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notesSlides/notesSlide1.xml" ContentType="application/vnd.openxmlformats-officedocument.presentationml.notesSlide+xml"/>
  <Override PartName="/ppt/tags/tag1.xml" ContentType="application/vnd.openxmlformats-officedocument.presentationml.tags+xml"/>
  <Override PartName="/ppt/charts/chart3.xml" ContentType="application/vnd.openxmlformats-officedocument.drawingml.chart+xml"/>
  <Override PartName="/ppt/charts/chart4.xml" ContentType="application/vnd.openxmlformats-officedocument.drawingml.chart+xml"/>
  <Override PartName="/ppt/theme/themeOverride1.xml" ContentType="application/vnd.openxmlformats-officedocument.themeOverride+xml"/>
  <Override PartName="/ppt/charts/chart5.xml" ContentType="application/vnd.openxmlformats-officedocument.drawingml.chart+xml"/>
  <Override PartName="/ppt/charts/chart6.xml" ContentType="application/vnd.openxmlformats-officedocument.drawingml.chart+xml"/>
  <Override PartName="/ppt/theme/themeOverride2.xml" ContentType="application/vnd.openxmlformats-officedocument.themeOverride+xml"/>
  <Override PartName="/ppt/charts/chart7.xml" ContentType="application/vnd.openxmlformats-officedocument.drawingml.chart+xml"/>
  <Override PartName="/ppt/theme/themeOverride3.xml" ContentType="application/vnd.openxmlformats-officedocument.themeOverride+xml"/>
  <Override PartName="/ppt/charts/chart8.xml" ContentType="application/vnd.openxmlformats-officedocument.drawingml.chart+xml"/>
  <Override PartName="/ppt/theme/themeOverride4.xml" ContentType="application/vnd.openxmlformats-officedocument.themeOverride+xml"/>
  <Override PartName="/ppt/charts/chart9.xml" ContentType="application/vnd.openxmlformats-officedocument.drawingml.chart+xml"/>
  <Override PartName="/ppt/charts/chart10.xml" ContentType="application/vnd.openxmlformats-officedocument.drawingml.char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96"/>
  </p:notesMasterIdLst>
  <p:sldIdLst>
    <p:sldId id="261" r:id="rId2"/>
    <p:sldId id="257" r:id="rId3"/>
    <p:sldId id="263" r:id="rId4"/>
    <p:sldId id="258" r:id="rId5"/>
    <p:sldId id="260" r:id="rId6"/>
    <p:sldId id="262" r:id="rId7"/>
    <p:sldId id="350" r:id="rId8"/>
    <p:sldId id="351" r:id="rId9"/>
    <p:sldId id="352" r:id="rId10"/>
    <p:sldId id="359" r:id="rId11"/>
    <p:sldId id="276" r:id="rId12"/>
    <p:sldId id="361" r:id="rId13"/>
    <p:sldId id="353" r:id="rId14"/>
    <p:sldId id="360" r:id="rId15"/>
    <p:sldId id="284" r:id="rId16"/>
    <p:sldId id="285" r:id="rId17"/>
    <p:sldId id="362" r:id="rId18"/>
    <p:sldId id="364" r:id="rId19"/>
    <p:sldId id="365" r:id="rId20"/>
    <p:sldId id="372" r:id="rId21"/>
    <p:sldId id="374" r:id="rId22"/>
    <p:sldId id="354" r:id="rId23"/>
    <p:sldId id="366" r:id="rId24"/>
    <p:sldId id="371" r:id="rId25"/>
    <p:sldId id="301" r:id="rId26"/>
    <p:sldId id="376" r:id="rId27"/>
    <p:sldId id="292" r:id="rId28"/>
    <p:sldId id="294" r:id="rId29"/>
    <p:sldId id="375" r:id="rId30"/>
    <p:sldId id="287" r:id="rId31"/>
    <p:sldId id="355" r:id="rId32"/>
    <p:sldId id="266" r:id="rId33"/>
    <p:sldId id="288" r:id="rId34"/>
    <p:sldId id="267" r:id="rId35"/>
    <p:sldId id="272" r:id="rId36"/>
    <p:sldId id="278" r:id="rId37"/>
    <p:sldId id="270" r:id="rId38"/>
    <p:sldId id="271" r:id="rId39"/>
    <p:sldId id="274" r:id="rId40"/>
    <p:sldId id="358" r:id="rId41"/>
    <p:sldId id="275" r:id="rId42"/>
    <p:sldId id="363" r:id="rId43"/>
    <p:sldId id="279" r:id="rId44"/>
    <p:sldId id="356" r:id="rId45"/>
    <p:sldId id="296" r:id="rId46"/>
    <p:sldId id="283" r:id="rId47"/>
    <p:sldId id="298" r:id="rId48"/>
    <p:sldId id="299" r:id="rId49"/>
    <p:sldId id="320" r:id="rId50"/>
    <p:sldId id="327" r:id="rId51"/>
    <p:sldId id="331" r:id="rId52"/>
    <p:sldId id="337" r:id="rId53"/>
    <p:sldId id="338" r:id="rId54"/>
    <p:sldId id="330" r:id="rId55"/>
    <p:sldId id="282" r:id="rId56"/>
    <p:sldId id="289" r:id="rId57"/>
    <p:sldId id="344" r:id="rId58"/>
    <p:sldId id="302" r:id="rId59"/>
    <p:sldId id="303" r:id="rId60"/>
    <p:sldId id="304" r:id="rId61"/>
    <p:sldId id="297" r:id="rId62"/>
    <p:sldId id="305" r:id="rId63"/>
    <p:sldId id="306" r:id="rId64"/>
    <p:sldId id="307" r:id="rId65"/>
    <p:sldId id="345" r:id="rId66"/>
    <p:sldId id="346" r:id="rId67"/>
    <p:sldId id="368" r:id="rId68"/>
    <p:sldId id="369" r:id="rId69"/>
    <p:sldId id="370" r:id="rId70"/>
    <p:sldId id="308" r:id="rId71"/>
    <p:sldId id="309" r:id="rId72"/>
    <p:sldId id="312" r:id="rId73"/>
    <p:sldId id="313" r:id="rId74"/>
    <p:sldId id="347" r:id="rId75"/>
    <p:sldId id="348" r:id="rId76"/>
    <p:sldId id="349" r:id="rId77"/>
    <p:sldId id="367" r:id="rId78"/>
    <p:sldId id="314" r:id="rId79"/>
    <p:sldId id="315" r:id="rId80"/>
    <p:sldId id="316" r:id="rId81"/>
    <p:sldId id="322" r:id="rId82"/>
    <p:sldId id="318" r:id="rId83"/>
    <p:sldId id="321" r:id="rId84"/>
    <p:sldId id="334" r:id="rId85"/>
    <p:sldId id="323" r:id="rId86"/>
    <p:sldId id="335" r:id="rId87"/>
    <p:sldId id="325" r:id="rId88"/>
    <p:sldId id="319" r:id="rId89"/>
    <p:sldId id="332" r:id="rId90"/>
    <p:sldId id="342" r:id="rId91"/>
    <p:sldId id="343" r:id="rId92"/>
    <p:sldId id="333" r:id="rId93"/>
    <p:sldId id="329" r:id="rId94"/>
    <p:sldId id="373" r:id="rId95"/>
  </p:sldIdLst>
  <p:sldSz cx="9144000" cy="6858000" type="screen4x3"/>
  <p:notesSz cx="6858000" cy="9144000"/>
  <p:embeddedFontLst>
    <p:embeddedFont>
      <p:font typeface="Source Sans Pro Black" panose="020B0803030403020204" pitchFamily="34" charset="0"/>
      <p:bold r:id="rId97"/>
      <p:boldItalic r:id="rId98"/>
    </p:embeddedFont>
    <p:embeddedFont>
      <p:font typeface="Source Sans Pro" panose="020B0503030403020204" pitchFamily="34" charset="0"/>
      <p:regular r:id="rId99"/>
      <p:bold r:id="rId100"/>
      <p:italic r:id="rId101"/>
      <p:boldItalic r:id="rId102"/>
    </p:embeddedFont>
    <p:embeddedFont>
      <p:font typeface="Signika Negative" panose="020B0604020202020204" charset="0"/>
      <p:regular r:id="rId103"/>
      <p:bold r:id="rId104"/>
    </p:embeddedFont>
    <p:embeddedFont>
      <p:font typeface="Source Sans Pro Light" panose="020B0403030403020204" pitchFamily="34" charset="0"/>
      <p:regular r:id="rId105"/>
      <p:italic r:id="rId106"/>
    </p:embeddedFont>
    <p:embeddedFont>
      <p:font typeface="Calibri" panose="020F0502020204030204" pitchFamily="34" charset="0"/>
      <p:regular r:id="rId107"/>
      <p:bold r:id="rId108"/>
      <p:italic r:id="rId109"/>
      <p:boldItalic r:id="rId110"/>
    </p:embeddedFont>
    <p:embeddedFont>
      <p:font typeface="Social Logos" panose="020B0600000101010101"/>
      <p:regular r:id="rId1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9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3" autoAdjust="0"/>
    <p:restoredTop sz="94660"/>
  </p:normalViewPr>
  <p:slideViewPr>
    <p:cSldViewPr>
      <p:cViewPr varScale="1">
        <p:scale>
          <a:sx n="70" d="100"/>
          <a:sy n="70" d="100"/>
        </p:scale>
        <p:origin x="1284"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presProps" Target="presProps.xml"/><Relationship Id="rId16" Type="http://schemas.openxmlformats.org/officeDocument/2006/relationships/slide" Target="slides/slide15.xml"/><Relationship Id="rId107" Type="http://schemas.openxmlformats.org/officeDocument/2006/relationships/font" Target="fonts/font1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font" Target="fonts/font6.fntdata"/><Relationship Id="rId110" Type="http://schemas.openxmlformats.org/officeDocument/2006/relationships/font" Target="fonts/font14.fntdata"/><Relationship Id="rId115"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font" Target="fonts/font4.fntdata"/><Relationship Id="rId105" Type="http://schemas.openxmlformats.org/officeDocument/2006/relationships/font" Target="fonts/font9.fntdata"/><Relationship Id="rId113"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font" Target="fonts/font7.fntdata"/><Relationship Id="rId108"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notesMaster" Target="notesMasters/notesMaster1.xml"/><Relationship Id="rId11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10.fntdata"/><Relationship Id="rId114"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font" Target="fonts/font3.fntdata"/><Relationship Id="rId10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13.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1.fntdata"/><Relationship Id="rId104" Type="http://schemas.openxmlformats.org/officeDocument/2006/relationships/font" Target="fonts/font8.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_1.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____10.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_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____3.xlsx"/></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____4.xlsx"/><Relationship Id="rId1" Type="http://schemas.openxmlformats.org/officeDocument/2006/relationships/themeOverride" Target="../theme/themeOverride1.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____5.xlsx"/></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____6.xlsx"/><Relationship Id="rId1" Type="http://schemas.openxmlformats.org/officeDocument/2006/relationships/themeOverride" Target="../theme/themeOverride2.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____7.xlsx"/><Relationship Id="rId1" Type="http://schemas.openxmlformats.org/officeDocument/2006/relationships/themeOverride" Target="../theme/themeOverride3.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____8.xlsx"/><Relationship Id="rId1" Type="http://schemas.openxmlformats.org/officeDocument/2006/relationships/themeOverride" Target="../theme/themeOverride4.xml"/></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____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explosion val="4"/>
          <c:cat>
            <c:strRef>
              <c:f>Sheet1!$A$2:$A$4</c:f>
              <c:strCache>
                <c:ptCount val="3"/>
                <c:pt idx="0">
                  <c:v>1st Qtr</c:v>
                </c:pt>
                <c:pt idx="1">
                  <c:v>2nd Qtr</c:v>
                </c:pt>
                <c:pt idx="2">
                  <c:v>3rd Qtr</c:v>
                </c:pt>
              </c:strCache>
            </c:strRef>
          </c:cat>
          <c:val>
            <c:numRef>
              <c:f>Sheet1!$B$2:$B$4</c:f>
              <c:numCache>
                <c:formatCode>General</c:formatCode>
                <c:ptCount val="3"/>
                <c:pt idx="0">
                  <c:v>40</c:v>
                </c:pt>
                <c:pt idx="1">
                  <c:v>25</c:v>
                </c:pt>
                <c:pt idx="2">
                  <c:v>35</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ko-KR"/>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Series 1</c:v>
                </c:pt>
              </c:strCache>
            </c:strRef>
          </c:tx>
          <c:cat>
            <c:numRef>
              <c:f>Sheet1!$A$2:$A$6</c:f>
              <c:numCache>
                <c:formatCode>m/d/yyyy</c:formatCode>
                <c:ptCount val="5"/>
                <c:pt idx="0">
                  <c:v>37377</c:v>
                </c:pt>
                <c:pt idx="1">
                  <c:v>37408</c:v>
                </c:pt>
                <c:pt idx="2">
                  <c:v>37438</c:v>
                </c:pt>
                <c:pt idx="3">
                  <c:v>37469</c:v>
                </c:pt>
                <c:pt idx="4">
                  <c:v>37500</c:v>
                </c:pt>
              </c:numCache>
            </c:numRef>
          </c:cat>
          <c:val>
            <c:numRef>
              <c:f>Sheet1!$B$2:$B$6</c:f>
              <c:numCache>
                <c:formatCode>General</c:formatCode>
                <c:ptCount val="5"/>
                <c:pt idx="0">
                  <c:v>32</c:v>
                </c:pt>
                <c:pt idx="1">
                  <c:v>32</c:v>
                </c:pt>
                <c:pt idx="2">
                  <c:v>28</c:v>
                </c:pt>
                <c:pt idx="3">
                  <c:v>12</c:v>
                </c:pt>
                <c:pt idx="4">
                  <c:v>15</c:v>
                </c:pt>
              </c:numCache>
            </c:numRef>
          </c:val>
          <c:smooth val="0"/>
        </c:ser>
        <c:ser>
          <c:idx val="1"/>
          <c:order val="1"/>
          <c:tx>
            <c:strRef>
              <c:f>Sheet1!$C$1</c:f>
              <c:strCache>
                <c:ptCount val="1"/>
                <c:pt idx="0">
                  <c:v>Series 12</c:v>
                </c:pt>
              </c:strCache>
            </c:strRef>
          </c:tx>
          <c:cat>
            <c:numRef>
              <c:f>Sheet1!$A$2:$A$6</c:f>
              <c:numCache>
                <c:formatCode>m/d/yyyy</c:formatCode>
                <c:ptCount val="5"/>
                <c:pt idx="0">
                  <c:v>37377</c:v>
                </c:pt>
                <c:pt idx="1">
                  <c:v>37408</c:v>
                </c:pt>
                <c:pt idx="2">
                  <c:v>37438</c:v>
                </c:pt>
                <c:pt idx="3">
                  <c:v>37469</c:v>
                </c:pt>
                <c:pt idx="4">
                  <c:v>37500</c:v>
                </c:pt>
              </c:numCache>
            </c:numRef>
          </c:cat>
          <c:val>
            <c:numRef>
              <c:f>Sheet1!$C$2:$C$6</c:f>
              <c:numCache>
                <c:formatCode>General</c:formatCode>
                <c:ptCount val="5"/>
                <c:pt idx="0">
                  <c:v>25</c:v>
                </c:pt>
                <c:pt idx="1">
                  <c:v>35</c:v>
                </c:pt>
                <c:pt idx="2">
                  <c:v>20</c:v>
                </c:pt>
                <c:pt idx="3">
                  <c:v>30</c:v>
                </c:pt>
                <c:pt idx="4">
                  <c:v>26</c:v>
                </c:pt>
              </c:numCache>
            </c:numRef>
          </c:val>
          <c:smooth val="0"/>
        </c:ser>
        <c:ser>
          <c:idx val="2"/>
          <c:order val="2"/>
          <c:tx>
            <c:strRef>
              <c:f>Sheet1!$D$1</c:f>
              <c:strCache>
                <c:ptCount val="1"/>
                <c:pt idx="0">
                  <c:v>Series 13</c:v>
                </c:pt>
              </c:strCache>
            </c:strRef>
          </c:tx>
          <c:cat>
            <c:numRef>
              <c:f>Sheet1!$A$2:$A$6</c:f>
              <c:numCache>
                <c:formatCode>m/d/yyyy</c:formatCode>
                <c:ptCount val="5"/>
                <c:pt idx="0">
                  <c:v>37377</c:v>
                </c:pt>
                <c:pt idx="1">
                  <c:v>37408</c:v>
                </c:pt>
                <c:pt idx="2">
                  <c:v>37438</c:v>
                </c:pt>
                <c:pt idx="3">
                  <c:v>37469</c:v>
                </c:pt>
                <c:pt idx="4">
                  <c:v>37500</c:v>
                </c:pt>
              </c:numCache>
            </c:numRef>
          </c:cat>
          <c:val>
            <c:numRef>
              <c:f>Sheet1!$D$2:$D$6</c:f>
              <c:numCache>
                <c:formatCode>General</c:formatCode>
                <c:ptCount val="5"/>
                <c:pt idx="0">
                  <c:v>15</c:v>
                </c:pt>
                <c:pt idx="1">
                  <c:v>23</c:v>
                </c:pt>
                <c:pt idx="2">
                  <c:v>60</c:v>
                </c:pt>
                <c:pt idx="3">
                  <c:v>48</c:v>
                </c:pt>
                <c:pt idx="4">
                  <c:v>52</c:v>
                </c:pt>
              </c:numCache>
            </c:numRef>
          </c:val>
          <c:smooth val="0"/>
        </c:ser>
        <c:ser>
          <c:idx val="3"/>
          <c:order val="3"/>
          <c:tx>
            <c:strRef>
              <c:f>Sheet1!$E$1</c:f>
              <c:strCache>
                <c:ptCount val="1"/>
                <c:pt idx="0">
                  <c:v>Series 2</c:v>
                </c:pt>
              </c:strCache>
            </c:strRef>
          </c:tx>
          <c:cat>
            <c:numRef>
              <c:f>Sheet1!$A$2:$A$6</c:f>
              <c:numCache>
                <c:formatCode>m/d/yyyy</c:formatCode>
                <c:ptCount val="5"/>
                <c:pt idx="0">
                  <c:v>37377</c:v>
                </c:pt>
                <c:pt idx="1">
                  <c:v>37408</c:v>
                </c:pt>
                <c:pt idx="2">
                  <c:v>37438</c:v>
                </c:pt>
                <c:pt idx="3">
                  <c:v>37469</c:v>
                </c:pt>
                <c:pt idx="4">
                  <c:v>37500</c:v>
                </c:pt>
              </c:numCache>
            </c:numRef>
          </c:cat>
          <c:val>
            <c:numRef>
              <c:f>Sheet1!$E$2:$E$6</c:f>
              <c:numCache>
                <c:formatCode>General</c:formatCode>
                <c:ptCount val="5"/>
                <c:pt idx="0">
                  <c:v>12</c:v>
                </c:pt>
                <c:pt idx="1">
                  <c:v>12</c:v>
                </c:pt>
                <c:pt idx="2">
                  <c:v>12</c:v>
                </c:pt>
                <c:pt idx="3">
                  <c:v>21</c:v>
                </c:pt>
                <c:pt idx="4">
                  <c:v>28</c:v>
                </c:pt>
              </c:numCache>
            </c:numRef>
          </c:val>
          <c:smooth val="0"/>
        </c:ser>
        <c:dLbls>
          <c:showLegendKey val="0"/>
          <c:showVal val="0"/>
          <c:showCatName val="0"/>
          <c:showSerName val="0"/>
          <c:showPercent val="0"/>
          <c:showBubbleSize val="0"/>
        </c:dLbls>
        <c:marker val="1"/>
        <c:smooth val="0"/>
        <c:axId val="424594808"/>
        <c:axId val="424595200"/>
      </c:lineChart>
      <c:dateAx>
        <c:axId val="424594808"/>
        <c:scaling>
          <c:orientation val="minMax"/>
        </c:scaling>
        <c:delete val="0"/>
        <c:axPos val="b"/>
        <c:numFmt formatCode="m/d/yyyy" sourceLinked="1"/>
        <c:majorTickMark val="out"/>
        <c:minorTickMark val="none"/>
        <c:tickLblPos val="nextTo"/>
        <c:crossAx val="424595200"/>
        <c:crosses val="autoZero"/>
        <c:auto val="1"/>
        <c:lblOffset val="100"/>
        <c:baseTimeUnit val="months"/>
      </c:dateAx>
      <c:valAx>
        <c:axId val="424595200"/>
        <c:scaling>
          <c:orientation val="minMax"/>
        </c:scaling>
        <c:delete val="0"/>
        <c:axPos val="l"/>
        <c:majorGridlines/>
        <c:numFmt formatCode="General" sourceLinked="1"/>
        <c:majorTickMark val="out"/>
        <c:minorTickMark val="none"/>
        <c:tickLblPos val="nextTo"/>
        <c:crossAx val="424594808"/>
        <c:crosses val="autoZero"/>
        <c:crossBetween val="between"/>
      </c:valAx>
    </c:plotArea>
    <c:plotVisOnly val="1"/>
    <c:dispBlanksAs val="zero"/>
    <c:showDLblsOverMax val="0"/>
  </c:chart>
  <c:txPr>
    <a:bodyPr/>
    <a:lstStyle/>
    <a:p>
      <a:pPr>
        <a:defRPr sz="1000"/>
      </a:pPr>
      <a:endParaRPr lang="ko-K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Sales</c:v>
                </c:pt>
              </c:strCache>
            </c:strRef>
          </c:tx>
          <c:invertIfNegative val="0"/>
          <c:dPt>
            <c:idx val="1"/>
            <c:invertIfNegative val="0"/>
            <c:bubble3D val="0"/>
            <c:spPr>
              <a:solidFill>
                <a:schemeClr val="accent2"/>
              </a:solidFill>
            </c:spPr>
          </c:dPt>
          <c:dPt>
            <c:idx val="2"/>
            <c:invertIfNegative val="0"/>
            <c:bubble3D val="0"/>
            <c:spPr>
              <a:solidFill>
                <a:schemeClr val="accent3"/>
              </a:solidFill>
            </c:spPr>
          </c:dPt>
          <c:cat>
            <c:strRef>
              <c:f>Sheet1!$A$2:$A$4</c:f>
              <c:strCache>
                <c:ptCount val="3"/>
                <c:pt idx="0">
                  <c:v>1st Qtr</c:v>
                </c:pt>
                <c:pt idx="1">
                  <c:v>2nd Qtr</c:v>
                </c:pt>
                <c:pt idx="2">
                  <c:v>3rd Qtr</c:v>
                </c:pt>
              </c:strCache>
            </c:strRef>
          </c:cat>
          <c:val>
            <c:numRef>
              <c:f>Sheet1!$B$2:$B$4</c:f>
              <c:numCache>
                <c:formatCode>General</c:formatCode>
                <c:ptCount val="3"/>
                <c:pt idx="0">
                  <c:v>40</c:v>
                </c:pt>
                <c:pt idx="1">
                  <c:v>25</c:v>
                </c:pt>
                <c:pt idx="2">
                  <c:v>35</c:v>
                </c:pt>
              </c:numCache>
            </c:numRef>
          </c:val>
        </c:ser>
        <c:dLbls>
          <c:showLegendKey val="0"/>
          <c:showVal val="0"/>
          <c:showCatName val="0"/>
          <c:showSerName val="0"/>
          <c:showPercent val="0"/>
          <c:showBubbleSize val="0"/>
        </c:dLbls>
        <c:gapWidth val="100"/>
        <c:axId val="386815568"/>
        <c:axId val="386814784"/>
      </c:barChart>
      <c:catAx>
        <c:axId val="386815568"/>
        <c:scaling>
          <c:orientation val="minMax"/>
        </c:scaling>
        <c:delete val="1"/>
        <c:axPos val="b"/>
        <c:numFmt formatCode="General" sourceLinked="0"/>
        <c:majorTickMark val="out"/>
        <c:minorTickMark val="none"/>
        <c:tickLblPos val="nextTo"/>
        <c:crossAx val="386814784"/>
        <c:crosses val="autoZero"/>
        <c:auto val="1"/>
        <c:lblAlgn val="ctr"/>
        <c:lblOffset val="100"/>
        <c:noMultiLvlLbl val="0"/>
      </c:catAx>
      <c:valAx>
        <c:axId val="386814784"/>
        <c:scaling>
          <c:orientation val="minMax"/>
        </c:scaling>
        <c:delete val="1"/>
        <c:axPos val="l"/>
        <c:majorGridlines/>
        <c:numFmt formatCode="General" sourceLinked="1"/>
        <c:majorTickMark val="out"/>
        <c:minorTickMark val="none"/>
        <c:tickLblPos val="nextTo"/>
        <c:crossAx val="386815568"/>
        <c:crosses val="autoZero"/>
        <c:crossBetween val="between"/>
      </c:valAx>
      <c:spPr>
        <a:noFill/>
        <a:ln w="25400">
          <a:noFill/>
        </a:ln>
      </c:spPr>
    </c:plotArea>
    <c:plotVisOnly val="1"/>
    <c:dispBlanksAs val="gap"/>
    <c:showDLblsOverMax val="0"/>
  </c:chart>
  <c:spPr>
    <a:ln>
      <a:noFill/>
    </a:ln>
  </c:spPr>
  <c:txPr>
    <a:bodyPr/>
    <a:lstStyle/>
    <a:p>
      <a:pPr>
        <a:defRPr sz="1800"/>
      </a:pPr>
      <a:endParaRPr lang="ko-K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Column1</c:v>
                </c:pt>
              </c:strCache>
            </c:strRef>
          </c:tx>
          <c:dPt>
            <c:idx val="0"/>
            <c:bubble3D val="0"/>
            <c:spPr>
              <a:solidFill>
                <a:schemeClr val="accent3"/>
              </a:solidFill>
            </c:spPr>
          </c:dPt>
          <c:dPt>
            <c:idx val="1"/>
            <c:bubble3D val="0"/>
            <c:spPr>
              <a:solidFill>
                <a:schemeClr val="bg1"/>
              </a:solidFill>
            </c:spPr>
          </c:dPt>
          <c:cat>
            <c:numRef>
              <c:f>Sheet1!$A$2:$A$3</c:f>
              <c:numCache>
                <c:formatCode>General</c:formatCode>
                <c:ptCount val="2"/>
              </c:numCache>
            </c:numRef>
          </c:cat>
          <c:val>
            <c:numRef>
              <c:f>Sheet1!$B$2:$B$3</c:f>
              <c:numCache>
                <c:formatCode>General</c:formatCode>
                <c:ptCount val="2"/>
                <c:pt idx="0">
                  <c:v>73</c:v>
                </c:pt>
                <c:pt idx="1">
                  <c:v>27</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ko-K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dPt>
            <c:idx val="0"/>
            <c:bubble3D val="0"/>
            <c:spPr>
              <a:solidFill>
                <a:srgbClr val="74B5DE"/>
              </a:solidFill>
            </c:spPr>
          </c:dPt>
          <c:dPt>
            <c:idx val="1"/>
            <c:bubble3D val="0"/>
            <c:spPr>
              <a:solidFill>
                <a:sysClr val="window" lastClr="FFFFFF"/>
              </a:solidFill>
            </c:spPr>
          </c:dPt>
          <c:cat>
            <c:numRef>
              <c:f>Sheet1!$A$2:$A$3</c:f>
              <c:numCache>
                <c:formatCode>General</c:formatCode>
                <c:ptCount val="2"/>
              </c:numCache>
            </c:numRef>
          </c:cat>
          <c:val>
            <c:numRef>
              <c:f>Sheet1!$B$2:$B$3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ko-KR"/>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Column1</c:v>
                </c:pt>
              </c:strCache>
            </c:strRef>
          </c:tx>
          <c:dPt>
            <c:idx val="0"/>
            <c:bubble3D val="0"/>
            <c:spPr>
              <a:solidFill>
                <a:schemeClr val="accent1"/>
              </a:solidFill>
            </c:spPr>
          </c:dPt>
          <c:dPt>
            <c:idx val="1"/>
            <c:bubble3D val="0"/>
            <c:spPr>
              <a:pattFill prst="dkDnDiag">
                <a:fgClr>
                  <a:schemeClr val="bg1">
                    <a:lumMod val="85000"/>
                  </a:schemeClr>
                </a:fgClr>
                <a:bgClr>
                  <a:schemeClr val="bg2"/>
                </a:bgClr>
              </a:pattFill>
            </c:spPr>
          </c:dPt>
          <c:cat>
            <c:numRef>
              <c:f>Sheet1!$A$2:$A$3</c:f>
              <c:numCache>
                <c:formatCode>General</c:formatCode>
                <c:ptCount val="2"/>
              </c:numCache>
            </c:numRef>
          </c:cat>
          <c:val>
            <c:numRef>
              <c:f>Sheet1!$B$2:$B$3</c:f>
              <c:numCache>
                <c:formatCode>General</c:formatCode>
                <c:ptCount val="2"/>
                <c:pt idx="0">
                  <c:v>73</c:v>
                </c:pt>
                <c:pt idx="1">
                  <c:v>27</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ko-KR"/>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dPt>
            <c:idx val="0"/>
            <c:bubble3D val="0"/>
            <c:spPr>
              <a:solidFill>
                <a:srgbClr val="2980B9">
                  <a:lumMod val="75000"/>
                </a:srgbClr>
              </a:solidFill>
            </c:spPr>
          </c:dPt>
          <c:dPt>
            <c:idx val="1"/>
            <c:bubble3D val="0"/>
            <c:spPr>
              <a:pattFill prst="dkDnDiag">
                <a:fgClr>
                  <a:schemeClr val="bg1">
                    <a:lumMod val="85000"/>
                  </a:schemeClr>
                </a:fgClr>
                <a:bgClr>
                  <a:schemeClr val="bg2"/>
                </a:bgClr>
              </a:pattFill>
            </c:spPr>
          </c:dPt>
          <c:cat>
            <c:numRef>
              <c:f>Sheet1!$A$2:$A$3</c:f>
              <c:numCache>
                <c:formatCode>General</c:formatCode>
                <c:ptCount val="2"/>
              </c:numCache>
            </c:numRef>
          </c:cat>
          <c:val>
            <c:numRef>
              <c:f>Sheet1!$B$2:$B$3</c:f>
              <c:numCache>
                <c:formatCode>General</c:formatCode>
                <c:ptCount val="2"/>
                <c:pt idx="0">
                  <c:v>87</c:v>
                </c:pt>
                <c:pt idx="1">
                  <c:v>13</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ko-KR"/>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dPt>
            <c:idx val="0"/>
            <c:bubble3D val="0"/>
            <c:spPr>
              <a:solidFill>
                <a:srgbClr val="2980B9">
                  <a:lumMod val="60000"/>
                  <a:lumOff val="40000"/>
                </a:srgbClr>
              </a:solidFill>
            </c:spPr>
          </c:dPt>
          <c:dPt>
            <c:idx val="1"/>
            <c:bubble3D val="0"/>
            <c:spPr>
              <a:pattFill prst="dkDnDiag">
                <a:fgClr>
                  <a:schemeClr val="bg1">
                    <a:lumMod val="85000"/>
                  </a:schemeClr>
                </a:fgClr>
                <a:bgClr>
                  <a:schemeClr val="bg2"/>
                </a:bgClr>
              </a:pattFill>
            </c:spPr>
          </c:dPt>
          <c:cat>
            <c:numRef>
              <c:f>Sheet1!$A$2:$A$3</c:f>
              <c:numCache>
                <c:formatCode>General</c:formatCode>
                <c:ptCount val="2"/>
              </c:numCache>
            </c:numRef>
          </c:cat>
          <c:val>
            <c:numRef>
              <c:f>Sheet1!$B$2:$B$3</c:f>
              <c:numCache>
                <c:formatCode>General</c:formatCode>
                <c:ptCount val="2"/>
                <c:pt idx="0">
                  <c:v>35</c:v>
                </c:pt>
                <c:pt idx="1">
                  <c:v>65</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ko-KR"/>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dPt>
            <c:idx val="0"/>
            <c:bubble3D val="0"/>
            <c:spPr>
              <a:solidFill>
                <a:srgbClr val="15405B">
                  <a:lumMod val="20000"/>
                  <a:lumOff val="80000"/>
                </a:srgbClr>
              </a:solidFill>
            </c:spPr>
          </c:dPt>
          <c:dPt>
            <c:idx val="1"/>
            <c:bubble3D val="0"/>
            <c:spPr>
              <a:pattFill prst="dkDnDiag">
                <a:fgClr>
                  <a:schemeClr val="bg1">
                    <a:lumMod val="85000"/>
                  </a:schemeClr>
                </a:fgClr>
                <a:bgClr>
                  <a:schemeClr val="bg2"/>
                </a:bgClr>
              </a:pattFill>
            </c:spPr>
          </c:dPt>
          <c:cat>
            <c:numRef>
              <c:f>Sheet1!$A$2:$A$3</c:f>
              <c:numCache>
                <c:formatCode>General</c:formatCode>
                <c:ptCount val="2"/>
              </c:numCache>
            </c:numRef>
          </c:cat>
          <c:val>
            <c:numRef>
              <c:f>Sheet1!$B$2:$B$3</c:f>
              <c:numCache>
                <c:formatCode>General</c:formatCode>
                <c:ptCount val="2"/>
                <c:pt idx="0">
                  <c:v>20</c:v>
                </c:pt>
                <c:pt idx="1">
                  <c:v>80</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ko-KR"/>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invertIfNegative val="0"/>
          <c:cat>
            <c:numRef>
              <c:f>Sheet1!$A$2:$A$6</c:f>
              <c:numCache>
                <c:formatCode>m/d/yyyy</c:formatCode>
                <c:ptCount val="5"/>
                <c:pt idx="0">
                  <c:v>37377</c:v>
                </c:pt>
                <c:pt idx="1">
                  <c:v>37408</c:v>
                </c:pt>
                <c:pt idx="2">
                  <c:v>37438</c:v>
                </c:pt>
                <c:pt idx="3">
                  <c:v>37469</c:v>
                </c:pt>
                <c:pt idx="4">
                  <c:v>37500</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Series 12</c:v>
                </c:pt>
              </c:strCache>
            </c:strRef>
          </c:tx>
          <c:invertIfNegative val="0"/>
          <c:cat>
            <c:numRef>
              <c:f>Sheet1!$A$2:$A$6</c:f>
              <c:numCache>
                <c:formatCode>m/d/yyyy</c:formatCode>
                <c:ptCount val="5"/>
                <c:pt idx="0">
                  <c:v>37377</c:v>
                </c:pt>
                <c:pt idx="1">
                  <c:v>37408</c:v>
                </c:pt>
                <c:pt idx="2">
                  <c:v>37438</c:v>
                </c:pt>
                <c:pt idx="3">
                  <c:v>37469</c:v>
                </c:pt>
                <c:pt idx="4">
                  <c:v>37500</c:v>
                </c:pt>
              </c:numCache>
            </c:numRef>
          </c:cat>
          <c:val>
            <c:numRef>
              <c:f>Sheet1!$C$2:$C$6</c:f>
              <c:numCache>
                <c:formatCode>General</c:formatCode>
                <c:ptCount val="5"/>
                <c:pt idx="0">
                  <c:v>25</c:v>
                </c:pt>
                <c:pt idx="1">
                  <c:v>35</c:v>
                </c:pt>
                <c:pt idx="2">
                  <c:v>20</c:v>
                </c:pt>
                <c:pt idx="3">
                  <c:v>30</c:v>
                </c:pt>
                <c:pt idx="4">
                  <c:v>26</c:v>
                </c:pt>
              </c:numCache>
            </c:numRef>
          </c:val>
        </c:ser>
        <c:ser>
          <c:idx val="2"/>
          <c:order val="2"/>
          <c:tx>
            <c:strRef>
              <c:f>Sheet1!$D$1</c:f>
              <c:strCache>
                <c:ptCount val="1"/>
                <c:pt idx="0">
                  <c:v>Series 13</c:v>
                </c:pt>
              </c:strCache>
            </c:strRef>
          </c:tx>
          <c:invertIfNegative val="0"/>
          <c:cat>
            <c:numRef>
              <c:f>Sheet1!$A$2:$A$6</c:f>
              <c:numCache>
                <c:formatCode>m/d/yyyy</c:formatCode>
                <c:ptCount val="5"/>
                <c:pt idx="0">
                  <c:v>37377</c:v>
                </c:pt>
                <c:pt idx="1">
                  <c:v>37408</c:v>
                </c:pt>
                <c:pt idx="2">
                  <c:v>37438</c:v>
                </c:pt>
                <c:pt idx="3">
                  <c:v>37469</c:v>
                </c:pt>
                <c:pt idx="4">
                  <c:v>37500</c:v>
                </c:pt>
              </c:numCache>
            </c:numRef>
          </c:cat>
          <c:val>
            <c:numRef>
              <c:f>Sheet1!$D$2:$D$6</c:f>
              <c:numCache>
                <c:formatCode>General</c:formatCode>
                <c:ptCount val="5"/>
                <c:pt idx="0">
                  <c:v>15</c:v>
                </c:pt>
                <c:pt idx="1">
                  <c:v>23</c:v>
                </c:pt>
                <c:pt idx="2">
                  <c:v>60</c:v>
                </c:pt>
                <c:pt idx="3">
                  <c:v>48</c:v>
                </c:pt>
                <c:pt idx="4">
                  <c:v>52</c:v>
                </c:pt>
              </c:numCache>
            </c:numRef>
          </c:val>
        </c:ser>
        <c:ser>
          <c:idx val="3"/>
          <c:order val="3"/>
          <c:tx>
            <c:strRef>
              <c:f>Sheet1!$E$1</c:f>
              <c:strCache>
                <c:ptCount val="1"/>
                <c:pt idx="0">
                  <c:v>Series 2</c:v>
                </c:pt>
              </c:strCache>
            </c:strRef>
          </c:tx>
          <c:invertIfNegative val="0"/>
          <c:cat>
            <c:numRef>
              <c:f>Sheet1!$A$2:$A$6</c:f>
              <c:numCache>
                <c:formatCode>m/d/yyyy</c:formatCode>
                <c:ptCount val="5"/>
                <c:pt idx="0">
                  <c:v>37377</c:v>
                </c:pt>
                <c:pt idx="1">
                  <c:v>37408</c:v>
                </c:pt>
                <c:pt idx="2">
                  <c:v>37438</c:v>
                </c:pt>
                <c:pt idx="3">
                  <c:v>37469</c:v>
                </c:pt>
                <c:pt idx="4">
                  <c:v>37500</c:v>
                </c:pt>
              </c:numCache>
            </c:numRef>
          </c:cat>
          <c:val>
            <c:numRef>
              <c:f>Sheet1!$E$2:$E$6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gapWidth val="150"/>
        <c:axId val="424595984"/>
        <c:axId val="424596376"/>
      </c:barChart>
      <c:dateAx>
        <c:axId val="424595984"/>
        <c:scaling>
          <c:orientation val="minMax"/>
        </c:scaling>
        <c:delete val="0"/>
        <c:axPos val="b"/>
        <c:numFmt formatCode="m/d/yyyy" sourceLinked="1"/>
        <c:majorTickMark val="out"/>
        <c:minorTickMark val="none"/>
        <c:tickLblPos val="nextTo"/>
        <c:crossAx val="424596376"/>
        <c:crosses val="autoZero"/>
        <c:auto val="1"/>
        <c:lblOffset val="100"/>
        <c:baseTimeUnit val="months"/>
      </c:dateAx>
      <c:valAx>
        <c:axId val="424596376"/>
        <c:scaling>
          <c:orientation val="minMax"/>
        </c:scaling>
        <c:delete val="0"/>
        <c:axPos val="l"/>
        <c:majorGridlines/>
        <c:numFmt formatCode="General" sourceLinked="1"/>
        <c:majorTickMark val="out"/>
        <c:minorTickMark val="none"/>
        <c:tickLblPos val="nextTo"/>
        <c:crossAx val="424595984"/>
        <c:crosses val="autoZero"/>
        <c:crossBetween val="between"/>
      </c:valAx>
    </c:plotArea>
    <c:plotVisOnly val="1"/>
    <c:dispBlanksAs val="zero"/>
    <c:showDLblsOverMax val="0"/>
  </c:chart>
  <c:txPr>
    <a:bodyPr/>
    <a:lstStyle/>
    <a:p>
      <a:pPr>
        <a:defRPr sz="1000"/>
      </a:pPr>
      <a:endParaRPr lang="ko-KR"/>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B6AAD5-BB22-443A-B98E-11707CBE16C9}" type="doc">
      <dgm:prSet loTypeId="urn:microsoft.com/office/officeart/2005/8/layout/gear1" loCatId="process" qsTypeId="urn:microsoft.com/office/officeart/2005/8/quickstyle/simple1" qsCatId="simple" csTypeId="urn:microsoft.com/office/officeart/2005/8/colors/colorful1" csCatId="colorful" phldr="1"/>
      <dgm:spPr/>
      <dgm:t>
        <a:bodyPr/>
        <a:lstStyle/>
        <a:p>
          <a:endParaRPr lang="en-US"/>
        </a:p>
      </dgm:t>
    </dgm:pt>
    <dgm:pt modelId="{62F3A35F-EA2B-462C-89DA-224952DBD84B}">
      <dgm:prSet phldrT="[Text]" custT="1"/>
      <dgm:spPr>
        <a:solidFill>
          <a:schemeClr val="accent3"/>
        </a:solidFill>
        <a:ln>
          <a:noFill/>
        </a:ln>
      </dgm:spPr>
      <dgm:t>
        <a:bodyPr/>
        <a:lstStyle/>
        <a:p>
          <a:r>
            <a:rPr lang="en-US" sz="1400" b="1" dirty="0" smtClean="0"/>
            <a:t>Graphic Design</a:t>
          </a:r>
          <a:endParaRPr lang="en-US" sz="1400" b="1" dirty="0"/>
        </a:p>
      </dgm:t>
    </dgm:pt>
    <dgm:pt modelId="{68C8E73F-A05A-4DC8-914A-C484D8568F55}" type="parTrans" cxnId="{78D5CF50-3633-4A11-9FE0-D306D94A091D}">
      <dgm:prSet/>
      <dgm:spPr/>
      <dgm:t>
        <a:bodyPr/>
        <a:lstStyle/>
        <a:p>
          <a:endParaRPr lang="en-US" sz="1400"/>
        </a:p>
      </dgm:t>
    </dgm:pt>
    <dgm:pt modelId="{12A631F8-73E8-4437-A632-1DA4C96C2081}" type="sibTrans" cxnId="{78D5CF50-3633-4A11-9FE0-D306D94A091D}">
      <dgm:prSet/>
      <dgm:spPr>
        <a:solidFill>
          <a:schemeClr val="accent3"/>
        </a:solidFill>
        <a:ln>
          <a:noFill/>
        </a:ln>
      </dgm:spPr>
      <dgm:t>
        <a:bodyPr/>
        <a:lstStyle/>
        <a:p>
          <a:endParaRPr lang="en-US" sz="1400"/>
        </a:p>
      </dgm:t>
    </dgm:pt>
    <dgm:pt modelId="{37FDA6AE-027B-4120-90CE-09301A415796}">
      <dgm:prSet phldrT="[Text]" custT="1"/>
      <dgm:spPr>
        <a:solidFill>
          <a:schemeClr val="accent2"/>
        </a:solidFill>
        <a:ln>
          <a:noFill/>
        </a:ln>
      </dgm:spPr>
      <dgm:t>
        <a:bodyPr/>
        <a:lstStyle/>
        <a:p>
          <a:r>
            <a:rPr lang="en-US" sz="1400" b="1" dirty="0" smtClean="0"/>
            <a:t>Video</a:t>
          </a:r>
          <a:endParaRPr lang="en-US" sz="1400" b="1" dirty="0"/>
        </a:p>
      </dgm:t>
    </dgm:pt>
    <dgm:pt modelId="{F547554B-51EF-4D52-BD83-B530786A53F6}" type="parTrans" cxnId="{97371629-EAFB-49C5-8D4C-1C2CC8EF98DA}">
      <dgm:prSet/>
      <dgm:spPr/>
      <dgm:t>
        <a:bodyPr/>
        <a:lstStyle/>
        <a:p>
          <a:endParaRPr lang="en-US" sz="1400"/>
        </a:p>
      </dgm:t>
    </dgm:pt>
    <dgm:pt modelId="{AACFA7FC-124D-47F0-AAB7-D837F03A13D6}" type="sibTrans" cxnId="{97371629-EAFB-49C5-8D4C-1C2CC8EF98DA}">
      <dgm:prSet/>
      <dgm:spPr>
        <a:solidFill>
          <a:schemeClr val="accent2"/>
        </a:solidFill>
        <a:ln>
          <a:noFill/>
        </a:ln>
      </dgm:spPr>
      <dgm:t>
        <a:bodyPr/>
        <a:lstStyle/>
        <a:p>
          <a:endParaRPr lang="en-US" sz="1400"/>
        </a:p>
      </dgm:t>
    </dgm:pt>
    <dgm:pt modelId="{8C92A023-B595-4B7E-9FD1-86305B47363F}">
      <dgm:prSet phldrT="[Text]" custT="1"/>
      <dgm:spPr>
        <a:solidFill>
          <a:schemeClr val="accent1"/>
        </a:solidFill>
        <a:ln>
          <a:noFill/>
        </a:ln>
      </dgm:spPr>
      <dgm:t>
        <a:bodyPr/>
        <a:lstStyle/>
        <a:p>
          <a:r>
            <a:rPr lang="en-US" sz="1400" b="1" dirty="0" smtClean="0"/>
            <a:t>Web</a:t>
          </a:r>
          <a:endParaRPr lang="en-US" sz="1400" b="1" dirty="0"/>
        </a:p>
      </dgm:t>
    </dgm:pt>
    <dgm:pt modelId="{126030B6-AD92-4139-8AC7-ED96A61FFA13}" type="parTrans" cxnId="{6393EA77-6C35-4795-B9F8-BC384CEB01BB}">
      <dgm:prSet/>
      <dgm:spPr/>
      <dgm:t>
        <a:bodyPr/>
        <a:lstStyle/>
        <a:p>
          <a:endParaRPr lang="en-US" sz="1400"/>
        </a:p>
      </dgm:t>
    </dgm:pt>
    <dgm:pt modelId="{45610BF7-B096-4636-A867-71803911F6BC}" type="sibTrans" cxnId="{6393EA77-6C35-4795-B9F8-BC384CEB01BB}">
      <dgm:prSet/>
      <dgm:spPr>
        <a:solidFill>
          <a:schemeClr val="accent1"/>
        </a:solidFill>
        <a:ln>
          <a:noFill/>
        </a:ln>
      </dgm:spPr>
      <dgm:t>
        <a:bodyPr/>
        <a:lstStyle/>
        <a:p>
          <a:endParaRPr lang="en-US" sz="1400"/>
        </a:p>
      </dgm:t>
    </dgm:pt>
    <dgm:pt modelId="{37536662-69D0-4BBC-B3B0-1F4997E24C33}" type="pres">
      <dgm:prSet presAssocID="{ABB6AAD5-BB22-443A-B98E-11707CBE16C9}" presName="composite" presStyleCnt="0">
        <dgm:presLayoutVars>
          <dgm:chMax val="3"/>
          <dgm:animLvl val="lvl"/>
          <dgm:resizeHandles val="exact"/>
        </dgm:presLayoutVars>
      </dgm:prSet>
      <dgm:spPr/>
      <dgm:t>
        <a:bodyPr/>
        <a:lstStyle/>
        <a:p>
          <a:endParaRPr lang="en-US"/>
        </a:p>
      </dgm:t>
    </dgm:pt>
    <dgm:pt modelId="{F7A27FC4-B8D6-4E05-B781-45BFA4ECCBE1}" type="pres">
      <dgm:prSet presAssocID="{62F3A35F-EA2B-462C-89DA-224952DBD84B}" presName="gear1" presStyleLbl="node1" presStyleIdx="0" presStyleCnt="3">
        <dgm:presLayoutVars>
          <dgm:chMax val="1"/>
          <dgm:bulletEnabled val="1"/>
        </dgm:presLayoutVars>
      </dgm:prSet>
      <dgm:spPr/>
      <dgm:t>
        <a:bodyPr/>
        <a:lstStyle/>
        <a:p>
          <a:endParaRPr lang="en-US"/>
        </a:p>
      </dgm:t>
    </dgm:pt>
    <dgm:pt modelId="{C7EB6A1E-EAB3-4B2A-BFDD-2D475E4D4ACD}" type="pres">
      <dgm:prSet presAssocID="{62F3A35F-EA2B-462C-89DA-224952DBD84B}" presName="gear1srcNode" presStyleLbl="node1" presStyleIdx="0" presStyleCnt="3"/>
      <dgm:spPr/>
      <dgm:t>
        <a:bodyPr/>
        <a:lstStyle/>
        <a:p>
          <a:endParaRPr lang="en-US"/>
        </a:p>
      </dgm:t>
    </dgm:pt>
    <dgm:pt modelId="{2A5E2C02-0ABF-44E6-9F46-E033A131714F}" type="pres">
      <dgm:prSet presAssocID="{62F3A35F-EA2B-462C-89DA-224952DBD84B}" presName="gear1dstNode" presStyleLbl="node1" presStyleIdx="0" presStyleCnt="3"/>
      <dgm:spPr/>
      <dgm:t>
        <a:bodyPr/>
        <a:lstStyle/>
        <a:p>
          <a:endParaRPr lang="en-US"/>
        </a:p>
      </dgm:t>
    </dgm:pt>
    <dgm:pt modelId="{C7E3621A-60EB-45DA-B405-5D6087090EB3}" type="pres">
      <dgm:prSet presAssocID="{37FDA6AE-027B-4120-90CE-09301A415796}" presName="gear2" presStyleLbl="node1" presStyleIdx="1" presStyleCnt="3">
        <dgm:presLayoutVars>
          <dgm:chMax val="1"/>
          <dgm:bulletEnabled val="1"/>
        </dgm:presLayoutVars>
      </dgm:prSet>
      <dgm:spPr/>
      <dgm:t>
        <a:bodyPr/>
        <a:lstStyle/>
        <a:p>
          <a:endParaRPr lang="en-US"/>
        </a:p>
      </dgm:t>
    </dgm:pt>
    <dgm:pt modelId="{EF74079A-F63E-4E20-9822-0CE8B80427A2}" type="pres">
      <dgm:prSet presAssocID="{37FDA6AE-027B-4120-90CE-09301A415796}" presName="gear2srcNode" presStyleLbl="node1" presStyleIdx="1" presStyleCnt="3"/>
      <dgm:spPr/>
      <dgm:t>
        <a:bodyPr/>
        <a:lstStyle/>
        <a:p>
          <a:endParaRPr lang="en-US"/>
        </a:p>
      </dgm:t>
    </dgm:pt>
    <dgm:pt modelId="{10B37C1D-4F56-4436-8720-48A6A56A1B4D}" type="pres">
      <dgm:prSet presAssocID="{37FDA6AE-027B-4120-90CE-09301A415796}" presName="gear2dstNode" presStyleLbl="node1" presStyleIdx="1" presStyleCnt="3"/>
      <dgm:spPr/>
      <dgm:t>
        <a:bodyPr/>
        <a:lstStyle/>
        <a:p>
          <a:endParaRPr lang="en-US"/>
        </a:p>
      </dgm:t>
    </dgm:pt>
    <dgm:pt modelId="{FD7956DC-C5EA-4A51-B2A1-48A047E8A937}" type="pres">
      <dgm:prSet presAssocID="{8C92A023-B595-4B7E-9FD1-86305B47363F}" presName="gear3" presStyleLbl="node1" presStyleIdx="2" presStyleCnt="3"/>
      <dgm:spPr/>
      <dgm:t>
        <a:bodyPr/>
        <a:lstStyle/>
        <a:p>
          <a:endParaRPr lang="en-US"/>
        </a:p>
      </dgm:t>
    </dgm:pt>
    <dgm:pt modelId="{A68F1EF0-DB04-444A-B80A-C296946C1C32}" type="pres">
      <dgm:prSet presAssocID="{8C92A023-B595-4B7E-9FD1-86305B47363F}" presName="gear3tx" presStyleLbl="node1" presStyleIdx="2" presStyleCnt="3">
        <dgm:presLayoutVars>
          <dgm:chMax val="1"/>
          <dgm:bulletEnabled val="1"/>
        </dgm:presLayoutVars>
      </dgm:prSet>
      <dgm:spPr/>
      <dgm:t>
        <a:bodyPr/>
        <a:lstStyle/>
        <a:p>
          <a:endParaRPr lang="en-US"/>
        </a:p>
      </dgm:t>
    </dgm:pt>
    <dgm:pt modelId="{50136136-88FE-4DF6-8FA4-B5B4CAB71F10}" type="pres">
      <dgm:prSet presAssocID="{8C92A023-B595-4B7E-9FD1-86305B47363F}" presName="gear3srcNode" presStyleLbl="node1" presStyleIdx="2" presStyleCnt="3"/>
      <dgm:spPr/>
      <dgm:t>
        <a:bodyPr/>
        <a:lstStyle/>
        <a:p>
          <a:endParaRPr lang="en-US"/>
        </a:p>
      </dgm:t>
    </dgm:pt>
    <dgm:pt modelId="{AAC26063-8E6B-49CF-929A-CCC8D66E43FA}" type="pres">
      <dgm:prSet presAssocID="{8C92A023-B595-4B7E-9FD1-86305B47363F}" presName="gear3dstNode" presStyleLbl="node1" presStyleIdx="2" presStyleCnt="3"/>
      <dgm:spPr/>
      <dgm:t>
        <a:bodyPr/>
        <a:lstStyle/>
        <a:p>
          <a:endParaRPr lang="en-US"/>
        </a:p>
      </dgm:t>
    </dgm:pt>
    <dgm:pt modelId="{571C1667-74E2-4E8D-8249-B4E761F0F1AE}" type="pres">
      <dgm:prSet presAssocID="{12A631F8-73E8-4437-A632-1DA4C96C2081}" presName="connector1" presStyleLbl="sibTrans2D1" presStyleIdx="0" presStyleCnt="3"/>
      <dgm:spPr/>
      <dgm:t>
        <a:bodyPr/>
        <a:lstStyle/>
        <a:p>
          <a:endParaRPr lang="en-US"/>
        </a:p>
      </dgm:t>
    </dgm:pt>
    <dgm:pt modelId="{B1C00099-F839-4B88-A75C-DBB4B9ADCF51}" type="pres">
      <dgm:prSet presAssocID="{AACFA7FC-124D-47F0-AAB7-D837F03A13D6}" presName="connector2" presStyleLbl="sibTrans2D1" presStyleIdx="1" presStyleCnt="3"/>
      <dgm:spPr/>
      <dgm:t>
        <a:bodyPr/>
        <a:lstStyle/>
        <a:p>
          <a:endParaRPr lang="en-US"/>
        </a:p>
      </dgm:t>
    </dgm:pt>
    <dgm:pt modelId="{B7483B8C-CABF-4BD6-805A-7FCDD0BB865C}" type="pres">
      <dgm:prSet presAssocID="{45610BF7-B096-4636-A867-71803911F6BC}" presName="connector3" presStyleLbl="sibTrans2D1" presStyleIdx="2" presStyleCnt="3"/>
      <dgm:spPr/>
      <dgm:t>
        <a:bodyPr/>
        <a:lstStyle/>
        <a:p>
          <a:endParaRPr lang="en-US"/>
        </a:p>
      </dgm:t>
    </dgm:pt>
  </dgm:ptLst>
  <dgm:cxnLst>
    <dgm:cxn modelId="{C759A3E5-98DB-496B-B91A-D226C74815D1}" type="presOf" srcId="{37FDA6AE-027B-4120-90CE-09301A415796}" destId="{C7E3621A-60EB-45DA-B405-5D6087090EB3}" srcOrd="0" destOrd="0" presId="urn:microsoft.com/office/officeart/2005/8/layout/gear1"/>
    <dgm:cxn modelId="{6393EA77-6C35-4795-B9F8-BC384CEB01BB}" srcId="{ABB6AAD5-BB22-443A-B98E-11707CBE16C9}" destId="{8C92A023-B595-4B7E-9FD1-86305B47363F}" srcOrd="2" destOrd="0" parTransId="{126030B6-AD92-4139-8AC7-ED96A61FFA13}" sibTransId="{45610BF7-B096-4636-A867-71803911F6BC}"/>
    <dgm:cxn modelId="{CBF27322-04DD-48E8-975D-64C1FA0B15B1}" type="presOf" srcId="{62F3A35F-EA2B-462C-89DA-224952DBD84B}" destId="{F7A27FC4-B8D6-4E05-B781-45BFA4ECCBE1}" srcOrd="0" destOrd="0" presId="urn:microsoft.com/office/officeart/2005/8/layout/gear1"/>
    <dgm:cxn modelId="{1390D3B6-6F7D-4B93-89FD-888CD493B198}" type="presOf" srcId="{45610BF7-B096-4636-A867-71803911F6BC}" destId="{B7483B8C-CABF-4BD6-805A-7FCDD0BB865C}" srcOrd="0" destOrd="0" presId="urn:microsoft.com/office/officeart/2005/8/layout/gear1"/>
    <dgm:cxn modelId="{041B2AC1-B447-4C7C-AAF7-3649DC949D9B}" type="presOf" srcId="{8C92A023-B595-4B7E-9FD1-86305B47363F}" destId="{50136136-88FE-4DF6-8FA4-B5B4CAB71F10}" srcOrd="2" destOrd="0" presId="urn:microsoft.com/office/officeart/2005/8/layout/gear1"/>
    <dgm:cxn modelId="{830CAE76-E1DB-4C70-A471-EA3590A8B097}" type="presOf" srcId="{12A631F8-73E8-4437-A632-1DA4C96C2081}" destId="{571C1667-74E2-4E8D-8249-B4E761F0F1AE}" srcOrd="0" destOrd="0" presId="urn:microsoft.com/office/officeart/2005/8/layout/gear1"/>
    <dgm:cxn modelId="{0A199E0D-CE4A-41FE-8B64-6C4DD54E886A}" type="presOf" srcId="{37FDA6AE-027B-4120-90CE-09301A415796}" destId="{10B37C1D-4F56-4436-8720-48A6A56A1B4D}" srcOrd="2" destOrd="0" presId="urn:microsoft.com/office/officeart/2005/8/layout/gear1"/>
    <dgm:cxn modelId="{28674EA8-44F5-4A10-AB41-753648675DE9}" type="presOf" srcId="{ABB6AAD5-BB22-443A-B98E-11707CBE16C9}" destId="{37536662-69D0-4BBC-B3B0-1F4997E24C33}" srcOrd="0" destOrd="0" presId="urn:microsoft.com/office/officeart/2005/8/layout/gear1"/>
    <dgm:cxn modelId="{AAF317EE-F399-4611-8C5B-77374CD465EC}" type="presOf" srcId="{62F3A35F-EA2B-462C-89DA-224952DBD84B}" destId="{2A5E2C02-0ABF-44E6-9F46-E033A131714F}" srcOrd="2" destOrd="0" presId="urn:microsoft.com/office/officeart/2005/8/layout/gear1"/>
    <dgm:cxn modelId="{9C21F06E-838A-473D-831A-E68556925E93}" type="presOf" srcId="{8C92A023-B595-4B7E-9FD1-86305B47363F}" destId="{AAC26063-8E6B-49CF-929A-CCC8D66E43FA}" srcOrd="3" destOrd="0" presId="urn:microsoft.com/office/officeart/2005/8/layout/gear1"/>
    <dgm:cxn modelId="{D82B3BE9-3FAA-418C-A3B6-3B64729F18A0}" type="presOf" srcId="{8C92A023-B595-4B7E-9FD1-86305B47363F}" destId="{A68F1EF0-DB04-444A-B80A-C296946C1C32}" srcOrd="1" destOrd="0" presId="urn:microsoft.com/office/officeart/2005/8/layout/gear1"/>
    <dgm:cxn modelId="{65003DDD-6BEF-4820-9549-E135848755E3}" type="presOf" srcId="{AACFA7FC-124D-47F0-AAB7-D837F03A13D6}" destId="{B1C00099-F839-4B88-A75C-DBB4B9ADCF51}" srcOrd="0" destOrd="0" presId="urn:microsoft.com/office/officeart/2005/8/layout/gear1"/>
    <dgm:cxn modelId="{0487154C-4FD2-4F20-B550-6CC0DCF75295}" type="presOf" srcId="{8C92A023-B595-4B7E-9FD1-86305B47363F}" destId="{FD7956DC-C5EA-4A51-B2A1-48A047E8A937}" srcOrd="0" destOrd="0" presId="urn:microsoft.com/office/officeart/2005/8/layout/gear1"/>
    <dgm:cxn modelId="{78D5CF50-3633-4A11-9FE0-D306D94A091D}" srcId="{ABB6AAD5-BB22-443A-B98E-11707CBE16C9}" destId="{62F3A35F-EA2B-462C-89DA-224952DBD84B}" srcOrd="0" destOrd="0" parTransId="{68C8E73F-A05A-4DC8-914A-C484D8568F55}" sibTransId="{12A631F8-73E8-4437-A632-1DA4C96C2081}"/>
    <dgm:cxn modelId="{1FCB8EB9-5173-4ACF-A71A-3B6C279CB2C0}" type="presOf" srcId="{62F3A35F-EA2B-462C-89DA-224952DBD84B}" destId="{C7EB6A1E-EAB3-4B2A-BFDD-2D475E4D4ACD}" srcOrd="1" destOrd="0" presId="urn:microsoft.com/office/officeart/2005/8/layout/gear1"/>
    <dgm:cxn modelId="{97371629-EAFB-49C5-8D4C-1C2CC8EF98DA}" srcId="{ABB6AAD5-BB22-443A-B98E-11707CBE16C9}" destId="{37FDA6AE-027B-4120-90CE-09301A415796}" srcOrd="1" destOrd="0" parTransId="{F547554B-51EF-4D52-BD83-B530786A53F6}" sibTransId="{AACFA7FC-124D-47F0-AAB7-D837F03A13D6}"/>
    <dgm:cxn modelId="{2ED5A261-FF6C-453A-9E25-80322F595A45}" type="presOf" srcId="{37FDA6AE-027B-4120-90CE-09301A415796}" destId="{EF74079A-F63E-4E20-9822-0CE8B80427A2}" srcOrd="1" destOrd="0" presId="urn:microsoft.com/office/officeart/2005/8/layout/gear1"/>
    <dgm:cxn modelId="{75B312C9-CF7E-4332-984B-1636CA91AFE6}" type="presParOf" srcId="{37536662-69D0-4BBC-B3B0-1F4997E24C33}" destId="{F7A27FC4-B8D6-4E05-B781-45BFA4ECCBE1}" srcOrd="0" destOrd="0" presId="urn:microsoft.com/office/officeart/2005/8/layout/gear1"/>
    <dgm:cxn modelId="{2C8A333E-DD1E-4F9A-AE80-9EB480498240}" type="presParOf" srcId="{37536662-69D0-4BBC-B3B0-1F4997E24C33}" destId="{C7EB6A1E-EAB3-4B2A-BFDD-2D475E4D4ACD}" srcOrd="1" destOrd="0" presId="urn:microsoft.com/office/officeart/2005/8/layout/gear1"/>
    <dgm:cxn modelId="{D75294EE-D726-4A35-B0F6-75335CFC9FDE}" type="presParOf" srcId="{37536662-69D0-4BBC-B3B0-1F4997E24C33}" destId="{2A5E2C02-0ABF-44E6-9F46-E033A131714F}" srcOrd="2" destOrd="0" presId="urn:microsoft.com/office/officeart/2005/8/layout/gear1"/>
    <dgm:cxn modelId="{17814290-FCD3-4DB1-9783-DA18BD92535F}" type="presParOf" srcId="{37536662-69D0-4BBC-B3B0-1F4997E24C33}" destId="{C7E3621A-60EB-45DA-B405-5D6087090EB3}" srcOrd="3" destOrd="0" presId="urn:microsoft.com/office/officeart/2005/8/layout/gear1"/>
    <dgm:cxn modelId="{53291B94-F110-45E7-A853-138BEAF65E2F}" type="presParOf" srcId="{37536662-69D0-4BBC-B3B0-1F4997E24C33}" destId="{EF74079A-F63E-4E20-9822-0CE8B80427A2}" srcOrd="4" destOrd="0" presId="urn:microsoft.com/office/officeart/2005/8/layout/gear1"/>
    <dgm:cxn modelId="{2D729D62-A52B-4968-A515-70AAD2D45493}" type="presParOf" srcId="{37536662-69D0-4BBC-B3B0-1F4997E24C33}" destId="{10B37C1D-4F56-4436-8720-48A6A56A1B4D}" srcOrd="5" destOrd="0" presId="urn:microsoft.com/office/officeart/2005/8/layout/gear1"/>
    <dgm:cxn modelId="{7A0F1BB2-9067-4D4E-97F9-1016E34552D3}" type="presParOf" srcId="{37536662-69D0-4BBC-B3B0-1F4997E24C33}" destId="{FD7956DC-C5EA-4A51-B2A1-48A047E8A937}" srcOrd="6" destOrd="0" presId="urn:microsoft.com/office/officeart/2005/8/layout/gear1"/>
    <dgm:cxn modelId="{B7C09874-B324-4B1F-8E07-E6F9341BC08C}" type="presParOf" srcId="{37536662-69D0-4BBC-B3B0-1F4997E24C33}" destId="{A68F1EF0-DB04-444A-B80A-C296946C1C32}" srcOrd="7" destOrd="0" presId="urn:microsoft.com/office/officeart/2005/8/layout/gear1"/>
    <dgm:cxn modelId="{8CB3228D-0167-436E-8794-7FF45E768F75}" type="presParOf" srcId="{37536662-69D0-4BBC-B3B0-1F4997E24C33}" destId="{50136136-88FE-4DF6-8FA4-B5B4CAB71F10}" srcOrd="8" destOrd="0" presId="urn:microsoft.com/office/officeart/2005/8/layout/gear1"/>
    <dgm:cxn modelId="{DD14A574-52A4-41E6-BFE7-62FED3A0BA25}" type="presParOf" srcId="{37536662-69D0-4BBC-B3B0-1F4997E24C33}" destId="{AAC26063-8E6B-49CF-929A-CCC8D66E43FA}" srcOrd="9" destOrd="0" presId="urn:microsoft.com/office/officeart/2005/8/layout/gear1"/>
    <dgm:cxn modelId="{BA1BD012-195B-49DA-BB13-62DE69B5E8B9}" type="presParOf" srcId="{37536662-69D0-4BBC-B3B0-1F4997E24C33}" destId="{571C1667-74E2-4E8D-8249-B4E761F0F1AE}" srcOrd="10" destOrd="0" presId="urn:microsoft.com/office/officeart/2005/8/layout/gear1"/>
    <dgm:cxn modelId="{EB420B18-4C63-4F14-9F2C-D05912815BDF}" type="presParOf" srcId="{37536662-69D0-4BBC-B3B0-1F4997E24C33}" destId="{B1C00099-F839-4B88-A75C-DBB4B9ADCF51}" srcOrd="11" destOrd="0" presId="urn:microsoft.com/office/officeart/2005/8/layout/gear1"/>
    <dgm:cxn modelId="{79014B4A-A036-4D70-947E-F9B81D9D34F0}" type="presParOf" srcId="{37536662-69D0-4BBC-B3B0-1F4997E24C33}" destId="{B7483B8C-CABF-4BD6-805A-7FCDD0BB865C}" srcOrd="12" destOrd="0" presId="urn:microsoft.com/office/officeart/2005/8/layout/gear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C63E977-2BA5-43C1-BBAC-E9943D49ECA8}"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22C5E3A0-595B-4A45-86A5-8C8E6BD3523B}">
      <dgm:prSet phldrT="[Text]" custT="1"/>
      <dgm:spPr>
        <a:solidFill>
          <a:schemeClr val="tx2"/>
        </a:solidFill>
        <a:ln>
          <a:solidFill>
            <a:srgbClr val="F9F9F9"/>
          </a:solidFill>
        </a:ln>
      </dgm:spPr>
      <dgm:t>
        <a:bodyPr/>
        <a:lstStyle/>
        <a:p>
          <a:r>
            <a:rPr lang="en-US" sz="1200" dirty="0" smtClean="0"/>
            <a:t>CEO</a:t>
          </a:r>
          <a:endParaRPr lang="en-US" sz="1200" dirty="0"/>
        </a:p>
      </dgm:t>
    </dgm:pt>
    <dgm:pt modelId="{B7A8D10E-6E9C-46BE-BD5A-85A0252B5EFF}" type="parTrans" cxnId="{853FD31E-CE16-478E-8C8E-7665F7CD9A79}">
      <dgm:prSet/>
      <dgm:spPr/>
      <dgm:t>
        <a:bodyPr/>
        <a:lstStyle/>
        <a:p>
          <a:endParaRPr lang="en-US" sz="1200"/>
        </a:p>
      </dgm:t>
    </dgm:pt>
    <dgm:pt modelId="{FC9D9D34-C8B1-4A7F-AC7A-86AE62F19247}" type="sibTrans" cxnId="{853FD31E-CE16-478E-8C8E-7665F7CD9A79}">
      <dgm:prSet/>
      <dgm:spPr/>
      <dgm:t>
        <a:bodyPr/>
        <a:lstStyle/>
        <a:p>
          <a:endParaRPr lang="en-US" sz="1200"/>
        </a:p>
      </dgm:t>
    </dgm:pt>
    <dgm:pt modelId="{3A05C8AF-3F7C-473F-8611-CC4445F40EBB}" type="asst">
      <dgm:prSet phldrT="[Text]" custT="1"/>
      <dgm:spPr>
        <a:solidFill>
          <a:schemeClr val="accent1"/>
        </a:solidFill>
        <a:ln>
          <a:solidFill>
            <a:srgbClr val="F9F9F9"/>
          </a:solidFill>
        </a:ln>
      </dgm:spPr>
      <dgm:t>
        <a:bodyPr/>
        <a:lstStyle/>
        <a:p>
          <a:r>
            <a:rPr lang="en-US" sz="1200" dirty="0" smtClean="0"/>
            <a:t>EVP</a:t>
          </a:r>
          <a:endParaRPr lang="en-US" sz="1200" dirty="0"/>
        </a:p>
      </dgm:t>
    </dgm:pt>
    <dgm:pt modelId="{DACE8F65-CE2C-475E-920E-D82D2003E6D8}" type="parTrans" cxnId="{FE203BE8-2C5C-42A9-9E1E-8ACCBDCBDEDF}">
      <dgm:prSet/>
      <dgm:spPr>
        <a:ln>
          <a:solidFill>
            <a:schemeClr val="tx1"/>
          </a:solidFill>
        </a:ln>
      </dgm:spPr>
      <dgm:t>
        <a:bodyPr/>
        <a:lstStyle/>
        <a:p>
          <a:endParaRPr lang="en-US" sz="1200"/>
        </a:p>
      </dgm:t>
    </dgm:pt>
    <dgm:pt modelId="{DF02B209-A945-4803-85DC-27118FD932B0}" type="sibTrans" cxnId="{FE203BE8-2C5C-42A9-9E1E-8ACCBDCBDEDF}">
      <dgm:prSet/>
      <dgm:spPr/>
      <dgm:t>
        <a:bodyPr/>
        <a:lstStyle/>
        <a:p>
          <a:endParaRPr lang="en-US" sz="1200"/>
        </a:p>
      </dgm:t>
    </dgm:pt>
    <dgm:pt modelId="{6E042866-D740-48D2-AF53-B46132745176}">
      <dgm:prSet phldrT="[Text]" custT="1"/>
      <dgm:spPr>
        <a:solidFill>
          <a:schemeClr val="accent2"/>
        </a:solidFill>
        <a:ln>
          <a:solidFill>
            <a:srgbClr val="F9F9F9"/>
          </a:solidFill>
        </a:ln>
      </dgm:spPr>
      <dgm:t>
        <a:bodyPr/>
        <a:lstStyle/>
        <a:p>
          <a:r>
            <a:rPr lang="en-US" sz="1200" dirty="0" smtClean="0"/>
            <a:t>CTO</a:t>
          </a:r>
          <a:endParaRPr lang="en-US" sz="1200" dirty="0"/>
        </a:p>
      </dgm:t>
    </dgm:pt>
    <dgm:pt modelId="{98CE9837-FF74-4824-A018-EA72F69CEB6D}" type="parTrans" cxnId="{18531DB2-B404-4861-BAD6-64A367021DFD}">
      <dgm:prSet/>
      <dgm:spPr>
        <a:ln>
          <a:solidFill>
            <a:schemeClr val="tx1"/>
          </a:solidFill>
        </a:ln>
      </dgm:spPr>
      <dgm:t>
        <a:bodyPr/>
        <a:lstStyle/>
        <a:p>
          <a:endParaRPr lang="en-US" sz="1200"/>
        </a:p>
      </dgm:t>
    </dgm:pt>
    <dgm:pt modelId="{9547D06E-125B-4FC2-8F9B-4D23F753DB8E}" type="sibTrans" cxnId="{18531DB2-B404-4861-BAD6-64A367021DFD}">
      <dgm:prSet/>
      <dgm:spPr/>
      <dgm:t>
        <a:bodyPr/>
        <a:lstStyle/>
        <a:p>
          <a:endParaRPr lang="en-US" sz="1200"/>
        </a:p>
      </dgm:t>
    </dgm:pt>
    <dgm:pt modelId="{78799412-43A8-4DEB-9344-EA474CABDC6A}">
      <dgm:prSet phldrT="[Text]" custT="1"/>
      <dgm:spPr>
        <a:solidFill>
          <a:schemeClr val="accent2"/>
        </a:solidFill>
        <a:ln>
          <a:solidFill>
            <a:srgbClr val="F9F9F9"/>
          </a:solidFill>
        </a:ln>
      </dgm:spPr>
      <dgm:t>
        <a:bodyPr/>
        <a:lstStyle/>
        <a:p>
          <a:r>
            <a:rPr lang="en-US" sz="1200" dirty="0" smtClean="0"/>
            <a:t>CEP</a:t>
          </a:r>
          <a:endParaRPr lang="en-US" sz="1200" dirty="0"/>
        </a:p>
      </dgm:t>
    </dgm:pt>
    <dgm:pt modelId="{8D94EBA3-201B-4177-AFD5-411F4D557864}" type="parTrans" cxnId="{0A56656A-0A6E-4703-ADCD-EB665419BF72}">
      <dgm:prSet/>
      <dgm:spPr>
        <a:ln>
          <a:solidFill>
            <a:schemeClr val="tx1"/>
          </a:solidFill>
        </a:ln>
      </dgm:spPr>
      <dgm:t>
        <a:bodyPr/>
        <a:lstStyle/>
        <a:p>
          <a:endParaRPr lang="en-US" sz="1200"/>
        </a:p>
      </dgm:t>
    </dgm:pt>
    <dgm:pt modelId="{80E34B42-208A-403B-A250-4A737E208EE5}" type="sibTrans" cxnId="{0A56656A-0A6E-4703-ADCD-EB665419BF72}">
      <dgm:prSet/>
      <dgm:spPr/>
      <dgm:t>
        <a:bodyPr/>
        <a:lstStyle/>
        <a:p>
          <a:endParaRPr lang="en-US" sz="1200"/>
        </a:p>
      </dgm:t>
    </dgm:pt>
    <dgm:pt modelId="{4414A1B2-820A-4A83-A421-BF5A78BA2991}">
      <dgm:prSet phldrT="[Text]" custT="1"/>
      <dgm:spPr>
        <a:solidFill>
          <a:schemeClr val="accent2"/>
        </a:solidFill>
        <a:ln>
          <a:solidFill>
            <a:srgbClr val="F9F9F9"/>
          </a:solidFill>
        </a:ln>
      </dgm:spPr>
      <dgm:t>
        <a:bodyPr/>
        <a:lstStyle/>
        <a:p>
          <a:r>
            <a:rPr lang="en-US" sz="1200" dirty="0" smtClean="0"/>
            <a:t>CFO</a:t>
          </a:r>
          <a:endParaRPr lang="en-US" sz="1200" dirty="0"/>
        </a:p>
      </dgm:t>
    </dgm:pt>
    <dgm:pt modelId="{F0BA7A7A-2D0E-48F2-A714-0421AEDA7A1E}" type="parTrans" cxnId="{40560883-CFB3-447A-A552-79C6414C5B74}">
      <dgm:prSet/>
      <dgm:spPr>
        <a:ln>
          <a:solidFill>
            <a:schemeClr val="tx1"/>
          </a:solidFill>
        </a:ln>
      </dgm:spPr>
      <dgm:t>
        <a:bodyPr/>
        <a:lstStyle/>
        <a:p>
          <a:endParaRPr lang="en-US" sz="1200"/>
        </a:p>
      </dgm:t>
    </dgm:pt>
    <dgm:pt modelId="{0559805B-D7FD-4C61-93FE-A12117C8B2A1}" type="sibTrans" cxnId="{40560883-CFB3-447A-A552-79C6414C5B74}">
      <dgm:prSet/>
      <dgm:spPr/>
      <dgm:t>
        <a:bodyPr/>
        <a:lstStyle/>
        <a:p>
          <a:endParaRPr lang="en-US" sz="1200"/>
        </a:p>
      </dgm:t>
    </dgm:pt>
    <dgm:pt modelId="{C070CADA-198A-4168-9FC2-FE2083F3CDAD}" type="asst">
      <dgm:prSet phldrT="[Text]" custT="1"/>
      <dgm:spPr>
        <a:solidFill>
          <a:schemeClr val="accent1"/>
        </a:solidFill>
        <a:ln>
          <a:solidFill>
            <a:srgbClr val="F9F9F9"/>
          </a:solidFill>
        </a:ln>
      </dgm:spPr>
      <dgm:t>
        <a:bodyPr/>
        <a:lstStyle/>
        <a:p>
          <a:r>
            <a:rPr lang="en-US" sz="1200" dirty="0" smtClean="0"/>
            <a:t>PA</a:t>
          </a:r>
          <a:endParaRPr lang="en-US" sz="1200" dirty="0"/>
        </a:p>
      </dgm:t>
    </dgm:pt>
    <dgm:pt modelId="{61D88905-DA49-4C3A-8EEC-E01EB408224C}" type="parTrans" cxnId="{3A759916-B559-463E-8AA5-A7A9D769967F}">
      <dgm:prSet/>
      <dgm:spPr>
        <a:ln>
          <a:solidFill>
            <a:schemeClr val="tx1"/>
          </a:solidFill>
        </a:ln>
      </dgm:spPr>
      <dgm:t>
        <a:bodyPr/>
        <a:lstStyle/>
        <a:p>
          <a:endParaRPr lang="en-US" sz="1200"/>
        </a:p>
      </dgm:t>
    </dgm:pt>
    <dgm:pt modelId="{FDD68EF8-EB91-4471-9506-4B4EE149F0EC}" type="sibTrans" cxnId="{3A759916-B559-463E-8AA5-A7A9D769967F}">
      <dgm:prSet/>
      <dgm:spPr/>
      <dgm:t>
        <a:bodyPr/>
        <a:lstStyle/>
        <a:p>
          <a:endParaRPr lang="en-US" sz="1200"/>
        </a:p>
      </dgm:t>
    </dgm:pt>
    <dgm:pt modelId="{C61B8706-BAEA-41C0-AD19-A135FE19B520}">
      <dgm:prSet phldrT="[Text]" custT="1"/>
      <dgm:spPr>
        <a:solidFill>
          <a:schemeClr val="accent3"/>
        </a:solidFill>
        <a:ln>
          <a:solidFill>
            <a:srgbClr val="F9F9F9"/>
          </a:solidFill>
        </a:ln>
      </dgm:spPr>
      <dgm:t>
        <a:bodyPr/>
        <a:lstStyle/>
        <a:p>
          <a:r>
            <a:rPr lang="en-US" sz="1200" dirty="0" smtClean="0"/>
            <a:t>CCO</a:t>
          </a:r>
          <a:endParaRPr lang="en-US" sz="1200" dirty="0"/>
        </a:p>
      </dgm:t>
    </dgm:pt>
    <dgm:pt modelId="{2376A947-1A81-4621-B6A6-26780D47B47D}" type="parTrans" cxnId="{978C57C1-2D9B-4493-BC54-4C6E33075D1E}">
      <dgm:prSet/>
      <dgm:spPr>
        <a:ln>
          <a:solidFill>
            <a:schemeClr val="tx1"/>
          </a:solidFill>
        </a:ln>
      </dgm:spPr>
      <dgm:t>
        <a:bodyPr/>
        <a:lstStyle/>
        <a:p>
          <a:endParaRPr lang="en-US" sz="1200"/>
        </a:p>
      </dgm:t>
    </dgm:pt>
    <dgm:pt modelId="{9F3328C7-6B56-4BE8-A315-555340B8731E}" type="sibTrans" cxnId="{978C57C1-2D9B-4493-BC54-4C6E33075D1E}">
      <dgm:prSet/>
      <dgm:spPr/>
      <dgm:t>
        <a:bodyPr/>
        <a:lstStyle/>
        <a:p>
          <a:endParaRPr lang="en-US" sz="1200"/>
        </a:p>
      </dgm:t>
    </dgm:pt>
    <dgm:pt modelId="{D0D198D4-47A7-4232-927F-C5B3FAF1146B}">
      <dgm:prSet phldrT="[Text]" custT="1"/>
      <dgm:spPr>
        <a:noFill/>
        <a:ln>
          <a:solidFill>
            <a:schemeClr val="tx1">
              <a:lumMod val="40000"/>
              <a:lumOff val="60000"/>
            </a:schemeClr>
          </a:solidFill>
        </a:ln>
      </dgm:spPr>
      <dgm:t>
        <a:bodyPr/>
        <a:lstStyle/>
        <a:p>
          <a:r>
            <a:rPr lang="en-US" sz="1200" dirty="0" smtClean="0">
              <a:solidFill>
                <a:schemeClr val="tx1"/>
              </a:solidFill>
            </a:rPr>
            <a:t>Asset Mgt.</a:t>
          </a:r>
          <a:endParaRPr lang="en-US" sz="1200" dirty="0">
            <a:solidFill>
              <a:schemeClr val="tx1"/>
            </a:solidFill>
          </a:endParaRPr>
        </a:p>
      </dgm:t>
    </dgm:pt>
    <dgm:pt modelId="{915E8514-D09B-40F6-855E-8673A34702B4}" type="parTrans" cxnId="{82A3E36C-0C7D-4005-85E2-287F55F28573}">
      <dgm:prSet/>
      <dgm:spPr>
        <a:ln>
          <a:solidFill>
            <a:schemeClr val="tx1"/>
          </a:solidFill>
        </a:ln>
      </dgm:spPr>
      <dgm:t>
        <a:bodyPr/>
        <a:lstStyle/>
        <a:p>
          <a:endParaRPr lang="en-US" sz="1200"/>
        </a:p>
      </dgm:t>
    </dgm:pt>
    <dgm:pt modelId="{B678ED37-6DE3-40BA-8F17-F5D34855870E}" type="sibTrans" cxnId="{82A3E36C-0C7D-4005-85E2-287F55F28573}">
      <dgm:prSet/>
      <dgm:spPr/>
      <dgm:t>
        <a:bodyPr/>
        <a:lstStyle/>
        <a:p>
          <a:endParaRPr lang="en-US" sz="1200"/>
        </a:p>
      </dgm:t>
    </dgm:pt>
    <dgm:pt modelId="{3D3E92DE-1298-4F8C-B4F5-D04855B07297}">
      <dgm:prSet phldrT="[Text]" custT="1"/>
      <dgm:spPr>
        <a:noFill/>
        <a:ln>
          <a:solidFill>
            <a:schemeClr val="tx1">
              <a:lumMod val="40000"/>
              <a:lumOff val="60000"/>
            </a:schemeClr>
          </a:solidFill>
        </a:ln>
      </dgm:spPr>
      <dgm:t>
        <a:bodyPr/>
        <a:lstStyle/>
        <a:p>
          <a:r>
            <a:rPr lang="en-US" sz="1200" dirty="0" smtClean="0">
              <a:solidFill>
                <a:schemeClr val="tx1"/>
              </a:solidFill>
            </a:rPr>
            <a:t>Compliance</a:t>
          </a:r>
          <a:endParaRPr lang="en-US" sz="1200" dirty="0">
            <a:solidFill>
              <a:schemeClr val="tx1"/>
            </a:solidFill>
          </a:endParaRPr>
        </a:p>
      </dgm:t>
    </dgm:pt>
    <dgm:pt modelId="{694BEE92-9DF4-4D18-8831-0266FB6B5716}" type="parTrans" cxnId="{49B34082-8E58-476C-BF5D-87598BFF2CA0}">
      <dgm:prSet/>
      <dgm:spPr>
        <a:ln>
          <a:solidFill>
            <a:schemeClr val="tx1"/>
          </a:solidFill>
        </a:ln>
      </dgm:spPr>
      <dgm:t>
        <a:bodyPr/>
        <a:lstStyle/>
        <a:p>
          <a:endParaRPr lang="en-US" sz="1200"/>
        </a:p>
      </dgm:t>
    </dgm:pt>
    <dgm:pt modelId="{5D81C5BC-F8E1-4BC4-A1BD-9AA827F0BD01}" type="sibTrans" cxnId="{49B34082-8E58-476C-BF5D-87598BFF2CA0}">
      <dgm:prSet/>
      <dgm:spPr/>
      <dgm:t>
        <a:bodyPr/>
        <a:lstStyle/>
        <a:p>
          <a:endParaRPr lang="en-US" sz="1200"/>
        </a:p>
      </dgm:t>
    </dgm:pt>
    <dgm:pt modelId="{A2C7A706-D148-4D04-9C75-31C36ABCCC48}">
      <dgm:prSet phldrT="[Text]" custT="1"/>
      <dgm:spPr>
        <a:noFill/>
        <a:ln>
          <a:solidFill>
            <a:schemeClr val="tx1">
              <a:lumMod val="40000"/>
              <a:lumOff val="60000"/>
            </a:schemeClr>
          </a:solidFill>
        </a:ln>
      </dgm:spPr>
      <dgm:t>
        <a:bodyPr/>
        <a:lstStyle/>
        <a:p>
          <a:r>
            <a:rPr lang="en-US" sz="1200" dirty="0" smtClean="0">
              <a:solidFill>
                <a:schemeClr val="tx1"/>
              </a:solidFill>
            </a:rPr>
            <a:t>Transactions</a:t>
          </a:r>
          <a:endParaRPr lang="en-US" sz="1200" dirty="0">
            <a:solidFill>
              <a:schemeClr val="tx1"/>
            </a:solidFill>
          </a:endParaRPr>
        </a:p>
      </dgm:t>
    </dgm:pt>
    <dgm:pt modelId="{CA83146E-84A5-4CB2-A0DF-E7BB379803ED}" type="parTrans" cxnId="{85E24126-253F-4DF7-996E-CA91359FF4E6}">
      <dgm:prSet/>
      <dgm:spPr>
        <a:ln>
          <a:solidFill>
            <a:schemeClr val="tx1"/>
          </a:solidFill>
        </a:ln>
      </dgm:spPr>
      <dgm:t>
        <a:bodyPr/>
        <a:lstStyle/>
        <a:p>
          <a:endParaRPr lang="en-US" sz="1200"/>
        </a:p>
      </dgm:t>
    </dgm:pt>
    <dgm:pt modelId="{3089D6F2-C1A0-44F6-98CB-9F42047357D2}" type="sibTrans" cxnId="{85E24126-253F-4DF7-996E-CA91359FF4E6}">
      <dgm:prSet/>
      <dgm:spPr/>
      <dgm:t>
        <a:bodyPr/>
        <a:lstStyle/>
        <a:p>
          <a:endParaRPr lang="en-US" sz="1200"/>
        </a:p>
      </dgm:t>
    </dgm:pt>
    <dgm:pt modelId="{B40BE8B6-83E9-42FE-8DBF-D669A440B711}">
      <dgm:prSet phldrT="[Text]" custT="1"/>
      <dgm:spPr>
        <a:solidFill>
          <a:schemeClr val="accent3"/>
        </a:solidFill>
        <a:ln>
          <a:solidFill>
            <a:srgbClr val="F9F9F9"/>
          </a:solidFill>
        </a:ln>
      </dgm:spPr>
      <dgm:t>
        <a:bodyPr/>
        <a:lstStyle/>
        <a:p>
          <a:r>
            <a:rPr lang="en-US" sz="1200" dirty="0" smtClean="0"/>
            <a:t>Sales</a:t>
          </a:r>
          <a:endParaRPr lang="en-US" sz="1200" dirty="0"/>
        </a:p>
      </dgm:t>
    </dgm:pt>
    <dgm:pt modelId="{FDF7670A-04F7-40E9-901A-8448AA55D1A1}" type="parTrans" cxnId="{83BDE5A2-B352-4393-B2F0-90BA24B89144}">
      <dgm:prSet/>
      <dgm:spPr>
        <a:ln>
          <a:solidFill>
            <a:schemeClr val="tx1"/>
          </a:solidFill>
        </a:ln>
      </dgm:spPr>
      <dgm:t>
        <a:bodyPr/>
        <a:lstStyle/>
        <a:p>
          <a:endParaRPr lang="en-US" sz="1200"/>
        </a:p>
      </dgm:t>
    </dgm:pt>
    <dgm:pt modelId="{2A657EF9-B29D-44F4-8D2B-04D1D2BFD4FF}" type="sibTrans" cxnId="{83BDE5A2-B352-4393-B2F0-90BA24B89144}">
      <dgm:prSet/>
      <dgm:spPr/>
      <dgm:t>
        <a:bodyPr/>
        <a:lstStyle/>
        <a:p>
          <a:endParaRPr lang="en-US" sz="1200"/>
        </a:p>
      </dgm:t>
    </dgm:pt>
    <dgm:pt modelId="{7577C4AC-3256-48DD-94A3-3FECE40CF110}" type="pres">
      <dgm:prSet presAssocID="{0C63E977-2BA5-43C1-BBAC-E9943D49ECA8}" presName="hierChild1" presStyleCnt="0">
        <dgm:presLayoutVars>
          <dgm:orgChart val="1"/>
          <dgm:chPref val="1"/>
          <dgm:dir/>
          <dgm:animOne val="branch"/>
          <dgm:animLvl val="lvl"/>
          <dgm:resizeHandles/>
        </dgm:presLayoutVars>
      </dgm:prSet>
      <dgm:spPr/>
      <dgm:t>
        <a:bodyPr/>
        <a:lstStyle/>
        <a:p>
          <a:endParaRPr lang="en-US"/>
        </a:p>
      </dgm:t>
    </dgm:pt>
    <dgm:pt modelId="{3371F012-8664-43D0-9B71-6A929437C2EA}" type="pres">
      <dgm:prSet presAssocID="{22C5E3A0-595B-4A45-86A5-8C8E6BD3523B}" presName="hierRoot1" presStyleCnt="0">
        <dgm:presLayoutVars>
          <dgm:hierBranch val="init"/>
        </dgm:presLayoutVars>
      </dgm:prSet>
      <dgm:spPr/>
    </dgm:pt>
    <dgm:pt modelId="{B9DC88D5-97EB-4667-8E43-FF63190C2CF7}" type="pres">
      <dgm:prSet presAssocID="{22C5E3A0-595B-4A45-86A5-8C8E6BD3523B}" presName="rootComposite1" presStyleCnt="0"/>
      <dgm:spPr/>
    </dgm:pt>
    <dgm:pt modelId="{5BC38E71-0365-4FB6-9984-10AC471B5086}" type="pres">
      <dgm:prSet presAssocID="{22C5E3A0-595B-4A45-86A5-8C8E6BD3523B}" presName="rootText1" presStyleLbl="node0" presStyleIdx="0" presStyleCnt="1" custScaleY="51316" custLinFactNeighborY="79378">
        <dgm:presLayoutVars>
          <dgm:chPref val="3"/>
        </dgm:presLayoutVars>
      </dgm:prSet>
      <dgm:spPr/>
      <dgm:t>
        <a:bodyPr/>
        <a:lstStyle/>
        <a:p>
          <a:endParaRPr lang="en-US"/>
        </a:p>
      </dgm:t>
    </dgm:pt>
    <dgm:pt modelId="{AF75FB6E-CF55-4820-B530-DC3149F766DD}" type="pres">
      <dgm:prSet presAssocID="{22C5E3A0-595B-4A45-86A5-8C8E6BD3523B}" presName="rootConnector1" presStyleLbl="node1" presStyleIdx="0" presStyleCnt="0"/>
      <dgm:spPr/>
      <dgm:t>
        <a:bodyPr/>
        <a:lstStyle/>
        <a:p>
          <a:endParaRPr lang="en-US"/>
        </a:p>
      </dgm:t>
    </dgm:pt>
    <dgm:pt modelId="{32D39949-A3F1-4B91-ACE9-66767CAF34AE}" type="pres">
      <dgm:prSet presAssocID="{22C5E3A0-595B-4A45-86A5-8C8E6BD3523B}" presName="hierChild2" presStyleCnt="0"/>
      <dgm:spPr/>
    </dgm:pt>
    <dgm:pt modelId="{04E98200-555E-457C-8512-B148C6E966F5}" type="pres">
      <dgm:prSet presAssocID="{98CE9837-FF74-4824-A018-EA72F69CEB6D}" presName="Name37" presStyleLbl="parChTrans1D2" presStyleIdx="0" presStyleCnt="6"/>
      <dgm:spPr/>
      <dgm:t>
        <a:bodyPr/>
        <a:lstStyle/>
        <a:p>
          <a:endParaRPr lang="en-US"/>
        </a:p>
      </dgm:t>
    </dgm:pt>
    <dgm:pt modelId="{E8AF4EB6-C38D-43DF-AC5C-52844FA6D96F}" type="pres">
      <dgm:prSet presAssocID="{6E042866-D740-48D2-AF53-B46132745176}" presName="hierRoot2" presStyleCnt="0">
        <dgm:presLayoutVars>
          <dgm:hierBranch val="init"/>
        </dgm:presLayoutVars>
      </dgm:prSet>
      <dgm:spPr/>
    </dgm:pt>
    <dgm:pt modelId="{DBA2605C-9F87-4EC1-BD5A-8C6C3216F66E}" type="pres">
      <dgm:prSet presAssocID="{6E042866-D740-48D2-AF53-B46132745176}" presName="rootComposite" presStyleCnt="0"/>
      <dgm:spPr/>
    </dgm:pt>
    <dgm:pt modelId="{BD574E41-F328-4ECD-A242-8957F5FF5633}" type="pres">
      <dgm:prSet presAssocID="{6E042866-D740-48D2-AF53-B46132745176}" presName="rootText" presStyleLbl="node2" presStyleIdx="0" presStyleCnt="4" custScaleY="42411" custLinFactX="-25027" custLinFactNeighborX="-100000">
        <dgm:presLayoutVars>
          <dgm:chPref val="3"/>
        </dgm:presLayoutVars>
      </dgm:prSet>
      <dgm:spPr/>
      <dgm:t>
        <a:bodyPr/>
        <a:lstStyle/>
        <a:p>
          <a:endParaRPr lang="en-US"/>
        </a:p>
      </dgm:t>
    </dgm:pt>
    <dgm:pt modelId="{5CF517DC-7BE7-48AC-8B4D-0857159C8E4F}" type="pres">
      <dgm:prSet presAssocID="{6E042866-D740-48D2-AF53-B46132745176}" presName="rootConnector" presStyleLbl="node2" presStyleIdx="0" presStyleCnt="4"/>
      <dgm:spPr/>
      <dgm:t>
        <a:bodyPr/>
        <a:lstStyle/>
        <a:p>
          <a:endParaRPr lang="en-US"/>
        </a:p>
      </dgm:t>
    </dgm:pt>
    <dgm:pt modelId="{DA5AD684-F362-4E07-AC56-8571316963BD}" type="pres">
      <dgm:prSet presAssocID="{6E042866-D740-48D2-AF53-B46132745176}" presName="hierChild4" presStyleCnt="0"/>
      <dgm:spPr/>
    </dgm:pt>
    <dgm:pt modelId="{E674D540-D98C-485A-878A-616955A17516}" type="pres">
      <dgm:prSet presAssocID="{915E8514-D09B-40F6-855E-8673A34702B4}" presName="Name37" presStyleLbl="parChTrans1D3" presStyleIdx="0" presStyleCnt="4"/>
      <dgm:spPr/>
      <dgm:t>
        <a:bodyPr/>
        <a:lstStyle/>
        <a:p>
          <a:endParaRPr lang="en-US"/>
        </a:p>
      </dgm:t>
    </dgm:pt>
    <dgm:pt modelId="{1A4EB291-3BF8-4C24-AFDF-E9D76A243FAF}" type="pres">
      <dgm:prSet presAssocID="{D0D198D4-47A7-4232-927F-C5B3FAF1146B}" presName="hierRoot2" presStyleCnt="0">
        <dgm:presLayoutVars>
          <dgm:hierBranch val="init"/>
        </dgm:presLayoutVars>
      </dgm:prSet>
      <dgm:spPr/>
    </dgm:pt>
    <dgm:pt modelId="{1A5321AB-4E4A-4E92-BCA5-E89211C202FD}" type="pres">
      <dgm:prSet presAssocID="{D0D198D4-47A7-4232-927F-C5B3FAF1146B}" presName="rootComposite" presStyleCnt="0"/>
      <dgm:spPr/>
    </dgm:pt>
    <dgm:pt modelId="{8CFEBA97-EFC9-4187-9629-BEC8D95268A9}" type="pres">
      <dgm:prSet presAssocID="{D0D198D4-47A7-4232-927F-C5B3FAF1146B}" presName="rootText" presStyleLbl="node3" presStyleIdx="0" presStyleCnt="4" custScaleX="82645" custScaleY="38555" custLinFactNeighborX="-6251">
        <dgm:presLayoutVars>
          <dgm:chPref val="3"/>
        </dgm:presLayoutVars>
      </dgm:prSet>
      <dgm:spPr/>
      <dgm:t>
        <a:bodyPr/>
        <a:lstStyle/>
        <a:p>
          <a:endParaRPr lang="en-US"/>
        </a:p>
      </dgm:t>
    </dgm:pt>
    <dgm:pt modelId="{71304C8C-BAEC-4F39-BC3A-A1340E07BE82}" type="pres">
      <dgm:prSet presAssocID="{D0D198D4-47A7-4232-927F-C5B3FAF1146B}" presName="rootConnector" presStyleLbl="node3" presStyleIdx="0" presStyleCnt="4"/>
      <dgm:spPr/>
      <dgm:t>
        <a:bodyPr/>
        <a:lstStyle/>
        <a:p>
          <a:endParaRPr lang="en-US"/>
        </a:p>
      </dgm:t>
    </dgm:pt>
    <dgm:pt modelId="{FA2B1D84-86EA-4A0B-A39D-B0C04924F500}" type="pres">
      <dgm:prSet presAssocID="{D0D198D4-47A7-4232-927F-C5B3FAF1146B}" presName="hierChild4" presStyleCnt="0"/>
      <dgm:spPr/>
    </dgm:pt>
    <dgm:pt modelId="{E2E6D665-943D-4D22-AFE0-E56D80701118}" type="pres">
      <dgm:prSet presAssocID="{D0D198D4-47A7-4232-927F-C5B3FAF1146B}" presName="hierChild5" presStyleCnt="0"/>
      <dgm:spPr/>
    </dgm:pt>
    <dgm:pt modelId="{5DDCB78D-185B-474B-85DE-18C754925F9A}" type="pres">
      <dgm:prSet presAssocID="{6E042866-D740-48D2-AF53-B46132745176}" presName="hierChild5" presStyleCnt="0"/>
      <dgm:spPr/>
    </dgm:pt>
    <dgm:pt modelId="{AF82696C-2C7E-4314-B78F-4BBE403A7CA8}" type="pres">
      <dgm:prSet presAssocID="{8D94EBA3-201B-4177-AFD5-411F4D557864}" presName="Name37" presStyleLbl="parChTrans1D2" presStyleIdx="1" presStyleCnt="6"/>
      <dgm:spPr/>
      <dgm:t>
        <a:bodyPr/>
        <a:lstStyle/>
        <a:p>
          <a:endParaRPr lang="en-US"/>
        </a:p>
      </dgm:t>
    </dgm:pt>
    <dgm:pt modelId="{DB28E8BE-3521-4CC0-BA5B-7617FF1C3CD6}" type="pres">
      <dgm:prSet presAssocID="{78799412-43A8-4DEB-9344-EA474CABDC6A}" presName="hierRoot2" presStyleCnt="0">
        <dgm:presLayoutVars>
          <dgm:hierBranch val="init"/>
        </dgm:presLayoutVars>
      </dgm:prSet>
      <dgm:spPr/>
    </dgm:pt>
    <dgm:pt modelId="{B500A83B-F4B8-43C4-91C1-6104585ADF1D}" type="pres">
      <dgm:prSet presAssocID="{78799412-43A8-4DEB-9344-EA474CABDC6A}" presName="rootComposite" presStyleCnt="0"/>
      <dgm:spPr/>
    </dgm:pt>
    <dgm:pt modelId="{9CBF123B-AE94-4137-A684-24A70261E649}" type="pres">
      <dgm:prSet presAssocID="{78799412-43A8-4DEB-9344-EA474CABDC6A}" presName="rootText" presStyleLbl="node2" presStyleIdx="1" presStyleCnt="4" custScaleY="42411" custLinFactNeighborX="-4316">
        <dgm:presLayoutVars>
          <dgm:chPref val="3"/>
        </dgm:presLayoutVars>
      </dgm:prSet>
      <dgm:spPr/>
      <dgm:t>
        <a:bodyPr/>
        <a:lstStyle/>
        <a:p>
          <a:endParaRPr lang="en-US"/>
        </a:p>
      </dgm:t>
    </dgm:pt>
    <dgm:pt modelId="{792BFA90-A9F0-4150-AD68-7A2316779864}" type="pres">
      <dgm:prSet presAssocID="{78799412-43A8-4DEB-9344-EA474CABDC6A}" presName="rootConnector" presStyleLbl="node2" presStyleIdx="1" presStyleCnt="4"/>
      <dgm:spPr/>
      <dgm:t>
        <a:bodyPr/>
        <a:lstStyle/>
        <a:p>
          <a:endParaRPr lang="en-US"/>
        </a:p>
      </dgm:t>
    </dgm:pt>
    <dgm:pt modelId="{28C6778F-B370-46AB-BB61-FADB7C888DE9}" type="pres">
      <dgm:prSet presAssocID="{78799412-43A8-4DEB-9344-EA474CABDC6A}" presName="hierChild4" presStyleCnt="0"/>
      <dgm:spPr/>
    </dgm:pt>
    <dgm:pt modelId="{A9DA5FDC-652E-49FB-9045-4E8375256084}" type="pres">
      <dgm:prSet presAssocID="{694BEE92-9DF4-4D18-8831-0266FB6B5716}" presName="Name37" presStyleLbl="parChTrans1D3" presStyleIdx="1" presStyleCnt="4"/>
      <dgm:spPr/>
      <dgm:t>
        <a:bodyPr/>
        <a:lstStyle/>
        <a:p>
          <a:endParaRPr lang="en-US"/>
        </a:p>
      </dgm:t>
    </dgm:pt>
    <dgm:pt modelId="{1759E06C-CC86-437A-A464-853CC75DD839}" type="pres">
      <dgm:prSet presAssocID="{3D3E92DE-1298-4F8C-B4F5-D04855B07297}" presName="hierRoot2" presStyleCnt="0">
        <dgm:presLayoutVars>
          <dgm:hierBranch val="init"/>
        </dgm:presLayoutVars>
      </dgm:prSet>
      <dgm:spPr/>
    </dgm:pt>
    <dgm:pt modelId="{FA7C830D-51AB-4003-8DC9-8EBBA04D5C06}" type="pres">
      <dgm:prSet presAssocID="{3D3E92DE-1298-4F8C-B4F5-D04855B07297}" presName="rootComposite" presStyleCnt="0"/>
      <dgm:spPr/>
    </dgm:pt>
    <dgm:pt modelId="{6CE18A2E-74C3-4830-826B-01CB40826A76}" type="pres">
      <dgm:prSet presAssocID="{3D3E92DE-1298-4F8C-B4F5-D04855B07297}" presName="rootText" presStyleLbl="node3" presStyleIdx="1" presStyleCnt="4" custScaleX="82645" custScaleY="38555" custLinFactNeighborX="-8330">
        <dgm:presLayoutVars>
          <dgm:chPref val="3"/>
        </dgm:presLayoutVars>
      </dgm:prSet>
      <dgm:spPr/>
      <dgm:t>
        <a:bodyPr/>
        <a:lstStyle/>
        <a:p>
          <a:endParaRPr lang="en-US"/>
        </a:p>
      </dgm:t>
    </dgm:pt>
    <dgm:pt modelId="{5851B591-059F-4B0A-8118-FDD045E61F04}" type="pres">
      <dgm:prSet presAssocID="{3D3E92DE-1298-4F8C-B4F5-D04855B07297}" presName="rootConnector" presStyleLbl="node3" presStyleIdx="1" presStyleCnt="4"/>
      <dgm:spPr/>
      <dgm:t>
        <a:bodyPr/>
        <a:lstStyle/>
        <a:p>
          <a:endParaRPr lang="en-US"/>
        </a:p>
      </dgm:t>
    </dgm:pt>
    <dgm:pt modelId="{28F74D00-11B2-45B6-BF6B-47DDAB391680}" type="pres">
      <dgm:prSet presAssocID="{3D3E92DE-1298-4F8C-B4F5-D04855B07297}" presName="hierChild4" presStyleCnt="0"/>
      <dgm:spPr/>
    </dgm:pt>
    <dgm:pt modelId="{17A0C223-EF29-4461-BD05-66E05DB425B6}" type="pres">
      <dgm:prSet presAssocID="{3D3E92DE-1298-4F8C-B4F5-D04855B07297}" presName="hierChild5" presStyleCnt="0"/>
      <dgm:spPr/>
    </dgm:pt>
    <dgm:pt modelId="{D4852CA2-D440-48DE-B347-ACA269E47097}" type="pres">
      <dgm:prSet presAssocID="{78799412-43A8-4DEB-9344-EA474CABDC6A}" presName="hierChild5" presStyleCnt="0"/>
      <dgm:spPr/>
    </dgm:pt>
    <dgm:pt modelId="{9F7B916D-DBD8-4A90-8E6E-A5F1A70DABA6}" type="pres">
      <dgm:prSet presAssocID="{F0BA7A7A-2D0E-48F2-A714-0421AEDA7A1E}" presName="Name37" presStyleLbl="parChTrans1D2" presStyleIdx="2" presStyleCnt="6"/>
      <dgm:spPr/>
      <dgm:t>
        <a:bodyPr/>
        <a:lstStyle/>
        <a:p>
          <a:endParaRPr lang="en-US"/>
        </a:p>
      </dgm:t>
    </dgm:pt>
    <dgm:pt modelId="{A386F52A-53D7-4310-969F-183DE0B91C63}" type="pres">
      <dgm:prSet presAssocID="{4414A1B2-820A-4A83-A421-BF5A78BA2991}" presName="hierRoot2" presStyleCnt="0">
        <dgm:presLayoutVars>
          <dgm:hierBranch val="init"/>
        </dgm:presLayoutVars>
      </dgm:prSet>
      <dgm:spPr/>
    </dgm:pt>
    <dgm:pt modelId="{DF5E2EED-3213-4515-B259-F576432A3B4D}" type="pres">
      <dgm:prSet presAssocID="{4414A1B2-820A-4A83-A421-BF5A78BA2991}" presName="rootComposite" presStyleCnt="0"/>
      <dgm:spPr/>
    </dgm:pt>
    <dgm:pt modelId="{EF342E7F-0FCD-4DB0-ABDE-3CA5A9C71FA3}" type="pres">
      <dgm:prSet presAssocID="{4414A1B2-820A-4A83-A421-BF5A78BA2991}" presName="rootText" presStyleLbl="node2" presStyleIdx="2" presStyleCnt="4" custScaleY="42411" custLinFactNeighborX="2665">
        <dgm:presLayoutVars>
          <dgm:chPref val="3"/>
        </dgm:presLayoutVars>
      </dgm:prSet>
      <dgm:spPr/>
      <dgm:t>
        <a:bodyPr/>
        <a:lstStyle/>
        <a:p>
          <a:endParaRPr lang="en-US"/>
        </a:p>
      </dgm:t>
    </dgm:pt>
    <dgm:pt modelId="{1E34A2B0-CDCD-49DB-8A42-F600E52EF62A}" type="pres">
      <dgm:prSet presAssocID="{4414A1B2-820A-4A83-A421-BF5A78BA2991}" presName="rootConnector" presStyleLbl="node2" presStyleIdx="2" presStyleCnt="4"/>
      <dgm:spPr/>
      <dgm:t>
        <a:bodyPr/>
        <a:lstStyle/>
        <a:p>
          <a:endParaRPr lang="en-US"/>
        </a:p>
      </dgm:t>
    </dgm:pt>
    <dgm:pt modelId="{8F75D4DE-F067-4CA1-BE34-BCAAD28D4FC2}" type="pres">
      <dgm:prSet presAssocID="{4414A1B2-820A-4A83-A421-BF5A78BA2991}" presName="hierChild4" presStyleCnt="0"/>
      <dgm:spPr/>
    </dgm:pt>
    <dgm:pt modelId="{C475FAE0-F0D8-4E35-81EF-69D60DDF6D25}" type="pres">
      <dgm:prSet presAssocID="{CA83146E-84A5-4CB2-A0DF-E7BB379803ED}" presName="Name37" presStyleLbl="parChTrans1D3" presStyleIdx="2" presStyleCnt="4"/>
      <dgm:spPr/>
      <dgm:t>
        <a:bodyPr/>
        <a:lstStyle/>
        <a:p>
          <a:endParaRPr lang="en-US"/>
        </a:p>
      </dgm:t>
    </dgm:pt>
    <dgm:pt modelId="{E2104008-8250-4098-B7B0-D8404864EC89}" type="pres">
      <dgm:prSet presAssocID="{A2C7A706-D148-4D04-9C75-31C36ABCCC48}" presName="hierRoot2" presStyleCnt="0">
        <dgm:presLayoutVars>
          <dgm:hierBranch val="init"/>
        </dgm:presLayoutVars>
      </dgm:prSet>
      <dgm:spPr/>
    </dgm:pt>
    <dgm:pt modelId="{D13DE5D8-2950-4C9E-BE92-49A4EB9D5C61}" type="pres">
      <dgm:prSet presAssocID="{A2C7A706-D148-4D04-9C75-31C36ABCCC48}" presName="rootComposite" presStyleCnt="0"/>
      <dgm:spPr/>
    </dgm:pt>
    <dgm:pt modelId="{9331F3E9-9B53-4623-855D-388739EF8062}" type="pres">
      <dgm:prSet presAssocID="{A2C7A706-D148-4D04-9C75-31C36ABCCC48}" presName="rootText" presStyleLbl="node3" presStyleIdx="2" presStyleCnt="4" custScaleX="82645" custScaleY="38555" custLinFactNeighborX="-3413">
        <dgm:presLayoutVars>
          <dgm:chPref val="3"/>
        </dgm:presLayoutVars>
      </dgm:prSet>
      <dgm:spPr/>
      <dgm:t>
        <a:bodyPr/>
        <a:lstStyle/>
        <a:p>
          <a:endParaRPr lang="en-US"/>
        </a:p>
      </dgm:t>
    </dgm:pt>
    <dgm:pt modelId="{96FCE46C-F6EE-4D1D-9F7C-37ED1BA51661}" type="pres">
      <dgm:prSet presAssocID="{A2C7A706-D148-4D04-9C75-31C36ABCCC48}" presName="rootConnector" presStyleLbl="node3" presStyleIdx="2" presStyleCnt="4"/>
      <dgm:spPr/>
      <dgm:t>
        <a:bodyPr/>
        <a:lstStyle/>
        <a:p>
          <a:endParaRPr lang="en-US"/>
        </a:p>
      </dgm:t>
    </dgm:pt>
    <dgm:pt modelId="{30D3EA25-60E8-4C19-AD53-02DE288F8F94}" type="pres">
      <dgm:prSet presAssocID="{A2C7A706-D148-4D04-9C75-31C36ABCCC48}" presName="hierChild4" presStyleCnt="0"/>
      <dgm:spPr/>
    </dgm:pt>
    <dgm:pt modelId="{06614C77-84F8-4DDF-BFD1-E44617AF34EF}" type="pres">
      <dgm:prSet presAssocID="{A2C7A706-D148-4D04-9C75-31C36ABCCC48}" presName="hierChild5" presStyleCnt="0"/>
      <dgm:spPr/>
    </dgm:pt>
    <dgm:pt modelId="{6C477D58-4B37-4761-A400-212F66D0657D}" type="pres">
      <dgm:prSet presAssocID="{4414A1B2-820A-4A83-A421-BF5A78BA2991}" presName="hierChild5" presStyleCnt="0"/>
      <dgm:spPr/>
    </dgm:pt>
    <dgm:pt modelId="{B352F5A4-604B-4B7D-8F19-4692230B0B7F}" type="pres">
      <dgm:prSet presAssocID="{2376A947-1A81-4621-B6A6-26780D47B47D}" presName="Name37" presStyleLbl="parChTrans1D2" presStyleIdx="3" presStyleCnt="6"/>
      <dgm:spPr/>
      <dgm:t>
        <a:bodyPr/>
        <a:lstStyle/>
        <a:p>
          <a:endParaRPr lang="en-US"/>
        </a:p>
      </dgm:t>
    </dgm:pt>
    <dgm:pt modelId="{C0FBD7D9-07D1-46C7-A67D-8C5CC99768D9}" type="pres">
      <dgm:prSet presAssocID="{C61B8706-BAEA-41C0-AD19-A135FE19B520}" presName="hierRoot2" presStyleCnt="0">
        <dgm:presLayoutVars>
          <dgm:hierBranch val="init"/>
        </dgm:presLayoutVars>
      </dgm:prSet>
      <dgm:spPr/>
    </dgm:pt>
    <dgm:pt modelId="{A77B36A2-AFF7-43BB-B102-933EDBEAF12A}" type="pres">
      <dgm:prSet presAssocID="{C61B8706-BAEA-41C0-AD19-A135FE19B520}" presName="rootComposite" presStyleCnt="0"/>
      <dgm:spPr/>
    </dgm:pt>
    <dgm:pt modelId="{65DD4CC5-1F2E-4726-87A8-65149D5591F9}" type="pres">
      <dgm:prSet presAssocID="{C61B8706-BAEA-41C0-AD19-A135FE19B520}" presName="rootText" presStyleLbl="node2" presStyleIdx="3" presStyleCnt="4" custScaleY="42411" custLinFactNeighborX="-1478">
        <dgm:presLayoutVars>
          <dgm:chPref val="3"/>
        </dgm:presLayoutVars>
      </dgm:prSet>
      <dgm:spPr/>
      <dgm:t>
        <a:bodyPr/>
        <a:lstStyle/>
        <a:p>
          <a:endParaRPr lang="en-US"/>
        </a:p>
      </dgm:t>
    </dgm:pt>
    <dgm:pt modelId="{0B7096AD-98A9-4C9A-9BC8-A45754864934}" type="pres">
      <dgm:prSet presAssocID="{C61B8706-BAEA-41C0-AD19-A135FE19B520}" presName="rootConnector" presStyleLbl="node2" presStyleIdx="3" presStyleCnt="4"/>
      <dgm:spPr/>
      <dgm:t>
        <a:bodyPr/>
        <a:lstStyle/>
        <a:p>
          <a:endParaRPr lang="en-US"/>
        </a:p>
      </dgm:t>
    </dgm:pt>
    <dgm:pt modelId="{9901E6E1-C8B3-4EA4-B2ED-EAB38C0F02EF}" type="pres">
      <dgm:prSet presAssocID="{C61B8706-BAEA-41C0-AD19-A135FE19B520}" presName="hierChild4" presStyleCnt="0"/>
      <dgm:spPr/>
    </dgm:pt>
    <dgm:pt modelId="{5386B48C-48A5-49A2-8745-6BB6A5D78CAE}" type="pres">
      <dgm:prSet presAssocID="{FDF7670A-04F7-40E9-901A-8448AA55D1A1}" presName="Name37" presStyleLbl="parChTrans1D3" presStyleIdx="3" presStyleCnt="4"/>
      <dgm:spPr/>
      <dgm:t>
        <a:bodyPr/>
        <a:lstStyle/>
        <a:p>
          <a:endParaRPr lang="en-US"/>
        </a:p>
      </dgm:t>
    </dgm:pt>
    <dgm:pt modelId="{17F01FC0-5639-419E-9775-08F56447FC44}" type="pres">
      <dgm:prSet presAssocID="{B40BE8B6-83E9-42FE-8DBF-D669A440B711}" presName="hierRoot2" presStyleCnt="0">
        <dgm:presLayoutVars>
          <dgm:hierBranch val="init"/>
        </dgm:presLayoutVars>
      </dgm:prSet>
      <dgm:spPr/>
    </dgm:pt>
    <dgm:pt modelId="{11A765E2-EEF9-46AB-B7E7-50D85052BD89}" type="pres">
      <dgm:prSet presAssocID="{B40BE8B6-83E9-42FE-8DBF-D669A440B711}" presName="rootComposite" presStyleCnt="0"/>
      <dgm:spPr/>
    </dgm:pt>
    <dgm:pt modelId="{AF2C27A2-BF46-420A-A0BF-0ED66E2B1006}" type="pres">
      <dgm:prSet presAssocID="{B40BE8B6-83E9-42FE-8DBF-D669A440B711}" presName="rootText" presStyleLbl="node3" presStyleIdx="3" presStyleCnt="4" custScaleX="75132" custScaleY="38555" custLinFactX="25027" custLinFactNeighborX="100000">
        <dgm:presLayoutVars>
          <dgm:chPref val="3"/>
        </dgm:presLayoutVars>
      </dgm:prSet>
      <dgm:spPr/>
      <dgm:t>
        <a:bodyPr/>
        <a:lstStyle/>
        <a:p>
          <a:endParaRPr lang="en-US"/>
        </a:p>
      </dgm:t>
    </dgm:pt>
    <dgm:pt modelId="{3A098A4A-C59C-47CE-919C-057BAE99E48E}" type="pres">
      <dgm:prSet presAssocID="{B40BE8B6-83E9-42FE-8DBF-D669A440B711}" presName="rootConnector" presStyleLbl="node3" presStyleIdx="3" presStyleCnt="4"/>
      <dgm:spPr/>
      <dgm:t>
        <a:bodyPr/>
        <a:lstStyle/>
        <a:p>
          <a:endParaRPr lang="en-US"/>
        </a:p>
      </dgm:t>
    </dgm:pt>
    <dgm:pt modelId="{163C3767-9400-4EE1-9BC2-C7A85543FE1D}" type="pres">
      <dgm:prSet presAssocID="{B40BE8B6-83E9-42FE-8DBF-D669A440B711}" presName="hierChild4" presStyleCnt="0"/>
      <dgm:spPr/>
    </dgm:pt>
    <dgm:pt modelId="{D482728B-4D2F-4205-ABAF-3DF0E51AD29D}" type="pres">
      <dgm:prSet presAssocID="{B40BE8B6-83E9-42FE-8DBF-D669A440B711}" presName="hierChild5" presStyleCnt="0"/>
      <dgm:spPr/>
    </dgm:pt>
    <dgm:pt modelId="{555B18A4-5564-4F99-B128-1C87B37A3BF8}" type="pres">
      <dgm:prSet presAssocID="{C61B8706-BAEA-41C0-AD19-A135FE19B520}" presName="hierChild5" presStyleCnt="0"/>
      <dgm:spPr/>
    </dgm:pt>
    <dgm:pt modelId="{196B8F6C-E71A-40C6-95AF-8C69EFBE5648}" type="pres">
      <dgm:prSet presAssocID="{22C5E3A0-595B-4A45-86A5-8C8E6BD3523B}" presName="hierChild3" presStyleCnt="0"/>
      <dgm:spPr/>
    </dgm:pt>
    <dgm:pt modelId="{95BFF2D8-E53F-4117-8E89-DC92C3A990BE}" type="pres">
      <dgm:prSet presAssocID="{DACE8F65-CE2C-475E-920E-D82D2003E6D8}" presName="Name111" presStyleLbl="parChTrans1D2" presStyleIdx="4" presStyleCnt="6"/>
      <dgm:spPr/>
      <dgm:t>
        <a:bodyPr/>
        <a:lstStyle/>
        <a:p>
          <a:endParaRPr lang="en-US"/>
        </a:p>
      </dgm:t>
    </dgm:pt>
    <dgm:pt modelId="{02D16E28-D4D2-4B34-BFF3-5B2466851C0F}" type="pres">
      <dgm:prSet presAssocID="{3A05C8AF-3F7C-473F-8611-CC4445F40EBB}" presName="hierRoot3" presStyleCnt="0">
        <dgm:presLayoutVars>
          <dgm:hierBranch val="init"/>
        </dgm:presLayoutVars>
      </dgm:prSet>
      <dgm:spPr/>
    </dgm:pt>
    <dgm:pt modelId="{A2AE5414-3F16-4C38-A962-94A4702D0C9F}" type="pres">
      <dgm:prSet presAssocID="{3A05C8AF-3F7C-473F-8611-CC4445F40EBB}" presName="rootComposite3" presStyleCnt="0"/>
      <dgm:spPr/>
    </dgm:pt>
    <dgm:pt modelId="{C0D3BA60-BD6F-49F0-9D44-07BAC555B337}" type="pres">
      <dgm:prSet presAssocID="{3A05C8AF-3F7C-473F-8611-CC4445F40EBB}" presName="rootText3" presStyleLbl="asst1" presStyleIdx="0" presStyleCnt="2" custScaleY="51316" custLinFactNeighborX="-50805" custLinFactNeighborY="22330">
        <dgm:presLayoutVars>
          <dgm:chPref val="3"/>
        </dgm:presLayoutVars>
      </dgm:prSet>
      <dgm:spPr/>
      <dgm:t>
        <a:bodyPr/>
        <a:lstStyle/>
        <a:p>
          <a:endParaRPr lang="en-US"/>
        </a:p>
      </dgm:t>
    </dgm:pt>
    <dgm:pt modelId="{A5B0003A-71C6-4FCE-8C92-13DA78985BCE}" type="pres">
      <dgm:prSet presAssocID="{3A05C8AF-3F7C-473F-8611-CC4445F40EBB}" presName="rootConnector3" presStyleLbl="asst1" presStyleIdx="0" presStyleCnt="2"/>
      <dgm:spPr/>
      <dgm:t>
        <a:bodyPr/>
        <a:lstStyle/>
        <a:p>
          <a:endParaRPr lang="en-US"/>
        </a:p>
      </dgm:t>
    </dgm:pt>
    <dgm:pt modelId="{46463A2B-BBAE-410C-A09F-D8468E92C24A}" type="pres">
      <dgm:prSet presAssocID="{3A05C8AF-3F7C-473F-8611-CC4445F40EBB}" presName="hierChild6" presStyleCnt="0"/>
      <dgm:spPr/>
    </dgm:pt>
    <dgm:pt modelId="{0287971A-A29B-4A32-8D3D-6DCDCE2DBBB4}" type="pres">
      <dgm:prSet presAssocID="{3A05C8AF-3F7C-473F-8611-CC4445F40EBB}" presName="hierChild7" presStyleCnt="0"/>
      <dgm:spPr/>
    </dgm:pt>
    <dgm:pt modelId="{6156F6FF-DEA2-40AA-A79B-B84B3D8697E8}" type="pres">
      <dgm:prSet presAssocID="{61D88905-DA49-4C3A-8EEC-E01EB408224C}" presName="Name111" presStyleLbl="parChTrans1D2" presStyleIdx="5" presStyleCnt="6"/>
      <dgm:spPr/>
      <dgm:t>
        <a:bodyPr/>
        <a:lstStyle/>
        <a:p>
          <a:endParaRPr lang="en-US"/>
        </a:p>
      </dgm:t>
    </dgm:pt>
    <dgm:pt modelId="{D9B7024E-7B91-4E60-9645-0C2AB71EAF17}" type="pres">
      <dgm:prSet presAssocID="{C070CADA-198A-4168-9FC2-FE2083F3CDAD}" presName="hierRoot3" presStyleCnt="0">
        <dgm:presLayoutVars>
          <dgm:hierBranch val="init"/>
        </dgm:presLayoutVars>
      </dgm:prSet>
      <dgm:spPr/>
    </dgm:pt>
    <dgm:pt modelId="{564CE6A8-54C6-4AF1-AF35-0E2DBA727D6B}" type="pres">
      <dgm:prSet presAssocID="{C070CADA-198A-4168-9FC2-FE2083F3CDAD}" presName="rootComposite3" presStyleCnt="0"/>
      <dgm:spPr/>
    </dgm:pt>
    <dgm:pt modelId="{0290B7E0-2A4E-4555-8CEE-04B7BB59F93F}" type="pres">
      <dgm:prSet presAssocID="{C070CADA-198A-4168-9FC2-FE2083F3CDAD}" presName="rootText3" presStyleLbl="asst1" presStyleIdx="1" presStyleCnt="2" custScaleY="51316" custLinFactNeighborX="50806" custLinFactNeighborY="22330">
        <dgm:presLayoutVars>
          <dgm:chPref val="3"/>
        </dgm:presLayoutVars>
      </dgm:prSet>
      <dgm:spPr/>
      <dgm:t>
        <a:bodyPr/>
        <a:lstStyle/>
        <a:p>
          <a:endParaRPr lang="en-US"/>
        </a:p>
      </dgm:t>
    </dgm:pt>
    <dgm:pt modelId="{09EADFC6-E904-41C0-939E-02352ECD1A44}" type="pres">
      <dgm:prSet presAssocID="{C070CADA-198A-4168-9FC2-FE2083F3CDAD}" presName="rootConnector3" presStyleLbl="asst1" presStyleIdx="1" presStyleCnt="2"/>
      <dgm:spPr/>
      <dgm:t>
        <a:bodyPr/>
        <a:lstStyle/>
        <a:p>
          <a:endParaRPr lang="en-US"/>
        </a:p>
      </dgm:t>
    </dgm:pt>
    <dgm:pt modelId="{099D98AD-93F0-4CA6-B79C-7D234707B50C}" type="pres">
      <dgm:prSet presAssocID="{C070CADA-198A-4168-9FC2-FE2083F3CDAD}" presName="hierChild6" presStyleCnt="0"/>
      <dgm:spPr/>
    </dgm:pt>
    <dgm:pt modelId="{4C6D9AE8-922E-4E35-8B82-06A6C63A2B3D}" type="pres">
      <dgm:prSet presAssocID="{C070CADA-198A-4168-9FC2-FE2083F3CDAD}" presName="hierChild7" presStyleCnt="0"/>
      <dgm:spPr/>
    </dgm:pt>
  </dgm:ptLst>
  <dgm:cxnLst>
    <dgm:cxn modelId="{83BDE5A2-B352-4393-B2F0-90BA24B89144}" srcId="{C61B8706-BAEA-41C0-AD19-A135FE19B520}" destId="{B40BE8B6-83E9-42FE-8DBF-D669A440B711}" srcOrd="0" destOrd="0" parTransId="{FDF7670A-04F7-40E9-901A-8448AA55D1A1}" sibTransId="{2A657EF9-B29D-44F4-8D2B-04D1D2BFD4FF}"/>
    <dgm:cxn modelId="{E8166D28-80AA-469C-80DA-8045A9A649B1}" type="presOf" srcId="{C070CADA-198A-4168-9FC2-FE2083F3CDAD}" destId="{09EADFC6-E904-41C0-939E-02352ECD1A44}" srcOrd="1" destOrd="0" presId="urn:microsoft.com/office/officeart/2005/8/layout/orgChart1"/>
    <dgm:cxn modelId="{C140444A-F3A7-4E9C-866B-CA985C0BAA6F}" type="presOf" srcId="{D0D198D4-47A7-4232-927F-C5B3FAF1146B}" destId="{8CFEBA97-EFC9-4187-9629-BEC8D95268A9}" srcOrd="0" destOrd="0" presId="urn:microsoft.com/office/officeart/2005/8/layout/orgChart1"/>
    <dgm:cxn modelId="{D24A3812-6767-4206-ACF3-BF01065741AD}" type="presOf" srcId="{3A05C8AF-3F7C-473F-8611-CC4445F40EBB}" destId="{A5B0003A-71C6-4FCE-8C92-13DA78985BCE}" srcOrd="1" destOrd="0" presId="urn:microsoft.com/office/officeart/2005/8/layout/orgChart1"/>
    <dgm:cxn modelId="{02058B61-3878-4298-A85F-8F56B07813BB}" type="presOf" srcId="{694BEE92-9DF4-4D18-8831-0266FB6B5716}" destId="{A9DA5FDC-652E-49FB-9045-4E8375256084}" srcOrd="0" destOrd="0" presId="urn:microsoft.com/office/officeart/2005/8/layout/orgChart1"/>
    <dgm:cxn modelId="{60DDA0DC-88D6-4C18-94EA-8D510A0B599F}" type="presOf" srcId="{4414A1B2-820A-4A83-A421-BF5A78BA2991}" destId="{1E34A2B0-CDCD-49DB-8A42-F600E52EF62A}" srcOrd="1" destOrd="0" presId="urn:microsoft.com/office/officeart/2005/8/layout/orgChart1"/>
    <dgm:cxn modelId="{3B633CA6-1341-4464-9846-9AA2C676497D}" type="presOf" srcId="{78799412-43A8-4DEB-9344-EA474CABDC6A}" destId="{9CBF123B-AE94-4137-A684-24A70261E649}" srcOrd="0" destOrd="0" presId="urn:microsoft.com/office/officeart/2005/8/layout/orgChart1"/>
    <dgm:cxn modelId="{099FDFE6-7FEA-452E-BBB6-B945693D1296}" type="presOf" srcId="{22C5E3A0-595B-4A45-86A5-8C8E6BD3523B}" destId="{5BC38E71-0365-4FB6-9984-10AC471B5086}" srcOrd="0" destOrd="0" presId="urn:microsoft.com/office/officeart/2005/8/layout/orgChart1"/>
    <dgm:cxn modelId="{A9898F8E-18CC-4772-90B4-F6689ED588D2}" type="presOf" srcId="{2376A947-1A81-4621-B6A6-26780D47B47D}" destId="{B352F5A4-604B-4B7D-8F19-4692230B0B7F}" srcOrd="0" destOrd="0" presId="urn:microsoft.com/office/officeart/2005/8/layout/orgChart1"/>
    <dgm:cxn modelId="{FE203BE8-2C5C-42A9-9E1E-8ACCBDCBDEDF}" srcId="{22C5E3A0-595B-4A45-86A5-8C8E6BD3523B}" destId="{3A05C8AF-3F7C-473F-8611-CC4445F40EBB}" srcOrd="0" destOrd="0" parTransId="{DACE8F65-CE2C-475E-920E-D82D2003E6D8}" sibTransId="{DF02B209-A945-4803-85DC-27118FD932B0}"/>
    <dgm:cxn modelId="{49B34082-8E58-476C-BF5D-87598BFF2CA0}" srcId="{78799412-43A8-4DEB-9344-EA474CABDC6A}" destId="{3D3E92DE-1298-4F8C-B4F5-D04855B07297}" srcOrd="0" destOrd="0" parTransId="{694BEE92-9DF4-4D18-8831-0266FB6B5716}" sibTransId="{5D81C5BC-F8E1-4BC4-A1BD-9AA827F0BD01}"/>
    <dgm:cxn modelId="{3A75CAFD-1EF1-4455-A7ED-406B30141D2A}" type="presOf" srcId="{B40BE8B6-83E9-42FE-8DBF-D669A440B711}" destId="{3A098A4A-C59C-47CE-919C-057BAE99E48E}" srcOrd="1" destOrd="0" presId="urn:microsoft.com/office/officeart/2005/8/layout/orgChart1"/>
    <dgm:cxn modelId="{276057CB-767F-4405-8E5F-3CC31FE616C3}" type="presOf" srcId="{A2C7A706-D148-4D04-9C75-31C36ABCCC48}" destId="{9331F3E9-9B53-4623-855D-388739EF8062}" srcOrd="0" destOrd="0" presId="urn:microsoft.com/office/officeart/2005/8/layout/orgChart1"/>
    <dgm:cxn modelId="{761EC291-5ED3-4F9F-B418-B1982F0668E7}" type="presOf" srcId="{4414A1B2-820A-4A83-A421-BF5A78BA2991}" destId="{EF342E7F-0FCD-4DB0-ABDE-3CA5A9C71FA3}" srcOrd="0" destOrd="0" presId="urn:microsoft.com/office/officeart/2005/8/layout/orgChart1"/>
    <dgm:cxn modelId="{7466C0B4-C296-476E-90C6-825E82445367}" type="presOf" srcId="{FDF7670A-04F7-40E9-901A-8448AA55D1A1}" destId="{5386B48C-48A5-49A2-8745-6BB6A5D78CAE}" srcOrd="0" destOrd="0" presId="urn:microsoft.com/office/officeart/2005/8/layout/orgChart1"/>
    <dgm:cxn modelId="{624E9C58-91E2-4275-985B-1C42EE92F34F}" type="presOf" srcId="{D0D198D4-47A7-4232-927F-C5B3FAF1146B}" destId="{71304C8C-BAEC-4F39-BC3A-A1340E07BE82}" srcOrd="1" destOrd="0" presId="urn:microsoft.com/office/officeart/2005/8/layout/orgChart1"/>
    <dgm:cxn modelId="{85E24126-253F-4DF7-996E-CA91359FF4E6}" srcId="{4414A1B2-820A-4A83-A421-BF5A78BA2991}" destId="{A2C7A706-D148-4D04-9C75-31C36ABCCC48}" srcOrd="0" destOrd="0" parTransId="{CA83146E-84A5-4CB2-A0DF-E7BB379803ED}" sibTransId="{3089D6F2-C1A0-44F6-98CB-9F42047357D2}"/>
    <dgm:cxn modelId="{523E0475-0FE6-4D02-9A38-B61390DD1819}" type="presOf" srcId="{B40BE8B6-83E9-42FE-8DBF-D669A440B711}" destId="{AF2C27A2-BF46-420A-A0BF-0ED66E2B1006}" srcOrd="0" destOrd="0" presId="urn:microsoft.com/office/officeart/2005/8/layout/orgChart1"/>
    <dgm:cxn modelId="{3925FA80-8B46-44E9-B3C0-6CCEE6437377}" type="presOf" srcId="{C61B8706-BAEA-41C0-AD19-A135FE19B520}" destId="{65DD4CC5-1F2E-4726-87A8-65149D5591F9}" srcOrd="0" destOrd="0" presId="urn:microsoft.com/office/officeart/2005/8/layout/orgChart1"/>
    <dgm:cxn modelId="{82A3E36C-0C7D-4005-85E2-287F55F28573}" srcId="{6E042866-D740-48D2-AF53-B46132745176}" destId="{D0D198D4-47A7-4232-927F-C5B3FAF1146B}" srcOrd="0" destOrd="0" parTransId="{915E8514-D09B-40F6-855E-8673A34702B4}" sibTransId="{B678ED37-6DE3-40BA-8F17-F5D34855870E}"/>
    <dgm:cxn modelId="{416C1FAE-F19A-48C2-9E65-CA8EFD1034CD}" type="presOf" srcId="{3D3E92DE-1298-4F8C-B4F5-D04855B07297}" destId="{6CE18A2E-74C3-4830-826B-01CB40826A76}" srcOrd="0" destOrd="0" presId="urn:microsoft.com/office/officeart/2005/8/layout/orgChart1"/>
    <dgm:cxn modelId="{4F0EB728-935F-4B40-BE2A-8EF352D64C70}" type="presOf" srcId="{CA83146E-84A5-4CB2-A0DF-E7BB379803ED}" destId="{C475FAE0-F0D8-4E35-81EF-69D60DDF6D25}" srcOrd="0" destOrd="0" presId="urn:microsoft.com/office/officeart/2005/8/layout/orgChart1"/>
    <dgm:cxn modelId="{40560883-CFB3-447A-A552-79C6414C5B74}" srcId="{22C5E3A0-595B-4A45-86A5-8C8E6BD3523B}" destId="{4414A1B2-820A-4A83-A421-BF5A78BA2991}" srcOrd="4" destOrd="0" parTransId="{F0BA7A7A-2D0E-48F2-A714-0421AEDA7A1E}" sibTransId="{0559805B-D7FD-4C61-93FE-A12117C8B2A1}"/>
    <dgm:cxn modelId="{978C57C1-2D9B-4493-BC54-4C6E33075D1E}" srcId="{22C5E3A0-595B-4A45-86A5-8C8E6BD3523B}" destId="{C61B8706-BAEA-41C0-AD19-A135FE19B520}" srcOrd="5" destOrd="0" parTransId="{2376A947-1A81-4621-B6A6-26780D47B47D}" sibTransId="{9F3328C7-6B56-4BE8-A315-555340B8731E}"/>
    <dgm:cxn modelId="{853FD31E-CE16-478E-8C8E-7665F7CD9A79}" srcId="{0C63E977-2BA5-43C1-BBAC-E9943D49ECA8}" destId="{22C5E3A0-595B-4A45-86A5-8C8E6BD3523B}" srcOrd="0" destOrd="0" parTransId="{B7A8D10E-6E9C-46BE-BD5A-85A0252B5EFF}" sibTransId="{FC9D9D34-C8B1-4A7F-AC7A-86AE62F19247}"/>
    <dgm:cxn modelId="{C8C8E1E1-40F2-48E4-98DD-FF02EDE69965}" type="presOf" srcId="{8D94EBA3-201B-4177-AFD5-411F4D557864}" destId="{AF82696C-2C7E-4314-B78F-4BBE403A7CA8}" srcOrd="0" destOrd="0" presId="urn:microsoft.com/office/officeart/2005/8/layout/orgChart1"/>
    <dgm:cxn modelId="{3A759916-B559-463E-8AA5-A7A9D769967F}" srcId="{22C5E3A0-595B-4A45-86A5-8C8E6BD3523B}" destId="{C070CADA-198A-4168-9FC2-FE2083F3CDAD}" srcOrd="1" destOrd="0" parTransId="{61D88905-DA49-4C3A-8EEC-E01EB408224C}" sibTransId="{FDD68EF8-EB91-4471-9506-4B4EE149F0EC}"/>
    <dgm:cxn modelId="{EF576176-1236-4BDC-A169-2941AF4A4D72}" type="presOf" srcId="{6E042866-D740-48D2-AF53-B46132745176}" destId="{5CF517DC-7BE7-48AC-8B4D-0857159C8E4F}" srcOrd="1" destOrd="0" presId="urn:microsoft.com/office/officeart/2005/8/layout/orgChart1"/>
    <dgm:cxn modelId="{193680C2-DF37-4E6A-918D-E567F5F5433B}" type="presOf" srcId="{C61B8706-BAEA-41C0-AD19-A135FE19B520}" destId="{0B7096AD-98A9-4C9A-9BC8-A45754864934}" srcOrd="1" destOrd="0" presId="urn:microsoft.com/office/officeart/2005/8/layout/orgChart1"/>
    <dgm:cxn modelId="{7DFE37C9-E48E-48DF-B41A-BC42D0116EA0}" type="presOf" srcId="{0C63E977-2BA5-43C1-BBAC-E9943D49ECA8}" destId="{7577C4AC-3256-48DD-94A3-3FECE40CF110}" srcOrd="0" destOrd="0" presId="urn:microsoft.com/office/officeart/2005/8/layout/orgChart1"/>
    <dgm:cxn modelId="{2A685F8D-406A-4610-98A1-B7C71D9555F6}" type="presOf" srcId="{A2C7A706-D148-4D04-9C75-31C36ABCCC48}" destId="{96FCE46C-F6EE-4D1D-9F7C-37ED1BA51661}" srcOrd="1" destOrd="0" presId="urn:microsoft.com/office/officeart/2005/8/layout/orgChart1"/>
    <dgm:cxn modelId="{946D0A58-7325-4222-A3CC-E9EF43716ED9}" type="presOf" srcId="{78799412-43A8-4DEB-9344-EA474CABDC6A}" destId="{792BFA90-A9F0-4150-AD68-7A2316779864}" srcOrd="1" destOrd="0" presId="urn:microsoft.com/office/officeart/2005/8/layout/orgChart1"/>
    <dgm:cxn modelId="{12EDD38A-A74A-44AB-BF7E-2122C670149E}" type="presOf" srcId="{22C5E3A0-595B-4A45-86A5-8C8E6BD3523B}" destId="{AF75FB6E-CF55-4820-B530-DC3149F766DD}" srcOrd="1" destOrd="0" presId="urn:microsoft.com/office/officeart/2005/8/layout/orgChart1"/>
    <dgm:cxn modelId="{18531DB2-B404-4861-BAD6-64A367021DFD}" srcId="{22C5E3A0-595B-4A45-86A5-8C8E6BD3523B}" destId="{6E042866-D740-48D2-AF53-B46132745176}" srcOrd="2" destOrd="0" parTransId="{98CE9837-FF74-4824-A018-EA72F69CEB6D}" sibTransId="{9547D06E-125B-4FC2-8F9B-4D23F753DB8E}"/>
    <dgm:cxn modelId="{293A9D82-BF46-4132-92BB-7465E1E81050}" type="presOf" srcId="{3A05C8AF-3F7C-473F-8611-CC4445F40EBB}" destId="{C0D3BA60-BD6F-49F0-9D44-07BAC555B337}" srcOrd="0" destOrd="0" presId="urn:microsoft.com/office/officeart/2005/8/layout/orgChart1"/>
    <dgm:cxn modelId="{D84D6E8E-D433-4035-96A5-C6135F1378A8}" type="presOf" srcId="{F0BA7A7A-2D0E-48F2-A714-0421AEDA7A1E}" destId="{9F7B916D-DBD8-4A90-8E6E-A5F1A70DABA6}" srcOrd="0" destOrd="0" presId="urn:microsoft.com/office/officeart/2005/8/layout/orgChart1"/>
    <dgm:cxn modelId="{319A80FD-E5B2-4088-B52D-B5FCB5EC1016}" type="presOf" srcId="{915E8514-D09B-40F6-855E-8673A34702B4}" destId="{E674D540-D98C-485A-878A-616955A17516}" srcOrd="0" destOrd="0" presId="urn:microsoft.com/office/officeart/2005/8/layout/orgChart1"/>
    <dgm:cxn modelId="{B587FD46-7475-4959-A48C-AC304E8D1314}" type="presOf" srcId="{98CE9837-FF74-4824-A018-EA72F69CEB6D}" destId="{04E98200-555E-457C-8512-B148C6E966F5}" srcOrd="0" destOrd="0" presId="urn:microsoft.com/office/officeart/2005/8/layout/orgChart1"/>
    <dgm:cxn modelId="{79C02BB3-60EF-49AB-AA7D-CD5246871A40}" type="presOf" srcId="{6E042866-D740-48D2-AF53-B46132745176}" destId="{BD574E41-F328-4ECD-A242-8957F5FF5633}" srcOrd="0" destOrd="0" presId="urn:microsoft.com/office/officeart/2005/8/layout/orgChart1"/>
    <dgm:cxn modelId="{5AD77391-F168-4A19-BECC-B597191B6C92}" type="presOf" srcId="{61D88905-DA49-4C3A-8EEC-E01EB408224C}" destId="{6156F6FF-DEA2-40AA-A79B-B84B3D8697E8}" srcOrd="0" destOrd="0" presId="urn:microsoft.com/office/officeart/2005/8/layout/orgChart1"/>
    <dgm:cxn modelId="{7988E982-DE09-4FD2-ACD7-89A507199CA5}" type="presOf" srcId="{DACE8F65-CE2C-475E-920E-D82D2003E6D8}" destId="{95BFF2D8-E53F-4117-8E89-DC92C3A990BE}" srcOrd="0" destOrd="0" presId="urn:microsoft.com/office/officeart/2005/8/layout/orgChart1"/>
    <dgm:cxn modelId="{E1FEFBAE-8635-4235-B4F0-EFECD77A71AF}" type="presOf" srcId="{C070CADA-198A-4168-9FC2-FE2083F3CDAD}" destId="{0290B7E0-2A4E-4555-8CEE-04B7BB59F93F}" srcOrd="0" destOrd="0" presId="urn:microsoft.com/office/officeart/2005/8/layout/orgChart1"/>
    <dgm:cxn modelId="{DC4A278A-7C49-4AF5-8E30-B62758B83A15}" type="presOf" srcId="{3D3E92DE-1298-4F8C-B4F5-D04855B07297}" destId="{5851B591-059F-4B0A-8118-FDD045E61F04}" srcOrd="1" destOrd="0" presId="urn:microsoft.com/office/officeart/2005/8/layout/orgChart1"/>
    <dgm:cxn modelId="{0A56656A-0A6E-4703-ADCD-EB665419BF72}" srcId="{22C5E3A0-595B-4A45-86A5-8C8E6BD3523B}" destId="{78799412-43A8-4DEB-9344-EA474CABDC6A}" srcOrd="3" destOrd="0" parTransId="{8D94EBA3-201B-4177-AFD5-411F4D557864}" sibTransId="{80E34B42-208A-403B-A250-4A737E208EE5}"/>
    <dgm:cxn modelId="{95B41F04-A396-462B-812F-285368A93C7A}" type="presParOf" srcId="{7577C4AC-3256-48DD-94A3-3FECE40CF110}" destId="{3371F012-8664-43D0-9B71-6A929437C2EA}" srcOrd="0" destOrd="0" presId="urn:microsoft.com/office/officeart/2005/8/layout/orgChart1"/>
    <dgm:cxn modelId="{D02101A1-C9D3-427B-B78F-D74632900473}" type="presParOf" srcId="{3371F012-8664-43D0-9B71-6A929437C2EA}" destId="{B9DC88D5-97EB-4667-8E43-FF63190C2CF7}" srcOrd="0" destOrd="0" presId="urn:microsoft.com/office/officeart/2005/8/layout/orgChart1"/>
    <dgm:cxn modelId="{BD80EC1C-0D65-4C9E-A064-B8A7FE620209}" type="presParOf" srcId="{B9DC88D5-97EB-4667-8E43-FF63190C2CF7}" destId="{5BC38E71-0365-4FB6-9984-10AC471B5086}" srcOrd="0" destOrd="0" presId="urn:microsoft.com/office/officeart/2005/8/layout/orgChart1"/>
    <dgm:cxn modelId="{06109956-202A-48F5-9A10-977F1E8EC449}" type="presParOf" srcId="{B9DC88D5-97EB-4667-8E43-FF63190C2CF7}" destId="{AF75FB6E-CF55-4820-B530-DC3149F766DD}" srcOrd="1" destOrd="0" presId="urn:microsoft.com/office/officeart/2005/8/layout/orgChart1"/>
    <dgm:cxn modelId="{EBFB37E4-37CF-4E12-9F0F-C9F034E529BD}" type="presParOf" srcId="{3371F012-8664-43D0-9B71-6A929437C2EA}" destId="{32D39949-A3F1-4B91-ACE9-66767CAF34AE}" srcOrd="1" destOrd="0" presId="urn:microsoft.com/office/officeart/2005/8/layout/orgChart1"/>
    <dgm:cxn modelId="{D4AEAEC0-029B-457B-BC55-CB023605E25C}" type="presParOf" srcId="{32D39949-A3F1-4B91-ACE9-66767CAF34AE}" destId="{04E98200-555E-457C-8512-B148C6E966F5}" srcOrd="0" destOrd="0" presId="urn:microsoft.com/office/officeart/2005/8/layout/orgChart1"/>
    <dgm:cxn modelId="{7BB88BCE-B372-4B62-A3EE-7A2CCAA5D2C2}" type="presParOf" srcId="{32D39949-A3F1-4B91-ACE9-66767CAF34AE}" destId="{E8AF4EB6-C38D-43DF-AC5C-52844FA6D96F}" srcOrd="1" destOrd="0" presId="urn:microsoft.com/office/officeart/2005/8/layout/orgChart1"/>
    <dgm:cxn modelId="{7C248C46-B1C9-435D-8D2C-ED723EAE5BCE}" type="presParOf" srcId="{E8AF4EB6-C38D-43DF-AC5C-52844FA6D96F}" destId="{DBA2605C-9F87-4EC1-BD5A-8C6C3216F66E}" srcOrd="0" destOrd="0" presId="urn:microsoft.com/office/officeart/2005/8/layout/orgChart1"/>
    <dgm:cxn modelId="{21EDCE5C-B917-4516-BF7D-4EC5512C870F}" type="presParOf" srcId="{DBA2605C-9F87-4EC1-BD5A-8C6C3216F66E}" destId="{BD574E41-F328-4ECD-A242-8957F5FF5633}" srcOrd="0" destOrd="0" presId="urn:microsoft.com/office/officeart/2005/8/layout/orgChart1"/>
    <dgm:cxn modelId="{E147B3C6-9FEA-4F51-9E9C-D0E02214727F}" type="presParOf" srcId="{DBA2605C-9F87-4EC1-BD5A-8C6C3216F66E}" destId="{5CF517DC-7BE7-48AC-8B4D-0857159C8E4F}" srcOrd="1" destOrd="0" presId="urn:microsoft.com/office/officeart/2005/8/layout/orgChart1"/>
    <dgm:cxn modelId="{FBA474E3-4EB6-4D8A-8121-DAC108003433}" type="presParOf" srcId="{E8AF4EB6-C38D-43DF-AC5C-52844FA6D96F}" destId="{DA5AD684-F362-4E07-AC56-8571316963BD}" srcOrd="1" destOrd="0" presId="urn:microsoft.com/office/officeart/2005/8/layout/orgChart1"/>
    <dgm:cxn modelId="{55CEE4B4-3A95-4905-AB31-7EEA52A12915}" type="presParOf" srcId="{DA5AD684-F362-4E07-AC56-8571316963BD}" destId="{E674D540-D98C-485A-878A-616955A17516}" srcOrd="0" destOrd="0" presId="urn:microsoft.com/office/officeart/2005/8/layout/orgChart1"/>
    <dgm:cxn modelId="{8022A080-1960-4072-B8CD-065F04D8788B}" type="presParOf" srcId="{DA5AD684-F362-4E07-AC56-8571316963BD}" destId="{1A4EB291-3BF8-4C24-AFDF-E9D76A243FAF}" srcOrd="1" destOrd="0" presId="urn:microsoft.com/office/officeart/2005/8/layout/orgChart1"/>
    <dgm:cxn modelId="{9E65AD46-4388-47A0-A954-08C3831E519F}" type="presParOf" srcId="{1A4EB291-3BF8-4C24-AFDF-E9D76A243FAF}" destId="{1A5321AB-4E4A-4E92-BCA5-E89211C202FD}" srcOrd="0" destOrd="0" presId="urn:microsoft.com/office/officeart/2005/8/layout/orgChart1"/>
    <dgm:cxn modelId="{3322C35E-92CA-40A6-8FA7-57054056B6E9}" type="presParOf" srcId="{1A5321AB-4E4A-4E92-BCA5-E89211C202FD}" destId="{8CFEBA97-EFC9-4187-9629-BEC8D95268A9}" srcOrd="0" destOrd="0" presId="urn:microsoft.com/office/officeart/2005/8/layout/orgChart1"/>
    <dgm:cxn modelId="{BA07A30E-8BB1-43CF-A765-4DCD7C8F7CC6}" type="presParOf" srcId="{1A5321AB-4E4A-4E92-BCA5-E89211C202FD}" destId="{71304C8C-BAEC-4F39-BC3A-A1340E07BE82}" srcOrd="1" destOrd="0" presId="urn:microsoft.com/office/officeart/2005/8/layout/orgChart1"/>
    <dgm:cxn modelId="{931D1475-4F45-4DC9-BA96-3D4BE6ACBEBC}" type="presParOf" srcId="{1A4EB291-3BF8-4C24-AFDF-E9D76A243FAF}" destId="{FA2B1D84-86EA-4A0B-A39D-B0C04924F500}" srcOrd="1" destOrd="0" presId="urn:microsoft.com/office/officeart/2005/8/layout/orgChart1"/>
    <dgm:cxn modelId="{4BCD0CB8-97E4-4621-9078-A5C06DAB033E}" type="presParOf" srcId="{1A4EB291-3BF8-4C24-AFDF-E9D76A243FAF}" destId="{E2E6D665-943D-4D22-AFE0-E56D80701118}" srcOrd="2" destOrd="0" presId="urn:microsoft.com/office/officeart/2005/8/layout/orgChart1"/>
    <dgm:cxn modelId="{044ADDFE-9251-4F0D-AF7B-8169B8E5F073}" type="presParOf" srcId="{E8AF4EB6-C38D-43DF-AC5C-52844FA6D96F}" destId="{5DDCB78D-185B-474B-85DE-18C754925F9A}" srcOrd="2" destOrd="0" presId="urn:microsoft.com/office/officeart/2005/8/layout/orgChart1"/>
    <dgm:cxn modelId="{273AAD43-50C4-48AC-8333-6C9EFA29B1BD}" type="presParOf" srcId="{32D39949-A3F1-4B91-ACE9-66767CAF34AE}" destId="{AF82696C-2C7E-4314-B78F-4BBE403A7CA8}" srcOrd="2" destOrd="0" presId="urn:microsoft.com/office/officeart/2005/8/layout/orgChart1"/>
    <dgm:cxn modelId="{B8940D3E-0705-450A-90A7-29CF1BB86515}" type="presParOf" srcId="{32D39949-A3F1-4B91-ACE9-66767CAF34AE}" destId="{DB28E8BE-3521-4CC0-BA5B-7617FF1C3CD6}" srcOrd="3" destOrd="0" presId="urn:microsoft.com/office/officeart/2005/8/layout/orgChart1"/>
    <dgm:cxn modelId="{460AA298-DEAB-4A19-AB01-BBF68CB91FB4}" type="presParOf" srcId="{DB28E8BE-3521-4CC0-BA5B-7617FF1C3CD6}" destId="{B500A83B-F4B8-43C4-91C1-6104585ADF1D}" srcOrd="0" destOrd="0" presId="urn:microsoft.com/office/officeart/2005/8/layout/orgChart1"/>
    <dgm:cxn modelId="{6CE4A4F1-5608-4B53-A4A8-11FB2975FED7}" type="presParOf" srcId="{B500A83B-F4B8-43C4-91C1-6104585ADF1D}" destId="{9CBF123B-AE94-4137-A684-24A70261E649}" srcOrd="0" destOrd="0" presId="urn:microsoft.com/office/officeart/2005/8/layout/orgChart1"/>
    <dgm:cxn modelId="{803ED9EB-8B6B-41B6-8DA9-93A2C4052EA1}" type="presParOf" srcId="{B500A83B-F4B8-43C4-91C1-6104585ADF1D}" destId="{792BFA90-A9F0-4150-AD68-7A2316779864}" srcOrd="1" destOrd="0" presId="urn:microsoft.com/office/officeart/2005/8/layout/orgChart1"/>
    <dgm:cxn modelId="{B3334059-1841-456D-B5B0-B70623C0B127}" type="presParOf" srcId="{DB28E8BE-3521-4CC0-BA5B-7617FF1C3CD6}" destId="{28C6778F-B370-46AB-BB61-FADB7C888DE9}" srcOrd="1" destOrd="0" presId="urn:microsoft.com/office/officeart/2005/8/layout/orgChart1"/>
    <dgm:cxn modelId="{6C9AA25A-03AE-4F56-95AE-F3866F4B0B24}" type="presParOf" srcId="{28C6778F-B370-46AB-BB61-FADB7C888DE9}" destId="{A9DA5FDC-652E-49FB-9045-4E8375256084}" srcOrd="0" destOrd="0" presId="urn:microsoft.com/office/officeart/2005/8/layout/orgChart1"/>
    <dgm:cxn modelId="{7FFB56FD-DED9-4E64-A5D3-7F36D5811C33}" type="presParOf" srcId="{28C6778F-B370-46AB-BB61-FADB7C888DE9}" destId="{1759E06C-CC86-437A-A464-853CC75DD839}" srcOrd="1" destOrd="0" presId="urn:microsoft.com/office/officeart/2005/8/layout/orgChart1"/>
    <dgm:cxn modelId="{E528913A-2DB4-4107-80C6-859742E26ECE}" type="presParOf" srcId="{1759E06C-CC86-437A-A464-853CC75DD839}" destId="{FA7C830D-51AB-4003-8DC9-8EBBA04D5C06}" srcOrd="0" destOrd="0" presId="urn:microsoft.com/office/officeart/2005/8/layout/orgChart1"/>
    <dgm:cxn modelId="{D00DD10C-F16F-4C0A-A598-8687F4F487B4}" type="presParOf" srcId="{FA7C830D-51AB-4003-8DC9-8EBBA04D5C06}" destId="{6CE18A2E-74C3-4830-826B-01CB40826A76}" srcOrd="0" destOrd="0" presId="urn:microsoft.com/office/officeart/2005/8/layout/orgChart1"/>
    <dgm:cxn modelId="{9DF44993-9971-42DA-B23B-D1E53B683C91}" type="presParOf" srcId="{FA7C830D-51AB-4003-8DC9-8EBBA04D5C06}" destId="{5851B591-059F-4B0A-8118-FDD045E61F04}" srcOrd="1" destOrd="0" presId="urn:microsoft.com/office/officeart/2005/8/layout/orgChart1"/>
    <dgm:cxn modelId="{1248AD2E-53A0-4D76-9AF9-EB34F829C74A}" type="presParOf" srcId="{1759E06C-CC86-437A-A464-853CC75DD839}" destId="{28F74D00-11B2-45B6-BF6B-47DDAB391680}" srcOrd="1" destOrd="0" presId="urn:microsoft.com/office/officeart/2005/8/layout/orgChart1"/>
    <dgm:cxn modelId="{1CB38723-CADE-44FF-BB49-8EE0C5C3AB36}" type="presParOf" srcId="{1759E06C-CC86-437A-A464-853CC75DD839}" destId="{17A0C223-EF29-4461-BD05-66E05DB425B6}" srcOrd="2" destOrd="0" presId="urn:microsoft.com/office/officeart/2005/8/layout/orgChart1"/>
    <dgm:cxn modelId="{90A20992-05B5-4A4C-93FA-D612B235CE71}" type="presParOf" srcId="{DB28E8BE-3521-4CC0-BA5B-7617FF1C3CD6}" destId="{D4852CA2-D440-48DE-B347-ACA269E47097}" srcOrd="2" destOrd="0" presId="urn:microsoft.com/office/officeart/2005/8/layout/orgChart1"/>
    <dgm:cxn modelId="{DF885737-9B67-4AB1-A4ED-32C7108B6BDA}" type="presParOf" srcId="{32D39949-A3F1-4B91-ACE9-66767CAF34AE}" destId="{9F7B916D-DBD8-4A90-8E6E-A5F1A70DABA6}" srcOrd="4" destOrd="0" presId="urn:microsoft.com/office/officeart/2005/8/layout/orgChart1"/>
    <dgm:cxn modelId="{EC95C06A-0A08-48DB-955F-97F801BC9505}" type="presParOf" srcId="{32D39949-A3F1-4B91-ACE9-66767CAF34AE}" destId="{A386F52A-53D7-4310-969F-183DE0B91C63}" srcOrd="5" destOrd="0" presId="urn:microsoft.com/office/officeart/2005/8/layout/orgChart1"/>
    <dgm:cxn modelId="{DF810B7B-7033-4625-9DFA-C5CB0FE74977}" type="presParOf" srcId="{A386F52A-53D7-4310-969F-183DE0B91C63}" destId="{DF5E2EED-3213-4515-B259-F576432A3B4D}" srcOrd="0" destOrd="0" presId="urn:microsoft.com/office/officeart/2005/8/layout/orgChart1"/>
    <dgm:cxn modelId="{9516C3F0-694D-4C3B-8B9D-D2957FE1E3A8}" type="presParOf" srcId="{DF5E2EED-3213-4515-B259-F576432A3B4D}" destId="{EF342E7F-0FCD-4DB0-ABDE-3CA5A9C71FA3}" srcOrd="0" destOrd="0" presId="urn:microsoft.com/office/officeart/2005/8/layout/orgChart1"/>
    <dgm:cxn modelId="{A300C289-5E74-42DD-B3D0-079C0E6AA6A0}" type="presParOf" srcId="{DF5E2EED-3213-4515-B259-F576432A3B4D}" destId="{1E34A2B0-CDCD-49DB-8A42-F600E52EF62A}" srcOrd="1" destOrd="0" presId="urn:microsoft.com/office/officeart/2005/8/layout/orgChart1"/>
    <dgm:cxn modelId="{1A233C64-6767-4B8E-B53A-139E5F59E835}" type="presParOf" srcId="{A386F52A-53D7-4310-969F-183DE0B91C63}" destId="{8F75D4DE-F067-4CA1-BE34-BCAAD28D4FC2}" srcOrd="1" destOrd="0" presId="urn:microsoft.com/office/officeart/2005/8/layout/orgChart1"/>
    <dgm:cxn modelId="{EE3DC7BC-47B3-4D6A-B273-2169332DF40D}" type="presParOf" srcId="{8F75D4DE-F067-4CA1-BE34-BCAAD28D4FC2}" destId="{C475FAE0-F0D8-4E35-81EF-69D60DDF6D25}" srcOrd="0" destOrd="0" presId="urn:microsoft.com/office/officeart/2005/8/layout/orgChart1"/>
    <dgm:cxn modelId="{85884758-FE88-4542-B0B3-E40DAFB5B012}" type="presParOf" srcId="{8F75D4DE-F067-4CA1-BE34-BCAAD28D4FC2}" destId="{E2104008-8250-4098-B7B0-D8404864EC89}" srcOrd="1" destOrd="0" presId="urn:microsoft.com/office/officeart/2005/8/layout/orgChart1"/>
    <dgm:cxn modelId="{5BBABFDF-9E9F-4951-9CDF-853809CDA950}" type="presParOf" srcId="{E2104008-8250-4098-B7B0-D8404864EC89}" destId="{D13DE5D8-2950-4C9E-BE92-49A4EB9D5C61}" srcOrd="0" destOrd="0" presId="urn:microsoft.com/office/officeart/2005/8/layout/orgChart1"/>
    <dgm:cxn modelId="{588D651F-D0E0-4EB2-9C25-AF8849E5382A}" type="presParOf" srcId="{D13DE5D8-2950-4C9E-BE92-49A4EB9D5C61}" destId="{9331F3E9-9B53-4623-855D-388739EF8062}" srcOrd="0" destOrd="0" presId="urn:microsoft.com/office/officeart/2005/8/layout/orgChart1"/>
    <dgm:cxn modelId="{E2305F25-DB40-45D3-A77B-E9C2661EBB75}" type="presParOf" srcId="{D13DE5D8-2950-4C9E-BE92-49A4EB9D5C61}" destId="{96FCE46C-F6EE-4D1D-9F7C-37ED1BA51661}" srcOrd="1" destOrd="0" presId="urn:microsoft.com/office/officeart/2005/8/layout/orgChart1"/>
    <dgm:cxn modelId="{451749F9-EA7E-4D25-AB36-26AB62668A4E}" type="presParOf" srcId="{E2104008-8250-4098-B7B0-D8404864EC89}" destId="{30D3EA25-60E8-4C19-AD53-02DE288F8F94}" srcOrd="1" destOrd="0" presId="urn:microsoft.com/office/officeart/2005/8/layout/orgChart1"/>
    <dgm:cxn modelId="{3B19F93E-FF86-47E1-BEFE-0AF33B98B58A}" type="presParOf" srcId="{E2104008-8250-4098-B7B0-D8404864EC89}" destId="{06614C77-84F8-4DDF-BFD1-E44617AF34EF}" srcOrd="2" destOrd="0" presId="urn:microsoft.com/office/officeart/2005/8/layout/orgChart1"/>
    <dgm:cxn modelId="{EE066C9A-E9BF-4567-AF87-5D04D6AA10D9}" type="presParOf" srcId="{A386F52A-53D7-4310-969F-183DE0B91C63}" destId="{6C477D58-4B37-4761-A400-212F66D0657D}" srcOrd="2" destOrd="0" presId="urn:microsoft.com/office/officeart/2005/8/layout/orgChart1"/>
    <dgm:cxn modelId="{099ABCD7-B016-48D6-AC9A-6B13251C7870}" type="presParOf" srcId="{32D39949-A3F1-4B91-ACE9-66767CAF34AE}" destId="{B352F5A4-604B-4B7D-8F19-4692230B0B7F}" srcOrd="6" destOrd="0" presId="urn:microsoft.com/office/officeart/2005/8/layout/orgChart1"/>
    <dgm:cxn modelId="{3B5928B3-A632-4EA5-ADE5-9A53DAAD8719}" type="presParOf" srcId="{32D39949-A3F1-4B91-ACE9-66767CAF34AE}" destId="{C0FBD7D9-07D1-46C7-A67D-8C5CC99768D9}" srcOrd="7" destOrd="0" presId="urn:microsoft.com/office/officeart/2005/8/layout/orgChart1"/>
    <dgm:cxn modelId="{F3378404-2B7C-4728-B3E1-70CBB6D9403E}" type="presParOf" srcId="{C0FBD7D9-07D1-46C7-A67D-8C5CC99768D9}" destId="{A77B36A2-AFF7-43BB-B102-933EDBEAF12A}" srcOrd="0" destOrd="0" presId="urn:microsoft.com/office/officeart/2005/8/layout/orgChart1"/>
    <dgm:cxn modelId="{4BD7A3AF-2927-4650-899F-51CF4139AF38}" type="presParOf" srcId="{A77B36A2-AFF7-43BB-B102-933EDBEAF12A}" destId="{65DD4CC5-1F2E-4726-87A8-65149D5591F9}" srcOrd="0" destOrd="0" presId="urn:microsoft.com/office/officeart/2005/8/layout/orgChart1"/>
    <dgm:cxn modelId="{DF40ECE6-1730-41BB-A9E8-37C3E020084C}" type="presParOf" srcId="{A77B36A2-AFF7-43BB-B102-933EDBEAF12A}" destId="{0B7096AD-98A9-4C9A-9BC8-A45754864934}" srcOrd="1" destOrd="0" presId="urn:microsoft.com/office/officeart/2005/8/layout/orgChart1"/>
    <dgm:cxn modelId="{A0F1FBBA-E74B-46D2-ABFE-A605E6B06261}" type="presParOf" srcId="{C0FBD7D9-07D1-46C7-A67D-8C5CC99768D9}" destId="{9901E6E1-C8B3-4EA4-B2ED-EAB38C0F02EF}" srcOrd="1" destOrd="0" presId="urn:microsoft.com/office/officeart/2005/8/layout/orgChart1"/>
    <dgm:cxn modelId="{BD37D3AB-29F5-4324-AA68-E5A38813A974}" type="presParOf" srcId="{9901E6E1-C8B3-4EA4-B2ED-EAB38C0F02EF}" destId="{5386B48C-48A5-49A2-8745-6BB6A5D78CAE}" srcOrd="0" destOrd="0" presId="urn:microsoft.com/office/officeart/2005/8/layout/orgChart1"/>
    <dgm:cxn modelId="{0EEAD8FC-29BC-4506-9A3D-E12ADBBF8841}" type="presParOf" srcId="{9901E6E1-C8B3-4EA4-B2ED-EAB38C0F02EF}" destId="{17F01FC0-5639-419E-9775-08F56447FC44}" srcOrd="1" destOrd="0" presId="urn:microsoft.com/office/officeart/2005/8/layout/orgChart1"/>
    <dgm:cxn modelId="{75C73EFF-CB9A-4541-B990-A421D8ED66A6}" type="presParOf" srcId="{17F01FC0-5639-419E-9775-08F56447FC44}" destId="{11A765E2-EEF9-46AB-B7E7-50D85052BD89}" srcOrd="0" destOrd="0" presId="urn:microsoft.com/office/officeart/2005/8/layout/orgChart1"/>
    <dgm:cxn modelId="{E9DC5E39-1642-4E25-BD98-962FADD23B3D}" type="presParOf" srcId="{11A765E2-EEF9-46AB-B7E7-50D85052BD89}" destId="{AF2C27A2-BF46-420A-A0BF-0ED66E2B1006}" srcOrd="0" destOrd="0" presId="urn:microsoft.com/office/officeart/2005/8/layout/orgChart1"/>
    <dgm:cxn modelId="{DE6B094A-F6E6-4097-847B-48A3F42634ED}" type="presParOf" srcId="{11A765E2-EEF9-46AB-B7E7-50D85052BD89}" destId="{3A098A4A-C59C-47CE-919C-057BAE99E48E}" srcOrd="1" destOrd="0" presId="urn:microsoft.com/office/officeart/2005/8/layout/orgChart1"/>
    <dgm:cxn modelId="{6EDBBC6B-6048-4791-85D1-40576D9DAA7D}" type="presParOf" srcId="{17F01FC0-5639-419E-9775-08F56447FC44}" destId="{163C3767-9400-4EE1-9BC2-C7A85543FE1D}" srcOrd="1" destOrd="0" presId="urn:microsoft.com/office/officeart/2005/8/layout/orgChart1"/>
    <dgm:cxn modelId="{D5B60353-3272-4518-B841-FEAFBDA2A1B8}" type="presParOf" srcId="{17F01FC0-5639-419E-9775-08F56447FC44}" destId="{D482728B-4D2F-4205-ABAF-3DF0E51AD29D}" srcOrd="2" destOrd="0" presId="urn:microsoft.com/office/officeart/2005/8/layout/orgChart1"/>
    <dgm:cxn modelId="{6AA55645-5AF1-4C4F-82D6-9BA98CE5C9D2}" type="presParOf" srcId="{C0FBD7D9-07D1-46C7-A67D-8C5CC99768D9}" destId="{555B18A4-5564-4F99-B128-1C87B37A3BF8}" srcOrd="2" destOrd="0" presId="urn:microsoft.com/office/officeart/2005/8/layout/orgChart1"/>
    <dgm:cxn modelId="{29274EBC-5DDA-4FD4-B028-509DB307056A}" type="presParOf" srcId="{3371F012-8664-43D0-9B71-6A929437C2EA}" destId="{196B8F6C-E71A-40C6-95AF-8C69EFBE5648}" srcOrd="2" destOrd="0" presId="urn:microsoft.com/office/officeart/2005/8/layout/orgChart1"/>
    <dgm:cxn modelId="{4633EEE8-5026-408F-83B3-BA8D458C634F}" type="presParOf" srcId="{196B8F6C-E71A-40C6-95AF-8C69EFBE5648}" destId="{95BFF2D8-E53F-4117-8E89-DC92C3A990BE}" srcOrd="0" destOrd="0" presId="urn:microsoft.com/office/officeart/2005/8/layout/orgChart1"/>
    <dgm:cxn modelId="{5275A64C-B6F9-42CF-8D66-770B2679EDCE}" type="presParOf" srcId="{196B8F6C-E71A-40C6-95AF-8C69EFBE5648}" destId="{02D16E28-D4D2-4B34-BFF3-5B2466851C0F}" srcOrd="1" destOrd="0" presId="urn:microsoft.com/office/officeart/2005/8/layout/orgChart1"/>
    <dgm:cxn modelId="{474CE273-F3E8-498A-8E7B-DABE0656D105}" type="presParOf" srcId="{02D16E28-D4D2-4B34-BFF3-5B2466851C0F}" destId="{A2AE5414-3F16-4C38-A962-94A4702D0C9F}" srcOrd="0" destOrd="0" presId="urn:microsoft.com/office/officeart/2005/8/layout/orgChart1"/>
    <dgm:cxn modelId="{AA49509D-9EF5-4B67-93BA-A562D3B27D3A}" type="presParOf" srcId="{A2AE5414-3F16-4C38-A962-94A4702D0C9F}" destId="{C0D3BA60-BD6F-49F0-9D44-07BAC555B337}" srcOrd="0" destOrd="0" presId="urn:microsoft.com/office/officeart/2005/8/layout/orgChart1"/>
    <dgm:cxn modelId="{1E6D2C0C-76F1-43C7-B3E5-EBABE913A76A}" type="presParOf" srcId="{A2AE5414-3F16-4C38-A962-94A4702D0C9F}" destId="{A5B0003A-71C6-4FCE-8C92-13DA78985BCE}" srcOrd="1" destOrd="0" presId="urn:microsoft.com/office/officeart/2005/8/layout/orgChart1"/>
    <dgm:cxn modelId="{2476B2C1-0A43-4FDC-849C-CDE6A41365C2}" type="presParOf" srcId="{02D16E28-D4D2-4B34-BFF3-5B2466851C0F}" destId="{46463A2B-BBAE-410C-A09F-D8468E92C24A}" srcOrd="1" destOrd="0" presId="urn:microsoft.com/office/officeart/2005/8/layout/orgChart1"/>
    <dgm:cxn modelId="{A5B056BA-C0DF-4BCD-90E0-5970247E95ED}" type="presParOf" srcId="{02D16E28-D4D2-4B34-BFF3-5B2466851C0F}" destId="{0287971A-A29B-4A32-8D3D-6DCDCE2DBBB4}" srcOrd="2" destOrd="0" presId="urn:microsoft.com/office/officeart/2005/8/layout/orgChart1"/>
    <dgm:cxn modelId="{484C4F3E-2137-440F-9931-21B505D6E905}" type="presParOf" srcId="{196B8F6C-E71A-40C6-95AF-8C69EFBE5648}" destId="{6156F6FF-DEA2-40AA-A79B-B84B3D8697E8}" srcOrd="2" destOrd="0" presId="urn:microsoft.com/office/officeart/2005/8/layout/orgChart1"/>
    <dgm:cxn modelId="{8D5C9494-C48C-4FFE-AC7E-E76769431D37}" type="presParOf" srcId="{196B8F6C-E71A-40C6-95AF-8C69EFBE5648}" destId="{D9B7024E-7B91-4E60-9645-0C2AB71EAF17}" srcOrd="3" destOrd="0" presId="urn:microsoft.com/office/officeart/2005/8/layout/orgChart1"/>
    <dgm:cxn modelId="{BA4FAED5-F80D-4A21-9E93-57A8CEA7CC00}" type="presParOf" srcId="{D9B7024E-7B91-4E60-9645-0C2AB71EAF17}" destId="{564CE6A8-54C6-4AF1-AF35-0E2DBA727D6B}" srcOrd="0" destOrd="0" presId="urn:microsoft.com/office/officeart/2005/8/layout/orgChart1"/>
    <dgm:cxn modelId="{132229B8-86C0-4B6A-9050-418A26B6CC5A}" type="presParOf" srcId="{564CE6A8-54C6-4AF1-AF35-0E2DBA727D6B}" destId="{0290B7E0-2A4E-4555-8CEE-04B7BB59F93F}" srcOrd="0" destOrd="0" presId="urn:microsoft.com/office/officeart/2005/8/layout/orgChart1"/>
    <dgm:cxn modelId="{6C621CED-FB1C-4340-ACD4-427A1EE902E1}" type="presParOf" srcId="{564CE6A8-54C6-4AF1-AF35-0E2DBA727D6B}" destId="{09EADFC6-E904-41C0-939E-02352ECD1A44}" srcOrd="1" destOrd="0" presId="urn:microsoft.com/office/officeart/2005/8/layout/orgChart1"/>
    <dgm:cxn modelId="{3E97E021-43ED-47FD-BE2A-BBD1FA29252A}" type="presParOf" srcId="{D9B7024E-7B91-4E60-9645-0C2AB71EAF17}" destId="{099D98AD-93F0-4CA6-B79C-7D234707B50C}" srcOrd="1" destOrd="0" presId="urn:microsoft.com/office/officeart/2005/8/layout/orgChart1"/>
    <dgm:cxn modelId="{65A2B970-63B9-4F5C-9732-896661E97FDA}" type="presParOf" srcId="{D9B7024E-7B91-4E60-9645-0C2AB71EAF17}" destId="{4C6D9AE8-922E-4E35-8B82-06A6C63A2B3D}" srcOrd="2" destOrd="0" presId="urn:microsoft.com/office/officeart/2005/8/layout/orgChart1"/>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BB6AAD5-BB22-443A-B98E-11707CBE16C9}" type="doc">
      <dgm:prSet loTypeId="urn:microsoft.com/office/officeart/2009/3/layout/RandomtoResultProcess" loCatId="process" qsTypeId="urn:microsoft.com/office/officeart/2005/8/quickstyle/simple1" qsCatId="simple" csTypeId="urn:microsoft.com/office/officeart/2005/8/colors/colorful1" csCatId="colorful" phldr="1"/>
      <dgm:spPr/>
      <dgm:t>
        <a:bodyPr/>
        <a:lstStyle/>
        <a:p>
          <a:endParaRPr lang="en-US"/>
        </a:p>
      </dgm:t>
    </dgm:pt>
    <dgm:pt modelId="{62F3A35F-EA2B-462C-89DA-224952DBD84B}">
      <dgm:prSet phldrT="[Text]" custT="1"/>
      <dgm:spPr>
        <a:ln>
          <a:noFill/>
        </a:ln>
      </dgm:spPr>
      <dgm:t>
        <a:bodyPr/>
        <a:lstStyle/>
        <a:p>
          <a:r>
            <a:rPr lang="en-US" sz="1600" b="1" dirty="0" smtClean="0">
              <a:solidFill>
                <a:schemeClr val="tx1"/>
              </a:solidFill>
            </a:rPr>
            <a:t>Brainstorm</a:t>
          </a:r>
          <a:endParaRPr lang="en-US" sz="1600" b="1" dirty="0">
            <a:solidFill>
              <a:schemeClr val="tx1"/>
            </a:solidFill>
          </a:endParaRPr>
        </a:p>
      </dgm:t>
    </dgm:pt>
    <dgm:pt modelId="{68C8E73F-A05A-4DC8-914A-C484D8568F55}" type="parTrans" cxnId="{78D5CF50-3633-4A11-9FE0-D306D94A091D}">
      <dgm:prSet/>
      <dgm:spPr/>
      <dgm:t>
        <a:bodyPr/>
        <a:lstStyle/>
        <a:p>
          <a:endParaRPr lang="en-US" sz="2000"/>
        </a:p>
      </dgm:t>
    </dgm:pt>
    <dgm:pt modelId="{12A631F8-73E8-4437-A632-1DA4C96C2081}" type="sibTrans" cxnId="{78D5CF50-3633-4A11-9FE0-D306D94A091D}">
      <dgm:prSet/>
      <dgm:spPr>
        <a:ln>
          <a:noFill/>
        </a:ln>
      </dgm:spPr>
      <dgm:t>
        <a:bodyPr/>
        <a:lstStyle/>
        <a:p>
          <a:endParaRPr lang="en-US" sz="2000"/>
        </a:p>
      </dgm:t>
    </dgm:pt>
    <dgm:pt modelId="{37FDA6AE-027B-4120-90CE-09301A415796}">
      <dgm:prSet phldrT="[Text]" custT="1"/>
      <dgm:spPr>
        <a:ln>
          <a:noFill/>
        </a:ln>
      </dgm:spPr>
      <dgm:t>
        <a:bodyPr/>
        <a:lstStyle/>
        <a:p>
          <a:r>
            <a:rPr lang="en-US" sz="1600" b="1" dirty="0" smtClean="0">
              <a:solidFill>
                <a:schemeClr val="tx1"/>
              </a:solidFill>
            </a:rPr>
            <a:t>Conceptualization</a:t>
          </a:r>
          <a:endParaRPr lang="en-US" sz="1600" b="1" dirty="0">
            <a:solidFill>
              <a:schemeClr val="tx1"/>
            </a:solidFill>
          </a:endParaRPr>
        </a:p>
      </dgm:t>
    </dgm:pt>
    <dgm:pt modelId="{F547554B-51EF-4D52-BD83-B530786A53F6}" type="parTrans" cxnId="{97371629-EAFB-49C5-8D4C-1C2CC8EF98DA}">
      <dgm:prSet/>
      <dgm:spPr/>
      <dgm:t>
        <a:bodyPr/>
        <a:lstStyle/>
        <a:p>
          <a:endParaRPr lang="en-US" sz="2000"/>
        </a:p>
      </dgm:t>
    </dgm:pt>
    <dgm:pt modelId="{AACFA7FC-124D-47F0-AAB7-D837F03A13D6}" type="sibTrans" cxnId="{97371629-EAFB-49C5-8D4C-1C2CC8EF98DA}">
      <dgm:prSet/>
      <dgm:spPr>
        <a:ln>
          <a:noFill/>
        </a:ln>
      </dgm:spPr>
      <dgm:t>
        <a:bodyPr/>
        <a:lstStyle/>
        <a:p>
          <a:endParaRPr lang="en-US" sz="2000"/>
        </a:p>
      </dgm:t>
    </dgm:pt>
    <dgm:pt modelId="{8C92A023-B595-4B7E-9FD1-86305B47363F}">
      <dgm:prSet phldrT="[Text]" custT="1"/>
      <dgm:spPr>
        <a:solidFill>
          <a:schemeClr val="accent1"/>
        </a:solidFill>
        <a:ln>
          <a:noFill/>
        </a:ln>
      </dgm:spPr>
      <dgm:t>
        <a:bodyPr/>
        <a:lstStyle/>
        <a:p>
          <a:r>
            <a:rPr lang="en-US" sz="1600" b="1" dirty="0" smtClean="0"/>
            <a:t>Proposal</a:t>
          </a:r>
          <a:endParaRPr lang="en-US" sz="1600" b="1" dirty="0"/>
        </a:p>
      </dgm:t>
    </dgm:pt>
    <dgm:pt modelId="{126030B6-AD92-4139-8AC7-ED96A61FFA13}" type="parTrans" cxnId="{6393EA77-6C35-4795-B9F8-BC384CEB01BB}">
      <dgm:prSet/>
      <dgm:spPr/>
      <dgm:t>
        <a:bodyPr/>
        <a:lstStyle/>
        <a:p>
          <a:endParaRPr lang="en-US" sz="2000"/>
        </a:p>
      </dgm:t>
    </dgm:pt>
    <dgm:pt modelId="{45610BF7-B096-4636-A867-71803911F6BC}" type="sibTrans" cxnId="{6393EA77-6C35-4795-B9F8-BC384CEB01BB}">
      <dgm:prSet/>
      <dgm:spPr>
        <a:ln>
          <a:noFill/>
        </a:ln>
      </dgm:spPr>
      <dgm:t>
        <a:bodyPr/>
        <a:lstStyle/>
        <a:p>
          <a:endParaRPr lang="en-US" sz="2000"/>
        </a:p>
      </dgm:t>
    </dgm:pt>
    <dgm:pt modelId="{49417DCD-9717-4962-8221-45CEFE5E3B38}" type="pres">
      <dgm:prSet presAssocID="{ABB6AAD5-BB22-443A-B98E-11707CBE16C9}" presName="Name0" presStyleCnt="0">
        <dgm:presLayoutVars>
          <dgm:dir/>
          <dgm:animOne val="branch"/>
          <dgm:animLvl val="lvl"/>
        </dgm:presLayoutVars>
      </dgm:prSet>
      <dgm:spPr/>
      <dgm:t>
        <a:bodyPr/>
        <a:lstStyle/>
        <a:p>
          <a:endParaRPr lang="en-US"/>
        </a:p>
      </dgm:t>
    </dgm:pt>
    <dgm:pt modelId="{E3264D2C-01CD-46FE-9390-E04B78C088AF}" type="pres">
      <dgm:prSet presAssocID="{62F3A35F-EA2B-462C-89DA-224952DBD84B}" presName="chaos" presStyleCnt="0"/>
      <dgm:spPr/>
    </dgm:pt>
    <dgm:pt modelId="{A90A0BFC-07A7-4DDD-8427-0CA01EE69FD7}" type="pres">
      <dgm:prSet presAssocID="{62F3A35F-EA2B-462C-89DA-224952DBD84B}" presName="parTx1" presStyleLbl="revTx" presStyleIdx="0" presStyleCnt="2"/>
      <dgm:spPr/>
      <dgm:t>
        <a:bodyPr/>
        <a:lstStyle/>
        <a:p>
          <a:endParaRPr lang="en-US"/>
        </a:p>
      </dgm:t>
    </dgm:pt>
    <dgm:pt modelId="{7425EFB1-85FD-43BD-9E0C-5EB503D12F2B}" type="pres">
      <dgm:prSet presAssocID="{62F3A35F-EA2B-462C-89DA-224952DBD84B}" presName="c1" presStyleLbl="node1" presStyleIdx="0" presStyleCnt="19"/>
      <dgm:spPr>
        <a:ln>
          <a:noFill/>
        </a:ln>
      </dgm:spPr>
    </dgm:pt>
    <dgm:pt modelId="{73069CC5-AC2A-4E40-80C3-B6257E28E1D3}" type="pres">
      <dgm:prSet presAssocID="{62F3A35F-EA2B-462C-89DA-224952DBD84B}" presName="c2" presStyleLbl="node1" presStyleIdx="1" presStyleCnt="19"/>
      <dgm:spPr>
        <a:ln>
          <a:noFill/>
        </a:ln>
      </dgm:spPr>
    </dgm:pt>
    <dgm:pt modelId="{6545506E-F82F-40D0-B269-A33A56AD6FAD}" type="pres">
      <dgm:prSet presAssocID="{62F3A35F-EA2B-462C-89DA-224952DBD84B}" presName="c3" presStyleLbl="node1" presStyleIdx="2" presStyleCnt="19"/>
      <dgm:spPr>
        <a:ln>
          <a:noFill/>
        </a:ln>
      </dgm:spPr>
    </dgm:pt>
    <dgm:pt modelId="{977EB5CB-7F94-462A-B74B-D681CCDAFE96}" type="pres">
      <dgm:prSet presAssocID="{62F3A35F-EA2B-462C-89DA-224952DBD84B}" presName="c4" presStyleLbl="node1" presStyleIdx="3" presStyleCnt="19"/>
      <dgm:spPr>
        <a:ln>
          <a:noFill/>
        </a:ln>
      </dgm:spPr>
    </dgm:pt>
    <dgm:pt modelId="{94D41D45-881E-45E0-815F-B3D1F42ABA6A}" type="pres">
      <dgm:prSet presAssocID="{62F3A35F-EA2B-462C-89DA-224952DBD84B}" presName="c5" presStyleLbl="node1" presStyleIdx="4" presStyleCnt="19"/>
      <dgm:spPr>
        <a:ln>
          <a:noFill/>
        </a:ln>
      </dgm:spPr>
    </dgm:pt>
    <dgm:pt modelId="{3BAFF7A7-30C4-4792-80F0-F4ED56695A86}" type="pres">
      <dgm:prSet presAssocID="{62F3A35F-EA2B-462C-89DA-224952DBD84B}" presName="c6" presStyleLbl="node1" presStyleIdx="5" presStyleCnt="19"/>
      <dgm:spPr>
        <a:ln>
          <a:noFill/>
        </a:ln>
      </dgm:spPr>
    </dgm:pt>
    <dgm:pt modelId="{902BDD82-6500-4745-ABB1-8AB85030FF96}" type="pres">
      <dgm:prSet presAssocID="{62F3A35F-EA2B-462C-89DA-224952DBD84B}" presName="c7" presStyleLbl="node1" presStyleIdx="6" presStyleCnt="19"/>
      <dgm:spPr>
        <a:ln>
          <a:noFill/>
        </a:ln>
      </dgm:spPr>
    </dgm:pt>
    <dgm:pt modelId="{9BCC20C0-4B3E-4A32-8289-0C043EE14E08}" type="pres">
      <dgm:prSet presAssocID="{62F3A35F-EA2B-462C-89DA-224952DBD84B}" presName="c8" presStyleLbl="node1" presStyleIdx="7" presStyleCnt="19"/>
      <dgm:spPr>
        <a:ln>
          <a:noFill/>
        </a:ln>
      </dgm:spPr>
    </dgm:pt>
    <dgm:pt modelId="{1395F43B-46B6-48BD-BE0D-466AE12A59E4}" type="pres">
      <dgm:prSet presAssocID="{62F3A35F-EA2B-462C-89DA-224952DBD84B}" presName="c9" presStyleLbl="node1" presStyleIdx="8" presStyleCnt="19"/>
      <dgm:spPr>
        <a:ln>
          <a:noFill/>
        </a:ln>
      </dgm:spPr>
    </dgm:pt>
    <dgm:pt modelId="{3361D2E2-6923-453F-81C0-77902D700F8C}" type="pres">
      <dgm:prSet presAssocID="{62F3A35F-EA2B-462C-89DA-224952DBD84B}" presName="c10" presStyleLbl="node1" presStyleIdx="9" presStyleCnt="19"/>
      <dgm:spPr>
        <a:ln>
          <a:noFill/>
        </a:ln>
      </dgm:spPr>
    </dgm:pt>
    <dgm:pt modelId="{B5D258C8-C381-4DFA-9DF0-F1337D842739}" type="pres">
      <dgm:prSet presAssocID="{62F3A35F-EA2B-462C-89DA-224952DBD84B}" presName="c11" presStyleLbl="node1" presStyleIdx="10" presStyleCnt="19"/>
      <dgm:spPr>
        <a:ln>
          <a:noFill/>
        </a:ln>
      </dgm:spPr>
    </dgm:pt>
    <dgm:pt modelId="{483701E9-331F-4DBD-88D4-C515F77B849D}" type="pres">
      <dgm:prSet presAssocID="{62F3A35F-EA2B-462C-89DA-224952DBD84B}" presName="c12" presStyleLbl="node1" presStyleIdx="11" presStyleCnt="19"/>
      <dgm:spPr>
        <a:ln>
          <a:noFill/>
        </a:ln>
      </dgm:spPr>
    </dgm:pt>
    <dgm:pt modelId="{4320B6E2-693F-4792-89C6-95944ABED13F}" type="pres">
      <dgm:prSet presAssocID="{62F3A35F-EA2B-462C-89DA-224952DBD84B}" presName="c13" presStyleLbl="node1" presStyleIdx="12" presStyleCnt="19"/>
      <dgm:spPr>
        <a:ln>
          <a:noFill/>
        </a:ln>
      </dgm:spPr>
    </dgm:pt>
    <dgm:pt modelId="{37D79030-070E-406E-AD08-42C45219AC7F}" type="pres">
      <dgm:prSet presAssocID="{62F3A35F-EA2B-462C-89DA-224952DBD84B}" presName="c14" presStyleLbl="node1" presStyleIdx="13" presStyleCnt="19"/>
      <dgm:spPr>
        <a:ln>
          <a:noFill/>
        </a:ln>
      </dgm:spPr>
    </dgm:pt>
    <dgm:pt modelId="{98D3AB0A-B676-4AFF-8575-8BA9B28186E3}" type="pres">
      <dgm:prSet presAssocID="{62F3A35F-EA2B-462C-89DA-224952DBD84B}" presName="c15" presStyleLbl="node1" presStyleIdx="14" presStyleCnt="19"/>
      <dgm:spPr>
        <a:ln>
          <a:noFill/>
        </a:ln>
      </dgm:spPr>
    </dgm:pt>
    <dgm:pt modelId="{005F7ED7-2138-429B-B8E8-40FB2DAF0412}" type="pres">
      <dgm:prSet presAssocID="{62F3A35F-EA2B-462C-89DA-224952DBD84B}" presName="c16" presStyleLbl="node1" presStyleIdx="15" presStyleCnt="19"/>
      <dgm:spPr>
        <a:ln>
          <a:noFill/>
        </a:ln>
      </dgm:spPr>
    </dgm:pt>
    <dgm:pt modelId="{45319392-E8FF-4496-B113-53B39E20FF13}" type="pres">
      <dgm:prSet presAssocID="{62F3A35F-EA2B-462C-89DA-224952DBD84B}" presName="c17" presStyleLbl="node1" presStyleIdx="16" presStyleCnt="19"/>
      <dgm:spPr>
        <a:ln>
          <a:noFill/>
        </a:ln>
      </dgm:spPr>
    </dgm:pt>
    <dgm:pt modelId="{AAC1A9B1-BA60-4D17-BB1E-F0F02B4A3B2B}" type="pres">
      <dgm:prSet presAssocID="{62F3A35F-EA2B-462C-89DA-224952DBD84B}" presName="c18" presStyleLbl="node1" presStyleIdx="17" presStyleCnt="19"/>
      <dgm:spPr>
        <a:ln>
          <a:noFill/>
        </a:ln>
      </dgm:spPr>
    </dgm:pt>
    <dgm:pt modelId="{82AD7A0A-5AB4-479D-8368-D9F5B1295A52}" type="pres">
      <dgm:prSet presAssocID="{12A631F8-73E8-4437-A632-1DA4C96C2081}" presName="chevronComposite1" presStyleCnt="0"/>
      <dgm:spPr/>
    </dgm:pt>
    <dgm:pt modelId="{DDED6EF4-A0CC-49CB-9AE7-43B444C48543}" type="pres">
      <dgm:prSet presAssocID="{12A631F8-73E8-4437-A632-1DA4C96C2081}" presName="chevron1" presStyleLbl="sibTrans2D1" presStyleIdx="0" presStyleCnt="2"/>
      <dgm:spPr>
        <a:ln>
          <a:noFill/>
        </a:ln>
      </dgm:spPr>
    </dgm:pt>
    <dgm:pt modelId="{7DBDECA1-EFB3-441D-B55B-B2EDF3E67A5C}" type="pres">
      <dgm:prSet presAssocID="{12A631F8-73E8-4437-A632-1DA4C96C2081}" presName="spChevron1" presStyleCnt="0"/>
      <dgm:spPr/>
    </dgm:pt>
    <dgm:pt modelId="{4A249969-3882-4C5E-83DE-4EAFA9E51242}" type="pres">
      <dgm:prSet presAssocID="{37FDA6AE-027B-4120-90CE-09301A415796}" presName="middle" presStyleCnt="0"/>
      <dgm:spPr/>
    </dgm:pt>
    <dgm:pt modelId="{84DDEA6A-77C7-4BDC-8B22-AD74F2C7D212}" type="pres">
      <dgm:prSet presAssocID="{37FDA6AE-027B-4120-90CE-09301A415796}" presName="parTxMid" presStyleLbl="revTx" presStyleIdx="1" presStyleCnt="2"/>
      <dgm:spPr/>
      <dgm:t>
        <a:bodyPr/>
        <a:lstStyle/>
        <a:p>
          <a:endParaRPr lang="en-US"/>
        </a:p>
      </dgm:t>
    </dgm:pt>
    <dgm:pt modelId="{E4B536CE-980D-41E5-8069-8FF3B8BBD1D5}" type="pres">
      <dgm:prSet presAssocID="{37FDA6AE-027B-4120-90CE-09301A415796}" presName="spMid" presStyleCnt="0"/>
      <dgm:spPr/>
    </dgm:pt>
    <dgm:pt modelId="{B0AEC9A7-8FDF-4A59-A69A-84615429EC7E}" type="pres">
      <dgm:prSet presAssocID="{AACFA7FC-124D-47F0-AAB7-D837F03A13D6}" presName="chevronComposite1" presStyleCnt="0"/>
      <dgm:spPr/>
    </dgm:pt>
    <dgm:pt modelId="{21E83F37-BEFF-4B60-BB9A-345F36FD8FDB}" type="pres">
      <dgm:prSet presAssocID="{AACFA7FC-124D-47F0-AAB7-D837F03A13D6}" presName="chevron1" presStyleLbl="sibTrans2D1" presStyleIdx="1" presStyleCnt="2"/>
      <dgm:spPr>
        <a:ln>
          <a:noFill/>
        </a:ln>
      </dgm:spPr>
    </dgm:pt>
    <dgm:pt modelId="{0D23C859-4AC6-4798-9EAF-9002A78D7A30}" type="pres">
      <dgm:prSet presAssocID="{AACFA7FC-124D-47F0-AAB7-D837F03A13D6}" presName="spChevron1" presStyleCnt="0"/>
      <dgm:spPr/>
    </dgm:pt>
    <dgm:pt modelId="{08367D8A-B881-4E55-8500-66CAD438B3A1}" type="pres">
      <dgm:prSet presAssocID="{8C92A023-B595-4B7E-9FD1-86305B47363F}" presName="last" presStyleCnt="0"/>
      <dgm:spPr/>
    </dgm:pt>
    <dgm:pt modelId="{7B1BE0AD-50A5-48F7-B598-DEB590DCA7A9}" type="pres">
      <dgm:prSet presAssocID="{8C92A023-B595-4B7E-9FD1-86305B47363F}" presName="circleTx" presStyleLbl="node1" presStyleIdx="18" presStyleCnt="19"/>
      <dgm:spPr/>
      <dgm:t>
        <a:bodyPr/>
        <a:lstStyle/>
        <a:p>
          <a:endParaRPr lang="en-US"/>
        </a:p>
      </dgm:t>
    </dgm:pt>
    <dgm:pt modelId="{53BB76F8-11EC-45E6-BA8B-345C7EB06E51}" type="pres">
      <dgm:prSet presAssocID="{8C92A023-B595-4B7E-9FD1-86305B47363F}" presName="spN" presStyleCnt="0"/>
      <dgm:spPr/>
    </dgm:pt>
  </dgm:ptLst>
  <dgm:cxnLst>
    <dgm:cxn modelId="{BFF8855D-886E-4F17-92AD-3C24B3FD94F3}" type="presOf" srcId="{62F3A35F-EA2B-462C-89DA-224952DBD84B}" destId="{A90A0BFC-07A7-4DDD-8427-0CA01EE69FD7}" srcOrd="0" destOrd="0" presId="urn:microsoft.com/office/officeart/2009/3/layout/RandomtoResultProcess"/>
    <dgm:cxn modelId="{97371629-EAFB-49C5-8D4C-1C2CC8EF98DA}" srcId="{ABB6AAD5-BB22-443A-B98E-11707CBE16C9}" destId="{37FDA6AE-027B-4120-90CE-09301A415796}" srcOrd="1" destOrd="0" parTransId="{F547554B-51EF-4D52-BD83-B530786A53F6}" sibTransId="{AACFA7FC-124D-47F0-AAB7-D837F03A13D6}"/>
    <dgm:cxn modelId="{E1E87E60-528A-40DA-B2F3-3FC1A99354E2}" type="presOf" srcId="{37FDA6AE-027B-4120-90CE-09301A415796}" destId="{84DDEA6A-77C7-4BDC-8B22-AD74F2C7D212}" srcOrd="0" destOrd="0" presId="urn:microsoft.com/office/officeart/2009/3/layout/RandomtoResultProcess"/>
    <dgm:cxn modelId="{78D5CF50-3633-4A11-9FE0-D306D94A091D}" srcId="{ABB6AAD5-BB22-443A-B98E-11707CBE16C9}" destId="{62F3A35F-EA2B-462C-89DA-224952DBD84B}" srcOrd="0" destOrd="0" parTransId="{68C8E73F-A05A-4DC8-914A-C484D8568F55}" sibTransId="{12A631F8-73E8-4437-A632-1DA4C96C2081}"/>
    <dgm:cxn modelId="{6393EA77-6C35-4795-B9F8-BC384CEB01BB}" srcId="{ABB6AAD5-BB22-443A-B98E-11707CBE16C9}" destId="{8C92A023-B595-4B7E-9FD1-86305B47363F}" srcOrd="2" destOrd="0" parTransId="{126030B6-AD92-4139-8AC7-ED96A61FFA13}" sibTransId="{45610BF7-B096-4636-A867-71803911F6BC}"/>
    <dgm:cxn modelId="{2CE0D02E-428D-4F9B-9001-8158D26433F7}" type="presOf" srcId="{ABB6AAD5-BB22-443A-B98E-11707CBE16C9}" destId="{49417DCD-9717-4962-8221-45CEFE5E3B38}" srcOrd="0" destOrd="0" presId="urn:microsoft.com/office/officeart/2009/3/layout/RandomtoResultProcess"/>
    <dgm:cxn modelId="{776ED55C-339B-4AB8-A7D6-618F45C994A2}" type="presOf" srcId="{8C92A023-B595-4B7E-9FD1-86305B47363F}" destId="{7B1BE0AD-50A5-48F7-B598-DEB590DCA7A9}" srcOrd="0" destOrd="0" presId="urn:microsoft.com/office/officeart/2009/3/layout/RandomtoResultProcess"/>
    <dgm:cxn modelId="{1BEDD5EF-41AF-4C65-A1C9-E885E176EA4D}" type="presParOf" srcId="{49417DCD-9717-4962-8221-45CEFE5E3B38}" destId="{E3264D2C-01CD-46FE-9390-E04B78C088AF}" srcOrd="0" destOrd="0" presId="urn:microsoft.com/office/officeart/2009/3/layout/RandomtoResultProcess"/>
    <dgm:cxn modelId="{88E79F6F-5A52-4F8B-B1CA-C88415364C6B}" type="presParOf" srcId="{E3264D2C-01CD-46FE-9390-E04B78C088AF}" destId="{A90A0BFC-07A7-4DDD-8427-0CA01EE69FD7}" srcOrd="0" destOrd="0" presId="urn:microsoft.com/office/officeart/2009/3/layout/RandomtoResultProcess"/>
    <dgm:cxn modelId="{E44D5F39-DC13-4CE5-80EA-474044E2B0A5}" type="presParOf" srcId="{E3264D2C-01CD-46FE-9390-E04B78C088AF}" destId="{7425EFB1-85FD-43BD-9E0C-5EB503D12F2B}" srcOrd="1" destOrd="0" presId="urn:microsoft.com/office/officeart/2009/3/layout/RandomtoResultProcess"/>
    <dgm:cxn modelId="{76F1A264-8C7D-482A-8A21-1A96AA3CDD7E}" type="presParOf" srcId="{E3264D2C-01CD-46FE-9390-E04B78C088AF}" destId="{73069CC5-AC2A-4E40-80C3-B6257E28E1D3}" srcOrd="2" destOrd="0" presId="urn:microsoft.com/office/officeart/2009/3/layout/RandomtoResultProcess"/>
    <dgm:cxn modelId="{E121E76B-273C-4435-8C74-4CD8ED7B132A}" type="presParOf" srcId="{E3264D2C-01CD-46FE-9390-E04B78C088AF}" destId="{6545506E-F82F-40D0-B269-A33A56AD6FAD}" srcOrd="3" destOrd="0" presId="urn:microsoft.com/office/officeart/2009/3/layout/RandomtoResultProcess"/>
    <dgm:cxn modelId="{1A5CE39B-2A20-4B44-9953-030537F4D837}" type="presParOf" srcId="{E3264D2C-01CD-46FE-9390-E04B78C088AF}" destId="{977EB5CB-7F94-462A-B74B-D681CCDAFE96}" srcOrd="4" destOrd="0" presId="urn:microsoft.com/office/officeart/2009/3/layout/RandomtoResultProcess"/>
    <dgm:cxn modelId="{A47A48A0-4133-4065-9821-DEEB33112F3D}" type="presParOf" srcId="{E3264D2C-01CD-46FE-9390-E04B78C088AF}" destId="{94D41D45-881E-45E0-815F-B3D1F42ABA6A}" srcOrd="5" destOrd="0" presId="urn:microsoft.com/office/officeart/2009/3/layout/RandomtoResultProcess"/>
    <dgm:cxn modelId="{11D1CDB7-8D4B-4357-8208-637212223836}" type="presParOf" srcId="{E3264D2C-01CD-46FE-9390-E04B78C088AF}" destId="{3BAFF7A7-30C4-4792-80F0-F4ED56695A86}" srcOrd="6" destOrd="0" presId="urn:microsoft.com/office/officeart/2009/3/layout/RandomtoResultProcess"/>
    <dgm:cxn modelId="{CF0711EC-B45C-4C47-A14A-D7E30183EF12}" type="presParOf" srcId="{E3264D2C-01CD-46FE-9390-E04B78C088AF}" destId="{902BDD82-6500-4745-ABB1-8AB85030FF96}" srcOrd="7" destOrd="0" presId="urn:microsoft.com/office/officeart/2009/3/layout/RandomtoResultProcess"/>
    <dgm:cxn modelId="{D845EAAD-26BA-4F4C-9D01-BF7771FD07D3}" type="presParOf" srcId="{E3264D2C-01CD-46FE-9390-E04B78C088AF}" destId="{9BCC20C0-4B3E-4A32-8289-0C043EE14E08}" srcOrd="8" destOrd="0" presId="urn:microsoft.com/office/officeart/2009/3/layout/RandomtoResultProcess"/>
    <dgm:cxn modelId="{ACD29526-39A9-453E-9A12-EC45ECD12C7A}" type="presParOf" srcId="{E3264D2C-01CD-46FE-9390-E04B78C088AF}" destId="{1395F43B-46B6-48BD-BE0D-466AE12A59E4}" srcOrd="9" destOrd="0" presId="urn:microsoft.com/office/officeart/2009/3/layout/RandomtoResultProcess"/>
    <dgm:cxn modelId="{AC802A0B-53A8-4380-9E9B-E533F8FB6A08}" type="presParOf" srcId="{E3264D2C-01CD-46FE-9390-E04B78C088AF}" destId="{3361D2E2-6923-453F-81C0-77902D700F8C}" srcOrd="10" destOrd="0" presId="urn:microsoft.com/office/officeart/2009/3/layout/RandomtoResultProcess"/>
    <dgm:cxn modelId="{A81364FB-E58E-41A0-ADCD-E6B6B6E11DFC}" type="presParOf" srcId="{E3264D2C-01CD-46FE-9390-E04B78C088AF}" destId="{B5D258C8-C381-4DFA-9DF0-F1337D842739}" srcOrd="11" destOrd="0" presId="urn:microsoft.com/office/officeart/2009/3/layout/RandomtoResultProcess"/>
    <dgm:cxn modelId="{6DF76D63-6A17-4D5C-AAB8-C6C2304C3A22}" type="presParOf" srcId="{E3264D2C-01CD-46FE-9390-E04B78C088AF}" destId="{483701E9-331F-4DBD-88D4-C515F77B849D}" srcOrd="12" destOrd="0" presId="urn:microsoft.com/office/officeart/2009/3/layout/RandomtoResultProcess"/>
    <dgm:cxn modelId="{3220F8D0-564A-41D3-A728-BFE7A5D10B04}" type="presParOf" srcId="{E3264D2C-01CD-46FE-9390-E04B78C088AF}" destId="{4320B6E2-693F-4792-89C6-95944ABED13F}" srcOrd="13" destOrd="0" presId="urn:microsoft.com/office/officeart/2009/3/layout/RandomtoResultProcess"/>
    <dgm:cxn modelId="{5F674D7C-7490-4D7B-BADA-077170877B33}" type="presParOf" srcId="{E3264D2C-01CD-46FE-9390-E04B78C088AF}" destId="{37D79030-070E-406E-AD08-42C45219AC7F}" srcOrd="14" destOrd="0" presId="urn:microsoft.com/office/officeart/2009/3/layout/RandomtoResultProcess"/>
    <dgm:cxn modelId="{69A82BAF-E528-448B-B8E3-D21835C6ABBD}" type="presParOf" srcId="{E3264D2C-01CD-46FE-9390-E04B78C088AF}" destId="{98D3AB0A-B676-4AFF-8575-8BA9B28186E3}" srcOrd="15" destOrd="0" presId="urn:microsoft.com/office/officeart/2009/3/layout/RandomtoResultProcess"/>
    <dgm:cxn modelId="{246E6360-7723-4A77-8DC9-5F751AB0001A}" type="presParOf" srcId="{E3264D2C-01CD-46FE-9390-E04B78C088AF}" destId="{005F7ED7-2138-429B-B8E8-40FB2DAF0412}" srcOrd="16" destOrd="0" presId="urn:microsoft.com/office/officeart/2009/3/layout/RandomtoResultProcess"/>
    <dgm:cxn modelId="{A74E6ADC-7D79-4D84-9B8A-CFCF645D1D36}" type="presParOf" srcId="{E3264D2C-01CD-46FE-9390-E04B78C088AF}" destId="{45319392-E8FF-4496-B113-53B39E20FF13}" srcOrd="17" destOrd="0" presId="urn:microsoft.com/office/officeart/2009/3/layout/RandomtoResultProcess"/>
    <dgm:cxn modelId="{3FEA97C0-4F10-4056-8C46-CB4D71E8E076}" type="presParOf" srcId="{E3264D2C-01CD-46FE-9390-E04B78C088AF}" destId="{AAC1A9B1-BA60-4D17-BB1E-F0F02B4A3B2B}" srcOrd="18" destOrd="0" presId="urn:microsoft.com/office/officeart/2009/3/layout/RandomtoResultProcess"/>
    <dgm:cxn modelId="{39803B2E-EB5B-4897-8B45-90F60ED061CB}" type="presParOf" srcId="{49417DCD-9717-4962-8221-45CEFE5E3B38}" destId="{82AD7A0A-5AB4-479D-8368-D9F5B1295A52}" srcOrd="1" destOrd="0" presId="urn:microsoft.com/office/officeart/2009/3/layout/RandomtoResultProcess"/>
    <dgm:cxn modelId="{9E66CB21-5177-4AAA-AC02-3E484C9CB306}" type="presParOf" srcId="{82AD7A0A-5AB4-479D-8368-D9F5B1295A52}" destId="{DDED6EF4-A0CC-49CB-9AE7-43B444C48543}" srcOrd="0" destOrd="0" presId="urn:microsoft.com/office/officeart/2009/3/layout/RandomtoResultProcess"/>
    <dgm:cxn modelId="{92C07632-0AEB-4D23-A1DE-3AC23098171B}" type="presParOf" srcId="{82AD7A0A-5AB4-479D-8368-D9F5B1295A52}" destId="{7DBDECA1-EFB3-441D-B55B-B2EDF3E67A5C}" srcOrd="1" destOrd="0" presId="urn:microsoft.com/office/officeart/2009/3/layout/RandomtoResultProcess"/>
    <dgm:cxn modelId="{4E1F5A2A-D1D8-4E10-A840-94F7818FF742}" type="presParOf" srcId="{49417DCD-9717-4962-8221-45CEFE5E3B38}" destId="{4A249969-3882-4C5E-83DE-4EAFA9E51242}" srcOrd="2" destOrd="0" presId="urn:microsoft.com/office/officeart/2009/3/layout/RandomtoResultProcess"/>
    <dgm:cxn modelId="{5B57DEC3-529E-48BF-8E12-3A05ED5B3392}" type="presParOf" srcId="{4A249969-3882-4C5E-83DE-4EAFA9E51242}" destId="{84DDEA6A-77C7-4BDC-8B22-AD74F2C7D212}" srcOrd="0" destOrd="0" presId="urn:microsoft.com/office/officeart/2009/3/layout/RandomtoResultProcess"/>
    <dgm:cxn modelId="{F2886848-AD20-46D5-A888-DDD2E2988703}" type="presParOf" srcId="{4A249969-3882-4C5E-83DE-4EAFA9E51242}" destId="{E4B536CE-980D-41E5-8069-8FF3B8BBD1D5}" srcOrd="1" destOrd="0" presId="urn:microsoft.com/office/officeart/2009/3/layout/RandomtoResultProcess"/>
    <dgm:cxn modelId="{D51A7EDE-BD14-4EC6-8BA3-6F6B78A81766}" type="presParOf" srcId="{49417DCD-9717-4962-8221-45CEFE5E3B38}" destId="{B0AEC9A7-8FDF-4A59-A69A-84615429EC7E}" srcOrd="3" destOrd="0" presId="urn:microsoft.com/office/officeart/2009/3/layout/RandomtoResultProcess"/>
    <dgm:cxn modelId="{9B8376B6-2AD5-4F5A-8F7C-AB27EEE403C8}" type="presParOf" srcId="{B0AEC9A7-8FDF-4A59-A69A-84615429EC7E}" destId="{21E83F37-BEFF-4B60-BB9A-345F36FD8FDB}" srcOrd="0" destOrd="0" presId="urn:microsoft.com/office/officeart/2009/3/layout/RandomtoResultProcess"/>
    <dgm:cxn modelId="{1310228D-C53E-4B54-9BFC-069F7C027BCE}" type="presParOf" srcId="{B0AEC9A7-8FDF-4A59-A69A-84615429EC7E}" destId="{0D23C859-4AC6-4798-9EAF-9002A78D7A30}" srcOrd="1" destOrd="0" presId="urn:microsoft.com/office/officeart/2009/3/layout/RandomtoResultProcess"/>
    <dgm:cxn modelId="{0DAF5F8D-EEC4-482A-B59D-F5B93A2E2B12}" type="presParOf" srcId="{49417DCD-9717-4962-8221-45CEFE5E3B38}" destId="{08367D8A-B881-4E55-8500-66CAD438B3A1}" srcOrd="4" destOrd="0" presId="urn:microsoft.com/office/officeart/2009/3/layout/RandomtoResultProcess"/>
    <dgm:cxn modelId="{1B4A6708-E820-43C9-B113-A3C80BCE62C2}" type="presParOf" srcId="{08367D8A-B881-4E55-8500-66CAD438B3A1}" destId="{7B1BE0AD-50A5-48F7-B598-DEB590DCA7A9}" srcOrd="0" destOrd="0" presId="urn:microsoft.com/office/officeart/2009/3/layout/RandomtoResultProcess"/>
    <dgm:cxn modelId="{675A1E18-F648-4DB2-AD18-A3E429FA77B8}" type="presParOf" srcId="{08367D8A-B881-4E55-8500-66CAD438B3A1}" destId="{53BB76F8-11EC-45E6-BA8B-345C7EB06E51}" srcOrd="1" destOrd="0" presId="urn:microsoft.com/office/officeart/2009/3/layout/RandomtoResult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35DE391-E948-4BF4-B120-DB895DB6BDE4}" type="doc">
      <dgm:prSet loTypeId="urn:microsoft.com/office/officeart/2005/8/layout/radial5" loCatId="cycle" qsTypeId="urn:microsoft.com/office/officeart/2005/8/quickstyle/simple1" qsCatId="simple" csTypeId="urn:microsoft.com/office/officeart/2005/8/colors/colorful1" csCatId="colorful" phldr="1"/>
      <dgm:spPr/>
      <dgm:t>
        <a:bodyPr/>
        <a:lstStyle/>
        <a:p>
          <a:endParaRPr lang="en-US"/>
        </a:p>
      </dgm:t>
    </dgm:pt>
    <dgm:pt modelId="{27013393-9E2C-4B50-9A0D-AD0D2018E690}">
      <dgm:prSet phldrT="[Text]" phldr="1"/>
      <dgm:spPr/>
      <dgm:t>
        <a:bodyPr/>
        <a:lstStyle/>
        <a:p>
          <a:endParaRPr lang="en-US" dirty="0"/>
        </a:p>
      </dgm:t>
    </dgm:pt>
    <dgm:pt modelId="{F3B7A7CA-F977-4C7C-A472-460DD869D117}" type="parTrans" cxnId="{2F116DA3-48CD-4D46-99D2-D543FE0F6954}">
      <dgm:prSet/>
      <dgm:spPr/>
      <dgm:t>
        <a:bodyPr/>
        <a:lstStyle/>
        <a:p>
          <a:endParaRPr lang="en-US"/>
        </a:p>
      </dgm:t>
    </dgm:pt>
    <dgm:pt modelId="{352D4925-D11B-4087-916A-6422F967F36E}" type="sibTrans" cxnId="{2F116DA3-48CD-4D46-99D2-D543FE0F6954}">
      <dgm:prSet/>
      <dgm:spPr/>
      <dgm:t>
        <a:bodyPr/>
        <a:lstStyle/>
        <a:p>
          <a:endParaRPr lang="en-US"/>
        </a:p>
      </dgm:t>
    </dgm:pt>
    <dgm:pt modelId="{05C5DC1F-CED6-4A13-8227-1FB776D87CAC}">
      <dgm:prSet phldrT="[Text]"/>
      <dgm:spPr/>
      <dgm:t>
        <a:bodyPr/>
        <a:lstStyle/>
        <a:p>
          <a:r>
            <a:rPr lang="en-US" dirty="0" smtClean="0"/>
            <a:t/>
          </a:r>
          <a:br>
            <a:rPr lang="en-US" dirty="0" smtClean="0"/>
          </a:br>
          <a:r>
            <a:rPr lang="en-US" dirty="0" smtClean="0"/>
            <a:t/>
          </a:r>
          <a:br>
            <a:rPr lang="en-US" dirty="0" smtClean="0"/>
          </a:br>
          <a:r>
            <a:rPr lang="en-US" dirty="0" smtClean="0"/>
            <a:t>Video</a:t>
          </a:r>
          <a:endParaRPr lang="en-US" dirty="0"/>
        </a:p>
      </dgm:t>
    </dgm:pt>
    <dgm:pt modelId="{D7E1FD6D-F034-4BF0-95C2-A9846D896D24}" type="parTrans" cxnId="{03E217CE-7C61-4035-A171-A7A507426708}">
      <dgm:prSet/>
      <dgm:spPr/>
      <dgm:t>
        <a:bodyPr/>
        <a:lstStyle/>
        <a:p>
          <a:endParaRPr lang="en-US" dirty="0"/>
        </a:p>
      </dgm:t>
    </dgm:pt>
    <dgm:pt modelId="{873DBD0C-57D2-4660-9271-2A9612B0A478}" type="sibTrans" cxnId="{03E217CE-7C61-4035-A171-A7A507426708}">
      <dgm:prSet/>
      <dgm:spPr/>
      <dgm:t>
        <a:bodyPr/>
        <a:lstStyle/>
        <a:p>
          <a:endParaRPr lang="en-US"/>
        </a:p>
      </dgm:t>
    </dgm:pt>
    <dgm:pt modelId="{3889451A-7ECA-4D8E-8BDE-567FD3EB0537}">
      <dgm:prSet phldrT="[Text]"/>
      <dgm:spPr/>
      <dgm:t>
        <a:bodyPr/>
        <a:lstStyle/>
        <a:p>
          <a:r>
            <a:rPr lang="en-US" dirty="0" smtClean="0"/>
            <a:t/>
          </a:r>
          <a:br>
            <a:rPr lang="en-US" dirty="0" smtClean="0"/>
          </a:br>
          <a:r>
            <a:rPr lang="en-US" dirty="0" smtClean="0"/>
            <a:t/>
          </a:r>
          <a:br>
            <a:rPr lang="en-US" dirty="0" smtClean="0"/>
          </a:br>
          <a:r>
            <a:rPr lang="en-US" dirty="0" smtClean="0"/>
            <a:t>Animation</a:t>
          </a:r>
          <a:endParaRPr lang="en-US" dirty="0"/>
        </a:p>
      </dgm:t>
    </dgm:pt>
    <dgm:pt modelId="{FB7DA77F-B27F-446D-89E5-70470C7E8443}" type="parTrans" cxnId="{10A3025D-AA04-4DAE-B26E-4CACF6698DD3}">
      <dgm:prSet/>
      <dgm:spPr/>
      <dgm:t>
        <a:bodyPr/>
        <a:lstStyle/>
        <a:p>
          <a:endParaRPr lang="en-US" dirty="0"/>
        </a:p>
      </dgm:t>
    </dgm:pt>
    <dgm:pt modelId="{950CED56-05AC-4C96-8A3B-BE5D8086803C}" type="sibTrans" cxnId="{10A3025D-AA04-4DAE-B26E-4CACF6698DD3}">
      <dgm:prSet/>
      <dgm:spPr/>
      <dgm:t>
        <a:bodyPr/>
        <a:lstStyle/>
        <a:p>
          <a:endParaRPr lang="en-US"/>
        </a:p>
      </dgm:t>
    </dgm:pt>
    <dgm:pt modelId="{99FF9A4C-69AF-4499-9132-888C45B6396A}">
      <dgm:prSet phldrT="[Text]"/>
      <dgm:spPr/>
      <dgm:t>
        <a:bodyPr/>
        <a:lstStyle/>
        <a:p>
          <a:r>
            <a:rPr lang="en-US" dirty="0" smtClean="0"/>
            <a:t/>
          </a:r>
          <a:br>
            <a:rPr lang="en-US" dirty="0" smtClean="0"/>
          </a:br>
          <a:r>
            <a:rPr lang="en-US" dirty="0" smtClean="0"/>
            <a:t/>
          </a:r>
          <a:br>
            <a:rPr lang="en-US" dirty="0" smtClean="0"/>
          </a:br>
          <a:r>
            <a:rPr lang="en-US" dirty="0" smtClean="0"/>
            <a:t>Audio</a:t>
          </a:r>
          <a:endParaRPr lang="en-US" dirty="0"/>
        </a:p>
      </dgm:t>
    </dgm:pt>
    <dgm:pt modelId="{82359EB0-B75D-426F-BB75-253A10666951}" type="parTrans" cxnId="{7FC6A31D-CC91-44A7-B446-6D553CE76592}">
      <dgm:prSet/>
      <dgm:spPr/>
      <dgm:t>
        <a:bodyPr/>
        <a:lstStyle/>
        <a:p>
          <a:endParaRPr lang="en-US" dirty="0"/>
        </a:p>
      </dgm:t>
    </dgm:pt>
    <dgm:pt modelId="{0749F35D-7782-4553-A83B-89539D2BFA7B}" type="sibTrans" cxnId="{7FC6A31D-CC91-44A7-B446-6D553CE76592}">
      <dgm:prSet/>
      <dgm:spPr/>
      <dgm:t>
        <a:bodyPr/>
        <a:lstStyle/>
        <a:p>
          <a:endParaRPr lang="en-US"/>
        </a:p>
      </dgm:t>
    </dgm:pt>
    <dgm:pt modelId="{3CE4C96D-A773-427A-AE6D-014E9944ADA9}">
      <dgm:prSet phldrT="[Text]"/>
      <dgm:spPr/>
      <dgm:t>
        <a:bodyPr/>
        <a:lstStyle/>
        <a:p>
          <a:r>
            <a:rPr lang="en-US" dirty="0" smtClean="0"/>
            <a:t/>
          </a:r>
          <a:br>
            <a:rPr lang="en-US" dirty="0" smtClean="0"/>
          </a:br>
          <a:r>
            <a:rPr lang="en-US" dirty="0" smtClean="0"/>
            <a:t/>
          </a:r>
          <a:br>
            <a:rPr lang="en-US" dirty="0" smtClean="0"/>
          </a:br>
          <a:r>
            <a:rPr lang="en-US" dirty="0" smtClean="0"/>
            <a:t>Image</a:t>
          </a:r>
          <a:endParaRPr lang="en-US" dirty="0"/>
        </a:p>
      </dgm:t>
    </dgm:pt>
    <dgm:pt modelId="{7992A200-E972-41C4-B04A-ED0C0D693AE5}" type="parTrans" cxnId="{EEEDD420-B024-4F78-9A94-809E5DC07937}">
      <dgm:prSet/>
      <dgm:spPr/>
      <dgm:t>
        <a:bodyPr/>
        <a:lstStyle/>
        <a:p>
          <a:endParaRPr lang="en-US" dirty="0"/>
        </a:p>
      </dgm:t>
    </dgm:pt>
    <dgm:pt modelId="{B7B6BBD0-D84D-40AE-BFFF-0D9E7955C270}" type="sibTrans" cxnId="{EEEDD420-B024-4F78-9A94-809E5DC07937}">
      <dgm:prSet/>
      <dgm:spPr/>
      <dgm:t>
        <a:bodyPr/>
        <a:lstStyle/>
        <a:p>
          <a:endParaRPr lang="en-US"/>
        </a:p>
      </dgm:t>
    </dgm:pt>
    <dgm:pt modelId="{6EA314BA-1111-41BA-BC18-E75FC5B8424C}" type="pres">
      <dgm:prSet presAssocID="{A35DE391-E948-4BF4-B120-DB895DB6BDE4}" presName="Name0" presStyleCnt="0">
        <dgm:presLayoutVars>
          <dgm:chMax val="1"/>
          <dgm:dir/>
          <dgm:animLvl val="ctr"/>
          <dgm:resizeHandles val="exact"/>
        </dgm:presLayoutVars>
      </dgm:prSet>
      <dgm:spPr/>
      <dgm:t>
        <a:bodyPr/>
        <a:lstStyle/>
        <a:p>
          <a:endParaRPr lang="en-US"/>
        </a:p>
      </dgm:t>
    </dgm:pt>
    <dgm:pt modelId="{55DBD744-2CA3-4D6D-BD27-8ABA554C8FBA}" type="pres">
      <dgm:prSet presAssocID="{27013393-9E2C-4B50-9A0D-AD0D2018E690}" presName="centerShape" presStyleLbl="node0" presStyleIdx="0" presStyleCnt="1"/>
      <dgm:spPr/>
      <dgm:t>
        <a:bodyPr/>
        <a:lstStyle/>
        <a:p>
          <a:endParaRPr lang="en-US"/>
        </a:p>
      </dgm:t>
    </dgm:pt>
    <dgm:pt modelId="{00131A44-B53F-4D05-A9ED-666420D1B4BC}" type="pres">
      <dgm:prSet presAssocID="{D7E1FD6D-F034-4BF0-95C2-A9846D896D24}" presName="parTrans" presStyleLbl="sibTrans2D1" presStyleIdx="0" presStyleCnt="4"/>
      <dgm:spPr/>
      <dgm:t>
        <a:bodyPr/>
        <a:lstStyle/>
        <a:p>
          <a:endParaRPr lang="en-US"/>
        </a:p>
      </dgm:t>
    </dgm:pt>
    <dgm:pt modelId="{ED8C40A9-2AA2-405C-9CB3-782E695D1CE2}" type="pres">
      <dgm:prSet presAssocID="{D7E1FD6D-F034-4BF0-95C2-A9846D896D24}" presName="connectorText" presStyleLbl="sibTrans2D1" presStyleIdx="0" presStyleCnt="4"/>
      <dgm:spPr/>
      <dgm:t>
        <a:bodyPr/>
        <a:lstStyle/>
        <a:p>
          <a:endParaRPr lang="en-US"/>
        </a:p>
      </dgm:t>
    </dgm:pt>
    <dgm:pt modelId="{31318EB1-49A4-4540-9947-B0CD921C8C79}" type="pres">
      <dgm:prSet presAssocID="{05C5DC1F-CED6-4A13-8227-1FB776D87CAC}" presName="node" presStyleLbl="node1" presStyleIdx="0" presStyleCnt="4">
        <dgm:presLayoutVars>
          <dgm:bulletEnabled val="1"/>
        </dgm:presLayoutVars>
      </dgm:prSet>
      <dgm:spPr/>
      <dgm:t>
        <a:bodyPr/>
        <a:lstStyle/>
        <a:p>
          <a:endParaRPr lang="en-US"/>
        </a:p>
      </dgm:t>
    </dgm:pt>
    <dgm:pt modelId="{F2F3C759-9B98-4C65-A817-85013F939D06}" type="pres">
      <dgm:prSet presAssocID="{FB7DA77F-B27F-446D-89E5-70470C7E8443}" presName="parTrans" presStyleLbl="sibTrans2D1" presStyleIdx="1" presStyleCnt="4"/>
      <dgm:spPr/>
      <dgm:t>
        <a:bodyPr/>
        <a:lstStyle/>
        <a:p>
          <a:endParaRPr lang="en-US"/>
        </a:p>
      </dgm:t>
    </dgm:pt>
    <dgm:pt modelId="{B2BB07BF-A479-40D6-B85C-B2FD6AC7E2E9}" type="pres">
      <dgm:prSet presAssocID="{FB7DA77F-B27F-446D-89E5-70470C7E8443}" presName="connectorText" presStyleLbl="sibTrans2D1" presStyleIdx="1" presStyleCnt="4"/>
      <dgm:spPr/>
      <dgm:t>
        <a:bodyPr/>
        <a:lstStyle/>
        <a:p>
          <a:endParaRPr lang="en-US"/>
        </a:p>
      </dgm:t>
    </dgm:pt>
    <dgm:pt modelId="{C3619E1D-F0A9-4FD0-B962-7E12980D1701}" type="pres">
      <dgm:prSet presAssocID="{3889451A-7ECA-4D8E-8BDE-567FD3EB0537}" presName="node" presStyleLbl="node1" presStyleIdx="1" presStyleCnt="4">
        <dgm:presLayoutVars>
          <dgm:bulletEnabled val="1"/>
        </dgm:presLayoutVars>
      </dgm:prSet>
      <dgm:spPr/>
      <dgm:t>
        <a:bodyPr/>
        <a:lstStyle/>
        <a:p>
          <a:endParaRPr lang="en-US"/>
        </a:p>
      </dgm:t>
    </dgm:pt>
    <dgm:pt modelId="{3131321D-8778-4575-B108-9E7B2EA9B20E}" type="pres">
      <dgm:prSet presAssocID="{82359EB0-B75D-426F-BB75-253A10666951}" presName="parTrans" presStyleLbl="sibTrans2D1" presStyleIdx="2" presStyleCnt="4"/>
      <dgm:spPr/>
      <dgm:t>
        <a:bodyPr/>
        <a:lstStyle/>
        <a:p>
          <a:endParaRPr lang="en-US"/>
        </a:p>
      </dgm:t>
    </dgm:pt>
    <dgm:pt modelId="{40E5CAD3-8DEE-42E5-AE21-7C6835C6DF5B}" type="pres">
      <dgm:prSet presAssocID="{82359EB0-B75D-426F-BB75-253A10666951}" presName="connectorText" presStyleLbl="sibTrans2D1" presStyleIdx="2" presStyleCnt="4"/>
      <dgm:spPr/>
      <dgm:t>
        <a:bodyPr/>
        <a:lstStyle/>
        <a:p>
          <a:endParaRPr lang="en-US"/>
        </a:p>
      </dgm:t>
    </dgm:pt>
    <dgm:pt modelId="{76D88CE9-EB6A-40CC-9B97-24A4E0A49D49}" type="pres">
      <dgm:prSet presAssocID="{99FF9A4C-69AF-4499-9132-888C45B6396A}" presName="node" presStyleLbl="node1" presStyleIdx="2" presStyleCnt="4">
        <dgm:presLayoutVars>
          <dgm:bulletEnabled val="1"/>
        </dgm:presLayoutVars>
      </dgm:prSet>
      <dgm:spPr/>
      <dgm:t>
        <a:bodyPr/>
        <a:lstStyle/>
        <a:p>
          <a:endParaRPr lang="en-US"/>
        </a:p>
      </dgm:t>
    </dgm:pt>
    <dgm:pt modelId="{2E36D425-B4F0-435E-8FD2-959CAC41E63D}" type="pres">
      <dgm:prSet presAssocID="{7992A200-E972-41C4-B04A-ED0C0D693AE5}" presName="parTrans" presStyleLbl="sibTrans2D1" presStyleIdx="3" presStyleCnt="4"/>
      <dgm:spPr/>
      <dgm:t>
        <a:bodyPr/>
        <a:lstStyle/>
        <a:p>
          <a:endParaRPr lang="en-US"/>
        </a:p>
      </dgm:t>
    </dgm:pt>
    <dgm:pt modelId="{04847CAF-D783-49D2-A7A3-5F2AA769196C}" type="pres">
      <dgm:prSet presAssocID="{7992A200-E972-41C4-B04A-ED0C0D693AE5}" presName="connectorText" presStyleLbl="sibTrans2D1" presStyleIdx="3" presStyleCnt="4"/>
      <dgm:spPr/>
      <dgm:t>
        <a:bodyPr/>
        <a:lstStyle/>
        <a:p>
          <a:endParaRPr lang="en-US"/>
        </a:p>
      </dgm:t>
    </dgm:pt>
    <dgm:pt modelId="{578B47F5-C674-484C-A0CA-157EF2771672}" type="pres">
      <dgm:prSet presAssocID="{3CE4C96D-A773-427A-AE6D-014E9944ADA9}" presName="node" presStyleLbl="node1" presStyleIdx="3" presStyleCnt="4">
        <dgm:presLayoutVars>
          <dgm:bulletEnabled val="1"/>
        </dgm:presLayoutVars>
      </dgm:prSet>
      <dgm:spPr/>
      <dgm:t>
        <a:bodyPr/>
        <a:lstStyle/>
        <a:p>
          <a:endParaRPr lang="en-US"/>
        </a:p>
      </dgm:t>
    </dgm:pt>
  </dgm:ptLst>
  <dgm:cxnLst>
    <dgm:cxn modelId="{4E5A3AA8-3898-467F-AB25-ECF7806CDB97}" type="presOf" srcId="{27013393-9E2C-4B50-9A0D-AD0D2018E690}" destId="{55DBD744-2CA3-4D6D-BD27-8ABA554C8FBA}" srcOrd="0" destOrd="0" presId="urn:microsoft.com/office/officeart/2005/8/layout/radial5"/>
    <dgm:cxn modelId="{7F207213-14D5-411B-A390-6280ECA18FB0}" type="presOf" srcId="{82359EB0-B75D-426F-BB75-253A10666951}" destId="{3131321D-8778-4575-B108-9E7B2EA9B20E}" srcOrd="0" destOrd="0" presId="urn:microsoft.com/office/officeart/2005/8/layout/radial5"/>
    <dgm:cxn modelId="{9B850CCB-EE03-41F4-958E-F7BA027673FE}" type="presOf" srcId="{7992A200-E972-41C4-B04A-ED0C0D693AE5}" destId="{04847CAF-D783-49D2-A7A3-5F2AA769196C}" srcOrd="1" destOrd="0" presId="urn:microsoft.com/office/officeart/2005/8/layout/radial5"/>
    <dgm:cxn modelId="{2F116DA3-48CD-4D46-99D2-D543FE0F6954}" srcId="{A35DE391-E948-4BF4-B120-DB895DB6BDE4}" destId="{27013393-9E2C-4B50-9A0D-AD0D2018E690}" srcOrd="0" destOrd="0" parTransId="{F3B7A7CA-F977-4C7C-A472-460DD869D117}" sibTransId="{352D4925-D11B-4087-916A-6422F967F36E}"/>
    <dgm:cxn modelId="{03E217CE-7C61-4035-A171-A7A507426708}" srcId="{27013393-9E2C-4B50-9A0D-AD0D2018E690}" destId="{05C5DC1F-CED6-4A13-8227-1FB776D87CAC}" srcOrd="0" destOrd="0" parTransId="{D7E1FD6D-F034-4BF0-95C2-A9846D896D24}" sibTransId="{873DBD0C-57D2-4660-9271-2A9612B0A478}"/>
    <dgm:cxn modelId="{A40E1430-F69F-4CBF-BC7B-4E9125A389CF}" type="presOf" srcId="{D7E1FD6D-F034-4BF0-95C2-A9846D896D24}" destId="{00131A44-B53F-4D05-A9ED-666420D1B4BC}" srcOrd="0" destOrd="0" presId="urn:microsoft.com/office/officeart/2005/8/layout/radial5"/>
    <dgm:cxn modelId="{EEEDD420-B024-4F78-9A94-809E5DC07937}" srcId="{27013393-9E2C-4B50-9A0D-AD0D2018E690}" destId="{3CE4C96D-A773-427A-AE6D-014E9944ADA9}" srcOrd="3" destOrd="0" parTransId="{7992A200-E972-41C4-B04A-ED0C0D693AE5}" sibTransId="{B7B6BBD0-D84D-40AE-BFFF-0D9E7955C270}"/>
    <dgm:cxn modelId="{8A4BBC91-A5DD-4BE4-8E8D-F33FBF46BE2A}" type="presOf" srcId="{D7E1FD6D-F034-4BF0-95C2-A9846D896D24}" destId="{ED8C40A9-2AA2-405C-9CB3-782E695D1CE2}" srcOrd="1" destOrd="0" presId="urn:microsoft.com/office/officeart/2005/8/layout/radial5"/>
    <dgm:cxn modelId="{22B82A68-9B7D-4022-A87D-ABBE2F8151DB}" type="presOf" srcId="{3889451A-7ECA-4D8E-8BDE-567FD3EB0537}" destId="{C3619E1D-F0A9-4FD0-B962-7E12980D1701}" srcOrd="0" destOrd="0" presId="urn:microsoft.com/office/officeart/2005/8/layout/radial5"/>
    <dgm:cxn modelId="{10A3025D-AA04-4DAE-B26E-4CACF6698DD3}" srcId="{27013393-9E2C-4B50-9A0D-AD0D2018E690}" destId="{3889451A-7ECA-4D8E-8BDE-567FD3EB0537}" srcOrd="1" destOrd="0" parTransId="{FB7DA77F-B27F-446D-89E5-70470C7E8443}" sibTransId="{950CED56-05AC-4C96-8A3B-BE5D8086803C}"/>
    <dgm:cxn modelId="{70F5C59F-43EE-4B88-9FDB-48997E377770}" type="presOf" srcId="{99FF9A4C-69AF-4499-9132-888C45B6396A}" destId="{76D88CE9-EB6A-40CC-9B97-24A4E0A49D49}" srcOrd="0" destOrd="0" presId="urn:microsoft.com/office/officeart/2005/8/layout/radial5"/>
    <dgm:cxn modelId="{002CAC82-0D8A-4885-9509-15912152094E}" type="presOf" srcId="{82359EB0-B75D-426F-BB75-253A10666951}" destId="{40E5CAD3-8DEE-42E5-AE21-7C6835C6DF5B}" srcOrd="1" destOrd="0" presId="urn:microsoft.com/office/officeart/2005/8/layout/radial5"/>
    <dgm:cxn modelId="{E1807100-7AFC-44E6-89F3-EE88124DCCEC}" type="presOf" srcId="{FB7DA77F-B27F-446D-89E5-70470C7E8443}" destId="{B2BB07BF-A479-40D6-B85C-B2FD6AC7E2E9}" srcOrd="1" destOrd="0" presId="urn:microsoft.com/office/officeart/2005/8/layout/radial5"/>
    <dgm:cxn modelId="{16534180-84C1-4FDB-B1C7-1AC7891E3727}" type="presOf" srcId="{FB7DA77F-B27F-446D-89E5-70470C7E8443}" destId="{F2F3C759-9B98-4C65-A817-85013F939D06}" srcOrd="0" destOrd="0" presId="urn:microsoft.com/office/officeart/2005/8/layout/radial5"/>
    <dgm:cxn modelId="{53D1D7B2-8EF5-42D7-9882-FB51ECFEC48E}" type="presOf" srcId="{3CE4C96D-A773-427A-AE6D-014E9944ADA9}" destId="{578B47F5-C674-484C-A0CA-157EF2771672}" srcOrd="0" destOrd="0" presId="urn:microsoft.com/office/officeart/2005/8/layout/radial5"/>
    <dgm:cxn modelId="{7FC6A31D-CC91-44A7-B446-6D553CE76592}" srcId="{27013393-9E2C-4B50-9A0D-AD0D2018E690}" destId="{99FF9A4C-69AF-4499-9132-888C45B6396A}" srcOrd="2" destOrd="0" parTransId="{82359EB0-B75D-426F-BB75-253A10666951}" sibTransId="{0749F35D-7782-4553-A83B-89539D2BFA7B}"/>
    <dgm:cxn modelId="{2C25DD31-CC7F-4CD3-B11A-303692ECFC0C}" type="presOf" srcId="{A35DE391-E948-4BF4-B120-DB895DB6BDE4}" destId="{6EA314BA-1111-41BA-BC18-E75FC5B8424C}" srcOrd="0" destOrd="0" presId="urn:microsoft.com/office/officeart/2005/8/layout/radial5"/>
    <dgm:cxn modelId="{8D5B2FAC-324E-4543-82C5-022D174A5504}" type="presOf" srcId="{7992A200-E972-41C4-B04A-ED0C0D693AE5}" destId="{2E36D425-B4F0-435E-8FD2-959CAC41E63D}" srcOrd="0" destOrd="0" presId="urn:microsoft.com/office/officeart/2005/8/layout/radial5"/>
    <dgm:cxn modelId="{44330573-4267-4A73-AC05-20187BEFE113}" type="presOf" srcId="{05C5DC1F-CED6-4A13-8227-1FB776D87CAC}" destId="{31318EB1-49A4-4540-9947-B0CD921C8C79}" srcOrd="0" destOrd="0" presId="urn:microsoft.com/office/officeart/2005/8/layout/radial5"/>
    <dgm:cxn modelId="{02E800A0-DC74-4D97-9B85-0B64AD0E9B93}" type="presParOf" srcId="{6EA314BA-1111-41BA-BC18-E75FC5B8424C}" destId="{55DBD744-2CA3-4D6D-BD27-8ABA554C8FBA}" srcOrd="0" destOrd="0" presId="urn:microsoft.com/office/officeart/2005/8/layout/radial5"/>
    <dgm:cxn modelId="{0E9E9D72-C5C4-482B-BD1F-A12B2599B023}" type="presParOf" srcId="{6EA314BA-1111-41BA-BC18-E75FC5B8424C}" destId="{00131A44-B53F-4D05-A9ED-666420D1B4BC}" srcOrd="1" destOrd="0" presId="urn:microsoft.com/office/officeart/2005/8/layout/radial5"/>
    <dgm:cxn modelId="{D559D49F-FD36-4F72-9D24-0095BE5DF4B4}" type="presParOf" srcId="{00131A44-B53F-4D05-A9ED-666420D1B4BC}" destId="{ED8C40A9-2AA2-405C-9CB3-782E695D1CE2}" srcOrd="0" destOrd="0" presId="urn:microsoft.com/office/officeart/2005/8/layout/radial5"/>
    <dgm:cxn modelId="{1D3E10A4-2E19-48AB-8736-2E530553A753}" type="presParOf" srcId="{6EA314BA-1111-41BA-BC18-E75FC5B8424C}" destId="{31318EB1-49A4-4540-9947-B0CD921C8C79}" srcOrd="2" destOrd="0" presId="urn:microsoft.com/office/officeart/2005/8/layout/radial5"/>
    <dgm:cxn modelId="{C06FFAF9-EBC6-4DF7-A9A2-3A239620F3E1}" type="presParOf" srcId="{6EA314BA-1111-41BA-BC18-E75FC5B8424C}" destId="{F2F3C759-9B98-4C65-A817-85013F939D06}" srcOrd="3" destOrd="0" presId="urn:microsoft.com/office/officeart/2005/8/layout/radial5"/>
    <dgm:cxn modelId="{1C7F0C39-0BB0-4E15-9670-6C2E8B2806D0}" type="presParOf" srcId="{F2F3C759-9B98-4C65-A817-85013F939D06}" destId="{B2BB07BF-A479-40D6-B85C-B2FD6AC7E2E9}" srcOrd="0" destOrd="0" presId="urn:microsoft.com/office/officeart/2005/8/layout/radial5"/>
    <dgm:cxn modelId="{B363686D-B5F9-4B15-B4B4-EE0743CDC4B8}" type="presParOf" srcId="{6EA314BA-1111-41BA-BC18-E75FC5B8424C}" destId="{C3619E1D-F0A9-4FD0-B962-7E12980D1701}" srcOrd="4" destOrd="0" presId="urn:microsoft.com/office/officeart/2005/8/layout/radial5"/>
    <dgm:cxn modelId="{573E3177-7669-481D-A835-46EA732DAC63}" type="presParOf" srcId="{6EA314BA-1111-41BA-BC18-E75FC5B8424C}" destId="{3131321D-8778-4575-B108-9E7B2EA9B20E}" srcOrd="5" destOrd="0" presId="urn:microsoft.com/office/officeart/2005/8/layout/radial5"/>
    <dgm:cxn modelId="{14E19283-8EE7-4D89-8B2F-81E108C30E6A}" type="presParOf" srcId="{3131321D-8778-4575-B108-9E7B2EA9B20E}" destId="{40E5CAD3-8DEE-42E5-AE21-7C6835C6DF5B}" srcOrd="0" destOrd="0" presId="urn:microsoft.com/office/officeart/2005/8/layout/radial5"/>
    <dgm:cxn modelId="{6B193B3A-6017-4B8C-B221-2AE1C7E48DED}" type="presParOf" srcId="{6EA314BA-1111-41BA-BC18-E75FC5B8424C}" destId="{76D88CE9-EB6A-40CC-9B97-24A4E0A49D49}" srcOrd="6" destOrd="0" presId="urn:microsoft.com/office/officeart/2005/8/layout/radial5"/>
    <dgm:cxn modelId="{6365AF6E-0008-47D6-A408-E6B301D84EDB}" type="presParOf" srcId="{6EA314BA-1111-41BA-BC18-E75FC5B8424C}" destId="{2E36D425-B4F0-435E-8FD2-959CAC41E63D}" srcOrd="7" destOrd="0" presId="urn:microsoft.com/office/officeart/2005/8/layout/radial5"/>
    <dgm:cxn modelId="{80D264CB-0518-4755-9241-529ACBDE2CA3}" type="presParOf" srcId="{2E36D425-B4F0-435E-8FD2-959CAC41E63D}" destId="{04847CAF-D783-49D2-A7A3-5F2AA769196C}" srcOrd="0" destOrd="0" presId="urn:microsoft.com/office/officeart/2005/8/layout/radial5"/>
    <dgm:cxn modelId="{D132CEC2-0613-45AF-A949-0C9AE9F4B0A3}" type="presParOf" srcId="{6EA314BA-1111-41BA-BC18-E75FC5B8424C}" destId="{578B47F5-C674-484C-A0CA-157EF2771672}" srcOrd="8"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35DE391-E948-4BF4-B120-DB895DB6BDE4}" type="doc">
      <dgm:prSet loTypeId="urn:microsoft.com/office/officeart/2005/8/layout/radial6" loCatId="cycle" qsTypeId="urn:microsoft.com/office/officeart/2005/8/quickstyle/simple1" qsCatId="simple" csTypeId="urn:microsoft.com/office/officeart/2005/8/colors/colorful1" csCatId="colorful" phldr="1"/>
      <dgm:spPr/>
      <dgm:t>
        <a:bodyPr/>
        <a:lstStyle/>
        <a:p>
          <a:endParaRPr lang="en-US"/>
        </a:p>
      </dgm:t>
    </dgm:pt>
    <dgm:pt modelId="{27013393-9E2C-4B50-9A0D-AD0D2018E690}">
      <dgm:prSet phldrT="[Text]" phldr="1"/>
      <dgm:spPr/>
      <dgm:t>
        <a:bodyPr/>
        <a:lstStyle/>
        <a:p>
          <a:endParaRPr lang="en-US" dirty="0"/>
        </a:p>
      </dgm:t>
    </dgm:pt>
    <dgm:pt modelId="{F3B7A7CA-F977-4C7C-A472-460DD869D117}" type="parTrans" cxnId="{2F116DA3-48CD-4D46-99D2-D543FE0F6954}">
      <dgm:prSet/>
      <dgm:spPr/>
      <dgm:t>
        <a:bodyPr/>
        <a:lstStyle/>
        <a:p>
          <a:endParaRPr lang="en-US"/>
        </a:p>
      </dgm:t>
    </dgm:pt>
    <dgm:pt modelId="{352D4925-D11B-4087-916A-6422F967F36E}" type="sibTrans" cxnId="{2F116DA3-48CD-4D46-99D2-D543FE0F6954}">
      <dgm:prSet/>
      <dgm:spPr/>
      <dgm:t>
        <a:bodyPr/>
        <a:lstStyle/>
        <a:p>
          <a:endParaRPr lang="en-US"/>
        </a:p>
      </dgm:t>
    </dgm:pt>
    <dgm:pt modelId="{05C5DC1F-CED6-4A13-8227-1FB776D87CAC}">
      <dgm:prSet phldrT="[Text]"/>
      <dgm:spPr/>
      <dgm:t>
        <a:bodyPr/>
        <a:lstStyle/>
        <a:p>
          <a:r>
            <a:rPr lang="en-US" dirty="0" smtClean="0"/>
            <a:t/>
          </a:r>
          <a:br>
            <a:rPr lang="en-US" dirty="0" smtClean="0"/>
          </a:br>
          <a:r>
            <a:rPr lang="en-US" dirty="0" smtClean="0"/>
            <a:t/>
          </a:r>
          <a:br>
            <a:rPr lang="en-US" dirty="0" smtClean="0"/>
          </a:br>
          <a:r>
            <a:rPr lang="en-US" dirty="0" smtClean="0"/>
            <a:t>Video</a:t>
          </a:r>
          <a:endParaRPr lang="en-US" dirty="0"/>
        </a:p>
      </dgm:t>
    </dgm:pt>
    <dgm:pt modelId="{D7E1FD6D-F034-4BF0-95C2-A9846D896D24}" type="parTrans" cxnId="{03E217CE-7C61-4035-A171-A7A507426708}">
      <dgm:prSet/>
      <dgm:spPr/>
      <dgm:t>
        <a:bodyPr/>
        <a:lstStyle/>
        <a:p>
          <a:endParaRPr lang="en-US" dirty="0"/>
        </a:p>
      </dgm:t>
    </dgm:pt>
    <dgm:pt modelId="{873DBD0C-57D2-4660-9271-2A9612B0A478}" type="sibTrans" cxnId="{03E217CE-7C61-4035-A171-A7A507426708}">
      <dgm:prSet/>
      <dgm:spPr/>
      <dgm:t>
        <a:bodyPr/>
        <a:lstStyle/>
        <a:p>
          <a:endParaRPr lang="en-US"/>
        </a:p>
      </dgm:t>
    </dgm:pt>
    <dgm:pt modelId="{3889451A-7ECA-4D8E-8BDE-567FD3EB0537}">
      <dgm:prSet phldrT="[Text]"/>
      <dgm:spPr/>
      <dgm:t>
        <a:bodyPr/>
        <a:lstStyle/>
        <a:p>
          <a:r>
            <a:rPr lang="en-US" dirty="0" smtClean="0"/>
            <a:t/>
          </a:r>
          <a:br>
            <a:rPr lang="en-US" dirty="0" smtClean="0"/>
          </a:br>
          <a:r>
            <a:rPr lang="en-US" dirty="0" smtClean="0"/>
            <a:t/>
          </a:r>
          <a:br>
            <a:rPr lang="en-US" dirty="0" smtClean="0"/>
          </a:br>
          <a:r>
            <a:rPr lang="en-US" dirty="0" smtClean="0"/>
            <a:t>Animation</a:t>
          </a:r>
          <a:endParaRPr lang="en-US" dirty="0"/>
        </a:p>
      </dgm:t>
    </dgm:pt>
    <dgm:pt modelId="{FB7DA77F-B27F-446D-89E5-70470C7E8443}" type="parTrans" cxnId="{10A3025D-AA04-4DAE-B26E-4CACF6698DD3}">
      <dgm:prSet/>
      <dgm:spPr/>
      <dgm:t>
        <a:bodyPr/>
        <a:lstStyle/>
        <a:p>
          <a:endParaRPr lang="en-US" dirty="0"/>
        </a:p>
      </dgm:t>
    </dgm:pt>
    <dgm:pt modelId="{950CED56-05AC-4C96-8A3B-BE5D8086803C}" type="sibTrans" cxnId="{10A3025D-AA04-4DAE-B26E-4CACF6698DD3}">
      <dgm:prSet/>
      <dgm:spPr/>
      <dgm:t>
        <a:bodyPr/>
        <a:lstStyle/>
        <a:p>
          <a:endParaRPr lang="en-US"/>
        </a:p>
      </dgm:t>
    </dgm:pt>
    <dgm:pt modelId="{99FF9A4C-69AF-4499-9132-888C45B6396A}">
      <dgm:prSet phldrT="[Text]"/>
      <dgm:spPr/>
      <dgm:t>
        <a:bodyPr/>
        <a:lstStyle/>
        <a:p>
          <a:r>
            <a:rPr lang="en-US" dirty="0" smtClean="0"/>
            <a:t/>
          </a:r>
          <a:br>
            <a:rPr lang="en-US" dirty="0" smtClean="0"/>
          </a:br>
          <a:r>
            <a:rPr lang="en-US" dirty="0" smtClean="0"/>
            <a:t/>
          </a:r>
          <a:br>
            <a:rPr lang="en-US" dirty="0" smtClean="0"/>
          </a:br>
          <a:r>
            <a:rPr lang="en-US" dirty="0" smtClean="0"/>
            <a:t>Audio</a:t>
          </a:r>
          <a:endParaRPr lang="en-US" dirty="0"/>
        </a:p>
      </dgm:t>
    </dgm:pt>
    <dgm:pt modelId="{82359EB0-B75D-426F-BB75-253A10666951}" type="parTrans" cxnId="{7FC6A31D-CC91-44A7-B446-6D553CE76592}">
      <dgm:prSet/>
      <dgm:spPr/>
      <dgm:t>
        <a:bodyPr/>
        <a:lstStyle/>
        <a:p>
          <a:endParaRPr lang="en-US" dirty="0"/>
        </a:p>
      </dgm:t>
    </dgm:pt>
    <dgm:pt modelId="{0749F35D-7782-4553-A83B-89539D2BFA7B}" type="sibTrans" cxnId="{7FC6A31D-CC91-44A7-B446-6D553CE76592}">
      <dgm:prSet/>
      <dgm:spPr/>
      <dgm:t>
        <a:bodyPr/>
        <a:lstStyle/>
        <a:p>
          <a:endParaRPr lang="en-US"/>
        </a:p>
      </dgm:t>
    </dgm:pt>
    <dgm:pt modelId="{3CE4C96D-A773-427A-AE6D-014E9944ADA9}">
      <dgm:prSet phldrT="[Text]"/>
      <dgm:spPr/>
      <dgm:t>
        <a:bodyPr/>
        <a:lstStyle/>
        <a:p>
          <a:r>
            <a:rPr lang="en-US" dirty="0" smtClean="0"/>
            <a:t/>
          </a:r>
          <a:br>
            <a:rPr lang="en-US" dirty="0" smtClean="0"/>
          </a:br>
          <a:r>
            <a:rPr lang="en-US" dirty="0" smtClean="0"/>
            <a:t/>
          </a:r>
          <a:br>
            <a:rPr lang="en-US" dirty="0" smtClean="0"/>
          </a:br>
          <a:r>
            <a:rPr lang="en-US" dirty="0" smtClean="0"/>
            <a:t>Image</a:t>
          </a:r>
          <a:endParaRPr lang="en-US" dirty="0"/>
        </a:p>
      </dgm:t>
    </dgm:pt>
    <dgm:pt modelId="{7992A200-E972-41C4-B04A-ED0C0D693AE5}" type="parTrans" cxnId="{EEEDD420-B024-4F78-9A94-809E5DC07937}">
      <dgm:prSet/>
      <dgm:spPr/>
      <dgm:t>
        <a:bodyPr/>
        <a:lstStyle/>
        <a:p>
          <a:endParaRPr lang="en-US" dirty="0"/>
        </a:p>
      </dgm:t>
    </dgm:pt>
    <dgm:pt modelId="{B7B6BBD0-D84D-40AE-BFFF-0D9E7955C270}" type="sibTrans" cxnId="{EEEDD420-B024-4F78-9A94-809E5DC07937}">
      <dgm:prSet/>
      <dgm:spPr/>
      <dgm:t>
        <a:bodyPr/>
        <a:lstStyle/>
        <a:p>
          <a:endParaRPr lang="en-US"/>
        </a:p>
      </dgm:t>
    </dgm:pt>
    <dgm:pt modelId="{607E0BD2-6CBC-4115-B4A1-4D8ACC24435F}" type="pres">
      <dgm:prSet presAssocID="{A35DE391-E948-4BF4-B120-DB895DB6BDE4}" presName="Name0" presStyleCnt="0">
        <dgm:presLayoutVars>
          <dgm:chMax val="1"/>
          <dgm:dir/>
          <dgm:animLvl val="ctr"/>
          <dgm:resizeHandles val="exact"/>
        </dgm:presLayoutVars>
      </dgm:prSet>
      <dgm:spPr/>
      <dgm:t>
        <a:bodyPr/>
        <a:lstStyle/>
        <a:p>
          <a:endParaRPr lang="en-US"/>
        </a:p>
      </dgm:t>
    </dgm:pt>
    <dgm:pt modelId="{8DD16E63-B458-4507-BB20-39FAABF714C0}" type="pres">
      <dgm:prSet presAssocID="{27013393-9E2C-4B50-9A0D-AD0D2018E690}" presName="centerShape" presStyleLbl="node0" presStyleIdx="0" presStyleCnt="1"/>
      <dgm:spPr/>
      <dgm:t>
        <a:bodyPr/>
        <a:lstStyle/>
        <a:p>
          <a:endParaRPr lang="en-US"/>
        </a:p>
      </dgm:t>
    </dgm:pt>
    <dgm:pt modelId="{4E04E92C-544D-4587-B713-07D9D3D0113F}" type="pres">
      <dgm:prSet presAssocID="{05C5DC1F-CED6-4A13-8227-1FB776D87CAC}" presName="node" presStyleLbl="node1" presStyleIdx="0" presStyleCnt="4">
        <dgm:presLayoutVars>
          <dgm:bulletEnabled val="1"/>
        </dgm:presLayoutVars>
      </dgm:prSet>
      <dgm:spPr/>
      <dgm:t>
        <a:bodyPr/>
        <a:lstStyle/>
        <a:p>
          <a:endParaRPr lang="en-US"/>
        </a:p>
      </dgm:t>
    </dgm:pt>
    <dgm:pt modelId="{82C204C7-814A-4639-B3DC-BEFE9372CE71}" type="pres">
      <dgm:prSet presAssocID="{05C5DC1F-CED6-4A13-8227-1FB776D87CAC}" presName="dummy" presStyleCnt="0"/>
      <dgm:spPr/>
    </dgm:pt>
    <dgm:pt modelId="{2D4BA1A4-7ECF-4C6F-9B9F-C7DF983BC77D}" type="pres">
      <dgm:prSet presAssocID="{873DBD0C-57D2-4660-9271-2A9612B0A478}" presName="sibTrans" presStyleLbl="sibTrans2D1" presStyleIdx="0" presStyleCnt="4"/>
      <dgm:spPr/>
      <dgm:t>
        <a:bodyPr/>
        <a:lstStyle/>
        <a:p>
          <a:endParaRPr lang="en-US"/>
        </a:p>
      </dgm:t>
    </dgm:pt>
    <dgm:pt modelId="{A8AC8A19-4663-4976-9F49-E17DCFB833E3}" type="pres">
      <dgm:prSet presAssocID="{3889451A-7ECA-4D8E-8BDE-567FD3EB0537}" presName="node" presStyleLbl="node1" presStyleIdx="1" presStyleCnt="4">
        <dgm:presLayoutVars>
          <dgm:bulletEnabled val="1"/>
        </dgm:presLayoutVars>
      </dgm:prSet>
      <dgm:spPr/>
      <dgm:t>
        <a:bodyPr/>
        <a:lstStyle/>
        <a:p>
          <a:endParaRPr lang="en-US"/>
        </a:p>
      </dgm:t>
    </dgm:pt>
    <dgm:pt modelId="{83F8CBE5-090B-4FAB-B33D-7ECB6C50A0C2}" type="pres">
      <dgm:prSet presAssocID="{3889451A-7ECA-4D8E-8BDE-567FD3EB0537}" presName="dummy" presStyleCnt="0"/>
      <dgm:spPr/>
    </dgm:pt>
    <dgm:pt modelId="{763893B5-D52D-40A2-95F5-A47065E1F72C}" type="pres">
      <dgm:prSet presAssocID="{950CED56-05AC-4C96-8A3B-BE5D8086803C}" presName="sibTrans" presStyleLbl="sibTrans2D1" presStyleIdx="1" presStyleCnt="4"/>
      <dgm:spPr/>
      <dgm:t>
        <a:bodyPr/>
        <a:lstStyle/>
        <a:p>
          <a:endParaRPr lang="en-US"/>
        </a:p>
      </dgm:t>
    </dgm:pt>
    <dgm:pt modelId="{1F55A937-65A7-42C6-8B43-3C3EFF7230CC}" type="pres">
      <dgm:prSet presAssocID="{99FF9A4C-69AF-4499-9132-888C45B6396A}" presName="node" presStyleLbl="node1" presStyleIdx="2" presStyleCnt="4">
        <dgm:presLayoutVars>
          <dgm:bulletEnabled val="1"/>
        </dgm:presLayoutVars>
      </dgm:prSet>
      <dgm:spPr/>
      <dgm:t>
        <a:bodyPr/>
        <a:lstStyle/>
        <a:p>
          <a:endParaRPr lang="en-US"/>
        </a:p>
      </dgm:t>
    </dgm:pt>
    <dgm:pt modelId="{07B9195B-47AC-4813-81CD-1014E4FDBF09}" type="pres">
      <dgm:prSet presAssocID="{99FF9A4C-69AF-4499-9132-888C45B6396A}" presName="dummy" presStyleCnt="0"/>
      <dgm:spPr/>
    </dgm:pt>
    <dgm:pt modelId="{442CB596-50F7-4A45-90CE-A4DDCC0C3ECE}" type="pres">
      <dgm:prSet presAssocID="{0749F35D-7782-4553-A83B-89539D2BFA7B}" presName="sibTrans" presStyleLbl="sibTrans2D1" presStyleIdx="2" presStyleCnt="4"/>
      <dgm:spPr/>
      <dgm:t>
        <a:bodyPr/>
        <a:lstStyle/>
        <a:p>
          <a:endParaRPr lang="en-US"/>
        </a:p>
      </dgm:t>
    </dgm:pt>
    <dgm:pt modelId="{0862AD73-99AE-4BAB-AA0C-B9BC2EEFBE99}" type="pres">
      <dgm:prSet presAssocID="{3CE4C96D-A773-427A-AE6D-014E9944ADA9}" presName="node" presStyleLbl="node1" presStyleIdx="3" presStyleCnt="4">
        <dgm:presLayoutVars>
          <dgm:bulletEnabled val="1"/>
        </dgm:presLayoutVars>
      </dgm:prSet>
      <dgm:spPr/>
      <dgm:t>
        <a:bodyPr/>
        <a:lstStyle/>
        <a:p>
          <a:endParaRPr lang="en-US"/>
        </a:p>
      </dgm:t>
    </dgm:pt>
    <dgm:pt modelId="{3D4708E7-0A8F-48E7-8FC5-A38D4F0269CE}" type="pres">
      <dgm:prSet presAssocID="{3CE4C96D-A773-427A-AE6D-014E9944ADA9}" presName="dummy" presStyleCnt="0"/>
      <dgm:spPr/>
    </dgm:pt>
    <dgm:pt modelId="{D22015E5-9C67-4DF4-8D62-BC18290A72B5}" type="pres">
      <dgm:prSet presAssocID="{B7B6BBD0-D84D-40AE-BFFF-0D9E7955C270}" presName="sibTrans" presStyleLbl="sibTrans2D1" presStyleIdx="3" presStyleCnt="4"/>
      <dgm:spPr/>
      <dgm:t>
        <a:bodyPr/>
        <a:lstStyle/>
        <a:p>
          <a:endParaRPr lang="en-US"/>
        </a:p>
      </dgm:t>
    </dgm:pt>
  </dgm:ptLst>
  <dgm:cxnLst>
    <dgm:cxn modelId="{2676792F-5F02-4EBE-9B8B-C6EAEC78641A}" type="presOf" srcId="{05C5DC1F-CED6-4A13-8227-1FB776D87CAC}" destId="{4E04E92C-544D-4587-B713-07D9D3D0113F}" srcOrd="0" destOrd="0" presId="urn:microsoft.com/office/officeart/2005/8/layout/radial6"/>
    <dgm:cxn modelId="{2F116DA3-48CD-4D46-99D2-D543FE0F6954}" srcId="{A35DE391-E948-4BF4-B120-DB895DB6BDE4}" destId="{27013393-9E2C-4B50-9A0D-AD0D2018E690}" srcOrd="0" destOrd="0" parTransId="{F3B7A7CA-F977-4C7C-A472-460DD869D117}" sibTransId="{352D4925-D11B-4087-916A-6422F967F36E}"/>
    <dgm:cxn modelId="{03E217CE-7C61-4035-A171-A7A507426708}" srcId="{27013393-9E2C-4B50-9A0D-AD0D2018E690}" destId="{05C5DC1F-CED6-4A13-8227-1FB776D87CAC}" srcOrd="0" destOrd="0" parTransId="{D7E1FD6D-F034-4BF0-95C2-A9846D896D24}" sibTransId="{873DBD0C-57D2-4660-9271-2A9612B0A478}"/>
    <dgm:cxn modelId="{8B485AAE-CFAA-4557-9FB6-EDED144A73CD}" type="presOf" srcId="{873DBD0C-57D2-4660-9271-2A9612B0A478}" destId="{2D4BA1A4-7ECF-4C6F-9B9F-C7DF983BC77D}" srcOrd="0" destOrd="0" presId="urn:microsoft.com/office/officeart/2005/8/layout/radial6"/>
    <dgm:cxn modelId="{EEEDD420-B024-4F78-9A94-809E5DC07937}" srcId="{27013393-9E2C-4B50-9A0D-AD0D2018E690}" destId="{3CE4C96D-A773-427A-AE6D-014E9944ADA9}" srcOrd="3" destOrd="0" parTransId="{7992A200-E972-41C4-B04A-ED0C0D693AE5}" sibTransId="{B7B6BBD0-D84D-40AE-BFFF-0D9E7955C270}"/>
    <dgm:cxn modelId="{8D886D10-4C26-443C-8528-15E767323EE4}" type="presOf" srcId="{3889451A-7ECA-4D8E-8BDE-567FD3EB0537}" destId="{A8AC8A19-4663-4976-9F49-E17DCFB833E3}" srcOrd="0" destOrd="0" presId="urn:microsoft.com/office/officeart/2005/8/layout/radial6"/>
    <dgm:cxn modelId="{281FEFF9-9619-42DB-9DE1-27DB72E8300E}" type="presOf" srcId="{27013393-9E2C-4B50-9A0D-AD0D2018E690}" destId="{8DD16E63-B458-4507-BB20-39FAABF714C0}" srcOrd="0" destOrd="0" presId="urn:microsoft.com/office/officeart/2005/8/layout/radial6"/>
    <dgm:cxn modelId="{8F04120D-0A72-4119-9351-93C9F828AEE8}" type="presOf" srcId="{B7B6BBD0-D84D-40AE-BFFF-0D9E7955C270}" destId="{D22015E5-9C67-4DF4-8D62-BC18290A72B5}" srcOrd="0" destOrd="0" presId="urn:microsoft.com/office/officeart/2005/8/layout/radial6"/>
    <dgm:cxn modelId="{A2A1323B-E460-448C-AE2B-2828F70F50F3}" type="presOf" srcId="{0749F35D-7782-4553-A83B-89539D2BFA7B}" destId="{442CB596-50F7-4A45-90CE-A4DDCC0C3ECE}" srcOrd="0" destOrd="0" presId="urn:microsoft.com/office/officeart/2005/8/layout/radial6"/>
    <dgm:cxn modelId="{10A3025D-AA04-4DAE-B26E-4CACF6698DD3}" srcId="{27013393-9E2C-4B50-9A0D-AD0D2018E690}" destId="{3889451A-7ECA-4D8E-8BDE-567FD3EB0537}" srcOrd="1" destOrd="0" parTransId="{FB7DA77F-B27F-446D-89E5-70470C7E8443}" sibTransId="{950CED56-05AC-4C96-8A3B-BE5D8086803C}"/>
    <dgm:cxn modelId="{A6662A36-5B86-4D1A-8C9E-E504940F90E1}" type="presOf" srcId="{950CED56-05AC-4C96-8A3B-BE5D8086803C}" destId="{763893B5-D52D-40A2-95F5-A47065E1F72C}" srcOrd="0" destOrd="0" presId="urn:microsoft.com/office/officeart/2005/8/layout/radial6"/>
    <dgm:cxn modelId="{0637B665-3347-4101-80C7-4BDF5B711660}" type="presOf" srcId="{99FF9A4C-69AF-4499-9132-888C45B6396A}" destId="{1F55A937-65A7-42C6-8B43-3C3EFF7230CC}" srcOrd="0" destOrd="0" presId="urn:microsoft.com/office/officeart/2005/8/layout/radial6"/>
    <dgm:cxn modelId="{94F4D72C-5299-4122-8187-63F85DBAD3E2}" type="presOf" srcId="{3CE4C96D-A773-427A-AE6D-014E9944ADA9}" destId="{0862AD73-99AE-4BAB-AA0C-B9BC2EEFBE99}" srcOrd="0" destOrd="0" presId="urn:microsoft.com/office/officeart/2005/8/layout/radial6"/>
    <dgm:cxn modelId="{4F7C40BE-A147-4F72-8679-E9BBAAC9F5E2}" type="presOf" srcId="{A35DE391-E948-4BF4-B120-DB895DB6BDE4}" destId="{607E0BD2-6CBC-4115-B4A1-4D8ACC24435F}" srcOrd="0" destOrd="0" presId="urn:microsoft.com/office/officeart/2005/8/layout/radial6"/>
    <dgm:cxn modelId="{7FC6A31D-CC91-44A7-B446-6D553CE76592}" srcId="{27013393-9E2C-4B50-9A0D-AD0D2018E690}" destId="{99FF9A4C-69AF-4499-9132-888C45B6396A}" srcOrd="2" destOrd="0" parTransId="{82359EB0-B75D-426F-BB75-253A10666951}" sibTransId="{0749F35D-7782-4553-A83B-89539D2BFA7B}"/>
    <dgm:cxn modelId="{7DCAC859-6B24-48AC-A367-8E99B1E92CC3}" type="presParOf" srcId="{607E0BD2-6CBC-4115-B4A1-4D8ACC24435F}" destId="{8DD16E63-B458-4507-BB20-39FAABF714C0}" srcOrd="0" destOrd="0" presId="urn:microsoft.com/office/officeart/2005/8/layout/radial6"/>
    <dgm:cxn modelId="{A0DA9D5D-6D55-4125-B52F-9E5860F8F1F4}" type="presParOf" srcId="{607E0BD2-6CBC-4115-B4A1-4D8ACC24435F}" destId="{4E04E92C-544D-4587-B713-07D9D3D0113F}" srcOrd="1" destOrd="0" presId="urn:microsoft.com/office/officeart/2005/8/layout/radial6"/>
    <dgm:cxn modelId="{2E78949F-2567-4AC4-B77F-F2CE17376DFA}" type="presParOf" srcId="{607E0BD2-6CBC-4115-B4A1-4D8ACC24435F}" destId="{82C204C7-814A-4639-B3DC-BEFE9372CE71}" srcOrd="2" destOrd="0" presId="urn:microsoft.com/office/officeart/2005/8/layout/radial6"/>
    <dgm:cxn modelId="{5CD5F13C-D2FF-4669-8D22-8BDD5EA1655E}" type="presParOf" srcId="{607E0BD2-6CBC-4115-B4A1-4D8ACC24435F}" destId="{2D4BA1A4-7ECF-4C6F-9B9F-C7DF983BC77D}" srcOrd="3" destOrd="0" presId="urn:microsoft.com/office/officeart/2005/8/layout/radial6"/>
    <dgm:cxn modelId="{3CABFAD9-0B59-4CE3-AA1D-FC7D8DAF32B1}" type="presParOf" srcId="{607E0BD2-6CBC-4115-B4A1-4D8ACC24435F}" destId="{A8AC8A19-4663-4976-9F49-E17DCFB833E3}" srcOrd="4" destOrd="0" presId="urn:microsoft.com/office/officeart/2005/8/layout/radial6"/>
    <dgm:cxn modelId="{38764C4F-0D04-4851-AB6A-E534EF58132C}" type="presParOf" srcId="{607E0BD2-6CBC-4115-B4A1-4D8ACC24435F}" destId="{83F8CBE5-090B-4FAB-B33D-7ECB6C50A0C2}" srcOrd="5" destOrd="0" presId="urn:microsoft.com/office/officeart/2005/8/layout/radial6"/>
    <dgm:cxn modelId="{22210FC2-DEEA-4D4D-BF61-1D6DBBAB351A}" type="presParOf" srcId="{607E0BD2-6CBC-4115-B4A1-4D8ACC24435F}" destId="{763893B5-D52D-40A2-95F5-A47065E1F72C}" srcOrd="6" destOrd="0" presId="urn:microsoft.com/office/officeart/2005/8/layout/radial6"/>
    <dgm:cxn modelId="{09EB153B-6857-410C-8841-FC85F3588B64}" type="presParOf" srcId="{607E0BD2-6CBC-4115-B4A1-4D8ACC24435F}" destId="{1F55A937-65A7-42C6-8B43-3C3EFF7230CC}" srcOrd="7" destOrd="0" presId="urn:microsoft.com/office/officeart/2005/8/layout/radial6"/>
    <dgm:cxn modelId="{5815A2AA-1002-4998-8907-96C97E80677E}" type="presParOf" srcId="{607E0BD2-6CBC-4115-B4A1-4D8ACC24435F}" destId="{07B9195B-47AC-4813-81CD-1014E4FDBF09}" srcOrd="8" destOrd="0" presId="urn:microsoft.com/office/officeart/2005/8/layout/radial6"/>
    <dgm:cxn modelId="{31F4CA91-2EA0-4557-BF09-F7AA8C998ACD}" type="presParOf" srcId="{607E0BD2-6CBC-4115-B4A1-4D8ACC24435F}" destId="{442CB596-50F7-4A45-90CE-A4DDCC0C3ECE}" srcOrd="9" destOrd="0" presId="urn:microsoft.com/office/officeart/2005/8/layout/radial6"/>
    <dgm:cxn modelId="{B5A55DA6-11A7-41D0-9EC5-73C6F49B74EE}" type="presParOf" srcId="{607E0BD2-6CBC-4115-B4A1-4D8ACC24435F}" destId="{0862AD73-99AE-4BAB-AA0C-B9BC2EEFBE99}" srcOrd="10" destOrd="0" presId="urn:microsoft.com/office/officeart/2005/8/layout/radial6"/>
    <dgm:cxn modelId="{031419C8-059A-439B-8C42-475ED98CF6D8}" type="presParOf" srcId="{607E0BD2-6CBC-4115-B4A1-4D8ACC24435F}" destId="{3D4708E7-0A8F-48E7-8FC5-A38D4F0269CE}" srcOrd="11" destOrd="0" presId="urn:microsoft.com/office/officeart/2005/8/layout/radial6"/>
    <dgm:cxn modelId="{5271E580-A408-43D5-A4BE-12631DADE236}" type="presParOf" srcId="{607E0BD2-6CBC-4115-B4A1-4D8ACC24435F}" destId="{D22015E5-9C67-4DF4-8D62-BC18290A72B5}"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35DE391-E948-4BF4-B120-DB895DB6BDE4}" type="doc">
      <dgm:prSet loTypeId="urn:microsoft.com/office/officeart/2005/8/layout/cycle4" loCatId="cycle" qsTypeId="urn:microsoft.com/office/officeart/2005/8/quickstyle/simple1" qsCatId="simple" csTypeId="urn:microsoft.com/office/officeart/2005/8/colors/colorful1" csCatId="colorful" phldr="1"/>
      <dgm:spPr/>
      <dgm:t>
        <a:bodyPr/>
        <a:lstStyle/>
        <a:p>
          <a:endParaRPr lang="en-US"/>
        </a:p>
      </dgm:t>
    </dgm:pt>
    <dgm:pt modelId="{27013393-9E2C-4B50-9A0D-AD0D2018E690}">
      <dgm:prSet phldrT="[Text]"/>
      <dgm:spPr/>
      <dgm:t>
        <a:bodyPr/>
        <a:lstStyle/>
        <a:p>
          <a:pPr algn="ctr"/>
          <a:r>
            <a:rPr lang="en-US" dirty="0" smtClean="0"/>
            <a:t/>
          </a:r>
          <a:br>
            <a:rPr lang="en-US" dirty="0" smtClean="0"/>
          </a:br>
          <a:r>
            <a:rPr lang="en-US" dirty="0" smtClean="0"/>
            <a:t/>
          </a:r>
          <a:br>
            <a:rPr lang="en-US" dirty="0" smtClean="0"/>
          </a:br>
          <a:r>
            <a:rPr lang="en-US" dirty="0" smtClean="0"/>
            <a:t>Photo</a:t>
          </a:r>
          <a:endParaRPr lang="en-US" dirty="0"/>
        </a:p>
      </dgm:t>
    </dgm:pt>
    <dgm:pt modelId="{F3B7A7CA-F977-4C7C-A472-460DD869D117}" type="parTrans" cxnId="{2F116DA3-48CD-4D46-99D2-D543FE0F6954}">
      <dgm:prSet/>
      <dgm:spPr/>
      <dgm:t>
        <a:bodyPr/>
        <a:lstStyle/>
        <a:p>
          <a:endParaRPr lang="en-US"/>
        </a:p>
      </dgm:t>
    </dgm:pt>
    <dgm:pt modelId="{352D4925-D11B-4087-916A-6422F967F36E}" type="sibTrans" cxnId="{2F116DA3-48CD-4D46-99D2-D543FE0F6954}">
      <dgm:prSet/>
      <dgm:spPr/>
      <dgm:t>
        <a:bodyPr/>
        <a:lstStyle/>
        <a:p>
          <a:endParaRPr lang="en-US"/>
        </a:p>
      </dgm:t>
    </dgm:pt>
    <dgm:pt modelId="{E32B00EF-9779-4A2D-BAA9-376686C61A38}">
      <dgm:prSet/>
      <dgm:spPr/>
      <dgm:t>
        <a:bodyPr/>
        <a:lstStyle/>
        <a:p>
          <a:pPr algn="ctr"/>
          <a:r>
            <a:rPr lang="en-US" dirty="0" smtClean="0"/>
            <a:t/>
          </a:r>
          <a:br>
            <a:rPr lang="en-US" dirty="0" smtClean="0"/>
          </a:br>
          <a:r>
            <a:rPr lang="en-US" dirty="0" smtClean="0"/>
            <a:t/>
          </a:r>
          <a:br>
            <a:rPr lang="en-US" dirty="0" smtClean="0"/>
          </a:br>
          <a:r>
            <a:rPr lang="en-US" dirty="0" smtClean="0"/>
            <a:t>Video</a:t>
          </a:r>
          <a:endParaRPr lang="en-US" dirty="0"/>
        </a:p>
      </dgm:t>
    </dgm:pt>
    <dgm:pt modelId="{E3849F3C-3A75-44D9-85BB-6392B8A5EC6F}" type="parTrans" cxnId="{7103C6FD-E8B2-4FA4-8D61-A180C939E074}">
      <dgm:prSet/>
      <dgm:spPr/>
      <dgm:t>
        <a:bodyPr/>
        <a:lstStyle/>
        <a:p>
          <a:endParaRPr lang="en-US"/>
        </a:p>
      </dgm:t>
    </dgm:pt>
    <dgm:pt modelId="{E7B9C426-428F-4D0D-A151-587E2E0B2134}" type="sibTrans" cxnId="{7103C6FD-E8B2-4FA4-8D61-A180C939E074}">
      <dgm:prSet/>
      <dgm:spPr/>
      <dgm:t>
        <a:bodyPr/>
        <a:lstStyle/>
        <a:p>
          <a:endParaRPr lang="en-US"/>
        </a:p>
      </dgm:t>
    </dgm:pt>
    <dgm:pt modelId="{5CB8D19D-2C36-4ED2-A75F-31CA6AAEDDD4}">
      <dgm:prSet/>
      <dgm:spPr/>
      <dgm:t>
        <a:bodyPr/>
        <a:lstStyle/>
        <a:p>
          <a:pPr algn="ct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Animation</a:t>
          </a:r>
          <a:endParaRPr lang="en-US" dirty="0"/>
        </a:p>
      </dgm:t>
    </dgm:pt>
    <dgm:pt modelId="{B622E363-DA97-4727-B6A9-D1428193B863}" type="parTrans" cxnId="{73B00413-E35D-4D01-A4AD-0A94CFE3F3D9}">
      <dgm:prSet/>
      <dgm:spPr/>
      <dgm:t>
        <a:bodyPr/>
        <a:lstStyle/>
        <a:p>
          <a:endParaRPr lang="en-US"/>
        </a:p>
      </dgm:t>
    </dgm:pt>
    <dgm:pt modelId="{7480D60B-98F9-4BF7-BD2E-55257C14FA4F}" type="sibTrans" cxnId="{73B00413-E35D-4D01-A4AD-0A94CFE3F3D9}">
      <dgm:prSet/>
      <dgm:spPr/>
      <dgm:t>
        <a:bodyPr/>
        <a:lstStyle/>
        <a:p>
          <a:endParaRPr lang="en-US"/>
        </a:p>
      </dgm:t>
    </dgm:pt>
    <dgm:pt modelId="{98385A75-2A5A-4DDC-964F-639E637EF3B6}">
      <dgm:prSet/>
      <dgm:spPr/>
      <dgm:t>
        <a:bodyPr/>
        <a:lstStyle/>
        <a:p>
          <a:endParaRPr lang="en-US" dirty="0" smtClean="0"/>
        </a:p>
        <a:p>
          <a:endParaRPr lang="en-US" dirty="0" smtClean="0"/>
        </a:p>
        <a:p>
          <a:endParaRPr lang="en-US" dirty="0" smtClean="0"/>
        </a:p>
        <a:p>
          <a:r>
            <a:rPr lang="en-US" dirty="0" smtClean="0"/>
            <a:t>Audio</a:t>
          </a:r>
          <a:endParaRPr lang="en-US" dirty="0"/>
        </a:p>
      </dgm:t>
    </dgm:pt>
    <dgm:pt modelId="{B889B144-3F1D-4DB2-A9E6-72AD04C24DAB}" type="parTrans" cxnId="{ED9E9407-DAA6-439E-A1DA-0419F0FBC536}">
      <dgm:prSet/>
      <dgm:spPr/>
      <dgm:t>
        <a:bodyPr/>
        <a:lstStyle/>
        <a:p>
          <a:endParaRPr lang="en-US"/>
        </a:p>
      </dgm:t>
    </dgm:pt>
    <dgm:pt modelId="{1DA2E1B5-044F-4AD4-905E-77882DFFAAE4}" type="sibTrans" cxnId="{ED9E9407-DAA6-439E-A1DA-0419F0FBC536}">
      <dgm:prSet/>
      <dgm:spPr/>
      <dgm:t>
        <a:bodyPr/>
        <a:lstStyle/>
        <a:p>
          <a:endParaRPr lang="en-US"/>
        </a:p>
      </dgm:t>
    </dgm:pt>
    <dgm:pt modelId="{3EC37C9B-8F19-44AF-BC93-78C3C87389D4}" type="pres">
      <dgm:prSet presAssocID="{A35DE391-E948-4BF4-B120-DB895DB6BDE4}" presName="cycleMatrixDiagram" presStyleCnt="0">
        <dgm:presLayoutVars>
          <dgm:chMax val="1"/>
          <dgm:dir/>
          <dgm:animLvl val="lvl"/>
          <dgm:resizeHandles val="exact"/>
        </dgm:presLayoutVars>
      </dgm:prSet>
      <dgm:spPr/>
      <dgm:t>
        <a:bodyPr/>
        <a:lstStyle/>
        <a:p>
          <a:endParaRPr lang="en-US"/>
        </a:p>
      </dgm:t>
    </dgm:pt>
    <dgm:pt modelId="{A3FC2E76-C73F-4E5C-8272-45BD1E5E4306}" type="pres">
      <dgm:prSet presAssocID="{A35DE391-E948-4BF4-B120-DB895DB6BDE4}" presName="children" presStyleCnt="0"/>
      <dgm:spPr/>
    </dgm:pt>
    <dgm:pt modelId="{D692B2A8-F1E7-4C8C-84BC-D075FD19851B}" type="pres">
      <dgm:prSet presAssocID="{A35DE391-E948-4BF4-B120-DB895DB6BDE4}" presName="childPlaceholder" presStyleCnt="0"/>
      <dgm:spPr/>
    </dgm:pt>
    <dgm:pt modelId="{ECD7FC09-BBBC-49D1-BD38-A89A355C8130}" type="pres">
      <dgm:prSet presAssocID="{A35DE391-E948-4BF4-B120-DB895DB6BDE4}" presName="circle" presStyleCnt="0"/>
      <dgm:spPr/>
    </dgm:pt>
    <dgm:pt modelId="{9D07AA66-646A-48FC-8EA0-B156C97582BD}" type="pres">
      <dgm:prSet presAssocID="{A35DE391-E948-4BF4-B120-DB895DB6BDE4}" presName="quadrant1" presStyleLbl="node1" presStyleIdx="0" presStyleCnt="4">
        <dgm:presLayoutVars>
          <dgm:chMax val="1"/>
          <dgm:bulletEnabled val="1"/>
        </dgm:presLayoutVars>
      </dgm:prSet>
      <dgm:spPr/>
      <dgm:t>
        <a:bodyPr/>
        <a:lstStyle/>
        <a:p>
          <a:endParaRPr lang="en-US"/>
        </a:p>
      </dgm:t>
    </dgm:pt>
    <dgm:pt modelId="{25BEFDD2-FF93-439F-9E67-4736810D64FB}" type="pres">
      <dgm:prSet presAssocID="{A35DE391-E948-4BF4-B120-DB895DB6BDE4}" presName="quadrant2" presStyleLbl="node1" presStyleIdx="1" presStyleCnt="4">
        <dgm:presLayoutVars>
          <dgm:chMax val="1"/>
          <dgm:bulletEnabled val="1"/>
        </dgm:presLayoutVars>
      </dgm:prSet>
      <dgm:spPr/>
      <dgm:t>
        <a:bodyPr/>
        <a:lstStyle/>
        <a:p>
          <a:endParaRPr lang="en-US"/>
        </a:p>
      </dgm:t>
    </dgm:pt>
    <dgm:pt modelId="{1722667B-26E9-467D-B162-456F64A96126}" type="pres">
      <dgm:prSet presAssocID="{A35DE391-E948-4BF4-B120-DB895DB6BDE4}" presName="quadrant3" presStyleLbl="node1" presStyleIdx="2" presStyleCnt="4">
        <dgm:presLayoutVars>
          <dgm:chMax val="1"/>
          <dgm:bulletEnabled val="1"/>
        </dgm:presLayoutVars>
      </dgm:prSet>
      <dgm:spPr/>
      <dgm:t>
        <a:bodyPr/>
        <a:lstStyle/>
        <a:p>
          <a:endParaRPr lang="en-US"/>
        </a:p>
      </dgm:t>
    </dgm:pt>
    <dgm:pt modelId="{AFD5F885-D27C-4FCA-A8DD-32C80F659E1F}" type="pres">
      <dgm:prSet presAssocID="{A35DE391-E948-4BF4-B120-DB895DB6BDE4}" presName="quadrant4" presStyleLbl="node1" presStyleIdx="3" presStyleCnt="4">
        <dgm:presLayoutVars>
          <dgm:chMax val="1"/>
          <dgm:bulletEnabled val="1"/>
        </dgm:presLayoutVars>
      </dgm:prSet>
      <dgm:spPr/>
      <dgm:t>
        <a:bodyPr/>
        <a:lstStyle/>
        <a:p>
          <a:endParaRPr lang="en-US"/>
        </a:p>
      </dgm:t>
    </dgm:pt>
    <dgm:pt modelId="{FFBE776D-27D0-48DE-8B85-5C0539711A36}" type="pres">
      <dgm:prSet presAssocID="{A35DE391-E948-4BF4-B120-DB895DB6BDE4}" presName="quadrantPlaceholder" presStyleCnt="0"/>
      <dgm:spPr/>
    </dgm:pt>
    <dgm:pt modelId="{31116A02-F676-4CA9-815F-3E88BA7EF23A}" type="pres">
      <dgm:prSet presAssocID="{A35DE391-E948-4BF4-B120-DB895DB6BDE4}" presName="center1" presStyleLbl="fgShp" presStyleIdx="0" presStyleCnt="2" custScaleX="121000" custScaleY="121000"/>
      <dgm:spPr>
        <a:solidFill>
          <a:srgbClr val="F9F9F9"/>
        </a:solidFill>
        <a:ln>
          <a:noFill/>
        </a:ln>
      </dgm:spPr>
    </dgm:pt>
    <dgm:pt modelId="{CC9271BB-0D20-49CA-9F03-FD6BB8670C01}" type="pres">
      <dgm:prSet presAssocID="{A35DE391-E948-4BF4-B120-DB895DB6BDE4}" presName="center2" presStyleLbl="fgShp" presStyleIdx="1" presStyleCnt="2" custScaleX="121000" custScaleY="121000"/>
      <dgm:spPr>
        <a:solidFill>
          <a:srgbClr val="F9F9F9"/>
        </a:solidFill>
        <a:ln>
          <a:noFill/>
        </a:ln>
      </dgm:spPr>
    </dgm:pt>
  </dgm:ptLst>
  <dgm:cxnLst>
    <dgm:cxn modelId="{9BA0D730-54B7-4163-84C3-91EF5062254A}" type="presOf" srcId="{A35DE391-E948-4BF4-B120-DB895DB6BDE4}" destId="{3EC37C9B-8F19-44AF-BC93-78C3C87389D4}" srcOrd="0" destOrd="0" presId="urn:microsoft.com/office/officeart/2005/8/layout/cycle4"/>
    <dgm:cxn modelId="{73B00413-E35D-4D01-A4AD-0A94CFE3F3D9}" srcId="{A35DE391-E948-4BF4-B120-DB895DB6BDE4}" destId="{5CB8D19D-2C36-4ED2-A75F-31CA6AAEDDD4}" srcOrd="2" destOrd="0" parTransId="{B622E363-DA97-4727-B6A9-D1428193B863}" sibTransId="{7480D60B-98F9-4BF7-BD2E-55257C14FA4F}"/>
    <dgm:cxn modelId="{393595D5-CE98-455E-B50F-233DE72E3008}" type="presOf" srcId="{98385A75-2A5A-4DDC-964F-639E637EF3B6}" destId="{AFD5F885-D27C-4FCA-A8DD-32C80F659E1F}" srcOrd="0" destOrd="0" presId="urn:microsoft.com/office/officeart/2005/8/layout/cycle4"/>
    <dgm:cxn modelId="{2F116DA3-48CD-4D46-99D2-D543FE0F6954}" srcId="{A35DE391-E948-4BF4-B120-DB895DB6BDE4}" destId="{27013393-9E2C-4B50-9A0D-AD0D2018E690}" srcOrd="0" destOrd="0" parTransId="{F3B7A7CA-F977-4C7C-A472-460DD869D117}" sibTransId="{352D4925-D11B-4087-916A-6422F967F36E}"/>
    <dgm:cxn modelId="{4C3456DD-5A49-4302-BC69-CFABCD1685E0}" type="presOf" srcId="{27013393-9E2C-4B50-9A0D-AD0D2018E690}" destId="{9D07AA66-646A-48FC-8EA0-B156C97582BD}" srcOrd="0" destOrd="0" presId="urn:microsoft.com/office/officeart/2005/8/layout/cycle4"/>
    <dgm:cxn modelId="{ED9E9407-DAA6-439E-A1DA-0419F0FBC536}" srcId="{A35DE391-E948-4BF4-B120-DB895DB6BDE4}" destId="{98385A75-2A5A-4DDC-964F-639E637EF3B6}" srcOrd="3" destOrd="0" parTransId="{B889B144-3F1D-4DB2-A9E6-72AD04C24DAB}" sibTransId="{1DA2E1B5-044F-4AD4-905E-77882DFFAAE4}"/>
    <dgm:cxn modelId="{7103C6FD-E8B2-4FA4-8D61-A180C939E074}" srcId="{A35DE391-E948-4BF4-B120-DB895DB6BDE4}" destId="{E32B00EF-9779-4A2D-BAA9-376686C61A38}" srcOrd="1" destOrd="0" parTransId="{E3849F3C-3A75-44D9-85BB-6392B8A5EC6F}" sibTransId="{E7B9C426-428F-4D0D-A151-587E2E0B2134}"/>
    <dgm:cxn modelId="{F7D5C083-1AF1-46C0-8DC3-D6C41427B094}" type="presOf" srcId="{5CB8D19D-2C36-4ED2-A75F-31CA6AAEDDD4}" destId="{1722667B-26E9-467D-B162-456F64A96126}" srcOrd="0" destOrd="0" presId="urn:microsoft.com/office/officeart/2005/8/layout/cycle4"/>
    <dgm:cxn modelId="{A5EFFF38-FC3A-4E41-9128-C1AC04865B9D}" type="presOf" srcId="{E32B00EF-9779-4A2D-BAA9-376686C61A38}" destId="{25BEFDD2-FF93-439F-9E67-4736810D64FB}" srcOrd="0" destOrd="0" presId="urn:microsoft.com/office/officeart/2005/8/layout/cycle4"/>
    <dgm:cxn modelId="{4CC58BD1-4761-4FFD-9E3C-6C1D11EA92F4}" type="presParOf" srcId="{3EC37C9B-8F19-44AF-BC93-78C3C87389D4}" destId="{A3FC2E76-C73F-4E5C-8272-45BD1E5E4306}" srcOrd="0" destOrd="0" presId="urn:microsoft.com/office/officeart/2005/8/layout/cycle4"/>
    <dgm:cxn modelId="{2D5CDA62-92D4-4604-82F1-F866B11D3194}" type="presParOf" srcId="{A3FC2E76-C73F-4E5C-8272-45BD1E5E4306}" destId="{D692B2A8-F1E7-4C8C-84BC-D075FD19851B}" srcOrd="0" destOrd="0" presId="urn:microsoft.com/office/officeart/2005/8/layout/cycle4"/>
    <dgm:cxn modelId="{FBC77BDA-0C76-4CC7-998D-5C03A86426E2}" type="presParOf" srcId="{3EC37C9B-8F19-44AF-BC93-78C3C87389D4}" destId="{ECD7FC09-BBBC-49D1-BD38-A89A355C8130}" srcOrd="1" destOrd="0" presId="urn:microsoft.com/office/officeart/2005/8/layout/cycle4"/>
    <dgm:cxn modelId="{19040E5C-D593-41A4-9F75-985916BB85A7}" type="presParOf" srcId="{ECD7FC09-BBBC-49D1-BD38-A89A355C8130}" destId="{9D07AA66-646A-48FC-8EA0-B156C97582BD}" srcOrd="0" destOrd="0" presId="urn:microsoft.com/office/officeart/2005/8/layout/cycle4"/>
    <dgm:cxn modelId="{F16AB09F-70FC-45A4-9BF7-3EC593C834AF}" type="presParOf" srcId="{ECD7FC09-BBBC-49D1-BD38-A89A355C8130}" destId="{25BEFDD2-FF93-439F-9E67-4736810D64FB}" srcOrd="1" destOrd="0" presId="urn:microsoft.com/office/officeart/2005/8/layout/cycle4"/>
    <dgm:cxn modelId="{BB937238-2177-4C70-B7A7-260978C74A6D}" type="presParOf" srcId="{ECD7FC09-BBBC-49D1-BD38-A89A355C8130}" destId="{1722667B-26E9-467D-B162-456F64A96126}" srcOrd="2" destOrd="0" presId="urn:microsoft.com/office/officeart/2005/8/layout/cycle4"/>
    <dgm:cxn modelId="{ACC3A114-EB52-4B64-8060-96B0390A7156}" type="presParOf" srcId="{ECD7FC09-BBBC-49D1-BD38-A89A355C8130}" destId="{AFD5F885-D27C-4FCA-A8DD-32C80F659E1F}" srcOrd="3" destOrd="0" presId="urn:microsoft.com/office/officeart/2005/8/layout/cycle4"/>
    <dgm:cxn modelId="{886E439A-5F9D-47EE-AB17-0F423DD15587}" type="presParOf" srcId="{ECD7FC09-BBBC-49D1-BD38-A89A355C8130}" destId="{FFBE776D-27D0-48DE-8B85-5C0539711A36}" srcOrd="4" destOrd="0" presId="urn:microsoft.com/office/officeart/2005/8/layout/cycle4"/>
    <dgm:cxn modelId="{D42FB2DA-2029-4736-A838-532C2EE48EEF}" type="presParOf" srcId="{3EC37C9B-8F19-44AF-BC93-78C3C87389D4}" destId="{31116A02-F676-4CA9-815F-3E88BA7EF23A}" srcOrd="2" destOrd="0" presId="urn:microsoft.com/office/officeart/2005/8/layout/cycle4"/>
    <dgm:cxn modelId="{0B478FD2-6A92-4491-96C2-F55A6375FD8E}" type="presParOf" srcId="{3EC37C9B-8F19-44AF-BC93-78C3C87389D4}" destId="{CC9271BB-0D20-49CA-9F03-FD6BB8670C01}"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BB6AAD5-BB22-443A-B98E-11707CBE16C9}" type="doc">
      <dgm:prSet loTypeId="urn:microsoft.com/office/officeart/2005/8/layout/lProcess3" loCatId="process" qsTypeId="urn:microsoft.com/office/officeart/2005/8/quickstyle/simple1" qsCatId="simple" csTypeId="urn:microsoft.com/office/officeart/2005/8/colors/colorful1" csCatId="colorful" phldr="1"/>
      <dgm:spPr/>
      <dgm:t>
        <a:bodyPr/>
        <a:lstStyle/>
        <a:p>
          <a:endParaRPr lang="en-US"/>
        </a:p>
      </dgm:t>
    </dgm:pt>
    <dgm:pt modelId="{62F3A35F-EA2B-462C-89DA-224952DBD84B}">
      <dgm:prSet phldrT="[Text]" custT="1"/>
      <dgm:spPr>
        <a:ln>
          <a:noFill/>
        </a:ln>
      </dgm:spPr>
      <dgm:t>
        <a:bodyPr/>
        <a:lstStyle/>
        <a:p>
          <a:endParaRPr lang="en-US" sz="1200" b="1" dirty="0" smtClean="0">
            <a:solidFill>
              <a:schemeClr val="bg1"/>
            </a:solidFill>
          </a:endParaRPr>
        </a:p>
        <a:p>
          <a:endParaRPr lang="en-US" sz="1200" b="1" dirty="0" smtClean="0">
            <a:solidFill>
              <a:schemeClr val="bg1"/>
            </a:solidFill>
          </a:endParaRPr>
        </a:p>
        <a:p>
          <a:r>
            <a:rPr lang="en-US" sz="1200" b="1" dirty="0" smtClean="0">
              <a:solidFill>
                <a:schemeClr val="bg1"/>
              </a:solidFill>
            </a:rPr>
            <a:t>Brainstorm</a:t>
          </a:r>
          <a:endParaRPr lang="en-US" sz="1200" b="1" dirty="0">
            <a:solidFill>
              <a:schemeClr val="bg1"/>
            </a:solidFill>
          </a:endParaRPr>
        </a:p>
      </dgm:t>
    </dgm:pt>
    <dgm:pt modelId="{68C8E73F-A05A-4DC8-914A-C484D8568F55}" type="parTrans" cxnId="{78D5CF50-3633-4A11-9FE0-D306D94A091D}">
      <dgm:prSet/>
      <dgm:spPr/>
      <dgm:t>
        <a:bodyPr/>
        <a:lstStyle/>
        <a:p>
          <a:endParaRPr lang="en-US" sz="1800">
            <a:solidFill>
              <a:schemeClr val="bg1"/>
            </a:solidFill>
          </a:endParaRPr>
        </a:p>
      </dgm:t>
    </dgm:pt>
    <dgm:pt modelId="{12A631F8-73E8-4437-A632-1DA4C96C2081}" type="sibTrans" cxnId="{78D5CF50-3633-4A11-9FE0-D306D94A091D}">
      <dgm:prSet/>
      <dgm:spPr>
        <a:ln>
          <a:noFill/>
        </a:ln>
      </dgm:spPr>
      <dgm:t>
        <a:bodyPr/>
        <a:lstStyle/>
        <a:p>
          <a:endParaRPr lang="en-US" sz="1800">
            <a:solidFill>
              <a:schemeClr val="bg1"/>
            </a:solidFill>
          </a:endParaRPr>
        </a:p>
      </dgm:t>
    </dgm:pt>
    <dgm:pt modelId="{37FDA6AE-027B-4120-90CE-09301A415796}">
      <dgm:prSet phldrT="[Text]" custT="1"/>
      <dgm:spPr>
        <a:ln>
          <a:noFill/>
        </a:ln>
      </dgm:spPr>
      <dgm:t>
        <a:bodyPr/>
        <a:lstStyle/>
        <a:p>
          <a:endParaRPr lang="en-US" sz="1200" b="1" dirty="0" smtClean="0">
            <a:solidFill>
              <a:schemeClr val="bg1"/>
            </a:solidFill>
          </a:endParaRPr>
        </a:p>
        <a:p>
          <a:endParaRPr lang="en-US" sz="1200" b="1" dirty="0" smtClean="0">
            <a:solidFill>
              <a:schemeClr val="bg1"/>
            </a:solidFill>
          </a:endParaRPr>
        </a:p>
        <a:p>
          <a:r>
            <a:rPr lang="en-US" sz="1200" b="1" dirty="0" smtClean="0">
              <a:solidFill>
                <a:schemeClr val="bg1"/>
              </a:solidFill>
            </a:rPr>
            <a:t>Conceptualization</a:t>
          </a:r>
          <a:endParaRPr lang="en-US" sz="1200" b="1" dirty="0">
            <a:solidFill>
              <a:schemeClr val="bg1"/>
            </a:solidFill>
          </a:endParaRPr>
        </a:p>
      </dgm:t>
    </dgm:pt>
    <dgm:pt modelId="{F547554B-51EF-4D52-BD83-B530786A53F6}" type="parTrans" cxnId="{97371629-EAFB-49C5-8D4C-1C2CC8EF98DA}">
      <dgm:prSet/>
      <dgm:spPr/>
      <dgm:t>
        <a:bodyPr/>
        <a:lstStyle/>
        <a:p>
          <a:endParaRPr lang="en-US" sz="1800">
            <a:solidFill>
              <a:schemeClr val="bg1"/>
            </a:solidFill>
          </a:endParaRPr>
        </a:p>
      </dgm:t>
    </dgm:pt>
    <dgm:pt modelId="{AACFA7FC-124D-47F0-AAB7-D837F03A13D6}" type="sibTrans" cxnId="{97371629-EAFB-49C5-8D4C-1C2CC8EF98DA}">
      <dgm:prSet/>
      <dgm:spPr>
        <a:ln>
          <a:noFill/>
        </a:ln>
      </dgm:spPr>
      <dgm:t>
        <a:bodyPr/>
        <a:lstStyle/>
        <a:p>
          <a:endParaRPr lang="en-US" sz="1800">
            <a:solidFill>
              <a:schemeClr val="bg1"/>
            </a:solidFill>
          </a:endParaRPr>
        </a:p>
      </dgm:t>
    </dgm:pt>
    <dgm:pt modelId="{8C92A023-B595-4B7E-9FD1-86305B47363F}">
      <dgm:prSet phldrT="[Text]" custT="1"/>
      <dgm:spPr>
        <a:ln>
          <a:noFill/>
        </a:ln>
      </dgm:spPr>
      <dgm:t>
        <a:bodyPr/>
        <a:lstStyle/>
        <a:p>
          <a:endParaRPr lang="en-US" sz="1200" b="1" dirty="0" smtClean="0">
            <a:solidFill>
              <a:schemeClr val="bg1"/>
            </a:solidFill>
          </a:endParaRPr>
        </a:p>
        <a:p>
          <a:endParaRPr lang="en-US" sz="1200" b="1" dirty="0" smtClean="0">
            <a:solidFill>
              <a:schemeClr val="bg1"/>
            </a:solidFill>
          </a:endParaRPr>
        </a:p>
        <a:p>
          <a:r>
            <a:rPr lang="en-US" sz="1200" b="1" dirty="0" smtClean="0">
              <a:solidFill>
                <a:schemeClr val="bg1"/>
              </a:solidFill>
            </a:rPr>
            <a:t>Proposal</a:t>
          </a:r>
          <a:endParaRPr lang="en-US" sz="1200" b="1" dirty="0">
            <a:solidFill>
              <a:schemeClr val="bg1"/>
            </a:solidFill>
          </a:endParaRPr>
        </a:p>
      </dgm:t>
    </dgm:pt>
    <dgm:pt modelId="{126030B6-AD92-4139-8AC7-ED96A61FFA13}" type="parTrans" cxnId="{6393EA77-6C35-4795-B9F8-BC384CEB01BB}">
      <dgm:prSet/>
      <dgm:spPr/>
      <dgm:t>
        <a:bodyPr/>
        <a:lstStyle/>
        <a:p>
          <a:endParaRPr lang="en-US" sz="1800">
            <a:solidFill>
              <a:schemeClr val="bg1"/>
            </a:solidFill>
          </a:endParaRPr>
        </a:p>
      </dgm:t>
    </dgm:pt>
    <dgm:pt modelId="{45610BF7-B096-4636-A867-71803911F6BC}" type="sibTrans" cxnId="{6393EA77-6C35-4795-B9F8-BC384CEB01BB}">
      <dgm:prSet/>
      <dgm:spPr>
        <a:ln>
          <a:noFill/>
        </a:ln>
      </dgm:spPr>
      <dgm:t>
        <a:bodyPr/>
        <a:lstStyle/>
        <a:p>
          <a:endParaRPr lang="en-US" sz="1800">
            <a:solidFill>
              <a:schemeClr val="bg1"/>
            </a:solidFill>
          </a:endParaRPr>
        </a:p>
      </dgm:t>
    </dgm:pt>
    <dgm:pt modelId="{839B389E-0F3A-4E44-B6E2-13F1399C142F}">
      <dgm:prSet phldrT="[Text]" custT="1"/>
      <dgm:spPr>
        <a:ln>
          <a:noFill/>
        </a:ln>
      </dgm:spPr>
      <dgm:t>
        <a:bodyPr/>
        <a:lstStyle/>
        <a:p>
          <a:endParaRPr lang="en-US" sz="1200" b="1" dirty="0" smtClean="0">
            <a:solidFill>
              <a:schemeClr val="bg1"/>
            </a:solidFill>
          </a:endParaRPr>
        </a:p>
        <a:p>
          <a:endParaRPr lang="en-US" sz="1200" b="1" dirty="0" smtClean="0">
            <a:solidFill>
              <a:schemeClr val="bg1"/>
            </a:solidFill>
          </a:endParaRPr>
        </a:p>
        <a:p>
          <a:r>
            <a:rPr lang="en-US" sz="1200" b="1" dirty="0" smtClean="0">
              <a:solidFill>
                <a:schemeClr val="bg1"/>
              </a:solidFill>
            </a:rPr>
            <a:t>Revisions</a:t>
          </a:r>
          <a:endParaRPr lang="en-US" sz="1200" b="1" dirty="0">
            <a:solidFill>
              <a:schemeClr val="bg1"/>
            </a:solidFill>
          </a:endParaRPr>
        </a:p>
      </dgm:t>
    </dgm:pt>
    <dgm:pt modelId="{9C2D419A-4208-435A-8DFE-59E57C79B927}" type="parTrans" cxnId="{E9F581C8-1891-4557-8FD4-140226A54CF9}">
      <dgm:prSet/>
      <dgm:spPr/>
      <dgm:t>
        <a:bodyPr/>
        <a:lstStyle/>
        <a:p>
          <a:endParaRPr lang="en-US" sz="1800"/>
        </a:p>
      </dgm:t>
    </dgm:pt>
    <dgm:pt modelId="{8F45AFFE-9FF4-4A34-B11A-ED475E2D4999}" type="sibTrans" cxnId="{E9F581C8-1891-4557-8FD4-140226A54CF9}">
      <dgm:prSet/>
      <dgm:spPr/>
      <dgm:t>
        <a:bodyPr/>
        <a:lstStyle/>
        <a:p>
          <a:endParaRPr lang="en-US" sz="1800"/>
        </a:p>
      </dgm:t>
    </dgm:pt>
    <dgm:pt modelId="{8CF3E522-5D57-4AC6-A114-9011ECADB126}" type="pres">
      <dgm:prSet presAssocID="{ABB6AAD5-BB22-443A-B98E-11707CBE16C9}" presName="Name0" presStyleCnt="0">
        <dgm:presLayoutVars>
          <dgm:chPref val="3"/>
          <dgm:dir/>
          <dgm:animLvl val="lvl"/>
          <dgm:resizeHandles/>
        </dgm:presLayoutVars>
      </dgm:prSet>
      <dgm:spPr/>
      <dgm:t>
        <a:bodyPr/>
        <a:lstStyle/>
        <a:p>
          <a:endParaRPr lang="en-US"/>
        </a:p>
      </dgm:t>
    </dgm:pt>
    <dgm:pt modelId="{D6096381-8E40-4A96-8F38-09C01A4CFDEC}" type="pres">
      <dgm:prSet presAssocID="{62F3A35F-EA2B-462C-89DA-224952DBD84B}" presName="horFlow" presStyleCnt="0"/>
      <dgm:spPr/>
    </dgm:pt>
    <dgm:pt modelId="{C3C5C488-2D82-48FA-94E1-E6ED648AE07E}" type="pres">
      <dgm:prSet presAssocID="{62F3A35F-EA2B-462C-89DA-224952DBD84B}" presName="bigChev" presStyleLbl="node1" presStyleIdx="0" presStyleCnt="4"/>
      <dgm:spPr/>
      <dgm:t>
        <a:bodyPr/>
        <a:lstStyle/>
        <a:p>
          <a:endParaRPr lang="en-US"/>
        </a:p>
      </dgm:t>
    </dgm:pt>
    <dgm:pt modelId="{373A085F-9DBE-46BF-A47E-0C735CD1391E}" type="pres">
      <dgm:prSet presAssocID="{62F3A35F-EA2B-462C-89DA-224952DBD84B}" presName="vSp" presStyleCnt="0"/>
      <dgm:spPr/>
    </dgm:pt>
    <dgm:pt modelId="{9268F6D1-F112-4A65-8301-E74A81AB70DA}" type="pres">
      <dgm:prSet presAssocID="{37FDA6AE-027B-4120-90CE-09301A415796}" presName="horFlow" presStyleCnt="0"/>
      <dgm:spPr/>
    </dgm:pt>
    <dgm:pt modelId="{5F7C99BF-9C18-4701-B642-69C8B195B816}" type="pres">
      <dgm:prSet presAssocID="{37FDA6AE-027B-4120-90CE-09301A415796}" presName="bigChev" presStyleLbl="node1" presStyleIdx="1" presStyleCnt="4"/>
      <dgm:spPr/>
      <dgm:t>
        <a:bodyPr/>
        <a:lstStyle/>
        <a:p>
          <a:endParaRPr lang="en-US"/>
        </a:p>
      </dgm:t>
    </dgm:pt>
    <dgm:pt modelId="{6489C701-29A2-43EE-B483-7F35B23E0462}" type="pres">
      <dgm:prSet presAssocID="{37FDA6AE-027B-4120-90CE-09301A415796}" presName="vSp" presStyleCnt="0"/>
      <dgm:spPr/>
    </dgm:pt>
    <dgm:pt modelId="{34BC7A11-46D6-4CD3-A2C1-3FD5B3D3F123}" type="pres">
      <dgm:prSet presAssocID="{8C92A023-B595-4B7E-9FD1-86305B47363F}" presName="horFlow" presStyleCnt="0"/>
      <dgm:spPr/>
    </dgm:pt>
    <dgm:pt modelId="{803580E4-39B5-44E5-A355-43EEFE242A45}" type="pres">
      <dgm:prSet presAssocID="{8C92A023-B595-4B7E-9FD1-86305B47363F}" presName="bigChev" presStyleLbl="node1" presStyleIdx="2" presStyleCnt="4"/>
      <dgm:spPr/>
      <dgm:t>
        <a:bodyPr/>
        <a:lstStyle/>
        <a:p>
          <a:endParaRPr lang="en-US"/>
        </a:p>
      </dgm:t>
    </dgm:pt>
    <dgm:pt modelId="{48968FDD-2CAD-44D2-ABC1-A074F5AEE7EE}" type="pres">
      <dgm:prSet presAssocID="{8C92A023-B595-4B7E-9FD1-86305B47363F}" presName="vSp" presStyleCnt="0"/>
      <dgm:spPr/>
    </dgm:pt>
    <dgm:pt modelId="{E5CACCF2-1E9C-4594-B0E5-63D54C4C3B51}" type="pres">
      <dgm:prSet presAssocID="{839B389E-0F3A-4E44-B6E2-13F1399C142F}" presName="horFlow" presStyleCnt="0"/>
      <dgm:spPr/>
    </dgm:pt>
    <dgm:pt modelId="{38B3533C-0604-42C2-B6E4-34D51AE7EEAA}" type="pres">
      <dgm:prSet presAssocID="{839B389E-0F3A-4E44-B6E2-13F1399C142F}" presName="bigChev" presStyleLbl="node1" presStyleIdx="3" presStyleCnt="4"/>
      <dgm:spPr/>
      <dgm:t>
        <a:bodyPr/>
        <a:lstStyle/>
        <a:p>
          <a:endParaRPr lang="en-US"/>
        </a:p>
      </dgm:t>
    </dgm:pt>
  </dgm:ptLst>
  <dgm:cxnLst>
    <dgm:cxn modelId="{2F48CA13-C76C-471B-BF3E-35328D736D11}" type="presOf" srcId="{ABB6AAD5-BB22-443A-B98E-11707CBE16C9}" destId="{8CF3E522-5D57-4AC6-A114-9011ECADB126}" srcOrd="0" destOrd="0" presId="urn:microsoft.com/office/officeart/2005/8/layout/lProcess3"/>
    <dgm:cxn modelId="{B397E553-782E-4C4D-9746-BB279B4E0D85}" type="presOf" srcId="{8C92A023-B595-4B7E-9FD1-86305B47363F}" destId="{803580E4-39B5-44E5-A355-43EEFE242A45}" srcOrd="0" destOrd="0" presId="urn:microsoft.com/office/officeart/2005/8/layout/lProcess3"/>
    <dgm:cxn modelId="{9E103EFC-97E6-4E83-9882-EF996279A868}" type="presOf" srcId="{62F3A35F-EA2B-462C-89DA-224952DBD84B}" destId="{C3C5C488-2D82-48FA-94E1-E6ED648AE07E}" srcOrd="0" destOrd="0" presId="urn:microsoft.com/office/officeart/2005/8/layout/lProcess3"/>
    <dgm:cxn modelId="{E9F581C8-1891-4557-8FD4-140226A54CF9}" srcId="{ABB6AAD5-BB22-443A-B98E-11707CBE16C9}" destId="{839B389E-0F3A-4E44-B6E2-13F1399C142F}" srcOrd="3" destOrd="0" parTransId="{9C2D419A-4208-435A-8DFE-59E57C79B927}" sibTransId="{8F45AFFE-9FF4-4A34-B11A-ED475E2D4999}"/>
    <dgm:cxn modelId="{6393EA77-6C35-4795-B9F8-BC384CEB01BB}" srcId="{ABB6AAD5-BB22-443A-B98E-11707CBE16C9}" destId="{8C92A023-B595-4B7E-9FD1-86305B47363F}" srcOrd="2" destOrd="0" parTransId="{126030B6-AD92-4139-8AC7-ED96A61FFA13}" sibTransId="{45610BF7-B096-4636-A867-71803911F6BC}"/>
    <dgm:cxn modelId="{81FED7D2-E5BF-4142-8E2B-BCCE3F688EB2}" type="presOf" srcId="{839B389E-0F3A-4E44-B6E2-13F1399C142F}" destId="{38B3533C-0604-42C2-B6E4-34D51AE7EEAA}" srcOrd="0" destOrd="0" presId="urn:microsoft.com/office/officeart/2005/8/layout/lProcess3"/>
    <dgm:cxn modelId="{8B9E11F1-51D1-4291-92BA-62430CA4C9CD}" type="presOf" srcId="{37FDA6AE-027B-4120-90CE-09301A415796}" destId="{5F7C99BF-9C18-4701-B642-69C8B195B816}" srcOrd="0" destOrd="0" presId="urn:microsoft.com/office/officeart/2005/8/layout/lProcess3"/>
    <dgm:cxn modelId="{78D5CF50-3633-4A11-9FE0-D306D94A091D}" srcId="{ABB6AAD5-BB22-443A-B98E-11707CBE16C9}" destId="{62F3A35F-EA2B-462C-89DA-224952DBD84B}" srcOrd="0" destOrd="0" parTransId="{68C8E73F-A05A-4DC8-914A-C484D8568F55}" sibTransId="{12A631F8-73E8-4437-A632-1DA4C96C2081}"/>
    <dgm:cxn modelId="{97371629-EAFB-49C5-8D4C-1C2CC8EF98DA}" srcId="{ABB6AAD5-BB22-443A-B98E-11707CBE16C9}" destId="{37FDA6AE-027B-4120-90CE-09301A415796}" srcOrd="1" destOrd="0" parTransId="{F547554B-51EF-4D52-BD83-B530786A53F6}" sibTransId="{AACFA7FC-124D-47F0-AAB7-D837F03A13D6}"/>
    <dgm:cxn modelId="{1BD7F147-EF05-408A-82EE-E8593D413473}" type="presParOf" srcId="{8CF3E522-5D57-4AC6-A114-9011ECADB126}" destId="{D6096381-8E40-4A96-8F38-09C01A4CFDEC}" srcOrd="0" destOrd="0" presId="urn:microsoft.com/office/officeart/2005/8/layout/lProcess3"/>
    <dgm:cxn modelId="{E830BAC0-1DD8-4190-AF11-657E8520F711}" type="presParOf" srcId="{D6096381-8E40-4A96-8F38-09C01A4CFDEC}" destId="{C3C5C488-2D82-48FA-94E1-E6ED648AE07E}" srcOrd="0" destOrd="0" presId="urn:microsoft.com/office/officeart/2005/8/layout/lProcess3"/>
    <dgm:cxn modelId="{4224BCD3-52B0-4242-B17F-31141117080D}" type="presParOf" srcId="{8CF3E522-5D57-4AC6-A114-9011ECADB126}" destId="{373A085F-9DBE-46BF-A47E-0C735CD1391E}" srcOrd="1" destOrd="0" presId="urn:microsoft.com/office/officeart/2005/8/layout/lProcess3"/>
    <dgm:cxn modelId="{0A848EBE-CFFC-42BB-A58B-731C21A7FA42}" type="presParOf" srcId="{8CF3E522-5D57-4AC6-A114-9011ECADB126}" destId="{9268F6D1-F112-4A65-8301-E74A81AB70DA}" srcOrd="2" destOrd="0" presId="urn:microsoft.com/office/officeart/2005/8/layout/lProcess3"/>
    <dgm:cxn modelId="{BFA01664-5C4A-4D1D-96AA-7CE9ED89249F}" type="presParOf" srcId="{9268F6D1-F112-4A65-8301-E74A81AB70DA}" destId="{5F7C99BF-9C18-4701-B642-69C8B195B816}" srcOrd="0" destOrd="0" presId="urn:microsoft.com/office/officeart/2005/8/layout/lProcess3"/>
    <dgm:cxn modelId="{8BB42F5E-D426-4FC1-AEA4-17C7D82A7B32}" type="presParOf" srcId="{8CF3E522-5D57-4AC6-A114-9011ECADB126}" destId="{6489C701-29A2-43EE-B483-7F35B23E0462}" srcOrd="3" destOrd="0" presId="urn:microsoft.com/office/officeart/2005/8/layout/lProcess3"/>
    <dgm:cxn modelId="{AE6B7C65-AC0D-4A92-A314-105FBA37E00A}" type="presParOf" srcId="{8CF3E522-5D57-4AC6-A114-9011ECADB126}" destId="{34BC7A11-46D6-4CD3-A2C1-3FD5B3D3F123}" srcOrd="4" destOrd="0" presId="urn:microsoft.com/office/officeart/2005/8/layout/lProcess3"/>
    <dgm:cxn modelId="{68D44C82-C8B7-4807-94A2-6011732E12CF}" type="presParOf" srcId="{34BC7A11-46D6-4CD3-A2C1-3FD5B3D3F123}" destId="{803580E4-39B5-44E5-A355-43EEFE242A45}" srcOrd="0" destOrd="0" presId="urn:microsoft.com/office/officeart/2005/8/layout/lProcess3"/>
    <dgm:cxn modelId="{9D9BA343-8B91-4D41-BBA4-B5D13C414758}" type="presParOf" srcId="{8CF3E522-5D57-4AC6-A114-9011ECADB126}" destId="{48968FDD-2CAD-44D2-ABC1-A074F5AEE7EE}" srcOrd="5" destOrd="0" presId="urn:microsoft.com/office/officeart/2005/8/layout/lProcess3"/>
    <dgm:cxn modelId="{EFCA867C-A64D-4F38-B9B4-024B537EC8A5}" type="presParOf" srcId="{8CF3E522-5D57-4AC6-A114-9011ECADB126}" destId="{E5CACCF2-1E9C-4594-B0E5-63D54C4C3B51}" srcOrd="6" destOrd="0" presId="urn:microsoft.com/office/officeart/2005/8/layout/lProcess3"/>
    <dgm:cxn modelId="{25B405AA-A99B-40EF-980A-E45491A966BF}" type="presParOf" srcId="{E5CACCF2-1E9C-4594-B0E5-63D54C4C3B51}" destId="{38B3533C-0604-42C2-B6E4-34D51AE7EEAA}" srcOrd="0"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BB6AAD5-BB22-443A-B98E-11707CBE16C9}" type="doc">
      <dgm:prSet loTypeId="urn:microsoft.com/office/officeart/2009/3/layout/IncreasingArrowsProcess" loCatId="process" qsTypeId="urn:microsoft.com/office/officeart/2005/8/quickstyle/simple1" qsCatId="simple" csTypeId="urn:microsoft.com/office/officeart/2005/8/colors/colorful1" csCatId="colorful" phldr="1"/>
      <dgm:spPr/>
      <dgm:t>
        <a:bodyPr/>
        <a:lstStyle/>
        <a:p>
          <a:endParaRPr lang="en-US"/>
        </a:p>
      </dgm:t>
    </dgm:pt>
    <dgm:pt modelId="{62F3A35F-EA2B-462C-89DA-224952DBD84B}">
      <dgm:prSet phldrT="[Text]" custT="1"/>
      <dgm:spPr>
        <a:solidFill>
          <a:schemeClr val="accent1"/>
        </a:solidFill>
        <a:ln>
          <a:noFill/>
        </a:ln>
      </dgm:spPr>
      <dgm:t>
        <a:bodyPr lIns="540000"/>
        <a:lstStyle/>
        <a:p>
          <a:r>
            <a:rPr lang="en-US" sz="1800" b="1" dirty="0" smtClean="0">
              <a:solidFill>
                <a:schemeClr val="bg1"/>
              </a:solidFill>
            </a:rPr>
            <a:t>Brainstorm</a:t>
          </a:r>
          <a:endParaRPr lang="en-US" sz="1800" b="1" dirty="0">
            <a:solidFill>
              <a:schemeClr val="bg1"/>
            </a:solidFill>
          </a:endParaRPr>
        </a:p>
      </dgm:t>
    </dgm:pt>
    <dgm:pt modelId="{68C8E73F-A05A-4DC8-914A-C484D8568F55}" type="parTrans" cxnId="{78D5CF50-3633-4A11-9FE0-D306D94A091D}">
      <dgm:prSet/>
      <dgm:spPr/>
      <dgm:t>
        <a:bodyPr/>
        <a:lstStyle/>
        <a:p>
          <a:endParaRPr lang="en-US" sz="2800">
            <a:solidFill>
              <a:schemeClr val="bg1"/>
            </a:solidFill>
          </a:endParaRPr>
        </a:p>
      </dgm:t>
    </dgm:pt>
    <dgm:pt modelId="{12A631F8-73E8-4437-A632-1DA4C96C2081}" type="sibTrans" cxnId="{78D5CF50-3633-4A11-9FE0-D306D94A091D}">
      <dgm:prSet/>
      <dgm:spPr>
        <a:ln>
          <a:noFill/>
        </a:ln>
      </dgm:spPr>
      <dgm:t>
        <a:bodyPr/>
        <a:lstStyle/>
        <a:p>
          <a:endParaRPr lang="en-US" sz="2800">
            <a:solidFill>
              <a:schemeClr val="bg1"/>
            </a:solidFill>
          </a:endParaRPr>
        </a:p>
      </dgm:t>
    </dgm:pt>
    <dgm:pt modelId="{37FDA6AE-027B-4120-90CE-09301A415796}">
      <dgm:prSet phldrT="[Text]" custT="1"/>
      <dgm:spPr>
        <a:solidFill>
          <a:schemeClr val="accent2"/>
        </a:solidFill>
        <a:ln>
          <a:noFill/>
        </a:ln>
      </dgm:spPr>
      <dgm:t>
        <a:bodyPr lIns="540000"/>
        <a:lstStyle/>
        <a:p>
          <a:r>
            <a:rPr lang="en-US" sz="1800" b="1" dirty="0" smtClean="0">
              <a:solidFill>
                <a:schemeClr val="bg1"/>
              </a:solidFill>
            </a:rPr>
            <a:t>Conceptualization</a:t>
          </a:r>
          <a:endParaRPr lang="en-US" sz="1800" b="1" dirty="0">
            <a:solidFill>
              <a:schemeClr val="bg1"/>
            </a:solidFill>
          </a:endParaRPr>
        </a:p>
      </dgm:t>
    </dgm:pt>
    <dgm:pt modelId="{F547554B-51EF-4D52-BD83-B530786A53F6}" type="parTrans" cxnId="{97371629-EAFB-49C5-8D4C-1C2CC8EF98DA}">
      <dgm:prSet/>
      <dgm:spPr/>
      <dgm:t>
        <a:bodyPr/>
        <a:lstStyle/>
        <a:p>
          <a:endParaRPr lang="en-US" sz="2800">
            <a:solidFill>
              <a:schemeClr val="bg1"/>
            </a:solidFill>
          </a:endParaRPr>
        </a:p>
      </dgm:t>
    </dgm:pt>
    <dgm:pt modelId="{AACFA7FC-124D-47F0-AAB7-D837F03A13D6}" type="sibTrans" cxnId="{97371629-EAFB-49C5-8D4C-1C2CC8EF98DA}">
      <dgm:prSet/>
      <dgm:spPr>
        <a:ln>
          <a:noFill/>
        </a:ln>
      </dgm:spPr>
      <dgm:t>
        <a:bodyPr/>
        <a:lstStyle/>
        <a:p>
          <a:endParaRPr lang="en-US" sz="2800">
            <a:solidFill>
              <a:schemeClr val="bg1"/>
            </a:solidFill>
          </a:endParaRPr>
        </a:p>
      </dgm:t>
    </dgm:pt>
    <dgm:pt modelId="{8C92A023-B595-4B7E-9FD1-86305B47363F}">
      <dgm:prSet phldrT="[Text]" custT="1"/>
      <dgm:spPr>
        <a:solidFill>
          <a:schemeClr val="accent3"/>
        </a:solidFill>
        <a:ln>
          <a:noFill/>
        </a:ln>
      </dgm:spPr>
      <dgm:t>
        <a:bodyPr lIns="540000"/>
        <a:lstStyle/>
        <a:p>
          <a:r>
            <a:rPr lang="en-US" sz="1800" b="1" dirty="0" smtClean="0">
              <a:solidFill>
                <a:schemeClr val="bg1"/>
              </a:solidFill>
            </a:rPr>
            <a:t>Proposal</a:t>
          </a:r>
          <a:endParaRPr lang="en-US" sz="1800" b="1" dirty="0">
            <a:solidFill>
              <a:schemeClr val="bg1"/>
            </a:solidFill>
          </a:endParaRPr>
        </a:p>
      </dgm:t>
    </dgm:pt>
    <dgm:pt modelId="{126030B6-AD92-4139-8AC7-ED96A61FFA13}" type="parTrans" cxnId="{6393EA77-6C35-4795-B9F8-BC384CEB01BB}">
      <dgm:prSet/>
      <dgm:spPr/>
      <dgm:t>
        <a:bodyPr/>
        <a:lstStyle/>
        <a:p>
          <a:endParaRPr lang="en-US" sz="2800">
            <a:solidFill>
              <a:schemeClr val="bg1"/>
            </a:solidFill>
          </a:endParaRPr>
        </a:p>
      </dgm:t>
    </dgm:pt>
    <dgm:pt modelId="{45610BF7-B096-4636-A867-71803911F6BC}" type="sibTrans" cxnId="{6393EA77-6C35-4795-B9F8-BC384CEB01BB}">
      <dgm:prSet/>
      <dgm:spPr>
        <a:ln>
          <a:noFill/>
        </a:ln>
      </dgm:spPr>
      <dgm:t>
        <a:bodyPr/>
        <a:lstStyle/>
        <a:p>
          <a:endParaRPr lang="en-US" sz="2800">
            <a:solidFill>
              <a:schemeClr val="bg1"/>
            </a:solidFill>
          </a:endParaRPr>
        </a:p>
      </dgm:t>
    </dgm:pt>
    <dgm:pt modelId="{839B389E-0F3A-4E44-B6E2-13F1399C142F}">
      <dgm:prSet phldrT="[Text]" custT="1"/>
      <dgm:spPr>
        <a:solidFill>
          <a:schemeClr val="accent4"/>
        </a:solidFill>
        <a:ln>
          <a:noFill/>
        </a:ln>
      </dgm:spPr>
      <dgm:t>
        <a:bodyPr lIns="540000"/>
        <a:lstStyle/>
        <a:p>
          <a:r>
            <a:rPr lang="en-US" sz="1800" b="1" dirty="0" smtClean="0">
              <a:solidFill>
                <a:schemeClr val="bg1"/>
              </a:solidFill>
            </a:rPr>
            <a:t>Revisions</a:t>
          </a:r>
          <a:endParaRPr lang="en-US" sz="1800" b="1" dirty="0">
            <a:solidFill>
              <a:schemeClr val="bg1"/>
            </a:solidFill>
          </a:endParaRPr>
        </a:p>
      </dgm:t>
    </dgm:pt>
    <dgm:pt modelId="{9C2D419A-4208-435A-8DFE-59E57C79B927}" type="parTrans" cxnId="{E9F581C8-1891-4557-8FD4-140226A54CF9}">
      <dgm:prSet/>
      <dgm:spPr/>
      <dgm:t>
        <a:bodyPr/>
        <a:lstStyle/>
        <a:p>
          <a:endParaRPr lang="en-US" sz="2800"/>
        </a:p>
      </dgm:t>
    </dgm:pt>
    <dgm:pt modelId="{8F45AFFE-9FF4-4A34-B11A-ED475E2D4999}" type="sibTrans" cxnId="{E9F581C8-1891-4557-8FD4-140226A54CF9}">
      <dgm:prSet/>
      <dgm:spPr/>
      <dgm:t>
        <a:bodyPr/>
        <a:lstStyle/>
        <a:p>
          <a:endParaRPr lang="en-US" sz="2800"/>
        </a:p>
      </dgm:t>
    </dgm:pt>
    <dgm:pt modelId="{E8D49301-D1F0-4A13-A83B-F63355B3AAB1}" type="pres">
      <dgm:prSet presAssocID="{ABB6AAD5-BB22-443A-B98E-11707CBE16C9}" presName="Name0" presStyleCnt="0">
        <dgm:presLayoutVars>
          <dgm:chMax val="5"/>
          <dgm:chPref val="5"/>
          <dgm:dir/>
          <dgm:animLvl val="lvl"/>
        </dgm:presLayoutVars>
      </dgm:prSet>
      <dgm:spPr/>
      <dgm:t>
        <a:bodyPr/>
        <a:lstStyle/>
        <a:p>
          <a:endParaRPr lang="en-US"/>
        </a:p>
      </dgm:t>
    </dgm:pt>
    <dgm:pt modelId="{31D1016D-E845-420A-9D96-2392CF9C71AC}" type="pres">
      <dgm:prSet presAssocID="{62F3A35F-EA2B-462C-89DA-224952DBD84B}" presName="parentText1" presStyleLbl="node1" presStyleIdx="0" presStyleCnt="4">
        <dgm:presLayoutVars>
          <dgm:chMax/>
          <dgm:chPref val="3"/>
          <dgm:bulletEnabled val="1"/>
        </dgm:presLayoutVars>
      </dgm:prSet>
      <dgm:spPr/>
      <dgm:t>
        <a:bodyPr/>
        <a:lstStyle/>
        <a:p>
          <a:endParaRPr lang="en-US"/>
        </a:p>
      </dgm:t>
    </dgm:pt>
    <dgm:pt modelId="{E704CB68-EE45-47EA-8D6C-9876FC1F6117}" type="pres">
      <dgm:prSet presAssocID="{37FDA6AE-027B-4120-90CE-09301A415796}" presName="parentText2" presStyleLbl="node1" presStyleIdx="1" presStyleCnt="4">
        <dgm:presLayoutVars>
          <dgm:chMax/>
          <dgm:chPref val="3"/>
          <dgm:bulletEnabled val="1"/>
        </dgm:presLayoutVars>
      </dgm:prSet>
      <dgm:spPr/>
      <dgm:t>
        <a:bodyPr/>
        <a:lstStyle/>
        <a:p>
          <a:endParaRPr lang="en-US"/>
        </a:p>
      </dgm:t>
    </dgm:pt>
    <dgm:pt modelId="{DD6C64AB-DCB9-40B4-9670-E7BC915EEA3A}" type="pres">
      <dgm:prSet presAssocID="{8C92A023-B595-4B7E-9FD1-86305B47363F}" presName="parentText3" presStyleLbl="node1" presStyleIdx="2" presStyleCnt="4">
        <dgm:presLayoutVars>
          <dgm:chMax/>
          <dgm:chPref val="3"/>
          <dgm:bulletEnabled val="1"/>
        </dgm:presLayoutVars>
      </dgm:prSet>
      <dgm:spPr/>
      <dgm:t>
        <a:bodyPr/>
        <a:lstStyle/>
        <a:p>
          <a:endParaRPr lang="en-US"/>
        </a:p>
      </dgm:t>
    </dgm:pt>
    <dgm:pt modelId="{E125A24A-CC28-4566-AAD9-038B7717D433}" type="pres">
      <dgm:prSet presAssocID="{839B389E-0F3A-4E44-B6E2-13F1399C142F}" presName="parentText4" presStyleLbl="node1" presStyleIdx="3" presStyleCnt="4">
        <dgm:presLayoutVars>
          <dgm:chMax/>
          <dgm:chPref val="3"/>
          <dgm:bulletEnabled val="1"/>
        </dgm:presLayoutVars>
      </dgm:prSet>
      <dgm:spPr/>
      <dgm:t>
        <a:bodyPr/>
        <a:lstStyle/>
        <a:p>
          <a:endParaRPr lang="en-US"/>
        </a:p>
      </dgm:t>
    </dgm:pt>
  </dgm:ptLst>
  <dgm:cxnLst>
    <dgm:cxn modelId="{97371629-EAFB-49C5-8D4C-1C2CC8EF98DA}" srcId="{ABB6AAD5-BB22-443A-B98E-11707CBE16C9}" destId="{37FDA6AE-027B-4120-90CE-09301A415796}" srcOrd="1" destOrd="0" parTransId="{F547554B-51EF-4D52-BD83-B530786A53F6}" sibTransId="{AACFA7FC-124D-47F0-AAB7-D837F03A13D6}"/>
    <dgm:cxn modelId="{64FC41D7-66EB-4DC1-9375-3D5E12AB75DA}" type="presOf" srcId="{62F3A35F-EA2B-462C-89DA-224952DBD84B}" destId="{31D1016D-E845-420A-9D96-2392CF9C71AC}" srcOrd="0" destOrd="0" presId="urn:microsoft.com/office/officeart/2009/3/layout/IncreasingArrowsProcess"/>
    <dgm:cxn modelId="{9BE3181C-22BA-40E5-9523-6FE69B755CA8}" type="presOf" srcId="{839B389E-0F3A-4E44-B6E2-13F1399C142F}" destId="{E125A24A-CC28-4566-AAD9-038B7717D433}" srcOrd="0" destOrd="0" presId="urn:microsoft.com/office/officeart/2009/3/layout/IncreasingArrowsProcess"/>
    <dgm:cxn modelId="{78D5CF50-3633-4A11-9FE0-D306D94A091D}" srcId="{ABB6AAD5-BB22-443A-B98E-11707CBE16C9}" destId="{62F3A35F-EA2B-462C-89DA-224952DBD84B}" srcOrd="0" destOrd="0" parTransId="{68C8E73F-A05A-4DC8-914A-C484D8568F55}" sibTransId="{12A631F8-73E8-4437-A632-1DA4C96C2081}"/>
    <dgm:cxn modelId="{E9F581C8-1891-4557-8FD4-140226A54CF9}" srcId="{ABB6AAD5-BB22-443A-B98E-11707CBE16C9}" destId="{839B389E-0F3A-4E44-B6E2-13F1399C142F}" srcOrd="3" destOrd="0" parTransId="{9C2D419A-4208-435A-8DFE-59E57C79B927}" sibTransId="{8F45AFFE-9FF4-4A34-B11A-ED475E2D4999}"/>
    <dgm:cxn modelId="{D8E5934D-1CB3-4F50-A7A5-C6DCC524D801}" type="presOf" srcId="{37FDA6AE-027B-4120-90CE-09301A415796}" destId="{E704CB68-EE45-47EA-8D6C-9876FC1F6117}" srcOrd="0" destOrd="0" presId="urn:microsoft.com/office/officeart/2009/3/layout/IncreasingArrowsProcess"/>
    <dgm:cxn modelId="{0EE3579B-3769-4F73-8F03-7672222AC885}" type="presOf" srcId="{8C92A023-B595-4B7E-9FD1-86305B47363F}" destId="{DD6C64AB-DCB9-40B4-9670-E7BC915EEA3A}" srcOrd="0" destOrd="0" presId="urn:microsoft.com/office/officeart/2009/3/layout/IncreasingArrowsProcess"/>
    <dgm:cxn modelId="{6393EA77-6C35-4795-B9F8-BC384CEB01BB}" srcId="{ABB6AAD5-BB22-443A-B98E-11707CBE16C9}" destId="{8C92A023-B595-4B7E-9FD1-86305B47363F}" srcOrd="2" destOrd="0" parTransId="{126030B6-AD92-4139-8AC7-ED96A61FFA13}" sibTransId="{45610BF7-B096-4636-A867-71803911F6BC}"/>
    <dgm:cxn modelId="{846D6F58-6EDA-49F6-B155-8FA5790505F7}" type="presOf" srcId="{ABB6AAD5-BB22-443A-B98E-11707CBE16C9}" destId="{E8D49301-D1F0-4A13-A83B-F63355B3AAB1}" srcOrd="0" destOrd="0" presId="urn:microsoft.com/office/officeart/2009/3/layout/IncreasingArrowsProcess"/>
    <dgm:cxn modelId="{BAEC59A1-CA4C-44D6-ACAB-EE8C196D85C6}" type="presParOf" srcId="{E8D49301-D1F0-4A13-A83B-F63355B3AAB1}" destId="{31D1016D-E845-420A-9D96-2392CF9C71AC}" srcOrd="0" destOrd="0" presId="urn:microsoft.com/office/officeart/2009/3/layout/IncreasingArrowsProcess"/>
    <dgm:cxn modelId="{CA64F364-A9A9-4ADC-AD33-E0F9EF2FE7BD}" type="presParOf" srcId="{E8D49301-D1F0-4A13-A83B-F63355B3AAB1}" destId="{E704CB68-EE45-47EA-8D6C-9876FC1F6117}" srcOrd="1" destOrd="0" presId="urn:microsoft.com/office/officeart/2009/3/layout/IncreasingArrowsProcess"/>
    <dgm:cxn modelId="{046316FD-AE91-44C1-8232-3934CF238775}" type="presParOf" srcId="{E8D49301-D1F0-4A13-A83B-F63355B3AAB1}" destId="{DD6C64AB-DCB9-40B4-9670-E7BC915EEA3A}" srcOrd="2" destOrd="0" presId="urn:microsoft.com/office/officeart/2009/3/layout/IncreasingArrowsProcess"/>
    <dgm:cxn modelId="{5B8A1F08-7FB4-49B3-BE4F-CA476C01727B}" type="presParOf" srcId="{E8D49301-D1F0-4A13-A83B-F63355B3AAB1}" destId="{E125A24A-CC28-4566-AAD9-038B7717D433}" srcOrd="3" destOrd="0" presId="urn:microsoft.com/office/officeart/2009/3/layout/IncreasingArrows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BB6AAD5-BB22-443A-B98E-11707CBE16C9}" type="doc">
      <dgm:prSet loTypeId="urn:microsoft.com/office/officeart/2005/8/layout/hProcess9" loCatId="process" qsTypeId="urn:microsoft.com/office/officeart/2005/8/quickstyle/simple1" qsCatId="simple" csTypeId="urn:microsoft.com/office/officeart/2005/8/colors/colorful1" csCatId="colorful" phldr="1"/>
      <dgm:spPr/>
      <dgm:t>
        <a:bodyPr/>
        <a:lstStyle/>
        <a:p>
          <a:endParaRPr lang="en-US"/>
        </a:p>
      </dgm:t>
    </dgm:pt>
    <dgm:pt modelId="{62F3A35F-EA2B-462C-89DA-224952DBD84B}">
      <dgm:prSet phldrT="[Text]" custT="1"/>
      <dgm:spPr>
        <a:solidFill>
          <a:schemeClr val="accent1"/>
        </a:solidFill>
        <a:ln>
          <a:noFill/>
        </a:ln>
      </dgm:spPr>
      <dgm:t>
        <a:bodyPr lIns="540000"/>
        <a:lstStyle/>
        <a:p>
          <a:pPr algn="l"/>
          <a:r>
            <a:rPr lang="en-US" sz="1600" b="1" dirty="0" smtClean="0">
              <a:solidFill>
                <a:schemeClr val="bg1"/>
              </a:solidFill>
            </a:rPr>
            <a:t>Brainstorm</a:t>
          </a:r>
          <a:endParaRPr lang="en-US" sz="1600" b="1" dirty="0">
            <a:solidFill>
              <a:schemeClr val="bg1"/>
            </a:solidFill>
          </a:endParaRPr>
        </a:p>
      </dgm:t>
    </dgm:pt>
    <dgm:pt modelId="{68C8E73F-A05A-4DC8-914A-C484D8568F55}" type="parTrans" cxnId="{78D5CF50-3633-4A11-9FE0-D306D94A091D}">
      <dgm:prSet/>
      <dgm:spPr/>
      <dgm:t>
        <a:bodyPr/>
        <a:lstStyle/>
        <a:p>
          <a:endParaRPr lang="en-US" sz="3200">
            <a:solidFill>
              <a:schemeClr val="bg1"/>
            </a:solidFill>
          </a:endParaRPr>
        </a:p>
      </dgm:t>
    </dgm:pt>
    <dgm:pt modelId="{12A631F8-73E8-4437-A632-1DA4C96C2081}" type="sibTrans" cxnId="{78D5CF50-3633-4A11-9FE0-D306D94A091D}">
      <dgm:prSet/>
      <dgm:spPr>
        <a:ln>
          <a:noFill/>
        </a:ln>
      </dgm:spPr>
      <dgm:t>
        <a:bodyPr/>
        <a:lstStyle/>
        <a:p>
          <a:endParaRPr lang="en-US" sz="3200">
            <a:solidFill>
              <a:schemeClr val="bg1"/>
            </a:solidFill>
          </a:endParaRPr>
        </a:p>
      </dgm:t>
    </dgm:pt>
    <dgm:pt modelId="{37FDA6AE-027B-4120-90CE-09301A415796}">
      <dgm:prSet phldrT="[Text]" custT="1"/>
      <dgm:spPr>
        <a:solidFill>
          <a:schemeClr val="accent2"/>
        </a:solidFill>
        <a:ln>
          <a:noFill/>
        </a:ln>
      </dgm:spPr>
      <dgm:t>
        <a:bodyPr lIns="540000"/>
        <a:lstStyle/>
        <a:p>
          <a:pPr algn="l"/>
          <a:r>
            <a:rPr lang="en-US" sz="1600" b="1" dirty="0" smtClean="0">
              <a:solidFill>
                <a:schemeClr val="bg1"/>
              </a:solidFill>
            </a:rPr>
            <a:t>Concept</a:t>
          </a:r>
          <a:endParaRPr lang="en-US" sz="1600" b="1" dirty="0">
            <a:solidFill>
              <a:schemeClr val="bg1"/>
            </a:solidFill>
          </a:endParaRPr>
        </a:p>
      </dgm:t>
    </dgm:pt>
    <dgm:pt modelId="{F547554B-51EF-4D52-BD83-B530786A53F6}" type="parTrans" cxnId="{97371629-EAFB-49C5-8D4C-1C2CC8EF98DA}">
      <dgm:prSet/>
      <dgm:spPr/>
      <dgm:t>
        <a:bodyPr/>
        <a:lstStyle/>
        <a:p>
          <a:endParaRPr lang="en-US" sz="3200">
            <a:solidFill>
              <a:schemeClr val="bg1"/>
            </a:solidFill>
          </a:endParaRPr>
        </a:p>
      </dgm:t>
    </dgm:pt>
    <dgm:pt modelId="{AACFA7FC-124D-47F0-AAB7-D837F03A13D6}" type="sibTrans" cxnId="{97371629-EAFB-49C5-8D4C-1C2CC8EF98DA}">
      <dgm:prSet/>
      <dgm:spPr>
        <a:ln>
          <a:noFill/>
        </a:ln>
      </dgm:spPr>
      <dgm:t>
        <a:bodyPr/>
        <a:lstStyle/>
        <a:p>
          <a:endParaRPr lang="en-US" sz="3200">
            <a:solidFill>
              <a:schemeClr val="bg1"/>
            </a:solidFill>
          </a:endParaRPr>
        </a:p>
      </dgm:t>
    </dgm:pt>
    <dgm:pt modelId="{8C92A023-B595-4B7E-9FD1-86305B47363F}">
      <dgm:prSet phldrT="[Text]" custT="1"/>
      <dgm:spPr>
        <a:solidFill>
          <a:schemeClr val="accent3"/>
        </a:solidFill>
        <a:ln>
          <a:noFill/>
        </a:ln>
      </dgm:spPr>
      <dgm:t>
        <a:bodyPr lIns="540000"/>
        <a:lstStyle/>
        <a:p>
          <a:pPr algn="l"/>
          <a:r>
            <a:rPr lang="en-US" sz="1600" b="1" dirty="0" smtClean="0">
              <a:solidFill>
                <a:schemeClr val="bg1"/>
              </a:solidFill>
            </a:rPr>
            <a:t>Proposal</a:t>
          </a:r>
          <a:endParaRPr lang="en-US" sz="1600" b="1" dirty="0">
            <a:solidFill>
              <a:schemeClr val="bg1"/>
            </a:solidFill>
          </a:endParaRPr>
        </a:p>
      </dgm:t>
    </dgm:pt>
    <dgm:pt modelId="{126030B6-AD92-4139-8AC7-ED96A61FFA13}" type="parTrans" cxnId="{6393EA77-6C35-4795-B9F8-BC384CEB01BB}">
      <dgm:prSet/>
      <dgm:spPr/>
      <dgm:t>
        <a:bodyPr/>
        <a:lstStyle/>
        <a:p>
          <a:endParaRPr lang="en-US" sz="3200">
            <a:solidFill>
              <a:schemeClr val="bg1"/>
            </a:solidFill>
          </a:endParaRPr>
        </a:p>
      </dgm:t>
    </dgm:pt>
    <dgm:pt modelId="{45610BF7-B096-4636-A867-71803911F6BC}" type="sibTrans" cxnId="{6393EA77-6C35-4795-B9F8-BC384CEB01BB}">
      <dgm:prSet/>
      <dgm:spPr>
        <a:ln>
          <a:noFill/>
        </a:ln>
      </dgm:spPr>
      <dgm:t>
        <a:bodyPr/>
        <a:lstStyle/>
        <a:p>
          <a:endParaRPr lang="en-US" sz="3200">
            <a:solidFill>
              <a:schemeClr val="bg1"/>
            </a:solidFill>
          </a:endParaRPr>
        </a:p>
      </dgm:t>
    </dgm:pt>
    <dgm:pt modelId="{839B389E-0F3A-4E44-B6E2-13F1399C142F}">
      <dgm:prSet phldrT="[Text]" custT="1"/>
      <dgm:spPr>
        <a:solidFill>
          <a:schemeClr val="accent4"/>
        </a:solidFill>
        <a:ln>
          <a:noFill/>
        </a:ln>
      </dgm:spPr>
      <dgm:t>
        <a:bodyPr lIns="540000"/>
        <a:lstStyle/>
        <a:p>
          <a:pPr algn="l"/>
          <a:r>
            <a:rPr lang="en-US" sz="1600" b="1" dirty="0" smtClean="0">
              <a:solidFill>
                <a:schemeClr val="bg1"/>
              </a:solidFill>
            </a:rPr>
            <a:t>Revisions</a:t>
          </a:r>
          <a:endParaRPr lang="en-US" sz="1600" b="1" dirty="0">
            <a:solidFill>
              <a:schemeClr val="bg1"/>
            </a:solidFill>
          </a:endParaRPr>
        </a:p>
      </dgm:t>
    </dgm:pt>
    <dgm:pt modelId="{9C2D419A-4208-435A-8DFE-59E57C79B927}" type="parTrans" cxnId="{E9F581C8-1891-4557-8FD4-140226A54CF9}">
      <dgm:prSet/>
      <dgm:spPr/>
      <dgm:t>
        <a:bodyPr/>
        <a:lstStyle/>
        <a:p>
          <a:endParaRPr lang="en-US" sz="3200"/>
        </a:p>
      </dgm:t>
    </dgm:pt>
    <dgm:pt modelId="{8F45AFFE-9FF4-4A34-B11A-ED475E2D4999}" type="sibTrans" cxnId="{E9F581C8-1891-4557-8FD4-140226A54CF9}">
      <dgm:prSet/>
      <dgm:spPr/>
      <dgm:t>
        <a:bodyPr/>
        <a:lstStyle/>
        <a:p>
          <a:endParaRPr lang="en-US" sz="3200"/>
        </a:p>
      </dgm:t>
    </dgm:pt>
    <dgm:pt modelId="{0E14D87B-5B41-48E6-8120-1C08AA6A0B44}" type="pres">
      <dgm:prSet presAssocID="{ABB6AAD5-BB22-443A-B98E-11707CBE16C9}" presName="CompostProcess" presStyleCnt="0">
        <dgm:presLayoutVars>
          <dgm:dir/>
          <dgm:resizeHandles val="exact"/>
        </dgm:presLayoutVars>
      </dgm:prSet>
      <dgm:spPr/>
      <dgm:t>
        <a:bodyPr/>
        <a:lstStyle/>
        <a:p>
          <a:endParaRPr lang="en-US"/>
        </a:p>
      </dgm:t>
    </dgm:pt>
    <dgm:pt modelId="{E1ABCEFB-BB45-4D76-AA86-DC2165466715}" type="pres">
      <dgm:prSet presAssocID="{ABB6AAD5-BB22-443A-B98E-11707CBE16C9}" presName="arrow" presStyleLbl="bgShp" presStyleIdx="0" presStyleCnt="1"/>
      <dgm:spPr/>
    </dgm:pt>
    <dgm:pt modelId="{AC455E77-0B1E-42C2-AB28-C5128B40CED1}" type="pres">
      <dgm:prSet presAssocID="{ABB6AAD5-BB22-443A-B98E-11707CBE16C9}" presName="linearProcess" presStyleCnt="0"/>
      <dgm:spPr/>
    </dgm:pt>
    <dgm:pt modelId="{251F859B-0A77-4419-985E-46D0C3316017}" type="pres">
      <dgm:prSet presAssocID="{62F3A35F-EA2B-462C-89DA-224952DBD84B}" presName="textNode" presStyleLbl="node1" presStyleIdx="0" presStyleCnt="4">
        <dgm:presLayoutVars>
          <dgm:bulletEnabled val="1"/>
        </dgm:presLayoutVars>
      </dgm:prSet>
      <dgm:spPr/>
      <dgm:t>
        <a:bodyPr/>
        <a:lstStyle/>
        <a:p>
          <a:endParaRPr lang="en-US"/>
        </a:p>
      </dgm:t>
    </dgm:pt>
    <dgm:pt modelId="{79569F44-47C4-42C5-BF81-3A7AC4A2B581}" type="pres">
      <dgm:prSet presAssocID="{12A631F8-73E8-4437-A632-1DA4C96C2081}" presName="sibTrans" presStyleCnt="0"/>
      <dgm:spPr/>
    </dgm:pt>
    <dgm:pt modelId="{529F0E07-91EA-498C-B1AF-3A6CC4F775A4}" type="pres">
      <dgm:prSet presAssocID="{37FDA6AE-027B-4120-90CE-09301A415796}" presName="textNode" presStyleLbl="node1" presStyleIdx="1" presStyleCnt="4">
        <dgm:presLayoutVars>
          <dgm:bulletEnabled val="1"/>
        </dgm:presLayoutVars>
      </dgm:prSet>
      <dgm:spPr/>
      <dgm:t>
        <a:bodyPr/>
        <a:lstStyle/>
        <a:p>
          <a:endParaRPr lang="en-US"/>
        </a:p>
      </dgm:t>
    </dgm:pt>
    <dgm:pt modelId="{695E9481-2DC8-43F2-BF9D-9A740C015977}" type="pres">
      <dgm:prSet presAssocID="{AACFA7FC-124D-47F0-AAB7-D837F03A13D6}" presName="sibTrans" presStyleCnt="0"/>
      <dgm:spPr/>
    </dgm:pt>
    <dgm:pt modelId="{B32019F7-15C5-4CE0-AF54-B15B8A218E05}" type="pres">
      <dgm:prSet presAssocID="{8C92A023-B595-4B7E-9FD1-86305B47363F}" presName="textNode" presStyleLbl="node1" presStyleIdx="2" presStyleCnt="4">
        <dgm:presLayoutVars>
          <dgm:bulletEnabled val="1"/>
        </dgm:presLayoutVars>
      </dgm:prSet>
      <dgm:spPr/>
      <dgm:t>
        <a:bodyPr/>
        <a:lstStyle/>
        <a:p>
          <a:endParaRPr lang="en-US"/>
        </a:p>
      </dgm:t>
    </dgm:pt>
    <dgm:pt modelId="{590D524D-3481-4947-A647-7BCD76299FCB}" type="pres">
      <dgm:prSet presAssocID="{45610BF7-B096-4636-A867-71803911F6BC}" presName="sibTrans" presStyleCnt="0"/>
      <dgm:spPr/>
    </dgm:pt>
    <dgm:pt modelId="{298D2984-B994-41BF-94A1-E1CA4A71D3F7}" type="pres">
      <dgm:prSet presAssocID="{839B389E-0F3A-4E44-B6E2-13F1399C142F}" presName="textNode" presStyleLbl="node1" presStyleIdx="3" presStyleCnt="4">
        <dgm:presLayoutVars>
          <dgm:bulletEnabled val="1"/>
        </dgm:presLayoutVars>
      </dgm:prSet>
      <dgm:spPr/>
      <dgm:t>
        <a:bodyPr/>
        <a:lstStyle/>
        <a:p>
          <a:endParaRPr lang="en-US"/>
        </a:p>
      </dgm:t>
    </dgm:pt>
  </dgm:ptLst>
  <dgm:cxnLst>
    <dgm:cxn modelId="{7695316A-F5B9-496A-9245-ECEABEA8AB4D}" type="presOf" srcId="{839B389E-0F3A-4E44-B6E2-13F1399C142F}" destId="{298D2984-B994-41BF-94A1-E1CA4A71D3F7}" srcOrd="0" destOrd="0" presId="urn:microsoft.com/office/officeart/2005/8/layout/hProcess9"/>
    <dgm:cxn modelId="{E9F581C8-1891-4557-8FD4-140226A54CF9}" srcId="{ABB6AAD5-BB22-443A-B98E-11707CBE16C9}" destId="{839B389E-0F3A-4E44-B6E2-13F1399C142F}" srcOrd="3" destOrd="0" parTransId="{9C2D419A-4208-435A-8DFE-59E57C79B927}" sibTransId="{8F45AFFE-9FF4-4A34-B11A-ED475E2D4999}"/>
    <dgm:cxn modelId="{6393EA77-6C35-4795-B9F8-BC384CEB01BB}" srcId="{ABB6AAD5-BB22-443A-B98E-11707CBE16C9}" destId="{8C92A023-B595-4B7E-9FD1-86305B47363F}" srcOrd="2" destOrd="0" parTransId="{126030B6-AD92-4139-8AC7-ED96A61FFA13}" sibTransId="{45610BF7-B096-4636-A867-71803911F6BC}"/>
    <dgm:cxn modelId="{BF381719-E684-455D-9A7B-77A6E249AB30}" type="presOf" srcId="{8C92A023-B595-4B7E-9FD1-86305B47363F}" destId="{B32019F7-15C5-4CE0-AF54-B15B8A218E05}" srcOrd="0" destOrd="0" presId="urn:microsoft.com/office/officeart/2005/8/layout/hProcess9"/>
    <dgm:cxn modelId="{D5EDA2C6-A027-4EEF-8F3D-DA663E499648}" type="presOf" srcId="{62F3A35F-EA2B-462C-89DA-224952DBD84B}" destId="{251F859B-0A77-4419-985E-46D0C3316017}" srcOrd="0" destOrd="0" presId="urn:microsoft.com/office/officeart/2005/8/layout/hProcess9"/>
    <dgm:cxn modelId="{78022B71-DC35-4FE9-AAA5-4C743823AF1F}" type="presOf" srcId="{37FDA6AE-027B-4120-90CE-09301A415796}" destId="{529F0E07-91EA-498C-B1AF-3A6CC4F775A4}" srcOrd="0" destOrd="0" presId="urn:microsoft.com/office/officeart/2005/8/layout/hProcess9"/>
    <dgm:cxn modelId="{78D5CF50-3633-4A11-9FE0-D306D94A091D}" srcId="{ABB6AAD5-BB22-443A-B98E-11707CBE16C9}" destId="{62F3A35F-EA2B-462C-89DA-224952DBD84B}" srcOrd="0" destOrd="0" parTransId="{68C8E73F-A05A-4DC8-914A-C484D8568F55}" sibTransId="{12A631F8-73E8-4437-A632-1DA4C96C2081}"/>
    <dgm:cxn modelId="{97371629-EAFB-49C5-8D4C-1C2CC8EF98DA}" srcId="{ABB6AAD5-BB22-443A-B98E-11707CBE16C9}" destId="{37FDA6AE-027B-4120-90CE-09301A415796}" srcOrd="1" destOrd="0" parTransId="{F547554B-51EF-4D52-BD83-B530786A53F6}" sibTransId="{AACFA7FC-124D-47F0-AAB7-D837F03A13D6}"/>
    <dgm:cxn modelId="{F6CC6B76-67F0-4460-9851-0FE277C939DA}" type="presOf" srcId="{ABB6AAD5-BB22-443A-B98E-11707CBE16C9}" destId="{0E14D87B-5B41-48E6-8120-1C08AA6A0B44}" srcOrd="0" destOrd="0" presId="urn:microsoft.com/office/officeart/2005/8/layout/hProcess9"/>
    <dgm:cxn modelId="{657C1B0A-A4B1-4AF7-BBEC-1793F4E05E5E}" type="presParOf" srcId="{0E14D87B-5B41-48E6-8120-1C08AA6A0B44}" destId="{E1ABCEFB-BB45-4D76-AA86-DC2165466715}" srcOrd="0" destOrd="0" presId="urn:microsoft.com/office/officeart/2005/8/layout/hProcess9"/>
    <dgm:cxn modelId="{CC66FE4F-25BE-4126-A22A-17A2FC50DFCF}" type="presParOf" srcId="{0E14D87B-5B41-48E6-8120-1C08AA6A0B44}" destId="{AC455E77-0B1E-42C2-AB28-C5128B40CED1}" srcOrd="1" destOrd="0" presId="urn:microsoft.com/office/officeart/2005/8/layout/hProcess9"/>
    <dgm:cxn modelId="{18060D15-FC5F-4928-97F1-EEA1C0C4334C}" type="presParOf" srcId="{AC455E77-0B1E-42C2-AB28-C5128B40CED1}" destId="{251F859B-0A77-4419-985E-46D0C3316017}" srcOrd="0" destOrd="0" presId="urn:microsoft.com/office/officeart/2005/8/layout/hProcess9"/>
    <dgm:cxn modelId="{8C4CCBE7-4A15-4918-A7D3-96713EC4FFBF}" type="presParOf" srcId="{AC455E77-0B1E-42C2-AB28-C5128B40CED1}" destId="{79569F44-47C4-42C5-BF81-3A7AC4A2B581}" srcOrd="1" destOrd="0" presId="urn:microsoft.com/office/officeart/2005/8/layout/hProcess9"/>
    <dgm:cxn modelId="{A15C729B-6B16-4928-9DC5-E70EDA40E174}" type="presParOf" srcId="{AC455E77-0B1E-42C2-AB28-C5128B40CED1}" destId="{529F0E07-91EA-498C-B1AF-3A6CC4F775A4}" srcOrd="2" destOrd="0" presId="urn:microsoft.com/office/officeart/2005/8/layout/hProcess9"/>
    <dgm:cxn modelId="{A8AFC78B-206E-450E-B6D2-19151F86A516}" type="presParOf" srcId="{AC455E77-0B1E-42C2-AB28-C5128B40CED1}" destId="{695E9481-2DC8-43F2-BF9D-9A740C015977}" srcOrd="3" destOrd="0" presId="urn:microsoft.com/office/officeart/2005/8/layout/hProcess9"/>
    <dgm:cxn modelId="{C28C1923-0B4A-4ED8-A314-D36FBAF3D3EF}" type="presParOf" srcId="{AC455E77-0B1E-42C2-AB28-C5128B40CED1}" destId="{B32019F7-15C5-4CE0-AF54-B15B8A218E05}" srcOrd="4" destOrd="0" presId="urn:microsoft.com/office/officeart/2005/8/layout/hProcess9"/>
    <dgm:cxn modelId="{CD28D8E6-A992-4A62-B47F-FC5CC6592C40}" type="presParOf" srcId="{AC455E77-0B1E-42C2-AB28-C5128B40CED1}" destId="{590D524D-3481-4947-A647-7BCD76299FCB}" srcOrd="5" destOrd="0" presId="urn:microsoft.com/office/officeart/2005/8/layout/hProcess9"/>
    <dgm:cxn modelId="{3D336F48-72F0-49E5-827E-58F86C2DA535}" type="presParOf" srcId="{AC455E77-0B1E-42C2-AB28-C5128B40CED1}" destId="{298D2984-B994-41BF-94A1-E1CA4A71D3F7}"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C63E977-2BA5-43C1-BBAC-E9943D49ECA8}"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22C5E3A0-595B-4A45-86A5-8C8E6BD3523B}">
      <dgm:prSet phldrT="[Text]" custT="1"/>
      <dgm:spPr>
        <a:solidFill>
          <a:schemeClr val="tx2"/>
        </a:solidFill>
        <a:ln>
          <a:solidFill>
            <a:srgbClr val="F9F9F9"/>
          </a:solidFill>
        </a:ln>
      </dgm:spPr>
      <dgm:t>
        <a:bodyPr/>
        <a:lstStyle/>
        <a:p>
          <a:r>
            <a:rPr lang="en-US" sz="1200" dirty="0" smtClean="0"/>
            <a:t>CEO</a:t>
          </a:r>
          <a:endParaRPr lang="en-US" sz="1200" dirty="0"/>
        </a:p>
      </dgm:t>
    </dgm:pt>
    <dgm:pt modelId="{B7A8D10E-6E9C-46BE-BD5A-85A0252B5EFF}" type="parTrans" cxnId="{853FD31E-CE16-478E-8C8E-7665F7CD9A79}">
      <dgm:prSet/>
      <dgm:spPr/>
      <dgm:t>
        <a:bodyPr/>
        <a:lstStyle/>
        <a:p>
          <a:endParaRPr lang="en-US" sz="1200"/>
        </a:p>
      </dgm:t>
    </dgm:pt>
    <dgm:pt modelId="{FC9D9D34-C8B1-4A7F-AC7A-86AE62F19247}" type="sibTrans" cxnId="{853FD31E-CE16-478E-8C8E-7665F7CD9A79}">
      <dgm:prSet/>
      <dgm:spPr/>
      <dgm:t>
        <a:bodyPr/>
        <a:lstStyle/>
        <a:p>
          <a:endParaRPr lang="en-US" sz="1200"/>
        </a:p>
      </dgm:t>
    </dgm:pt>
    <dgm:pt modelId="{3A05C8AF-3F7C-473F-8611-CC4445F40EBB}" type="asst">
      <dgm:prSet phldrT="[Text]" custT="1"/>
      <dgm:spPr>
        <a:solidFill>
          <a:schemeClr val="accent1"/>
        </a:solidFill>
        <a:ln>
          <a:solidFill>
            <a:srgbClr val="F9F9F9"/>
          </a:solidFill>
        </a:ln>
      </dgm:spPr>
      <dgm:t>
        <a:bodyPr/>
        <a:lstStyle/>
        <a:p>
          <a:r>
            <a:rPr lang="en-US" sz="1200" dirty="0" smtClean="0"/>
            <a:t>EVP</a:t>
          </a:r>
          <a:endParaRPr lang="en-US" sz="1200" dirty="0"/>
        </a:p>
      </dgm:t>
    </dgm:pt>
    <dgm:pt modelId="{DACE8F65-CE2C-475E-920E-D82D2003E6D8}" type="parTrans" cxnId="{FE203BE8-2C5C-42A9-9E1E-8ACCBDCBDEDF}">
      <dgm:prSet/>
      <dgm:spPr/>
      <dgm:t>
        <a:bodyPr/>
        <a:lstStyle/>
        <a:p>
          <a:endParaRPr lang="en-US" sz="1200"/>
        </a:p>
      </dgm:t>
    </dgm:pt>
    <dgm:pt modelId="{DF02B209-A945-4803-85DC-27118FD932B0}" type="sibTrans" cxnId="{FE203BE8-2C5C-42A9-9E1E-8ACCBDCBDEDF}">
      <dgm:prSet/>
      <dgm:spPr/>
      <dgm:t>
        <a:bodyPr/>
        <a:lstStyle/>
        <a:p>
          <a:endParaRPr lang="en-US" sz="1200"/>
        </a:p>
      </dgm:t>
    </dgm:pt>
    <dgm:pt modelId="{6E042866-D740-48D2-AF53-B46132745176}">
      <dgm:prSet phldrT="[Text]" custT="1"/>
      <dgm:spPr>
        <a:solidFill>
          <a:schemeClr val="accent2"/>
        </a:solidFill>
        <a:ln>
          <a:solidFill>
            <a:srgbClr val="F9F9F9"/>
          </a:solidFill>
        </a:ln>
      </dgm:spPr>
      <dgm:t>
        <a:bodyPr/>
        <a:lstStyle/>
        <a:p>
          <a:r>
            <a:rPr lang="en-US" sz="1200" dirty="0" smtClean="0"/>
            <a:t>CTO</a:t>
          </a:r>
          <a:endParaRPr lang="en-US" sz="1200" dirty="0"/>
        </a:p>
      </dgm:t>
    </dgm:pt>
    <dgm:pt modelId="{98CE9837-FF74-4824-A018-EA72F69CEB6D}" type="parTrans" cxnId="{18531DB2-B404-4861-BAD6-64A367021DFD}">
      <dgm:prSet/>
      <dgm:spPr/>
      <dgm:t>
        <a:bodyPr/>
        <a:lstStyle/>
        <a:p>
          <a:endParaRPr lang="en-US" sz="1200"/>
        </a:p>
      </dgm:t>
    </dgm:pt>
    <dgm:pt modelId="{9547D06E-125B-4FC2-8F9B-4D23F753DB8E}" type="sibTrans" cxnId="{18531DB2-B404-4861-BAD6-64A367021DFD}">
      <dgm:prSet/>
      <dgm:spPr/>
      <dgm:t>
        <a:bodyPr/>
        <a:lstStyle/>
        <a:p>
          <a:endParaRPr lang="en-US" sz="1200"/>
        </a:p>
      </dgm:t>
    </dgm:pt>
    <dgm:pt modelId="{78799412-43A8-4DEB-9344-EA474CABDC6A}">
      <dgm:prSet phldrT="[Text]" custT="1"/>
      <dgm:spPr>
        <a:solidFill>
          <a:schemeClr val="accent2"/>
        </a:solidFill>
        <a:ln>
          <a:solidFill>
            <a:srgbClr val="F9F9F9"/>
          </a:solidFill>
        </a:ln>
      </dgm:spPr>
      <dgm:t>
        <a:bodyPr/>
        <a:lstStyle/>
        <a:p>
          <a:r>
            <a:rPr lang="en-US" sz="1200" dirty="0" smtClean="0"/>
            <a:t>CEP</a:t>
          </a:r>
          <a:endParaRPr lang="en-US" sz="1200" dirty="0"/>
        </a:p>
      </dgm:t>
    </dgm:pt>
    <dgm:pt modelId="{8D94EBA3-201B-4177-AFD5-411F4D557864}" type="parTrans" cxnId="{0A56656A-0A6E-4703-ADCD-EB665419BF72}">
      <dgm:prSet/>
      <dgm:spPr/>
      <dgm:t>
        <a:bodyPr/>
        <a:lstStyle/>
        <a:p>
          <a:endParaRPr lang="en-US" sz="1200"/>
        </a:p>
      </dgm:t>
    </dgm:pt>
    <dgm:pt modelId="{80E34B42-208A-403B-A250-4A737E208EE5}" type="sibTrans" cxnId="{0A56656A-0A6E-4703-ADCD-EB665419BF72}">
      <dgm:prSet/>
      <dgm:spPr/>
      <dgm:t>
        <a:bodyPr/>
        <a:lstStyle/>
        <a:p>
          <a:endParaRPr lang="en-US" sz="1200"/>
        </a:p>
      </dgm:t>
    </dgm:pt>
    <dgm:pt modelId="{4414A1B2-820A-4A83-A421-BF5A78BA2991}">
      <dgm:prSet phldrT="[Text]" custT="1"/>
      <dgm:spPr>
        <a:solidFill>
          <a:schemeClr val="accent2"/>
        </a:solidFill>
        <a:ln>
          <a:solidFill>
            <a:srgbClr val="F9F9F9"/>
          </a:solidFill>
        </a:ln>
      </dgm:spPr>
      <dgm:t>
        <a:bodyPr/>
        <a:lstStyle/>
        <a:p>
          <a:r>
            <a:rPr lang="en-US" sz="1200" dirty="0" smtClean="0"/>
            <a:t>CFO</a:t>
          </a:r>
          <a:endParaRPr lang="en-US" sz="1200" dirty="0"/>
        </a:p>
      </dgm:t>
    </dgm:pt>
    <dgm:pt modelId="{F0BA7A7A-2D0E-48F2-A714-0421AEDA7A1E}" type="parTrans" cxnId="{40560883-CFB3-447A-A552-79C6414C5B74}">
      <dgm:prSet/>
      <dgm:spPr/>
      <dgm:t>
        <a:bodyPr/>
        <a:lstStyle/>
        <a:p>
          <a:endParaRPr lang="en-US" sz="1200"/>
        </a:p>
      </dgm:t>
    </dgm:pt>
    <dgm:pt modelId="{0559805B-D7FD-4C61-93FE-A12117C8B2A1}" type="sibTrans" cxnId="{40560883-CFB3-447A-A552-79C6414C5B74}">
      <dgm:prSet/>
      <dgm:spPr/>
      <dgm:t>
        <a:bodyPr/>
        <a:lstStyle/>
        <a:p>
          <a:endParaRPr lang="en-US" sz="1200"/>
        </a:p>
      </dgm:t>
    </dgm:pt>
    <dgm:pt modelId="{C070CADA-198A-4168-9FC2-FE2083F3CDAD}" type="asst">
      <dgm:prSet phldrT="[Text]" custT="1"/>
      <dgm:spPr>
        <a:solidFill>
          <a:schemeClr val="accent1"/>
        </a:solidFill>
        <a:ln>
          <a:solidFill>
            <a:srgbClr val="F9F9F9"/>
          </a:solidFill>
        </a:ln>
      </dgm:spPr>
      <dgm:t>
        <a:bodyPr/>
        <a:lstStyle/>
        <a:p>
          <a:r>
            <a:rPr lang="en-US" sz="1200" dirty="0" smtClean="0"/>
            <a:t>PA</a:t>
          </a:r>
          <a:endParaRPr lang="en-US" sz="1200" dirty="0"/>
        </a:p>
      </dgm:t>
    </dgm:pt>
    <dgm:pt modelId="{61D88905-DA49-4C3A-8EEC-E01EB408224C}" type="parTrans" cxnId="{3A759916-B559-463E-8AA5-A7A9D769967F}">
      <dgm:prSet/>
      <dgm:spPr/>
      <dgm:t>
        <a:bodyPr/>
        <a:lstStyle/>
        <a:p>
          <a:endParaRPr lang="en-US" sz="1200"/>
        </a:p>
      </dgm:t>
    </dgm:pt>
    <dgm:pt modelId="{FDD68EF8-EB91-4471-9506-4B4EE149F0EC}" type="sibTrans" cxnId="{3A759916-B559-463E-8AA5-A7A9D769967F}">
      <dgm:prSet/>
      <dgm:spPr/>
      <dgm:t>
        <a:bodyPr/>
        <a:lstStyle/>
        <a:p>
          <a:endParaRPr lang="en-US" sz="1200"/>
        </a:p>
      </dgm:t>
    </dgm:pt>
    <dgm:pt modelId="{C61B8706-BAEA-41C0-AD19-A135FE19B520}">
      <dgm:prSet phldrT="[Text]" custT="1"/>
      <dgm:spPr>
        <a:solidFill>
          <a:schemeClr val="accent2"/>
        </a:solidFill>
        <a:ln>
          <a:solidFill>
            <a:srgbClr val="F9F9F9"/>
          </a:solidFill>
        </a:ln>
      </dgm:spPr>
      <dgm:t>
        <a:bodyPr/>
        <a:lstStyle/>
        <a:p>
          <a:r>
            <a:rPr lang="en-US" sz="1200" dirty="0" smtClean="0"/>
            <a:t>CCO</a:t>
          </a:r>
          <a:endParaRPr lang="en-US" sz="1200" dirty="0"/>
        </a:p>
      </dgm:t>
    </dgm:pt>
    <dgm:pt modelId="{2376A947-1A81-4621-B6A6-26780D47B47D}" type="parTrans" cxnId="{978C57C1-2D9B-4493-BC54-4C6E33075D1E}">
      <dgm:prSet/>
      <dgm:spPr/>
      <dgm:t>
        <a:bodyPr/>
        <a:lstStyle/>
        <a:p>
          <a:endParaRPr lang="en-US" sz="1200"/>
        </a:p>
      </dgm:t>
    </dgm:pt>
    <dgm:pt modelId="{9F3328C7-6B56-4BE8-A315-555340B8731E}" type="sibTrans" cxnId="{978C57C1-2D9B-4493-BC54-4C6E33075D1E}">
      <dgm:prSet/>
      <dgm:spPr/>
      <dgm:t>
        <a:bodyPr/>
        <a:lstStyle/>
        <a:p>
          <a:endParaRPr lang="en-US" sz="1200"/>
        </a:p>
      </dgm:t>
    </dgm:pt>
    <dgm:pt modelId="{D0D198D4-47A7-4232-927F-C5B3FAF1146B}">
      <dgm:prSet phldrT="[Text]" custT="1"/>
      <dgm:spPr>
        <a:noFill/>
        <a:ln>
          <a:solidFill>
            <a:schemeClr val="tx1">
              <a:lumMod val="40000"/>
              <a:lumOff val="60000"/>
            </a:schemeClr>
          </a:solidFill>
        </a:ln>
      </dgm:spPr>
      <dgm:t>
        <a:bodyPr/>
        <a:lstStyle/>
        <a:p>
          <a:r>
            <a:rPr lang="en-US" sz="1200" dirty="0" smtClean="0">
              <a:solidFill>
                <a:schemeClr val="tx1"/>
              </a:solidFill>
            </a:rPr>
            <a:t>Asset Mgt.</a:t>
          </a:r>
          <a:endParaRPr lang="en-US" sz="1200" dirty="0">
            <a:solidFill>
              <a:schemeClr val="tx1"/>
            </a:solidFill>
          </a:endParaRPr>
        </a:p>
      </dgm:t>
    </dgm:pt>
    <dgm:pt modelId="{915E8514-D09B-40F6-855E-8673A34702B4}" type="parTrans" cxnId="{82A3E36C-0C7D-4005-85E2-287F55F28573}">
      <dgm:prSet/>
      <dgm:spPr/>
      <dgm:t>
        <a:bodyPr/>
        <a:lstStyle/>
        <a:p>
          <a:endParaRPr lang="en-US" sz="1200"/>
        </a:p>
      </dgm:t>
    </dgm:pt>
    <dgm:pt modelId="{B678ED37-6DE3-40BA-8F17-F5D34855870E}" type="sibTrans" cxnId="{82A3E36C-0C7D-4005-85E2-287F55F28573}">
      <dgm:prSet/>
      <dgm:spPr/>
      <dgm:t>
        <a:bodyPr/>
        <a:lstStyle/>
        <a:p>
          <a:endParaRPr lang="en-US" sz="1200"/>
        </a:p>
      </dgm:t>
    </dgm:pt>
    <dgm:pt modelId="{67AA3F42-B248-4A83-B629-25A1AAB0B18E}">
      <dgm:prSet phldrT="[Text]" custT="1"/>
      <dgm:spPr>
        <a:noFill/>
        <a:ln>
          <a:solidFill>
            <a:schemeClr val="tx1">
              <a:lumMod val="40000"/>
              <a:lumOff val="60000"/>
            </a:schemeClr>
          </a:solidFill>
        </a:ln>
      </dgm:spPr>
      <dgm:t>
        <a:bodyPr/>
        <a:lstStyle/>
        <a:p>
          <a:r>
            <a:rPr lang="en-US" sz="1200" dirty="0" smtClean="0">
              <a:solidFill>
                <a:schemeClr val="tx1"/>
              </a:solidFill>
            </a:rPr>
            <a:t>Documents</a:t>
          </a:r>
          <a:endParaRPr lang="en-US" sz="1200" dirty="0">
            <a:solidFill>
              <a:schemeClr val="tx1"/>
            </a:solidFill>
          </a:endParaRPr>
        </a:p>
      </dgm:t>
    </dgm:pt>
    <dgm:pt modelId="{2AA8D98D-CC80-44D2-95E6-72538C057CA6}" type="parTrans" cxnId="{488509EC-E493-4DCE-8085-6C4F1E4578DD}">
      <dgm:prSet/>
      <dgm:spPr/>
      <dgm:t>
        <a:bodyPr/>
        <a:lstStyle/>
        <a:p>
          <a:endParaRPr lang="en-US" sz="1200"/>
        </a:p>
      </dgm:t>
    </dgm:pt>
    <dgm:pt modelId="{16154651-A300-4F4E-B941-386ED95D3E06}" type="sibTrans" cxnId="{488509EC-E493-4DCE-8085-6C4F1E4578DD}">
      <dgm:prSet/>
      <dgm:spPr/>
      <dgm:t>
        <a:bodyPr/>
        <a:lstStyle/>
        <a:p>
          <a:endParaRPr lang="en-US" sz="1200"/>
        </a:p>
      </dgm:t>
    </dgm:pt>
    <dgm:pt modelId="{B24FD621-0D09-4270-BEFB-0BB6ACF43B9B}">
      <dgm:prSet phldrT="[Text]" custT="1"/>
      <dgm:spPr>
        <a:noFill/>
        <a:ln>
          <a:solidFill>
            <a:schemeClr val="tx1">
              <a:lumMod val="40000"/>
              <a:lumOff val="60000"/>
            </a:schemeClr>
          </a:solidFill>
        </a:ln>
      </dgm:spPr>
      <dgm:t>
        <a:bodyPr/>
        <a:lstStyle/>
        <a:p>
          <a:r>
            <a:rPr lang="en-US" sz="1200" dirty="0" smtClean="0">
              <a:solidFill>
                <a:schemeClr val="tx1"/>
              </a:solidFill>
            </a:rPr>
            <a:t>Logistic</a:t>
          </a:r>
          <a:endParaRPr lang="en-US" sz="1200" dirty="0">
            <a:solidFill>
              <a:schemeClr val="tx1"/>
            </a:solidFill>
          </a:endParaRPr>
        </a:p>
      </dgm:t>
    </dgm:pt>
    <dgm:pt modelId="{DFC6113A-AEE9-42F0-AF10-9B7EC0942AA9}" type="parTrans" cxnId="{3C27FDEE-D442-4128-B9A1-BC92A716D054}">
      <dgm:prSet/>
      <dgm:spPr/>
      <dgm:t>
        <a:bodyPr/>
        <a:lstStyle/>
        <a:p>
          <a:endParaRPr lang="en-US" sz="1200"/>
        </a:p>
      </dgm:t>
    </dgm:pt>
    <dgm:pt modelId="{07F72715-ACA7-4FC9-9BD5-9746A6E0E40D}" type="sibTrans" cxnId="{3C27FDEE-D442-4128-B9A1-BC92A716D054}">
      <dgm:prSet/>
      <dgm:spPr/>
      <dgm:t>
        <a:bodyPr/>
        <a:lstStyle/>
        <a:p>
          <a:endParaRPr lang="en-US" sz="1200"/>
        </a:p>
      </dgm:t>
    </dgm:pt>
    <dgm:pt modelId="{3D3E92DE-1298-4F8C-B4F5-D04855B07297}">
      <dgm:prSet phldrT="[Text]" custT="1"/>
      <dgm:spPr>
        <a:noFill/>
        <a:ln>
          <a:solidFill>
            <a:schemeClr val="tx1">
              <a:lumMod val="40000"/>
              <a:lumOff val="60000"/>
            </a:schemeClr>
          </a:solidFill>
        </a:ln>
      </dgm:spPr>
      <dgm:t>
        <a:bodyPr/>
        <a:lstStyle/>
        <a:p>
          <a:r>
            <a:rPr lang="en-US" sz="1200" dirty="0" smtClean="0">
              <a:solidFill>
                <a:schemeClr val="tx1"/>
              </a:solidFill>
            </a:rPr>
            <a:t>Compliance</a:t>
          </a:r>
          <a:endParaRPr lang="en-US" sz="1200" dirty="0">
            <a:solidFill>
              <a:schemeClr val="tx1"/>
            </a:solidFill>
          </a:endParaRPr>
        </a:p>
      </dgm:t>
    </dgm:pt>
    <dgm:pt modelId="{694BEE92-9DF4-4D18-8831-0266FB6B5716}" type="parTrans" cxnId="{49B34082-8E58-476C-BF5D-87598BFF2CA0}">
      <dgm:prSet/>
      <dgm:spPr/>
      <dgm:t>
        <a:bodyPr/>
        <a:lstStyle/>
        <a:p>
          <a:endParaRPr lang="en-US" sz="1200"/>
        </a:p>
      </dgm:t>
    </dgm:pt>
    <dgm:pt modelId="{5D81C5BC-F8E1-4BC4-A1BD-9AA827F0BD01}" type="sibTrans" cxnId="{49B34082-8E58-476C-BF5D-87598BFF2CA0}">
      <dgm:prSet/>
      <dgm:spPr/>
      <dgm:t>
        <a:bodyPr/>
        <a:lstStyle/>
        <a:p>
          <a:endParaRPr lang="en-US" sz="1200"/>
        </a:p>
      </dgm:t>
    </dgm:pt>
    <dgm:pt modelId="{C8C4FDB3-FDDA-4040-84BF-3B726F8C4DAB}">
      <dgm:prSet phldrT="[Text]" custT="1"/>
      <dgm:spPr>
        <a:noFill/>
        <a:ln>
          <a:solidFill>
            <a:schemeClr val="tx1">
              <a:lumMod val="40000"/>
              <a:lumOff val="60000"/>
            </a:schemeClr>
          </a:solidFill>
        </a:ln>
      </dgm:spPr>
      <dgm:t>
        <a:bodyPr/>
        <a:lstStyle/>
        <a:p>
          <a:r>
            <a:rPr lang="en-US" sz="1200" dirty="0" smtClean="0">
              <a:solidFill>
                <a:schemeClr val="tx1"/>
              </a:solidFill>
            </a:rPr>
            <a:t>It</a:t>
          </a:r>
          <a:endParaRPr lang="en-US" sz="1200" dirty="0">
            <a:solidFill>
              <a:schemeClr val="tx1"/>
            </a:solidFill>
          </a:endParaRPr>
        </a:p>
      </dgm:t>
    </dgm:pt>
    <dgm:pt modelId="{01152187-E0BB-416F-AFCD-2C9E2CCE7A48}" type="parTrans" cxnId="{60BF5219-E124-4070-9821-9E98A7B04401}">
      <dgm:prSet/>
      <dgm:spPr/>
      <dgm:t>
        <a:bodyPr/>
        <a:lstStyle/>
        <a:p>
          <a:endParaRPr lang="en-US" sz="1200"/>
        </a:p>
      </dgm:t>
    </dgm:pt>
    <dgm:pt modelId="{7FF7061C-7F03-44B1-9527-41F8BDD43428}" type="sibTrans" cxnId="{60BF5219-E124-4070-9821-9E98A7B04401}">
      <dgm:prSet/>
      <dgm:spPr/>
      <dgm:t>
        <a:bodyPr/>
        <a:lstStyle/>
        <a:p>
          <a:endParaRPr lang="en-US" sz="1200"/>
        </a:p>
      </dgm:t>
    </dgm:pt>
    <dgm:pt modelId="{1792B0E1-FD05-44CB-8800-AC8355F45C0E}">
      <dgm:prSet phldrT="[Text]" custT="1"/>
      <dgm:spPr>
        <a:noFill/>
        <a:ln>
          <a:solidFill>
            <a:schemeClr val="tx1">
              <a:lumMod val="40000"/>
              <a:lumOff val="60000"/>
            </a:schemeClr>
          </a:solidFill>
        </a:ln>
      </dgm:spPr>
      <dgm:t>
        <a:bodyPr/>
        <a:lstStyle/>
        <a:p>
          <a:r>
            <a:rPr lang="en-US" sz="1200" dirty="0" smtClean="0">
              <a:solidFill>
                <a:schemeClr val="tx1"/>
              </a:solidFill>
            </a:rPr>
            <a:t>HR</a:t>
          </a:r>
          <a:endParaRPr lang="en-US" sz="1200" dirty="0">
            <a:solidFill>
              <a:schemeClr val="tx1"/>
            </a:solidFill>
          </a:endParaRPr>
        </a:p>
      </dgm:t>
    </dgm:pt>
    <dgm:pt modelId="{491D7A5A-6DEE-4FCE-8822-C07B6C8A499F}" type="parTrans" cxnId="{CAA3E8FE-F35E-40AF-8217-660B35CEF030}">
      <dgm:prSet/>
      <dgm:spPr/>
      <dgm:t>
        <a:bodyPr/>
        <a:lstStyle/>
        <a:p>
          <a:endParaRPr lang="en-US" sz="1200"/>
        </a:p>
      </dgm:t>
    </dgm:pt>
    <dgm:pt modelId="{1A8010B1-A197-48D1-8E98-7FB0E0A2C659}" type="sibTrans" cxnId="{CAA3E8FE-F35E-40AF-8217-660B35CEF030}">
      <dgm:prSet/>
      <dgm:spPr/>
      <dgm:t>
        <a:bodyPr/>
        <a:lstStyle/>
        <a:p>
          <a:endParaRPr lang="en-US" sz="1200"/>
        </a:p>
      </dgm:t>
    </dgm:pt>
    <dgm:pt modelId="{A2C7A706-D148-4D04-9C75-31C36ABCCC48}">
      <dgm:prSet phldrT="[Text]" custT="1"/>
      <dgm:spPr>
        <a:noFill/>
        <a:ln>
          <a:solidFill>
            <a:schemeClr val="tx1">
              <a:lumMod val="40000"/>
              <a:lumOff val="60000"/>
            </a:schemeClr>
          </a:solidFill>
        </a:ln>
      </dgm:spPr>
      <dgm:t>
        <a:bodyPr/>
        <a:lstStyle/>
        <a:p>
          <a:r>
            <a:rPr lang="en-US" sz="1200" dirty="0" smtClean="0">
              <a:solidFill>
                <a:schemeClr val="tx1"/>
              </a:solidFill>
            </a:rPr>
            <a:t>Transactions</a:t>
          </a:r>
          <a:endParaRPr lang="en-US" sz="1200" dirty="0">
            <a:solidFill>
              <a:schemeClr val="tx1"/>
            </a:solidFill>
          </a:endParaRPr>
        </a:p>
      </dgm:t>
    </dgm:pt>
    <dgm:pt modelId="{CA83146E-84A5-4CB2-A0DF-E7BB379803ED}" type="parTrans" cxnId="{85E24126-253F-4DF7-996E-CA91359FF4E6}">
      <dgm:prSet/>
      <dgm:spPr/>
      <dgm:t>
        <a:bodyPr/>
        <a:lstStyle/>
        <a:p>
          <a:endParaRPr lang="en-US" sz="1200"/>
        </a:p>
      </dgm:t>
    </dgm:pt>
    <dgm:pt modelId="{3089D6F2-C1A0-44F6-98CB-9F42047357D2}" type="sibTrans" cxnId="{85E24126-253F-4DF7-996E-CA91359FF4E6}">
      <dgm:prSet/>
      <dgm:spPr/>
      <dgm:t>
        <a:bodyPr/>
        <a:lstStyle/>
        <a:p>
          <a:endParaRPr lang="en-US" sz="1200"/>
        </a:p>
      </dgm:t>
    </dgm:pt>
    <dgm:pt modelId="{464BB955-D3B1-453A-8882-3407B4E91CE0}">
      <dgm:prSet phldrT="[Text]" custT="1"/>
      <dgm:spPr>
        <a:noFill/>
        <a:ln>
          <a:solidFill>
            <a:schemeClr val="tx1">
              <a:lumMod val="40000"/>
              <a:lumOff val="60000"/>
            </a:schemeClr>
          </a:solidFill>
        </a:ln>
      </dgm:spPr>
      <dgm:t>
        <a:bodyPr/>
        <a:lstStyle/>
        <a:p>
          <a:r>
            <a:rPr lang="en-US" sz="1200" dirty="0" smtClean="0">
              <a:solidFill>
                <a:schemeClr val="tx1"/>
              </a:solidFill>
            </a:rPr>
            <a:t>Funding</a:t>
          </a:r>
          <a:endParaRPr lang="en-US" sz="1200" dirty="0">
            <a:solidFill>
              <a:schemeClr val="tx1"/>
            </a:solidFill>
          </a:endParaRPr>
        </a:p>
      </dgm:t>
    </dgm:pt>
    <dgm:pt modelId="{11FD629F-D081-4AF5-A43E-53345F368833}" type="parTrans" cxnId="{8BA19FEE-F8B2-443D-8370-72803318C82C}">
      <dgm:prSet/>
      <dgm:spPr/>
      <dgm:t>
        <a:bodyPr/>
        <a:lstStyle/>
        <a:p>
          <a:endParaRPr lang="en-US" sz="1200"/>
        </a:p>
      </dgm:t>
    </dgm:pt>
    <dgm:pt modelId="{602B19EA-3BB4-42EC-9720-8AE60E2502BC}" type="sibTrans" cxnId="{8BA19FEE-F8B2-443D-8370-72803318C82C}">
      <dgm:prSet/>
      <dgm:spPr/>
      <dgm:t>
        <a:bodyPr/>
        <a:lstStyle/>
        <a:p>
          <a:endParaRPr lang="en-US" sz="1200"/>
        </a:p>
      </dgm:t>
    </dgm:pt>
    <dgm:pt modelId="{78DEB3DB-DE8C-465E-B7F9-79758305E524}">
      <dgm:prSet phldrT="[Text]" custT="1"/>
      <dgm:spPr>
        <a:noFill/>
        <a:ln>
          <a:solidFill>
            <a:schemeClr val="tx1">
              <a:lumMod val="40000"/>
              <a:lumOff val="60000"/>
            </a:schemeClr>
          </a:solidFill>
        </a:ln>
      </dgm:spPr>
      <dgm:t>
        <a:bodyPr/>
        <a:lstStyle/>
        <a:p>
          <a:r>
            <a:rPr lang="en-US" sz="1200" dirty="0" smtClean="0">
              <a:solidFill>
                <a:schemeClr val="tx1"/>
              </a:solidFill>
            </a:rPr>
            <a:t>Treasury</a:t>
          </a:r>
          <a:endParaRPr lang="en-US" sz="1200" dirty="0">
            <a:solidFill>
              <a:schemeClr val="tx1"/>
            </a:solidFill>
          </a:endParaRPr>
        </a:p>
      </dgm:t>
    </dgm:pt>
    <dgm:pt modelId="{87C8C508-93F9-4A44-829B-FD6A2D292E93}" type="parTrans" cxnId="{B9D50923-FF87-4686-A982-6FE80A30B7D2}">
      <dgm:prSet/>
      <dgm:spPr/>
      <dgm:t>
        <a:bodyPr/>
        <a:lstStyle/>
        <a:p>
          <a:endParaRPr lang="en-US" sz="1200"/>
        </a:p>
      </dgm:t>
    </dgm:pt>
    <dgm:pt modelId="{CEB13685-8B47-423A-83E2-F48CB976482B}" type="sibTrans" cxnId="{B9D50923-FF87-4686-A982-6FE80A30B7D2}">
      <dgm:prSet/>
      <dgm:spPr/>
      <dgm:t>
        <a:bodyPr/>
        <a:lstStyle/>
        <a:p>
          <a:endParaRPr lang="en-US" sz="1200"/>
        </a:p>
      </dgm:t>
    </dgm:pt>
    <dgm:pt modelId="{B40BE8B6-83E9-42FE-8DBF-D669A440B711}">
      <dgm:prSet phldrT="[Text]" custT="1"/>
      <dgm:spPr>
        <a:solidFill>
          <a:schemeClr val="accent3"/>
        </a:solidFill>
        <a:ln>
          <a:solidFill>
            <a:srgbClr val="F9F9F9"/>
          </a:solidFill>
        </a:ln>
      </dgm:spPr>
      <dgm:t>
        <a:bodyPr/>
        <a:lstStyle/>
        <a:p>
          <a:r>
            <a:rPr lang="en-US" sz="1200" dirty="0" smtClean="0"/>
            <a:t>Sales</a:t>
          </a:r>
          <a:endParaRPr lang="en-US" sz="1200" dirty="0"/>
        </a:p>
      </dgm:t>
    </dgm:pt>
    <dgm:pt modelId="{FDF7670A-04F7-40E9-901A-8448AA55D1A1}" type="parTrans" cxnId="{83BDE5A2-B352-4393-B2F0-90BA24B89144}">
      <dgm:prSet/>
      <dgm:spPr/>
      <dgm:t>
        <a:bodyPr/>
        <a:lstStyle/>
        <a:p>
          <a:endParaRPr lang="en-US" sz="1200"/>
        </a:p>
      </dgm:t>
    </dgm:pt>
    <dgm:pt modelId="{2A657EF9-B29D-44F4-8D2B-04D1D2BFD4FF}" type="sibTrans" cxnId="{83BDE5A2-B352-4393-B2F0-90BA24B89144}">
      <dgm:prSet/>
      <dgm:spPr/>
      <dgm:t>
        <a:bodyPr/>
        <a:lstStyle/>
        <a:p>
          <a:endParaRPr lang="en-US" sz="1200"/>
        </a:p>
      </dgm:t>
    </dgm:pt>
    <dgm:pt modelId="{EC542F4B-420E-4B5E-A630-C5AB21155EDA}">
      <dgm:prSet phldrT="[Text]" custT="1"/>
      <dgm:spPr>
        <a:solidFill>
          <a:schemeClr val="accent3"/>
        </a:solidFill>
        <a:ln>
          <a:solidFill>
            <a:srgbClr val="F9F9F9"/>
          </a:solidFill>
        </a:ln>
      </dgm:spPr>
      <dgm:t>
        <a:bodyPr/>
        <a:lstStyle/>
        <a:p>
          <a:r>
            <a:rPr lang="en-US" sz="1200" dirty="0" smtClean="0"/>
            <a:t>Commercial</a:t>
          </a:r>
          <a:endParaRPr lang="en-US" sz="1200" dirty="0"/>
        </a:p>
      </dgm:t>
    </dgm:pt>
    <dgm:pt modelId="{86B8FFD3-637C-43FD-85EB-CE83D94E53BE}" type="parTrans" cxnId="{DFDF609F-7FF1-41C3-875B-66B3DF0E81AE}">
      <dgm:prSet/>
      <dgm:spPr/>
      <dgm:t>
        <a:bodyPr/>
        <a:lstStyle/>
        <a:p>
          <a:endParaRPr lang="en-US" sz="1200"/>
        </a:p>
      </dgm:t>
    </dgm:pt>
    <dgm:pt modelId="{7C8D2609-E0D2-41EB-A0D9-39C4BA8ED37C}" type="sibTrans" cxnId="{DFDF609F-7FF1-41C3-875B-66B3DF0E81AE}">
      <dgm:prSet/>
      <dgm:spPr/>
      <dgm:t>
        <a:bodyPr/>
        <a:lstStyle/>
        <a:p>
          <a:endParaRPr lang="en-US" sz="1200"/>
        </a:p>
      </dgm:t>
    </dgm:pt>
    <dgm:pt modelId="{7577C4AC-3256-48DD-94A3-3FECE40CF110}" type="pres">
      <dgm:prSet presAssocID="{0C63E977-2BA5-43C1-BBAC-E9943D49ECA8}" presName="hierChild1" presStyleCnt="0">
        <dgm:presLayoutVars>
          <dgm:orgChart val="1"/>
          <dgm:chPref val="1"/>
          <dgm:dir/>
          <dgm:animOne val="branch"/>
          <dgm:animLvl val="lvl"/>
          <dgm:resizeHandles/>
        </dgm:presLayoutVars>
      </dgm:prSet>
      <dgm:spPr/>
      <dgm:t>
        <a:bodyPr/>
        <a:lstStyle/>
        <a:p>
          <a:endParaRPr lang="en-US"/>
        </a:p>
      </dgm:t>
    </dgm:pt>
    <dgm:pt modelId="{3371F012-8664-43D0-9B71-6A929437C2EA}" type="pres">
      <dgm:prSet presAssocID="{22C5E3A0-595B-4A45-86A5-8C8E6BD3523B}" presName="hierRoot1" presStyleCnt="0">
        <dgm:presLayoutVars>
          <dgm:hierBranch val="init"/>
        </dgm:presLayoutVars>
      </dgm:prSet>
      <dgm:spPr/>
    </dgm:pt>
    <dgm:pt modelId="{B9DC88D5-97EB-4667-8E43-FF63190C2CF7}" type="pres">
      <dgm:prSet presAssocID="{22C5E3A0-595B-4A45-86A5-8C8E6BD3523B}" presName="rootComposite1" presStyleCnt="0"/>
      <dgm:spPr/>
    </dgm:pt>
    <dgm:pt modelId="{5BC38E71-0365-4FB6-9984-10AC471B5086}" type="pres">
      <dgm:prSet presAssocID="{22C5E3A0-595B-4A45-86A5-8C8E6BD3523B}" presName="rootText1" presStyleLbl="node0" presStyleIdx="0" presStyleCnt="1" custLinFactNeighborY="21328">
        <dgm:presLayoutVars>
          <dgm:chPref val="3"/>
        </dgm:presLayoutVars>
      </dgm:prSet>
      <dgm:spPr/>
      <dgm:t>
        <a:bodyPr/>
        <a:lstStyle/>
        <a:p>
          <a:endParaRPr lang="en-US"/>
        </a:p>
      </dgm:t>
    </dgm:pt>
    <dgm:pt modelId="{AF75FB6E-CF55-4820-B530-DC3149F766DD}" type="pres">
      <dgm:prSet presAssocID="{22C5E3A0-595B-4A45-86A5-8C8E6BD3523B}" presName="rootConnector1" presStyleLbl="node1" presStyleIdx="0" presStyleCnt="0"/>
      <dgm:spPr/>
      <dgm:t>
        <a:bodyPr/>
        <a:lstStyle/>
        <a:p>
          <a:endParaRPr lang="en-US"/>
        </a:p>
      </dgm:t>
    </dgm:pt>
    <dgm:pt modelId="{32D39949-A3F1-4B91-ACE9-66767CAF34AE}" type="pres">
      <dgm:prSet presAssocID="{22C5E3A0-595B-4A45-86A5-8C8E6BD3523B}" presName="hierChild2" presStyleCnt="0"/>
      <dgm:spPr/>
    </dgm:pt>
    <dgm:pt modelId="{04E98200-555E-457C-8512-B148C6E966F5}" type="pres">
      <dgm:prSet presAssocID="{98CE9837-FF74-4824-A018-EA72F69CEB6D}" presName="Name37" presStyleLbl="parChTrans1D2" presStyleIdx="0" presStyleCnt="6"/>
      <dgm:spPr/>
      <dgm:t>
        <a:bodyPr/>
        <a:lstStyle/>
        <a:p>
          <a:endParaRPr lang="en-US"/>
        </a:p>
      </dgm:t>
    </dgm:pt>
    <dgm:pt modelId="{E8AF4EB6-C38D-43DF-AC5C-52844FA6D96F}" type="pres">
      <dgm:prSet presAssocID="{6E042866-D740-48D2-AF53-B46132745176}" presName="hierRoot2" presStyleCnt="0">
        <dgm:presLayoutVars>
          <dgm:hierBranch val="init"/>
        </dgm:presLayoutVars>
      </dgm:prSet>
      <dgm:spPr/>
    </dgm:pt>
    <dgm:pt modelId="{DBA2605C-9F87-4EC1-BD5A-8C6C3216F66E}" type="pres">
      <dgm:prSet presAssocID="{6E042866-D740-48D2-AF53-B46132745176}" presName="rootComposite" presStyleCnt="0"/>
      <dgm:spPr/>
    </dgm:pt>
    <dgm:pt modelId="{BD574E41-F328-4ECD-A242-8957F5FF5633}" type="pres">
      <dgm:prSet presAssocID="{6E042866-D740-48D2-AF53-B46132745176}" presName="rootText" presStyleLbl="node2" presStyleIdx="0" presStyleCnt="4" custLinFactX="-25027" custLinFactNeighborX="-100000">
        <dgm:presLayoutVars>
          <dgm:chPref val="3"/>
        </dgm:presLayoutVars>
      </dgm:prSet>
      <dgm:spPr/>
      <dgm:t>
        <a:bodyPr/>
        <a:lstStyle/>
        <a:p>
          <a:endParaRPr lang="en-US"/>
        </a:p>
      </dgm:t>
    </dgm:pt>
    <dgm:pt modelId="{5CF517DC-7BE7-48AC-8B4D-0857159C8E4F}" type="pres">
      <dgm:prSet presAssocID="{6E042866-D740-48D2-AF53-B46132745176}" presName="rootConnector" presStyleLbl="node2" presStyleIdx="0" presStyleCnt="4"/>
      <dgm:spPr/>
      <dgm:t>
        <a:bodyPr/>
        <a:lstStyle/>
        <a:p>
          <a:endParaRPr lang="en-US"/>
        </a:p>
      </dgm:t>
    </dgm:pt>
    <dgm:pt modelId="{DA5AD684-F362-4E07-AC56-8571316963BD}" type="pres">
      <dgm:prSet presAssocID="{6E042866-D740-48D2-AF53-B46132745176}" presName="hierChild4" presStyleCnt="0"/>
      <dgm:spPr/>
    </dgm:pt>
    <dgm:pt modelId="{E674D540-D98C-485A-878A-616955A17516}" type="pres">
      <dgm:prSet presAssocID="{915E8514-D09B-40F6-855E-8673A34702B4}" presName="Name37" presStyleLbl="parChTrans1D3" presStyleIdx="0" presStyleCnt="11"/>
      <dgm:spPr/>
      <dgm:t>
        <a:bodyPr/>
        <a:lstStyle/>
        <a:p>
          <a:endParaRPr lang="en-US"/>
        </a:p>
      </dgm:t>
    </dgm:pt>
    <dgm:pt modelId="{1A4EB291-3BF8-4C24-AFDF-E9D76A243FAF}" type="pres">
      <dgm:prSet presAssocID="{D0D198D4-47A7-4232-927F-C5B3FAF1146B}" presName="hierRoot2" presStyleCnt="0">
        <dgm:presLayoutVars>
          <dgm:hierBranch val="init"/>
        </dgm:presLayoutVars>
      </dgm:prSet>
      <dgm:spPr/>
    </dgm:pt>
    <dgm:pt modelId="{1A5321AB-4E4A-4E92-BCA5-E89211C202FD}" type="pres">
      <dgm:prSet presAssocID="{D0D198D4-47A7-4232-927F-C5B3FAF1146B}" presName="rootComposite" presStyleCnt="0"/>
      <dgm:spPr/>
    </dgm:pt>
    <dgm:pt modelId="{8CFEBA97-EFC9-4187-9629-BEC8D95268A9}" type="pres">
      <dgm:prSet presAssocID="{D0D198D4-47A7-4232-927F-C5B3FAF1146B}" presName="rootText" presStyleLbl="node3" presStyleIdx="0" presStyleCnt="11" custLinFactX="-25027" custLinFactNeighborX="-100000">
        <dgm:presLayoutVars>
          <dgm:chPref val="3"/>
        </dgm:presLayoutVars>
      </dgm:prSet>
      <dgm:spPr/>
      <dgm:t>
        <a:bodyPr/>
        <a:lstStyle/>
        <a:p>
          <a:endParaRPr lang="en-US"/>
        </a:p>
      </dgm:t>
    </dgm:pt>
    <dgm:pt modelId="{71304C8C-BAEC-4F39-BC3A-A1340E07BE82}" type="pres">
      <dgm:prSet presAssocID="{D0D198D4-47A7-4232-927F-C5B3FAF1146B}" presName="rootConnector" presStyleLbl="node3" presStyleIdx="0" presStyleCnt="11"/>
      <dgm:spPr/>
      <dgm:t>
        <a:bodyPr/>
        <a:lstStyle/>
        <a:p>
          <a:endParaRPr lang="en-US"/>
        </a:p>
      </dgm:t>
    </dgm:pt>
    <dgm:pt modelId="{FA2B1D84-86EA-4A0B-A39D-B0C04924F500}" type="pres">
      <dgm:prSet presAssocID="{D0D198D4-47A7-4232-927F-C5B3FAF1146B}" presName="hierChild4" presStyleCnt="0"/>
      <dgm:spPr/>
    </dgm:pt>
    <dgm:pt modelId="{E2E6D665-943D-4D22-AFE0-E56D80701118}" type="pres">
      <dgm:prSet presAssocID="{D0D198D4-47A7-4232-927F-C5B3FAF1146B}" presName="hierChild5" presStyleCnt="0"/>
      <dgm:spPr/>
    </dgm:pt>
    <dgm:pt modelId="{C0D94E8C-EF57-4D7E-87CB-FE9C95E08C2D}" type="pres">
      <dgm:prSet presAssocID="{2AA8D98D-CC80-44D2-95E6-72538C057CA6}" presName="Name37" presStyleLbl="parChTrans1D3" presStyleIdx="1" presStyleCnt="11"/>
      <dgm:spPr/>
      <dgm:t>
        <a:bodyPr/>
        <a:lstStyle/>
        <a:p>
          <a:endParaRPr lang="en-US"/>
        </a:p>
      </dgm:t>
    </dgm:pt>
    <dgm:pt modelId="{B6E48B22-376E-41FD-B3FA-AEBDFFBB8288}" type="pres">
      <dgm:prSet presAssocID="{67AA3F42-B248-4A83-B629-25A1AAB0B18E}" presName="hierRoot2" presStyleCnt="0">
        <dgm:presLayoutVars>
          <dgm:hierBranch val="init"/>
        </dgm:presLayoutVars>
      </dgm:prSet>
      <dgm:spPr/>
    </dgm:pt>
    <dgm:pt modelId="{C8FB98B2-9C0C-42B0-8524-47B6F35A45CD}" type="pres">
      <dgm:prSet presAssocID="{67AA3F42-B248-4A83-B629-25A1AAB0B18E}" presName="rootComposite" presStyleCnt="0"/>
      <dgm:spPr/>
    </dgm:pt>
    <dgm:pt modelId="{8039B7C1-75EA-4F2B-9D64-7128B521D6DC}" type="pres">
      <dgm:prSet presAssocID="{67AA3F42-B248-4A83-B629-25A1AAB0B18E}" presName="rootText" presStyleLbl="node3" presStyleIdx="1" presStyleCnt="11" custLinFactX="-25027" custLinFactNeighborX="-100000">
        <dgm:presLayoutVars>
          <dgm:chPref val="3"/>
        </dgm:presLayoutVars>
      </dgm:prSet>
      <dgm:spPr/>
      <dgm:t>
        <a:bodyPr/>
        <a:lstStyle/>
        <a:p>
          <a:endParaRPr lang="en-US"/>
        </a:p>
      </dgm:t>
    </dgm:pt>
    <dgm:pt modelId="{90F538E5-C64A-4C8A-BD8B-94BD49B7FA21}" type="pres">
      <dgm:prSet presAssocID="{67AA3F42-B248-4A83-B629-25A1AAB0B18E}" presName="rootConnector" presStyleLbl="node3" presStyleIdx="1" presStyleCnt="11"/>
      <dgm:spPr/>
      <dgm:t>
        <a:bodyPr/>
        <a:lstStyle/>
        <a:p>
          <a:endParaRPr lang="en-US"/>
        </a:p>
      </dgm:t>
    </dgm:pt>
    <dgm:pt modelId="{BF30E454-6172-440F-A15B-72FE148B8F2E}" type="pres">
      <dgm:prSet presAssocID="{67AA3F42-B248-4A83-B629-25A1AAB0B18E}" presName="hierChild4" presStyleCnt="0"/>
      <dgm:spPr/>
    </dgm:pt>
    <dgm:pt modelId="{DB97821F-F6A7-4A66-A585-F85AE6931E0F}" type="pres">
      <dgm:prSet presAssocID="{67AA3F42-B248-4A83-B629-25A1AAB0B18E}" presName="hierChild5" presStyleCnt="0"/>
      <dgm:spPr/>
    </dgm:pt>
    <dgm:pt modelId="{A9F7838C-0C89-45DF-8E3E-98EBDECF6A9B}" type="pres">
      <dgm:prSet presAssocID="{DFC6113A-AEE9-42F0-AF10-9B7EC0942AA9}" presName="Name37" presStyleLbl="parChTrans1D3" presStyleIdx="2" presStyleCnt="11"/>
      <dgm:spPr/>
      <dgm:t>
        <a:bodyPr/>
        <a:lstStyle/>
        <a:p>
          <a:endParaRPr lang="en-US"/>
        </a:p>
      </dgm:t>
    </dgm:pt>
    <dgm:pt modelId="{4BC0AA68-F6D1-4825-BB7F-1483172BB3FC}" type="pres">
      <dgm:prSet presAssocID="{B24FD621-0D09-4270-BEFB-0BB6ACF43B9B}" presName="hierRoot2" presStyleCnt="0">
        <dgm:presLayoutVars>
          <dgm:hierBranch val="init"/>
        </dgm:presLayoutVars>
      </dgm:prSet>
      <dgm:spPr/>
    </dgm:pt>
    <dgm:pt modelId="{202ED598-99FE-4DAC-8E77-FE28F982759F}" type="pres">
      <dgm:prSet presAssocID="{B24FD621-0D09-4270-BEFB-0BB6ACF43B9B}" presName="rootComposite" presStyleCnt="0"/>
      <dgm:spPr/>
    </dgm:pt>
    <dgm:pt modelId="{83B7805E-3481-401D-937B-B5E8A6ED7295}" type="pres">
      <dgm:prSet presAssocID="{B24FD621-0D09-4270-BEFB-0BB6ACF43B9B}" presName="rootText" presStyleLbl="node3" presStyleIdx="2" presStyleCnt="11" custLinFactX="-25027" custLinFactNeighborX="-100000">
        <dgm:presLayoutVars>
          <dgm:chPref val="3"/>
        </dgm:presLayoutVars>
      </dgm:prSet>
      <dgm:spPr/>
      <dgm:t>
        <a:bodyPr/>
        <a:lstStyle/>
        <a:p>
          <a:endParaRPr lang="en-US"/>
        </a:p>
      </dgm:t>
    </dgm:pt>
    <dgm:pt modelId="{7DE094B3-0842-47EA-9588-DF47FF8AC617}" type="pres">
      <dgm:prSet presAssocID="{B24FD621-0D09-4270-BEFB-0BB6ACF43B9B}" presName="rootConnector" presStyleLbl="node3" presStyleIdx="2" presStyleCnt="11"/>
      <dgm:spPr/>
      <dgm:t>
        <a:bodyPr/>
        <a:lstStyle/>
        <a:p>
          <a:endParaRPr lang="en-US"/>
        </a:p>
      </dgm:t>
    </dgm:pt>
    <dgm:pt modelId="{929AF27B-92AA-45DA-BE2E-E8F0220799A6}" type="pres">
      <dgm:prSet presAssocID="{B24FD621-0D09-4270-BEFB-0BB6ACF43B9B}" presName="hierChild4" presStyleCnt="0"/>
      <dgm:spPr/>
    </dgm:pt>
    <dgm:pt modelId="{DA4200B1-D580-4D55-9EAB-5D86C873A1BC}" type="pres">
      <dgm:prSet presAssocID="{B24FD621-0D09-4270-BEFB-0BB6ACF43B9B}" presName="hierChild5" presStyleCnt="0"/>
      <dgm:spPr/>
    </dgm:pt>
    <dgm:pt modelId="{5DDCB78D-185B-474B-85DE-18C754925F9A}" type="pres">
      <dgm:prSet presAssocID="{6E042866-D740-48D2-AF53-B46132745176}" presName="hierChild5" presStyleCnt="0"/>
      <dgm:spPr/>
    </dgm:pt>
    <dgm:pt modelId="{AF82696C-2C7E-4314-B78F-4BBE403A7CA8}" type="pres">
      <dgm:prSet presAssocID="{8D94EBA3-201B-4177-AFD5-411F4D557864}" presName="Name37" presStyleLbl="parChTrans1D2" presStyleIdx="1" presStyleCnt="6"/>
      <dgm:spPr/>
      <dgm:t>
        <a:bodyPr/>
        <a:lstStyle/>
        <a:p>
          <a:endParaRPr lang="en-US"/>
        </a:p>
      </dgm:t>
    </dgm:pt>
    <dgm:pt modelId="{DB28E8BE-3521-4CC0-BA5B-7617FF1C3CD6}" type="pres">
      <dgm:prSet presAssocID="{78799412-43A8-4DEB-9344-EA474CABDC6A}" presName="hierRoot2" presStyleCnt="0">
        <dgm:presLayoutVars>
          <dgm:hierBranch val="init"/>
        </dgm:presLayoutVars>
      </dgm:prSet>
      <dgm:spPr/>
    </dgm:pt>
    <dgm:pt modelId="{B500A83B-F4B8-43C4-91C1-6104585ADF1D}" type="pres">
      <dgm:prSet presAssocID="{78799412-43A8-4DEB-9344-EA474CABDC6A}" presName="rootComposite" presStyleCnt="0"/>
      <dgm:spPr/>
    </dgm:pt>
    <dgm:pt modelId="{9CBF123B-AE94-4137-A684-24A70261E649}" type="pres">
      <dgm:prSet presAssocID="{78799412-43A8-4DEB-9344-EA474CABDC6A}" presName="rootText" presStyleLbl="node2" presStyleIdx="1" presStyleCnt="4" custLinFactNeighborX="-50805">
        <dgm:presLayoutVars>
          <dgm:chPref val="3"/>
        </dgm:presLayoutVars>
      </dgm:prSet>
      <dgm:spPr/>
      <dgm:t>
        <a:bodyPr/>
        <a:lstStyle/>
        <a:p>
          <a:endParaRPr lang="en-US"/>
        </a:p>
      </dgm:t>
    </dgm:pt>
    <dgm:pt modelId="{792BFA90-A9F0-4150-AD68-7A2316779864}" type="pres">
      <dgm:prSet presAssocID="{78799412-43A8-4DEB-9344-EA474CABDC6A}" presName="rootConnector" presStyleLbl="node2" presStyleIdx="1" presStyleCnt="4"/>
      <dgm:spPr/>
      <dgm:t>
        <a:bodyPr/>
        <a:lstStyle/>
        <a:p>
          <a:endParaRPr lang="en-US"/>
        </a:p>
      </dgm:t>
    </dgm:pt>
    <dgm:pt modelId="{28C6778F-B370-46AB-BB61-FADB7C888DE9}" type="pres">
      <dgm:prSet presAssocID="{78799412-43A8-4DEB-9344-EA474CABDC6A}" presName="hierChild4" presStyleCnt="0"/>
      <dgm:spPr/>
    </dgm:pt>
    <dgm:pt modelId="{A9DA5FDC-652E-49FB-9045-4E8375256084}" type="pres">
      <dgm:prSet presAssocID="{694BEE92-9DF4-4D18-8831-0266FB6B5716}" presName="Name37" presStyleLbl="parChTrans1D3" presStyleIdx="3" presStyleCnt="11"/>
      <dgm:spPr/>
      <dgm:t>
        <a:bodyPr/>
        <a:lstStyle/>
        <a:p>
          <a:endParaRPr lang="en-US"/>
        </a:p>
      </dgm:t>
    </dgm:pt>
    <dgm:pt modelId="{1759E06C-CC86-437A-A464-853CC75DD839}" type="pres">
      <dgm:prSet presAssocID="{3D3E92DE-1298-4F8C-B4F5-D04855B07297}" presName="hierRoot2" presStyleCnt="0">
        <dgm:presLayoutVars>
          <dgm:hierBranch val="init"/>
        </dgm:presLayoutVars>
      </dgm:prSet>
      <dgm:spPr/>
    </dgm:pt>
    <dgm:pt modelId="{FA7C830D-51AB-4003-8DC9-8EBBA04D5C06}" type="pres">
      <dgm:prSet presAssocID="{3D3E92DE-1298-4F8C-B4F5-D04855B07297}" presName="rootComposite" presStyleCnt="0"/>
      <dgm:spPr/>
    </dgm:pt>
    <dgm:pt modelId="{6CE18A2E-74C3-4830-826B-01CB40826A76}" type="pres">
      <dgm:prSet presAssocID="{3D3E92DE-1298-4F8C-B4F5-D04855B07297}" presName="rootText" presStyleLbl="node3" presStyleIdx="3" presStyleCnt="11" custLinFactNeighborX="-50805">
        <dgm:presLayoutVars>
          <dgm:chPref val="3"/>
        </dgm:presLayoutVars>
      </dgm:prSet>
      <dgm:spPr/>
      <dgm:t>
        <a:bodyPr/>
        <a:lstStyle/>
        <a:p>
          <a:endParaRPr lang="en-US"/>
        </a:p>
      </dgm:t>
    </dgm:pt>
    <dgm:pt modelId="{5851B591-059F-4B0A-8118-FDD045E61F04}" type="pres">
      <dgm:prSet presAssocID="{3D3E92DE-1298-4F8C-B4F5-D04855B07297}" presName="rootConnector" presStyleLbl="node3" presStyleIdx="3" presStyleCnt="11"/>
      <dgm:spPr/>
      <dgm:t>
        <a:bodyPr/>
        <a:lstStyle/>
        <a:p>
          <a:endParaRPr lang="en-US"/>
        </a:p>
      </dgm:t>
    </dgm:pt>
    <dgm:pt modelId="{28F74D00-11B2-45B6-BF6B-47DDAB391680}" type="pres">
      <dgm:prSet presAssocID="{3D3E92DE-1298-4F8C-B4F5-D04855B07297}" presName="hierChild4" presStyleCnt="0"/>
      <dgm:spPr/>
    </dgm:pt>
    <dgm:pt modelId="{17A0C223-EF29-4461-BD05-66E05DB425B6}" type="pres">
      <dgm:prSet presAssocID="{3D3E92DE-1298-4F8C-B4F5-D04855B07297}" presName="hierChild5" presStyleCnt="0"/>
      <dgm:spPr/>
    </dgm:pt>
    <dgm:pt modelId="{F0CFC9C8-21DF-467E-9B4A-033A7419DC24}" type="pres">
      <dgm:prSet presAssocID="{01152187-E0BB-416F-AFCD-2C9E2CCE7A48}" presName="Name37" presStyleLbl="parChTrans1D3" presStyleIdx="4" presStyleCnt="11"/>
      <dgm:spPr/>
      <dgm:t>
        <a:bodyPr/>
        <a:lstStyle/>
        <a:p>
          <a:endParaRPr lang="en-US"/>
        </a:p>
      </dgm:t>
    </dgm:pt>
    <dgm:pt modelId="{90AA84E4-1E20-42A5-A0FE-9B0C24FFA8B3}" type="pres">
      <dgm:prSet presAssocID="{C8C4FDB3-FDDA-4040-84BF-3B726F8C4DAB}" presName="hierRoot2" presStyleCnt="0">
        <dgm:presLayoutVars>
          <dgm:hierBranch val="init"/>
        </dgm:presLayoutVars>
      </dgm:prSet>
      <dgm:spPr/>
    </dgm:pt>
    <dgm:pt modelId="{5C88D2FD-1926-4941-A374-E48E9FF2FA4A}" type="pres">
      <dgm:prSet presAssocID="{C8C4FDB3-FDDA-4040-84BF-3B726F8C4DAB}" presName="rootComposite" presStyleCnt="0"/>
      <dgm:spPr/>
    </dgm:pt>
    <dgm:pt modelId="{49AB739D-6561-4FD1-BAC3-A175778BA1BF}" type="pres">
      <dgm:prSet presAssocID="{C8C4FDB3-FDDA-4040-84BF-3B726F8C4DAB}" presName="rootText" presStyleLbl="node3" presStyleIdx="4" presStyleCnt="11" custLinFactNeighborX="-50805">
        <dgm:presLayoutVars>
          <dgm:chPref val="3"/>
        </dgm:presLayoutVars>
      </dgm:prSet>
      <dgm:spPr/>
      <dgm:t>
        <a:bodyPr/>
        <a:lstStyle/>
        <a:p>
          <a:endParaRPr lang="en-US"/>
        </a:p>
      </dgm:t>
    </dgm:pt>
    <dgm:pt modelId="{CCDC697B-8AA1-4719-BB2F-0A3CBCE9B7FC}" type="pres">
      <dgm:prSet presAssocID="{C8C4FDB3-FDDA-4040-84BF-3B726F8C4DAB}" presName="rootConnector" presStyleLbl="node3" presStyleIdx="4" presStyleCnt="11"/>
      <dgm:spPr/>
      <dgm:t>
        <a:bodyPr/>
        <a:lstStyle/>
        <a:p>
          <a:endParaRPr lang="en-US"/>
        </a:p>
      </dgm:t>
    </dgm:pt>
    <dgm:pt modelId="{F0B6F707-035E-4556-9CEC-5A355393B989}" type="pres">
      <dgm:prSet presAssocID="{C8C4FDB3-FDDA-4040-84BF-3B726F8C4DAB}" presName="hierChild4" presStyleCnt="0"/>
      <dgm:spPr/>
    </dgm:pt>
    <dgm:pt modelId="{FD69FED1-D057-4B7D-ACED-EF56B15AB11E}" type="pres">
      <dgm:prSet presAssocID="{C8C4FDB3-FDDA-4040-84BF-3B726F8C4DAB}" presName="hierChild5" presStyleCnt="0"/>
      <dgm:spPr/>
    </dgm:pt>
    <dgm:pt modelId="{635B558C-A565-4C76-B2D7-A0C16ECC761C}" type="pres">
      <dgm:prSet presAssocID="{491D7A5A-6DEE-4FCE-8822-C07B6C8A499F}" presName="Name37" presStyleLbl="parChTrans1D3" presStyleIdx="5" presStyleCnt="11"/>
      <dgm:spPr/>
      <dgm:t>
        <a:bodyPr/>
        <a:lstStyle/>
        <a:p>
          <a:endParaRPr lang="en-US"/>
        </a:p>
      </dgm:t>
    </dgm:pt>
    <dgm:pt modelId="{B044E575-29CD-411E-84A7-FA5851216F3F}" type="pres">
      <dgm:prSet presAssocID="{1792B0E1-FD05-44CB-8800-AC8355F45C0E}" presName="hierRoot2" presStyleCnt="0">
        <dgm:presLayoutVars>
          <dgm:hierBranch val="init"/>
        </dgm:presLayoutVars>
      </dgm:prSet>
      <dgm:spPr/>
    </dgm:pt>
    <dgm:pt modelId="{52AB1E55-2E25-4B36-A6F3-B5E4502719C0}" type="pres">
      <dgm:prSet presAssocID="{1792B0E1-FD05-44CB-8800-AC8355F45C0E}" presName="rootComposite" presStyleCnt="0"/>
      <dgm:spPr/>
    </dgm:pt>
    <dgm:pt modelId="{08C0B1B0-1FBC-4FFC-8016-5F834D9B9C40}" type="pres">
      <dgm:prSet presAssocID="{1792B0E1-FD05-44CB-8800-AC8355F45C0E}" presName="rootText" presStyleLbl="node3" presStyleIdx="5" presStyleCnt="11" custLinFactNeighborX="-50805">
        <dgm:presLayoutVars>
          <dgm:chPref val="3"/>
        </dgm:presLayoutVars>
      </dgm:prSet>
      <dgm:spPr/>
      <dgm:t>
        <a:bodyPr/>
        <a:lstStyle/>
        <a:p>
          <a:endParaRPr lang="en-US"/>
        </a:p>
      </dgm:t>
    </dgm:pt>
    <dgm:pt modelId="{7C65B9A5-3D61-47C0-AE79-D3ECBCE82BFC}" type="pres">
      <dgm:prSet presAssocID="{1792B0E1-FD05-44CB-8800-AC8355F45C0E}" presName="rootConnector" presStyleLbl="node3" presStyleIdx="5" presStyleCnt="11"/>
      <dgm:spPr/>
      <dgm:t>
        <a:bodyPr/>
        <a:lstStyle/>
        <a:p>
          <a:endParaRPr lang="en-US"/>
        </a:p>
      </dgm:t>
    </dgm:pt>
    <dgm:pt modelId="{1304B1F1-AF11-4720-B8FD-22E72C63A8D2}" type="pres">
      <dgm:prSet presAssocID="{1792B0E1-FD05-44CB-8800-AC8355F45C0E}" presName="hierChild4" presStyleCnt="0"/>
      <dgm:spPr/>
    </dgm:pt>
    <dgm:pt modelId="{E6AD254B-B0F1-4D68-A623-1614B19E6804}" type="pres">
      <dgm:prSet presAssocID="{1792B0E1-FD05-44CB-8800-AC8355F45C0E}" presName="hierChild5" presStyleCnt="0"/>
      <dgm:spPr/>
    </dgm:pt>
    <dgm:pt modelId="{D4852CA2-D440-48DE-B347-ACA269E47097}" type="pres">
      <dgm:prSet presAssocID="{78799412-43A8-4DEB-9344-EA474CABDC6A}" presName="hierChild5" presStyleCnt="0"/>
      <dgm:spPr/>
    </dgm:pt>
    <dgm:pt modelId="{9F7B916D-DBD8-4A90-8E6E-A5F1A70DABA6}" type="pres">
      <dgm:prSet presAssocID="{F0BA7A7A-2D0E-48F2-A714-0421AEDA7A1E}" presName="Name37" presStyleLbl="parChTrans1D2" presStyleIdx="2" presStyleCnt="6"/>
      <dgm:spPr/>
      <dgm:t>
        <a:bodyPr/>
        <a:lstStyle/>
        <a:p>
          <a:endParaRPr lang="en-US"/>
        </a:p>
      </dgm:t>
    </dgm:pt>
    <dgm:pt modelId="{A386F52A-53D7-4310-969F-183DE0B91C63}" type="pres">
      <dgm:prSet presAssocID="{4414A1B2-820A-4A83-A421-BF5A78BA2991}" presName="hierRoot2" presStyleCnt="0">
        <dgm:presLayoutVars>
          <dgm:hierBranch val="init"/>
        </dgm:presLayoutVars>
      </dgm:prSet>
      <dgm:spPr/>
    </dgm:pt>
    <dgm:pt modelId="{DF5E2EED-3213-4515-B259-F576432A3B4D}" type="pres">
      <dgm:prSet presAssocID="{4414A1B2-820A-4A83-A421-BF5A78BA2991}" presName="rootComposite" presStyleCnt="0"/>
      <dgm:spPr/>
    </dgm:pt>
    <dgm:pt modelId="{EF342E7F-0FCD-4DB0-ABDE-3CA5A9C71FA3}" type="pres">
      <dgm:prSet presAssocID="{4414A1B2-820A-4A83-A421-BF5A78BA2991}" presName="rootText" presStyleLbl="node2" presStyleIdx="2" presStyleCnt="4" custLinFactNeighborX="50806">
        <dgm:presLayoutVars>
          <dgm:chPref val="3"/>
        </dgm:presLayoutVars>
      </dgm:prSet>
      <dgm:spPr/>
      <dgm:t>
        <a:bodyPr/>
        <a:lstStyle/>
        <a:p>
          <a:endParaRPr lang="en-US"/>
        </a:p>
      </dgm:t>
    </dgm:pt>
    <dgm:pt modelId="{1E34A2B0-CDCD-49DB-8A42-F600E52EF62A}" type="pres">
      <dgm:prSet presAssocID="{4414A1B2-820A-4A83-A421-BF5A78BA2991}" presName="rootConnector" presStyleLbl="node2" presStyleIdx="2" presStyleCnt="4"/>
      <dgm:spPr/>
      <dgm:t>
        <a:bodyPr/>
        <a:lstStyle/>
        <a:p>
          <a:endParaRPr lang="en-US"/>
        </a:p>
      </dgm:t>
    </dgm:pt>
    <dgm:pt modelId="{8F75D4DE-F067-4CA1-BE34-BCAAD28D4FC2}" type="pres">
      <dgm:prSet presAssocID="{4414A1B2-820A-4A83-A421-BF5A78BA2991}" presName="hierChild4" presStyleCnt="0"/>
      <dgm:spPr/>
    </dgm:pt>
    <dgm:pt modelId="{C475FAE0-F0D8-4E35-81EF-69D60DDF6D25}" type="pres">
      <dgm:prSet presAssocID="{CA83146E-84A5-4CB2-A0DF-E7BB379803ED}" presName="Name37" presStyleLbl="parChTrans1D3" presStyleIdx="6" presStyleCnt="11"/>
      <dgm:spPr/>
      <dgm:t>
        <a:bodyPr/>
        <a:lstStyle/>
        <a:p>
          <a:endParaRPr lang="en-US"/>
        </a:p>
      </dgm:t>
    </dgm:pt>
    <dgm:pt modelId="{E2104008-8250-4098-B7B0-D8404864EC89}" type="pres">
      <dgm:prSet presAssocID="{A2C7A706-D148-4D04-9C75-31C36ABCCC48}" presName="hierRoot2" presStyleCnt="0">
        <dgm:presLayoutVars>
          <dgm:hierBranch val="init"/>
        </dgm:presLayoutVars>
      </dgm:prSet>
      <dgm:spPr/>
    </dgm:pt>
    <dgm:pt modelId="{D13DE5D8-2950-4C9E-BE92-49A4EB9D5C61}" type="pres">
      <dgm:prSet presAssocID="{A2C7A706-D148-4D04-9C75-31C36ABCCC48}" presName="rootComposite" presStyleCnt="0"/>
      <dgm:spPr/>
    </dgm:pt>
    <dgm:pt modelId="{9331F3E9-9B53-4623-855D-388739EF8062}" type="pres">
      <dgm:prSet presAssocID="{A2C7A706-D148-4D04-9C75-31C36ABCCC48}" presName="rootText" presStyleLbl="node3" presStyleIdx="6" presStyleCnt="11" custLinFactNeighborX="50806">
        <dgm:presLayoutVars>
          <dgm:chPref val="3"/>
        </dgm:presLayoutVars>
      </dgm:prSet>
      <dgm:spPr/>
      <dgm:t>
        <a:bodyPr/>
        <a:lstStyle/>
        <a:p>
          <a:endParaRPr lang="en-US"/>
        </a:p>
      </dgm:t>
    </dgm:pt>
    <dgm:pt modelId="{96FCE46C-F6EE-4D1D-9F7C-37ED1BA51661}" type="pres">
      <dgm:prSet presAssocID="{A2C7A706-D148-4D04-9C75-31C36ABCCC48}" presName="rootConnector" presStyleLbl="node3" presStyleIdx="6" presStyleCnt="11"/>
      <dgm:spPr/>
      <dgm:t>
        <a:bodyPr/>
        <a:lstStyle/>
        <a:p>
          <a:endParaRPr lang="en-US"/>
        </a:p>
      </dgm:t>
    </dgm:pt>
    <dgm:pt modelId="{30D3EA25-60E8-4C19-AD53-02DE288F8F94}" type="pres">
      <dgm:prSet presAssocID="{A2C7A706-D148-4D04-9C75-31C36ABCCC48}" presName="hierChild4" presStyleCnt="0"/>
      <dgm:spPr/>
    </dgm:pt>
    <dgm:pt modelId="{06614C77-84F8-4DDF-BFD1-E44617AF34EF}" type="pres">
      <dgm:prSet presAssocID="{A2C7A706-D148-4D04-9C75-31C36ABCCC48}" presName="hierChild5" presStyleCnt="0"/>
      <dgm:spPr/>
    </dgm:pt>
    <dgm:pt modelId="{3A32F921-38FD-4722-B655-E730782CBF6B}" type="pres">
      <dgm:prSet presAssocID="{11FD629F-D081-4AF5-A43E-53345F368833}" presName="Name37" presStyleLbl="parChTrans1D3" presStyleIdx="7" presStyleCnt="11"/>
      <dgm:spPr/>
      <dgm:t>
        <a:bodyPr/>
        <a:lstStyle/>
        <a:p>
          <a:endParaRPr lang="en-US"/>
        </a:p>
      </dgm:t>
    </dgm:pt>
    <dgm:pt modelId="{B7134D4A-47EF-46ED-86B7-4DE7B5A1B3E4}" type="pres">
      <dgm:prSet presAssocID="{464BB955-D3B1-453A-8882-3407B4E91CE0}" presName="hierRoot2" presStyleCnt="0">
        <dgm:presLayoutVars>
          <dgm:hierBranch val="init"/>
        </dgm:presLayoutVars>
      </dgm:prSet>
      <dgm:spPr/>
    </dgm:pt>
    <dgm:pt modelId="{AC740861-BF9D-4B25-8A8F-3E04A32F6D83}" type="pres">
      <dgm:prSet presAssocID="{464BB955-D3B1-453A-8882-3407B4E91CE0}" presName="rootComposite" presStyleCnt="0"/>
      <dgm:spPr/>
    </dgm:pt>
    <dgm:pt modelId="{512346B2-A229-4E36-BB33-400391D96D45}" type="pres">
      <dgm:prSet presAssocID="{464BB955-D3B1-453A-8882-3407B4E91CE0}" presName="rootText" presStyleLbl="node3" presStyleIdx="7" presStyleCnt="11" custLinFactNeighborX="50806">
        <dgm:presLayoutVars>
          <dgm:chPref val="3"/>
        </dgm:presLayoutVars>
      </dgm:prSet>
      <dgm:spPr/>
      <dgm:t>
        <a:bodyPr/>
        <a:lstStyle/>
        <a:p>
          <a:endParaRPr lang="en-US"/>
        </a:p>
      </dgm:t>
    </dgm:pt>
    <dgm:pt modelId="{39978946-AECC-47C1-BE20-D0B0EAA93075}" type="pres">
      <dgm:prSet presAssocID="{464BB955-D3B1-453A-8882-3407B4E91CE0}" presName="rootConnector" presStyleLbl="node3" presStyleIdx="7" presStyleCnt="11"/>
      <dgm:spPr/>
      <dgm:t>
        <a:bodyPr/>
        <a:lstStyle/>
        <a:p>
          <a:endParaRPr lang="en-US"/>
        </a:p>
      </dgm:t>
    </dgm:pt>
    <dgm:pt modelId="{D95870BB-F41F-435C-A8D2-F10108B29F79}" type="pres">
      <dgm:prSet presAssocID="{464BB955-D3B1-453A-8882-3407B4E91CE0}" presName="hierChild4" presStyleCnt="0"/>
      <dgm:spPr/>
    </dgm:pt>
    <dgm:pt modelId="{6270D582-D7C6-4FEF-A7BC-0FAE32CD4095}" type="pres">
      <dgm:prSet presAssocID="{464BB955-D3B1-453A-8882-3407B4E91CE0}" presName="hierChild5" presStyleCnt="0"/>
      <dgm:spPr/>
    </dgm:pt>
    <dgm:pt modelId="{922F4926-4729-4D81-B79C-8458282B24BE}" type="pres">
      <dgm:prSet presAssocID="{87C8C508-93F9-4A44-829B-FD6A2D292E93}" presName="Name37" presStyleLbl="parChTrans1D3" presStyleIdx="8" presStyleCnt="11"/>
      <dgm:spPr/>
      <dgm:t>
        <a:bodyPr/>
        <a:lstStyle/>
        <a:p>
          <a:endParaRPr lang="en-US"/>
        </a:p>
      </dgm:t>
    </dgm:pt>
    <dgm:pt modelId="{0140E8DA-1225-496D-82C0-67143C3FDF20}" type="pres">
      <dgm:prSet presAssocID="{78DEB3DB-DE8C-465E-B7F9-79758305E524}" presName="hierRoot2" presStyleCnt="0">
        <dgm:presLayoutVars>
          <dgm:hierBranch val="init"/>
        </dgm:presLayoutVars>
      </dgm:prSet>
      <dgm:spPr/>
    </dgm:pt>
    <dgm:pt modelId="{BEFD9ADE-B99C-4FC0-BBF1-37ED66D5D544}" type="pres">
      <dgm:prSet presAssocID="{78DEB3DB-DE8C-465E-B7F9-79758305E524}" presName="rootComposite" presStyleCnt="0"/>
      <dgm:spPr/>
    </dgm:pt>
    <dgm:pt modelId="{FBF30089-F773-4FAB-935B-F89896396964}" type="pres">
      <dgm:prSet presAssocID="{78DEB3DB-DE8C-465E-B7F9-79758305E524}" presName="rootText" presStyleLbl="node3" presStyleIdx="8" presStyleCnt="11" custLinFactNeighborX="50806">
        <dgm:presLayoutVars>
          <dgm:chPref val="3"/>
        </dgm:presLayoutVars>
      </dgm:prSet>
      <dgm:spPr/>
      <dgm:t>
        <a:bodyPr/>
        <a:lstStyle/>
        <a:p>
          <a:endParaRPr lang="en-US"/>
        </a:p>
      </dgm:t>
    </dgm:pt>
    <dgm:pt modelId="{D1D74E26-B8E5-44B8-A90C-FDFBF3671E2B}" type="pres">
      <dgm:prSet presAssocID="{78DEB3DB-DE8C-465E-B7F9-79758305E524}" presName="rootConnector" presStyleLbl="node3" presStyleIdx="8" presStyleCnt="11"/>
      <dgm:spPr/>
      <dgm:t>
        <a:bodyPr/>
        <a:lstStyle/>
        <a:p>
          <a:endParaRPr lang="en-US"/>
        </a:p>
      </dgm:t>
    </dgm:pt>
    <dgm:pt modelId="{F846D53B-AEA3-495A-BF71-D31A297D9B42}" type="pres">
      <dgm:prSet presAssocID="{78DEB3DB-DE8C-465E-B7F9-79758305E524}" presName="hierChild4" presStyleCnt="0"/>
      <dgm:spPr/>
    </dgm:pt>
    <dgm:pt modelId="{C4BE44D3-8745-4562-A953-83599DFBBDEF}" type="pres">
      <dgm:prSet presAssocID="{78DEB3DB-DE8C-465E-B7F9-79758305E524}" presName="hierChild5" presStyleCnt="0"/>
      <dgm:spPr/>
    </dgm:pt>
    <dgm:pt modelId="{6C477D58-4B37-4761-A400-212F66D0657D}" type="pres">
      <dgm:prSet presAssocID="{4414A1B2-820A-4A83-A421-BF5A78BA2991}" presName="hierChild5" presStyleCnt="0"/>
      <dgm:spPr/>
    </dgm:pt>
    <dgm:pt modelId="{B352F5A4-604B-4B7D-8F19-4692230B0B7F}" type="pres">
      <dgm:prSet presAssocID="{2376A947-1A81-4621-B6A6-26780D47B47D}" presName="Name37" presStyleLbl="parChTrans1D2" presStyleIdx="3" presStyleCnt="6"/>
      <dgm:spPr/>
      <dgm:t>
        <a:bodyPr/>
        <a:lstStyle/>
        <a:p>
          <a:endParaRPr lang="en-US"/>
        </a:p>
      </dgm:t>
    </dgm:pt>
    <dgm:pt modelId="{C0FBD7D9-07D1-46C7-A67D-8C5CC99768D9}" type="pres">
      <dgm:prSet presAssocID="{C61B8706-BAEA-41C0-AD19-A135FE19B520}" presName="hierRoot2" presStyleCnt="0">
        <dgm:presLayoutVars>
          <dgm:hierBranch val="init"/>
        </dgm:presLayoutVars>
      </dgm:prSet>
      <dgm:spPr/>
    </dgm:pt>
    <dgm:pt modelId="{A77B36A2-AFF7-43BB-B102-933EDBEAF12A}" type="pres">
      <dgm:prSet presAssocID="{C61B8706-BAEA-41C0-AD19-A135FE19B520}" presName="rootComposite" presStyleCnt="0"/>
      <dgm:spPr/>
    </dgm:pt>
    <dgm:pt modelId="{65DD4CC5-1F2E-4726-87A8-65149D5591F9}" type="pres">
      <dgm:prSet presAssocID="{C61B8706-BAEA-41C0-AD19-A135FE19B520}" presName="rootText" presStyleLbl="node2" presStyleIdx="3" presStyleCnt="4" custLinFactX="25027" custLinFactNeighborX="100000">
        <dgm:presLayoutVars>
          <dgm:chPref val="3"/>
        </dgm:presLayoutVars>
      </dgm:prSet>
      <dgm:spPr/>
      <dgm:t>
        <a:bodyPr/>
        <a:lstStyle/>
        <a:p>
          <a:endParaRPr lang="en-US"/>
        </a:p>
      </dgm:t>
    </dgm:pt>
    <dgm:pt modelId="{0B7096AD-98A9-4C9A-9BC8-A45754864934}" type="pres">
      <dgm:prSet presAssocID="{C61B8706-BAEA-41C0-AD19-A135FE19B520}" presName="rootConnector" presStyleLbl="node2" presStyleIdx="3" presStyleCnt="4"/>
      <dgm:spPr/>
      <dgm:t>
        <a:bodyPr/>
        <a:lstStyle/>
        <a:p>
          <a:endParaRPr lang="en-US"/>
        </a:p>
      </dgm:t>
    </dgm:pt>
    <dgm:pt modelId="{9901E6E1-C8B3-4EA4-B2ED-EAB38C0F02EF}" type="pres">
      <dgm:prSet presAssocID="{C61B8706-BAEA-41C0-AD19-A135FE19B520}" presName="hierChild4" presStyleCnt="0"/>
      <dgm:spPr/>
    </dgm:pt>
    <dgm:pt modelId="{5386B48C-48A5-49A2-8745-6BB6A5D78CAE}" type="pres">
      <dgm:prSet presAssocID="{FDF7670A-04F7-40E9-901A-8448AA55D1A1}" presName="Name37" presStyleLbl="parChTrans1D3" presStyleIdx="9" presStyleCnt="11"/>
      <dgm:spPr/>
      <dgm:t>
        <a:bodyPr/>
        <a:lstStyle/>
        <a:p>
          <a:endParaRPr lang="en-US"/>
        </a:p>
      </dgm:t>
    </dgm:pt>
    <dgm:pt modelId="{17F01FC0-5639-419E-9775-08F56447FC44}" type="pres">
      <dgm:prSet presAssocID="{B40BE8B6-83E9-42FE-8DBF-D669A440B711}" presName="hierRoot2" presStyleCnt="0">
        <dgm:presLayoutVars>
          <dgm:hierBranch val="init"/>
        </dgm:presLayoutVars>
      </dgm:prSet>
      <dgm:spPr/>
    </dgm:pt>
    <dgm:pt modelId="{11A765E2-EEF9-46AB-B7E7-50D85052BD89}" type="pres">
      <dgm:prSet presAssocID="{B40BE8B6-83E9-42FE-8DBF-D669A440B711}" presName="rootComposite" presStyleCnt="0"/>
      <dgm:spPr/>
    </dgm:pt>
    <dgm:pt modelId="{AF2C27A2-BF46-420A-A0BF-0ED66E2B1006}" type="pres">
      <dgm:prSet presAssocID="{B40BE8B6-83E9-42FE-8DBF-D669A440B711}" presName="rootText" presStyleLbl="node3" presStyleIdx="9" presStyleCnt="11" custLinFactX="25027" custLinFactNeighborX="100000">
        <dgm:presLayoutVars>
          <dgm:chPref val="3"/>
        </dgm:presLayoutVars>
      </dgm:prSet>
      <dgm:spPr/>
      <dgm:t>
        <a:bodyPr/>
        <a:lstStyle/>
        <a:p>
          <a:endParaRPr lang="en-US"/>
        </a:p>
      </dgm:t>
    </dgm:pt>
    <dgm:pt modelId="{3A098A4A-C59C-47CE-919C-057BAE99E48E}" type="pres">
      <dgm:prSet presAssocID="{B40BE8B6-83E9-42FE-8DBF-D669A440B711}" presName="rootConnector" presStyleLbl="node3" presStyleIdx="9" presStyleCnt="11"/>
      <dgm:spPr/>
      <dgm:t>
        <a:bodyPr/>
        <a:lstStyle/>
        <a:p>
          <a:endParaRPr lang="en-US"/>
        </a:p>
      </dgm:t>
    </dgm:pt>
    <dgm:pt modelId="{163C3767-9400-4EE1-9BC2-C7A85543FE1D}" type="pres">
      <dgm:prSet presAssocID="{B40BE8B6-83E9-42FE-8DBF-D669A440B711}" presName="hierChild4" presStyleCnt="0"/>
      <dgm:spPr/>
    </dgm:pt>
    <dgm:pt modelId="{D482728B-4D2F-4205-ABAF-3DF0E51AD29D}" type="pres">
      <dgm:prSet presAssocID="{B40BE8B6-83E9-42FE-8DBF-D669A440B711}" presName="hierChild5" presStyleCnt="0"/>
      <dgm:spPr/>
    </dgm:pt>
    <dgm:pt modelId="{CA74F4B1-F9B0-4623-BB80-8C2A7BEAD1EB}" type="pres">
      <dgm:prSet presAssocID="{86B8FFD3-637C-43FD-85EB-CE83D94E53BE}" presName="Name37" presStyleLbl="parChTrans1D3" presStyleIdx="10" presStyleCnt="11"/>
      <dgm:spPr/>
      <dgm:t>
        <a:bodyPr/>
        <a:lstStyle/>
        <a:p>
          <a:endParaRPr lang="en-US"/>
        </a:p>
      </dgm:t>
    </dgm:pt>
    <dgm:pt modelId="{B7752E8E-C1B6-4396-84DB-594D65C03EBA}" type="pres">
      <dgm:prSet presAssocID="{EC542F4B-420E-4B5E-A630-C5AB21155EDA}" presName="hierRoot2" presStyleCnt="0">
        <dgm:presLayoutVars>
          <dgm:hierBranch val="init"/>
        </dgm:presLayoutVars>
      </dgm:prSet>
      <dgm:spPr/>
    </dgm:pt>
    <dgm:pt modelId="{FD75841E-40BB-4CF7-B974-FCD957E3EC12}" type="pres">
      <dgm:prSet presAssocID="{EC542F4B-420E-4B5E-A630-C5AB21155EDA}" presName="rootComposite" presStyleCnt="0"/>
      <dgm:spPr/>
    </dgm:pt>
    <dgm:pt modelId="{51033926-9688-495F-B9A0-776FB7AC85E6}" type="pres">
      <dgm:prSet presAssocID="{EC542F4B-420E-4B5E-A630-C5AB21155EDA}" presName="rootText" presStyleLbl="node3" presStyleIdx="10" presStyleCnt="11" custLinFactX="25027" custLinFactNeighborX="100000">
        <dgm:presLayoutVars>
          <dgm:chPref val="3"/>
        </dgm:presLayoutVars>
      </dgm:prSet>
      <dgm:spPr/>
      <dgm:t>
        <a:bodyPr/>
        <a:lstStyle/>
        <a:p>
          <a:endParaRPr lang="en-US"/>
        </a:p>
      </dgm:t>
    </dgm:pt>
    <dgm:pt modelId="{486E516D-FBB4-4DEF-853E-A265DB1B1FCA}" type="pres">
      <dgm:prSet presAssocID="{EC542F4B-420E-4B5E-A630-C5AB21155EDA}" presName="rootConnector" presStyleLbl="node3" presStyleIdx="10" presStyleCnt="11"/>
      <dgm:spPr/>
      <dgm:t>
        <a:bodyPr/>
        <a:lstStyle/>
        <a:p>
          <a:endParaRPr lang="en-US"/>
        </a:p>
      </dgm:t>
    </dgm:pt>
    <dgm:pt modelId="{1ADE6845-E903-452D-BA92-237EEDB9669E}" type="pres">
      <dgm:prSet presAssocID="{EC542F4B-420E-4B5E-A630-C5AB21155EDA}" presName="hierChild4" presStyleCnt="0"/>
      <dgm:spPr/>
    </dgm:pt>
    <dgm:pt modelId="{5D941B56-FBBD-421C-9819-3027435809FB}" type="pres">
      <dgm:prSet presAssocID="{EC542F4B-420E-4B5E-A630-C5AB21155EDA}" presName="hierChild5" presStyleCnt="0"/>
      <dgm:spPr/>
    </dgm:pt>
    <dgm:pt modelId="{555B18A4-5564-4F99-B128-1C87B37A3BF8}" type="pres">
      <dgm:prSet presAssocID="{C61B8706-BAEA-41C0-AD19-A135FE19B520}" presName="hierChild5" presStyleCnt="0"/>
      <dgm:spPr/>
    </dgm:pt>
    <dgm:pt modelId="{196B8F6C-E71A-40C6-95AF-8C69EFBE5648}" type="pres">
      <dgm:prSet presAssocID="{22C5E3A0-595B-4A45-86A5-8C8E6BD3523B}" presName="hierChild3" presStyleCnt="0"/>
      <dgm:spPr/>
    </dgm:pt>
    <dgm:pt modelId="{95BFF2D8-E53F-4117-8E89-DC92C3A990BE}" type="pres">
      <dgm:prSet presAssocID="{DACE8F65-CE2C-475E-920E-D82D2003E6D8}" presName="Name111" presStyleLbl="parChTrans1D2" presStyleIdx="4" presStyleCnt="6"/>
      <dgm:spPr/>
      <dgm:t>
        <a:bodyPr/>
        <a:lstStyle/>
        <a:p>
          <a:endParaRPr lang="en-US"/>
        </a:p>
      </dgm:t>
    </dgm:pt>
    <dgm:pt modelId="{02D16E28-D4D2-4B34-BFF3-5B2466851C0F}" type="pres">
      <dgm:prSet presAssocID="{3A05C8AF-3F7C-473F-8611-CC4445F40EBB}" presName="hierRoot3" presStyleCnt="0">
        <dgm:presLayoutVars>
          <dgm:hierBranch val="init"/>
        </dgm:presLayoutVars>
      </dgm:prSet>
      <dgm:spPr/>
    </dgm:pt>
    <dgm:pt modelId="{A2AE5414-3F16-4C38-A962-94A4702D0C9F}" type="pres">
      <dgm:prSet presAssocID="{3A05C8AF-3F7C-473F-8611-CC4445F40EBB}" presName="rootComposite3" presStyleCnt="0"/>
      <dgm:spPr/>
    </dgm:pt>
    <dgm:pt modelId="{C0D3BA60-BD6F-49F0-9D44-07BAC555B337}" type="pres">
      <dgm:prSet presAssocID="{3A05C8AF-3F7C-473F-8611-CC4445F40EBB}" presName="rootText3" presStyleLbl="asst1" presStyleIdx="0" presStyleCnt="2" custLinFactNeighborX="-50805" custLinFactNeighborY="-3759">
        <dgm:presLayoutVars>
          <dgm:chPref val="3"/>
        </dgm:presLayoutVars>
      </dgm:prSet>
      <dgm:spPr/>
      <dgm:t>
        <a:bodyPr/>
        <a:lstStyle/>
        <a:p>
          <a:endParaRPr lang="en-US"/>
        </a:p>
      </dgm:t>
    </dgm:pt>
    <dgm:pt modelId="{A5B0003A-71C6-4FCE-8C92-13DA78985BCE}" type="pres">
      <dgm:prSet presAssocID="{3A05C8AF-3F7C-473F-8611-CC4445F40EBB}" presName="rootConnector3" presStyleLbl="asst1" presStyleIdx="0" presStyleCnt="2"/>
      <dgm:spPr/>
      <dgm:t>
        <a:bodyPr/>
        <a:lstStyle/>
        <a:p>
          <a:endParaRPr lang="en-US"/>
        </a:p>
      </dgm:t>
    </dgm:pt>
    <dgm:pt modelId="{46463A2B-BBAE-410C-A09F-D8468E92C24A}" type="pres">
      <dgm:prSet presAssocID="{3A05C8AF-3F7C-473F-8611-CC4445F40EBB}" presName="hierChild6" presStyleCnt="0"/>
      <dgm:spPr/>
    </dgm:pt>
    <dgm:pt modelId="{0287971A-A29B-4A32-8D3D-6DCDCE2DBBB4}" type="pres">
      <dgm:prSet presAssocID="{3A05C8AF-3F7C-473F-8611-CC4445F40EBB}" presName="hierChild7" presStyleCnt="0"/>
      <dgm:spPr/>
    </dgm:pt>
    <dgm:pt modelId="{6156F6FF-DEA2-40AA-A79B-B84B3D8697E8}" type="pres">
      <dgm:prSet presAssocID="{61D88905-DA49-4C3A-8EEC-E01EB408224C}" presName="Name111" presStyleLbl="parChTrans1D2" presStyleIdx="5" presStyleCnt="6"/>
      <dgm:spPr/>
      <dgm:t>
        <a:bodyPr/>
        <a:lstStyle/>
        <a:p>
          <a:endParaRPr lang="en-US"/>
        </a:p>
      </dgm:t>
    </dgm:pt>
    <dgm:pt modelId="{D9B7024E-7B91-4E60-9645-0C2AB71EAF17}" type="pres">
      <dgm:prSet presAssocID="{C070CADA-198A-4168-9FC2-FE2083F3CDAD}" presName="hierRoot3" presStyleCnt="0">
        <dgm:presLayoutVars>
          <dgm:hierBranch val="init"/>
        </dgm:presLayoutVars>
      </dgm:prSet>
      <dgm:spPr/>
    </dgm:pt>
    <dgm:pt modelId="{564CE6A8-54C6-4AF1-AF35-0E2DBA727D6B}" type="pres">
      <dgm:prSet presAssocID="{C070CADA-198A-4168-9FC2-FE2083F3CDAD}" presName="rootComposite3" presStyleCnt="0"/>
      <dgm:spPr/>
    </dgm:pt>
    <dgm:pt modelId="{0290B7E0-2A4E-4555-8CEE-04B7BB59F93F}" type="pres">
      <dgm:prSet presAssocID="{C070CADA-198A-4168-9FC2-FE2083F3CDAD}" presName="rootText3" presStyleLbl="asst1" presStyleIdx="1" presStyleCnt="2" custLinFactNeighborX="50806" custLinFactNeighborY="-3759">
        <dgm:presLayoutVars>
          <dgm:chPref val="3"/>
        </dgm:presLayoutVars>
      </dgm:prSet>
      <dgm:spPr/>
      <dgm:t>
        <a:bodyPr/>
        <a:lstStyle/>
        <a:p>
          <a:endParaRPr lang="en-US"/>
        </a:p>
      </dgm:t>
    </dgm:pt>
    <dgm:pt modelId="{09EADFC6-E904-41C0-939E-02352ECD1A44}" type="pres">
      <dgm:prSet presAssocID="{C070CADA-198A-4168-9FC2-FE2083F3CDAD}" presName="rootConnector3" presStyleLbl="asst1" presStyleIdx="1" presStyleCnt="2"/>
      <dgm:spPr/>
      <dgm:t>
        <a:bodyPr/>
        <a:lstStyle/>
        <a:p>
          <a:endParaRPr lang="en-US"/>
        </a:p>
      </dgm:t>
    </dgm:pt>
    <dgm:pt modelId="{099D98AD-93F0-4CA6-B79C-7D234707B50C}" type="pres">
      <dgm:prSet presAssocID="{C070CADA-198A-4168-9FC2-FE2083F3CDAD}" presName="hierChild6" presStyleCnt="0"/>
      <dgm:spPr/>
    </dgm:pt>
    <dgm:pt modelId="{4C6D9AE8-922E-4E35-8B82-06A6C63A2B3D}" type="pres">
      <dgm:prSet presAssocID="{C070CADA-198A-4168-9FC2-FE2083F3CDAD}" presName="hierChild7" presStyleCnt="0"/>
      <dgm:spPr/>
    </dgm:pt>
  </dgm:ptLst>
  <dgm:cxnLst>
    <dgm:cxn modelId="{E5A9F76D-A1E2-4847-B900-500BE0BCFDC8}" type="presOf" srcId="{98CE9837-FF74-4824-A018-EA72F69CEB6D}" destId="{04E98200-555E-457C-8512-B148C6E966F5}" srcOrd="0" destOrd="0" presId="urn:microsoft.com/office/officeart/2005/8/layout/orgChart1"/>
    <dgm:cxn modelId="{B04A2BCF-E449-470C-A91A-13D39DA4B207}" type="presOf" srcId="{C8C4FDB3-FDDA-4040-84BF-3B726F8C4DAB}" destId="{CCDC697B-8AA1-4719-BB2F-0A3CBCE9B7FC}" srcOrd="1" destOrd="0" presId="urn:microsoft.com/office/officeart/2005/8/layout/orgChart1"/>
    <dgm:cxn modelId="{4BF71585-A0C5-48F5-89A9-39414C637725}" type="presOf" srcId="{8D94EBA3-201B-4177-AFD5-411F4D557864}" destId="{AF82696C-2C7E-4314-B78F-4BBE403A7CA8}" srcOrd="0" destOrd="0" presId="urn:microsoft.com/office/officeart/2005/8/layout/orgChart1"/>
    <dgm:cxn modelId="{978C57C1-2D9B-4493-BC54-4C6E33075D1E}" srcId="{22C5E3A0-595B-4A45-86A5-8C8E6BD3523B}" destId="{C61B8706-BAEA-41C0-AD19-A135FE19B520}" srcOrd="5" destOrd="0" parTransId="{2376A947-1A81-4621-B6A6-26780D47B47D}" sibTransId="{9F3328C7-6B56-4BE8-A315-555340B8731E}"/>
    <dgm:cxn modelId="{89396E87-42A0-443C-ABF5-620DF23A725C}" type="presOf" srcId="{3A05C8AF-3F7C-473F-8611-CC4445F40EBB}" destId="{C0D3BA60-BD6F-49F0-9D44-07BAC555B337}" srcOrd="0" destOrd="0" presId="urn:microsoft.com/office/officeart/2005/8/layout/orgChart1"/>
    <dgm:cxn modelId="{4F17AE09-C517-4A0E-9E92-7BC81D56B6CC}" type="presOf" srcId="{78DEB3DB-DE8C-465E-B7F9-79758305E524}" destId="{FBF30089-F773-4FAB-935B-F89896396964}" srcOrd="0" destOrd="0" presId="urn:microsoft.com/office/officeart/2005/8/layout/orgChart1"/>
    <dgm:cxn modelId="{40560883-CFB3-447A-A552-79C6414C5B74}" srcId="{22C5E3A0-595B-4A45-86A5-8C8E6BD3523B}" destId="{4414A1B2-820A-4A83-A421-BF5A78BA2991}" srcOrd="4" destOrd="0" parTransId="{F0BA7A7A-2D0E-48F2-A714-0421AEDA7A1E}" sibTransId="{0559805B-D7FD-4C61-93FE-A12117C8B2A1}"/>
    <dgm:cxn modelId="{0DBB46A6-CE18-4AF4-B713-E1D3ECAEC02F}" type="presOf" srcId="{11FD629F-D081-4AF5-A43E-53345F368833}" destId="{3A32F921-38FD-4722-B655-E730782CBF6B}" srcOrd="0" destOrd="0" presId="urn:microsoft.com/office/officeart/2005/8/layout/orgChart1"/>
    <dgm:cxn modelId="{88F6FA7B-2FB5-40C5-95F8-440B1C60C966}" type="presOf" srcId="{D0D198D4-47A7-4232-927F-C5B3FAF1146B}" destId="{8CFEBA97-EFC9-4187-9629-BEC8D95268A9}" srcOrd="0" destOrd="0" presId="urn:microsoft.com/office/officeart/2005/8/layout/orgChart1"/>
    <dgm:cxn modelId="{853FD31E-CE16-478E-8C8E-7665F7CD9A79}" srcId="{0C63E977-2BA5-43C1-BBAC-E9943D49ECA8}" destId="{22C5E3A0-595B-4A45-86A5-8C8E6BD3523B}" srcOrd="0" destOrd="0" parTransId="{B7A8D10E-6E9C-46BE-BD5A-85A0252B5EFF}" sibTransId="{FC9D9D34-C8B1-4A7F-AC7A-86AE62F19247}"/>
    <dgm:cxn modelId="{55BB4719-AAAC-478C-829A-7DEA79E62965}" type="presOf" srcId="{1792B0E1-FD05-44CB-8800-AC8355F45C0E}" destId="{08C0B1B0-1FBC-4FFC-8016-5F834D9B9C40}" srcOrd="0" destOrd="0" presId="urn:microsoft.com/office/officeart/2005/8/layout/orgChart1"/>
    <dgm:cxn modelId="{A09C2237-B385-4860-B740-9CC4F19467D7}" type="presOf" srcId="{67AA3F42-B248-4A83-B629-25A1AAB0B18E}" destId="{8039B7C1-75EA-4F2B-9D64-7128B521D6DC}" srcOrd="0" destOrd="0" presId="urn:microsoft.com/office/officeart/2005/8/layout/orgChart1"/>
    <dgm:cxn modelId="{72149CC4-B1E0-4E3C-A2A4-22F7C5CBB5C3}" type="presOf" srcId="{1792B0E1-FD05-44CB-8800-AC8355F45C0E}" destId="{7C65B9A5-3D61-47C0-AE79-D3ECBCE82BFC}" srcOrd="1" destOrd="0" presId="urn:microsoft.com/office/officeart/2005/8/layout/orgChart1"/>
    <dgm:cxn modelId="{0A424096-8ED1-40C0-8A7D-6EF6FEF4B072}" type="presOf" srcId="{CA83146E-84A5-4CB2-A0DF-E7BB379803ED}" destId="{C475FAE0-F0D8-4E35-81EF-69D60DDF6D25}" srcOrd="0" destOrd="0" presId="urn:microsoft.com/office/officeart/2005/8/layout/orgChart1"/>
    <dgm:cxn modelId="{8510D105-82DE-4A37-AE88-E8EB56B9938A}" type="presOf" srcId="{B40BE8B6-83E9-42FE-8DBF-D669A440B711}" destId="{AF2C27A2-BF46-420A-A0BF-0ED66E2B1006}" srcOrd="0" destOrd="0" presId="urn:microsoft.com/office/officeart/2005/8/layout/orgChart1"/>
    <dgm:cxn modelId="{BB99ECA8-9E16-4621-B8B4-F366FDCD821C}" type="presOf" srcId="{6E042866-D740-48D2-AF53-B46132745176}" destId="{5CF517DC-7BE7-48AC-8B4D-0857159C8E4F}" srcOrd="1" destOrd="0" presId="urn:microsoft.com/office/officeart/2005/8/layout/orgChart1"/>
    <dgm:cxn modelId="{7774CE17-36D5-49CB-AEBD-669AB7B0C94A}" type="presOf" srcId="{0C63E977-2BA5-43C1-BBAC-E9943D49ECA8}" destId="{7577C4AC-3256-48DD-94A3-3FECE40CF110}" srcOrd="0" destOrd="0" presId="urn:microsoft.com/office/officeart/2005/8/layout/orgChart1"/>
    <dgm:cxn modelId="{8BA19FEE-F8B2-443D-8370-72803318C82C}" srcId="{4414A1B2-820A-4A83-A421-BF5A78BA2991}" destId="{464BB955-D3B1-453A-8882-3407B4E91CE0}" srcOrd="1" destOrd="0" parTransId="{11FD629F-D081-4AF5-A43E-53345F368833}" sibTransId="{602B19EA-3BB4-42EC-9720-8AE60E2502BC}"/>
    <dgm:cxn modelId="{B263A931-6F04-46E7-88BE-82F227A43A22}" type="presOf" srcId="{67AA3F42-B248-4A83-B629-25A1AAB0B18E}" destId="{90F538E5-C64A-4C8A-BD8B-94BD49B7FA21}" srcOrd="1" destOrd="0" presId="urn:microsoft.com/office/officeart/2005/8/layout/orgChart1"/>
    <dgm:cxn modelId="{82A3E36C-0C7D-4005-85E2-287F55F28573}" srcId="{6E042866-D740-48D2-AF53-B46132745176}" destId="{D0D198D4-47A7-4232-927F-C5B3FAF1146B}" srcOrd="0" destOrd="0" parTransId="{915E8514-D09B-40F6-855E-8673A34702B4}" sibTransId="{B678ED37-6DE3-40BA-8F17-F5D34855870E}"/>
    <dgm:cxn modelId="{CC61A719-EACD-4A67-AFD6-8BD9FB7491F9}" type="presOf" srcId="{C61B8706-BAEA-41C0-AD19-A135FE19B520}" destId="{0B7096AD-98A9-4C9A-9BC8-A45754864934}" srcOrd="1" destOrd="0" presId="urn:microsoft.com/office/officeart/2005/8/layout/orgChart1"/>
    <dgm:cxn modelId="{60BF5219-E124-4070-9821-9E98A7B04401}" srcId="{78799412-43A8-4DEB-9344-EA474CABDC6A}" destId="{C8C4FDB3-FDDA-4040-84BF-3B726F8C4DAB}" srcOrd="1" destOrd="0" parTransId="{01152187-E0BB-416F-AFCD-2C9E2CCE7A48}" sibTransId="{7FF7061C-7F03-44B1-9527-41F8BDD43428}"/>
    <dgm:cxn modelId="{83BDE5A2-B352-4393-B2F0-90BA24B89144}" srcId="{C61B8706-BAEA-41C0-AD19-A135FE19B520}" destId="{B40BE8B6-83E9-42FE-8DBF-D669A440B711}" srcOrd="0" destOrd="0" parTransId="{FDF7670A-04F7-40E9-901A-8448AA55D1A1}" sibTransId="{2A657EF9-B29D-44F4-8D2B-04D1D2BFD4FF}"/>
    <dgm:cxn modelId="{596CB198-349E-413A-A1B6-BCF29FCF9AC8}" type="presOf" srcId="{6E042866-D740-48D2-AF53-B46132745176}" destId="{BD574E41-F328-4ECD-A242-8957F5FF5633}" srcOrd="0" destOrd="0" presId="urn:microsoft.com/office/officeart/2005/8/layout/orgChart1"/>
    <dgm:cxn modelId="{005B9FDC-5560-4B4A-8291-873A73EEDEEB}" type="presOf" srcId="{DACE8F65-CE2C-475E-920E-D82D2003E6D8}" destId="{95BFF2D8-E53F-4117-8E89-DC92C3A990BE}" srcOrd="0" destOrd="0" presId="urn:microsoft.com/office/officeart/2005/8/layout/orgChart1"/>
    <dgm:cxn modelId="{DFDF609F-7FF1-41C3-875B-66B3DF0E81AE}" srcId="{C61B8706-BAEA-41C0-AD19-A135FE19B520}" destId="{EC542F4B-420E-4B5E-A630-C5AB21155EDA}" srcOrd="1" destOrd="0" parTransId="{86B8FFD3-637C-43FD-85EB-CE83D94E53BE}" sibTransId="{7C8D2609-E0D2-41EB-A0D9-39C4BA8ED37C}"/>
    <dgm:cxn modelId="{7713D067-4BC0-4590-A348-5CDD9FA296D4}" type="presOf" srcId="{3D3E92DE-1298-4F8C-B4F5-D04855B07297}" destId="{5851B591-059F-4B0A-8118-FDD045E61F04}" srcOrd="1" destOrd="0" presId="urn:microsoft.com/office/officeart/2005/8/layout/orgChart1"/>
    <dgm:cxn modelId="{0A56656A-0A6E-4703-ADCD-EB665419BF72}" srcId="{22C5E3A0-595B-4A45-86A5-8C8E6BD3523B}" destId="{78799412-43A8-4DEB-9344-EA474CABDC6A}" srcOrd="3" destOrd="0" parTransId="{8D94EBA3-201B-4177-AFD5-411F4D557864}" sibTransId="{80E34B42-208A-403B-A250-4A737E208EE5}"/>
    <dgm:cxn modelId="{8339FBBB-978F-4A22-9910-BEC885C47880}" type="presOf" srcId="{B24FD621-0D09-4270-BEFB-0BB6ACF43B9B}" destId="{83B7805E-3481-401D-937B-B5E8A6ED7295}" srcOrd="0" destOrd="0" presId="urn:microsoft.com/office/officeart/2005/8/layout/orgChart1"/>
    <dgm:cxn modelId="{85E24126-253F-4DF7-996E-CA91359FF4E6}" srcId="{4414A1B2-820A-4A83-A421-BF5A78BA2991}" destId="{A2C7A706-D148-4D04-9C75-31C36ABCCC48}" srcOrd="0" destOrd="0" parTransId="{CA83146E-84A5-4CB2-A0DF-E7BB379803ED}" sibTransId="{3089D6F2-C1A0-44F6-98CB-9F42047357D2}"/>
    <dgm:cxn modelId="{D44314DF-177C-4E74-B2AE-9125D55D5D2B}" type="presOf" srcId="{4414A1B2-820A-4A83-A421-BF5A78BA2991}" destId="{1E34A2B0-CDCD-49DB-8A42-F600E52EF62A}" srcOrd="1" destOrd="0" presId="urn:microsoft.com/office/officeart/2005/8/layout/orgChart1"/>
    <dgm:cxn modelId="{C3C664C9-C68E-47E1-A723-F48DAF67957E}" type="presOf" srcId="{2376A947-1A81-4621-B6A6-26780D47B47D}" destId="{B352F5A4-604B-4B7D-8F19-4692230B0B7F}" srcOrd="0" destOrd="0" presId="urn:microsoft.com/office/officeart/2005/8/layout/orgChart1"/>
    <dgm:cxn modelId="{1927183E-8090-4093-AE0D-3F4DC7E59053}" type="presOf" srcId="{C61B8706-BAEA-41C0-AD19-A135FE19B520}" destId="{65DD4CC5-1F2E-4726-87A8-65149D5591F9}" srcOrd="0" destOrd="0" presId="urn:microsoft.com/office/officeart/2005/8/layout/orgChart1"/>
    <dgm:cxn modelId="{18E2AB48-5FBE-4765-9A9F-DF6D06DAECDC}" type="presOf" srcId="{78799412-43A8-4DEB-9344-EA474CABDC6A}" destId="{9CBF123B-AE94-4137-A684-24A70261E649}" srcOrd="0" destOrd="0" presId="urn:microsoft.com/office/officeart/2005/8/layout/orgChart1"/>
    <dgm:cxn modelId="{427B4A90-627A-4732-B331-AE706E2B9842}" type="presOf" srcId="{DFC6113A-AEE9-42F0-AF10-9B7EC0942AA9}" destId="{A9F7838C-0C89-45DF-8E3E-98EBDECF6A9B}" srcOrd="0" destOrd="0" presId="urn:microsoft.com/office/officeart/2005/8/layout/orgChart1"/>
    <dgm:cxn modelId="{CDAC590F-A0DF-480A-8B59-3D4FBA1608A0}" type="presOf" srcId="{F0BA7A7A-2D0E-48F2-A714-0421AEDA7A1E}" destId="{9F7B916D-DBD8-4A90-8E6E-A5F1A70DABA6}" srcOrd="0" destOrd="0" presId="urn:microsoft.com/office/officeart/2005/8/layout/orgChart1"/>
    <dgm:cxn modelId="{CAA3E8FE-F35E-40AF-8217-660B35CEF030}" srcId="{78799412-43A8-4DEB-9344-EA474CABDC6A}" destId="{1792B0E1-FD05-44CB-8800-AC8355F45C0E}" srcOrd="2" destOrd="0" parTransId="{491D7A5A-6DEE-4FCE-8822-C07B6C8A499F}" sibTransId="{1A8010B1-A197-48D1-8E98-7FB0E0A2C659}"/>
    <dgm:cxn modelId="{D8CAD337-2183-4953-B1B2-8EAF35586600}" type="presOf" srcId="{61D88905-DA49-4C3A-8EEC-E01EB408224C}" destId="{6156F6FF-DEA2-40AA-A79B-B84B3D8697E8}" srcOrd="0" destOrd="0" presId="urn:microsoft.com/office/officeart/2005/8/layout/orgChart1"/>
    <dgm:cxn modelId="{93A1CD9A-0FFB-4DDD-B467-2D90878F2616}" type="presOf" srcId="{EC542F4B-420E-4B5E-A630-C5AB21155EDA}" destId="{486E516D-FBB4-4DEF-853E-A265DB1B1FCA}" srcOrd="1" destOrd="0" presId="urn:microsoft.com/office/officeart/2005/8/layout/orgChart1"/>
    <dgm:cxn modelId="{4430276C-CF16-4FC9-A286-B09AFEEDE978}" type="presOf" srcId="{C070CADA-198A-4168-9FC2-FE2083F3CDAD}" destId="{09EADFC6-E904-41C0-939E-02352ECD1A44}" srcOrd="1" destOrd="0" presId="urn:microsoft.com/office/officeart/2005/8/layout/orgChart1"/>
    <dgm:cxn modelId="{930EFA7E-32E2-49F6-A767-51D598D83D10}" type="presOf" srcId="{22C5E3A0-595B-4A45-86A5-8C8E6BD3523B}" destId="{5BC38E71-0365-4FB6-9984-10AC471B5086}" srcOrd="0" destOrd="0" presId="urn:microsoft.com/office/officeart/2005/8/layout/orgChart1"/>
    <dgm:cxn modelId="{FEC5C82A-3D1A-4CCB-BCF3-F0D0E2B805A7}" type="presOf" srcId="{B40BE8B6-83E9-42FE-8DBF-D669A440B711}" destId="{3A098A4A-C59C-47CE-919C-057BAE99E48E}" srcOrd="1" destOrd="0" presId="urn:microsoft.com/office/officeart/2005/8/layout/orgChart1"/>
    <dgm:cxn modelId="{B7E8F9A5-F616-4DB6-8B19-A92F75DF0926}" type="presOf" srcId="{915E8514-D09B-40F6-855E-8673A34702B4}" destId="{E674D540-D98C-485A-878A-616955A17516}" srcOrd="0" destOrd="0" presId="urn:microsoft.com/office/officeart/2005/8/layout/orgChart1"/>
    <dgm:cxn modelId="{3BCF553C-57F2-4808-9543-A7EB1821A36B}" type="presOf" srcId="{C070CADA-198A-4168-9FC2-FE2083F3CDAD}" destId="{0290B7E0-2A4E-4555-8CEE-04B7BB59F93F}" srcOrd="0" destOrd="0" presId="urn:microsoft.com/office/officeart/2005/8/layout/orgChart1"/>
    <dgm:cxn modelId="{6D646126-0AAA-4ECB-855F-14D948C4BE00}" type="presOf" srcId="{464BB955-D3B1-453A-8882-3407B4E91CE0}" destId="{512346B2-A229-4E36-BB33-400391D96D45}" srcOrd="0" destOrd="0" presId="urn:microsoft.com/office/officeart/2005/8/layout/orgChart1"/>
    <dgm:cxn modelId="{F926DD73-8166-4D61-9E57-A4B4112B4FD5}" type="presOf" srcId="{2AA8D98D-CC80-44D2-95E6-72538C057CA6}" destId="{C0D94E8C-EF57-4D7E-87CB-FE9C95E08C2D}" srcOrd="0" destOrd="0" presId="urn:microsoft.com/office/officeart/2005/8/layout/orgChart1"/>
    <dgm:cxn modelId="{FE203BE8-2C5C-42A9-9E1E-8ACCBDCBDEDF}" srcId="{22C5E3A0-595B-4A45-86A5-8C8E6BD3523B}" destId="{3A05C8AF-3F7C-473F-8611-CC4445F40EBB}" srcOrd="0" destOrd="0" parTransId="{DACE8F65-CE2C-475E-920E-D82D2003E6D8}" sibTransId="{DF02B209-A945-4803-85DC-27118FD932B0}"/>
    <dgm:cxn modelId="{9D1EF649-3259-40E5-BAF6-DB7E987E87C3}" type="presOf" srcId="{A2C7A706-D148-4D04-9C75-31C36ABCCC48}" destId="{9331F3E9-9B53-4623-855D-388739EF8062}" srcOrd="0" destOrd="0" presId="urn:microsoft.com/office/officeart/2005/8/layout/orgChart1"/>
    <dgm:cxn modelId="{488509EC-E493-4DCE-8085-6C4F1E4578DD}" srcId="{6E042866-D740-48D2-AF53-B46132745176}" destId="{67AA3F42-B248-4A83-B629-25A1AAB0B18E}" srcOrd="1" destOrd="0" parTransId="{2AA8D98D-CC80-44D2-95E6-72538C057CA6}" sibTransId="{16154651-A300-4F4E-B941-386ED95D3E06}"/>
    <dgm:cxn modelId="{6FD59237-7B5E-438F-A99D-6C47AA7680F9}" type="presOf" srcId="{3D3E92DE-1298-4F8C-B4F5-D04855B07297}" destId="{6CE18A2E-74C3-4830-826B-01CB40826A76}" srcOrd="0" destOrd="0" presId="urn:microsoft.com/office/officeart/2005/8/layout/orgChart1"/>
    <dgm:cxn modelId="{C9A3FB31-E67C-498F-9B48-ED78EC90DFE4}" type="presOf" srcId="{464BB955-D3B1-453A-8882-3407B4E91CE0}" destId="{39978946-AECC-47C1-BE20-D0B0EAA93075}" srcOrd="1" destOrd="0" presId="urn:microsoft.com/office/officeart/2005/8/layout/orgChart1"/>
    <dgm:cxn modelId="{74E63537-9FE7-4EB2-B6B1-D39971D12C5E}" type="presOf" srcId="{87C8C508-93F9-4A44-829B-FD6A2D292E93}" destId="{922F4926-4729-4D81-B79C-8458282B24BE}" srcOrd="0" destOrd="0" presId="urn:microsoft.com/office/officeart/2005/8/layout/orgChart1"/>
    <dgm:cxn modelId="{7F52D48F-36F2-491A-B8C7-DD91A38BFBFF}" type="presOf" srcId="{78799412-43A8-4DEB-9344-EA474CABDC6A}" destId="{792BFA90-A9F0-4150-AD68-7A2316779864}" srcOrd="1" destOrd="0" presId="urn:microsoft.com/office/officeart/2005/8/layout/orgChart1"/>
    <dgm:cxn modelId="{3A759916-B559-463E-8AA5-A7A9D769967F}" srcId="{22C5E3A0-595B-4A45-86A5-8C8E6BD3523B}" destId="{C070CADA-198A-4168-9FC2-FE2083F3CDAD}" srcOrd="1" destOrd="0" parTransId="{61D88905-DA49-4C3A-8EEC-E01EB408224C}" sibTransId="{FDD68EF8-EB91-4471-9506-4B4EE149F0EC}"/>
    <dgm:cxn modelId="{B7E2EC78-E43B-4A85-83A3-404E53FE808C}" type="presOf" srcId="{86B8FFD3-637C-43FD-85EB-CE83D94E53BE}" destId="{CA74F4B1-F9B0-4623-BB80-8C2A7BEAD1EB}" srcOrd="0" destOrd="0" presId="urn:microsoft.com/office/officeart/2005/8/layout/orgChart1"/>
    <dgm:cxn modelId="{18531DB2-B404-4861-BAD6-64A367021DFD}" srcId="{22C5E3A0-595B-4A45-86A5-8C8E6BD3523B}" destId="{6E042866-D740-48D2-AF53-B46132745176}" srcOrd="2" destOrd="0" parTransId="{98CE9837-FF74-4824-A018-EA72F69CEB6D}" sibTransId="{9547D06E-125B-4FC2-8F9B-4D23F753DB8E}"/>
    <dgm:cxn modelId="{550F4842-9866-493F-B711-5F6C3CE800FD}" type="presOf" srcId="{694BEE92-9DF4-4D18-8831-0266FB6B5716}" destId="{A9DA5FDC-652E-49FB-9045-4E8375256084}" srcOrd="0" destOrd="0" presId="urn:microsoft.com/office/officeart/2005/8/layout/orgChart1"/>
    <dgm:cxn modelId="{E8BC2CF4-B03D-4E0D-BEBD-0DFD1D8822E1}" type="presOf" srcId="{EC542F4B-420E-4B5E-A630-C5AB21155EDA}" destId="{51033926-9688-495F-B9A0-776FB7AC85E6}" srcOrd="0" destOrd="0" presId="urn:microsoft.com/office/officeart/2005/8/layout/orgChart1"/>
    <dgm:cxn modelId="{05D20C28-CAC1-432A-A50B-551177428551}" type="presOf" srcId="{4414A1B2-820A-4A83-A421-BF5A78BA2991}" destId="{EF342E7F-0FCD-4DB0-ABDE-3CA5A9C71FA3}" srcOrd="0" destOrd="0" presId="urn:microsoft.com/office/officeart/2005/8/layout/orgChart1"/>
    <dgm:cxn modelId="{114D0137-4CA5-4548-A83B-EF57E2525C6D}" type="presOf" srcId="{FDF7670A-04F7-40E9-901A-8448AA55D1A1}" destId="{5386B48C-48A5-49A2-8745-6BB6A5D78CAE}" srcOrd="0" destOrd="0" presId="urn:microsoft.com/office/officeart/2005/8/layout/orgChart1"/>
    <dgm:cxn modelId="{3C27FDEE-D442-4128-B9A1-BC92A716D054}" srcId="{6E042866-D740-48D2-AF53-B46132745176}" destId="{B24FD621-0D09-4270-BEFB-0BB6ACF43B9B}" srcOrd="2" destOrd="0" parTransId="{DFC6113A-AEE9-42F0-AF10-9B7EC0942AA9}" sibTransId="{07F72715-ACA7-4FC9-9BD5-9746A6E0E40D}"/>
    <dgm:cxn modelId="{8E45CE05-62DF-4CDF-937B-C7BD0E8E2188}" type="presOf" srcId="{78DEB3DB-DE8C-465E-B7F9-79758305E524}" destId="{D1D74E26-B8E5-44B8-A90C-FDFBF3671E2B}" srcOrd="1" destOrd="0" presId="urn:microsoft.com/office/officeart/2005/8/layout/orgChart1"/>
    <dgm:cxn modelId="{8E640D64-5925-4665-A040-5E354F3D1E28}" type="presOf" srcId="{C8C4FDB3-FDDA-4040-84BF-3B726F8C4DAB}" destId="{49AB739D-6561-4FD1-BAC3-A175778BA1BF}" srcOrd="0" destOrd="0" presId="urn:microsoft.com/office/officeart/2005/8/layout/orgChart1"/>
    <dgm:cxn modelId="{B7C5BFD5-064C-4259-9086-4B4D2477DB28}" type="presOf" srcId="{B24FD621-0D09-4270-BEFB-0BB6ACF43B9B}" destId="{7DE094B3-0842-47EA-9588-DF47FF8AC617}" srcOrd="1" destOrd="0" presId="urn:microsoft.com/office/officeart/2005/8/layout/orgChart1"/>
    <dgm:cxn modelId="{51501118-C2E4-44B0-8BCD-C2ECF4339E65}" type="presOf" srcId="{22C5E3A0-595B-4A45-86A5-8C8E6BD3523B}" destId="{AF75FB6E-CF55-4820-B530-DC3149F766DD}" srcOrd="1" destOrd="0" presId="urn:microsoft.com/office/officeart/2005/8/layout/orgChart1"/>
    <dgm:cxn modelId="{49B34082-8E58-476C-BF5D-87598BFF2CA0}" srcId="{78799412-43A8-4DEB-9344-EA474CABDC6A}" destId="{3D3E92DE-1298-4F8C-B4F5-D04855B07297}" srcOrd="0" destOrd="0" parTransId="{694BEE92-9DF4-4D18-8831-0266FB6B5716}" sibTransId="{5D81C5BC-F8E1-4BC4-A1BD-9AA827F0BD01}"/>
    <dgm:cxn modelId="{5C01CDBA-A321-434C-900C-B584A1A23E99}" type="presOf" srcId="{A2C7A706-D148-4D04-9C75-31C36ABCCC48}" destId="{96FCE46C-F6EE-4D1D-9F7C-37ED1BA51661}" srcOrd="1" destOrd="0" presId="urn:microsoft.com/office/officeart/2005/8/layout/orgChart1"/>
    <dgm:cxn modelId="{0940E477-4745-43EC-B6C5-8034144D5324}" type="presOf" srcId="{491D7A5A-6DEE-4FCE-8822-C07B6C8A499F}" destId="{635B558C-A565-4C76-B2D7-A0C16ECC761C}" srcOrd="0" destOrd="0" presId="urn:microsoft.com/office/officeart/2005/8/layout/orgChart1"/>
    <dgm:cxn modelId="{97000EAA-98D0-4D78-B1FE-412AF707F92B}" type="presOf" srcId="{01152187-E0BB-416F-AFCD-2C9E2CCE7A48}" destId="{F0CFC9C8-21DF-467E-9B4A-033A7419DC24}" srcOrd="0" destOrd="0" presId="urn:microsoft.com/office/officeart/2005/8/layout/orgChart1"/>
    <dgm:cxn modelId="{B9D50923-FF87-4686-A982-6FE80A30B7D2}" srcId="{4414A1B2-820A-4A83-A421-BF5A78BA2991}" destId="{78DEB3DB-DE8C-465E-B7F9-79758305E524}" srcOrd="2" destOrd="0" parTransId="{87C8C508-93F9-4A44-829B-FD6A2D292E93}" sibTransId="{CEB13685-8B47-423A-83E2-F48CB976482B}"/>
    <dgm:cxn modelId="{F830A337-E3B9-4A76-A87A-E96618A8AF3E}" type="presOf" srcId="{D0D198D4-47A7-4232-927F-C5B3FAF1146B}" destId="{71304C8C-BAEC-4F39-BC3A-A1340E07BE82}" srcOrd="1" destOrd="0" presId="urn:microsoft.com/office/officeart/2005/8/layout/orgChart1"/>
    <dgm:cxn modelId="{285B3560-EE6D-4AAD-8160-EF4497508BE0}" type="presOf" srcId="{3A05C8AF-3F7C-473F-8611-CC4445F40EBB}" destId="{A5B0003A-71C6-4FCE-8C92-13DA78985BCE}" srcOrd="1" destOrd="0" presId="urn:microsoft.com/office/officeart/2005/8/layout/orgChart1"/>
    <dgm:cxn modelId="{06683E76-6A82-4ED5-A769-D6AB89B88D12}" type="presParOf" srcId="{7577C4AC-3256-48DD-94A3-3FECE40CF110}" destId="{3371F012-8664-43D0-9B71-6A929437C2EA}" srcOrd="0" destOrd="0" presId="urn:microsoft.com/office/officeart/2005/8/layout/orgChart1"/>
    <dgm:cxn modelId="{EDF7073A-16CD-42FA-8E9C-08CC3001B1BF}" type="presParOf" srcId="{3371F012-8664-43D0-9B71-6A929437C2EA}" destId="{B9DC88D5-97EB-4667-8E43-FF63190C2CF7}" srcOrd="0" destOrd="0" presId="urn:microsoft.com/office/officeart/2005/8/layout/orgChart1"/>
    <dgm:cxn modelId="{975D7377-6F4F-46C5-95C3-09F8C4887274}" type="presParOf" srcId="{B9DC88D5-97EB-4667-8E43-FF63190C2CF7}" destId="{5BC38E71-0365-4FB6-9984-10AC471B5086}" srcOrd="0" destOrd="0" presId="urn:microsoft.com/office/officeart/2005/8/layout/orgChart1"/>
    <dgm:cxn modelId="{35528BDD-EDA1-4AEB-800A-350E7BAA16F1}" type="presParOf" srcId="{B9DC88D5-97EB-4667-8E43-FF63190C2CF7}" destId="{AF75FB6E-CF55-4820-B530-DC3149F766DD}" srcOrd="1" destOrd="0" presId="urn:microsoft.com/office/officeart/2005/8/layout/orgChart1"/>
    <dgm:cxn modelId="{B3DBB064-9E2F-4805-810D-94E88B493627}" type="presParOf" srcId="{3371F012-8664-43D0-9B71-6A929437C2EA}" destId="{32D39949-A3F1-4B91-ACE9-66767CAF34AE}" srcOrd="1" destOrd="0" presId="urn:microsoft.com/office/officeart/2005/8/layout/orgChart1"/>
    <dgm:cxn modelId="{E4D94EA2-BFBD-490E-8CAE-62AC3D29B543}" type="presParOf" srcId="{32D39949-A3F1-4B91-ACE9-66767CAF34AE}" destId="{04E98200-555E-457C-8512-B148C6E966F5}" srcOrd="0" destOrd="0" presId="urn:microsoft.com/office/officeart/2005/8/layout/orgChart1"/>
    <dgm:cxn modelId="{E81C6958-6E25-4979-94B3-D5B9F73FFA4E}" type="presParOf" srcId="{32D39949-A3F1-4B91-ACE9-66767CAF34AE}" destId="{E8AF4EB6-C38D-43DF-AC5C-52844FA6D96F}" srcOrd="1" destOrd="0" presId="urn:microsoft.com/office/officeart/2005/8/layout/orgChart1"/>
    <dgm:cxn modelId="{54C21568-445D-44DF-8E47-A1C94FE2AD11}" type="presParOf" srcId="{E8AF4EB6-C38D-43DF-AC5C-52844FA6D96F}" destId="{DBA2605C-9F87-4EC1-BD5A-8C6C3216F66E}" srcOrd="0" destOrd="0" presId="urn:microsoft.com/office/officeart/2005/8/layout/orgChart1"/>
    <dgm:cxn modelId="{3C791AFC-4DEF-4040-8CB3-86A974A1985E}" type="presParOf" srcId="{DBA2605C-9F87-4EC1-BD5A-8C6C3216F66E}" destId="{BD574E41-F328-4ECD-A242-8957F5FF5633}" srcOrd="0" destOrd="0" presId="urn:microsoft.com/office/officeart/2005/8/layout/orgChart1"/>
    <dgm:cxn modelId="{44287827-A82D-400B-BFC4-B6DA4931C24F}" type="presParOf" srcId="{DBA2605C-9F87-4EC1-BD5A-8C6C3216F66E}" destId="{5CF517DC-7BE7-48AC-8B4D-0857159C8E4F}" srcOrd="1" destOrd="0" presId="urn:microsoft.com/office/officeart/2005/8/layout/orgChart1"/>
    <dgm:cxn modelId="{9614108D-7F11-4334-A6BA-02A55B5DB7A8}" type="presParOf" srcId="{E8AF4EB6-C38D-43DF-AC5C-52844FA6D96F}" destId="{DA5AD684-F362-4E07-AC56-8571316963BD}" srcOrd="1" destOrd="0" presId="urn:microsoft.com/office/officeart/2005/8/layout/orgChart1"/>
    <dgm:cxn modelId="{58E74922-E584-4C9C-905D-87C79DEFDA81}" type="presParOf" srcId="{DA5AD684-F362-4E07-AC56-8571316963BD}" destId="{E674D540-D98C-485A-878A-616955A17516}" srcOrd="0" destOrd="0" presId="urn:microsoft.com/office/officeart/2005/8/layout/orgChart1"/>
    <dgm:cxn modelId="{0C622613-8466-448E-A88D-78D1406EC765}" type="presParOf" srcId="{DA5AD684-F362-4E07-AC56-8571316963BD}" destId="{1A4EB291-3BF8-4C24-AFDF-E9D76A243FAF}" srcOrd="1" destOrd="0" presId="urn:microsoft.com/office/officeart/2005/8/layout/orgChart1"/>
    <dgm:cxn modelId="{928604E8-4D1B-4586-85F7-65C7B1DE74DD}" type="presParOf" srcId="{1A4EB291-3BF8-4C24-AFDF-E9D76A243FAF}" destId="{1A5321AB-4E4A-4E92-BCA5-E89211C202FD}" srcOrd="0" destOrd="0" presId="urn:microsoft.com/office/officeart/2005/8/layout/orgChart1"/>
    <dgm:cxn modelId="{432CDFE1-794F-48FF-A254-4D249E7F63D3}" type="presParOf" srcId="{1A5321AB-4E4A-4E92-BCA5-E89211C202FD}" destId="{8CFEBA97-EFC9-4187-9629-BEC8D95268A9}" srcOrd="0" destOrd="0" presId="urn:microsoft.com/office/officeart/2005/8/layout/orgChart1"/>
    <dgm:cxn modelId="{6EEDF6EE-3119-4681-A151-BCD62CD73F35}" type="presParOf" srcId="{1A5321AB-4E4A-4E92-BCA5-E89211C202FD}" destId="{71304C8C-BAEC-4F39-BC3A-A1340E07BE82}" srcOrd="1" destOrd="0" presId="urn:microsoft.com/office/officeart/2005/8/layout/orgChart1"/>
    <dgm:cxn modelId="{589E30E5-DAA9-4ED5-BA5D-9DC27FB92881}" type="presParOf" srcId="{1A4EB291-3BF8-4C24-AFDF-E9D76A243FAF}" destId="{FA2B1D84-86EA-4A0B-A39D-B0C04924F500}" srcOrd="1" destOrd="0" presId="urn:microsoft.com/office/officeart/2005/8/layout/orgChart1"/>
    <dgm:cxn modelId="{BC74A68B-9742-42C8-879C-6AA1D68C378F}" type="presParOf" srcId="{1A4EB291-3BF8-4C24-AFDF-E9D76A243FAF}" destId="{E2E6D665-943D-4D22-AFE0-E56D80701118}" srcOrd="2" destOrd="0" presId="urn:microsoft.com/office/officeart/2005/8/layout/orgChart1"/>
    <dgm:cxn modelId="{BABCB5B3-A7B6-4BAB-9FA3-49EBFF646480}" type="presParOf" srcId="{DA5AD684-F362-4E07-AC56-8571316963BD}" destId="{C0D94E8C-EF57-4D7E-87CB-FE9C95E08C2D}" srcOrd="2" destOrd="0" presId="urn:microsoft.com/office/officeart/2005/8/layout/orgChart1"/>
    <dgm:cxn modelId="{78FAF4C9-A7BA-45B7-B52B-88FB52CBBB44}" type="presParOf" srcId="{DA5AD684-F362-4E07-AC56-8571316963BD}" destId="{B6E48B22-376E-41FD-B3FA-AEBDFFBB8288}" srcOrd="3" destOrd="0" presId="urn:microsoft.com/office/officeart/2005/8/layout/orgChart1"/>
    <dgm:cxn modelId="{AC6D4B59-C637-4A68-8FD5-9865A615C9C9}" type="presParOf" srcId="{B6E48B22-376E-41FD-B3FA-AEBDFFBB8288}" destId="{C8FB98B2-9C0C-42B0-8524-47B6F35A45CD}" srcOrd="0" destOrd="0" presId="urn:microsoft.com/office/officeart/2005/8/layout/orgChart1"/>
    <dgm:cxn modelId="{EBB3B51A-12E4-40CB-85AB-294460028FDF}" type="presParOf" srcId="{C8FB98B2-9C0C-42B0-8524-47B6F35A45CD}" destId="{8039B7C1-75EA-4F2B-9D64-7128B521D6DC}" srcOrd="0" destOrd="0" presId="urn:microsoft.com/office/officeart/2005/8/layout/orgChart1"/>
    <dgm:cxn modelId="{F013F409-1673-44CD-8D59-AC5863B58418}" type="presParOf" srcId="{C8FB98B2-9C0C-42B0-8524-47B6F35A45CD}" destId="{90F538E5-C64A-4C8A-BD8B-94BD49B7FA21}" srcOrd="1" destOrd="0" presId="urn:microsoft.com/office/officeart/2005/8/layout/orgChart1"/>
    <dgm:cxn modelId="{BC5BFA73-1788-4067-8F99-55F6EFA602DA}" type="presParOf" srcId="{B6E48B22-376E-41FD-B3FA-AEBDFFBB8288}" destId="{BF30E454-6172-440F-A15B-72FE148B8F2E}" srcOrd="1" destOrd="0" presId="urn:microsoft.com/office/officeart/2005/8/layout/orgChart1"/>
    <dgm:cxn modelId="{23F01B4B-9FB3-4EB0-ADB0-6C7D6E2DF926}" type="presParOf" srcId="{B6E48B22-376E-41FD-B3FA-AEBDFFBB8288}" destId="{DB97821F-F6A7-4A66-A585-F85AE6931E0F}" srcOrd="2" destOrd="0" presId="urn:microsoft.com/office/officeart/2005/8/layout/orgChart1"/>
    <dgm:cxn modelId="{2DEFE7A4-1AB1-45B6-812A-F2453C550479}" type="presParOf" srcId="{DA5AD684-F362-4E07-AC56-8571316963BD}" destId="{A9F7838C-0C89-45DF-8E3E-98EBDECF6A9B}" srcOrd="4" destOrd="0" presId="urn:microsoft.com/office/officeart/2005/8/layout/orgChart1"/>
    <dgm:cxn modelId="{6BFFC00C-CBAE-46B9-8B76-52612866AA4B}" type="presParOf" srcId="{DA5AD684-F362-4E07-AC56-8571316963BD}" destId="{4BC0AA68-F6D1-4825-BB7F-1483172BB3FC}" srcOrd="5" destOrd="0" presId="urn:microsoft.com/office/officeart/2005/8/layout/orgChart1"/>
    <dgm:cxn modelId="{4102703E-E001-4176-BDF9-C3516D512B14}" type="presParOf" srcId="{4BC0AA68-F6D1-4825-BB7F-1483172BB3FC}" destId="{202ED598-99FE-4DAC-8E77-FE28F982759F}" srcOrd="0" destOrd="0" presId="urn:microsoft.com/office/officeart/2005/8/layout/orgChart1"/>
    <dgm:cxn modelId="{CFFFE2B9-AB74-43FF-9355-5D0A3548F90B}" type="presParOf" srcId="{202ED598-99FE-4DAC-8E77-FE28F982759F}" destId="{83B7805E-3481-401D-937B-B5E8A6ED7295}" srcOrd="0" destOrd="0" presId="urn:microsoft.com/office/officeart/2005/8/layout/orgChart1"/>
    <dgm:cxn modelId="{33C40CBC-3FE3-4D6C-8C9E-4A7675B8035C}" type="presParOf" srcId="{202ED598-99FE-4DAC-8E77-FE28F982759F}" destId="{7DE094B3-0842-47EA-9588-DF47FF8AC617}" srcOrd="1" destOrd="0" presId="urn:microsoft.com/office/officeart/2005/8/layout/orgChart1"/>
    <dgm:cxn modelId="{4B14586C-772C-4AF6-8302-769D0DA3912F}" type="presParOf" srcId="{4BC0AA68-F6D1-4825-BB7F-1483172BB3FC}" destId="{929AF27B-92AA-45DA-BE2E-E8F0220799A6}" srcOrd="1" destOrd="0" presId="urn:microsoft.com/office/officeart/2005/8/layout/orgChart1"/>
    <dgm:cxn modelId="{C5B909EF-6317-4F75-8C1A-BD1F00034A80}" type="presParOf" srcId="{4BC0AA68-F6D1-4825-BB7F-1483172BB3FC}" destId="{DA4200B1-D580-4D55-9EAB-5D86C873A1BC}" srcOrd="2" destOrd="0" presId="urn:microsoft.com/office/officeart/2005/8/layout/orgChart1"/>
    <dgm:cxn modelId="{83DFAA52-E76F-41F0-909C-586CE119A0EE}" type="presParOf" srcId="{E8AF4EB6-C38D-43DF-AC5C-52844FA6D96F}" destId="{5DDCB78D-185B-474B-85DE-18C754925F9A}" srcOrd="2" destOrd="0" presId="urn:microsoft.com/office/officeart/2005/8/layout/orgChart1"/>
    <dgm:cxn modelId="{3A2B85AF-FF43-44A4-A502-598535D49285}" type="presParOf" srcId="{32D39949-A3F1-4B91-ACE9-66767CAF34AE}" destId="{AF82696C-2C7E-4314-B78F-4BBE403A7CA8}" srcOrd="2" destOrd="0" presId="urn:microsoft.com/office/officeart/2005/8/layout/orgChart1"/>
    <dgm:cxn modelId="{BCCC062B-3D18-471A-88BE-1C9331D2E3BC}" type="presParOf" srcId="{32D39949-A3F1-4B91-ACE9-66767CAF34AE}" destId="{DB28E8BE-3521-4CC0-BA5B-7617FF1C3CD6}" srcOrd="3" destOrd="0" presId="urn:microsoft.com/office/officeart/2005/8/layout/orgChart1"/>
    <dgm:cxn modelId="{077080D9-E1F9-4B06-B6AD-458E32DE6956}" type="presParOf" srcId="{DB28E8BE-3521-4CC0-BA5B-7617FF1C3CD6}" destId="{B500A83B-F4B8-43C4-91C1-6104585ADF1D}" srcOrd="0" destOrd="0" presId="urn:microsoft.com/office/officeart/2005/8/layout/orgChart1"/>
    <dgm:cxn modelId="{4958B54A-CC04-4FB5-B08F-7CA95E25F832}" type="presParOf" srcId="{B500A83B-F4B8-43C4-91C1-6104585ADF1D}" destId="{9CBF123B-AE94-4137-A684-24A70261E649}" srcOrd="0" destOrd="0" presId="urn:microsoft.com/office/officeart/2005/8/layout/orgChart1"/>
    <dgm:cxn modelId="{1C407C6E-D55C-4803-8B0D-FCA3AA117690}" type="presParOf" srcId="{B500A83B-F4B8-43C4-91C1-6104585ADF1D}" destId="{792BFA90-A9F0-4150-AD68-7A2316779864}" srcOrd="1" destOrd="0" presId="urn:microsoft.com/office/officeart/2005/8/layout/orgChart1"/>
    <dgm:cxn modelId="{381A3999-E730-49E5-BDF9-1D855330B27A}" type="presParOf" srcId="{DB28E8BE-3521-4CC0-BA5B-7617FF1C3CD6}" destId="{28C6778F-B370-46AB-BB61-FADB7C888DE9}" srcOrd="1" destOrd="0" presId="urn:microsoft.com/office/officeart/2005/8/layout/orgChart1"/>
    <dgm:cxn modelId="{AE79B937-FED8-43F1-AD37-376D7AA94780}" type="presParOf" srcId="{28C6778F-B370-46AB-BB61-FADB7C888DE9}" destId="{A9DA5FDC-652E-49FB-9045-4E8375256084}" srcOrd="0" destOrd="0" presId="urn:microsoft.com/office/officeart/2005/8/layout/orgChart1"/>
    <dgm:cxn modelId="{643C6EB3-9166-4478-BF39-342A27546EF4}" type="presParOf" srcId="{28C6778F-B370-46AB-BB61-FADB7C888DE9}" destId="{1759E06C-CC86-437A-A464-853CC75DD839}" srcOrd="1" destOrd="0" presId="urn:microsoft.com/office/officeart/2005/8/layout/orgChart1"/>
    <dgm:cxn modelId="{22CC8BC6-FF96-4465-B723-F40FB2003943}" type="presParOf" srcId="{1759E06C-CC86-437A-A464-853CC75DD839}" destId="{FA7C830D-51AB-4003-8DC9-8EBBA04D5C06}" srcOrd="0" destOrd="0" presId="urn:microsoft.com/office/officeart/2005/8/layout/orgChart1"/>
    <dgm:cxn modelId="{0B63EE55-3A52-4781-ADE2-B4C5A0083236}" type="presParOf" srcId="{FA7C830D-51AB-4003-8DC9-8EBBA04D5C06}" destId="{6CE18A2E-74C3-4830-826B-01CB40826A76}" srcOrd="0" destOrd="0" presId="urn:microsoft.com/office/officeart/2005/8/layout/orgChart1"/>
    <dgm:cxn modelId="{DDBD1859-1C3F-4F35-A910-902BAC66D45E}" type="presParOf" srcId="{FA7C830D-51AB-4003-8DC9-8EBBA04D5C06}" destId="{5851B591-059F-4B0A-8118-FDD045E61F04}" srcOrd="1" destOrd="0" presId="urn:microsoft.com/office/officeart/2005/8/layout/orgChart1"/>
    <dgm:cxn modelId="{C536A15B-7BCE-4FAC-82BA-AB31ED8447F8}" type="presParOf" srcId="{1759E06C-CC86-437A-A464-853CC75DD839}" destId="{28F74D00-11B2-45B6-BF6B-47DDAB391680}" srcOrd="1" destOrd="0" presId="urn:microsoft.com/office/officeart/2005/8/layout/orgChart1"/>
    <dgm:cxn modelId="{ADCED94A-EF5A-4A0D-8F3E-5C180E2099C2}" type="presParOf" srcId="{1759E06C-CC86-437A-A464-853CC75DD839}" destId="{17A0C223-EF29-4461-BD05-66E05DB425B6}" srcOrd="2" destOrd="0" presId="urn:microsoft.com/office/officeart/2005/8/layout/orgChart1"/>
    <dgm:cxn modelId="{360799FF-98B7-4D5B-81FD-AFCF8AABF310}" type="presParOf" srcId="{28C6778F-B370-46AB-BB61-FADB7C888DE9}" destId="{F0CFC9C8-21DF-467E-9B4A-033A7419DC24}" srcOrd="2" destOrd="0" presId="urn:microsoft.com/office/officeart/2005/8/layout/orgChart1"/>
    <dgm:cxn modelId="{53C5BD89-8E64-4411-A47D-CB5A9BCB0325}" type="presParOf" srcId="{28C6778F-B370-46AB-BB61-FADB7C888DE9}" destId="{90AA84E4-1E20-42A5-A0FE-9B0C24FFA8B3}" srcOrd="3" destOrd="0" presId="urn:microsoft.com/office/officeart/2005/8/layout/orgChart1"/>
    <dgm:cxn modelId="{E292891F-B9C6-4D0B-80D9-A64496564D9B}" type="presParOf" srcId="{90AA84E4-1E20-42A5-A0FE-9B0C24FFA8B3}" destId="{5C88D2FD-1926-4941-A374-E48E9FF2FA4A}" srcOrd="0" destOrd="0" presId="urn:microsoft.com/office/officeart/2005/8/layout/orgChart1"/>
    <dgm:cxn modelId="{A78B4CB8-6FB6-4968-88DA-9C7575E56DD9}" type="presParOf" srcId="{5C88D2FD-1926-4941-A374-E48E9FF2FA4A}" destId="{49AB739D-6561-4FD1-BAC3-A175778BA1BF}" srcOrd="0" destOrd="0" presId="urn:microsoft.com/office/officeart/2005/8/layout/orgChart1"/>
    <dgm:cxn modelId="{44073DBE-F164-404F-B371-AE62AD18ABCE}" type="presParOf" srcId="{5C88D2FD-1926-4941-A374-E48E9FF2FA4A}" destId="{CCDC697B-8AA1-4719-BB2F-0A3CBCE9B7FC}" srcOrd="1" destOrd="0" presId="urn:microsoft.com/office/officeart/2005/8/layout/orgChart1"/>
    <dgm:cxn modelId="{FE184ACA-1641-4FC2-8582-0EDC43AC91BE}" type="presParOf" srcId="{90AA84E4-1E20-42A5-A0FE-9B0C24FFA8B3}" destId="{F0B6F707-035E-4556-9CEC-5A355393B989}" srcOrd="1" destOrd="0" presId="urn:microsoft.com/office/officeart/2005/8/layout/orgChart1"/>
    <dgm:cxn modelId="{B8F2DAA3-1C64-4E65-94B3-3F4A1F609F11}" type="presParOf" srcId="{90AA84E4-1E20-42A5-A0FE-9B0C24FFA8B3}" destId="{FD69FED1-D057-4B7D-ACED-EF56B15AB11E}" srcOrd="2" destOrd="0" presId="urn:microsoft.com/office/officeart/2005/8/layout/orgChart1"/>
    <dgm:cxn modelId="{94422BF2-4A8C-490F-AD66-4C781B3C1642}" type="presParOf" srcId="{28C6778F-B370-46AB-BB61-FADB7C888DE9}" destId="{635B558C-A565-4C76-B2D7-A0C16ECC761C}" srcOrd="4" destOrd="0" presId="urn:microsoft.com/office/officeart/2005/8/layout/orgChart1"/>
    <dgm:cxn modelId="{336462DF-A85F-4AAF-BE3E-CC0CBEC8328C}" type="presParOf" srcId="{28C6778F-B370-46AB-BB61-FADB7C888DE9}" destId="{B044E575-29CD-411E-84A7-FA5851216F3F}" srcOrd="5" destOrd="0" presId="urn:microsoft.com/office/officeart/2005/8/layout/orgChart1"/>
    <dgm:cxn modelId="{AA666A44-ACBD-4AEC-9015-FCC6CE0CC9CC}" type="presParOf" srcId="{B044E575-29CD-411E-84A7-FA5851216F3F}" destId="{52AB1E55-2E25-4B36-A6F3-B5E4502719C0}" srcOrd="0" destOrd="0" presId="urn:microsoft.com/office/officeart/2005/8/layout/orgChart1"/>
    <dgm:cxn modelId="{11CB8350-634C-49D0-BFBF-85363CC1744C}" type="presParOf" srcId="{52AB1E55-2E25-4B36-A6F3-B5E4502719C0}" destId="{08C0B1B0-1FBC-4FFC-8016-5F834D9B9C40}" srcOrd="0" destOrd="0" presId="urn:microsoft.com/office/officeart/2005/8/layout/orgChart1"/>
    <dgm:cxn modelId="{7AB8FE23-6A7D-441B-BC6F-E49109847A1E}" type="presParOf" srcId="{52AB1E55-2E25-4B36-A6F3-B5E4502719C0}" destId="{7C65B9A5-3D61-47C0-AE79-D3ECBCE82BFC}" srcOrd="1" destOrd="0" presId="urn:microsoft.com/office/officeart/2005/8/layout/orgChart1"/>
    <dgm:cxn modelId="{CC5A9B73-45F3-43D7-A152-7B751C062F3E}" type="presParOf" srcId="{B044E575-29CD-411E-84A7-FA5851216F3F}" destId="{1304B1F1-AF11-4720-B8FD-22E72C63A8D2}" srcOrd="1" destOrd="0" presId="urn:microsoft.com/office/officeart/2005/8/layout/orgChart1"/>
    <dgm:cxn modelId="{636689A3-238F-4BD1-A430-7F035B79E965}" type="presParOf" srcId="{B044E575-29CD-411E-84A7-FA5851216F3F}" destId="{E6AD254B-B0F1-4D68-A623-1614B19E6804}" srcOrd="2" destOrd="0" presId="urn:microsoft.com/office/officeart/2005/8/layout/orgChart1"/>
    <dgm:cxn modelId="{A2CC8E31-EF3A-4B30-8BCE-E4F18DCD0907}" type="presParOf" srcId="{DB28E8BE-3521-4CC0-BA5B-7617FF1C3CD6}" destId="{D4852CA2-D440-48DE-B347-ACA269E47097}" srcOrd="2" destOrd="0" presId="urn:microsoft.com/office/officeart/2005/8/layout/orgChart1"/>
    <dgm:cxn modelId="{9524A445-9057-4CF3-9F55-68E71146B134}" type="presParOf" srcId="{32D39949-A3F1-4B91-ACE9-66767CAF34AE}" destId="{9F7B916D-DBD8-4A90-8E6E-A5F1A70DABA6}" srcOrd="4" destOrd="0" presId="urn:microsoft.com/office/officeart/2005/8/layout/orgChart1"/>
    <dgm:cxn modelId="{8299231E-B5AD-40C1-8020-85678F67877D}" type="presParOf" srcId="{32D39949-A3F1-4B91-ACE9-66767CAF34AE}" destId="{A386F52A-53D7-4310-969F-183DE0B91C63}" srcOrd="5" destOrd="0" presId="urn:microsoft.com/office/officeart/2005/8/layout/orgChart1"/>
    <dgm:cxn modelId="{7AE06299-19CC-44D4-A8D4-0EB1E335F5E7}" type="presParOf" srcId="{A386F52A-53D7-4310-969F-183DE0B91C63}" destId="{DF5E2EED-3213-4515-B259-F576432A3B4D}" srcOrd="0" destOrd="0" presId="urn:microsoft.com/office/officeart/2005/8/layout/orgChart1"/>
    <dgm:cxn modelId="{89C57A3D-08C9-4F08-96E3-46214B2D608E}" type="presParOf" srcId="{DF5E2EED-3213-4515-B259-F576432A3B4D}" destId="{EF342E7F-0FCD-4DB0-ABDE-3CA5A9C71FA3}" srcOrd="0" destOrd="0" presId="urn:microsoft.com/office/officeart/2005/8/layout/orgChart1"/>
    <dgm:cxn modelId="{59B89DB1-FF40-4A0F-91E0-FCD6F368FB39}" type="presParOf" srcId="{DF5E2EED-3213-4515-B259-F576432A3B4D}" destId="{1E34A2B0-CDCD-49DB-8A42-F600E52EF62A}" srcOrd="1" destOrd="0" presId="urn:microsoft.com/office/officeart/2005/8/layout/orgChart1"/>
    <dgm:cxn modelId="{AACF98F3-BD79-44FD-8E8A-66A2FA2D3158}" type="presParOf" srcId="{A386F52A-53D7-4310-969F-183DE0B91C63}" destId="{8F75D4DE-F067-4CA1-BE34-BCAAD28D4FC2}" srcOrd="1" destOrd="0" presId="urn:microsoft.com/office/officeart/2005/8/layout/orgChart1"/>
    <dgm:cxn modelId="{72BE48E4-3150-4D6F-8AD2-1BBB3EC8F070}" type="presParOf" srcId="{8F75D4DE-F067-4CA1-BE34-BCAAD28D4FC2}" destId="{C475FAE0-F0D8-4E35-81EF-69D60DDF6D25}" srcOrd="0" destOrd="0" presId="urn:microsoft.com/office/officeart/2005/8/layout/orgChart1"/>
    <dgm:cxn modelId="{79784F69-8C6F-4D9E-ABF3-9979432E507E}" type="presParOf" srcId="{8F75D4DE-F067-4CA1-BE34-BCAAD28D4FC2}" destId="{E2104008-8250-4098-B7B0-D8404864EC89}" srcOrd="1" destOrd="0" presId="urn:microsoft.com/office/officeart/2005/8/layout/orgChart1"/>
    <dgm:cxn modelId="{2F951EB9-4549-4588-BB36-64A63411A760}" type="presParOf" srcId="{E2104008-8250-4098-B7B0-D8404864EC89}" destId="{D13DE5D8-2950-4C9E-BE92-49A4EB9D5C61}" srcOrd="0" destOrd="0" presId="urn:microsoft.com/office/officeart/2005/8/layout/orgChart1"/>
    <dgm:cxn modelId="{18B63479-37F6-4B81-BB33-87295F949175}" type="presParOf" srcId="{D13DE5D8-2950-4C9E-BE92-49A4EB9D5C61}" destId="{9331F3E9-9B53-4623-855D-388739EF8062}" srcOrd="0" destOrd="0" presId="urn:microsoft.com/office/officeart/2005/8/layout/orgChart1"/>
    <dgm:cxn modelId="{7C6F92D8-54F9-47BA-B1C9-614B39864BF9}" type="presParOf" srcId="{D13DE5D8-2950-4C9E-BE92-49A4EB9D5C61}" destId="{96FCE46C-F6EE-4D1D-9F7C-37ED1BA51661}" srcOrd="1" destOrd="0" presId="urn:microsoft.com/office/officeart/2005/8/layout/orgChart1"/>
    <dgm:cxn modelId="{7932CF1A-0DC3-47DC-92CA-6C0587416CE9}" type="presParOf" srcId="{E2104008-8250-4098-B7B0-D8404864EC89}" destId="{30D3EA25-60E8-4C19-AD53-02DE288F8F94}" srcOrd="1" destOrd="0" presId="urn:microsoft.com/office/officeart/2005/8/layout/orgChart1"/>
    <dgm:cxn modelId="{F09E5DC3-38D1-434F-8317-D191239E1CD0}" type="presParOf" srcId="{E2104008-8250-4098-B7B0-D8404864EC89}" destId="{06614C77-84F8-4DDF-BFD1-E44617AF34EF}" srcOrd="2" destOrd="0" presId="urn:microsoft.com/office/officeart/2005/8/layout/orgChart1"/>
    <dgm:cxn modelId="{E02AAC37-9EB1-45CC-BBDE-7060674B5849}" type="presParOf" srcId="{8F75D4DE-F067-4CA1-BE34-BCAAD28D4FC2}" destId="{3A32F921-38FD-4722-B655-E730782CBF6B}" srcOrd="2" destOrd="0" presId="urn:microsoft.com/office/officeart/2005/8/layout/orgChart1"/>
    <dgm:cxn modelId="{7432F084-E59B-4F92-9132-12E4FF98E55C}" type="presParOf" srcId="{8F75D4DE-F067-4CA1-BE34-BCAAD28D4FC2}" destId="{B7134D4A-47EF-46ED-86B7-4DE7B5A1B3E4}" srcOrd="3" destOrd="0" presId="urn:microsoft.com/office/officeart/2005/8/layout/orgChart1"/>
    <dgm:cxn modelId="{A2F4FEAB-4746-443F-B37B-1BA676E0E2B7}" type="presParOf" srcId="{B7134D4A-47EF-46ED-86B7-4DE7B5A1B3E4}" destId="{AC740861-BF9D-4B25-8A8F-3E04A32F6D83}" srcOrd="0" destOrd="0" presId="urn:microsoft.com/office/officeart/2005/8/layout/orgChart1"/>
    <dgm:cxn modelId="{425F20BD-5F7B-4E40-9790-6D61807AC38F}" type="presParOf" srcId="{AC740861-BF9D-4B25-8A8F-3E04A32F6D83}" destId="{512346B2-A229-4E36-BB33-400391D96D45}" srcOrd="0" destOrd="0" presId="urn:microsoft.com/office/officeart/2005/8/layout/orgChart1"/>
    <dgm:cxn modelId="{9DCF71BD-8AE8-4662-8DDA-F25AC7F4CF28}" type="presParOf" srcId="{AC740861-BF9D-4B25-8A8F-3E04A32F6D83}" destId="{39978946-AECC-47C1-BE20-D0B0EAA93075}" srcOrd="1" destOrd="0" presId="urn:microsoft.com/office/officeart/2005/8/layout/orgChart1"/>
    <dgm:cxn modelId="{E4D893E3-61DC-467D-B461-353AA21209BF}" type="presParOf" srcId="{B7134D4A-47EF-46ED-86B7-4DE7B5A1B3E4}" destId="{D95870BB-F41F-435C-A8D2-F10108B29F79}" srcOrd="1" destOrd="0" presId="urn:microsoft.com/office/officeart/2005/8/layout/orgChart1"/>
    <dgm:cxn modelId="{5EFFD756-CFA2-43DC-90FE-294F5EC5C2CC}" type="presParOf" srcId="{B7134D4A-47EF-46ED-86B7-4DE7B5A1B3E4}" destId="{6270D582-D7C6-4FEF-A7BC-0FAE32CD4095}" srcOrd="2" destOrd="0" presId="urn:microsoft.com/office/officeart/2005/8/layout/orgChart1"/>
    <dgm:cxn modelId="{575AEEA4-4F68-459D-BAA8-5596834D9929}" type="presParOf" srcId="{8F75D4DE-F067-4CA1-BE34-BCAAD28D4FC2}" destId="{922F4926-4729-4D81-B79C-8458282B24BE}" srcOrd="4" destOrd="0" presId="urn:microsoft.com/office/officeart/2005/8/layout/orgChart1"/>
    <dgm:cxn modelId="{AFA4A3BC-3B34-45FD-8DAF-DF6CF0DC2705}" type="presParOf" srcId="{8F75D4DE-F067-4CA1-BE34-BCAAD28D4FC2}" destId="{0140E8DA-1225-496D-82C0-67143C3FDF20}" srcOrd="5" destOrd="0" presId="urn:microsoft.com/office/officeart/2005/8/layout/orgChart1"/>
    <dgm:cxn modelId="{91FBF4C4-2EFB-4296-B00C-D526E0649FE4}" type="presParOf" srcId="{0140E8DA-1225-496D-82C0-67143C3FDF20}" destId="{BEFD9ADE-B99C-4FC0-BBF1-37ED66D5D544}" srcOrd="0" destOrd="0" presId="urn:microsoft.com/office/officeart/2005/8/layout/orgChart1"/>
    <dgm:cxn modelId="{51EFCF91-187C-4CE5-B5E9-F7355EBF4E02}" type="presParOf" srcId="{BEFD9ADE-B99C-4FC0-BBF1-37ED66D5D544}" destId="{FBF30089-F773-4FAB-935B-F89896396964}" srcOrd="0" destOrd="0" presId="urn:microsoft.com/office/officeart/2005/8/layout/orgChart1"/>
    <dgm:cxn modelId="{73991ECD-D300-49FF-B828-6A646985AE30}" type="presParOf" srcId="{BEFD9ADE-B99C-4FC0-BBF1-37ED66D5D544}" destId="{D1D74E26-B8E5-44B8-A90C-FDFBF3671E2B}" srcOrd="1" destOrd="0" presId="urn:microsoft.com/office/officeart/2005/8/layout/orgChart1"/>
    <dgm:cxn modelId="{5AA71E39-19B4-467D-A437-1EDA71D754DD}" type="presParOf" srcId="{0140E8DA-1225-496D-82C0-67143C3FDF20}" destId="{F846D53B-AEA3-495A-BF71-D31A297D9B42}" srcOrd="1" destOrd="0" presId="urn:microsoft.com/office/officeart/2005/8/layout/orgChart1"/>
    <dgm:cxn modelId="{B6788831-1248-48EF-8C91-6ADBC5FA341A}" type="presParOf" srcId="{0140E8DA-1225-496D-82C0-67143C3FDF20}" destId="{C4BE44D3-8745-4562-A953-83599DFBBDEF}" srcOrd="2" destOrd="0" presId="urn:microsoft.com/office/officeart/2005/8/layout/orgChart1"/>
    <dgm:cxn modelId="{14BA66D2-CD48-4242-B9A8-7C1DEA7BEB5E}" type="presParOf" srcId="{A386F52A-53D7-4310-969F-183DE0B91C63}" destId="{6C477D58-4B37-4761-A400-212F66D0657D}" srcOrd="2" destOrd="0" presId="urn:microsoft.com/office/officeart/2005/8/layout/orgChart1"/>
    <dgm:cxn modelId="{80086851-634F-43A0-A2C6-E25E7476D0A8}" type="presParOf" srcId="{32D39949-A3F1-4B91-ACE9-66767CAF34AE}" destId="{B352F5A4-604B-4B7D-8F19-4692230B0B7F}" srcOrd="6" destOrd="0" presId="urn:microsoft.com/office/officeart/2005/8/layout/orgChart1"/>
    <dgm:cxn modelId="{BB31AC01-581B-4B8B-BD0D-DF3AE009CDC2}" type="presParOf" srcId="{32D39949-A3F1-4B91-ACE9-66767CAF34AE}" destId="{C0FBD7D9-07D1-46C7-A67D-8C5CC99768D9}" srcOrd="7" destOrd="0" presId="urn:microsoft.com/office/officeart/2005/8/layout/orgChart1"/>
    <dgm:cxn modelId="{0F17F867-9763-496A-B069-6F72E37F4B8F}" type="presParOf" srcId="{C0FBD7D9-07D1-46C7-A67D-8C5CC99768D9}" destId="{A77B36A2-AFF7-43BB-B102-933EDBEAF12A}" srcOrd="0" destOrd="0" presId="urn:microsoft.com/office/officeart/2005/8/layout/orgChart1"/>
    <dgm:cxn modelId="{5A593603-CB71-444F-B404-93EE2D38CF48}" type="presParOf" srcId="{A77B36A2-AFF7-43BB-B102-933EDBEAF12A}" destId="{65DD4CC5-1F2E-4726-87A8-65149D5591F9}" srcOrd="0" destOrd="0" presId="urn:microsoft.com/office/officeart/2005/8/layout/orgChart1"/>
    <dgm:cxn modelId="{42F40484-F86F-4883-A350-7ABFE8283F9C}" type="presParOf" srcId="{A77B36A2-AFF7-43BB-B102-933EDBEAF12A}" destId="{0B7096AD-98A9-4C9A-9BC8-A45754864934}" srcOrd="1" destOrd="0" presId="urn:microsoft.com/office/officeart/2005/8/layout/orgChart1"/>
    <dgm:cxn modelId="{E00CAF0D-013B-43F0-9F5F-B3701B1C26C8}" type="presParOf" srcId="{C0FBD7D9-07D1-46C7-A67D-8C5CC99768D9}" destId="{9901E6E1-C8B3-4EA4-B2ED-EAB38C0F02EF}" srcOrd="1" destOrd="0" presId="urn:microsoft.com/office/officeart/2005/8/layout/orgChart1"/>
    <dgm:cxn modelId="{1D07512C-A728-4FFA-A3E6-67A9D4F521C6}" type="presParOf" srcId="{9901E6E1-C8B3-4EA4-B2ED-EAB38C0F02EF}" destId="{5386B48C-48A5-49A2-8745-6BB6A5D78CAE}" srcOrd="0" destOrd="0" presId="urn:microsoft.com/office/officeart/2005/8/layout/orgChart1"/>
    <dgm:cxn modelId="{D45E433F-1C55-4E98-9B94-21A3F216040C}" type="presParOf" srcId="{9901E6E1-C8B3-4EA4-B2ED-EAB38C0F02EF}" destId="{17F01FC0-5639-419E-9775-08F56447FC44}" srcOrd="1" destOrd="0" presId="urn:microsoft.com/office/officeart/2005/8/layout/orgChart1"/>
    <dgm:cxn modelId="{70EC1BFA-60DE-4FE4-84B9-1D4089EAB986}" type="presParOf" srcId="{17F01FC0-5639-419E-9775-08F56447FC44}" destId="{11A765E2-EEF9-46AB-B7E7-50D85052BD89}" srcOrd="0" destOrd="0" presId="urn:microsoft.com/office/officeart/2005/8/layout/orgChart1"/>
    <dgm:cxn modelId="{C637FDAE-16B3-49CD-91A9-399DBDAECA72}" type="presParOf" srcId="{11A765E2-EEF9-46AB-B7E7-50D85052BD89}" destId="{AF2C27A2-BF46-420A-A0BF-0ED66E2B1006}" srcOrd="0" destOrd="0" presId="urn:microsoft.com/office/officeart/2005/8/layout/orgChart1"/>
    <dgm:cxn modelId="{FC3458D0-FC88-4AA1-90F2-9EA7A04D1A76}" type="presParOf" srcId="{11A765E2-EEF9-46AB-B7E7-50D85052BD89}" destId="{3A098A4A-C59C-47CE-919C-057BAE99E48E}" srcOrd="1" destOrd="0" presId="urn:microsoft.com/office/officeart/2005/8/layout/orgChart1"/>
    <dgm:cxn modelId="{0734ED9C-DB2C-41E7-9303-12EFC0928E11}" type="presParOf" srcId="{17F01FC0-5639-419E-9775-08F56447FC44}" destId="{163C3767-9400-4EE1-9BC2-C7A85543FE1D}" srcOrd="1" destOrd="0" presId="urn:microsoft.com/office/officeart/2005/8/layout/orgChart1"/>
    <dgm:cxn modelId="{5F67834D-E91C-4FB3-BA4A-FCAC2311FB3B}" type="presParOf" srcId="{17F01FC0-5639-419E-9775-08F56447FC44}" destId="{D482728B-4D2F-4205-ABAF-3DF0E51AD29D}" srcOrd="2" destOrd="0" presId="urn:microsoft.com/office/officeart/2005/8/layout/orgChart1"/>
    <dgm:cxn modelId="{C4DD6F17-08C5-4633-921C-81261C0F7918}" type="presParOf" srcId="{9901E6E1-C8B3-4EA4-B2ED-EAB38C0F02EF}" destId="{CA74F4B1-F9B0-4623-BB80-8C2A7BEAD1EB}" srcOrd="2" destOrd="0" presId="urn:microsoft.com/office/officeart/2005/8/layout/orgChart1"/>
    <dgm:cxn modelId="{1C7CFAC8-A28E-4DDD-8A67-F11C6ECF39CA}" type="presParOf" srcId="{9901E6E1-C8B3-4EA4-B2ED-EAB38C0F02EF}" destId="{B7752E8E-C1B6-4396-84DB-594D65C03EBA}" srcOrd="3" destOrd="0" presId="urn:microsoft.com/office/officeart/2005/8/layout/orgChart1"/>
    <dgm:cxn modelId="{4B8D273F-888C-4523-85C3-7A4BDAE6A9F6}" type="presParOf" srcId="{B7752E8E-C1B6-4396-84DB-594D65C03EBA}" destId="{FD75841E-40BB-4CF7-B974-FCD957E3EC12}" srcOrd="0" destOrd="0" presId="urn:microsoft.com/office/officeart/2005/8/layout/orgChart1"/>
    <dgm:cxn modelId="{9B518F81-F031-4F2B-A0FB-30DAE21DFF48}" type="presParOf" srcId="{FD75841E-40BB-4CF7-B974-FCD957E3EC12}" destId="{51033926-9688-495F-B9A0-776FB7AC85E6}" srcOrd="0" destOrd="0" presId="urn:microsoft.com/office/officeart/2005/8/layout/orgChart1"/>
    <dgm:cxn modelId="{3469C21D-A92F-4D68-A199-B3F5941D36A5}" type="presParOf" srcId="{FD75841E-40BB-4CF7-B974-FCD957E3EC12}" destId="{486E516D-FBB4-4DEF-853E-A265DB1B1FCA}" srcOrd="1" destOrd="0" presId="urn:microsoft.com/office/officeart/2005/8/layout/orgChart1"/>
    <dgm:cxn modelId="{F7505D42-F7BB-4101-B82E-29A490E9E607}" type="presParOf" srcId="{B7752E8E-C1B6-4396-84DB-594D65C03EBA}" destId="{1ADE6845-E903-452D-BA92-237EEDB9669E}" srcOrd="1" destOrd="0" presId="urn:microsoft.com/office/officeart/2005/8/layout/orgChart1"/>
    <dgm:cxn modelId="{03E9BB09-B82F-4A2F-A9FE-8E374E3AAFE9}" type="presParOf" srcId="{B7752E8E-C1B6-4396-84DB-594D65C03EBA}" destId="{5D941B56-FBBD-421C-9819-3027435809FB}" srcOrd="2" destOrd="0" presId="urn:microsoft.com/office/officeart/2005/8/layout/orgChart1"/>
    <dgm:cxn modelId="{C8C745F0-001F-4E6E-8E27-0C6E1ED1118C}" type="presParOf" srcId="{C0FBD7D9-07D1-46C7-A67D-8C5CC99768D9}" destId="{555B18A4-5564-4F99-B128-1C87B37A3BF8}" srcOrd="2" destOrd="0" presId="urn:microsoft.com/office/officeart/2005/8/layout/orgChart1"/>
    <dgm:cxn modelId="{47D4E5B7-1804-437A-8C5B-8AD3F507832B}" type="presParOf" srcId="{3371F012-8664-43D0-9B71-6A929437C2EA}" destId="{196B8F6C-E71A-40C6-95AF-8C69EFBE5648}" srcOrd="2" destOrd="0" presId="urn:microsoft.com/office/officeart/2005/8/layout/orgChart1"/>
    <dgm:cxn modelId="{84F60797-6D68-42F7-BB3C-9B81FC3F68C9}" type="presParOf" srcId="{196B8F6C-E71A-40C6-95AF-8C69EFBE5648}" destId="{95BFF2D8-E53F-4117-8E89-DC92C3A990BE}" srcOrd="0" destOrd="0" presId="urn:microsoft.com/office/officeart/2005/8/layout/orgChart1"/>
    <dgm:cxn modelId="{D94CA2C3-EC0A-419B-B0D5-0F70A023B15A}" type="presParOf" srcId="{196B8F6C-E71A-40C6-95AF-8C69EFBE5648}" destId="{02D16E28-D4D2-4B34-BFF3-5B2466851C0F}" srcOrd="1" destOrd="0" presId="urn:microsoft.com/office/officeart/2005/8/layout/orgChart1"/>
    <dgm:cxn modelId="{3DE7FA4B-B85D-4D48-923B-FBE2D69D8D72}" type="presParOf" srcId="{02D16E28-D4D2-4B34-BFF3-5B2466851C0F}" destId="{A2AE5414-3F16-4C38-A962-94A4702D0C9F}" srcOrd="0" destOrd="0" presId="urn:microsoft.com/office/officeart/2005/8/layout/orgChart1"/>
    <dgm:cxn modelId="{3E388024-6B0C-4DC3-83D7-04F8516A4D21}" type="presParOf" srcId="{A2AE5414-3F16-4C38-A962-94A4702D0C9F}" destId="{C0D3BA60-BD6F-49F0-9D44-07BAC555B337}" srcOrd="0" destOrd="0" presId="urn:microsoft.com/office/officeart/2005/8/layout/orgChart1"/>
    <dgm:cxn modelId="{92255CBB-0017-40A0-B5F2-D8B0CC1B4BF9}" type="presParOf" srcId="{A2AE5414-3F16-4C38-A962-94A4702D0C9F}" destId="{A5B0003A-71C6-4FCE-8C92-13DA78985BCE}" srcOrd="1" destOrd="0" presId="urn:microsoft.com/office/officeart/2005/8/layout/orgChart1"/>
    <dgm:cxn modelId="{4E7DED2A-FDA6-464B-A52C-D9BDFD0A0ED6}" type="presParOf" srcId="{02D16E28-D4D2-4B34-BFF3-5B2466851C0F}" destId="{46463A2B-BBAE-410C-A09F-D8468E92C24A}" srcOrd="1" destOrd="0" presId="urn:microsoft.com/office/officeart/2005/8/layout/orgChart1"/>
    <dgm:cxn modelId="{8E62C347-D48C-4758-A9A5-243AE7A7FA43}" type="presParOf" srcId="{02D16E28-D4D2-4B34-BFF3-5B2466851C0F}" destId="{0287971A-A29B-4A32-8D3D-6DCDCE2DBBB4}" srcOrd="2" destOrd="0" presId="urn:microsoft.com/office/officeart/2005/8/layout/orgChart1"/>
    <dgm:cxn modelId="{190CA3E1-D057-487E-A422-8E7682E25C39}" type="presParOf" srcId="{196B8F6C-E71A-40C6-95AF-8C69EFBE5648}" destId="{6156F6FF-DEA2-40AA-A79B-B84B3D8697E8}" srcOrd="2" destOrd="0" presId="urn:microsoft.com/office/officeart/2005/8/layout/orgChart1"/>
    <dgm:cxn modelId="{F847803F-FEFC-483E-9A84-6C01A348E897}" type="presParOf" srcId="{196B8F6C-E71A-40C6-95AF-8C69EFBE5648}" destId="{D9B7024E-7B91-4E60-9645-0C2AB71EAF17}" srcOrd="3" destOrd="0" presId="urn:microsoft.com/office/officeart/2005/8/layout/orgChart1"/>
    <dgm:cxn modelId="{4B8975AD-2E54-4016-A786-934E3C4316B9}" type="presParOf" srcId="{D9B7024E-7B91-4E60-9645-0C2AB71EAF17}" destId="{564CE6A8-54C6-4AF1-AF35-0E2DBA727D6B}" srcOrd="0" destOrd="0" presId="urn:microsoft.com/office/officeart/2005/8/layout/orgChart1"/>
    <dgm:cxn modelId="{9DD23302-3378-44C0-90AA-27CED33AA1EB}" type="presParOf" srcId="{564CE6A8-54C6-4AF1-AF35-0E2DBA727D6B}" destId="{0290B7E0-2A4E-4555-8CEE-04B7BB59F93F}" srcOrd="0" destOrd="0" presId="urn:microsoft.com/office/officeart/2005/8/layout/orgChart1"/>
    <dgm:cxn modelId="{0E7B4F9D-3C42-496F-A1AF-F746CFD534D4}" type="presParOf" srcId="{564CE6A8-54C6-4AF1-AF35-0E2DBA727D6B}" destId="{09EADFC6-E904-41C0-939E-02352ECD1A44}" srcOrd="1" destOrd="0" presId="urn:microsoft.com/office/officeart/2005/8/layout/orgChart1"/>
    <dgm:cxn modelId="{D8F4F489-2D3C-4594-955C-2EE45B97C0B4}" type="presParOf" srcId="{D9B7024E-7B91-4E60-9645-0C2AB71EAF17}" destId="{099D98AD-93F0-4CA6-B79C-7D234707B50C}" srcOrd="1" destOrd="0" presId="urn:microsoft.com/office/officeart/2005/8/layout/orgChart1"/>
    <dgm:cxn modelId="{D6CDA2BF-A344-4E2C-A8DD-E6B438E78656}" type="presParOf" srcId="{D9B7024E-7B91-4E60-9645-0C2AB71EAF17}" destId="{4C6D9AE8-922E-4E35-8B82-06A6C63A2B3D}" srcOrd="2" destOrd="0" presId="urn:microsoft.com/office/officeart/2005/8/layout/orgChart1"/>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2015E5-9C67-4DF4-8D62-BC18290A72B5}">
      <dsp:nvSpPr>
        <dsp:cNvPr id="0" name=""/>
        <dsp:cNvSpPr/>
      </dsp:nvSpPr>
      <dsp:spPr>
        <a:xfrm>
          <a:off x="687224" y="445924"/>
          <a:ext cx="2968951" cy="2968951"/>
        </a:xfrm>
        <a:prstGeom prst="blockArc">
          <a:avLst>
            <a:gd name="adj1" fmla="val 10800000"/>
            <a:gd name="adj2" fmla="val 16200000"/>
            <a:gd name="adj3" fmla="val 4644"/>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42CB596-50F7-4A45-90CE-A4DDCC0C3ECE}">
      <dsp:nvSpPr>
        <dsp:cNvPr id="0" name=""/>
        <dsp:cNvSpPr/>
      </dsp:nvSpPr>
      <dsp:spPr>
        <a:xfrm>
          <a:off x="687224" y="445924"/>
          <a:ext cx="2968951" cy="2968951"/>
        </a:xfrm>
        <a:prstGeom prst="blockArc">
          <a:avLst>
            <a:gd name="adj1" fmla="val 5400000"/>
            <a:gd name="adj2" fmla="val 10800000"/>
            <a:gd name="adj3" fmla="val 4644"/>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3893B5-D52D-40A2-95F5-A47065E1F72C}">
      <dsp:nvSpPr>
        <dsp:cNvPr id="0" name=""/>
        <dsp:cNvSpPr/>
      </dsp:nvSpPr>
      <dsp:spPr>
        <a:xfrm>
          <a:off x="687224" y="445924"/>
          <a:ext cx="2968951" cy="2968951"/>
        </a:xfrm>
        <a:prstGeom prst="blockArc">
          <a:avLst>
            <a:gd name="adj1" fmla="val 0"/>
            <a:gd name="adj2" fmla="val 5400000"/>
            <a:gd name="adj3" fmla="val 4644"/>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D4BA1A4-7ECF-4C6F-9B9F-C7DF983BC77D}">
      <dsp:nvSpPr>
        <dsp:cNvPr id="0" name=""/>
        <dsp:cNvSpPr/>
      </dsp:nvSpPr>
      <dsp:spPr>
        <a:xfrm>
          <a:off x="687224" y="445924"/>
          <a:ext cx="2968951" cy="2968951"/>
        </a:xfrm>
        <a:prstGeom prst="blockArc">
          <a:avLst>
            <a:gd name="adj1" fmla="val 16200000"/>
            <a:gd name="adj2" fmla="val 0"/>
            <a:gd name="adj3" fmla="val 4644"/>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DD16E63-B458-4507-BB20-39FAABF714C0}">
      <dsp:nvSpPr>
        <dsp:cNvPr id="0" name=""/>
        <dsp:cNvSpPr/>
      </dsp:nvSpPr>
      <dsp:spPr>
        <a:xfrm>
          <a:off x="1487741" y="1246441"/>
          <a:ext cx="1367916" cy="136791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lvl="0" algn="ctr" defTabSz="1555750">
            <a:lnSpc>
              <a:spcPct val="90000"/>
            </a:lnSpc>
            <a:spcBef>
              <a:spcPct val="0"/>
            </a:spcBef>
            <a:spcAft>
              <a:spcPct val="35000"/>
            </a:spcAft>
          </a:pPr>
          <a:endParaRPr lang="en-US" sz="3500" kern="1200" dirty="0"/>
        </a:p>
      </dsp:txBody>
      <dsp:txXfrm>
        <a:off x="1688068" y="1446768"/>
        <a:ext cx="967262" cy="967262"/>
      </dsp:txXfrm>
    </dsp:sp>
    <dsp:sp modelId="{4E04E92C-544D-4587-B713-07D9D3D0113F}">
      <dsp:nvSpPr>
        <dsp:cNvPr id="0" name=""/>
        <dsp:cNvSpPr/>
      </dsp:nvSpPr>
      <dsp:spPr>
        <a:xfrm>
          <a:off x="1692929" y="1625"/>
          <a:ext cx="957541" cy="957541"/>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t/>
          </a:r>
          <a:br>
            <a:rPr lang="en-US" sz="1200" kern="1200" dirty="0" smtClean="0"/>
          </a:br>
          <a:r>
            <a:rPr lang="en-US" sz="1200" kern="1200" dirty="0" smtClean="0"/>
            <a:t/>
          </a:r>
          <a:br>
            <a:rPr lang="en-US" sz="1200" kern="1200" dirty="0" smtClean="0"/>
          </a:br>
          <a:r>
            <a:rPr lang="en-US" sz="1200" kern="1200" dirty="0" smtClean="0"/>
            <a:t>Video</a:t>
          </a:r>
          <a:endParaRPr lang="en-US" sz="1200" kern="1200" dirty="0"/>
        </a:p>
      </dsp:txBody>
      <dsp:txXfrm>
        <a:off x="1833158" y="141854"/>
        <a:ext cx="677083" cy="677083"/>
      </dsp:txXfrm>
    </dsp:sp>
    <dsp:sp modelId="{A8AC8A19-4663-4976-9F49-E17DCFB833E3}">
      <dsp:nvSpPr>
        <dsp:cNvPr id="0" name=""/>
        <dsp:cNvSpPr/>
      </dsp:nvSpPr>
      <dsp:spPr>
        <a:xfrm>
          <a:off x="3142933" y="1451629"/>
          <a:ext cx="957541" cy="957541"/>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t/>
          </a:r>
          <a:br>
            <a:rPr lang="en-US" sz="1200" kern="1200" dirty="0" smtClean="0"/>
          </a:br>
          <a:r>
            <a:rPr lang="en-US" sz="1200" kern="1200" dirty="0" smtClean="0"/>
            <a:t/>
          </a:r>
          <a:br>
            <a:rPr lang="en-US" sz="1200" kern="1200" dirty="0" smtClean="0"/>
          </a:br>
          <a:r>
            <a:rPr lang="en-US" sz="1200" kern="1200" dirty="0" smtClean="0"/>
            <a:t>Animation</a:t>
          </a:r>
          <a:endParaRPr lang="en-US" sz="1200" kern="1200" dirty="0"/>
        </a:p>
      </dsp:txBody>
      <dsp:txXfrm>
        <a:off x="3283162" y="1591858"/>
        <a:ext cx="677083" cy="677083"/>
      </dsp:txXfrm>
    </dsp:sp>
    <dsp:sp modelId="{1F55A937-65A7-42C6-8B43-3C3EFF7230CC}">
      <dsp:nvSpPr>
        <dsp:cNvPr id="0" name=""/>
        <dsp:cNvSpPr/>
      </dsp:nvSpPr>
      <dsp:spPr>
        <a:xfrm>
          <a:off x="1692929" y="2901633"/>
          <a:ext cx="957541" cy="957541"/>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t/>
          </a:r>
          <a:br>
            <a:rPr lang="en-US" sz="1200" kern="1200" dirty="0" smtClean="0"/>
          </a:br>
          <a:r>
            <a:rPr lang="en-US" sz="1200" kern="1200" dirty="0" smtClean="0"/>
            <a:t/>
          </a:r>
          <a:br>
            <a:rPr lang="en-US" sz="1200" kern="1200" dirty="0" smtClean="0"/>
          </a:br>
          <a:r>
            <a:rPr lang="en-US" sz="1200" kern="1200" dirty="0" smtClean="0"/>
            <a:t>Audio</a:t>
          </a:r>
          <a:endParaRPr lang="en-US" sz="1200" kern="1200" dirty="0"/>
        </a:p>
      </dsp:txBody>
      <dsp:txXfrm>
        <a:off x="1833158" y="3041862"/>
        <a:ext cx="677083" cy="677083"/>
      </dsp:txXfrm>
    </dsp:sp>
    <dsp:sp modelId="{0862AD73-99AE-4BAB-AA0C-B9BC2EEFBE99}">
      <dsp:nvSpPr>
        <dsp:cNvPr id="0" name=""/>
        <dsp:cNvSpPr/>
      </dsp:nvSpPr>
      <dsp:spPr>
        <a:xfrm>
          <a:off x="242925" y="1451629"/>
          <a:ext cx="957541" cy="957541"/>
        </a:xfrm>
        <a:prstGeom prst="ellipse">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t/>
          </a:r>
          <a:br>
            <a:rPr lang="en-US" sz="1200" kern="1200" dirty="0" smtClean="0"/>
          </a:br>
          <a:r>
            <a:rPr lang="en-US" sz="1200" kern="1200" dirty="0" smtClean="0"/>
            <a:t/>
          </a:r>
          <a:br>
            <a:rPr lang="en-US" sz="1200" kern="1200" dirty="0" smtClean="0"/>
          </a:br>
          <a:r>
            <a:rPr lang="en-US" sz="1200" kern="1200" dirty="0" smtClean="0"/>
            <a:t>Image</a:t>
          </a:r>
          <a:endParaRPr lang="en-US" sz="1200" kern="1200" dirty="0"/>
        </a:p>
      </dsp:txBody>
      <dsp:txXfrm>
        <a:off x="383154" y="1591858"/>
        <a:ext cx="677083" cy="67708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07AA66-646A-48FC-8EA0-B156C97582BD}">
      <dsp:nvSpPr>
        <dsp:cNvPr id="0" name=""/>
        <dsp:cNvSpPr/>
      </dsp:nvSpPr>
      <dsp:spPr>
        <a:xfrm>
          <a:off x="691602" y="274811"/>
          <a:ext cx="1446686" cy="1446686"/>
        </a:xfrm>
        <a:prstGeom prst="pieWedg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lvl="0" algn="ctr" defTabSz="488950">
            <a:lnSpc>
              <a:spcPct val="90000"/>
            </a:lnSpc>
            <a:spcBef>
              <a:spcPct val="0"/>
            </a:spcBef>
            <a:spcAft>
              <a:spcPct val="35000"/>
            </a:spcAft>
          </a:pPr>
          <a:r>
            <a:rPr lang="en-US" sz="1100" kern="1200" dirty="0" smtClean="0"/>
            <a:t/>
          </a:r>
          <a:br>
            <a:rPr lang="en-US" sz="1100" kern="1200" dirty="0" smtClean="0"/>
          </a:br>
          <a:r>
            <a:rPr lang="en-US" sz="1100" kern="1200" dirty="0" smtClean="0"/>
            <a:t/>
          </a:r>
          <a:br>
            <a:rPr lang="en-US" sz="1100" kern="1200" dirty="0" smtClean="0"/>
          </a:br>
          <a:r>
            <a:rPr lang="en-US" sz="1100" kern="1200" dirty="0" smtClean="0"/>
            <a:t>Photo</a:t>
          </a:r>
          <a:endParaRPr lang="en-US" sz="1100" kern="1200" dirty="0"/>
        </a:p>
      </dsp:txBody>
      <dsp:txXfrm>
        <a:off x="1115327" y="698536"/>
        <a:ext cx="1022961" cy="1022961"/>
      </dsp:txXfrm>
    </dsp:sp>
    <dsp:sp modelId="{25BEFDD2-FF93-439F-9E67-4736810D64FB}">
      <dsp:nvSpPr>
        <dsp:cNvPr id="0" name=""/>
        <dsp:cNvSpPr/>
      </dsp:nvSpPr>
      <dsp:spPr>
        <a:xfrm rot="5400000">
          <a:off x="2205110" y="274811"/>
          <a:ext cx="1446686" cy="1446686"/>
        </a:xfrm>
        <a:prstGeom prst="pieWedg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lvl="0" algn="ctr" defTabSz="488950">
            <a:lnSpc>
              <a:spcPct val="90000"/>
            </a:lnSpc>
            <a:spcBef>
              <a:spcPct val="0"/>
            </a:spcBef>
            <a:spcAft>
              <a:spcPct val="35000"/>
            </a:spcAft>
          </a:pPr>
          <a:r>
            <a:rPr lang="en-US" sz="1100" kern="1200" dirty="0" smtClean="0"/>
            <a:t/>
          </a:r>
          <a:br>
            <a:rPr lang="en-US" sz="1100" kern="1200" dirty="0" smtClean="0"/>
          </a:br>
          <a:r>
            <a:rPr lang="en-US" sz="1100" kern="1200" dirty="0" smtClean="0"/>
            <a:t/>
          </a:r>
          <a:br>
            <a:rPr lang="en-US" sz="1100" kern="1200" dirty="0" smtClean="0"/>
          </a:br>
          <a:r>
            <a:rPr lang="en-US" sz="1100" kern="1200" dirty="0" smtClean="0"/>
            <a:t>Video</a:t>
          </a:r>
          <a:endParaRPr lang="en-US" sz="1100" kern="1200" dirty="0"/>
        </a:p>
      </dsp:txBody>
      <dsp:txXfrm rot="-5400000">
        <a:off x="2205110" y="698536"/>
        <a:ext cx="1022961" cy="1022961"/>
      </dsp:txXfrm>
    </dsp:sp>
    <dsp:sp modelId="{1722667B-26E9-467D-B162-456F64A96126}">
      <dsp:nvSpPr>
        <dsp:cNvPr id="0" name=""/>
        <dsp:cNvSpPr/>
      </dsp:nvSpPr>
      <dsp:spPr>
        <a:xfrm rot="10800000">
          <a:off x="2205110" y="1788319"/>
          <a:ext cx="1446686" cy="1446686"/>
        </a:xfrm>
        <a:prstGeom prst="pieWedg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lvl="0" algn="ctr" defTabSz="488950">
            <a:lnSpc>
              <a:spcPct val="90000"/>
            </a:lnSpc>
            <a:spcBef>
              <a:spcPct val="0"/>
            </a:spcBef>
            <a:spcAft>
              <a:spcPct val="35000"/>
            </a:spcAft>
          </a:pPr>
          <a:r>
            <a:rPr lang="en-US" sz="1100" kern="1200" dirty="0" smtClean="0"/>
            <a:t/>
          </a:r>
          <a:br>
            <a:rPr lang="en-US" sz="1100" kern="1200" dirty="0" smtClean="0"/>
          </a:br>
          <a:r>
            <a:rPr lang="en-US" sz="1100" kern="1200" dirty="0" smtClean="0"/>
            <a:t/>
          </a:r>
          <a:br>
            <a:rPr lang="en-US" sz="1100" kern="1200" dirty="0" smtClean="0"/>
          </a:br>
          <a:r>
            <a:rPr lang="en-US" sz="1100" kern="1200" dirty="0" smtClean="0"/>
            <a:t/>
          </a:r>
          <a:br>
            <a:rPr lang="en-US" sz="1100" kern="1200" dirty="0" smtClean="0"/>
          </a:br>
          <a:r>
            <a:rPr lang="en-US" sz="1100" kern="1200" dirty="0" smtClean="0"/>
            <a:t/>
          </a:r>
          <a:br>
            <a:rPr lang="en-US" sz="1100" kern="1200" dirty="0" smtClean="0"/>
          </a:br>
          <a:r>
            <a:rPr lang="en-US" sz="1100" kern="1200" dirty="0" smtClean="0"/>
            <a:t>Animation</a:t>
          </a:r>
          <a:endParaRPr lang="en-US" sz="1100" kern="1200" dirty="0"/>
        </a:p>
      </dsp:txBody>
      <dsp:txXfrm rot="10800000">
        <a:off x="2205110" y="1788319"/>
        <a:ext cx="1022961" cy="1022961"/>
      </dsp:txXfrm>
    </dsp:sp>
    <dsp:sp modelId="{AFD5F885-D27C-4FCA-A8DD-32C80F659E1F}">
      <dsp:nvSpPr>
        <dsp:cNvPr id="0" name=""/>
        <dsp:cNvSpPr/>
      </dsp:nvSpPr>
      <dsp:spPr>
        <a:xfrm rot="16200000">
          <a:off x="691602" y="1788319"/>
          <a:ext cx="1446686" cy="1446686"/>
        </a:xfrm>
        <a:prstGeom prst="pieWedge">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lvl="0" algn="ctr" defTabSz="488950">
            <a:lnSpc>
              <a:spcPct val="90000"/>
            </a:lnSpc>
            <a:spcBef>
              <a:spcPct val="0"/>
            </a:spcBef>
            <a:spcAft>
              <a:spcPct val="35000"/>
            </a:spcAft>
          </a:pPr>
          <a:endParaRPr lang="en-US" sz="1100" kern="1200" dirty="0" smtClean="0"/>
        </a:p>
        <a:p>
          <a:pPr lvl="0" algn="ctr" defTabSz="488950">
            <a:lnSpc>
              <a:spcPct val="90000"/>
            </a:lnSpc>
            <a:spcBef>
              <a:spcPct val="0"/>
            </a:spcBef>
            <a:spcAft>
              <a:spcPct val="35000"/>
            </a:spcAft>
          </a:pPr>
          <a:endParaRPr lang="en-US" sz="1100" kern="1200" dirty="0" smtClean="0"/>
        </a:p>
        <a:p>
          <a:pPr lvl="0" algn="ctr" defTabSz="488950">
            <a:lnSpc>
              <a:spcPct val="90000"/>
            </a:lnSpc>
            <a:spcBef>
              <a:spcPct val="0"/>
            </a:spcBef>
            <a:spcAft>
              <a:spcPct val="35000"/>
            </a:spcAft>
          </a:pPr>
          <a:endParaRPr lang="en-US" sz="1100" kern="1200" dirty="0" smtClean="0"/>
        </a:p>
        <a:p>
          <a:pPr lvl="0" algn="ctr" defTabSz="488950">
            <a:lnSpc>
              <a:spcPct val="90000"/>
            </a:lnSpc>
            <a:spcBef>
              <a:spcPct val="0"/>
            </a:spcBef>
            <a:spcAft>
              <a:spcPct val="35000"/>
            </a:spcAft>
          </a:pPr>
          <a:r>
            <a:rPr lang="en-US" sz="1100" kern="1200" dirty="0" smtClean="0"/>
            <a:t>Audio</a:t>
          </a:r>
          <a:endParaRPr lang="en-US" sz="1100" kern="1200" dirty="0"/>
        </a:p>
      </dsp:txBody>
      <dsp:txXfrm rot="5400000">
        <a:off x="1115327" y="1788319"/>
        <a:ext cx="1022961" cy="1022961"/>
      </dsp:txXfrm>
    </dsp:sp>
    <dsp:sp modelId="{31116A02-F676-4CA9-815F-3E88BA7EF23A}">
      <dsp:nvSpPr>
        <dsp:cNvPr id="0" name=""/>
        <dsp:cNvSpPr/>
      </dsp:nvSpPr>
      <dsp:spPr>
        <a:xfrm>
          <a:off x="1869507" y="1408606"/>
          <a:ext cx="604384" cy="525551"/>
        </a:xfrm>
        <a:prstGeom prst="circularArrow">
          <a:avLst/>
        </a:prstGeom>
        <a:solidFill>
          <a:srgbClr val="F9F9F9"/>
        </a:solidFill>
        <a:ln w="25400" cap="flat" cmpd="sng" algn="ctr">
          <a:noFill/>
          <a:prstDash val="solid"/>
        </a:ln>
        <a:effectLst/>
      </dsp:spPr>
      <dsp:style>
        <a:lnRef idx="2">
          <a:scrgbClr r="0" g="0" b="0"/>
        </a:lnRef>
        <a:fillRef idx="1">
          <a:scrgbClr r="0" g="0" b="0"/>
        </a:fillRef>
        <a:effectRef idx="0">
          <a:scrgbClr r="0" g="0" b="0"/>
        </a:effectRef>
        <a:fontRef idx="minor"/>
      </dsp:style>
    </dsp:sp>
    <dsp:sp modelId="{CC9271BB-0D20-49CA-9F03-FD6BB8670C01}">
      <dsp:nvSpPr>
        <dsp:cNvPr id="0" name=""/>
        <dsp:cNvSpPr/>
      </dsp:nvSpPr>
      <dsp:spPr>
        <a:xfrm rot="10800000">
          <a:off x="1869507" y="1575660"/>
          <a:ext cx="604384" cy="525551"/>
        </a:xfrm>
        <a:prstGeom prst="circularArrow">
          <a:avLst/>
        </a:prstGeom>
        <a:solidFill>
          <a:srgbClr val="F9F9F9"/>
        </a:solidFill>
        <a:ln w="25400" cap="flat" cmpd="sng" algn="ctr">
          <a:noFill/>
          <a:prstDash val="solid"/>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10.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RandomtoResultProcess">
  <dgm:title val=""/>
  <dgm:desc val=""/>
  <dgm:catLst>
    <dgm:cat type="process" pri="1275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clrData>
  <dgm:layoutNode name="Name0">
    <dgm:varLst>
      <dgm:dir/>
      <dgm:animOne val="branch"/>
      <dgm:animLvl val="lvl"/>
    </dgm:varLst>
    <dgm:choose name="Name1">
      <dgm:if name="Name2" func="var" arg="dir" op="equ" val="norm">
        <dgm:alg type="lin">
          <dgm:param type="fallback" val="2D"/>
          <dgm:param type="nodeVertAlign" val="t"/>
        </dgm:alg>
      </dgm:if>
      <dgm:else name="Name3">
        <dgm:alg type="lin">
          <dgm:param type="fallback" val="2D"/>
          <dgm:param type="nodeVertAlign" val="t"/>
          <dgm:param type="linDir" val="fromR"/>
        </dgm:alg>
      </dgm:else>
    </dgm:choose>
    <dgm:shape xmlns:r="http://schemas.openxmlformats.org/officeDocument/2006/relationships" r:blip="">
      <dgm:adjLst/>
    </dgm:shape>
    <dgm:constrLst>
      <dgm:constr type="userH" refType="h" fact="2"/>
      <dgm:constr type="w" for="ch" forName="chaos" refType="userH" fact="0.681"/>
      <dgm:constr type="h" for="ch" forName="chaos" refType="userH"/>
      <dgm:constr type="w" for="ch" forName="middle" refType="userH" fact="0.6"/>
      <dgm:constr type="h" for="ch" forName="middle" refType="userH"/>
      <dgm:constr type="w" for="ch" forName="last" refType="userH" fact="0.6"/>
      <dgm:constr type="h" for="ch" forName="last" refType="userH"/>
      <dgm:constr type="w" for="ch" forName="chevronComposite1" refType="userH" fact="0.22"/>
      <dgm:constr type="h" for="ch" forName="chevronComposite1" refType="userH" fact="0.52"/>
      <dgm:constr type="w" for="ch" forName="chevronComposite2" refType="userH" fact="0.22"/>
      <dgm:constr type="h" for="ch" forName="chevronComposite2" refType="userH" fact="0.52"/>
      <dgm:constr type="w" for="ch" forName="overlap" refType="userH" fact="-0.04"/>
      <dgm:constr type="h" for="ch" forName="overlap" refType="userH" fact="0.06"/>
      <dgm:constr type="primFontSz" for="des" forName="parTx1" op="equ" val="65"/>
      <dgm:constr type="primFontSz" for="des" forName="parTxMid" refType="primFontSz" refFor="des" refForName="parTx1" op="equ"/>
      <dgm:constr type="primFontSz" for="des" forName="circleTx" refType="primFontSz" refFor="des" refForName="parTx1" op="equ"/>
      <dgm:constr type="primFontSz" for="des" forName="desTx1" op="equ" val="65"/>
      <dgm:constr type="primFontSz" for="des" forName="desTxMid" refType="primFontSz" refFor="des" refForName="desTx1" op="equ"/>
      <dgm:constr type="primFontSz" for="des" forName="desTxN" refType="primFontSz" refFor="des" refForName="desTx1" op="equ"/>
    </dgm:constrLst>
    <dgm:forEach name="Name4" axis="ch" ptType="node">
      <dgm:choose name="Name5">
        <dgm:if name="Name6" axis="self" ptType="node" func="pos" op="equ" val="1">
          <dgm:layoutNode name="chaos">
            <dgm:alg type="composite"/>
            <dgm:shape xmlns:r="http://schemas.openxmlformats.org/officeDocument/2006/relationships" r:blip="">
              <dgm:adjLst/>
            </dgm:shape>
            <dgm:presOf/>
            <dgm:constrLst>
              <dgm:constr type="ctrX" for="ch" forName="parTx1" refType="w" fact="0.5"/>
              <dgm:constr type="t" for="ch" forName="parTx1" refType="w" fact="0.32"/>
              <dgm:constr type="w" for="ch" forName="parTx1" refType="w" fact="0.88"/>
              <dgm:constr type="h" for="ch" forName="parTx1" refType="w" fact="0.29"/>
              <dgm:constr type="ctrX" for="ch" forName="desTx1" refType="w" fact="0.5"/>
              <dgm:constr type="b" for="ch" forName="desTx1" refType="h"/>
              <dgm:constr type="w" for="ch" forName="desTx1" refType="w" fact="0.88"/>
              <dgm:constr type="h" for="ch" forName="desTx1" refType="h" fact="0.37"/>
              <dgm:constr type="l" for="ch" forName="c1" refType="w" fact="0.05"/>
              <dgm:constr type="t" for="ch" forName="c1" refType="w" fact="0.23"/>
              <dgm:constr type="w" for="ch" forName="c1" refType="w" fact="0.07"/>
              <dgm:constr type="h" for="ch" forName="c1" refType="w" refFor="ch" refForName="c1"/>
              <dgm:constr type="l" for="ch" forName="c2" refType="w" fact="0.1"/>
              <dgm:constr type="t" for="ch" forName="c2" refType="w" fact="0.13"/>
              <dgm:constr type="w" for="ch" forName="c2" refType="w" fact="0.07"/>
              <dgm:constr type="h" for="ch" forName="c2" refType="w" refFor="ch" refForName="c2"/>
              <dgm:constr type="l" for="ch" forName="c3" refType="w" fact="0.22"/>
              <dgm:constr type="t" for="ch" forName="c3" refType="w" fact="0.15"/>
              <dgm:constr type="w" for="ch" forName="c3" refType="w" fact="0.11"/>
              <dgm:constr type="h" for="ch" forName="c3" refType="w" refFor="ch" refForName="c3"/>
              <dgm:constr type="l" for="ch" forName="c4" refType="w" fact="0.32"/>
              <dgm:constr type="t" for="ch" forName="c4" refType="w" fact="0.04"/>
              <dgm:constr type="w" for="ch" forName="c4" refType="w" fact="0.07"/>
              <dgm:constr type="h" for="ch" forName="c4" refType="w" refFor="ch" refForName="c4"/>
              <dgm:constr type="l" for="ch" forName="c5" refType="w" fact="0.45"/>
              <dgm:constr type="t" for="ch" forName="c5" refType="w" fact="0"/>
              <dgm:constr type="w" for="ch" forName="c5" refType="w" fact="0.07"/>
              <dgm:constr type="h" for="ch" forName="c5" refType="w" refFor="ch" refForName="c5"/>
              <dgm:constr type="l" for="ch" forName="c6" refType="w" fact="0.61"/>
              <dgm:constr type="t" for="ch" forName="c6" refType="w" fact="0.07"/>
              <dgm:constr type="w" for="ch" forName="c6" refType="w" fact="0.07"/>
              <dgm:constr type="h" for="ch" forName="c6" refType="w" refFor="ch" refForName="c6"/>
              <dgm:constr type="l" for="ch" forName="c7" refType="w" fact="0.71"/>
              <dgm:constr type="t" for="ch" forName="c7" refType="w" fact="0.12"/>
              <dgm:constr type="w" for="ch" forName="c7" refType="w" fact="0.11"/>
              <dgm:constr type="h" for="ch" forName="c7" refType="w" refFor="ch" refForName="c7"/>
              <dgm:constr type="l" for="ch" forName="c8" refType="w" fact="0.85"/>
              <dgm:constr type="t" for="ch" forName="c8" refType="w" fact="0.23"/>
              <dgm:constr type="w" for="ch" forName="c8" refType="w" fact="0.07"/>
              <dgm:constr type="h" for="ch" forName="c8" refType="w" refFor="ch" refForName="c8"/>
              <dgm:constr type="l" for="ch" forName="c9" refType="w" fact="0.91"/>
              <dgm:constr type="t" for="ch" forName="c9" refType="w" fact="0.34"/>
              <dgm:constr type="w" for="ch" forName="c9" refType="w" fact="0.07"/>
              <dgm:constr type="h" for="ch" forName="c9" refType="w" refFor="ch" refForName="c9"/>
              <dgm:constr type="l" for="ch" forName="c10" refType="w" fact="0.39"/>
              <dgm:constr type="t" for="ch" forName="c10" refType="w" fact="0.13"/>
              <dgm:constr type="w" for="ch" forName="c10" refType="w" fact="0.18"/>
              <dgm:constr type="h" for="ch" forName="c10" refType="w" refFor="ch" refForName="c10"/>
              <dgm:constr type="l" for="ch" forName="c11" refType="w" fact="0"/>
              <dgm:constr type="t" for="ch" forName="c11" refType="w" fact="0.51"/>
              <dgm:constr type="w" for="ch" forName="c11" refType="w" fact="0.07"/>
              <dgm:constr type="h" for="ch" forName="c11" refType="w" refFor="ch" refForName="c11"/>
              <dgm:constr type="l" for="ch" forName="c12" refType="w" fact="0.06"/>
              <dgm:constr type="t" for="ch" forName="c12" refType="w" fact="0.6"/>
              <dgm:constr type="w" for="ch" forName="c12" refType="w" fact="0.11"/>
              <dgm:constr type="h" for="ch" forName="c12" refType="w" refFor="ch" refForName="c12"/>
              <dgm:constr type="l" for="ch" forName="c13" refType="w" fact="0.21"/>
              <dgm:constr type="t" for="ch" forName="c13" refType="w" fact="0.68"/>
              <dgm:constr type="w" for="ch" forName="c13" refType="w" fact="0.16"/>
              <dgm:constr type="h" for="ch" forName="c13" refType="w" refFor="ch" refForName="c13"/>
              <dgm:constr type="l" for="ch" forName="c14" refType="w" fact="0.42"/>
              <dgm:constr type="t" for="ch" forName="c14" refType="w" fact="0.81"/>
              <dgm:constr type="w" for="ch" forName="c14" refType="w" fact="0.07"/>
              <dgm:constr type="h" for="ch" forName="c14" refType="w" refFor="ch" refForName="c14"/>
              <dgm:constr type="l" for="ch" forName="c15" refType="w" fact="0.46"/>
              <dgm:constr type="t" for="ch" forName="c15" refType="w" fact="0.68"/>
              <dgm:constr type="w" for="ch" forName="c15" refType="w" fact="0.11"/>
              <dgm:constr type="h" for="ch" forName="c15" refType="w" refFor="ch" refForName="c15"/>
              <dgm:constr type="l" for="ch" forName="c16" refType="w" fact="0.56"/>
              <dgm:constr type="t" for="ch" forName="c16" refType="w" fact="0.82"/>
              <dgm:constr type="w" for="ch" forName="c16" refType="w" fact="0.07"/>
              <dgm:constr type="h" for="ch" forName="c16" refType="w" refFor="ch" refForName="c16"/>
              <dgm:constr type="l" for="ch" forName="c17" refType="w" fact="0.65"/>
              <dgm:constr type="t" for="ch" forName="c17" refType="w" fact="0.66"/>
              <dgm:constr type="w" for="ch" forName="c17" refType="w" fact="0.16"/>
              <dgm:constr type="h" for="ch" forName="c17" refType="w" refFor="ch" refForName="c17"/>
              <dgm:constr type="l" for="ch" forName="c18" refType="w" fact="0.87"/>
              <dgm:constr type="t" for="ch" forName="c18" refType="w" fact="0.62"/>
              <dgm:constr type="w" for="ch" forName="c18" refType="w" fact="0.11"/>
              <dgm:constr type="h" for="ch" forName="c18" refType="w" refFor="ch" refForName="c18"/>
            </dgm:constrLst>
            <dgm:layoutNode name="parTx1"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7">
              <dgm:if name="Name8" axis="ch" ptType="node" func="cnt" op="gte" val="1">
                <dgm:layoutNode name="desTx1" styleLbl="revTx">
                  <dgm:varLst>
                    <dgm:bulletEnabled val="1"/>
                  </dgm:varLst>
                  <dgm:choose name="Name9">
                    <dgm:if name="Name10" axis="ch" ptType="node" func="cnt" op="equ" val="1">
                      <dgm:alg type="tx">
                        <dgm:param type="shpTxLTRAlignCh" val="l"/>
                      </dgm:alg>
                    </dgm:if>
                    <dgm:else name="Name11">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2"/>
            </dgm:choose>
            <dgm:layoutNode name="c1" styleLbl="node1">
              <dgm:alg type="sp"/>
              <dgm:shape xmlns:r="http://schemas.openxmlformats.org/officeDocument/2006/relationships" type="ellipse" r:blip="">
                <dgm:adjLst/>
              </dgm:shape>
              <dgm:presOf/>
            </dgm:layoutNode>
            <dgm:layoutNode name="c2" styleLbl="node1">
              <dgm:alg type="sp"/>
              <dgm:shape xmlns:r="http://schemas.openxmlformats.org/officeDocument/2006/relationships" type="ellipse" r:blip="">
                <dgm:adjLst/>
              </dgm:shape>
              <dgm:presOf/>
            </dgm:layoutNode>
            <dgm:layoutNode name="c3" styleLbl="node1">
              <dgm:alg type="sp"/>
              <dgm:shape xmlns:r="http://schemas.openxmlformats.org/officeDocument/2006/relationships" type="ellipse" r:blip="">
                <dgm:adjLst/>
              </dgm:shape>
              <dgm:presOf/>
            </dgm:layoutNode>
            <dgm:layoutNode name="c4" styleLbl="node1">
              <dgm:alg type="sp"/>
              <dgm:shape xmlns:r="http://schemas.openxmlformats.org/officeDocument/2006/relationships" type="ellipse" r:blip="">
                <dgm:adjLst/>
              </dgm:shape>
              <dgm:presOf/>
            </dgm:layoutNode>
            <dgm:layoutNode name="c5" styleLbl="node1">
              <dgm:alg type="sp"/>
              <dgm:shape xmlns:r="http://schemas.openxmlformats.org/officeDocument/2006/relationships" type="ellipse" r:blip="">
                <dgm:adjLst/>
              </dgm:shape>
              <dgm:presOf/>
            </dgm:layoutNode>
            <dgm:layoutNode name="c6" styleLbl="node1">
              <dgm:alg type="sp"/>
              <dgm:shape xmlns:r="http://schemas.openxmlformats.org/officeDocument/2006/relationships" type="ellipse" r:blip="">
                <dgm:adjLst/>
              </dgm:shape>
              <dgm:presOf/>
            </dgm:layoutNode>
            <dgm:layoutNode name="c7" styleLbl="node1">
              <dgm:alg type="sp"/>
              <dgm:shape xmlns:r="http://schemas.openxmlformats.org/officeDocument/2006/relationships" type="ellipse" r:blip="">
                <dgm:adjLst/>
              </dgm:shape>
              <dgm:presOf/>
            </dgm:layoutNode>
            <dgm:layoutNode name="c8" styleLbl="node1">
              <dgm:alg type="sp"/>
              <dgm:shape xmlns:r="http://schemas.openxmlformats.org/officeDocument/2006/relationships" type="ellipse" r:blip="">
                <dgm:adjLst/>
              </dgm:shape>
              <dgm:presOf/>
            </dgm:layoutNode>
            <dgm:layoutNode name="c9" styleLbl="node1">
              <dgm:alg type="sp"/>
              <dgm:shape xmlns:r="http://schemas.openxmlformats.org/officeDocument/2006/relationships" type="ellipse" r:blip="">
                <dgm:adjLst/>
              </dgm:shape>
              <dgm:presOf/>
            </dgm:layoutNode>
            <dgm:layoutNode name="c10" styleLbl="node1">
              <dgm:alg type="sp"/>
              <dgm:shape xmlns:r="http://schemas.openxmlformats.org/officeDocument/2006/relationships" type="ellipse" r:blip="">
                <dgm:adjLst/>
              </dgm:shape>
              <dgm:presOf/>
            </dgm:layoutNode>
            <dgm:layoutNode name="c11" styleLbl="node1">
              <dgm:alg type="sp"/>
              <dgm:shape xmlns:r="http://schemas.openxmlformats.org/officeDocument/2006/relationships" type="ellipse" r:blip="">
                <dgm:adjLst/>
              </dgm:shape>
              <dgm:presOf/>
            </dgm:layoutNode>
            <dgm:layoutNode name="c12" styleLbl="node1">
              <dgm:alg type="sp"/>
              <dgm:shape xmlns:r="http://schemas.openxmlformats.org/officeDocument/2006/relationships" type="ellipse" r:blip="">
                <dgm:adjLst/>
              </dgm:shape>
              <dgm:presOf/>
            </dgm:layoutNode>
            <dgm:layoutNode name="c13" styleLbl="node1">
              <dgm:alg type="sp"/>
              <dgm:shape xmlns:r="http://schemas.openxmlformats.org/officeDocument/2006/relationships" type="ellipse" r:blip="">
                <dgm:adjLst/>
              </dgm:shape>
              <dgm:presOf/>
            </dgm:layoutNode>
            <dgm:layoutNode name="c14" styleLbl="node1">
              <dgm:alg type="sp"/>
              <dgm:shape xmlns:r="http://schemas.openxmlformats.org/officeDocument/2006/relationships" type="ellipse" r:blip="">
                <dgm:adjLst/>
              </dgm:shape>
              <dgm:presOf/>
            </dgm:layoutNode>
            <dgm:layoutNode name="c15" styleLbl="node1">
              <dgm:alg type="sp"/>
              <dgm:shape xmlns:r="http://schemas.openxmlformats.org/officeDocument/2006/relationships" type="ellipse" r:blip="">
                <dgm:adjLst/>
              </dgm:shape>
              <dgm:presOf/>
            </dgm:layoutNode>
            <dgm:layoutNode name="c16" styleLbl="node1">
              <dgm:alg type="sp"/>
              <dgm:shape xmlns:r="http://schemas.openxmlformats.org/officeDocument/2006/relationships" type="ellipse" r:blip="">
                <dgm:adjLst/>
              </dgm:shape>
              <dgm:presOf/>
            </dgm:layoutNode>
            <dgm:layoutNode name="c17" styleLbl="node1">
              <dgm:alg type="sp"/>
              <dgm:shape xmlns:r="http://schemas.openxmlformats.org/officeDocument/2006/relationships" type="ellipse" r:blip="">
                <dgm:adjLst/>
              </dgm:shape>
              <dgm:presOf/>
            </dgm:layoutNode>
            <dgm:layoutNode name="c18" styleLbl="node1">
              <dgm:alg type="sp"/>
              <dgm:shape xmlns:r="http://schemas.openxmlformats.org/officeDocument/2006/relationships" type="ellipse" r:blip="">
                <dgm:adjLst/>
              </dgm:shape>
              <dgm:presOf/>
            </dgm:layoutNode>
          </dgm:layoutNode>
        </dgm:if>
        <dgm:if name="Name13" axis="self" ptType="node" func="revPos" op="equ" val="1">
          <dgm:layoutNode name="last">
            <dgm:alg type="composite"/>
            <dgm:shape xmlns:r="http://schemas.openxmlformats.org/officeDocument/2006/relationships" r:blip="">
              <dgm:adjLst/>
            </dgm:shape>
            <dgm:presOf/>
            <dgm:constrLst>
              <dgm:constr type="ctrX" for="ch" forName="circleTx" refType="w" fact="0.5"/>
              <dgm:constr type="t" for="ch" forName="circleTx" refType="w" fact="0.117"/>
              <dgm:constr type="w" for="ch" forName="circleTx" refType="h" refFor="ch" refForName="circleTx"/>
              <dgm:constr type="h" for="ch" forName="circleTx" refType="w" fact="0.85"/>
              <dgm:constr type="l" for="ch" forName="desTxN"/>
              <dgm:constr type="b" for="ch" forName="desTxN" refType="h"/>
              <dgm:constr type="w" for="ch" forName="desTxN" refType="w"/>
              <dgm:constr type="h" for="ch" forName="desTxN" refType="h" fact="0.37"/>
              <dgm:constr type="ctrX" for="ch" forName="spN" refType="w" fact="0.5"/>
              <dgm:constr type="t" for="ch" forName="spN"/>
              <dgm:constr type="w" for="ch" forName="spN" refType="w" fact="0.93"/>
              <dgm:constr type="h" for="ch" forName="spN" refType="h" fact="0.01"/>
            </dgm:constrLst>
            <dgm:layoutNode name="circleTx" styleLbl="node1">
              <dgm:alg type="tx"/>
              <dgm:shape xmlns:r="http://schemas.openxmlformats.org/officeDocument/2006/relationships" type="ellipse" r:blip="">
                <dgm:adjLst/>
              </dgm:shape>
              <dgm:presOf axis="self" ptType="node"/>
              <dgm:constrLst>
                <dgm:constr type="lMarg"/>
                <dgm:constr type="rMarg"/>
                <dgm:constr type="tMarg"/>
                <dgm:constr type="bMarg"/>
              </dgm:constrLst>
              <dgm:ruleLst>
                <dgm:rule type="primFontSz" val="5" fact="NaN" max="NaN"/>
              </dgm:ruleLst>
            </dgm:layoutNode>
            <dgm:choose name="Name14">
              <dgm:if name="Name15" axis="ch" ptType="node" func="cnt" op="gte" val="1">
                <dgm:layoutNode name="desTxN" styleLbl="revTx">
                  <dgm:varLst>
                    <dgm:bulletEnabled val="1"/>
                  </dgm:varLst>
                  <dgm:choose name="Name16">
                    <dgm:if name="Name17" axis="ch" ptType="node" func="cnt" op="equ" val="1">
                      <dgm:alg type="tx">
                        <dgm:param type="shpTxLTRAlignCh" val="l"/>
                      </dgm:alg>
                    </dgm:if>
                    <dgm:else name="Name18">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9"/>
            </dgm:choose>
            <dgm:layoutNode name="spN">
              <dgm:alg type="sp"/>
              <dgm:shape xmlns:r="http://schemas.openxmlformats.org/officeDocument/2006/relationships" r:blip="">
                <dgm:adjLst/>
              </dgm:shape>
              <dgm:presOf/>
            </dgm:layoutNode>
          </dgm:layoutNode>
        </dgm:if>
        <dgm:else name="Name20">
          <dgm:layoutNode name="middle">
            <dgm:alg type="composite"/>
            <dgm:shape xmlns:r="http://schemas.openxmlformats.org/officeDocument/2006/relationships" r:blip="">
              <dgm:adjLst/>
            </dgm:shape>
            <dgm:presOf/>
            <dgm:constrLst>
              <dgm:constr type="l" for="ch" forName="parTxMid"/>
              <dgm:constr type="t" for="ch" forName="parTxMid" refType="w" fact="0.167"/>
              <dgm:constr type="w" for="ch" forName="parTxMid" refType="w"/>
              <dgm:constr type="h" for="ch" forName="parTxMid" refType="w" fact="0.7"/>
              <dgm:constr type="l" for="ch" forName="desTxMid"/>
              <dgm:constr type="b" for="ch" forName="desTxMid" refType="h"/>
              <dgm:constr type="w" for="ch" forName="desTxMid" refType="w"/>
              <dgm:constr type="h" for="ch" forName="desTxMid" refType="h" fact="0.37"/>
              <dgm:constr type="ctrX" for="ch" forName="spMid" refType="w" fact="0.5"/>
              <dgm:constr type="t" for="ch" forName="spMid"/>
              <dgm:constr type="w" for="ch" forName="spMid" refType="w" fact="0.01"/>
              <dgm:constr type="h" for="ch" forName="spMid" refType="h" fact="0.01"/>
            </dgm:constrLst>
            <dgm:layoutNode name="parTxMid"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1">
              <dgm:if name="Name22" axis="ch" ptType="node" func="cnt" op="gte" val="1">
                <dgm:layoutNode name="desTxMid" styleLbl="revTx">
                  <dgm:varLst>
                    <dgm:bulletEnabled val="1"/>
                  </dgm:varLst>
                  <dgm:choose name="Name23">
                    <dgm:if name="Name24" axis="ch" ptType="node" func="cnt" op="equ" val="1">
                      <dgm:alg type="tx">
                        <dgm:param type="shpTxLTRAlignCh" val="l"/>
                      </dgm:alg>
                    </dgm:if>
                    <dgm:else name="Name25">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26"/>
            </dgm:choose>
            <dgm:layoutNode name="spMid">
              <dgm:alg type="sp"/>
              <dgm:shape xmlns:r="http://schemas.openxmlformats.org/officeDocument/2006/relationships" r:blip="">
                <dgm:adjLst/>
              </dgm:shape>
              <dgm:presOf/>
            </dgm:layoutNode>
          </dgm:layoutNode>
        </dgm:else>
      </dgm:choose>
      <dgm:forEach name="Name27" axis="followSib" ptType="sibTrans" cnt="1">
        <dgm:layoutNode name="chevronComposite1" styleLbl="alignImgPlace1">
          <dgm:alg type="composite"/>
          <dgm:shape xmlns:r="http://schemas.openxmlformats.org/officeDocument/2006/relationships" r:blip="">
            <dgm:adjLst/>
          </dgm:shape>
          <dgm:presOf/>
          <dgm:constrLst>
            <dgm:constr type="l" for="ch" forName="chevron1"/>
            <dgm:constr type="t" for="ch" forName="chevron1" refType="h" fact="0.1923"/>
            <dgm:constr type="w" for="ch" forName="chevron1" refType="w"/>
            <dgm:constr type="b" for="ch" forName="chevron1" refType="h"/>
            <dgm:constr type="l" for="ch" forName="spChevron1"/>
            <dgm:constr type="t" for="ch" forName="spChevron1"/>
            <dgm:constr type="w" for="ch" forName="spChevron1" refType="w" fact="0.01"/>
            <dgm:constr type="h" for="ch" forName="spChevron1" refType="h" fact="0.01"/>
          </dgm:constrLst>
          <dgm:layoutNode name="chevron1">
            <dgm:alg type="sp"/>
            <dgm:choose name="Name28">
              <dgm:if name="Name29" func="var" arg="dir" op="equ" val="norm">
                <dgm:shape xmlns:r="http://schemas.openxmlformats.org/officeDocument/2006/relationships" type="chevron" r:blip="">
                  <dgm:adjLst>
                    <dgm:adj idx="1" val="0.6231"/>
                  </dgm:adjLst>
                </dgm:shape>
              </dgm:if>
              <dgm:else name="Name30">
                <dgm:shape xmlns:r="http://schemas.openxmlformats.org/officeDocument/2006/relationships" rot="180" type="chevron" r:blip="">
                  <dgm:adjLst>
                    <dgm:adj idx="1" val="0.6231"/>
                  </dgm:adjLst>
                </dgm:shape>
              </dgm:else>
            </dgm:choose>
            <dgm:presOf/>
          </dgm:layoutNode>
          <dgm:layoutNode name="spChevron1">
            <dgm:alg type="sp"/>
            <dgm:shape xmlns:r="http://schemas.openxmlformats.org/officeDocument/2006/relationships" r:blip="">
              <dgm:adjLst/>
            </dgm:shape>
            <dgm:presOf/>
          </dgm:layoutNode>
        </dgm:layoutNode>
        <dgm:choose name="Name31">
          <dgm:if name="Name32" axis="root ch" ptType="all node" func="cnt" op="equ" val="2">
            <dgm:layoutNode name="overlap">
              <dgm:alg type="sp"/>
              <dgm:shape xmlns:r="http://schemas.openxmlformats.org/officeDocument/2006/relationships" r:blip="">
                <dgm:adjLst/>
              </dgm:shape>
              <dgm:presOf/>
            </dgm:layoutNode>
            <dgm:layoutNode name="chevronComposite2" styleLbl="alignImgPlace1">
              <dgm:alg type="composite"/>
              <dgm:shape xmlns:r="http://schemas.openxmlformats.org/officeDocument/2006/relationships" r:blip="">
                <dgm:adjLst/>
              </dgm:shape>
              <dgm:presOf/>
              <dgm:constrLst>
                <dgm:constr type="l" for="ch" forName="chevron2"/>
                <dgm:constr type="t" for="ch" forName="chevron2" refType="h" fact="0.1923"/>
                <dgm:constr type="w" for="ch" forName="chevron2" refType="w"/>
                <dgm:constr type="b" for="ch" forName="chevron2" refType="h"/>
                <dgm:constr type="l" for="ch" forName="spChevron2"/>
                <dgm:constr type="t" for="ch" forName="spChevron2"/>
                <dgm:constr type="w" for="ch" forName="spChevron2" refType="w" fact="0.01"/>
                <dgm:constr type="h" for="ch" forName="spChevron2" refType="h" fact="0.01"/>
              </dgm:constrLst>
              <dgm:layoutNode name="chevron2">
                <dgm:alg type="sp"/>
                <dgm:choose name="Name33">
                  <dgm:if name="Name34" func="var" arg="dir" op="equ" val="norm">
                    <dgm:shape xmlns:r="http://schemas.openxmlformats.org/officeDocument/2006/relationships" type="chevron" r:blip="">
                      <dgm:adjLst>
                        <dgm:adj idx="1" val="0.6231"/>
                      </dgm:adjLst>
                    </dgm:shape>
                  </dgm:if>
                  <dgm:else name="Name35">
                    <dgm:shape xmlns:r="http://schemas.openxmlformats.org/officeDocument/2006/relationships" rot="180" type="chevron" r:blip="">
                      <dgm:adjLst>
                        <dgm:adj idx="1" val="0.6231"/>
                      </dgm:adjLst>
                    </dgm:shape>
                  </dgm:else>
                </dgm:choose>
                <dgm:presOf/>
              </dgm:layoutNode>
              <dgm:layoutNode name="spChevron2">
                <dgm:alg type="sp"/>
                <dgm:shape xmlns:r="http://schemas.openxmlformats.org/officeDocument/2006/relationships" r:blip="">
                  <dgm:adjLst/>
                </dgm:shape>
                <dgm:presOf/>
              </dgm:layoutNode>
            </dgm:layoutNode>
          </dgm:if>
          <dgm:else name="Name36"/>
        </dgm:choos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6.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7.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jpe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804E96C-93A0-4A78-B604-4703482948F1}" type="datetimeFigureOut">
              <a:rPr lang="en-US" smtClean="0"/>
              <a:t>11/6/2015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DCBDC78-7E38-40A1-BA4E-B0A1F110EDAD}" type="slidenum">
              <a:rPr lang="en-US" smtClean="0"/>
              <a:t>‹#›</a:t>
            </a:fld>
            <a:endParaRPr lang="en-US" dirty="0"/>
          </a:p>
        </p:txBody>
      </p:sp>
    </p:spTree>
    <p:extLst>
      <p:ext uri="{BB962C8B-B14F-4D97-AF65-F5344CB8AC3E}">
        <p14:creationId xmlns:p14="http://schemas.microsoft.com/office/powerpoint/2010/main" val="3047616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CBDC78-7E38-40A1-BA4E-B0A1F110EDAD}" type="slidenum">
              <a:rPr lang="en-US" smtClean="0"/>
              <a:t>35</a:t>
            </a:fld>
            <a:endParaRPr lang="en-US" dirty="0"/>
          </a:p>
        </p:txBody>
      </p:sp>
    </p:spTree>
    <p:extLst>
      <p:ext uri="{BB962C8B-B14F-4D97-AF65-F5344CB8AC3E}">
        <p14:creationId xmlns:p14="http://schemas.microsoft.com/office/powerpoint/2010/main" val="13287037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2130426"/>
            <a:ext cx="7772400" cy="1470025"/>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1"/>
            <a:ext cx="7772400" cy="1362075"/>
          </a:xfrm>
        </p:spPr>
        <p:txBody>
          <a:bodyPr anchor="t"/>
          <a:lstStyle>
            <a:lvl1pPr algn="l">
              <a:defRPr sz="4000" b="1" cap="none"/>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11/6/2015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11/6/2015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11/6/2015</a:t>
            </a:fld>
            <a:endParaRPr lang="en-US" dirty="0"/>
          </a:p>
        </p:txBody>
      </p:sp>
      <p:sp>
        <p:nvSpPr>
          <p:cNvPr id="5" name="Footer Placeholder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 Id="rId5" Type="http://schemas.openxmlformats.org/officeDocument/2006/relationships/chart" Target="../charts/chart8.xml"/><Relationship Id="rId4" Type="http://schemas.openxmlformats.org/officeDocument/2006/relationships/chart" Target="../charts/chart7.xml"/></Relationships>
</file>

<file path=ppt/slides/_rels/slide68.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91.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EAMEJIA\Desktop\Mercurio PPT\Logo-Template.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638800" y="3169815"/>
            <a:ext cx="1229199" cy="579353"/>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1"/>
          <p:cNvGrpSpPr/>
          <p:nvPr/>
        </p:nvGrpSpPr>
        <p:grpSpPr>
          <a:xfrm>
            <a:off x="1143001" y="3096867"/>
            <a:ext cx="4361735" cy="720835"/>
            <a:chOff x="1143000" y="2233176"/>
            <a:chExt cx="4361735" cy="719574"/>
          </a:xfrm>
        </p:grpSpPr>
        <p:sp>
          <p:nvSpPr>
            <p:cNvPr id="10" name="Title 1"/>
            <p:cNvSpPr txBox="1">
              <a:spLocks/>
            </p:cNvSpPr>
            <p:nvPr/>
          </p:nvSpPr>
          <p:spPr>
            <a:xfrm>
              <a:off x="1143000" y="2552836"/>
              <a:ext cx="4361735" cy="399914"/>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pPr algn="r"/>
              <a:r>
                <a:rPr lang="en-US" sz="2000" dirty="0">
                  <a:solidFill>
                    <a:schemeClr val="tx2"/>
                  </a:solidFill>
                  <a:latin typeface="Source Sans Pro Light" pitchFamily="34" charset="0"/>
                </a:rPr>
                <a:t>r</a:t>
              </a:r>
              <a:r>
                <a:rPr lang="en-US" sz="2000" dirty="0" smtClean="0">
                  <a:solidFill>
                    <a:schemeClr val="tx2"/>
                  </a:solidFill>
                  <a:latin typeface="Source Sans Pro Light" pitchFamily="34" charset="0"/>
                </a:rPr>
                <a:t>aise your business </a:t>
              </a:r>
              <a:r>
                <a:rPr lang="en-US" sz="2000" dirty="0" smtClean="0">
                  <a:latin typeface="Source Sans Pro Light" pitchFamily="34" charset="0"/>
                </a:rPr>
                <a:t>above the expected</a:t>
              </a:r>
              <a:endParaRPr lang="en-US" sz="2000" dirty="0">
                <a:latin typeface="Source Sans Pro Light" pitchFamily="34" charset="0"/>
              </a:endParaRPr>
            </a:p>
          </p:txBody>
        </p:sp>
        <p:sp>
          <p:nvSpPr>
            <p:cNvPr id="11" name="Title 1"/>
            <p:cNvSpPr txBox="1">
              <a:spLocks/>
            </p:cNvSpPr>
            <p:nvPr/>
          </p:nvSpPr>
          <p:spPr>
            <a:xfrm>
              <a:off x="1219200" y="2233176"/>
              <a:ext cx="4285535" cy="399914"/>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pPr algn="r"/>
              <a:r>
                <a:rPr lang="en-US" sz="2000" dirty="0" smtClean="0">
                  <a:latin typeface="Source Sans Pro Light" pitchFamily="34" charset="0"/>
                </a:rPr>
                <a:t>We offer ideas that</a:t>
              </a:r>
              <a:endParaRPr lang="en-US" sz="2000" dirty="0">
                <a:latin typeface="Source Sans Pro Light" pitchFamily="34" charset="0"/>
              </a:endParaRPr>
            </a:p>
          </p:txBody>
        </p:sp>
      </p:grpSp>
    </p:spTree>
    <p:extLst>
      <p:ext uri="{BB962C8B-B14F-4D97-AF65-F5344CB8AC3E}">
        <p14:creationId xmlns:p14="http://schemas.microsoft.com/office/powerpoint/2010/main" val="3932393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1027"/>
                                        </p:tgtEl>
                                        <p:attrNameLst>
                                          <p:attrName>style.visibility</p:attrName>
                                        </p:attrNameLst>
                                      </p:cBhvr>
                                      <p:to>
                                        <p:strVal val="visible"/>
                                      </p:to>
                                    </p:set>
                                    <p:animEffect transition="in" filter="fade">
                                      <p:cBhvr>
                                        <p:cTn id="12" dur="500"/>
                                        <p:tgtEl>
                                          <p:spTgt spid="1027"/>
                                        </p:tgtEl>
                                      </p:cBhvr>
                                    </p:animEffect>
                                    <p:anim calcmode="lin" valueType="num">
                                      <p:cBhvr>
                                        <p:cTn id="13" dur="500" fill="hold"/>
                                        <p:tgtEl>
                                          <p:spTgt spid="1027"/>
                                        </p:tgtEl>
                                        <p:attrNameLst>
                                          <p:attrName>ppt_x</p:attrName>
                                        </p:attrNameLst>
                                      </p:cBhvr>
                                      <p:tavLst>
                                        <p:tav tm="0">
                                          <p:val>
                                            <p:strVal val="#ppt_x"/>
                                          </p:val>
                                        </p:tav>
                                        <p:tav tm="100000">
                                          <p:val>
                                            <p:strVal val="#ppt_x"/>
                                          </p:val>
                                        </p:tav>
                                      </p:tavLst>
                                    </p:anim>
                                    <p:anim calcmode="lin" valueType="num">
                                      <p:cBhvr>
                                        <p:cTn id="14" dur="500" fill="hold"/>
                                        <p:tgtEl>
                                          <p:spTgt spid="10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06</a:t>
              </a:r>
              <a:endParaRPr lang="en-US" sz="900" b="1" dirty="0">
                <a:solidFill>
                  <a:schemeClr val="bg1"/>
                </a:solidFill>
              </a:endParaRPr>
            </a:p>
          </p:txBody>
        </p:sp>
      </p:grpSp>
      <p:sp>
        <p:nvSpPr>
          <p:cNvPr id="4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Iconic List Sample</a:t>
            </a:r>
            <a:endParaRPr lang="en-US" dirty="0">
              <a:solidFill>
                <a:schemeClr val="tx2"/>
              </a:solidFill>
            </a:endParaRPr>
          </a:p>
        </p:txBody>
      </p:sp>
      <p:sp>
        <p:nvSpPr>
          <p:cNvPr id="4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43" name="Rectangle 4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43"/>
          <p:cNvGrpSpPr/>
          <p:nvPr/>
        </p:nvGrpSpPr>
        <p:grpSpPr>
          <a:xfrm>
            <a:off x="775673" y="2237259"/>
            <a:ext cx="582730" cy="583751"/>
            <a:chOff x="817364" y="1776265"/>
            <a:chExt cx="826181" cy="826181"/>
          </a:xfrm>
        </p:grpSpPr>
        <p:sp>
          <p:nvSpPr>
            <p:cNvPr id="45" name="Oval 44"/>
            <p:cNvSpPr/>
            <p:nvPr/>
          </p:nvSpPr>
          <p:spPr>
            <a:xfrm>
              <a:off x="817364" y="1776265"/>
              <a:ext cx="826181" cy="82618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Freeform 7"/>
            <p:cNvSpPr>
              <a:spLocks noEditPoints="1"/>
            </p:cNvSpPr>
            <p:nvPr/>
          </p:nvSpPr>
          <p:spPr bwMode="auto">
            <a:xfrm>
              <a:off x="1014427" y="1973328"/>
              <a:ext cx="432054" cy="432054"/>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47" name="Group 46"/>
          <p:cNvGrpSpPr/>
          <p:nvPr/>
        </p:nvGrpSpPr>
        <p:grpSpPr>
          <a:xfrm>
            <a:off x="775673" y="3590238"/>
            <a:ext cx="582730" cy="583751"/>
            <a:chOff x="2496183" y="1776265"/>
            <a:chExt cx="826181" cy="826181"/>
          </a:xfrm>
        </p:grpSpPr>
        <p:sp>
          <p:nvSpPr>
            <p:cNvPr id="50" name="Oval 49"/>
            <p:cNvSpPr/>
            <p:nvPr/>
          </p:nvSpPr>
          <p:spPr>
            <a:xfrm>
              <a:off x="2496183" y="1776265"/>
              <a:ext cx="826181" cy="82618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Freeform 12"/>
            <p:cNvSpPr>
              <a:spLocks noEditPoints="1"/>
            </p:cNvSpPr>
            <p:nvPr/>
          </p:nvSpPr>
          <p:spPr bwMode="auto">
            <a:xfrm>
              <a:off x="2630264" y="2024210"/>
              <a:ext cx="563673" cy="343936"/>
            </a:xfrm>
            <a:custGeom>
              <a:avLst/>
              <a:gdLst>
                <a:gd name="T0" fmla="*/ 152 w 400"/>
                <a:gd name="T1" fmla="*/ 7 h 244"/>
                <a:gd name="T2" fmla="*/ 127 w 400"/>
                <a:gd name="T3" fmla="*/ 7 h 244"/>
                <a:gd name="T4" fmla="*/ 0 w 400"/>
                <a:gd name="T5" fmla="*/ 122 h 244"/>
                <a:gd name="T6" fmla="*/ 127 w 400"/>
                <a:gd name="T7" fmla="*/ 237 h 244"/>
                <a:gd name="T8" fmla="*/ 152 w 400"/>
                <a:gd name="T9" fmla="*/ 237 h 244"/>
                <a:gd name="T10" fmla="*/ 152 w 400"/>
                <a:gd name="T11" fmla="*/ 212 h 244"/>
                <a:gd name="T12" fmla="*/ 53 w 400"/>
                <a:gd name="T13" fmla="*/ 122 h 244"/>
                <a:gd name="T14" fmla="*/ 152 w 400"/>
                <a:gd name="T15" fmla="*/ 32 h 244"/>
                <a:gd name="T16" fmla="*/ 152 w 400"/>
                <a:gd name="T17" fmla="*/ 7 h 244"/>
                <a:gd name="T18" fmla="*/ 272 w 400"/>
                <a:gd name="T19" fmla="*/ 7 h 244"/>
                <a:gd name="T20" fmla="*/ 248 w 400"/>
                <a:gd name="T21" fmla="*/ 7 h 244"/>
                <a:gd name="T22" fmla="*/ 248 w 400"/>
                <a:gd name="T23" fmla="*/ 32 h 244"/>
                <a:gd name="T24" fmla="*/ 347 w 400"/>
                <a:gd name="T25" fmla="*/ 122 h 244"/>
                <a:gd name="T26" fmla="*/ 248 w 400"/>
                <a:gd name="T27" fmla="*/ 212 h 244"/>
                <a:gd name="T28" fmla="*/ 248 w 400"/>
                <a:gd name="T29" fmla="*/ 237 h 244"/>
                <a:gd name="T30" fmla="*/ 272 w 400"/>
                <a:gd name="T31" fmla="*/ 237 h 244"/>
                <a:gd name="T32" fmla="*/ 400 w 400"/>
                <a:gd name="T33" fmla="*/ 122 h 244"/>
                <a:gd name="T34" fmla="*/ 272 w 400"/>
                <a:gd name="T35" fmla="*/ 7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44">
                  <a:moveTo>
                    <a:pt x="152" y="7"/>
                  </a:moveTo>
                  <a:cubicBezTo>
                    <a:pt x="145" y="0"/>
                    <a:pt x="135" y="0"/>
                    <a:pt x="127" y="7"/>
                  </a:cubicBezTo>
                  <a:cubicBezTo>
                    <a:pt x="0" y="122"/>
                    <a:pt x="0" y="122"/>
                    <a:pt x="0" y="122"/>
                  </a:cubicBezTo>
                  <a:cubicBezTo>
                    <a:pt x="127" y="237"/>
                    <a:pt x="127" y="237"/>
                    <a:pt x="127" y="237"/>
                  </a:cubicBezTo>
                  <a:cubicBezTo>
                    <a:pt x="135" y="244"/>
                    <a:pt x="145" y="244"/>
                    <a:pt x="152" y="237"/>
                  </a:cubicBezTo>
                  <a:cubicBezTo>
                    <a:pt x="159" y="230"/>
                    <a:pt x="159" y="219"/>
                    <a:pt x="152" y="212"/>
                  </a:cubicBezTo>
                  <a:cubicBezTo>
                    <a:pt x="53" y="122"/>
                    <a:pt x="53" y="122"/>
                    <a:pt x="53" y="122"/>
                  </a:cubicBezTo>
                  <a:cubicBezTo>
                    <a:pt x="152" y="32"/>
                    <a:pt x="152" y="32"/>
                    <a:pt x="152" y="32"/>
                  </a:cubicBezTo>
                  <a:cubicBezTo>
                    <a:pt x="159" y="25"/>
                    <a:pt x="159" y="14"/>
                    <a:pt x="152" y="7"/>
                  </a:cubicBezTo>
                  <a:close/>
                  <a:moveTo>
                    <a:pt x="272" y="7"/>
                  </a:moveTo>
                  <a:cubicBezTo>
                    <a:pt x="265" y="0"/>
                    <a:pt x="255" y="0"/>
                    <a:pt x="248" y="7"/>
                  </a:cubicBezTo>
                  <a:cubicBezTo>
                    <a:pt x="240" y="14"/>
                    <a:pt x="241" y="25"/>
                    <a:pt x="248" y="32"/>
                  </a:cubicBezTo>
                  <a:cubicBezTo>
                    <a:pt x="347" y="122"/>
                    <a:pt x="347" y="122"/>
                    <a:pt x="347" y="122"/>
                  </a:cubicBezTo>
                  <a:cubicBezTo>
                    <a:pt x="248" y="212"/>
                    <a:pt x="248" y="212"/>
                    <a:pt x="248" y="212"/>
                  </a:cubicBezTo>
                  <a:cubicBezTo>
                    <a:pt x="241" y="219"/>
                    <a:pt x="240" y="230"/>
                    <a:pt x="248" y="237"/>
                  </a:cubicBezTo>
                  <a:cubicBezTo>
                    <a:pt x="255" y="244"/>
                    <a:pt x="265" y="244"/>
                    <a:pt x="272" y="237"/>
                  </a:cubicBezTo>
                  <a:cubicBezTo>
                    <a:pt x="400" y="122"/>
                    <a:pt x="400" y="122"/>
                    <a:pt x="400" y="122"/>
                  </a:cubicBezTo>
                  <a:lnTo>
                    <a:pt x="272" y="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p:cNvGrpSpPr/>
          <p:nvPr/>
        </p:nvGrpSpPr>
        <p:grpSpPr>
          <a:xfrm>
            <a:off x="775673" y="4943217"/>
            <a:ext cx="582730" cy="583751"/>
            <a:chOff x="4111152" y="1776265"/>
            <a:chExt cx="826181" cy="826181"/>
          </a:xfrm>
        </p:grpSpPr>
        <p:sp>
          <p:nvSpPr>
            <p:cNvPr id="53" name="Oval 52"/>
            <p:cNvSpPr/>
            <p:nvPr/>
          </p:nvSpPr>
          <p:spPr>
            <a:xfrm>
              <a:off x="4111152" y="1776265"/>
              <a:ext cx="826181" cy="82618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Freeform 17"/>
            <p:cNvSpPr>
              <a:spLocks noEditPoints="1"/>
            </p:cNvSpPr>
            <p:nvPr/>
          </p:nvSpPr>
          <p:spPr bwMode="auto">
            <a:xfrm>
              <a:off x="4287456" y="2000127"/>
              <a:ext cx="473571" cy="378456"/>
            </a:xfrm>
            <a:custGeom>
              <a:avLst/>
              <a:gdLst>
                <a:gd name="T0" fmla="*/ 200 w 400"/>
                <a:gd name="T1" fmla="*/ 120 h 320"/>
                <a:gd name="T2" fmla="*/ 140 w 400"/>
                <a:gd name="T3" fmla="*/ 180 h 320"/>
                <a:gd name="T4" fmla="*/ 200 w 400"/>
                <a:gd name="T5" fmla="*/ 240 h 320"/>
                <a:gd name="T6" fmla="*/ 260 w 400"/>
                <a:gd name="T7" fmla="*/ 180 h 320"/>
                <a:gd name="T8" fmla="*/ 200 w 400"/>
                <a:gd name="T9" fmla="*/ 120 h 320"/>
                <a:gd name="T10" fmla="*/ 360 w 400"/>
                <a:gd name="T11" fmla="*/ 60 h 320"/>
                <a:gd name="T12" fmla="*/ 312 w 400"/>
                <a:gd name="T13" fmla="*/ 60 h 320"/>
                <a:gd name="T14" fmla="*/ 296 w 400"/>
                <a:gd name="T15" fmla="*/ 49 h 320"/>
                <a:gd name="T16" fmla="*/ 284 w 400"/>
                <a:gd name="T17" fmla="*/ 11 h 320"/>
                <a:gd name="T18" fmla="*/ 268 w 400"/>
                <a:gd name="T19" fmla="*/ 0 h 320"/>
                <a:gd name="T20" fmla="*/ 132 w 400"/>
                <a:gd name="T21" fmla="*/ 0 h 320"/>
                <a:gd name="T22" fmla="*/ 116 w 400"/>
                <a:gd name="T23" fmla="*/ 11 h 320"/>
                <a:gd name="T24" fmla="*/ 104 w 400"/>
                <a:gd name="T25" fmla="*/ 49 h 320"/>
                <a:gd name="T26" fmla="*/ 88 w 400"/>
                <a:gd name="T27" fmla="*/ 60 h 320"/>
                <a:gd name="T28" fmla="*/ 40 w 400"/>
                <a:gd name="T29" fmla="*/ 60 h 320"/>
                <a:gd name="T30" fmla="*/ 0 w 400"/>
                <a:gd name="T31" fmla="*/ 100 h 320"/>
                <a:gd name="T32" fmla="*/ 0 w 400"/>
                <a:gd name="T33" fmla="*/ 280 h 320"/>
                <a:gd name="T34" fmla="*/ 40 w 400"/>
                <a:gd name="T35" fmla="*/ 320 h 320"/>
                <a:gd name="T36" fmla="*/ 360 w 400"/>
                <a:gd name="T37" fmla="*/ 320 h 320"/>
                <a:gd name="T38" fmla="*/ 400 w 400"/>
                <a:gd name="T39" fmla="*/ 280 h 320"/>
                <a:gd name="T40" fmla="*/ 400 w 400"/>
                <a:gd name="T41" fmla="*/ 100 h 320"/>
                <a:gd name="T42" fmla="*/ 360 w 400"/>
                <a:gd name="T43" fmla="*/ 60 h 320"/>
                <a:gd name="T44" fmla="*/ 200 w 400"/>
                <a:gd name="T45" fmla="*/ 280 h 320"/>
                <a:gd name="T46" fmla="*/ 100 w 400"/>
                <a:gd name="T47" fmla="*/ 180 h 320"/>
                <a:gd name="T48" fmla="*/ 200 w 400"/>
                <a:gd name="T49" fmla="*/ 80 h 320"/>
                <a:gd name="T50" fmla="*/ 300 w 400"/>
                <a:gd name="T51" fmla="*/ 180 h 320"/>
                <a:gd name="T52" fmla="*/ 200 w 400"/>
                <a:gd name="T53" fmla="*/ 280 h 320"/>
                <a:gd name="T54" fmla="*/ 346 w 400"/>
                <a:gd name="T55" fmla="*/ 128 h 320"/>
                <a:gd name="T56" fmla="*/ 332 w 400"/>
                <a:gd name="T57" fmla="*/ 114 h 320"/>
                <a:gd name="T58" fmla="*/ 346 w 400"/>
                <a:gd name="T59" fmla="*/ 100 h 320"/>
                <a:gd name="T60" fmla="*/ 360 w 400"/>
                <a:gd name="T61" fmla="*/ 114 h 320"/>
                <a:gd name="T62" fmla="*/ 346 w 400"/>
                <a:gd name="T63" fmla="*/ 12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320">
                  <a:moveTo>
                    <a:pt x="200" y="120"/>
                  </a:moveTo>
                  <a:cubicBezTo>
                    <a:pt x="167" y="120"/>
                    <a:pt x="140" y="147"/>
                    <a:pt x="140" y="180"/>
                  </a:cubicBezTo>
                  <a:cubicBezTo>
                    <a:pt x="140" y="213"/>
                    <a:pt x="167" y="240"/>
                    <a:pt x="200" y="240"/>
                  </a:cubicBezTo>
                  <a:cubicBezTo>
                    <a:pt x="233" y="240"/>
                    <a:pt x="260" y="213"/>
                    <a:pt x="260" y="180"/>
                  </a:cubicBezTo>
                  <a:cubicBezTo>
                    <a:pt x="260" y="147"/>
                    <a:pt x="233" y="120"/>
                    <a:pt x="200" y="120"/>
                  </a:cubicBezTo>
                  <a:close/>
                  <a:moveTo>
                    <a:pt x="360" y="60"/>
                  </a:moveTo>
                  <a:cubicBezTo>
                    <a:pt x="312" y="60"/>
                    <a:pt x="312" y="60"/>
                    <a:pt x="312" y="60"/>
                  </a:cubicBezTo>
                  <a:cubicBezTo>
                    <a:pt x="305" y="60"/>
                    <a:pt x="298" y="55"/>
                    <a:pt x="296" y="49"/>
                  </a:cubicBezTo>
                  <a:cubicBezTo>
                    <a:pt x="284" y="11"/>
                    <a:pt x="284" y="11"/>
                    <a:pt x="284" y="11"/>
                  </a:cubicBezTo>
                  <a:cubicBezTo>
                    <a:pt x="281" y="5"/>
                    <a:pt x="274" y="0"/>
                    <a:pt x="268" y="0"/>
                  </a:cubicBezTo>
                  <a:cubicBezTo>
                    <a:pt x="132" y="0"/>
                    <a:pt x="132" y="0"/>
                    <a:pt x="132" y="0"/>
                  </a:cubicBezTo>
                  <a:cubicBezTo>
                    <a:pt x="125" y="0"/>
                    <a:pt x="118" y="5"/>
                    <a:pt x="116" y="11"/>
                  </a:cubicBezTo>
                  <a:cubicBezTo>
                    <a:pt x="104" y="49"/>
                    <a:pt x="104" y="49"/>
                    <a:pt x="104" y="49"/>
                  </a:cubicBezTo>
                  <a:cubicBezTo>
                    <a:pt x="101" y="55"/>
                    <a:pt x="94" y="60"/>
                    <a:pt x="88" y="60"/>
                  </a:cubicBezTo>
                  <a:cubicBezTo>
                    <a:pt x="40" y="60"/>
                    <a:pt x="40" y="60"/>
                    <a:pt x="40" y="60"/>
                  </a:cubicBezTo>
                  <a:cubicBezTo>
                    <a:pt x="18" y="60"/>
                    <a:pt x="0" y="78"/>
                    <a:pt x="0" y="100"/>
                  </a:cubicBezTo>
                  <a:cubicBezTo>
                    <a:pt x="0" y="280"/>
                    <a:pt x="0" y="280"/>
                    <a:pt x="0" y="280"/>
                  </a:cubicBezTo>
                  <a:cubicBezTo>
                    <a:pt x="0" y="302"/>
                    <a:pt x="18" y="320"/>
                    <a:pt x="40" y="320"/>
                  </a:cubicBezTo>
                  <a:cubicBezTo>
                    <a:pt x="360" y="320"/>
                    <a:pt x="360" y="320"/>
                    <a:pt x="360" y="320"/>
                  </a:cubicBezTo>
                  <a:cubicBezTo>
                    <a:pt x="382" y="320"/>
                    <a:pt x="400" y="302"/>
                    <a:pt x="400" y="280"/>
                  </a:cubicBezTo>
                  <a:cubicBezTo>
                    <a:pt x="400" y="100"/>
                    <a:pt x="400" y="100"/>
                    <a:pt x="400" y="100"/>
                  </a:cubicBezTo>
                  <a:cubicBezTo>
                    <a:pt x="400" y="78"/>
                    <a:pt x="382" y="60"/>
                    <a:pt x="360" y="60"/>
                  </a:cubicBezTo>
                  <a:close/>
                  <a:moveTo>
                    <a:pt x="200" y="280"/>
                  </a:moveTo>
                  <a:cubicBezTo>
                    <a:pt x="145" y="280"/>
                    <a:pt x="100" y="235"/>
                    <a:pt x="100" y="180"/>
                  </a:cubicBezTo>
                  <a:cubicBezTo>
                    <a:pt x="100" y="125"/>
                    <a:pt x="145" y="80"/>
                    <a:pt x="200" y="80"/>
                  </a:cubicBezTo>
                  <a:cubicBezTo>
                    <a:pt x="255" y="80"/>
                    <a:pt x="300" y="125"/>
                    <a:pt x="300" y="180"/>
                  </a:cubicBezTo>
                  <a:cubicBezTo>
                    <a:pt x="300" y="235"/>
                    <a:pt x="255" y="280"/>
                    <a:pt x="200" y="280"/>
                  </a:cubicBezTo>
                  <a:close/>
                  <a:moveTo>
                    <a:pt x="346" y="128"/>
                  </a:moveTo>
                  <a:cubicBezTo>
                    <a:pt x="338" y="128"/>
                    <a:pt x="332" y="122"/>
                    <a:pt x="332" y="114"/>
                  </a:cubicBezTo>
                  <a:cubicBezTo>
                    <a:pt x="332" y="106"/>
                    <a:pt x="338" y="100"/>
                    <a:pt x="346" y="100"/>
                  </a:cubicBezTo>
                  <a:cubicBezTo>
                    <a:pt x="354" y="100"/>
                    <a:pt x="360" y="106"/>
                    <a:pt x="360" y="114"/>
                  </a:cubicBezTo>
                  <a:cubicBezTo>
                    <a:pt x="360" y="122"/>
                    <a:pt x="354" y="128"/>
                    <a:pt x="346" y="12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5" name="Group 54"/>
          <p:cNvGrpSpPr/>
          <p:nvPr/>
        </p:nvGrpSpPr>
        <p:grpSpPr>
          <a:xfrm>
            <a:off x="4708725" y="3590238"/>
            <a:ext cx="582730" cy="583751"/>
            <a:chOff x="5773542" y="1776265"/>
            <a:chExt cx="826181" cy="826181"/>
          </a:xfrm>
        </p:grpSpPr>
        <p:sp>
          <p:nvSpPr>
            <p:cNvPr id="56" name="Oval 55"/>
            <p:cNvSpPr/>
            <p:nvPr/>
          </p:nvSpPr>
          <p:spPr>
            <a:xfrm>
              <a:off x="5773542" y="1776265"/>
              <a:ext cx="826181" cy="8261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Freeform 22"/>
            <p:cNvSpPr>
              <a:spLocks noEditPoints="1"/>
            </p:cNvSpPr>
            <p:nvPr/>
          </p:nvSpPr>
          <p:spPr bwMode="auto">
            <a:xfrm>
              <a:off x="5989302" y="1999111"/>
              <a:ext cx="394661" cy="394133"/>
            </a:xfrm>
            <a:custGeom>
              <a:avLst/>
              <a:gdLst>
                <a:gd name="T0" fmla="*/ 287 w 316"/>
                <a:gd name="T1" fmla="*/ 29 h 316"/>
                <a:gd name="T2" fmla="*/ 236 w 316"/>
                <a:gd name="T3" fmla="*/ 4 h 316"/>
                <a:gd name="T4" fmla="*/ 135 w 316"/>
                <a:gd name="T5" fmla="*/ 105 h 316"/>
                <a:gd name="T6" fmla="*/ 20 w 316"/>
                <a:gd name="T7" fmla="*/ 221 h 316"/>
                <a:gd name="T8" fmla="*/ 0 w 316"/>
                <a:gd name="T9" fmla="*/ 316 h 316"/>
                <a:gd name="T10" fmla="*/ 95 w 316"/>
                <a:gd name="T11" fmla="*/ 296 h 316"/>
                <a:gd name="T12" fmla="*/ 210 w 316"/>
                <a:gd name="T13" fmla="*/ 180 h 316"/>
                <a:gd name="T14" fmla="*/ 312 w 316"/>
                <a:gd name="T15" fmla="*/ 79 h 316"/>
                <a:gd name="T16" fmla="*/ 287 w 316"/>
                <a:gd name="T17" fmla="*/ 29 h 316"/>
                <a:gd name="T18" fmla="*/ 89 w 316"/>
                <a:gd name="T19" fmla="*/ 284 h 316"/>
                <a:gd name="T20" fmla="*/ 57 w 316"/>
                <a:gd name="T21" fmla="*/ 291 h 316"/>
                <a:gd name="T22" fmla="*/ 43 w 316"/>
                <a:gd name="T23" fmla="*/ 273 h 316"/>
                <a:gd name="T24" fmla="*/ 24 w 316"/>
                <a:gd name="T25" fmla="*/ 259 h 316"/>
                <a:gd name="T26" fmla="*/ 31 w 316"/>
                <a:gd name="T27" fmla="*/ 226 h 316"/>
                <a:gd name="T28" fmla="*/ 41 w 316"/>
                <a:gd name="T29" fmla="*/ 217 h 316"/>
                <a:gd name="T30" fmla="*/ 78 w 316"/>
                <a:gd name="T31" fmla="*/ 237 h 316"/>
                <a:gd name="T32" fmla="*/ 99 w 316"/>
                <a:gd name="T33" fmla="*/ 275 h 316"/>
                <a:gd name="T34" fmla="*/ 89 w 316"/>
                <a:gd name="T35" fmla="*/ 284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316">
                  <a:moveTo>
                    <a:pt x="287" y="29"/>
                  </a:moveTo>
                  <a:cubicBezTo>
                    <a:pt x="258" y="0"/>
                    <a:pt x="236" y="4"/>
                    <a:pt x="236" y="4"/>
                  </a:cubicBezTo>
                  <a:cubicBezTo>
                    <a:pt x="135" y="105"/>
                    <a:pt x="135" y="105"/>
                    <a:pt x="135" y="105"/>
                  </a:cubicBezTo>
                  <a:cubicBezTo>
                    <a:pt x="20" y="221"/>
                    <a:pt x="20" y="221"/>
                    <a:pt x="20" y="221"/>
                  </a:cubicBezTo>
                  <a:cubicBezTo>
                    <a:pt x="0" y="316"/>
                    <a:pt x="0" y="316"/>
                    <a:pt x="0" y="316"/>
                  </a:cubicBezTo>
                  <a:cubicBezTo>
                    <a:pt x="95" y="296"/>
                    <a:pt x="95" y="296"/>
                    <a:pt x="95" y="296"/>
                  </a:cubicBezTo>
                  <a:cubicBezTo>
                    <a:pt x="210" y="180"/>
                    <a:pt x="210" y="180"/>
                    <a:pt x="210" y="180"/>
                  </a:cubicBezTo>
                  <a:cubicBezTo>
                    <a:pt x="312" y="79"/>
                    <a:pt x="312" y="79"/>
                    <a:pt x="312" y="79"/>
                  </a:cubicBezTo>
                  <a:cubicBezTo>
                    <a:pt x="312" y="79"/>
                    <a:pt x="316" y="58"/>
                    <a:pt x="287" y="29"/>
                  </a:cubicBezTo>
                  <a:close/>
                  <a:moveTo>
                    <a:pt x="89" y="284"/>
                  </a:moveTo>
                  <a:cubicBezTo>
                    <a:pt x="57" y="291"/>
                    <a:pt x="57" y="291"/>
                    <a:pt x="57" y="291"/>
                  </a:cubicBezTo>
                  <a:cubicBezTo>
                    <a:pt x="54" y="285"/>
                    <a:pt x="50" y="280"/>
                    <a:pt x="43" y="273"/>
                  </a:cubicBezTo>
                  <a:cubicBezTo>
                    <a:pt x="36" y="266"/>
                    <a:pt x="30" y="262"/>
                    <a:pt x="24" y="259"/>
                  </a:cubicBezTo>
                  <a:cubicBezTo>
                    <a:pt x="31" y="226"/>
                    <a:pt x="31" y="226"/>
                    <a:pt x="31" y="226"/>
                  </a:cubicBezTo>
                  <a:cubicBezTo>
                    <a:pt x="41" y="217"/>
                    <a:pt x="41" y="217"/>
                    <a:pt x="41" y="217"/>
                  </a:cubicBezTo>
                  <a:cubicBezTo>
                    <a:pt x="41" y="217"/>
                    <a:pt x="58" y="217"/>
                    <a:pt x="78" y="237"/>
                  </a:cubicBezTo>
                  <a:cubicBezTo>
                    <a:pt x="98" y="257"/>
                    <a:pt x="99" y="275"/>
                    <a:pt x="99" y="275"/>
                  </a:cubicBezTo>
                  <a:lnTo>
                    <a:pt x="89" y="2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8" name="Group 57"/>
          <p:cNvGrpSpPr/>
          <p:nvPr/>
        </p:nvGrpSpPr>
        <p:grpSpPr>
          <a:xfrm>
            <a:off x="4713092" y="4936470"/>
            <a:ext cx="582730" cy="583751"/>
            <a:chOff x="7440115" y="1776265"/>
            <a:chExt cx="826181" cy="826181"/>
          </a:xfrm>
        </p:grpSpPr>
        <p:sp>
          <p:nvSpPr>
            <p:cNvPr id="59" name="Oval 58"/>
            <p:cNvSpPr/>
            <p:nvPr/>
          </p:nvSpPr>
          <p:spPr>
            <a:xfrm>
              <a:off x="7440115" y="1776265"/>
              <a:ext cx="826181" cy="82618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Freeform 27"/>
            <p:cNvSpPr>
              <a:spLocks noEditPoints="1"/>
            </p:cNvSpPr>
            <p:nvPr/>
          </p:nvSpPr>
          <p:spPr bwMode="auto">
            <a:xfrm>
              <a:off x="7625358" y="2033360"/>
              <a:ext cx="455693" cy="325635"/>
            </a:xfrm>
            <a:custGeom>
              <a:avLst/>
              <a:gdLst>
                <a:gd name="T0" fmla="*/ 392 w 392"/>
                <a:gd name="T1" fmla="*/ 40 h 280"/>
                <a:gd name="T2" fmla="*/ 392 w 392"/>
                <a:gd name="T3" fmla="*/ 16 h 280"/>
                <a:gd name="T4" fmla="*/ 376 w 392"/>
                <a:gd name="T5" fmla="*/ 0 h 280"/>
                <a:gd name="T6" fmla="*/ 16 w 392"/>
                <a:gd name="T7" fmla="*/ 0 h 280"/>
                <a:gd name="T8" fmla="*/ 0 w 392"/>
                <a:gd name="T9" fmla="*/ 16 h 280"/>
                <a:gd name="T10" fmla="*/ 0 w 392"/>
                <a:gd name="T11" fmla="*/ 40 h 280"/>
                <a:gd name="T12" fmla="*/ 40 w 392"/>
                <a:gd name="T13" fmla="*/ 40 h 280"/>
                <a:gd name="T14" fmla="*/ 40 w 392"/>
                <a:gd name="T15" fmla="*/ 80 h 280"/>
                <a:gd name="T16" fmla="*/ 0 w 392"/>
                <a:gd name="T17" fmla="*/ 80 h 280"/>
                <a:gd name="T18" fmla="*/ 0 w 392"/>
                <a:gd name="T19" fmla="*/ 120 h 280"/>
                <a:gd name="T20" fmla="*/ 40 w 392"/>
                <a:gd name="T21" fmla="*/ 120 h 280"/>
                <a:gd name="T22" fmla="*/ 40 w 392"/>
                <a:gd name="T23" fmla="*/ 160 h 280"/>
                <a:gd name="T24" fmla="*/ 0 w 392"/>
                <a:gd name="T25" fmla="*/ 160 h 280"/>
                <a:gd name="T26" fmla="*/ 0 w 392"/>
                <a:gd name="T27" fmla="*/ 200 h 280"/>
                <a:gd name="T28" fmla="*/ 40 w 392"/>
                <a:gd name="T29" fmla="*/ 200 h 280"/>
                <a:gd name="T30" fmla="*/ 40 w 392"/>
                <a:gd name="T31" fmla="*/ 240 h 280"/>
                <a:gd name="T32" fmla="*/ 0 w 392"/>
                <a:gd name="T33" fmla="*/ 240 h 280"/>
                <a:gd name="T34" fmla="*/ 0 w 392"/>
                <a:gd name="T35" fmla="*/ 264 h 280"/>
                <a:gd name="T36" fmla="*/ 16 w 392"/>
                <a:gd name="T37" fmla="*/ 280 h 280"/>
                <a:gd name="T38" fmla="*/ 376 w 392"/>
                <a:gd name="T39" fmla="*/ 280 h 280"/>
                <a:gd name="T40" fmla="*/ 392 w 392"/>
                <a:gd name="T41" fmla="*/ 264 h 280"/>
                <a:gd name="T42" fmla="*/ 392 w 392"/>
                <a:gd name="T43" fmla="*/ 240 h 280"/>
                <a:gd name="T44" fmla="*/ 352 w 392"/>
                <a:gd name="T45" fmla="*/ 240 h 280"/>
                <a:gd name="T46" fmla="*/ 352 w 392"/>
                <a:gd name="T47" fmla="*/ 200 h 280"/>
                <a:gd name="T48" fmla="*/ 392 w 392"/>
                <a:gd name="T49" fmla="*/ 200 h 280"/>
                <a:gd name="T50" fmla="*/ 392 w 392"/>
                <a:gd name="T51" fmla="*/ 160 h 280"/>
                <a:gd name="T52" fmla="*/ 352 w 392"/>
                <a:gd name="T53" fmla="*/ 160 h 280"/>
                <a:gd name="T54" fmla="*/ 352 w 392"/>
                <a:gd name="T55" fmla="*/ 120 h 280"/>
                <a:gd name="T56" fmla="*/ 392 w 392"/>
                <a:gd name="T57" fmla="*/ 120 h 280"/>
                <a:gd name="T58" fmla="*/ 392 w 392"/>
                <a:gd name="T59" fmla="*/ 80 h 280"/>
                <a:gd name="T60" fmla="*/ 352 w 392"/>
                <a:gd name="T61" fmla="*/ 80 h 280"/>
                <a:gd name="T62" fmla="*/ 352 w 392"/>
                <a:gd name="T63" fmla="*/ 40 h 280"/>
                <a:gd name="T64" fmla="*/ 392 w 392"/>
                <a:gd name="T65" fmla="*/ 40 h 280"/>
                <a:gd name="T66" fmla="*/ 152 w 392"/>
                <a:gd name="T67" fmla="*/ 200 h 280"/>
                <a:gd name="T68" fmla="*/ 152 w 392"/>
                <a:gd name="T69" fmla="*/ 80 h 280"/>
                <a:gd name="T70" fmla="*/ 252 w 392"/>
                <a:gd name="T71" fmla="*/ 140 h 280"/>
                <a:gd name="T72" fmla="*/ 152 w 392"/>
                <a:gd name="T73" fmla="*/ 20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2" h="280">
                  <a:moveTo>
                    <a:pt x="392" y="40"/>
                  </a:moveTo>
                  <a:cubicBezTo>
                    <a:pt x="392" y="16"/>
                    <a:pt x="392" y="16"/>
                    <a:pt x="392" y="16"/>
                  </a:cubicBezTo>
                  <a:cubicBezTo>
                    <a:pt x="392" y="7"/>
                    <a:pt x="385" y="0"/>
                    <a:pt x="376" y="0"/>
                  </a:cubicBezTo>
                  <a:cubicBezTo>
                    <a:pt x="16" y="0"/>
                    <a:pt x="16" y="0"/>
                    <a:pt x="16" y="0"/>
                  </a:cubicBezTo>
                  <a:cubicBezTo>
                    <a:pt x="7" y="0"/>
                    <a:pt x="0" y="7"/>
                    <a:pt x="0" y="16"/>
                  </a:cubicBezTo>
                  <a:cubicBezTo>
                    <a:pt x="0" y="40"/>
                    <a:pt x="0" y="40"/>
                    <a:pt x="0" y="40"/>
                  </a:cubicBezTo>
                  <a:cubicBezTo>
                    <a:pt x="40" y="40"/>
                    <a:pt x="40" y="40"/>
                    <a:pt x="40" y="40"/>
                  </a:cubicBezTo>
                  <a:cubicBezTo>
                    <a:pt x="40" y="80"/>
                    <a:pt x="40" y="80"/>
                    <a:pt x="40" y="80"/>
                  </a:cubicBezTo>
                  <a:cubicBezTo>
                    <a:pt x="0" y="80"/>
                    <a:pt x="0" y="80"/>
                    <a:pt x="0" y="80"/>
                  </a:cubicBezTo>
                  <a:cubicBezTo>
                    <a:pt x="0" y="120"/>
                    <a:pt x="0" y="120"/>
                    <a:pt x="0" y="120"/>
                  </a:cubicBezTo>
                  <a:cubicBezTo>
                    <a:pt x="40" y="120"/>
                    <a:pt x="40" y="120"/>
                    <a:pt x="40" y="120"/>
                  </a:cubicBezTo>
                  <a:cubicBezTo>
                    <a:pt x="40" y="160"/>
                    <a:pt x="40" y="160"/>
                    <a:pt x="40" y="160"/>
                  </a:cubicBezTo>
                  <a:cubicBezTo>
                    <a:pt x="0" y="160"/>
                    <a:pt x="0" y="160"/>
                    <a:pt x="0" y="160"/>
                  </a:cubicBezTo>
                  <a:cubicBezTo>
                    <a:pt x="0" y="200"/>
                    <a:pt x="0" y="200"/>
                    <a:pt x="0" y="200"/>
                  </a:cubicBezTo>
                  <a:cubicBezTo>
                    <a:pt x="40" y="200"/>
                    <a:pt x="40" y="200"/>
                    <a:pt x="40" y="200"/>
                  </a:cubicBezTo>
                  <a:cubicBezTo>
                    <a:pt x="40" y="240"/>
                    <a:pt x="40" y="240"/>
                    <a:pt x="40" y="240"/>
                  </a:cubicBezTo>
                  <a:cubicBezTo>
                    <a:pt x="0" y="240"/>
                    <a:pt x="0" y="240"/>
                    <a:pt x="0" y="240"/>
                  </a:cubicBezTo>
                  <a:cubicBezTo>
                    <a:pt x="0" y="264"/>
                    <a:pt x="0" y="264"/>
                    <a:pt x="0" y="264"/>
                  </a:cubicBezTo>
                  <a:cubicBezTo>
                    <a:pt x="0" y="273"/>
                    <a:pt x="7" y="280"/>
                    <a:pt x="16" y="280"/>
                  </a:cubicBezTo>
                  <a:cubicBezTo>
                    <a:pt x="376" y="280"/>
                    <a:pt x="376" y="280"/>
                    <a:pt x="376" y="280"/>
                  </a:cubicBezTo>
                  <a:cubicBezTo>
                    <a:pt x="385" y="280"/>
                    <a:pt x="392" y="273"/>
                    <a:pt x="392" y="264"/>
                  </a:cubicBezTo>
                  <a:cubicBezTo>
                    <a:pt x="392" y="240"/>
                    <a:pt x="392" y="240"/>
                    <a:pt x="392" y="240"/>
                  </a:cubicBezTo>
                  <a:cubicBezTo>
                    <a:pt x="352" y="240"/>
                    <a:pt x="352" y="240"/>
                    <a:pt x="352" y="240"/>
                  </a:cubicBezTo>
                  <a:cubicBezTo>
                    <a:pt x="352" y="200"/>
                    <a:pt x="352" y="200"/>
                    <a:pt x="352" y="200"/>
                  </a:cubicBezTo>
                  <a:cubicBezTo>
                    <a:pt x="392" y="200"/>
                    <a:pt x="392" y="200"/>
                    <a:pt x="392" y="200"/>
                  </a:cubicBezTo>
                  <a:cubicBezTo>
                    <a:pt x="392" y="160"/>
                    <a:pt x="392" y="160"/>
                    <a:pt x="392" y="160"/>
                  </a:cubicBezTo>
                  <a:cubicBezTo>
                    <a:pt x="352" y="160"/>
                    <a:pt x="352" y="160"/>
                    <a:pt x="352" y="160"/>
                  </a:cubicBezTo>
                  <a:cubicBezTo>
                    <a:pt x="352" y="120"/>
                    <a:pt x="352" y="120"/>
                    <a:pt x="352" y="120"/>
                  </a:cubicBezTo>
                  <a:cubicBezTo>
                    <a:pt x="392" y="120"/>
                    <a:pt x="392" y="120"/>
                    <a:pt x="392" y="120"/>
                  </a:cubicBezTo>
                  <a:cubicBezTo>
                    <a:pt x="392" y="80"/>
                    <a:pt x="392" y="80"/>
                    <a:pt x="392" y="80"/>
                  </a:cubicBezTo>
                  <a:cubicBezTo>
                    <a:pt x="352" y="80"/>
                    <a:pt x="352" y="80"/>
                    <a:pt x="352" y="80"/>
                  </a:cubicBezTo>
                  <a:cubicBezTo>
                    <a:pt x="352" y="40"/>
                    <a:pt x="352" y="40"/>
                    <a:pt x="352" y="40"/>
                  </a:cubicBezTo>
                  <a:lnTo>
                    <a:pt x="392" y="40"/>
                  </a:lnTo>
                  <a:close/>
                  <a:moveTo>
                    <a:pt x="152" y="200"/>
                  </a:moveTo>
                  <a:cubicBezTo>
                    <a:pt x="152" y="80"/>
                    <a:pt x="152" y="80"/>
                    <a:pt x="152" y="80"/>
                  </a:cubicBezTo>
                  <a:cubicBezTo>
                    <a:pt x="252" y="140"/>
                    <a:pt x="252" y="140"/>
                    <a:pt x="252" y="140"/>
                  </a:cubicBezTo>
                  <a:lnTo>
                    <a:pt x="152" y="20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62" name="Group 61"/>
          <p:cNvGrpSpPr/>
          <p:nvPr/>
        </p:nvGrpSpPr>
        <p:grpSpPr>
          <a:xfrm>
            <a:off x="4708725" y="2237259"/>
            <a:ext cx="582730" cy="583751"/>
            <a:chOff x="6740410" y="578561"/>
            <a:chExt cx="826181" cy="826181"/>
          </a:xfrm>
        </p:grpSpPr>
        <p:sp>
          <p:nvSpPr>
            <p:cNvPr id="63" name="Oval 62"/>
            <p:cNvSpPr/>
            <p:nvPr/>
          </p:nvSpPr>
          <p:spPr>
            <a:xfrm>
              <a:off x="6740410" y="578561"/>
              <a:ext cx="826181" cy="82618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Freeform 6"/>
            <p:cNvSpPr>
              <a:spLocks noEditPoints="1"/>
            </p:cNvSpPr>
            <p:nvPr/>
          </p:nvSpPr>
          <p:spPr bwMode="auto">
            <a:xfrm>
              <a:off x="6895800" y="727929"/>
              <a:ext cx="515401" cy="527448"/>
            </a:xfrm>
            <a:custGeom>
              <a:avLst/>
              <a:gdLst>
                <a:gd name="T0" fmla="*/ 121 w 417"/>
                <a:gd name="T1" fmla="*/ 94 h 426"/>
                <a:gd name="T2" fmla="*/ 85 w 417"/>
                <a:gd name="T3" fmla="*/ 341 h 426"/>
                <a:gd name="T4" fmla="*/ 332 w 417"/>
                <a:gd name="T5" fmla="*/ 305 h 426"/>
                <a:gd name="T6" fmla="*/ 267 w 417"/>
                <a:gd name="T7" fmla="*/ 159 h 426"/>
                <a:gd name="T8" fmla="*/ 121 w 417"/>
                <a:gd name="T9" fmla="*/ 94 h 426"/>
                <a:gd name="T10" fmla="*/ 306 w 417"/>
                <a:gd name="T11" fmla="*/ 286 h 426"/>
                <a:gd name="T12" fmla="*/ 199 w 417"/>
                <a:gd name="T13" fmla="*/ 227 h 426"/>
                <a:gd name="T14" fmla="*/ 140 w 417"/>
                <a:gd name="T15" fmla="*/ 120 h 426"/>
                <a:gd name="T16" fmla="*/ 247 w 417"/>
                <a:gd name="T17" fmla="*/ 179 h 426"/>
                <a:gd name="T18" fmla="*/ 306 w 417"/>
                <a:gd name="T19" fmla="*/ 286 h 426"/>
                <a:gd name="T20" fmla="*/ 309 w 417"/>
                <a:gd name="T21" fmla="*/ 128 h 426"/>
                <a:gd name="T22" fmla="*/ 323 w 417"/>
                <a:gd name="T23" fmla="*/ 122 h 426"/>
                <a:gd name="T24" fmla="*/ 361 w 417"/>
                <a:gd name="T25" fmla="*/ 84 h 426"/>
                <a:gd name="T26" fmla="*/ 361 w 417"/>
                <a:gd name="T27" fmla="*/ 56 h 426"/>
                <a:gd name="T28" fmla="*/ 333 w 417"/>
                <a:gd name="T29" fmla="*/ 56 h 426"/>
                <a:gd name="T30" fmla="*/ 295 w 417"/>
                <a:gd name="T31" fmla="*/ 94 h 426"/>
                <a:gd name="T32" fmla="*/ 295 w 417"/>
                <a:gd name="T33" fmla="*/ 122 h 426"/>
                <a:gd name="T34" fmla="*/ 309 w 417"/>
                <a:gd name="T35" fmla="*/ 128 h 426"/>
                <a:gd name="T36" fmla="*/ 237 w 417"/>
                <a:gd name="T37" fmla="*/ 79 h 426"/>
                <a:gd name="T38" fmla="*/ 247 w 417"/>
                <a:gd name="T39" fmla="*/ 81 h 426"/>
                <a:gd name="T40" fmla="*/ 264 w 417"/>
                <a:gd name="T41" fmla="*/ 71 h 426"/>
                <a:gd name="T42" fmla="*/ 286 w 417"/>
                <a:gd name="T43" fmla="*/ 33 h 426"/>
                <a:gd name="T44" fmla="*/ 278 w 417"/>
                <a:gd name="T45" fmla="*/ 5 h 426"/>
                <a:gd name="T46" fmla="*/ 251 w 417"/>
                <a:gd name="T47" fmla="*/ 13 h 426"/>
                <a:gd name="T48" fmla="*/ 229 w 417"/>
                <a:gd name="T49" fmla="*/ 52 h 426"/>
                <a:gd name="T50" fmla="*/ 237 w 417"/>
                <a:gd name="T51" fmla="*/ 79 h 426"/>
                <a:gd name="T52" fmla="*/ 412 w 417"/>
                <a:gd name="T53" fmla="*/ 139 h 426"/>
                <a:gd name="T54" fmla="*/ 385 w 417"/>
                <a:gd name="T55" fmla="*/ 131 h 426"/>
                <a:gd name="T56" fmla="*/ 346 w 417"/>
                <a:gd name="T57" fmla="*/ 153 h 426"/>
                <a:gd name="T58" fmla="*/ 338 w 417"/>
                <a:gd name="T59" fmla="*/ 180 h 426"/>
                <a:gd name="T60" fmla="*/ 356 w 417"/>
                <a:gd name="T61" fmla="*/ 190 h 426"/>
                <a:gd name="T62" fmla="*/ 366 w 417"/>
                <a:gd name="T63" fmla="*/ 188 h 426"/>
                <a:gd name="T64" fmla="*/ 404 w 417"/>
                <a:gd name="T65" fmla="*/ 166 h 426"/>
                <a:gd name="T66" fmla="*/ 412 w 417"/>
                <a:gd name="T67" fmla="*/ 139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426">
                  <a:moveTo>
                    <a:pt x="121" y="94"/>
                  </a:moveTo>
                  <a:cubicBezTo>
                    <a:pt x="98" y="116"/>
                    <a:pt x="0" y="256"/>
                    <a:pt x="85" y="341"/>
                  </a:cubicBezTo>
                  <a:cubicBezTo>
                    <a:pt x="170" y="426"/>
                    <a:pt x="309" y="328"/>
                    <a:pt x="332" y="305"/>
                  </a:cubicBezTo>
                  <a:cubicBezTo>
                    <a:pt x="354" y="283"/>
                    <a:pt x="325" y="217"/>
                    <a:pt x="267" y="159"/>
                  </a:cubicBezTo>
                  <a:cubicBezTo>
                    <a:pt x="209" y="101"/>
                    <a:pt x="143" y="72"/>
                    <a:pt x="121" y="94"/>
                  </a:cubicBezTo>
                  <a:close/>
                  <a:moveTo>
                    <a:pt x="306" y="286"/>
                  </a:moveTo>
                  <a:cubicBezTo>
                    <a:pt x="299" y="292"/>
                    <a:pt x="248" y="277"/>
                    <a:pt x="199" y="227"/>
                  </a:cubicBezTo>
                  <a:cubicBezTo>
                    <a:pt x="149" y="178"/>
                    <a:pt x="134" y="127"/>
                    <a:pt x="140" y="120"/>
                  </a:cubicBezTo>
                  <a:cubicBezTo>
                    <a:pt x="147" y="113"/>
                    <a:pt x="198" y="129"/>
                    <a:pt x="247" y="179"/>
                  </a:cubicBezTo>
                  <a:cubicBezTo>
                    <a:pt x="297" y="228"/>
                    <a:pt x="313" y="279"/>
                    <a:pt x="306" y="286"/>
                  </a:cubicBezTo>
                  <a:close/>
                  <a:moveTo>
                    <a:pt x="309" y="128"/>
                  </a:moveTo>
                  <a:cubicBezTo>
                    <a:pt x="314" y="128"/>
                    <a:pt x="319" y="126"/>
                    <a:pt x="323" y="122"/>
                  </a:cubicBezTo>
                  <a:cubicBezTo>
                    <a:pt x="361" y="84"/>
                    <a:pt x="361" y="84"/>
                    <a:pt x="361" y="84"/>
                  </a:cubicBezTo>
                  <a:cubicBezTo>
                    <a:pt x="369" y="76"/>
                    <a:pt x="369" y="64"/>
                    <a:pt x="361" y="56"/>
                  </a:cubicBezTo>
                  <a:cubicBezTo>
                    <a:pt x="353" y="48"/>
                    <a:pt x="341" y="48"/>
                    <a:pt x="333" y="56"/>
                  </a:cubicBezTo>
                  <a:cubicBezTo>
                    <a:pt x="295" y="94"/>
                    <a:pt x="295" y="94"/>
                    <a:pt x="295" y="94"/>
                  </a:cubicBezTo>
                  <a:cubicBezTo>
                    <a:pt x="287" y="102"/>
                    <a:pt x="287" y="115"/>
                    <a:pt x="295" y="122"/>
                  </a:cubicBezTo>
                  <a:cubicBezTo>
                    <a:pt x="299" y="126"/>
                    <a:pt x="304" y="128"/>
                    <a:pt x="309" y="128"/>
                  </a:cubicBezTo>
                  <a:close/>
                  <a:moveTo>
                    <a:pt x="237" y="79"/>
                  </a:moveTo>
                  <a:cubicBezTo>
                    <a:pt x="240" y="81"/>
                    <a:pt x="243" y="81"/>
                    <a:pt x="247" y="81"/>
                  </a:cubicBezTo>
                  <a:cubicBezTo>
                    <a:pt x="254" y="81"/>
                    <a:pt x="260" y="78"/>
                    <a:pt x="264" y="71"/>
                  </a:cubicBezTo>
                  <a:cubicBezTo>
                    <a:pt x="286" y="33"/>
                    <a:pt x="286" y="33"/>
                    <a:pt x="286" y="33"/>
                  </a:cubicBezTo>
                  <a:cubicBezTo>
                    <a:pt x="291" y="23"/>
                    <a:pt x="288" y="11"/>
                    <a:pt x="278" y="5"/>
                  </a:cubicBezTo>
                  <a:cubicBezTo>
                    <a:pt x="268" y="0"/>
                    <a:pt x="256" y="3"/>
                    <a:pt x="251" y="13"/>
                  </a:cubicBezTo>
                  <a:cubicBezTo>
                    <a:pt x="229" y="52"/>
                    <a:pt x="229" y="52"/>
                    <a:pt x="229" y="52"/>
                  </a:cubicBezTo>
                  <a:cubicBezTo>
                    <a:pt x="224" y="61"/>
                    <a:pt x="227" y="73"/>
                    <a:pt x="237" y="79"/>
                  </a:cubicBezTo>
                  <a:close/>
                  <a:moveTo>
                    <a:pt x="412" y="139"/>
                  </a:moveTo>
                  <a:cubicBezTo>
                    <a:pt x="406" y="129"/>
                    <a:pt x="394" y="126"/>
                    <a:pt x="385" y="131"/>
                  </a:cubicBezTo>
                  <a:cubicBezTo>
                    <a:pt x="346" y="153"/>
                    <a:pt x="346" y="153"/>
                    <a:pt x="346" y="153"/>
                  </a:cubicBezTo>
                  <a:cubicBezTo>
                    <a:pt x="336" y="158"/>
                    <a:pt x="333" y="171"/>
                    <a:pt x="338" y="180"/>
                  </a:cubicBezTo>
                  <a:cubicBezTo>
                    <a:pt x="342" y="187"/>
                    <a:pt x="349" y="190"/>
                    <a:pt x="356" y="190"/>
                  </a:cubicBezTo>
                  <a:cubicBezTo>
                    <a:pt x="359" y="190"/>
                    <a:pt x="363" y="190"/>
                    <a:pt x="366" y="188"/>
                  </a:cubicBezTo>
                  <a:cubicBezTo>
                    <a:pt x="404" y="166"/>
                    <a:pt x="404" y="166"/>
                    <a:pt x="404" y="166"/>
                  </a:cubicBezTo>
                  <a:cubicBezTo>
                    <a:pt x="414" y="161"/>
                    <a:pt x="417" y="149"/>
                    <a:pt x="412" y="13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65" name="Content Placeholder 2"/>
          <p:cNvSpPr txBox="1">
            <a:spLocks/>
          </p:cNvSpPr>
          <p:nvPr/>
        </p:nvSpPr>
        <p:spPr>
          <a:xfrm>
            <a:off x="1434686" y="2132452"/>
            <a:ext cx="2952328" cy="89543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1"/>
                </a:solidFill>
              </a:rPr>
              <a:t>Social Media</a:t>
            </a:r>
            <a:br>
              <a:rPr lang="en-US" sz="1200" b="1" dirty="0" smtClean="0">
                <a:solidFill>
                  <a:schemeClr val="tx1"/>
                </a:solidFill>
              </a:rPr>
            </a:br>
            <a:r>
              <a:rPr lang="en-US" sz="900" dirty="0" smtClean="0">
                <a:solidFill>
                  <a:schemeClr val="tx1"/>
                </a:solidFill>
              </a:rPr>
              <a:t>Lorem ipsum dolor sit amet, consectetur adipiscing elit. Curabitur elementum posuere pretium. Quisque nibh dolor, dignissim ac dignissim ut, luctus ac urna. Aliquam aliquet non massa quis tincidunt.</a:t>
            </a:r>
            <a:endParaRPr lang="en-US" sz="900" dirty="0">
              <a:solidFill>
                <a:schemeClr val="tx1"/>
              </a:solidFill>
            </a:endParaRPr>
          </a:p>
        </p:txBody>
      </p:sp>
      <p:sp>
        <p:nvSpPr>
          <p:cNvPr id="66" name="Content Placeholder 2"/>
          <p:cNvSpPr txBox="1">
            <a:spLocks/>
          </p:cNvSpPr>
          <p:nvPr/>
        </p:nvSpPr>
        <p:spPr>
          <a:xfrm>
            <a:off x="1434686" y="3470789"/>
            <a:ext cx="2952328" cy="89543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1"/>
                </a:solidFill>
              </a:rPr>
              <a:t>Code</a:t>
            </a:r>
            <a:br>
              <a:rPr lang="en-US" sz="1200" b="1" dirty="0" smtClean="0">
                <a:solidFill>
                  <a:schemeClr val="tx1"/>
                </a:solidFill>
              </a:rPr>
            </a:br>
            <a:r>
              <a:rPr lang="en-US" sz="900" dirty="0" smtClean="0">
                <a:solidFill>
                  <a:schemeClr val="tx1"/>
                </a:solidFill>
              </a:rPr>
              <a:t>Lorem ipsum dolor sit amet, consectetur adipiscing elit. Curabitur elementum posuere pretium. Quisque nibh dolor, dignissim ac dignissim ut, luctus ac urna. Aliquam aliquet non massa quis tincidunt.</a:t>
            </a:r>
            <a:endParaRPr lang="en-US" sz="900" dirty="0">
              <a:solidFill>
                <a:schemeClr val="tx1"/>
              </a:solidFill>
            </a:endParaRPr>
          </a:p>
        </p:txBody>
      </p:sp>
      <p:sp>
        <p:nvSpPr>
          <p:cNvPr id="67" name="Content Placeholder 2"/>
          <p:cNvSpPr txBox="1">
            <a:spLocks/>
          </p:cNvSpPr>
          <p:nvPr/>
        </p:nvSpPr>
        <p:spPr>
          <a:xfrm>
            <a:off x="1434686" y="4823768"/>
            <a:ext cx="2952328" cy="89543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1"/>
                </a:solidFill>
              </a:rPr>
              <a:t>Photography</a:t>
            </a:r>
            <a:br>
              <a:rPr lang="en-US" sz="1200" b="1" dirty="0" smtClean="0">
                <a:solidFill>
                  <a:schemeClr val="tx1"/>
                </a:solidFill>
              </a:rPr>
            </a:br>
            <a:r>
              <a:rPr lang="en-US" sz="900" dirty="0" smtClean="0">
                <a:solidFill>
                  <a:schemeClr val="tx1"/>
                </a:solidFill>
              </a:rPr>
              <a:t>Lorem ipsum dolor sit amet, consectetur adipiscing elit. Curabitur elementum posuere pretium. Quisque nibh dolor, dignissim ac dignissim ut, luctus ac urna. Aliquam aliquet non massa quis tincidunt.</a:t>
            </a:r>
            <a:endParaRPr lang="en-US" sz="900" dirty="0">
              <a:solidFill>
                <a:schemeClr val="tx1"/>
              </a:solidFill>
            </a:endParaRPr>
          </a:p>
        </p:txBody>
      </p:sp>
      <p:sp>
        <p:nvSpPr>
          <p:cNvPr id="68" name="Content Placeholder 2"/>
          <p:cNvSpPr txBox="1">
            <a:spLocks/>
          </p:cNvSpPr>
          <p:nvPr/>
        </p:nvSpPr>
        <p:spPr>
          <a:xfrm>
            <a:off x="5415999" y="2132452"/>
            <a:ext cx="2952328" cy="89543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1"/>
                </a:solidFill>
              </a:rPr>
              <a:t>Audio Productions</a:t>
            </a:r>
            <a:br>
              <a:rPr lang="en-US" sz="1200" b="1" dirty="0" smtClean="0">
                <a:solidFill>
                  <a:schemeClr val="tx1"/>
                </a:solidFill>
              </a:rPr>
            </a:br>
            <a:r>
              <a:rPr lang="en-US" sz="900" dirty="0" smtClean="0">
                <a:solidFill>
                  <a:schemeClr val="tx1"/>
                </a:solidFill>
              </a:rPr>
              <a:t>Lorem ipsum dolor sit amet, consectetur adipiscing elit. Curabitur elementum posuere pretium. Quisque nibh dolor, dignissim ac dignissim ut, luctus ac urna. Aliquam aliquet non massa quis tincidunt.</a:t>
            </a:r>
            <a:endParaRPr lang="en-US" sz="900" dirty="0">
              <a:solidFill>
                <a:schemeClr val="tx1"/>
              </a:solidFill>
            </a:endParaRPr>
          </a:p>
        </p:txBody>
      </p:sp>
      <p:sp>
        <p:nvSpPr>
          <p:cNvPr id="69" name="Content Placeholder 2"/>
          <p:cNvSpPr txBox="1">
            <a:spLocks/>
          </p:cNvSpPr>
          <p:nvPr/>
        </p:nvSpPr>
        <p:spPr>
          <a:xfrm>
            <a:off x="5415999" y="3470789"/>
            <a:ext cx="2952328" cy="89543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1"/>
                </a:solidFill>
              </a:rPr>
              <a:t>Copywriting</a:t>
            </a:r>
            <a:br>
              <a:rPr lang="en-US" sz="1200" b="1" dirty="0" smtClean="0">
                <a:solidFill>
                  <a:schemeClr val="tx1"/>
                </a:solidFill>
              </a:rPr>
            </a:br>
            <a:r>
              <a:rPr lang="en-US" sz="900" dirty="0" smtClean="0">
                <a:solidFill>
                  <a:schemeClr val="tx1"/>
                </a:solidFill>
              </a:rPr>
              <a:t>Lorem ipsum dolor sit amet, consectetur adipiscing elit. Curabitur elementum posuere pretium. Quisque nibh dolor, dignissim ac dignissim ut, luctus ac urna. Aliquam aliquet non massa quis tincidunt.</a:t>
            </a:r>
            <a:endParaRPr lang="en-US" sz="900" dirty="0">
              <a:solidFill>
                <a:schemeClr val="tx1"/>
              </a:solidFill>
            </a:endParaRPr>
          </a:p>
        </p:txBody>
      </p:sp>
      <p:sp>
        <p:nvSpPr>
          <p:cNvPr id="70" name="Content Placeholder 2"/>
          <p:cNvSpPr txBox="1">
            <a:spLocks/>
          </p:cNvSpPr>
          <p:nvPr/>
        </p:nvSpPr>
        <p:spPr>
          <a:xfrm>
            <a:off x="5415999" y="4823768"/>
            <a:ext cx="2952328" cy="89543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1"/>
                </a:solidFill>
              </a:rPr>
              <a:t>Films</a:t>
            </a:r>
            <a:br>
              <a:rPr lang="en-US" sz="1200" b="1" dirty="0" smtClean="0">
                <a:solidFill>
                  <a:schemeClr val="tx1"/>
                </a:solidFill>
              </a:rPr>
            </a:br>
            <a:r>
              <a:rPr lang="en-US" sz="900" dirty="0" smtClean="0">
                <a:solidFill>
                  <a:schemeClr val="tx1"/>
                </a:solidFill>
              </a:rPr>
              <a:t>Lorem ipsum dolor sit amet, consectetur adipiscing elit. Curabitur elementum posuere pretium. Quisque nibh dolor, dignissim ac dignissim ut, luctus ac urna. Aliquam aliquet non massa quis tincidunt.</a:t>
            </a:r>
            <a:endParaRPr lang="en-US" sz="900" dirty="0">
              <a:solidFill>
                <a:schemeClr val="tx1"/>
              </a:solidFill>
            </a:endParaRPr>
          </a:p>
        </p:txBody>
      </p:sp>
    </p:spTree>
    <p:extLst>
      <p:ext uri="{BB962C8B-B14F-4D97-AF65-F5344CB8AC3E}">
        <p14:creationId xmlns:p14="http://schemas.microsoft.com/office/powerpoint/2010/main" val="699385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barn(inVertical)">
                                      <p:cBhvr>
                                        <p:cTn id="7" dur="1000"/>
                                        <p:tgtEl>
                                          <p:spTgt spid="4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fade">
                                      <p:cBhvr>
                                        <p:cTn id="11" dur="500"/>
                                        <p:tgtEl>
                                          <p:spTgt spid="4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2">
                                            <p:txEl>
                                              <p:pRg st="0" end="0"/>
                                            </p:txEl>
                                          </p:spTgt>
                                        </p:tgtEl>
                                        <p:attrNameLst>
                                          <p:attrName>style.visibility</p:attrName>
                                        </p:attrNameLst>
                                      </p:cBhvr>
                                      <p:to>
                                        <p:strVal val="visible"/>
                                      </p:to>
                                    </p:set>
                                    <p:animEffect transition="in" filter="fade">
                                      <p:cBhvr>
                                        <p:cTn id="14" dur="500"/>
                                        <p:tgtEl>
                                          <p:spTgt spid="42">
                                            <p:txEl>
                                              <p:pRg st="0" end="0"/>
                                            </p:txEl>
                                          </p:spTgt>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44"/>
                                        </p:tgtEl>
                                        <p:attrNameLst>
                                          <p:attrName>style.visibility</p:attrName>
                                        </p:attrNameLst>
                                      </p:cBhvr>
                                      <p:to>
                                        <p:strVal val="visible"/>
                                      </p:to>
                                    </p:set>
                                    <p:anim calcmode="lin" valueType="num">
                                      <p:cBhvr>
                                        <p:cTn id="18" dur="500" fill="hold"/>
                                        <p:tgtEl>
                                          <p:spTgt spid="44"/>
                                        </p:tgtEl>
                                        <p:attrNameLst>
                                          <p:attrName>ppt_w</p:attrName>
                                        </p:attrNameLst>
                                      </p:cBhvr>
                                      <p:tavLst>
                                        <p:tav tm="0">
                                          <p:val>
                                            <p:fltVal val="0"/>
                                          </p:val>
                                        </p:tav>
                                        <p:tav tm="100000">
                                          <p:val>
                                            <p:strVal val="#ppt_w"/>
                                          </p:val>
                                        </p:tav>
                                      </p:tavLst>
                                    </p:anim>
                                    <p:anim calcmode="lin" valueType="num">
                                      <p:cBhvr>
                                        <p:cTn id="19" dur="500" fill="hold"/>
                                        <p:tgtEl>
                                          <p:spTgt spid="44"/>
                                        </p:tgtEl>
                                        <p:attrNameLst>
                                          <p:attrName>ppt_h</p:attrName>
                                        </p:attrNameLst>
                                      </p:cBhvr>
                                      <p:tavLst>
                                        <p:tav tm="0">
                                          <p:val>
                                            <p:fltVal val="0"/>
                                          </p:val>
                                        </p:tav>
                                        <p:tav tm="100000">
                                          <p:val>
                                            <p:strVal val="#ppt_h"/>
                                          </p:val>
                                        </p:tav>
                                      </p:tavLst>
                                    </p:anim>
                                    <p:animEffect transition="in" filter="fade">
                                      <p:cBhvr>
                                        <p:cTn id="20" dur="500"/>
                                        <p:tgtEl>
                                          <p:spTgt spid="44"/>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65"/>
                                        </p:tgtEl>
                                        <p:attrNameLst>
                                          <p:attrName>style.visibility</p:attrName>
                                        </p:attrNameLst>
                                      </p:cBhvr>
                                      <p:to>
                                        <p:strVal val="visible"/>
                                      </p:to>
                                    </p:set>
                                    <p:animEffect transition="in" filter="fade">
                                      <p:cBhvr>
                                        <p:cTn id="24" dur="500"/>
                                        <p:tgtEl>
                                          <p:spTgt spid="65"/>
                                        </p:tgtEl>
                                      </p:cBhvr>
                                    </p:animEffect>
                                  </p:childTnLst>
                                </p:cTn>
                              </p:par>
                            </p:childTnLst>
                          </p:cTn>
                        </p:par>
                        <p:par>
                          <p:cTn id="25" fill="hold">
                            <p:stCondLst>
                              <p:cond delay="2500"/>
                            </p:stCondLst>
                            <p:childTnLst>
                              <p:par>
                                <p:cTn id="26" presetID="53" presetClass="entr" presetSubtype="16" fill="hold" nodeType="afterEffect">
                                  <p:stCondLst>
                                    <p:cond delay="0"/>
                                  </p:stCondLst>
                                  <p:childTnLst>
                                    <p:set>
                                      <p:cBhvr>
                                        <p:cTn id="27" dur="1" fill="hold">
                                          <p:stCondLst>
                                            <p:cond delay="0"/>
                                          </p:stCondLst>
                                        </p:cTn>
                                        <p:tgtEl>
                                          <p:spTgt spid="62"/>
                                        </p:tgtEl>
                                        <p:attrNameLst>
                                          <p:attrName>style.visibility</p:attrName>
                                        </p:attrNameLst>
                                      </p:cBhvr>
                                      <p:to>
                                        <p:strVal val="visible"/>
                                      </p:to>
                                    </p:set>
                                    <p:anim calcmode="lin" valueType="num">
                                      <p:cBhvr>
                                        <p:cTn id="28" dur="500" fill="hold"/>
                                        <p:tgtEl>
                                          <p:spTgt spid="62"/>
                                        </p:tgtEl>
                                        <p:attrNameLst>
                                          <p:attrName>ppt_w</p:attrName>
                                        </p:attrNameLst>
                                      </p:cBhvr>
                                      <p:tavLst>
                                        <p:tav tm="0">
                                          <p:val>
                                            <p:fltVal val="0"/>
                                          </p:val>
                                        </p:tav>
                                        <p:tav tm="100000">
                                          <p:val>
                                            <p:strVal val="#ppt_w"/>
                                          </p:val>
                                        </p:tav>
                                      </p:tavLst>
                                    </p:anim>
                                    <p:anim calcmode="lin" valueType="num">
                                      <p:cBhvr>
                                        <p:cTn id="29" dur="500" fill="hold"/>
                                        <p:tgtEl>
                                          <p:spTgt spid="62"/>
                                        </p:tgtEl>
                                        <p:attrNameLst>
                                          <p:attrName>ppt_h</p:attrName>
                                        </p:attrNameLst>
                                      </p:cBhvr>
                                      <p:tavLst>
                                        <p:tav tm="0">
                                          <p:val>
                                            <p:fltVal val="0"/>
                                          </p:val>
                                        </p:tav>
                                        <p:tav tm="100000">
                                          <p:val>
                                            <p:strVal val="#ppt_h"/>
                                          </p:val>
                                        </p:tav>
                                      </p:tavLst>
                                    </p:anim>
                                    <p:animEffect transition="in" filter="fade">
                                      <p:cBhvr>
                                        <p:cTn id="30" dur="500"/>
                                        <p:tgtEl>
                                          <p:spTgt spid="62"/>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68"/>
                                        </p:tgtEl>
                                        <p:attrNameLst>
                                          <p:attrName>style.visibility</p:attrName>
                                        </p:attrNameLst>
                                      </p:cBhvr>
                                      <p:to>
                                        <p:strVal val="visible"/>
                                      </p:to>
                                    </p:set>
                                    <p:animEffect transition="in" filter="fade">
                                      <p:cBhvr>
                                        <p:cTn id="34" dur="500"/>
                                        <p:tgtEl>
                                          <p:spTgt spid="68"/>
                                        </p:tgtEl>
                                      </p:cBhvr>
                                    </p:animEffect>
                                  </p:childTnLst>
                                </p:cTn>
                              </p:par>
                            </p:childTnLst>
                          </p:cTn>
                        </p:par>
                        <p:par>
                          <p:cTn id="35" fill="hold">
                            <p:stCondLst>
                              <p:cond delay="3500"/>
                            </p:stCondLst>
                            <p:childTnLst>
                              <p:par>
                                <p:cTn id="36" presetID="53" presetClass="entr" presetSubtype="16" fill="hold" nodeType="afterEffect">
                                  <p:stCondLst>
                                    <p:cond delay="0"/>
                                  </p:stCondLst>
                                  <p:childTnLst>
                                    <p:set>
                                      <p:cBhvr>
                                        <p:cTn id="37" dur="1" fill="hold">
                                          <p:stCondLst>
                                            <p:cond delay="0"/>
                                          </p:stCondLst>
                                        </p:cTn>
                                        <p:tgtEl>
                                          <p:spTgt spid="47"/>
                                        </p:tgtEl>
                                        <p:attrNameLst>
                                          <p:attrName>style.visibility</p:attrName>
                                        </p:attrNameLst>
                                      </p:cBhvr>
                                      <p:to>
                                        <p:strVal val="visible"/>
                                      </p:to>
                                    </p:set>
                                    <p:anim calcmode="lin" valueType="num">
                                      <p:cBhvr>
                                        <p:cTn id="38" dur="500" fill="hold"/>
                                        <p:tgtEl>
                                          <p:spTgt spid="47"/>
                                        </p:tgtEl>
                                        <p:attrNameLst>
                                          <p:attrName>ppt_w</p:attrName>
                                        </p:attrNameLst>
                                      </p:cBhvr>
                                      <p:tavLst>
                                        <p:tav tm="0">
                                          <p:val>
                                            <p:fltVal val="0"/>
                                          </p:val>
                                        </p:tav>
                                        <p:tav tm="100000">
                                          <p:val>
                                            <p:strVal val="#ppt_w"/>
                                          </p:val>
                                        </p:tav>
                                      </p:tavLst>
                                    </p:anim>
                                    <p:anim calcmode="lin" valueType="num">
                                      <p:cBhvr>
                                        <p:cTn id="39" dur="500" fill="hold"/>
                                        <p:tgtEl>
                                          <p:spTgt spid="47"/>
                                        </p:tgtEl>
                                        <p:attrNameLst>
                                          <p:attrName>ppt_h</p:attrName>
                                        </p:attrNameLst>
                                      </p:cBhvr>
                                      <p:tavLst>
                                        <p:tav tm="0">
                                          <p:val>
                                            <p:fltVal val="0"/>
                                          </p:val>
                                        </p:tav>
                                        <p:tav tm="100000">
                                          <p:val>
                                            <p:strVal val="#ppt_h"/>
                                          </p:val>
                                        </p:tav>
                                      </p:tavLst>
                                    </p:anim>
                                    <p:animEffect transition="in" filter="fade">
                                      <p:cBhvr>
                                        <p:cTn id="40" dur="500"/>
                                        <p:tgtEl>
                                          <p:spTgt spid="47"/>
                                        </p:tgtEl>
                                      </p:cBhvr>
                                    </p:animEffect>
                                  </p:childTnLst>
                                </p:cTn>
                              </p:par>
                            </p:childTnLst>
                          </p:cTn>
                        </p:par>
                        <p:par>
                          <p:cTn id="41" fill="hold">
                            <p:stCondLst>
                              <p:cond delay="4000"/>
                            </p:stCondLst>
                            <p:childTnLst>
                              <p:par>
                                <p:cTn id="42" presetID="10" presetClass="entr" presetSubtype="0" fill="hold" grpId="0" nodeType="afterEffect">
                                  <p:stCondLst>
                                    <p:cond delay="0"/>
                                  </p:stCondLst>
                                  <p:childTnLst>
                                    <p:set>
                                      <p:cBhvr>
                                        <p:cTn id="43" dur="1" fill="hold">
                                          <p:stCondLst>
                                            <p:cond delay="0"/>
                                          </p:stCondLst>
                                        </p:cTn>
                                        <p:tgtEl>
                                          <p:spTgt spid="66"/>
                                        </p:tgtEl>
                                        <p:attrNameLst>
                                          <p:attrName>style.visibility</p:attrName>
                                        </p:attrNameLst>
                                      </p:cBhvr>
                                      <p:to>
                                        <p:strVal val="visible"/>
                                      </p:to>
                                    </p:set>
                                    <p:animEffect transition="in" filter="fade">
                                      <p:cBhvr>
                                        <p:cTn id="44" dur="500"/>
                                        <p:tgtEl>
                                          <p:spTgt spid="66"/>
                                        </p:tgtEl>
                                      </p:cBhvr>
                                    </p:animEffect>
                                  </p:childTnLst>
                                </p:cTn>
                              </p:par>
                            </p:childTnLst>
                          </p:cTn>
                        </p:par>
                        <p:par>
                          <p:cTn id="45" fill="hold">
                            <p:stCondLst>
                              <p:cond delay="4500"/>
                            </p:stCondLst>
                            <p:childTnLst>
                              <p:par>
                                <p:cTn id="46" presetID="53" presetClass="entr" presetSubtype="16" fill="hold" nodeType="afterEffect">
                                  <p:stCondLst>
                                    <p:cond delay="0"/>
                                  </p:stCondLst>
                                  <p:childTnLst>
                                    <p:set>
                                      <p:cBhvr>
                                        <p:cTn id="47" dur="1" fill="hold">
                                          <p:stCondLst>
                                            <p:cond delay="0"/>
                                          </p:stCondLst>
                                        </p:cTn>
                                        <p:tgtEl>
                                          <p:spTgt spid="55"/>
                                        </p:tgtEl>
                                        <p:attrNameLst>
                                          <p:attrName>style.visibility</p:attrName>
                                        </p:attrNameLst>
                                      </p:cBhvr>
                                      <p:to>
                                        <p:strVal val="visible"/>
                                      </p:to>
                                    </p:set>
                                    <p:anim calcmode="lin" valueType="num">
                                      <p:cBhvr>
                                        <p:cTn id="48" dur="500" fill="hold"/>
                                        <p:tgtEl>
                                          <p:spTgt spid="55"/>
                                        </p:tgtEl>
                                        <p:attrNameLst>
                                          <p:attrName>ppt_w</p:attrName>
                                        </p:attrNameLst>
                                      </p:cBhvr>
                                      <p:tavLst>
                                        <p:tav tm="0">
                                          <p:val>
                                            <p:fltVal val="0"/>
                                          </p:val>
                                        </p:tav>
                                        <p:tav tm="100000">
                                          <p:val>
                                            <p:strVal val="#ppt_w"/>
                                          </p:val>
                                        </p:tav>
                                      </p:tavLst>
                                    </p:anim>
                                    <p:anim calcmode="lin" valueType="num">
                                      <p:cBhvr>
                                        <p:cTn id="49" dur="500" fill="hold"/>
                                        <p:tgtEl>
                                          <p:spTgt spid="55"/>
                                        </p:tgtEl>
                                        <p:attrNameLst>
                                          <p:attrName>ppt_h</p:attrName>
                                        </p:attrNameLst>
                                      </p:cBhvr>
                                      <p:tavLst>
                                        <p:tav tm="0">
                                          <p:val>
                                            <p:fltVal val="0"/>
                                          </p:val>
                                        </p:tav>
                                        <p:tav tm="100000">
                                          <p:val>
                                            <p:strVal val="#ppt_h"/>
                                          </p:val>
                                        </p:tav>
                                      </p:tavLst>
                                    </p:anim>
                                    <p:animEffect transition="in" filter="fade">
                                      <p:cBhvr>
                                        <p:cTn id="50" dur="500"/>
                                        <p:tgtEl>
                                          <p:spTgt spid="55"/>
                                        </p:tgtEl>
                                      </p:cBhvr>
                                    </p:animEffect>
                                  </p:childTnLst>
                                </p:cTn>
                              </p:par>
                            </p:childTnLst>
                          </p:cTn>
                        </p:par>
                        <p:par>
                          <p:cTn id="51" fill="hold">
                            <p:stCondLst>
                              <p:cond delay="5000"/>
                            </p:stCondLst>
                            <p:childTnLst>
                              <p:par>
                                <p:cTn id="52" presetID="10" presetClass="entr" presetSubtype="0" fill="hold" grpId="0" nodeType="afterEffect">
                                  <p:stCondLst>
                                    <p:cond delay="0"/>
                                  </p:stCondLst>
                                  <p:childTnLst>
                                    <p:set>
                                      <p:cBhvr>
                                        <p:cTn id="53" dur="1" fill="hold">
                                          <p:stCondLst>
                                            <p:cond delay="0"/>
                                          </p:stCondLst>
                                        </p:cTn>
                                        <p:tgtEl>
                                          <p:spTgt spid="69"/>
                                        </p:tgtEl>
                                        <p:attrNameLst>
                                          <p:attrName>style.visibility</p:attrName>
                                        </p:attrNameLst>
                                      </p:cBhvr>
                                      <p:to>
                                        <p:strVal val="visible"/>
                                      </p:to>
                                    </p:set>
                                    <p:animEffect transition="in" filter="fade">
                                      <p:cBhvr>
                                        <p:cTn id="54" dur="500"/>
                                        <p:tgtEl>
                                          <p:spTgt spid="69"/>
                                        </p:tgtEl>
                                      </p:cBhvr>
                                    </p:animEffect>
                                  </p:childTnLst>
                                </p:cTn>
                              </p:par>
                            </p:childTnLst>
                          </p:cTn>
                        </p:par>
                        <p:par>
                          <p:cTn id="55" fill="hold">
                            <p:stCondLst>
                              <p:cond delay="5500"/>
                            </p:stCondLst>
                            <p:childTnLst>
                              <p:par>
                                <p:cTn id="56" presetID="53" presetClass="entr" presetSubtype="16" fill="hold" nodeType="afterEffect">
                                  <p:stCondLst>
                                    <p:cond delay="0"/>
                                  </p:stCondLst>
                                  <p:childTnLst>
                                    <p:set>
                                      <p:cBhvr>
                                        <p:cTn id="57" dur="1" fill="hold">
                                          <p:stCondLst>
                                            <p:cond delay="0"/>
                                          </p:stCondLst>
                                        </p:cTn>
                                        <p:tgtEl>
                                          <p:spTgt spid="52"/>
                                        </p:tgtEl>
                                        <p:attrNameLst>
                                          <p:attrName>style.visibility</p:attrName>
                                        </p:attrNameLst>
                                      </p:cBhvr>
                                      <p:to>
                                        <p:strVal val="visible"/>
                                      </p:to>
                                    </p:set>
                                    <p:anim calcmode="lin" valueType="num">
                                      <p:cBhvr>
                                        <p:cTn id="58" dur="500" fill="hold"/>
                                        <p:tgtEl>
                                          <p:spTgt spid="52"/>
                                        </p:tgtEl>
                                        <p:attrNameLst>
                                          <p:attrName>ppt_w</p:attrName>
                                        </p:attrNameLst>
                                      </p:cBhvr>
                                      <p:tavLst>
                                        <p:tav tm="0">
                                          <p:val>
                                            <p:fltVal val="0"/>
                                          </p:val>
                                        </p:tav>
                                        <p:tav tm="100000">
                                          <p:val>
                                            <p:strVal val="#ppt_w"/>
                                          </p:val>
                                        </p:tav>
                                      </p:tavLst>
                                    </p:anim>
                                    <p:anim calcmode="lin" valueType="num">
                                      <p:cBhvr>
                                        <p:cTn id="59" dur="500" fill="hold"/>
                                        <p:tgtEl>
                                          <p:spTgt spid="52"/>
                                        </p:tgtEl>
                                        <p:attrNameLst>
                                          <p:attrName>ppt_h</p:attrName>
                                        </p:attrNameLst>
                                      </p:cBhvr>
                                      <p:tavLst>
                                        <p:tav tm="0">
                                          <p:val>
                                            <p:fltVal val="0"/>
                                          </p:val>
                                        </p:tav>
                                        <p:tav tm="100000">
                                          <p:val>
                                            <p:strVal val="#ppt_h"/>
                                          </p:val>
                                        </p:tav>
                                      </p:tavLst>
                                    </p:anim>
                                    <p:animEffect transition="in" filter="fade">
                                      <p:cBhvr>
                                        <p:cTn id="60" dur="500"/>
                                        <p:tgtEl>
                                          <p:spTgt spid="52"/>
                                        </p:tgtEl>
                                      </p:cBhvr>
                                    </p:animEffect>
                                  </p:childTnLst>
                                </p:cTn>
                              </p:par>
                            </p:childTnLst>
                          </p:cTn>
                        </p:par>
                        <p:par>
                          <p:cTn id="61" fill="hold">
                            <p:stCondLst>
                              <p:cond delay="6000"/>
                            </p:stCondLst>
                            <p:childTnLst>
                              <p:par>
                                <p:cTn id="62" presetID="10" presetClass="entr" presetSubtype="0" fill="hold" grpId="0" nodeType="afterEffect">
                                  <p:stCondLst>
                                    <p:cond delay="0"/>
                                  </p:stCondLst>
                                  <p:childTnLst>
                                    <p:set>
                                      <p:cBhvr>
                                        <p:cTn id="63" dur="1" fill="hold">
                                          <p:stCondLst>
                                            <p:cond delay="0"/>
                                          </p:stCondLst>
                                        </p:cTn>
                                        <p:tgtEl>
                                          <p:spTgt spid="67"/>
                                        </p:tgtEl>
                                        <p:attrNameLst>
                                          <p:attrName>style.visibility</p:attrName>
                                        </p:attrNameLst>
                                      </p:cBhvr>
                                      <p:to>
                                        <p:strVal val="visible"/>
                                      </p:to>
                                    </p:set>
                                    <p:animEffect transition="in" filter="fade">
                                      <p:cBhvr>
                                        <p:cTn id="64" dur="500"/>
                                        <p:tgtEl>
                                          <p:spTgt spid="67"/>
                                        </p:tgtEl>
                                      </p:cBhvr>
                                    </p:animEffect>
                                  </p:childTnLst>
                                </p:cTn>
                              </p:par>
                            </p:childTnLst>
                          </p:cTn>
                        </p:par>
                        <p:par>
                          <p:cTn id="65" fill="hold">
                            <p:stCondLst>
                              <p:cond delay="6500"/>
                            </p:stCondLst>
                            <p:childTnLst>
                              <p:par>
                                <p:cTn id="66" presetID="53" presetClass="entr" presetSubtype="16" fill="hold" nodeType="afterEffect">
                                  <p:stCondLst>
                                    <p:cond delay="0"/>
                                  </p:stCondLst>
                                  <p:childTnLst>
                                    <p:set>
                                      <p:cBhvr>
                                        <p:cTn id="67" dur="1" fill="hold">
                                          <p:stCondLst>
                                            <p:cond delay="0"/>
                                          </p:stCondLst>
                                        </p:cTn>
                                        <p:tgtEl>
                                          <p:spTgt spid="58"/>
                                        </p:tgtEl>
                                        <p:attrNameLst>
                                          <p:attrName>style.visibility</p:attrName>
                                        </p:attrNameLst>
                                      </p:cBhvr>
                                      <p:to>
                                        <p:strVal val="visible"/>
                                      </p:to>
                                    </p:set>
                                    <p:anim calcmode="lin" valueType="num">
                                      <p:cBhvr>
                                        <p:cTn id="68" dur="500" fill="hold"/>
                                        <p:tgtEl>
                                          <p:spTgt spid="58"/>
                                        </p:tgtEl>
                                        <p:attrNameLst>
                                          <p:attrName>ppt_w</p:attrName>
                                        </p:attrNameLst>
                                      </p:cBhvr>
                                      <p:tavLst>
                                        <p:tav tm="0">
                                          <p:val>
                                            <p:fltVal val="0"/>
                                          </p:val>
                                        </p:tav>
                                        <p:tav tm="100000">
                                          <p:val>
                                            <p:strVal val="#ppt_w"/>
                                          </p:val>
                                        </p:tav>
                                      </p:tavLst>
                                    </p:anim>
                                    <p:anim calcmode="lin" valueType="num">
                                      <p:cBhvr>
                                        <p:cTn id="69" dur="500" fill="hold"/>
                                        <p:tgtEl>
                                          <p:spTgt spid="58"/>
                                        </p:tgtEl>
                                        <p:attrNameLst>
                                          <p:attrName>ppt_h</p:attrName>
                                        </p:attrNameLst>
                                      </p:cBhvr>
                                      <p:tavLst>
                                        <p:tav tm="0">
                                          <p:val>
                                            <p:fltVal val="0"/>
                                          </p:val>
                                        </p:tav>
                                        <p:tav tm="100000">
                                          <p:val>
                                            <p:strVal val="#ppt_h"/>
                                          </p:val>
                                        </p:tav>
                                      </p:tavLst>
                                    </p:anim>
                                    <p:animEffect transition="in" filter="fade">
                                      <p:cBhvr>
                                        <p:cTn id="70" dur="500"/>
                                        <p:tgtEl>
                                          <p:spTgt spid="58"/>
                                        </p:tgtEl>
                                      </p:cBhvr>
                                    </p:animEffect>
                                  </p:childTnLst>
                                </p:cTn>
                              </p:par>
                            </p:childTnLst>
                          </p:cTn>
                        </p:par>
                        <p:par>
                          <p:cTn id="71" fill="hold">
                            <p:stCondLst>
                              <p:cond delay="7000"/>
                            </p:stCondLst>
                            <p:childTnLst>
                              <p:par>
                                <p:cTn id="72" presetID="10" presetClass="entr" presetSubtype="0" fill="hold" grpId="0" nodeType="afterEffect">
                                  <p:stCondLst>
                                    <p:cond delay="0"/>
                                  </p:stCondLst>
                                  <p:childTnLst>
                                    <p:set>
                                      <p:cBhvr>
                                        <p:cTn id="73" dur="1" fill="hold">
                                          <p:stCondLst>
                                            <p:cond delay="0"/>
                                          </p:stCondLst>
                                        </p:cTn>
                                        <p:tgtEl>
                                          <p:spTgt spid="70"/>
                                        </p:tgtEl>
                                        <p:attrNameLst>
                                          <p:attrName>style.visibility</p:attrName>
                                        </p:attrNameLst>
                                      </p:cBhvr>
                                      <p:to>
                                        <p:strVal val="visible"/>
                                      </p:to>
                                    </p:set>
                                    <p:animEffect transition="in" filter="fade">
                                      <p:cBhvr>
                                        <p:cTn id="74"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build="p"/>
      <p:bldP spid="43" grpId="0" animBg="1"/>
      <p:bldP spid="65" grpId="0"/>
      <p:bldP spid="66" grpId="0"/>
      <p:bldP spid="67" grpId="0"/>
      <p:bldP spid="68" grpId="0"/>
      <p:bldP spid="69" grpId="0"/>
      <p:bldP spid="7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07</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Short Company Timeline</a:t>
            </a:r>
            <a:endParaRPr lang="en-US" dirty="0">
              <a:solidFill>
                <a:schemeClr val="tx2"/>
              </a:solidFill>
            </a:endParaRPr>
          </a:p>
        </p:txBody>
      </p:sp>
      <p:sp>
        <p:nvSpPr>
          <p:cNvPr id="110" name="Rectangle 109"/>
          <p:cNvSpPr/>
          <p:nvPr/>
        </p:nvSpPr>
        <p:spPr>
          <a:xfrm>
            <a:off x="0" y="4241801"/>
            <a:ext cx="9144000" cy="2616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solidFill>
                  <a:schemeClr val="bg1"/>
                </a:solidFill>
              </a:rPr>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solidFill>
                  <a:schemeClr val="bg1"/>
                </a:solidFill>
              </a:rPr>
              <a:t>.</a:t>
            </a:r>
            <a:endParaRPr lang="en-US" sz="1050" dirty="0">
              <a:solidFill>
                <a:schemeClr val="bg1"/>
              </a:solidFill>
            </a:endParaRPr>
          </a:p>
        </p:txBody>
      </p:sp>
      <p:sp>
        <p:nvSpPr>
          <p:cNvPr id="25" name="TextBox 24"/>
          <p:cNvSpPr txBox="1"/>
          <p:nvPr/>
        </p:nvSpPr>
        <p:spPr>
          <a:xfrm>
            <a:off x="1682785" y="4445004"/>
            <a:ext cx="577625" cy="253916"/>
          </a:xfrm>
          <a:prstGeom prst="rect">
            <a:avLst/>
          </a:prstGeom>
          <a:noFill/>
        </p:spPr>
        <p:txBody>
          <a:bodyPr wrap="square" rtlCol="0">
            <a:spAutoFit/>
          </a:bodyPr>
          <a:lstStyle/>
          <a:p>
            <a:pPr algn="ctr"/>
            <a:r>
              <a:rPr lang="en-US" sz="1050" b="1" dirty="0" smtClean="0">
                <a:solidFill>
                  <a:schemeClr val="bg1"/>
                </a:solidFill>
              </a:rPr>
              <a:t>05’</a:t>
            </a:r>
            <a:endParaRPr lang="en-US" sz="1050" b="1" dirty="0">
              <a:solidFill>
                <a:schemeClr val="bg1"/>
              </a:solidFill>
            </a:endParaRPr>
          </a:p>
        </p:txBody>
      </p:sp>
      <p:grpSp>
        <p:nvGrpSpPr>
          <p:cNvPr id="3" name="Group 2"/>
          <p:cNvGrpSpPr/>
          <p:nvPr/>
        </p:nvGrpSpPr>
        <p:grpSpPr>
          <a:xfrm>
            <a:off x="990600" y="3648931"/>
            <a:ext cx="1032034" cy="580169"/>
            <a:chOff x="990600" y="2602196"/>
            <a:chExt cx="1032034" cy="579154"/>
          </a:xfrm>
        </p:grpSpPr>
        <p:cxnSp>
          <p:nvCxnSpPr>
            <p:cNvPr id="65" name="Straight Connector 64"/>
            <p:cNvCxnSpPr/>
            <p:nvPr/>
          </p:nvCxnSpPr>
          <p:spPr>
            <a:xfrm>
              <a:off x="1960443" y="3013592"/>
              <a:ext cx="0" cy="1677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990600" y="2602196"/>
              <a:ext cx="1032034" cy="468233"/>
              <a:chOff x="1259632" y="3688271"/>
              <a:chExt cx="1032034" cy="624310"/>
            </a:xfrm>
          </p:grpSpPr>
          <p:sp>
            <p:nvSpPr>
              <p:cNvPr id="27" name="Rectangular Callout 48"/>
              <p:cNvSpPr/>
              <p:nvPr/>
            </p:nvSpPr>
            <p:spPr>
              <a:xfrm>
                <a:off x="1308703" y="3688271"/>
                <a:ext cx="932945" cy="624310"/>
              </a:xfrm>
              <a:custGeom>
                <a:avLst/>
                <a:gdLst>
                  <a:gd name="connsiteX0" fmla="*/ 0 w 644848"/>
                  <a:gd name="connsiteY0" fmla="*/ 0 h 432048"/>
                  <a:gd name="connsiteX1" fmla="*/ 376161 w 644848"/>
                  <a:gd name="connsiteY1" fmla="*/ 0 h 432048"/>
                  <a:gd name="connsiteX2" fmla="*/ 376161 w 644848"/>
                  <a:gd name="connsiteY2" fmla="*/ 0 h 432048"/>
                  <a:gd name="connsiteX3" fmla="*/ 537373 w 644848"/>
                  <a:gd name="connsiteY3" fmla="*/ 0 h 432048"/>
                  <a:gd name="connsiteX4" fmla="*/ 644848 w 644848"/>
                  <a:gd name="connsiteY4" fmla="*/ 0 h 432048"/>
                  <a:gd name="connsiteX5" fmla="*/ 644848 w 644848"/>
                  <a:gd name="connsiteY5" fmla="*/ 252028 h 432048"/>
                  <a:gd name="connsiteX6" fmla="*/ 644848 w 644848"/>
                  <a:gd name="connsiteY6" fmla="*/ 252028 h 432048"/>
                  <a:gd name="connsiteX7" fmla="*/ 644848 w 644848"/>
                  <a:gd name="connsiteY7" fmla="*/ 360040 h 432048"/>
                  <a:gd name="connsiteX8" fmla="*/ 644848 w 644848"/>
                  <a:gd name="connsiteY8" fmla="*/ 432048 h 432048"/>
                  <a:gd name="connsiteX9" fmla="*/ 537373 w 644848"/>
                  <a:gd name="connsiteY9" fmla="*/ 432048 h 432048"/>
                  <a:gd name="connsiteX10" fmla="*/ 496623 w 644848"/>
                  <a:gd name="connsiteY10" fmla="*/ 530935 h 432048"/>
                  <a:gd name="connsiteX11" fmla="*/ 376161 w 644848"/>
                  <a:gd name="connsiteY11" fmla="*/ 432048 h 432048"/>
                  <a:gd name="connsiteX12" fmla="*/ 0 w 644848"/>
                  <a:gd name="connsiteY12" fmla="*/ 432048 h 432048"/>
                  <a:gd name="connsiteX13" fmla="*/ 0 w 644848"/>
                  <a:gd name="connsiteY13" fmla="*/ 360040 h 432048"/>
                  <a:gd name="connsiteX14" fmla="*/ 0 w 644848"/>
                  <a:gd name="connsiteY14" fmla="*/ 252028 h 432048"/>
                  <a:gd name="connsiteX15" fmla="*/ 0 w 644848"/>
                  <a:gd name="connsiteY15" fmla="*/ 252028 h 432048"/>
                  <a:gd name="connsiteX16" fmla="*/ 0 w 644848"/>
                  <a:gd name="connsiteY16" fmla="*/ 0 h 432048"/>
                  <a:gd name="connsiteX0" fmla="*/ 0 w 644848"/>
                  <a:gd name="connsiteY0" fmla="*/ 0 h 530935"/>
                  <a:gd name="connsiteX1" fmla="*/ 376161 w 644848"/>
                  <a:gd name="connsiteY1" fmla="*/ 0 h 530935"/>
                  <a:gd name="connsiteX2" fmla="*/ 376161 w 644848"/>
                  <a:gd name="connsiteY2" fmla="*/ 0 h 530935"/>
                  <a:gd name="connsiteX3" fmla="*/ 537373 w 644848"/>
                  <a:gd name="connsiteY3" fmla="*/ 0 h 530935"/>
                  <a:gd name="connsiteX4" fmla="*/ 644848 w 644848"/>
                  <a:gd name="connsiteY4" fmla="*/ 0 h 530935"/>
                  <a:gd name="connsiteX5" fmla="*/ 644848 w 644848"/>
                  <a:gd name="connsiteY5" fmla="*/ 252028 h 530935"/>
                  <a:gd name="connsiteX6" fmla="*/ 644848 w 644848"/>
                  <a:gd name="connsiteY6" fmla="*/ 252028 h 530935"/>
                  <a:gd name="connsiteX7" fmla="*/ 644848 w 644848"/>
                  <a:gd name="connsiteY7" fmla="*/ 360040 h 530935"/>
                  <a:gd name="connsiteX8" fmla="*/ 644848 w 644848"/>
                  <a:gd name="connsiteY8" fmla="*/ 432048 h 530935"/>
                  <a:gd name="connsiteX9" fmla="*/ 644769 w 644848"/>
                  <a:gd name="connsiteY9" fmla="*/ 428979 h 530935"/>
                  <a:gd name="connsiteX10" fmla="*/ 496623 w 644848"/>
                  <a:gd name="connsiteY10" fmla="*/ 530935 h 530935"/>
                  <a:gd name="connsiteX11" fmla="*/ 376161 w 644848"/>
                  <a:gd name="connsiteY11" fmla="*/ 432048 h 530935"/>
                  <a:gd name="connsiteX12" fmla="*/ 0 w 644848"/>
                  <a:gd name="connsiteY12" fmla="*/ 432048 h 530935"/>
                  <a:gd name="connsiteX13" fmla="*/ 0 w 644848"/>
                  <a:gd name="connsiteY13" fmla="*/ 360040 h 530935"/>
                  <a:gd name="connsiteX14" fmla="*/ 0 w 644848"/>
                  <a:gd name="connsiteY14" fmla="*/ 252028 h 530935"/>
                  <a:gd name="connsiteX15" fmla="*/ 0 w 644848"/>
                  <a:gd name="connsiteY15" fmla="*/ 252028 h 530935"/>
                  <a:gd name="connsiteX16" fmla="*/ 0 w 644848"/>
                  <a:gd name="connsiteY16" fmla="*/ 0 h 530935"/>
                  <a:gd name="connsiteX0" fmla="*/ 0 w 653114"/>
                  <a:gd name="connsiteY0" fmla="*/ 0 h 524798"/>
                  <a:gd name="connsiteX1" fmla="*/ 376161 w 653114"/>
                  <a:gd name="connsiteY1" fmla="*/ 0 h 524798"/>
                  <a:gd name="connsiteX2" fmla="*/ 376161 w 653114"/>
                  <a:gd name="connsiteY2" fmla="*/ 0 h 524798"/>
                  <a:gd name="connsiteX3" fmla="*/ 537373 w 653114"/>
                  <a:gd name="connsiteY3" fmla="*/ 0 h 524798"/>
                  <a:gd name="connsiteX4" fmla="*/ 644848 w 653114"/>
                  <a:gd name="connsiteY4" fmla="*/ 0 h 524798"/>
                  <a:gd name="connsiteX5" fmla="*/ 644848 w 653114"/>
                  <a:gd name="connsiteY5" fmla="*/ 252028 h 524798"/>
                  <a:gd name="connsiteX6" fmla="*/ 644848 w 653114"/>
                  <a:gd name="connsiteY6" fmla="*/ 252028 h 524798"/>
                  <a:gd name="connsiteX7" fmla="*/ 644848 w 653114"/>
                  <a:gd name="connsiteY7" fmla="*/ 360040 h 524798"/>
                  <a:gd name="connsiteX8" fmla="*/ 644848 w 653114"/>
                  <a:gd name="connsiteY8" fmla="*/ 432048 h 524798"/>
                  <a:gd name="connsiteX9" fmla="*/ 644769 w 653114"/>
                  <a:gd name="connsiteY9" fmla="*/ 428979 h 524798"/>
                  <a:gd name="connsiteX10" fmla="*/ 653114 w 653114"/>
                  <a:gd name="connsiteY10" fmla="*/ 524798 h 524798"/>
                  <a:gd name="connsiteX11" fmla="*/ 376161 w 653114"/>
                  <a:gd name="connsiteY11" fmla="*/ 432048 h 524798"/>
                  <a:gd name="connsiteX12" fmla="*/ 0 w 653114"/>
                  <a:gd name="connsiteY12" fmla="*/ 432048 h 524798"/>
                  <a:gd name="connsiteX13" fmla="*/ 0 w 653114"/>
                  <a:gd name="connsiteY13" fmla="*/ 360040 h 524798"/>
                  <a:gd name="connsiteX14" fmla="*/ 0 w 653114"/>
                  <a:gd name="connsiteY14" fmla="*/ 252028 h 524798"/>
                  <a:gd name="connsiteX15" fmla="*/ 0 w 653114"/>
                  <a:gd name="connsiteY15" fmla="*/ 252028 h 524798"/>
                  <a:gd name="connsiteX16" fmla="*/ 0 w 653114"/>
                  <a:gd name="connsiteY16" fmla="*/ 0 h 524798"/>
                  <a:gd name="connsiteX0" fmla="*/ 0 w 653114"/>
                  <a:gd name="connsiteY0" fmla="*/ 0 h 524798"/>
                  <a:gd name="connsiteX1" fmla="*/ 376161 w 653114"/>
                  <a:gd name="connsiteY1" fmla="*/ 0 h 524798"/>
                  <a:gd name="connsiteX2" fmla="*/ 376161 w 653114"/>
                  <a:gd name="connsiteY2" fmla="*/ 0 h 524798"/>
                  <a:gd name="connsiteX3" fmla="*/ 537373 w 653114"/>
                  <a:gd name="connsiteY3" fmla="*/ 0 h 524798"/>
                  <a:gd name="connsiteX4" fmla="*/ 644848 w 653114"/>
                  <a:gd name="connsiteY4" fmla="*/ 0 h 524798"/>
                  <a:gd name="connsiteX5" fmla="*/ 644848 w 653114"/>
                  <a:gd name="connsiteY5" fmla="*/ 252028 h 524798"/>
                  <a:gd name="connsiteX6" fmla="*/ 644848 w 653114"/>
                  <a:gd name="connsiteY6" fmla="*/ 252028 h 524798"/>
                  <a:gd name="connsiteX7" fmla="*/ 644848 w 653114"/>
                  <a:gd name="connsiteY7" fmla="*/ 360040 h 524798"/>
                  <a:gd name="connsiteX8" fmla="*/ 644848 w 653114"/>
                  <a:gd name="connsiteY8" fmla="*/ 432048 h 524798"/>
                  <a:gd name="connsiteX9" fmla="*/ 644769 w 653114"/>
                  <a:gd name="connsiteY9" fmla="*/ 428979 h 524798"/>
                  <a:gd name="connsiteX10" fmla="*/ 653114 w 653114"/>
                  <a:gd name="connsiteY10" fmla="*/ 524798 h 524798"/>
                  <a:gd name="connsiteX11" fmla="*/ 594021 w 653114"/>
                  <a:gd name="connsiteY11" fmla="*/ 438185 h 524798"/>
                  <a:gd name="connsiteX12" fmla="*/ 0 w 653114"/>
                  <a:gd name="connsiteY12" fmla="*/ 432048 h 524798"/>
                  <a:gd name="connsiteX13" fmla="*/ 0 w 653114"/>
                  <a:gd name="connsiteY13" fmla="*/ 360040 h 524798"/>
                  <a:gd name="connsiteX14" fmla="*/ 0 w 653114"/>
                  <a:gd name="connsiteY14" fmla="*/ 252028 h 524798"/>
                  <a:gd name="connsiteX15" fmla="*/ 0 w 653114"/>
                  <a:gd name="connsiteY15" fmla="*/ 252028 h 524798"/>
                  <a:gd name="connsiteX16" fmla="*/ 0 w 653114"/>
                  <a:gd name="connsiteY16" fmla="*/ 0 h 524798"/>
                  <a:gd name="connsiteX0" fmla="*/ 0 w 646978"/>
                  <a:gd name="connsiteY0" fmla="*/ 0 h 576962"/>
                  <a:gd name="connsiteX1" fmla="*/ 376161 w 646978"/>
                  <a:gd name="connsiteY1" fmla="*/ 0 h 576962"/>
                  <a:gd name="connsiteX2" fmla="*/ 376161 w 646978"/>
                  <a:gd name="connsiteY2" fmla="*/ 0 h 576962"/>
                  <a:gd name="connsiteX3" fmla="*/ 537373 w 646978"/>
                  <a:gd name="connsiteY3" fmla="*/ 0 h 576962"/>
                  <a:gd name="connsiteX4" fmla="*/ 644848 w 646978"/>
                  <a:gd name="connsiteY4" fmla="*/ 0 h 576962"/>
                  <a:gd name="connsiteX5" fmla="*/ 644848 w 646978"/>
                  <a:gd name="connsiteY5" fmla="*/ 252028 h 576962"/>
                  <a:gd name="connsiteX6" fmla="*/ 644848 w 646978"/>
                  <a:gd name="connsiteY6" fmla="*/ 252028 h 576962"/>
                  <a:gd name="connsiteX7" fmla="*/ 644848 w 646978"/>
                  <a:gd name="connsiteY7" fmla="*/ 360040 h 576962"/>
                  <a:gd name="connsiteX8" fmla="*/ 644848 w 646978"/>
                  <a:gd name="connsiteY8" fmla="*/ 432048 h 576962"/>
                  <a:gd name="connsiteX9" fmla="*/ 644769 w 646978"/>
                  <a:gd name="connsiteY9" fmla="*/ 428979 h 576962"/>
                  <a:gd name="connsiteX10" fmla="*/ 646978 w 646978"/>
                  <a:gd name="connsiteY10" fmla="*/ 576962 h 576962"/>
                  <a:gd name="connsiteX11" fmla="*/ 594021 w 646978"/>
                  <a:gd name="connsiteY11" fmla="*/ 438185 h 576962"/>
                  <a:gd name="connsiteX12" fmla="*/ 0 w 646978"/>
                  <a:gd name="connsiteY12" fmla="*/ 432048 h 576962"/>
                  <a:gd name="connsiteX13" fmla="*/ 0 w 646978"/>
                  <a:gd name="connsiteY13" fmla="*/ 360040 h 576962"/>
                  <a:gd name="connsiteX14" fmla="*/ 0 w 646978"/>
                  <a:gd name="connsiteY14" fmla="*/ 252028 h 576962"/>
                  <a:gd name="connsiteX15" fmla="*/ 0 w 646978"/>
                  <a:gd name="connsiteY15" fmla="*/ 252028 h 576962"/>
                  <a:gd name="connsiteX16" fmla="*/ 0 w 646978"/>
                  <a:gd name="connsiteY16" fmla="*/ 0 h 576962"/>
                  <a:gd name="connsiteX0" fmla="*/ 0 w 646978"/>
                  <a:gd name="connsiteY0" fmla="*/ 0 h 576962"/>
                  <a:gd name="connsiteX1" fmla="*/ 376161 w 646978"/>
                  <a:gd name="connsiteY1" fmla="*/ 0 h 576962"/>
                  <a:gd name="connsiteX2" fmla="*/ 376161 w 646978"/>
                  <a:gd name="connsiteY2" fmla="*/ 0 h 576962"/>
                  <a:gd name="connsiteX3" fmla="*/ 537373 w 646978"/>
                  <a:gd name="connsiteY3" fmla="*/ 0 h 576962"/>
                  <a:gd name="connsiteX4" fmla="*/ 644848 w 646978"/>
                  <a:gd name="connsiteY4" fmla="*/ 0 h 576962"/>
                  <a:gd name="connsiteX5" fmla="*/ 644848 w 646978"/>
                  <a:gd name="connsiteY5" fmla="*/ 252028 h 576962"/>
                  <a:gd name="connsiteX6" fmla="*/ 644848 w 646978"/>
                  <a:gd name="connsiteY6" fmla="*/ 252028 h 576962"/>
                  <a:gd name="connsiteX7" fmla="*/ 644848 w 646978"/>
                  <a:gd name="connsiteY7" fmla="*/ 360040 h 576962"/>
                  <a:gd name="connsiteX8" fmla="*/ 644848 w 646978"/>
                  <a:gd name="connsiteY8" fmla="*/ 432048 h 576962"/>
                  <a:gd name="connsiteX9" fmla="*/ 644769 w 646978"/>
                  <a:gd name="connsiteY9" fmla="*/ 428979 h 576962"/>
                  <a:gd name="connsiteX10" fmla="*/ 646978 w 646978"/>
                  <a:gd name="connsiteY10" fmla="*/ 576962 h 576962"/>
                  <a:gd name="connsiteX11" fmla="*/ 547994 w 646978"/>
                  <a:gd name="connsiteY11" fmla="*/ 432048 h 576962"/>
                  <a:gd name="connsiteX12" fmla="*/ 0 w 646978"/>
                  <a:gd name="connsiteY12" fmla="*/ 432048 h 576962"/>
                  <a:gd name="connsiteX13" fmla="*/ 0 w 646978"/>
                  <a:gd name="connsiteY13" fmla="*/ 360040 h 576962"/>
                  <a:gd name="connsiteX14" fmla="*/ 0 w 646978"/>
                  <a:gd name="connsiteY14" fmla="*/ 252028 h 576962"/>
                  <a:gd name="connsiteX15" fmla="*/ 0 w 646978"/>
                  <a:gd name="connsiteY15" fmla="*/ 252028 h 576962"/>
                  <a:gd name="connsiteX16" fmla="*/ 0 w 646978"/>
                  <a:gd name="connsiteY16" fmla="*/ 0 h 57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978" h="576962">
                    <a:moveTo>
                      <a:pt x="0" y="0"/>
                    </a:moveTo>
                    <a:lnTo>
                      <a:pt x="376161" y="0"/>
                    </a:lnTo>
                    <a:lnTo>
                      <a:pt x="376161" y="0"/>
                    </a:lnTo>
                    <a:lnTo>
                      <a:pt x="537373" y="0"/>
                    </a:lnTo>
                    <a:lnTo>
                      <a:pt x="644848" y="0"/>
                    </a:lnTo>
                    <a:lnTo>
                      <a:pt x="644848" y="252028"/>
                    </a:lnTo>
                    <a:lnTo>
                      <a:pt x="644848" y="252028"/>
                    </a:lnTo>
                    <a:lnTo>
                      <a:pt x="644848" y="360040"/>
                    </a:lnTo>
                    <a:lnTo>
                      <a:pt x="644848" y="432048"/>
                    </a:lnTo>
                    <a:cubicBezTo>
                      <a:pt x="644822" y="431025"/>
                      <a:pt x="644795" y="430002"/>
                      <a:pt x="644769" y="428979"/>
                    </a:cubicBezTo>
                    <a:cubicBezTo>
                      <a:pt x="645505" y="478307"/>
                      <a:pt x="646242" y="527634"/>
                      <a:pt x="646978" y="576962"/>
                    </a:cubicBezTo>
                    <a:lnTo>
                      <a:pt x="547994" y="432048"/>
                    </a:lnTo>
                    <a:lnTo>
                      <a:pt x="0" y="432048"/>
                    </a:lnTo>
                    <a:lnTo>
                      <a:pt x="0" y="360040"/>
                    </a:lnTo>
                    <a:lnTo>
                      <a:pt x="0" y="252028"/>
                    </a:lnTo>
                    <a:lnTo>
                      <a:pt x="0" y="252028"/>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1259632" y="3723290"/>
                <a:ext cx="1032034" cy="307777"/>
              </a:xfrm>
              <a:prstGeom prst="rect">
                <a:avLst/>
              </a:prstGeom>
              <a:noFill/>
            </p:spPr>
            <p:txBody>
              <a:bodyPr wrap="square" rtlCol="0">
                <a:spAutoFit/>
              </a:bodyPr>
              <a:lstStyle/>
              <a:p>
                <a:pPr algn="ctr"/>
                <a:r>
                  <a:rPr lang="en-US" sz="1400" b="1" dirty="0" smtClean="0">
                    <a:solidFill>
                      <a:schemeClr val="bg1"/>
                    </a:solidFill>
                  </a:rPr>
                  <a:t>We born</a:t>
                </a:r>
                <a:endParaRPr lang="en-US" sz="1400" b="1" dirty="0">
                  <a:solidFill>
                    <a:schemeClr val="bg1"/>
                  </a:solidFill>
                </a:endParaRPr>
              </a:p>
            </p:txBody>
          </p:sp>
        </p:grpSp>
      </p:grpSp>
      <p:sp>
        <p:nvSpPr>
          <p:cNvPr id="30" name="TextBox 29"/>
          <p:cNvSpPr txBox="1"/>
          <p:nvPr/>
        </p:nvSpPr>
        <p:spPr>
          <a:xfrm>
            <a:off x="2781284" y="3349322"/>
            <a:ext cx="1602754" cy="393104"/>
          </a:xfrm>
          <a:prstGeom prst="rect">
            <a:avLst/>
          </a:prstGeom>
          <a:noFill/>
        </p:spPr>
        <p:txBody>
          <a:bodyPr wrap="square" rtlCol="0">
            <a:spAutoFit/>
          </a:bodyPr>
          <a:lstStyle/>
          <a:p>
            <a:r>
              <a:rPr lang="en-US" sz="1200" b="1" dirty="0" smtClean="0"/>
              <a:t>GROWTH</a:t>
            </a:r>
          </a:p>
          <a:p>
            <a:r>
              <a:rPr lang="en-US" sz="800" b="1" dirty="0" smtClean="0">
                <a:solidFill>
                  <a:schemeClr val="tx1">
                    <a:lumMod val="60000"/>
                    <a:lumOff val="40000"/>
                  </a:schemeClr>
                </a:solidFill>
              </a:rPr>
              <a:t>07 new employment opportunities in one year.</a:t>
            </a:r>
            <a:endParaRPr lang="en-US" sz="800" b="1" dirty="0">
              <a:solidFill>
                <a:schemeClr val="tx1">
                  <a:lumMod val="60000"/>
                  <a:lumOff val="40000"/>
                </a:schemeClr>
              </a:solidFill>
            </a:endParaRPr>
          </a:p>
        </p:txBody>
      </p:sp>
      <p:sp>
        <p:nvSpPr>
          <p:cNvPr id="41" name="TextBox 40"/>
          <p:cNvSpPr txBox="1"/>
          <p:nvPr/>
        </p:nvSpPr>
        <p:spPr>
          <a:xfrm>
            <a:off x="4231188" y="4445004"/>
            <a:ext cx="577625" cy="253916"/>
          </a:xfrm>
          <a:prstGeom prst="rect">
            <a:avLst/>
          </a:prstGeom>
          <a:noFill/>
        </p:spPr>
        <p:txBody>
          <a:bodyPr wrap="square" rtlCol="0">
            <a:spAutoFit/>
          </a:bodyPr>
          <a:lstStyle/>
          <a:p>
            <a:pPr algn="ctr"/>
            <a:r>
              <a:rPr lang="en-US" sz="1050" b="1" dirty="0" smtClean="0">
                <a:solidFill>
                  <a:schemeClr val="bg1"/>
                </a:solidFill>
              </a:rPr>
              <a:t>09’</a:t>
            </a:r>
            <a:endParaRPr lang="en-US" sz="1050" b="1" dirty="0">
              <a:solidFill>
                <a:schemeClr val="bg1"/>
              </a:solidFill>
            </a:endParaRPr>
          </a:p>
        </p:txBody>
      </p:sp>
      <p:grpSp>
        <p:nvGrpSpPr>
          <p:cNvPr id="5" name="Group 4"/>
          <p:cNvGrpSpPr/>
          <p:nvPr/>
        </p:nvGrpSpPr>
        <p:grpSpPr>
          <a:xfrm>
            <a:off x="3939534" y="2457096"/>
            <a:ext cx="1164585" cy="1772004"/>
            <a:chOff x="3939533" y="1412448"/>
            <a:chExt cx="1164585" cy="1768902"/>
          </a:xfrm>
        </p:grpSpPr>
        <p:cxnSp>
          <p:nvCxnSpPr>
            <p:cNvPr id="38" name="Straight Connector 37"/>
            <p:cNvCxnSpPr/>
            <p:nvPr/>
          </p:nvCxnSpPr>
          <p:spPr>
            <a:xfrm flipH="1">
              <a:off x="4521020" y="2083708"/>
              <a:ext cx="806" cy="1097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2" name="Group 41"/>
            <p:cNvGrpSpPr/>
            <p:nvPr/>
          </p:nvGrpSpPr>
          <p:grpSpPr>
            <a:xfrm>
              <a:off x="4315877" y="1412448"/>
              <a:ext cx="410288" cy="409571"/>
              <a:chOff x="4374048" y="2101940"/>
              <a:chExt cx="546094" cy="546094"/>
            </a:xfrm>
          </p:grpSpPr>
          <p:sp>
            <p:nvSpPr>
              <p:cNvPr id="43" name="Teardrop 42"/>
              <p:cNvSpPr/>
              <p:nvPr/>
            </p:nvSpPr>
            <p:spPr>
              <a:xfrm rot="8100000">
                <a:off x="4374048" y="2101940"/>
                <a:ext cx="546094" cy="546094"/>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p:cNvSpPr>
                <a:spLocks noEditPoints="1"/>
              </p:cNvSpPr>
              <p:nvPr/>
            </p:nvSpPr>
            <p:spPr bwMode="auto">
              <a:xfrm>
                <a:off x="4549727" y="2269426"/>
                <a:ext cx="194733" cy="223160"/>
              </a:xfrm>
              <a:custGeom>
                <a:avLst/>
                <a:gdLst>
                  <a:gd name="T0" fmla="*/ 18 w 126"/>
                  <a:gd name="T1" fmla="*/ 0 h 144"/>
                  <a:gd name="T2" fmla="*/ 0 w 126"/>
                  <a:gd name="T3" fmla="*/ 18 h 144"/>
                  <a:gd name="T4" fmla="*/ 0 w 126"/>
                  <a:gd name="T5" fmla="*/ 126 h 144"/>
                  <a:gd name="T6" fmla="*/ 18 w 126"/>
                  <a:gd name="T7" fmla="*/ 144 h 144"/>
                  <a:gd name="T8" fmla="*/ 126 w 126"/>
                  <a:gd name="T9" fmla="*/ 144 h 144"/>
                  <a:gd name="T10" fmla="*/ 126 w 126"/>
                  <a:gd name="T11" fmla="*/ 0 h 144"/>
                  <a:gd name="T12" fmla="*/ 18 w 126"/>
                  <a:gd name="T13" fmla="*/ 0 h 144"/>
                  <a:gd name="T14" fmla="*/ 108 w 126"/>
                  <a:gd name="T15" fmla="*/ 126 h 144"/>
                  <a:gd name="T16" fmla="*/ 36 w 126"/>
                  <a:gd name="T17" fmla="*/ 126 h 144"/>
                  <a:gd name="T18" fmla="*/ 36 w 126"/>
                  <a:gd name="T19" fmla="*/ 18 h 144"/>
                  <a:gd name="T20" fmla="*/ 54 w 126"/>
                  <a:gd name="T21" fmla="*/ 18 h 144"/>
                  <a:gd name="T22" fmla="*/ 54 w 126"/>
                  <a:gd name="T23" fmla="*/ 54 h 144"/>
                  <a:gd name="T24" fmla="*/ 72 w 126"/>
                  <a:gd name="T25" fmla="*/ 36 h 144"/>
                  <a:gd name="T26" fmla="*/ 90 w 126"/>
                  <a:gd name="T27" fmla="*/ 54 h 144"/>
                  <a:gd name="T28" fmla="*/ 90 w 126"/>
                  <a:gd name="T29" fmla="*/ 18 h 144"/>
                  <a:gd name="T30" fmla="*/ 108 w 126"/>
                  <a:gd name="T31" fmla="*/ 18 h 144"/>
                  <a:gd name="T32" fmla="*/ 108 w 126"/>
                  <a:gd name="T33" fmla="*/ 12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 h="144">
                    <a:moveTo>
                      <a:pt x="18" y="0"/>
                    </a:moveTo>
                    <a:cubicBezTo>
                      <a:pt x="8" y="0"/>
                      <a:pt x="0" y="8"/>
                      <a:pt x="0" y="18"/>
                    </a:cubicBezTo>
                    <a:cubicBezTo>
                      <a:pt x="0" y="126"/>
                      <a:pt x="0" y="126"/>
                      <a:pt x="0" y="126"/>
                    </a:cubicBezTo>
                    <a:cubicBezTo>
                      <a:pt x="0" y="136"/>
                      <a:pt x="8" y="144"/>
                      <a:pt x="18" y="144"/>
                    </a:cubicBezTo>
                    <a:cubicBezTo>
                      <a:pt x="126" y="144"/>
                      <a:pt x="126" y="144"/>
                      <a:pt x="126" y="144"/>
                    </a:cubicBezTo>
                    <a:cubicBezTo>
                      <a:pt x="126" y="0"/>
                      <a:pt x="126" y="0"/>
                      <a:pt x="126" y="0"/>
                    </a:cubicBezTo>
                    <a:lnTo>
                      <a:pt x="18" y="0"/>
                    </a:lnTo>
                    <a:close/>
                    <a:moveTo>
                      <a:pt x="108" y="126"/>
                    </a:moveTo>
                    <a:cubicBezTo>
                      <a:pt x="36" y="126"/>
                      <a:pt x="36" y="126"/>
                      <a:pt x="36" y="126"/>
                    </a:cubicBezTo>
                    <a:cubicBezTo>
                      <a:pt x="36" y="18"/>
                      <a:pt x="36" y="18"/>
                      <a:pt x="36" y="18"/>
                    </a:cubicBezTo>
                    <a:cubicBezTo>
                      <a:pt x="54" y="18"/>
                      <a:pt x="54" y="18"/>
                      <a:pt x="54" y="18"/>
                    </a:cubicBezTo>
                    <a:cubicBezTo>
                      <a:pt x="54" y="54"/>
                      <a:pt x="54" y="54"/>
                      <a:pt x="54" y="54"/>
                    </a:cubicBezTo>
                    <a:cubicBezTo>
                      <a:pt x="72" y="36"/>
                      <a:pt x="72" y="36"/>
                      <a:pt x="72" y="36"/>
                    </a:cubicBezTo>
                    <a:cubicBezTo>
                      <a:pt x="90" y="54"/>
                      <a:pt x="90" y="54"/>
                      <a:pt x="90" y="54"/>
                    </a:cubicBezTo>
                    <a:cubicBezTo>
                      <a:pt x="90" y="18"/>
                      <a:pt x="90" y="18"/>
                      <a:pt x="90" y="18"/>
                    </a:cubicBezTo>
                    <a:cubicBezTo>
                      <a:pt x="108" y="18"/>
                      <a:pt x="108" y="18"/>
                      <a:pt x="108" y="18"/>
                    </a:cubicBezTo>
                    <a:lnTo>
                      <a:pt x="108" y="1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5" name="Rectangle 44"/>
            <p:cNvSpPr/>
            <p:nvPr/>
          </p:nvSpPr>
          <p:spPr>
            <a:xfrm>
              <a:off x="3939533" y="1850077"/>
              <a:ext cx="1164585" cy="23363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t>64 new clients</a:t>
              </a:r>
              <a:endParaRPr lang="en-US" sz="1050" b="1" dirty="0"/>
            </a:p>
          </p:txBody>
        </p:sp>
      </p:grpSp>
      <p:sp>
        <p:nvSpPr>
          <p:cNvPr id="49" name="TextBox 48"/>
          <p:cNvSpPr txBox="1"/>
          <p:nvPr/>
        </p:nvSpPr>
        <p:spPr>
          <a:xfrm>
            <a:off x="5472632" y="4445004"/>
            <a:ext cx="577625" cy="253916"/>
          </a:xfrm>
          <a:prstGeom prst="rect">
            <a:avLst/>
          </a:prstGeom>
          <a:noFill/>
        </p:spPr>
        <p:txBody>
          <a:bodyPr wrap="square" rtlCol="0">
            <a:spAutoFit/>
          </a:bodyPr>
          <a:lstStyle/>
          <a:p>
            <a:pPr algn="ctr"/>
            <a:r>
              <a:rPr lang="en-US" sz="1050" b="1" dirty="0" smtClean="0">
                <a:solidFill>
                  <a:schemeClr val="bg1"/>
                </a:solidFill>
              </a:rPr>
              <a:t>11’</a:t>
            </a:r>
            <a:endParaRPr lang="en-US" sz="1050" b="1" dirty="0">
              <a:solidFill>
                <a:schemeClr val="bg1"/>
              </a:solidFill>
            </a:endParaRPr>
          </a:p>
        </p:txBody>
      </p:sp>
      <p:sp>
        <p:nvSpPr>
          <p:cNvPr id="53" name="TextBox 52"/>
          <p:cNvSpPr txBox="1"/>
          <p:nvPr/>
        </p:nvSpPr>
        <p:spPr>
          <a:xfrm>
            <a:off x="7118576" y="4445004"/>
            <a:ext cx="577625" cy="253916"/>
          </a:xfrm>
          <a:prstGeom prst="rect">
            <a:avLst/>
          </a:prstGeom>
          <a:noFill/>
        </p:spPr>
        <p:txBody>
          <a:bodyPr wrap="square" rtlCol="0">
            <a:spAutoFit/>
          </a:bodyPr>
          <a:lstStyle/>
          <a:p>
            <a:pPr algn="ctr"/>
            <a:r>
              <a:rPr lang="en-US" sz="1050" b="1" dirty="0" smtClean="0">
                <a:solidFill>
                  <a:schemeClr val="bg1"/>
                </a:solidFill>
              </a:rPr>
              <a:t>14’</a:t>
            </a:r>
            <a:endParaRPr lang="en-US" sz="1050" b="1" dirty="0">
              <a:solidFill>
                <a:schemeClr val="bg1"/>
              </a:solidFill>
            </a:endParaRPr>
          </a:p>
        </p:txBody>
      </p:sp>
      <p:grpSp>
        <p:nvGrpSpPr>
          <p:cNvPr id="6" name="Group 5"/>
          <p:cNvGrpSpPr/>
          <p:nvPr/>
        </p:nvGrpSpPr>
        <p:grpSpPr>
          <a:xfrm>
            <a:off x="4960102" y="3021325"/>
            <a:ext cx="1602754" cy="1207775"/>
            <a:chOff x="4960102" y="1975689"/>
            <a:chExt cx="1602754" cy="1205661"/>
          </a:xfrm>
        </p:grpSpPr>
        <p:cxnSp>
          <p:nvCxnSpPr>
            <p:cNvPr id="46" name="Straight Connector 45"/>
            <p:cNvCxnSpPr/>
            <p:nvPr/>
          </p:nvCxnSpPr>
          <p:spPr>
            <a:xfrm>
              <a:off x="5765366" y="2602198"/>
              <a:ext cx="0" cy="5791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6" name="Group 55"/>
            <p:cNvGrpSpPr/>
            <p:nvPr/>
          </p:nvGrpSpPr>
          <p:grpSpPr>
            <a:xfrm>
              <a:off x="4960102" y="1975689"/>
              <a:ext cx="1602754" cy="610518"/>
              <a:chOff x="5028151" y="2852934"/>
              <a:chExt cx="1602754" cy="814026"/>
            </a:xfrm>
          </p:grpSpPr>
          <p:sp>
            <p:nvSpPr>
              <p:cNvPr id="57" name="5-Point Star 56"/>
              <p:cNvSpPr/>
              <p:nvPr/>
            </p:nvSpPr>
            <p:spPr>
              <a:xfrm>
                <a:off x="5695357" y="2852934"/>
                <a:ext cx="276115" cy="367511"/>
              </a:xfrm>
              <a:prstGeom prst="star5">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5028151" y="3214257"/>
                <a:ext cx="1602754" cy="307778"/>
              </a:xfrm>
              <a:prstGeom prst="rect">
                <a:avLst/>
              </a:prstGeom>
              <a:noFill/>
            </p:spPr>
            <p:txBody>
              <a:bodyPr wrap="square" rtlCol="0">
                <a:spAutoFit/>
              </a:bodyPr>
              <a:lstStyle/>
              <a:p>
                <a:pPr algn="ctr"/>
                <a:r>
                  <a:rPr lang="en-US" sz="1400" b="1" dirty="0" smtClean="0"/>
                  <a:t>AA AWARDS</a:t>
                </a:r>
              </a:p>
            </p:txBody>
          </p:sp>
          <p:sp>
            <p:nvSpPr>
              <p:cNvPr id="59" name="TextBox 58"/>
              <p:cNvSpPr txBox="1"/>
              <p:nvPr/>
            </p:nvSpPr>
            <p:spPr>
              <a:xfrm>
                <a:off x="5107096" y="3436127"/>
                <a:ext cx="1457050" cy="230833"/>
              </a:xfrm>
              <a:prstGeom prst="rect">
                <a:avLst/>
              </a:prstGeom>
              <a:noFill/>
            </p:spPr>
            <p:txBody>
              <a:bodyPr wrap="square" rtlCol="0">
                <a:spAutoFit/>
              </a:bodyPr>
              <a:lstStyle/>
              <a:p>
                <a:pPr algn="ctr"/>
                <a:r>
                  <a:rPr lang="en-US" sz="900" b="1" dirty="0" smtClean="0">
                    <a:solidFill>
                      <a:schemeClr val="tx1">
                        <a:lumMod val="60000"/>
                        <a:lumOff val="40000"/>
                      </a:schemeClr>
                    </a:solidFill>
                  </a:rPr>
                  <a:t>Agency of the year</a:t>
                </a:r>
              </a:p>
            </p:txBody>
          </p:sp>
        </p:grpSp>
      </p:grpSp>
      <p:grpSp>
        <p:nvGrpSpPr>
          <p:cNvPr id="4" name="Group 3"/>
          <p:cNvGrpSpPr/>
          <p:nvPr/>
        </p:nvGrpSpPr>
        <p:grpSpPr>
          <a:xfrm>
            <a:off x="2594567" y="2834436"/>
            <a:ext cx="504176" cy="1394664"/>
            <a:chOff x="2594567" y="1789127"/>
            <a:chExt cx="504176" cy="1392223"/>
          </a:xfrm>
        </p:grpSpPr>
        <p:cxnSp>
          <p:nvCxnSpPr>
            <p:cNvPr id="61" name="Straight Connector 60"/>
            <p:cNvCxnSpPr/>
            <p:nvPr/>
          </p:nvCxnSpPr>
          <p:spPr>
            <a:xfrm>
              <a:off x="2605198" y="1901305"/>
              <a:ext cx="0" cy="12800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2" name="Wave 61"/>
            <p:cNvSpPr/>
            <p:nvPr/>
          </p:nvSpPr>
          <p:spPr>
            <a:xfrm>
              <a:off x="2594567" y="1789127"/>
              <a:ext cx="504176" cy="311507"/>
            </a:xfrm>
            <a:prstGeom prst="wav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TextBox 62"/>
          <p:cNvSpPr txBox="1"/>
          <p:nvPr/>
        </p:nvSpPr>
        <p:spPr>
          <a:xfrm>
            <a:off x="2312464" y="4445000"/>
            <a:ext cx="577625" cy="253916"/>
          </a:xfrm>
          <a:prstGeom prst="rect">
            <a:avLst/>
          </a:prstGeom>
          <a:noFill/>
        </p:spPr>
        <p:txBody>
          <a:bodyPr wrap="square" rtlCol="0">
            <a:spAutoFit/>
          </a:bodyPr>
          <a:lstStyle/>
          <a:p>
            <a:pPr algn="ctr"/>
            <a:r>
              <a:rPr lang="en-US" sz="1050" b="1" dirty="0" smtClean="0">
                <a:solidFill>
                  <a:schemeClr val="bg1"/>
                </a:solidFill>
              </a:rPr>
              <a:t>07’</a:t>
            </a:r>
            <a:endParaRPr lang="en-US" sz="1050" b="1" dirty="0">
              <a:solidFill>
                <a:schemeClr val="bg1"/>
              </a:solidFill>
            </a:endParaRPr>
          </a:p>
        </p:txBody>
      </p:sp>
      <p:grpSp>
        <p:nvGrpSpPr>
          <p:cNvPr id="7" name="Group 6"/>
          <p:cNvGrpSpPr/>
          <p:nvPr/>
        </p:nvGrpSpPr>
        <p:grpSpPr>
          <a:xfrm>
            <a:off x="6775402" y="2226758"/>
            <a:ext cx="1281045" cy="2002342"/>
            <a:chOff x="6775401" y="1182512"/>
            <a:chExt cx="1281045" cy="1998838"/>
          </a:xfrm>
        </p:grpSpPr>
        <p:cxnSp>
          <p:nvCxnSpPr>
            <p:cNvPr id="50" name="Straight Connector 49"/>
            <p:cNvCxnSpPr/>
            <p:nvPr/>
          </p:nvCxnSpPr>
          <p:spPr>
            <a:xfrm>
              <a:off x="7411310" y="1745553"/>
              <a:ext cx="0" cy="143579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p:cNvSpPr/>
            <p:nvPr/>
          </p:nvSpPr>
          <p:spPr>
            <a:xfrm>
              <a:off x="6775401" y="1939003"/>
              <a:ext cx="1281045" cy="23363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smtClean="0"/>
                <a:t>We turn global</a:t>
              </a:r>
              <a:endParaRPr lang="en-US" sz="1100" b="1" dirty="0"/>
            </a:p>
          </p:txBody>
        </p:sp>
        <p:grpSp>
          <p:nvGrpSpPr>
            <p:cNvPr id="2" name="Group 1"/>
            <p:cNvGrpSpPr/>
            <p:nvPr/>
          </p:nvGrpSpPr>
          <p:grpSpPr>
            <a:xfrm>
              <a:off x="6944884" y="1182512"/>
              <a:ext cx="925006" cy="606459"/>
              <a:chOff x="300695" y="426921"/>
              <a:chExt cx="2698478" cy="1769194"/>
            </a:xfrm>
          </p:grpSpPr>
          <p:sp>
            <p:nvSpPr>
              <p:cNvPr id="67" name="Freeform 53"/>
              <p:cNvSpPr>
                <a:spLocks noChangeAspect="1"/>
              </p:cNvSpPr>
              <p:nvPr/>
            </p:nvSpPr>
            <p:spPr bwMode="gray">
              <a:xfrm>
                <a:off x="2655942" y="2009760"/>
                <a:ext cx="27458" cy="33812"/>
              </a:xfrm>
              <a:custGeom>
                <a:avLst/>
                <a:gdLst/>
                <a:ahLst/>
                <a:cxnLst>
                  <a:cxn ang="0">
                    <a:pos x="4" y="4"/>
                  </a:cxn>
                  <a:cxn ang="0">
                    <a:pos x="20" y="11"/>
                  </a:cxn>
                  <a:cxn ang="0">
                    <a:pos x="30" y="7"/>
                  </a:cxn>
                  <a:cxn ang="0">
                    <a:pos x="68" y="32"/>
                  </a:cxn>
                  <a:cxn ang="0">
                    <a:pos x="105" y="36"/>
                  </a:cxn>
                  <a:cxn ang="0">
                    <a:pos x="127" y="23"/>
                  </a:cxn>
                  <a:cxn ang="0">
                    <a:pos x="148" y="22"/>
                  </a:cxn>
                  <a:cxn ang="0">
                    <a:pos x="165" y="13"/>
                  </a:cxn>
                  <a:cxn ang="0">
                    <a:pos x="176" y="7"/>
                  </a:cxn>
                  <a:cxn ang="0">
                    <a:pos x="193" y="22"/>
                  </a:cxn>
                  <a:cxn ang="0">
                    <a:pos x="198" y="54"/>
                  </a:cxn>
                  <a:cxn ang="0">
                    <a:pos x="196" y="85"/>
                  </a:cxn>
                  <a:cxn ang="0">
                    <a:pos x="201" y="109"/>
                  </a:cxn>
                  <a:cxn ang="0">
                    <a:pos x="198" y="112"/>
                  </a:cxn>
                  <a:cxn ang="0">
                    <a:pos x="194" y="94"/>
                  </a:cxn>
                  <a:cxn ang="0">
                    <a:pos x="182" y="119"/>
                  </a:cxn>
                  <a:cxn ang="0">
                    <a:pos x="177" y="135"/>
                  </a:cxn>
                  <a:cxn ang="0">
                    <a:pos x="172" y="157"/>
                  </a:cxn>
                  <a:cxn ang="0">
                    <a:pos x="156" y="155"/>
                  </a:cxn>
                  <a:cxn ang="0">
                    <a:pos x="154" y="167"/>
                  </a:cxn>
                  <a:cxn ang="0">
                    <a:pos x="143" y="179"/>
                  </a:cxn>
                  <a:cxn ang="0">
                    <a:pos x="137" y="184"/>
                  </a:cxn>
                  <a:cxn ang="0">
                    <a:pos x="127" y="187"/>
                  </a:cxn>
                  <a:cxn ang="0">
                    <a:pos x="124" y="206"/>
                  </a:cxn>
                  <a:cxn ang="0">
                    <a:pos x="111" y="216"/>
                  </a:cxn>
                  <a:cxn ang="0">
                    <a:pos x="99" y="209"/>
                  </a:cxn>
                  <a:cxn ang="0">
                    <a:pos x="83" y="208"/>
                  </a:cxn>
                  <a:cxn ang="0">
                    <a:pos x="69" y="201"/>
                  </a:cxn>
                  <a:cxn ang="0">
                    <a:pos x="80" y="193"/>
                  </a:cxn>
                  <a:cxn ang="0">
                    <a:pos x="62" y="188"/>
                  </a:cxn>
                  <a:cxn ang="0">
                    <a:pos x="41" y="157"/>
                  </a:cxn>
                  <a:cxn ang="0">
                    <a:pos x="25" y="107"/>
                  </a:cxn>
                  <a:cxn ang="0">
                    <a:pos x="45" y="118"/>
                  </a:cxn>
                  <a:cxn ang="0">
                    <a:pos x="25" y="92"/>
                  </a:cxn>
                  <a:cxn ang="0">
                    <a:pos x="2" y="24"/>
                  </a:cxn>
                </a:cxnLst>
                <a:rect l="0" t="0" r="r" b="b"/>
                <a:pathLst>
                  <a:path w="201" h="216">
                    <a:moveTo>
                      <a:pt x="2" y="0"/>
                    </a:moveTo>
                    <a:lnTo>
                      <a:pt x="4" y="4"/>
                    </a:lnTo>
                    <a:lnTo>
                      <a:pt x="13" y="6"/>
                    </a:lnTo>
                    <a:lnTo>
                      <a:pt x="20" y="11"/>
                    </a:lnTo>
                    <a:lnTo>
                      <a:pt x="26" y="7"/>
                    </a:lnTo>
                    <a:lnTo>
                      <a:pt x="30" y="7"/>
                    </a:lnTo>
                    <a:lnTo>
                      <a:pt x="43" y="13"/>
                    </a:lnTo>
                    <a:lnTo>
                      <a:pt x="68" y="32"/>
                    </a:lnTo>
                    <a:lnTo>
                      <a:pt x="100" y="36"/>
                    </a:lnTo>
                    <a:lnTo>
                      <a:pt x="105" y="36"/>
                    </a:lnTo>
                    <a:lnTo>
                      <a:pt x="116" y="28"/>
                    </a:lnTo>
                    <a:lnTo>
                      <a:pt x="127" y="23"/>
                    </a:lnTo>
                    <a:lnTo>
                      <a:pt x="137" y="24"/>
                    </a:lnTo>
                    <a:lnTo>
                      <a:pt x="148" y="22"/>
                    </a:lnTo>
                    <a:lnTo>
                      <a:pt x="159" y="11"/>
                    </a:lnTo>
                    <a:lnTo>
                      <a:pt x="165" y="13"/>
                    </a:lnTo>
                    <a:lnTo>
                      <a:pt x="172" y="16"/>
                    </a:lnTo>
                    <a:lnTo>
                      <a:pt x="176" y="7"/>
                    </a:lnTo>
                    <a:lnTo>
                      <a:pt x="185" y="11"/>
                    </a:lnTo>
                    <a:lnTo>
                      <a:pt x="193" y="22"/>
                    </a:lnTo>
                    <a:lnTo>
                      <a:pt x="197" y="44"/>
                    </a:lnTo>
                    <a:lnTo>
                      <a:pt x="198" y="54"/>
                    </a:lnTo>
                    <a:lnTo>
                      <a:pt x="196" y="65"/>
                    </a:lnTo>
                    <a:lnTo>
                      <a:pt x="196" y="85"/>
                    </a:lnTo>
                    <a:lnTo>
                      <a:pt x="198" y="103"/>
                    </a:lnTo>
                    <a:lnTo>
                      <a:pt x="201" y="109"/>
                    </a:lnTo>
                    <a:lnTo>
                      <a:pt x="198" y="122"/>
                    </a:lnTo>
                    <a:lnTo>
                      <a:pt x="198" y="112"/>
                    </a:lnTo>
                    <a:lnTo>
                      <a:pt x="197" y="102"/>
                    </a:lnTo>
                    <a:lnTo>
                      <a:pt x="194" y="94"/>
                    </a:lnTo>
                    <a:lnTo>
                      <a:pt x="192" y="101"/>
                    </a:lnTo>
                    <a:lnTo>
                      <a:pt x="182" y="119"/>
                    </a:lnTo>
                    <a:lnTo>
                      <a:pt x="182" y="134"/>
                    </a:lnTo>
                    <a:lnTo>
                      <a:pt x="177" y="135"/>
                    </a:lnTo>
                    <a:lnTo>
                      <a:pt x="177" y="153"/>
                    </a:lnTo>
                    <a:lnTo>
                      <a:pt x="172" y="157"/>
                    </a:lnTo>
                    <a:lnTo>
                      <a:pt x="166" y="157"/>
                    </a:lnTo>
                    <a:lnTo>
                      <a:pt x="156" y="155"/>
                    </a:lnTo>
                    <a:lnTo>
                      <a:pt x="154" y="158"/>
                    </a:lnTo>
                    <a:lnTo>
                      <a:pt x="154" y="167"/>
                    </a:lnTo>
                    <a:lnTo>
                      <a:pt x="150" y="176"/>
                    </a:lnTo>
                    <a:lnTo>
                      <a:pt x="143" y="179"/>
                    </a:lnTo>
                    <a:lnTo>
                      <a:pt x="140" y="190"/>
                    </a:lnTo>
                    <a:lnTo>
                      <a:pt x="137" y="184"/>
                    </a:lnTo>
                    <a:lnTo>
                      <a:pt x="131" y="182"/>
                    </a:lnTo>
                    <a:lnTo>
                      <a:pt x="127" y="187"/>
                    </a:lnTo>
                    <a:lnTo>
                      <a:pt x="124" y="198"/>
                    </a:lnTo>
                    <a:lnTo>
                      <a:pt x="124" y="206"/>
                    </a:lnTo>
                    <a:lnTo>
                      <a:pt x="117" y="215"/>
                    </a:lnTo>
                    <a:lnTo>
                      <a:pt x="111" y="216"/>
                    </a:lnTo>
                    <a:lnTo>
                      <a:pt x="105" y="211"/>
                    </a:lnTo>
                    <a:lnTo>
                      <a:pt x="99" y="209"/>
                    </a:lnTo>
                    <a:lnTo>
                      <a:pt x="94" y="212"/>
                    </a:lnTo>
                    <a:lnTo>
                      <a:pt x="83" y="208"/>
                    </a:lnTo>
                    <a:lnTo>
                      <a:pt x="73" y="208"/>
                    </a:lnTo>
                    <a:lnTo>
                      <a:pt x="69" y="201"/>
                    </a:lnTo>
                    <a:lnTo>
                      <a:pt x="77" y="200"/>
                    </a:lnTo>
                    <a:lnTo>
                      <a:pt x="80" y="193"/>
                    </a:lnTo>
                    <a:lnTo>
                      <a:pt x="70" y="193"/>
                    </a:lnTo>
                    <a:lnTo>
                      <a:pt x="62" y="188"/>
                    </a:lnTo>
                    <a:lnTo>
                      <a:pt x="49" y="165"/>
                    </a:lnTo>
                    <a:lnTo>
                      <a:pt x="41" y="157"/>
                    </a:lnTo>
                    <a:lnTo>
                      <a:pt x="37" y="151"/>
                    </a:lnTo>
                    <a:lnTo>
                      <a:pt x="25" y="107"/>
                    </a:lnTo>
                    <a:lnTo>
                      <a:pt x="37" y="129"/>
                    </a:lnTo>
                    <a:lnTo>
                      <a:pt x="45" y="118"/>
                    </a:lnTo>
                    <a:lnTo>
                      <a:pt x="37" y="113"/>
                    </a:lnTo>
                    <a:lnTo>
                      <a:pt x="25" y="92"/>
                    </a:lnTo>
                    <a:lnTo>
                      <a:pt x="0" y="39"/>
                    </a:lnTo>
                    <a:lnTo>
                      <a:pt x="2" y="24"/>
                    </a:lnTo>
                    <a:lnTo>
                      <a:pt x="2"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68" name="Freeform 54"/>
              <p:cNvSpPr>
                <a:spLocks noChangeAspect="1"/>
              </p:cNvSpPr>
              <p:nvPr/>
            </p:nvSpPr>
            <p:spPr bwMode="gray">
              <a:xfrm>
                <a:off x="2417740" y="1719612"/>
                <a:ext cx="304789" cy="272849"/>
              </a:xfrm>
              <a:custGeom>
                <a:avLst/>
                <a:gdLst/>
                <a:ahLst/>
                <a:cxnLst>
                  <a:cxn ang="0">
                    <a:pos x="80" y="633"/>
                  </a:cxn>
                  <a:cxn ang="0">
                    <a:pos x="198" y="560"/>
                  </a:cxn>
                  <a:cxn ang="0">
                    <a:pos x="357" y="522"/>
                  </a:cxn>
                  <a:cxn ang="0">
                    <a:pos x="497" y="418"/>
                  </a:cxn>
                  <a:cxn ang="0">
                    <a:pos x="533" y="330"/>
                  </a:cxn>
                  <a:cxn ang="0">
                    <a:pos x="566" y="326"/>
                  </a:cxn>
                  <a:cxn ang="0">
                    <a:pos x="634" y="262"/>
                  </a:cxn>
                  <a:cxn ang="0">
                    <a:pos x="688" y="222"/>
                  </a:cxn>
                  <a:cxn ang="0">
                    <a:pos x="739" y="187"/>
                  </a:cxn>
                  <a:cxn ang="0">
                    <a:pos x="818" y="257"/>
                  </a:cxn>
                  <a:cxn ang="0">
                    <a:pos x="898" y="254"/>
                  </a:cxn>
                  <a:cxn ang="0">
                    <a:pos x="921" y="160"/>
                  </a:cxn>
                  <a:cxn ang="0">
                    <a:pos x="974" y="108"/>
                  </a:cxn>
                  <a:cxn ang="0">
                    <a:pos x="1045" y="48"/>
                  </a:cxn>
                  <a:cxn ang="0">
                    <a:pos x="1044" y="29"/>
                  </a:cxn>
                  <a:cxn ang="0">
                    <a:pos x="1116" y="65"/>
                  </a:cxn>
                  <a:cxn ang="0">
                    <a:pos x="1205" y="90"/>
                  </a:cxn>
                  <a:cxn ang="0">
                    <a:pos x="1264" y="90"/>
                  </a:cxn>
                  <a:cxn ang="0">
                    <a:pos x="1279" y="118"/>
                  </a:cxn>
                  <a:cxn ang="0">
                    <a:pos x="1243" y="165"/>
                  </a:cxn>
                  <a:cxn ang="0">
                    <a:pos x="1269" y="264"/>
                  </a:cxn>
                  <a:cxn ang="0">
                    <a:pos x="1384" y="339"/>
                  </a:cxn>
                  <a:cxn ang="0">
                    <a:pos x="1553" y="270"/>
                  </a:cxn>
                  <a:cxn ang="0">
                    <a:pos x="1575" y="72"/>
                  </a:cxn>
                  <a:cxn ang="0">
                    <a:pos x="1623" y="17"/>
                  </a:cxn>
                  <a:cxn ang="0">
                    <a:pos x="1667" y="171"/>
                  </a:cxn>
                  <a:cxn ang="0">
                    <a:pos x="1761" y="252"/>
                  </a:cxn>
                  <a:cxn ang="0">
                    <a:pos x="1806" y="416"/>
                  </a:cxn>
                  <a:cxn ang="0">
                    <a:pos x="1851" y="485"/>
                  </a:cxn>
                  <a:cxn ang="0">
                    <a:pos x="1954" y="540"/>
                  </a:cxn>
                  <a:cxn ang="0">
                    <a:pos x="1994" y="645"/>
                  </a:cxn>
                  <a:cxn ang="0">
                    <a:pos x="2054" y="661"/>
                  </a:cxn>
                  <a:cxn ang="0">
                    <a:pos x="2132" y="791"/>
                  </a:cxn>
                  <a:cxn ang="0">
                    <a:pos x="2191" y="911"/>
                  </a:cxn>
                  <a:cxn ang="0">
                    <a:pos x="2206" y="1090"/>
                  </a:cxn>
                  <a:cxn ang="0">
                    <a:pos x="2158" y="1285"/>
                  </a:cxn>
                  <a:cxn ang="0">
                    <a:pos x="2089" y="1365"/>
                  </a:cxn>
                  <a:cxn ang="0">
                    <a:pos x="2034" y="1506"/>
                  </a:cxn>
                  <a:cxn ang="0">
                    <a:pos x="2008" y="1625"/>
                  </a:cxn>
                  <a:cxn ang="0">
                    <a:pos x="1823" y="1705"/>
                  </a:cxn>
                  <a:cxn ang="0">
                    <a:pos x="1785" y="1704"/>
                  </a:cxn>
                  <a:cxn ang="0">
                    <a:pos x="1715" y="1661"/>
                  </a:cxn>
                  <a:cxn ang="0">
                    <a:pos x="1572" y="1674"/>
                  </a:cxn>
                  <a:cxn ang="0">
                    <a:pos x="1453" y="1530"/>
                  </a:cxn>
                  <a:cxn ang="0">
                    <a:pos x="1376" y="1406"/>
                  </a:cxn>
                  <a:cxn ang="0">
                    <a:pos x="1330" y="1443"/>
                  </a:cxn>
                  <a:cxn ang="0">
                    <a:pos x="1358" y="1317"/>
                  </a:cxn>
                  <a:cxn ang="0">
                    <a:pos x="1302" y="1370"/>
                  </a:cxn>
                  <a:cxn ang="0">
                    <a:pos x="1220" y="1433"/>
                  </a:cxn>
                  <a:cxn ang="0">
                    <a:pos x="1177" y="1335"/>
                  </a:cxn>
                  <a:cxn ang="0">
                    <a:pos x="1062" y="1253"/>
                  </a:cxn>
                  <a:cxn ang="0">
                    <a:pos x="779" y="1270"/>
                  </a:cxn>
                  <a:cxn ang="0">
                    <a:pos x="587" y="1354"/>
                  </a:cxn>
                  <a:cxn ang="0">
                    <a:pos x="419" y="1379"/>
                  </a:cxn>
                  <a:cxn ang="0">
                    <a:pos x="271" y="1452"/>
                  </a:cxn>
                  <a:cxn ang="0">
                    <a:pos x="130" y="1405"/>
                  </a:cxn>
                  <a:cxn ang="0">
                    <a:pos x="142" y="1286"/>
                  </a:cxn>
                  <a:cxn ang="0">
                    <a:pos x="66" y="1024"/>
                  </a:cxn>
                  <a:cxn ang="0">
                    <a:pos x="12" y="897"/>
                  </a:cxn>
                  <a:cxn ang="0">
                    <a:pos x="35" y="884"/>
                  </a:cxn>
                  <a:cxn ang="0">
                    <a:pos x="8" y="758"/>
                  </a:cxn>
                </a:cxnLst>
                <a:rect l="0" t="0" r="r" b="b"/>
                <a:pathLst>
                  <a:path w="2217" h="1736">
                    <a:moveTo>
                      <a:pt x="43" y="634"/>
                    </a:moveTo>
                    <a:lnTo>
                      <a:pt x="49" y="629"/>
                    </a:lnTo>
                    <a:lnTo>
                      <a:pt x="48" y="645"/>
                    </a:lnTo>
                    <a:lnTo>
                      <a:pt x="48" y="647"/>
                    </a:lnTo>
                    <a:lnTo>
                      <a:pt x="45" y="651"/>
                    </a:lnTo>
                    <a:lnTo>
                      <a:pt x="44" y="656"/>
                    </a:lnTo>
                    <a:lnTo>
                      <a:pt x="48" y="658"/>
                    </a:lnTo>
                    <a:lnTo>
                      <a:pt x="46" y="666"/>
                    </a:lnTo>
                    <a:lnTo>
                      <a:pt x="45" y="671"/>
                    </a:lnTo>
                    <a:lnTo>
                      <a:pt x="50" y="673"/>
                    </a:lnTo>
                    <a:lnTo>
                      <a:pt x="59" y="666"/>
                    </a:lnTo>
                    <a:lnTo>
                      <a:pt x="62" y="652"/>
                    </a:lnTo>
                    <a:lnTo>
                      <a:pt x="72" y="636"/>
                    </a:lnTo>
                    <a:lnTo>
                      <a:pt x="80" y="633"/>
                    </a:lnTo>
                    <a:lnTo>
                      <a:pt x="87" y="628"/>
                    </a:lnTo>
                    <a:lnTo>
                      <a:pt x="94" y="626"/>
                    </a:lnTo>
                    <a:lnTo>
                      <a:pt x="102" y="620"/>
                    </a:lnTo>
                    <a:lnTo>
                      <a:pt x="120" y="617"/>
                    </a:lnTo>
                    <a:lnTo>
                      <a:pt x="125" y="608"/>
                    </a:lnTo>
                    <a:lnTo>
                      <a:pt x="132" y="601"/>
                    </a:lnTo>
                    <a:lnTo>
                      <a:pt x="140" y="596"/>
                    </a:lnTo>
                    <a:lnTo>
                      <a:pt x="146" y="586"/>
                    </a:lnTo>
                    <a:lnTo>
                      <a:pt x="161" y="580"/>
                    </a:lnTo>
                    <a:lnTo>
                      <a:pt x="167" y="575"/>
                    </a:lnTo>
                    <a:lnTo>
                      <a:pt x="174" y="571"/>
                    </a:lnTo>
                    <a:lnTo>
                      <a:pt x="191" y="559"/>
                    </a:lnTo>
                    <a:lnTo>
                      <a:pt x="195" y="558"/>
                    </a:lnTo>
                    <a:lnTo>
                      <a:pt x="198" y="560"/>
                    </a:lnTo>
                    <a:lnTo>
                      <a:pt x="214" y="561"/>
                    </a:lnTo>
                    <a:lnTo>
                      <a:pt x="222" y="564"/>
                    </a:lnTo>
                    <a:lnTo>
                      <a:pt x="232" y="565"/>
                    </a:lnTo>
                    <a:lnTo>
                      <a:pt x="241" y="564"/>
                    </a:lnTo>
                    <a:lnTo>
                      <a:pt x="249" y="561"/>
                    </a:lnTo>
                    <a:lnTo>
                      <a:pt x="260" y="553"/>
                    </a:lnTo>
                    <a:lnTo>
                      <a:pt x="270" y="547"/>
                    </a:lnTo>
                    <a:lnTo>
                      <a:pt x="280" y="544"/>
                    </a:lnTo>
                    <a:lnTo>
                      <a:pt x="291" y="544"/>
                    </a:lnTo>
                    <a:lnTo>
                      <a:pt x="301" y="542"/>
                    </a:lnTo>
                    <a:lnTo>
                      <a:pt x="322" y="522"/>
                    </a:lnTo>
                    <a:lnTo>
                      <a:pt x="335" y="522"/>
                    </a:lnTo>
                    <a:lnTo>
                      <a:pt x="345" y="527"/>
                    </a:lnTo>
                    <a:lnTo>
                      <a:pt x="357" y="522"/>
                    </a:lnTo>
                    <a:lnTo>
                      <a:pt x="370" y="522"/>
                    </a:lnTo>
                    <a:lnTo>
                      <a:pt x="378" y="520"/>
                    </a:lnTo>
                    <a:lnTo>
                      <a:pt x="388" y="515"/>
                    </a:lnTo>
                    <a:lnTo>
                      <a:pt x="413" y="510"/>
                    </a:lnTo>
                    <a:lnTo>
                      <a:pt x="424" y="504"/>
                    </a:lnTo>
                    <a:lnTo>
                      <a:pt x="432" y="499"/>
                    </a:lnTo>
                    <a:lnTo>
                      <a:pt x="454" y="478"/>
                    </a:lnTo>
                    <a:lnTo>
                      <a:pt x="458" y="470"/>
                    </a:lnTo>
                    <a:lnTo>
                      <a:pt x="459" y="461"/>
                    </a:lnTo>
                    <a:lnTo>
                      <a:pt x="467" y="450"/>
                    </a:lnTo>
                    <a:lnTo>
                      <a:pt x="469" y="445"/>
                    </a:lnTo>
                    <a:lnTo>
                      <a:pt x="469" y="439"/>
                    </a:lnTo>
                    <a:lnTo>
                      <a:pt x="476" y="440"/>
                    </a:lnTo>
                    <a:lnTo>
                      <a:pt x="497" y="418"/>
                    </a:lnTo>
                    <a:lnTo>
                      <a:pt x="500" y="413"/>
                    </a:lnTo>
                    <a:lnTo>
                      <a:pt x="497" y="410"/>
                    </a:lnTo>
                    <a:lnTo>
                      <a:pt x="490" y="381"/>
                    </a:lnTo>
                    <a:lnTo>
                      <a:pt x="491" y="369"/>
                    </a:lnTo>
                    <a:lnTo>
                      <a:pt x="499" y="355"/>
                    </a:lnTo>
                    <a:lnTo>
                      <a:pt x="502" y="353"/>
                    </a:lnTo>
                    <a:lnTo>
                      <a:pt x="508" y="353"/>
                    </a:lnTo>
                    <a:lnTo>
                      <a:pt x="512" y="345"/>
                    </a:lnTo>
                    <a:lnTo>
                      <a:pt x="521" y="338"/>
                    </a:lnTo>
                    <a:lnTo>
                      <a:pt x="524" y="338"/>
                    </a:lnTo>
                    <a:lnTo>
                      <a:pt x="523" y="333"/>
                    </a:lnTo>
                    <a:lnTo>
                      <a:pt x="528" y="322"/>
                    </a:lnTo>
                    <a:lnTo>
                      <a:pt x="530" y="321"/>
                    </a:lnTo>
                    <a:lnTo>
                      <a:pt x="533" y="330"/>
                    </a:lnTo>
                    <a:lnTo>
                      <a:pt x="537" y="337"/>
                    </a:lnTo>
                    <a:lnTo>
                      <a:pt x="543" y="353"/>
                    </a:lnTo>
                    <a:lnTo>
                      <a:pt x="549" y="365"/>
                    </a:lnTo>
                    <a:lnTo>
                      <a:pt x="555" y="372"/>
                    </a:lnTo>
                    <a:lnTo>
                      <a:pt x="560" y="381"/>
                    </a:lnTo>
                    <a:lnTo>
                      <a:pt x="564" y="386"/>
                    </a:lnTo>
                    <a:lnTo>
                      <a:pt x="569" y="375"/>
                    </a:lnTo>
                    <a:lnTo>
                      <a:pt x="569" y="360"/>
                    </a:lnTo>
                    <a:lnTo>
                      <a:pt x="571" y="360"/>
                    </a:lnTo>
                    <a:lnTo>
                      <a:pt x="578" y="359"/>
                    </a:lnTo>
                    <a:lnTo>
                      <a:pt x="576" y="346"/>
                    </a:lnTo>
                    <a:lnTo>
                      <a:pt x="570" y="335"/>
                    </a:lnTo>
                    <a:lnTo>
                      <a:pt x="564" y="330"/>
                    </a:lnTo>
                    <a:lnTo>
                      <a:pt x="566" y="326"/>
                    </a:lnTo>
                    <a:lnTo>
                      <a:pt x="565" y="310"/>
                    </a:lnTo>
                    <a:lnTo>
                      <a:pt x="570" y="305"/>
                    </a:lnTo>
                    <a:lnTo>
                      <a:pt x="580" y="310"/>
                    </a:lnTo>
                    <a:lnTo>
                      <a:pt x="588" y="308"/>
                    </a:lnTo>
                    <a:lnTo>
                      <a:pt x="601" y="324"/>
                    </a:lnTo>
                    <a:lnTo>
                      <a:pt x="618" y="327"/>
                    </a:lnTo>
                    <a:lnTo>
                      <a:pt x="619" y="319"/>
                    </a:lnTo>
                    <a:lnTo>
                      <a:pt x="610" y="316"/>
                    </a:lnTo>
                    <a:lnTo>
                      <a:pt x="613" y="303"/>
                    </a:lnTo>
                    <a:lnTo>
                      <a:pt x="623" y="294"/>
                    </a:lnTo>
                    <a:lnTo>
                      <a:pt x="625" y="287"/>
                    </a:lnTo>
                    <a:lnTo>
                      <a:pt x="620" y="270"/>
                    </a:lnTo>
                    <a:lnTo>
                      <a:pt x="625" y="264"/>
                    </a:lnTo>
                    <a:lnTo>
                      <a:pt x="634" y="262"/>
                    </a:lnTo>
                    <a:lnTo>
                      <a:pt x="645" y="268"/>
                    </a:lnTo>
                    <a:lnTo>
                      <a:pt x="647" y="265"/>
                    </a:lnTo>
                    <a:lnTo>
                      <a:pt x="641" y="253"/>
                    </a:lnTo>
                    <a:lnTo>
                      <a:pt x="642" y="247"/>
                    </a:lnTo>
                    <a:lnTo>
                      <a:pt x="646" y="242"/>
                    </a:lnTo>
                    <a:lnTo>
                      <a:pt x="663" y="248"/>
                    </a:lnTo>
                    <a:lnTo>
                      <a:pt x="663" y="243"/>
                    </a:lnTo>
                    <a:lnTo>
                      <a:pt x="657" y="233"/>
                    </a:lnTo>
                    <a:lnTo>
                      <a:pt x="657" y="221"/>
                    </a:lnTo>
                    <a:lnTo>
                      <a:pt x="666" y="217"/>
                    </a:lnTo>
                    <a:lnTo>
                      <a:pt x="671" y="217"/>
                    </a:lnTo>
                    <a:lnTo>
                      <a:pt x="677" y="215"/>
                    </a:lnTo>
                    <a:lnTo>
                      <a:pt x="687" y="214"/>
                    </a:lnTo>
                    <a:lnTo>
                      <a:pt x="688" y="222"/>
                    </a:lnTo>
                    <a:lnTo>
                      <a:pt x="693" y="220"/>
                    </a:lnTo>
                    <a:lnTo>
                      <a:pt x="700" y="214"/>
                    </a:lnTo>
                    <a:lnTo>
                      <a:pt x="705" y="201"/>
                    </a:lnTo>
                    <a:lnTo>
                      <a:pt x="705" y="197"/>
                    </a:lnTo>
                    <a:lnTo>
                      <a:pt x="699" y="189"/>
                    </a:lnTo>
                    <a:lnTo>
                      <a:pt x="702" y="183"/>
                    </a:lnTo>
                    <a:lnTo>
                      <a:pt x="707" y="189"/>
                    </a:lnTo>
                    <a:lnTo>
                      <a:pt x="709" y="198"/>
                    </a:lnTo>
                    <a:lnTo>
                      <a:pt x="715" y="194"/>
                    </a:lnTo>
                    <a:lnTo>
                      <a:pt x="718" y="188"/>
                    </a:lnTo>
                    <a:lnTo>
                      <a:pt x="721" y="189"/>
                    </a:lnTo>
                    <a:lnTo>
                      <a:pt x="722" y="194"/>
                    </a:lnTo>
                    <a:lnTo>
                      <a:pt x="728" y="193"/>
                    </a:lnTo>
                    <a:lnTo>
                      <a:pt x="739" y="187"/>
                    </a:lnTo>
                    <a:lnTo>
                      <a:pt x="743" y="183"/>
                    </a:lnTo>
                    <a:lnTo>
                      <a:pt x="741" y="176"/>
                    </a:lnTo>
                    <a:lnTo>
                      <a:pt x="749" y="174"/>
                    </a:lnTo>
                    <a:lnTo>
                      <a:pt x="753" y="177"/>
                    </a:lnTo>
                    <a:lnTo>
                      <a:pt x="761" y="181"/>
                    </a:lnTo>
                    <a:lnTo>
                      <a:pt x="770" y="181"/>
                    </a:lnTo>
                    <a:lnTo>
                      <a:pt x="780" y="187"/>
                    </a:lnTo>
                    <a:lnTo>
                      <a:pt x="788" y="193"/>
                    </a:lnTo>
                    <a:lnTo>
                      <a:pt x="804" y="215"/>
                    </a:lnTo>
                    <a:lnTo>
                      <a:pt x="818" y="226"/>
                    </a:lnTo>
                    <a:lnTo>
                      <a:pt x="814" y="242"/>
                    </a:lnTo>
                    <a:lnTo>
                      <a:pt x="814" y="253"/>
                    </a:lnTo>
                    <a:lnTo>
                      <a:pt x="815" y="255"/>
                    </a:lnTo>
                    <a:lnTo>
                      <a:pt x="818" y="257"/>
                    </a:lnTo>
                    <a:lnTo>
                      <a:pt x="819" y="254"/>
                    </a:lnTo>
                    <a:lnTo>
                      <a:pt x="822" y="247"/>
                    </a:lnTo>
                    <a:lnTo>
                      <a:pt x="820" y="243"/>
                    </a:lnTo>
                    <a:lnTo>
                      <a:pt x="825" y="238"/>
                    </a:lnTo>
                    <a:lnTo>
                      <a:pt x="829" y="240"/>
                    </a:lnTo>
                    <a:lnTo>
                      <a:pt x="830" y="237"/>
                    </a:lnTo>
                    <a:lnTo>
                      <a:pt x="836" y="240"/>
                    </a:lnTo>
                    <a:lnTo>
                      <a:pt x="836" y="232"/>
                    </a:lnTo>
                    <a:lnTo>
                      <a:pt x="839" y="231"/>
                    </a:lnTo>
                    <a:lnTo>
                      <a:pt x="849" y="233"/>
                    </a:lnTo>
                    <a:lnTo>
                      <a:pt x="862" y="233"/>
                    </a:lnTo>
                    <a:lnTo>
                      <a:pt x="873" y="232"/>
                    </a:lnTo>
                    <a:lnTo>
                      <a:pt x="881" y="236"/>
                    </a:lnTo>
                    <a:lnTo>
                      <a:pt x="898" y="254"/>
                    </a:lnTo>
                    <a:lnTo>
                      <a:pt x="903" y="253"/>
                    </a:lnTo>
                    <a:lnTo>
                      <a:pt x="903" y="249"/>
                    </a:lnTo>
                    <a:lnTo>
                      <a:pt x="899" y="237"/>
                    </a:lnTo>
                    <a:lnTo>
                      <a:pt x="906" y="233"/>
                    </a:lnTo>
                    <a:lnTo>
                      <a:pt x="908" y="232"/>
                    </a:lnTo>
                    <a:lnTo>
                      <a:pt x="894" y="217"/>
                    </a:lnTo>
                    <a:lnTo>
                      <a:pt x="886" y="205"/>
                    </a:lnTo>
                    <a:lnTo>
                      <a:pt x="890" y="189"/>
                    </a:lnTo>
                    <a:lnTo>
                      <a:pt x="893" y="192"/>
                    </a:lnTo>
                    <a:lnTo>
                      <a:pt x="898" y="189"/>
                    </a:lnTo>
                    <a:lnTo>
                      <a:pt x="909" y="172"/>
                    </a:lnTo>
                    <a:lnTo>
                      <a:pt x="909" y="165"/>
                    </a:lnTo>
                    <a:lnTo>
                      <a:pt x="914" y="158"/>
                    </a:lnTo>
                    <a:lnTo>
                      <a:pt x="921" y="160"/>
                    </a:lnTo>
                    <a:lnTo>
                      <a:pt x="931" y="160"/>
                    </a:lnTo>
                    <a:lnTo>
                      <a:pt x="937" y="154"/>
                    </a:lnTo>
                    <a:lnTo>
                      <a:pt x="936" y="141"/>
                    </a:lnTo>
                    <a:lnTo>
                      <a:pt x="929" y="141"/>
                    </a:lnTo>
                    <a:lnTo>
                      <a:pt x="930" y="135"/>
                    </a:lnTo>
                    <a:lnTo>
                      <a:pt x="931" y="125"/>
                    </a:lnTo>
                    <a:lnTo>
                      <a:pt x="935" y="115"/>
                    </a:lnTo>
                    <a:lnTo>
                      <a:pt x="944" y="113"/>
                    </a:lnTo>
                    <a:lnTo>
                      <a:pt x="953" y="109"/>
                    </a:lnTo>
                    <a:lnTo>
                      <a:pt x="954" y="102"/>
                    </a:lnTo>
                    <a:lnTo>
                      <a:pt x="962" y="103"/>
                    </a:lnTo>
                    <a:lnTo>
                      <a:pt x="969" y="108"/>
                    </a:lnTo>
                    <a:lnTo>
                      <a:pt x="973" y="115"/>
                    </a:lnTo>
                    <a:lnTo>
                      <a:pt x="974" y="108"/>
                    </a:lnTo>
                    <a:lnTo>
                      <a:pt x="968" y="98"/>
                    </a:lnTo>
                    <a:lnTo>
                      <a:pt x="971" y="96"/>
                    </a:lnTo>
                    <a:lnTo>
                      <a:pt x="978" y="88"/>
                    </a:lnTo>
                    <a:lnTo>
                      <a:pt x="991" y="92"/>
                    </a:lnTo>
                    <a:lnTo>
                      <a:pt x="992" y="87"/>
                    </a:lnTo>
                    <a:lnTo>
                      <a:pt x="1003" y="90"/>
                    </a:lnTo>
                    <a:lnTo>
                      <a:pt x="1016" y="88"/>
                    </a:lnTo>
                    <a:lnTo>
                      <a:pt x="1026" y="91"/>
                    </a:lnTo>
                    <a:lnTo>
                      <a:pt x="1034" y="91"/>
                    </a:lnTo>
                    <a:lnTo>
                      <a:pt x="1054" y="85"/>
                    </a:lnTo>
                    <a:lnTo>
                      <a:pt x="1062" y="79"/>
                    </a:lnTo>
                    <a:lnTo>
                      <a:pt x="1062" y="55"/>
                    </a:lnTo>
                    <a:lnTo>
                      <a:pt x="1056" y="49"/>
                    </a:lnTo>
                    <a:lnTo>
                      <a:pt x="1045" y="48"/>
                    </a:lnTo>
                    <a:lnTo>
                      <a:pt x="1038" y="49"/>
                    </a:lnTo>
                    <a:lnTo>
                      <a:pt x="1030" y="44"/>
                    </a:lnTo>
                    <a:lnTo>
                      <a:pt x="1026" y="38"/>
                    </a:lnTo>
                    <a:lnTo>
                      <a:pt x="1017" y="34"/>
                    </a:lnTo>
                    <a:lnTo>
                      <a:pt x="1017" y="33"/>
                    </a:lnTo>
                    <a:lnTo>
                      <a:pt x="1021" y="32"/>
                    </a:lnTo>
                    <a:lnTo>
                      <a:pt x="1024" y="34"/>
                    </a:lnTo>
                    <a:lnTo>
                      <a:pt x="1027" y="29"/>
                    </a:lnTo>
                    <a:lnTo>
                      <a:pt x="1029" y="27"/>
                    </a:lnTo>
                    <a:lnTo>
                      <a:pt x="1032" y="31"/>
                    </a:lnTo>
                    <a:lnTo>
                      <a:pt x="1035" y="45"/>
                    </a:lnTo>
                    <a:lnTo>
                      <a:pt x="1039" y="38"/>
                    </a:lnTo>
                    <a:lnTo>
                      <a:pt x="1039" y="29"/>
                    </a:lnTo>
                    <a:lnTo>
                      <a:pt x="1044" y="29"/>
                    </a:lnTo>
                    <a:lnTo>
                      <a:pt x="1046" y="33"/>
                    </a:lnTo>
                    <a:lnTo>
                      <a:pt x="1051" y="32"/>
                    </a:lnTo>
                    <a:lnTo>
                      <a:pt x="1055" y="38"/>
                    </a:lnTo>
                    <a:lnTo>
                      <a:pt x="1059" y="43"/>
                    </a:lnTo>
                    <a:lnTo>
                      <a:pt x="1067" y="49"/>
                    </a:lnTo>
                    <a:lnTo>
                      <a:pt x="1070" y="42"/>
                    </a:lnTo>
                    <a:lnTo>
                      <a:pt x="1075" y="41"/>
                    </a:lnTo>
                    <a:lnTo>
                      <a:pt x="1080" y="44"/>
                    </a:lnTo>
                    <a:lnTo>
                      <a:pt x="1082" y="50"/>
                    </a:lnTo>
                    <a:lnTo>
                      <a:pt x="1089" y="58"/>
                    </a:lnTo>
                    <a:lnTo>
                      <a:pt x="1104" y="61"/>
                    </a:lnTo>
                    <a:lnTo>
                      <a:pt x="1108" y="61"/>
                    </a:lnTo>
                    <a:lnTo>
                      <a:pt x="1113" y="63"/>
                    </a:lnTo>
                    <a:lnTo>
                      <a:pt x="1116" y="65"/>
                    </a:lnTo>
                    <a:lnTo>
                      <a:pt x="1123" y="60"/>
                    </a:lnTo>
                    <a:lnTo>
                      <a:pt x="1126" y="59"/>
                    </a:lnTo>
                    <a:lnTo>
                      <a:pt x="1126" y="66"/>
                    </a:lnTo>
                    <a:lnTo>
                      <a:pt x="1131" y="69"/>
                    </a:lnTo>
                    <a:lnTo>
                      <a:pt x="1141" y="69"/>
                    </a:lnTo>
                    <a:lnTo>
                      <a:pt x="1151" y="76"/>
                    </a:lnTo>
                    <a:lnTo>
                      <a:pt x="1159" y="75"/>
                    </a:lnTo>
                    <a:lnTo>
                      <a:pt x="1167" y="79"/>
                    </a:lnTo>
                    <a:lnTo>
                      <a:pt x="1177" y="74"/>
                    </a:lnTo>
                    <a:lnTo>
                      <a:pt x="1179" y="74"/>
                    </a:lnTo>
                    <a:lnTo>
                      <a:pt x="1184" y="81"/>
                    </a:lnTo>
                    <a:lnTo>
                      <a:pt x="1195" y="81"/>
                    </a:lnTo>
                    <a:lnTo>
                      <a:pt x="1200" y="84"/>
                    </a:lnTo>
                    <a:lnTo>
                      <a:pt x="1205" y="90"/>
                    </a:lnTo>
                    <a:lnTo>
                      <a:pt x="1216" y="79"/>
                    </a:lnTo>
                    <a:lnTo>
                      <a:pt x="1221" y="76"/>
                    </a:lnTo>
                    <a:lnTo>
                      <a:pt x="1225" y="75"/>
                    </a:lnTo>
                    <a:lnTo>
                      <a:pt x="1234" y="76"/>
                    </a:lnTo>
                    <a:lnTo>
                      <a:pt x="1244" y="71"/>
                    </a:lnTo>
                    <a:lnTo>
                      <a:pt x="1238" y="82"/>
                    </a:lnTo>
                    <a:lnTo>
                      <a:pt x="1241" y="85"/>
                    </a:lnTo>
                    <a:lnTo>
                      <a:pt x="1243" y="86"/>
                    </a:lnTo>
                    <a:lnTo>
                      <a:pt x="1248" y="81"/>
                    </a:lnTo>
                    <a:lnTo>
                      <a:pt x="1249" y="85"/>
                    </a:lnTo>
                    <a:lnTo>
                      <a:pt x="1248" y="101"/>
                    </a:lnTo>
                    <a:lnTo>
                      <a:pt x="1249" y="104"/>
                    </a:lnTo>
                    <a:lnTo>
                      <a:pt x="1259" y="101"/>
                    </a:lnTo>
                    <a:lnTo>
                      <a:pt x="1264" y="90"/>
                    </a:lnTo>
                    <a:lnTo>
                      <a:pt x="1263" y="88"/>
                    </a:lnTo>
                    <a:lnTo>
                      <a:pt x="1264" y="79"/>
                    </a:lnTo>
                    <a:lnTo>
                      <a:pt x="1274" y="70"/>
                    </a:lnTo>
                    <a:lnTo>
                      <a:pt x="1276" y="72"/>
                    </a:lnTo>
                    <a:lnTo>
                      <a:pt x="1279" y="77"/>
                    </a:lnTo>
                    <a:lnTo>
                      <a:pt x="1280" y="92"/>
                    </a:lnTo>
                    <a:lnTo>
                      <a:pt x="1288" y="87"/>
                    </a:lnTo>
                    <a:lnTo>
                      <a:pt x="1295" y="87"/>
                    </a:lnTo>
                    <a:lnTo>
                      <a:pt x="1299" y="91"/>
                    </a:lnTo>
                    <a:lnTo>
                      <a:pt x="1297" y="96"/>
                    </a:lnTo>
                    <a:lnTo>
                      <a:pt x="1293" y="106"/>
                    </a:lnTo>
                    <a:lnTo>
                      <a:pt x="1287" y="115"/>
                    </a:lnTo>
                    <a:lnTo>
                      <a:pt x="1284" y="119"/>
                    </a:lnTo>
                    <a:lnTo>
                      <a:pt x="1279" y="118"/>
                    </a:lnTo>
                    <a:lnTo>
                      <a:pt x="1277" y="122"/>
                    </a:lnTo>
                    <a:lnTo>
                      <a:pt x="1284" y="130"/>
                    </a:lnTo>
                    <a:lnTo>
                      <a:pt x="1276" y="141"/>
                    </a:lnTo>
                    <a:lnTo>
                      <a:pt x="1272" y="144"/>
                    </a:lnTo>
                    <a:lnTo>
                      <a:pt x="1264" y="141"/>
                    </a:lnTo>
                    <a:lnTo>
                      <a:pt x="1263" y="136"/>
                    </a:lnTo>
                    <a:lnTo>
                      <a:pt x="1258" y="142"/>
                    </a:lnTo>
                    <a:lnTo>
                      <a:pt x="1259" y="151"/>
                    </a:lnTo>
                    <a:lnTo>
                      <a:pt x="1261" y="156"/>
                    </a:lnTo>
                    <a:lnTo>
                      <a:pt x="1258" y="152"/>
                    </a:lnTo>
                    <a:lnTo>
                      <a:pt x="1253" y="145"/>
                    </a:lnTo>
                    <a:lnTo>
                      <a:pt x="1248" y="144"/>
                    </a:lnTo>
                    <a:lnTo>
                      <a:pt x="1247" y="156"/>
                    </a:lnTo>
                    <a:lnTo>
                      <a:pt x="1243" y="165"/>
                    </a:lnTo>
                    <a:lnTo>
                      <a:pt x="1243" y="171"/>
                    </a:lnTo>
                    <a:lnTo>
                      <a:pt x="1253" y="168"/>
                    </a:lnTo>
                    <a:lnTo>
                      <a:pt x="1248" y="187"/>
                    </a:lnTo>
                    <a:lnTo>
                      <a:pt x="1248" y="190"/>
                    </a:lnTo>
                    <a:lnTo>
                      <a:pt x="1238" y="210"/>
                    </a:lnTo>
                    <a:lnTo>
                      <a:pt x="1234" y="221"/>
                    </a:lnTo>
                    <a:lnTo>
                      <a:pt x="1232" y="225"/>
                    </a:lnTo>
                    <a:lnTo>
                      <a:pt x="1228" y="231"/>
                    </a:lnTo>
                    <a:lnTo>
                      <a:pt x="1228" y="242"/>
                    </a:lnTo>
                    <a:lnTo>
                      <a:pt x="1234" y="246"/>
                    </a:lnTo>
                    <a:lnTo>
                      <a:pt x="1238" y="252"/>
                    </a:lnTo>
                    <a:lnTo>
                      <a:pt x="1245" y="251"/>
                    </a:lnTo>
                    <a:lnTo>
                      <a:pt x="1254" y="258"/>
                    </a:lnTo>
                    <a:lnTo>
                      <a:pt x="1269" y="264"/>
                    </a:lnTo>
                    <a:lnTo>
                      <a:pt x="1271" y="274"/>
                    </a:lnTo>
                    <a:lnTo>
                      <a:pt x="1275" y="283"/>
                    </a:lnTo>
                    <a:lnTo>
                      <a:pt x="1275" y="297"/>
                    </a:lnTo>
                    <a:lnTo>
                      <a:pt x="1285" y="290"/>
                    </a:lnTo>
                    <a:lnTo>
                      <a:pt x="1307" y="296"/>
                    </a:lnTo>
                    <a:lnTo>
                      <a:pt x="1320" y="295"/>
                    </a:lnTo>
                    <a:lnTo>
                      <a:pt x="1324" y="302"/>
                    </a:lnTo>
                    <a:lnTo>
                      <a:pt x="1335" y="308"/>
                    </a:lnTo>
                    <a:lnTo>
                      <a:pt x="1345" y="313"/>
                    </a:lnTo>
                    <a:lnTo>
                      <a:pt x="1355" y="319"/>
                    </a:lnTo>
                    <a:lnTo>
                      <a:pt x="1361" y="327"/>
                    </a:lnTo>
                    <a:lnTo>
                      <a:pt x="1370" y="334"/>
                    </a:lnTo>
                    <a:lnTo>
                      <a:pt x="1377" y="335"/>
                    </a:lnTo>
                    <a:lnTo>
                      <a:pt x="1384" y="339"/>
                    </a:lnTo>
                    <a:lnTo>
                      <a:pt x="1411" y="346"/>
                    </a:lnTo>
                    <a:lnTo>
                      <a:pt x="1421" y="354"/>
                    </a:lnTo>
                    <a:lnTo>
                      <a:pt x="1425" y="365"/>
                    </a:lnTo>
                    <a:lnTo>
                      <a:pt x="1430" y="371"/>
                    </a:lnTo>
                    <a:lnTo>
                      <a:pt x="1460" y="392"/>
                    </a:lnTo>
                    <a:lnTo>
                      <a:pt x="1475" y="398"/>
                    </a:lnTo>
                    <a:lnTo>
                      <a:pt x="1487" y="394"/>
                    </a:lnTo>
                    <a:lnTo>
                      <a:pt x="1498" y="389"/>
                    </a:lnTo>
                    <a:lnTo>
                      <a:pt x="1516" y="384"/>
                    </a:lnTo>
                    <a:lnTo>
                      <a:pt x="1521" y="377"/>
                    </a:lnTo>
                    <a:lnTo>
                      <a:pt x="1524" y="356"/>
                    </a:lnTo>
                    <a:lnTo>
                      <a:pt x="1537" y="333"/>
                    </a:lnTo>
                    <a:lnTo>
                      <a:pt x="1548" y="287"/>
                    </a:lnTo>
                    <a:lnTo>
                      <a:pt x="1553" y="270"/>
                    </a:lnTo>
                    <a:lnTo>
                      <a:pt x="1557" y="258"/>
                    </a:lnTo>
                    <a:lnTo>
                      <a:pt x="1560" y="246"/>
                    </a:lnTo>
                    <a:lnTo>
                      <a:pt x="1559" y="231"/>
                    </a:lnTo>
                    <a:lnTo>
                      <a:pt x="1553" y="213"/>
                    </a:lnTo>
                    <a:lnTo>
                      <a:pt x="1555" y="197"/>
                    </a:lnTo>
                    <a:lnTo>
                      <a:pt x="1553" y="165"/>
                    </a:lnTo>
                    <a:lnTo>
                      <a:pt x="1561" y="145"/>
                    </a:lnTo>
                    <a:lnTo>
                      <a:pt x="1560" y="128"/>
                    </a:lnTo>
                    <a:lnTo>
                      <a:pt x="1565" y="118"/>
                    </a:lnTo>
                    <a:lnTo>
                      <a:pt x="1566" y="108"/>
                    </a:lnTo>
                    <a:lnTo>
                      <a:pt x="1559" y="106"/>
                    </a:lnTo>
                    <a:lnTo>
                      <a:pt x="1560" y="95"/>
                    </a:lnTo>
                    <a:lnTo>
                      <a:pt x="1564" y="76"/>
                    </a:lnTo>
                    <a:lnTo>
                      <a:pt x="1575" y="72"/>
                    </a:lnTo>
                    <a:lnTo>
                      <a:pt x="1578" y="64"/>
                    </a:lnTo>
                    <a:lnTo>
                      <a:pt x="1583" y="45"/>
                    </a:lnTo>
                    <a:lnTo>
                      <a:pt x="1596" y="29"/>
                    </a:lnTo>
                    <a:lnTo>
                      <a:pt x="1596" y="16"/>
                    </a:lnTo>
                    <a:lnTo>
                      <a:pt x="1596" y="15"/>
                    </a:lnTo>
                    <a:lnTo>
                      <a:pt x="1599" y="11"/>
                    </a:lnTo>
                    <a:lnTo>
                      <a:pt x="1604" y="10"/>
                    </a:lnTo>
                    <a:lnTo>
                      <a:pt x="1613" y="5"/>
                    </a:lnTo>
                    <a:lnTo>
                      <a:pt x="1616" y="0"/>
                    </a:lnTo>
                    <a:lnTo>
                      <a:pt x="1623" y="2"/>
                    </a:lnTo>
                    <a:lnTo>
                      <a:pt x="1623" y="7"/>
                    </a:lnTo>
                    <a:lnTo>
                      <a:pt x="1624" y="16"/>
                    </a:lnTo>
                    <a:lnTo>
                      <a:pt x="1623" y="16"/>
                    </a:lnTo>
                    <a:lnTo>
                      <a:pt x="1623" y="17"/>
                    </a:lnTo>
                    <a:lnTo>
                      <a:pt x="1625" y="31"/>
                    </a:lnTo>
                    <a:lnTo>
                      <a:pt x="1625" y="58"/>
                    </a:lnTo>
                    <a:lnTo>
                      <a:pt x="1629" y="68"/>
                    </a:lnTo>
                    <a:lnTo>
                      <a:pt x="1639" y="68"/>
                    </a:lnTo>
                    <a:lnTo>
                      <a:pt x="1641" y="74"/>
                    </a:lnTo>
                    <a:lnTo>
                      <a:pt x="1640" y="88"/>
                    </a:lnTo>
                    <a:lnTo>
                      <a:pt x="1646" y="93"/>
                    </a:lnTo>
                    <a:lnTo>
                      <a:pt x="1650" y="103"/>
                    </a:lnTo>
                    <a:lnTo>
                      <a:pt x="1655" y="107"/>
                    </a:lnTo>
                    <a:lnTo>
                      <a:pt x="1656" y="122"/>
                    </a:lnTo>
                    <a:lnTo>
                      <a:pt x="1661" y="124"/>
                    </a:lnTo>
                    <a:lnTo>
                      <a:pt x="1663" y="139"/>
                    </a:lnTo>
                    <a:lnTo>
                      <a:pt x="1667" y="151"/>
                    </a:lnTo>
                    <a:lnTo>
                      <a:pt x="1667" y="171"/>
                    </a:lnTo>
                    <a:lnTo>
                      <a:pt x="1670" y="179"/>
                    </a:lnTo>
                    <a:lnTo>
                      <a:pt x="1672" y="189"/>
                    </a:lnTo>
                    <a:lnTo>
                      <a:pt x="1677" y="199"/>
                    </a:lnTo>
                    <a:lnTo>
                      <a:pt x="1684" y="208"/>
                    </a:lnTo>
                    <a:lnTo>
                      <a:pt x="1693" y="211"/>
                    </a:lnTo>
                    <a:lnTo>
                      <a:pt x="1705" y="200"/>
                    </a:lnTo>
                    <a:lnTo>
                      <a:pt x="1715" y="198"/>
                    </a:lnTo>
                    <a:lnTo>
                      <a:pt x="1723" y="199"/>
                    </a:lnTo>
                    <a:lnTo>
                      <a:pt x="1729" y="215"/>
                    </a:lnTo>
                    <a:lnTo>
                      <a:pt x="1739" y="219"/>
                    </a:lnTo>
                    <a:lnTo>
                      <a:pt x="1747" y="228"/>
                    </a:lnTo>
                    <a:lnTo>
                      <a:pt x="1755" y="232"/>
                    </a:lnTo>
                    <a:lnTo>
                      <a:pt x="1764" y="242"/>
                    </a:lnTo>
                    <a:lnTo>
                      <a:pt x="1761" y="252"/>
                    </a:lnTo>
                    <a:lnTo>
                      <a:pt x="1764" y="258"/>
                    </a:lnTo>
                    <a:lnTo>
                      <a:pt x="1763" y="276"/>
                    </a:lnTo>
                    <a:lnTo>
                      <a:pt x="1766" y="286"/>
                    </a:lnTo>
                    <a:lnTo>
                      <a:pt x="1766" y="295"/>
                    </a:lnTo>
                    <a:lnTo>
                      <a:pt x="1771" y="303"/>
                    </a:lnTo>
                    <a:lnTo>
                      <a:pt x="1771" y="319"/>
                    </a:lnTo>
                    <a:lnTo>
                      <a:pt x="1775" y="332"/>
                    </a:lnTo>
                    <a:lnTo>
                      <a:pt x="1787" y="349"/>
                    </a:lnTo>
                    <a:lnTo>
                      <a:pt x="1796" y="349"/>
                    </a:lnTo>
                    <a:lnTo>
                      <a:pt x="1797" y="361"/>
                    </a:lnTo>
                    <a:lnTo>
                      <a:pt x="1804" y="381"/>
                    </a:lnTo>
                    <a:lnTo>
                      <a:pt x="1807" y="393"/>
                    </a:lnTo>
                    <a:lnTo>
                      <a:pt x="1808" y="409"/>
                    </a:lnTo>
                    <a:lnTo>
                      <a:pt x="1806" y="416"/>
                    </a:lnTo>
                    <a:lnTo>
                      <a:pt x="1806" y="426"/>
                    </a:lnTo>
                    <a:lnTo>
                      <a:pt x="1808" y="437"/>
                    </a:lnTo>
                    <a:lnTo>
                      <a:pt x="1814" y="443"/>
                    </a:lnTo>
                    <a:lnTo>
                      <a:pt x="1819" y="445"/>
                    </a:lnTo>
                    <a:lnTo>
                      <a:pt x="1818" y="448"/>
                    </a:lnTo>
                    <a:lnTo>
                      <a:pt x="1822" y="445"/>
                    </a:lnTo>
                    <a:lnTo>
                      <a:pt x="1822" y="447"/>
                    </a:lnTo>
                    <a:lnTo>
                      <a:pt x="1819" y="452"/>
                    </a:lnTo>
                    <a:lnTo>
                      <a:pt x="1820" y="454"/>
                    </a:lnTo>
                    <a:lnTo>
                      <a:pt x="1820" y="461"/>
                    </a:lnTo>
                    <a:lnTo>
                      <a:pt x="1824" y="470"/>
                    </a:lnTo>
                    <a:lnTo>
                      <a:pt x="1838" y="475"/>
                    </a:lnTo>
                    <a:lnTo>
                      <a:pt x="1841" y="480"/>
                    </a:lnTo>
                    <a:lnTo>
                      <a:pt x="1851" y="485"/>
                    </a:lnTo>
                    <a:lnTo>
                      <a:pt x="1871" y="490"/>
                    </a:lnTo>
                    <a:lnTo>
                      <a:pt x="1874" y="489"/>
                    </a:lnTo>
                    <a:lnTo>
                      <a:pt x="1881" y="485"/>
                    </a:lnTo>
                    <a:lnTo>
                      <a:pt x="1884" y="502"/>
                    </a:lnTo>
                    <a:lnTo>
                      <a:pt x="1888" y="511"/>
                    </a:lnTo>
                    <a:lnTo>
                      <a:pt x="1893" y="515"/>
                    </a:lnTo>
                    <a:lnTo>
                      <a:pt x="1903" y="512"/>
                    </a:lnTo>
                    <a:lnTo>
                      <a:pt x="1911" y="517"/>
                    </a:lnTo>
                    <a:lnTo>
                      <a:pt x="1920" y="518"/>
                    </a:lnTo>
                    <a:lnTo>
                      <a:pt x="1925" y="527"/>
                    </a:lnTo>
                    <a:lnTo>
                      <a:pt x="1931" y="533"/>
                    </a:lnTo>
                    <a:lnTo>
                      <a:pt x="1937" y="529"/>
                    </a:lnTo>
                    <a:lnTo>
                      <a:pt x="1942" y="533"/>
                    </a:lnTo>
                    <a:lnTo>
                      <a:pt x="1954" y="540"/>
                    </a:lnTo>
                    <a:lnTo>
                      <a:pt x="1958" y="545"/>
                    </a:lnTo>
                    <a:lnTo>
                      <a:pt x="1960" y="556"/>
                    </a:lnTo>
                    <a:lnTo>
                      <a:pt x="1953" y="554"/>
                    </a:lnTo>
                    <a:lnTo>
                      <a:pt x="1952" y="566"/>
                    </a:lnTo>
                    <a:lnTo>
                      <a:pt x="1958" y="572"/>
                    </a:lnTo>
                    <a:lnTo>
                      <a:pt x="1968" y="574"/>
                    </a:lnTo>
                    <a:lnTo>
                      <a:pt x="1970" y="580"/>
                    </a:lnTo>
                    <a:lnTo>
                      <a:pt x="1978" y="588"/>
                    </a:lnTo>
                    <a:lnTo>
                      <a:pt x="1980" y="597"/>
                    </a:lnTo>
                    <a:lnTo>
                      <a:pt x="1983" y="603"/>
                    </a:lnTo>
                    <a:lnTo>
                      <a:pt x="1985" y="610"/>
                    </a:lnTo>
                    <a:lnTo>
                      <a:pt x="1992" y="612"/>
                    </a:lnTo>
                    <a:lnTo>
                      <a:pt x="1994" y="619"/>
                    </a:lnTo>
                    <a:lnTo>
                      <a:pt x="1994" y="645"/>
                    </a:lnTo>
                    <a:lnTo>
                      <a:pt x="1996" y="651"/>
                    </a:lnTo>
                    <a:lnTo>
                      <a:pt x="1997" y="658"/>
                    </a:lnTo>
                    <a:lnTo>
                      <a:pt x="2002" y="662"/>
                    </a:lnTo>
                    <a:lnTo>
                      <a:pt x="2005" y="671"/>
                    </a:lnTo>
                    <a:lnTo>
                      <a:pt x="2007" y="672"/>
                    </a:lnTo>
                    <a:lnTo>
                      <a:pt x="2011" y="669"/>
                    </a:lnTo>
                    <a:lnTo>
                      <a:pt x="2017" y="669"/>
                    </a:lnTo>
                    <a:lnTo>
                      <a:pt x="2017" y="655"/>
                    </a:lnTo>
                    <a:lnTo>
                      <a:pt x="2023" y="650"/>
                    </a:lnTo>
                    <a:lnTo>
                      <a:pt x="2027" y="660"/>
                    </a:lnTo>
                    <a:lnTo>
                      <a:pt x="2032" y="665"/>
                    </a:lnTo>
                    <a:lnTo>
                      <a:pt x="2043" y="669"/>
                    </a:lnTo>
                    <a:lnTo>
                      <a:pt x="2051" y="676"/>
                    </a:lnTo>
                    <a:lnTo>
                      <a:pt x="2054" y="661"/>
                    </a:lnTo>
                    <a:lnTo>
                      <a:pt x="2057" y="665"/>
                    </a:lnTo>
                    <a:lnTo>
                      <a:pt x="2059" y="671"/>
                    </a:lnTo>
                    <a:lnTo>
                      <a:pt x="2061" y="674"/>
                    </a:lnTo>
                    <a:lnTo>
                      <a:pt x="2065" y="690"/>
                    </a:lnTo>
                    <a:lnTo>
                      <a:pt x="2065" y="720"/>
                    </a:lnTo>
                    <a:lnTo>
                      <a:pt x="2068" y="733"/>
                    </a:lnTo>
                    <a:lnTo>
                      <a:pt x="2077" y="739"/>
                    </a:lnTo>
                    <a:lnTo>
                      <a:pt x="2083" y="748"/>
                    </a:lnTo>
                    <a:lnTo>
                      <a:pt x="2098" y="760"/>
                    </a:lnTo>
                    <a:lnTo>
                      <a:pt x="2110" y="760"/>
                    </a:lnTo>
                    <a:lnTo>
                      <a:pt x="2118" y="766"/>
                    </a:lnTo>
                    <a:lnTo>
                      <a:pt x="2124" y="774"/>
                    </a:lnTo>
                    <a:lnTo>
                      <a:pt x="2130" y="785"/>
                    </a:lnTo>
                    <a:lnTo>
                      <a:pt x="2132" y="791"/>
                    </a:lnTo>
                    <a:lnTo>
                      <a:pt x="2141" y="800"/>
                    </a:lnTo>
                    <a:lnTo>
                      <a:pt x="2151" y="802"/>
                    </a:lnTo>
                    <a:lnTo>
                      <a:pt x="2151" y="806"/>
                    </a:lnTo>
                    <a:lnTo>
                      <a:pt x="2163" y="824"/>
                    </a:lnTo>
                    <a:lnTo>
                      <a:pt x="2162" y="830"/>
                    </a:lnTo>
                    <a:lnTo>
                      <a:pt x="2173" y="835"/>
                    </a:lnTo>
                    <a:lnTo>
                      <a:pt x="2177" y="844"/>
                    </a:lnTo>
                    <a:lnTo>
                      <a:pt x="2178" y="862"/>
                    </a:lnTo>
                    <a:lnTo>
                      <a:pt x="2184" y="872"/>
                    </a:lnTo>
                    <a:lnTo>
                      <a:pt x="2186" y="876"/>
                    </a:lnTo>
                    <a:lnTo>
                      <a:pt x="2190" y="871"/>
                    </a:lnTo>
                    <a:lnTo>
                      <a:pt x="2191" y="886"/>
                    </a:lnTo>
                    <a:lnTo>
                      <a:pt x="2189" y="900"/>
                    </a:lnTo>
                    <a:lnTo>
                      <a:pt x="2191" y="911"/>
                    </a:lnTo>
                    <a:lnTo>
                      <a:pt x="2194" y="938"/>
                    </a:lnTo>
                    <a:lnTo>
                      <a:pt x="2197" y="948"/>
                    </a:lnTo>
                    <a:lnTo>
                      <a:pt x="2193" y="945"/>
                    </a:lnTo>
                    <a:lnTo>
                      <a:pt x="2191" y="952"/>
                    </a:lnTo>
                    <a:lnTo>
                      <a:pt x="2193" y="956"/>
                    </a:lnTo>
                    <a:lnTo>
                      <a:pt x="2194" y="963"/>
                    </a:lnTo>
                    <a:lnTo>
                      <a:pt x="2197" y="967"/>
                    </a:lnTo>
                    <a:lnTo>
                      <a:pt x="2200" y="979"/>
                    </a:lnTo>
                    <a:lnTo>
                      <a:pt x="2207" y="995"/>
                    </a:lnTo>
                    <a:lnTo>
                      <a:pt x="2216" y="1023"/>
                    </a:lnTo>
                    <a:lnTo>
                      <a:pt x="2217" y="1050"/>
                    </a:lnTo>
                    <a:lnTo>
                      <a:pt x="2215" y="1066"/>
                    </a:lnTo>
                    <a:lnTo>
                      <a:pt x="2211" y="1074"/>
                    </a:lnTo>
                    <a:lnTo>
                      <a:pt x="2206" y="1090"/>
                    </a:lnTo>
                    <a:lnTo>
                      <a:pt x="2204" y="1110"/>
                    </a:lnTo>
                    <a:lnTo>
                      <a:pt x="2199" y="1142"/>
                    </a:lnTo>
                    <a:lnTo>
                      <a:pt x="2196" y="1145"/>
                    </a:lnTo>
                    <a:lnTo>
                      <a:pt x="2189" y="1164"/>
                    </a:lnTo>
                    <a:lnTo>
                      <a:pt x="2188" y="1182"/>
                    </a:lnTo>
                    <a:lnTo>
                      <a:pt x="2190" y="1201"/>
                    </a:lnTo>
                    <a:lnTo>
                      <a:pt x="2186" y="1207"/>
                    </a:lnTo>
                    <a:lnTo>
                      <a:pt x="2186" y="1214"/>
                    </a:lnTo>
                    <a:lnTo>
                      <a:pt x="2172" y="1252"/>
                    </a:lnTo>
                    <a:lnTo>
                      <a:pt x="2167" y="1258"/>
                    </a:lnTo>
                    <a:lnTo>
                      <a:pt x="2162" y="1266"/>
                    </a:lnTo>
                    <a:lnTo>
                      <a:pt x="2156" y="1273"/>
                    </a:lnTo>
                    <a:lnTo>
                      <a:pt x="2156" y="1280"/>
                    </a:lnTo>
                    <a:lnTo>
                      <a:pt x="2158" y="1285"/>
                    </a:lnTo>
                    <a:lnTo>
                      <a:pt x="2153" y="1291"/>
                    </a:lnTo>
                    <a:lnTo>
                      <a:pt x="2145" y="1302"/>
                    </a:lnTo>
                    <a:lnTo>
                      <a:pt x="2137" y="1302"/>
                    </a:lnTo>
                    <a:lnTo>
                      <a:pt x="2135" y="1306"/>
                    </a:lnTo>
                    <a:lnTo>
                      <a:pt x="2141" y="1308"/>
                    </a:lnTo>
                    <a:lnTo>
                      <a:pt x="2130" y="1312"/>
                    </a:lnTo>
                    <a:lnTo>
                      <a:pt x="2123" y="1316"/>
                    </a:lnTo>
                    <a:lnTo>
                      <a:pt x="2120" y="1323"/>
                    </a:lnTo>
                    <a:lnTo>
                      <a:pt x="2114" y="1331"/>
                    </a:lnTo>
                    <a:lnTo>
                      <a:pt x="2108" y="1346"/>
                    </a:lnTo>
                    <a:lnTo>
                      <a:pt x="2100" y="1357"/>
                    </a:lnTo>
                    <a:lnTo>
                      <a:pt x="2094" y="1359"/>
                    </a:lnTo>
                    <a:lnTo>
                      <a:pt x="2091" y="1360"/>
                    </a:lnTo>
                    <a:lnTo>
                      <a:pt x="2089" y="1365"/>
                    </a:lnTo>
                    <a:lnTo>
                      <a:pt x="2097" y="1367"/>
                    </a:lnTo>
                    <a:lnTo>
                      <a:pt x="2096" y="1379"/>
                    </a:lnTo>
                    <a:lnTo>
                      <a:pt x="2091" y="1392"/>
                    </a:lnTo>
                    <a:lnTo>
                      <a:pt x="2088" y="1392"/>
                    </a:lnTo>
                    <a:lnTo>
                      <a:pt x="2087" y="1400"/>
                    </a:lnTo>
                    <a:lnTo>
                      <a:pt x="2078" y="1411"/>
                    </a:lnTo>
                    <a:lnTo>
                      <a:pt x="2065" y="1458"/>
                    </a:lnTo>
                    <a:lnTo>
                      <a:pt x="2065" y="1468"/>
                    </a:lnTo>
                    <a:lnTo>
                      <a:pt x="2056" y="1462"/>
                    </a:lnTo>
                    <a:lnTo>
                      <a:pt x="2049" y="1481"/>
                    </a:lnTo>
                    <a:lnTo>
                      <a:pt x="2044" y="1487"/>
                    </a:lnTo>
                    <a:lnTo>
                      <a:pt x="2041" y="1497"/>
                    </a:lnTo>
                    <a:lnTo>
                      <a:pt x="2038" y="1500"/>
                    </a:lnTo>
                    <a:lnTo>
                      <a:pt x="2034" y="1506"/>
                    </a:lnTo>
                    <a:lnTo>
                      <a:pt x="2033" y="1521"/>
                    </a:lnTo>
                    <a:lnTo>
                      <a:pt x="2029" y="1538"/>
                    </a:lnTo>
                    <a:lnTo>
                      <a:pt x="2033" y="1546"/>
                    </a:lnTo>
                    <a:lnTo>
                      <a:pt x="2030" y="1550"/>
                    </a:lnTo>
                    <a:lnTo>
                      <a:pt x="2029" y="1562"/>
                    </a:lnTo>
                    <a:lnTo>
                      <a:pt x="2023" y="1577"/>
                    </a:lnTo>
                    <a:lnTo>
                      <a:pt x="2021" y="1587"/>
                    </a:lnTo>
                    <a:lnTo>
                      <a:pt x="2021" y="1593"/>
                    </a:lnTo>
                    <a:lnTo>
                      <a:pt x="2024" y="1603"/>
                    </a:lnTo>
                    <a:lnTo>
                      <a:pt x="2024" y="1613"/>
                    </a:lnTo>
                    <a:lnTo>
                      <a:pt x="2023" y="1621"/>
                    </a:lnTo>
                    <a:lnTo>
                      <a:pt x="2021" y="1629"/>
                    </a:lnTo>
                    <a:lnTo>
                      <a:pt x="2012" y="1624"/>
                    </a:lnTo>
                    <a:lnTo>
                      <a:pt x="2008" y="1625"/>
                    </a:lnTo>
                    <a:lnTo>
                      <a:pt x="2007" y="1637"/>
                    </a:lnTo>
                    <a:lnTo>
                      <a:pt x="1987" y="1643"/>
                    </a:lnTo>
                    <a:lnTo>
                      <a:pt x="1932" y="1645"/>
                    </a:lnTo>
                    <a:lnTo>
                      <a:pt x="1920" y="1648"/>
                    </a:lnTo>
                    <a:lnTo>
                      <a:pt x="1898" y="1661"/>
                    </a:lnTo>
                    <a:lnTo>
                      <a:pt x="1888" y="1669"/>
                    </a:lnTo>
                    <a:lnTo>
                      <a:pt x="1874" y="1678"/>
                    </a:lnTo>
                    <a:lnTo>
                      <a:pt x="1868" y="1685"/>
                    </a:lnTo>
                    <a:lnTo>
                      <a:pt x="1866" y="1691"/>
                    </a:lnTo>
                    <a:lnTo>
                      <a:pt x="1854" y="1699"/>
                    </a:lnTo>
                    <a:lnTo>
                      <a:pt x="1847" y="1705"/>
                    </a:lnTo>
                    <a:lnTo>
                      <a:pt x="1844" y="1701"/>
                    </a:lnTo>
                    <a:lnTo>
                      <a:pt x="1830" y="1705"/>
                    </a:lnTo>
                    <a:lnTo>
                      <a:pt x="1823" y="1705"/>
                    </a:lnTo>
                    <a:lnTo>
                      <a:pt x="1819" y="1706"/>
                    </a:lnTo>
                    <a:lnTo>
                      <a:pt x="1818" y="1715"/>
                    </a:lnTo>
                    <a:lnTo>
                      <a:pt x="1822" y="1720"/>
                    </a:lnTo>
                    <a:lnTo>
                      <a:pt x="1825" y="1713"/>
                    </a:lnTo>
                    <a:lnTo>
                      <a:pt x="1831" y="1709"/>
                    </a:lnTo>
                    <a:lnTo>
                      <a:pt x="1836" y="1709"/>
                    </a:lnTo>
                    <a:lnTo>
                      <a:pt x="1833" y="1720"/>
                    </a:lnTo>
                    <a:lnTo>
                      <a:pt x="1831" y="1729"/>
                    </a:lnTo>
                    <a:lnTo>
                      <a:pt x="1826" y="1736"/>
                    </a:lnTo>
                    <a:lnTo>
                      <a:pt x="1813" y="1717"/>
                    </a:lnTo>
                    <a:lnTo>
                      <a:pt x="1808" y="1717"/>
                    </a:lnTo>
                    <a:lnTo>
                      <a:pt x="1799" y="1713"/>
                    </a:lnTo>
                    <a:lnTo>
                      <a:pt x="1796" y="1704"/>
                    </a:lnTo>
                    <a:lnTo>
                      <a:pt x="1785" y="1704"/>
                    </a:lnTo>
                    <a:lnTo>
                      <a:pt x="1777" y="1696"/>
                    </a:lnTo>
                    <a:lnTo>
                      <a:pt x="1776" y="1690"/>
                    </a:lnTo>
                    <a:lnTo>
                      <a:pt x="1779" y="1679"/>
                    </a:lnTo>
                    <a:lnTo>
                      <a:pt x="1772" y="1673"/>
                    </a:lnTo>
                    <a:lnTo>
                      <a:pt x="1760" y="1682"/>
                    </a:lnTo>
                    <a:lnTo>
                      <a:pt x="1750" y="1685"/>
                    </a:lnTo>
                    <a:lnTo>
                      <a:pt x="1739" y="1682"/>
                    </a:lnTo>
                    <a:lnTo>
                      <a:pt x="1736" y="1675"/>
                    </a:lnTo>
                    <a:lnTo>
                      <a:pt x="1749" y="1675"/>
                    </a:lnTo>
                    <a:lnTo>
                      <a:pt x="1752" y="1666"/>
                    </a:lnTo>
                    <a:lnTo>
                      <a:pt x="1750" y="1652"/>
                    </a:lnTo>
                    <a:lnTo>
                      <a:pt x="1741" y="1647"/>
                    </a:lnTo>
                    <a:lnTo>
                      <a:pt x="1725" y="1659"/>
                    </a:lnTo>
                    <a:lnTo>
                      <a:pt x="1715" y="1661"/>
                    </a:lnTo>
                    <a:lnTo>
                      <a:pt x="1728" y="1669"/>
                    </a:lnTo>
                    <a:lnTo>
                      <a:pt x="1729" y="1672"/>
                    </a:lnTo>
                    <a:lnTo>
                      <a:pt x="1721" y="1673"/>
                    </a:lnTo>
                    <a:lnTo>
                      <a:pt x="1710" y="1678"/>
                    </a:lnTo>
                    <a:lnTo>
                      <a:pt x="1699" y="1686"/>
                    </a:lnTo>
                    <a:lnTo>
                      <a:pt x="1690" y="1701"/>
                    </a:lnTo>
                    <a:lnTo>
                      <a:pt x="1672" y="1710"/>
                    </a:lnTo>
                    <a:lnTo>
                      <a:pt x="1658" y="1713"/>
                    </a:lnTo>
                    <a:lnTo>
                      <a:pt x="1655" y="1709"/>
                    </a:lnTo>
                    <a:lnTo>
                      <a:pt x="1635" y="1699"/>
                    </a:lnTo>
                    <a:lnTo>
                      <a:pt x="1616" y="1686"/>
                    </a:lnTo>
                    <a:lnTo>
                      <a:pt x="1607" y="1683"/>
                    </a:lnTo>
                    <a:lnTo>
                      <a:pt x="1593" y="1682"/>
                    </a:lnTo>
                    <a:lnTo>
                      <a:pt x="1572" y="1674"/>
                    </a:lnTo>
                    <a:lnTo>
                      <a:pt x="1564" y="1675"/>
                    </a:lnTo>
                    <a:lnTo>
                      <a:pt x="1555" y="1682"/>
                    </a:lnTo>
                    <a:lnTo>
                      <a:pt x="1548" y="1671"/>
                    </a:lnTo>
                    <a:lnTo>
                      <a:pt x="1529" y="1659"/>
                    </a:lnTo>
                    <a:lnTo>
                      <a:pt x="1511" y="1658"/>
                    </a:lnTo>
                    <a:lnTo>
                      <a:pt x="1496" y="1650"/>
                    </a:lnTo>
                    <a:lnTo>
                      <a:pt x="1486" y="1639"/>
                    </a:lnTo>
                    <a:lnTo>
                      <a:pt x="1481" y="1625"/>
                    </a:lnTo>
                    <a:lnTo>
                      <a:pt x="1470" y="1618"/>
                    </a:lnTo>
                    <a:lnTo>
                      <a:pt x="1458" y="1588"/>
                    </a:lnTo>
                    <a:lnTo>
                      <a:pt x="1457" y="1582"/>
                    </a:lnTo>
                    <a:lnTo>
                      <a:pt x="1462" y="1572"/>
                    </a:lnTo>
                    <a:lnTo>
                      <a:pt x="1463" y="1559"/>
                    </a:lnTo>
                    <a:lnTo>
                      <a:pt x="1453" y="1530"/>
                    </a:lnTo>
                    <a:lnTo>
                      <a:pt x="1430" y="1500"/>
                    </a:lnTo>
                    <a:lnTo>
                      <a:pt x="1437" y="1483"/>
                    </a:lnTo>
                    <a:lnTo>
                      <a:pt x="1436" y="1480"/>
                    </a:lnTo>
                    <a:lnTo>
                      <a:pt x="1421" y="1481"/>
                    </a:lnTo>
                    <a:lnTo>
                      <a:pt x="1406" y="1490"/>
                    </a:lnTo>
                    <a:lnTo>
                      <a:pt x="1389" y="1496"/>
                    </a:lnTo>
                    <a:lnTo>
                      <a:pt x="1379" y="1497"/>
                    </a:lnTo>
                    <a:lnTo>
                      <a:pt x="1372" y="1495"/>
                    </a:lnTo>
                    <a:lnTo>
                      <a:pt x="1379" y="1484"/>
                    </a:lnTo>
                    <a:lnTo>
                      <a:pt x="1387" y="1468"/>
                    </a:lnTo>
                    <a:lnTo>
                      <a:pt x="1390" y="1453"/>
                    </a:lnTo>
                    <a:lnTo>
                      <a:pt x="1390" y="1436"/>
                    </a:lnTo>
                    <a:lnTo>
                      <a:pt x="1384" y="1419"/>
                    </a:lnTo>
                    <a:lnTo>
                      <a:pt x="1376" y="1406"/>
                    </a:lnTo>
                    <a:lnTo>
                      <a:pt x="1368" y="1400"/>
                    </a:lnTo>
                    <a:lnTo>
                      <a:pt x="1356" y="1424"/>
                    </a:lnTo>
                    <a:lnTo>
                      <a:pt x="1356" y="1436"/>
                    </a:lnTo>
                    <a:lnTo>
                      <a:pt x="1352" y="1448"/>
                    </a:lnTo>
                    <a:lnTo>
                      <a:pt x="1350" y="1460"/>
                    </a:lnTo>
                    <a:lnTo>
                      <a:pt x="1349" y="1463"/>
                    </a:lnTo>
                    <a:lnTo>
                      <a:pt x="1340" y="1462"/>
                    </a:lnTo>
                    <a:lnTo>
                      <a:pt x="1329" y="1467"/>
                    </a:lnTo>
                    <a:lnTo>
                      <a:pt x="1317" y="1467"/>
                    </a:lnTo>
                    <a:lnTo>
                      <a:pt x="1307" y="1473"/>
                    </a:lnTo>
                    <a:lnTo>
                      <a:pt x="1301" y="1467"/>
                    </a:lnTo>
                    <a:lnTo>
                      <a:pt x="1306" y="1448"/>
                    </a:lnTo>
                    <a:lnTo>
                      <a:pt x="1319" y="1449"/>
                    </a:lnTo>
                    <a:lnTo>
                      <a:pt x="1330" y="1443"/>
                    </a:lnTo>
                    <a:lnTo>
                      <a:pt x="1334" y="1429"/>
                    </a:lnTo>
                    <a:lnTo>
                      <a:pt x="1335" y="1417"/>
                    </a:lnTo>
                    <a:lnTo>
                      <a:pt x="1333" y="1415"/>
                    </a:lnTo>
                    <a:lnTo>
                      <a:pt x="1333" y="1411"/>
                    </a:lnTo>
                    <a:lnTo>
                      <a:pt x="1334" y="1405"/>
                    </a:lnTo>
                    <a:lnTo>
                      <a:pt x="1334" y="1397"/>
                    </a:lnTo>
                    <a:lnTo>
                      <a:pt x="1339" y="1384"/>
                    </a:lnTo>
                    <a:lnTo>
                      <a:pt x="1345" y="1368"/>
                    </a:lnTo>
                    <a:lnTo>
                      <a:pt x="1351" y="1365"/>
                    </a:lnTo>
                    <a:lnTo>
                      <a:pt x="1357" y="1355"/>
                    </a:lnTo>
                    <a:lnTo>
                      <a:pt x="1357" y="1330"/>
                    </a:lnTo>
                    <a:lnTo>
                      <a:pt x="1363" y="1331"/>
                    </a:lnTo>
                    <a:lnTo>
                      <a:pt x="1362" y="1324"/>
                    </a:lnTo>
                    <a:lnTo>
                      <a:pt x="1358" y="1317"/>
                    </a:lnTo>
                    <a:lnTo>
                      <a:pt x="1358" y="1307"/>
                    </a:lnTo>
                    <a:lnTo>
                      <a:pt x="1355" y="1304"/>
                    </a:lnTo>
                    <a:lnTo>
                      <a:pt x="1355" y="1293"/>
                    </a:lnTo>
                    <a:lnTo>
                      <a:pt x="1350" y="1288"/>
                    </a:lnTo>
                    <a:lnTo>
                      <a:pt x="1347" y="1297"/>
                    </a:lnTo>
                    <a:lnTo>
                      <a:pt x="1347" y="1317"/>
                    </a:lnTo>
                    <a:lnTo>
                      <a:pt x="1342" y="1318"/>
                    </a:lnTo>
                    <a:lnTo>
                      <a:pt x="1335" y="1330"/>
                    </a:lnTo>
                    <a:lnTo>
                      <a:pt x="1330" y="1341"/>
                    </a:lnTo>
                    <a:lnTo>
                      <a:pt x="1324" y="1354"/>
                    </a:lnTo>
                    <a:lnTo>
                      <a:pt x="1323" y="1360"/>
                    </a:lnTo>
                    <a:lnTo>
                      <a:pt x="1318" y="1368"/>
                    </a:lnTo>
                    <a:lnTo>
                      <a:pt x="1307" y="1367"/>
                    </a:lnTo>
                    <a:lnTo>
                      <a:pt x="1302" y="1370"/>
                    </a:lnTo>
                    <a:lnTo>
                      <a:pt x="1301" y="1374"/>
                    </a:lnTo>
                    <a:lnTo>
                      <a:pt x="1287" y="1382"/>
                    </a:lnTo>
                    <a:lnTo>
                      <a:pt x="1282" y="1388"/>
                    </a:lnTo>
                    <a:lnTo>
                      <a:pt x="1275" y="1390"/>
                    </a:lnTo>
                    <a:lnTo>
                      <a:pt x="1269" y="1405"/>
                    </a:lnTo>
                    <a:lnTo>
                      <a:pt x="1259" y="1417"/>
                    </a:lnTo>
                    <a:lnTo>
                      <a:pt x="1249" y="1425"/>
                    </a:lnTo>
                    <a:lnTo>
                      <a:pt x="1245" y="1437"/>
                    </a:lnTo>
                    <a:lnTo>
                      <a:pt x="1252" y="1437"/>
                    </a:lnTo>
                    <a:lnTo>
                      <a:pt x="1252" y="1454"/>
                    </a:lnTo>
                    <a:lnTo>
                      <a:pt x="1245" y="1449"/>
                    </a:lnTo>
                    <a:lnTo>
                      <a:pt x="1238" y="1452"/>
                    </a:lnTo>
                    <a:lnTo>
                      <a:pt x="1229" y="1440"/>
                    </a:lnTo>
                    <a:lnTo>
                      <a:pt x="1220" y="1433"/>
                    </a:lnTo>
                    <a:lnTo>
                      <a:pt x="1214" y="1427"/>
                    </a:lnTo>
                    <a:lnTo>
                      <a:pt x="1205" y="1426"/>
                    </a:lnTo>
                    <a:lnTo>
                      <a:pt x="1205" y="1416"/>
                    </a:lnTo>
                    <a:lnTo>
                      <a:pt x="1221" y="1427"/>
                    </a:lnTo>
                    <a:lnTo>
                      <a:pt x="1222" y="1419"/>
                    </a:lnTo>
                    <a:lnTo>
                      <a:pt x="1220" y="1405"/>
                    </a:lnTo>
                    <a:lnTo>
                      <a:pt x="1214" y="1398"/>
                    </a:lnTo>
                    <a:lnTo>
                      <a:pt x="1211" y="1383"/>
                    </a:lnTo>
                    <a:lnTo>
                      <a:pt x="1204" y="1372"/>
                    </a:lnTo>
                    <a:lnTo>
                      <a:pt x="1195" y="1365"/>
                    </a:lnTo>
                    <a:lnTo>
                      <a:pt x="1190" y="1347"/>
                    </a:lnTo>
                    <a:lnTo>
                      <a:pt x="1186" y="1343"/>
                    </a:lnTo>
                    <a:lnTo>
                      <a:pt x="1183" y="1334"/>
                    </a:lnTo>
                    <a:lnTo>
                      <a:pt x="1177" y="1335"/>
                    </a:lnTo>
                    <a:lnTo>
                      <a:pt x="1166" y="1330"/>
                    </a:lnTo>
                    <a:lnTo>
                      <a:pt x="1156" y="1324"/>
                    </a:lnTo>
                    <a:lnTo>
                      <a:pt x="1150" y="1316"/>
                    </a:lnTo>
                    <a:lnTo>
                      <a:pt x="1150" y="1306"/>
                    </a:lnTo>
                    <a:lnTo>
                      <a:pt x="1155" y="1306"/>
                    </a:lnTo>
                    <a:lnTo>
                      <a:pt x="1156" y="1292"/>
                    </a:lnTo>
                    <a:lnTo>
                      <a:pt x="1135" y="1286"/>
                    </a:lnTo>
                    <a:lnTo>
                      <a:pt x="1114" y="1265"/>
                    </a:lnTo>
                    <a:lnTo>
                      <a:pt x="1108" y="1263"/>
                    </a:lnTo>
                    <a:lnTo>
                      <a:pt x="1110" y="1270"/>
                    </a:lnTo>
                    <a:lnTo>
                      <a:pt x="1100" y="1269"/>
                    </a:lnTo>
                    <a:lnTo>
                      <a:pt x="1091" y="1263"/>
                    </a:lnTo>
                    <a:lnTo>
                      <a:pt x="1069" y="1252"/>
                    </a:lnTo>
                    <a:lnTo>
                      <a:pt x="1062" y="1253"/>
                    </a:lnTo>
                    <a:lnTo>
                      <a:pt x="1054" y="1259"/>
                    </a:lnTo>
                    <a:lnTo>
                      <a:pt x="1051" y="1258"/>
                    </a:lnTo>
                    <a:lnTo>
                      <a:pt x="1045" y="1255"/>
                    </a:lnTo>
                    <a:lnTo>
                      <a:pt x="1017" y="1231"/>
                    </a:lnTo>
                    <a:lnTo>
                      <a:pt x="1006" y="1227"/>
                    </a:lnTo>
                    <a:lnTo>
                      <a:pt x="995" y="1226"/>
                    </a:lnTo>
                    <a:lnTo>
                      <a:pt x="974" y="1225"/>
                    </a:lnTo>
                    <a:lnTo>
                      <a:pt x="941" y="1230"/>
                    </a:lnTo>
                    <a:lnTo>
                      <a:pt x="899" y="1228"/>
                    </a:lnTo>
                    <a:lnTo>
                      <a:pt x="881" y="1228"/>
                    </a:lnTo>
                    <a:lnTo>
                      <a:pt x="840" y="1248"/>
                    </a:lnTo>
                    <a:lnTo>
                      <a:pt x="820" y="1261"/>
                    </a:lnTo>
                    <a:lnTo>
                      <a:pt x="795" y="1263"/>
                    </a:lnTo>
                    <a:lnTo>
                      <a:pt x="779" y="1270"/>
                    </a:lnTo>
                    <a:lnTo>
                      <a:pt x="758" y="1274"/>
                    </a:lnTo>
                    <a:lnTo>
                      <a:pt x="722" y="1273"/>
                    </a:lnTo>
                    <a:lnTo>
                      <a:pt x="710" y="1270"/>
                    </a:lnTo>
                    <a:lnTo>
                      <a:pt x="695" y="1274"/>
                    </a:lnTo>
                    <a:lnTo>
                      <a:pt x="685" y="1282"/>
                    </a:lnTo>
                    <a:lnTo>
                      <a:pt x="658" y="1297"/>
                    </a:lnTo>
                    <a:lnTo>
                      <a:pt x="642" y="1302"/>
                    </a:lnTo>
                    <a:lnTo>
                      <a:pt x="634" y="1309"/>
                    </a:lnTo>
                    <a:lnTo>
                      <a:pt x="625" y="1313"/>
                    </a:lnTo>
                    <a:lnTo>
                      <a:pt x="614" y="1314"/>
                    </a:lnTo>
                    <a:lnTo>
                      <a:pt x="602" y="1320"/>
                    </a:lnTo>
                    <a:lnTo>
                      <a:pt x="596" y="1333"/>
                    </a:lnTo>
                    <a:lnTo>
                      <a:pt x="592" y="1349"/>
                    </a:lnTo>
                    <a:lnTo>
                      <a:pt x="587" y="1354"/>
                    </a:lnTo>
                    <a:lnTo>
                      <a:pt x="581" y="1363"/>
                    </a:lnTo>
                    <a:lnTo>
                      <a:pt x="577" y="1372"/>
                    </a:lnTo>
                    <a:lnTo>
                      <a:pt x="558" y="1377"/>
                    </a:lnTo>
                    <a:lnTo>
                      <a:pt x="549" y="1377"/>
                    </a:lnTo>
                    <a:lnTo>
                      <a:pt x="539" y="1373"/>
                    </a:lnTo>
                    <a:lnTo>
                      <a:pt x="518" y="1376"/>
                    </a:lnTo>
                    <a:lnTo>
                      <a:pt x="496" y="1382"/>
                    </a:lnTo>
                    <a:lnTo>
                      <a:pt x="491" y="1374"/>
                    </a:lnTo>
                    <a:lnTo>
                      <a:pt x="486" y="1372"/>
                    </a:lnTo>
                    <a:lnTo>
                      <a:pt x="480" y="1374"/>
                    </a:lnTo>
                    <a:lnTo>
                      <a:pt x="464" y="1376"/>
                    </a:lnTo>
                    <a:lnTo>
                      <a:pt x="447" y="1372"/>
                    </a:lnTo>
                    <a:lnTo>
                      <a:pt x="435" y="1372"/>
                    </a:lnTo>
                    <a:lnTo>
                      <a:pt x="419" y="1379"/>
                    </a:lnTo>
                    <a:lnTo>
                      <a:pt x="376" y="1378"/>
                    </a:lnTo>
                    <a:lnTo>
                      <a:pt x="365" y="1383"/>
                    </a:lnTo>
                    <a:lnTo>
                      <a:pt x="355" y="1392"/>
                    </a:lnTo>
                    <a:lnTo>
                      <a:pt x="350" y="1399"/>
                    </a:lnTo>
                    <a:lnTo>
                      <a:pt x="352" y="1404"/>
                    </a:lnTo>
                    <a:lnTo>
                      <a:pt x="350" y="1405"/>
                    </a:lnTo>
                    <a:lnTo>
                      <a:pt x="344" y="1411"/>
                    </a:lnTo>
                    <a:lnTo>
                      <a:pt x="333" y="1414"/>
                    </a:lnTo>
                    <a:lnTo>
                      <a:pt x="316" y="1416"/>
                    </a:lnTo>
                    <a:lnTo>
                      <a:pt x="301" y="1426"/>
                    </a:lnTo>
                    <a:lnTo>
                      <a:pt x="292" y="1436"/>
                    </a:lnTo>
                    <a:lnTo>
                      <a:pt x="287" y="1443"/>
                    </a:lnTo>
                    <a:lnTo>
                      <a:pt x="280" y="1449"/>
                    </a:lnTo>
                    <a:lnTo>
                      <a:pt x="271" y="1452"/>
                    </a:lnTo>
                    <a:lnTo>
                      <a:pt x="261" y="1447"/>
                    </a:lnTo>
                    <a:lnTo>
                      <a:pt x="260" y="1458"/>
                    </a:lnTo>
                    <a:lnTo>
                      <a:pt x="253" y="1454"/>
                    </a:lnTo>
                    <a:lnTo>
                      <a:pt x="244" y="1458"/>
                    </a:lnTo>
                    <a:lnTo>
                      <a:pt x="238" y="1451"/>
                    </a:lnTo>
                    <a:lnTo>
                      <a:pt x="205" y="1453"/>
                    </a:lnTo>
                    <a:lnTo>
                      <a:pt x="190" y="1451"/>
                    </a:lnTo>
                    <a:lnTo>
                      <a:pt x="183" y="1443"/>
                    </a:lnTo>
                    <a:lnTo>
                      <a:pt x="174" y="1440"/>
                    </a:lnTo>
                    <a:lnTo>
                      <a:pt x="174" y="1441"/>
                    </a:lnTo>
                    <a:lnTo>
                      <a:pt x="163" y="1440"/>
                    </a:lnTo>
                    <a:lnTo>
                      <a:pt x="148" y="1424"/>
                    </a:lnTo>
                    <a:lnTo>
                      <a:pt x="141" y="1415"/>
                    </a:lnTo>
                    <a:lnTo>
                      <a:pt x="130" y="1405"/>
                    </a:lnTo>
                    <a:lnTo>
                      <a:pt x="120" y="1402"/>
                    </a:lnTo>
                    <a:lnTo>
                      <a:pt x="108" y="1399"/>
                    </a:lnTo>
                    <a:lnTo>
                      <a:pt x="105" y="1370"/>
                    </a:lnTo>
                    <a:lnTo>
                      <a:pt x="107" y="1357"/>
                    </a:lnTo>
                    <a:lnTo>
                      <a:pt x="107" y="1356"/>
                    </a:lnTo>
                    <a:lnTo>
                      <a:pt x="117" y="1360"/>
                    </a:lnTo>
                    <a:lnTo>
                      <a:pt x="125" y="1359"/>
                    </a:lnTo>
                    <a:lnTo>
                      <a:pt x="136" y="1343"/>
                    </a:lnTo>
                    <a:lnTo>
                      <a:pt x="142" y="1328"/>
                    </a:lnTo>
                    <a:lnTo>
                      <a:pt x="142" y="1318"/>
                    </a:lnTo>
                    <a:lnTo>
                      <a:pt x="137" y="1306"/>
                    </a:lnTo>
                    <a:lnTo>
                      <a:pt x="137" y="1291"/>
                    </a:lnTo>
                    <a:lnTo>
                      <a:pt x="139" y="1297"/>
                    </a:lnTo>
                    <a:lnTo>
                      <a:pt x="142" y="1286"/>
                    </a:lnTo>
                    <a:lnTo>
                      <a:pt x="141" y="1265"/>
                    </a:lnTo>
                    <a:lnTo>
                      <a:pt x="144" y="1248"/>
                    </a:lnTo>
                    <a:lnTo>
                      <a:pt x="141" y="1234"/>
                    </a:lnTo>
                    <a:lnTo>
                      <a:pt x="124" y="1196"/>
                    </a:lnTo>
                    <a:lnTo>
                      <a:pt x="121" y="1185"/>
                    </a:lnTo>
                    <a:lnTo>
                      <a:pt x="117" y="1178"/>
                    </a:lnTo>
                    <a:lnTo>
                      <a:pt x="109" y="1168"/>
                    </a:lnTo>
                    <a:lnTo>
                      <a:pt x="103" y="1150"/>
                    </a:lnTo>
                    <a:lnTo>
                      <a:pt x="98" y="1124"/>
                    </a:lnTo>
                    <a:lnTo>
                      <a:pt x="98" y="1092"/>
                    </a:lnTo>
                    <a:lnTo>
                      <a:pt x="94" y="1081"/>
                    </a:lnTo>
                    <a:lnTo>
                      <a:pt x="78" y="1053"/>
                    </a:lnTo>
                    <a:lnTo>
                      <a:pt x="76" y="1039"/>
                    </a:lnTo>
                    <a:lnTo>
                      <a:pt x="66" y="1024"/>
                    </a:lnTo>
                    <a:lnTo>
                      <a:pt x="54" y="1004"/>
                    </a:lnTo>
                    <a:lnTo>
                      <a:pt x="54" y="983"/>
                    </a:lnTo>
                    <a:lnTo>
                      <a:pt x="46" y="965"/>
                    </a:lnTo>
                    <a:lnTo>
                      <a:pt x="40" y="945"/>
                    </a:lnTo>
                    <a:lnTo>
                      <a:pt x="29" y="938"/>
                    </a:lnTo>
                    <a:lnTo>
                      <a:pt x="19" y="927"/>
                    </a:lnTo>
                    <a:lnTo>
                      <a:pt x="13" y="919"/>
                    </a:lnTo>
                    <a:lnTo>
                      <a:pt x="11" y="909"/>
                    </a:lnTo>
                    <a:lnTo>
                      <a:pt x="5" y="905"/>
                    </a:lnTo>
                    <a:lnTo>
                      <a:pt x="0" y="895"/>
                    </a:lnTo>
                    <a:lnTo>
                      <a:pt x="1" y="889"/>
                    </a:lnTo>
                    <a:lnTo>
                      <a:pt x="3" y="894"/>
                    </a:lnTo>
                    <a:lnTo>
                      <a:pt x="8" y="895"/>
                    </a:lnTo>
                    <a:lnTo>
                      <a:pt x="12" y="897"/>
                    </a:lnTo>
                    <a:lnTo>
                      <a:pt x="15" y="904"/>
                    </a:lnTo>
                    <a:lnTo>
                      <a:pt x="16" y="914"/>
                    </a:lnTo>
                    <a:lnTo>
                      <a:pt x="21" y="911"/>
                    </a:lnTo>
                    <a:lnTo>
                      <a:pt x="23" y="918"/>
                    </a:lnTo>
                    <a:lnTo>
                      <a:pt x="31" y="919"/>
                    </a:lnTo>
                    <a:lnTo>
                      <a:pt x="35" y="913"/>
                    </a:lnTo>
                    <a:lnTo>
                      <a:pt x="34" y="904"/>
                    </a:lnTo>
                    <a:lnTo>
                      <a:pt x="26" y="895"/>
                    </a:lnTo>
                    <a:lnTo>
                      <a:pt x="13" y="866"/>
                    </a:lnTo>
                    <a:lnTo>
                      <a:pt x="13" y="856"/>
                    </a:lnTo>
                    <a:lnTo>
                      <a:pt x="17" y="860"/>
                    </a:lnTo>
                    <a:lnTo>
                      <a:pt x="22" y="871"/>
                    </a:lnTo>
                    <a:lnTo>
                      <a:pt x="27" y="894"/>
                    </a:lnTo>
                    <a:lnTo>
                      <a:pt x="35" y="884"/>
                    </a:lnTo>
                    <a:lnTo>
                      <a:pt x="38" y="893"/>
                    </a:lnTo>
                    <a:lnTo>
                      <a:pt x="39" y="904"/>
                    </a:lnTo>
                    <a:lnTo>
                      <a:pt x="46" y="905"/>
                    </a:lnTo>
                    <a:lnTo>
                      <a:pt x="51" y="898"/>
                    </a:lnTo>
                    <a:lnTo>
                      <a:pt x="54" y="886"/>
                    </a:lnTo>
                    <a:lnTo>
                      <a:pt x="53" y="867"/>
                    </a:lnTo>
                    <a:lnTo>
                      <a:pt x="45" y="860"/>
                    </a:lnTo>
                    <a:lnTo>
                      <a:pt x="39" y="848"/>
                    </a:lnTo>
                    <a:lnTo>
                      <a:pt x="37" y="851"/>
                    </a:lnTo>
                    <a:lnTo>
                      <a:pt x="38" y="844"/>
                    </a:lnTo>
                    <a:lnTo>
                      <a:pt x="31" y="832"/>
                    </a:lnTo>
                    <a:lnTo>
                      <a:pt x="23" y="814"/>
                    </a:lnTo>
                    <a:lnTo>
                      <a:pt x="8" y="787"/>
                    </a:lnTo>
                    <a:lnTo>
                      <a:pt x="8" y="758"/>
                    </a:lnTo>
                    <a:lnTo>
                      <a:pt x="13" y="748"/>
                    </a:lnTo>
                    <a:lnTo>
                      <a:pt x="28" y="733"/>
                    </a:lnTo>
                    <a:lnTo>
                      <a:pt x="29" y="725"/>
                    </a:lnTo>
                    <a:lnTo>
                      <a:pt x="28" y="716"/>
                    </a:lnTo>
                    <a:lnTo>
                      <a:pt x="29" y="695"/>
                    </a:lnTo>
                    <a:lnTo>
                      <a:pt x="22" y="683"/>
                    </a:lnTo>
                    <a:lnTo>
                      <a:pt x="27" y="661"/>
                    </a:lnTo>
                    <a:lnTo>
                      <a:pt x="33" y="652"/>
                    </a:lnTo>
                    <a:lnTo>
                      <a:pt x="39" y="637"/>
                    </a:lnTo>
                    <a:lnTo>
                      <a:pt x="43" y="634"/>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69" name="Freeform 55"/>
              <p:cNvSpPr>
                <a:spLocks noChangeAspect="1"/>
              </p:cNvSpPr>
              <p:nvPr/>
            </p:nvSpPr>
            <p:spPr bwMode="gray">
              <a:xfrm>
                <a:off x="2819320" y="2008974"/>
                <a:ext cx="58349" cy="72340"/>
              </a:xfrm>
              <a:custGeom>
                <a:avLst/>
                <a:gdLst/>
                <a:ahLst/>
                <a:cxnLst>
                  <a:cxn ang="0">
                    <a:pos x="319" y="16"/>
                  </a:cxn>
                  <a:cxn ang="0">
                    <a:pos x="337" y="0"/>
                  </a:cxn>
                  <a:cxn ang="0">
                    <a:pos x="349" y="22"/>
                  </a:cxn>
                  <a:cxn ang="0">
                    <a:pos x="362" y="51"/>
                  </a:cxn>
                  <a:cxn ang="0">
                    <a:pos x="391" y="35"/>
                  </a:cxn>
                  <a:cxn ang="0">
                    <a:pos x="402" y="35"/>
                  </a:cxn>
                  <a:cxn ang="0">
                    <a:pos x="411" y="47"/>
                  </a:cxn>
                  <a:cxn ang="0">
                    <a:pos x="423" y="40"/>
                  </a:cxn>
                  <a:cxn ang="0">
                    <a:pos x="417" y="68"/>
                  </a:cxn>
                  <a:cxn ang="0">
                    <a:pos x="411" y="114"/>
                  </a:cxn>
                  <a:cxn ang="0">
                    <a:pos x="387" y="141"/>
                  </a:cxn>
                  <a:cxn ang="0">
                    <a:pos x="362" y="180"/>
                  </a:cxn>
                  <a:cxn ang="0">
                    <a:pos x="342" y="228"/>
                  </a:cxn>
                  <a:cxn ang="0">
                    <a:pos x="360" y="246"/>
                  </a:cxn>
                  <a:cxn ang="0">
                    <a:pos x="326" y="235"/>
                  </a:cxn>
                  <a:cxn ang="0">
                    <a:pos x="316" y="244"/>
                  </a:cxn>
                  <a:cxn ang="0">
                    <a:pos x="287" y="262"/>
                  </a:cxn>
                  <a:cxn ang="0">
                    <a:pos x="274" y="265"/>
                  </a:cxn>
                  <a:cxn ang="0">
                    <a:pos x="262" y="320"/>
                  </a:cxn>
                  <a:cxn ang="0">
                    <a:pos x="245" y="361"/>
                  </a:cxn>
                  <a:cxn ang="0">
                    <a:pos x="231" y="390"/>
                  </a:cxn>
                  <a:cxn ang="0">
                    <a:pos x="230" y="410"/>
                  </a:cxn>
                  <a:cxn ang="0">
                    <a:pos x="190" y="434"/>
                  </a:cxn>
                  <a:cxn ang="0">
                    <a:pos x="177" y="449"/>
                  </a:cxn>
                  <a:cxn ang="0">
                    <a:pos x="138" y="463"/>
                  </a:cxn>
                  <a:cxn ang="0">
                    <a:pos x="120" y="454"/>
                  </a:cxn>
                  <a:cxn ang="0">
                    <a:pos x="104" y="454"/>
                  </a:cxn>
                  <a:cxn ang="0">
                    <a:pos x="91" y="441"/>
                  </a:cxn>
                  <a:cxn ang="0">
                    <a:pos x="55" y="421"/>
                  </a:cxn>
                  <a:cxn ang="0">
                    <a:pos x="12" y="422"/>
                  </a:cxn>
                  <a:cxn ang="0">
                    <a:pos x="13" y="413"/>
                  </a:cxn>
                  <a:cxn ang="0">
                    <a:pos x="9" y="405"/>
                  </a:cxn>
                  <a:cxn ang="0">
                    <a:pos x="16" y="391"/>
                  </a:cxn>
                  <a:cxn ang="0">
                    <a:pos x="24" y="379"/>
                  </a:cxn>
                  <a:cxn ang="0">
                    <a:pos x="15" y="366"/>
                  </a:cxn>
                  <a:cxn ang="0">
                    <a:pos x="21" y="353"/>
                  </a:cxn>
                  <a:cxn ang="0">
                    <a:pos x="37" y="356"/>
                  </a:cxn>
                  <a:cxn ang="0">
                    <a:pos x="31" y="347"/>
                  </a:cxn>
                  <a:cxn ang="0">
                    <a:pos x="47" y="325"/>
                  </a:cxn>
                  <a:cxn ang="0">
                    <a:pos x="56" y="329"/>
                  </a:cxn>
                  <a:cxn ang="0">
                    <a:pos x="61" y="304"/>
                  </a:cxn>
                  <a:cxn ang="0">
                    <a:pos x="82" y="278"/>
                  </a:cxn>
                  <a:cxn ang="0">
                    <a:pos x="102" y="255"/>
                  </a:cxn>
                  <a:cxn ang="0">
                    <a:pos x="133" y="249"/>
                  </a:cxn>
                  <a:cxn ang="0">
                    <a:pos x="187" y="208"/>
                  </a:cxn>
                  <a:cxn ang="0">
                    <a:pos x="219" y="178"/>
                  </a:cxn>
                  <a:cxn ang="0">
                    <a:pos x="256" y="144"/>
                  </a:cxn>
                  <a:cxn ang="0">
                    <a:pos x="288" y="81"/>
                  </a:cxn>
                  <a:cxn ang="0">
                    <a:pos x="308" y="34"/>
                  </a:cxn>
                </a:cxnLst>
                <a:rect l="0" t="0" r="r" b="b"/>
                <a:pathLst>
                  <a:path w="424" h="463">
                    <a:moveTo>
                      <a:pt x="308" y="34"/>
                    </a:moveTo>
                    <a:lnTo>
                      <a:pt x="310" y="35"/>
                    </a:lnTo>
                    <a:lnTo>
                      <a:pt x="311" y="20"/>
                    </a:lnTo>
                    <a:lnTo>
                      <a:pt x="319" y="16"/>
                    </a:lnTo>
                    <a:lnTo>
                      <a:pt x="327" y="6"/>
                    </a:lnTo>
                    <a:lnTo>
                      <a:pt x="331" y="6"/>
                    </a:lnTo>
                    <a:lnTo>
                      <a:pt x="333" y="2"/>
                    </a:lnTo>
                    <a:lnTo>
                      <a:pt x="337" y="0"/>
                    </a:lnTo>
                    <a:lnTo>
                      <a:pt x="340" y="3"/>
                    </a:lnTo>
                    <a:lnTo>
                      <a:pt x="340" y="14"/>
                    </a:lnTo>
                    <a:lnTo>
                      <a:pt x="343" y="20"/>
                    </a:lnTo>
                    <a:lnTo>
                      <a:pt x="349" y="22"/>
                    </a:lnTo>
                    <a:lnTo>
                      <a:pt x="354" y="22"/>
                    </a:lnTo>
                    <a:lnTo>
                      <a:pt x="358" y="28"/>
                    </a:lnTo>
                    <a:lnTo>
                      <a:pt x="358" y="45"/>
                    </a:lnTo>
                    <a:lnTo>
                      <a:pt x="362" y="51"/>
                    </a:lnTo>
                    <a:lnTo>
                      <a:pt x="368" y="55"/>
                    </a:lnTo>
                    <a:lnTo>
                      <a:pt x="381" y="44"/>
                    </a:lnTo>
                    <a:lnTo>
                      <a:pt x="387" y="41"/>
                    </a:lnTo>
                    <a:lnTo>
                      <a:pt x="391" y="35"/>
                    </a:lnTo>
                    <a:lnTo>
                      <a:pt x="401" y="29"/>
                    </a:lnTo>
                    <a:lnTo>
                      <a:pt x="406" y="28"/>
                    </a:lnTo>
                    <a:lnTo>
                      <a:pt x="407" y="29"/>
                    </a:lnTo>
                    <a:lnTo>
                      <a:pt x="402" y="35"/>
                    </a:lnTo>
                    <a:lnTo>
                      <a:pt x="403" y="36"/>
                    </a:lnTo>
                    <a:lnTo>
                      <a:pt x="405" y="44"/>
                    </a:lnTo>
                    <a:lnTo>
                      <a:pt x="401" y="54"/>
                    </a:lnTo>
                    <a:lnTo>
                      <a:pt x="411" y="47"/>
                    </a:lnTo>
                    <a:lnTo>
                      <a:pt x="408" y="43"/>
                    </a:lnTo>
                    <a:lnTo>
                      <a:pt x="413" y="34"/>
                    </a:lnTo>
                    <a:lnTo>
                      <a:pt x="418" y="33"/>
                    </a:lnTo>
                    <a:lnTo>
                      <a:pt x="423" y="40"/>
                    </a:lnTo>
                    <a:lnTo>
                      <a:pt x="414" y="51"/>
                    </a:lnTo>
                    <a:lnTo>
                      <a:pt x="418" y="51"/>
                    </a:lnTo>
                    <a:lnTo>
                      <a:pt x="422" y="57"/>
                    </a:lnTo>
                    <a:lnTo>
                      <a:pt x="417" y="68"/>
                    </a:lnTo>
                    <a:lnTo>
                      <a:pt x="424" y="87"/>
                    </a:lnTo>
                    <a:lnTo>
                      <a:pt x="422" y="93"/>
                    </a:lnTo>
                    <a:lnTo>
                      <a:pt x="413" y="106"/>
                    </a:lnTo>
                    <a:lnTo>
                      <a:pt x="411" y="114"/>
                    </a:lnTo>
                    <a:lnTo>
                      <a:pt x="405" y="124"/>
                    </a:lnTo>
                    <a:lnTo>
                      <a:pt x="398" y="125"/>
                    </a:lnTo>
                    <a:lnTo>
                      <a:pt x="397" y="129"/>
                    </a:lnTo>
                    <a:lnTo>
                      <a:pt x="387" y="141"/>
                    </a:lnTo>
                    <a:lnTo>
                      <a:pt x="375" y="168"/>
                    </a:lnTo>
                    <a:lnTo>
                      <a:pt x="369" y="174"/>
                    </a:lnTo>
                    <a:lnTo>
                      <a:pt x="365" y="175"/>
                    </a:lnTo>
                    <a:lnTo>
                      <a:pt x="362" y="180"/>
                    </a:lnTo>
                    <a:lnTo>
                      <a:pt x="349" y="189"/>
                    </a:lnTo>
                    <a:lnTo>
                      <a:pt x="347" y="192"/>
                    </a:lnTo>
                    <a:lnTo>
                      <a:pt x="344" y="217"/>
                    </a:lnTo>
                    <a:lnTo>
                      <a:pt x="342" y="228"/>
                    </a:lnTo>
                    <a:lnTo>
                      <a:pt x="352" y="230"/>
                    </a:lnTo>
                    <a:lnTo>
                      <a:pt x="359" y="234"/>
                    </a:lnTo>
                    <a:lnTo>
                      <a:pt x="362" y="243"/>
                    </a:lnTo>
                    <a:lnTo>
                      <a:pt x="360" y="246"/>
                    </a:lnTo>
                    <a:lnTo>
                      <a:pt x="356" y="240"/>
                    </a:lnTo>
                    <a:lnTo>
                      <a:pt x="354" y="246"/>
                    </a:lnTo>
                    <a:lnTo>
                      <a:pt x="333" y="239"/>
                    </a:lnTo>
                    <a:lnTo>
                      <a:pt x="326" y="235"/>
                    </a:lnTo>
                    <a:lnTo>
                      <a:pt x="324" y="237"/>
                    </a:lnTo>
                    <a:lnTo>
                      <a:pt x="324" y="244"/>
                    </a:lnTo>
                    <a:lnTo>
                      <a:pt x="320" y="248"/>
                    </a:lnTo>
                    <a:lnTo>
                      <a:pt x="316" y="244"/>
                    </a:lnTo>
                    <a:lnTo>
                      <a:pt x="313" y="243"/>
                    </a:lnTo>
                    <a:lnTo>
                      <a:pt x="310" y="249"/>
                    </a:lnTo>
                    <a:lnTo>
                      <a:pt x="295" y="256"/>
                    </a:lnTo>
                    <a:lnTo>
                      <a:pt x="287" y="262"/>
                    </a:lnTo>
                    <a:lnTo>
                      <a:pt x="282" y="262"/>
                    </a:lnTo>
                    <a:lnTo>
                      <a:pt x="279" y="256"/>
                    </a:lnTo>
                    <a:lnTo>
                      <a:pt x="274" y="256"/>
                    </a:lnTo>
                    <a:lnTo>
                      <a:pt x="274" y="265"/>
                    </a:lnTo>
                    <a:lnTo>
                      <a:pt x="272" y="277"/>
                    </a:lnTo>
                    <a:lnTo>
                      <a:pt x="265" y="289"/>
                    </a:lnTo>
                    <a:lnTo>
                      <a:pt x="263" y="302"/>
                    </a:lnTo>
                    <a:lnTo>
                      <a:pt x="262" y="320"/>
                    </a:lnTo>
                    <a:lnTo>
                      <a:pt x="256" y="324"/>
                    </a:lnTo>
                    <a:lnTo>
                      <a:pt x="257" y="336"/>
                    </a:lnTo>
                    <a:lnTo>
                      <a:pt x="247" y="347"/>
                    </a:lnTo>
                    <a:lnTo>
                      <a:pt x="245" y="361"/>
                    </a:lnTo>
                    <a:lnTo>
                      <a:pt x="245" y="369"/>
                    </a:lnTo>
                    <a:lnTo>
                      <a:pt x="239" y="379"/>
                    </a:lnTo>
                    <a:lnTo>
                      <a:pt x="233" y="385"/>
                    </a:lnTo>
                    <a:lnTo>
                      <a:pt x="231" y="390"/>
                    </a:lnTo>
                    <a:lnTo>
                      <a:pt x="231" y="398"/>
                    </a:lnTo>
                    <a:lnTo>
                      <a:pt x="228" y="401"/>
                    </a:lnTo>
                    <a:lnTo>
                      <a:pt x="233" y="402"/>
                    </a:lnTo>
                    <a:lnTo>
                      <a:pt x="230" y="410"/>
                    </a:lnTo>
                    <a:lnTo>
                      <a:pt x="223" y="409"/>
                    </a:lnTo>
                    <a:lnTo>
                      <a:pt x="214" y="415"/>
                    </a:lnTo>
                    <a:lnTo>
                      <a:pt x="204" y="428"/>
                    </a:lnTo>
                    <a:lnTo>
                      <a:pt x="190" y="434"/>
                    </a:lnTo>
                    <a:lnTo>
                      <a:pt x="185" y="437"/>
                    </a:lnTo>
                    <a:lnTo>
                      <a:pt x="185" y="441"/>
                    </a:lnTo>
                    <a:lnTo>
                      <a:pt x="180" y="443"/>
                    </a:lnTo>
                    <a:lnTo>
                      <a:pt x="177" y="449"/>
                    </a:lnTo>
                    <a:lnTo>
                      <a:pt x="172" y="453"/>
                    </a:lnTo>
                    <a:lnTo>
                      <a:pt x="153" y="459"/>
                    </a:lnTo>
                    <a:lnTo>
                      <a:pt x="149" y="459"/>
                    </a:lnTo>
                    <a:lnTo>
                      <a:pt x="138" y="463"/>
                    </a:lnTo>
                    <a:lnTo>
                      <a:pt x="132" y="459"/>
                    </a:lnTo>
                    <a:lnTo>
                      <a:pt x="129" y="452"/>
                    </a:lnTo>
                    <a:lnTo>
                      <a:pt x="126" y="450"/>
                    </a:lnTo>
                    <a:lnTo>
                      <a:pt x="120" y="454"/>
                    </a:lnTo>
                    <a:lnTo>
                      <a:pt x="114" y="455"/>
                    </a:lnTo>
                    <a:lnTo>
                      <a:pt x="110" y="454"/>
                    </a:lnTo>
                    <a:lnTo>
                      <a:pt x="110" y="453"/>
                    </a:lnTo>
                    <a:lnTo>
                      <a:pt x="104" y="454"/>
                    </a:lnTo>
                    <a:lnTo>
                      <a:pt x="102" y="449"/>
                    </a:lnTo>
                    <a:lnTo>
                      <a:pt x="102" y="443"/>
                    </a:lnTo>
                    <a:lnTo>
                      <a:pt x="98" y="444"/>
                    </a:lnTo>
                    <a:lnTo>
                      <a:pt x="91" y="441"/>
                    </a:lnTo>
                    <a:lnTo>
                      <a:pt x="73" y="439"/>
                    </a:lnTo>
                    <a:lnTo>
                      <a:pt x="69" y="427"/>
                    </a:lnTo>
                    <a:lnTo>
                      <a:pt x="64" y="422"/>
                    </a:lnTo>
                    <a:lnTo>
                      <a:pt x="55" y="421"/>
                    </a:lnTo>
                    <a:lnTo>
                      <a:pt x="47" y="428"/>
                    </a:lnTo>
                    <a:lnTo>
                      <a:pt x="39" y="429"/>
                    </a:lnTo>
                    <a:lnTo>
                      <a:pt x="18" y="427"/>
                    </a:lnTo>
                    <a:lnTo>
                      <a:pt x="12" y="422"/>
                    </a:lnTo>
                    <a:lnTo>
                      <a:pt x="15" y="415"/>
                    </a:lnTo>
                    <a:lnTo>
                      <a:pt x="20" y="409"/>
                    </a:lnTo>
                    <a:lnTo>
                      <a:pt x="24" y="402"/>
                    </a:lnTo>
                    <a:lnTo>
                      <a:pt x="13" y="413"/>
                    </a:lnTo>
                    <a:lnTo>
                      <a:pt x="9" y="413"/>
                    </a:lnTo>
                    <a:lnTo>
                      <a:pt x="14" y="402"/>
                    </a:lnTo>
                    <a:lnTo>
                      <a:pt x="14" y="401"/>
                    </a:lnTo>
                    <a:lnTo>
                      <a:pt x="9" y="405"/>
                    </a:lnTo>
                    <a:lnTo>
                      <a:pt x="3" y="406"/>
                    </a:lnTo>
                    <a:lnTo>
                      <a:pt x="0" y="400"/>
                    </a:lnTo>
                    <a:lnTo>
                      <a:pt x="4" y="395"/>
                    </a:lnTo>
                    <a:lnTo>
                      <a:pt x="16" y="391"/>
                    </a:lnTo>
                    <a:lnTo>
                      <a:pt x="24" y="385"/>
                    </a:lnTo>
                    <a:lnTo>
                      <a:pt x="21" y="385"/>
                    </a:lnTo>
                    <a:lnTo>
                      <a:pt x="19" y="383"/>
                    </a:lnTo>
                    <a:lnTo>
                      <a:pt x="24" y="379"/>
                    </a:lnTo>
                    <a:lnTo>
                      <a:pt x="26" y="373"/>
                    </a:lnTo>
                    <a:lnTo>
                      <a:pt x="21" y="373"/>
                    </a:lnTo>
                    <a:lnTo>
                      <a:pt x="16" y="372"/>
                    </a:lnTo>
                    <a:lnTo>
                      <a:pt x="15" y="366"/>
                    </a:lnTo>
                    <a:lnTo>
                      <a:pt x="21" y="366"/>
                    </a:lnTo>
                    <a:lnTo>
                      <a:pt x="25" y="361"/>
                    </a:lnTo>
                    <a:lnTo>
                      <a:pt x="21" y="358"/>
                    </a:lnTo>
                    <a:lnTo>
                      <a:pt x="21" y="353"/>
                    </a:lnTo>
                    <a:lnTo>
                      <a:pt x="26" y="353"/>
                    </a:lnTo>
                    <a:lnTo>
                      <a:pt x="29" y="357"/>
                    </a:lnTo>
                    <a:lnTo>
                      <a:pt x="34" y="355"/>
                    </a:lnTo>
                    <a:lnTo>
                      <a:pt x="37" y="356"/>
                    </a:lnTo>
                    <a:lnTo>
                      <a:pt x="40" y="353"/>
                    </a:lnTo>
                    <a:lnTo>
                      <a:pt x="40" y="351"/>
                    </a:lnTo>
                    <a:lnTo>
                      <a:pt x="35" y="351"/>
                    </a:lnTo>
                    <a:lnTo>
                      <a:pt x="31" y="347"/>
                    </a:lnTo>
                    <a:lnTo>
                      <a:pt x="35" y="329"/>
                    </a:lnTo>
                    <a:lnTo>
                      <a:pt x="42" y="323"/>
                    </a:lnTo>
                    <a:lnTo>
                      <a:pt x="45" y="321"/>
                    </a:lnTo>
                    <a:lnTo>
                      <a:pt x="47" y="325"/>
                    </a:lnTo>
                    <a:lnTo>
                      <a:pt x="48" y="331"/>
                    </a:lnTo>
                    <a:lnTo>
                      <a:pt x="51" y="332"/>
                    </a:lnTo>
                    <a:lnTo>
                      <a:pt x="53" y="332"/>
                    </a:lnTo>
                    <a:lnTo>
                      <a:pt x="56" y="329"/>
                    </a:lnTo>
                    <a:lnTo>
                      <a:pt x="53" y="319"/>
                    </a:lnTo>
                    <a:lnTo>
                      <a:pt x="55" y="315"/>
                    </a:lnTo>
                    <a:lnTo>
                      <a:pt x="58" y="314"/>
                    </a:lnTo>
                    <a:lnTo>
                      <a:pt x="61" y="304"/>
                    </a:lnTo>
                    <a:lnTo>
                      <a:pt x="69" y="302"/>
                    </a:lnTo>
                    <a:lnTo>
                      <a:pt x="75" y="296"/>
                    </a:lnTo>
                    <a:lnTo>
                      <a:pt x="77" y="286"/>
                    </a:lnTo>
                    <a:lnTo>
                      <a:pt x="82" y="278"/>
                    </a:lnTo>
                    <a:lnTo>
                      <a:pt x="89" y="275"/>
                    </a:lnTo>
                    <a:lnTo>
                      <a:pt x="93" y="260"/>
                    </a:lnTo>
                    <a:lnTo>
                      <a:pt x="96" y="260"/>
                    </a:lnTo>
                    <a:lnTo>
                      <a:pt x="102" y="255"/>
                    </a:lnTo>
                    <a:lnTo>
                      <a:pt x="109" y="255"/>
                    </a:lnTo>
                    <a:lnTo>
                      <a:pt x="116" y="251"/>
                    </a:lnTo>
                    <a:lnTo>
                      <a:pt x="123" y="251"/>
                    </a:lnTo>
                    <a:lnTo>
                      <a:pt x="133" y="249"/>
                    </a:lnTo>
                    <a:lnTo>
                      <a:pt x="141" y="244"/>
                    </a:lnTo>
                    <a:lnTo>
                      <a:pt x="154" y="232"/>
                    </a:lnTo>
                    <a:lnTo>
                      <a:pt x="169" y="223"/>
                    </a:lnTo>
                    <a:lnTo>
                      <a:pt x="187" y="208"/>
                    </a:lnTo>
                    <a:lnTo>
                      <a:pt x="201" y="200"/>
                    </a:lnTo>
                    <a:lnTo>
                      <a:pt x="202" y="191"/>
                    </a:lnTo>
                    <a:lnTo>
                      <a:pt x="213" y="181"/>
                    </a:lnTo>
                    <a:lnTo>
                      <a:pt x="219" y="178"/>
                    </a:lnTo>
                    <a:lnTo>
                      <a:pt x="225" y="178"/>
                    </a:lnTo>
                    <a:lnTo>
                      <a:pt x="235" y="170"/>
                    </a:lnTo>
                    <a:lnTo>
                      <a:pt x="241" y="164"/>
                    </a:lnTo>
                    <a:lnTo>
                      <a:pt x="256" y="144"/>
                    </a:lnTo>
                    <a:lnTo>
                      <a:pt x="261" y="126"/>
                    </a:lnTo>
                    <a:lnTo>
                      <a:pt x="265" y="105"/>
                    </a:lnTo>
                    <a:lnTo>
                      <a:pt x="270" y="93"/>
                    </a:lnTo>
                    <a:lnTo>
                      <a:pt x="288" y="81"/>
                    </a:lnTo>
                    <a:lnTo>
                      <a:pt x="294" y="78"/>
                    </a:lnTo>
                    <a:lnTo>
                      <a:pt x="298" y="72"/>
                    </a:lnTo>
                    <a:lnTo>
                      <a:pt x="304" y="60"/>
                    </a:lnTo>
                    <a:lnTo>
                      <a:pt x="308" y="34"/>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70" name="Freeform 56"/>
              <p:cNvSpPr>
                <a:spLocks noChangeAspect="1"/>
              </p:cNvSpPr>
              <p:nvPr/>
            </p:nvSpPr>
            <p:spPr bwMode="gray">
              <a:xfrm>
                <a:off x="2866000" y="1942138"/>
                <a:ext cx="43247" cy="77845"/>
              </a:xfrm>
              <a:custGeom>
                <a:avLst/>
                <a:gdLst/>
                <a:ahLst/>
                <a:cxnLst>
                  <a:cxn ang="0">
                    <a:pos x="128" y="441"/>
                  </a:cxn>
                  <a:cxn ang="0">
                    <a:pos x="139" y="398"/>
                  </a:cxn>
                  <a:cxn ang="0">
                    <a:pos x="97" y="366"/>
                  </a:cxn>
                  <a:cxn ang="0">
                    <a:pos x="59" y="325"/>
                  </a:cxn>
                  <a:cxn ang="0">
                    <a:pos x="100" y="296"/>
                  </a:cxn>
                  <a:cxn ang="0">
                    <a:pos x="115" y="250"/>
                  </a:cxn>
                  <a:cxn ang="0">
                    <a:pos x="120" y="224"/>
                  </a:cxn>
                  <a:cxn ang="0">
                    <a:pos x="113" y="198"/>
                  </a:cxn>
                  <a:cxn ang="0">
                    <a:pos x="112" y="178"/>
                  </a:cxn>
                  <a:cxn ang="0">
                    <a:pos x="97" y="172"/>
                  </a:cxn>
                  <a:cxn ang="0">
                    <a:pos x="91" y="145"/>
                  </a:cxn>
                  <a:cxn ang="0">
                    <a:pos x="86" y="127"/>
                  </a:cxn>
                  <a:cxn ang="0">
                    <a:pos x="73" y="117"/>
                  </a:cxn>
                  <a:cxn ang="0">
                    <a:pos x="43" y="85"/>
                  </a:cxn>
                  <a:cxn ang="0">
                    <a:pos x="45" y="59"/>
                  </a:cxn>
                  <a:cxn ang="0">
                    <a:pos x="26" y="59"/>
                  </a:cxn>
                  <a:cxn ang="0">
                    <a:pos x="7" y="14"/>
                  </a:cxn>
                  <a:cxn ang="0">
                    <a:pos x="10" y="0"/>
                  </a:cxn>
                  <a:cxn ang="0">
                    <a:pos x="19" y="28"/>
                  </a:cxn>
                  <a:cxn ang="0">
                    <a:pos x="35" y="30"/>
                  </a:cxn>
                  <a:cxn ang="0">
                    <a:pos x="59" y="41"/>
                  </a:cxn>
                  <a:cxn ang="0">
                    <a:pos x="78" y="59"/>
                  </a:cxn>
                  <a:cxn ang="0">
                    <a:pos x="87" y="70"/>
                  </a:cxn>
                  <a:cxn ang="0">
                    <a:pos x="100" y="96"/>
                  </a:cxn>
                  <a:cxn ang="0">
                    <a:pos x="86" y="96"/>
                  </a:cxn>
                  <a:cxn ang="0">
                    <a:pos x="96" y="107"/>
                  </a:cxn>
                  <a:cxn ang="0">
                    <a:pos x="110" y="140"/>
                  </a:cxn>
                  <a:cxn ang="0">
                    <a:pos x="109" y="159"/>
                  </a:cxn>
                  <a:cxn ang="0">
                    <a:pos x="116" y="170"/>
                  </a:cxn>
                  <a:cxn ang="0">
                    <a:pos x="136" y="169"/>
                  </a:cxn>
                  <a:cxn ang="0">
                    <a:pos x="151" y="182"/>
                  </a:cxn>
                  <a:cxn ang="0">
                    <a:pos x="147" y="141"/>
                  </a:cxn>
                  <a:cxn ang="0">
                    <a:pos x="167" y="162"/>
                  </a:cxn>
                  <a:cxn ang="0">
                    <a:pos x="169" y="192"/>
                  </a:cxn>
                  <a:cxn ang="0">
                    <a:pos x="185" y="219"/>
                  </a:cxn>
                  <a:cxn ang="0">
                    <a:pos x="239" y="240"/>
                  </a:cxn>
                  <a:cxn ang="0">
                    <a:pos x="266" y="224"/>
                  </a:cxn>
                  <a:cxn ang="0">
                    <a:pos x="286" y="210"/>
                  </a:cxn>
                  <a:cxn ang="0">
                    <a:pos x="313" y="231"/>
                  </a:cxn>
                  <a:cxn ang="0">
                    <a:pos x="307" y="272"/>
                  </a:cxn>
                  <a:cxn ang="0">
                    <a:pos x="286" y="304"/>
                  </a:cxn>
                  <a:cxn ang="0">
                    <a:pos x="287" y="321"/>
                  </a:cxn>
                  <a:cxn ang="0">
                    <a:pos x="269" y="315"/>
                  </a:cxn>
                  <a:cxn ang="0">
                    <a:pos x="242" y="323"/>
                  </a:cxn>
                  <a:cxn ang="0">
                    <a:pos x="232" y="356"/>
                  </a:cxn>
                  <a:cxn ang="0">
                    <a:pos x="217" y="404"/>
                  </a:cxn>
                  <a:cxn ang="0">
                    <a:pos x="171" y="479"/>
                  </a:cxn>
                  <a:cxn ang="0">
                    <a:pos x="132" y="481"/>
                  </a:cxn>
                </a:cxnLst>
                <a:rect l="0" t="0" r="r" b="b"/>
                <a:pathLst>
                  <a:path w="313" h="495">
                    <a:moveTo>
                      <a:pt x="109" y="469"/>
                    </a:moveTo>
                    <a:lnTo>
                      <a:pt x="118" y="458"/>
                    </a:lnTo>
                    <a:lnTo>
                      <a:pt x="121" y="449"/>
                    </a:lnTo>
                    <a:lnTo>
                      <a:pt x="128" y="441"/>
                    </a:lnTo>
                    <a:lnTo>
                      <a:pt x="134" y="429"/>
                    </a:lnTo>
                    <a:lnTo>
                      <a:pt x="135" y="417"/>
                    </a:lnTo>
                    <a:lnTo>
                      <a:pt x="139" y="407"/>
                    </a:lnTo>
                    <a:lnTo>
                      <a:pt x="139" y="398"/>
                    </a:lnTo>
                    <a:lnTo>
                      <a:pt x="134" y="391"/>
                    </a:lnTo>
                    <a:lnTo>
                      <a:pt x="120" y="375"/>
                    </a:lnTo>
                    <a:lnTo>
                      <a:pt x="108" y="372"/>
                    </a:lnTo>
                    <a:lnTo>
                      <a:pt x="97" y="366"/>
                    </a:lnTo>
                    <a:lnTo>
                      <a:pt x="80" y="350"/>
                    </a:lnTo>
                    <a:lnTo>
                      <a:pt x="67" y="349"/>
                    </a:lnTo>
                    <a:lnTo>
                      <a:pt x="57" y="337"/>
                    </a:lnTo>
                    <a:lnTo>
                      <a:pt x="59" y="325"/>
                    </a:lnTo>
                    <a:lnTo>
                      <a:pt x="69" y="316"/>
                    </a:lnTo>
                    <a:lnTo>
                      <a:pt x="78" y="310"/>
                    </a:lnTo>
                    <a:lnTo>
                      <a:pt x="92" y="306"/>
                    </a:lnTo>
                    <a:lnTo>
                      <a:pt x="100" y="296"/>
                    </a:lnTo>
                    <a:lnTo>
                      <a:pt x="104" y="283"/>
                    </a:lnTo>
                    <a:lnTo>
                      <a:pt x="105" y="261"/>
                    </a:lnTo>
                    <a:lnTo>
                      <a:pt x="109" y="250"/>
                    </a:lnTo>
                    <a:lnTo>
                      <a:pt x="115" y="250"/>
                    </a:lnTo>
                    <a:lnTo>
                      <a:pt x="118" y="247"/>
                    </a:lnTo>
                    <a:lnTo>
                      <a:pt x="118" y="237"/>
                    </a:lnTo>
                    <a:lnTo>
                      <a:pt x="115" y="229"/>
                    </a:lnTo>
                    <a:lnTo>
                      <a:pt x="120" y="224"/>
                    </a:lnTo>
                    <a:lnTo>
                      <a:pt x="118" y="220"/>
                    </a:lnTo>
                    <a:lnTo>
                      <a:pt x="115" y="208"/>
                    </a:lnTo>
                    <a:lnTo>
                      <a:pt x="116" y="196"/>
                    </a:lnTo>
                    <a:lnTo>
                      <a:pt x="113" y="198"/>
                    </a:lnTo>
                    <a:lnTo>
                      <a:pt x="104" y="188"/>
                    </a:lnTo>
                    <a:lnTo>
                      <a:pt x="102" y="182"/>
                    </a:lnTo>
                    <a:lnTo>
                      <a:pt x="108" y="182"/>
                    </a:lnTo>
                    <a:lnTo>
                      <a:pt x="112" y="178"/>
                    </a:lnTo>
                    <a:lnTo>
                      <a:pt x="113" y="175"/>
                    </a:lnTo>
                    <a:lnTo>
                      <a:pt x="112" y="171"/>
                    </a:lnTo>
                    <a:lnTo>
                      <a:pt x="107" y="170"/>
                    </a:lnTo>
                    <a:lnTo>
                      <a:pt x="97" y="172"/>
                    </a:lnTo>
                    <a:lnTo>
                      <a:pt x="86" y="151"/>
                    </a:lnTo>
                    <a:lnTo>
                      <a:pt x="81" y="138"/>
                    </a:lnTo>
                    <a:lnTo>
                      <a:pt x="87" y="148"/>
                    </a:lnTo>
                    <a:lnTo>
                      <a:pt x="91" y="145"/>
                    </a:lnTo>
                    <a:lnTo>
                      <a:pt x="92" y="133"/>
                    </a:lnTo>
                    <a:lnTo>
                      <a:pt x="87" y="133"/>
                    </a:lnTo>
                    <a:lnTo>
                      <a:pt x="83" y="130"/>
                    </a:lnTo>
                    <a:lnTo>
                      <a:pt x="86" y="127"/>
                    </a:lnTo>
                    <a:lnTo>
                      <a:pt x="86" y="117"/>
                    </a:lnTo>
                    <a:lnTo>
                      <a:pt x="82" y="113"/>
                    </a:lnTo>
                    <a:lnTo>
                      <a:pt x="80" y="117"/>
                    </a:lnTo>
                    <a:lnTo>
                      <a:pt x="73" y="117"/>
                    </a:lnTo>
                    <a:lnTo>
                      <a:pt x="72" y="122"/>
                    </a:lnTo>
                    <a:lnTo>
                      <a:pt x="73" y="129"/>
                    </a:lnTo>
                    <a:lnTo>
                      <a:pt x="60" y="107"/>
                    </a:lnTo>
                    <a:lnTo>
                      <a:pt x="43" y="85"/>
                    </a:lnTo>
                    <a:lnTo>
                      <a:pt x="38" y="75"/>
                    </a:lnTo>
                    <a:lnTo>
                      <a:pt x="37" y="71"/>
                    </a:lnTo>
                    <a:lnTo>
                      <a:pt x="42" y="67"/>
                    </a:lnTo>
                    <a:lnTo>
                      <a:pt x="45" y="59"/>
                    </a:lnTo>
                    <a:lnTo>
                      <a:pt x="42" y="57"/>
                    </a:lnTo>
                    <a:lnTo>
                      <a:pt x="40" y="62"/>
                    </a:lnTo>
                    <a:lnTo>
                      <a:pt x="33" y="68"/>
                    </a:lnTo>
                    <a:lnTo>
                      <a:pt x="26" y="59"/>
                    </a:lnTo>
                    <a:lnTo>
                      <a:pt x="22" y="49"/>
                    </a:lnTo>
                    <a:lnTo>
                      <a:pt x="23" y="44"/>
                    </a:lnTo>
                    <a:lnTo>
                      <a:pt x="21" y="35"/>
                    </a:lnTo>
                    <a:lnTo>
                      <a:pt x="7" y="14"/>
                    </a:lnTo>
                    <a:lnTo>
                      <a:pt x="1" y="6"/>
                    </a:lnTo>
                    <a:lnTo>
                      <a:pt x="0" y="3"/>
                    </a:lnTo>
                    <a:lnTo>
                      <a:pt x="8" y="1"/>
                    </a:lnTo>
                    <a:lnTo>
                      <a:pt x="10" y="0"/>
                    </a:lnTo>
                    <a:lnTo>
                      <a:pt x="13" y="1"/>
                    </a:lnTo>
                    <a:lnTo>
                      <a:pt x="13" y="11"/>
                    </a:lnTo>
                    <a:lnTo>
                      <a:pt x="19" y="22"/>
                    </a:lnTo>
                    <a:lnTo>
                      <a:pt x="19" y="28"/>
                    </a:lnTo>
                    <a:lnTo>
                      <a:pt x="24" y="36"/>
                    </a:lnTo>
                    <a:lnTo>
                      <a:pt x="29" y="32"/>
                    </a:lnTo>
                    <a:lnTo>
                      <a:pt x="34" y="27"/>
                    </a:lnTo>
                    <a:lnTo>
                      <a:pt x="35" y="30"/>
                    </a:lnTo>
                    <a:lnTo>
                      <a:pt x="35" y="35"/>
                    </a:lnTo>
                    <a:lnTo>
                      <a:pt x="46" y="35"/>
                    </a:lnTo>
                    <a:lnTo>
                      <a:pt x="51" y="38"/>
                    </a:lnTo>
                    <a:lnTo>
                      <a:pt x="59" y="41"/>
                    </a:lnTo>
                    <a:lnTo>
                      <a:pt x="64" y="40"/>
                    </a:lnTo>
                    <a:lnTo>
                      <a:pt x="73" y="48"/>
                    </a:lnTo>
                    <a:lnTo>
                      <a:pt x="66" y="52"/>
                    </a:lnTo>
                    <a:lnTo>
                      <a:pt x="78" y="59"/>
                    </a:lnTo>
                    <a:lnTo>
                      <a:pt x="80" y="56"/>
                    </a:lnTo>
                    <a:lnTo>
                      <a:pt x="83" y="59"/>
                    </a:lnTo>
                    <a:lnTo>
                      <a:pt x="85" y="64"/>
                    </a:lnTo>
                    <a:lnTo>
                      <a:pt x="87" y="70"/>
                    </a:lnTo>
                    <a:lnTo>
                      <a:pt x="96" y="79"/>
                    </a:lnTo>
                    <a:lnTo>
                      <a:pt x="98" y="83"/>
                    </a:lnTo>
                    <a:lnTo>
                      <a:pt x="98" y="87"/>
                    </a:lnTo>
                    <a:lnTo>
                      <a:pt x="100" y="96"/>
                    </a:lnTo>
                    <a:lnTo>
                      <a:pt x="98" y="94"/>
                    </a:lnTo>
                    <a:lnTo>
                      <a:pt x="89" y="89"/>
                    </a:lnTo>
                    <a:lnTo>
                      <a:pt x="85" y="89"/>
                    </a:lnTo>
                    <a:lnTo>
                      <a:pt x="86" y="96"/>
                    </a:lnTo>
                    <a:lnTo>
                      <a:pt x="87" y="97"/>
                    </a:lnTo>
                    <a:lnTo>
                      <a:pt x="89" y="97"/>
                    </a:lnTo>
                    <a:lnTo>
                      <a:pt x="93" y="100"/>
                    </a:lnTo>
                    <a:lnTo>
                      <a:pt x="96" y="107"/>
                    </a:lnTo>
                    <a:lnTo>
                      <a:pt x="103" y="114"/>
                    </a:lnTo>
                    <a:lnTo>
                      <a:pt x="109" y="126"/>
                    </a:lnTo>
                    <a:lnTo>
                      <a:pt x="116" y="134"/>
                    </a:lnTo>
                    <a:lnTo>
                      <a:pt x="110" y="140"/>
                    </a:lnTo>
                    <a:lnTo>
                      <a:pt x="109" y="148"/>
                    </a:lnTo>
                    <a:lnTo>
                      <a:pt x="113" y="151"/>
                    </a:lnTo>
                    <a:lnTo>
                      <a:pt x="113" y="159"/>
                    </a:lnTo>
                    <a:lnTo>
                      <a:pt x="109" y="159"/>
                    </a:lnTo>
                    <a:lnTo>
                      <a:pt x="105" y="162"/>
                    </a:lnTo>
                    <a:lnTo>
                      <a:pt x="108" y="165"/>
                    </a:lnTo>
                    <a:lnTo>
                      <a:pt x="112" y="165"/>
                    </a:lnTo>
                    <a:lnTo>
                      <a:pt x="116" y="170"/>
                    </a:lnTo>
                    <a:lnTo>
                      <a:pt x="123" y="170"/>
                    </a:lnTo>
                    <a:lnTo>
                      <a:pt x="125" y="167"/>
                    </a:lnTo>
                    <a:lnTo>
                      <a:pt x="132" y="167"/>
                    </a:lnTo>
                    <a:lnTo>
                      <a:pt x="136" y="169"/>
                    </a:lnTo>
                    <a:lnTo>
                      <a:pt x="137" y="177"/>
                    </a:lnTo>
                    <a:lnTo>
                      <a:pt x="140" y="184"/>
                    </a:lnTo>
                    <a:lnTo>
                      <a:pt x="146" y="187"/>
                    </a:lnTo>
                    <a:lnTo>
                      <a:pt x="151" y="182"/>
                    </a:lnTo>
                    <a:lnTo>
                      <a:pt x="150" y="156"/>
                    </a:lnTo>
                    <a:lnTo>
                      <a:pt x="150" y="151"/>
                    </a:lnTo>
                    <a:lnTo>
                      <a:pt x="143" y="141"/>
                    </a:lnTo>
                    <a:lnTo>
                      <a:pt x="147" y="141"/>
                    </a:lnTo>
                    <a:lnTo>
                      <a:pt x="151" y="148"/>
                    </a:lnTo>
                    <a:lnTo>
                      <a:pt x="164" y="151"/>
                    </a:lnTo>
                    <a:lnTo>
                      <a:pt x="164" y="161"/>
                    </a:lnTo>
                    <a:lnTo>
                      <a:pt x="167" y="162"/>
                    </a:lnTo>
                    <a:lnTo>
                      <a:pt x="167" y="171"/>
                    </a:lnTo>
                    <a:lnTo>
                      <a:pt x="169" y="176"/>
                    </a:lnTo>
                    <a:lnTo>
                      <a:pt x="168" y="186"/>
                    </a:lnTo>
                    <a:lnTo>
                      <a:pt x="169" y="192"/>
                    </a:lnTo>
                    <a:lnTo>
                      <a:pt x="173" y="197"/>
                    </a:lnTo>
                    <a:lnTo>
                      <a:pt x="175" y="203"/>
                    </a:lnTo>
                    <a:lnTo>
                      <a:pt x="178" y="213"/>
                    </a:lnTo>
                    <a:lnTo>
                      <a:pt x="185" y="219"/>
                    </a:lnTo>
                    <a:lnTo>
                      <a:pt x="194" y="219"/>
                    </a:lnTo>
                    <a:lnTo>
                      <a:pt x="205" y="227"/>
                    </a:lnTo>
                    <a:lnTo>
                      <a:pt x="232" y="235"/>
                    </a:lnTo>
                    <a:lnTo>
                      <a:pt x="239" y="240"/>
                    </a:lnTo>
                    <a:lnTo>
                      <a:pt x="249" y="241"/>
                    </a:lnTo>
                    <a:lnTo>
                      <a:pt x="254" y="235"/>
                    </a:lnTo>
                    <a:lnTo>
                      <a:pt x="259" y="235"/>
                    </a:lnTo>
                    <a:lnTo>
                      <a:pt x="266" y="224"/>
                    </a:lnTo>
                    <a:lnTo>
                      <a:pt x="271" y="221"/>
                    </a:lnTo>
                    <a:lnTo>
                      <a:pt x="276" y="218"/>
                    </a:lnTo>
                    <a:lnTo>
                      <a:pt x="284" y="213"/>
                    </a:lnTo>
                    <a:lnTo>
                      <a:pt x="286" y="210"/>
                    </a:lnTo>
                    <a:lnTo>
                      <a:pt x="292" y="208"/>
                    </a:lnTo>
                    <a:lnTo>
                      <a:pt x="301" y="210"/>
                    </a:lnTo>
                    <a:lnTo>
                      <a:pt x="313" y="218"/>
                    </a:lnTo>
                    <a:lnTo>
                      <a:pt x="313" y="231"/>
                    </a:lnTo>
                    <a:lnTo>
                      <a:pt x="308" y="246"/>
                    </a:lnTo>
                    <a:lnTo>
                      <a:pt x="308" y="262"/>
                    </a:lnTo>
                    <a:lnTo>
                      <a:pt x="307" y="264"/>
                    </a:lnTo>
                    <a:lnTo>
                      <a:pt x="307" y="272"/>
                    </a:lnTo>
                    <a:lnTo>
                      <a:pt x="304" y="280"/>
                    </a:lnTo>
                    <a:lnTo>
                      <a:pt x="296" y="286"/>
                    </a:lnTo>
                    <a:lnTo>
                      <a:pt x="287" y="290"/>
                    </a:lnTo>
                    <a:lnTo>
                      <a:pt x="286" y="304"/>
                    </a:lnTo>
                    <a:lnTo>
                      <a:pt x="284" y="307"/>
                    </a:lnTo>
                    <a:lnTo>
                      <a:pt x="285" y="316"/>
                    </a:lnTo>
                    <a:lnTo>
                      <a:pt x="287" y="317"/>
                    </a:lnTo>
                    <a:lnTo>
                      <a:pt x="287" y="321"/>
                    </a:lnTo>
                    <a:lnTo>
                      <a:pt x="282" y="328"/>
                    </a:lnTo>
                    <a:lnTo>
                      <a:pt x="280" y="316"/>
                    </a:lnTo>
                    <a:lnTo>
                      <a:pt x="275" y="315"/>
                    </a:lnTo>
                    <a:lnTo>
                      <a:pt x="269" y="315"/>
                    </a:lnTo>
                    <a:lnTo>
                      <a:pt x="261" y="316"/>
                    </a:lnTo>
                    <a:lnTo>
                      <a:pt x="253" y="316"/>
                    </a:lnTo>
                    <a:lnTo>
                      <a:pt x="247" y="318"/>
                    </a:lnTo>
                    <a:lnTo>
                      <a:pt x="242" y="323"/>
                    </a:lnTo>
                    <a:lnTo>
                      <a:pt x="226" y="345"/>
                    </a:lnTo>
                    <a:lnTo>
                      <a:pt x="226" y="349"/>
                    </a:lnTo>
                    <a:lnTo>
                      <a:pt x="228" y="348"/>
                    </a:lnTo>
                    <a:lnTo>
                      <a:pt x="232" y="356"/>
                    </a:lnTo>
                    <a:lnTo>
                      <a:pt x="237" y="360"/>
                    </a:lnTo>
                    <a:lnTo>
                      <a:pt x="236" y="369"/>
                    </a:lnTo>
                    <a:lnTo>
                      <a:pt x="231" y="380"/>
                    </a:lnTo>
                    <a:lnTo>
                      <a:pt x="217" y="404"/>
                    </a:lnTo>
                    <a:lnTo>
                      <a:pt x="215" y="412"/>
                    </a:lnTo>
                    <a:lnTo>
                      <a:pt x="202" y="428"/>
                    </a:lnTo>
                    <a:lnTo>
                      <a:pt x="182" y="463"/>
                    </a:lnTo>
                    <a:lnTo>
                      <a:pt x="171" y="479"/>
                    </a:lnTo>
                    <a:lnTo>
                      <a:pt x="153" y="492"/>
                    </a:lnTo>
                    <a:lnTo>
                      <a:pt x="145" y="495"/>
                    </a:lnTo>
                    <a:lnTo>
                      <a:pt x="137" y="488"/>
                    </a:lnTo>
                    <a:lnTo>
                      <a:pt x="132" y="481"/>
                    </a:lnTo>
                    <a:lnTo>
                      <a:pt x="113" y="482"/>
                    </a:lnTo>
                    <a:lnTo>
                      <a:pt x="109" y="473"/>
                    </a:lnTo>
                    <a:lnTo>
                      <a:pt x="109" y="469"/>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71" name="Freeform 57"/>
              <p:cNvSpPr>
                <a:spLocks noChangeAspect="1"/>
              </p:cNvSpPr>
              <p:nvPr/>
            </p:nvSpPr>
            <p:spPr bwMode="gray">
              <a:xfrm>
                <a:off x="2800099" y="1804533"/>
                <a:ext cx="21967" cy="20444"/>
              </a:xfrm>
              <a:custGeom>
                <a:avLst/>
                <a:gdLst/>
                <a:ahLst/>
                <a:cxnLst>
                  <a:cxn ang="0">
                    <a:pos x="60" y="71"/>
                  </a:cxn>
                  <a:cxn ang="0">
                    <a:pos x="39" y="60"/>
                  </a:cxn>
                  <a:cxn ang="0">
                    <a:pos x="27" y="43"/>
                  </a:cxn>
                  <a:cxn ang="0">
                    <a:pos x="21" y="38"/>
                  </a:cxn>
                  <a:cxn ang="0">
                    <a:pos x="16" y="26"/>
                  </a:cxn>
                  <a:cxn ang="0">
                    <a:pos x="6" y="17"/>
                  </a:cxn>
                  <a:cxn ang="0">
                    <a:pos x="6" y="9"/>
                  </a:cxn>
                  <a:cxn ang="0">
                    <a:pos x="0" y="2"/>
                  </a:cxn>
                  <a:cxn ang="0">
                    <a:pos x="6" y="0"/>
                  </a:cxn>
                  <a:cxn ang="0">
                    <a:pos x="14" y="5"/>
                  </a:cxn>
                  <a:cxn ang="0">
                    <a:pos x="19" y="4"/>
                  </a:cxn>
                  <a:cxn ang="0">
                    <a:pos x="33" y="14"/>
                  </a:cxn>
                  <a:cxn ang="0">
                    <a:pos x="40" y="16"/>
                  </a:cxn>
                  <a:cxn ang="0">
                    <a:pos x="41" y="21"/>
                  </a:cxn>
                  <a:cxn ang="0">
                    <a:pos x="45" y="26"/>
                  </a:cxn>
                  <a:cxn ang="0">
                    <a:pos x="51" y="26"/>
                  </a:cxn>
                  <a:cxn ang="0">
                    <a:pos x="59" y="29"/>
                  </a:cxn>
                  <a:cxn ang="0">
                    <a:pos x="67" y="43"/>
                  </a:cxn>
                  <a:cxn ang="0">
                    <a:pos x="72" y="47"/>
                  </a:cxn>
                  <a:cxn ang="0">
                    <a:pos x="75" y="57"/>
                  </a:cxn>
                  <a:cxn ang="0">
                    <a:pos x="78" y="58"/>
                  </a:cxn>
                  <a:cxn ang="0">
                    <a:pos x="82" y="63"/>
                  </a:cxn>
                  <a:cxn ang="0">
                    <a:pos x="89" y="68"/>
                  </a:cxn>
                  <a:cxn ang="0">
                    <a:pos x="94" y="74"/>
                  </a:cxn>
                  <a:cxn ang="0">
                    <a:pos x="98" y="75"/>
                  </a:cxn>
                  <a:cxn ang="0">
                    <a:pos x="100" y="81"/>
                  </a:cxn>
                  <a:cxn ang="0">
                    <a:pos x="109" y="82"/>
                  </a:cxn>
                  <a:cxn ang="0">
                    <a:pos x="123" y="86"/>
                  </a:cxn>
                  <a:cxn ang="0">
                    <a:pos x="141" y="103"/>
                  </a:cxn>
                  <a:cxn ang="0">
                    <a:pos x="143" y="109"/>
                  </a:cxn>
                  <a:cxn ang="0">
                    <a:pos x="150" y="108"/>
                  </a:cxn>
                  <a:cxn ang="0">
                    <a:pos x="157" y="114"/>
                  </a:cxn>
                  <a:cxn ang="0">
                    <a:pos x="159" y="123"/>
                  </a:cxn>
                  <a:cxn ang="0">
                    <a:pos x="158" y="125"/>
                  </a:cxn>
                  <a:cxn ang="0">
                    <a:pos x="153" y="125"/>
                  </a:cxn>
                  <a:cxn ang="0">
                    <a:pos x="152" y="133"/>
                  </a:cxn>
                  <a:cxn ang="0">
                    <a:pos x="150" y="131"/>
                  </a:cxn>
                  <a:cxn ang="0">
                    <a:pos x="147" y="127"/>
                  </a:cxn>
                  <a:cxn ang="0">
                    <a:pos x="141" y="122"/>
                  </a:cxn>
                  <a:cxn ang="0">
                    <a:pos x="138" y="119"/>
                  </a:cxn>
                  <a:cxn ang="0">
                    <a:pos x="130" y="119"/>
                  </a:cxn>
                  <a:cxn ang="0">
                    <a:pos x="124" y="115"/>
                  </a:cxn>
                  <a:cxn ang="0">
                    <a:pos x="116" y="115"/>
                  </a:cxn>
                  <a:cxn ang="0">
                    <a:pos x="114" y="112"/>
                  </a:cxn>
                  <a:cxn ang="0">
                    <a:pos x="113" y="104"/>
                  </a:cxn>
                  <a:cxn ang="0">
                    <a:pos x="108" y="104"/>
                  </a:cxn>
                  <a:cxn ang="0">
                    <a:pos x="104" y="102"/>
                  </a:cxn>
                  <a:cxn ang="0">
                    <a:pos x="99" y="102"/>
                  </a:cxn>
                  <a:cxn ang="0">
                    <a:pos x="98" y="97"/>
                  </a:cxn>
                  <a:cxn ang="0">
                    <a:pos x="93" y="97"/>
                  </a:cxn>
                  <a:cxn ang="0">
                    <a:pos x="91" y="95"/>
                  </a:cxn>
                  <a:cxn ang="0">
                    <a:pos x="84" y="93"/>
                  </a:cxn>
                  <a:cxn ang="0">
                    <a:pos x="77" y="86"/>
                  </a:cxn>
                  <a:cxn ang="0">
                    <a:pos x="71" y="86"/>
                  </a:cxn>
                  <a:cxn ang="0">
                    <a:pos x="66" y="84"/>
                  </a:cxn>
                  <a:cxn ang="0">
                    <a:pos x="65" y="76"/>
                  </a:cxn>
                  <a:cxn ang="0">
                    <a:pos x="60" y="71"/>
                  </a:cxn>
                </a:cxnLst>
                <a:rect l="0" t="0" r="r" b="b"/>
                <a:pathLst>
                  <a:path w="159" h="133">
                    <a:moveTo>
                      <a:pt x="60" y="71"/>
                    </a:moveTo>
                    <a:lnTo>
                      <a:pt x="39" y="60"/>
                    </a:lnTo>
                    <a:lnTo>
                      <a:pt x="27" y="43"/>
                    </a:lnTo>
                    <a:lnTo>
                      <a:pt x="21" y="38"/>
                    </a:lnTo>
                    <a:lnTo>
                      <a:pt x="16" y="26"/>
                    </a:lnTo>
                    <a:lnTo>
                      <a:pt x="6" y="17"/>
                    </a:lnTo>
                    <a:lnTo>
                      <a:pt x="6" y="9"/>
                    </a:lnTo>
                    <a:lnTo>
                      <a:pt x="0" y="2"/>
                    </a:lnTo>
                    <a:lnTo>
                      <a:pt x="6" y="0"/>
                    </a:lnTo>
                    <a:lnTo>
                      <a:pt x="14" y="5"/>
                    </a:lnTo>
                    <a:lnTo>
                      <a:pt x="19" y="4"/>
                    </a:lnTo>
                    <a:lnTo>
                      <a:pt x="33" y="14"/>
                    </a:lnTo>
                    <a:lnTo>
                      <a:pt x="40" y="16"/>
                    </a:lnTo>
                    <a:lnTo>
                      <a:pt x="41" y="21"/>
                    </a:lnTo>
                    <a:lnTo>
                      <a:pt x="45" y="26"/>
                    </a:lnTo>
                    <a:lnTo>
                      <a:pt x="51" y="26"/>
                    </a:lnTo>
                    <a:lnTo>
                      <a:pt x="59" y="29"/>
                    </a:lnTo>
                    <a:lnTo>
                      <a:pt x="67" y="43"/>
                    </a:lnTo>
                    <a:lnTo>
                      <a:pt x="72" y="47"/>
                    </a:lnTo>
                    <a:lnTo>
                      <a:pt x="75" y="57"/>
                    </a:lnTo>
                    <a:lnTo>
                      <a:pt x="78" y="58"/>
                    </a:lnTo>
                    <a:lnTo>
                      <a:pt x="82" y="63"/>
                    </a:lnTo>
                    <a:lnTo>
                      <a:pt x="89" y="68"/>
                    </a:lnTo>
                    <a:lnTo>
                      <a:pt x="94" y="74"/>
                    </a:lnTo>
                    <a:lnTo>
                      <a:pt x="98" y="75"/>
                    </a:lnTo>
                    <a:lnTo>
                      <a:pt x="100" y="81"/>
                    </a:lnTo>
                    <a:lnTo>
                      <a:pt x="109" y="82"/>
                    </a:lnTo>
                    <a:lnTo>
                      <a:pt x="123" y="86"/>
                    </a:lnTo>
                    <a:lnTo>
                      <a:pt x="141" y="103"/>
                    </a:lnTo>
                    <a:lnTo>
                      <a:pt x="143" y="109"/>
                    </a:lnTo>
                    <a:lnTo>
                      <a:pt x="150" y="108"/>
                    </a:lnTo>
                    <a:lnTo>
                      <a:pt x="157" y="114"/>
                    </a:lnTo>
                    <a:lnTo>
                      <a:pt x="159" y="123"/>
                    </a:lnTo>
                    <a:lnTo>
                      <a:pt x="158" y="125"/>
                    </a:lnTo>
                    <a:lnTo>
                      <a:pt x="153" y="125"/>
                    </a:lnTo>
                    <a:lnTo>
                      <a:pt x="152" y="133"/>
                    </a:lnTo>
                    <a:lnTo>
                      <a:pt x="150" y="131"/>
                    </a:lnTo>
                    <a:lnTo>
                      <a:pt x="147" y="127"/>
                    </a:lnTo>
                    <a:lnTo>
                      <a:pt x="141" y="122"/>
                    </a:lnTo>
                    <a:lnTo>
                      <a:pt x="138" y="119"/>
                    </a:lnTo>
                    <a:lnTo>
                      <a:pt x="130" y="119"/>
                    </a:lnTo>
                    <a:lnTo>
                      <a:pt x="124" y="115"/>
                    </a:lnTo>
                    <a:lnTo>
                      <a:pt x="116" y="115"/>
                    </a:lnTo>
                    <a:lnTo>
                      <a:pt x="114" y="112"/>
                    </a:lnTo>
                    <a:lnTo>
                      <a:pt x="113" y="104"/>
                    </a:lnTo>
                    <a:lnTo>
                      <a:pt x="108" y="104"/>
                    </a:lnTo>
                    <a:lnTo>
                      <a:pt x="104" y="102"/>
                    </a:lnTo>
                    <a:lnTo>
                      <a:pt x="99" y="102"/>
                    </a:lnTo>
                    <a:lnTo>
                      <a:pt x="98" y="97"/>
                    </a:lnTo>
                    <a:lnTo>
                      <a:pt x="93" y="97"/>
                    </a:lnTo>
                    <a:lnTo>
                      <a:pt x="91" y="95"/>
                    </a:lnTo>
                    <a:lnTo>
                      <a:pt x="84" y="93"/>
                    </a:lnTo>
                    <a:lnTo>
                      <a:pt x="77" y="86"/>
                    </a:lnTo>
                    <a:lnTo>
                      <a:pt x="71" y="86"/>
                    </a:lnTo>
                    <a:lnTo>
                      <a:pt x="66" y="84"/>
                    </a:lnTo>
                    <a:lnTo>
                      <a:pt x="65" y="76"/>
                    </a:lnTo>
                    <a:lnTo>
                      <a:pt x="60" y="71"/>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72" name="Freeform 58"/>
              <p:cNvSpPr>
                <a:spLocks noChangeAspect="1"/>
              </p:cNvSpPr>
              <p:nvPr/>
            </p:nvSpPr>
            <p:spPr bwMode="gray">
              <a:xfrm>
                <a:off x="2087553" y="1214802"/>
                <a:ext cx="83062" cy="45606"/>
              </a:xfrm>
              <a:custGeom>
                <a:avLst/>
                <a:gdLst/>
                <a:ahLst/>
                <a:cxnLst>
                  <a:cxn ang="0">
                    <a:pos x="259" y="238"/>
                  </a:cxn>
                  <a:cxn ang="0">
                    <a:pos x="303" y="218"/>
                  </a:cxn>
                  <a:cxn ang="0">
                    <a:pos x="334" y="201"/>
                  </a:cxn>
                  <a:cxn ang="0">
                    <a:pos x="362" y="217"/>
                  </a:cxn>
                  <a:cxn ang="0">
                    <a:pos x="401" y="204"/>
                  </a:cxn>
                  <a:cxn ang="0">
                    <a:pos x="433" y="170"/>
                  </a:cxn>
                  <a:cxn ang="0">
                    <a:pos x="491" y="159"/>
                  </a:cxn>
                  <a:cxn ang="0">
                    <a:pos x="550" y="112"/>
                  </a:cxn>
                  <a:cxn ang="0">
                    <a:pos x="604" y="79"/>
                  </a:cxn>
                  <a:cxn ang="0">
                    <a:pos x="577" y="56"/>
                  </a:cxn>
                  <a:cxn ang="0">
                    <a:pos x="530" y="34"/>
                  </a:cxn>
                  <a:cxn ang="0">
                    <a:pos x="508" y="27"/>
                  </a:cxn>
                  <a:cxn ang="0">
                    <a:pos x="452" y="24"/>
                  </a:cxn>
                  <a:cxn ang="0">
                    <a:pos x="421" y="18"/>
                  </a:cxn>
                  <a:cxn ang="0">
                    <a:pos x="366" y="20"/>
                  </a:cxn>
                  <a:cxn ang="0">
                    <a:pos x="325" y="23"/>
                  </a:cxn>
                  <a:cxn ang="0">
                    <a:pos x="294" y="18"/>
                  </a:cxn>
                  <a:cxn ang="0">
                    <a:pos x="260" y="4"/>
                  </a:cxn>
                  <a:cxn ang="0">
                    <a:pos x="233" y="18"/>
                  </a:cxn>
                  <a:cxn ang="0">
                    <a:pos x="224" y="48"/>
                  </a:cxn>
                  <a:cxn ang="0">
                    <a:pos x="191" y="45"/>
                  </a:cxn>
                  <a:cxn ang="0">
                    <a:pos x="160" y="34"/>
                  </a:cxn>
                  <a:cxn ang="0">
                    <a:pos x="129" y="32"/>
                  </a:cxn>
                  <a:cxn ang="0">
                    <a:pos x="98" y="36"/>
                  </a:cxn>
                  <a:cxn ang="0">
                    <a:pos x="92" y="58"/>
                  </a:cxn>
                  <a:cxn ang="0">
                    <a:pos x="106" y="79"/>
                  </a:cxn>
                  <a:cxn ang="0">
                    <a:pos x="70" y="109"/>
                  </a:cxn>
                  <a:cxn ang="0">
                    <a:pos x="62" y="129"/>
                  </a:cxn>
                  <a:cxn ang="0">
                    <a:pos x="84" y="144"/>
                  </a:cxn>
                  <a:cxn ang="0">
                    <a:pos x="117" y="147"/>
                  </a:cxn>
                  <a:cxn ang="0">
                    <a:pos x="137" y="131"/>
                  </a:cxn>
                  <a:cxn ang="0">
                    <a:pos x="156" y="154"/>
                  </a:cxn>
                  <a:cxn ang="0">
                    <a:pos x="181" y="169"/>
                  </a:cxn>
                  <a:cxn ang="0">
                    <a:pos x="212" y="175"/>
                  </a:cxn>
                  <a:cxn ang="0">
                    <a:pos x="187" y="195"/>
                  </a:cxn>
                  <a:cxn ang="0">
                    <a:pos x="168" y="202"/>
                  </a:cxn>
                  <a:cxn ang="0">
                    <a:pos x="149" y="213"/>
                  </a:cxn>
                  <a:cxn ang="0">
                    <a:pos x="111" y="215"/>
                  </a:cxn>
                  <a:cxn ang="0">
                    <a:pos x="88" y="224"/>
                  </a:cxn>
                  <a:cxn ang="0">
                    <a:pos x="68" y="236"/>
                  </a:cxn>
                  <a:cxn ang="0">
                    <a:pos x="30" y="229"/>
                  </a:cxn>
                  <a:cxn ang="0">
                    <a:pos x="0" y="236"/>
                  </a:cxn>
                  <a:cxn ang="0">
                    <a:pos x="4" y="267"/>
                  </a:cxn>
                  <a:cxn ang="0">
                    <a:pos x="36" y="268"/>
                  </a:cxn>
                  <a:cxn ang="0">
                    <a:pos x="76" y="267"/>
                  </a:cxn>
                  <a:cxn ang="0">
                    <a:pos x="120" y="265"/>
                  </a:cxn>
                  <a:cxn ang="0">
                    <a:pos x="140" y="287"/>
                  </a:cxn>
                  <a:cxn ang="0">
                    <a:pos x="178" y="281"/>
                  </a:cxn>
                  <a:cxn ang="0">
                    <a:pos x="219" y="278"/>
                  </a:cxn>
                  <a:cxn ang="0">
                    <a:pos x="251" y="267"/>
                  </a:cxn>
                </a:cxnLst>
                <a:rect l="0" t="0" r="r" b="b"/>
                <a:pathLst>
                  <a:path w="604" h="288">
                    <a:moveTo>
                      <a:pt x="251" y="267"/>
                    </a:moveTo>
                    <a:lnTo>
                      <a:pt x="250" y="256"/>
                    </a:lnTo>
                    <a:lnTo>
                      <a:pt x="259" y="238"/>
                    </a:lnTo>
                    <a:lnTo>
                      <a:pt x="291" y="223"/>
                    </a:lnTo>
                    <a:lnTo>
                      <a:pt x="296" y="218"/>
                    </a:lnTo>
                    <a:lnTo>
                      <a:pt x="303" y="218"/>
                    </a:lnTo>
                    <a:lnTo>
                      <a:pt x="309" y="203"/>
                    </a:lnTo>
                    <a:lnTo>
                      <a:pt x="319" y="207"/>
                    </a:lnTo>
                    <a:lnTo>
                      <a:pt x="334" y="201"/>
                    </a:lnTo>
                    <a:lnTo>
                      <a:pt x="345" y="202"/>
                    </a:lnTo>
                    <a:lnTo>
                      <a:pt x="351" y="215"/>
                    </a:lnTo>
                    <a:lnTo>
                      <a:pt x="362" y="217"/>
                    </a:lnTo>
                    <a:lnTo>
                      <a:pt x="378" y="213"/>
                    </a:lnTo>
                    <a:lnTo>
                      <a:pt x="388" y="214"/>
                    </a:lnTo>
                    <a:lnTo>
                      <a:pt x="401" y="204"/>
                    </a:lnTo>
                    <a:lnTo>
                      <a:pt x="407" y="186"/>
                    </a:lnTo>
                    <a:lnTo>
                      <a:pt x="416" y="175"/>
                    </a:lnTo>
                    <a:lnTo>
                      <a:pt x="433" y="170"/>
                    </a:lnTo>
                    <a:lnTo>
                      <a:pt x="452" y="169"/>
                    </a:lnTo>
                    <a:lnTo>
                      <a:pt x="479" y="164"/>
                    </a:lnTo>
                    <a:lnTo>
                      <a:pt x="491" y="159"/>
                    </a:lnTo>
                    <a:lnTo>
                      <a:pt x="499" y="145"/>
                    </a:lnTo>
                    <a:lnTo>
                      <a:pt x="514" y="132"/>
                    </a:lnTo>
                    <a:lnTo>
                      <a:pt x="550" y="112"/>
                    </a:lnTo>
                    <a:lnTo>
                      <a:pt x="588" y="100"/>
                    </a:lnTo>
                    <a:lnTo>
                      <a:pt x="598" y="93"/>
                    </a:lnTo>
                    <a:lnTo>
                      <a:pt x="604" y="79"/>
                    </a:lnTo>
                    <a:lnTo>
                      <a:pt x="604" y="69"/>
                    </a:lnTo>
                    <a:lnTo>
                      <a:pt x="597" y="69"/>
                    </a:lnTo>
                    <a:lnTo>
                      <a:pt x="577" y="56"/>
                    </a:lnTo>
                    <a:lnTo>
                      <a:pt x="561" y="53"/>
                    </a:lnTo>
                    <a:lnTo>
                      <a:pt x="546" y="35"/>
                    </a:lnTo>
                    <a:lnTo>
                      <a:pt x="530" y="34"/>
                    </a:lnTo>
                    <a:lnTo>
                      <a:pt x="523" y="31"/>
                    </a:lnTo>
                    <a:lnTo>
                      <a:pt x="514" y="31"/>
                    </a:lnTo>
                    <a:lnTo>
                      <a:pt x="508" y="27"/>
                    </a:lnTo>
                    <a:lnTo>
                      <a:pt x="499" y="26"/>
                    </a:lnTo>
                    <a:lnTo>
                      <a:pt x="475" y="27"/>
                    </a:lnTo>
                    <a:lnTo>
                      <a:pt x="452" y="24"/>
                    </a:lnTo>
                    <a:lnTo>
                      <a:pt x="443" y="24"/>
                    </a:lnTo>
                    <a:lnTo>
                      <a:pt x="428" y="18"/>
                    </a:lnTo>
                    <a:lnTo>
                      <a:pt x="421" y="18"/>
                    </a:lnTo>
                    <a:lnTo>
                      <a:pt x="406" y="24"/>
                    </a:lnTo>
                    <a:lnTo>
                      <a:pt x="374" y="20"/>
                    </a:lnTo>
                    <a:lnTo>
                      <a:pt x="366" y="20"/>
                    </a:lnTo>
                    <a:lnTo>
                      <a:pt x="350" y="24"/>
                    </a:lnTo>
                    <a:lnTo>
                      <a:pt x="334" y="24"/>
                    </a:lnTo>
                    <a:lnTo>
                      <a:pt x="325" y="23"/>
                    </a:lnTo>
                    <a:lnTo>
                      <a:pt x="319" y="18"/>
                    </a:lnTo>
                    <a:lnTo>
                      <a:pt x="310" y="16"/>
                    </a:lnTo>
                    <a:lnTo>
                      <a:pt x="294" y="18"/>
                    </a:lnTo>
                    <a:lnTo>
                      <a:pt x="288" y="12"/>
                    </a:lnTo>
                    <a:lnTo>
                      <a:pt x="267" y="0"/>
                    </a:lnTo>
                    <a:lnTo>
                      <a:pt x="260" y="4"/>
                    </a:lnTo>
                    <a:lnTo>
                      <a:pt x="253" y="5"/>
                    </a:lnTo>
                    <a:lnTo>
                      <a:pt x="245" y="8"/>
                    </a:lnTo>
                    <a:lnTo>
                      <a:pt x="233" y="18"/>
                    </a:lnTo>
                    <a:lnTo>
                      <a:pt x="232" y="26"/>
                    </a:lnTo>
                    <a:lnTo>
                      <a:pt x="227" y="32"/>
                    </a:lnTo>
                    <a:lnTo>
                      <a:pt x="224" y="48"/>
                    </a:lnTo>
                    <a:lnTo>
                      <a:pt x="221" y="56"/>
                    </a:lnTo>
                    <a:lnTo>
                      <a:pt x="205" y="52"/>
                    </a:lnTo>
                    <a:lnTo>
                      <a:pt x="191" y="45"/>
                    </a:lnTo>
                    <a:lnTo>
                      <a:pt x="175" y="40"/>
                    </a:lnTo>
                    <a:lnTo>
                      <a:pt x="169" y="36"/>
                    </a:lnTo>
                    <a:lnTo>
                      <a:pt x="160" y="34"/>
                    </a:lnTo>
                    <a:lnTo>
                      <a:pt x="152" y="34"/>
                    </a:lnTo>
                    <a:lnTo>
                      <a:pt x="137" y="31"/>
                    </a:lnTo>
                    <a:lnTo>
                      <a:pt x="129" y="32"/>
                    </a:lnTo>
                    <a:lnTo>
                      <a:pt x="121" y="30"/>
                    </a:lnTo>
                    <a:lnTo>
                      <a:pt x="105" y="32"/>
                    </a:lnTo>
                    <a:lnTo>
                      <a:pt x="98" y="36"/>
                    </a:lnTo>
                    <a:lnTo>
                      <a:pt x="95" y="43"/>
                    </a:lnTo>
                    <a:lnTo>
                      <a:pt x="97" y="51"/>
                    </a:lnTo>
                    <a:lnTo>
                      <a:pt x="92" y="58"/>
                    </a:lnTo>
                    <a:lnTo>
                      <a:pt x="88" y="66"/>
                    </a:lnTo>
                    <a:lnTo>
                      <a:pt x="105" y="70"/>
                    </a:lnTo>
                    <a:lnTo>
                      <a:pt x="106" y="79"/>
                    </a:lnTo>
                    <a:lnTo>
                      <a:pt x="92" y="85"/>
                    </a:lnTo>
                    <a:lnTo>
                      <a:pt x="82" y="97"/>
                    </a:lnTo>
                    <a:lnTo>
                      <a:pt x="70" y="109"/>
                    </a:lnTo>
                    <a:lnTo>
                      <a:pt x="55" y="118"/>
                    </a:lnTo>
                    <a:lnTo>
                      <a:pt x="54" y="127"/>
                    </a:lnTo>
                    <a:lnTo>
                      <a:pt x="62" y="129"/>
                    </a:lnTo>
                    <a:lnTo>
                      <a:pt x="68" y="134"/>
                    </a:lnTo>
                    <a:lnTo>
                      <a:pt x="76" y="131"/>
                    </a:lnTo>
                    <a:lnTo>
                      <a:pt x="84" y="144"/>
                    </a:lnTo>
                    <a:lnTo>
                      <a:pt x="108" y="154"/>
                    </a:lnTo>
                    <a:lnTo>
                      <a:pt x="115" y="154"/>
                    </a:lnTo>
                    <a:lnTo>
                      <a:pt x="117" y="147"/>
                    </a:lnTo>
                    <a:lnTo>
                      <a:pt x="125" y="142"/>
                    </a:lnTo>
                    <a:lnTo>
                      <a:pt x="130" y="127"/>
                    </a:lnTo>
                    <a:lnTo>
                      <a:pt x="137" y="131"/>
                    </a:lnTo>
                    <a:lnTo>
                      <a:pt x="142" y="137"/>
                    </a:lnTo>
                    <a:lnTo>
                      <a:pt x="142" y="145"/>
                    </a:lnTo>
                    <a:lnTo>
                      <a:pt x="156" y="154"/>
                    </a:lnTo>
                    <a:lnTo>
                      <a:pt x="162" y="159"/>
                    </a:lnTo>
                    <a:lnTo>
                      <a:pt x="170" y="159"/>
                    </a:lnTo>
                    <a:lnTo>
                      <a:pt x="181" y="169"/>
                    </a:lnTo>
                    <a:lnTo>
                      <a:pt x="197" y="174"/>
                    </a:lnTo>
                    <a:lnTo>
                      <a:pt x="205" y="171"/>
                    </a:lnTo>
                    <a:lnTo>
                      <a:pt x="212" y="175"/>
                    </a:lnTo>
                    <a:lnTo>
                      <a:pt x="207" y="182"/>
                    </a:lnTo>
                    <a:lnTo>
                      <a:pt x="191" y="186"/>
                    </a:lnTo>
                    <a:lnTo>
                      <a:pt x="187" y="195"/>
                    </a:lnTo>
                    <a:lnTo>
                      <a:pt x="181" y="198"/>
                    </a:lnTo>
                    <a:lnTo>
                      <a:pt x="173" y="196"/>
                    </a:lnTo>
                    <a:lnTo>
                      <a:pt x="168" y="202"/>
                    </a:lnTo>
                    <a:lnTo>
                      <a:pt x="160" y="202"/>
                    </a:lnTo>
                    <a:lnTo>
                      <a:pt x="153" y="206"/>
                    </a:lnTo>
                    <a:lnTo>
                      <a:pt x="149" y="213"/>
                    </a:lnTo>
                    <a:lnTo>
                      <a:pt x="143" y="218"/>
                    </a:lnTo>
                    <a:lnTo>
                      <a:pt x="127" y="220"/>
                    </a:lnTo>
                    <a:lnTo>
                      <a:pt x="111" y="215"/>
                    </a:lnTo>
                    <a:lnTo>
                      <a:pt x="104" y="214"/>
                    </a:lnTo>
                    <a:lnTo>
                      <a:pt x="92" y="215"/>
                    </a:lnTo>
                    <a:lnTo>
                      <a:pt x="88" y="224"/>
                    </a:lnTo>
                    <a:lnTo>
                      <a:pt x="81" y="226"/>
                    </a:lnTo>
                    <a:lnTo>
                      <a:pt x="76" y="234"/>
                    </a:lnTo>
                    <a:lnTo>
                      <a:pt x="68" y="236"/>
                    </a:lnTo>
                    <a:lnTo>
                      <a:pt x="55" y="228"/>
                    </a:lnTo>
                    <a:lnTo>
                      <a:pt x="46" y="226"/>
                    </a:lnTo>
                    <a:lnTo>
                      <a:pt x="30" y="229"/>
                    </a:lnTo>
                    <a:lnTo>
                      <a:pt x="22" y="226"/>
                    </a:lnTo>
                    <a:lnTo>
                      <a:pt x="15" y="231"/>
                    </a:lnTo>
                    <a:lnTo>
                      <a:pt x="0" y="236"/>
                    </a:lnTo>
                    <a:lnTo>
                      <a:pt x="0" y="245"/>
                    </a:lnTo>
                    <a:lnTo>
                      <a:pt x="0" y="261"/>
                    </a:lnTo>
                    <a:lnTo>
                      <a:pt x="4" y="267"/>
                    </a:lnTo>
                    <a:lnTo>
                      <a:pt x="13" y="267"/>
                    </a:lnTo>
                    <a:lnTo>
                      <a:pt x="20" y="265"/>
                    </a:lnTo>
                    <a:lnTo>
                      <a:pt x="36" y="268"/>
                    </a:lnTo>
                    <a:lnTo>
                      <a:pt x="60" y="265"/>
                    </a:lnTo>
                    <a:lnTo>
                      <a:pt x="68" y="265"/>
                    </a:lnTo>
                    <a:lnTo>
                      <a:pt x="76" y="267"/>
                    </a:lnTo>
                    <a:lnTo>
                      <a:pt x="81" y="273"/>
                    </a:lnTo>
                    <a:lnTo>
                      <a:pt x="89" y="274"/>
                    </a:lnTo>
                    <a:lnTo>
                      <a:pt x="120" y="265"/>
                    </a:lnTo>
                    <a:lnTo>
                      <a:pt x="127" y="269"/>
                    </a:lnTo>
                    <a:lnTo>
                      <a:pt x="135" y="271"/>
                    </a:lnTo>
                    <a:lnTo>
                      <a:pt x="140" y="287"/>
                    </a:lnTo>
                    <a:lnTo>
                      <a:pt x="156" y="285"/>
                    </a:lnTo>
                    <a:lnTo>
                      <a:pt x="163" y="288"/>
                    </a:lnTo>
                    <a:lnTo>
                      <a:pt x="178" y="281"/>
                    </a:lnTo>
                    <a:lnTo>
                      <a:pt x="194" y="278"/>
                    </a:lnTo>
                    <a:lnTo>
                      <a:pt x="210" y="281"/>
                    </a:lnTo>
                    <a:lnTo>
                      <a:pt x="219" y="278"/>
                    </a:lnTo>
                    <a:lnTo>
                      <a:pt x="229" y="279"/>
                    </a:lnTo>
                    <a:lnTo>
                      <a:pt x="232" y="265"/>
                    </a:lnTo>
                    <a:lnTo>
                      <a:pt x="251" y="267"/>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73" name="Freeform 59"/>
              <p:cNvSpPr>
                <a:spLocks noChangeAspect="1"/>
              </p:cNvSpPr>
              <p:nvPr/>
            </p:nvSpPr>
            <p:spPr bwMode="gray">
              <a:xfrm>
                <a:off x="2073824" y="1239964"/>
                <a:ext cx="56976" cy="48751"/>
              </a:xfrm>
              <a:custGeom>
                <a:avLst/>
                <a:gdLst/>
                <a:ahLst/>
                <a:cxnLst>
                  <a:cxn ang="0">
                    <a:pos x="45" y="286"/>
                  </a:cxn>
                  <a:cxn ang="0">
                    <a:pos x="72" y="273"/>
                  </a:cxn>
                  <a:cxn ang="0">
                    <a:pos x="89" y="269"/>
                  </a:cxn>
                  <a:cxn ang="0">
                    <a:pos x="112" y="274"/>
                  </a:cxn>
                  <a:cxn ang="0">
                    <a:pos x="118" y="246"/>
                  </a:cxn>
                  <a:cxn ang="0">
                    <a:pos x="145" y="252"/>
                  </a:cxn>
                  <a:cxn ang="0">
                    <a:pos x="160" y="238"/>
                  </a:cxn>
                  <a:cxn ang="0">
                    <a:pos x="176" y="198"/>
                  </a:cxn>
                  <a:cxn ang="0">
                    <a:pos x="190" y="190"/>
                  </a:cxn>
                  <a:cxn ang="0">
                    <a:pos x="217" y="207"/>
                  </a:cxn>
                  <a:cxn ang="0">
                    <a:pos x="219" y="225"/>
                  </a:cxn>
                  <a:cxn ang="0">
                    <a:pos x="230" y="231"/>
                  </a:cxn>
                  <a:cxn ang="0">
                    <a:pos x="226" y="254"/>
                  </a:cxn>
                  <a:cxn ang="0">
                    <a:pos x="224" y="287"/>
                  </a:cxn>
                  <a:cxn ang="0">
                    <a:pos x="241" y="312"/>
                  </a:cxn>
                  <a:cxn ang="0">
                    <a:pos x="293" y="286"/>
                  </a:cxn>
                  <a:cxn ang="0">
                    <a:pos x="307" y="271"/>
                  </a:cxn>
                  <a:cxn ang="0">
                    <a:pos x="334" y="257"/>
                  </a:cxn>
                  <a:cxn ang="0">
                    <a:pos x="350" y="260"/>
                  </a:cxn>
                  <a:cxn ang="0">
                    <a:pos x="364" y="266"/>
                  </a:cxn>
                  <a:cxn ang="0">
                    <a:pos x="390" y="260"/>
                  </a:cxn>
                  <a:cxn ang="0">
                    <a:pos x="411" y="268"/>
                  </a:cxn>
                  <a:cxn ang="0">
                    <a:pos x="417" y="273"/>
                  </a:cxn>
                  <a:cxn ang="0">
                    <a:pos x="400" y="182"/>
                  </a:cxn>
                  <a:cxn ang="0">
                    <a:pos x="346" y="162"/>
                  </a:cxn>
                  <a:cxn ang="0">
                    <a:pos x="333" y="120"/>
                  </a:cxn>
                  <a:cxn ang="0">
                    <a:pos x="282" y="122"/>
                  </a:cxn>
                  <a:cxn ang="0">
                    <a:pos x="239" y="112"/>
                  </a:cxn>
                  <a:cxn ang="0">
                    <a:pos x="185" y="114"/>
                  </a:cxn>
                  <a:cxn ang="0">
                    <a:pos x="140" y="109"/>
                  </a:cxn>
                  <a:cxn ang="0">
                    <a:pos x="104" y="102"/>
                  </a:cxn>
                  <a:cxn ang="0">
                    <a:pos x="126" y="67"/>
                  </a:cxn>
                  <a:cxn ang="0">
                    <a:pos x="172" y="77"/>
                  </a:cxn>
                  <a:cxn ang="0">
                    <a:pos x="196" y="56"/>
                  </a:cxn>
                  <a:cxn ang="0">
                    <a:pos x="172" y="54"/>
                  </a:cxn>
                  <a:cxn ang="0">
                    <a:pos x="185" y="22"/>
                  </a:cxn>
                  <a:cxn ang="0">
                    <a:pos x="170" y="0"/>
                  </a:cxn>
                  <a:cxn ang="0">
                    <a:pos x="132" y="27"/>
                  </a:cxn>
                  <a:cxn ang="0">
                    <a:pos x="108" y="36"/>
                  </a:cxn>
                  <a:cxn ang="0">
                    <a:pos x="105" y="63"/>
                  </a:cxn>
                  <a:cxn ang="0">
                    <a:pos x="75" y="82"/>
                  </a:cxn>
                  <a:cxn ang="0">
                    <a:pos x="32" y="107"/>
                  </a:cxn>
                  <a:cxn ang="0">
                    <a:pos x="6" y="112"/>
                  </a:cxn>
                  <a:cxn ang="0">
                    <a:pos x="14" y="136"/>
                  </a:cxn>
                  <a:cxn ang="0">
                    <a:pos x="40" y="149"/>
                  </a:cxn>
                  <a:cxn ang="0">
                    <a:pos x="41" y="187"/>
                  </a:cxn>
                  <a:cxn ang="0">
                    <a:pos x="52" y="212"/>
                  </a:cxn>
                  <a:cxn ang="0">
                    <a:pos x="29" y="239"/>
                  </a:cxn>
                  <a:cxn ang="0">
                    <a:pos x="19" y="269"/>
                  </a:cxn>
                </a:cxnLst>
                <a:rect l="0" t="0" r="r" b="b"/>
                <a:pathLst>
                  <a:path w="417" h="312">
                    <a:moveTo>
                      <a:pt x="19" y="269"/>
                    </a:moveTo>
                    <a:lnTo>
                      <a:pt x="24" y="274"/>
                    </a:lnTo>
                    <a:lnTo>
                      <a:pt x="37" y="289"/>
                    </a:lnTo>
                    <a:lnTo>
                      <a:pt x="45" y="286"/>
                    </a:lnTo>
                    <a:lnTo>
                      <a:pt x="52" y="286"/>
                    </a:lnTo>
                    <a:lnTo>
                      <a:pt x="53" y="281"/>
                    </a:lnTo>
                    <a:lnTo>
                      <a:pt x="67" y="274"/>
                    </a:lnTo>
                    <a:lnTo>
                      <a:pt x="72" y="273"/>
                    </a:lnTo>
                    <a:lnTo>
                      <a:pt x="76" y="274"/>
                    </a:lnTo>
                    <a:lnTo>
                      <a:pt x="79" y="270"/>
                    </a:lnTo>
                    <a:lnTo>
                      <a:pt x="85" y="268"/>
                    </a:lnTo>
                    <a:lnTo>
                      <a:pt x="89" y="269"/>
                    </a:lnTo>
                    <a:lnTo>
                      <a:pt x="94" y="274"/>
                    </a:lnTo>
                    <a:lnTo>
                      <a:pt x="107" y="279"/>
                    </a:lnTo>
                    <a:lnTo>
                      <a:pt x="111" y="276"/>
                    </a:lnTo>
                    <a:lnTo>
                      <a:pt x="112" y="274"/>
                    </a:lnTo>
                    <a:lnTo>
                      <a:pt x="112" y="269"/>
                    </a:lnTo>
                    <a:lnTo>
                      <a:pt x="110" y="265"/>
                    </a:lnTo>
                    <a:lnTo>
                      <a:pt x="110" y="258"/>
                    </a:lnTo>
                    <a:lnTo>
                      <a:pt x="118" y="246"/>
                    </a:lnTo>
                    <a:lnTo>
                      <a:pt x="123" y="246"/>
                    </a:lnTo>
                    <a:lnTo>
                      <a:pt x="129" y="248"/>
                    </a:lnTo>
                    <a:lnTo>
                      <a:pt x="138" y="246"/>
                    </a:lnTo>
                    <a:lnTo>
                      <a:pt x="145" y="252"/>
                    </a:lnTo>
                    <a:lnTo>
                      <a:pt x="149" y="252"/>
                    </a:lnTo>
                    <a:lnTo>
                      <a:pt x="153" y="250"/>
                    </a:lnTo>
                    <a:lnTo>
                      <a:pt x="159" y="243"/>
                    </a:lnTo>
                    <a:lnTo>
                      <a:pt x="160" y="238"/>
                    </a:lnTo>
                    <a:lnTo>
                      <a:pt x="155" y="232"/>
                    </a:lnTo>
                    <a:lnTo>
                      <a:pt x="155" y="227"/>
                    </a:lnTo>
                    <a:lnTo>
                      <a:pt x="165" y="214"/>
                    </a:lnTo>
                    <a:lnTo>
                      <a:pt x="176" y="198"/>
                    </a:lnTo>
                    <a:lnTo>
                      <a:pt x="178" y="195"/>
                    </a:lnTo>
                    <a:lnTo>
                      <a:pt x="182" y="190"/>
                    </a:lnTo>
                    <a:lnTo>
                      <a:pt x="183" y="189"/>
                    </a:lnTo>
                    <a:lnTo>
                      <a:pt x="190" y="190"/>
                    </a:lnTo>
                    <a:lnTo>
                      <a:pt x="194" y="187"/>
                    </a:lnTo>
                    <a:lnTo>
                      <a:pt x="204" y="189"/>
                    </a:lnTo>
                    <a:lnTo>
                      <a:pt x="217" y="201"/>
                    </a:lnTo>
                    <a:lnTo>
                      <a:pt x="217" y="207"/>
                    </a:lnTo>
                    <a:lnTo>
                      <a:pt x="213" y="215"/>
                    </a:lnTo>
                    <a:lnTo>
                      <a:pt x="213" y="220"/>
                    </a:lnTo>
                    <a:lnTo>
                      <a:pt x="214" y="222"/>
                    </a:lnTo>
                    <a:lnTo>
                      <a:pt x="219" y="225"/>
                    </a:lnTo>
                    <a:lnTo>
                      <a:pt x="225" y="223"/>
                    </a:lnTo>
                    <a:lnTo>
                      <a:pt x="229" y="225"/>
                    </a:lnTo>
                    <a:lnTo>
                      <a:pt x="229" y="227"/>
                    </a:lnTo>
                    <a:lnTo>
                      <a:pt x="230" y="231"/>
                    </a:lnTo>
                    <a:lnTo>
                      <a:pt x="228" y="233"/>
                    </a:lnTo>
                    <a:lnTo>
                      <a:pt x="226" y="238"/>
                    </a:lnTo>
                    <a:lnTo>
                      <a:pt x="228" y="249"/>
                    </a:lnTo>
                    <a:lnTo>
                      <a:pt x="226" y="254"/>
                    </a:lnTo>
                    <a:lnTo>
                      <a:pt x="224" y="259"/>
                    </a:lnTo>
                    <a:lnTo>
                      <a:pt x="224" y="269"/>
                    </a:lnTo>
                    <a:lnTo>
                      <a:pt x="221" y="278"/>
                    </a:lnTo>
                    <a:lnTo>
                      <a:pt x="224" y="287"/>
                    </a:lnTo>
                    <a:lnTo>
                      <a:pt x="230" y="298"/>
                    </a:lnTo>
                    <a:lnTo>
                      <a:pt x="235" y="309"/>
                    </a:lnTo>
                    <a:lnTo>
                      <a:pt x="236" y="311"/>
                    </a:lnTo>
                    <a:lnTo>
                      <a:pt x="241" y="312"/>
                    </a:lnTo>
                    <a:lnTo>
                      <a:pt x="246" y="309"/>
                    </a:lnTo>
                    <a:lnTo>
                      <a:pt x="258" y="302"/>
                    </a:lnTo>
                    <a:lnTo>
                      <a:pt x="272" y="292"/>
                    </a:lnTo>
                    <a:lnTo>
                      <a:pt x="293" y="286"/>
                    </a:lnTo>
                    <a:lnTo>
                      <a:pt x="295" y="285"/>
                    </a:lnTo>
                    <a:lnTo>
                      <a:pt x="299" y="278"/>
                    </a:lnTo>
                    <a:lnTo>
                      <a:pt x="306" y="274"/>
                    </a:lnTo>
                    <a:lnTo>
                      <a:pt x="307" y="271"/>
                    </a:lnTo>
                    <a:lnTo>
                      <a:pt x="312" y="270"/>
                    </a:lnTo>
                    <a:lnTo>
                      <a:pt x="322" y="263"/>
                    </a:lnTo>
                    <a:lnTo>
                      <a:pt x="327" y="262"/>
                    </a:lnTo>
                    <a:lnTo>
                      <a:pt x="334" y="257"/>
                    </a:lnTo>
                    <a:lnTo>
                      <a:pt x="339" y="257"/>
                    </a:lnTo>
                    <a:lnTo>
                      <a:pt x="343" y="259"/>
                    </a:lnTo>
                    <a:lnTo>
                      <a:pt x="346" y="260"/>
                    </a:lnTo>
                    <a:lnTo>
                      <a:pt x="350" y="260"/>
                    </a:lnTo>
                    <a:lnTo>
                      <a:pt x="352" y="270"/>
                    </a:lnTo>
                    <a:lnTo>
                      <a:pt x="354" y="274"/>
                    </a:lnTo>
                    <a:lnTo>
                      <a:pt x="357" y="273"/>
                    </a:lnTo>
                    <a:lnTo>
                      <a:pt x="364" y="266"/>
                    </a:lnTo>
                    <a:lnTo>
                      <a:pt x="364" y="268"/>
                    </a:lnTo>
                    <a:lnTo>
                      <a:pt x="366" y="268"/>
                    </a:lnTo>
                    <a:lnTo>
                      <a:pt x="379" y="263"/>
                    </a:lnTo>
                    <a:lnTo>
                      <a:pt x="390" y="260"/>
                    </a:lnTo>
                    <a:lnTo>
                      <a:pt x="396" y="260"/>
                    </a:lnTo>
                    <a:lnTo>
                      <a:pt x="401" y="264"/>
                    </a:lnTo>
                    <a:lnTo>
                      <a:pt x="409" y="264"/>
                    </a:lnTo>
                    <a:lnTo>
                      <a:pt x="411" y="268"/>
                    </a:lnTo>
                    <a:lnTo>
                      <a:pt x="411" y="270"/>
                    </a:lnTo>
                    <a:lnTo>
                      <a:pt x="406" y="271"/>
                    </a:lnTo>
                    <a:lnTo>
                      <a:pt x="414" y="274"/>
                    </a:lnTo>
                    <a:lnTo>
                      <a:pt x="417" y="273"/>
                    </a:lnTo>
                    <a:lnTo>
                      <a:pt x="417" y="237"/>
                    </a:lnTo>
                    <a:lnTo>
                      <a:pt x="407" y="212"/>
                    </a:lnTo>
                    <a:lnTo>
                      <a:pt x="407" y="193"/>
                    </a:lnTo>
                    <a:lnTo>
                      <a:pt x="400" y="182"/>
                    </a:lnTo>
                    <a:lnTo>
                      <a:pt x="381" y="180"/>
                    </a:lnTo>
                    <a:lnTo>
                      <a:pt x="361" y="187"/>
                    </a:lnTo>
                    <a:lnTo>
                      <a:pt x="350" y="179"/>
                    </a:lnTo>
                    <a:lnTo>
                      <a:pt x="346" y="162"/>
                    </a:lnTo>
                    <a:lnTo>
                      <a:pt x="344" y="142"/>
                    </a:lnTo>
                    <a:lnTo>
                      <a:pt x="355" y="108"/>
                    </a:lnTo>
                    <a:lnTo>
                      <a:pt x="336" y="106"/>
                    </a:lnTo>
                    <a:lnTo>
                      <a:pt x="333" y="120"/>
                    </a:lnTo>
                    <a:lnTo>
                      <a:pt x="323" y="119"/>
                    </a:lnTo>
                    <a:lnTo>
                      <a:pt x="314" y="122"/>
                    </a:lnTo>
                    <a:lnTo>
                      <a:pt x="298" y="119"/>
                    </a:lnTo>
                    <a:lnTo>
                      <a:pt x="282" y="122"/>
                    </a:lnTo>
                    <a:lnTo>
                      <a:pt x="267" y="129"/>
                    </a:lnTo>
                    <a:lnTo>
                      <a:pt x="260" y="126"/>
                    </a:lnTo>
                    <a:lnTo>
                      <a:pt x="244" y="128"/>
                    </a:lnTo>
                    <a:lnTo>
                      <a:pt x="239" y="112"/>
                    </a:lnTo>
                    <a:lnTo>
                      <a:pt x="231" y="110"/>
                    </a:lnTo>
                    <a:lnTo>
                      <a:pt x="224" y="106"/>
                    </a:lnTo>
                    <a:lnTo>
                      <a:pt x="193" y="115"/>
                    </a:lnTo>
                    <a:lnTo>
                      <a:pt x="185" y="114"/>
                    </a:lnTo>
                    <a:lnTo>
                      <a:pt x="180" y="108"/>
                    </a:lnTo>
                    <a:lnTo>
                      <a:pt x="172" y="106"/>
                    </a:lnTo>
                    <a:lnTo>
                      <a:pt x="164" y="106"/>
                    </a:lnTo>
                    <a:lnTo>
                      <a:pt x="140" y="109"/>
                    </a:lnTo>
                    <a:lnTo>
                      <a:pt x="124" y="106"/>
                    </a:lnTo>
                    <a:lnTo>
                      <a:pt x="117" y="108"/>
                    </a:lnTo>
                    <a:lnTo>
                      <a:pt x="108" y="108"/>
                    </a:lnTo>
                    <a:lnTo>
                      <a:pt x="104" y="102"/>
                    </a:lnTo>
                    <a:lnTo>
                      <a:pt x="104" y="86"/>
                    </a:lnTo>
                    <a:lnTo>
                      <a:pt x="104" y="77"/>
                    </a:lnTo>
                    <a:lnTo>
                      <a:pt x="119" y="72"/>
                    </a:lnTo>
                    <a:lnTo>
                      <a:pt x="126" y="67"/>
                    </a:lnTo>
                    <a:lnTo>
                      <a:pt x="134" y="70"/>
                    </a:lnTo>
                    <a:lnTo>
                      <a:pt x="150" y="67"/>
                    </a:lnTo>
                    <a:lnTo>
                      <a:pt x="159" y="69"/>
                    </a:lnTo>
                    <a:lnTo>
                      <a:pt x="172" y="77"/>
                    </a:lnTo>
                    <a:lnTo>
                      <a:pt x="180" y="75"/>
                    </a:lnTo>
                    <a:lnTo>
                      <a:pt x="185" y="67"/>
                    </a:lnTo>
                    <a:lnTo>
                      <a:pt x="192" y="65"/>
                    </a:lnTo>
                    <a:lnTo>
                      <a:pt x="196" y="56"/>
                    </a:lnTo>
                    <a:lnTo>
                      <a:pt x="192" y="56"/>
                    </a:lnTo>
                    <a:lnTo>
                      <a:pt x="185" y="60"/>
                    </a:lnTo>
                    <a:lnTo>
                      <a:pt x="176" y="61"/>
                    </a:lnTo>
                    <a:lnTo>
                      <a:pt x="172" y="54"/>
                    </a:lnTo>
                    <a:lnTo>
                      <a:pt x="167" y="38"/>
                    </a:lnTo>
                    <a:lnTo>
                      <a:pt x="174" y="33"/>
                    </a:lnTo>
                    <a:lnTo>
                      <a:pt x="181" y="29"/>
                    </a:lnTo>
                    <a:lnTo>
                      <a:pt x="185" y="22"/>
                    </a:lnTo>
                    <a:lnTo>
                      <a:pt x="183" y="15"/>
                    </a:lnTo>
                    <a:lnTo>
                      <a:pt x="178" y="9"/>
                    </a:lnTo>
                    <a:lnTo>
                      <a:pt x="177" y="0"/>
                    </a:lnTo>
                    <a:lnTo>
                      <a:pt x="170" y="0"/>
                    </a:lnTo>
                    <a:lnTo>
                      <a:pt x="164" y="5"/>
                    </a:lnTo>
                    <a:lnTo>
                      <a:pt x="160" y="12"/>
                    </a:lnTo>
                    <a:lnTo>
                      <a:pt x="145" y="20"/>
                    </a:lnTo>
                    <a:lnTo>
                      <a:pt x="132" y="27"/>
                    </a:lnTo>
                    <a:lnTo>
                      <a:pt x="123" y="28"/>
                    </a:lnTo>
                    <a:lnTo>
                      <a:pt x="117" y="23"/>
                    </a:lnTo>
                    <a:lnTo>
                      <a:pt x="110" y="27"/>
                    </a:lnTo>
                    <a:lnTo>
                      <a:pt x="108" y="36"/>
                    </a:lnTo>
                    <a:lnTo>
                      <a:pt x="102" y="40"/>
                    </a:lnTo>
                    <a:lnTo>
                      <a:pt x="107" y="47"/>
                    </a:lnTo>
                    <a:lnTo>
                      <a:pt x="107" y="55"/>
                    </a:lnTo>
                    <a:lnTo>
                      <a:pt x="105" y="63"/>
                    </a:lnTo>
                    <a:lnTo>
                      <a:pt x="99" y="67"/>
                    </a:lnTo>
                    <a:lnTo>
                      <a:pt x="83" y="70"/>
                    </a:lnTo>
                    <a:lnTo>
                      <a:pt x="75" y="75"/>
                    </a:lnTo>
                    <a:lnTo>
                      <a:pt x="75" y="82"/>
                    </a:lnTo>
                    <a:lnTo>
                      <a:pt x="63" y="104"/>
                    </a:lnTo>
                    <a:lnTo>
                      <a:pt x="56" y="107"/>
                    </a:lnTo>
                    <a:lnTo>
                      <a:pt x="40" y="108"/>
                    </a:lnTo>
                    <a:lnTo>
                      <a:pt x="32" y="107"/>
                    </a:lnTo>
                    <a:lnTo>
                      <a:pt x="26" y="101"/>
                    </a:lnTo>
                    <a:lnTo>
                      <a:pt x="18" y="102"/>
                    </a:lnTo>
                    <a:lnTo>
                      <a:pt x="10" y="106"/>
                    </a:lnTo>
                    <a:lnTo>
                      <a:pt x="6" y="112"/>
                    </a:lnTo>
                    <a:lnTo>
                      <a:pt x="8" y="120"/>
                    </a:lnTo>
                    <a:lnTo>
                      <a:pt x="0" y="125"/>
                    </a:lnTo>
                    <a:lnTo>
                      <a:pt x="6" y="131"/>
                    </a:lnTo>
                    <a:lnTo>
                      <a:pt x="14" y="136"/>
                    </a:lnTo>
                    <a:lnTo>
                      <a:pt x="16" y="144"/>
                    </a:lnTo>
                    <a:lnTo>
                      <a:pt x="25" y="145"/>
                    </a:lnTo>
                    <a:lnTo>
                      <a:pt x="34" y="144"/>
                    </a:lnTo>
                    <a:lnTo>
                      <a:pt x="40" y="149"/>
                    </a:lnTo>
                    <a:lnTo>
                      <a:pt x="42" y="156"/>
                    </a:lnTo>
                    <a:lnTo>
                      <a:pt x="41" y="165"/>
                    </a:lnTo>
                    <a:lnTo>
                      <a:pt x="37" y="171"/>
                    </a:lnTo>
                    <a:lnTo>
                      <a:pt x="41" y="187"/>
                    </a:lnTo>
                    <a:lnTo>
                      <a:pt x="46" y="194"/>
                    </a:lnTo>
                    <a:lnTo>
                      <a:pt x="53" y="199"/>
                    </a:lnTo>
                    <a:lnTo>
                      <a:pt x="54" y="205"/>
                    </a:lnTo>
                    <a:lnTo>
                      <a:pt x="52" y="212"/>
                    </a:lnTo>
                    <a:lnTo>
                      <a:pt x="47" y="217"/>
                    </a:lnTo>
                    <a:lnTo>
                      <a:pt x="40" y="222"/>
                    </a:lnTo>
                    <a:lnTo>
                      <a:pt x="37" y="228"/>
                    </a:lnTo>
                    <a:lnTo>
                      <a:pt x="29" y="239"/>
                    </a:lnTo>
                    <a:lnTo>
                      <a:pt x="22" y="253"/>
                    </a:lnTo>
                    <a:lnTo>
                      <a:pt x="24" y="259"/>
                    </a:lnTo>
                    <a:lnTo>
                      <a:pt x="24" y="266"/>
                    </a:lnTo>
                    <a:lnTo>
                      <a:pt x="19" y="269"/>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74" name="Freeform 60"/>
              <p:cNvSpPr>
                <a:spLocks noChangeAspect="1"/>
              </p:cNvSpPr>
              <p:nvPr/>
            </p:nvSpPr>
            <p:spPr bwMode="gray">
              <a:xfrm>
                <a:off x="2100595" y="1250186"/>
                <a:ext cx="2060" cy="3145"/>
              </a:xfrm>
              <a:custGeom>
                <a:avLst/>
                <a:gdLst/>
                <a:ahLst/>
                <a:cxnLst>
                  <a:cxn ang="0">
                    <a:pos x="16" y="19"/>
                  </a:cxn>
                  <a:cxn ang="0">
                    <a:pos x="14" y="12"/>
                  </a:cxn>
                  <a:cxn ang="0">
                    <a:pos x="5" y="0"/>
                  </a:cxn>
                  <a:cxn ang="0">
                    <a:pos x="0" y="6"/>
                  </a:cxn>
                  <a:cxn ang="0">
                    <a:pos x="1" y="13"/>
                  </a:cxn>
                  <a:cxn ang="0">
                    <a:pos x="3" y="21"/>
                  </a:cxn>
                  <a:cxn ang="0">
                    <a:pos x="12" y="22"/>
                  </a:cxn>
                  <a:cxn ang="0">
                    <a:pos x="16" y="19"/>
                  </a:cxn>
                </a:cxnLst>
                <a:rect l="0" t="0" r="r" b="b"/>
                <a:pathLst>
                  <a:path w="16" h="22">
                    <a:moveTo>
                      <a:pt x="16" y="19"/>
                    </a:moveTo>
                    <a:lnTo>
                      <a:pt x="14" y="12"/>
                    </a:lnTo>
                    <a:lnTo>
                      <a:pt x="5" y="0"/>
                    </a:lnTo>
                    <a:lnTo>
                      <a:pt x="0" y="6"/>
                    </a:lnTo>
                    <a:lnTo>
                      <a:pt x="1" y="13"/>
                    </a:lnTo>
                    <a:lnTo>
                      <a:pt x="3" y="21"/>
                    </a:lnTo>
                    <a:lnTo>
                      <a:pt x="12" y="22"/>
                    </a:lnTo>
                    <a:lnTo>
                      <a:pt x="16" y="19"/>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75" name="Freeform 61"/>
              <p:cNvSpPr>
                <a:spLocks noChangeAspect="1"/>
              </p:cNvSpPr>
              <p:nvPr/>
            </p:nvSpPr>
            <p:spPr bwMode="gray">
              <a:xfrm>
                <a:off x="2105401" y="1251759"/>
                <a:ext cx="2060" cy="1573"/>
              </a:xfrm>
              <a:custGeom>
                <a:avLst/>
                <a:gdLst/>
                <a:ahLst/>
                <a:cxnLst>
                  <a:cxn ang="0">
                    <a:pos x="15" y="4"/>
                  </a:cxn>
                  <a:cxn ang="0">
                    <a:pos x="7" y="0"/>
                  </a:cxn>
                  <a:cxn ang="0">
                    <a:pos x="0" y="3"/>
                  </a:cxn>
                  <a:cxn ang="0">
                    <a:pos x="6" y="9"/>
                  </a:cxn>
                  <a:cxn ang="0">
                    <a:pos x="14" y="6"/>
                  </a:cxn>
                  <a:cxn ang="0">
                    <a:pos x="15" y="4"/>
                  </a:cxn>
                </a:cxnLst>
                <a:rect l="0" t="0" r="r" b="b"/>
                <a:pathLst>
                  <a:path w="15" h="9">
                    <a:moveTo>
                      <a:pt x="15" y="4"/>
                    </a:moveTo>
                    <a:lnTo>
                      <a:pt x="7" y="0"/>
                    </a:lnTo>
                    <a:lnTo>
                      <a:pt x="0" y="3"/>
                    </a:lnTo>
                    <a:lnTo>
                      <a:pt x="6" y="9"/>
                    </a:lnTo>
                    <a:lnTo>
                      <a:pt x="14" y="6"/>
                    </a:lnTo>
                    <a:lnTo>
                      <a:pt x="15" y="4"/>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76" name="Freeform 62"/>
              <p:cNvSpPr>
                <a:spLocks noChangeAspect="1"/>
              </p:cNvSpPr>
              <p:nvPr/>
            </p:nvSpPr>
            <p:spPr bwMode="gray">
              <a:xfrm>
                <a:off x="2097163" y="1253331"/>
                <a:ext cx="1373" cy="1573"/>
              </a:xfrm>
              <a:custGeom>
                <a:avLst/>
                <a:gdLst/>
                <a:ahLst/>
                <a:cxnLst>
                  <a:cxn ang="0">
                    <a:pos x="12" y="6"/>
                  </a:cxn>
                  <a:cxn ang="0">
                    <a:pos x="8" y="0"/>
                  </a:cxn>
                  <a:cxn ang="0">
                    <a:pos x="0" y="1"/>
                  </a:cxn>
                  <a:cxn ang="0">
                    <a:pos x="2" y="8"/>
                  </a:cxn>
                  <a:cxn ang="0">
                    <a:pos x="11" y="8"/>
                  </a:cxn>
                  <a:cxn ang="0">
                    <a:pos x="12" y="6"/>
                  </a:cxn>
                </a:cxnLst>
                <a:rect l="0" t="0" r="r" b="b"/>
                <a:pathLst>
                  <a:path w="12" h="8">
                    <a:moveTo>
                      <a:pt x="12" y="6"/>
                    </a:moveTo>
                    <a:lnTo>
                      <a:pt x="8" y="0"/>
                    </a:lnTo>
                    <a:lnTo>
                      <a:pt x="0" y="1"/>
                    </a:lnTo>
                    <a:lnTo>
                      <a:pt x="2" y="8"/>
                    </a:lnTo>
                    <a:lnTo>
                      <a:pt x="11" y="8"/>
                    </a:lnTo>
                    <a:lnTo>
                      <a:pt x="12" y="6"/>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77" name="Freeform 63"/>
              <p:cNvSpPr>
                <a:spLocks noChangeAspect="1"/>
              </p:cNvSpPr>
              <p:nvPr/>
            </p:nvSpPr>
            <p:spPr bwMode="gray">
              <a:xfrm>
                <a:off x="2021653" y="1269058"/>
                <a:ext cx="108461" cy="94357"/>
              </a:xfrm>
              <a:custGeom>
                <a:avLst/>
                <a:gdLst/>
                <a:ahLst/>
                <a:cxnLst>
                  <a:cxn ang="0">
                    <a:pos x="65" y="487"/>
                  </a:cxn>
                  <a:cxn ang="0">
                    <a:pos x="14" y="447"/>
                  </a:cxn>
                  <a:cxn ang="0">
                    <a:pos x="3" y="371"/>
                  </a:cxn>
                  <a:cxn ang="0">
                    <a:pos x="0" y="299"/>
                  </a:cxn>
                  <a:cxn ang="0">
                    <a:pos x="40" y="223"/>
                  </a:cxn>
                  <a:cxn ang="0">
                    <a:pos x="57" y="206"/>
                  </a:cxn>
                  <a:cxn ang="0">
                    <a:pos x="98" y="221"/>
                  </a:cxn>
                  <a:cxn ang="0">
                    <a:pos x="139" y="210"/>
                  </a:cxn>
                  <a:cxn ang="0">
                    <a:pos x="146" y="184"/>
                  </a:cxn>
                  <a:cxn ang="0">
                    <a:pos x="186" y="168"/>
                  </a:cxn>
                  <a:cxn ang="0">
                    <a:pos x="224" y="142"/>
                  </a:cxn>
                  <a:cxn ang="0">
                    <a:pos x="235" y="95"/>
                  </a:cxn>
                  <a:cxn ang="0">
                    <a:pos x="259" y="83"/>
                  </a:cxn>
                  <a:cxn ang="0">
                    <a:pos x="283" y="65"/>
                  </a:cxn>
                  <a:cxn ang="0">
                    <a:pos x="331" y="77"/>
                  </a:cxn>
                  <a:cxn ang="0">
                    <a:pos x="396" y="82"/>
                  </a:cxn>
                  <a:cxn ang="0">
                    <a:pos x="430" y="94"/>
                  </a:cxn>
                  <a:cxn ang="0">
                    <a:pos x="462" y="81"/>
                  </a:cxn>
                  <a:cxn ang="0">
                    <a:pos x="489" y="87"/>
                  </a:cxn>
                  <a:cxn ang="0">
                    <a:pos x="500" y="59"/>
                  </a:cxn>
                  <a:cxn ang="0">
                    <a:pos x="528" y="63"/>
                  </a:cxn>
                  <a:cxn ang="0">
                    <a:pos x="542" y="27"/>
                  </a:cxn>
                  <a:cxn ang="0">
                    <a:pos x="567" y="3"/>
                  </a:cxn>
                  <a:cxn ang="0">
                    <a:pos x="590" y="28"/>
                  </a:cxn>
                  <a:cxn ang="0">
                    <a:pos x="606" y="38"/>
                  </a:cxn>
                  <a:cxn ang="0">
                    <a:pos x="605" y="62"/>
                  </a:cxn>
                  <a:cxn ang="0">
                    <a:pos x="601" y="100"/>
                  </a:cxn>
                  <a:cxn ang="0">
                    <a:pos x="623" y="122"/>
                  </a:cxn>
                  <a:cxn ang="0">
                    <a:pos x="676" y="92"/>
                  </a:cxn>
                  <a:cxn ang="0">
                    <a:pos x="704" y="75"/>
                  </a:cxn>
                  <a:cxn ang="0">
                    <a:pos x="727" y="73"/>
                  </a:cxn>
                  <a:cxn ang="0">
                    <a:pos x="741" y="81"/>
                  </a:cxn>
                  <a:cxn ang="0">
                    <a:pos x="778" y="77"/>
                  </a:cxn>
                  <a:cxn ang="0">
                    <a:pos x="785" y="84"/>
                  </a:cxn>
                  <a:cxn ang="0">
                    <a:pos x="768" y="94"/>
                  </a:cxn>
                  <a:cxn ang="0">
                    <a:pos x="759" y="108"/>
                  </a:cxn>
                  <a:cxn ang="0">
                    <a:pos x="725" y="109"/>
                  </a:cxn>
                  <a:cxn ang="0">
                    <a:pos x="665" y="114"/>
                  </a:cxn>
                  <a:cxn ang="0">
                    <a:pos x="638" y="129"/>
                  </a:cxn>
                  <a:cxn ang="0">
                    <a:pos x="622" y="141"/>
                  </a:cxn>
                  <a:cxn ang="0">
                    <a:pos x="594" y="158"/>
                  </a:cxn>
                  <a:cxn ang="0">
                    <a:pos x="605" y="183"/>
                  </a:cxn>
                  <a:cxn ang="0">
                    <a:pos x="608" y="218"/>
                  </a:cxn>
                  <a:cxn ang="0">
                    <a:pos x="592" y="249"/>
                  </a:cxn>
                  <a:cxn ang="0">
                    <a:pos x="582" y="277"/>
                  </a:cxn>
                  <a:cxn ang="0">
                    <a:pos x="569" y="304"/>
                  </a:cxn>
                  <a:cxn ang="0">
                    <a:pos x="520" y="302"/>
                  </a:cxn>
                  <a:cxn ang="0">
                    <a:pos x="535" y="336"/>
                  </a:cxn>
                  <a:cxn ang="0">
                    <a:pos x="517" y="361"/>
                  </a:cxn>
                  <a:cxn ang="0">
                    <a:pos x="489" y="384"/>
                  </a:cxn>
                  <a:cxn ang="0">
                    <a:pos x="481" y="404"/>
                  </a:cxn>
                  <a:cxn ang="0">
                    <a:pos x="463" y="460"/>
                  </a:cxn>
                  <a:cxn ang="0">
                    <a:pos x="444" y="445"/>
                  </a:cxn>
                  <a:cxn ang="0">
                    <a:pos x="425" y="448"/>
                  </a:cxn>
                  <a:cxn ang="0">
                    <a:pos x="391" y="468"/>
                  </a:cxn>
                  <a:cxn ang="0">
                    <a:pos x="390" y="479"/>
                  </a:cxn>
                  <a:cxn ang="0">
                    <a:pos x="352" y="476"/>
                  </a:cxn>
                  <a:cxn ang="0">
                    <a:pos x="321" y="520"/>
                  </a:cxn>
                  <a:cxn ang="0">
                    <a:pos x="321" y="566"/>
                  </a:cxn>
                  <a:cxn ang="0">
                    <a:pos x="226" y="587"/>
                  </a:cxn>
                  <a:cxn ang="0">
                    <a:pos x="197" y="599"/>
                  </a:cxn>
                  <a:cxn ang="0">
                    <a:pos x="129" y="594"/>
                  </a:cxn>
                  <a:cxn ang="0">
                    <a:pos x="101" y="598"/>
                  </a:cxn>
                </a:cxnLst>
                <a:rect l="0" t="0" r="r" b="b"/>
                <a:pathLst>
                  <a:path w="788" h="599">
                    <a:moveTo>
                      <a:pt x="24" y="572"/>
                    </a:moveTo>
                    <a:lnTo>
                      <a:pt x="36" y="547"/>
                    </a:lnTo>
                    <a:lnTo>
                      <a:pt x="59" y="519"/>
                    </a:lnTo>
                    <a:lnTo>
                      <a:pt x="65" y="502"/>
                    </a:lnTo>
                    <a:lnTo>
                      <a:pt x="65" y="487"/>
                    </a:lnTo>
                    <a:lnTo>
                      <a:pt x="59" y="471"/>
                    </a:lnTo>
                    <a:lnTo>
                      <a:pt x="48" y="461"/>
                    </a:lnTo>
                    <a:lnTo>
                      <a:pt x="36" y="461"/>
                    </a:lnTo>
                    <a:lnTo>
                      <a:pt x="24" y="458"/>
                    </a:lnTo>
                    <a:lnTo>
                      <a:pt x="14" y="447"/>
                    </a:lnTo>
                    <a:lnTo>
                      <a:pt x="12" y="434"/>
                    </a:lnTo>
                    <a:lnTo>
                      <a:pt x="15" y="417"/>
                    </a:lnTo>
                    <a:lnTo>
                      <a:pt x="12" y="399"/>
                    </a:lnTo>
                    <a:lnTo>
                      <a:pt x="6" y="383"/>
                    </a:lnTo>
                    <a:lnTo>
                      <a:pt x="3" y="371"/>
                    </a:lnTo>
                    <a:lnTo>
                      <a:pt x="6" y="353"/>
                    </a:lnTo>
                    <a:lnTo>
                      <a:pt x="15" y="335"/>
                    </a:lnTo>
                    <a:lnTo>
                      <a:pt x="14" y="324"/>
                    </a:lnTo>
                    <a:lnTo>
                      <a:pt x="0" y="319"/>
                    </a:lnTo>
                    <a:lnTo>
                      <a:pt x="0" y="299"/>
                    </a:lnTo>
                    <a:lnTo>
                      <a:pt x="0" y="289"/>
                    </a:lnTo>
                    <a:lnTo>
                      <a:pt x="21" y="281"/>
                    </a:lnTo>
                    <a:lnTo>
                      <a:pt x="21" y="266"/>
                    </a:lnTo>
                    <a:lnTo>
                      <a:pt x="35" y="244"/>
                    </a:lnTo>
                    <a:lnTo>
                      <a:pt x="40" y="223"/>
                    </a:lnTo>
                    <a:lnTo>
                      <a:pt x="40" y="206"/>
                    </a:lnTo>
                    <a:lnTo>
                      <a:pt x="42" y="192"/>
                    </a:lnTo>
                    <a:lnTo>
                      <a:pt x="48" y="196"/>
                    </a:lnTo>
                    <a:lnTo>
                      <a:pt x="54" y="202"/>
                    </a:lnTo>
                    <a:lnTo>
                      <a:pt x="57" y="206"/>
                    </a:lnTo>
                    <a:lnTo>
                      <a:pt x="68" y="208"/>
                    </a:lnTo>
                    <a:lnTo>
                      <a:pt x="80" y="206"/>
                    </a:lnTo>
                    <a:lnTo>
                      <a:pt x="86" y="211"/>
                    </a:lnTo>
                    <a:lnTo>
                      <a:pt x="94" y="215"/>
                    </a:lnTo>
                    <a:lnTo>
                      <a:pt x="98" y="221"/>
                    </a:lnTo>
                    <a:lnTo>
                      <a:pt x="103" y="221"/>
                    </a:lnTo>
                    <a:lnTo>
                      <a:pt x="111" y="219"/>
                    </a:lnTo>
                    <a:lnTo>
                      <a:pt x="124" y="219"/>
                    </a:lnTo>
                    <a:lnTo>
                      <a:pt x="130" y="213"/>
                    </a:lnTo>
                    <a:lnTo>
                      <a:pt x="139" y="210"/>
                    </a:lnTo>
                    <a:lnTo>
                      <a:pt x="143" y="207"/>
                    </a:lnTo>
                    <a:lnTo>
                      <a:pt x="145" y="195"/>
                    </a:lnTo>
                    <a:lnTo>
                      <a:pt x="149" y="194"/>
                    </a:lnTo>
                    <a:lnTo>
                      <a:pt x="153" y="189"/>
                    </a:lnTo>
                    <a:lnTo>
                      <a:pt x="146" y="184"/>
                    </a:lnTo>
                    <a:lnTo>
                      <a:pt x="146" y="178"/>
                    </a:lnTo>
                    <a:lnTo>
                      <a:pt x="154" y="179"/>
                    </a:lnTo>
                    <a:lnTo>
                      <a:pt x="160" y="176"/>
                    </a:lnTo>
                    <a:lnTo>
                      <a:pt x="178" y="173"/>
                    </a:lnTo>
                    <a:lnTo>
                      <a:pt x="186" y="168"/>
                    </a:lnTo>
                    <a:lnTo>
                      <a:pt x="194" y="164"/>
                    </a:lnTo>
                    <a:lnTo>
                      <a:pt x="200" y="158"/>
                    </a:lnTo>
                    <a:lnTo>
                      <a:pt x="208" y="157"/>
                    </a:lnTo>
                    <a:lnTo>
                      <a:pt x="223" y="147"/>
                    </a:lnTo>
                    <a:lnTo>
                      <a:pt x="224" y="142"/>
                    </a:lnTo>
                    <a:lnTo>
                      <a:pt x="224" y="135"/>
                    </a:lnTo>
                    <a:lnTo>
                      <a:pt x="226" y="122"/>
                    </a:lnTo>
                    <a:lnTo>
                      <a:pt x="229" y="119"/>
                    </a:lnTo>
                    <a:lnTo>
                      <a:pt x="235" y="102"/>
                    </a:lnTo>
                    <a:lnTo>
                      <a:pt x="235" y="95"/>
                    </a:lnTo>
                    <a:lnTo>
                      <a:pt x="236" y="93"/>
                    </a:lnTo>
                    <a:lnTo>
                      <a:pt x="240" y="89"/>
                    </a:lnTo>
                    <a:lnTo>
                      <a:pt x="245" y="83"/>
                    </a:lnTo>
                    <a:lnTo>
                      <a:pt x="253" y="82"/>
                    </a:lnTo>
                    <a:lnTo>
                      <a:pt x="259" y="83"/>
                    </a:lnTo>
                    <a:lnTo>
                      <a:pt x="274" y="83"/>
                    </a:lnTo>
                    <a:lnTo>
                      <a:pt x="277" y="82"/>
                    </a:lnTo>
                    <a:lnTo>
                      <a:pt x="279" y="77"/>
                    </a:lnTo>
                    <a:lnTo>
                      <a:pt x="280" y="68"/>
                    </a:lnTo>
                    <a:lnTo>
                      <a:pt x="283" y="65"/>
                    </a:lnTo>
                    <a:lnTo>
                      <a:pt x="288" y="65"/>
                    </a:lnTo>
                    <a:lnTo>
                      <a:pt x="293" y="65"/>
                    </a:lnTo>
                    <a:lnTo>
                      <a:pt x="306" y="73"/>
                    </a:lnTo>
                    <a:lnTo>
                      <a:pt x="316" y="77"/>
                    </a:lnTo>
                    <a:lnTo>
                      <a:pt x="331" y="77"/>
                    </a:lnTo>
                    <a:lnTo>
                      <a:pt x="360" y="76"/>
                    </a:lnTo>
                    <a:lnTo>
                      <a:pt x="366" y="78"/>
                    </a:lnTo>
                    <a:lnTo>
                      <a:pt x="374" y="83"/>
                    </a:lnTo>
                    <a:lnTo>
                      <a:pt x="383" y="81"/>
                    </a:lnTo>
                    <a:lnTo>
                      <a:pt x="396" y="82"/>
                    </a:lnTo>
                    <a:lnTo>
                      <a:pt x="401" y="87"/>
                    </a:lnTo>
                    <a:lnTo>
                      <a:pt x="414" y="102"/>
                    </a:lnTo>
                    <a:lnTo>
                      <a:pt x="422" y="99"/>
                    </a:lnTo>
                    <a:lnTo>
                      <a:pt x="429" y="99"/>
                    </a:lnTo>
                    <a:lnTo>
                      <a:pt x="430" y="94"/>
                    </a:lnTo>
                    <a:lnTo>
                      <a:pt x="444" y="87"/>
                    </a:lnTo>
                    <a:lnTo>
                      <a:pt x="449" y="86"/>
                    </a:lnTo>
                    <a:lnTo>
                      <a:pt x="453" y="87"/>
                    </a:lnTo>
                    <a:lnTo>
                      <a:pt x="456" y="83"/>
                    </a:lnTo>
                    <a:lnTo>
                      <a:pt x="462" y="81"/>
                    </a:lnTo>
                    <a:lnTo>
                      <a:pt x="466" y="82"/>
                    </a:lnTo>
                    <a:lnTo>
                      <a:pt x="471" y="87"/>
                    </a:lnTo>
                    <a:lnTo>
                      <a:pt x="484" y="92"/>
                    </a:lnTo>
                    <a:lnTo>
                      <a:pt x="488" y="89"/>
                    </a:lnTo>
                    <a:lnTo>
                      <a:pt x="489" y="87"/>
                    </a:lnTo>
                    <a:lnTo>
                      <a:pt x="489" y="82"/>
                    </a:lnTo>
                    <a:lnTo>
                      <a:pt x="487" y="78"/>
                    </a:lnTo>
                    <a:lnTo>
                      <a:pt x="485" y="71"/>
                    </a:lnTo>
                    <a:lnTo>
                      <a:pt x="495" y="59"/>
                    </a:lnTo>
                    <a:lnTo>
                      <a:pt x="500" y="59"/>
                    </a:lnTo>
                    <a:lnTo>
                      <a:pt x="506" y="61"/>
                    </a:lnTo>
                    <a:lnTo>
                      <a:pt x="514" y="59"/>
                    </a:lnTo>
                    <a:lnTo>
                      <a:pt x="522" y="65"/>
                    </a:lnTo>
                    <a:lnTo>
                      <a:pt x="526" y="65"/>
                    </a:lnTo>
                    <a:lnTo>
                      <a:pt x="528" y="63"/>
                    </a:lnTo>
                    <a:lnTo>
                      <a:pt x="536" y="56"/>
                    </a:lnTo>
                    <a:lnTo>
                      <a:pt x="537" y="51"/>
                    </a:lnTo>
                    <a:lnTo>
                      <a:pt x="532" y="45"/>
                    </a:lnTo>
                    <a:lnTo>
                      <a:pt x="532" y="40"/>
                    </a:lnTo>
                    <a:lnTo>
                      <a:pt x="542" y="27"/>
                    </a:lnTo>
                    <a:lnTo>
                      <a:pt x="553" y="11"/>
                    </a:lnTo>
                    <a:lnTo>
                      <a:pt x="555" y="9"/>
                    </a:lnTo>
                    <a:lnTo>
                      <a:pt x="559" y="3"/>
                    </a:lnTo>
                    <a:lnTo>
                      <a:pt x="560" y="2"/>
                    </a:lnTo>
                    <a:lnTo>
                      <a:pt x="567" y="3"/>
                    </a:lnTo>
                    <a:lnTo>
                      <a:pt x="571" y="0"/>
                    </a:lnTo>
                    <a:lnTo>
                      <a:pt x="581" y="2"/>
                    </a:lnTo>
                    <a:lnTo>
                      <a:pt x="594" y="14"/>
                    </a:lnTo>
                    <a:lnTo>
                      <a:pt x="594" y="20"/>
                    </a:lnTo>
                    <a:lnTo>
                      <a:pt x="590" y="28"/>
                    </a:lnTo>
                    <a:lnTo>
                      <a:pt x="590" y="33"/>
                    </a:lnTo>
                    <a:lnTo>
                      <a:pt x="591" y="35"/>
                    </a:lnTo>
                    <a:lnTo>
                      <a:pt x="596" y="38"/>
                    </a:lnTo>
                    <a:lnTo>
                      <a:pt x="602" y="36"/>
                    </a:lnTo>
                    <a:lnTo>
                      <a:pt x="606" y="38"/>
                    </a:lnTo>
                    <a:lnTo>
                      <a:pt x="606" y="40"/>
                    </a:lnTo>
                    <a:lnTo>
                      <a:pt x="607" y="44"/>
                    </a:lnTo>
                    <a:lnTo>
                      <a:pt x="605" y="46"/>
                    </a:lnTo>
                    <a:lnTo>
                      <a:pt x="603" y="51"/>
                    </a:lnTo>
                    <a:lnTo>
                      <a:pt x="605" y="62"/>
                    </a:lnTo>
                    <a:lnTo>
                      <a:pt x="603" y="67"/>
                    </a:lnTo>
                    <a:lnTo>
                      <a:pt x="601" y="72"/>
                    </a:lnTo>
                    <a:lnTo>
                      <a:pt x="601" y="82"/>
                    </a:lnTo>
                    <a:lnTo>
                      <a:pt x="598" y="92"/>
                    </a:lnTo>
                    <a:lnTo>
                      <a:pt x="601" y="100"/>
                    </a:lnTo>
                    <a:lnTo>
                      <a:pt x="607" y="111"/>
                    </a:lnTo>
                    <a:lnTo>
                      <a:pt x="612" y="122"/>
                    </a:lnTo>
                    <a:lnTo>
                      <a:pt x="613" y="124"/>
                    </a:lnTo>
                    <a:lnTo>
                      <a:pt x="618" y="125"/>
                    </a:lnTo>
                    <a:lnTo>
                      <a:pt x="623" y="122"/>
                    </a:lnTo>
                    <a:lnTo>
                      <a:pt x="635" y="115"/>
                    </a:lnTo>
                    <a:lnTo>
                      <a:pt x="648" y="105"/>
                    </a:lnTo>
                    <a:lnTo>
                      <a:pt x="670" y="99"/>
                    </a:lnTo>
                    <a:lnTo>
                      <a:pt x="671" y="98"/>
                    </a:lnTo>
                    <a:lnTo>
                      <a:pt x="676" y="92"/>
                    </a:lnTo>
                    <a:lnTo>
                      <a:pt x="683" y="87"/>
                    </a:lnTo>
                    <a:lnTo>
                      <a:pt x="684" y="84"/>
                    </a:lnTo>
                    <a:lnTo>
                      <a:pt x="689" y="83"/>
                    </a:lnTo>
                    <a:lnTo>
                      <a:pt x="699" y="77"/>
                    </a:lnTo>
                    <a:lnTo>
                      <a:pt x="704" y="75"/>
                    </a:lnTo>
                    <a:lnTo>
                      <a:pt x="711" y="70"/>
                    </a:lnTo>
                    <a:lnTo>
                      <a:pt x="716" y="70"/>
                    </a:lnTo>
                    <a:lnTo>
                      <a:pt x="720" y="72"/>
                    </a:lnTo>
                    <a:lnTo>
                      <a:pt x="723" y="73"/>
                    </a:lnTo>
                    <a:lnTo>
                      <a:pt x="727" y="73"/>
                    </a:lnTo>
                    <a:lnTo>
                      <a:pt x="729" y="83"/>
                    </a:lnTo>
                    <a:lnTo>
                      <a:pt x="731" y="87"/>
                    </a:lnTo>
                    <a:lnTo>
                      <a:pt x="734" y="86"/>
                    </a:lnTo>
                    <a:lnTo>
                      <a:pt x="741" y="79"/>
                    </a:lnTo>
                    <a:lnTo>
                      <a:pt x="741" y="81"/>
                    </a:lnTo>
                    <a:lnTo>
                      <a:pt x="743" y="81"/>
                    </a:lnTo>
                    <a:lnTo>
                      <a:pt x="756" y="76"/>
                    </a:lnTo>
                    <a:lnTo>
                      <a:pt x="767" y="75"/>
                    </a:lnTo>
                    <a:lnTo>
                      <a:pt x="773" y="75"/>
                    </a:lnTo>
                    <a:lnTo>
                      <a:pt x="778" y="77"/>
                    </a:lnTo>
                    <a:lnTo>
                      <a:pt x="785" y="77"/>
                    </a:lnTo>
                    <a:lnTo>
                      <a:pt x="788" y="81"/>
                    </a:lnTo>
                    <a:lnTo>
                      <a:pt x="788" y="83"/>
                    </a:lnTo>
                    <a:lnTo>
                      <a:pt x="783" y="84"/>
                    </a:lnTo>
                    <a:lnTo>
                      <a:pt x="785" y="84"/>
                    </a:lnTo>
                    <a:lnTo>
                      <a:pt x="783" y="84"/>
                    </a:lnTo>
                    <a:lnTo>
                      <a:pt x="778" y="83"/>
                    </a:lnTo>
                    <a:lnTo>
                      <a:pt x="774" y="83"/>
                    </a:lnTo>
                    <a:lnTo>
                      <a:pt x="766" y="92"/>
                    </a:lnTo>
                    <a:lnTo>
                      <a:pt x="768" y="94"/>
                    </a:lnTo>
                    <a:lnTo>
                      <a:pt x="774" y="97"/>
                    </a:lnTo>
                    <a:lnTo>
                      <a:pt x="775" y="102"/>
                    </a:lnTo>
                    <a:lnTo>
                      <a:pt x="775" y="106"/>
                    </a:lnTo>
                    <a:lnTo>
                      <a:pt x="764" y="104"/>
                    </a:lnTo>
                    <a:lnTo>
                      <a:pt x="759" y="108"/>
                    </a:lnTo>
                    <a:lnTo>
                      <a:pt x="757" y="108"/>
                    </a:lnTo>
                    <a:lnTo>
                      <a:pt x="751" y="113"/>
                    </a:lnTo>
                    <a:lnTo>
                      <a:pt x="746" y="113"/>
                    </a:lnTo>
                    <a:lnTo>
                      <a:pt x="732" y="108"/>
                    </a:lnTo>
                    <a:lnTo>
                      <a:pt x="725" y="109"/>
                    </a:lnTo>
                    <a:lnTo>
                      <a:pt x="721" y="108"/>
                    </a:lnTo>
                    <a:lnTo>
                      <a:pt x="686" y="110"/>
                    </a:lnTo>
                    <a:lnTo>
                      <a:pt x="682" y="110"/>
                    </a:lnTo>
                    <a:lnTo>
                      <a:pt x="672" y="114"/>
                    </a:lnTo>
                    <a:lnTo>
                      <a:pt x="665" y="114"/>
                    </a:lnTo>
                    <a:lnTo>
                      <a:pt x="656" y="120"/>
                    </a:lnTo>
                    <a:lnTo>
                      <a:pt x="648" y="121"/>
                    </a:lnTo>
                    <a:lnTo>
                      <a:pt x="643" y="124"/>
                    </a:lnTo>
                    <a:lnTo>
                      <a:pt x="639" y="125"/>
                    </a:lnTo>
                    <a:lnTo>
                      <a:pt x="638" y="129"/>
                    </a:lnTo>
                    <a:lnTo>
                      <a:pt x="635" y="131"/>
                    </a:lnTo>
                    <a:lnTo>
                      <a:pt x="625" y="134"/>
                    </a:lnTo>
                    <a:lnTo>
                      <a:pt x="624" y="136"/>
                    </a:lnTo>
                    <a:lnTo>
                      <a:pt x="625" y="140"/>
                    </a:lnTo>
                    <a:lnTo>
                      <a:pt x="622" y="141"/>
                    </a:lnTo>
                    <a:lnTo>
                      <a:pt x="617" y="138"/>
                    </a:lnTo>
                    <a:lnTo>
                      <a:pt x="612" y="138"/>
                    </a:lnTo>
                    <a:lnTo>
                      <a:pt x="611" y="140"/>
                    </a:lnTo>
                    <a:lnTo>
                      <a:pt x="610" y="145"/>
                    </a:lnTo>
                    <a:lnTo>
                      <a:pt x="594" y="158"/>
                    </a:lnTo>
                    <a:lnTo>
                      <a:pt x="590" y="162"/>
                    </a:lnTo>
                    <a:lnTo>
                      <a:pt x="589" y="168"/>
                    </a:lnTo>
                    <a:lnTo>
                      <a:pt x="590" y="170"/>
                    </a:lnTo>
                    <a:lnTo>
                      <a:pt x="598" y="175"/>
                    </a:lnTo>
                    <a:lnTo>
                      <a:pt x="605" y="183"/>
                    </a:lnTo>
                    <a:lnTo>
                      <a:pt x="608" y="196"/>
                    </a:lnTo>
                    <a:lnTo>
                      <a:pt x="612" y="206"/>
                    </a:lnTo>
                    <a:lnTo>
                      <a:pt x="612" y="207"/>
                    </a:lnTo>
                    <a:lnTo>
                      <a:pt x="608" y="216"/>
                    </a:lnTo>
                    <a:lnTo>
                      <a:pt x="608" y="218"/>
                    </a:lnTo>
                    <a:lnTo>
                      <a:pt x="611" y="222"/>
                    </a:lnTo>
                    <a:lnTo>
                      <a:pt x="610" y="228"/>
                    </a:lnTo>
                    <a:lnTo>
                      <a:pt x="606" y="235"/>
                    </a:lnTo>
                    <a:lnTo>
                      <a:pt x="601" y="243"/>
                    </a:lnTo>
                    <a:lnTo>
                      <a:pt x="592" y="249"/>
                    </a:lnTo>
                    <a:lnTo>
                      <a:pt x="585" y="258"/>
                    </a:lnTo>
                    <a:lnTo>
                      <a:pt x="581" y="265"/>
                    </a:lnTo>
                    <a:lnTo>
                      <a:pt x="578" y="269"/>
                    </a:lnTo>
                    <a:lnTo>
                      <a:pt x="578" y="275"/>
                    </a:lnTo>
                    <a:lnTo>
                      <a:pt x="582" y="277"/>
                    </a:lnTo>
                    <a:lnTo>
                      <a:pt x="586" y="280"/>
                    </a:lnTo>
                    <a:lnTo>
                      <a:pt x="582" y="283"/>
                    </a:lnTo>
                    <a:lnTo>
                      <a:pt x="582" y="291"/>
                    </a:lnTo>
                    <a:lnTo>
                      <a:pt x="575" y="301"/>
                    </a:lnTo>
                    <a:lnTo>
                      <a:pt x="569" y="304"/>
                    </a:lnTo>
                    <a:lnTo>
                      <a:pt x="558" y="307"/>
                    </a:lnTo>
                    <a:lnTo>
                      <a:pt x="547" y="305"/>
                    </a:lnTo>
                    <a:lnTo>
                      <a:pt x="528" y="301"/>
                    </a:lnTo>
                    <a:lnTo>
                      <a:pt x="524" y="299"/>
                    </a:lnTo>
                    <a:lnTo>
                      <a:pt x="520" y="302"/>
                    </a:lnTo>
                    <a:lnTo>
                      <a:pt x="517" y="307"/>
                    </a:lnTo>
                    <a:lnTo>
                      <a:pt x="520" y="310"/>
                    </a:lnTo>
                    <a:lnTo>
                      <a:pt x="525" y="320"/>
                    </a:lnTo>
                    <a:lnTo>
                      <a:pt x="530" y="320"/>
                    </a:lnTo>
                    <a:lnTo>
                      <a:pt x="535" y="336"/>
                    </a:lnTo>
                    <a:lnTo>
                      <a:pt x="539" y="341"/>
                    </a:lnTo>
                    <a:lnTo>
                      <a:pt x="539" y="345"/>
                    </a:lnTo>
                    <a:lnTo>
                      <a:pt x="533" y="351"/>
                    </a:lnTo>
                    <a:lnTo>
                      <a:pt x="527" y="353"/>
                    </a:lnTo>
                    <a:lnTo>
                      <a:pt x="517" y="361"/>
                    </a:lnTo>
                    <a:lnTo>
                      <a:pt x="509" y="360"/>
                    </a:lnTo>
                    <a:lnTo>
                      <a:pt x="498" y="363"/>
                    </a:lnTo>
                    <a:lnTo>
                      <a:pt x="496" y="377"/>
                    </a:lnTo>
                    <a:lnTo>
                      <a:pt x="490" y="379"/>
                    </a:lnTo>
                    <a:lnTo>
                      <a:pt x="489" y="384"/>
                    </a:lnTo>
                    <a:lnTo>
                      <a:pt x="490" y="390"/>
                    </a:lnTo>
                    <a:lnTo>
                      <a:pt x="489" y="394"/>
                    </a:lnTo>
                    <a:lnTo>
                      <a:pt x="487" y="394"/>
                    </a:lnTo>
                    <a:lnTo>
                      <a:pt x="483" y="399"/>
                    </a:lnTo>
                    <a:lnTo>
                      <a:pt x="481" y="404"/>
                    </a:lnTo>
                    <a:lnTo>
                      <a:pt x="479" y="407"/>
                    </a:lnTo>
                    <a:lnTo>
                      <a:pt x="481" y="425"/>
                    </a:lnTo>
                    <a:lnTo>
                      <a:pt x="483" y="437"/>
                    </a:lnTo>
                    <a:lnTo>
                      <a:pt x="483" y="439"/>
                    </a:lnTo>
                    <a:lnTo>
                      <a:pt x="463" y="460"/>
                    </a:lnTo>
                    <a:lnTo>
                      <a:pt x="460" y="460"/>
                    </a:lnTo>
                    <a:lnTo>
                      <a:pt x="455" y="458"/>
                    </a:lnTo>
                    <a:lnTo>
                      <a:pt x="452" y="454"/>
                    </a:lnTo>
                    <a:lnTo>
                      <a:pt x="451" y="450"/>
                    </a:lnTo>
                    <a:lnTo>
                      <a:pt x="444" y="445"/>
                    </a:lnTo>
                    <a:lnTo>
                      <a:pt x="440" y="445"/>
                    </a:lnTo>
                    <a:lnTo>
                      <a:pt x="438" y="449"/>
                    </a:lnTo>
                    <a:lnTo>
                      <a:pt x="441" y="450"/>
                    </a:lnTo>
                    <a:lnTo>
                      <a:pt x="441" y="453"/>
                    </a:lnTo>
                    <a:lnTo>
                      <a:pt x="425" y="448"/>
                    </a:lnTo>
                    <a:lnTo>
                      <a:pt x="419" y="448"/>
                    </a:lnTo>
                    <a:lnTo>
                      <a:pt x="414" y="450"/>
                    </a:lnTo>
                    <a:lnTo>
                      <a:pt x="412" y="455"/>
                    </a:lnTo>
                    <a:lnTo>
                      <a:pt x="395" y="464"/>
                    </a:lnTo>
                    <a:lnTo>
                      <a:pt x="391" y="468"/>
                    </a:lnTo>
                    <a:lnTo>
                      <a:pt x="392" y="470"/>
                    </a:lnTo>
                    <a:lnTo>
                      <a:pt x="399" y="473"/>
                    </a:lnTo>
                    <a:lnTo>
                      <a:pt x="399" y="475"/>
                    </a:lnTo>
                    <a:lnTo>
                      <a:pt x="397" y="477"/>
                    </a:lnTo>
                    <a:lnTo>
                      <a:pt x="390" y="479"/>
                    </a:lnTo>
                    <a:lnTo>
                      <a:pt x="377" y="481"/>
                    </a:lnTo>
                    <a:lnTo>
                      <a:pt x="368" y="484"/>
                    </a:lnTo>
                    <a:lnTo>
                      <a:pt x="356" y="482"/>
                    </a:lnTo>
                    <a:lnTo>
                      <a:pt x="356" y="479"/>
                    </a:lnTo>
                    <a:lnTo>
                      <a:pt x="352" y="476"/>
                    </a:lnTo>
                    <a:lnTo>
                      <a:pt x="345" y="480"/>
                    </a:lnTo>
                    <a:lnTo>
                      <a:pt x="339" y="491"/>
                    </a:lnTo>
                    <a:lnTo>
                      <a:pt x="327" y="500"/>
                    </a:lnTo>
                    <a:lnTo>
                      <a:pt x="325" y="506"/>
                    </a:lnTo>
                    <a:lnTo>
                      <a:pt x="321" y="520"/>
                    </a:lnTo>
                    <a:lnTo>
                      <a:pt x="322" y="533"/>
                    </a:lnTo>
                    <a:lnTo>
                      <a:pt x="318" y="552"/>
                    </a:lnTo>
                    <a:lnTo>
                      <a:pt x="318" y="556"/>
                    </a:lnTo>
                    <a:lnTo>
                      <a:pt x="322" y="560"/>
                    </a:lnTo>
                    <a:lnTo>
                      <a:pt x="321" y="566"/>
                    </a:lnTo>
                    <a:lnTo>
                      <a:pt x="313" y="572"/>
                    </a:lnTo>
                    <a:lnTo>
                      <a:pt x="288" y="577"/>
                    </a:lnTo>
                    <a:lnTo>
                      <a:pt x="268" y="584"/>
                    </a:lnTo>
                    <a:lnTo>
                      <a:pt x="252" y="588"/>
                    </a:lnTo>
                    <a:lnTo>
                      <a:pt x="226" y="587"/>
                    </a:lnTo>
                    <a:lnTo>
                      <a:pt x="213" y="587"/>
                    </a:lnTo>
                    <a:lnTo>
                      <a:pt x="207" y="589"/>
                    </a:lnTo>
                    <a:lnTo>
                      <a:pt x="203" y="592"/>
                    </a:lnTo>
                    <a:lnTo>
                      <a:pt x="200" y="597"/>
                    </a:lnTo>
                    <a:lnTo>
                      <a:pt x="197" y="599"/>
                    </a:lnTo>
                    <a:lnTo>
                      <a:pt x="181" y="592"/>
                    </a:lnTo>
                    <a:lnTo>
                      <a:pt x="164" y="592"/>
                    </a:lnTo>
                    <a:lnTo>
                      <a:pt x="149" y="594"/>
                    </a:lnTo>
                    <a:lnTo>
                      <a:pt x="138" y="593"/>
                    </a:lnTo>
                    <a:lnTo>
                      <a:pt x="129" y="594"/>
                    </a:lnTo>
                    <a:lnTo>
                      <a:pt x="119" y="594"/>
                    </a:lnTo>
                    <a:lnTo>
                      <a:pt x="116" y="595"/>
                    </a:lnTo>
                    <a:lnTo>
                      <a:pt x="112" y="598"/>
                    </a:lnTo>
                    <a:lnTo>
                      <a:pt x="108" y="599"/>
                    </a:lnTo>
                    <a:lnTo>
                      <a:pt x="101" y="598"/>
                    </a:lnTo>
                    <a:lnTo>
                      <a:pt x="83" y="588"/>
                    </a:lnTo>
                    <a:lnTo>
                      <a:pt x="24" y="572"/>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78" name="Freeform 64"/>
              <p:cNvSpPr>
                <a:spLocks noChangeAspect="1"/>
              </p:cNvSpPr>
              <p:nvPr/>
            </p:nvSpPr>
            <p:spPr bwMode="gray">
              <a:xfrm>
                <a:off x="2283881" y="1578863"/>
                <a:ext cx="81689" cy="99075"/>
              </a:xfrm>
              <a:custGeom>
                <a:avLst/>
                <a:gdLst/>
                <a:ahLst/>
                <a:cxnLst>
                  <a:cxn ang="0">
                    <a:pos x="10" y="0"/>
                  </a:cxn>
                  <a:cxn ang="0">
                    <a:pos x="35" y="3"/>
                  </a:cxn>
                  <a:cxn ang="0">
                    <a:pos x="62" y="19"/>
                  </a:cxn>
                  <a:cxn ang="0">
                    <a:pos x="100" y="19"/>
                  </a:cxn>
                  <a:cxn ang="0">
                    <a:pos x="130" y="26"/>
                  </a:cxn>
                  <a:cxn ang="0">
                    <a:pos x="151" y="51"/>
                  </a:cxn>
                  <a:cxn ang="0">
                    <a:pos x="168" y="72"/>
                  </a:cxn>
                  <a:cxn ang="0">
                    <a:pos x="196" y="102"/>
                  </a:cxn>
                  <a:cxn ang="0">
                    <a:pos x="251" y="136"/>
                  </a:cxn>
                  <a:cxn ang="0">
                    <a:pos x="277" y="159"/>
                  </a:cxn>
                  <a:cxn ang="0">
                    <a:pos x="302" y="190"/>
                  </a:cxn>
                  <a:cxn ang="0">
                    <a:pos x="311" y="184"/>
                  </a:cxn>
                  <a:cxn ang="0">
                    <a:pos x="338" y="211"/>
                  </a:cxn>
                  <a:cxn ang="0">
                    <a:pos x="355" y="217"/>
                  </a:cxn>
                  <a:cxn ang="0">
                    <a:pos x="382" y="242"/>
                  </a:cxn>
                  <a:cxn ang="0">
                    <a:pos x="391" y="236"/>
                  </a:cxn>
                  <a:cxn ang="0">
                    <a:pos x="423" y="247"/>
                  </a:cxn>
                  <a:cxn ang="0">
                    <a:pos x="431" y="259"/>
                  </a:cxn>
                  <a:cxn ang="0">
                    <a:pos x="425" y="270"/>
                  </a:cxn>
                  <a:cxn ang="0">
                    <a:pos x="417" y="290"/>
                  </a:cxn>
                  <a:cxn ang="0">
                    <a:pos x="430" y="287"/>
                  </a:cxn>
                  <a:cxn ang="0">
                    <a:pos x="453" y="281"/>
                  </a:cxn>
                  <a:cxn ang="0">
                    <a:pos x="467" y="303"/>
                  </a:cxn>
                  <a:cxn ang="0">
                    <a:pos x="463" y="320"/>
                  </a:cxn>
                  <a:cxn ang="0">
                    <a:pos x="450" y="344"/>
                  </a:cxn>
                  <a:cxn ang="0">
                    <a:pos x="474" y="361"/>
                  </a:cxn>
                  <a:cxn ang="0">
                    <a:pos x="490" y="363"/>
                  </a:cxn>
                  <a:cxn ang="0">
                    <a:pos x="509" y="384"/>
                  </a:cxn>
                  <a:cxn ang="0">
                    <a:pos x="510" y="409"/>
                  </a:cxn>
                  <a:cxn ang="0">
                    <a:pos x="532" y="420"/>
                  </a:cxn>
                  <a:cxn ang="0">
                    <a:pos x="542" y="435"/>
                  </a:cxn>
                  <a:cxn ang="0">
                    <a:pos x="570" y="440"/>
                  </a:cxn>
                  <a:cxn ang="0">
                    <a:pos x="584" y="462"/>
                  </a:cxn>
                  <a:cxn ang="0">
                    <a:pos x="591" y="487"/>
                  </a:cxn>
                  <a:cxn ang="0">
                    <a:pos x="587" y="512"/>
                  </a:cxn>
                  <a:cxn ang="0">
                    <a:pos x="582" y="548"/>
                  </a:cxn>
                  <a:cxn ang="0">
                    <a:pos x="581" y="613"/>
                  </a:cxn>
                  <a:cxn ang="0">
                    <a:pos x="563" y="613"/>
                  </a:cxn>
                  <a:cxn ang="0">
                    <a:pos x="549" y="619"/>
                  </a:cxn>
                  <a:cxn ang="0">
                    <a:pos x="516" y="608"/>
                  </a:cxn>
                  <a:cxn ang="0">
                    <a:pos x="508" y="618"/>
                  </a:cxn>
                  <a:cxn ang="0">
                    <a:pos x="478" y="586"/>
                  </a:cxn>
                  <a:cxn ang="0">
                    <a:pos x="455" y="571"/>
                  </a:cxn>
                  <a:cxn ang="0">
                    <a:pos x="409" y="535"/>
                  </a:cxn>
                  <a:cxn ang="0">
                    <a:pos x="388" y="508"/>
                  </a:cxn>
                  <a:cxn ang="0">
                    <a:pos x="363" y="484"/>
                  </a:cxn>
                  <a:cxn ang="0">
                    <a:pos x="312" y="426"/>
                  </a:cxn>
                  <a:cxn ang="0">
                    <a:pos x="286" y="355"/>
                  </a:cxn>
                  <a:cxn ang="0">
                    <a:pos x="264" y="328"/>
                  </a:cxn>
                  <a:cxn ang="0">
                    <a:pos x="232" y="293"/>
                  </a:cxn>
                  <a:cxn ang="0">
                    <a:pos x="221" y="291"/>
                  </a:cxn>
                  <a:cxn ang="0">
                    <a:pos x="205" y="237"/>
                  </a:cxn>
                  <a:cxn ang="0">
                    <a:pos x="191" y="205"/>
                  </a:cxn>
                  <a:cxn ang="0">
                    <a:pos x="151" y="182"/>
                  </a:cxn>
                  <a:cxn ang="0">
                    <a:pos x="123" y="146"/>
                  </a:cxn>
                  <a:cxn ang="0">
                    <a:pos x="105" y="118"/>
                  </a:cxn>
                  <a:cxn ang="0">
                    <a:pos x="76" y="103"/>
                  </a:cxn>
                  <a:cxn ang="0">
                    <a:pos x="51" y="77"/>
                  </a:cxn>
                  <a:cxn ang="0">
                    <a:pos x="12" y="39"/>
                  </a:cxn>
                  <a:cxn ang="0">
                    <a:pos x="0" y="1"/>
                  </a:cxn>
                </a:cxnLst>
                <a:rect l="0" t="0" r="r" b="b"/>
                <a:pathLst>
                  <a:path w="594" h="626">
                    <a:moveTo>
                      <a:pt x="0" y="1"/>
                    </a:moveTo>
                    <a:lnTo>
                      <a:pt x="6" y="1"/>
                    </a:lnTo>
                    <a:lnTo>
                      <a:pt x="10" y="0"/>
                    </a:lnTo>
                    <a:lnTo>
                      <a:pt x="22" y="0"/>
                    </a:lnTo>
                    <a:lnTo>
                      <a:pt x="28" y="1"/>
                    </a:lnTo>
                    <a:lnTo>
                      <a:pt x="35" y="3"/>
                    </a:lnTo>
                    <a:lnTo>
                      <a:pt x="42" y="16"/>
                    </a:lnTo>
                    <a:lnTo>
                      <a:pt x="55" y="17"/>
                    </a:lnTo>
                    <a:lnTo>
                      <a:pt x="62" y="19"/>
                    </a:lnTo>
                    <a:lnTo>
                      <a:pt x="74" y="21"/>
                    </a:lnTo>
                    <a:lnTo>
                      <a:pt x="91" y="18"/>
                    </a:lnTo>
                    <a:lnTo>
                      <a:pt x="100" y="19"/>
                    </a:lnTo>
                    <a:lnTo>
                      <a:pt x="110" y="24"/>
                    </a:lnTo>
                    <a:lnTo>
                      <a:pt x="122" y="23"/>
                    </a:lnTo>
                    <a:lnTo>
                      <a:pt x="130" y="26"/>
                    </a:lnTo>
                    <a:lnTo>
                      <a:pt x="146" y="38"/>
                    </a:lnTo>
                    <a:lnTo>
                      <a:pt x="150" y="45"/>
                    </a:lnTo>
                    <a:lnTo>
                      <a:pt x="151" y="51"/>
                    </a:lnTo>
                    <a:lnTo>
                      <a:pt x="155" y="56"/>
                    </a:lnTo>
                    <a:lnTo>
                      <a:pt x="161" y="60"/>
                    </a:lnTo>
                    <a:lnTo>
                      <a:pt x="168" y="72"/>
                    </a:lnTo>
                    <a:lnTo>
                      <a:pt x="171" y="80"/>
                    </a:lnTo>
                    <a:lnTo>
                      <a:pt x="184" y="89"/>
                    </a:lnTo>
                    <a:lnTo>
                      <a:pt x="196" y="102"/>
                    </a:lnTo>
                    <a:lnTo>
                      <a:pt x="230" y="118"/>
                    </a:lnTo>
                    <a:lnTo>
                      <a:pt x="237" y="125"/>
                    </a:lnTo>
                    <a:lnTo>
                      <a:pt x="251" y="136"/>
                    </a:lnTo>
                    <a:lnTo>
                      <a:pt x="259" y="146"/>
                    </a:lnTo>
                    <a:lnTo>
                      <a:pt x="263" y="157"/>
                    </a:lnTo>
                    <a:lnTo>
                      <a:pt x="277" y="159"/>
                    </a:lnTo>
                    <a:lnTo>
                      <a:pt x="282" y="172"/>
                    </a:lnTo>
                    <a:lnTo>
                      <a:pt x="296" y="187"/>
                    </a:lnTo>
                    <a:lnTo>
                      <a:pt x="302" y="190"/>
                    </a:lnTo>
                    <a:lnTo>
                      <a:pt x="307" y="193"/>
                    </a:lnTo>
                    <a:lnTo>
                      <a:pt x="309" y="189"/>
                    </a:lnTo>
                    <a:lnTo>
                      <a:pt x="311" y="184"/>
                    </a:lnTo>
                    <a:lnTo>
                      <a:pt x="320" y="184"/>
                    </a:lnTo>
                    <a:lnTo>
                      <a:pt x="327" y="189"/>
                    </a:lnTo>
                    <a:lnTo>
                      <a:pt x="338" y="211"/>
                    </a:lnTo>
                    <a:lnTo>
                      <a:pt x="345" y="215"/>
                    </a:lnTo>
                    <a:lnTo>
                      <a:pt x="350" y="216"/>
                    </a:lnTo>
                    <a:lnTo>
                      <a:pt x="355" y="217"/>
                    </a:lnTo>
                    <a:lnTo>
                      <a:pt x="371" y="226"/>
                    </a:lnTo>
                    <a:lnTo>
                      <a:pt x="376" y="231"/>
                    </a:lnTo>
                    <a:lnTo>
                      <a:pt x="382" y="242"/>
                    </a:lnTo>
                    <a:lnTo>
                      <a:pt x="386" y="244"/>
                    </a:lnTo>
                    <a:lnTo>
                      <a:pt x="387" y="233"/>
                    </a:lnTo>
                    <a:lnTo>
                      <a:pt x="391" y="236"/>
                    </a:lnTo>
                    <a:lnTo>
                      <a:pt x="396" y="243"/>
                    </a:lnTo>
                    <a:lnTo>
                      <a:pt x="403" y="248"/>
                    </a:lnTo>
                    <a:lnTo>
                      <a:pt x="423" y="247"/>
                    </a:lnTo>
                    <a:lnTo>
                      <a:pt x="430" y="250"/>
                    </a:lnTo>
                    <a:lnTo>
                      <a:pt x="433" y="254"/>
                    </a:lnTo>
                    <a:lnTo>
                      <a:pt x="431" y="259"/>
                    </a:lnTo>
                    <a:lnTo>
                      <a:pt x="428" y="263"/>
                    </a:lnTo>
                    <a:lnTo>
                      <a:pt x="424" y="263"/>
                    </a:lnTo>
                    <a:lnTo>
                      <a:pt x="425" y="270"/>
                    </a:lnTo>
                    <a:lnTo>
                      <a:pt x="429" y="276"/>
                    </a:lnTo>
                    <a:lnTo>
                      <a:pt x="429" y="282"/>
                    </a:lnTo>
                    <a:lnTo>
                      <a:pt x="417" y="290"/>
                    </a:lnTo>
                    <a:lnTo>
                      <a:pt x="415" y="292"/>
                    </a:lnTo>
                    <a:lnTo>
                      <a:pt x="417" y="293"/>
                    </a:lnTo>
                    <a:lnTo>
                      <a:pt x="430" y="287"/>
                    </a:lnTo>
                    <a:lnTo>
                      <a:pt x="438" y="282"/>
                    </a:lnTo>
                    <a:lnTo>
                      <a:pt x="449" y="279"/>
                    </a:lnTo>
                    <a:lnTo>
                      <a:pt x="453" y="281"/>
                    </a:lnTo>
                    <a:lnTo>
                      <a:pt x="462" y="288"/>
                    </a:lnTo>
                    <a:lnTo>
                      <a:pt x="466" y="297"/>
                    </a:lnTo>
                    <a:lnTo>
                      <a:pt x="467" y="303"/>
                    </a:lnTo>
                    <a:lnTo>
                      <a:pt x="453" y="317"/>
                    </a:lnTo>
                    <a:lnTo>
                      <a:pt x="457" y="319"/>
                    </a:lnTo>
                    <a:lnTo>
                      <a:pt x="463" y="320"/>
                    </a:lnTo>
                    <a:lnTo>
                      <a:pt x="461" y="328"/>
                    </a:lnTo>
                    <a:lnTo>
                      <a:pt x="453" y="334"/>
                    </a:lnTo>
                    <a:lnTo>
                      <a:pt x="450" y="344"/>
                    </a:lnTo>
                    <a:lnTo>
                      <a:pt x="455" y="351"/>
                    </a:lnTo>
                    <a:lnTo>
                      <a:pt x="466" y="357"/>
                    </a:lnTo>
                    <a:lnTo>
                      <a:pt x="474" y="361"/>
                    </a:lnTo>
                    <a:lnTo>
                      <a:pt x="482" y="361"/>
                    </a:lnTo>
                    <a:lnTo>
                      <a:pt x="487" y="365"/>
                    </a:lnTo>
                    <a:lnTo>
                      <a:pt x="490" y="363"/>
                    </a:lnTo>
                    <a:lnTo>
                      <a:pt x="501" y="365"/>
                    </a:lnTo>
                    <a:lnTo>
                      <a:pt x="506" y="376"/>
                    </a:lnTo>
                    <a:lnTo>
                      <a:pt x="509" y="384"/>
                    </a:lnTo>
                    <a:lnTo>
                      <a:pt x="510" y="394"/>
                    </a:lnTo>
                    <a:lnTo>
                      <a:pt x="512" y="401"/>
                    </a:lnTo>
                    <a:lnTo>
                      <a:pt x="510" y="409"/>
                    </a:lnTo>
                    <a:lnTo>
                      <a:pt x="516" y="410"/>
                    </a:lnTo>
                    <a:lnTo>
                      <a:pt x="526" y="414"/>
                    </a:lnTo>
                    <a:lnTo>
                      <a:pt x="532" y="420"/>
                    </a:lnTo>
                    <a:lnTo>
                      <a:pt x="526" y="435"/>
                    </a:lnTo>
                    <a:lnTo>
                      <a:pt x="533" y="436"/>
                    </a:lnTo>
                    <a:lnTo>
                      <a:pt x="542" y="435"/>
                    </a:lnTo>
                    <a:lnTo>
                      <a:pt x="552" y="435"/>
                    </a:lnTo>
                    <a:lnTo>
                      <a:pt x="560" y="436"/>
                    </a:lnTo>
                    <a:lnTo>
                      <a:pt x="570" y="440"/>
                    </a:lnTo>
                    <a:lnTo>
                      <a:pt x="573" y="446"/>
                    </a:lnTo>
                    <a:lnTo>
                      <a:pt x="580" y="454"/>
                    </a:lnTo>
                    <a:lnTo>
                      <a:pt x="584" y="462"/>
                    </a:lnTo>
                    <a:lnTo>
                      <a:pt x="591" y="469"/>
                    </a:lnTo>
                    <a:lnTo>
                      <a:pt x="594" y="478"/>
                    </a:lnTo>
                    <a:lnTo>
                      <a:pt x="591" y="487"/>
                    </a:lnTo>
                    <a:lnTo>
                      <a:pt x="585" y="501"/>
                    </a:lnTo>
                    <a:lnTo>
                      <a:pt x="584" y="510"/>
                    </a:lnTo>
                    <a:lnTo>
                      <a:pt x="587" y="512"/>
                    </a:lnTo>
                    <a:lnTo>
                      <a:pt x="589" y="518"/>
                    </a:lnTo>
                    <a:lnTo>
                      <a:pt x="585" y="530"/>
                    </a:lnTo>
                    <a:lnTo>
                      <a:pt x="582" y="548"/>
                    </a:lnTo>
                    <a:lnTo>
                      <a:pt x="584" y="556"/>
                    </a:lnTo>
                    <a:lnTo>
                      <a:pt x="584" y="594"/>
                    </a:lnTo>
                    <a:lnTo>
                      <a:pt x="581" y="613"/>
                    </a:lnTo>
                    <a:lnTo>
                      <a:pt x="579" y="623"/>
                    </a:lnTo>
                    <a:lnTo>
                      <a:pt x="574" y="623"/>
                    </a:lnTo>
                    <a:lnTo>
                      <a:pt x="563" y="613"/>
                    </a:lnTo>
                    <a:lnTo>
                      <a:pt x="554" y="607"/>
                    </a:lnTo>
                    <a:lnTo>
                      <a:pt x="552" y="610"/>
                    </a:lnTo>
                    <a:lnTo>
                      <a:pt x="549" y="619"/>
                    </a:lnTo>
                    <a:lnTo>
                      <a:pt x="543" y="621"/>
                    </a:lnTo>
                    <a:lnTo>
                      <a:pt x="524" y="607"/>
                    </a:lnTo>
                    <a:lnTo>
                      <a:pt x="516" y="608"/>
                    </a:lnTo>
                    <a:lnTo>
                      <a:pt x="524" y="624"/>
                    </a:lnTo>
                    <a:lnTo>
                      <a:pt x="519" y="626"/>
                    </a:lnTo>
                    <a:lnTo>
                      <a:pt x="508" y="618"/>
                    </a:lnTo>
                    <a:lnTo>
                      <a:pt x="500" y="609"/>
                    </a:lnTo>
                    <a:lnTo>
                      <a:pt x="484" y="596"/>
                    </a:lnTo>
                    <a:lnTo>
                      <a:pt x="478" y="586"/>
                    </a:lnTo>
                    <a:lnTo>
                      <a:pt x="471" y="577"/>
                    </a:lnTo>
                    <a:lnTo>
                      <a:pt x="461" y="572"/>
                    </a:lnTo>
                    <a:lnTo>
                      <a:pt x="455" y="571"/>
                    </a:lnTo>
                    <a:lnTo>
                      <a:pt x="436" y="554"/>
                    </a:lnTo>
                    <a:lnTo>
                      <a:pt x="419" y="543"/>
                    </a:lnTo>
                    <a:lnTo>
                      <a:pt x="409" y="535"/>
                    </a:lnTo>
                    <a:lnTo>
                      <a:pt x="399" y="532"/>
                    </a:lnTo>
                    <a:lnTo>
                      <a:pt x="392" y="522"/>
                    </a:lnTo>
                    <a:lnTo>
                      <a:pt x="388" y="508"/>
                    </a:lnTo>
                    <a:lnTo>
                      <a:pt x="383" y="501"/>
                    </a:lnTo>
                    <a:lnTo>
                      <a:pt x="371" y="495"/>
                    </a:lnTo>
                    <a:lnTo>
                      <a:pt x="363" y="484"/>
                    </a:lnTo>
                    <a:lnTo>
                      <a:pt x="339" y="457"/>
                    </a:lnTo>
                    <a:lnTo>
                      <a:pt x="317" y="433"/>
                    </a:lnTo>
                    <a:lnTo>
                      <a:pt x="312" y="426"/>
                    </a:lnTo>
                    <a:lnTo>
                      <a:pt x="311" y="409"/>
                    </a:lnTo>
                    <a:lnTo>
                      <a:pt x="288" y="366"/>
                    </a:lnTo>
                    <a:lnTo>
                      <a:pt x="286" y="355"/>
                    </a:lnTo>
                    <a:lnTo>
                      <a:pt x="278" y="341"/>
                    </a:lnTo>
                    <a:lnTo>
                      <a:pt x="272" y="336"/>
                    </a:lnTo>
                    <a:lnTo>
                      <a:pt x="264" y="328"/>
                    </a:lnTo>
                    <a:lnTo>
                      <a:pt x="258" y="323"/>
                    </a:lnTo>
                    <a:lnTo>
                      <a:pt x="250" y="306"/>
                    </a:lnTo>
                    <a:lnTo>
                      <a:pt x="232" y="293"/>
                    </a:lnTo>
                    <a:lnTo>
                      <a:pt x="225" y="293"/>
                    </a:lnTo>
                    <a:lnTo>
                      <a:pt x="223" y="292"/>
                    </a:lnTo>
                    <a:lnTo>
                      <a:pt x="221" y="291"/>
                    </a:lnTo>
                    <a:lnTo>
                      <a:pt x="216" y="270"/>
                    </a:lnTo>
                    <a:lnTo>
                      <a:pt x="210" y="248"/>
                    </a:lnTo>
                    <a:lnTo>
                      <a:pt x="205" y="237"/>
                    </a:lnTo>
                    <a:lnTo>
                      <a:pt x="198" y="225"/>
                    </a:lnTo>
                    <a:lnTo>
                      <a:pt x="198" y="215"/>
                    </a:lnTo>
                    <a:lnTo>
                      <a:pt x="191" y="205"/>
                    </a:lnTo>
                    <a:lnTo>
                      <a:pt x="181" y="195"/>
                    </a:lnTo>
                    <a:lnTo>
                      <a:pt x="161" y="185"/>
                    </a:lnTo>
                    <a:lnTo>
                      <a:pt x="151" y="182"/>
                    </a:lnTo>
                    <a:lnTo>
                      <a:pt x="139" y="179"/>
                    </a:lnTo>
                    <a:lnTo>
                      <a:pt x="130" y="148"/>
                    </a:lnTo>
                    <a:lnTo>
                      <a:pt x="123" y="146"/>
                    </a:lnTo>
                    <a:lnTo>
                      <a:pt x="121" y="140"/>
                    </a:lnTo>
                    <a:lnTo>
                      <a:pt x="116" y="136"/>
                    </a:lnTo>
                    <a:lnTo>
                      <a:pt x="105" y="118"/>
                    </a:lnTo>
                    <a:lnTo>
                      <a:pt x="94" y="108"/>
                    </a:lnTo>
                    <a:lnTo>
                      <a:pt x="86" y="103"/>
                    </a:lnTo>
                    <a:lnTo>
                      <a:pt x="76" y="103"/>
                    </a:lnTo>
                    <a:lnTo>
                      <a:pt x="65" y="93"/>
                    </a:lnTo>
                    <a:lnTo>
                      <a:pt x="57" y="83"/>
                    </a:lnTo>
                    <a:lnTo>
                      <a:pt x="51" y="77"/>
                    </a:lnTo>
                    <a:lnTo>
                      <a:pt x="41" y="71"/>
                    </a:lnTo>
                    <a:lnTo>
                      <a:pt x="19" y="46"/>
                    </a:lnTo>
                    <a:lnTo>
                      <a:pt x="12" y="39"/>
                    </a:lnTo>
                    <a:lnTo>
                      <a:pt x="4" y="22"/>
                    </a:lnTo>
                    <a:lnTo>
                      <a:pt x="3" y="3"/>
                    </a:lnTo>
                    <a:lnTo>
                      <a:pt x="0" y="1"/>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79" name="Freeform 65"/>
              <p:cNvSpPr>
                <a:spLocks noChangeAspect="1"/>
              </p:cNvSpPr>
              <p:nvPr/>
            </p:nvSpPr>
            <p:spPr bwMode="gray">
              <a:xfrm>
                <a:off x="2359391" y="1677938"/>
                <a:ext cx="69333" cy="25162"/>
              </a:xfrm>
              <a:custGeom>
                <a:avLst/>
                <a:gdLst/>
                <a:ahLst/>
                <a:cxnLst>
                  <a:cxn ang="0">
                    <a:pos x="364" y="129"/>
                  </a:cxn>
                  <a:cxn ang="0">
                    <a:pos x="334" y="130"/>
                  </a:cxn>
                  <a:cxn ang="0">
                    <a:pos x="326" y="124"/>
                  </a:cxn>
                  <a:cxn ang="0">
                    <a:pos x="314" y="126"/>
                  </a:cxn>
                  <a:cxn ang="0">
                    <a:pos x="288" y="120"/>
                  </a:cxn>
                  <a:cxn ang="0">
                    <a:pos x="272" y="110"/>
                  </a:cxn>
                  <a:cxn ang="0">
                    <a:pos x="257" y="102"/>
                  </a:cxn>
                  <a:cxn ang="0">
                    <a:pos x="231" y="99"/>
                  </a:cxn>
                  <a:cxn ang="0">
                    <a:pos x="212" y="97"/>
                  </a:cxn>
                  <a:cxn ang="0">
                    <a:pos x="203" y="99"/>
                  </a:cxn>
                  <a:cxn ang="0">
                    <a:pos x="191" y="96"/>
                  </a:cxn>
                  <a:cxn ang="0">
                    <a:pos x="181" y="103"/>
                  </a:cxn>
                  <a:cxn ang="0">
                    <a:pos x="142" y="96"/>
                  </a:cxn>
                  <a:cxn ang="0">
                    <a:pos x="116" y="87"/>
                  </a:cxn>
                  <a:cxn ang="0">
                    <a:pos x="85" y="83"/>
                  </a:cxn>
                  <a:cxn ang="0">
                    <a:pos x="67" y="76"/>
                  </a:cxn>
                  <a:cxn ang="0">
                    <a:pos x="72" y="60"/>
                  </a:cxn>
                  <a:cxn ang="0">
                    <a:pos x="62" y="59"/>
                  </a:cxn>
                  <a:cxn ang="0">
                    <a:pos x="24" y="50"/>
                  </a:cxn>
                  <a:cxn ang="0">
                    <a:pos x="6" y="46"/>
                  </a:cxn>
                  <a:cxn ang="0">
                    <a:pos x="3" y="38"/>
                  </a:cxn>
                  <a:cxn ang="0">
                    <a:pos x="9" y="41"/>
                  </a:cxn>
                  <a:cxn ang="0">
                    <a:pos x="20" y="38"/>
                  </a:cxn>
                  <a:cxn ang="0">
                    <a:pos x="29" y="30"/>
                  </a:cxn>
                  <a:cxn ang="0">
                    <a:pos x="36" y="14"/>
                  </a:cxn>
                  <a:cxn ang="0">
                    <a:pos x="53" y="1"/>
                  </a:cxn>
                  <a:cxn ang="0">
                    <a:pos x="102" y="0"/>
                  </a:cxn>
                  <a:cxn ang="0">
                    <a:pos x="119" y="7"/>
                  </a:cxn>
                  <a:cxn ang="0">
                    <a:pos x="132" y="16"/>
                  </a:cxn>
                  <a:cxn ang="0">
                    <a:pos x="154" y="18"/>
                  </a:cxn>
                  <a:cxn ang="0">
                    <a:pos x="177" y="33"/>
                  </a:cxn>
                  <a:cxn ang="0">
                    <a:pos x="196" y="49"/>
                  </a:cxn>
                  <a:cxn ang="0">
                    <a:pos x="228" y="49"/>
                  </a:cxn>
                  <a:cxn ang="0">
                    <a:pos x="261" y="53"/>
                  </a:cxn>
                  <a:cxn ang="0">
                    <a:pos x="279" y="56"/>
                  </a:cxn>
                  <a:cxn ang="0">
                    <a:pos x="295" y="39"/>
                  </a:cxn>
                  <a:cxn ang="0">
                    <a:pos x="304" y="25"/>
                  </a:cxn>
                  <a:cxn ang="0">
                    <a:pos x="317" y="35"/>
                  </a:cxn>
                  <a:cxn ang="0">
                    <a:pos x="333" y="41"/>
                  </a:cxn>
                  <a:cxn ang="0">
                    <a:pos x="347" y="40"/>
                  </a:cxn>
                  <a:cxn ang="0">
                    <a:pos x="358" y="45"/>
                  </a:cxn>
                  <a:cxn ang="0">
                    <a:pos x="373" y="51"/>
                  </a:cxn>
                  <a:cxn ang="0">
                    <a:pos x="397" y="55"/>
                  </a:cxn>
                  <a:cxn ang="0">
                    <a:pos x="412" y="75"/>
                  </a:cxn>
                  <a:cxn ang="0">
                    <a:pos x="424" y="96"/>
                  </a:cxn>
                  <a:cxn ang="0">
                    <a:pos x="456" y="97"/>
                  </a:cxn>
                  <a:cxn ang="0">
                    <a:pos x="481" y="94"/>
                  </a:cxn>
                  <a:cxn ang="0">
                    <a:pos x="499" y="103"/>
                  </a:cxn>
                  <a:cxn ang="0">
                    <a:pos x="497" y="136"/>
                  </a:cxn>
                  <a:cxn ang="0">
                    <a:pos x="503" y="148"/>
                  </a:cxn>
                  <a:cxn ang="0">
                    <a:pos x="502" y="156"/>
                  </a:cxn>
                  <a:cxn ang="0">
                    <a:pos x="462" y="141"/>
                  </a:cxn>
                  <a:cxn ang="0">
                    <a:pos x="433" y="130"/>
                  </a:cxn>
                  <a:cxn ang="0">
                    <a:pos x="392" y="136"/>
                  </a:cxn>
                  <a:cxn ang="0">
                    <a:pos x="374" y="129"/>
                  </a:cxn>
                </a:cxnLst>
                <a:rect l="0" t="0" r="r" b="b"/>
                <a:pathLst>
                  <a:path w="506" h="158">
                    <a:moveTo>
                      <a:pt x="374" y="129"/>
                    </a:moveTo>
                    <a:lnTo>
                      <a:pt x="364" y="129"/>
                    </a:lnTo>
                    <a:lnTo>
                      <a:pt x="353" y="135"/>
                    </a:lnTo>
                    <a:lnTo>
                      <a:pt x="334" y="130"/>
                    </a:lnTo>
                    <a:lnTo>
                      <a:pt x="330" y="127"/>
                    </a:lnTo>
                    <a:lnTo>
                      <a:pt x="326" y="124"/>
                    </a:lnTo>
                    <a:lnTo>
                      <a:pt x="323" y="126"/>
                    </a:lnTo>
                    <a:lnTo>
                      <a:pt x="314" y="126"/>
                    </a:lnTo>
                    <a:lnTo>
                      <a:pt x="304" y="125"/>
                    </a:lnTo>
                    <a:lnTo>
                      <a:pt x="288" y="120"/>
                    </a:lnTo>
                    <a:lnTo>
                      <a:pt x="279" y="115"/>
                    </a:lnTo>
                    <a:lnTo>
                      <a:pt x="272" y="110"/>
                    </a:lnTo>
                    <a:lnTo>
                      <a:pt x="266" y="105"/>
                    </a:lnTo>
                    <a:lnTo>
                      <a:pt x="257" y="102"/>
                    </a:lnTo>
                    <a:lnTo>
                      <a:pt x="242" y="99"/>
                    </a:lnTo>
                    <a:lnTo>
                      <a:pt x="231" y="99"/>
                    </a:lnTo>
                    <a:lnTo>
                      <a:pt x="217" y="96"/>
                    </a:lnTo>
                    <a:lnTo>
                      <a:pt x="212" y="97"/>
                    </a:lnTo>
                    <a:lnTo>
                      <a:pt x="208" y="99"/>
                    </a:lnTo>
                    <a:lnTo>
                      <a:pt x="203" y="99"/>
                    </a:lnTo>
                    <a:lnTo>
                      <a:pt x="201" y="96"/>
                    </a:lnTo>
                    <a:lnTo>
                      <a:pt x="191" y="96"/>
                    </a:lnTo>
                    <a:lnTo>
                      <a:pt x="186" y="100"/>
                    </a:lnTo>
                    <a:lnTo>
                      <a:pt x="181" y="103"/>
                    </a:lnTo>
                    <a:lnTo>
                      <a:pt x="177" y="103"/>
                    </a:lnTo>
                    <a:lnTo>
                      <a:pt x="142" y="96"/>
                    </a:lnTo>
                    <a:lnTo>
                      <a:pt x="129" y="89"/>
                    </a:lnTo>
                    <a:lnTo>
                      <a:pt x="116" y="87"/>
                    </a:lnTo>
                    <a:lnTo>
                      <a:pt x="95" y="86"/>
                    </a:lnTo>
                    <a:lnTo>
                      <a:pt x="85" y="83"/>
                    </a:lnTo>
                    <a:lnTo>
                      <a:pt x="79" y="80"/>
                    </a:lnTo>
                    <a:lnTo>
                      <a:pt x="67" y="76"/>
                    </a:lnTo>
                    <a:lnTo>
                      <a:pt x="63" y="72"/>
                    </a:lnTo>
                    <a:lnTo>
                      <a:pt x="72" y="60"/>
                    </a:lnTo>
                    <a:lnTo>
                      <a:pt x="70" y="59"/>
                    </a:lnTo>
                    <a:lnTo>
                      <a:pt x="62" y="59"/>
                    </a:lnTo>
                    <a:lnTo>
                      <a:pt x="42" y="50"/>
                    </a:lnTo>
                    <a:lnTo>
                      <a:pt x="24" y="50"/>
                    </a:lnTo>
                    <a:lnTo>
                      <a:pt x="18" y="48"/>
                    </a:lnTo>
                    <a:lnTo>
                      <a:pt x="6" y="46"/>
                    </a:lnTo>
                    <a:lnTo>
                      <a:pt x="0" y="40"/>
                    </a:lnTo>
                    <a:lnTo>
                      <a:pt x="3" y="38"/>
                    </a:lnTo>
                    <a:lnTo>
                      <a:pt x="5" y="39"/>
                    </a:lnTo>
                    <a:lnTo>
                      <a:pt x="9" y="41"/>
                    </a:lnTo>
                    <a:lnTo>
                      <a:pt x="15" y="41"/>
                    </a:lnTo>
                    <a:lnTo>
                      <a:pt x="20" y="38"/>
                    </a:lnTo>
                    <a:lnTo>
                      <a:pt x="24" y="30"/>
                    </a:lnTo>
                    <a:lnTo>
                      <a:pt x="29" y="30"/>
                    </a:lnTo>
                    <a:lnTo>
                      <a:pt x="33" y="23"/>
                    </a:lnTo>
                    <a:lnTo>
                      <a:pt x="36" y="14"/>
                    </a:lnTo>
                    <a:lnTo>
                      <a:pt x="41" y="5"/>
                    </a:lnTo>
                    <a:lnTo>
                      <a:pt x="53" y="1"/>
                    </a:lnTo>
                    <a:lnTo>
                      <a:pt x="89" y="7"/>
                    </a:lnTo>
                    <a:lnTo>
                      <a:pt x="102" y="0"/>
                    </a:lnTo>
                    <a:lnTo>
                      <a:pt x="113" y="0"/>
                    </a:lnTo>
                    <a:lnTo>
                      <a:pt x="119" y="7"/>
                    </a:lnTo>
                    <a:lnTo>
                      <a:pt x="122" y="14"/>
                    </a:lnTo>
                    <a:lnTo>
                      <a:pt x="132" y="16"/>
                    </a:lnTo>
                    <a:lnTo>
                      <a:pt x="140" y="14"/>
                    </a:lnTo>
                    <a:lnTo>
                      <a:pt x="154" y="18"/>
                    </a:lnTo>
                    <a:lnTo>
                      <a:pt x="164" y="19"/>
                    </a:lnTo>
                    <a:lnTo>
                      <a:pt x="177" y="33"/>
                    </a:lnTo>
                    <a:lnTo>
                      <a:pt x="186" y="46"/>
                    </a:lnTo>
                    <a:lnTo>
                      <a:pt x="196" y="49"/>
                    </a:lnTo>
                    <a:lnTo>
                      <a:pt x="207" y="48"/>
                    </a:lnTo>
                    <a:lnTo>
                      <a:pt x="228" y="49"/>
                    </a:lnTo>
                    <a:lnTo>
                      <a:pt x="234" y="48"/>
                    </a:lnTo>
                    <a:lnTo>
                      <a:pt x="261" y="53"/>
                    </a:lnTo>
                    <a:lnTo>
                      <a:pt x="271" y="54"/>
                    </a:lnTo>
                    <a:lnTo>
                      <a:pt x="279" y="56"/>
                    </a:lnTo>
                    <a:lnTo>
                      <a:pt x="287" y="54"/>
                    </a:lnTo>
                    <a:lnTo>
                      <a:pt x="295" y="39"/>
                    </a:lnTo>
                    <a:lnTo>
                      <a:pt x="296" y="32"/>
                    </a:lnTo>
                    <a:lnTo>
                      <a:pt x="304" y="25"/>
                    </a:lnTo>
                    <a:lnTo>
                      <a:pt x="311" y="27"/>
                    </a:lnTo>
                    <a:lnTo>
                      <a:pt x="317" y="35"/>
                    </a:lnTo>
                    <a:lnTo>
                      <a:pt x="323" y="41"/>
                    </a:lnTo>
                    <a:lnTo>
                      <a:pt x="333" y="41"/>
                    </a:lnTo>
                    <a:lnTo>
                      <a:pt x="342" y="37"/>
                    </a:lnTo>
                    <a:lnTo>
                      <a:pt x="347" y="40"/>
                    </a:lnTo>
                    <a:lnTo>
                      <a:pt x="353" y="41"/>
                    </a:lnTo>
                    <a:lnTo>
                      <a:pt x="358" y="45"/>
                    </a:lnTo>
                    <a:lnTo>
                      <a:pt x="365" y="46"/>
                    </a:lnTo>
                    <a:lnTo>
                      <a:pt x="373" y="51"/>
                    </a:lnTo>
                    <a:lnTo>
                      <a:pt x="390" y="50"/>
                    </a:lnTo>
                    <a:lnTo>
                      <a:pt x="397" y="55"/>
                    </a:lnTo>
                    <a:lnTo>
                      <a:pt x="404" y="70"/>
                    </a:lnTo>
                    <a:lnTo>
                      <a:pt x="412" y="75"/>
                    </a:lnTo>
                    <a:lnTo>
                      <a:pt x="414" y="91"/>
                    </a:lnTo>
                    <a:lnTo>
                      <a:pt x="424" y="96"/>
                    </a:lnTo>
                    <a:lnTo>
                      <a:pt x="435" y="99"/>
                    </a:lnTo>
                    <a:lnTo>
                      <a:pt x="456" y="97"/>
                    </a:lnTo>
                    <a:lnTo>
                      <a:pt x="467" y="97"/>
                    </a:lnTo>
                    <a:lnTo>
                      <a:pt x="481" y="94"/>
                    </a:lnTo>
                    <a:lnTo>
                      <a:pt x="492" y="97"/>
                    </a:lnTo>
                    <a:lnTo>
                      <a:pt x="499" y="103"/>
                    </a:lnTo>
                    <a:lnTo>
                      <a:pt x="500" y="116"/>
                    </a:lnTo>
                    <a:lnTo>
                      <a:pt x="497" y="136"/>
                    </a:lnTo>
                    <a:lnTo>
                      <a:pt x="499" y="143"/>
                    </a:lnTo>
                    <a:lnTo>
                      <a:pt x="503" y="148"/>
                    </a:lnTo>
                    <a:lnTo>
                      <a:pt x="506" y="158"/>
                    </a:lnTo>
                    <a:lnTo>
                      <a:pt x="502" y="156"/>
                    </a:lnTo>
                    <a:lnTo>
                      <a:pt x="495" y="150"/>
                    </a:lnTo>
                    <a:lnTo>
                      <a:pt x="462" y="141"/>
                    </a:lnTo>
                    <a:lnTo>
                      <a:pt x="446" y="135"/>
                    </a:lnTo>
                    <a:lnTo>
                      <a:pt x="433" y="130"/>
                    </a:lnTo>
                    <a:lnTo>
                      <a:pt x="406" y="138"/>
                    </a:lnTo>
                    <a:lnTo>
                      <a:pt x="392" y="136"/>
                    </a:lnTo>
                    <a:lnTo>
                      <a:pt x="381" y="131"/>
                    </a:lnTo>
                    <a:lnTo>
                      <a:pt x="374" y="129"/>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80" name="Freeform 66"/>
              <p:cNvSpPr>
                <a:spLocks noChangeAspect="1"/>
              </p:cNvSpPr>
              <p:nvPr/>
            </p:nvSpPr>
            <p:spPr bwMode="gray">
              <a:xfrm>
                <a:off x="2386850" y="1589871"/>
                <a:ext cx="74824" cy="73127"/>
              </a:xfrm>
              <a:custGeom>
                <a:avLst/>
                <a:gdLst/>
                <a:ahLst/>
                <a:cxnLst>
                  <a:cxn ang="0">
                    <a:pos x="474" y="15"/>
                  </a:cxn>
                  <a:cxn ang="0">
                    <a:pos x="471" y="22"/>
                  </a:cxn>
                  <a:cxn ang="0">
                    <a:pos x="485" y="38"/>
                  </a:cxn>
                  <a:cxn ang="0">
                    <a:pos x="470" y="42"/>
                  </a:cxn>
                  <a:cxn ang="0">
                    <a:pos x="460" y="57"/>
                  </a:cxn>
                  <a:cxn ang="0">
                    <a:pos x="461" y="67"/>
                  </a:cxn>
                  <a:cxn ang="0">
                    <a:pos x="475" y="80"/>
                  </a:cxn>
                  <a:cxn ang="0">
                    <a:pos x="493" y="121"/>
                  </a:cxn>
                  <a:cxn ang="0">
                    <a:pos x="490" y="132"/>
                  </a:cxn>
                  <a:cxn ang="0">
                    <a:pos x="547" y="186"/>
                  </a:cxn>
                  <a:cxn ang="0">
                    <a:pos x="519" y="194"/>
                  </a:cxn>
                  <a:cxn ang="0">
                    <a:pos x="495" y="186"/>
                  </a:cxn>
                  <a:cxn ang="0">
                    <a:pos x="486" y="202"/>
                  </a:cxn>
                  <a:cxn ang="0">
                    <a:pos x="471" y="228"/>
                  </a:cxn>
                  <a:cxn ang="0">
                    <a:pos x="468" y="266"/>
                  </a:cxn>
                  <a:cxn ang="0">
                    <a:pos x="438" y="311"/>
                  </a:cxn>
                  <a:cxn ang="0">
                    <a:pos x="402" y="336"/>
                  </a:cxn>
                  <a:cxn ang="0">
                    <a:pos x="411" y="350"/>
                  </a:cxn>
                  <a:cxn ang="0">
                    <a:pos x="417" y="381"/>
                  </a:cxn>
                  <a:cxn ang="0">
                    <a:pos x="407" y="393"/>
                  </a:cxn>
                  <a:cxn ang="0">
                    <a:pos x="398" y="407"/>
                  </a:cxn>
                  <a:cxn ang="0">
                    <a:pos x="394" y="417"/>
                  </a:cxn>
                  <a:cxn ang="0">
                    <a:pos x="374" y="441"/>
                  </a:cxn>
                  <a:cxn ang="0">
                    <a:pos x="324" y="465"/>
                  </a:cxn>
                  <a:cxn ang="0">
                    <a:pos x="308" y="433"/>
                  </a:cxn>
                  <a:cxn ang="0">
                    <a:pos x="293" y="423"/>
                  </a:cxn>
                  <a:cxn ang="0">
                    <a:pos x="262" y="428"/>
                  </a:cxn>
                  <a:cxn ang="0">
                    <a:pos x="240" y="414"/>
                  </a:cxn>
                  <a:cxn ang="0">
                    <a:pos x="221" y="408"/>
                  </a:cxn>
                  <a:cxn ang="0">
                    <a:pos x="201" y="424"/>
                  </a:cxn>
                  <a:cxn ang="0">
                    <a:pos x="174" y="427"/>
                  </a:cxn>
                  <a:cxn ang="0">
                    <a:pos x="160" y="430"/>
                  </a:cxn>
                  <a:cxn ang="0">
                    <a:pos x="146" y="398"/>
                  </a:cxn>
                  <a:cxn ang="0">
                    <a:pos x="129" y="398"/>
                  </a:cxn>
                  <a:cxn ang="0">
                    <a:pos x="110" y="406"/>
                  </a:cxn>
                  <a:cxn ang="0">
                    <a:pos x="84" y="397"/>
                  </a:cxn>
                  <a:cxn ang="0">
                    <a:pos x="70" y="387"/>
                  </a:cxn>
                  <a:cxn ang="0">
                    <a:pos x="62" y="353"/>
                  </a:cxn>
                  <a:cxn ang="0">
                    <a:pos x="59" y="333"/>
                  </a:cxn>
                  <a:cxn ang="0">
                    <a:pos x="55" y="305"/>
                  </a:cxn>
                  <a:cxn ang="0">
                    <a:pos x="39" y="278"/>
                  </a:cxn>
                  <a:cxn ang="0">
                    <a:pos x="18" y="268"/>
                  </a:cxn>
                  <a:cxn ang="0">
                    <a:pos x="11" y="233"/>
                  </a:cxn>
                  <a:cxn ang="0">
                    <a:pos x="1" y="214"/>
                  </a:cxn>
                  <a:cxn ang="0">
                    <a:pos x="7" y="163"/>
                  </a:cxn>
                  <a:cxn ang="0">
                    <a:pos x="25" y="134"/>
                  </a:cxn>
                  <a:cxn ang="0">
                    <a:pos x="60" y="174"/>
                  </a:cxn>
                  <a:cxn ang="0">
                    <a:pos x="99" y="185"/>
                  </a:cxn>
                  <a:cxn ang="0">
                    <a:pos x="129" y="186"/>
                  </a:cxn>
                  <a:cxn ang="0">
                    <a:pos x="156" y="183"/>
                  </a:cxn>
                  <a:cxn ang="0">
                    <a:pos x="184" y="155"/>
                  </a:cxn>
                  <a:cxn ang="0">
                    <a:pos x="217" y="166"/>
                  </a:cxn>
                  <a:cxn ang="0">
                    <a:pos x="253" y="174"/>
                  </a:cxn>
                  <a:cxn ang="0">
                    <a:pos x="285" y="163"/>
                  </a:cxn>
                  <a:cxn ang="0">
                    <a:pos x="308" y="147"/>
                  </a:cxn>
                  <a:cxn ang="0">
                    <a:pos x="330" y="90"/>
                  </a:cxn>
                  <a:cxn ang="0">
                    <a:pos x="363" y="27"/>
                  </a:cxn>
                  <a:cxn ang="0">
                    <a:pos x="394" y="0"/>
                  </a:cxn>
                  <a:cxn ang="0">
                    <a:pos x="468" y="11"/>
                  </a:cxn>
                </a:cxnLst>
                <a:rect l="0" t="0" r="r" b="b"/>
                <a:pathLst>
                  <a:path w="547" h="467">
                    <a:moveTo>
                      <a:pt x="472" y="11"/>
                    </a:moveTo>
                    <a:lnTo>
                      <a:pt x="475" y="13"/>
                    </a:lnTo>
                    <a:lnTo>
                      <a:pt x="474" y="15"/>
                    </a:lnTo>
                    <a:lnTo>
                      <a:pt x="469" y="18"/>
                    </a:lnTo>
                    <a:lnTo>
                      <a:pt x="464" y="19"/>
                    </a:lnTo>
                    <a:lnTo>
                      <a:pt x="471" y="22"/>
                    </a:lnTo>
                    <a:lnTo>
                      <a:pt x="477" y="27"/>
                    </a:lnTo>
                    <a:lnTo>
                      <a:pt x="485" y="30"/>
                    </a:lnTo>
                    <a:lnTo>
                      <a:pt x="485" y="38"/>
                    </a:lnTo>
                    <a:lnTo>
                      <a:pt x="479" y="41"/>
                    </a:lnTo>
                    <a:lnTo>
                      <a:pt x="471" y="40"/>
                    </a:lnTo>
                    <a:lnTo>
                      <a:pt x="470" y="42"/>
                    </a:lnTo>
                    <a:lnTo>
                      <a:pt x="457" y="43"/>
                    </a:lnTo>
                    <a:lnTo>
                      <a:pt x="453" y="47"/>
                    </a:lnTo>
                    <a:lnTo>
                      <a:pt x="460" y="57"/>
                    </a:lnTo>
                    <a:lnTo>
                      <a:pt x="464" y="59"/>
                    </a:lnTo>
                    <a:lnTo>
                      <a:pt x="465" y="63"/>
                    </a:lnTo>
                    <a:lnTo>
                      <a:pt x="461" y="67"/>
                    </a:lnTo>
                    <a:lnTo>
                      <a:pt x="464" y="70"/>
                    </a:lnTo>
                    <a:lnTo>
                      <a:pt x="470" y="75"/>
                    </a:lnTo>
                    <a:lnTo>
                      <a:pt x="475" y="80"/>
                    </a:lnTo>
                    <a:lnTo>
                      <a:pt x="479" y="88"/>
                    </a:lnTo>
                    <a:lnTo>
                      <a:pt x="496" y="116"/>
                    </a:lnTo>
                    <a:lnTo>
                      <a:pt x="493" y="121"/>
                    </a:lnTo>
                    <a:lnTo>
                      <a:pt x="492" y="124"/>
                    </a:lnTo>
                    <a:lnTo>
                      <a:pt x="490" y="127"/>
                    </a:lnTo>
                    <a:lnTo>
                      <a:pt x="490" y="132"/>
                    </a:lnTo>
                    <a:lnTo>
                      <a:pt x="491" y="137"/>
                    </a:lnTo>
                    <a:lnTo>
                      <a:pt x="541" y="180"/>
                    </a:lnTo>
                    <a:lnTo>
                      <a:pt x="547" y="186"/>
                    </a:lnTo>
                    <a:lnTo>
                      <a:pt x="547" y="191"/>
                    </a:lnTo>
                    <a:lnTo>
                      <a:pt x="538" y="193"/>
                    </a:lnTo>
                    <a:lnTo>
                      <a:pt x="519" y="194"/>
                    </a:lnTo>
                    <a:lnTo>
                      <a:pt x="504" y="191"/>
                    </a:lnTo>
                    <a:lnTo>
                      <a:pt x="496" y="181"/>
                    </a:lnTo>
                    <a:lnTo>
                      <a:pt x="495" y="186"/>
                    </a:lnTo>
                    <a:lnTo>
                      <a:pt x="497" y="194"/>
                    </a:lnTo>
                    <a:lnTo>
                      <a:pt x="496" y="197"/>
                    </a:lnTo>
                    <a:lnTo>
                      <a:pt x="486" y="202"/>
                    </a:lnTo>
                    <a:lnTo>
                      <a:pt x="479" y="212"/>
                    </a:lnTo>
                    <a:lnTo>
                      <a:pt x="474" y="219"/>
                    </a:lnTo>
                    <a:lnTo>
                      <a:pt x="471" y="228"/>
                    </a:lnTo>
                    <a:lnTo>
                      <a:pt x="471" y="240"/>
                    </a:lnTo>
                    <a:lnTo>
                      <a:pt x="468" y="248"/>
                    </a:lnTo>
                    <a:lnTo>
                      <a:pt x="468" y="266"/>
                    </a:lnTo>
                    <a:lnTo>
                      <a:pt x="460" y="276"/>
                    </a:lnTo>
                    <a:lnTo>
                      <a:pt x="447" y="304"/>
                    </a:lnTo>
                    <a:lnTo>
                      <a:pt x="438" y="311"/>
                    </a:lnTo>
                    <a:lnTo>
                      <a:pt x="433" y="309"/>
                    </a:lnTo>
                    <a:lnTo>
                      <a:pt x="427" y="316"/>
                    </a:lnTo>
                    <a:lnTo>
                      <a:pt x="402" y="336"/>
                    </a:lnTo>
                    <a:lnTo>
                      <a:pt x="404" y="339"/>
                    </a:lnTo>
                    <a:lnTo>
                      <a:pt x="410" y="341"/>
                    </a:lnTo>
                    <a:lnTo>
                      <a:pt x="411" y="350"/>
                    </a:lnTo>
                    <a:lnTo>
                      <a:pt x="411" y="358"/>
                    </a:lnTo>
                    <a:lnTo>
                      <a:pt x="422" y="363"/>
                    </a:lnTo>
                    <a:lnTo>
                      <a:pt x="417" y="381"/>
                    </a:lnTo>
                    <a:lnTo>
                      <a:pt x="411" y="377"/>
                    </a:lnTo>
                    <a:lnTo>
                      <a:pt x="409" y="381"/>
                    </a:lnTo>
                    <a:lnTo>
                      <a:pt x="407" y="393"/>
                    </a:lnTo>
                    <a:lnTo>
                      <a:pt x="404" y="401"/>
                    </a:lnTo>
                    <a:lnTo>
                      <a:pt x="399" y="402"/>
                    </a:lnTo>
                    <a:lnTo>
                      <a:pt x="398" y="407"/>
                    </a:lnTo>
                    <a:lnTo>
                      <a:pt x="398" y="412"/>
                    </a:lnTo>
                    <a:lnTo>
                      <a:pt x="396" y="416"/>
                    </a:lnTo>
                    <a:lnTo>
                      <a:pt x="394" y="417"/>
                    </a:lnTo>
                    <a:lnTo>
                      <a:pt x="390" y="420"/>
                    </a:lnTo>
                    <a:lnTo>
                      <a:pt x="387" y="433"/>
                    </a:lnTo>
                    <a:lnTo>
                      <a:pt x="374" y="441"/>
                    </a:lnTo>
                    <a:lnTo>
                      <a:pt x="371" y="441"/>
                    </a:lnTo>
                    <a:lnTo>
                      <a:pt x="361" y="447"/>
                    </a:lnTo>
                    <a:lnTo>
                      <a:pt x="324" y="465"/>
                    </a:lnTo>
                    <a:lnTo>
                      <a:pt x="315" y="467"/>
                    </a:lnTo>
                    <a:lnTo>
                      <a:pt x="310" y="443"/>
                    </a:lnTo>
                    <a:lnTo>
                      <a:pt x="308" y="433"/>
                    </a:lnTo>
                    <a:lnTo>
                      <a:pt x="304" y="430"/>
                    </a:lnTo>
                    <a:lnTo>
                      <a:pt x="301" y="430"/>
                    </a:lnTo>
                    <a:lnTo>
                      <a:pt x="293" y="423"/>
                    </a:lnTo>
                    <a:lnTo>
                      <a:pt x="280" y="423"/>
                    </a:lnTo>
                    <a:lnTo>
                      <a:pt x="271" y="427"/>
                    </a:lnTo>
                    <a:lnTo>
                      <a:pt x="262" y="428"/>
                    </a:lnTo>
                    <a:lnTo>
                      <a:pt x="260" y="423"/>
                    </a:lnTo>
                    <a:lnTo>
                      <a:pt x="259" y="414"/>
                    </a:lnTo>
                    <a:lnTo>
                      <a:pt x="240" y="414"/>
                    </a:lnTo>
                    <a:lnTo>
                      <a:pt x="229" y="407"/>
                    </a:lnTo>
                    <a:lnTo>
                      <a:pt x="223" y="404"/>
                    </a:lnTo>
                    <a:lnTo>
                      <a:pt x="221" y="408"/>
                    </a:lnTo>
                    <a:lnTo>
                      <a:pt x="222" y="413"/>
                    </a:lnTo>
                    <a:lnTo>
                      <a:pt x="213" y="419"/>
                    </a:lnTo>
                    <a:lnTo>
                      <a:pt x="201" y="424"/>
                    </a:lnTo>
                    <a:lnTo>
                      <a:pt x="194" y="425"/>
                    </a:lnTo>
                    <a:lnTo>
                      <a:pt x="183" y="423"/>
                    </a:lnTo>
                    <a:lnTo>
                      <a:pt x="174" y="427"/>
                    </a:lnTo>
                    <a:lnTo>
                      <a:pt x="168" y="428"/>
                    </a:lnTo>
                    <a:lnTo>
                      <a:pt x="163" y="430"/>
                    </a:lnTo>
                    <a:lnTo>
                      <a:pt x="160" y="430"/>
                    </a:lnTo>
                    <a:lnTo>
                      <a:pt x="158" y="412"/>
                    </a:lnTo>
                    <a:lnTo>
                      <a:pt x="151" y="391"/>
                    </a:lnTo>
                    <a:lnTo>
                      <a:pt x="146" y="398"/>
                    </a:lnTo>
                    <a:lnTo>
                      <a:pt x="143" y="401"/>
                    </a:lnTo>
                    <a:lnTo>
                      <a:pt x="133" y="397"/>
                    </a:lnTo>
                    <a:lnTo>
                      <a:pt x="129" y="398"/>
                    </a:lnTo>
                    <a:lnTo>
                      <a:pt x="124" y="403"/>
                    </a:lnTo>
                    <a:lnTo>
                      <a:pt x="119" y="404"/>
                    </a:lnTo>
                    <a:lnTo>
                      <a:pt x="110" y="406"/>
                    </a:lnTo>
                    <a:lnTo>
                      <a:pt x="104" y="403"/>
                    </a:lnTo>
                    <a:lnTo>
                      <a:pt x="94" y="404"/>
                    </a:lnTo>
                    <a:lnTo>
                      <a:pt x="84" y="397"/>
                    </a:lnTo>
                    <a:lnTo>
                      <a:pt x="81" y="400"/>
                    </a:lnTo>
                    <a:lnTo>
                      <a:pt x="73" y="401"/>
                    </a:lnTo>
                    <a:lnTo>
                      <a:pt x="70" y="387"/>
                    </a:lnTo>
                    <a:lnTo>
                      <a:pt x="71" y="377"/>
                    </a:lnTo>
                    <a:lnTo>
                      <a:pt x="67" y="373"/>
                    </a:lnTo>
                    <a:lnTo>
                      <a:pt x="62" y="353"/>
                    </a:lnTo>
                    <a:lnTo>
                      <a:pt x="56" y="341"/>
                    </a:lnTo>
                    <a:lnTo>
                      <a:pt x="56" y="336"/>
                    </a:lnTo>
                    <a:lnTo>
                      <a:pt x="59" y="333"/>
                    </a:lnTo>
                    <a:lnTo>
                      <a:pt x="60" y="325"/>
                    </a:lnTo>
                    <a:lnTo>
                      <a:pt x="57" y="314"/>
                    </a:lnTo>
                    <a:lnTo>
                      <a:pt x="55" y="305"/>
                    </a:lnTo>
                    <a:lnTo>
                      <a:pt x="45" y="288"/>
                    </a:lnTo>
                    <a:lnTo>
                      <a:pt x="43" y="283"/>
                    </a:lnTo>
                    <a:lnTo>
                      <a:pt x="39" y="278"/>
                    </a:lnTo>
                    <a:lnTo>
                      <a:pt x="29" y="274"/>
                    </a:lnTo>
                    <a:lnTo>
                      <a:pt x="23" y="268"/>
                    </a:lnTo>
                    <a:lnTo>
                      <a:pt x="18" y="268"/>
                    </a:lnTo>
                    <a:lnTo>
                      <a:pt x="13" y="264"/>
                    </a:lnTo>
                    <a:lnTo>
                      <a:pt x="12" y="253"/>
                    </a:lnTo>
                    <a:lnTo>
                      <a:pt x="11" y="233"/>
                    </a:lnTo>
                    <a:lnTo>
                      <a:pt x="6" y="223"/>
                    </a:lnTo>
                    <a:lnTo>
                      <a:pt x="2" y="219"/>
                    </a:lnTo>
                    <a:lnTo>
                      <a:pt x="1" y="214"/>
                    </a:lnTo>
                    <a:lnTo>
                      <a:pt x="0" y="196"/>
                    </a:lnTo>
                    <a:lnTo>
                      <a:pt x="1" y="182"/>
                    </a:lnTo>
                    <a:lnTo>
                      <a:pt x="7" y="163"/>
                    </a:lnTo>
                    <a:lnTo>
                      <a:pt x="12" y="154"/>
                    </a:lnTo>
                    <a:lnTo>
                      <a:pt x="19" y="145"/>
                    </a:lnTo>
                    <a:lnTo>
                      <a:pt x="25" y="134"/>
                    </a:lnTo>
                    <a:lnTo>
                      <a:pt x="33" y="129"/>
                    </a:lnTo>
                    <a:lnTo>
                      <a:pt x="33" y="134"/>
                    </a:lnTo>
                    <a:lnTo>
                      <a:pt x="60" y="174"/>
                    </a:lnTo>
                    <a:lnTo>
                      <a:pt x="73" y="185"/>
                    </a:lnTo>
                    <a:lnTo>
                      <a:pt x="87" y="188"/>
                    </a:lnTo>
                    <a:lnTo>
                      <a:pt x="99" y="185"/>
                    </a:lnTo>
                    <a:lnTo>
                      <a:pt x="110" y="183"/>
                    </a:lnTo>
                    <a:lnTo>
                      <a:pt x="120" y="190"/>
                    </a:lnTo>
                    <a:lnTo>
                      <a:pt x="129" y="186"/>
                    </a:lnTo>
                    <a:lnTo>
                      <a:pt x="138" y="186"/>
                    </a:lnTo>
                    <a:lnTo>
                      <a:pt x="148" y="187"/>
                    </a:lnTo>
                    <a:lnTo>
                      <a:pt x="156" y="183"/>
                    </a:lnTo>
                    <a:lnTo>
                      <a:pt x="172" y="165"/>
                    </a:lnTo>
                    <a:lnTo>
                      <a:pt x="179" y="156"/>
                    </a:lnTo>
                    <a:lnTo>
                      <a:pt x="184" y="155"/>
                    </a:lnTo>
                    <a:lnTo>
                      <a:pt x="211" y="156"/>
                    </a:lnTo>
                    <a:lnTo>
                      <a:pt x="216" y="159"/>
                    </a:lnTo>
                    <a:lnTo>
                      <a:pt x="217" y="166"/>
                    </a:lnTo>
                    <a:lnTo>
                      <a:pt x="222" y="166"/>
                    </a:lnTo>
                    <a:lnTo>
                      <a:pt x="243" y="174"/>
                    </a:lnTo>
                    <a:lnTo>
                      <a:pt x="253" y="174"/>
                    </a:lnTo>
                    <a:lnTo>
                      <a:pt x="264" y="167"/>
                    </a:lnTo>
                    <a:lnTo>
                      <a:pt x="273" y="165"/>
                    </a:lnTo>
                    <a:lnTo>
                      <a:pt x="285" y="163"/>
                    </a:lnTo>
                    <a:lnTo>
                      <a:pt x="298" y="159"/>
                    </a:lnTo>
                    <a:lnTo>
                      <a:pt x="304" y="154"/>
                    </a:lnTo>
                    <a:lnTo>
                      <a:pt x="308" y="147"/>
                    </a:lnTo>
                    <a:lnTo>
                      <a:pt x="315" y="135"/>
                    </a:lnTo>
                    <a:lnTo>
                      <a:pt x="324" y="117"/>
                    </a:lnTo>
                    <a:lnTo>
                      <a:pt x="330" y="90"/>
                    </a:lnTo>
                    <a:lnTo>
                      <a:pt x="356" y="61"/>
                    </a:lnTo>
                    <a:lnTo>
                      <a:pt x="361" y="49"/>
                    </a:lnTo>
                    <a:lnTo>
                      <a:pt x="363" y="27"/>
                    </a:lnTo>
                    <a:lnTo>
                      <a:pt x="369" y="10"/>
                    </a:lnTo>
                    <a:lnTo>
                      <a:pt x="375" y="2"/>
                    </a:lnTo>
                    <a:lnTo>
                      <a:pt x="394" y="0"/>
                    </a:lnTo>
                    <a:lnTo>
                      <a:pt x="445" y="2"/>
                    </a:lnTo>
                    <a:lnTo>
                      <a:pt x="454" y="7"/>
                    </a:lnTo>
                    <a:lnTo>
                      <a:pt x="468" y="11"/>
                    </a:lnTo>
                    <a:lnTo>
                      <a:pt x="472" y="11"/>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81" name="Freeform 67"/>
              <p:cNvSpPr>
                <a:spLocks noChangeAspect="1"/>
              </p:cNvSpPr>
              <p:nvPr/>
            </p:nvSpPr>
            <p:spPr bwMode="gray">
              <a:xfrm>
                <a:off x="2684087" y="1662998"/>
                <a:ext cx="30204" cy="18871"/>
              </a:xfrm>
              <a:custGeom>
                <a:avLst/>
                <a:gdLst/>
                <a:ahLst/>
                <a:cxnLst>
                  <a:cxn ang="0">
                    <a:pos x="0" y="73"/>
                  </a:cxn>
                  <a:cxn ang="0">
                    <a:pos x="5" y="69"/>
                  </a:cxn>
                  <a:cxn ang="0">
                    <a:pos x="11" y="72"/>
                  </a:cxn>
                  <a:cxn ang="0">
                    <a:pos x="50" y="75"/>
                  </a:cxn>
                  <a:cxn ang="0">
                    <a:pos x="81" y="73"/>
                  </a:cxn>
                  <a:cxn ang="0">
                    <a:pos x="88" y="69"/>
                  </a:cxn>
                  <a:cxn ang="0">
                    <a:pos x="88" y="62"/>
                  </a:cxn>
                  <a:cxn ang="0">
                    <a:pos x="89" y="58"/>
                  </a:cxn>
                  <a:cxn ang="0">
                    <a:pos x="93" y="51"/>
                  </a:cxn>
                  <a:cxn ang="0">
                    <a:pos x="98" y="47"/>
                  </a:cxn>
                  <a:cxn ang="0">
                    <a:pos x="102" y="49"/>
                  </a:cxn>
                  <a:cxn ang="0">
                    <a:pos x="97" y="58"/>
                  </a:cxn>
                  <a:cxn ang="0">
                    <a:pos x="96" y="68"/>
                  </a:cxn>
                  <a:cxn ang="0">
                    <a:pos x="102" y="72"/>
                  </a:cxn>
                  <a:cxn ang="0">
                    <a:pos x="110" y="69"/>
                  </a:cxn>
                  <a:cxn ang="0">
                    <a:pos x="119" y="69"/>
                  </a:cxn>
                  <a:cxn ang="0">
                    <a:pos x="126" y="73"/>
                  </a:cxn>
                  <a:cxn ang="0">
                    <a:pos x="135" y="72"/>
                  </a:cxn>
                  <a:cxn ang="0">
                    <a:pos x="142" y="69"/>
                  </a:cxn>
                  <a:cxn ang="0">
                    <a:pos x="160" y="47"/>
                  </a:cxn>
                  <a:cxn ang="0">
                    <a:pos x="169" y="41"/>
                  </a:cxn>
                  <a:cxn ang="0">
                    <a:pos x="175" y="42"/>
                  </a:cxn>
                  <a:cxn ang="0">
                    <a:pos x="184" y="37"/>
                  </a:cxn>
                  <a:cxn ang="0">
                    <a:pos x="185" y="27"/>
                  </a:cxn>
                  <a:cxn ang="0">
                    <a:pos x="183" y="18"/>
                  </a:cxn>
                  <a:cxn ang="0">
                    <a:pos x="179" y="9"/>
                  </a:cxn>
                  <a:cxn ang="0">
                    <a:pos x="179" y="4"/>
                  </a:cxn>
                  <a:cxn ang="0">
                    <a:pos x="188" y="2"/>
                  </a:cxn>
                  <a:cxn ang="0">
                    <a:pos x="195" y="5"/>
                  </a:cxn>
                  <a:cxn ang="0">
                    <a:pos x="201" y="5"/>
                  </a:cxn>
                  <a:cxn ang="0">
                    <a:pos x="204" y="3"/>
                  </a:cxn>
                  <a:cxn ang="0">
                    <a:pos x="210" y="0"/>
                  </a:cxn>
                  <a:cxn ang="0">
                    <a:pos x="217" y="4"/>
                  </a:cxn>
                  <a:cxn ang="0">
                    <a:pos x="222" y="14"/>
                  </a:cxn>
                  <a:cxn ang="0">
                    <a:pos x="223" y="27"/>
                  </a:cxn>
                  <a:cxn ang="0">
                    <a:pos x="221" y="36"/>
                  </a:cxn>
                  <a:cxn ang="0">
                    <a:pos x="216" y="42"/>
                  </a:cxn>
                  <a:cxn ang="0">
                    <a:pos x="210" y="45"/>
                  </a:cxn>
                  <a:cxn ang="0">
                    <a:pos x="206" y="52"/>
                  </a:cxn>
                  <a:cxn ang="0">
                    <a:pos x="210" y="63"/>
                  </a:cxn>
                  <a:cxn ang="0">
                    <a:pos x="204" y="74"/>
                  </a:cxn>
                  <a:cxn ang="0">
                    <a:pos x="195" y="77"/>
                  </a:cxn>
                  <a:cxn ang="0">
                    <a:pos x="183" y="74"/>
                  </a:cxn>
                  <a:cxn ang="0">
                    <a:pos x="179" y="79"/>
                  </a:cxn>
                  <a:cxn ang="0">
                    <a:pos x="178" y="86"/>
                  </a:cxn>
                  <a:cxn ang="0">
                    <a:pos x="167" y="97"/>
                  </a:cxn>
                  <a:cxn ang="0">
                    <a:pos x="142" y="110"/>
                  </a:cxn>
                  <a:cxn ang="0">
                    <a:pos x="132" y="112"/>
                  </a:cxn>
                  <a:cxn ang="0">
                    <a:pos x="121" y="115"/>
                  </a:cxn>
                  <a:cxn ang="0">
                    <a:pos x="102" y="115"/>
                  </a:cxn>
                  <a:cxn ang="0">
                    <a:pos x="91" y="117"/>
                  </a:cxn>
                  <a:cxn ang="0">
                    <a:pos x="77" y="117"/>
                  </a:cxn>
                  <a:cxn ang="0">
                    <a:pos x="66" y="106"/>
                  </a:cxn>
                  <a:cxn ang="0">
                    <a:pos x="59" y="106"/>
                  </a:cxn>
                  <a:cxn ang="0">
                    <a:pos x="48" y="110"/>
                  </a:cxn>
                  <a:cxn ang="0">
                    <a:pos x="27" y="96"/>
                  </a:cxn>
                  <a:cxn ang="0">
                    <a:pos x="12" y="92"/>
                  </a:cxn>
                  <a:cxn ang="0">
                    <a:pos x="4" y="84"/>
                  </a:cxn>
                  <a:cxn ang="0">
                    <a:pos x="0" y="73"/>
                  </a:cxn>
                </a:cxnLst>
                <a:rect l="0" t="0" r="r" b="b"/>
                <a:pathLst>
                  <a:path w="223" h="117">
                    <a:moveTo>
                      <a:pt x="0" y="73"/>
                    </a:moveTo>
                    <a:lnTo>
                      <a:pt x="5" y="69"/>
                    </a:lnTo>
                    <a:lnTo>
                      <a:pt x="11" y="72"/>
                    </a:lnTo>
                    <a:lnTo>
                      <a:pt x="50" y="75"/>
                    </a:lnTo>
                    <a:lnTo>
                      <a:pt x="81" y="73"/>
                    </a:lnTo>
                    <a:lnTo>
                      <a:pt x="88" y="69"/>
                    </a:lnTo>
                    <a:lnTo>
                      <a:pt x="88" y="62"/>
                    </a:lnTo>
                    <a:lnTo>
                      <a:pt x="89" y="58"/>
                    </a:lnTo>
                    <a:lnTo>
                      <a:pt x="93" y="51"/>
                    </a:lnTo>
                    <a:lnTo>
                      <a:pt x="98" y="47"/>
                    </a:lnTo>
                    <a:lnTo>
                      <a:pt x="102" y="49"/>
                    </a:lnTo>
                    <a:lnTo>
                      <a:pt x="97" y="58"/>
                    </a:lnTo>
                    <a:lnTo>
                      <a:pt x="96" y="68"/>
                    </a:lnTo>
                    <a:lnTo>
                      <a:pt x="102" y="72"/>
                    </a:lnTo>
                    <a:lnTo>
                      <a:pt x="110" y="69"/>
                    </a:lnTo>
                    <a:lnTo>
                      <a:pt x="119" y="69"/>
                    </a:lnTo>
                    <a:lnTo>
                      <a:pt x="126" y="73"/>
                    </a:lnTo>
                    <a:lnTo>
                      <a:pt x="135" y="72"/>
                    </a:lnTo>
                    <a:lnTo>
                      <a:pt x="142" y="69"/>
                    </a:lnTo>
                    <a:lnTo>
                      <a:pt x="160" y="47"/>
                    </a:lnTo>
                    <a:lnTo>
                      <a:pt x="169" y="41"/>
                    </a:lnTo>
                    <a:lnTo>
                      <a:pt x="175" y="42"/>
                    </a:lnTo>
                    <a:lnTo>
                      <a:pt x="184" y="37"/>
                    </a:lnTo>
                    <a:lnTo>
                      <a:pt x="185" y="27"/>
                    </a:lnTo>
                    <a:lnTo>
                      <a:pt x="183" y="18"/>
                    </a:lnTo>
                    <a:lnTo>
                      <a:pt x="179" y="9"/>
                    </a:lnTo>
                    <a:lnTo>
                      <a:pt x="179" y="4"/>
                    </a:lnTo>
                    <a:lnTo>
                      <a:pt x="188" y="2"/>
                    </a:lnTo>
                    <a:lnTo>
                      <a:pt x="195" y="5"/>
                    </a:lnTo>
                    <a:lnTo>
                      <a:pt x="201" y="5"/>
                    </a:lnTo>
                    <a:lnTo>
                      <a:pt x="204" y="3"/>
                    </a:lnTo>
                    <a:lnTo>
                      <a:pt x="210" y="0"/>
                    </a:lnTo>
                    <a:lnTo>
                      <a:pt x="217" y="4"/>
                    </a:lnTo>
                    <a:lnTo>
                      <a:pt x="222" y="14"/>
                    </a:lnTo>
                    <a:lnTo>
                      <a:pt x="223" y="27"/>
                    </a:lnTo>
                    <a:lnTo>
                      <a:pt x="221" y="36"/>
                    </a:lnTo>
                    <a:lnTo>
                      <a:pt x="216" y="42"/>
                    </a:lnTo>
                    <a:lnTo>
                      <a:pt x="210" y="45"/>
                    </a:lnTo>
                    <a:lnTo>
                      <a:pt x="206" y="52"/>
                    </a:lnTo>
                    <a:lnTo>
                      <a:pt x="210" y="63"/>
                    </a:lnTo>
                    <a:lnTo>
                      <a:pt x="204" y="74"/>
                    </a:lnTo>
                    <a:lnTo>
                      <a:pt x="195" y="77"/>
                    </a:lnTo>
                    <a:lnTo>
                      <a:pt x="183" y="74"/>
                    </a:lnTo>
                    <a:lnTo>
                      <a:pt x="179" y="79"/>
                    </a:lnTo>
                    <a:lnTo>
                      <a:pt x="178" y="86"/>
                    </a:lnTo>
                    <a:lnTo>
                      <a:pt x="167" y="97"/>
                    </a:lnTo>
                    <a:lnTo>
                      <a:pt x="142" y="110"/>
                    </a:lnTo>
                    <a:lnTo>
                      <a:pt x="132" y="112"/>
                    </a:lnTo>
                    <a:lnTo>
                      <a:pt x="121" y="115"/>
                    </a:lnTo>
                    <a:lnTo>
                      <a:pt x="102" y="115"/>
                    </a:lnTo>
                    <a:lnTo>
                      <a:pt x="91" y="117"/>
                    </a:lnTo>
                    <a:lnTo>
                      <a:pt x="77" y="117"/>
                    </a:lnTo>
                    <a:lnTo>
                      <a:pt x="66" y="106"/>
                    </a:lnTo>
                    <a:lnTo>
                      <a:pt x="59" y="106"/>
                    </a:lnTo>
                    <a:lnTo>
                      <a:pt x="48" y="110"/>
                    </a:lnTo>
                    <a:lnTo>
                      <a:pt x="27" y="96"/>
                    </a:lnTo>
                    <a:lnTo>
                      <a:pt x="12" y="92"/>
                    </a:lnTo>
                    <a:lnTo>
                      <a:pt x="4" y="84"/>
                    </a:lnTo>
                    <a:lnTo>
                      <a:pt x="0" y="73"/>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82" name="Freeform 68"/>
              <p:cNvSpPr>
                <a:spLocks noChangeAspect="1"/>
              </p:cNvSpPr>
              <p:nvPr/>
            </p:nvSpPr>
            <p:spPr bwMode="gray">
              <a:xfrm>
                <a:off x="2628484" y="1649631"/>
                <a:ext cx="74824" cy="69982"/>
              </a:xfrm>
              <a:custGeom>
                <a:avLst/>
                <a:gdLst/>
                <a:ahLst/>
                <a:cxnLst>
                  <a:cxn ang="0">
                    <a:pos x="5" y="134"/>
                  </a:cxn>
                  <a:cxn ang="0">
                    <a:pos x="0" y="231"/>
                  </a:cxn>
                  <a:cxn ang="0">
                    <a:pos x="10" y="346"/>
                  </a:cxn>
                  <a:cxn ang="0">
                    <a:pos x="31" y="362"/>
                  </a:cxn>
                  <a:cxn ang="0">
                    <a:pos x="56" y="362"/>
                  </a:cxn>
                  <a:cxn ang="0">
                    <a:pos x="93" y="368"/>
                  </a:cxn>
                  <a:cxn ang="0">
                    <a:pos x="125" y="352"/>
                  </a:cxn>
                  <a:cxn ang="0">
                    <a:pos x="118" y="323"/>
                  </a:cxn>
                  <a:cxn ang="0">
                    <a:pos x="137" y="307"/>
                  </a:cxn>
                  <a:cxn ang="0">
                    <a:pos x="152" y="298"/>
                  </a:cxn>
                  <a:cxn ang="0">
                    <a:pos x="155" y="273"/>
                  </a:cxn>
                  <a:cxn ang="0">
                    <a:pos x="180" y="278"/>
                  </a:cxn>
                  <a:cxn ang="0">
                    <a:pos x="196" y="276"/>
                  </a:cxn>
                  <a:cxn ang="0">
                    <a:pos x="211" y="279"/>
                  </a:cxn>
                  <a:cxn ang="0">
                    <a:pos x="232" y="289"/>
                  </a:cxn>
                  <a:cxn ang="0">
                    <a:pos x="258" y="296"/>
                  </a:cxn>
                  <a:cxn ang="0">
                    <a:pos x="291" y="323"/>
                  </a:cxn>
                  <a:cxn ang="0">
                    <a:pos x="330" y="356"/>
                  </a:cxn>
                  <a:cxn ang="0">
                    <a:pos x="335" y="375"/>
                  </a:cxn>
                  <a:cxn ang="0">
                    <a:pos x="357" y="392"/>
                  </a:cxn>
                  <a:cxn ang="0">
                    <a:pos x="388" y="415"/>
                  </a:cxn>
                  <a:cxn ang="0">
                    <a:pos x="425" y="419"/>
                  </a:cxn>
                  <a:cxn ang="0">
                    <a:pos x="495" y="435"/>
                  </a:cxn>
                  <a:cxn ang="0">
                    <a:pos x="526" y="441"/>
                  </a:cxn>
                  <a:cxn ang="0">
                    <a:pos x="515" y="427"/>
                  </a:cxn>
                  <a:cxn ang="0">
                    <a:pos x="544" y="425"/>
                  </a:cxn>
                  <a:cxn ang="0">
                    <a:pos x="506" y="413"/>
                  </a:cxn>
                  <a:cxn ang="0">
                    <a:pos x="496" y="391"/>
                  </a:cxn>
                  <a:cxn ang="0">
                    <a:pos x="462" y="383"/>
                  </a:cxn>
                  <a:cxn ang="0">
                    <a:pos x="456" y="357"/>
                  </a:cxn>
                  <a:cxn ang="0">
                    <a:pos x="419" y="351"/>
                  </a:cxn>
                  <a:cxn ang="0">
                    <a:pos x="397" y="323"/>
                  </a:cxn>
                  <a:cxn ang="0">
                    <a:pos x="393" y="301"/>
                  </a:cxn>
                  <a:cxn ang="0">
                    <a:pos x="367" y="285"/>
                  </a:cxn>
                  <a:cxn ang="0">
                    <a:pos x="341" y="255"/>
                  </a:cxn>
                  <a:cxn ang="0">
                    <a:pos x="339" y="231"/>
                  </a:cxn>
                  <a:cxn ang="0">
                    <a:pos x="370" y="227"/>
                  </a:cxn>
                  <a:cxn ang="0">
                    <a:pos x="375" y="201"/>
                  </a:cxn>
                  <a:cxn ang="0">
                    <a:pos x="348" y="187"/>
                  </a:cxn>
                  <a:cxn ang="0">
                    <a:pos x="296" y="166"/>
                  </a:cxn>
                  <a:cxn ang="0">
                    <a:pos x="266" y="136"/>
                  </a:cxn>
                  <a:cxn ang="0">
                    <a:pos x="238" y="103"/>
                  </a:cxn>
                  <a:cxn ang="0">
                    <a:pos x="193" y="70"/>
                  </a:cxn>
                  <a:cxn ang="0">
                    <a:pos x="166" y="61"/>
                  </a:cxn>
                  <a:cxn ang="0">
                    <a:pos x="92" y="36"/>
                  </a:cxn>
                  <a:cxn ang="0">
                    <a:pos x="42" y="16"/>
                  </a:cxn>
                  <a:cxn ang="0">
                    <a:pos x="1" y="0"/>
                  </a:cxn>
                </a:cxnLst>
                <a:rect l="0" t="0" r="r" b="b"/>
                <a:pathLst>
                  <a:path w="544" h="446">
                    <a:moveTo>
                      <a:pt x="1" y="0"/>
                    </a:moveTo>
                    <a:lnTo>
                      <a:pt x="0" y="9"/>
                    </a:lnTo>
                    <a:lnTo>
                      <a:pt x="5" y="134"/>
                    </a:lnTo>
                    <a:lnTo>
                      <a:pt x="5" y="206"/>
                    </a:lnTo>
                    <a:lnTo>
                      <a:pt x="1" y="227"/>
                    </a:lnTo>
                    <a:lnTo>
                      <a:pt x="0" y="231"/>
                    </a:lnTo>
                    <a:lnTo>
                      <a:pt x="7" y="248"/>
                    </a:lnTo>
                    <a:lnTo>
                      <a:pt x="7" y="289"/>
                    </a:lnTo>
                    <a:lnTo>
                      <a:pt x="10" y="346"/>
                    </a:lnTo>
                    <a:lnTo>
                      <a:pt x="13" y="360"/>
                    </a:lnTo>
                    <a:lnTo>
                      <a:pt x="26" y="359"/>
                    </a:lnTo>
                    <a:lnTo>
                      <a:pt x="31" y="362"/>
                    </a:lnTo>
                    <a:lnTo>
                      <a:pt x="39" y="365"/>
                    </a:lnTo>
                    <a:lnTo>
                      <a:pt x="48" y="365"/>
                    </a:lnTo>
                    <a:lnTo>
                      <a:pt x="56" y="362"/>
                    </a:lnTo>
                    <a:lnTo>
                      <a:pt x="72" y="362"/>
                    </a:lnTo>
                    <a:lnTo>
                      <a:pt x="77" y="362"/>
                    </a:lnTo>
                    <a:lnTo>
                      <a:pt x="93" y="368"/>
                    </a:lnTo>
                    <a:lnTo>
                      <a:pt x="99" y="366"/>
                    </a:lnTo>
                    <a:lnTo>
                      <a:pt x="114" y="356"/>
                    </a:lnTo>
                    <a:lnTo>
                      <a:pt x="125" y="352"/>
                    </a:lnTo>
                    <a:lnTo>
                      <a:pt x="130" y="346"/>
                    </a:lnTo>
                    <a:lnTo>
                      <a:pt x="124" y="330"/>
                    </a:lnTo>
                    <a:lnTo>
                      <a:pt x="118" y="323"/>
                    </a:lnTo>
                    <a:lnTo>
                      <a:pt x="112" y="317"/>
                    </a:lnTo>
                    <a:lnTo>
                      <a:pt x="131" y="312"/>
                    </a:lnTo>
                    <a:lnTo>
                      <a:pt x="137" y="307"/>
                    </a:lnTo>
                    <a:lnTo>
                      <a:pt x="135" y="302"/>
                    </a:lnTo>
                    <a:lnTo>
                      <a:pt x="140" y="297"/>
                    </a:lnTo>
                    <a:lnTo>
                      <a:pt x="152" y="298"/>
                    </a:lnTo>
                    <a:lnTo>
                      <a:pt x="160" y="296"/>
                    </a:lnTo>
                    <a:lnTo>
                      <a:pt x="157" y="287"/>
                    </a:lnTo>
                    <a:lnTo>
                      <a:pt x="155" y="273"/>
                    </a:lnTo>
                    <a:lnTo>
                      <a:pt x="161" y="278"/>
                    </a:lnTo>
                    <a:lnTo>
                      <a:pt x="173" y="280"/>
                    </a:lnTo>
                    <a:lnTo>
                      <a:pt x="180" y="278"/>
                    </a:lnTo>
                    <a:lnTo>
                      <a:pt x="184" y="273"/>
                    </a:lnTo>
                    <a:lnTo>
                      <a:pt x="189" y="269"/>
                    </a:lnTo>
                    <a:lnTo>
                      <a:pt x="196" y="276"/>
                    </a:lnTo>
                    <a:lnTo>
                      <a:pt x="203" y="273"/>
                    </a:lnTo>
                    <a:lnTo>
                      <a:pt x="210" y="275"/>
                    </a:lnTo>
                    <a:lnTo>
                      <a:pt x="211" y="279"/>
                    </a:lnTo>
                    <a:lnTo>
                      <a:pt x="216" y="282"/>
                    </a:lnTo>
                    <a:lnTo>
                      <a:pt x="223" y="284"/>
                    </a:lnTo>
                    <a:lnTo>
                      <a:pt x="232" y="289"/>
                    </a:lnTo>
                    <a:lnTo>
                      <a:pt x="238" y="290"/>
                    </a:lnTo>
                    <a:lnTo>
                      <a:pt x="247" y="296"/>
                    </a:lnTo>
                    <a:lnTo>
                      <a:pt x="258" y="296"/>
                    </a:lnTo>
                    <a:lnTo>
                      <a:pt x="278" y="302"/>
                    </a:lnTo>
                    <a:lnTo>
                      <a:pt x="289" y="311"/>
                    </a:lnTo>
                    <a:lnTo>
                      <a:pt x="291" y="323"/>
                    </a:lnTo>
                    <a:lnTo>
                      <a:pt x="306" y="341"/>
                    </a:lnTo>
                    <a:lnTo>
                      <a:pt x="312" y="354"/>
                    </a:lnTo>
                    <a:lnTo>
                      <a:pt x="330" y="356"/>
                    </a:lnTo>
                    <a:lnTo>
                      <a:pt x="328" y="365"/>
                    </a:lnTo>
                    <a:lnTo>
                      <a:pt x="329" y="367"/>
                    </a:lnTo>
                    <a:lnTo>
                      <a:pt x="335" y="375"/>
                    </a:lnTo>
                    <a:lnTo>
                      <a:pt x="343" y="378"/>
                    </a:lnTo>
                    <a:lnTo>
                      <a:pt x="350" y="384"/>
                    </a:lnTo>
                    <a:lnTo>
                      <a:pt x="357" y="392"/>
                    </a:lnTo>
                    <a:lnTo>
                      <a:pt x="373" y="410"/>
                    </a:lnTo>
                    <a:lnTo>
                      <a:pt x="378" y="410"/>
                    </a:lnTo>
                    <a:lnTo>
                      <a:pt x="388" y="415"/>
                    </a:lnTo>
                    <a:lnTo>
                      <a:pt x="399" y="416"/>
                    </a:lnTo>
                    <a:lnTo>
                      <a:pt x="408" y="419"/>
                    </a:lnTo>
                    <a:lnTo>
                      <a:pt x="425" y="419"/>
                    </a:lnTo>
                    <a:lnTo>
                      <a:pt x="442" y="424"/>
                    </a:lnTo>
                    <a:lnTo>
                      <a:pt x="494" y="431"/>
                    </a:lnTo>
                    <a:lnTo>
                      <a:pt x="495" y="435"/>
                    </a:lnTo>
                    <a:lnTo>
                      <a:pt x="497" y="441"/>
                    </a:lnTo>
                    <a:lnTo>
                      <a:pt x="512" y="446"/>
                    </a:lnTo>
                    <a:lnTo>
                      <a:pt x="526" y="441"/>
                    </a:lnTo>
                    <a:lnTo>
                      <a:pt x="531" y="435"/>
                    </a:lnTo>
                    <a:lnTo>
                      <a:pt x="522" y="429"/>
                    </a:lnTo>
                    <a:lnTo>
                      <a:pt x="515" y="427"/>
                    </a:lnTo>
                    <a:lnTo>
                      <a:pt x="522" y="426"/>
                    </a:lnTo>
                    <a:lnTo>
                      <a:pt x="533" y="427"/>
                    </a:lnTo>
                    <a:lnTo>
                      <a:pt x="544" y="425"/>
                    </a:lnTo>
                    <a:lnTo>
                      <a:pt x="542" y="420"/>
                    </a:lnTo>
                    <a:lnTo>
                      <a:pt x="517" y="416"/>
                    </a:lnTo>
                    <a:lnTo>
                      <a:pt x="506" y="413"/>
                    </a:lnTo>
                    <a:lnTo>
                      <a:pt x="486" y="402"/>
                    </a:lnTo>
                    <a:lnTo>
                      <a:pt x="489" y="394"/>
                    </a:lnTo>
                    <a:lnTo>
                      <a:pt x="496" y="391"/>
                    </a:lnTo>
                    <a:lnTo>
                      <a:pt x="486" y="386"/>
                    </a:lnTo>
                    <a:lnTo>
                      <a:pt x="473" y="383"/>
                    </a:lnTo>
                    <a:lnTo>
                      <a:pt x="462" y="383"/>
                    </a:lnTo>
                    <a:lnTo>
                      <a:pt x="453" y="377"/>
                    </a:lnTo>
                    <a:lnTo>
                      <a:pt x="454" y="367"/>
                    </a:lnTo>
                    <a:lnTo>
                      <a:pt x="456" y="357"/>
                    </a:lnTo>
                    <a:lnTo>
                      <a:pt x="451" y="354"/>
                    </a:lnTo>
                    <a:lnTo>
                      <a:pt x="426" y="356"/>
                    </a:lnTo>
                    <a:lnTo>
                      <a:pt x="419" y="351"/>
                    </a:lnTo>
                    <a:lnTo>
                      <a:pt x="410" y="336"/>
                    </a:lnTo>
                    <a:lnTo>
                      <a:pt x="403" y="330"/>
                    </a:lnTo>
                    <a:lnTo>
                      <a:pt x="397" y="323"/>
                    </a:lnTo>
                    <a:lnTo>
                      <a:pt x="397" y="309"/>
                    </a:lnTo>
                    <a:lnTo>
                      <a:pt x="395" y="303"/>
                    </a:lnTo>
                    <a:lnTo>
                      <a:pt x="393" y="301"/>
                    </a:lnTo>
                    <a:lnTo>
                      <a:pt x="387" y="300"/>
                    </a:lnTo>
                    <a:lnTo>
                      <a:pt x="383" y="296"/>
                    </a:lnTo>
                    <a:lnTo>
                      <a:pt x="367" y="285"/>
                    </a:lnTo>
                    <a:lnTo>
                      <a:pt x="356" y="271"/>
                    </a:lnTo>
                    <a:lnTo>
                      <a:pt x="348" y="268"/>
                    </a:lnTo>
                    <a:lnTo>
                      <a:pt x="341" y="255"/>
                    </a:lnTo>
                    <a:lnTo>
                      <a:pt x="339" y="244"/>
                    </a:lnTo>
                    <a:lnTo>
                      <a:pt x="334" y="237"/>
                    </a:lnTo>
                    <a:lnTo>
                      <a:pt x="339" y="231"/>
                    </a:lnTo>
                    <a:lnTo>
                      <a:pt x="351" y="231"/>
                    </a:lnTo>
                    <a:lnTo>
                      <a:pt x="362" y="230"/>
                    </a:lnTo>
                    <a:lnTo>
                      <a:pt x="370" y="227"/>
                    </a:lnTo>
                    <a:lnTo>
                      <a:pt x="378" y="227"/>
                    </a:lnTo>
                    <a:lnTo>
                      <a:pt x="379" y="212"/>
                    </a:lnTo>
                    <a:lnTo>
                      <a:pt x="375" y="201"/>
                    </a:lnTo>
                    <a:lnTo>
                      <a:pt x="366" y="193"/>
                    </a:lnTo>
                    <a:lnTo>
                      <a:pt x="356" y="187"/>
                    </a:lnTo>
                    <a:lnTo>
                      <a:pt x="348" y="187"/>
                    </a:lnTo>
                    <a:lnTo>
                      <a:pt x="323" y="182"/>
                    </a:lnTo>
                    <a:lnTo>
                      <a:pt x="314" y="178"/>
                    </a:lnTo>
                    <a:lnTo>
                      <a:pt x="296" y="166"/>
                    </a:lnTo>
                    <a:lnTo>
                      <a:pt x="270" y="160"/>
                    </a:lnTo>
                    <a:lnTo>
                      <a:pt x="266" y="156"/>
                    </a:lnTo>
                    <a:lnTo>
                      <a:pt x="266" y="136"/>
                    </a:lnTo>
                    <a:lnTo>
                      <a:pt x="262" y="124"/>
                    </a:lnTo>
                    <a:lnTo>
                      <a:pt x="250" y="112"/>
                    </a:lnTo>
                    <a:lnTo>
                      <a:pt x="238" y="103"/>
                    </a:lnTo>
                    <a:lnTo>
                      <a:pt x="225" y="97"/>
                    </a:lnTo>
                    <a:lnTo>
                      <a:pt x="201" y="82"/>
                    </a:lnTo>
                    <a:lnTo>
                      <a:pt x="193" y="70"/>
                    </a:lnTo>
                    <a:lnTo>
                      <a:pt x="188" y="65"/>
                    </a:lnTo>
                    <a:lnTo>
                      <a:pt x="177" y="65"/>
                    </a:lnTo>
                    <a:lnTo>
                      <a:pt x="166" y="61"/>
                    </a:lnTo>
                    <a:lnTo>
                      <a:pt x="124" y="43"/>
                    </a:lnTo>
                    <a:lnTo>
                      <a:pt x="102" y="39"/>
                    </a:lnTo>
                    <a:lnTo>
                      <a:pt x="92" y="36"/>
                    </a:lnTo>
                    <a:lnTo>
                      <a:pt x="81" y="33"/>
                    </a:lnTo>
                    <a:lnTo>
                      <a:pt x="63" y="22"/>
                    </a:lnTo>
                    <a:lnTo>
                      <a:pt x="42" y="16"/>
                    </a:lnTo>
                    <a:lnTo>
                      <a:pt x="31" y="10"/>
                    </a:lnTo>
                    <a:lnTo>
                      <a:pt x="16" y="7"/>
                    </a:lnTo>
                    <a:lnTo>
                      <a:pt x="1"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grpSp>
            <p:nvGrpSpPr>
              <p:cNvPr id="83" name="Group 69"/>
              <p:cNvGrpSpPr>
                <a:grpSpLocks noChangeAspect="1"/>
              </p:cNvGrpSpPr>
              <p:nvPr/>
            </p:nvGrpSpPr>
            <p:grpSpPr bwMode="gray">
              <a:xfrm>
                <a:off x="2449318" y="1464848"/>
                <a:ext cx="70019" cy="114801"/>
                <a:chOff x="3802" y="2280"/>
                <a:chExt cx="102" cy="146"/>
              </a:xfrm>
              <a:solidFill>
                <a:schemeClr val="accent5"/>
              </a:solidFill>
            </p:grpSpPr>
            <p:sp>
              <p:nvSpPr>
                <p:cNvPr id="426" name="Freeform 70"/>
                <p:cNvSpPr>
                  <a:spLocks noChangeAspect="1"/>
                </p:cNvSpPr>
                <p:nvPr/>
              </p:nvSpPr>
              <p:spPr bwMode="gray">
                <a:xfrm>
                  <a:off x="3802" y="2362"/>
                  <a:ext cx="25" cy="33"/>
                </a:xfrm>
                <a:custGeom>
                  <a:avLst/>
                  <a:gdLst/>
                  <a:ahLst/>
                  <a:cxnLst>
                    <a:cxn ang="0">
                      <a:pos x="120" y="2"/>
                    </a:cxn>
                    <a:cxn ang="0">
                      <a:pos x="123" y="0"/>
                    </a:cxn>
                    <a:cxn ang="0">
                      <a:pos x="124" y="1"/>
                    </a:cxn>
                    <a:cxn ang="0">
                      <a:pos x="125" y="15"/>
                    </a:cxn>
                    <a:cxn ang="0">
                      <a:pos x="126" y="18"/>
                    </a:cxn>
                    <a:cxn ang="0">
                      <a:pos x="124" y="23"/>
                    </a:cxn>
                    <a:cxn ang="0">
                      <a:pos x="124" y="32"/>
                    </a:cxn>
                    <a:cxn ang="0">
                      <a:pos x="129" y="47"/>
                    </a:cxn>
                    <a:cxn ang="0">
                      <a:pos x="126" y="53"/>
                    </a:cxn>
                    <a:cxn ang="0">
                      <a:pos x="117" y="59"/>
                    </a:cxn>
                    <a:cxn ang="0">
                      <a:pos x="112" y="67"/>
                    </a:cxn>
                    <a:cxn ang="0">
                      <a:pos x="103" y="76"/>
                    </a:cxn>
                    <a:cxn ang="0">
                      <a:pos x="93" y="80"/>
                    </a:cxn>
                    <a:cxn ang="0">
                      <a:pos x="86" y="85"/>
                    </a:cxn>
                    <a:cxn ang="0">
                      <a:pos x="82" y="98"/>
                    </a:cxn>
                    <a:cxn ang="0">
                      <a:pos x="70" y="112"/>
                    </a:cxn>
                    <a:cxn ang="0">
                      <a:pos x="49" y="130"/>
                    </a:cxn>
                    <a:cxn ang="0">
                      <a:pos x="37" y="142"/>
                    </a:cxn>
                    <a:cxn ang="0">
                      <a:pos x="28" y="150"/>
                    </a:cxn>
                    <a:cxn ang="0">
                      <a:pos x="19" y="151"/>
                    </a:cxn>
                    <a:cxn ang="0">
                      <a:pos x="13" y="158"/>
                    </a:cxn>
                    <a:cxn ang="0">
                      <a:pos x="6" y="163"/>
                    </a:cxn>
                    <a:cxn ang="0">
                      <a:pos x="0" y="163"/>
                    </a:cxn>
                    <a:cxn ang="0">
                      <a:pos x="2" y="150"/>
                    </a:cxn>
                    <a:cxn ang="0">
                      <a:pos x="10" y="137"/>
                    </a:cxn>
                    <a:cxn ang="0">
                      <a:pos x="17" y="130"/>
                    </a:cxn>
                    <a:cxn ang="0">
                      <a:pos x="32" y="119"/>
                    </a:cxn>
                    <a:cxn ang="0">
                      <a:pos x="37" y="118"/>
                    </a:cxn>
                    <a:cxn ang="0">
                      <a:pos x="69" y="85"/>
                    </a:cxn>
                    <a:cxn ang="0">
                      <a:pos x="77" y="75"/>
                    </a:cxn>
                    <a:cxn ang="0">
                      <a:pos x="82" y="71"/>
                    </a:cxn>
                    <a:cxn ang="0">
                      <a:pos x="88" y="61"/>
                    </a:cxn>
                    <a:cxn ang="0">
                      <a:pos x="97" y="55"/>
                    </a:cxn>
                    <a:cxn ang="0">
                      <a:pos x="104" y="53"/>
                    </a:cxn>
                    <a:cxn ang="0">
                      <a:pos x="112" y="39"/>
                    </a:cxn>
                    <a:cxn ang="0">
                      <a:pos x="110" y="29"/>
                    </a:cxn>
                    <a:cxn ang="0">
                      <a:pos x="113" y="34"/>
                    </a:cxn>
                    <a:cxn ang="0">
                      <a:pos x="117" y="31"/>
                    </a:cxn>
                    <a:cxn ang="0">
                      <a:pos x="115" y="27"/>
                    </a:cxn>
                    <a:cxn ang="0">
                      <a:pos x="112" y="23"/>
                    </a:cxn>
                    <a:cxn ang="0">
                      <a:pos x="114" y="21"/>
                    </a:cxn>
                    <a:cxn ang="0">
                      <a:pos x="117" y="13"/>
                    </a:cxn>
                    <a:cxn ang="0">
                      <a:pos x="118" y="5"/>
                    </a:cxn>
                    <a:cxn ang="0">
                      <a:pos x="120" y="2"/>
                    </a:cxn>
                  </a:cxnLst>
                  <a:rect l="0" t="0" r="r" b="b"/>
                  <a:pathLst>
                    <a:path w="129" h="163">
                      <a:moveTo>
                        <a:pt x="120" y="2"/>
                      </a:moveTo>
                      <a:lnTo>
                        <a:pt x="123" y="0"/>
                      </a:lnTo>
                      <a:lnTo>
                        <a:pt x="124" y="1"/>
                      </a:lnTo>
                      <a:lnTo>
                        <a:pt x="125" y="15"/>
                      </a:lnTo>
                      <a:lnTo>
                        <a:pt x="126" y="18"/>
                      </a:lnTo>
                      <a:lnTo>
                        <a:pt x="124" y="23"/>
                      </a:lnTo>
                      <a:lnTo>
                        <a:pt x="124" y="32"/>
                      </a:lnTo>
                      <a:lnTo>
                        <a:pt x="129" y="47"/>
                      </a:lnTo>
                      <a:lnTo>
                        <a:pt x="126" y="53"/>
                      </a:lnTo>
                      <a:lnTo>
                        <a:pt x="117" y="59"/>
                      </a:lnTo>
                      <a:lnTo>
                        <a:pt x="112" y="67"/>
                      </a:lnTo>
                      <a:lnTo>
                        <a:pt x="103" y="76"/>
                      </a:lnTo>
                      <a:lnTo>
                        <a:pt x="93" y="80"/>
                      </a:lnTo>
                      <a:lnTo>
                        <a:pt x="86" y="85"/>
                      </a:lnTo>
                      <a:lnTo>
                        <a:pt x="82" y="98"/>
                      </a:lnTo>
                      <a:lnTo>
                        <a:pt x="70" y="112"/>
                      </a:lnTo>
                      <a:lnTo>
                        <a:pt x="49" y="130"/>
                      </a:lnTo>
                      <a:lnTo>
                        <a:pt x="37" y="142"/>
                      </a:lnTo>
                      <a:lnTo>
                        <a:pt x="28" y="150"/>
                      </a:lnTo>
                      <a:lnTo>
                        <a:pt x="19" y="151"/>
                      </a:lnTo>
                      <a:lnTo>
                        <a:pt x="13" y="158"/>
                      </a:lnTo>
                      <a:lnTo>
                        <a:pt x="6" y="163"/>
                      </a:lnTo>
                      <a:lnTo>
                        <a:pt x="0" y="163"/>
                      </a:lnTo>
                      <a:lnTo>
                        <a:pt x="2" y="150"/>
                      </a:lnTo>
                      <a:lnTo>
                        <a:pt x="10" y="137"/>
                      </a:lnTo>
                      <a:lnTo>
                        <a:pt x="17" y="130"/>
                      </a:lnTo>
                      <a:lnTo>
                        <a:pt x="32" y="119"/>
                      </a:lnTo>
                      <a:lnTo>
                        <a:pt x="37" y="118"/>
                      </a:lnTo>
                      <a:lnTo>
                        <a:pt x="69" y="85"/>
                      </a:lnTo>
                      <a:lnTo>
                        <a:pt x="77" y="75"/>
                      </a:lnTo>
                      <a:lnTo>
                        <a:pt x="82" y="71"/>
                      </a:lnTo>
                      <a:lnTo>
                        <a:pt x="88" y="61"/>
                      </a:lnTo>
                      <a:lnTo>
                        <a:pt x="97" y="55"/>
                      </a:lnTo>
                      <a:lnTo>
                        <a:pt x="104" y="53"/>
                      </a:lnTo>
                      <a:lnTo>
                        <a:pt x="112" y="39"/>
                      </a:lnTo>
                      <a:lnTo>
                        <a:pt x="110" y="29"/>
                      </a:lnTo>
                      <a:lnTo>
                        <a:pt x="113" y="34"/>
                      </a:lnTo>
                      <a:lnTo>
                        <a:pt x="117" y="31"/>
                      </a:lnTo>
                      <a:lnTo>
                        <a:pt x="115" y="27"/>
                      </a:lnTo>
                      <a:lnTo>
                        <a:pt x="112" y="23"/>
                      </a:lnTo>
                      <a:lnTo>
                        <a:pt x="114" y="21"/>
                      </a:lnTo>
                      <a:lnTo>
                        <a:pt x="117" y="13"/>
                      </a:lnTo>
                      <a:lnTo>
                        <a:pt x="118" y="5"/>
                      </a:lnTo>
                      <a:lnTo>
                        <a:pt x="120" y="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27" name="Freeform 71"/>
                <p:cNvSpPr>
                  <a:spLocks noChangeAspect="1"/>
                </p:cNvSpPr>
                <p:nvPr/>
              </p:nvSpPr>
              <p:spPr bwMode="gray">
                <a:xfrm>
                  <a:off x="3835" y="2339"/>
                  <a:ext cx="14" cy="14"/>
                </a:xfrm>
                <a:custGeom>
                  <a:avLst/>
                  <a:gdLst/>
                  <a:ahLst/>
                  <a:cxnLst>
                    <a:cxn ang="0">
                      <a:pos x="2" y="3"/>
                    </a:cxn>
                    <a:cxn ang="0">
                      <a:pos x="0" y="0"/>
                    </a:cxn>
                    <a:cxn ang="0">
                      <a:pos x="4" y="0"/>
                    </a:cxn>
                    <a:cxn ang="0">
                      <a:pos x="32" y="0"/>
                    </a:cxn>
                    <a:cxn ang="0">
                      <a:pos x="37" y="0"/>
                    </a:cxn>
                    <a:cxn ang="0">
                      <a:pos x="47" y="3"/>
                    </a:cxn>
                    <a:cxn ang="0">
                      <a:pos x="56" y="10"/>
                    </a:cxn>
                    <a:cxn ang="0">
                      <a:pos x="59" y="16"/>
                    </a:cxn>
                    <a:cxn ang="0">
                      <a:pos x="63" y="17"/>
                    </a:cxn>
                    <a:cxn ang="0">
                      <a:pos x="64" y="28"/>
                    </a:cxn>
                    <a:cxn ang="0">
                      <a:pos x="64" y="38"/>
                    </a:cxn>
                    <a:cxn ang="0">
                      <a:pos x="67" y="51"/>
                    </a:cxn>
                    <a:cxn ang="0">
                      <a:pos x="63" y="54"/>
                    </a:cxn>
                    <a:cxn ang="0">
                      <a:pos x="63" y="62"/>
                    </a:cxn>
                    <a:cxn ang="0">
                      <a:pos x="48" y="71"/>
                    </a:cxn>
                    <a:cxn ang="0">
                      <a:pos x="45" y="64"/>
                    </a:cxn>
                    <a:cxn ang="0">
                      <a:pos x="36" y="57"/>
                    </a:cxn>
                    <a:cxn ang="0">
                      <a:pos x="26" y="36"/>
                    </a:cxn>
                    <a:cxn ang="0">
                      <a:pos x="25" y="25"/>
                    </a:cxn>
                    <a:cxn ang="0">
                      <a:pos x="20" y="16"/>
                    </a:cxn>
                    <a:cxn ang="0">
                      <a:pos x="13" y="13"/>
                    </a:cxn>
                    <a:cxn ang="0">
                      <a:pos x="10" y="4"/>
                    </a:cxn>
                    <a:cxn ang="0">
                      <a:pos x="5" y="3"/>
                    </a:cxn>
                    <a:cxn ang="0">
                      <a:pos x="2" y="3"/>
                    </a:cxn>
                  </a:cxnLst>
                  <a:rect l="0" t="0" r="r" b="b"/>
                  <a:pathLst>
                    <a:path w="67" h="71">
                      <a:moveTo>
                        <a:pt x="2" y="3"/>
                      </a:moveTo>
                      <a:lnTo>
                        <a:pt x="0" y="0"/>
                      </a:lnTo>
                      <a:lnTo>
                        <a:pt x="4" y="0"/>
                      </a:lnTo>
                      <a:lnTo>
                        <a:pt x="32" y="0"/>
                      </a:lnTo>
                      <a:lnTo>
                        <a:pt x="37" y="0"/>
                      </a:lnTo>
                      <a:lnTo>
                        <a:pt x="47" y="3"/>
                      </a:lnTo>
                      <a:lnTo>
                        <a:pt x="56" y="10"/>
                      </a:lnTo>
                      <a:lnTo>
                        <a:pt x="59" y="16"/>
                      </a:lnTo>
                      <a:lnTo>
                        <a:pt x="63" y="17"/>
                      </a:lnTo>
                      <a:lnTo>
                        <a:pt x="64" y="28"/>
                      </a:lnTo>
                      <a:lnTo>
                        <a:pt x="64" y="38"/>
                      </a:lnTo>
                      <a:lnTo>
                        <a:pt x="67" y="51"/>
                      </a:lnTo>
                      <a:lnTo>
                        <a:pt x="63" y="54"/>
                      </a:lnTo>
                      <a:lnTo>
                        <a:pt x="63" y="62"/>
                      </a:lnTo>
                      <a:lnTo>
                        <a:pt x="48" y="71"/>
                      </a:lnTo>
                      <a:lnTo>
                        <a:pt x="45" y="64"/>
                      </a:lnTo>
                      <a:lnTo>
                        <a:pt x="36" y="57"/>
                      </a:lnTo>
                      <a:lnTo>
                        <a:pt x="26" y="36"/>
                      </a:lnTo>
                      <a:lnTo>
                        <a:pt x="25" y="25"/>
                      </a:lnTo>
                      <a:lnTo>
                        <a:pt x="20" y="16"/>
                      </a:lnTo>
                      <a:lnTo>
                        <a:pt x="13" y="13"/>
                      </a:lnTo>
                      <a:lnTo>
                        <a:pt x="10" y="4"/>
                      </a:lnTo>
                      <a:lnTo>
                        <a:pt x="5" y="3"/>
                      </a:lnTo>
                      <a:lnTo>
                        <a:pt x="2" y="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28" name="Freeform 72"/>
                <p:cNvSpPr>
                  <a:spLocks noChangeAspect="1"/>
                </p:cNvSpPr>
                <p:nvPr/>
              </p:nvSpPr>
              <p:spPr bwMode="gray">
                <a:xfrm>
                  <a:off x="3830" y="2280"/>
                  <a:ext cx="47" cy="69"/>
                </a:xfrm>
                <a:custGeom>
                  <a:avLst/>
                  <a:gdLst/>
                  <a:ahLst/>
                  <a:cxnLst>
                    <a:cxn ang="0">
                      <a:pos x="139" y="17"/>
                    </a:cxn>
                    <a:cxn ang="0">
                      <a:pos x="129" y="44"/>
                    </a:cxn>
                    <a:cxn ang="0">
                      <a:pos x="139" y="75"/>
                    </a:cxn>
                    <a:cxn ang="0">
                      <a:pos x="146" y="97"/>
                    </a:cxn>
                    <a:cxn ang="0">
                      <a:pos x="133" y="132"/>
                    </a:cxn>
                    <a:cxn ang="0">
                      <a:pos x="120" y="144"/>
                    </a:cxn>
                    <a:cxn ang="0">
                      <a:pos x="98" y="165"/>
                    </a:cxn>
                    <a:cxn ang="0">
                      <a:pos x="87" y="188"/>
                    </a:cxn>
                    <a:cxn ang="0">
                      <a:pos x="98" y="216"/>
                    </a:cxn>
                    <a:cxn ang="0">
                      <a:pos x="99" y="238"/>
                    </a:cxn>
                    <a:cxn ang="0">
                      <a:pos x="120" y="268"/>
                    </a:cxn>
                    <a:cxn ang="0">
                      <a:pos x="131" y="261"/>
                    </a:cxn>
                    <a:cxn ang="0">
                      <a:pos x="145" y="245"/>
                    </a:cxn>
                    <a:cxn ang="0">
                      <a:pos x="167" y="245"/>
                    </a:cxn>
                    <a:cxn ang="0">
                      <a:pos x="179" y="273"/>
                    </a:cxn>
                    <a:cxn ang="0">
                      <a:pos x="189" y="259"/>
                    </a:cxn>
                    <a:cxn ang="0">
                      <a:pos x="206" y="267"/>
                    </a:cxn>
                    <a:cxn ang="0">
                      <a:pos x="215" y="279"/>
                    </a:cxn>
                    <a:cxn ang="0">
                      <a:pos x="216" y="299"/>
                    </a:cxn>
                    <a:cxn ang="0">
                      <a:pos x="220" y="312"/>
                    </a:cxn>
                    <a:cxn ang="0">
                      <a:pos x="232" y="317"/>
                    </a:cxn>
                    <a:cxn ang="0">
                      <a:pos x="231" y="345"/>
                    </a:cxn>
                    <a:cxn ang="0">
                      <a:pos x="227" y="324"/>
                    </a:cxn>
                    <a:cxn ang="0">
                      <a:pos x="201" y="317"/>
                    </a:cxn>
                    <a:cxn ang="0">
                      <a:pos x="184" y="294"/>
                    </a:cxn>
                    <a:cxn ang="0">
                      <a:pos x="166" y="279"/>
                    </a:cxn>
                    <a:cxn ang="0">
                      <a:pos x="149" y="280"/>
                    </a:cxn>
                    <a:cxn ang="0">
                      <a:pos x="152" y="306"/>
                    </a:cxn>
                    <a:cxn ang="0">
                      <a:pos x="124" y="273"/>
                    </a:cxn>
                    <a:cxn ang="0">
                      <a:pos x="98" y="268"/>
                    </a:cxn>
                    <a:cxn ang="0">
                      <a:pos x="75" y="284"/>
                    </a:cxn>
                    <a:cxn ang="0">
                      <a:pos x="56" y="270"/>
                    </a:cxn>
                    <a:cxn ang="0">
                      <a:pos x="45" y="254"/>
                    </a:cxn>
                    <a:cxn ang="0">
                      <a:pos x="61" y="231"/>
                    </a:cxn>
                    <a:cxn ang="0">
                      <a:pos x="45" y="219"/>
                    </a:cxn>
                    <a:cxn ang="0">
                      <a:pos x="33" y="230"/>
                    </a:cxn>
                    <a:cxn ang="0">
                      <a:pos x="16" y="203"/>
                    </a:cxn>
                    <a:cxn ang="0">
                      <a:pos x="0" y="138"/>
                    </a:cxn>
                    <a:cxn ang="0">
                      <a:pos x="17" y="146"/>
                    </a:cxn>
                    <a:cxn ang="0">
                      <a:pos x="29" y="97"/>
                    </a:cxn>
                    <a:cxn ang="0">
                      <a:pos x="33" y="53"/>
                    </a:cxn>
                    <a:cxn ang="0">
                      <a:pos x="43" y="7"/>
                    </a:cxn>
                    <a:cxn ang="0">
                      <a:pos x="67" y="1"/>
                    </a:cxn>
                    <a:cxn ang="0">
                      <a:pos x="113" y="17"/>
                    </a:cxn>
                    <a:cxn ang="0">
                      <a:pos x="130" y="4"/>
                    </a:cxn>
                  </a:cxnLst>
                  <a:rect l="0" t="0" r="r" b="b"/>
                  <a:pathLst>
                    <a:path w="236" h="345">
                      <a:moveTo>
                        <a:pt x="134" y="10"/>
                      </a:moveTo>
                      <a:lnTo>
                        <a:pt x="137" y="14"/>
                      </a:lnTo>
                      <a:lnTo>
                        <a:pt x="139" y="17"/>
                      </a:lnTo>
                      <a:lnTo>
                        <a:pt x="135" y="22"/>
                      </a:lnTo>
                      <a:lnTo>
                        <a:pt x="130" y="33"/>
                      </a:lnTo>
                      <a:lnTo>
                        <a:pt x="129" y="44"/>
                      </a:lnTo>
                      <a:lnTo>
                        <a:pt x="129" y="66"/>
                      </a:lnTo>
                      <a:lnTo>
                        <a:pt x="134" y="74"/>
                      </a:lnTo>
                      <a:lnTo>
                        <a:pt x="139" y="75"/>
                      </a:lnTo>
                      <a:lnTo>
                        <a:pt x="141" y="81"/>
                      </a:lnTo>
                      <a:lnTo>
                        <a:pt x="146" y="87"/>
                      </a:lnTo>
                      <a:lnTo>
                        <a:pt x="146" y="97"/>
                      </a:lnTo>
                      <a:lnTo>
                        <a:pt x="141" y="109"/>
                      </a:lnTo>
                      <a:lnTo>
                        <a:pt x="135" y="122"/>
                      </a:lnTo>
                      <a:lnTo>
                        <a:pt x="133" y="132"/>
                      </a:lnTo>
                      <a:lnTo>
                        <a:pt x="128" y="143"/>
                      </a:lnTo>
                      <a:lnTo>
                        <a:pt x="121" y="148"/>
                      </a:lnTo>
                      <a:lnTo>
                        <a:pt x="120" y="144"/>
                      </a:lnTo>
                      <a:lnTo>
                        <a:pt x="112" y="150"/>
                      </a:lnTo>
                      <a:lnTo>
                        <a:pt x="104" y="156"/>
                      </a:lnTo>
                      <a:lnTo>
                        <a:pt x="98" y="165"/>
                      </a:lnTo>
                      <a:lnTo>
                        <a:pt x="98" y="175"/>
                      </a:lnTo>
                      <a:lnTo>
                        <a:pt x="94" y="184"/>
                      </a:lnTo>
                      <a:lnTo>
                        <a:pt x="87" y="188"/>
                      </a:lnTo>
                      <a:lnTo>
                        <a:pt x="88" y="198"/>
                      </a:lnTo>
                      <a:lnTo>
                        <a:pt x="93" y="208"/>
                      </a:lnTo>
                      <a:lnTo>
                        <a:pt x="98" y="216"/>
                      </a:lnTo>
                      <a:lnTo>
                        <a:pt x="102" y="222"/>
                      </a:lnTo>
                      <a:lnTo>
                        <a:pt x="99" y="227"/>
                      </a:lnTo>
                      <a:lnTo>
                        <a:pt x="99" y="238"/>
                      </a:lnTo>
                      <a:lnTo>
                        <a:pt x="104" y="247"/>
                      </a:lnTo>
                      <a:lnTo>
                        <a:pt x="106" y="254"/>
                      </a:lnTo>
                      <a:lnTo>
                        <a:pt x="120" y="268"/>
                      </a:lnTo>
                      <a:lnTo>
                        <a:pt x="125" y="268"/>
                      </a:lnTo>
                      <a:lnTo>
                        <a:pt x="134" y="265"/>
                      </a:lnTo>
                      <a:lnTo>
                        <a:pt x="131" y="261"/>
                      </a:lnTo>
                      <a:lnTo>
                        <a:pt x="133" y="251"/>
                      </a:lnTo>
                      <a:lnTo>
                        <a:pt x="136" y="253"/>
                      </a:lnTo>
                      <a:lnTo>
                        <a:pt x="145" y="245"/>
                      </a:lnTo>
                      <a:lnTo>
                        <a:pt x="155" y="247"/>
                      </a:lnTo>
                      <a:lnTo>
                        <a:pt x="160" y="243"/>
                      </a:lnTo>
                      <a:lnTo>
                        <a:pt x="167" y="245"/>
                      </a:lnTo>
                      <a:lnTo>
                        <a:pt x="173" y="252"/>
                      </a:lnTo>
                      <a:lnTo>
                        <a:pt x="178" y="263"/>
                      </a:lnTo>
                      <a:lnTo>
                        <a:pt x="179" y="273"/>
                      </a:lnTo>
                      <a:lnTo>
                        <a:pt x="184" y="276"/>
                      </a:lnTo>
                      <a:lnTo>
                        <a:pt x="190" y="270"/>
                      </a:lnTo>
                      <a:lnTo>
                        <a:pt x="189" y="259"/>
                      </a:lnTo>
                      <a:lnTo>
                        <a:pt x="194" y="262"/>
                      </a:lnTo>
                      <a:lnTo>
                        <a:pt x="198" y="264"/>
                      </a:lnTo>
                      <a:lnTo>
                        <a:pt x="206" y="267"/>
                      </a:lnTo>
                      <a:lnTo>
                        <a:pt x="221" y="273"/>
                      </a:lnTo>
                      <a:lnTo>
                        <a:pt x="223" y="278"/>
                      </a:lnTo>
                      <a:lnTo>
                        <a:pt x="215" y="279"/>
                      </a:lnTo>
                      <a:lnTo>
                        <a:pt x="207" y="285"/>
                      </a:lnTo>
                      <a:lnTo>
                        <a:pt x="209" y="294"/>
                      </a:lnTo>
                      <a:lnTo>
                        <a:pt x="216" y="299"/>
                      </a:lnTo>
                      <a:lnTo>
                        <a:pt x="221" y="301"/>
                      </a:lnTo>
                      <a:lnTo>
                        <a:pt x="219" y="308"/>
                      </a:lnTo>
                      <a:lnTo>
                        <a:pt x="220" y="312"/>
                      </a:lnTo>
                      <a:lnTo>
                        <a:pt x="225" y="312"/>
                      </a:lnTo>
                      <a:lnTo>
                        <a:pt x="226" y="316"/>
                      </a:lnTo>
                      <a:lnTo>
                        <a:pt x="232" y="317"/>
                      </a:lnTo>
                      <a:lnTo>
                        <a:pt x="236" y="321"/>
                      </a:lnTo>
                      <a:lnTo>
                        <a:pt x="236" y="339"/>
                      </a:lnTo>
                      <a:lnTo>
                        <a:pt x="231" y="345"/>
                      </a:lnTo>
                      <a:lnTo>
                        <a:pt x="223" y="338"/>
                      </a:lnTo>
                      <a:lnTo>
                        <a:pt x="221" y="331"/>
                      </a:lnTo>
                      <a:lnTo>
                        <a:pt x="227" y="324"/>
                      </a:lnTo>
                      <a:lnTo>
                        <a:pt x="223" y="324"/>
                      </a:lnTo>
                      <a:lnTo>
                        <a:pt x="211" y="324"/>
                      </a:lnTo>
                      <a:lnTo>
                        <a:pt x="201" y="317"/>
                      </a:lnTo>
                      <a:lnTo>
                        <a:pt x="194" y="315"/>
                      </a:lnTo>
                      <a:lnTo>
                        <a:pt x="190" y="302"/>
                      </a:lnTo>
                      <a:lnTo>
                        <a:pt x="184" y="294"/>
                      </a:lnTo>
                      <a:lnTo>
                        <a:pt x="173" y="289"/>
                      </a:lnTo>
                      <a:lnTo>
                        <a:pt x="168" y="284"/>
                      </a:lnTo>
                      <a:lnTo>
                        <a:pt x="166" y="279"/>
                      </a:lnTo>
                      <a:lnTo>
                        <a:pt x="157" y="270"/>
                      </a:lnTo>
                      <a:lnTo>
                        <a:pt x="147" y="268"/>
                      </a:lnTo>
                      <a:lnTo>
                        <a:pt x="149" y="280"/>
                      </a:lnTo>
                      <a:lnTo>
                        <a:pt x="158" y="302"/>
                      </a:lnTo>
                      <a:lnTo>
                        <a:pt x="158" y="306"/>
                      </a:lnTo>
                      <a:lnTo>
                        <a:pt x="152" y="306"/>
                      </a:lnTo>
                      <a:lnTo>
                        <a:pt x="147" y="294"/>
                      </a:lnTo>
                      <a:lnTo>
                        <a:pt x="137" y="286"/>
                      </a:lnTo>
                      <a:lnTo>
                        <a:pt x="124" y="273"/>
                      </a:lnTo>
                      <a:lnTo>
                        <a:pt x="115" y="268"/>
                      </a:lnTo>
                      <a:lnTo>
                        <a:pt x="109" y="267"/>
                      </a:lnTo>
                      <a:lnTo>
                        <a:pt x="98" y="268"/>
                      </a:lnTo>
                      <a:lnTo>
                        <a:pt x="92" y="278"/>
                      </a:lnTo>
                      <a:lnTo>
                        <a:pt x="85" y="283"/>
                      </a:lnTo>
                      <a:lnTo>
                        <a:pt x="75" y="284"/>
                      </a:lnTo>
                      <a:lnTo>
                        <a:pt x="70" y="278"/>
                      </a:lnTo>
                      <a:lnTo>
                        <a:pt x="63" y="276"/>
                      </a:lnTo>
                      <a:lnTo>
                        <a:pt x="56" y="270"/>
                      </a:lnTo>
                      <a:lnTo>
                        <a:pt x="50" y="274"/>
                      </a:lnTo>
                      <a:lnTo>
                        <a:pt x="47" y="264"/>
                      </a:lnTo>
                      <a:lnTo>
                        <a:pt x="45" y="254"/>
                      </a:lnTo>
                      <a:lnTo>
                        <a:pt x="49" y="247"/>
                      </a:lnTo>
                      <a:lnTo>
                        <a:pt x="56" y="240"/>
                      </a:lnTo>
                      <a:lnTo>
                        <a:pt x="61" y="231"/>
                      </a:lnTo>
                      <a:lnTo>
                        <a:pt x="61" y="225"/>
                      </a:lnTo>
                      <a:lnTo>
                        <a:pt x="55" y="220"/>
                      </a:lnTo>
                      <a:lnTo>
                        <a:pt x="45" y="219"/>
                      </a:lnTo>
                      <a:lnTo>
                        <a:pt x="44" y="233"/>
                      </a:lnTo>
                      <a:lnTo>
                        <a:pt x="42" y="238"/>
                      </a:lnTo>
                      <a:lnTo>
                        <a:pt x="33" y="230"/>
                      </a:lnTo>
                      <a:lnTo>
                        <a:pt x="28" y="219"/>
                      </a:lnTo>
                      <a:lnTo>
                        <a:pt x="21" y="219"/>
                      </a:lnTo>
                      <a:lnTo>
                        <a:pt x="16" y="203"/>
                      </a:lnTo>
                      <a:lnTo>
                        <a:pt x="13" y="188"/>
                      </a:lnTo>
                      <a:lnTo>
                        <a:pt x="2" y="155"/>
                      </a:lnTo>
                      <a:lnTo>
                        <a:pt x="0" y="138"/>
                      </a:lnTo>
                      <a:lnTo>
                        <a:pt x="0" y="134"/>
                      </a:lnTo>
                      <a:lnTo>
                        <a:pt x="8" y="136"/>
                      </a:lnTo>
                      <a:lnTo>
                        <a:pt x="17" y="146"/>
                      </a:lnTo>
                      <a:lnTo>
                        <a:pt x="29" y="143"/>
                      </a:lnTo>
                      <a:lnTo>
                        <a:pt x="28" y="113"/>
                      </a:lnTo>
                      <a:lnTo>
                        <a:pt x="29" y="97"/>
                      </a:lnTo>
                      <a:lnTo>
                        <a:pt x="34" y="82"/>
                      </a:lnTo>
                      <a:lnTo>
                        <a:pt x="34" y="65"/>
                      </a:lnTo>
                      <a:lnTo>
                        <a:pt x="33" y="53"/>
                      </a:lnTo>
                      <a:lnTo>
                        <a:pt x="34" y="41"/>
                      </a:lnTo>
                      <a:lnTo>
                        <a:pt x="38" y="17"/>
                      </a:lnTo>
                      <a:lnTo>
                        <a:pt x="43" y="7"/>
                      </a:lnTo>
                      <a:lnTo>
                        <a:pt x="50" y="0"/>
                      </a:lnTo>
                      <a:lnTo>
                        <a:pt x="56" y="1"/>
                      </a:lnTo>
                      <a:lnTo>
                        <a:pt x="67" y="1"/>
                      </a:lnTo>
                      <a:lnTo>
                        <a:pt x="80" y="4"/>
                      </a:lnTo>
                      <a:lnTo>
                        <a:pt x="102" y="17"/>
                      </a:lnTo>
                      <a:lnTo>
                        <a:pt x="113" y="17"/>
                      </a:lnTo>
                      <a:lnTo>
                        <a:pt x="120" y="15"/>
                      </a:lnTo>
                      <a:lnTo>
                        <a:pt x="123" y="4"/>
                      </a:lnTo>
                      <a:lnTo>
                        <a:pt x="130" y="4"/>
                      </a:lnTo>
                      <a:lnTo>
                        <a:pt x="134" y="1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29" name="Freeform 73"/>
                <p:cNvSpPr>
                  <a:spLocks noChangeAspect="1"/>
                </p:cNvSpPr>
                <p:nvPr/>
              </p:nvSpPr>
              <p:spPr bwMode="gray">
                <a:xfrm>
                  <a:off x="3867" y="2349"/>
                  <a:ext cx="9" cy="9"/>
                </a:xfrm>
                <a:custGeom>
                  <a:avLst/>
                  <a:gdLst/>
                  <a:ahLst/>
                  <a:cxnLst>
                    <a:cxn ang="0">
                      <a:pos x="2" y="0"/>
                    </a:cxn>
                    <a:cxn ang="0">
                      <a:pos x="6" y="2"/>
                    </a:cxn>
                    <a:cxn ang="0">
                      <a:pos x="7" y="4"/>
                    </a:cxn>
                    <a:cxn ang="0">
                      <a:pos x="9" y="6"/>
                    </a:cxn>
                    <a:cxn ang="0">
                      <a:pos x="14" y="6"/>
                    </a:cxn>
                    <a:cxn ang="0">
                      <a:pos x="43" y="29"/>
                    </a:cxn>
                    <a:cxn ang="0">
                      <a:pos x="45" y="35"/>
                    </a:cxn>
                    <a:cxn ang="0">
                      <a:pos x="45" y="45"/>
                    </a:cxn>
                    <a:cxn ang="0">
                      <a:pos x="35" y="41"/>
                    </a:cxn>
                    <a:cxn ang="0">
                      <a:pos x="27" y="35"/>
                    </a:cxn>
                    <a:cxn ang="0">
                      <a:pos x="20" y="25"/>
                    </a:cxn>
                    <a:cxn ang="0">
                      <a:pos x="17" y="22"/>
                    </a:cxn>
                    <a:cxn ang="0">
                      <a:pos x="9" y="27"/>
                    </a:cxn>
                    <a:cxn ang="0">
                      <a:pos x="2" y="33"/>
                    </a:cxn>
                    <a:cxn ang="0">
                      <a:pos x="0" y="32"/>
                    </a:cxn>
                    <a:cxn ang="0">
                      <a:pos x="2" y="18"/>
                    </a:cxn>
                    <a:cxn ang="0">
                      <a:pos x="2" y="0"/>
                    </a:cxn>
                  </a:cxnLst>
                  <a:rect l="0" t="0" r="r" b="b"/>
                  <a:pathLst>
                    <a:path w="45" h="45">
                      <a:moveTo>
                        <a:pt x="2" y="0"/>
                      </a:moveTo>
                      <a:lnTo>
                        <a:pt x="6" y="2"/>
                      </a:lnTo>
                      <a:lnTo>
                        <a:pt x="7" y="4"/>
                      </a:lnTo>
                      <a:lnTo>
                        <a:pt x="9" y="6"/>
                      </a:lnTo>
                      <a:lnTo>
                        <a:pt x="14" y="6"/>
                      </a:lnTo>
                      <a:lnTo>
                        <a:pt x="43" y="29"/>
                      </a:lnTo>
                      <a:lnTo>
                        <a:pt x="45" y="35"/>
                      </a:lnTo>
                      <a:lnTo>
                        <a:pt x="45" y="45"/>
                      </a:lnTo>
                      <a:lnTo>
                        <a:pt x="35" y="41"/>
                      </a:lnTo>
                      <a:lnTo>
                        <a:pt x="27" y="35"/>
                      </a:lnTo>
                      <a:lnTo>
                        <a:pt x="20" y="25"/>
                      </a:lnTo>
                      <a:lnTo>
                        <a:pt x="17" y="22"/>
                      </a:lnTo>
                      <a:lnTo>
                        <a:pt x="9" y="27"/>
                      </a:lnTo>
                      <a:lnTo>
                        <a:pt x="2" y="33"/>
                      </a:lnTo>
                      <a:lnTo>
                        <a:pt x="0" y="32"/>
                      </a:lnTo>
                      <a:lnTo>
                        <a:pt x="2" y="18"/>
                      </a:lnTo>
                      <a:lnTo>
                        <a:pt x="2"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30" name="Freeform 74"/>
                <p:cNvSpPr>
                  <a:spLocks noChangeAspect="1"/>
                </p:cNvSpPr>
                <p:nvPr/>
              </p:nvSpPr>
              <p:spPr bwMode="gray">
                <a:xfrm>
                  <a:off x="3879" y="2348"/>
                  <a:ext cx="15" cy="17"/>
                </a:xfrm>
                <a:custGeom>
                  <a:avLst/>
                  <a:gdLst/>
                  <a:ahLst/>
                  <a:cxnLst>
                    <a:cxn ang="0">
                      <a:pos x="0" y="4"/>
                    </a:cxn>
                    <a:cxn ang="0">
                      <a:pos x="3" y="4"/>
                    </a:cxn>
                    <a:cxn ang="0">
                      <a:pos x="26" y="5"/>
                    </a:cxn>
                    <a:cxn ang="0">
                      <a:pos x="38" y="0"/>
                    </a:cxn>
                    <a:cxn ang="0">
                      <a:pos x="44" y="2"/>
                    </a:cxn>
                    <a:cxn ang="0">
                      <a:pos x="51" y="6"/>
                    </a:cxn>
                    <a:cxn ang="0">
                      <a:pos x="55" y="15"/>
                    </a:cxn>
                    <a:cxn ang="0">
                      <a:pos x="64" y="21"/>
                    </a:cxn>
                    <a:cxn ang="0">
                      <a:pos x="64" y="32"/>
                    </a:cxn>
                    <a:cxn ang="0">
                      <a:pos x="62" y="47"/>
                    </a:cxn>
                    <a:cxn ang="0">
                      <a:pos x="64" y="57"/>
                    </a:cxn>
                    <a:cxn ang="0">
                      <a:pos x="72" y="78"/>
                    </a:cxn>
                    <a:cxn ang="0">
                      <a:pos x="77" y="85"/>
                    </a:cxn>
                    <a:cxn ang="0">
                      <a:pos x="62" y="85"/>
                    </a:cxn>
                    <a:cxn ang="0">
                      <a:pos x="51" y="83"/>
                    </a:cxn>
                    <a:cxn ang="0">
                      <a:pos x="48" y="73"/>
                    </a:cxn>
                    <a:cxn ang="0">
                      <a:pos x="42" y="70"/>
                    </a:cxn>
                    <a:cxn ang="0">
                      <a:pos x="34" y="64"/>
                    </a:cxn>
                    <a:cxn ang="0">
                      <a:pos x="34" y="59"/>
                    </a:cxn>
                    <a:cxn ang="0">
                      <a:pos x="37" y="51"/>
                    </a:cxn>
                    <a:cxn ang="0">
                      <a:pos x="35" y="48"/>
                    </a:cxn>
                    <a:cxn ang="0">
                      <a:pos x="19" y="32"/>
                    </a:cxn>
                    <a:cxn ang="0">
                      <a:pos x="13" y="30"/>
                    </a:cxn>
                    <a:cxn ang="0">
                      <a:pos x="6" y="21"/>
                    </a:cxn>
                    <a:cxn ang="0">
                      <a:pos x="0" y="6"/>
                    </a:cxn>
                    <a:cxn ang="0">
                      <a:pos x="0" y="4"/>
                    </a:cxn>
                  </a:cxnLst>
                  <a:rect l="0" t="0" r="r" b="b"/>
                  <a:pathLst>
                    <a:path w="77" h="85">
                      <a:moveTo>
                        <a:pt x="0" y="4"/>
                      </a:moveTo>
                      <a:lnTo>
                        <a:pt x="3" y="4"/>
                      </a:lnTo>
                      <a:lnTo>
                        <a:pt x="26" y="5"/>
                      </a:lnTo>
                      <a:lnTo>
                        <a:pt x="38" y="0"/>
                      </a:lnTo>
                      <a:lnTo>
                        <a:pt x="44" y="2"/>
                      </a:lnTo>
                      <a:lnTo>
                        <a:pt x="51" y="6"/>
                      </a:lnTo>
                      <a:lnTo>
                        <a:pt x="55" y="15"/>
                      </a:lnTo>
                      <a:lnTo>
                        <a:pt x="64" y="21"/>
                      </a:lnTo>
                      <a:lnTo>
                        <a:pt x="64" y="32"/>
                      </a:lnTo>
                      <a:lnTo>
                        <a:pt x="62" y="47"/>
                      </a:lnTo>
                      <a:lnTo>
                        <a:pt x="64" y="57"/>
                      </a:lnTo>
                      <a:lnTo>
                        <a:pt x="72" y="78"/>
                      </a:lnTo>
                      <a:lnTo>
                        <a:pt x="77" y="85"/>
                      </a:lnTo>
                      <a:lnTo>
                        <a:pt x="62" y="85"/>
                      </a:lnTo>
                      <a:lnTo>
                        <a:pt x="51" y="83"/>
                      </a:lnTo>
                      <a:lnTo>
                        <a:pt x="48" y="73"/>
                      </a:lnTo>
                      <a:lnTo>
                        <a:pt x="42" y="70"/>
                      </a:lnTo>
                      <a:lnTo>
                        <a:pt x="34" y="64"/>
                      </a:lnTo>
                      <a:lnTo>
                        <a:pt x="34" y="59"/>
                      </a:lnTo>
                      <a:lnTo>
                        <a:pt x="37" y="51"/>
                      </a:lnTo>
                      <a:lnTo>
                        <a:pt x="35" y="48"/>
                      </a:lnTo>
                      <a:lnTo>
                        <a:pt x="19" y="32"/>
                      </a:lnTo>
                      <a:lnTo>
                        <a:pt x="13" y="30"/>
                      </a:lnTo>
                      <a:lnTo>
                        <a:pt x="6" y="21"/>
                      </a:lnTo>
                      <a:lnTo>
                        <a:pt x="0" y="6"/>
                      </a:lnTo>
                      <a:lnTo>
                        <a:pt x="0" y="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31" name="Freeform 75"/>
                <p:cNvSpPr>
                  <a:spLocks noChangeAspect="1"/>
                </p:cNvSpPr>
                <p:nvPr/>
              </p:nvSpPr>
              <p:spPr bwMode="gray">
                <a:xfrm>
                  <a:off x="3853" y="2356"/>
                  <a:ext cx="13" cy="17"/>
                </a:xfrm>
                <a:custGeom>
                  <a:avLst/>
                  <a:gdLst/>
                  <a:ahLst/>
                  <a:cxnLst>
                    <a:cxn ang="0">
                      <a:pos x="0" y="1"/>
                    </a:cxn>
                    <a:cxn ang="0">
                      <a:pos x="2" y="0"/>
                    </a:cxn>
                    <a:cxn ang="0">
                      <a:pos x="11" y="2"/>
                    </a:cxn>
                    <a:cxn ang="0">
                      <a:pos x="24" y="11"/>
                    </a:cxn>
                    <a:cxn ang="0">
                      <a:pos x="27" y="17"/>
                    </a:cxn>
                    <a:cxn ang="0">
                      <a:pos x="33" y="18"/>
                    </a:cxn>
                    <a:cxn ang="0">
                      <a:pos x="49" y="18"/>
                    </a:cxn>
                    <a:cxn ang="0">
                      <a:pos x="50" y="22"/>
                    </a:cxn>
                    <a:cxn ang="0">
                      <a:pos x="60" y="19"/>
                    </a:cxn>
                    <a:cxn ang="0">
                      <a:pos x="63" y="21"/>
                    </a:cxn>
                    <a:cxn ang="0">
                      <a:pos x="63" y="33"/>
                    </a:cxn>
                    <a:cxn ang="0">
                      <a:pos x="60" y="44"/>
                    </a:cxn>
                    <a:cxn ang="0">
                      <a:pos x="52" y="49"/>
                    </a:cxn>
                    <a:cxn ang="0">
                      <a:pos x="44" y="59"/>
                    </a:cxn>
                    <a:cxn ang="0">
                      <a:pos x="36" y="65"/>
                    </a:cxn>
                    <a:cxn ang="0">
                      <a:pos x="32" y="67"/>
                    </a:cxn>
                    <a:cxn ang="0">
                      <a:pos x="23" y="68"/>
                    </a:cxn>
                    <a:cxn ang="0">
                      <a:pos x="11" y="73"/>
                    </a:cxn>
                    <a:cxn ang="0">
                      <a:pos x="3" y="83"/>
                    </a:cxn>
                    <a:cxn ang="0">
                      <a:pos x="1" y="71"/>
                    </a:cxn>
                    <a:cxn ang="0">
                      <a:pos x="1" y="59"/>
                    </a:cxn>
                    <a:cxn ang="0">
                      <a:pos x="3" y="45"/>
                    </a:cxn>
                    <a:cxn ang="0">
                      <a:pos x="6" y="17"/>
                    </a:cxn>
                    <a:cxn ang="0">
                      <a:pos x="4" y="11"/>
                    </a:cxn>
                    <a:cxn ang="0">
                      <a:pos x="0" y="6"/>
                    </a:cxn>
                    <a:cxn ang="0">
                      <a:pos x="0" y="1"/>
                    </a:cxn>
                  </a:cxnLst>
                  <a:rect l="0" t="0" r="r" b="b"/>
                  <a:pathLst>
                    <a:path w="63" h="83">
                      <a:moveTo>
                        <a:pt x="0" y="1"/>
                      </a:moveTo>
                      <a:lnTo>
                        <a:pt x="2" y="0"/>
                      </a:lnTo>
                      <a:lnTo>
                        <a:pt x="11" y="2"/>
                      </a:lnTo>
                      <a:lnTo>
                        <a:pt x="24" y="11"/>
                      </a:lnTo>
                      <a:lnTo>
                        <a:pt x="27" y="17"/>
                      </a:lnTo>
                      <a:lnTo>
                        <a:pt x="33" y="18"/>
                      </a:lnTo>
                      <a:lnTo>
                        <a:pt x="49" y="18"/>
                      </a:lnTo>
                      <a:lnTo>
                        <a:pt x="50" y="22"/>
                      </a:lnTo>
                      <a:lnTo>
                        <a:pt x="60" y="19"/>
                      </a:lnTo>
                      <a:lnTo>
                        <a:pt x="63" y="21"/>
                      </a:lnTo>
                      <a:lnTo>
                        <a:pt x="63" y="33"/>
                      </a:lnTo>
                      <a:lnTo>
                        <a:pt x="60" y="44"/>
                      </a:lnTo>
                      <a:lnTo>
                        <a:pt x="52" y="49"/>
                      </a:lnTo>
                      <a:lnTo>
                        <a:pt x="44" y="59"/>
                      </a:lnTo>
                      <a:lnTo>
                        <a:pt x="36" y="65"/>
                      </a:lnTo>
                      <a:lnTo>
                        <a:pt x="32" y="67"/>
                      </a:lnTo>
                      <a:lnTo>
                        <a:pt x="23" y="68"/>
                      </a:lnTo>
                      <a:lnTo>
                        <a:pt x="11" y="73"/>
                      </a:lnTo>
                      <a:lnTo>
                        <a:pt x="3" y="83"/>
                      </a:lnTo>
                      <a:lnTo>
                        <a:pt x="1" y="71"/>
                      </a:lnTo>
                      <a:lnTo>
                        <a:pt x="1" y="59"/>
                      </a:lnTo>
                      <a:lnTo>
                        <a:pt x="3" y="45"/>
                      </a:lnTo>
                      <a:lnTo>
                        <a:pt x="6" y="17"/>
                      </a:lnTo>
                      <a:lnTo>
                        <a:pt x="4" y="11"/>
                      </a:lnTo>
                      <a:lnTo>
                        <a:pt x="0" y="6"/>
                      </a:lnTo>
                      <a:lnTo>
                        <a:pt x="0" y="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32" name="Freeform 76"/>
                <p:cNvSpPr>
                  <a:spLocks noChangeAspect="1"/>
                </p:cNvSpPr>
                <p:nvPr/>
              </p:nvSpPr>
              <p:spPr bwMode="gray">
                <a:xfrm>
                  <a:off x="3858" y="2367"/>
                  <a:ext cx="12" cy="21"/>
                </a:xfrm>
                <a:custGeom>
                  <a:avLst/>
                  <a:gdLst/>
                  <a:ahLst/>
                  <a:cxnLst>
                    <a:cxn ang="0">
                      <a:pos x="29" y="8"/>
                    </a:cxn>
                    <a:cxn ang="0">
                      <a:pos x="39" y="0"/>
                    </a:cxn>
                    <a:cxn ang="0">
                      <a:pos x="43" y="1"/>
                    </a:cxn>
                    <a:cxn ang="0">
                      <a:pos x="59" y="5"/>
                    </a:cxn>
                    <a:cxn ang="0">
                      <a:pos x="59" y="14"/>
                    </a:cxn>
                    <a:cxn ang="0">
                      <a:pos x="57" y="25"/>
                    </a:cxn>
                    <a:cxn ang="0">
                      <a:pos x="52" y="30"/>
                    </a:cxn>
                    <a:cxn ang="0">
                      <a:pos x="51" y="41"/>
                    </a:cxn>
                    <a:cxn ang="0">
                      <a:pos x="41" y="62"/>
                    </a:cxn>
                    <a:cxn ang="0">
                      <a:pos x="40" y="75"/>
                    </a:cxn>
                    <a:cxn ang="0">
                      <a:pos x="41" y="83"/>
                    </a:cxn>
                    <a:cxn ang="0">
                      <a:pos x="44" y="90"/>
                    </a:cxn>
                    <a:cxn ang="0">
                      <a:pos x="43" y="101"/>
                    </a:cxn>
                    <a:cxn ang="0">
                      <a:pos x="34" y="107"/>
                    </a:cxn>
                    <a:cxn ang="0">
                      <a:pos x="25" y="97"/>
                    </a:cxn>
                    <a:cxn ang="0">
                      <a:pos x="19" y="89"/>
                    </a:cxn>
                    <a:cxn ang="0">
                      <a:pos x="13" y="86"/>
                    </a:cxn>
                    <a:cxn ang="0">
                      <a:pos x="6" y="79"/>
                    </a:cxn>
                    <a:cxn ang="0">
                      <a:pos x="0" y="69"/>
                    </a:cxn>
                    <a:cxn ang="0">
                      <a:pos x="3" y="57"/>
                    </a:cxn>
                    <a:cxn ang="0">
                      <a:pos x="18" y="51"/>
                    </a:cxn>
                    <a:cxn ang="0">
                      <a:pos x="22" y="42"/>
                    </a:cxn>
                    <a:cxn ang="0">
                      <a:pos x="22" y="25"/>
                    </a:cxn>
                    <a:cxn ang="0">
                      <a:pos x="27" y="10"/>
                    </a:cxn>
                    <a:cxn ang="0">
                      <a:pos x="29" y="8"/>
                    </a:cxn>
                  </a:cxnLst>
                  <a:rect l="0" t="0" r="r" b="b"/>
                  <a:pathLst>
                    <a:path w="59" h="107">
                      <a:moveTo>
                        <a:pt x="29" y="8"/>
                      </a:moveTo>
                      <a:lnTo>
                        <a:pt x="39" y="0"/>
                      </a:lnTo>
                      <a:lnTo>
                        <a:pt x="43" y="1"/>
                      </a:lnTo>
                      <a:lnTo>
                        <a:pt x="59" y="5"/>
                      </a:lnTo>
                      <a:lnTo>
                        <a:pt x="59" y="14"/>
                      </a:lnTo>
                      <a:lnTo>
                        <a:pt x="57" y="25"/>
                      </a:lnTo>
                      <a:lnTo>
                        <a:pt x="52" y="30"/>
                      </a:lnTo>
                      <a:lnTo>
                        <a:pt x="51" y="41"/>
                      </a:lnTo>
                      <a:lnTo>
                        <a:pt x="41" y="62"/>
                      </a:lnTo>
                      <a:lnTo>
                        <a:pt x="40" y="75"/>
                      </a:lnTo>
                      <a:lnTo>
                        <a:pt x="41" y="83"/>
                      </a:lnTo>
                      <a:lnTo>
                        <a:pt x="44" y="90"/>
                      </a:lnTo>
                      <a:lnTo>
                        <a:pt x="43" y="101"/>
                      </a:lnTo>
                      <a:lnTo>
                        <a:pt x="34" y="107"/>
                      </a:lnTo>
                      <a:lnTo>
                        <a:pt x="25" y="97"/>
                      </a:lnTo>
                      <a:lnTo>
                        <a:pt x="19" y="89"/>
                      </a:lnTo>
                      <a:lnTo>
                        <a:pt x="13" y="86"/>
                      </a:lnTo>
                      <a:lnTo>
                        <a:pt x="6" y="79"/>
                      </a:lnTo>
                      <a:lnTo>
                        <a:pt x="0" y="69"/>
                      </a:lnTo>
                      <a:lnTo>
                        <a:pt x="3" y="57"/>
                      </a:lnTo>
                      <a:lnTo>
                        <a:pt x="18" y="51"/>
                      </a:lnTo>
                      <a:lnTo>
                        <a:pt x="22" y="42"/>
                      </a:lnTo>
                      <a:lnTo>
                        <a:pt x="22" y="25"/>
                      </a:lnTo>
                      <a:lnTo>
                        <a:pt x="27" y="10"/>
                      </a:lnTo>
                      <a:lnTo>
                        <a:pt x="29" y="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33" name="Freeform 77"/>
                <p:cNvSpPr>
                  <a:spLocks noChangeAspect="1"/>
                </p:cNvSpPr>
                <p:nvPr/>
              </p:nvSpPr>
              <p:spPr bwMode="gray">
                <a:xfrm>
                  <a:off x="3879" y="2361"/>
                  <a:ext cx="10" cy="16"/>
                </a:xfrm>
                <a:custGeom>
                  <a:avLst/>
                  <a:gdLst/>
                  <a:ahLst/>
                  <a:cxnLst>
                    <a:cxn ang="0">
                      <a:pos x="0" y="0"/>
                    </a:cxn>
                    <a:cxn ang="0">
                      <a:pos x="2" y="5"/>
                    </a:cxn>
                    <a:cxn ang="0">
                      <a:pos x="6" y="8"/>
                    </a:cxn>
                    <a:cxn ang="0">
                      <a:pos x="11" y="6"/>
                    </a:cxn>
                    <a:cxn ang="0">
                      <a:pos x="16" y="8"/>
                    </a:cxn>
                    <a:cxn ang="0">
                      <a:pos x="29" y="7"/>
                    </a:cxn>
                    <a:cxn ang="0">
                      <a:pos x="37" y="18"/>
                    </a:cxn>
                    <a:cxn ang="0">
                      <a:pos x="38" y="43"/>
                    </a:cxn>
                    <a:cxn ang="0">
                      <a:pos x="43" y="51"/>
                    </a:cxn>
                    <a:cxn ang="0">
                      <a:pos x="48" y="64"/>
                    </a:cxn>
                    <a:cxn ang="0">
                      <a:pos x="51" y="69"/>
                    </a:cxn>
                    <a:cxn ang="0">
                      <a:pos x="44" y="72"/>
                    </a:cxn>
                    <a:cxn ang="0">
                      <a:pos x="38" y="70"/>
                    </a:cxn>
                    <a:cxn ang="0">
                      <a:pos x="37" y="81"/>
                    </a:cxn>
                    <a:cxn ang="0">
                      <a:pos x="29" y="78"/>
                    </a:cxn>
                    <a:cxn ang="0">
                      <a:pos x="26" y="67"/>
                    </a:cxn>
                    <a:cxn ang="0">
                      <a:pos x="26" y="43"/>
                    </a:cxn>
                    <a:cxn ang="0">
                      <a:pos x="19" y="30"/>
                    </a:cxn>
                    <a:cxn ang="0">
                      <a:pos x="8" y="34"/>
                    </a:cxn>
                    <a:cxn ang="0">
                      <a:pos x="6" y="22"/>
                    </a:cxn>
                    <a:cxn ang="0">
                      <a:pos x="3" y="10"/>
                    </a:cxn>
                    <a:cxn ang="0">
                      <a:pos x="1" y="6"/>
                    </a:cxn>
                    <a:cxn ang="0">
                      <a:pos x="0" y="0"/>
                    </a:cxn>
                  </a:cxnLst>
                  <a:rect l="0" t="0" r="r" b="b"/>
                  <a:pathLst>
                    <a:path w="51" h="81">
                      <a:moveTo>
                        <a:pt x="0" y="0"/>
                      </a:moveTo>
                      <a:lnTo>
                        <a:pt x="2" y="5"/>
                      </a:lnTo>
                      <a:lnTo>
                        <a:pt x="6" y="8"/>
                      </a:lnTo>
                      <a:lnTo>
                        <a:pt x="11" y="6"/>
                      </a:lnTo>
                      <a:lnTo>
                        <a:pt x="16" y="8"/>
                      </a:lnTo>
                      <a:lnTo>
                        <a:pt x="29" y="7"/>
                      </a:lnTo>
                      <a:lnTo>
                        <a:pt x="37" y="18"/>
                      </a:lnTo>
                      <a:lnTo>
                        <a:pt x="38" y="43"/>
                      </a:lnTo>
                      <a:lnTo>
                        <a:pt x="43" y="51"/>
                      </a:lnTo>
                      <a:lnTo>
                        <a:pt x="48" y="64"/>
                      </a:lnTo>
                      <a:lnTo>
                        <a:pt x="51" y="69"/>
                      </a:lnTo>
                      <a:lnTo>
                        <a:pt x="44" y="72"/>
                      </a:lnTo>
                      <a:lnTo>
                        <a:pt x="38" y="70"/>
                      </a:lnTo>
                      <a:lnTo>
                        <a:pt x="37" y="81"/>
                      </a:lnTo>
                      <a:lnTo>
                        <a:pt x="29" y="78"/>
                      </a:lnTo>
                      <a:lnTo>
                        <a:pt x="26" y="67"/>
                      </a:lnTo>
                      <a:lnTo>
                        <a:pt x="26" y="43"/>
                      </a:lnTo>
                      <a:lnTo>
                        <a:pt x="19" y="30"/>
                      </a:lnTo>
                      <a:lnTo>
                        <a:pt x="8" y="34"/>
                      </a:lnTo>
                      <a:lnTo>
                        <a:pt x="6" y="22"/>
                      </a:lnTo>
                      <a:lnTo>
                        <a:pt x="3" y="10"/>
                      </a:lnTo>
                      <a:lnTo>
                        <a:pt x="1" y="6"/>
                      </a:lnTo>
                      <a:lnTo>
                        <a:pt x="0"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34" name="Freeform 78"/>
                <p:cNvSpPr>
                  <a:spLocks noChangeAspect="1"/>
                </p:cNvSpPr>
                <p:nvPr/>
              </p:nvSpPr>
              <p:spPr bwMode="gray">
                <a:xfrm>
                  <a:off x="3869" y="2363"/>
                  <a:ext cx="7" cy="20"/>
                </a:xfrm>
                <a:custGeom>
                  <a:avLst/>
                  <a:gdLst/>
                  <a:ahLst/>
                  <a:cxnLst>
                    <a:cxn ang="0">
                      <a:pos x="35" y="2"/>
                    </a:cxn>
                    <a:cxn ang="0">
                      <a:pos x="37" y="0"/>
                    </a:cxn>
                    <a:cxn ang="0">
                      <a:pos x="38" y="5"/>
                    </a:cxn>
                    <a:cxn ang="0">
                      <a:pos x="37" y="10"/>
                    </a:cxn>
                    <a:cxn ang="0">
                      <a:pos x="37" y="33"/>
                    </a:cxn>
                    <a:cxn ang="0">
                      <a:pos x="36" y="48"/>
                    </a:cxn>
                    <a:cxn ang="0">
                      <a:pos x="24" y="58"/>
                    </a:cxn>
                    <a:cxn ang="0">
                      <a:pos x="15" y="75"/>
                    </a:cxn>
                    <a:cxn ang="0">
                      <a:pos x="10" y="86"/>
                    </a:cxn>
                    <a:cxn ang="0">
                      <a:pos x="6" y="96"/>
                    </a:cxn>
                    <a:cxn ang="0">
                      <a:pos x="3" y="99"/>
                    </a:cxn>
                    <a:cxn ang="0">
                      <a:pos x="0" y="87"/>
                    </a:cxn>
                    <a:cxn ang="0">
                      <a:pos x="0" y="78"/>
                    </a:cxn>
                    <a:cxn ang="0">
                      <a:pos x="8" y="58"/>
                    </a:cxn>
                    <a:cxn ang="0">
                      <a:pos x="17" y="41"/>
                    </a:cxn>
                    <a:cxn ang="0">
                      <a:pos x="26" y="21"/>
                    </a:cxn>
                    <a:cxn ang="0">
                      <a:pos x="31" y="5"/>
                    </a:cxn>
                    <a:cxn ang="0">
                      <a:pos x="35" y="2"/>
                    </a:cxn>
                  </a:cxnLst>
                  <a:rect l="0" t="0" r="r" b="b"/>
                  <a:pathLst>
                    <a:path w="38" h="99">
                      <a:moveTo>
                        <a:pt x="35" y="2"/>
                      </a:moveTo>
                      <a:lnTo>
                        <a:pt x="37" y="0"/>
                      </a:lnTo>
                      <a:lnTo>
                        <a:pt x="38" y="5"/>
                      </a:lnTo>
                      <a:lnTo>
                        <a:pt x="37" y="10"/>
                      </a:lnTo>
                      <a:lnTo>
                        <a:pt x="37" y="33"/>
                      </a:lnTo>
                      <a:lnTo>
                        <a:pt x="36" y="48"/>
                      </a:lnTo>
                      <a:lnTo>
                        <a:pt x="24" y="58"/>
                      </a:lnTo>
                      <a:lnTo>
                        <a:pt x="15" y="75"/>
                      </a:lnTo>
                      <a:lnTo>
                        <a:pt x="10" y="86"/>
                      </a:lnTo>
                      <a:lnTo>
                        <a:pt x="6" y="96"/>
                      </a:lnTo>
                      <a:lnTo>
                        <a:pt x="3" y="99"/>
                      </a:lnTo>
                      <a:lnTo>
                        <a:pt x="0" y="87"/>
                      </a:lnTo>
                      <a:lnTo>
                        <a:pt x="0" y="78"/>
                      </a:lnTo>
                      <a:lnTo>
                        <a:pt x="8" y="58"/>
                      </a:lnTo>
                      <a:lnTo>
                        <a:pt x="17" y="41"/>
                      </a:lnTo>
                      <a:lnTo>
                        <a:pt x="26" y="21"/>
                      </a:lnTo>
                      <a:lnTo>
                        <a:pt x="31" y="5"/>
                      </a:lnTo>
                      <a:lnTo>
                        <a:pt x="35" y="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35" name="Freeform 79"/>
                <p:cNvSpPr>
                  <a:spLocks noChangeAspect="1"/>
                </p:cNvSpPr>
                <p:nvPr/>
              </p:nvSpPr>
              <p:spPr bwMode="gray">
                <a:xfrm>
                  <a:off x="3874" y="2375"/>
                  <a:ext cx="8" cy="7"/>
                </a:xfrm>
                <a:custGeom>
                  <a:avLst/>
                  <a:gdLst/>
                  <a:ahLst/>
                  <a:cxnLst>
                    <a:cxn ang="0">
                      <a:pos x="0" y="18"/>
                    </a:cxn>
                    <a:cxn ang="0">
                      <a:pos x="0" y="16"/>
                    </a:cxn>
                    <a:cxn ang="0">
                      <a:pos x="2" y="16"/>
                    </a:cxn>
                    <a:cxn ang="0">
                      <a:pos x="9" y="12"/>
                    </a:cxn>
                    <a:cxn ang="0">
                      <a:pos x="12" y="5"/>
                    </a:cxn>
                    <a:cxn ang="0">
                      <a:pos x="20" y="0"/>
                    </a:cxn>
                    <a:cxn ang="0">
                      <a:pos x="32" y="5"/>
                    </a:cxn>
                    <a:cxn ang="0">
                      <a:pos x="39" y="3"/>
                    </a:cxn>
                    <a:cxn ang="0">
                      <a:pos x="39" y="14"/>
                    </a:cxn>
                    <a:cxn ang="0">
                      <a:pos x="38" y="18"/>
                    </a:cxn>
                    <a:cxn ang="0">
                      <a:pos x="39" y="24"/>
                    </a:cxn>
                    <a:cxn ang="0">
                      <a:pos x="37" y="27"/>
                    </a:cxn>
                    <a:cxn ang="0">
                      <a:pos x="22" y="31"/>
                    </a:cxn>
                    <a:cxn ang="0">
                      <a:pos x="7" y="30"/>
                    </a:cxn>
                    <a:cxn ang="0">
                      <a:pos x="4" y="26"/>
                    </a:cxn>
                    <a:cxn ang="0">
                      <a:pos x="0" y="18"/>
                    </a:cxn>
                  </a:cxnLst>
                  <a:rect l="0" t="0" r="r" b="b"/>
                  <a:pathLst>
                    <a:path w="39" h="31">
                      <a:moveTo>
                        <a:pt x="0" y="18"/>
                      </a:moveTo>
                      <a:lnTo>
                        <a:pt x="0" y="16"/>
                      </a:lnTo>
                      <a:lnTo>
                        <a:pt x="2" y="16"/>
                      </a:lnTo>
                      <a:lnTo>
                        <a:pt x="9" y="12"/>
                      </a:lnTo>
                      <a:lnTo>
                        <a:pt x="12" y="5"/>
                      </a:lnTo>
                      <a:lnTo>
                        <a:pt x="20" y="0"/>
                      </a:lnTo>
                      <a:lnTo>
                        <a:pt x="32" y="5"/>
                      </a:lnTo>
                      <a:lnTo>
                        <a:pt x="39" y="3"/>
                      </a:lnTo>
                      <a:lnTo>
                        <a:pt x="39" y="14"/>
                      </a:lnTo>
                      <a:lnTo>
                        <a:pt x="38" y="18"/>
                      </a:lnTo>
                      <a:lnTo>
                        <a:pt x="39" y="24"/>
                      </a:lnTo>
                      <a:lnTo>
                        <a:pt x="37" y="27"/>
                      </a:lnTo>
                      <a:lnTo>
                        <a:pt x="22" y="31"/>
                      </a:lnTo>
                      <a:lnTo>
                        <a:pt x="7" y="30"/>
                      </a:lnTo>
                      <a:lnTo>
                        <a:pt x="4" y="26"/>
                      </a:lnTo>
                      <a:lnTo>
                        <a:pt x="0" y="1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36" name="Freeform 80"/>
                <p:cNvSpPr>
                  <a:spLocks noChangeAspect="1"/>
                </p:cNvSpPr>
                <p:nvPr/>
              </p:nvSpPr>
              <p:spPr bwMode="gray">
                <a:xfrm>
                  <a:off x="3853" y="2380"/>
                  <a:ext cx="51" cy="46"/>
                </a:xfrm>
                <a:custGeom>
                  <a:avLst/>
                  <a:gdLst/>
                  <a:ahLst/>
                  <a:cxnLst>
                    <a:cxn ang="0">
                      <a:pos x="190" y="0"/>
                    </a:cxn>
                    <a:cxn ang="0">
                      <a:pos x="207" y="10"/>
                    </a:cxn>
                    <a:cxn ang="0">
                      <a:pos x="224" y="26"/>
                    </a:cxn>
                    <a:cxn ang="0">
                      <a:pos x="233" y="33"/>
                    </a:cxn>
                    <a:cxn ang="0">
                      <a:pos x="240" y="51"/>
                    </a:cxn>
                    <a:cxn ang="0">
                      <a:pos x="242" y="70"/>
                    </a:cxn>
                    <a:cxn ang="0">
                      <a:pos x="246" y="86"/>
                    </a:cxn>
                    <a:cxn ang="0">
                      <a:pos x="250" y="110"/>
                    </a:cxn>
                    <a:cxn ang="0">
                      <a:pos x="254" y="142"/>
                    </a:cxn>
                    <a:cxn ang="0">
                      <a:pos x="243" y="152"/>
                    </a:cxn>
                    <a:cxn ang="0">
                      <a:pos x="238" y="185"/>
                    </a:cxn>
                    <a:cxn ang="0">
                      <a:pos x="227" y="167"/>
                    </a:cxn>
                    <a:cxn ang="0">
                      <a:pos x="221" y="142"/>
                    </a:cxn>
                    <a:cxn ang="0">
                      <a:pos x="212" y="131"/>
                    </a:cxn>
                    <a:cxn ang="0">
                      <a:pos x="192" y="158"/>
                    </a:cxn>
                    <a:cxn ang="0">
                      <a:pos x="197" y="179"/>
                    </a:cxn>
                    <a:cxn ang="0">
                      <a:pos x="206" y="201"/>
                    </a:cxn>
                    <a:cxn ang="0">
                      <a:pos x="194" y="227"/>
                    </a:cxn>
                    <a:cxn ang="0">
                      <a:pos x="184" y="211"/>
                    </a:cxn>
                    <a:cxn ang="0">
                      <a:pos x="174" y="211"/>
                    </a:cxn>
                    <a:cxn ang="0">
                      <a:pos x="156" y="210"/>
                    </a:cxn>
                    <a:cxn ang="0">
                      <a:pos x="125" y="189"/>
                    </a:cxn>
                    <a:cxn ang="0">
                      <a:pos x="119" y="171"/>
                    </a:cxn>
                    <a:cxn ang="0">
                      <a:pos x="113" y="150"/>
                    </a:cxn>
                    <a:cxn ang="0">
                      <a:pos x="125" y="126"/>
                    </a:cxn>
                    <a:cxn ang="0">
                      <a:pos x="105" y="108"/>
                    </a:cxn>
                    <a:cxn ang="0">
                      <a:pos x="89" y="104"/>
                    </a:cxn>
                    <a:cxn ang="0">
                      <a:pos x="81" y="125"/>
                    </a:cxn>
                    <a:cxn ang="0">
                      <a:pos x="68" y="121"/>
                    </a:cxn>
                    <a:cxn ang="0">
                      <a:pos x="55" y="126"/>
                    </a:cxn>
                    <a:cxn ang="0">
                      <a:pos x="50" y="123"/>
                    </a:cxn>
                    <a:cxn ang="0">
                      <a:pos x="39" y="112"/>
                    </a:cxn>
                    <a:cxn ang="0">
                      <a:pos x="16" y="153"/>
                    </a:cxn>
                    <a:cxn ang="0">
                      <a:pos x="3" y="155"/>
                    </a:cxn>
                    <a:cxn ang="0">
                      <a:pos x="7" y="121"/>
                    </a:cxn>
                    <a:cxn ang="0">
                      <a:pos x="22" y="93"/>
                    </a:cxn>
                    <a:cxn ang="0">
                      <a:pos x="56" y="76"/>
                    </a:cxn>
                    <a:cxn ang="0">
                      <a:pos x="73" y="64"/>
                    </a:cxn>
                    <a:cxn ang="0">
                      <a:pos x="99" y="64"/>
                    </a:cxn>
                    <a:cxn ang="0">
                      <a:pos x="98" y="94"/>
                    </a:cxn>
                    <a:cxn ang="0">
                      <a:pos x="127" y="69"/>
                    </a:cxn>
                    <a:cxn ang="0">
                      <a:pos x="146" y="66"/>
                    </a:cxn>
                    <a:cxn ang="0">
                      <a:pos x="153" y="49"/>
                    </a:cxn>
                    <a:cxn ang="0">
                      <a:pos x="169" y="46"/>
                    </a:cxn>
                    <a:cxn ang="0">
                      <a:pos x="189" y="43"/>
                    </a:cxn>
                    <a:cxn ang="0">
                      <a:pos x="194" y="26"/>
                    </a:cxn>
                    <a:cxn ang="0">
                      <a:pos x="191" y="1"/>
                    </a:cxn>
                  </a:cxnLst>
                  <a:rect l="0" t="0" r="r" b="b"/>
                  <a:pathLst>
                    <a:path w="254" h="227">
                      <a:moveTo>
                        <a:pt x="191" y="1"/>
                      </a:moveTo>
                      <a:lnTo>
                        <a:pt x="190" y="0"/>
                      </a:lnTo>
                      <a:lnTo>
                        <a:pt x="200" y="0"/>
                      </a:lnTo>
                      <a:lnTo>
                        <a:pt x="207" y="10"/>
                      </a:lnTo>
                      <a:lnTo>
                        <a:pt x="215" y="13"/>
                      </a:lnTo>
                      <a:lnTo>
                        <a:pt x="224" y="26"/>
                      </a:lnTo>
                      <a:lnTo>
                        <a:pt x="229" y="26"/>
                      </a:lnTo>
                      <a:lnTo>
                        <a:pt x="233" y="33"/>
                      </a:lnTo>
                      <a:lnTo>
                        <a:pt x="240" y="46"/>
                      </a:lnTo>
                      <a:lnTo>
                        <a:pt x="240" y="51"/>
                      </a:lnTo>
                      <a:lnTo>
                        <a:pt x="231" y="64"/>
                      </a:lnTo>
                      <a:lnTo>
                        <a:pt x="242" y="70"/>
                      </a:lnTo>
                      <a:lnTo>
                        <a:pt x="242" y="81"/>
                      </a:lnTo>
                      <a:lnTo>
                        <a:pt x="246" y="86"/>
                      </a:lnTo>
                      <a:lnTo>
                        <a:pt x="248" y="104"/>
                      </a:lnTo>
                      <a:lnTo>
                        <a:pt x="250" y="110"/>
                      </a:lnTo>
                      <a:lnTo>
                        <a:pt x="254" y="124"/>
                      </a:lnTo>
                      <a:lnTo>
                        <a:pt x="254" y="142"/>
                      </a:lnTo>
                      <a:lnTo>
                        <a:pt x="249" y="150"/>
                      </a:lnTo>
                      <a:lnTo>
                        <a:pt x="243" y="152"/>
                      </a:lnTo>
                      <a:lnTo>
                        <a:pt x="238" y="161"/>
                      </a:lnTo>
                      <a:lnTo>
                        <a:pt x="238" y="185"/>
                      </a:lnTo>
                      <a:lnTo>
                        <a:pt x="231" y="179"/>
                      </a:lnTo>
                      <a:lnTo>
                        <a:pt x="227" y="167"/>
                      </a:lnTo>
                      <a:lnTo>
                        <a:pt x="227" y="151"/>
                      </a:lnTo>
                      <a:lnTo>
                        <a:pt x="221" y="142"/>
                      </a:lnTo>
                      <a:lnTo>
                        <a:pt x="217" y="134"/>
                      </a:lnTo>
                      <a:lnTo>
                        <a:pt x="212" y="131"/>
                      </a:lnTo>
                      <a:lnTo>
                        <a:pt x="207" y="135"/>
                      </a:lnTo>
                      <a:lnTo>
                        <a:pt x="192" y="158"/>
                      </a:lnTo>
                      <a:lnTo>
                        <a:pt x="191" y="172"/>
                      </a:lnTo>
                      <a:lnTo>
                        <a:pt x="197" y="179"/>
                      </a:lnTo>
                      <a:lnTo>
                        <a:pt x="202" y="189"/>
                      </a:lnTo>
                      <a:lnTo>
                        <a:pt x="206" y="201"/>
                      </a:lnTo>
                      <a:lnTo>
                        <a:pt x="206" y="207"/>
                      </a:lnTo>
                      <a:lnTo>
                        <a:pt x="194" y="227"/>
                      </a:lnTo>
                      <a:lnTo>
                        <a:pt x="186" y="223"/>
                      </a:lnTo>
                      <a:lnTo>
                        <a:pt x="184" y="211"/>
                      </a:lnTo>
                      <a:lnTo>
                        <a:pt x="183" y="205"/>
                      </a:lnTo>
                      <a:lnTo>
                        <a:pt x="174" y="211"/>
                      </a:lnTo>
                      <a:lnTo>
                        <a:pt x="164" y="212"/>
                      </a:lnTo>
                      <a:lnTo>
                        <a:pt x="156" y="210"/>
                      </a:lnTo>
                      <a:lnTo>
                        <a:pt x="133" y="199"/>
                      </a:lnTo>
                      <a:lnTo>
                        <a:pt x="125" y="189"/>
                      </a:lnTo>
                      <a:lnTo>
                        <a:pt x="120" y="182"/>
                      </a:lnTo>
                      <a:lnTo>
                        <a:pt x="119" y="171"/>
                      </a:lnTo>
                      <a:lnTo>
                        <a:pt x="116" y="162"/>
                      </a:lnTo>
                      <a:lnTo>
                        <a:pt x="113" y="150"/>
                      </a:lnTo>
                      <a:lnTo>
                        <a:pt x="125" y="134"/>
                      </a:lnTo>
                      <a:lnTo>
                        <a:pt x="125" y="126"/>
                      </a:lnTo>
                      <a:lnTo>
                        <a:pt x="116" y="116"/>
                      </a:lnTo>
                      <a:lnTo>
                        <a:pt x="105" y="108"/>
                      </a:lnTo>
                      <a:lnTo>
                        <a:pt x="97" y="104"/>
                      </a:lnTo>
                      <a:lnTo>
                        <a:pt x="89" y="104"/>
                      </a:lnTo>
                      <a:lnTo>
                        <a:pt x="81" y="119"/>
                      </a:lnTo>
                      <a:lnTo>
                        <a:pt x="81" y="125"/>
                      </a:lnTo>
                      <a:lnTo>
                        <a:pt x="73" y="121"/>
                      </a:lnTo>
                      <a:lnTo>
                        <a:pt x="68" y="121"/>
                      </a:lnTo>
                      <a:lnTo>
                        <a:pt x="68" y="114"/>
                      </a:lnTo>
                      <a:lnTo>
                        <a:pt x="55" y="126"/>
                      </a:lnTo>
                      <a:lnTo>
                        <a:pt x="54" y="132"/>
                      </a:lnTo>
                      <a:lnTo>
                        <a:pt x="50" y="123"/>
                      </a:lnTo>
                      <a:lnTo>
                        <a:pt x="47" y="112"/>
                      </a:lnTo>
                      <a:lnTo>
                        <a:pt x="39" y="112"/>
                      </a:lnTo>
                      <a:lnTo>
                        <a:pt x="28" y="124"/>
                      </a:lnTo>
                      <a:lnTo>
                        <a:pt x="16" y="153"/>
                      </a:lnTo>
                      <a:lnTo>
                        <a:pt x="9" y="156"/>
                      </a:lnTo>
                      <a:lnTo>
                        <a:pt x="3" y="155"/>
                      </a:lnTo>
                      <a:lnTo>
                        <a:pt x="0" y="144"/>
                      </a:lnTo>
                      <a:lnTo>
                        <a:pt x="7" y="121"/>
                      </a:lnTo>
                      <a:lnTo>
                        <a:pt x="12" y="104"/>
                      </a:lnTo>
                      <a:lnTo>
                        <a:pt x="22" y="93"/>
                      </a:lnTo>
                      <a:lnTo>
                        <a:pt x="52" y="85"/>
                      </a:lnTo>
                      <a:lnTo>
                        <a:pt x="56" y="76"/>
                      </a:lnTo>
                      <a:lnTo>
                        <a:pt x="63" y="69"/>
                      </a:lnTo>
                      <a:lnTo>
                        <a:pt x="73" y="64"/>
                      </a:lnTo>
                      <a:lnTo>
                        <a:pt x="79" y="56"/>
                      </a:lnTo>
                      <a:lnTo>
                        <a:pt x="99" y="64"/>
                      </a:lnTo>
                      <a:lnTo>
                        <a:pt x="104" y="76"/>
                      </a:lnTo>
                      <a:lnTo>
                        <a:pt x="98" y="94"/>
                      </a:lnTo>
                      <a:lnTo>
                        <a:pt x="120" y="85"/>
                      </a:lnTo>
                      <a:lnTo>
                        <a:pt x="127" y="69"/>
                      </a:lnTo>
                      <a:lnTo>
                        <a:pt x="138" y="64"/>
                      </a:lnTo>
                      <a:lnTo>
                        <a:pt x="146" y="66"/>
                      </a:lnTo>
                      <a:lnTo>
                        <a:pt x="151" y="60"/>
                      </a:lnTo>
                      <a:lnTo>
                        <a:pt x="153" y="49"/>
                      </a:lnTo>
                      <a:lnTo>
                        <a:pt x="158" y="43"/>
                      </a:lnTo>
                      <a:lnTo>
                        <a:pt x="169" y="46"/>
                      </a:lnTo>
                      <a:lnTo>
                        <a:pt x="181" y="40"/>
                      </a:lnTo>
                      <a:lnTo>
                        <a:pt x="189" y="43"/>
                      </a:lnTo>
                      <a:lnTo>
                        <a:pt x="192" y="39"/>
                      </a:lnTo>
                      <a:lnTo>
                        <a:pt x="194" y="26"/>
                      </a:lnTo>
                      <a:lnTo>
                        <a:pt x="191" y="7"/>
                      </a:lnTo>
                      <a:lnTo>
                        <a:pt x="191" y="1"/>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84" name="Freeform 81"/>
              <p:cNvSpPr>
                <a:spLocks noChangeAspect="1"/>
              </p:cNvSpPr>
              <p:nvPr/>
            </p:nvSpPr>
            <p:spPr bwMode="gray">
              <a:xfrm>
                <a:off x="2424605" y="1583581"/>
                <a:ext cx="10297" cy="9436"/>
              </a:xfrm>
              <a:custGeom>
                <a:avLst/>
                <a:gdLst/>
                <a:ahLst/>
                <a:cxnLst>
                  <a:cxn ang="0">
                    <a:pos x="67" y="9"/>
                  </a:cxn>
                  <a:cxn ang="0">
                    <a:pos x="72" y="14"/>
                  </a:cxn>
                  <a:cxn ang="0">
                    <a:pos x="76" y="21"/>
                  </a:cxn>
                  <a:cxn ang="0">
                    <a:pos x="77" y="26"/>
                  </a:cxn>
                  <a:cxn ang="0">
                    <a:pos x="77" y="32"/>
                  </a:cxn>
                  <a:cxn ang="0">
                    <a:pos x="76" y="37"/>
                  </a:cxn>
                  <a:cxn ang="0">
                    <a:pos x="70" y="37"/>
                  </a:cxn>
                  <a:cxn ang="0">
                    <a:pos x="65" y="35"/>
                  </a:cxn>
                  <a:cxn ang="0">
                    <a:pos x="61" y="27"/>
                  </a:cxn>
                  <a:cxn ang="0">
                    <a:pos x="59" y="20"/>
                  </a:cxn>
                  <a:cxn ang="0">
                    <a:pos x="56" y="16"/>
                  </a:cxn>
                  <a:cxn ang="0">
                    <a:pos x="51" y="16"/>
                  </a:cxn>
                  <a:cxn ang="0">
                    <a:pos x="46" y="19"/>
                  </a:cxn>
                  <a:cxn ang="0">
                    <a:pos x="43" y="24"/>
                  </a:cxn>
                  <a:cxn ang="0">
                    <a:pos x="41" y="48"/>
                  </a:cxn>
                  <a:cxn ang="0">
                    <a:pos x="39" y="56"/>
                  </a:cxn>
                  <a:cxn ang="0">
                    <a:pos x="34" y="58"/>
                  </a:cxn>
                  <a:cxn ang="0">
                    <a:pos x="29" y="57"/>
                  </a:cxn>
                  <a:cxn ang="0">
                    <a:pos x="26" y="53"/>
                  </a:cxn>
                  <a:cxn ang="0">
                    <a:pos x="21" y="48"/>
                  </a:cxn>
                  <a:cxn ang="0">
                    <a:pos x="17" y="42"/>
                  </a:cxn>
                  <a:cxn ang="0">
                    <a:pos x="7" y="31"/>
                  </a:cxn>
                  <a:cxn ang="0">
                    <a:pos x="3" y="29"/>
                  </a:cxn>
                  <a:cxn ang="0">
                    <a:pos x="0" y="27"/>
                  </a:cxn>
                  <a:cxn ang="0">
                    <a:pos x="2" y="25"/>
                  </a:cxn>
                  <a:cxn ang="0">
                    <a:pos x="11" y="22"/>
                  </a:cxn>
                  <a:cxn ang="0">
                    <a:pos x="26" y="21"/>
                  </a:cxn>
                  <a:cxn ang="0">
                    <a:pos x="33" y="16"/>
                  </a:cxn>
                  <a:cxn ang="0">
                    <a:pos x="53" y="0"/>
                  </a:cxn>
                  <a:cxn ang="0">
                    <a:pos x="55" y="8"/>
                  </a:cxn>
                  <a:cxn ang="0">
                    <a:pos x="67" y="9"/>
                  </a:cxn>
                </a:cxnLst>
                <a:rect l="0" t="0" r="r" b="b"/>
                <a:pathLst>
                  <a:path w="77" h="58">
                    <a:moveTo>
                      <a:pt x="67" y="9"/>
                    </a:moveTo>
                    <a:lnTo>
                      <a:pt x="72" y="14"/>
                    </a:lnTo>
                    <a:lnTo>
                      <a:pt x="76" y="21"/>
                    </a:lnTo>
                    <a:lnTo>
                      <a:pt x="77" y="26"/>
                    </a:lnTo>
                    <a:lnTo>
                      <a:pt x="77" y="32"/>
                    </a:lnTo>
                    <a:lnTo>
                      <a:pt x="76" y="37"/>
                    </a:lnTo>
                    <a:lnTo>
                      <a:pt x="70" y="37"/>
                    </a:lnTo>
                    <a:lnTo>
                      <a:pt x="65" y="35"/>
                    </a:lnTo>
                    <a:lnTo>
                      <a:pt x="61" y="27"/>
                    </a:lnTo>
                    <a:lnTo>
                      <a:pt x="59" y="20"/>
                    </a:lnTo>
                    <a:lnTo>
                      <a:pt x="56" y="16"/>
                    </a:lnTo>
                    <a:lnTo>
                      <a:pt x="51" y="16"/>
                    </a:lnTo>
                    <a:lnTo>
                      <a:pt x="46" y="19"/>
                    </a:lnTo>
                    <a:lnTo>
                      <a:pt x="43" y="24"/>
                    </a:lnTo>
                    <a:lnTo>
                      <a:pt x="41" y="48"/>
                    </a:lnTo>
                    <a:lnTo>
                      <a:pt x="39" y="56"/>
                    </a:lnTo>
                    <a:lnTo>
                      <a:pt x="34" y="58"/>
                    </a:lnTo>
                    <a:lnTo>
                      <a:pt x="29" y="57"/>
                    </a:lnTo>
                    <a:lnTo>
                      <a:pt x="26" y="53"/>
                    </a:lnTo>
                    <a:lnTo>
                      <a:pt x="21" y="48"/>
                    </a:lnTo>
                    <a:lnTo>
                      <a:pt x="17" y="42"/>
                    </a:lnTo>
                    <a:lnTo>
                      <a:pt x="7" y="31"/>
                    </a:lnTo>
                    <a:lnTo>
                      <a:pt x="3" y="29"/>
                    </a:lnTo>
                    <a:lnTo>
                      <a:pt x="0" y="27"/>
                    </a:lnTo>
                    <a:lnTo>
                      <a:pt x="2" y="25"/>
                    </a:lnTo>
                    <a:lnTo>
                      <a:pt x="11" y="22"/>
                    </a:lnTo>
                    <a:lnTo>
                      <a:pt x="26" y="21"/>
                    </a:lnTo>
                    <a:lnTo>
                      <a:pt x="33" y="16"/>
                    </a:lnTo>
                    <a:lnTo>
                      <a:pt x="53" y="0"/>
                    </a:lnTo>
                    <a:lnTo>
                      <a:pt x="55" y="8"/>
                    </a:lnTo>
                    <a:lnTo>
                      <a:pt x="67" y="9"/>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85" name="Freeform 82"/>
              <p:cNvSpPr>
                <a:spLocks noChangeAspect="1"/>
              </p:cNvSpPr>
              <p:nvPr/>
            </p:nvSpPr>
            <p:spPr bwMode="gray">
              <a:xfrm>
                <a:off x="2440394" y="1655135"/>
                <a:ext cx="2060" cy="7077"/>
              </a:xfrm>
              <a:custGeom>
                <a:avLst/>
                <a:gdLst/>
                <a:ahLst/>
                <a:cxnLst>
                  <a:cxn ang="0">
                    <a:pos x="8" y="1"/>
                  </a:cxn>
                  <a:cxn ang="0">
                    <a:pos x="9" y="0"/>
                  </a:cxn>
                  <a:cxn ang="0">
                    <a:pos x="11" y="10"/>
                  </a:cxn>
                  <a:cxn ang="0">
                    <a:pos x="13" y="26"/>
                  </a:cxn>
                  <a:cxn ang="0">
                    <a:pos x="15" y="33"/>
                  </a:cxn>
                  <a:cxn ang="0">
                    <a:pos x="9" y="41"/>
                  </a:cxn>
                  <a:cxn ang="0">
                    <a:pos x="4" y="42"/>
                  </a:cxn>
                  <a:cxn ang="0">
                    <a:pos x="0" y="27"/>
                  </a:cxn>
                  <a:cxn ang="0">
                    <a:pos x="0" y="13"/>
                  </a:cxn>
                  <a:cxn ang="0">
                    <a:pos x="3" y="4"/>
                  </a:cxn>
                  <a:cxn ang="0">
                    <a:pos x="8" y="0"/>
                  </a:cxn>
                  <a:cxn ang="0">
                    <a:pos x="8" y="1"/>
                  </a:cxn>
                </a:cxnLst>
                <a:rect l="0" t="0" r="r" b="b"/>
                <a:pathLst>
                  <a:path w="15" h="42">
                    <a:moveTo>
                      <a:pt x="8" y="1"/>
                    </a:moveTo>
                    <a:lnTo>
                      <a:pt x="9" y="0"/>
                    </a:lnTo>
                    <a:lnTo>
                      <a:pt x="11" y="10"/>
                    </a:lnTo>
                    <a:lnTo>
                      <a:pt x="13" y="26"/>
                    </a:lnTo>
                    <a:lnTo>
                      <a:pt x="15" y="33"/>
                    </a:lnTo>
                    <a:lnTo>
                      <a:pt x="9" y="41"/>
                    </a:lnTo>
                    <a:lnTo>
                      <a:pt x="4" y="42"/>
                    </a:lnTo>
                    <a:lnTo>
                      <a:pt x="0" y="27"/>
                    </a:lnTo>
                    <a:lnTo>
                      <a:pt x="0" y="13"/>
                    </a:lnTo>
                    <a:lnTo>
                      <a:pt x="3" y="4"/>
                    </a:lnTo>
                    <a:lnTo>
                      <a:pt x="8" y="0"/>
                    </a:lnTo>
                    <a:lnTo>
                      <a:pt x="8" y="1"/>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86" name="Freeform 83"/>
              <p:cNvSpPr>
                <a:spLocks noChangeAspect="1"/>
              </p:cNvSpPr>
              <p:nvPr/>
            </p:nvSpPr>
            <p:spPr bwMode="gray">
              <a:xfrm>
                <a:off x="2505607" y="1699168"/>
                <a:ext cx="18535" cy="9436"/>
              </a:xfrm>
              <a:custGeom>
                <a:avLst/>
                <a:gdLst/>
                <a:ahLst/>
                <a:cxnLst>
                  <a:cxn ang="0">
                    <a:pos x="0" y="39"/>
                  </a:cxn>
                  <a:cxn ang="0">
                    <a:pos x="2" y="38"/>
                  </a:cxn>
                  <a:cxn ang="0">
                    <a:pos x="11" y="29"/>
                  </a:cxn>
                  <a:cxn ang="0">
                    <a:pos x="18" y="17"/>
                  </a:cxn>
                  <a:cxn ang="0">
                    <a:pos x="27" y="16"/>
                  </a:cxn>
                  <a:cxn ang="0">
                    <a:pos x="55" y="11"/>
                  </a:cxn>
                  <a:cxn ang="0">
                    <a:pos x="61" y="7"/>
                  </a:cxn>
                  <a:cxn ang="0">
                    <a:pos x="71" y="10"/>
                  </a:cxn>
                  <a:cxn ang="0">
                    <a:pos x="98" y="7"/>
                  </a:cxn>
                  <a:cxn ang="0">
                    <a:pos x="109" y="3"/>
                  </a:cxn>
                  <a:cxn ang="0">
                    <a:pos x="118" y="2"/>
                  </a:cxn>
                  <a:cxn ang="0">
                    <a:pos x="124" y="0"/>
                  </a:cxn>
                  <a:cxn ang="0">
                    <a:pos x="132" y="2"/>
                  </a:cxn>
                  <a:cxn ang="0">
                    <a:pos x="133" y="6"/>
                  </a:cxn>
                  <a:cxn ang="0">
                    <a:pos x="129" y="19"/>
                  </a:cxn>
                  <a:cxn ang="0">
                    <a:pos x="113" y="23"/>
                  </a:cxn>
                  <a:cxn ang="0">
                    <a:pos x="88" y="37"/>
                  </a:cxn>
                  <a:cxn ang="0">
                    <a:pos x="73" y="40"/>
                  </a:cxn>
                  <a:cxn ang="0">
                    <a:pos x="61" y="46"/>
                  </a:cxn>
                  <a:cxn ang="0">
                    <a:pos x="39" y="51"/>
                  </a:cxn>
                  <a:cxn ang="0">
                    <a:pos x="23" y="61"/>
                  </a:cxn>
                  <a:cxn ang="0">
                    <a:pos x="18" y="59"/>
                  </a:cxn>
                  <a:cxn ang="0">
                    <a:pos x="0" y="39"/>
                  </a:cxn>
                </a:cxnLst>
                <a:rect l="0" t="0" r="r" b="b"/>
                <a:pathLst>
                  <a:path w="133" h="61">
                    <a:moveTo>
                      <a:pt x="0" y="39"/>
                    </a:moveTo>
                    <a:lnTo>
                      <a:pt x="2" y="38"/>
                    </a:lnTo>
                    <a:lnTo>
                      <a:pt x="11" y="29"/>
                    </a:lnTo>
                    <a:lnTo>
                      <a:pt x="18" y="17"/>
                    </a:lnTo>
                    <a:lnTo>
                      <a:pt x="27" y="16"/>
                    </a:lnTo>
                    <a:lnTo>
                      <a:pt x="55" y="11"/>
                    </a:lnTo>
                    <a:lnTo>
                      <a:pt x="61" y="7"/>
                    </a:lnTo>
                    <a:lnTo>
                      <a:pt x="71" y="10"/>
                    </a:lnTo>
                    <a:lnTo>
                      <a:pt x="98" y="7"/>
                    </a:lnTo>
                    <a:lnTo>
                      <a:pt x="109" y="3"/>
                    </a:lnTo>
                    <a:lnTo>
                      <a:pt x="118" y="2"/>
                    </a:lnTo>
                    <a:lnTo>
                      <a:pt x="124" y="0"/>
                    </a:lnTo>
                    <a:lnTo>
                      <a:pt x="132" y="2"/>
                    </a:lnTo>
                    <a:lnTo>
                      <a:pt x="133" y="6"/>
                    </a:lnTo>
                    <a:lnTo>
                      <a:pt x="129" y="19"/>
                    </a:lnTo>
                    <a:lnTo>
                      <a:pt x="113" y="23"/>
                    </a:lnTo>
                    <a:lnTo>
                      <a:pt x="88" y="37"/>
                    </a:lnTo>
                    <a:lnTo>
                      <a:pt x="73" y="40"/>
                    </a:lnTo>
                    <a:lnTo>
                      <a:pt x="61" y="46"/>
                    </a:lnTo>
                    <a:lnTo>
                      <a:pt x="39" y="51"/>
                    </a:lnTo>
                    <a:lnTo>
                      <a:pt x="23" y="61"/>
                    </a:lnTo>
                    <a:lnTo>
                      <a:pt x="18" y="59"/>
                    </a:lnTo>
                    <a:lnTo>
                      <a:pt x="0" y="39"/>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87" name="Freeform 84"/>
              <p:cNvSpPr>
                <a:spLocks noChangeAspect="1"/>
              </p:cNvSpPr>
              <p:nvPr/>
            </p:nvSpPr>
            <p:spPr bwMode="gray">
              <a:xfrm>
                <a:off x="2496684" y="1705459"/>
                <a:ext cx="11670" cy="11008"/>
              </a:xfrm>
              <a:custGeom>
                <a:avLst/>
                <a:gdLst/>
                <a:ahLst/>
                <a:cxnLst>
                  <a:cxn ang="0">
                    <a:pos x="85" y="20"/>
                  </a:cxn>
                  <a:cxn ang="0">
                    <a:pos x="85" y="22"/>
                  </a:cxn>
                  <a:cxn ang="0">
                    <a:pos x="80" y="35"/>
                  </a:cxn>
                  <a:cxn ang="0">
                    <a:pos x="69" y="46"/>
                  </a:cxn>
                  <a:cxn ang="0">
                    <a:pos x="63" y="54"/>
                  </a:cxn>
                  <a:cxn ang="0">
                    <a:pos x="54" y="58"/>
                  </a:cxn>
                  <a:cxn ang="0">
                    <a:pos x="49" y="60"/>
                  </a:cxn>
                  <a:cxn ang="0">
                    <a:pos x="40" y="63"/>
                  </a:cxn>
                  <a:cxn ang="0">
                    <a:pos x="31" y="68"/>
                  </a:cxn>
                  <a:cxn ang="0">
                    <a:pos x="21" y="70"/>
                  </a:cxn>
                  <a:cxn ang="0">
                    <a:pos x="15" y="71"/>
                  </a:cxn>
                  <a:cxn ang="0">
                    <a:pos x="5" y="71"/>
                  </a:cxn>
                  <a:cxn ang="0">
                    <a:pos x="0" y="66"/>
                  </a:cxn>
                  <a:cxn ang="0">
                    <a:pos x="8" y="58"/>
                  </a:cxn>
                  <a:cxn ang="0">
                    <a:pos x="9" y="52"/>
                  </a:cxn>
                  <a:cxn ang="0">
                    <a:pos x="6" y="46"/>
                  </a:cxn>
                  <a:cxn ang="0">
                    <a:pos x="8" y="31"/>
                  </a:cxn>
                  <a:cxn ang="0">
                    <a:pos x="15" y="23"/>
                  </a:cxn>
                  <a:cxn ang="0">
                    <a:pos x="22" y="17"/>
                  </a:cxn>
                  <a:cxn ang="0">
                    <a:pos x="32" y="15"/>
                  </a:cxn>
                  <a:cxn ang="0">
                    <a:pos x="41" y="9"/>
                  </a:cxn>
                  <a:cxn ang="0">
                    <a:pos x="48" y="6"/>
                  </a:cxn>
                  <a:cxn ang="0">
                    <a:pos x="53" y="4"/>
                  </a:cxn>
                  <a:cxn ang="0">
                    <a:pos x="62" y="3"/>
                  </a:cxn>
                  <a:cxn ang="0">
                    <a:pos x="67" y="0"/>
                  </a:cxn>
                  <a:cxn ang="0">
                    <a:pos x="85" y="20"/>
                  </a:cxn>
                </a:cxnLst>
                <a:rect l="0" t="0" r="r" b="b"/>
                <a:pathLst>
                  <a:path w="85" h="71">
                    <a:moveTo>
                      <a:pt x="85" y="20"/>
                    </a:moveTo>
                    <a:lnTo>
                      <a:pt x="85" y="22"/>
                    </a:lnTo>
                    <a:lnTo>
                      <a:pt x="80" y="35"/>
                    </a:lnTo>
                    <a:lnTo>
                      <a:pt x="69" y="46"/>
                    </a:lnTo>
                    <a:lnTo>
                      <a:pt x="63" y="54"/>
                    </a:lnTo>
                    <a:lnTo>
                      <a:pt x="54" y="58"/>
                    </a:lnTo>
                    <a:lnTo>
                      <a:pt x="49" y="60"/>
                    </a:lnTo>
                    <a:lnTo>
                      <a:pt x="40" y="63"/>
                    </a:lnTo>
                    <a:lnTo>
                      <a:pt x="31" y="68"/>
                    </a:lnTo>
                    <a:lnTo>
                      <a:pt x="21" y="70"/>
                    </a:lnTo>
                    <a:lnTo>
                      <a:pt x="15" y="71"/>
                    </a:lnTo>
                    <a:lnTo>
                      <a:pt x="5" y="71"/>
                    </a:lnTo>
                    <a:lnTo>
                      <a:pt x="0" y="66"/>
                    </a:lnTo>
                    <a:lnTo>
                      <a:pt x="8" y="58"/>
                    </a:lnTo>
                    <a:lnTo>
                      <a:pt x="9" y="52"/>
                    </a:lnTo>
                    <a:lnTo>
                      <a:pt x="6" y="46"/>
                    </a:lnTo>
                    <a:lnTo>
                      <a:pt x="8" y="31"/>
                    </a:lnTo>
                    <a:lnTo>
                      <a:pt x="15" y="23"/>
                    </a:lnTo>
                    <a:lnTo>
                      <a:pt x="22" y="17"/>
                    </a:lnTo>
                    <a:lnTo>
                      <a:pt x="32" y="15"/>
                    </a:lnTo>
                    <a:lnTo>
                      <a:pt x="41" y="9"/>
                    </a:lnTo>
                    <a:lnTo>
                      <a:pt x="48" y="6"/>
                    </a:lnTo>
                    <a:lnTo>
                      <a:pt x="53" y="4"/>
                    </a:lnTo>
                    <a:lnTo>
                      <a:pt x="62" y="3"/>
                    </a:lnTo>
                    <a:lnTo>
                      <a:pt x="67" y="0"/>
                    </a:lnTo>
                    <a:lnTo>
                      <a:pt x="85" y="2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88" name="Freeform 85"/>
              <p:cNvSpPr>
                <a:spLocks noChangeAspect="1"/>
              </p:cNvSpPr>
              <p:nvPr/>
            </p:nvSpPr>
            <p:spPr bwMode="gray">
              <a:xfrm>
                <a:off x="2529634" y="1651203"/>
                <a:ext cx="21967" cy="9436"/>
              </a:xfrm>
              <a:custGeom>
                <a:avLst/>
                <a:gdLst/>
                <a:ahLst/>
                <a:cxnLst>
                  <a:cxn ang="0">
                    <a:pos x="3" y="38"/>
                  </a:cxn>
                  <a:cxn ang="0">
                    <a:pos x="1" y="37"/>
                  </a:cxn>
                  <a:cxn ang="0">
                    <a:pos x="0" y="24"/>
                  </a:cxn>
                  <a:cxn ang="0">
                    <a:pos x="2" y="18"/>
                  </a:cxn>
                  <a:cxn ang="0">
                    <a:pos x="7" y="14"/>
                  </a:cxn>
                  <a:cxn ang="0">
                    <a:pos x="12" y="8"/>
                  </a:cxn>
                  <a:cxn ang="0">
                    <a:pos x="17" y="3"/>
                  </a:cxn>
                  <a:cxn ang="0">
                    <a:pos x="43" y="5"/>
                  </a:cxn>
                  <a:cxn ang="0">
                    <a:pos x="54" y="4"/>
                  </a:cxn>
                  <a:cxn ang="0">
                    <a:pos x="63" y="2"/>
                  </a:cxn>
                  <a:cxn ang="0">
                    <a:pos x="70" y="5"/>
                  </a:cxn>
                  <a:cxn ang="0">
                    <a:pos x="88" y="0"/>
                  </a:cxn>
                  <a:cxn ang="0">
                    <a:pos x="99" y="4"/>
                  </a:cxn>
                  <a:cxn ang="0">
                    <a:pos x="108" y="11"/>
                  </a:cxn>
                  <a:cxn ang="0">
                    <a:pos x="116" y="13"/>
                  </a:cxn>
                  <a:cxn ang="0">
                    <a:pos x="125" y="13"/>
                  </a:cxn>
                  <a:cxn ang="0">
                    <a:pos x="132" y="10"/>
                  </a:cxn>
                  <a:cxn ang="0">
                    <a:pos x="142" y="14"/>
                  </a:cxn>
                  <a:cxn ang="0">
                    <a:pos x="148" y="30"/>
                  </a:cxn>
                  <a:cxn ang="0">
                    <a:pos x="152" y="35"/>
                  </a:cxn>
                  <a:cxn ang="0">
                    <a:pos x="160" y="37"/>
                  </a:cxn>
                  <a:cxn ang="0">
                    <a:pos x="162" y="50"/>
                  </a:cxn>
                  <a:cxn ang="0">
                    <a:pos x="157" y="59"/>
                  </a:cxn>
                  <a:cxn ang="0">
                    <a:pos x="149" y="54"/>
                  </a:cxn>
                  <a:cxn ang="0">
                    <a:pos x="108" y="32"/>
                  </a:cxn>
                  <a:cxn ang="0">
                    <a:pos x="98" y="30"/>
                  </a:cxn>
                  <a:cxn ang="0">
                    <a:pos x="88" y="30"/>
                  </a:cxn>
                  <a:cxn ang="0">
                    <a:pos x="88" y="35"/>
                  </a:cxn>
                  <a:cxn ang="0">
                    <a:pos x="83" y="36"/>
                  </a:cxn>
                  <a:cxn ang="0">
                    <a:pos x="72" y="35"/>
                  </a:cxn>
                  <a:cxn ang="0">
                    <a:pos x="62" y="34"/>
                  </a:cxn>
                  <a:cxn ang="0">
                    <a:pos x="54" y="26"/>
                  </a:cxn>
                  <a:cxn ang="0">
                    <a:pos x="45" y="30"/>
                  </a:cxn>
                  <a:cxn ang="0">
                    <a:pos x="41" y="35"/>
                  </a:cxn>
                  <a:cxn ang="0">
                    <a:pos x="34" y="37"/>
                  </a:cxn>
                  <a:cxn ang="0">
                    <a:pos x="24" y="32"/>
                  </a:cxn>
                  <a:cxn ang="0">
                    <a:pos x="13" y="21"/>
                  </a:cxn>
                  <a:cxn ang="0">
                    <a:pos x="11" y="24"/>
                  </a:cxn>
                  <a:cxn ang="0">
                    <a:pos x="3" y="38"/>
                  </a:cxn>
                </a:cxnLst>
                <a:rect l="0" t="0" r="r" b="b"/>
                <a:pathLst>
                  <a:path w="162" h="59">
                    <a:moveTo>
                      <a:pt x="3" y="38"/>
                    </a:moveTo>
                    <a:lnTo>
                      <a:pt x="1" y="37"/>
                    </a:lnTo>
                    <a:lnTo>
                      <a:pt x="0" y="24"/>
                    </a:lnTo>
                    <a:lnTo>
                      <a:pt x="2" y="18"/>
                    </a:lnTo>
                    <a:lnTo>
                      <a:pt x="7" y="14"/>
                    </a:lnTo>
                    <a:lnTo>
                      <a:pt x="12" y="8"/>
                    </a:lnTo>
                    <a:lnTo>
                      <a:pt x="17" y="3"/>
                    </a:lnTo>
                    <a:lnTo>
                      <a:pt x="43" y="5"/>
                    </a:lnTo>
                    <a:lnTo>
                      <a:pt x="54" y="4"/>
                    </a:lnTo>
                    <a:lnTo>
                      <a:pt x="63" y="2"/>
                    </a:lnTo>
                    <a:lnTo>
                      <a:pt x="70" y="5"/>
                    </a:lnTo>
                    <a:lnTo>
                      <a:pt x="88" y="0"/>
                    </a:lnTo>
                    <a:lnTo>
                      <a:pt x="99" y="4"/>
                    </a:lnTo>
                    <a:lnTo>
                      <a:pt x="108" y="11"/>
                    </a:lnTo>
                    <a:lnTo>
                      <a:pt x="116" y="13"/>
                    </a:lnTo>
                    <a:lnTo>
                      <a:pt x="125" y="13"/>
                    </a:lnTo>
                    <a:lnTo>
                      <a:pt x="132" y="10"/>
                    </a:lnTo>
                    <a:lnTo>
                      <a:pt x="142" y="14"/>
                    </a:lnTo>
                    <a:lnTo>
                      <a:pt x="148" y="30"/>
                    </a:lnTo>
                    <a:lnTo>
                      <a:pt x="152" y="35"/>
                    </a:lnTo>
                    <a:lnTo>
                      <a:pt x="160" y="37"/>
                    </a:lnTo>
                    <a:lnTo>
                      <a:pt x="162" y="50"/>
                    </a:lnTo>
                    <a:lnTo>
                      <a:pt x="157" y="59"/>
                    </a:lnTo>
                    <a:lnTo>
                      <a:pt x="149" y="54"/>
                    </a:lnTo>
                    <a:lnTo>
                      <a:pt x="108" y="32"/>
                    </a:lnTo>
                    <a:lnTo>
                      <a:pt x="98" y="30"/>
                    </a:lnTo>
                    <a:lnTo>
                      <a:pt x="88" y="30"/>
                    </a:lnTo>
                    <a:lnTo>
                      <a:pt x="88" y="35"/>
                    </a:lnTo>
                    <a:lnTo>
                      <a:pt x="83" y="36"/>
                    </a:lnTo>
                    <a:lnTo>
                      <a:pt x="72" y="35"/>
                    </a:lnTo>
                    <a:lnTo>
                      <a:pt x="62" y="34"/>
                    </a:lnTo>
                    <a:lnTo>
                      <a:pt x="54" y="26"/>
                    </a:lnTo>
                    <a:lnTo>
                      <a:pt x="45" y="30"/>
                    </a:lnTo>
                    <a:lnTo>
                      <a:pt x="41" y="35"/>
                    </a:lnTo>
                    <a:lnTo>
                      <a:pt x="34" y="37"/>
                    </a:lnTo>
                    <a:lnTo>
                      <a:pt x="24" y="32"/>
                    </a:lnTo>
                    <a:lnTo>
                      <a:pt x="13" y="21"/>
                    </a:lnTo>
                    <a:lnTo>
                      <a:pt x="11" y="24"/>
                    </a:lnTo>
                    <a:lnTo>
                      <a:pt x="3" y="38"/>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89" name="Freeform 86"/>
              <p:cNvSpPr>
                <a:spLocks noChangeAspect="1"/>
              </p:cNvSpPr>
              <p:nvPr/>
            </p:nvSpPr>
            <p:spPr bwMode="gray">
              <a:xfrm>
                <a:off x="2461674" y="1612674"/>
                <a:ext cx="47366" cy="63691"/>
              </a:xfrm>
              <a:custGeom>
                <a:avLst/>
                <a:gdLst/>
                <a:ahLst/>
                <a:cxnLst>
                  <a:cxn ang="0">
                    <a:pos x="141" y="30"/>
                  </a:cxn>
                  <a:cxn ang="0">
                    <a:pos x="163" y="33"/>
                  </a:cxn>
                  <a:cxn ang="0">
                    <a:pos x="184" y="36"/>
                  </a:cxn>
                  <a:cxn ang="0">
                    <a:pos x="205" y="43"/>
                  </a:cxn>
                  <a:cxn ang="0">
                    <a:pos x="229" y="42"/>
                  </a:cxn>
                  <a:cxn ang="0">
                    <a:pos x="288" y="42"/>
                  </a:cxn>
                  <a:cxn ang="0">
                    <a:pos x="325" y="6"/>
                  </a:cxn>
                  <a:cxn ang="0">
                    <a:pos x="344" y="4"/>
                  </a:cxn>
                  <a:cxn ang="0">
                    <a:pos x="339" y="30"/>
                  </a:cxn>
                  <a:cxn ang="0">
                    <a:pos x="303" y="69"/>
                  </a:cxn>
                  <a:cxn ang="0">
                    <a:pos x="268" y="78"/>
                  </a:cxn>
                  <a:cxn ang="0">
                    <a:pos x="218" y="68"/>
                  </a:cxn>
                  <a:cxn ang="0">
                    <a:pos x="164" y="72"/>
                  </a:cxn>
                  <a:cxn ang="0">
                    <a:pos x="145" y="69"/>
                  </a:cxn>
                  <a:cxn ang="0">
                    <a:pos x="121" y="72"/>
                  </a:cxn>
                  <a:cxn ang="0">
                    <a:pos x="87" y="69"/>
                  </a:cxn>
                  <a:cxn ang="0">
                    <a:pos x="67" y="107"/>
                  </a:cxn>
                  <a:cxn ang="0">
                    <a:pos x="86" y="148"/>
                  </a:cxn>
                  <a:cxn ang="0">
                    <a:pos x="124" y="164"/>
                  </a:cxn>
                  <a:cxn ang="0">
                    <a:pos x="151" y="143"/>
                  </a:cxn>
                  <a:cxn ang="0">
                    <a:pos x="172" y="148"/>
                  </a:cxn>
                  <a:cxn ang="0">
                    <a:pos x="215" y="138"/>
                  </a:cxn>
                  <a:cxn ang="0">
                    <a:pos x="244" y="124"/>
                  </a:cxn>
                  <a:cxn ang="0">
                    <a:pos x="243" y="150"/>
                  </a:cxn>
                  <a:cxn ang="0">
                    <a:pos x="198" y="172"/>
                  </a:cxn>
                  <a:cxn ang="0">
                    <a:pos x="166" y="189"/>
                  </a:cxn>
                  <a:cxn ang="0">
                    <a:pos x="137" y="193"/>
                  </a:cxn>
                  <a:cxn ang="0">
                    <a:pos x="180" y="251"/>
                  </a:cxn>
                  <a:cxn ang="0">
                    <a:pos x="196" y="271"/>
                  </a:cxn>
                  <a:cxn ang="0">
                    <a:pos x="184" y="286"/>
                  </a:cxn>
                  <a:cxn ang="0">
                    <a:pos x="202" y="309"/>
                  </a:cxn>
                  <a:cxn ang="0">
                    <a:pos x="216" y="320"/>
                  </a:cxn>
                  <a:cxn ang="0">
                    <a:pos x="211" y="337"/>
                  </a:cxn>
                  <a:cxn ang="0">
                    <a:pos x="175" y="354"/>
                  </a:cxn>
                  <a:cxn ang="0">
                    <a:pos x="146" y="348"/>
                  </a:cxn>
                  <a:cxn ang="0">
                    <a:pos x="143" y="314"/>
                  </a:cxn>
                  <a:cxn ang="0">
                    <a:pos x="113" y="280"/>
                  </a:cxn>
                  <a:cxn ang="0">
                    <a:pos x="119" y="245"/>
                  </a:cxn>
                  <a:cxn ang="0">
                    <a:pos x="92" y="245"/>
                  </a:cxn>
                  <a:cxn ang="0">
                    <a:pos x="83" y="280"/>
                  </a:cxn>
                  <a:cxn ang="0">
                    <a:pos x="86" y="354"/>
                  </a:cxn>
                  <a:cxn ang="0">
                    <a:pos x="85" y="397"/>
                  </a:cxn>
                  <a:cxn ang="0">
                    <a:pos x="55" y="404"/>
                  </a:cxn>
                  <a:cxn ang="0">
                    <a:pos x="27" y="384"/>
                  </a:cxn>
                  <a:cxn ang="0">
                    <a:pos x="43" y="316"/>
                  </a:cxn>
                  <a:cxn ang="0">
                    <a:pos x="22" y="284"/>
                  </a:cxn>
                  <a:cxn ang="0">
                    <a:pos x="0" y="259"/>
                  </a:cxn>
                  <a:cxn ang="0">
                    <a:pos x="18" y="210"/>
                  </a:cxn>
                  <a:cxn ang="0">
                    <a:pos x="37" y="144"/>
                  </a:cxn>
                  <a:cxn ang="0">
                    <a:pos x="51" y="138"/>
                  </a:cxn>
                  <a:cxn ang="0">
                    <a:pos x="45" y="97"/>
                  </a:cxn>
                  <a:cxn ang="0">
                    <a:pos x="55" y="80"/>
                  </a:cxn>
                  <a:cxn ang="0">
                    <a:pos x="73" y="46"/>
                  </a:cxn>
                  <a:cxn ang="0">
                    <a:pos x="93" y="51"/>
                  </a:cxn>
                  <a:cxn ang="0">
                    <a:pos x="110" y="24"/>
                  </a:cxn>
                </a:cxnLst>
                <a:rect l="0" t="0" r="r" b="b"/>
                <a:pathLst>
                  <a:path w="345" h="404">
                    <a:moveTo>
                      <a:pt x="120" y="22"/>
                    </a:moveTo>
                    <a:lnTo>
                      <a:pt x="139" y="24"/>
                    </a:lnTo>
                    <a:lnTo>
                      <a:pt x="141" y="30"/>
                    </a:lnTo>
                    <a:lnTo>
                      <a:pt x="147" y="35"/>
                    </a:lnTo>
                    <a:lnTo>
                      <a:pt x="155" y="36"/>
                    </a:lnTo>
                    <a:lnTo>
                      <a:pt x="163" y="33"/>
                    </a:lnTo>
                    <a:lnTo>
                      <a:pt x="169" y="33"/>
                    </a:lnTo>
                    <a:lnTo>
                      <a:pt x="178" y="35"/>
                    </a:lnTo>
                    <a:lnTo>
                      <a:pt x="184" y="36"/>
                    </a:lnTo>
                    <a:lnTo>
                      <a:pt x="193" y="36"/>
                    </a:lnTo>
                    <a:lnTo>
                      <a:pt x="201" y="38"/>
                    </a:lnTo>
                    <a:lnTo>
                      <a:pt x="205" y="43"/>
                    </a:lnTo>
                    <a:lnTo>
                      <a:pt x="216" y="47"/>
                    </a:lnTo>
                    <a:lnTo>
                      <a:pt x="222" y="46"/>
                    </a:lnTo>
                    <a:lnTo>
                      <a:pt x="229" y="42"/>
                    </a:lnTo>
                    <a:lnTo>
                      <a:pt x="237" y="41"/>
                    </a:lnTo>
                    <a:lnTo>
                      <a:pt x="274" y="46"/>
                    </a:lnTo>
                    <a:lnTo>
                      <a:pt x="288" y="42"/>
                    </a:lnTo>
                    <a:lnTo>
                      <a:pt x="309" y="21"/>
                    </a:lnTo>
                    <a:lnTo>
                      <a:pt x="317" y="16"/>
                    </a:lnTo>
                    <a:lnTo>
                      <a:pt x="325" y="6"/>
                    </a:lnTo>
                    <a:lnTo>
                      <a:pt x="335" y="0"/>
                    </a:lnTo>
                    <a:lnTo>
                      <a:pt x="341" y="2"/>
                    </a:lnTo>
                    <a:lnTo>
                      <a:pt x="344" y="4"/>
                    </a:lnTo>
                    <a:lnTo>
                      <a:pt x="345" y="13"/>
                    </a:lnTo>
                    <a:lnTo>
                      <a:pt x="344" y="20"/>
                    </a:lnTo>
                    <a:lnTo>
                      <a:pt x="339" y="30"/>
                    </a:lnTo>
                    <a:lnTo>
                      <a:pt x="323" y="47"/>
                    </a:lnTo>
                    <a:lnTo>
                      <a:pt x="313" y="60"/>
                    </a:lnTo>
                    <a:lnTo>
                      <a:pt x="303" y="69"/>
                    </a:lnTo>
                    <a:lnTo>
                      <a:pt x="293" y="75"/>
                    </a:lnTo>
                    <a:lnTo>
                      <a:pt x="280" y="75"/>
                    </a:lnTo>
                    <a:lnTo>
                      <a:pt x="268" y="78"/>
                    </a:lnTo>
                    <a:lnTo>
                      <a:pt x="245" y="78"/>
                    </a:lnTo>
                    <a:lnTo>
                      <a:pt x="234" y="70"/>
                    </a:lnTo>
                    <a:lnTo>
                      <a:pt x="218" y="68"/>
                    </a:lnTo>
                    <a:lnTo>
                      <a:pt x="201" y="68"/>
                    </a:lnTo>
                    <a:lnTo>
                      <a:pt x="178" y="69"/>
                    </a:lnTo>
                    <a:lnTo>
                      <a:pt x="164" y="72"/>
                    </a:lnTo>
                    <a:lnTo>
                      <a:pt x="156" y="68"/>
                    </a:lnTo>
                    <a:lnTo>
                      <a:pt x="148" y="68"/>
                    </a:lnTo>
                    <a:lnTo>
                      <a:pt x="145" y="69"/>
                    </a:lnTo>
                    <a:lnTo>
                      <a:pt x="135" y="67"/>
                    </a:lnTo>
                    <a:lnTo>
                      <a:pt x="130" y="68"/>
                    </a:lnTo>
                    <a:lnTo>
                      <a:pt x="121" y="72"/>
                    </a:lnTo>
                    <a:lnTo>
                      <a:pt x="109" y="72"/>
                    </a:lnTo>
                    <a:lnTo>
                      <a:pt x="98" y="69"/>
                    </a:lnTo>
                    <a:lnTo>
                      <a:pt x="87" y="69"/>
                    </a:lnTo>
                    <a:lnTo>
                      <a:pt x="77" y="80"/>
                    </a:lnTo>
                    <a:lnTo>
                      <a:pt x="70" y="94"/>
                    </a:lnTo>
                    <a:lnTo>
                      <a:pt x="67" y="107"/>
                    </a:lnTo>
                    <a:lnTo>
                      <a:pt x="67" y="137"/>
                    </a:lnTo>
                    <a:lnTo>
                      <a:pt x="75" y="144"/>
                    </a:lnTo>
                    <a:lnTo>
                      <a:pt x="86" y="148"/>
                    </a:lnTo>
                    <a:lnTo>
                      <a:pt x="100" y="171"/>
                    </a:lnTo>
                    <a:lnTo>
                      <a:pt x="121" y="170"/>
                    </a:lnTo>
                    <a:lnTo>
                      <a:pt x="124" y="164"/>
                    </a:lnTo>
                    <a:lnTo>
                      <a:pt x="132" y="156"/>
                    </a:lnTo>
                    <a:lnTo>
                      <a:pt x="140" y="146"/>
                    </a:lnTo>
                    <a:lnTo>
                      <a:pt x="151" y="143"/>
                    </a:lnTo>
                    <a:lnTo>
                      <a:pt x="159" y="145"/>
                    </a:lnTo>
                    <a:lnTo>
                      <a:pt x="163" y="145"/>
                    </a:lnTo>
                    <a:lnTo>
                      <a:pt x="172" y="148"/>
                    </a:lnTo>
                    <a:lnTo>
                      <a:pt x="177" y="140"/>
                    </a:lnTo>
                    <a:lnTo>
                      <a:pt x="193" y="138"/>
                    </a:lnTo>
                    <a:lnTo>
                      <a:pt x="215" y="138"/>
                    </a:lnTo>
                    <a:lnTo>
                      <a:pt x="217" y="129"/>
                    </a:lnTo>
                    <a:lnTo>
                      <a:pt x="233" y="124"/>
                    </a:lnTo>
                    <a:lnTo>
                      <a:pt x="244" y="124"/>
                    </a:lnTo>
                    <a:lnTo>
                      <a:pt x="250" y="133"/>
                    </a:lnTo>
                    <a:lnTo>
                      <a:pt x="249" y="144"/>
                    </a:lnTo>
                    <a:lnTo>
                      <a:pt x="243" y="150"/>
                    </a:lnTo>
                    <a:lnTo>
                      <a:pt x="231" y="144"/>
                    </a:lnTo>
                    <a:lnTo>
                      <a:pt x="218" y="146"/>
                    </a:lnTo>
                    <a:lnTo>
                      <a:pt x="198" y="172"/>
                    </a:lnTo>
                    <a:lnTo>
                      <a:pt x="189" y="180"/>
                    </a:lnTo>
                    <a:lnTo>
                      <a:pt x="173" y="187"/>
                    </a:lnTo>
                    <a:lnTo>
                      <a:pt x="166" y="189"/>
                    </a:lnTo>
                    <a:lnTo>
                      <a:pt x="155" y="196"/>
                    </a:lnTo>
                    <a:lnTo>
                      <a:pt x="150" y="197"/>
                    </a:lnTo>
                    <a:lnTo>
                      <a:pt x="137" y="193"/>
                    </a:lnTo>
                    <a:lnTo>
                      <a:pt x="139" y="203"/>
                    </a:lnTo>
                    <a:lnTo>
                      <a:pt x="152" y="212"/>
                    </a:lnTo>
                    <a:lnTo>
                      <a:pt x="180" y="251"/>
                    </a:lnTo>
                    <a:lnTo>
                      <a:pt x="185" y="252"/>
                    </a:lnTo>
                    <a:lnTo>
                      <a:pt x="190" y="263"/>
                    </a:lnTo>
                    <a:lnTo>
                      <a:pt x="196" y="271"/>
                    </a:lnTo>
                    <a:lnTo>
                      <a:pt x="193" y="277"/>
                    </a:lnTo>
                    <a:lnTo>
                      <a:pt x="185" y="279"/>
                    </a:lnTo>
                    <a:lnTo>
                      <a:pt x="184" y="286"/>
                    </a:lnTo>
                    <a:lnTo>
                      <a:pt x="185" y="293"/>
                    </a:lnTo>
                    <a:lnTo>
                      <a:pt x="198" y="301"/>
                    </a:lnTo>
                    <a:lnTo>
                      <a:pt x="202" y="309"/>
                    </a:lnTo>
                    <a:lnTo>
                      <a:pt x="202" y="317"/>
                    </a:lnTo>
                    <a:lnTo>
                      <a:pt x="209" y="321"/>
                    </a:lnTo>
                    <a:lnTo>
                      <a:pt x="216" y="320"/>
                    </a:lnTo>
                    <a:lnTo>
                      <a:pt x="218" y="328"/>
                    </a:lnTo>
                    <a:lnTo>
                      <a:pt x="215" y="332"/>
                    </a:lnTo>
                    <a:lnTo>
                      <a:pt x="211" y="337"/>
                    </a:lnTo>
                    <a:lnTo>
                      <a:pt x="196" y="337"/>
                    </a:lnTo>
                    <a:lnTo>
                      <a:pt x="182" y="341"/>
                    </a:lnTo>
                    <a:lnTo>
                      <a:pt x="175" y="354"/>
                    </a:lnTo>
                    <a:lnTo>
                      <a:pt x="166" y="360"/>
                    </a:lnTo>
                    <a:lnTo>
                      <a:pt x="150" y="359"/>
                    </a:lnTo>
                    <a:lnTo>
                      <a:pt x="146" y="348"/>
                    </a:lnTo>
                    <a:lnTo>
                      <a:pt x="145" y="333"/>
                    </a:lnTo>
                    <a:lnTo>
                      <a:pt x="148" y="321"/>
                    </a:lnTo>
                    <a:lnTo>
                      <a:pt x="143" y="314"/>
                    </a:lnTo>
                    <a:lnTo>
                      <a:pt x="131" y="305"/>
                    </a:lnTo>
                    <a:lnTo>
                      <a:pt x="120" y="294"/>
                    </a:lnTo>
                    <a:lnTo>
                      <a:pt x="113" y="280"/>
                    </a:lnTo>
                    <a:lnTo>
                      <a:pt x="121" y="264"/>
                    </a:lnTo>
                    <a:lnTo>
                      <a:pt x="121" y="253"/>
                    </a:lnTo>
                    <a:lnTo>
                      <a:pt x="119" y="245"/>
                    </a:lnTo>
                    <a:lnTo>
                      <a:pt x="116" y="239"/>
                    </a:lnTo>
                    <a:lnTo>
                      <a:pt x="105" y="237"/>
                    </a:lnTo>
                    <a:lnTo>
                      <a:pt x="92" y="245"/>
                    </a:lnTo>
                    <a:lnTo>
                      <a:pt x="81" y="253"/>
                    </a:lnTo>
                    <a:lnTo>
                      <a:pt x="76" y="267"/>
                    </a:lnTo>
                    <a:lnTo>
                      <a:pt x="83" y="280"/>
                    </a:lnTo>
                    <a:lnTo>
                      <a:pt x="83" y="294"/>
                    </a:lnTo>
                    <a:lnTo>
                      <a:pt x="82" y="344"/>
                    </a:lnTo>
                    <a:lnTo>
                      <a:pt x="86" y="354"/>
                    </a:lnTo>
                    <a:lnTo>
                      <a:pt x="80" y="368"/>
                    </a:lnTo>
                    <a:lnTo>
                      <a:pt x="81" y="384"/>
                    </a:lnTo>
                    <a:lnTo>
                      <a:pt x="85" y="397"/>
                    </a:lnTo>
                    <a:lnTo>
                      <a:pt x="82" y="400"/>
                    </a:lnTo>
                    <a:lnTo>
                      <a:pt x="67" y="401"/>
                    </a:lnTo>
                    <a:lnTo>
                      <a:pt x="55" y="404"/>
                    </a:lnTo>
                    <a:lnTo>
                      <a:pt x="42" y="403"/>
                    </a:lnTo>
                    <a:lnTo>
                      <a:pt x="33" y="398"/>
                    </a:lnTo>
                    <a:lnTo>
                      <a:pt x="27" y="384"/>
                    </a:lnTo>
                    <a:lnTo>
                      <a:pt x="34" y="363"/>
                    </a:lnTo>
                    <a:lnTo>
                      <a:pt x="35" y="350"/>
                    </a:lnTo>
                    <a:lnTo>
                      <a:pt x="43" y="316"/>
                    </a:lnTo>
                    <a:lnTo>
                      <a:pt x="39" y="310"/>
                    </a:lnTo>
                    <a:lnTo>
                      <a:pt x="34" y="284"/>
                    </a:lnTo>
                    <a:lnTo>
                      <a:pt x="22" y="284"/>
                    </a:lnTo>
                    <a:lnTo>
                      <a:pt x="11" y="285"/>
                    </a:lnTo>
                    <a:lnTo>
                      <a:pt x="2" y="273"/>
                    </a:lnTo>
                    <a:lnTo>
                      <a:pt x="0" y="259"/>
                    </a:lnTo>
                    <a:lnTo>
                      <a:pt x="1" y="240"/>
                    </a:lnTo>
                    <a:lnTo>
                      <a:pt x="12" y="226"/>
                    </a:lnTo>
                    <a:lnTo>
                      <a:pt x="18" y="210"/>
                    </a:lnTo>
                    <a:lnTo>
                      <a:pt x="26" y="196"/>
                    </a:lnTo>
                    <a:lnTo>
                      <a:pt x="24" y="166"/>
                    </a:lnTo>
                    <a:lnTo>
                      <a:pt x="37" y="144"/>
                    </a:lnTo>
                    <a:lnTo>
                      <a:pt x="44" y="137"/>
                    </a:lnTo>
                    <a:lnTo>
                      <a:pt x="49" y="128"/>
                    </a:lnTo>
                    <a:lnTo>
                      <a:pt x="51" y="138"/>
                    </a:lnTo>
                    <a:lnTo>
                      <a:pt x="54" y="126"/>
                    </a:lnTo>
                    <a:lnTo>
                      <a:pt x="53" y="105"/>
                    </a:lnTo>
                    <a:lnTo>
                      <a:pt x="45" y="97"/>
                    </a:lnTo>
                    <a:lnTo>
                      <a:pt x="48" y="97"/>
                    </a:lnTo>
                    <a:lnTo>
                      <a:pt x="55" y="86"/>
                    </a:lnTo>
                    <a:lnTo>
                      <a:pt x="55" y="80"/>
                    </a:lnTo>
                    <a:lnTo>
                      <a:pt x="57" y="69"/>
                    </a:lnTo>
                    <a:lnTo>
                      <a:pt x="62" y="58"/>
                    </a:lnTo>
                    <a:lnTo>
                      <a:pt x="73" y="46"/>
                    </a:lnTo>
                    <a:lnTo>
                      <a:pt x="78" y="46"/>
                    </a:lnTo>
                    <a:lnTo>
                      <a:pt x="86" y="52"/>
                    </a:lnTo>
                    <a:lnTo>
                      <a:pt x="93" y="51"/>
                    </a:lnTo>
                    <a:lnTo>
                      <a:pt x="102" y="40"/>
                    </a:lnTo>
                    <a:lnTo>
                      <a:pt x="104" y="27"/>
                    </a:lnTo>
                    <a:lnTo>
                      <a:pt x="110" y="24"/>
                    </a:lnTo>
                    <a:lnTo>
                      <a:pt x="120" y="22"/>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90" name="Freeform 87"/>
              <p:cNvSpPr>
                <a:spLocks noChangeAspect="1"/>
              </p:cNvSpPr>
              <p:nvPr/>
            </p:nvSpPr>
            <p:spPr bwMode="gray">
              <a:xfrm>
                <a:off x="2525515" y="1607956"/>
                <a:ext cx="10983" cy="26734"/>
              </a:xfrm>
              <a:custGeom>
                <a:avLst/>
                <a:gdLst/>
                <a:ahLst/>
                <a:cxnLst>
                  <a:cxn ang="0">
                    <a:pos x="31" y="0"/>
                  </a:cxn>
                  <a:cxn ang="0">
                    <a:pos x="32" y="0"/>
                  </a:cxn>
                  <a:cxn ang="0">
                    <a:pos x="34" y="2"/>
                  </a:cxn>
                  <a:cxn ang="0">
                    <a:pos x="36" y="6"/>
                  </a:cxn>
                  <a:cxn ang="0">
                    <a:pos x="31" y="14"/>
                  </a:cxn>
                  <a:cxn ang="0">
                    <a:pos x="27" y="17"/>
                  </a:cxn>
                  <a:cxn ang="0">
                    <a:pos x="26" y="21"/>
                  </a:cxn>
                  <a:cxn ang="0">
                    <a:pos x="31" y="25"/>
                  </a:cxn>
                  <a:cxn ang="0">
                    <a:pos x="34" y="36"/>
                  </a:cxn>
                  <a:cxn ang="0">
                    <a:pos x="36" y="45"/>
                  </a:cxn>
                  <a:cxn ang="0">
                    <a:pos x="34" y="53"/>
                  </a:cxn>
                  <a:cxn ang="0">
                    <a:pos x="22" y="65"/>
                  </a:cxn>
                  <a:cxn ang="0">
                    <a:pos x="15" y="72"/>
                  </a:cxn>
                  <a:cxn ang="0">
                    <a:pos x="15" y="74"/>
                  </a:cxn>
                  <a:cxn ang="0">
                    <a:pos x="22" y="75"/>
                  </a:cxn>
                  <a:cxn ang="0">
                    <a:pos x="28" y="69"/>
                  </a:cxn>
                  <a:cxn ang="0">
                    <a:pos x="37" y="63"/>
                  </a:cxn>
                  <a:cxn ang="0">
                    <a:pos x="47" y="45"/>
                  </a:cxn>
                  <a:cxn ang="0">
                    <a:pos x="57" y="40"/>
                  </a:cxn>
                  <a:cxn ang="0">
                    <a:pos x="68" y="38"/>
                  </a:cxn>
                  <a:cxn ang="0">
                    <a:pos x="70" y="41"/>
                  </a:cxn>
                  <a:cxn ang="0">
                    <a:pos x="74" y="49"/>
                  </a:cxn>
                  <a:cxn ang="0">
                    <a:pos x="74" y="63"/>
                  </a:cxn>
                  <a:cxn ang="0">
                    <a:pos x="52" y="78"/>
                  </a:cxn>
                  <a:cxn ang="0">
                    <a:pos x="52" y="81"/>
                  </a:cxn>
                  <a:cxn ang="0">
                    <a:pos x="69" y="92"/>
                  </a:cxn>
                  <a:cxn ang="0">
                    <a:pos x="70" y="99"/>
                  </a:cxn>
                  <a:cxn ang="0">
                    <a:pos x="74" y="103"/>
                  </a:cxn>
                  <a:cxn ang="0">
                    <a:pos x="80" y="107"/>
                  </a:cxn>
                  <a:cxn ang="0">
                    <a:pos x="70" y="108"/>
                  </a:cxn>
                  <a:cxn ang="0">
                    <a:pos x="62" y="102"/>
                  </a:cxn>
                  <a:cxn ang="0">
                    <a:pos x="47" y="100"/>
                  </a:cxn>
                  <a:cxn ang="0">
                    <a:pos x="36" y="96"/>
                  </a:cxn>
                  <a:cxn ang="0">
                    <a:pos x="31" y="102"/>
                  </a:cxn>
                  <a:cxn ang="0">
                    <a:pos x="30" y="118"/>
                  </a:cxn>
                  <a:cxn ang="0">
                    <a:pos x="32" y="137"/>
                  </a:cxn>
                  <a:cxn ang="0">
                    <a:pos x="37" y="146"/>
                  </a:cxn>
                  <a:cxn ang="0">
                    <a:pos x="43" y="158"/>
                  </a:cxn>
                  <a:cxn ang="0">
                    <a:pos x="54" y="170"/>
                  </a:cxn>
                  <a:cxn ang="0">
                    <a:pos x="49" y="170"/>
                  </a:cxn>
                  <a:cxn ang="0">
                    <a:pos x="39" y="160"/>
                  </a:cxn>
                  <a:cxn ang="0">
                    <a:pos x="21" y="137"/>
                  </a:cxn>
                  <a:cxn ang="0">
                    <a:pos x="17" y="106"/>
                  </a:cxn>
                  <a:cxn ang="0">
                    <a:pos x="12" y="92"/>
                  </a:cxn>
                  <a:cxn ang="0">
                    <a:pos x="12" y="80"/>
                  </a:cxn>
                  <a:cxn ang="0">
                    <a:pos x="10" y="72"/>
                  </a:cxn>
                  <a:cxn ang="0">
                    <a:pos x="5" y="68"/>
                  </a:cxn>
                  <a:cxn ang="0">
                    <a:pos x="0" y="59"/>
                  </a:cxn>
                  <a:cxn ang="0">
                    <a:pos x="1" y="49"/>
                  </a:cxn>
                  <a:cxn ang="0">
                    <a:pos x="3" y="48"/>
                  </a:cxn>
                  <a:cxn ang="0">
                    <a:pos x="10" y="25"/>
                  </a:cxn>
                  <a:cxn ang="0">
                    <a:pos x="15" y="15"/>
                  </a:cxn>
                  <a:cxn ang="0">
                    <a:pos x="31" y="0"/>
                  </a:cxn>
                </a:cxnLst>
                <a:rect l="0" t="0" r="r" b="b"/>
                <a:pathLst>
                  <a:path w="80" h="170">
                    <a:moveTo>
                      <a:pt x="31" y="0"/>
                    </a:moveTo>
                    <a:lnTo>
                      <a:pt x="32" y="0"/>
                    </a:lnTo>
                    <a:lnTo>
                      <a:pt x="34" y="2"/>
                    </a:lnTo>
                    <a:lnTo>
                      <a:pt x="36" y="6"/>
                    </a:lnTo>
                    <a:lnTo>
                      <a:pt x="31" y="14"/>
                    </a:lnTo>
                    <a:lnTo>
                      <a:pt x="27" y="17"/>
                    </a:lnTo>
                    <a:lnTo>
                      <a:pt x="26" y="21"/>
                    </a:lnTo>
                    <a:lnTo>
                      <a:pt x="31" y="25"/>
                    </a:lnTo>
                    <a:lnTo>
                      <a:pt x="34" y="36"/>
                    </a:lnTo>
                    <a:lnTo>
                      <a:pt x="36" y="45"/>
                    </a:lnTo>
                    <a:lnTo>
                      <a:pt x="34" y="53"/>
                    </a:lnTo>
                    <a:lnTo>
                      <a:pt x="22" y="65"/>
                    </a:lnTo>
                    <a:lnTo>
                      <a:pt x="15" y="72"/>
                    </a:lnTo>
                    <a:lnTo>
                      <a:pt x="15" y="74"/>
                    </a:lnTo>
                    <a:lnTo>
                      <a:pt x="22" y="75"/>
                    </a:lnTo>
                    <a:lnTo>
                      <a:pt x="28" y="69"/>
                    </a:lnTo>
                    <a:lnTo>
                      <a:pt x="37" y="63"/>
                    </a:lnTo>
                    <a:lnTo>
                      <a:pt x="47" y="45"/>
                    </a:lnTo>
                    <a:lnTo>
                      <a:pt x="57" y="40"/>
                    </a:lnTo>
                    <a:lnTo>
                      <a:pt x="68" y="38"/>
                    </a:lnTo>
                    <a:lnTo>
                      <a:pt x="70" y="41"/>
                    </a:lnTo>
                    <a:lnTo>
                      <a:pt x="74" y="49"/>
                    </a:lnTo>
                    <a:lnTo>
                      <a:pt x="74" y="63"/>
                    </a:lnTo>
                    <a:lnTo>
                      <a:pt x="52" y="78"/>
                    </a:lnTo>
                    <a:lnTo>
                      <a:pt x="52" y="81"/>
                    </a:lnTo>
                    <a:lnTo>
                      <a:pt x="69" y="92"/>
                    </a:lnTo>
                    <a:lnTo>
                      <a:pt x="70" y="99"/>
                    </a:lnTo>
                    <a:lnTo>
                      <a:pt x="74" y="103"/>
                    </a:lnTo>
                    <a:lnTo>
                      <a:pt x="80" y="107"/>
                    </a:lnTo>
                    <a:lnTo>
                      <a:pt x="70" y="108"/>
                    </a:lnTo>
                    <a:lnTo>
                      <a:pt x="62" y="102"/>
                    </a:lnTo>
                    <a:lnTo>
                      <a:pt x="47" y="100"/>
                    </a:lnTo>
                    <a:lnTo>
                      <a:pt x="36" y="96"/>
                    </a:lnTo>
                    <a:lnTo>
                      <a:pt x="31" y="102"/>
                    </a:lnTo>
                    <a:lnTo>
                      <a:pt x="30" y="118"/>
                    </a:lnTo>
                    <a:lnTo>
                      <a:pt x="32" y="137"/>
                    </a:lnTo>
                    <a:lnTo>
                      <a:pt x="37" y="146"/>
                    </a:lnTo>
                    <a:lnTo>
                      <a:pt x="43" y="158"/>
                    </a:lnTo>
                    <a:lnTo>
                      <a:pt x="54" y="170"/>
                    </a:lnTo>
                    <a:lnTo>
                      <a:pt x="49" y="170"/>
                    </a:lnTo>
                    <a:lnTo>
                      <a:pt x="39" y="160"/>
                    </a:lnTo>
                    <a:lnTo>
                      <a:pt x="21" y="137"/>
                    </a:lnTo>
                    <a:lnTo>
                      <a:pt x="17" y="106"/>
                    </a:lnTo>
                    <a:lnTo>
                      <a:pt x="12" y="92"/>
                    </a:lnTo>
                    <a:lnTo>
                      <a:pt x="12" y="80"/>
                    </a:lnTo>
                    <a:lnTo>
                      <a:pt x="10" y="72"/>
                    </a:lnTo>
                    <a:lnTo>
                      <a:pt x="5" y="68"/>
                    </a:lnTo>
                    <a:lnTo>
                      <a:pt x="0" y="59"/>
                    </a:lnTo>
                    <a:lnTo>
                      <a:pt x="1" y="49"/>
                    </a:lnTo>
                    <a:lnTo>
                      <a:pt x="3" y="48"/>
                    </a:lnTo>
                    <a:lnTo>
                      <a:pt x="10" y="25"/>
                    </a:lnTo>
                    <a:lnTo>
                      <a:pt x="15" y="15"/>
                    </a:lnTo>
                    <a:lnTo>
                      <a:pt x="31"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91" name="Freeform 88"/>
              <p:cNvSpPr>
                <a:spLocks noChangeAspect="1"/>
              </p:cNvSpPr>
              <p:nvPr/>
            </p:nvSpPr>
            <p:spPr bwMode="gray">
              <a:xfrm>
                <a:off x="2552287" y="1630759"/>
                <a:ext cx="78257" cy="75486"/>
              </a:xfrm>
              <a:custGeom>
                <a:avLst/>
                <a:gdLst/>
                <a:ahLst/>
                <a:cxnLst>
                  <a:cxn ang="0">
                    <a:pos x="549" y="469"/>
                  </a:cxn>
                  <a:cxn ang="0">
                    <a:pos x="503" y="428"/>
                  </a:cxn>
                  <a:cxn ang="0">
                    <a:pos x="474" y="427"/>
                  </a:cxn>
                  <a:cxn ang="0">
                    <a:pos x="441" y="433"/>
                  </a:cxn>
                  <a:cxn ang="0">
                    <a:pos x="426" y="433"/>
                  </a:cxn>
                  <a:cxn ang="0">
                    <a:pos x="378" y="431"/>
                  </a:cxn>
                  <a:cxn ang="0">
                    <a:pos x="419" y="383"/>
                  </a:cxn>
                  <a:cxn ang="0">
                    <a:pos x="444" y="385"/>
                  </a:cxn>
                  <a:cxn ang="0">
                    <a:pos x="431" y="368"/>
                  </a:cxn>
                  <a:cxn ang="0">
                    <a:pos x="421" y="335"/>
                  </a:cxn>
                  <a:cxn ang="0">
                    <a:pos x="406" y="293"/>
                  </a:cxn>
                  <a:cxn ang="0">
                    <a:pos x="378" y="269"/>
                  </a:cxn>
                  <a:cxn ang="0">
                    <a:pos x="342" y="250"/>
                  </a:cxn>
                  <a:cxn ang="0">
                    <a:pos x="290" y="235"/>
                  </a:cxn>
                  <a:cxn ang="0">
                    <a:pos x="229" y="223"/>
                  </a:cxn>
                  <a:cxn ang="0">
                    <a:pos x="210" y="206"/>
                  </a:cxn>
                  <a:cxn ang="0">
                    <a:pos x="188" y="203"/>
                  </a:cxn>
                  <a:cxn ang="0">
                    <a:pos x="168" y="183"/>
                  </a:cxn>
                  <a:cxn ang="0">
                    <a:pos x="161" y="149"/>
                  </a:cxn>
                  <a:cxn ang="0">
                    <a:pos x="152" y="167"/>
                  </a:cxn>
                  <a:cxn ang="0">
                    <a:pos x="132" y="203"/>
                  </a:cxn>
                  <a:cxn ang="0">
                    <a:pos x="105" y="190"/>
                  </a:cxn>
                  <a:cxn ang="0">
                    <a:pos x="95" y="163"/>
                  </a:cxn>
                  <a:cxn ang="0">
                    <a:pos x="56" y="141"/>
                  </a:cxn>
                  <a:cxn ang="0">
                    <a:pos x="95" y="130"/>
                  </a:cxn>
                  <a:cxn ang="0">
                    <a:pos x="147" y="120"/>
                  </a:cxn>
                  <a:cxn ang="0">
                    <a:pos x="162" y="93"/>
                  </a:cxn>
                  <a:cxn ang="0">
                    <a:pos x="94" y="106"/>
                  </a:cxn>
                  <a:cxn ang="0">
                    <a:pos x="55" y="83"/>
                  </a:cxn>
                  <a:cxn ang="0">
                    <a:pos x="27" y="63"/>
                  </a:cxn>
                  <a:cxn ang="0">
                    <a:pos x="2" y="51"/>
                  </a:cxn>
                  <a:cxn ang="0">
                    <a:pos x="29" y="23"/>
                  </a:cxn>
                  <a:cxn ang="0">
                    <a:pos x="78" y="0"/>
                  </a:cxn>
                  <a:cxn ang="0">
                    <a:pos x="126" y="18"/>
                  </a:cxn>
                  <a:cxn ang="0">
                    <a:pos x="178" y="49"/>
                  </a:cxn>
                  <a:cxn ang="0">
                    <a:pos x="179" y="114"/>
                  </a:cxn>
                  <a:cxn ang="0">
                    <a:pos x="205" y="122"/>
                  </a:cxn>
                  <a:cxn ang="0">
                    <a:pos x="234" y="164"/>
                  </a:cxn>
                  <a:cxn ang="0">
                    <a:pos x="269" y="148"/>
                  </a:cxn>
                  <a:cxn ang="0">
                    <a:pos x="302" y="103"/>
                  </a:cxn>
                  <a:cxn ang="0">
                    <a:pos x="345" y="90"/>
                  </a:cxn>
                  <a:cxn ang="0">
                    <a:pos x="380" y="57"/>
                  </a:cxn>
                  <a:cxn ang="0">
                    <a:pos x="421" y="77"/>
                  </a:cxn>
                  <a:cxn ang="0">
                    <a:pos x="471" y="100"/>
                  </a:cxn>
                  <a:cxn ang="0">
                    <a:pos x="506" y="104"/>
                  </a:cxn>
                  <a:cxn ang="0">
                    <a:pos x="534" y="114"/>
                  </a:cxn>
                  <a:cxn ang="0">
                    <a:pos x="543" y="121"/>
                  </a:cxn>
                  <a:cxn ang="0">
                    <a:pos x="555" y="129"/>
                  </a:cxn>
                  <a:cxn ang="0">
                    <a:pos x="555" y="351"/>
                  </a:cxn>
                  <a:cxn ang="0">
                    <a:pos x="568" y="480"/>
                  </a:cxn>
                </a:cxnLst>
                <a:rect l="0" t="0" r="r" b="b"/>
                <a:pathLst>
                  <a:path w="568" h="480">
                    <a:moveTo>
                      <a:pt x="568" y="480"/>
                    </a:moveTo>
                    <a:lnTo>
                      <a:pt x="568" y="479"/>
                    </a:lnTo>
                    <a:lnTo>
                      <a:pt x="556" y="475"/>
                    </a:lnTo>
                    <a:lnTo>
                      <a:pt x="549" y="469"/>
                    </a:lnTo>
                    <a:lnTo>
                      <a:pt x="532" y="455"/>
                    </a:lnTo>
                    <a:lnTo>
                      <a:pt x="523" y="444"/>
                    </a:lnTo>
                    <a:lnTo>
                      <a:pt x="513" y="433"/>
                    </a:lnTo>
                    <a:lnTo>
                      <a:pt x="503" y="428"/>
                    </a:lnTo>
                    <a:lnTo>
                      <a:pt x="501" y="425"/>
                    </a:lnTo>
                    <a:lnTo>
                      <a:pt x="497" y="421"/>
                    </a:lnTo>
                    <a:lnTo>
                      <a:pt x="484" y="423"/>
                    </a:lnTo>
                    <a:lnTo>
                      <a:pt x="474" y="427"/>
                    </a:lnTo>
                    <a:lnTo>
                      <a:pt x="455" y="423"/>
                    </a:lnTo>
                    <a:lnTo>
                      <a:pt x="447" y="431"/>
                    </a:lnTo>
                    <a:lnTo>
                      <a:pt x="442" y="426"/>
                    </a:lnTo>
                    <a:lnTo>
                      <a:pt x="441" y="433"/>
                    </a:lnTo>
                    <a:lnTo>
                      <a:pt x="441" y="436"/>
                    </a:lnTo>
                    <a:lnTo>
                      <a:pt x="438" y="437"/>
                    </a:lnTo>
                    <a:lnTo>
                      <a:pt x="431" y="437"/>
                    </a:lnTo>
                    <a:lnTo>
                      <a:pt x="426" y="433"/>
                    </a:lnTo>
                    <a:lnTo>
                      <a:pt x="405" y="439"/>
                    </a:lnTo>
                    <a:lnTo>
                      <a:pt x="385" y="440"/>
                    </a:lnTo>
                    <a:lnTo>
                      <a:pt x="378" y="440"/>
                    </a:lnTo>
                    <a:lnTo>
                      <a:pt x="378" y="431"/>
                    </a:lnTo>
                    <a:lnTo>
                      <a:pt x="384" y="421"/>
                    </a:lnTo>
                    <a:lnTo>
                      <a:pt x="390" y="405"/>
                    </a:lnTo>
                    <a:lnTo>
                      <a:pt x="406" y="386"/>
                    </a:lnTo>
                    <a:lnTo>
                      <a:pt x="419" y="383"/>
                    </a:lnTo>
                    <a:lnTo>
                      <a:pt x="427" y="384"/>
                    </a:lnTo>
                    <a:lnTo>
                      <a:pt x="437" y="390"/>
                    </a:lnTo>
                    <a:lnTo>
                      <a:pt x="444" y="393"/>
                    </a:lnTo>
                    <a:lnTo>
                      <a:pt x="444" y="385"/>
                    </a:lnTo>
                    <a:lnTo>
                      <a:pt x="433" y="377"/>
                    </a:lnTo>
                    <a:lnTo>
                      <a:pt x="435" y="373"/>
                    </a:lnTo>
                    <a:lnTo>
                      <a:pt x="442" y="372"/>
                    </a:lnTo>
                    <a:lnTo>
                      <a:pt x="431" y="368"/>
                    </a:lnTo>
                    <a:lnTo>
                      <a:pt x="420" y="359"/>
                    </a:lnTo>
                    <a:lnTo>
                      <a:pt x="426" y="357"/>
                    </a:lnTo>
                    <a:lnTo>
                      <a:pt x="430" y="341"/>
                    </a:lnTo>
                    <a:lnTo>
                      <a:pt x="421" y="335"/>
                    </a:lnTo>
                    <a:lnTo>
                      <a:pt x="414" y="321"/>
                    </a:lnTo>
                    <a:lnTo>
                      <a:pt x="410" y="300"/>
                    </a:lnTo>
                    <a:lnTo>
                      <a:pt x="410" y="297"/>
                    </a:lnTo>
                    <a:lnTo>
                      <a:pt x="406" y="293"/>
                    </a:lnTo>
                    <a:lnTo>
                      <a:pt x="395" y="277"/>
                    </a:lnTo>
                    <a:lnTo>
                      <a:pt x="389" y="277"/>
                    </a:lnTo>
                    <a:lnTo>
                      <a:pt x="383" y="275"/>
                    </a:lnTo>
                    <a:lnTo>
                      <a:pt x="378" y="269"/>
                    </a:lnTo>
                    <a:lnTo>
                      <a:pt x="377" y="269"/>
                    </a:lnTo>
                    <a:lnTo>
                      <a:pt x="372" y="262"/>
                    </a:lnTo>
                    <a:lnTo>
                      <a:pt x="361" y="260"/>
                    </a:lnTo>
                    <a:lnTo>
                      <a:pt x="342" y="250"/>
                    </a:lnTo>
                    <a:lnTo>
                      <a:pt x="334" y="251"/>
                    </a:lnTo>
                    <a:lnTo>
                      <a:pt x="313" y="240"/>
                    </a:lnTo>
                    <a:lnTo>
                      <a:pt x="299" y="237"/>
                    </a:lnTo>
                    <a:lnTo>
                      <a:pt x="290" y="235"/>
                    </a:lnTo>
                    <a:lnTo>
                      <a:pt x="270" y="228"/>
                    </a:lnTo>
                    <a:lnTo>
                      <a:pt x="260" y="227"/>
                    </a:lnTo>
                    <a:lnTo>
                      <a:pt x="243" y="224"/>
                    </a:lnTo>
                    <a:lnTo>
                      <a:pt x="229" y="223"/>
                    </a:lnTo>
                    <a:lnTo>
                      <a:pt x="228" y="219"/>
                    </a:lnTo>
                    <a:lnTo>
                      <a:pt x="224" y="218"/>
                    </a:lnTo>
                    <a:lnTo>
                      <a:pt x="215" y="213"/>
                    </a:lnTo>
                    <a:lnTo>
                      <a:pt x="210" y="206"/>
                    </a:lnTo>
                    <a:lnTo>
                      <a:pt x="207" y="199"/>
                    </a:lnTo>
                    <a:lnTo>
                      <a:pt x="199" y="199"/>
                    </a:lnTo>
                    <a:lnTo>
                      <a:pt x="189" y="197"/>
                    </a:lnTo>
                    <a:lnTo>
                      <a:pt x="188" y="203"/>
                    </a:lnTo>
                    <a:lnTo>
                      <a:pt x="184" y="197"/>
                    </a:lnTo>
                    <a:lnTo>
                      <a:pt x="175" y="191"/>
                    </a:lnTo>
                    <a:lnTo>
                      <a:pt x="170" y="189"/>
                    </a:lnTo>
                    <a:lnTo>
                      <a:pt x="168" y="183"/>
                    </a:lnTo>
                    <a:lnTo>
                      <a:pt x="158" y="179"/>
                    </a:lnTo>
                    <a:lnTo>
                      <a:pt x="156" y="171"/>
                    </a:lnTo>
                    <a:lnTo>
                      <a:pt x="157" y="162"/>
                    </a:lnTo>
                    <a:lnTo>
                      <a:pt x="161" y="149"/>
                    </a:lnTo>
                    <a:lnTo>
                      <a:pt x="159" y="142"/>
                    </a:lnTo>
                    <a:lnTo>
                      <a:pt x="157" y="148"/>
                    </a:lnTo>
                    <a:lnTo>
                      <a:pt x="156" y="159"/>
                    </a:lnTo>
                    <a:lnTo>
                      <a:pt x="152" y="167"/>
                    </a:lnTo>
                    <a:lnTo>
                      <a:pt x="145" y="181"/>
                    </a:lnTo>
                    <a:lnTo>
                      <a:pt x="142" y="189"/>
                    </a:lnTo>
                    <a:lnTo>
                      <a:pt x="138" y="196"/>
                    </a:lnTo>
                    <a:lnTo>
                      <a:pt x="132" y="203"/>
                    </a:lnTo>
                    <a:lnTo>
                      <a:pt x="113" y="206"/>
                    </a:lnTo>
                    <a:lnTo>
                      <a:pt x="108" y="203"/>
                    </a:lnTo>
                    <a:lnTo>
                      <a:pt x="105" y="200"/>
                    </a:lnTo>
                    <a:lnTo>
                      <a:pt x="105" y="190"/>
                    </a:lnTo>
                    <a:lnTo>
                      <a:pt x="102" y="179"/>
                    </a:lnTo>
                    <a:lnTo>
                      <a:pt x="103" y="174"/>
                    </a:lnTo>
                    <a:lnTo>
                      <a:pt x="103" y="163"/>
                    </a:lnTo>
                    <a:lnTo>
                      <a:pt x="95" y="163"/>
                    </a:lnTo>
                    <a:lnTo>
                      <a:pt x="88" y="149"/>
                    </a:lnTo>
                    <a:lnTo>
                      <a:pt x="78" y="143"/>
                    </a:lnTo>
                    <a:lnTo>
                      <a:pt x="65" y="143"/>
                    </a:lnTo>
                    <a:lnTo>
                      <a:pt x="56" y="141"/>
                    </a:lnTo>
                    <a:lnTo>
                      <a:pt x="57" y="132"/>
                    </a:lnTo>
                    <a:lnTo>
                      <a:pt x="67" y="127"/>
                    </a:lnTo>
                    <a:lnTo>
                      <a:pt x="81" y="127"/>
                    </a:lnTo>
                    <a:lnTo>
                      <a:pt x="95" y="130"/>
                    </a:lnTo>
                    <a:lnTo>
                      <a:pt x="115" y="119"/>
                    </a:lnTo>
                    <a:lnTo>
                      <a:pt x="125" y="115"/>
                    </a:lnTo>
                    <a:lnTo>
                      <a:pt x="135" y="119"/>
                    </a:lnTo>
                    <a:lnTo>
                      <a:pt x="147" y="120"/>
                    </a:lnTo>
                    <a:lnTo>
                      <a:pt x="156" y="116"/>
                    </a:lnTo>
                    <a:lnTo>
                      <a:pt x="157" y="105"/>
                    </a:lnTo>
                    <a:lnTo>
                      <a:pt x="161" y="99"/>
                    </a:lnTo>
                    <a:lnTo>
                      <a:pt x="162" y="93"/>
                    </a:lnTo>
                    <a:lnTo>
                      <a:pt x="152" y="97"/>
                    </a:lnTo>
                    <a:lnTo>
                      <a:pt x="132" y="101"/>
                    </a:lnTo>
                    <a:lnTo>
                      <a:pt x="110" y="106"/>
                    </a:lnTo>
                    <a:lnTo>
                      <a:pt x="94" y="106"/>
                    </a:lnTo>
                    <a:lnTo>
                      <a:pt x="86" y="104"/>
                    </a:lnTo>
                    <a:lnTo>
                      <a:pt x="77" y="106"/>
                    </a:lnTo>
                    <a:lnTo>
                      <a:pt x="62" y="99"/>
                    </a:lnTo>
                    <a:lnTo>
                      <a:pt x="55" y="83"/>
                    </a:lnTo>
                    <a:lnTo>
                      <a:pt x="52" y="72"/>
                    </a:lnTo>
                    <a:lnTo>
                      <a:pt x="46" y="67"/>
                    </a:lnTo>
                    <a:lnTo>
                      <a:pt x="36" y="62"/>
                    </a:lnTo>
                    <a:lnTo>
                      <a:pt x="27" y="63"/>
                    </a:lnTo>
                    <a:lnTo>
                      <a:pt x="19" y="60"/>
                    </a:lnTo>
                    <a:lnTo>
                      <a:pt x="17" y="66"/>
                    </a:lnTo>
                    <a:lnTo>
                      <a:pt x="0" y="58"/>
                    </a:lnTo>
                    <a:lnTo>
                      <a:pt x="2" y="51"/>
                    </a:lnTo>
                    <a:lnTo>
                      <a:pt x="7" y="45"/>
                    </a:lnTo>
                    <a:lnTo>
                      <a:pt x="16" y="28"/>
                    </a:lnTo>
                    <a:lnTo>
                      <a:pt x="19" y="25"/>
                    </a:lnTo>
                    <a:lnTo>
                      <a:pt x="29" y="23"/>
                    </a:lnTo>
                    <a:lnTo>
                      <a:pt x="38" y="23"/>
                    </a:lnTo>
                    <a:lnTo>
                      <a:pt x="48" y="19"/>
                    </a:lnTo>
                    <a:lnTo>
                      <a:pt x="66" y="3"/>
                    </a:lnTo>
                    <a:lnTo>
                      <a:pt x="78" y="0"/>
                    </a:lnTo>
                    <a:lnTo>
                      <a:pt x="93" y="0"/>
                    </a:lnTo>
                    <a:lnTo>
                      <a:pt x="107" y="2"/>
                    </a:lnTo>
                    <a:lnTo>
                      <a:pt x="119" y="11"/>
                    </a:lnTo>
                    <a:lnTo>
                      <a:pt x="126" y="18"/>
                    </a:lnTo>
                    <a:lnTo>
                      <a:pt x="135" y="23"/>
                    </a:lnTo>
                    <a:lnTo>
                      <a:pt x="168" y="23"/>
                    </a:lnTo>
                    <a:lnTo>
                      <a:pt x="172" y="39"/>
                    </a:lnTo>
                    <a:lnTo>
                      <a:pt x="178" y="49"/>
                    </a:lnTo>
                    <a:lnTo>
                      <a:pt x="179" y="65"/>
                    </a:lnTo>
                    <a:lnTo>
                      <a:pt x="175" y="77"/>
                    </a:lnTo>
                    <a:lnTo>
                      <a:pt x="174" y="90"/>
                    </a:lnTo>
                    <a:lnTo>
                      <a:pt x="179" y="114"/>
                    </a:lnTo>
                    <a:lnTo>
                      <a:pt x="193" y="132"/>
                    </a:lnTo>
                    <a:lnTo>
                      <a:pt x="194" y="127"/>
                    </a:lnTo>
                    <a:lnTo>
                      <a:pt x="195" y="119"/>
                    </a:lnTo>
                    <a:lnTo>
                      <a:pt x="205" y="122"/>
                    </a:lnTo>
                    <a:lnTo>
                      <a:pt x="210" y="138"/>
                    </a:lnTo>
                    <a:lnTo>
                      <a:pt x="213" y="142"/>
                    </a:lnTo>
                    <a:lnTo>
                      <a:pt x="218" y="153"/>
                    </a:lnTo>
                    <a:lnTo>
                      <a:pt x="234" y="164"/>
                    </a:lnTo>
                    <a:lnTo>
                      <a:pt x="242" y="164"/>
                    </a:lnTo>
                    <a:lnTo>
                      <a:pt x="255" y="163"/>
                    </a:lnTo>
                    <a:lnTo>
                      <a:pt x="261" y="151"/>
                    </a:lnTo>
                    <a:lnTo>
                      <a:pt x="269" y="148"/>
                    </a:lnTo>
                    <a:lnTo>
                      <a:pt x="275" y="143"/>
                    </a:lnTo>
                    <a:lnTo>
                      <a:pt x="276" y="135"/>
                    </a:lnTo>
                    <a:lnTo>
                      <a:pt x="296" y="120"/>
                    </a:lnTo>
                    <a:lnTo>
                      <a:pt x="302" y="103"/>
                    </a:lnTo>
                    <a:lnTo>
                      <a:pt x="310" y="100"/>
                    </a:lnTo>
                    <a:lnTo>
                      <a:pt x="318" y="100"/>
                    </a:lnTo>
                    <a:lnTo>
                      <a:pt x="336" y="97"/>
                    </a:lnTo>
                    <a:lnTo>
                      <a:pt x="345" y="90"/>
                    </a:lnTo>
                    <a:lnTo>
                      <a:pt x="344" y="81"/>
                    </a:lnTo>
                    <a:lnTo>
                      <a:pt x="349" y="77"/>
                    </a:lnTo>
                    <a:lnTo>
                      <a:pt x="361" y="67"/>
                    </a:lnTo>
                    <a:lnTo>
                      <a:pt x="380" y="57"/>
                    </a:lnTo>
                    <a:lnTo>
                      <a:pt x="387" y="60"/>
                    </a:lnTo>
                    <a:lnTo>
                      <a:pt x="390" y="65"/>
                    </a:lnTo>
                    <a:lnTo>
                      <a:pt x="410" y="72"/>
                    </a:lnTo>
                    <a:lnTo>
                      <a:pt x="421" y="77"/>
                    </a:lnTo>
                    <a:lnTo>
                      <a:pt x="427" y="78"/>
                    </a:lnTo>
                    <a:lnTo>
                      <a:pt x="432" y="83"/>
                    </a:lnTo>
                    <a:lnTo>
                      <a:pt x="455" y="90"/>
                    </a:lnTo>
                    <a:lnTo>
                      <a:pt x="471" y="100"/>
                    </a:lnTo>
                    <a:lnTo>
                      <a:pt x="479" y="104"/>
                    </a:lnTo>
                    <a:lnTo>
                      <a:pt x="491" y="108"/>
                    </a:lnTo>
                    <a:lnTo>
                      <a:pt x="501" y="106"/>
                    </a:lnTo>
                    <a:lnTo>
                      <a:pt x="506" y="104"/>
                    </a:lnTo>
                    <a:lnTo>
                      <a:pt x="514" y="108"/>
                    </a:lnTo>
                    <a:lnTo>
                      <a:pt x="519" y="106"/>
                    </a:lnTo>
                    <a:lnTo>
                      <a:pt x="523" y="108"/>
                    </a:lnTo>
                    <a:lnTo>
                      <a:pt x="534" y="114"/>
                    </a:lnTo>
                    <a:lnTo>
                      <a:pt x="539" y="114"/>
                    </a:lnTo>
                    <a:lnTo>
                      <a:pt x="541" y="116"/>
                    </a:lnTo>
                    <a:lnTo>
                      <a:pt x="541" y="119"/>
                    </a:lnTo>
                    <a:lnTo>
                      <a:pt x="543" y="121"/>
                    </a:lnTo>
                    <a:lnTo>
                      <a:pt x="549" y="121"/>
                    </a:lnTo>
                    <a:lnTo>
                      <a:pt x="551" y="120"/>
                    </a:lnTo>
                    <a:lnTo>
                      <a:pt x="556" y="120"/>
                    </a:lnTo>
                    <a:lnTo>
                      <a:pt x="555" y="129"/>
                    </a:lnTo>
                    <a:lnTo>
                      <a:pt x="560" y="254"/>
                    </a:lnTo>
                    <a:lnTo>
                      <a:pt x="560" y="326"/>
                    </a:lnTo>
                    <a:lnTo>
                      <a:pt x="556" y="347"/>
                    </a:lnTo>
                    <a:lnTo>
                      <a:pt x="555" y="351"/>
                    </a:lnTo>
                    <a:lnTo>
                      <a:pt x="562" y="368"/>
                    </a:lnTo>
                    <a:lnTo>
                      <a:pt x="562" y="409"/>
                    </a:lnTo>
                    <a:lnTo>
                      <a:pt x="565" y="466"/>
                    </a:lnTo>
                    <a:lnTo>
                      <a:pt x="568" y="48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92" name="Freeform 89"/>
              <p:cNvSpPr>
                <a:spLocks noChangeAspect="1"/>
              </p:cNvSpPr>
              <p:nvPr/>
            </p:nvSpPr>
            <p:spPr bwMode="gray">
              <a:xfrm>
                <a:off x="2702622" y="1649631"/>
                <a:ext cx="17848" cy="18871"/>
              </a:xfrm>
              <a:custGeom>
                <a:avLst/>
                <a:gdLst/>
                <a:ahLst/>
                <a:cxnLst>
                  <a:cxn ang="0">
                    <a:pos x="0" y="3"/>
                  </a:cxn>
                  <a:cxn ang="0">
                    <a:pos x="2" y="0"/>
                  </a:cxn>
                  <a:cxn ang="0">
                    <a:pos x="20" y="11"/>
                  </a:cxn>
                  <a:cxn ang="0">
                    <a:pos x="26" y="16"/>
                  </a:cxn>
                  <a:cxn ang="0">
                    <a:pos x="34" y="20"/>
                  </a:cxn>
                  <a:cxn ang="0">
                    <a:pos x="54" y="35"/>
                  </a:cxn>
                  <a:cxn ang="0">
                    <a:pos x="66" y="36"/>
                  </a:cxn>
                  <a:cxn ang="0">
                    <a:pos x="75" y="43"/>
                  </a:cxn>
                  <a:cxn ang="0">
                    <a:pos x="81" y="49"/>
                  </a:cxn>
                  <a:cxn ang="0">
                    <a:pos x="95" y="58"/>
                  </a:cxn>
                  <a:cxn ang="0">
                    <a:pos x="100" y="66"/>
                  </a:cxn>
                  <a:cxn ang="0">
                    <a:pos x="107" y="71"/>
                  </a:cxn>
                  <a:cxn ang="0">
                    <a:pos x="117" y="74"/>
                  </a:cxn>
                  <a:cxn ang="0">
                    <a:pos x="121" y="78"/>
                  </a:cxn>
                  <a:cxn ang="0">
                    <a:pos x="124" y="87"/>
                  </a:cxn>
                  <a:cxn ang="0">
                    <a:pos x="129" y="93"/>
                  </a:cxn>
                  <a:cxn ang="0">
                    <a:pos x="129" y="100"/>
                  </a:cxn>
                  <a:cxn ang="0">
                    <a:pos x="124" y="107"/>
                  </a:cxn>
                  <a:cxn ang="0">
                    <a:pos x="120" y="119"/>
                  </a:cxn>
                  <a:cxn ang="0">
                    <a:pos x="111" y="119"/>
                  </a:cxn>
                  <a:cxn ang="0">
                    <a:pos x="105" y="93"/>
                  </a:cxn>
                  <a:cxn ang="0">
                    <a:pos x="97" y="71"/>
                  </a:cxn>
                  <a:cxn ang="0">
                    <a:pos x="86" y="53"/>
                  </a:cxn>
                  <a:cxn ang="0">
                    <a:pos x="80" y="49"/>
                  </a:cxn>
                  <a:cxn ang="0">
                    <a:pos x="66" y="47"/>
                  </a:cxn>
                  <a:cxn ang="0">
                    <a:pos x="54" y="39"/>
                  </a:cxn>
                  <a:cxn ang="0">
                    <a:pos x="46" y="31"/>
                  </a:cxn>
                  <a:cxn ang="0">
                    <a:pos x="40" y="30"/>
                  </a:cxn>
                  <a:cxn ang="0">
                    <a:pos x="31" y="23"/>
                  </a:cxn>
                  <a:cxn ang="0">
                    <a:pos x="26" y="21"/>
                  </a:cxn>
                  <a:cxn ang="0">
                    <a:pos x="9" y="10"/>
                  </a:cxn>
                  <a:cxn ang="0">
                    <a:pos x="0" y="9"/>
                  </a:cxn>
                  <a:cxn ang="0">
                    <a:pos x="0" y="3"/>
                  </a:cxn>
                </a:cxnLst>
                <a:rect l="0" t="0" r="r" b="b"/>
                <a:pathLst>
                  <a:path w="129" h="119">
                    <a:moveTo>
                      <a:pt x="0" y="3"/>
                    </a:moveTo>
                    <a:lnTo>
                      <a:pt x="2" y="0"/>
                    </a:lnTo>
                    <a:lnTo>
                      <a:pt x="20" y="11"/>
                    </a:lnTo>
                    <a:lnTo>
                      <a:pt x="26" y="16"/>
                    </a:lnTo>
                    <a:lnTo>
                      <a:pt x="34" y="20"/>
                    </a:lnTo>
                    <a:lnTo>
                      <a:pt x="54" y="35"/>
                    </a:lnTo>
                    <a:lnTo>
                      <a:pt x="66" y="36"/>
                    </a:lnTo>
                    <a:lnTo>
                      <a:pt x="75" y="43"/>
                    </a:lnTo>
                    <a:lnTo>
                      <a:pt x="81" y="49"/>
                    </a:lnTo>
                    <a:lnTo>
                      <a:pt x="95" y="58"/>
                    </a:lnTo>
                    <a:lnTo>
                      <a:pt x="100" y="66"/>
                    </a:lnTo>
                    <a:lnTo>
                      <a:pt x="107" y="71"/>
                    </a:lnTo>
                    <a:lnTo>
                      <a:pt x="117" y="74"/>
                    </a:lnTo>
                    <a:lnTo>
                      <a:pt x="121" y="78"/>
                    </a:lnTo>
                    <a:lnTo>
                      <a:pt x="124" y="87"/>
                    </a:lnTo>
                    <a:lnTo>
                      <a:pt x="129" y="93"/>
                    </a:lnTo>
                    <a:lnTo>
                      <a:pt x="129" y="100"/>
                    </a:lnTo>
                    <a:lnTo>
                      <a:pt x="124" y="107"/>
                    </a:lnTo>
                    <a:lnTo>
                      <a:pt x="120" y="119"/>
                    </a:lnTo>
                    <a:lnTo>
                      <a:pt x="111" y="119"/>
                    </a:lnTo>
                    <a:lnTo>
                      <a:pt x="105" y="93"/>
                    </a:lnTo>
                    <a:lnTo>
                      <a:pt x="97" y="71"/>
                    </a:lnTo>
                    <a:lnTo>
                      <a:pt x="86" y="53"/>
                    </a:lnTo>
                    <a:lnTo>
                      <a:pt x="80" y="49"/>
                    </a:lnTo>
                    <a:lnTo>
                      <a:pt x="66" y="47"/>
                    </a:lnTo>
                    <a:lnTo>
                      <a:pt x="54" y="39"/>
                    </a:lnTo>
                    <a:lnTo>
                      <a:pt x="46" y="31"/>
                    </a:lnTo>
                    <a:lnTo>
                      <a:pt x="40" y="30"/>
                    </a:lnTo>
                    <a:lnTo>
                      <a:pt x="31" y="23"/>
                    </a:lnTo>
                    <a:lnTo>
                      <a:pt x="26" y="21"/>
                    </a:lnTo>
                    <a:lnTo>
                      <a:pt x="9" y="10"/>
                    </a:lnTo>
                    <a:lnTo>
                      <a:pt x="0" y="9"/>
                    </a:lnTo>
                    <a:lnTo>
                      <a:pt x="0" y="3"/>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93" name="Freeform 90"/>
              <p:cNvSpPr>
                <a:spLocks noChangeAspect="1"/>
              </p:cNvSpPr>
              <p:nvPr/>
            </p:nvSpPr>
            <p:spPr bwMode="gray">
              <a:xfrm>
                <a:off x="2335365" y="1423174"/>
                <a:ext cx="54231" cy="130527"/>
              </a:xfrm>
              <a:custGeom>
                <a:avLst/>
                <a:gdLst/>
                <a:ahLst/>
                <a:cxnLst>
                  <a:cxn ang="0">
                    <a:pos x="237" y="758"/>
                  </a:cxn>
                  <a:cxn ang="0">
                    <a:pos x="250" y="749"/>
                  </a:cxn>
                  <a:cxn ang="0">
                    <a:pos x="270" y="727"/>
                  </a:cxn>
                  <a:cxn ang="0">
                    <a:pos x="321" y="713"/>
                  </a:cxn>
                  <a:cxn ang="0">
                    <a:pos x="376" y="679"/>
                  </a:cxn>
                  <a:cxn ang="0">
                    <a:pos x="387" y="654"/>
                  </a:cxn>
                  <a:cxn ang="0">
                    <a:pos x="388" y="643"/>
                  </a:cxn>
                  <a:cxn ang="0">
                    <a:pos x="388" y="607"/>
                  </a:cxn>
                  <a:cxn ang="0">
                    <a:pos x="395" y="596"/>
                  </a:cxn>
                  <a:cxn ang="0">
                    <a:pos x="389" y="557"/>
                  </a:cxn>
                  <a:cxn ang="0">
                    <a:pos x="382" y="507"/>
                  </a:cxn>
                  <a:cxn ang="0">
                    <a:pos x="336" y="409"/>
                  </a:cxn>
                  <a:cxn ang="0">
                    <a:pos x="323" y="401"/>
                  </a:cxn>
                  <a:cxn ang="0">
                    <a:pos x="281" y="372"/>
                  </a:cxn>
                  <a:cxn ang="0">
                    <a:pos x="255" y="344"/>
                  </a:cxn>
                  <a:cxn ang="0">
                    <a:pos x="228" y="297"/>
                  </a:cxn>
                  <a:cxn ang="0">
                    <a:pos x="194" y="245"/>
                  </a:cxn>
                  <a:cxn ang="0">
                    <a:pos x="239" y="171"/>
                  </a:cxn>
                  <a:cxn ang="0">
                    <a:pos x="258" y="140"/>
                  </a:cxn>
                  <a:cxn ang="0">
                    <a:pos x="307" y="105"/>
                  </a:cxn>
                  <a:cxn ang="0">
                    <a:pos x="312" y="97"/>
                  </a:cxn>
                  <a:cxn ang="0">
                    <a:pos x="255" y="77"/>
                  </a:cxn>
                  <a:cxn ang="0">
                    <a:pos x="244" y="26"/>
                  </a:cxn>
                  <a:cxn ang="0">
                    <a:pos x="184" y="5"/>
                  </a:cxn>
                  <a:cxn ang="0">
                    <a:pos x="142" y="19"/>
                  </a:cxn>
                  <a:cxn ang="0">
                    <a:pos x="104" y="33"/>
                  </a:cxn>
                  <a:cxn ang="0">
                    <a:pos x="71" y="31"/>
                  </a:cxn>
                  <a:cxn ang="0">
                    <a:pos x="36" y="33"/>
                  </a:cxn>
                  <a:cxn ang="0">
                    <a:pos x="13" y="37"/>
                  </a:cxn>
                  <a:cxn ang="0">
                    <a:pos x="12" y="60"/>
                  </a:cxn>
                  <a:cxn ang="0">
                    <a:pos x="41" y="112"/>
                  </a:cxn>
                  <a:cxn ang="0">
                    <a:pos x="97" y="134"/>
                  </a:cxn>
                  <a:cxn ang="0">
                    <a:pos x="129" y="162"/>
                  </a:cxn>
                  <a:cxn ang="0">
                    <a:pos x="146" y="192"/>
                  </a:cxn>
                  <a:cxn ang="0">
                    <a:pos x="107" y="208"/>
                  </a:cxn>
                  <a:cxn ang="0">
                    <a:pos x="107" y="231"/>
                  </a:cxn>
                  <a:cxn ang="0">
                    <a:pos x="165" y="280"/>
                  </a:cxn>
                  <a:cxn ang="0">
                    <a:pos x="213" y="332"/>
                  </a:cxn>
                  <a:cxn ang="0">
                    <a:pos x="238" y="371"/>
                  </a:cxn>
                  <a:cxn ang="0">
                    <a:pos x="265" y="396"/>
                  </a:cxn>
                  <a:cxn ang="0">
                    <a:pos x="292" y="457"/>
                  </a:cxn>
                  <a:cxn ang="0">
                    <a:pos x="299" y="558"/>
                  </a:cxn>
                  <a:cxn ang="0">
                    <a:pos x="281" y="625"/>
                  </a:cxn>
                  <a:cxn ang="0">
                    <a:pos x="238" y="646"/>
                  </a:cxn>
                  <a:cxn ang="0">
                    <a:pos x="206" y="674"/>
                  </a:cxn>
                  <a:cxn ang="0">
                    <a:pos x="194" y="697"/>
                  </a:cxn>
                  <a:cxn ang="0">
                    <a:pos x="158" y="705"/>
                  </a:cxn>
                  <a:cxn ang="0">
                    <a:pos x="134" y="726"/>
                  </a:cxn>
                  <a:cxn ang="0">
                    <a:pos x="161" y="752"/>
                  </a:cxn>
                  <a:cxn ang="0">
                    <a:pos x="148" y="797"/>
                  </a:cxn>
                  <a:cxn ang="0">
                    <a:pos x="153" y="832"/>
                  </a:cxn>
                  <a:cxn ang="0">
                    <a:pos x="195" y="797"/>
                  </a:cxn>
                  <a:cxn ang="0">
                    <a:pos x="228" y="773"/>
                  </a:cxn>
                </a:cxnLst>
                <a:rect l="0" t="0" r="r" b="b"/>
                <a:pathLst>
                  <a:path w="395" h="832">
                    <a:moveTo>
                      <a:pt x="228" y="773"/>
                    </a:moveTo>
                    <a:lnTo>
                      <a:pt x="238" y="776"/>
                    </a:lnTo>
                    <a:lnTo>
                      <a:pt x="242" y="768"/>
                    </a:lnTo>
                    <a:lnTo>
                      <a:pt x="237" y="758"/>
                    </a:lnTo>
                    <a:lnTo>
                      <a:pt x="239" y="753"/>
                    </a:lnTo>
                    <a:lnTo>
                      <a:pt x="245" y="754"/>
                    </a:lnTo>
                    <a:lnTo>
                      <a:pt x="247" y="748"/>
                    </a:lnTo>
                    <a:lnTo>
                      <a:pt x="250" y="749"/>
                    </a:lnTo>
                    <a:lnTo>
                      <a:pt x="249" y="741"/>
                    </a:lnTo>
                    <a:lnTo>
                      <a:pt x="253" y="737"/>
                    </a:lnTo>
                    <a:lnTo>
                      <a:pt x="255" y="731"/>
                    </a:lnTo>
                    <a:lnTo>
                      <a:pt x="270" y="727"/>
                    </a:lnTo>
                    <a:lnTo>
                      <a:pt x="276" y="731"/>
                    </a:lnTo>
                    <a:lnTo>
                      <a:pt x="283" y="731"/>
                    </a:lnTo>
                    <a:lnTo>
                      <a:pt x="308" y="716"/>
                    </a:lnTo>
                    <a:lnTo>
                      <a:pt x="321" y="713"/>
                    </a:lnTo>
                    <a:lnTo>
                      <a:pt x="330" y="701"/>
                    </a:lnTo>
                    <a:lnTo>
                      <a:pt x="361" y="687"/>
                    </a:lnTo>
                    <a:lnTo>
                      <a:pt x="367" y="681"/>
                    </a:lnTo>
                    <a:lnTo>
                      <a:pt x="376" y="679"/>
                    </a:lnTo>
                    <a:lnTo>
                      <a:pt x="378" y="673"/>
                    </a:lnTo>
                    <a:lnTo>
                      <a:pt x="379" y="665"/>
                    </a:lnTo>
                    <a:lnTo>
                      <a:pt x="385" y="660"/>
                    </a:lnTo>
                    <a:lnTo>
                      <a:pt x="387" y="654"/>
                    </a:lnTo>
                    <a:lnTo>
                      <a:pt x="383" y="650"/>
                    </a:lnTo>
                    <a:lnTo>
                      <a:pt x="385" y="646"/>
                    </a:lnTo>
                    <a:lnTo>
                      <a:pt x="388" y="647"/>
                    </a:lnTo>
                    <a:lnTo>
                      <a:pt x="388" y="643"/>
                    </a:lnTo>
                    <a:lnTo>
                      <a:pt x="383" y="619"/>
                    </a:lnTo>
                    <a:lnTo>
                      <a:pt x="384" y="615"/>
                    </a:lnTo>
                    <a:lnTo>
                      <a:pt x="388" y="618"/>
                    </a:lnTo>
                    <a:lnTo>
                      <a:pt x="388" y="607"/>
                    </a:lnTo>
                    <a:lnTo>
                      <a:pt x="392" y="602"/>
                    </a:lnTo>
                    <a:lnTo>
                      <a:pt x="395" y="603"/>
                    </a:lnTo>
                    <a:lnTo>
                      <a:pt x="395" y="607"/>
                    </a:lnTo>
                    <a:lnTo>
                      <a:pt x="395" y="596"/>
                    </a:lnTo>
                    <a:lnTo>
                      <a:pt x="394" y="587"/>
                    </a:lnTo>
                    <a:lnTo>
                      <a:pt x="390" y="585"/>
                    </a:lnTo>
                    <a:lnTo>
                      <a:pt x="389" y="569"/>
                    </a:lnTo>
                    <a:lnTo>
                      <a:pt x="389" y="557"/>
                    </a:lnTo>
                    <a:lnTo>
                      <a:pt x="388" y="549"/>
                    </a:lnTo>
                    <a:lnTo>
                      <a:pt x="388" y="539"/>
                    </a:lnTo>
                    <a:lnTo>
                      <a:pt x="385" y="536"/>
                    </a:lnTo>
                    <a:lnTo>
                      <a:pt x="382" y="507"/>
                    </a:lnTo>
                    <a:lnTo>
                      <a:pt x="366" y="456"/>
                    </a:lnTo>
                    <a:lnTo>
                      <a:pt x="344" y="434"/>
                    </a:lnTo>
                    <a:lnTo>
                      <a:pt x="337" y="424"/>
                    </a:lnTo>
                    <a:lnTo>
                      <a:pt x="336" y="409"/>
                    </a:lnTo>
                    <a:lnTo>
                      <a:pt x="335" y="413"/>
                    </a:lnTo>
                    <a:lnTo>
                      <a:pt x="329" y="414"/>
                    </a:lnTo>
                    <a:lnTo>
                      <a:pt x="329" y="409"/>
                    </a:lnTo>
                    <a:lnTo>
                      <a:pt x="323" y="401"/>
                    </a:lnTo>
                    <a:lnTo>
                      <a:pt x="306" y="398"/>
                    </a:lnTo>
                    <a:lnTo>
                      <a:pt x="298" y="387"/>
                    </a:lnTo>
                    <a:lnTo>
                      <a:pt x="290" y="378"/>
                    </a:lnTo>
                    <a:lnTo>
                      <a:pt x="281" y="372"/>
                    </a:lnTo>
                    <a:lnTo>
                      <a:pt x="274" y="362"/>
                    </a:lnTo>
                    <a:lnTo>
                      <a:pt x="270" y="359"/>
                    </a:lnTo>
                    <a:lnTo>
                      <a:pt x="265" y="351"/>
                    </a:lnTo>
                    <a:lnTo>
                      <a:pt x="255" y="344"/>
                    </a:lnTo>
                    <a:lnTo>
                      <a:pt x="248" y="334"/>
                    </a:lnTo>
                    <a:lnTo>
                      <a:pt x="236" y="324"/>
                    </a:lnTo>
                    <a:lnTo>
                      <a:pt x="234" y="312"/>
                    </a:lnTo>
                    <a:lnTo>
                      <a:pt x="228" y="297"/>
                    </a:lnTo>
                    <a:lnTo>
                      <a:pt x="217" y="290"/>
                    </a:lnTo>
                    <a:lnTo>
                      <a:pt x="197" y="270"/>
                    </a:lnTo>
                    <a:lnTo>
                      <a:pt x="191" y="258"/>
                    </a:lnTo>
                    <a:lnTo>
                      <a:pt x="194" y="245"/>
                    </a:lnTo>
                    <a:lnTo>
                      <a:pt x="197" y="235"/>
                    </a:lnTo>
                    <a:lnTo>
                      <a:pt x="199" y="222"/>
                    </a:lnTo>
                    <a:lnTo>
                      <a:pt x="211" y="195"/>
                    </a:lnTo>
                    <a:lnTo>
                      <a:pt x="239" y="171"/>
                    </a:lnTo>
                    <a:lnTo>
                      <a:pt x="243" y="166"/>
                    </a:lnTo>
                    <a:lnTo>
                      <a:pt x="247" y="152"/>
                    </a:lnTo>
                    <a:lnTo>
                      <a:pt x="253" y="145"/>
                    </a:lnTo>
                    <a:lnTo>
                      <a:pt x="258" y="140"/>
                    </a:lnTo>
                    <a:lnTo>
                      <a:pt x="276" y="132"/>
                    </a:lnTo>
                    <a:lnTo>
                      <a:pt x="286" y="124"/>
                    </a:lnTo>
                    <a:lnTo>
                      <a:pt x="287" y="116"/>
                    </a:lnTo>
                    <a:lnTo>
                      <a:pt x="307" y="105"/>
                    </a:lnTo>
                    <a:lnTo>
                      <a:pt x="315" y="108"/>
                    </a:lnTo>
                    <a:lnTo>
                      <a:pt x="318" y="106"/>
                    </a:lnTo>
                    <a:lnTo>
                      <a:pt x="319" y="102"/>
                    </a:lnTo>
                    <a:lnTo>
                      <a:pt x="312" y="97"/>
                    </a:lnTo>
                    <a:lnTo>
                      <a:pt x="293" y="98"/>
                    </a:lnTo>
                    <a:lnTo>
                      <a:pt x="283" y="96"/>
                    </a:lnTo>
                    <a:lnTo>
                      <a:pt x="278" y="91"/>
                    </a:lnTo>
                    <a:lnTo>
                      <a:pt x="255" y="77"/>
                    </a:lnTo>
                    <a:lnTo>
                      <a:pt x="248" y="65"/>
                    </a:lnTo>
                    <a:lnTo>
                      <a:pt x="243" y="50"/>
                    </a:lnTo>
                    <a:lnTo>
                      <a:pt x="248" y="35"/>
                    </a:lnTo>
                    <a:lnTo>
                      <a:pt x="244" y="26"/>
                    </a:lnTo>
                    <a:lnTo>
                      <a:pt x="224" y="25"/>
                    </a:lnTo>
                    <a:lnTo>
                      <a:pt x="211" y="21"/>
                    </a:lnTo>
                    <a:lnTo>
                      <a:pt x="196" y="15"/>
                    </a:lnTo>
                    <a:lnTo>
                      <a:pt x="184" y="5"/>
                    </a:lnTo>
                    <a:lnTo>
                      <a:pt x="169" y="0"/>
                    </a:lnTo>
                    <a:lnTo>
                      <a:pt x="162" y="1"/>
                    </a:lnTo>
                    <a:lnTo>
                      <a:pt x="152" y="12"/>
                    </a:lnTo>
                    <a:lnTo>
                      <a:pt x="142" y="19"/>
                    </a:lnTo>
                    <a:lnTo>
                      <a:pt x="127" y="27"/>
                    </a:lnTo>
                    <a:lnTo>
                      <a:pt x="121" y="28"/>
                    </a:lnTo>
                    <a:lnTo>
                      <a:pt x="113" y="26"/>
                    </a:lnTo>
                    <a:lnTo>
                      <a:pt x="104" y="33"/>
                    </a:lnTo>
                    <a:lnTo>
                      <a:pt x="94" y="38"/>
                    </a:lnTo>
                    <a:lnTo>
                      <a:pt x="91" y="32"/>
                    </a:lnTo>
                    <a:lnTo>
                      <a:pt x="77" y="36"/>
                    </a:lnTo>
                    <a:lnTo>
                      <a:pt x="71" y="31"/>
                    </a:lnTo>
                    <a:lnTo>
                      <a:pt x="65" y="32"/>
                    </a:lnTo>
                    <a:lnTo>
                      <a:pt x="50" y="42"/>
                    </a:lnTo>
                    <a:lnTo>
                      <a:pt x="44" y="41"/>
                    </a:lnTo>
                    <a:lnTo>
                      <a:pt x="36" y="33"/>
                    </a:lnTo>
                    <a:lnTo>
                      <a:pt x="23" y="31"/>
                    </a:lnTo>
                    <a:lnTo>
                      <a:pt x="21" y="28"/>
                    </a:lnTo>
                    <a:lnTo>
                      <a:pt x="17" y="31"/>
                    </a:lnTo>
                    <a:lnTo>
                      <a:pt x="13" y="37"/>
                    </a:lnTo>
                    <a:lnTo>
                      <a:pt x="7" y="44"/>
                    </a:lnTo>
                    <a:lnTo>
                      <a:pt x="7" y="48"/>
                    </a:lnTo>
                    <a:lnTo>
                      <a:pt x="0" y="44"/>
                    </a:lnTo>
                    <a:lnTo>
                      <a:pt x="12" y="60"/>
                    </a:lnTo>
                    <a:lnTo>
                      <a:pt x="29" y="80"/>
                    </a:lnTo>
                    <a:lnTo>
                      <a:pt x="39" y="90"/>
                    </a:lnTo>
                    <a:lnTo>
                      <a:pt x="44" y="100"/>
                    </a:lnTo>
                    <a:lnTo>
                      <a:pt x="41" y="112"/>
                    </a:lnTo>
                    <a:lnTo>
                      <a:pt x="43" y="120"/>
                    </a:lnTo>
                    <a:lnTo>
                      <a:pt x="57" y="135"/>
                    </a:lnTo>
                    <a:lnTo>
                      <a:pt x="77" y="139"/>
                    </a:lnTo>
                    <a:lnTo>
                      <a:pt x="97" y="134"/>
                    </a:lnTo>
                    <a:lnTo>
                      <a:pt x="113" y="135"/>
                    </a:lnTo>
                    <a:lnTo>
                      <a:pt x="122" y="146"/>
                    </a:lnTo>
                    <a:lnTo>
                      <a:pt x="127" y="155"/>
                    </a:lnTo>
                    <a:lnTo>
                      <a:pt x="129" y="162"/>
                    </a:lnTo>
                    <a:lnTo>
                      <a:pt x="137" y="168"/>
                    </a:lnTo>
                    <a:lnTo>
                      <a:pt x="141" y="177"/>
                    </a:lnTo>
                    <a:lnTo>
                      <a:pt x="147" y="183"/>
                    </a:lnTo>
                    <a:lnTo>
                      <a:pt x="146" y="192"/>
                    </a:lnTo>
                    <a:lnTo>
                      <a:pt x="130" y="208"/>
                    </a:lnTo>
                    <a:lnTo>
                      <a:pt x="125" y="208"/>
                    </a:lnTo>
                    <a:lnTo>
                      <a:pt x="114" y="205"/>
                    </a:lnTo>
                    <a:lnTo>
                      <a:pt x="107" y="208"/>
                    </a:lnTo>
                    <a:lnTo>
                      <a:pt x="103" y="213"/>
                    </a:lnTo>
                    <a:lnTo>
                      <a:pt x="99" y="222"/>
                    </a:lnTo>
                    <a:lnTo>
                      <a:pt x="100" y="229"/>
                    </a:lnTo>
                    <a:lnTo>
                      <a:pt x="107" y="231"/>
                    </a:lnTo>
                    <a:lnTo>
                      <a:pt x="115" y="237"/>
                    </a:lnTo>
                    <a:lnTo>
                      <a:pt x="134" y="247"/>
                    </a:lnTo>
                    <a:lnTo>
                      <a:pt x="161" y="267"/>
                    </a:lnTo>
                    <a:lnTo>
                      <a:pt x="165" y="280"/>
                    </a:lnTo>
                    <a:lnTo>
                      <a:pt x="188" y="301"/>
                    </a:lnTo>
                    <a:lnTo>
                      <a:pt x="191" y="311"/>
                    </a:lnTo>
                    <a:lnTo>
                      <a:pt x="208" y="331"/>
                    </a:lnTo>
                    <a:lnTo>
                      <a:pt x="213" y="332"/>
                    </a:lnTo>
                    <a:lnTo>
                      <a:pt x="231" y="344"/>
                    </a:lnTo>
                    <a:lnTo>
                      <a:pt x="236" y="358"/>
                    </a:lnTo>
                    <a:lnTo>
                      <a:pt x="239" y="370"/>
                    </a:lnTo>
                    <a:lnTo>
                      <a:pt x="238" y="371"/>
                    </a:lnTo>
                    <a:lnTo>
                      <a:pt x="239" y="372"/>
                    </a:lnTo>
                    <a:lnTo>
                      <a:pt x="243" y="386"/>
                    </a:lnTo>
                    <a:lnTo>
                      <a:pt x="251" y="386"/>
                    </a:lnTo>
                    <a:lnTo>
                      <a:pt x="265" y="396"/>
                    </a:lnTo>
                    <a:lnTo>
                      <a:pt x="274" y="404"/>
                    </a:lnTo>
                    <a:lnTo>
                      <a:pt x="278" y="421"/>
                    </a:lnTo>
                    <a:lnTo>
                      <a:pt x="291" y="450"/>
                    </a:lnTo>
                    <a:lnTo>
                      <a:pt x="292" y="457"/>
                    </a:lnTo>
                    <a:lnTo>
                      <a:pt x="292" y="490"/>
                    </a:lnTo>
                    <a:lnTo>
                      <a:pt x="290" y="527"/>
                    </a:lnTo>
                    <a:lnTo>
                      <a:pt x="292" y="543"/>
                    </a:lnTo>
                    <a:lnTo>
                      <a:pt x="299" y="558"/>
                    </a:lnTo>
                    <a:lnTo>
                      <a:pt x="298" y="607"/>
                    </a:lnTo>
                    <a:lnTo>
                      <a:pt x="296" y="619"/>
                    </a:lnTo>
                    <a:lnTo>
                      <a:pt x="290" y="628"/>
                    </a:lnTo>
                    <a:lnTo>
                      <a:pt x="281" y="625"/>
                    </a:lnTo>
                    <a:lnTo>
                      <a:pt x="271" y="634"/>
                    </a:lnTo>
                    <a:lnTo>
                      <a:pt x="264" y="638"/>
                    </a:lnTo>
                    <a:lnTo>
                      <a:pt x="256" y="638"/>
                    </a:lnTo>
                    <a:lnTo>
                      <a:pt x="238" y="646"/>
                    </a:lnTo>
                    <a:lnTo>
                      <a:pt x="237" y="656"/>
                    </a:lnTo>
                    <a:lnTo>
                      <a:pt x="218" y="657"/>
                    </a:lnTo>
                    <a:lnTo>
                      <a:pt x="208" y="661"/>
                    </a:lnTo>
                    <a:lnTo>
                      <a:pt x="206" y="674"/>
                    </a:lnTo>
                    <a:lnTo>
                      <a:pt x="207" y="683"/>
                    </a:lnTo>
                    <a:lnTo>
                      <a:pt x="208" y="692"/>
                    </a:lnTo>
                    <a:lnTo>
                      <a:pt x="202" y="694"/>
                    </a:lnTo>
                    <a:lnTo>
                      <a:pt x="194" y="697"/>
                    </a:lnTo>
                    <a:lnTo>
                      <a:pt x="183" y="704"/>
                    </a:lnTo>
                    <a:lnTo>
                      <a:pt x="173" y="708"/>
                    </a:lnTo>
                    <a:lnTo>
                      <a:pt x="165" y="705"/>
                    </a:lnTo>
                    <a:lnTo>
                      <a:pt x="158" y="705"/>
                    </a:lnTo>
                    <a:lnTo>
                      <a:pt x="157" y="715"/>
                    </a:lnTo>
                    <a:lnTo>
                      <a:pt x="152" y="720"/>
                    </a:lnTo>
                    <a:lnTo>
                      <a:pt x="145" y="724"/>
                    </a:lnTo>
                    <a:lnTo>
                      <a:pt x="134" y="726"/>
                    </a:lnTo>
                    <a:lnTo>
                      <a:pt x="129" y="727"/>
                    </a:lnTo>
                    <a:lnTo>
                      <a:pt x="136" y="738"/>
                    </a:lnTo>
                    <a:lnTo>
                      <a:pt x="154" y="746"/>
                    </a:lnTo>
                    <a:lnTo>
                      <a:pt x="161" y="752"/>
                    </a:lnTo>
                    <a:lnTo>
                      <a:pt x="157" y="760"/>
                    </a:lnTo>
                    <a:lnTo>
                      <a:pt x="150" y="770"/>
                    </a:lnTo>
                    <a:lnTo>
                      <a:pt x="148" y="786"/>
                    </a:lnTo>
                    <a:lnTo>
                      <a:pt x="148" y="797"/>
                    </a:lnTo>
                    <a:lnTo>
                      <a:pt x="151" y="810"/>
                    </a:lnTo>
                    <a:lnTo>
                      <a:pt x="156" y="822"/>
                    </a:lnTo>
                    <a:lnTo>
                      <a:pt x="151" y="827"/>
                    </a:lnTo>
                    <a:lnTo>
                      <a:pt x="153" y="832"/>
                    </a:lnTo>
                    <a:lnTo>
                      <a:pt x="162" y="830"/>
                    </a:lnTo>
                    <a:lnTo>
                      <a:pt x="175" y="821"/>
                    </a:lnTo>
                    <a:lnTo>
                      <a:pt x="186" y="807"/>
                    </a:lnTo>
                    <a:lnTo>
                      <a:pt x="195" y="797"/>
                    </a:lnTo>
                    <a:lnTo>
                      <a:pt x="216" y="789"/>
                    </a:lnTo>
                    <a:lnTo>
                      <a:pt x="220" y="785"/>
                    </a:lnTo>
                    <a:lnTo>
                      <a:pt x="220" y="778"/>
                    </a:lnTo>
                    <a:lnTo>
                      <a:pt x="228" y="773"/>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94" name="Freeform 91"/>
              <p:cNvSpPr>
                <a:spLocks noChangeAspect="1"/>
              </p:cNvSpPr>
              <p:nvPr/>
            </p:nvSpPr>
            <p:spPr bwMode="gray">
              <a:xfrm>
                <a:off x="2391655" y="1567855"/>
                <a:ext cx="72765" cy="51896"/>
              </a:xfrm>
              <a:custGeom>
                <a:avLst/>
                <a:gdLst/>
                <a:ahLst/>
                <a:cxnLst>
                  <a:cxn ang="0">
                    <a:pos x="249" y="133"/>
                  </a:cxn>
                  <a:cxn ang="0">
                    <a:pos x="268" y="155"/>
                  </a:cxn>
                  <a:cxn ang="0">
                    <a:pos x="281" y="158"/>
                  </a:cxn>
                  <a:cxn ang="0">
                    <a:pos x="288" y="121"/>
                  </a:cxn>
                  <a:cxn ang="0">
                    <a:pos x="301" y="122"/>
                  </a:cxn>
                  <a:cxn ang="0">
                    <a:pos x="312" y="139"/>
                  </a:cxn>
                  <a:cxn ang="0">
                    <a:pos x="319" y="128"/>
                  </a:cxn>
                  <a:cxn ang="0">
                    <a:pos x="309" y="111"/>
                  </a:cxn>
                  <a:cxn ang="0">
                    <a:pos x="328" y="96"/>
                  </a:cxn>
                  <a:cxn ang="0">
                    <a:pos x="324" y="81"/>
                  </a:cxn>
                  <a:cxn ang="0">
                    <a:pos x="351" y="64"/>
                  </a:cxn>
                  <a:cxn ang="0">
                    <a:pos x="383" y="20"/>
                  </a:cxn>
                  <a:cxn ang="0">
                    <a:pos x="392" y="0"/>
                  </a:cxn>
                  <a:cxn ang="0">
                    <a:pos x="395" y="14"/>
                  </a:cxn>
                  <a:cxn ang="0">
                    <a:pos x="404" y="9"/>
                  </a:cxn>
                  <a:cxn ang="0">
                    <a:pos x="417" y="4"/>
                  </a:cxn>
                  <a:cxn ang="0">
                    <a:pos x="433" y="20"/>
                  </a:cxn>
                  <a:cxn ang="0">
                    <a:pos x="442" y="43"/>
                  </a:cxn>
                  <a:cxn ang="0">
                    <a:pos x="448" y="57"/>
                  </a:cxn>
                  <a:cxn ang="0">
                    <a:pos x="463" y="54"/>
                  </a:cxn>
                  <a:cxn ang="0">
                    <a:pos x="462" y="68"/>
                  </a:cxn>
                  <a:cxn ang="0">
                    <a:pos x="474" y="65"/>
                  </a:cxn>
                  <a:cxn ang="0">
                    <a:pos x="502" y="80"/>
                  </a:cxn>
                  <a:cxn ang="0">
                    <a:pos x="530" y="95"/>
                  </a:cxn>
                  <a:cxn ang="0">
                    <a:pos x="512" y="108"/>
                  </a:cxn>
                  <a:cxn ang="0">
                    <a:pos x="482" y="110"/>
                  </a:cxn>
                  <a:cxn ang="0">
                    <a:pos x="476" y="126"/>
                  </a:cxn>
                  <a:cxn ang="0">
                    <a:pos x="492" y="137"/>
                  </a:cxn>
                  <a:cxn ang="0">
                    <a:pos x="463" y="149"/>
                  </a:cxn>
                  <a:cxn ang="0">
                    <a:pos x="446" y="143"/>
                  </a:cxn>
                  <a:cxn ang="0">
                    <a:pos x="439" y="151"/>
                  </a:cxn>
                  <a:cxn ang="0">
                    <a:pos x="412" y="142"/>
                  </a:cxn>
                  <a:cxn ang="0">
                    <a:pos x="336" y="150"/>
                  </a:cxn>
                  <a:cxn ang="0">
                    <a:pos x="323" y="201"/>
                  </a:cxn>
                  <a:cxn ang="0">
                    <a:pos x="282" y="275"/>
                  </a:cxn>
                  <a:cxn ang="0">
                    <a:pos x="265" y="299"/>
                  </a:cxn>
                  <a:cxn ang="0">
                    <a:pos x="231" y="307"/>
                  </a:cxn>
                  <a:cxn ang="0">
                    <a:pos x="189" y="306"/>
                  </a:cxn>
                  <a:cxn ang="0">
                    <a:pos x="178" y="296"/>
                  </a:cxn>
                  <a:cxn ang="0">
                    <a:pos x="139" y="305"/>
                  </a:cxn>
                  <a:cxn ang="0">
                    <a:pos x="105" y="326"/>
                  </a:cxn>
                  <a:cxn ang="0">
                    <a:pos x="77" y="323"/>
                  </a:cxn>
                  <a:cxn ang="0">
                    <a:pos x="40" y="325"/>
                  </a:cxn>
                  <a:cxn ang="0">
                    <a:pos x="0" y="269"/>
                  </a:cxn>
                  <a:cxn ang="0">
                    <a:pos x="7" y="264"/>
                  </a:cxn>
                  <a:cxn ang="0">
                    <a:pos x="28" y="283"/>
                  </a:cxn>
                  <a:cxn ang="0">
                    <a:pos x="53" y="284"/>
                  </a:cxn>
                  <a:cxn ang="0">
                    <a:pos x="84" y="293"/>
                  </a:cxn>
                  <a:cxn ang="0">
                    <a:pos x="91" y="269"/>
                  </a:cxn>
                  <a:cxn ang="0">
                    <a:pos x="96" y="250"/>
                  </a:cxn>
                  <a:cxn ang="0">
                    <a:pos x="103" y="239"/>
                  </a:cxn>
                  <a:cxn ang="0">
                    <a:pos x="116" y="221"/>
                  </a:cxn>
                  <a:cxn ang="0">
                    <a:pos x="137" y="218"/>
                  </a:cxn>
                  <a:cxn ang="0">
                    <a:pos x="161" y="215"/>
                  </a:cxn>
                  <a:cxn ang="0">
                    <a:pos x="190" y="201"/>
                  </a:cxn>
                  <a:cxn ang="0">
                    <a:pos x="215" y="167"/>
                  </a:cxn>
                  <a:cxn ang="0">
                    <a:pos x="240" y="131"/>
                  </a:cxn>
                </a:cxnLst>
                <a:rect l="0" t="0" r="r" b="b"/>
                <a:pathLst>
                  <a:path w="530" h="330">
                    <a:moveTo>
                      <a:pt x="242" y="129"/>
                    </a:moveTo>
                    <a:lnTo>
                      <a:pt x="245" y="131"/>
                    </a:lnTo>
                    <a:lnTo>
                      <a:pt x="249" y="133"/>
                    </a:lnTo>
                    <a:lnTo>
                      <a:pt x="259" y="144"/>
                    </a:lnTo>
                    <a:lnTo>
                      <a:pt x="263" y="150"/>
                    </a:lnTo>
                    <a:lnTo>
                      <a:pt x="268" y="155"/>
                    </a:lnTo>
                    <a:lnTo>
                      <a:pt x="271" y="159"/>
                    </a:lnTo>
                    <a:lnTo>
                      <a:pt x="276" y="160"/>
                    </a:lnTo>
                    <a:lnTo>
                      <a:pt x="281" y="158"/>
                    </a:lnTo>
                    <a:lnTo>
                      <a:pt x="283" y="150"/>
                    </a:lnTo>
                    <a:lnTo>
                      <a:pt x="285" y="126"/>
                    </a:lnTo>
                    <a:lnTo>
                      <a:pt x="288" y="121"/>
                    </a:lnTo>
                    <a:lnTo>
                      <a:pt x="293" y="118"/>
                    </a:lnTo>
                    <a:lnTo>
                      <a:pt x="298" y="118"/>
                    </a:lnTo>
                    <a:lnTo>
                      <a:pt x="301" y="122"/>
                    </a:lnTo>
                    <a:lnTo>
                      <a:pt x="303" y="129"/>
                    </a:lnTo>
                    <a:lnTo>
                      <a:pt x="307" y="137"/>
                    </a:lnTo>
                    <a:lnTo>
                      <a:pt x="312" y="139"/>
                    </a:lnTo>
                    <a:lnTo>
                      <a:pt x="318" y="139"/>
                    </a:lnTo>
                    <a:lnTo>
                      <a:pt x="319" y="134"/>
                    </a:lnTo>
                    <a:lnTo>
                      <a:pt x="319" y="128"/>
                    </a:lnTo>
                    <a:lnTo>
                      <a:pt x="318" y="123"/>
                    </a:lnTo>
                    <a:lnTo>
                      <a:pt x="314" y="116"/>
                    </a:lnTo>
                    <a:lnTo>
                      <a:pt x="309" y="111"/>
                    </a:lnTo>
                    <a:lnTo>
                      <a:pt x="315" y="110"/>
                    </a:lnTo>
                    <a:lnTo>
                      <a:pt x="320" y="106"/>
                    </a:lnTo>
                    <a:lnTo>
                      <a:pt x="328" y="96"/>
                    </a:lnTo>
                    <a:lnTo>
                      <a:pt x="322" y="94"/>
                    </a:lnTo>
                    <a:lnTo>
                      <a:pt x="319" y="88"/>
                    </a:lnTo>
                    <a:lnTo>
                      <a:pt x="324" y="81"/>
                    </a:lnTo>
                    <a:lnTo>
                      <a:pt x="329" y="79"/>
                    </a:lnTo>
                    <a:lnTo>
                      <a:pt x="339" y="79"/>
                    </a:lnTo>
                    <a:lnTo>
                      <a:pt x="351" y="64"/>
                    </a:lnTo>
                    <a:lnTo>
                      <a:pt x="357" y="53"/>
                    </a:lnTo>
                    <a:lnTo>
                      <a:pt x="357" y="47"/>
                    </a:lnTo>
                    <a:lnTo>
                      <a:pt x="383" y="20"/>
                    </a:lnTo>
                    <a:lnTo>
                      <a:pt x="387" y="13"/>
                    </a:lnTo>
                    <a:lnTo>
                      <a:pt x="388" y="6"/>
                    </a:lnTo>
                    <a:lnTo>
                      <a:pt x="392" y="0"/>
                    </a:lnTo>
                    <a:lnTo>
                      <a:pt x="394" y="0"/>
                    </a:lnTo>
                    <a:lnTo>
                      <a:pt x="395" y="3"/>
                    </a:lnTo>
                    <a:lnTo>
                      <a:pt x="395" y="14"/>
                    </a:lnTo>
                    <a:lnTo>
                      <a:pt x="393" y="20"/>
                    </a:lnTo>
                    <a:lnTo>
                      <a:pt x="393" y="22"/>
                    </a:lnTo>
                    <a:lnTo>
                      <a:pt x="404" y="9"/>
                    </a:lnTo>
                    <a:lnTo>
                      <a:pt x="408" y="2"/>
                    </a:lnTo>
                    <a:lnTo>
                      <a:pt x="415" y="2"/>
                    </a:lnTo>
                    <a:lnTo>
                      <a:pt x="417" y="4"/>
                    </a:lnTo>
                    <a:lnTo>
                      <a:pt x="422" y="19"/>
                    </a:lnTo>
                    <a:lnTo>
                      <a:pt x="428" y="22"/>
                    </a:lnTo>
                    <a:lnTo>
                      <a:pt x="433" y="20"/>
                    </a:lnTo>
                    <a:lnTo>
                      <a:pt x="443" y="29"/>
                    </a:lnTo>
                    <a:lnTo>
                      <a:pt x="446" y="40"/>
                    </a:lnTo>
                    <a:lnTo>
                      <a:pt x="442" y="43"/>
                    </a:lnTo>
                    <a:lnTo>
                      <a:pt x="443" y="57"/>
                    </a:lnTo>
                    <a:lnTo>
                      <a:pt x="444" y="58"/>
                    </a:lnTo>
                    <a:lnTo>
                      <a:pt x="448" y="57"/>
                    </a:lnTo>
                    <a:lnTo>
                      <a:pt x="452" y="57"/>
                    </a:lnTo>
                    <a:lnTo>
                      <a:pt x="458" y="54"/>
                    </a:lnTo>
                    <a:lnTo>
                      <a:pt x="463" y="54"/>
                    </a:lnTo>
                    <a:lnTo>
                      <a:pt x="467" y="59"/>
                    </a:lnTo>
                    <a:lnTo>
                      <a:pt x="465" y="64"/>
                    </a:lnTo>
                    <a:lnTo>
                      <a:pt x="462" y="68"/>
                    </a:lnTo>
                    <a:lnTo>
                      <a:pt x="463" y="70"/>
                    </a:lnTo>
                    <a:lnTo>
                      <a:pt x="469" y="70"/>
                    </a:lnTo>
                    <a:lnTo>
                      <a:pt x="474" y="65"/>
                    </a:lnTo>
                    <a:lnTo>
                      <a:pt x="480" y="65"/>
                    </a:lnTo>
                    <a:lnTo>
                      <a:pt x="486" y="69"/>
                    </a:lnTo>
                    <a:lnTo>
                      <a:pt x="502" y="80"/>
                    </a:lnTo>
                    <a:lnTo>
                      <a:pt x="523" y="86"/>
                    </a:lnTo>
                    <a:lnTo>
                      <a:pt x="529" y="91"/>
                    </a:lnTo>
                    <a:lnTo>
                      <a:pt x="530" y="95"/>
                    </a:lnTo>
                    <a:lnTo>
                      <a:pt x="528" y="100"/>
                    </a:lnTo>
                    <a:lnTo>
                      <a:pt x="518" y="104"/>
                    </a:lnTo>
                    <a:lnTo>
                      <a:pt x="512" y="108"/>
                    </a:lnTo>
                    <a:lnTo>
                      <a:pt x="501" y="112"/>
                    </a:lnTo>
                    <a:lnTo>
                      <a:pt x="491" y="115"/>
                    </a:lnTo>
                    <a:lnTo>
                      <a:pt x="482" y="110"/>
                    </a:lnTo>
                    <a:lnTo>
                      <a:pt x="475" y="113"/>
                    </a:lnTo>
                    <a:lnTo>
                      <a:pt x="474" y="121"/>
                    </a:lnTo>
                    <a:lnTo>
                      <a:pt x="476" y="126"/>
                    </a:lnTo>
                    <a:lnTo>
                      <a:pt x="482" y="132"/>
                    </a:lnTo>
                    <a:lnTo>
                      <a:pt x="487" y="133"/>
                    </a:lnTo>
                    <a:lnTo>
                      <a:pt x="492" y="137"/>
                    </a:lnTo>
                    <a:lnTo>
                      <a:pt x="494" y="140"/>
                    </a:lnTo>
                    <a:lnTo>
                      <a:pt x="480" y="143"/>
                    </a:lnTo>
                    <a:lnTo>
                      <a:pt x="463" y="149"/>
                    </a:lnTo>
                    <a:lnTo>
                      <a:pt x="457" y="149"/>
                    </a:lnTo>
                    <a:lnTo>
                      <a:pt x="452" y="147"/>
                    </a:lnTo>
                    <a:lnTo>
                      <a:pt x="446" y="143"/>
                    </a:lnTo>
                    <a:lnTo>
                      <a:pt x="444" y="143"/>
                    </a:lnTo>
                    <a:lnTo>
                      <a:pt x="443" y="148"/>
                    </a:lnTo>
                    <a:lnTo>
                      <a:pt x="439" y="151"/>
                    </a:lnTo>
                    <a:lnTo>
                      <a:pt x="435" y="151"/>
                    </a:lnTo>
                    <a:lnTo>
                      <a:pt x="421" y="147"/>
                    </a:lnTo>
                    <a:lnTo>
                      <a:pt x="412" y="142"/>
                    </a:lnTo>
                    <a:lnTo>
                      <a:pt x="361" y="140"/>
                    </a:lnTo>
                    <a:lnTo>
                      <a:pt x="342" y="142"/>
                    </a:lnTo>
                    <a:lnTo>
                      <a:pt x="336" y="150"/>
                    </a:lnTo>
                    <a:lnTo>
                      <a:pt x="330" y="167"/>
                    </a:lnTo>
                    <a:lnTo>
                      <a:pt x="328" y="189"/>
                    </a:lnTo>
                    <a:lnTo>
                      <a:pt x="323" y="201"/>
                    </a:lnTo>
                    <a:lnTo>
                      <a:pt x="297" y="230"/>
                    </a:lnTo>
                    <a:lnTo>
                      <a:pt x="291" y="257"/>
                    </a:lnTo>
                    <a:lnTo>
                      <a:pt x="282" y="275"/>
                    </a:lnTo>
                    <a:lnTo>
                      <a:pt x="275" y="287"/>
                    </a:lnTo>
                    <a:lnTo>
                      <a:pt x="271" y="294"/>
                    </a:lnTo>
                    <a:lnTo>
                      <a:pt x="265" y="299"/>
                    </a:lnTo>
                    <a:lnTo>
                      <a:pt x="252" y="303"/>
                    </a:lnTo>
                    <a:lnTo>
                      <a:pt x="240" y="305"/>
                    </a:lnTo>
                    <a:lnTo>
                      <a:pt x="231" y="307"/>
                    </a:lnTo>
                    <a:lnTo>
                      <a:pt x="220" y="314"/>
                    </a:lnTo>
                    <a:lnTo>
                      <a:pt x="210" y="314"/>
                    </a:lnTo>
                    <a:lnTo>
                      <a:pt x="189" y="306"/>
                    </a:lnTo>
                    <a:lnTo>
                      <a:pt x="184" y="306"/>
                    </a:lnTo>
                    <a:lnTo>
                      <a:pt x="183" y="299"/>
                    </a:lnTo>
                    <a:lnTo>
                      <a:pt x="178" y="296"/>
                    </a:lnTo>
                    <a:lnTo>
                      <a:pt x="151" y="295"/>
                    </a:lnTo>
                    <a:lnTo>
                      <a:pt x="146" y="296"/>
                    </a:lnTo>
                    <a:lnTo>
                      <a:pt x="139" y="305"/>
                    </a:lnTo>
                    <a:lnTo>
                      <a:pt x="123" y="323"/>
                    </a:lnTo>
                    <a:lnTo>
                      <a:pt x="115" y="327"/>
                    </a:lnTo>
                    <a:lnTo>
                      <a:pt x="105" y="326"/>
                    </a:lnTo>
                    <a:lnTo>
                      <a:pt x="96" y="326"/>
                    </a:lnTo>
                    <a:lnTo>
                      <a:pt x="87" y="330"/>
                    </a:lnTo>
                    <a:lnTo>
                      <a:pt x="77" y="323"/>
                    </a:lnTo>
                    <a:lnTo>
                      <a:pt x="66" y="325"/>
                    </a:lnTo>
                    <a:lnTo>
                      <a:pt x="54" y="328"/>
                    </a:lnTo>
                    <a:lnTo>
                      <a:pt x="40" y="325"/>
                    </a:lnTo>
                    <a:lnTo>
                      <a:pt x="27" y="314"/>
                    </a:lnTo>
                    <a:lnTo>
                      <a:pt x="0" y="274"/>
                    </a:lnTo>
                    <a:lnTo>
                      <a:pt x="0" y="269"/>
                    </a:lnTo>
                    <a:lnTo>
                      <a:pt x="2" y="268"/>
                    </a:lnTo>
                    <a:lnTo>
                      <a:pt x="5" y="266"/>
                    </a:lnTo>
                    <a:lnTo>
                      <a:pt x="7" y="264"/>
                    </a:lnTo>
                    <a:lnTo>
                      <a:pt x="10" y="273"/>
                    </a:lnTo>
                    <a:lnTo>
                      <a:pt x="13" y="278"/>
                    </a:lnTo>
                    <a:lnTo>
                      <a:pt x="28" y="283"/>
                    </a:lnTo>
                    <a:lnTo>
                      <a:pt x="34" y="284"/>
                    </a:lnTo>
                    <a:lnTo>
                      <a:pt x="48" y="283"/>
                    </a:lnTo>
                    <a:lnTo>
                      <a:pt x="53" y="284"/>
                    </a:lnTo>
                    <a:lnTo>
                      <a:pt x="59" y="288"/>
                    </a:lnTo>
                    <a:lnTo>
                      <a:pt x="67" y="290"/>
                    </a:lnTo>
                    <a:lnTo>
                      <a:pt x="84" y="293"/>
                    </a:lnTo>
                    <a:lnTo>
                      <a:pt x="86" y="285"/>
                    </a:lnTo>
                    <a:lnTo>
                      <a:pt x="89" y="279"/>
                    </a:lnTo>
                    <a:lnTo>
                      <a:pt x="91" y="269"/>
                    </a:lnTo>
                    <a:lnTo>
                      <a:pt x="93" y="263"/>
                    </a:lnTo>
                    <a:lnTo>
                      <a:pt x="91" y="253"/>
                    </a:lnTo>
                    <a:lnTo>
                      <a:pt x="96" y="250"/>
                    </a:lnTo>
                    <a:lnTo>
                      <a:pt x="102" y="251"/>
                    </a:lnTo>
                    <a:lnTo>
                      <a:pt x="103" y="253"/>
                    </a:lnTo>
                    <a:lnTo>
                      <a:pt x="103" y="239"/>
                    </a:lnTo>
                    <a:lnTo>
                      <a:pt x="105" y="235"/>
                    </a:lnTo>
                    <a:lnTo>
                      <a:pt x="113" y="225"/>
                    </a:lnTo>
                    <a:lnTo>
                      <a:pt x="116" y="221"/>
                    </a:lnTo>
                    <a:lnTo>
                      <a:pt x="134" y="220"/>
                    </a:lnTo>
                    <a:lnTo>
                      <a:pt x="137" y="219"/>
                    </a:lnTo>
                    <a:lnTo>
                      <a:pt x="137" y="218"/>
                    </a:lnTo>
                    <a:lnTo>
                      <a:pt x="142" y="217"/>
                    </a:lnTo>
                    <a:lnTo>
                      <a:pt x="152" y="217"/>
                    </a:lnTo>
                    <a:lnTo>
                      <a:pt x="161" y="215"/>
                    </a:lnTo>
                    <a:lnTo>
                      <a:pt x="174" y="214"/>
                    </a:lnTo>
                    <a:lnTo>
                      <a:pt x="179" y="212"/>
                    </a:lnTo>
                    <a:lnTo>
                      <a:pt x="190" y="201"/>
                    </a:lnTo>
                    <a:lnTo>
                      <a:pt x="205" y="183"/>
                    </a:lnTo>
                    <a:lnTo>
                      <a:pt x="207" y="177"/>
                    </a:lnTo>
                    <a:lnTo>
                      <a:pt x="215" y="167"/>
                    </a:lnTo>
                    <a:lnTo>
                      <a:pt x="231" y="154"/>
                    </a:lnTo>
                    <a:lnTo>
                      <a:pt x="238" y="143"/>
                    </a:lnTo>
                    <a:lnTo>
                      <a:pt x="240" y="131"/>
                    </a:lnTo>
                    <a:lnTo>
                      <a:pt x="242" y="129"/>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95" name="Freeform 92"/>
              <p:cNvSpPr>
                <a:spLocks noChangeAspect="1"/>
              </p:cNvSpPr>
              <p:nvPr/>
            </p:nvSpPr>
            <p:spPr bwMode="gray">
              <a:xfrm>
                <a:off x="2320950" y="1569427"/>
                <a:ext cx="30891" cy="46392"/>
              </a:xfrm>
              <a:custGeom>
                <a:avLst/>
                <a:gdLst/>
                <a:ahLst/>
                <a:cxnLst>
                  <a:cxn ang="0">
                    <a:pos x="5" y="16"/>
                  </a:cxn>
                  <a:cxn ang="0">
                    <a:pos x="2" y="16"/>
                  </a:cxn>
                  <a:cxn ang="0">
                    <a:pos x="7" y="24"/>
                  </a:cxn>
                  <a:cxn ang="0">
                    <a:pos x="10" y="43"/>
                  </a:cxn>
                  <a:cxn ang="0">
                    <a:pos x="14" y="55"/>
                  </a:cxn>
                  <a:cxn ang="0">
                    <a:pos x="15" y="87"/>
                  </a:cxn>
                  <a:cxn ang="0">
                    <a:pos x="18" y="98"/>
                  </a:cxn>
                  <a:cxn ang="0">
                    <a:pos x="26" y="104"/>
                  </a:cxn>
                  <a:cxn ang="0">
                    <a:pos x="27" y="115"/>
                  </a:cxn>
                  <a:cxn ang="0">
                    <a:pos x="26" y="130"/>
                  </a:cxn>
                  <a:cxn ang="0">
                    <a:pos x="32" y="141"/>
                  </a:cxn>
                  <a:cxn ang="0">
                    <a:pos x="33" y="148"/>
                  </a:cxn>
                  <a:cxn ang="0">
                    <a:pos x="52" y="173"/>
                  </a:cxn>
                  <a:cxn ang="0">
                    <a:pos x="60" y="183"/>
                  </a:cxn>
                  <a:cxn ang="0">
                    <a:pos x="66" y="196"/>
                  </a:cxn>
                  <a:cxn ang="0">
                    <a:pos x="68" y="208"/>
                  </a:cxn>
                  <a:cxn ang="0">
                    <a:pos x="77" y="218"/>
                  </a:cxn>
                  <a:cxn ang="0">
                    <a:pos x="93" y="229"/>
                  </a:cxn>
                  <a:cxn ang="0">
                    <a:pos x="114" y="248"/>
                  </a:cxn>
                  <a:cxn ang="0">
                    <a:pos x="129" y="253"/>
                  </a:cxn>
                  <a:cxn ang="0">
                    <a:pos x="144" y="265"/>
                  </a:cxn>
                  <a:cxn ang="0">
                    <a:pos x="152" y="269"/>
                  </a:cxn>
                  <a:cxn ang="0">
                    <a:pos x="166" y="276"/>
                  </a:cxn>
                  <a:cxn ang="0">
                    <a:pos x="178" y="287"/>
                  </a:cxn>
                  <a:cxn ang="0">
                    <a:pos x="182" y="285"/>
                  </a:cxn>
                  <a:cxn ang="0">
                    <a:pos x="185" y="291"/>
                  </a:cxn>
                  <a:cxn ang="0">
                    <a:pos x="189" y="287"/>
                  </a:cxn>
                  <a:cxn ang="0">
                    <a:pos x="192" y="281"/>
                  </a:cxn>
                  <a:cxn ang="0">
                    <a:pos x="198" y="277"/>
                  </a:cxn>
                  <a:cxn ang="0">
                    <a:pos x="211" y="280"/>
                  </a:cxn>
                  <a:cxn ang="0">
                    <a:pos x="220" y="288"/>
                  </a:cxn>
                  <a:cxn ang="0">
                    <a:pos x="224" y="281"/>
                  </a:cxn>
                  <a:cxn ang="0">
                    <a:pos x="226" y="265"/>
                  </a:cxn>
                  <a:cxn ang="0">
                    <a:pos x="210" y="237"/>
                  </a:cxn>
                  <a:cxn ang="0">
                    <a:pos x="205" y="222"/>
                  </a:cxn>
                  <a:cxn ang="0">
                    <a:pos x="188" y="210"/>
                  </a:cxn>
                  <a:cxn ang="0">
                    <a:pos x="182" y="191"/>
                  </a:cxn>
                  <a:cxn ang="0">
                    <a:pos x="179" y="151"/>
                  </a:cxn>
                  <a:cxn ang="0">
                    <a:pos x="183" y="126"/>
                  </a:cxn>
                  <a:cxn ang="0">
                    <a:pos x="183" y="108"/>
                  </a:cxn>
                  <a:cxn ang="0">
                    <a:pos x="181" y="95"/>
                  </a:cxn>
                  <a:cxn ang="0">
                    <a:pos x="174" y="83"/>
                  </a:cxn>
                  <a:cxn ang="0">
                    <a:pos x="158" y="60"/>
                  </a:cxn>
                  <a:cxn ang="0">
                    <a:pos x="136" y="44"/>
                  </a:cxn>
                  <a:cxn ang="0">
                    <a:pos x="123" y="28"/>
                  </a:cxn>
                  <a:cxn ang="0">
                    <a:pos x="111" y="29"/>
                  </a:cxn>
                  <a:cxn ang="0">
                    <a:pos x="103" y="41"/>
                  </a:cxn>
                  <a:cxn ang="0">
                    <a:pos x="92" y="43"/>
                  </a:cxn>
                  <a:cxn ang="0">
                    <a:pos x="81" y="41"/>
                  </a:cxn>
                  <a:cxn ang="0">
                    <a:pos x="58" y="56"/>
                  </a:cxn>
                  <a:cxn ang="0">
                    <a:pos x="54" y="45"/>
                  </a:cxn>
                  <a:cxn ang="0">
                    <a:pos x="57" y="29"/>
                  </a:cxn>
                  <a:cxn ang="0">
                    <a:pos x="47" y="14"/>
                  </a:cxn>
                  <a:cxn ang="0">
                    <a:pos x="37" y="12"/>
                  </a:cxn>
                  <a:cxn ang="0">
                    <a:pos x="20" y="9"/>
                  </a:cxn>
                  <a:cxn ang="0">
                    <a:pos x="12" y="0"/>
                  </a:cxn>
                  <a:cxn ang="0">
                    <a:pos x="0" y="0"/>
                  </a:cxn>
                  <a:cxn ang="0">
                    <a:pos x="5" y="16"/>
                  </a:cxn>
                </a:cxnLst>
                <a:rect l="0" t="0" r="r" b="b"/>
                <a:pathLst>
                  <a:path w="226" h="291">
                    <a:moveTo>
                      <a:pt x="5" y="16"/>
                    </a:moveTo>
                    <a:lnTo>
                      <a:pt x="2" y="16"/>
                    </a:lnTo>
                    <a:lnTo>
                      <a:pt x="7" y="24"/>
                    </a:lnTo>
                    <a:lnTo>
                      <a:pt x="10" y="43"/>
                    </a:lnTo>
                    <a:lnTo>
                      <a:pt x="14" y="55"/>
                    </a:lnTo>
                    <a:lnTo>
                      <a:pt x="15" y="87"/>
                    </a:lnTo>
                    <a:lnTo>
                      <a:pt x="18" y="98"/>
                    </a:lnTo>
                    <a:lnTo>
                      <a:pt x="26" y="104"/>
                    </a:lnTo>
                    <a:lnTo>
                      <a:pt x="27" y="115"/>
                    </a:lnTo>
                    <a:lnTo>
                      <a:pt x="26" y="130"/>
                    </a:lnTo>
                    <a:lnTo>
                      <a:pt x="32" y="141"/>
                    </a:lnTo>
                    <a:lnTo>
                      <a:pt x="33" y="148"/>
                    </a:lnTo>
                    <a:lnTo>
                      <a:pt x="52" y="173"/>
                    </a:lnTo>
                    <a:lnTo>
                      <a:pt x="60" y="183"/>
                    </a:lnTo>
                    <a:lnTo>
                      <a:pt x="66" y="196"/>
                    </a:lnTo>
                    <a:lnTo>
                      <a:pt x="68" y="208"/>
                    </a:lnTo>
                    <a:lnTo>
                      <a:pt x="77" y="218"/>
                    </a:lnTo>
                    <a:lnTo>
                      <a:pt x="93" y="229"/>
                    </a:lnTo>
                    <a:lnTo>
                      <a:pt x="114" y="248"/>
                    </a:lnTo>
                    <a:lnTo>
                      <a:pt x="129" y="253"/>
                    </a:lnTo>
                    <a:lnTo>
                      <a:pt x="144" y="265"/>
                    </a:lnTo>
                    <a:lnTo>
                      <a:pt x="152" y="269"/>
                    </a:lnTo>
                    <a:lnTo>
                      <a:pt x="166" y="276"/>
                    </a:lnTo>
                    <a:lnTo>
                      <a:pt x="178" y="287"/>
                    </a:lnTo>
                    <a:lnTo>
                      <a:pt x="182" y="285"/>
                    </a:lnTo>
                    <a:lnTo>
                      <a:pt x="185" y="291"/>
                    </a:lnTo>
                    <a:lnTo>
                      <a:pt x="189" y="287"/>
                    </a:lnTo>
                    <a:lnTo>
                      <a:pt x="192" y="281"/>
                    </a:lnTo>
                    <a:lnTo>
                      <a:pt x="198" y="277"/>
                    </a:lnTo>
                    <a:lnTo>
                      <a:pt x="211" y="280"/>
                    </a:lnTo>
                    <a:lnTo>
                      <a:pt x="220" y="288"/>
                    </a:lnTo>
                    <a:lnTo>
                      <a:pt x="224" y="281"/>
                    </a:lnTo>
                    <a:lnTo>
                      <a:pt x="226" y="265"/>
                    </a:lnTo>
                    <a:lnTo>
                      <a:pt x="210" y="237"/>
                    </a:lnTo>
                    <a:lnTo>
                      <a:pt x="205" y="222"/>
                    </a:lnTo>
                    <a:lnTo>
                      <a:pt x="188" y="210"/>
                    </a:lnTo>
                    <a:lnTo>
                      <a:pt x="182" y="191"/>
                    </a:lnTo>
                    <a:lnTo>
                      <a:pt x="179" y="151"/>
                    </a:lnTo>
                    <a:lnTo>
                      <a:pt x="183" y="126"/>
                    </a:lnTo>
                    <a:lnTo>
                      <a:pt x="183" y="108"/>
                    </a:lnTo>
                    <a:lnTo>
                      <a:pt x="181" y="95"/>
                    </a:lnTo>
                    <a:lnTo>
                      <a:pt x="174" y="83"/>
                    </a:lnTo>
                    <a:lnTo>
                      <a:pt x="158" y="60"/>
                    </a:lnTo>
                    <a:lnTo>
                      <a:pt x="136" y="44"/>
                    </a:lnTo>
                    <a:lnTo>
                      <a:pt x="123" y="28"/>
                    </a:lnTo>
                    <a:lnTo>
                      <a:pt x="111" y="29"/>
                    </a:lnTo>
                    <a:lnTo>
                      <a:pt x="103" y="41"/>
                    </a:lnTo>
                    <a:lnTo>
                      <a:pt x="92" y="43"/>
                    </a:lnTo>
                    <a:lnTo>
                      <a:pt x="81" y="41"/>
                    </a:lnTo>
                    <a:lnTo>
                      <a:pt x="58" y="56"/>
                    </a:lnTo>
                    <a:lnTo>
                      <a:pt x="54" y="45"/>
                    </a:lnTo>
                    <a:lnTo>
                      <a:pt x="57" y="29"/>
                    </a:lnTo>
                    <a:lnTo>
                      <a:pt x="47" y="14"/>
                    </a:lnTo>
                    <a:lnTo>
                      <a:pt x="37" y="12"/>
                    </a:lnTo>
                    <a:lnTo>
                      <a:pt x="20" y="9"/>
                    </a:lnTo>
                    <a:lnTo>
                      <a:pt x="12" y="0"/>
                    </a:lnTo>
                    <a:lnTo>
                      <a:pt x="0" y="0"/>
                    </a:lnTo>
                    <a:lnTo>
                      <a:pt x="5" y="16"/>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96" name="Freeform 93"/>
              <p:cNvSpPr>
                <a:spLocks noChangeAspect="1"/>
              </p:cNvSpPr>
              <p:nvPr/>
            </p:nvSpPr>
            <p:spPr bwMode="gray">
              <a:xfrm>
                <a:off x="2301729" y="1445977"/>
                <a:ext cx="59036" cy="132886"/>
              </a:xfrm>
              <a:custGeom>
                <a:avLst/>
                <a:gdLst/>
                <a:ahLst/>
                <a:cxnLst>
                  <a:cxn ang="0">
                    <a:pos x="125" y="24"/>
                  </a:cxn>
                  <a:cxn ang="0">
                    <a:pos x="77" y="49"/>
                  </a:cxn>
                  <a:cxn ang="0">
                    <a:pos x="23" y="67"/>
                  </a:cxn>
                  <a:cxn ang="0">
                    <a:pos x="0" y="135"/>
                  </a:cxn>
                  <a:cxn ang="0">
                    <a:pos x="40" y="199"/>
                  </a:cxn>
                  <a:cxn ang="0">
                    <a:pos x="52" y="252"/>
                  </a:cxn>
                  <a:cxn ang="0">
                    <a:pos x="53" y="283"/>
                  </a:cxn>
                  <a:cxn ang="0">
                    <a:pos x="38" y="315"/>
                  </a:cxn>
                  <a:cxn ang="0">
                    <a:pos x="58" y="366"/>
                  </a:cxn>
                  <a:cxn ang="0">
                    <a:pos x="82" y="434"/>
                  </a:cxn>
                  <a:cxn ang="0">
                    <a:pos x="111" y="503"/>
                  </a:cxn>
                  <a:cxn ang="0">
                    <a:pos x="72" y="559"/>
                  </a:cxn>
                  <a:cxn ang="0">
                    <a:pos x="59" y="597"/>
                  </a:cxn>
                  <a:cxn ang="0">
                    <a:pos x="37" y="681"/>
                  </a:cxn>
                  <a:cxn ang="0">
                    <a:pos x="80" y="725"/>
                  </a:cxn>
                  <a:cxn ang="0">
                    <a:pos x="118" y="774"/>
                  </a:cxn>
                  <a:cxn ang="0">
                    <a:pos x="160" y="797"/>
                  </a:cxn>
                  <a:cxn ang="0">
                    <a:pos x="194" y="833"/>
                  </a:cxn>
                  <a:cxn ang="0">
                    <a:pos x="243" y="829"/>
                  </a:cxn>
                  <a:cxn ang="0">
                    <a:pos x="215" y="778"/>
                  </a:cxn>
                  <a:cxn ang="0">
                    <a:pos x="157" y="745"/>
                  </a:cxn>
                  <a:cxn ang="0">
                    <a:pos x="131" y="676"/>
                  </a:cxn>
                  <a:cxn ang="0">
                    <a:pos x="102" y="651"/>
                  </a:cxn>
                  <a:cxn ang="0">
                    <a:pos x="85" y="607"/>
                  </a:cxn>
                  <a:cxn ang="0">
                    <a:pos x="93" y="568"/>
                  </a:cxn>
                  <a:cxn ang="0">
                    <a:pos x="112" y="515"/>
                  </a:cxn>
                  <a:cxn ang="0">
                    <a:pos x="133" y="439"/>
                  </a:cxn>
                  <a:cxn ang="0">
                    <a:pos x="161" y="409"/>
                  </a:cxn>
                  <a:cxn ang="0">
                    <a:pos x="179" y="455"/>
                  </a:cxn>
                  <a:cxn ang="0">
                    <a:pos x="189" y="458"/>
                  </a:cxn>
                  <a:cxn ang="0">
                    <a:pos x="251" y="476"/>
                  </a:cxn>
                  <a:cxn ang="0">
                    <a:pos x="271" y="489"/>
                  </a:cxn>
                  <a:cxn ang="0">
                    <a:pos x="292" y="510"/>
                  </a:cxn>
                  <a:cxn ang="0">
                    <a:pos x="265" y="462"/>
                  </a:cxn>
                  <a:cxn ang="0">
                    <a:pos x="265" y="407"/>
                  </a:cxn>
                  <a:cxn ang="0">
                    <a:pos x="298" y="366"/>
                  </a:cxn>
                  <a:cxn ang="0">
                    <a:pos x="368" y="365"/>
                  </a:cxn>
                  <a:cxn ang="0">
                    <a:pos x="416" y="365"/>
                  </a:cxn>
                  <a:cxn ang="0">
                    <a:pos x="431" y="302"/>
                  </a:cxn>
                  <a:cxn ang="0">
                    <a:pos x="416" y="275"/>
                  </a:cxn>
                  <a:cxn ang="0">
                    <a:pos x="389" y="252"/>
                  </a:cxn>
                  <a:cxn ang="0">
                    <a:pos x="382" y="191"/>
                  </a:cxn>
                  <a:cxn ang="0">
                    <a:pos x="360" y="165"/>
                  </a:cxn>
                  <a:cxn ang="0">
                    <a:pos x="323" y="134"/>
                  </a:cxn>
                  <a:cxn ang="0">
                    <a:pos x="292" y="153"/>
                  </a:cxn>
                  <a:cxn ang="0">
                    <a:pos x="255" y="156"/>
                  </a:cxn>
                  <a:cxn ang="0">
                    <a:pos x="220" y="151"/>
                  </a:cxn>
                  <a:cxn ang="0">
                    <a:pos x="183" y="182"/>
                  </a:cxn>
                  <a:cxn ang="0">
                    <a:pos x="188" y="126"/>
                  </a:cxn>
                  <a:cxn ang="0">
                    <a:pos x="190" y="81"/>
                  </a:cxn>
                  <a:cxn ang="0">
                    <a:pos x="163" y="59"/>
                  </a:cxn>
                  <a:cxn ang="0">
                    <a:pos x="152" y="16"/>
                  </a:cxn>
                  <a:cxn ang="0">
                    <a:pos x="141" y="0"/>
                  </a:cxn>
                </a:cxnLst>
                <a:rect l="0" t="0" r="r" b="b"/>
                <a:pathLst>
                  <a:path w="431" h="844">
                    <a:moveTo>
                      <a:pt x="144" y="0"/>
                    </a:moveTo>
                    <a:lnTo>
                      <a:pt x="138" y="3"/>
                    </a:lnTo>
                    <a:lnTo>
                      <a:pt x="131" y="11"/>
                    </a:lnTo>
                    <a:lnTo>
                      <a:pt x="125" y="24"/>
                    </a:lnTo>
                    <a:lnTo>
                      <a:pt x="112" y="27"/>
                    </a:lnTo>
                    <a:lnTo>
                      <a:pt x="103" y="32"/>
                    </a:lnTo>
                    <a:lnTo>
                      <a:pt x="88" y="43"/>
                    </a:lnTo>
                    <a:lnTo>
                      <a:pt x="77" y="49"/>
                    </a:lnTo>
                    <a:lnTo>
                      <a:pt x="66" y="60"/>
                    </a:lnTo>
                    <a:lnTo>
                      <a:pt x="55" y="64"/>
                    </a:lnTo>
                    <a:lnTo>
                      <a:pt x="37" y="65"/>
                    </a:lnTo>
                    <a:lnTo>
                      <a:pt x="23" y="67"/>
                    </a:lnTo>
                    <a:lnTo>
                      <a:pt x="9" y="106"/>
                    </a:lnTo>
                    <a:lnTo>
                      <a:pt x="7" y="118"/>
                    </a:lnTo>
                    <a:lnTo>
                      <a:pt x="9" y="128"/>
                    </a:lnTo>
                    <a:lnTo>
                      <a:pt x="0" y="135"/>
                    </a:lnTo>
                    <a:lnTo>
                      <a:pt x="1" y="142"/>
                    </a:lnTo>
                    <a:lnTo>
                      <a:pt x="7" y="159"/>
                    </a:lnTo>
                    <a:lnTo>
                      <a:pt x="17" y="182"/>
                    </a:lnTo>
                    <a:lnTo>
                      <a:pt x="40" y="199"/>
                    </a:lnTo>
                    <a:lnTo>
                      <a:pt x="48" y="209"/>
                    </a:lnTo>
                    <a:lnTo>
                      <a:pt x="50" y="225"/>
                    </a:lnTo>
                    <a:lnTo>
                      <a:pt x="49" y="240"/>
                    </a:lnTo>
                    <a:lnTo>
                      <a:pt x="52" y="252"/>
                    </a:lnTo>
                    <a:lnTo>
                      <a:pt x="61" y="253"/>
                    </a:lnTo>
                    <a:lnTo>
                      <a:pt x="65" y="263"/>
                    </a:lnTo>
                    <a:lnTo>
                      <a:pt x="59" y="269"/>
                    </a:lnTo>
                    <a:lnTo>
                      <a:pt x="53" y="283"/>
                    </a:lnTo>
                    <a:lnTo>
                      <a:pt x="50" y="291"/>
                    </a:lnTo>
                    <a:lnTo>
                      <a:pt x="50" y="304"/>
                    </a:lnTo>
                    <a:lnTo>
                      <a:pt x="47" y="307"/>
                    </a:lnTo>
                    <a:lnTo>
                      <a:pt x="38" y="315"/>
                    </a:lnTo>
                    <a:lnTo>
                      <a:pt x="34" y="323"/>
                    </a:lnTo>
                    <a:lnTo>
                      <a:pt x="33" y="337"/>
                    </a:lnTo>
                    <a:lnTo>
                      <a:pt x="39" y="354"/>
                    </a:lnTo>
                    <a:lnTo>
                      <a:pt x="58" y="366"/>
                    </a:lnTo>
                    <a:lnTo>
                      <a:pt x="76" y="386"/>
                    </a:lnTo>
                    <a:lnTo>
                      <a:pt x="79" y="392"/>
                    </a:lnTo>
                    <a:lnTo>
                      <a:pt x="81" y="401"/>
                    </a:lnTo>
                    <a:lnTo>
                      <a:pt x="82" y="434"/>
                    </a:lnTo>
                    <a:lnTo>
                      <a:pt x="88" y="452"/>
                    </a:lnTo>
                    <a:lnTo>
                      <a:pt x="91" y="454"/>
                    </a:lnTo>
                    <a:lnTo>
                      <a:pt x="96" y="469"/>
                    </a:lnTo>
                    <a:lnTo>
                      <a:pt x="111" y="503"/>
                    </a:lnTo>
                    <a:lnTo>
                      <a:pt x="109" y="510"/>
                    </a:lnTo>
                    <a:lnTo>
                      <a:pt x="91" y="540"/>
                    </a:lnTo>
                    <a:lnTo>
                      <a:pt x="80" y="547"/>
                    </a:lnTo>
                    <a:lnTo>
                      <a:pt x="72" y="559"/>
                    </a:lnTo>
                    <a:lnTo>
                      <a:pt x="70" y="574"/>
                    </a:lnTo>
                    <a:lnTo>
                      <a:pt x="65" y="586"/>
                    </a:lnTo>
                    <a:lnTo>
                      <a:pt x="60" y="594"/>
                    </a:lnTo>
                    <a:lnTo>
                      <a:pt x="59" y="597"/>
                    </a:lnTo>
                    <a:lnTo>
                      <a:pt x="54" y="610"/>
                    </a:lnTo>
                    <a:lnTo>
                      <a:pt x="53" y="618"/>
                    </a:lnTo>
                    <a:lnTo>
                      <a:pt x="39" y="664"/>
                    </a:lnTo>
                    <a:lnTo>
                      <a:pt x="37" y="681"/>
                    </a:lnTo>
                    <a:lnTo>
                      <a:pt x="37" y="696"/>
                    </a:lnTo>
                    <a:lnTo>
                      <a:pt x="40" y="705"/>
                    </a:lnTo>
                    <a:lnTo>
                      <a:pt x="60" y="703"/>
                    </a:lnTo>
                    <a:lnTo>
                      <a:pt x="80" y="725"/>
                    </a:lnTo>
                    <a:lnTo>
                      <a:pt x="86" y="729"/>
                    </a:lnTo>
                    <a:lnTo>
                      <a:pt x="101" y="750"/>
                    </a:lnTo>
                    <a:lnTo>
                      <a:pt x="112" y="759"/>
                    </a:lnTo>
                    <a:lnTo>
                      <a:pt x="118" y="774"/>
                    </a:lnTo>
                    <a:lnTo>
                      <a:pt x="145" y="804"/>
                    </a:lnTo>
                    <a:lnTo>
                      <a:pt x="140" y="788"/>
                    </a:lnTo>
                    <a:lnTo>
                      <a:pt x="152" y="788"/>
                    </a:lnTo>
                    <a:lnTo>
                      <a:pt x="160" y="797"/>
                    </a:lnTo>
                    <a:lnTo>
                      <a:pt x="177" y="800"/>
                    </a:lnTo>
                    <a:lnTo>
                      <a:pt x="187" y="802"/>
                    </a:lnTo>
                    <a:lnTo>
                      <a:pt x="197" y="817"/>
                    </a:lnTo>
                    <a:lnTo>
                      <a:pt x="194" y="833"/>
                    </a:lnTo>
                    <a:lnTo>
                      <a:pt x="198" y="844"/>
                    </a:lnTo>
                    <a:lnTo>
                      <a:pt x="221" y="829"/>
                    </a:lnTo>
                    <a:lnTo>
                      <a:pt x="232" y="831"/>
                    </a:lnTo>
                    <a:lnTo>
                      <a:pt x="243" y="829"/>
                    </a:lnTo>
                    <a:lnTo>
                      <a:pt x="251" y="817"/>
                    </a:lnTo>
                    <a:lnTo>
                      <a:pt x="242" y="804"/>
                    </a:lnTo>
                    <a:lnTo>
                      <a:pt x="230" y="790"/>
                    </a:lnTo>
                    <a:lnTo>
                      <a:pt x="215" y="778"/>
                    </a:lnTo>
                    <a:lnTo>
                      <a:pt x="181" y="773"/>
                    </a:lnTo>
                    <a:lnTo>
                      <a:pt x="168" y="758"/>
                    </a:lnTo>
                    <a:lnTo>
                      <a:pt x="162" y="754"/>
                    </a:lnTo>
                    <a:lnTo>
                      <a:pt x="157" y="745"/>
                    </a:lnTo>
                    <a:lnTo>
                      <a:pt x="151" y="709"/>
                    </a:lnTo>
                    <a:lnTo>
                      <a:pt x="145" y="699"/>
                    </a:lnTo>
                    <a:lnTo>
                      <a:pt x="136" y="691"/>
                    </a:lnTo>
                    <a:lnTo>
                      <a:pt x="131" y="676"/>
                    </a:lnTo>
                    <a:lnTo>
                      <a:pt x="129" y="660"/>
                    </a:lnTo>
                    <a:lnTo>
                      <a:pt x="124" y="649"/>
                    </a:lnTo>
                    <a:lnTo>
                      <a:pt x="114" y="646"/>
                    </a:lnTo>
                    <a:lnTo>
                      <a:pt x="102" y="651"/>
                    </a:lnTo>
                    <a:lnTo>
                      <a:pt x="92" y="649"/>
                    </a:lnTo>
                    <a:lnTo>
                      <a:pt x="88" y="640"/>
                    </a:lnTo>
                    <a:lnTo>
                      <a:pt x="86" y="623"/>
                    </a:lnTo>
                    <a:lnTo>
                      <a:pt x="85" y="607"/>
                    </a:lnTo>
                    <a:lnTo>
                      <a:pt x="85" y="592"/>
                    </a:lnTo>
                    <a:lnTo>
                      <a:pt x="86" y="586"/>
                    </a:lnTo>
                    <a:lnTo>
                      <a:pt x="92" y="578"/>
                    </a:lnTo>
                    <a:lnTo>
                      <a:pt x="93" y="568"/>
                    </a:lnTo>
                    <a:lnTo>
                      <a:pt x="98" y="563"/>
                    </a:lnTo>
                    <a:lnTo>
                      <a:pt x="103" y="553"/>
                    </a:lnTo>
                    <a:lnTo>
                      <a:pt x="103" y="542"/>
                    </a:lnTo>
                    <a:lnTo>
                      <a:pt x="112" y="515"/>
                    </a:lnTo>
                    <a:lnTo>
                      <a:pt x="119" y="501"/>
                    </a:lnTo>
                    <a:lnTo>
                      <a:pt x="126" y="487"/>
                    </a:lnTo>
                    <a:lnTo>
                      <a:pt x="128" y="471"/>
                    </a:lnTo>
                    <a:lnTo>
                      <a:pt x="133" y="439"/>
                    </a:lnTo>
                    <a:lnTo>
                      <a:pt x="129" y="415"/>
                    </a:lnTo>
                    <a:lnTo>
                      <a:pt x="142" y="411"/>
                    </a:lnTo>
                    <a:lnTo>
                      <a:pt x="157" y="409"/>
                    </a:lnTo>
                    <a:lnTo>
                      <a:pt x="161" y="409"/>
                    </a:lnTo>
                    <a:lnTo>
                      <a:pt x="168" y="411"/>
                    </a:lnTo>
                    <a:lnTo>
                      <a:pt x="179" y="414"/>
                    </a:lnTo>
                    <a:lnTo>
                      <a:pt x="182" y="419"/>
                    </a:lnTo>
                    <a:lnTo>
                      <a:pt x="179" y="455"/>
                    </a:lnTo>
                    <a:lnTo>
                      <a:pt x="183" y="462"/>
                    </a:lnTo>
                    <a:lnTo>
                      <a:pt x="187" y="462"/>
                    </a:lnTo>
                    <a:lnTo>
                      <a:pt x="184" y="458"/>
                    </a:lnTo>
                    <a:lnTo>
                      <a:pt x="189" y="458"/>
                    </a:lnTo>
                    <a:lnTo>
                      <a:pt x="212" y="460"/>
                    </a:lnTo>
                    <a:lnTo>
                      <a:pt x="222" y="458"/>
                    </a:lnTo>
                    <a:lnTo>
                      <a:pt x="233" y="461"/>
                    </a:lnTo>
                    <a:lnTo>
                      <a:pt x="251" y="476"/>
                    </a:lnTo>
                    <a:lnTo>
                      <a:pt x="257" y="484"/>
                    </a:lnTo>
                    <a:lnTo>
                      <a:pt x="264" y="488"/>
                    </a:lnTo>
                    <a:lnTo>
                      <a:pt x="270" y="492"/>
                    </a:lnTo>
                    <a:lnTo>
                      <a:pt x="271" y="489"/>
                    </a:lnTo>
                    <a:lnTo>
                      <a:pt x="276" y="493"/>
                    </a:lnTo>
                    <a:lnTo>
                      <a:pt x="285" y="511"/>
                    </a:lnTo>
                    <a:lnTo>
                      <a:pt x="291" y="516"/>
                    </a:lnTo>
                    <a:lnTo>
                      <a:pt x="292" y="510"/>
                    </a:lnTo>
                    <a:lnTo>
                      <a:pt x="292" y="501"/>
                    </a:lnTo>
                    <a:lnTo>
                      <a:pt x="286" y="487"/>
                    </a:lnTo>
                    <a:lnTo>
                      <a:pt x="280" y="473"/>
                    </a:lnTo>
                    <a:lnTo>
                      <a:pt x="265" y="462"/>
                    </a:lnTo>
                    <a:lnTo>
                      <a:pt x="258" y="440"/>
                    </a:lnTo>
                    <a:lnTo>
                      <a:pt x="255" y="429"/>
                    </a:lnTo>
                    <a:lnTo>
                      <a:pt x="258" y="411"/>
                    </a:lnTo>
                    <a:lnTo>
                      <a:pt x="265" y="407"/>
                    </a:lnTo>
                    <a:lnTo>
                      <a:pt x="270" y="396"/>
                    </a:lnTo>
                    <a:lnTo>
                      <a:pt x="278" y="392"/>
                    </a:lnTo>
                    <a:lnTo>
                      <a:pt x="292" y="372"/>
                    </a:lnTo>
                    <a:lnTo>
                      <a:pt x="298" y="366"/>
                    </a:lnTo>
                    <a:lnTo>
                      <a:pt x="307" y="363"/>
                    </a:lnTo>
                    <a:lnTo>
                      <a:pt x="334" y="365"/>
                    </a:lnTo>
                    <a:lnTo>
                      <a:pt x="350" y="368"/>
                    </a:lnTo>
                    <a:lnTo>
                      <a:pt x="368" y="365"/>
                    </a:lnTo>
                    <a:lnTo>
                      <a:pt x="396" y="364"/>
                    </a:lnTo>
                    <a:lnTo>
                      <a:pt x="405" y="374"/>
                    </a:lnTo>
                    <a:lnTo>
                      <a:pt x="416" y="369"/>
                    </a:lnTo>
                    <a:lnTo>
                      <a:pt x="416" y="365"/>
                    </a:lnTo>
                    <a:lnTo>
                      <a:pt x="420" y="365"/>
                    </a:lnTo>
                    <a:lnTo>
                      <a:pt x="427" y="354"/>
                    </a:lnTo>
                    <a:lnTo>
                      <a:pt x="427" y="312"/>
                    </a:lnTo>
                    <a:lnTo>
                      <a:pt x="431" y="302"/>
                    </a:lnTo>
                    <a:lnTo>
                      <a:pt x="430" y="293"/>
                    </a:lnTo>
                    <a:lnTo>
                      <a:pt x="429" y="286"/>
                    </a:lnTo>
                    <a:lnTo>
                      <a:pt x="424" y="280"/>
                    </a:lnTo>
                    <a:lnTo>
                      <a:pt x="416" y="275"/>
                    </a:lnTo>
                    <a:lnTo>
                      <a:pt x="414" y="268"/>
                    </a:lnTo>
                    <a:lnTo>
                      <a:pt x="404" y="267"/>
                    </a:lnTo>
                    <a:lnTo>
                      <a:pt x="397" y="262"/>
                    </a:lnTo>
                    <a:lnTo>
                      <a:pt x="389" y="252"/>
                    </a:lnTo>
                    <a:lnTo>
                      <a:pt x="386" y="241"/>
                    </a:lnTo>
                    <a:lnTo>
                      <a:pt x="387" y="216"/>
                    </a:lnTo>
                    <a:lnTo>
                      <a:pt x="386" y="203"/>
                    </a:lnTo>
                    <a:lnTo>
                      <a:pt x="382" y="191"/>
                    </a:lnTo>
                    <a:lnTo>
                      <a:pt x="377" y="181"/>
                    </a:lnTo>
                    <a:lnTo>
                      <a:pt x="370" y="176"/>
                    </a:lnTo>
                    <a:lnTo>
                      <a:pt x="368" y="169"/>
                    </a:lnTo>
                    <a:lnTo>
                      <a:pt x="360" y="165"/>
                    </a:lnTo>
                    <a:lnTo>
                      <a:pt x="353" y="158"/>
                    </a:lnTo>
                    <a:lnTo>
                      <a:pt x="348" y="150"/>
                    </a:lnTo>
                    <a:lnTo>
                      <a:pt x="335" y="135"/>
                    </a:lnTo>
                    <a:lnTo>
                      <a:pt x="323" y="134"/>
                    </a:lnTo>
                    <a:lnTo>
                      <a:pt x="312" y="135"/>
                    </a:lnTo>
                    <a:lnTo>
                      <a:pt x="301" y="138"/>
                    </a:lnTo>
                    <a:lnTo>
                      <a:pt x="297" y="149"/>
                    </a:lnTo>
                    <a:lnTo>
                      <a:pt x="292" y="153"/>
                    </a:lnTo>
                    <a:lnTo>
                      <a:pt x="285" y="156"/>
                    </a:lnTo>
                    <a:lnTo>
                      <a:pt x="273" y="162"/>
                    </a:lnTo>
                    <a:lnTo>
                      <a:pt x="264" y="162"/>
                    </a:lnTo>
                    <a:lnTo>
                      <a:pt x="255" y="156"/>
                    </a:lnTo>
                    <a:lnTo>
                      <a:pt x="249" y="146"/>
                    </a:lnTo>
                    <a:lnTo>
                      <a:pt x="242" y="144"/>
                    </a:lnTo>
                    <a:lnTo>
                      <a:pt x="233" y="146"/>
                    </a:lnTo>
                    <a:lnTo>
                      <a:pt x="220" y="151"/>
                    </a:lnTo>
                    <a:lnTo>
                      <a:pt x="208" y="164"/>
                    </a:lnTo>
                    <a:lnTo>
                      <a:pt x="195" y="169"/>
                    </a:lnTo>
                    <a:lnTo>
                      <a:pt x="188" y="178"/>
                    </a:lnTo>
                    <a:lnTo>
                      <a:pt x="183" y="182"/>
                    </a:lnTo>
                    <a:lnTo>
                      <a:pt x="184" y="177"/>
                    </a:lnTo>
                    <a:lnTo>
                      <a:pt x="181" y="164"/>
                    </a:lnTo>
                    <a:lnTo>
                      <a:pt x="185" y="150"/>
                    </a:lnTo>
                    <a:lnTo>
                      <a:pt x="188" y="126"/>
                    </a:lnTo>
                    <a:lnTo>
                      <a:pt x="193" y="115"/>
                    </a:lnTo>
                    <a:lnTo>
                      <a:pt x="193" y="106"/>
                    </a:lnTo>
                    <a:lnTo>
                      <a:pt x="194" y="97"/>
                    </a:lnTo>
                    <a:lnTo>
                      <a:pt x="190" y="81"/>
                    </a:lnTo>
                    <a:lnTo>
                      <a:pt x="194" y="64"/>
                    </a:lnTo>
                    <a:lnTo>
                      <a:pt x="190" y="60"/>
                    </a:lnTo>
                    <a:lnTo>
                      <a:pt x="169" y="60"/>
                    </a:lnTo>
                    <a:lnTo>
                      <a:pt x="163" y="59"/>
                    </a:lnTo>
                    <a:lnTo>
                      <a:pt x="161" y="58"/>
                    </a:lnTo>
                    <a:lnTo>
                      <a:pt x="161" y="40"/>
                    </a:lnTo>
                    <a:lnTo>
                      <a:pt x="158" y="25"/>
                    </a:lnTo>
                    <a:lnTo>
                      <a:pt x="152" y="16"/>
                    </a:lnTo>
                    <a:lnTo>
                      <a:pt x="149" y="11"/>
                    </a:lnTo>
                    <a:lnTo>
                      <a:pt x="142" y="14"/>
                    </a:lnTo>
                    <a:lnTo>
                      <a:pt x="140" y="8"/>
                    </a:lnTo>
                    <a:lnTo>
                      <a:pt x="141" y="0"/>
                    </a:lnTo>
                    <a:lnTo>
                      <a:pt x="144"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97" name="Freeform 94"/>
              <p:cNvSpPr>
                <a:spLocks noChangeAspect="1"/>
              </p:cNvSpPr>
              <p:nvPr/>
            </p:nvSpPr>
            <p:spPr bwMode="gray">
              <a:xfrm>
                <a:off x="2261227" y="1374423"/>
                <a:ext cx="66587" cy="165125"/>
              </a:xfrm>
              <a:custGeom>
                <a:avLst/>
                <a:gdLst/>
                <a:ahLst/>
                <a:cxnLst>
                  <a:cxn ang="0">
                    <a:pos x="125" y="657"/>
                  </a:cxn>
                  <a:cxn ang="0">
                    <a:pos x="116" y="592"/>
                  </a:cxn>
                  <a:cxn ang="0">
                    <a:pos x="89" y="559"/>
                  </a:cxn>
                  <a:cxn ang="0">
                    <a:pos x="85" y="536"/>
                  </a:cxn>
                  <a:cxn ang="0">
                    <a:pos x="78" y="512"/>
                  </a:cxn>
                  <a:cxn ang="0">
                    <a:pos x="22" y="470"/>
                  </a:cxn>
                  <a:cxn ang="0">
                    <a:pos x="0" y="443"/>
                  </a:cxn>
                  <a:cxn ang="0">
                    <a:pos x="19" y="416"/>
                  </a:cxn>
                  <a:cxn ang="0">
                    <a:pos x="27" y="376"/>
                  </a:cxn>
                  <a:cxn ang="0">
                    <a:pos x="47" y="365"/>
                  </a:cxn>
                  <a:cxn ang="0">
                    <a:pos x="42" y="326"/>
                  </a:cxn>
                  <a:cxn ang="0">
                    <a:pos x="59" y="276"/>
                  </a:cxn>
                  <a:cxn ang="0">
                    <a:pos x="101" y="268"/>
                  </a:cxn>
                  <a:cxn ang="0">
                    <a:pos x="134" y="197"/>
                  </a:cxn>
                  <a:cxn ang="0">
                    <a:pos x="160" y="155"/>
                  </a:cxn>
                  <a:cxn ang="0">
                    <a:pos x="194" y="92"/>
                  </a:cxn>
                  <a:cxn ang="0">
                    <a:pos x="242" y="63"/>
                  </a:cxn>
                  <a:cxn ang="0">
                    <a:pos x="264" y="33"/>
                  </a:cxn>
                  <a:cxn ang="0">
                    <a:pos x="290" y="5"/>
                  </a:cxn>
                  <a:cxn ang="0">
                    <a:pos x="322" y="20"/>
                  </a:cxn>
                  <a:cxn ang="0">
                    <a:pos x="354" y="79"/>
                  </a:cxn>
                  <a:cxn ang="0">
                    <a:pos x="342" y="163"/>
                  </a:cxn>
                  <a:cxn ang="0">
                    <a:pos x="311" y="198"/>
                  </a:cxn>
                  <a:cxn ang="0">
                    <a:pos x="304" y="256"/>
                  </a:cxn>
                  <a:cxn ang="0">
                    <a:pos x="323" y="258"/>
                  </a:cxn>
                  <a:cxn ang="0">
                    <a:pos x="366" y="281"/>
                  </a:cxn>
                  <a:cxn ang="0">
                    <a:pos x="391" y="346"/>
                  </a:cxn>
                  <a:cxn ang="0">
                    <a:pos x="423" y="387"/>
                  </a:cxn>
                  <a:cxn ang="0">
                    <a:pos x="488" y="391"/>
                  </a:cxn>
                  <a:cxn ang="0">
                    <a:pos x="456" y="427"/>
                  </a:cxn>
                  <a:cxn ang="0">
                    <a:pos x="445" y="443"/>
                  </a:cxn>
                  <a:cxn ang="0">
                    <a:pos x="426" y="464"/>
                  </a:cxn>
                  <a:cxn ang="0">
                    <a:pos x="383" y="496"/>
                  </a:cxn>
                  <a:cxn ang="0">
                    <a:pos x="332" y="518"/>
                  </a:cxn>
                  <a:cxn ang="0">
                    <a:pos x="304" y="581"/>
                  </a:cxn>
                  <a:cxn ang="0">
                    <a:pos x="312" y="635"/>
                  </a:cxn>
                  <a:cxn ang="0">
                    <a:pos x="344" y="693"/>
                  </a:cxn>
                  <a:cxn ang="0">
                    <a:pos x="354" y="722"/>
                  </a:cxn>
                  <a:cxn ang="0">
                    <a:pos x="342" y="760"/>
                  </a:cxn>
                  <a:cxn ang="0">
                    <a:pos x="334" y="807"/>
                  </a:cxn>
                  <a:cxn ang="0">
                    <a:pos x="376" y="854"/>
                  </a:cxn>
                  <a:cxn ang="0">
                    <a:pos x="391" y="922"/>
                  </a:cxn>
                  <a:cxn ang="0">
                    <a:pos x="375" y="1000"/>
                  </a:cxn>
                  <a:cxn ang="0">
                    <a:pos x="355" y="1047"/>
                  </a:cxn>
                  <a:cxn ang="0">
                    <a:pos x="349" y="1017"/>
                  </a:cxn>
                  <a:cxn ang="0">
                    <a:pos x="351" y="958"/>
                  </a:cxn>
                  <a:cxn ang="0">
                    <a:pos x="351" y="937"/>
                  </a:cxn>
                  <a:cxn ang="0">
                    <a:pos x="333" y="851"/>
                  </a:cxn>
                  <a:cxn ang="0">
                    <a:pos x="317" y="821"/>
                  </a:cxn>
                  <a:cxn ang="0">
                    <a:pos x="297" y="721"/>
                  </a:cxn>
                  <a:cxn ang="0">
                    <a:pos x="279" y="688"/>
                  </a:cxn>
                  <a:cxn ang="0">
                    <a:pos x="251" y="653"/>
                  </a:cxn>
                  <a:cxn ang="0">
                    <a:pos x="226" y="693"/>
                  </a:cxn>
                  <a:cxn ang="0">
                    <a:pos x="179" y="726"/>
                  </a:cxn>
                  <a:cxn ang="0">
                    <a:pos x="154" y="728"/>
                  </a:cxn>
                  <a:cxn ang="0">
                    <a:pos x="122" y="726"/>
                  </a:cxn>
                  <a:cxn ang="0">
                    <a:pos x="112" y="704"/>
                  </a:cxn>
                </a:cxnLst>
                <a:rect l="0" t="0" r="r" b="b"/>
                <a:pathLst>
                  <a:path w="489" h="1050">
                    <a:moveTo>
                      <a:pt x="112" y="704"/>
                    </a:moveTo>
                    <a:lnTo>
                      <a:pt x="117" y="690"/>
                    </a:lnTo>
                    <a:lnTo>
                      <a:pt x="119" y="673"/>
                    </a:lnTo>
                    <a:lnTo>
                      <a:pt x="125" y="657"/>
                    </a:lnTo>
                    <a:lnTo>
                      <a:pt x="125" y="638"/>
                    </a:lnTo>
                    <a:lnTo>
                      <a:pt x="121" y="607"/>
                    </a:lnTo>
                    <a:lnTo>
                      <a:pt x="117" y="599"/>
                    </a:lnTo>
                    <a:lnTo>
                      <a:pt x="116" y="592"/>
                    </a:lnTo>
                    <a:lnTo>
                      <a:pt x="109" y="580"/>
                    </a:lnTo>
                    <a:lnTo>
                      <a:pt x="95" y="556"/>
                    </a:lnTo>
                    <a:lnTo>
                      <a:pt x="92" y="545"/>
                    </a:lnTo>
                    <a:lnTo>
                      <a:pt x="89" y="559"/>
                    </a:lnTo>
                    <a:lnTo>
                      <a:pt x="78" y="553"/>
                    </a:lnTo>
                    <a:lnTo>
                      <a:pt x="71" y="539"/>
                    </a:lnTo>
                    <a:lnTo>
                      <a:pt x="74" y="531"/>
                    </a:lnTo>
                    <a:lnTo>
                      <a:pt x="85" y="536"/>
                    </a:lnTo>
                    <a:lnTo>
                      <a:pt x="84" y="531"/>
                    </a:lnTo>
                    <a:lnTo>
                      <a:pt x="76" y="525"/>
                    </a:lnTo>
                    <a:lnTo>
                      <a:pt x="79" y="518"/>
                    </a:lnTo>
                    <a:lnTo>
                      <a:pt x="78" y="512"/>
                    </a:lnTo>
                    <a:lnTo>
                      <a:pt x="38" y="493"/>
                    </a:lnTo>
                    <a:lnTo>
                      <a:pt x="37" y="482"/>
                    </a:lnTo>
                    <a:lnTo>
                      <a:pt x="28" y="479"/>
                    </a:lnTo>
                    <a:lnTo>
                      <a:pt x="22" y="470"/>
                    </a:lnTo>
                    <a:lnTo>
                      <a:pt x="21" y="474"/>
                    </a:lnTo>
                    <a:lnTo>
                      <a:pt x="14" y="468"/>
                    </a:lnTo>
                    <a:lnTo>
                      <a:pt x="10" y="458"/>
                    </a:lnTo>
                    <a:lnTo>
                      <a:pt x="0" y="443"/>
                    </a:lnTo>
                    <a:lnTo>
                      <a:pt x="1" y="425"/>
                    </a:lnTo>
                    <a:lnTo>
                      <a:pt x="3" y="418"/>
                    </a:lnTo>
                    <a:lnTo>
                      <a:pt x="7" y="413"/>
                    </a:lnTo>
                    <a:lnTo>
                      <a:pt x="19" y="416"/>
                    </a:lnTo>
                    <a:lnTo>
                      <a:pt x="17" y="387"/>
                    </a:lnTo>
                    <a:lnTo>
                      <a:pt x="19" y="384"/>
                    </a:lnTo>
                    <a:lnTo>
                      <a:pt x="22" y="381"/>
                    </a:lnTo>
                    <a:lnTo>
                      <a:pt x="27" y="376"/>
                    </a:lnTo>
                    <a:lnTo>
                      <a:pt x="36" y="378"/>
                    </a:lnTo>
                    <a:lnTo>
                      <a:pt x="41" y="377"/>
                    </a:lnTo>
                    <a:lnTo>
                      <a:pt x="46" y="371"/>
                    </a:lnTo>
                    <a:lnTo>
                      <a:pt x="47" y="365"/>
                    </a:lnTo>
                    <a:lnTo>
                      <a:pt x="44" y="365"/>
                    </a:lnTo>
                    <a:lnTo>
                      <a:pt x="41" y="355"/>
                    </a:lnTo>
                    <a:lnTo>
                      <a:pt x="41" y="339"/>
                    </a:lnTo>
                    <a:lnTo>
                      <a:pt x="42" y="326"/>
                    </a:lnTo>
                    <a:lnTo>
                      <a:pt x="53" y="327"/>
                    </a:lnTo>
                    <a:lnTo>
                      <a:pt x="57" y="322"/>
                    </a:lnTo>
                    <a:lnTo>
                      <a:pt x="60" y="302"/>
                    </a:lnTo>
                    <a:lnTo>
                      <a:pt x="59" y="276"/>
                    </a:lnTo>
                    <a:lnTo>
                      <a:pt x="66" y="269"/>
                    </a:lnTo>
                    <a:lnTo>
                      <a:pt x="80" y="265"/>
                    </a:lnTo>
                    <a:lnTo>
                      <a:pt x="93" y="268"/>
                    </a:lnTo>
                    <a:lnTo>
                      <a:pt x="101" y="268"/>
                    </a:lnTo>
                    <a:lnTo>
                      <a:pt x="106" y="263"/>
                    </a:lnTo>
                    <a:lnTo>
                      <a:pt x="112" y="243"/>
                    </a:lnTo>
                    <a:lnTo>
                      <a:pt x="130" y="208"/>
                    </a:lnTo>
                    <a:lnTo>
                      <a:pt x="134" y="197"/>
                    </a:lnTo>
                    <a:lnTo>
                      <a:pt x="132" y="187"/>
                    </a:lnTo>
                    <a:lnTo>
                      <a:pt x="138" y="178"/>
                    </a:lnTo>
                    <a:lnTo>
                      <a:pt x="154" y="167"/>
                    </a:lnTo>
                    <a:lnTo>
                      <a:pt x="160" y="155"/>
                    </a:lnTo>
                    <a:lnTo>
                      <a:pt x="159" y="127"/>
                    </a:lnTo>
                    <a:lnTo>
                      <a:pt x="166" y="111"/>
                    </a:lnTo>
                    <a:lnTo>
                      <a:pt x="179" y="100"/>
                    </a:lnTo>
                    <a:lnTo>
                      <a:pt x="194" y="92"/>
                    </a:lnTo>
                    <a:lnTo>
                      <a:pt x="204" y="84"/>
                    </a:lnTo>
                    <a:lnTo>
                      <a:pt x="211" y="70"/>
                    </a:lnTo>
                    <a:lnTo>
                      <a:pt x="231" y="66"/>
                    </a:lnTo>
                    <a:lnTo>
                      <a:pt x="242" y="63"/>
                    </a:lnTo>
                    <a:lnTo>
                      <a:pt x="258" y="68"/>
                    </a:lnTo>
                    <a:lnTo>
                      <a:pt x="263" y="63"/>
                    </a:lnTo>
                    <a:lnTo>
                      <a:pt x="259" y="47"/>
                    </a:lnTo>
                    <a:lnTo>
                      <a:pt x="264" y="33"/>
                    </a:lnTo>
                    <a:lnTo>
                      <a:pt x="275" y="28"/>
                    </a:lnTo>
                    <a:lnTo>
                      <a:pt x="281" y="21"/>
                    </a:lnTo>
                    <a:lnTo>
                      <a:pt x="281" y="9"/>
                    </a:lnTo>
                    <a:lnTo>
                      <a:pt x="290" y="5"/>
                    </a:lnTo>
                    <a:lnTo>
                      <a:pt x="294" y="0"/>
                    </a:lnTo>
                    <a:lnTo>
                      <a:pt x="297" y="0"/>
                    </a:lnTo>
                    <a:lnTo>
                      <a:pt x="310" y="6"/>
                    </a:lnTo>
                    <a:lnTo>
                      <a:pt x="322" y="20"/>
                    </a:lnTo>
                    <a:lnTo>
                      <a:pt x="326" y="37"/>
                    </a:lnTo>
                    <a:lnTo>
                      <a:pt x="331" y="45"/>
                    </a:lnTo>
                    <a:lnTo>
                      <a:pt x="347" y="47"/>
                    </a:lnTo>
                    <a:lnTo>
                      <a:pt x="354" y="79"/>
                    </a:lnTo>
                    <a:lnTo>
                      <a:pt x="355" y="100"/>
                    </a:lnTo>
                    <a:lnTo>
                      <a:pt x="351" y="128"/>
                    </a:lnTo>
                    <a:lnTo>
                      <a:pt x="351" y="136"/>
                    </a:lnTo>
                    <a:lnTo>
                      <a:pt x="342" y="163"/>
                    </a:lnTo>
                    <a:lnTo>
                      <a:pt x="333" y="174"/>
                    </a:lnTo>
                    <a:lnTo>
                      <a:pt x="326" y="177"/>
                    </a:lnTo>
                    <a:lnTo>
                      <a:pt x="322" y="187"/>
                    </a:lnTo>
                    <a:lnTo>
                      <a:pt x="311" y="198"/>
                    </a:lnTo>
                    <a:lnTo>
                      <a:pt x="307" y="217"/>
                    </a:lnTo>
                    <a:lnTo>
                      <a:pt x="301" y="231"/>
                    </a:lnTo>
                    <a:lnTo>
                      <a:pt x="305" y="247"/>
                    </a:lnTo>
                    <a:lnTo>
                      <a:pt x="304" y="256"/>
                    </a:lnTo>
                    <a:lnTo>
                      <a:pt x="294" y="273"/>
                    </a:lnTo>
                    <a:lnTo>
                      <a:pt x="299" y="278"/>
                    </a:lnTo>
                    <a:lnTo>
                      <a:pt x="312" y="264"/>
                    </a:lnTo>
                    <a:lnTo>
                      <a:pt x="323" y="258"/>
                    </a:lnTo>
                    <a:lnTo>
                      <a:pt x="342" y="257"/>
                    </a:lnTo>
                    <a:lnTo>
                      <a:pt x="361" y="256"/>
                    </a:lnTo>
                    <a:lnTo>
                      <a:pt x="361" y="267"/>
                    </a:lnTo>
                    <a:lnTo>
                      <a:pt x="366" y="281"/>
                    </a:lnTo>
                    <a:lnTo>
                      <a:pt x="367" y="301"/>
                    </a:lnTo>
                    <a:lnTo>
                      <a:pt x="381" y="311"/>
                    </a:lnTo>
                    <a:lnTo>
                      <a:pt x="397" y="319"/>
                    </a:lnTo>
                    <a:lnTo>
                      <a:pt x="391" y="346"/>
                    </a:lnTo>
                    <a:lnTo>
                      <a:pt x="387" y="366"/>
                    </a:lnTo>
                    <a:lnTo>
                      <a:pt x="402" y="369"/>
                    </a:lnTo>
                    <a:lnTo>
                      <a:pt x="420" y="375"/>
                    </a:lnTo>
                    <a:lnTo>
                      <a:pt x="423" y="387"/>
                    </a:lnTo>
                    <a:lnTo>
                      <a:pt x="441" y="404"/>
                    </a:lnTo>
                    <a:lnTo>
                      <a:pt x="461" y="402"/>
                    </a:lnTo>
                    <a:lnTo>
                      <a:pt x="476" y="389"/>
                    </a:lnTo>
                    <a:lnTo>
                      <a:pt x="488" y="391"/>
                    </a:lnTo>
                    <a:lnTo>
                      <a:pt x="489" y="397"/>
                    </a:lnTo>
                    <a:lnTo>
                      <a:pt x="488" y="402"/>
                    </a:lnTo>
                    <a:lnTo>
                      <a:pt x="483" y="409"/>
                    </a:lnTo>
                    <a:lnTo>
                      <a:pt x="456" y="427"/>
                    </a:lnTo>
                    <a:lnTo>
                      <a:pt x="456" y="432"/>
                    </a:lnTo>
                    <a:lnTo>
                      <a:pt x="458" y="440"/>
                    </a:lnTo>
                    <a:lnTo>
                      <a:pt x="452" y="441"/>
                    </a:lnTo>
                    <a:lnTo>
                      <a:pt x="445" y="443"/>
                    </a:lnTo>
                    <a:lnTo>
                      <a:pt x="440" y="447"/>
                    </a:lnTo>
                    <a:lnTo>
                      <a:pt x="439" y="453"/>
                    </a:lnTo>
                    <a:lnTo>
                      <a:pt x="433" y="456"/>
                    </a:lnTo>
                    <a:lnTo>
                      <a:pt x="426" y="464"/>
                    </a:lnTo>
                    <a:lnTo>
                      <a:pt x="420" y="477"/>
                    </a:lnTo>
                    <a:lnTo>
                      <a:pt x="407" y="480"/>
                    </a:lnTo>
                    <a:lnTo>
                      <a:pt x="398" y="485"/>
                    </a:lnTo>
                    <a:lnTo>
                      <a:pt x="383" y="496"/>
                    </a:lnTo>
                    <a:lnTo>
                      <a:pt x="372" y="502"/>
                    </a:lnTo>
                    <a:lnTo>
                      <a:pt x="361" y="513"/>
                    </a:lnTo>
                    <a:lnTo>
                      <a:pt x="350" y="517"/>
                    </a:lnTo>
                    <a:lnTo>
                      <a:pt x="332" y="518"/>
                    </a:lnTo>
                    <a:lnTo>
                      <a:pt x="318" y="520"/>
                    </a:lnTo>
                    <a:lnTo>
                      <a:pt x="304" y="559"/>
                    </a:lnTo>
                    <a:lnTo>
                      <a:pt x="302" y="571"/>
                    </a:lnTo>
                    <a:lnTo>
                      <a:pt x="304" y="581"/>
                    </a:lnTo>
                    <a:lnTo>
                      <a:pt x="295" y="588"/>
                    </a:lnTo>
                    <a:lnTo>
                      <a:pt x="296" y="595"/>
                    </a:lnTo>
                    <a:lnTo>
                      <a:pt x="302" y="612"/>
                    </a:lnTo>
                    <a:lnTo>
                      <a:pt x="312" y="635"/>
                    </a:lnTo>
                    <a:lnTo>
                      <a:pt x="335" y="652"/>
                    </a:lnTo>
                    <a:lnTo>
                      <a:pt x="343" y="662"/>
                    </a:lnTo>
                    <a:lnTo>
                      <a:pt x="345" y="678"/>
                    </a:lnTo>
                    <a:lnTo>
                      <a:pt x="344" y="693"/>
                    </a:lnTo>
                    <a:lnTo>
                      <a:pt x="347" y="705"/>
                    </a:lnTo>
                    <a:lnTo>
                      <a:pt x="356" y="706"/>
                    </a:lnTo>
                    <a:lnTo>
                      <a:pt x="360" y="716"/>
                    </a:lnTo>
                    <a:lnTo>
                      <a:pt x="354" y="722"/>
                    </a:lnTo>
                    <a:lnTo>
                      <a:pt x="348" y="736"/>
                    </a:lnTo>
                    <a:lnTo>
                      <a:pt x="345" y="744"/>
                    </a:lnTo>
                    <a:lnTo>
                      <a:pt x="345" y="757"/>
                    </a:lnTo>
                    <a:lnTo>
                      <a:pt x="342" y="760"/>
                    </a:lnTo>
                    <a:lnTo>
                      <a:pt x="333" y="768"/>
                    </a:lnTo>
                    <a:lnTo>
                      <a:pt x="329" y="776"/>
                    </a:lnTo>
                    <a:lnTo>
                      <a:pt x="328" y="790"/>
                    </a:lnTo>
                    <a:lnTo>
                      <a:pt x="334" y="807"/>
                    </a:lnTo>
                    <a:lnTo>
                      <a:pt x="353" y="819"/>
                    </a:lnTo>
                    <a:lnTo>
                      <a:pt x="371" y="839"/>
                    </a:lnTo>
                    <a:lnTo>
                      <a:pt x="374" y="845"/>
                    </a:lnTo>
                    <a:lnTo>
                      <a:pt x="376" y="854"/>
                    </a:lnTo>
                    <a:lnTo>
                      <a:pt x="377" y="887"/>
                    </a:lnTo>
                    <a:lnTo>
                      <a:pt x="383" y="905"/>
                    </a:lnTo>
                    <a:lnTo>
                      <a:pt x="386" y="907"/>
                    </a:lnTo>
                    <a:lnTo>
                      <a:pt x="391" y="922"/>
                    </a:lnTo>
                    <a:lnTo>
                      <a:pt x="406" y="956"/>
                    </a:lnTo>
                    <a:lnTo>
                      <a:pt x="404" y="963"/>
                    </a:lnTo>
                    <a:lnTo>
                      <a:pt x="386" y="993"/>
                    </a:lnTo>
                    <a:lnTo>
                      <a:pt x="375" y="1000"/>
                    </a:lnTo>
                    <a:lnTo>
                      <a:pt x="367" y="1012"/>
                    </a:lnTo>
                    <a:lnTo>
                      <a:pt x="365" y="1027"/>
                    </a:lnTo>
                    <a:lnTo>
                      <a:pt x="360" y="1039"/>
                    </a:lnTo>
                    <a:lnTo>
                      <a:pt x="355" y="1047"/>
                    </a:lnTo>
                    <a:lnTo>
                      <a:pt x="354" y="1050"/>
                    </a:lnTo>
                    <a:lnTo>
                      <a:pt x="344" y="1043"/>
                    </a:lnTo>
                    <a:lnTo>
                      <a:pt x="345" y="1031"/>
                    </a:lnTo>
                    <a:lnTo>
                      <a:pt x="349" y="1017"/>
                    </a:lnTo>
                    <a:lnTo>
                      <a:pt x="359" y="993"/>
                    </a:lnTo>
                    <a:lnTo>
                      <a:pt x="359" y="981"/>
                    </a:lnTo>
                    <a:lnTo>
                      <a:pt x="361" y="964"/>
                    </a:lnTo>
                    <a:lnTo>
                      <a:pt x="351" y="958"/>
                    </a:lnTo>
                    <a:lnTo>
                      <a:pt x="344" y="953"/>
                    </a:lnTo>
                    <a:lnTo>
                      <a:pt x="345" y="946"/>
                    </a:lnTo>
                    <a:lnTo>
                      <a:pt x="354" y="947"/>
                    </a:lnTo>
                    <a:lnTo>
                      <a:pt x="351" y="937"/>
                    </a:lnTo>
                    <a:lnTo>
                      <a:pt x="354" y="924"/>
                    </a:lnTo>
                    <a:lnTo>
                      <a:pt x="349" y="897"/>
                    </a:lnTo>
                    <a:lnTo>
                      <a:pt x="338" y="870"/>
                    </a:lnTo>
                    <a:lnTo>
                      <a:pt x="333" y="851"/>
                    </a:lnTo>
                    <a:lnTo>
                      <a:pt x="329" y="855"/>
                    </a:lnTo>
                    <a:lnTo>
                      <a:pt x="327" y="860"/>
                    </a:lnTo>
                    <a:lnTo>
                      <a:pt x="322" y="844"/>
                    </a:lnTo>
                    <a:lnTo>
                      <a:pt x="317" y="821"/>
                    </a:lnTo>
                    <a:lnTo>
                      <a:pt x="311" y="805"/>
                    </a:lnTo>
                    <a:lnTo>
                      <a:pt x="306" y="784"/>
                    </a:lnTo>
                    <a:lnTo>
                      <a:pt x="301" y="759"/>
                    </a:lnTo>
                    <a:lnTo>
                      <a:pt x="297" y="721"/>
                    </a:lnTo>
                    <a:lnTo>
                      <a:pt x="299" y="695"/>
                    </a:lnTo>
                    <a:lnTo>
                      <a:pt x="295" y="695"/>
                    </a:lnTo>
                    <a:lnTo>
                      <a:pt x="291" y="694"/>
                    </a:lnTo>
                    <a:lnTo>
                      <a:pt x="279" y="688"/>
                    </a:lnTo>
                    <a:lnTo>
                      <a:pt x="269" y="679"/>
                    </a:lnTo>
                    <a:lnTo>
                      <a:pt x="262" y="671"/>
                    </a:lnTo>
                    <a:lnTo>
                      <a:pt x="254" y="673"/>
                    </a:lnTo>
                    <a:lnTo>
                      <a:pt x="251" y="653"/>
                    </a:lnTo>
                    <a:lnTo>
                      <a:pt x="246" y="642"/>
                    </a:lnTo>
                    <a:lnTo>
                      <a:pt x="246" y="662"/>
                    </a:lnTo>
                    <a:lnTo>
                      <a:pt x="241" y="685"/>
                    </a:lnTo>
                    <a:lnTo>
                      <a:pt x="226" y="693"/>
                    </a:lnTo>
                    <a:lnTo>
                      <a:pt x="211" y="700"/>
                    </a:lnTo>
                    <a:lnTo>
                      <a:pt x="200" y="710"/>
                    </a:lnTo>
                    <a:lnTo>
                      <a:pt x="189" y="717"/>
                    </a:lnTo>
                    <a:lnTo>
                      <a:pt x="179" y="726"/>
                    </a:lnTo>
                    <a:lnTo>
                      <a:pt x="170" y="738"/>
                    </a:lnTo>
                    <a:lnTo>
                      <a:pt x="165" y="733"/>
                    </a:lnTo>
                    <a:lnTo>
                      <a:pt x="159" y="735"/>
                    </a:lnTo>
                    <a:lnTo>
                      <a:pt x="154" y="728"/>
                    </a:lnTo>
                    <a:lnTo>
                      <a:pt x="146" y="738"/>
                    </a:lnTo>
                    <a:lnTo>
                      <a:pt x="136" y="733"/>
                    </a:lnTo>
                    <a:lnTo>
                      <a:pt x="127" y="730"/>
                    </a:lnTo>
                    <a:lnTo>
                      <a:pt x="122" y="726"/>
                    </a:lnTo>
                    <a:lnTo>
                      <a:pt x="125" y="717"/>
                    </a:lnTo>
                    <a:lnTo>
                      <a:pt x="116" y="725"/>
                    </a:lnTo>
                    <a:lnTo>
                      <a:pt x="109" y="721"/>
                    </a:lnTo>
                    <a:lnTo>
                      <a:pt x="112" y="704"/>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98" name="Freeform 95"/>
              <p:cNvSpPr>
                <a:spLocks noChangeAspect="1"/>
              </p:cNvSpPr>
              <p:nvPr/>
            </p:nvSpPr>
            <p:spPr bwMode="gray">
              <a:xfrm>
                <a:off x="2336738" y="1500232"/>
                <a:ext cx="39815" cy="36957"/>
              </a:xfrm>
              <a:custGeom>
                <a:avLst/>
                <a:gdLst/>
                <a:ahLst/>
                <a:cxnLst>
                  <a:cxn ang="0">
                    <a:pos x="115" y="236"/>
                  </a:cxn>
                  <a:cxn ang="0">
                    <a:pos x="106" y="230"/>
                  </a:cxn>
                  <a:cxn ang="0">
                    <a:pos x="82" y="232"/>
                  </a:cxn>
                  <a:cxn ang="0">
                    <a:pos x="72" y="221"/>
                  </a:cxn>
                  <a:cxn ang="0">
                    <a:pos x="75" y="204"/>
                  </a:cxn>
                  <a:cxn ang="0">
                    <a:pos x="64" y="203"/>
                  </a:cxn>
                  <a:cxn ang="0">
                    <a:pos x="50" y="214"/>
                  </a:cxn>
                  <a:cxn ang="0">
                    <a:pos x="41" y="186"/>
                  </a:cxn>
                  <a:cxn ang="0">
                    <a:pos x="45" y="184"/>
                  </a:cxn>
                  <a:cxn ang="0">
                    <a:pos x="36" y="172"/>
                  </a:cxn>
                  <a:cxn ang="0">
                    <a:pos x="37" y="157"/>
                  </a:cxn>
                  <a:cxn ang="0">
                    <a:pos x="25" y="129"/>
                  </a:cxn>
                  <a:cxn ang="0">
                    <a:pos x="3" y="96"/>
                  </a:cxn>
                  <a:cxn ang="0">
                    <a:pos x="3" y="67"/>
                  </a:cxn>
                  <a:cxn ang="0">
                    <a:pos x="15" y="52"/>
                  </a:cxn>
                  <a:cxn ang="0">
                    <a:pos x="37" y="28"/>
                  </a:cxn>
                  <a:cxn ang="0">
                    <a:pos x="52" y="19"/>
                  </a:cxn>
                  <a:cxn ang="0">
                    <a:pos x="95" y="24"/>
                  </a:cxn>
                  <a:cxn ang="0">
                    <a:pos x="141" y="20"/>
                  </a:cxn>
                  <a:cxn ang="0">
                    <a:pos x="161" y="25"/>
                  </a:cxn>
                  <a:cxn ang="0">
                    <a:pos x="187" y="37"/>
                  </a:cxn>
                  <a:cxn ang="0">
                    <a:pos x="207" y="38"/>
                  </a:cxn>
                  <a:cxn ang="0">
                    <a:pos x="223" y="15"/>
                  </a:cxn>
                  <a:cxn ang="0">
                    <a:pos x="242" y="11"/>
                  </a:cxn>
                  <a:cxn ang="0">
                    <a:pos x="258" y="20"/>
                  </a:cxn>
                  <a:cxn ang="0">
                    <a:pos x="279" y="6"/>
                  </a:cxn>
                  <a:cxn ang="0">
                    <a:pos x="281" y="37"/>
                  </a:cxn>
                  <a:cxn ang="0">
                    <a:pos x="290" y="68"/>
                  </a:cxn>
                  <a:cxn ang="0">
                    <a:pos x="287" y="129"/>
                  </a:cxn>
                  <a:cxn ang="0">
                    <a:pos x="272" y="135"/>
                  </a:cxn>
                  <a:cxn ang="0">
                    <a:pos x="255" y="148"/>
                  </a:cxn>
                  <a:cxn ang="0">
                    <a:pos x="229" y="156"/>
                  </a:cxn>
                  <a:cxn ang="0">
                    <a:pos x="209" y="167"/>
                  </a:cxn>
                  <a:cxn ang="0">
                    <a:pos x="197" y="184"/>
                  </a:cxn>
                  <a:cxn ang="0">
                    <a:pos x="199" y="202"/>
                  </a:cxn>
                  <a:cxn ang="0">
                    <a:pos x="185" y="207"/>
                  </a:cxn>
                  <a:cxn ang="0">
                    <a:pos x="164" y="218"/>
                  </a:cxn>
                  <a:cxn ang="0">
                    <a:pos x="149" y="215"/>
                  </a:cxn>
                  <a:cxn ang="0">
                    <a:pos x="143" y="230"/>
                  </a:cxn>
                  <a:cxn ang="0">
                    <a:pos x="125" y="236"/>
                  </a:cxn>
                </a:cxnLst>
                <a:rect l="0" t="0" r="r" b="b"/>
                <a:pathLst>
                  <a:path w="290" h="237">
                    <a:moveTo>
                      <a:pt x="120" y="237"/>
                    </a:moveTo>
                    <a:lnTo>
                      <a:pt x="115" y="236"/>
                    </a:lnTo>
                    <a:lnTo>
                      <a:pt x="112" y="234"/>
                    </a:lnTo>
                    <a:lnTo>
                      <a:pt x="106" y="230"/>
                    </a:lnTo>
                    <a:lnTo>
                      <a:pt x="89" y="229"/>
                    </a:lnTo>
                    <a:lnTo>
                      <a:pt x="82" y="232"/>
                    </a:lnTo>
                    <a:lnTo>
                      <a:pt x="72" y="232"/>
                    </a:lnTo>
                    <a:lnTo>
                      <a:pt x="72" y="221"/>
                    </a:lnTo>
                    <a:lnTo>
                      <a:pt x="77" y="214"/>
                    </a:lnTo>
                    <a:lnTo>
                      <a:pt x="75" y="204"/>
                    </a:lnTo>
                    <a:lnTo>
                      <a:pt x="69" y="202"/>
                    </a:lnTo>
                    <a:lnTo>
                      <a:pt x="64" y="203"/>
                    </a:lnTo>
                    <a:lnTo>
                      <a:pt x="59" y="211"/>
                    </a:lnTo>
                    <a:lnTo>
                      <a:pt x="50" y="214"/>
                    </a:lnTo>
                    <a:lnTo>
                      <a:pt x="41" y="188"/>
                    </a:lnTo>
                    <a:lnTo>
                      <a:pt x="41" y="186"/>
                    </a:lnTo>
                    <a:lnTo>
                      <a:pt x="45" y="189"/>
                    </a:lnTo>
                    <a:lnTo>
                      <a:pt x="45" y="184"/>
                    </a:lnTo>
                    <a:lnTo>
                      <a:pt x="36" y="173"/>
                    </a:lnTo>
                    <a:lnTo>
                      <a:pt x="36" y="172"/>
                    </a:lnTo>
                    <a:lnTo>
                      <a:pt x="37" y="166"/>
                    </a:lnTo>
                    <a:lnTo>
                      <a:pt x="37" y="157"/>
                    </a:lnTo>
                    <a:lnTo>
                      <a:pt x="31" y="143"/>
                    </a:lnTo>
                    <a:lnTo>
                      <a:pt x="25" y="129"/>
                    </a:lnTo>
                    <a:lnTo>
                      <a:pt x="10" y="118"/>
                    </a:lnTo>
                    <a:lnTo>
                      <a:pt x="3" y="96"/>
                    </a:lnTo>
                    <a:lnTo>
                      <a:pt x="0" y="85"/>
                    </a:lnTo>
                    <a:lnTo>
                      <a:pt x="3" y="67"/>
                    </a:lnTo>
                    <a:lnTo>
                      <a:pt x="10" y="63"/>
                    </a:lnTo>
                    <a:lnTo>
                      <a:pt x="15" y="52"/>
                    </a:lnTo>
                    <a:lnTo>
                      <a:pt x="23" y="48"/>
                    </a:lnTo>
                    <a:lnTo>
                      <a:pt x="37" y="28"/>
                    </a:lnTo>
                    <a:lnTo>
                      <a:pt x="43" y="22"/>
                    </a:lnTo>
                    <a:lnTo>
                      <a:pt x="52" y="19"/>
                    </a:lnTo>
                    <a:lnTo>
                      <a:pt x="79" y="21"/>
                    </a:lnTo>
                    <a:lnTo>
                      <a:pt x="95" y="24"/>
                    </a:lnTo>
                    <a:lnTo>
                      <a:pt x="113" y="21"/>
                    </a:lnTo>
                    <a:lnTo>
                      <a:pt x="141" y="20"/>
                    </a:lnTo>
                    <a:lnTo>
                      <a:pt x="150" y="30"/>
                    </a:lnTo>
                    <a:lnTo>
                      <a:pt x="161" y="25"/>
                    </a:lnTo>
                    <a:lnTo>
                      <a:pt x="169" y="33"/>
                    </a:lnTo>
                    <a:lnTo>
                      <a:pt x="187" y="37"/>
                    </a:lnTo>
                    <a:lnTo>
                      <a:pt x="198" y="41"/>
                    </a:lnTo>
                    <a:lnTo>
                      <a:pt x="207" y="38"/>
                    </a:lnTo>
                    <a:lnTo>
                      <a:pt x="207" y="24"/>
                    </a:lnTo>
                    <a:lnTo>
                      <a:pt x="223" y="15"/>
                    </a:lnTo>
                    <a:lnTo>
                      <a:pt x="234" y="11"/>
                    </a:lnTo>
                    <a:lnTo>
                      <a:pt x="242" y="11"/>
                    </a:lnTo>
                    <a:lnTo>
                      <a:pt x="251" y="20"/>
                    </a:lnTo>
                    <a:lnTo>
                      <a:pt x="258" y="20"/>
                    </a:lnTo>
                    <a:lnTo>
                      <a:pt x="268" y="15"/>
                    </a:lnTo>
                    <a:lnTo>
                      <a:pt x="279" y="6"/>
                    </a:lnTo>
                    <a:lnTo>
                      <a:pt x="283" y="0"/>
                    </a:lnTo>
                    <a:lnTo>
                      <a:pt x="281" y="37"/>
                    </a:lnTo>
                    <a:lnTo>
                      <a:pt x="283" y="53"/>
                    </a:lnTo>
                    <a:lnTo>
                      <a:pt x="290" y="68"/>
                    </a:lnTo>
                    <a:lnTo>
                      <a:pt x="289" y="117"/>
                    </a:lnTo>
                    <a:lnTo>
                      <a:pt x="287" y="129"/>
                    </a:lnTo>
                    <a:lnTo>
                      <a:pt x="281" y="138"/>
                    </a:lnTo>
                    <a:lnTo>
                      <a:pt x="272" y="135"/>
                    </a:lnTo>
                    <a:lnTo>
                      <a:pt x="262" y="144"/>
                    </a:lnTo>
                    <a:lnTo>
                      <a:pt x="255" y="148"/>
                    </a:lnTo>
                    <a:lnTo>
                      <a:pt x="247" y="148"/>
                    </a:lnTo>
                    <a:lnTo>
                      <a:pt x="229" y="156"/>
                    </a:lnTo>
                    <a:lnTo>
                      <a:pt x="228" y="166"/>
                    </a:lnTo>
                    <a:lnTo>
                      <a:pt x="209" y="167"/>
                    </a:lnTo>
                    <a:lnTo>
                      <a:pt x="199" y="171"/>
                    </a:lnTo>
                    <a:lnTo>
                      <a:pt x="197" y="184"/>
                    </a:lnTo>
                    <a:lnTo>
                      <a:pt x="198" y="193"/>
                    </a:lnTo>
                    <a:lnTo>
                      <a:pt x="199" y="202"/>
                    </a:lnTo>
                    <a:lnTo>
                      <a:pt x="193" y="204"/>
                    </a:lnTo>
                    <a:lnTo>
                      <a:pt x="185" y="207"/>
                    </a:lnTo>
                    <a:lnTo>
                      <a:pt x="174" y="214"/>
                    </a:lnTo>
                    <a:lnTo>
                      <a:pt x="164" y="218"/>
                    </a:lnTo>
                    <a:lnTo>
                      <a:pt x="156" y="215"/>
                    </a:lnTo>
                    <a:lnTo>
                      <a:pt x="149" y="215"/>
                    </a:lnTo>
                    <a:lnTo>
                      <a:pt x="148" y="225"/>
                    </a:lnTo>
                    <a:lnTo>
                      <a:pt x="143" y="230"/>
                    </a:lnTo>
                    <a:lnTo>
                      <a:pt x="136" y="234"/>
                    </a:lnTo>
                    <a:lnTo>
                      <a:pt x="125" y="236"/>
                    </a:lnTo>
                    <a:lnTo>
                      <a:pt x="120" y="237"/>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99" name="Freeform 96"/>
              <p:cNvSpPr>
                <a:spLocks noChangeAspect="1"/>
              </p:cNvSpPr>
              <p:nvPr/>
            </p:nvSpPr>
            <p:spPr bwMode="gray">
              <a:xfrm>
                <a:off x="2320950" y="1429465"/>
                <a:ext cx="54231" cy="77058"/>
              </a:xfrm>
              <a:custGeom>
                <a:avLst/>
                <a:gdLst/>
                <a:ahLst/>
                <a:cxnLst>
                  <a:cxn ang="0">
                    <a:pos x="135" y="39"/>
                  </a:cxn>
                  <a:cxn ang="0">
                    <a:pos x="147" y="71"/>
                  </a:cxn>
                  <a:cxn ang="0">
                    <a:pos x="183" y="98"/>
                  </a:cxn>
                  <a:cxn ang="0">
                    <a:pos x="228" y="105"/>
                  </a:cxn>
                  <a:cxn ang="0">
                    <a:pos x="243" y="127"/>
                  </a:cxn>
                  <a:cxn ang="0">
                    <a:pos x="252" y="151"/>
                  </a:cxn>
                  <a:cxn ang="0">
                    <a:pos x="220" y="164"/>
                  </a:cxn>
                  <a:cxn ang="0">
                    <a:pos x="205" y="181"/>
                  </a:cxn>
                  <a:cxn ang="0">
                    <a:pos x="221" y="196"/>
                  </a:cxn>
                  <a:cxn ang="0">
                    <a:pos x="271" y="239"/>
                  </a:cxn>
                  <a:cxn ang="0">
                    <a:pos x="314" y="290"/>
                  </a:cxn>
                  <a:cxn ang="0">
                    <a:pos x="342" y="317"/>
                  </a:cxn>
                  <a:cxn ang="0">
                    <a:pos x="345" y="331"/>
                  </a:cxn>
                  <a:cxn ang="0">
                    <a:pos x="371" y="355"/>
                  </a:cxn>
                  <a:cxn ang="0">
                    <a:pos x="397" y="409"/>
                  </a:cxn>
                  <a:cxn ang="0">
                    <a:pos x="394" y="455"/>
                  </a:cxn>
                  <a:cxn ang="0">
                    <a:pos x="366" y="469"/>
                  </a:cxn>
                  <a:cxn ang="0">
                    <a:pos x="338" y="464"/>
                  </a:cxn>
                  <a:cxn ang="0">
                    <a:pos x="313" y="490"/>
                  </a:cxn>
                  <a:cxn ang="0">
                    <a:pos x="276" y="474"/>
                  </a:cxn>
                  <a:cxn ang="0">
                    <a:pos x="287" y="459"/>
                  </a:cxn>
                  <a:cxn ang="0">
                    <a:pos x="290" y="398"/>
                  </a:cxn>
                  <a:cxn ang="0">
                    <a:pos x="276" y="380"/>
                  </a:cxn>
                  <a:cxn ang="0">
                    <a:pos x="257" y="367"/>
                  </a:cxn>
                  <a:cxn ang="0">
                    <a:pos x="247" y="321"/>
                  </a:cxn>
                  <a:cxn ang="0">
                    <a:pos x="237" y="286"/>
                  </a:cxn>
                  <a:cxn ang="0">
                    <a:pos x="220" y="270"/>
                  </a:cxn>
                  <a:cxn ang="0">
                    <a:pos x="195" y="240"/>
                  </a:cxn>
                  <a:cxn ang="0">
                    <a:pos x="161" y="243"/>
                  </a:cxn>
                  <a:cxn ang="0">
                    <a:pos x="145" y="261"/>
                  </a:cxn>
                  <a:cxn ang="0">
                    <a:pos x="115" y="261"/>
                  </a:cxn>
                  <a:cxn ang="0">
                    <a:pos x="93" y="251"/>
                  </a:cxn>
                  <a:cxn ang="0">
                    <a:pos x="55" y="274"/>
                  </a:cxn>
                  <a:cxn ang="0">
                    <a:pos x="44" y="282"/>
                  </a:cxn>
                  <a:cxn ang="0">
                    <a:pos x="48" y="231"/>
                  </a:cxn>
                  <a:cxn ang="0">
                    <a:pos x="54" y="202"/>
                  </a:cxn>
                  <a:cxn ang="0">
                    <a:pos x="50" y="165"/>
                  </a:cxn>
                  <a:cxn ang="0">
                    <a:pos x="21" y="163"/>
                  </a:cxn>
                  <a:cxn ang="0">
                    <a:pos x="12" y="121"/>
                  </a:cxn>
                  <a:cxn ang="0">
                    <a:pos x="0" y="113"/>
                  </a:cxn>
                  <a:cxn ang="0">
                    <a:pos x="5" y="99"/>
                  </a:cxn>
                  <a:cxn ang="0">
                    <a:pos x="23" y="92"/>
                  </a:cxn>
                  <a:cxn ang="0">
                    <a:pos x="48" y="61"/>
                  </a:cxn>
                  <a:cxn ang="0">
                    <a:pos x="59" y="76"/>
                  </a:cxn>
                  <a:cxn ang="0">
                    <a:pos x="85" y="52"/>
                  </a:cxn>
                  <a:cxn ang="0">
                    <a:pos x="77" y="7"/>
                  </a:cxn>
                  <a:cxn ang="0">
                    <a:pos x="106" y="3"/>
                  </a:cxn>
                </a:cxnLst>
                <a:rect l="0" t="0" r="r" b="b"/>
                <a:pathLst>
                  <a:path w="398" h="490">
                    <a:moveTo>
                      <a:pt x="106" y="3"/>
                    </a:moveTo>
                    <a:lnTo>
                      <a:pt x="118" y="19"/>
                    </a:lnTo>
                    <a:lnTo>
                      <a:pt x="135" y="39"/>
                    </a:lnTo>
                    <a:lnTo>
                      <a:pt x="145" y="49"/>
                    </a:lnTo>
                    <a:lnTo>
                      <a:pt x="150" y="59"/>
                    </a:lnTo>
                    <a:lnTo>
                      <a:pt x="147" y="71"/>
                    </a:lnTo>
                    <a:lnTo>
                      <a:pt x="149" y="79"/>
                    </a:lnTo>
                    <a:lnTo>
                      <a:pt x="163" y="94"/>
                    </a:lnTo>
                    <a:lnTo>
                      <a:pt x="183" y="98"/>
                    </a:lnTo>
                    <a:lnTo>
                      <a:pt x="203" y="93"/>
                    </a:lnTo>
                    <a:lnTo>
                      <a:pt x="219" y="94"/>
                    </a:lnTo>
                    <a:lnTo>
                      <a:pt x="228" y="105"/>
                    </a:lnTo>
                    <a:lnTo>
                      <a:pt x="233" y="114"/>
                    </a:lnTo>
                    <a:lnTo>
                      <a:pt x="235" y="121"/>
                    </a:lnTo>
                    <a:lnTo>
                      <a:pt x="243" y="127"/>
                    </a:lnTo>
                    <a:lnTo>
                      <a:pt x="247" y="136"/>
                    </a:lnTo>
                    <a:lnTo>
                      <a:pt x="253" y="142"/>
                    </a:lnTo>
                    <a:lnTo>
                      <a:pt x="252" y="151"/>
                    </a:lnTo>
                    <a:lnTo>
                      <a:pt x="236" y="167"/>
                    </a:lnTo>
                    <a:lnTo>
                      <a:pt x="231" y="167"/>
                    </a:lnTo>
                    <a:lnTo>
                      <a:pt x="220" y="164"/>
                    </a:lnTo>
                    <a:lnTo>
                      <a:pt x="213" y="167"/>
                    </a:lnTo>
                    <a:lnTo>
                      <a:pt x="209" y="172"/>
                    </a:lnTo>
                    <a:lnTo>
                      <a:pt x="205" y="181"/>
                    </a:lnTo>
                    <a:lnTo>
                      <a:pt x="206" y="188"/>
                    </a:lnTo>
                    <a:lnTo>
                      <a:pt x="213" y="190"/>
                    </a:lnTo>
                    <a:lnTo>
                      <a:pt x="221" y="196"/>
                    </a:lnTo>
                    <a:lnTo>
                      <a:pt x="240" y="206"/>
                    </a:lnTo>
                    <a:lnTo>
                      <a:pt x="267" y="226"/>
                    </a:lnTo>
                    <a:lnTo>
                      <a:pt x="271" y="239"/>
                    </a:lnTo>
                    <a:lnTo>
                      <a:pt x="294" y="260"/>
                    </a:lnTo>
                    <a:lnTo>
                      <a:pt x="297" y="270"/>
                    </a:lnTo>
                    <a:lnTo>
                      <a:pt x="314" y="290"/>
                    </a:lnTo>
                    <a:lnTo>
                      <a:pt x="319" y="291"/>
                    </a:lnTo>
                    <a:lnTo>
                      <a:pt x="337" y="303"/>
                    </a:lnTo>
                    <a:lnTo>
                      <a:pt x="342" y="317"/>
                    </a:lnTo>
                    <a:lnTo>
                      <a:pt x="345" y="329"/>
                    </a:lnTo>
                    <a:lnTo>
                      <a:pt x="344" y="330"/>
                    </a:lnTo>
                    <a:lnTo>
                      <a:pt x="345" y="331"/>
                    </a:lnTo>
                    <a:lnTo>
                      <a:pt x="349" y="345"/>
                    </a:lnTo>
                    <a:lnTo>
                      <a:pt x="357" y="345"/>
                    </a:lnTo>
                    <a:lnTo>
                      <a:pt x="371" y="355"/>
                    </a:lnTo>
                    <a:lnTo>
                      <a:pt x="380" y="363"/>
                    </a:lnTo>
                    <a:lnTo>
                      <a:pt x="384" y="380"/>
                    </a:lnTo>
                    <a:lnTo>
                      <a:pt x="397" y="409"/>
                    </a:lnTo>
                    <a:lnTo>
                      <a:pt x="398" y="416"/>
                    </a:lnTo>
                    <a:lnTo>
                      <a:pt x="398" y="449"/>
                    </a:lnTo>
                    <a:lnTo>
                      <a:pt x="394" y="455"/>
                    </a:lnTo>
                    <a:lnTo>
                      <a:pt x="383" y="464"/>
                    </a:lnTo>
                    <a:lnTo>
                      <a:pt x="373" y="469"/>
                    </a:lnTo>
                    <a:lnTo>
                      <a:pt x="366" y="469"/>
                    </a:lnTo>
                    <a:lnTo>
                      <a:pt x="357" y="460"/>
                    </a:lnTo>
                    <a:lnTo>
                      <a:pt x="349" y="460"/>
                    </a:lnTo>
                    <a:lnTo>
                      <a:pt x="338" y="464"/>
                    </a:lnTo>
                    <a:lnTo>
                      <a:pt x="322" y="473"/>
                    </a:lnTo>
                    <a:lnTo>
                      <a:pt x="322" y="487"/>
                    </a:lnTo>
                    <a:lnTo>
                      <a:pt x="313" y="490"/>
                    </a:lnTo>
                    <a:lnTo>
                      <a:pt x="302" y="486"/>
                    </a:lnTo>
                    <a:lnTo>
                      <a:pt x="284" y="482"/>
                    </a:lnTo>
                    <a:lnTo>
                      <a:pt x="276" y="474"/>
                    </a:lnTo>
                    <a:lnTo>
                      <a:pt x="276" y="470"/>
                    </a:lnTo>
                    <a:lnTo>
                      <a:pt x="280" y="470"/>
                    </a:lnTo>
                    <a:lnTo>
                      <a:pt x="287" y="459"/>
                    </a:lnTo>
                    <a:lnTo>
                      <a:pt x="287" y="417"/>
                    </a:lnTo>
                    <a:lnTo>
                      <a:pt x="291" y="407"/>
                    </a:lnTo>
                    <a:lnTo>
                      <a:pt x="290" y="398"/>
                    </a:lnTo>
                    <a:lnTo>
                      <a:pt x="289" y="391"/>
                    </a:lnTo>
                    <a:lnTo>
                      <a:pt x="284" y="385"/>
                    </a:lnTo>
                    <a:lnTo>
                      <a:pt x="276" y="380"/>
                    </a:lnTo>
                    <a:lnTo>
                      <a:pt x="274" y="373"/>
                    </a:lnTo>
                    <a:lnTo>
                      <a:pt x="264" y="372"/>
                    </a:lnTo>
                    <a:lnTo>
                      <a:pt x="257" y="367"/>
                    </a:lnTo>
                    <a:lnTo>
                      <a:pt x="249" y="357"/>
                    </a:lnTo>
                    <a:lnTo>
                      <a:pt x="246" y="346"/>
                    </a:lnTo>
                    <a:lnTo>
                      <a:pt x="247" y="321"/>
                    </a:lnTo>
                    <a:lnTo>
                      <a:pt x="246" y="308"/>
                    </a:lnTo>
                    <a:lnTo>
                      <a:pt x="242" y="296"/>
                    </a:lnTo>
                    <a:lnTo>
                      <a:pt x="237" y="286"/>
                    </a:lnTo>
                    <a:lnTo>
                      <a:pt x="230" y="281"/>
                    </a:lnTo>
                    <a:lnTo>
                      <a:pt x="228" y="274"/>
                    </a:lnTo>
                    <a:lnTo>
                      <a:pt x="220" y="270"/>
                    </a:lnTo>
                    <a:lnTo>
                      <a:pt x="213" y="263"/>
                    </a:lnTo>
                    <a:lnTo>
                      <a:pt x="208" y="255"/>
                    </a:lnTo>
                    <a:lnTo>
                      <a:pt x="195" y="240"/>
                    </a:lnTo>
                    <a:lnTo>
                      <a:pt x="183" y="239"/>
                    </a:lnTo>
                    <a:lnTo>
                      <a:pt x="172" y="240"/>
                    </a:lnTo>
                    <a:lnTo>
                      <a:pt x="161" y="243"/>
                    </a:lnTo>
                    <a:lnTo>
                      <a:pt x="157" y="254"/>
                    </a:lnTo>
                    <a:lnTo>
                      <a:pt x="152" y="258"/>
                    </a:lnTo>
                    <a:lnTo>
                      <a:pt x="145" y="261"/>
                    </a:lnTo>
                    <a:lnTo>
                      <a:pt x="133" y="267"/>
                    </a:lnTo>
                    <a:lnTo>
                      <a:pt x="124" y="267"/>
                    </a:lnTo>
                    <a:lnTo>
                      <a:pt x="115" y="261"/>
                    </a:lnTo>
                    <a:lnTo>
                      <a:pt x="109" y="251"/>
                    </a:lnTo>
                    <a:lnTo>
                      <a:pt x="102" y="249"/>
                    </a:lnTo>
                    <a:lnTo>
                      <a:pt x="93" y="251"/>
                    </a:lnTo>
                    <a:lnTo>
                      <a:pt x="80" y="256"/>
                    </a:lnTo>
                    <a:lnTo>
                      <a:pt x="68" y="269"/>
                    </a:lnTo>
                    <a:lnTo>
                      <a:pt x="55" y="274"/>
                    </a:lnTo>
                    <a:lnTo>
                      <a:pt x="48" y="283"/>
                    </a:lnTo>
                    <a:lnTo>
                      <a:pt x="43" y="287"/>
                    </a:lnTo>
                    <a:lnTo>
                      <a:pt x="44" y="282"/>
                    </a:lnTo>
                    <a:lnTo>
                      <a:pt x="41" y="269"/>
                    </a:lnTo>
                    <a:lnTo>
                      <a:pt x="45" y="255"/>
                    </a:lnTo>
                    <a:lnTo>
                      <a:pt x="48" y="231"/>
                    </a:lnTo>
                    <a:lnTo>
                      <a:pt x="53" y="220"/>
                    </a:lnTo>
                    <a:lnTo>
                      <a:pt x="53" y="211"/>
                    </a:lnTo>
                    <a:lnTo>
                      <a:pt x="54" y="202"/>
                    </a:lnTo>
                    <a:lnTo>
                      <a:pt x="50" y="186"/>
                    </a:lnTo>
                    <a:lnTo>
                      <a:pt x="54" y="169"/>
                    </a:lnTo>
                    <a:lnTo>
                      <a:pt x="50" y="165"/>
                    </a:lnTo>
                    <a:lnTo>
                      <a:pt x="29" y="165"/>
                    </a:lnTo>
                    <a:lnTo>
                      <a:pt x="23" y="164"/>
                    </a:lnTo>
                    <a:lnTo>
                      <a:pt x="21" y="163"/>
                    </a:lnTo>
                    <a:lnTo>
                      <a:pt x="21" y="145"/>
                    </a:lnTo>
                    <a:lnTo>
                      <a:pt x="18" y="130"/>
                    </a:lnTo>
                    <a:lnTo>
                      <a:pt x="12" y="121"/>
                    </a:lnTo>
                    <a:lnTo>
                      <a:pt x="9" y="116"/>
                    </a:lnTo>
                    <a:lnTo>
                      <a:pt x="2" y="119"/>
                    </a:lnTo>
                    <a:lnTo>
                      <a:pt x="0" y="113"/>
                    </a:lnTo>
                    <a:lnTo>
                      <a:pt x="1" y="105"/>
                    </a:lnTo>
                    <a:lnTo>
                      <a:pt x="4" y="105"/>
                    </a:lnTo>
                    <a:lnTo>
                      <a:pt x="5" y="99"/>
                    </a:lnTo>
                    <a:lnTo>
                      <a:pt x="10" y="95"/>
                    </a:lnTo>
                    <a:lnTo>
                      <a:pt x="17" y="93"/>
                    </a:lnTo>
                    <a:lnTo>
                      <a:pt x="23" y="92"/>
                    </a:lnTo>
                    <a:lnTo>
                      <a:pt x="21" y="84"/>
                    </a:lnTo>
                    <a:lnTo>
                      <a:pt x="21" y="79"/>
                    </a:lnTo>
                    <a:lnTo>
                      <a:pt x="48" y="61"/>
                    </a:lnTo>
                    <a:lnTo>
                      <a:pt x="53" y="54"/>
                    </a:lnTo>
                    <a:lnTo>
                      <a:pt x="54" y="49"/>
                    </a:lnTo>
                    <a:lnTo>
                      <a:pt x="59" y="76"/>
                    </a:lnTo>
                    <a:lnTo>
                      <a:pt x="80" y="71"/>
                    </a:lnTo>
                    <a:lnTo>
                      <a:pt x="84" y="67"/>
                    </a:lnTo>
                    <a:lnTo>
                      <a:pt x="85" y="52"/>
                    </a:lnTo>
                    <a:lnTo>
                      <a:pt x="79" y="36"/>
                    </a:lnTo>
                    <a:lnTo>
                      <a:pt x="76" y="19"/>
                    </a:lnTo>
                    <a:lnTo>
                      <a:pt x="77" y="7"/>
                    </a:lnTo>
                    <a:lnTo>
                      <a:pt x="86" y="0"/>
                    </a:lnTo>
                    <a:lnTo>
                      <a:pt x="106" y="1"/>
                    </a:lnTo>
                    <a:lnTo>
                      <a:pt x="106" y="3"/>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grpSp>
            <p:nvGrpSpPr>
              <p:cNvPr id="100" name="Group 97"/>
              <p:cNvGrpSpPr>
                <a:grpSpLocks noChangeAspect="1"/>
              </p:cNvGrpSpPr>
              <p:nvPr/>
            </p:nvGrpSpPr>
            <p:grpSpPr bwMode="gray">
              <a:xfrm>
                <a:off x="2024398" y="1285570"/>
                <a:ext cx="275271" cy="290934"/>
                <a:chOff x="3183" y="2052"/>
                <a:chExt cx="401" cy="370"/>
              </a:xfrm>
              <a:solidFill>
                <a:schemeClr val="accent5"/>
              </a:solidFill>
            </p:grpSpPr>
            <p:sp>
              <p:nvSpPr>
                <p:cNvPr id="419" name="Freeform 98"/>
                <p:cNvSpPr>
                  <a:spLocks noChangeAspect="1"/>
                </p:cNvSpPr>
                <p:nvPr/>
              </p:nvSpPr>
              <p:spPr bwMode="gray">
                <a:xfrm>
                  <a:off x="3509" y="2232"/>
                  <a:ext cx="3" cy="5"/>
                </a:xfrm>
                <a:custGeom>
                  <a:avLst/>
                  <a:gdLst/>
                  <a:ahLst/>
                  <a:cxnLst>
                    <a:cxn ang="0">
                      <a:pos x="0" y="4"/>
                    </a:cxn>
                    <a:cxn ang="0">
                      <a:pos x="1" y="26"/>
                    </a:cxn>
                    <a:cxn ang="0">
                      <a:pos x="9" y="27"/>
                    </a:cxn>
                    <a:cxn ang="0">
                      <a:pos x="14" y="21"/>
                    </a:cxn>
                    <a:cxn ang="0">
                      <a:pos x="14" y="12"/>
                    </a:cxn>
                    <a:cxn ang="0">
                      <a:pos x="9" y="3"/>
                    </a:cxn>
                    <a:cxn ang="0">
                      <a:pos x="5" y="0"/>
                    </a:cxn>
                    <a:cxn ang="0">
                      <a:pos x="0" y="4"/>
                    </a:cxn>
                  </a:cxnLst>
                  <a:rect l="0" t="0" r="r" b="b"/>
                  <a:pathLst>
                    <a:path w="14" h="27">
                      <a:moveTo>
                        <a:pt x="0" y="4"/>
                      </a:moveTo>
                      <a:lnTo>
                        <a:pt x="1" y="26"/>
                      </a:lnTo>
                      <a:lnTo>
                        <a:pt x="9" y="27"/>
                      </a:lnTo>
                      <a:lnTo>
                        <a:pt x="14" y="21"/>
                      </a:lnTo>
                      <a:lnTo>
                        <a:pt x="14" y="12"/>
                      </a:lnTo>
                      <a:lnTo>
                        <a:pt x="9" y="3"/>
                      </a:lnTo>
                      <a:lnTo>
                        <a:pt x="5" y="0"/>
                      </a:lnTo>
                      <a:lnTo>
                        <a:pt x="0" y="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20" name="Freeform 99"/>
                <p:cNvSpPr>
                  <a:spLocks noChangeAspect="1"/>
                </p:cNvSpPr>
                <p:nvPr/>
              </p:nvSpPr>
              <p:spPr bwMode="gray">
                <a:xfrm>
                  <a:off x="3262" y="2066"/>
                  <a:ext cx="322" cy="332"/>
                </a:xfrm>
                <a:custGeom>
                  <a:avLst/>
                  <a:gdLst/>
                  <a:ahLst/>
                  <a:cxnLst>
                    <a:cxn ang="0">
                      <a:pos x="351" y="1334"/>
                    </a:cxn>
                    <a:cxn ang="0">
                      <a:pos x="468" y="1614"/>
                    </a:cxn>
                    <a:cxn ang="0">
                      <a:pos x="594" y="1598"/>
                    </a:cxn>
                    <a:cxn ang="0">
                      <a:pos x="655" y="1431"/>
                    </a:cxn>
                    <a:cxn ang="0">
                      <a:pos x="659" y="1302"/>
                    </a:cxn>
                    <a:cxn ang="0">
                      <a:pos x="733" y="1205"/>
                    </a:cxn>
                    <a:cxn ang="0">
                      <a:pos x="880" y="1087"/>
                    </a:cxn>
                    <a:cxn ang="0">
                      <a:pos x="1036" y="913"/>
                    </a:cxn>
                    <a:cxn ang="0">
                      <a:pos x="1107" y="902"/>
                    </a:cxn>
                    <a:cxn ang="0">
                      <a:pos x="1134" y="854"/>
                    </a:cxn>
                    <a:cxn ang="0">
                      <a:pos x="1120" y="738"/>
                    </a:cxn>
                    <a:cxn ang="0">
                      <a:pos x="1122" y="669"/>
                    </a:cxn>
                    <a:cxn ang="0">
                      <a:pos x="1143" y="613"/>
                    </a:cxn>
                    <a:cxn ang="0">
                      <a:pos x="1264" y="679"/>
                    </a:cxn>
                    <a:cxn ang="0">
                      <a:pos x="1268" y="798"/>
                    </a:cxn>
                    <a:cxn ang="0">
                      <a:pos x="1346" y="881"/>
                    </a:cxn>
                    <a:cxn ang="0">
                      <a:pos x="1387" y="799"/>
                    </a:cxn>
                    <a:cxn ang="0">
                      <a:pos x="1487" y="652"/>
                    </a:cxn>
                    <a:cxn ang="0">
                      <a:pos x="1602" y="525"/>
                    </a:cxn>
                    <a:cxn ang="0">
                      <a:pos x="1532" y="422"/>
                    </a:cxn>
                    <a:cxn ang="0">
                      <a:pos x="1379" y="492"/>
                    </a:cxn>
                    <a:cxn ang="0">
                      <a:pos x="1319" y="570"/>
                    </a:cxn>
                    <a:cxn ang="0">
                      <a:pos x="1160" y="592"/>
                    </a:cxn>
                    <a:cxn ang="0">
                      <a:pos x="1133" y="551"/>
                    </a:cxn>
                    <a:cxn ang="0">
                      <a:pos x="1090" y="541"/>
                    </a:cxn>
                    <a:cxn ang="0">
                      <a:pos x="1046" y="615"/>
                    </a:cxn>
                    <a:cxn ang="0">
                      <a:pos x="873" y="555"/>
                    </a:cxn>
                    <a:cxn ang="0">
                      <a:pos x="772" y="530"/>
                    </a:cxn>
                    <a:cxn ang="0">
                      <a:pos x="676" y="480"/>
                    </a:cxn>
                    <a:cxn ang="0">
                      <a:pos x="675" y="409"/>
                    </a:cxn>
                    <a:cxn ang="0">
                      <a:pos x="690" y="367"/>
                    </a:cxn>
                    <a:cxn ang="0">
                      <a:pos x="631" y="332"/>
                    </a:cxn>
                    <a:cxn ang="0">
                      <a:pos x="589" y="304"/>
                    </a:cxn>
                    <a:cxn ang="0">
                      <a:pos x="581" y="224"/>
                    </a:cxn>
                    <a:cxn ang="0">
                      <a:pos x="617" y="223"/>
                    </a:cxn>
                    <a:cxn ang="0">
                      <a:pos x="597" y="174"/>
                    </a:cxn>
                    <a:cxn ang="0">
                      <a:pos x="628" y="126"/>
                    </a:cxn>
                    <a:cxn ang="0">
                      <a:pos x="666" y="52"/>
                    </a:cxn>
                    <a:cxn ang="0">
                      <a:pos x="642" y="22"/>
                    </a:cxn>
                    <a:cxn ang="0">
                      <a:pos x="599" y="6"/>
                    </a:cxn>
                    <a:cxn ang="0">
                      <a:pos x="489" y="68"/>
                    </a:cxn>
                    <a:cxn ang="0">
                      <a:pos x="427" y="92"/>
                    </a:cxn>
                    <a:cxn ang="0">
                      <a:pos x="333" y="79"/>
                    </a:cxn>
                    <a:cxn ang="0">
                      <a:pos x="320" y="126"/>
                    </a:cxn>
                    <a:cxn ang="0">
                      <a:pos x="321" y="181"/>
                    </a:cxn>
                    <a:cxn ang="0">
                      <a:pos x="384" y="232"/>
                    </a:cxn>
                    <a:cxn ang="0">
                      <a:pos x="362" y="267"/>
                    </a:cxn>
                    <a:cxn ang="0">
                      <a:pos x="371" y="324"/>
                    </a:cxn>
                    <a:cxn ang="0">
                      <a:pos x="314" y="388"/>
                    </a:cxn>
                    <a:cxn ang="0">
                      <a:pos x="212" y="504"/>
                    </a:cxn>
                    <a:cxn ang="0">
                      <a:pos x="132" y="513"/>
                    </a:cxn>
                    <a:cxn ang="0">
                      <a:pos x="111" y="603"/>
                    </a:cxn>
                    <a:cxn ang="0">
                      <a:pos x="142" y="669"/>
                    </a:cxn>
                    <a:cxn ang="0">
                      <a:pos x="166" y="733"/>
                    </a:cxn>
                    <a:cxn ang="0">
                      <a:pos x="127" y="734"/>
                    </a:cxn>
                    <a:cxn ang="0">
                      <a:pos x="47" y="740"/>
                    </a:cxn>
                    <a:cxn ang="0">
                      <a:pos x="0" y="773"/>
                    </a:cxn>
                    <a:cxn ang="0">
                      <a:pos x="124" y="814"/>
                    </a:cxn>
                    <a:cxn ang="0">
                      <a:pos x="131" y="945"/>
                    </a:cxn>
                    <a:cxn ang="0">
                      <a:pos x="229" y="857"/>
                    </a:cxn>
                    <a:cxn ang="0">
                      <a:pos x="246" y="924"/>
                    </a:cxn>
                    <a:cxn ang="0">
                      <a:pos x="261" y="1041"/>
                    </a:cxn>
                    <a:cxn ang="0">
                      <a:pos x="276" y="1157"/>
                    </a:cxn>
                  </a:cxnLst>
                  <a:rect l="0" t="0" r="r" b="b"/>
                  <a:pathLst>
                    <a:path w="1608" h="1661">
                      <a:moveTo>
                        <a:pt x="304" y="1236"/>
                      </a:moveTo>
                      <a:lnTo>
                        <a:pt x="306" y="1238"/>
                      </a:lnTo>
                      <a:lnTo>
                        <a:pt x="310" y="1250"/>
                      </a:lnTo>
                      <a:lnTo>
                        <a:pt x="312" y="1252"/>
                      </a:lnTo>
                      <a:lnTo>
                        <a:pt x="315" y="1249"/>
                      </a:lnTo>
                      <a:lnTo>
                        <a:pt x="320" y="1250"/>
                      </a:lnTo>
                      <a:lnTo>
                        <a:pt x="316" y="1255"/>
                      </a:lnTo>
                      <a:lnTo>
                        <a:pt x="316" y="1260"/>
                      </a:lnTo>
                      <a:lnTo>
                        <a:pt x="322" y="1281"/>
                      </a:lnTo>
                      <a:lnTo>
                        <a:pt x="331" y="1293"/>
                      </a:lnTo>
                      <a:lnTo>
                        <a:pt x="338" y="1297"/>
                      </a:lnTo>
                      <a:lnTo>
                        <a:pt x="348" y="1319"/>
                      </a:lnTo>
                      <a:lnTo>
                        <a:pt x="351" y="1334"/>
                      </a:lnTo>
                      <a:lnTo>
                        <a:pt x="358" y="1343"/>
                      </a:lnTo>
                      <a:lnTo>
                        <a:pt x="364" y="1358"/>
                      </a:lnTo>
                      <a:lnTo>
                        <a:pt x="370" y="1388"/>
                      </a:lnTo>
                      <a:lnTo>
                        <a:pt x="382" y="1426"/>
                      </a:lnTo>
                      <a:lnTo>
                        <a:pt x="382" y="1429"/>
                      </a:lnTo>
                      <a:lnTo>
                        <a:pt x="391" y="1444"/>
                      </a:lnTo>
                      <a:lnTo>
                        <a:pt x="401" y="1453"/>
                      </a:lnTo>
                      <a:lnTo>
                        <a:pt x="418" y="1475"/>
                      </a:lnTo>
                      <a:lnTo>
                        <a:pt x="425" y="1494"/>
                      </a:lnTo>
                      <a:lnTo>
                        <a:pt x="432" y="1519"/>
                      </a:lnTo>
                      <a:lnTo>
                        <a:pt x="454" y="1572"/>
                      </a:lnTo>
                      <a:lnTo>
                        <a:pt x="461" y="1600"/>
                      </a:lnTo>
                      <a:lnTo>
                        <a:pt x="468" y="1614"/>
                      </a:lnTo>
                      <a:lnTo>
                        <a:pt x="481" y="1633"/>
                      </a:lnTo>
                      <a:lnTo>
                        <a:pt x="495" y="1650"/>
                      </a:lnTo>
                      <a:lnTo>
                        <a:pt x="508" y="1661"/>
                      </a:lnTo>
                      <a:lnTo>
                        <a:pt x="525" y="1661"/>
                      </a:lnTo>
                      <a:lnTo>
                        <a:pt x="534" y="1653"/>
                      </a:lnTo>
                      <a:lnTo>
                        <a:pt x="534" y="1650"/>
                      </a:lnTo>
                      <a:lnTo>
                        <a:pt x="540" y="1647"/>
                      </a:lnTo>
                      <a:lnTo>
                        <a:pt x="546" y="1642"/>
                      </a:lnTo>
                      <a:lnTo>
                        <a:pt x="548" y="1636"/>
                      </a:lnTo>
                      <a:lnTo>
                        <a:pt x="547" y="1632"/>
                      </a:lnTo>
                      <a:lnTo>
                        <a:pt x="554" y="1611"/>
                      </a:lnTo>
                      <a:lnTo>
                        <a:pt x="577" y="1600"/>
                      </a:lnTo>
                      <a:lnTo>
                        <a:pt x="594" y="1598"/>
                      </a:lnTo>
                      <a:lnTo>
                        <a:pt x="593" y="1588"/>
                      </a:lnTo>
                      <a:lnTo>
                        <a:pt x="594" y="1578"/>
                      </a:lnTo>
                      <a:lnTo>
                        <a:pt x="607" y="1560"/>
                      </a:lnTo>
                      <a:lnTo>
                        <a:pt x="610" y="1552"/>
                      </a:lnTo>
                      <a:lnTo>
                        <a:pt x="615" y="1541"/>
                      </a:lnTo>
                      <a:lnTo>
                        <a:pt x="628" y="1539"/>
                      </a:lnTo>
                      <a:lnTo>
                        <a:pt x="632" y="1542"/>
                      </a:lnTo>
                      <a:lnTo>
                        <a:pt x="643" y="1542"/>
                      </a:lnTo>
                      <a:lnTo>
                        <a:pt x="643" y="1525"/>
                      </a:lnTo>
                      <a:lnTo>
                        <a:pt x="640" y="1496"/>
                      </a:lnTo>
                      <a:lnTo>
                        <a:pt x="640" y="1467"/>
                      </a:lnTo>
                      <a:lnTo>
                        <a:pt x="643" y="1456"/>
                      </a:lnTo>
                      <a:lnTo>
                        <a:pt x="655" y="1431"/>
                      </a:lnTo>
                      <a:lnTo>
                        <a:pt x="660" y="1417"/>
                      </a:lnTo>
                      <a:lnTo>
                        <a:pt x="667" y="1390"/>
                      </a:lnTo>
                      <a:lnTo>
                        <a:pt x="669" y="1381"/>
                      </a:lnTo>
                      <a:lnTo>
                        <a:pt x="667" y="1368"/>
                      </a:lnTo>
                      <a:lnTo>
                        <a:pt x="661" y="1363"/>
                      </a:lnTo>
                      <a:lnTo>
                        <a:pt x="660" y="1358"/>
                      </a:lnTo>
                      <a:lnTo>
                        <a:pt x="658" y="1356"/>
                      </a:lnTo>
                      <a:lnTo>
                        <a:pt x="660" y="1352"/>
                      </a:lnTo>
                      <a:lnTo>
                        <a:pt x="664" y="1356"/>
                      </a:lnTo>
                      <a:lnTo>
                        <a:pt x="656" y="1324"/>
                      </a:lnTo>
                      <a:lnTo>
                        <a:pt x="659" y="1314"/>
                      </a:lnTo>
                      <a:lnTo>
                        <a:pt x="659" y="1304"/>
                      </a:lnTo>
                      <a:lnTo>
                        <a:pt x="659" y="1302"/>
                      </a:lnTo>
                      <a:lnTo>
                        <a:pt x="655" y="1297"/>
                      </a:lnTo>
                      <a:lnTo>
                        <a:pt x="654" y="1284"/>
                      </a:lnTo>
                      <a:lnTo>
                        <a:pt x="654" y="1262"/>
                      </a:lnTo>
                      <a:lnTo>
                        <a:pt x="661" y="1251"/>
                      </a:lnTo>
                      <a:lnTo>
                        <a:pt x="670" y="1238"/>
                      </a:lnTo>
                      <a:lnTo>
                        <a:pt x="680" y="1233"/>
                      </a:lnTo>
                      <a:lnTo>
                        <a:pt x="688" y="1232"/>
                      </a:lnTo>
                      <a:lnTo>
                        <a:pt x="698" y="1238"/>
                      </a:lnTo>
                      <a:lnTo>
                        <a:pt x="706" y="1234"/>
                      </a:lnTo>
                      <a:lnTo>
                        <a:pt x="713" y="1222"/>
                      </a:lnTo>
                      <a:lnTo>
                        <a:pt x="718" y="1208"/>
                      </a:lnTo>
                      <a:lnTo>
                        <a:pt x="720" y="1208"/>
                      </a:lnTo>
                      <a:lnTo>
                        <a:pt x="733" y="1205"/>
                      </a:lnTo>
                      <a:lnTo>
                        <a:pt x="746" y="1202"/>
                      </a:lnTo>
                      <a:lnTo>
                        <a:pt x="769" y="1193"/>
                      </a:lnTo>
                      <a:lnTo>
                        <a:pt x="776" y="1185"/>
                      </a:lnTo>
                      <a:lnTo>
                        <a:pt x="776" y="1174"/>
                      </a:lnTo>
                      <a:lnTo>
                        <a:pt x="782" y="1164"/>
                      </a:lnTo>
                      <a:lnTo>
                        <a:pt x="795" y="1155"/>
                      </a:lnTo>
                      <a:lnTo>
                        <a:pt x="820" y="1136"/>
                      </a:lnTo>
                      <a:lnTo>
                        <a:pt x="837" y="1123"/>
                      </a:lnTo>
                      <a:lnTo>
                        <a:pt x="849" y="1109"/>
                      </a:lnTo>
                      <a:lnTo>
                        <a:pt x="864" y="1098"/>
                      </a:lnTo>
                      <a:lnTo>
                        <a:pt x="875" y="1092"/>
                      </a:lnTo>
                      <a:lnTo>
                        <a:pt x="878" y="1088"/>
                      </a:lnTo>
                      <a:lnTo>
                        <a:pt x="880" y="1087"/>
                      </a:lnTo>
                      <a:lnTo>
                        <a:pt x="890" y="1077"/>
                      </a:lnTo>
                      <a:lnTo>
                        <a:pt x="925" y="1034"/>
                      </a:lnTo>
                      <a:lnTo>
                        <a:pt x="938" y="1024"/>
                      </a:lnTo>
                      <a:lnTo>
                        <a:pt x="968" y="1007"/>
                      </a:lnTo>
                      <a:lnTo>
                        <a:pt x="986" y="1001"/>
                      </a:lnTo>
                      <a:lnTo>
                        <a:pt x="995" y="996"/>
                      </a:lnTo>
                      <a:lnTo>
                        <a:pt x="998" y="996"/>
                      </a:lnTo>
                      <a:lnTo>
                        <a:pt x="1015" y="981"/>
                      </a:lnTo>
                      <a:lnTo>
                        <a:pt x="1024" y="970"/>
                      </a:lnTo>
                      <a:lnTo>
                        <a:pt x="1026" y="964"/>
                      </a:lnTo>
                      <a:lnTo>
                        <a:pt x="1036" y="953"/>
                      </a:lnTo>
                      <a:lnTo>
                        <a:pt x="1030" y="929"/>
                      </a:lnTo>
                      <a:lnTo>
                        <a:pt x="1036" y="913"/>
                      </a:lnTo>
                      <a:lnTo>
                        <a:pt x="1068" y="897"/>
                      </a:lnTo>
                      <a:lnTo>
                        <a:pt x="1078" y="894"/>
                      </a:lnTo>
                      <a:lnTo>
                        <a:pt x="1084" y="889"/>
                      </a:lnTo>
                      <a:lnTo>
                        <a:pt x="1089" y="880"/>
                      </a:lnTo>
                      <a:lnTo>
                        <a:pt x="1091" y="874"/>
                      </a:lnTo>
                      <a:lnTo>
                        <a:pt x="1096" y="868"/>
                      </a:lnTo>
                      <a:lnTo>
                        <a:pt x="1100" y="868"/>
                      </a:lnTo>
                      <a:lnTo>
                        <a:pt x="1097" y="880"/>
                      </a:lnTo>
                      <a:lnTo>
                        <a:pt x="1097" y="893"/>
                      </a:lnTo>
                      <a:lnTo>
                        <a:pt x="1099" y="894"/>
                      </a:lnTo>
                      <a:lnTo>
                        <a:pt x="1101" y="894"/>
                      </a:lnTo>
                      <a:lnTo>
                        <a:pt x="1104" y="895"/>
                      </a:lnTo>
                      <a:lnTo>
                        <a:pt x="1107" y="902"/>
                      </a:lnTo>
                      <a:lnTo>
                        <a:pt x="1116" y="901"/>
                      </a:lnTo>
                      <a:lnTo>
                        <a:pt x="1121" y="897"/>
                      </a:lnTo>
                      <a:lnTo>
                        <a:pt x="1124" y="899"/>
                      </a:lnTo>
                      <a:lnTo>
                        <a:pt x="1126" y="890"/>
                      </a:lnTo>
                      <a:lnTo>
                        <a:pt x="1128" y="886"/>
                      </a:lnTo>
                      <a:lnTo>
                        <a:pt x="1131" y="896"/>
                      </a:lnTo>
                      <a:lnTo>
                        <a:pt x="1134" y="900"/>
                      </a:lnTo>
                      <a:lnTo>
                        <a:pt x="1142" y="897"/>
                      </a:lnTo>
                      <a:lnTo>
                        <a:pt x="1135" y="884"/>
                      </a:lnTo>
                      <a:lnTo>
                        <a:pt x="1137" y="878"/>
                      </a:lnTo>
                      <a:lnTo>
                        <a:pt x="1135" y="874"/>
                      </a:lnTo>
                      <a:lnTo>
                        <a:pt x="1133" y="863"/>
                      </a:lnTo>
                      <a:lnTo>
                        <a:pt x="1134" y="854"/>
                      </a:lnTo>
                      <a:lnTo>
                        <a:pt x="1132" y="846"/>
                      </a:lnTo>
                      <a:lnTo>
                        <a:pt x="1127" y="841"/>
                      </a:lnTo>
                      <a:lnTo>
                        <a:pt x="1124" y="832"/>
                      </a:lnTo>
                      <a:lnTo>
                        <a:pt x="1124" y="823"/>
                      </a:lnTo>
                      <a:lnTo>
                        <a:pt x="1126" y="820"/>
                      </a:lnTo>
                      <a:lnTo>
                        <a:pt x="1127" y="804"/>
                      </a:lnTo>
                      <a:lnTo>
                        <a:pt x="1126" y="800"/>
                      </a:lnTo>
                      <a:lnTo>
                        <a:pt x="1122" y="799"/>
                      </a:lnTo>
                      <a:lnTo>
                        <a:pt x="1122" y="784"/>
                      </a:lnTo>
                      <a:lnTo>
                        <a:pt x="1116" y="778"/>
                      </a:lnTo>
                      <a:lnTo>
                        <a:pt x="1116" y="770"/>
                      </a:lnTo>
                      <a:lnTo>
                        <a:pt x="1118" y="759"/>
                      </a:lnTo>
                      <a:lnTo>
                        <a:pt x="1120" y="738"/>
                      </a:lnTo>
                      <a:lnTo>
                        <a:pt x="1111" y="728"/>
                      </a:lnTo>
                      <a:lnTo>
                        <a:pt x="1105" y="723"/>
                      </a:lnTo>
                      <a:lnTo>
                        <a:pt x="1094" y="718"/>
                      </a:lnTo>
                      <a:lnTo>
                        <a:pt x="1085" y="714"/>
                      </a:lnTo>
                      <a:lnTo>
                        <a:pt x="1084" y="708"/>
                      </a:lnTo>
                      <a:lnTo>
                        <a:pt x="1085" y="703"/>
                      </a:lnTo>
                      <a:lnTo>
                        <a:pt x="1090" y="695"/>
                      </a:lnTo>
                      <a:lnTo>
                        <a:pt x="1097" y="694"/>
                      </a:lnTo>
                      <a:lnTo>
                        <a:pt x="1104" y="690"/>
                      </a:lnTo>
                      <a:lnTo>
                        <a:pt x="1106" y="683"/>
                      </a:lnTo>
                      <a:lnTo>
                        <a:pt x="1126" y="681"/>
                      </a:lnTo>
                      <a:lnTo>
                        <a:pt x="1126" y="673"/>
                      </a:lnTo>
                      <a:lnTo>
                        <a:pt x="1122" y="669"/>
                      </a:lnTo>
                      <a:lnTo>
                        <a:pt x="1123" y="665"/>
                      </a:lnTo>
                      <a:lnTo>
                        <a:pt x="1108" y="667"/>
                      </a:lnTo>
                      <a:lnTo>
                        <a:pt x="1101" y="662"/>
                      </a:lnTo>
                      <a:lnTo>
                        <a:pt x="1099" y="648"/>
                      </a:lnTo>
                      <a:lnTo>
                        <a:pt x="1095" y="644"/>
                      </a:lnTo>
                      <a:lnTo>
                        <a:pt x="1110" y="620"/>
                      </a:lnTo>
                      <a:lnTo>
                        <a:pt x="1112" y="608"/>
                      </a:lnTo>
                      <a:lnTo>
                        <a:pt x="1117" y="605"/>
                      </a:lnTo>
                      <a:lnTo>
                        <a:pt x="1126" y="622"/>
                      </a:lnTo>
                      <a:lnTo>
                        <a:pt x="1132" y="630"/>
                      </a:lnTo>
                      <a:lnTo>
                        <a:pt x="1133" y="622"/>
                      </a:lnTo>
                      <a:lnTo>
                        <a:pt x="1137" y="610"/>
                      </a:lnTo>
                      <a:lnTo>
                        <a:pt x="1143" y="613"/>
                      </a:lnTo>
                      <a:lnTo>
                        <a:pt x="1145" y="627"/>
                      </a:lnTo>
                      <a:lnTo>
                        <a:pt x="1153" y="636"/>
                      </a:lnTo>
                      <a:lnTo>
                        <a:pt x="1159" y="632"/>
                      </a:lnTo>
                      <a:lnTo>
                        <a:pt x="1166" y="638"/>
                      </a:lnTo>
                      <a:lnTo>
                        <a:pt x="1175" y="624"/>
                      </a:lnTo>
                      <a:lnTo>
                        <a:pt x="1177" y="628"/>
                      </a:lnTo>
                      <a:lnTo>
                        <a:pt x="1180" y="648"/>
                      </a:lnTo>
                      <a:lnTo>
                        <a:pt x="1185" y="667"/>
                      </a:lnTo>
                      <a:lnTo>
                        <a:pt x="1192" y="675"/>
                      </a:lnTo>
                      <a:lnTo>
                        <a:pt x="1203" y="680"/>
                      </a:lnTo>
                      <a:lnTo>
                        <a:pt x="1246" y="684"/>
                      </a:lnTo>
                      <a:lnTo>
                        <a:pt x="1250" y="681"/>
                      </a:lnTo>
                      <a:lnTo>
                        <a:pt x="1264" y="679"/>
                      </a:lnTo>
                      <a:lnTo>
                        <a:pt x="1288" y="681"/>
                      </a:lnTo>
                      <a:lnTo>
                        <a:pt x="1311" y="685"/>
                      </a:lnTo>
                      <a:lnTo>
                        <a:pt x="1326" y="691"/>
                      </a:lnTo>
                      <a:lnTo>
                        <a:pt x="1325" y="696"/>
                      </a:lnTo>
                      <a:lnTo>
                        <a:pt x="1315" y="701"/>
                      </a:lnTo>
                      <a:lnTo>
                        <a:pt x="1310" y="714"/>
                      </a:lnTo>
                      <a:lnTo>
                        <a:pt x="1298" y="729"/>
                      </a:lnTo>
                      <a:lnTo>
                        <a:pt x="1288" y="739"/>
                      </a:lnTo>
                      <a:lnTo>
                        <a:pt x="1276" y="744"/>
                      </a:lnTo>
                      <a:lnTo>
                        <a:pt x="1262" y="754"/>
                      </a:lnTo>
                      <a:lnTo>
                        <a:pt x="1260" y="762"/>
                      </a:lnTo>
                      <a:lnTo>
                        <a:pt x="1261" y="778"/>
                      </a:lnTo>
                      <a:lnTo>
                        <a:pt x="1268" y="798"/>
                      </a:lnTo>
                      <a:lnTo>
                        <a:pt x="1278" y="799"/>
                      </a:lnTo>
                      <a:lnTo>
                        <a:pt x="1284" y="809"/>
                      </a:lnTo>
                      <a:lnTo>
                        <a:pt x="1292" y="814"/>
                      </a:lnTo>
                      <a:lnTo>
                        <a:pt x="1295" y="807"/>
                      </a:lnTo>
                      <a:lnTo>
                        <a:pt x="1301" y="786"/>
                      </a:lnTo>
                      <a:lnTo>
                        <a:pt x="1312" y="771"/>
                      </a:lnTo>
                      <a:lnTo>
                        <a:pt x="1319" y="772"/>
                      </a:lnTo>
                      <a:lnTo>
                        <a:pt x="1326" y="786"/>
                      </a:lnTo>
                      <a:lnTo>
                        <a:pt x="1331" y="803"/>
                      </a:lnTo>
                      <a:lnTo>
                        <a:pt x="1333" y="811"/>
                      </a:lnTo>
                      <a:lnTo>
                        <a:pt x="1336" y="819"/>
                      </a:lnTo>
                      <a:lnTo>
                        <a:pt x="1342" y="847"/>
                      </a:lnTo>
                      <a:lnTo>
                        <a:pt x="1346" y="881"/>
                      </a:lnTo>
                      <a:lnTo>
                        <a:pt x="1349" y="878"/>
                      </a:lnTo>
                      <a:lnTo>
                        <a:pt x="1354" y="873"/>
                      </a:lnTo>
                      <a:lnTo>
                        <a:pt x="1363" y="875"/>
                      </a:lnTo>
                      <a:lnTo>
                        <a:pt x="1368" y="874"/>
                      </a:lnTo>
                      <a:lnTo>
                        <a:pt x="1373" y="868"/>
                      </a:lnTo>
                      <a:lnTo>
                        <a:pt x="1374" y="862"/>
                      </a:lnTo>
                      <a:lnTo>
                        <a:pt x="1371" y="862"/>
                      </a:lnTo>
                      <a:lnTo>
                        <a:pt x="1368" y="852"/>
                      </a:lnTo>
                      <a:lnTo>
                        <a:pt x="1368" y="836"/>
                      </a:lnTo>
                      <a:lnTo>
                        <a:pt x="1369" y="823"/>
                      </a:lnTo>
                      <a:lnTo>
                        <a:pt x="1380" y="824"/>
                      </a:lnTo>
                      <a:lnTo>
                        <a:pt x="1384" y="819"/>
                      </a:lnTo>
                      <a:lnTo>
                        <a:pt x="1387" y="799"/>
                      </a:lnTo>
                      <a:lnTo>
                        <a:pt x="1386" y="773"/>
                      </a:lnTo>
                      <a:lnTo>
                        <a:pt x="1393" y="766"/>
                      </a:lnTo>
                      <a:lnTo>
                        <a:pt x="1407" y="762"/>
                      </a:lnTo>
                      <a:lnTo>
                        <a:pt x="1420" y="765"/>
                      </a:lnTo>
                      <a:lnTo>
                        <a:pt x="1428" y="765"/>
                      </a:lnTo>
                      <a:lnTo>
                        <a:pt x="1433" y="760"/>
                      </a:lnTo>
                      <a:lnTo>
                        <a:pt x="1439" y="740"/>
                      </a:lnTo>
                      <a:lnTo>
                        <a:pt x="1457" y="705"/>
                      </a:lnTo>
                      <a:lnTo>
                        <a:pt x="1461" y="694"/>
                      </a:lnTo>
                      <a:lnTo>
                        <a:pt x="1459" y="684"/>
                      </a:lnTo>
                      <a:lnTo>
                        <a:pt x="1465" y="675"/>
                      </a:lnTo>
                      <a:lnTo>
                        <a:pt x="1481" y="664"/>
                      </a:lnTo>
                      <a:lnTo>
                        <a:pt x="1487" y="652"/>
                      </a:lnTo>
                      <a:lnTo>
                        <a:pt x="1486" y="624"/>
                      </a:lnTo>
                      <a:lnTo>
                        <a:pt x="1493" y="608"/>
                      </a:lnTo>
                      <a:lnTo>
                        <a:pt x="1506" y="597"/>
                      </a:lnTo>
                      <a:lnTo>
                        <a:pt x="1521" y="589"/>
                      </a:lnTo>
                      <a:lnTo>
                        <a:pt x="1531" y="581"/>
                      </a:lnTo>
                      <a:lnTo>
                        <a:pt x="1538" y="567"/>
                      </a:lnTo>
                      <a:lnTo>
                        <a:pt x="1558" y="563"/>
                      </a:lnTo>
                      <a:lnTo>
                        <a:pt x="1569" y="560"/>
                      </a:lnTo>
                      <a:lnTo>
                        <a:pt x="1585" y="565"/>
                      </a:lnTo>
                      <a:lnTo>
                        <a:pt x="1590" y="560"/>
                      </a:lnTo>
                      <a:lnTo>
                        <a:pt x="1586" y="544"/>
                      </a:lnTo>
                      <a:lnTo>
                        <a:pt x="1591" y="530"/>
                      </a:lnTo>
                      <a:lnTo>
                        <a:pt x="1602" y="525"/>
                      </a:lnTo>
                      <a:lnTo>
                        <a:pt x="1608" y="518"/>
                      </a:lnTo>
                      <a:lnTo>
                        <a:pt x="1608" y="506"/>
                      </a:lnTo>
                      <a:lnTo>
                        <a:pt x="1604" y="493"/>
                      </a:lnTo>
                      <a:lnTo>
                        <a:pt x="1594" y="490"/>
                      </a:lnTo>
                      <a:lnTo>
                        <a:pt x="1580" y="490"/>
                      </a:lnTo>
                      <a:lnTo>
                        <a:pt x="1570" y="486"/>
                      </a:lnTo>
                      <a:lnTo>
                        <a:pt x="1552" y="486"/>
                      </a:lnTo>
                      <a:lnTo>
                        <a:pt x="1554" y="470"/>
                      </a:lnTo>
                      <a:lnTo>
                        <a:pt x="1556" y="455"/>
                      </a:lnTo>
                      <a:lnTo>
                        <a:pt x="1543" y="453"/>
                      </a:lnTo>
                      <a:lnTo>
                        <a:pt x="1541" y="442"/>
                      </a:lnTo>
                      <a:lnTo>
                        <a:pt x="1543" y="434"/>
                      </a:lnTo>
                      <a:lnTo>
                        <a:pt x="1532" y="422"/>
                      </a:lnTo>
                      <a:lnTo>
                        <a:pt x="1520" y="426"/>
                      </a:lnTo>
                      <a:lnTo>
                        <a:pt x="1505" y="436"/>
                      </a:lnTo>
                      <a:lnTo>
                        <a:pt x="1492" y="439"/>
                      </a:lnTo>
                      <a:lnTo>
                        <a:pt x="1472" y="441"/>
                      </a:lnTo>
                      <a:lnTo>
                        <a:pt x="1463" y="439"/>
                      </a:lnTo>
                      <a:lnTo>
                        <a:pt x="1457" y="434"/>
                      </a:lnTo>
                      <a:lnTo>
                        <a:pt x="1452" y="433"/>
                      </a:lnTo>
                      <a:lnTo>
                        <a:pt x="1443" y="438"/>
                      </a:lnTo>
                      <a:lnTo>
                        <a:pt x="1434" y="444"/>
                      </a:lnTo>
                      <a:lnTo>
                        <a:pt x="1428" y="455"/>
                      </a:lnTo>
                      <a:lnTo>
                        <a:pt x="1408" y="472"/>
                      </a:lnTo>
                      <a:lnTo>
                        <a:pt x="1393" y="476"/>
                      </a:lnTo>
                      <a:lnTo>
                        <a:pt x="1379" y="492"/>
                      </a:lnTo>
                      <a:lnTo>
                        <a:pt x="1369" y="499"/>
                      </a:lnTo>
                      <a:lnTo>
                        <a:pt x="1354" y="507"/>
                      </a:lnTo>
                      <a:lnTo>
                        <a:pt x="1342" y="515"/>
                      </a:lnTo>
                      <a:lnTo>
                        <a:pt x="1314" y="522"/>
                      </a:lnTo>
                      <a:lnTo>
                        <a:pt x="1296" y="527"/>
                      </a:lnTo>
                      <a:lnTo>
                        <a:pt x="1298" y="529"/>
                      </a:lnTo>
                      <a:lnTo>
                        <a:pt x="1298" y="531"/>
                      </a:lnTo>
                      <a:lnTo>
                        <a:pt x="1295" y="538"/>
                      </a:lnTo>
                      <a:lnTo>
                        <a:pt x="1295" y="540"/>
                      </a:lnTo>
                      <a:lnTo>
                        <a:pt x="1296" y="542"/>
                      </a:lnTo>
                      <a:lnTo>
                        <a:pt x="1315" y="550"/>
                      </a:lnTo>
                      <a:lnTo>
                        <a:pt x="1321" y="556"/>
                      </a:lnTo>
                      <a:lnTo>
                        <a:pt x="1319" y="570"/>
                      </a:lnTo>
                      <a:lnTo>
                        <a:pt x="1320" y="574"/>
                      </a:lnTo>
                      <a:lnTo>
                        <a:pt x="1320" y="577"/>
                      </a:lnTo>
                      <a:lnTo>
                        <a:pt x="1312" y="581"/>
                      </a:lnTo>
                      <a:lnTo>
                        <a:pt x="1292" y="584"/>
                      </a:lnTo>
                      <a:lnTo>
                        <a:pt x="1278" y="585"/>
                      </a:lnTo>
                      <a:lnTo>
                        <a:pt x="1257" y="589"/>
                      </a:lnTo>
                      <a:lnTo>
                        <a:pt x="1249" y="590"/>
                      </a:lnTo>
                      <a:lnTo>
                        <a:pt x="1240" y="590"/>
                      </a:lnTo>
                      <a:lnTo>
                        <a:pt x="1230" y="587"/>
                      </a:lnTo>
                      <a:lnTo>
                        <a:pt x="1225" y="587"/>
                      </a:lnTo>
                      <a:lnTo>
                        <a:pt x="1202" y="595"/>
                      </a:lnTo>
                      <a:lnTo>
                        <a:pt x="1183" y="595"/>
                      </a:lnTo>
                      <a:lnTo>
                        <a:pt x="1160" y="592"/>
                      </a:lnTo>
                      <a:lnTo>
                        <a:pt x="1149" y="588"/>
                      </a:lnTo>
                      <a:lnTo>
                        <a:pt x="1145" y="585"/>
                      </a:lnTo>
                      <a:lnTo>
                        <a:pt x="1142" y="585"/>
                      </a:lnTo>
                      <a:lnTo>
                        <a:pt x="1140" y="584"/>
                      </a:lnTo>
                      <a:lnTo>
                        <a:pt x="1140" y="577"/>
                      </a:lnTo>
                      <a:lnTo>
                        <a:pt x="1139" y="574"/>
                      </a:lnTo>
                      <a:lnTo>
                        <a:pt x="1134" y="573"/>
                      </a:lnTo>
                      <a:lnTo>
                        <a:pt x="1134" y="568"/>
                      </a:lnTo>
                      <a:lnTo>
                        <a:pt x="1143" y="560"/>
                      </a:lnTo>
                      <a:lnTo>
                        <a:pt x="1144" y="556"/>
                      </a:lnTo>
                      <a:lnTo>
                        <a:pt x="1139" y="556"/>
                      </a:lnTo>
                      <a:lnTo>
                        <a:pt x="1135" y="554"/>
                      </a:lnTo>
                      <a:lnTo>
                        <a:pt x="1133" y="551"/>
                      </a:lnTo>
                      <a:lnTo>
                        <a:pt x="1133" y="544"/>
                      </a:lnTo>
                      <a:lnTo>
                        <a:pt x="1137" y="531"/>
                      </a:lnTo>
                      <a:lnTo>
                        <a:pt x="1137" y="525"/>
                      </a:lnTo>
                      <a:lnTo>
                        <a:pt x="1134" y="515"/>
                      </a:lnTo>
                      <a:lnTo>
                        <a:pt x="1133" y="512"/>
                      </a:lnTo>
                      <a:lnTo>
                        <a:pt x="1128" y="509"/>
                      </a:lnTo>
                      <a:lnTo>
                        <a:pt x="1123" y="511"/>
                      </a:lnTo>
                      <a:lnTo>
                        <a:pt x="1115" y="517"/>
                      </a:lnTo>
                      <a:lnTo>
                        <a:pt x="1107" y="517"/>
                      </a:lnTo>
                      <a:lnTo>
                        <a:pt x="1099" y="520"/>
                      </a:lnTo>
                      <a:lnTo>
                        <a:pt x="1097" y="522"/>
                      </a:lnTo>
                      <a:lnTo>
                        <a:pt x="1094" y="529"/>
                      </a:lnTo>
                      <a:lnTo>
                        <a:pt x="1090" y="541"/>
                      </a:lnTo>
                      <a:lnTo>
                        <a:pt x="1091" y="556"/>
                      </a:lnTo>
                      <a:lnTo>
                        <a:pt x="1090" y="570"/>
                      </a:lnTo>
                      <a:lnTo>
                        <a:pt x="1086" y="574"/>
                      </a:lnTo>
                      <a:lnTo>
                        <a:pt x="1086" y="578"/>
                      </a:lnTo>
                      <a:lnTo>
                        <a:pt x="1094" y="582"/>
                      </a:lnTo>
                      <a:lnTo>
                        <a:pt x="1099" y="592"/>
                      </a:lnTo>
                      <a:lnTo>
                        <a:pt x="1099" y="599"/>
                      </a:lnTo>
                      <a:lnTo>
                        <a:pt x="1092" y="610"/>
                      </a:lnTo>
                      <a:lnTo>
                        <a:pt x="1092" y="613"/>
                      </a:lnTo>
                      <a:lnTo>
                        <a:pt x="1080" y="611"/>
                      </a:lnTo>
                      <a:lnTo>
                        <a:pt x="1069" y="614"/>
                      </a:lnTo>
                      <a:lnTo>
                        <a:pt x="1054" y="613"/>
                      </a:lnTo>
                      <a:lnTo>
                        <a:pt x="1046" y="615"/>
                      </a:lnTo>
                      <a:lnTo>
                        <a:pt x="1036" y="610"/>
                      </a:lnTo>
                      <a:lnTo>
                        <a:pt x="1026" y="609"/>
                      </a:lnTo>
                      <a:lnTo>
                        <a:pt x="1020" y="609"/>
                      </a:lnTo>
                      <a:lnTo>
                        <a:pt x="973" y="601"/>
                      </a:lnTo>
                      <a:lnTo>
                        <a:pt x="967" y="595"/>
                      </a:lnTo>
                      <a:lnTo>
                        <a:pt x="959" y="592"/>
                      </a:lnTo>
                      <a:lnTo>
                        <a:pt x="945" y="593"/>
                      </a:lnTo>
                      <a:lnTo>
                        <a:pt x="925" y="589"/>
                      </a:lnTo>
                      <a:lnTo>
                        <a:pt x="913" y="581"/>
                      </a:lnTo>
                      <a:lnTo>
                        <a:pt x="907" y="576"/>
                      </a:lnTo>
                      <a:lnTo>
                        <a:pt x="897" y="562"/>
                      </a:lnTo>
                      <a:lnTo>
                        <a:pt x="891" y="558"/>
                      </a:lnTo>
                      <a:lnTo>
                        <a:pt x="873" y="555"/>
                      </a:lnTo>
                      <a:lnTo>
                        <a:pt x="869" y="555"/>
                      </a:lnTo>
                      <a:lnTo>
                        <a:pt x="866" y="558"/>
                      </a:lnTo>
                      <a:lnTo>
                        <a:pt x="860" y="557"/>
                      </a:lnTo>
                      <a:lnTo>
                        <a:pt x="852" y="554"/>
                      </a:lnTo>
                      <a:lnTo>
                        <a:pt x="841" y="554"/>
                      </a:lnTo>
                      <a:lnTo>
                        <a:pt x="832" y="558"/>
                      </a:lnTo>
                      <a:lnTo>
                        <a:pt x="827" y="558"/>
                      </a:lnTo>
                      <a:lnTo>
                        <a:pt x="806" y="554"/>
                      </a:lnTo>
                      <a:lnTo>
                        <a:pt x="796" y="541"/>
                      </a:lnTo>
                      <a:lnTo>
                        <a:pt x="794" y="539"/>
                      </a:lnTo>
                      <a:lnTo>
                        <a:pt x="785" y="538"/>
                      </a:lnTo>
                      <a:lnTo>
                        <a:pt x="782" y="538"/>
                      </a:lnTo>
                      <a:lnTo>
                        <a:pt x="772" y="530"/>
                      </a:lnTo>
                      <a:lnTo>
                        <a:pt x="761" y="525"/>
                      </a:lnTo>
                      <a:lnTo>
                        <a:pt x="751" y="524"/>
                      </a:lnTo>
                      <a:lnTo>
                        <a:pt x="741" y="519"/>
                      </a:lnTo>
                      <a:lnTo>
                        <a:pt x="736" y="515"/>
                      </a:lnTo>
                      <a:lnTo>
                        <a:pt x="724" y="501"/>
                      </a:lnTo>
                      <a:lnTo>
                        <a:pt x="715" y="495"/>
                      </a:lnTo>
                      <a:lnTo>
                        <a:pt x="707" y="491"/>
                      </a:lnTo>
                      <a:lnTo>
                        <a:pt x="703" y="487"/>
                      </a:lnTo>
                      <a:lnTo>
                        <a:pt x="690" y="480"/>
                      </a:lnTo>
                      <a:lnTo>
                        <a:pt x="687" y="480"/>
                      </a:lnTo>
                      <a:lnTo>
                        <a:pt x="686" y="484"/>
                      </a:lnTo>
                      <a:lnTo>
                        <a:pt x="681" y="484"/>
                      </a:lnTo>
                      <a:lnTo>
                        <a:pt x="676" y="480"/>
                      </a:lnTo>
                      <a:lnTo>
                        <a:pt x="675" y="474"/>
                      </a:lnTo>
                      <a:lnTo>
                        <a:pt x="670" y="469"/>
                      </a:lnTo>
                      <a:lnTo>
                        <a:pt x="659" y="468"/>
                      </a:lnTo>
                      <a:lnTo>
                        <a:pt x="658" y="465"/>
                      </a:lnTo>
                      <a:lnTo>
                        <a:pt x="659" y="458"/>
                      </a:lnTo>
                      <a:lnTo>
                        <a:pt x="664" y="450"/>
                      </a:lnTo>
                      <a:lnTo>
                        <a:pt x="667" y="449"/>
                      </a:lnTo>
                      <a:lnTo>
                        <a:pt x="669" y="442"/>
                      </a:lnTo>
                      <a:lnTo>
                        <a:pt x="672" y="438"/>
                      </a:lnTo>
                      <a:lnTo>
                        <a:pt x="669" y="429"/>
                      </a:lnTo>
                      <a:lnTo>
                        <a:pt x="672" y="422"/>
                      </a:lnTo>
                      <a:lnTo>
                        <a:pt x="677" y="416"/>
                      </a:lnTo>
                      <a:lnTo>
                        <a:pt x="675" y="409"/>
                      </a:lnTo>
                      <a:lnTo>
                        <a:pt x="675" y="405"/>
                      </a:lnTo>
                      <a:lnTo>
                        <a:pt x="679" y="400"/>
                      </a:lnTo>
                      <a:lnTo>
                        <a:pt x="685" y="400"/>
                      </a:lnTo>
                      <a:lnTo>
                        <a:pt x="688" y="393"/>
                      </a:lnTo>
                      <a:lnTo>
                        <a:pt x="696" y="388"/>
                      </a:lnTo>
                      <a:lnTo>
                        <a:pt x="699" y="382"/>
                      </a:lnTo>
                      <a:lnTo>
                        <a:pt x="701" y="377"/>
                      </a:lnTo>
                      <a:lnTo>
                        <a:pt x="703" y="375"/>
                      </a:lnTo>
                      <a:lnTo>
                        <a:pt x="706" y="377"/>
                      </a:lnTo>
                      <a:lnTo>
                        <a:pt x="712" y="375"/>
                      </a:lnTo>
                      <a:lnTo>
                        <a:pt x="709" y="374"/>
                      </a:lnTo>
                      <a:lnTo>
                        <a:pt x="692" y="369"/>
                      </a:lnTo>
                      <a:lnTo>
                        <a:pt x="690" y="367"/>
                      </a:lnTo>
                      <a:lnTo>
                        <a:pt x="686" y="361"/>
                      </a:lnTo>
                      <a:lnTo>
                        <a:pt x="681" y="359"/>
                      </a:lnTo>
                      <a:lnTo>
                        <a:pt x="669" y="350"/>
                      </a:lnTo>
                      <a:lnTo>
                        <a:pt x="663" y="350"/>
                      </a:lnTo>
                      <a:lnTo>
                        <a:pt x="656" y="346"/>
                      </a:lnTo>
                      <a:lnTo>
                        <a:pt x="654" y="342"/>
                      </a:lnTo>
                      <a:lnTo>
                        <a:pt x="654" y="339"/>
                      </a:lnTo>
                      <a:lnTo>
                        <a:pt x="651" y="335"/>
                      </a:lnTo>
                      <a:lnTo>
                        <a:pt x="647" y="335"/>
                      </a:lnTo>
                      <a:lnTo>
                        <a:pt x="645" y="332"/>
                      </a:lnTo>
                      <a:lnTo>
                        <a:pt x="640" y="330"/>
                      </a:lnTo>
                      <a:lnTo>
                        <a:pt x="632" y="334"/>
                      </a:lnTo>
                      <a:lnTo>
                        <a:pt x="631" y="332"/>
                      </a:lnTo>
                      <a:lnTo>
                        <a:pt x="629" y="326"/>
                      </a:lnTo>
                      <a:lnTo>
                        <a:pt x="628" y="325"/>
                      </a:lnTo>
                      <a:lnTo>
                        <a:pt x="624" y="324"/>
                      </a:lnTo>
                      <a:lnTo>
                        <a:pt x="621" y="325"/>
                      </a:lnTo>
                      <a:lnTo>
                        <a:pt x="612" y="324"/>
                      </a:lnTo>
                      <a:lnTo>
                        <a:pt x="608" y="325"/>
                      </a:lnTo>
                      <a:lnTo>
                        <a:pt x="602" y="329"/>
                      </a:lnTo>
                      <a:lnTo>
                        <a:pt x="599" y="329"/>
                      </a:lnTo>
                      <a:lnTo>
                        <a:pt x="596" y="326"/>
                      </a:lnTo>
                      <a:lnTo>
                        <a:pt x="597" y="316"/>
                      </a:lnTo>
                      <a:lnTo>
                        <a:pt x="593" y="313"/>
                      </a:lnTo>
                      <a:lnTo>
                        <a:pt x="589" y="307"/>
                      </a:lnTo>
                      <a:lnTo>
                        <a:pt x="589" y="304"/>
                      </a:lnTo>
                      <a:lnTo>
                        <a:pt x="584" y="299"/>
                      </a:lnTo>
                      <a:lnTo>
                        <a:pt x="584" y="294"/>
                      </a:lnTo>
                      <a:lnTo>
                        <a:pt x="586" y="287"/>
                      </a:lnTo>
                      <a:lnTo>
                        <a:pt x="583" y="281"/>
                      </a:lnTo>
                      <a:lnTo>
                        <a:pt x="583" y="277"/>
                      </a:lnTo>
                      <a:lnTo>
                        <a:pt x="584" y="270"/>
                      </a:lnTo>
                      <a:lnTo>
                        <a:pt x="586" y="264"/>
                      </a:lnTo>
                      <a:lnTo>
                        <a:pt x="579" y="254"/>
                      </a:lnTo>
                      <a:lnTo>
                        <a:pt x="572" y="246"/>
                      </a:lnTo>
                      <a:lnTo>
                        <a:pt x="572" y="237"/>
                      </a:lnTo>
                      <a:lnTo>
                        <a:pt x="569" y="229"/>
                      </a:lnTo>
                      <a:lnTo>
                        <a:pt x="570" y="226"/>
                      </a:lnTo>
                      <a:lnTo>
                        <a:pt x="581" y="224"/>
                      </a:lnTo>
                      <a:lnTo>
                        <a:pt x="584" y="221"/>
                      </a:lnTo>
                      <a:lnTo>
                        <a:pt x="585" y="222"/>
                      </a:lnTo>
                      <a:lnTo>
                        <a:pt x="586" y="229"/>
                      </a:lnTo>
                      <a:lnTo>
                        <a:pt x="589" y="234"/>
                      </a:lnTo>
                      <a:lnTo>
                        <a:pt x="591" y="237"/>
                      </a:lnTo>
                      <a:lnTo>
                        <a:pt x="599" y="239"/>
                      </a:lnTo>
                      <a:lnTo>
                        <a:pt x="601" y="238"/>
                      </a:lnTo>
                      <a:lnTo>
                        <a:pt x="604" y="237"/>
                      </a:lnTo>
                      <a:lnTo>
                        <a:pt x="607" y="238"/>
                      </a:lnTo>
                      <a:lnTo>
                        <a:pt x="608" y="232"/>
                      </a:lnTo>
                      <a:lnTo>
                        <a:pt x="612" y="229"/>
                      </a:lnTo>
                      <a:lnTo>
                        <a:pt x="616" y="223"/>
                      </a:lnTo>
                      <a:lnTo>
                        <a:pt x="617" y="223"/>
                      </a:lnTo>
                      <a:lnTo>
                        <a:pt x="621" y="228"/>
                      </a:lnTo>
                      <a:lnTo>
                        <a:pt x="623" y="228"/>
                      </a:lnTo>
                      <a:lnTo>
                        <a:pt x="632" y="217"/>
                      </a:lnTo>
                      <a:lnTo>
                        <a:pt x="632" y="215"/>
                      </a:lnTo>
                      <a:lnTo>
                        <a:pt x="628" y="208"/>
                      </a:lnTo>
                      <a:lnTo>
                        <a:pt x="622" y="200"/>
                      </a:lnTo>
                      <a:lnTo>
                        <a:pt x="621" y="195"/>
                      </a:lnTo>
                      <a:lnTo>
                        <a:pt x="622" y="192"/>
                      </a:lnTo>
                      <a:lnTo>
                        <a:pt x="622" y="189"/>
                      </a:lnTo>
                      <a:lnTo>
                        <a:pt x="612" y="184"/>
                      </a:lnTo>
                      <a:lnTo>
                        <a:pt x="607" y="185"/>
                      </a:lnTo>
                      <a:lnTo>
                        <a:pt x="606" y="181"/>
                      </a:lnTo>
                      <a:lnTo>
                        <a:pt x="597" y="174"/>
                      </a:lnTo>
                      <a:lnTo>
                        <a:pt x="597" y="159"/>
                      </a:lnTo>
                      <a:lnTo>
                        <a:pt x="602" y="158"/>
                      </a:lnTo>
                      <a:lnTo>
                        <a:pt x="600" y="152"/>
                      </a:lnTo>
                      <a:lnTo>
                        <a:pt x="601" y="149"/>
                      </a:lnTo>
                      <a:lnTo>
                        <a:pt x="602" y="148"/>
                      </a:lnTo>
                      <a:lnTo>
                        <a:pt x="595" y="141"/>
                      </a:lnTo>
                      <a:lnTo>
                        <a:pt x="596" y="135"/>
                      </a:lnTo>
                      <a:lnTo>
                        <a:pt x="596" y="133"/>
                      </a:lnTo>
                      <a:lnTo>
                        <a:pt x="606" y="133"/>
                      </a:lnTo>
                      <a:lnTo>
                        <a:pt x="610" y="130"/>
                      </a:lnTo>
                      <a:lnTo>
                        <a:pt x="621" y="133"/>
                      </a:lnTo>
                      <a:lnTo>
                        <a:pt x="623" y="131"/>
                      </a:lnTo>
                      <a:lnTo>
                        <a:pt x="628" y="126"/>
                      </a:lnTo>
                      <a:lnTo>
                        <a:pt x="633" y="116"/>
                      </a:lnTo>
                      <a:lnTo>
                        <a:pt x="633" y="105"/>
                      </a:lnTo>
                      <a:lnTo>
                        <a:pt x="643" y="104"/>
                      </a:lnTo>
                      <a:lnTo>
                        <a:pt x="644" y="103"/>
                      </a:lnTo>
                      <a:lnTo>
                        <a:pt x="642" y="100"/>
                      </a:lnTo>
                      <a:lnTo>
                        <a:pt x="643" y="97"/>
                      </a:lnTo>
                      <a:lnTo>
                        <a:pt x="647" y="94"/>
                      </a:lnTo>
                      <a:lnTo>
                        <a:pt x="648" y="92"/>
                      </a:lnTo>
                      <a:lnTo>
                        <a:pt x="651" y="88"/>
                      </a:lnTo>
                      <a:lnTo>
                        <a:pt x="658" y="83"/>
                      </a:lnTo>
                      <a:lnTo>
                        <a:pt x="658" y="77"/>
                      </a:lnTo>
                      <a:lnTo>
                        <a:pt x="664" y="71"/>
                      </a:lnTo>
                      <a:lnTo>
                        <a:pt x="666" y="52"/>
                      </a:lnTo>
                      <a:lnTo>
                        <a:pt x="669" y="50"/>
                      </a:lnTo>
                      <a:lnTo>
                        <a:pt x="669" y="43"/>
                      </a:lnTo>
                      <a:lnTo>
                        <a:pt x="675" y="35"/>
                      </a:lnTo>
                      <a:lnTo>
                        <a:pt x="675" y="32"/>
                      </a:lnTo>
                      <a:lnTo>
                        <a:pt x="671" y="29"/>
                      </a:lnTo>
                      <a:lnTo>
                        <a:pt x="667" y="29"/>
                      </a:lnTo>
                      <a:lnTo>
                        <a:pt x="660" y="38"/>
                      </a:lnTo>
                      <a:lnTo>
                        <a:pt x="658" y="38"/>
                      </a:lnTo>
                      <a:lnTo>
                        <a:pt x="655" y="34"/>
                      </a:lnTo>
                      <a:lnTo>
                        <a:pt x="653" y="23"/>
                      </a:lnTo>
                      <a:lnTo>
                        <a:pt x="648" y="27"/>
                      </a:lnTo>
                      <a:lnTo>
                        <a:pt x="644" y="27"/>
                      </a:lnTo>
                      <a:lnTo>
                        <a:pt x="642" y="22"/>
                      </a:lnTo>
                      <a:lnTo>
                        <a:pt x="639" y="22"/>
                      </a:lnTo>
                      <a:lnTo>
                        <a:pt x="637" y="20"/>
                      </a:lnTo>
                      <a:lnTo>
                        <a:pt x="636" y="11"/>
                      </a:lnTo>
                      <a:lnTo>
                        <a:pt x="632" y="9"/>
                      </a:lnTo>
                      <a:lnTo>
                        <a:pt x="631" y="7"/>
                      </a:lnTo>
                      <a:lnTo>
                        <a:pt x="628" y="6"/>
                      </a:lnTo>
                      <a:lnTo>
                        <a:pt x="624" y="6"/>
                      </a:lnTo>
                      <a:lnTo>
                        <a:pt x="621" y="1"/>
                      </a:lnTo>
                      <a:lnTo>
                        <a:pt x="618" y="0"/>
                      </a:lnTo>
                      <a:lnTo>
                        <a:pt x="615" y="0"/>
                      </a:lnTo>
                      <a:lnTo>
                        <a:pt x="610" y="2"/>
                      </a:lnTo>
                      <a:lnTo>
                        <a:pt x="604" y="2"/>
                      </a:lnTo>
                      <a:lnTo>
                        <a:pt x="599" y="6"/>
                      </a:lnTo>
                      <a:lnTo>
                        <a:pt x="585" y="6"/>
                      </a:lnTo>
                      <a:lnTo>
                        <a:pt x="575" y="13"/>
                      </a:lnTo>
                      <a:lnTo>
                        <a:pt x="564" y="19"/>
                      </a:lnTo>
                      <a:lnTo>
                        <a:pt x="557" y="24"/>
                      </a:lnTo>
                      <a:lnTo>
                        <a:pt x="552" y="29"/>
                      </a:lnTo>
                      <a:lnTo>
                        <a:pt x="547" y="30"/>
                      </a:lnTo>
                      <a:lnTo>
                        <a:pt x="543" y="35"/>
                      </a:lnTo>
                      <a:lnTo>
                        <a:pt x="536" y="32"/>
                      </a:lnTo>
                      <a:lnTo>
                        <a:pt x="531" y="35"/>
                      </a:lnTo>
                      <a:lnTo>
                        <a:pt x="526" y="35"/>
                      </a:lnTo>
                      <a:lnTo>
                        <a:pt x="492" y="60"/>
                      </a:lnTo>
                      <a:lnTo>
                        <a:pt x="488" y="66"/>
                      </a:lnTo>
                      <a:lnTo>
                        <a:pt x="489" y="68"/>
                      </a:lnTo>
                      <a:lnTo>
                        <a:pt x="489" y="71"/>
                      </a:lnTo>
                      <a:lnTo>
                        <a:pt x="486" y="79"/>
                      </a:lnTo>
                      <a:lnTo>
                        <a:pt x="482" y="83"/>
                      </a:lnTo>
                      <a:lnTo>
                        <a:pt x="478" y="82"/>
                      </a:lnTo>
                      <a:lnTo>
                        <a:pt x="475" y="78"/>
                      </a:lnTo>
                      <a:lnTo>
                        <a:pt x="456" y="79"/>
                      </a:lnTo>
                      <a:lnTo>
                        <a:pt x="454" y="81"/>
                      </a:lnTo>
                      <a:lnTo>
                        <a:pt x="449" y="87"/>
                      </a:lnTo>
                      <a:lnTo>
                        <a:pt x="446" y="88"/>
                      </a:lnTo>
                      <a:lnTo>
                        <a:pt x="440" y="88"/>
                      </a:lnTo>
                      <a:lnTo>
                        <a:pt x="433" y="86"/>
                      </a:lnTo>
                      <a:lnTo>
                        <a:pt x="429" y="88"/>
                      </a:lnTo>
                      <a:lnTo>
                        <a:pt x="427" y="92"/>
                      </a:lnTo>
                      <a:lnTo>
                        <a:pt x="423" y="94"/>
                      </a:lnTo>
                      <a:lnTo>
                        <a:pt x="421" y="95"/>
                      </a:lnTo>
                      <a:lnTo>
                        <a:pt x="414" y="94"/>
                      </a:lnTo>
                      <a:lnTo>
                        <a:pt x="411" y="95"/>
                      </a:lnTo>
                      <a:lnTo>
                        <a:pt x="407" y="93"/>
                      </a:lnTo>
                      <a:lnTo>
                        <a:pt x="395" y="93"/>
                      </a:lnTo>
                      <a:lnTo>
                        <a:pt x="390" y="92"/>
                      </a:lnTo>
                      <a:lnTo>
                        <a:pt x="385" y="92"/>
                      </a:lnTo>
                      <a:lnTo>
                        <a:pt x="370" y="83"/>
                      </a:lnTo>
                      <a:lnTo>
                        <a:pt x="360" y="81"/>
                      </a:lnTo>
                      <a:lnTo>
                        <a:pt x="342" y="73"/>
                      </a:lnTo>
                      <a:lnTo>
                        <a:pt x="337" y="76"/>
                      </a:lnTo>
                      <a:lnTo>
                        <a:pt x="333" y="79"/>
                      </a:lnTo>
                      <a:lnTo>
                        <a:pt x="326" y="78"/>
                      </a:lnTo>
                      <a:lnTo>
                        <a:pt x="322" y="79"/>
                      </a:lnTo>
                      <a:lnTo>
                        <a:pt x="321" y="82"/>
                      </a:lnTo>
                      <a:lnTo>
                        <a:pt x="320" y="90"/>
                      </a:lnTo>
                      <a:lnTo>
                        <a:pt x="312" y="104"/>
                      </a:lnTo>
                      <a:lnTo>
                        <a:pt x="312" y="106"/>
                      </a:lnTo>
                      <a:lnTo>
                        <a:pt x="321" y="106"/>
                      </a:lnTo>
                      <a:lnTo>
                        <a:pt x="323" y="111"/>
                      </a:lnTo>
                      <a:lnTo>
                        <a:pt x="323" y="115"/>
                      </a:lnTo>
                      <a:lnTo>
                        <a:pt x="319" y="117"/>
                      </a:lnTo>
                      <a:lnTo>
                        <a:pt x="317" y="119"/>
                      </a:lnTo>
                      <a:lnTo>
                        <a:pt x="317" y="122"/>
                      </a:lnTo>
                      <a:lnTo>
                        <a:pt x="320" y="126"/>
                      </a:lnTo>
                      <a:lnTo>
                        <a:pt x="322" y="127"/>
                      </a:lnTo>
                      <a:lnTo>
                        <a:pt x="333" y="126"/>
                      </a:lnTo>
                      <a:lnTo>
                        <a:pt x="336" y="129"/>
                      </a:lnTo>
                      <a:lnTo>
                        <a:pt x="337" y="132"/>
                      </a:lnTo>
                      <a:lnTo>
                        <a:pt x="337" y="133"/>
                      </a:lnTo>
                      <a:lnTo>
                        <a:pt x="332" y="138"/>
                      </a:lnTo>
                      <a:lnTo>
                        <a:pt x="326" y="141"/>
                      </a:lnTo>
                      <a:lnTo>
                        <a:pt x="325" y="147"/>
                      </a:lnTo>
                      <a:lnTo>
                        <a:pt x="337" y="158"/>
                      </a:lnTo>
                      <a:lnTo>
                        <a:pt x="337" y="164"/>
                      </a:lnTo>
                      <a:lnTo>
                        <a:pt x="336" y="169"/>
                      </a:lnTo>
                      <a:lnTo>
                        <a:pt x="322" y="178"/>
                      </a:lnTo>
                      <a:lnTo>
                        <a:pt x="321" y="181"/>
                      </a:lnTo>
                      <a:lnTo>
                        <a:pt x="330" y="185"/>
                      </a:lnTo>
                      <a:lnTo>
                        <a:pt x="333" y="194"/>
                      </a:lnTo>
                      <a:lnTo>
                        <a:pt x="343" y="200"/>
                      </a:lnTo>
                      <a:lnTo>
                        <a:pt x="342" y="207"/>
                      </a:lnTo>
                      <a:lnTo>
                        <a:pt x="349" y="208"/>
                      </a:lnTo>
                      <a:lnTo>
                        <a:pt x="352" y="212"/>
                      </a:lnTo>
                      <a:lnTo>
                        <a:pt x="358" y="210"/>
                      </a:lnTo>
                      <a:lnTo>
                        <a:pt x="363" y="211"/>
                      </a:lnTo>
                      <a:lnTo>
                        <a:pt x="363" y="216"/>
                      </a:lnTo>
                      <a:lnTo>
                        <a:pt x="362" y="222"/>
                      </a:lnTo>
                      <a:lnTo>
                        <a:pt x="365" y="229"/>
                      </a:lnTo>
                      <a:lnTo>
                        <a:pt x="366" y="230"/>
                      </a:lnTo>
                      <a:lnTo>
                        <a:pt x="384" y="232"/>
                      </a:lnTo>
                      <a:lnTo>
                        <a:pt x="389" y="235"/>
                      </a:lnTo>
                      <a:lnTo>
                        <a:pt x="394" y="234"/>
                      </a:lnTo>
                      <a:lnTo>
                        <a:pt x="400" y="242"/>
                      </a:lnTo>
                      <a:lnTo>
                        <a:pt x="398" y="246"/>
                      </a:lnTo>
                      <a:lnTo>
                        <a:pt x="401" y="250"/>
                      </a:lnTo>
                      <a:lnTo>
                        <a:pt x="396" y="255"/>
                      </a:lnTo>
                      <a:lnTo>
                        <a:pt x="394" y="259"/>
                      </a:lnTo>
                      <a:lnTo>
                        <a:pt x="386" y="260"/>
                      </a:lnTo>
                      <a:lnTo>
                        <a:pt x="382" y="260"/>
                      </a:lnTo>
                      <a:lnTo>
                        <a:pt x="380" y="259"/>
                      </a:lnTo>
                      <a:lnTo>
                        <a:pt x="375" y="260"/>
                      </a:lnTo>
                      <a:lnTo>
                        <a:pt x="373" y="262"/>
                      </a:lnTo>
                      <a:lnTo>
                        <a:pt x="362" y="267"/>
                      </a:lnTo>
                      <a:lnTo>
                        <a:pt x="358" y="275"/>
                      </a:lnTo>
                      <a:lnTo>
                        <a:pt x="357" y="286"/>
                      </a:lnTo>
                      <a:lnTo>
                        <a:pt x="362" y="292"/>
                      </a:lnTo>
                      <a:lnTo>
                        <a:pt x="360" y="297"/>
                      </a:lnTo>
                      <a:lnTo>
                        <a:pt x="363" y="298"/>
                      </a:lnTo>
                      <a:lnTo>
                        <a:pt x="364" y="301"/>
                      </a:lnTo>
                      <a:lnTo>
                        <a:pt x="363" y="304"/>
                      </a:lnTo>
                      <a:lnTo>
                        <a:pt x="358" y="308"/>
                      </a:lnTo>
                      <a:lnTo>
                        <a:pt x="357" y="314"/>
                      </a:lnTo>
                      <a:lnTo>
                        <a:pt x="357" y="316"/>
                      </a:lnTo>
                      <a:lnTo>
                        <a:pt x="359" y="318"/>
                      </a:lnTo>
                      <a:lnTo>
                        <a:pt x="369" y="318"/>
                      </a:lnTo>
                      <a:lnTo>
                        <a:pt x="371" y="324"/>
                      </a:lnTo>
                      <a:lnTo>
                        <a:pt x="369" y="326"/>
                      </a:lnTo>
                      <a:lnTo>
                        <a:pt x="365" y="328"/>
                      </a:lnTo>
                      <a:lnTo>
                        <a:pt x="362" y="326"/>
                      </a:lnTo>
                      <a:lnTo>
                        <a:pt x="359" y="324"/>
                      </a:lnTo>
                      <a:lnTo>
                        <a:pt x="357" y="331"/>
                      </a:lnTo>
                      <a:lnTo>
                        <a:pt x="343" y="336"/>
                      </a:lnTo>
                      <a:lnTo>
                        <a:pt x="331" y="352"/>
                      </a:lnTo>
                      <a:lnTo>
                        <a:pt x="326" y="355"/>
                      </a:lnTo>
                      <a:lnTo>
                        <a:pt x="321" y="361"/>
                      </a:lnTo>
                      <a:lnTo>
                        <a:pt x="317" y="366"/>
                      </a:lnTo>
                      <a:lnTo>
                        <a:pt x="316" y="372"/>
                      </a:lnTo>
                      <a:lnTo>
                        <a:pt x="317" y="380"/>
                      </a:lnTo>
                      <a:lnTo>
                        <a:pt x="314" y="388"/>
                      </a:lnTo>
                      <a:lnTo>
                        <a:pt x="305" y="393"/>
                      </a:lnTo>
                      <a:lnTo>
                        <a:pt x="298" y="393"/>
                      </a:lnTo>
                      <a:lnTo>
                        <a:pt x="292" y="398"/>
                      </a:lnTo>
                      <a:lnTo>
                        <a:pt x="287" y="406"/>
                      </a:lnTo>
                      <a:lnTo>
                        <a:pt x="283" y="417"/>
                      </a:lnTo>
                      <a:lnTo>
                        <a:pt x="277" y="428"/>
                      </a:lnTo>
                      <a:lnTo>
                        <a:pt x="262" y="450"/>
                      </a:lnTo>
                      <a:lnTo>
                        <a:pt x="256" y="457"/>
                      </a:lnTo>
                      <a:lnTo>
                        <a:pt x="244" y="464"/>
                      </a:lnTo>
                      <a:lnTo>
                        <a:pt x="233" y="474"/>
                      </a:lnTo>
                      <a:lnTo>
                        <a:pt x="229" y="479"/>
                      </a:lnTo>
                      <a:lnTo>
                        <a:pt x="219" y="495"/>
                      </a:lnTo>
                      <a:lnTo>
                        <a:pt x="212" y="504"/>
                      </a:lnTo>
                      <a:lnTo>
                        <a:pt x="204" y="519"/>
                      </a:lnTo>
                      <a:lnTo>
                        <a:pt x="199" y="522"/>
                      </a:lnTo>
                      <a:lnTo>
                        <a:pt x="195" y="523"/>
                      </a:lnTo>
                      <a:lnTo>
                        <a:pt x="172" y="523"/>
                      </a:lnTo>
                      <a:lnTo>
                        <a:pt x="169" y="524"/>
                      </a:lnTo>
                      <a:lnTo>
                        <a:pt x="161" y="527"/>
                      </a:lnTo>
                      <a:lnTo>
                        <a:pt x="156" y="533"/>
                      </a:lnTo>
                      <a:lnTo>
                        <a:pt x="152" y="534"/>
                      </a:lnTo>
                      <a:lnTo>
                        <a:pt x="149" y="533"/>
                      </a:lnTo>
                      <a:lnTo>
                        <a:pt x="147" y="528"/>
                      </a:lnTo>
                      <a:lnTo>
                        <a:pt x="139" y="514"/>
                      </a:lnTo>
                      <a:lnTo>
                        <a:pt x="136" y="512"/>
                      </a:lnTo>
                      <a:lnTo>
                        <a:pt x="132" y="513"/>
                      </a:lnTo>
                      <a:lnTo>
                        <a:pt x="122" y="522"/>
                      </a:lnTo>
                      <a:lnTo>
                        <a:pt x="118" y="528"/>
                      </a:lnTo>
                      <a:lnTo>
                        <a:pt x="107" y="538"/>
                      </a:lnTo>
                      <a:lnTo>
                        <a:pt x="93" y="556"/>
                      </a:lnTo>
                      <a:lnTo>
                        <a:pt x="85" y="563"/>
                      </a:lnTo>
                      <a:lnTo>
                        <a:pt x="83" y="570"/>
                      </a:lnTo>
                      <a:lnTo>
                        <a:pt x="79" y="588"/>
                      </a:lnTo>
                      <a:lnTo>
                        <a:pt x="79" y="593"/>
                      </a:lnTo>
                      <a:lnTo>
                        <a:pt x="81" y="598"/>
                      </a:lnTo>
                      <a:lnTo>
                        <a:pt x="88" y="601"/>
                      </a:lnTo>
                      <a:lnTo>
                        <a:pt x="94" y="600"/>
                      </a:lnTo>
                      <a:lnTo>
                        <a:pt x="101" y="603"/>
                      </a:lnTo>
                      <a:lnTo>
                        <a:pt x="111" y="603"/>
                      </a:lnTo>
                      <a:lnTo>
                        <a:pt x="113" y="604"/>
                      </a:lnTo>
                      <a:lnTo>
                        <a:pt x="117" y="608"/>
                      </a:lnTo>
                      <a:lnTo>
                        <a:pt x="118" y="611"/>
                      </a:lnTo>
                      <a:lnTo>
                        <a:pt x="118" y="616"/>
                      </a:lnTo>
                      <a:lnTo>
                        <a:pt x="112" y="636"/>
                      </a:lnTo>
                      <a:lnTo>
                        <a:pt x="112" y="641"/>
                      </a:lnTo>
                      <a:lnTo>
                        <a:pt x="113" y="646"/>
                      </a:lnTo>
                      <a:lnTo>
                        <a:pt x="123" y="657"/>
                      </a:lnTo>
                      <a:lnTo>
                        <a:pt x="127" y="658"/>
                      </a:lnTo>
                      <a:lnTo>
                        <a:pt x="137" y="654"/>
                      </a:lnTo>
                      <a:lnTo>
                        <a:pt x="139" y="655"/>
                      </a:lnTo>
                      <a:lnTo>
                        <a:pt x="142" y="658"/>
                      </a:lnTo>
                      <a:lnTo>
                        <a:pt x="142" y="669"/>
                      </a:lnTo>
                      <a:lnTo>
                        <a:pt x="143" y="678"/>
                      </a:lnTo>
                      <a:lnTo>
                        <a:pt x="148" y="685"/>
                      </a:lnTo>
                      <a:lnTo>
                        <a:pt x="150" y="692"/>
                      </a:lnTo>
                      <a:lnTo>
                        <a:pt x="155" y="698"/>
                      </a:lnTo>
                      <a:lnTo>
                        <a:pt x="160" y="703"/>
                      </a:lnTo>
                      <a:lnTo>
                        <a:pt x="160" y="706"/>
                      </a:lnTo>
                      <a:lnTo>
                        <a:pt x="164" y="711"/>
                      </a:lnTo>
                      <a:lnTo>
                        <a:pt x="165" y="714"/>
                      </a:lnTo>
                      <a:lnTo>
                        <a:pt x="160" y="716"/>
                      </a:lnTo>
                      <a:lnTo>
                        <a:pt x="160" y="718"/>
                      </a:lnTo>
                      <a:lnTo>
                        <a:pt x="160" y="728"/>
                      </a:lnTo>
                      <a:lnTo>
                        <a:pt x="159" y="732"/>
                      </a:lnTo>
                      <a:lnTo>
                        <a:pt x="166" y="733"/>
                      </a:lnTo>
                      <a:lnTo>
                        <a:pt x="166" y="735"/>
                      </a:lnTo>
                      <a:lnTo>
                        <a:pt x="159" y="735"/>
                      </a:lnTo>
                      <a:lnTo>
                        <a:pt x="154" y="739"/>
                      </a:lnTo>
                      <a:lnTo>
                        <a:pt x="154" y="741"/>
                      </a:lnTo>
                      <a:lnTo>
                        <a:pt x="150" y="743"/>
                      </a:lnTo>
                      <a:lnTo>
                        <a:pt x="147" y="743"/>
                      </a:lnTo>
                      <a:lnTo>
                        <a:pt x="140" y="743"/>
                      </a:lnTo>
                      <a:lnTo>
                        <a:pt x="139" y="740"/>
                      </a:lnTo>
                      <a:lnTo>
                        <a:pt x="138" y="739"/>
                      </a:lnTo>
                      <a:lnTo>
                        <a:pt x="139" y="733"/>
                      </a:lnTo>
                      <a:lnTo>
                        <a:pt x="139" y="732"/>
                      </a:lnTo>
                      <a:lnTo>
                        <a:pt x="132" y="730"/>
                      </a:lnTo>
                      <a:lnTo>
                        <a:pt x="127" y="734"/>
                      </a:lnTo>
                      <a:lnTo>
                        <a:pt x="115" y="738"/>
                      </a:lnTo>
                      <a:lnTo>
                        <a:pt x="111" y="745"/>
                      </a:lnTo>
                      <a:lnTo>
                        <a:pt x="110" y="746"/>
                      </a:lnTo>
                      <a:lnTo>
                        <a:pt x="107" y="746"/>
                      </a:lnTo>
                      <a:lnTo>
                        <a:pt x="93" y="746"/>
                      </a:lnTo>
                      <a:lnTo>
                        <a:pt x="84" y="739"/>
                      </a:lnTo>
                      <a:lnTo>
                        <a:pt x="78" y="741"/>
                      </a:lnTo>
                      <a:lnTo>
                        <a:pt x="74" y="739"/>
                      </a:lnTo>
                      <a:lnTo>
                        <a:pt x="62" y="740"/>
                      </a:lnTo>
                      <a:lnTo>
                        <a:pt x="58" y="739"/>
                      </a:lnTo>
                      <a:lnTo>
                        <a:pt x="52" y="740"/>
                      </a:lnTo>
                      <a:lnTo>
                        <a:pt x="48" y="739"/>
                      </a:lnTo>
                      <a:lnTo>
                        <a:pt x="47" y="740"/>
                      </a:lnTo>
                      <a:lnTo>
                        <a:pt x="46" y="740"/>
                      </a:lnTo>
                      <a:lnTo>
                        <a:pt x="43" y="735"/>
                      </a:lnTo>
                      <a:lnTo>
                        <a:pt x="41" y="735"/>
                      </a:lnTo>
                      <a:lnTo>
                        <a:pt x="40" y="740"/>
                      </a:lnTo>
                      <a:lnTo>
                        <a:pt x="40" y="757"/>
                      </a:lnTo>
                      <a:lnTo>
                        <a:pt x="20" y="757"/>
                      </a:lnTo>
                      <a:lnTo>
                        <a:pt x="16" y="759"/>
                      </a:lnTo>
                      <a:lnTo>
                        <a:pt x="11" y="757"/>
                      </a:lnTo>
                      <a:lnTo>
                        <a:pt x="9" y="762"/>
                      </a:lnTo>
                      <a:lnTo>
                        <a:pt x="7" y="764"/>
                      </a:lnTo>
                      <a:lnTo>
                        <a:pt x="5" y="767"/>
                      </a:lnTo>
                      <a:lnTo>
                        <a:pt x="0" y="771"/>
                      </a:lnTo>
                      <a:lnTo>
                        <a:pt x="0" y="773"/>
                      </a:lnTo>
                      <a:lnTo>
                        <a:pt x="2" y="782"/>
                      </a:lnTo>
                      <a:lnTo>
                        <a:pt x="9" y="782"/>
                      </a:lnTo>
                      <a:lnTo>
                        <a:pt x="13" y="791"/>
                      </a:lnTo>
                      <a:lnTo>
                        <a:pt x="27" y="809"/>
                      </a:lnTo>
                      <a:lnTo>
                        <a:pt x="37" y="820"/>
                      </a:lnTo>
                      <a:lnTo>
                        <a:pt x="47" y="825"/>
                      </a:lnTo>
                      <a:lnTo>
                        <a:pt x="67" y="827"/>
                      </a:lnTo>
                      <a:lnTo>
                        <a:pt x="89" y="825"/>
                      </a:lnTo>
                      <a:lnTo>
                        <a:pt x="105" y="821"/>
                      </a:lnTo>
                      <a:lnTo>
                        <a:pt x="113" y="818"/>
                      </a:lnTo>
                      <a:lnTo>
                        <a:pt x="117" y="810"/>
                      </a:lnTo>
                      <a:lnTo>
                        <a:pt x="122" y="808"/>
                      </a:lnTo>
                      <a:lnTo>
                        <a:pt x="124" y="814"/>
                      </a:lnTo>
                      <a:lnTo>
                        <a:pt x="117" y="834"/>
                      </a:lnTo>
                      <a:lnTo>
                        <a:pt x="106" y="843"/>
                      </a:lnTo>
                      <a:lnTo>
                        <a:pt x="96" y="850"/>
                      </a:lnTo>
                      <a:lnTo>
                        <a:pt x="84" y="852"/>
                      </a:lnTo>
                      <a:lnTo>
                        <a:pt x="70" y="854"/>
                      </a:lnTo>
                      <a:lnTo>
                        <a:pt x="59" y="857"/>
                      </a:lnTo>
                      <a:lnTo>
                        <a:pt x="51" y="850"/>
                      </a:lnTo>
                      <a:lnTo>
                        <a:pt x="47" y="854"/>
                      </a:lnTo>
                      <a:lnTo>
                        <a:pt x="50" y="870"/>
                      </a:lnTo>
                      <a:lnTo>
                        <a:pt x="90" y="911"/>
                      </a:lnTo>
                      <a:lnTo>
                        <a:pt x="104" y="926"/>
                      </a:lnTo>
                      <a:lnTo>
                        <a:pt x="124" y="944"/>
                      </a:lnTo>
                      <a:lnTo>
                        <a:pt x="131" y="945"/>
                      </a:lnTo>
                      <a:lnTo>
                        <a:pt x="156" y="947"/>
                      </a:lnTo>
                      <a:lnTo>
                        <a:pt x="167" y="944"/>
                      </a:lnTo>
                      <a:lnTo>
                        <a:pt x="174" y="943"/>
                      </a:lnTo>
                      <a:lnTo>
                        <a:pt x="183" y="936"/>
                      </a:lnTo>
                      <a:lnTo>
                        <a:pt x="190" y="936"/>
                      </a:lnTo>
                      <a:lnTo>
                        <a:pt x="207" y="924"/>
                      </a:lnTo>
                      <a:lnTo>
                        <a:pt x="213" y="916"/>
                      </a:lnTo>
                      <a:lnTo>
                        <a:pt x="218" y="906"/>
                      </a:lnTo>
                      <a:lnTo>
                        <a:pt x="219" y="879"/>
                      </a:lnTo>
                      <a:lnTo>
                        <a:pt x="222" y="867"/>
                      </a:lnTo>
                      <a:lnTo>
                        <a:pt x="224" y="852"/>
                      </a:lnTo>
                      <a:lnTo>
                        <a:pt x="226" y="856"/>
                      </a:lnTo>
                      <a:lnTo>
                        <a:pt x="229" y="857"/>
                      </a:lnTo>
                      <a:lnTo>
                        <a:pt x="258" y="858"/>
                      </a:lnTo>
                      <a:lnTo>
                        <a:pt x="260" y="859"/>
                      </a:lnTo>
                      <a:lnTo>
                        <a:pt x="253" y="866"/>
                      </a:lnTo>
                      <a:lnTo>
                        <a:pt x="242" y="866"/>
                      </a:lnTo>
                      <a:lnTo>
                        <a:pt x="239" y="879"/>
                      </a:lnTo>
                      <a:lnTo>
                        <a:pt x="241" y="880"/>
                      </a:lnTo>
                      <a:lnTo>
                        <a:pt x="240" y="891"/>
                      </a:lnTo>
                      <a:lnTo>
                        <a:pt x="242" y="894"/>
                      </a:lnTo>
                      <a:lnTo>
                        <a:pt x="249" y="897"/>
                      </a:lnTo>
                      <a:lnTo>
                        <a:pt x="242" y="911"/>
                      </a:lnTo>
                      <a:lnTo>
                        <a:pt x="242" y="922"/>
                      </a:lnTo>
                      <a:lnTo>
                        <a:pt x="242" y="924"/>
                      </a:lnTo>
                      <a:lnTo>
                        <a:pt x="246" y="924"/>
                      </a:lnTo>
                      <a:lnTo>
                        <a:pt x="249" y="928"/>
                      </a:lnTo>
                      <a:lnTo>
                        <a:pt x="249" y="934"/>
                      </a:lnTo>
                      <a:lnTo>
                        <a:pt x="255" y="952"/>
                      </a:lnTo>
                      <a:lnTo>
                        <a:pt x="256" y="963"/>
                      </a:lnTo>
                      <a:lnTo>
                        <a:pt x="256" y="971"/>
                      </a:lnTo>
                      <a:lnTo>
                        <a:pt x="250" y="987"/>
                      </a:lnTo>
                      <a:lnTo>
                        <a:pt x="247" y="998"/>
                      </a:lnTo>
                      <a:lnTo>
                        <a:pt x="247" y="1009"/>
                      </a:lnTo>
                      <a:lnTo>
                        <a:pt x="251" y="1028"/>
                      </a:lnTo>
                      <a:lnTo>
                        <a:pt x="253" y="1031"/>
                      </a:lnTo>
                      <a:lnTo>
                        <a:pt x="253" y="1047"/>
                      </a:lnTo>
                      <a:lnTo>
                        <a:pt x="257" y="1044"/>
                      </a:lnTo>
                      <a:lnTo>
                        <a:pt x="261" y="1041"/>
                      </a:lnTo>
                      <a:lnTo>
                        <a:pt x="262" y="1045"/>
                      </a:lnTo>
                      <a:lnTo>
                        <a:pt x="263" y="1052"/>
                      </a:lnTo>
                      <a:lnTo>
                        <a:pt x="261" y="1056"/>
                      </a:lnTo>
                      <a:lnTo>
                        <a:pt x="261" y="1060"/>
                      </a:lnTo>
                      <a:lnTo>
                        <a:pt x="260" y="1065"/>
                      </a:lnTo>
                      <a:lnTo>
                        <a:pt x="257" y="1084"/>
                      </a:lnTo>
                      <a:lnTo>
                        <a:pt x="263" y="1093"/>
                      </a:lnTo>
                      <a:lnTo>
                        <a:pt x="262" y="1096"/>
                      </a:lnTo>
                      <a:lnTo>
                        <a:pt x="265" y="1114"/>
                      </a:lnTo>
                      <a:lnTo>
                        <a:pt x="266" y="1114"/>
                      </a:lnTo>
                      <a:lnTo>
                        <a:pt x="273" y="1139"/>
                      </a:lnTo>
                      <a:lnTo>
                        <a:pt x="276" y="1147"/>
                      </a:lnTo>
                      <a:lnTo>
                        <a:pt x="276" y="1157"/>
                      </a:lnTo>
                      <a:lnTo>
                        <a:pt x="278" y="1163"/>
                      </a:lnTo>
                      <a:lnTo>
                        <a:pt x="282" y="1192"/>
                      </a:lnTo>
                      <a:lnTo>
                        <a:pt x="284" y="1201"/>
                      </a:lnTo>
                      <a:lnTo>
                        <a:pt x="289" y="1212"/>
                      </a:lnTo>
                      <a:lnTo>
                        <a:pt x="293" y="1214"/>
                      </a:lnTo>
                      <a:lnTo>
                        <a:pt x="295" y="1225"/>
                      </a:lnTo>
                      <a:lnTo>
                        <a:pt x="304" y="123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21" name="Freeform 100"/>
                <p:cNvSpPr>
                  <a:spLocks noChangeAspect="1"/>
                </p:cNvSpPr>
                <p:nvPr/>
              </p:nvSpPr>
              <p:spPr bwMode="gray">
                <a:xfrm>
                  <a:off x="3183" y="2052"/>
                  <a:ext cx="184" cy="168"/>
                </a:xfrm>
                <a:custGeom>
                  <a:avLst/>
                  <a:gdLst/>
                  <a:ahLst/>
                  <a:cxnLst>
                    <a:cxn ang="0">
                      <a:pos x="106" y="668"/>
                    </a:cxn>
                    <a:cxn ang="0">
                      <a:pos x="108" y="599"/>
                    </a:cxn>
                    <a:cxn ang="0">
                      <a:pos x="0" y="475"/>
                    </a:cxn>
                    <a:cxn ang="0">
                      <a:pos x="109" y="492"/>
                    </a:cxn>
                    <a:cxn ang="0">
                      <a:pos x="187" y="487"/>
                    </a:cxn>
                    <a:cxn ang="0">
                      <a:pos x="302" y="458"/>
                    </a:cxn>
                    <a:cxn ang="0">
                      <a:pos x="325" y="378"/>
                    </a:cxn>
                    <a:cxn ang="0">
                      <a:pos x="379" y="373"/>
                    </a:cxn>
                    <a:cxn ang="0">
                      <a:pos x="405" y="346"/>
                    </a:cxn>
                    <a:cxn ang="0">
                      <a:pos x="435" y="356"/>
                    </a:cxn>
                    <a:cxn ang="0">
                      <a:pos x="464" y="297"/>
                    </a:cxn>
                    <a:cxn ang="0">
                      <a:pos x="490" y="258"/>
                    </a:cxn>
                    <a:cxn ang="0">
                      <a:pos x="506" y="218"/>
                    </a:cxn>
                    <a:cxn ang="0">
                      <a:pos x="549" y="202"/>
                    </a:cxn>
                    <a:cxn ang="0">
                      <a:pos x="561" y="163"/>
                    </a:cxn>
                    <a:cxn ang="0">
                      <a:pos x="588" y="114"/>
                    </a:cxn>
                    <a:cxn ang="0">
                      <a:pos x="570" y="60"/>
                    </a:cxn>
                    <a:cxn ang="0">
                      <a:pos x="604" y="34"/>
                    </a:cxn>
                    <a:cxn ang="0">
                      <a:pos x="645" y="12"/>
                    </a:cxn>
                    <a:cxn ang="0">
                      <a:pos x="731" y="11"/>
                    </a:cxn>
                    <a:cxn ang="0">
                      <a:pos x="780" y="2"/>
                    </a:cxn>
                    <a:cxn ang="0">
                      <a:pos x="811" y="16"/>
                    </a:cxn>
                    <a:cxn ang="0">
                      <a:pos x="830" y="59"/>
                    </a:cxn>
                    <a:cxn ang="0">
                      <a:pos x="852" y="78"/>
                    </a:cxn>
                    <a:cxn ang="0">
                      <a:pos x="903" y="99"/>
                    </a:cxn>
                    <a:cxn ang="0">
                      <a:pos x="877" y="153"/>
                    </a:cxn>
                    <a:cxn ang="0">
                      <a:pos x="828" y="156"/>
                    </a:cxn>
                    <a:cxn ang="0">
                      <a:pos x="790" y="163"/>
                    </a:cxn>
                    <a:cxn ang="0">
                      <a:pos x="721" y="148"/>
                    </a:cxn>
                    <a:cxn ang="0">
                      <a:pos x="718" y="185"/>
                    </a:cxn>
                    <a:cxn ang="0">
                      <a:pos x="732" y="202"/>
                    </a:cxn>
                    <a:cxn ang="0">
                      <a:pos x="717" y="248"/>
                    </a:cxn>
                    <a:cxn ang="0">
                      <a:pos x="753" y="280"/>
                    </a:cxn>
                    <a:cxn ang="0">
                      <a:pos x="789" y="304"/>
                    </a:cxn>
                    <a:cxn ang="0">
                      <a:pos x="775" y="329"/>
                    </a:cxn>
                    <a:cxn ang="0">
                      <a:pos x="758" y="368"/>
                    </a:cxn>
                    <a:cxn ang="0">
                      <a:pos x="766" y="394"/>
                    </a:cxn>
                    <a:cxn ang="0">
                      <a:pos x="721" y="425"/>
                    </a:cxn>
                    <a:cxn ang="0">
                      <a:pos x="687" y="468"/>
                    </a:cxn>
                    <a:cxn ang="0">
                      <a:pos x="624" y="549"/>
                    </a:cxn>
                    <a:cxn ang="0">
                      <a:pos x="556" y="597"/>
                    </a:cxn>
                    <a:cxn ang="0">
                      <a:pos x="517" y="592"/>
                    </a:cxn>
                    <a:cxn ang="0">
                      <a:pos x="476" y="668"/>
                    </a:cxn>
                    <a:cxn ang="0">
                      <a:pos x="513" y="686"/>
                    </a:cxn>
                    <a:cxn ang="0">
                      <a:pos x="537" y="728"/>
                    </a:cxn>
                    <a:cxn ang="0">
                      <a:pos x="559" y="781"/>
                    </a:cxn>
                    <a:cxn ang="0">
                      <a:pos x="554" y="805"/>
                    </a:cxn>
                    <a:cxn ang="0">
                      <a:pos x="534" y="803"/>
                    </a:cxn>
                    <a:cxn ang="0">
                      <a:pos x="488" y="816"/>
                    </a:cxn>
                    <a:cxn ang="0">
                      <a:pos x="442" y="810"/>
                    </a:cxn>
                    <a:cxn ang="0">
                      <a:pos x="406" y="827"/>
                    </a:cxn>
                    <a:cxn ang="0">
                      <a:pos x="363" y="834"/>
                    </a:cxn>
                    <a:cxn ang="0">
                      <a:pos x="329" y="781"/>
                    </a:cxn>
                    <a:cxn ang="0">
                      <a:pos x="250" y="744"/>
                    </a:cxn>
                    <a:cxn ang="0">
                      <a:pos x="164" y="746"/>
                    </a:cxn>
                    <a:cxn ang="0">
                      <a:pos x="61" y="761"/>
                    </a:cxn>
                  </a:cxnLst>
                  <a:rect l="0" t="0" r="r" b="b"/>
                  <a:pathLst>
                    <a:path w="921" h="842">
                      <a:moveTo>
                        <a:pt x="42" y="757"/>
                      </a:moveTo>
                      <a:lnTo>
                        <a:pt x="42" y="743"/>
                      </a:lnTo>
                      <a:lnTo>
                        <a:pt x="44" y="730"/>
                      </a:lnTo>
                      <a:lnTo>
                        <a:pt x="55" y="701"/>
                      </a:lnTo>
                      <a:lnTo>
                        <a:pt x="64" y="689"/>
                      </a:lnTo>
                      <a:lnTo>
                        <a:pt x="77" y="679"/>
                      </a:lnTo>
                      <a:lnTo>
                        <a:pt x="91" y="674"/>
                      </a:lnTo>
                      <a:lnTo>
                        <a:pt x="106" y="668"/>
                      </a:lnTo>
                      <a:lnTo>
                        <a:pt x="118" y="665"/>
                      </a:lnTo>
                      <a:lnTo>
                        <a:pt x="131" y="653"/>
                      </a:lnTo>
                      <a:lnTo>
                        <a:pt x="134" y="647"/>
                      </a:lnTo>
                      <a:lnTo>
                        <a:pt x="133" y="637"/>
                      </a:lnTo>
                      <a:lnTo>
                        <a:pt x="128" y="632"/>
                      </a:lnTo>
                      <a:lnTo>
                        <a:pt x="108" y="628"/>
                      </a:lnTo>
                      <a:lnTo>
                        <a:pt x="109" y="614"/>
                      </a:lnTo>
                      <a:lnTo>
                        <a:pt x="108" y="599"/>
                      </a:lnTo>
                      <a:lnTo>
                        <a:pt x="103" y="573"/>
                      </a:lnTo>
                      <a:lnTo>
                        <a:pt x="98" y="567"/>
                      </a:lnTo>
                      <a:lnTo>
                        <a:pt x="71" y="558"/>
                      </a:lnTo>
                      <a:lnTo>
                        <a:pt x="55" y="550"/>
                      </a:lnTo>
                      <a:lnTo>
                        <a:pt x="43" y="540"/>
                      </a:lnTo>
                      <a:lnTo>
                        <a:pt x="22" y="497"/>
                      </a:lnTo>
                      <a:lnTo>
                        <a:pt x="8" y="485"/>
                      </a:lnTo>
                      <a:lnTo>
                        <a:pt x="0" y="475"/>
                      </a:lnTo>
                      <a:lnTo>
                        <a:pt x="4" y="470"/>
                      </a:lnTo>
                      <a:lnTo>
                        <a:pt x="63" y="486"/>
                      </a:lnTo>
                      <a:lnTo>
                        <a:pt x="81" y="496"/>
                      </a:lnTo>
                      <a:lnTo>
                        <a:pt x="88" y="497"/>
                      </a:lnTo>
                      <a:lnTo>
                        <a:pt x="92" y="496"/>
                      </a:lnTo>
                      <a:lnTo>
                        <a:pt x="96" y="493"/>
                      </a:lnTo>
                      <a:lnTo>
                        <a:pt x="99" y="492"/>
                      </a:lnTo>
                      <a:lnTo>
                        <a:pt x="109" y="492"/>
                      </a:lnTo>
                      <a:lnTo>
                        <a:pt x="118" y="491"/>
                      </a:lnTo>
                      <a:lnTo>
                        <a:pt x="130" y="491"/>
                      </a:lnTo>
                      <a:lnTo>
                        <a:pt x="144" y="490"/>
                      </a:lnTo>
                      <a:lnTo>
                        <a:pt x="161" y="490"/>
                      </a:lnTo>
                      <a:lnTo>
                        <a:pt x="177" y="497"/>
                      </a:lnTo>
                      <a:lnTo>
                        <a:pt x="180" y="495"/>
                      </a:lnTo>
                      <a:lnTo>
                        <a:pt x="184" y="490"/>
                      </a:lnTo>
                      <a:lnTo>
                        <a:pt x="187" y="487"/>
                      </a:lnTo>
                      <a:lnTo>
                        <a:pt x="194" y="485"/>
                      </a:lnTo>
                      <a:lnTo>
                        <a:pt x="206" y="485"/>
                      </a:lnTo>
                      <a:lnTo>
                        <a:pt x="232" y="486"/>
                      </a:lnTo>
                      <a:lnTo>
                        <a:pt x="248" y="482"/>
                      </a:lnTo>
                      <a:lnTo>
                        <a:pt x="268" y="475"/>
                      </a:lnTo>
                      <a:lnTo>
                        <a:pt x="293" y="470"/>
                      </a:lnTo>
                      <a:lnTo>
                        <a:pt x="302" y="464"/>
                      </a:lnTo>
                      <a:lnTo>
                        <a:pt x="302" y="458"/>
                      </a:lnTo>
                      <a:lnTo>
                        <a:pt x="298" y="454"/>
                      </a:lnTo>
                      <a:lnTo>
                        <a:pt x="298" y="450"/>
                      </a:lnTo>
                      <a:lnTo>
                        <a:pt x="302" y="431"/>
                      </a:lnTo>
                      <a:lnTo>
                        <a:pt x="301" y="418"/>
                      </a:lnTo>
                      <a:lnTo>
                        <a:pt x="305" y="404"/>
                      </a:lnTo>
                      <a:lnTo>
                        <a:pt x="308" y="398"/>
                      </a:lnTo>
                      <a:lnTo>
                        <a:pt x="319" y="389"/>
                      </a:lnTo>
                      <a:lnTo>
                        <a:pt x="325" y="378"/>
                      </a:lnTo>
                      <a:lnTo>
                        <a:pt x="333" y="374"/>
                      </a:lnTo>
                      <a:lnTo>
                        <a:pt x="336" y="377"/>
                      </a:lnTo>
                      <a:lnTo>
                        <a:pt x="336" y="380"/>
                      </a:lnTo>
                      <a:lnTo>
                        <a:pt x="348" y="382"/>
                      </a:lnTo>
                      <a:lnTo>
                        <a:pt x="359" y="379"/>
                      </a:lnTo>
                      <a:lnTo>
                        <a:pt x="370" y="377"/>
                      </a:lnTo>
                      <a:lnTo>
                        <a:pt x="377" y="375"/>
                      </a:lnTo>
                      <a:lnTo>
                        <a:pt x="379" y="373"/>
                      </a:lnTo>
                      <a:lnTo>
                        <a:pt x="379" y="371"/>
                      </a:lnTo>
                      <a:lnTo>
                        <a:pt x="372" y="368"/>
                      </a:lnTo>
                      <a:lnTo>
                        <a:pt x="371" y="366"/>
                      </a:lnTo>
                      <a:lnTo>
                        <a:pt x="375" y="362"/>
                      </a:lnTo>
                      <a:lnTo>
                        <a:pt x="392" y="353"/>
                      </a:lnTo>
                      <a:lnTo>
                        <a:pt x="394" y="348"/>
                      </a:lnTo>
                      <a:lnTo>
                        <a:pt x="399" y="346"/>
                      </a:lnTo>
                      <a:lnTo>
                        <a:pt x="405" y="346"/>
                      </a:lnTo>
                      <a:lnTo>
                        <a:pt x="421" y="351"/>
                      </a:lnTo>
                      <a:lnTo>
                        <a:pt x="421" y="348"/>
                      </a:lnTo>
                      <a:lnTo>
                        <a:pt x="418" y="347"/>
                      </a:lnTo>
                      <a:lnTo>
                        <a:pt x="420" y="343"/>
                      </a:lnTo>
                      <a:lnTo>
                        <a:pt x="424" y="343"/>
                      </a:lnTo>
                      <a:lnTo>
                        <a:pt x="431" y="348"/>
                      </a:lnTo>
                      <a:lnTo>
                        <a:pt x="432" y="352"/>
                      </a:lnTo>
                      <a:lnTo>
                        <a:pt x="435" y="356"/>
                      </a:lnTo>
                      <a:lnTo>
                        <a:pt x="441" y="358"/>
                      </a:lnTo>
                      <a:lnTo>
                        <a:pt x="443" y="358"/>
                      </a:lnTo>
                      <a:lnTo>
                        <a:pt x="463" y="337"/>
                      </a:lnTo>
                      <a:lnTo>
                        <a:pt x="463" y="334"/>
                      </a:lnTo>
                      <a:lnTo>
                        <a:pt x="461" y="323"/>
                      </a:lnTo>
                      <a:lnTo>
                        <a:pt x="459" y="305"/>
                      </a:lnTo>
                      <a:lnTo>
                        <a:pt x="461" y="302"/>
                      </a:lnTo>
                      <a:lnTo>
                        <a:pt x="464" y="297"/>
                      </a:lnTo>
                      <a:lnTo>
                        <a:pt x="467" y="292"/>
                      </a:lnTo>
                      <a:lnTo>
                        <a:pt x="469" y="292"/>
                      </a:lnTo>
                      <a:lnTo>
                        <a:pt x="470" y="288"/>
                      </a:lnTo>
                      <a:lnTo>
                        <a:pt x="469" y="282"/>
                      </a:lnTo>
                      <a:lnTo>
                        <a:pt x="470" y="277"/>
                      </a:lnTo>
                      <a:lnTo>
                        <a:pt x="476" y="275"/>
                      </a:lnTo>
                      <a:lnTo>
                        <a:pt x="478" y="261"/>
                      </a:lnTo>
                      <a:lnTo>
                        <a:pt x="490" y="258"/>
                      </a:lnTo>
                      <a:lnTo>
                        <a:pt x="497" y="259"/>
                      </a:lnTo>
                      <a:lnTo>
                        <a:pt x="507" y="251"/>
                      </a:lnTo>
                      <a:lnTo>
                        <a:pt x="515" y="249"/>
                      </a:lnTo>
                      <a:lnTo>
                        <a:pt x="519" y="243"/>
                      </a:lnTo>
                      <a:lnTo>
                        <a:pt x="519" y="239"/>
                      </a:lnTo>
                      <a:lnTo>
                        <a:pt x="515" y="234"/>
                      </a:lnTo>
                      <a:lnTo>
                        <a:pt x="510" y="218"/>
                      </a:lnTo>
                      <a:lnTo>
                        <a:pt x="506" y="218"/>
                      </a:lnTo>
                      <a:lnTo>
                        <a:pt x="500" y="208"/>
                      </a:lnTo>
                      <a:lnTo>
                        <a:pt x="499" y="205"/>
                      </a:lnTo>
                      <a:lnTo>
                        <a:pt x="500" y="200"/>
                      </a:lnTo>
                      <a:lnTo>
                        <a:pt x="504" y="197"/>
                      </a:lnTo>
                      <a:lnTo>
                        <a:pt x="508" y="199"/>
                      </a:lnTo>
                      <a:lnTo>
                        <a:pt x="527" y="203"/>
                      </a:lnTo>
                      <a:lnTo>
                        <a:pt x="538" y="205"/>
                      </a:lnTo>
                      <a:lnTo>
                        <a:pt x="549" y="202"/>
                      </a:lnTo>
                      <a:lnTo>
                        <a:pt x="555" y="199"/>
                      </a:lnTo>
                      <a:lnTo>
                        <a:pt x="562" y="189"/>
                      </a:lnTo>
                      <a:lnTo>
                        <a:pt x="562" y="181"/>
                      </a:lnTo>
                      <a:lnTo>
                        <a:pt x="566" y="178"/>
                      </a:lnTo>
                      <a:lnTo>
                        <a:pt x="562" y="175"/>
                      </a:lnTo>
                      <a:lnTo>
                        <a:pt x="558" y="173"/>
                      </a:lnTo>
                      <a:lnTo>
                        <a:pt x="558" y="167"/>
                      </a:lnTo>
                      <a:lnTo>
                        <a:pt x="561" y="163"/>
                      </a:lnTo>
                      <a:lnTo>
                        <a:pt x="565" y="156"/>
                      </a:lnTo>
                      <a:lnTo>
                        <a:pt x="572" y="147"/>
                      </a:lnTo>
                      <a:lnTo>
                        <a:pt x="581" y="141"/>
                      </a:lnTo>
                      <a:lnTo>
                        <a:pt x="587" y="133"/>
                      </a:lnTo>
                      <a:lnTo>
                        <a:pt x="591" y="126"/>
                      </a:lnTo>
                      <a:lnTo>
                        <a:pt x="591" y="120"/>
                      </a:lnTo>
                      <a:lnTo>
                        <a:pt x="588" y="116"/>
                      </a:lnTo>
                      <a:lnTo>
                        <a:pt x="588" y="114"/>
                      </a:lnTo>
                      <a:lnTo>
                        <a:pt x="593" y="105"/>
                      </a:lnTo>
                      <a:lnTo>
                        <a:pt x="593" y="104"/>
                      </a:lnTo>
                      <a:lnTo>
                        <a:pt x="588" y="94"/>
                      </a:lnTo>
                      <a:lnTo>
                        <a:pt x="585" y="81"/>
                      </a:lnTo>
                      <a:lnTo>
                        <a:pt x="578" y="73"/>
                      </a:lnTo>
                      <a:lnTo>
                        <a:pt x="570" y="67"/>
                      </a:lnTo>
                      <a:lnTo>
                        <a:pt x="569" y="66"/>
                      </a:lnTo>
                      <a:lnTo>
                        <a:pt x="570" y="60"/>
                      </a:lnTo>
                      <a:lnTo>
                        <a:pt x="574" y="56"/>
                      </a:lnTo>
                      <a:lnTo>
                        <a:pt x="591" y="43"/>
                      </a:lnTo>
                      <a:lnTo>
                        <a:pt x="591" y="38"/>
                      </a:lnTo>
                      <a:lnTo>
                        <a:pt x="592" y="36"/>
                      </a:lnTo>
                      <a:lnTo>
                        <a:pt x="597" y="36"/>
                      </a:lnTo>
                      <a:lnTo>
                        <a:pt x="602" y="39"/>
                      </a:lnTo>
                      <a:lnTo>
                        <a:pt x="605" y="38"/>
                      </a:lnTo>
                      <a:lnTo>
                        <a:pt x="604" y="34"/>
                      </a:lnTo>
                      <a:lnTo>
                        <a:pt x="605" y="32"/>
                      </a:lnTo>
                      <a:lnTo>
                        <a:pt x="615" y="29"/>
                      </a:lnTo>
                      <a:lnTo>
                        <a:pt x="619" y="25"/>
                      </a:lnTo>
                      <a:lnTo>
                        <a:pt x="619" y="23"/>
                      </a:lnTo>
                      <a:lnTo>
                        <a:pt x="624" y="22"/>
                      </a:lnTo>
                      <a:lnTo>
                        <a:pt x="628" y="19"/>
                      </a:lnTo>
                      <a:lnTo>
                        <a:pt x="636" y="18"/>
                      </a:lnTo>
                      <a:lnTo>
                        <a:pt x="645" y="12"/>
                      </a:lnTo>
                      <a:lnTo>
                        <a:pt x="652" y="12"/>
                      </a:lnTo>
                      <a:lnTo>
                        <a:pt x="662" y="7"/>
                      </a:lnTo>
                      <a:lnTo>
                        <a:pt x="666" y="8"/>
                      </a:lnTo>
                      <a:lnTo>
                        <a:pt x="701" y="6"/>
                      </a:lnTo>
                      <a:lnTo>
                        <a:pt x="705" y="7"/>
                      </a:lnTo>
                      <a:lnTo>
                        <a:pt x="712" y="6"/>
                      </a:lnTo>
                      <a:lnTo>
                        <a:pt x="726" y="11"/>
                      </a:lnTo>
                      <a:lnTo>
                        <a:pt x="731" y="11"/>
                      </a:lnTo>
                      <a:lnTo>
                        <a:pt x="737" y="6"/>
                      </a:lnTo>
                      <a:lnTo>
                        <a:pt x="741" y="6"/>
                      </a:lnTo>
                      <a:lnTo>
                        <a:pt x="746" y="2"/>
                      </a:lnTo>
                      <a:lnTo>
                        <a:pt x="755" y="4"/>
                      </a:lnTo>
                      <a:lnTo>
                        <a:pt x="757" y="0"/>
                      </a:lnTo>
                      <a:lnTo>
                        <a:pt x="755" y="1"/>
                      </a:lnTo>
                      <a:lnTo>
                        <a:pt x="766" y="4"/>
                      </a:lnTo>
                      <a:lnTo>
                        <a:pt x="780" y="2"/>
                      </a:lnTo>
                      <a:lnTo>
                        <a:pt x="784" y="3"/>
                      </a:lnTo>
                      <a:lnTo>
                        <a:pt x="789" y="6"/>
                      </a:lnTo>
                      <a:lnTo>
                        <a:pt x="796" y="4"/>
                      </a:lnTo>
                      <a:lnTo>
                        <a:pt x="798" y="7"/>
                      </a:lnTo>
                      <a:lnTo>
                        <a:pt x="798" y="19"/>
                      </a:lnTo>
                      <a:lnTo>
                        <a:pt x="800" y="20"/>
                      </a:lnTo>
                      <a:lnTo>
                        <a:pt x="806" y="16"/>
                      </a:lnTo>
                      <a:lnTo>
                        <a:pt x="811" y="16"/>
                      </a:lnTo>
                      <a:lnTo>
                        <a:pt x="822" y="23"/>
                      </a:lnTo>
                      <a:lnTo>
                        <a:pt x="828" y="29"/>
                      </a:lnTo>
                      <a:lnTo>
                        <a:pt x="830" y="35"/>
                      </a:lnTo>
                      <a:lnTo>
                        <a:pt x="830" y="41"/>
                      </a:lnTo>
                      <a:lnTo>
                        <a:pt x="828" y="47"/>
                      </a:lnTo>
                      <a:lnTo>
                        <a:pt x="830" y="50"/>
                      </a:lnTo>
                      <a:lnTo>
                        <a:pt x="832" y="55"/>
                      </a:lnTo>
                      <a:lnTo>
                        <a:pt x="830" y="59"/>
                      </a:lnTo>
                      <a:lnTo>
                        <a:pt x="825" y="60"/>
                      </a:lnTo>
                      <a:lnTo>
                        <a:pt x="825" y="62"/>
                      </a:lnTo>
                      <a:lnTo>
                        <a:pt x="827" y="66"/>
                      </a:lnTo>
                      <a:lnTo>
                        <a:pt x="834" y="67"/>
                      </a:lnTo>
                      <a:lnTo>
                        <a:pt x="840" y="78"/>
                      </a:lnTo>
                      <a:lnTo>
                        <a:pt x="844" y="79"/>
                      </a:lnTo>
                      <a:lnTo>
                        <a:pt x="849" y="78"/>
                      </a:lnTo>
                      <a:lnTo>
                        <a:pt x="852" y="78"/>
                      </a:lnTo>
                      <a:lnTo>
                        <a:pt x="857" y="74"/>
                      </a:lnTo>
                      <a:lnTo>
                        <a:pt x="861" y="73"/>
                      </a:lnTo>
                      <a:lnTo>
                        <a:pt x="862" y="77"/>
                      </a:lnTo>
                      <a:lnTo>
                        <a:pt x="862" y="83"/>
                      </a:lnTo>
                      <a:lnTo>
                        <a:pt x="872" y="89"/>
                      </a:lnTo>
                      <a:lnTo>
                        <a:pt x="889" y="95"/>
                      </a:lnTo>
                      <a:lnTo>
                        <a:pt x="897" y="100"/>
                      </a:lnTo>
                      <a:lnTo>
                        <a:pt x="903" y="99"/>
                      </a:lnTo>
                      <a:lnTo>
                        <a:pt x="910" y="104"/>
                      </a:lnTo>
                      <a:lnTo>
                        <a:pt x="921" y="105"/>
                      </a:lnTo>
                      <a:lnTo>
                        <a:pt x="887" y="130"/>
                      </a:lnTo>
                      <a:lnTo>
                        <a:pt x="883" y="136"/>
                      </a:lnTo>
                      <a:lnTo>
                        <a:pt x="884" y="138"/>
                      </a:lnTo>
                      <a:lnTo>
                        <a:pt x="884" y="141"/>
                      </a:lnTo>
                      <a:lnTo>
                        <a:pt x="881" y="149"/>
                      </a:lnTo>
                      <a:lnTo>
                        <a:pt x="877" y="153"/>
                      </a:lnTo>
                      <a:lnTo>
                        <a:pt x="873" y="152"/>
                      </a:lnTo>
                      <a:lnTo>
                        <a:pt x="870" y="148"/>
                      </a:lnTo>
                      <a:lnTo>
                        <a:pt x="851" y="149"/>
                      </a:lnTo>
                      <a:lnTo>
                        <a:pt x="849" y="151"/>
                      </a:lnTo>
                      <a:lnTo>
                        <a:pt x="844" y="157"/>
                      </a:lnTo>
                      <a:lnTo>
                        <a:pt x="841" y="158"/>
                      </a:lnTo>
                      <a:lnTo>
                        <a:pt x="835" y="158"/>
                      </a:lnTo>
                      <a:lnTo>
                        <a:pt x="828" y="156"/>
                      </a:lnTo>
                      <a:lnTo>
                        <a:pt x="824" y="158"/>
                      </a:lnTo>
                      <a:lnTo>
                        <a:pt x="822" y="162"/>
                      </a:lnTo>
                      <a:lnTo>
                        <a:pt x="818" y="164"/>
                      </a:lnTo>
                      <a:lnTo>
                        <a:pt x="816" y="165"/>
                      </a:lnTo>
                      <a:lnTo>
                        <a:pt x="809" y="164"/>
                      </a:lnTo>
                      <a:lnTo>
                        <a:pt x="806" y="165"/>
                      </a:lnTo>
                      <a:lnTo>
                        <a:pt x="802" y="163"/>
                      </a:lnTo>
                      <a:lnTo>
                        <a:pt x="790" y="163"/>
                      </a:lnTo>
                      <a:lnTo>
                        <a:pt x="785" y="162"/>
                      </a:lnTo>
                      <a:lnTo>
                        <a:pt x="780" y="162"/>
                      </a:lnTo>
                      <a:lnTo>
                        <a:pt x="765" y="153"/>
                      </a:lnTo>
                      <a:lnTo>
                        <a:pt x="755" y="151"/>
                      </a:lnTo>
                      <a:lnTo>
                        <a:pt x="737" y="143"/>
                      </a:lnTo>
                      <a:lnTo>
                        <a:pt x="732" y="146"/>
                      </a:lnTo>
                      <a:lnTo>
                        <a:pt x="728" y="149"/>
                      </a:lnTo>
                      <a:lnTo>
                        <a:pt x="721" y="148"/>
                      </a:lnTo>
                      <a:lnTo>
                        <a:pt x="717" y="149"/>
                      </a:lnTo>
                      <a:lnTo>
                        <a:pt x="716" y="152"/>
                      </a:lnTo>
                      <a:lnTo>
                        <a:pt x="715" y="160"/>
                      </a:lnTo>
                      <a:lnTo>
                        <a:pt x="707" y="174"/>
                      </a:lnTo>
                      <a:lnTo>
                        <a:pt x="707" y="176"/>
                      </a:lnTo>
                      <a:lnTo>
                        <a:pt x="716" y="176"/>
                      </a:lnTo>
                      <a:lnTo>
                        <a:pt x="718" y="181"/>
                      </a:lnTo>
                      <a:lnTo>
                        <a:pt x="718" y="185"/>
                      </a:lnTo>
                      <a:lnTo>
                        <a:pt x="714" y="187"/>
                      </a:lnTo>
                      <a:lnTo>
                        <a:pt x="712" y="189"/>
                      </a:lnTo>
                      <a:lnTo>
                        <a:pt x="712" y="192"/>
                      </a:lnTo>
                      <a:lnTo>
                        <a:pt x="715" y="196"/>
                      </a:lnTo>
                      <a:lnTo>
                        <a:pt x="717" y="197"/>
                      </a:lnTo>
                      <a:lnTo>
                        <a:pt x="728" y="196"/>
                      </a:lnTo>
                      <a:lnTo>
                        <a:pt x="731" y="199"/>
                      </a:lnTo>
                      <a:lnTo>
                        <a:pt x="732" y="202"/>
                      </a:lnTo>
                      <a:lnTo>
                        <a:pt x="732" y="203"/>
                      </a:lnTo>
                      <a:lnTo>
                        <a:pt x="727" y="208"/>
                      </a:lnTo>
                      <a:lnTo>
                        <a:pt x="721" y="211"/>
                      </a:lnTo>
                      <a:lnTo>
                        <a:pt x="720" y="217"/>
                      </a:lnTo>
                      <a:lnTo>
                        <a:pt x="732" y="228"/>
                      </a:lnTo>
                      <a:lnTo>
                        <a:pt x="732" y="234"/>
                      </a:lnTo>
                      <a:lnTo>
                        <a:pt x="731" y="239"/>
                      </a:lnTo>
                      <a:lnTo>
                        <a:pt x="717" y="248"/>
                      </a:lnTo>
                      <a:lnTo>
                        <a:pt x="716" y="251"/>
                      </a:lnTo>
                      <a:lnTo>
                        <a:pt x="725" y="255"/>
                      </a:lnTo>
                      <a:lnTo>
                        <a:pt x="728" y="264"/>
                      </a:lnTo>
                      <a:lnTo>
                        <a:pt x="738" y="270"/>
                      </a:lnTo>
                      <a:lnTo>
                        <a:pt x="737" y="277"/>
                      </a:lnTo>
                      <a:lnTo>
                        <a:pt x="744" y="278"/>
                      </a:lnTo>
                      <a:lnTo>
                        <a:pt x="747" y="282"/>
                      </a:lnTo>
                      <a:lnTo>
                        <a:pt x="753" y="280"/>
                      </a:lnTo>
                      <a:lnTo>
                        <a:pt x="758" y="281"/>
                      </a:lnTo>
                      <a:lnTo>
                        <a:pt x="758" y="286"/>
                      </a:lnTo>
                      <a:lnTo>
                        <a:pt x="757" y="292"/>
                      </a:lnTo>
                      <a:lnTo>
                        <a:pt x="760" y="299"/>
                      </a:lnTo>
                      <a:lnTo>
                        <a:pt x="761" y="300"/>
                      </a:lnTo>
                      <a:lnTo>
                        <a:pt x="779" y="302"/>
                      </a:lnTo>
                      <a:lnTo>
                        <a:pt x="784" y="305"/>
                      </a:lnTo>
                      <a:lnTo>
                        <a:pt x="789" y="304"/>
                      </a:lnTo>
                      <a:lnTo>
                        <a:pt x="795" y="312"/>
                      </a:lnTo>
                      <a:lnTo>
                        <a:pt x="793" y="316"/>
                      </a:lnTo>
                      <a:lnTo>
                        <a:pt x="796" y="320"/>
                      </a:lnTo>
                      <a:lnTo>
                        <a:pt x="791" y="325"/>
                      </a:lnTo>
                      <a:lnTo>
                        <a:pt x="789" y="329"/>
                      </a:lnTo>
                      <a:lnTo>
                        <a:pt x="781" y="330"/>
                      </a:lnTo>
                      <a:lnTo>
                        <a:pt x="777" y="330"/>
                      </a:lnTo>
                      <a:lnTo>
                        <a:pt x="775" y="329"/>
                      </a:lnTo>
                      <a:lnTo>
                        <a:pt x="770" y="330"/>
                      </a:lnTo>
                      <a:lnTo>
                        <a:pt x="768" y="332"/>
                      </a:lnTo>
                      <a:lnTo>
                        <a:pt x="757" y="337"/>
                      </a:lnTo>
                      <a:lnTo>
                        <a:pt x="753" y="345"/>
                      </a:lnTo>
                      <a:lnTo>
                        <a:pt x="752" y="356"/>
                      </a:lnTo>
                      <a:lnTo>
                        <a:pt x="757" y="362"/>
                      </a:lnTo>
                      <a:lnTo>
                        <a:pt x="755" y="367"/>
                      </a:lnTo>
                      <a:lnTo>
                        <a:pt x="758" y="368"/>
                      </a:lnTo>
                      <a:lnTo>
                        <a:pt x="759" y="371"/>
                      </a:lnTo>
                      <a:lnTo>
                        <a:pt x="758" y="374"/>
                      </a:lnTo>
                      <a:lnTo>
                        <a:pt x="753" y="378"/>
                      </a:lnTo>
                      <a:lnTo>
                        <a:pt x="752" y="384"/>
                      </a:lnTo>
                      <a:lnTo>
                        <a:pt x="752" y="386"/>
                      </a:lnTo>
                      <a:lnTo>
                        <a:pt x="754" y="388"/>
                      </a:lnTo>
                      <a:lnTo>
                        <a:pt x="764" y="388"/>
                      </a:lnTo>
                      <a:lnTo>
                        <a:pt x="766" y="394"/>
                      </a:lnTo>
                      <a:lnTo>
                        <a:pt x="764" y="396"/>
                      </a:lnTo>
                      <a:lnTo>
                        <a:pt x="760" y="398"/>
                      </a:lnTo>
                      <a:lnTo>
                        <a:pt x="757" y="396"/>
                      </a:lnTo>
                      <a:lnTo>
                        <a:pt x="754" y="394"/>
                      </a:lnTo>
                      <a:lnTo>
                        <a:pt x="752" y="401"/>
                      </a:lnTo>
                      <a:lnTo>
                        <a:pt x="738" y="406"/>
                      </a:lnTo>
                      <a:lnTo>
                        <a:pt x="726" y="422"/>
                      </a:lnTo>
                      <a:lnTo>
                        <a:pt x="721" y="425"/>
                      </a:lnTo>
                      <a:lnTo>
                        <a:pt x="716" y="431"/>
                      </a:lnTo>
                      <a:lnTo>
                        <a:pt x="712" y="436"/>
                      </a:lnTo>
                      <a:lnTo>
                        <a:pt x="711" y="442"/>
                      </a:lnTo>
                      <a:lnTo>
                        <a:pt x="712" y="450"/>
                      </a:lnTo>
                      <a:lnTo>
                        <a:pt x="709" y="458"/>
                      </a:lnTo>
                      <a:lnTo>
                        <a:pt x="700" y="463"/>
                      </a:lnTo>
                      <a:lnTo>
                        <a:pt x="693" y="463"/>
                      </a:lnTo>
                      <a:lnTo>
                        <a:pt x="687" y="468"/>
                      </a:lnTo>
                      <a:lnTo>
                        <a:pt x="682" y="476"/>
                      </a:lnTo>
                      <a:lnTo>
                        <a:pt x="678" y="487"/>
                      </a:lnTo>
                      <a:lnTo>
                        <a:pt x="672" y="498"/>
                      </a:lnTo>
                      <a:lnTo>
                        <a:pt x="657" y="520"/>
                      </a:lnTo>
                      <a:lnTo>
                        <a:pt x="651" y="527"/>
                      </a:lnTo>
                      <a:lnTo>
                        <a:pt x="639" y="534"/>
                      </a:lnTo>
                      <a:lnTo>
                        <a:pt x="628" y="544"/>
                      </a:lnTo>
                      <a:lnTo>
                        <a:pt x="624" y="549"/>
                      </a:lnTo>
                      <a:lnTo>
                        <a:pt x="614" y="565"/>
                      </a:lnTo>
                      <a:lnTo>
                        <a:pt x="607" y="574"/>
                      </a:lnTo>
                      <a:lnTo>
                        <a:pt x="599" y="589"/>
                      </a:lnTo>
                      <a:lnTo>
                        <a:pt x="594" y="592"/>
                      </a:lnTo>
                      <a:lnTo>
                        <a:pt x="590" y="593"/>
                      </a:lnTo>
                      <a:lnTo>
                        <a:pt x="567" y="593"/>
                      </a:lnTo>
                      <a:lnTo>
                        <a:pt x="564" y="594"/>
                      </a:lnTo>
                      <a:lnTo>
                        <a:pt x="556" y="597"/>
                      </a:lnTo>
                      <a:lnTo>
                        <a:pt x="551" y="603"/>
                      </a:lnTo>
                      <a:lnTo>
                        <a:pt x="547" y="604"/>
                      </a:lnTo>
                      <a:lnTo>
                        <a:pt x="544" y="603"/>
                      </a:lnTo>
                      <a:lnTo>
                        <a:pt x="542" y="598"/>
                      </a:lnTo>
                      <a:lnTo>
                        <a:pt x="534" y="584"/>
                      </a:lnTo>
                      <a:lnTo>
                        <a:pt x="531" y="582"/>
                      </a:lnTo>
                      <a:lnTo>
                        <a:pt x="527" y="583"/>
                      </a:lnTo>
                      <a:lnTo>
                        <a:pt x="517" y="592"/>
                      </a:lnTo>
                      <a:lnTo>
                        <a:pt x="513" y="598"/>
                      </a:lnTo>
                      <a:lnTo>
                        <a:pt x="502" y="608"/>
                      </a:lnTo>
                      <a:lnTo>
                        <a:pt x="488" y="626"/>
                      </a:lnTo>
                      <a:lnTo>
                        <a:pt x="480" y="633"/>
                      </a:lnTo>
                      <a:lnTo>
                        <a:pt x="478" y="640"/>
                      </a:lnTo>
                      <a:lnTo>
                        <a:pt x="474" y="658"/>
                      </a:lnTo>
                      <a:lnTo>
                        <a:pt x="474" y="663"/>
                      </a:lnTo>
                      <a:lnTo>
                        <a:pt x="476" y="668"/>
                      </a:lnTo>
                      <a:lnTo>
                        <a:pt x="483" y="671"/>
                      </a:lnTo>
                      <a:lnTo>
                        <a:pt x="489" y="670"/>
                      </a:lnTo>
                      <a:lnTo>
                        <a:pt x="496" y="673"/>
                      </a:lnTo>
                      <a:lnTo>
                        <a:pt x="506" y="673"/>
                      </a:lnTo>
                      <a:lnTo>
                        <a:pt x="508" y="674"/>
                      </a:lnTo>
                      <a:lnTo>
                        <a:pt x="512" y="678"/>
                      </a:lnTo>
                      <a:lnTo>
                        <a:pt x="513" y="681"/>
                      </a:lnTo>
                      <a:lnTo>
                        <a:pt x="513" y="686"/>
                      </a:lnTo>
                      <a:lnTo>
                        <a:pt x="507" y="706"/>
                      </a:lnTo>
                      <a:lnTo>
                        <a:pt x="507" y="711"/>
                      </a:lnTo>
                      <a:lnTo>
                        <a:pt x="508" y="716"/>
                      </a:lnTo>
                      <a:lnTo>
                        <a:pt x="518" y="727"/>
                      </a:lnTo>
                      <a:lnTo>
                        <a:pt x="522" y="728"/>
                      </a:lnTo>
                      <a:lnTo>
                        <a:pt x="532" y="724"/>
                      </a:lnTo>
                      <a:lnTo>
                        <a:pt x="534" y="725"/>
                      </a:lnTo>
                      <a:lnTo>
                        <a:pt x="537" y="728"/>
                      </a:lnTo>
                      <a:lnTo>
                        <a:pt x="537" y="739"/>
                      </a:lnTo>
                      <a:lnTo>
                        <a:pt x="538" y="748"/>
                      </a:lnTo>
                      <a:lnTo>
                        <a:pt x="543" y="755"/>
                      </a:lnTo>
                      <a:lnTo>
                        <a:pt x="545" y="762"/>
                      </a:lnTo>
                      <a:lnTo>
                        <a:pt x="550" y="768"/>
                      </a:lnTo>
                      <a:lnTo>
                        <a:pt x="555" y="773"/>
                      </a:lnTo>
                      <a:lnTo>
                        <a:pt x="555" y="776"/>
                      </a:lnTo>
                      <a:lnTo>
                        <a:pt x="559" y="781"/>
                      </a:lnTo>
                      <a:lnTo>
                        <a:pt x="560" y="784"/>
                      </a:lnTo>
                      <a:lnTo>
                        <a:pt x="555" y="786"/>
                      </a:lnTo>
                      <a:lnTo>
                        <a:pt x="555" y="788"/>
                      </a:lnTo>
                      <a:lnTo>
                        <a:pt x="555" y="798"/>
                      </a:lnTo>
                      <a:lnTo>
                        <a:pt x="554" y="802"/>
                      </a:lnTo>
                      <a:lnTo>
                        <a:pt x="561" y="803"/>
                      </a:lnTo>
                      <a:lnTo>
                        <a:pt x="561" y="805"/>
                      </a:lnTo>
                      <a:lnTo>
                        <a:pt x="554" y="805"/>
                      </a:lnTo>
                      <a:lnTo>
                        <a:pt x="549" y="809"/>
                      </a:lnTo>
                      <a:lnTo>
                        <a:pt x="549" y="811"/>
                      </a:lnTo>
                      <a:lnTo>
                        <a:pt x="545" y="813"/>
                      </a:lnTo>
                      <a:lnTo>
                        <a:pt x="542" y="813"/>
                      </a:lnTo>
                      <a:lnTo>
                        <a:pt x="535" y="813"/>
                      </a:lnTo>
                      <a:lnTo>
                        <a:pt x="534" y="810"/>
                      </a:lnTo>
                      <a:lnTo>
                        <a:pt x="533" y="809"/>
                      </a:lnTo>
                      <a:lnTo>
                        <a:pt x="534" y="803"/>
                      </a:lnTo>
                      <a:lnTo>
                        <a:pt x="534" y="802"/>
                      </a:lnTo>
                      <a:lnTo>
                        <a:pt x="527" y="800"/>
                      </a:lnTo>
                      <a:lnTo>
                        <a:pt x="522" y="804"/>
                      </a:lnTo>
                      <a:lnTo>
                        <a:pt x="510" y="808"/>
                      </a:lnTo>
                      <a:lnTo>
                        <a:pt x="506" y="815"/>
                      </a:lnTo>
                      <a:lnTo>
                        <a:pt x="505" y="816"/>
                      </a:lnTo>
                      <a:lnTo>
                        <a:pt x="502" y="816"/>
                      </a:lnTo>
                      <a:lnTo>
                        <a:pt x="488" y="816"/>
                      </a:lnTo>
                      <a:lnTo>
                        <a:pt x="479" y="809"/>
                      </a:lnTo>
                      <a:lnTo>
                        <a:pt x="473" y="811"/>
                      </a:lnTo>
                      <a:lnTo>
                        <a:pt x="469" y="809"/>
                      </a:lnTo>
                      <a:lnTo>
                        <a:pt x="457" y="810"/>
                      </a:lnTo>
                      <a:lnTo>
                        <a:pt x="453" y="809"/>
                      </a:lnTo>
                      <a:lnTo>
                        <a:pt x="447" y="810"/>
                      </a:lnTo>
                      <a:lnTo>
                        <a:pt x="443" y="809"/>
                      </a:lnTo>
                      <a:lnTo>
                        <a:pt x="442" y="810"/>
                      </a:lnTo>
                      <a:lnTo>
                        <a:pt x="441" y="810"/>
                      </a:lnTo>
                      <a:lnTo>
                        <a:pt x="438" y="805"/>
                      </a:lnTo>
                      <a:lnTo>
                        <a:pt x="436" y="805"/>
                      </a:lnTo>
                      <a:lnTo>
                        <a:pt x="435" y="810"/>
                      </a:lnTo>
                      <a:lnTo>
                        <a:pt x="435" y="827"/>
                      </a:lnTo>
                      <a:lnTo>
                        <a:pt x="415" y="827"/>
                      </a:lnTo>
                      <a:lnTo>
                        <a:pt x="411" y="829"/>
                      </a:lnTo>
                      <a:lnTo>
                        <a:pt x="406" y="827"/>
                      </a:lnTo>
                      <a:lnTo>
                        <a:pt x="404" y="832"/>
                      </a:lnTo>
                      <a:lnTo>
                        <a:pt x="402" y="834"/>
                      </a:lnTo>
                      <a:lnTo>
                        <a:pt x="400" y="837"/>
                      </a:lnTo>
                      <a:lnTo>
                        <a:pt x="395" y="841"/>
                      </a:lnTo>
                      <a:lnTo>
                        <a:pt x="391" y="842"/>
                      </a:lnTo>
                      <a:lnTo>
                        <a:pt x="378" y="837"/>
                      </a:lnTo>
                      <a:lnTo>
                        <a:pt x="367" y="836"/>
                      </a:lnTo>
                      <a:lnTo>
                        <a:pt x="363" y="834"/>
                      </a:lnTo>
                      <a:lnTo>
                        <a:pt x="362" y="827"/>
                      </a:lnTo>
                      <a:lnTo>
                        <a:pt x="360" y="824"/>
                      </a:lnTo>
                      <a:lnTo>
                        <a:pt x="355" y="820"/>
                      </a:lnTo>
                      <a:lnTo>
                        <a:pt x="350" y="808"/>
                      </a:lnTo>
                      <a:lnTo>
                        <a:pt x="344" y="791"/>
                      </a:lnTo>
                      <a:lnTo>
                        <a:pt x="344" y="784"/>
                      </a:lnTo>
                      <a:lnTo>
                        <a:pt x="340" y="784"/>
                      </a:lnTo>
                      <a:lnTo>
                        <a:pt x="329" y="781"/>
                      </a:lnTo>
                      <a:lnTo>
                        <a:pt x="322" y="776"/>
                      </a:lnTo>
                      <a:lnTo>
                        <a:pt x="318" y="756"/>
                      </a:lnTo>
                      <a:lnTo>
                        <a:pt x="316" y="751"/>
                      </a:lnTo>
                      <a:lnTo>
                        <a:pt x="308" y="745"/>
                      </a:lnTo>
                      <a:lnTo>
                        <a:pt x="302" y="741"/>
                      </a:lnTo>
                      <a:lnTo>
                        <a:pt x="292" y="740"/>
                      </a:lnTo>
                      <a:lnTo>
                        <a:pt x="271" y="744"/>
                      </a:lnTo>
                      <a:lnTo>
                        <a:pt x="250" y="744"/>
                      </a:lnTo>
                      <a:lnTo>
                        <a:pt x="236" y="750"/>
                      </a:lnTo>
                      <a:lnTo>
                        <a:pt x="227" y="748"/>
                      </a:lnTo>
                      <a:lnTo>
                        <a:pt x="212" y="746"/>
                      </a:lnTo>
                      <a:lnTo>
                        <a:pt x="205" y="759"/>
                      </a:lnTo>
                      <a:lnTo>
                        <a:pt x="200" y="753"/>
                      </a:lnTo>
                      <a:lnTo>
                        <a:pt x="188" y="753"/>
                      </a:lnTo>
                      <a:lnTo>
                        <a:pt x="178" y="745"/>
                      </a:lnTo>
                      <a:lnTo>
                        <a:pt x="164" y="746"/>
                      </a:lnTo>
                      <a:lnTo>
                        <a:pt x="151" y="745"/>
                      </a:lnTo>
                      <a:lnTo>
                        <a:pt x="144" y="753"/>
                      </a:lnTo>
                      <a:lnTo>
                        <a:pt x="130" y="755"/>
                      </a:lnTo>
                      <a:lnTo>
                        <a:pt x="102" y="751"/>
                      </a:lnTo>
                      <a:lnTo>
                        <a:pt x="91" y="751"/>
                      </a:lnTo>
                      <a:lnTo>
                        <a:pt x="76" y="759"/>
                      </a:lnTo>
                      <a:lnTo>
                        <a:pt x="69" y="755"/>
                      </a:lnTo>
                      <a:lnTo>
                        <a:pt x="61" y="761"/>
                      </a:lnTo>
                      <a:lnTo>
                        <a:pt x="53" y="761"/>
                      </a:lnTo>
                      <a:lnTo>
                        <a:pt x="48" y="765"/>
                      </a:lnTo>
                      <a:lnTo>
                        <a:pt x="45" y="759"/>
                      </a:lnTo>
                      <a:lnTo>
                        <a:pt x="42" y="75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22" name="Freeform 101"/>
                <p:cNvSpPr>
                  <a:spLocks noChangeAspect="1"/>
                </p:cNvSpPr>
                <p:nvPr/>
              </p:nvSpPr>
              <p:spPr bwMode="gray">
                <a:xfrm>
                  <a:off x="3489" y="2165"/>
                  <a:ext cx="37" cy="20"/>
                </a:xfrm>
                <a:custGeom>
                  <a:avLst/>
                  <a:gdLst/>
                  <a:ahLst/>
                  <a:cxnLst>
                    <a:cxn ang="0">
                      <a:pos x="164" y="32"/>
                    </a:cxn>
                    <a:cxn ang="0">
                      <a:pos x="164" y="30"/>
                    </a:cxn>
                    <a:cxn ang="0">
                      <a:pos x="150" y="22"/>
                    </a:cxn>
                    <a:cxn ang="0">
                      <a:pos x="148" y="18"/>
                    </a:cxn>
                    <a:cxn ang="0">
                      <a:pos x="145" y="17"/>
                    </a:cxn>
                    <a:cxn ang="0">
                      <a:pos x="130" y="21"/>
                    </a:cxn>
                    <a:cxn ang="0">
                      <a:pos x="126" y="21"/>
                    </a:cxn>
                    <a:cxn ang="0">
                      <a:pos x="112" y="16"/>
                    </a:cxn>
                    <a:cxn ang="0">
                      <a:pos x="96" y="15"/>
                    </a:cxn>
                    <a:cxn ang="0">
                      <a:pos x="89" y="10"/>
                    </a:cxn>
                    <a:cxn ang="0">
                      <a:pos x="89" y="7"/>
                    </a:cxn>
                    <a:cxn ang="0">
                      <a:pos x="85" y="1"/>
                    </a:cxn>
                    <a:cxn ang="0">
                      <a:pos x="79" y="0"/>
                    </a:cxn>
                    <a:cxn ang="0">
                      <a:pos x="65" y="1"/>
                    </a:cxn>
                    <a:cxn ang="0">
                      <a:pos x="53" y="6"/>
                    </a:cxn>
                    <a:cxn ang="0">
                      <a:pos x="42" y="17"/>
                    </a:cxn>
                    <a:cxn ang="0">
                      <a:pos x="32" y="33"/>
                    </a:cxn>
                    <a:cxn ang="0">
                      <a:pos x="11" y="53"/>
                    </a:cxn>
                    <a:cxn ang="0">
                      <a:pos x="10" y="59"/>
                    </a:cxn>
                    <a:cxn ang="0">
                      <a:pos x="9" y="63"/>
                    </a:cxn>
                    <a:cxn ang="0">
                      <a:pos x="0" y="71"/>
                    </a:cxn>
                    <a:cxn ang="0">
                      <a:pos x="0" y="76"/>
                    </a:cxn>
                    <a:cxn ang="0">
                      <a:pos x="5" y="77"/>
                    </a:cxn>
                    <a:cxn ang="0">
                      <a:pos x="6" y="80"/>
                    </a:cxn>
                    <a:cxn ang="0">
                      <a:pos x="6" y="87"/>
                    </a:cxn>
                    <a:cxn ang="0">
                      <a:pos x="8" y="88"/>
                    </a:cxn>
                    <a:cxn ang="0">
                      <a:pos x="11" y="88"/>
                    </a:cxn>
                    <a:cxn ang="0">
                      <a:pos x="15" y="91"/>
                    </a:cxn>
                    <a:cxn ang="0">
                      <a:pos x="26" y="95"/>
                    </a:cxn>
                    <a:cxn ang="0">
                      <a:pos x="49" y="98"/>
                    </a:cxn>
                    <a:cxn ang="0">
                      <a:pos x="68" y="98"/>
                    </a:cxn>
                    <a:cxn ang="0">
                      <a:pos x="91" y="90"/>
                    </a:cxn>
                    <a:cxn ang="0">
                      <a:pos x="96" y="90"/>
                    </a:cxn>
                    <a:cxn ang="0">
                      <a:pos x="106" y="93"/>
                    </a:cxn>
                    <a:cxn ang="0">
                      <a:pos x="115" y="93"/>
                    </a:cxn>
                    <a:cxn ang="0">
                      <a:pos x="123" y="92"/>
                    </a:cxn>
                    <a:cxn ang="0">
                      <a:pos x="144" y="88"/>
                    </a:cxn>
                    <a:cxn ang="0">
                      <a:pos x="158" y="87"/>
                    </a:cxn>
                    <a:cxn ang="0">
                      <a:pos x="178" y="84"/>
                    </a:cxn>
                    <a:cxn ang="0">
                      <a:pos x="186" y="80"/>
                    </a:cxn>
                    <a:cxn ang="0">
                      <a:pos x="186" y="77"/>
                    </a:cxn>
                    <a:cxn ang="0">
                      <a:pos x="185" y="73"/>
                    </a:cxn>
                    <a:cxn ang="0">
                      <a:pos x="187" y="59"/>
                    </a:cxn>
                    <a:cxn ang="0">
                      <a:pos x="181" y="53"/>
                    </a:cxn>
                    <a:cxn ang="0">
                      <a:pos x="162" y="45"/>
                    </a:cxn>
                    <a:cxn ang="0">
                      <a:pos x="161" y="43"/>
                    </a:cxn>
                    <a:cxn ang="0">
                      <a:pos x="161" y="41"/>
                    </a:cxn>
                    <a:cxn ang="0">
                      <a:pos x="164" y="34"/>
                    </a:cxn>
                    <a:cxn ang="0">
                      <a:pos x="164" y="32"/>
                    </a:cxn>
                  </a:cxnLst>
                  <a:rect l="0" t="0" r="r" b="b"/>
                  <a:pathLst>
                    <a:path w="187" h="98">
                      <a:moveTo>
                        <a:pt x="164" y="32"/>
                      </a:moveTo>
                      <a:lnTo>
                        <a:pt x="164" y="30"/>
                      </a:lnTo>
                      <a:lnTo>
                        <a:pt x="150" y="22"/>
                      </a:lnTo>
                      <a:lnTo>
                        <a:pt x="148" y="18"/>
                      </a:lnTo>
                      <a:lnTo>
                        <a:pt x="145" y="17"/>
                      </a:lnTo>
                      <a:lnTo>
                        <a:pt x="130" y="21"/>
                      </a:lnTo>
                      <a:lnTo>
                        <a:pt x="126" y="21"/>
                      </a:lnTo>
                      <a:lnTo>
                        <a:pt x="112" y="16"/>
                      </a:lnTo>
                      <a:lnTo>
                        <a:pt x="96" y="15"/>
                      </a:lnTo>
                      <a:lnTo>
                        <a:pt x="89" y="10"/>
                      </a:lnTo>
                      <a:lnTo>
                        <a:pt x="89" y="7"/>
                      </a:lnTo>
                      <a:lnTo>
                        <a:pt x="85" y="1"/>
                      </a:lnTo>
                      <a:lnTo>
                        <a:pt x="79" y="0"/>
                      </a:lnTo>
                      <a:lnTo>
                        <a:pt x="65" y="1"/>
                      </a:lnTo>
                      <a:lnTo>
                        <a:pt x="53" y="6"/>
                      </a:lnTo>
                      <a:lnTo>
                        <a:pt x="42" y="17"/>
                      </a:lnTo>
                      <a:lnTo>
                        <a:pt x="32" y="33"/>
                      </a:lnTo>
                      <a:lnTo>
                        <a:pt x="11" y="53"/>
                      </a:lnTo>
                      <a:lnTo>
                        <a:pt x="10" y="59"/>
                      </a:lnTo>
                      <a:lnTo>
                        <a:pt x="9" y="63"/>
                      </a:lnTo>
                      <a:lnTo>
                        <a:pt x="0" y="71"/>
                      </a:lnTo>
                      <a:lnTo>
                        <a:pt x="0" y="76"/>
                      </a:lnTo>
                      <a:lnTo>
                        <a:pt x="5" y="77"/>
                      </a:lnTo>
                      <a:lnTo>
                        <a:pt x="6" y="80"/>
                      </a:lnTo>
                      <a:lnTo>
                        <a:pt x="6" y="87"/>
                      </a:lnTo>
                      <a:lnTo>
                        <a:pt x="8" y="88"/>
                      </a:lnTo>
                      <a:lnTo>
                        <a:pt x="11" y="88"/>
                      </a:lnTo>
                      <a:lnTo>
                        <a:pt x="15" y="91"/>
                      </a:lnTo>
                      <a:lnTo>
                        <a:pt x="26" y="95"/>
                      </a:lnTo>
                      <a:lnTo>
                        <a:pt x="49" y="98"/>
                      </a:lnTo>
                      <a:lnTo>
                        <a:pt x="68" y="98"/>
                      </a:lnTo>
                      <a:lnTo>
                        <a:pt x="91" y="90"/>
                      </a:lnTo>
                      <a:lnTo>
                        <a:pt x="96" y="90"/>
                      </a:lnTo>
                      <a:lnTo>
                        <a:pt x="106" y="93"/>
                      </a:lnTo>
                      <a:lnTo>
                        <a:pt x="115" y="93"/>
                      </a:lnTo>
                      <a:lnTo>
                        <a:pt x="123" y="92"/>
                      </a:lnTo>
                      <a:lnTo>
                        <a:pt x="144" y="88"/>
                      </a:lnTo>
                      <a:lnTo>
                        <a:pt x="158" y="87"/>
                      </a:lnTo>
                      <a:lnTo>
                        <a:pt x="178" y="84"/>
                      </a:lnTo>
                      <a:lnTo>
                        <a:pt x="186" y="80"/>
                      </a:lnTo>
                      <a:lnTo>
                        <a:pt x="186" y="77"/>
                      </a:lnTo>
                      <a:lnTo>
                        <a:pt x="185" y="73"/>
                      </a:lnTo>
                      <a:lnTo>
                        <a:pt x="187" y="59"/>
                      </a:lnTo>
                      <a:lnTo>
                        <a:pt x="181" y="53"/>
                      </a:lnTo>
                      <a:lnTo>
                        <a:pt x="162" y="45"/>
                      </a:lnTo>
                      <a:lnTo>
                        <a:pt x="161" y="43"/>
                      </a:lnTo>
                      <a:lnTo>
                        <a:pt x="161" y="41"/>
                      </a:lnTo>
                      <a:lnTo>
                        <a:pt x="164" y="34"/>
                      </a:lnTo>
                      <a:lnTo>
                        <a:pt x="164" y="3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23" name="Freeform 102"/>
                <p:cNvSpPr>
                  <a:spLocks noChangeAspect="1"/>
                </p:cNvSpPr>
                <p:nvPr/>
              </p:nvSpPr>
              <p:spPr bwMode="gray">
                <a:xfrm>
                  <a:off x="3394" y="2140"/>
                  <a:ext cx="88" cy="49"/>
                </a:xfrm>
                <a:custGeom>
                  <a:avLst/>
                  <a:gdLst/>
                  <a:ahLst/>
                  <a:cxnLst>
                    <a:cxn ang="0">
                      <a:pos x="432" y="170"/>
                    </a:cxn>
                    <a:cxn ang="0">
                      <a:pos x="428" y="203"/>
                    </a:cxn>
                    <a:cxn ang="0">
                      <a:pos x="441" y="221"/>
                    </a:cxn>
                    <a:cxn ang="0">
                      <a:pos x="434" y="242"/>
                    </a:cxn>
                    <a:cxn ang="0">
                      <a:pos x="396" y="242"/>
                    </a:cxn>
                    <a:cxn ang="0">
                      <a:pos x="368" y="238"/>
                    </a:cxn>
                    <a:cxn ang="0">
                      <a:pos x="308" y="224"/>
                    </a:cxn>
                    <a:cxn ang="0">
                      <a:pos x="267" y="218"/>
                    </a:cxn>
                    <a:cxn ang="0">
                      <a:pos x="239" y="191"/>
                    </a:cxn>
                    <a:cxn ang="0">
                      <a:pos x="211" y="184"/>
                    </a:cxn>
                    <a:cxn ang="0">
                      <a:pos x="192" y="184"/>
                    </a:cxn>
                    <a:cxn ang="0">
                      <a:pos x="168" y="187"/>
                    </a:cxn>
                    <a:cxn ang="0">
                      <a:pos x="136" y="168"/>
                    </a:cxn>
                    <a:cxn ang="0">
                      <a:pos x="114" y="159"/>
                    </a:cxn>
                    <a:cxn ang="0">
                      <a:pos x="83" y="148"/>
                    </a:cxn>
                    <a:cxn ang="0">
                      <a:pos x="57" y="124"/>
                    </a:cxn>
                    <a:cxn ang="0">
                      <a:pos x="32" y="109"/>
                    </a:cxn>
                    <a:cxn ang="0">
                      <a:pos x="23" y="113"/>
                    </a:cxn>
                    <a:cxn ang="0">
                      <a:pos x="12" y="98"/>
                    </a:cxn>
                    <a:cxn ang="0">
                      <a:pos x="1" y="87"/>
                    </a:cxn>
                    <a:cxn ang="0">
                      <a:pos x="11" y="71"/>
                    </a:cxn>
                    <a:cxn ang="0">
                      <a:pos x="14" y="51"/>
                    </a:cxn>
                    <a:cxn ang="0">
                      <a:pos x="17" y="34"/>
                    </a:cxn>
                    <a:cxn ang="0">
                      <a:pos x="30" y="22"/>
                    </a:cxn>
                    <a:cxn ang="0">
                      <a:pos x="43" y="6"/>
                    </a:cxn>
                    <a:cxn ang="0">
                      <a:pos x="54" y="4"/>
                    </a:cxn>
                    <a:cxn ang="0">
                      <a:pos x="67" y="18"/>
                    </a:cxn>
                    <a:cxn ang="0">
                      <a:pos x="71" y="8"/>
                    </a:cxn>
                    <a:cxn ang="0">
                      <a:pos x="73" y="0"/>
                    </a:cxn>
                    <a:cxn ang="0">
                      <a:pos x="110" y="7"/>
                    </a:cxn>
                    <a:cxn ang="0">
                      <a:pos x="141" y="24"/>
                    </a:cxn>
                    <a:cxn ang="0">
                      <a:pos x="174" y="46"/>
                    </a:cxn>
                    <a:cxn ang="0">
                      <a:pos x="186" y="77"/>
                    </a:cxn>
                    <a:cxn ang="0">
                      <a:pos x="200" y="74"/>
                    </a:cxn>
                    <a:cxn ang="0">
                      <a:pos x="207" y="67"/>
                    </a:cxn>
                    <a:cxn ang="0">
                      <a:pos x="221" y="63"/>
                    </a:cxn>
                    <a:cxn ang="0">
                      <a:pos x="226" y="73"/>
                    </a:cxn>
                    <a:cxn ang="0">
                      <a:pos x="226" y="95"/>
                    </a:cxn>
                    <a:cxn ang="0">
                      <a:pos x="235" y="101"/>
                    </a:cxn>
                    <a:cxn ang="0">
                      <a:pos x="251" y="104"/>
                    </a:cxn>
                    <a:cxn ang="0">
                      <a:pos x="272" y="106"/>
                    </a:cxn>
                    <a:cxn ang="0">
                      <a:pos x="277" y="117"/>
                    </a:cxn>
                    <a:cxn ang="0">
                      <a:pos x="301" y="131"/>
                    </a:cxn>
                    <a:cxn ang="0">
                      <a:pos x="315" y="142"/>
                    </a:cxn>
                    <a:cxn ang="0">
                      <a:pos x="329" y="149"/>
                    </a:cxn>
                    <a:cxn ang="0">
                      <a:pos x="344" y="149"/>
                    </a:cxn>
                    <a:cxn ang="0">
                      <a:pos x="356" y="144"/>
                    </a:cxn>
                    <a:cxn ang="0">
                      <a:pos x="377" y="151"/>
                    </a:cxn>
                    <a:cxn ang="0">
                      <a:pos x="398" y="158"/>
                    </a:cxn>
                    <a:cxn ang="0">
                      <a:pos x="422" y="159"/>
                    </a:cxn>
                    <a:cxn ang="0">
                      <a:pos x="439" y="151"/>
                    </a:cxn>
                  </a:cxnLst>
                  <a:rect l="0" t="0" r="r" b="b"/>
                  <a:pathLst>
                    <a:path w="441" h="244">
                      <a:moveTo>
                        <a:pt x="439" y="151"/>
                      </a:moveTo>
                      <a:lnTo>
                        <a:pt x="436" y="158"/>
                      </a:lnTo>
                      <a:lnTo>
                        <a:pt x="432" y="170"/>
                      </a:lnTo>
                      <a:lnTo>
                        <a:pt x="433" y="185"/>
                      </a:lnTo>
                      <a:lnTo>
                        <a:pt x="432" y="199"/>
                      </a:lnTo>
                      <a:lnTo>
                        <a:pt x="428" y="203"/>
                      </a:lnTo>
                      <a:lnTo>
                        <a:pt x="428" y="207"/>
                      </a:lnTo>
                      <a:lnTo>
                        <a:pt x="436" y="211"/>
                      </a:lnTo>
                      <a:lnTo>
                        <a:pt x="441" y="221"/>
                      </a:lnTo>
                      <a:lnTo>
                        <a:pt x="441" y="228"/>
                      </a:lnTo>
                      <a:lnTo>
                        <a:pt x="434" y="239"/>
                      </a:lnTo>
                      <a:lnTo>
                        <a:pt x="434" y="242"/>
                      </a:lnTo>
                      <a:lnTo>
                        <a:pt x="422" y="240"/>
                      </a:lnTo>
                      <a:lnTo>
                        <a:pt x="411" y="243"/>
                      </a:lnTo>
                      <a:lnTo>
                        <a:pt x="396" y="242"/>
                      </a:lnTo>
                      <a:lnTo>
                        <a:pt x="388" y="244"/>
                      </a:lnTo>
                      <a:lnTo>
                        <a:pt x="378" y="239"/>
                      </a:lnTo>
                      <a:lnTo>
                        <a:pt x="368" y="238"/>
                      </a:lnTo>
                      <a:lnTo>
                        <a:pt x="362" y="238"/>
                      </a:lnTo>
                      <a:lnTo>
                        <a:pt x="315" y="230"/>
                      </a:lnTo>
                      <a:lnTo>
                        <a:pt x="308" y="224"/>
                      </a:lnTo>
                      <a:lnTo>
                        <a:pt x="299" y="221"/>
                      </a:lnTo>
                      <a:lnTo>
                        <a:pt x="287" y="222"/>
                      </a:lnTo>
                      <a:lnTo>
                        <a:pt x="267" y="218"/>
                      </a:lnTo>
                      <a:lnTo>
                        <a:pt x="255" y="210"/>
                      </a:lnTo>
                      <a:lnTo>
                        <a:pt x="249" y="205"/>
                      </a:lnTo>
                      <a:lnTo>
                        <a:pt x="239" y="191"/>
                      </a:lnTo>
                      <a:lnTo>
                        <a:pt x="232" y="187"/>
                      </a:lnTo>
                      <a:lnTo>
                        <a:pt x="213" y="184"/>
                      </a:lnTo>
                      <a:lnTo>
                        <a:pt x="211" y="184"/>
                      </a:lnTo>
                      <a:lnTo>
                        <a:pt x="208" y="187"/>
                      </a:lnTo>
                      <a:lnTo>
                        <a:pt x="202" y="186"/>
                      </a:lnTo>
                      <a:lnTo>
                        <a:pt x="192" y="184"/>
                      </a:lnTo>
                      <a:lnTo>
                        <a:pt x="183" y="183"/>
                      </a:lnTo>
                      <a:lnTo>
                        <a:pt x="173" y="187"/>
                      </a:lnTo>
                      <a:lnTo>
                        <a:pt x="168" y="187"/>
                      </a:lnTo>
                      <a:lnTo>
                        <a:pt x="148" y="183"/>
                      </a:lnTo>
                      <a:lnTo>
                        <a:pt x="138" y="170"/>
                      </a:lnTo>
                      <a:lnTo>
                        <a:pt x="136" y="168"/>
                      </a:lnTo>
                      <a:lnTo>
                        <a:pt x="127" y="167"/>
                      </a:lnTo>
                      <a:lnTo>
                        <a:pt x="124" y="167"/>
                      </a:lnTo>
                      <a:lnTo>
                        <a:pt x="114" y="159"/>
                      </a:lnTo>
                      <a:lnTo>
                        <a:pt x="103" y="154"/>
                      </a:lnTo>
                      <a:lnTo>
                        <a:pt x="93" y="153"/>
                      </a:lnTo>
                      <a:lnTo>
                        <a:pt x="83" y="148"/>
                      </a:lnTo>
                      <a:lnTo>
                        <a:pt x="78" y="144"/>
                      </a:lnTo>
                      <a:lnTo>
                        <a:pt x="66" y="130"/>
                      </a:lnTo>
                      <a:lnTo>
                        <a:pt x="57" y="124"/>
                      </a:lnTo>
                      <a:lnTo>
                        <a:pt x="49" y="120"/>
                      </a:lnTo>
                      <a:lnTo>
                        <a:pt x="45" y="116"/>
                      </a:lnTo>
                      <a:lnTo>
                        <a:pt x="32" y="109"/>
                      </a:lnTo>
                      <a:lnTo>
                        <a:pt x="28" y="109"/>
                      </a:lnTo>
                      <a:lnTo>
                        <a:pt x="28" y="113"/>
                      </a:lnTo>
                      <a:lnTo>
                        <a:pt x="23" y="113"/>
                      </a:lnTo>
                      <a:lnTo>
                        <a:pt x="18" y="109"/>
                      </a:lnTo>
                      <a:lnTo>
                        <a:pt x="17" y="103"/>
                      </a:lnTo>
                      <a:lnTo>
                        <a:pt x="12" y="98"/>
                      </a:lnTo>
                      <a:lnTo>
                        <a:pt x="1" y="97"/>
                      </a:lnTo>
                      <a:lnTo>
                        <a:pt x="0" y="94"/>
                      </a:lnTo>
                      <a:lnTo>
                        <a:pt x="1" y="87"/>
                      </a:lnTo>
                      <a:lnTo>
                        <a:pt x="6" y="79"/>
                      </a:lnTo>
                      <a:lnTo>
                        <a:pt x="9" y="78"/>
                      </a:lnTo>
                      <a:lnTo>
                        <a:pt x="11" y="71"/>
                      </a:lnTo>
                      <a:lnTo>
                        <a:pt x="14" y="67"/>
                      </a:lnTo>
                      <a:lnTo>
                        <a:pt x="11" y="58"/>
                      </a:lnTo>
                      <a:lnTo>
                        <a:pt x="14" y="51"/>
                      </a:lnTo>
                      <a:lnTo>
                        <a:pt x="19" y="45"/>
                      </a:lnTo>
                      <a:lnTo>
                        <a:pt x="17" y="38"/>
                      </a:lnTo>
                      <a:lnTo>
                        <a:pt x="17" y="34"/>
                      </a:lnTo>
                      <a:lnTo>
                        <a:pt x="21" y="29"/>
                      </a:lnTo>
                      <a:lnTo>
                        <a:pt x="27" y="29"/>
                      </a:lnTo>
                      <a:lnTo>
                        <a:pt x="30" y="22"/>
                      </a:lnTo>
                      <a:lnTo>
                        <a:pt x="38" y="17"/>
                      </a:lnTo>
                      <a:lnTo>
                        <a:pt x="41" y="11"/>
                      </a:lnTo>
                      <a:lnTo>
                        <a:pt x="43" y="6"/>
                      </a:lnTo>
                      <a:lnTo>
                        <a:pt x="45" y="4"/>
                      </a:lnTo>
                      <a:lnTo>
                        <a:pt x="48" y="7"/>
                      </a:lnTo>
                      <a:lnTo>
                        <a:pt x="54" y="4"/>
                      </a:lnTo>
                      <a:lnTo>
                        <a:pt x="56" y="6"/>
                      </a:lnTo>
                      <a:lnTo>
                        <a:pt x="59" y="11"/>
                      </a:lnTo>
                      <a:lnTo>
                        <a:pt x="67" y="18"/>
                      </a:lnTo>
                      <a:lnTo>
                        <a:pt x="68" y="14"/>
                      </a:lnTo>
                      <a:lnTo>
                        <a:pt x="67" y="12"/>
                      </a:lnTo>
                      <a:lnTo>
                        <a:pt x="71" y="8"/>
                      </a:lnTo>
                      <a:lnTo>
                        <a:pt x="71" y="2"/>
                      </a:lnTo>
                      <a:lnTo>
                        <a:pt x="71" y="1"/>
                      </a:lnTo>
                      <a:lnTo>
                        <a:pt x="73" y="0"/>
                      </a:lnTo>
                      <a:lnTo>
                        <a:pt x="89" y="2"/>
                      </a:lnTo>
                      <a:lnTo>
                        <a:pt x="92" y="3"/>
                      </a:lnTo>
                      <a:lnTo>
                        <a:pt x="110" y="7"/>
                      </a:lnTo>
                      <a:lnTo>
                        <a:pt x="130" y="13"/>
                      </a:lnTo>
                      <a:lnTo>
                        <a:pt x="135" y="15"/>
                      </a:lnTo>
                      <a:lnTo>
                        <a:pt x="141" y="24"/>
                      </a:lnTo>
                      <a:lnTo>
                        <a:pt x="151" y="33"/>
                      </a:lnTo>
                      <a:lnTo>
                        <a:pt x="163" y="36"/>
                      </a:lnTo>
                      <a:lnTo>
                        <a:pt x="174" y="46"/>
                      </a:lnTo>
                      <a:lnTo>
                        <a:pt x="181" y="55"/>
                      </a:lnTo>
                      <a:lnTo>
                        <a:pt x="184" y="72"/>
                      </a:lnTo>
                      <a:lnTo>
                        <a:pt x="186" y="77"/>
                      </a:lnTo>
                      <a:lnTo>
                        <a:pt x="192" y="79"/>
                      </a:lnTo>
                      <a:lnTo>
                        <a:pt x="196" y="79"/>
                      </a:lnTo>
                      <a:lnTo>
                        <a:pt x="200" y="74"/>
                      </a:lnTo>
                      <a:lnTo>
                        <a:pt x="204" y="73"/>
                      </a:lnTo>
                      <a:lnTo>
                        <a:pt x="207" y="70"/>
                      </a:lnTo>
                      <a:lnTo>
                        <a:pt x="207" y="67"/>
                      </a:lnTo>
                      <a:lnTo>
                        <a:pt x="211" y="63"/>
                      </a:lnTo>
                      <a:lnTo>
                        <a:pt x="215" y="65"/>
                      </a:lnTo>
                      <a:lnTo>
                        <a:pt x="221" y="63"/>
                      </a:lnTo>
                      <a:lnTo>
                        <a:pt x="227" y="65"/>
                      </a:lnTo>
                      <a:lnTo>
                        <a:pt x="229" y="67"/>
                      </a:lnTo>
                      <a:lnTo>
                        <a:pt x="226" y="73"/>
                      </a:lnTo>
                      <a:lnTo>
                        <a:pt x="227" y="79"/>
                      </a:lnTo>
                      <a:lnTo>
                        <a:pt x="224" y="92"/>
                      </a:lnTo>
                      <a:lnTo>
                        <a:pt x="226" y="95"/>
                      </a:lnTo>
                      <a:lnTo>
                        <a:pt x="231" y="93"/>
                      </a:lnTo>
                      <a:lnTo>
                        <a:pt x="233" y="98"/>
                      </a:lnTo>
                      <a:lnTo>
                        <a:pt x="235" y="101"/>
                      </a:lnTo>
                      <a:lnTo>
                        <a:pt x="240" y="101"/>
                      </a:lnTo>
                      <a:lnTo>
                        <a:pt x="245" y="105"/>
                      </a:lnTo>
                      <a:lnTo>
                        <a:pt x="251" y="104"/>
                      </a:lnTo>
                      <a:lnTo>
                        <a:pt x="259" y="106"/>
                      </a:lnTo>
                      <a:lnTo>
                        <a:pt x="267" y="108"/>
                      </a:lnTo>
                      <a:lnTo>
                        <a:pt x="272" y="106"/>
                      </a:lnTo>
                      <a:lnTo>
                        <a:pt x="277" y="103"/>
                      </a:lnTo>
                      <a:lnTo>
                        <a:pt x="280" y="104"/>
                      </a:lnTo>
                      <a:lnTo>
                        <a:pt x="277" y="117"/>
                      </a:lnTo>
                      <a:lnTo>
                        <a:pt x="278" y="124"/>
                      </a:lnTo>
                      <a:lnTo>
                        <a:pt x="293" y="133"/>
                      </a:lnTo>
                      <a:lnTo>
                        <a:pt x="301" y="131"/>
                      </a:lnTo>
                      <a:lnTo>
                        <a:pt x="308" y="132"/>
                      </a:lnTo>
                      <a:lnTo>
                        <a:pt x="314" y="138"/>
                      </a:lnTo>
                      <a:lnTo>
                        <a:pt x="315" y="142"/>
                      </a:lnTo>
                      <a:lnTo>
                        <a:pt x="319" y="148"/>
                      </a:lnTo>
                      <a:lnTo>
                        <a:pt x="323" y="151"/>
                      </a:lnTo>
                      <a:lnTo>
                        <a:pt x="329" y="149"/>
                      </a:lnTo>
                      <a:lnTo>
                        <a:pt x="333" y="147"/>
                      </a:lnTo>
                      <a:lnTo>
                        <a:pt x="339" y="151"/>
                      </a:lnTo>
                      <a:lnTo>
                        <a:pt x="344" y="149"/>
                      </a:lnTo>
                      <a:lnTo>
                        <a:pt x="350" y="152"/>
                      </a:lnTo>
                      <a:lnTo>
                        <a:pt x="352" y="151"/>
                      </a:lnTo>
                      <a:lnTo>
                        <a:pt x="356" y="144"/>
                      </a:lnTo>
                      <a:lnTo>
                        <a:pt x="361" y="143"/>
                      </a:lnTo>
                      <a:lnTo>
                        <a:pt x="369" y="144"/>
                      </a:lnTo>
                      <a:lnTo>
                        <a:pt x="377" y="151"/>
                      </a:lnTo>
                      <a:lnTo>
                        <a:pt x="387" y="153"/>
                      </a:lnTo>
                      <a:lnTo>
                        <a:pt x="394" y="157"/>
                      </a:lnTo>
                      <a:lnTo>
                        <a:pt x="398" y="158"/>
                      </a:lnTo>
                      <a:lnTo>
                        <a:pt x="405" y="156"/>
                      </a:lnTo>
                      <a:lnTo>
                        <a:pt x="419" y="159"/>
                      </a:lnTo>
                      <a:lnTo>
                        <a:pt x="422" y="159"/>
                      </a:lnTo>
                      <a:lnTo>
                        <a:pt x="428" y="151"/>
                      </a:lnTo>
                      <a:lnTo>
                        <a:pt x="436" y="149"/>
                      </a:lnTo>
                      <a:lnTo>
                        <a:pt x="439" y="15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24" name="Freeform 103"/>
                <p:cNvSpPr>
                  <a:spLocks noChangeAspect="1"/>
                </p:cNvSpPr>
                <p:nvPr/>
              </p:nvSpPr>
              <p:spPr bwMode="gray">
                <a:xfrm>
                  <a:off x="3479" y="2187"/>
                  <a:ext cx="52" cy="67"/>
                </a:xfrm>
                <a:custGeom>
                  <a:avLst/>
                  <a:gdLst/>
                  <a:ahLst/>
                  <a:cxnLst>
                    <a:cxn ang="0">
                      <a:pos x="241" y="337"/>
                    </a:cxn>
                    <a:cxn ang="0">
                      <a:pos x="226" y="291"/>
                    </a:cxn>
                    <a:cxn ang="0">
                      <a:pos x="221" y="257"/>
                    </a:cxn>
                    <a:cxn ang="0">
                      <a:pos x="198" y="225"/>
                    </a:cxn>
                    <a:cxn ang="0">
                      <a:pos x="174" y="230"/>
                    </a:cxn>
                    <a:cxn ang="0">
                      <a:pos x="161" y="215"/>
                    </a:cxn>
                    <a:cxn ang="0">
                      <a:pos x="153" y="227"/>
                    </a:cxn>
                    <a:cxn ang="0">
                      <a:pos x="149" y="246"/>
                    </a:cxn>
                    <a:cxn ang="0">
                      <a:pos x="129" y="283"/>
                    </a:cxn>
                    <a:cxn ang="0">
                      <a:pos x="115" y="267"/>
                    </a:cxn>
                    <a:cxn ang="0">
                      <a:pos x="108" y="279"/>
                    </a:cxn>
                    <a:cxn ang="0">
                      <a:pos x="96" y="280"/>
                    </a:cxn>
                    <a:cxn ang="0">
                      <a:pos x="80" y="284"/>
                    </a:cxn>
                    <a:cxn ang="0">
                      <a:pos x="75" y="286"/>
                    </a:cxn>
                    <a:cxn ang="0">
                      <a:pos x="69" y="291"/>
                    </a:cxn>
                    <a:cxn ang="0">
                      <a:pos x="58" y="292"/>
                    </a:cxn>
                    <a:cxn ang="0">
                      <a:pos x="53" y="273"/>
                    </a:cxn>
                    <a:cxn ang="0">
                      <a:pos x="49" y="258"/>
                    </a:cxn>
                    <a:cxn ang="0">
                      <a:pos x="48" y="241"/>
                    </a:cxn>
                    <a:cxn ang="0">
                      <a:pos x="40" y="227"/>
                    </a:cxn>
                    <a:cxn ang="0">
                      <a:pos x="42" y="215"/>
                    </a:cxn>
                    <a:cxn ang="0">
                      <a:pos x="42" y="195"/>
                    </a:cxn>
                    <a:cxn ang="0">
                      <a:pos x="38" y="179"/>
                    </a:cxn>
                    <a:cxn ang="0">
                      <a:pos x="32" y="165"/>
                    </a:cxn>
                    <a:cxn ang="0">
                      <a:pos x="36" y="133"/>
                    </a:cxn>
                    <a:cxn ang="0">
                      <a:pos x="21" y="118"/>
                    </a:cxn>
                    <a:cxn ang="0">
                      <a:pos x="1" y="109"/>
                    </a:cxn>
                    <a:cxn ang="0">
                      <a:pos x="1" y="98"/>
                    </a:cxn>
                    <a:cxn ang="0">
                      <a:pos x="13" y="89"/>
                    </a:cxn>
                    <a:cxn ang="0">
                      <a:pos x="22" y="78"/>
                    </a:cxn>
                    <a:cxn ang="0">
                      <a:pos x="42" y="68"/>
                    </a:cxn>
                    <a:cxn ang="0">
                      <a:pos x="39" y="60"/>
                    </a:cxn>
                    <a:cxn ang="0">
                      <a:pos x="17" y="57"/>
                    </a:cxn>
                    <a:cxn ang="0">
                      <a:pos x="11" y="39"/>
                    </a:cxn>
                    <a:cxn ang="0">
                      <a:pos x="28" y="3"/>
                    </a:cxn>
                    <a:cxn ang="0">
                      <a:pos x="42" y="17"/>
                    </a:cxn>
                    <a:cxn ang="0">
                      <a:pos x="49" y="17"/>
                    </a:cxn>
                    <a:cxn ang="0">
                      <a:pos x="59" y="8"/>
                    </a:cxn>
                    <a:cxn ang="0">
                      <a:pos x="69" y="31"/>
                    </a:cxn>
                    <a:cxn ang="0">
                      <a:pos x="82" y="33"/>
                    </a:cxn>
                    <a:cxn ang="0">
                      <a:pos x="93" y="23"/>
                    </a:cxn>
                    <a:cxn ang="0">
                      <a:pos x="101" y="62"/>
                    </a:cxn>
                    <a:cxn ang="0">
                      <a:pos x="118" y="75"/>
                    </a:cxn>
                    <a:cxn ang="0">
                      <a:pos x="166" y="76"/>
                    </a:cxn>
                    <a:cxn ang="0">
                      <a:pos x="203" y="76"/>
                    </a:cxn>
                    <a:cxn ang="0">
                      <a:pos x="242" y="86"/>
                    </a:cxn>
                    <a:cxn ang="0">
                      <a:pos x="231" y="96"/>
                    </a:cxn>
                    <a:cxn ang="0">
                      <a:pos x="214" y="124"/>
                    </a:cxn>
                    <a:cxn ang="0">
                      <a:pos x="192" y="140"/>
                    </a:cxn>
                    <a:cxn ang="0">
                      <a:pos x="176" y="157"/>
                    </a:cxn>
                    <a:cxn ang="0">
                      <a:pos x="184" y="193"/>
                    </a:cxn>
                    <a:cxn ang="0">
                      <a:pos x="199" y="204"/>
                    </a:cxn>
                    <a:cxn ang="0">
                      <a:pos x="211" y="202"/>
                    </a:cxn>
                    <a:cxn ang="0">
                      <a:pos x="228" y="166"/>
                    </a:cxn>
                    <a:cxn ang="0">
                      <a:pos x="241" y="181"/>
                    </a:cxn>
                    <a:cxn ang="0">
                      <a:pos x="249" y="206"/>
                    </a:cxn>
                    <a:cxn ang="0">
                      <a:pos x="258" y="243"/>
                    </a:cxn>
                    <a:cxn ang="0">
                      <a:pos x="260" y="279"/>
                    </a:cxn>
                    <a:cxn ang="0">
                      <a:pos x="250" y="305"/>
                    </a:cxn>
                    <a:cxn ang="0">
                      <a:pos x="243" y="318"/>
                    </a:cxn>
                  </a:cxnLst>
                  <a:rect l="0" t="0" r="r" b="b"/>
                  <a:pathLst>
                    <a:path w="262" h="337">
                      <a:moveTo>
                        <a:pt x="243" y="335"/>
                      </a:moveTo>
                      <a:lnTo>
                        <a:pt x="241" y="337"/>
                      </a:lnTo>
                      <a:lnTo>
                        <a:pt x="233" y="319"/>
                      </a:lnTo>
                      <a:lnTo>
                        <a:pt x="226" y="291"/>
                      </a:lnTo>
                      <a:lnTo>
                        <a:pt x="225" y="276"/>
                      </a:lnTo>
                      <a:lnTo>
                        <a:pt x="221" y="257"/>
                      </a:lnTo>
                      <a:lnTo>
                        <a:pt x="204" y="230"/>
                      </a:lnTo>
                      <a:lnTo>
                        <a:pt x="198" y="225"/>
                      </a:lnTo>
                      <a:lnTo>
                        <a:pt x="187" y="229"/>
                      </a:lnTo>
                      <a:lnTo>
                        <a:pt x="174" y="230"/>
                      </a:lnTo>
                      <a:lnTo>
                        <a:pt x="166" y="225"/>
                      </a:lnTo>
                      <a:lnTo>
                        <a:pt x="161" y="215"/>
                      </a:lnTo>
                      <a:lnTo>
                        <a:pt x="157" y="218"/>
                      </a:lnTo>
                      <a:lnTo>
                        <a:pt x="153" y="227"/>
                      </a:lnTo>
                      <a:lnTo>
                        <a:pt x="146" y="234"/>
                      </a:lnTo>
                      <a:lnTo>
                        <a:pt x="149" y="246"/>
                      </a:lnTo>
                      <a:lnTo>
                        <a:pt x="149" y="257"/>
                      </a:lnTo>
                      <a:lnTo>
                        <a:pt x="129" y="283"/>
                      </a:lnTo>
                      <a:lnTo>
                        <a:pt x="125" y="280"/>
                      </a:lnTo>
                      <a:lnTo>
                        <a:pt x="115" y="267"/>
                      </a:lnTo>
                      <a:lnTo>
                        <a:pt x="110" y="274"/>
                      </a:lnTo>
                      <a:lnTo>
                        <a:pt x="108" y="279"/>
                      </a:lnTo>
                      <a:lnTo>
                        <a:pt x="99" y="288"/>
                      </a:lnTo>
                      <a:lnTo>
                        <a:pt x="96" y="280"/>
                      </a:lnTo>
                      <a:lnTo>
                        <a:pt x="91" y="285"/>
                      </a:lnTo>
                      <a:lnTo>
                        <a:pt x="80" y="284"/>
                      </a:lnTo>
                      <a:lnTo>
                        <a:pt x="79" y="289"/>
                      </a:lnTo>
                      <a:lnTo>
                        <a:pt x="75" y="286"/>
                      </a:lnTo>
                      <a:lnTo>
                        <a:pt x="71" y="288"/>
                      </a:lnTo>
                      <a:lnTo>
                        <a:pt x="69" y="291"/>
                      </a:lnTo>
                      <a:lnTo>
                        <a:pt x="65" y="294"/>
                      </a:lnTo>
                      <a:lnTo>
                        <a:pt x="58" y="292"/>
                      </a:lnTo>
                      <a:lnTo>
                        <a:pt x="51" y="279"/>
                      </a:lnTo>
                      <a:lnTo>
                        <a:pt x="53" y="273"/>
                      </a:lnTo>
                      <a:lnTo>
                        <a:pt x="51" y="269"/>
                      </a:lnTo>
                      <a:lnTo>
                        <a:pt x="49" y="258"/>
                      </a:lnTo>
                      <a:lnTo>
                        <a:pt x="50" y="251"/>
                      </a:lnTo>
                      <a:lnTo>
                        <a:pt x="48" y="241"/>
                      </a:lnTo>
                      <a:lnTo>
                        <a:pt x="43" y="236"/>
                      </a:lnTo>
                      <a:lnTo>
                        <a:pt x="40" y="227"/>
                      </a:lnTo>
                      <a:lnTo>
                        <a:pt x="40" y="218"/>
                      </a:lnTo>
                      <a:lnTo>
                        <a:pt x="42" y="215"/>
                      </a:lnTo>
                      <a:lnTo>
                        <a:pt x="43" y="199"/>
                      </a:lnTo>
                      <a:lnTo>
                        <a:pt x="42" y="195"/>
                      </a:lnTo>
                      <a:lnTo>
                        <a:pt x="38" y="194"/>
                      </a:lnTo>
                      <a:lnTo>
                        <a:pt x="38" y="179"/>
                      </a:lnTo>
                      <a:lnTo>
                        <a:pt x="32" y="173"/>
                      </a:lnTo>
                      <a:lnTo>
                        <a:pt x="32" y="165"/>
                      </a:lnTo>
                      <a:lnTo>
                        <a:pt x="34" y="154"/>
                      </a:lnTo>
                      <a:lnTo>
                        <a:pt x="36" y="133"/>
                      </a:lnTo>
                      <a:lnTo>
                        <a:pt x="27" y="123"/>
                      </a:lnTo>
                      <a:lnTo>
                        <a:pt x="21" y="118"/>
                      </a:lnTo>
                      <a:lnTo>
                        <a:pt x="10" y="113"/>
                      </a:lnTo>
                      <a:lnTo>
                        <a:pt x="1" y="109"/>
                      </a:lnTo>
                      <a:lnTo>
                        <a:pt x="0" y="103"/>
                      </a:lnTo>
                      <a:lnTo>
                        <a:pt x="1" y="98"/>
                      </a:lnTo>
                      <a:lnTo>
                        <a:pt x="6" y="90"/>
                      </a:lnTo>
                      <a:lnTo>
                        <a:pt x="13" y="89"/>
                      </a:lnTo>
                      <a:lnTo>
                        <a:pt x="20" y="85"/>
                      </a:lnTo>
                      <a:lnTo>
                        <a:pt x="22" y="78"/>
                      </a:lnTo>
                      <a:lnTo>
                        <a:pt x="42" y="76"/>
                      </a:lnTo>
                      <a:lnTo>
                        <a:pt x="42" y="68"/>
                      </a:lnTo>
                      <a:lnTo>
                        <a:pt x="38" y="64"/>
                      </a:lnTo>
                      <a:lnTo>
                        <a:pt x="39" y="60"/>
                      </a:lnTo>
                      <a:lnTo>
                        <a:pt x="24" y="62"/>
                      </a:lnTo>
                      <a:lnTo>
                        <a:pt x="17" y="57"/>
                      </a:lnTo>
                      <a:lnTo>
                        <a:pt x="15" y="43"/>
                      </a:lnTo>
                      <a:lnTo>
                        <a:pt x="11" y="39"/>
                      </a:lnTo>
                      <a:lnTo>
                        <a:pt x="26" y="15"/>
                      </a:lnTo>
                      <a:lnTo>
                        <a:pt x="28" y="3"/>
                      </a:lnTo>
                      <a:lnTo>
                        <a:pt x="32" y="0"/>
                      </a:lnTo>
                      <a:lnTo>
                        <a:pt x="42" y="17"/>
                      </a:lnTo>
                      <a:lnTo>
                        <a:pt x="48" y="25"/>
                      </a:lnTo>
                      <a:lnTo>
                        <a:pt x="49" y="17"/>
                      </a:lnTo>
                      <a:lnTo>
                        <a:pt x="53" y="5"/>
                      </a:lnTo>
                      <a:lnTo>
                        <a:pt x="59" y="8"/>
                      </a:lnTo>
                      <a:lnTo>
                        <a:pt x="61" y="22"/>
                      </a:lnTo>
                      <a:lnTo>
                        <a:pt x="69" y="31"/>
                      </a:lnTo>
                      <a:lnTo>
                        <a:pt x="74" y="27"/>
                      </a:lnTo>
                      <a:lnTo>
                        <a:pt x="82" y="33"/>
                      </a:lnTo>
                      <a:lnTo>
                        <a:pt x="91" y="19"/>
                      </a:lnTo>
                      <a:lnTo>
                        <a:pt x="93" y="23"/>
                      </a:lnTo>
                      <a:lnTo>
                        <a:pt x="96" y="43"/>
                      </a:lnTo>
                      <a:lnTo>
                        <a:pt x="101" y="62"/>
                      </a:lnTo>
                      <a:lnTo>
                        <a:pt x="107" y="70"/>
                      </a:lnTo>
                      <a:lnTo>
                        <a:pt x="118" y="75"/>
                      </a:lnTo>
                      <a:lnTo>
                        <a:pt x="162" y="79"/>
                      </a:lnTo>
                      <a:lnTo>
                        <a:pt x="166" y="76"/>
                      </a:lnTo>
                      <a:lnTo>
                        <a:pt x="180" y="74"/>
                      </a:lnTo>
                      <a:lnTo>
                        <a:pt x="203" y="76"/>
                      </a:lnTo>
                      <a:lnTo>
                        <a:pt x="227" y="80"/>
                      </a:lnTo>
                      <a:lnTo>
                        <a:pt x="242" y="86"/>
                      </a:lnTo>
                      <a:lnTo>
                        <a:pt x="239" y="91"/>
                      </a:lnTo>
                      <a:lnTo>
                        <a:pt x="231" y="96"/>
                      </a:lnTo>
                      <a:lnTo>
                        <a:pt x="226" y="109"/>
                      </a:lnTo>
                      <a:lnTo>
                        <a:pt x="214" y="124"/>
                      </a:lnTo>
                      <a:lnTo>
                        <a:pt x="203" y="134"/>
                      </a:lnTo>
                      <a:lnTo>
                        <a:pt x="192" y="140"/>
                      </a:lnTo>
                      <a:lnTo>
                        <a:pt x="178" y="149"/>
                      </a:lnTo>
                      <a:lnTo>
                        <a:pt x="176" y="157"/>
                      </a:lnTo>
                      <a:lnTo>
                        <a:pt x="177" y="173"/>
                      </a:lnTo>
                      <a:lnTo>
                        <a:pt x="184" y="193"/>
                      </a:lnTo>
                      <a:lnTo>
                        <a:pt x="194" y="194"/>
                      </a:lnTo>
                      <a:lnTo>
                        <a:pt x="199" y="204"/>
                      </a:lnTo>
                      <a:lnTo>
                        <a:pt x="206" y="210"/>
                      </a:lnTo>
                      <a:lnTo>
                        <a:pt x="211" y="202"/>
                      </a:lnTo>
                      <a:lnTo>
                        <a:pt x="217" y="181"/>
                      </a:lnTo>
                      <a:lnTo>
                        <a:pt x="228" y="166"/>
                      </a:lnTo>
                      <a:lnTo>
                        <a:pt x="233" y="167"/>
                      </a:lnTo>
                      <a:lnTo>
                        <a:pt x="241" y="181"/>
                      </a:lnTo>
                      <a:lnTo>
                        <a:pt x="246" y="198"/>
                      </a:lnTo>
                      <a:lnTo>
                        <a:pt x="249" y="206"/>
                      </a:lnTo>
                      <a:lnTo>
                        <a:pt x="252" y="215"/>
                      </a:lnTo>
                      <a:lnTo>
                        <a:pt x="258" y="243"/>
                      </a:lnTo>
                      <a:lnTo>
                        <a:pt x="262" y="276"/>
                      </a:lnTo>
                      <a:lnTo>
                        <a:pt x="260" y="279"/>
                      </a:lnTo>
                      <a:lnTo>
                        <a:pt x="262" y="308"/>
                      </a:lnTo>
                      <a:lnTo>
                        <a:pt x="250" y="305"/>
                      </a:lnTo>
                      <a:lnTo>
                        <a:pt x="244" y="310"/>
                      </a:lnTo>
                      <a:lnTo>
                        <a:pt x="243" y="318"/>
                      </a:lnTo>
                      <a:lnTo>
                        <a:pt x="243" y="33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25" name="Freeform 104"/>
                <p:cNvSpPr>
                  <a:spLocks noChangeAspect="1"/>
                </p:cNvSpPr>
                <p:nvPr/>
              </p:nvSpPr>
              <p:spPr bwMode="gray">
                <a:xfrm>
                  <a:off x="3390" y="2379"/>
                  <a:ext cx="23" cy="43"/>
                </a:xfrm>
                <a:custGeom>
                  <a:avLst/>
                  <a:gdLst/>
                  <a:ahLst/>
                  <a:cxnLst>
                    <a:cxn ang="0">
                      <a:pos x="18" y="0"/>
                    </a:cxn>
                    <a:cxn ang="0">
                      <a:pos x="13" y="4"/>
                    </a:cxn>
                    <a:cxn ang="0">
                      <a:pos x="19" y="9"/>
                    </a:cxn>
                    <a:cxn ang="0">
                      <a:pos x="28" y="12"/>
                    </a:cxn>
                    <a:cxn ang="0">
                      <a:pos x="33" y="19"/>
                    </a:cxn>
                    <a:cxn ang="0">
                      <a:pos x="28" y="19"/>
                    </a:cxn>
                    <a:cxn ang="0">
                      <a:pos x="22" y="25"/>
                    </a:cxn>
                    <a:cxn ang="0">
                      <a:pos x="19" y="38"/>
                    </a:cxn>
                    <a:cxn ang="0">
                      <a:pos x="13" y="47"/>
                    </a:cxn>
                    <a:cxn ang="0">
                      <a:pos x="7" y="95"/>
                    </a:cxn>
                    <a:cxn ang="0">
                      <a:pos x="2" y="91"/>
                    </a:cxn>
                    <a:cxn ang="0">
                      <a:pos x="0" y="95"/>
                    </a:cxn>
                    <a:cxn ang="0">
                      <a:pos x="0" y="111"/>
                    </a:cxn>
                    <a:cxn ang="0">
                      <a:pos x="7" y="166"/>
                    </a:cxn>
                    <a:cxn ang="0">
                      <a:pos x="11" y="182"/>
                    </a:cxn>
                    <a:cxn ang="0">
                      <a:pos x="19" y="198"/>
                    </a:cxn>
                    <a:cxn ang="0">
                      <a:pos x="29" y="209"/>
                    </a:cxn>
                    <a:cxn ang="0">
                      <a:pos x="45" y="211"/>
                    </a:cxn>
                    <a:cxn ang="0">
                      <a:pos x="59" y="211"/>
                    </a:cxn>
                    <a:cxn ang="0">
                      <a:pos x="86" y="197"/>
                    </a:cxn>
                    <a:cxn ang="0">
                      <a:pos x="100" y="187"/>
                    </a:cxn>
                    <a:cxn ang="0">
                      <a:pos x="113" y="170"/>
                    </a:cxn>
                    <a:cxn ang="0">
                      <a:pos x="115" y="145"/>
                    </a:cxn>
                    <a:cxn ang="0">
                      <a:pos x="116" y="125"/>
                    </a:cxn>
                    <a:cxn ang="0">
                      <a:pos x="115" y="117"/>
                    </a:cxn>
                    <a:cxn ang="0">
                      <a:pos x="108" y="114"/>
                    </a:cxn>
                    <a:cxn ang="0">
                      <a:pos x="98" y="87"/>
                    </a:cxn>
                    <a:cxn ang="0">
                      <a:pos x="92" y="75"/>
                    </a:cxn>
                    <a:cxn ang="0">
                      <a:pos x="86" y="69"/>
                    </a:cxn>
                    <a:cxn ang="0">
                      <a:pos x="83" y="62"/>
                    </a:cxn>
                    <a:cxn ang="0">
                      <a:pos x="80" y="55"/>
                    </a:cxn>
                    <a:cxn ang="0">
                      <a:pos x="67" y="44"/>
                    </a:cxn>
                    <a:cxn ang="0">
                      <a:pos x="64" y="33"/>
                    </a:cxn>
                    <a:cxn ang="0">
                      <a:pos x="45" y="12"/>
                    </a:cxn>
                    <a:cxn ang="0">
                      <a:pos x="35" y="4"/>
                    </a:cxn>
                    <a:cxn ang="0">
                      <a:pos x="27" y="0"/>
                    </a:cxn>
                    <a:cxn ang="0">
                      <a:pos x="18" y="0"/>
                    </a:cxn>
                  </a:cxnLst>
                  <a:rect l="0" t="0" r="r" b="b"/>
                  <a:pathLst>
                    <a:path w="116" h="211">
                      <a:moveTo>
                        <a:pt x="18" y="0"/>
                      </a:moveTo>
                      <a:lnTo>
                        <a:pt x="13" y="4"/>
                      </a:lnTo>
                      <a:lnTo>
                        <a:pt x="19" y="9"/>
                      </a:lnTo>
                      <a:lnTo>
                        <a:pt x="28" y="12"/>
                      </a:lnTo>
                      <a:lnTo>
                        <a:pt x="33" y="19"/>
                      </a:lnTo>
                      <a:lnTo>
                        <a:pt x="28" y="19"/>
                      </a:lnTo>
                      <a:lnTo>
                        <a:pt x="22" y="25"/>
                      </a:lnTo>
                      <a:lnTo>
                        <a:pt x="19" y="38"/>
                      </a:lnTo>
                      <a:lnTo>
                        <a:pt x="13" y="47"/>
                      </a:lnTo>
                      <a:lnTo>
                        <a:pt x="7" y="95"/>
                      </a:lnTo>
                      <a:lnTo>
                        <a:pt x="2" y="91"/>
                      </a:lnTo>
                      <a:lnTo>
                        <a:pt x="0" y="95"/>
                      </a:lnTo>
                      <a:lnTo>
                        <a:pt x="0" y="111"/>
                      </a:lnTo>
                      <a:lnTo>
                        <a:pt x="7" y="166"/>
                      </a:lnTo>
                      <a:lnTo>
                        <a:pt x="11" y="182"/>
                      </a:lnTo>
                      <a:lnTo>
                        <a:pt x="19" y="198"/>
                      </a:lnTo>
                      <a:lnTo>
                        <a:pt x="29" y="209"/>
                      </a:lnTo>
                      <a:lnTo>
                        <a:pt x="45" y="211"/>
                      </a:lnTo>
                      <a:lnTo>
                        <a:pt x="59" y="211"/>
                      </a:lnTo>
                      <a:lnTo>
                        <a:pt x="86" y="197"/>
                      </a:lnTo>
                      <a:lnTo>
                        <a:pt x="100" y="187"/>
                      </a:lnTo>
                      <a:lnTo>
                        <a:pt x="113" y="170"/>
                      </a:lnTo>
                      <a:lnTo>
                        <a:pt x="115" y="145"/>
                      </a:lnTo>
                      <a:lnTo>
                        <a:pt x="116" y="125"/>
                      </a:lnTo>
                      <a:lnTo>
                        <a:pt x="115" y="117"/>
                      </a:lnTo>
                      <a:lnTo>
                        <a:pt x="108" y="114"/>
                      </a:lnTo>
                      <a:lnTo>
                        <a:pt x="98" y="87"/>
                      </a:lnTo>
                      <a:lnTo>
                        <a:pt x="92" y="75"/>
                      </a:lnTo>
                      <a:lnTo>
                        <a:pt x="86" y="69"/>
                      </a:lnTo>
                      <a:lnTo>
                        <a:pt x="83" y="62"/>
                      </a:lnTo>
                      <a:lnTo>
                        <a:pt x="80" y="55"/>
                      </a:lnTo>
                      <a:lnTo>
                        <a:pt x="67" y="44"/>
                      </a:lnTo>
                      <a:lnTo>
                        <a:pt x="64" y="33"/>
                      </a:lnTo>
                      <a:lnTo>
                        <a:pt x="45" y="12"/>
                      </a:lnTo>
                      <a:lnTo>
                        <a:pt x="35" y="4"/>
                      </a:lnTo>
                      <a:lnTo>
                        <a:pt x="27" y="0"/>
                      </a:lnTo>
                      <a:lnTo>
                        <a:pt x="18" y="0"/>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101" name="Freeform 105"/>
              <p:cNvSpPr>
                <a:spLocks noChangeAspect="1"/>
              </p:cNvSpPr>
              <p:nvPr/>
            </p:nvSpPr>
            <p:spPr bwMode="gray">
              <a:xfrm>
                <a:off x="2470598" y="1403516"/>
                <a:ext cx="13043" cy="31452"/>
              </a:xfrm>
              <a:custGeom>
                <a:avLst/>
                <a:gdLst/>
                <a:ahLst/>
                <a:cxnLst>
                  <a:cxn ang="0">
                    <a:pos x="75" y="0"/>
                  </a:cxn>
                  <a:cxn ang="0">
                    <a:pos x="82" y="4"/>
                  </a:cxn>
                  <a:cxn ang="0">
                    <a:pos x="87" y="9"/>
                  </a:cxn>
                  <a:cxn ang="0">
                    <a:pos x="92" y="9"/>
                  </a:cxn>
                  <a:cxn ang="0">
                    <a:pos x="94" y="10"/>
                  </a:cxn>
                  <a:cxn ang="0">
                    <a:pos x="97" y="15"/>
                  </a:cxn>
                  <a:cxn ang="0">
                    <a:pos x="97" y="18"/>
                  </a:cxn>
                  <a:cxn ang="0">
                    <a:pos x="93" y="26"/>
                  </a:cxn>
                  <a:cxn ang="0">
                    <a:pos x="93" y="32"/>
                  </a:cxn>
                  <a:cxn ang="0">
                    <a:pos x="94" y="41"/>
                  </a:cxn>
                  <a:cxn ang="0">
                    <a:pos x="92" y="50"/>
                  </a:cxn>
                  <a:cxn ang="0">
                    <a:pos x="83" y="69"/>
                  </a:cxn>
                  <a:cxn ang="0">
                    <a:pos x="79" y="95"/>
                  </a:cxn>
                  <a:cxn ang="0">
                    <a:pos x="76" y="114"/>
                  </a:cxn>
                  <a:cxn ang="0">
                    <a:pos x="68" y="131"/>
                  </a:cxn>
                  <a:cxn ang="0">
                    <a:pos x="57" y="150"/>
                  </a:cxn>
                  <a:cxn ang="0">
                    <a:pos x="51" y="159"/>
                  </a:cxn>
                  <a:cxn ang="0">
                    <a:pos x="48" y="168"/>
                  </a:cxn>
                  <a:cxn ang="0">
                    <a:pos x="40" y="199"/>
                  </a:cxn>
                  <a:cxn ang="0">
                    <a:pos x="36" y="195"/>
                  </a:cxn>
                  <a:cxn ang="0">
                    <a:pos x="33" y="182"/>
                  </a:cxn>
                  <a:cxn ang="0">
                    <a:pos x="25" y="170"/>
                  </a:cxn>
                  <a:cxn ang="0">
                    <a:pos x="16" y="163"/>
                  </a:cxn>
                  <a:cxn ang="0">
                    <a:pos x="6" y="147"/>
                  </a:cxn>
                  <a:cxn ang="0">
                    <a:pos x="1" y="122"/>
                  </a:cxn>
                  <a:cxn ang="0">
                    <a:pos x="0" y="102"/>
                  </a:cxn>
                  <a:cxn ang="0">
                    <a:pos x="2" y="92"/>
                  </a:cxn>
                  <a:cxn ang="0">
                    <a:pos x="9" y="76"/>
                  </a:cxn>
                  <a:cxn ang="0">
                    <a:pos x="48" y="17"/>
                  </a:cxn>
                  <a:cxn ang="0">
                    <a:pos x="65" y="7"/>
                  </a:cxn>
                  <a:cxn ang="0">
                    <a:pos x="68" y="3"/>
                  </a:cxn>
                  <a:cxn ang="0">
                    <a:pos x="75" y="0"/>
                  </a:cxn>
                </a:cxnLst>
                <a:rect l="0" t="0" r="r" b="b"/>
                <a:pathLst>
                  <a:path w="97" h="199">
                    <a:moveTo>
                      <a:pt x="75" y="0"/>
                    </a:moveTo>
                    <a:lnTo>
                      <a:pt x="82" y="4"/>
                    </a:lnTo>
                    <a:lnTo>
                      <a:pt x="87" y="9"/>
                    </a:lnTo>
                    <a:lnTo>
                      <a:pt x="92" y="9"/>
                    </a:lnTo>
                    <a:lnTo>
                      <a:pt x="94" y="10"/>
                    </a:lnTo>
                    <a:lnTo>
                      <a:pt x="97" y="15"/>
                    </a:lnTo>
                    <a:lnTo>
                      <a:pt x="97" y="18"/>
                    </a:lnTo>
                    <a:lnTo>
                      <a:pt x="93" y="26"/>
                    </a:lnTo>
                    <a:lnTo>
                      <a:pt x="93" y="32"/>
                    </a:lnTo>
                    <a:lnTo>
                      <a:pt x="94" y="41"/>
                    </a:lnTo>
                    <a:lnTo>
                      <a:pt x="92" y="50"/>
                    </a:lnTo>
                    <a:lnTo>
                      <a:pt x="83" y="69"/>
                    </a:lnTo>
                    <a:lnTo>
                      <a:pt x="79" y="95"/>
                    </a:lnTo>
                    <a:lnTo>
                      <a:pt x="76" y="114"/>
                    </a:lnTo>
                    <a:lnTo>
                      <a:pt x="68" y="131"/>
                    </a:lnTo>
                    <a:lnTo>
                      <a:pt x="57" y="150"/>
                    </a:lnTo>
                    <a:lnTo>
                      <a:pt x="51" y="159"/>
                    </a:lnTo>
                    <a:lnTo>
                      <a:pt x="48" y="168"/>
                    </a:lnTo>
                    <a:lnTo>
                      <a:pt x="40" y="199"/>
                    </a:lnTo>
                    <a:lnTo>
                      <a:pt x="36" y="195"/>
                    </a:lnTo>
                    <a:lnTo>
                      <a:pt x="33" y="182"/>
                    </a:lnTo>
                    <a:lnTo>
                      <a:pt x="25" y="170"/>
                    </a:lnTo>
                    <a:lnTo>
                      <a:pt x="16" y="163"/>
                    </a:lnTo>
                    <a:lnTo>
                      <a:pt x="6" y="147"/>
                    </a:lnTo>
                    <a:lnTo>
                      <a:pt x="1" y="122"/>
                    </a:lnTo>
                    <a:lnTo>
                      <a:pt x="0" y="102"/>
                    </a:lnTo>
                    <a:lnTo>
                      <a:pt x="2" y="92"/>
                    </a:lnTo>
                    <a:lnTo>
                      <a:pt x="9" y="76"/>
                    </a:lnTo>
                    <a:lnTo>
                      <a:pt x="48" y="17"/>
                    </a:lnTo>
                    <a:lnTo>
                      <a:pt x="65" y="7"/>
                    </a:lnTo>
                    <a:lnTo>
                      <a:pt x="68" y="3"/>
                    </a:lnTo>
                    <a:lnTo>
                      <a:pt x="75"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grpSp>
            <p:nvGrpSpPr>
              <p:cNvPr id="102" name="Group 106"/>
              <p:cNvGrpSpPr>
                <a:grpSpLocks noChangeAspect="1"/>
              </p:cNvGrpSpPr>
              <p:nvPr/>
            </p:nvGrpSpPr>
            <p:grpSpPr bwMode="gray">
              <a:xfrm>
                <a:off x="2542676" y="1188854"/>
                <a:ext cx="122190" cy="158834"/>
                <a:chOff x="3938" y="1929"/>
                <a:chExt cx="178" cy="202"/>
              </a:xfrm>
              <a:solidFill>
                <a:schemeClr val="accent5"/>
              </a:solidFill>
            </p:grpSpPr>
            <p:sp>
              <p:nvSpPr>
                <p:cNvPr id="415" name="Freeform 107"/>
                <p:cNvSpPr>
                  <a:spLocks noChangeAspect="1"/>
                </p:cNvSpPr>
                <p:nvPr/>
              </p:nvSpPr>
              <p:spPr bwMode="gray">
                <a:xfrm>
                  <a:off x="4050" y="1929"/>
                  <a:ext cx="66" cy="61"/>
                </a:xfrm>
                <a:custGeom>
                  <a:avLst/>
                  <a:gdLst/>
                  <a:ahLst/>
                  <a:cxnLst>
                    <a:cxn ang="0">
                      <a:pos x="301" y="94"/>
                    </a:cxn>
                    <a:cxn ang="0">
                      <a:pos x="299" y="113"/>
                    </a:cxn>
                    <a:cxn ang="0">
                      <a:pos x="294" y="141"/>
                    </a:cxn>
                    <a:cxn ang="0">
                      <a:pos x="304" y="164"/>
                    </a:cxn>
                    <a:cxn ang="0">
                      <a:pos x="330" y="159"/>
                    </a:cxn>
                    <a:cxn ang="0">
                      <a:pos x="308" y="177"/>
                    </a:cxn>
                    <a:cxn ang="0">
                      <a:pos x="283" y="191"/>
                    </a:cxn>
                    <a:cxn ang="0">
                      <a:pos x="271" y="195"/>
                    </a:cxn>
                    <a:cxn ang="0">
                      <a:pos x="238" y="195"/>
                    </a:cxn>
                    <a:cxn ang="0">
                      <a:pos x="208" y="223"/>
                    </a:cxn>
                    <a:cxn ang="0">
                      <a:pos x="195" y="259"/>
                    </a:cxn>
                    <a:cxn ang="0">
                      <a:pos x="162" y="248"/>
                    </a:cxn>
                    <a:cxn ang="0">
                      <a:pos x="114" y="224"/>
                    </a:cxn>
                    <a:cxn ang="0">
                      <a:pos x="84" y="227"/>
                    </a:cxn>
                    <a:cxn ang="0">
                      <a:pos x="63" y="235"/>
                    </a:cxn>
                    <a:cxn ang="0">
                      <a:pos x="36" y="226"/>
                    </a:cxn>
                    <a:cxn ang="0">
                      <a:pos x="34" y="251"/>
                    </a:cxn>
                    <a:cxn ang="0">
                      <a:pos x="74" y="277"/>
                    </a:cxn>
                    <a:cxn ang="0">
                      <a:pos x="59" y="283"/>
                    </a:cxn>
                    <a:cxn ang="0">
                      <a:pos x="40" y="289"/>
                    </a:cxn>
                    <a:cxn ang="0">
                      <a:pos x="22" y="307"/>
                    </a:cxn>
                    <a:cxn ang="0">
                      <a:pos x="11" y="295"/>
                    </a:cxn>
                    <a:cxn ang="0">
                      <a:pos x="0" y="247"/>
                    </a:cxn>
                    <a:cxn ang="0">
                      <a:pos x="11" y="214"/>
                    </a:cxn>
                    <a:cxn ang="0">
                      <a:pos x="34" y="195"/>
                    </a:cxn>
                    <a:cxn ang="0">
                      <a:pos x="31" y="176"/>
                    </a:cxn>
                    <a:cxn ang="0">
                      <a:pos x="47" y="171"/>
                    </a:cxn>
                    <a:cxn ang="0">
                      <a:pos x="81" y="175"/>
                    </a:cxn>
                    <a:cxn ang="0">
                      <a:pos x="87" y="146"/>
                    </a:cxn>
                    <a:cxn ang="0">
                      <a:pos x="94" y="127"/>
                    </a:cxn>
                    <a:cxn ang="0">
                      <a:pos x="102" y="90"/>
                    </a:cxn>
                    <a:cxn ang="0">
                      <a:pos x="99" y="25"/>
                    </a:cxn>
                    <a:cxn ang="0">
                      <a:pos x="110" y="3"/>
                    </a:cxn>
                    <a:cxn ang="0">
                      <a:pos x="122" y="8"/>
                    </a:cxn>
                    <a:cxn ang="0">
                      <a:pos x="135" y="22"/>
                    </a:cxn>
                    <a:cxn ang="0">
                      <a:pos x="179" y="75"/>
                    </a:cxn>
                    <a:cxn ang="0">
                      <a:pos x="222" y="103"/>
                    </a:cxn>
                    <a:cxn ang="0">
                      <a:pos x="250" y="116"/>
                    </a:cxn>
                    <a:cxn ang="0">
                      <a:pos x="272" y="118"/>
                    </a:cxn>
                  </a:cxnLst>
                  <a:rect l="0" t="0" r="r" b="b"/>
                  <a:pathLst>
                    <a:path w="330" h="307">
                      <a:moveTo>
                        <a:pt x="285" y="108"/>
                      </a:moveTo>
                      <a:lnTo>
                        <a:pt x="301" y="94"/>
                      </a:lnTo>
                      <a:lnTo>
                        <a:pt x="305" y="97"/>
                      </a:lnTo>
                      <a:lnTo>
                        <a:pt x="299" y="113"/>
                      </a:lnTo>
                      <a:lnTo>
                        <a:pt x="291" y="129"/>
                      </a:lnTo>
                      <a:lnTo>
                        <a:pt x="294" y="141"/>
                      </a:lnTo>
                      <a:lnTo>
                        <a:pt x="304" y="148"/>
                      </a:lnTo>
                      <a:lnTo>
                        <a:pt x="304" y="164"/>
                      </a:lnTo>
                      <a:lnTo>
                        <a:pt x="315" y="164"/>
                      </a:lnTo>
                      <a:lnTo>
                        <a:pt x="330" y="159"/>
                      </a:lnTo>
                      <a:lnTo>
                        <a:pt x="325" y="170"/>
                      </a:lnTo>
                      <a:lnTo>
                        <a:pt x="308" y="177"/>
                      </a:lnTo>
                      <a:lnTo>
                        <a:pt x="293" y="188"/>
                      </a:lnTo>
                      <a:lnTo>
                        <a:pt x="283" y="191"/>
                      </a:lnTo>
                      <a:lnTo>
                        <a:pt x="277" y="187"/>
                      </a:lnTo>
                      <a:lnTo>
                        <a:pt x="271" y="195"/>
                      </a:lnTo>
                      <a:lnTo>
                        <a:pt x="254" y="193"/>
                      </a:lnTo>
                      <a:lnTo>
                        <a:pt x="238" y="195"/>
                      </a:lnTo>
                      <a:lnTo>
                        <a:pt x="223" y="204"/>
                      </a:lnTo>
                      <a:lnTo>
                        <a:pt x="208" y="223"/>
                      </a:lnTo>
                      <a:lnTo>
                        <a:pt x="199" y="241"/>
                      </a:lnTo>
                      <a:lnTo>
                        <a:pt x="195" y="259"/>
                      </a:lnTo>
                      <a:lnTo>
                        <a:pt x="189" y="268"/>
                      </a:lnTo>
                      <a:lnTo>
                        <a:pt x="162" y="248"/>
                      </a:lnTo>
                      <a:lnTo>
                        <a:pt x="142" y="241"/>
                      </a:lnTo>
                      <a:lnTo>
                        <a:pt x="114" y="224"/>
                      </a:lnTo>
                      <a:lnTo>
                        <a:pt x="97" y="221"/>
                      </a:lnTo>
                      <a:lnTo>
                        <a:pt x="84" y="227"/>
                      </a:lnTo>
                      <a:lnTo>
                        <a:pt x="74" y="236"/>
                      </a:lnTo>
                      <a:lnTo>
                        <a:pt x="63" y="235"/>
                      </a:lnTo>
                      <a:lnTo>
                        <a:pt x="52" y="225"/>
                      </a:lnTo>
                      <a:lnTo>
                        <a:pt x="36" y="226"/>
                      </a:lnTo>
                      <a:lnTo>
                        <a:pt x="28" y="240"/>
                      </a:lnTo>
                      <a:lnTo>
                        <a:pt x="34" y="251"/>
                      </a:lnTo>
                      <a:lnTo>
                        <a:pt x="57" y="262"/>
                      </a:lnTo>
                      <a:lnTo>
                        <a:pt x="74" y="277"/>
                      </a:lnTo>
                      <a:lnTo>
                        <a:pt x="71" y="284"/>
                      </a:lnTo>
                      <a:lnTo>
                        <a:pt x="59" y="283"/>
                      </a:lnTo>
                      <a:lnTo>
                        <a:pt x="50" y="283"/>
                      </a:lnTo>
                      <a:lnTo>
                        <a:pt x="40" y="289"/>
                      </a:lnTo>
                      <a:lnTo>
                        <a:pt x="35" y="297"/>
                      </a:lnTo>
                      <a:lnTo>
                        <a:pt x="22" y="307"/>
                      </a:lnTo>
                      <a:lnTo>
                        <a:pt x="14" y="305"/>
                      </a:lnTo>
                      <a:lnTo>
                        <a:pt x="11" y="295"/>
                      </a:lnTo>
                      <a:lnTo>
                        <a:pt x="18" y="264"/>
                      </a:lnTo>
                      <a:lnTo>
                        <a:pt x="0" y="247"/>
                      </a:lnTo>
                      <a:lnTo>
                        <a:pt x="2" y="224"/>
                      </a:lnTo>
                      <a:lnTo>
                        <a:pt x="11" y="214"/>
                      </a:lnTo>
                      <a:lnTo>
                        <a:pt x="24" y="207"/>
                      </a:lnTo>
                      <a:lnTo>
                        <a:pt x="34" y="195"/>
                      </a:lnTo>
                      <a:lnTo>
                        <a:pt x="38" y="184"/>
                      </a:lnTo>
                      <a:lnTo>
                        <a:pt x="31" y="176"/>
                      </a:lnTo>
                      <a:lnTo>
                        <a:pt x="34" y="167"/>
                      </a:lnTo>
                      <a:lnTo>
                        <a:pt x="47" y="171"/>
                      </a:lnTo>
                      <a:lnTo>
                        <a:pt x="60" y="175"/>
                      </a:lnTo>
                      <a:lnTo>
                        <a:pt x="81" y="175"/>
                      </a:lnTo>
                      <a:lnTo>
                        <a:pt x="88" y="160"/>
                      </a:lnTo>
                      <a:lnTo>
                        <a:pt x="87" y="146"/>
                      </a:lnTo>
                      <a:lnTo>
                        <a:pt x="87" y="135"/>
                      </a:lnTo>
                      <a:lnTo>
                        <a:pt x="94" y="127"/>
                      </a:lnTo>
                      <a:lnTo>
                        <a:pt x="100" y="110"/>
                      </a:lnTo>
                      <a:lnTo>
                        <a:pt x="102" y="90"/>
                      </a:lnTo>
                      <a:lnTo>
                        <a:pt x="109" y="58"/>
                      </a:lnTo>
                      <a:lnTo>
                        <a:pt x="99" y="25"/>
                      </a:lnTo>
                      <a:lnTo>
                        <a:pt x="99" y="15"/>
                      </a:lnTo>
                      <a:lnTo>
                        <a:pt x="110" y="3"/>
                      </a:lnTo>
                      <a:lnTo>
                        <a:pt x="115" y="0"/>
                      </a:lnTo>
                      <a:lnTo>
                        <a:pt x="122" y="8"/>
                      </a:lnTo>
                      <a:lnTo>
                        <a:pt x="126" y="15"/>
                      </a:lnTo>
                      <a:lnTo>
                        <a:pt x="135" y="22"/>
                      </a:lnTo>
                      <a:lnTo>
                        <a:pt x="158" y="54"/>
                      </a:lnTo>
                      <a:lnTo>
                        <a:pt x="179" y="75"/>
                      </a:lnTo>
                      <a:lnTo>
                        <a:pt x="199" y="92"/>
                      </a:lnTo>
                      <a:lnTo>
                        <a:pt x="222" y="103"/>
                      </a:lnTo>
                      <a:lnTo>
                        <a:pt x="244" y="108"/>
                      </a:lnTo>
                      <a:lnTo>
                        <a:pt x="250" y="116"/>
                      </a:lnTo>
                      <a:lnTo>
                        <a:pt x="261" y="121"/>
                      </a:lnTo>
                      <a:lnTo>
                        <a:pt x="272" y="118"/>
                      </a:lnTo>
                      <a:lnTo>
                        <a:pt x="285" y="10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16" name="Freeform 108"/>
                <p:cNvSpPr>
                  <a:spLocks noChangeAspect="1"/>
                </p:cNvSpPr>
                <p:nvPr/>
              </p:nvSpPr>
              <p:spPr bwMode="gray">
                <a:xfrm>
                  <a:off x="3952" y="1989"/>
                  <a:ext cx="123" cy="110"/>
                </a:xfrm>
                <a:custGeom>
                  <a:avLst/>
                  <a:gdLst/>
                  <a:ahLst/>
                  <a:cxnLst>
                    <a:cxn ang="0">
                      <a:pos x="578" y="13"/>
                    </a:cxn>
                    <a:cxn ang="0">
                      <a:pos x="582" y="69"/>
                    </a:cxn>
                    <a:cxn ang="0">
                      <a:pos x="607" y="118"/>
                    </a:cxn>
                    <a:cxn ang="0">
                      <a:pos x="608" y="160"/>
                    </a:cxn>
                    <a:cxn ang="0">
                      <a:pos x="593" y="180"/>
                    </a:cxn>
                    <a:cxn ang="0">
                      <a:pos x="571" y="223"/>
                    </a:cxn>
                    <a:cxn ang="0">
                      <a:pos x="554" y="268"/>
                    </a:cxn>
                    <a:cxn ang="0">
                      <a:pos x="558" y="317"/>
                    </a:cxn>
                    <a:cxn ang="0">
                      <a:pos x="535" y="365"/>
                    </a:cxn>
                    <a:cxn ang="0">
                      <a:pos x="545" y="404"/>
                    </a:cxn>
                    <a:cxn ang="0">
                      <a:pos x="521" y="439"/>
                    </a:cxn>
                    <a:cxn ang="0">
                      <a:pos x="495" y="425"/>
                    </a:cxn>
                    <a:cxn ang="0">
                      <a:pos x="491" y="408"/>
                    </a:cxn>
                    <a:cxn ang="0">
                      <a:pos x="483" y="440"/>
                    </a:cxn>
                    <a:cxn ang="0">
                      <a:pos x="456" y="443"/>
                    </a:cxn>
                    <a:cxn ang="0">
                      <a:pos x="437" y="474"/>
                    </a:cxn>
                    <a:cxn ang="0">
                      <a:pos x="427" y="446"/>
                    </a:cxn>
                    <a:cxn ang="0">
                      <a:pos x="404" y="478"/>
                    </a:cxn>
                    <a:cxn ang="0">
                      <a:pos x="356" y="476"/>
                    </a:cxn>
                    <a:cxn ang="0">
                      <a:pos x="351" y="470"/>
                    </a:cxn>
                    <a:cxn ang="0">
                      <a:pos x="333" y="470"/>
                    </a:cxn>
                    <a:cxn ang="0">
                      <a:pos x="320" y="451"/>
                    </a:cxn>
                    <a:cxn ang="0">
                      <a:pos x="328" y="504"/>
                    </a:cxn>
                    <a:cxn ang="0">
                      <a:pos x="307" y="503"/>
                    </a:cxn>
                    <a:cxn ang="0">
                      <a:pos x="295" y="517"/>
                    </a:cxn>
                    <a:cxn ang="0">
                      <a:pos x="252" y="546"/>
                    </a:cxn>
                    <a:cxn ang="0">
                      <a:pos x="233" y="517"/>
                    </a:cxn>
                    <a:cxn ang="0">
                      <a:pos x="248" y="479"/>
                    </a:cxn>
                    <a:cxn ang="0">
                      <a:pos x="228" y="476"/>
                    </a:cxn>
                    <a:cxn ang="0">
                      <a:pos x="190" y="468"/>
                    </a:cxn>
                    <a:cxn ang="0">
                      <a:pos x="156" y="483"/>
                    </a:cxn>
                    <a:cxn ang="0">
                      <a:pos x="133" y="492"/>
                    </a:cxn>
                    <a:cxn ang="0">
                      <a:pos x="92" y="503"/>
                    </a:cxn>
                    <a:cxn ang="0">
                      <a:pos x="69" y="524"/>
                    </a:cxn>
                    <a:cxn ang="0">
                      <a:pos x="43" y="515"/>
                    </a:cxn>
                    <a:cxn ang="0">
                      <a:pos x="20" y="521"/>
                    </a:cxn>
                    <a:cxn ang="0">
                      <a:pos x="0" y="503"/>
                    </a:cxn>
                    <a:cxn ang="0">
                      <a:pos x="35" y="478"/>
                    </a:cxn>
                    <a:cxn ang="0">
                      <a:pos x="74" y="446"/>
                    </a:cxn>
                    <a:cxn ang="0">
                      <a:pos x="106" y="417"/>
                    </a:cxn>
                    <a:cxn ang="0">
                      <a:pos x="155" y="416"/>
                    </a:cxn>
                    <a:cxn ang="0">
                      <a:pos x="219" y="407"/>
                    </a:cxn>
                    <a:cxn ang="0">
                      <a:pos x="237" y="412"/>
                    </a:cxn>
                    <a:cxn ang="0">
                      <a:pos x="270" y="412"/>
                    </a:cxn>
                    <a:cxn ang="0">
                      <a:pos x="300" y="357"/>
                    </a:cxn>
                    <a:cxn ang="0">
                      <a:pos x="322" y="305"/>
                    </a:cxn>
                    <a:cxn ang="0">
                      <a:pos x="351" y="284"/>
                    </a:cxn>
                    <a:cxn ang="0">
                      <a:pos x="333" y="306"/>
                    </a:cxn>
                    <a:cxn ang="0">
                      <a:pos x="336" y="333"/>
                    </a:cxn>
                    <a:cxn ang="0">
                      <a:pos x="363" y="321"/>
                    </a:cxn>
                    <a:cxn ang="0">
                      <a:pos x="410" y="295"/>
                    </a:cxn>
                    <a:cxn ang="0">
                      <a:pos x="440" y="257"/>
                    </a:cxn>
                    <a:cxn ang="0">
                      <a:pos x="467" y="235"/>
                    </a:cxn>
                    <a:cxn ang="0">
                      <a:pos x="486" y="188"/>
                    </a:cxn>
                    <a:cxn ang="0">
                      <a:pos x="499" y="154"/>
                    </a:cxn>
                    <a:cxn ang="0">
                      <a:pos x="495" y="117"/>
                    </a:cxn>
                    <a:cxn ang="0">
                      <a:pos x="499" y="92"/>
                    </a:cxn>
                    <a:cxn ang="0">
                      <a:pos x="512" y="49"/>
                    </a:cxn>
                    <a:cxn ang="0">
                      <a:pos x="524" y="20"/>
                    </a:cxn>
                    <a:cxn ang="0">
                      <a:pos x="539" y="48"/>
                    </a:cxn>
                    <a:cxn ang="0">
                      <a:pos x="560" y="41"/>
                    </a:cxn>
                    <a:cxn ang="0">
                      <a:pos x="559" y="22"/>
                    </a:cxn>
                    <a:cxn ang="0">
                      <a:pos x="547" y="3"/>
                    </a:cxn>
                  </a:cxnLst>
                  <a:rect l="0" t="0" r="r" b="b"/>
                  <a:pathLst>
                    <a:path w="613" h="552">
                      <a:moveTo>
                        <a:pt x="560" y="6"/>
                      </a:moveTo>
                      <a:lnTo>
                        <a:pt x="576" y="6"/>
                      </a:lnTo>
                      <a:lnTo>
                        <a:pt x="578" y="13"/>
                      </a:lnTo>
                      <a:lnTo>
                        <a:pt x="576" y="37"/>
                      </a:lnTo>
                      <a:lnTo>
                        <a:pt x="577" y="53"/>
                      </a:lnTo>
                      <a:lnTo>
                        <a:pt x="582" y="69"/>
                      </a:lnTo>
                      <a:lnTo>
                        <a:pt x="592" y="83"/>
                      </a:lnTo>
                      <a:lnTo>
                        <a:pt x="598" y="96"/>
                      </a:lnTo>
                      <a:lnTo>
                        <a:pt x="607" y="118"/>
                      </a:lnTo>
                      <a:lnTo>
                        <a:pt x="613" y="143"/>
                      </a:lnTo>
                      <a:lnTo>
                        <a:pt x="612" y="153"/>
                      </a:lnTo>
                      <a:lnTo>
                        <a:pt x="608" y="160"/>
                      </a:lnTo>
                      <a:lnTo>
                        <a:pt x="607" y="171"/>
                      </a:lnTo>
                      <a:lnTo>
                        <a:pt x="599" y="180"/>
                      </a:lnTo>
                      <a:lnTo>
                        <a:pt x="593" y="180"/>
                      </a:lnTo>
                      <a:lnTo>
                        <a:pt x="585" y="208"/>
                      </a:lnTo>
                      <a:lnTo>
                        <a:pt x="583" y="224"/>
                      </a:lnTo>
                      <a:lnTo>
                        <a:pt x="571" y="223"/>
                      </a:lnTo>
                      <a:lnTo>
                        <a:pt x="556" y="232"/>
                      </a:lnTo>
                      <a:lnTo>
                        <a:pt x="551" y="251"/>
                      </a:lnTo>
                      <a:lnTo>
                        <a:pt x="554" y="268"/>
                      </a:lnTo>
                      <a:lnTo>
                        <a:pt x="556" y="284"/>
                      </a:lnTo>
                      <a:lnTo>
                        <a:pt x="556" y="305"/>
                      </a:lnTo>
                      <a:lnTo>
                        <a:pt x="558" y="317"/>
                      </a:lnTo>
                      <a:lnTo>
                        <a:pt x="548" y="327"/>
                      </a:lnTo>
                      <a:lnTo>
                        <a:pt x="539" y="347"/>
                      </a:lnTo>
                      <a:lnTo>
                        <a:pt x="535" y="365"/>
                      </a:lnTo>
                      <a:lnTo>
                        <a:pt x="535" y="386"/>
                      </a:lnTo>
                      <a:lnTo>
                        <a:pt x="543" y="397"/>
                      </a:lnTo>
                      <a:lnTo>
                        <a:pt x="545" y="404"/>
                      </a:lnTo>
                      <a:lnTo>
                        <a:pt x="537" y="409"/>
                      </a:lnTo>
                      <a:lnTo>
                        <a:pt x="527" y="425"/>
                      </a:lnTo>
                      <a:lnTo>
                        <a:pt x="521" y="439"/>
                      </a:lnTo>
                      <a:lnTo>
                        <a:pt x="494" y="459"/>
                      </a:lnTo>
                      <a:lnTo>
                        <a:pt x="491" y="449"/>
                      </a:lnTo>
                      <a:lnTo>
                        <a:pt x="495" y="425"/>
                      </a:lnTo>
                      <a:lnTo>
                        <a:pt x="502" y="417"/>
                      </a:lnTo>
                      <a:lnTo>
                        <a:pt x="505" y="408"/>
                      </a:lnTo>
                      <a:lnTo>
                        <a:pt x="491" y="408"/>
                      </a:lnTo>
                      <a:lnTo>
                        <a:pt x="489" y="419"/>
                      </a:lnTo>
                      <a:lnTo>
                        <a:pt x="484" y="429"/>
                      </a:lnTo>
                      <a:lnTo>
                        <a:pt x="483" y="440"/>
                      </a:lnTo>
                      <a:lnTo>
                        <a:pt x="475" y="434"/>
                      </a:lnTo>
                      <a:lnTo>
                        <a:pt x="462" y="433"/>
                      </a:lnTo>
                      <a:lnTo>
                        <a:pt x="456" y="443"/>
                      </a:lnTo>
                      <a:lnTo>
                        <a:pt x="451" y="468"/>
                      </a:lnTo>
                      <a:lnTo>
                        <a:pt x="445" y="476"/>
                      </a:lnTo>
                      <a:lnTo>
                        <a:pt x="437" y="474"/>
                      </a:lnTo>
                      <a:lnTo>
                        <a:pt x="435" y="459"/>
                      </a:lnTo>
                      <a:lnTo>
                        <a:pt x="436" y="447"/>
                      </a:lnTo>
                      <a:lnTo>
                        <a:pt x="427" y="446"/>
                      </a:lnTo>
                      <a:lnTo>
                        <a:pt x="419" y="455"/>
                      </a:lnTo>
                      <a:lnTo>
                        <a:pt x="410" y="466"/>
                      </a:lnTo>
                      <a:lnTo>
                        <a:pt x="404" y="478"/>
                      </a:lnTo>
                      <a:lnTo>
                        <a:pt x="402" y="479"/>
                      </a:lnTo>
                      <a:lnTo>
                        <a:pt x="384" y="476"/>
                      </a:lnTo>
                      <a:lnTo>
                        <a:pt x="356" y="476"/>
                      </a:lnTo>
                      <a:lnTo>
                        <a:pt x="341" y="479"/>
                      </a:lnTo>
                      <a:lnTo>
                        <a:pt x="345" y="474"/>
                      </a:lnTo>
                      <a:lnTo>
                        <a:pt x="351" y="470"/>
                      </a:lnTo>
                      <a:lnTo>
                        <a:pt x="339" y="467"/>
                      </a:lnTo>
                      <a:lnTo>
                        <a:pt x="336" y="463"/>
                      </a:lnTo>
                      <a:lnTo>
                        <a:pt x="333" y="470"/>
                      </a:lnTo>
                      <a:lnTo>
                        <a:pt x="327" y="462"/>
                      </a:lnTo>
                      <a:lnTo>
                        <a:pt x="325" y="449"/>
                      </a:lnTo>
                      <a:lnTo>
                        <a:pt x="320" y="451"/>
                      </a:lnTo>
                      <a:lnTo>
                        <a:pt x="309" y="476"/>
                      </a:lnTo>
                      <a:lnTo>
                        <a:pt x="328" y="488"/>
                      </a:lnTo>
                      <a:lnTo>
                        <a:pt x="328" y="504"/>
                      </a:lnTo>
                      <a:lnTo>
                        <a:pt x="320" y="498"/>
                      </a:lnTo>
                      <a:lnTo>
                        <a:pt x="314" y="501"/>
                      </a:lnTo>
                      <a:lnTo>
                        <a:pt x="307" y="503"/>
                      </a:lnTo>
                      <a:lnTo>
                        <a:pt x="300" y="508"/>
                      </a:lnTo>
                      <a:lnTo>
                        <a:pt x="296" y="514"/>
                      </a:lnTo>
                      <a:lnTo>
                        <a:pt x="295" y="517"/>
                      </a:lnTo>
                      <a:lnTo>
                        <a:pt x="279" y="546"/>
                      </a:lnTo>
                      <a:lnTo>
                        <a:pt x="268" y="552"/>
                      </a:lnTo>
                      <a:lnTo>
                        <a:pt x="252" y="546"/>
                      </a:lnTo>
                      <a:lnTo>
                        <a:pt x="247" y="536"/>
                      </a:lnTo>
                      <a:lnTo>
                        <a:pt x="236" y="529"/>
                      </a:lnTo>
                      <a:lnTo>
                        <a:pt x="233" y="517"/>
                      </a:lnTo>
                      <a:lnTo>
                        <a:pt x="233" y="499"/>
                      </a:lnTo>
                      <a:lnTo>
                        <a:pt x="238" y="494"/>
                      </a:lnTo>
                      <a:lnTo>
                        <a:pt x="248" y="479"/>
                      </a:lnTo>
                      <a:lnTo>
                        <a:pt x="249" y="474"/>
                      </a:lnTo>
                      <a:lnTo>
                        <a:pt x="247" y="472"/>
                      </a:lnTo>
                      <a:lnTo>
                        <a:pt x="228" y="476"/>
                      </a:lnTo>
                      <a:lnTo>
                        <a:pt x="216" y="471"/>
                      </a:lnTo>
                      <a:lnTo>
                        <a:pt x="203" y="468"/>
                      </a:lnTo>
                      <a:lnTo>
                        <a:pt x="190" y="468"/>
                      </a:lnTo>
                      <a:lnTo>
                        <a:pt x="179" y="478"/>
                      </a:lnTo>
                      <a:lnTo>
                        <a:pt x="163" y="488"/>
                      </a:lnTo>
                      <a:lnTo>
                        <a:pt x="156" y="483"/>
                      </a:lnTo>
                      <a:lnTo>
                        <a:pt x="147" y="487"/>
                      </a:lnTo>
                      <a:lnTo>
                        <a:pt x="142" y="487"/>
                      </a:lnTo>
                      <a:lnTo>
                        <a:pt x="133" y="492"/>
                      </a:lnTo>
                      <a:lnTo>
                        <a:pt x="126" y="492"/>
                      </a:lnTo>
                      <a:lnTo>
                        <a:pt x="119" y="495"/>
                      </a:lnTo>
                      <a:lnTo>
                        <a:pt x="92" y="503"/>
                      </a:lnTo>
                      <a:lnTo>
                        <a:pt x="85" y="497"/>
                      </a:lnTo>
                      <a:lnTo>
                        <a:pt x="78" y="498"/>
                      </a:lnTo>
                      <a:lnTo>
                        <a:pt x="69" y="524"/>
                      </a:lnTo>
                      <a:lnTo>
                        <a:pt x="64" y="525"/>
                      </a:lnTo>
                      <a:lnTo>
                        <a:pt x="51" y="520"/>
                      </a:lnTo>
                      <a:lnTo>
                        <a:pt x="43" y="515"/>
                      </a:lnTo>
                      <a:lnTo>
                        <a:pt x="32" y="519"/>
                      </a:lnTo>
                      <a:lnTo>
                        <a:pt x="24" y="519"/>
                      </a:lnTo>
                      <a:lnTo>
                        <a:pt x="20" y="521"/>
                      </a:lnTo>
                      <a:lnTo>
                        <a:pt x="10" y="517"/>
                      </a:lnTo>
                      <a:lnTo>
                        <a:pt x="0" y="516"/>
                      </a:lnTo>
                      <a:lnTo>
                        <a:pt x="0" y="503"/>
                      </a:lnTo>
                      <a:lnTo>
                        <a:pt x="1" y="495"/>
                      </a:lnTo>
                      <a:lnTo>
                        <a:pt x="26" y="488"/>
                      </a:lnTo>
                      <a:lnTo>
                        <a:pt x="35" y="478"/>
                      </a:lnTo>
                      <a:lnTo>
                        <a:pt x="45" y="471"/>
                      </a:lnTo>
                      <a:lnTo>
                        <a:pt x="63" y="461"/>
                      </a:lnTo>
                      <a:lnTo>
                        <a:pt x="74" y="446"/>
                      </a:lnTo>
                      <a:lnTo>
                        <a:pt x="87" y="438"/>
                      </a:lnTo>
                      <a:lnTo>
                        <a:pt x="94" y="424"/>
                      </a:lnTo>
                      <a:lnTo>
                        <a:pt x="106" y="417"/>
                      </a:lnTo>
                      <a:lnTo>
                        <a:pt x="118" y="413"/>
                      </a:lnTo>
                      <a:lnTo>
                        <a:pt x="136" y="418"/>
                      </a:lnTo>
                      <a:lnTo>
                        <a:pt x="155" y="416"/>
                      </a:lnTo>
                      <a:lnTo>
                        <a:pt x="169" y="417"/>
                      </a:lnTo>
                      <a:lnTo>
                        <a:pt x="209" y="408"/>
                      </a:lnTo>
                      <a:lnTo>
                        <a:pt x="219" y="407"/>
                      </a:lnTo>
                      <a:lnTo>
                        <a:pt x="228" y="403"/>
                      </a:lnTo>
                      <a:lnTo>
                        <a:pt x="238" y="403"/>
                      </a:lnTo>
                      <a:lnTo>
                        <a:pt x="237" y="412"/>
                      </a:lnTo>
                      <a:lnTo>
                        <a:pt x="260" y="418"/>
                      </a:lnTo>
                      <a:lnTo>
                        <a:pt x="265" y="417"/>
                      </a:lnTo>
                      <a:lnTo>
                        <a:pt x="270" y="412"/>
                      </a:lnTo>
                      <a:lnTo>
                        <a:pt x="282" y="403"/>
                      </a:lnTo>
                      <a:lnTo>
                        <a:pt x="284" y="371"/>
                      </a:lnTo>
                      <a:lnTo>
                        <a:pt x="300" y="357"/>
                      </a:lnTo>
                      <a:lnTo>
                        <a:pt x="312" y="339"/>
                      </a:lnTo>
                      <a:lnTo>
                        <a:pt x="320" y="320"/>
                      </a:lnTo>
                      <a:lnTo>
                        <a:pt x="322" y="305"/>
                      </a:lnTo>
                      <a:lnTo>
                        <a:pt x="324" y="294"/>
                      </a:lnTo>
                      <a:lnTo>
                        <a:pt x="343" y="283"/>
                      </a:lnTo>
                      <a:lnTo>
                        <a:pt x="351" y="284"/>
                      </a:lnTo>
                      <a:lnTo>
                        <a:pt x="350" y="294"/>
                      </a:lnTo>
                      <a:lnTo>
                        <a:pt x="341" y="298"/>
                      </a:lnTo>
                      <a:lnTo>
                        <a:pt x="333" y="306"/>
                      </a:lnTo>
                      <a:lnTo>
                        <a:pt x="332" y="309"/>
                      </a:lnTo>
                      <a:lnTo>
                        <a:pt x="336" y="321"/>
                      </a:lnTo>
                      <a:lnTo>
                        <a:pt x="336" y="333"/>
                      </a:lnTo>
                      <a:lnTo>
                        <a:pt x="341" y="333"/>
                      </a:lnTo>
                      <a:lnTo>
                        <a:pt x="354" y="332"/>
                      </a:lnTo>
                      <a:lnTo>
                        <a:pt x="363" y="321"/>
                      </a:lnTo>
                      <a:lnTo>
                        <a:pt x="377" y="314"/>
                      </a:lnTo>
                      <a:lnTo>
                        <a:pt x="393" y="309"/>
                      </a:lnTo>
                      <a:lnTo>
                        <a:pt x="410" y="295"/>
                      </a:lnTo>
                      <a:lnTo>
                        <a:pt x="422" y="284"/>
                      </a:lnTo>
                      <a:lnTo>
                        <a:pt x="430" y="269"/>
                      </a:lnTo>
                      <a:lnTo>
                        <a:pt x="440" y="257"/>
                      </a:lnTo>
                      <a:lnTo>
                        <a:pt x="453" y="247"/>
                      </a:lnTo>
                      <a:lnTo>
                        <a:pt x="459" y="247"/>
                      </a:lnTo>
                      <a:lnTo>
                        <a:pt x="467" y="235"/>
                      </a:lnTo>
                      <a:lnTo>
                        <a:pt x="468" y="225"/>
                      </a:lnTo>
                      <a:lnTo>
                        <a:pt x="470" y="215"/>
                      </a:lnTo>
                      <a:lnTo>
                        <a:pt x="486" y="188"/>
                      </a:lnTo>
                      <a:lnTo>
                        <a:pt x="490" y="176"/>
                      </a:lnTo>
                      <a:lnTo>
                        <a:pt x="492" y="165"/>
                      </a:lnTo>
                      <a:lnTo>
                        <a:pt x="499" y="154"/>
                      </a:lnTo>
                      <a:lnTo>
                        <a:pt x="502" y="139"/>
                      </a:lnTo>
                      <a:lnTo>
                        <a:pt x="502" y="123"/>
                      </a:lnTo>
                      <a:lnTo>
                        <a:pt x="495" y="117"/>
                      </a:lnTo>
                      <a:lnTo>
                        <a:pt x="484" y="112"/>
                      </a:lnTo>
                      <a:lnTo>
                        <a:pt x="489" y="107"/>
                      </a:lnTo>
                      <a:lnTo>
                        <a:pt x="499" y="92"/>
                      </a:lnTo>
                      <a:lnTo>
                        <a:pt x="497" y="62"/>
                      </a:lnTo>
                      <a:lnTo>
                        <a:pt x="502" y="53"/>
                      </a:lnTo>
                      <a:lnTo>
                        <a:pt x="512" y="49"/>
                      </a:lnTo>
                      <a:lnTo>
                        <a:pt x="513" y="32"/>
                      </a:lnTo>
                      <a:lnTo>
                        <a:pt x="517" y="24"/>
                      </a:lnTo>
                      <a:lnTo>
                        <a:pt x="524" y="20"/>
                      </a:lnTo>
                      <a:lnTo>
                        <a:pt x="531" y="29"/>
                      </a:lnTo>
                      <a:lnTo>
                        <a:pt x="535" y="42"/>
                      </a:lnTo>
                      <a:lnTo>
                        <a:pt x="539" y="48"/>
                      </a:lnTo>
                      <a:lnTo>
                        <a:pt x="547" y="38"/>
                      </a:lnTo>
                      <a:lnTo>
                        <a:pt x="553" y="42"/>
                      </a:lnTo>
                      <a:lnTo>
                        <a:pt x="560" y="41"/>
                      </a:lnTo>
                      <a:lnTo>
                        <a:pt x="566" y="27"/>
                      </a:lnTo>
                      <a:lnTo>
                        <a:pt x="567" y="15"/>
                      </a:lnTo>
                      <a:lnTo>
                        <a:pt x="559" y="22"/>
                      </a:lnTo>
                      <a:lnTo>
                        <a:pt x="547" y="26"/>
                      </a:lnTo>
                      <a:lnTo>
                        <a:pt x="543" y="14"/>
                      </a:lnTo>
                      <a:lnTo>
                        <a:pt x="547" y="3"/>
                      </a:lnTo>
                      <a:lnTo>
                        <a:pt x="551" y="0"/>
                      </a:lnTo>
                      <a:lnTo>
                        <a:pt x="560" y="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17" name="Freeform 109"/>
                <p:cNvSpPr>
                  <a:spLocks noChangeAspect="1"/>
                </p:cNvSpPr>
                <p:nvPr/>
              </p:nvSpPr>
              <p:spPr bwMode="gray">
                <a:xfrm>
                  <a:off x="3966" y="2088"/>
                  <a:ext cx="28" cy="21"/>
                </a:xfrm>
                <a:custGeom>
                  <a:avLst/>
                  <a:gdLst/>
                  <a:ahLst/>
                  <a:cxnLst>
                    <a:cxn ang="0">
                      <a:pos x="113" y="70"/>
                    </a:cxn>
                    <a:cxn ang="0">
                      <a:pos x="102" y="63"/>
                    </a:cxn>
                    <a:cxn ang="0">
                      <a:pos x="88" y="58"/>
                    </a:cxn>
                    <a:cxn ang="0">
                      <a:pos x="74" y="62"/>
                    </a:cxn>
                    <a:cxn ang="0">
                      <a:pos x="66" y="68"/>
                    </a:cxn>
                    <a:cxn ang="0">
                      <a:pos x="59" y="80"/>
                    </a:cxn>
                    <a:cxn ang="0">
                      <a:pos x="50" y="95"/>
                    </a:cxn>
                    <a:cxn ang="0">
                      <a:pos x="48" y="106"/>
                    </a:cxn>
                    <a:cxn ang="0">
                      <a:pos x="39" y="107"/>
                    </a:cxn>
                    <a:cxn ang="0">
                      <a:pos x="30" y="100"/>
                    </a:cxn>
                    <a:cxn ang="0">
                      <a:pos x="26" y="95"/>
                    </a:cxn>
                    <a:cxn ang="0">
                      <a:pos x="19" y="82"/>
                    </a:cxn>
                    <a:cxn ang="0">
                      <a:pos x="20" y="76"/>
                    </a:cxn>
                    <a:cxn ang="0">
                      <a:pos x="16" y="69"/>
                    </a:cxn>
                    <a:cxn ang="0">
                      <a:pos x="10" y="64"/>
                    </a:cxn>
                    <a:cxn ang="0">
                      <a:pos x="0" y="64"/>
                    </a:cxn>
                    <a:cxn ang="0">
                      <a:pos x="15" y="53"/>
                    </a:cxn>
                    <a:cxn ang="0">
                      <a:pos x="37" y="23"/>
                    </a:cxn>
                    <a:cxn ang="0">
                      <a:pos x="50" y="25"/>
                    </a:cxn>
                    <a:cxn ang="0">
                      <a:pos x="57" y="28"/>
                    </a:cxn>
                    <a:cxn ang="0">
                      <a:pos x="68" y="26"/>
                    </a:cxn>
                    <a:cxn ang="0">
                      <a:pos x="78" y="21"/>
                    </a:cxn>
                    <a:cxn ang="0">
                      <a:pos x="82" y="14"/>
                    </a:cxn>
                    <a:cxn ang="0">
                      <a:pos x="95" y="1"/>
                    </a:cxn>
                    <a:cxn ang="0">
                      <a:pos x="102" y="0"/>
                    </a:cxn>
                    <a:cxn ang="0">
                      <a:pos x="112" y="3"/>
                    </a:cxn>
                    <a:cxn ang="0">
                      <a:pos x="123" y="9"/>
                    </a:cxn>
                    <a:cxn ang="0">
                      <a:pos x="132" y="10"/>
                    </a:cxn>
                    <a:cxn ang="0">
                      <a:pos x="138" y="33"/>
                    </a:cxn>
                    <a:cxn ang="0">
                      <a:pos x="140" y="36"/>
                    </a:cxn>
                    <a:cxn ang="0">
                      <a:pos x="134" y="44"/>
                    </a:cxn>
                    <a:cxn ang="0">
                      <a:pos x="128" y="47"/>
                    </a:cxn>
                    <a:cxn ang="0">
                      <a:pos x="123" y="54"/>
                    </a:cxn>
                    <a:cxn ang="0">
                      <a:pos x="118" y="63"/>
                    </a:cxn>
                    <a:cxn ang="0">
                      <a:pos x="113" y="70"/>
                    </a:cxn>
                  </a:cxnLst>
                  <a:rect l="0" t="0" r="r" b="b"/>
                  <a:pathLst>
                    <a:path w="140" h="107">
                      <a:moveTo>
                        <a:pt x="113" y="70"/>
                      </a:moveTo>
                      <a:lnTo>
                        <a:pt x="102" y="63"/>
                      </a:lnTo>
                      <a:lnTo>
                        <a:pt x="88" y="58"/>
                      </a:lnTo>
                      <a:lnTo>
                        <a:pt x="74" y="62"/>
                      </a:lnTo>
                      <a:lnTo>
                        <a:pt x="66" y="68"/>
                      </a:lnTo>
                      <a:lnTo>
                        <a:pt x="59" y="80"/>
                      </a:lnTo>
                      <a:lnTo>
                        <a:pt x="50" y="95"/>
                      </a:lnTo>
                      <a:lnTo>
                        <a:pt x="48" y="106"/>
                      </a:lnTo>
                      <a:lnTo>
                        <a:pt x="39" y="107"/>
                      </a:lnTo>
                      <a:lnTo>
                        <a:pt x="30" y="100"/>
                      </a:lnTo>
                      <a:lnTo>
                        <a:pt x="26" y="95"/>
                      </a:lnTo>
                      <a:lnTo>
                        <a:pt x="19" y="82"/>
                      </a:lnTo>
                      <a:lnTo>
                        <a:pt x="20" y="76"/>
                      </a:lnTo>
                      <a:lnTo>
                        <a:pt x="16" y="69"/>
                      </a:lnTo>
                      <a:lnTo>
                        <a:pt x="10" y="64"/>
                      </a:lnTo>
                      <a:lnTo>
                        <a:pt x="0" y="64"/>
                      </a:lnTo>
                      <a:lnTo>
                        <a:pt x="15" y="53"/>
                      </a:lnTo>
                      <a:lnTo>
                        <a:pt x="37" y="23"/>
                      </a:lnTo>
                      <a:lnTo>
                        <a:pt x="50" y="25"/>
                      </a:lnTo>
                      <a:lnTo>
                        <a:pt x="57" y="28"/>
                      </a:lnTo>
                      <a:lnTo>
                        <a:pt x="68" y="26"/>
                      </a:lnTo>
                      <a:lnTo>
                        <a:pt x="78" y="21"/>
                      </a:lnTo>
                      <a:lnTo>
                        <a:pt x="82" y="14"/>
                      </a:lnTo>
                      <a:lnTo>
                        <a:pt x="95" y="1"/>
                      </a:lnTo>
                      <a:lnTo>
                        <a:pt x="102" y="0"/>
                      </a:lnTo>
                      <a:lnTo>
                        <a:pt x="112" y="3"/>
                      </a:lnTo>
                      <a:lnTo>
                        <a:pt x="123" y="9"/>
                      </a:lnTo>
                      <a:lnTo>
                        <a:pt x="132" y="10"/>
                      </a:lnTo>
                      <a:lnTo>
                        <a:pt x="138" y="33"/>
                      </a:lnTo>
                      <a:lnTo>
                        <a:pt x="140" y="36"/>
                      </a:lnTo>
                      <a:lnTo>
                        <a:pt x="134" y="44"/>
                      </a:lnTo>
                      <a:lnTo>
                        <a:pt x="128" y="47"/>
                      </a:lnTo>
                      <a:lnTo>
                        <a:pt x="123" y="54"/>
                      </a:lnTo>
                      <a:lnTo>
                        <a:pt x="118" y="63"/>
                      </a:lnTo>
                      <a:lnTo>
                        <a:pt x="113" y="7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18" name="Freeform 110"/>
                <p:cNvSpPr>
                  <a:spLocks noChangeAspect="1"/>
                </p:cNvSpPr>
                <p:nvPr/>
              </p:nvSpPr>
              <p:spPr bwMode="gray">
                <a:xfrm>
                  <a:off x="3938" y="2093"/>
                  <a:ext cx="26" cy="38"/>
                </a:xfrm>
                <a:custGeom>
                  <a:avLst/>
                  <a:gdLst/>
                  <a:ahLst/>
                  <a:cxnLst>
                    <a:cxn ang="0">
                      <a:pos x="69" y="2"/>
                    </a:cxn>
                    <a:cxn ang="0">
                      <a:pos x="56" y="4"/>
                    </a:cxn>
                    <a:cxn ang="0">
                      <a:pos x="42" y="22"/>
                    </a:cxn>
                    <a:cxn ang="0">
                      <a:pos x="29" y="29"/>
                    </a:cxn>
                    <a:cxn ang="0">
                      <a:pos x="18" y="29"/>
                    </a:cxn>
                    <a:cxn ang="0">
                      <a:pos x="0" y="48"/>
                    </a:cxn>
                    <a:cxn ang="0">
                      <a:pos x="16" y="64"/>
                    </a:cxn>
                    <a:cxn ang="0">
                      <a:pos x="11" y="62"/>
                    </a:cxn>
                    <a:cxn ang="0">
                      <a:pos x="9" y="88"/>
                    </a:cxn>
                    <a:cxn ang="0">
                      <a:pos x="27" y="78"/>
                    </a:cxn>
                    <a:cxn ang="0">
                      <a:pos x="41" y="75"/>
                    </a:cxn>
                    <a:cxn ang="0">
                      <a:pos x="32" y="65"/>
                    </a:cxn>
                    <a:cxn ang="0">
                      <a:pos x="37" y="50"/>
                    </a:cxn>
                    <a:cxn ang="0">
                      <a:pos x="51" y="74"/>
                    </a:cxn>
                    <a:cxn ang="0">
                      <a:pos x="53" y="86"/>
                    </a:cxn>
                    <a:cxn ang="0">
                      <a:pos x="47" y="112"/>
                    </a:cxn>
                    <a:cxn ang="0">
                      <a:pos x="36" y="128"/>
                    </a:cxn>
                    <a:cxn ang="0">
                      <a:pos x="38" y="159"/>
                    </a:cxn>
                    <a:cxn ang="0">
                      <a:pos x="41" y="174"/>
                    </a:cxn>
                    <a:cxn ang="0">
                      <a:pos x="58" y="166"/>
                    </a:cxn>
                    <a:cxn ang="0">
                      <a:pos x="57" y="145"/>
                    </a:cxn>
                    <a:cxn ang="0">
                      <a:pos x="62" y="151"/>
                    </a:cxn>
                    <a:cxn ang="0">
                      <a:pos x="63" y="172"/>
                    </a:cxn>
                    <a:cxn ang="0">
                      <a:pos x="70" y="185"/>
                    </a:cxn>
                    <a:cxn ang="0">
                      <a:pos x="79" y="169"/>
                    </a:cxn>
                    <a:cxn ang="0">
                      <a:pos x="94" y="164"/>
                    </a:cxn>
                    <a:cxn ang="0">
                      <a:pos x="107" y="117"/>
                    </a:cxn>
                    <a:cxn ang="0">
                      <a:pos x="120" y="89"/>
                    </a:cxn>
                    <a:cxn ang="0">
                      <a:pos x="131" y="69"/>
                    </a:cxn>
                    <a:cxn ang="0">
                      <a:pos x="124" y="48"/>
                    </a:cxn>
                    <a:cxn ang="0">
                      <a:pos x="110" y="40"/>
                    </a:cxn>
                    <a:cxn ang="0">
                      <a:pos x="112" y="19"/>
                    </a:cxn>
                    <a:cxn ang="0">
                      <a:pos x="86" y="22"/>
                    </a:cxn>
                    <a:cxn ang="0">
                      <a:pos x="77" y="3"/>
                    </a:cxn>
                  </a:cxnLst>
                  <a:rect l="0" t="0" r="r" b="b"/>
                  <a:pathLst>
                    <a:path w="131" h="187">
                      <a:moveTo>
                        <a:pt x="67" y="2"/>
                      </a:moveTo>
                      <a:lnTo>
                        <a:pt x="69" y="2"/>
                      </a:lnTo>
                      <a:lnTo>
                        <a:pt x="64" y="0"/>
                      </a:lnTo>
                      <a:lnTo>
                        <a:pt x="56" y="4"/>
                      </a:lnTo>
                      <a:lnTo>
                        <a:pt x="47" y="13"/>
                      </a:lnTo>
                      <a:lnTo>
                        <a:pt x="42" y="22"/>
                      </a:lnTo>
                      <a:lnTo>
                        <a:pt x="35" y="22"/>
                      </a:lnTo>
                      <a:lnTo>
                        <a:pt x="29" y="29"/>
                      </a:lnTo>
                      <a:lnTo>
                        <a:pt x="21" y="32"/>
                      </a:lnTo>
                      <a:lnTo>
                        <a:pt x="18" y="29"/>
                      </a:lnTo>
                      <a:lnTo>
                        <a:pt x="11" y="34"/>
                      </a:lnTo>
                      <a:lnTo>
                        <a:pt x="0" y="48"/>
                      </a:lnTo>
                      <a:lnTo>
                        <a:pt x="10" y="56"/>
                      </a:lnTo>
                      <a:lnTo>
                        <a:pt x="16" y="64"/>
                      </a:lnTo>
                      <a:lnTo>
                        <a:pt x="16" y="72"/>
                      </a:lnTo>
                      <a:lnTo>
                        <a:pt x="11" y="62"/>
                      </a:lnTo>
                      <a:lnTo>
                        <a:pt x="5" y="62"/>
                      </a:lnTo>
                      <a:lnTo>
                        <a:pt x="9" y="88"/>
                      </a:lnTo>
                      <a:lnTo>
                        <a:pt x="14" y="81"/>
                      </a:lnTo>
                      <a:lnTo>
                        <a:pt x="27" y="78"/>
                      </a:lnTo>
                      <a:lnTo>
                        <a:pt x="37" y="84"/>
                      </a:lnTo>
                      <a:lnTo>
                        <a:pt x="41" y="75"/>
                      </a:lnTo>
                      <a:lnTo>
                        <a:pt x="35" y="72"/>
                      </a:lnTo>
                      <a:lnTo>
                        <a:pt x="32" y="65"/>
                      </a:lnTo>
                      <a:lnTo>
                        <a:pt x="32" y="54"/>
                      </a:lnTo>
                      <a:lnTo>
                        <a:pt x="37" y="50"/>
                      </a:lnTo>
                      <a:lnTo>
                        <a:pt x="43" y="63"/>
                      </a:lnTo>
                      <a:lnTo>
                        <a:pt x="51" y="74"/>
                      </a:lnTo>
                      <a:lnTo>
                        <a:pt x="51" y="85"/>
                      </a:lnTo>
                      <a:lnTo>
                        <a:pt x="53" y="86"/>
                      </a:lnTo>
                      <a:lnTo>
                        <a:pt x="53" y="100"/>
                      </a:lnTo>
                      <a:lnTo>
                        <a:pt x="47" y="112"/>
                      </a:lnTo>
                      <a:lnTo>
                        <a:pt x="41" y="118"/>
                      </a:lnTo>
                      <a:lnTo>
                        <a:pt x="36" y="128"/>
                      </a:lnTo>
                      <a:lnTo>
                        <a:pt x="35" y="143"/>
                      </a:lnTo>
                      <a:lnTo>
                        <a:pt x="38" y="159"/>
                      </a:lnTo>
                      <a:lnTo>
                        <a:pt x="35" y="167"/>
                      </a:lnTo>
                      <a:lnTo>
                        <a:pt x="41" y="174"/>
                      </a:lnTo>
                      <a:lnTo>
                        <a:pt x="54" y="180"/>
                      </a:lnTo>
                      <a:lnTo>
                        <a:pt x="58" y="166"/>
                      </a:lnTo>
                      <a:lnTo>
                        <a:pt x="53" y="155"/>
                      </a:lnTo>
                      <a:lnTo>
                        <a:pt x="57" y="145"/>
                      </a:lnTo>
                      <a:lnTo>
                        <a:pt x="65" y="148"/>
                      </a:lnTo>
                      <a:lnTo>
                        <a:pt x="62" y="151"/>
                      </a:lnTo>
                      <a:lnTo>
                        <a:pt x="61" y="160"/>
                      </a:lnTo>
                      <a:lnTo>
                        <a:pt x="63" y="172"/>
                      </a:lnTo>
                      <a:lnTo>
                        <a:pt x="63" y="187"/>
                      </a:lnTo>
                      <a:lnTo>
                        <a:pt x="70" y="185"/>
                      </a:lnTo>
                      <a:lnTo>
                        <a:pt x="79" y="177"/>
                      </a:lnTo>
                      <a:lnTo>
                        <a:pt x="79" y="169"/>
                      </a:lnTo>
                      <a:lnTo>
                        <a:pt x="88" y="160"/>
                      </a:lnTo>
                      <a:lnTo>
                        <a:pt x="94" y="164"/>
                      </a:lnTo>
                      <a:lnTo>
                        <a:pt x="100" y="148"/>
                      </a:lnTo>
                      <a:lnTo>
                        <a:pt x="107" y="117"/>
                      </a:lnTo>
                      <a:lnTo>
                        <a:pt x="113" y="100"/>
                      </a:lnTo>
                      <a:lnTo>
                        <a:pt x="120" y="89"/>
                      </a:lnTo>
                      <a:lnTo>
                        <a:pt x="127" y="78"/>
                      </a:lnTo>
                      <a:lnTo>
                        <a:pt x="131" y="69"/>
                      </a:lnTo>
                      <a:lnTo>
                        <a:pt x="129" y="59"/>
                      </a:lnTo>
                      <a:lnTo>
                        <a:pt x="124" y="48"/>
                      </a:lnTo>
                      <a:lnTo>
                        <a:pt x="111" y="45"/>
                      </a:lnTo>
                      <a:lnTo>
                        <a:pt x="110" y="40"/>
                      </a:lnTo>
                      <a:lnTo>
                        <a:pt x="115" y="26"/>
                      </a:lnTo>
                      <a:lnTo>
                        <a:pt x="112" y="19"/>
                      </a:lnTo>
                      <a:lnTo>
                        <a:pt x="104" y="21"/>
                      </a:lnTo>
                      <a:lnTo>
                        <a:pt x="86" y="22"/>
                      </a:lnTo>
                      <a:lnTo>
                        <a:pt x="77" y="9"/>
                      </a:lnTo>
                      <a:lnTo>
                        <a:pt x="77" y="3"/>
                      </a:lnTo>
                      <a:lnTo>
                        <a:pt x="67" y="2"/>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103" name="Freeform 111"/>
              <p:cNvSpPr>
                <a:spLocks noChangeAspect="1"/>
              </p:cNvSpPr>
              <p:nvPr/>
            </p:nvSpPr>
            <p:spPr bwMode="gray">
              <a:xfrm>
                <a:off x="2515904" y="1269058"/>
                <a:ext cx="26086" cy="44820"/>
              </a:xfrm>
              <a:custGeom>
                <a:avLst/>
                <a:gdLst/>
                <a:ahLst/>
                <a:cxnLst>
                  <a:cxn ang="0">
                    <a:pos x="130" y="5"/>
                  </a:cxn>
                  <a:cxn ang="0">
                    <a:pos x="156" y="46"/>
                  </a:cxn>
                  <a:cxn ang="0">
                    <a:pos x="173" y="73"/>
                  </a:cxn>
                  <a:cxn ang="0">
                    <a:pos x="184" y="113"/>
                  </a:cxn>
                  <a:cxn ang="0">
                    <a:pos x="184" y="170"/>
                  </a:cxn>
                  <a:cxn ang="0">
                    <a:pos x="181" y="201"/>
                  </a:cxn>
                  <a:cxn ang="0">
                    <a:pos x="163" y="228"/>
                  </a:cxn>
                  <a:cxn ang="0">
                    <a:pos x="142" y="233"/>
                  </a:cxn>
                  <a:cxn ang="0">
                    <a:pos x="131" y="235"/>
                  </a:cxn>
                  <a:cxn ang="0">
                    <a:pos x="120" y="252"/>
                  </a:cxn>
                  <a:cxn ang="0">
                    <a:pos x="111" y="245"/>
                  </a:cxn>
                  <a:cxn ang="0">
                    <a:pos x="95" y="241"/>
                  </a:cxn>
                  <a:cxn ang="0">
                    <a:pos x="88" y="252"/>
                  </a:cxn>
                  <a:cxn ang="0">
                    <a:pos x="79" y="263"/>
                  </a:cxn>
                  <a:cxn ang="0">
                    <a:pos x="72" y="252"/>
                  </a:cxn>
                  <a:cxn ang="0">
                    <a:pos x="66" y="272"/>
                  </a:cxn>
                  <a:cxn ang="0">
                    <a:pos x="57" y="269"/>
                  </a:cxn>
                  <a:cxn ang="0">
                    <a:pos x="66" y="257"/>
                  </a:cxn>
                  <a:cxn ang="0">
                    <a:pos x="51" y="264"/>
                  </a:cxn>
                  <a:cxn ang="0">
                    <a:pos x="38" y="276"/>
                  </a:cxn>
                  <a:cxn ang="0">
                    <a:pos x="31" y="274"/>
                  </a:cxn>
                  <a:cxn ang="0">
                    <a:pos x="20" y="274"/>
                  </a:cxn>
                  <a:cxn ang="0">
                    <a:pos x="8" y="285"/>
                  </a:cxn>
                  <a:cxn ang="0">
                    <a:pos x="9" y="273"/>
                  </a:cxn>
                  <a:cxn ang="0">
                    <a:pos x="22" y="267"/>
                  </a:cxn>
                  <a:cxn ang="0">
                    <a:pos x="24" y="253"/>
                  </a:cxn>
                  <a:cxn ang="0">
                    <a:pos x="13" y="256"/>
                  </a:cxn>
                  <a:cxn ang="0">
                    <a:pos x="15" y="235"/>
                  </a:cxn>
                  <a:cxn ang="0">
                    <a:pos x="20" y="212"/>
                  </a:cxn>
                  <a:cxn ang="0">
                    <a:pos x="23" y="199"/>
                  </a:cxn>
                  <a:cxn ang="0">
                    <a:pos x="34" y="186"/>
                  </a:cxn>
                  <a:cxn ang="0">
                    <a:pos x="30" y="174"/>
                  </a:cxn>
                  <a:cxn ang="0">
                    <a:pos x="23" y="155"/>
                  </a:cxn>
                  <a:cxn ang="0">
                    <a:pos x="19" y="129"/>
                  </a:cxn>
                  <a:cxn ang="0">
                    <a:pos x="15" y="139"/>
                  </a:cxn>
                  <a:cxn ang="0">
                    <a:pos x="4" y="132"/>
                  </a:cxn>
                  <a:cxn ang="0">
                    <a:pos x="1" y="123"/>
                  </a:cxn>
                  <a:cxn ang="0">
                    <a:pos x="17" y="115"/>
                  </a:cxn>
                  <a:cxn ang="0">
                    <a:pos x="39" y="117"/>
                  </a:cxn>
                  <a:cxn ang="0">
                    <a:pos x="38" y="108"/>
                  </a:cxn>
                  <a:cxn ang="0">
                    <a:pos x="34" y="95"/>
                  </a:cxn>
                  <a:cxn ang="0">
                    <a:pos x="38" y="86"/>
                  </a:cxn>
                  <a:cxn ang="0">
                    <a:pos x="29" y="83"/>
                  </a:cxn>
                  <a:cxn ang="0">
                    <a:pos x="24" y="72"/>
                  </a:cxn>
                  <a:cxn ang="0">
                    <a:pos x="22" y="64"/>
                  </a:cxn>
                  <a:cxn ang="0">
                    <a:pos x="19" y="53"/>
                  </a:cxn>
                  <a:cxn ang="0">
                    <a:pos x="36" y="45"/>
                  </a:cxn>
                  <a:cxn ang="0">
                    <a:pos x="76" y="21"/>
                  </a:cxn>
                  <a:cxn ang="0">
                    <a:pos x="108" y="16"/>
                  </a:cxn>
                </a:cxnLst>
                <a:rect l="0" t="0" r="r" b="b"/>
                <a:pathLst>
                  <a:path w="190" h="285">
                    <a:moveTo>
                      <a:pt x="125" y="0"/>
                    </a:moveTo>
                    <a:lnTo>
                      <a:pt x="130" y="5"/>
                    </a:lnTo>
                    <a:lnTo>
                      <a:pt x="146" y="36"/>
                    </a:lnTo>
                    <a:lnTo>
                      <a:pt x="156" y="46"/>
                    </a:lnTo>
                    <a:lnTo>
                      <a:pt x="165" y="58"/>
                    </a:lnTo>
                    <a:lnTo>
                      <a:pt x="173" y="73"/>
                    </a:lnTo>
                    <a:lnTo>
                      <a:pt x="180" y="91"/>
                    </a:lnTo>
                    <a:lnTo>
                      <a:pt x="184" y="113"/>
                    </a:lnTo>
                    <a:lnTo>
                      <a:pt x="183" y="150"/>
                    </a:lnTo>
                    <a:lnTo>
                      <a:pt x="184" y="170"/>
                    </a:lnTo>
                    <a:lnTo>
                      <a:pt x="190" y="171"/>
                    </a:lnTo>
                    <a:lnTo>
                      <a:pt x="181" y="201"/>
                    </a:lnTo>
                    <a:lnTo>
                      <a:pt x="174" y="217"/>
                    </a:lnTo>
                    <a:lnTo>
                      <a:pt x="163" y="228"/>
                    </a:lnTo>
                    <a:lnTo>
                      <a:pt x="154" y="230"/>
                    </a:lnTo>
                    <a:lnTo>
                      <a:pt x="142" y="233"/>
                    </a:lnTo>
                    <a:lnTo>
                      <a:pt x="135" y="230"/>
                    </a:lnTo>
                    <a:lnTo>
                      <a:pt x="131" y="235"/>
                    </a:lnTo>
                    <a:lnTo>
                      <a:pt x="127" y="242"/>
                    </a:lnTo>
                    <a:lnTo>
                      <a:pt x="120" y="252"/>
                    </a:lnTo>
                    <a:lnTo>
                      <a:pt x="116" y="245"/>
                    </a:lnTo>
                    <a:lnTo>
                      <a:pt x="111" y="245"/>
                    </a:lnTo>
                    <a:lnTo>
                      <a:pt x="101" y="240"/>
                    </a:lnTo>
                    <a:lnTo>
                      <a:pt x="95" y="241"/>
                    </a:lnTo>
                    <a:lnTo>
                      <a:pt x="83" y="246"/>
                    </a:lnTo>
                    <a:lnTo>
                      <a:pt x="88" y="252"/>
                    </a:lnTo>
                    <a:lnTo>
                      <a:pt x="86" y="260"/>
                    </a:lnTo>
                    <a:lnTo>
                      <a:pt x="79" y="263"/>
                    </a:lnTo>
                    <a:lnTo>
                      <a:pt x="76" y="256"/>
                    </a:lnTo>
                    <a:lnTo>
                      <a:pt x="72" y="252"/>
                    </a:lnTo>
                    <a:lnTo>
                      <a:pt x="71" y="268"/>
                    </a:lnTo>
                    <a:lnTo>
                      <a:pt x="66" y="272"/>
                    </a:lnTo>
                    <a:lnTo>
                      <a:pt x="61" y="273"/>
                    </a:lnTo>
                    <a:lnTo>
                      <a:pt x="57" y="269"/>
                    </a:lnTo>
                    <a:lnTo>
                      <a:pt x="65" y="263"/>
                    </a:lnTo>
                    <a:lnTo>
                      <a:pt x="66" y="257"/>
                    </a:lnTo>
                    <a:lnTo>
                      <a:pt x="60" y="260"/>
                    </a:lnTo>
                    <a:lnTo>
                      <a:pt x="51" y="264"/>
                    </a:lnTo>
                    <a:lnTo>
                      <a:pt x="41" y="276"/>
                    </a:lnTo>
                    <a:lnTo>
                      <a:pt x="38" y="276"/>
                    </a:lnTo>
                    <a:lnTo>
                      <a:pt x="35" y="269"/>
                    </a:lnTo>
                    <a:lnTo>
                      <a:pt x="31" y="274"/>
                    </a:lnTo>
                    <a:lnTo>
                      <a:pt x="22" y="283"/>
                    </a:lnTo>
                    <a:lnTo>
                      <a:pt x="20" y="274"/>
                    </a:lnTo>
                    <a:lnTo>
                      <a:pt x="12" y="277"/>
                    </a:lnTo>
                    <a:lnTo>
                      <a:pt x="8" y="285"/>
                    </a:lnTo>
                    <a:lnTo>
                      <a:pt x="4" y="282"/>
                    </a:lnTo>
                    <a:lnTo>
                      <a:pt x="9" y="273"/>
                    </a:lnTo>
                    <a:lnTo>
                      <a:pt x="11" y="263"/>
                    </a:lnTo>
                    <a:lnTo>
                      <a:pt x="22" y="267"/>
                    </a:lnTo>
                    <a:lnTo>
                      <a:pt x="20" y="261"/>
                    </a:lnTo>
                    <a:lnTo>
                      <a:pt x="24" y="253"/>
                    </a:lnTo>
                    <a:lnTo>
                      <a:pt x="19" y="250"/>
                    </a:lnTo>
                    <a:lnTo>
                      <a:pt x="13" y="256"/>
                    </a:lnTo>
                    <a:lnTo>
                      <a:pt x="11" y="247"/>
                    </a:lnTo>
                    <a:lnTo>
                      <a:pt x="15" y="235"/>
                    </a:lnTo>
                    <a:lnTo>
                      <a:pt x="15" y="225"/>
                    </a:lnTo>
                    <a:lnTo>
                      <a:pt x="20" y="212"/>
                    </a:lnTo>
                    <a:lnTo>
                      <a:pt x="27" y="203"/>
                    </a:lnTo>
                    <a:lnTo>
                      <a:pt x="23" y="199"/>
                    </a:lnTo>
                    <a:lnTo>
                      <a:pt x="31" y="193"/>
                    </a:lnTo>
                    <a:lnTo>
                      <a:pt x="34" y="186"/>
                    </a:lnTo>
                    <a:lnTo>
                      <a:pt x="30" y="180"/>
                    </a:lnTo>
                    <a:lnTo>
                      <a:pt x="30" y="174"/>
                    </a:lnTo>
                    <a:lnTo>
                      <a:pt x="24" y="167"/>
                    </a:lnTo>
                    <a:lnTo>
                      <a:pt x="23" y="155"/>
                    </a:lnTo>
                    <a:lnTo>
                      <a:pt x="20" y="143"/>
                    </a:lnTo>
                    <a:lnTo>
                      <a:pt x="19" y="129"/>
                    </a:lnTo>
                    <a:lnTo>
                      <a:pt x="13" y="127"/>
                    </a:lnTo>
                    <a:lnTo>
                      <a:pt x="15" y="139"/>
                    </a:lnTo>
                    <a:lnTo>
                      <a:pt x="11" y="142"/>
                    </a:lnTo>
                    <a:lnTo>
                      <a:pt x="4" y="132"/>
                    </a:lnTo>
                    <a:lnTo>
                      <a:pt x="0" y="132"/>
                    </a:lnTo>
                    <a:lnTo>
                      <a:pt x="1" y="123"/>
                    </a:lnTo>
                    <a:lnTo>
                      <a:pt x="8" y="115"/>
                    </a:lnTo>
                    <a:lnTo>
                      <a:pt x="17" y="115"/>
                    </a:lnTo>
                    <a:lnTo>
                      <a:pt x="29" y="110"/>
                    </a:lnTo>
                    <a:lnTo>
                      <a:pt x="39" y="117"/>
                    </a:lnTo>
                    <a:lnTo>
                      <a:pt x="43" y="118"/>
                    </a:lnTo>
                    <a:lnTo>
                      <a:pt x="38" y="108"/>
                    </a:lnTo>
                    <a:lnTo>
                      <a:pt x="38" y="100"/>
                    </a:lnTo>
                    <a:lnTo>
                      <a:pt x="34" y="95"/>
                    </a:lnTo>
                    <a:lnTo>
                      <a:pt x="35" y="89"/>
                    </a:lnTo>
                    <a:lnTo>
                      <a:pt x="38" y="86"/>
                    </a:lnTo>
                    <a:lnTo>
                      <a:pt x="31" y="81"/>
                    </a:lnTo>
                    <a:lnTo>
                      <a:pt x="29" y="83"/>
                    </a:lnTo>
                    <a:lnTo>
                      <a:pt x="25" y="77"/>
                    </a:lnTo>
                    <a:lnTo>
                      <a:pt x="24" y="72"/>
                    </a:lnTo>
                    <a:lnTo>
                      <a:pt x="28" y="72"/>
                    </a:lnTo>
                    <a:lnTo>
                      <a:pt x="22" y="64"/>
                    </a:lnTo>
                    <a:lnTo>
                      <a:pt x="19" y="58"/>
                    </a:lnTo>
                    <a:lnTo>
                      <a:pt x="19" y="53"/>
                    </a:lnTo>
                    <a:lnTo>
                      <a:pt x="23" y="56"/>
                    </a:lnTo>
                    <a:lnTo>
                      <a:pt x="36" y="45"/>
                    </a:lnTo>
                    <a:lnTo>
                      <a:pt x="58" y="22"/>
                    </a:lnTo>
                    <a:lnTo>
                      <a:pt x="76" y="21"/>
                    </a:lnTo>
                    <a:lnTo>
                      <a:pt x="93" y="22"/>
                    </a:lnTo>
                    <a:lnTo>
                      <a:pt x="108" y="16"/>
                    </a:lnTo>
                    <a:lnTo>
                      <a:pt x="125"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04" name="Freeform 112"/>
              <p:cNvSpPr>
                <a:spLocks noChangeAspect="1"/>
              </p:cNvSpPr>
              <p:nvPr/>
            </p:nvSpPr>
            <p:spPr bwMode="gray">
              <a:xfrm>
                <a:off x="2227591" y="1100788"/>
                <a:ext cx="238202" cy="133672"/>
              </a:xfrm>
              <a:custGeom>
                <a:avLst/>
                <a:gdLst/>
                <a:ahLst/>
                <a:cxnLst>
                  <a:cxn ang="0">
                    <a:pos x="46" y="227"/>
                  </a:cxn>
                  <a:cxn ang="0">
                    <a:pos x="129" y="180"/>
                  </a:cxn>
                  <a:cxn ang="0">
                    <a:pos x="243" y="132"/>
                  </a:cxn>
                  <a:cxn ang="0">
                    <a:pos x="313" y="149"/>
                  </a:cxn>
                  <a:cxn ang="0">
                    <a:pos x="387" y="187"/>
                  </a:cxn>
                  <a:cxn ang="0">
                    <a:pos x="508" y="190"/>
                  </a:cxn>
                  <a:cxn ang="0">
                    <a:pos x="552" y="160"/>
                  </a:cxn>
                  <a:cxn ang="0">
                    <a:pos x="554" y="99"/>
                  </a:cxn>
                  <a:cxn ang="0">
                    <a:pos x="582" y="33"/>
                  </a:cxn>
                  <a:cxn ang="0">
                    <a:pos x="645" y="6"/>
                  </a:cxn>
                  <a:cxn ang="0">
                    <a:pos x="731" y="47"/>
                  </a:cxn>
                  <a:cxn ang="0">
                    <a:pos x="787" y="103"/>
                  </a:cxn>
                  <a:cxn ang="0">
                    <a:pos x="830" y="154"/>
                  </a:cxn>
                  <a:cxn ang="0">
                    <a:pos x="944" y="132"/>
                  </a:cxn>
                  <a:cxn ang="0">
                    <a:pos x="1034" y="169"/>
                  </a:cxn>
                  <a:cxn ang="0">
                    <a:pos x="1104" y="201"/>
                  </a:cxn>
                  <a:cxn ang="0">
                    <a:pos x="1200" y="249"/>
                  </a:cxn>
                  <a:cxn ang="0">
                    <a:pos x="1317" y="237"/>
                  </a:cxn>
                  <a:cxn ang="0">
                    <a:pos x="1439" y="179"/>
                  </a:cxn>
                  <a:cxn ang="0">
                    <a:pos x="1528" y="199"/>
                  </a:cxn>
                  <a:cxn ang="0">
                    <a:pos x="1565" y="195"/>
                  </a:cxn>
                  <a:cxn ang="0">
                    <a:pos x="1525" y="255"/>
                  </a:cxn>
                  <a:cxn ang="0">
                    <a:pos x="1517" y="325"/>
                  </a:cxn>
                  <a:cxn ang="0">
                    <a:pos x="1570" y="391"/>
                  </a:cxn>
                  <a:cxn ang="0">
                    <a:pos x="1667" y="348"/>
                  </a:cxn>
                  <a:cxn ang="0">
                    <a:pos x="1721" y="415"/>
                  </a:cxn>
                  <a:cxn ang="0">
                    <a:pos x="1734" y="458"/>
                  </a:cxn>
                  <a:cxn ang="0">
                    <a:pos x="1663" y="461"/>
                  </a:cxn>
                  <a:cxn ang="0">
                    <a:pos x="1576" y="482"/>
                  </a:cxn>
                  <a:cxn ang="0">
                    <a:pos x="1489" y="551"/>
                  </a:cxn>
                  <a:cxn ang="0">
                    <a:pos x="1411" y="611"/>
                  </a:cxn>
                  <a:cxn ang="0">
                    <a:pos x="1344" y="588"/>
                  </a:cxn>
                  <a:cxn ang="0">
                    <a:pos x="1298" y="646"/>
                  </a:cxn>
                  <a:cxn ang="0">
                    <a:pos x="1255" y="752"/>
                  </a:cxn>
                  <a:cxn ang="0">
                    <a:pos x="1163" y="789"/>
                  </a:cxn>
                  <a:cxn ang="0">
                    <a:pos x="1088" y="788"/>
                  </a:cxn>
                  <a:cxn ang="0">
                    <a:pos x="1014" y="815"/>
                  </a:cxn>
                  <a:cxn ang="0">
                    <a:pos x="942" y="847"/>
                  </a:cxn>
                  <a:cxn ang="0">
                    <a:pos x="903" y="834"/>
                  </a:cxn>
                  <a:cxn ang="0">
                    <a:pos x="801" y="805"/>
                  </a:cxn>
                  <a:cxn ang="0">
                    <a:pos x="744" y="767"/>
                  </a:cxn>
                  <a:cxn ang="0">
                    <a:pos x="527" y="766"/>
                  </a:cxn>
                  <a:cxn ang="0">
                    <a:pos x="463" y="730"/>
                  </a:cxn>
                  <a:cxn ang="0">
                    <a:pos x="421" y="659"/>
                  </a:cxn>
                  <a:cxn ang="0">
                    <a:pos x="353" y="625"/>
                  </a:cxn>
                  <a:cxn ang="0">
                    <a:pos x="280" y="590"/>
                  </a:cxn>
                  <a:cxn ang="0">
                    <a:pos x="211" y="584"/>
                  </a:cxn>
                  <a:cxn ang="0">
                    <a:pos x="158" y="552"/>
                  </a:cxn>
                  <a:cxn ang="0">
                    <a:pos x="163" y="470"/>
                  </a:cxn>
                  <a:cxn ang="0">
                    <a:pos x="124" y="372"/>
                  </a:cxn>
                  <a:cxn ang="0">
                    <a:pos x="70" y="369"/>
                  </a:cxn>
                  <a:cxn ang="0">
                    <a:pos x="3" y="288"/>
                  </a:cxn>
                </a:cxnLst>
                <a:rect l="0" t="0" r="r" b="b"/>
                <a:pathLst>
                  <a:path w="1734" h="848">
                    <a:moveTo>
                      <a:pt x="0" y="273"/>
                    </a:moveTo>
                    <a:lnTo>
                      <a:pt x="12" y="251"/>
                    </a:lnTo>
                    <a:lnTo>
                      <a:pt x="28" y="234"/>
                    </a:lnTo>
                    <a:lnTo>
                      <a:pt x="46" y="227"/>
                    </a:lnTo>
                    <a:lnTo>
                      <a:pt x="65" y="221"/>
                    </a:lnTo>
                    <a:lnTo>
                      <a:pt x="84" y="208"/>
                    </a:lnTo>
                    <a:lnTo>
                      <a:pt x="104" y="192"/>
                    </a:lnTo>
                    <a:lnTo>
                      <a:pt x="129" y="180"/>
                    </a:lnTo>
                    <a:lnTo>
                      <a:pt x="154" y="158"/>
                    </a:lnTo>
                    <a:lnTo>
                      <a:pt x="195" y="146"/>
                    </a:lnTo>
                    <a:lnTo>
                      <a:pt x="220" y="135"/>
                    </a:lnTo>
                    <a:lnTo>
                      <a:pt x="243" y="132"/>
                    </a:lnTo>
                    <a:lnTo>
                      <a:pt x="265" y="136"/>
                    </a:lnTo>
                    <a:lnTo>
                      <a:pt x="281" y="142"/>
                    </a:lnTo>
                    <a:lnTo>
                      <a:pt x="294" y="153"/>
                    </a:lnTo>
                    <a:lnTo>
                      <a:pt x="313" y="149"/>
                    </a:lnTo>
                    <a:lnTo>
                      <a:pt x="334" y="148"/>
                    </a:lnTo>
                    <a:lnTo>
                      <a:pt x="351" y="151"/>
                    </a:lnTo>
                    <a:lnTo>
                      <a:pt x="382" y="180"/>
                    </a:lnTo>
                    <a:lnTo>
                      <a:pt x="387" y="187"/>
                    </a:lnTo>
                    <a:lnTo>
                      <a:pt x="404" y="190"/>
                    </a:lnTo>
                    <a:lnTo>
                      <a:pt x="451" y="183"/>
                    </a:lnTo>
                    <a:lnTo>
                      <a:pt x="464" y="189"/>
                    </a:lnTo>
                    <a:lnTo>
                      <a:pt x="508" y="190"/>
                    </a:lnTo>
                    <a:lnTo>
                      <a:pt x="546" y="185"/>
                    </a:lnTo>
                    <a:lnTo>
                      <a:pt x="556" y="180"/>
                    </a:lnTo>
                    <a:lnTo>
                      <a:pt x="556" y="172"/>
                    </a:lnTo>
                    <a:lnTo>
                      <a:pt x="552" y="160"/>
                    </a:lnTo>
                    <a:lnTo>
                      <a:pt x="555" y="146"/>
                    </a:lnTo>
                    <a:lnTo>
                      <a:pt x="565" y="130"/>
                    </a:lnTo>
                    <a:lnTo>
                      <a:pt x="565" y="114"/>
                    </a:lnTo>
                    <a:lnTo>
                      <a:pt x="554" y="99"/>
                    </a:lnTo>
                    <a:lnTo>
                      <a:pt x="550" y="81"/>
                    </a:lnTo>
                    <a:lnTo>
                      <a:pt x="552" y="63"/>
                    </a:lnTo>
                    <a:lnTo>
                      <a:pt x="568" y="49"/>
                    </a:lnTo>
                    <a:lnTo>
                      <a:pt x="582" y="33"/>
                    </a:lnTo>
                    <a:lnTo>
                      <a:pt x="600" y="18"/>
                    </a:lnTo>
                    <a:lnTo>
                      <a:pt x="611" y="1"/>
                    </a:lnTo>
                    <a:lnTo>
                      <a:pt x="625" y="0"/>
                    </a:lnTo>
                    <a:lnTo>
                      <a:pt x="645" y="6"/>
                    </a:lnTo>
                    <a:lnTo>
                      <a:pt x="659" y="17"/>
                    </a:lnTo>
                    <a:lnTo>
                      <a:pt x="696" y="27"/>
                    </a:lnTo>
                    <a:lnTo>
                      <a:pt x="707" y="41"/>
                    </a:lnTo>
                    <a:lnTo>
                      <a:pt x="731" y="47"/>
                    </a:lnTo>
                    <a:lnTo>
                      <a:pt x="755" y="50"/>
                    </a:lnTo>
                    <a:lnTo>
                      <a:pt x="772" y="57"/>
                    </a:lnTo>
                    <a:lnTo>
                      <a:pt x="782" y="73"/>
                    </a:lnTo>
                    <a:lnTo>
                      <a:pt x="787" y="103"/>
                    </a:lnTo>
                    <a:lnTo>
                      <a:pt x="787" y="124"/>
                    </a:lnTo>
                    <a:lnTo>
                      <a:pt x="792" y="124"/>
                    </a:lnTo>
                    <a:lnTo>
                      <a:pt x="807" y="138"/>
                    </a:lnTo>
                    <a:lnTo>
                      <a:pt x="830" y="154"/>
                    </a:lnTo>
                    <a:lnTo>
                      <a:pt x="864" y="165"/>
                    </a:lnTo>
                    <a:lnTo>
                      <a:pt x="892" y="159"/>
                    </a:lnTo>
                    <a:lnTo>
                      <a:pt x="919" y="144"/>
                    </a:lnTo>
                    <a:lnTo>
                      <a:pt x="944" y="132"/>
                    </a:lnTo>
                    <a:lnTo>
                      <a:pt x="975" y="140"/>
                    </a:lnTo>
                    <a:lnTo>
                      <a:pt x="1023" y="157"/>
                    </a:lnTo>
                    <a:lnTo>
                      <a:pt x="1033" y="169"/>
                    </a:lnTo>
                    <a:lnTo>
                      <a:pt x="1034" y="169"/>
                    </a:lnTo>
                    <a:lnTo>
                      <a:pt x="1040" y="174"/>
                    </a:lnTo>
                    <a:lnTo>
                      <a:pt x="1062" y="186"/>
                    </a:lnTo>
                    <a:lnTo>
                      <a:pt x="1083" y="192"/>
                    </a:lnTo>
                    <a:lnTo>
                      <a:pt x="1104" y="201"/>
                    </a:lnTo>
                    <a:lnTo>
                      <a:pt x="1118" y="221"/>
                    </a:lnTo>
                    <a:lnTo>
                      <a:pt x="1145" y="237"/>
                    </a:lnTo>
                    <a:lnTo>
                      <a:pt x="1177" y="242"/>
                    </a:lnTo>
                    <a:lnTo>
                      <a:pt x="1200" y="249"/>
                    </a:lnTo>
                    <a:lnTo>
                      <a:pt x="1218" y="250"/>
                    </a:lnTo>
                    <a:lnTo>
                      <a:pt x="1243" y="248"/>
                    </a:lnTo>
                    <a:lnTo>
                      <a:pt x="1261" y="256"/>
                    </a:lnTo>
                    <a:lnTo>
                      <a:pt x="1317" y="237"/>
                    </a:lnTo>
                    <a:lnTo>
                      <a:pt x="1351" y="229"/>
                    </a:lnTo>
                    <a:lnTo>
                      <a:pt x="1378" y="224"/>
                    </a:lnTo>
                    <a:lnTo>
                      <a:pt x="1415" y="195"/>
                    </a:lnTo>
                    <a:lnTo>
                      <a:pt x="1439" y="179"/>
                    </a:lnTo>
                    <a:lnTo>
                      <a:pt x="1464" y="170"/>
                    </a:lnTo>
                    <a:lnTo>
                      <a:pt x="1489" y="180"/>
                    </a:lnTo>
                    <a:lnTo>
                      <a:pt x="1507" y="195"/>
                    </a:lnTo>
                    <a:lnTo>
                      <a:pt x="1528" y="199"/>
                    </a:lnTo>
                    <a:lnTo>
                      <a:pt x="1545" y="195"/>
                    </a:lnTo>
                    <a:lnTo>
                      <a:pt x="1559" y="187"/>
                    </a:lnTo>
                    <a:lnTo>
                      <a:pt x="1565" y="190"/>
                    </a:lnTo>
                    <a:lnTo>
                      <a:pt x="1565" y="195"/>
                    </a:lnTo>
                    <a:lnTo>
                      <a:pt x="1556" y="203"/>
                    </a:lnTo>
                    <a:lnTo>
                      <a:pt x="1540" y="232"/>
                    </a:lnTo>
                    <a:lnTo>
                      <a:pt x="1529" y="246"/>
                    </a:lnTo>
                    <a:lnTo>
                      <a:pt x="1525" y="255"/>
                    </a:lnTo>
                    <a:lnTo>
                      <a:pt x="1525" y="271"/>
                    </a:lnTo>
                    <a:lnTo>
                      <a:pt x="1528" y="288"/>
                    </a:lnTo>
                    <a:lnTo>
                      <a:pt x="1525" y="308"/>
                    </a:lnTo>
                    <a:lnTo>
                      <a:pt x="1517" y="325"/>
                    </a:lnTo>
                    <a:lnTo>
                      <a:pt x="1517" y="347"/>
                    </a:lnTo>
                    <a:lnTo>
                      <a:pt x="1520" y="367"/>
                    </a:lnTo>
                    <a:lnTo>
                      <a:pt x="1529" y="382"/>
                    </a:lnTo>
                    <a:lnTo>
                      <a:pt x="1570" y="391"/>
                    </a:lnTo>
                    <a:lnTo>
                      <a:pt x="1595" y="389"/>
                    </a:lnTo>
                    <a:lnTo>
                      <a:pt x="1620" y="382"/>
                    </a:lnTo>
                    <a:lnTo>
                      <a:pt x="1638" y="369"/>
                    </a:lnTo>
                    <a:lnTo>
                      <a:pt x="1667" y="348"/>
                    </a:lnTo>
                    <a:lnTo>
                      <a:pt x="1673" y="362"/>
                    </a:lnTo>
                    <a:lnTo>
                      <a:pt x="1686" y="377"/>
                    </a:lnTo>
                    <a:lnTo>
                      <a:pt x="1715" y="401"/>
                    </a:lnTo>
                    <a:lnTo>
                      <a:pt x="1721" y="415"/>
                    </a:lnTo>
                    <a:lnTo>
                      <a:pt x="1719" y="428"/>
                    </a:lnTo>
                    <a:lnTo>
                      <a:pt x="1719" y="437"/>
                    </a:lnTo>
                    <a:lnTo>
                      <a:pt x="1733" y="445"/>
                    </a:lnTo>
                    <a:lnTo>
                      <a:pt x="1734" y="458"/>
                    </a:lnTo>
                    <a:lnTo>
                      <a:pt x="1724" y="464"/>
                    </a:lnTo>
                    <a:lnTo>
                      <a:pt x="1707" y="461"/>
                    </a:lnTo>
                    <a:lnTo>
                      <a:pt x="1688" y="456"/>
                    </a:lnTo>
                    <a:lnTo>
                      <a:pt x="1663" y="461"/>
                    </a:lnTo>
                    <a:lnTo>
                      <a:pt x="1638" y="465"/>
                    </a:lnTo>
                    <a:lnTo>
                      <a:pt x="1613" y="464"/>
                    </a:lnTo>
                    <a:lnTo>
                      <a:pt x="1592" y="468"/>
                    </a:lnTo>
                    <a:lnTo>
                      <a:pt x="1576" y="482"/>
                    </a:lnTo>
                    <a:lnTo>
                      <a:pt x="1525" y="538"/>
                    </a:lnTo>
                    <a:lnTo>
                      <a:pt x="1507" y="550"/>
                    </a:lnTo>
                    <a:lnTo>
                      <a:pt x="1500" y="552"/>
                    </a:lnTo>
                    <a:lnTo>
                      <a:pt x="1489" y="551"/>
                    </a:lnTo>
                    <a:lnTo>
                      <a:pt x="1477" y="551"/>
                    </a:lnTo>
                    <a:lnTo>
                      <a:pt x="1457" y="573"/>
                    </a:lnTo>
                    <a:lnTo>
                      <a:pt x="1438" y="594"/>
                    </a:lnTo>
                    <a:lnTo>
                      <a:pt x="1411" y="611"/>
                    </a:lnTo>
                    <a:lnTo>
                      <a:pt x="1393" y="611"/>
                    </a:lnTo>
                    <a:lnTo>
                      <a:pt x="1372" y="606"/>
                    </a:lnTo>
                    <a:lnTo>
                      <a:pt x="1360" y="593"/>
                    </a:lnTo>
                    <a:lnTo>
                      <a:pt x="1344" y="588"/>
                    </a:lnTo>
                    <a:lnTo>
                      <a:pt x="1323" y="594"/>
                    </a:lnTo>
                    <a:lnTo>
                      <a:pt x="1314" y="611"/>
                    </a:lnTo>
                    <a:lnTo>
                      <a:pt x="1301" y="631"/>
                    </a:lnTo>
                    <a:lnTo>
                      <a:pt x="1298" y="646"/>
                    </a:lnTo>
                    <a:lnTo>
                      <a:pt x="1320" y="675"/>
                    </a:lnTo>
                    <a:lnTo>
                      <a:pt x="1323" y="689"/>
                    </a:lnTo>
                    <a:lnTo>
                      <a:pt x="1265" y="738"/>
                    </a:lnTo>
                    <a:lnTo>
                      <a:pt x="1255" y="752"/>
                    </a:lnTo>
                    <a:lnTo>
                      <a:pt x="1235" y="767"/>
                    </a:lnTo>
                    <a:lnTo>
                      <a:pt x="1221" y="776"/>
                    </a:lnTo>
                    <a:lnTo>
                      <a:pt x="1191" y="787"/>
                    </a:lnTo>
                    <a:lnTo>
                      <a:pt x="1163" y="789"/>
                    </a:lnTo>
                    <a:lnTo>
                      <a:pt x="1158" y="792"/>
                    </a:lnTo>
                    <a:lnTo>
                      <a:pt x="1130" y="783"/>
                    </a:lnTo>
                    <a:lnTo>
                      <a:pt x="1114" y="789"/>
                    </a:lnTo>
                    <a:lnTo>
                      <a:pt x="1088" y="788"/>
                    </a:lnTo>
                    <a:lnTo>
                      <a:pt x="1070" y="795"/>
                    </a:lnTo>
                    <a:lnTo>
                      <a:pt x="1033" y="802"/>
                    </a:lnTo>
                    <a:lnTo>
                      <a:pt x="1022" y="805"/>
                    </a:lnTo>
                    <a:lnTo>
                      <a:pt x="1014" y="815"/>
                    </a:lnTo>
                    <a:lnTo>
                      <a:pt x="1003" y="819"/>
                    </a:lnTo>
                    <a:lnTo>
                      <a:pt x="990" y="821"/>
                    </a:lnTo>
                    <a:lnTo>
                      <a:pt x="960" y="832"/>
                    </a:lnTo>
                    <a:lnTo>
                      <a:pt x="942" y="847"/>
                    </a:lnTo>
                    <a:lnTo>
                      <a:pt x="932" y="848"/>
                    </a:lnTo>
                    <a:lnTo>
                      <a:pt x="920" y="845"/>
                    </a:lnTo>
                    <a:lnTo>
                      <a:pt x="909" y="836"/>
                    </a:lnTo>
                    <a:lnTo>
                      <a:pt x="903" y="834"/>
                    </a:lnTo>
                    <a:lnTo>
                      <a:pt x="874" y="832"/>
                    </a:lnTo>
                    <a:lnTo>
                      <a:pt x="852" y="825"/>
                    </a:lnTo>
                    <a:lnTo>
                      <a:pt x="834" y="815"/>
                    </a:lnTo>
                    <a:lnTo>
                      <a:pt x="801" y="805"/>
                    </a:lnTo>
                    <a:lnTo>
                      <a:pt x="778" y="795"/>
                    </a:lnTo>
                    <a:lnTo>
                      <a:pt x="763" y="782"/>
                    </a:lnTo>
                    <a:lnTo>
                      <a:pt x="754" y="771"/>
                    </a:lnTo>
                    <a:lnTo>
                      <a:pt x="744" y="767"/>
                    </a:lnTo>
                    <a:lnTo>
                      <a:pt x="710" y="756"/>
                    </a:lnTo>
                    <a:lnTo>
                      <a:pt x="693" y="754"/>
                    </a:lnTo>
                    <a:lnTo>
                      <a:pt x="675" y="756"/>
                    </a:lnTo>
                    <a:lnTo>
                      <a:pt x="527" y="766"/>
                    </a:lnTo>
                    <a:lnTo>
                      <a:pt x="506" y="766"/>
                    </a:lnTo>
                    <a:lnTo>
                      <a:pt x="492" y="760"/>
                    </a:lnTo>
                    <a:lnTo>
                      <a:pt x="476" y="746"/>
                    </a:lnTo>
                    <a:lnTo>
                      <a:pt x="463" y="730"/>
                    </a:lnTo>
                    <a:lnTo>
                      <a:pt x="451" y="716"/>
                    </a:lnTo>
                    <a:lnTo>
                      <a:pt x="439" y="696"/>
                    </a:lnTo>
                    <a:lnTo>
                      <a:pt x="432" y="676"/>
                    </a:lnTo>
                    <a:lnTo>
                      <a:pt x="421" y="659"/>
                    </a:lnTo>
                    <a:lnTo>
                      <a:pt x="410" y="644"/>
                    </a:lnTo>
                    <a:lnTo>
                      <a:pt x="398" y="643"/>
                    </a:lnTo>
                    <a:lnTo>
                      <a:pt x="385" y="633"/>
                    </a:lnTo>
                    <a:lnTo>
                      <a:pt x="353" y="625"/>
                    </a:lnTo>
                    <a:lnTo>
                      <a:pt x="337" y="616"/>
                    </a:lnTo>
                    <a:lnTo>
                      <a:pt x="322" y="606"/>
                    </a:lnTo>
                    <a:lnTo>
                      <a:pt x="292" y="596"/>
                    </a:lnTo>
                    <a:lnTo>
                      <a:pt x="280" y="590"/>
                    </a:lnTo>
                    <a:lnTo>
                      <a:pt x="267" y="590"/>
                    </a:lnTo>
                    <a:lnTo>
                      <a:pt x="254" y="595"/>
                    </a:lnTo>
                    <a:lnTo>
                      <a:pt x="245" y="595"/>
                    </a:lnTo>
                    <a:lnTo>
                      <a:pt x="211" y="584"/>
                    </a:lnTo>
                    <a:lnTo>
                      <a:pt x="180" y="581"/>
                    </a:lnTo>
                    <a:lnTo>
                      <a:pt x="164" y="574"/>
                    </a:lnTo>
                    <a:lnTo>
                      <a:pt x="157" y="567"/>
                    </a:lnTo>
                    <a:lnTo>
                      <a:pt x="158" y="552"/>
                    </a:lnTo>
                    <a:lnTo>
                      <a:pt x="166" y="536"/>
                    </a:lnTo>
                    <a:lnTo>
                      <a:pt x="167" y="517"/>
                    </a:lnTo>
                    <a:lnTo>
                      <a:pt x="163" y="498"/>
                    </a:lnTo>
                    <a:lnTo>
                      <a:pt x="163" y="470"/>
                    </a:lnTo>
                    <a:lnTo>
                      <a:pt x="151" y="427"/>
                    </a:lnTo>
                    <a:lnTo>
                      <a:pt x="141" y="410"/>
                    </a:lnTo>
                    <a:lnTo>
                      <a:pt x="134" y="388"/>
                    </a:lnTo>
                    <a:lnTo>
                      <a:pt x="124" y="372"/>
                    </a:lnTo>
                    <a:lnTo>
                      <a:pt x="108" y="369"/>
                    </a:lnTo>
                    <a:lnTo>
                      <a:pt x="93" y="361"/>
                    </a:lnTo>
                    <a:lnTo>
                      <a:pt x="77" y="358"/>
                    </a:lnTo>
                    <a:lnTo>
                      <a:pt x="70" y="369"/>
                    </a:lnTo>
                    <a:lnTo>
                      <a:pt x="55" y="358"/>
                    </a:lnTo>
                    <a:lnTo>
                      <a:pt x="44" y="337"/>
                    </a:lnTo>
                    <a:lnTo>
                      <a:pt x="14" y="314"/>
                    </a:lnTo>
                    <a:lnTo>
                      <a:pt x="3" y="288"/>
                    </a:lnTo>
                    <a:lnTo>
                      <a:pt x="0" y="277"/>
                    </a:lnTo>
                    <a:lnTo>
                      <a:pt x="0" y="273"/>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05" name="Freeform 113"/>
              <p:cNvSpPr>
                <a:spLocks noChangeAspect="1"/>
              </p:cNvSpPr>
              <p:nvPr/>
            </p:nvSpPr>
            <p:spPr bwMode="gray">
              <a:xfrm>
                <a:off x="2384104" y="1450695"/>
                <a:ext cx="17848" cy="18085"/>
              </a:xfrm>
              <a:custGeom>
                <a:avLst/>
                <a:gdLst/>
                <a:ahLst/>
                <a:cxnLst>
                  <a:cxn ang="0">
                    <a:pos x="102" y="5"/>
                  </a:cxn>
                  <a:cxn ang="0">
                    <a:pos x="100" y="5"/>
                  </a:cxn>
                  <a:cxn ang="0">
                    <a:pos x="105" y="0"/>
                  </a:cxn>
                  <a:cxn ang="0">
                    <a:pos x="112" y="5"/>
                  </a:cxn>
                  <a:cxn ang="0">
                    <a:pos x="123" y="8"/>
                  </a:cxn>
                  <a:cxn ang="0">
                    <a:pos x="127" y="20"/>
                  </a:cxn>
                  <a:cxn ang="0">
                    <a:pos x="127" y="27"/>
                  </a:cxn>
                  <a:cxn ang="0">
                    <a:pos x="117" y="37"/>
                  </a:cxn>
                  <a:cxn ang="0">
                    <a:pos x="105" y="61"/>
                  </a:cxn>
                  <a:cxn ang="0">
                    <a:pos x="100" y="79"/>
                  </a:cxn>
                  <a:cxn ang="0">
                    <a:pos x="91" y="85"/>
                  </a:cxn>
                  <a:cxn ang="0">
                    <a:pos x="78" y="99"/>
                  </a:cxn>
                  <a:cxn ang="0">
                    <a:pos x="66" y="101"/>
                  </a:cxn>
                  <a:cxn ang="0">
                    <a:pos x="59" y="113"/>
                  </a:cxn>
                  <a:cxn ang="0">
                    <a:pos x="53" y="112"/>
                  </a:cxn>
                  <a:cxn ang="0">
                    <a:pos x="48" y="109"/>
                  </a:cxn>
                  <a:cxn ang="0">
                    <a:pos x="11" y="97"/>
                  </a:cxn>
                  <a:cxn ang="0">
                    <a:pos x="3" y="86"/>
                  </a:cxn>
                  <a:cxn ang="0">
                    <a:pos x="0" y="50"/>
                  </a:cxn>
                  <a:cxn ang="0">
                    <a:pos x="6" y="45"/>
                  </a:cxn>
                  <a:cxn ang="0">
                    <a:pos x="19" y="31"/>
                  </a:cxn>
                  <a:cxn ang="0">
                    <a:pos x="28" y="24"/>
                  </a:cxn>
                  <a:cxn ang="0">
                    <a:pos x="30" y="20"/>
                  </a:cxn>
                  <a:cxn ang="0">
                    <a:pos x="37" y="15"/>
                  </a:cxn>
                  <a:cxn ang="0">
                    <a:pos x="49" y="10"/>
                  </a:cxn>
                  <a:cxn ang="0">
                    <a:pos x="78" y="9"/>
                  </a:cxn>
                  <a:cxn ang="0">
                    <a:pos x="85" y="4"/>
                  </a:cxn>
                  <a:cxn ang="0">
                    <a:pos x="92" y="5"/>
                  </a:cxn>
                  <a:cxn ang="0">
                    <a:pos x="97" y="4"/>
                  </a:cxn>
                  <a:cxn ang="0">
                    <a:pos x="102" y="5"/>
                  </a:cxn>
                </a:cxnLst>
                <a:rect l="0" t="0" r="r" b="b"/>
                <a:pathLst>
                  <a:path w="127" h="113">
                    <a:moveTo>
                      <a:pt x="102" y="5"/>
                    </a:moveTo>
                    <a:lnTo>
                      <a:pt x="100" y="5"/>
                    </a:lnTo>
                    <a:lnTo>
                      <a:pt x="105" y="0"/>
                    </a:lnTo>
                    <a:lnTo>
                      <a:pt x="112" y="5"/>
                    </a:lnTo>
                    <a:lnTo>
                      <a:pt x="123" y="8"/>
                    </a:lnTo>
                    <a:lnTo>
                      <a:pt x="127" y="20"/>
                    </a:lnTo>
                    <a:lnTo>
                      <a:pt x="127" y="27"/>
                    </a:lnTo>
                    <a:lnTo>
                      <a:pt x="117" y="37"/>
                    </a:lnTo>
                    <a:lnTo>
                      <a:pt x="105" y="61"/>
                    </a:lnTo>
                    <a:lnTo>
                      <a:pt x="100" y="79"/>
                    </a:lnTo>
                    <a:lnTo>
                      <a:pt x="91" y="85"/>
                    </a:lnTo>
                    <a:lnTo>
                      <a:pt x="78" y="99"/>
                    </a:lnTo>
                    <a:lnTo>
                      <a:pt x="66" y="101"/>
                    </a:lnTo>
                    <a:lnTo>
                      <a:pt x="59" y="113"/>
                    </a:lnTo>
                    <a:lnTo>
                      <a:pt x="53" y="112"/>
                    </a:lnTo>
                    <a:lnTo>
                      <a:pt x="48" y="109"/>
                    </a:lnTo>
                    <a:lnTo>
                      <a:pt x="11" y="97"/>
                    </a:lnTo>
                    <a:lnTo>
                      <a:pt x="3" y="86"/>
                    </a:lnTo>
                    <a:lnTo>
                      <a:pt x="0" y="50"/>
                    </a:lnTo>
                    <a:lnTo>
                      <a:pt x="6" y="45"/>
                    </a:lnTo>
                    <a:lnTo>
                      <a:pt x="19" y="31"/>
                    </a:lnTo>
                    <a:lnTo>
                      <a:pt x="28" y="24"/>
                    </a:lnTo>
                    <a:lnTo>
                      <a:pt x="30" y="20"/>
                    </a:lnTo>
                    <a:lnTo>
                      <a:pt x="37" y="15"/>
                    </a:lnTo>
                    <a:lnTo>
                      <a:pt x="49" y="10"/>
                    </a:lnTo>
                    <a:lnTo>
                      <a:pt x="78" y="9"/>
                    </a:lnTo>
                    <a:lnTo>
                      <a:pt x="85" y="4"/>
                    </a:lnTo>
                    <a:lnTo>
                      <a:pt x="92" y="5"/>
                    </a:lnTo>
                    <a:lnTo>
                      <a:pt x="97" y="4"/>
                    </a:lnTo>
                    <a:lnTo>
                      <a:pt x="102" y="5"/>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06" name="Freeform 114"/>
              <p:cNvSpPr>
                <a:spLocks noChangeAspect="1"/>
              </p:cNvSpPr>
              <p:nvPr/>
            </p:nvSpPr>
            <p:spPr bwMode="gray">
              <a:xfrm>
                <a:off x="2120503" y="1082702"/>
                <a:ext cx="461302" cy="367206"/>
              </a:xfrm>
              <a:custGeom>
                <a:avLst/>
                <a:gdLst/>
                <a:ahLst/>
                <a:cxnLst>
                  <a:cxn ang="0">
                    <a:pos x="2191" y="2191"/>
                  </a:cxn>
                  <a:cxn ang="0">
                    <a:pos x="2134" y="2244"/>
                  </a:cxn>
                  <a:cxn ang="0">
                    <a:pos x="2015" y="2329"/>
                  </a:cxn>
                  <a:cxn ang="0">
                    <a:pos x="1898" y="2261"/>
                  </a:cxn>
                  <a:cxn ang="0">
                    <a:pos x="1746" y="2168"/>
                  </a:cxn>
                  <a:cxn ang="0">
                    <a:pos x="1585" y="2194"/>
                  </a:cxn>
                  <a:cxn ang="0">
                    <a:pos x="1509" y="2247"/>
                  </a:cxn>
                  <a:cxn ang="0">
                    <a:pos x="1333" y="2120"/>
                  </a:cxn>
                  <a:cxn ang="0">
                    <a:pos x="1352" y="1901"/>
                  </a:cxn>
                  <a:cxn ang="0">
                    <a:pos x="1237" y="1793"/>
                  </a:cxn>
                  <a:cxn ang="0">
                    <a:pos x="1036" y="1874"/>
                  </a:cxn>
                  <a:cxn ang="0">
                    <a:pos x="881" y="1862"/>
                  </a:cxn>
                  <a:cxn ang="0">
                    <a:pos x="793" y="1879"/>
                  </a:cxn>
                  <a:cxn ang="0">
                    <a:pos x="691" y="1881"/>
                  </a:cxn>
                  <a:cxn ang="0">
                    <a:pos x="603" y="1834"/>
                  </a:cxn>
                  <a:cxn ang="0">
                    <a:pos x="556" y="1803"/>
                  </a:cxn>
                  <a:cxn ang="0">
                    <a:pos x="423" y="1731"/>
                  </a:cxn>
                  <a:cxn ang="0">
                    <a:pos x="348" y="1701"/>
                  </a:cxn>
                  <a:cxn ang="0">
                    <a:pos x="291" y="1675"/>
                  </a:cxn>
                  <a:cxn ang="0">
                    <a:pos x="278" y="1580"/>
                  </a:cxn>
                  <a:cxn ang="0">
                    <a:pos x="322" y="1567"/>
                  </a:cxn>
                  <a:cxn ang="0">
                    <a:pos x="300" y="1492"/>
                  </a:cxn>
                  <a:cxn ang="0">
                    <a:pos x="360" y="1411"/>
                  </a:cxn>
                  <a:cxn ang="0">
                    <a:pos x="326" y="1368"/>
                  </a:cxn>
                  <a:cxn ang="0">
                    <a:pos x="230" y="1391"/>
                  </a:cxn>
                  <a:cxn ang="0">
                    <a:pos x="126" y="1355"/>
                  </a:cxn>
                  <a:cxn ang="0">
                    <a:pos x="88" y="1295"/>
                  </a:cxn>
                  <a:cxn ang="0">
                    <a:pos x="63" y="1212"/>
                  </a:cxn>
                  <a:cxn ang="0">
                    <a:pos x="105" y="1043"/>
                  </a:cxn>
                  <a:cxn ang="0">
                    <a:pos x="364" y="920"/>
                  </a:cxn>
                  <a:cxn ang="0">
                    <a:pos x="471" y="693"/>
                  </a:cxn>
                  <a:cxn ang="0">
                    <a:pos x="656" y="507"/>
                  </a:cxn>
                  <a:cxn ang="0">
                    <a:pos x="854" y="474"/>
                  </a:cxn>
                  <a:cxn ang="0">
                    <a:pos x="1031" y="711"/>
                  </a:cxn>
                  <a:cxn ang="0">
                    <a:pos x="1283" y="882"/>
                  </a:cxn>
                  <a:cxn ang="0">
                    <a:pos x="1719" y="963"/>
                  </a:cxn>
                  <a:cxn ang="0">
                    <a:pos x="2042" y="854"/>
                  </a:cxn>
                  <a:cxn ang="0">
                    <a:pos x="2284" y="666"/>
                  </a:cxn>
                  <a:cxn ang="0">
                    <a:pos x="2450" y="478"/>
                  </a:cxn>
                  <a:cxn ang="0">
                    <a:pos x="2342" y="311"/>
                  </a:cxn>
                  <a:cxn ang="0">
                    <a:pos x="2557" y="161"/>
                  </a:cxn>
                  <a:cxn ang="0">
                    <a:pos x="2738" y="0"/>
                  </a:cxn>
                  <a:cxn ang="0">
                    <a:pos x="2901" y="155"/>
                  </a:cxn>
                  <a:cxn ang="0">
                    <a:pos x="3109" y="394"/>
                  </a:cxn>
                  <a:cxn ang="0">
                    <a:pos x="3323" y="441"/>
                  </a:cxn>
                  <a:cxn ang="0">
                    <a:pos x="3195" y="693"/>
                  </a:cxn>
                  <a:cxn ang="0">
                    <a:pos x="2994" y="941"/>
                  </a:cxn>
                  <a:cxn ang="0">
                    <a:pos x="2729" y="1097"/>
                  </a:cxn>
                  <a:cxn ang="0">
                    <a:pos x="2616" y="1118"/>
                  </a:cxn>
                  <a:cxn ang="0">
                    <a:pos x="2542" y="1082"/>
                  </a:cxn>
                  <a:cxn ang="0">
                    <a:pos x="2444" y="1221"/>
                  </a:cxn>
                  <a:cxn ang="0">
                    <a:pos x="2611" y="1254"/>
                  </a:cxn>
                  <a:cxn ang="0">
                    <a:pos x="2643" y="1301"/>
                  </a:cxn>
                  <a:cxn ang="0">
                    <a:pos x="2521" y="1404"/>
                  </a:cxn>
                  <a:cxn ang="0">
                    <a:pos x="2646" y="1642"/>
                  </a:cxn>
                  <a:cxn ang="0">
                    <a:pos x="2640" y="1677"/>
                  </a:cxn>
                  <a:cxn ang="0">
                    <a:pos x="2624" y="1743"/>
                  </a:cxn>
                  <a:cxn ang="0">
                    <a:pos x="2628" y="1814"/>
                  </a:cxn>
                  <a:cxn ang="0">
                    <a:pos x="2555" y="1933"/>
                  </a:cxn>
                  <a:cxn ang="0">
                    <a:pos x="2512" y="2028"/>
                  </a:cxn>
                  <a:cxn ang="0">
                    <a:pos x="2435" y="2097"/>
                  </a:cxn>
                  <a:cxn ang="0">
                    <a:pos x="2344" y="2177"/>
                  </a:cxn>
                  <a:cxn ang="0">
                    <a:pos x="2245" y="2202"/>
                  </a:cxn>
                </a:cxnLst>
                <a:rect l="0" t="0" r="r" b="b"/>
                <a:pathLst>
                  <a:path w="3356" h="2335">
                    <a:moveTo>
                      <a:pt x="2243" y="2202"/>
                    </a:moveTo>
                    <a:lnTo>
                      <a:pt x="2240" y="2209"/>
                    </a:lnTo>
                    <a:lnTo>
                      <a:pt x="2239" y="2206"/>
                    </a:lnTo>
                    <a:lnTo>
                      <a:pt x="2239" y="2202"/>
                    </a:lnTo>
                    <a:lnTo>
                      <a:pt x="2235" y="2199"/>
                    </a:lnTo>
                    <a:lnTo>
                      <a:pt x="2226" y="2201"/>
                    </a:lnTo>
                    <a:lnTo>
                      <a:pt x="2225" y="2202"/>
                    </a:lnTo>
                    <a:lnTo>
                      <a:pt x="2224" y="2202"/>
                    </a:lnTo>
                    <a:lnTo>
                      <a:pt x="2224" y="2205"/>
                    </a:lnTo>
                    <a:lnTo>
                      <a:pt x="2229" y="2211"/>
                    </a:lnTo>
                    <a:lnTo>
                      <a:pt x="2224" y="2212"/>
                    </a:lnTo>
                    <a:lnTo>
                      <a:pt x="2211" y="2213"/>
                    </a:lnTo>
                    <a:lnTo>
                      <a:pt x="2210" y="2209"/>
                    </a:lnTo>
                    <a:lnTo>
                      <a:pt x="2211" y="2206"/>
                    </a:lnTo>
                    <a:lnTo>
                      <a:pt x="2209" y="2202"/>
                    </a:lnTo>
                    <a:lnTo>
                      <a:pt x="2199" y="2194"/>
                    </a:lnTo>
                    <a:lnTo>
                      <a:pt x="2191" y="2191"/>
                    </a:lnTo>
                    <a:lnTo>
                      <a:pt x="2188" y="2185"/>
                    </a:lnTo>
                    <a:lnTo>
                      <a:pt x="2186" y="2198"/>
                    </a:lnTo>
                    <a:lnTo>
                      <a:pt x="2186" y="2209"/>
                    </a:lnTo>
                    <a:lnTo>
                      <a:pt x="2187" y="2216"/>
                    </a:lnTo>
                    <a:lnTo>
                      <a:pt x="2187" y="2218"/>
                    </a:lnTo>
                    <a:lnTo>
                      <a:pt x="2183" y="2220"/>
                    </a:lnTo>
                    <a:lnTo>
                      <a:pt x="2180" y="2220"/>
                    </a:lnTo>
                    <a:lnTo>
                      <a:pt x="2171" y="2209"/>
                    </a:lnTo>
                    <a:lnTo>
                      <a:pt x="2164" y="2204"/>
                    </a:lnTo>
                    <a:lnTo>
                      <a:pt x="2161" y="2198"/>
                    </a:lnTo>
                    <a:lnTo>
                      <a:pt x="2155" y="2215"/>
                    </a:lnTo>
                    <a:lnTo>
                      <a:pt x="2155" y="2222"/>
                    </a:lnTo>
                    <a:lnTo>
                      <a:pt x="2156" y="2227"/>
                    </a:lnTo>
                    <a:lnTo>
                      <a:pt x="2156" y="2236"/>
                    </a:lnTo>
                    <a:lnTo>
                      <a:pt x="2153" y="2239"/>
                    </a:lnTo>
                    <a:lnTo>
                      <a:pt x="2149" y="2237"/>
                    </a:lnTo>
                    <a:lnTo>
                      <a:pt x="2134" y="2244"/>
                    </a:lnTo>
                    <a:lnTo>
                      <a:pt x="2123" y="2245"/>
                    </a:lnTo>
                    <a:lnTo>
                      <a:pt x="2116" y="2249"/>
                    </a:lnTo>
                    <a:lnTo>
                      <a:pt x="2107" y="2249"/>
                    </a:lnTo>
                    <a:lnTo>
                      <a:pt x="2105" y="2247"/>
                    </a:lnTo>
                    <a:lnTo>
                      <a:pt x="2094" y="2249"/>
                    </a:lnTo>
                    <a:lnTo>
                      <a:pt x="2084" y="2258"/>
                    </a:lnTo>
                    <a:lnTo>
                      <a:pt x="2073" y="2261"/>
                    </a:lnTo>
                    <a:lnTo>
                      <a:pt x="2059" y="2263"/>
                    </a:lnTo>
                    <a:lnTo>
                      <a:pt x="2051" y="2261"/>
                    </a:lnTo>
                    <a:lnTo>
                      <a:pt x="2048" y="2265"/>
                    </a:lnTo>
                    <a:lnTo>
                      <a:pt x="2038" y="2270"/>
                    </a:lnTo>
                    <a:lnTo>
                      <a:pt x="2024" y="2274"/>
                    </a:lnTo>
                    <a:lnTo>
                      <a:pt x="2015" y="2271"/>
                    </a:lnTo>
                    <a:lnTo>
                      <a:pt x="2004" y="2297"/>
                    </a:lnTo>
                    <a:lnTo>
                      <a:pt x="2011" y="2309"/>
                    </a:lnTo>
                    <a:lnTo>
                      <a:pt x="2015" y="2317"/>
                    </a:lnTo>
                    <a:lnTo>
                      <a:pt x="2015" y="2329"/>
                    </a:lnTo>
                    <a:lnTo>
                      <a:pt x="1999" y="2335"/>
                    </a:lnTo>
                    <a:lnTo>
                      <a:pt x="1988" y="2329"/>
                    </a:lnTo>
                    <a:lnTo>
                      <a:pt x="1973" y="2298"/>
                    </a:lnTo>
                    <a:lnTo>
                      <a:pt x="1971" y="2291"/>
                    </a:lnTo>
                    <a:lnTo>
                      <a:pt x="1972" y="2288"/>
                    </a:lnTo>
                    <a:lnTo>
                      <a:pt x="1978" y="2266"/>
                    </a:lnTo>
                    <a:lnTo>
                      <a:pt x="1974" y="2259"/>
                    </a:lnTo>
                    <a:lnTo>
                      <a:pt x="1968" y="2261"/>
                    </a:lnTo>
                    <a:lnTo>
                      <a:pt x="1958" y="2269"/>
                    </a:lnTo>
                    <a:lnTo>
                      <a:pt x="1947" y="2269"/>
                    </a:lnTo>
                    <a:lnTo>
                      <a:pt x="1942" y="2264"/>
                    </a:lnTo>
                    <a:lnTo>
                      <a:pt x="1941" y="2259"/>
                    </a:lnTo>
                    <a:lnTo>
                      <a:pt x="1923" y="2254"/>
                    </a:lnTo>
                    <a:lnTo>
                      <a:pt x="1915" y="2252"/>
                    </a:lnTo>
                    <a:lnTo>
                      <a:pt x="1911" y="2252"/>
                    </a:lnTo>
                    <a:lnTo>
                      <a:pt x="1907" y="2260"/>
                    </a:lnTo>
                    <a:lnTo>
                      <a:pt x="1898" y="2261"/>
                    </a:lnTo>
                    <a:lnTo>
                      <a:pt x="1898" y="2269"/>
                    </a:lnTo>
                    <a:lnTo>
                      <a:pt x="1895" y="2258"/>
                    </a:lnTo>
                    <a:lnTo>
                      <a:pt x="1890" y="2261"/>
                    </a:lnTo>
                    <a:lnTo>
                      <a:pt x="1881" y="2265"/>
                    </a:lnTo>
                    <a:lnTo>
                      <a:pt x="1874" y="2260"/>
                    </a:lnTo>
                    <a:lnTo>
                      <a:pt x="1855" y="2261"/>
                    </a:lnTo>
                    <a:lnTo>
                      <a:pt x="1845" y="2259"/>
                    </a:lnTo>
                    <a:lnTo>
                      <a:pt x="1840" y="2254"/>
                    </a:lnTo>
                    <a:lnTo>
                      <a:pt x="1817" y="2240"/>
                    </a:lnTo>
                    <a:lnTo>
                      <a:pt x="1810" y="2228"/>
                    </a:lnTo>
                    <a:lnTo>
                      <a:pt x="1805" y="2213"/>
                    </a:lnTo>
                    <a:lnTo>
                      <a:pt x="1810" y="2198"/>
                    </a:lnTo>
                    <a:lnTo>
                      <a:pt x="1806" y="2189"/>
                    </a:lnTo>
                    <a:lnTo>
                      <a:pt x="1786" y="2188"/>
                    </a:lnTo>
                    <a:lnTo>
                      <a:pt x="1773" y="2184"/>
                    </a:lnTo>
                    <a:lnTo>
                      <a:pt x="1758" y="2178"/>
                    </a:lnTo>
                    <a:lnTo>
                      <a:pt x="1746" y="2168"/>
                    </a:lnTo>
                    <a:lnTo>
                      <a:pt x="1731" y="2163"/>
                    </a:lnTo>
                    <a:lnTo>
                      <a:pt x="1724" y="2164"/>
                    </a:lnTo>
                    <a:lnTo>
                      <a:pt x="1714" y="2175"/>
                    </a:lnTo>
                    <a:lnTo>
                      <a:pt x="1704" y="2182"/>
                    </a:lnTo>
                    <a:lnTo>
                      <a:pt x="1689" y="2190"/>
                    </a:lnTo>
                    <a:lnTo>
                      <a:pt x="1683" y="2191"/>
                    </a:lnTo>
                    <a:lnTo>
                      <a:pt x="1675" y="2189"/>
                    </a:lnTo>
                    <a:lnTo>
                      <a:pt x="1666" y="2196"/>
                    </a:lnTo>
                    <a:lnTo>
                      <a:pt x="1656" y="2201"/>
                    </a:lnTo>
                    <a:lnTo>
                      <a:pt x="1653" y="2195"/>
                    </a:lnTo>
                    <a:lnTo>
                      <a:pt x="1639" y="2199"/>
                    </a:lnTo>
                    <a:lnTo>
                      <a:pt x="1633" y="2194"/>
                    </a:lnTo>
                    <a:lnTo>
                      <a:pt x="1627" y="2195"/>
                    </a:lnTo>
                    <a:lnTo>
                      <a:pt x="1612" y="2205"/>
                    </a:lnTo>
                    <a:lnTo>
                      <a:pt x="1606" y="2204"/>
                    </a:lnTo>
                    <a:lnTo>
                      <a:pt x="1598" y="2196"/>
                    </a:lnTo>
                    <a:lnTo>
                      <a:pt x="1585" y="2194"/>
                    </a:lnTo>
                    <a:lnTo>
                      <a:pt x="1583" y="2191"/>
                    </a:lnTo>
                    <a:lnTo>
                      <a:pt x="1579" y="2194"/>
                    </a:lnTo>
                    <a:lnTo>
                      <a:pt x="1575" y="2200"/>
                    </a:lnTo>
                    <a:lnTo>
                      <a:pt x="1569" y="2207"/>
                    </a:lnTo>
                    <a:lnTo>
                      <a:pt x="1569" y="2211"/>
                    </a:lnTo>
                    <a:lnTo>
                      <a:pt x="1562" y="2207"/>
                    </a:lnTo>
                    <a:lnTo>
                      <a:pt x="1562" y="2205"/>
                    </a:lnTo>
                    <a:lnTo>
                      <a:pt x="1542" y="2204"/>
                    </a:lnTo>
                    <a:lnTo>
                      <a:pt x="1533" y="2211"/>
                    </a:lnTo>
                    <a:lnTo>
                      <a:pt x="1532" y="2223"/>
                    </a:lnTo>
                    <a:lnTo>
                      <a:pt x="1535" y="2240"/>
                    </a:lnTo>
                    <a:lnTo>
                      <a:pt x="1541" y="2256"/>
                    </a:lnTo>
                    <a:lnTo>
                      <a:pt x="1540" y="2271"/>
                    </a:lnTo>
                    <a:lnTo>
                      <a:pt x="1536" y="2275"/>
                    </a:lnTo>
                    <a:lnTo>
                      <a:pt x="1515" y="2280"/>
                    </a:lnTo>
                    <a:lnTo>
                      <a:pt x="1510" y="2253"/>
                    </a:lnTo>
                    <a:lnTo>
                      <a:pt x="1509" y="2247"/>
                    </a:lnTo>
                    <a:lnTo>
                      <a:pt x="1497" y="2245"/>
                    </a:lnTo>
                    <a:lnTo>
                      <a:pt x="1482" y="2258"/>
                    </a:lnTo>
                    <a:lnTo>
                      <a:pt x="1462" y="2260"/>
                    </a:lnTo>
                    <a:lnTo>
                      <a:pt x="1444" y="2243"/>
                    </a:lnTo>
                    <a:lnTo>
                      <a:pt x="1441" y="2231"/>
                    </a:lnTo>
                    <a:lnTo>
                      <a:pt x="1423" y="2225"/>
                    </a:lnTo>
                    <a:lnTo>
                      <a:pt x="1408" y="2222"/>
                    </a:lnTo>
                    <a:lnTo>
                      <a:pt x="1412" y="2202"/>
                    </a:lnTo>
                    <a:lnTo>
                      <a:pt x="1418" y="2175"/>
                    </a:lnTo>
                    <a:lnTo>
                      <a:pt x="1402" y="2167"/>
                    </a:lnTo>
                    <a:lnTo>
                      <a:pt x="1388" y="2157"/>
                    </a:lnTo>
                    <a:lnTo>
                      <a:pt x="1387" y="2137"/>
                    </a:lnTo>
                    <a:lnTo>
                      <a:pt x="1382" y="2123"/>
                    </a:lnTo>
                    <a:lnTo>
                      <a:pt x="1382" y="2112"/>
                    </a:lnTo>
                    <a:lnTo>
                      <a:pt x="1363" y="2113"/>
                    </a:lnTo>
                    <a:lnTo>
                      <a:pt x="1344" y="2114"/>
                    </a:lnTo>
                    <a:lnTo>
                      <a:pt x="1333" y="2120"/>
                    </a:lnTo>
                    <a:lnTo>
                      <a:pt x="1320" y="2134"/>
                    </a:lnTo>
                    <a:lnTo>
                      <a:pt x="1315" y="2129"/>
                    </a:lnTo>
                    <a:lnTo>
                      <a:pt x="1325" y="2112"/>
                    </a:lnTo>
                    <a:lnTo>
                      <a:pt x="1326" y="2103"/>
                    </a:lnTo>
                    <a:lnTo>
                      <a:pt x="1322" y="2087"/>
                    </a:lnTo>
                    <a:lnTo>
                      <a:pt x="1328" y="2073"/>
                    </a:lnTo>
                    <a:lnTo>
                      <a:pt x="1332" y="2054"/>
                    </a:lnTo>
                    <a:lnTo>
                      <a:pt x="1343" y="2043"/>
                    </a:lnTo>
                    <a:lnTo>
                      <a:pt x="1347" y="2033"/>
                    </a:lnTo>
                    <a:lnTo>
                      <a:pt x="1354" y="2030"/>
                    </a:lnTo>
                    <a:lnTo>
                      <a:pt x="1363" y="2019"/>
                    </a:lnTo>
                    <a:lnTo>
                      <a:pt x="1372" y="1992"/>
                    </a:lnTo>
                    <a:lnTo>
                      <a:pt x="1372" y="1984"/>
                    </a:lnTo>
                    <a:lnTo>
                      <a:pt x="1376" y="1956"/>
                    </a:lnTo>
                    <a:lnTo>
                      <a:pt x="1375" y="1935"/>
                    </a:lnTo>
                    <a:lnTo>
                      <a:pt x="1368" y="1903"/>
                    </a:lnTo>
                    <a:lnTo>
                      <a:pt x="1352" y="1901"/>
                    </a:lnTo>
                    <a:lnTo>
                      <a:pt x="1347" y="1893"/>
                    </a:lnTo>
                    <a:lnTo>
                      <a:pt x="1343" y="1876"/>
                    </a:lnTo>
                    <a:lnTo>
                      <a:pt x="1331" y="1862"/>
                    </a:lnTo>
                    <a:lnTo>
                      <a:pt x="1318" y="1856"/>
                    </a:lnTo>
                    <a:lnTo>
                      <a:pt x="1315" y="1856"/>
                    </a:lnTo>
                    <a:lnTo>
                      <a:pt x="1311" y="1861"/>
                    </a:lnTo>
                    <a:lnTo>
                      <a:pt x="1302" y="1865"/>
                    </a:lnTo>
                    <a:lnTo>
                      <a:pt x="1298" y="1852"/>
                    </a:lnTo>
                    <a:lnTo>
                      <a:pt x="1288" y="1849"/>
                    </a:lnTo>
                    <a:lnTo>
                      <a:pt x="1274" y="1849"/>
                    </a:lnTo>
                    <a:lnTo>
                      <a:pt x="1264" y="1845"/>
                    </a:lnTo>
                    <a:lnTo>
                      <a:pt x="1246" y="1845"/>
                    </a:lnTo>
                    <a:lnTo>
                      <a:pt x="1248" y="1829"/>
                    </a:lnTo>
                    <a:lnTo>
                      <a:pt x="1250" y="1814"/>
                    </a:lnTo>
                    <a:lnTo>
                      <a:pt x="1237" y="1812"/>
                    </a:lnTo>
                    <a:lnTo>
                      <a:pt x="1235" y="1801"/>
                    </a:lnTo>
                    <a:lnTo>
                      <a:pt x="1237" y="1793"/>
                    </a:lnTo>
                    <a:lnTo>
                      <a:pt x="1226" y="1781"/>
                    </a:lnTo>
                    <a:lnTo>
                      <a:pt x="1214" y="1785"/>
                    </a:lnTo>
                    <a:lnTo>
                      <a:pt x="1199" y="1795"/>
                    </a:lnTo>
                    <a:lnTo>
                      <a:pt x="1186" y="1798"/>
                    </a:lnTo>
                    <a:lnTo>
                      <a:pt x="1166" y="1800"/>
                    </a:lnTo>
                    <a:lnTo>
                      <a:pt x="1157" y="1798"/>
                    </a:lnTo>
                    <a:lnTo>
                      <a:pt x="1151" y="1793"/>
                    </a:lnTo>
                    <a:lnTo>
                      <a:pt x="1146" y="1792"/>
                    </a:lnTo>
                    <a:lnTo>
                      <a:pt x="1137" y="1797"/>
                    </a:lnTo>
                    <a:lnTo>
                      <a:pt x="1128" y="1803"/>
                    </a:lnTo>
                    <a:lnTo>
                      <a:pt x="1122" y="1814"/>
                    </a:lnTo>
                    <a:lnTo>
                      <a:pt x="1102" y="1831"/>
                    </a:lnTo>
                    <a:lnTo>
                      <a:pt x="1087" y="1835"/>
                    </a:lnTo>
                    <a:lnTo>
                      <a:pt x="1073" y="1851"/>
                    </a:lnTo>
                    <a:lnTo>
                      <a:pt x="1063" y="1858"/>
                    </a:lnTo>
                    <a:lnTo>
                      <a:pt x="1048" y="1866"/>
                    </a:lnTo>
                    <a:lnTo>
                      <a:pt x="1036" y="1874"/>
                    </a:lnTo>
                    <a:lnTo>
                      <a:pt x="1008" y="1881"/>
                    </a:lnTo>
                    <a:lnTo>
                      <a:pt x="990" y="1886"/>
                    </a:lnTo>
                    <a:lnTo>
                      <a:pt x="992" y="1888"/>
                    </a:lnTo>
                    <a:lnTo>
                      <a:pt x="992" y="1886"/>
                    </a:lnTo>
                    <a:lnTo>
                      <a:pt x="978" y="1878"/>
                    </a:lnTo>
                    <a:lnTo>
                      <a:pt x="976" y="1874"/>
                    </a:lnTo>
                    <a:lnTo>
                      <a:pt x="973" y="1873"/>
                    </a:lnTo>
                    <a:lnTo>
                      <a:pt x="958" y="1877"/>
                    </a:lnTo>
                    <a:lnTo>
                      <a:pt x="954" y="1877"/>
                    </a:lnTo>
                    <a:lnTo>
                      <a:pt x="940" y="1872"/>
                    </a:lnTo>
                    <a:lnTo>
                      <a:pt x="924" y="1871"/>
                    </a:lnTo>
                    <a:lnTo>
                      <a:pt x="917" y="1866"/>
                    </a:lnTo>
                    <a:lnTo>
                      <a:pt x="917" y="1863"/>
                    </a:lnTo>
                    <a:lnTo>
                      <a:pt x="913" y="1857"/>
                    </a:lnTo>
                    <a:lnTo>
                      <a:pt x="907" y="1856"/>
                    </a:lnTo>
                    <a:lnTo>
                      <a:pt x="893" y="1857"/>
                    </a:lnTo>
                    <a:lnTo>
                      <a:pt x="881" y="1862"/>
                    </a:lnTo>
                    <a:lnTo>
                      <a:pt x="870" y="1873"/>
                    </a:lnTo>
                    <a:lnTo>
                      <a:pt x="860" y="1889"/>
                    </a:lnTo>
                    <a:lnTo>
                      <a:pt x="839" y="1909"/>
                    </a:lnTo>
                    <a:lnTo>
                      <a:pt x="838" y="1915"/>
                    </a:lnTo>
                    <a:lnTo>
                      <a:pt x="833" y="1915"/>
                    </a:lnTo>
                    <a:lnTo>
                      <a:pt x="829" y="1913"/>
                    </a:lnTo>
                    <a:lnTo>
                      <a:pt x="827" y="1910"/>
                    </a:lnTo>
                    <a:lnTo>
                      <a:pt x="827" y="1903"/>
                    </a:lnTo>
                    <a:lnTo>
                      <a:pt x="831" y="1890"/>
                    </a:lnTo>
                    <a:lnTo>
                      <a:pt x="831" y="1884"/>
                    </a:lnTo>
                    <a:lnTo>
                      <a:pt x="828" y="1874"/>
                    </a:lnTo>
                    <a:lnTo>
                      <a:pt x="827" y="1871"/>
                    </a:lnTo>
                    <a:lnTo>
                      <a:pt x="822" y="1868"/>
                    </a:lnTo>
                    <a:lnTo>
                      <a:pt x="817" y="1870"/>
                    </a:lnTo>
                    <a:lnTo>
                      <a:pt x="809" y="1876"/>
                    </a:lnTo>
                    <a:lnTo>
                      <a:pt x="801" y="1876"/>
                    </a:lnTo>
                    <a:lnTo>
                      <a:pt x="793" y="1879"/>
                    </a:lnTo>
                    <a:lnTo>
                      <a:pt x="791" y="1881"/>
                    </a:lnTo>
                    <a:lnTo>
                      <a:pt x="788" y="1879"/>
                    </a:lnTo>
                    <a:lnTo>
                      <a:pt x="780" y="1881"/>
                    </a:lnTo>
                    <a:lnTo>
                      <a:pt x="774" y="1889"/>
                    </a:lnTo>
                    <a:lnTo>
                      <a:pt x="771" y="1889"/>
                    </a:lnTo>
                    <a:lnTo>
                      <a:pt x="757" y="1886"/>
                    </a:lnTo>
                    <a:lnTo>
                      <a:pt x="750" y="1888"/>
                    </a:lnTo>
                    <a:lnTo>
                      <a:pt x="746" y="1887"/>
                    </a:lnTo>
                    <a:lnTo>
                      <a:pt x="739" y="1883"/>
                    </a:lnTo>
                    <a:lnTo>
                      <a:pt x="729" y="1881"/>
                    </a:lnTo>
                    <a:lnTo>
                      <a:pt x="723" y="1873"/>
                    </a:lnTo>
                    <a:lnTo>
                      <a:pt x="713" y="1873"/>
                    </a:lnTo>
                    <a:lnTo>
                      <a:pt x="708" y="1874"/>
                    </a:lnTo>
                    <a:lnTo>
                      <a:pt x="704" y="1881"/>
                    </a:lnTo>
                    <a:lnTo>
                      <a:pt x="702" y="1882"/>
                    </a:lnTo>
                    <a:lnTo>
                      <a:pt x="696" y="1879"/>
                    </a:lnTo>
                    <a:lnTo>
                      <a:pt x="691" y="1881"/>
                    </a:lnTo>
                    <a:lnTo>
                      <a:pt x="685" y="1877"/>
                    </a:lnTo>
                    <a:lnTo>
                      <a:pt x="681" y="1879"/>
                    </a:lnTo>
                    <a:lnTo>
                      <a:pt x="675" y="1881"/>
                    </a:lnTo>
                    <a:lnTo>
                      <a:pt x="671" y="1878"/>
                    </a:lnTo>
                    <a:lnTo>
                      <a:pt x="667" y="1872"/>
                    </a:lnTo>
                    <a:lnTo>
                      <a:pt x="666" y="1868"/>
                    </a:lnTo>
                    <a:lnTo>
                      <a:pt x="661" y="1862"/>
                    </a:lnTo>
                    <a:lnTo>
                      <a:pt x="653" y="1861"/>
                    </a:lnTo>
                    <a:lnTo>
                      <a:pt x="645" y="1863"/>
                    </a:lnTo>
                    <a:lnTo>
                      <a:pt x="630" y="1854"/>
                    </a:lnTo>
                    <a:lnTo>
                      <a:pt x="629" y="1847"/>
                    </a:lnTo>
                    <a:lnTo>
                      <a:pt x="632" y="1834"/>
                    </a:lnTo>
                    <a:lnTo>
                      <a:pt x="629" y="1833"/>
                    </a:lnTo>
                    <a:lnTo>
                      <a:pt x="624" y="1836"/>
                    </a:lnTo>
                    <a:lnTo>
                      <a:pt x="619" y="1838"/>
                    </a:lnTo>
                    <a:lnTo>
                      <a:pt x="611" y="1836"/>
                    </a:lnTo>
                    <a:lnTo>
                      <a:pt x="603" y="1834"/>
                    </a:lnTo>
                    <a:lnTo>
                      <a:pt x="599" y="1835"/>
                    </a:lnTo>
                    <a:lnTo>
                      <a:pt x="592" y="1831"/>
                    </a:lnTo>
                    <a:lnTo>
                      <a:pt x="589" y="1831"/>
                    </a:lnTo>
                    <a:lnTo>
                      <a:pt x="585" y="1828"/>
                    </a:lnTo>
                    <a:lnTo>
                      <a:pt x="583" y="1823"/>
                    </a:lnTo>
                    <a:lnTo>
                      <a:pt x="578" y="1825"/>
                    </a:lnTo>
                    <a:lnTo>
                      <a:pt x="576" y="1822"/>
                    </a:lnTo>
                    <a:lnTo>
                      <a:pt x="579" y="1809"/>
                    </a:lnTo>
                    <a:lnTo>
                      <a:pt x="578" y="1803"/>
                    </a:lnTo>
                    <a:lnTo>
                      <a:pt x="581" y="1797"/>
                    </a:lnTo>
                    <a:lnTo>
                      <a:pt x="579" y="1795"/>
                    </a:lnTo>
                    <a:lnTo>
                      <a:pt x="573" y="1793"/>
                    </a:lnTo>
                    <a:lnTo>
                      <a:pt x="567" y="1795"/>
                    </a:lnTo>
                    <a:lnTo>
                      <a:pt x="563" y="1793"/>
                    </a:lnTo>
                    <a:lnTo>
                      <a:pt x="560" y="1797"/>
                    </a:lnTo>
                    <a:lnTo>
                      <a:pt x="559" y="1800"/>
                    </a:lnTo>
                    <a:lnTo>
                      <a:pt x="556" y="1803"/>
                    </a:lnTo>
                    <a:lnTo>
                      <a:pt x="553" y="1804"/>
                    </a:lnTo>
                    <a:lnTo>
                      <a:pt x="548" y="1809"/>
                    </a:lnTo>
                    <a:lnTo>
                      <a:pt x="544" y="1808"/>
                    </a:lnTo>
                    <a:lnTo>
                      <a:pt x="538" y="1807"/>
                    </a:lnTo>
                    <a:lnTo>
                      <a:pt x="536" y="1802"/>
                    </a:lnTo>
                    <a:lnTo>
                      <a:pt x="533" y="1785"/>
                    </a:lnTo>
                    <a:lnTo>
                      <a:pt x="527" y="1776"/>
                    </a:lnTo>
                    <a:lnTo>
                      <a:pt x="515" y="1766"/>
                    </a:lnTo>
                    <a:lnTo>
                      <a:pt x="503" y="1763"/>
                    </a:lnTo>
                    <a:lnTo>
                      <a:pt x="493" y="1754"/>
                    </a:lnTo>
                    <a:lnTo>
                      <a:pt x="487" y="1745"/>
                    </a:lnTo>
                    <a:lnTo>
                      <a:pt x="482" y="1743"/>
                    </a:lnTo>
                    <a:lnTo>
                      <a:pt x="462" y="1737"/>
                    </a:lnTo>
                    <a:lnTo>
                      <a:pt x="444" y="1733"/>
                    </a:lnTo>
                    <a:lnTo>
                      <a:pt x="441" y="1732"/>
                    </a:lnTo>
                    <a:lnTo>
                      <a:pt x="425" y="1730"/>
                    </a:lnTo>
                    <a:lnTo>
                      <a:pt x="423" y="1731"/>
                    </a:lnTo>
                    <a:lnTo>
                      <a:pt x="423" y="1732"/>
                    </a:lnTo>
                    <a:lnTo>
                      <a:pt x="423" y="1737"/>
                    </a:lnTo>
                    <a:lnTo>
                      <a:pt x="419" y="1742"/>
                    </a:lnTo>
                    <a:lnTo>
                      <a:pt x="420" y="1744"/>
                    </a:lnTo>
                    <a:lnTo>
                      <a:pt x="419" y="1748"/>
                    </a:lnTo>
                    <a:lnTo>
                      <a:pt x="411" y="1741"/>
                    </a:lnTo>
                    <a:lnTo>
                      <a:pt x="408" y="1736"/>
                    </a:lnTo>
                    <a:lnTo>
                      <a:pt x="406" y="1734"/>
                    </a:lnTo>
                    <a:lnTo>
                      <a:pt x="403" y="1733"/>
                    </a:lnTo>
                    <a:lnTo>
                      <a:pt x="386" y="1728"/>
                    </a:lnTo>
                    <a:lnTo>
                      <a:pt x="384" y="1726"/>
                    </a:lnTo>
                    <a:lnTo>
                      <a:pt x="380" y="1720"/>
                    </a:lnTo>
                    <a:lnTo>
                      <a:pt x="375" y="1718"/>
                    </a:lnTo>
                    <a:lnTo>
                      <a:pt x="363" y="1709"/>
                    </a:lnTo>
                    <a:lnTo>
                      <a:pt x="357" y="1709"/>
                    </a:lnTo>
                    <a:lnTo>
                      <a:pt x="350" y="1705"/>
                    </a:lnTo>
                    <a:lnTo>
                      <a:pt x="348" y="1701"/>
                    </a:lnTo>
                    <a:lnTo>
                      <a:pt x="348" y="1698"/>
                    </a:lnTo>
                    <a:lnTo>
                      <a:pt x="345" y="1694"/>
                    </a:lnTo>
                    <a:lnTo>
                      <a:pt x="341" y="1694"/>
                    </a:lnTo>
                    <a:lnTo>
                      <a:pt x="339" y="1691"/>
                    </a:lnTo>
                    <a:lnTo>
                      <a:pt x="334" y="1689"/>
                    </a:lnTo>
                    <a:lnTo>
                      <a:pt x="326" y="1693"/>
                    </a:lnTo>
                    <a:lnTo>
                      <a:pt x="325" y="1691"/>
                    </a:lnTo>
                    <a:lnTo>
                      <a:pt x="323" y="1685"/>
                    </a:lnTo>
                    <a:lnTo>
                      <a:pt x="322" y="1684"/>
                    </a:lnTo>
                    <a:lnTo>
                      <a:pt x="318" y="1683"/>
                    </a:lnTo>
                    <a:lnTo>
                      <a:pt x="315" y="1684"/>
                    </a:lnTo>
                    <a:lnTo>
                      <a:pt x="306" y="1683"/>
                    </a:lnTo>
                    <a:lnTo>
                      <a:pt x="302" y="1684"/>
                    </a:lnTo>
                    <a:lnTo>
                      <a:pt x="296" y="1688"/>
                    </a:lnTo>
                    <a:lnTo>
                      <a:pt x="293" y="1688"/>
                    </a:lnTo>
                    <a:lnTo>
                      <a:pt x="290" y="1685"/>
                    </a:lnTo>
                    <a:lnTo>
                      <a:pt x="291" y="1675"/>
                    </a:lnTo>
                    <a:lnTo>
                      <a:pt x="287" y="1672"/>
                    </a:lnTo>
                    <a:lnTo>
                      <a:pt x="283" y="1666"/>
                    </a:lnTo>
                    <a:lnTo>
                      <a:pt x="283" y="1663"/>
                    </a:lnTo>
                    <a:lnTo>
                      <a:pt x="278" y="1658"/>
                    </a:lnTo>
                    <a:lnTo>
                      <a:pt x="278" y="1653"/>
                    </a:lnTo>
                    <a:lnTo>
                      <a:pt x="280" y="1646"/>
                    </a:lnTo>
                    <a:lnTo>
                      <a:pt x="277" y="1640"/>
                    </a:lnTo>
                    <a:lnTo>
                      <a:pt x="277" y="1636"/>
                    </a:lnTo>
                    <a:lnTo>
                      <a:pt x="278" y="1629"/>
                    </a:lnTo>
                    <a:lnTo>
                      <a:pt x="280" y="1623"/>
                    </a:lnTo>
                    <a:lnTo>
                      <a:pt x="273" y="1613"/>
                    </a:lnTo>
                    <a:lnTo>
                      <a:pt x="266" y="1605"/>
                    </a:lnTo>
                    <a:lnTo>
                      <a:pt x="266" y="1596"/>
                    </a:lnTo>
                    <a:lnTo>
                      <a:pt x="263" y="1588"/>
                    </a:lnTo>
                    <a:lnTo>
                      <a:pt x="264" y="1585"/>
                    </a:lnTo>
                    <a:lnTo>
                      <a:pt x="275" y="1583"/>
                    </a:lnTo>
                    <a:lnTo>
                      <a:pt x="278" y="1580"/>
                    </a:lnTo>
                    <a:lnTo>
                      <a:pt x="279" y="1581"/>
                    </a:lnTo>
                    <a:lnTo>
                      <a:pt x="280" y="1588"/>
                    </a:lnTo>
                    <a:lnTo>
                      <a:pt x="283" y="1593"/>
                    </a:lnTo>
                    <a:lnTo>
                      <a:pt x="285" y="1596"/>
                    </a:lnTo>
                    <a:lnTo>
                      <a:pt x="293" y="1598"/>
                    </a:lnTo>
                    <a:lnTo>
                      <a:pt x="295" y="1597"/>
                    </a:lnTo>
                    <a:lnTo>
                      <a:pt x="298" y="1596"/>
                    </a:lnTo>
                    <a:lnTo>
                      <a:pt x="301" y="1597"/>
                    </a:lnTo>
                    <a:lnTo>
                      <a:pt x="302" y="1591"/>
                    </a:lnTo>
                    <a:lnTo>
                      <a:pt x="306" y="1588"/>
                    </a:lnTo>
                    <a:lnTo>
                      <a:pt x="310" y="1582"/>
                    </a:lnTo>
                    <a:lnTo>
                      <a:pt x="311" y="1582"/>
                    </a:lnTo>
                    <a:lnTo>
                      <a:pt x="315" y="1587"/>
                    </a:lnTo>
                    <a:lnTo>
                      <a:pt x="317" y="1587"/>
                    </a:lnTo>
                    <a:lnTo>
                      <a:pt x="326" y="1576"/>
                    </a:lnTo>
                    <a:lnTo>
                      <a:pt x="326" y="1574"/>
                    </a:lnTo>
                    <a:lnTo>
                      <a:pt x="322" y="1567"/>
                    </a:lnTo>
                    <a:lnTo>
                      <a:pt x="316" y="1559"/>
                    </a:lnTo>
                    <a:lnTo>
                      <a:pt x="315" y="1554"/>
                    </a:lnTo>
                    <a:lnTo>
                      <a:pt x="316" y="1551"/>
                    </a:lnTo>
                    <a:lnTo>
                      <a:pt x="316" y="1548"/>
                    </a:lnTo>
                    <a:lnTo>
                      <a:pt x="306" y="1543"/>
                    </a:lnTo>
                    <a:lnTo>
                      <a:pt x="301" y="1544"/>
                    </a:lnTo>
                    <a:lnTo>
                      <a:pt x="300" y="1540"/>
                    </a:lnTo>
                    <a:lnTo>
                      <a:pt x="291" y="1533"/>
                    </a:lnTo>
                    <a:lnTo>
                      <a:pt x="291" y="1518"/>
                    </a:lnTo>
                    <a:lnTo>
                      <a:pt x="296" y="1517"/>
                    </a:lnTo>
                    <a:lnTo>
                      <a:pt x="294" y="1511"/>
                    </a:lnTo>
                    <a:lnTo>
                      <a:pt x="295" y="1508"/>
                    </a:lnTo>
                    <a:lnTo>
                      <a:pt x="296" y="1507"/>
                    </a:lnTo>
                    <a:lnTo>
                      <a:pt x="289" y="1500"/>
                    </a:lnTo>
                    <a:lnTo>
                      <a:pt x="290" y="1494"/>
                    </a:lnTo>
                    <a:lnTo>
                      <a:pt x="290" y="1492"/>
                    </a:lnTo>
                    <a:lnTo>
                      <a:pt x="300" y="1492"/>
                    </a:lnTo>
                    <a:lnTo>
                      <a:pt x="304" y="1489"/>
                    </a:lnTo>
                    <a:lnTo>
                      <a:pt x="315" y="1492"/>
                    </a:lnTo>
                    <a:lnTo>
                      <a:pt x="317" y="1490"/>
                    </a:lnTo>
                    <a:lnTo>
                      <a:pt x="322" y="1485"/>
                    </a:lnTo>
                    <a:lnTo>
                      <a:pt x="327" y="1475"/>
                    </a:lnTo>
                    <a:lnTo>
                      <a:pt x="327" y="1464"/>
                    </a:lnTo>
                    <a:lnTo>
                      <a:pt x="337" y="1463"/>
                    </a:lnTo>
                    <a:lnTo>
                      <a:pt x="338" y="1462"/>
                    </a:lnTo>
                    <a:lnTo>
                      <a:pt x="336" y="1459"/>
                    </a:lnTo>
                    <a:lnTo>
                      <a:pt x="337" y="1456"/>
                    </a:lnTo>
                    <a:lnTo>
                      <a:pt x="341" y="1453"/>
                    </a:lnTo>
                    <a:lnTo>
                      <a:pt x="342" y="1451"/>
                    </a:lnTo>
                    <a:lnTo>
                      <a:pt x="345" y="1447"/>
                    </a:lnTo>
                    <a:lnTo>
                      <a:pt x="352" y="1442"/>
                    </a:lnTo>
                    <a:lnTo>
                      <a:pt x="352" y="1436"/>
                    </a:lnTo>
                    <a:lnTo>
                      <a:pt x="358" y="1430"/>
                    </a:lnTo>
                    <a:lnTo>
                      <a:pt x="360" y="1411"/>
                    </a:lnTo>
                    <a:lnTo>
                      <a:pt x="363" y="1409"/>
                    </a:lnTo>
                    <a:lnTo>
                      <a:pt x="363" y="1402"/>
                    </a:lnTo>
                    <a:lnTo>
                      <a:pt x="369" y="1394"/>
                    </a:lnTo>
                    <a:lnTo>
                      <a:pt x="369" y="1391"/>
                    </a:lnTo>
                    <a:lnTo>
                      <a:pt x="365" y="1388"/>
                    </a:lnTo>
                    <a:lnTo>
                      <a:pt x="361" y="1388"/>
                    </a:lnTo>
                    <a:lnTo>
                      <a:pt x="354" y="1397"/>
                    </a:lnTo>
                    <a:lnTo>
                      <a:pt x="352" y="1397"/>
                    </a:lnTo>
                    <a:lnTo>
                      <a:pt x="349" y="1393"/>
                    </a:lnTo>
                    <a:lnTo>
                      <a:pt x="347" y="1382"/>
                    </a:lnTo>
                    <a:lnTo>
                      <a:pt x="342" y="1386"/>
                    </a:lnTo>
                    <a:lnTo>
                      <a:pt x="338" y="1386"/>
                    </a:lnTo>
                    <a:lnTo>
                      <a:pt x="336" y="1381"/>
                    </a:lnTo>
                    <a:lnTo>
                      <a:pt x="333" y="1381"/>
                    </a:lnTo>
                    <a:lnTo>
                      <a:pt x="331" y="1379"/>
                    </a:lnTo>
                    <a:lnTo>
                      <a:pt x="330" y="1370"/>
                    </a:lnTo>
                    <a:lnTo>
                      <a:pt x="326" y="1368"/>
                    </a:lnTo>
                    <a:lnTo>
                      <a:pt x="325" y="1366"/>
                    </a:lnTo>
                    <a:lnTo>
                      <a:pt x="322" y="1365"/>
                    </a:lnTo>
                    <a:lnTo>
                      <a:pt x="318" y="1365"/>
                    </a:lnTo>
                    <a:lnTo>
                      <a:pt x="315" y="1360"/>
                    </a:lnTo>
                    <a:lnTo>
                      <a:pt x="312" y="1359"/>
                    </a:lnTo>
                    <a:lnTo>
                      <a:pt x="309" y="1359"/>
                    </a:lnTo>
                    <a:lnTo>
                      <a:pt x="304" y="1361"/>
                    </a:lnTo>
                    <a:lnTo>
                      <a:pt x="298" y="1361"/>
                    </a:lnTo>
                    <a:lnTo>
                      <a:pt x="293" y="1365"/>
                    </a:lnTo>
                    <a:lnTo>
                      <a:pt x="279" y="1365"/>
                    </a:lnTo>
                    <a:lnTo>
                      <a:pt x="269" y="1372"/>
                    </a:lnTo>
                    <a:lnTo>
                      <a:pt x="258" y="1378"/>
                    </a:lnTo>
                    <a:lnTo>
                      <a:pt x="251" y="1383"/>
                    </a:lnTo>
                    <a:lnTo>
                      <a:pt x="246" y="1388"/>
                    </a:lnTo>
                    <a:lnTo>
                      <a:pt x="241" y="1389"/>
                    </a:lnTo>
                    <a:lnTo>
                      <a:pt x="237" y="1394"/>
                    </a:lnTo>
                    <a:lnTo>
                      <a:pt x="230" y="1391"/>
                    </a:lnTo>
                    <a:lnTo>
                      <a:pt x="225" y="1394"/>
                    </a:lnTo>
                    <a:lnTo>
                      <a:pt x="220" y="1394"/>
                    </a:lnTo>
                    <a:lnTo>
                      <a:pt x="209" y="1393"/>
                    </a:lnTo>
                    <a:lnTo>
                      <a:pt x="202" y="1388"/>
                    </a:lnTo>
                    <a:lnTo>
                      <a:pt x="196" y="1389"/>
                    </a:lnTo>
                    <a:lnTo>
                      <a:pt x="188" y="1384"/>
                    </a:lnTo>
                    <a:lnTo>
                      <a:pt x="171" y="1378"/>
                    </a:lnTo>
                    <a:lnTo>
                      <a:pt x="161" y="1372"/>
                    </a:lnTo>
                    <a:lnTo>
                      <a:pt x="161" y="1366"/>
                    </a:lnTo>
                    <a:lnTo>
                      <a:pt x="160" y="1362"/>
                    </a:lnTo>
                    <a:lnTo>
                      <a:pt x="156" y="1363"/>
                    </a:lnTo>
                    <a:lnTo>
                      <a:pt x="151" y="1367"/>
                    </a:lnTo>
                    <a:lnTo>
                      <a:pt x="148" y="1367"/>
                    </a:lnTo>
                    <a:lnTo>
                      <a:pt x="143" y="1368"/>
                    </a:lnTo>
                    <a:lnTo>
                      <a:pt x="139" y="1367"/>
                    </a:lnTo>
                    <a:lnTo>
                      <a:pt x="133" y="1356"/>
                    </a:lnTo>
                    <a:lnTo>
                      <a:pt x="126" y="1355"/>
                    </a:lnTo>
                    <a:lnTo>
                      <a:pt x="124" y="1351"/>
                    </a:lnTo>
                    <a:lnTo>
                      <a:pt x="124" y="1349"/>
                    </a:lnTo>
                    <a:lnTo>
                      <a:pt x="129" y="1348"/>
                    </a:lnTo>
                    <a:lnTo>
                      <a:pt x="131" y="1344"/>
                    </a:lnTo>
                    <a:lnTo>
                      <a:pt x="129" y="1339"/>
                    </a:lnTo>
                    <a:lnTo>
                      <a:pt x="127" y="1336"/>
                    </a:lnTo>
                    <a:lnTo>
                      <a:pt x="129" y="1330"/>
                    </a:lnTo>
                    <a:lnTo>
                      <a:pt x="129" y="1324"/>
                    </a:lnTo>
                    <a:lnTo>
                      <a:pt x="127" y="1318"/>
                    </a:lnTo>
                    <a:lnTo>
                      <a:pt x="121" y="1312"/>
                    </a:lnTo>
                    <a:lnTo>
                      <a:pt x="110" y="1305"/>
                    </a:lnTo>
                    <a:lnTo>
                      <a:pt x="105" y="1305"/>
                    </a:lnTo>
                    <a:lnTo>
                      <a:pt x="99" y="1309"/>
                    </a:lnTo>
                    <a:lnTo>
                      <a:pt x="97" y="1308"/>
                    </a:lnTo>
                    <a:lnTo>
                      <a:pt x="97" y="1296"/>
                    </a:lnTo>
                    <a:lnTo>
                      <a:pt x="95" y="1293"/>
                    </a:lnTo>
                    <a:lnTo>
                      <a:pt x="88" y="1295"/>
                    </a:lnTo>
                    <a:lnTo>
                      <a:pt x="83" y="1292"/>
                    </a:lnTo>
                    <a:lnTo>
                      <a:pt x="79" y="1291"/>
                    </a:lnTo>
                    <a:lnTo>
                      <a:pt x="65" y="1293"/>
                    </a:lnTo>
                    <a:lnTo>
                      <a:pt x="54" y="1290"/>
                    </a:lnTo>
                    <a:lnTo>
                      <a:pt x="56" y="1289"/>
                    </a:lnTo>
                    <a:lnTo>
                      <a:pt x="53" y="1284"/>
                    </a:lnTo>
                    <a:lnTo>
                      <a:pt x="47" y="1281"/>
                    </a:lnTo>
                    <a:lnTo>
                      <a:pt x="46" y="1278"/>
                    </a:lnTo>
                    <a:lnTo>
                      <a:pt x="53" y="1270"/>
                    </a:lnTo>
                    <a:lnTo>
                      <a:pt x="57" y="1269"/>
                    </a:lnTo>
                    <a:lnTo>
                      <a:pt x="62" y="1271"/>
                    </a:lnTo>
                    <a:lnTo>
                      <a:pt x="65" y="1271"/>
                    </a:lnTo>
                    <a:lnTo>
                      <a:pt x="62" y="1271"/>
                    </a:lnTo>
                    <a:lnTo>
                      <a:pt x="70" y="1274"/>
                    </a:lnTo>
                    <a:lnTo>
                      <a:pt x="73" y="1273"/>
                    </a:lnTo>
                    <a:lnTo>
                      <a:pt x="73" y="1237"/>
                    </a:lnTo>
                    <a:lnTo>
                      <a:pt x="63" y="1212"/>
                    </a:lnTo>
                    <a:lnTo>
                      <a:pt x="63" y="1193"/>
                    </a:lnTo>
                    <a:lnTo>
                      <a:pt x="56" y="1182"/>
                    </a:lnTo>
                    <a:lnTo>
                      <a:pt x="37" y="1180"/>
                    </a:lnTo>
                    <a:lnTo>
                      <a:pt x="17" y="1187"/>
                    </a:lnTo>
                    <a:lnTo>
                      <a:pt x="6" y="1179"/>
                    </a:lnTo>
                    <a:lnTo>
                      <a:pt x="2" y="1162"/>
                    </a:lnTo>
                    <a:lnTo>
                      <a:pt x="0" y="1142"/>
                    </a:lnTo>
                    <a:lnTo>
                      <a:pt x="11" y="1108"/>
                    </a:lnTo>
                    <a:lnTo>
                      <a:pt x="10" y="1097"/>
                    </a:lnTo>
                    <a:lnTo>
                      <a:pt x="19" y="1079"/>
                    </a:lnTo>
                    <a:lnTo>
                      <a:pt x="51" y="1064"/>
                    </a:lnTo>
                    <a:lnTo>
                      <a:pt x="56" y="1059"/>
                    </a:lnTo>
                    <a:lnTo>
                      <a:pt x="63" y="1059"/>
                    </a:lnTo>
                    <a:lnTo>
                      <a:pt x="69" y="1044"/>
                    </a:lnTo>
                    <a:lnTo>
                      <a:pt x="79" y="1048"/>
                    </a:lnTo>
                    <a:lnTo>
                      <a:pt x="94" y="1042"/>
                    </a:lnTo>
                    <a:lnTo>
                      <a:pt x="105" y="1043"/>
                    </a:lnTo>
                    <a:lnTo>
                      <a:pt x="111" y="1056"/>
                    </a:lnTo>
                    <a:lnTo>
                      <a:pt x="122" y="1058"/>
                    </a:lnTo>
                    <a:lnTo>
                      <a:pt x="138" y="1054"/>
                    </a:lnTo>
                    <a:lnTo>
                      <a:pt x="148" y="1055"/>
                    </a:lnTo>
                    <a:lnTo>
                      <a:pt x="161" y="1045"/>
                    </a:lnTo>
                    <a:lnTo>
                      <a:pt x="167" y="1027"/>
                    </a:lnTo>
                    <a:lnTo>
                      <a:pt x="176" y="1016"/>
                    </a:lnTo>
                    <a:lnTo>
                      <a:pt x="193" y="1011"/>
                    </a:lnTo>
                    <a:lnTo>
                      <a:pt x="212" y="1010"/>
                    </a:lnTo>
                    <a:lnTo>
                      <a:pt x="239" y="1005"/>
                    </a:lnTo>
                    <a:lnTo>
                      <a:pt x="251" y="1000"/>
                    </a:lnTo>
                    <a:lnTo>
                      <a:pt x="259" y="986"/>
                    </a:lnTo>
                    <a:lnTo>
                      <a:pt x="274" y="973"/>
                    </a:lnTo>
                    <a:lnTo>
                      <a:pt x="310" y="953"/>
                    </a:lnTo>
                    <a:lnTo>
                      <a:pt x="348" y="941"/>
                    </a:lnTo>
                    <a:lnTo>
                      <a:pt x="358" y="934"/>
                    </a:lnTo>
                    <a:lnTo>
                      <a:pt x="364" y="920"/>
                    </a:lnTo>
                    <a:lnTo>
                      <a:pt x="364" y="892"/>
                    </a:lnTo>
                    <a:lnTo>
                      <a:pt x="366" y="881"/>
                    </a:lnTo>
                    <a:lnTo>
                      <a:pt x="374" y="871"/>
                    </a:lnTo>
                    <a:lnTo>
                      <a:pt x="373" y="859"/>
                    </a:lnTo>
                    <a:lnTo>
                      <a:pt x="386" y="849"/>
                    </a:lnTo>
                    <a:lnTo>
                      <a:pt x="386" y="834"/>
                    </a:lnTo>
                    <a:lnTo>
                      <a:pt x="377" y="807"/>
                    </a:lnTo>
                    <a:lnTo>
                      <a:pt x="370" y="795"/>
                    </a:lnTo>
                    <a:lnTo>
                      <a:pt x="366" y="780"/>
                    </a:lnTo>
                    <a:lnTo>
                      <a:pt x="361" y="742"/>
                    </a:lnTo>
                    <a:lnTo>
                      <a:pt x="354" y="727"/>
                    </a:lnTo>
                    <a:lnTo>
                      <a:pt x="347" y="720"/>
                    </a:lnTo>
                    <a:lnTo>
                      <a:pt x="355" y="712"/>
                    </a:lnTo>
                    <a:lnTo>
                      <a:pt x="375" y="705"/>
                    </a:lnTo>
                    <a:lnTo>
                      <a:pt x="393" y="703"/>
                    </a:lnTo>
                    <a:lnTo>
                      <a:pt x="416" y="695"/>
                    </a:lnTo>
                    <a:lnTo>
                      <a:pt x="471" y="693"/>
                    </a:lnTo>
                    <a:lnTo>
                      <a:pt x="478" y="688"/>
                    </a:lnTo>
                    <a:lnTo>
                      <a:pt x="472" y="670"/>
                    </a:lnTo>
                    <a:lnTo>
                      <a:pt x="470" y="655"/>
                    </a:lnTo>
                    <a:lnTo>
                      <a:pt x="473" y="635"/>
                    </a:lnTo>
                    <a:lnTo>
                      <a:pt x="479" y="611"/>
                    </a:lnTo>
                    <a:lnTo>
                      <a:pt x="492" y="584"/>
                    </a:lnTo>
                    <a:lnTo>
                      <a:pt x="500" y="558"/>
                    </a:lnTo>
                    <a:lnTo>
                      <a:pt x="511" y="537"/>
                    </a:lnTo>
                    <a:lnTo>
                      <a:pt x="535" y="537"/>
                    </a:lnTo>
                    <a:lnTo>
                      <a:pt x="544" y="544"/>
                    </a:lnTo>
                    <a:lnTo>
                      <a:pt x="563" y="550"/>
                    </a:lnTo>
                    <a:lnTo>
                      <a:pt x="597" y="547"/>
                    </a:lnTo>
                    <a:lnTo>
                      <a:pt x="606" y="556"/>
                    </a:lnTo>
                    <a:lnTo>
                      <a:pt x="616" y="563"/>
                    </a:lnTo>
                    <a:lnTo>
                      <a:pt x="630" y="552"/>
                    </a:lnTo>
                    <a:lnTo>
                      <a:pt x="653" y="544"/>
                    </a:lnTo>
                    <a:lnTo>
                      <a:pt x="656" y="507"/>
                    </a:lnTo>
                    <a:lnTo>
                      <a:pt x="654" y="484"/>
                    </a:lnTo>
                    <a:lnTo>
                      <a:pt x="659" y="459"/>
                    </a:lnTo>
                    <a:lnTo>
                      <a:pt x="670" y="439"/>
                    </a:lnTo>
                    <a:lnTo>
                      <a:pt x="686" y="440"/>
                    </a:lnTo>
                    <a:lnTo>
                      <a:pt x="705" y="434"/>
                    </a:lnTo>
                    <a:lnTo>
                      <a:pt x="721" y="418"/>
                    </a:lnTo>
                    <a:lnTo>
                      <a:pt x="731" y="398"/>
                    </a:lnTo>
                    <a:lnTo>
                      <a:pt x="756" y="405"/>
                    </a:lnTo>
                    <a:lnTo>
                      <a:pt x="772" y="389"/>
                    </a:lnTo>
                    <a:lnTo>
                      <a:pt x="777" y="389"/>
                    </a:lnTo>
                    <a:lnTo>
                      <a:pt x="777" y="393"/>
                    </a:lnTo>
                    <a:lnTo>
                      <a:pt x="780" y="404"/>
                    </a:lnTo>
                    <a:lnTo>
                      <a:pt x="791" y="430"/>
                    </a:lnTo>
                    <a:lnTo>
                      <a:pt x="821" y="453"/>
                    </a:lnTo>
                    <a:lnTo>
                      <a:pt x="832" y="474"/>
                    </a:lnTo>
                    <a:lnTo>
                      <a:pt x="847" y="485"/>
                    </a:lnTo>
                    <a:lnTo>
                      <a:pt x="854" y="474"/>
                    </a:lnTo>
                    <a:lnTo>
                      <a:pt x="870" y="477"/>
                    </a:lnTo>
                    <a:lnTo>
                      <a:pt x="885" y="485"/>
                    </a:lnTo>
                    <a:lnTo>
                      <a:pt x="901" y="488"/>
                    </a:lnTo>
                    <a:lnTo>
                      <a:pt x="911" y="504"/>
                    </a:lnTo>
                    <a:lnTo>
                      <a:pt x="918" y="526"/>
                    </a:lnTo>
                    <a:lnTo>
                      <a:pt x="928" y="543"/>
                    </a:lnTo>
                    <a:lnTo>
                      <a:pt x="940" y="586"/>
                    </a:lnTo>
                    <a:lnTo>
                      <a:pt x="940" y="614"/>
                    </a:lnTo>
                    <a:lnTo>
                      <a:pt x="944" y="633"/>
                    </a:lnTo>
                    <a:lnTo>
                      <a:pt x="943" y="652"/>
                    </a:lnTo>
                    <a:lnTo>
                      <a:pt x="935" y="668"/>
                    </a:lnTo>
                    <a:lnTo>
                      <a:pt x="934" y="683"/>
                    </a:lnTo>
                    <a:lnTo>
                      <a:pt x="941" y="690"/>
                    </a:lnTo>
                    <a:lnTo>
                      <a:pt x="957" y="697"/>
                    </a:lnTo>
                    <a:lnTo>
                      <a:pt x="988" y="700"/>
                    </a:lnTo>
                    <a:lnTo>
                      <a:pt x="1022" y="711"/>
                    </a:lnTo>
                    <a:lnTo>
                      <a:pt x="1031" y="711"/>
                    </a:lnTo>
                    <a:lnTo>
                      <a:pt x="1044" y="706"/>
                    </a:lnTo>
                    <a:lnTo>
                      <a:pt x="1057" y="706"/>
                    </a:lnTo>
                    <a:lnTo>
                      <a:pt x="1069" y="712"/>
                    </a:lnTo>
                    <a:lnTo>
                      <a:pt x="1099" y="722"/>
                    </a:lnTo>
                    <a:lnTo>
                      <a:pt x="1114" y="732"/>
                    </a:lnTo>
                    <a:lnTo>
                      <a:pt x="1130" y="741"/>
                    </a:lnTo>
                    <a:lnTo>
                      <a:pt x="1162" y="749"/>
                    </a:lnTo>
                    <a:lnTo>
                      <a:pt x="1175" y="759"/>
                    </a:lnTo>
                    <a:lnTo>
                      <a:pt x="1187" y="760"/>
                    </a:lnTo>
                    <a:lnTo>
                      <a:pt x="1198" y="775"/>
                    </a:lnTo>
                    <a:lnTo>
                      <a:pt x="1209" y="792"/>
                    </a:lnTo>
                    <a:lnTo>
                      <a:pt x="1216" y="812"/>
                    </a:lnTo>
                    <a:lnTo>
                      <a:pt x="1228" y="832"/>
                    </a:lnTo>
                    <a:lnTo>
                      <a:pt x="1240" y="846"/>
                    </a:lnTo>
                    <a:lnTo>
                      <a:pt x="1253" y="862"/>
                    </a:lnTo>
                    <a:lnTo>
                      <a:pt x="1269" y="876"/>
                    </a:lnTo>
                    <a:lnTo>
                      <a:pt x="1283" y="882"/>
                    </a:lnTo>
                    <a:lnTo>
                      <a:pt x="1304" y="882"/>
                    </a:lnTo>
                    <a:lnTo>
                      <a:pt x="1452" y="872"/>
                    </a:lnTo>
                    <a:lnTo>
                      <a:pt x="1470" y="870"/>
                    </a:lnTo>
                    <a:lnTo>
                      <a:pt x="1487" y="872"/>
                    </a:lnTo>
                    <a:lnTo>
                      <a:pt x="1521" y="883"/>
                    </a:lnTo>
                    <a:lnTo>
                      <a:pt x="1531" y="887"/>
                    </a:lnTo>
                    <a:lnTo>
                      <a:pt x="1540" y="898"/>
                    </a:lnTo>
                    <a:lnTo>
                      <a:pt x="1555" y="911"/>
                    </a:lnTo>
                    <a:lnTo>
                      <a:pt x="1578" y="921"/>
                    </a:lnTo>
                    <a:lnTo>
                      <a:pt x="1611" y="931"/>
                    </a:lnTo>
                    <a:lnTo>
                      <a:pt x="1629" y="941"/>
                    </a:lnTo>
                    <a:lnTo>
                      <a:pt x="1651" y="948"/>
                    </a:lnTo>
                    <a:lnTo>
                      <a:pt x="1680" y="950"/>
                    </a:lnTo>
                    <a:lnTo>
                      <a:pt x="1686" y="952"/>
                    </a:lnTo>
                    <a:lnTo>
                      <a:pt x="1697" y="961"/>
                    </a:lnTo>
                    <a:lnTo>
                      <a:pt x="1709" y="964"/>
                    </a:lnTo>
                    <a:lnTo>
                      <a:pt x="1719" y="963"/>
                    </a:lnTo>
                    <a:lnTo>
                      <a:pt x="1737" y="948"/>
                    </a:lnTo>
                    <a:lnTo>
                      <a:pt x="1767" y="937"/>
                    </a:lnTo>
                    <a:lnTo>
                      <a:pt x="1780" y="935"/>
                    </a:lnTo>
                    <a:lnTo>
                      <a:pt x="1791" y="931"/>
                    </a:lnTo>
                    <a:lnTo>
                      <a:pt x="1799" y="921"/>
                    </a:lnTo>
                    <a:lnTo>
                      <a:pt x="1810" y="918"/>
                    </a:lnTo>
                    <a:lnTo>
                      <a:pt x="1847" y="911"/>
                    </a:lnTo>
                    <a:lnTo>
                      <a:pt x="1865" y="904"/>
                    </a:lnTo>
                    <a:lnTo>
                      <a:pt x="1891" y="905"/>
                    </a:lnTo>
                    <a:lnTo>
                      <a:pt x="1907" y="899"/>
                    </a:lnTo>
                    <a:lnTo>
                      <a:pt x="1935" y="908"/>
                    </a:lnTo>
                    <a:lnTo>
                      <a:pt x="1940" y="905"/>
                    </a:lnTo>
                    <a:lnTo>
                      <a:pt x="1968" y="903"/>
                    </a:lnTo>
                    <a:lnTo>
                      <a:pt x="1998" y="892"/>
                    </a:lnTo>
                    <a:lnTo>
                      <a:pt x="2012" y="883"/>
                    </a:lnTo>
                    <a:lnTo>
                      <a:pt x="2032" y="868"/>
                    </a:lnTo>
                    <a:lnTo>
                      <a:pt x="2042" y="854"/>
                    </a:lnTo>
                    <a:lnTo>
                      <a:pt x="2100" y="805"/>
                    </a:lnTo>
                    <a:lnTo>
                      <a:pt x="2097" y="791"/>
                    </a:lnTo>
                    <a:lnTo>
                      <a:pt x="2075" y="762"/>
                    </a:lnTo>
                    <a:lnTo>
                      <a:pt x="2078" y="747"/>
                    </a:lnTo>
                    <a:lnTo>
                      <a:pt x="2091" y="727"/>
                    </a:lnTo>
                    <a:lnTo>
                      <a:pt x="2100" y="710"/>
                    </a:lnTo>
                    <a:lnTo>
                      <a:pt x="2121" y="704"/>
                    </a:lnTo>
                    <a:lnTo>
                      <a:pt x="2137" y="709"/>
                    </a:lnTo>
                    <a:lnTo>
                      <a:pt x="2149" y="722"/>
                    </a:lnTo>
                    <a:lnTo>
                      <a:pt x="2170" y="727"/>
                    </a:lnTo>
                    <a:lnTo>
                      <a:pt x="2188" y="727"/>
                    </a:lnTo>
                    <a:lnTo>
                      <a:pt x="2215" y="710"/>
                    </a:lnTo>
                    <a:lnTo>
                      <a:pt x="2234" y="689"/>
                    </a:lnTo>
                    <a:lnTo>
                      <a:pt x="2254" y="667"/>
                    </a:lnTo>
                    <a:lnTo>
                      <a:pt x="2266" y="667"/>
                    </a:lnTo>
                    <a:lnTo>
                      <a:pt x="2277" y="668"/>
                    </a:lnTo>
                    <a:lnTo>
                      <a:pt x="2284" y="666"/>
                    </a:lnTo>
                    <a:lnTo>
                      <a:pt x="2302" y="654"/>
                    </a:lnTo>
                    <a:lnTo>
                      <a:pt x="2353" y="598"/>
                    </a:lnTo>
                    <a:lnTo>
                      <a:pt x="2369" y="584"/>
                    </a:lnTo>
                    <a:lnTo>
                      <a:pt x="2390" y="580"/>
                    </a:lnTo>
                    <a:lnTo>
                      <a:pt x="2415" y="581"/>
                    </a:lnTo>
                    <a:lnTo>
                      <a:pt x="2440" y="577"/>
                    </a:lnTo>
                    <a:lnTo>
                      <a:pt x="2465" y="572"/>
                    </a:lnTo>
                    <a:lnTo>
                      <a:pt x="2484" y="577"/>
                    </a:lnTo>
                    <a:lnTo>
                      <a:pt x="2501" y="580"/>
                    </a:lnTo>
                    <a:lnTo>
                      <a:pt x="2511" y="574"/>
                    </a:lnTo>
                    <a:lnTo>
                      <a:pt x="2510" y="561"/>
                    </a:lnTo>
                    <a:lnTo>
                      <a:pt x="2496" y="553"/>
                    </a:lnTo>
                    <a:lnTo>
                      <a:pt x="2496" y="544"/>
                    </a:lnTo>
                    <a:lnTo>
                      <a:pt x="2498" y="531"/>
                    </a:lnTo>
                    <a:lnTo>
                      <a:pt x="2492" y="517"/>
                    </a:lnTo>
                    <a:lnTo>
                      <a:pt x="2463" y="493"/>
                    </a:lnTo>
                    <a:lnTo>
                      <a:pt x="2450" y="478"/>
                    </a:lnTo>
                    <a:lnTo>
                      <a:pt x="2444" y="464"/>
                    </a:lnTo>
                    <a:lnTo>
                      <a:pt x="2415" y="485"/>
                    </a:lnTo>
                    <a:lnTo>
                      <a:pt x="2397" y="498"/>
                    </a:lnTo>
                    <a:lnTo>
                      <a:pt x="2372" y="505"/>
                    </a:lnTo>
                    <a:lnTo>
                      <a:pt x="2347" y="507"/>
                    </a:lnTo>
                    <a:lnTo>
                      <a:pt x="2306" y="498"/>
                    </a:lnTo>
                    <a:lnTo>
                      <a:pt x="2297" y="483"/>
                    </a:lnTo>
                    <a:lnTo>
                      <a:pt x="2294" y="463"/>
                    </a:lnTo>
                    <a:lnTo>
                      <a:pt x="2294" y="441"/>
                    </a:lnTo>
                    <a:lnTo>
                      <a:pt x="2302" y="424"/>
                    </a:lnTo>
                    <a:lnTo>
                      <a:pt x="2305" y="404"/>
                    </a:lnTo>
                    <a:lnTo>
                      <a:pt x="2302" y="387"/>
                    </a:lnTo>
                    <a:lnTo>
                      <a:pt x="2302" y="371"/>
                    </a:lnTo>
                    <a:lnTo>
                      <a:pt x="2306" y="362"/>
                    </a:lnTo>
                    <a:lnTo>
                      <a:pt x="2317" y="348"/>
                    </a:lnTo>
                    <a:lnTo>
                      <a:pt x="2333" y="319"/>
                    </a:lnTo>
                    <a:lnTo>
                      <a:pt x="2342" y="311"/>
                    </a:lnTo>
                    <a:lnTo>
                      <a:pt x="2342" y="306"/>
                    </a:lnTo>
                    <a:lnTo>
                      <a:pt x="2353" y="308"/>
                    </a:lnTo>
                    <a:lnTo>
                      <a:pt x="2366" y="318"/>
                    </a:lnTo>
                    <a:lnTo>
                      <a:pt x="2398" y="328"/>
                    </a:lnTo>
                    <a:lnTo>
                      <a:pt x="2423" y="340"/>
                    </a:lnTo>
                    <a:lnTo>
                      <a:pt x="2434" y="338"/>
                    </a:lnTo>
                    <a:lnTo>
                      <a:pt x="2449" y="327"/>
                    </a:lnTo>
                    <a:lnTo>
                      <a:pt x="2499" y="296"/>
                    </a:lnTo>
                    <a:lnTo>
                      <a:pt x="2500" y="289"/>
                    </a:lnTo>
                    <a:lnTo>
                      <a:pt x="2498" y="276"/>
                    </a:lnTo>
                    <a:lnTo>
                      <a:pt x="2501" y="264"/>
                    </a:lnTo>
                    <a:lnTo>
                      <a:pt x="2512" y="251"/>
                    </a:lnTo>
                    <a:lnTo>
                      <a:pt x="2519" y="240"/>
                    </a:lnTo>
                    <a:lnTo>
                      <a:pt x="2526" y="210"/>
                    </a:lnTo>
                    <a:lnTo>
                      <a:pt x="2531" y="188"/>
                    </a:lnTo>
                    <a:lnTo>
                      <a:pt x="2538" y="171"/>
                    </a:lnTo>
                    <a:lnTo>
                      <a:pt x="2557" y="161"/>
                    </a:lnTo>
                    <a:lnTo>
                      <a:pt x="2581" y="134"/>
                    </a:lnTo>
                    <a:lnTo>
                      <a:pt x="2581" y="129"/>
                    </a:lnTo>
                    <a:lnTo>
                      <a:pt x="2576" y="118"/>
                    </a:lnTo>
                    <a:lnTo>
                      <a:pt x="2578" y="91"/>
                    </a:lnTo>
                    <a:lnTo>
                      <a:pt x="2571" y="87"/>
                    </a:lnTo>
                    <a:lnTo>
                      <a:pt x="2560" y="87"/>
                    </a:lnTo>
                    <a:lnTo>
                      <a:pt x="2542" y="92"/>
                    </a:lnTo>
                    <a:lnTo>
                      <a:pt x="2538" y="87"/>
                    </a:lnTo>
                    <a:lnTo>
                      <a:pt x="2543" y="74"/>
                    </a:lnTo>
                    <a:lnTo>
                      <a:pt x="2567" y="50"/>
                    </a:lnTo>
                    <a:lnTo>
                      <a:pt x="2575" y="38"/>
                    </a:lnTo>
                    <a:lnTo>
                      <a:pt x="2591" y="26"/>
                    </a:lnTo>
                    <a:lnTo>
                      <a:pt x="2625" y="20"/>
                    </a:lnTo>
                    <a:lnTo>
                      <a:pt x="2666" y="5"/>
                    </a:lnTo>
                    <a:lnTo>
                      <a:pt x="2691" y="6"/>
                    </a:lnTo>
                    <a:lnTo>
                      <a:pt x="2726" y="0"/>
                    </a:lnTo>
                    <a:lnTo>
                      <a:pt x="2738" y="0"/>
                    </a:lnTo>
                    <a:lnTo>
                      <a:pt x="2757" y="9"/>
                    </a:lnTo>
                    <a:lnTo>
                      <a:pt x="2774" y="21"/>
                    </a:lnTo>
                    <a:lnTo>
                      <a:pt x="2785" y="33"/>
                    </a:lnTo>
                    <a:lnTo>
                      <a:pt x="2801" y="37"/>
                    </a:lnTo>
                    <a:lnTo>
                      <a:pt x="2820" y="34"/>
                    </a:lnTo>
                    <a:lnTo>
                      <a:pt x="2836" y="38"/>
                    </a:lnTo>
                    <a:lnTo>
                      <a:pt x="2850" y="44"/>
                    </a:lnTo>
                    <a:lnTo>
                      <a:pt x="2858" y="58"/>
                    </a:lnTo>
                    <a:lnTo>
                      <a:pt x="2870" y="76"/>
                    </a:lnTo>
                    <a:lnTo>
                      <a:pt x="2871" y="89"/>
                    </a:lnTo>
                    <a:lnTo>
                      <a:pt x="2879" y="96"/>
                    </a:lnTo>
                    <a:lnTo>
                      <a:pt x="2888" y="102"/>
                    </a:lnTo>
                    <a:lnTo>
                      <a:pt x="2890" y="111"/>
                    </a:lnTo>
                    <a:lnTo>
                      <a:pt x="2891" y="106"/>
                    </a:lnTo>
                    <a:lnTo>
                      <a:pt x="2893" y="119"/>
                    </a:lnTo>
                    <a:lnTo>
                      <a:pt x="2898" y="134"/>
                    </a:lnTo>
                    <a:lnTo>
                      <a:pt x="2901" y="155"/>
                    </a:lnTo>
                    <a:lnTo>
                      <a:pt x="2909" y="172"/>
                    </a:lnTo>
                    <a:lnTo>
                      <a:pt x="2914" y="189"/>
                    </a:lnTo>
                    <a:lnTo>
                      <a:pt x="2935" y="229"/>
                    </a:lnTo>
                    <a:lnTo>
                      <a:pt x="2941" y="270"/>
                    </a:lnTo>
                    <a:lnTo>
                      <a:pt x="2950" y="289"/>
                    </a:lnTo>
                    <a:lnTo>
                      <a:pt x="2949" y="294"/>
                    </a:lnTo>
                    <a:lnTo>
                      <a:pt x="2950" y="295"/>
                    </a:lnTo>
                    <a:lnTo>
                      <a:pt x="2952" y="313"/>
                    </a:lnTo>
                    <a:lnTo>
                      <a:pt x="2952" y="334"/>
                    </a:lnTo>
                    <a:lnTo>
                      <a:pt x="2965" y="345"/>
                    </a:lnTo>
                    <a:lnTo>
                      <a:pt x="2988" y="348"/>
                    </a:lnTo>
                    <a:lnTo>
                      <a:pt x="3009" y="340"/>
                    </a:lnTo>
                    <a:lnTo>
                      <a:pt x="3025" y="348"/>
                    </a:lnTo>
                    <a:lnTo>
                      <a:pt x="3044" y="350"/>
                    </a:lnTo>
                    <a:lnTo>
                      <a:pt x="3062" y="359"/>
                    </a:lnTo>
                    <a:lnTo>
                      <a:pt x="3094" y="387"/>
                    </a:lnTo>
                    <a:lnTo>
                      <a:pt x="3109" y="394"/>
                    </a:lnTo>
                    <a:lnTo>
                      <a:pt x="3121" y="396"/>
                    </a:lnTo>
                    <a:lnTo>
                      <a:pt x="3125" y="403"/>
                    </a:lnTo>
                    <a:lnTo>
                      <a:pt x="3125" y="408"/>
                    </a:lnTo>
                    <a:lnTo>
                      <a:pt x="3127" y="407"/>
                    </a:lnTo>
                    <a:lnTo>
                      <a:pt x="3128" y="423"/>
                    </a:lnTo>
                    <a:lnTo>
                      <a:pt x="3135" y="432"/>
                    </a:lnTo>
                    <a:lnTo>
                      <a:pt x="3134" y="448"/>
                    </a:lnTo>
                    <a:lnTo>
                      <a:pt x="3135" y="466"/>
                    </a:lnTo>
                    <a:lnTo>
                      <a:pt x="3145" y="482"/>
                    </a:lnTo>
                    <a:lnTo>
                      <a:pt x="3151" y="495"/>
                    </a:lnTo>
                    <a:lnTo>
                      <a:pt x="3170" y="494"/>
                    </a:lnTo>
                    <a:lnTo>
                      <a:pt x="3189" y="500"/>
                    </a:lnTo>
                    <a:lnTo>
                      <a:pt x="3207" y="498"/>
                    </a:lnTo>
                    <a:lnTo>
                      <a:pt x="3238" y="483"/>
                    </a:lnTo>
                    <a:lnTo>
                      <a:pt x="3272" y="461"/>
                    </a:lnTo>
                    <a:lnTo>
                      <a:pt x="3290" y="459"/>
                    </a:lnTo>
                    <a:lnTo>
                      <a:pt x="3323" y="441"/>
                    </a:lnTo>
                    <a:lnTo>
                      <a:pt x="3355" y="432"/>
                    </a:lnTo>
                    <a:lnTo>
                      <a:pt x="3356" y="435"/>
                    </a:lnTo>
                    <a:lnTo>
                      <a:pt x="3348" y="448"/>
                    </a:lnTo>
                    <a:lnTo>
                      <a:pt x="3348" y="468"/>
                    </a:lnTo>
                    <a:lnTo>
                      <a:pt x="3353" y="484"/>
                    </a:lnTo>
                    <a:lnTo>
                      <a:pt x="3350" y="504"/>
                    </a:lnTo>
                    <a:lnTo>
                      <a:pt x="3338" y="514"/>
                    </a:lnTo>
                    <a:lnTo>
                      <a:pt x="3324" y="527"/>
                    </a:lnTo>
                    <a:lnTo>
                      <a:pt x="3322" y="548"/>
                    </a:lnTo>
                    <a:lnTo>
                      <a:pt x="3308" y="581"/>
                    </a:lnTo>
                    <a:lnTo>
                      <a:pt x="3300" y="623"/>
                    </a:lnTo>
                    <a:lnTo>
                      <a:pt x="3281" y="661"/>
                    </a:lnTo>
                    <a:lnTo>
                      <a:pt x="3268" y="679"/>
                    </a:lnTo>
                    <a:lnTo>
                      <a:pt x="3263" y="699"/>
                    </a:lnTo>
                    <a:lnTo>
                      <a:pt x="3251" y="709"/>
                    </a:lnTo>
                    <a:lnTo>
                      <a:pt x="3246" y="705"/>
                    </a:lnTo>
                    <a:lnTo>
                      <a:pt x="3195" y="693"/>
                    </a:lnTo>
                    <a:lnTo>
                      <a:pt x="3182" y="700"/>
                    </a:lnTo>
                    <a:lnTo>
                      <a:pt x="3146" y="735"/>
                    </a:lnTo>
                    <a:lnTo>
                      <a:pt x="3154" y="748"/>
                    </a:lnTo>
                    <a:lnTo>
                      <a:pt x="3160" y="775"/>
                    </a:lnTo>
                    <a:lnTo>
                      <a:pt x="3160" y="834"/>
                    </a:lnTo>
                    <a:lnTo>
                      <a:pt x="3144" y="859"/>
                    </a:lnTo>
                    <a:lnTo>
                      <a:pt x="3124" y="876"/>
                    </a:lnTo>
                    <a:lnTo>
                      <a:pt x="3124" y="894"/>
                    </a:lnTo>
                    <a:lnTo>
                      <a:pt x="3116" y="893"/>
                    </a:lnTo>
                    <a:lnTo>
                      <a:pt x="3108" y="878"/>
                    </a:lnTo>
                    <a:lnTo>
                      <a:pt x="3097" y="867"/>
                    </a:lnTo>
                    <a:lnTo>
                      <a:pt x="3086" y="876"/>
                    </a:lnTo>
                    <a:lnTo>
                      <a:pt x="3079" y="896"/>
                    </a:lnTo>
                    <a:lnTo>
                      <a:pt x="3069" y="911"/>
                    </a:lnTo>
                    <a:lnTo>
                      <a:pt x="3038" y="935"/>
                    </a:lnTo>
                    <a:lnTo>
                      <a:pt x="3014" y="941"/>
                    </a:lnTo>
                    <a:lnTo>
                      <a:pt x="2994" y="941"/>
                    </a:lnTo>
                    <a:lnTo>
                      <a:pt x="2989" y="950"/>
                    </a:lnTo>
                    <a:lnTo>
                      <a:pt x="2995" y="981"/>
                    </a:lnTo>
                    <a:lnTo>
                      <a:pt x="2953" y="985"/>
                    </a:lnTo>
                    <a:lnTo>
                      <a:pt x="2939" y="975"/>
                    </a:lnTo>
                    <a:lnTo>
                      <a:pt x="2920" y="970"/>
                    </a:lnTo>
                    <a:lnTo>
                      <a:pt x="2908" y="980"/>
                    </a:lnTo>
                    <a:lnTo>
                      <a:pt x="2883" y="1009"/>
                    </a:lnTo>
                    <a:lnTo>
                      <a:pt x="2865" y="1024"/>
                    </a:lnTo>
                    <a:lnTo>
                      <a:pt x="2826" y="1045"/>
                    </a:lnTo>
                    <a:lnTo>
                      <a:pt x="2811" y="1052"/>
                    </a:lnTo>
                    <a:lnTo>
                      <a:pt x="2783" y="1087"/>
                    </a:lnTo>
                    <a:lnTo>
                      <a:pt x="2781" y="1091"/>
                    </a:lnTo>
                    <a:lnTo>
                      <a:pt x="2774" y="1094"/>
                    </a:lnTo>
                    <a:lnTo>
                      <a:pt x="2767" y="1097"/>
                    </a:lnTo>
                    <a:lnTo>
                      <a:pt x="2756" y="1097"/>
                    </a:lnTo>
                    <a:lnTo>
                      <a:pt x="2734" y="1104"/>
                    </a:lnTo>
                    <a:lnTo>
                      <a:pt x="2729" y="1097"/>
                    </a:lnTo>
                    <a:lnTo>
                      <a:pt x="2724" y="1102"/>
                    </a:lnTo>
                    <a:lnTo>
                      <a:pt x="2709" y="1113"/>
                    </a:lnTo>
                    <a:lnTo>
                      <a:pt x="2673" y="1128"/>
                    </a:lnTo>
                    <a:lnTo>
                      <a:pt x="2665" y="1136"/>
                    </a:lnTo>
                    <a:lnTo>
                      <a:pt x="2657" y="1149"/>
                    </a:lnTo>
                    <a:lnTo>
                      <a:pt x="2646" y="1157"/>
                    </a:lnTo>
                    <a:lnTo>
                      <a:pt x="2638" y="1157"/>
                    </a:lnTo>
                    <a:lnTo>
                      <a:pt x="2632" y="1163"/>
                    </a:lnTo>
                    <a:lnTo>
                      <a:pt x="2613" y="1172"/>
                    </a:lnTo>
                    <a:lnTo>
                      <a:pt x="2607" y="1168"/>
                    </a:lnTo>
                    <a:lnTo>
                      <a:pt x="2616" y="1156"/>
                    </a:lnTo>
                    <a:lnTo>
                      <a:pt x="2630" y="1151"/>
                    </a:lnTo>
                    <a:lnTo>
                      <a:pt x="2635" y="1140"/>
                    </a:lnTo>
                    <a:lnTo>
                      <a:pt x="2638" y="1129"/>
                    </a:lnTo>
                    <a:lnTo>
                      <a:pt x="2630" y="1126"/>
                    </a:lnTo>
                    <a:lnTo>
                      <a:pt x="2622" y="1119"/>
                    </a:lnTo>
                    <a:lnTo>
                      <a:pt x="2616" y="1118"/>
                    </a:lnTo>
                    <a:lnTo>
                      <a:pt x="2625" y="1112"/>
                    </a:lnTo>
                    <a:lnTo>
                      <a:pt x="2627" y="1101"/>
                    </a:lnTo>
                    <a:lnTo>
                      <a:pt x="2638" y="1093"/>
                    </a:lnTo>
                    <a:lnTo>
                      <a:pt x="2660" y="1063"/>
                    </a:lnTo>
                    <a:lnTo>
                      <a:pt x="2667" y="1050"/>
                    </a:lnTo>
                    <a:lnTo>
                      <a:pt x="2665" y="1042"/>
                    </a:lnTo>
                    <a:lnTo>
                      <a:pt x="2652" y="1028"/>
                    </a:lnTo>
                    <a:lnTo>
                      <a:pt x="2649" y="1016"/>
                    </a:lnTo>
                    <a:lnTo>
                      <a:pt x="2644" y="1010"/>
                    </a:lnTo>
                    <a:lnTo>
                      <a:pt x="2639" y="1016"/>
                    </a:lnTo>
                    <a:lnTo>
                      <a:pt x="2616" y="1017"/>
                    </a:lnTo>
                    <a:lnTo>
                      <a:pt x="2606" y="1021"/>
                    </a:lnTo>
                    <a:lnTo>
                      <a:pt x="2590" y="1038"/>
                    </a:lnTo>
                    <a:lnTo>
                      <a:pt x="2578" y="1053"/>
                    </a:lnTo>
                    <a:lnTo>
                      <a:pt x="2571" y="1065"/>
                    </a:lnTo>
                    <a:lnTo>
                      <a:pt x="2568" y="1070"/>
                    </a:lnTo>
                    <a:lnTo>
                      <a:pt x="2542" y="1082"/>
                    </a:lnTo>
                    <a:lnTo>
                      <a:pt x="2524" y="1096"/>
                    </a:lnTo>
                    <a:lnTo>
                      <a:pt x="2516" y="1098"/>
                    </a:lnTo>
                    <a:lnTo>
                      <a:pt x="2509" y="1112"/>
                    </a:lnTo>
                    <a:lnTo>
                      <a:pt x="2506" y="1126"/>
                    </a:lnTo>
                    <a:lnTo>
                      <a:pt x="2498" y="1135"/>
                    </a:lnTo>
                    <a:lnTo>
                      <a:pt x="2488" y="1141"/>
                    </a:lnTo>
                    <a:lnTo>
                      <a:pt x="2473" y="1144"/>
                    </a:lnTo>
                    <a:lnTo>
                      <a:pt x="2462" y="1147"/>
                    </a:lnTo>
                    <a:lnTo>
                      <a:pt x="2451" y="1147"/>
                    </a:lnTo>
                    <a:lnTo>
                      <a:pt x="2445" y="1144"/>
                    </a:lnTo>
                    <a:lnTo>
                      <a:pt x="2433" y="1142"/>
                    </a:lnTo>
                    <a:lnTo>
                      <a:pt x="2423" y="1152"/>
                    </a:lnTo>
                    <a:lnTo>
                      <a:pt x="2417" y="1172"/>
                    </a:lnTo>
                    <a:lnTo>
                      <a:pt x="2414" y="1189"/>
                    </a:lnTo>
                    <a:lnTo>
                      <a:pt x="2431" y="1207"/>
                    </a:lnTo>
                    <a:lnTo>
                      <a:pt x="2435" y="1216"/>
                    </a:lnTo>
                    <a:lnTo>
                      <a:pt x="2444" y="1221"/>
                    </a:lnTo>
                    <a:lnTo>
                      <a:pt x="2451" y="1221"/>
                    </a:lnTo>
                    <a:lnTo>
                      <a:pt x="2456" y="1228"/>
                    </a:lnTo>
                    <a:lnTo>
                      <a:pt x="2465" y="1228"/>
                    </a:lnTo>
                    <a:lnTo>
                      <a:pt x="2469" y="1239"/>
                    </a:lnTo>
                    <a:lnTo>
                      <a:pt x="2479" y="1247"/>
                    </a:lnTo>
                    <a:lnTo>
                      <a:pt x="2482" y="1255"/>
                    </a:lnTo>
                    <a:lnTo>
                      <a:pt x="2482" y="1265"/>
                    </a:lnTo>
                    <a:lnTo>
                      <a:pt x="2490" y="1276"/>
                    </a:lnTo>
                    <a:lnTo>
                      <a:pt x="2517" y="1286"/>
                    </a:lnTo>
                    <a:lnTo>
                      <a:pt x="2531" y="1285"/>
                    </a:lnTo>
                    <a:lnTo>
                      <a:pt x="2543" y="1269"/>
                    </a:lnTo>
                    <a:lnTo>
                      <a:pt x="2554" y="1260"/>
                    </a:lnTo>
                    <a:lnTo>
                      <a:pt x="2562" y="1249"/>
                    </a:lnTo>
                    <a:lnTo>
                      <a:pt x="2584" y="1239"/>
                    </a:lnTo>
                    <a:lnTo>
                      <a:pt x="2591" y="1238"/>
                    </a:lnTo>
                    <a:lnTo>
                      <a:pt x="2602" y="1249"/>
                    </a:lnTo>
                    <a:lnTo>
                      <a:pt x="2611" y="1254"/>
                    </a:lnTo>
                    <a:lnTo>
                      <a:pt x="2622" y="1255"/>
                    </a:lnTo>
                    <a:lnTo>
                      <a:pt x="2629" y="1264"/>
                    </a:lnTo>
                    <a:lnTo>
                      <a:pt x="2637" y="1265"/>
                    </a:lnTo>
                    <a:lnTo>
                      <a:pt x="2649" y="1263"/>
                    </a:lnTo>
                    <a:lnTo>
                      <a:pt x="2657" y="1258"/>
                    </a:lnTo>
                    <a:lnTo>
                      <a:pt x="2671" y="1264"/>
                    </a:lnTo>
                    <a:lnTo>
                      <a:pt x="2683" y="1266"/>
                    </a:lnTo>
                    <a:lnTo>
                      <a:pt x="2687" y="1268"/>
                    </a:lnTo>
                    <a:lnTo>
                      <a:pt x="2684" y="1281"/>
                    </a:lnTo>
                    <a:lnTo>
                      <a:pt x="2680" y="1290"/>
                    </a:lnTo>
                    <a:lnTo>
                      <a:pt x="2680" y="1295"/>
                    </a:lnTo>
                    <a:lnTo>
                      <a:pt x="2670" y="1307"/>
                    </a:lnTo>
                    <a:lnTo>
                      <a:pt x="2666" y="1303"/>
                    </a:lnTo>
                    <a:lnTo>
                      <a:pt x="2662" y="1293"/>
                    </a:lnTo>
                    <a:lnTo>
                      <a:pt x="2656" y="1297"/>
                    </a:lnTo>
                    <a:lnTo>
                      <a:pt x="2650" y="1295"/>
                    </a:lnTo>
                    <a:lnTo>
                      <a:pt x="2643" y="1301"/>
                    </a:lnTo>
                    <a:lnTo>
                      <a:pt x="2637" y="1311"/>
                    </a:lnTo>
                    <a:lnTo>
                      <a:pt x="2614" y="1313"/>
                    </a:lnTo>
                    <a:lnTo>
                      <a:pt x="2602" y="1319"/>
                    </a:lnTo>
                    <a:lnTo>
                      <a:pt x="2591" y="1319"/>
                    </a:lnTo>
                    <a:lnTo>
                      <a:pt x="2594" y="1333"/>
                    </a:lnTo>
                    <a:lnTo>
                      <a:pt x="2590" y="1333"/>
                    </a:lnTo>
                    <a:lnTo>
                      <a:pt x="2585" y="1338"/>
                    </a:lnTo>
                    <a:lnTo>
                      <a:pt x="2578" y="1355"/>
                    </a:lnTo>
                    <a:lnTo>
                      <a:pt x="2568" y="1356"/>
                    </a:lnTo>
                    <a:lnTo>
                      <a:pt x="2564" y="1345"/>
                    </a:lnTo>
                    <a:lnTo>
                      <a:pt x="2555" y="1345"/>
                    </a:lnTo>
                    <a:lnTo>
                      <a:pt x="2548" y="1354"/>
                    </a:lnTo>
                    <a:lnTo>
                      <a:pt x="2555" y="1362"/>
                    </a:lnTo>
                    <a:lnTo>
                      <a:pt x="2552" y="1371"/>
                    </a:lnTo>
                    <a:lnTo>
                      <a:pt x="2544" y="1381"/>
                    </a:lnTo>
                    <a:lnTo>
                      <a:pt x="2526" y="1391"/>
                    </a:lnTo>
                    <a:lnTo>
                      <a:pt x="2521" y="1404"/>
                    </a:lnTo>
                    <a:lnTo>
                      <a:pt x="2509" y="1421"/>
                    </a:lnTo>
                    <a:lnTo>
                      <a:pt x="2500" y="1437"/>
                    </a:lnTo>
                    <a:lnTo>
                      <a:pt x="2503" y="1446"/>
                    </a:lnTo>
                    <a:lnTo>
                      <a:pt x="2514" y="1448"/>
                    </a:lnTo>
                    <a:lnTo>
                      <a:pt x="2522" y="1456"/>
                    </a:lnTo>
                    <a:lnTo>
                      <a:pt x="2555" y="1473"/>
                    </a:lnTo>
                    <a:lnTo>
                      <a:pt x="2562" y="1483"/>
                    </a:lnTo>
                    <a:lnTo>
                      <a:pt x="2567" y="1499"/>
                    </a:lnTo>
                    <a:lnTo>
                      <a:pt x="2574" y="1508"/>
                    </a:lnTo>
                    <a:lnTo>
                      <a:pt x="2584" y="1548"/>
                    </a:lnTo>
                    <a:lnTo>
                      <a:pt x="2590" y="1561"/>
                    </a:lnTo>
                    <a:lnTo>
                      <a:pt x="2594" y="1578"/>
                    </a:lnTo>
                    <a:lnTo>
                      <a:pt x="2603" y="1592"/>
                    </a:lnTo>
                    <a:lnTo>
                      <a:pt x="2617" y="1598"/>
                    </a:lnTo>
                    <a:lnTo>
                      <a:pt x="2618" y="1608"/>
                    </a:lnTo>
                    <a:lnTo>
                      <a:pt x="2635" y="1625"/>
                    </a:lnTo>
                    <a:lnTo>
                      <a:pt x="2646" y="1642"/>
                    </a:lnTo>
                    <a:lnTo>
                      <a:pt x="2646" y="1646"/>
                    </a:lnTo>
                    <a:lnTo>
                      <a:pt x="2628" y="1637"/>
                    </a:lnTo>
                    <a:lnTo>
                      <a:pt x="2613" y="1632"/>
                    </a:lnTo>
                    <a:lnTo>
                      <a:pt x="2602" y="1632"/>
                    </a:lnTo>
                    <a:lnTo>
                      <a:pt x="2590" y="1624"/>
                    </a:lnTo>
                    <a:lnTo>
                      <a:pt x="2576" y="1620"/>
                    </a:lnTo>
                    <a:lnTo>
                      <a:pt x="2551" y="1625"/>
                    </a:lnTo>
                    <a:lnTo>
                      <a:pt x="2551" y="1631"/>
                    </a:lnTo>
                    <a:lnTo>
                      <a:pt x="2576" y="1626"/>
                    </a:lnTo>
                    <a:lnTo>
                      <a:pt x="2581" y="1630"/>
                    </a:lnTo>
                    <a:lnTo>
                      <a:pt x="2584" y="1637"/>
                    </a:lnTo>
                    <a:lnTo>
                      <a:pt x="2595" y="1639"/>
                    </a:lnTo>
                    <a:lnTo>
                      <a:pt x="2607" y="1647"/>
                    </a:lnTo>
                    <a:lnTo>
                      <a:pt x="2618" y="1660"/>
                    </a:lnTo>
                    <a:lnTo>
                      <a:pt x="2627" y="1664"/>
                    </a:lnTo>
                    <a:lnTo>
                      <a:pt x="2632" y="1667"/>
                    </a:lnTo>
                    <a:lnTo>
                      <a:pt x="2640" y="1677"/>
                    </a:lnTo>
                    <a:lnTo>
                      <a:pt x="2648" y="1690"/>
                    </a:lnTo>
                    <a:lnTo>
                      <a:pt x="2646" y="1695"/>
                    </a:lnTo>
                    <a:lnTo>
                      <a:pt x="2633" y="1696"/>
                    </a:lnTo>
                    <a:lnTo>
                      <a:pt x="2622" y="1706"/>
                    </a:lnTo>
                    <a:lnTo>
                      <a:pt x="2611" y="1710"/>
                    </a:lnTo>
                    <a:lnTo>
                      <a:pt x="2603" y="1715"/>
                    </a:lnTo>
                    <a:lnTo>
                      <a:pt x="2600" y="1720"/>
                    </a:lnTo>
                    <a:lnTo>
                      <a:pt x="2589" y="1727"/>
                    </a:lnTo>
                    <a:lnTo>
                      <a:pt x="2573" y="1727"/>
                    </a:lnTo>
                    <a:lnTo>
                      <a:pt x="2562" y="1730"/>
                    </a:lnTo>
                    <a:lnTo>
                      <a:pt x="2551" y="1734"/>
                    </a:lnTo>
                    <a:lnTo>
                      <a:pt x="2563" y="1733"/>
                    </a:lnTo>
                    <a:lnTo>
                      <a:pt x="2575" y="1737"/>
                    </a:lnTo>
                    <a:lnTo>
                      <a:pt x="2586" y="1742"/>
                    </a:lnTo>
                    <a:lnTo>
                      <a:pt x="2607" y="1733"/>
                    </a:lnTo>
                    <a:lnTo>
                      <a:pt x="2616" y="1736"/>
                    </a:lnTo>
                    <a:lnTo>
                      <a:pt x="2624" y="1743"/>
                    </a:lnTo>
                    <a:lnTo>
                      <a:pt x="2628" y="1749"/>
                    </a:lnTo>
                    <a:lnTo>
                      <a:pt x="2633" y="1753"/>
                    </a:lnTo>
                    <a:lnTo>
                      <a:pt x="2640" y="1755"/>
                    </a:lnTo>
                    <a:lnTo>
                      <a:pt x="2648" y="1755"/>
                    </a:lnTo>
                    <a:lnTo>
                      <a:pt x="2652" y="1758"/>
                    </a:lnTo>
                    <a:lnTo>
                      <a:pt x="2646" y="1761"/>
                    </a:lnTo>
                    <a:lnTo>
                      <a:pt x="2633" y="1776"/>
                    </a:lnTo>
                    <a:lnTo>
                      <a:pt x="2623" y="1781"/>
                    </a:lnTo>
                    <a:lnTo>
                      <a:pt x="2627" y="1782"/>
                    </a:lnTo>
                    <a:lnTo>
                      <a:pt x="2643" y="1775"/>
                    </a:lnTo>
                    <a:lnTo>
                      <a:pt x="2643" y="1788"/>
                    </a:lnTo>
                    <a:lnTo>
                      <a:pt x="2641" y="1798"/>
                    </a:lnTo>
                    <a:lnTo>
                      <a:pt x="2640" y="1795"/>
                    </a:lnTo>
                    <a:lnTo>
                      <a:pt x="2635" y="1798"/>
                    </a:lnTo>
                    <a:lnTo>
                      <a:pt x="2623" y="1802"/>
                    </a:lnTo>
                    <a:lnTo>
                      <a:pt x="2623" y="1804"/>
                    </a:lnTo>
                    <a:lnTo>
                      <a:pt x="2628" y="1814"/>
                    </a:lnTo>
                    <a:lnTo>
                      <a:pt x="2625" y="1829"/>
                    </a:lnTo>
                    <a:lnTo>
                      <a:pt x="2622" y="1833"/>
                    </a:lnTo>
                    <a:lnTo>
                      <a:pt x="2622" y="1850"/>
                    </a:lnTo>
                    <a:lnTo>
                      <a:pt x="2616" y="1865"/>
                    </a:lnTo>
                    <a:lnTo>
                      <a:pt x="2611" y="1862"/>
                    </a:lnTo>
                    <a:lnTo>
                      <a:pt x="2606" y="1856"/>
                    </a:lnTo>
                    <a:lnTo>
                      <a:pt x="2601" y="1860"/>
                    </a:lnTo>
                    <a:lnTo>
                      <a:pt x="2594" y="1871"/>
                    </a:lnTo>
                    <a:lnTo>
                      <a:pt x="2587" y="1879"/>
                    </a:lnTo>
                    <a:lnTo>
                      <a:pt x="2582" y="1887"/>
                    </a:lnTo>
                    <a:lnTo>
                      <a:pt x="2578" y="1890"/>
                    </a:lnTo>
                    <a:lnTo>
                      <a:pt x="2574" y="1897"/>
                    </a:lnTo>
                    <a:lnTo>
                      <a:pt x="2571" y="1904"/>
                    </a:lnTo>
                    <a:lnTo>
                      <a:pt x="2571" y="1911"/>
                    </a:lnTo>
                    <a:lnTo>
                      <a:pt x="2567" y="1921"/>
                    </a:lnTo>
                    <a:lnTo>
                      <a:pt x="2560" y="1930"/>
                    </a:lnTo>
                    <a:lnTo>
                      <a:pt x="2555" y="1933"/>
                    </a:lnTo>
                    <a:lnTo>
                      <a:pt x="2546" y="1943"/>
                    </a:lnTo>
                    <a:lnTo>
                      <a:pt x="2543" y="1957"/>
                    </a:lnTo>
                    <a:lnTo>
                      <a:pt x="2537" y="1964"/>
                    </a:lnTo>
                    <a:lnTo>
                      <a:pt x="2535" y="1962"/>
                    </a:lnTo>
                    <a:lnTo>
                      <a:pt x="2533" y="1948"/>
                    </a:lnTo>
                    <a:lnTo>
                      <a:pt x="2525" y="1949"/>
                    </a:lnTo>
                    <a:lnTo>
                      <a:pt x="2517" y="1956"/>
                    </a:lnTo>
                    <a:lnTo>
                      <a:pt x="2526" y="1973"/>
                    </a:lnTo>
                    <a:lnTo>
                      <a:pt x="2526" y="1976"/>
                    </a:lnTo>
                    <a:lnTo>
                      <a:pt x="2521" y="1992"/>
                    </a:lnTo>
                    <a:lnTo>
                      <a:pt x="2521" y="1997"/>
                    </a:lnTo>
                    <a:lnTo>
                      <a:pt x="2520" y="2003"/>
                    </a:lnTo>
                    <a:lnTo>
                      <a:pt x="2517" y="2010"/>
                    </a:lnTo>
                    <a:lnTo>
                      <a:pt x="2515" y="2013"/>
                    </a:lnTo>
                    <a:lnTo>
                      <a:pt x="2511" y="2014"/>
                    </a:lnTo>
                    <a:lnTo>
                      <a:pt x="2511" y="2021"/>
                    </a:lnTo>
                    <a:lnTo>
                      <a:pt x="2512" y="2028"/>
                    </a:lnTo>
                    <a:lnTo>
                      <a:pt x="2511" y="2030"/>
                    </a:lnTo>
                    <a:lnTo>
                      <a:pt x="2506" y="2028"/>
                    </a:lnTo>
                    <a:lnTo>
                      <a:pt x="2500" y="2028"/>
                    </a:lnTo>
                    <a:lnTo>
                      <a:pt x="2495" y="2033"/>
                    </a:lnTo>
                    <a:lnTo>
                      <a:pt x="2498" y="2040"/>
                    </a:lnTo>
                    <a:lnTo>
                      <a:pt x="2494" y="2046"/>
                    </a:lnTo>
                    <a:lnTo>
                      <a:pt x="2490" y="2044"/>
                    </a:lnTo>
                    <a:lnTo>
                      <a:pt x="2484" y="2045"/>
                    </a:lnTo>
                    <a:lnTo>
                      <a:pt x="2478" y="2060"/>
                    </a:lnTo>
                    <a:lnTo>
                      <a:pt x="2471" y="2065"/>
                    </a:lnTo>
                    <a:lnTo>
                      <a:pt x="2469" y="2075"/>
                    </a:lnTo>
                    <a:lnTo>
                      <a:pt x="2465" y="2081"/>
                    </a:lnTo>
                    <a:lnTo>
                      <a:pt x="2447" y="2083"/>
                    </a:lnTo>
                    <a:lnTo>
                      <a:pt x="2440" y="2081"/>
                    </a:lnTo>
                    <a:lnTo>
                      <a:pt x="2431" y="2088"/>
                    </a:lnTo>
                    <a:lnTo>
                      <a:pt x="2433" y="2091"/>
                    </a:lnTo>
                    <a:lnTo>
                      <a:pt x="2435" y="2097"/>
                    </a:lnTo>
                    <a:lnTo>
                      <a:pt x="2433" y="2105"/>
                    </a:lnTo>
                    <a:lnTo>
                      <a:pt x="2418" y="2119"/>
                    </a:lnTo>
                    <a:lnTo>
                      <a:pt x="2413" y="2119"/>
                    </a:lnTo>
                    <a:lnTo>
                      <a:pt x="2410" y="2131"/>
                    </a:lnTo>
                    <a:lnTo>
                      <a:pt x="2408" y="2123"/>
                    </a:lnTo>
                    <a:lnTo>
                      <a:pt x="2402" y="2127"/>
                    </a:lnTo>
                    <a:lnTo>
                      <a:pt x="2401" y="2135"/>
                    </a:lnTo>
                    <a:lnTo>
                      <a:pt x="2398" y="2134"/>
                    </a:lnTo>
                    <a:lnTo>
                      <a:pt x="2395" y="2134"/>
                    </a:lnTo>
                    <a:lnTo>
                      <a:pt x="2385" y="2141"/>
                    </a:lnTo>
                    <a:lnTo>
                      <a:pt x="2380" y="2140"/>
                    </a:lnTo>
                    <a:lnTo>
                      <a:pt x="2372" y="2141"/>
                    </a:lnTo>
                    <a:lnTo>
                      <a:pt x="2365" y="2152"/>
                    </a:lnTo>
                    <a:lnTo>
                      <a:pt x="2361" y="2159"/>
                    </a:lnTo>
                    <a:lnTo>
                      <a:pt x="2356" y="2164"/>
                    </a:lnTo>
                    <a:lnTo>
                      <a:pt x="2354" y="2170"/>
                    </a:lnTo>
                    <a:lnTo>
                      <a:pt x="2344" y="2177"/>
                    </a:lnTo>
                    <a:lnTo>
                      <a:pt x="2328" y="2183"/>
                    </a:lnTo>
                    <a:lnTo>
                      <a:pt x="2316" y="2189"/>
                    </a:lnTo>
                    <a:lnTo>
                      <a:pt x="2309" y="2186"/>
                    </a:lnTo>
                    <a:lnTo>
                      <a:pt x="2302" y="2184"/>
                    </a:lnTo>
                    <a:lnTo>
                      <a:pt x="2299" y="2189"/>
                    </a:lnTo>
                    <a:lnTo>
                      <a:pt x="2297" y="2193"/>
                    </a:lnTo>
                    <a:lnTo>
                      <a:pt x="2291" y="2195"/>
                    </a:lnTo>
                    <a:lnTo>
                      <a:pt x="2285" y="2193"/>
                    </a:lnTo>
                    <a:lnTo>
                      <a:pt x="2285" y="2188"/>
                    </a:lnTo>
                    <a:lnTo>
                      <a:pt x="2277" y="2184"/>
                    </a:lnTo>
                    <a:lnTo>
                      <a:pt x="2268" y="2190"/>
                    </a:lnTo>
                    <a:lnTo>
                      <a:pt x="2263" y="2199"/>
                    </a:lnTo>
                    <a:lnTo>
                      <a:pt x="2256" y="2199"/>
                    </a:lnTo>
                    <a:lnTo>
                      <a:pt x="2253" y="2193"/>
                    </a:lnTo>
                    <a:lnTo>
                      <a:pt x="2253" y="2189"/>
                    </a:lnTo>
                    <a:lnTo>
                      <a:pt x="2245" y="2191"/>
                    </a:lnTo>
                    <a:lnTo>
                      <a:pt x="2245" y="2202"/>
                    </a:lnTo>
                    <a:lnTo>
                      <a:pt x="2243" y="2202"/>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08" name="Freeform 115"/>
              <p:cNvSpPr>
                <a:spLocks noChangeAspect="1"/>
              </p:cNvSpPr>
              <p:nvPr/>
            </p:nvSpPr>
            <p:spPr bwMode="gray">
              <a:xfrm>
                <a:off x="2502861" y="1218734"/>
                <a:ext cx="47366" cy="59759"/>
              </a:xfrm>
              <a:custGeom>
                <a:avLst/>
                <a:gdLst/>
                <a:ahLst/>
                <a:cxnLst>
                  <a:cxn ang="0">
                    <a:pos x="220" y="310"/>
                  </a:cxn>
                  <a:cxn ang="0">
                    <a:pos x="185" y="277"/>
                  </a:cxn>
                  <a:cxn ang="0">
                    <a:pos x="169" y="266"/>
                  </a:cxn>
                  <a:cxn ang="0">
                    <a:pos x="174" y="262"/>
                  </a:cxn>
                  <a:cxn ang="0">
                    <a:pos x="174" y="236"/>
                  </a:cxn>
                  <a:cxn ang="0">
                    <a:pos x="186" y="226"/>
                  </a:cxn>
                  <a:cxn ang="0">
                    <a:pos x="199" y="212"/>
                  </a:cxn>
                  <a:cxn ang="0">
                    <a:pos x="235" y="200"/>
                  </a:cxn>
                  <a:cxn ang="0">
                    <a:pos x="257" y="181"/>
                  </a:cxn>
                  <a:cxn ang="0">
                    <a:pos x="289" y="155"/>
                  </a:cxn>
                  <a:cxn ang="0">
                    <a:pos x="297" y="121"/>
                  </a:cxn>
                  <a:cxn ang="0">
                    <a:pos x="295" y="101"/>
                  </a:cxn>
                  <a:cxn ang="0">
                    <a:pos x="308" y="80"/>
                  </a:cxn>
                  <a:cxn ang="0">
                    <a:pos x="342" y="46"/>
                  </a:cxn>
                  <a:cxn ang="0">
                    <a:pos x="347" y="41"/>
                  </a:cxn>
                  <a:cxn ang="0">
                    <a:pos x="343" y="27"/>
                  </a:cxn>
                  <a:cxn ang="0">
                    <a:pos x="327" y="11"/>
                  </a:cxn>
                  <a:cxn ang="0">
                    <a:pos x="305" y="9"/>
                  </a:cxn>
                  <a:cxn ang="0">
                    <a:pos x="288" y="44"/>
                  </a:cxn>
                  <a:cxn ang="0">
                    <a:pos x="233" y="74"/>
                  </a:cxn>
                  <a:cxn ang="0">
                    <a:pos x="208" y="83"/>
                  </a:cxn>
                  <a:cxn ang="0">
                    <a:pos x="172" y="118"/>
                  </a:cxn>
                  <a:cxn ang="0">
                    <a:pos x="139" y="103"/>
                  </a:cxn>
                  <a:cxn ang="0">
                    <a:pos x="102" y="142"/>
                  </a:cxn>
                  <a:cxn ang="0">
                    <a:pos x="45" y="178"/>
                  </a:cxn>
                  <a:cxn ang="0">
                    <a:pos x="2" y="220"/>
                  </a:cxn>
                  <a:cxn ang="0">
                    <a:pos x="13" y="235"/>
                  </a:cxn>
                  <a:cxn ang="0">
                    <a:pos x="30" y="239"/>
                  </a:cxn>
                  <a:cxn ang="0">
                    <a:pos x="57" y="245"/>
                  </a:cxn>
                  <a:cxn ang="0">
                    <a:pos x="59" y="258"/>
                  </a:cxn>
                  <a:cxn ang="0">
                    <a:pos x="50" y="301"/>
                  </a:cxn>
                  <a:cxn ang="0">
                    <a:pos x="59" y="307"/>
                  </a:cxn>
                  <a:cxn ang="0">
                    <a:pos x="43" y="320"/>
                  </a:cxn>
                  <a:cxn ang="0">
                    <a:pos x="32" y="339"/>
                  </a:cxn>
                  <a:cxn ang="0">
                    <a:pos x="40" y="353"/>
                  </a:cxn>
                  <a:cxn ang="0">
                    <a:pos x="48" y="355"/>
                  </a:cxn>
                  <a:cxn ang="0">
                    <a:pos x="40" y="361"/>
                  </a:cxn>
                  <a:cxn ang="0">
                    <a:pos x="47" y="366"/>
                  </a:cxn>
                  <a:cxn ang="0">
                    <a:pos x="53" y="377"/>
                  </a:cxn>
                  <a:cxn ang="0">
                    <a:pos x="64" y="372"/>
                  </a:cxn>
                  <a:cxn ang="0">
                    <a:pos x="74" y="360"/>
                  </a:cxn>
                  <a:cxn ang="0">
                    <a:pos x="78" y="356"/>
                  </a:cxn>
                  <a:cxn ang="0">
                    <a:pos x="91" y="368"/>
                  </a:cxn>
                  <a:cxn ang="0">
                    <a:pos x="102" y="369"/>
                  </a:cxn>
                  <a:cxn ang="0">
                    <a:pos x="121" y="374"/>
                  </a:cxn>
                  <a:cxn ang="0">
                    <a:pos x="156" y="340"/>
                  </a:cxn>
                  <a:cxn ang="0">
                    <a:pos x="191" y="340"/>
                  </a:cxn>
                  <a:cxn ang="0">
                    <a:pos x="223" y="318"/>
                  </a:cxn>
                </a:cxnLst>
                <a:rect l="0" t="0" r="r" b="b"/>
                <a:pathLst>
                  <a:path w="349" h="377">
                    <a:moveTo>
                      <a:pt x="223" y="318"/>
                    </a:moveTo>
                    <a:lnTo>
                      <a:pt x="220" y="310"/>
                    </a:lnTo>
                    <a:lnTo>
                      <a:pt x="196" y="290"/>
                    </a:lnTo>
                    <a:lnTo>
                      <a:pt x="185" y="277"/>
                    </a:lnTo>
                    <a:lnTo>
                      <a:pt x="171" y="272"/>
                    </a:lnTo>
                    <a:lnTo>
                      <a:pt x="169" y="266"/>
                    </a:lnTo>
                    <a:lnTo>
                      <a:pt x="174" y="253"/>
                    </a:lnTo>
                    <a:lnTo>
                      <a:pt x="174" y="262"/>
                    </a:lnTo>
                    <a:lnTo>
                      <a:pt x="175" y="255"/>
                    </a:lnTo>
                    <a:lnTo>
                      <a:pt x="174" y="236"/>
                    </a:lnTo>
                    <a:lnTo>
                      <a:pt x="175" y="229"/>
                    </a:lnTo>
                    <a:lnTo>
                      <a:pt x="186" y="226"/>
                    </a:lnTo>
                    <a:lnTo>
                      <a:pt x="196" y="220"/>
                    </a:lnTo>
                    <a:lnTo>
                      <a:pt x="199" y="212"/>
                    </a:lnTo>
                    <a:lnTo>
                      <a:pt x="223" y="209"/>
                    </a:lnTo>
                    <a:lnTo>
                      <a:pt x="235" y="200"/>
                    </a:lnTo>
                    <a:lnTo>
                      <a:pt x="239" y="194"/>
                    </a:lnTo>
                    <a:lnTo>
                      <a:pt x="257" y="181"/>
                    </a:lnTo>
                    <a:lnTo>
                      <a:pt x="274" y="162"/>
                    </a:lnTo>
                    <a:lnTo>
                      <a:pt x="289" y="155"/>
                    </a:lnTo>
                    <a:lnTo>
                      <a:pt x="295" y="150"/>
                    </a:lnTo>
                    <a:lnTo>
                      <a:pt x="297" y="121"/>
                    </a:lnTo>
                    <a:lnTo>
                      <a:pt x="293" y="112"/>
                    </a:lnTo>
                    <a:lnTo>
                      <a:pt x="295" y="101"/>
                    </a:lnTo>
                    <a:lnTo>
                      <a:pt x="304" y="87"/>
                    </a:lnTo>
                    <a:lnTo>
                      <a:pt x="308" y="80"/>
                    </a:lnTo>
                    <a:lnTo>
                      <a:pt x="335" y="49"/>
                    </a:lnTo>
                    <a:lnTo>
                      <a:pt x="342" y="46"/>
                    </a:lnTo>
                    <a:lnTo>
                      <a:pt x="349" y="48"/>
                    </a:lnTo>
                    <a:lnTo>
                      <a:pt x="347" y="41"/>
                    </a:lnTo>
                    <a:lnTo>
                      <a:pt x="343" y="33"/>
                    </a:lnTo>
                    <a:lnTo>
                      <a:pt x="343" y="27"/>
                    </a:lnTo>
                    <a:lnTo>
                      <a:pt x="335" y="26"/>
                    </a:lnTo>
                    <a:lnTo>
                      <a:pt x="327" y="11"/>
                    </a:lnTo>
                    <a:lnTo>
                      <a:pt x="316" y="0"/>
                    </a:lnTo>
                    <a:lnTo>
                      <a:pt x="305" y="9"/>
                    </a:lnTo>
                    <a:lnTo>
                      <a:pt x="298" y="29"/>
                    </a:lnTo>
                    <a:lnTo>
                      <a:pt x="288" y="44"/>
                    </a:lnTo>
                    <a:lnTo>
                      <a:pt x="257" y="68"/>
                    </a:lnTo>
                    <a:lnTo>
                      <a:pt x="233" y="74"/>
                    </a:lnTo>
                    <a:lnTo>
                      <a:pt x="213" y="74"/>
                    </a:lnTo>
                    <a:lnTo>
                      <a:pt x="208" y="83"/>
                    </a:lnTo>
                    <a:lnTo>
                      <a:pt x="214" y="114"/>
                    </a:lnTo>
                    <a:lnTo>
                      <a:pt x="172" y="118"/>
                    </a:lnTo>
                    <a:lnTo>
                      <a:pt x="158" y="108"/>
                    </a:lnTo>
                    <a:lnTo>
                      <a:pt x="139" y="103"/>
                    </a:lnTo>
                    <a:lnTo>
                      <a:pt x="127" y="113"/>
                    </a:lnTo>
                    <a:lnTo>
                      <a:pt x="102" y="142"/>
                    </a:lnTo>
                    <a:lnTo>
                      <a:pt x="84" y="157"/>
                    </a:lnTo>
                    <a:lnTo>
                      <a:pt x="45" y="178"/>
                    </a:lnTo>
                    <a:lnTo>
                      <a:pt x="30" y="185"/>
                    </a:lnTo>
                    <a:lnTo>
                      <a:pt x="2" y="220"/>
                    </a:lnTo>
                    <a:lnTo>
                      <a:pt x="0" y="224"/>
                    </a:lnTo>
                    <a:lnTo>
                      <a:pt x="13" y="235"/>
                    </a:lnTo>
                    <a:lnTo>
                      <a:pt x="16" y="246"/>
                    </a:lnTo>
                    <a:lnTo>
                      <a:pt x="30" y="239"/>
                    </a:lnTo>
                    <a:lnTo>
                      <a:pt x="42" y="243"/>
                    </a:lnTo>
                    <a:lnTo>
                      <a:pt x="57" y="245"/>
                    </a:lnTo>
                    <a:lnTo>
                      <a:pt x="63" y="248"/>
                    </a:lnTo>
                    <a:lnTo>
                      <a:pt x="59" y="258"/>
                    </a:lnTo>
                    <a:lnTo>
                      <a:pt x="56" y="278"/>
                    </a:lnTo>
                    <a:lnTo>
                      <a:pt x="50" y="301"/>
                    </a:lnTo>
                    <a:lnTo>
                      <a:pt x="52" y="307"/>
                    </a:lnTo>
                    <a:lnTo>
                      <a:pt x="59" y="307"/>
                    </a:lnTo>
                    <a:lnTo>
                      <a:pt x="45" y="315"/>
                    </a:lnTo>
                    <a:lnTo>
                      <a:pt x="43" y="320"/>
                    </a:lnTo>
                    <a:lnTo>
                      <a:pt x="37" y="323"/>
                    </a:lnTo>
                    <a:lnTo>
                      <a:pt x="32" y="339"/>
                    </a:lnTo>
                    <a:lnTo>
                      <a:pt x="24" y="352"/>
                    </a:lnTo>
                    <a:lnTo>
                      <a:pt x="40" y="353"/>
                    </a:lnTo>
                    <a:lnTo>
                      <a:pt x="50" y="350"/>
                    </a:lnTo>
                    <a:lnTo>
                      <a:pt x="48" y="355"/>
                    </a:lnTo>
                    <a:lnTo>
                      <a:pt x="45" y="361"/>
                    </a:lnTo>
                    <a:lnTo>
                      <a:pt x="40" y="361"/>
                    </a:lnTo>
                    <a:lnTo>
                      <a:pt x="41" y="368"/>
                    </a:lnTo>
                    <a:lnTo>
                      <a:pt x="47" y="366"/>
                    </a:lnTo>
                    <a:lnTo>
                      <a:pt x="51" y="376"/>
                    </a:lnTo>
                    <a:lnTo>
                      <a:pt x="53" y="377"/>
                    </a:lnTo>
                    <a:lnTo>
                      <a:pt x="61" y="377"/>
                    </a:lnTo>
                    <a:lnTo>
                      <a:pt x="64" y="372"/>
                    </a:lnTo>
                    <a:lnTo>
                      <a:pt x="71" y="370"/>
                    </a:lnTo>
                    <a:lnTo>
                      <a:pt x="74" y="360"/>
                    </a:lnTo>
                    <a:lnTo>
                      <a:pt x="72" y="355"/>
                    </a:lnTo>
                    <a:lnTo>
                      <a:pt x="78" y="356"/>
                    </a:lnTo>
                    <a:lnTo>
                      <a:pt x="84" y="365"/>
                    </a:lnTo>
                    <a:lnTo>
                      <a:pt x="91" y="368"/>
                    </a:lnTo>
                    <a:lnTo>
                      <a:pt x="99" y="374"/>
                    </a:lnTo>
                    <a:lnTo>
                      <a:pt x="102" y="369"/>
                    </a:lnTo>
                    <a:lnTo>
                      <a:pt x="113" y="365"/>
                    </a:lnTo>
                    <a:lnTo>
                      <a:pt x="121" y="374"/>
                    </a:lnTo>
                    <a:lnTo>
                      <a:pt x="134" y="363"/>
                    </a:lnTo>
                    <a:lnTo>
                      <a:pt x="156" y="340"/>
                    </a:lnTo>
                    <a:lnTo>
                      <a:pt x="174" y="339"/>
                    </a:lnTo>
                    <a:lnTo>
                      <a:pt x="191" y="340"/>
                    </a:lnTo>
                    <a:lnTo>
                      <a:pt x="206" y="334"/>
                    </a:lnTo>
                    <a:lnTo>
                      <a:pt x="223" y="318"/>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grpSp>
            <p:nvGrpSpPr>
              <p:cNvPr id="109" name="Group 116"/>
              <p:cNvGrpSpPr>
                <a:grpSpLocks noChangeAspect="1"/>
              </p:cNvGrpSpPr>
              <p:nvPr/>
            </p:nvGrpSpPr>
            <p:grpSpPr bwMode="gray">
              <a:xfrm>
                <a:off x="1713431" y="426921"/>
                <a:ext cx="1285742" cy="811471"/>
                <a:chOff x="2730" y="960"/>
                <a:chExt cx="1873" cy="1032"/>
              </a:xfrm>
              <a:solidFill>
                <a:schemeClr val="accent5"/>
              </a:solidFill>
            </p:grpSpPr>
            <p:grpSp>
              <p:nvGrpSpPr>
                <p:cNvPr id="398" name="Group 117"/>
                <p:cNvGrpSpPr>
                  <a:grpSpLocks noChangeAspect="1"/>
                </p:cNvGrpSpPr>
                <p:nvPr/>
              </p:nvGrpSpPr>
              <p:grpSpPr bwMode="gray">
                <a:xfrm>
                  <a:off x="3044" y="960"/>
                  <a:ext cx="1473" cy="481"/>
                  <a:chOff x="3044" y="960"/>
                  <a:chExt cx="1473" cy="481"/>
                </a:xfrm>
                <a:grpFill/>
              </p:grpSpPr>
              <p:sp>
                <p:nvSpPr>
                  <p:cNvPr id="402" name="Freeform 118"/>
                  <p:cNvSpPr>
                    <a:spLocks noChangeAspect="1"/>
                  </p:cNvSpPr>
                  <p:nvPr/>
                </p:nvSpPr>
                <p:spPr bwMode="gray">
                  <a:xfrm>
                    <a:off x="3044" y="1416"/>
                    <a:ext cx="23" cy="25"/>
                  </a:xfrm>
                  <a:custGeom>
                    <a:avLst/>
                    <a:gdLst/>
                    <a:ahLst/>
                    <a:cxnLst>
                      <a:cxn ang="0">
                        <a:pos x="27" y="8"/>
                      </a:cxn>
                      <a:cxn ang="0">
                        <a:pos x="29" y="5"/>
                      </a:cxn>
                      <a:cxn ang="0">
                        <a:pos x="34" y="3"/>
                      </a:cxn>
                      <a:cxn ang="0">
                        <a:pos x="38" y="7"/>
                      </a:cxn>
                      <a:cxn ang="0">
                        <a:pos x="49" y="0"/>
                      </a:cxn>
                      <a:cxn ang="0">
                        <a:pos x="54" y="0"/>
                      </a:cxn>
                      <a:cxn ang="0">
                        <a:pos x="94" y="37"/>
                      </a:cxn>
                      <a:cxn ang="0">
                        <a:pos x="100" y="51"/>
                      </a:cxn>
                      <a:cxn ang="0">
                        <a:pos x="105" y="53"/>
                      </a:cxn>
                      <a:cxn ang="0">
                        <a:pos x="105" y="34"/>
                      </a:cxn>
                      <a:cxn ang="0">
                        <a:pos x="109" y="49"/>
                      </a:cxn>
                      <a:cxn ang="0">
                        <a:pos x="116" y="65"/>
                      </a:cxn>
                      <a:cxn ang="0">
                        <a:pos x="115" y="78"/>
                      </a:cxn>
                      <a:cxn ang="0">
                        <a:pos x="109" y="64"/>
                      </a:cxn>
                      <a:cxn ang="0">
                        <a:pos x="97" y="76"/>
                      </a:cxn>
                      <a:cxn ang="0">
                        <a:pos x="77" y="105"/>
                      </a:cxn>
                      <a:cxn ang="0">
                        <a:pos x="63" y="113"/>
                      </a:cxn>
                      <a:cxn ang="0">
                        <a:pos x="55" y="113"/>
                      </a:cxn>
                      <a:cxn ang="0">
                        <a:pos x="45" y="124"/>
                      </a:cxn>
                      <a:cxn ang="0">
                        <a:pos x="35" y="125"/>
                      </a:cxn>
                      <a:cxn ang="0">
                        <a:pos x="30" y="118"/>
                      </a:cxn>
                      <a:cxn ang="0">
                        <a:pos x="28" y="126"/>
                      </a:cxn>
                      <a:cxn ang="0">
                        <a:pos x="19" y="118"/>
                      </a:cxn>
                      <a:cxn ang="0">
                        <a:pos x="12" y="105"/>
                      </a:cxn>
                      <a:cxn ang="0">
                        <a:pos x="6" y="105"/>
                      </a:cxn>
                      <a:cxn ang="0">
                        <a:pos x="4" y="118"/>
                      </a:cxn>
                      <a:cxn ang="0">
                        <a:pos x="8" y="125"/>
                      </a:cxn>
                      <a:cxn ang="0">
                        <a:pos x="2" y="115"/>
                      </a:cxn>
                      <a:cxn ang="0">
                        <a:pos x="0" y="104"/>
                      </a:cxn>
                      <a:cxn ang="0">
                        <a:pos x="2" y="91"/>
                      </a:cxn>
                      <a:cxn ang="0">
                        <a:pos x="3" y="56"/>
                      </a:cxn>
                      <a:cxn ang="0">
                        <a:pos x="7" y="41"/>
                      </a:cxn>
                      <a:cxn ang="0">
                        <a:pos x="19" y="17"/>
                      </a:cxn>
                      <a:cxn ang="0">
                        <a:pos x="27" y="8"/>
                      </a:cxn>
                    </a:cxnLst>
                    <a:rect l="0" t="0" r="r" b="b"/>
                    <a:pathLst>
                      <a:path w="116" h="126">
                        <a:moveTo>
                          <a:pt x="27" y="8"/>
                        </a:moveTo>
                        <a:lnTo>
                          <a:pt x="29" y="5"/>
                        </a:lnTo>
                        <a:lnTo>
                          <a:pt x="34" y="3"/>
                        </a:lnTo>
                        <a:lnTo>
                          <a:pt x="38" y="7"/>
                        </a:lnTo>
                        <a:lnTo>
                          <a:pt x="49" y="0"/>
                        </a:lnTo>
                        <a:lnTo>
                          <a:pt x="54" y="0"/>
                        </a:lnTo>
                        <a:lnTo>
                          <a:pt x="94" y="37"/>
                        </a:lnTo>
                        <a:lnTo>
                          <a:pt x="100" y="51"/>
                        </a:lnTo>
                        <a:lnTo>
                          <a:pt x="105" y="53"/>
                        </a:lnTo>
                        <a:lnTo>
                          <a:pt x="105" y="34"/>
                        </a:lnTo>
                        <a:lnTo>
                          <a:pt x="109" y="49"/>
                        </a:lnTo>
                        <a:lnTo>
                          <a:pt x="116" y="65"/>
                        </a:lnTo>
                        <a:lnTo>
                          <a:pt x="115" y="78"/>
                        </a:lnTo>
                        <a:lnTo>
                          <a:pt x="109" y="64"/>
                        </a:lnTo>
                        <a:lnTo>
                          <a:pt x="97" y="76"/>
                        </a:lnTo>
                        <a:lnTo>
                          <a:pt x="77" y="105"/>
                        </a:lnTo>
                        <a:lnTo>
                          <a:pt x="63" y="113"/>
                        </a:lnTo>
                        <a:lnTo>
                          <a:pt x="55" y="113"/>
                        </a:lnTo>
                        <a:lnTo>
                          <a:pt x="45" y="124"/>
                        </a:lnTo>
                        <a:lnTo>
                          <a:pt x="35" y="125"/>
                        </a:lnTo>
                        <a:lnTo>
                          <a:pt x="30" y="118"/>
                        </a:lnTo>
                        <a:lnTo>
                          <a:pt x="28" y="126"/>
                        </a:lnTo>
                        <a:lnTo>
                          <a:pt x="19" y="118"/>
                        </a:lnTo>
                        <a:lnTo>
                          <a:pt x="12" y="105"/>
                        </a:lnTo>
                        <a:lnTo>
                          <a:pt x="6" y="105"/>
                        </a:lnTo>
                        <a:lnTo>
                          <a:pt x="4" y="118"/>
                        </a:lnTo>
                        <a:lnTo>
                          <a:pt x="8" y="125"/>
                        </a:lnTo>
                        <a:lnTo>
                          <a:pt x="2" y="115"/>
                        </a:lnTo>
                        <a:lnTo>
                          <a:pt x="0" y="104"/>
                        </a:lnTo>
                        <a:lnTo>
                          <a:pt x="2" y="91"/>
                        </a:lnTo>
                        <a:lnTo>
                          <a:pt x="3" y="56"/>
                        </a:lnTo>
                        <a:lnTo>
                          <a:pt x="7" y="41"/>
                        </a:lnTo>
                        <a:lnTo>
                          <a:pt x="19" y="17"/>
                        </a:lnTo>
                        <a:lnTo>
                          <a:pt x="27" y="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03" name="Freeform 119"/>
                  <p:cNvSpPr>
                    <a:spLocks noChangeAspect="1"/>
                  </p:cNvSpPr>
                  <p:nvPr/>
                </p:nvSpPr>
                <p:spPr bwMode="gray">
                  <a:xfrm>
                    <a:off x="3605" y="995"/>
                    <a:ext cx="67" cy="84"/>
                  </a:xfrm>
                  <a:custGeom>
                    <a:avLst/>
                    <a:gdLst/>
                    <a:ahLst/>
                    <a:cxnLst>
                      <a:cxn ang="0">
                        <a:pos x="42" y="277"/>
                      </a:cxn>
                      <a:cxn ang="0">
                        <a:pos x="52" y="238"/>
                      </a:cxn>
                      <a:cxn ang="0">
                        <a:pos x="66" y="185"/>
                      </a:cxn>
                      <a:cxn ang="0">
                        <a:pos x="96" y="201"/>
                      </a:cxn>
                      <a:cxn ang="0">
                        <a:pos x="80" y="149"/>
                      </a:cxn>
                      <a:cxn ang="0">
                        <a:pos x="92" y="119"/>
                      </a:cxn>
                      <a:cxn ang="0">
                        <a:pos x="93" y="115"/>
                      </a:cxn>
                      <a:cxn ang="0">
                        <a:pos x="100" y="94"/>
                      </a:cxn>
                      <a:cxn ang="0">
                        <a:pos x="105" y="88"/>
                      </a:cxn>
                      <a:cxn ang="0">
                        <a:pos x="124" y="52"/>
                      </a:cxn>
                      <a:cxn ang="0">
                        <a:pos x="124" y="29"/>
                      </a:cxn>
                      <a:cxn ang="0">
                        <a:pos x="136" y="39"/>
                      </a:cxn>
                      <a:cxn ang="0">
                        <a:pos x="155" y="62"/>
                      </a:cxn>
                      <a:cxn ang="0">
                        <a:pos x="155" y="16"/>
                      </a:cxn>
                      <a:cxn ang="0">
                        <a:pos x="194" y="12"/>
                      </a:cxn>
                      <a:cxn ang="0">
                        <a:pos x="195" y="29"/>
                      </a:cxn>
                      <a:cxn ang="0">
                        <a:pos x="208" y="30"/>
                      </a:cxn>
                      <a:cxn ang="0">
                        <a:pos x="195" y="73"/>
                      </a:cxn>
                      <a:cxn ang="0">
                        <a:pos x="194" y="108"/>
                      </a:cxn>
                      <a:cxn ang="0">
                        <a:pos x="209" y="103"/>
                      </a:cxn>
                      <a:cxn ang="0">
                        <a:pos x="219" y="66"/>
                      </a:cxn>
                      <a:cxn ang="0">
                        <a:pos x="233" y="79"/>
                      </a:cxn>
                      <a:cxn ang="0">
                        <a:pos x="238" y="99"/>
                      </a:cxn>
                      <a:cxn ang="0">
                        <a:pos x="249" y="72"/>
                      </a:cxn>
                      <a:cxn ang="0">
                        <a:pos x="262" y="95"/>
                      </a:cxn>
                      <a:cxn ang="0">
                        <a:pos x="261" y="119"/>
                      </a:cxn>
                      <a:cxn ang="0">
                        <a:pos x="273" y="131"/>
                      </a:cxn>
                      <a:cxn ang="0">
                        <a:pos x="279" y="110"/>
                      </a:cxn>
                      <a:cxn ang="0">
                        <a:pos x="292" y="163"/>
                      </a:cxn>
                      <a:cxn ang="0">
                        <a:pos x="334" y="195"/>
                      </a:cxn>
                      <a:cxn ang="0">
                        <a:pos x="337" y="234"/>
                      </a:cxn>
                      <a:cxn ang="0">
                        <a:pos x="337" y="259"/>
                      </a:cxn>
                      <a:cxn ang="0">
                        <a:pos x="318" y="312"/>
                      </a:cxn>
                      <a:cxn ang="0">
                        <a:pos x="301" y="317"/>
                      </a:cxn>
                      <a:cxn ang="0">
                        <a:pos x="242" y="344"/>
                      </a:cxn>
                      <a:cxn ang="0">
                        <a:pos x="216" y="347"/>
                      </a:cxn>
                      <a:cxn ang="0">
                        <a:pos x="200" y="346"/>
                      </a:cxn>
                      <a:cxn ang="0">
                        <a:pos x="190" y="360"/>
                      </a:cxn>
                      <a:cxn ang="0">
                        <a:pos x="149" y="352"/>
                      </a:cxn>
                      <a:cxn ang="0">
                        <a:pos x="133" y="352"/>
                      </a:cxn>
                      <a:cxn ang="0">
                        <a:pos x="92" y="368"/>
                      </a:cxn>
                      <a:cxn ang="0">
                        <a:pos x="77" y="385"/>
                      </a:cxn>
                      <a:cxn ang="0">
                        <a:pos x="41" y="409"/>
                      </a:cxn>
                      <a:cxn ang="0">
                        <a:pos x="6" y="416"/>
                      </a:cxn>
                      <a:cxn ang="0">
                        <a:pos x="12" y="398"/>
                      </a:cxn>
                      <a:cxn ang="0">
                        <a:pos x="0" y="393"/>
                      </a:cxn>
                      <a:cxn ang="0">
                        <a:pos x="9" y="355"/>
                      </a:cxn>
                      <a:cxn ang="0">
                        <a:pos x="33" y="297"/>
                      </a:cxn>
                    </a:cxnLst>
                    <a:rect l="0" t="0" r="r" b="b"/>
                    <a:pathLst>
                      <a:path w="337" h="418">
                        <a:moveTo>
                          <a:pt x="33" y="286"/>
                        </a:moveTo>
                        <a:lnTo>
                          <a:pt x="42" y="277"/>
                        </a:lnTo>
                        <a:lnTo>
                          <a:pt x="42" y="269"/>
                        </a:lnTo>
                        <a:lnTo>
                          <a:pt x="52" y="238"/>
                        </a:lnTo>
                        <a:lnTo>
                          <a:pt x="49" y="228"/>
                        </a:lnTo>
                        <a:lnTo>
                          <a:pt x="66" y="185"/>
                        </a:lnTo>
                        <a:lnTo>
                          <a:pt x="85" y="202"/>
                        </a:lnTo>
                        <a:lnTo>
                          <a:pt x="96" y="201"/>
                        </a:lnTo>
                        <a:lnTo>
                          <a:pt x="80" y="183"/>
                        </a:lnTo>
                        <a:lnTo>
                          <a:pt x="80" y="149"/>
                        </a:lnTo>
                        <a:lnTo>
                          <a:pt x="81" y="131"/>
                        </a:lnTo>
                        <a:lnTo>
                          <a:pt x="92" y="119"/>
                        </a:lnTo>
                        <a:lnTo>
                          <a:pt x="100" y="118"/>
                        </a:lnTo>
                        <a:lnTo>
                          <a:pt x="93" y="115"/>
                        </a:lnTo>
                        <a:lnTo>
                          <a:pt x="93" y="103"/>
                        </a:lnTo>
                        <a:lnTo>
                          <a:pt x="100" y="94"/>
                        </a:lnTo>
                        <a:lnTo>
                          <a:pt x="109" y="92"/>
                        </a:lnTo>
                        <a:lnTo>
                          <a:pt x="105" y="88"/>
                        </a:lnTo>
                        <a:lnTo>
                          <a:pt x="105" y="73"/>
                        </a:lnTo>
                        <a:lnTo>
                          <a:pt x="124" y="52"/>
                        </a:lnTo>
                        <a:lnTo>
                          <a:pt x="125" y="44"/>
                        </a:lnTo>
                        <a:lnTo>
                          <a:pt x="124" y="29"/>
                        </a:lnTo>
                        <a:lnTo>
                          <a:pt x="130" y="24"/>
                        </a:lnTo>
                        <a:lnTo>
                          <a:pt x="136" y="39"/>
                        </a:lnTo>
                        <a:lnTo>
                          <a:pt x="139" y="56"/>
                        </a:lnTo>
                        <a:lnTo>
                          <a:pt x="155" y="62"/>
                        </a:lnTo>
                        <a:lnTo>
                          <a:pt x="157" y="48"/>
                        </a:lnTo>
                        <a:lnTo>
                          <a:pt x="155" y="16"/>
                        </a:lnTo>
                        <a:lnTo>
                          <a:pt x="166" y="0"/>
                        </a:lnTo>
                        <a:lnTo>
                          <a:pt x="194" y="12"/>
                        </a:lnTo>
                        <a:lnTo>
                          <a:pt x="194" y="36"/>
                        </a:lnTo>
                        <a:lnTo>
                          <a:pt x="195" y="29"/>
                        </a:lnTo>
                        <a:lnTo>
                          <a:pt x="200" y="23"/>
                        </a:lnTo>
                        <a:lnTo>
                          <a:pt x="208" y="30"/>
                        </a:lnTo>
                        <a:lnTo>
                          <a:pt x="208" y="43"/>
                        </a:lnTo>
                        <a:lnTo>
                          <a:pt x="195" y="73"/>
                        </a:lnTo>
                        <a:lnTo>
                          <a:pt x="197" y="94"/>
                        </a:lnTo>
                        <a:lnTo>
                          <a:pt x="194" y="108"/>
                        </a:lnTo>
                        <a:lnTo>
                          <a:pt x="194" y="122"/>
                        </a:lnTo>
                        <a:lnTo>
                          <a:pt x="209" y="103"/>
                        </a:lnTo>
                        <a:lnTo>
                          <a:pt x="219" y="84"/>
                        </a:lnTo>
                        <a:lnTo>
                          <a:pt x="219" y="66"/>
                        </a:lnTo>
                        <a:lnTo>
                          <a:pt x="224" y="65"/>
                        </a:lnTo>
                        <a:lnTo>
                          <a:pt x="233" y="79"/>
                        </a:lnTo>
                        <a:lnTo>
                          <a:pt x="236" y="94"/>
                        </a:lnTo>
                        <a:lnTo>
                          <a:pt x="238" y="99"/>
                        </a:lnTo>
                        <a:lnTo>
                          <a:pt x="245" y="88"/>
                        </a:lnTo>
                        <a:lnTo>
                          <a:pt x="249" y="72"/>
                        </a:lnTo>
                        <a:lnTo>
                          <a:pt x="258" y="77"/>
                        </a:lnTo>
                        <a:lnTo>
                          <a:pt x="262" y="95"/>
                        </a:lnTo>
                        <a:lnTo>
                          <a:pt x="259" y="110"/>
                        </a:lnTo>
                        <a:lnTo>
                          <a:pt x="261" y="119"/>
                        </a:lnTo>
                        <a:lnTo>
                          <a:pt x="267" y="131"/>
                        </a:lnTo>
                        <a:lnTo>
                          <a:pt x="273" y="131"/>
                        </a:lnTo>
                        <a:lnTo>
                          <a:pt x="272" y="118"/>
                        </a:lnTo>
                        <a:lnTo>
                          <a:pt x="279" y="110"/>
                        </a:lnTo>
                        <a:lnTo>
                          <a:pt x="284" y="137"/>
                        </a:lnTo>
                        <a:lnTo>
                          <a:pt x="292" y="163"/>
                        </a:lnTo>
                        <a:lnTo>
                          <a:pt x="326" y="184"/>
                        </a:lnTo>
                        <a:lnTo>
                          <a:pt x="334" y="195"/>
                        </a:lnTo>
                        <a:lnTo>
                          <a:pt x="337" y="217"/>
                        </a:lnTo>
                        <a:lnTo>
                          <a:pt x="337" y="234"/>
                        </a:lnTo>
                        <a:lnTo>
                          <a:pt x="333" y="245"/>
                        </a:lnTo>
                        <a:lnTo>
                          <a:pt x="337" y="259"/>
                        </a:lnTo>
                        <a:lnTo>
                          <a:pt x="337" y="276"/>
                        </a:lnTo>
                        <a:lnTo>
                          <a:pt x="318" y="312"/>
                        </a:lnTo>
                        <a:lnTo>
                          <a:pt x="307" y="323"/>
                        </a:lnTo>
                        <a:lnTo>
                          <a:pt x="301" y="317"/>
                        </a:lnTo>
                        <a:lnTo>
                          <a:pt x="280" y="321"/>
                        </a:lnTo>
                        <a:lnTo>
                          <a:pt x="242" y="344"/>
                        </a:lnTo>
                        <a:lnTo>
                          <a:pt x="226" y="341"/>
                        </a:lnTo>
                        <a:lnTo>
                          <a:pt x="216" y="347"/>
                        </a:lnTo>
                        <a:lnTo>
                          <a:pt x="205" y="344"/>
                        </a:lnTo>
                        <a:lnTo>
                          <a:pt x="200" y="346"/>
                        </a:lnTo>
                        <a:lnTo>
                          <a:pt x="199" y="355"/>
                        </a:lnTo>
                        <a:lnTo>
                          <a:pt x="190" y="360"/>
                        </a:lnTo>
                        <a:lnTo>
                          <a:pt x="176" y="342"/>
                        </a:lnTo>
                        <a:lnTo>
                          <a:pt x="149" y="352"/>
                        </a:lnTo>
                        <a:lnTo>
                          <a:pt x="143" y="346"/>
                        </a:lnTo>
                        <a:lnTo>
                          <a:pt x="133" y="352"/>
                        </a:lnTo>
                        <a:lnTo>
                          <a:pt x="98" y="350"/>
                        </a:lnTo>
                        <a:lnTo>
                          <a:pt x="92" y="368"/>
                        </a:lnTo>
                        <a:lnTo>
                          <a:pt x="86" y="371"/>
                        </a:lnTo>
                        <a:lnTo>
                          <a:pt x="77" y="385"/>
                        </a:lnTo>
                        <a:lnTo>
                          <a:pt x="53" y="396"/>
                        </a:lnTo>
                        <a:lnTo>
                          <a:pt x="41" y="409"/>
                        </a:lnTo>
                        <a:lnTo>
                          <a:pt x="33" y="418"/>
                        </a:lnTo>
                        <a:lnTo>
                          <a:pt x="6" y="416"/>
                        </a:lnTo>
                        <a:lnTo>
                          <a:pt x="7" y="409"/>
                        </a:lnTo>
                        <a:lnTo>
                          <a:pt x="12" y="398"/>
                        </a:lnTo>
                        <a:lnTo>
                          <a:pt x="11" y="387"/>
                        </a:lnTo>
                        <a:lnTo>
                          <a:pt x="0" y="393"/>
                        </a:lnTo>
                        <a:lnTo>
                          <a:pt x="4" y="366"/>
                        </a:lnTo>
                        <a:lnTo>
                          <a:pt x="9" y="355"/>
                        </a:lnTo>
                        <a:lnTo>
                          <a:pt x="38" y="302"/>
                        </a:lnTo>
                        <a:lnTo>
                          <a:pt x="33" y="297"/>
                        </a:lnTo>
                        <a:lnTo>
                          <a:pt x="33" y="28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04" name="Freeform 120"/>
                  <p:cNvSpPr>
                    <a:spLocks noChangeAspect="1"/>
                  </p:cNvSpPr>
                  <p:nvPr/>
                </p:nvSpPr>
                <p:spPr bwMode="gray">
                  <a:xfrm>
                    <a:off x="4015" y="1163"/>
                    <a:ext cx="73" cy="67"/>
                  </a:xfrm>
                  <a:custGeom>
                    <a:avLst/>
                    <a:gdLst/>
                    <a:ahLst/>
                    <a:cxnLst>
                      <a:cxn ang="0">
                        <a:pos x="179" y="89"/>
                      </a:cxn>
                      <a:cxn ang="0">
                        <a:pos x="185" y="89"/>
                      </a:cxn>
                      <a:cxn ang="0">
                        <a:pos x="200" y="103"/>
                      </a:cxn>
                      <a:cxn ang="0">
                        <a:pos x="194" y="120"/>
                      </a:cxn>
                      <a:cxn ang="0">
                        <a:pos x="195" y="127"/>
                      </a:cxn>
                      <a:cxn ang="0">
                        <a:pos x="205" y="132"/>
                      </a:cxn>
                      <a:cxn ang="0">
                        <a:pos x="216" y="133"/>
                      </a:cxn>
                      <a:cxn ang="0">
                        <a:pos x="228" y="133"/>
                      </a:cxn>
                      <a:cxn ang="0">
                        <a:pos x="233" y="103"/>
                      </a:cxn>
                      <a:cxn ang="0">
                        <a:pos x="225" y="60"/>
                      </a:cxn>
                      <a:cxn ang="0">
                        <a:pos x="235" y="34"/>
                      </a:cxn>
                      <a:cxn ang="0">
                        <a:pos x="268" y="49"/>
                      </a:cxn>
                      <a:cxn ang="0">
                        <a:pos x="290" y="89"/>
                      </a:cxn>
                      <a:cxn ang="0">
                        <a:pos x="307" y="109"/>
                      </a:cxn>
                      <a:cxn ang="0">
                        <a:pos x="314" y="127"/>
                      </a:cxn>
                      <a:cxn ang="0">
                        <a:pos x="309" y="151"/>
                      </a:cxn>
                      <a:cxn ang="0">
                        <a:pos x="300" y="170"/>
                      </a:cxn>
                      <a:cxn ang="0">
                        <a:pos x="296" y="191"/>
                      </a:cxn>
                      <a:cxn ang="0">
                        <a:pos x="309" y="234"/>
                      </a:cxn>
                      <a:cxn ang="0">
                        <a:pos x="344" y="259"/>
                      </a:cxn>
                      <a:cxn ang="0">
                        <a:pos x="365" y="280"/>
                      </a:cxn>
                      <a:cxn ang="0">
                        <a:pos x="343" y="289"/>
                      </a:cxn>
                      <a:cxn ang="0">
                        <a:pos x="314" y="287"/>
                      </a:cxn>
                      <a:cxn ang="0">
                        <a:pos x="305" y="302"/>
                      </a:cxn>
                      <a:cxn ang="0">
                        <a:pos x="287" y="272"/>
                      </a:cxn>
                      <a:cxn ang="0">
                        <a:pos x="279" y="253"/>
                      </a:cxn>
                      <a:cxn ang="0">
                        <a:pos x="238" y="280"/>
                      </a:cxn>
                      <a:cxn ang="0">
                        <a:pos x="211" y="301"/>
                      </a:cxn>
                      <a:cxn ang="0">
                        <a:pos x="174" y="310"/>
                      </a:cxn>
                      <a:cxn ang="0">
                        <a:pos x="172" y="303"/>
                      </a:cxn>
                      <a:cxn ang="0">
                        <a:pos x="169" y="289"/>
                      </a:cxn>
                      <a:cxn ang="0">
                        <a:pos x="162" y="256"/>
                      </a:cxn>
                      <a:cxn ang="0">
                        <a:pos x="146" y="288"/>
                      </a:cxn>
                      <a:cxn ang="0">
                        <a:pos x="150" y="298"/>
                      </a:cxn>
                      <a:cxn ang="0">
                        <a:pos x="140" y="331"/>
                      </a:cxn>
                      <a:cxn ang="0">
                        <a:pos x="113" y="324"/>
                      </a:cxn>
                      <a:cxn ang="0">
                        <a:pos x="70" y="307"/>
                      </a:cxn>
                      <a:cxn ang="0">
                        <a:pos x="54" y="260"/>
                      </a:cxn>
                      <a:cxn ang="0">
                        <a:pos x="15" y="242"/>
                      </a:cxn>
                      <a:cxn ang="0">
                        <a:pos x="0" y="196"/>
                      </a:cxn>
                      <a:cxn ang="0">
                        <a:pos x="20" y="196"/>
                      </a:cxn>
                      <a:cxn ang="0">
                        <a:pos x="27" y="179"/>
                      </a:cxn>
                      <a:cxn ang="0">
                        <a:pos x="15" y="176"/>
                      </a:cxn>
                      <a:cxn ang="0">
                        <a:pos x="26" y="173"/>
                      </a:cxn>
                      <a:cxn ang="0">
                        <a:pos x="13" y="152"/>
                      </a:cxn>
                      <a:cxn ang="0">
                        <a:pos x="8" y="140"/>
                      </a:cxn>
                      <a:cxn ang="0">
                        <a:pos x="21" y="143"/>
                      </a:cxn>
                      <a:cxn ang="0">
                        <a:pos x="17" y="122"/>
                      </a:cxn>
                      <a:cxn ang="0">
                        <a:pos x="26" y="99"/>
                      </a:cxn>
                      <a:cxn ang="0">
                        <a:pos x="44" y="95"/>
                      </a:cxn>
                      <a:cxn ang="0">
                        <a:pos x="33" y="88"/>
                      </a:cxn>
                      <a:cxn ang="0">
                        <a:pos x="26" y="67"/>
                      </a:cxn>
                      <a:cxn ang="0">
                        <a:pos x="36" y="51"/>
                      </a:cxn>
                      <a:cxn ang="0">
                        <a:pos x="67" y="43"/>
                      </a:cxn>
                      <a:cxn ang="0">
                        <a:pos x="80" y="22"/>
                      </a:cxn>
                      <a:cxn ang="0">
                        <a:pos x="119" y="0"/>
                      </a:cxn>
                      <a:cxn ang="0">
                        <a:pos x="117" y="13"/>
                      </a:cxn>
                      <a:cxn ang="0">
                        <a:pos x="146" y="54"/>
                      </a:cxn>
                      <a:cxn ang="0">
                        <a:pos x="160" y="54"/>
                      </a:cxn>
                      <a:cxn ang="0">
                        <a:pos x="169" y="68"/>
                      </a:cxn>
                      <a:cxn ang="0">
                        <a:pos x="168" y="87"/>
                      </a:cxn>
                    </a:cxnLst>
                    <a:rect l="0" t="0" r="r" b="b"/>
                    <a:pathLst>
                      <a:path w="365" h="334">
                        <a:moveTo>
                          <a:pt x="178" y="86"/>
                        </a:moveTo>
                        <a:lnTo>
                          <a:pt x="179" y="89"/>
                        </a:lnTo>
                        <a:lnTo>
                          <a:pt x="180" y="95"/>
                        </a:lnTo>
                        <a:lnTo>
                          <a:pt x="185" y="89"/>
                        </a:lnTo>
                        <a:lnTo>
                          <a:pt x="201" y="94"/>
                        </a:lnTo>
                        <a:lnTo>
                          <a:pt x="200" y="103"/>
                        </a:lnTo>
                        <a:lnTo>
                          <a:pt x="201" y="106"/>
                        </a:lnTo>
                        <a:lnTo>
                          <a:pt x="194" y="120"/>
                        </a:lnTo>
                        <a:lnTo>
                          <a:pt x="196" y="121"/>
                        </a:lnTo>
                        <a:lnTo>
                          <a:pt x="195" y="127"/>
                        </a:lnTo>
                        <a:lnTo>
                          <a:pt x="198" y="135"/>
                        </a:lnTo>
                        <a:lnTo>
                          <a:pt x="205" y="132"/>
                        </a:lnTo>
                        <a:lnTo>
                          <a:pt x="210" y="138"/>
                        </a:lnTo>
                        <a:lnTo>
                          <a:pt x="216" y="133"/>
                        </a:lnTo>
                        <a:lnTo>
                          <a:pt x="226" y="137"/>
                        </a:lnTo>
                        <a:lnTo>
                          <a:pt x="228" y="133"/>
                        </a:lnTo>
                        <a:lnTo>
                          <a:pt x="228" y="109"/>
                        </a:lnTo>
                        <a:lnTo>
                          <a:pt x="233" y="103"/>
                        </a:lnTo>
                        <a:lnTo>
                          <a:pt x="226" y="92"/>
                        </a:lnTo>
                        <a:lnTo>
                          <a:pt x="225" y="60"/>
                        </a:lnTo>
                        <a:lnTo>
                          <a:pt x="225" y="47"/>
                        </a:lnTo>
                        <a:lnTo>
                          <a:pt x="235" y="34"/>
                        </a:lnTo>
                        <a:lnTo>
                          <a:pt x="242" y="30"/>
                        </a:lnTo>
                        <a:lnTo>
                          <a:pt x="268" y="49"/>
                        </a:lnTo>
                        <a:lnTo>
                          <a:pt x="287" y="78"/>
                        </a:lnTo>
                        <a:lnTo>
                          <a:pt x="290" y="89"/>
                        </a:lnTo>
                        <a:lnTo>
                          <a:pt x="297" y="109"/>
                        </a:lnTo>
                        <a:lnTo>
                          <a:pt x="307" y="109"/>
                        </a:lnTo>
                        <a:lnTo>
                          <a:pt x="314" y="115"/>
                        </a:lnTo>
                        <a:lnTo>
                          <a:pt x="314" y="127"/>
                        </a:lnTo>
                        <a:lnTo>
                          <a:pt x="311" y="138"/>
                        </a:lnTo>
                        <a:lnTo>
                          <a:pt x="309" y="151"/>
                        </a:lnTo>
                        <a:lnTo>
                          <a:pt x="305" y="163"/>
                        </a:lnTo>
                        <a:lnTo>
                          <a:pt x="300" y="170"/>
                        </a:lnTo>
                        <a:lnTo>
                          <a:pt x="296" y="181"/>
                        </a:lnTo>
                        <a:lnTo>
                          <a:pt x="296" y="191"/>
                        </a:lnTo>
                        <a:lnTo>
                          <a:pt x="298" y="201"/>
                        </a:lnTo>
                        <a:lnTo>
                          <a:pt x="309" y="234"/>
                        </a:lnTo>
                        <a:lnTo>
                          <a:pt x="323" y="254"/>
                        </a:lnTo>
                        <a:lnTo>
                          <a:pt x="344" y="259"/>
                        </a:lnTo>
                        <a:lnTo>
                          <a:pt x="361" y="272"/>
                        </a:lnTo>
                        <a:lnTo>
                          <a:pt x="365" y="280"/>
                        </a:lnTo>
                        <a:lnTo>
                          <a:pt x="364" y="283"/>
                        </a:lnTo>
                        <a:lnTo>
                          <a:pt x="343" y="289"/>
                        </a:lnTo>
                        <a:lnTo>
                          <a:pt x="317" y="277"/>
                        </a:lnTo>
                        <a:lnTo>
                          <a:pt x="314" y="287"/>
                        </a:lnTo>
                        <a:lnTo>
                          <a:pt x="314" y="296"/>
                        </a:lnTo>
                        <a:lnTo>
                          <a:pt x="305" y="302"/>
                        </a:lnTo>
                        <a:lnTo>
                          <a:pt x="281" y="273"/>
                        </a:lnTo>
                        <a:lnTo>
                          <a:pt x="287" y="272"/>
                        </a:lnTo>
                        <a:lnTo>
                          <a:pt x="289" y="261"/>
                        </a:lnTo>
                        <a:lnTo>
                          <a:pt x="279" y="253"/>
                        </a:lnTo>
                        <a:lnTo>
                          <a:pt x="265" y="272"/>
                        </a:lnTo>
                        <a:lnTo>
                          <a:pt x="238" y="280"/>
                        </a:lnTo>
                        <a:lnTo>
                          <a:pt x="225" y="287"/>
                        </a:lnTo>
                        <a:lnTo>
                          <a:pt x="211" y="301"/>
                        </a:lnTo>
                        <a:lnTo>
                          <a:pt x="183" y="312"/>
                        </a:lnTo>
                        <a:lnTo>
                          <a:pt x="174" y="310"/>
                        </a:lnTo>
                        <a:lnTo>
                          <a:pt x="165" y="302"/>
                        </a:lnTo>
                        <a:lnTo>
                          <a:pt x="172" y="303"/>
                        </a:lnTo>
                        <a:lnTo>
                          <a:pt x="179" y="296"/>
                        </a:lnTo>
                        <a:lnTo>
                          <a:pt x="169" y="289"/>
                        </a:lnTo>
                        <a:lnTo>
                          <a:pt x="162" y="276"/>
                        </a:lnTo>
                        <a:lnTo>
                          <a:pt x="162" y="256"/>
                        </a:lnTo>
                        <a:lnTo>
                          <a:pt x="149" y="265"/>
                        </a:lnTo>
                        <a:lnTo>
                          <a:pt x="146" y="288"/>
                        </a:lnTo>
                        <a:lnTo>
                          <a:pt x="155" y="285"/>
                        </a:lnTo>
                        <a:lnTo>
                          <a:pt x="150" y="298"/>
                        </a:lnTo>
                        <a:lnTo>
                          <a:pt x="146" y="320"/>
                        </a:lnTo>
                        <a:lnTo>
                          <a:pt x="140" y="331"/>
                        </a:lnTo>
                        <a:lnTo>
                          <a:pt x="130" y="334"/>
                        </a:lnTo>
                        <a:lnTo>
                          <a:pt x="113" y="324"/>
                        </a:lnTo>
                        <a:lnTo>
                          <a:pt x="90" y="320"/>
                        </a:lnTo>
                        <a:lnTo>
                          <a:pt x="70" y="307"/>
                        </a:lnTo>
                        <a:lnTo>
                          <a:pt x="61" y="289"/>
                        </a:lnTo>
                        <a:lnTo>
                          <a:pt x="54" y="260"/>
                        </a:lnTo>
                        <a:lnTo>
                          <a:pt x="42" y="262"/>
                        </a:lnTo>
                        <a:lnTo>
                          <a:pt x="15" y="242"/>
                        </a:lnTo>
                        <a:lnTo>
                          <a:pt x="10" y="223"/>
                        </a:lnTo>
                        <a:lnTo>
                          <a:pt x="0" y="196"/>
                        </a:lnTo>
                        <a:lnTo>
                          <a:pt x="10" y="190"/>
                        </a:lnTo>
                        <a:lnTo>
                          <a:pt x="20" y="196"/>
                        </a:lnTo>
                        <a:lnTo>
                          <a:pt x="32" y="190"/>
                        </a:lnTo>
                        <a:lnTo>
                          <a:pt x="27" y="179"/>
                        </a:lnTo>
                        <a:lnTo>
                          <a:pt x="17" y="181"/>
                        </a:lnTo>
                        <a:lnTo>
                          <a:pt x="15" y="176"/>
                        </a:lnTo>
                        <a:lnTo>
                          <a:pt x="17" y="173"/>
                        </a:lnTo>
                        <a:lnTo>
                          <a:pt x="26" y="173"/>
                        </a:lnTo>
                        <a:lnTo>
                          <a:pt x="24" y="159"/>
                        </a:lnTo>
                        <a:lnTo>
                          <a:pt x="13" y="152"/>
                        </a:lnTo>
                        <a:lnTo>
                          <a:pt x="7" y="141"/>
                        </a:lnTo>
                        <a:lnTo>
                          <a:pt x="8" y="140"/>
                        </a:lnTo>
                        <a:lnTo>
                          <a:pt x="17" y="151"/>
                        </a:lnTo>
                        <a:lnTo>
                          <a:pt x="21" y="143"/>
                        </a:lnTo>
                        <a:lnTo>
                          <a:pt x="22" y="132"/>
                        </a:lnTo>
                        <a:lnTo>
                          <a:pt x="17" y="122"/>
                        </a:lnTo>
                        <a:lnTo>
                          <a:pt x="17" y="106"/>
                        </a:lnTo>
                        <a:lnTo>
                          <a:pt x="26" y="99"/>
                        </a:lnTo>
                        <a:lnTo>
                          <a:pt x="39" y="103"/>
                        </a:lnTo>
                        <a:lnTo>
                          <a:pt x="44" y="95"/>
                        </a:lnTo>
                        <a:lnTo>
                          <a:pt x="38" y="83"/>
                        </a:lnTo>
                        <a:lnTo>
                          <a:pt x="33" y="88"/>
                        </a:lnTo>
                        <a:lnTo>
                          <a:pt x="29" y="82"/>
                        </a:lnTo>
                        <a:lnTo>
                          <a:pt x="26" y="67"/>
                        </a:lnTo>
                        <a:lnTo>
                          <a:pt x="28" y="62"/>
                        </a:lnTo>
                        <a:lnTo>
                          <a:pt x="36" y="51"/>
                        </a:lnTo>
                        <a:lnTo>
                          <a:pt x="42" y="55"/>
                        </a:lnTo>
                        <a:lnTo>
                          <a:pt x="67" y="43"/>
                        </a:lnTo>
                        <a:lnTo>
                          <a:pt x="77" y="18"/>
                        </a:lnTo>
                        <a:lnTo>
                          <a:pt x="80" y="22"/>
                        </a:lnTo>
                        <a:lnTo>
                          <a:pt x="103" y="4"/>
                        </a:lnTo>
                        <a:lnTo>
                          <a:pt x="119" y="0"/>
                        </a:lnTo>
                        <a:lnTo>
                          <a:pt x="123" y="1"/>
                        </a:lnTo>
                        <a:lnTo>
                          <a:pt x="117" y="13"/>
                        </a:lnTo>
                        <a:lnTo>
                          <a:pt x="119" y="24"/>
                        </a:lnTo>
                        <a:lnTo>
                          <a:pt x="146" y="54"/>
                        </a:lnTo>
                        <a:lnTo>
                          <a:pt x="151" y="57"/>
                        </a:lnTo>
                        <a:lnTo>
                          <a:pt x="160" y="54"/>
                        </a:lnTo>
                        <a:lnTo>
                          <a:pt x="162" y="62"/>
                        </a:lnTo>
                        <a:lnTo>
                          <a:pt x="169" y="68"/>
                        </a:lnTo>
                        <a:lnTo>
                          <a:pt x="163" y="78"/>
                        </a:lnTo>
                        <a:lnTo>
                          <a:pt x="168" y="87"/>
                        </a:lnTo>
                        <a:lnTo>
                          <a:pt x="178" y="8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05" name="Freeform 121"/>
                  <p:cNvSpPr>
                    <a:spLocks noChangeAspect="1"/>
                  </p:cNvSpPr>
                  <p:nvPr/>
                </p:nvSpPr>
                <p:spPr bwMode="gray">
                  <a:xfrm>
                    <a:off x="4066" y="1166"/>
                    <a:ext cx="44" cy="50"/>
                  </a:xfrm>
                  <a:custGeom>
                    <a:avLst/>
                    <a:gdLst/>
                    <a:ahLst/>
                    <a:cxnLst>
                      <a:cxn ang="0">
                        <a:pos x="0" y="0"/>
                      </a:cxn>
                      <a:cxn ang="0">
                        <a:pos x="16" y="8"/>
                      </a:cxn>
                      <a:cxn ang="0">
                        <a:pos x="32" y="30"/>
                      </a:cxn>
                      <a:cxn ang="0">
                        <a:pos x="42" y="38"/>
                      </a:cxn>
                      <a:cxn ang="0">
                        <a:pos x="56" y="59"/>
                      </a:cxn>
                      <a:cxn ang="0">
                        <a:pos x="64" y="66"/>
                      </a:cxn>
                      <a:cxn ang="0">
                        <a:pos x="89" y="71"/>
                      </a:cxn>
                      <a:cxn ang="0">
                        <a:pos x="106" y="59"/>
                      </a:cxn>
                      <a:cxn ang="0">
                        <a:pos x="116" y="56"/>
                      </a:cxn>
                      <a:cxn ang="0">
                        <a:pos x="138" y="64"/>
                      </a:cxn>
                      <a:cxn ang="0">
                        <a:pos x="152" y="89"/>
                      </a:cxn>
                      <a:cxn ang="0">
                        <a:pos x="169" y="97"/>
                      </a:cxn>
                      <a:cxn ang="0">
                        <a:pos x="182" y="110"/>
                      </a:cxn>
                      <a:cxn ang="0">
                        <a:pos x="201" y="120"/>
                      </a:cxn>
                      <a:cxn ang="0">
                        <a:pos x="215" y="136"/>
                      </a:cxn>
                      <a:cxn ang="0">
                        <a:pos x="222" y="136"/>
                      </a:cxn>
                      <a:cxn ang="0">
                        <a:pos x="224" y="145"/>
                      </a:cxn>
                      <a:cxn ang="0">
                        <a:pos x="206" y="142"/>
                      </a:cxn>
                      <a:cxn ang="0">
                        <a:pos x="197" y="146"/>
                      </a:cxn>
                      <a:cxn ang="0">
                        <a:pos x="193" y="155"/>
                      </a:cxn>
                      <a:cxn ang="0">
                        <a:pos x="181" y="156"/>
                      </a:cxn>
                      <a:cxn ang="0">
                        <a:pos x="185" y="161"/>
                      </a:cxn>
                      <a:cxn ang="0">
                        <a:pos x="182" y="169"/>
                      </a:cxn>
                      <a:cxn ang="0">
                        <a:pos x="182" y="183"/>
                      </a:cxn>
                      <a:cxn ang="0">
                        <a:pos x="188" y="194"/>
                      </a:cxn>
                      <a:cxn ang="0">
                        <a:pos x="183" y="200"/>
                      </a:cxn>
                      <a:cxn ang="0">
                        <a:pos x="180" y="217"/>
                      </a:cxn>
                      <a:cxn ang="0">
                        <a:pos x="167" y="226"/>
                      </a:cxn>
                      <a:cxn ang="0">
                        <a:pos x="163" y="232"/>
                      </a:cxn>
                      <a:cxn ang="0">
                        <a:pos x="138" y="248"/>
                      </a:cxn>
                      <a:cxn ang="0">
                        <a:pos x="128" y="241"/>
                      </a:cxn>
                      <a:cxn ang="0">
                        <a:pos x="91" y="233"/>
                      </a:cxn>
                      <a:cxn ang="0">
                        <a:pos x="77" y="222"/>
                      </a:cxn>
                      <a:cxn ang="0">
                        <a:pos x="54" y="164"/>
                      </a:cxn>
                      <a:cxn ang="0">
                        <a:pos x="56" y="147"/>
                      </a:cxn>
                      <a:cxn ang="0">
                        <a:pos x="69" y="108"/>
                      </a:cxn>
                      <a:cxn ang="0">
                        <a:pos x="73" y="85"/>
                      </a:cxn>
                      <a:cxn ang="0">
                        <a:pos x="64" y="85"/>
                      </a:cxn>
                      <a:cxn ang="0">
                        <a:pos x="61" y="73"/>
                      </a:cxn>
                      <a:cxn ang="0">
                        <a:pos x="16" y="19"/>
                      </a:cxn>
                      <a:cxn ang="0">
                        <a:pos x="8" y="12"/>
                      </a:cxn>
                      <a:cxn ang="0">
                        <a:pos x="0" y="0"/>
                      </a:cxn>
                    </a:cxnLst>
                    <a:rect l="0" t="0" r="r" b="b"/>
                    <a:pathLst>
                      <a:path w="224" h="248">
                        <a:moveTo>
                          <a:pt x="0" y="0"/>
                        </a:moveTo>
                        <a:lnTo>
                          <a:pt x="16" y="8"/>
                        </a:lnTo>
                        <a:lnTo>
                          <a:pt x="32" y="30"/>
                        </a:lnTo>
                        <a:lnTo>
                          <a:pt x="42" y="38"/>
                        </a:lnTo>
                        <a:lnTo>
                          <a:pt x="56" y="59"/>
                        </a:lnTo>
                        <a:lnTo>
                          <a:pt x="64" y="66"/>
                        </a:lnTo>
                        <a:lnTo>
                          <a:pt x="89" y="71"/>
                        </a:lnTo>
                        <a:lnTo>
                          <a:pt x="106" y="59"/>
                        </a:lnTo>
                        <a:lnTo>
                          <a:pt x="116" y="56"/>
                        </a:lnTo>
                        <a:lnTo>
                          <a:pt x="138" y="64"/>
                        </a:lnTo>
                        <a:lnTo>
                          <a:pt x="152" y="89"/>
                        </a:lnTo>
                        <a:lnTo>
                          <a:pt x="169" y="97"/>
                        </a:lnTo>
                        <a:lnTo>
                          <a:pt x="182" y="110"/>
                        </a:lnTo>
                        <a:lnTo>
                          <a:pt x="201" y="120"/>
                        </a:lnTo>
                        <a:lnTo>
                          <a:pt x="215" y="136"/>
                        </a:lnTo>
                        <a:lnTo>
                          <a:pt x="222" y="136"/>
                        </a:lnTo>
                        <a:lnTo>
                          <a:pt x="224" y="145"/>
                        </a:lnTo>
                        <a:lnTo>
                          <a:pt x="206" y="142"/>
                        </a:lnTo>
                        <a:lnTo>
                          <a:pt x="197" y="146"/>
                        </a:lnTo>
                        <a:lnTo>
                          <a:pt x="193" y="155"/>
                        </a:lnTo>
                        <a:lnTo>
                          <a:pt x="181" y="156"/>
                        </a:lnTo>
                        <a:lnTo>
                          <a:pt x="185" y="161"/>
                        </a:lnTo>
                        <a:lnTo>
                          <a:pt x="182" y="169"/>
                        </a:lnTo>
                        <a:lnTo>
                          <a:pt x="182" y="183"/>
                        </a:lnTo>
                        <a:lnTo>
                          <a:pt x="188" y="194"/>
                        </a:lnTo>
                        <a:lnTo>
                          <a:pt x="183" y="200"/>
                        </a:lnTo>
                        <a:lnTo>
                          <a:pt x="180" y="217"/>
                        </a:lnTo>
                        <a:lnTo>
                          <a:pt x="167" y="226"/>
                        </a:lnTo>
                        <a:lnTo>
                          <a:pt x="163" y="232"/>
                        </a:lnTo>
                        <a:lnTo>
                          <a:pt x="138" y="248"/>
                        </a:lnTo>
                        <a:lnTo>
                          <a:pt x="128" y="241"/>
                        </a:lnTo>
                        <a:lnTo>
                          <a:pt x="91" y="233"/>
                        </a:lnTo>
                        <a:lnTo>
                          <a:pt x="77" y="222"/>
                        </a:lnTo>
                        <a:lnTo>
                          <a:pt x="54" y="164"/>
                        </a:lnTo>
                        <a:lnTo>
                          <a:pt x="56" y="147"/>
                        </a:lnTo>
                        <a:lnTo>
                          <a:pt x="69" y="108"/>
                        </a:lnTo>
                        <a:lnTo>
                          <a:pt x="73" y="85"/>
                        </a:lnTo>
                        <a:lnTo>
                          <a:pt x="64" y="85"/>
                        </a:lnTo>
                        <a:lnTo>
                          <a:pt x="61" y="73"/>
                        </a:lnTo>
                        <a:lnTo>
                          <a:pt x="16" y="19"/>
                        </a:lnTo>
                        <a:lnTo>
                          <a:pt x="8" y="12"/>
                        </a:lnTo>
                        <a:lnTo>
                          <a:pt x="0"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06" name="Freeform 122"/>
                  <p:cNvSpPr>
                    <a:spLocks noChangeAspect="1"/>
                  </p:cNvSpPr>
                  <p:nvPr/>
                </p:nvSpPr>
                <p:spPr bwMode="gray">
                  <a:xfrm>
                    <a:off x="4119" y="1193"/>
                    <a:ext cx="54" cy="36"/>
                  </a:xfrm>
                  <a:custGeom>
                    <a:avLst/>
                    <a:gdLst/>
                    <a:ahLst/>
                    <a:cxnLst>
                      <a:cxn ang="0">
                        <a:pos x="3" y="0"/>
                      </a:cxn>
                      <a:cxn ang="0">
                        <a:pos x="9" y="6"/>
                      </a:cxn>
                      <a:cxn ang="0">
                        <a:pos x="19" y="10"/>
                      </a:cxn>
                      <a:cxn ang="0">
                        <a:pos x="24" y="15"/>
                      </a:cxn>
                      <a:cxn ang="0">
                        <a:pos x="26" y="25"/>
                      </a:cxn>
                      <a:cxn ang="0">
                        <a:pos x="36" y="30"/>
                      </a:cxn>
                      <a:cxn ang="0">
                        <a:pos x="51" y="33"/>
                      </a:cxn>
                      <a:cxn ang="0">
                        <a:pos x="66" y="35"/>
                      </a:cxn>
                      <a:cxn ang="0">
                        <a:pos x="73" y="31"/>
                      </a:cxn>
                      <a:cxn ang="0">
                        <a:pos x="127" y="41"/>
                      </a:cxn>
                      <a:cxn ang="0">
                        <a:pos x="129" y="49"/>
                      </a:cxn>
                      <a:cxn ang="0">
                        <a:pos x="122" y="49"/>
                      </a:cxn>
                      <a:cxn ang="0">
                        <a:pos x="121" y="55"/>
                      </a:cxn>
                      <a:cxn ang="0">
                        <a:pos x="109" y="67"/>
                      </a:cxn>
                      <a:cxn ang="0">
                        <a:pos x="132" y="64"/>
                      </a:cxn>
                      <a:cxn ang="0">
                        <a:pos x="154" y="68"/>
                      </a:cxn>
                      <a:cxn ang="0">
                        <a:pos x="163" y="62"/>
                      </a:cxn>
                      <a:cxn ang="0">
                        <a:pos x="172" y="62"/>
                      </a:cxn>
                      <a:cxn ang="0">
                        <a:pos x="182" y="68"/>
                      </a:cxn>
                      <a:cxn ang="0">
                        <a:pos x="188" y="79"/>
                      </a:cxn>
                      <a:cxn ang="0">
                        <a:pos x="207" y="75"/>
                      </a:cxn>
                      <a:cxn ang="0">
                        <a:pos x="218" y="79"/>
                      </a:cxn>
                      <a:cxn ang="0">
                        <a:pos x="225" y="91"/>
                      </a:cxn>
                      <a:cxn ang="0">
                        <a:pos x="266" y="100"/>
                      </a:cxn>
                      <a:cxn ang="0">
                        <a:pos x="256" y="108"/>
                      </a:cxn>
                      <a:cxn ang="0">
                        <a:pos x="257" y="135"/>
                      </a:cxn>
                      <a:cxn ang="0">
                        <a:pos x="245" y="154"/>
                      </a:cxn>
                      <a:cxn ang="0">
                        <a:pos x="208" y="176"/>
                      </a:cxn>
                      <a:cxn ang="0">
                        <a:pos x="198" y="180"/>
                      </a:cxn>
                      <a:cxn ang="0">
                        <a:pos x="191" y="171"/>
                      </a:cxn>
                      <a:cxn ang="0">
                        <a:pos x="186" y="176"/>
                      </a:cxn>
                      <a:cxn ang="0">
                        <a:pos x="179" y="173"/>
                      </a:cxn>
                      <a:cxn ang="0">
                        <a:pos x="174" y="164"/>
                      </a:cxn>
                      <a:cxn ang="0">
                        <a:pos x="171" y="175"/>
                      </a:cxn>
                      <a:cxn ang="0">
                        <a:pos x="160" y="175"/>
                      </a:cxn>
                      <a:cxn ang="0">
                        <a:pos x="144" y="170"/>
                      </a:cxn>
                      <a:cxn ang="0">
                        <a:pos x="133" y="156"/>
                      </a:cxn>
                      <a:cxn ang="0">
                        <a:pos x="117" y="156"/>
                      </a:cxn>
                      <a:cxn ang="0">
                        <a:pos x="104" y="151"/>
                      </a:cxn>
                      <a:cxn ang="0">
                        <a:pos x="95" y="140"/>
                      </a:cxn>
                      <a:cxn ang="0">
                        <a:pos x="85" y="135"/>
                      </a:cxn>
                      <a:cxn ang="0">
                        <a:pos x="75" y="123"/>
                      </a:cxn>
                      <a:cxn ang="0">
                        <a:pos x="57" y="118"/>
                      </a:cxn>
                      <a:cxn ang="0">
                        <a:pos x="46" y="110"/>
                      </a:cxn>
                      <a:cxn ang="0">
                        <a:pos x="45" y="81"/>
                      </a:cxn>
                      <a:cxn ang="0">
                        <a:pos x="31" y="67"/>
                      </a:cxn>
                      <a:cxn ang="0">
                        <a:pos x="26" y="47"/>
                      </a:cxn>
                      <a:cxn ang="0">
                        <a:pos x="5" y="20"/>
                      </a:cxn>
                      <a:cxn ang="0">
                        <a:pos x="0" y="3"/>
                      </a:cxn>
                      <a:cxn ang="0">
                        <a:pos x="3" y="0"/>
                      </a:cxn>
                    </a:cxnLst>
                    <a:rect l="0" t="0" r="r" b="b"/>
                    <a:pathLst>
                      <a:path w="266" h="180">
                        <a:moveTo>
                          <a:pt x="3" y="0"/>
                        </a:moveTo>
                        <a:lnTo>
                          <a:pt x="9" y="6"/>
                        </a:lnTo>
                        <a:lnTo>
                          <a:pt x="19" y="10"/>
                        </a:lnTo>
                        <a:lnTo>
                          <a:pt x="24" y="15"/>
                        </a:lnTo>
                        <a:lnTo>
                          <a:pt x="26" y="25"/>
                        </a:lnTo>
                        <a:lnTo>
                          <a:pt x="36" y="30"/>
                        </a:lnTo>
                        <a:lnTo>
                          <a:pt x="51" y="33"/>
                        </a:lnTo>
                        <a:lnTo>
                          <a:pt x="66" y="35"/>
                        </a:lnTo>
                        <a:lnTo>
                          <a:pt x="73" y="31"/>
                        </a:lnTo>
                        <a:lnTo>
                          <a:pt x="127" y="41"/>
                        </a:lnTo>
                        <a:lnTo>
                          <a:pt x="129" y="49"/>
                        </a:lnTo>
                        <a:lnTo>
                          <a:pt x="122" y="49"/>
                        </a:lnTo>
                        <a:lnTo>
                          <a:pt x="121" y="55"/>
                        </a:lnTo>
                        <a:lnTo>
                          <a:pt x="109" y="67"/>
                        </a:lnTo>
                        <a:lnTo>
                          <a:pt x="132" y="64"/>
                        </a:lnTo>
                        <a:lnTo>
                          <a:pt x="154" y="68"/>
                        </a:lnTo>
                        <a:lnTo>
                          <a:pt x="163" y="62"/>
                        </a:lnTo>
                        <a:lnTo>
                          <a:pt x="172" y="62"/>
                        </a:lnTo>
                        <a:lnTo>
                          <a:pt x="182" y="68"/>
                        </a:lnTo>
                        <a:lnTo>
                          <a:pt x="188" y="79"/>
                        </a:lnTo>
                        <a:lnTo>
                          <a:pt x="207" y="75"/>
                        </a:lnTo>
                        <a:lnTo>
                          <a:pt x="218" y="79"/>
                        </a:lnTo>
                        <a:lnTo>
                          <a:pt x="225" y="91"/>
                        </a:lnTo>
                        <a:lnTo>
                          <a:pt x="266" y="100"/>
                        </a:lnTo>
                        <a:lnTo>
                          <a:pt x="256" y="108"/>
                        </a:lnTo>
                        <a:lnTo>
                          <a:pt x="257" y="135"/>
                        </a:lnTo>
                        <a:lnTo>
                          <a:pt x="245" y="154"/>
                        </a:lnTo>
                        <a:lnTo>
                          <a:pt x="208" y="176"/>
                        </a:lnTo>
                        <a:lnTo>
                          <a:pt x="198" y="180"/>
                        </a:lnTo>
                        <a:lnTo>
                          <a:pt x="191" y="171"/>
                        </a:lnTo>
                        <a:lnTo>
                          <a:pt x="186" y="176"/>
                        </a:lnTo>
                        <a:lnTo>
                          <a:pt x="179" y="173"/>
                        </a:lnTo>
                        <a:lnTo>
                          <a:pt x="174" y="164"/>
                        </a:lnTo>
                        <a:lnTo>
                          <a:pt x="171" y="175"/>
                        </a:lnTo>
                        <a:lnTo>
                          <a:pt x="160" y="175"/>
                        </a:lnTo>
                        <a:lnTo>
                          <a:pt x="144" y="170"/>
                        </a:lnTo>
                        <a:lnTo>
                          <a:pt x="133" y="156"/>
                        </a:lnTo>
                        <a:lnTo>
                          <a:pt x="117" y="156"/>
                        </a:lnTo>
                        <a:lnTo>
                          <a:pt x="104" y="151"/>
                        </a:lnTo>
                        <a:lnTo>
                          <a:pt x="95" y="140"/>
                        </a:lnTo>
                        <a:lnTo>
                          <a:pt x="85" y="135"/>
                        </a:lnTo>
                        <a:lnTo>
                          <a:pt x="75" y="123"/>
                        </a:lnTo>
                        <a:lnTo>
                          <a:pt x="57" y="118"/>
                        </a:lnTo>
                        <a:lnTo>
                          <a:pt x="46" y="110"/>
                        </a:lnTo>
                        <a:lnTo>
                          <a:pt x="45" y="81"/>
                        </a:lnTo>
                        <a:lnTo>
                          <a:pt x="31" y="67"/>
                        </a:lnTo>
                        <a:lnTo>
                          <a:pt x="26" y="47"/>
                        </a:lnTo>
                        <a:lnTo>
                          <a:pt x="5" y="20"/>
                        </a:lnTo>
                        <a:lnTo>
                          <a:pt x="0" y="3"/>
                        </a:lnTo>
                        <a:lnTo>
                          <a:pt x="3"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07" name="Freeform 123"/>
                  <p:cNvSpPr>
                    <a:spLocks noChangeAspect="1"/>
                  </p:cNvSpPr>
                  <p:nvPr/>
                </p:nvSpPr>
                <p:spPr bwMode="gray">
                  <a:xfrm>
                    <a:off x="4047" y="1261"/>
                    <a:ext cx="43" cy="27"/>
                  </a:xfrm>
                  <a:custGeom>
                    <a:avLst/>
                    <a:gdLst/>
                    <a:ahLst/>
                    <a:cxnLst>
                      <a:cxn ang="0">
                        <a:pos x="92" y="7"/>
                      </a:cxn>
                      <a:cxn ang="0">
                        <a:pos x="110" y="0"/>
                      </a:cxn>
                      <a:cxn ang="0">
                        <a:pos x="126" y="2"/>
                      </a:cxn>
                      <a:cxn ang="0">
                        <a:pos x="137" y="5"/>
                      </a:cxn>
                      <a:cxn ang="0">
                        <a:pos x="148" y="16"/>
                      </a:cxn>
                      <a:cxn ang="0">
                        <a:pos x="156" y="18"/>
                      </a:cxn>
                      <a:cxn ang="0">
                        <a:pos x="169" y="36"/>
                      </a:cxn>
                      <a:cxn ang="0">
                        <a:pos x="187" y="51"/>
                      </a:cxn>
                      <a:cxn ang="0">
                        <a:pos x="203" y="78"/>
                      </a:cxn>
                      <a:cxn ang="0">
                        <a:pos x="207" y="93"/>
                      </a:cxn>
                      <a:cxn ang="0">
                        <a:pos x="207" y="112"/>
                      </a:cxn>
                      <a:cxn ang="0">
                        <a:pos x="212" y="126"/>
                      </a:cxn>
                      <a:cxn ang="0">
                        <a:pos x="212" y="136"/>
                      </a:cxn>
                      <a:cxn ang="0">
                        <a:pos x="202" y="132"/>
                      </a:cxn>
                      <a:cxn ang="0">
                        <a:pos x="193" y="136"/>
                      </a:cxn>
                      <a:cxn ang="0">
                        <a:pos x="181" y="134"/>
                      </a:cxn>
                      <a:cxn ang="0">
                        <a:pos x="167" y="127"/>
                      </a:cxn>
                      <a:cxn ang="0">
                        <a:pos x="139" y="128"/>
                      </a:cxn>
                      <a:cxn ang="0">
                        <a:pos x="122" y="120"/>
                      </a:cxn>
                      <a:cxn ang="0">
                        <a:pos x="115" y="112"/>
                      </a:cxn>
                      <a:cxn ang="0">
                        <a:pos x="102" y="115"/>
                      </a:cxn>
                      <a:cxn ang="0">
                        <a:pos x="85" y="110"/>
                      </a:cxn>
                      <a:cxn ang="0">
                        <a:pos x="68" y="99"/>
                      </a:cxn>
                      <a:cxn ang="0">
                        <a:pos x="48" y="95"/>
                      </a:cxn>
                      <a:cxn ang="0">
                        <a:pos x="21" y="110"/>
                      </a:cxn>
                      <a:cxn ang="0">
                        <a:pos x="10" y="109"/>
                      </a:cxn>
                      <a:cxn ang="0">
                        <a:pos x="0" y="95"/>
                      </a:cxn>
                      <a:cxn ang="0">
                        <a:pos x="8" y="89"/>
                      </a:cxn>
                      <a:cxn ang="0">
                        <a:pos x="37" y="86"/>
                      </a:cxn>
                      <a:cxn ang="0">
                        <a:pos x="41" y="79"/>
                      </a:cxn>
                      <a:cxn ang="0">
                        <a:pos x="48" y="62"/>
                      </a:cxn>
                      <a:cxn ang="0">
                        <a:pos x="60" y="31"/>
                      </a:cxn>
                      <a:cxn ang="0">
                        <a:pos x="60" y="19"/>
                      </a:cxn>
                      <a:cxn ang="0">
                        <a:pos x="65" y="10"/>
                      </a:cxn>
                      <a:cxn ang="0">
                        <a:pos x="92" y="7"/>
                      </a:cxn>
                    </a:cxnLst>
                    <a:rect l="0" t="0" r="r" b="b"/>
                    <a:pathLst>
                      <a:path w="212" h="136">
                        <a:moveTo>
                          <a:pt x="92" y="7"/>
                        </a:moveTo>
                        <a:lnTo>
                          <a:pt x="110" y="0"/>
                        </a:lnTo>
                        <a:lnTo>
                          <a:pt x="126" y="2"/>
                        </a:lnTo>
                        <a:lnTo>
                          <a:pt x="137" y="5"/>
                        </a:lnTo>
                        <a:lnTo>
                          <a:pt x="148" y="16"/>
                        </a:lnTo>
                        <a:lnTo>
                          <a:pt x="156" y="18"/>
                        </a:lnTo>
                        <a:lnTo>
                          <a:pt x="169" y="36"/>
                        </a:lnTo>
                        <a:lnTo>
                          <a:pt x="187" y="51"/>
                        </a:lnTo>
                        <a:lnTo>
                          <a:pt x="203" y="78"/>
                        </a:lnTo>
                        <a:lnTo>
                          <a:pt x="207" y="93"/>
                        </a:lnTo>
                        <a:lnTo>
                          <a:pt x="207" y="112"/>
                        </a:lnTo>
                        <a:lnTo>
                          <a:pt x="212" y="126"/>
                        </a:lnTo>
                        <a:lnTo>
                          <a:pt x="212" y="136"/>
                        </a:lnTo>
                        <a:lnTo>
                          <a:pt x="202" y="132"/>
                        </a:lnTo>
                        <a:lnTo>
                          <a:pt x="193" y="136"/>
                        </a:lnTo>
                        <a:lnTo>
                          <a:pt x="181" y="134"/>
                        </a:lnTo>
                        <a:lnTo>
                          <a:pt x="167" y="127"/>
                        </a:lnTo>
                        <a:lnTo>
                          <a:pt x="139" y="128"/>
                        </a:lnTo>
                        <a:lnTo>
                          <a:pt x="122" y="120"/>
                        </a:lnTo>
                        <a:lnTo>
                          <a:pt x="115" y="112"/>
                        </a:lnTo>
                        <a:lnTo>
                          <a:pt x="102" y="115"/>
                        </a:lnTo>
                        <a:lnTo>
                          <a:pt x="85" y="110"/>
                        </a:lnTo>
                        <a:lnTo>
                          <a:pt x="68" y="99"/>
                        </a:lnTo>
                        <a:lnTo>
                          <a:pt x="48" y="95"/>
                        </a:lnTo>
                        <a:lnTo>
                          <a:pt x="21" y="110"/>
                        </a:lnTo>
                        <a:lnTo>
                          <a:pt x="10" y="109"/>
                        </a:lnTo>
                        <a:lnTo>
                          <a:pt x="0" y="95"/>
                        </a:lnTo>
                        <a:lnTo>
                          <a:pt x="8" y="89"/>
                        </a:lnTo>
                        <a:lnTo>
                          <a:pt x="37" y="86"/>
                        </a:lnTo>
                        <a:lnTo>
                          <a:pt x="41" y="79"/>
                        </a:lnTo>
                        <a:lnTo>
                          <a:pt x="48" y="62"/>
                        </a:lnTo>
                        <a:lnTo>
                          <a:pt x="60" y="31"/>
                        </a:lnTo>
                        <a:lnTo>
                          <a:pt x="60" y="19"/>
                        </a:lnTo>
                        <a:lnTo>
                          <a:pt x="65" y="10"/>
                        </a:lnTo>
                        <a:lnTo>
                          <a:pt x="92" y="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08" name="Freeform 124"/>
                  <p:cNvSpPr>
                    <a:spLocks noChangeAspect="1"/>
                  </p:cNvSpPr>
                  <p:nvPr/>
                </p:nvSpPr>
                <p:spPr bwMode="gray">
                  <a:xfrm>
                    <a:off x="3080" y="1282"/>
                    <a:ext cx="68" cy="102"/>
                  </a:xfrm>
                  <a:custGeom>
                    <a:avLst/>
                    <a:gdLst/>
                    <a:ahLst/>
                    <a:cxnLst>
                      <a:cxn ang="0">
                        <a:pos x="152" y="22"/>
                      </a:cxn>
                      <a:cxn ang="0">
                        <a:pos x="199" y="0"/>
                      </a:cxn>
                      <a:cxn ang="0">
                        <a:pos x="234" y="15"/>
                      </a:cxn>
                      <a:cxn ang="0">
                        <a:pos x="277" y="45"/>
                      </a:cxn>
                      <a:cxn ang="0">
                        <a:pos x="272" y="68"/>
                      </a:cxn>
                      <a:cxn ang="0">
                        <a:pos x="234" y="86"/>
                      </a:cxn>
                      <a:cxn ang="0">
                        <a:pos x="267" y="94"/>
                      </a:cxn>
                      <a:cxn ang="0">
                        <a:pos x="245" y="114"/>
                      </a:cxn>
                      <a:cxn ang="0">
                        <a:pos x="238" y="119"/>
                      </a:cxn>
                      <a:cxn ang="0">
                        <a:pos x="232" y="158"/>
                      </a:cxn>
                      <a:cxn ang="0">
                        <a:pos x="226" y="165"/>
                      </a:cxn>
                      <a:cxn ang="0">
                        <a:pos x="219" y="189"/>
                      </a:cxn>
                      <a:cxn ang="0">
                        <a:pos x="224" y="226"/>
                      </a:cxn>
                      <a:cxn ang="0">
                        <a:pos x="218" y="267"/>
                      </a:cxn>
                      <a:cxn ang="0">
                        <a:pos x="230" y="331"/>
                      </a:cxn>
                      <a:cxn ang="0">
                        <a:pos x="250" y="373"/>
                      </a:cxn>
                      <a:cxn ang="0">
                        <a:pos x="278" y="426"/>
                      </a:cxn>
                      <a:cxn ang="0">
                        <a:pos x="306" y="450"/>
                      </a:cxn>
                      <a:cxn ang="0">
                        <a:pos x="338" y="472"/>
                      </a:cxn>
                      <a:cxn ang="0">
                        <a:pos x="322" y="490"/>
                      </a:cxn>
                      <a:cxn ang="0">
                        <a:pos x="320" y="498"/>
                      </a:cxn>
                      <a:cxn ang="0">
                        <a:pos x="301" y="502"/>
                      </a:cxn>
                      <a:cxn ang="0">
                        <a:pos x="284" y="470"/>
                      </a:cxn>
                      <a:cxn ang="0">
                        <a:pos x="261" y="481"/>
                      </a:cxn>
                      <a:cxn ang="0">
                        <a:pos x="273" y="487"/>
                      </a:cxn>
                      <a:cxn ang="0">
                        <a:pos x="251" y="491"/>
                      </a:cxn>
                      <a:cxn ang="0">
                        <a:pos x="243" y="495"/>
                      </a:cxn>
                      <a:cxn ang="0">
                        <a:pos x="220" y="476"/>
                      </a:cxn>
                      <a:cxn ang="0">
                        <a:pos x="210" y="488"/>
                      </a:cxn>
                      <a:cxn ang="0">
                        <a:pos x="182" y="480"/>
                      </a:cxn>
                      <a:cxn ang="0">
                        <a:pos x="189" y="466"/>
                      </a:cxn>
                      <a:cxn ang="0">
                        <a:pos x="144" y="470"/>
                      </a:cxn>
                      <a:cxn ang="0">
                        <a:pos x="127" y="461"/>
                      </a:cxn>
                      <a:cxn ang="0">
                        <a:pos x="125" y="438"/>
                      </a:cxn>
                      <a:cxn ang="0">
                        <a:pos x="124" y="421"/>
                      </a:cxn>
                      <a:cxn ang="0">
                        <a:pos x="135" y="413"/>
                      </a:cxn>
                      <a:cxn ang="0">
                        <a:pos x="157" y="412"/>
                      </a:cxn>
                      <a:cxn ang="0">
                        <a:pos x="143" y="400"/>
                      </a:cxn>
                      <a:cxn ang="0">
                        <a:pos x="116" y="380"/>
                      </a:cxn>
                      <a:cxn ang="0">
                        <a:pos x="138" y="348"/>
                      </a:cxn>
                      <a:cxn ang="0">
                        <a:pos x="109" y="380"/>
                      </a:cxn>
                      <a:cxn ang="0">
                        <a:pos x="107" y="345"/>
                      </a:cxn>
                      <a:cxn ang="0">
                        <a:pos x="90" y="342"/>
                      </a:cxn>
                      <a:cxn ang="0">
                        <a:pos x="76" y="353"/>
                      </a:cxn>
                      <a:cxn ang="0">
                        <a:pos x="65" y="319"/>
                      </a:cxn>
                      <a:cxn ang="0">
                        <a:pos x="51" y="331"/>
                      </a:cxn>
                      <a:cxn ang="0">
                        <a:pos x="32" y="347"/>
                      </a:cxn>
                      <a:cxn ang="0">
                        <a:pos x="16" y="340"/>
                      </a:cxn>
                      <a:cxn ang="0">
                        <a:pos x="1" y="294"/>
                      </a:cxn>
                      <a:cxn ang="0">
                        <a:pos x="3" y="255"/>
                      </a:cxn>
                      <a:cxn ang="0">
                        <a:pos x="27" y="242"/>
                      </a:cxn>
                      <a:cxn ang="0">
                        <a:pos x="42" y="244"/>
                      </a:cxn>
                      <a:cxn ang="0">
                        <a:pos x="53" y="230"/>
                      </a:cxn>
                      <a:cxn ang="0">
                        <a:pos x="64" y="206"/>
                      </a:cxn>
                      <a:cxn ang="0">
                        <a:pos x="70" y="186"/>
                      </a:cxn>
                      <a:cxn ang="0">
                        <a:pos x="79" y="162"/>
                      </a:cxn>
                      <a:cxn ang="0">
                        <a:pos x="75" y="158"/>
                      </a:cxn>
                      <a:cxn ang="0">
                        <a:pos x="68" y="141"/>
                      </a:cxn>
                      <a:cxn ang="0">
                        <a:pos x="73" y="97"/>
                      </a:cxn>
                      <a:cxn ang="0">
                        <a:pos x="103" y="87"/>
                      </a:cxn>
                      <a:cxn ang="0">
                        <a:pos x="94" y="74"/>
                      </a:cxn>
                      <a:cxn ang="0">
                        <a:pos x="92" y="61"/>
                      </a:cxn>
                      <a:cxn ang="0">
                        <a:pos x="124" y="20"/>
                      </a:cxn>
                    </a:cxnLst>
                    <a:rect l="0" t="0" r="r" b="b"/>
                    <a:pathLst>
                      <a:path w="338" h="508">
                        <a:moveTo>
                          <a:pt x="124" y="20"/>
                        </a:moveTo>
                        <a:lnTo>
                          <a:pt x="128" y="17"/>
                        </a:lnTo>
                        <a:lnTo>
                          <a:pt x="152" y="22"/>
                        </a:lnTo>
                        <a:lnTo>
                          <a:pt x="161" y="12"/>
                        </a:lnTo>
                        <a:lnTo>
                          <a:pt x="187" y="0"/>
                        </a:lnTo>
                        <a:lnTo>
                          <a:pt x="199" y="0"/>
                        </a:lnTo>
                        <a:lnTo>
                          <a:pt x="210" y="9"/>
                        </a:lnTo>
                        <a:lnTo>
                          <a:pt x="219" y="14"/>
                        </a:lnTo>
                        <a:lnTo>
                          <a:pt x="234" y="15"/>
                        </a:lnTo>
                        <a:lnTo>
                          <a:pt x="256" y="33"/>
                        </a:lnTo>
                        <a:lnTo>
                          <a:pt x="268" y="34"/>
                        </a:lnTo>
                        <a:lnTo>
                          <a:pt x="277" y="45"/>
                        </a:lnTo>
                        <a:lnTo>
                          <a:pt x="279" y="55"/>
                        </a:lnTo>
                        <a:lnTo>
                          <a:pt x="245" y="63"/>
                        </a:lnTo>
                        <a:lnTo>
                          <a:pt x="272" y="68"/>
                        </a:lnTo>
                        <a:lnTo>
                          <a:pt x="268" y="74"/>
                        </a:lnTo>
                        <a:lnTo>
                          <a:pt x="256" y="73"/>
                        </a:lnTo>
                        <a:lnTo>
                          <a:pt x="234" y="86"/>
                        </a:lnTo>
                        <a:lnTo>
                          <a:pt x="246" y="88"/>
                        </a:lnTo>
                        <a:lnTo>
                          <a:pt x="265" y="82"/>
                        </a:lnTo>
                        <a:lnTo>
                          <a:pt x="267" y="94"/>
                        </a:lnTo>
                        <a:lnTo>
                          <a:pt x="262" y="103"/>
                        </a:lnTo>
                        <a:lnTo>
                          <a:pt x="253" y="111"/>
                        </a:lnTo>
                        <a:lnTo>
                          <a:pt x="245" y="114"/>
                        </a:lnTo>
                        <a:lnTo>
                          <a:pt x="225" y="111"/>
                        </a:lnTo>
                        <a:lnTo>
                          <a:pt x="222" y="121"/>
                        </a:lnTo>
                        <a:lnTo>
                          <a:pt x="238" y="119"/>
                        </a:lnTo>
                        <a:lnTo>
                          <a:pt x="242" y="131"/>
                        </a:lnTo>
                        <a:lnTo>
                          <a:pt x="235" y="143"/>
                        </a:lnTo>
                        <a:lnTo>
                          <a:pt x="232" y="158"/>
                        </a:lnTo>
                        <a:lnTo>
                          <a:pt x="226" y="156"/>
                        </a:lnTo>
                        <a:lnTo>
                          <a:pt x="222" y="160"/>
                        </a:lnTo>
                        <a:lnTo>
                          <a:pt x="226" y="165"/>
                        </a:lnTo>
                        <a:lnTo>
                          <a:pt x="225" y="176"/>
                        </a:lnTo>
                        <a:lnTo>
                          <a:pt x="219" y="178"/>
                        </a:lnTo>
                        <a:lnTo>
                          <a:pt x="219" y="189"/>
                        </a:lnTo>
                        <a:lnTo>
                          <a:pt x="218" y="201"/>
                        </a:lnTo>
                        <a:lnTo>
                          <a:pt x="219" y="214"/>
                        </a:lnTo>
                        <a:lnTo>
                          <a:pt x="224" y="226"/>
                        </a:lnTo>
                        <a:lnTo>
                          <a:pt x="224" y="235"/>
                        </a:lnTo>
                        <a:lnTo>
                          <a:pt x="216" y="255"/>
                        </a:lnTo>
                        <a:lnTo>
                          <a:pt x="218" y="267"/>
                        </a:lnTo>
                        <a:lnTo>
                          <a:pt x="222" y="273"/>
                        </a:lnTo>
                        <a:lnTo>
                          <a:pt x="226" y="313"/>
                        </a:lnTo>
                        <a:lnTo>
                          <a:pt x="230" y="331"/>
                        </a:lnTo>
                        <a:lnTo>
                          <a:pt x="234" y="341"/>
                        </a:lnTo>
                        <a:lnTo>
                          <a:pt x="242" y="353"/>
                        </a:lnTo>
                        <a:lnTo>
                          <a:pt x="250" y="373"/>
                        </a:lnTo>
                        <a:lnTo>
                          <a:pt x="253" y="382"/>
                        </a:lnTo>
                        <a:lnTo>
                          <a:pt x="254" y="394"/>
                        </a:lnTo>
                        <a:lnTo>
                          <a:pt x="278" y="426"/>
                        </a:lnTo>
                        <a:lnTo>
                          <a:pt x="288" y="436"/>
                        </a:lnTo>
                        <a:lnTo>
                          <a:pt x="296" y="439"/>
                        </a:lnTo>
                        <a:lnTo>
                          <a:pt x="306" y="450"/>
                        </a:lnTo>
                        <a:lnTo>
                          <a:pt x="322" y="464"/>
                        </a:lnTo>
                        <a:lnTo>
                          <a:pt x="327" y="463"/>
                        </a:lnTo>
                        <a:lnTo>
                          <a:pt x="338" y="472"/>
                        </a:lnTo>
                        <a:lnTo>
                          <a:pt x="332" y="475"/>
                        </a:lnTo>
                        <a:lnTo>
                          <a:pt x="332" y="485"/>
                        </a:lnTo>
                        <a:lnTo>
                          <a:pt x="322" y="490"/>
                        </a:lnTo>
                        <a:lnTo>
                          <a:pt x="301" y="486"/>
                        </a:lnTo>
                        <a:lnTo>
                          <a:pt x="296" y="491"/>
                        </a:lnTo>
                        <a:lnTo>
                          <a:pt x="320" y="498"/>
                        </a:lnTo>
                        <a:lnTo>
                          <a:pt x="311" y="499"/>
                        </a:lnTo>
                        <a:lnTo>
                          <a:pt x="310" y="508"/>
                        </a:lnTo>
                        <a:lnTo>
                          <a:pt x="301" y="502"/>
                        </a:lnTo>
                        <a:lnTo>
                          <a:pt x="286" y="486"/>
                        </a:lnTo>
                        <a:lnTo>
                          <a:pt x="281" y="482"/>
                        </a:lnTo>
                        <a:lnTo>
                          <a:pt x="284" y="470"/>
                        </a:lnTo>
                        <a:lnTo>
                          <a:pt x="274" y="475"/>
                        </a:lnTo>
                        <a:lnTo>
                          <a:pt x="265" y="475"/>
                        </a:lnTo>
                        <a:lnTo>
                          <a:pt x="261" y="481"/>
                        </a:lnTo>
                        <a:lnTo>
                          <a:pt x="262" y="487"/>
                        </a:lnTo>
                        <a:lnTo>
                          <a:pt x="268" y="491"/>
                        </a:lnTo>
                        <a:lnTo>
                          <a:pt x="273" y="487"/>
                        </a:lnTo>
                        <a:lnTo>
                          <a:pt x="275" y="498"/>
                        </a:lnTo>
                        <a:lnTo>
                          <a:pt x="261" y="499"/>
                        </a:lnTo>
                        <a:lnTo>
                          <a:pt x="251" y="491"/>
                        </a:lnTo>
                        <a:lnTo>
                          <a:pt x="246" y="491"/>
                        </a:lnTo>
                        <a:lnTo>
                          <a:pt x="248" y="498"/>
                        </a:lnTo>
                        <a:lnTo>
                          <a:pt x="243" y="495"/>
                        </a:lnTo>
                        <a:lnTo>
                          <a:pt x="237" y="481"/>
                        </a:lnTo>
                        <a:lnTo>
                          <a:pt x="229" y="482"/>
                        </a:lnTo>
                        <a:lnTo>
                          <a:pt x="220" y="476"/>
                        </a:lnTo>
                        <a:lnTo>
                          <a:pt x="216" y="487"/>
                        </a:lnTo>
                        <a:lnTo>
                          <a:pt x="213" y="483"/>
                        </a:lnTo>
                        <a:lnTo>
                          <a:pt x="210" y="488"/>
                        </a:lnTo>
                        <a:lnTo>
                          <a:pt x="209" y="499"/>
                        </a:lnTo>
                        <a:lnTo>
                          <a:pt x="204" y="499"/>
                        </a:lnTo>
                        <a:lnTo>
                          <a:pt x="182" y="480"/>
                        </a:lnTo>
                        <a:lnTo>
                          <a:pt x="178" y="471"/>
                        </a:lnTo>
                        <a:lnTo>
                          <a:pt x="191" y="471"/>
                        </a:lnTo>
                        <a:lnTo>
                          <a:pt x="189" y="466"/>
                        </a:lnTo>
                        <a:lnTo>
                          <a:pt x="173" y="465"/>
                        </a:lnTo>
                        <a:lnTo>
                          <a:pt x="151" y="472"/>
                        </a:lnTo>
                        <a:lnTo>
                          <a:pt x="144" y="470"/>
                        </a:lnTo>
                        <a:lnTo>
                          <a:pt x="139" y="461"/>
                        </a:lnTo>
                        <a:lnTo>
                          <a:pt x="134" y="465"/>
                        </a:lnTo>
                        <a:lnTo>
                          <a:pt x="127" y="461"/>
                        </a:lnTo>
                        <a:lnTo>
                          <a:pt x="125" y="458"/>
                        </a:lnTo>
                        <a:lnTo>
                          <a:pt x="124" y="449"/>
                        </a:lnTo>
                        <a:lnTo>
                          <a:pt x="125" y="438"/>
                        </a:lnTo>
                        <a:lnTo>
                          <a:pt x="125" y="431"/>
                        </a:lnTo>
                        <a:lnTo>
                          <a:pt x="122" y="423"/>
                        </a:lnTo>
                        <a:lnTo>
                          <a:pt x="124" y="421"/>
                        </a:lnTo>
                        <a:lnTo>
                          <a:pt x="137" y="427"/>
                        </a:lnTo>
                        <a:lnTo>
                          <a:pt x="139" y="422"/>
                        </a:lnTo>
                        <a:lnTo>
                          <a:pt x="135" y="413"/>
                        </a:lnTo>
                        <a:lnTo>
                          <a:pt x="144" y="418"/>
                        </a:lnTo>
                        <a:lnTo>
                          <a:pt x="156" y="416"/>
                        </a:lnTo>
                        <a:lnTo>
                          <a:pt x="157" y="412"/>
                        </a:lnTo>
                        <a:lnTo>
                          <a:pt x="145" y="410"/>
                        </a:lnTo>
                        <a:lnTo>
                          <a:pt x="150" y="404"/>
                        </a:lnTo>
                        <a:lnTo>
                          <a:pt x="143" y="400"/>
                        </a:lnTo>
                        <a:lnTo>
                          <a:pt x="124" y="397"/>
                        </a:lnTo>
                        <a:lnTo>
                          <a:pt x="116" y="388"/>
                        </a:lnTo>
                        <a:lnTo>
                          <a:pt x="116" y="380"/>
                        </a:lnTo>
                        <a:lnTo>
                          <a:pt x="119" y="382"/>
                        </a:lnTo>
                        <a:lnTo>
                          <a:pt x="121" y="372"/>
                        </a:lnTo>
                        <a:lnTo>
                          <a:pt x="138" y="348"/>
                        </a:lnTo>
                        <a:lnTo>
                          <a:pt x="124" y="357"/>
                        </a:lnTo>
                        <a:lnTo>
                          <a:pt x="116" y="373"/>
                        </a:lnTo>
                        <a:lnTo>
                          <a:pt x="109" y="380"/>
                        </a:lnTo>
                        <a:lnTo>
                          <a:pt x="109" y="364"/>
                        </a:lnTo>
                        <a:lnTo>
                          <a:pt x="107" y="356"/>
                        </a:lnTo>
                        <a:lnTo>
                          <a:pt x="107" y="345"/>
                        </a:lnTo>
                        <a:lnTo>
                          <a:pt x="109" y="336"/>
                        </a:lnTo>
                        <a:lnTo>
                          <a:pt x="97" y="348"/>
                        </a:lnTo>
                        <a:lnTo>
                          <a:pt x="90" y="342"/>
                        </a:lnTo>
                        <a:lnTo>
                          <a:pt x="86" y="352"/>
                        </a:lnTo>
                        <a:lnTo>
                          <a:pt x="80" y="348"/>
                        </a:lnTo>
                        <a:lnTo>
                          <a:pt x="76" y="353"/>
                        </a:lnTo>
                        <a:lnTo>
                          <a:pt x="73" y="341"/>
                        </a:lnTo>
                        <a:lnTo>
                          <a:pt x="73" y="325"/>
                        </a:lnTo>
                        <a:lnTo>
                          <a:pt x="65" y="319"/>
                        </a:lnTo>
                        <a:lnTo>
                          <a:pt x="57" y="335"/>
                        </a:lnTo>
                        <a:lnTo>
                          <a:pt x="55" y="346"/>
                        </a:lnTo>
                        <a:lnTo>
                          <a:pt x="51" y="331"/>
                        </a:lnTo>
                        <a:lnTo>
                          <a:pt x="46" y="336"/>
                        </a:lnTo>
                        <a:lnTo>
                          <a:pt x="44" y="347"/>
                        </a:lnTo>
                        <a:lnTo>
                          <a:pt x="32" y="347"/>
                        </a:lnTo>
                        <a:lnTo>
                          <a:pt x="26" y="346"/>
                        </a:lnTo>
                        <a:lnTo>
                          <a:pt x="22" y="341"/>
                        </a:lnTo>
                        <a:lnTo>
                          <a:pt x="16" y="340"/>
                        </a:lnTo>
                        <a:lnTo>
                          <a:pt x="10" y="330"/>
                        </a:lnTo>
                        <a:lnTo>
                          <a:pt x="3" y="309"/>
                        </a:lnTo>
                        <a:lnTo>
                          <a:pt x="1" y="294"/>
                        </a:lnTo>
                        <a:lnTo>
                          <a:pt x="0" y="280"/>
                        </a:lnTo>
                        <a:lnTo>
                          <a:pt x="3" y="269"/>
                        </a:lnTo>
                        <a:lnTo>
                          <a:pt x="3" y="255"/>
                        </a:lnTo>
                        <a:lnTo>
                          <a:pt x="6" y="246"/>
                        </a:lnTo>
                        <a:lnTo>
                          <a:pt x="21" y="234"/>
                        </a:lnTo>
                        <a:lnTo>
                          <a:pt x="27" y="242"/>
                        </a:lnTo>
                        <a:lnTo>
                          <a:pt x="33" y="235"/>
                        </a:lnTo>
                        <a:lnTo>
                          <a:pt x="43" y="234"/>
                        </a:lnTo>
                        <a:lnTo>
                          <a:pt x="42" y="244"/>
                        </a:lnTo>
                        <a:lnTo>
                          <a:pt x="48" y="249"/>
                        </a:lnTo>
                        <a:lnTo>
                          <a:pt x="52" y="240"/>
                        </a:lnTo>
                        <a:lnTo>
                          <a:pt x="53" y="230"/>
                        </a:lnTo>
                        <a:lnTo>
                          <a:pt x="57" y="228"/>
                        </a:lnTo>
                        <a:lnTo>
                          <a:pt x="58" y="206"/>
                        </a:lnTo>
                        <a:lnTo>
                          <a:pt x="64" y="206"/>
                        </a:lnTo>
                        <a:lnTo>
                          <a:pt x="65" y="199"/>
                        </a:lnTo>
                        <a:lnTo>
                          <a:pt x="62" y="189"/>
                        </a:lnTo>
                        <a:lnTo>
                          <a:pt x="70" y="186"/>
                        </a:lnTo>
                        <a:lnTo>
                          <a:pt x="70" y="174"/>
                        </a:lnTo>
                        <a:lnTo>
                          <a:pt x="74" y="171"/>
                        </a:lnTo>
                        <a:lnTo>
                          <a:pt x="79" y="162"/>
                        </a:lnTo>
                        <a:lnTo>
                          <a:pt x="85" y="156"/>
                        </a:lnTo>
                        <a:lnTo>
                          <a:pt x="86" y="149"/>
                        </a:lnTo>
                        <a:lnTo>
                          <a:pt x="75" y="158"/>
                        </a:lnTo>
                        <a:lnTo>
                          <a:pt x="71" y="152"/>
                        </a:lnTo>
                        <a:lnTo>
                          <a:pt x="76" y="140"/>
                        </a:lnTo>
                        <a:lnTo>
                          <a:pt x="68" y="141"/>
                        </a:lnTo>
                        <a:lnTo>
                          <a:pt x="52" y="126"/>
                        </a:lnTo>
                        <a:lnTo>
                          <a:pt x="55" y="111"/>
                        </a:lnTo>
                        <a:lnTo>
                          <a:pt x="73" y="97"/>
                        </a:lnTo>
                        <a:lnTo>
                          <a:pt x="85" y="90"/>
                        </a:lnTo>
                        <a:lnTo>
                          <a:pt x="91" y="95"/>
                        </a:lnTo>
                        <a:lnTo>
                          <a:pt x="103" y="87"/>
                        </a:lnTo>
                        <a:lnTo>
                          <a:pt x="95" y="87"/>
                        </a:lnTo>
                        <a:lnTo>
                          <a:pt x="90" y="81"/>
                        </a:lnTo>
                        <a:lnTo>
                          <a:pt x="94" y="74"/>
                        </a:lnTo>
                        <a:lnTo>
                          <a:pt x="100" y="72"/>
                        </a:lnTo>
                        <a:lnTo>
                          <a:pt x="97" y="66"/>
                        </a:lnTo>
                        <a:lnTo>
                          <a:pt x="92" y="61"/>
                        </a:lnTo>
                        <a:lnTo>
                          <a:pt x="91" y="52"/>
                        </a:lnTo>
                        <a:lnTo>
                          <a:pt x="109" y="30"/>
                        </a:lnTo>
                        <a:lnTo>
                          <a:pt x="124" y="2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09" name="Freeform 125"/>
                  <p:cNvSpPr>
                    <a:spLocks noChangeAspect="1"/>
                  </p:cNvSpPr>
                  <p:nvPr/>
                </p:nvSpPr>
                <p:spPr bwMode="gray">
                  <a:xfrm>
                    <a:off x="3104" y="1129"/>
                    <a:ext cx="169" cy="159"/>
                  </a:xfrm>
                  <a:custGeom>
                    <a:avLst/>
                    <a:gdLst/>
                    <a:ahLst/>
                    <a:cxnLst>
                      <a:cxn ang="0">
                        <a:pos x="31" y="669"/>
                      </a:cxn>
                      <a:cxn ang="0">
                        <a:pos x="88" y="629"/>
                      </a:cxn>
                      <a:cxn ang="0">
                        <a:pos x="84" y="616"/>
                      </a:cxn>
                      <a:cxn ang="0">
                        <a:pos x="83" y="578"/>
                      </a:cxn>
                      <a:cxn ang="0">
                        <a:pos x="109" y="554"/>
                      </a:cxn>
                      <a:cxn ang="0">
                        <a:pos x="106" y="527"/>
                      </a:cxn>
                      <a:cxn ang="0">
                        <a:pos x="144" y="509"/>
                      </a:cxn>
                      <a:cxn ang="0">
                        <a:pos x="113" y="481"/>
                      </a:cxn>
                      <a:cxn ang="0">
                        <a:pos x="103" y="457"/>
                      </a:cxn>
                      <a:cxn ang="0">
                        <a:pos x="105" y="410"/>
                      </a:cxn>
                      <a:cxn ang="0">
                        <a:pos x="163" y="404"/>
                      </a:cxn>
                      <a:cxn ang="0">
                        <a:pos x="230" y="351"/>
                      </a:cxn>
                      <a:cxn ang="0">
                        <a:pos x="259" y="310"/>
                      </a:cxn>
                      <a:cxn ang="0">
                        <a:pos x="302" y="253"/>
                      </a:cxn>
                      <a:cxn ang="0">
                        <a:pos x="372" y="196"/>
                      </a:cxn>
                      <a:cxn ang="0">
                        <a:pos x="385" y="219"/>
                      </a:cxn>
                      <a:cxn ang="0">
                        <a:pos x="398" y="169"/>
                      </a:cxn>
                      <a:cxn ang="0">
                        <a:pos x="426" y="161"/>
                      </a:cxn>
                      <a:cxn ang="0">
                        <a:pos x="502" y="184"/>
                      </a:cxn>
                      <a:cxn ang="0">
                        <a:pos x="572" y="161"/>
                      </a:cxn>
                      <a:cxn ang="0">
                        <a:pos x="615" y="124"/>
                      </a:cxn>
                      <a:cxn ang="0">
                        <a:pos x="660" y="105"/>
                      </a:cxn>
                      <a:cxn ang="0">
                        <a:pos x="689" y="39"/>
                      </a:cxn>
                      <a:cxn ang="0">
                        <a:pos x="750" y="0"/>
                      </a:cxn>
                      <a:cxn ang="0">
                        <a:pos x="832" y="36"/>
                      </a:cxn>
                      <a:cxn ang="0">
                        <a:pos x="829" y="110"/>
                      </a:cxn>
                      <a:cxn ang="0">
                        <a:pos x="799" y="176"/>
                      </a:cxn>
                      <a:cxn ang="0">
                        <a:pos x="733" y="221"/>
                      </a:cxn>
                      <a:cxn ang="0">
                        <a:pos x="648" y="244"/>
                      </a:cxn>
                      <a:cxn ang="0">
                        <a:pos x="614" y="276"/>
                      </a:cxn>
                      <a:cxn ang="0">
                        <a:pos x="540" y="304"/>
                      </a:cxn>
                      <a:cxn ang="0">
                        <a:pos x="472" y="372"/>
                      </a:cxn>
                      <a:cxn ang="0">
                        <a:pos x="391" y="442"/>
                      </a:cxn>
                      <a:cxn ang="0">
                        <a:pos x="374" y="453"/>
                      </a:cxn>
                      <a:cxn ang="0">
                        <a:pos x="358" y="511"/>
                      </a:cxn>
                      <a:cxn ang="0">
                        <a:pos x="331" y="520"/>
                      </a:cxn>
                      <a:cxn ang="0">
                        <a:pos x="294" y="530"/>
                      </a:cxn>
                      <a:cxn ang="0">
                        <a:pos x="297" y="562"/>
                      </a:cxn>
                      <a:cxn ang="0">
                        <a:pos x="249" y="547"/>
                      </a:cxn>
                      <a:cxn ang="0">
                        <a:pos x="273" y="603"/>
                      </a:cxn>
                      <a:cxn ang="0">
                        <a:pos x="262" y="625"/>
                      </a:cxn>
                      <a:cxn ang="0">
                        <a:pos x="251" y="651"/>
                      </a:cxn>
                      <a:cxn ang="0">
                        <a:pos x="213" y="601"/>
                      </a:cxn>
                      <a:cxn ang="0">
                        <a:pos x="221" y="652"/>
                      </a:cxn>
                      <a:cxn ang="0">
                        <a:pos x="228" y="687"/>
                      </a:cxn>
                      <a:cxn ang="0">
                        <a:pos x="179" y="679"/>
                      </a:cxn>
                      <a:cxn ang="0">
                        <a:pos x="211" y="723"/>
                      </a:cxn>
                      <a:cxn ang="0">
                        <a:pos x="185" y="718"/>
                      </a:cxn>
                      <a:cxn ang="0">
                        <a:pos x="192" y="760"/>
                      </a:cxn>
                      <a:cxn ang="0">
                        <a:pos x="159" y="794"/>
                      </a:cxn>
                      <a:cxn ang="0">
                        <a:pos x="82" y="761"/>
                      </a:cxn>
                      <a:cxn ang="0">
                        <a:pos x="39" y="757"/>
                      </a:cxn>
                      <a:cxn ang="0">
                        <a:pos x="63" y="724"/>
                      </a:cxn>
                      <a:cxn ang="0">
                        <a:pos x="52" y="713"/>
                      </a:cxn>
                      <a:cxn ang="0">
                        <a:pos x="0" y="692"/>
                      </a:cxn>
                    </a:cxnLst>
                    <a:rect l="0" t="0" r="r" b="b"/>
                    <a:pathLst>
                      <a:path w="843" h="796">
                        <a:moveTo>
                          <a:pt x="0" y="692"/>
                        </a:moveTo>
                        <a:lnTo>
                          <a:pt x="0" y="687"/>
                        </a:lnTo>
                        <a:lnTo>
                          <a:pt x="4" y="692"/>
                        </a:lnTo>
                        <a:lnTo>
                          <a:pt x="17" y="689"/>
                        </a:lnTo>
                        <a:lnTo>
                          <a:pt x="31" y="669"/>
                        </a:lnTo>
                        <a:lnTo>
                          <a:pt x="60" y="659"/>
                        </a:lnTo>
                        <a:lnTo>
                          <a:pt x="55" y="653"/>
                        </a:lnTo>
                        <a:lnTo>
                          <a:pt x="60" y="636"/>
                        </a:lnTo>
                        <a:lnTo>
                          <a:pt x="77" y="621"/>
                        </a:lnTo>
                        <a:lnTo>
                          <a:pt x="88" y="629"/>
                        </a:lnTo>
                        <a:lnTo>
                          <a:pt x="101" y="631"/>
                        </a:lnTo>
                        <a:lnTo>
                          <a:pt x="116" y="641"/>
                        </a:lnTo>
                        <a:lnTo>
                          <a:pt x="133" y="644"/>
                        </a:lnTo>
                        <a:lnTo>
                          <a:pt x="124" y="631"/>
                        </a:lnTo>
                        <a:lnTo>
                          <a:pt x="84" y="616"/>
                        </a:lnTo>
                        <a:lnTo>
                          <a:pt x="77" y="604"/>
                        </a:lnTo>
                        <a:lnTo>
                          <a:pt x="86" y="606"/>
                        </a:lnTo>
                        <a:lnTo>
                          <a:pt x="103" y="604"/>
                        </a:lnTo>
                        <a:lnTo>
                          <a:pt x="108" y="593"/>
                        </a:lnTo>
                        <a:lnTo>
                          <a:pt x="83" y="578"/>
                        </a:lnTo>
                        <a:lnTo>
                          <a:pt x="86" y="572"/>
                        </a:lnTo>
                        <a:lnTo>
                          <a:pt x="120" y="570"/>
                        </a:lnTo>
                        <a:lnTo>
                          <a:pt x="127" y="565"/>
                        </a:lnTo>
                        <a:lnTo>
                          <a:pt x="121" y="556"/>
                        </a:lnTo>
                        <a:lnTo>
                          <a:pt x="109" y="554"/>
                        </a:lnTo>
                        <a:lnTo>
                          <a:pt x="103" y="545"/>
                        </a:lnTo>
                        <a:lnTo>
                          <a:pt x="98" y="536"/>
                        </a:lnTo>
                        <a:lnTo>
                          <a:pt x="98" y="523"/>
                        </a:lnTo>
                        <a:lnTo>
                          <a:pt x="100" y="519"/>
                        </a:lnTo>
                        <a:lnTo>
                          <a:pt x="106" y="527"/>
                        </a:lnTo>
                        <a:lnTo>
                          <a:pt x="129" y="513"/>
                        </a:lnTo>
                        <a:lnTo>
                          <a:pt x="151" y="519"/>
                        </a:lnTo>
                        <a:lnTo>
                          <a:pt x="163" y="511"/>
                        </a:lnTo>
                        <a:lnTo>
                          <a:pt x="152" y="513"/>
                        </a:lnTo>
                        <a:lnTo>
                          <a:pt x="144" y="509"/>
                        </a:lnTo>
                        <a:lnTo>
                          <a:pt x="138" y="496"/>
                        </a:lnTo>
                        <a:lnTo>
                          <a:pt x="127" y="493"/>
                        </a:lnTo>
                        <a:lnTo>
                          <a:pt x="108" y="498"/>
                        </a:lnTo>
                        <a:lnTo>
                          <a:pt x="105" y="490"/>
                        </a:lnTo>
                        <a:lnTo>
                          <a:pt x="113" y="481"/>
                        </a:lnTo>
                        <a:lnTo>
                          <a:pt x="122" y="455"/>
                        </a:lnTo>
                        <a:lnTo>
                          <a:pt x="117" y="457"/>
                        </a:lnTo>
                        <a:lnTo>
                          <a:pt x="116" y="452"/>
                        </a:lnTo>
                        <a:lnTo>
                          <a:pt x="113" y="443"/>
                        </a:lnTo>
                        <a:lnTo>
                          <a:pt x="103" y="457"/>
                        </a:lnTo>
                        <a:lnTo>
                          <a:pt x="103" y="442"/>
                        </a:lnTo>
                        <a:lnTo>
                          <a:pt x="97" y="437"/>
                        </a:lnTo>
                        <a:lnTo>
                          <a:pt x="103" y="426"/>
                        </a:lnTo>
                        <a:lnTo>
                          <a:pt x="100" y="421"/>
                        </a:lnTo>
                        <a:lnTo>
                          <a:pt x="105" y="410"/>
                        </a:lnTo>
                        <a:lnTo>
                          <a:pt x="124" y="410"/>
                        </a:lnTo>
                        <a:lnTo>
                          <a:pt x="124" y="426"/>
                        </a:lnTo>
                        <a:lnTo>
                          <a:pt x="131" y="431"/>
                        </a:lnTo>
                        <a:lnTo>
                          <a:pt x="153" y="418"/>
                        </a:lnTo>
                        <a:lnTo>
                          <a:pt x="163" y="404"/>
                        </a:lnTo>
                        <a:lnTo>
                          <a:pt x="165" y="387"/>
                        </a:lnTo>
                        <a:lnTo>
                          <a:pt x="184" y="378"/>
                        </a:lnTo>
                        <a:lnTo>
                          <a:pt x="208" y="383"/>
                        </a:lnTo>
                        <a:lnTo>
                          <a:pt x="229" y="362"/>
                        </a:lnTo>
                        <a:lnTo>
                          <a:pt x="230" y="351"/>
                        </a:lnTo>
                        <a:lnTo>
                          <a:pt x="226" y="340"/>
                        </a:lnTo>
                        <a:lnTo>
                          <a:pt x="237" y="332"/>
                        </a:lnTo>
                        <a:lnTo>
                          <a:pt x="234" y="320"/>
                        </a:lnTo>
                        <a:lnTo>
                          <a:pt x="249" y="308"/>
                        </a:lnTo>
                        <a:lnTo>
                          <a:pt x="259" y="310"/>
                        </a:lnTo>
                        <a:lnTo>
                          <a:pt x="269" y="304"/>
                        </a:lnTo>
                        <a:lnTo>
                          <a:pt x="265" y="298"/>
                        </a:lnTo>
                        <a:lnTo>
                          <a:pt x="271" y="277"/>
                        </a:lnTo>
                        <a:lnTo>
                          <a:pt x="278" y="269"/>
                        </a:lnTo>
                        <a:lnTo>
                          <a:pt x="302" y="253"/>
                        </a:lnTo>
                        <a:lnTo>
                          <a:pt x="334" y="240"/>
                        </a:lnTo>
                        <a:lnTo>
                          <a:pt x="341" y="233"/>
                        </a:lnTo>
                        <a:lnTo>
                          <a:pt x="343" y="222"/>
                        </a:lnTo>
                        <a:lnTo>
                          <a:pt x="348" y="211"/>
                        </a:lnTo>
                        <a:lnTo>
                          <a:pt x="372" y="196"/>
                        </a:lnTo>
                        <a:lnTo>
                          <a:pt x="383" y="201"/>
                        </a:lnTo>
                        <a:lnTo>
                          <a:pt x="377" y="212"/>
                        </a:lnTo>
                        <a:lnTo>
                          <a:pt x="371" y="229"/>
                        </a:lnTo>
                        <a:lnTo>
                          <a:pt x="380" y="232"/>
                        </a:lnTo>
                        <a:lnTo>
                          <a:pt x="385" y="219"/>
                        </a:lnTo>
                        <a:lnTo>
                          <a:pt x="404" y="212"/>
                        </a:lnTo>
                        <a:lnTo>
                          <a:pt x="409" y="201"/>
                        </a:lnTo>
                        <a:lnTo>
                          <a:pt x="401" y="195"/>
                        </a:lnTo>
                        <a:lnTo>
                          <a:pt x="398" y="184"/>
                        </a:lnTo>
                        <a:lnTo>
                          <a:pt x="398" y="169"/>
                        </a:lnTo>
                        <a:lnTo>
                          <a:pt x="404" y="170"/>
                        </a:lnTo>
                        <a:lnTo>
                          <a:pt x="407" y="162"/>
                        </a:lnTo>
                        <a:lnTo>
                          <a:pt x="402" y="157"/>
                        </a:lnTo>
                        <a:lnTo>
                          <a:pt x="423" y="152"/>
                        </a:lnTo>
                        <a:lnTo>
                          <a:pt x="426" y="161"/>
                        </a:lnTo>
                        <a:lnTo>
                          <a:pt x="470" y="165"/>
                        </a:lnTo>
                        <a:lnTo>
                          <a:pt x="470" y="185"/>
                        </a:lnTo>
                        <a:lnTo>
                          <a:pt x="481" y="190"/>
                        </a:lnTo>
                        <a:lnTo>
                          <a:pt x="488" y="178"/>
                        </a:lnTo>
                        <a:lnTo>
                          <a:pt x="502" y="184"/>
                        </a:lnTo>
                        <a:lnTo>
                          <a:pt x="546" y="152"/>
                        </a:lnTo>
                        <a:lnTo>
                          <a:pt x="557" y="152"/>
                        </a:lnTo>
                        <a:lnTo>
                          <a:pt x="560" y="161"/>
                        </a:lnTo>
                        <a:lnTo>
                          <a:pt x="562" y="162"/>
                        </a:lnTo>
                        <a:lnTo>
                          <a:pt x="572" y="161"/>
                        </a:lnTo>
                        <a:lnTo>
                          <a:pt x="577" y="154"/>
                        </a:lnTo>
                        <a:lnTo>
                          <a:pt x="583" y="156"/>
                        </a:lnTo>
                        <a:lnTo>
                          <a:pt x="588" y="147"/>
                        </a:lnTo>
                        <a:lnTo>
                          <a:pt x="595" y="146"/>
                        </a:lnTo>
                        <a:lnTo>
                          <a:pt x="615" y="124"/>
                        </a:lnTo>
                        <a:lnTo>
                          <a:pt x="633" y="124"/>
                        </a:lnTo>
                        <a:lnTo>
                          <a:pt x="638" y="118"/>
                        </a:lnTo>
                        <a:lnTo>
                          <a:pt x="643" y="102"/>
                        </a:lnTo>
                        <a:lnTo>
                          <a:pt x="653" y="109"/>
                        </a:lnTo>
                        <a:lnTo>
                          <a:pt x="660" y="105"/>
                        </a:lnTo>
                        <a:lnTo>
                          <a:pt x="667" y="97"/>
                        </a:lnTo>
                        <a:lnTo>
                          <a:pt x="663" y="70"/>
                        </a:lnTo>
                        <a:lnTo>
                          <a:pt x="668" y="56"/>
                        </a:lnTo>
                        <a:lnTo>
                          <a:pt x="680" y="51"/>
                        </a:lnTo>
                        <a:lnTo>
                          <a:pt x="689" y="39"/>
                        </a:lnTo>
                        <a:lnTo>
                          <a:pt x="697" y="39"/>
                        </a:lnTo>
                        <a:lnTo>
                          <a:pt x="708" y="25"/>
                        </a:lnTo>
                        <a:lnTo>
                          <a:pt x="713" y="14"/>
                        </a:lnTo>
                        <a:lnTo>
                          <a:pt x="726" y="20"/>
                        </a:lnTo>
                        <a:lnTo>
                          <a:pt x="750" y="0"/>
                        </a:lnTo>
                        <a:lnTo>
                          <a:pt x="782" y="1"/>
                        </a:lnTo>
                        <a:lnTo>
                          <a:pt x="812" y="12"/>
                        </a:lnTo>
                        <a:lnTo>
                          <a:pt x="820" y="20"/>
                        </a:lnTo>
                        <a:lnTo>
                          <a:pt x="825" y="29"/>
                        </a:lnTo>
                        <a:lnTo>
                          <a:pt x="832" y="36"/>
                        </a:lnTo>
                        <a:lnTo>
                          <a:pt x="831" y="46"/>
                        </a:lnTo>
                        <a:lnTo>
                          <a:pt x="842" y="76"/>
                        </a:lnTo>
                        <a:lnTo>
                          <a:pt x="842" y="87"/>
                        </a:lnTo>
                        <a:lnTo>
                          <a:pt x="834" y="93"/>
                        </a:lnTo>
                        <a:lnTo>
                          <a:pt x="829" y="110"/>
                        </a:lnTo>
                        <a:lnTo>
                          <a:pt x="843" y="111"/>
                        </a:lnTo>
                        <a:lnTo>
                          <a:pt x="841" y="119"/>
                        </a:lnTo>
                        <a:lnTo>
                          <a:pt x="829" y="127"/>
                        </a:lnTo>
                        <a:lnTo>
                          <a:pt x="819" y="141"/>
                        </a:lnTo>
                        <a:lnTo>
                          <a:pt x="799" y="176"/>
                        </a:lnTo>
                        <a:lnTo>
                          <a:pt x="807" y="189"/>
                        </a:lnTo>
                        <a:lnTo>
                          <a:pt x="789" y="180"/>
                        </a:lnTo>
                        <a:lnTo>
                          <a:pt x="781" y="180"/>
                        </a:lnTo>
                        <a:lnTo>
                          <a:pt x="772" y="184"/>
                        </a:lnTo>
                        <a:lnTo>
                          <a:pt x="733" y="221"/>
                        </a:lnTo>
                        <a:lnTo>
                          <a:pt x="712" y="229"/>
                        </a:lnTo>
                        <a:lnTo>
                          <a:pt x="702" y="229"/>
                        </a:lnTo>
                        <a:lnTo>
                          <a:pt x="680" y="240"/>
                        </a:lnTo>
                        <a:lnTo>
                          <a:pt x="669" y="238"/>
                        </a:lnTo>
                        <a:lnTo>
                          <a:pt x="648" y="244"/>
                        </a:lnTo>
                        <a:lnTo>
                          <a:pt x="641" y="251"/>
                        </a:lnTo>
                        <a:lnTo>
                          <a:pt x="638" y="261"/>
                        </a:lnTo>
                        <a:lnTo>
                          <a:pt x="628" y="271"/>
                        </a:lnTo>
                        <a:lnTo>
                          <a:pt x="624" y="260"/>
                        </a:lnTo>
                        <a:lnTo>
                          <a:pt x="614" y="276"/>
                        </a:lnTo>
                        <a:lnTo>
                          <a:pt x="558" y="310"/>
                        </a:lnTo>
                        <a:lnTo>
                          <a:pt x="552" y="309"/>
                        </a:lnTo>
                        <a:lnTo>
                          <a:pt x="545" y="289"/>
                        </a:lnTo>
                        <a:lnTo>
                          <a:pt x="539" y="294"/>
                        </a:lnTo>
                        <a:lnTo>
                          <a:pt x="540" y="304"/>
                        </a:lnTo>
                        <a:lnTo>
                          <a:pt x="538" y="308"/>
                        </a:lnTo>
                        <a:lnTo>
                          <a:pt x="534" y="318"/>
                        </a:lnTo>
                        <a:lnTo>
                          <a:pt x="506" y="350"/>
                        </a:lnTo>
                        <a:lnTo>
                          <a:pt x="481" y="356"/>
                        </a:lnTo>
                        <a:lnTo>
                          <a:pt x="472" y="372"/>
                        </a:lnTo>
                        <a:lnTo>
                          <a:pt x="469" y="363"/>
                        </a:lnTo>
                        <a:lnTo>
                          <a:pt x="449" y="398"/>
                        </a:lnTo>
                        <a:lnTo>
                          <a:pt x="422" y="431"/>
                        </a:lnTo>
                        <a:lnTo>
                          <a:pt x="395" y="436"/>
                        </a:lnTo>
                        <a:lnTo>
                          <a:pt x="391" y="442"/>
                        </a:lnTo>
                        <a:lnTo>
                          <a:pt x="389" y="434"/>
                        </a:lnTo>
                        <a:lnTo>
                          <a:pt x="378" y="436"/>
                        </a:lnTo>
                        <a:lnTo>
                          <a:pt x="373" y="430"/>
                        </a:lnTo>
                        <a:lnTo>
                          <a:pt x="367" y="445"/>
                        </a:lnTo>
                        <a:lnTo>
                          <a:pt x="374" y="453"/>
                        </a:lnTo>
                        <a:lnTo>
                          <a:pt x="383" y="454"/>
                        </a:lnTo>
                        <a:lnTo>
                          <a:pt x="385" y="465"/>
                        </a:lnTo>
                        <a:lnTo>
                          <a:pt x="359" y="491"/>
                        </a:lnTo>
                        <a:lnTo>
                          <a:pt x="362" y="501"/>
                        </a:lnTo>
                        <a:lnTo>
                          <a:pt x="358" y="511"/>
                        </a:lnTo>
                        <a:lnTo>
                          <a:pt x="340" y="514"/>
                        </a:lnTo>
                        <a:lnTo>
                          <a:pt x="331" y="504"/>
                        </a:lnTo>
                        <a:lnTo>
                          <a:pt x="316" y="498"/>
                        </a:lnTo>
                        <a:lnTo>
                          <a:pt x="319" y="506"/>
                        </a:lnTo>
                        <a:lnTo>
                          <a:pt x="331" y="520"/>
                        </a:lnTo>
                        <a:lnTo>
                          <a:pt x="341" y="543"/>
                        </a:lnTo>
                        <a:lnTo>
                          <a:pt x="304" y="517"/>
                        </a:lnTo>
                        <a:lnTo>
                          <a:pt x="294" y="520"/>
                        </a:lnTo>
                        <a:lnTo>
                          <a:pt x="296" y="524"/>
                        </a:lnTo>
                        <a:lnTo>
                          <a:pt x="294" y="530"/>
                        </a:lnTo>
                        <a:lnTo>
                          <a:pt x="299" y="544"/>
                        </a:lnTo>
                        <a:lnTo>
                          <a:pt x="304" y="549"/>
                        </a:lnTo>
                        <a:lnTo>
                          <a:pt x="293" y="541"/>
                        </a:lnTo>
                        <a:lnTo>
                          <a:pt x="291" y="547"/>
                        </a:lnTo>
                        <a:lnTo>
                          <a:pt x="297" y="562"/>
                        </a:lnTo>
                        <a:lnTo>
                          <a:pt x="293" y="570"/>
                        </a:lnTo>
                        <a:lnTo>
                          <a:pt x="285" y="571"/>
                        </a:lnTo>
                        <a:lnTo>
                          <a:pt x="280" y="561"/>
                        </a:lnTo>
                        <a:lnTo>
                          <a:pt x="251" y="538"/>
                        </a:lnTo>
                        <a:lnTo>
                          <a:pt x="249" y="547"/>
                        </a:lnTo>
                        <a:lnTo>
                          <a:pt x="262" y="561"/>
                        </a:lnTo>
                        <a:lnTo>
                          <a:pt x="270" y="574"/>
                        </a:lnTo>
                        <a:lnTo>
                          <a:pt x="278" y="593"/>
                        </a:lnTo>
                        <a:lnTo>
                          <a:pt x="278" y="604"/>
                        </a:lnTo>
                        <a:lnTo>
                          <a:pt x="273" y="603"/>
                        </a:lnTo>
                        <a:lnTo>
                          <a:pt x="271" y="610"/>
                        </a:lnTo>
                        <a:lnTo>
                          <a:pt x="270" y="620"/>
                        </a:lnTo>
                        <a:lnTo>
                          <a:pt x="264" y="613"/>
                        </a:lnTo>
                        <a:lnTo>
                          <a:pt x="261" y="613"/>
                        </a:lnTo>
                        <a:lnTo>
                          <a:pt x="262" y="625"/>
                        </a:lnTo>
                        <a:lnTo>
                          <a:pt x="265" y="629"/>
                        </a:lnTo>
                        <a:lnTo>
                          <a:pt x="260" y="633"/>
                        </a:lnTo>
                        <a:lnTo>
                          <a:pt x="251" y="625"/>
                        </a:lnTo>
                        <a:lnTo>
                          <a:pt x="249" y="636"/>
                        </a:lnTo>
                        <a:lnTo>
                          <a:pt x="251" y="651"/>
                        </a:lnTo>
                        <a:lnTo>
                          <a:pt x="244" y="653"/>
                        </a:lnTo>
                        <a:lnTo>
                          <a:pt x="239" y="644"/>
                        </a:lnTo>
                        <a:lnTo>
                          <a:pt x="232" y="643"/>
                        </a:lnTo>
                        <a:lnTo>
                          <a:pt x="228" y="630"/>
                        </a:lnTo>
                        <a:lnTo>
                          <a:pt x="213" y="601"/>
                        </a:lnTo>
                        <a:lnTo>
                          <a:pt x="207" y="621"/>
                        </a:lnTo>
                        <a:lnTo>
                          <a:pt x="210" y="633"/>
                        </a:lnTo>
                        <a:lnTo>
                          <a:pt x="197" y="640"/>
                        </a:lnTo>
                        <a:lnTo>
                          <a:pt x="213" y="646"/>
                        </a:lnTo>
                        <a:lnTo>
                          <a:pt x="221" y="652"/>
                        </a:lnTo>
                        <a:lnTo>
                          <a:pt x="221" y="663"/>
                        </a:lnTo>
                        <a:lnTo>
                          <a:pt x="230" y="668"/>
                        </a:lnTo>
                        <a:lnTo>
                          <a:pt x="226" y="671"/>
                        </a:lnTo>
                        <a:lnTo>
                          <a:pt x="228" y="678"/>
                        </a:lnTo>
                        <a:lnTo>
                          <a:pt x="228" y="687"/>
                        </a:lnTo>
                        <a:lnTo>
                          <a:pt x="226" y="700"/>
                        </a:lnTo>
                        <a:lnTo>
                          <a:pt x="216" y="701"/>
                        </a:lnTo>
                        <a:lnTo>
                          <a:pt x="211" y="686"/>
                        </a:lnTo>
                        <a:lnTo>
                          <a:pt x="205" y="684"/>
                        </a:lnTo>
                        <a:lnTo>
                          <a:pt x="179" y="679"/>
                        </a:lnTo>
                        <a:lnTo>
                          <a:pt x="170" y="681"/>
                        </a:lnTo>
                        <a:lnTo>
                          <a:pt x="179" y="689"/>
                        </a:lnTo>
                        <a:lnTo>
                          <a:pt x="194" y="691"/>
                        </a:lnTo>
                        <a:lnTo>
                          <a:pt x="207" y="712"/>
                        </a:lnTo>
                        <a:lnTo>
                          <a:pt x="211" y="723"/>
                        </a:lnTo>
                        <a:lnTo>
                          <a:pt x="207" y="730"/>
                        </a:lnTo>
                        <a:lnTo>
                          <a:pt x="202" y="733"/>
                        </a:lnTo>
                        <a:lnTo>
                          <a:pt x="200" y="739"/>
                        </a:lnTo>
                        <a:lnTo>
                          <a:pt x="190" y="730"/>
                        </a:lnTo>
                        <a:lnTo>
                          <a:pt x="185" y="718"/>
                        </a:lnTo>
                        <a:lnTo>
                          <a:pt x="174" y="714"/>
                        </a:lnTo>
                        <a:lnTo>
                          <a:pt x="179" y="732"/>
                        </a:lnTo>
                        <a:lnTo>
                          <a:pt x="184" y="744"/>
                        </a:lnTo>
                        <a:lnTo>
                          <a:pt x="191" y="751"/>
                        </a:lnTo>
                        <a:lnTo>
                          <a:pt x="192" y="760"/>
                        </a:lnTo>
                        <a:lnTo>
                          <a:pt x="185" y="769"/>
                        </a:lnTo>
                        <a:lnTo>
                          <a:pt x="180" y="781"/>
                        </a:lnTo>
                        <a:lnTo>
                          <a:pt x="174" y="782"/>
                        </a:lnTo>
                        <a:lnTo>
                          <a:pt x="167" y="796"/>
                        </a:lnTo>
                        <a:lnTo>
                          <a:pt x="159" y="794"/>
                        </a:lnTo>
                        <a:lnTo>
                          <a:pt x="152" y="788"/>
                        </a:lnTo>
                        <a:lnTo>
                          <a:pt x="133" y="789"/>
                        </a:lnTo>
                        <a:lnTo>
                          <a:pt x="115" y="777"/>
                        </a:lnTo>
                        <a:lnTo>
                          <a:pt x="97" y="776"/>
                        </a:lnTo>
                        <a:lnTo>
                          <a:pt x="82" y="761"/>
                        </a:lnTo>
                        <a:lnTo>
                          <a:pt x="61" y="764"/>
                        </a:lnTo>
                        <a:lnTo>
                          <a:pt x="39" y="777"/>
                        </a:lnTo>
                        <a:lnTo>
                          <a:pt x="24" y="776"/>
                        </a:lnTo>
                        <a:lnTo>
                          <a:pt x="35" y="766"/>
                        </a:lnTo>
                        <a:lnTo>
                          <a:pt x="39" y="757"/>
                        </a:lnTo>
                        <a:lnTo>
                          <a:pt x="33" y="757"/>
                        </a:lnTo>
                        <a:lnTo>
                          <a:pt x="34" y="745"/>
                        </a:lnTo>
                        <a:lnTo>
                          <a:pt x="39" y="738"/>
                        </a:lnTo>
                        <a:lnTo>
                          <a:pt x="56" y="723"/>
                        </a:lnTo>
                        <a:lnTo>
                          <a:pt x="63" y="724"/>
                        </a:lnTo>
                        <a:lnTo>
                          <a:pt x="78" y="713"/>
                        </a:lnTo>
                        <a:lnTo>
                          <a:pt x="77" y="711"/>
                        </a:lnTo>
                        <a:lnTo>
                          <a:pt x="68" y="703"/>
                        </a:lnTo>
                        <a:lnTo>
                          <a:pt x="63" y="711"/>
                        </a:lnTo>
                        <a:lnTo>
                          <a:pt x="52" y="713"/>
                        </a:lnTo>
                        <a:lnTo>
                          <a:pt x="40" y="727"/>
                        </a:lnTo>
                        <a:lnTo>
                          <a:pt x="18" y="724"/>
                        </a:lnTo>
                        <a:lnTo>
                          <a:pt x="17" y="714"/>
                        </a:lnTo>
                        <a:lnTo>
                          <a:pt x="4" y="706"/>
                        </a:lnTo>
                        <a:lnTo>
                          <a:pt x="0" y="69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10" name="Freeform 126"/>
                  <p:cNvSpPr>
                    <a:spLocks noChangeAspect="1"/>
                  </p:cNvSpPr>
                  <p:nvPr/>
                </p:nvSpPr>
                <p:spPr bwMode="gray">
                  <a:xfrm>
                    <a:off x="3090" y="1355"/>
                    <a:ext cx="9" cy="16"/>
                  </a:xfrm>
                  <a:custGeom>
                    <a:avLst/>
                    <a:gdLst/>
                    <a:ahLst/>
                    <a:cxnLst>
                      <a:cxn ang="0">
                        <a:pos x="0" y="11"/>
                      </a:cxn>
                      <a:cxn ang="0">
                        <a:pos x="0" y="8"/>
                      </a:cxn>
                      <a:cxn ang="0">
                        <a:pos x="13" y="0"/>
                      </a:cxn>
                      <a:cxn ang="0">
                        <a:pos x="23" y="5"/>
                      </a:cxn>
                      <a:cxn ang="0">
                        <a:pos x="33" y="16"/>
                      </a:cxn>
                      <a:cxn ang="0">
                        <a:pos x="35" y="10"/>
                      </a:cxn>
                      <a:cxn ang="0">
                        <a:pos x="47" y="30"/>
                      </a:cxn>
                      <a:cxn ang="0">
                        <a:pos x="48" y="40"/>
                      </a:cxn>
                      <a:cxn ang="0">
                        <a:pos x="47" y="53"/>
                      </a:cxn>
                      <a:cxn ang="0">
                        <a:pos x="44" y="57"/>
                      </a:cxn>
                      <a:cxn ang="0">
                        <a:pos x="45" y="68"/>
                      </a:cxn>
                      <a:cxn ang="0">
                        <a:pos x="48" y="78"/>
                      </a:cxn>
                      <a:cxn ang="0">
                        <a:pos x="44" y="81"/>
                      </a:cxn>
                      <a:cxn ang="0">
                        <a:pos x="38" y="59"/>
                      </a:cxn>
                      <a:cxn ang="0">
                        <a:pos x="31" y="46"/>
                      </a:cxn>
                      <a:cxn ang="0">
                        <a:pos x="24" y="27"/>
                      </a:cxn>
                      <a:cxn ang="0">
                        <a:pos x="4" y="19"/>
                      </a:cxn>
                      <a:cxn ang="0">
                        <a:pos x="0" y="11"/>
                      </a:cxn>
                    </a:cxnLst>
                    <a:rect l="0" t="0" r="r" b="b"/>
                    <a:pathLst>
                      <a:path w="48" h="81">
                        <a:moveTo>
                          <a:pt x="0" y="11"/>
                        </a:moveTo>
                        <a:lnTo>
                          <a:pt x="0" y="8"/>
                        </a:lnTo>
                        <a:lnTo>
                          <a:pt x="13" y="0"/>
                        </a:lnTo>
                        <a:lnTo>
                          <a:pt x="23" y="5"/>
                        </a:lnTo>
                        <a:lnTo>
                          <a:pt x="33" y="16"/>
                        </a:lnTo>
                        <a:lnTo>
                          <a:pt x="35" y="10"/>
                        </a:lnTo>
                        <a:lnTo>
                          <a:pt x="47" y="30"/>
                        </a:lnTo>
                        <a:lnTo>
                          <a:pt x="48" y="40"/>
                        </a:lnTo>
                        <a:lnTo>
                          <a:pt x="47" y="53"/>
                        </a:lnTo>
                        <a:lnTo>
                          <a:pt x="44" y="57"/>
                        </a:lnTo>
                        <a:lnTo>
                          <a:pt x="45" y="68"/>
                        </a:lnTo>
                        <a:lnTo>
                          <a:pt x="48" y="78"/>
                        </a:lnTo>
                        <a:lnTo>
                          <a:pt x="44" y="81"/>
                        </a:lnTo>
                        <a:lnTo>
                          <a:pt x="38" y="59"/>
                        </a:lnTo>
                        <a:lnTo>
                          <a:pt x="31" y="46"/>
                        </a:lnTo>
                        <a:lnTo>
                          <a:pt x="24" y="27"/>
                        </a:lnTo>
                        <a:lnTo>
                          <a:pt x="4" y="19"/>
                        </a:lnTo>
                        <a:lnTo>
                          <a:pt x="0" y="1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11" name="Freeform 127"/>
                  <p:cNvSpPr>
                    <a:spLocks noChangeAspect="1"/>
                  </p:cNvSpPr>
                  <p:nvPr/>
                </p:nvSpPr>
                <p:spPr bwMode="gray">
                  <a:xfrm>
                    <a:off x="4042" y="1314"/>
                    <a:ext cx="17" cy="13"/>
                  </a:xfrm>
                  <a:custGeom>
                    <a:avLst/>
                    <a:gdLst/>
                    <a:ahLst/>
                    <a:cxnLst>
                      <a:cxn ang="0">
                        <a:pos x="44" y="7"/>
                      </a:cxn>
                      <a:cxn ang="0">
                        <a:pos x="57" y="9"/>
                      </a:cxn>
                      <a:cxn ang="0">
                        <a:pos x="84" y="4"/>
                      </a:cxn>
                      <a:cxn ang="0">
                        <a:pos x="85" y="7"/>
                      </a:cxn>
                      <a:cxn ang="0">
                        <a:pos x="84" y="14"/>
                      </a:cxn>
                      <a:cxn ang="0">
                        <a:pos x="79" y="27"/>
                      </a:cxn>
                      <a:cxn ang="0">
                        <a:pos x="76" y="37"/>
                      </a:cxn>
                      <a:cxn ang="0">
                        <a:pos x="71" y="45"/>
                      </a:cxn>
                      <a:cxn ang="0">
                        <a:pos x="70" y="40"/>
                      </a:cxn>
                      <a:cxn ang="0">
                        <a:pos x="70" y="26"/>
                      </a:cxn>
                      <a:cxn ang="0">
                        <a:pos x="62" y="51"/>
                      </a:cxn>
                      <a:cxn ang="0">
                        <a:pos x="54" y="50"/>
                      </a:cxn>
                      <a:cxn ang="0">
                        <a:pos x="44" y="42"/>
                      </a:cxn>
                      <a:cxn ang="0">
                        <a:pos x="36" y="52"/>
                      </a:cxn>
                      <a:cxn ang="0">
                        <a:pos x="20" y="51"/>
                      </a:cxn>
                      <a:cxn ang="0">
                        <a:pos x="17" y="57"/>
                      </a:cxn>
                      <a:cxn ang="0">
                        <a:pos x="13" y="61"/>
                      </a:cxn>
                      <a:cxn ang="0">
                        <a:pos x="0" y="46"/>
                      </a:cxn>
                      <a:cxn ang="0">
                        <a:pos x="4" y="40"/>
                      </a:cxn>
                      <a:cxn ang="0">
                        <a:pos x="11" y="37"/>
                      </a:cxn>
                      <a:cxn ang="0">
                        <a:pos x="10" y="29"/>
                      </a:cxn>
                      <a:cxn ang="0">
                        <a:pos x="13" y="23"/>
                      </a:cxn>
                      <a:cxn ang="0">
                        <a:pos x="19" y="20"/>
                      </a:cxn>
                      <a:cxn ang="0">
                        <a:pos x="19" y="14"/>
                      </a:cxn>
                      <a:cxn ang="0">
                        <a:pos x="16" y="4"/>
                      </a:cxn>
                      <a:cxn ang="0">
                        <a:pos x="25" y="0"/>
                      </a:cxn>
                      <a:cxn ang="0">
                        <a:pos x="41" y="2"/>
                      </a:cxn>
                      <a:cxn ang="0">
                        <a:pos x="44" y="3"/>
                      </a:cxn>
                      <a:cxn ang="0">
                        <a:pos x="44" y="7"/>
                      </a:cxn>
                    </a:cxnLst>
                    <a:rect l="0" t="0" r="r" b="b"/>
                    <a:pathLst>
                      <a:path w="85" h="61">
                        <a:moveTo>
                          <a:pt x="44" y="7"/>
                        </a:moveTo>
                        <a:lnTo>
                          <a:pt x="57" y="9"/>
                        </a:lnTo>
                        <a:lnTo>
                          <a:pt x="84" y="4"/>
                        </a:lnTo>
                        <a:lnTo>
                          <a:pt x="85" y="7"/>
                        </a:lnTo>
                        <a:lnTo>
                          <a:pt x="84" y="14"/>
                        </a:lnTo>
                        <a:lnTo>
                          <a:pt x="79" y="27"/>
                        </a:lnTo>
                        <a:lnTo>
                          <a:pt x="76" y="37"/>
                        </a:lnTo>
                        <a:lnTo>
                          <a:pt x="71" y="45"/>
                        </a:lnTo>
                        <a:lnTo>
                          <a:pt x="70" y="40"/>
                        </a:lnTo>
                        <a:lnTo>
                          <a:pt x="70" y="26"/>
                        </a:lnTo>
                        <a:lnTo>
                          <a:pt x="62" y="51"/>
                        </a:lnTo>
                        <a:lnTo>
                          <a:pt x="54" y="50"/>
                        </a:lnTo>
                        <a:lnTo>
                          <a:pt x="44" y="42"/>
                        </a:lnTo>
                        <a:lnTo>
                          <a:pt x="36" y="52"/>
                        </a:lnTo>
                        <a:lnTo>
                          <a:pt x="20" y="51"/>
                        </a:lnTo>
                        <a:lnTo>
                          <a:pt x="17" y="57"/>
                        </a:lnTo>
                        <a:lnTo>
                          <a:pt x="13" y="61"/>
                        </a:lnTo>
                        <a:lnTo>
                          <a:pt x="0" y="46"/>
                        </a:lnTo>
                        <a:lnTo>
                          <a:pt x="4" y="40"/>
                        </a:lnTo>
                        <a:lnTo>
                          <a:pt x="11" y="37"/>
                        </a:lnTo>
                        <a:lnTo>
                          <a:pt x="10" y="29"/>
                        </a:lnTo>
                        <a:lnTo>
                          <a:pt x="13" y="23"/>
                        </a:lnTo>
                        <a:lnTo>
                          <a:pt x="19" y="20"/>
                        </a:lnTo>
                        <a:lnTo>
                          <a:pt x="19" y="14"/>
                        </a:lnTo>
                        <a:lnTo>
                          <a:pt x="16" y="4"/>
                        </a:lnTo>
                        <a:lnTo>
                          <a:pt x="25" y="0"/>
                        </a:lnTo>
                        <a:lnTo>
                          <a:pt x="41" y="2"/>
                        </a:lnTo>
                        <a:lnTo>
                          <a:pt x="44" y="3"/>
                        </a:lnTo>
                        <a:lnTo>
                          <a:pt x="44" y="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12" name="Freeform 128"/>
                  <p:cNvSpPr>
                    <a:spLocks noChangeAspect="1"/>
                  </p:cNvSpPr>
                  <p:nvPr/>
                </p:nvSpPr>
                <p:spPr bwMode="gray">
                  <a:xfrm>
                    <a:off x="3158" y="1386"/>
                    <a:ext cx="22" cy="25"/>
                  </a:xfrm>
                  <a:custGeom>
                    <a:avLst/>
                    <a:gdLst/>
                    <a:ahLst/>
                    <a:cxnLst>
                      <a:cxn ang="0">
                        <a:pos x="15" y="75"/>
                      </a:cxn>
                      <a:cxn ang="0">
                        <a:pos x="12" y="75"/>
                      </a:cxn>
                      <a:cxn ang="0">
                        <a:pos x="7" y="57"/>
                      </a:cxn>
                      <a:cxn ang="0">
                        <a:pos x="7" y="49"/>
                      </a:cxn>
                      <a:cxn ang="0">
                        <a:pos x="3" y="47"/>
                      </a:cxn>
                      <a:cxn ang="0">
                        <a:pos x="0" y="36"/>
                      </a:cxn>
                      <a:cxn ang="0">
                        <a:pos x="10" y="41"/>
                      </a:cxn>
                      <a:cxn ang="0">
                        <a:pos x="19" y="38"/>
                      </a:cxn>
                      <a:cxn ang="0">
                        <a:pos x="6" y="25"/>
                      </a:cxn>
                      <a:cxn ang="0">
                        <a:pos x="10" y="23"/>
                      </a:cxn>
                      <a:cxn ang="0">
                        <a:pos x="15" y="15"/>
                      </a:cxn>
                      <a:cxn ang="0">
                        <a:pos x="19" y="3"/>
                      </a:cxn>
                      <a:cxn ang="0">
                        <a:pos x="27" y="0"/>
                      </a:cxn>
                      <a:cxn ang="0">
                        <a:pos x="37" y="16"/>
                      </a:cxn>
                      <a:cxn ang="0">
                        <a:pos x="46" y="23"/>
                      </a:cxn>
                      <a:cxn ang="0">
                        <a:pos x="52" y="38"/>
                      </a:cxn>
                      <a:cxn ang="0">
                        <a:pos x="68" y="46"/>
                      </a:cxn>
                      <a:cxn ang="0">
                        <a:pos x="82" y="62"/>
                      </a:cxn>
                      <a:cxn ang="0">
                        <a:pos x="109" y="98"/>
                      </a:cxn>
                      <a:cxn ang="0">
                        <a:pos x="112" y="108"/>
                      </a:cxn>
                      <a:cxn ang="0">
                        <a:pos x="103" y="123"/>
                      </a:cxn>
                      <a:cxn ang="0">
                        <a:pos x="96" y="118"/>
                      </a:cxn>
                      <a:cxn ang="0">
                        <a:pos x="89" y="117"/>
                      </a:cxn>
                      <a:cxn ang="0">
                        <a:pos x="85" y="122"/>
                      </a:cxn>
                      <a:cxn ang="0">
                        <a:pos x="74" y="122"/>
                      </a:cxn>
                      <a:cxn ang="0">
                        <a:pos x="60" y="112"/>
                      </a:cxn>
                      <a:cxn ang="0">
                        <a:pos x="64" y="103"/>
                      </a:cxn>
                      <a:cxn ang="0">
                        <a:pos x="54" y="96"/>
                      </a:cxn>
                      <a:cxn ang="0">
                        <a:pos x="44" y="95"/>
                      </a:cxn>
                      <a:cxn ang="0">
                        <a:pos x="26" y="82"/>
                      </a:cxn>
                      <a:cxn ang="0">
                        <a:pos x="31" y="95"/>
                      </a:cxn>
                      <a:cxn ang="0">
                        <a:pos x="39" y="106"/>
                      </a:cxn>
                      <a:cxn ang="0">
                        <a:pos x="37" y="113"/>
                      </a:cxn>
                      <a:cxn ang="0">
                        <a:pos x="28" y="95"/>
                      </a:cxn>
                      <a:cxn ang="0">
                        <a:pos x="15" y="75"/>
                      </a:cxn>
                    </a:cxnLst>
                    <a:rect l="0" t="0" r="r" b="b"/>
                    <a:pathLst>
                      <a:path w="112" h="123">
                        <a:moveTo>
                          <a:pt x="15" y="75"/>
                        </a:moveTo>
                        <a:lnTo>
                          <a:pt x="12" y="75"/>
                        </a:lnTo>
                        <a:lnTo>
                          <a:pt x="7" y="57"/>
                        </a:lnTo>
                        <a:lnTo>
                          <a:pt x="7" y="49"/>
                        </a:lnTo>
                        <a:lnTo>
                          <a:pt x="3" y="47"/>
                        </a:lnTo>
                        <a:lnTo>
                          <a:pt x="0" y="36"/>
                        </a:lnTo>
                        <a:lnTo>
                          <a:pt x="10" y="41"/>
                        </a:lnTo>
                        <a:lnTo>
                          <a:pt x="19" y="38"/>
                        </a:lnTo>
                        <a:lnTo>
                          <a:pt x="6" y="25"/>
                        </a:lnTo>
                        <a:lnTo>
                          <a:pt x="10" y="23"/>
                        </a:lnTo>
                        <a:lnTo>
                          <a:pt x="15" y="15"/>
                        </a:lnTo>
                        <a:lnTo>
                          <a:pt x="19" y="3"/>
                        </a:lnTo>
                        <a:lnTo>
                          <a:pt x="27" y="0"/>
                        </a:lnTo>
                        <a:lnTo>
                          <a:pt x="37" y="16"/>
                        </a:lnTo>
                        <a:lnTo>
                          <a:pt x="46" y="23"/>
                        </a:lnTo>
                        <a:lnTo>
                          <a:pt x="52" y="38"/>
                        </a:lnTo>
                        <a:lnTo>
                          <a:pt x="68" y="46"/>
                        </a:lnTo>
                        <a:lnTo>
                          <a:pt x="82" y="62"/>
                        </a:lnTo>
                        <a:lnTo>
                          <a:pt x="109" y="98"/>
                        </a:lnTo>
                        <a:lnTo>
                          <a:pt x="112" y="108"/>
                        </a:lnTo>
                        <a:lnTo>
                          <a:pt x="103" y="123"/>
                        </a:lnTo>
                        <a:lnTo>
                          <a:pt x="96" y="118"/>
                        </a:lnTo>
                        <a:lnTo>
                          <a:pt x="89" y="117"/>
                        </a:lnTo>
                        <a:lnTo>
                          <a:pt x="85" y="122"/>
                        </a:lnTo>
                        <a:lnTo>
                          <a:pt x="74" y="122"/>
                        </a:lnTo>
                        <a:lnTo>
                          <a:pt x="60" y="112"/>
                        </a:lnTo>
                        <a:lnTo>
                          <a:pt x="64" y="103"/>
                        </a:lnTo>
                        <a:lnTo>
                          <a:pt x="54" y="96"/>
                        </a:lnTo>
                        <a:lnTo>
                          <a:pt x="44" y="95"/>
                        </a:lnTo>
                        <a:lnTo>
                          <a:pt x="26" y="82"/>
                        </a:lnTo>
                        <a:lnTo>
                          <a:pt x="31" y="95"/>
                        </a:lnTo>
                        <a:lnTo>
                          <a:pt x="39" y="106"/>
                        </a:lnTo>
                        <a:lnTo>
                          <a:pt x="37" y="113"/>
                        </a:lnTo>
                        <a:lnTo>
                          <a:pt x="28" y="95"/>
                        </a:lnTo>
                        <a:lnTo>
                          <a:pt x="15" y="7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13" name="Freeform 129"/>
                  <p:cNvSpPr>
                    <a:spLocks noChangeAspect="1"/>
                  </p:cNvSpPr>
                  <p:nvPr/>
                </p:nvSpPr>
                <p:spPr bwMode="gray">
                  <a:xfrm>
                    <a:off x="3534" y="960"/>
                    <a:ext cx="81" cy="75"/>
                  </a:xfrm>
                  <a:custGeom>
                    <a:avLst/>
                    <a:gdLst/>
                    <a:ahLst/>
                    <a:cxnLst>
                      <a:cxn ang="0">
                        <a:pos x="81" y="49"/>
                      </a:cxn>
                      <a:cxn ang="0">
                        <a:pos x="90" y="63"/>
                      </a:cxn>
                      <a:cxn ang="0">
                        <a:pos x="54" y="79"/>
                      </a:cxn>
                      <a:cxn ang="0">
                        <a:pos x="47" y="106"/>
                      </a:cxn>
                      <a:cxn ang="0">
                        <a:pos x="0" y="138"/>
                      </a:cxn>
                      <a:cxn ang="0">
                        <a:pos x="17" y="168"/>
                      </a:cxn>
                      <a:cxn ang="0">
                        <a:pos x="19" y="154"/>
                      </a:cxn>
                      <a:cxn ang="0">
                        <a:pos x="31" y="142"/>
                      </a:cxn>
                      <a:cxn ang="0">
                        <a:pos x="45" y="154"/>
                      </a:cxn>
                      <a:cxn ang="0">
                        <a:pos x="51" y="168"/>
                      </a:cxn>
                      <a:cxn ang="0">
                        <a:pos x="71" y="160"/>
                      </a:cxn>
                      <a:cxn ang="0">
                        <a:pos x="75" y="181"/>
                      </a:cxn>
                      <a:cxn ang="0">
                        <a:pos x="76" y="220"/>
                      </a:cxn>
                      <a:cxn ang="0">
                        <a:pos x="83" y="247"/>
                      </a:cxn>
                      <a:cxn ang="0">
                        <a:pos x="103" y="276"/>
                      </a:cxn>
                      <a:cxn ang="0">
                        <a:pos x="120" y="302"/>
                      </a:cxn>
                      <a:cxn ang="0">
                        <a:pos x="157" y="255"/>
                      </a:cxn>
                      <a:cxn ang="0">
                        <a:pos x="161" y="298"/>
                      </a:cxn>
                      <a:cxn ang="0">
                        <a:pos x="176" y="300"/>
                      </a:cxn>
                      <a:cxn ang="0">
                        <a:pos x="185" y="313"/>
                      </a:cxn>
                      <a:cxn ang="0">
                        <a:pos x="233" y="338"/>
                      </a:cxn>
                      <a:cxn ang="0">
                        <a:pos x="260" y="354"/>
                      </a:cxn>
                      <a:cxn ang="0">
                        <a:pos x="327" y="373"/>
                      </a:cxn>
                      <a:cxn ang="0">
                        <a:pos x="350" y="366"/>
                      </a:cxn>
                      <a:cxn ang="0">
                        <a:pos x="365" y="348"/>
                      </a:cxn>
                      <a:cxn ang="0">
                        <a:pos x="375" y="322"/>
                      </a:cxn>
                      <a:cxn ang="0">
                        <a:pos x="377" y="295"/>
                      </a:cxn>
                      <a:cxn ang="0">
                        <a:pos x="366" y="262"/>
                      </a:cxn>
                      <a:cxn ang="0">
                        <a:pos x="339" y="232"/>
                      </a:cxn>
                      <a:cxn ang="0">
                        <a:pos x="371" y="232"/>
                      </a:cxn>
                      <a:cxn ang="0">
                        <a:pos x="376" y="190"/>
                      </a:cxn>
                      <a:cxn ang="0">
                        <a:pos x="377" y="160"/>
                      </a:cxn>
                      <a:cxn ang="0">
                        <a:pos x="383" y="139"/>
                      </a:cxn>
                      <a:cxn ang="0">
                        <a:pos x="405" y="107"/>
                      </a:cxn>
                      <a:cxn ang="0">
                        <a:pos x="386" y="103"/>
                      </a:cxn>
                      <a:cxn ang="0">
                        <a:pos x="390" y="72"/>
                      </a:cxn>
                      <a:cxn ang="0">
                        <a:pos x="384" y="65"/>
                      </a:cxn>
                      <a:cxn ang="0">
                        <a:pos x="367" y="18"/>
                      </a:cxn>
                      <a:cxn ang="0">
                        <a:pos x="359" y="0"/>
                      </a:cxn>
                      <a:cxn ang="0">
                        <a:pos x="335" y="2"/>
                      </a:cxn>
                      <a:cxn ang="0">
                        <a:pos x="306" y="0"/>
                      </a:cxn>
                      <a:cxn ang="0">
                        <a:pos x="306" y="32"/>
                      </a:cxn>
                      <a:cxn ang="0">
                        <a:pos x="269" y="75"/>
                      </a:cxn>
                      <a:cxn ang="0">
                        <a:pos x="237" y="95"/>
                      </a:cxn>
                      <a:cxn ang="0">
                        <a:pos x="255" y="66"/>
                      </a:cxn>
                      <a:cxn ang="0">
                        <a:pos x="265" y="45"/>
                      </a:cxn>
                      <a:cxn ang="0">
                        <a:pos x="291" y="2"/>
                      </a:cxn>
                      <a:cxn ang="0">
                        <a:pos x="97" y="0"/>
                      </a:cxn>
                      <a:cxn ang="0">
                        <a:pos x="77" y="32"/>
                      </a:cxn>
                    </a:cxnLst>
                    <a:rect l="0" t="0" r="r" b="b"/>
                    <a:pathLst>
                      <a:path w="405" h="373">
                        <a:moveTo>
                          <a:pt x="77" y="32"/>
                        </a:moveTo>
                        <a:lnTo>
                          <a:pt x="81" y="49"/>
                        </a:lnTo>
                        <a:lnTo>
                          <a:pt x="91" y="55"/>
                        </a:lnTo>
                        <a:lnTo>
                          <a:pt x="90" y="63"/>
                        </a:lnTo>
                        <a:lnTo>
                          <a:pt x="80" y="72"/>
                        </a:lnTo>
                        <a:lnTo>
                          <a:pt x="54" y="79"/>
                        </a:lnTo>
                        <a:lnTo>
                          <a:pt x="49" y="91"/>
                        </a:lnTo>
                        <a:lnTo>
                          <a:pt x="47" y="106"/>
                        </a:lnTo>
                        <a:lnTo>
                          <a:pt x="16" y="141"/>
                        </a:lnTo>
                        <a:lnTo>
                          <a:pt x="0" y="138"/>
                        </a:lnTo>
                        <a:lnTo>
                          <a:pt x="13" y="149"/>
                        </a:lnTo>
                        <a:lnTo>
                          <a:pt x="17" y="168"/>
                        </a:lnTo>
                        <a:lnTo>
                          <a:pt x="21" y="163"/>
                        </a:lnTo>
                        <a:lnTo>
                          <a:pt x="19" y="154"/>
                        </a:lnTo>
                        <a:lnTo>
                          <a:pt x="21" y="146"/>
                        </a:lnTo>
                        <a:lnTo>
                          <a:pt x="31" y="142"/>
                        </a:lnTo>
                        <a:lnTo>
                          <a:pt x="38" y="160"/>
                        </a:lnTo>
                        <a:lnTo>
                          <a:pt x="45" y="154"/>
                        </a:lnTo>
                        <a:lnTo>
                          <a:pt x="50" y="158"/>
                        </a:lnTo>
                        <a:lnTo>
                          <a:pt x="51" y="168"/>
                        </a:lnTo>
                        <a:lnTo>
                          <a:pt x="64" y="160"/>
                        </a:lnTo>
                        <a:lnTo>
                          <a:pt x="71" y="160"/>
                        </a:lnTo>
                        <a:lnTo>
                          <a:pt x="71" y="168"/>
                        </a:lnTo>
                        <a:lnTo>
                          <a:pt x="75" y="181"/>
                        </a:lnTo>
                        <a:lnTo>
                          <a:pt x="76" y="192"/>
                        </a:lnTo>
                        <a:lnTo>
                          <a:pt x="76" y="220"/>
                        </a:lnTo>
                        <a:lnTo>
                          <a:pt x="77" y="236"/>
                        </a:lnTo>
                        <a:lnTo>
                          <a:pt x="83" y="247"/>
                        </a:lnTo>
                        <a:lnTo>
                          <a:pt x="97" y="257"/>
                        </a:lnTo>
                        <a:lnTo>
                          <a:pt x="103" y="276"/>
                        </a:lnTo>
                        <a:lnTo>
                          <a:pt x="115" y="289"/>
                        </a:lnTo>
                        <a:lnTo>
                          <a:pt x="120" y="302"/>
                        </a:lnTo>
                        <a:lnTo>
                          <a:pt x="144" y="278"/>
                        </a:lnTo>
                        <a:lnTo>
                          <a:pt x="157" y="255"/>
                        </a:lnTo>
                        <a:lnTo>
                          <a:pt x="160" y="269"/>
                        </a:lnTo>
                        <a:lnTo>
                          <a:pt x="161" y="298"/>
                        </a:lnTo>
                        <a:lnTo>
                          <a:pt x="166" y="306"/>
                        </a:lnTo>
                        <a:lnTo>
                          <a:pt x="176" y="300"/>
                        </a:lnTo>
                        <a:lnTo>
                          <a:pt x="187" y="303"/>
                        </a:lnTo>
                        <a:lnTo>
                          <a:pt x="185" y="313"/>
                        </a:lnTo>
                        <a:lnTo>
                          <a:pt x="228" y="327"/>
                        </a:lnTo>
                        <a:lnTo>
                          <a:pt x="233" y="338"/>
                        </a:lnTo>
                        <a:lnTo>
                          <a:pt x="254" y="348"/>
                        </a:lnTo>
                        <a:lnTo>
                          <a:pt x="260" y="354"/>
                        </a:lnTo>
                        <a:lnTo>
                          <a:pt x="265" y="366"/>
                        </a:lnTo>
                        <a:lnTo>
                          <a:pt x="327" y="373"/>
                        </a:lnTo>
                        <a:lnTo>
                          <a:pt x="338" y="365"/>
                        </a:lnTo>
                        <a:lnTo>
                          <a:pt x="350" y="366"/>
                        </a:lnTo>
                        <a:lnTo>
                          <a:pt x="351" y="351"/>
                        </a:lnTo>
                        <a:lnTo>
                          <a:pt x="365" y="348"/>
                        </a:lnTo>
                        <a:lnTo>
                          <a:pt x="376" y="338"/>
                        </a:lnTo>
                        <a:lnTo>
                          <a:pt x="375" y="322"/>
                        </a:lnTo>
                        <a:lnTo>
                          <a:pt x="377" y="313"/>
                        </a:lnTo>
                        <a:lnTo>
                          <a:pt x="377" y="295"/>
                        </a:lnTo>
                        <a:lnTo>
                          <a:pt x="365" y="275"/>
                        </a:lnTo>
                        <a:lnTo>
                          <a:pt x="366" y="262"/>
                        </a:lnTo>
                        <a:lnTo>
                          <a:pt x="356" y="259"/>
                        </a:lnTo>
                        <a:lnTo>
                          <a:pt x="339" y="232"/>
                        </a:lnTo>
                        <a:lnTo>
                          <a:pt x="336" y="212"/>
                        </a:lnTo>
                        <a:lnTo>
                          <a:pt x="371" y="232"/>
                        </a:lnTo>
                        <a:lnTo>
                          <a:pt x="376" y="216"/>
                        </a:lnTo>
                        <a:lnTo>
                          <a:pt x="376" y="190"/>
                        </a:lnTo>
                        <a:lnTo>
                          <a:pt x="375" y="163"/>
                        </a:lnTo>
                        <a:lnTo>
                          <a:pt x="377" y="160"/>
                        </a:lnTo>
                        <a:lnTo>
                          <a:pt x="378" y="147"/>
                        </a:lnTo>
                        <a:lnTo>
                          <a:pt x="383" y="139"/>
                        </a:lnTo>
                        <a:lnTo>
                          <a:pt x="388" y="113"/>
                        </a:lnTo>
                        <a:lnTo>
                          <a:pt x="405" y="107"/>
                        </a:lnTo>
                        <a:lnTo>
                          <a:pt x="399" y="102"/>
                        </a:lnTo>
                        <a:lnTo>
                          <a:pt x="386" y="103"/>
                        </a:lnTo>
                        <a:lnTo>
                          <a:pt x="384" y="90"/>
                        </a:lnTo>
                        <a:lnTo>
                          <a:pt x="390" y="72"/>
                        </a:lnTo>
                        <a:lnTo>
                          <a:pt x="392" y="60"/>
                        </a:lnTo>
                        <a:lnTo>
                          <a:pt x="384" y="65"/>
                        </a:lnTo>
                        <a:lnTo>
                          <a:pt x="386" y="53"/>
                        </a:lnTo>
                        <a:lnTo>
                          <a:pt x="367" y="18"/>
                        </a:lnTo>
                        <a:lnTo>
                          <a:pt x="366" y="6"/>
                        </a:lnTo>
                        <a:lnTo>
                          <a:pt x="359" y="0"/>
                        </a:lnTo>
                        <a:lnTo>
                          <a:pt x="344" y="0"/>
                        </a:lnTo>
                        <a:lnTo>
                          <a:pt x="335" y="2"/>
                        </a:lnTo>
                        <a:lnTo>
                          <a:pt x="330" y="0"/>
                        </a:lnTo>
                        <a:lnTo>
                          <a:pt x="306" y="0"/>
                        </a:lnTo>
                        <a:lnTo>
                          <a:pt x="308" y="2"/>
                        </a:lnTo>
                        <a:lnTo>
                          <a:pt x="306" y="32"/>
                        </a:lnTo>
                        <a:lnTo>
                          <a:pt x="282" y="50"/>
                        </a:lnTo>
                        <a:lnTo>
                          <a:pt x="269" y="75"/>
                        </a:lnTo>
                        <a:lnTo>
                          <a:pt x="253" y="77"/>
                        </a:lnTo>
                        <a:lnTo>
                          <a:pt x="237" y="95"/>
                        </a:lnTo>
                        <a:lnTo>
                          <a:pt x="223" y="92"/>
                        </a:lnTo>
                        <a:lnTo>
                          <a:pt x="255" y="66"/>
                        </a:lnTo>
                        <a:lnTo>
                          <a:pt x="265" y="68"/>
                        </a:lnTo>
                        <a:lnTo>
                          <a:pt x="265" y="45"/>
                        </a:lnTo>
                        <a:lnTo>
                          <a:pt x="290" y="33"/>
                        </a:lnTo>
                        <a:lnTo>
                          <a:pt x="291" y="2"/>
                        </a:lnTo>
                        <a:lnTo>
                          <a:pt x="290" y="0"/>
                        </a:lnTo>
                        <a:lnTo>
                          <a:pt x="97" y="0"/>
                        </a:lnTo>
                        <a:lnTo>
                          <a:pt x="83" y="15"/>
                        </a:lnTo>
                        <a:lnTo>
                          <a:pt x="77" y="3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14" name="Freeform 130"/>
                  <p:cNvSpPr>
                    <a:spLocks noChangeAspect="1"/>
                  </p:cNvSpPr>
                  <p:nvPr/>
                </p:nvSpPr>
                <p:spPr bwMode="gray">
                  <a:xfrm>
                    <a:off x="4473" y="1348"/>
                    <a:ext cx="44" cy="25"/>
                  </a:xfrm>
                  <a:custGeom>
                    <a:avLst/>
                    <a:gdLst/>
                    <a:ahLst/>
                    <a:cxnLst>
                      <a:cxn ang="0">
                        <a:pos x="82" y="99"/>
                      </a:cxn>
                      <a:cxn ang="0">
                        <a:pos x="78" y="98"/>
                      </a:cxn>
                      <a:cxn ang="0">
                        <a:pos x="69" y="103"/>
                      </a:cxn>
                      <a:cxn ang="0">
                        <a:pos x="63" y="110"/>
                      </a:cxn>
                      <a:cxn ang="0">
                        <a:pos x="60" y="119"/>
                      </a:cxn>
                      <a:cxn ang="0">
                        <a:pos x="38" y="121"/>
                      </a:cxn>
                      <a:cxn ang="0">
                        <a:pos x="36" y="118"/>
                      </a:cxn>
                      <a:cxn ang="0">
                        <a:pos x="16" y="125"/>
                      </a:cxn>
                      <a:cxn ang="0">
                        <a:pos x="15" y="116"/>
                      </a:cxn>
                      <a:cxn ang="0">
                        <a:pos x="4" y="100"/>
                      </a:cxn>
                      <a:cxn ang="0">
                        <a:pos x="0" y="91"/>
                      </a:cxn>
                      <a:cxn ang="0">
                        <a:pos x="4" y="78"/>
                      </a:cxn>
                      <a:cxn ang="0">
                        <a:pos x="12" y="72"/>
                      </a:cxn>
                      <a:cxn ang="0">
                        <a:pos x="16" y="60"/>
                      </a:cxn>
                      <a:cxn ang="0">
                        <a:pos x="36" y="43"/>
                      </a:cxn>
                      <a:cxn ang="0">
                        <a:pos x="42" y="33"/>
                      </a:cxn>
                      <a:cxn ang="0">
                        <a:pos x="55" y="19"/>
                      </a:cxn>
                      <a:cxn ang="0">
                        <a:pos x="63" y="19"/>
                      </a:cxn>
                      <a:cxn ang="0">
                        <a:pos x="66" y="10"/>
                      </a:cxn>
                      <a:cxn ang="0">
                        <a:pos x="82" y="5"/>
                      </a:cxn>
                      <a:cxn ang="0">
                        <a:pos x="82" y="3"/>
                      </a:cxn>
                      <a:cxn ang="0">
                        <a:pos x="82" y="5"/>
                      </a:cxn>
                      <a:cxn ang="0">
                        <a:pos x="84" y="3"/>
                      </a:cxn>
                      <a:cxn ang="0">
                        <a:pos x="84" y="5"/>
                      </a:cxn>
                      <a:cxn ang="0">
                        <a:pos x="90" y="6"/>
                      </a:cxn>
                      <a:cxn ang="0">
                        <a:pos x="101" y="1"/>
                      </a:cxn>
                      <a:cxn ang="0">
                        <a:pos x="114" y="10"/>
                      </a:cxn>
                      <a:cxn ang="0">
                        <a:pos x="127" y="1"/>
                      </a:cxn>
                      <a:cxn ang="0">
                        <a:pos x="133" y="3"/>
                      </a:cxn>
                      <a:cxn ang="0">
                        <a:pos x="135" y="0"/>
                      </a:cxn>
                      <a:cxn ang="0">
                        <a:pos x="156" y="11"/>
                      </a:cxn>
                      <a:cxn ang="0">
                        <a:pos x="184" y="19"/>
                      </a:cxn>
                      <a:cxn ang="0">
                        <a:pos x="188" y="24"/>
                      </a:cxn>
                      <a:cxn ang="0">
                        <a:pos x="186" y="28"/>
                      </a:cxn>
                      <a:cxn ang="0">
                        <a:pos x="186" y="32"/>
                      </a:cxn>
                      <a:cxn ang="0">
                        <a:pos x="214" y="55"/>
                      </a:cxn>
                      <a:cxn ang="0">
                        <a:pos x="218" y="67"/>
                      </a:cxn>
                      <a:cxn ang="0">
                        <a:pos x="214" y="77"/>
                      </a:cxn>
                      <a:cxn ang="0">
                        <a:pos x="193" y="91"/>
                      </a:cxn>
                      <a:cxn ang="0">
                        <a:pos x="143" y="107"/>
                      </a:cxn>
                      <a:cxn ang="0">
                        <a:pos x="133" y="113"/>
                      </a:cxn>
                      <a:cxn ang="0">
                        <a:pos x="113" y="109"/>
                      </a:cxn>
                      <a:cxn ang="0">
                        <a:pos x="107" y="104"/>
                      </a:cxn>
                      <a:cxn ang="0">
                        <a:pos x="82" y="100"/>
                      </a:cxn>
                      <a:cxn ang="0">
                        <a:pos x="82" y="99"/>
                      </a:cxn>
                    </a:cxnLst>
                    <a:rect l="0" t="0" r="r" b="b"/>
                    <a:pathLst>
                      <a:path w="218" h="125">
                        <a:moveTo>
                          <a:pt x="82" y="99"/>
                        </a:moveTo>
                        <a:lnTo>
                          <a:pt x="78" y="98"/>
                        </a:lnTo>
                        <a:lnTo>
                          <a:pt x="69" y="103"/>
                        </a:lnTo>
                        <a:lnTo>
                          <a:pt x="63" y="110"/>
                        </a:lnTo>
                        <a:lnTo>
                          <a:pt x="60" y="119"/>
                        </a:lnTo>
                        <a:lnTo>
                          <a:pt x="38" y="121"/>
                        </a:lnTo>
                        <a:lnTo>
                          <a:pt x="36" y="118"/>
                        </a:lnTo>
                        <a:lnTo>
                          <a:pt x="16" y="125"/>
                        </a:lnTo>
                        <a:lnTo>
                          <a:pt x="15" y="116"/>
                        </a:lnTo>
                        <a:lnTo>
                          <a:pt x="4" y="100"/>
                        </a:lnTo>
                        <a:lnTo>
                          <a:pt x="0" y="91"/>
                        </a:lnTo>
                        <a:lnTo>
                          <a:pt x="4" y="78"/>
                        </a:lnTo>
                        <a:lnTo>
                          <a:pt x="12" y="72"/>
                        </a:lnTo>
                        <a:lnTo>
                          <a:pt x="16" y="60"/>
                        </a:lnTo>
                        <a:lnTo>
                          <a:pt x="36" y="43"/>
                        </a:lnTo>
                        <a:lnTo>
                          <a:pt x="42" y="33"/>
                        </a:lnTo>
                        <a:lnTo>
                          <a:pt x="55" y="19"/>
                        </a:lnTo>
                        <a:lnTo>
                          <a:pt x="63" y="19"/>
                        </a:lnTo>
                        <a:lnTo>
                          <a:pt x="66" y="10"/>
                        </a:lnTo>
                        <a:lnTo>
                          <a:pt x="82" y="5"/>
                        </a:lnTo>
                        <a:lnTo>
                          <a:pt x="82" y="3"/>
                        </a:lnTo>
                        <a:lnTo>
                          <a:pt x="82" y="5"/>
                        </a:lnTo>
                        <a:lnTo>
                          <a:pt x="84" y="3"/>
                        </a:lnTo>
                        <a:lnTo>
                          <a:pt x="84" y="5"/>
                        </a:lnTo>
                        <a:lnTo>
                          <a:pt x="90" y="6"/>
                        </a:lnTo>
                        <a:lnTo>
                          <a:pt x="101" y="1"/>
                        </a:lnTo>
                        <a:lnTo>
                          <a:pt x="114" y="10"/>
                        </a:lnTo>
                        <a:lnTo>
                          <a:pt x="127" y="1"/>
                        </a:lnTo>
                        <a:lnTo>
                          <a:pt x="133" y="3"/>
                        </a:lnTo>
                        <a:lnTo>
                          <a:pt x="135" y="0"/>
                        </a:lnTo>
                        <a:lnTo>
                          <a:pt x="156" y="11"/>
                        </a:lnTo>
                        <a:lnTo>
                          <a:pt x="184" y="19"/>
                        </a:lnTo>
                        <a:lnTo>
                          <a:pt x="188" y="24"/>
                        </a:lnTo>
                        <a:lnTo>
                          <a:pt x="186" y="28"/>
                        </a:lnTo>
                        <a:lnTo>
                          <a:pt x="186" y="32"/>
                        </a:lnTo>
                        <a:lnTo>
                          <a:pt x="214" y="55"/>
                        </a:lnTo>
                        <a:lnTo>
                          <a:pt x="218" y="67"/>
                        </a:lnTo>
                        <a:lnTo>
                          <a:pt x="214" y="77"/>
                        </a:lnTo>
                        <a:lnTo>
                          <a:pt x="193" y="91"/>
                        </a:lnTo>
                        <a:lnTo>
                          <a:pt x="143" y="107"/>
                        </a:lnTo>
                        <a:lnTo>
                          <a:pt x="133" y="113"/>
                        </a:lnTo>
                        <a:lnTo>
                          <a:pt x="113" y="109"/>
                        </a:lnTo>
                        <a:lnTo>
                          <a:pt x="107" y="104"/>
                        </a:lnTo>
                        <a:lnTo>
                          <a:pt x="82" y="100"/>
                        </a:lnTo>
                        <a:lnTo>
                          <a:pt x="82" y="99"/>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399" name="Freeform 131"/>
                <p:cNvSpPr>
                  <a:spLocks noChangeAspect="1"/>
                </p:cNvSpPr>
                <p:nvPr/>
              </p:nvSpPr>
              <p:spPr bwMode="gray">
                <a:xfrm>
                  <a:off x="4071" y="1777"/>
                  <a:ext cx="34" cy="144"/>
                </a:xfrm>
                <a:custGeom>
                  <a:avLst/>
                  <a:gdLst/>
                  <a:ahLst/>
                  <a:cxnLst>
                    <a:cxn ang="0">
                      <a:pos x="55" y="0"/>
                    </a:cxn>
                    <a:cxn ang="0">
                      <a:pos x="69" y="22"/>
                    </a:cxn>
                    <a:cxn ang="0">
                      <a:pos x="76" y="79"/>
                    </a:cxn>
                    <a:cxn ang="0">
                      <a:pos x="92" y="144"/>
                    </a:cxn>
                    <a:cxn ang="0">
                      <a:pos x="90" y="187"/>
                    </a:cxn>
                    <a:cxn ang="0">
                      <a:pos x="84" y="210"/>
                    </a:cxn>
                    <a:cxn ang="0">
                      <a:pos x="90" y="243"/>
                    </a:cxn>
                    <a:cxn ang="0">
                      <a:pos x="92" y="257"/>
                    </a:cxn>
                    <a:cxn ang="0">
                      <a:pos x="102" y="289"/>
                    </a:cxn>
                    <a:cxn ang="0">
                      <a:pos x="116" y="344"/>
                    </a:cxn>
                    <a:cxn ang="0">
                      <a:pos x="139" y="425"/>
                    </a:cxn>
                    <a:cxn ang="0">
                      <a:pos x="150" y="459"/>
                    </a:cxn>
                    <a:cxn ang="0">
                      <a:pos x="168" y="487"/>
                    </a:cxn>
                    <a:cxn ang="0">
                      <a:pos x="149" y="466"/>
                    </a:cxn>
                    <a:cxn ang="0">
                      <a:pos x="119" y="448"/>
                    </a:cxn>
                    <a:cxn ang="0">
                      <a:pos x="92" y="447"/>
                    </a:cxn>
                    <a:cxn ang="0">
                      <a:pos x="75" y="475"/>
                    </a:cxn>
                    <a:cxn ang="0">
                      <a:pos x="65" y="509"/>
                    </a:cxn>
                    <a:cxn ang="0">
                      <a:pos x="53" y="566"/>
                    </a:cxn>
                    <a:cxn ang="0">
                      <a:pos x="61" y="602"/>
                    </a:cxn>
                    <a:cxn ang="0">
                      <a:pos x="80" y="635"/>
                    </a:cxn>
                    <a:cxn ang="0">
                      <a:pos x="89" y="651"/>
                    </a:cxn>
                    <a:cxn ang="0">
                      <a:pos x="100" y="654"/>
                    </a:cxn>
                    <a:cxn ang="0">
                      <a:pos x="108" y="684"/>
                    </a:cxn>
                    <a:cxn ang="0">
                      <a:pos x="102" y="713"/>
                    </a:cxn>
                    <a:cxn ang="0">
                      <a:pos x="69" y="663"/>
                    </a:cxn>
                    <a:cxn ang="0">
                      <a:pos x="46" y="673"/>
                    </a:cxn>
                    <a:cxn ang="0">
                      <a:pos x="31" y="721"/>
                    </a:cxn>
                    <a:cxn ang="0">
                      <a:pos x="15" y="689"/>
                    </a:cxn>
                    <a:cxn ang="0">
                      <a:pos x="21" y="623"/>
                    </a:cxn>
                    <a:cxn ang="0">
                      <a:pos x="32" y="554"/>
                    </a:cxn>
                    <a:cxn ang="0">
                      <a:pos x="23" y="522"/>
                    </a:cxn>
                    <a:cxn ang="0">
                      <a:pos x="17" y="479"/>
                    </a:cxn>
                    <a:cxn ang="0">
                      <a:pos x="28" y="425"/>
                    </a:cxn>
                    <a:cxn ang="0">
                      <a:pos x="32" y="392"/>
                    </a:cxn>
                    <a:cxn ang="0">
                      <a:pos x="30" y="375"/>
                    </a:cxn>
                    <a:cxn ang="0">
                      <a:pos x="25" y="348"/>
                    </a:cxn>
                    <a:cxn ang="0">
                      <a:pos x="31" y="297"/>
                    </a:cxn>
                    <a:cxn ang="0">
                      <a:pos x="21" y="260"/>
                    </a:cxn>
                    <a:cxn ang="0">
                      <a:pos x="4" y="243"/>
                    </a:cxn>
                    <a:cxn ang="0">
                      <a:pos x="3" y="226"/>
                    </a:cxn>
                    <a:cxn ang="0">
                      <a:pos x="0" y="188"/>
                    </a:cxn>
                    <a:cxn ang="0">
                      <a:pos x="12" y="125"/>
                    </a:cxn>
                    <a:cxn ang="0">
                      <a:pos x="9" y="96"/>
                    </a:cxn>
                    <a:cxn ang="0">
                      <a:pos x="25" y="79"/>
                    </a:cxn>
                    <a:cxn ang="0">
                      <a:pos x="37" y="87"/>
                    </a:cxn>
                    <a:cxn ang="0">
                      <a:pos x="50" y="81"/>
                    </a:cxn>
                    <a:cxn ang="0">
                      <a:pos x="50" y="66"/>
                    </a:cxn>
                    <a:cxn ang="0">
                      <a:pos x="59" y="64"/>
                    </a:cxn>
                    <a:cxn ang="0">
                      <a:pos x="49" y="33"/>
                    </a:cxn>
                    <a:cxn ang="0">
                      <a:pos x="38" y="9"/>
                    </a:cxn>
                    <a:cxn ang="0">
                      <a:pos x="47" y="6"/>
                    </a:cxn>
                  </a:cxnLst>
                  <a:rect l="0" t="0" r="r" b="b"/>
                  <a:pathLst>
                    <a:path w="170" h="721">
                      <a:moveTo>
                        <a:pt x="52" y="3"/>
                      </a:moveTo>
                      <a:lnTo>
                        <a:pt x="55" y="0"/>
                      </a:lnTo>
                      <a:lnTo>
                        <a:pt x="63" y="4"/>
                      </a:lnTo>
                      <a:lnTo>
                        <a:pt x="69" y="22"/>
                      </a:lnTo>
                      <a:lnTo>
                        <a:pt x="73" y="59"/>
                      </a:lnTo>
                      <a:lnTo>
                        <a:pt x="76" y="79"/>
                      </a:lnTo>
                      <a:lnTo>
                        <a:pt x="87" y="113"/>
                      </a:lnTo>
                      <a:lnTo>
                        <a:pt x="92" y="144"/>
                      </a:lnTo>
                      <a:lnTo>
                        <a:pt x="93" y="166"/>
                      </a:lnTo>
                      <a:lnTo>
                        <a:pt x="90" y="187"/>
                      </a:lnTo>
                      <a:lnTo>
                        <a:pt x="82" y="192"/>
                      </a:lnTo>
                      <a:lnTo>
                        <a:pt x="84" y="210"/>
                      </a:lnTo>
                      <a:lnTo>
                        <a:pt x="89" y="229"/>
                      </a:lnTo>
                      <a:lnTo>
                        <a:pt x="90" y="243"/>
                      </a:lnTo>
                      <a:lnTo>
                        <a:pt x="89" y="258"/>
                      </a:lnTo>
                      <a:lnTo>
                        <a:pt x="92" y="257"/>
                      </a:lnTo>
                      <a:lnTo>
                        <a:pt x="98" y="272"/>
                      </a:lnTo>
                      <a:lnTo>
                        <a:pt x="102" y="289"/>
                      </a:lnTo>
                      <a:lnTo>
                        <a:pt x="103" y="292"/>
                      </a:lnTo>
                      <a:lnTo>
                        <a:pt x="116" y="344"/>
                      </a:lnTo>
                      <a:lnTo>
                        <a:pt x="135" y="407"/>
                      </a:lnTo>
                      <a:lnTo>
                        <a:pt x="139" y="425"/>
                      </a:lnTo>
                      <a:lnTo>
                        <a:pt x="144" y="445"/>
                      </a:lnTo>
                      <a:lnTo>
                        <a:pt x="150" y="459"/>
                      </a:lnTo>
                      <a:lnTo>
                        <a:pt x="157" y="474"/>
                      </a:lnTo>
                      <a:lnTo>
                        <a:pt x="168" y="487"/>
                      </a:lnTo>
                      <a:lnTo>
                        <a:pt x="170" y="496"/>
                      </a:lnTo>
                      <a:lnTo>
                        <a:pt x="149" y="466"/>
                      </a:lnTo>
                      <a:lnTo>
                        <a:pt x="135" y="456"/>
                      </a:lnTo>
                      <a:lnTo>
                        <a:pt x="119" y="448"/>
                      </a:lnTo>
                      <a:lnTo>
                        <a:pt x="104" y="445"/>
                      </a:lnTo>
                      <a:lnTo>
                        <a:pt x="92" y="447"/>
                      </a:lnTo>
                      <a:lnTo>
                        <a:pt x="80" y="457"/>
                      </a:lnTo>
                      <a:lnTo>
                        <a:pt x="75" y="475"/>
                      </a:lnTo>
                      <a:lnTo>
                        <a:pt x="73" y="491"/>
                      </a:lnTo>
                      <a:lnTo>
                        <a:pt x="65" y="509"/>
                      </a:lnTo>
                      <a:lnTo>
                        <a:pt x="55" y="549"/>
                      </a:lnTo>
                      <a:lnTo>
                        <a:pt x="53" y="566"/>
                      </a:lnTo>
                      <a:lnTo>
                        <a:pt x="53" y="586"/>
                      </a:lnTo>
                      <a:lnTo>
                        <a:pt x="61" y="602"/>
                      </a:lnTo>
                      <a:lnTo>
                        <a:pt x="77" y="623"/>
                      </a:lnTo>
                      <a:lnTo>
                        <a:pt x="80" y="635"/>
                      </a:lnTo>
                      <a:lnTo>
                        <a:pt x="84" y="645"/>
                      </a:lnTo>
                      <a:lnTo>
                        <a:pt x="89" y="651"/>
                      </a:lnTo>
                      <a:lnTo>
                        <a:pt x="97" y="656"/>
                      </a:lnTo>
                      <a:lnTo>
                        <a:pt x="100" y="654"/>
                      </a:lnTo>
                      <a:lnTo>
                        <a:pt x="103" y="657"/>
                      </a:lnTo>
                      <a:lnTo>
                        <a:pt x="108" y="684"/>
                      </a:lnTo>
                      <a:lnTo>
                        <a:pt x="107" y="700"/>
                      </a:lnTo>
                      <a:lnTo>
                        <a:pt x="102" y="713"/>
                      </a:lnTo>
                      <a:lnTo>
                        <a:pt x="95" y="674"/>
                      </a:lnTo>
                      <a:lnTo>
                        <a:pt x="69" y="663"/>
                      </a:lnTo>
                      <a:lnTo>
                        <a:pt x="55" y="662"/>
                      </a:lnTo>
                      <a:lnTo>
                        <a:pt x="46" y="673"/>
                      </a:lnTo>
                      <a:lnTo>
                        <a:pt x="36" y="706"/>
                      </a:lnTo>
                      <a:lnTo>
                        <a:pt x="31" y="721"/>
                      </a:lnTo>
                      <a:lnTo>
                        <a:pt x="18" y="714"/>
                      </a:lnTo>
                      <a:lnTo>
                        <a:pt x="15" y="689"/>
                      </a:lnTo>
                      <a:lnTo>
                        <a:pt x="15" y="666"/>
                      </a:lnTo>
                      <a:lnTo>
                        <a:pt x="21" y="623"/>
                      </a:lnTo>
                      <a:lnTo>
                        <a:pt x="26" y="565"/>
                      </a:lnTo>
                      <a:lnTo>
                        <a:pt x="32" y="554"/>
                      </a:lnTo>
                      <a:lnTo>
                        <a:pt x="31" y="539"/>
                      </a:lnTo>
                      <a:lnTo>
                        <a:pt x="23" y="522"/>
                      </a:lnTo>
                      <a:lnTo>
                        <a:pt x="17" y="499"/>
                      </a:lnTo>
                      <a:lnTo>
                        <a:pt x="17" y="479"/>
                      </a:lnTo>
                      <a:lnTo>
                        <a:pt x="22" y="463"/>
                      </a:lnTo>
                      <a:lnTo>
                        <a:pt x="28" y="425"/>
                      </a:lnTo>
                      <a:lnTo>
                        <a:pt x="28" y="394"/>
                      </a:lnTo>
                      <a:lnTo>
                        <a:pt x="32" y="392"/>
                      </a:lnTo>
                      <a:lnTo>
                        <a:pt x="30" y="386"/>
                      </a:lnTo>
                      <a:lnTo>
                        <a:pt x="30" y="375"/>
                      </a:lnTo>
                      <a:lnTo>
                        <a:pt x="28" y="360"/>
                      </a:lnTo>
                      <a:lnTo>
                        <a:pt x="25" y="348"/>
                      </a:lnTo>
                      <a:lnTo>
                        <a:pt x="25" y="331"/>
                      </a:lnTo>
                      <a:lnTo>
                        <a:pt x="31" y="297"/>
                      </a:lnTo>
                      <a:lnTo>
                        <a:pt x="31" y="284"/>
                      </a:lnTo>
                      <a:lnTo>
                        <a:pt x="21" y="260"/>
                      </a:lnTo>
                      <a:lnTo>
                        <a:pt x="11" y="249"/>
                      </a:lnTo>
                      <a:lnTo>
                        <a:pt x="4" y="243"/>
                      </a:lnTo>
                      <a:lnTo>
                        <a:pt x="6" y="237"/>
                      </a:lnTo>
                      <a:lnTo>
                        <a:pt x="3" y="226"/>
                      </a:lnTo>
                      <a:lnTo>
                        <a:pt x="0" y="205"/>
                      </a:lnTo>
                      <a:lnTo>
                        <a:pt x="0" y="188"/>
                      </a:lnTo>
                      <a:lnTo>
                        <a:pt x="10" y="160"/>
                      </a:lnTo>
                      <a:lnTo>
                        <a:pt x="12" y="125"/>
                      </a:lnTo>
                      <a:lnTo>
                        <a:pt x="11" y="108"/>
                      </a:lnTo>
                      <a:lnTo>
                        <a:pt x="9" y="96"/>
                      </a:lnTo>
                      <a:lnTo>
                        <a:pt x="14" y="85"/>
                      </a:lnTo>
                      <a:lnTo>
                        <a:pt x="25" y="79"/>
                      </a:lnTo>
                      <a:lnTo>
                        <a:pt x="31" y="81"/>
                      </a:lnTo>
                      <a:lnTo>
                        <a:pt x="37" y="87"/>
                      </a:lnTo>
                      <a:lnTo>
                        <a:pt x="48" y="86"/>
                      </a:lnTo>
                      <a:lnTo>
                        <a:pt x="50" y="81"/>
                      </a:lnTo>
                      <a:lnTo>
                        <a:pt x="48" y="75"/>
                      </a:lnTo>
                      <a:lnTo>
                        <a:pt x="50" y="66"/>
                      </a:lnTo>
                      <a:lnTo>
                        <a:pt x="57" y="66"/>
                      </a:lnTo>
                      <a:lnTo>
                        <a:pt x="59" y="64"/>
                      </a:lnTo>
                      <a:lnTo>
                        <a:pt x="54" y="52"/>
                      </a:lnTo>
                      <a:lnTo>
                        <a:pt x="49" y="33"/>
                      </a:lnTo>
                      <a:lnTo>
                        <a:pt x="39" y="16"/>
                      </a:lnTo>
                      <a:lnTo>
                        <a:pt x="38" y="9"/>
                      </a:lnTo>
                      <a:lnTo>
                        <a:pt x="41" y="6"/>
                      </a:lnTo>
                      <a:lnTo>
                        <a:pt x="47" y="6"/>
                      </a:lnTo>
                      <a:lnTo>
                        <a:pt x="52" y="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00" name="Freeform 132"/>
                <p:cNvSpPr>
                  <a:spLocks noChangeAspect="1"/>
                </p:cNvSpPr>
                <p:nvPr/>
              </p:nvSpPr>
              <p:spPr bwMode="gray">
                <a:xfrm>
                  <a:off x="2817" y="1091"/>
                  <a:ext cx="1786" cy="901"/>
                </a:xfrm>
                <a:custGeom>
                  <a:avLst/>
                  <a:gdLst/>
                  <a:ahLst/>
                  <a:cxnLst>
                    <a:cxn ang="0">
                      <a:pos x="3264" y="3913"/>
                    </a:cxn>
                    <a:cxn ang="0">
                      <a:pos x="4333" y="3788"/>
                    </a:cxn>
                    <a:cxn ang="0">
                      <a:pos x="5307" y="3536"/>
                    </a:cxn>
                    <a:cxn ang="0">
                      <a:pos x="5833" y="4138"/>
                    </a:cxn>
                    <a:cxn ang="0">
                      <a:pos x="6066" y="4138"/>
                    </a:cxn>
                    <a:cxn ang="0">
                      <a:pos x="6189" y="3482"/>
                    </a:cxn>
                    <a:cxn ang="0">
                      <a:pos x="5968" y="3336"/>
                    </a:cxn>
                    <a:cxn ang="0">
                      <a:pos x="6672" y="2912"/>
                    </a:cxn>
                    <a:cxn ang="0">
                      <a:pos x="6999" y="2815"/>
                    </a:cxn>
                    <a:cxn ang="0">
                      <a:pos x="7448" y="2593"/>
                    </a:cxn>
                    <a:cxn ang="0">
                      <a:pos x="7045" y="3206"/>
                    </a:cxn>
                    <a:cxn ang="0">
                      <a:pos x="7368" y="3293"/>
                    </a:cxn>
                    <a:cxn ang="0">
                      <a:pos x="7505" y="2864"/>
                    </a:cxn>
                    <a:cxn ang="0">
                      <a:pos x="7925" y="2760"/>
                    </a:cxn>
                    <a:cxn ang="0">
                      <a:pos x="8227" y="2553"/>
                    </a:cxn>
                    <a:cxn ang="0">
                      <a:pos x="8363" y="2256"/>
                    </a:cxn>
                    <a:cxn ang="0">
                      <a:pos x="8646" y="2287"/>
                    </a:cxn>
                    <a:cxn ang="0">
                      <a:pos x="8841" y="2201"/>
                    </a:cxn>
                    <a:cxn ang="0">
                      <a:pos x="8685" y="1981"/>
                    </a:cxn>
                    <a:cxn ang="0">
                      <a:pos x="8538" y="1863"/>
                    </a:cxn>
                    <a:cxn ang="0">
                      <a:pos x="7819" y="1608"/>
                    </a:cxn>
                    <a:cxn ang="0">
                      <a:pos x="7284" y="1590"/>
                    </a:cxn>
                    <a:cxn ang="0">
                      <a:pos x="6685" y="1267"/>
                    </a:cxn>
                    <a:cxn ang="0">
                      <a:pos x="6173" y="1286"/>
                    </a:cxn>
                    <a:cxn ang="0">
                      <a:pos x="5674" y="1395"/>
                    </a:cxn>
                    <a:cxn ang="0">
                      <a:pos x="5597" y="1031"/>
                    </a:cxn>
                    <a:cxn ang="0">
                      <a:pos x="5210" y="1036"/>
                    </a:cxn>
                    <a:cxn ang="0">
                      <a:pos x="4698" y="872"/>
                    </a:cxn>
                    <a:cxn ang="0">
                      <a:pos x="4354" y="1003"/>
                    </a:cxn>
                    <a:cxn ang="0">
                      <a:pos x="4584" y="721"/>
                    </a:cxn>
                    <a:cxn ang="0">
                      <a:pos x="4684" y="394"/>
                    </a:cxn>
                    <a:cxn ang="0">
                      <a:pos x="4372" y="204"/>
                    </a:cxn>
                    <a:cxn ang="0">
                      <a:pos x="4025" y="232"/>
                    </a:cxn>
                    <a:cxn ang="0">
                      <a:pos x="3791" y="419"/>
                    </a:cxn>
                    <a:cxn ang="0">
                      <a:pos x="3374" y="550"/>
                    </a:cxn>
                    <a:cxn ang="0">
                      <a:pos x="3254" y="832"/>
                    </a:cxn>
                    <a:cxn ang="0">
                      <a:pos x="2949" y="1149"/>
                    </a:cxn>
                    <a:cxn ang="0">
                      <a:pos x="2945" y="1235"/>
                    </a:cxn>
                    <a:cxn ang="0">
                      <a:pos x="2627" y="1222"/>
                    </a:cxn>
                    <a:cxn ang="0">
                      <a:pos x="2758" y="1734"/>
                    </a:cxn>
                    <a:cxn ang="0">
                      <a:pos x="2590" y="1842"/>
                    </a:cxn>
                    <a:cxn ang="0">
                      <a:pos x="2499" y="1888"/>
                    </a:cxn>
                    <a:cxn ang="0">
                      <a:pos x="2297" y="1040"/>
                    </a:cxn>
                    <a:cxn ang="0">
                      <a:pos x="2235" y="1800"/>
                    </a:cxn>
                    <a:cxn ang="0">
                      <a:pos x="1570" y="1757"/>
                    </a:cxn>
                    <a:cxn ang="0">
                      <a:pos x="1175" y="1897"/>
                    </a:cxn>
                    <a:cxn ang="0">
                      <a:pos x="933" y="2056"/>
                    </a:cxn>
                    <a:cxn ang="0">
                      <a:pos x="501" y="2289"/>
                    </a:cxn>
                    <a:cxn ang="0">
                      <a:pos x="306" y="2013"/>
                    </a:cxn>
                    <a:cxn ang="0">
                      <a:pos x="589" y="1783"/>
                    </a:cxn>
                    <a:cxn ang="0">
                      <a:pos x="191" y="1600"/>
                    </a:cxn>
                    <a:cxn ang="0">
                      <a:pos x="215" y="2548"/>
                    </a:cxn>
                    <a:cxn ang="0">
                      <a:pos x="14" y="3054"/>
                    </a:cxn>
                    <a:cxn ang="0">
                      <a:pos x="241" y="3470"/>
                    </a:cxn>
                    <a:cxn ang="0">
                      <a:pos x="440" y="3762"/>
                    </a:cxn>
                    <a:cxn ang="0">
                      <a:pos x="644" y="4043"/>
                    </a:cxn>
                    <a:cxn ang="0">
                      <a:pos x="898" y="4398"/>
                    </a:cxn>
                    <a:cxn ang="0">
                      <a:pos x="1107" y="4133"/>
                    </a:cxn>
                    <a:cxn ang="0">
                      <a:pos x="1169" y="3800"/>
                    </a:cxn>
                    <a:cxn ang="0">
                      <a:pos x="1520" y="3752"/>
                    </a:cxn>
                    <a:cxn ang="0">
                      <a:pos x="1831" y="3572"/>
                    </a:cxn>
                    <a:cxn ang="0">
                      <a:pos x="2183" y="3384"/>
                    </a:cxn>
                    <a:cxn ang="0">
                      <a:pos x="2523" y="3466"/>
                    </a:cxn>
                  </a:cxnLst>
                  <a:rect l="0" t="0" r="r" b="b"/>
                  <a:pathLst>
                    <a:path w="8931" h="4504">
                      <a:moveTo>
                        <a:pt x="2688" y="3454"/>
                      </a:moveTo>
                      <a:lnTo>
                        <a:pt x="2691" y="3461"/>
                      </a:lnTo>
                      <a:lnTo>
                        <a:pt x="2695" y="3463"/>
                      </a:lnTo>
                      <a:lnTo>
                        <a:pt x="2768" y="3530"/>
                      </a:lnTo>
                      <a:lnTo>
                        <a:pt x="2887" y="3748"/>
                      </a:lnTo>
                      <a:lnTo>
                        <a:pt x="2902" y="3737"/>
                      </a:lnTo>
                      <a:lnTo>
                        <a:pt x="2904" y="3730"/>
                      </a:lnTo>
                      <a:lnTo>
                        <a:pt x="2904" y="3723"/>
                      </a:lnTo>
                      <a:lnTo>
                        <a:pt x="2915" y="3709"/>
                      </a:lnTo>
                      <a:lnTo>
                        <a:pt x="2923" y="3708"/>
                      </a:lnTo>
                      <a:lnTo>
                        <a:pt x="2928" y="3714"/>
                      </a:lnTo>
                      <a:lnTo>
                        <a:pt x="2936" y="3717"/>
                      </a:lnTo>
                      <a:lnTo>
                        <a:pt x="2950" y="3725"/>
                      </a:lnTo>
                      <a:lnTo>
                        <a:pt x="2946" y="3732"/>
                      </a:lnTo>
                      <a:lnTo>
                        <a:pt x="2951" y="3739"/>
                      </a:lnTo>
                      <a:lnTo>
                        <a:pt x="2956" y="3740"/>
                      </a:lnTo>
                      <a:lnTo>
                        <a:pt x="2961" y="3753"/>
                      </a:lnTo>
                      <a:lnTo>
                        <a:pt x="2985" y="3751"/>
                      </a:lnTo>
                      <a:lnTo>
                        <a:pt x="3003" y="3756"/>
                      </a:lnTo>
                      <a:lnTo>
                        <a:pt x="3010" y="3753"/>
                      </a:lnTo>
                      <a:lnTo>
                        <a:pt x="3026" y="3753"/>
                      </a:lnTo>
                      <a:lnTo>
                        <a:pt x="3028" y="3746"/>
                      </a:lnTo>
                      <a:lnTo>
                        <a:pt x="3033" y="3740"/>
                      </a:lnTo>
                      <a:lnTo>
                        <a:pt x="3042" y="3741"/>
                      </a:lnTo>
                      <a:lnTo>
                        <a:pt x="3049" y="3741"/>
                      </a:lnTo>
                      <a:lnTo>
                        <a:pt x="3053" y="3734"/>
                      </a:lnTo>
                      <a:lnTo>
                        <a:pt x="3060" y="3729"/>
                      </a:lnTo>
                      <a:lnTo>
                        <a:pt x="3075" y="3734"/>
                      </a:lnTo>
                      <a:lnTo>
                        <a:pt x="3082" y="3737"/>
                      </a:lnTo>
                      <a:lnTo>
                        <a:pt x="3086" y="3745"/>
                      </a:lnTo>
                      <a:lnTo>
                        <a:pt x="3093" y="3748"/>
                      </a:lnTo>
                      <a:lnTo>
                        <a:pt x="3103" y="3761"/>
                      </a:lnTo>
                      <a:lnTo>
                        <a:pt x="3112" y="3764"/>
                      </a:lnTo>
                      <a:lnTo>
                        <a:pt x="3114" y="3772"/>
                      </a:lnTo>
                      <a:lnTo>
                        <a:pt x="3112" y="3779"/>
                      </a:lnTo>
                      <a:lnTo>
                        <a:pt x="3113" y="3788"/>
                      </a:lnTo>
                      <a:lnTo>
                        <a:pt x="3117" y="3795"/>
                      </a:lnTo>
                      <a:lnTo>
                        <a:pt x="3125" y="3796"/>
                      </a:lnTo>
                      <a:lnTo>
                        <a:pt x="3146" y="3807"/>
                      </a:lnTo>
                      <a:lnTo>
                        <a:pt x="3150" y="3815"/>
                      </a:lnTo>
                      <a:lnTo>
                        <a:pt x="3150" y="3822"/>
                      </a:lnTo>
                      <a:lnTo>
                        <a:pt x="3157" y="3826"/>
                      </a:lnTo>
                      <a:lnTo>
                        <a:pt x="3162" y="3831"/>
                      </a:lnTo>
                      <a:lnTo>
                        <a:pt x="3170" y="3845"/>
                      </a:lnTo>
                      <a:lnTo>
                        <a:pt x="3176" y="3849"/>
                      </a:lnTo>
                      <a:lnTo>
                        <a:pt x="3193" y="3852"/>
                      </a:lnTo>
                      <a:lnTo>
                        <a:pt x="3199" y="3857"/>
                      </a:lnTo>
                      <a:lnTo>
                        <a:pt x="3208" y="3859"/>
                      </a:lnTo>
                      <a:lnTo>
                        <a:pt x="3215" y="3860"/>
                      </a:lnTo>
                      <a:lnTo>
                        <a:pt x="3224" y="3860"/>
                      </a:lnTo>
                      <a:lnTo>
                        <a:pt x="3226" y="3853"/>
                      </a:lnTo>
                      <a:lnTo>
                        <a:pt x="3231" y="3847"/>
                      </a:lnTo>
                      <a:lnTo>
                        <a:pt x="3246" y="3841"/>
                      </a:lnTo>
                      <a:lnTo>
                        <a:pt x="3248" y="3849"/>
                      </a:lnTo>
                      <a:lnTo>
                        <a:pt x="3252" y="3857"/>
                      </a:lnTo>
                      <a:lnTo>
                        <a:pt x="3259" y="3861"/>
                      </a:lnTo>
                      <a:lnTo>
                        <a:pt x="3267" y="3875"/>
                      </a:lnTo>
                      <a:lnTo>
                        <a:pt x="3273" y="3880"/>
                      </a:lnTo>
                      <a:lnTo>
                        <a:pt x="3277" y="3887"/>
                      </a:lnTo>
                      <a:lnTo>
                        <a:pt x="3264" y="3913"/>
                      </a:lnTo>
                      <a:lnTo>
                        <a:pt x="3289" y="3920"/>
                      </a:lnTo>
                      <a:lnTo>
                        <a:pt x="3305" y="3904"/>
                      </a:lnTo>
                      <a:lnTo>
                        <a:pt x="3310" y="3904"/>
                      </a:lnTo>
                      <a:lnTo>
                        <a:pt x="3322" y="3882"/>
                      </a:lnTo>
                      <a:lnTo>
                        <a:pt x="3338" y="3865"/>
                      </a:lnTo>
                      <a:lnTo>
                        <a:pt x="3356" y="3858"/>
                      </a:lnTo>
                      <a:lnTo>
                        <a:pt x="3375" y="3852"/>
                      </a:lnTo>
                      <a:lnTo>
                        <a:pt x="3394" y="3839"/>
                      </a:lnTo>
                      <a:lnTo>
                        <a:pt x="3414" y="3823"/>
                      </a:lnTo>
                      <a:lnTo>
                        <a:pt x="3439" y="3811"/>
                      </a:lnTo>
                      <a:lnTo>
                        <a:pt x="3464" y="3789"/>
                      </a:lnTo>
                      <a:lnTo>
                        <a:pt x="3505" y="3777"/>
                      </a:lnTo>
                      <a:lnTo>
                        <a:pt x="3530" y="3766"/>
                      </a:lnTo>
                      <a:lnTo>
                        <a:pt x="3553" y="3763"/>
                      </a:lnTo>
                      <a:lnTo>
                        <a:pt x="3575" y="3767"/>
                      </a:lnTo>
                      <a:lnTo>
                        <a:pt x="3591" y="3773"/>
                      </a:lnTo>
                      <a:lnTo>
                        <a:pt x="3604" y="3784"/>
                      </a:lnTo>
                      <a:lnTo>
                        <a:pt x="3623" y="3780"/>
                      </a:lnTo>
                      <a:lnTo>
                        <a:pt x="3644" y="3779"/>
                      </a:lnTo>
                      <a:lnTo>
                        <a:pt x="3661" y="3782"/>
                      </a:lnTo>
                      <a:lnTo>
                        <a:pt x="3692" y="3811"/>
                      </a:lnTo>
                      <a:lnTo>
                        <a:pt x="3697" y="3818"/>
                      </a:lnTo>
                      <a:lnTo>
                        <a:pt x="3714" y="3821"/>
                      </a:lnTo>
                      <a:lnTo>
                        <a:pt x="3761" y="3814"/>
                      </a:lnTo>
                      <a:lnTo>
                        <a:pt x="3774" y="3820"/>
                      </a:lnTo>
                      <a:lnTo>
                        <a:pt x="3818" y="3821"/>
                      </a:lnTo>
                      <a:lnTo>
                        <a:pt x="3856" y="3816"/>
                      </a:lnTo>
                      <a:lnTo>
                        <a:pt x="3866" y="3811"/>
                      </a:lnTo>
                      <a:lnTo>
                        <a:pt x="3866" y="3803"/>
                      </a:lnTo>
                      <a:lnTo>
                        <a:pt x="3862" y="3791"/>
                      </a:lnTo>
                      <a:lnTo>
                        <a:pt x="3865" y="3777"/>
                      </a:lnTo>
                      <a:lnTo>
                        <a:pt x="3875" y="3761"/>
                      </a:lnTo>
                      <a:lnTo>
                        <a:pt x="3875" y="3745"/>
                      </a:lnTo>
                      <a:lnTo>
                        <a:pt x="3864" y="3730"/>
                      </a:lnTo>
                      <a:lnTo>
                        <a:pt x="3860" y="3712"/>
                      </a:lnTo>
                      <a:lnTo>
                        <a:pt x="3862" y="3694"/>
                      </a:lnTo>
                      <a:lnTo>
                        <a:pt x="3878" y="3680"/>
                      </a:lnTo>
                      <a:lnTo>
                        <a:pt x="3892" y="3664"/>
                      </a:lnTo>
                      <a:lnTo>
                        <a:pt x="3910" y="3649"/>
                      </a:lnTo>
                      <a:lnTo>
                        <a:pt x="3921" y="3632"/>
                      </a:lnTo>
                      <a:lnTo>
                        <a:pt x="3935" y="3631"/>
                      </a:lnTo>
                      <a:lnTo>
                        <a:pt x="3955" y="3637"/>
                      </a:lnTo>
                      <a:lnTo>
                        <a:pt x="3969" y="3648"/>
                      </a:lnTo>
                      <a:lnTo>
                        <a:pt x="4006" y="3658"/>
                      </a:lnTo>
                      <a:lnTo>
                        <a:pt x="4017" y="3672"/>
                      </a:lnTo>
                      <a:lnTo>
                        <a:pt x="4041" y="3678"/>
                      </a:lnTo>
                      <a:lnTo>
                        <a:pt x="4065" y="3681"/>
                      </a:lnTo>
                      <a:lnTo>
                        <a:pt x="4082" y="3688"/>
                      </a:lnTo>
                      <a:lnTo>
                        <a:pt x="4092" y="3704"/>
                      </a:lnTo>
                      <a:lnTo>
                        <a:pt x="4097" y="3734"/>
                      </a:lnTo>
                      <a:lnTo>
                        <a:pt x="4097" y="3755"/>
                      </a:lnTo>
                      <a:lnTo>
                        <a:pt x="4102" y="3755"/>
                      </a:lnTo>
                      <a:lnTo>
                        <a:pt x="4117" y="3769"/>
                      </a:lnTo>
                      <a:lnTo>
                        <a:pt x="4140" y="3785"/>
                      </a:lnTo>
                      <a:lnTo>
                        <a:pt x="4174" y="3796"/>
                      </a:lnTo>
                      <a:lnTo>
                        <a:pt x="4202" y="3790"/>
                      </a:lnTo>
                      <a:lnTo>
                        <a:pt x="4229" y="3775"/>
                      </a:lnTo>
                      <a:lnTo>
                        <a:pt x="4254" y="3763"/>
                      </a:lnTo>
                      <a:lnTo>
                        <a:pt x="4285" y="3771"/>
                      </a:lnTo>
                      <a:lnTo>
                        <a:pt x="4333" y="3788"/>
                      </a:lnTo>
                      <a:lnTo>
                        <a:pt x="4343" y="3800"/>
                      </a:lnTo>
                      <a:lnTo>
                        <a:pt x="4344" y="3800"/>
                      </a:lnTo>
                      <a:lnTo>
                        <a:pt x="4350" y="3805"/>
                      </a:lnTo>
                      <a:lnTo>
                        <a:pt x="4372" y="3817"/>
                      </a:lnTo>
                      <a:lnTo>
                        <a:pt x="4393" y="3823"/>
                      </a:lnTo>
                      <a:lnTo>
                        <a:pt x="4414" y="3832"/>
                      </a:lnTo>
                      <a:lnTo>
                        <a:pt x="4428" y="3852"/>
                      </a:lnTo>
                      <a:lnTo>
                        <a:pt x="4455" y="3868"/>
                      </a:lnTo>
                      <a:lnTo>
                        <a:pt x="4487" y="3873"/>
                      </a:lnTo>
                      <a:lnTo>
                        <a:pt x="4510" y="3880"/>
                      </a:lnTo>
                      <a:lnTo>
                        <a:pt x="4528" y="3881"/>
                      </a:lnTo>
                      <a:lnTo>
                        <a:pt x="4553" y="3879"/>
                      </a:lnTo>
                      <a:lnTo>
                        <a:pt x="4571" y="3887"/>
                      </a:lnTo>
                      <a:lnTo>
                        <a:pt x="4627" y="3868"/>
                      </a:lnTo>
                      <a:lnTo>
                        <a:pt x="4661" y="3860"/>
                      </a:lnTo>
                      <a:lnTo>
                        <a:pt x="4688" y="3855"/>
                      </a:lnTo>
                      <a:lnTo>
                        <a:pt x="4725" y="3826"/>
                      </a:lnTo>
                      <a:lnTo>
                        <a:pt x="4749" y="3810"/>
                      </a:lnTo>
                      <a:lnTo>
                        <a:pt x="4774" y="3801"/>
                      </a:lnTo>
                      <a:lnTo>
                        <a:pt x="4799" y="3811"/>
                      </a:lnTo>
                      <a:lnTo>
                        <a:pt x="4817" y="3826"/>
                      </a:lnTo>
                      <a:lnTo>
                        <a:pt x="4838" y="3830"/>
                      </a:lnTo>
                      <a:lnTo>
                        <a:pt x="4855" y="3826"/>
                      </a:lnTo>
                      <a:lnTo>
                        <a:pt x="4869" y="3818"/>
                      </a:lnTo>
                      <a:lnTo>
                        <a:pt x="4875" y="3821"/>
                      </a:lnTo>
                      <a:lnTo>
                        <a:pt x="4886" y="3823"/>
                      </a:lnTo>
                      <a:lnTo>
                        <a:pt x="4899" y="3833"/>
                      </a:lnTo>
                      <a:lnTo>
                        <a:pt x="4931" y="3843"/>
                      </a:lnTo>
                      <a:lnTo>
                        <a:pt x="4956" y="3855"/>
                      </a:lnTo>
                      <a:lnTo>
                        <a:pt x="4967" y="3853"/>
                      </a:lnTo>
                      <a:lnTo>
                        <a:pt x="4982" y="3842"/>
                      </a:lnTo>
                      <a:lnTo>
                        <a:pt x="5032" y="3811"/>
                      </a:lnTo>
                      <a:lnTo>
                        <a:pt x="5033" y="3804"/>
                      </a:lnTo>
                      <a:lnTo>
                        <a:pt x="5031" y="3791"/>
                      </a:lnTo>
                      <a:lnTo>
                        <a:pt x="5034" y="3779"/>
                      </a:lnTo>
                      <a:lnTo>
                        <a:pt x="5045" y="3766"/>
                      </a:lnTo>
                      <a:lnTo>
                        <a:pt x="5052" y="3755"/>
                      </a:lnTo>
                      <a:lnTo>
                        <a:pt x="5059" y="3725"/>
                      </a:lnTo>
                      <a:lnTo>
                        <a:pt x="5064" y="3703"/>
                      </a:lnTo>
                      <a:lnTo>
                        <a:pt x="5071" y="3686"/>
                      </a:lnTo>
                      <a:lnTo>
                        <a:pt x="5090" y="3676"/>
                      </a:lnTo>
                      <a:lnTo>
                        <a:pt x="5114" y="3649"/>
                      </a:lnTo>
                      <a:lnTo>
                        <a:pt x="5114" y="3644"/>
                      </a:lnTo>
                      <a:lnTo>
                        <a:pt x="5109" y="3633"/>
                      </a:lnTo>
                      <a:lnTo>
                        <a:pt x="5111" y="3606"/>
                      </a:lnTo>
                      <a:lnTo>
                        <a:pt x="5104" y="3602"/>
                      </a:lnTo>
                      <a:lnTo>
                        <a:pt x="5093" y="3602"/>
                      </a:lnTo>
                      <a:lnTo>
                        <a:pt x="5075" y="3607"/>
                      </a:lnTo>
                      <a:lnTo>
                        <a:pt x="5071" y="3602"/>
                      </a:lnTo>
                      <a:lnTo>
                        <a:pt x="5076" y="3589"/>
                      </a:lnTo>
                      <a:lnTo>
                        <a:pt x="5100" y="3565"/>
                      </a:lnTo>
                      <a:lnTo>
                        <a:pt x="5108" y="3553"/>
                      </a:lnTo>
                      <a:lnTo>
                        <a:pt x="5124" y="3541"/>
                      </a:lnTo>
                      <a:lnTo>
                        <a:pt x="5158" y="3535"/>
                      </a:lnTo>
                      <a:lnTo>
                        <a:pt x="5199" y="3520"/>
                      </a:lnTo>
                      <a:lnTo>
                        <a:pt x="5224" y="3521"/>
                      </a:lnTo>
                      <a:lnTo>
                        <a:pt x="5259" y="3515"/>
                      </a:lnTo>
                      <a:lnTo>
                        <a:pt x="5271" y="3515"/>
                      </a:lnTo>
                      <a:lnTo>
                        <a:pt x="5290" y="3524"/>
                      </a:lnTo>
                      <a:lnTo>
                        <a:pt x="5307" y="3536"/>
                      </a:lnTo>
                      <a:lnTo>
                        <a:pt x="5318" y="3548"/>
                      </a:lnTo>
                      <a:lnTo>
                        <a:pt x="5334" y="3552"/>
                      </a:lnTo>
                      <a:lnTo>
                        <a:pt x="5353" y="3549"/>
                      </a:lnTo>
                      <a:lnTo>
                        <a:pt x="5369" y="3553"/>
                      </a:lnTo>
                      <a:lnTo>
                        <a:pt x="5383" y="3559"/>
                      </a:lnTo>
                      <a:lnTo>
                        <a:pt x="5391" y="3573"/>
                      </a:lnTo>
                      <a:lnTo>
                        <a:pt x="5403" y="3591"/>
                      </a:lnTo>
                      <a:lnTo>
                        <a:pt x="5404" y="3604"/>
                      </a:lnTo>
                      <a:lnTo>
                        <a:pt x="5412" y="3611"/>
                      </a:lnTo>
                      <a:lnTo>
                        <a:pt x="5421" y="3617"/>
                      </a:lnTo>
                      <a:lnTo>
                        <a:pt x="5423" y="3626"/>
                      </a:lnTo>
                      <a:lnTo>
                        <a:pt x="5424" y="3621"/>
                      </a:lnTo>
                      <a:lnTo>
                        <a:pt x="5426" y="3634"/>
                      </a:lnTo>
                      <a:lnTo>
                        <a:pt x="5431" y="3649"/>
                      </a:lnTo>
                      <a:lnTo>
                        <a:pt x="5434" y="3670"/>
                      </a:lnTo>
                      <a:lnTo>
                        <a:pt x="5442" y="3687"/>
                      </a:lnTo>
                      <a:lnTo>
                        <a:pt x="5447" y="3704"/>
                      </a:lnTo>
                      <a:lnTo>
                        <a:pt x="5468" y="3744"/>
                      </a:lnTo>
                      <a:lnTo>
                        <a:pt x="5474" y="3785"/>
                      </a:lnTo>
                      <a:lnTo>
                        <a:pt x="5483" y="3804"/>
                      </a:lnTo>
                      <a:lnTo>
                        <a:pt x="5482" y="3809"/>
                      </a:lnTo>
                      <a:lnTo>
                        <a:pt x="5483" y="3810"/>
                      </a:lnTo>
                      <a:lnTo>
                        <a:pt x="5485" y="3828"/>
                      </a:lnTo>
                      <a:lnTo>
                        <a:pt x="5485" y="3849"/>
                      </a:lnTo>
                      <a:lnTo>
                        <a:pt x="5498" y="3860"/>
                      </a:lnTo>
                      <a:lnTo>
                        <a:pt x="5521" y="3863"/>
                      </a:lnTo>
                      <a:lnTo>
                        <a:pt x="5542" y="3855"/>
                      </a:lnTo>
                      <a:lnTo>
                        <a:pt x="5558" y="3863"/>
                      </a:lnTo>
                      <a:lnTo>
                        <a:pt x="5577" y="3865"/>
                      </a:lnTo>
                      <a:lnTo>
                        <a:pt x="5595" y="3874"/>
                      </a:lnTo>
                      <a:lnTo>
                        <a:pt x="5627" y="3902"/>
                      </a:lnTo>
                      <a:lnTo>
                        <a:pt x="5642" y="3909"/>
                      </a:lnTo>
                      <a:lnTo>
                        <a:pt x="5654" y="3911"/>
                      </a:lnTo>
                      <a:lnTo>
                        <a:pt x="5658" y="3918"/>
                      </a:lnTo>
                      <a:lnTo>
                        <a:pt x="5658" y="3923"/>
                      </a:lnTo>
                      <a:lnTo>
                        <a:pt x="5660" y="3922"/>
                      </a:lnTo>
                      <a:lnTo>
                        <a:pt x="5661" y="3938"/>
                      </a:lnTo>
                      <a:lnTo>
                        <a:pt x="5668" y="3947"/>
                      </a:lnTo>
                      <a:lnTo>
                        <a:pt x="5667" y="3963"/>
                      </a:lnTo>
                      <a:lnTo>
                        <a:pt x="5668" y="3981"/>
                      </a:lnTo>
                      <a:lnTo>
                        <a:pt x="5678" y="3997"/>
                      </a:lnTo>
                      <a:lnTo>
                        <a:pt x="5684" y="4010"/>
                      </a:lnTo>
                      <a:lnTo>
                        <a:pt x="5703" y="4009"/>
                      </a:lnTo>
                      <a:lnTo>
                        <a:pt x="5722" y="4015"/>
                      </a:lnTo>
                      <a:lnTo>
                        <a:pt x="5740" y="4013"/>
                      </a:lnTo>
                      <a:lnTo>
                        <a:pt x="5771" y="3998"/>
                      </a:lnTo>
                      <a:lnTo>
                        <a:pt x="5805" y="3976"/>
                      </a:lnTo>
                      <a:lnTo>
                        <a:pt x="5823" y="3974"/>
                      </a:lnTo>
                      <a:lnTo>
                        <a:pt x="5856" y="3956"/>
                      </a:lnTo>
                      <a:lnTo>
                        <a:pt x="5888" y="3947"/>
                      </a:lnTo>
                      <a:lnTo>
                        <a:pt x="5889" y="3950"/>
                      </a:lnTo>
                      <a:lnTo>
                        <a:pt x="5881" y="3963"/>
                      </a:lnTo>
                      <a:lnTo>
                        <a:pt x="5881" y="3983"/>
                      </a:lnTo>
                      <a:lnTo>
                        <a:pt x="5886" y="3999"/>
                      </a:lnTo>
                      <a:lnTo>
                        <a:pt x="5883" y="4019"/>
                      </a:lnTo>
                      <a:lnTo>
                        <a:pt x="5871" y="4029"/>
                      </a:lnTo>
                      <a:lnTo>
                        <a:pt x="5857" y="4042"/>
                      </a:lnTo>
                      <a:lnTo>
                        <a:pt x="5855" y="4063"/>
                      </a:lnTo>
                      <a:lnTo>
                        <a:pt x="5841" y="4096"/>
                      </a:lnTo>
                      <a:lnTo>
                        <a:pt x="5833" y="4138"/>
                      </a:lnTo>
                      <a:lnTo>
                        <a:pt x="5814" y="4176"/>
                      </a:lnTo>
                      <a:lnTo>
                        <a:pt x="5801" y="4194"/>
                      </a:lnTo>
                      <a:lnTo>
                        <a:pt x="5796" y="4214"/>
                      </a:lnTo>
                      <a:lnTo>
                        <a:pt x="5784" y="4224"/>
                      </a:lnTo>
                      <a:lnTo>
                        <a:pt x="5779" y="4220"/>
                      </a:lnTo>
                      <a:lnTo>
                        <a:pt x="5728" y="4208"/>
                      </a:lnTo>
                      <a:lnTo>
                        <a:pt x="5715" y="4215"/>
                      </a:lnTo>
                      <a:lnTo>
                        <a:pt x="5679" y="4250"/>
                      </a:lnTo>
                      <a:lnTo>
                        <a:pt x="5687" y="4263"/>
                      </a:lnTo>
                      <a:lnTo>
                        <a:pt x="5693" y="4290"/>
                      </a:lnTo>
                      <a:lnTo>
                        <a:pt x="5693" y="4349"/>
                      </a:lnTo>
                      <a:lnTo>
                        <a:pt x="5677" y="4374"/>
                      </a:lnTo>
                      <a:lnTo>
                        <a:pt x="5657" y="4391"/>
                      </a:lnTo>
                      <a:lnTo>
                        <a:pt x="5657" y="4409"/>
                      </a:lnTo>
                      <a:lnTo>
                        <a:pt x="5657" y="4415"/>
                      </a:lnTo>
                      <a:lnTo>
                        <a:pt x="5661" y="4423"/>
                      </a:lnTo>
                      <a:lnTo>
                        <a:pt x="5669" y="4419"/>
                      </a:lnTo>
                      <a:lnTo>
                        <a:pt x="5667" y="4412"/>
                      </a:lnTo>
                      <a:lnTo>
                        <a:pt x="5665" y="4407"/>
                      </a:lnTo>
                      <a:lnTo>
                        <a:pt x="5673" y="4404"/>
                      </a:lnTo>
                      <a:lnTo>
                        <a:pt x="5693" y="4406"/>
                      </a:lnTo>
                      <a:lnTo>
                        <a:pt x="5699" y="4396"/>
                      </a:lnTo>
                      <a:lnTo>
                        <a:pt x="5705" y="4390"/>
                      </a:lnTo>
                      <a:lnTo>
                        <a:pt x="5709" y="4382"/>
                      </a:lnTo>
                      <a:lnTo>
                        <a:pt x="5721" y="4369"/>
                      </a:lnTo>
                      <a:lnTo>
                        <a:pt x="5728" y="4345"/>
                      </a:lnTo>
                      <a:lnTo>
                        <a:pt x="5730" y="4354"/>
                      </a:lnTo>
                      <a:lnTo>
                        <a:pt x="5737" y="4355"/>
                      </a:lnTo>
                      <a:lnTo>
                        <a:pt x="5732" y="4365"/>
                      </a:lnTo>
                      <a:lnTo>
                        <a:pt x="5736" y="4370"/>
                      </a:lnTo>
                      <a:lnTo>
                        <a:pt x="5748" y="4361"/>
                      </a:lnTo>
                      <a:lnTo>
                        <a:pt x="5754" y="4359"/>
                      </a:lnTo>
                      <a:lnTo>
                        <a:pt x="5754" y="4366"/>
                      </a:lnTo>
                      <a:lnTo>
                        <a:pt x="5753" y="4374"/>
                      </a:lnTo>
                      <a:lnTo>
                        <a:pt x="5753" y="4385"/>
                      </a:lnTo>
                      <a:lnTo>
                        <a:pt x="5755" y="4387"/>
                      </a:lnTo>
                      <a:lnTo>
                        <a:pt x="5764" y="4387"/>
                      </a:lnTo>
                      <a:lnTo>
                        <a:pt x="5774" y="4390"/>
                      </a:lnTo>
                      <a:lnTo>
                        <a:pt x="5784" y="4396"/>
                      </a:lnTo>
                      <a:lnTo>
                        <a:pt x="5787" y="4395"/>
                      </a:lnTo>
                      <a:lnTo>
                        <a:pt x="5794" y="4398"/>
                      </a:lnTo>
                      <a:lnTo>
                        <a:pt x="5806" y="4401"/>
                      </a:lnTo>
                      <a:lnTo>
                        <a:pt x="5828" y="4393"/>
                      </a:lnTo>
                      <a:lnTo>
                        <a:pt x="5835" y="4393"/>
                      </a:lnTo>
                      <a:lnTo>
                        <a:pt x="5846" y="4387"/>
                      </a:lnTo>
                      <a:lnTo>
                        <a:pt x="5860" y="4376"/>
                      </a:lnTo>
                      <a:lnTo>
                        <a:pt x="5903" y="4347"/>
                      </a:lnTo>
                      <a:lnTo>
                        <a:pt x="5916" y="4332"/>
                      </a:lnTo>
                      <a:lnTo>
                        <a:pt x="5925" y="4318"/>
                      </a:lnTo>
                      <a:lnTo>
                        <a:pt x="5939" y="4299"/>
                      </a:lnTo>
                      <a:lnTo>
                        <a:pt x="5940" y="4290"/>
                      </a:lnTo>
                      <a:lnTo>
                        <a:pt x="5947" y="4279"/>
                      </a:lnTo>
                      <a:lnTo>
                        <a:pt x="5957" y="4269"/>
                      </a:lnTo>
                      <a:lnTo>
                        <a:pt x="5968" y="4263"/>
                      </a:lnTo>
                      <a:lnTo>
                        <a:pt x="5982" y="4240"/>
                      </a:lnTo>
                      <a:lnTo>
                        <a:pt x="5989" y="4232"/>
                      </a:lnTo>
                      <a:lnTo>
                        <a:pt x="6000" y="4215"/>
                      </a:lnTo>
                      <a:lnTo>
                        <a:pt x="6050" y="4161"/>
                      </a:lnTo>
                      <a:lnTo>
                        <a:pt x="6055" y="4148"/>
                      </a:lnTo>
                      <a:lnTo>
                        <a:pt x="6066" y="4138"/>
                      </a:lnTo>
                      <a:lnTo>
                        <a:pt x="6069" y="4134"/>
                      </a:lnTo>
                      <a:lnTo>
                        <a:pt x="6083" y="4106"/>
                      </a:lnTo>
                      <a:lnTo>
                        <a:pt x="6095" y="4070"/>
                      </a:lnTo>
                      <a:lnTo>
                        <a:pt x="6102" y="4056"/>
                      </a:lnTo>
                      <a:lnTo>
                        <a:pt x="6123" y="4031"/>
                      </a:lnTo>
                      <a:lnTo>
                        <a:pt x="6140" y="4001"/>
                      </a:lnTo>
                      <a:lnTo>
                        <a:pt x="6160" y="3979"/>
                      </a:lnTo>
                      <a:lnTo>
                        <a:pt x="6169" y="3967"/>
                      </a:lnTo>
                      <a:lnTo>
                        <a:pt x="6172" y="3961"/>
                      </a:lnTo>
                      <a:lnTo>
                        <a:pt x="6179" y="3957"/>
                      </a:lnTo>
                      <a:lnTo>
                        <a:pt x="6188" y="3949"/>
                      </a:lnTo>
                      <a:lnTo>
                        <a:pt x="6192" y="3924"/>
                      </a:lnTo>
                      <a:lnTo>
                        <a:pt x="6194" y="3912"/>
                      </a:lnTo>
                      <a:lnTo>
                        <a:pt x="6193" y="3902"/>
                      </a:lnTo>
                      <a:lnTo>
                        <a:pt x="6195" y="3890"/>
                      </a:lnTo>
                      <a:lnTo>
                        <a:pt x="6204" y="3871"/>
                      </a:lnTo>
                      <a:lnTo>
                        <a:pt x="6205" y="3861"/>
                      </a:lnTo>
                      <a:lnTo>
                        <a:pt x="6201" y="3827"/>
                      </a:lnTo>
                      <a:lnTo>
                        <a:pt x="6210" y="3816"/>
                      </a:lnTo>
                      <a:lnTo>
                        <a:pt x="6209" y="3810"/>
                      </a:lnTo>
                      <a:lnTo>
                        <a:pt x="6205" y="3806"/>
                      </a:lnTo>
                      <a:lnTo>
                        <a:pt x="6199" y="3778"/>
                      </a:lnTo>
                      <a:lnTo>
                        <a:pt x="6199" y="3757"/>
                      </a:lnTo>
                      <a:lnTo>
                        <a:pt x="6205" y="3747"/>
                      </a:lnTo>
                      <a:lnTo>
                        <a:pt x="6208" y="3734"/>
                      </a:lnTo>
                      <a:lnTo>
                        <a:pt x="6209" y="3713"/>
                      </a:lnTo>
                      <a:lnTo>
                        <a:pt x="6214" y="3712"/>
                      </a:lnTo>
                      <a:lnTo>
                        <a:pt x="6214" y="3705"/>
                      </a:lnTo>
                      <a:lnTo>
                        <a:pt x="6219" y="3702"/>
                      </a:lnTo>
                      <a:lnTo>
                        <a:pt x="6216" y="3696"/>
                      </a:lnTo>
                      <a:lnTo>
                        <a:pt x="6228" y="3676"/>
                      </a:lnTo>
                      <a:lnTo>
                        <a:pt x="6236" y="3671"/>
                      </a:lnTo>
                      <a:lnTo>
                        <a:pt x="6241" y="3661"/>
                      </a:lnTo>
                      <a:lnTo>
                        <a:pt x="6247" y="3653"/>
                      </a:lnTo>
                      <a:lnTo>
                        <a:pt x="6248" y="3643"/>
                      </a:lnTo>
                      <a:lnTo>
                        <a:pt x="6253" y="3631"/>
                      </a:lnTo>
                      <a:lnTo>
                        <a:pt x="6233" y="3610"/>
                      </a:lnTo>
                      <a:lnTo>
                        <a:pt x="6241" y="3591"/>
                      </a:lnTo>
                      <a:lnTo>
                        <a:pt x="6238" y="3578"/>
                      </a:lnTo>
                      <a:lnTo>
                        <a:pt x="6235" y="3565"/>
                      </a:lnTo>
                      <a:lnTo>
                        <a:pt x="6225" y="3559"/>
                      </a:lnTo>
                      <a:lnTo>
                        <a:pt x="6214" y="3549"/>
                      </a:lnTo>
                      <a:lnTo>
                        <a:pt x="6203" y="3551"/>
                      </a:lnTo>
                      <a:lnTo>
                        <a:pt x="6190" y="3542"/>
                      </a:lnTo>
                      <a:lnTo>
                        <a:pt x="6176" y="3537"/>
                      </a:lnTo>
                      <a:lnTo>
                        <a:pt x="6168" y="3538"/>
                      </a:lnTo>
                      <a:lnTo>
                        <a:pt x="6174" y="3532"/>
                      </a:lnTo>
                      <a:lnTo>
                        <a:pt x="6188" y="3532"/>
                      </a:lnTo>
                      <a:lnTo>
                        <a:pt x="6200" y="3542"/>
                      </a:lnTo>
                      <a:lnTo>
                        <a:pt x="6209" y="3543"/>
                      </a:lnTo>
                      <a:lnTo>
                        <a:pt x="6219" y="3542"/>
                      </a:lnTo>
                      <a:lnTo>
                        <a:pt x="6237" y="3554"/>
                      </a:lnTo>
                      <a:lnTo>
                        <a:pt x="6241" y="3551"/>
                      </a:lnTo>
                      <a:lnTo>
                        <a:pt x="6249" y="3540"/>
                      </a:lnTo>
                      <a:lnTo>
                        <a:pt x="6248" y="3529"/>
                      </a:lnTo>
                      <a:lnTo>
                        <a:pt x="6241" y="3526"/>
                      </a:lnTo>
                      <a:lnTo>
                        <a:pt x="6215" y="3508"/>
                      </a:lnTo>
                      <a:lnTo>
                        <a:pt x="6203" y="3495"/>
                      </a:lnTo>
                      <a:lnTo>
                        <a:pt x="6192" y="3487"/>
                      </a:lnTo>
                      <a:lnTo>
                        <a:pt x="6189" y="3482"/>
                      </a:lnTo>
                      <a:lnTo>
                        <a:pt x="6189" y="3468"/>
                      </a:lnTo>
                      <a:lnTo>
                        <a:pt x="6182" y="3461"/>
                      </a:lnTo>
                      <a:lnTo>
                        <a:pt x="6173" y="3454"/>
                      </a:lnTo>
                      <a:lnTo>
                        <a:pt x="6163" y="3450"/>
                      </a:lnTo>
                      <a:lnTo>
                        <a:pt x="6161" y="3445"/>
                      </a:lnTo>
                      <a:lnTo>
                        <a:pt x="6161" y="3440"/>
                      </a:lnTo>
                      <a:lnTo>
                        <a:pt x="6158" y="3440"/>
                      </a:lnTo>
                      <a:lnTo>
                        <a:pt x="6150" y="3440"/>
                      </a:lnTo>
                      <a:lnTo>
                        <a:pt x="6135" y="3446"/>
                      </a:lnTo>
                      <a:lnTo>
                        <a:pt x="6124" y="3446"/>
                      </a:lnTo>
                      <a:lnTo>
                        <a:pt x="6103" y="3438"/>
                      </a:lnTo>
                      <a:lnTo>
                        <a:pt x="6103" y="3457"/>
                      </a:lnTo>
                      <a:lnTo>
                        <a:pt x="6106" y="3459"/>
                      </a:lnTo>
                      <a:lnTo>
                        <a:pt x="6103" y="3467"/>
                      </a:lnTo>
                      <a:lnTo>
                        <a:pt x="6101" y="3483"/>
                      </a:lnTo>
                      <a:lnTo>
                        <a:pt x="6093" y="3504"/>
                      </a:lnTo>
                      <a:lnTo>
                        <a:pt x="6082" y="3510"/>
                      </a:lnTo>
                      <a:lnTo>
                        <a:pt x="6086" y="3495"/>
                      </a:lnTo>
                      <a:lnTo>
                        <a:pt x="6095" y="3481"/>
                      </a:lnTo>
                      <a:lnTo>
                        <a:pt x="6090" y="3471"/>
                      </a:lnTo>
                      <a:lnTo>
                        <a:pt x="6071" y="3493"/>
                      </a:lnTo>
                      <a:lnTo>
                        <a:pt x="6058" y="3500"/>
                      </a:lnTo>
                      <a:lnTo>
                        <a:pt x="6038" y="3505"/>
                      </a:lnTo>
                      <a:lnTo>
                        <a:pt x="6023" y="3504"/>
                      </a:lnTo>
                      <a:lnTo>
                        <a:pt x="6023" y="3499"/>
                      </a:lnTo>
                      <a:lnTo>
                        <a:pt x="6032" y="3495"/>
                      </a:lnTo>
                      <a:lnTo>
                        <a:pt x="6038" y="3488"/>
                      </a:lnTo>
                      <a:lnTo>
                        <a:pt x="6045" y="3477"/>
                      </a:lnTo>
                      <a:lnTo>
                        <a:pt x="6043" y="3470"/>
                      </a:lnTo>
                      <a:lnTo>
                        <a:pt x="6033" y="3465"/>
                      </a:lnTo>
                      <a:lnTo>
                        <a:pt x="6028" y="3455"/>
                      </a:lnTo>
                      <a:lnTo>
                        <a:pt x="6034" y="3452"/>
                      </a:lnTo>
                      <a:lnTo>
                        <a:pt x="6043" y="3443"/>
                      </a:lnTo>
                      <a:lnTo>
                        <a:pt x="6044" y="3438"/>
                      </a:lnTo>
                      <a:lnTo>
                        <a:pt x="6028" y="3439"/>
                      </a:lnTo>
                      <a:lnTo>
                        <a:pt x="6018" y="3445"/>
                      </a:lnTo>
                      <a:lnTo>
                        <a:pt x="6015" y="3454"/>
                      </a:lnTo>
                      <a:lnTo>
                        <a:pt x="6021" y="3462"/>
                      </a:lnTo>
                      <a:lnTo>
                        <a:pt x="6018" y="3470"/>
                      </a:lnTo>
                      <a:lnTo>
                        <a:pt x="6010" y="3479"/>
                      </a:lnTo>
                      <a:lnTo>
                        <a:pt x="6001" y="3479"/>
                      </a:lnTo>
                      <a:lnTo>
                        <a:pt x="5996" y="3487"/>
                      </a:lnTo>
                      <a:lnTo>
                        <a:pt x="5994" y="3484"/>
                      </a:lnTo>
                      <a:lnTo>
                        <a:pt x="5993" y="3466"/>
                      </a:lnTo>
                      <a:lnTo>
                        <a:pt x="5995" y="3455"/>
                      </a:lnTo>
                      <a:lnTo>
                        <a:pt x="5996" y="3444"/>
                      </a:lnTo>
                      <a:lnTo>
                        <a:pt x="5997" y="3434"/>
                      </a:lnTo>
                      <a:lnTo>
                        <a:pt x="5996" y="3430"/>
                      </a:lnTo>
                      <a:lnTo>
                        <a:pt x="5997" y="3417"/>
                      </a:lnTo>
                      <a:lnTo>
                        <a:pt x="5995" y="3408"/>
                      </a:lnTo>
                      <a:lnTo>
                        <a:pt x="5985" y="3406"/>
                      </a:lnTo>
                      <a:lnTo>
                        <a:pt x="5962" y="3412"/>
                      </a:lnTo>
                      <a:lnTo>
                        <a:pt x="5939" y="3413"/>
                      </a:lnTo>
                      <a:lnTo>
                        <a:pt x="5929" y="3405"/>
                      </a:lnTo>
                      <a:lnTo>
                        <a:pt x="5910" y="3396"/>
                      </a:lnTo>
                      <a:lnTo>
                        <a:pt x="5910" y="3390"/>
                      </a:lnTo>
                      <a:lnTo>
                        <a:pt x="5915" y="3376"/>
                      </a:lnTo>
                      <a:lnTo>
                        <a:pt x="5942" y="3354"/>
                      </a:lnTo>
                      <a:lnTo>
                        <a:pt x="5950" y="3350"/>
                      </a:lnTo>
                      <a:lnTo>
                        <a:pt x="5968" y="3336"/>
                      </a:lnTo>
                      <a:lnTo>
                        <a:pt x="5977" y="3320"/>
                      </a:lnTo>
                      <a:lnTo>
                        <a:pt x="5983" y="3314"/>
                      </a:lnTo>
                      <a:lnTo>
                        <a:pt x="5989" y="3312"/>
                      </a:lnTo>
                      <a:lnTo>
                        <a:pt x="5999" y="3305"/>
                      </a:lnTo>
                      <a:lnTo>
                        <a:pt x="6047" y="3260"/>
                      </a:lnTo>
                      <a:lnTo>
                        <a:pt x="6056" y="3241"/>
                      </a:lnTo>
                      <a:lnTo>
                        <a:pt x="6065" y="3235"/>
                      </a:lnTo>
                      <a:lnTo>
                        <a:pt x="6069" y="3226"/>
                      </a:lnTo>
                      <a:lnTo>
                        <a:pt x="6070" y="3218"/>
                      </a:lnTo>
                      <a:lnTo>
                        <a:pt x="6076" y="3212"/>
                      </a:lnTo>
                      <a:lnTo>
                        <a:pt x="6083" y="3202"/>
                      </a:lnTo>
                      <a:lnTo>
                        <a:pt x="6087" y="3194"/>
                      </a:lnTo>
                      <a:lnTo>
                        <a:pt x="6093" y="3196"/>
                      </a:lnTo>
                      <a:lnTo>
                        <a:pt x="6099" y="3182"/>
                      </a:lnTo>
                      <a:lnTo>
                        <a:pt x="6114" y="3169"/>
                      </a:lnTo>
                      <a:lnTo>
                        <a:pt x="6130" y="3145"/>
                      </a:lnTo>
                      <a:lnTo>
                        <a:pt x="6140" y="3147"/>
                      </a:lnTo>
                      <a:lnTo>
                        <a:pt x="6158" y="3127"/>
                      </a:lnTo>
                      <a:lnTo>
                        <a:pt x="6166" y="3111"/>
                      </a:lnTo>
                      <a:lnTo>
                        <a:pt x="6169" y="3112"/>
                      </a:lnTo>
                      <a:lnTo>
                        <a:pt x="6182" y="3101"/>
                      </a:lnTo>
                      <a:lnTo>
                        <a:pt x="6193" y="3095"/>
                      </a:lnTo>
                      <a:lnTo>
                        <a:pt x="6201" y="3078"/>
                      </a:lnTo>
                      <a:lnTo>
                        <a:pt x="6204" y="3063"/>
                      </a:lnTo>
                      <a:lnTo>
                        <a:pt x="6219" y="3043"/>
                      </a:lnTo>
                      <a:lnTo>
                        <a:pt x="6258" y="3011"/>
                      </a:lnTo>
                      <a:lnTo>
                        <a:pt x="6270" y="2994"/>
                      </a:lnTo>
                      <a:lnTo>
                        <a:pt x="6280" y="2976"/>
                      </a:lnTo>
                      <a:lnTo>
                        <a:pt x="6298" y="2960"/>
                      </a:lnTo>
                      <a:lnTo>
                        <a:pt x="6316" y="2946"/>
                      </a:lnTo>
                      <a:lnTo>
                        <a:pt x="6345" y="2932"/>
                      </a:lnTo>
                      <a:lnTo>
                        <a:pt x="6400" y="2927"/>
                      </a:lnTo>
                      <a:lnTo>
                        <a:pt x="6436" y="2927"/>
                      </a:lnTo>
                      <a:lnTo>
                        <a:pt x="6456" y="2924"/>
                      </a:lnTo>
                      <a:lnTo>
                        <a:pt x="6464" y="2927"/>
                      </a:lnTo>
                      <a:lnTo>
                        <a:pt x="6475" y="2925"/>
                      </a:lnTo>
                      <a:lnTo>
                        <a:pt x="6488" y="2929"/>
                      </a:lnTo>
                      <a:lnTo>
                        <a:pt x="6495" y="2929"/>
                      </a:lnTo>
                      <a:lnTo>
                        <a:pt x="6495" y="2941"/>
                      </a:lnTo>
                      <a:lnTo>
                        <a:pt x="6500" y="2950"/>
                      </a:lnTo>
                      <a:lnTo>
                        <a:pt x="6507" y="2951"/>
                      </a:lnTo>
                      <a:lnTo>
                        <a:pt x="6518" y="2949"/>
                      </a:lnTo>
                      <a:lnTo>
                        <a:pt x="6521" y="2944"/>
                      </a:lnTo>
                      <a:lnTo>
                        <a:pt x="6522" y="2923"/>
                      </a:lnTo>
                      <a:lnTo>
                        <a:pt x="6527" y="2919"/>
                      </a:lnTo>
                      <a:lnTo>
                        <a:pt x="6585" y="2943"/>
                      </a:lnTo>
                      <a:lnTo>
                        <a:pt x="6602" y="2940"/>
                      </a:lnTo>
                      <a:lnTo>
                        <a:pt x="6602" y="2932"/>
                      </a:lnTo>
                      <a:lnTo>
                        <a:pt x="6610" y="2927"/>
                      </a:lnTo>
                      <a:lnTo>
                        <a:pt x="6630" y="2928"/>
                      </a:lnTo>
                      <a:lnTo>
                        <a:pt x="6638" y="2937"/>
                      </a:lnTo>
                      <a:lnTo>
                        <a:pt x="6641" y="2944"/>
                      </a:lnTo>
                      <a:lnTo>
                        <a:pt x="6646" y="2945"/>
                      </a:lnTo>
                      <a:lnTo>
                        <a:pt x="6660" y="2941"/>
                      </a:lnTo>
                      <a:lnTo>
                        <a:pt x="6660" y="2932"/>
                      </a:lnTo>
                      <a:lnTo>
                        <a:pt x="6656" y="2932"/>
                      </a:lnTo>
                      <a:lnTo>
                        <a:pt x="6651" y="2923"/>
                      </a:lnTo>
                      <a:lnTo>
                        <a:pt x="6660" y="2918"/>
                      </a:lnTo>
                      <a:lnTo>
                        <a:pt x="6673" y="2918"/>
                      </a:lnTo>
                      <a:lnTo>
                        <a:pt x="6672" y="2912"/>
                      </a:lnTo>
                      <a:lnTo>
                        <a:pt x="6667" y="2905"/>
                      </a:lnTo>
                      <a:lnTo>
                        <a:pt x="6668" y="2898"/>
                      </a:lnTo>
                      <a:lnTo>
                        <a:pt x="6679" y="2891"/>
                      </a:lnTo>
                      <a:lnTo>
                        <a:pt x="6692" y="2890"/>
                      </a:lnTo>
                      <a:lnTo>
                        <a:pt x="6705" y="2892"/>
                      </a:lnTo>
                      <a:lnTo>
                        <a:pt x="6737" y="2905"/>
                      </a:lnTo>
                      <a:lnTo>
                        <a:pt x="6747" y="2905"/>
                      </a:lnTo>
                      <a:lnTo>
                        <a:pt x="6760" y="2913"/>
                      </a:lnTo>
                      <a:lnTo>
                        <a:pt x="6762" y="2918"/>
                      </a:lnTo>
                      <a:lnTo>
                        <a:pt x="6770" y="2921"/>
                      </a:lnTo>
                      <a:lnTo>
                        <a:pt x="6775" y="2908"/>
                      </a:lnTo>
                      <a:lnTo>
                        <a:pt x="6785" y="2906"/>
                      </a:lnTo>
                      <a:lnTo>
                        <a:pt x="6798" y="2910"/>
                      </a:lnTo>
                      <a:lnTo>
                        <a:pt x="6808" y="2916"/>
                      </a:lnTo>
                      <a:lnTo>
                        <a:pt x="6817" y="2927"/>
                      </a:lnTo>
                      <a:lnTo>
                        <a:pt x="6822" y="2937"/>
                      </a:lnTo>
                      <a:lnTo>
                        <a:pt x="6841" y="2940"/>
                      </a:lnTo>
                      <a:lnTo>
                        <a:pt x="6845" y="2948"/>
                      </a:lnTo>
                      <a:lnTo>
                        <a:pt x="6833" y="2953"/>
                      </a:lnTo>
                      <a:lnTo>
                        <a:pt x="6817" y="2954"/>
                      </a:lnTo>
                      <a:lnTo>
                        <a:pt x="6795" y="2954"/>
                      </a:lnTo>
                      <a:lnTo>
                        <a:pt x="6784" y="2959"/>
                      </a:lnTo>
                      <a:lnTo>
                        <a:pt x="6785" y="2965"/>
                      </a:lnTo>
                      <a:lnTo>
                        <a:pt x="6800" y="2984"/>
                      </a:lnTo>
                      <a:lnTo>
                        <a:pt x="6816" y="2986"/>
                      </a:lnTo>
                      <a:lnTo>
                        <a:pt x="6829" y="2984"/>
                      </a:lnTo>
                      <a:lnTo>
                        <a:pt x="6843" y="2981"/>
                      </a:lnTo>
                      <a:lnTo>
                        <a:pt x="6849" y="2971"/>
                      </a:lnTo>
                      <a:lnTo>
                        <a:pt x="6859" y="2966"/>
                      </a:lnTo>
                      <a:lnTo>
                        <a:pt x="6866" y="2973"/>
                      </a:lnTo>
                      <a:lnTo>
                        <a:pt x="6878" y="2978"/>
                      </a:lnTo>
                      <a:lnTo>
                        <a:pt x="6886" y="2972"/>
                      </a:lnTo>
                      <a:lnTo>
                        <a:pt x="6892" y="2962"/>
                      </a:lnTo>
                      <a:lnTo>
                        <a:pt x="6905" y="2960"/>
                      </a:lnTo>
                      <a:lnTo>
                        <a:pt x="6907" y="2953"/>
                      </a:lnTo>
                      <a:lnTo>
                        <a:pt x="6919" y="2946"/>
                      </a:lnTo>
                      <a:lnTo>
                        <a:pt x="6935" y="2951"/>
                      </a:lnTo>
                      <a:lnTo>
                        <a:pt x="6942" y="2962"/>
                      </a:lnTo>
                      <a:lnTo>
                        <a:pt x="6951" y="2962"/>
                      </a:lnTo>
                      <a:lnTo>
                        <a:pt x="6963" y="2959"/>
                      </a:lnTo>
                      <a:lnTo>
                        <a:pt x="6967" y="2950"/>
                      </a:lnTo>
                      <a:lnTo>
                        <a:pt x="6981" y="2951"/>
                      </a:lnTo>
                      <a:lnTo>
                        <a:pt x="6988" y="2956"/>
                      </a:lnTo>
                      <a:lnTo>
                        <a:pt x="6991" y="2950"/>
                      </a:lnTo>
                      <a:lnTo>
                        <a:pt x="7001" y="2950"/>
                      </a:lnTo>
                      <a:lnTo>
                        <a:pt x="7002" y="2943"/>
                      </a:lnTo>
                      <a:lnTo>
                        <a:pt x="7000" y="2933"/>
                      </a:lnTo>
                      <a:lnTo>
                        <a:pt x="6993" y="2922"/>
                      </a:lnTo>
                      <a:lnTo>
                        <a:pt x="6972" y="2913"/>
                      </a:lnTo>
                      <a:lnTo>
                        <a:pt x="6951" y="2917"/>
                      </a:lnTo>
                      <a:lnTo>
                        <a:pt x="6952" y="2910"/>
                      </a:lnTo>
                      <a:lnTo>
                        <a:pt x="6958" y="2902"/>
                      </a:lnTo>
                      <a:lnTo>
                        <a:pt x="6950" y="2879"/>
                      </a:lnTo>
                      <a:lnTo>
                        <a:pt x="6953" y="2875"/>
                      </a:lnTo>
                      <a:lnTo>
                        <a:pt x="6959" y="2879"/>
                      </a:lnTo>
                      <a:lnTo>
                        <a:pt x="6962" y="2879"/>
                      </a:lnTo>
                      <a:lnTo>
                        <a:pt x="6975" y="2849"/>
                      </a:lnTo>
                      <a:lnTo>
                        <a:pt x="6983" y="2837"/>
                      </a:lnTo>
                      <a:lnTo>
                        <a:pt x="6986" y="2827"/>
                      </a:lnTo>
                      <a:lnTo>
                        <a:pt x="6999" y="2815"/>
                      </a:lnTo>
                      <a:lnTo>
                        <a:pt x="7011" y="2809"/>
                      </a:lnTo>
                      <a:lnTo>
                        <a:pt x="7047" y="2776"/>
                      </a:lnTo>
                      <a:lnTo>
                        <a:pt x="7047" y="2767"/>
                      </a:lnTo>
                      <a:lnTo>
                        <a:pt x="7051" y="2757"/>
                      </a:lnTo>
                      <a:lnTo>
                        <a:pt x="7074" y="2731"/>
                      </a:lnTo>
                      <a:lnTo>
                        <a:pt x="7083" y="2723"/>
                      </a:lnTo>
                      <a:lnTo>
                        <a:pt x="7088" y="2697"/>
                      </a:lnTo>
                      <a:lnTo>
                        <a:pt x="7099" y="2690"/>
                      </a:lnTo>
                      <a:lnTo>
                        <a:pt x="7118" y="2670"/>
                      </a:lnTo>
                      <a:lnTo>
                        <a:pt x="7128" y="2666"/>
                      </a:lnTo>
                      <a:lnTo>
                        <a:pt x="7137" y="2659"/>
                      </a:lnTo>
                      <a:lnTo>
                        <a:pt x="7165" y="2661"/>
                      </a:lnTo>
                      <a:lnTo>
                        <a:pt x="7205" y="2653"/>
                      </a:lnTo>
                      <a:lnTo>
                        <a:pt x="7211" y="2648"/>
                      </a:lnTo>
                      <a:lnTo>
                        <a:pt x="7215" y="2642"/>
                      </a:lnTo>
                      <a:lnTo>
                        <a:pt x="7221" y="2643"/>
                      </a:lnTo>
                      <a:lnTo>
                        <a:pt x="7235" y="2652"/>
                      </a:lnTo>
                      <a:lnTo>
                        <a:pt x="7241" y="2659"/>
                      </a:lnTo>
                      <a:lnTo>
                        <a:pt x="7244" y="2670"/>
                      </a:lnTo>
                      <a:lnTo>
                        <a:pt x="7260" y="2669"/>
                      </a:lnTo>
                      <a:lnTo>
                        <a:pt x="7270" y="2658"/>
                      </a:lnTo>
                      <a:lnTo>
                        <a:pt x="7290" y="2638"/>
                      </a:lnTo>
                      <a:lnTo>
                        <a:pt x="7281" y="2685"/>
                      </a:lnTo>
                      <a:lnTo>
                        <a:pt x="7273" y="2693"/>
                      </a:lnTo>
                      <a:lnTo>
                        <a:pt x="7269" y="2703"/>
                      </a:lnTo>
                      <a:lnTo>
                        <a:pt x="7263" y="2712"/>
                      </a:lnTo>
                      <a:lnTo>
                        <a:pt x="7263" y="2725"/>
                      </a:lnTo>
                      <a:lnTo>
                        <a:pt x="7269" y="2733"/>
                      </a:lnTo>
                      <a:lnTo>
                        <a:pt x="7268" y="2741"/>
                      </a:lnTo>
                      <a:lnTo>
                        <a:pt x="7263" y="2745"/>
                      </a:lnTo>
                      <a:lnTo>
                        <a:pt x="7260" y="2752"/>
                      </a:lnTo>
                      <a:lnTo>
                        <a:pt x="7265" y="2756"/>
                      </a:lnTo>
                      <a:lnTo>
                        <a:pt x="7280" y="2749"/>
                      </a:lnTo>
                      <a:lnTo>
                        <a:pt x="7292" y="2746"/>
                      </a:lnTo>
                      <a:lnTo>
                        <a:pt x="7281" y="2771"/>
                      </a:lnTo>
                      <a:lnTo>
                        <a:pt x="7278" y="2787"/>
                      </a:lnTo>
                      <a:lnTo>
                        <a:pt x="7279" y="2797"/>
                      </a:lnTo>
                      <a:lnTo>
                        <a:pt x="7286" y="2793"/>
                      </a:lnTo>
                      <a:lnTo>
                        <a:pt x="7300" y="2781"/>
                      </a:lnTo>
                      <a:lnTo>
                        <a:pt x="7309" y="2781"/>
                      </a:lnTo>
                      <a:lnTo>
                        <a:pt x="7345" y="2734"/>
                      </a:lnTo>
                      <a:lnTo>
                        <a:pt x="7355" y="2728"/>
                      </a:lnTo>
                      <a:lnTo>
                        <a:pt x="7367" y="2713"/>
                      </a:lnTo>
                      <a:lnTo>
                        <a:pt x="7378" y="2704"/>
                      </a:lnTo>
                      <a:lnTo>
                        <a:pt x="7399" y="2680"/>
                      </a:lnTo>
                      <a:lnTo>
                        <a:pt x="7414" y="2679"/>
                      </a:lnTo>
                      <a:lnTo>
                        <a:pt x="7420" y="2675"/>
                      </a:lnTo>
                      <a:lnTo>
                        <a:pt x="7422" y="2666"/>
                      </a:lnTo>
                      <a:lnTo>
                        <a:pt x="7430" y="2671"/>
                      </a:lnTo>
                      <a:lnTo>
                        <a:pt x="7429" y="2680"/>
                      </a:lnTo>
                      <a:lnTo>
                        <a:pt x="7431" y="2688"/>
                      </a:lnTo>
                      <a:lnTo>
                        <a:pt x="7438" y="2687"/>
                      </a:lnTo>
                      <a:lnTo>
                        <a:pt x="7447" y="2669"/>
                      </a:lnTo>
                      <a:lnTo>
                        <a:pt x="7437" y="2666"/>
                      </a:lnTo>
                      <a:lnTo>
                        <a:pt x="7434" y="2656"/>
                      </a:lnTo>
                      <a:lnTo>
                        <a:pt x="7437" y="2642"/>
                      </a:lnTo>
                      <a:lnTo>
                        <a:pt x="7438" y="2627"/>
                      </a:lnTo>
                      <a:lnTo>
                        <a:pt x="7438" y="2618"/>
                      </a:lnTo>
                      <a:lnTo>
                        <a:pt x="7448" y="2601"/>
                      </a:lnTo>
                      <a:lnTo>
                        <a:pt x="7448" y="2593"/>
                      </a:lnTo>
                      <a:lnTo>
                        <a:pt x="7452" y="2583"/>
                      </a:lnTo>
                      <a:lnTo>
                        <a:pt x="7467" y="2569"/>
                      </a:lnTo>
                      <a:lnTo>
                        <a:pt x="7511" y="2553"/>
                      </a:lnTo>
                      <a:lnTo>
                        <a:pt x="7526" y="2557"/>
                      </a:lnTo>
                      <a:lnTo>
                        <a:pt x="7542" y="2572"/>
                      </a:lnTo>
                      <a:lnTo>
                        <a:pt x="7535" y="2585"/>
                      </a:lnTo>
                      <a:lnTo>
                        <a:pt x="7524" y="2582"/>
                      </a:lnTo>
                      <a:lnTo>
                        <a:pt x="7506" y="2596"/>
                      </a:lnTo>
                      <a:lnTo>
                        <a:pt x="7496" y="2607"/>
                      </a:lnTo>
                      <a:lnTo>
                        <a:pt x="7494" y="2623"/>
                      </a:lnTo>
                      <a:lnTo>
                        <a:pt x="7490" y="2631"/>
                      </a:lnTo>
                      <a:lnTo>
                        <a:pt x="7489" y="2644"/>
                      </a:lnTo>
                      <a:lnTo>
                        <a:pt x="7489" y="2670"/>
                      </a:lnTo>
                      <a:lnTo>
                        <a:pt x="7478" y="2681"/>
                      </a:lnTo>
                      <a:lnTo>
                        <a:pt x="7477" y="2688"/>
                      </a:lnTo>
                      <a:lnTo>
                        <a:pt x="7478" y="2699"/>
                      </a:lnTo>
                      <a:lnTo>
                        <a:pt x="7480" y="2706"/>
                      </a:lnTo>
                      <a:lnTo>
                        <a:pt x="7479" y="2718"/>
                      </a:lnTo>
                      <a:lnTo>
                        <a:pt x="7472" y="2728"/>
                      </a:lnTo>
                      <a:lnTo>
                        <a:pt x="7465" y="2731"/>
                      </a:lnTo>
                      <a:lnTo>
                        <a:pt x="7464" y="2738"/>
                      </a:lnTo>
                      <a:lnTo>
                        <a:pt x="7463" y="2749"/>
                      </a:lnTo>
                      <a:lnTo>
                        <a:pt x="7472" y="2755"/>
                      </a:lnTo>
                      <a:lnTo>
                        <a:pt x="7472" y="2762"/>
                      </a:lnTo>
                      <a:lnTo>
                        <a:pt x="7462" y="2771"/>
                      </a:lnTo>
                      <a:lnTo>
                        <a:pt x="7451" y="2777"/>
                      </a:lnTo>
                      <a:lnTo>
                        <a:pt x="7440" y="2774"/>
                      </a:lnTo>
                      <a:lnTo>
                        <a:pt x="7427" y="2779"/>
                      </a:lnTo>
                      <a:lnTo>
                        <a:pt x="7415" y="2797"/>
                      </a:lnTo>
                      <a:lnTo>
                        <a:pt x="7402" y="2798"/>
                      </a:lnTo>
                      <a:lnTo>
                        <a:pt x="7376" y="2809"/>
                      </a:lnTo>
                      <a:lnTo>
                        <a:pt x="7372" y="2814"/>
                      </a:lnTo>
                      <a:lnTo>
                        <a:pt x="7372" y="2826"/>
                      </a:lnTo>
                      <a:lnTo>
                        <a:pt x="7367" y="2838"/>
                      </a:lnTo>
                      <a:lnTo>
                        <a:pt x="7356" y="2848"/>
                      </a:lnTo>
                      <a:lnTo>
                        <a:pt x="7343" y="2864"/>
                      </a:lnTo>
                      <a:lnTo>
                        <a:pt x="7318" y="2897"/>
                      </a:lnTo>
                      <a:lnTo>
                        <a:pt x="7293" y="2911"/>
                      </a:lnTo>
                      <a:lnTo>
                        <a:pt x="7286" y="2929"/>
                      </a:lnTo>
                      <a:lnTo>
                        <a:pt x="7276" y="2934"/>
                      </a:lnTo>
                      <a:lnTo>
                        <a:pt x="7258" y="2960"/>
                      </a:lnTo>
                      <a:lnTo>
                        <a:pt x="7255" y="2978"/>
                      </a:lnTo>
                      <a:lnTo>
                        <a:pt x="7236" y="3002"/>
                      </a:lnTo>
                      <a:lnTo>
                        <a:pt x="7225" y="3019"/>
                      </a:lnTo>
                      <a:lnTo>
                        <a:pt x="7210" y="3031"/>
                      </a:lnTo>
                      <a:lnTo>
                        <a:pt x="7195" y="3047"/>
                      </a:lnTo>
                      <a:lnTo>
                        <a:pt x="7182" y="3066"/>
                      </a:lnTo>
                      <a:lnTo>
                        <a:pt x="7162" y="3075"/>
                      </a:lnTo>
                      <a:lnTo>
                        <a:pt x="7144" y="3075"/>
                      </a:lnTo>
                      <a:lnTo>
                        <a:pt x="7137" y="3085"/>
                      </a:lnTo>
                      <a:lnTo>
                        <a:pt x="7128" y="3096"/>
                      </a:lnTo>
                      <a:lnTo>
                        <a:pt x="7108" y="3091"/>
                      </a:lnTo>
                      <a:lnTo>
                        <a:pt x="7098" y="3093"/>
                      </a:lnTo>
                      <a:lnTo>
                        <a:pt x="7103" y="3105"/>
                      </a:lnTo>
                      <a:lnTo>
                        <a:pt x="7106" y="3124"/>
                      </a:lnTo>
                      <a:lnTo>
                        <a:pt x="7093" y="3164"/>
                      </a:lnTo>
                      <a:lnTo>
                        <a:pt x="7077" y="3174"/>
                      </a:lnTo>
                      <a:lnTo>
                        <a:pt x="7065" y="3186"/>
                      </a:lnTo>
                      <a:lnTo>
                        <a:pt x="7051" y="3193"/>
                      </a:lnTo>
                      <a:lnTo>
                        <a:pt x="7045" y="3206"/>
                      </a:lnTo>
                      <a:lnTo>
                        <a:pt x="7040" y="3229"/>
                      </a:lnTo>
                      <a:lnTo>
                        <a:pt x="7028" y="3279"/>
                      </a:lnTo>
                      <a:lnTo>
                        <a:pt x="7027" y="3328"/>
                      </a:lnTo>
                      <a:lnTo>
                        <a:pt x="7028" y="3352"/>
                      </a:lnTo>
                      <a:lnTo>
                        <a:pt x="7031" y="3374"/>
                      </a:lnTo>
                      <a:lnTo>
                        <a:pt x="7032" y="3403"/>
                      </a:lnTo>
                      <a:lnTo>
                        <a:pt x="7036" y="3418"/>
                      </a:lnTo>
                      <a:lnTo>
                        <a:pt x="7040" y="3459"/>
                      </a:lnTo>
                      <a:lnTo>
                        <a:pt x="7042" y="3463"/>
                      </a:lnTo>
                      <a:lnTo>
                        <a:pt x="7044" y="3467"/>
                      </a:lnTo>
                      <a:lnTo>
                        <a:pt x="7051" y="3503"/>
                      </a:lnTo>
                      <a:lnTo>
                        <a:pt x="7056" y="3524"/>
                      </a:lnTo>
                      <a:lnTo>
                        <a:pt x="7058" y="3551"/>
                      </a:lnTo>
                      <a:lnTo>
                        <a:pt x="7061" y="3573"/>
                      </a:lnTo>
                      <a:lnTo>
                        <a:pt x="7066" y="3596"/>
                      </a:lnTo>
                      <a:lnTo>
                        <a:pt x="7075" y="3617"/>
                      </a:lnTo>
                      <a:lnTo>
                        <a:pt x="7081" y="3640"/>
                      </a:lnTo>
                      <a:lnTo>
                        <a:pt x="7081" y="3685"/>
                      </a:lnTo>
                      <a:lnTo>
                        <a:pt x="7082" y="3705"/>
                      </a:lnTo>
                      <a:lnTo>
                        <a:pt x="7092" y="3729"/>
                      </a:lnTo>
                      <a:lnTo>
                        <a:pt x="7094" y="3742"/>
                      </a:lnTo>
                      <a:lnTo>
                        <a:pt x="7108" y="3728"/>
                      </a:lnTo>
                      <a:lnTo>
                        <a:pt x="7120" y="3718"/>
                      </a:lnTo>
                      <a:lnTo>
                        <a:pt x="7131" y="3704"/>
                      </a:lnTo>
                      <a:lnTo>
                        <a:pt x="7139" y="3691"/>
                      </a:lnTo>
                      <a:lnTo>
                        <a:pt x="7150" y="3682"/>
                      </a:lnTo>
                      <a:lnTo>
                        <a:pt x="7172" y="3656"/>
                      </a:lnTo>
                      <a:lnTo>
                        <a:pt x="7184" y="3626"/>
                      </a:lnTo>
                      <a:lnTo>
                        <a:pt x="7185" y="3613"/>
                      </a:lnTo>
                      <a:lnTo>
                        <a:pt x="7184" y="3595"/>
                      </a:lnTo>
                      <a:lnTo>
                        <a:pt x="7188" y="3589"/>
                      </a:lnTo>
                      <a:lnTo>
                        <a:pt x="7192" y="3573"/>
                      </a:lnTo>
                      <a:lnTo>
                        <a:pt x="7187" y="3569"/>
                      </a:lnTo>
                      <a:lnTo>
                        <a:pt x="7192" y="3561"/>
                      </a:lnTo>
                      <a:lnTo>
                        <a:pt x="7198" y="3562"/>
                      </a:lnTo>
                      <a:lnTo>
                        <a:pt x="7203" y="3567"/>
                      </a:lnTo>
                      <a:lnTo>
                        <a:pt x="7212" y="3556"/>
                      </a:lnTo>
                      <a:lnTo>
                        <a:pt x="7228" y="3545"/>
                      </a:lnTo>
                      <a:lnTo>
                        <a:pt x="7252" y="3536"/>
                      </a:lnTo>
                      <a:lnTo>
                        <a:pt x="7269" y="3542"/>
                      </a:lnTo>
                      <a:lnTo>
                        <a:pt x="7268" y="3536"/>
                      </a:lnTo>
                      <a:lnTo>
                        <a:pt x="7264" y="3529"/>
                      </a:lnTo>
                      <a:lnTo>
                        <a:pt x="7262" y="3516"/>
                      </a:lnTo>
                      <a:lnTo>
                        <a:pt x="7262" y="3479"/>
                      </a:lnTo>
                      <a:lnTo>
                        <a:pt x="7263" y="3463"/>
                      </a:lnTo>
                      <a:lnTo>
                        <a:pt x="7273" y="3450"/>
                      </a:lnTo>
                      <a:lnTo>
                        <a:pt x="7301" y="3423"/>
                      </a:lnTo>
                      <a:lnTo>
                        <a:pt x="7319" y="3413"/>
                      </a:lnTo>
                      <a:lnTo>
                        <a:pt x="7335" y="3409"/>
                      </a:lnTo>
                      <a:lnTo>
                        <a:pt x="7341" y="3418"/>
                      </a:lnTo>
                      <a:lnTo>
                        <a:pt x="7354" y="3418"/>
                      </a:lnTo>
                      <a:lnTo>
                        <a:pt x="7366" y="3414"/>
                      </a:lnTo>
                      <a:lnTo>
                        <a:pt x="7382" y="3398"/>
                      </a:lnTo>
                      <a:lnTo>
                        <a:pt x="7384" y="3390"/>
                      </a:lnTo>
                      <a:lnTo>
                        <a:pt x="7365" y="3362"/>
                      </a:lnTo>
                      <a:lnTo>
                        <a:pt x="7360" y="3347"/>
                      </a:lnTo>
                      <a:lnTo>
                        <a:pt x="7357" y="3335"/>
                      </a:lnTo>
                      <a:lnTo>
                        <a:pt x="7359" y="3322"/>
                      </a:lnTo>
                      <a:lnTo>
                        <a:pt x="7362" y="3305"/>
                      </a:lnTo>
                      <a:lnTo>
                        <a:pt x="7368" y="3293"/>
                      </a:lnTo>
                      <a:lnTo>
                        <a:pt x="7372" y="3279"/>
                      </a:lnTo>
                      <a:lnTo>
                        <a:pt x="7381" y="3267"/>
                      </a:lnTo>
                      <a:lnTo>
                        <a:pt x="7397" y="3256"/>
                      </a:lnTo>
                      <a:lnTo>
                        <a:pt x="7394" y="3247"/>
                      </a:lnTo>
                      <a:lnTo>
                        <a:pt x="7391" y="3242"/>
                      </a:lnTo>
                      <a:lnTo>
                        <a:pt x="7389" y="3237"/>
                      </a:lnTo>
                      <a:lnTo>
                        <a:pt x="7405" y="3231"/>
                      </a:lnTo>
                      <a:lnTo>
                        <a:pt x="7422" y="3229"/>
                      </a:lnTo>
                      <a:lnTo>
                        <a:pt x="7429" y="3222"/>
                      </a:lnTo>
                      <a:lnTo>
                        <a:pt x="7431" y="3226"/>
                      </a:lnTo>
                      <a:lnTo>
                        <a:pt x="7424" y="3237"/>
                      </a:lnTo>
                      <a:lnTo>
                        <a:pt x="7416" y="3242"/>
                      </a:lnTo>
                      <a:lnTo>
                        <a:pt x="7413" y="3251"/>
                      </a:lnTo>
                      <a:lnTo>
                        <a:pt x="7422" y="3271"/>
                      </a:lnTo>
                      <a:lnTo>
                        <a:pt x="7431" y="3274"/>
                      </a:lnTo>
                      <a:lnTo>
                        <a:pt x="7435" y="3274"/>
                      </a:lnTo>
                      <a:lnTo>
                        <a:pt x="7445" y="3258"/>
                      </a:lnTo>
                      <a:lnTo>
                        <a:pt x="7447" y="3247"/>
                      </a:lnTo>
                      <a:lnTo>
                        <a:pt x="7442" y="3212"/>
                      </a:lnTo>
                      <a:lnTo>
                        <a:pt x="7437" y="3203"/>
                      </a:lnTo>
                      <a:lnTo>
                        <a:pt x="7421" y="3206"/>
                      </a:lnTo>
                      <a:lnTo>
                        <a:pt x="7419" y="3202"/>
                      </a:lnTo>
                      <a:lnTo>
                        <a:pt x="7419" y="3180"/>
                      </a:lnTo>
                      <a:lnTo>
                        <a:pt x="7416" y="3159"/>
                      </a:lnTo>
                      <a:lnTo>
                        <a:pt x="7418" y="3147"/>
                      </a:lnTo>
                      <a:lnTo>
                        <a:pt x="7421" y="3137"/>
                      </a:lnTo>
                      <a:lnTo>
                        <a:pt x="7434" y="3126"/>
                      </a:lnTo>
                      <a:lnTo>
                        <a:pt x="7445" y="3106"/>
                      </a:lnTo>
                      <a:lnTo>
                        <a:pt x="7443" y="3097"/>
                      </a:lnTo>
                      <a:lnTo>
                        <a:pt x="7413" y="3079"/>
                      </a:lnTo>
                      <a:lnTo>
                        <a:pt x="7400" y="3083"/>
                      </a:lnTo>
                      <a:lnTo>
                        <a:pt x="7397" y="3096"/>
                      </a:lnTo>
                      <a:lnTo>
                        <a:pt x="7394" y="3100"/>
                      </a:lnTo>
                      <a:lnTo>
                        <a:pt x="7387" y="3097"/>
                      </a:lnTo>
                      <a:lnTo>
                        <a:pt x="7381" y="3093"/>
                      </a:lnTo>
                      <a:lnTo>
                        <a:pt x="7377" y="3081"/>
                      </a:lnTo>
                      <a:lnTo>
                        <a:pt x="7377" y="3063"/>
                      </a:lnTo>
                      <a:lnTo>
                        <a:pt x="7381" y="3051"/>
                      </a:lnTo>
                      <a:lnTo>
                        <a:pt x="7386" y="3032"/>
                      </a:lnTo>
                      <a:lnTo>
                        <a:pt x="7393" y="3019"/>
                      </a:lnTo>
                      <a:lnTo>
                        <a:pt x="7407" y="2999"/>
                      </a:lnTo>
                      <a:lnTo>
                        <a:pt x="7420" y="2983"/>
                      </a:lnTo>
                      <a:lnTo>
                        <a:pt x="7427" y="2970"/>
                      </a:lnTo>
                      <a:lnTo>
                        <a:pt x="7426" y="2960"/>
                      </a:lnTo>
                      <a:lnTo>
                        <a:pt x="7430" y="2954"/>
                      </a:lnTo>
                      <a:lnTo>
                        <a:pt x="7440" y="2957"/>
                      </a:lnTo>
                      <a:lnTo>
                        <a:pt x="7437" y="2950"/>
                      </a:lnTo>
                      <a:lnTo>
                        <a:pt x="7437" y="2943"/>
                      </a:lnTo>
                      <a:lnTo>
                        <a:pt x="7446" y="2938"/>
                      </a:lnTo>
                      <a:lnTo>
                        <a:pt x="7450" y="2932"/>
                      </a:lnTo>
                      <a:lnTo>
                        <a:pt x="7446" y="2918"/>
                      </a:lnTo>
                      <a:lnTo>
                        <a:pt x="7447" y="2905"/>
                      </a:lnTo>
                      <a:lnTo>
                        <a:pt x="7454" y="2892"/>
                      </a:lnTo>
                      <a:lnTo>
                        <a:pt x="7456" y="2881"/>
                      </a:lnTo>
                      <a:lnTo>
                        <a:pt x="7462" y="2875"/>
                      </a:lnTo>
                      <a:lnTo>
                        <a:pt x="7472" y="2871"/>
                      </a:lnTo>
                      <a:lnTo>
                        <a:pt x="7485" y="2862"/>
                      </a:lnTo>
                      <a:lnTo>
                        <a:pt x="7492" y="2867"/>
                      </a:lnTo>
                      <a:lnTo>
                        <a:pt x="7496" y="2876"/>
                      </a:lnTo>
                      <a:lnTo>
                        <a:pt x="7505" y="2864"/>
                      </a:lnTo>
                      <a:lnTo>
                        <a:pt x="7517" y="2855"/>
                      </a:lnTo>
                      <a:lnTo>
                        <a:pt x="7527" y="2865"/>
                      </a:lnTo>
                      <a:lnTo>
                        <a:pt x="7532" y="2879"/>
                      </a:lnTo>
                      <a:lnTo>
                        <a:pt x="7542" y="2881"/>
                      </a:lnTo>
                      <a:lnTo>
                        <a:pt x="7547" y="2864"/>
                      </a:lnTo>
                      <a:lnTo>
                        <a:pt x="7547" y="2852"/>
                      </a:lnTo>
                      <a:lnTo>
                        <a:pt x="7556" y="2840"/>
                      </a:lnTo>
                      <a:lnTo>
                        <a:pt x="7563" y="2836"/>
                      </a:lnTo>
                      <a:lnTo>
                        <a:pt x="7581" y="2830"/>
                      </a:lnTo>
                      <a:lnTo>
                        <a:pt x="7588" y="2824"/>
                      </a:lnTo>
                      <a:lnTo>
                        <a:pt x="7598" y="2809"/>
                      </a:lnTo>
                      <a:lnTo>
                        <a:pt x="7604" y="2803"/>
                      </a:lnTo>
                      <a:lnTo>
                        <a:pt x="7609" y="2806"/>
                      </a:lnTo>
                      <a:lnTo>
                        <a:pt x="7612" y="2814"/>
                      </a:lnTo>
                      <a:lnTo>
                        <a:pt x="7607" y="2821"/>
                      </a:lnTo>
                      <a:lnTo>
                        <a:pt x="7610" y="2841"/>
                      </a:lnTo>
                      <a:lnTo>
                        <a:pt x="7606" y="2855"/>
                      </a:lnTo>
                      <a:lnTo>
                        <a:pt x="7606" y="2864"/>
                      </a:lnTo>
                      <a:lnTo>
                        <a:pt x="7604" y="2870"/>
                      </a:lnTo>
                      <a:lnTo>
                        <a:pt x="7602" y="2875"/>
                      </a:lnTo>
                      <a:lnTo>
                        <a:pt x="7602" y="2880"/>
                      </a:lnTo>
                      <a:lnTo>
                        <a:pt x="7606" y="2880"/>
                      </a:lnTo>
                      <a:lnTo>
                        <a:pt x="7618" y="2863"/>
                      </a:lnTo>
                      <a:lnTo>
                        <a:pt x="7647" y="2835"/>
                      </a:lnTo>
                      <a:lnTo>
                        <a:pt x="7649" y="2828"/>
                      </a:lnTo>
                      <a:lnTo>
                        <a:pt x="7647" y="2819"/>
                      </a:lnTo>
                      <a:lnTo>
                        <a:pt x="7650" y="2815"/>
                      </a:lnTo>
                      <a:lnTo>
                        <a:pt x="7658" y="2822"/>
                      </a:lnTo>
                      <a:lnTo>
                        <a:pt x="7667" y="2814"/>
                      </a:lnTo>
                      <a:lnTo>
                        <a:pt x="7678" y="2812"/>
                      </a:lnTo>
                      <a:lnTo>
                        <a:pt x="7694" y="2800"/>
                      </a:lnTo>
                      <a:lnTo>
                        <a:pt x="7706" y="2799"/>
                      </a:lnTo>
                      <a:lnTo>
                        <a:pt x="7714" y="2790"/>
                      </a:lnTo>
                      <a:lnTo>
                        <a:pt x="7720" y="2795"/>
                      </a:lnTo>
                      <a:lnTo>
                        <a:pt x="7726" y="2794"/>
                      </a:lnTo>
                      <a:lnTo>
                        <a:pt x="7755" y="2795"/>
                      </a:lnTo>
                      <a:lnTo>
                        <a:pt x="7770" y="2799"/>
                      </a:lnTo>
                      <a:lnTo>
                        <a:pt x="7781" y="2804"/>
                      </a:lnTo>
                      <a:lnTo>
                        <a:pt x="7795" y="2815"/>
                      </a:lnTo>
                      <a:lnTo>
                        <a:pt x="7800" y="2827"/>
                      </a:lnTo>
                      <a:lnTo>
                        <a:pt x="7819" y="2857"/>
                      </a:lnTo>
                      <a:lnTo>
                        <a:pt x="7820" y="2863"/>
                      </a:lnTo>
                      <a:lnTo>
                        <a:pt x="7833" y="2865"/>
                      </a:lnTo>
                      <a:lnTo>
                        <a:pt x="7836" y="2863"/>
                      </a:lnTo>
                      <a:lnTo>
                        <a:pt x="7836" y="2846"/>
                      </a:lnTo>
                      <a:lnTo>
                        <a:pt x="7848" y="2820"/>
                      </a:lnTo>
                      <a:lnTo>
                        <a:pt x="7848" y="2814"/>
                      </a:lnTo>
                      <a:lnTo>
                        <a:pt x="7845" y="2811"/>
                      </a:lnTo>
                      <a:lnTo>
                        <a:pt x="7852" y="2809"/>
                      </a:lnTo>
                      <a:lnTo>
                        <a:pt x="7865" y="2800"/>
                      </a:lnTo>
                      <a:lnTo>
                        <a:pt x="7871" y="2799"/>
                      </a:lnTo>
                      <a:lnTo>
                        <a:pt x="7875" y="2792"/>
                      </a:lnTo>
                      <a:lnTo>
                        <a:pt x="7879" y="2795"/>
                      </a:lnTo>
                      <a:lnTo>
                        <a:pt x="7886" y="2795"/>
                      </a:lnTo>
                      <a:lnTo>
                        <a:pt x="7899" y="2778"/>
                      </a:lnTo>
                      <a:lnTo>
                        <a:pt x="7903" y="2777"/>
                      </a:lnTo>
                      <a:lnTo>
                        <a:pt x="7903" y="2772"/>
                      </a:lnTo>
                      <a:lnTo>
                        <a:pt x="7913" y="2765"/>
                      </a:lnTo>
                      <a:lnTo>
                        <a:pt x="7921" y="2763"/>
                      </a:lnTo>
                      <a:lnTo>
                        <a:pt x="7925" y="2760"/>
                      </a:lnTo>
                      <a:lnTo>
                        <a:pt x="7931" y="2758"/>
                      </a:lnTo>
                      <a:lnTo>
                        <a:pt x="7932" y="2754"/>
                      </a:lnTo>
                      <a:lnTo>
                        <a:pt x="7931" y="2749"/>
                      </a:lnTo>
                      <a:lnTo>
                        <a:pt x="7926" y="2744"/>
                      </a:lnTo>
                      <a:lnTo>
                        <a:pt x="7927" y="2739"/>
                      </a:lnTo>
                      <a:lnTo>
                        <a:pt x="7936" y="2746"/>
                      </a:lnTo>
                      <a:lnTo>
                        <a:pt x="7941" y="2749"/>
                      </a:lnTo>
                      <a:lnTo>
                        <a:pt x="7946" y="2745"/>
                      </a:lnTo>
                      <a:lnTo>
                        <a:pt x="7948" y="2733"/>
                      </a:lnTo>
                      <a:lnTo>
                        <a:pt x="7946" y="2727"/>
                      </a:lnTo>
                      <a:lnTo>
                        <a:pt x="7957" y="2727"/>
                      </a:lnTo>
                      <a:lnTo>
                        <a:pt x="7968" y="2719"/>
                      </a:lnTo>
                      <a:lnTo>
                        <a:pt x="7970" y="2719"/>
                      </a:lnTo>
                      <a:lnTo>
                        <a:pt x="7973" y="2714"/>
                      </a:lnTo>
                      <a:lnTo>
                        <a:pt x="7968" y="2703"/>
                      </a:lnTo>
                      <a:lnTo>
                        <a:pt x="7972" y="2701"/>
                      </a:lnTo>
                      <a:lnTo>
                        <a:pt x="7978" y="2706"/>
                      </a:lnTo>
                      <a:lnTo>
                        <a:pt x="7981" y="2706"/>
                      </a:lnTo>
                      <a:lnTo>
                        <a:pt x="7988" y="2702"/>
                      </a:lnTo>
                      <a:lnTo>
                        <a:pt x="7992" y="2696"/>
                      </a:lnTo>
                      <a:lnTo>
                        <a:pt x="7996" y="2688"/>
                      </a:lnTo>
                      <a:lnTo>
                        <a:pt x="8000" y="2688"/>
                      </a:lnTo>
                      <a:lnTo>
                        <a:pt x="8002" y="2684"/>
                      </a:lnTo>
                      <a:lnTo>
                        <a:pt x="8004" y="2671"/>
                      </a:lnTo>
                      <a:lnTo>
                        <a:pt x="8006" y="2664"/>
                      </a:lnTo>
                      <a:lnTo>
                        <a:pt x="8012" y="2665"/>
                      </a:lnTo>
                      <a:lnTo>
                        <a:pt x="8017" y="2674"/>
                      </a:lnTo>
                      <a:lnTo>
                        <a:pt x="8022" y="2675"/>
                      </a:lnTo>
                      <a:lnTo>
                        <a:pt x="8027" y="2672"/>
                      </a:lnTo>
                      <a:lnTo>
                        <a:pt x="8040" y="2660"/>
                      </a:lnTo>
                      <a:lnTo>
                        <a:pt x="8067" y="2652"/>
                      </a:lnTo>
                      <a:lnTo>
                        <a:pt x="8075" y="2644"/>
                      </a:lnTo>
                      <a:lnTo>
                        <a:pt x="8090" y="2637"/>
                      </a:lnTo>
                      <a:lnTo>
                        <a:pt x="8093" y="2629"/>
                      </a:lnTo>
                      <a:lnTo>
                        <a:pt x="8094" y="2623"/>
                      </a:lnTo>
                      <a:lnTo>
                        <a:pt x="8094" y="2616"/>
                      </a:lnTo>
                      <a:lnTo>
                        <a:pt x="8103" y="2614"/>
                      </a:lnTo>
                      <a:lnTo>
                        <a:pt x="8102" y="2618"/>
                      </a:lnTo>
                      <a:lnTo>
                        <a:pt x="8099" y="2625"/>
                      </a:lnTo>
                      <a:lnTo>
                        <a:pt x="8103" y="2625"/>
                      </a:lnTo>
                      <a:lnTo>
                        <a:pt x="8126" y="2612"/>
                      </a:lnTo>
                      <a:lnTo>
                        <a:pt x="8133" y="2612"/>
                      </a:lnTo>
                      <a:lnTo>
                        <a:pt x="8146" y="2605"/>
                      </a:lnTo>
                      <a:lnTo>
                        <a:pt x="8182" y="2579"/>
                      </a:lnTo>
                      <a:lnTo>
                        <a:pt x="8209" y="2569"/>
                      </a:lnTo>
                      <a:lnTo>
                        <a:pt x="8212" y="2566"/>
                      </a:lnTo>
                      <a:lnTo>
                        <a:pt x="8210" y="2563"/>
                      </a:lnTo>
                      <a:lnTo>
                        <a:pt x="8205" y="2559"/>
                      </a:lnTo>
                      <a:lnTo>
                        <a:pt x="8199" y="2543"/>
                      </a:lnTo>
                      <a:lnTo>
                        <a:pt x="8196" y="2534"/>
                      </a:lnTo>
                      <a:lnTo>
                        <a:pt x="8200" y="2530"/>
                      </a:lnTo>
                      <a:lnTo>
                        <a:pt x="8204" y="2536"/>
                      </a:lnTo>
                      <a:lnTo>
                        <a:pt x="8209" y="2548"/>
                      </a:lnTo>
                      <a:lnTo>
                        <a:pt x="8215" y="2557"/>
                      </a:lnTo>
                      <a:lnTo>
                        <a:pt x="8219" y="2557"/>
                      </a:lnTo>
                      <a:lnTo>
                        <a:pt x="8219" y="2563"/>
                      </a:lnTo>
                      <a:lnTo>
                        <a:pt x="8221" y="2566"/>
                      </a:lnTo>
                      <a:lnTo>
                        <a:pt x="8232" y="2567"/>
                      </a:lnTo>
                      <a:lnTo>
                        <a:pt x="8231" y="2559"/>
                      </a:lnTo>
                      <a:lnTo>
                        <a:pt x="8227" y="2553"/>
                      </a:lnTo>
                      <a:lnTo>
                        <a:pt x="8233" y="2553"/>
                      </a:lnTo>
                      <a:lnTo>
                        <a:pt x="8237" y="2561"/>
                      </a:lnTo>
                      <a:lnTo>
                        <a:pt x="8243" y="2568"/>
                      </a:lnTo>
                      <a:lnTo>
                        <a:pt x="8253" y="2568"/>
                      </a:lnTo>
                      <a:lnTo>
                        <a:pt x="8266" y="2573"/>
                      </a:lnTo>
                      <a:lnTo>
                        <a:pt x="8275" y="2582"/>
                      </a:lnTo>
                      <a:lnTo>
                        <a:pt x="8290" y="2591"/>
                      </a:lnTo>
                      <a:lnTo>
                        <a:pt x="8306" y="2596"/>
                      </a:lnTo>
                      <a:lnTo>
                        <a:pt x="8309" y="2594"/>
                      </a:lnTo>
                      <a:lnTo>
                        <a:pt x="8313" y="2582"/>
                      </a:lnTo>
                      <a:lnTo>
                        <a:pt x="8320" y="2580"/>
                      </a:lnTo>
                      <a:lnTo>
                        <a:pt x="8334" y="2558"/>
                      </a:lnTo>
                      <a:lnTo>
                        <a:pt x="8338" y="2545"/>
                      </a:lnTo>
                      <a:lnTo>
                        <a:pt x="8334" y="2535"/>
                      </a:lnTo>
                      <a:lnTo>
                        <a:pt x="8324" y="2526"/>
                      </a:lnTo>
                      <a:lnTo>
                        <a:pt x="8311" y="2521"/>
                      </a:lnTo>
                      <a:lnTo>
                        <a:pt x="8308" y="2518"/>
                      </a:lnTo>
                      <a:lnTo>
                        <a:pt x="8307" y="2512"/>
                      </a:lnTo>
                      <a:lnTo>
                        <a:pt x="8309" y="2512"/>
                      </a:lnTo>
                      <a:lnTo>
                        <a:pt x="8316" y="2509"/>
                      </a:lnTo>
                      <a:lnTo>
                        <a:pt x="8327" y="2510"/>
                      </a:lnTo>
                      <a:lnTo>
                        <a:pt x="8332" y="2507"/>
                      </a:lnTo>
                      <a:lnTo>
                        <a:pt x="8324" y="2491"/>
                      </a:lnTo>
                      <a:lnTo>
                        <a:pt x="8317" y="2491"/>
                      </a:lnTo>
                      <a:lnTo>
                        <a:pt x="8308" y="2478"/>
                      </a:lnTo>
                      <a:lnTo>
                        <a:pt x="8301" y="2464"/>
                      </a:lnTo>
                      <a:lnTo>
                        <a:pt x="8297" y="2443"/>
                      </a:lnTo>
                      <a:lnTo>
                        <a:pt x="8295" y="2435"/>
                      </a:lnTo>
                      <a:lnTo>
                        <a:pt x="8291" y="2396"/>
                      </a:lnTo>
                      <a:lnTo>
                        <a:pt x="8280" y="2402"/>
                      </a:lnTo>
                      <a:lnTo>
                        <a:pt x="8271" y="2390"/>
                      </a:lnTo>
                      <a:lnTo>
                        <a:pt x="8270" y="2384"/>
                      </a:lnTo>
                      <a:lnTo>
                        <a:pt x="8280" y="2381"/>
                      </a:lnTo>
                      <a:lnTo>
                        <a:pt x="8284" y="2384"/>
                      </a:lnTo>
                      <a:lnTo>
                        <a:pt x="8280" y="2369"/>
                      </a:lnTo>
                      <a:lnTo>
                        <a:pt x="8273" y="2347"/>
                      </a:lnTo>
                      <a:lnTo>
                        <a:pt x="8266" y="2359"/>
                      </a:lnTo>
                      <a:lnTo>
                        <a:pt x="8260" y="2363"/>
                      </a:lnTo>
                      <a:lnTo>
                        <a:pt x="8249" y="2358"/>
                      </a:lnTo>
                      <a:lnTo>
                        <a:pt x="8242" y="2349"/>
                      </a:lnTo>
                      <a:lnTo>
                        <a:pt x="8231" y="2346"/>
                      </a:lnTo>
                      <a:lnTo>
                        <a:pt x="8222" y="2335"/>
                      </a:lnTo>
                      <a:lnTo>
                        <a:pt x="8221" y="2321"/>
                      </a:lnTo>
                      <a:lnTo>
                        <a:pt x="8221" y="2311"/>
                      </a:lnTo>
                      <a:lnTo>
                        <a:pt x="8222" y="2300"/>
                      </a:lnTo>
                      <a:lnTo>
                        <a:pt x="8230" y="2292"/>
                      </a:lnTo>
                      <a:lnTo>
                        <a:pt x="8239" y="2300"/>
                      </a:lnTo>
                      <a:lnTo>
                        <a:pt x="8258" y="2305"/>
                      </a:lnTo>
                      <a:lnTo>
                        <a:pt x="8268" y="2298"/>
                      </a:lnTo>
                      <a:lnTo>
                        <a:pt x="8266" y="2302"/>
                      </a:lnTo>
                      <a:lnTo>
                        <a:pt x="8271" y="2309"/>
                      </a:lnTo>
                      <a:lnTo>
                        <a:pt x="8289" y="2305"/>
                      </a:lnTo>
                      <a:lnTo>
                        <a:pt x="8285" y="2314"/>
                      </a:lnTo>
                      <a:lnTo>
                        <a:pt x="8286" y="2319"/>
                      </a:lnTo>
                      <a:lnTo>
                        <a:pt x="8298" y="2310"/>
                      </a:lnTo>
                      <a:lnTo>
                        <a:pt x="8306" y="2299"/>
                      </a:lnTo>
                      <a:lnTo>
                        <a:pt x="8320" y="2292"/>
                      </a:lnTo>
                      <a:lnTo>
                        <a:pt x="8335" y="2288"/>
                      </a:lnTo>
                      <a:lnTo>
                        <a:pt x="8355" y="2263"/>
                      </a:lnTo>
                      <a:lnTo>
                        <a:pt x="8363" y="2256"/>
                      </a:lnTo>
                      <a:lnTo>
                        <a:pt x="8363" y="2254"/>
                      </a:lnTo>
                      <a:lnTo>
                        <a:pt x="8377" y="2243"/>
                      </a:lnTo>
                      <a:lnTo>
                        <a:pt x="8393" y="2219"/>
                      </a:lnTo>
                      <a:lnTo>
                        <a:pt x="8395" y="2204"/>
                      </a:lnTo>
                      <a:lnTo>
                        <a:pt x="8404" y="2193"/>
                      </a:lnTo>
                      <a:lnTo>
                        <a:pt x="8403" y="2179"/>
                      </a:lnTo>
                      <a:lnTo>
                        <a:pt x="8390" y="2170"/>
                      </a:lnTo>
                      <a:lnTo>
                        <a:pt x="8373" y="2149"/>
                      </a:lnTo>
                      <a:lnTo>
                        <a:pt x="8372" y="2130"/>
                      </a:lnTo>
                      <a:lnTo>
                        <a:pt x="8370" y="2115"/>
                      </a:lnTo>
                      <a:lnTo>
                        <a:pt x="8378" y="2115"/>
                      </a:lnTo>
                      <a:lnTo>
                        <a:pt x="8384" y="2111"/>
                      </a:lnTo>
                      <a:lnTo>
                        <a:pt x="8389" y="2119"/>
                      </a:lnTo>
                      <a:lnTo>
                        <a:pt x="8402" y="2112"/>
                      </a:lnTo>
                      <a:lnTo>
                        <a:pt x="8400" y="2088"/>
                      </a:lnTo>
                      <a:lnTo>
                        <a:pt x="8408" y="2095"/>
                      </a:lnTo>
                      <a:lnTo>
                        <a:pt x="8410" y="2085"/>
                      </a:lnTo>
                      <a:lnTo>
                        <a:pt x="8413" y="2096"/>
                      </a:lnTo>
                      <a:lnTo>
                        <a:pt x="8424" y="2110"/>
                      </a:lnTo>
                      <a:lnTo>
                        <a:pt x="8431" y="2107"/>
                      </a:lnTo>
                      <a:lnTo>
                        <a:pt x="8437" y="2095"/>
                      </a:lnTo>
                      <a:lnTo>
                        <a:pt x="8440" y="2085"/>
                      </a:lnTo>
                      <a:lnTo>
                        <a:pt x="8446" y="2084"/>
                      </a:lnTo>
                      <a:lnTo>
                        <a:pt x="8447" y="2087"/>
                      </a:lnTo>
                      <a:lnTo>
                        <a:pt x="8443" y="2106"/>
                      </a:lnTo>
                      <a:lnTo>
                        <a:pt x="8445" y="2120"/>
                      </a:lnTo>
                      <a:lnTo>
                        <a:pt x="8436" y="2126"/>
                      </a:lnTo>
                      <a:lnTo>
                        <a:pt x="8430" y="2126"/>
                      </a:lnTo>
                      <a:lnTo>
                        <a:pt x="8422" y="2123"/>
                      </a:lnTo>
                      <a:lnTo>
                        <a:pt x="8427" y="2137"/>
                      </a:lnTo>
                      <a:lnTo>
                        <a:pt x="8432" y="2147"/>
                      </a:lnTo>
                      <a:lnTo>
                        <a:pt x="8437" y="2158"/>
                      </a:lnTo>
                      <a:lnTo>
                        <a:pt x="8443" y="2159"/>
                      </a:lnTo>
                      <a:lnTo>
                        <a:pt x="8448" y="2173"/>
                      </a:lnTo>
                      <a:lnTo>
                        <a:pt x="8448" y="2190"/>
                      </a:lnTo>
                      <a:lnTo>
                        <a:pt x="8459" y="2195"/>
                      </a:lnTo>
                      <a:lnTo>
                        <a:pt x="8473" y="2195"/>
                      </a:lnTo>
                      <a:lnTo>
                        <a:pt x="8491" y="2200"/>
                      </a:lnTo>
                      <a:lnTo>
                        <a:pt x="8511" y="2193"/>
                      </a:lnTo>
                      <a:lnTo>
                        <a:pt x="8516" y="2185"/>
                      </a:lnTo>
                      <a:lnTo>
                        <a:pt x="8526" y="2184"/>
                      </a:lnTo>
                      <a:lnTo>
                        <a:pt x="8546" y="2187"/>
                      </a:lnTo>
                      <a:lnTo>
                        <a:pt x="8556" y="2185"/>
                      </a:lnTo>
                      <a:lnTo>
                        <a:pt x="8564" y="2192"/>
                      </a:lnTo>
                      <a:lnTo>
                        <a:pt x="8569" y="2200"/>
                      </a:lnTo>
                      <a:lnTo>
                        <a:pt x="8578" y="2200"/>
                      </a:lnTo>
                      <a:lnTo>
                        <a:pt x="8589" y="2204"/>
                      </a:lnTo>
                      <a:lnTo>
                        <a:pt x="8588" y="2222"/>
                      </a:lnTo>
                      <a:lnTo>
                        <a:pt x="8593" y="2233"/>
                      </a:lnTo>
                      <a:lnTo>
                        <a:pt x="8593" y="2247"/>
                      </a:lnTo>
                      <a:lnTo>
                        <a:pt x="8591" y="2259"/>
                      </a:lnTo>
                      <a:lnTo>
                        <a:pt x="8613" y="2278"/>
                      </a:lnTo>
                      <a:lnTo>
                        <a:pt x="8618" y="2286"/>
                      </a:lnTo>
                      <a:lnTo>
                        <a:pt x="8619" y="2293"/>
                      </a:lnTo>
                      <a:lnTo>
                        <a:pt x="8630" y="2294"/>
                      </a:lnTo>
                      <a:lnTo>
                        <a:pt x="8640" y="2299"/>
                      </a:lnTo>
                      <a:lnTo>
                        <a:pt x="8645" y="2298"/>
                      </a:lnTo>
                      <a:lnTo>
                        <a:pt x="8637" y="2292"/>
                      </a:lnTo>
                      <a:lnTo>
                        <a:pt x="8644" y="2281"/>
                      </a:lnTo>
                      <a:lnTo>
                        <a:pt x="8646" y="2287"/>
                      </a:lnTo>
                      <a:lnTo>
                        <a:pt x="8656" y="2288"/>
                      </a:lnTo>
                      <a:lnTo>
                        <a:pt x="8656" y="2272"/>
                      </a:lnTo>
                      <a:lnTo>
                        <a:pt x="8660" y="2266"/>
                      </a:lnTo>
                      <a:lnTo>
                        <a:pt x="8661" y="2270"/>
                      </a:lnTo>
                      <a:lnTo>
                        <a:pt x="8660" y="2286"/>
                      </a:lnTo>
                      <a:lnTo>
                        <a:pt x="8652" y="2295"/>
                      </a:lnTo>
                      <a:lnTo>
                        <a:pt x="8668" y="2309"/>
                      </a:lnTo>
                      <a:lnTo>
                        <a:pt x="8678" y="2309"/>
                      </a:lnTo>
                      <a:lnTo>
                        <a:pt x="8684" y="2313"/>
                      </a:lnTo>
                      <a:lnTo>
                        <a:pt x="8682" y="2319"/>
                      </a:lnTo>
                      <a:lnTo>
                        <a:pt x="8693" y="2329"/>
                      </a:lnTo>
                      <a:lnTo>
                        <a:pt x="8693" y="2340"/>
                      </a:lnTo>
                      <a:lnTo>
                        <a:pt x="8705" y="2340"/>
                      </a:lnTo>
                      <a:lnTo>
                        <a:pt x="8709" y="2330"/>
                      </a:lnTo>
                      <a:lnTo>
                        <a:pt x="8707" y="2345"/>
                      </a:lnTo>
                      <a:lnTo>
                        <a:pt x="8718" y="2348"/>
                      </a:lnTo>
                      <a:lnTo>
                        <a:pt x="8727" y="2343"/>
                      </a:lnTo>
                      <a:lnTo>
                        <a:pt x="8731" y="2331"/>
                      </a:lnTo>
                      <a:lnTo>
                        <a:pt x="8732" y="2317"/>
                      </a:lnTo>
                      <a:lnTo>
                        <a:pt x="8737" y="2324"/>
                      </a:lnTo>
                      <a:lnTo>
                        <a:pt x="8736" y="2332"/>
                      </a:lnTo>
                      <a:lnTo>
                        <a:pt x="8728" y="2351"/>
                      </a:lnTo>
                      <a:lnTo>
                        <a:pt x="8736" y="2358"/>
                      </a:lnTo>
                      <a:lnTo>
                        <a:pt x="8744" y="2360"/>
                      </a:lnTo>
                      <a:lnTo>
                        <a:pt x="8749" y="2359"/>
                      </a:lnTo>
                      <a:lnTo>
                        <a:pt x="8757" y="2352"/>
                      </a:lnTo>
                      <a:lnTo>
                        <a:pt x="8757" y="2335"/>
                      </a:lnTo>
                      <a:lnTo>
                        <a:pt x="8747" y="2333"/>
                      </a:lnTo>
                      <a:lnTo>
                        <a:pt x="8746" y="2329"/>
                      </a:lnTo>
                      <a:lnTo>
                        <a:pt x="8755" y="2326"/>
                      </a:lnTo>
                      <a:lnTo>
                        <a:pt x="8764" y="2331"/>
                      </a:lnTo>
                      <a:lnTo>
                        <a:pt x="8773" y="2341"/>
                      </a:lnTo>
                      <a:lnTo>
                        <a:pt x="8785" y="2337"/>
                      </a:lnTo>
                      <a:lnTo>
                        <a:pt x="8776" y="2319"/>
                      </a:lnTo>
                      <a:lnTo>
                        <a:pt x="8776" y="2315"/>
                      </a:lnTo>
                      <a:lnTo>
                        <a:pt x="8770" y="2309"/>
                      </a:lnTo>
                      <a:lnTo>
                        <a:pt x="8758" y="2311"/>
                      </a:lnTo>
                      <a:lnTo>
                        <a:pt x="8758" y="2309"/>
                      </a:lnTo>
                      <a:lnTo>
                        <a:pt x="8752" y="2305"/>
                      </a:lnTo>
                      <a:lnTo>
                        <a:pt x="8750" y="2300"/>
                      </a:lnTo>
                      <a:lnTo>
                        <a:pt x="8761" y="2299"/>
                      </a:lnTo>
                      <a:lnTo>
                        <a:pt x="8764" y="2293"/>
                      </a:lnTo>
                      <a:lnTo>
                        <a:pt x="8758" y="2287"/>
                      </a:lnTo>
                      <a:lnTo>
                        <a:pt x="8744" y="2290"/>
                      </a:lnTo>
                      <a:lnTo>
                        <a:pt x="8753" y="2283"/>
                      </a:lnTo>
                      <a:lnTo>
                        <a:pt x="8765" y="2283"/>
                      </a:lnTo>
                      <a:lnTo>
                        <a:pt x="8770" y="2278"/>
                      </a:lnTo>
                      <a:lnTo>
                        <a:pt x="8769" y="2270"/>
                      </a:lnTo>
                      <a:lnTo>
                        <a:pt x="8779" y="2276"/>
                      </a:lnTo>
                      <a:lnTo>
                        <a:pt x="8801" y="2256"/>
                      </a:lnTo>
                      <a:lnTo>
                        <a:pt x="8796" y="2249"/>
                      </a:lnTo>
                      <a:lnTo>
                        <a:pt x="8790" y="2236"/>
                      </a:lnTo>
                      <a:lnTo>
                        <a:pt x="8780" y="2238"/>
                      </a:lnTo>
                      <a:lnTo>
                        <a:pt x="8769" y="2233"/>
                      </a:lnTo>
                      <a:lnTo>
                        <a:pt x="8795" y="2232"/>
                      </a:lnTo>
                      <a:lnTo>
                        <a:pt x="8792" y="2220"/>
                      </a:lnTo>
                      <a:lnTo>
                        <a:pt x="8796" y="2209"/>
                      </a:lnTo>
                      <a:lnTo>
                        <a:pt x="8811" y="2197"/>
                      </a:lnTo>
                      <a:lnTo>
                        <a:pt x="8824" y="2195"/>
                      </a:lnTo>
                      <a:lnTo>
                        <a:pt x="8841" y="2201"/>
                      </a:lnTo>
                      <a:lnTo>
                        <a:pt x="8852" y="2201"/>
                      </a:lnTo>
                      <a:lnTo>
                        <a:pt x="8857" y="2195"/>
                      </a:lnTo>
                      <a:lnTo>
                        <a:pt x="8854" y="2186"/>
                      </a:lnTo>
                      <a:lnTo>
                        <a:pt x="8839" y="2176"/>
                      </a:lnTo>
                      <a:lnTo>
                        <a:pt x="8835" y="2160"/>
                      </a:lnTo>
                      <a:lnTo>
                        <a:pt x="8840" y="2153"/>
                      </a:lnTo>
                      <a:lnTo>
                        <a:pt x="8850" y="2166"/>
                      </a:lnTo>
                      <a:lnTo>
                        <a:pt x="8861" y="2173"/>
                      </a:lnTo>
                      <a:lnTo>
                        <a:pt x="8867" y="2182"/>
                      </a:lnTo>
                      <a:lnTo>
                        <a:pt x="8881" y="2184"/>
                      </a:lnTo>
                      <a:lnTo>
                        <a:pt x="8883" y="2174"/>
                      </a:lnTo>
                      <a:lnTo>
                        <a:pt x="8882" y="2164"/>
                      </a:lnTo>
                      <a:lnTo>
                        <a:pt x="8886" y="2142"/>
                      </a:lnTo>
                      <a:lnTo>
                        <a:pt x="8898" y="2137"/>
                      </a:lnTo>
                      <a:lnTo>
                        <a:pt x="8906" y="2126"/>
                      </a:lnTo>
                      <a:lnTo>
                        <a:pt x="8916" y="2125"/>
                      </a:lnTo>
                      <a:lnTo>
                        <a:pt x="8926" y="2127"/>
                      </a:lnTo>
                      <a:lnTo>
                        <a:pt x="8931" y="2116"/>
                      </a:lnTo>
                      <a:lnTo>
                        <a:pt x="8921" y="2114"/>
                      </a:lnTo>
                      <a:lnTo>
                        <a:pt x="8917" y="2116"/>
                      </a:lnTo>
                      <a:lnTo>
                        <a:pt x="8909" y="2110"/>
                      </a:lnTo>
                      <a:lnTo>
                        <a:pt x="8902" y="2109"/>
                      </a:lnTo>
                      <a:lnTo>
                        <a:pt x="8904" y="2101"/>
                      </a:lnTo>
                      <a:lnTo>
                        <a:pt x="8895" y="2091"/>
                      </a:lnTo>
                      <a:lnTo>
                        <a:pt x="8883" y="2104"/>
                      </a:lnTo>
                      <a:lnTo>
                        <a:pt x="8878" y="2098"/>
                      </a:lnTo>
                      <a:lnTo>
                        <a:pt x="8886" y="2093"/>
                      </a:lnTo>
                      <a:lnTo>
                        <a:pt x="8886" y="2089"/>
                      </a:lnTo>
                      <a:lnTo>
                        <a:pt x="8874" y="2078"/>
                      </a:lnTo>
                      <a:lnTo>
                        <a:pt x="8862" y="2071"/>
                      </a:lnTo>
                      <a:lnTo>
                        <a:pt x="8856" y="2058"/>
                      </a:lnTo>
                      <a:lnTo>
                        <a:pt x="8841" y="2046"/>
                      </a:lnTo>
                      <a:lnTo>
                        <a:pt x="8834" y="2035"/>
                      </a:lnTo>
                      <a:lnTo>
                        <a:pt x="8834" y="2026"/>
                      </a:lnTo>
                      <a:lnTo>
                        <a:pt x="8823" y="2020"/>
                      </a:lnTo>
                      <a:lnTo>
                        <a:pt x="8819" y="2013"/>
                      </a:lnTo>
                      <a:lnTo>
                        <a:pt x="8817" y="2002"/>
                      </a:lnTo>
                      <a:lnTo>
                        <a:pt x="8769" y="1992"/>
                      </a:lnTo>
                      <a:lnTo>
                        <a:pt x="8759" y="1996"/>
                      </a:lnTo>
                      <a:lnTo>
                        <a:pt x="8781" y="2002"/>
                      </a:lnTo>
                      <a:lnTo>
                        <a:pt x="8777" y="2009"/>
                      </a:lnTo>
                      <a:lnTo>
                        <a:pt x="8766" y="2010"/>
                      </a:lnTo>
                      <a:lnTo>
                        <a:pt x="8755" y="2008"/>
                      </a:lnTo>
                      <a:lnTo>
                        <a:pt x="8737" y="1997"/>
                      </a:lnTo>
                      <a:lnTo>
                        <a:pt x="8741" y="2010"/>
                      </a:lnTo>
                      <a:lnTo>
                        <a:pt x="8737" y="2019"/>
                      </a:lnTo>
                      <a:lnTo>
                        <a:pt x="8732" y="2019"/>
                      </a:lnTo>
                      <a:lnTo>
                        <a:pt x="8728" y="2009"/>
                      </a:lnTo>
                      <a:lnTo>
                        <a:pt x="8723" y="2002"/>
                      </a:lnTo>
                      <a:lnTo>
                        <a:pt x="8726" y="1992"/>
                      </a:lnTo>
                      <a:lnTo>
                        <a:pt x="8734" y="1990"/>
                      </a:lnTo>
                      <a:lnTo>
                        <a:pt x="8723" y="1983"/>
                      </a:lnTo>
                      <a:lnTo>
                        <a:pt x="8717" y="1983"/>
                      </a:lnTo>
                      <a:lnTo>
                        <a:pt x="8715" y="1977"/>
                      </a:lnTo>
                      <a:lnTo>
                        <a:pt x="8707" y="1975"/>
                      </a:lnTo>
                      <a:lnTo>
                        <a:pt x="8709" y="1982"/>
                      </a:lnTo>
                      <a:lnTo>
                        <a:pt x="8704" y="1993"/>
                      </a:lnTo>
                      <a:lnTo>
                        <a:pt x="8700" y="1991"/>
                      </a:lnTo>
                      <a:lnTo>
                        <a:pt x="8698" y="1985"/>
                      </a:lnTo>
                      <a:lnTo>
                        <a:pt x="8685" y="1981"/>
                      </a:lnTo>
                      <a:lnTo>
                        <a:pt x="8674" y="1982"/>
                      </a:lnTo>
                      <a:lnTo>
                        <a:pt x="8663" y="1987"/>
                      </a:lnTo>
                      <a:lnTo>
                        <a:pt x="8668" y="1994"/>
                      </a:lnTo>
                      <a:lnTo>
                        <a:pt x="8671" y="1987"/>
                      </a:lnTo>
                      <a:lnTo>
                        <a:pt x="8683" y="1983"/>
                      </a:lnTo>
                      <a:lnTo>
                        <a:pt x="8684" y="1988"/>
                      </a:lnTo>
                      <a:lnTo>
                        <a:pt x="8677" y="1992"/>
                      </a:lnTo>
                      <a:lnTo>
                        <a:pt x="8690" y="1997"/>
                      </a:lnTo>
                      <a:lnTo>
                        <a:pt x="8690" y="2023"/>
                      </a:lnTo>
                      <a:lnTo>
                        <a:pt x="8685" y="2046"/>
                      </a:lnTo>
                      <a:lnTo>
                        <a:pt x="8693" y="2048"/>
                      </a:lnTo>
                      <a:lnTo>
                        <a:pt x="8696" y="2044"/>
                      </a:lnTo>
                      <a:lnTo>
                        <a:pt x="8700" y="2047"/>
                      </a:lnTo>
                      <a:lnTo>
                        <a:pt x="8706" y="2060"/>
                      </a:lnTo>
                      <a:lnTo>
                        <a:pt x="8706" y="2069"/>
                      </a:lnTo>
                      <a:lnTo>
                        <a:pt x="8704" y="2079"/>
                      </a:lnTo>
                      <a:lnTo>
                        <a:pt x="8696" y="2080"/>
                      </a:lnTo>
                      <a:lnTo>
                        <a:pt x="8693" y="2088"/>
                      </a:lnTo>
                      <a:lnTo>
                        <a:pt x="8693" y="2080"/>
                      </a:lnTo>
                      <a:lnTo>
                        <a:pt x="8695" y="2076"/>
                      </a:lnTo>
                      <a:lnTo>
                        <a:pt x="8695" y="2061"/>
                      </a:lnTo>
                      <a:lnTo>
                        <a:pt x="8683" y="2056"/>
                      </a:lnTo>
                      <a:lnTo>
                        <a:pt x="8673" y="2057"/>
                      </a:lnTo>
                      <a:lnTo>
                        <a:pt x="8671" y="2047"/>
                      </a:lnTo>
                      <a:lnTo>
                        <a:pt x="8672" y="2041"/>
                      </a:lnTo>
                      <a:lnTo>
                        <a:pt x="8660" y="2034"/>
                      </a:lnTo>
                      <a:lnTo>
                        <a:pt x="8655" y="2025"/>
                      </a:lnTo>
                      <a:lnTo>
                        <a:pt x="8657" y="2013"/>
                      </a:lnTo>
                      <a:lnTo>
                        <a:pt x="8656" y="2002"/>
                      </a:lnTo>
                      <a:lnTo>
                        <a:pt x="8650" y="1987"/>
                      </a:lnTo>
                      <a:lnTo>
                        <a:pt x="8647" y="1971"/>
                      </a:lnTo>
                      <a:lnTo>
                        <a:pt x="8642" y="1949"/>
                      </a:lnTo>
                      <a:lnTo>
                        <a:pt x="8637" y="1940"/>
                      </a:lnTo>
                      <a:lnTo>
                        <a:pt x="8640" y="1932"/>
                      </a:lnTo>
                      <a:lnTo>
                        <a:pt x="8647" y="1940"/>
                      </a:lnTo>
                      <a:lnTo>
                        <a:pt x="8648" y="1951"/>
                      </a:lnTo>
                      <a:lnTo>
                        <a:pt x="8651" y="1947"/>
                      </a:lnTo>
                      <a:lnTo>
                        <a:pt x="8647" y="1938"/>
                      </a:lnTo>
                      <a:lnTo>
                        <a:pt x="8623" y="1920"/>
                      </a:lnTo>
                      <a:lnTo>
                        <a:pt x="8619" y="1906"/>
                      </a:lnTo>
                      <a:lnTo>
                        <a:pt x="8618" y="1897"/>
                      </a:lnTo>
                      <a:lnTo>
                        <a:pt x="8592" y="1884"/>
                      </a:lnTo>
                      <a:lnTo>
                        <a:pt x="8588" y="1886"/>
                      </a:lnTo>
                      <a:lnTo>
                        <a:pt x="8592" y="1897"/>
                      </a:lnTo>
                      <a:lnTo>
                        <a:pt x="8599" y="1910"/>
                      </a:lnTo>
                      <a:lnTo>
                        <a:pt x="8605" y="1916"/>
                      </a:lnTo>
                      <a:lnTo>
                        <a:pt x="8610" y="1916"/>
                      </a:lnTo>
                      <a:lnTo>
                        <a:pt x="8615" y="1923"/>
                      </a:lnTo>
                      <a:lnTo>
                        <a:pt x="8617" y="1932"/>
                      </a:lnTo>
                      <a:lnTo>
                        <a:pt x="8608" y="1928"/>
                      </a:lnTo>
                      <a:lnTo>
                        <a:pt x="8578" y="1906"/>
                      </a:lnTo>
                      <a:lnTo>
                        <a:pt x="8569" y="1904"/>
                      </a:lnTo>
                      <a:lnTo>
                        <a:pt x="8559" y="1897"/>
                      </a:lnTo>
                      <a:lnTo>
                        <a:pt x="8564" y="1891"/>
                      </a:lnTo>
                      <a:lnTo>
                        <a:pt x="8574" y="1889"/>
                      </a:lnTo>
                      <a:lnTo>
                        <a:pt x="8575" y="1879"/>
                      </a:lnTo>
                      <a:lnTo>
                        <a:pt x="8577" y="1874"/>
                      </a:lnTo>
                      <a:lnTo>
                        <a:pt x="8556" y="1869"/>
                      </a:lnTo>
                      <a:lnTo>
                        <a:pt x="8545" y="1869"/>
                      </a:lnTo>
                      <a:lnTo>
                        <a:pt x="8538" y="1863"/>
                      </a:lnTo>
                      <a:lnTo>
                        <a:pt x="8527" y="1859"/>
                      </a:lnTo>
                      <a:lnTo>
                        <a:pt x="8532" y="1852"/>
                      </a:lnTo>
                      <a:lnTo>
                        <a:pt x="8537" y="1851"/>
                      </a:lnTo>
                      <a:lnTo>
                        <a:pt x="8534" y="1845"/>
                      </a:lnTo>
                      <a:lnTo>
                        <a:pt x="8532" y="1836"/>
                      </a:lnTo>
                      <a:lnTo>
                        <a:pt x="8515" y="1836"/>
                      </a:lnTo>
                      <a:lnTo>
                        <a:pt x="8517" y="1829"/>
                      </a:lnTo>
                      <a:lnTo>
                        <a:pt x="8510" y="1818"/>
                      </a:lnTo>
                      <a:lnTo>
                        <a:pt x="8501" y="1820"/>
                      </a:lnTo>
                      <a:lnTo>
                        <a:pt x="8501" y="1816"/>
                      </a:lnTo>
                      <a:lnTo>
                        <a:pt x="8489" y="1808"/>
                      </a:lnTo>
                      <a:lnTo>
                        <a:pt x="8470" y="1816"/>
                      </a:lnTo>
                      <a:lnTo>
                        <a:pt x="8469" y="1810"/>
                      </a:lnTo>
                      <a:lnTo>
                        <a:pt x="8472" y="1802"/>
                      </a:lnTo>
                      <a:lnTo>
                        <a:pt x="8470" y="1795"/>
                      </a:lnTo>
                      <a:lnTo>
                        <a:pt x="8465" y="1787"/>
                      </a:lnTo>
                      <a:lnTo>
                        <a:pt x="8453" y="1776"/>
                      </a:lnTo>
                      <a:lnTo>
                        <a:pt x="8463" y="1789"/>
                      </a:lnTo>
                      <a:lnTo>
                        <a:pt x="8448" y="1782"/>
                      </a:lnTo>
                      <a:lnTo>
                        <a:pt x="8442" y="1782"/>
                      </a:lnTo>
                      <a:lnTo>
                        <a:pt x="8433" y="1773"/>
                      </a:lnTo>
                      <a:lnTo>
                        <a:pt x="8431" y="1752"/>
                      </a:lnTo>
                      <a:lnTo>
                        <a:pt x="8425" y="1740"/>
                      </a:lnTo>
                      <a:lnTo>
                        <a:pt x="8419" y="1740"/>
                      </a:lnTo>
                      <a:lnTo>
                        <a:pt x="8394" y="1729"/>
                      </a:lnTo>
                      <a:lnTo>
                        <a:pt x="8387" y="1721"/>
                      </a:lnTo>
                      <a:lnTo>
                        <a:pt x="8375" y="1722"/>
                      </a:lnTo>
                      <a:lnTo>
                        <a:pt x="8363" y="1716"/>
                      </a:lnTo>
                      <a:lnTo>
                        <a:pt x="8363" y="1716"/>
                      </a:lnTo>
                      <a:lnTo>
                        <a:pt x="8317" y="1666"/>
                      </a:lnTo>
                      <a:lnTo>
                        <a:pt x="8295" y="1652"/>
                      </a:lnTo>
                      <a:lnTo>
                        <a:pt x="8282" y="1648"/>
                      </a:lnTo>
                      <a:lnTo>
                        <a:pt x="8276" y="1637"/>
                      </a:lnTo>
                      <a:lnTo>
                        <a:pt x="8271" y="1641"/>
                      </a:lnTo>
                      <a:lnTo>
                        <a:pt x="8234" y="1622"/>
                      </a:lnTo>
                      <a:lnTo>
                        <a:pt x="8220" y="1606"/>
                      </a:lnTo>
                      <a:lnTo>
                        <a:pt x="8212" y="1609"/>
                      </a:lnTo>
                      <a:lnTo>
                        <a:pt x="8191" y="1599"/>
                      </a:lnTo>
                      <a:lnTo>
                        <a:pt x="8179" y="1598"/>
                      </a:lnTo>
                      <a:lnTo>
                        <a:pt x="8150" y="1569"/>
                      </a:lnTo>
                      <a:lnTo>
                        <a:pt x="8137" y="1567"/>
                      </a:lnTo>
                      <a:lnTo>
                        <a:pt x="8086" y="1566"/>
                      </a:lnTo>
                      <a:lnTo>
                        <a:pt x="8081" y="1571"/>
                      </a:lnTo>
                      <a:lnTo>
                        <a:pt x="8066" y="1574"/>
                      </a:lnTo>
                      <a:lnTo>
                        <a:pt x="8056" y="1568"/>
                      </a:lnTo>
                      <a:lnTo>
                        <a:pt x="8042" y="1563"/>
                      </a:lnTo>
                      <a:lnTo>
                        <a:pt x="8028" y="1567"/>
                      </a:lnTo>
                      <a:lnTo>
                        <a:pt x="8005" y="1565"/>
                      </a:lnTo>
                      <a:lnTo>
                        <a:pt x="7992" y="1571"/>
                      </a:lnTo>
                      <a:lnTo>
                        <a:pt x="7978" y="1568"/>
                      </a:lnTo>
                      <a:lnTo>
                        <a:pt x="7952" y="1553"/>
                      </a:lnTo>
                      <a:lnTo>
                        <a:pt x="7945" y="1556"/>
                      </a:lnTo>
                      <a:lnTo>
                        <a:pt x="7877" y="1539"/>
                      </a:lnTo>
                      <a:lnTo>
                        <a:pt x="7850" y="1539"/>
                      </a:lnTo>
                      <a:lnTo>
                        <a:pt x="7840" y="1545"/>
                      </a:lnTo>
                      <a:lnTo>
                        <a:pt x="7839" y="1557"/>
                      </a:lnTo>
                      <a:lnTo>
                        <a:pt x="7843" y="1567"/>
                      </a:lnTo>
                      <a:lnTo>
                        <a:pt x="7841" y="1589"/>
                      </a:lnTo>
                      <a:lnTo>
                        <a:pt x="7824" y="1595"/>
                      </a:lnTo>
                      <a:lnTo>
                        <a:pt x="7819" y="1608"/>
                      </a:lnTo>
                      <a:lnTo>
                        <a:pt x="7849" y="1615"/>
                      </a:lnTo>
                      <a:lnTo>
                        <a:pt x="7860" y="1651"/>
                      </a:lnTo>
                      <a:lnTo>
                        <a:pt x="7866" y="1657"/>
                      </a:lnTo>
                      <a:lnTo>
                        <a:pt x="7866" y="1666"/>
                      </a:lnTo>
                      <a:lnTo>
                        <a:pt x="7871" y="1689"/>
                      </a:lnTo>
                      <a:lnTo>
                        <a:pt x="7840" y="1725"/>
                      </a:lnTo>
                      <a:lnTo>
                        <a:pt x="7820" y="1739"/>
                      </a:lnTo>
                      <a:lnTo>
                        <a:pt x="7797" y="1738"/>
                      </a:lnTo>
                      <a:lnTo>
                        <a:pt x="7790" y="1733"/>
                      </a:lnTo>
                      <a:lnTo>
                        <a:pt x="7782" y="1711"/>
                      </a:lnTo>
                      <a:lnTo>
                        <a:pt x="7777" y="1700"/>
                      </a:lnTo>
                      <a:lnTo>
                        <a:pt x="7762" y="1690"/>
                      </a:lnTo>
                      <a:lnTo>
                        <a:pt x="7760" y="1684"/>
                      </a:lnTo>
                      <a:lnTo>
                        <a:pt x="7750" y="1678"/>
                      </a:lnTo>
                      <a:lnTo>
                        <a:pt x="7727" y="1675"/>
                      </a:lnTo>
                      <a:lnTo>
                        <a:pt x="7721" y="1670"/>
                      </a:lnTo>
                      <a:lnTo>
                        <a:pt x="7719" y="1663"/>
                      </a:lnTo>
                      <a:lnTo>
                        <a:pt x="7717" y="1655"/>
                      </a:lnTo>
                      <a:lnTo>
                        <a:pt x="7720" y="1625"/>
                      </a:lnTo>
                      <a:lnTo>
                        <a:pt x="7716" y="1614"/>
                      </a:lnTo>
                      <a:lnTo>
                        <a:pt x="7698" y="1608"/>
                      </a:lnTo>
                      <a:lnTo>
                        <a:pt x="7700" y="1598"/>
                      </a:lnTo>
                      <a:lnTo>
                        <a:pt x="7707" y="1595"/>
                      </a:lnTo>
                      <a:lnTo>
                        <a:pt x="7706" y="1590"/>
                      </a:lnTo>
                      <a:lnTo>
                        <a:pt x="7693" y="1582"/>
                      </a:lnTo>
                      <a:lnTo>
                        <a:pt x="7685" y="1584"/>
                      </a:lnTo>
                      <a:lnTo>
                        <a:pt x="7679" y="1590"/>
                      </a:lnTo>
                      <a:lnTo>
                        <a:pt x="7650" y="1627"/>
                      </a:lnTo>
                      <a:lnTo>
                        <a:pt x="7641" y="1628"/>
                      </a:lnTo>
                      <a:lnTo>
                        <a:pt x="7635" y="1626"/>
                      </a:lnTo>
                      <a:lnTo>
                        <a:pt x="7613" y="1626"/>
                      </a:lnTo>
                      <a:lnTo>
                        <a:pt x="7591" y="1614"/>
                      </a:lnTo>
                      <a:lnTo>
                        <a:pt x="7559" y="1610"/>
                      </a:lnTo>
                      <a:lnTo>
                        <a:pt x="7547" y="1614"/>
                      </a:lnTo>
                      <a:lnTo>
                        <a:pt x="7544" y="1617"/>
                      </a:lnTo>
                      <a:lnTo>
                        <a:pt x="7542" y="1614"/>
                      </a:lnTo>
                      <a:lnTo>
                        <a:pt x="7518" y="1616"/>
                      </a:lnTo>
                      <a:lnTo>
                        <a:pt x="7504" y="1606"/>
                      </a:lnTo>
                      <a:lnTo>
                        <a:pt x="7489" y="1582"/>
                      </a:lnTo>
                      <a:lnTo>
                        <a:pt x="7469" y="1594"/>
                      </a:lnTo>
                      <a:lnTo>
                        <a:pt x="7438" y="1590"/>
                      </a:lnTo>
                      <a:lnTo>
                        <a:pt x="7420" y="1600"/>
                      </a:lnTo>
                      <a:lnTo>
                        <a:pt x="7405" y="1594"/>
                      </a:lnTo>
                      <a:lnTo>
                        <a:pt x="7398" y="1594"/>
                      </a:lnTo>
                      <a:lnTo>
                        <a:pt x="7393" y="1599"/>
                      </a:lnTo>
                      <a:lnTo>
                        <a:pt x="7389" y="1606"/>
                      </a:lnTo>
                      <a:lnTo>
                        <a:pt x="7382" y="1606"/>
                      </a:lnTo>
                      <a:lnTo>
                        <a:pt x="7378" y="1623"/>
                      </a:lnTo>
                      <a:lnTo>
                        <a:pt x="7362" y="1622"/>
                      </a:lnTo>
                      <a:lnTo>
                        <a:pt x="7356" y="1635"/>
                      </a:lnTo>
                      <a:lnTo>
                        <a:pt x="7346" y="1646"/>
                      </a:lnTo>
                      <a:lnTo>
                        <a:pt x="7338" y="1643"/>
                      </a:lnTo>
                      <a:lnTo>
                        <a:pt x="7339" y="1626"/>
                      </a:lnTo>
                      <a:lnTo>
                        <a:pt x="7336" y="1616"/>
                      </a:lnTo>
                      <a:lnTo>
                        <a:pt x="7327" y="1620"/>
                      </a:lnTo>
                      <a:lnTo>
                        <a:pt x="7322" y="1617"/>
                      </a:lnTo>
                      <a:lnTo>
                        <a:pt x="7314" y="1605"/>
                      </a:lnTo>
                      <a:lnTo>
                        <a:pt x="7306" y="1596"/>
                      </a:lnTo>
                      <a:lnTo>
                        <a:pt x="7293" y="1590"/>
                      </a:lnTo>
                      <a:lnTo>
                        <a:pt x="7284" y="1590"/>
                      </a:lnTo>
                      <a:lnTo>
                        <a:pt x="7273" y="1590"/>
                      </a:lnTo>
                      <a:lnTo>
                        <a:pt x="7268" y="1582"/>
                      </a:lnTo>
                      <a:lnTo>
                        <a:pt x="7250" y="1578"/>
                      </a:lnTo>
                      <a:lnTo>
                        <a:pt x="7250" y="1569"/>
                      </a:lnTo>
                      <a:lnTo>
                        <a:pt x="7270" y="1509"/>
                      </a:lnTo>
                      <a:lnTo>
                        <a:pt x="7270" y="1497"/>
                      </a:lnTo>
                      <a:lnTo>
                        <a:pt x="7268" y="1486"/>
                      </a:lnTo>
                      <a:lnTo>
                        <a:pt x="7268" y="1480"/>
                      </a:lnTo>
                      <a:lnTo>
                        <a:pt x="7258" y="1459"/>
                      </a:lnTo>
                      <a:lnTo>
                        <a:pt x="7258" y="1455"/>
                      </a:lnTo>
                      <a:lnTo>
                        <a:pt x="7247" y="1444"/>
                      </a:lnTo>
                      <a:lnTo>
                        <a:pt x="7238" y="1431"/>
                      </a:lnTo>
                      <a:lnTo>
                        <a:pt x="7232" y="1426"/>
                      </a:lnTo>
                      <a:lnTo>
                        <a:pt x="7222" y="1409"/>
                      </a:lnTo>
                      <a:lnTo>
                        <a:pt x="7212" y="1402"/>
                      </a:lnTo>
                      <a:lnTo>
                        <a:pt x="7204" y="1393"/>
                      </a:lnTo>
                      <a:lnTo>
                        <a:pt x="7192" y="1388"/>
                      </a:lnTo>
                      <a:lnTo>
                        <a:pt x="7152" y="1384"/>
                      </a:lnTo>
                      <a:lnTo>
                        <a:pt x="7139" y="1379"/>
                      </a:lnTo>
                      <a:lnTo>
                        <a:pt x="7112" y="1378"/>
                      </a:lnTo>
                      <a:lnTo>
                        <a:pt x="7090" y="1382"/>
                      </a:lnTo>
                      <a:lnTo>
                        <a:pt x="7064" y="1380"/>
                      </a:lnTo>
                      <a:lnTo>
                        <a:pt x="7051" y="1383"/>
                      </a:lnTo>
                      <a:lnTo>
                        <a:pt x="7047" y="1388"/>
                      </a:lnTo>
                      <a:lnTo>
                        <a:pt x="7024" y="1385"/>
                      </a:lnTo>
                      <a:lnTo>
                        <a:pt x="7017" y="1393"/>
                      </a:lnTo>
                      <a:lnTo>
                        <a:pt x="7006" y="1393"/>
                      </a:lnTo>
                      <a:lnTo>
                        <a:pt x="6979" y="1386"/>
                      </a:lnTo>
                      <a:lnTo>
                        <a:pt x="6973" y="1388"/>
                      </a:lnTo>
                      <a:lnTo>
                        <a:pt x="6964" y="1396"/>
                      </a:lnTo>
                      <a:lnTo>
                        <a:pt x="6951" y="1400"/>
                      </a:lnTo>
                      <a:lnTo>
                        <a:pt x="6941" y="1395"/>
                      </a:lnTo>
                      <a:lnTo>
                        <a:pt x="6920" y="1396"/>
                      </a:lnTo>
                      <a:lnTo>
                        <a:pt x="6913" y="1400"/>
                      </a:lnTo>
                      <a:lnTo>
                        <a:pt x="6905" y="1397"/>
                      </a:lnTo>
                      <a:lnTo>
                        <a:pt x="6881" y="1410"/>
                      </a:lnTo>
                      <a:lnTo>
                        <a:pt x="6870" y="1410"/>
                      </a:lnTo>
                      <a:lnTo>
                        <a:pt x="6861" y="1417"/>
                      </a:lnTo>
                      <a:lnTo>
                        <a:pt x="6855" y="1409"/>
                      </a:lnTo>
                      <a:lnTo>
                        <a:pt x="6837" y="1393"/>
                      </a:lnTo>
                      <a:lnTo>
                        <a:pt x="6823" y="1391"/>
                      </a:lnTo>
                      <a:lnTo>
                        <a:pt x="6817" y="1386"/>
                      </a:lnTo>
                      <a:lnTo>
                        <a:pt x="6840" y="1379"/>
                      </a:lnTo>
                      <a:lnTo>
                        <a:pt x="6848" y="1368"/>
                      </a:lnTo>
                      <a:lnTo>
                        <a:pt x="6850" y="1354"/>
                      </a:lnTo>
                      <a:lnTo>
                        <a:pt x="6814" y="1323"/>
                      </a:lnTo>
                      <a:lnTo>
                        <a:pt x="6811" y="1315"/>
                      </a:lnTo>
                      <a:lnTo>
                        <a:pt x="6808" y="1307"/>
                      </a:lnTo>
                      <a:lnTo>
                        <a:pt x="6786" y="1310"/>
                      </a:lnTo>
                      <a:lnTo>
                        <a:pt x="6769" y="1316"/>
                      </a:lnTo>
                      <a:lnTo>
                        <a:pt x="6759" y="1316"/>
                      </a:lnTo>
                      <a:lnTo>
                        <a:pt x="6755" y="1307"/>
                      </a:lnTo>
                      <a:lnTo>
                        <a:pt x="6755" y="1299"/>
                      </a:lnTo>
                      <a:lnTo>
                        <a:pt x="6737" y="1288"/>
                      </a:lnTo>
                      <a:lnTo>
                        <a:pt x="6732" y="1276"/>
                      </a:lnTo>
                      <a:lnTo>
                        <a:pt x="6725" y="1275"/>
                      </a:lnTo>
                      <a:lnTo>
                        <a:pt x="6706" y="1264"/>
                      </a:lnTo>
                      <a:lnTo>
                        <a:pt x="6701" y="1271"/>
                      </a:lnTo>
                      <a:lnTo>
                        <a:pt x="6692" y="1272"/>
                      </a:lnTo>
                      <a:lnTo>
                        <a:pt x="6685" y="1267"/>
                      </a:lnTo>
                      <a:lnTo>
                        <a:pt x="6671" y="1264"/>
                      </a:lnTo>
                      <a:lnTo>
                        <a:pt x="6665" y="1266"/>
                      </a:lnTo>
                      <a:lnTo>
                        <a:pt x="6665" y="1260"/>
                      </a:lnTo>
                      <a:lnTo>
                        <a:pt x="6684" y="1232"/>
                      </a:lnTo>
                      <a:lnTo>
                        <a:pt x="6690" y="1227"/>
                      </a:lnTo>
                      <a:lnTo>
                        <a:pt x="6703" y="1237"/>
                      </a:lnTo>
                      <a:lnTo>
                        <a:pt x="6709" y="1245"/>
                      </a:lnTo>
                      <a:lnTo>
                        <a:pt x="6722" y="1237"/>
                      </a:lnTo>
                      <a:lnTo>
                        <a:pt x="6722" y="1226"/>
                      </a:lnTo>
                      <a:lnTo>
                        <a:pt x="6721" y="1217"/>
                      </a:lnTo>
                      <a:lnTo>
                        <a:pt x="6708" y="1181"/>
                      </a:lnTo>
                      <a:lnTo>
                        <a:pt x="6689" y="1169"/>
                      </a:lnTo>
                      <a:lnTo>
                        <a:pt x="6678" y="1162"/>
                      </a:lnTo>
                      <a:lnTo>
                        <a:pt x="6662" y="1159"/>
                      </a:lnTo>
                      <a:lnTo>
                        <a:pt x="6656" y="1153"/>
                      </a:lnTo>
                      <a:lnTo>
                        <a:pt x="6636" y="1143"/>
                      </a:lnTo>
                      <a:lnTo>
                        <a:pt x="6617" y="1147"/>
                      </a:lnTo>
                      <a:lnTo>
                        <a:pt x="6615" y="1151"/>
                      </a:lnTo>
                      <a:lnTo>
                        <a:pt x="6612" y="1144"/>
                      </a:lnTo>
                      <a:lnTo>
                        <a:pt x="6603" y="1143"/>
                      </a:lnTo>
                      <a:lnTo>
                        <a:pt x="6575" y="1143"/>
                      </a:lnTo>
                      <a:lnTo>
                        <a:pt x="6565" y="1148"/>
                      </a:lnTo>
                      <a:lnTo>
                        <a:pt x="6540" y="1142"/>
                      </a:lnTo>
                      <a:lnTo>
                        <a:pt x="6528" y="1131"/>
                      </a:lnTo>
                      <a:lnTo>
                        <a:pt x="6512" y="1131"/>
                      </a:lnTo>
                      <a:lnTo>
                        <a:pt x="6490" y="1109"/>
                      </a:lnTo>
                      <a:lnTo>
                        <a:pt x="6484" y="1111"/>
                      </a:lnTo>
                      <a:lnTo>
                        <a:pt x="6443" y="1106"/>
                      </a:lnTo>
                      <a:lnTo>
                        <a:pt x="6419" y="1092"/>
                      </a:lnTo>
                      <a:lnTo>
                        <a:pt x="6378" y="1089"/>
                      </a:lnTo>
                      <a:lnTo>
                        <a:pt x="6365" y="1084"/>
                      </a:lnTo>
                      <a:lnTo>
                        <a:pt x="6319" y="1086"/>
                      </a:lnTo>
                      <a:lnTo>
                        <a:pt x="6264" y="1079"/>
                      </a:lnTo>
                      <a:lnTo>
                        <a:pt x="6257" y="1073"/>
                      </a:lnTo>
                      <a:lnTo>
                        <a:pt x="6252" y="1066"/>
                      </a:lnTo>
                      <a:lnTo>
                        <a:pt x="6242" y="1060"/>
                      </a:lnTo>
                      <a:lnTo>
                        <a:pt x="6232" y="1058"/>
                      </a:lnTo>
                      <a:lnTo>
                        <a:pt x="6225" y="1057"/>
                      </a:lnTo>
                      <a:lnTo>
                        <a:pt x="6217" y="1068"/>
                      </a:lnTo>
                      <a:lnTo>
                        <a:pt x="6216" y="1074"/>
                      </a:lnTo>
                      <a:lnTo>
                        <a:pt x="6226" y="1084"/>
                      </a:lnTo>
                      <a:lnTo>
                        <a:pt x="6227" y="1093"/>
                      </a:lnTo>
                      <a:lnTo>
                        <a:pt x="6235" y="1105"/>
                      </a:lnTo>
                      <a:lnTo>
                        <a:pt x="6227" y="1109"/>
                      </a:lnTo>
                      <a:lnTo>
                        <a:pt x="6216" y="1119"/>
                      </a:lnTo>
                      <a:lnTo>
                        <a:pt x="6211" y="1127"/>
                      </a:lnTo>
                      <a:lnTo>
                        <a:pt x="6206" y="1152"/>
                      </a:lnTo>
                      <a:lnTo>
                        <a:pt x="6199" y="1167"/>
                      </a:lnTo>
                      <a:lnTo>
                        <a:pt x="6192" y="1176"/>
                      </a:lnTo>
                      <a:lnTo>
                        <a:pt x="6179" y="1179"/>
                      </a:lnTo>
                      <a:lnTo>
                        <a:pt x="6166" y="1191"/>
                      </a:lnTo>
                      <a:lnTo>
                        <a:pt x="6158" y="1205"/>
                      </a:lnTo>
                      <a:lnTo>
                        <a:pt x="6157" y="1212"/>
                      </a:lnTo>
                      <a:lnTo>
                        <a:pt x="6163" y="1226"/>
                      </a:lnTo>
                      <a:lnTo>
                        <a:pt x="6165" y="1234"/>
                      </a:lnTo>
                      <a:lnTo>
                        <a:pt x="6155" y="1235"/>
                      </a:lnTo>
                      <a:lnTo>
                        <a:pt x="6156" y="1255"/>
                      </a:lnTo>
                      <a:lnTo>
                        <a:pt x="6161" y="1269"/>
                      </a:lnTo>
                      <a:lnTo>
                        <a:pt x="6171" y="1280"/>
                      </a:lnTo>
                      <a:lnTo>
                        <a:pt x="6173" y="1286"/>
                      </a:lnTo>
                      <a:lnTo>
                        <a:pt x="6173" y="1298"/>
                      </a:lnTo>
                      <a:lnTo>
                        <a:pt x="6171" y="1307"/>
                      </a:lnTo>
                      <a:lnTo>
                        <a:pt x="6161" y="1307"/>
                      </a:lnTo>
                      <a:lnTo>
                        <a:pt x="6141" y="1294"/>
                      </a:lnTo>
                      <a:lnTo>
                        <a:pt x="6135" y="1313"/>
                      </a:lnTo>
                      <a:lnTo>
                        <a:pt x="6120" y="1307"/>
                      </a:lnTo>
                      <a:lnTo>
                        <a:pt x="6115" y="1314"/>
                      </a:lnTo>
                      <a:lnTo>
                        <a:pt x="6113" y="1309"/>
                      </a:lnTo>
                      <a:lnTo>
                        <a:pt x="6093" y="1325"/>
                      </a:lnTo>
                      <a:lnTo>
                        <a:pt x="6088" y="1334"/>
                      </a:lnTo>
                      <a:lnTo>
                        <a:pt x="6080" y="1340"/>
                      </a:lnTo>
                      <a:lnTo>
                        <a:pt x="6076" y="1352"/>
                      </a:lnTo>
                      <a:lnTo>
                        <a:pt x="6065" y="1351"/>
                      </a:lnTo>
                      <a:lnTo>
                        <a:pt x="6060" y="1357"/>
                      </a:lnTo>
                      <a:lnTo>
                        <a:pt x="6054" y="1350"/>
                      </a:lnTo>
                      <a:lnTo>
                        <a:pt x="6047" y="1348"/>
                      </a:lnTo>
                      <a:lnTo>
                        <a:pt x="6042" y="1343"/>
                      </a:lnTo>
                      <a:lnTo>
                        <a:pt x="6042" y="1334"/>
                      </a:lnTo>
                      <a:lnTo>
                        <a:pt x="6033" y="1331"/>
                      </a:lnTo>
                      <a:lnTo>
                        <a:pt x="6029" y="1320"/>
                      </a:lnTo>
                      <a:lnTo>
                        <a:pt x="6021" y="1314"/>
                      </a:lnTo>
                      <a:lnTo>
                        <a:pt x="6013" y="1314"/>
                      </a:lnTo>
                      <a:lnTo>
                        <a:pt x="5985" y="1293"/>
                      </a:lnTo>
                      <a:lnTo>
                        <a:pt x="5972" y="1294"/>
                      </a:lnTo>
                      <a:lnTo>
                        <a:pt x="5956" y="1288"/>
                      </a:lnTo>
                      <a:lnTo>
                        <a:pt x="5950" y="1281"/>
                      </a:lnTo>
                      <a:lnTo>
                        <a:pt x="5941" y="1280"/>
                      </a:lnTo>
                      <a:lnTo>
                        <a:pt x="5929" y="1272"/>
                      </a:lnTo>
                      <a:lnTo>
                        <a:pt x="5898" y="1276"/>
                      </a:lnTo>
                      <a:lnTo>
                        <a:pt x="5887" y="1294"/>
                      </a:lnTo>
                      <a:lnTo>
                        <a:pt x="5886" y="1304"/>
                      </a:lnTo>
                      <a:lnTo>
                        <a:pt x="5888" y="1318"/>
                      </a:lnTo>
                      <a:lnTo>
                        <a:pt x="5887" y="1324"/>
                      </a:lnTo>
                      <a:lnTo>
                        <a:pt x="5877" y="1309"/>
                      </a:lnTo>
                      <a:lnTo>
                        <a:pt x="5872" y="1314"/>
                      </a:lnTo>
                      <a:lnTo>
                        <a:pt x="5845" y="1309"/>
                      </a:lnTo>
                      <a:lnTo>
                        <a:pt x="5834" y="1314"/>
                      </a:lnTo>
                      <a:lnTo>
                        <a:pt x="5824" y="1312"/>
                      </a:lnTo>
                      <a:lnTo>
                        <a:pt x="5811" y="1292"/>
                      </a:lnTo>
                      <a:lnTo>
                        <a:pt x="5802" y="1287"/>
                      </a:lnTo>
                      <a:lnTo>
                        <a:pt x="5792" y="1264"/>
                      </a:lnTo>
                      <a:lnTo>
                        <a:pt x="5783" y="1254"/>
                      </a:lnTo>
                      <a:lnTo>
                        <a:pt x="5775" y="1232"/>
                      </a:lnTo>
                      <a:lnTo>
                        <a:pt x="5774" y="1217"/>
                      </a:lnTo>
                      <a:lnTo>
                        <a:pt x="5773" y="1214"/>
                      </a:lnTo>
                      <a:lnTo>
                        <a:pt x="5767" y="1218"/>
                      </a:lnTo>
                      <a:lnTo>
                        <a:pt x="5762" y="1232"/>
                      </a:lnTo>
                      <a:lnTo>
                        <a:pt x="5744" y="1275"/>
                      </a:lnTo>
                      <a:lnTo>
                        <a:pt x="5737" y="1289"/>
                      </a:lnTo>
                      <a:lnTo>
                        <a:pt x="5736" y="1307"/>
                      </a:lnTo>
                      <a:lnTo>
                        <a:pt x="5733" y="1319"/>
                      </a:lnTo>
                      <a:lnTo>
                        <a:pt x="5735" y="1353"/>
                      </a:lnTo>
                      <a:lnTo>
                        <a:pt x="5727" y="1358"/>
                      </a:lnTo>
                      <a:lnTo>
                        <a:pt x="5719" y="1380"/>
                      </a:lnTo>
                      <a:lnTo>
                        <a:pt x="5712" y="1388"/>
                      </a:lnTo>
                      <a:lnTo>
                        <a:pt x="5710" y="1406"/>
                      </a:lnTo>
                      <a:lnTo>
                        <a:pt x="5700" y="1418"/>
                      </a:lnTo>
                      <a:lnTo>
                        <a:pt x="5697" y="1433"/>
                      </a:lnTo>
                      <a:lnTo>
                        <a:pt x="5684" y="1427"/>
                      </a:lnTo>
                      <a:lnTo>
                        <a:pt x="5674" y="1395"/>
                      </a:lnTo>
                      <a:lnTo>
                        <a:pt x="5671" y="1393"/>
                      </a:lnTo>
                      <a:lnTo>
                        <a:pt x="5669" y="1405"/>
                      </a:lnTo>
                      <a:lnTo>
                        <a:pt x="5662" y="1406"/>
                      </a:lnTo>
                      <a:lnTo>
                        <a:pt x="5656" y="1397"/>
                      </a:lnTo>
                      <a:lnTo>
                        <a:pt x="5649" y="1399"/>
                      </a:lnTo>
                      <a:lnTo>
                        <a:pt x="5641" y="1394"/>
                      </a:lnTo>
                      <a:lnTo>
                        <a:pt x="5636" y="1386"/>
                      </a:lnTo>
                      <a:lnTo>
                        <a:pt x="5636" y="1379"/>
                      </a:lnTo>
                      <a:lnTo>
                        <a:pt x="5627" y="1368"/>
                      </a:lnTo>
                      <a:lnTo>
                        <a:pt x="5620" y="1375"/>
                      </a:lnTo>
                      <a:lnTo>
                        <a:pt x="5618" y="1369"/>
                      </a:lnTo>
                      <a:lnTo>
                        <a:pt x="5613" y="1364"/>
                      </a:lnTo>
                      <a:lnTo>
                        <a:pt x="5609" y="1354"/>
                      </a:lnTo>
                      <a:lnTo>
                        <a:pt x="5607" y="1340"/>
                      </a:lnTo>
                      <a:lnTo>
                        <a:pt x="5599" y="1336"/>
                      </a:lnTo>
                      <a:lnTo>
                        <a:pt x="5596" y="1340"/>
                      </a:lnTo>
                      <a:lnTo>
                        <a:pt x="5596" y="1332"/>
                      </a:lnTo>
                      <a:lnTo>
                        <a:pt x="5588" y="1318"/>
                      </a:lnTo>
                      <a:lnTo>
                        <a:pt x="5586" y="1303"/>
                      </a:lnTo>
                      <a:lnTo>
                        <a:pt x="5582" y="1299"/>
                      </a:lnTo>
                      <a:lnTo>
                        <a:pt x="5582" y="1288"/>
                      </a:lnTo>
                      <a:lnTo>
                        <a:pt x="5579" y="1282"/>
                      </a:lnTo>
                      <a:lnTo>
                        <a:pt x="5576" y="1270"/>
                      </a:lnTo>
                      <a:lnTo>
                        <a:pt x="5575" y="1273"/>
                      </a:lnTo>
                      <a:lnTo>
                        <a:pt x="5565" y="1280"/>
                      </a:lnTo>
                      <a:lnTo>
                        <a:pt x="5559" y="1272"/>
                      </a:lnTo>
                      <a:lnTo>
                        <a:pt x="5561" y="1264"/>
                      </a:lnTo>
                      <a:lnTo>
                        <a:pt x="5559" y="1255"/>
                      </a:lnTo>
                      <a:lnTo>
                        <a:pt x="5555" y="1251"/>
                      </a:lnTo>
                      <a:lnTo>
                        <a:pt x="5554" y="1245"/>
                      </a:lnTo>
                      <a:lnTo>
                        <a:pt x="5553" y="1229"/>
                      </a:lnTo>
                      <a:lnTo>
                        <a:pt x="5572" y="1200"/>
                      </a:lnTo>
                      <a:lnTo>
                        <a:pt x="5577" y="1205"/>
                      </a:lnTo>
                      <a:lnTo>
                        <a:pt x="5582" y="1203"/>
                      </a:lnTo>
                      <a:lnTo>
                        <a:pt x="5579" y="1199"/>
                      </a:lnTo>
                      <a:lnTo>
                        <a:pt x="5580" y="1192"/>
                      </a:lnTo>
                      <a:lnTo>
                        <a:pt x="5591" y="1187"/>
                      </a:lnTo>
                      <a:lnTo>
                        <a:pt x="5597" y="1180"/>
                      </a:lnTo>
                      <a:lnTo>
                        <a:pt x="5591" y="1181"/>
                      </a:lnTo>
                      <a:lnTo>
                        <a:pt x="5591" y="1178"/>
                      </a:lnTo>
                      <a:lnTo>
                        <a:pt x="5596" y="1173"/>
                      </a:lnTo>
                      <a:lnTo>
                        <a:pt x="5593" y="1169"/>
                      </a:lnTo>
                      <a:lnTo>
                        <a:pt x="5593" y="1159"/>
                      </a:lnTo>
                      <a:lnTo>
                        <a:pt x="5603" y="1141"/>
                      </a:lnTo>
                      <a:lnTo>
                        <a:pt x="5581" y="1125"/>
                      </a:lnTo>
                      <a:lnTo>
                        <a:pt x="5582" y="1120"/>
                      </a:lnTo>
                      <a:lnTo>
                        <a:pt x="5590" y="1111"/>
                      </a:lnTo>
                      <a:lnTo>
                        <a:pt x="5580" y="1104"/>
                      </a:lnTo>
                      <a:lnTo>
                        <a:pt x="5582" y="1094"/>
                      </a:lnTo>
                      <a:lnTo>
                        <a:pt x="5588" y="1090"/>
                      </a:lnTo>
                      <a:lnTo>
                        <a:pt x="5588" y="1077"/>
                      </a:lnTo>
                      <a:lnTo>
                        <a:pt x="5591" y="1074"/>
                      </a:lnTo>
                      <a:lnTo>
                        <a:pt x="5587" y="1072"/>
                      </a:lnTo>
                      <a:lnTo>
                        <a:pt x="5586" y="1066"/>
                      </a:lnTo>
                      <a:lnTo>
                        <a:pt x="5587" y="1058"/>
                      </a:lnTo>
                      <a:lnTo>
                        <a:pt x="5585" y="1050"/>
                      </a:lnTo>
                      <a:lnTo>
                        <a:pt x="5592" y="1049"/>
                      </a:lnTo>
                      <a:lnTo>
                        <a:pt x="5593" y="1045"/>
                      </a:lnTo>
                      <a:lnTo>
                        <a:pt x="5595" y="1038"/>
                      </a:lnTo>
                      <a:lnTo>
                        <a:pt x="5597" y="1031"/>
                      </a:lnTo>
                      <a:lnTo>
                        <a:pt x="5593" y="1028"/>
                      </a:lnTo>
                      <a:lnTo>
                        <a:pt x="5593" y="1022"/>
                      </a:lnTo>
                      <a:lnTo>
                        <a:pt x="5577" y="1012"/>
                      </a:lnTo>
                      <a:lnTo>
                        <a:pt x="5572" y="1001"/>
                      </a:lnTo>
                      <a:lnTo>
                        <a:pt x="5565" y="992"/>
                      </a:lnTo>
                      <a:lnTo>
                        <a:pt x="5565" y="985"/>
                      </a:lnTo>
                      <a:lnTo>
                        <a:pt x="5541" y="971"/>
                      </a:lnTo>
                      <a:lnTo>
                        <a:pt x="5542" y="964"/>
                      </a:lnTo>
                      <a:lnTo>
                        <a:pt x="5541" y="957"/>
                      </a:lnTo>
                      <a:lnTo>
                        <a:pt x="5528" y="955"/>
                      </a:lnTo>
                      <a:lnTo>
                        <a:pt x="5523" y="952"/>
                      </a:lnTo>
                      <a:lnTo>
                        <a:pt x="5527" y="948"/>
                      </a:lnTo>
                      <a:lnTo>
                        <a:pt x="5521" y="939"/>
                      </a:lnTo>
                      <a:lnTo>
                        <a:pt x="5504" y="932"/>
                      </a:lnTo>
                      <a:lnTo>
                        <a:pt x="5494" y="936"/>
                      </a:lnTo>
                      <a:lnTo>
                        <a:pt x="5478" y="933"/>
                      </a:lnTo>
                      <a:lnTo>
                        <a:pt x="5461" y="925"/>
                      </a:lnTo>
                      <a:lnTo>
                        <a:pt x="5457" y="930"/>
                      </a:lnTo>
                      <a:lnTo>
                        <a:pt x="5455" y="938"/>
                      </a:lnTo>
                      <a:lnTo>
                        <a:pt x="5447" y="938"/>
                      </a:lnTo>
                      <a:lnTo>
                        <a:pt x="5437" y="950"/>
                      </a:lnTo>
                      <a:lnTo>
                        <a:pt x="5435" y="947"/>
                      </a:lnTo>
                      <a:lnTo>
                        <a:pt x="5434" y="941"/>
                      </a:lnTo>
                      <a:lnTo>
                        <a:pt x="5415" y="918"/>
                      </a:lnTo>
                      <a:lnTo>
                        <a:pt x="5408" y="925"/>
                      </a:lnTo>
                      <a:lnTo>
                        <a:pt x="5399" y="920"/>
                      </a:lnTo>
                      <a:lnTo>
                        <a:pt x="5392" y="922"/>
                      </a:lnTo>
                      <a:lnTo>
                        <a:pt x="5385" y="912"/>
                      </a:lnTo>
                      <a:lnTo>
                        <a:pt x="5380" y="916"/>
                      </a:lnTo>
                      <a:lnTo>
                        <a:pt x="5373" y="910"/>
                      </a:lnTo>
                      <a:lnTo>
                        <a:pt x="5370" y="918"/>
                      </a:lnTo>
                      <a:lnTo>
                        <a:pt x="5361" y="910"/>
                      </a:lnTo>
                      <a:lnTo>
                        <a:pt x="5361" y="904"/>
                      </a:lnTo>
                      <a:lnTo>
                        <a:pt x="5359" y="895"/>
                      </a:lnTo>
                      <a:lnTo>
                        <a:pt x="5354" y="891"/>
                      </a:lnTo>
                      <a:lnTo>
                        <a:pt x="5350" y="896"/>
                      </a:lnTo>
                      <a:lnTo>
                        <a:pt x="5339" y="883"/>
                      </a:lnTo>
                      <a:lnTo>
                        <a:pt x="5333" y="885"/>
                      </a:lnTo>
                      <a:lnTo>
                        <a:pt x="5323" y="879"/>
                      </a:lnTo>
                      <a:lnTo>
                        <a:pt x="5305" y="875"/>
                      </a:lnTo>
                      <a:lnTo>
                        <a:pt x="5292" y="866"/>
                      </a:lnTo>
                      <a:lnTo>
                        <a:pt x="5286" y="866"/>
                      </a:lnTo>
                      <a:lnTo>
                        <a:pt x="5285" y="873"/>
                      </a:lnTo>
                      <a:lnTo>
                        <a:pt x="5285" y="880"/>
                      </a:lnTo>
                      <a:lnTo>
                        <a:pt x="5286" y="890"/>
                      </a:lnTo>
                      <a:lnTo>
                        <a:pt x="5284" y="895"/>
                      </a:lnTo>
                      <a:lnTo>
                        <a:pt x="5268" y="893"/>
                      </a:lnTo>
                      <a:lnTo>
                        <a:pt x="5258" y="877"/>
                      </a:lnTo>
                      <a:lnTo>
                        <a:pt x="5257" y="883"/>
                      </a:lnTo>
                      <a:lnTo>
                        <a:pt x="5256" y="900"/>
                      </a:lnTo>
                      <a:lnTo>
                        <a:pt x="5247" y="942"/>
                      </a:lnTo>
                      <a:lnTo>
                        <a:pt x="5252" y="944"/>
                      </a:lnTo>
                      <a:lnTo>
                        <a:pt x="5249" y="950"/>
                      </a:lnTo>
                      <a:lnTo>
                        <a:pt x="5248" y="955"/>
                      </a:lnTo>
                      <a:lnTo>
                        <a:pt x="5251" y="970"/>
                      </a:lnTo>
                      <a:lnTo>
                        <a:pt x="5264" y="1003"/>
                      </a:lnTo>
                      <a:lnTo>
                        <a:pt x="5260" y="1011"/>
                      </a:lnTo>
                      <a:lnTo>
                        <a:pt x="5252" y="1019"/>
                      </a:lnTo>
                      <a:lnTo>
                        <a:pt x="5225" y="1024"/>
                      </a:lnTo>
                      <a:lnTo>
                        <a:pt x="5210" y="1036"/>
                      </a:lnTo>
                      <a:lnTo>
                        <a:pt x="5204" y="1031"/>
                      </a:lnTo>
                      <a:lnTo>
                        <a:pt x="5200" y="1038"/>
                      </a:lnTo>
                      <a:lnTo>
                        <a:pt x="5195" y="1034"/>
                      </a:lnTo>
                      <a:lnTo>
                        <a:pt x="5179" y="1038"/>
                      </a:lnTo>
                      <a:lnTo>
                        <a:pt x="5168" y="1033"/>
                      </a:lnTo>
                      <a:lnTo>
                        <a:pt x="5161" y="1033"/>
                      </a:lnTo>
                      <a:lnTo>
                        <a:pt x="5136" y="1038"/>
                      </a:lnTo>
                      <a:lnTo>
                        <a:pt x="5131" y="1041"/>
                      </a:lnTo>
                      <a:lnTo>
                        <a:pt x="5112" y="1030"/>
                      </a:lnTo>
                      <a:lnTo>
                        <a:pt x="5082" y="1023"/>
                      </a:lnTo>
                      <a:lnTo>
                        <a:pt x="5074" y="1022"/>
                      </a:lnTo>
                      <a:lnTo>
                        <a:pt x="5074" y="1030"/>
                      </a:lnTo>
                      <a:lnTo>
                        <a:pt x="5071" y="1035"/>
                      </a:lnTo>
                      <a:lnTo>
                        <a:pt x="5042" y="1015"/>
                      </a:lnTo>
                      <a:lnTo>
                        <a:pt x="5023" y="1011"/>
                      </a:lnTo>
                      <a:lnTo>
                        <a:pt x="4994" y="995"/>
                      </a:lnTo>
                      <a:lnTo>
                        <a:pt x="4989" y="987"/>
                      </a:lnTo>
                      <a:lnTo>
                        <a:pt x="4989" y="980"/>
                      </a:lnTo>
                      <a:lnTo>
                        <a:pt x="4989" y="974"/>
                      </a:lnTo>
                      <a:lnTo>
                        <a:pt x="4990" y="969"/>
                      </a:lnTo>
                      <a:lnTo>
                        <a:pt x="4988" y="955"/>
                      </a:lnTo>
                      <a:lnTo>
                        <a:pt x="4990" y="948"/>
                      </a:lnTo>
                      <a:lnTo>
                        <a:pt x="4996" y="944"/>
                      </a:lnTo>
                      <a:lnTo>
                        <a:pt x="5007" y="944"/>
                      </a:lnTo>
                      <a:lnTo>
                        <a:pt x="5009" y="938"/>
                      </a:lnTo>
                      <a:lnTo>
                        <a:pt x="5015" y="938"/>
                      </a:lnTo>
                      <a:lnTo>
                        <a:pt x="5012" y="931"/>
                      </a:lnTo>
                      <a:lnTo>
                        <a:pt x="5005" y="925"/>
                      </a:lnTo>
                      <a:lnTo>
                        <a:pt x="4978" y="926"/>
                      </a:lnTo>
                      <a:lnTo>
                        <a:pt x="4967" y="920"/>
                      </a:lnTo>
                      <a:lnTo>
                        <a:pt x="4948" y="925"/>
                      </a:lnTo>
                      <a:lnTo>
                        <a:pt x="4924" y="920"/>
                      </a:lnTo>
                      <a:lnTo>
                        <a:pt x="4912" y="912"/>
                      </a:lnTo>
                      <a:lnTo>
                        <a:pt x="4900" y="912"/>
                      </a:lnTo>
                      <a:lnTo>
                        <a:pt x="4888" y="907"/>
                      </a:lnTo>
                      <a:lnTo>
                        <a:pt x="4875" y="907"/>
                      </a:lnTo>
                      <a:lnTo>
                        <a:pt x="4858" y="899"/>
                      </a:lnTo>
                      <a:lnTo>
                        <a:pt x="4837" y="895"/>
                      </a:lnTo>
                      <a:lnTo>
                        <a:pt x="4818" y="900"/>
                      </a:lnTo>
                      <a:lnTo>
                        <a:pt x="4818" y="909"/>
                      </a:lnTo>
                      <a:lnTo>
                        <a:pt x="4792" y="918"/>
                      </a:lnTo>
                      <a:lnTo>
                        <a:pt x="4779" y="921"/>
                      </a:lnTo>
                      <a:lnTo>
                        <a:pt x="4756" y="918"/>
                      </a:lnTo>
                      <a:lnTo>
                        <a:pt x="4721" y="932"/>
                      </a:lnTo>
                      <a:lnTo>
                        <a:pt x="4736" y="957"/>
                      </a:lnTo>
                      <a:lnTo>
                        <a:pt x="4738" y="969"/>
                      </a:lnTo>
                      <a:lnTo>
                        <a:pt x="4735" y="974"/>
                      </a:lnTo>
                      <a:lnTo>
                        <a:pt x="4713" y="990"/>
                      </a:lnTo>
                      <a:lnTo>
                        <a:pt x="4698" y="984"/>
                      </a:lnTo>
                      <a:lnTo>
                        <a:pt x="4700" y="976"/>
                      </a:lnTo>
                      <a:lnTo>
                        <a:pt x="4715" y="979"/>
                      </a:lnTo>
                      <a:lnTo>
                        <a:pt x="4719" y="969"/>
                      </a:lnTo>
                      <a:lnTo>
                        <a:pt x="4703" y="964"/>
                      </a:lnTo>
                      <a:lnTo>
                        <a:pt x="4705" y="955"/>
                      </a:lnTo>
                      <a:lnTo>
                        <a:pt x="4700" y="947"/>
                      </a:lnTo>
                      <a:lnTo>
                        <a:pt x="4711" y="922"/>
                      </a:lnTo>
                      <a:lnTo>
                        <a:pt x="4710" y="907"/>
                      </a:lnTo>
                      <a:lnTo>
                        <a:pt x="4705" y="894"/>
                      </a:lnTo>
                      <a:lnTo>
                        <a:pt x="4700" y="889"/>
                      </a:lnTo>
                      <a:lnTo>
                        <a:pt x="4698" y="872"/>
                      </a:lnTo>
                      <a:lnTo>
                        <a:pt x="4690" y="858"/>
                      </a:lnTo>
                      <a:lnTo>
                        <a:pt x="4678" y="832"/>
                      </a:lnTo>
                      <a:lnTo>
                        <a:pt x="4684" y="861"/>
                      </a:lnTo>
                      <a:lnTo>
                        <a:pt x="4682" y="878"/>
                      </a:lnTo>
                      <a:lnTo>
                        <a:pt x="4674" y="891"/>
                      </a:lnTo>
                      <a:lnTo>
                        <a:pt x="4658" y="896"/>
                      </a:lnTo>
                      <a:lnTo>
                        <a:pt x="4628" y="894"/>
                      </a:lnTo>
                      <a:lnTo>
                        <a:pt x="4619" y="896"/>
                      </a:lnTo>
                      <a:lnTo>
                        <a:pt x="4617" y="891"/>
                      </a:lnTo>
                      <a:lnTo>
                        <a:pt x="4596" y="874"/>
                      </a:lnTo>
                      <a:lnTo>
                        <a:pt x="4592" y="862"/>
                      </a:lnTo>
                      <a:lnTo>
                        <a:pt x="4591" y="848"/>
                      </a:lnTo>
                      <a:lnTo>
                        <a:pt x="4596" y="837"/>
                      </a:lnTo>
                      <a:lnTo>
                        <a:pt x="4598" y="847"/>
                      </a:lnTo>
                      <a:lnTo>
                        <a:pt x="4607" y="832"/>
                      </a:lnTo>
                      <a:lnTo>
                        <a:pt x="4608" y="826"/>
                      </a:lnTo>
                      <a:lnTo>
                        <a:pt x="4584" y="834"/>
                      </a:lnTo>
                      <a:lnTo>
                        <a:pt x="4576" y="842"/>
                      </a:lnTo>
                      <a:lnTo>
                        <a:pt x="4574" y="851"/>
                      </a:lnTo>
                      <a:lnTo>
                        <a:pt x="4570" y="855"/>
                      </a:lnTo>
                      <a:lnTo>
                        <a:pt x="4565" y="845"/>
                      </a:lnTo>
                      <a:lnTo>
                        <a:pt x="4553" y="840"/>
                      </a:lnTo>
                      <a:lnTo>
                        <a:pt x="4542" y="831"/>
                      </a:lnTo>
                      <a:lnTo>
                        <a:pt x="4527" y="834"/>
                      </a:lnTo>
                      <a:lnTo>
                        <a:pt x="4515" y="839"/>
                      </a:lnTo>
                      <a:lnTo>
                        <a:pt x="4512" y="852"/>
                      </a:lnTo>
                      <a:lnTo>
                        <a:pt x="4496" y="875"/>
                      </a:lnTo>
                      <a:lnTo>
                        <a:pt x="4495" y="884"/>
                      </a:lnTo>
                      <a:lnTo>
                        <a:pt x="4500" y="899"/>
                      </a:lnTo>
                      <a:lnTo>
                        <a:pt x="4507" y="911"/>
                      </a:lnTo>
                      <a:lnTo>
                        <a:pt x="4514" y="907"/>
                      </a:lnTo>
                      <a:lnTo>
                        <a:pt x="4509" y="905"/>
                      </a:lnTo>
                      <a:lnTo>
                        <a:pt x="4509" y="896"/>
                      </a:lnTo>
                      <a:lnTo>
                        <a:pt x="4515" y="902"/>
                      </a:lnTo>
                      <a:lnTo>
                        <a:pt x="4534" y="902"/>
                      </a:lnTo>
                      <a:lnTo>
                        <a:pt x="4542" y="893"/>
                      </a:lnTo>
                      <a:lnTo>
                        <a:pt x="4552" y="888"/>
                      </a:lnTo>
                      <a:lnTo>
                        <a:pt x="4557" y="879"/>
                      </a:lnTo>
                      <a:lnTo>
                        <a:pt x="4565" y="884"/>
                      </a:lnTo>
                      <a:lnTo>
                        <a:pt x="4573" y="901"/>
                      </a:lnTo>
                      <a:lnTo>
                        <a:pt x="4542" y="916"/>
                      </a:lnTo>
                      <a:lnTo>
                        <a:pt x="4536" y="930"/>
                      </a:lnTo>
                      <a:lnTo>
                        <a:pt x="4531" y="927"/>
                      </a:lnTo>
                      <a:lnTo>
                        <a:pt x="4506" y="948"/>
                      </a:lnTo>
                      <a:lnTo>
                        <a:pt x="4495" y="948"/>
                      </a:lnTo>
                      <a:lnTo>
                        <a:pt x="4478" y="926"/>
                      </a:lnTo>
                      <a:lnTo>
                        <a:pt x="4490" y="949"/>
                      </a:lnTo>
                      <a:lnTo>
                        <a:pt x="4487" y="952"/>
                      </a:lnTo>
                      <a:lnTo>
                        <a:pt x="4480" y="945"/>
                      </a:lnTo>
                      <a:lnTo>
                        <a:pt x="4482" y="953"/>
                      </a:lnTo>
                      <a:lnTo>
                        <a:pt x="4479" y="960"/>
                      </a:lnTo>
                      <a:lnTo>
                        <a:pt x="4444" y="971"/>
                      </a:lnTo>
                      <a:lnTo>
                        <a:pt x="4432" y="970"/>
                      </a:lnTo>
                      <a:lnTo>
                        <a:pt x="4430" y="979"/>
                      </a:lnTo>
                      <a:lnTo>
                        <a:pt x="4432" y="986"/>
                      </a:lnTo>
                      <a:lnTo>
                        <a:pt x="4414" y="982"/>
                      </a:lnTo>
                      <a:lnTo>
                        <a:pt x="4394" y="1001"/>
                      </a:lnTo>
                      <a:lnTo>
                        <a:pt x="4389" y="998"/>
                      </a:lnTo>
                      <a:lnTo>
                        <a:pt x="4361" y="996"/>
                      </a:lnTo>
                      <a:lnTo>
                        <a:pt x="4354" y="1003"/>
                      </a:lnTo>
                      <a:lnTo>
                        <a:pt x="4326" y="996"/>
                      </a:lnTo>
                      <a:lnTo>
                        <a:pt x="4315" y="1004"/>
                      </a:lnTo>
                      <a:lnTo>
                        <a:pt x="4316" y="1018"/>
                      </a:lnTo>
                      <a:lnTo>
                        <a:pt x="4323" y="1036"/>
                      </a:lnTo>
                      <a:lnTo>
                        <a:pt x="4358" y="1054"/>
                      </a:lnTo>
                      <a:lnTo>
                        <a:pt x="4350" y="1056"/>
                      </a:lnTo>
                      <a:lnTo>
                        <a:pt x="4340" y="1054"/>
                      </a:lnTo>
                      <a:lnTo>
                        <a:pt x="4317" y="1044"/>
                      </a:lnTo>
                      <a:lnTo>
                        <a:pt x="4308" y="1038"/>
                      </a:lnTo>
                      <a:lnTo>
                        <a:pt x="4301" y="1047"/>
                      </a:lnTo>
                      <a:lnTo>
                        <a:pt x="4294" y="1052"/>
                      </a:lnTo>
                      <a:lnTo>
                        <a:pt x="4288" y="1065"/>
                      </a:lnTo>
                      <a:lnTo>
                        <a:pt x="4278" y="1071"/>
                      </a:lnTo>
                      <a:lnTo>
                        <a:pt x="4267" y="1072"/>
                      </a:lnTo>
                      <a:lnTo>
                        <a:pt x="4253" y="1082"/>
                      </a:lnTo>
                      <a:lnTo>
                        <a:pt x="4242" y="1090"/>
                      </a:lnTo>
                      <a:lnTo>
                        <a:pt x="4229" y="1109"/>
                      </a:lnTo>
                      <a:lnTo>
                        <a:pt x="4232" y="1104"/>
                      </a:lnTo>
                      <a:lnTo>
                        <a:pt x="4229" y="1101"/>
                      </a:lnTo>
                      <a:lnTo>
                        <a:pt x="4215" y="1105"/>
                      </a:lnTo>
                      <a:lnTo>
                        <a:pt x="4213" y="1111"/>
                      </a:lnTo>
                      <a:lnTo>
                        <a:pt x="4206" y="1110"/>
                      </a:lnTo>
                      <a:lnTo>
                        <a:pt x="4205" y="1103"/>
                      </a:lnTo>
                      <a:lnTo>
                        <a:pt x="4227" y="1083"/>
                      </a:lnTo>
                      <a:lnTo>
                        <a:pt x="4236" y="1078"/>
                      </a:lnTo>
                      <a:lnTo>
                        <a:pt x="4240" y="1072"/>
                      </a:lnTo>
                      <a:lnTo>
                        <a:pt x="4252" y="1063"/>
                      </a:lnTo>
                      <a:lnTo>
                        <a:pt x="4263" y="1067"/>
                      </a:lnTo>
                      <a:lnTo>
                        <a:pt x="4276" y="1055"/>
                      </a:lnTo>
                      <a:lnTo>
                        <a:pt x="4285" y="1044"/>
                      </a:lnTo>
                      <a:lnTo>
                        <a:pt x="4301" y="1008"/>
                      </a:lnTo>
                      <a:lnTo>
                        <a:pt x="4306" y="1002"/>
                      </a:lnTo>
                      <a:lnTo>
                        <a:pt x="4306" y="997"/>
                      </a:lnTo>
                      <a:lnTo>
                        <a:pt x="4310" y="987"/>
                      </a:lnTo>
                      <a:lnTo>
                        <a:pt x="4316" y="972"/>
                      </a:lnTo>
                      <a:lnTo>
                        <a:pt x="4326" y="974"/>
                      </a:lnTo>
                      <a:lnTo>
                        <a:pt x="4349" y="965"/>
                      </a:lnTo>
                      <a:lnTo>
                        <a:pt x="4351" y="952"/>
                      </a:lnTo>
                      <a:lnTo>
                        <a:pt x="4365" y="928"/>
                      </a:lnTo>
                      <a:lnTo>
                        <a:pt x="4369" y="911"/>
                      </a:lnTo>
                      <a:lnTo>
                        <a:pt x="4409" y="910"/>
                      </a:lnTo>
                      <a:lnTo>
                        <a:pt x="4419" y="907"/>
                      </a:lnTo>
                      <a:lnTo>
                        <a:pt x="4425" y="915"/>
                      </a:lnTo>
                      <a:lnTo>
                        <a:pt x="4445" y="875"/>
                      </a:lnTo>
                      <a:lnTo>
                        <a:pt x="4452" y="864"/>
                      </a:lnTo>
                      <a:lnTo>
                        <a:pt x="4456" y="848"/>
                      </a:lnTo>
                      <a:lnTo>
                        <a:pt x="4484" y="820"/>
                      </a:lnTo>
                      <a:lnTo>
                        <a:pt x="4500" y="813"/>
                      </a:lnTo>
                      <a:lnTo>
                        <a:pt x="4511" y="802"/>
                      </a:lnTo>
                      <a:lnTo>
                        <a:pt x="4520" y="788"/>
                      </a:lnTo>
                      <a:lnTo>
                        <a:pt x="4526" y="767"/>
                      </a:lnTo>
                      <a:lnTo>
                        <a:pt x="4547" y="748"/>
                      </a:lnTo>
                      <a:lnTo>
                        <a:pt x="4545" y="743"/>
                      </a:lnTo>
                      <a:lnTo>
                        <a:pt x="4548" y="735"/>
                      </a:lnTo>
                      <a:lnTo>
                        <a:pt x="4559" y="733"/>
                      </a:lnTo>
                      <a:lnTo>
                        <a:pt x="4566" y="727"/>
                      </a:lnTo>
                      <a:lnTo>
                        <a:pt x="4563" y="724"/>
                      </a:lnTo>
                      <a:lnTo>
                        <a:pt x="4569" y="722"/>
                      </a:lnTo>
                      <a:lnTo>
                        <a:pt x="4573" y="726"/>
                      </a:lnTo>
                      <a:lnTo>
                        <a:pt x="4584" y="721"/>
                      </a:lnTo>
                      <a:lnTo>
                        <a:pt x="4587" y="707"/>
                      </a:lnTo>
                      <a:lnTo>
                        <a:pt x="4592" y="708"/>
                      </a:lnTo>
                      <a:lnTo>
                        <a:pt x="4607" y="692"/>
                      </a:lnTo>
                      <a:lnTo>
                        <a:pt x="4625" y="703"/>
                      </a:lnTo>
                      <a:lnTo>
                        <a:pt x="4627" y="695"/>
                      </a:lnTo>
                      <a:lnTo>
                        <a:pt x="4630" y="686"/>
                      </a:lnTo>
                      <a:lnTo>
                        <a:pt x="4625" y="678"/>
                      </a:lnTo>
                      <a:lnTo>
                        <a:pt x="4657" y="665"/>
                      </a:lnTo>
                      <a:lnTo>
                        <a:pt x="4643" y="662"/>
                      </a:lnTo>
                      <a:lnTo>
                        <a:pt x="4645" y="656"/>
                      </a:lnTo>
                      <a:lnTo>
                        <a:pt x="4667" y="645"/>
                      </a:lnTo>
                      <a:lnTo>
                        <a:pt x="4665" y="656"/>
                      </a:lnTo>
                      <a:lnTo>
                        <a:pt x="4672" y="645"/>
                      </a:lnTo>
                      <a:lnTo>
                        <a:pt x="4678" y="643"/>
                      </a:lnTo>
                      <a:lnTo>
                        <a:pt x="4684" y="636"/>
                      </a:lnTo>
                      <a:lnTo>
                        <a:pt x="4679" y="631"/>
                      </a:lnTo>
                      <a:lnTo>
                        <a:pt x="4688" y="622"/>
                      </a:lnTo>
                      <a:lnTo>
                        <a:pt x="4698" y="624"/>
                      </a:lnTo>
                      <a:lnTo>
                        <a:pt x="4704" y="611"/>
                      </a:lnTo>
                      <a:lnTo>
                        <a:pt x="4708" y="599"/>
                      </a:lnTo>
                      <a:lnTo>
                        <a:pt x="4708" y="595"/>
                      </a:lnTo>
                      <a:lnTo>
                        <a:pt x="4719" y="582"/>
                      </a:lnTo>
                      <a:lnTo>
                        <a:pt x="4722" y="573"/>
                      </a:lnTo>
                      <a:lnTo>
                        <a:pt x="4729" y="567"/>
                      </a:lnTo>
                      <a:lnTo>
                        <a:pt x="4729" y="549"/>
                      </a:lnTo>
                      <a:lnTo>
                        <a:pt x="4726" y="548"/>
                      </a:lnTo>
                      <a:lnTo>
                        <a:pt x="4722" y="534"/>
                      </a:lnTo>
                      <a:lnTo>
                        <a:pt x="4731" y="538"/>
                      </a:lnTo>
                      <a:lnTo>
                        <a:pt x="4730" y="518"/>
                      </a:lnTo>
                      <a:lnTo>
                        <a:pt x="4716" y="518"/>
                      </a:lnTo>
                      <a:lnTo>
                        <a:pt x="4703" y="506"/>
                      </a:lnTo>
                      <a:lnTo>
                        <a:pt x="4701" y="491"/>
                      </a:lnTo>
                      <a:lnTo>
                        <a:pt x="4692" y="492"/>
                      </a:lnTo>
                      <a:lnTo>
                        <a:pt x="4689" y="502"/>
                      </a:lnTo>
                      <a:lnTo>
                        <a:pt x="4686" y="507"/>
                      </a:lnTo>
                      <a:lnTo>
                        <a:pt x="4681" y="497"/>
                      </a:lnTo>
                      <a:lnTo>
                        <a:pt x="4681" y="493"/>
                      </a:lnTo>
                      <a:lnTo>
                        <a:pt x="4676" y="481"/>
                      </a:lnTo>
                      <a:lnTo>
                        <a:pt x="4679" y="475"/>
                      </a:lnTo>
                      <a:lnTo>
                        <a:pt x="4666" y="464"/>
                      </a:lnTo>
                      <a:lnTo>
                        <a:pt x="4660" y="454"/>
                      </a:lnTo>
                      <a:lnTo>
                        <a:pt x="4662" y="447"/>
                      </a:lnTo>
                      <a:lnTo>
                        <a:pt x="4670" y="449"/>
                      </a:lnTo>
                      <a:lnTo>
                        <a:pt x="4687" y="470"/>
                      </a:lnTo>
                      <a:lnTo>
                        <a:pt x="4717" y="490"/>
                      </a:lnTo>
                      <a:lnTo>
                        <a:pt x="4711" y="507"/>
                      </a:lnTo>
                      <a:lnTo>
                        <a:pt x="4717" y="505"/>
                      </a:lnTo>
                      <a:lnTo>
                        <a:pt x="4724" y="493"/>
                      </a:lnTo>
                      <a:lnTo>
                        <a:pt x="4736" y="455"/>
                      </a:lnTo>
                      <a:lnTo>
                        <a:pt x="4736" y="441"/>
                      </a:lnTo>
                      <a:lnTo>
                        <a:pt x="4732" y="428"/>
                      </a:lnTo>
                      <a:lnTo>
                        <a:pt x="4726" y="432"/>
                      </a:lnTo>
                      <a:lnTo>
                        <a:pt x="4717" y="428"/>
                      </a:lnTo>
                      <a:lnTo>
                        <a:pt x="4713" y="400"/>
                      </a:lnTo>
                      <a:lnTo>
                        <a:pt x="4714" y="389"/>
                      </a:lnTo>
                      <a:lnTo>
                        <a:pt x="4698" y="360"/>
                      </a:lnTo>
                      <a:lnTo>
                        <a:pt x="4689" y="364"/>
                      </a:lnTo>
                      <a:lnTo>
                        <a:pt x="4695" y="378"/>
                      </a:lnTo>
                      <a:lnTo>
                        <a:pt x="4686" y="387"/>
                      </a:lnTo>
                      <a:lnTo>
                        <a:pt x="4684" y="394"/>
                      </a:lnTo>
                      <a:lnTo>
                        <a:pt x="4679" y="394"/>
                      </a:lnTo>
                      <a:lnTo>
                        <a:pt x="4672" y="374"/>
                      </a:lnTo>
                      <a:lnTo>
                        <a:pt x="4662" y="362"/>
                      </a:lnTo>
                      <a:lnTo>
                        <a:pt x="4670" y="358"/>
                      </a:lnTo>
                      <a:lnTo>
                        <a:pt x="4671" y="349"/>
                      </a:lnTo>
                      <a:lnTo>
                        <a:pt x="4673" y="341"/>
                      </a:lnTo>
                      <a:lnTo>
                        <a:pt x="4647" y="315"/>
                      </a:lnTo>
                      <a:lnTo>
                        <a:pt x="4640" y="318"/>
                      </a:lnTo>
                      <a:lnTo>
                        <a:pt x="4639" y="306"/>
                      </a:lnTo>
                      <a:lnTo>
                        <a:pt x="4624" y="283"/>
                      </a:lnTo>
                      <a:lnTo>
                        <a:pt x="4603" y="271"/>
                      </a:lnTo>
                      <a:lnTo>
                        <a:pt x="4607" y="266"/>
                      </a:lnTo>
                      <a:lnTo>
                        <a:pt x="4603" y="258"/>
                      </a:lnTo>
                      <a:lnTo>
                        <a:pt x="4593" y="255"/>
                      </a:lnTo>
                      <a:lnTo>
                        <a:pt x="4588" y="261"/>
                      </a:lnTo>
                      <a:lnTo>
                        <a:pt x="4585" y="255"/>
                      </a:lnTo>
                      <a:lnTo>
                        <a:pt x="4586" y="244"/>
                      </a:lnTo>
                      <a:lnTo>
                        <a:pt x="4569" y="248"/>
                      </a:lnTo>
                      <a:lnTo>
                        <a:pt x="4539" y="242"/>
                      </a:lnTo>
                      <a:lnTo>
                        <a:pt x="4523" y="255"/>
                      </a:lnTo>
                      <a:lnTo>
                        <a:pt x="4518" y="253"/>
                      </a:lnTo>
                      <a:lnTo>
                        <a:pt x="4509" y="255"/>
                      </a:lnTo>
                      <a:lnTo>
                        <a:pt x="4489" y="238"/>
                      </a:lnTo>
                      <a:lnTo>
                        <a:pt x="4477" y="248"/>
                      </a:lnTo>
                      <a:lnTo>
                        <a:pt x="4469" y="247"/>
                      </a:lnTo>
                      <a:lnTo>
                        <a:pt x="4441" y="253"/>
                      </a:lnTo>
                      <a:lnTo>
                        <a:pt x="4435" y="247"/>
                      </a:lnTo>
                      <a:lnTo>
                        <a:pt x="4426" y="255"/>
                      </a:lnTo>
                      <a:lnTo>
                        <a:pt x="4428" y="248"/>
                      </a:lnTo>
                      <a:lnTo>
                        <a:pt x="4432" y="242"/>
                      </a:lnTo>
                      <a:lnTo>
                        <a:pt x="4430" y="238"/>
                      </a:lnTo>
                      <a:lnTo>
                        <a:pt x="4424" y="237"/>
                      </a:lnTo>
                      <a:lnTo>
                        <a:pt x="4421" y="244"/>
                      </a:lnTo>
                      <a:lnTo>
                        <a:pt x="4410" y="247"/>
                      </a:lnTo>
                      <a:lnTo>
                        <a:pt x="4409" y="258"/>
                      </a:lnTo>
                      <a:lnTo>
                        <a:pt x="4405" y="264"/>
                      </a:lnTo>
                      <a:lnTo>
                        <a:pt x="4416" y="261"/>
                      </a:lnTo>
                      <a:lnTo>
                        <a:pt x="4409" y="272"/>
                      </a:lnTo>
                      <a:lnTo>
                        <a:pt x="4403" y="272"/>
                      </a:lnTo>
                      <a:lnTo>
                        <a:pt x="4402" y="283"/>
                      </a:lnTo>
                      <a:lnTo>
                        <a:pt x="4397" y="294"/>
                      </a:lnTo>
                      <a:lnTo>
                        <a:pt x="4386" y="299"/>
                      </a:lnTo>
                      <a:lnTo>
                        <a:pt x="4382" y="296"/>
                      </a:lnTo>
                      <a:lnTo>
                        <a:pt x="4380" y="307"/>
                      </a:lnTo>
                      <a:lnTo>
                        <a:pt x="4356" y="306"/>
                      </a:lnTo>
                      <a:lnTo>
                        <a:pt x="4349" y="312"/>
                      </a:lnTo>
                      <a:lnTo>
                        <a:pt x="4334" y="306"/>
                      </a:lnTo>
                      <a:lnTo>
                        <a:pt x="4313" y="306"/>
                      </a:lnTo>
                      <a:lnTo>
                        <a:pt x="4313" y="301"/>
                      </a:lnTo>
                      <a:lnTo>
                        <a:pt x="4311" y="299"/>
                      </a:lnTo>
                      <a:lnTo>
                        <a:pt x="4329" y="288"/>
                      </a:lnTo>
                      <a:lnTo>
                        <a:pt x="4333" y="292"/>
                      </a:lnTo>
                      <a:lnTo>
                        <a:pt x="4343" y="264"/>
                      </a:lnTo>
                      <a:lnTo>
                        <a:pt x="4349" y="253"/>
                      </a:lnTo>
                      <a:lnTo>
                        <a:pt x="4353" y="242"/>
                      </a:lnTo>
                      <a:lnTo>
                        <a:pt x="4367" y="238"/>
                      </a:lnTo>
                      <a:lnTo>
                        <a:pt x="4377" y="216"/>
                      </a:lnTo>
                      <a:lnTo>
                        <a:pt x="4373" y="213"/>
                      </a:lnTo>
                      <a:lnTo>
                        <a:pt x="4370" y="207"/>
                      </a:lnTo>
                      <a:lnTo>
                        <a:pt x="4372" y="204"/>
                      </a:lnTo>
                      <a:lnTo>
                        <a:pt x="4380" y="204"/>
                      </a:lnTo>
                      <a:lnTo>
                        <a:pt x="4380" y="197"/>
                      </a:lnTo>
                      <a:lnTo>
                        <a:pt x="4373" y="195"/>
                      </a:lnTo>
                      <a:lnTo>
                        <a:pt x="4373" y="188"/>
                      </a:lnTo>
                      <a:lnTo>
                        <a:pt x="4375" y="183"/>
                      </a:lnTo>
                      <a:lnTo>
                        <a:pt x="4349" y="175"/>
                      </a:lnTo>
                      <a:lnTo>
                        <a:pt x="4344" y="178"/>
                      </a:lnTo>
                      <a:lnTo>
                        <a:pt x="4338" y="168"/>
                      </a:lnTo>
                      <a:lnTo>
                        <a:pt x="4329" y="166"/>
                      </a:lnTo>
                      <a:lnTo>
                        <a:pt x="4321" y="166"/>
                      </a:lnTo>
                      <a:lnTo>
                        <a:pt x="4312" y="173"/>
                      </a:lnTo>
                      <a:lnTo>
                        <a:pt x="4306" y="164"/>
                      </a:lnTo>
                      <a:lnTo>
                        <a:pt x="4289" y="173"/>
                      </a:lnTo>
                      <a:lnTo>
                        <a:pt x="4294" y="157"/>
                      </a:lnTo>
                      <a:lnTo>
                        <a:pt x="4292" y="143"/>
                      </a:lnTo>
                      <a:lnTo>
                        <a:pt x="4286" y="162"/>
                      </a:lnTo>
                      <a:lnTo>
                        <a:pt x="4268" y="161"/>
                      </a:lnTo>
                      <a:lnTo>
                        <a:pt x="4211" y="189"/>
                      </a:lnTo>
                      <a:lnTo>
                        <a:pt x="4224" y="169"/>
                      </a:lnTo>
                      <a:lnTo>
                        <a:pt x="4231" y="166"/>
                      </a:lnTo>
                      <a:lnTo>
                        <a:pt x="4256" y="126"/>
                      </a:lnTo>
                      <a:lnTo>
                        <a:pt x="4268" y="116"/>
                      </a:lnTo>
                      <a:lnTo>
                        <a:pt x="4276" y="115"/>
                      </a:lnTo>
                      <a:lnTo>
                        <a:pt x="4286" y="98"/>
                      </a:lnTo>
                      <a:lnTo>
                        <a:pt x="4286" y="91"/>
                      </a:lnTo>
                      <a:lnTo>
                        <a:pt x="4301" y="88"/>
                      </a:lnTo>
                      <a:lnTo>
                        <a:pt x="4310" y="95"/>
                      </a:lnTo>
                      <a:lnTo>
                        <a:pt x="4301" y="82"/>
                      </a:lnTo>
                      <a:lnTo>
                        <a:pt x="4290" y="43"/>
                      </a:lnTo>
                      <a:lnTo>
                        <a:pt x="4281" y="39"/>
                      </a:lnTo>
                      <a:lnTo>
                        <a:pt x="4276" y="48"/>
                      </a:lnTo>
                      <a:lnTo>
                        <a:pt x="4259" y="45"/>
                      </a:lnTo>
                      <a:lnTo>
                        <a:pt x="4242" y="34"/>
                      </a:lnTo>
                      <a:lnTo>
                        <a:pt x="4226" y="7"/>
                      </a:lnTo>
                      <a:lnTo>
                        <a:pt x="4219" y="17"/>
                      </a:lnTo>
                      <a:lnTo>
                        <a:pt x="4213" y="14"/>
                      </a:lnTo>
                      <a:lnTo>
                        <a:pt x="4211" y="12"/>
                      </a:lnTo>
                      <a:lnTo>
                        <a:pt x="4211" y="5"/>
                      </a:lnTo>
                      <a:lnTo>
                        <a:pt x="4203" y="0"/>
                      </a:lnTo>
                      <a:lnTo>
                        <a:pt x="4193" y="2"/>
                      </a:lnTo>
                      <a:lnTo>
                        <a:pt x="4178" y="14"/>
                      </a:lnTo>
                      <a:lnTo>
                        <a:pt x="4172" y="24"/>
                      </a:lnTo>
                      <a:lnTo>
                        <a:pt x="4166" y="27"/>
                      </a:lnTo>
                      <a:lnTo>
                        <a:pt x="4143" y="22"/>
                      </a:lnTo>
                      <a:lnTo>
                        <a:pt x="4139" y="35"/>
                      </a:lnTo>
                      <a:lnTo>
                        <a:pt x="4122" y="51"/>
                      </a:lnTo>
                      <a:lnTo>
                        <a:pt x="4098" y="88"/>
                      </a:lnTo>
                      <a:lnTo>
                        <a:pt x="4093" y="102"/>
                      </a:lnTo>
                      <a:lnTo>
                        <a:pt x="4073" y="120"/>
                      </a:lnTo>
                      <a:lnTo>
                        <a:pt x="4070" y="126"/>
                      </a:lnTo>
                      <a:lnTo>
                        <a:pt x="4049" y="157"/>
                      </a:lnTo>
                      <a:lnTo>
                        <a:pt x="4043" y="168"/>
                      </a:lnTo>
                      <a:lnTo>
                        <a:pt x="4042" y="178"/>
                      </a:lnTo>
                      <a:lnTo>
                        <a:pt x="4042" y="185"/>
                      </a:lnTo>
                      <a:lnTo>
                        <a:pt x="4039" y="194"/>
                      </a:lnTo>
                      <a:lnTo>
                        <a:pt x="4033" y="194"/>
                      </a:lnTo>
                      <a:lnTo>
                        <a:pt x="4032" y="201"/>
                      </a:lnTo>
                      <a:lnTo>
                        <a:pt x="4023" y="220"/>
                      </a:lnTo>
                      <a:lnTo>
                        <a:pt x="4025" y="222"/>
                      </a:lnTo>
                      <a:lnTo>
                        <a:pt x="4025" y="232"/>
                      </a:lnTo>
                      <a:lnTo>
                        <a:pt x="4030" y="238"/>
                      </a:lnTo>
                      <a:lnTo>
                        <a:pt x="4043" y="244"/>
                      </a:lnTo>
                      <a:lnTo>
                        <a:pt x="4046" y="258"/>
                      </a:lnTo>
                      <a:lnTo>
                        <a:pt x="4052" y="263"/>
                      </a:lnTo>
                      <a:lnTo>
                        <a:pt x="4050" y="267"/>
                      </a:lnTo>
                      <a:lnTo>
                        <a:pt x="4039" y="265"/>
                      </a:lnTo>
                      <a:lnTo>
                        <a:pt x="4037" y="258"/>
                      </a:lnTo>
                      <a:lnTo>
                        <a:pt x="4037" y="282"/>
                      </a:lnTo>
                      <a:lnTo>
                        <a:pt x="4041" y="285"/>
                      </a:lnTo>
                      <a:lnTo>
                        <a:pt x="4039" y="286"/>
                      </a:lnTo>
                      <a:lnTo>
                        <a:pt x="4010" y="303"/>
                      </a:lnTo>
                      <a:lnTo>
                        <a:pt x="3995" y="307"/>
                      </a:lnTo>
                      <a:lnTo>
                        <a:pt x="3975" y="306"/>
                      </a:lnTo>
                      <a:lnTo>
                        <a:pt x="3962" y="312"/>
                      </a:lnTo>
                      <a:lnTo>
                        <a:pt x="3913" y="302"/>
                      </a:lnTo>
                      <a:lnTo>
                        <a:pt x="3915" y="310"/>
                      </a:lnTo>
                      <a:lnTo>
                        <a:pt x="3915" y="315"/>
                      </a:lnTo>
                      <a:lnTo>
                        <a:pt x="3921" y="321"/>
                      </a:lnTo>
                      <a:lnTo>
                        <a:pt x="3923" y="334"/>
                      </a:lnTo>
                      <a:lnTo>
                        <a:pt x="3934" y="335"/>
                      </a:lnTo>
                      <a:lnTo>
                        <a:pt x="3941" y="344"/>
                      </a:lnTo>
                      <a:lnTo>
                        <a:pt x="3941" y="351"/>
                      </a:lnTo>
                      <a:lnTo>
                        <a:pt x="3960" y="351"/>
                      </a:lnTo>
                      <a:lnTo>
                        <a:pt x="3967" y="356"/>
                      </a:lnTo>
                      <a:lnTo>
                        <a:pt x="3968" y="364"/>
                      </a:lnTo>
                      <a:lnTo>
                        <a:pt x="3963" y="377"/>
                      </a:lnTo>
                      <a:lnTo>
                        <a:pt x="3963" y="396"/>
                      </a:lnTo>
                      <a:lnTo>
                        <a:pt x="3960" y="406"/>
                      </a:lnTo>
                      <a:lnTo>
                        <a:pt x="3947" y="401"/>
                      </a:lnTo>
                      <a:lnTo>
                        <a:pt x="3947" y="389"/>
                      </a:lnTo>
                      <a:lnTo>
                        <a:pt x="3944" y="384"/>
                      </a:lnTo>
                      <a:lnTo>
                        <a:pt x="3923" y="380"/>
                      </a:lnTo>
                      <a:lnTo>
                        <a:pt x="3923" y="377"/>
                      </a:lnTo>
                      <a:lnTo>
                        <a:pt x="3926" y="366"/>
                      </a:lnTo>
                      <a:lnTo>
                        <a:pt x="3924" y="361"/>
                      </a:lnTo>
                      <a:lnTo>
                        <a:pt x="3907" y="364"/>
                      </a:lnTo>
                      <a:lnTo>
                        <a:pt x="3908" y="353"/>
                      </a:lnTo>
                      <a:lnTo>
                        <a:pt x="3902" y="352"/>
                      </a:lnTo>
                      <a:lnTo>
                        <a:pt x="3865" y="379"/>
                      </a:lnTo>
                      <a:lnTo>
                        <a:pt x="3869" y="389"/>
                      </a:lnTo>
                      <a:lnTo>
                        <a:pt x="3869" y="396"/>
                      </a:lnTo>
                      <a:lnTo>
                        <a:pt x="3864" y="396"/>
                      </a:lnTo>
                      <a:lnTo>
                        <a:pt x="3860" y="390"/>
                      </a:lnTo>
                      <a:lnTo>
                        <a:pt x="3849" y="393"/>
                      </a:lnTo>
                      <a:lnTo>
                        <a:pt x="3844" y="404"/>
                      </a:lnTo>
                      <a:lnTo>
                        <a:pt x="3851" y="405"/>
                      </a:lnTo>
                      <a:lnTo>
                        <a:pt x="3854" y="409"/>
                      </a:lnTo>
                      <a:lnTo>
                        <a:pt x="3855" y="417"/>
                      </a:lnTo>
                      <a:lnTo>
                        <a:pt x="3850" y="419"/>
                      </a:lnTo>
                      <a:lnTo>
                        <a:pt x="3838" y="415"/>
                      </a:lnTo>
                      <a:lnTo>
                        <a:pt x="3821" y="428"/>
                      </a:lnTo>
                      <a:lnTo>
                        <a:pt x="3821" y="415"/>
                      </a:lnTo>
                      <a:lnTo>
                        <a:pt x="3819" y="411"/>
                      </a:lnTo>
                      <a:lnTo>
                        <a:pt x="3815" y="415"/>
                      </a:lnTo>
                      <a:lnTo>
                        <a:pt x="3805" y="431"/>
                      </a:lnTo>
                      <a:lnTo>
                        <a:pt x="3797" y="431"/>
                      </a:lnTo>
                      <a:lnTo>
                        <a:pt x="3784" y="442"/>
                      </a:lnTo>
                      <a:lnTo>
                        <a:pt x="3780" y="439"/>
                      </a:lnTo>
                      <a:lnTo>
                        <a:pt x="3790" y="427"/>
                      </a:lnTo>
                      <a:lnTo>
                        <a:pt x="3791" y="419"/>
                      </a:lnTo>
                      <a:lnTo>
                        <a:pt x="3780" y="417"/>
                      </a:lnTo>
                      <a:lnTo>
                        <a:pt x="3779" y="411"/>
                      </a:lnTo>
                      <a:lnTo>
                        <a:pt x="3774" y="419"/>
                      </a:lnTo>
                      <a:lnTo>
                        <a:pt x="3756" y="423"/>
                      </a:lnTo>
                      <a:lnTo>
                        <a:pt x="3748" y="438"/>
                      </a:lnTo>
                      <a:lnTo>
                        <a:pt x="3740" y="442"/>
                      </a:lnTo>
                      <a:lnTo>
                        <a:pt x="3736" y="436"/>
                      </a:lnTo>
                      <a:lnTo>
                        <a:pt x="3756" y="414"/>
                      </a:lnTo>
                      <a:lnTo>
                        <a:pt x="3761" y="393"/>
                      </a:lnTo>
                      <a:lnTo>
                        <a:pt x="3745" y="380"/>
                      </a:lnTo>
                      <a:lnTo>
                        <a:pt x="3716" y="382"/>
                      </a:lnTo>
                      <a:lnTo>
                        <a:pt x="3711" y="385"/>
                      </a:lnTo>
                      <a:lnTo>
                        <a:pt x="3710" y="393"/>
                      </a:lnTo>
                      <a:lnTo>
                        <a:pt x="3678" y="383"/>
                      </a:lnTo>
                      <a:lnTo>
                        <a:pt x="3676" y="390"/>
                      </a:lnTo>
                      <a:lnTo>
                        <a:pt x="3665" y="399"/>
                      </a:lnTo>
                      <a:lnTo>
                        <a:pt x="3657" y="389"/>
                      </a:lnTo>
                      <a:lnTo>
                        <a:pt x="3629" y="390"/>
                      </a:lnTo>
                      <a:lnTo>
                        <a:pt x="3628" y="394"/>
                      </a:lnTo>
                      <a:lnTo>
                        <a:pt x="3635" y="399"/>
                      </a:lnTo>
                      <a:lnTo>
                        <a:pt x="3635" y="403"/>
                      </a:lnTo>
                      <a:lnTo>
                        <a:pt x="3609" y="409"/>
                      </a:lnTo>
                      <a:lnTo>
                        <a:pt x="3608" y="405"/>
                      </a:lnTo>
                      <a:lnTo>
                        <a:pt x="3611" y="398"/>
                      </a:lnTo>
                      <a:lnTo>
                        <a:pt x="3604" y="399"/>
                      </a:lnTo>
                      <a:lnTo>
                        <a:pt x="3590" y="412"/>
                      </a:lnTo>
                      <a:lnTo>
                        <a:pt x="3586" y="401"/>
                      </a:lnTo>
                      <a:lnTo>
                        <a:pt x="3581" y="405"/>
                      </a:lnTo>
                      <a:lnTo>
                        <a:pt x="3581" y="423"/>
                      </a:lnTo>
                      <a:lnTo>
                        <a:pt x="3585" y="427"/>
                      </a:lnTo>
                      <a:lnTo>
                        <a:pt x="3604" y="417"/>
                      </a:lnTo>
                      <a:lnTo>
                        <a:pt x="3607" y="428"/>
                      </a:lnTo>
                      <a:lnTo>
                        <a:pt x="3611" y="435"/>
                      </a:lnTo>
                      <a:lnTo>
                        <a:pt x="3612" y="432"/>
                      </a:lnTo>
                      <a:lnTo>
                        <a:pt x="3612" y="426"/>
                      </a:lnTo>
                      <a:lnTo>
                        <a:pt x="3619" y="423"/>
                      </a:lnTo>
                      <a:lnTo>
                        <a:pt x="3618" y="428"/>
                      </a:lnTo>
                      <a:lnTo>
                        <a:pt x="3620" y="435"/>
                      </a:lnTo>
                      <a:lnTo>
                        <a:pt x="3614" y="446"/>
                      </a:lnTo>
                      <a:lnTo>
                        <a:pt x="3549" y="471"/>
                      </a:lnTo>
                      <a:lnTo>
                        <a:pt x="3520" y="475"/>
                      </a:lnTo>
                      <a:lnTo>
                        <a:pt x="3516" y="473"/>
                      </a:lnTo>
                      <a:lnTo>
                        <a:pt x="3514" y="481"/>
                      </a:lnTo>
                      <a:lnTo>
                        <a:pt x="3514" y="492"/>
                      </a:lnTo>
                      <a:lnTo>
                        <a:pt x="3514" y="489"/>
                      </a:lnTo>
                      <a:lnTo>
                        <a:pt x="3501" y="487"/>
                      </a:lnTo>
                      <a:lnTo>
                        <a:pt x="3488" y="496"/>
                      </a:lnTo>
                      <a:lnTo>
                        <a:pt x="3473" y="490"/>
                      </a:lnTo>
                      <a:lnTo>
                        <a:pt x="3455" y="502"/>
                      </a:lnTo>
                      <a:lnTo>
                        <a:pt x="3436" y="502"/>
                      </a:lnTo>
                      <a:lnTo>
                        <a:pt x="3420" y="516"/>
                      </a:lnTo>
                      <a:lnTo>
                        <a:pt x="3434" y="524"/>
                      </a:lnTo>
                      <a:lnTo>
                        <a:pt x="3415" y="529"/>
                      </a:lnTo>
                      <a:lnTo>
                        <a:pt x="3401" y="541"/>
                      </a:lnTo>
                      <a:lnTo>
                        <a:pt x="3385" y="528"/>
                      </a:lnTo>
                      <a:lnTo>
                        <a:pt x="3378" y="536"/>
                      </a:lnTo>
                      <a:lnTo>
                        <a:pt x="3366" y="539"/>
                      </a:lnTo>
                      <a:lnTo>
                        <a:pt x="3365" y="544"/>
                      </a:lnTo>
                      <a:lnTo>
                        <a:pt x="3371" y="544"/>
                      </a:lnTo>
                      <a:lnTo>
                        <a:pt x="3374" y="550"/>
                      </a:lnTo>
                      <a:lnTo>
                        <a:pt x="3355" y="555"/>
                      </a:lnTo>
                      <a:lnTo>
                        <a:pt x="3354" y="562"/>
                      </a:lnTo>
                      <a:lnTo>
                        <a:pt x="3344" y="566"/>
                      </a:lnTo>
                      <a:lnTo>
                        <a:pt x="3333" y="584"/>
                      </a:lnTo>
                      <a:lnTo>
                        <a:pt x="3322" y="593"/>
                      </a:lnTo>
                      <a:lnTo>
                        <a:pt x="3321" y="598"/>
                      </a:lnTo>
                      <a:lnTo>
                        <a:pt x="3322" y="604"/>
                      </a:lnTo>
                      <a:lnTo>
                        <a:pt x="3319" y="608"/>
                      </a:lnTo>
                      <a:lnTo>
                        <a:pt x="3305" y="614"/>
                      </a:lnTo>
                      <a:lnTo>
                        <a:pt x="3300" y="605"/>
                      </a:lnTo>
                      <a:lnTo>
                        <a:pt x="3292" y="604"/>
                      </a:lnTo>
                      <a:lnTo>
                        <a:pt x="3269" y="602"/>
                      </a:lnTo>
                      <a:lnTo>
                        <a:pt x="3261" y="606"/>
                      </a:lnTo>
                      <a:lnTo>
                        <a:pt x="3256" y="611"/>
                      </a:lnTo>
                      <a:lnTo>
                        <a:pt x="3262" y="618"/>
                      </a:lnTo>
                      <a:lnTo>
                        <a:pt x="3279" y="625"/>
                      </a:lnTo>
                      <a:lnTo>
                        <a:pt x="3301" y="626"/>
                      </a:lnTo>
                      <a:lnTo>
                        <a:pt x="3297" y="633"/>
                      </a:lnTo>
                      <a:lnTo>
                        <a:pt x="3288" y="642"/>
                      </a:lnTo>
                      <a:lnTo>
                        <a:pt x="3281" y="640"/>
                      </a:lnTo>
                      <a:lnTo>
                        <a:pt x="3279" y="633"/>
                      </a:lnTo>
                      <a:lnTo>
                        <a:pt x="3272" y="640"/>
                      </a:lnTo>
                      <a:lnTo>
                        <a:pt x="3274" y="645"/>
                      </a:lnTo>
                      <a:lnTo>
                        <a:pt x="3268" y="659"/>
                      </a:lnTo>
                      <a:lnTo>
                        <a:pt x="3262" y="667"/>
                      </a:lnTo>
                      <a:lnTo>
                        <a:pt x="3256" y="683"/>
                      </a:lnTo>
                      <a:lnTo>
                        <a:pt x="3249" y="683"/>
                      </a:lnTo>
                      <a:lnTo>
                        <a:pt x="3247" y="694"/>
                      </a:lnTo>
                      <a:lnTo>
                        <a:pt x="3253" y="702"/>
                      </a:lnTo>
                      <a:lnTo>
                        <a:pt x="3246" y="708"/>
                      </a:lnTo>
                      <a:lnTo>
                        <a:pt x="3236" y="691"/>
                      </a:lnTo>
                      <a:lnTo>
                        <a:pt x="3222" y="684"/>
                      </a:lnTo>
                      <a:lnTo>
                        <a:pt x="3221" y="674"/>
                      </a:lnTo>
                      <a:lnTo>
                        <a:pt x="3204" y="667"/>
                      </a:lnTo>
                      <a:lnTo>
                        <a:pt x="3203" y="668"/>
                      </a:lnTo>
                      <a:lnTo>
                        <a:pt x="3209" y="681"/>
                      </a:lnTo>
                      <a:lnTo>
                        <a:pt x="3194" y="690"/>
                      </a:lnTo>
                      <a:lnTo>
                        <a:pt x="3197" y="699"/>
                      </a:lnTo>
                      <a:lnTo>
                        <a:pt x="3192" y="701"/>
                      </a:lnTo>
                      <a:lnTo>
                        <a:pt x="3193" y="707"/>
                      </a:lnTo>
                      <a:lnTo>
                        <a:pt x="3222" y="711"/>
                      </a:lnTo>
                      <a:lnTo>
                        <a:pt x="3229" y="717"/>
                      </a:lnTo>
                      <a:lnTo>
                        <a:pt x="3242" y="724"/>
                      </a:lnTo>
                      <a:lnTo>
                        <a:pt x="3238" y="728"/>
                      </a:lnTo>
                      <a:lnTo>
                        <a:pt x="3238" y="735"/>
                      </a:lnTo>
                      <a:lnTo>
                        <a:pt x="3242" y="739"/>
                      </a:lnTo>
                      <a:lnTo>
                        <a:pt x="3240" y="743"/>
                      </a:lnTo>
                      <a:lnTo>
                        <a:pt x="3227" y="740"/>
                      </a:lnTo>
                      <a:lnTo>
                        <a:pt x="3224" y="744"/>
                      </a:lnTo>
                      <a:lnTo>
                        <a:pt x="3211" y="750"/>
                      </a:lnTo>
                      <a:lnTo>
                        <a:pt x="3215" y="756"/>
                      </a:lnTo>
                      <a:lnTo>
                        <a:pt x="3204" y="756"/>
                      </a:lnTo>
                      <a:lnTo>
                        <a:pt x="3202" y="761"/>
                      </a:lnTo>
                      <a:lnTo>
                        <a:pt x="3203" y="771"/>
                      </a:lnTo>
                      <a:lnTo>
                        <a:pt x="3209" y="777"/>
                      </a:lnTo>
                      <a:lnTo>
                        <a:pt x="3246" y="788"/>
                      </a:lnTo>
                      <a:lnTo>
                        <a:pt x="3249" y="814"/>
                      </a:lnTo>
                      <a:lnTo>
                        <a:pt x="3253" y="821"/>
                      </a:lnTo>
                      <a:lnTo>
                        <a:pt x="3259" y="826"/>
                      </a:lnTo>
                      <a:lnTo>
                        <a:pt x="3254" y="832"/>
                      </a:lnTo>
                      <a:lnTo>
                        <a:pt x="3242" y="828"/>
                      </a:lnTo>
                      <a:lnTo>
                        <a:pt x="3242" y="831"/>
                      </a:lnTo>
                      <a:lnTo>
                        <a:pt x="3245" y="839"/>
                      </a:lnTo>
                      <a:lnTo>
                        <a:pt x="3240" y="841"/>
                      </a:lnTo>
                      <a:lnTo>
                        <a:pt x="3242" y="847"/>
                      </a:lnTo>
                      <a:lnTo>
                        <a:pt x="3247" y="850"/>
                      </a:lnTo>
                      <a:lnTo>
                        <a:pt x="3247" y="856"/>
                      </a:lnTo>
                      <a:lnTo>
                        <a:pt x="3237" y="861"/>
                      </a:lnTo>
                      <a:lnTo>
                        <a:pt x="3215" y="863"/>
                      </a:lnTo>
                      <a:lnTo>
                        <a:pt x="3202" y="872"/>
                      </a:lnTo>
                      <a:lnTo>
                        <a:pt x="3189" y="871"/>
                      </a:lnTo>
                      <a:lnTo>
                        <a:pt x="3182" y="874"/>
                      </a:lnTo>
                      <a:lnTo>
                        <a:pt x="3179" y="883"/>
                      </a:lnTo>
                      <a:lnTo>
                        <a:pt x="3166" y="894"/>
                      </a:lnTo>
                      <a:lnTo>
                        <a:pt x="3148" y="889"/>
                      </a:lnTo>
                      <a:lnTo>
                        <a:pt x="3145" y="883"/>
                      </a:lnTo>
                      <a:lnTo>
                        <a:pt x="3143" y="883"/>
                      </a:lnTo>
                      <a:lnTo>
                        <a:pt x="3130" y="888"/>
                      </a:lnTo>
                      <a:lnTo>
                        <a:pt x="3105" y="893"/>
                      </a:lnTo>
                      <a:lnTo>
                        <a:pt x="3082" y="900"/>
                      </a:lnTo>
                      <a:lnTo>
                        <a:pt x="3035" y="906"/>
                      </a:lnTo>
                      <a:lnTo>
                        <a:pt x="3026" y="900"/>
                      </a:lnTo>
                      <a:lnTo>
                        <a:pt x="3007" y="904"/>
                      </a:lnTo>
                      <a:lnTo>
                        <a:pt x="2989" y="901"/>
                      </a:lnTo>
                      <a:lnTo>
                        <a:pt x="2952" y="912"/>
                      </a:lnTo>
                      <a:lnTo>
                        <a:pt x="2952" y="917"/>
                      </a:lnTo>
                      <a:lnTo>
                        <a:pt x="2950" y="920"/>
                      </a:lnTo>
                      <a:lnTo>
                        <a:pt x="2939" y="914"/>
                      </a:lnTo>
                      <a:lnTo>
                        <a:pt x="2929" y="918"/>
                      </a:lnTo>
                      <a:lnTo>
                        <a:pt x="2928" y="922"/>
                      </a:lnTo>
                      <a:lnTo>
                        <a:pt x="2912" y="926"/>
                      </a:lnTo>
                      <a:lnTo>
                        <a:pt x="2913" y="936"/>
                      </a:lnTo>
                      <a:lnTo>
                        <a:pt x="2917" y="944"/>
                      </a:lnTo>
                      <a:lnTo>
                        <a:pt x="2920" y="943"/>
                      </a:lnTo>
                      <a:lnTo>
                        <a:pt x="2921" y="938"/>
                      </a:lnTo>
                      <a:lnTo>
                        <a:pt x="2926" y="939"/>
                      </a:lnTo>
                      <a:lnTo>
                        <a:pt x="2924" y="947"/>
                      </a:lnTo>
                      <a:lnTo>
                        <a:pt x="2912" y="958"/>
                      </a:lnTo>
                      <a:lnTo>
                        <a:pt x="2912" y="964"/>
                      </a:lnTo>
                      <a:lnTo>
                        <a:pt x="2904" y="960"/>
                      </a:lnTo>
                      <a:lnTo>
                        <a:pt x="2901" y="966"/>
                      </a:lnTo>
                      <a:lnTo>
                        <a:pt x="2904" y="975"/>
                      </a:lnTo>
                      <a:lnTo>
                        <a:pt x="2913" y="977"/>
                      </a:lnTo>
                      <a:lnTo>
                        <a:pt x="2913" y="987"/>
                      </a:lnTo>
                      <a:lnTo>
                        <a:pt x="2901" y="996"/>
                      </a:lnTo>
                      <a:lnTo>
                        <a:pt x="2918" y="1009"/>
                      </a:lnTo>
                      <a:lnTo>
                        <a:pt x="2917" y="1014"/>
                      </a:lnTo>
                      <a:lnTo>
                        <a:pt x="2923" y="1019"/>
                      </a:lnTo>
                      <a:lnTo>
                        <a:pt x="2926" y="1018"/>
                      </a:lnTo>
                      <a:lnTo>
                        <a:pt x="2931" y="1040"/>
                      </a:lnTo>
                      <a:lnTo>
                        <a:pt x="2937" y="1046"/>
                      </a:lnTo>
                      <a:lnTo>
                        <a:pt x="2934" y="1052"/>
                      </a:lnTo>
                      <a:lnTo>
                        <a:pt x="2933" y="1058"/>
                      </a:lnTo>
                      <a:lnTo>
                        <a:pt x="2929" y="1066"/>
                      </a:lnTo>
                      <a:lnTo>
                        <a:pt x="2924" y="1082"/>
                      </a:lnTo>
                      <a:lnTo>
                        <a:pt x="2925" y="1097"/>
                      </a:lnTo>
                      <a:lnTo>
                        <a:pt x="2930" y="1105"/>
                      </a:lnTo>
                      <a:lnTo>
                        <a:pt x="2930" y="1122"/>
                      </a:lnTo>
                      <a:lnTo>
                        <a:pt x="2935" y="1133"/>
                      </a:lnTo>
                      <a:lnTo>
                        <a:pt x="2949" y="1149"/>
                      </a:lnTo>
                      <a:lnTo>
                        <a:pt x="2962" y="1153"/>
                      </a:lnTo>
                      <a:lnTo>
                        <a:pt x="2987" y="1157"/>
                      </a:lnTo>
                      <a:lnTo>
                        <a:pt x="3001" y="1168"/>
                      </a:lnTo>
                      <a:lnTo>
                        <a:pt x="3009" y="1168"/>
                      </a:lnTo>
                      <a:lnTo>
                        <a:pt x="3015" y="1184"/>
                      </a:lnTo>
                      <a:lnTo>
                        <a:pt x="3010" y="1196"/>
                      </a:lnTo>
                      <a:lnTo>
                        <a:pt x="3006" y="1200"/>
                      </a:lnTo>
                      <a:lnTo>
                        <a:pt x="3017" y="1203"/>
                      </a:lnTo>
                      <a:lnTo>
                        <a:pt x="3023" y="1211"/>
                      </a:lnTo>
                      <a:lnTo>
                        <a:pt x="3031" y="1227"/>
                      </a:lnTo>
                      <a:lnTo>
                        <a:pt x="3041" y="1233"/>
                      </a:lnTo>
                      <a:lnTo>
                        <a:pt x="3060" y="1239"/>
                      </a:lnTo>
                      <a:lnTo>
                        <a:pt x="3069" y="1246"/>
                      </a:lnTo>
                      <a:lnTo>
                        <a:pt x="3073" y="1239"/>
                      </a:lnTo>
                      <a:lnTo>
                        <a:pt x="3076" y="1254"/>
                      </a:lnTo>
                      <a:lnTo>
                        <a:pt x="3084" y="1272"/>
                      </a:lnTo>
                      <a:lnTo>
                        <a:pt x="3084" y="1282"/>
                      </a:lnTo>
                      <a:lnTo>
                        <a:pt x="3080" y="1302"/>
                      </a:lnTo>
                      <a:lnTo>
                        <a:pt x="3069" y="1312"/>
                      </a:lnTo>
                      <a:lnTo>
                        <a:pt x="3068" y="1329"/>
                      </a:lnTo>
                      <a:lnTo>
                        <a:pt x="3060" y="1343"/>
                      </a:lnTo>
                      <a:lnTo>
                        <a:pt x="3064" y="1358"/>
                      </a:lnTo>
                      <a:lnTo>
                        <a:pt x="3063" y="1372"/>
                      </a:lnTo>
                      <a:lnTo>
                        <a:pt x="3079" y="1394"/>
                      </a:lnTo>
                      <a:lnTo>
                        <a:pt x="3082" y="1426"/>
                      </a:lnTo>
                      <a:lnTo>
                        <a:pt x="3087" y="1440"/>
                      </a:lnTo>
                      <a:lnTo>
                        <a:pt x="3090" y="1459"/>
                      </a:lnTo>
                      <a:lnTo>
                        <a:pt x="3090" y="1474"/>
                      </a:lnTo>
                      <a:lnTo>
                        <a:pt x="3085" y="1487"/>
                      </a:lnTo>
                      <a:lnTo>
                        <a:pt x="3075" y="1501"/>
                      </a:lnTo>
                      <a:lnTo>
                        <a:pt x="3063" y="1504"/>
                      </a:lnTo>
                      <a:lnTo>
                        <a:pt x="3055" y="1501"/>
                      </a:lnTo>
                      <a:lnTo>
                        <a:pt x="3054" y="1509"/>
                      </a:lnTo>
                      <a:lnTo>
                        <a:pt x="3063" y="1530"/>
                      </a:lnTo>
                      <a:lnTo>
                        <a:pt x="3059" y="1539"/>
                      </a:lnTo>
                      <a:lnTo>
                        <a:pt x="3035" y="1529"/>
                      </a:lnTo>
                      <a:lnTo>
                        <a:pt x="3017" y="1528"/>
                      </a:lnTo>
                      <a:lnTo>
                        <a:pt x="3006" y="1517"/>
                      </a:lnTo>
                      <a:lnTo>
                        <a:pt x="3004" y="1504"/>
                      </a:lnTo>
                      <a:lnTo>
                        <a:pt x="3004" y="1458"/>
                      </a:lnTo>
                      <a:lnTo>
                        <a:pt x="3012" y="1428"/>
                      </a:lnTo>
                      <a:lnTo>
                        <a:pt x="3009" y="1422"/>
                      </a:lnTo>
                      <a:lnTo>
                        <a:pt x="3007" y="1393"/>
                      </a:lnTo>
                      <a:lnTo>
                        <a:pt x="3010" y="1379"/>
                      </a:lnTo>
                      <a:lnTo>
                        <a:pt x="3009" y="1362"/>
                      </a:lnTo>
                      <a:lnTo>
                        <a:pt x="3007" y="1352"/>
                      </a:lnTo>
                      <a:lnTo>
                        <a:pt x="3015" y="1340"/>
                      </a:lnTo>
                      <a:lnTo>
                        <a:pt x="3047" y="1319"/>
                      </a:lnTo>
                      <a:lnTo>
                        <a:pt x="3049" y="1313"/>
                      </a:lnTo>
                      <a:lnTo>
                        <a:pt x="3049" y="1300"/>
                      </a:lnTo>
                      <a:lnTo>
                        <a:pt x="3052" y="1288"/>
                      </a:lnTo>
                      <a:lnTo>
                        <a:pt x="3060" y="1287"/>
                      </a:lnTo>
                      <a:lnTo>
                        <a:pt x="3063" y="1270"/>
                      </a:lnTo>
                      <a:lnTo>
                        <a:pt x="3039" y="1254"/>
                      </a:lnTo>
                      <a:lnTo>
                        <a:pt x="3010" y="1264"/>
                      </a:lnTo>
                      <a:lnTo>
                        <a:pt x="2982" y="1267"/>
                      </a:lnTo>
                      <a:lnTo>
                        <a:pt x="2966" y="1260"/>
                      </a:lnTo>
                      <a:lnTo>
                        <a:pt x="2955" y="1248"/>
                      </a:lnTo>
                      <a:lnTo>
                        <a:pt x="2952" y="1250"/>
                      </a:lnTo>
                      <a:lnTo>
                        <a:pt x="2945" y="1235"/>
                      </a:lnTo>
                      <a:lnTo>
                        <a:pt x="2931" y="1219"/>
                      </a:lnTo>
                      <a:lnTo>
                        <a:pt x="2928" y="1212"/>
                      </a:lnTo>
                      <a:lnTo>
                        <a:pt x="2928" y="1203"/>
                      </a:lnTo>
                      <a:lnTo>
                        <a:pt x="2902" y="1191"/>
                      </a:lnTo>
                      <a:lnTo>
                        <a:pt x="2880" y="1174"/>
                      </a:lnTo>
                      <a:lnTo>
                        <a:pt x="2871" y="1163"/>
                      </a:lnTo>
                      <a:lnTo>
                        <a:pt x="2844" y="1149"/>
                      </a:lnTo>
                      <a:lnTo>
                        <a:pt x="2792" y="1148"/>
                      </a:lnTo>
                      <a:lnTo>
                        <a:pt x="2777" y="1151"/>
                      </a:lnTo>
                      <a:lnTo>
                        <a:pt x="2763" y="1171"/>
                      </a:lnTo>
                      <a:lnTo>
                        <a:pt x="2741" y="1181"/>
                      </a:lnTo>
                      <a:lnTo>
                        <a:pt x="2737" y="1201"/>
                      </a:lnTo>
                      <a:lnTo>
                        <a:pt x="2764" y="1202"/>
                      </a:lnTo>
                      <a:lnTo>
                        <a:pt x="2778" y="1213"/>
                      </a:lnTo>
                      <a:lnTo>
                        <a:pt x="2773" y="1227"/>
                      </a:lnTo>
                      <a:lnTo>
                        <a:pt x="2763" y="1240"/>
                      </a:lnTo>
                      <a:lnTo>
                        <a:pt x="2743" y="1246"/>
                      </a:lnTo>
                      <a:lnTo>
                        <a:pt x="2729" y="1259"/>
                      </a:lnTo>
                      <a:lnTo>
                        <a:pt x="2708" y="1265"/>
                      </a:lnTo>
                      <a:lnTo>
                        <a:pt x="2708" y="1249"/>
                      </a:lnTo>
                      <a:lnTo>
                        <a:pt x="2692" y="1233"/>
                      </a:lnTo>
                      <a:lnTo>
                        <a:pt x="2683" y="1217"/>
                      </a:lnTo>
                      <a:lnTo>
                        <a:pt x="2672" y="1218"/>
                      </a:lnTo>
                      <a:lnTo>
                        <a:pt x="2662" y="1232"/>
                      </a:lnTo>
                      <a:lnTo>
                        <a:pt x="2668" y="1239"/>
                      </a:lnTo>
                      <a:lnTo>
                        <a:pt x="2673" y="1260"/>
                      </a:lnTo>
                      <a:lnTo>
                        <a:pt x="2678" y="1275"/>
                      </a:lnTo>
                      <a:lnTo>
                        <a:pt x="2681" y="1287"/>
                      </a:lnTo>
                      <a:lnTo>
                        <a:pt x="2687" y="1289"/>
                      </a:lnTo>
                      <a:lnTo>
                        <a:pt x="2709" y="1308"/>
                      </a:lnTo>
                      <a:lnTo>
                        <a:pt x="2724" y="1314"/>
                      </a:lnTo>
                      <a:lnTo>
                        <a:pt x="2732" y="1326"/>
                      </a:lnTo>
                      <a:lnTo>
                        <a:pt x="2741" y="1327"/>
                      </a:lnTo>
                      <a:lnTo>
                        <a:pt x="2747" y="1335"/>
                      </a:lnTo>
                      <a:lnTo>
                        <a:pt x="2757" y="1329"/>
                      </a:lnTo>
                      <a:lnTo>
                        <a:pt x="2767" y="1319"/>
                      </a:lnTo>
                      <a:lnTo>
                        <a:pt x="2764" y="1334"/>
                      </a:lnTo>
                      <a:lnTo>
                        <a:pt x="2769" y="1341"/>
                      </a:lnTo>
                      <a:lnTo>
                        <a:pt x="2780" y="1337"/>
                      </a:lnTo>
                      <a:lnTo>
                        <a:pt x="2781" y="1367"/>
                      </a:lnTo>
                      <a:lnTo>
                        <a:pt x="2795" y="1383"/>
                      </a:lnTo>
                      <a:lnTo>
                        <a:pt x="2795" y="1393"/>
                      </a:lnTo>
                      <a:lnTo>
                        <a:pt x="2779" y="1390"/>
                      </a:lnTo>
                      <a:lnTo>
                        <a:pt x="2769" y="1384"/>
                      </a:lnTo>
                      <a:lnTo>
                        <a:pt x="2762" y="1377"/>
                      </a:lnTo>
                      <a:lnTo>
                        <a:pt x="2758" y="1367"/>
                      </a:lnTo>
                      <a:lnTo>
                        <a:pt x="2748" y="1358"/>
                      </a:lnTo>
                      <a:lnTo>
                        <a:pt x="2713" y="1354"/>
                      </a:lnTo>
                      <a:lnTo>
                        <a:pt x="2702" y="1348"/>
                      </a:lnTo>
                      <a:lnTo>
                        <a:pt x="2668" y="1345"/>
                      </a:lnTo>
                      <a:lnTo>
                        <a:pt x="2636" y="1332"/>
                      </a:lnTo>
                      <a:lnTo>
                        <a:pt x="2627" y="1325"/>
                      </a:lnTo>
                      <a:lnTo>
                        <a:pt x="2617" y="1310"/>
                      </a:lnTo>
                      <a:lnTo>
                        <a:pt x="2619" y="1307"/>
                      </a:lnTo>
                      <a:lnTo>
                        <a:pt x="2633" y="1304"/>
                      </a:lnTo>
                      <a:lnTo>
                        <a:pt x="2634" y="1299"/>
                      </a:lnTo>
                      <a:lnTo>
                        <a:pt x="2633" y="1278"/>
                      </a:lnTo>
                      <a:lnTo>
                        <a:pt x="2622" y="1256"/>
                      </a:lnTo>
                      <a:lnTo>
                        <a:pt x="2621" y="1246"/>
                      </a:lnTo>
                      <a:lnTo>
                        <a:pt x="2627" y="1222"/>
                      </a:lnTo>
                      <a:lnTo>
                        <a:pt x="2618" y="1211"/>
                      </a:lnTo>
                      <a:lnTo>
                        <a:pt x="2627" y="1202"/>
                      </a:lnTo>
                      <a:lnTo>
                        <a:pt x="2641" y="1163"/>
                      </a:lnTo>
                      <a:lnTo>
                        <a:pt x="2634" y="1137"/>
                      </a:lnTo>
                      <a:lnTo>
                        <a:pt x="2632" y="1120"/>
                      </a:lnTo>
                      <a:lnTo>
                        <a:pt x="2640" y="1115"/>
                      </a:lnTo>
                      <a:lnTo>
                        <a:pt x="2630" y="1100"/>
                      </a:lnTo>
                      <a:lnTo>
                        <a:pt x="2628" y="1090"/>
                      </a:lnTo>
                      <a:lnTo>
                        <a:pt x="2629" y="1082"/>
                      </a:lnTo>
                      <a:lnTo>
                        <a:pt x="2613" y="1066"/>
                      </a:lnTo>
                      <a:lnTo>
                        <a:pt x="2608" y="1055"/>
                      </a:lnTo>
                      <a:lnTo>
                        <a:pt x="2593" y="1063"/>
                      </a:lnTo>
                      <a:lnTo>
                        <a:pt x="2595" y="1074"/>
                      </a:lnTo>
                      <a:lnTo>
                        <a:pt x="2602" y="1094"/>
                      </a:lnTo>
                      <a:lnTo>
                        <a:pt x="2607" y="1115"/>
                      </a:lnTo>
                      <a:lnTo>
                        <a:pt x="2607" y="1160"/>
                      </a:lnTo>
                      <a:lnTo>
                        <a:pt x="2598" y="1176"/>
                      </a:lnTo>
                      <a:lnTo>
                        <a:pt x="2566" y="1207"/>
                      </a:lnTo>
                      <a:lnTo>
                        <a:pt x="2546" y="1217"/>
                      </a:lnTo>
                      <a:lnTo>
                        <a:pt x="2516" y="1239"/>
                      </a:lnTo>
                      <a:lnTo>
                        <a:pt x="2517" y="1253"/>
                      </a:lnTo>
                      <a:lnTo>
                        <a:pt x="2517" y="1261"/>
                      </a:lnTo>
                      <a:lnTo>
                        <a:pt x="2514" y="1272"/>
                      </a:lnTo>
                      <a:lnTo>
                        <a:pt x="2498" y="1289"/>
                      </a:lnTo>
                      <a:lnTo>
                        <a:pt x="2498" y="1298"/>
                      </a:lnTo>
                      <a:lnTo>
                        <a:pt x="2519" y="1321"/>
                      </a:lnTo>
                      <a:lnTo>
                        <a:pt x="2532" y="1343"/>
                      </a:lnTo>
                      <a:lnTo>
                        <a:pt x="2541" y="1362"/>
                      </a:lnTo>
                      <a:lnTo>
                        <a:pt x="2547" y="1395"/>
                      </a:lnTo>
                      <a:lnTo>
                        <a:pt x="2560" y="1417"/>
                      </a:lnTo>
                      <a:lnTo>
                        <a:pt x="2569" y="1438"/>
                      </a:lnTo>
                      <a:lnTo>
                        <a:pt x="2569" y="1448"/>
                      </a:lnTo>
                      <a:lnTo>
                        <a:pt x="2565" y="1468"/>
                      </a:lnTo>
                      <a:lnTo>
                        <a:pt x="2557" y="1488"/>
                      </a:lnTo>
                      <a:lnTo>
                        <a:pt x="2555" y="1496"/>
                      </a:lnTo>
                      <a:lnTo>
                        <a:pt x="2541" y="1514"/>
                      </a:lnTo>
                      <a:lnTo>
                        <a:pt x="2538" y="1528"/>
                      </a:lnTo>
                      <a:lnTo>
                        <a:pt x="2539" y="1545"/>
                      </a:lnTo>
                      <a:lnTo>
                        <a:pt x="2532" y="1555"/>
                      </a:lnTo>
                      <a:lnTo>
                        <a:pt x="2530" y="1568"/>
                      </a:lnTo>
                      <a:lnTo>
                        <a:pt x="2527" y="1588"/>
                      </a:lnTo>
                      <a:lnTo>
                        <a:pt x="2541" y="1611"/>
                      </a:lnTo>
                      <a:lnTo>
                        <a:pt x="2548" y="1632"/>
                      </a:lnTo>
                      <a:lnTo>
                        <a:pt x="2546" y="1647"/>
                      </a:lnTo>
                      <a:lnTo>
                        <a:pt x="2539" y="1664"/>
                      </a:lnTo>
                      <a:lnTo>
                        <a:pt x="2538" y="1673"/>
                      </a:lnTo>
                      <a:lnTo>
                        <a:pt x="2547" y="1689"/>
                      </a:lnTo>
                      <a:lnTo>
                        <a:pt x="2559" y="1691"/>
                      </a:lnTo>
                      <a:lnTo>
                        <a:pt x="2575" y="1686"/>
                      </a:lnTo>
                      <a:lnTo>
                        <a:pt x="2586" y="1686"/>
                      </a:lnTo>
                      <a:lnTo>
                        <a:pt x="2600" y="1691"/>
                      </a:lnTo>
                      <a:lnTo>
                        <a:pt x="2616" y="1694"/>
                      </a:lnTo>
                      <a:lnTo>
                        <a:pt x="2618" y="1685"/>
                      </a:lnTo>
                      <a:lnTo>
                        <a:pt x="2641" y="1670"/>
                      </a:lnTo>
                      <a:lnTo>
                        <a:pt x="2665" y="1670"/>
                      </a:lnTo>
                      <a:lnTo>
                        <a:pt x="2698" y="1690"/>
                      </a:lnTo>
                      <a:lnTo>
                        <a:pt x="2708" y="1700"/>
                      </a:lnTo>
                      <a:lnTo>
                        <a:pt x="2734" y="1716"/>
                      </a:lnTo>
                      <a:lnTo>
                        <a:pt x="2753" y="1724"/>
                      </a:lnTo>
                      <a:lnTo>
                        <a:pt x="2758" y="1734"/>
                      </a:lnTo>
                      <a:lnTo>
                        <a:pt x="2758" y="1750"/>
                      </a:lnTo>
                      <a:lnTo>
                        <a:pt x="2757" y="1761"/>
                      </a:lnTo>
                      <a:lnTo>
                        <a:pt x="2775" y="1802"/>
                      </a:lnTo>
                      <a:lnTo>
                        <a:pt x="2779" y="1802"/>
                      </a:lnTo>
                      <a:lnTo>
                        <a:pt x="2780" y="1814"/>
                      </a:lnTo>
                      <a:lnTo>
                        <a:pt x="2774" y="1822"/>
                      </a:lnTo>
                      <a:lnTo>
                        <a:pt x="2761" y="1824"/>
                      </a:lnTo>
                      <a:lnTo>
                        <a:pt x="2750" y="1832"/>
                      </a:lnTo>
                      <a:lnTo>
                        <a:pt x="2746" y="1845"/>
                      </a:lnTo>
                      <a:lnTo>
                        <a:pt x="2745" y="1868"/>
                      </a:lnTo>
                      <a:lnTo>
                        <a:pt x="2747" y="1886"/>
                      </a:lnTo>
                      <a:lnTo>
                        <a:pt x="2751" y="1896"/>
                      </a:lnTo>
                      <a:lnTo>
                        <a:pt x="2763" y="1894"/>
                      </a:lnTo>
                      <a:lnTo>
                        <a:pt x="2781" y="1904"/>
                      </a:lnTo>
                      <a:lnTo>
                        <a:pt x="2800" y="1902"/>
                      </a:lnTo>
                      <a:lnTo>
                        <a:pt x="2820" y="1915"/>
                      </a:lnTo>
                      <a:lnTo>
                        <a:pt x="2817" y="1918"/>
                      </a:lnTo>
                      <a:lnTo>
                        <a:pt x="2792" y="1923"/>
                      </a:lnTo>
                      <a:lnTo>
                        <a:pt x="2779" y="1920"/>
                      </a:lnTo>
                      <a:lnTo>
                        <a:pt x="2754" y="1921"/>
                      </a:lnTo>
                      <a:lnTo>
                        <a:pt x="2752" y="1912"/>
                      </a:lnTo>
                      <a:lnTo>
                        <a:pt x="2748" y="1905"/>
                      </a:lnTo>
                      <a:lnTo>
                        <a:pt x="2727" y="1894"/>
                      </a:lnTo>
                      <a:lnTo>
                        <a:pt x="2726" y="1883"/>
                      </a:lnTo>
                      <a:lnTo>
                        <a:pt x="2730" y="1878"/>
                      </a:lnTo>
                      <a:lnTo>
                        <a:pt x="2732" y="1868"/>
                      </a:lnTo>
                      <a:lnTo>
                        <a:pt x="2731" y="1857"/>
                      </a:lnTo>
                      <a:lnTo>
                        <a:pt x="2732" y="1842"/>
                      </a:lnTo>
                      <a:lnTo>
                        <a:pt x="2740" y="1825"/>
                      </a:lnTo>
                      <a:lnTo>
                        <a:pt x="2736" y="1821"/>
                      </a:lnTo>
                      <a:lnTo>
                        <a:pt x="2730" y="1824"/>
                      </a:lnTo>
                      <a:lnTo>
                        <a:pt x="2729" y="1814"/>
                      </a:lnTo>
                      <a:lnTo>
                        <a:pt x="2732" y="1800"/>
                      </a:lnTo>
                      <a:lnTo>
                        <a:pt x="2734" y="1798"/>
                      </a:lnTo>
                      <a:lnTo>
                        <a:pt x="2732" y="1791"/>
                      </a:lnTo>
                      <a:lnTo>
                        <a:pt x="2735" y="1783"/>
                      </a:lnTo>
                      <a:lnTo>
                        <a:pt x="2732" y="1776"/>
                      </a:lnTo>
                      <a:lnTo>
                        <a:pt x="2726" y="1767"/>
                      </a:lnTo>
                      <a:lnTo>
                        <a:pt x="2718" y="1762"/>
                      </a:lnTo>
                      <a:lnTo>
                        <a:pt x="2713" y="1754"/>
                      </a:lnTo>
                      <a:lnTo>
                        <a:pt x="2703" y="1749"/>
                      </a:lnTo>
                      <a:lnTo>
                        <a:pt x="2699" y="1739"/>
                      </a:lnTo>
                      <a:lnTo>
                        <a:pt x="2700" y="1727"/>
                      </a:lnTo>
                      <a:lnTo>
                        <a:pt x="2694" y="1708"/>
                      </a:lnTo>
                      <a:lnTo>
                        <a:pt x="2667" y="1712"/>
                      </a:lnTo>
                      <a:lnTo>
                        <a:pt x="2652" y="1718"/>
                      </a:lnTo>
                      <a:lnTo>
                        <a:pt x="2621" y="1724"/>
                      </a:lnTo>
                      <a:lnTo>
                        <a:pt x="2602" y="1737"/>
                      </a:lnTo>
                      <a:lnTo>
                        <a:pt x="2582" y="1744"/>
                      </a:lnTo>
                      <a:lnTo>
                        <a:pt x="2574" y="1750"/>
                      </a:lnTo>
                      <a:lnTo>
                        <a:pt x="2574" y="1760"/>
                      </a:lnTo>
                      <a:lnTo>
                        <a:pt x="2576" y="1772"/>
                      </a:lnTo>
                      <a:lnTo>
                        <a:pt x="2573" y="1786"/>
                      </a:lnTo>
                      <a:lnTo>
                        <a:pt x="2566" y="1794"/>
                      </a:lnTo>
                      <a:lnTo>
                        <a:pt x="2570" y="1805"/>
                      </a:lnTo>
                      <a:lnTo>
                        <a:pt x="2575" y="1808"/>
                      </a:lnTo>
                      <a:lnTo>
                        <a:pt x="2579" y="1818"/>
                      </a:lnTo>
                      <a:lnTo>
                        <a:pt x="2585" y="1825"/>
                      </a:lnTo>
                      <a:lnTo>
                        <a:pt x="2584" y="1835"/>
                      </a:lnTo>
                      <a:lnTo>
                        <a:pt x="2590" y="1842"/>
                      </a:lnTo>
                      <a:lnTo>
                        <a:pt x="2593" y="1854"/>
                      </a:lnTo>
                      <a:lnTo>
                        <a:pt x="2595" y="1873"/>
                      </a:lnTo>
                      <a:lnTo>
                        <a:pt x="2590" y="1900"/>
                      </a:lnTo>
                      <a:lnTo>
                        <a:pt x="2576" y="1911"/>
                      </a:lnTo>
                      <a:lnTo>
                        <a:pt x="2547" y="1948"/>
                      </a:lnTo>
                      <a:lnTo>
                        <a:pt x="2544" y="1954"/>
                      </a:lnTo>
                      <a:lnTo>
                        <a:pt x="2544" y="1969"/>
                      </a:lnTo>
                      <a:lnTo>
                        <a:pt x="2541" y="1988"/>
                      </a:lnTo>
                      <a:lnTo>
                        <a:pt x="2525" y="2013"/>
                      </a:lnTo>
                      <a:lnTo>
                        <a:pt x="2515" y="2023"/>
                      </a:lnTo>
                      <a:lnTo>
                        <a:pt x="2499" y="2031"/>
                      </a:lnTo>
                      <a:lnTo>
                        <a:pt x="2490" y="2042"/>
                      </a:lnTo>
                      <a:lnTo>
                        <a:pt x="2462" y="2053"/>
                      </a:lnTo>
                      <a:lnTo>
                        <a:pt x="2457" y="2061"/>
                      </a:lnTo>
                      <a:lnTo>
                        <a:pt x="2465" y="2078"/>
                      </a:lnTo>
                      <a:lnTo>
                        <a:pt x="2458" y="2098"/>
                      </a:lnTo>
                      <a:lnTo>
                        <a:pt x="2445" y="2103"/>
                      </a:lnTo>
                      <a:lnTo>
                        <a:pt x="2407" y="2085"/>
                      </a:lnTo>
                      <a:lnTo>
                        <a:pt x="2387" y="2083"/>
                      </a:lnTo>
                      <a:lnTo>
                        <a:pt x="2374" y="2087"/>
                      </a:lnTo>
                      <a:lnTo>
                        <a:pt x="2363" y="2088"/>
                      </a:lnTo>
                      <a:lnTo>
                        <a:pt x="2338" y="2083"/>
                      </a:lnTo>
                      <a:lnTo>
                        <a:pt x="2334" y="2080"/>
                      </a:lnTo>
                      <a:lnTo>
                        <a:pt x="2334" y="2071"/>
                      </a:lnTo>
                      <a:lnTo>
                        <a:pt x="2337" y="2064"/>
                      </a:lnTo>
                      <a:lnTo>
                        <a:pt x="2334" y="2040"/>
                      </a:lnTo>
                      <a:lnTo>
                        <a:pt x="2321" y="2037"/>
                      </a:lnTo>
                      <a:lnTo>
                        <a:pt x="2318" y="2030"/>
                      </a:lnTo>
                      <a:lnTo>
                        <a:pt x="2321" y="2026"/>
                      </a:lnTo>
                      <a:lnTo>
                        <a:pt x="2332" y="2021"/>
                      </a:lnTo>
                      <a:lnTo>
                        <a:pt x="2343" y="2030"/>
                      </a:lnTo>
                      <a:lnTo>
                        <a:pt x="2347" y="2037"/>
                      </a:lnTo>
                      <a:lnTo>
                        <a:pt x="2360" y="2037"/>
                      </a:lnTo>
                      <a:lnTo>
                        <a:pt x="2366" y="2028"/>
                      </a:lnTo>
                      <a:lnTo>
                        <a:pt x="2375" y="2028"/>
                      </a:lnTo>
                      <a:lnTo>
                        <a:pt x="2385" y="2012"/>
                      </a:lnTo>
                      <a:lnTo>
                        <a:pt x="2393" y="2018"/>
                      </a:lnTo>
                      <a:lnTo>
                        <a:pt x="2407" y="2012"/>
                      </a:lnTo>
                      <a:lnTo>
                        <a:pt x="2409" y="2005"/>
                      </a:lnTo>
                      <a:lnTo>
                        <a:pt x="2415" y="2003"/>
                      </a:lnTo>
                      <a:lnTo>
                        <a:pt x="2424" y="2004"/>
                      </a:lnTo>
                      <a:lnTo>
                        <a:pt x="2439" y="2001"/>
                      </a:lnTo>
                      <a:lnTo>
                        <a:pt x="2445" y="1992"/>
                      </a:lnTo>
                      <a:lnTo>
                        <a:pt x="2439" y="1983"/>
                      </a:lnTo>
                      <a:lnTo>
                        <a:pt x="2422" y="1983"/>
                      </a:lnTo>
                      <a:lnTo>
                        <a:pt x="2415" y="1988"/>
                      </a:lnTo>
                      <a:lnTo>
                        <a:pt x="2407" y="1982"/>
                      </a:lnTo>
                      <a:lnTo>
                        <a:pt x="2408" y="1969"/>
                      </a:lnTo>
                      <a:lnTo>
                        <a:pt x="2428" y="1981"/>
                      </a:lnTo>
                      <a:lnTo>
                        <a:pt x="2449" y="1977"/>
                      </a:lnTo>
                      <a:lnTo>
                        <a:pt x="2451" y="1974"/>
                      </a:lnTo>
                      <a:lnTo>
                        <a:pt x="2452" y="1956"/>
                      </a:lnTo>
                      <a:lnTo>
                        <a:pt x="2461" y="1956"/>
                      </a:lnTo>
                      <a:lnTo>
                        <a:pt x="2468" y="1947"/>
                      </a:lnTo>
                      <a:lnTo>
                        <a:pt x="2469" y="1937"/>
                      </a:lnTo>
                      <a:lnTo>
                        <a:pt x="2474" y="1924"/>
                      </a:lnTo>
                      <a:lnTo>
                        <a:pt x="2477" y="1915"/>
                      </a:lnTo>
                      <a:lnTo>
                        <a:pt x="2494" y="1906"/>
                      </a:lnTo>
                      <a:lnTo>
                        <a:pt x="2503" y="1895"/>
                      </a:lnTo>
                      <a:lnTo>
                        <a:pt x="2499" y="1888"/>
                      </a:lnTo>
                      <a:lnTo>
                        <a:pt x="2504" y="1878"/>
                      </a:lnTo>
                      <a:lnTo>
                        <a:pt x="2501" y="1843"/>
                      </a:lnTo>
                      <a:lnTo>
                        <a:pt x="2501" y="1832"/>
                      </a:lnTo>
                      <a:lnTo>
                        <a:pt x="2506" y="1815"/>
                      </a:lnTo>
                      <a:lnTo>
                        <a:pt x="2521" y="1792"/>
                      </a:lnTo>
                      <a:lnTo>
                        <a:pt x="2520" y="1762"/>
                      </a:lnTo>
                      <a:lnTo>
                        <a:pt x="2490" y="1735"/>
                      </a:lnTo>
                      <a:lnTo>
                        <a:pt x="2468" y="1701"/>
                      </a:lnTo>
                      <a:lnTo>
                        <a:pt x="2468" y="1684"/>
                      </a:lnTo>
                      <a:lnTo>
                        <a:pt x="2472" y="1670"/>
                      </a:lnTo>
                      <a:lnTo>
                        <a:pt x="2473" y="1657"/>
                      </a:lnTo>
                      <a:lnTo>
                        <a:pt x="2471" y="1643"/>
                      </a:lnTo>
                      <a:lnTo>
                        <a:pt x="2478" y="1630"/>
                      </a:lnTo>
                      <a:lnTo>
                        <a:pt x="2473" y="1606"/>
                      </a:lnTo>
                      <a:lnTo>
                        <a:pt x="2479" y="1592"/>
                      </a:lnTo>
                      <a:lnTo>
                        <a:pt x="2479" y="1571"/>
                      </a:lnTo>
                      <a:lnTo>
                        <a:pt x="2476" y="1565"/>
                      </a:lnTo>
                      <a:lnTo>
                        <a:pt x="2476" y="1558"/>
                      </a:lnTo>
                      <a:lnTo>
                        <a:pt x="2473" y="1555"/>
                      </a:lnTo>
                      <a:lnTo>
                        <a:pt x="2472" y="1545"/>
                      </a:lnTo>
                      <a:lnTo>
                        <a:pt x="2474" y="1530"/>
                      </a:lnTo>
                      <a:lnTo>
                        <a:pt x="2473" y="1524"/>
                      </a:lnTo>
                      <a:lnTo>
                        <a:pt x="2467" y="1518"/>
                      </a:lnTo>
                      <a:lnTo>
                        <a:pt x="2465" y="1504"/>
                      </a:lnTo>
                      <a:lnTo>
                        <a:pt x="2469" y="1492"/>
                      </a:lnTo>
                      <a:lnTo>
                        <a:pt x="2482" y="1482"/>
                      </a:lnTo>
                      <a:lnTo>
                        <a:pt x="2483" y="1475"/>
                      </a:lnTo>
                      <a:lnTo>
                        <a:pt x="2480" y="1442"/>
                      </a:lnTo>
                      <a:lnTo>
                        <a:pt x="2485" y="1427"/>
                      </a:lnTo>
                      <a:lnTo>
                        <a:pt x="2485" y="1406"/>
                      </a:lnTo>
                      <a:lnTo>
                        <a:pt x="2471" y="1373"/>
                      </a:lnTo>
                      <a:lnTo>
                        <a:pt x="2473" y="1350"/>
                      </a:lnTo>
                      <a:lnTo>
                        <a:pt x="2453" y="1334"/>
                      </a:lnTo>
                      <a:lnTo>
                        <a:pt x="2442" y="1321"/>
                      </a:lnTo>
                      <a:lnTo>
                        <a:pt x="2429" y="1297"/>
                      </a:lnTo>
                      <a:lnTo>
                        <a:pt x="2430" y="1283"/>
                      </a:lnTo>
                      <a:lnTo>
                        <a:pt x="2431" y="1281"/>
                      </a:lnTo>
                      <a:lnTo>
                        <a:pt x="2447" y="1271"/>
                      </a:lnTo>
                      <a:lnTo>
                        <a:pt x="2450" y="1260"/>
                      </a:lnTo>
                      <a:lnTo>
                        <a:pt x="2457" y="1250"/>
                      </a:lnTo>
                      <a:lnTo>
                        <a:pt x="2457" y="1243"/>
                      </a:lnTo>
                      <a:lnTo>
                        <a:pt x="2456" y="1233"/>
                      </a:lnTo>
                      <a:lnTo>
                        <a:pt x="2465" y="1217"/>
                      </a:lnTo>
                      <a:lnTo>
                        <a:pt x="2472" y="1187"/>
                      </a:lnTo>
                      <a:lnTo>
                        <a:pt x="2478" y="1173"/>
                      </a:lnTo>
                      <a:lnTo>
                        <a:pt x="2480" y="1147"/>
                      </a:lnTo>
                      <a:lnTo>
                        <a:pt x="2477" y="1132"/>
                      </a:lnTo>
                      <a:lnTo>
                        <a:pt x="2476" y="1114"/>
                      </a:lnTo>
                      <a:lnTo>
                        <a:pt x="2477" y="1092"/>
                      </a:lnTo>
                      <a:lnTo>
                        <a:pt x="2473" y="1084"/>
                      </a:lnTo>
                      <a:lnTo>
                        <a:pt x="2477" y="1079"/>
                      </a:lnTo>
                      <a:lnTo>
                        <a:pt x="2476" y="1078"/>
                      </a:lnTo>
                      <a:lnTo>
                        <a:pt x="2434" y="1058"/>
                      </a:lnTo>
                      <a:lnTo>
                        <a:pt x="2419" y="1046"/>
                      </a:lnTo>
                      <a:lnTo>
                        <a:pt x="2376" y="1052"/>
                      </a:lnTo>
                      <a:lnTo>
                        <a:pt x="2359" y="1050"/>
                      </a:lnTo>
                      <a:lnTo>
                        <a:pt x="2331" y="1051"/>
                      </a:lnTo>
                      <a:lnTo>
                        <a:pt x="2318" y="1045"/>
                      </a:lnTo>
                      <a:lnTo>
                        <a:pt x="2326" y="1038"/>
                      </a:lnTo>
                      <a:lnTo>
                        <a:pt x="2297" y="1040"/>
                      </a:lnTo>
                      <a:lnTo>
                        <a:pt x="2293" y="1050"/>
                      </a:lnTo>
                      <a:lnTo>
                        <a:pt x="2293" y="1056"/>
                      </a:lnTo>
                      <a:lnTo>
                        <a:pt x="2288" y="1071"/>
                      </a:lnTo>
                      <a:lnTo>
                        <a:pt x="2279" y="1084"/>
                      </a:lnTo>
                      <a:lnTo>
                        <a:pt x="2273" y="1103"/>
                      </a:lnTo>
                      <a:lnTo>
                        <a:pt x="2265" y="1143"/>
                      </a:lnTo>
                      <a:lnTo>
                        <a:pt x="2261" y="1164"/>
                      </a:lnTo>
                      <a:lnTo>
                        <a:pt x="2254" y="1176"/>
                      </a:lnTo>
                      <a:lnTo>
                        <a:pt x="2248" y="1228"/>
                      </a:lnTo>
                      <a:lnTo>
                        <a:pt x="2243" y="1246"/>
                      </a:lnTo>
                      <a:lnTo>
                        <a:pt x="2225" y="1282"/>
                      </a:lnTo>
                      <a:lnTo>
                        <a:pt x="2204" y="1305"/>
                      </a:lnTo>
                      <a:lnTo>
                        <a:pt x="2186" y="1323"/>
                      </a:lnTo>
                      <a:lnTo>
                        <a:pt x="2159" y="1336"/>
                      </a:lnTo>
                      <a:lnTo>
                        <a:pt x="2152" y="1369"/>
                      </a:lnTo>
                      <a:lnTo>
                        <a:pt x="2152" y="1374"/>
                      </a:lnTo>
                      <a:lnTo>
                        <a:pt x="2156" y="1375"/>
                      </a:lnTo>
                      <a:lnTo>
                        <a:pt x="2167" y="1358"/>
                      </a:lnTo>
                      <a:lnTo>
                        <a:pt x="2171" y="1361"/>
                      </a:lnTo>
                      <a:lnTo>
                        <a:pt x="2171" y="1375"/>
                      </a:lnTo>
                      <a:lnTo>
                        <a:pt x="2166" y="1385"/>
                      </a:lnTo>
                      <a:lnTo>
                        <a:pt x="2148" y="1397"/>
                      </a:lnTo>
                      <a:lnTo>
                        <a:pt x="2143" y="1415"/>
                      </a:lnTo>
                      <a:lnTo>
                        <a:pt x="2149" y="1428"/>
                      </a:lnTo>
                      <a:lnTo>
                        <a:pt x="2162" y="1422"/>
                      </a:lnTo>
                      <a:lnTo>
                        <a:pt x="2171" y="1415"/>
                      </a:lnTo>
                      <a:lnTo>
                        <a:pt x="2186" y="1416"/>
                      </a:lnTo>
                      <a:lnTo>
                        <a:pt x="2192" y="1432"/>
                      </a:lnTo>
                      <a:lnTo>
                        <a:pt x="2187" y="1445"/>
                      </a:lnTo>
                      <a:lnTo>
                        <a:pt x="2187" y="1487"/>
                      </a:lnTo>
                      <a:lnTo>
                        <a:pt x="2178" y="1499"/>
                      </a:lnTo>
                      <a:lnTo>
                        <a:pt x="2181" y="1522"/>
                      </a:lnTo>
                      <a:lnTo>
                        <a:pt x="2187" y="1534"/>
                      </a:lnTo>
                      <a:lnTo>
                        <a:pt x="2181" y="1550"/>
                      </a:lnTo>
                      <a:lnTo>
                        <a:pt x="2170" y="1550"/>
                      </a:lnTo>
                      <a:lnTo>
                        <a:pt x="2164" y="1540"/>
                      </a:lnTo>
                      <a:lnTo>
                        <a:pt x="2161" y="1563"/>
                      </a:lnTo>
                      <a:lnTo>
                        <a:pt x="2161" y="1606"/>
                      </a:lnTo>
                      <a:lnTo>
                        <a:pt x="2168" y="1621"/>
                      </a:lnTo>
                      <a:lnTo>
                        <a:pt x="2168" y="1606"/>
                      </a:lnTo>
                      <a:lnTo>
                        <a:pt x="2182" y="1601"/>
                      </a:lnTo>
                      <a:lnTo>
                        <a:pt x="2205" y="1616"/>
                      </a:lnTo>
                      <a:lnTo>
                        <a:pt x="2218" y="1628"/>
                      </a:lnTo>
                      <a:lnTo>
                        <a:pt x="2225" y="1625"/>
                      </a:lnTo>
                      <a:lnTo>
                        <a:pt x="2230" y="1625"/>
                      </a:lnTo>
                      <a:lnTo>
                        <a:pt x="2227" y="1647"/>
                      </a:lnTo>
                      <a:lnTo>
                        <a:pt x="2236" y="1671"/>
                      </a:lnTo>
                      <a:lnTo>
                        <a:pt x="2243" y="1686"/>
                      </a:lnTo>
                      <a:lnTo>
                        <a:pt x="2251" y="1706"/>
                      </a:lnTo>
                      <a:lnTo>
                        <a:pt x="2267" y="1717"/>
                      </a:lnTo>
                      <a:lnTo>
                        <a:pt x="2279" y="1713"/>
                      </a:lnTo>
                      <a:lnTo>
                        <a:pt x="2279" y="1719"/>
                      </a:lnTo>
                      <a:lnTo>
                        <a:pt x="2285" y="1727"/>
                      </a:lnTo>
                      <a:lnTo>
                        <a:pt x="2274" y="1743"/>
                      </a:lnTo>
                      <a:lnTo>
                        <a:pt x="2264" y="1776"/>
                      </a:lnTo>
                      <a:lnTo>
                        <a:pt x="2256" y="1799"/>
                      </a:lnTo>
                      <a:lnTo>
                        <a:pt x="2253" y="1811"/>
                      </a:lnTo>
                      <a:lnTo>
                        <a:pt x="2238" y="1822"/>
                      </a:lnTo>
                      <a:lnTo>
                        <a:pt x="2234" y="1814"/>
                      </a:lnTo>
                      <a:lnTo>
                        <a:pt x="2235" y="1800"/>
                      </a:lnTo>
                      <a:lnTo>
                        <a:pt x="2225" y="1787"/>
                      </a:lnTo>
                      <a:lnTo>
                        <a:pt x="2207" y="1776"/>
                      </a:lnTo>
                      <a:lnTo>
                        <a:pt x="2172" y="1733"/>
                      </a:lnTo>
                      <a:lnTo>
                        <a:pt x="2161" y="1724"/>
                      </a:lnTo>
                      <a:lnTo>
                        <a:pt x="2144" y="1721"/>
                      </a:lnTo>
                      <a:lnTo>
                        <a:pt x="2119" y="1701"/>
                      </a:lnTo>
                      <a:lnTo>
                        <a:pt x="2092" y="1691"/>
                      </a:lnTo>
                      <a:lnTo>
                        <a:pt x="2094" y="1682"/>
                      </a:lnTo>
                      <a:lnTo>
                        <a:pt x="2101" y="1682"/>
                      </a:lnTo>
                      <a:lnTo>
                        <a:pt x="2097" y="1679"/>
                      </a:lnTo>
                      <a:lnTo>
                        <a:pt x="2079" y="1675"/>
                      </a:lnTo>
                      <a:lnTo>
                        <a:pt x="2057" y="1658"/>
                      </a:lnTo>
                      <a:lnTo>
                        <a:pt x="2043" y="1652"/>
                      </a:lnTo>
                      <a:lnTo>
                        <a:pt x="2011" y="1622"/>
                      </a:lnTo>
                      <a:lnTo>
                        <a:pt x="1993" y="1617"/>
                      </a:lnTo>
                      <a:lnTo>
                        <a:pt x="1965" y="1603"/>
                      </a:lnTo>
                      <a:lnTo>
                        <a:pt x="1956" y="1603"/>
                      </a:lnTo>
                      <a:lnTo>
                        <a:pt x="1936" y="1589"/>
                      </a:lnTo>
                      <a:lnTo>
                        <a:pt x="1922" y="1590"/>
                      </a:lnTo>
                      <a:lnTo>
                        <a:pt x="1869" y="1587"/>
                      </a:lnTo>
                      <a:lnTo>
                        <a:pt x="1865" y="1581"/>
                      </a:lnTo>
                      <a:lnTo>
                        <a:pt x="1848" y="1573"/>
                      </a:lnTo>
                      <a:lnTo>
                        <a:pt x="1834" y="1573"/>
                      </a:lnTo>
                      <a:lnTo>
                        <a:pt x="1829" y="1577"/>
                      </a:lnTo>
                      <a:lnTo>
                        <a:pt x="1828" y="1587"/>
                      </a:lnTo>
                      <a:lnTo>
                        <a:pt x="1823" y="1595"/>
                      </a:lnTo>
                      <a:lnTo>
                        <a:pt x="1802" y="1609"/>
                      </a:lnTo>
                      <a:lnTo>
                        <a:pt x="1804" y="1617"/>
                      </a:lnTo>
                      <a:lnTo>
                        <a:pt x="1810" y="1635"/>
                      </a:lnTo>
                      <a:lnTo>
                        <a:pt x="1823" y="1655"/>
                      </a:lnTo>
                      <a:lnTo>
                        <a:pt x="1833" y="1690"/>
                      </a:lnTo>
                      <a:lnTo>
                        <a:pt x="1832" y="1682"/>
                      </a:lnTo>
                      <a:lnTo>
                        <a:pt x="1837" y="1684"/>
                      </a:lnTo>
                      <a:lnTo>
                        <a:pt x="1832" y="1718"/>
                      </a:lnTo>
                      <a:lnTo>
                        <a:pt x="1829" y="1724"/>
                      </a:lnTo>
                      <a:lnTo>
                        <a:pt x="1810" y="1746"/>
                      </a:lnTo>
                      <a:lnTo>
                        <a:pt x="1779" y="1750"/>
                      </a:lnTo>
                      <a:lnTo>
                        <a:pt x="1778" y="1765"/>
                      </a:lnTo>
                      <a:lnTo>
                        <a:pt x="1783" y="1773"/>
                      </a:lnTo>
                      <a:lnTo>
                        <a:pt x="1784" y="1783"/>
                      </a:lnTo>
                      <a:lnTo>
                        <a:pt x="1773" y="1799"/>
                      </a:lnTo>
                      <a:lnTo>
                        <a:pt x="1761" y="1805"/>
                      </a:lnTo>
                      <a:lnTo>
                        <a:pt x="1747" y="1798"/>
                      </a:lnTo>
                      <a:lnTo>
                        <a:pt x="1736" y="1787"/>
                      </a:lnTo>
                      <a:lnTo>
                        <a:pt x="1736" y="1770"/>
                      </a:lnTo>
                      <a:lnTo>
                        <a:pt x="1741" y="1759"/>
                      </a:lnTo>
                      <a:lnTo>
                        <a:pt x="1747" y="1750"/>
                      </a:lnTo>
                      <a:lnTo>
                        <a:pt x="1754" y="1745"/>
                      </a:lnTo>
                      <a:lnTo>
                        <a:pt x="1732" y="1713"/>
                      </a:lnTo>
                      <a:lnTo>
                        <a:pt x="1735" y="1705"/>
                      </a:lnTo>
                      <a:lnTo>
                        <a:pt x="1724" y="1703"/>
                      </a:lnTo>
                      <a:lnTo>
                        <a:pt x="1684" y="1721"/>
                      </a:lnTo>
                      <a:lnTo>
                        <a:pt x="1675" y="1737"/>
                      </a:lnTo>
                      <a:lnTo>
                        <a:pt x="1660" y="1743"/>
                      </a:lnTo>
                      <a:lnTo>
                        <a:pt x="1640" y="1773"/>
                      </a:lnTo>
                      <a:lnTo>
                        <a:pt x="1628" y="1775"/>
                      </a:lnTo>
                      <a:lnTo>
                        <a:pt x="1622" y="1766"/>
                      </a:lnTo>
                      <a:lnTo>
                        <a:pt x="1606" y="1762"/>
                      </a:lnTo>
                      <a:lnTo>
                        <a:pt x="1587" y="1767"/>
                      </a:lnTo>
                      <a:lnTo>
                        <a:pt x="1570" y="1757"/>
                      </a:lnTo>
                      <a:lnTo>
                        <a:pt x="1547" y="1772"/>
                      </a:lnTo>
                      <a:lnTo>
                        <a:pt x="1536" y="1771"/>
                      </a:lnTo>
                      <a:lnTo>
                        <a:pt x="1512" y="1792"/>
                      </a:lnTo>
                      <a:lnTo>
                        <a:pt x="1508" y="1802"/>
                      </a:lnTo>
                      <a:lnTo>
                        <a:pt x="1506" y="1822"/>
                      </a:lnTo>
                      <a:lnTo>
                        <a:pt x="1504" y="1831"/>
                      </a:lnTo>
                      <a:lnTo>
                        <a:pt x="1495" y="1831"/>
                      </a:lnTo>
                      <a:lnTo>
                        <a:pt x="1487" y="1824"/>
                      </a:lnTo>
                      <a:lnTo>
                        <a:pt x="1478" y="1813"/>
                      </a:lnTo>
                      <a:lnTo>
                        <a:pt x="1474" y="1816"/>
                      </a:lnTo>
                      <a:lnTo>
                        <a:pt x="1467" y="1821"/>
                      </a:lnTo>
                      <a:lnTo>
                        <a:pt x="1456" y="1807"/>
                      </a:lnTo>
                      <a:lnTo>
                        <a:pt x="1456" y="1779"/>
                      </a:lnTo>
                      <a:lnTo>
                        <a:pt x="1450" y="1773"/>
                      </a:lnTo>
                      <a:lnTo>
                        <a:pt x="1450" y="1766"/>
                      </a:lnTo>
                      <a:lnTo>
                        <a:pt x="1457" y="1751"/>
                      </a:lnTo>
                      <a:lnTo>
                        <a:pt x="1458" y="1737"/>
                      </a:lnTo>
                      <a:lnTo>
                        <a:pt x="1452" y="1724"/>
                      </a:lnTo>
                      <a:lnTo>
                        <a:pt x="1447" y="1722"/>
                      </a:lnTo>
                      <a:lnTo>
                        <a:pt x="1446" y="1730"/>
                      </a:lnTo>
                      <a:lnTo>
                        <a:pt x="1442" y="1730"/>
                      </a:lnTo>
                      <a:lnTo>
                        <a:pt x="1444" y="1721"/>
                      </a:lnTo>
                      <a:lnTo>
                        <a:pt x="1451" y="1716"/>
                      </a:lnTo>
                      <a:lnTo>
                        <a:pt x="1477" y="1713"/>
                      </a:lnTo>
                      <a:lnTo>
                        <a:pt x="1488" y="1707"/>
                      </a:lnTo>
                      <a:lnTo>
                        <a:pt x="1490" y="1705"/>
                      </a:lnTo>
                      <a:lnTo>
                        <a:pt x="1484" y="1707"/>
                      </a:lnTo>
                      <a:lnTo>
                        <a:pt x="1467" y="1712"/>
                      </a:lnTo>
                      <a:lnTo>
                        <a:pt x="1460" y="1711"/>
                      </a:lnTo>
                      <a:lnTo>
                        <a:pt x="1445" y="1712"/>
                      </a:lnTo>
                      <a:lnTo>
                        <a:pt x="1423" y="1723"/>
                      </a:lnTo>
                      <a:lnTo>
                        <a:pt x="1424" y="1730"/>
                      </a:lnTo>
                      <a:lnTo>
                        <a:pt x="1415" y="1734"/>
                      </a:lnTo>
                      <a:lnTo>
                        <a:pt x="1413" y="1738"/>
                      </a:lnTo>
                      <a:lnTo>
                        <a:pt x="1417" y="1751"/>
                      </a:lnTo>
                      <a:lnTo>
                        <a:pt x="1417" y="1759"/>
                      </a:lnTo>
                      <a:lnTo>
                        <a:pt x="1406" y="1765"/>
                      </a:lnTo>
                      <a:lnTo>
                        <a:pt x="1397" y="1760"/>
                      </a:lnTo>
                      <a:lnTo>
                        <a:pt x="1393" y="1751"/>
                      </a:lnTo>
                      <a:lnTo>
                        <a:pt x="1398" y="1743"/>
                      </a:lnTo>
                      <a:lnTo>
                        <a:pt x="1391" y="1743"/>
                      </a:lnTo>
                      <a:lnTo>
                        <a:pt x="1369" y="1767"/>
                      </a:lnTo>
                      <a:lnTo>
                        <a:pt x="1377" y="1766"/>
                      </a:lnTo>
                      <a:lnTo>
                        <a:pt x="1381" y="1775"/>
                      </a:lnTo>
                      <a:lnTo>
                        <a:pt x="1381" y="1783"/>
                      </a:lnTo>
                      <a:lnTo>
                        <a:pt x="1380" y="1793"/>
                      </a:lnTo>
                      <a:lnTo>
                        <a:pt x="1371" y="1800"/>
                      </a:lnTo>
                      <a:lnTo>
                        <a:pt x="1366" y="1803"/>
                      </a:lnTo>
                      <a:lnTo>
                        <a:pt x="1361" y="1789"/>
                      </a:lnTo>
                      <a:lnTo>
                        <a:pt x="1354" y="1777"/>
                      </a:lnTo>
                      <a:lnTo>
                        <a:pt x="1326" y="1786"/>
                      </a:lnTo>
                      <a:lnTo>
                        <a:pt x="1328" y="1789"/>
                      </a:lnTo>
                      <a:lnTo>
                        <a:pt x="1291" y="1807"/>
                      </a:lnTo>
                      <a:lnTo>
                        <a:pt x="1288" y="1804"/>
                      </a:lnTo>
                      <a:lnTo>
                        <a:pt x="1282" y="1807"/>
                      </a:lnTo>
                      <a:lnTo>
                        <a:pt x="1254" y="1832"/>
                      </a:lnTo>
                      <a:lnTo>
                        <a:pt x="1181" y="1880"/>
                      </a:lnTo>
                      <a:lnTo>
                        <a:pt x="1172" y="1880"/>
                      </a:lnTo>
                      <a:lnTo>
                        <a:pt x="1171" y="1895"/>
                      </a:lnTo>
                      <a:lnTo>
                        <a:pt x="1175" y="1897"/>
                      </a:lnTo>
                      <a:lnTo>
                        <a:pt x="1166" y="1905"/>
                      </a:lnTo>
                      <a:lnTo>
                        <a:pt x="1144" y="1908"/>
                      </a:lnTo>
                      <a:lnTo>
                        <a:pt x="1135" y="1916"/>
                      </a:lnTo>
                      <a:lnTo>
                        <a:pt x="1129" y="1913"/>
                      </a:lnTo>
                      <a:lnTo>
                        <a:pt x="1123" y="1927"/>
                      </a:lnTo>
                      <a:lnTo>
                        <a:pt x="1114" y="1958"/>
                      </a:lnTo>
                      <a:lnTo>
                        <a:pt x="1111" y="1970"/>
                      </a:lnTo>
                      <a:lnTo>
                        <a:pt x="1113" y="1996"/>
                      </a:lnTo>
                      <a:lnTo>
                        <a:pt x="1106" y="2008"/>
                      </a:lnTo>
                      <a:lnTo>
                        <a:pt x="1090" y="2017"/>
                      </a:lnTo>
                      <a:lnTo>
                        <a:pt x="1079" y="2015"/>
                      </a:lnTo>
                      <a:lnTo>
                        <a:pt x="1058" y="2024"/>
                      </a:lnTo>
                      <a:lnTo>
                        <a:pt x="1053" y="2044"/>
                      </a:lnTo>
                      <a:lnTo>
                        <a:pt x="1048" y="2030"/>
                      </a:lnTo>
                      <a:lnTo>
                        <a:pt x="1047" y="2015"/>
                      </a:lnTo>
                      <a:lnTo>
                        <a:pt x="1033" y="2023"/>
                      </a:lnTo>
                      <a:lnTo>
                        <a:pt x="1024" y="2023"/>
                      </a:lnTo>
                      <a:lnTo>
                        <a:pt x="1015" y="2017"/>
                      </a:lnTo>
                      <a:lnTo>
                        <a:pt x="1004" y="1997"/>
                      </a:lnTo>
                      <a:lnTo>
                        <a:pt x="1000" y="1985"/>
                      </a:lnTo>
                      <a:lnTo>
                        <a:pt x="978" y="1960"/>
                      </a:lnTo>
                      <a:lnTo>
                        <a:pt x="968" y="1950"/>
                      </a:lnTo>
                      <a:lnTo>
                        <a:pt x="963" y="1935"/>
                      </a:lnTo>
                      <a:lnTo>
                        <a:pt x="962" y="1921"/>
                      </a:lnTo>
                      <a:lnTo>
                        <a:pt x="973" y="1920"/>
                      </a:lnTo>
                      <a:lnTo>
                        <a:pt x="981" y="1910"/>
                      </a:lnTo>
                      <a:lnTo>
                        <a:pt x="984" y="1896"/>
                      </a:lnTo>
                      <a:lnTo>
                        <a:pt x="999" y="1891"/>
                      </a:lnTo>
                      <a:lnTo>
                        <a:pt x="1054" y="1880"/>
                      </a:lnTo>
                      <a:lnTo>
                        <a:pt x="1046" y="1863"/>
                      </a:lnTo>
                      <a:lnTo>
                        <a:pt x="1044" y="1845"/>
                      </a:lnTo>
                      <a:lnTo>
                        <a:pt x="1041" y="1826"/>
                      </a:lnTo>
                      <a:lnTo>
                        <a:pt x="1031" y="1832"/>
                      </a:lnTo>
                      <a:lnTo>
                        <a:pt x="1021" y="1814"/>
                      </a:lnTo>
                      <a:lnTo>
                        <a:pt x="1015" y="1809"/>
                      </a:lnTo>
                      <a:lnTo>
                        <a:pt x="1015" y="1792"/>
                      </a:lnTo>
                      <a:lnTo>
                        <a:pt x="1004" y="1783"/>
                      </a:lnTo>
                      <a:lnTo>
                        <a:pt x="978" y="1776"/>
                      </a:lnTo>
                      <a:lnTo>
                        <a:pt x="955" y="1776"/>
                      </a:lnTo>
                      <a:lnTo>
                        <a:pt x="930" y="1773"/>
                      </a:lnTo>
                      <a:lnTo>
                        <a:pt x="919" y="1777"/>
                      </a:lnTo>
                      <a:lnTo>
                        <a:pt x="909" y="1775"/>
                      </a:lnTo>
                      <a:lnTo>
                        <a:pt x="868" y="1754"/>
                      </a:lnTo>
                      <a:lnTo>
                        <a:pt x="870" y="1764"/>
                      </a:lnTo>
                      <a:lnTo>
                        <a:pt x="917" y="1805"/>
                      </a:lnTo>
                      <a:lnTo>
                        <a:pt x="917" y="1838"/>
                      </a:lnTo>
                      <a:lnTo>
                        <a:pt x="919" y="1853"/>
                      </a:lnTo>
                      <a:lnTo>
                        <a:pt x="914" y="1873"/>
                      </a:lnTo>
                      <a:lnTo>
                        <a:pt x="915" y="1890"/>
                      </a:lnTo>
                      <a:lnTo>
                        <a:pt x="901" y="1939"/>
                      </a:lnTo>
                      <a:lnTo>
                        <a:pt x="901" y="1953"/>
                      </a:lnTo>
                      <a:lnTo>
                        <a:pt x="902" y="1970"/>
                      </a:lnTo>
                      <a:lnTo>
                        <a:pt x="907" y="1975"/>
                      </a:lnTo>
                      <a:lnTo>
                        <a:pt x="919" y="1975"/>
                      </a:lnTo>
                      <a:lnTo>
                        <a:pt x="929" y="1982"/>
                      </a:lnTo>
                      <a:lnTo>
                        <a:pt x="938" y="2002"/>
                      </a:lnTo>
                      <a:lnTo>
                        <a:pt x="938" y="2013"/>
                      </a:lnTo>
                      <a:lnTo>
                        <a:pt x="933" y="2026"/>
                      </a:lnTo>
                      <a:lnTo>
                        <a:pt x="936" y="2037"/>
                      </a:lnTo>
                      <a:lnTo>
                        <a:pt x="933" y="2056"/>
                      </a:lnTo>
                      <a:lnTo>
                        <a:pt x="922" y="2072"/>
                      </a:lnTo>
                      <a:lnTo>
                        <a:pt x="915" y="2096"/>
                      </a:lnTo>
                      <a:lnTo>
                        <a:pt x="922" y="2114"/>
                      </a:lnTo>
                      <a:lnTo>
                        <a:pt x="918" y="2149"/>
                      </a:lnTo>
                      <a:lnTo>
                        <a:pt x="908" y="2134"/>
                      </a:lnTo>
                      <a:lnTo>
                        <a:pt x="906" y="2123"/>
                      </a:lnTo>
                      <a:lnTo>
                        <a:pt x="898" y="2114"/>
                      </a:lnTo>
                      <a:lnTo>
                        <a:pt x="890" y="2115"/>
                      </a:lnTo>
                      <a:lnTo>
                        <a:pt x="877" y="2126"/>
                      </a:lnTo>
                      <a:lnTo>
                        <a:pt x="885" y="2111"/>
                      </a:lnTo>
                      <a:lnTo>
                        <a:pt x="886" y="2099"/>
                      </a:lnTo>
                      <a:lnTo>
                        <a:pt x="869" y="2085"/>
                      </a:lnTo>
                      <a:lnTo>
                        <a:pt x="860" y="2080"/>
                      </a:lnTo>
                      <a:lnTo>
                        <a:pt x="837" y="2080"/>
                      </a:lnTo>
                      <a:lnTo>
                        <a:pt x="816" y="2062"/>
                      </a:lnTo>
                      <a:lnTo>
                        <a:pt x="807" y="2072"/>
                      </a:lnTo>
                      <a:lnTo>
                        <a:pt x="804" y="2083"/>
                      </a:lnTo>
                      <a:lnTo>
                        <a:pt x="788" y="2099"/>
                      </a:lnTo>
                      <a:lnTo>
                        <a:pt x="779" y="2114"/>
                      </a:lnTo>
                      <a:lnTo>
                        <a:pt x="768" y="2126"/>
                      </a:lnTo>
                      <a:lnTo>
                        <a:pt x="743" y="2136"/>
                      </a:lnTo>
                      <a:lnTo>
                        <a:pt x="735" y="2136"/>
                      </a:lnTo>
                      <a:lnTo>
                        <a:pt x="723" y="2144"/>
                      </a:lnTo>
                      <a:lnTo>
                        <a:pt x="716" y="2159"/>
                      </a:lnTo>
                      <a:lnTo>
                        <a:pt x="704" y="2170"/>
                      </a:lnTo>
                      <a:lnTo>
                        <a:pt x="693" y="2180"/>
                      </a:lnTo>
                      <a:lnTo>
                        <a:pt x="681" y="2184"/>
                      </a:lnTo>
                      <a:lnTo>
                        <a:pt x="681" y="2197"/>
                      </a:lnTo>
                      <a:lnTo>
                        <a:pt x="683" y="2223"/>
                      </a:lnTo>
                      <a:lnTo>
                        <a:pt x="696" y="2246"/>
                      </a:lnTo>
                      <a:lnTo>
                        <a:pt x="707" y="2261"/>
                      </a:lnTo>
                      <a:lnTo>
                        <a:pt x="714" y="2276"/>
                      </a:lnTo>
                      <a:lnTo>
                        <a:pt x="727" y="2308"/>
                      </a:lnTo>
                      <a:lnTo>
                        <a:pt x="730" y="2316"/>
                      </a:lnTo>
                      <a:lnTo>
                        <a:pt x="739" y="2330"/>
                      </a:lnTo>
                      <a:lnTo>
                        <a:pt x="739" y="2336"/>
                      </a:lnTo>
                      <a:lnTo>
                        <a:pt x="720" y="2324"/>
                      </a:lnTo>
                      <a:lnTo>
                        <a:pt x="714" y="2326"/>
                      </a:lnTo>
                      <a:lnTo>
                        <a:pt x="686" y="2315"/>
                      </a:lnTo>
                      <a:lnTo>
                        <a:pt x="687" y="2321"/>
                      </a:lnTo>
                      <a:lnTo>
                        <a:pt x="684" y="2325"/>
                      </a:lnTo>
                      <a:lnTo>
                        <a:pt x="671" y="2322"/>
                      </a:lnTo>
                      <a:lnTo>
                        <a:pt x="653" y="2314"/>
                      </a:lnTo>
                      <a:lnTo>
                        <a:pt x="634" y="2300"/>
                      </a:lnTo>
                      <a:lnTo>
                        <a:pt x="619" y="2298"/>
                      </a:lnTo>
                      <a:lnTo>
                        <a:pt x="610" y="2290"/>
                      </a:lnTo>
                      <a:lnTo>
                        <a:pt x="595" y="2304"/>
                      </a:lnTo>
                      <a:lnTo>
                        <a:pt x="587" y="2317"/>
                      </a:lnTo>
                      <a:lnTo>
                        <a:pt x="584" y="2297"/>
                      </a:lnTo>
                      <a:lnTo>
                        <a:pt x="599" y="2288"/>
                      </a:lnTo>
                      <a:lnTo>
                        <a:pt x="586" y="2283"/>
                      </a:lnTo>
                      <a:lnTo>
                        <a:pt x="570" y="2279"/>
                      </a:lnTo>
                      <a:lnTo>
                        <a:pt x="567" y="2266"/>
                      </a:lnTo>
                      <a:lnTo>
                        <a:pt x="549" y="2255"/>
                      </a:lnTo>
                      <a:lnTo>
                        <a:pt x="531" y="2246"/>
                      </a:lnTo>
                      <a:lnTo>
                        <a:pt x="520" y="2244"/>
                      </a:lnTo>
                      <a:lnTo>
                        <a:pt x="517" y="2265"/>
                      </a:lnTo>
                      <a:lnTo>
                        <a:pt x="509" y="2276"/>
                      </a:lnTo>
                      <a:lnTo>
                        <a:pt x="499" y="2279"/>
                      </a:lnTo>
                      <a:lnTo>
                        <a:pt x="501" y="2289"/>
                      </a:lnTo>
                      <a:lnTo>
                        <a:pt x="508" y="2304"/>
                      </a:lnTo>
                      <a:lnTo>
                        <a:pt x="516" y="2309"/>
                      </a:lnTo>
                      <a:lnTo>
                        <a:pt x="527" y="2332"/>
                      </a:lnTo>
                      <a:lnTo>
                        <a:pt x="543" y="2349"/>
                      </a:lnTo>
                      <a:lnTo>
                        <a:pt x="574" y="2336"/>
                      </a:lnTo>
                      <a:lnTo>
                        <a:pt x="580" y="2352"/>
                      </a:lnTo>
                      <a:lnTo>
                        <a:pt x="587" y="2399"/>
                      </a:lnTo>
                      <a:lnTo>
                        <a:pt x="592" y="2407"/>
                      </a:lnTo>
                      <a:lnTo>
                        <a:pt x="575" y="2400"/>
                      </a:lnTo>
                      <a:lnTo>
                        <a:pt x="560" y="2410"/>
                      </a:lnTo>
                      <a:lnTo>
                        <a:pt x="557" y="2417"/>
                      </a:lnTo>
                      <a:lnTo>
                        <a:pt x="557" y="2421"/>
                      </a:lnTo>
                      <a:lnTo>
                        <a:pt x="543" y="2413"/>
                      </a:lnTo>
                      <a:lnTo>
                        <a:pt x="533" y="2411"/>
                      </a:lnTo>
                      <a:lnTo>
                        <a:pt x="501" y="2395"/>
                      </a:lnTo>
                      <a:lnTo>
                        <a:pt x="484" y="2390"/>
                      </a:lnTo>
                      <a:lnTo>
                        <a:pt x="482" y="2383"/>
                      </a:lnTo>
                      <a:lnTo>
                        <a:pt x="474" y="2372"/>
                      </a:lnTo>
                      <a:lnTo>
                        <a:pt x="466" y="2364"/>
                      </a:lnTo>
                      <a:lnTo>
                        <a:pt x="460" y="2354"/>
                      </a:lnTo>
                      <a:lnTo>
                        <a:pt x="450" y="2348"/>
                      </a:lnTo>
                      <a:lnTo>
                        <a:pt x="444" y="2354"/>
                      </a:lnTo>
                      <a:lnTo>
                        <a:pt x="433" y="2356"/>
                      </a:lnTo>
                      <a:lnTo>
                        <a:pt x="415" y="2342"/>
                      </a:lnTo>
                      <a:lnTo>
                        <a:pt x="409" y="2330"/>
                      </a:lnTo>
                      <a:lnTo>
                        <a:pt x="396" y="2337"/>
                      </a:lnTo>
                      <a:lnTo>
                        <a:pt x="398" y="2329"/>
                      </a:lnTo>
                      <a:lnTo>
                        <a:pt x="408" y="2319"/>
                      </a:lnTo>
                      <a:lnTo>
                        <a:pt x="406" y="2299"/>
                      </a:lnTo>
                      <a:lnTo>
                        <a:pt x="408" y="2282"/>
                      </a:lnTo>
                      <a:lnTo>
                        <a:pt x="397" y="2272"/>
                      </a:lnTo>
                      <a:lnTo>
                        <a:pt x="398" y="2257"/>
                      </a:lnTo>
                      <a:lnTo>
                        <a:pt x="380" y="2222"/>
                      </a:lnTo>
                      <a:lnTo>
                        <a:pt x="385" y="2213"/>
                      </a:lnTo>
                      <a:lnTo>
                        <a:pt x="398" y="2209"/>
                      </a:lnTo>
                      <a:lnTo>
                        <a:pt x="402" y="2187"/>
                      </a:lnTo>
                      <a:lnTo>
                        <a:pt x="404" y="2161"/>
                      </a:lnTo>
                      <a:lnTo>
                        <a:pt x="402" y="2150"/>
                      </a:lnTo>
                      <a:lnTo>
                        <a:pt x="395" y="2142"/>
                      </a:lnTo>
                      <a:lnTo>
                        <a:pt x="388" y="2122"/>
                      </a:lnTo>
                      <a:lnTo>
                        <a:pt x="384" y="2116"/>
                      </a:lnTo>
                      <a:lnTo>
                        <a:pt x="368" y="2114"/>
                      </a:lnTo>
                      <a:lnTo>
                        <a:pt x="363" y="2101"/>
                      </a:lnTo>
                      <a:lnTo>
                        <a:pt x="353" y="2100"/>
                      </a:lnTo>
                      <a:lnTo>
                        <a:pt x="336" y="2094"/>
                      </a:lnTo>
                      <a:lnTo>
                        <a:pt x="336" y="2087"/>
                      </a:lnTo>
                      <a:lnTo>
                        <a:pt x="338" y="2078"/>
                      </a:lnTo>
                      <a:lnTo>
                        <a:pt x="336" y="2073"/>
                      </a:lnTo>
                      <a:lnTo>
                        <a:pt x="318" y="2071"/>
                      </a:lnTo>
                      <a:lnTo>
                        <a:pt x="285" y="2041"/>
                      </a:lnTo>
                      <a:lnTo>
                        <a:pt x="291" y="2035"/>
                      </a:lnTo>
                      <a:lnTo>
                        <a:pt x="275" y="2020"/>
                      </a:lnTo>
                      <a:lnTo>
                        <a:pt x="272" y="2004"/>
                      </a:lnTo>
                      <a:lnTo>
                        <a:pt x="264" y="1992"/>
                      </a:lnTo>
                      <a:lnTo>
                        <a:pt x="248" y="1987"/>
                      </a:lnTo>
                      <a:lnTo>
                        <a:pt x="256" y="1980"/>
                      </a:lnTo>
                      <a:lnTo>
                        <a:pt x="275" y="1976"/>
                      </a:lnTo>
                      <a:lnTo>
                        <a:pt x="295" y="1987"/>
                      </a:lnTo>
                      <a:lnTo>
                        <a:pt x="296" y="1999"/>
                      </a:lnTo>
                      <a:lnTo>
                        <a:pt x="306" y="2013"/>
                      </a:lnTo>
                      <a:lnTo>
                        <a:pt x="334" y="2033"/>
                      </a:lnTo>
                      <a:lnTo>
                        <a:pt x="338" y="2030"/>
                      </a:lnTo>
                      <a:lnTo>
                        <a:pt x="342" y="2020"/>
                      </a:lnTo>
                      <a:lnTo>
                        <a:pt x="350" y="2035"/>
                      </a:lnTo>
                      <a:lnTo>
                        <a:pt x="359" y="2042"/>
                      </a:lnTo>
                      <a:lnTo>
                        <a:pt x="365" y="2036"/>
                      </a:lnTo>
                      <a:lnTo>
                        <a:pt x="370" y="2039"/>
                      </a:lnTo>
                      <a:lnTo>
                        <a:pt x="375" y="2033"/>
                      </a:lnTo>
                      <a:lnTo>
                        <a:pt x="381" y="2034"/>
                      </a:lnTo>
                      <a:lnTo>
                        <a:pt x="384" y="2047"/>
                      </a:lnTo>
                      <a:lnTo>
                        <a:pt x="387" y="2060"/>
                      </a:lnTo>
                      <a:lnTo>
                        <a:pt x="402" y="2053"/>
                      </a:lnTo>
                      <a:lnTo>
                        <a:pt x="420" y="2058"/>
                      </a:lnTo>
                      <a:lnTo>
                        <a:pt x="427" y="2068"/>
                      </a:lnTo>
                      <a:lnTo>
                        <a:pt x="439" y="2068"/>
                      </a:lnTo>
                      <a:lnTo>
                        <a:pt x="447" y="2078"/>
                      </a:lnTo>
                      <a:lnTo>
                        <a:pt x="479" y="2087"/>
                      </a:lnTo>
                      <a:lnTo>
                        <a:pt x="494" y="2094"/>
                      </a:lnTo>
                      <a:lnTo>
                        <a:pt x="522" y="2096"/>
                      </a:lnTo>
                      <a:lnTo>
                        <a:pt x="548" y="2106"/>
                      </a:lnTo>
                      <a:lnTo>
                        <a:pt x="557" y="2116"/>
                      </a:lnTo>
                      <a:lnTo>
                        <a:pt x="576" y="2120"/>
                      </a:lnTo>
                      <a:lnTo>
                        <a:pt x="624" y="2123"/>
                      </a:lnTo>
                      <a:lnTo>
                        <a:pt x="637" y="2117"/>
                      </a:lnTo>
                      <a:lnTo>
                        <a:pt x="649" y="2115"/>
                      </a:lnTo>
                      <a:lnTo>
                        <a:pt x="693" y="2095"/>
                      </a:lnTo>
                      <a:lnTo>
                        <a:pt x="703" y="2085"/>
                      </a:lnTo>
                      <a:lnTo>
                        <a:pt x="712" y="2079"/>
                      </a:lnTo>
                      <a:lnTo>
                        <a:pt x="731" y="2057"/>
                      </a:lnTo>
                      <a:lnTo>
                        <a:pt x="752" y="2023"/>
                      </a:lnTo>
                      <a:lnTo>
                        <a:pt x="761" y="1998"/>
                      </a:lnTo>
                      <a:lnTo>
                        <a:pt x="764" y="1975"/>
                      </a:lnTo>
                      <a:lnTo>
                        <a:pt x="755" y="1970"/>
                      </a:lnTo>
                      <a:lnTo>
                        <a:pt x="752" y="1966"/>
                      </a:lnTo>
                      <a:lnTo>
                        <a:pt x="751" y="1944"/>
                      </a:lnTo>
                      <a:lnTo>
                        <a:pt x="746" y="1929"/>
                      </a:lnTo>
                      <a:lnTo>
                        <a:pt x="746" y="1907"/>
                      </a:lnTo>
                      <a:lnTo>
                        <a:pt x="735" y="1892"/>
                      </a:lnTo>
                      <a:lnTo>
                        <a:pt x="724" y="1886"/>
                      </a:lnTo>
                      <a:lnTo>
                        <a:pt x="718" y="1890"/>
                      </a:lnTo>
                      <a:lnTo>
                        <a:pt x="709" y="1883"/>
                      </a:lnTo>
                      <a:lnTo>
                        <a:pt x="710" y="1873"/>
                      </a:lnTo>
                      <a:lnTo>
                        <a:pt x="704" y="1869"/>
                      </a:lnTo>
                      <a:lnTo>
                        <a:pt x="693" y="1854"/>
                      </a:lnTo>
                      <a:lnTo>
                        <a:pt x="689" y="1845"/>
                      </a:lnTo>
                      <a:lnTo>
                        <a:pt x="683" y="1841"/>
                      </a:lnTo>
                      <a:lnTo>
                        <a:pt x="676" y="1835"/>
                      </a:lnTo>
                      <a:lnTo>
                        <a:pt x="681" y="1848"/>
                      </a:lnTo>
                      <a:lnTo>
                        <a:pt x="672" y="1851"/>
                      </a:lnTo>
                      <a:lnTo>
                        <a:pt x="650" y="1835"/>
                      </a:lnTo>
                      <a:lnTo>
                        <a:pt x="642" y="1825"/>
                      </a:lnTo>
                      <a:lnTo>
                        <a:pt x="639" y="1834"/>
                      </a:lnTo>
                      <a:lnTo>
                        <a:pt x="635" y="1827"/>
                      </a:lnTo>
                      <a:lnTo>
                        <a:pt x="632" y="1815"/>
                      </a:lnTo>
                      <a:lnTo>
                        <a:pt x="619" y="1800"/>
                      </a:lnTo>
                      <a:lnTo>
                        <a:pt x="627" y="1818"/>
                      </a:lnTo>
                      <a:lnTo>
                        <a:pt x="606" y="1811"/>
                      </a:lnTo>
                      <a:lnTo>
                        <a:pt x="599" y="1800"/>
                      </a:lnTo>
                      <a:lnTo>
                        <a:pt x="596" y="1793"/>
                      </a:lnTo>
                      <a:lnTo>
                        <a:pt x="589" y="1783"/>
                      </a:lnTo>
                      <a:lnTo>
                        <a:pt x="558" y="1751"/>
                      </a:lnTo>
                      <a:lnTo>
                        <a:pt x="542" y="1739"/>
                      </a:lnTo>
                      <a:lnTo>
                        <a:pt x="535" y="1730"/>
                      </a:lnTo>
                      <a:lnTo>
                        <a:pt x="509" y="1712"/>
                      </a:lnTo>
                      <a:lnTo>
                        <a:pt x="500" y="1701"/>
                      </a:lnTo>
                      <a:lnTo>
                        <a:pt x="466" y="1682"/>
                      </a:lnTo>
                      <a:lnTo>
                        <a:pt x="461" y="1678"/>
                      </a:lnTo>
                      <a:lnTo>
                        <a:pt x="427" y="1669"/>
                      </a:lnTo>
                      <a:lnTo>
                        <a:pt x="429" y="1675"/>
                      </a:lnTo>
                      <a:lnTo>
                        <a:pt x="427" y="1679"/>
                      </a:lnTo>
                      <a:lnTo>
                        <a:pt x="420" y="1679"/>
                      </a:lnTo>
                      <a:lnTo>
                        <a:pt x="403" y="1670"/>
                      </a:lnTo>
                      <a:lnTo>
                        <a:pt x="369" y="1662"/>
                      </a:lnTo>
                      <a:lnTo>
                        <a:pt x="354" y="1655"/>
                      </a:lnTo>
                      <a:lnTo>
                        <a:pt x="350" y="1662"/>
                      </a:lnTo>
                      <a:lnTo>
                        <a:pt x="333" y="1664"/>
                      </a:lnTo>
                      <a:lnTo>
                        <a:pt x="326" y="1670"/>
                      </a:lnTo>
                      <a:lnTo>
                        <a:pt x="322" y="1660"/>
                      </a:lnTo>
                      <a:lnTo>
                        <a:pt x="317" y="1657"/>
                      </a:lnTo>
                      <a:lnTo>
                        <a:pt x="320" y="1644"/>
                      </a:lnTo>
                      <a:lnTo>
                        <a:pt x="317" y="1641"/>
                      </a:lnTo>
                      <a:lnTo>
                        <a:pt x="299" y="1657"/>
                      </a:lnTo>
                      <a:lnTo>
                        <a:pt x="302" y="1637"/>
                      </a:lnTo>
                      <a:lnTo>
                        <a:pt x="293" y="1644"/>
                      </a:lnTo>
                      <a:lnTo>
                        <a:pt x="294" y="1633"/>
                      </a:lnTo>
                      <a:lnTo>
                        <a:pt x="291" y="1632"/>
                      </a:lnTo>
                      <a:lnTo>
                        <a:pt x="283" y="1632"/>
                      </a:lnTo>
                      <a:lnTo>
                        <a:pt x="268" y="1638"/>
                      </a:lnTo>
                      <a:lnTo>
                        <a:pt x="271" y="1631"/>
                      </a:lnTo>
                      <a:lnTo>
                        <a:pt x="269" y="1625"/>
                      </a:lnTo>
                      <a:lnTo>
                        <a:pt x="267" y="1617"/>
                      </a:lnTo>
                      <a:lnTo>
                        <a:pt x="251" y="1619"/>
                      </a:lnTo>
                      <a:lnTo>
                        <a:pt x="257" y="1589"/>
                      </a:lnTo>
                      <a:lnTo>
                        <a:pt x="261" y="1603"/>
                      </a:lnTo>
                      <a:lnTo>
                        <a:pt x="267" y="1606"/>
                      </a:lnTo>
                      <a:lnTo>
                        <a:pt x="273" y="1606"/>
                      </a:lnTo>
                      <a:lnTo>
                        <a:pt x="279" y="1614"/>
                      </a:lnTo>
                      <a:lnTo>
                        <a:pt x="290" y="1612"/>
                      </a:lnTo>
                      <a:lnTo>
                        <a:pt x="299" y="1616"/>
                      </a:lnTo>
                      <a:lnTo>
                        <a:pt x="307" y="1600"/>
                      </a:lnTo>
                      <a:lnTo>
                        <a:pt x="309" y="1589"/>
                      </a:lnTo>
                      <a:lnTo>
                        <a:pt x="290" y="1583"/>
                      </a:lnTo>
                      <a:lnTo>
                        <a:pt x="283" y="1585"/>
                      </a:lnTo>
                      <a:lnTo>
                        <a:pt x="275" y="1579"/>
                      </a:lnTo>
                      <a:lnTo>
                        <a:pt x="274" y="1573"/>
                      </a:lnTo>
                      <a:lnTo>
                        <a:pt x="259" y="1565"/>
                      </a:lnTo>
                      <a:lnTo>
                        <a:pt x="242" y="1558"/>
                      </a:lnTo>
                      <a:lnTo>
                        <a:pt x="248" y="1567"/>
                      </a:lnTo>
                      <a:lnTo>
                        <a:pt x="247" y="1582"/>
                      </a:lnTo>
                      <a:lnTo>
                        <a:pt x="239" y="1583"/>
                      </a:lnTo>
                      <a:lnTo>
                        <a:pt x="235" y="1579"/>
                      </a:lnTo>
                      <a:lnTo>
                        <a:pt x="232" y="1587"/>
                      </a:lnTo>
                      <a:lnTo>
                        <a:pt x="235" y="1598"/>
                      </a:lnTo>
                      <a:lnTo>
                        <a:pt x="231" y="1604"/>
                      </a:lnTo>
                      <a:lnTo>
                        <a:pt x="221" y="1604"/>
                      </a:lnTo>
                      <a:lnTo>
                        <a:pt x="210" y="1593"/>
                      </a:lnTo>
                      <a:lnTo>
                        <a:pt x="191" y="1583"/>
                      </a:lnTo>
                      <a:lnTo>
                        <a:pt x="189" y="1584"/>
                      </a:lnTo>
                      <a:lnTo>
                        <a:pt x="192" y="1589"/>
                      </a:lnTo>
                      <a:lnTo>
                        <a:pt x="191" y="1600"/>
                      </a:lnTo>
                      <a:lnTo>
                        <a:pt x="187" y="1612"/>
                      </a:lnTo>
                      <a:lnTo>
                        <a:pt x="185" y="1617"/>
                      </a:lnTo>
                      <a:lnTo>
                        <a:pt x="172" y="1621"/>
                      </a:lnTo>
                      <a:lnTo>
                        <a:pt x="150" y="1606"/>
                      </a:lnTo>
                      <a:lnTo>
                        <a:pt x="144" y="1637"/>
                      </a:lnTo>
                      <a:lnTo>
                        <a:pt x="138" y="1644"/>
                      </a:lnTo>
                      <a:lnTo>
                        <a:pt x="106" y="1664"/>
                      </a:lnTo>
                      <a:lnTo>
                        <a:pt x="103" y="1669"/>
                      </a:lnTo>
                      <a:lnTo>
                        <a:pt x="102" y="1680"/>
                      </a:lnTo>
                      <a:lnTo>
                        <a:pt x="101" y="1684"/>
                      </a:lnTo>
                      <a:lnTo>
                        <a:pt x="92" y="1692"/>
                      </a:lnTo>
                      <a:lnTo>
                        <a:pt x="90" y="1694"/>
                      </a:lnTo>
                      <a:lnTo>
                        <a:pt x="59" y="1721"/>
                      </a:lnTo>
                      <a:lnTo>
                        <a:pt x="69" y="1725"/>
                      </a:lnTo>
                      <a:lnTo>
                        <a:pt x="69" y="1730"/>
                      </a:lnTo>
                      <a:lnTo>
                        <a:pt x="58" y="1759"/>
                      </a:lnTo>
                      <a:lnTo>
                        <a:pt x="57" y="1768"/>
                      </a:lnTo>
                      <a:lnTo>
                        <a:pt x="59" y="1794"/>
                      </a:lnTo>
                      <a:lnTo>
                        <a:pt x="64" y="1814"/>
                      </a:lnTo>
                      <a:lnTo>
                        <a:pt x="69" y="1821"/>
                      </a:lnTo>
                      <a:lnTo>
                        <a:pt x="79" y="1827"/>
                      </a:lnTo>
                      <a:lnTo>
                        <a:pt x="92" y="1830"/>
                      </a:lnTo>
                      <a:lnTo>
                        <a:pt x="107" y="1837"/>
                      </a:lnTo>
                      <a:lnTo>
                        <a:pt x="127" y="1875"/>
                      </a:lnTo>
                      <a:lnTo>
                        <a:pt x="137" y="1890"/>
                      </a:lnTo>
                      <a:lnTo>
                        <a:pt x="140" y="1912"/>
                      </a:lnTo>
                      <a:lnTo>
                        <a:pt x="122" y="1949"/>
                      </a:lnTo>
                      <a:lnTo>
                        <a:pt x="103" y="1992"/>
                      </a:lnTo>
                      <a:lnTo>
                        <a:pt x="97" y="2005"/>
                      </a:lnTo>
                      <a:lnTo>
                        <a:pt x="99" y="2026"/>
                      </a:lnTo>
                      <a:lnTo>
                        <a:pt x="108" y="2046"/>
                      </a:lnTo>
                      <a:lnTo>
                        <a:pt x="116" y="2063"/>
                      </a:lnTo>
                      <a:lnTo>
                        <a:pt x="118" y="2082"/>
                      </a:lnTo>
                      <a:lnTo>
                        <a:pt x="133" y="2109"/>
                      </a:lnTo>
                      <a:lnTo>
                        <a:pt x="144" y="2143"/>
                      </a:lnTo>
                      <a:lnTo>
                        <a:pt x="146" y="2160"/>
                      </a:lnTo>
                      <a:lnTo>
                        <a:pt x="148" y="2175"/>
                      </a:lnTo>
                      <a:lnTo>
                        <a:pt x="134" y="2187"/>
                      </a:lnTo>
                      <a:lnTo>
                        <a:pt x="132" y="2209"/>
                      </a:lnTo>
                      <a:lnTo>
                        <a:pt x="127" y="2225"/>
                      </a:lnTo>
                      <a:lnTo>
                        <a:pt x="130" y="2235"/>
                      </a:lnTo>
                      <a:lnTo>
                        <a:pt x="132" y="2254"/>
                      </a:lnTo>
                      <a:lnTo>
                        <a:pt x="126" y="2265"/>
                      </a:lnTo>
                      <a:lnTo>
                        <a:pt x="127" y="2286"/>
                      </a:lnTo>
                      <a:lnTo>
                        <a:pt x="143" y="2289"/>
                      </a:lnTo>
                      <a:lnTo>
                        <a:pt x="151" y="2306"/>
                      </a:lnTo>
                      <a:lnTo>
                        <a:pt x="149" y="2327"/>
                      </a:lnTo>
                      <a:lnTo>
                        <a:pt x="156" y="2343"/>
                      </a:lnTo>
                      <a:lnTo>
                        <a:pt x="172" y="2358"/>
                      </a:lnTo>
                      <a:lnTo>
                        <a:pt x="173" y="2378"/>
                      </a:lnTo>
                      <a:lnTo>
                        <a:pt x="167" y="2396"/>
                      </a:lnTo>
                      <a:lnTo>
                        <a:pt x="157" y="2411"/>
                      </a:lnTo>
                      <a:lnTo>
                        <a:pt x="153" y="2427"/>
                      </a:lnTo>
                      <a:lnTo>
                        <a:pt x="159" y="2445"/>
                      </a:lnTo>
                      <a:lnTo>
                        <a:pt x="167" y="2458"/>
                      </a:lnTo>
                      <a:lnTo>
                        <a:pt x="197" y="2481"/>
                      </a:lnTo>
                      <a:lnTo>
                        <a:pt x="202" y="2498"/>
                      </a:lnTo>
                      <a:lnTo>
                        <a:pt x="212" y="2515"/>
                      </a:lnTo>
                      <a:lnTo>
                        <a:pt x="216" y="2509"/>
                      </a:lnTo>
                      <a:lnTo>
                        <a:pt x="215" y="2548"/>
                      </a:lnTo>
                      <a:lnTo>
                        <a:pt x="199" y="2586"/>
                      </a:lnTo>
                      <a:lnTo>
                        <a:pt x="186" y="2606"/>
                      </a:lnTo>
                      <a:lnTo>
                        <a:pt x="134" y="2675"/>
                      </a:lnTo>
                      <a:lnTo>
                        <a:pt x="96" y="2718"/>
                      </a:lnTo>
                      <a:lnTo>
                        <a:pt x="46" y="2767"/>
                      </a:lnTo>
                      <a:lnTo>
                        <a:pt x="10" y="2794"/>
                      </a:lnTo>
                      <a:lnTo>
                        <a:pt x="33" y="2798"/>
                      </a:lnTo>
                      <a:lnTo>
                        <a:pt x="44" y="2785"/>
                      </a:lnTo>
                      <a:lnTo>
                        <a:pt x="63" y="2776"/>
                      </a:lnTo>
                      <a:lnTo>
                        <a:pt x="64" y="2783"/>
                      </a:lnTo>
                      <a:lnTo>
                        <a:pt x="63" y="2788"/>
                      </a:lnTo>
                      <a:lnTo>
                        <a:pt x="63" y="2805"/>
                      </a:lnTo>
                      <a:lnTo>
                        <a:pt x="58" y="2798"/>
                      </a:lnTo>
                      <a:lnTo>
                        <a:pt x="54" y="2797"/>
                      </a:lnTo>
                      <a:lnTo>
                        <a:pt x="54" y="2811"/>
                      </a:lnTo>
                      <a:lnTo>
                        <a:pt x="59" y="2820"/>
                      </a:lnTo>
                      <a:lnTo>
                        <a:pt x="64" y="2821"/>
                      </a:lnTo>
                      <a:lnTo>
                        <a:pt x="70" y="2824"/>
                      </a:lnTo>
                      <a:lnTo>
                        <a:pt x="87" y="2838"/>
                      </a:lnTo>
                      <a:lnTo>
                        <a:pt x="99" y="2838"/>
                      </a:lnTo>
                      <a:lnTo>
                        <a:pt x="117" y="2833"/>
                      </a:lnTo>
                      <a:lnTo>
                        <a:pt x="128" y="2837"/>
                      </a:lnTo>
                      <a:lnTo>
                        <a:pt x="137" y="2844"/>
                      </a:lnTo>
                      <a:lnTo>
                        <a:pt x="137" y="2854"/>
                      </a:lnTo>
                      <a:lnTo>
                        <a:pt x="143" y="2858"/>
                      </a:lnTo>
                      <a:lnTo>
                        <a:pt x="150" y="2859"/>
                      </a:lnTo>
                      <a:lnTo>
                        <a:pt x="151" y="2863"/>
                      </a:lnTo>
                      <a:lnTo>
                        <a:pt x="145" y="2868"/>
                      </a:lnTo>
                      <a:lnTo>
                        <a:pt x="137" y="2868"/>
                      </a:lnTo>
                      <a:lnTo>
                        <a:pt x="110" y="2860"/>
                      </a:lnTo>
                      <a:lnTo>
                        <a:pt x="91" y="2859"/>
                      </a:lnTo>
                      <a:lnTo>
                        <a:pt x="85" y="2865"/>
                      </a:lnTo>
                      <a:lnTo>
                        <a:pt x="83" y="2873"/>
                      </a:lnTo>
                      <a:lnTo>
                        <a:pt x="68" y="2881"/>
                      </a:lnTo>
                      <a:lnTo>
                        <a:pt x="60" y="2876"/>
                      </a:lnTo>
                      <a:lnTo>
                        <a:pt x="54" y="2879"/>
                      </a:lnTo>
                      <a:lnTo>
                        <a:pt x="51" y="2889"/>
                      </a:lnTo>
                      <a:lnTo>
                        <a:pt x="44" y="2892"/>
                      </a:lnTo>
                      <a:lnTo>
                        <a:pt x="38" y="2886"/>
                      </a:lnTo>
                      <a:lnTo>
                        <a:pt x="31" y="2883"/>
                      </a:lnTo>
                      <a:lnTo>
                        <a:pt x="27" y="2891"/>
                      </a:lnTo>
                      <a:lnTo>
                        <a:pt x="30" y="2907"/>
                      </a:lnTo>
                      <a:lnTo>
                        <a:pt x="37" y="2908"/>
                      </a:lnTo>
                      <a:lnTo>
                        <a:pt x="42" y="2914"/>
                      </a:lnTo>
                      <a:lnTo>
                        <a:pt x="44" y="2922"/>
                      </a:lnTo>
                      <a:lnTo>
                        <a:pt x="41" y="2930"/>
                      </a:lnTo>
                      <a:lnTo>
                        <a:pt x="30" y="2941"/>
                      </a:lnTo>
                      <a:lnTo>
                        <a:pt x="21" y="2956"/>
                      </a:lnTo>
                      <a:lnTo>
                        <a:pt x="15" y="2970"/>
                      </a:lnTo>
                      <a:lnTo>
                        <a:pt x="19" y="2983"/>
                      </a:lnTo>
                      <a:lnTo>
                        <a:pt x="16" y="3002"/>
                      </a:lnTo>
                      <a:lnTo>
                        <a:pt x="17" y="3008"/>
                      </a:lnTo>
                      <a:lnTo>
                        <a:pt x="20" y="3013"/>
                      </a:lnTo>
                      <a:lnTo>
                        <a:pt x="20" y="3019"/>
                      </a:lnTo>
                      <a:lnTo>
                        <a:pt x="17" y="3026"/>
                      </a:lnTo>
                      <a:lnTo>
                        <a:pt x="9" y="3035"/>
                      </a:lnTo>
                      <a:lnTo>
                        <a:pt x="4" y="3038"/>
                      </a:lnTo>
                      <a:lnTo>
                        <a:pt x="1" y="3046"/>
                      </a:lnTo>
                      <a:lnTo>
                        <a:pt x="5" y="3053"/>
                      </a:lnTo>
                      <a:lnTo>
                        <a:pt x="14" y="3054"/>
                      </a:lnTo>
                      <a:lnTo>
                        <a:pt x="27" y="3053"/>
                      </a:lnTo>
                      <a:lnTo>
                        <a:pt x="38" y="3070"/>
                      </a:lnTo>
                      <a:lnTo>
                        <a:pt x="37" y="3086"/>
                      </a:lnTo>
                      <a:lnTo>
                        <a:pt x="27" y="3086"/>
                      </a:lnTo>
                      <a:lnTo>
                        <a:pt x="19" y="3075"/>
                      </a:lnTo>
                      <a:lnTo>
                        <a:pt x="10" y="3068"/>
                      </a:lnTo>
                      <a:lnTo>
                        <a:pt x="10" y="3083"/>
                      </a:lnTo>
                      <a:lnTo>
                        <a:pt x="6" y="3090"/>
                      </a:lnTo>
                      <a:lnTo>
                        <a:pt x="0" y="3105"/>
                      </a:lnTo>
                      <a:lnTo>
                        <a:pt x="1" y="3112"/>
                      </a:lnTo>
                      <a:lnTo>
                        <a:pt x="6" y="3118"/>
                      </a:lnTo>
                      <a:lnTo>
                        <a:pt x="10" y="3126"/>
                      </a:lnTo>
                      <a:lnTo>
                        <a:pt x="17" y="3129"/>
                      </a:lnTo>
                      <a:lnTo>
                        <a:pt x="21" y="3137"/>
                      </a:lnTo>
                      <a:lnTo>
                        <a:pt x="22" y="3145"/>
                      </a:lnTo>
                      <a:lnTo>
                        <a:pt x="17" y="3169"/>
                      </a:lnTo>
                      <a:lnTo>
                        <a:pt x="14" y="3176"/>
                      </a:lnTo>
                      <a:lnTo>
                        <a:pt x="22" y="3179"/>
                      </a:lnTo>
                      <a:lnTo>
                        <a:pt x="29" y="3183"/>
                      </a:lnTo>
                      <a:lnTo>
                        <a:pt x="29" y="3191"/>
                      </a:lnTo>
                      <a:lnTo>
                        <a:pt x="42" y="3213"/>
                      </a:lnTo>
                      <a:lnTo>
                        <a:pt x="44" y="3222"/>
                      </a:lnTo>
                      <a:lnTo>
                        <a:pt x="48" y="3229"/>
                      </a:lnTo>
                      <a:lnTo>
                        <a:pt x="48" y="3245"/>
                      </a:lnTo>
                      <a:lnTo>
                        <a:pt x="47" y="3252"/>
                      </a:lnTo>
                      <a:lnTo>
                        <a:pt x="49" y="3260"/>
                      </a:lnTo>
                      <a:lnTo>
                        <a:pt x="65" y="3257"/>
                      </a:lnTo>
                      <a:lnTo>
                        <a:pt x="73" y="3261"/>
                      </a:lnTo>
                      <a:lnTo>
                        <a:pt x="76" y="3268"/>
                      </a:lnTo>
                      <a:lnTo>
                        <a:pt x="92" y="3266"/>
                      </a:lnTo>
                      <a:lnTo>
                        <a:pt x="101" y="3267"/>
                      </a:lnTo>
                      <a:lnTo>
                        <a:pt x="113" y="3276"/>
                      </a:lnTo>
                      <a:lnTo>
                        <a:pt x="111" y="3296"/>
                      </a:lnTo>
                      <a:lnTo>
                        <a:pt x="126" y="3288"/>
                      </a:lnTo>
                      <a:lnTo>
                        <a:pt x="133" y="3287"/>
                      </a:lnTo>
                      <a:lnTo>
                        <a:pt x="139" y="3282"/>
                      </a:lnTo>
                      <a:lnTo>
                        <a:pt x="155" y="3280"/>
                      </a:lnTo>
                      <a:lnTo>
                        <a:pt x="162" y="3282"/>
                      </a:lnTo>
                      <a:lnTo>
                        <a:pt x="170" y="3287"/>
                      </a:lnTo>
                      <a:lnTo>
                        <a:pt x="176" y="3292"/>
                      </a:lnTo>
                      <a:lnTo>
                        <a:pt x="185" y="3305"/>
                      </a:lnTo>
                      <a:lnTo>
                        <a:pt x="193" y="3306"/>
                      </a:lnTo>
                      <a:lnTo>
                        <a:pt x="194" y="3317"/>
                      </a:lnTo>
                      <a:lnTo>
                        <a:pt x="192" y="3325"/>
                      </a:lnTo>
                      <a:lnTo>
                        <a:pt x="192" y="3333"/>
                      </a:lnTo>
                      <a:lnTo>
                        <a:pt x="197" y="3341"/>
                      </a:lnTo>
                      <a:lnTo>
                        <a:pt x="199" y="3348"/>
                      </a:lnTo>
                      <a:lnTo>
                        <a:pt x="198" y="3355"/>
                      </a:lnTo>
                      <a:lnTo>
                        <a:pt x="196" y="3363"/>
                      </a:lnTo>
                      <a:lnTo>
                        <a:pt x="189" y="3368"/>
                      </a:lnTo>
                      <a:lnTo>
                        <a:pt x="187" y="3376"/>
                      </a:lnTo>
                      <a:lnTo>
                        <a:pt x="189" y="3384"/>
                      </a:lnTo>
                      <a:lnTo>
                        <a:pt x="202" y="3395"/>
                      </a:lnTo>
                      <a:lnTo>
                        <a:pt x="205" y="3411"/>
                      </a:lnTo>
                      <a:lnTo>
                        <a:pt x="216" y="3433"/>
                      </a:lnTo>
                      <a:lnTo>
                        <a:pt x="221" y="3439"/>
                      </a:lnTo>
                      <a:lnTo>
                        <a:pt x="236" y="3448"/>
                      </a:lnTo>
                      <a:lnTo>
                        <a:pt x="241" y="3454"/>
                      </a:lnTo>
                      <a:lnTo>
                        <a:pt x="242" y="3462"/>
                      </a:lnTo>
                      <a:lnTo>
                        <a:pt x="241" y="3470"/>
                      </a:lnTo>
                      <a:lnTo>
                        <a:pt x="245" y="3477"/>
                      </a:lnTo>
                      <a:lnTo>
                        <a:pt x="268" y="3475"/>
                      </a:lnTo>
                      <a:lnTo>
                        <a:pt x="274" y="3479"/>
                      </a:lnTo>
                      <a:lnTo>
                        <a:pt x="282" y="3482"/>
                      </a:lnTo>
                      <a:lnTo>
                        <a:pt x="279" y="3489"/>
                      </a:lnTo>
                      <a:lnTo>
                        <a:pt x="284" y="3495"/>
                      </a:lnTo>
                      <a:lnTo>
                        <a:pt x="294" y="3497"/>
                      </a:lnTo>
                      <a:lnTo>
                        <a:pt x="295" y="3510"/>
                      </a:lnTo>
                      <a:lnTo>
                        <a:pt x="288" y="3515"/>
                      </a:lnTo>
                      <a:lnTo>
                        <a:pt x="284" y="3522"/>
                      </a:lnTo>
                      <a:lnTo>
                        <a:pt x="272" y="3532"/>
                      </a:lnTo>
                      <a:lnTo>
                        <a:pt x="264" y="3537"/>
                      </a:lnTo>
                      <a:lnTo>
                        <a:pt x="247" y="3535"/>
                      </a:lnTo>
                      <a:lnTo>
                        <a:pt x="235" y="3524"/>
                      </a:lnTo>
                      <a:lnTo>
                        <a:pt x="228" y="3524"/>
                      </a:lnTo>
                      <a:lnTo>
                        <a:pt x="220" y="3527"/>
                      </a:lnTo>
                      <a:lnTo>
                        <a:pt x="219" y="3535"/>
                      </a:lnTo>
                      <a:lnTo>
                        <a:pt x="212" y="3538"/>
                      </a:lnTo>
                      <a:lnTo>
                        <a:pt x="213" y="3546"/>
                      </a:lnTo>
                      <a:lnTo>
                        <a:pt x="224" y="3557"/>
                      </a:lnTo>
                      <a:lnTo>
                        <a:pt x="226" y="3564"/>
                      </a:lnTo>
                      <a:lnTo>
                        <a:pt x="224" y="3573"/>
                      </a:lnTo>
                      <a:lnTo>
                        <a:pt x="229" y="3578"/>
                      </a:lnTo>
                      <a:lnTo>
                        <a:pt x="228" y="3586"/>
                      </a:lnTo>
                      <a:lnTo>
                        <a:pt x="235" y="3590"/>
                      </a:lnTo>
                      <a:lnTo>
                        <a:pt x="237" y="3597"/>
                      </a:lnTo>
                      <a:lnTo>
                        <a:pt x="236" y="3606"/>
                      </a:lnTo>
                      <a:lnTo>
                        <a:pt x="241" y="3627"/>
                      </a:lnTo>
                      <a:lnTo>
                        <a:pt x="241" y="3627"/>
                      </a:lnTo>
                      <a:lnTo>
                        <a:pt x="247" y="3633"/>
                      </a:lnTo>
                      <a:lnTo>
                        <a:pt x="255" y="3635"/>
                      </a:lnTo>
                      <a:lnTo>
                        <a:pt x="262" y="3632"/>
                      </a:lnTo>
                      <a:lnTo>
                        <a:pt x="267" y="3626"/>
                      </a:lnTo>
                      <a:lnTo>
                        <a:pt x="269" y="3617"/>
                      </a:lnTo>
                      <a:lnTo>
                        <a:pt x="277" y="3612"/>
                      </a:lnTo>
                      <a:lnTo>
                        <a:pt x="293" y="3616"/>
                      </a:lnTo>
                      <a:lnTo>
                        <a:pt x="301" y="3616"/>
                      </a:lnTo>
                      <a:lnTo>
                        <a:pt x="317" y="3611"/>
                      </a:lnTo>
                      <a:lnTo>
                        <a:pt x="333" y="3613"/>
                      </a:lnTo>
                      <a:lnTo>
                        <a:pt x="349" y="3610"/>
                      </a:lnTo>
                      <a:lnTo>
                        <a:pt x="361" y="3619"/>
                      </a:lnTo>
                      <a:lnTo>
                        <a:pt x="366" y="3627"/>
                      </a:lnTo>
                      <a:lnTo>
                        <a:pt x="366" y="3635"/>
                      </a:lnTo>
                      <a:lnTo>
                        <a:pt x="379" y="3647"/>
                      </a:lnTo>
                      <a:lnTo>
                        <a:pt x="384" y="3653"/>
                      </a:lnTo>
                      <a:lnTo>
                        <a:pt x="384" y="3662"/>
                      </a:lnTo>
                      <a:lnTo>
                        <a:pt x="375" y="3666"/>
                      </a:lnTo>
                      <a:lnTo>
                        <a:pt x="368" y="3667"/>
                      </a:lnTo>
                      <a:lnTo>
                        <a:pt x="371" y="3675"/>
                      </a:lnTo>
                      <a:lnTo>
                        <a:pt x="371" y="3682"/>
                      </a:lnTo>
                      <a:lnTo>
                        <a:pt x="375" y="3698"/>
                      </a:lnTo>
                      <a:lnTo>
                        <a:pt x="382" y="3703"/>
                      </a:lnTo>
                      <a:lnTo>
                        <a:pt x="390" y="3705"/>
                      </a:lnTo>
                      <a:lnTo>
                        <a:pt x="406" y="3710"/>
                      </a:lnTo>
                      <a:lnTo>
                        <a:pt x="413" y="3707"/>
                      </a:lnTo>
                      <a:lnTo>
                        <a:pt x="422" y="3707"/>
                      </a:lnTo>
                      <a:lnTo>
                        <a:pt x="424" y="3715"/>
                      </a:lnTo>
                      <a:lnTo>
                        <a:pt x="435" y="3726"/>
                      </a:lnTo>
                      <a:lnTo>
                        <a:pt x="442" y="3753"/>
                      </a:lnTo>
                      <a:lnTo>
                        <a:pt x="440" y="3762"/>
                      </a:lnTo>
                      <a:lnTo>
                        <a:pt x="442" y="3769"/>
                      </a:lnTo>
                      <a:lnTo>
                        <a:pt x="449" y="3774"/>
                      </a:lnTo>
                      <a:lnTo>
                        <a:pt x="456" y="3779"/>
                      </a:lnTo>
                      <a:lnTo>
                        <a:pt x="463" y="3775"/>
                      </a:lnTo>
                      <a:lnTo>
                        <a:pt x="471" y="3774"/>
                      </a:lnTo>
                      <a:lnTo>
                        <a:pt x="479" y="3775"/>
                      </a:lnTo>
                      <a:lnTo>
                        <a:pt x="490" y="3787"/>
                      </a:lnTo>
                      <a:lnTo>
                        <a:pt x="499" y="3784"/>
                      </a:lnTo>
                      <a:lnTo>
                        <a:pt x="506" y="3788"/>
                      </a:lnTo>
                      <a:lnTo>
                        <a:pt x="531" y="3780"/>
                      </a:lnTo>
                      <a:lnTo>
                        <a:pt x="546" y="3773"/>
                      </a:lnTo>
                      <a:lnTo>
                        <a:pt x="553" y="3775"/>
                      </a:lnTo>
                      <a:lnTo>
                        <a:pt x="558" y="3782"/>
                      </a:lnTo>
                      <a:lnTo>
                        <a:pt x="569" y="3804"/>
                      </a:lnTo>
                      <a:lnTo>
                        <a:pt x="580" y="3816"/>
                      </a:lnTo>
                      <a:lnTo>
                        <a:pt x="587" y="3816"/>
                      </a:lnTo>
                      <a:lnTo>
                        <a:pt x="591" y="3809"/>
                      </a:lnTo>
                      <a:lnTo>
                        <a:pt x="600" y="3809"/>
                      </a:lnTo>
                      <a:lnTo>
                        <a:pt x="605" y="3815"/>
                      </a:lnTo>
                      <a:lnTo>
                        <a:pt x="612" y="3816"/>
                      </a:lnTo>
                      <a:lnTo>
                        <a:pt x="619" y="3820"/>
                      </a:lnTo>
                      <a:lnTo>
                        <a:pt x="626" y="3826"/>
                      </a:lnTo>
                      <a:lnTo>
                        <a:pt x="642" y="3825"/>
                      </a:lnTo>
                      <a:lnTo>
                        <a:pt x="655" y="3834"/>
                      </a:lnTo>
                      <a:lnTo>
                        <a:pt x="662" y="3833"/>
                      </a:lnTo>
                      <a:lnTo>
                        <a:pt x="675" y="3844"/>
                      </a:lnTo>
                      <a:lnTo>
                        <a:pt x="683" y="3845"/>
                      </a:lnTo>
                      <a:lnTo>
                        <a:pt x="692" y="3845"/>
                      </a:lnTo>
                      <a:lnTo>
                        <a:pt x="698" y="3850"/>
                      </a:lnTo>
                      <a:lnTo>
                        <a:pt x="691" y="3854"/>
                      </a:lnTo>
                      <a:lnTo>
                        <a:pt x="699" y="3877"/>
                      </a:lnTo>
                      <a:lnTo>
                        <a:pt x="691" y="3892"/>
                      </a:lnTo>
                      <a:lnTo>
                        <a:pt x="675" y="3896"/>
                      </a:lnTo>
                      <a:lnTo>
                        <a:pt x="680" y="3902"/>
                      </a:lnTo>
                      <a:lnTo>
                        <a:pt x="688" y="3904"/>
                      </a:lnTo>
                      <a:lnTo>
                        <a:pt x="693" y="3911"/>
                      </a:lnTo>
                      <a:lnTo>
                        <a:pt x="676" y="3916"/>
                      </a:lnTo>
                      <a:lnTo>
                        <a:pt x="673" y="3922"/>
                      </a:lnTo>
                      <a:lnTo>
                        <a:pt x="672" y="3930"/>
                      </a:lnTo>
                      <a:lnTo>
                        <a:pt x="677" y="3936"/>
                      </a:lnTo>
                      <a:lnTo>
                        <a:pt x="680" y="3944"/>
                      </a:lnTo>
                      <a:lnTo>
                        <a:pt x="678" y="3952"/>
                      </a:lnTo>
                      <a:lnTo>
                        <a:pt x="686" y="3956"/>
                      </a:lnTo>
                      <a:lnTo>
                        <a:pt x="682" y="3972"/>
                      </a:lnTo>
                      <a:lnTo>
                        <a:pt x="675" y="3995"/>
                      </a:lnTo>
                      <a:lnTo>
                        <a:pt x="667" y="3999"/>
                      </a:lnTo>
                      <a:lnTo>
                        <a:pt x="653" y="3995"/>
                      </a:lnTo>
                      <a:lnTo>
                        <a:pt x="644" y="3997"/>
                      </a:lnTo>
                      <a:lnTo>
                        <a:pt x="629" y="3989"/>
                      </a:lnTo>
                      <a:lnTo>
                        <a:pt x="623" y="3994"/>
                      </a:lnTo>
                      <a:lnTo>
                        <a:pt x="614" y="4008"/>
                      </a:lnTo>
                      <a:lnTo>
                        <a:pt x="600" y="4014"/>
                      </a:lnTo>
                      <a:lnTo>
                        <a:pt x="592" y="4029"/>
                      </a:lnTo>
                      <a:lnTo>
                        <a:pt x="594" y="4037"/>
                      </a:lnTo>
                      <a:lnTo>
                        <a:pt x="594" y="4052"/>
                      </a:lnTo>
                      <a:lnTo>
                        <a:pt x="607" y="4047"/>
                      </a:lnTo>
                      <a:lnTo>
                        <a:pt x="617" y="4048"/>
                      </a:lnTo>
                      <a:lnTo>
                        <a:pt x="623" y="4043"/>
                      </a:lnTo>
                      <a:lnTo>
                        <a:pt x="638" y="4041"/>
                      </a:lnTo>
                      <a:lnTo>
                        <a:pt x="644" y="4043"/>
                      </a:lnTo>
                      <a:lnTo>
                        <a:pt x="645" y="4049"/>
                      </a:lnTo>
                      <a:lnTo>
                        <a:pt x="653" y="4051"/>
                      </a:lnTo>
                      <a:lnTo>
                        <a:pt x="655" y="4053"/>
                      </a:lnTo>
                      <a:lnTo>
                        <a:pt x="654" y="4058"/>
                      </a:lnTo>
                      <a:lnTo>
                        <a:pt x="644" y="4058"/>
                      </a:lnTo>
                      <a:lnTo>
                        <a:pt x="632" y="4063"/>
                      </a:lnTo>
                      <a:lnTo>
                        <a:pt x="616" y="4073"/>
                      </a:lnTo>
                      <a:lnTo>
                        <a:pt x="605" y="4076"/>
                      </a:lnTo>
                      <a:lnTo>
                        <a:pt x="605" y="4081"/>
                      </a:lnTo>
                      <a:lnTo>
                        <a:pt x="610" y="4086"/>
                      </a:lnTo>
                      <a:lnTo>
                        <a:pt x="605" y="4089"/>
                      </a:lnTo>
                      <a:lnTo>
                        <a:pt x="594" y="4086"/>
                      </a:lnTo>
                      <a:lnTo>
                        <a:pt x="569" y="4090"/>
                      </a:lnTo>
                      <a:lnTo>
                        <a:pt x="567" y="4100"/>
                      </a:lnTo>
                      <a:lnTo>
                        <a:pt x="575" y="4107"/>
                      </a:lnTo>
                      <a:lnTo>
                        <a:pt x="587" y="4112"/>
                      </a:lnTo>
                      <a:lnTo>
                        <a:pt x="597" y="4126"/>
                      </a:lnTo>
                      <a:lnTo>
                        <a:pt x="607" y="4135"/>
                      </a:lnTo>
                      <a:lnTo>
                        <a:pt x="605" y="4137"/>
                      </a:lnTo>
                      <a:lnTo>
                        <a:pt x="591" y="4133"/>
                      </a:lnTo>
                      <a:lnTo>
                        <a:pt x="585" y="4143"/>
                      </a:lnTo>
                      <a:lnTo>
                        <a:pt x="579" y="4143"/>
                      </a:lnTo>
                      <a:lnTo>
                        <a:pt x="567" y="4160"/>
                      </a:lnTo>
                      <a:lnTo>
                        <a:pt x="557" y="4172"/>
                      </a:lnTo>
                      <a:lnTo>
                        <a:pt x="548" y="4191"/>
                      </a:lnTo>
                      <a:lnTo>
                        <a:pt x="535" y="4192"/>
                      </a:lnTo>
                      <a:lnTo>
                        <a:pt x="519" y="4189"/>
                      </a:lnTo>
                      <a:lnTo>
                        <a:pt x="516" y="4194"/>
                      </a:lnTo>
                      <a:lnTo>
                        <a:pt x="516" y="4200"/>
                      </a:lnTo>
                      <a:lnTo>
                        <a:pt x="506" y="4205"/>
                      </a:lnTo>
                      <a:lnTo>
                        <a:pt x="519" y="4210"/>
                      </a:lnTo>
                      <a:lnTo>
                        <a:pt x="531" y="4220"/>
                      </a:lnTo>
                      <a:lnTo>
                        <a:pt x="536" y="4235"/>
                      </a:lnTo>
                      <a:lnTo>
                        <a:pt x="546" y="4246"/>
                      </a:lnTo>
                      <a:lnTo>
                        <a:pt x="556" y="4247"/>
                      </a:lnTo>
                      <a:lnTo>
                        <a:pt x="560" y="4242"/>
                      </a:lnTo>
                      <a:lnTo>
                        <a:pt x="565" y="4250"/>
                      </a:lnTo>
                      <a:lnTo>
                        <a:pt x="580" y="4262"/>
                      </a:lnTo>
                      <a:lnTo>
                        <a:pt x="623" y="4280"/>
                      </a:lnTo>
                      <a:lnTo>
                        <a:pt x="649" y="4301"/>
                      </a:lnTo>
                      <a:lnTo>
                        <a:pt x="656" y="4313"/>
                      </a:lnTo>
                      <a:lnTo>
                        <a:pt x="662" y="4321"/>
                      </a:lnTo>
                      <a:lnTo>
                        <a:pt x="671" y="4323"/>
                      </a:lnTo>
                      <a:lnTo>
                        <a:pt x="683" y="4336"/>
                      </a:lnTo>
                      <a:lnTo>
                        <a:pt x="698" y="4331"/>
                      </a:lnTo>
                      <a:lnTo>
                        <a:pt x="707" y="4329"/>
                      </a:lnTo>
                      <a:lnTo>
                        <a:pt x="714" y="4332"/>
                      </a:lnTo>
                      <a:lnTo>
                        <a:pt x="723" y="4331"/>
                      </a:lnTo>
                      <a:lnTo>
                        <a:pt x="737" y="4336"/>
                      </a:lnTo>
                      <a:lnTo>
                        <a:pt x="743" y="4342"/>
                      </a:lnTo>
                      <a:lnTo>
                        <a:pt x="759" y="4344"/>
                      </a:lnTo>
                      <a:lnTo>
                        <a:pt x="782" y="4354"/>
                      </a:lnTo>
                      <a:lnTo>
                        <a:pt x="791" y="4355"/>
                      </a:lnTo>
                      <a:lnTo>
                        <a:pt x="815" y="4353"/>
                      </a:lnTo>
                      <a:lnTo>
                        <a:pt x="831" y="4358"/>
                      </a:lnTo>
                      <a:lnTo>
                        <a:pt x="847" y="4358"/>
                      </a:lnTo>
                      <a:lnTo>
                        <a:pt x="854" y="4363"/>
                      </a:lnTo>
                      <a:lnTo>
                        <a:pt x="858" y="4368"/>
                      </a:lnTo>
                      <a:lnTo>
                        <a:pt x="896" y="4390"/>
                      </a:lnTo>
                      <a:lnTo>
                        <a:pt x="898" y="4398"/>
                      </a:lnTo>
                      <a:lnTo>
                        <a:pt x="906" y="4402"/>
                      </a:lnTo>
                      <a:lnTo>
                        <a:pt x="914" y="4399"/>
                      </a:lnTo>
                      <a:lnTo>
                        <a:pt x="920" y="4395"/>
                      </a:lnTo>
                      <a:lnTo>
                        <a:pt x="935" y="4388"/>
                      </a:lnTo>
                      <a:lnTo>
                        <a:pt x="944" y="4388"/>
                      </a:lnTo>
                      <a:lnTo>
                        <a:pt x="950" y="4393"/>
                      </a:lnTo>
                      <a:lnTo>
                        <a:pt x="957" y="4392"/>
                      </a:lnTo>
                      <a:lnTo>
                        <a:pt x="973" y="4395"/>
                      </a:lnTo>
                      <a:lnTo>
                        <a:pt x="978" y="4401"/>
                      </a:lnTo>
                      <a:lnTo>
                        <a:pt x="985" y="4404"/>
                      </a:lnTo>
                      <a:lnTo>
                        <a:pt x="993" y="4404"/>
                      </a:lnTo>
                      <a:lnTo>
                        <a:pt x="1000" y="4408"/>
                      </a:lnTo>
                      <a:lnTo>
                        <a:pt x="1004" y="4415"/>
                      </a:lnTo>
                      <a:lnTo>
                        <a:pt x="1000" y="4430"/>
                      </a:lnTo>
                      <a:lnTo>
                        <a:pt x="1012" y="4440"/>
                      </a:lnTo>
                      <a:lnTo>
                        <a:pt x="1028" y="4445"/>
                      </a:lnTo>
                      <a:lnTo>
                        <a:pt x="1035" y="4450"/>
                      </a:lnTo>
                      <a:lnTo>
                        <a:pt x="1040" y="4453"/>
                      </a:lnTo>
                      <a:lnTo>
                        <a:pt x="1048" y="4458"/>
                      </a:lnTo>
                      <a:lnTo>
                        <a:pt x="1055" y="4458"/>
                      </a:lnTo>
                      <a:lnTo>
                        <a:pt x="1067" y="4469"/>
                      </a:lnTo>
                      <a:lnTo>
                        <a:pt x="1071" y="4477"/>
                      </a:lnTo>
                      <a:lnTo>
                        <a:pt x="1079" y="4477"/>
                      </a:lnTo>
                      <a:lnTo>
                        <a:pt x="1084" y="4493"/>
                      </a:lnTo>
                      <a:lnTo>
                        <a:pt x="1087" y="4500"/>
                      </a:lnTo>
                      <a:lnTo>
                        <a:pt x="1095" y="4500"/>
                      </a:lnTo>
                      <a:lnTo>
                        <a:pt x="1111" y="4504"/>
                      </a:lnTo>
                      <a:lnTo>
                        <a:pt x="1119" y="4501"/>
                      </a:lnTo>
                      <a:lnTo>
                        <a:pt x="1124" y="4496"/>
                      </a:lnTo>
                      <a:lnTo>
                        <a:pt x="1130" y="4481"/>
                      </a:lnTo>
                      <a:lnTo>
                        <a:pt x="1138" y="4477"/>
                      </a:lnTo>
                      <a:lnTo>
                        <a:pt x="1145" y="4473"/>
                      </a:lnTo>
                      <a:lnTo>
                        <a:pt x="1148" y="4466"/>
                      </a:lnTo>
                      <a:lnTo>
                        <a:pt x="1154" y="4456"/>
                      </a:lnTo>
                      <a:lnTo>
                        <a:pt x="1144" y="4451"/>
                      </a:lnTo>
                      <a:lnTo>
                        <a:pt x="1132" y="4423"/>
                      </a:lnTo>
                      <a:lnTo>
                        <a:pt x="1113" y="4391"/>
                      </a:lnTo>
                      <a:lnTo>
                        <a:pt x="1105" y="4380"/>
                      </a:lnTo>
                      <a:lnTo>
                        <a:pt x="1101" y="4366"/>
                      </a:lnTo>
                      <a:lnTo>
                        <a:pt x="1101" y="4344"/>
                      </a:lnTo>
                      <a:lnTo>
                        <a:pt x="1108" y="4317"/>
                      </a:lnTo>
                      <a:lnTo>
                        <a:pt x="1106" y="4305"/>
                      </a:lnTo>
                      <a:lnTo>
                        <a:pt x="1097" y="4326"/>
                      </a:lnTo>
                      <a:lnTo>
                        <a:pt x="1094" y="4320"/>
                      </a:lnTo>
                      <a:lnTo>
                        <a:pt x="1091" y="4302"/>
                      </a:lnTo>
                      <a:lnTo>
                        <a:pt x="1081" y="4285"/>
                      </a:lnTo>
                      <a:lnTo>
                        <a:pt x="1069" y="4268"/>
                      </a:lnTo>
                      <a:lnTo>
                        <a:pt x="1059" y="4268"/>
                      </a:lnTo>
                      <a:lnTo>
                        <a:pt x="1054" y="4253"/>
                      </a:lnTo>
                      <a:lnTo>
                        <a:pt x="1063" y="4240"/>
                      </a:lnTo>
                      <a:lnTo>
                        <a:pt x="1064" y="4229"/>
                      </a:lnTo>
                      <a:lnTo>
                        <a:pt x="1071" y="4218"/>
                      </a:lnTo>
                      <a:lnTo>
                        <a:pt x="1075" y="4218"/>
                      </a:lnTo>
                      <a:lnTo>
                        <a:pt x="1076" y="4215"/>
                      </a:lnTo>
                      <a:lnTo>
                        <a:pt x="1079" y="4207"/>
                      </a:lnTo>
                      <a:lnTo>
                        <a:pt x="1089" y="4198"/>
                      </a:lnTo>
                      <a:lnTo>
                        <a:pt x="1095" y="4162"/>
                      </a:lnTo>
                      <a:lnTo>
                        <a:pt x="1102" y="4165"/>
                      </a:lnTo>
                      <a:lnTo>
                        <a:pt x="1106" y="4144"/>
                      </a:lnTo>
                      <a:lnTo>
                        <a:pt x="1107" y="4133"/>
                      </a:lnTo>
                      <a:lnTo>
                        <a:pt x="1098" y="4117"/>
                      </a:lnTo>
                      <a:lnTo>
                        <a:pt x="1110" y="4121"/>
                      </a:lnTo>
                      <a:lnTo>
                        <a:pt x="1121" y="4121"/>
                      </a:lnTo>
                      <a:lnTo>
                        <a:pt x="1119" y="4128"/>
                      </a:lnTo>
                      <a:lnTo>
                        <a:pt x="1126" y="4139"/>
                      </a:lnTo>
                      <a:lnTo>
                        <a:pt x="1130" y="4154"/>
                      </a:lnTo>
                      <a:lnTo>
                        <a:pt x="1138" y="4154"/>
                      </a:lnTo>
                      <a:lnTo>
                        <a:pt x="1143" y="4151"/>
                      </a:lnTo>
                      <a:lnTo>
                        <a:pt x="1148" y="4151"/>
                      </a:lnTo>
                      <a:lnTo>
                        <a:pt x="1160" y="4123"/>
                      </a:lnTo>
                      <a:lnTo>
                        <a:pt x="1166" y="4119"/>
                      </a:lnTo>
                      <a:lnTo>
                        <a:pt x="1159" y="4117"/>
                      </a:lnTo>
                      <a:lnTo>
                        <a:pt x="1155" y="4111"/>
                      </a:lnTo>
                      <a:lnTo>
                        <a:pt x="1149" y="4107"/>
                      </a:lnTo>
                      <a:lnTo>
                        <a:pt x="1140" y="4107"/>
                      </a:lnTo>
                      <a:lnTo>
                        <a:pt x="1133" y="4105"/>
                      </a:lnTo>
                      <a:lnTo>
                        <a:pt x="1130" y="4099"/>
                      </a:lnTo>
                      <a:lnTo>
                        <a:pt x="1137" y="4091"/>
                      </a:lnTo>
                      <a:lnTo>
                        <a:pt x="1138" y="4084"/>
                      </a:lnTo>
                      <a:lnTo>
                        <a:pt x="1145" y="4081"/>
                      </a:lnTo>
                      <a:lnTo>
                        <a:pt x="1154" y="4087"/>
                      </a:lnTo>
                      <a:lnTo>
                        <a:pt x="1166" y="4084"/>
                      </a:lnTo>
                      <a:lnTo>
                        <a:pt x="1157" y="4027"/>
                      </a:lnTo>
                      <a:lnTo>
                        <a:pt x="1150" y="4025"/>
                      </a:lnTo>
                      <a:lnTo>
                        <a:pt x="1145" y="4019"/>
                      </a:lnTo>
                      <a:lnTo>
                        <a:pt x="1143" y="4010"/>
                      </a:lnTo>
                      <a:lnTo>
                        <a:pt x="1139" y="4004"/>
                      </a:lnTo>
                      <a:lnTo>
                        <a:pt x="1133" y="3998"/>
                      </a:lnTo>
                      <a:lnTo>
                        <a:pt x="1126" y="3998"/>
                      </a:lnTo>
                      <a:lnTo>
                        <a:pt x="1108" y="4000"/>
                      </a:lnTo>
                      <a:lnTo>
                        <a:pt x="1095" y="3997"/>
                      </a:lnTo>
                      <a:lnTo>
                        <a:pt x="1094" y="4005"/>
                      </a:lnTo>
                      <a:lnTo>
                        <a:pt x="1081" y="3993"/>
                      </a:lnTo>
                      <a:lnTo>
                        <a:pt x="1081" y="3986"/>
                      </a:lnTo>
                      <a:lnTo>
                        <a:pt x="1076" y="3978"/>
                      </a:lnTo>
                      <a:lnTo>
                        <a:pt x="1081" y="3971"/>
                      </a:lnTo>
                      <a:lnTo>
                        <a:pt x="1076" y="3965"/>
                      </a:lnTo>
                      <a:lnTo>
                        <a:pt x="1076" y="3957"/>
                      </a:lnTo>
                      <a:lnTo>
                        <a:pt x="1047" y="3947"/>
                      </a:lnTo>
                      <a:lnTo>
                        <a:pt x="1058" y="3903"/>
                      </a:lnTo>
                      <a:lnTo>
                        <a:pt x="1071" y="3896"/>
                      </a:lnTo>
                      <a:lnTo>
                        <a:pt x="1076" y="3888"/>
                      </a:lnTo>
                      <a:lnTo>
                        <a:pt x="1074" y="3881"/>
                      </a:lnTo>
                      <a:lnTo>
                        <a:pt x="1063" y="3870"/>
                      </a:lnTo>
                      <a:lnTo>
                        <a:pt x="1073" y="3825"/>
                      </a:lnTo>
                      <a:lnTo>
                        <a:pt x="1086" y="3816"/>
                      </a:lnTo>
                      <a:lnTo>
                        <a:pt x="1091" y="3810"/>
                      </a:lnTo>
                      <a:lnTo>
                        <a:pt x="1090" y="3801"/>
                      </a:lnTo>
                      <a:lnTo>
                        <a:pt x="1092" y="3794"/>
                      </a:lnTo>
                      <a:lnTo>
                        <a:pt x="1092" y="3787"/>
                      </a:lnTo>
                      <a:lnTo>
                        <a:pt x="1096" y="3778"/>
                      </a:lnTo>
                      <a:lnTo>
                        <a:pt x="1101" y="3772"/>
                      </a:lnTo>
                      <a:lnTo>
                        <a:pt x="1107" y="3777"/>
                      </a:lnTo>
                      <a:lnTo>
                        <a:pt x="1111" y="3784"/>
                      </a:lnTo>
                      <a:lnTo>
                        <a:pt x="1123" y="3794"/>
                      </a:lnTo>
                      <a:lnTo>
                        <a:pt x="1140" y="3831"/>
                      </a:lnTo>
                      <a:lnTo>
                        <a:pt x="1149" y="3833"/>
                      </a:lnTo>
                      <a:lnTo>
                        <a:pt x="1175" y="3816"/>
                      </a:lnTo>
                      <a:lnTo>
                        <a:pt x="1172" y="3807"/>
                      </a:lnTo>
                      <a:lnTo>
                        <a:pt x="1169" y="3800"/>
                      </a:lnTo>
                      <a:lnTo>
                        <a:pt x="1165" y="3775"/>
                      </a:lnTo>
                      <a:lnTo>
                        <a:pt x="1157" y="3762"/>
                      </a:lnTo>
                      <a:lnTo>
                        <a:pt x="1166" y="3763"/>
                      </a:lnTo>
                      <a:lnTo>
                        <a:pt x="1173" y="3760"/>
                      </a:lnTo>
                      <a:lnTo>
                        <a:pt x="1193" y="3746"/>
                      </a:lnTo>
                      <a:lnTo>
                        <a:pt x="1200" y="3742"/>
                      </a:lnTo>
                      <a:lnTo>
                        <a:pt x="1205" y="3736"/>
                      </a:lnTo>
                      <a:lnTo>
                        <a:pt x="1205" y="3728"/>
                      </a:lnTo>
                      <a:lnTo>
                        <a:pt x="1205" y="3719"/>
                      </a:lnTo>
                      <a:lnTo>
                        <a:pt x="1213" y="3718"/>
                      </a:lnTo>
                      <a:lnTo>
                        <a:pt x="1221" y="3719"/>
                      </a:lnTo>
                      <a:lnTo>
                        <a:pt x="1229" y="3715"/>
                      </a:lnTo>
                      <a:lnTo>
                        <a:pt x="1234" y="3709"/>
                      </a:lnTo>
                      <a:lnTo>
                        <a:pt x="1241" y="3705"/>
                      </a:lnTo>
                      <a:lnTo>
                        <a:pt x="1248" y="3703"/>
                      </a:lnTo>
                      <a:lnTo>
                        <a:pt x="1253" y="3697"/>
                      </a:lnTo>
                      <a:lnTo>
                        <a:pt x="1261" y="3692"/>
                      </a:lnTo>
                      <a:lnTo>
                        <a:pt x="1266" y="3686"/>
                      </a:lnTo>
                      <a:lnTo>
                        <a:pt x="1267" y="3678"/>
                      </a:lnTo>
                      <a:lnTo>
                        <a:pt x="1274" y="3672"/>
                      </a:lnTo>
                      <a:lnTo>
                        <a:pt x="1289" y="3669"/>
                      </a:lnTo>
                      <a:lnTo>
                        <a:pt x="1305" y="3669"/>
                      </a:lnTo>
                      <a:lnTo>
                        <a:pt x="1306" y="3677"/>
                      </a:lnTo>
                      <a:lnTo>
                        <a:pt x="1310" y="3685"/>
                      </a:lnTo>
                      <a:lnTo>
                        <a:pt x="1326" y="3681"/>
                      </a:lnTo>
                      <a:lnTo>
                        <a:pt x="1331" y="3687"/>
                      </a:lnTo>
                      <a:lnTo>
                        <a:pt x="1336" y="3680"/>
                      </a:lnTo>
                      <a:lnTo>
                        <a:pt x="1338" y="3671"/>
                      </a:lnTo>
                      <a:lnTo>
                        <a:pt x="1343" y="3665"/>
                      </a:lnTo>
                      <a:lnTo>
                        <a:pt x="1350" y="3665"/>
                      </a:lnTo>
                      <a:lnTo>
                        <a:pt x="1358" y="3662"/>
                      </a:lnTo>
                      <a:lnTo>
                        <a:pt x="1366" y="3662"/>
                      </a:lnTo>
                      <a:lnTo>
                        <a:pt x="1371" y="3678"/>
                      </a:lnTo>
                      <a:lnTo>
                        <a:pt x="1376" y="3685"/>
                      </a:lnTo>
                      <a:lnTo>
                        <a:pt x="1385" y="3681"/>
                      </a:lnTo>
                      <a:lnTo>
                        <a:pt x="1392" y="3681"/>
                      </a:lnTo>
                      <a:lnTo>
                        <a:pt x="1399" y="3683"/>
                      </a:lnTo>
                      <a:lnTo>
                        <a:pt x="1415" y="3680"/>
                      </a:lnTo>
                      <a:lnTo>
                        <a:pt x="1423" y="3681"/>
                      </a:lnTo>
                      <a:lnTo>
                        <a:pt x="1430" y="3685"/>
                      </a:lnTo>
                      <a:lnTo>
                        <a:pt x="1436" y="3691"/>
                      </a:lnTo>
                      <a:lnTo>
                        <a:pt x="1442" y="3705"/>
                      </a:lnTo>
                      <a:lnTo>
                        <a:pt x="1463" y="3718"/>
                      </a:lnTo>
                      <a:lnTo>
                        <a:pt x="1468" y="3724"/>
                      </a:lnTo>
                      <a:lnTo>
                        <a:pt x="1471" y="3732"/>
                      </a:lnTo>
                      <a:lnTo>
                        <a:pt x="1482" y="3745"/>
                      </a:lnTo>
                      <a:lnTo>
                        <a:pt x="1481" y="3752"/>
                      </a:lnTo>
                      <a:lnTo>
                        <a:pt x="1482" y="3761"/>
                      </a:lnTo>
                      <a:lnTo>
                        <a:pt x="1487" y="3767"/>
                      </a:lnTo>
                      <a:lnTo>
                        <a:pt x="1494" y="3764"/>
                      </a:lnTo>
                      <a:lnTo>
                        <a:pt x="1494" y="3757"/>
                      </a:lnTo>
                      <a:lnTo>
                        <a:pt x="1493" y="3748"/>
                      </a:lnTo>
                      <a:lnTo>
                        <a:pt x="1494" y="3741"/>
                      </a:lnTo>
                      <a:lnTo>
                        <a:pt x="1489" y="3734"/>
                      </a:lnTo>
                      <a:lnTo>
                        <a:pt x="1494" y="3728"/>
                      </a:lnTo>
                      <a:lnTo>
                        <a:pt x="1503" y="3726"/>
                      </a:lnTo>
                      <a:lnTo>
                        <a:pt x="1505" y="3734"/>
                      </a:lnTo>
                      <a:lnTo>
                        <a:pt x="1511" y="3739"/>
                      </a:lnTo>
                      <a:lnTo>
                        <a:pt x="1514" y="3747"/>
                      </a:lnTo>
                      <a:lnTo>
                        <a:pt x="1520" y="3752"/>
                      </a:lnTo>
                      <a:lnTo>
                        <a:pt x="1536" y="3757"/>
                      </a:lnTo>
                      <a:lnTo>
                        <a:pt x="1549" y="3766"/>
                      </a:lnTo>
                      <a:lnTo>
                        <a:pt x="1558" y="3763"/>
                      </a:lnTo>
                      <a:lnTo>
                        <a:pt x="1578" y="3750"/>
                      </a:lnTo>
                      <a:lnTo>
                        <a:pt x="1578" y="3741"/>
                      </a:lnTo>
                      <a:lnTo>
                        <a:pt x="1584" y="3737"/>
                      </a:lnTo>
                      <a:lnTo>
                        <a:pt x="1590" y="3732"/>
                      </a:lnTo>
                      <a:lnTo>
                        <a:pt x="1598" y="3731"/>
                      </a:lnTo>
                      <a:lnTo>
                        <a:pt x="1606" y="3734"/>
                      </a:lnTo>
                      <a:lnTo>
                        <a:pt x="1606" y="3725"/>
                      </a:lnTo>
                      <a:lnTo>
                        <a:pt x="1614" y="3725"/>
                      </a:lnTo>
                      <a:lnTo>
                        <a:pt x="1622" y="3728"/>
                      </a:lnTo>
                      <a:lnTo>
                        <a:pt x="1629" y="3723"/>
                      </a:lnTo>
                      <a:lnTo>
                        <a:pt x="1637" y="3728"/>
                      </a:lnTo>
                      <a:lnTo>
                        <a:pt x="1648" y="3739"/>
                      </a:lnTo>
                      <a:lnTo>
                        <a:pt x="1662" y="3730"/>
                      </a:lnTo>
                      <a:lnTo>
                        <a:pt x="1666" y="3723"/>
                      </a:lnTo>
                      <a:lnTo>
                        <a:pt x="1682" y="3723"/>
                      </a:lnTo>
                      <a:lnTo>
                        <a:pt x="1689" y="3719"/>
                      </a:lnTo>
                      <a:lnTo>
                        <a:pt x="1704" y="3725"/>
                      </a:lnTo>
                      <a:lnTo>
                        <a:pt x="1709" y="3731"/>
                      </a:lnTo>
                      <a:lnTo>
                        <a:pt x="1710" y="3747"/>
                      </a:lnTo>
                      <a:lnTo>
                        <a:pt x="1716" y="3753"/>
                      </a:lnTo>
                      <a:lnTo>
                        <a:pt x="1721" y="3760"/>
                      </a:lnTo>
                      <a:lnTo>
                        <a:pt x="1737" y="3757"/>
                      </a:lnTo>
                      <a:lnTo>
                        <a:pt x="1752" y="3761"/>
                      </a:lnTo>
                      <a:lnTo>
                        <a:pt x="1752" y="3761"/>
                      </a:lnTo>
                      <a:lnTo>
                        <a:pt x="1754" y="3772"/>
                      </a:lnTo>
                      <a:lnTo>
                        <a:pt x="1772" y="3771"/>
                      </a:lnTo>
                      <a:lnTo>
                        <a:pt x="1778" y="3766"/>
                      </a:lnTo>
                      <a:lnTo>
                        <a:pt x="1785" y="3751"/>
                      </a:lnTo>
                      <a:lnTo>
                        <a:pt x="1790" y="3745"/>
                      </a:lnTo>
                      <a:lnTo>
                        <a:pt x="1796" y="3747"/>
                      </a:lnTo>
                      <a:lnTo>
                        <a:pt x="1807" y="3760"/>
                      </a:lnTo>
                      <a:lnTo>
                        <a:pt x="1824" y="3761"/>
                      </a:lnTo>
                      <a:lnTo>
                        <a:pt x="1839" y="3757"/>
                      </a:lnTo>
                      <a:lnTo>
                        <a:pt x="1847" y="3752"/>
                      </a:lnTo>
                      <a:lnTo>
                        <a:pt x="1863" y="3747"/>
                      </a:lnTo>
                      <a:lnTo>
                        <a:pt x="1874" y="3709"/>
                      </a:lnTo>
                      <a:lnTo>
                        <a:pt x="1877" y="3702"/>
                      </a:lnTo>
                      <a:lnTo>
                        <a:pt x="1872" y="3696"/>
                      </a:lnTo>
                      <a:lnTo>
                        <a:pt x="1870" y="3692"/>
                      </a:lnTo>
                      <a:lnTo>
                        <a:pt x="1856" y="3691"/>
                      </a:lnTo>
                      <a:lnTo>
                        <a:pt x="1840" y="3689"/>
                      </a:lnTo>
                      <a:lnTo>
                        <a:pt x="1834" y="3682"/>
                      </a:lnTo>
                      <a:lnTo>
                        <a:pt x="1831" y="3677"/>
                      </a:lnTo>
                      <a:lnTo>
                        <a:pt x="1813" y="3674"/>
                      </a:lnTo>
                      <a:lnTo>
                        <a:pt x="1806" y="3671"/>
                      </a:lnTo>
                      <a:lnTo>
                        <a:pt x="1807" y="3662"/>
                      </a:lnTo>
                      <a:lnTo>
                        <a:pt x="1802" y="3655"/>
                      </a:lnTo>
                      <a:lnTo>
                        <a:pt x="1786" y="3653"/>
                      </a:lnTo>
                      <a:lnTo>
                        <a:pt x="1788" y="3644"/>
                      </a:lnTo>
                      <a:lnTo>
                        <a:pt x="1795" y="3642"/>
                      </a:lnTo>
                      <a:lnTo>
                        <a:pt x="1807" y="3632"/>
                      </a:lnTo>
                      <a:lnTo>
                        <a:pt x="1823" y="3626"/>
                      </a:lnTo>
                      <a:lnTo>
                        <a:pt x="1837" y="3617"/>
                      </a:lnTo>
                      <a:lnTo>
                        <a:pt x="1840" y="3611"/>
                      </a:lnTo>
                      <a:lnTo>
                        <a:pt x="1842" y="3602"/>
                      </a:lnTo>
                      <a:lnTo>
                        <a:pt x="1823" y="3575"/>
                      </a:lnTo>
                      <a:lnTo>
                        <a:pt x="1831" y="3572"/>
                      </a:lnTo>
                      <a:lnTo>
                        <a:pt x="1838" y="3565"/>
                      </a:lnTo>
                      <a:lnTo>
                        <a:pt x="1839" y="3558"/>
                      </a:lnTo>
                      <a:lnTo>
                        <a:pt x="1845" y="3553"/>
                      </a:lnTo>
                      <a:lnTo>
                        <a:pt x="1854" y="3552"/>
                      </a:lnTo>
                      <a:lnTo>
                        <a:pt x="1863" y="3553"/>
                      </a:lnTo>
                      <a:lnTo>
                        <a:pt x="1870" y="3552"/>
                      </a:lnTo>
                      <a:lnTo>
                        <a:pt x="1877" y="3554"/>
                      </a:lnTo>
                      <a:lnTo>
                        <a:pt x="1893" y="3554"/>
                      </a:lnTo>
                      <a:lnTo>
                        <a:pt x="1902" y="3551"/>
                      </a:lnTo>
                      <a:lnTo>
                        <a:pt x="1904" y="3543"/>
                      </a:lnTo>
                      <a:lnTo>
                        <a:pt x="1901" y="3537"/>
                      </a:lnTo>
                      <a:lnTo>
                        <a:pt x="1886" y="3529"/>
                      </a:lnTo>
                      <a:lnTo>
                        <a:pt x="1854" y="3524"/>
                      </a:lnTo>
                      <a:lnTo>
                        <a:pt x="1850" y="3518"/>
                      </a:lnTo>
                      <a:lnTo>
                        <a:pt x="1852" y="3509"/>
                      </a:lnTo>
                      <a:lnTo>
                        <a:pt x="1859" y="3509"/>
                      </a:lnTo>
                      <a:lnTo>
                        <a:pt x="1866" y="3506"/>
                      </a:lnTo>
                      <a:lnTo>
                        <a:pt x="1871" y="3499"/>
                      </a:lnTo>
                      <a:lnTo>
                        <a:pt x="1865" y="3494"/>
                      </a:lnTo>
                      <a:lnTo>
                        <a:pt x="1858" y="3498"/>
                      </a:lnTo>
                      <a:lnTo>
                        <a:pt x="1842" y="3498"/>
                      </a:lnTo>
                      <a:lnTo>
                        <a:pt x="1842" y="3489"/>
                      </a:lnTo>
                      <a:lnTo>
                        <a:pt x="1844" y="3482"/>
                      </a:lnTo>
                      <a:lnTo>
                        <a:pt x="1849" y="3476"/>
                      </a:lnTo>
                      <a:lnTo>
                        <a:pt x="1838" y="3463"/>
                      </a:lnTo>
                      <a:lnTo>
                        <a:pt x="1854" y="3463"/>
                      </a:lnTo>
                      <a:lnTo>
                        <a:pt x="1859" y="3457"/>
                      </a:lnTo>
                      <a:lnTo>
                        <a:pt x="1867" y="3457"/>
                      </a:lnTo>
                      <a:lnTo>
                        <a:pt x="1872" y="3463"/>
                      </a:lnTo>
                      <a:lnTo>
                        <a:pt x="1880" y="3462"/>
                      </a:lnTo>
                      <a:lnTo>
                        <a:pt x="1888" y="3463"/>
                      </a:lnTo>
                      <a:lnTo>
                        <a:pt x="1896" y="3461"/>
                      </a:lnTo>
                      <a:lnTo>
                        <a:pt x="1920" y="3461"/>
                      </a:lnTo>
                      <a:lnTo>
                        <a:pt x="1925" y="3468"/>
                      </a:lnTo>
                      <a:lnTo>
                        <a:pt x="1935" y="3456"/>
                      </a:lnTo>
                      <a:lnTo>
                        <a:pt x="1942" y="3452"/>
                      </a:lnTo>
                      <a:lnTo>
                        <a:pt x="1958" y="3454"/>
                      </a:lnTo>
                      <a:lnTo>
                        <a:pt x="1966" y="3449"/>
                      </a:lnTo>
                      <a:lnTo>
                        <a:pt x="1973" y="3446"/>
                      </a:lnTo>
                      <a:lnTo>
                        <a:pt x="1987" y="3436"/>
                      </a:lnTo>
                      <a:lnTo>
                        <a:pt x="1994" y="3439"/>
                      </a:lnTo>
                      <a:lnTo>
                        <a:pt x="2000" y="3444"/>
                      </a:lnTo>
                      <a:lnTo>
                        <a:pt x="2008" y="3444"/>
                      </a:lnTo>
                      <a:lnTo>
                        <a:pt x="2010" y="3436"/>
                      </a:lnTo>
                      <a:lnTo>
                        <a:pt x="2027" y="3432"/>
                      </a:lnTo>
                      <a:lnTo>
                        <a:pt x="2033" y="3428"/>
                      </a:lnTo>
                      <a:lnTo>
                        <a:pt x="2042" y="3427"/>
                      </a:lnTo>
                      <a:lnTo>
                        <a:pt x="2049" y="3424"/>
                      </a:lnTo>
                      <a:lnTo>
                        <a:pt x="2057" y="3424"/>
                      </a:lnTo>
                      <a:lnTo>
                        <a:pt x="2064" y="3427"/>
                      </a:lnTo>
                      <a:lnTo>
                        <a:pt x="2069" y="3419"/>
                      </a:lnTo>
                      <a:lnTo>
                        <a:pt x="2070" y="3412"/>
                      </a:lnTo>
                      <a:lnTo>
                        <a:pt x="2074" y="3403"/>
                      </a:lnTo>
                      <a:lnTo>
                        <a:pt x="2081" y="3400"/>
                      </a:lnTo>
                      <a:lnTo>
                        <a:pt x="2089" y="3398"/>
                      </a:lnTo>
                      <a:lnTo>
                        <a:pt x="2096" y="3402"/>
                      </a:lnTo>
                      <a:lnTo>
                        <a:pt x="2114" y="3396"/>
                      </a:lnTo>
                      <a:lnTo>
                        <a:pt x="2114" y="3397"/>
                      </a:lnTo>
                      <a:lnTo>
                        <a:pt x="2151" y="3387"/>
                      </a:lnTo>
                      <a:lnTo>
                        <a:pt x="2183" y="3384"/>
                      </a:lnTo>
                      <a:lnTo>
                        <a:pt x="2211" y="3375"/>
                      </a:lnTo>
                      <a:lnTo>
                        <a:pt x="2218" y="3369"/>
                      </a:lnTo>
                      <a:lnTo>
                        <a:pt x="2226" y="3370"/>
                      </a:lnTo>
                      <a:lnTo>
                        <a:pt x="2234" y="3368"/>
                      </a:lnTo>
                      <a:lnTo>
                        <a:pt x="2238" y="3362"/>
                      </a:lnTo>
                      <a:lnTo>
                        <a:pt x="2238" y="3353"/>
                      </a:lnTo>
                      <a:lnTo>
                        <a:pt x="2238" y="3346"/>
                      </a:lnTo>
                      <a:lnTo>
                        <a:pt x="2247" y="3347"/>
                      </a:lnTo>
                      <a:lnTo>
                        <a:pt x="2254" y="3344"/>
                      </a:lnTo>
                      <a:lnTo>
                        <a:pt x="2259" y="3338"/>
                      </a:lnTo>
                      <a:lnTo>
                        <a:pt x="2265" y="3333"/>
                      </a:lnTo>
                      <a:lnTo>
                        <a:pt x="2274" y="3333"/>
                      </a:lnTo>
                      <a:lnTo>
                        <a:pt x="2279" y="3326"/>
                      </a:lnTo>
                      <a:lnTo>
                        <a:pt x="2286" y="3326"/>
                      </a:lnTo>
                      <a:lnTo>
                        <a:pt x="2293" y="3332"/>
                      </a:lnTo>
                      <a:lnTo>
                        <a:pt x="2300" y="3330"/>
                      </a:lnTo>
                      <a:lnTo>
                        <a:pt x="2307" y="3333"/>
                      </a:lnTo>
                      <a:lnTo>
                        <a:pt x="2316" y="3331"/>
                      </a:lnTo>
                      <a:lnTo>
                        <a:pt x="2323" y="3335"/>
                      </a:lnTo>
                      <a:lnTo>
                        <a:pt x="2328" y="3341"/>
                      </a:lnTo>
                      <a:lnTo>
                        <a:pt x="2342" y="3349"/>
                      </a:lnTo>
                      <a:lnTo>
                        <a:pt x="2349" y="3346"/>
                      </a:lnTo>
                      <a:lnTo>
                        <a:pt x="2355" y="3341"/>
                      </a:lnTo>
                      <a:lnTo>
                        <a:pt x="2371" y="3338"/>
                      </a:lnTo>
                      <a:lnTo>
                        <a:pt x="2379" y="3341"/>
                      </a:lnTo>
                      <a:lnTo>
                        <a:pt x="2385" y="3347"/>
                      </a:lnTo>
                      <a:lnTo>
                        <a:pt x="2388" y="3354"/>
                      </a:lnTo>
                      <a:lnTo>
                        <a:pt x="2390" y="3370"/>
                      </a:lnTo>
                      <a:lnTo>
                        <a:pt x="2388" y="3379"/>
                      </a:lnTo>
                      <a:lnTo>
                        <a:pt x="2391" y="3386"/>
                      </a:lnTo>
                      <a:lnTo>
                        <a:pt x="2403" y="3397"/>
                      </a:lnTo>
                      <a:lnTo>
                        <a:pt x="2399" y="3403"/>
                      </a:lnTo>
                      <a:lnTo>
                        <a:pt x="2401" y="3420"/>
                      </a:lnTo>
                      <a:lnTo>
                        <a:pt x="2396" y="3427"/>
                      </a:lnTo>
                      <a:lnTo>
                        <a:pt x="2391" y="3433"/>
                      </a:lnTo>
                      <a:lnTo>
                        <a:pt x="2394" y="3440"/>
                      </a:lnTo>
                      <a:lnTo>
                        <a:pt x="2397" y="3448"/>
                      </a:lnTo>
                      <a:lnTo>
                        <a:pt x="2413" y="3444"/>
                      </a:lnTo>
                      <a:lnTo>
                        <a:pt x="2420" y="3449"/>
                      </a:lnTo>
                      <a:lnTo>
                        <a:pt x="2428" y="3448"/>
                      </a:lnTo>
                      <a:lnTo>
                        <a:pt x="2431" y="3439"/>
                      </a:lnTo>
                      <a:lnTo>
                        <a:pt x="2439" y="3439"/>
                      </a:lnTo>
                      <a:lnTo>
                        <a:pt x="2446" y="3441"/>
                      </a:lnTo>
                      <a:lnTo>
                        <a:pt x="2449" y="3433"/>
                      </a:lnTo>
                      <a:lnTo>
                        <a:pt x="2449" y="3425"/>
                      </a:lnTo>
                      <a:lnTo>
                        <a:pt x="2456" y="3427"/>
                      </a:lnTo>
                      <a:lnTo>
                        <a:pt x="2460" y="3434"/>
                      </a:lnTo>
                      <a:lnTo>
                        <a:pt x="2462" y="3443"/>
                      </a:lnTo>
                      <a:lnTo>
                        <a:pt x="2467" y="3448"/>
                      </a:lnTo>
                      <a:lnTo>
                        <a:pt x="2465" y="3455"/>
                      </a:lnTo>
                      <a:lnTo>
                        <a:pt x="2463" y="3463"/>
                      </a:lnTo>
                      <a:lnTo>
                        <a:pt x="2479" y="3465"/>
                      </a:lnTo>
                      <a:lnTo>
                        <a:pt x="2477" y="3457"/>
                      </a:lnTo>
                      <a:lnTo>
                        <a:pt x="2472" y="3451"/>
                      </a:lnTo>
                      <a:lnTo>
                        <a:pt x="2479" y="3448"/>
                      </a:lnTo>
                      <a:lnTo>
                        <a:pt x="2495" y="3451"/>
                      </a:lnTo>
                      <a:lnTo>
                        <a:pt x="2503" y="3456"/>
                      </a:lnTo>
                      <a:lnTo>
                        <a:pt x="2508" y="3462"/>
                      </a:lnTo>
                      <a:lnTo>
                        <a:pt x="2516" y="3466"/>
                      </a:lnTo>
                      <a:lnTo>
                        <a:pt x="2523" y="3466"/>
                      </a:lnTo>
                      <a:lnTo>
                        <a:pt x="2527" y="3459"/>
                      </a:lnTo>
                      <a:lnTo>
                        <a:pt x="2535" y="3455"/>
                      </a:lnTo>
                      <a:lnTo>
                        <a:pt x="2537" y="3463"/>
                      </a:lnTo>
                      <a:lnTo>
                        <a:pt x="2537" y="3471"/>
                      </a:lnTo>
                      <a:lnTo>
                        <a:pt x="2528" y="3473"/>
                      </a:lnTo>
                      <a:lnTo>
                        <a:pt x="2522" y="3478"/>
                      </a:lnTo>
                      <a:lnTo>
                        <a:pt x="2517" y="3486"/>
                      </a:lnTo>
                      <a:lnTo>
                        <a:pt x="2515" y="3493"/>
                      </a:lnTo>
                      <a:lnTo>
                        <a:pt x="2516" y="3502"/>
                      </a:lnTo>
                      <a:lnTo>
                        <a:pt x="2521" y="3508"/>
                      </a:lnTo>
                      <a:lnTo>
                        <a:pt x="2528" y="3508"/>
                      </a:lnTo>
                      <a:lnTo>
                        <a:pt x="2533" y="3502"/>
                      </a:lnTo>
                      <a:lnTo>
                        <a:pt x="2548" y="3495"/>
                      </a:lnTo>
                      <a:lnTo>
                        <a:pt x="2555" y="3498"/>
                      </a:lnTo>
                      <a:lnTo>
                        <a:pt x="2564" y="3498"/>
                      </a:lnTo>
                      <a:lnTo>
                        <a:pt x="2570" y="3503"/>
                      </a:lnTo>
                      <a:lnTo>
                        <a:pt x="2578" y="3503"/>
                      </a:lnTo>
                      <a:lnTo>
                        <a:pt x="2575" y="3495"/>
                      </a:lnTo>
                      <a:lnTo>
                        <a:pt x="2580" y="3489"/>
                      </a:lnTo>
                      <a:lnTo>
                        <a:pt x="2589" y="3488"/>
                      </a:lnTo>
                      <a:lnTo>
                        <a:pt x="2598" y="3477"/>
                      </a:lnTo>
                      <a:lnTo>
                        <a:pt x="2614" y="3475"/>
                      </a:lnTo>
                      <a:lnTo>
                        <a:pt x="2627" y="3463"/>
                      </a:lnTo>
                      <a:lnTo>
                        <a:pt x="2633" y="3449"/>
                      </a:lnTo>
                      <a:lnTo>
                        <a:pt x="2639" y="3444"/>
                      </a:lnTo>
                      <a:lnTo>
                        <a:pt x="2648" y="3445"/>
                      </a:lnTo>
                      <a:lnTo>
                        <a:pt x="2664" y="3441"/>
                      </a:lnTo>
                      <a:lnTo>
                        <a:pt x="2671" y="3439"/>
                      </a:lnTo>
                      <a:lnTo>
                        <a:pt x="2675" y="3432"/>
                      </a:lnTo>
                      <a:lnTo>
                        <a:pt x="2691" y="3430"/>
                      </a:lnTo>
                      <a:lnTo>
                        <a:pt x="2704" y="3422"/>
                      </a:lnTo>
                      <a:lnTo>
                        <a:pt x="2708" y="3429"/>
                      </a:lnTo>
                      <a:lnTo>
                        <a:pt x="2709" y="3436"/>
                      </a:lnTo>
                      <a:lnTo>
                        <a:pt x="2704" y="3444"/>
                      </a:lnTo>
                      <a:lnTo>
                        <a:pt x="2697" y="3446"/>
                      </a:lnTo>
                      <a:lnTo>
                        <a:pt x="2689" y="3446"/>
                      </a:lnTo>
                      <a:lnTo>
                        <a:pt x="2688" y="345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401" name="Freeform 133"/>
                <p:cNvSpPr>
                  <a:spLocks noChangeAspect="1"/>
                </p:cNvSpPr>
                <p:nvPr/>
              </p:nvSpPr>
              <p:spPr bwMode="gray">
                <a:xfrm>
                  <a:off x="2730" y="1750"/>
                  <a:ext cx="36" cy="27"/>
                </a:xfrm>
                <a:custGeom>
                  <a:avLst/>
                  <a:gdLst/>
                  <a:ahLst/>
                  <a:cxnLst>
                    <a:cxn ang="0">
                      <a:pos x="0" y="118"/>
                    </a:cxn>
                    <a:cxn ang="0">
                      <a:pos x="2" y="114"/>
                    </a:cxn>
                    <a:cxn ang="0">
                      <a:pos x="12" y="107"/>
                    </a:cxn>
                    <a:cxn ang="0">
                      <a:pos x="14" y="102"/>
                    </a:cxn>
                    <a:cxn ang="0">
                      <a:pos x="19" y="87"/>
                    </a:cxn>
                    <a:cxn ang="0">
                      <a:pos x="21" y="76"/>
                    </a:cxn>
                    <a:cxn ang="0">
                      <a:pos x="25" y="70"/>
                    </a:cxn>
                    <a:cxn ang="0">
                      <a:pos x="46" y="69"/>
                    </a:cxn>
                    <a:cxn ang="0">
                      <a:pos x="55" y="63"/>
                    </a:cxn>
                    <a:cxn ang="0">
                      <a:pos x="67" y="48"/>
                    </a:cxn>
                    <a:cxn ang="0">
                      <a:pos x="77" y="32"/>
                    </a:cxn>
                    <a:cxn ang="0">
                      <a:pos x="82" y="15"/>
                    </a:cxn>
                    <a:cxn ang="0">
                      <a:pos x="83" y="0"/>
                    </a:cxn>
                    <a:cxn ang="0">
                      <a:pos x="79" y="27"/>
                    </a:cxn>
                    <a:cxn ang="0">
                      <a:pos x="71" y="46"/>
                    </a:cxn>
                    <a:cxn ang="0">
                      <a:pos x="65" y="55"/>
                    </a:cxn>
                    <a:cxn ang="0">
                      <a:pos x="57" y="64"/>
                    </a:cxn>
                    <a:cxn ang="0">
                      <a:pos x="61" y="71"/>
                    </a:cxn>
                    <a:cxn ang="0">
                      <a:pos x="67" y="70"/>
                    </a:cxn>
                    <a:cxn ang="0">
                      <a:pos x="76" y="75"/>
                    </a:cxn>
                    <a:cxn ang="0">
                      <a:pos x="87" y="75"/>
                    </a:cxn>
                    <a:cxn ang="0">
                      <a:pos x="89" y="66"/>
                    </a:cxn>
                    <a:cxn ang="0">
                      <a:pos x="89" y="49"/>
                    </a:cxn>
                    <a:cxn ang="0">
                      <a:pos x="93" y="44"/>
                    </a:cxn>
                    <a:cxn ang="0">
                      <a:pos x="93" y="41"/>
                    </a:cxn>
                    <a:cxn ang="0">
                      <a:pos x="103" y="38"/>
                    </a:cxn>
                    <a:cxn ang="0">
                      <a:pos x="109" y="43"/>
                    </a:cxn>
                    <a:cxn ang="0">
                      <a:pos x="116" y="46"/>
                    </a:cxn>
                    <a:cxn ang="0">
                      <a:pos x="122" y="50"/>
                    </a:cxn>
                    <a:cxn ang="0">
                      <a:pos x="130" y="54"/>
                    </a:cxn>
                    <a:cxn ang="0">
                      <a:pos x="147" y="57"/>
                    </a:cxn>
                    <a:cxn ang="0">
                      <a:pos x="163" y="55"/>
                    </a:cxn>
                    <a:cxn ang="0">
                      <a:pos x="169" y="59"/>
                    </a:cxn>
                    <a:cxn ang="0">
                      <a:pos x="180" y="82"/>
                    </a:cxn>
                    <a:cxn ang="0">
                      <a:pos x="174" y="97"/>
                    </a:cxn>
                    <a:cxn ang="0">
                      <a:pos x="174" y="114"/>
                    </a:cxn>
                    <a:cxn ang="0">
                      <a:pos x="177" y="124"/>
                    </a:cxn>
                    <a:cxn ang="0">
                      <a:pos x="153" y="127"/>
                    </a:cxn>
                    <a:cxn ang="0">
                      <a:pos x="126" y="133"/>
                    </a:cxn>
                    <a:cxn ang="0">
                      <a:pos x="78" y="134"/>
                    </a:cxn>
                    <a:cxn ang="0">
                      <a:pos x="14" y="123"/>
                    </a:cxn>
                    <a:cxn ang="0">
                      <a:pos x="0" y="118"/>
                    </a:cxn>
                  </a:cxnLst>
                  <a:rect l="0" t="0" r="r" b="b"/>
                  <a:pathLst>
                    <a:path w="180" h="134">
                      <a:moveTo>
                        <a:pt x="0" y="118"/>
                      </a:moveTo>
                      <a:lnTo>
                        <a:pt x="2" y="114"/>
                      </a:lnTo>
                      <a:lnTo>
                        <a:pt x="12" y="107"/>
                      </a:lnTo>
                      <a:lnTo>
                        <a:pt x="14" y="102"/>
                      </a:lnTo>
                      <a:lnTo>
                        <a:pt x="19" y="87"/>
                      </a:lnTo>
                      <a:lnTo>
                        <a:pt x="21" y="76"/>
                      </a:lnTo>
                      <a:lnTo>
                        <a:pt x="25" y="70"/>
                      </a:lnTo>
                      <a:lnTo>
                        <a:pt x="46" y="69"/>
                      </a:lnTo>
                      <a:lnTo>
                        <a:pt x="55" y="63"/>
                      </a:lnTo>
                      <a:lnTo>
                        <a:pt x="67" y="48"/>
                      </a:lnTo>
                      <a:lnTo>
                        <a:pt x="77" y="32"/>
                      </a:lnTo>
                      <a:lnTo>
                        <a:pt x="82" y="15"/>
                      </a:lnTo>
                      <a:lnTo>
                        <a:pt x="83" y="0"/>
                      </a:lnTo>
                      <a:lnTo>
                        <a:pt x="79" y="27"/>
                      </a:lnTo>
                      <a:lnTo>
                        <a:pt x="71" y="46"/>
                      </a:lnTo>
                      <a:lnTo>
                        <a:pt x="65" y="55"/>
                      </a:lnTo>
                      <a:lnTo>
                        <a:pt x="57" y="64"/>
                      </a:lnTo>
                      <a:lnTo>
                        <a:pt x="61" y="71"/>
                      </a:lnTo>
                      <a:lnTo>
                        <a:pt x="67" y="70"/>
                      </a:lnTo>
                      <a:lnTo>
                        <a:pt x="76" y="75"/>
                      </a:lnTo>
                      <a:lnTo>
                        <a:pt x="87" y="75"/>
                      </a:lnTo>
                      <a:lnTo>
                        <a:pt x="89" y="66"/>
                      </a:lnTo>
                      <a:lnTo>
                        <a:pt x="89" y="49"/>
                      </a:lnTo>
                      <a:lnTo>
                        <a:pt x="93" y="44"/>
                      </a:lnTo>
                      <a:lnTo>
                        <a:pt x="93" y="41"/>
                      </a:lnTo>
                      <a:lnTo>
                        <a:pt x="103" y="38"/>
                      </a:lnTo>
                      <a:lnTo>
                        <a:pt x="109" y="43"/>
                      </a:lnTo>
                      <a:lnTo>
                        <a:pt x="116" y="46"/>
                      </a:lnTo>
                      <a:lnTo>
                        <a:pt x="122" y="50"/>
                      </a:lnTo>
                      <a:lnTo>
                        <a:pt x="130" y="54"/>
                      </a:lnTo>
                      <a:lnTo>
                        <a:pt x="147" y="57"/>
                      </a:lnTo>
                      <a:lnTo>
                        <a:pt x="163" y="55"/>
                      </a:lnTo>
                      <a:lnTo>
                        <a:pt x="169" y="59"/>
                      </a:lnTo>
                      <a:lnTo>
                        <a:pt x="180" y="82"/>
                      </a:lnTo>
                      <a:lnTo>
                        <a:pt x="174" y="97"/>
                      </a:lnTo>
                      <a:lnTo>
                        <a:pt x="174" y="114"/>
                      </a:lnTo>
                      <a:lnTo>
                        <a:pt x="177" y="124"/>
                      </a:lnTo>
                      <a:lnTo>
                        <a:pt x="153" y="127"/>
                      </a:lnTo>
                      <a:lnTo>
                        <a:pt x="126" y="133"/>
                      </a:lnTo>
                      <a:lnTo>
                        <a:pt x="78" y="134"/>
                      </a:lnTo>
                      <a:lnTo>
                        <a:pt x="14" y="123"/>
                      </a:lnTo>
                      <a:lnTo>
                        <a:pt x="0" y="118"/>
                      </a:lnTo>
                      <a:close/>
                    </a:path>
                  </a:pathLst>
                </a:custGeom>
                <a:grpFill/>
                <a:ln w="6350" cap="flat" cmpd="sng">
                  <a:noFill/>
                  <a:prstDash val="solid"/>
                  <a:round/>
                  <a:headEnd type="none" w="med" len="med"/>
                  <a:tailEnd type="none" w="med" len="med"/>
                </a:ln>
                <a:effectLst/>
              </p:spPr>
              <p:txBody>
                <a:bodyPr/>
                <a:lstStyle/>
                <a:p>
                  <a:endParaRPr lang="en-US" dirty="0"/>
                </a:p>
              </p:txBody>
            </p:sp>
          </p:grpSp>
          <p:grpSp>
            <p:nvGrpSpPr>
              <p:cNvPr id="113" name="Group 135"/>
              <p:cNvGrpSpPr>
                <a:grpSpLocks noChangeAspect="1"/>
              </p:cNvGrpSpPr>
              <p:nvPr/>
            </p:nvGrpSpPr>
            <p:grpSpPr bwMode="gray">
              <a:xfrm>
                <a:off x="1762857" y="1228170"/>
                <a:ext cx="280076" cy="290148"/>
                <a:chOff x="2802" y="1979"/>
                <a:chExt cx="408" cy="369"/>
              </a:xfrm>
              <a:solidFill>
                <a:schemeClr val="accent5"/>
              </a:solidFill>
            </p:grpSpPr>
            <p:sp>
              <p:nvSpPr>
                <p:cNvPr id="369" name="Freeform 136"/>
                <p:cNvSpPr>
                  <a:spLocks noChangeAspect="1"/>
                </p:cNvSpPr>
                <p:nvPr/>
              </p:nvSpPr>
              <p:spPr bwMode="gray">
                <a:xfrm>
                  <a:off x="2899" y="2082"/>
                  <a:ext cx="19" cy="23"/>
                </a:xfrm>
                <a:custGeom>
                  <a:avLst/>
                  <a:gdLst/>
                  <a:ahLst/>
                  <a:cxnLst>
                    <a:cxn ang="0">
                      <a:pos x="39" y="96"/>
                    </a:cxn>
                    <a:cxn ang="0">
                      <a:pos x="45" y="93"/>
                    </a:cxn>
                    <a:cxn ang="0">
                      <a:pos x="55" y="83"/>
                    </a:cxn>
                    <a:cxn ang="0">
                      <a:pos x="58" y="78"/>
                    </a:cxn>
                    <a:cxn ang="0">
                      <a:pos x="53" y="75"/>
                    </a:cxn>
                    <a:cxn ang="0">
                      <a:pos x="58" y="68"/>
                    </a:cxn>
                    <a:cxn ang="0">
                      <a:pos x="72" y="62"/>
                    </a:cxn>
                    <a:cxn ang="0">
                      <a:pos x="79" y="62"/>
                    </a:cxn>
                    <a:cxn ang="0">
                      <a:pos x="77" y="59"/>
                    </a:cxn>
                    <a:cxn ang="0">
                      <a:pos x="74" y="53"/>
                    </a:cxn>
                    <a:cxn ang="0">
                      <a:pos x="77" y="48"/>
                    </a:cxn>
                    <a:cxn ang="0">
                      <a:pos x="87" y="42"/>
                    </a:cxn>
                    <a:cxn ang="0">
                      <a:pos x="91" y="38"/>
                    </a:cxn>
                    <a:cxn ang="0">
                      <a:pos x="91" y="34"/>
                    </a:cxn>
                    <a:cxn ang="0">
                      <a:pos x="88" y="25"/>
                    </a:cxn>
                    <a:cxn ang="0">
                      <a:pos x="85" y="19"/>
                    </a:cxn>
                    <a:cxn ang="0">
                      <a:pos x="77" y="15"/>
                    </a:cxn>
                    <a:cxn ang="0">
                      <a:pos x="81" y="10"/>
                    </a:cxn>
                    <a:cxn ang="0">
                      <a:pos x="85" y="9"/>
                    </a:cxn>
                    <a:cxn ang="0">
                      <a:pos x="84" y="4"/>
                    </a:cxn>
                    <a:cxn ang="0">
                      <a:pos x="77" y="0"/>
                    </a:cxn>
                    <a:cxn ang="0">
                      <a:pos x="72" y="4"/>
                    </a:cxn>
                    <a:cxn ang="0">
                      <a:pos x="58" y="14"/>
                    </a:cxn>
                    <a:cxn ang="0">
                      <a:pos x="41" y="29"/>
                    </a:cxn>
                    <a:cxn ang="0">
                      <a:pos x="27" y="54"/>
                    </a:cxn>
                    <a:cxn ang="0">
                      <a:pos x="25" y="58"/>
                    </a:cxn>
                    <a:cxn ang="0">
                      <a:pos x="17" y="73"/>
                    </a:cxn>
                    <a:cxn ang="0">
                      <a:pos x="11" y="85"/>
                    </a:cxn>
                    <a:cxn ang="0">
                      <a:pos x="1" y="106"/>
                    </a:cxn>
                    <a:cxn ang="0">
                      <a:pos x="2" y="113"/>
                    </a:cxn>
                    <a:cxn ang="0">
                      <a:pos x="16" y="116"/>
                    </a:cxn>
                    <a:cxn ang="0">
                      <a:pos x="21" y="113"/>
                    </a:cxn>
                    <a:cxn ang="0">
                      <a:pos x="27" y="101"/>
                    </a:cxn>
                    <a:cxn ang="0">
                      <a:pos x="31" y="100"/>
                    </a:cxn>
                  </a:cxnLst>
                  <a:rect l="0" t="0" r="r" b="b"/>
                  <a:pathLst>
                    <a:path w="95" h="116">
                      <a:moveTo>
                        <a:pt x="32" y="102"/>
                      </a:moveTo>
                      <a:lnTo>
                        <a:pt x="39" y="96"/>
                      </a:lnTo>
                      <a:lnTo>
                        <a:pt x="44" y="95"/>
                      </a:lnTo>
                      <a:lnTo>
                        <a:pt x="45" y="93"/>
                      </a:lnTo>
                      <a:lnTo>
                        <a:pt x="52" y="88"/>
                      </a:lnTo>
                      <a:lnTo>
                        <a:pt x="55" y="83"/>
                      </a:lnTo>
                      <a:lnTo>
                        <a:pt x="58" y="83"/>
                      </a:lnTo>
                      <a:lnTo>
                        <a:pt x="58" y="78"/>
                      </a:lnTo>
                      <a:lnTo>
                        <a:pt x="53" y="75"/>
                      </a:lnTo>
                      <a:lnTo>
                        <a:pt x="53" y="75"/>
                      </a:lnTo>
                      <a:lnTo>
                        <a:pt x="55" y="69"/>
                      </a:lnTo>
                      <a:lnTo>
                        <a:pt x="58" y="68"/>
                      </a:lnTo>
                      <a:lnTo>
                        <a:pt x="59" y="63"/>
                      </a:lnTo>
                      <a:lnTo>
                        <a:pt x="72" y="62"/>
                      </a:lnTo>
                      <a:lnTo>
                        <a:pt x="77" y="63"/>
                      </a:lnTo>
                      <a:lnTo>
                        <a:pt x="79" y="62"/>
                      </a:lnTo>
                      <a:lnTo>
                        <a:pt x="80" y="62"/>
                      </a:lnTo>
                      <a:lnTo>
                        <a:pt x="77" y="59"/>
                      </a:lnTo>
                      <a:lnTo>
                        <a:pt x="72" y="56"/>
                      </a:lnTo>
                      <a:lnTo>
                        <a:pt x="74" y="53"/>
                      </a:lnTo>
                      <a:lnTo>
                        <a:pt x="77" y="52"/>
                      </a:lnTo>
                      <a:lnTo>
                        <a:pt x="77" y="48"/>
                      </a:lnTo>
                      <a:lnTo>
                        <a:pt x="82" y="47"/>
                      </a:lnTo>
                      <a:lnTo>
                        <a:pt x="87" y="42"/>
                      </a:lnTo>
                      <a:lnTo>
                        <a:pt x="90" y="42"/>
                      </a:lnTo>
                      <a:lnTo>
                        <a:pt x="91" y="38"/>
                      </a:lnTo>
                      <a:lnTo>
                        <a:pt x="95" y="36"/>
                      </a:lnTo>
                      <a:lnTo>
                        <a:pt x="91" y="34"/>
                      </a:lnTo>
                      <a:lnTo>
                        <a:pt x="92" y="30"/>
                      </a:lnTo>
                      <a:lnTo>
                        <a:pt x="88" y="25"/>
                      </a:lnTo>
                      <a:lnTo>
                        <a:pt x="90" y="21"/>
                      </a:lnTo>
                      <a:lnTo>
                        <a:pt x="85" y="19"/>
                      </a:lnTo>
                      <a:lnTo>
                        <a:pt x="84" y="15"/>
                      </a:lnTo>
                      <a:lnTo>
                        <a:pt x="77" y="15"/>
                      </a:lnTo>
                      <a:lnTo>
                        <a:pt x="77" y="13"/>
                      </a:lnTo>
                      <a:lnTo>
                        <a:pt x="81" y="10"/>
                      </a:lnTo>
                      <a:lnTo>
                        <a:pt x="81" y="9"/>
                      </a:lnTo>
                      <a:lnTo>
                        <a:pt x="85" y="9"/>
                      </a:lnTo>
                      <a:lnTo>
                        <a:pt x="85" y="7"/>
                      </a:lnTo>
                      <a:lnTo>
                        <a:pt x="84" y="4"/>
                      </a:lnTo>
                      <a:lnTo>
                        <a:pt x="79" y="4"/>
                      </a:lnTo>
                      <a:lnTo>
                        <a:pt x="77" y="0"/>
                      </a:lnTo>
                      <a:lnTo>
                        <a:pt x="75" y="0"/>
                      </a:lnTo>
                      <a:lnTo>
                        <a:pt x="72" y="4"/>
                      </a:lnTo>
                      <a:lnTo>
                        <a:pt x="55" y="4"/>
                      </a:lnTo>
                      <a:lnTo>
                        <a:pt x="58" y="14"/>
                      </a:lnTo>
                      <a:lnTo>
                        <a:pt x="48" y="21"/>
                      </a:lnTo>
                      <a:lnTo>
                        <a:pt x="41" y="29"/>
                      </a:lnTo>
                      <a:lnTo>
                        <a:pt x="33" y="53"/>
                      </a:lnTo>
                      <a:lnTo>
                        <a:pt x="27" y="54"/>
                      </a:lnTo>
                      <a:lnTo>
                        <a:pt x="27" y="58"/>
                      </a:lnTo>
                      <a:lnTo>
                        <a:pt x="25" y="58"/>
                      </a:lnTo>
                      <a:lnTo>
                        <a:pt x="22" y="63"/>
                      </a:lnTo>
                      <a:lnTo>
                        <a:pt x="17" y="73"/>
                      </a:lnTo>
                      <a:lnTo>
                        <a:pt x="16" y="77"/>
                      </a:lnTo>
                      <a:lnTo>
                        <a:pt x="11" y="85"/>
                      </a:lnTo>
                      <a:lnTo>
                        <a:pt x="6" y="99"/>
                      </a:lnTo>
                      <a:lnTo>
                        <a:pt x="1" y="106"/>
                      </a:lnTo>
                      <a:lnTo>
                        <a:pt x="0" y="111"/>
                      </a:lnTo>
                      <a:lnTo>
                        <a:pt x="2" y="113"/>
                      </a:lnTo>
                      <a:lnTo>
                        <a:pt x="14" y="112"/>
                      </a:lnTo>
                      <a:lnTo>
                        <a:pt x="16" y="116"/>
                      </a:lnTo>
                      <a:lnTo>
                        <a:pt x="18" y="116"/>
                      </a:lnTo>
                      <a:lnTo>
                        <a:pt x="21" y="113"/>
                      </a:lnTo>
                      <a:lnTo>
                        <a:pt x="26" y="115"/>
                      </a:lnTo>
                      <a:lnTo>
                        <a:pt x="27" y="101"/>
                      </a:lnTo>
                      <a:lnTo>
                        <a:pt x="29" y="99"/>
                      </a:lnTo>
                      <a:lnTo>
                        <a:pt x="31" y="100"/>
                      </a:lnTo>
                      <a:lnTo>
                        <a:pt x="32" y="102"/>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370" name="Group 137"/>
                <p:cNvGrpSpPr>
                  <a:grpSpLocks noChangeAspect="1"/>
                </p:cNvGrpSpPr>
                <p:nvPr/>
              </p:nvGrpSpPr>
              <p:grpSpPr bwMode="gray">
                <a:xfrm>
                  <a:off x="2889" y="2101"/>
                  <a:ext cx="17" cy="51"/>
                  <a:chOff x="2889" y="2101"/>
                  <a:chExt cx="17" cy="51"/>
                </a:xfrm>
                <a:grpFill/>
              </p:grpSpPr>
              <p:sp>
                <p:nvSpPr>
                  <p:cNvPr id="395" name="Freeform 138"/>
                  <p:cNvSpPr>
                    <a:spLocks noChangeAspect="1"/>
                  </p:cNvSpPr>
                  <p:nvPr/>
                </p:nvSpPr>
                <p:spPr bwMode="gray">
                  <a:xfrm>
                    <a:off x="2897" y="2111"/>
                    <a:ext cx="8" cy="16"/>
                  </a:xfrm>
                  <a:custGeom>
                    <a:avLst/>
                    <a:gdLst/>
                    <a:ahLst/>
                    <a:cxnLst>
                      <a:cxn ang="0">
                        <a:pos x="30" y="66"/>
                      </a:cxn>
                      <a:cxn ang="0">
                        <a:pos x="32" y="64"/>
                      </a:cxn>
                      <a:cxn ang="0">
                        <a:pos x="33" y="55"/>
                      </a:cxn>
                      <a:cxn ang="0">
                        <a:pos x="36" y="49"/>
                      </a:cxn>
                      <a:cxn ang="0">
                        <a:pos x="33" y="40"/>
                      </a:cxn>
                      <a:cxn ang="0">
                        <a:pos x="35" y="29"/>
                      </a:cxn>
                      <a:cxn ang="0">
                        <a:pos x="36" y="21"/>
                      </a:cxn>
                      <a:cxn ang="0">
                        <a:pos x="37" y="12"/>
                      </a:cxn>
                      <a:cxn ang="0">
                        <a:pos x="37" y="10"/>
                      </a:cxn>
                      <a:cxn ang="0">
                        <a:pos x="37" y="10"/>
                      </a:cxn>
                      <a:cxn ang="0">
                        <a:pos x="33" y="10"/>
                      </a:cxn>
                      <a:cxn ang="0">
                        <a:pos x="30" y="7"/>
                      </a:cxn>
                      <a:cxn ang="0">
                        <a:pos x="28" y="0"/>
                      </a:cxn>
                      <a:cxn ang="0">
                        <a:pos x="24" y="1"/>
                      </a:cxn>
                      <a:cxn ang="0">
                        <a:pos x="16" y="0"/>
                      </a:cxn>
                      <a:cxn ang="0">
                        <a:pos x="12" y="1"/>
                      </a:cxn>
                      <a:cxn ang="0">
                        <a:pos x="10" y="3"/>
                      </a:cxn>
                      <a:cxn ang="0">
                        <a:pos x="10" y="13"/>
                      </a:cxn>
                      <a:cxn ang="0">
                        <a:pos x="4" y="19"/>
                      </a:cxn>
                      <a:cxn ang="0">
                        <a:pos x="4" y="34"/>
                      </a:cxn>
                      <a:cxn ang="0">
                        <a:pos x="6" y="39"/>
                      </a:cxn>
                      <a:cxn ang="0">
                        <a:pos x="5" y="45"/>
                      </a:cxn>
                      <a:cxn ang="0">
                        <a:pos x="15" y="44"/>
                      </a:cxn>
                      <a:cxn ang="0">
                        <a:pos x="19" y="45"/>
                      </a:cxn>
                      <a:cxn ang="0">
                        <a:pos x="19" y="48"/>
                      </a:cxn>
                      <a:cxn ang="0">
                        <a:pos x="17" y="49"/>
                      </a:cxn>
                      <a:cxn ang="0">
                        <a:pos x="11" y="50"/>
                      </a:cxn>
                      <a:cxn ang="0">
                        <a:pos x="8" y="53"/>
                      </a:cxn>
                      <a:cxn ang="0">
                        <a:pos x="6" y="56"/>
                      </a:cxn>
                      <a:cxn ang="0">
                        <a:pos x="4" y="65"/>
                      </a:cxn>
                      <a:cxn ang="0">
                        <a:pos x="0" y="69"/>
                      </a:cxn>
                      <a:cxn ang="0">
                        <a:pos x="0" y="75"/>
                      </a:cxn>
                      <a:cxn ang="0">
                        <a:pos x="4" y="80"/>
                      </a:cxn>
                      <a:cxn ang="0">
                        <a:pos x="4" y="76"/>
                      </a:cxn>
                      <a:cxn ang="0">
                        <a:pos x="16" y="75"/>
                      </a:cxn>
                      <a:cxn ang="0">
                        <a:pos x="26" y="66"/>
                      </a:cxn>
                      <a:cxn ang="0">
                        <a:pos x="30" y="66"/>
                      </a:cxn>
                    </a:cxnLst>
                    <a:rect l="0" t="0" r="r" b="b"/>
                    <a:pathLst>
                      <a:path w="37" h="80">
                        <a:moveTo>
                          <a:pt x="30" y="66"/>
                        </a:moveTo>
                        <a:lnTo>
                          <a:pt x="32" y="64"/>
                        </a:lnTo>
                        <a:lnTo>
                          <a:pt x="33" y="55"/>
                        </a:lnTo>
                        <a:lnTo>
                          <a:pt x="36" y="49"/>
                        </a:lnTo>
                        <a:lnTo>
                          <a:pt x="33" y="40"/>
                        </a:lnTo>
                        <a:lnTo>
                          <a:pt x="35" y="29"/>
                        </a:lnTo>
                        <a:lnTo>
                          <a:pt x="36" y="21"/>
                        </a:lnTo>
                        <a:lnTo>
                          <a:pt x="37" y="12"/>
                        </a:lnTo>
                        <a:lnTo>
                          <a:pt x="37" y="10"/>
                        </a:lnTo>
                        <a:lnTo>
                          <a:pt x="37" y="10"/>
                        </a:lnTo>
                        <a:lnTo>
                          <a:pt x="33" y="10"/>
                        </a:lnTo>
                        <a:lnTo>
                          <a:pt x="30" y="7"/>
                        </a:lnTo>
                        <a:lnTo>
                          <a:pt x="28" y="0"/>
                        </a:lnTo>
                        <a:lnTo>
                          <a:pt x="24" y="1"/>
                        </a:lnTo>
                        <a:lnTo>
                          <a:pt x="16" y="0"/>
                        </a:lnTo>
                        <a:lnTo>
                          <a:pt x="12" y="1"/>
                        </a:lnTo>
                        <a:lnTo>
                          <a:pt x="10" y="3"/>
                        </a:lnTo>
                        <a:lnTo>
                          <a:pt x="10" y="13"/>
                        </a:lnTo>
                        <a:lnTo>
                          <a:pt x="4" y="19"/>
                        </a:lnTo>
                        <a:lnTo>
                          <a:pt x="4" y="34"/>
                        </a:lnTo>
                        <a:lnTo>
                          <a:pt x="6" y="39"/>
                        </a:lnTo>
                        <a:lnTo>
                          <a:pt x="5" y="45"/>
                        </a:lnTo>
                        <a:lnTo>
                          <a:pt x="15" y="44"/>
                        </a:lnTo>
                        <a:lnTo>
                          <a:pt x="19" y="45"/>
                        </a:lnTo>
                        <a:lnTo>
                          <a:pt x="19" y="48"/>
                        </a:lnTo>
                        <a:lnTo>
                          <a:pt x="17" y="49"/>
                        </a:lnTo>
                        <a:lnTo>
                          <a:pt x="11" y="50"/>
                        </a:lnTo>
                        <a:lnTo>
                          <a:pt x="8" y="53"/>
                        </a:lnTo>
                        <a:lnTo>
                          <a:pt x="6" y="56"/>
                        </a:lnTo>
                        <a:lnTo>
                          <a:pt x="4" y="65"/>
                        </a:lnTo>
                        <a:lnTo>
                          <a:pt x="0" y="69"/>
                        </a:lnTo>
                        <a:lnTo>
                          <a:pt x="0" y="75"/>
                        </a:lnTo>
                        <a:lnTo>
                          <a:pt x="4" y="80"/>
                        </a:lnTo>
                        <a:lnTo>
                          <a:pt x="4" y="76"/>
                        </a:lnTo>
                        <a:lnTo>
                          <a:pt x="16" y="75"/>
                        </a:lnTo>
                        <a:lnTo>
                          <a:pt x="26" y="66"/>
                        </a:lnTo>
                        <a:lnTo>
                          <a:pt x="30" y="6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96" name="Freeform 139"/>
                  <p:cNvSpPr>
                    <a:spLocks noChangeAspect="1"/>
                  </p:cNvSpPr>
                  <p:nvPr/>
                </p:nvSpPr>
                <p:spPr bwMode="gray">
                  <a:xfrm>
                    <a:off x="2889" y="2124"/>
                    <a:ext cx="4" cy="5"/>
                  </a:xfrm>
                  <a:custGeom>
                    <a:avLst/>
                    <a:gdLst/>
                    <a:ahLst/>
                    <a:cxnLst>
                      <a:cxn ang="0">
                        <a:pos x="1" y="24"/>
                      </a:cxn>
                      <a:cxn ang="0">
                        <a:pos x="8" y="21"/>
                      </a:cxn>
                      <a:cxn ang="0">
                        <a:pos x="7" y="16"/>
                      </a:cxn>
                      <a:cxn ang="0">
                        <a:pos x="18" y="5"/>
                      </a:cxn>
                      <a:cxn ang="0">
                        <a:pos x="14" y="0"/>
                      </a:cxn>
                      <a:cxn ang="0">
                        <a:pos x="0" y="14"/>
                      </a:cxn>
                      <a:cxn ang="0">
                        <a:pos x="1" y="24"/>
                      </a:cxn>
                    </a:cxnLst>
                    <a:rect l="0" t="0" r="r" b="b"/>
                    <a:pathLst>
                      <a:path w="18" h="24">
                        <a:moveTo>
                          <a:pt x="1" y="24"/>
                        </a:moveTo>
                        <a:lnTo>
                          <a:pt x="8" y="21"/>
                        </a:lnTo>
                        <a:lnTo>
                          <a:pt x="7" y="16"/>
                        </a:lnTo>
                        <a:lnTo>
                          <a:pt x="18" y="5"/>
                        </a:lnTo>
                        <a:lnTo>
                          <a:pt x="14" y="0"/>
                        </a:lnTo>
                        <a:lnTo>
                          <a:pt x="0" y="14"/>
                        </a:lnTo>
                        <a:lnTo>
                          <a:pt x="1" y="2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97" name="Freeform 140"/>
                  <p:cNvSpPr>
                    <a:spLocks noChangeAspect="1"/>
                  </p:cNvSpPr>
                  <p:nvPr/>
                </p:nvSpPr>
                <p:spPr bwMode="gray">
                  <a:xfrm>
                    <a:off x="2890" y="2101"/>
                    <a:ext cx="16" cy="51"/>
                  </a:xfrm>
                  <a:custGeom>
                    <a:avLst/>
                    <a:gdLst/>
                    <a:ahLst/>
                    <a:cxnLst>
                      <a:cxn ang="0">
                        <a:pos x="45" y="242"/>
                      </a:cxn>
                      <a:cxn ang="0">
                        <a:pos x="55" y="178"/>
                      </a:cxn>
                      <a:cxn ang="0">
                        <a:pos x="70" y="140"/>
                      </a:cxn>
                      <a:cxn ang="0">
                        <a:pos x="71" y="119"/>
                      </a:cxn>
                      <a:cxn ang="0">
                        <a:pos x="65" y="115"/>
                      </a:cxn>
                      <a:cxn ang="0">
                        <a:pos x="43" y="125"/>
                      </a:cxn>
                      <a:cxn ang="0">
                        <a:pos x="39" y="124"/>
                      </a:cxn>
                      <a:cxn ang="0">
                        <a:pos x="43" y="114"/>
                      </a:cxn>
                      <a:cxn ang="0">
                        <a:pos x="47" y="102"/>
                      </a:cxn>
                      <a:cxn ang="0">
                        <a:pos x="56" y="98"/>
                      </a:cxn>
                      <a:cxn ang="0">
                        <a:pos x="58" y="94"/>
                      </a:cxn>
                      <a:cxn ang="0">
                        <a:pos x="44" y="94"/>
                      </a:cxn>
                      <a:cxn ang="0">
                        <a:pos x="43" y="83"/>
                      </a:cxn>
                      <a:cxn ang="0">
                        <a:pos x="49" y="62"/>
                      </a:cxn>
                      <a:cxn ang="0">
                        <a:pos x="51" y="50"/>
                      </a:cxn>
                      <a:cxn ang="0">
                        <a:pos x="63" y="50"/>
                      </a:cxn>
                      <a:cxn ang="0">
                        <a:pos x="69" y="56"/>
                      </a:cxn>
                      <a:cxn ang="0">
                        <a:pos x="76" y="59"/>
                      </a:cxn>
                      <a:cxn ang="0">
                        <a:pos x="81" y="33"/>
                      </a:cxn>
                      <a:cxn ang="0">
                        <a:pos x="80" y="22"/>
                      </a:cxn>
                      <a:cxn ang="0">
                        <a:pos x="81" y="13"/>
                      </a:cxn>
                      <a:cxn ang="0">
                        <a:pos x="80" y="1"/>
                      </a:cxn>
                      <a:cxn ang="0">
                        <a:pos x="76" y="2"/>
                      </a:cxn>
                      <a:cxn ang="0">
                        <a:pos x="70" y="14"/>
                      </a:cxn>
                      <a:cxn ang="0">
                        <a:pos x="65" y="17"/>
                      </a:cxn>
                      <a:cxn ang="0">
                        <a:pos x="51" y="14"/>
                      </a:cxn>
                      <a:cxn ang="0">
                        <a:pos x="47" y="17"/>
                      </a:cxn>
                      <a:cxn ang="0">
                        <a:pos x="39" y="41"/>
                      </a:cxn>
                      <a:cxn ang="0">
                        <a:pos x="29" y="80"/>
                      </a:cxn>
                      <a:cxn ang="0">
                        <a:pos x="13" y="113"/>
                      </a:cxn>
                      <a:cxn ang="0">
                        <a:pos x="6" y="129"/>
                      </a:cxn>
                      <a:cxn ang="0">
                        <a:pos x="0" y="137"/>
                      </a:cxn>
                      <a:cxn ang="0">
                        <a:pos x="4" y="148"/>
                      </a:cxn>
                      <a:cxn ang="0">
                        <a:pos x="39" y="251"/>
                      </a:cxn>
                    </a:cxnLst>
                    <a:rect l="0" t="0" r="r" b="b"/>
                    <a:pathLst>
                      <a:path w="81" h="251">
                        <a:moveTo>
                          <a:pt x="44" y="248"/>
                        </a:moveTo>
                        <a:lnTo>
                          <a:pt x="45" y="242"/>
                        </a:lnTo>
                        <a:lnTo>
                          <a:pt x="49" y="232"/>
                        </a:lnTo>
                        <a:lnTo>
                          <a:pt x="55" y="178"/>
                        </a:lnTo>
                        <a:lnTo>
                          <a:pt x="61" y="158"/>
                        </a:lnTo>
                        <a:lnTo>
                          <a:pt x="70" y="140"/>
                        </a:lnTo>
                        <a:lnTo>
                          <a:pt x="67" y="132"/>
                        </a:lnTo>
                        <a:lnTo>
                          <a:pt x="71" y="119"/>
                        </a:lnTo>
                        <a:lnTo>
                          <a:pt x="69" y="115"/>
                        </a:lnTo>
                        <a:lnTo>
                          <a:pt x="65" y="115"/>
                        </a:lnTo>
                        <a:lnTo>
                          <a:pt x="55" y="124"/>
                        </a:lnTo>
                        <a:lnTo>
                          <a:pt x="43" y="125"/>
                        </a:lnTo>
                        <a:lnTo>
                          <a:pt x="43" y="129"/>
                        </a:lnTo>
                        <a:lnTo>
                          <a:pt x="39" y="124"/>
                        </a:lnTo>
                        <a:lnTo>
                          <a:pt x="39" y="118"/>
                        </a:lnTo>
                        <a:lnTo>
                          <a:pt x="43" y="114"/>
                        </a:lnTo>
                        <a:lnTo>
                          <a:pt x="45" y="105"/>
                        </a:lnTo>
                        <a:lnTo>
                          <a:pt x="47" y="102"/>
                        </a:lnTo>
                        <a:lnTo>
                          <a:pt x="50" y="99"/>
                        </a:lnTo>
                        <a:lnTo>
                          <a:pt x="56" y="98"/>
                        </a:lnTo>
                        <a:lnTo>
                          <a:pt x="58" y="97"/>
                        </a:lnTo>
                        <a:lnTo>
                          <a:pt x="58" y="94"/>
                        </a:lnTo>
                        <a:lnTo>
                          <a:pt x="54" y="93"/>
                        </a:lnTo>
                        <a:lnTo>
                          <a:pt x="44" y="94"/>
                        </a:lnTo>
                        <a:lnTo>
                          <a:pt x="45" y="88"/>
                        </a:lnTo>
                        <a:lnTo>
                          <a:pt x="43" y="83"/>
                        </a:lnTo>
                        <a:lnTo>
                          <a:pt x="43" y="68"/>
                        </a:lnTo>
                        <a:lnTo>
                          <a:pt x="49" y="62"/>
                        </a:lnTo>
                        <a:lnTo>
                          <a:pt x="49" y="52"/>
                        </a:lnTo>
                        <a:lnTo>
                          <a:pt x="51" y="50"/>
                        </a:lnTo>
                        <a:lnTo>
                          <a:pt x="55" y="49"/>
                        </a:lnTo>
                        <a:lnTo>
                          <a:pt x="63" y="50"/>
                        </a:lnTo>
                        <a:lnTo>
                          <a:pt x="67" y="49"/>
                        </a:lnTo>
                        <a:lnTo>
                          <a:pt x="69" y="56"/>
                        </a:lnTo>
                        <a:lnTo>
                          <a:pt x="72" y="59"/>
                        </a:lnTo>
                        <a:lnTo>
                          <a:pt x="76" y="59"/>
                        </a:lnTo>
                        <a:lnTo>
                          <a:pt x="76" y="39"/>
                        </a:lnTo>
                        <a:lnTo>
                          <a:pt x="81" y="33"/>
                        </a:lnTo>
                        <a:lnTo>
                          <a:pt x="78" y="27"/>
                        </a:lnTo>
                        <a:lnTo>
                          <a:pt x="80" y="22"/>
                        </a:lnTo>
                        <a:lnTo>
                          <a:pt x="78" y="17"/>
                        </a:lnTo>
                        <a:lnTo>
                          <a:pt x="81" y="13"/>
                        </a:lnTo>
                        <a:lnTo>
                          <a:pt x="81" y="3"/>
                        </a:lnTo>
                        <a:lnTo>
                          <a:pt x="80" y="1"/>
                        </a:lnTo>
                        <a:lnTo>
                          <a:pt x="78" y="0"/>
                        </a:lnTo>
                        <a:lnTo>
                          <a:pt x="76" y="2"/>
                        </a:lnTo>
                        <a:lnTo>
                          <a:pt x="75" y="16"/>
                        </a:lnTo>
                        <a:lnTo>
                          <a:pt x="70" y="14"/>
                        </a:lnTo>
                        <a:lnTo>
                          <a:pt x="67" y="17"/>
                        </a:lnTo>
                        <a:lnTo>
                          <a:pt x="65" y="17"/>
                        </a:lnTo>
                        <a:lnTo>
                          <a:pt x="63" y="13"/>
                        </a:lnTo>
                        <a:lnTo>
                          <a:pt x="51" y="14"/>
                        </a:lnTo>
                        <a:lnTo>
                          <a:pt x="49" y="12"/>
                        </a:lnTo>
                        <a:lnTo>
                          <a:pt x="47" y="17"/>
                        </a:lnTo>
                        <a:lnTo>
                          <a:pt x="47" y="27"/>
                        </a:lnTo>
                        <a:lnTo>
                          <a:pt x="39" y="41"/>
                        </a:lnTo>
                        <a:lnTo>
                          <a:pt x="38" y="49"/>
                        </a:lnTo>
                        <a:lnTo>
                          <a:pt x="29" y="80"/>
                        </a:lnTo>
                        <a:lnTo>
                          <a:pt x="22" y="104"/>
                        </a:lnTo>
                        <a:lnTo>
                          <a:pt x="13" y="113"/>
                        </a:lnTo>
                        <a:lnTo>
                          <a:pt x="17" y="118"/>
                        </a:lnTo>
                        <a:lnTo>
                          <a:pt x="6" y="129"/>
                        </a:lnTo>
                        <a:lnTo>
                          <a:pt x="7" y="134"/>
                        </a:lnTo>
                        <a:lnTo>
                          <a:pt x="0" y="137"/>
                        </a:lnTo>
                        <a:lnTo>
                          <a:pt x="1" y="142"/>
                        </a:lnTo>
                        <a:lnTo>
                          <a:pt x="4" y="148"/>
                        </a:lnTo>
                        <a:lnTo>
                          <a:pt x="23" y="206"/>
                        </a:lnTo>
                        <a:lnTo>
                          <a:pt x="39" y="251"/>
                        </a:lnTo>
                        <a:lnTo>
                          <a:pt x="44" y="248"/>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371" name="Freeform 141"/>
                <p:cNvSpPr>
                  <a:spLocks noChangeAspect="1"/>
                </p:cNvSpPr>
                <p:nvPr/>
              </p:nvSpPr>
              <p:spPr bwMode="gray">
                <a:xfrm>
                  <a:off x="3027" y="2143"/>
                  <a:ext cx="19" cy="19"/>
                </a:xfrm>
                <a:custGeom>
                  <a:avLst/>
                  <a:gdLst/>
                  <a:ahLst/>
                  <a:cxnLst>
                    <a:cxn ang="0">
                      <a:pos x="96" y="95"/>
                    </a:cxn>
                    <a:cxn ang="0">
                      <a:pos x="94" y="84"/>
                    </a:cxn>
                    <a:cxn ang="0">
                      <a:pos x="90" y="81"/>
                    </a:cxn>
                    <a:cxn ang="0">
                      <a:pos x="86" y="73"/>
                    </a:cxn>
                    <a:cxn ang="0">
                      <a:pos x="81" y="52"/>
                    </a:cxn>
                    <a:cxn ang="0">
                      <a:pos x="73" y="48"/>
                    </a:cxn>
                    <a:cxn ang="0">
                      <a:pos x="62" y="47"/>
                    </a:cxn>
                    <a:cxn ang="0">
                      <a:pos x="64" y="42"/>
                    </a:cxn>
                    <a:cxn ang="0">
                      <a:pos x="67" y="39"/>
                    </a:cxn>
                    <a:cxn ang="0">
                      <a:pos x="73" y="36"/>
                    </a:cxn>
                    <a:cxn ang="0">
                      <a:pos x="85" y="33"/>
                    </a:cxn>
                    <a:cxn ang="0">
                      <a:pos x="92" y="26"/>
                    </a:cxn>
                    <a:cxn ang="0">
                      <a:pos x="92" y="22"/>
                    </a:cxn>
                    <a:cxn ang="0">
                      <a:pos x="90" y="18"/>
                    </a:cxn>
                    <a:cxn ang="0">
                      <a:pos x="79" y="11"/>
                    </a:cxn>
                    <a:cxn ang="0">
                      <a:pos x="78" y="6"/>
                    </a:cxn>
                    <a:cxn ang="0">
                      <a:pos x="79" y="5"/>
                    </a:cxn>
                    <a:cxn ang="0">
                      <a:pos x="67" y="1"/>
                    </a:cxn>
                    <a:cxn ang="0">
                      <a:pos x="53" y="0"/>
                    </a:cxn>
                    <a:cxn ang="0">
                      <a:pos x="38" y="6"/>
                    </a:cxn>
                    <a:cxn ang="0">
                      <a:pos x="26" y="23"/>
                    </a:cxn>
                    <a:cxn ang="0">
                      <a:pos x="16" y="43"/>
                    </a:cxn>
                    <a:cxn ang="0">
                      <a:pos x="0" y="59"/>
                    </a:cxn>
                    <a:cxn ang="0">
                      <a:pos x="4" y="61"/>
                    </a:cxn>
                    <a:cxn ang="0">
                      <a:pos x="26" y="65"/>
                    </a:cxn>
                    <a:cxn ang="0">
                      <a:pos x="46" y="73"/>
                    </a:cxn>
                    <a:cxn ang="0">
                      <a:pos x="53" y="80"/>
                    </a:cxn>
                    <a:cxn ang="0">
                      <a:pos x="63" y="95"/>
                    </a:cxn>
                    <a:cxn ang="0">
                      <a:pos x="96" y="95"/>
                    </a:cxn>
                  </a:cxnLst>
                  <a:rect l="0" t="0" r="r" b="b"/>
                  <a:pathLst>
                    <a:path w="96" h="95">
                      <a:moveTo>
                        <a:pt x="96" y="95"/>
                      </a:moveTo>
                      <a:lnTo>
                        <a:pt x="94" y="84"/>
                      </a:lnTo>
                      <a:lnTo>
                        <a:pt x="90" y="81"/>
                      </a:lnTo>
                      <a:lnTo>
                        <a:pt x="86" y="73"/>
                      </a:lnTo>
                      <a:lnTo>
                        <a:pt x="81" y="52"/>
                      </a:lnTo>
                      <a:lnTo>
                        <a:pt x="73" y="48"/>
                      </a:lnTo>
                      <a:lnTo>
                        <a:pt x="62" y="47"/>
                      </a:lnTo>
                      <a:lnTo>
                        <a:pt x="64" y="42"/>
                      </a:lnTo>
                      <a:lnTo>
                        <a:pt x="67" y="39"/>
                      </a:lnTo>
                      <a:lnTo>
                        <a:pt x="73" y="36"/>
                      </a:lnTo>
                      <a:lnTo>
                        <a:pt x="85" y="33"/>
                      </a:lnTo>
                      <a:lnTo>
                        <a:pt x="92" y="26"/>
                      </a:lnTo>
                      <a:lnTo>
                        <a:pt x="92" y="22"/>
                      </a:lnTo>
                      <a:lnTo>
                        <a:pt x="90" y="18"/>
                      </a:lnTo>
                      <a:lnTo>
                        <a:pt x="79" y="11"/>
                      </a:lnTo>
                      <a:lnTo>
                        <a:pt x="78" y="6"/>
                      </a:lnTo>
                      <a:lnTo>
                        <a:pt x="79" y="5"/>
                      </a:lnTo>
                      <a:lnTo>
                        <a:pt x="67" y="1"/>
                      </a:lnTo>
                      <a:lnTo>
                        <a:pt x="53" y="0"/>
                      </a:lnTo>
                      <a:lnTo>
                        <a:pt x="38" y="6"/>
                      </a:lnTo>
                      <a:lnTo>
                        <a:pt x="26" y="23"/>
                      </a:lnTo>
                      <a:lnTo>
                        <a:pt x="16" y="43"/>
                      </a:lnTo>
                      <a:lnTo>
                        <a:pt x="0" y="59"/>
                      </a:lnTo>
                      <a:lnTo>
                        <a:pt x="4" y="61"/>
                      </a:lnTo>
                      <a:lnTo>
                        <a:pt x="26" y="65"/>
                      </a:lnTo>
                      <a:lnTo>
                        <a:pt x="46" y="73"/>
                      </a:lnTo>
                      <a:lnTo>
                        <a:pt x="53" y="80"/>
                      </a:lnTo>
                      <a:lnTo>
                        <a:pt x="63" y="95"/>
                      </a:lnTo>
                      <a:lnTo>
                        <a:pt x="96" y="95"/>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372" name="Group 142"/>
                <p:cNvGrpSpPr>
                  <a:grpSpLocks noChangeAspect="1"/>
                </p:cNvGrpSpPr>
                <p:nvPr/>
              </p:nvGrpSpPr>
              <p:grpSpPr bwMode="gray">
                <a:xfrm>
                  <a:off x="2896" y="2116"/>
                  <a:ext cx="231" cy="189"/>
                  <a:chOff x="2896" y="2116"/>
                  <a:chExt cx="231" cy="189"/>
                </a:xfrm>
                <a:grpFill/>
              </p:grpSpPr>
              <p:sp>
                <p:nvSpPr>
                  <p:cNvPr id="393" name="Freeform 143"/>
                  <p:cNvSpPr>
                    <a:spLocks noChangeAspect="1"/>
                  </p:cNvSpPr>
                  <p:nvPr/>
                </p:nvSpPr>
                <p:spPr bwMode="gray">
                  <a:xfrm>
                    <a:off x="2896" y="2116"/>
                    <a:ext cx="231" cy="189"/>
                  </a:xfrm>
                  <a:custGeom>
                    <a:avLst/>
                    <a:gdLst/>
                    <a:ahLst/>
                    <a:cxnLst>
                      <a:cxn ang="0">
                        <a:pos x="9706" y="2910"/>
                      </a:cxn>
                      <a:cxn ang="0">
                        <a:pos x="10455" y="3296"/>
                      </a:cxn>
                      <a:cxn ang="0">
                        <a:pos x="10697" y="3824"/>
                      </a:cxn>
                      <a:cxn ang="0">
                        <a:pos x="11100" y="4189"/>
                      </a:cxn>
                      <a:cxn ang="0">
                        <a:pos x="11258" y="4460"/>
                      </a:cxn>
                      <a:cxn ang="0">
                        <a:pos x="11663" y="4798"/>
                      </a:cxn>
                      <a:cxn ang="0">
                        <a:pos x="11788" y="5234"/>
                      </a:cxn>
                      <a:cxn ang="0">
                        <a:pos x="11824" y="5695"/>
                      </a:cxn>
                      <a:cxn ang="0">
                        <a:pos x="12147" y="6336"/>
                      </a:cxn>
                      <a:cxn ang="0">
                        <a:pos x="12348" y="6619"/>
                      </a:cxn>
                      <a:cxn ang="0">
                        <a:pos x="13158" y="7915"/>
                      </a:cxn>
                      <a:cxn ang="0">
                        <a:pos x="15424" y="10363"/>
                      </a:cxn>
                      <a:cxn ang="0">
                        <a:pos x="10244" y="11935"/>
                      </a:cxn>
                      <a:cxn ang="0">
                        <a:pos x="9104" y="12745"/>
                      </a:cxn>
                      <a:cxn ang="0">
                        <a:pos x="7168" y="12457"/>
                      </a:cxn>
                      <a:cxn ang="0">
                        <a:pos x="6570" y="12466"/>
                      </a:cxn>
                      <a:cxn ang="0">
                        <a:pos x="6524" y="12554"/>
                      </a:cxn>
                      <a:cxn ang="0">
                        <a:pos x="6474" y="12661"/>
                      </a:cxn>
                      <a:cxn ang="0">
                        <a:pos x="6461" y="12671"/>
                      </a:cxn>
                      <a:cxn ang="0">
                        <a:pos x="6442" y="12664"/>
                      </a:cxn>
                      <a:cxn ang="0">
                        <a:pos x="6434" y="12672"/>
                      </a:cxn>
                      <a:cxn ang="0">
                        <a:pos x="6449" y="12718"/>
                      </a:cxn>
                      <a:cxn ang="0">
                        <a:pos x="6493" y="12822"/>
                      </a:cxn>
                      <a:cxn ang="0">
                        <a:pos x="6493" y="12849"/>
                      </a:cxn>
                      <a:cxn ang="0">
                        <a:pos x="6127" y="13229"/>
                      </a:cxn>
                      <a:cxn ang="0">
                        <a:pos x="5877" y="12675"/>
                      </a:cxn>
                      <a:cxn ang="0">
                        <a:pos x="5396" y="12043"/>
                      </a:cxn>
                      <a:cxn ang="0">
                        <a:pos x="4967" y="11398"/>
                      </a:cxn>
                      <a:cxn ang="0">
                        <a:pos x="4842" y="10911"/>
                      </a:cxn>
                      <a:cxn ang="0">
                        <a:pos x="4559" y="10532"/>
                      </a:cxn>
                      <a:cxn ang="0">
                        <a:pos x="4050" y="10087"/>
                      </a:cxn>
                      <a:cxn ang="0">
                        <a:pos x="3642" y="9870"/>
                      </a:cxn>
                      <a:cxn ang="0">
                        <a:pos x="3359" y="8893"/>
                      </a:cxn>
                      <a:cxn ang="0">
                        <a:pos x="3366" y="8593"/>
                      </a:cxn>
                      <a:cxn ang="0">
                        <a:pos x="3225" y="8044"/>
                      </a:cxn>
                      <a:cxn ang="0">
                        <a:pos x="3034" y="7550"/>
                      </a:cxn>
                      <a:cxn ang="0">
                        <a:pos x="2492" y="6909"/>
                      </a:cxn>
                      <a:cxn ang="0">
                        <a:pos x="2243" y="6803"/>
                      </a:cxn>
                      <a:cxn ang="0">
                        <a:pos x="2042" y="6580"/>
                      </a:cxn>
                      <a:cxn ang="0">
                        <a:pos x="1833" y="5901"/>
                      </a:cxn>
                      <a:cxn ang="0">
                        <a:pos x="1507" y="5504"/>
                      </a:cxn>
                      <a:cxn ang="0">
                        <a:pos x="1117" y="4757"/>
                      </a:cxn>
                      <a:cxn ang="0">
                        <a:pos x="724" y="4245"/>
                      </a:cxn>
                      <a:cxn ang="0">
                        <a:pos x="242" y="3599"/>
                      </a:cxn>
                      <a:cxn ang="0">
                        <a:pos x="0" y="3649"/>
                      </a:cxn>
                      <a:cxn ang="0">
                        <a:pos x="249" y="2682"/>
                      </a:cxn>
                      <a:cxn ang="0">
                        <a:pos x="1352" y="2467"/>
                      </a:cxn>
                      <a:cxn ang="0">
                        <a:pos x="2171" y="1850"/>
                      </a:cxn>
                      <a:cxn ang="0">
                        <a:pos x="1840" y="685"/>
                      </a:cxn>
                      <a:cxn ang="0">
                        <a:pos x="3424" y="0"/>
                      </a:cxn>
                      <a:cxn ang="0">
                        <a:pos x="6284" y="1324"/>
                      </a:cxn>
                      <a:cxn ang="0">
                        <a:pos x="6826" y="2203"/>
                      </a:cxn>
                    </a:cxnLst>
                    <a:rect l="0" t="0" r="r" b="b"/>
                    <a:pathLst>
                      <a:path w="15957" h="13229">
                        <a:moveTo>
                          <a:pt x="9071" y="2723"/>
                        </a:moveTo>
                        <a:lnTo>
                          <a:pt x="9131" y="2757"/>
                        </a:lnTo>
                        <a:lnTo>
                          <a:pt x="9432" y="2810"/>
                        </a:lnTo>
                        <a:lnTo>
                          <a:pt x="9706" y="2910"/>
                        </a:lnTo>
                        <a:lnTo>
                          <a:pt x="9809" y="2999"/>
                        </a:lnTo>
                        <a:lnTo>
                          <a:pt x="9934" y="3216"/>
                        </a:lnTo>
                        <a:lnTo>
                          <a:pt x="10393" y="3219"/>
                        </a:lnTo>
                        <a:lnTo>
                          <a:pt x="10455" y="3296"/>
                        </a:lnTo>
                        <a:lnTo>
                          <a:pt x="10504" y="3434"/>
                        </a:lnTo>
                        <a:lnTo>
                          <a:pt x="10545" y="3497"/>
                        </a:lnTo>
                        <a:lnTo>
                          <a:pt x="10573" y="3599"/>
                        </a:lnTo>
                        <a:lnTo>
                          <a:pt x="10697" y="3824"/>
                        </a:lnTo>
                        <a:lnTo>
                          <a:pt x="10817" y="3869"/>
                        </a:lnTo>
                        <a:lnTo>
                          <a:pt x="10903" y="4039"/>
                        </a:lnTo>
                        <a:lnTo>
                          <a:pt x="11097" y="4175"/>
                        </a:lnTo>
                        <a:lnTo>
                          <a:pt x="11100" y="4189"/>
                        </a:lnTo>
                        <a:lnTo>
                          <a:pt x="11062" y="4232"/>
                        </a:lnTo>
                        <a:lnTo>
                          <a:pt x="11097" y="4290"/>
                        </a:lnTo>
                        <a:lnTo>
                          <a:pt x="11134" y="4426"/>
                        </a:lnTo>
                        <a:lnTo>
                          <a:pt x="11258" y="4460"/>
                        </a:lnTo>
                        <a:lnTo>
                          <a:pt x="11313" y="4512"/>
                        </a:lnTo>
                        <a:lnTo>
                          <a:pt x="11537" y="4658"/>
                        </a:lnTo>
                        <a:lnTo>
                          <a:pt x="11613" y="4723"/>
                        </a:lnTo>
                        <a:lnTo>
                          <a:pt x="11663" y="4798"/>
                        </a:lnTo>
                        <a:lnTo>
                          <a:pt x="11680" y="4839"/>
                        </a:lnTo>
                        <a:lnTo>
                          <a:pt x="11658" y="4977"/>
                        </a:lnTo>
                        <a:lnTo>
                          <a:pt x="11764" y="5127"/>
                        </a:lnTo>
                        <a:lnTo>
                          <a:pt x="11788" y="5234"/>
                        </a:lnTo>
                        <a:lnTo>
                          <a:pt x="11781" y="5294"/>
                        </a:lnTo>
                        <a:lnTo>
                          <a:pt x="11711" y="5381"/>
                        </a:lnTo>
                        <a:lnTo>
                          <a:pt x="11715" y="5546"/>
                        </a:lnTo>
                        <a:lnTo>
                          <a:pt x="11824" y="5695"/>
                        </a:lnTo>
                        <a:lnTo>
                          <a:pt x="12016" y="5908"/>
                        </a:lnTo>
                        <a:lnTo>
                          <a:pt x="12063" y="6177"/>
                        </a:lnTo>
                        <a:lnTo>
                          <a:pt x="12135" y="6264"/>
                        </a:lnTo>
                        <a:lnTo>
                          <a:pt x="12147" y="6336"/>
                        </a:lnTo>
                        <a:lnTo>
                          <a:pt x="12184" y="6371"/>
                        </a:lnTo>
                        <a:lnTo>
                          <a:pt x="12207" y="6448"/>
                        </a:lnTo>
                        <a:lnTo>
                          <a:pt x="12243" y="6448"/>
                        </a:lnTo>
                        <a:lnTo>
                          <a:pt x="12348" y="6619"/>
                        </a:lnTo>
                        <a:lnTo>
                          <a:pt x="12423" y="6638"/>
                        </a:lnTo>
                        <a:lnTo>
                          <a:pt x="12480" y="6842"/>
                        </a:lnTo>
                        <a:lnTo>
                          <a:pt x="12935" y="7241"/>
                        </a:lnTo>
                        <a:lnTo>
                          <a:pt x="13158" y="7915"/>
                        </a:lnTo>
                        <a:lnTo>
                          <a:pt x="15429" y="8331"/>
                        </a:lnTo>
                        <a:lnTo>
                          <a:pt x="15576" y="8167"/>
                        </a:lnTo>
                        <a:lnTo>
                          <a:pt x="15957" y="8740"/>
                        </a:lnTo>
                        <a:lnTo>
                          <a:pt x="15424" y="10363"/>
                        </a:lnTo>
                        <a:lnTo>
                          <a:pt x="13158" y="11166"/>
                        </a:lnTo>
                        <a:lnTo>
                          <a:pt x="11049" y="11512"/>
                        </a:lnTo>
                        <a:lnTo>
                          <a:pt x="10746" y="11729"/>
                        </a:lnTo>
                        <a:lnTo>
                          <a:pt x="10244" y="11935"/>
                        </a:lnTo>
                        <a:lnTo>
                          <a:pt x="9691" y="12918"/>
                        </a:lnTo>
                        <a:lnTo>
                          <a:pt x="9503" y="13060"/>
                        </a:lnTo>
                        <a:lnTo>
                          <a:pt x="9370" y="13076"/>
                        </a:lnTo>
                        <a:lnTo>
                          <a:pt x="9104" y="12745"/>
                        </a:lnTo>
                        <a:lnTo>
                          <a:pt x="8174" y="12657"/>
                        </a:lnTo>
                        <a:lnTo>
                          <a:pt x="8036" y="12551"/>
                        </a:lnTo>
                        <a:lnTo>
                          <a:pt x="7547" y="12502"/>
                        </a:lnTo>
                        <a:lnTo>
                          <a:pt x="7168" y="12457"/>
                        </a:lnTo>
                        <a:lnTo>
                          <a:pt x="6859" y="12543"/>
                        </a:lnTo>
                        <a:lnTo>
                          <a:pt x="6711" y="12286"/>
                        </a:lnTo>
                        <a:lnTo>
                          <a:pt x="6580" y="12452"/>
                        </a:lnTo>
                        <a:lnTo>
                          <a:pt x="6570" y="12466"/>
                        </a:lnTo>
                        <a:lnTo>
                          <a:pt x="6560" y="12481"/>
                        </a:lnTo>
                        <a:lnTo>
                          <a:pt x="6551" y="12499"/>
                        </a:lnTo>
                        <a:lnTo>
                          <a:pt x="6542" y="12517"/>
                        </a:lnTo>
                        <a:lnTo>
                          <a:pt x="6524" y="12554"/>
                        </a:lnTo>
                        <a:lnTo>
                          <a:pt x="6507" y="12592"/>
                        </a:lnTo>
                        <a:lnTo>
                          <a:pt x="6492" y="12625"/>
                        </a:lnTo>
                        <a:lnTo>
                          <a:pt x="6480" y="12652"/>
                        </a:lnTo>
                        <a:lnTo>
                          <a:pt x="6474" y="12661"/>
                        </a:lnTo>
                        <a:lnTo>
                          <a:pt x="6468" y="12668"/>
                        </a:lnTo>
                        <a:lnTo>
                          <a:pt x="6466" y="12670"/>
                        </a:lnTo>
                        <a:lnTo>
                          <a:pt x="6464" y="12671"/>
                        </a:lnTo>
                        <a:lnTo>
                          <a:pt x="6461" y="12671"/>
                        </a:lnTo>
                        <a:lnTo>
                          <a:pt x="6460" y="12670"/>
                        </a:lnTo>
                        <a:lnTo>
                          <a:pt x="6452" y="12667"/>
                        </a:lnTo>
                        <a:lnTo>
                          <a:pt x="6447" y="12665"/>
                        </a:lnTo>
                        <a:lnTo>
                          <a:pt x="6442" y="12664"/>
                        </a:lnTo>
                        <a:lnTo>
                          <a:pt x="6439" y="12665"/>
                        </a:lnTo>
                        <a:lnTo>
                          <a:pt x="6436" y="12666"/>
                        </a:lnTo>
                        <a:lnTo>
                          <a:pt x="6435" y="12669"/>
                        </a:lnTo>
                        <a:lnTo>
                          <a:pt x="6434" y="12672"/>
                        </a:lnTo>
                        <a:lnTo>
                          <a:pt x="6434" y="12676"/>
                        </a:lnTo>
                        <a:lnTo>
                          <a:pt x="6437" y="12688"/>
                        </a:lnTo>
                        <a:lnTo>
                          <a:pt x="6442" y="12702"/>
                        </a:lnTo>
                        <a:lnTo>
                          <a:pt x="6449" y="12718"/>
                        </a:lnTo>
                        <a:lnTo>
                          <a:pt x="6457" y="12735"/>
                        </a:lnTo>
                        <a:lnTo>
                          <a:pt x="6474" y="12773"/>
                        </a:lnTo>
                        <a:lnTo>
                          <a:pt x="6488" y="12807"/>
                        </a:lnTo>
                        <a:lnTo>
                          <a:pt x="6493" y="12822"/>
                        </a:lnTo>
                        <a:lnTo>
                          <a:pt x="6495" y="12835"/>
                        </a:lnTo>
                        <a:lnTo>
                          <a:pt x="6495" y="12841"/>
                        </a:lnTo>
                        <a:lnTo>
                          <a:pt x="6495" y="12845"/>
                        </a:lnTo>
                        <a:lnTo>
                          <a:pt x="6493" y="12849"/>
                        </a:lnTo>
                        <a:lnTo>
                          <a:pt x="6490" y="12851"/>
                        </a:lnTo>
                        <a:lnTo>
                          <a:pt x="6442" y="13138"/>
                        </a:lnTo>
                        <a:lnTo>
                          <a:pt x="6289" y="13180"/>
                        </a:lnTo>
                        <a:lnTo>
                          <a:pt x="6127" y="13229"/>
                        </a:lnTo>
                        <a:lnTo>
                          <a:pt x="6092" y="13137"/>
                        </a:lnTo>
                        <a:lnTo>
                          <a:pt x="6092" y="13002"/>
                        </a:lnTo>
                        <a:lnTo>
                          <a:pt x="5928" y="12707"/>
                        </a:lnTo>
                        <a:lnTo>
                          <a:pt x="5877" y="12675"/>
                        </a:lnTo>
                        <a:lnTo>
                          <a:pt x="5820" y="12590"/>
                        </a:lnTo>
                        <a:lnTo>
                          <a:pt x="5760" y="12346"/>
                        </a:lnTo>
                        <a:lnTo>
                          <a:pt x="5511" y="12104"/>
                        </a:lnTo>
                        <a:lnTo>
                          <a:pt x="5396" y="12043"/>
                        </a:lnTo>
                        <a:lnTo>
                          <a:pt x="5329" y="11966"/>
                        </a:lnTo>
                        <a:lnTo>
                          <a:pt x="5175" y="11749"/>
                        </a:lnTo>
                        <a:lnTo>
                          <a:pt x="5026" y="11439"/>
                        </a:lnTo>
                        <a:lnTo>
                          <a:pt x="4967" y="11398"/>
                        </a:lnTo>
                        <a:lnTo>
                          <a:pt x="4943" y="11357"/>
                        </a:lnTo>
                        <a:lnTo>
                          <a:pt x="4900" y="11197"/>
                        </a:lnTo>
                        <a:lnTo>
                          <a:pt x="4893" y="11035"/>
                        </a:lnTo>
                        <a:lnTo>
                          <a:pt x="4842" y="10911"/>
                        </a:lnTo>
                        <a:lnTo>
                          <a:pt x="4758" y="10766"/>
                        </a:lnTo>
                        <a:lnTo>
                          <a:pt x="4661" y="10672"/>
                        </a:lnTo>
                        <a:lnTo>
                          <a:pt x="4617" y="10581"/>
                        </a:lnTo>
                        <a:lnTo>
                          <a:pt x="4559" y="10532"/>
                        </a:lnTo>
                        <a:lnTo>
                          <a:pt x="4443" y="10363"/>
                        </a:lnTo>
                        <a:lnTo>
                          <a:pt x="4361" y="10288"/>
                        </a:lnTo>
                        <a:lnTo>
                          <a:pt x="4157" y="10146"/>
                        </a:lnTo>
                        <a:lnTo>
                          <a:pt x="4050" y="10087"/>
                        </a:lnTo>
                        <a:lnTo>
                          <a:pt x="4015" y="10102"/>
                        </a:lnTo>
                        <a:lnTo>
                          <a:pt x="3932" y="10071"/>
                        </a:lnTo>
                        <a:lnTo>
                          <a:pt x="3740" y="9952"/>
                        </a:lnTo>
                        <a:lnTo>
                          <a:pt x="3642" y="9870"/>
                        </a:lnTo>
                        <a:lnTo>
                          <a:pt x="3582" y="9793"/>
                        </a:lnTo>
                        <a:lnTo>
                          <a:pt x="3491" y="9608"/>
                        </a:lnTo>
                        <a:lnTo>
                          <a:pt x="3451" y="9466"/>
                        </a:lnTo>
                        <a:lnTo>
                          <a:pt x="3359" y="8893"/>
                        </a:lnTo>
                        <a:lnTo>
                          <a:pt x="3309" y="8803"/>
                        </a:lnTo>
                        <a:lnTo>
                          <a:pt x="3299" y="8728"/>
                        </a:lnTo>
                        <a:lnTo>
                          <a:pt x="3333" y="8694"/>
                        </a:lnTo>
                        <a:lnTo>
                          <a:pt x="3366" y="8593"/>
                        </a:lnTo>
                        <a:lnTo>
                          <a:pt x="3383" y="8406"/>
                        </a:lnTo>
                        <a:lnTo>
                          <a:pt x="3326" y="8203"/>
                        </a:lnTo>
                        <a:lnTo>
                          <a:pt x="3283" y="8114"/>
                        </a:lnTo>
                        <a:lnTo>
                          <a:pt x="3225" y="8044"/>
                        </a:lnTo>
                        <a:lnTo>
                          <a:pt x="3174" y="7927"/>
                        </a:lnTo>
                        <a:lnTo>
                          <a:pt x="3141" y="7785"/>
                        </a:lnTo>
                        <a:lnTo>
                          <a:pt x="3091" y="7700"/>
                        </a:lnTo>
                        <a:lnTo>
                          <a:pt x="3034" y="7550"/>
                        </a:lnTo>
                        <a:lnTo>
                          <a:pt x="2859" y="7241"/>
                        </a:lnTo>
                        <a:lnTo>
                          <a:pt x="2650" y="7038"/>
                        </a:lnTo>
                        <a:lnTo>
                          <a:pt x="2518" y="6946"/>
                        </a:lnTo>
                        <a:lnTo>
                          <a:pt x="2492" y="6909"/>
                        </a:lnTo>
                        <a:lnTo>
                          <a:pt x="2451" y="6902"/>
                        </a:lnTo>
                        <a:lnTo>
                          <a:pt x="2435" y="6861"/>
                        </a:lnTo>
                        <a:lnTo>
                          <a:pt x="2326" y="6803"/>
                        </a:lnTo>
                        <a:lnTo>
                          <a:pt x="2243" y="6803"/>
                        </a:lnTo>
                        <a:lnTo>
                          <a:pt x="2193" y="6818"/>
                        </a:lnTo>
                        <a:lnTo>
                          <a:pt x="2135" y="6791"/>
                        </a:lnTo>
                        <a:lnTo>
                          <a:pt x="2108" y="6692"/>
                        </a:lnTo>
                        <a:lnTo>
                          <a:pt x="2042" y="6580"/>
                        </a:lnTo>
                        <a:lnTo>
                          <a:pt x="1949" y="6472"/>
                        </a:lnTo>
                        <a:lnTo>
                          <a:pt x="1949" y="6336"/>
                        </a:lnTo>
                        <a:lnTo>
                          <a:pt x="1965" y="6312"/>
                        </a:lnTo>
                        <a:lnTo>
                          <a:pt x="1833" y="5901"/>
                        </a:lnTo>
                        <a:lnTo>
                          <a:pt x="1757" y="5789"/>
                        </a:lnTo>
                        <a:lnTo>
                          <a:pt x="1665" y="5616"/>
                        </a:lnTo>
                        <a:lnTo>
                          <a:pt x="1549" y="5562"/>
                        </a:lnTo>
                        <a:lnTo>
                          <a:pt x="1507" y="5504"/>
                        </a:lnTo>
                        <a:lnTo>
                          <a:pt x="1483" y="5405"/>
                        </a:lnTo>
                        <a:lnTo>
                          <a:pt x="1326" y="5202"/>
                        </a:lnTo>
                        <a:lnTo>
                          <a:pt x="1198" y="4866"/>
                        </a:lnTo>
                        <a:lnTo>
                          <a:pt x="1117" y="4757"/>
                        </a:lnTo>
                        <a:lnTo>
                          <a:pt x="1016" y="4682"/>
                        </a:lnTo>
                        <a:lnTo>
                          <a:pt x="841" y="4447"/>
                        </a:lnTo>
                        <a:lnTo>
                          <a:pt x="824" y="4372"/>
                        </a:lnTo>
                        <a:lnTo>
                          <a:pt x="724" y="4245"/>
                        </a:lnTo>
                        <a:lnTo>
                          <a:pt x="625" y="4019"/>
                        </a:lnTo>
                        <a:lnTo>
                          <a:pt x="434" y="3656"/>
                        </a:lnTo>
                        <a:lnTo>
                          <a:pt x="357" y="3599"/>
                        </a:lnTo>
                        <a:lnTo>
                          <a:pt x="242" y="3599"/>
                        </a:lnTo>
                        <a:lnTo>
                          <a:pt x="125" y="3581"/>
                        </a:lnTo>
                        <a:lnTo>
                          <a:pt x="101" y="3565"/>
                        </a:lnTo>
                        <a:lnTo>
                          <a:pt x="34" y="3581"/>
                        </a:lnTo>
                        <a:lnTo>
                          <a:pt x="0" y="3649"/>
                        </a:lnTo>
                        <a:lnTo>
                          <a:pt x="159" y="3246"/>
                        </a:lnTo>
                        <a:lnTo>
                          <a:pt x="168" y="2943"/>
                        </a:lnTo>
                        <a:lnTo>
                          <a:pt x="192" y="2825"/>
                        </a:lnTo>
                        <a:lnTo>
                          <a:pt x="249" y="2682"/>
                        </a:lnTo>
                        <a:lnTo>
                          <a:pt x="242" y="2477"/>
                        </a:lnTo>
                        <a:lnTo>
                          <a:pt x="276" y="2595"/>
                        </a:lnTo>
                        <a:lnTo>
                          <a:pt x="1117" y="2702"/>
                        </a:lnTo>
                        <a:lnTo>
                          <a:pt x="1352" y="2467"/>
                        </a:lnTo>
                        <a:lnTo>
                          <a:pt x="1366" y="2419"/>
                        </a:lnTo>
                        <a:lnTo>
                          <a:pt x="1567" y="2061"/>
                        </a:lnTo>
                        <a:lnTo>
                          <a:pt x="2145" y="1974"/>
                        </a:lnTo>
                        <a:lnTo>
                          <a:pt x="2171" y="1850"/>
                        </a:lnTo>
                        <a:lnTo>
                          <a:pt x="2255" y="1618"/>
                        </a:lnTo>
                        <a:lnTo>
                          <a:pt x="2560" y="1448"/>
                        </a:lnTo>
                        <a:lnTo>
                          <a:pt x="2569" y="1429"/>
                        </a:lnTo>
                        <a:lnTo>
                          <a:pt x="1840" y="685"/>
                        </a:lnTo>
                        <a:lnTo>
                          <a:pt x="1731" y="590"/>
                        </a:lnTo>
                        <a:lnTo>
                          <a:pt x="2281" y="464"/>
                        </a:lnTo>
                        <a:lnTo>
                          <a:pt x="3197" y="281"/>
                        </a:lnTo>
                        <a:lnTo>
                          <a:pt x="3424" y="0"/>
                        </a:lnTo>
                        <a:lnTo>
                          <a:pt x="4576" y="321"/>
                        </a:lnTo>
                        <a:lnTo>
                          <a:pt x="5434" y="970"/>
                        </a:lnTo>
                        <a:lnTo>
                          <a:pt x="6203" y="1265"/>
                        </a:lnTo>
                        <a:lnTo>
                          <a:pt x="6284" y="1324"/>
                        </a:lnTo>
                        <a:lnTo>
                          <a:pt x="6395" y="1591"/>
                        </a:lnTo>
                        <a:lnTo>
                          <a:pt x="6793" y="1625"/>
                        </a:lnTo>
                        <a:lnTo>
                          <a:pt x="6826" y="1659"/>
                        </a:lnTo>
                        <a:lnTo>
                          <a:pt x="6826" y="2203"/>
                        </a:lnTo>
                        <a:lnTo>
                          <a:pt x="6859" y="2247"/>
                        </a:lnTo>
                        <a:lnTo>
                          <a:pt x="7719" y="2641"/>
                        </a:lnTo>
                        <a:lnTo>
                          <a:pt x="9071" y="272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94" name="Freeform 144"/>
                  <p:cNvSpPr>
                    <a:spLocks noChangeAspect="1"/>
                  </p:cNvSpPr>
                  <p:nvPr/>
                </p:nvSpPr>
                <p:spPr bwMode="gray">
                  <a:xfrm>
                    <a:off x="2896" y="2116"/>
                    <a:ext cx="231" cy="189"/>
                  </a:xfrm>
                  <a:custGeom>
                    <a:avLst/>
                    <a:gdLst/>
                    <a:ahLst/>
                    <a:cxnLst>
                      <a:cxn ang="0">
                        <a:pos x="9706" y="2910"/>
                      </a:cxn>
                      <a:cxn ang="0">
                        <a:pos x="10455" y="3296"/>
                      </a:cxn>
                      <a:cxn ang="0">
                        <a:pos x="10697" y="3824"/>
                      </a:cxn>
                      <a:cxn ang="0">
                        <a:pos x="11100" y="4189"/>
                      </a:cxn>
                      <a:cxn ang="0">
                        <a:pos x="11258" y="4460"/>
                      </a:cxn>
                      <a:cxn ang="0">
                        <a:pos x="11663" y="4798"/>
                      </a:cxn>
                      <a:cxn ang="0">
                        <a:pos x="11788" y="5234"/>
                      </a:cxn>
                      <a:cxn ang="0">
                        <a:pos x="11824" y="5695"/>
                      </a:cxn>
                      <a:cxn ang="0">
                        <a:pos x="12147" y="6336"/>
                      </a:cxn>
                      <a:cxn ang="0">
                        <a:pos x="12348" y="6619"/>
                      </a:cxn>
                      <a:cxn ang="0">
                        <a:pos x="13158" y="7915"/>
                      </a:cxn>
                      <a:cxn ang="0">
                        <a:pos x="15424" y="10363"/>
                      </a:cxn>
                      <a:cxn ang="0">
                        <a:pos x="10244" y="11935"/>
                      </a:cxn>
                      <a:cxn ang="0">
                        <a:pos x="9104" y="12745"/>
                      </a:cxn>
                      <a:cxn ang="0">
                        <a:pos x="7168" y="12457"/>
                      </a:cxn>
                      <a:cxn ang="0">
                        <a:pos x="6570" y="12466"/>
                      </a:cxn>
                      <a:cxn ang="0">
                        <a:pos x="6524" y="12554"/>
                      </a:cxn>
                      <a:cxn ang="0">
                        <a:pos x="6474" y="12661"/>
                      </a:cxn>
                      <a:cxn ang="0">
                        <a:pos x="6461" y="12671"/>
                      </a:cxn>
                      <a:cxn ang="0">
                        <a:pos x="6442" y="12664"/>
                      </a:cxn>
                      <a:cxn ang="0">
                        <a:pos x="6434" y="12672"/>
                      </a:cxn>
                      <a:cxn ang="0">
                        <a:pos x="6449" y="12718"/>
                      </a:cxn>
                      <a:cxn ang="0">
                        <a:pos x="6493" y="12822"/>
                      </a:cxn>
                      <a:cxn ang="0">
                        <a:pos x="6493" y="12849"/>
                      </a:cxn>
                      <a:cxn ang="0">
                        <a:pos x="6127" y="13229"/>
                      </a:cxn>
                      <a:cxn ang="0">
                        <a:pos x="5877" y="12675"/>
                      </a:cxn>
                      <a:cxn ang="0">
                        <a:pos x="5396" y="12043"/>
                      </a:cxn>
                      <a:cxn ang="0">
                        <a:pos x="4967" y="11398"/>
                      </a:cxn>
                      <a:cxn ang="0">
                        <a:pos x="4842" y="10911"/>
                      </a:cxn>
                      <a:cxn ang="0">
                        <a:pos x="4559" y="10532"/>
                      </a:cxn>
                      <a:cxn ang="0">
                        <a:pos x="4050" y="10087"/>
                      </a:cxn>
                      <a:cxn ang="0">
                        <a:pos x="3642" y="9870"/>
                      </a:cxn>
                      <a:cxn ang="0">
                        <a:pos x="3359" y="8893"/>
                      </a:cxn>
                      <a:cxn ang="0">
                        <a:pos x="3366" y="8593"/>
                      </a:cxn>
                      <a:cxn ang="0">
                        <a:pos x="3225" y="8044"/>
                      </a:cxn>
                      <a:cxn ang="0">
                        <a:pos x="3034" y="7550"/>
                      </a:cxn>
                      <a:cxn ang="0">
                        <a:pos x="2492" y="6909"/>
                      </a:cxn>
                      <a:cxn ang="0">
                        <a:pos x="2243" y="6803"/>
                      </a:cxn>
                      <a:cxn ang="0">
                        <a:pos x="2042" y="6580"/>
                      </a:cxn>
                      <a:cxn ang="0">
                        <a:pos x="1833" y="5901"/>
                      </a:cxn>
                      <a:cxn ang="0">
                        <a:pos x="1507" y="5504"/>
                      </a:cxn>
                      <a:cxn ang="0">
                        <a:pos x="1117" y="4757"/>
                      </a:cxn>
                      <a:cxn ang="0">
                        <a:pos x="724" y="4245"/>
                      </a:cxn>
                      <a:cxn ang="0">
                        <a:pos x="242" y="3599"/>
                      </a:cxn>
                      <a:cxn ang="0">
                        <a:pos x="0" y="3649"/>
                      </a:cxn>
                      <a:cxn ang="0">
                        <a:pos x="249" y="2682"/>
                      </a:cxn>
                      <a:cxn ang="0">
                        <a:pos x="1352" y="2467"/>
                      </a:cxn>
                      <a:cxn ang="0">
                        <a:pos x="2171" y="1850"/>
                      </a:cxn>
                      <a:cxn ang="0">
                        <a:pos x="1840" y="685"/>
                      </a:cxn>
                      <a:cxn ang="0">
                        <a:pos x="3424" y="0"/>
                      </a:cxn>
                      <a:cxn ang="0">
                        <a:pos x="6284" y="1324"/>
                      </a:cxn>
                      <a:cxn ang="0">
                        <a:pos x="6826" y="2203"/>
                      </a:cxn>
                    </a:cxnLst>
                    <a:rect l="0" t="0" r="r" b="b"/>
                    <a:pathLst>
                      <a:path w="15957" h="13229">
                        <a:moveTo>
                          <a:pt x="9071" y="2723"/>
                        </a:moveTo>
                        <a:lnTo>
                          <a:pt x="9131" y="2757"/>
                        </a:lnTo>
                        <a:lnTo>
                          <a:pt x="9432" y="2810"/>
                        </a:lnTo>
                        <a:lnTo>
                          <a:pt x="9706" y="2910"/>
                        </a:lnTo>
                        <a:lnTo>
                          <a:pt x="9809" y="2999"/>
                        </a:lnTo>
                        <a:lnTo>
                          <a:pt x="9934" y="3216"/>
                        </a:lnTo>
                        <a:lnTo>
                          <a:pt x="10393" y="3219"/>
                        </a:lnTo>
                        <a:lnTo>
                          <a:pt x="10455" y="3296"/>
                        </a:lnTo>
                        <a:lnTo>
                          <a:pt x="10504" y="3434"/>
                        </a:lnTo>
                        <a:lnTo>
                          <a:pt x="10545" y="3497"/>
                        </a:lnTo>
                        <a:lnTo>
                          <a:pt x="10573" y="3599"/>
                        </a:lnTo>
                        <a:lnTo>
                          <a:pt x="10697" y="3824"/>
                        </a:lnTo>
                        <a:lnTo>
                          <a:pt x="10817" y="3869"/>
                        </a:lnTo>
                        <a:lnTo>
                          <a:pt x="10903" y="4039"/>
                        </a:lnTo>
                        <a:lnTo>
                          <a:pt x="11097" y="4175"/>
                        </a:lnTo>
                        <a:lnTo>
                          <a:pt x="11100" y="4189"/>
                        </a:lnTo>
                        <a:lnTo>
                          <a:pt x="11062" y="4232"/>
                        </a:lnTo>
                        <a:lnTo>
                          <a:pt x="11097" y="4290"/>
                        </a:lnTo>
                        <a:lnTo>
                          <a:pt x="11134" y="4426"/>
                        </a:lnTo>
                        <a:lnTo>
                          <a:pt x="11258" y="4460"/>
                        </a:lnTo>
                        <a:lnTo>
                          <a:pt x="11313" y="4512"/>
                        </a:lnTo>
                        <a:lnTo>
                          <a:pt x="11537" y="4658"/>
                        </a:lnTo>
                        <a:lnTo>
                          <a:pt x="11613" y="4723"/>
                        </a:lnTo>
                        <a:lnTo>
                          <a:pt x="11663" y="4798"/>
                        </a:lnTo>
                        <a:lnTo>
                          <a:pt x="11680" y="4839"/>
                        </a:lnTo>
                        <a:lnTo>
                          <a:pt x="11658" y="4977"/>
                        </a:lnTo>
                        <a:lnTo>
                          <a:pt x="11764" y="5127"/>
                        </a:lnTo>
                        <a:lnTo>
                          <a:pt x="11788" y="5234"/>
                        </a:lnTo>
                        <a:lnTo>
                          <a:pt x="11781" y="5294"/>
                        </a:lnTo>
                        <a:lnTo>
                          <a:pt x="11711" y="5381"/>
                        </a:lnTo>
                        <a:lnTo>
                          <a:pt x="11715" y="5546"/>
                        </a:lnTo>
                        <a:lnTo>
                          <a:pt x="11824" y="5695"/>
                        </a:lnTo>
                        <a:lnTo>
                          <a:pt x="12016" y="5908"/>
                        </a:lnTo>
                        <a:lnTo>
                          <a:pt x="12063" y="6177"/>
                        </a:lnTo>
                        <a:lnTo>
                          <a:pt x="12135" y="6264"/>
                        </a:lnTo>
                        <a:lnTo>
                          <a:pt x="12147" y="6336"/>
                        </a:lnTo>
                        <a:lnTo>
                          <a:pt x="12184" y="6371"/>
                        </a:lnTo>
                        <a:lnTo>
                          <a:pt x="12207" y="6448"/>
                        </a:lnTo>
                        <a:lnTo>
                          <a:pt x="12243" y="6448"/>
                        </a:lnTo>
                        <a:lnTo>
                          <a:pt x="12348" y="6619"/>
                        </a:lnTo>
                        <a:lnTo>
                          <a:pt x="12423" y="6638"/>
                        </a:lnTo>
                        <a:lnTo>
                          <a:pt x="12480" y="6842"/>
                        </a:lnTo>
                        <a:lnTo>
                          <a:pt x="12935" y="7241"/>
                        </a:lnTo>
                        <a:lnTo>
                          <a:pt x="13158" y="7915"/>
                        </a:lnTo>
                        <a:lnTo>
                          <a:pt x="15429" y="8331"/>
                        </a:lnTo>
                        <a:lnTo>
                          <a:pt x="15576" y="8167"/>
                        </a:lnTo>
                        <a:lnTo>
                          <a:pt x="15957" y="8740"/>
                        </a:lnTo>
                        <a:lnTo>
                          <a:pt x="15424" y="10363"/>
                        </a:lnTo>
                        <a:lnTo>
                          <a:pt x="13158" y="11166"/>
                        </a:lnTo>
                        <a:lnTo>
                          <a:pt x="11049" y="11512"/>
                        </a:lnTo>
                        <a:lnTo>
                          <a:pt x="10746" y="11729"/>
                        </a:lnTo>
                        <a:lnTo>
                          <a:pt x="10244" y="11935"/>
                        </a:lnTo>
                        <a:lnTo>
                          <a:pt x="9691" y="12918"/>
                        </a:lnTo>
                        <a:lnTo>
                          <a:pt x="9503" y="13060"/>
                        </a:lnTo>
                        <a:lnTo>
                          <a:pt x="9370" y="13076"/>
                        </a:lnTo>
                        <a:lnTo>
                          <a:pt x="9104" y="12745"/>
                        </a:lnTo>
                        <a:lnTo>
                          <a:pt x="8174" y="12657"/>
                        </a:lnTo>
                        <a:lnTo>
                          <a:pt x="8036" y="12551"/>
                        </a:lnTo>
                        <a:lnTo>
                          <a:pt x="7547" y="12502"/>
                        </a:lnTo>
                        <a:lnTo>
                          <a:pt x="7168" y="12457"/>
                        </a:lnTo>
                        <a:lnTo>
                          <a:pt x="6859" y="12543"/>
                        </a:lnTo>
                        <a:lnTo>
                          <a:pt x="6711" y="12286"/>
                        </a:lnTo>
                        <a:lnTo>
                          <a:pt x="6580" y="12452"/>
                        </a:lnTo>
                        <a:lnTo>
                          <a:pt x="6570" y="12466"/>
                        </a:lnTo>
                        <a:lnTo>
                          <a:pt x="6560" y="12481"/>
                        </a:lnTo>
                        <a:lnTo>
                          <a:pt x="6551" y="12499"/>
                        </a:lnTo>
                        <a:lnTo>
                          <a:pt x="6542" y="12517"/>
                        </a:lnTo>
                        <a:lnTo>
                          <a:pt x="6524" y="12554"/>
                        </a:lnTo>
                        <a:lnTo>
                          <a:pt x="6507" y="12592"/>
                        </a:lnTo>
                        <a:lnTo>
                          <a:pt x="6492" y="12625"/>
                        </a:lnTo>
                        <a:lnTo>
                          <a:pt x="6480" y="12652"/>
                        </a:lnTo>
                        <a:lnTo>
                          <a:pt x="6474" y="12661"/>
                        </a:lnTo>
                        <a:lnTo>
                          <a:pt x="6468" y="12668"/>
                        </a:lnTo>
                        <a:lnTo>
                          <a:pt x="6466" y="12670"/>
                        </a:lnTo>
                        <a:lnTo>
                          <a:pt x="6464" y="12671"/>
                        </a:lnTo>
                        <a:lnTo>
                          <a:pt x="6461" y="12671"/>
                        </a:lnTo>
                        <a:lnTo>
                          <a:pt x="6460" y="12670"/>
                        </a:lnTo>
                        <a:lnTo>
                          <a:pt x="6452" y="12667"/>
                        </a:lnTo>
                        <a:lnTo>
                          <a:pt x="6447" y="12665"/>
                        </a:lnTo>
                        <a:lnTo>
                          <a:pt x="6442" y="12664"/>
                        </a:lnTo>
                        <a:lnTo>
                          <a:pt x="6439" y="12665"/>
                        </a:lnTo>
                        <a:lnTo>
                          <a:pt x="6436" y="12666"/>
                        </a:lnTo>
                        <a:lnTo>
                          <a:pt x="6435" y="12669"/>
                        </a:lnTo>
                        <a:lnTo>
                          <a:pt x="6434" y="12672"/>
                        </a:lnTo>
                        <a:lnTo>
                          <a:pt x="6434" y="12676"/>
                        </a:lnTo>
                        <a:lnTo>
                          <a:pt x="6437" y="12688"/>
                        </a:lnTo>
                        <a:lnTo>
                          <a:pt x="6442" y="12702"/>
                        </a:lnTo>
                        <a:lnTo>
                          <a:pt x="6449" y="12718"/>
                        </a:lnTo>
                        <a:lnTo>
                          <a:pt x="6457" y="12735"/>
                        </a:lnTo>
                        <a:lnTo>
                          <a:pt x="6474" y="12773"/>
                        </a:lnTo>
                        <a:lnTo>
                          <a:pt x="6488" y="12807"/>
                        </a:lnTo>
                        <a:lnTo>
                          <a:pt x="6493" y="12822"/>
                        </a:lnTo>
                        <a:lnTo>
                          <a:pt x="6495" y="12835"/>
                        </a:lnTo>
                        <a:lnTo>
                          <a:pt x="6495" y="12841"/>
                        </a:lnTo>
                        <a:lnTo>
                          <a:pt x="6495" y="12845"/>
                        </a:lnTo>
                        <a:lnTo>
                          <a:pt x="6493" y="12849"/>
                        </a:lnTo>
                        <a:lnTo>
                          <a:pt x="6490" y="12851"/>
                        </a:lnTo>
                        <a:lnTo>
                          <a:pt x="6442" y="13138"/>
                        </a:lnTo>
                        <a:lnTo>
                          <a:pt x="6289" y="13180"/>
                        </a:lnTo>
                        <a:lnTo>
                          <a:pt x="6127" y="13229"/>
                        </a:lnTo>
                        <a:lnTo>
                          <a:pt x="6092" y="13137"/>
                        </a:lnTo>
                        <a:lnTo>
                          <a:pt x="6092" y="13002"/>
                        </a:lnTo>
                        <a:lnTo>
                          <a:pt x="5928" y="12707"/>
                        </a:lnTo>
                        <a:lnTo>
                          <a:pt x="5877" y="12675"/>
                        </a:lnTo>
                        <a:lnTo>
                          <a:pt x="5820" y="12590"/>
                        </a:lnTo>
                        <a:lnTo>
                          <a:pt x="5760" y="12346"/>
                        </a:lnTo>
                        <a:lnTo>
                          <a:pt x="5511" y="12104"/>
                        </a:lnTo>
                        <a:lnTo>
                          <a:pt x="5396" y="12043"/>
                        </a:lnTo>
                        <a:lnTo>
                          <a:pt x="5329" y="11966"/>
                        </a:lnTo>
                        <a:lnTo>
                          <a:pt x="5175" y="11749"/>
                        </a:lnTo>
                        <a:lnTo>
                          <a:pt x="5026" y="11439"/>
                        </a:lnTo>
                        <a:lnTo>
                          <a:pt x="4967" y="11398"/>
                        </a:lnTo>
                        <a:lnTo>
                          <a:pt x="4943" y="11357"/>
                        </a:lnTo>
                        <a:lnTo>
                          <a:pt x="4900" y="11197"/>
                        </a:lnTo>
                        <a:lnTo>
                          <a:pt x="4893" y="11035"/>
                        </a:lnTo>
                        <a:lnTo>
                          <a:pt x="4842" y="10911"/>
                        </a:lnTo>
                        <a:lnTo>
                          <a:pt x="4758" y="10766"/>
                        </a:lnTo>
                        <a:lnTo>
                          <a:pt x="4661" y="10672"/>
                        </a:lnTo>
                        <a:lnTo>
                          <a:pt x="4617" y="10581"/>
                        </a:lnTo>
                        <a:lnTo>
                          <a:pt x="4559" y="10532"/>
                        </a:lnTo>
                        <a:lnTo>
                          <a:pt x="4443" y="10363"/>
                        </a:lnTo>
                        <a:lnTo>
                          <a:pt x="4361" y="10288"/>
                        </a:lnTo>
                        <a:lnTo>
                          <a:pt x="4157" y="10146"/>
                        </a:lnTo>
                        <a:lnTo>
                          <a:pt x="4050" y="10087"/>
                        </a:lnTo>
                        <a:lnTo>
                          <a:pt x="4015" y="10102"/>
                        </a:lnTo>
                        <a:lnTo>
                          <a:pt x="3932" y="10071"/>
                        </a:lnTo>
                        <a:lnTo>
                          <a:pt x="3740" y="9952"/>
                        </a:lnTo>
                        <a:lnTo>
                          <a:pt x="3642" y="9870"/>
                        </a:lnTo>
                        <a:lnTo>
                          <a:pt x="3582" y="9793"/>
                        </a:lnTo>
                        <a:lnTo>
                          <a:pt x="3491" y="9608"/>
                        </a:lnTo>
                        <a:lnTo>
                          <a:pt x="3451" y="9466"/>
                        </a:lnTo>
                        <a:lnTo>
                          <a:pt x="3359" y="8893"/>
                        </a:lnTo>
                        <a:lnTo>
                          <a:pt x="3309" y="8803"/>
                        </a:lnTo>
                        <a:lnTo>
                          <a:pt x="3299" y="8728"/>
                        </a:lnTo>
                        <a:lnTo>
                          <a:pt x="3333" y="8694"/>
                        </a:lnTo>
                        <a:lnTo>
                          <a:pt x="3366" y="8593"/>
                        </a:lnTo>
                        <a:lnTo>
                          <a:pt x="3383" y="8406"/>
                        </a:lnTo>
                        <a:lnTo>
                          <a:pt x="3326" y="8203"/>
                        </a:lnTo>
                        <a:lnTo>
                          <a:pt x="3283" y="8114"/>
                        </a:lnTo>
                        <a:lnTo>
                          <a:pt x="3225" y="8044"/>
                        </a:lnTo>
                        <a:lnTo>
                          <a:pt x="3174" y="7927"/>
                        </a:lnTo>
                        <a:lnTo>
                          <a:pt x="3141" y="7785"/>
                        </a:lnTo>
                        <a:lnTo>
                          <a:pt x="3091" y="7700"/>
                        </a:lnTo>
                        <a:lnTo>
                          <a:pt x="3034" y="7550"/>
                        </a:lnTo>
                        <a:lnTo>
                          <a:pt x="2859" y="7241"/>
                        </a:lnTo>
                        <a:lnTo>
                          <a:pt x="2650" y="7038"/>
                        </a:lnTo>
                        <a:lnTo>
                          <a:pt x="2518" y="6946"/>
                        </a:lnTo>
                        <a:lnTo>
                          <a:pt x="2492" y="6909"/>
                        </a:lnTo>
                        <a:lnTo>
                          <a:pt x="2451" y="6902"/>
                        </a:lnTo>
                        <a:lnTo>
                          <a:pt x="2435" y="6861"/>
                        </a:lnTo>
                        <a:lnTo>
                          <a:pt x="2326" y="6803"/>
                        </a:lnTo>
                        <a:lnTo>
                          <a:pt x="2243" y="6803"/>
                        </a:lnTo>
                        <a:lnTo>
                          <a:pt x="2193" y="6818"/>
                        </a:lnTo>
                        <a:lnTo>
                          <a:pt x="2135" y="6791"/>
                        </a:lnTo>
                        <a:lnTo>
                          <a:pt x="2108" y="6692"/>
                        </a:lnTo>
                        <a:lnTo>
                          <a:pt x="2042" y="6580"/>
                        </a:lnTo>
                        <a:lnTo>
                          <a:pt x="1949" y="6472"/>
                        </a:lnTo>
                        <a:lnTo>
                          <a:pt x="1949" y="6336"/>
                        </a:lnTo>
                        <a:lnTo>
                          <a:pt x="1965" y="6312"/>
                        </a:lnTo>
                        <a:lnTo>
                          <a:pt x="1833" y="5901"/>
                        </a:lnTo>
                        <a:lnTo>
                          <a:pt x="1757" y="5789"/>
                        </a:lnTo>
                        <a:lnTo>
                          <a:pt x="1665" y="5616"/>
                        </a:lnTo>
                        <a:lnTo>
                          <a:pt x="1549" y="5562"/>
                        </a:lnTo>
                        <a:lnTo>
                          <a:pt x="1507" y="5504"/>
                        </a:lnTo>
                        <a:lnTo>
                          <a:pt x="1483" y="5405"/>
                        </a:lnTo>
                        <a:lnTo>
                          <a:pt x="1326" y="5202"/>
                        </a:lnTo>
                        <a:lnTo>
                          <a:pt x="1198" y="4866"/>
                        </a:lnTo>
                        <a:lnTo>
                          <a:pt x="1117" y="4757"/>
                        </a:lnTo>
                        <a:lnTo>
                          <a:pt x="1016" y="4682"/>
                        </a:lnTo>
                        <a:lnTo>
                          <a:pt x="841" y="4447"/>
                        </a:lnTo>
                        <a:lnTo>
                          <a:pt x="824" y="4372"/>
                        </a:lnTo>
                        <a:lnTo>
                          <a:pt x="724" y="4245"/>
                        </a:lnTo>
                        <a:lnTo>
                          <a:pt x="625" y="4019"/>
                        </a:lnTo>
                        <a:lnTo>
                          <a:pt x="434" y="3656"/>
                        </a:lnTo>
                        <a:lnTo>
                          <a:pt x="357" y="3599"/>
                        </a:lnTo>
                        <a:lnTo>
                          <a:pt x="242" y="3599"/>
                        </a:lnTo>
                        <a:lnTo>
                          <a:pt x="125" y="3581"/>
                        </a:lnTo>
                        <a:lnTo>
                          <a:pt x="101" y="3565"/>
                        </a:lnTo>
                        <a:lnTo>
                          <a:pt x="34" y="3581"/>
                        </a:lnTo>
                        <a:lnTo>
                          <a:pt x="0" y="3649"/>
                        </a:lnTo>
                        <a:lnTo>
                          <a:pt x="159" y="3246"/>
                        </a:lnTo>
                        <a:lnTo>
                          <a:pt x="168" y="2943"/>
                        </a:lnTo>
                        <a:lnTo>
                          <a:pt x="192" y="2825"/>
                        </a:lnTo>
                        <a:lnTo>
                          <a:pt x="249" y="2682"/>
                        </a:lnTo>
                        <a:lnTo>
                          <a:pt x="242" y="2477"/>
                        </a:lnTo>
                        <a:lnTo>
                          <a:pt x="276" y="2595"/>
                        </a:lnTo>
                        <a:lnTo>
                          <a:pt x="1117" y="2702"/>
                        </a:lnTo>
                        <a:lnTo>
                          <a:pt x="1352" y="2467"/>
                        </a:lnTo>
                        <a:lnTo>
                          <a:pt x="1366" y="2419"/>
                        </a:lnTo>
                        <a:lnTo>
                          <a:pt x="1567" y="2061"/>
                        </a:lnTo>
                        <a:lnTo>
                          <a:pt x="2145" y="1974"/>
                        </a:lnTo>
                        <a:lnTo>
                          <a:pt x="2171" y="1850"/>
                        </a:lnTo>
                        <a:lnTo>
                          <a:pt x="2255" y="1618"/>
                        </a:lnTo>
                        <a:lnTo>
                          <a:pt x="2560" y="1448"/>
                        </a:lnTo>
                        <a:lnTo>
                          <a:pt x="2569" y="1429"/>
                        </a:lnTo>
                        <a:lnTo>
                          <a:pt x="1840" y="685"/>
                        </a:lnTo>
                        <a:lnTo>
                          <a:pt x="1731" y="590"/>
                        </a:lnTo>
                        <a:lnTo>
                          <a:pt x="2281" y="464"/>
                        </a:lnTo>
                        <a:lnTo>
                          <a:pt x="3197" y="281"/>
                        </a:lnTo>
                        <a:lnTo>
                          <a:pt x="3424" y="0"/>
                        </a:lnTo>
                        <a:lnTo>
                          <a:pt x="4576" y="321"/>
                        </a:lnTo>
                        <a:lnTo>
                          <a:pt x="5434" y="970"/>
                        </a:lnTo>
                        <a:lnTo>
                          <a:pt x="6203" y="1265"/>
                        </a:lnTo>
                        <a:lnTo>
                          <a:pt x="6284" y="1324"/>
                        </a:lnTo>
                        <a:lnTo>
                          <a:pt x="6395" y="1591"/>
                        </a:lnTo>
                        <a:lnTo>
                          <a:pt x="6793" y="1625"/>
                        </a:lnTo>
                        <a:lnTo>
                          <a:pt x="6826" y="1659"/>
                        </a:lnTo>
                        <a:lnTo>
                          <a:pt x="6826" y="2203"/>
                        </a:lnTo>
                        <a:lnTo>
                          <a:pt x="6859" y="2247"/>
                        </a:lnTo>
                        <a:lnTo>
                          <a:pt x="7719" y="2641"/>
                        </a:lnTo>
                        <a:lnTo>
                          <a:pt x="9071" y="2723"/>
                        </a:lnTo>
                      </a:path>
                    </a:pathLst>
                  </a:custGeom>
                  <a:grpFill/>
                  <a:ln w="6350" cap="flat" cmpd="sng">
                    <a:noFill/>
                    <a:prstDash val="solid"/>
                    <a:round/>
                    <a:headEnd type="none" w="med" len="med"/>
                    <a:tailEnd type="none" w="med" len="med"/>
                  </a:ln>
                  <a:effectLst/>
                </p:spPr>
                <p:txBody>
                  <a:bodyPr/>
                  <a:lstStyle/>
                  <a:p>
                    <a:endParaRPr lang="en-US" dirty="0"/>
                  </a:p>
                </p:txBody>
              </p:sp>
            </p:grpSp>
            <p:grpSp>
              <p:nvGrpSpPr>
                <p:cNvPr id="373" name="Group 145"/>
                <p:cNvGrpSpPr>
                  <a:grpSpLocks noChangeAspect="1"/>
                </p:cNvGrpSpPr>
                <p:nvPr/>
              </p:nvGrpSpPr>
              <p:grpSpPr bwMode="gray">
                <a:xfrm>
                  <a:off x="2984" y="2276"/>
                  <a:ext cx="114" cy="72"/>
                  <a:chOff x="2984" y="2276"/>
                  <a:chExt cx="114" cy="72"/>
                </a:xfrm>
                <a:grpFill/>
              </p:grpSpPr>
              <p:sp>
                <p:nvSpPr>
                  <p:cNvPr id="391" name="Freeform 146"/>
                  <p:cNvSpPr>
                    <a:spLocks noChangeAspect="1"/>
                  </p:cNvSpPr>
                  <p:nvPr/>
                </p:nvSpPr>
                <p:spPr bwMode="gray">
                  <a:xfrm>
                    <a:off x="2984" y="2276"/>
                    <a:ext cx="114" cy="72"/>
                  </a:xfrm>
                  <a:custGeom>
                    <a:avLst/>
                    <a:gdLst/>
                    <a:ahLst/>
                    <a:cxnLst>
                      <a:cxn ang="0">
                        <a:pos x="14868" y="4199"/>
                      </a:cxn>
                      <a:cxn ang="0">
                        <a:pos x="14514" y="5031"/>
                      </a:cxn>
                      <a:cxn ang="0">
                        <a:pos x="14466" y="5374"/>
                      </a:cxn>
                      <a:cxn ang="0">
                        <a:pos x="14027" y="5466"/>
                      </a:cxn>
                      <a:cxn ang="0">
                        <a:pos x="13073" y="5967"/>
                      </a:cxn>
                      <a:cxn ang="0">
                        <a:pos x="12036" y="6264"/>
                      </a:cxn>
                      <a:cxn ang="0">
                        <a:pos x="10929" y="6593"/>
                      </a:cxn>
                      <a:cxn ang="0">
                        <a:pos x="9740" y="7051"/>
                      </a:cxn>
                      <a:cxn ang="0">
                        <a:pos x="9205" y="7739"/>
                      </a:cxn>
                      <a:cxn ang="0">
                        <a:pos x="8905" y="7936"/>
                      </a:cxn>
                      <a:cxn ang="0">
                        <a:pos x="7539" y="8146"/>
                      </a:cxn>
                      <a:cxn ang="0">
                        <a:pos x="6784" y="8623"/>
                      </a:cxn>
                      <a:cxn ang="0">
                        <a:pos x="5672" y="8733"/>
                      </a:cxn>
                      <a:cxn ang="0">
                        <a:pos x="4779" y="8801"/>
                      </a:cxn>
                      <a:cxn ang="0">
                        <a:pos x="3686" y="9598"/>
                      </a:cxn>
                      <a:cxn ang="0">
                        <a:pos x="2368" y="9909"/>
                      </a:cxn>
                      <a:cxn ang="0">
                        <a:pos x="1652" y="9818"/>
                      </a:cxn>
                      <a:cxn ang="0">
                        <a:pos x="898" y="9087"/>
                      </a:cxn>
                      <a:cxn ang="0">
                        <a:pos x="716" y="7955"/>
                      </a:cxn>
                      <a:cxn ang="0">
                        <a:pos x="482" y="6794"/>
                      </a:cxn>
                      <a:cxn ang="0">
                        <a:pos x="320" y="6215"/>
                      </a:cxn>
                      <a:cxn ang="0">
                        <a:pos x="67" y="5752"/>
                      </a:cxn>
                      <a:cxn ang="0">
                        <a:pos x="86" y="5552"/>
                      </a:cxn>
                      <a:cxn ang="0">
                        <a:pos x="201" y="5007"/>
                      </a:cxn>
                      <a:cxn ang="0">
                        <a:pos x="153" y="4142"/>
                      </a:cxn>
                      <a:cxn ang="0">
                        <a:pos x="850" y="3308"/>
                      </a:cxn>
                      <a:cxn ang="0">
                        <a:pos x="854" y="3271"/>
                      </a:cxn>
                      <a:cxn ang="0">
                        <a:pos x="847" y="3234"/>
                      </a:cxn>
                      <a:cxn ang="0">
                        <a:pos x="825" y="3184"/>
                      </a:cxn>
                      <a:cxn ang="0">
                        <a:pos x="777" y="3110"/>
                      </a:cxn>
                      <a:cxn ang="0">
                        <a:pos x="741" y="3050"/>
                      </a:cxn>
                      <a:cxn ang="0">
                        <a:pos x="727" y="3014"/>
                      </a:cxn>
                      <a:cxn ang="0">
                        <a:pos x="722" y="2979"/>
                      </a:cxn>
                      <a:cxn ang="0">
                        <a:pos x="730" y="2945"/>
                      </a:cxn>
                      <a:cxn ang="0">
                        <a:pos x="1266" y="2241"/>
                      </a:cxn>
                      <a:cxn ang="0">
                        <a:pos x="3858" y="2689"/>
                      </a:cxn>
                      <a:cxn ang="0">
                        <a:pos x="6615" y="3737"/>
                      </a:cxn>
                      <a:cxn ang="0">
                        <a:pos x="6718" y="3700"/>
                      </a:cxn>
                      <a:cxn ang="0">
                        <a:pos x="6894" y="3652"/>
                      </a:cxn>
                      <a:cxn ang="0">
                        <a:pos x="6943" y="3637"/>
                      </a:cxn>
                      <a:cxn ang="0">
                        <a:pos x="6990" y="3616"/>
                      </a:cxn>
                      <a:cxn ang="0">
                        <a:pos x="7033" y="3591"/>
                      </a:cxn>
                      <a:cxn ang="0">
                        <a:pos x="7072" y="3559"/>
                      </a:cxn>
                      <a:cxn ang="0">
                        <a:pos x="7105" y="3519"/>
                      </a:cxn>
                      <a:cxn ang="0">
                        <a:pos x="9312" y="1068"/>
                      </a:cxn>
                      <a:cxn ang="0">
                        <a:pos x="10014" y="620"/>
                      </a:cxn>
                      <a:cxn ang="0">
                        <a:pos x="10264" y="564"/>
                      </a:cxn>
                      <a:cxn ang="0">
                        <a:pos x="10633" y="503"/>
                      </a:cxn>
                      <a:cxn ang="0">
                        <a:pos x="11090" y="440"/>
                      </a:cxn>
                      <a:cxn ang="0">
                        <a:pos x="11961" y="328"/>
                      </a:cxn>
                      <a:cxn ang="0">
                        <a:pos x="12844" y="217"/>
                      </a:cxn>
                      <a:cxn ang="0">
                        <a:pos x="13320" y="152"/>
                      </a:cxn>
                      <a:cxn ang="0">
                        <a:pos x="13716" y="91"/>
                      </a:cxn>
                      <a:cxn ang="0">
                        <a:pos x="14003" y="35"/>
                      </a:cxn>
                      <a:cxn ang="0">
                        <a:pos x="15675" y="3780"/>
                      </a:cxn>
                    </a:cxnLst>
                    <a:rect l="0" t="0" r="r" b="b"/>
                    <a:pathLst>
                      <a:path w="15675" h="9942">
                        <a:moveTo>
                          <a:pt x="15675" y="3780"/>
                        </a:moveTo>
                        <a:lnTo>
                          <a:pt x="15169" y="3985"/>
                        </a:lnTo>
                        <a:lnTo>
                          <a:pt x="14868" y="4199"/>
                        </a:lnTo>
                        <a:lnTo>
                          <a:pt x="14648" y="4443"/>
                        </a:lnTo>
                        <a:lnTo>
                          <a:pt x="14447" y="4864"/>
                        </a:lnTo>
                        <a:lnTo>
                          <a:pt x="14514" y="5031"/>
                        </a:lnTo>
                        <a:lnTo>
                          <a:pt x="14543" y="5260"/>
                        </a:lnTo>
                        <a:lnTo>
                          <a:pt x="14538" y="5308"/>
                        </a:lnTo>
                        <a:lnTo>
                          <a:pt x="14466" y="5374"/>
                        </a:lnTo>
                        <a:lnTo>
                          <a:pt x="14385" y="5418"/>
                        </a:lnTo>
                        <a:lnTo>
                          <a:pt x="14190" y="5385"/>
                        </a:lnTo>
                        <a:lnTo>
                          <a:pt x="14027" y="5466"/>
                        </a:lnTo>
                        <a:lnTo>
                          <a:pt x="13627" y="5576"/>
                        </a:lnTo>
                        <a:lnTo>
                          <a:pt x="13364" y="5843"/>
                        </a:lnTo>
                        <a:lnTo>
                          <a:pt x="13073" y="5967"/>
                        </a:lnTo>
                        <a:lnTo>
                          <a:pt x="12652" y="6020"/>
                        </a:lnTo>
                        <a:lnTo>
                          <a:pt x="12404" y="6082"/>
                        </a:lnTo>
                        <a:lnTo>
                          <a:pt x="12036" y="6264"/>
                        </a:lnTo>
                        <a:lnTo>
                          <a:pt x="11764" y="6336"/>
                        </a:lnTo>
                        <a:lnTo>
                          <a:pt x="11211" y="6574"/>
                        </a:lnTo>
                        <a:lnTo>
                          <a:pt x="10929" y="6593"/>
                        </a:lnTo>
                        <a:lnTo>
                          <a:pt x="10470" y="6679"/>
                        </a:lnTo>
                        <a:lnTo>
                          <a:pt x="9988" y="6908"/>
                        </a:lnTo>
                        <a:lnTo>
                          <a:pt x="9740" y="7051"/>
                        </a:lnTo>
                        <a:lnTo>
                          <a:pt x="9645" y="7262"/>
                        </a:lnTo>
                        <a:lnTo>
                          <a:pt x="9521" y="7448"/>
                        </a:lnTo>
                        <a:lnTo>
                          <a:pt x="9205" y="7739"/>
                        </a:lnTo>
                        <a:lnTo>
                          <a:pt x="9072" y="7825"/>
                        </a:lnTo>
                        <a:lnTo>
                          <a:pt x="9020" y="7897"/>
                        </a:lnTo>
                        <a:lnTo>
                          <a:pt x="8905" y="7936"/>
                        </a:lnTo>
                        <a:lnTo>
                          <a:pt x="8198" y="7906"/>
                        </a:lnTo>
                        <a:lnTo>
                          <a:pt x="7845" y="7951"/>
                        </a:lnTo>
                        <a:lnTo>
                          <a:pt x="7539" y="8146"/>
                        </a:lnTo>
                        <a:lnTo>
                          <a:pt x="7391" y="8347"/>
                        </a:lnTo>
                        <a:lnTo>
                          <a:pt x="6962" y="8585"/>
                        </a:lnTo>
                        <a:lnTo>
                          <a:pt x="6784" y="8623"/>
                        </a:lnTo>
                        <a:lnTo>
                          <a:pt x="6259" y="8776"/>
                        </a:lnTo>
                        <a:lnTo>
                          <a:pt x="5978" y="8801"/>
                        </a:lnTo>
                        <a:lnTo>
                          <a:pt x="5672" y="8733"/>
                        </a:lnTo>
                        <a:lnTo>
                          <a:pt x="5353" y="8786"/>
                        </a:lnTo>
                        <a:lnTo>
                          <a:pt x="5109" y="8762"/>
                        </a:lnTo>
                        <a:lnTo>
                          <a:pt x="4779" y="8801"/>
                        </a:lnTo>
                        <a:lnTo>
                          <a:pt x="4497" y="8977"/>
                        </a:lnTo>
                        <a:lnTo>
                          <a:pt x="4292" y="9321"/>
                        </a:lnTo>
                        <a:lnTo>
                          <a:pt x="3686" y="9598"/>
                        </a:lnTo>
                        <a:lnTo>
                          <a:pt x="3405" y="9771"/>
                        </a:lnTo>
                        <a:lnTo>
                          <a:pt x="2769" y="9785"/>
                        </a:lnTo>
                        <a:lnTo>
                          <a:pt x="2368" y="9909"/>
                        </a:lnTo>
                        <a:lnTo>
                          <a:pt x="2149" y="9890"/>
                        </a:lnTo>
                        <a:lnTo>
                          <a:pt x="1934" y="9942"/>
                        </a:lnTo>
                        <a:lnTo>
                          <a:pt x="1652" y="9818"/>
                        </a:lnTo>
                        <a:lnTo>
                          <a:pt x="1309" y="9832"/>
                        </a:lnTo>
                        <a:lnTo>
                          <a:pt x="1180" y="9435"/>
                        </a:lnTo>
                        <a:lnTo>
                          <a:pt x="898" y="9087"/>
                        </a:lnTo>
                        <a:lnTo>
                          <a:pt x="898" y="8356"/>
                        </a:lnTo>
                        <a:lnTo>
                          <a:pt x="865" y="8108"/>
                        </a:lnTo>
                        <a:lnTo>
                          <a:pt x="716" y="7955"/>
                        </a:lnTo>
                        <a:lnTo>
                          <a:pt x="635" y="7758"/>
                        </a:lnTo>
                        <a:lnTo>
                          <a:pt x="535" y="7310"/>
                        </a:lnTo>
                        <a:lnTo>
                          <a:pt x="482" y="6794"/>
                        </a:lnTo>
                        <a:lnTo>
                          <a:pt x="401" y="6584"/>
                        </a:lnTo>
                        <a:lnTo>
                          <a:pt x="320" y="6450"/>
                        </a:lnTo>
                        <a:lnTo>
                          <a:pt x="320" y="6215"/>
                        </a:lnTo>
                        <a:lnTo>
                          <a:pt x="86" y="5886"/>
                        </a:lnTo>
                        <a:lnTo>
                          <a:pt x="0" y="5814"/>
                        </a:lnTo>
                        <a:lnTo>
                          <a:pt x="67" y="5752"/>
                        </a:lnTo>
                        <a:lnTo>
                          <a:pt x="134" y="5767"/>
                        </a:lnTo>
                        <a:lnTo>
                          <a:pt x="134" y="5666"/>
                        </a:lnTo>
                        <a:lnTo>
                          <a:pt x="86" y="5552"/>
                        </a:lnTo>
                        <a:lnTo>
                          <a:pt x="86" y="5303"/>
                        </a:lnTo>
                        <a:lnTo>
                          <a:pt x="34" y="5155"/>
                        </a:lnTo>
                        <a:lnTo>
                          <a:pt x="201" y="5007"/>
                        </a:lnTo>
                        <a:lnTo>
                          <a:pt x="234" y="4888"/>
                        </a:lnTo>
                        <a:lnTo>
                          <a:pt x="201" y="4438"/>
                        </a:lnTo>
                        <a:lnTo>
                          <a:pt x="153" y="4142"/>
                        </a:lnTo>
                        <a:lnTo>
                          <a:pt x="101" y="4075"/>
                        </a:lnTo>
                        <a:lnTo>
                          <a:pt x="710" y="3760"/>
                        </a:lnTo>
                        <a:lnTo>
                          <a:pt x="850" y="3308"/>
                        </a:lnTo>
                        <a:lnTo>
                          <a:pt x="853" y="3295"/>
                        </a:lnTo>
                        <a:lnTo>
                          <a:pt x="854" y="3283"/>
                        </a:lnTo>
                        <a:lnTo>
                          <a:pt x="854" y="3271"/>
                        </a:lnTo>
                        <a:lnTo>
                          <a:pt x="853" y="3258"/>
                        </a:lnTo>
                        <a:lnTo>
                          <a:pt x="850" y="3246"/>
                        </a:lnTo>
                        <a:lnTo>
                          <a:pt x="847" y="3234"/>
                        </a:lnTo>
                        <a:lnTo>
                          <a:pt x="843" y="3222"/>
                        </a:lnTo>
                        <a:lnTo>
                          <a:pt x="838" y="3209"/>
                        </a:lnTo>
                        <a:lnTo>
                          <a:pt x="825" y="3184"/>
                        </a:lnTo>
                        <a:lnTo>
                          <a:pt x="809" y="3159"/>
                        </a:lnTo>
                        <a:lnTo>
                          <a:pt x="793" y="3135"/>
                        </a:lnTo>
                        <a:lnTo>
                          <a:pt x="777" y="3110"/>
                        </a:lnTo>
                        <a:lnTo>
                          <a:pt x="761" y="3086"/>
                        </a:lnTo>
                        <a:lnTo>
                          <a:pt x="747" y="3061"/>
                        </a:lnTo>
                        <a:lnTo>
                          <a:pt x="741" y="3050"/>
                        </a:lnTo>
                        <a:lnTo>
                          <a:pt x="736" y="3038"/>
                        </a:lnTo>
                        <a:lnTo>
                          <a:pt x="731" y="3026"/>
                        </a:lnTo>
                        <a:lnTo>
                          <a:pt x="727" y="3014"/>
                        </a:lnTo>
                        <a:lnTo>
                          <a:pt x="724" y="3002"/>
                        </a:lnTo>
                        <a:lnTo>
                          <a:pt x="722" y="2991"/>
                        </a:lnTo>
                        <a:lnTo>
                          <a:pt x="722" y="2979"/>
                        </a:lnTo>
                        <a:lnTo>
                          <a:pt x="723" y="2967"/>
                        </a:lnTo>
                        <a:lnTo>
                          <a:pt x="725" y="2956"/>
                        </a:lnTo>
                        <a:lnTo>
                          <a:pt x="730" y="2945"/>
                        </a:lnTo>
                        <a:lnTo>
                          <a:pt x="735" y="2934"/>
                        </a:lnTo>
                        <a:lnTo>
                          <a:pt x="743" y="2922"/>
                        </a:lnTo>
                        <a:lnTo>
                          <a:pt x="1266" y="2241"/>
                        </a:lnTo>
                        <a:lnTo>
                          <a:pt x="1614" y="2657"/>
                        </a:lnTo>
                        <a:lnTo>
                          <a:pt x="2120" y="2602"/>
                        </a:lnTo>
                        <a:lnTo>
                          <a:pt x="3858" y="2689"/>
                        </a:lnTo>
                        <a:lnTo>
                          <a:pt x="4187" y="2967"/>
                        </a:lnTo>
                        <a:lnTo>
                          <a:pt x="6020" y="3083"/>
                        </a:lnTo>
                        <a:lnTo>
                          <a:pt x="6615" y="3737"/>
                        </a:lnTo>
                        <a:lnTo>
                          <a:pt x="6648" y="3723"/>
                        </a:lnTo>
                        <a:lnTo>
                          <a:pt x="6683" y="3710"/>
                        </a:lnTo>
                        <a:lnTo>
                          <a:pt x="6718" y="3700"/>
                        </a:lnTo>
                        <a:lnTo>
                          <a:pt x="6754" y="3690"/>
                        </a:lnTo>
                        <a:lnTo>
                          <a:pt x="6825" y="3671"/>
                        </a:lnTo>
                        <a:lnTo>
                          <a:pt x="6894" y="3652"/>
                        </a:lnTo>
                        <a:lnTo>
                          <a:pt x="6910" y="3648"/>
                        </a:lnTo>
                        <a:lnTo>
                          <a:pt x="6927" y="3642"/>
                        </a:lnTo>
                        <a:lnTo>
                          <a:pt x="6943" y="3637"/>
                        </a:lnTo>
                        <a:lnTo>
                          <a:pt x="6959" y="3630"/>
                        </a:lnTo>
                        <a:lnTo>
                          <a:pt x="6974" y="3624"/>
                        </a:lnTo>
                        <a:lnTo>
                          <a:pt x="6990" y="3616"/>
                        </a:lnTo>
                        <a:lnTo>
                          <a:pt x="7005" y="3609"/>
                        </a:lnTo>
                        <a:lnTo>
                          <a:pt x="7019" y="3600"/>
                        </a:lnTo>
                        <a:lnTo>
                          <a:pt x="7033" y="3591"/>
                        </a:lnTo>
                        <a:lnTo>
                          <a:pt x="7047" y="3582"/>
                        </a:lnTo>
                        <a:lnTo>
                          <a:pt x="7059" y="3571"/>
                        </a:lnTo>
                        <a:lnTo>
                          <a:pt x="7072" y="3559"/>
                        </a:lnTo>
                        <a:lnTo>
                          <a:pt x="7084" y="3547"/>
                        </a:lnTo>
                        <a:lnTo>
                          <a:pt x="7095" y="3534"/>
                        </a:lnTo>
                        <a:lnTo>
                          <a:pt x="7105" y="3519"/>
                        </a:lnTo>
                        <a:lnTo>
                          <a:pt x="7116" y="3504"/>
                        </a:lnTo>
                        <a:lnTo>
                          <a:pt x="8300" y="1543"/>
                        </a:lnTo>
                        <a:lnTo>
                          <a:pt x="9312" y="1068"/>
                        </a:lnTo>
                        <a:lnTo>
                          <a:pt x="9929" y="654"/>
                        </a:lnTo>
                        <a:lnTo>
                          <a:pt x="9962" y="638"/>
                        </a:lnTo>
                        <a:lnTo>
                          <a:pt x="10014" y="620"/>
                        </a:lnTo>
                        <a:lnTo>
                          <a:pt x="10082" y="602"/>
                        </a:lnTo>
                        <a:lnTo>
                          <a:pt x="10166" y="583"/>
                        </a:lnTo>
                        <a:lnTo>
                          <a:pt x="10264" y="564"/>
                        </a:lnTo>
                        <a:lnTo>
                          <a:pt x="10375" y="544"/>
                        </a:lnTo>
                        <a:lnTo>
                          <a:pt x="10498" y="524"/>
                        </a:lnTo>
                        <a:lnTo>
                          <a:pt x="10633" y="503"/>
                        </a:lnTo>
                        <a:lnTo>
                          <a:pt x="10777" y="483"/>
                        </a:lnTo>
                        <a:lnTo>
                          <a:pt x="10930" y="461"/>
                        </a:lnTo>
                        <a:lnTo>
                          <a:pt x="11090" y="440"/>
                        </a:lnTo>
                        <a:lnTo>
                          <a:pt x="11257" y="417"/>
                        </a:lnTo>
                        <a:lnTo>
                          <a:pt x="11603" y="373"/>
                        </a:lnTo>
                        <a:lnTo>
                          <a:pt x="11961" y="328"/>
                        </a:lnTo>
                        <a:lnTo>
                          <a:pt x="12321" y="284"/>
                        </a:lnTo>
                        <a:lnTo>
                          <a:pt x="12673" y="238"/>
                        </a:lnTo>
                        <a:lnTo>
                          <a:pt x="12844" y="217"/>
                        </a:lnTo>
                        <a:lnTo>
                          <a:pt x="13010" y="195"/>
                        </a:lnTo>
                        <a:lnTo>
                          <a:pt x="13168" y="174"/>
                        </a:lnTo>
                        <a:lnTo>
                          <a:pt x="13320" y="152"/>
                        </a:lnTo>
                        <a:lnTo>
                          <a:pt x="13462" y="131"/>
                        </a:lnTo>
                        <a:lnTo>
                          <a:pt x="13595" y="111"/>
                        </a:lnTo>
                        <a:lnTo>
                          <a:pt x="13716" y="91"/>
                        </a:lnTo>
                        <a:lnTo>
                          <a:pt x="13826" y="72"/>
                        </a:lnTo>
                        <a:lnTo>
                          <a:pt x="13921" y="53"/>
                        </a:lnTo>
                        <a:lnTo>
                          <a:pt x="14003" y="35"/>
                        </a:lnTo>
                        <a:lnTo>
                          <a:pt x="14069" y="17"/>
                        </a:lnTo>
                        <a:lnTo>
                          <a:pt x="14118" y="0"/>
                        </a:lnTo>
                        <a:lnTo>
                          <a:pt x="15675" y="378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92" name="Freeform 147"/>
                  <p:cNvSpPr>
                    <a:spLocks noChangeAspect="1"/>
                  </p:cNvSpPr>
                  <p:nvPr/>
                </p:nvSpPr>
                <p:spPr bwMode="gray">
                  <a:xfrm>
                    <a:off x="2984" y="2276"/>
                    <a:ext cx="114" cy="72"/>
                  </a:xfrm>
                  <a:custGeom>
                    <a:avLst/>
                    <a:gdLst/>
                    <a:ahLst/>
                    <a:cxnLst>
                      <a:cxn ang="0">
                        <a:pos x="14868" y="4199"/>
                      </a:cxn>
                      <a:cxn ang="0">
                        <a:pos x="14514" y="5031"/>
                      </a:cxn>
                      <a:cxn ang="0">
                        <a:pos x="14466" y="5374"/>
                      </a:cxn>
                      <a:cxn ang="0">
                        <a:pos x="14027" y="5466"/>
                      </a:cxn>
                      <a:cxn ang="0">
                        <a:pos x="13073" y="5967"/>
                      </a:cxn>
                      <a:cxn ang="0">
                        <a:pos x="12036" y="6264"/>
                      </a:cxn>
                      <a:cxn ang="0">
                        <a:pos x="10929" y="6593"/>
                      </a:cxn>
                      <a:cxn ang="0">
                        <a:pos x="9740" y="7051"/>
                      </a:cxn>
                      <a:cxn ang="0">
                        <a:pos x="9205" y="7739"/>
                      </a:cxn>
                      <a:cxn ang="0">
                        <a:pos x="8905" y="7936"/>
                      </a:cxn>
                      <a:cxn ang="0">
                        <a:pos x="7539" y="8146"/>
                      </a:cxn>
                      <a:cxn ang="0">
                        <a:pos x="6784" y="8623"/>
                      </a:cxn>
                      <a:cxn ang="0">
                        <a:pos x="5672" y="8733"/>
                      </a:cxn>
                      <a:cxn ang="0">
                        <a:pos x="4779" y="8801"/>
                      </a:cxn>
                      <a:cxn ang="0">
                        <a:pos x="3686" y="9598"/>
                      </a:cxn>
                      <a:cxn ang="0">
                        <a:pos x="2368" y="9909"/>
                      </a:cxn>
                      <a:cxn ang="0">
                        <a:pos x="1652" y="9818"/>
                      </a:cxn>
                      <a:cxn ang="0">
                        <a:pos x="898" y="9087"/>
                      </a:cxn>
                      <a:cxn ang="0">
                        <a:pos x="716" y="7955"/>
                      </a:cxn>
                      <a:cxn ang="0">
                        <a:pos x="482" y="6794"/>
                      </a:cxn>
                      <a:cxn ang="0">
                        <a:pos x="320" y="6215"/>
                      </a:cxn>
                      <a:cxn ang="0">
                        <a:pos x="67" y="5752"/>
                      </a:cxn>
                      <a:cxn ang="0">
                        <a:pos x="86" y="5552"/>
                      </a:cxn>
                      <a:cxn ang="0">
                        <a:pos x="201" y="5007"/>
                      </a:cxn>
                      <a:cxn ang="0">
                        <a:pos x="153" y="4142"/>
                      </a:cxn>
                      <a:cxn ang="0">
                        <a:pos x="850" y="3308"/>
                      </a:cxn>
                      <a:cxn ang="0">
                        <a:pos x="854" y="3271"/>
                      </a:cxn>
                      <a:cxn ang="0">
                        <a:pos x="847" y="3234"/>
                      </a:cxn>
                      <a:cxn ang="0">
                        <a:pos x="825" y="3184"/>
                      </a:cxn>
                      <a:cxn ang="0">
                        <a:pos x="777" y="3110"/>
                      </a:cxn>
                      <a:cxn ang="0">
                        <a:pos x="741" y="3050"/>
                      </a:cxn>
                      <a:cxn ang="0">
                        <a:pos x="727" y="3014"/>
                      </a:cxn>
                      <a:cxn ang="0">
                        <a:pos x="722" y="2979"/>
                      </a:cxn>
                      <a:cxn ang="0">
                        <a:pos x="730" y="2945"/>
                      </a:cxn>
                      <a:cxn ang="0">
                        <a:pos x="1266" y="2241"/>
                      </a:cxn>
                      <a:cxn ang="0">
                        <a:pos x="3858" y="2689"/>
                      </a:cxn>
                      <a:cxn ang="0">
                        <a:pos x="6615" y="3737"/>
                      </a:cxn>
                      <a:cxn ang="0">
                        <a:pos x="6718" y="3700"/>
                      </a:cxn>
                      <a:cxn ang="0">
                        <a:pos x="6894" y="3652"/>
                      </a:cxn>
                      <a:cxn ang="0">
                        <a:pos x="6943" y="3637"/>
                      </a:cxn>
                      <a:cxn ang="0">
                        <a:pos x="6990" y="3616"/>
                      </a:cxn>
                      <a:cxn ang="0">
                        <a:pos x="7033" y="3591"/>
                      </a:cxn>
                      <a:cxn ang="0">
                        <a:pos x="7072" y="3559"/>
                      </a:cxn>
                      <a:cxn ang="0">
                        <a:pos x="7105" y="3519"/>
                      </a:cxn>
                      <a:cxn ang="0">
                        <a:pos x="9312" y="1068"/>
                      </a:cxn>
                      <a:cxn ang="0">
                        <a:pos x="10014" y="620"/>
                      </a:cxn>
                      <a:cxn ang="0">
                        <a:pos x="10264" y="564"/>
                      </a:cxn>
                      <a:cxn ang="0">
                        <a:pos x="10633" y="503"/>
                      </a:cxn>
                      <a:cxn ang="0">
                        <a:pos x="11090" y="440"/>
                      </a:cxn>
                      <a:cxn ang="0">
                        <a:pos x="11961" y="328"/>
                      </a:cxn>
                      <a:cxn ang="0">
                        <a:pos x="12844" y="217"/>
                      </a:cxn>
                      <a:cxn ang="0">
                        <a:pos x="13320" y="152"/>
                      </a:cxn>
                      <a:cxn ang="0">
                        <a:pos x="13716" y="91"/>
                      </a:cxn>
                      <a:cxn ang="0">
                        <a:pos x="14003" y="35"/>
                      </a:cxn>
                      <a:cxn ang="0">
                        <a:pos x="15675" y="3780"/>
                      </a:cxn>
                    </a:cxnLst>
                    <a:rect l="0" t="0" r="r" b="b"/>
                    <a:pathLst>
                      <a:path w="15675" h="9942">
                        <a:moveTo>
                          <a:pt x="15675" y="3780"/>
                        </a:moveTo>
                        <a:lnTo>
                          <a:pt x="15169" y="3985"/>
                        </a:lnTo>
                        <a:lnTo>
                          <a:pt x="14868" y="4199"/>
                        </a:lnTo>
                        <a:lnTo>
                          <a:pt x="14648" y="4443"/>
                        </a:lnTo>
                        <a:lnTo>
                          <a:pt x="14447" y="4864"/>
                        </a:lnTo>
                        <a:lnTo>
                          <a:pt x="14514" y="5031"/>
                        </a:lnTo>
                        <a:lnTo>
                          <a:pt x="14543" y="5260"/>
                        </a:lnTo>
                        <a:lnTo>
                          <a:pt x="14538" y="5308"/>
                        </a:lnTo>
                        <a:lnTo>
                          <a:pt x="14466" y="5374"/>
                        </a:lnTo>
                        <a:lnTo>
                          <a:pt x="14385" y="5418"/>
                        </a:lnTo>
                        <a:lnTo>
                          <a:pt x="14190" y="5385"/>
                        </a:lnTo>
                        <a:lnTo>
                          <a:pt x="14027" y="5466"/>
                        </a:lnTo>
                        <a:lnTo>
                          <a:pt x="13627" y="5576"/>
                        </a:lnTo>
                        <a:lnTo>
                          <a:pt x="13364" y="5843"/>
                        </a:lnTo>
                        <a:lnTo>
                          <a:pt x="13073" y="5967"/>
                        </a:lnTo>
                        <a:lnTo>
                          <a:pt x="12652" y="6020"/>
                        </a:lnTo>
                        <a:lnTo>
                          <a:pt x="12404" y="6082"/>
                        </a:lnTo>
                        <a:lnTo>
                          <a:pt x="12036" y="6264"/>
                        </a:lnTo>
                        <a:lnTo>
                          <a:pt x="11764" y="6336"/>
                        </a:lnTo>
                        <a:lnTo>
                          <a:pt x="11211" y="6574"/>
                        </a:lnTo>
                        <a:lnTo>
                          <a:pt x="10929" y="6593"/>
                        </a:lnTo>
                        <a:lnTo>
                          <a:pt x="10470" y="6679"/>
                        </a:lnTo>
                        <a:lnTo>
                          <a:pt x="9988" y="6908"/>
                        </a:lnTo>
                        <a:lnTo>
                          <a:pt x="9740" y="7051"/>
                        </a:lnTo>
                        <a:lnTo>
                          <a:pt x="9645" y="7262"/>
                        </a:lnTo>
                        <a:lnTo>
                          <a:pt x="9521" y="7448"/>
                        </a:lnTo>
                        <a:lnTo>
                          <a:pt x="9205" y="7739"/>
                        </a:lnTo>
                        <a:lnTo>
                          <a:pt x="9072" y="7825"/>
                        </a:lnTo>
                        <a:lnTo>
                          <a:pt x="9020" y="7897"/>
                        </a:lnTo>
                        <a:lnTo>
                          <a:pt x="8905" y="7936"/>
                        </a:lnTo>
                        <a:lnTo>
                          <a:pt x="8198" y="7906"/>
                        </a:lnTo>
                        <a:lnTo>
                          <a:pt x="7845" y="7951"/>
                        </a:lnTo>
                        <a:lnTo>
                          <a:pt x="7539" y="8146"/>
                        </a:lnTo>
                        <a:lnTo>
                          <a:pt x="7391" y="8347"/>
                        </a:lnTo>
                        <a:lnTo>
                          <a:pt x="6962" y="8585"/>
                        </a:lnTo>
                        <a:lnTo>
                          <a:pt x="6784" y="8623"/>
                        </a:lnTo>
                        <a:lnTo>
                          <a:pt x="6259" y="8776"/>
                        </a:lnTo>
                        <a:lnTo>
                          <a:pt x="5978" y="8801"/>
                        </a:lnTo>
                        <a:lnTo>
                          <a:pt x="5672" y="8733"/>
                        </a:lnTo>
                        <a:lnTo>
                          <a:pt x="5353" y="8786"/>
                        </a:lnTo>
                        <a:lnTo>
                          <a:pt x="5109" y="8762"/>
                        </a:lnTo>
                        <a:lnTo>
                          <a:pt x="4779" y="8801"/>
                        </a:lnTo>
                        <a:lnTo>
                          <a:pt x="4497" y="8977"/>
                        </a:lnTo>
                        <a:lnTo>
                          <a:pt x="4292" y="9321"/>
                        </a:lnTo>
                        <a:lnTo>
                          <a:pt x="3686" y="9598"/>
                        </a:lnTo>
                        <a:lnTo>
                          <a:pt x="3405" y="9771"/>
                        </a:lnTo>
                        <a:lnTo>
                          <a:pt x="2769" y="9785"/>
                        </a:lnTo>
                        <a:lnTo>
                          <a:pt x="2368" y="9909"/>
                        </a:lnTo>
                        <a:lnTo>
                          <a:pt x="2149" y="9890"/>
                        </a:lnTo>
                        <a:lnTo>
                          <a:pt x="1934" y="9942"/>
                        </a:lnTo>
                        <a:lnTo>
                          <a:pt x="1652" y="9818"/>
                        </a:lnTo>
                        <a:lnTo>
                          <a:pt x="1309" y="9832"/>
                        </a:lnTo>
                        <a:lnTo>
                          <a:pt x="1180" y="9435"/>
                        </a:lnTo>
                        <a:lnTo>
                          <a:pt x="898" y="9087"/>
                        </a:lnTo>
                        <a:lnTo>
                          <a:pt x="898" y="8356"/>
                        </a:lnTo>
                        <a:lnTo>
                          <a:pt x="865" y="8108"/>
                        </a:lnTo>
                        <a:lnTo>
                          <a:pt x="716" y="7955"/>
                        </a:lnTo>
                        <a:lnTo>
                          <a:pt x="635" y="7758"/>
                        </a:lnTo>
                        <a:lnTo>
                          <a:pt x="535" y="7310"/>
                        </a:lnTo>
                        <a:lnTo>
                          <a:pt x="482" y="6794"/>
                        </a:lnTo>
                        <a:lnTo>
                          <a:pt x="401" y="6584"/>
                        </a:lnTo>
                        <a:lnTo>
                          <a:pt x="320" y="6450"/>
                        </a:lnTo>
                        <a:lnTo>
                          <a:pt x="320" y="6215"/>
                        </a:lnTo>
                        <a:lnTo>
                          <a:pt x="86" y="5886"/>
                        </a:lnTo>
                        <a:lnTo>
                          <a:pt x="0" y="5814"/>
                        </a:lnTo>
                        <a:lnTo>
                          <a:pt x="67" y="5752"/>
                        </a:lnTo>
                        <a:lnTo>
                          <a:pt x="134" y="5767"/>
                        </a:lnTo>
                        <a:lnTo>
                          <a:pt x="134" y="5666"/>
                        </a:lnTo>
                        <a:lnTo>
                          <a:pt x="86" y="5552"/>
                        </a:lnTo>
                        <a:lnTo>
                          <a:pt x="86" y="5303"/>
                        </a:lnTo>
                        <a:lnTo>
                          <a:pt x="34" y="5155"/>
                        </a:lnTo>
                        <a:lnTo>
                          <a:pt x="201" y="5007"/>
                        </a:lnTo>
                        <a:lnTo>
                          <a:pt x="234" y="4888"/>
                        </a:lnTo>
                        <a:lnTo>
                          <a:pt x="201" y="4438"/>
                        </a:lnTo>
                        <a:lnTo>
                          <a:pt x="153" y="4142"/>
                        </a:lnTo>
                        <a:lnTo>
                          <a:pt x="101" y="4075"/>
                        </a:lnTo>
                        <a:lnTo>
                          <a:pt x="710" y="3760"/>
                        </a:lnTo>
                        <a:lnTo>
                          <a:pt x="850" y="3308"/>
                        </a:lnTo>
                        <a:lnTo>
                          <a:pt x="853" y="3295"/>
                        </a:lnTo>
                        <a:lnTo>
                          <a:pt x="854" y="3283"/>
                        </a:lnTo>
                        <a:lnTo>
                          <a:pt x="854" y="3271"/>
                        </a:lnTo>
                        <a:lnTo>
                          <a:pt x="853" y="3258"/>
                        </a:lnTo>
                        <a:lnTo>
                          <a:pt x="850" y="3246"/>
                        </a:lnTo>
                        <a:lnTo>
                          <a:pt x="847" y="3234"/>
                        </a:lnTo>
                        <a:lnTo>
                          <a:pt x="843" y="3222"/>
                        </a:lnTo>
                        <a:lnTo>
                          <a:pt x="838" y="3209"/>
                        </a:lnTo>
                        <a:lnTo>
                          <a:pt x="825" y="3184"/>
                        </a:lnTo>
                        <a:lnTo>
                          <a:pt x="809" y="3159"/>
                        </a:lnTo>
                        <a:lnTo>
                          <a:pt x="793" y="3135"/>
                        </a:lnTo>
                        <a:lnTo>
                          <a:pt x="777" y="3110"/>
                        </a:lnTo>
                        <a:lnTo>
                          <a:pt x="761" y="3086"/>
                        </a:lnTo>
                        <a:lnTo>
                          <a:pt x="747" y="3061"/>
                        </a:lnTo>
                        <a:lnTo>
                          <a:pt x="741" y="3050"/>
                        </a:lnTo>
                        <a:lnTo>
                          <a:pt x="736" y="3038"/>
                        </a:lnTo>
                        <a:lnTo>
                          <a:pt x="731" y="3026"/>
                        </a:lnTo>
                        <a:lnTo>
                          <a:pt x="727" y="3014"/>
                        </a:lnTo>
                        <a:lnTo>
                          <a:pt x="724" y="3002"/>
                        </a:lnTo>
                        <a:lnTo>
                          <a:pt x="722" y="2991"/>
                        </a:lnTo>
                        <a:lnTo>
                          <a:pt x="722" y="2979"/>
                        </a:lnTo>
                        <a:lnTo>
                          <a:pt x="723" y="2967"/>
                        </a:lnTo>
                        <a:lnTo>
                          <a:pt x="725" y="2956"/>
                        </a:lnTo>
                        <a:lnTo>
                          <a:pt x="730" y="2945"/>
                        </a:lnTo>
                        <a:lnTo>
                          <a:pt x="735" y="2934"/>
                        </a:lnTo>
                        <a:lnTo>
                          <a:pt x="743" y="2922"/>
                        </a:lnTo>
                        <a:lnTo>
                          <a:pt x="1266" y="2241"/>
                        </a:lnTo>
                        <a:lnTo>
                          <a:pt x="1614" y="2657"/>
                        </a:lnTo>
                        <a:lnTo>
                          <a:pt x="2120" y="2602"/>
                        </a:lnTo>
                        <a:lnTo>
                          <a:pt x="3858" y="2689"/>
                        </a:lnTo>
                        <a:lnTo>
                          <a:pt x="4187" y="2967"/>
                        </a:lnTo>
                        <a:lnTo>
                          <a:pt x="6020" y="3083"/>
                        </a:lnTo>
                        <a:lnTo>
                          <a:pt x="6615" y="3737"/>
                        </a:lnTo>
                        <a:lnTo>
                          <a:pt x="6648" y="3723"/>
                        </a:lnTo>
                        <a:lnTo>
                          <a:pt x="6683" y="3710"/>
                        </a:lnTo>
                        <a:lnTo>
                          <a:pt x="6718" y="3700"/>
                        </a:lnTo>
                        <a:lnTo>
                          <a:pt x="6754" y="3690"/>
                        </a:lnTo>
                        <a:lnTo>
                          <a:pt x="6825" y="3671"/>
                        </a:lnTo>
                        <a:lnTo>
                          <a:pt x="6894" y="3652"/>
                        </a:lnTo>
                        <a:lnTo>
                          <a:pt x="6910" y="3648"/>
                        </a:lnTo>
                        <a:lnTo>
                          <a:pt x="6927" y="3642"/>
                        </a:lnTo>
                        <a:lnTo>
                          <a:pt x="6943" y="3637"/>
                        </a:lnTo>
                        <a:lnTo>
                          <a:pt x="6959" y="3630"/>
                        </a:lnTo>
                        <a:lnTo>
                          <a:pt x="6974" y="3624"/>
                        </a:lnTo>
                        <a:lnTo>
                          <a:pt x="6990" y="3616"/>
                        </a:lnTo>
                        <a:lnTo>
                          <a:pt x="7005" y="3609"/>
                        </a:lnTo>
                        <a:lnTo>
                          <a:pt x="7019" y="3600"/>
                        </a:lnTo>
                        <a:lnTo>
                          <a:pt x="7033" y="3591"/>
                        </a:lnTo>
                        <a:lnTo>
                          <a:pt x="7047" y="3582"/>
                        </a:lnTo>
                        <a:lnTo>
                          <a:pt x="7059" y="3571"/>
                        </a:lnTo>
                        <a:lnTo>
                          <a:pt x="7072" y="3559"/>
                        </a:lnTo>
                        <a:lnTo>
                          <a:pt x="7084" y="3547"/>
                        </a:lnTo>
                        <a:lnTo>
                          <a:pt x="7095" y="3534"/>
                        </a:lnTo>
                        <a:lnTo>
                          <a:pt x="7105" y="3519"/>
                        </a:lnTo>
                        <a:lnTo>
                          <a:pt x="7116" y="3504"/>
                        </a:lnTo>
                        <a:lnTo>
                          <a:pt x="8300" y="1543"/>
                        </a:lnTo>
                        <a:lnTo>
                          <a:pt x="9312" y="1068"/>
                        </a:lnTo>
                        <a:lnTo>
                          <a:pt x="9929" y="654"/>
                        </a:lnTo>
                        <a:lnTo>
                          <a:pt x="9962" y="638"/>
                        </a:lnTo>
                        <a:lnTo>
                          <a:pt x="10014" y="620"/>
                        </a:lnTo>
                        <a:lnTo>
                          <a:pt x="10082" y="602"/>
                        </a:lnTo>
                        <a:lnTo>
                          <a:pt x="10166" y="583"/>
                        </a:lnTo>
                        <a:lnTo>
                          <a:pt x="10264" y="564"/>
                        </a:lnTo>
                        <a:lnTo>
                          <a:pt x="10375" y="544"/>
                        </a:lnTo>
                        <a:lnTo>
                          <a:pt x="10498" y="524"/>
                        </a:lnTo>
                        <a:lnTo>
                          <a:pt x="10633" y="503"/>
                        </a:lnTo>
                        <a:lnTo>
                          <a:pt x="10777" y="483"/>
                        </a:lnTo>
                        <a:lnTo>
                          <a:pt x="10930" y="461"/>
                        </a:lnTo>
                        <a:lnTo>
                          <a:pt x="11090" y="440"/>
                        </a:lnTo>
                        <a:lnTo>
                          <a:pt x="11257" y="417"/>
                        </a:lnTo>
                        <a:lnTo>
                          <a:pt x="11603" y="373"/>
                        </a:lnTo>
                        <a:lnTo>
                          <a:pt x="11961" y="328"/>
                        </a:lnTo>
                        <a:lnTo>
                          <a:pt x="12321" y="284"/>
                        </a:lnTo>
                        <a:lnTo>
                          <a:pt x="12673" y="238"/>
                        </a:lnTo>
                        <a:lnTo>
                          <a:pt x="12844" y="217"/>
                        </a:lnTo>
                        <a:lnTo>
                          <a:pt x="13010" y="195"/>
                        </a:lnTo>
                        <a:lnTo>
                          <a:pt x="13168" y="174"/>
                        </a:lnTo>
                        <a:lnTo>
                          <a:pt x="13320" y="152"/>
                        </a:lnTo>
                        <a:lnTo>
                          <a:pt x="13462" y="131"/>
                        </a:lnTo>
                        <a:lnTo>
                          <a:pt x="13595" y="111"/>
                        </a:lnTo>
                        <a:lnTo>
                          <a:pt x="13716" y="91"/>
                        </a:lnTo>
                        <a:lnTo>
                          <a:pt x="13826" y="72"/>
                        </a:lnTo>
                        <a:lnTo>
                          <a:pt x="13921" y="53"/>
                        </a:lnTo>
                        <a:lnTo>
                          <a:pt x="14003" y="35"/>
                        </a:lnTo>
                        <a:lnTo>
                          <a:pt x="14069" y="17"/>
                        </a:lnTo>
                        <a:lnTo>
                          <a:pt x="14118" y="0"/>
                        </a:lnTo>
                        <a:lnTo>
                          <a:pt x="15675" y="3780"/>
                        </a:lnTo>
                      </a:path>
                    </a:pathLst>
                  </a:custGeom>
                  <a:grpFill/>
                  <a:ln w="6350" cap="flat" cmpd="sng">
                    <a:noFill/>
                    <a:prstDash val="solid"/>
                    <a:round/>
                    <a:headEnd type="none" w="med" len="med"/>
                    <a:tailEnd type="none" w="med" len="med"/>
                  </a:ln>
                  <a:effectLst/>
                </p:spPr>
                <p:txBody>
                  <a:bodyPr/>
                  <a:lstStyle/>
                  <a:p>
                    <a:endParaRPr lang="en-US" dirty="0"/>
                  </a:p>
                </p:txBody>
              </p:sp>
            </p:grpSp>
            <p:sp>
              <p:nvSpPr>
                <p:cNvPr id="374" name="Freeform 148"/>
                <p:cNvSpPr>
                  <a:spLocks noChangeAspect="1"/>
                </p:cNvSpPr>
                <p:nvPr/>
              </p:nvSpPr>
              <p:spPr bwMode="gray">
                <a:xfrm>
                  <a:off x="3104" y="2214"/>
                  <a:ext cx="3" cy="2"/>
                </a:xfrm>
                <a:custGeom>
                  <a:avLst/>
                  <a:gdLst/>
                  <a:ahLst/>
                  <a:cxnLst>
                    <a:cxn ang="0">
                      <a:pos x="0" y="8"/>
                    </a:cxn>
                    <a:cxn ang="0">
                      <a:pos x="7" y="9"/>
                    </a:cxn>
                    <a:cxn ang="0">
                      <a:pos x="10" y="6"/>
                    </a:cxn>
                    <a:cxn ang="0">
                      <a:pos x="12" y="9"/>
                    </a:cxn>
                    <a:cxn ang="0">
                      <a:pos x="16" y="5"/>
                    </a:cxn>
                    <a:cxn ang="0">
                      <a:pos x="14" y="4"/>
                    </a:cxn>
                    <a:cxn ang="0">
                      <a:pos x="11" y="4"/>
                    </a:cxn>
                    <a:cxn ang="0">
                      <a:pos x="10" y="1"/>
                    </a:cxn>
                    <a:cxn ang="0">
                      <a:pos x="7" y="0"/>
                    </a:cxn>
                    <a:cxn ang="0">
                      <a:pos x="3" y="1"/>
                    </a:cxn>
                    <a:cxn ang="0">
                      <a:pos x="0" y="8"/>
                    </a:cxn>
                  </a:cxnLst>
                  <a:rect l="0" t="0" r="r" b="b"/>
                  <a:pathLst>
                    <a:path w="16" h="9">
                      <a:moveTo>
                        <a:pt x="0" y="8"/>
                      </a:moveTo>
                      <a:lnTo>
                        <a:pt x="7" y="9"/>
                      </a:lnTo>
                      <a:lnTo>
                        <a:pt x="10" y="6"/>
                      </a:lnTo>
                      <a:lnTo>
                        <a:pt x="12" y="9"/>
                      </a:lnTo>
                      <a:lnTo>
                        <a:pt x="16" y="5"/>
                      </a:lnTo>
                      <a:lnTo>
                        <a:pt x="14" y="4"/>
                      </a:lnTo>
                      <a:lnTo>
                        <a:pt x="11" y="4"/>
                      </a:lnTo>
                      <a:lnTo>
                        <a:pt x="10" y="1"/>
                      </a:lnTo>
                      <a:lnTo>
                        <a:pt x="7" y="0"/>
                      </a:lnTo>
                      <a:lnTo>
                        <a:pt x="3" y="1"/>
                      </a:lnTo>
                      <a:lnTo>
                        <a:pt x="0" y="8"/>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375" name="Group 149"/>
                <p:cNvGrpSpPr>
                  <a:grpSpLocks noChangeAspect="1"/>
                </p:cNvGrpSpPr>
                <p:nvPr/>
              </p:nvGrpSpPr>
              <p:grpSpPr bwMode="gray">
                <a:xfrm>
                  <a:off x="3086" y="2189"/>
                  <a:ext cx="85" cy="114"/>
                  <a:chOff x="3086" y="2189"/>
                  <a:chExt cx="85" cy="114"/>
                </a:xfrm>
                <a:grpFill/>
              </p:grpSpPr>
              <p:sp>
                <p:nvSpPr>
                  <p:cNvPr id="389" name="Freeform 150"/>
                  <p:cNvSpPr>
                    <a:spLocks noChangeAspect="1"/>
                  </p:cNvSpPr>
                  <p:nvPr/>
                </p:nvSpPr>
                <p:spPr bwMode="gray">
                  <a:xfrm>
                    <a:off x="3130" y="2189"/>
                    <a:ext cx="4" cy="8"/>
                  </a:xfrm>
                  <a:custGeom>
                    <a:avLst/>
                    <a:gdLst/>
                    <a:ahLst/>
                    <a:cxnLst>
                      <a:cxn ang="0">
                        <a:pos x="0" y="15"/>
                      </a:cxn>
                      <a:cxn ang="0">
                        <a:pos x="1" y="19"/>
                      </a:cxn>
                      <a:cxn ang="0">
                        <a:pos x="3" y="25"/>
                      </a:cxn>
                      <a:cxn ang="0">
                        <a:pos x="2" y="27"/>
                      </a:cxn>
                      <a:cxn ang="0">
                        <a:pos x="3" y="31"/>
                      </a:cxn>
                      <a:cxn ang="0">
                        <a:pos x="1" y="36"/>
                      </a:cxn>
                      <a:cxn ang="0">
                        <a:pos x="3" y="37"/>
                      </a:cxn>
                      <a:cxn ang="0">
                        <a:pos x="11" y="40"/>
                      </a:cxn>
                      <a:cxn ang="0">
                        <a:pos x="12" y="36"/>
                      </a:cxn>
                      <a:cxn ang="0">
                        <a:pos x="17" y="27"/>
                      </a:cxn>
                      <a:cxn ang="0">
                        <a:pos x="17" y="18"/>
                      </a:cxn>
                      <a:cxn ang="0">
                        <a:pos x="15" y="15"/>
                      </a:cxn>
                      <a:cxn ang="0">
                        <a:pos x="15" y="11"/>
                      </a:cxn>
                      <a:cxn ang="0">
                        <a:pos x="18" y="9"/>
                      </a:cxn>
                      <a:cxn ang="0">
                        <a:pos x="19" y="4"/>
                      </a:cxn>
                      <a:cxn ang="0">
                        <a:pos x="15" y="0"/>
                      </a:cxn>
                      <a:cxn ang="0">
                        <a:pos x="9" y="4"/>
                      </a:cxn>
                      <a:cxn ang="0">
                        <a:pos x="7" y="4"/>
                      </a:cxn>
                      <a:cxn ang="0">
                        <a:pos x="0" y="15"/>
                      </a:cxn>
                    </a:cxnLst>
                    <a:rect l="0" t="0" r="r" b="b"/>
                    <a:pathLst>
                      <a:path w="19" h="40">
                        <a:moveTo>
                          <a:pt x="0" y="15"/>
                        </a:moveTo>
                        <a:lnTo>
                          <a:pt x="1" y="19"/>
                        </a:lnTo>
                        <a:lnTo>
                          <a:pt x="3" y="25"/>
                        </a:lnTo>
                        <a:lnTo>
                          <a:pt x="2" y="27"/>
                        </a:lnTo>
                        <a:lnTo>
                          <a:pt x="3" y="31"/>
                        </a:lnTo>
                        <a:lnTo>
                          <a:pt x="1" y="36"/>
                        </a:lnTo>
                        <a:lnTo>
                          <a:pt x="3" y="37"/>
                        </a:lnTo>
                        <a:lnTo>
                          <a:pt x="11" y="40"/>
                        </a:lnTo>
                        <a:lnTo>
                          <a:pt x="12" y="36"/>
                        </a:lnTo>
                        <a:lnTo>
                          <a:pt x="17" y="27"/>
                        </a:lnTo>
                        <a:lnTo>
                          <a:pt x="17" y="18"/>
                        </a:lnTo>
                        <a:lnTo>
                          <a:pt x="15" y="15"/>
                        </a:lnTo>
                        <a:lnTo>
                          <a:pt x="15" y="11"/>
                        </a:lnTo>
                        <a:lnTo>
                          <a:pt x="18" y="9"/>
                        </a:lnTo>
                        <a:lnTo>
                          <a:pt x="19" y="4"/>
                        </a:lnTo>
                        <a:lnTo>
                          <a:pt x="15" y="0"/>
                        </a:lnTo>
                        <a:lnTo>
                          <a:pt x="9" y="4"/>
                        </a:lnTo>
                        <a:lnTo>
                          <a:pt x="7" y="4"/>
                        </a:lnTo>
                        <a:lnTo>
                          <a:pt x="0" y="1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90" name="Freeform 151"/>
                  <p:cNvSpPr>
                    <a:spLocks noChangeAspect="1"/>
                  </p:cNvSpPr>
                  <p:nvPr/>
                </p:nvSpPr>
                <p:spPr bwMode="gray">
                  <a:xfrm>
                    <a:off x="3086" y="2207"/>
                    <a:ext cx="85" cy="96"/>
                  </a:xfrm>
                  <a:custGeom>
                    <a:avLst/>
                    <a:gdLst/>
                    <a:ahLst/>
                    <a:cxnLst>
                      <a:cxn ang="0">
                        <a:pos x="203" y="0"/>
                      </a:cxn>
                      <a:cxn ang="0">
                        <a:pos x="187" y="59"/>
                      </a:cxn>
                      <a:cxn ang="0">
                        <a:pos x="203" y="170"/>
                      </a:cxn>
                      <a:cxn ang="0">
                        <a:pos x="0" y="345"/>
                      </a:cxn>
                      <a:cxn ang="0">
                        <a:pos x="83" y="474"/>
                      </a:cxn>
                      <a:cxn ang="0">
                        <a:pos x="107" y="466"/>
                      </a:cxn>
                      <a:cxn ang="0">
                        <a:pos x="137" y="459"/>
                      </a:cxn>
                      <a:cxn ang="0">
                        <a:pos x="154" y="464"/>
                      </a:cxn>
                      <a:cxn ang="0">
                        <a:pos x="165" y="460"/>
                      </a:cxn>
                      <a:cxn ang="0">
                        <a:pos x="179" y="447"/>
                      </a:cxn>
                      <a:cxn ang="0">
                        <a:pos x="180" y="436"/>
                      </a:cxn>
                      <a:cxn ang="0">
                        <a:pos x="186" y="425"/>
                      </a:cxn>
                      <a:cxn ang="0">
                        <a:pos x="224" y="407"/>
                      </a:cxn>
                      <a:cxn ang="0">
                        <a:pos x="241" y="404"/>
                      </a:cxn>
                      <a:cxn ang="0">
                        <a:pos x="253" y="382"/>
                      </a:cxn>
                      <a:cxn ang="0">
                        <a:pos x="262" y="361"/>
                      </a:cxn>
                      <a:cxn ang="0">
                        <a:pos x="278" y="352"/>
                      </a:cxn>
                      <a:cxn ang="0">
                        <a:pos x="289" y="348"/>
                      </a:cxn>
                      <a:cxn ang="0">
                        <a:pos x="309" y="346"/>
                      </a:cxn>
                      <a:cxn ang="0">
                        <a:pos x="319" y="337"/>
                      </a:cxn>
                      <a:cxn ang="0">
                        <a:pos x="314" y="325"/>
                      </a:cxn>
                      <a:cxn ang="0">
                        <a:pos x="312" y="303"/>
                      </a:cxn>
                      <a:cxn ang="0">
                        <a:pos x="314" y="285"/>
                      </a:cxn>
                      <a:cxn ang="0">
                        <a:pos x="335" y="256"/>
                      </a:cxn>
                      <a:cxn ang="0">
                        <a:pos x="342" y="255"/>
                      </a:cxn>
                      <a:cxn ang="0">
                        <a:pos x="347" y="262"/>
                      </a:cxn>
                      <a:cxn ang="0">
                        <a:pos x="355" y="261"/>
                      </a:cxn>
                      <a:cxn ang="0">
                        <a:pos x="369" y="239"/>
                      </a:cxn>
                      <a:cxn ang="0">
                        <a:pos x="382" y="216"/>
                      </a:cxn>
                      <a:cxn ang="0">
                        <a:pos x="416" y="178"/>
                      </a:cxn>
                      <a:cxn ang="0">
                        <a:pos x="422" y="161"/>
                      </a:cxn>
                      <a:cxn ang="0">
                        <a:pos x="427" y="143"/>
                      </a:cxn>
                      <a:cxn ang="0">
                        <a:pos x="419" y="137"/>
                      </a:cxn>
                      <a:cxn ang="0">
                        <a:pos x="406" y="131"/>
                      </a:cxn>
                      <a:cxn ang="0">
                        <a:pos x="391" y="111"/>
                      </a:cxn>
                      <a:cxn ang="0">
                        <a:pos x="382" y="103"/>
                      </a:cxn>
                      <a:cxn ang="0">
                        <a:pos x="375" y="92"/>
                      </a:cxn>
                      <a:cxn ang="0">
                        <a:pos x="366" y="79"/>
                      </a:cxn>
                      <a:cxn ang="0">
                        <a:pos x="347" y="73"/>
                      </a:cxn>
                      <a:cxn ang="0">
                        <a:pos x="315" y="63"/>
                      </a:cxn>
                      <a:cxn ang="0">
                        <a:pos x="285" y="51"/>
                      </a:cxn>
                      <a:cxn ang="0">
                        <a:pos x="266" y="40"/>
                      </a:cxn>
                      <a:cxn ang="0">
                        <a:pos x="252" y="23"/>
                      </a:cxn>
                      <a:cxn ang="0">
                        <a:pos x="241" y="12"/>
                      </a:cxn>
                    </a:cxnLst>
                    <a:rect l="0" t="0" r="r" b="b"/>
                    <a:pathLst>
                      <a:path w="427" h="482">
                        <a:moveTo>
                          <a:pt x="236" y="0"/>
                        </a:moveTo>
                        <a:lnTo>
                          <a:pt x="203" y="0"/>
                        </a:lnTo>
                        <a:lnTo>
                          <a:pt x="220" y="46"/>
                        </a:lnTo>
                        <a:lnTo>
                          <a:pt x="187" y="59"/>
                        </a:lnTo>
                        <a:lnTo>
                          <a:pt x="176" y="130"/>
                        </a:lnTo>
                        <a:lnTo>
                          <a:pt x="203" y="170"/>
                        </a:lnTo>
                        <a:lnTo>
                          <a:pt x="165" y="287"/>
                        </a:lnTo>
                        <a:lnTo>
                          <a:pt x="0" y="345"/>
                        </a:lnTo>
                        <a:lnTo>
                          <a:pt x="57" y="482"/>
                        </a:lnTo>
                        <a:lnTo>
                          <a:pt x="83" y="474"/>
                        </a:lnTo>
                        <a:lnTo>
                          <a:pt x="94" y="473"/>
                        </a:lnTo>
                        <a:lnTo>
                          <a:pt x="107" y="466"/>
                        </a:lnTo>
                        <a:lnTo>
                          <a:pt x="117" y="460"/>
                        </a:lnTo>
                        <a:lnTo>
                          <a:pt x="137" y="459"/>
                        </a:lnTo>
                        <a:lnTo>
                          <a:pt x="150" y="461"/>
                        </a:lnTo>
                        <a:lnTo>
                          <a:pt x="154" y="464"/>
                        </a:lnTo>
                        <a:lnTo>
                          <a:pt x="161" y="464"/>
                        </a:lnTo>
                        <a:lnTo>
                          <a:pt x="165" y="460"/>
                        </a:lnTo>
                        <a:lnTo>
                          <a:pt x="172" y="455"/>
                        </a:lnTo>
                        <a:lnTo>
                          <a:pt x="179" y="447"/>
                        </a:lnTo>
                        <a:lnTo>
                          <a:pt x="180" y="443"/>
                        </a:lnTo>
                        <a:lnTo>
                          <a:pt x="180" y="436"/>
                        </a:lnTo>
                        <a:lnTo>
                          <a:pt x="180" y="430"/>
                        </a:lnTo>
                        <a:lnTo>
                          <a:pt x="186" y="425"/>
                        </a:lnTo>
                        <a:lnTo>
                          <a:pt x="194" y="414"/>
                        </a:lnTo>
                        <a:lnTo>
                          <a:pt x="224" y="407"/>
                        </a:lnTo>
                        <a:lnTo>
                          <a:pt x="234" y="407"/>
                        </a:lnTo>
                        <a:lnTo>
                          <a:pt x="241" y="404"/>
                        </a:lnTo>
                        <a:lnTo>
                          <a:pt x="250" y="394"/>
                        </a:lnTo>
                        <a:lnTo>
                          <a:pt x="253" y="382"/>
                        </a:lnTo>
                        <a:lnTo>
                          <a:pt x="256" y="371"/>
                        </a:lnTo>
                        <a:lnTo>
                          <a:pt x="262" y="361"/>
                        </a:lnTo>
                        <a:lnTo>
                          <a:pt x="269" y="355"/>
                        </a:lnTo>
                        <a:lnTo>
                          <a:pt x="278" y="352"/>
                        </a:lnTo>
                        <a:lnTo>
                          <a:pt x="282" y="347"/>
                        </a:lnTo>
                        <a:lnTo>
                          <a:pt x="289" y="348"/>
                        </a:lnTo>
                        <a:lnTo>
                          <a:pt x="301" y="346"/>
                        </a:lnTo>
                        <a:lnTo>
                          <a:pt x="309" y="346"/>
                        </a:lnTo>
                        <a:lnTo>
                          <a:pt x="316" y="342"/>
                        </a:lnTo>
                        <a:lnTo>
                          <a:pt x="319" y="337"/>
                        </a:lnTo>
                        <a:lnTo>
                          <a:pt x="316" y="328"/>
                        </a:lnTo>
                        <a:lnTo>
                          <a:pt x="314" y="325"/>
                        </a:lnTo>
                        <a:lnTo>
                          <a:pt x="312" y="312"/>
                        </a:lnTo>
                        <a:lnTo>
                          <a:pt x="312" y="303"/>
                        </a:lnTo>
                        <a:lnTo>
                          <a:pt x="315" y="293"/>
                        </a:lnTo>
                        <a:lnTo>
                          <a:pt x="314" y="285"/>
                        </a:lnTo>
                        <a:lnTo>
                          <a:pt x="327" y="265"/>
                        </a:lnTo>
                        <a:lnTo>
                          <a:pt x="335" y="256"/>
                        </a:lnTo>
                        <a:lnTo>
                          <a:pt x="339" y="253"/>
                        </a:lnTo>
                        <a:lnTo>
                          <a:pt x="342" y="255"/>
                        </a:lnTo>
                        <a:lnTo>
                          <a:pt x="344" y="260"/>
                        </a:lnTo>
                        <a:lnTo>
                          <a:pt x="347" y="262"/>
                        </a:lnTo>
                        <a:lnTo>
                          <a:pt x="353" y="264"/>
                        </a:lnTo>
                        <a:lnTo>
                          <a:pt x="355" y="261"/>
                        </a:lnTo>
                        <a:lnTo>
                          <a:pt x="365" y="244"/>
                        </a:lnTo>
                        <a:lnTo>
                          <a:pt x="369" y="239"/>
                        </a:lnTo>
                        <a:lnTo>
                          <a:pt x="376" y="224"/>
                        </a:lnTo>
                        <a:lnTo>
                          <a:pt x="382" y="216"/>
                        </a:lnTo>
                        <a:lnTo>
                          <a:pt x="396" y="206"/>
                        </a:lnTo>
                        <a:lnTo>
                          <a:pt x="416" y="178"/>
                        </a:lnTo>
                        <a:lnTo>
                          <a:pt x="421" y="167"/>
                        </a:lnTo>
                        <a:lnTo>
                          <a:pt x="422" y="161"/>
                        </a:lnTo>
                        <a:lnTo>
                          <a:pt x="427" y="147"/>
                        </a:lnTo>
                        <a:lnTo>
                          <a:pt x="427" y="143"/>
                        </a:lnTo>
                        <a:lnTo>
                          <a:pt x="423" y="140"/>
                        </a:lnTo>
                        <a:lnTo>
                          <a:pt x="419" y="137"/>
                        </a:lnTo>
                        <a:lnTo>
                          <a:pt x="418" y="134"/>
                        </a:lnTo>
                        <a:lnTo>
                          <a:pt x="406" y="131"/>
                        </a:lnTo>
                        <a:lnTo>
                          <a:pt x="396" y="124"/>
                        </a:lnTo>
                        <a:lnTo>
                          <a:pt x="391" y="111"/>
                        </a:lnTo>
                        <a:lnTo>
                          <a:pt x="386" y="108"/>
                        </a:lnTo>
                        <a:lnTo>
                          <a:pt x="382" y="103"/>
                        </a:lnTo>
                        <a:lnTo>
                          <a:pt x="381" y="98"/>
                        </a:lnTo>
                        <a:lnTo>
                          <a:pt x="375" y="92"/>
                        </a:lnTo>
                        <a:lnTo>
                          <a:pt x="373" y="88"/>
                        </a:lnTo>
                        <a:lnTo>
                          <a:pt x="366" y="79"/>
                        </a:lnTo>
                        <a:lnTo>
                          <a:pt x="354" y="73"/>
                        </a:lnTo>
                        <a:lnTo>
                          <a:pt x="347" y="73"/>
                        </a:lnTo>
                        <a:lnTo>
                          <a:pt x="332" y="66"/>
                        </a:lnTo>
                        <a:lnTo>
                          <a:pt x="315" y="63"/>
                        </a:lnTo>
                        <a:lnTo>
                          <a:pt x="309" y="61"/>
                        </a:lnTo>
                        <a:lnTo>
                          <a:pt x="285" y="51"/>
                        </a:lnTo>
                        <a:lnTo>
                          <a:pt x="274" y="43"/>
                        </a:lnTo>
                        <a:lnTo>
                          <a:pt x="266" y="40"/>
                        </a:lnTo>
                        <a:lnTo>
                          <a:pt x="260" y="30"/>
                        </a:lnTo>
                        <a:lnTo>
                          <a:pt x="252" y="23"/>
                        </a:lnTo>
                        <a:lnTo>
                          <a:pt x="250" y="19"/>
                        </a:lnTo>
                        <a:lnTo>
                          <a:pt x="241" y="12"/>
                        </a:lnTo>
                        <a:lnTo>
                          <a:pt x="236" y="0"/>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376" name="Freeform 152"/>
                <p:cNvSpPr>
                  <a:spLocks noChangeAspect="1"/>
                </p:cNvSpPr>
                <p:nvPr/>
              </p:nvSpPr>
              <p:spPr bwMode="gray">
                <a:xfrm>
                  <a:off x="3069" y="2190"/>
                  <a:ext cx="1" cy="3"/>
                </a:xfrm>
                <a:custGeom>
                  <a:avLst/>
                  <a:gdLst/>
                  <a:ahLst/>
                  <a:cxnLst>
                    <a:cxn ang="0">
                      <a:pos x="8" y="3"/>
                    </a:cxn>
                    <a:cxn ang="0">
                      <a:pos x="0" y="0"/>
                    </a:cxn>
                    <a:cxn ang="0">
                      <a:pos x="0" y="11"/>
                    </a:cxn>
                    <a:cxn ang="0">
                      <a:pos x="3" y="19"/>
                    </a:cxn>
                    <a:cxn ang="0">
                      <a:pos x="8" y="17"/>
                    </a:cxn>
                    <a:cxn ang="0">
                      <a:pos x="8" y="3"/>
                    </a:cxn>
                  </a:cxnLst>
                  <a:rect l="0" t="0" r="r" b="b"/>
                  <a:pathLst>
                    <a:path w="8" h="19">
                      <a:moveTo>
                        <a:pt x="8" y="3"/>
                      </a:moveTo>
                      <a:lnTo>
                        <a:pt x="0" y="0"/>
                      </a:lnTo>
                      <a:lnTo>
                        <a:pt x="0" y="11"/>
                      </a:lnTo>
                      <a:lnTo>
                        <a:pt x="3" y="19"/>
                      </a:lnTo>
                      <a:lnTo>
                        <a:pt x="8" y="17"/>
                      </a:lnTo>
                      <a:lnTo>
                        <a:pt x="8" y="3"/>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377" name="Group 153"/>
                <p:cNvGrpSpPr>
                  <a:grpSpLocks noChangeAspect="1"/>
                </p:cNvGrpSpPr>
                <p:nvPr/>
              </p:nvGrpSpPr>
              <p:grpSpPr bwMode="gray">
                <a:xfrm>
                  <a:off x="3000" y="2012"/>
                  <a:ext cx="210" cy="192"/>
                  <a:chOff x="3000" y="2012"/>
                  <a:chExt cx="210" cy="192"/>
                </a:xfrm>
                <a:grpFill/>
              </p:grpSpPr>
              <p:sp>
                <p:nvSpPr>
                  <p:cNvPr id="387" name="Freeform 154"/>
                  <p:cNvSpPr>
                    <a:spLocks noChangeAspect="1"/>
                  </p:cNvSpPr>
                  <p:nvPr/>
                </p:nvSpPr>
                <p:spPr bwMode="gray">
                  <a:xfrm>
                    <a:off x="3122" y="2182"/>
                    <a:ext cx="10" cy="5"/>
                  </a:xfrm>
                  <a:custGeom>
                    <a:avLst/>
                    <a:gdLst/>
                    <a:ahLst/>
                    <a:cxnLst>
                      <a:cxn ang="0">
                        <a:pos x="50" y="2"/>
                      </a:cxn>
                      <a:cxn ang="0">
                        <a:pos x="45" y="0"/>
                      </a:cxn>
                      <a:cxn ang="0">
                        <a:pos x="27" y="2"/>
                      </a:cxn>
                      <a:cxn ang="0">
                        <a:pos x="23" y="10"/>
                      </a:cxn>
                      <a:cxn ang="0">
                        <a:pos x="12" y="18"/>
                      </a:cxn>
                      <a:cxn ang="0">
                        <a:pos x="0" y="22"/>
                      </a:cxn>
                      <a:cxn ang="0">
                        <a:pos x="1" y="26"/>
                      </a:cxn>
                      <a:cxn ang="0">
                        <a:pos x="27" y="19"/>
                      </a:cxn>
                      <a:cxn ang="0">
                        <a:pos x="50" y="2"/>
                      </a:cxn>
                    </a:cxnLst>
                    <a:rect l="0" t="0" r="r" b="b"/>
                    <a:pathLst>
                      <a:path w="50" h="26">
                        <a:moveTo>
                          <a:pt x="50" y="2"/>
                        </a:moveTo>
                        <a:lnTo>
                          <a:pt x="45" y="0"/>
                        </a:lnTo>
                        <a:lnTo>
                          <a:pt x="27" y="2"/>
                        </a:lnTo>
                        <a:lnTo>
                          <a:pt x="23" y="10"/>
                        </a:lnTo>
                        <a:lnTo>
                          <a:pt x="12" y="18"/>
                        </a:lnTo>
                        <a:lnTo>
                          <a:pt x="0" y="22"/>
                        </a:lnTo>
                        <a:lnTo>
                          <a:pt x="1" y="26"/>
                        </a:lnTo>
                        <a:lnTo>
                          <a:pt x="27" y="19"/>
                        </a:lnTo>
                        <a:lnTo>
                          <a:pt x="50" y="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88" name="Freeform 155"/>
                  <p:cNvSpPr>
                    <a:spLocks noChangeAspect="1"/>
                  </p:cNvSpPr>
                  <p:nvPr/>
                </p:nvSpPr>
                <p:spPr bwMode="gray">
                  <a:xfrm>
                    <a:off x="3000" y="2012"/>
                    <a:ext cx="210" cy="192"/>
                  </a:xfrm>
                  <a:custGeom>
                    <a:avLst/>
                    <a:gdLst/>
                    <a:ahLst/>
                    <a:cxnLst>
                      <a:cxn ang="0">
                        <a:pos x="920" y="957"/>
                      </a:cxn>
                      <a:cxn ang="0">
                        <a:pos x="836" y="944"/>
                      </a:cxn>
                      <a:cxn ang="0">
                        <a:pos x="792" y="933"/>
                      </a:cxn>
                      <a:cxn ang="0">
                        <a:pos x="717" y="912"/>
                      </a:cxn>
                      <a:cxn ang="0">
                        <a:pos x="673" y="839"/>
                      </a:cxn>
                      <a:cxn ang="0">
                        <a:pos x="610" y="865"/>
                      </a:cxn>
                      <a:cxn ang="0">
                        <a:pos x="551" y="868"/>
                      </a:cxn>
                      <a:cxn ang="0">
                        <a:pos x="511" y="859"/>
                      </a:cxn>
                      <a:cxn ang="0">
                        <a:pos x="462" y="822"/>
                      </a:cxn>
                      <a:cxn ang="0">
                        <a:pos x="400" y="794"/>
                      </a:cxn>
                      <a:cxn ang="0">
                        <a:pos x="351" y="713"/>
                      </a:cxn>
                      <a:cxn ang="0">
                        <a:pos x="323" y="661"/>
                      </a:cxn>
                      <a:cxn ang="0">
                        <a:pos x="292" y="661"/>
                      </a:cxn>
                      <a:cxn ang="0">
                        <a:pos x="270" y="632"/>
                      </a:cxn>
                      <a:cxn ang="0">
                        <a:pos x="252" y="640"/>
                      </a:cxn>
                      <a:cxn ang="0">
                        <a:pos x="237" y="653"/>
                      </a:cxn>
                      <a:cxn ang="0">
                        <a:pos x="188" y="595"/>
                      </a:cxn>
                      <a:cxn ang="0">
                        <a:pos x="172" y="506"/>
                      </a:cxn>
                      <a:cxn ang="0">
                        <a:pos x="111" y="466"/>
                      </a:cxn>
                      <a:cxn ang="0">
                        <a:pos x="82" y="422"/>
                      </a:cxn>
                      <a:cxn ang="0">
                        <a:pos x="72" y="393"/>
                      </a:cxn>
                      <a:cxn ang="0">
                        <a:pos x="100" y="328"/>
                      </a:cxn>
                      <a:cxn ang="0">
                        <a:pos x="102" y="278"/>
                      </a:cxn>
                      <a:cxn ang="0">
                        <a:pos x="40" y="213"/>
                      </a:cxn>
                      <a:cxn ang="0">
                        <a:pos x="12" y="118"/>
                      </a:cxn>
                      <a:cxn ang="0">
                        <a:pos x="0" y="34"/>
                      </a:cxn>
                      <a:cxn ang="0">
                        <a:pos x="38" y="16"/>
                      </a:cxn>
                      <a:cxn ang="0">
                        <a:pos x="121" y="68"/>
                      </a:cxn>
                      <a:cxn ang="0">
                        <a:pos x="166" y="27"/>
                      </a:cxn>
                      <a:cxn ang="0">
                        <a:pos x="227" y="57"/>
                      </a:cxn>
                      <a:cxn ang="0">
                        <a:pos x="232" y="85"/>
                      </a:cxn>
                      <a:cxn ang="0">
                        <a:pos x="260" y="123"/>
                      </a:cxn>
                      <a:cxn ang="0">
                        <a:pos x="303" y="171"/>
                      </a:cxn>
                      <a:cxn ang="0">
                        <a:pos x="357" y="203"/>
                      </a:cxn>
                      <a:cxn ang="0">
                        <a:pos x="497" y="207"/>
                      </a:cxn>
                      <a:cxn ang="0">
                        <a:pos x="543" y="207"/>
                      </a:cxn>
                      <a:cxn ang="0">
                        <a:pos x="600" y="135"/>
                      </a:cxn>
                      <a:cxn ang="0">
                        <a:pos x="664" y="121"/>
                      </a:cxn>
                      <a:cxn ang="0">
                        <a:pos x="722" y="119"/>
                      </a:cxn>
                      <a:cxn ang="0">
                        <a:pos x="804" y="150"/>
                      </a:cxn>
                      <a:cxn ang="0">
                        <a:pos x="851" y="187"/>
                      </a:cxn>
                      <a:cxn ang="0">
                        <a:pos x="936" y="230"/>
                      </a:cxn>
                      <a:cxn ang="0">
                        <a:pos x="935" y="321"/>
                      </a:cxn>
                      <a:cxn ang="0">
                        <a:pos x="895" y="398"/>
                      </a:cxn>
                      <a:cxn ang="0">
                        <a:pos x="899" y="470"/>
                      </a:cxn>
                      <a:cxn ang="0">
                        <a:pos x="909" y="546"/>
                      </a:cxn>
                      <a:cxn ang="0">
                        <a:pos x="960" y="586"/>
                      </a:cxn>
                      <a:cxn ang="0">
                        <a:pos x="915" y="676"/>
                      </a:cxn>
                      <a:cxn ang="0">
                        <a:pos x="986" y="759"/>
                      </a:cxn>
                      <a:cxn ang="0">
                        <a:pos x="1023" y="829"/>
                      </a:cxn>
                      <a:cxn ang="0">
                        <a:pos x="1033" y="866"/>
                      </a:cxn>
                      <a:cxn ang="0">
                        <a:pos x="970" y="902"/>
                      </a:cxn>
                    </a:cxnLst>
                    <a:rect l="0" t="0" r="r" b="b"/>
                    <a:pathLst>
                      <a:path w="1049" h="961">
                        <a:moveTo>
                          <a:pt x="957" y="958"/>
                        </a:moveTo>
                        <a:lnTo>
                          <a:pt x="954" y="957"/>
                        </a:lnTo>
                        <a:lnTo>
                          <a:pt x="947" y="961"/>
                        </a:lnTo>
                        <a:lnTo>
                          <a:pt x="932" y="960"/>
                        </a:lnTo>
                        <a:lnTo>
                          <a:pt x="920" y="957"/>
                        </a:lnTo>
                        <a:lnTo>
                          <a:pt x="903" y="951"/>
                        </a:lnTo>
                        <a:lnTo>
                          <a:pt x="895" y="944"/>
                        </a:lnTo>
                        <a:lnTo>
                          <a:pt x="889" y="949"/>
                        </a:lnTo>
                        <a:lnTo>
                          <a:pt x="855" y="947"/>
                        </a:lnTo>
                        <a:lnTo>
                          <a:pt x="836" y="944"/>
                        </a:lnTo>
                        <a:lnTo>
                          <a:pt x="825" y="939"/>
                        </a:lnTo>
                        <a:lnTo>
                          <a:pt x="820" y="941"/>
                        </a:lnTo>
                        <a:lnTo>
                          <a:pt x="818" y="945"/>
                        </a:lnTo>
                        <a:lnTo>
                          <a:pt x="806" y="938"/>
                        </a:lnTo>
                        <a:lnTo>
                          <a:pt x="792" y="933"/>
                        </a:lnTo>
                        <a:lnTo>
                          <a:pt x="775" y="933"/>
                        </a:lnTo>
                        <a:lnTo>
                          <a:pt x="755" y="930"/>
                        </a:lnTo>
                        <a:lnTo>
                          <a:pt x="744" y="926"/>
                        </a:lnTo>
                        <a:lnTo>
                          <a:pt x="726" y="925"/>
                        </a:lnTo>
                        <a:lnTo>
                          <a:pt x="717" y="912"/>
                        </a:lnTo>
                        <a:lnTo>
                          <a:pt x="710" y="893"/>
                        </a:lnTo>
                        <a:lnTo>
                          <a:pt x="705" y="869"/>
                        </a:lnTo>
                        <a:lnTo>
                          <a:pt x="697" y="852"/>
                        </a:lnTo>
                        <a:lnTo>
                          <a:pt x="683" y="843"/>
                        </a:lnTo>
                        <a:lnTo>
                          <a:pt x="673" y="839"/>
                        </a:lnTo>
                        <a:lnTo>
                          <a:pt x="665" y="838"/>
                        </a:lnTo>
                        <a:lnTo>
                          <a:pt x="645" y="847"/>
                        </a:lnTo>
                        <a:lnTo>
                          <a:pt x="625" y="853"/>
                        </a:lnTo>
                        <a:lnTo>
                          <a:pt x="619" y="860"/>
                        </a:lnTo>
                        <a:lnTo>
                          <a:pt x="610" y="865"/>
                        </a:lnTo>
                        <a:lnTo>
                          <a:pt x="600" y="865"/>
                        </a:lnTo>
                        <a:lnTo>
                          <a:pt x="584" y="875"/>
                        </a:lnTo>
                        <a:lnTo>
                          <a:pt x="573" y="877"/>
                        </a:lnTo>
                        <a:lnTo>
                          <a:pt x="559" y="874"/>
                        </a:lnTo>
                        <a:lnTo>
                          <a:pt x="551" y="868"/>
                        </a:lnTo>
                        <a:lnTo>
                          <a:pt x="537" y="865"/>
                        </a:lnTo>
                        <a:lnTo>
                          <a:pt x="523" y="868"/>
                        </a:lnTo>
                        <a:lnTo>
                          <a:pt x="516" y="868"/>
                        </a:lnTo>
                        <a:lnTo>
                          <a:pt x="507" y="856"/>
                        </a:lnTo>
                        <a:lnTo>
                          <a:pt x="511" y="859"/>
                        </a:lnTo>
                        <a:lnTo>
                          <a:pt x="509" y="854"/>
                        </a:lnTo>
                        <a:lnTo>
                          <a:pt x="502" y="849"/>
                        </a:lnTo>
                        <a:lnTo>
                          <a:pt x="470" y="838"/>
                        </a:lnTo>
                        <a:lnTo>
                          <a:pt x="462" y="826"/>
                        </a:lnTo>
                        <a:lnTo>
                          <a:pt x="462" y="822"/>
                        </a:lnTo>
                        <a:lnTo>
                          <a:pt x="453" y="812"/>
                        </a:lnTo>
                        <a:lnTo>
                          <a:pt x="438" y="805"/>
                        </a:lnTo>
                        <a:lnTo>
                          <a:pt x="425" y="800"/>
                        </a:lnTo>
                        <a:lnTo>
                          <a:pt x="409" y="799"/>
                        </a:lnTo>
                        <a:lnTo>
                          <a:pt x="400" y="794"/>
                        </a:lnTo>
                        <a:lnTo>
                          <a:pt x="392" y="785"/>
                        </a:lnTo>
                        <a:lnTo>
                          <a:pt x="384" y="762"/>
                        </a:lnTo>
                        <a:lnTo>
                          <a:pt x="374" y="745"/>
                        </a:lnTo>
                        <a:lnTo>
                          <a:pt x="371" y="730"/>
                        </a:lnTo>
                        <a:lnTo>
                          <a:pt x="351" y="713"/>
                        </a:lnTo>
                        <a:lnTo>
                          <a:pt x="347" y="699"/>
                        </a:lnTo>
                        <a:lnTo>
                          <a:pt x="342" y="689"/>
                        </a:lnTo>
                        <a:lnTo>
                          <a:pt x="334" y="685"/>
                        </a:lnTo>
                        <a:lnTo>
                          <a:pt x="324" y="669"/>
                        </a:lnTo>
                        <a:lnTo>
                          <a:pt x="323" y="661"/>
                        </a:lnTo>
                        <a:lnTo>
                          <a:pt x="319" y="655"/>
                        </a:lnTo>
                        <a:lnTo>
                          <a:pt x="313" y="651"/>
                        </a:lnTo>
                        <a:lnTo>
                          <a:pt x="301" y="656"/>
                        </a:lnTo>
                        <a:lnTo>
                          <a:pt x="293" y="664"/>
                        </a:lnTo>
                        <a:lnTo>
                          <a:pt x="292" y="661"/>
                        </a:lnTo>
                        <a:lnTo>
                          <a:pt x="286" y="659"/>
                        </a:lnTo>
                        <a:lnTo>
                          <a:pt x="283" y="654"/>
                        </a:lnTo>
                        <a:lnTo>
                          <a:pt x="276" y="649"/>
                        </a:lnTo>
                        <a:lnTo>
                          <a:pt x="271" y="642"/>
                        </a:lnTo>
                        <a:lnTo>
                          <a:pt x="270" y="632"/>
                        </a:lnTo>
                        <a:lnTo>
                          <a:pt x="265" y="627"/>
                        </a:lnTo>
                        <a:lnTo>
                          <a:pt x="256" y="624"/>
                        </a:lnTo>
                        <a:lnTo>
                          <a:pt x="252" y="628"/>
                        </a:lnTo>
                        <a:lnTo>
                          <a:pt x="254" y="634"/>
                        </a:lnTo>
                        <a:lnTo>
                          <a:pt x="252" y="640"/>
                        </a:lnTo>
                        <a:lnTo>
                          <a:pt x="253" y="646"/>
                        </a:lnTo>
                        <a:lnTo>
                          <a:pt x="244" y="646"/>
                        </a:lnTo>
                        <a:lnTo>
                          <a:pt x="243" y="656"/>
                        </a:lnTo>
                        <a:lnTo>
                          <a:pt x="240" y="655"/>
                        </a:lnTo>
                        <a:lnTo>
                          <a:pt x="237" y="653"/>
                        </a:lnTo>
                        <a:lnTo>
                          <a:pt x="217" y="638"/>
                        </a:lnTo>
                        <a:lnTo>
                          <a:pt x="210" y="630"/>
                        </a:lnTo>
                        <a:lnTo>
                          <a:pt x="205" y="622"/>
                        </a:lnTo>
                        <a:lnTo>
                          <a:pt x="201" y="602"/>
                        </a:lnTo>
                        <a:lnTo>
                          <a:pt x="188" y="595"/>
                        </a:lnTo>
                        <a:lnTo>
                          <a:pt x="189" y="574"/>
                        </a:lnTo>
                        <a:lnTo>
                          <a:pt x="193" y="547"/>
                        </a:lnTo>
                        <a:lnTo>
                          <a:pt x="186" y="533"/>
                        </a:lnTo>
                        <a:lnTo>
                          <a:pt x="179" y="521"/>
                        </a:lnTo>
                        <a:lnTo>
                          <a:pt x="172" y="506"/>
                        </a:lnTo>
                        <a:lnTo>
                          <a:pt x="163" y="497"/>
                        </a:lnTo>
                        <a:lnTo>
                          <a:pt x="150" y="493"/>
                        </a:lnTo>
                        <a:lnTo>
                          <a:pt x="140" y="488"/>
                        </a:lnTo>
                        <a:lnTo>
                          <a:pt x="126" y="477"/>
                        </a:lnTo>
                        <a:lnTo>
                          <a:pt x="111" y="466"/>
                        </a:lnTo>
                        <a:lnTo>
                          <a:pt x="99" y="460"/>
                        </a:lnTo>
                        <a:lnTo>
                          <a:pt x="99" y="449"/>
                        </a:lnTo>
                        <a:lnTo>
                          <a:pt x="93" y="435"/>
                        </a:lnTo>
                        <a:lnTo>
                          <a:pt x="86" y="429"/>
                        </a:lnTo>
                        <a:lnTo>
                          <a:pt x="82" y="422"/>
                        </a:lnTo>
                        <a:lnTo>
                          <a:pt x="73" y="422"/>
                        </a:lnTo>
                        <a:lnTo>
                          <a:pt x="67" y="417"/>
                        </a:lnTo>
                        <a:lnTo>
                          <a:pt x="65" y="401"/>
                        </a:lnTo>
                        <a:lnTo>
                          <a:pt x="68" y="400"/>
                        </a:lnTo>
                        <a:lnTo>
                          <a:pt x="72" y="393"/>
                        </a:lnTo>
                        <a:lnTo>
                          <a:pt x="76" y="368"/>
                        </a:lnTo>
                        <a:lnTo>
                          <a:pt x="80" y="360"/>
                        </a:lnTo>
                        <a:lnTo>
                          <a:pt x="88" y="358"/>
                        </a:lnTo>
                        <a:lnTo>
                          <a:pt x="87" y="349"/>
                        </a:lnTo>
                        <a:lnTo>
                          <a:pt x="100" y="328"/>
                        </a:lnTo>
                        <a:lnTo>
                          <a:pt x="109" y="317"/>
                        </a:lnTo>
                        <a:lnTo>
                          <a:pt x="104" y="299"/>
                        </a:lnTo>
                        <a:lnTo>
                          <a:pt x="110" y="285"/>
                        </a:lnTo>
                        <a:lnTo>
                          <a:pt x="116" y="278"/>
                        </a:lnTo>
                        <a:lnTo>
                          <a:pt x="102" y="278"/>
                        </a:lnTo>
                        <a:lnTo>
                          <a:pt x="80" y="273"/>
                        </a:lnTo>
                        <a:lnTo>
                          <a:pt x="68" y="262"/>
                        </a:lnTo>
                        <a:lnTo>
                          <a:pt x="62" y="240"/>
                        </a:lnTo>
                        <a:lnTo>
                          <a:pt x="50" y="230"/>
                        </a:lnTo>
                        <a:lnTo>
                          <a:pt x="40" y="213"/>
                        </a:lnTo>
                        <a:lnTo>
                          <a:pt x="35" y="180"/>
                        </a:lnTo>
                        <a:lnTo>
                          <a:pt x="34" y="164"/>
                        </a:lnTo>
                        <a:lnTo>
                          <a:pt x="22" y="147"/>
                        </a:lnTo>
                        <a:lnTo>
                          <a:pt x="8" y="139"/>
                        </a:lnTo>
                        <a:lnTo>
                          <a:pt x="12" y="118"/>
                        </a:lnTo>
                        <a:lnTo>
                          <a:pt x="10" y="102"/>
                        </a:lnTo>
                        <a:lnTo>
                          <a:pt x="10" y="85"/>
                        </a:lnTo>
                        <a:lnTo>
                          <a:pt x="8" y="58"/>
                        </a:lnTo>
                        <a:lnTo>
                          <a:pt x="1" y="41"/>
                        </a:lnTo>
                        <a:lnTo>
                          <a:pt x="0" y="34"/>
                        </a:lnTo>
                        <a:lnTo>
                          <a:pt x="14" y="25"/>
                        </a:lnTo>
                        <a:lnTo>
                          <a:pt x="16" y="18"/>
                        </a:lnTo>
                        <a:lnTo>
                          <a:pt x="25" y="0"/>
                        </a:lnTo>
                        <a:lnTo>
                          <a:pt x="34" y="11"/>
                        </a:lnTo>
                        <a:lnTo>
                          <a:pt x="38" y="16"/>
                        </a:lnTo>
                        <a:lnTo>
                          <a:pt x="70" y="62"/>
                        </a:lnTo>
                        <a:lnTo>
                          <a:pt x="86" y="65"/>
                        </a:lnTo>
                        <a:lnTo>
                          <a:pt x="99" y="68"/>
                        </a:lnTo>
                        <a:lnTo>
                          <a:pt x="104" y="68"/>
                        </a:lnTo>
                        <a:lnTo>
                          <a:pt x="121" y="68"/>
                        </a:lnTo>
                        <a:lnTo>
                          <a:pt x="127" y="68"/>
                        </a:lnTo>
                        <a:lnTo>
                          <a:pt x="138" y="65"/>
                        </a:lnTo>
                        <a:lnTo>
                          <a:pt x="150" y="53"/>
                        </a:lnTo>
                        <a:lnTo>
                          <a:pt x="156" y="37"/>
                        </a:lnTo>
                        <a:lnTo>
                          <a:pt x="166" y="27"/>
                        </a:lnTo>
                        <a:lnTo>
                          <a:pt x="178" y="19"/>
                        </a:lnTo>
                        <a:lnTo>
                          <a:pt x="204" y="13"/>
                        </a:lnTo>
                        <a:lnTo>
                          <a:pt x="221" y="22"/>
                        </a:lnTo>
                        <a:lnTo>
                          <a:pt x="220" y="36"/>
                        </a:lnTo>
                        <a:lnTo>
                          <a:pt x="227" y="57"/>
                        </a:lnTo>
                        <a:lnTo>
                          <a:pt x="212" y="65"/>
                        </a:lnTo>
                        <a:lnTo>
                          <a:pt x="209" y="70"/>
                        </a:lnTo>
                        <a:lnTo>
                          <a:pt x="220" y="77"/>
                        </a:lnTo>
                        <a:lnTo>
                          <a:pt x="224" y="81"/>
                        </a:lnTo>
                        <a:lnTo>
                          <a:pt x="232" y="85"/>
                        </a:lnTo>
                        <a:lnTo>
                          <a:pt x="240" y="92"/>
                        </a:lnTo>
                        <a:lnTo>
                          <a:pt x="247" y="95"/>
                        </a:lnTo>
                        <a:lnTo>
                          <a:pt x="254" y="95"/>
                        </a:lnTo>
                        <a:lnTo>
                          <a:pt x="258" y="94"/>
                        </a:lnTo>
                        <a:lnTo>
                          <a:pt x="260" y="123"/>
                        </a:lnTo>
                        <a:lnTo>
                          <a:pt x="265" y="142"/>
                        </a:lnTo>
                        <a:lnTo>
                          <a:pt x="270" y="155"/>
                        </a:lnTo>
                        <a:lnTo>
                          <a:pt x="282" y="165"/>
                        </a:lnTo>
                        <a:lnTo>
                          <a:pt x="293" y="167"/>
                        </a:lnTo>
                        <a:lnTo>
                          <a:pt x="303" y="171"/>
                        </a:lnTo>
                        <a:lnTo>
                          <a:pt x="318" y="170"/>
                        </a:lnTo>
                        <a:lnTo>
                          <a:pt x="329" y="171"/>
                        </a:lnTo>
                        <a:lnTo>
                          <a:pt x="336" y="176"/>
                        </a:lnTo>
                        <a:lnTo>
                          <a:pt x="344" y="192"/>
                        </a:lnTo>
                        <a:lnTo>
                          <a:pt x="357" y="203"/>
                        </a:lnTo>
                        <a:lnTo>
                          <a:pt x="377" y="214"/>
                        </a:lnTo>
                        <a:lnTo>
                          <a:pt x="411" y="225"/>
                        </a:lnTo>
                        <a:lnTo>
                          <a:pt x="423" y="226"/>
                        </a:lnTo>
                        <a:lnTo>
                          <a:pt x="479" y="209"/>
                        </a:lnTo>
                        <a:lnTo>
                          <a:pt x="497" y="207"/>
                        </a:lnTo>
                        <a:lnTo>
                          <a:pt x="519" y="202"/>
                        </a:lnTo>
                        <a:lnTo>
                          <a:pt x="516" y="205"/>
                        </a:lnTo>
                        <a:lnTo>
                          <a:pt x="502" y="208"/>
                        </a:lnTo>
                        <a:lnTo>
                          <a:pt x="519" y="210"/>
                        </a:lnTo>
                        <a:lnTo>
                          <a:pt x="543" y="207"/>
                        </a:lnTo>
                        <a:lnTo>
                          <a:pt x="543" y="187"/>
                        </a:lnTo>
                        <a:lnTo>
                          <a:pt x="534" y="166"/>
                        </a:lnTo>
                        <a:lnTo>
                          <a:pt x="548" y="166"/>
                        </a:lnTo>
                        <a:lnTo>
                          <a:pt x="566" y="162"/>
                        </a:lnTo>
                        <a:lnTo>
                          <a:pt x="600" y="135"/>
                        </a:lnTo>
                        <a:lnTo>
                          <a:pt x="615" y="121"/>
                        </a:lnTo>
                        <a:lnTo>
                          <a:pt x="631" y="117"/>
                        </a:lnTo>
                        <a:lnTo>
                          <a:pt x="642" y="117"/>
                        </a:lnTo>
                        <a:lnTo>
                          <a:pt x="653" y="121"/>
                        </a:lnTo>
                        <a:lnTo>
                          <a:pt x="664" y="121"/>
                        </a:lnTo>
                        <a:lnTo>
                          <a:pt x="669" y="116"/>
                        </a:lnTo>
                        <a:lnTo>
                          <a:pt x="672" y="107"/>
                        </a:lnTo>
                        <a:lnTo>
                          <a:pt x="686" y="105"/>
                        </a:lnTo>
                        <a:lnTo>
                          <a:pt x="707" y="107"/>
                        </a:lnTo>
                        <a:lnTo>
                          <a:pt x="722" y="119"/>
                        </a:lnTo>
                        <a:lnTo>
                          <a:pt x="731" y="131"/>
                        </a:lnTo>
                        <a:lnTo>
                          <a:pt x="769" y="143"/>
                        </a:lnTo>
                        <a:lnTo>
                          <a:pt x="782" y="150"/>
                        </a:lnTo>
                        <a:lnTo>
                          <a:pt x="793" y="153"/>
                        </a:lnTo>
                        <a:lnTo>
                          <a:pt x="804" y="150"/>
                        </a:lnTo>
                        <a:lnTo>
                          <a:pt x="819" y="153"/>
                        </a:lnTo>
                        <a:lnTo>
                          <a:pt x="828" y="158"/>
                        </a:lnTo>
                        <a:lnTo>
                          <a:pt x="837" y="171"/>
                        </a:lnTo>
                        <a:lnTo>
                          <a:pt x="841" y="183"/>
                        </a:lnTo>
                        <a:lnTo>
                          <a:pt x="851" y="187"/>
                        </a:lnTo>
                        <a:lnTo>
                          <a:pt x="867" y="197"/>
                        </a:lnTo>
                        <a:lnTo>
                          <a:pt x="889" y="215"/>
                        </a:lnTo>
                        <a:lnTo>
                          <a:pt x="905" y="225"/>
                        </a:lnTo>
                        <a:lnTo>
                          <a:pt x="931" y="225"/>
                        </a:lnTo>
                        <a:lnTo>
                          <a:pt x="936" y="230"/>
                        </a:lnTo>
                        <a:lnTo>
                          <a:pt x="936" y="267"/>
                        </a:lnTo>
                        <a:lnTo>
                          <a:pt x="939" y="278"/>
                        </a:lnTo>
                        <a:lnTo>
                          <a:pt x="937" y="291"/>
                        </a:lnTo>
                        <a:lnTo>
                          <a:pt x="935" y="305"/>
                        </a:lnTo>
                        <a:lnTo>
                          <a:pt x="935" y="321"/>
                        </a:lnTo>
                        <a:lnTo>
                          <a:pt x="930" y="343"/>
                        </a:lnTo>
                        <a:lnTo>
                          <a:pt x="916" y="365"/>
                        </a:lnTo>
                        <a:lnTo>
                          <a:pt x="916" y="380"/>
                        </a:lnTo>
                        <a:lnTo>
                          <a:pt x="895" y="388"/>
                        </a:lnTo>
                        <a:lnTo>
                          <a:pt x="895" y="398"/>
                        </a:lnTo>
                        <a:lnTo>
                          <a:pt x="895" y="418"/>
                        </a:lnTo>
                        <a:lnTo>
                          <a:pt x="909" y="423"/>
                        </a:lnTo>
                        <a:lnTo>
                          <a:pt x="910" y="434"/>
                        </a:lnTo>
                        <a:lnTo>
                          <a:pt x="903" y="452"/>
                        </a:lnTo>
                        <a:lnTo>
                          <a:pt x="899" y="470"/>
                        </a:lnTo>
                        <a:lnTo>
                          <a:pt x="901" y="482"/>
                        </a:lnTo>
                        <a:lnTo>
                          <a:pt x="907" y="498"/>
                        </a:lnTo>
                        <a:lnTo>
                          <a:pt x="910" y="516"/>
                        </a:lnTo>
                        <a:lnTo>
                          <a:pt x="907" y="533"/>
                        </a:lnTo>
                        <a:lnTo>
                          <a:pt x="909" y="546"/>
                        </a:lnTo>
                        <a:lnTo>
                          <a:pt x="919" y="557"/>
                        </a:lnTo>
                        <a:lnTo>
                          <a:pt x="931" y="560"/>
                        </a:lnTo>
                        <a:lnTo>
                          <a:pt x="943" y="560"/>
                        </a:lnTo>
                        <a:lnTo>
                          <a:pt x="954" y="570"/>
                        </a:lnTo>
                        <a:lnTo>
                          <a:pt x="960" y="586"/>
                        </a:lnTo>
                        <a:lnTo>
                          <a:pt x="960" y="601"/>
                        </a:lnTo>
                        <a:lnTo>
                          <a:pt x="954" y="618"/>
                        </a:lnTo>
                        <a:lnTo>
                          <a:pt x="931" y="646"/>
                        </a:lnTo>
                        <a:lnTo>
                          <a:pt x="919" y="671"/>
                        </a:lnTo>
                        <a:lnTo>
                          <a:pt x="915" y="676"/>
                        </a:lnTo>
                        <a:lnTo>
                          <a:pt x="923" y="686"/>
                        </a:lnTo>
                        <a:lnTo>
                          <a:pt x="937" y="698"/>
                        </a:lnTo>
                        <a:lnTo>
                          <a:pt x="958" y="741"/>
                        </a:lnTo>
                        <a:lnTo>
                          <a:pt x="970" y="751"/>
                        </a:lnTo>
                        <a:lnTo>
                          <a:pt x="986" y="759"/>
                        </a:lnTo>
                        <a:lnTo>
                          <a:pt x="1013" y="768"/>
                        </a:lnTo>
                        <a:lnTo>
                          <a:pt x="1018" y="774"/>
                        </a:lnTo>
                        <a:lnTo>
                          <a:pt x="1023" y="800"/>
                        </a:lnTo>
                        <a:lnTo>
                          <a:pt x="1024" y="815"/>
                        </a:lnTo>
                        <a:lnTo>
                          <a:pt x="1023" y="829"/>
                        </a:lnTo>
                        <a:lnTo>
                          <a:pt x="1043" y="833"/>
                        </a:lnTo>
                        <a:lnTo>
                          <a:pt x="1048" y="838"/>
                        </a:lnTo>
                        <a:lnTo>
                          <a:pt x="1049" y="848"/>
                        </a:lnTo>
                        <a:lnTo>
                          <a:pt x="1046" y="854"/>
                        </a:lnTo>
                        <a:lnTo>
                          <a:pt x="1033" y="866"/>
                        </a:lnTo>
                        <a:lnTo>
                          <a:pt x="1021" y="869"/>
                        </a:lnTo>
                        <a:lnTo>
                          <a:pt x="1006" y="875"/>
                        </a:lnTo>
                        <a:lnTo>
                          <a:pt x="992" y="880"/>
                        </a:lnTo>
                        <a:lnTo>
                          <a:pt x="979" y="890"/>
                        </a:lnTo>
                        <a:lnTo>
                          <a:pt x="970" y="902"/>
                        </a:lnTo>
                        <a:lnTo>
                          <a:pt x="959" y="931"/>
                        </a:lnTo>
                        <a:lnTo>
                          <a:pt x="957" y="944"/>
                        </a:lnTo>
                        <a:lnTo>
                          <a:pt x="957" y="958"/>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378" name="Freeform 156"/>
                <p:cNvSpPr>
                  <a:spLocks noChangeAspect="1"/>
                </p:cNvSpPr>
                <p:nvPr/>
              </p:nvSpPr>
              <p:spPr bwMode="gray">
                <a:xfrm>
                  <a:off x="2941" y="2045"/>
                  <a:ext cx="107" cy="109"/>
                </a:xfrm>
                <a:custGeom>
                  <a:avLst/>
                  <a:gdLst/>
                  <a:ahLst/>
                  <a:cxnLst>
                    <a:cxn ang="0">
                      <a:pos x="527" y="500"/>
                    </a:cxn>
                    <a:cxn ang="0">
                      <a:pos x="510" y="490"/>
                    </a:cxn>
                    <a:cxn ang="0">
                      <a:pos x="505" y="494"/>
                    </a:cxn>
                    <a:cxn ang="0">
                      <a:pos x="479" y="489"/>
                    </a:cxn>
                    <a:cxn ang="0">
                      <a:pos x="452" y="512"/>
                    </a:cxn>
                    <a:cxn ang="0">
                      <a:pos x="426" y="548"/>
                    </a:cxn>
                    <a:cxn ang="0">
                      <a:pos x="265" y="515"/>
                    </a:cxn>
                    <a:cxn ang="0">
                      <a:pos x="263" y="472"/>
                    </a:cxn>
                    <a:cxn ang="0">
                      <a:pos x="232" y="467"/>
                    </a:cxn>
                    <a:cxn ang="0">
                      <a:pos x="218" y="444"/>
                    </a:cxn>
                    <a:cxn ang="0">
                      <a:pos x="100" y="376"/>
                    </a:cxn>
                    <a:cxn ang="0">
                      <a:pos x="0" y="278"/>
                    </a:cxn>
                    <a:cxn ang="0">
                      <a:pos x="58" y="237"/>
                    </a:cxn>
                    <a:cxn ang="0">
                      <a:pos x="95" y="220"/>
                    </a:cxn>
                    <a:cxn ang="0">
                      <a:pos x="111" y="209"/>
                    </a:cxn>
                    <a:cxn ang="0">
                      <a:pos x="133" y="180"/>
                    </a:cxn>
                    <a:cxn ang="0">
                      <a:pos x="140" y="73"/>
                    </a:cxn>
                    <a:cxn ang="0">
                      <a:pos x="189" y="31"/>
                    </a:cxn>
                    <a:cxn ang="0">
                      <a:pos x="229" y="0"/>
                    </a:cxn>
                    <a:cxn ang="0">
                      <a:pos x="279" y="10"/>
                    </a:cxn>
                    <a:cxn ang="0">
                      <a:pos x="306" y="20"/>
                    </a:cxn>
                    <a:cxn ang="0">
                      <a:pos x="329" y="14"/>
                    </a:cxn>
                    <a:cxn ang="0">
                      <a:pos x="344" y="64"/>
                    </a:cxn>
                    <a:cxn ang="0">
                      <a:pos x="362" y="96"/>
                    </a:cxn>
                    <a:cxn ang="0">
                      <a:pos x="396" y="112"/>
                    </a:cxn>
                    <a:cxn ang="0">
                      <a:pos x="404" y="119"/>
                    </a:cxn>
                    <a:cxn ang="0">
                      <a:pos x="403" y="152"/>
                    </a:cxn>
                    <a:cxn ang="0">
                      <a:pos x="381" y="184"/>
                    </a:cxn>
                    <a:cxn ang="0">
                      <a:pos x="374" y="195"/>
                    </a:cxn>
                    <a:cxn ang="0">
                      <a:pos x="366" y="227"/>
                    </a:cxn>
                    <a:cxn ang="0">
                      <a:pos x="359" y="236"/>
                    </a:cxn>
                    <a:cxn ang="0">
                      <a:pos x="367" y="256"/>
                    </a:cxn>
                    <a:cxn ang="0">
                      <a:pos x="380" y="264"/>
                    </a:cxn>
                    <a:cxn ang="0">
                      <a:pos x="393" y="283"/>
                    </a:cxn>
                    <a:cxn ang="0">
                      <a:pos x="405" y="301"/>
                    </a:cxn>
                    <a:cxn ang="0">
                      <a:pos x="432" y="322"/>
                    </a:cxn>
                    <a:cxn ang="0">
                      <a:pos x="457" y="331"/>
                    </a:cxn>
                    <a:cxn ang="0">
                      <a:pos x="473" y="355"/>
                    </a:cxn>
                    <a:cxn ang="0">
                      <a:pos x="487" y="381"/>
                    </a:cxn>
                    <a:cxn ang="0">
                      <a:pos x="482" y="429"/>
                    </a:cxn>
                    <a:cxn ang="0">
                      <a:pos x="499" y="456"/>
                    </a:cxn>
                    <a:cxn ang="0">
                      <a:pos x="511" y="472"/>
                    </a:cxn>
                    <a:cxn ang="0">
                      <a:pos x="534" y="489"/>
                    </a:cxn>
                  </a:cxnLst>
                  <a:rect l="0" t="0" r="r" b="b"/>
                  <a:pathLst>
                    <a:path w="534" h="548">
                      <a:moveTo>
                        <a:pt x="534" y="489"/>
                      </a:moveTo>
                      <a:lnTo>
                        <a:pt x="527" y="500"/>
                      </a:lnTo>
                      <a:lnTo>
                        <a:pt x="520" y="495"/>
                      </a:lnTo>
                      <a:lnTo>
                        <a:pt x="510" y="490"/>
                      </a:lnTo>
                      <a:lnTo>
                        <a:pt x="507" y="491"/>
                      </a:lnTo>
                      <a:lnTo>
                        <a:pt x="505" y="494"/>
                      </a:lnTo>
                      <a:lnTo>
                        <a:pt x="493" y="490"/>
                      </a:lnTo>
                      <a:lnTo>
                        <a:pt x="479" y="489"/>
                      </a:lnTo>
                      <a:lnTo>
                        <a:pt x="463" y="495"/>
                      </a:lnTo>
                      <a:lnTo>
                        <a:pt x="452" y="512"/>
                      </a:lnTo>
                      <a:lnTo>
                        <a:pt x="442" y="532"/>
                      </a:lnTo>
                      <a:lnTo>
                        <a:pt x="426" y="548"/>
                      </a:lnTo>
                      <a:lnTo>
                        <a:pt x="328" y="543"/>
                      </a:lnTo>
                      <a:lnTo>
                        <a:pt x="265" y="515"/>
                      </a:lnTo>
                      <a:lnTo>
                        <a:pt x="263" y="511"/>
                      </a:lnTo>
                      <a:lnTo>
                        <a:pt x="263" y="472"/>
                      </a:lnTo>
                      <a:lnTo>
                        <a:pt x="261" y="469"/>
                      </a:lnTo>
                      <a:lnTo>
                        <a:pt x="232" y="467"/>
                      </a:lnTo>
                      <a:lnTo>
                        <a:pt x="224" y="449"/>
                      </a:lnTo>
                      <a:lnTo>
                        <a:pt x="218" y="444"/>
                      </a:lnTo>
                      <a:lnTo>
                        <a:pt x="162" y="423"/>
                      </a:lnTo>
                      <a:lnTo>
                        <a:pt x="100" y="376"/>
                      </a:lnTo>
                      <a:lnTo>
                        <a:pt x="16" y="353"/>
                      </a:lnTo>
                      <a:lnTo>
                        <a:pt x="0" y="278"/>
                      </a:lnTo>
                      <a:lnTo>
                        <a:pt x="43" y="248"/>
                      </a:lnTo>
                      <a:lnTo>
                        <a:pt x="58" y="237"/>
                      </a:lnTo>
                      <a:lnTo>
                        <a:pt x="73" y="232"/>
                      </a:lnTo>
                      <a:lnTo>
                        <a:pt x="95" y="220"/>
                      </a:lnTo>
                      <a:lnTo>
                        <a:pt x="107" y="213"/>
                      </a:lnTo>
                      <a:lnTo>
                        <a:pt x="111" y="209"/>
                      </a:lnTo>
                      <a:lnTo>
                        <a:pt x="123" y="204"/>
                      </a:lnTo>
                      <a:lnTo>
                        <a:pt x="133" y="180"/>
                      </a:lnTo>
                      <a:lnTo>
                        <a:pt x="136" y="143"/>
                      </a:lnTo>
                      <a:lnTo>
                        <a:pt x="140" y="73"/>
                      </a:lnTo>
                      <a:lnTo>
                        <a:pt x="171" y="60"/>
                      </a:lnTo>
                      <a:lnTo>
                        <a:pt x="189" y="31"/>
                      </a:lnTo>
                      <a:lnTo>
                        <a:pt x="204" y="22"/>
                      </a:lnTo>
                      <a:lnTo>
                        <a:pt x="229" y="0"/>
                      </a:lnTo>
                      <a:lnTo>
                        <a:pt x="249" y="9"/>
                      </a:lnTo>
                      <a:lnTo>
                        <a:pt x="279" y="10"/>
                      </a:lnTo>
                      <a:lnTo>
                        <a:pt x="297" y="9"/>
                      </a:lnTo>
                      <a:lnTo>
                        <a:pt x="306" y="20"/>
                      </a:lnTo>
                      <a:lnTo>
                        <a:pt x="322" y="22"/>
                      </a:lnTo>
                      <a:lnTo>
                        <a:pt x="329" y="14"/>
                      </a:lnTo>
                      <a:lnTo>
                        <a:pt x="334" y="47"/>
                      </a:lnTo>
                      <a:lnTo>
                        <a:pt x="344" y="64"/>
                      </a:lnTo>
                      <a:lnTo>
                        <a:pt x="356" y="74"/>
                      </a:lnTo>
                      <a:lnTo>
                        <a:pt x="362" y="96"/>
                      </a:lnTo>
                      <a:lnTo>
                        <a:pt x="374" y="107"/>
                      </a:lnTo>
                      <a:lnTo>
                        <a:pt x="396" y="112"/>
                      </a:lnTo>
                      <a:lnTo>
                        <a:pt x="410" y="112"/>
                      </a:lnTo>
                      <a:lnTo>
                        <a:pt x="404" y="119"/>
                      </a:lnTo>
                      <a:lnTo>
                        <a:pt x="398" y="133"/>
                      </a:lnTo>
                      <a:lnTo>
                        <a:pt x="403" y="152"/>
                      </a:lnTo>
                      <a:lnTo>
                        <a:pt x="394" y="162"/>
                      </a:lnTo>
                      <a:lnTo>
                        <a:pt x="381" y="184"/>
                      </a:lnTo>
                      <a:lnTo>
                        <a:pt x="382" y="192"/>
                      </a:lnTo>
                      <a:lnTo>
                        <a:pt x="374" y="195"/>
                      </a:lnTo>
                      <a:lnTo>
                        <a:pt x="370" y="202"/>
                      </a:lnTo>
                      <a:lnTo>
                        <a:pt x="366" y="227"/>
                      </a:lnTo>
                      <a:lnTo>
                        <a:pt x="362" y="234"/>
                      </a:lnTo>
                      <a:lnTo>
                        <a:pt x="359" y="236"/>
                      </a:lnTo>
                      <a:lnTo>
                        <a:pt x="361" y="251"/>
                      </a:lnTo>
                      <a:lnTo>
                        <a:pt x="367" y="256"/>
                      </a:lnTo>
                      <a:lnTo>
                        <a:pt x="376" y="256"/>
                      </a:lnTo>
                      <a:lnTo>
                        <a:pt x="380" y="264"/>
                      </a:lnTo>
                      <a:lnTo>
                        <a:pt x="387" y="269"/>
                      </a:lnTo>
                      <a:lnTo>
                        <a:pt x="393" y="283"/>
                      </a:lnTo>
                      <a:lnTo>
                        <a:pt x="393" y="294"/>
                      </a:lnTo>
                      <a:lnTo>
                        <a:pt x="405" y="301"/>
                      </a:lnTo>
                      <a:lnTo>
                        <a:pt x="420" y="311"/>
                      </a:lnTo>
                      <a:lnTo>
                        <a:pt x="432" y="322"/>
                      </a:lnTo>
                      <a:lnTo>
                        <a:pt x="444" y="327"/>
                      </a:lnTo>
                      <a:lnTo>
                        <a:pt x="457" y="331"/>
                      </a:lnTo>
                      <a:lnTo>
                        <a:pt x="466" y="340"/>
                      </a:lnTo>
                      <a:lnTo>
                        <a:pt x="473" y="355"/>
                      </a:lnTo>
                      <a:lnTo>
                        <a:pt x="480" y="367"/>
                      </a:lnTo>
                      <a:lnTo>
                        <a:pt x="487" y="381"/>
                      </a:lnTo>
                      <a:lnTo>
                        <a:pt x="483" y="408"/>
                      </a:lnTo>
                      <a:lnTo>
                        <a:pt x="482" y="429"/>
                      </a:lnTo>
                      <a:lnTo>
                        <a:pt x="495" y="436"/>
                      </a:lnTo>
                      <a:lnTo>
                        <a:pt x="499" y="456"/>
                      </a:lnTo>
                      <a:lnTo>
                        <a:pt x="504" y="464"/>
                      </a:lnTo>
                      <a:lnTo>
                        <a:pt x="511" y="472"/>
                      </a:lnTo>
                      <a:lnTo>
                        <a:pt x="531" y="487"/>
                      </a:lnTo>
                      <a:lnTo>
                        <a:pt x="534" y="48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79" name="Freeform 157"/>
                <p:cNvSpPr>
                  <a:spLocks noChangeAspect="1"/>
                </p:cNvSpPr>
                <p:nvPr/>
              </p:nvSpPr>
              <p:spPr bwMode="gray">
                <a:xfrm>
                  <a:off x="3072" y="2191"/>
                  <a:ext cx="9" cy="20"/>
                </a:xfrm>
                <a:custGeom>
                  <a:avLst/>
                  <a:gdLst/>
                  <a:ahLst/>
                  <a:cxnLst>
                    <a:cxn ang="0">
                      <a:pos x="16" y="98"/>
                    </a:cxn>
                    <a:cxn ang="0">
                      <a:pos x="35" y="90"/>
                    </a:cxn>
                    <a:cxn ang="0">
                      <a:pos x="38" y="87"/>
                    </a:cxn>
                    <a:cxn ang="0">
                      <a:pos x="39" y="81"/>
                    </a:cxn>
                    <a:cxn ang="0">
                      <a:pos x="43" y="74"/>
                    </a:cxn>
                    <a:cxn ang="0">
                      <a:pos x="44" y="70"/>
                    </a:cxn>
                    <a:cxn ang="0">
                      <a:pos x="44" y="55"/>
                    </a:cxn>
                    <a:cxn ang="0">
                      <a:pos x="40" y="50"/>
                    </a:cxn>
                    <a:cxn ang="0">
                      <a:pos x="40" y="42"/>
                    </a:cxn>
                    <a:cxn ang="0">
                      <a:pos x="40" y="33"/>
                    </a:cxn>
                    <a:cxn ang="0">
                      <a:pos x="43" y="32"/>
                    </a:cxn>
                    <a:cxn ang="0">
                      <a:pos x="41" y="29"/>
                    </a:cxn>
                    <a:cxn ang="0">
                      <a:pos x="44" y="25"/>
                    </a:cxn>
                    <a:cxn ang="0">
                      <a:pos x="44" y="21"/>
                    </a:cxn>
                    <a:cxn ang="0">
                      <a:pos x="45" y="16"/>
                    </a:cxn>
                    <a:cxn ang="0">
                      <a:pos x="43" y="15"/>
                    </a:cxn>
                    <a:cxn ang="0">
                      <a:pos x="36" y="12"/>
                    </a:cxn>
                    <a:cxn ang="0">
                      <a:pos x="34" y="10"/>
                    </a:cxn>
                    <a:cxn ang="0">
                      <a:pos x="34" y="6"/>
                    </a:cxn>
                    <a:cxn ang="0">
                      <a:pos x="30" y="4"/>
                    </a:cxn>
                    <a:cxn ang="0">
                      <a:pos x="24" y="0"/>
                    </a:cxn>
                    <a:cxn ang="0">
                      <a:pos x="18" y="4"/>
                    </a:cxn>
                    <a:cxn ang="0">
                      <a:pos x="13" y="12"/>
                    </a:cxn>
                    <a:cxn ang="0">
                      <a:pos x="11" y="26"/>
                    </a:cxn>
                    <a:cxn ang="0">
                      <a:pos x="7" y="36"/>
                    </a:cxn>
                    <a:cxn ang="0">
                      <a:pos x="1" y="43"/>
                    </a:cxn>
                    <a:cxn ang="0">
                      <a:pos x="1" y="50"/>
                    </a:cxn>
                    <a:cxn ang="0">
                      <a:pos x="0" y="55"/>
                    </a:cxn>
                    <a:cxn ang="0">
                      <a:pos x="2" y="58"/>
                    </a:cxn>
                    <a:cxn ang="0">
                      <a:pos x="0" y="63"/>
                    </a:cxn>
                    <a:cxn ang="0">
                      <a:pos x="1" y="66"/>
                    </a:cxn>
                    <a:cxn ang="0">
                      <a:pos x="5" y="74"/>
                    </a:cxn>
                    <a:cxn ang="0">
                      <a:pos x="2" y="77"/>
                    </a:cxn>
                    <a:cxn ang="0">
                      <a:pos x="5" y="80"/>
                    </a:cxn>
                    <a:cxn ang="0">
                      <a:pos x="3" y="84"/>
                    </a:cxn>
                    <a:cxn ang="0">
                      <a:pos x="2" y="85"/>
                    </a:cxn>
                    <a:cxn ang="0">
                      <a:pos x="9" y="97"/>
                    </a:cxn>
                    <a:cxn ang="0">
                      <a:pos x="16" y="98"/>
                    </a:cxn>
                  </a:cxnLst>
                  <a:rect l="0" t="0" r="r" b="b"/>
                  <a:pathLst>
                    <a:path w="45" h="98">
                      <a:moveTo>
                        <a:pt x="16" y="98"/>
                      </a:moveTo>
                      <a:lnTo>
                        <a:pt x="35" y="90"/>
                      </a:lnTo>
                      <a:lnTo>
                        <a:pt x="38" y="87"/>
                      </a:lnTo>
                      <a:lnTo>
                        <a:pt x="39" y="81"/>
                      </a:lnTo>
                      <a:lnTo>
                        <a:pt x="43" y="74"/>
                      </a:lnTo>
                      <a:lnTo>
                        <a:pt x="44" y="70"/>
                      </a:lnTo>
                      <a:lnTo>
                        <a:pt x="44" y="55"/>
                      </a:lnTo>
                      <a:lnTo>
                        <a:pt x="40" y="50"/>
                      </a:lnTo>
                      <a:lnTo>
                        <a:pt x="40" y="42"/>
                      </a:lnTo>
                      <a:lnTo>
                        <a:pt x="40" y="33"/>
                      </a:lnTo>
                      <a:lnTo>
                        <a:pt x="43" y="32"/>
                      </a:lnTo>
                      <a:lnTo>
                        <a:pt x="41" y="29"/>
                      </a:lnTo>
                      <a:lnTo>
                        <a:pt x="44" y="25"/>
                      </a:lnTo>
                      <a:lnTo>
                        <a:pt x="44" y="21"/>
                      </a:lnTo>
                      <a:lnTo>
                        <a:pt x="45" y="16"/>
                      </a:lnTo>
                      <a:lnTo>
                        <a:pt x="43" y="15"/>
                      </a:lnTo>
                      <a:lnTo>
                        <a:pt x="36" y="12"/>
                      </a:lnTo>
                      <a:lnTo>
                        <a:pt x="34" y="10"/>
                      </a:lnTo>
                      <a:lnTo>
                        <a:pt x="34" y="6"/>
                      </a:lnTo>
                      <a:lnTo>
                        <a:pt x="30" y="4"/>
                      </a:lnTo>
                      <a:lnTo>
                        <a:pt x="24" y="0"/>
                      </a:lnTo>
                      <a:lnTo>
                        <a:pt x="18" y="4"/>
                      </a:lnTo>
                      <a:lnTo>
                        <a:pt x="13" y="12"/>
                      </a:lnTo>
                      <a:lnTo>
                        <a:pt x="11" y="26"/>
                      </a:lnTo>
                      <a:lnTo>
                        <a:pt x="7" y="36"/>
                      </a:lnTo>
                      <a:lnTo>
                        <a:pt x="1" y="43"/>
                      </a:lnTo>
                      <a:lnTo>
                        <a:pt x="1" y="50"/>
                      </a:lnTo>
                      <a:lnTo>
                        <a:pt x="0" y="55"/>
                      </a:lnTo>
                      <a:lnTo>
                        <a:pt x="2" y="58"/>
                      </a:lnTo>
                      <a:lnTo>
                        <a:pt x="0" y="63"/>
                      </a:lnTo>
                      <a:lnTo>
                        <a:pt x="1" y="66"/>
                      </a:lnTo>
                      <a:lnTo>
                        <a:pt x="5" y="74"/>
                      </a:lnTo>
                      <a:lnTo>
                        <a:pt x="2" y="77"/>
                      </a:lnTo>
                      <a:lnTo>
                        <a:pt x="5" y="80"/>
                      </a:lnTo>
                      <a:lnTo>
                        <a:pt x="3" y="84"/>
                      </a:lnTo>
                      <a:lnTo>
                        <a:pt x="2" y="85"/>
                      </a:lnTo>
                      <a:lnTo>
                        <a:pt x="9" y="97"/>
                      </a:lnTo>
                      <a:lnTo>
                        <a:pt x="16" y="9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80" name="Freeform 158"/>
                <p:cNvSpPr>
                  <a:spLocks noChangeAspect="1"/>
                </p:cNvSpPr>
                <p:nvPr/>
              </p:nvSpPr>
              <p:spPr bwMode="gray">
                <a:xfrm>
                  <a:off x="3075" y="2192"/>
                  <a:ext cx="58" cy="43"/>
                </a:xfrm>
                <a:custGeom>
                  <a:avLst/>
                  <a:gdLst/>
                  <a:ahLst/>
                  <a:cxnLst>
                    <a:cxn ang="0">
                      <a:pos x="217" y="215"/>
                    </a:cxn>
                    <a:cxn ang="0">
                      <a:pos x="36" y="136"/>
                    </a:cxn>
                    <a:cxn ang="0">
                      <a:pos x="0" y="92"/>
                    </a:cxn>
                    <a:cxn ang="0">
                      <a:pos x="17" y="89"/>
                    </a:cxn>
                    <a:cxn ang="0">
                      <a:pos x="20" y="95"/>
                    </a:cxn>
                    <a:cxn ang="0">
                      <a:pos x="17" y="107"/>
                    </a:cxn>
                    <a:cxn ang="0">
                      <a:pos x="30" y="109"/>
                    </a:cxn>
                    <a:cxn ang="0">
                      <a:pos x="35" y="107"/>
                    </a:cxn>
                    <a:cxn ang="0">
                      <a:pos x="41" y="122"/>
                    </a:cxn>
                    <a:cxn ang="0">
                      <a:pos x="70" y="124"/>
                    </a:cxn>
                    <a:cxn ang="0">
                      <a:pos x="79" y="118"/>
                    </a:cxn>
                    <a:cxn ang="0">
                      <a:pos x="110" y="114"/>
                    </a:cxn>
                    <a:cxn ang="0">
                      <a:pos x="125" y="118"/>
                    </a:cxn>
                    <a:cxn ang="0">
                      <a:pos x="159" y="119"/>
                    </a:cxn>
                    <a:cxn ang="0">
                      <a:pos x="169" y="109"/>
                    </a:cxn>
                    <a:cxn ang="0">
                      <a:pos x="180" y="106"/>
                    </a:cxn>
                    <a:cxn ang="0">
                      <a:pos x="186" y="102"/>
                    </a:cxn>
                    <a:cxn ang="0">
                      <a:pos x="184" y="97"/>
                    </a:cxn>
                    <a:cxn ang="0">
                      <a:pos x="192" y="95"/>
                    </a:cxn>
                    <a:cxn ang="0">
                      <a:pos x="195" y="91"/>
                    </a:cxn>
                    <a:cxn ang="0">
                      <a:pos x="197" y="84"/>
                    </a:cxn>
                    <a:cxn ang="0">
                      <a:pos x="201" y="76"/>
                    </a:cxn>
                    <a:cxn ang="0">
                      <a:pos x="213" y="65"/>
                    </a:cxn>
                    <a:cxn ang="0">
                      <a:pos x="219" y="59"/>
                    </a:cxn>
                    <a:cxn ang="0">
                      <a:pos x="233" y="48"/>
                    </a:cxn>
                    <a:cxn ang="0">
                      <a:pos x="238" y="43"/>
                    </a:cxn>
                    <a:cxn ang="0">
                      <a:pos x="240" y="39"/>
                    </a:cxn>
                    <a:cxn ang="0">
                      <a:pos x="245" y="32"/>
                    </a:cxn>
                    <a:cxn ang="0">
                      <a:pos x="249" y="27"/>
                    </a:cxn>
                    <a:cxn ang="0">
                      <a:pos x="270" y="10"/>
                    </a:cxn>
                    <a:cxn ang="0">
                      <a:pos x="275" y="4"/>
                    </a:cxn>
                    <a:cxn ang="0">
                      <a:pos x="276" y="12"/>
                    </a:cxn>
                    <a:cxn ang="0">
                      <a:pos x="275" y="21"/>
                    </a:cxn>
                    <a:cxn ang="0">
                      <a:pos x="285" y="25"/>
                    </a:cxn>
                    <a:cxn ang="0">
                      <a:pos x="287" y="64"/>
                    </a:cxn>
                    <a:cxn ang="0">
                      <a:pos x="255" y="73"/>
                    </a:cxn>
                    <a:cxn ang="0">
                      <a:pos x="239" y="132"/>
                    </a:cxn>
                  </a:cxnLst>
                  <a:rect l="0" t="0" r="r" b="b"/>
                  <a:pathLst>
                    <a:path w="288" h="215">
                      <a:moveTo>
                        <a:pt x="228" y="203"/>
                      </a:moveTo>
                      <a:lnTo>
                        <a:pt x="217" y="215"/>
                      </a:lnTo>
                      <a:lnTo>
                        <a:pt x="52" y="184"/>
                      </a:lnTo>
                      <a:lnTo>
                        <a:pt x="36" y="136"/>
                      </a:lnTo>
                      <a:lnTo>
                        <a:pt x="3" y="107"/>
                      </a:lnTo>
                      <a:lnTo>
                        <a:pt x="0" y="92"/>
                      </a:lnTo>
                      <a:lnTo>
                        <a:pt x="19" y="84"/>
                      </a:lnTo>
                      <a:lnTo>
                        <a:pt x="17" y="89"/>
                      </a:lnTo>
                      <a:lnTo>
                        <a:pt x="17" y="92"/>
                      </a:lnTo>
                      <a:lnTo>
                        <a:pt x="20" y="95"/>
                      </a:lnTo>
                      <a:lnTo>
                        <a:pt x="17" y="100"/>
                      </a:lnTo>
                      <a:lnTo>
                        <a:pt x="17" y="107"/>
                      </a:lnTo>
                      <a:lnTo>
                        <a:pt x="24" y="107"/>
                      </a:lnTo>
                      <a:lnTo>
                        <a:pt x="30" y="109"/>
                      </a:lnTo>
                      <a:lnTo>
                        <a:pt x="34" y="107"/>
                      </a:lnTo>
                      <a:lnTo>
                        <a:pt x="35" y="107"/>
                      </a:lnTo>
                      <a:lnTo>
                        <a:pt x="36" y="118"/>
                      </a:lnTo>
                      <a:lnTo>
                        <a:pt x="41" y="122"/>
                      </a:lnTo>
                      <a:lnTo>
                        <a:pt x="55" y="124"/>
                      </a:lnTo>
                      <a:lnTo>
                        <a:pt x="70" y="124"/>
                      </a:lnTo>
                      <a:lnTo>
                        <a:pt x="73" y="123"/>
                      </a:lnTo>
                      <a:lnTo>
                        <a:pt x="79" y="118"/>
                      </a:lnTo>
                      <a:lnTo>
                        <a:pt x="88" y="112"/>
                      </a:lnTo>
                      <a:lnTo>
                        <a:pt x="110" y="114"/>
                      </a:lnTo>
                      <a:lnTo>
                        <a:pt x="119" y="118"/>
                      </a:lnTo>
                      <a:lnTo>
                        <a:pt x="125" y="118"/>
                      </a:lnTo>
                      <a:lnTo>
                        <a:pt x="135" y="121"/>
                      </a:lnTo>
                      <a:lnTo>
                        <a:pt x="159" y="119"/>
                      </a:lnTo>
                      <a:lnTo>
                        <a:pt x="164" y="116"/>
                      </a:lnTo>
                      <a:lnTo>
                        <a:pt x="169" y="109"/>
                      </a:lnTo>
                      <a:lnTo>
                        <a:pt x="178" y="107"/>
                      </a:lnTo>
                      <a:lnTo>
                        <a:pt x="180" y="106"/>
                      </a:lnTo>
                      <a:lnTo>
                        <a:pt x="185" y="103"/>
                      </a:lnTo>
                      <a:lnTo>
                        <a:pt x="186" y="102"/>
                      </a:lnTo>
                      <a:lnTo>
                        <a:pt x="184" y="98"/>
                      </a:lnTo>
                      <a:lnTo>
                        <a:pt x="184" y="97"/>
                      </a:lnTo>
                      <a:lnTo>
                        <a:pt x="184" y="96"/>
                      </a:lnTo>
                      <a:lnTo>
                        <a:pt x="192" y="95"/>
                      </a:lnTo>
                      <a:lnTo>
                        <a:pt x="191" y="92"/>
                      </a:lnTo>
                      <a:lnTo>
                        <a:pt x="195" y="91"/>
                      </a:lnTo>
                      <a:lnTo>
                        <a:pt x="194" y="87"/>
                      </a:lnTo>
                      <a:lnTo>
                        <a:pt x="197" y="84"/>
                      </a:lnTo>
                      <a:lnTo>
                        <a:pt x="197" y="80"/>
                      </a:lnTo>
                      <a:lnTo>
                        <a:pt x="201" y="76"/>
                      </a:lnTo>
                      <a:lnTo>
                        <a:pt x="211" y="73"/>
                      </a:lnTo>
                      <a:lnTo>
                        <a:pt x="213" y="65"/>
                      </a:lnTo>
                      <a:lnTo>
                        <a:pt x="217" y="63"/>
                      </a:lnTo>
                      <a:lnTo>
                        <a:pt x="219" y="59"/>
                      </a:lnTo>
                      <a:lnTo>
                        <a:pt x="228" y="53"/>
                      </a:lnTo>
                      <a:lnTo>
                        <a:pt x="233" y="48"/>
                      </a:lnTo>
                      <a:lnTo>
                        <a:pt x="237" y="46"/>
                      </a:lnTo>
                      <a:lnTo>
                        <a:pt x="238" y="43"/>
                      </a:lnTo>
                      <a:lnTo>
                        <a:pt x="239" y="42"/>
                      </a:lnTo>
                      <a:lnTo>
                        <a:pt x="240" y="39"/>
                      </a:lnTo>
                      <a:lnTo>
                        <a:pt x="245" y="35"/>
                      </a:lnTo>
                      <a:lnTo>
                        <a:pt x="245" y="32"/>
                      </a:lnTo>
                      <a:lnTo>
                        <a:pt x="248" y="31"/>
                      </a:lnTo>
                      <a:lnTo>
                        <a:pt x="249" y="27"/>
                      </a:lnTo>
                      <a:lnTo>
                        <a:pt x="259" y="21"/>
                      </a:lnTo>
                      <a:lnTo>
                        <a:pt x="270" y="10"/>
                      </a:lnTo>
                      <a:lnTo>
                        <a:pt x="274" y="0"/>
                      </a:lnTo>
                      <a:lnTo>
                        <a:pt x="275" y="4"/>
                      </a:lnTo>
                      <a:lnTo>
                        <a:pt x="277" y="10"/>
                      </a:lnTo>
                      <a:lnTo>
                        <a:pt x="276" y="12"/>
                      </a:lnTo>
                      <a:lnTo>
                        <a:pt x="277" y="16"/>
                      </a:lnTo>
                      <a:lnTo>
                        <a:pt x="275" y="21"/>
                      </a:lnTo>
                      <a:lnTo>
                        <a:pt x="277" y="22"/>
                      </a:lnTo>
                      <a:lnTo>
                        <a:pt x="285" y="25"/>
                      </a:lnTo>
                      <a:lnTo>
                        <a:pt x="288" y="31"/>
                      </a:lnTo>
                      <a:lnTo>
                        <a:pt x="287" y="64"/>
                      </a:lnTo>
                      <a:lnTo>
                        <a:pt x="288" y="73"/>
                      </a:lnTo>
                      <a:lnTo>
                        <a:pt x="255" y="73"/>
                      </a:lnTo>
                      <a:lnTo>
                        <a:pt x="272" y="119"/>
                      </a:lnTo>
                      <a:lnTo>
                        <a:pt x="239" y="132"/>
                      </a:lnTo>
                      <a:lnTo>
                        <a:pt x="228" y="203"/>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381" name="Group 159"/>
                <p:cNvGrpSpPr>
                  <a:grpSpLocks noChangeAspect="1"/>
                </p:cNvGrpSpPr>
                <p:nvPr/>
              </p:nvGrpSpPr>
              <p:grpSpPr bwMode="gray">
                <a:xfrm>
                  <a:off x="2802" y="1979"/>
                  <a:ext cx="205" cy="88"/>
                  <a:chOff x="2802" y="1979"/>
                  <a:chExt cx="205" cy="88"/>
                </a:xfrm>
                <a:grpFill/>
              </p:grpSpPr>
              <p:sp>
                <p:nvSpPr>
                  <p:cNvPr id="385" name="Freeform 160"/>
                  <p:cNvSpPr>
                    <a:spLocks noChangeAspect="1"/>
                  </p:cNvSpPr>
                  <p:nvPr/>
                </p:nvSpPr>
                <p:spPr bwMode="gray">
                  <a:xfrm>
                    <a:off x="2803" y="1979"/>
                    <a:ext cx="204" cy="88"/>
                  </a:xfrm>
                  <a:custGeom>
                    <a:avLst/>
                    <a:gdLst/>
                    <a:ahLst/>
                    <a:cxnLst>
                      <a:cxn ang="0">
                        <a:pos x="552" y="379"/>
                      </a:cxn>
                      <a:cxn ang="0">
                        <a:pos x="503" y="390"/>
                      </a:cxn>
                      <a:cxn ang="0">
                        <a:pos x="460" y="379"/>
                      </a:cxn>
                      <a:cxn ang="0">
                        <a:pos x="408" y="418"/>
                      </a:cxn>
                      <a:cxn ang="0">
                        <a:pos x="341" y="409"/>
                      </a:cxn>
                      <a:cxn ang="0">
                        <a:pos x="283" y="370"/>
                      </a:cxn>
                      <a:cxn ang="0">
                        <a:pos x="245" y="391"/>
                      </a:cxn>
                      <a:cxn ang="0">
                        <a:pos x="196" y="417"/>
                      </a:cxn>
                      <a:cxn ang="0">
                        <a:pos x="164" y="381"/>
                      </a:cxn>
                      <a:cxn ang="0">
                        <a:pos x="143" y="380"/>
                      </a:cxn>
                      <a:cxn ang="0">
                        <a:pos x="107" y="386"/>
                      </a:cxn>
                      <a:cxn ang="0">
                        <a:pos x="79" y="378"/>
                      </a:cxn>
                      <a:cxn ang="0">
                        <a:pos x="118" y="362"/>
                      </a:cxn>
                      <a:cxn ang="0">
                        <a:pos x="67" y="355"/>
                      </a:cxn>
                      <a:cxn ang="0">
                        <a:pos x="64" y="325"/>
                      </a:cxn>
                      <a:cxn ang="0">
                        <a:pos x="52" y="312"/>
                      </a:cxn>
                      <a:cxn ang="0">
                        <a:pos x="37" y="283"/>
                      </a:cxn>
                      <a:cxn ang="0">
                        <a:pos x="10" y="268"/>
                      </a:cxn>
                      <a:cxn ang="0">
                        <a:pos x="22" y="246"/>
                      </a:cxn>
                      <a:cxn ang="0">
                        <a:pos x="52" y="260"/>
                      </a:cxn>
                      <a:cxn ang="0">
                        <a:pos x="44" y="226"/>
                      </a:cxn>
                      <a:cxn ang="0">
                        <a:pos x="43" y="186"/>
                      </a:cxn>
                      <a:cxn ang="0">
                        <a:pos x="3" y="160"/>
                      </a:cxn>
                      <a:cxn ang="0">
                        <a:pos x="35" y="122"/>
                      </a:cxn>
                      <a:cxn ang="0">
                        <a:pos x="91" y="126"/>
                      </a:cxn>
                      <a:cxn ang="0">
                        <a:pos x="108" y="123"/>
                      </a:cxn>
                      <a:cxn ang="0">
                        <a:pos x="151" y="111"/>
                      </a:cxn>
                      <a:cxn ang="0">
                        <a:pos x="196" y="94"/>
                      </a:cxn>
                      <a:cxn ang="0">
                        <a:pos x="167" y="83"/>
                      </a:cxn>
                      <a:cxn ang="0">
                        <a:pos x="180" y="66"/>
                      </a:cxn>
                      <a:cxn ang="0">
                        <a:pos x="253" y="74"/>
                      </a:cxn>
                      <a:cxn ang="0">
                        <a:pos x="318" y="41"/>
                      </a:cxn>
                      <a:cxn ang="0">
                        <a:pos x="398" y="7"/>
                      </a:cxn>
                      <a:cxn ang="0">
                        <a:pos x="493" y="0"/>
                      </a:cxn>
                      <a:cxn ang="0">
                        <a:pos x="533" y="35"/>
                      </a:cxn>
                      <a:cxn ang="0">
                        <a:pos x="623" y="80"/>
                      </a:cxn>
                      <a:cxn ang="0">
                        <a:pos x="693" y="77"/>
                      </a:cxn>
                      <a:cxn ang="0">
                        <a:pos x="838" y="40"/>
                      </a:cxn>
                      <a:cxn ang="0">
                        <a:pos x="887" y="43"/>
                      </a:cxn>
                      <a:cxn ang="0">
                        <a:pos x="919" y="42"/>
                      </a:cxn>
                      <a:cxn ang="0">
                        <a:pos x="958" y="89"/>
                      </a:cxn>
                      <a:cxn ang="0">
                        <a:pos x="990" y="143"/>
                      </a:cxn>
                      <a:cxn ang="0">
                        <a:pos x="1001" y="186"/>
                      </a:cxn>
                      <a:cxn ang="0">
                        <a:pos x="997" y="263"/>
                      </a:cxn>
                      <a:cxn ang="0">
                        <a:pos x="1022" y="341"/>
                      </a:cxn>
                      <a:cxn ang="0">
                        <a:pos x="942" y="336"/>
                      </a:cxn>
                      <a:cxn ang="0">
                        <a:pos x="887" y="342"/>
                      </a:cxn>
                      <a:cxn ang="0">
                        <a:pos x="820" y="354"/>
                      </a:cxn>
                      <a:cxn ang="0">
                        <a:pos x="767" y="368"/>
                      </a:cxn>
                      <a:cxn ang="0">
                        <a:pos x="678" y="366"/>
                      </a:cxn>
                      <a:cxn ang="0">
                        <a:pos x="626" y="380"/>
                      </a:cxn>
                      <a:cxn ang="0">
                        <a:pos x="597" y="379"/>
                      </a:cxn>
                      <a:cxn ang="0">
                        <a:pos x="578" y="370"/>
                      </a:cxn>
                      <a:cxn ang="0">
                        <a:pos x="579" y="408"/>
                      </a:cxn>
                      <a:cxn ang="0">
                        <a:pos x="560" y="418"/>
                      </a:cxn>
                      <a:cxn ang="0">
                        <a:pos x="542" y="435"/>
                      </a:cxn>
                    </a:cxnLst>
                    <a:rect l="0" t="0" r="r" b="b"/>
                    <a:pathLst>
                      <a:path w="1022" h="439">
                        <a:moveTo>
                          <a:pt x="538" y="424"/>
                        </a:moveTo>
                        <a:lnTo>
                          <a:pt x="535" y="411"/>
                        </a:lnTo>
                        <a:lnTo>
                          <a:pt x="538" y="395"/>
                        </a:lnTo>
                        <a:lnTo>
                          <a:pt x="548" y="389"/>
                        </a:lnTo>
                        <a:lnTo>
                          <a:pt x="552" y="379"/>
                        </a:lnTo>
                        <a:lnTo>
                          <a:pt x="543" y="370"/>
                        </a:lnTo>
                        <a:lnTo>
                          <a:pt x="526" y="378"/>
                        </a:lnTo>
                        <a:lnTo>
                          <a:pt x="524" y="389"/>
                        </a:lnTo>
                        <a:lnTo>
                          <a:pt x="516" y="391"/>
                        </a:lnTo>
                        <a:lnTo>
                          <a:pt x="503" y="390"/>
                        </a:lnTo>
                        <a:lnTo>
                          <a:pt x="493" y="381"/>
                        </a:lnTo>
                        <a:lnTo>
                          <a:pt x="484" y="376"/>
                        </a:lnTo>
                        <a:lnTo>
                          <a:pt x="477" y="374"/>
                        </a:lnTo>
                        <a:lnTo>
                          <a:pt x="471" y="374"/>
                        </a:lnTo>
                        <a:lnTo>
                          <a:pt x="460" y="379"/>
                        </a:lnTo>
                        <a:lnTo>
                          <a:pt x="441" y="397"/>
                        </a:lnTo>
                        <a:lnTo>
                          <a:pt x="436" y="406"/>
                        </a:lnTo>
                        <a:lnTo>
                          <a:pt x="427" y="407"/>
                        </a:lnTo>
                        <a:lnTo>
                          <a:pt x="419" y="414"/>
                        </a:lnTo>
                        <a:lnTo>
                          <a:pt x="408" y="418"/>
                        </a:lnTo>
                        <a:lnTo>
                          <a:pt x="397" y="417"/>
                        </a:lnTo>
                        <a:lnTo>
                          <a:pt x="379" y="422"/>
                        </a:lnTo>
                        <a:lnTo>
                          <a:pt x="369" y="427"/>
                        </a:lnTo>
                        <a:lnTo>
                          <a:pt x="350" y="421"/>
                        </a:lnTo>
                        <a:lnTo>
                          <a:pt x="341" y="409"/>
                        </a:lnTo>
                        <a:lnTo>
                          <a:pt x="337" y="402"/>
                        </a:lnTo>
                        <a:lnTo>
                          <a:pt x="331" y="397"/>
                        </a:lnTo>
                        <a:lnTo>
                          <a:pt x="321" y="391"/>
                        </a:lnTo>
                        <a:lnTo>
                          <a:pt x="295" y="379"/>
                        </a:lnTo>
                        <a:lnTo>
                          <a:pt x="283" y="370"/>
                        </a:lnTo>
                        <a:lnTo>
                          <a:pt x="267" y="368"/>
                        </a:lnTo>
                        <a:lnTo>
                          <a:pt x="257" y="370"/>
                        </a:lnTo>
                        <a:lnTo>
                          <a:pt x="248" y="370"/>
                        </a:lnTo>
                        <a:lnTo>
                          <a:pt x="245" y="379"/>
                        </a:lnTo>
                        <a:lnTo>
                          <a:pt x="245" y="391"/>
                        </a:lnTo>
                        <a:lnTo>
                          <a:pt x="242" y="396"/>
                        </a:lnTo>
                        <a:lnTo>
                          <a:pt x="240" y="407"/>
                        </a:lnTo>
                        <a:lnTo>
                          <a:pt x="220" y="412"/>
                        </a:lnTo>
                        <a:lnTo>
                          <a:pt x="207" y="417"/>
                        </a:lnTo>
                        <a:lnTo>
                          <a:pt x="196" y="417"/>
                        </a:lnTo>
                        <a:lnTo>
                          <a:pt x="186" y="414"/>
                        </a:lnTo>
                        <a:lnTo>
                          <a:pt x="176" y="409"/>
                        </a:lnTo>
                        <a:lnTo>
                          <a:pt x="167" y="401"/>
                        </a:lnTo>
                        <a:lnTo>
                          <a:pt x="164" y="386"/>
                        </a:lnTo>
                        <a:lnTo>
                          <a:pt x="164" y="381"/>
                        </a:lnTo>
                        <a:lnTo>
                          <a:pt x="156" y="378"/>
                        </a:lnTo>
                        <a:lnTo>
                          <a:pt x="154" y="382"/>
                        </a:lnTo>
                        <a:lnTo>
                          <a:pt x="155" y="386"/>
                        </a:lnTo>
                        <a:lnTo>
                          <a:pt x="151" y="386"/>
                        </a:lnTo>
                        <a:lnTo>
                          <a:pt x="143" y="380"/>
                        </a:lnTo>
                        <a:lnTo>
                          <a:pt x="137" y="374"/>
                        </a:lnTo>
                        <a:lnTo>
                          <a:pt x="134" y="373"/>
                        </a:lnTo>
                        <a:lnTo>
                          <a:pt x="119" y="374"/>
                        </a:lnTo>
                        <a:lnTo>
                          <a:pt x="117" y="380"/>
                        </a:lnTo>
                        <a:lnTo>
                          <a:pt x="107" y="386"/>
                        </a:lnTo>
                        <a:lnTo>
                          <a:pt x="105" y="386"/>
                        </a:lnTo>
                        <a:lnTo>
                          <a:pt x="108" y="379"/>
                        </a:lnTo>
                        <a:lnTo>
                          <a:pt x="107" y="375"/>
                        </a:lnTo>
                        <a:lnTo>
                          <a:pt x="73" y="385"/>
                        </a:lnTo>
                        <a:lnTo>
                          <a:pt x="79" y="378"/>
                        </a:lnTo>
                        <a:lnTo>
                          <a:pt x="87" y="371"/>
                        </a:lnTo>
                        <a:lnTo>
                          <a:pt x="101" y="371"/>
                        </a:lnTo>
                        <a:lnTo>
                          <a:pt x="108" y="368"/>
                        </a:lnTo>
                        <a:lnTo>
                          <a:pt x="110" y="366"/>
                        </a:lnTo>
                        <a:lnTo>
                          <a:pt x="118" y="362"/>
                        </a:lnTo>
                        <a:lnTo>
                          <a:pt x="122" y="357"/>
                        </a:lnTo>
                        <a:lnTo>
                          <a:pt x="113" y="355"/>
                        </a:lnTo>
                        <a:lnTo>
                          <a:pt x="92" y="360"/>
                        </a:lnTo>
                        <a:lnTo>
                          <a:pt x="69" y="360"/>
                        </a:lnTo>
                        <a:lnTo>
                          <a:pt x="67" y="355"/>
                        </a:lnTo>
                        <a:lnTo>
                          <a:pt x="79" y="344"/>
                        </a:lnTo>
                        <a:lnTo>
                          <a:pt x="71" y="336"/>
                        </a:lnTo>
                        <a:lnTo>
                          <a:pt x="68" y="333"/>
                        </a:lnTo>
                        <a:lnTo>
                          <a:pt x="63" y="333"/>
                        </a:lnTo>
                        <a:lnTo>
                          <a:pt x="64" y="325"/>
                        </a:lnTo>
                        <a:lnTo>
                          <a:pt x="69" y="321"/>
                        </a:lnTo>
                        <a:lnTo>
                          <a:pt x="71" y="316"/>
                        </a:lnTo>
                        <a:lnTo>
                          <a:pt x="64" y="317"/>
                        </a:lnTo>
                        <a:lnTo>
                          <a:pt x="57" y="320"/>
                        </a:lnTo>
                        <a:lnTo>
                          <a:pt x="52" y="312"/>
                        </a:lnTo>
                        <a:lnTo>
                          <a:pt x="59" y="309"/>
                        </a:lnTo>
                        <a:lnTo>
                          <a:pt x="60" y="300"/>
                        </a:lnTo>
                        <a:lnTo>
                          <a:pt x="56" y="290"/>
                        </a:lnTo>
                        <a:lnTo>
                          <a:pt x="51" y="287"/>
                        </a:lnTo>
                        <a:lnTo>
                          <a:pt x="37" y="283"/>
                        </a:lnTo>
                        <a:lnTo>
                          <a:pt x="30" y="277"/>
                        </a:lnTo>
                        <a:lnTo>
                          <a:pt x="20" y="279"/>
                        </a:lnTo>
                        <a:lnTo>
                          <a:pt x="16" y="277"/>
                        </a:lnTo>
                        <a:lnTo>
                          <a:pt x="10" y="271"/>
                        </a:lnTo>
                        <a:lnTo>
                          <a:pt x="10" y="268"/>
                        </a:lnTo>
                        <a:lnTo>
                          <a:pt x="16" y="266"/>
                        </a:lnTo>
                        <a:lnTo>
                          <a:pt x="17" y="256"/>
                        </a:lnTo>
                        <a:lnTo>
                          <a:pt x="16" y="251"/>
                        </a:lnTo>
                        <a:lnTo>
                          <a:pt x="19" y="245"/>
                        </a:lnTo>
                        <a:lnTo>
                          <a:pt x="22" y="246"/>
                        </a:lnTo>
                        <a:lnTo>
                          <a:pt x="28" y="262"/>
                        </a:lnTo>
                        <a:lnTo>
                          <a:pt x="35" y="263"/>
                        </a:lnTo>
                        <a:lnTo>
                          <a:pt x="43" y="262"/>
                        </a:lnTo>
                        <a:lnTo>
                          <a:pt x="54" y="262"/>
                        </a:lnTo>
                        <a:lnTo>
                          <a:pt x="52" y="260"/>
                        </a:lnTo>
                        <a:lnTo>
                          <a:pt x="42" y="255"/>
                        </a:lnTo>
                        <a:lnTo>
                          <a:pt x="37" y="246"/>
                        </a:lnTo>
                        <a:lnTo>
                          <a:pt x="38" y="239"/>
                        </a:lnTo>
                        <a:lnTo>
                          <a:pt x="47" y="231"/>
                        </a:lnTo>
                        <a:lnTo>
                          <a:pt x="44" y="226"/>
                        </a:lnTo>
                        <a:lnTo>
                          <a:pt x="38" y="220"/>
                        </a:lnTo>
                        <a:lnTo>
                          <a:pt x="38" y="214"/>
                        </a:lnTo>
                        <a:lnTo>
                          <a:pt x="32" y="206"/>
                        </a:lnTo>
                        <a:lnTo>
                          <a:pt x="33" y="195"/>
                        </a:lnTo>
                        <a:lnTo>
                          <a:pt x="43" y="186"/>
                        </a:lnTo>
                        <a:lnTo>
                          <a:pt x="41" y="182"/>
                        </a:lnTo>
                        <a:lnTo>
                          <a:pt x="25" y="186"/>
                        </a:lnTo>
                        <a:lnTo>
                          <a:pt x="0" y="186"/>
                        </a:lnTo>
                        <a:lnTo>
                          <a:pt x="0" y="181"/>
                        </a:lnTo>
                        <a:lnTo>
                          <a:pt x="3" y="160"/>
                        </a:lnTo>
                        <a:lnTo>
                          <a:pt x="8" y="150"/>
                        </a:lnTo>
                        <a:lnTo>
                          <a:pt x="14" y="149"/>
                        </a:lnTo>
                        <a:lnTo>
                          <a:pt x="20" y="138"/>
                        </a:lnTo>
                        <a:lnTo>
                          <a:pt x="27" y="132"/>
                        </a:lnTo>
                        <a:lnTo>
                          <a:pt x="35" y="122"/>
                        </a:lnTo>
                        <a:lnTo>
                          <a:pt x="48" y="123"/>
                        </a:lnTo>
                        <a:lnTo>
                          <a:pt x="63" y="118"/>
                        </a:lnTo>
                        <a:lnTo>
                          <a:pt x="68" y="123"/>
                        </a:lnTo>
                        <a:lnTo>
                          <a:pt x="80" y="127"/>
                        </a:lnTo>
                        <a:lnTo>
                          <a:pt x="91" y="126"/>
                        </a:lnTo>
                        <a:lnTo>
                          <a:pt x="87" y="112"/>
                        </a:lnTo>
                        <a:lnTo>
                          <a:pt x="96" y="113"/>
                        </a:lnTo>
                        <a:lnTo>
                          <a:pt x="102" y="117"/>
                        </a:lnTo>
                        <a:lnTo>
                          <a:pt x="101" y="122"/>
                        </a:lnTo>
                        <a:lnTo>
                          <a:pt x="108" y="123"/>
                        </a:lnTo>
                        <a:lnTo>
                          <a:pt x="122" y="121"/>
                        </a:lnTo>
                        <a:lnTo>
                          <a:pt x="149" y="121"/>
                        </a:lnTo>
                        <a:lnTo>
                          <a:pt x="161" y="120"/>
                        </a:lnTo>
                        <a:lnTo>
                          <a:pt x="160" y="113"/>
                        </a:lnTo>
                        <a:lnTo>
                          <a:pt x="151" y="111"/>
                        </a:lnTo>
                        <a:lnTo>
                          <a:pt x="150" y="107"/>
                        </a:lnTo>
                        <a:lnTo>
                          <a:pt x="160" y="104"/>
                        </a:lnTo>
                        <a:lnTo>
                          <a:pt x="204" y="100"/>
                        </a:lnTo>
                        <a:lnTo>
                          <a:pt x="204" y="96"/>
                        </a:lnTo>
                        <a:lnTo>
                          <a:pt x="196" y="94"/>
                        </a:lnTo>
                        <a:lnTo>
                          <a:pt x="189" y="96"/>
                        </a:lnTo>
                        <a:lnTo>
                          <a:pt x="176" y="94"/>
                        </a:lnTo>
                        <a:lnTo>
                          <a:pt x="173" y="90"/>
                        </a:lnTo>
                        <a:lnTo>
                          <a:pt x="170" y="89"/>
                        </a:lnTo>
                        <a:lnTo>
                          <a:pt x="167" y="83"/>
                        </a:lnTo>
                        <a:lnTo>
                          <a:pt x="161" y="79"/>
                        </a:lnTo>
                        <a:lnTo>
                          <a:pt x="164" y="73"/>
                        </a:lnTo>
                        <a:lnTo>
                          <a:pt x="170" y="62"/>
                        </a:lnTo>
                        <a:lnTo>
                          <a:pt x="171" y="66"/>
                        </a:lnTo>
                        <a:lnTo>
                          <a:pt x="180" y="66"/>
                        </a:lnTo>
                        <a:lnTo>
                          <a:pt x="193" y="69"/>
                        </a:lnTo>
                        <a:lnTo>
                          <a:pt x="231" y="68"/>
                        </a:lnTo>
                        <a:lnTo>
                          <a:pt x="242" y="72"/>
                        </a:lnTo>
                        <a:lnTo>
                          <a:pt x="248" y="75"/>
                        </a:lnTo>
                        <a:lnTo>
                          <a:pt x="253" y="74"/>
                        </a:lnTo>
                        <a:lnTo>
                          <a:pt x="274" y="77"/>
                        </a:lnTo>
                        <a:lnTo>
                          <a:pt x="288" y="70"/>
                        </a:lnTo>
                        <a:lnTo>
                          <a:pt x="295" y="57"/>
                        </a:lnTo>
                        <a:lnTo>
                          <a:pt x="307" y="51"/>
                        </a:lnTo>
                        <a:lnTo>
                          <a:pt x="318" y="41"/>
                        </a:lnTo>
                        <a:lnTo>
                          <a:pt x="332" y="36"/>
                        </a:lnTo>
                        <a:lnTo>
                          <a:pt x="343" y="26"/>
                        </a:lnTo>
                        <a:lnTo>
                          <a:pt x="355" y="19"/>
                        </a:lnTo>
                        <a:lnTo>
                          <a:pt x="381" y="9"/>
                        </a:lnTo>
                        <a:lnTo>
                          <a:pt x="398" y="7"/>
                        </a:lnTo>
                        <a:lnTo>
                          <a:pt x="414" y="5"/>
                        </a:lnTo>
                        <a:lnTo>
                          <a:pt x="436" y="8"/>
                        </a:lnTo>
                        <a:lnTo>
                          <a:pt x="473" y="8"/>
                        </a:lnTo>
                        <a:lnTo>
                          <a:pt x="485" y="2"/>
                        </a:lnTo>
                        <a:lnTo>
                          <a:pt x="493" y="0"/>
                        </a:lnTo>
                        <a:lnTo>
                          <a:pt x="499" y="3"/>
                        </a:lnTo>
                        <a:lnTo>
                          <a:pt x="499" y="10"/>
                        </a:lnTo>
                        <a:lnTo>
                          <a:pt x="506" y="21"/>
                        </a:lnTo>
                        <a:lnTo>
                          <a:pt x="520" y="29"/>
                        </a:lnTo>
                        <a:lnTo>
                          <a:pt x="533" y="35"/>
                        </a:lnTo>
                        <a:lnTo>
                          <a:pt x="546" y="26"/>
                        </a:lnTo>
                        <a:lnTo>
                          <a:pt x="553" y="37"/>
                        </a:lnTo>
                        <a:lnTo>
                          <a:pt x="560" y="58"/>
                        </a:lnTo>
                        <a:lnTo>
                          <a:pt x="587" y="61"/>
                        </a:lnTo>
                        <a:lnTo>
                          <a:pt x="623" y="80"/>
                        </a:lnTo>
                        <a:lnTo>
                          <a:pt x="629" y="77"/>
                        </a:lnTo>
                        <a:lnTo>
                          <a:pt x="635" y="74"/>
                        </a:lnTo>
                        <a:lnTo>
                          <a:pt x="656" y="84"/>
                        </a:lnTo>
                        <a:lnTo>
                          <a:pt x="677" y="83"/>
                        </a:lnTo>
                        <a:lnTo>
                          <a:pt x="693" y="77"/>
                        </a:lnTo>
                        <a:lnTo>
                          <a:pt x="724" y="72"/>
                        </a:lnTo>
                        <a:lnTo>
                          <a:pt x="758" y="80"/>
                        </a:lnTo>
                        <a:lnTo>
                          <a:pt x="779" y="79"/>
                        </a:lnTo>
                        <a:lnTo>
                          <a:pt x="820" y="51"/>
                        </a:lnTo>
                        <a:lnTo>
                          <a:pt x="838" y="40"/>
                        </a:lnTo>
                        <a:lnTo>
                          <a:pt x="840" y="35"/>
                        </a:lnTo>
                        <a:lnTo>
                          <a:pt x="847" y="41"/>
                        </a:lnTo>
                        <a:lnTo>
                          <a:pt x="855" y="41"/>
                        </a:lnTo>
                        <a:lnTo>
                          <a:pt x="868" y="37"/>
                        </a:lnTo>
                        <a:lnTo>
                          <a:pt x="887" y="43"/>
                        </a:lnTo>
                        <a:lnTo>
                          <a:pt x="893" y="43"/>
                        </a:lnTo>
                        <a:lnTo>
                          <a:pt x="898" y="36"/>
                        </a:lnTo>
                        <a:lnTo>
                          <a:pt x="903" y="32"/>
                        </a:lnTo>
                        <a:lnTo>
                          <a:pt x="911" y="35"/>
                        </a:lnTo>
                        <a:lnTo>
                          <a:pt x="919" y="42"/>
                        </a:lnTo>
                        <a:lnTo>
                          <a:pt x="930" y="58"/>
                        </a:lnTo>
                        <a:lnTo>
                          <a:pt x="935" y="59"/>
                        </a:lnTo>
                        <a:lnTo>
                          <a:pt x="944" y="69"/>
                        </a:lnTo>
                        <a:lnTo>
                          <a:pt x="951" y="75"/>
                        </a:lnTo>
                        <a:lnTo>
                          <a:pt x="958" y="89"/>
                        </a:lnTo>
                        <a:lnTo>
                          <a:pt x="960" y="109"/>
                        </a:lnTo>
                        <a:lnTo>
                          <a:pt x="963" y="123"/>
                        </a:lnTo>
                        <a:lnTo>
                          <a:pt x="971" y="133"/>
                        </a:lnTo>
                        <a:lnTo>
                          <a:pt x="982" y="137"/>
                        </a:lnTo>
                        <a:lnTo>
                          <a:pt x="990" y="143"/>
                        </a:lnTo>
                        <a:lnTo>
                          <a:pt x="1000" y="153"/>
                        </a:lnTo>
                        <a:lnTo>
                          <a:pt x="1008" y="156"/>
                        </a:lnTo>
                        <a:lnTo>
                          <a:pt x="1012" y="161"/>
                        </a:lnTo>
                        <a:lnTo>
                          <a:pt x="1003" y="179"/>
                        </a:lnTo>
                        <a:lnTo>
                          <a:pt x="1001" y="186"/>
                        </a:lnTo>
                        <a:lnTo>
                          <a:pt x="987" y="195"/>
                        </a:lnTo>
                        <a:lnTo>
                          <a:pt x="988" y="202"/>
                        </a:lnTo>
                        <a:lnTo>
                          <a:pt x="995" y="219"/>
                        </a:lnTo>
                        <a:lnTo>
                          <a:pt x="997" y="246"/>
                        </a:lnTo>
                        <a:lnTo>
                          <a:pt x="997" y="263"/>
                        </a:lnTo>
                        <a:lnTo>
                          <a:pt x="999" y="279"/>
                        </a:lnTo>
                        <a:lnTo>
                          <a:pt x="995" y="300"/>
                        </a:lnTo>
                        <a:lnTo>
                          <a:pt x="1009" y="308"/>
                        </a:lnTo>
                        <a:lnTo>
                          <a:pt x="1021" y="325"/>
                        </a:lnTo>
                        <a:lnTo>
                          <a:pt x="1022" y="341"/>
                        </a:lnTo>
                        <a:lnTo>
                          <a:pt x="1015" y="348"/>
                        </a:lnTo>
                        <a:lnTo>
                          <a:pt x="1000" y="347"/>
                        </a:lnTo>
                        <a:lnTo>
                          <a:pt x="990" y="336"/>
                        </a:lnTo>
                        <a:lnTo>
                          <a:pt x="973" y="337"/>
                        </a:lnTo>
                        <a:lnTo>
                          <a:pt x="942" y="336"/>
                        </a:lnTo>
                        <a:lnTo>
                          <a:pt x="922" y="327"/>
                        </a:lnTo>
                        <a:lnTo>
                          <a:pt x="897" y="348"/>
                        </a:lnTo>
                        <a:lnTo>
                          <a:pt x="888" y="349"/>
                        </a:lnTo>
                        <a:lnTo>
                          <a:pt x="887" y="347"/>
                        </a:lnTo>
                        <a:lnTo>
                          <a:pt x="887" y="342"/>
                        </a:lnTo>
                        <a:lnTo>
                          <a:pt x="883" y="339"/>
                        </a:lnTo>
                        <a:lnTo>
                          <a:pt x="881" y="337"/>
                        </a:lnTo>
                        <a:lnTo>
                          <a:pt x="872" y="344"/>
                        </a:lnTo>
                        <a:lnTo>
                          <a:pt x="855" y="352"/>
                        </a:lnTo>
                        <a:lnTo>
                          <a:pt x="820" y="354"/>
                        </a:lnTo>
                        <a:lnTo>
                          <a:pt x="810" y="351"/>
                        </a:lnTo>
                        <a:lnTo>
                          <a:pt x="801" y="351"/>
                        </a:lnTo>
                        <a:lnTo>
                          <a:pt x="785" y="355"/>
                        </a:lnTo>
                        <a:lnTo>
                          <a:pt x="775" y="364"/>
                        </a:lnTo>
                        <a:lnTo>
                          <a:pt x="767" y="368"/>
                        </a:lnTo>
                        <a:lnTo>
                          <a:pt x="754" y="371"/>
                        </a:lnTo>
                        <a:lnTo>
                          <a:pt x="750" y="375"/>
                        </a:lnTo>
                        <a:lnTo>
                          <a:pt x="716" y="381"/>
                        </a:lnTo>
                        <a:lnTo>
                          <a:pt x="689" y="378"/>
                        </a:lnTo>
                        <a:lnTo>
                          <a:pt x="678" y="366"/>
                        </a:lnTo>
                        <a:lnTo>
                          <a:pt x="671" y="365"/>
                        </a:lnTo>
                        <a:lnTo>
                          <a:pt x="657" y="366"/>
                        </a:lnTo>
                        <a:lnTo>
                          <a:pt x="648" y="373"/>
                        </a:lnTo>
                        <a:lnTo>
                          <a:pt x="634" y="378"/>
                        </a:lnTo>
                        <a:lnTo>
                          <a:pt x="626" y="380"/>
                        </a:lnTo>
                        <a:lnTo>
                          <a:pt x="622" y="384"/>
                        </a:lnTo>
                        <a:lnTo>
                          <a:pt x="607" y="381"/>
                        </a:lnTo>
                        <a:lnTo>
                          <a:pt x="598" y="384"/>
                        </a:lnTo>
                        <a:lnTo>
                          <a:pt x="597" y="381"/>
                        </a:lnTo>
                        <a:lnTo>
                          <a:pt x="597" y="379"/>
                        </a:lnTo>
                        <a:lnTo>
                          <a:pt x="597" y="378"/>
                        </a:lnTo>
                        <a:lnTo>
                          <a:pt x="597" y="378"/>
                        </a:lnTo>
                        <a:lnTo>
                          <a:pt x="592" y="374"/>
                        </a:lnTo>
                        <a:lnTo>
                          <a:pt x="583" y="373"/>
                        </a:lnTo>
                        <a:lnTo>
                          <a:pt x="578" y="370"/>
                        </a:lnTo>
                        <a:lnTo>
                          <a:pt x="573" y="381"/>
                        </a:lnTo>
                        <a:lnTo>
                          <a:pt x="571" y="382"/>
                        </a:lnTo>
                        <a:lnTo>
                          <a:pt x="571" y="387"/>
                        </a:lnTo>
                        <a:lnTo>
                          <a:pt x="569" y="396"/>
                        </a:lnTo>
                        <a:lnTo>
                          <a:pt x="579" y="408"/>
                        </a:lnTo>
                        <a:lnTo>
                          <a:pt x="579" y="411"/>
                        </a:lnTo>
                        <a:lnTo>
                          <a:pt x="576" y="412"/>
                        </a:lnTo>
                        <a:lnTo>
                          <a:pt x="569" y="412"/>
                        </a:lnTo>
                        <a:lnTo>
                          <a:pt x="560" y="414"/>
                        </a:lnTo>
                        <a:lnTo>
                          <a:pt x="560" y="418"/>
                        </a:lnTo>
                        <a:lnTo>
                          <a:pt x="560" y="427"/>
                        </a:lnTo>
                        <a:lnTo>
                          <a:pt x="554" y="432"/>
                        </a:lnTo>
                        <a:lnTo>
                          <a:pt x="551" y="433"/>
                        </a:lnTo>
                        <a:lnTo>
                          <a:pt x="548" y="439"/>
                        </a:lnTo>
                        <a:lnTo>
                          <a:pt x="542" y="435"/>
                        </a:lnTo>
                        <a:lnTo>
                          <a:pt x="540" y="432"/>
                        </a:lnTo>
                        <a:lnTo>
                          <a:pt x="536" y="432"/>
                        </a:lnTo>
                        <a:lnTo>
                          <a:pt x="538" y="42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86" name="Freeform 161"/>
                  <p:cNvSpPr>
                    <a:spLocks noChangeAspect="1"/>
                  </p:cNvSpPr>
                  <p:nvPr/>
                </p:nvSpPr>
                <p:spPr bwMode="gray">
                  <a:xfrm>
                    <a:off x="2802" y="1980"/>
                    <a:ext cx="33" cy="28"/>
                  </a:xfrm>
                  <a:custGeom>
                    <a:avLst/>
                    <a:gdLst/>
                    <a:ahLst/>
                    <a:cxnLst>
                      <a:cxn ang="0">
                        <a:pos x="108" y="8"/>
                      </a:cxn>
                      <a:cxn ang="0">
                        <a:pos x="100" y="6"/>
                      </a:cxn>
                      <a:cxn ang="0">
                        <a:pos x="77" y="10"/>
                      </a:cxn>
                      <a:cxn ang="0">
                        <a:pos x="59" y="0"/>
                      </a:cxn>
                      <a:cxn ang="0">
                        <a:pos x="39" y="8"/>
                      </a:cxn>
                      <a:cxn ang="0">
                        <a:pos x="25" y="10"/>
                      </a:cxn>
                      <a:cxn ang="0">
                        <a:pos x="16" y="18"/>
                      </a:cxn>
                      <a:cxn ang="0">
                        <a:pos x="19" y="24"/>
                      </a:cxn>
                      <a:cxn ang="0">
                        <a:pos x="28" y="31"/>
                      </a:cxn>
                      <a:cxn ang="0">
                        <a:pos x="27" y="42"/>
                      </a:cxn>
                      <a:cxn ang="0">
                        <a:pos x="16" y="51"/>
                      </a:cxn>
                      <a:cxn ang="0">
                        <a:pos x="14" y="67"/>
                      </a:cxn>
                      <a:cxn ang="0">
                        <a:pos x="10" y="81"/>
                      </a:cxn>
                      <a:cxn ang="0">
                        <a:pos x="0" y="96"/>
                      </a:cxn>
                      <a:cxn ang="0">
                        <a:pos x="3" y="100"/>
                      </a:cxn>
                      <a:cxn ang="0">
                        <a:pos x="10" y="104"/>
                      </a:cxn>
                      <a:cxn ang="0">
                        <a:pos x="43" y="100"/>
                      </a:cxn>
                      <a:cxn ang="0">
                        <a:pos x="36" y="107"/>
                      </a:cxn>
                      <a:cxn ang="0">
                        <a:pos x="21" y="113"/>
                      </a:cxn>
                      <a:cxn ang="0">
                        <a:pos x="10" y="120"/>
                      </a:cxn>
                      <a:cxn ang="0">
                        <a:pos x="9" y="127"/>
                      </a:cxn>
                      <a:cxn ang="0">
                        <a:pos x="9" y="140"/>
                      </a:cxn>
                      <a:cxn ang="0">
                        <a:pos x="17" y="137"/>
                      </a:cxn>
                      <a:cxn ang="0">
                        <a:pos x="23" y="127"/>
                      </a:cxn>
                      <a:cxn ang="0">
                        <a:pos x="33" y="118"/>
                      </a:cxn>
                      <a:cxn ang="0">
                        <a:pos x="58" y="101"/>
                      </a:cxn>
                      <a:cxn ang="0">
                        <a:pos x="76" y="86"/>
                      </a:cxn>
                      <a:cxn ang="0">
                        <a:pos x="85" y="75"/>
                      </a:cxn>
                      <a:cxn ang="0">
                        <a:pos x="97" y="75"/>
                      </a:cxn>
                      <a:cxn ang="0">
                        <a:pos x="108" y="73"/>
                      </a:cxn>
                      <a:cxn ang="0">
                        <a:pos x="124" y="73"/>
                      </a:cxn>
                      <a:cxn ang="0">
                        <a:pos x="138" y="74"/>
                      </a:cxn>
                      <a:cxn ang="0">
                        <a:pos x="145" y="78"/>
                      </a:cxn>
                      <a:cxn ang="0">
                        <a:pos x="160" y="73"/>
                      </a:cxn>
                      <a:cxn ang="0">
                        <a:pos x="166" y="64"/>
                      </a:cxn>
                      <a:cxn ang="0">
                        <a:pos x="166" y="56"/>
                      </a:cxn>
                      <a:cxn ang="0">
                        <a:pos x="156" y="54"/>
                      </a:cxn>
                      <a:cxn ang="0">
                        <a:pos x="139" y="48"/>
                      </a:cxn>
                      <a:cxn ang="0">
                        <a:pos x="125" y="42"/>
                      </a:cxn>
                      <a:cxn ang="0">
                        <a:pos x="117" y="36"/>
                      </a:cxn>
                      <a:cxn ang="0">
                        <a:pos x="109" y="27"/>
                      </a:cxn>
                      <a:cxn ang="0">
                        <a:pos x="107" y="16"/>
                      </a:cxn>
                      <a:cxn ang="0">
                        <a:pos x="108" y="8"/>
                      </a:cxn>
                    </a:cxnLst>
                    <a:rect l="0" t="0" r="r" b="b"/>
                    <a:pathLst>
                      <a:path w="166" h="140">
                        <a:moveTo>
                          <a:pt x="108" y="8"/>
                        </a:moveTo>
                        <a:lnTo>
                          <a:pt x="100" y="6"/>
                        </a:lnTo>
                        <a:lnTo>
                          <a:pt x="77" y="10"/>
                        </a:lnTo>
                        <a:lnTo>
                          <a:pt x="59" y="0"/>
                        </a:lnTo>
                        <a:lnTo>
                          <a:pt x="39" y="8"/>
                        </a:lnTo>
                        <a:lnTo>
                          <a:pt x="25" y="10"/>
                        </a:lnTo>
                        <a:lnTo>
                          <a:pt x="16" y="18"/>
                        </a:lnTo>
                        <a:lnTo>
                          <a:pt x="19" y="24"/>
                        </a:lnTo>
                        <a:lnTo>
                          <a:pt x="28" y="31"/>
                        </a:lnTo>
                        <a:lnTo>
                          <a:pt x="27" y="42"/>
                        </a:lnTo>
                        <a:lnTo>
                          <a:pt x="16" y="51"/>
                        </a:lnTo>
                        <a:lnTo>
                          <a:pt x="14" y="67"/>
                        </a:lnTo>
                        <a:lnTo>
                          <a:pt x="10" y="81"/>
                        </a:lnTo>
                        <a:lnTo>
                          <a:pt x="0" y="96"/>
                        </a:lnTo>
                        <a:lnTo>
                          <a:pt x="3" y="100"/>
                        </a:lnTo>
                        <a:lnTo>
                          <a:pt x="10" y="104"/>
                        </a:lnTo>
                        <a:lnTo>
                          <a:pt x="43" y="100"/>
                        </a:lnTo>
                        <a:lnTo>
                          <a:pt x="36" y="107"/>
                        </a:lnTo>
                        <a:lnTo>
                          <a:pt x="21" y="113"/>
                        </a:lnTo>
                        <a:lnTo>
                          <a:pt x="10" y="120"/>
                        </a:lnTo>
                        <a:lnTo>
                          <a:pt x="9" y="127"/>
                        </a:lnTo>
                        <a:lnTo>
                          <a:pt x="9" y="140"/>
                        </a:lnTo>
                        <a:lnTo>
                          <a:pt x="17" y="137"/>
                        </a:lnTo>
                        <a:lnTo>
                          <a:pt x="23" y="127"/>
                        </a:lnTo>
                        <a:lnTo>
                          <a:pt x="33" y="118"/>
                        </a:lnTo>
                        <a:lnTo>
                          <a:pt x="58" y="101"/>
                        </a:lnTo>
                        <a:lnTo>
                          <a:pt x="76" y="86"/>
                        </a:lnTo>
                        <a:lnTo>
                          <a:pt x="85" y="75"/>
                        </a:lnTo>
                        <a:lnTo>
                          <a:pt x="97" y="75"/>
                        </a:lnTo>
                        <a:lnTo>
                          <a:pt x="108" y="73"/>
                        </a:lnTo>
                        <a:lnTo>
                          <a:pt x="124" y="73"/>
                        </a:lnTo>
                        <a:lnTo>
                          <a:pt x="138" y="74"/>
                        </a:lnTo>
                        <a:lnTo>
                          <a:pt x="145" y="78"/>
                        </a:lnTo>
                        <a:lnTo>
                          <a:pt x="160" y="73"/>
                        </a:lnTo>
                        <a:lnTo>
                          <a:pt x="166" y="64"/>
                        </a:lnTo>
                        <a:lnTo>
                          <a:pt x="166" y="56"/>
                        </a:lnTo>
                        <a:lnTo>
                          <a:pt x="156" y="54"/>
                        </a:lnTo>
                        <a:lnTo>
                          <a:pt x="139" y="48"/>
                        </a:lnTo>
                        <a:lnTo>
                          <a:pt x="125" y="42"/>
                        </a:lnTo>
                        <a:lnTo>
                          <a:pt x="117" y="36"/>
                        </a:lnTo>
                        <a:lnTo>
                          <a:pt x="109" y="27"/>
                        </a:lnTo>
                        <a:lnTo>
                          <a:pt x="107" y="16"/>
                        </a:lnTo>
                        <a:lnTo>
                          <a:pt x="108" y="8"/>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382" name="Freeform 162"/>
                <p:cNvSpPr>
                  <a:spLocks noChangeAspect="1"/>
                </p:cNvSpPr>
                <p:nvPr/>
              </p:nvSpPr>
              <p:spPr bwMode="gray">
                <a:xfrm>
                  <a:off x="2898" y="2100"/>
                  <a:ext cx="47" cy="54"/>
                </a:xfrm>
                <a:custGeom>
                  <a:avLst/>
                  <a:gdLst/>
                  <a:ahLst/>
                  <a:cxnLst>
                    <a:cxn ang="0">
                      <a:pos x="215" y="94"/>
                    </a:cxn>
                    <a:cxn ang="0">
                      <a:pos x="231" y="75"/>
                    </a:cxn>
                    <a:cxn ang="0">
                      <a:pos x="215" y="0"/>
                    </a:cxn>
                    <a:cxn ang="0">
                      <a:pos x="165" y="26"/>
                    </a:cxn>
                    <a:cxn ang="0">
                      <a:pos x="141" y="39"/>
                    </a:cxn>
                    <a:cxn ang="0">
                      <a:pos x="96" y="67"/>
                    </a:cxn>
                    <a:cxn ang="0">
                      <a:pos x="87" y="69"/>
                    </a:cxn>
                    <a:cxn ang="0">
                      <a:pos x="75" y="67"/>
                    </a:cxn>
                    <a:cxn ang="0">
                      <a:pos x="70" y="65"/>
                    </a:cxn>
                    <a:cxn ang="0">
                      <a:pos x="62" y="55"/>
                    </a:cxn>
                    <a:cxn ang="0">
                      <a:pos x="54" y="51"/>
                    </a:cxn>
                    <a:cxn ang="0">
                      <a:pos x="48" y="43"/>
                    </a:cxn>
                    <a:cxn ang="0">
                      <a:pos x="44" y="42"/>
                    </a:cxn>
                    <a:cxn ang="0">
                      <a:pos x="32" y="44"/>
                    </a:cxn>
                    <a:cxn ang="0">
                      <a:pos x="32" y="64"/>
                    </a:cxn>
                    <a:cxn ang="0">
                      <a:pos x="32" y="66"/>
                    </a:cxn>
                    <a:cxn ang="0">
                      <a:pos x="31" y="75"/>
                    </a:cxn>
                    <a:cxn ang="0">
                      <a:pos x="30" y="82"/>
                    </a:cxn>
                    <a:cxn ang="0">
                      <a:pos x="28" y="94"/>
                    </a:cxn>
                    <a:cxn ang="0">
                      <a:pos x="31" y="103"/>
                    </a:cxn>
                    <a:cxn ang="0">
                      <a:pos x="28" y="109"/>
                    </a:cxn>
                    <a:cxn ang="0">
                      <a:pos x="27" y="118"/>
                    </a:cxn>
                    <a:cxn ang="0">
                      <a:pos x="25" y="120"/>
                    </a:cxn>
                    <a:cxn ang="0">
                      <a:pos x="27" y="124"/>
                    </a:cxn>
                    <a:cxn ang="0">
                      <a:pos x="23" y="137"/>
                    </a:cxn>
                    <a:cxn ang="0">
                      <a:pos x="26" y="145"/>
                    </a:cxn>
                    <a:cxn ang="0">
                      <a:pos x="17" y="163"/>
                    </a:cxn>
                    <a:cxn ang="0">
                      <a:pos x="11" y="183"/>
                    </a:cxn>
                    <a:cxn ang="0">
                      <a:pos x="5" y="236"/>
                    </a:cxn>
                    <a:cxn ang="0">
                      <a:pos x="1" y="247"/>
                    </a:cxn>
                    <a:cxn ang="0">
                      <a:pos x="0" y="253"/>
                    </a:cxn>
                    <a:cxn ang="0">
                      <a:pos x="0" y="253"/>
                    </a:cxn>
                    <a:cxn ang="0">
                      <a:pos x="3" y="261"/>
                    </a:cxn>
                    <a:cxn ang="0">
                      <a:pos x="64" y="269"/>
                    </a:cxn>
                    <a:cxn ang="0">
                      <a:pos x="81" y="252"/>
                    </a:cxn>
                    <a:cxn ang="0">
                      <a:pos x="82" y="248"/>
                    </a:cxn>
                    <a:cxn ang="0">
                      <a:pos x="97" y="223"/>
                    </a:cxn>
                    <a:cxn ang="0">
                      <a:pos x="139" y="217"/>
                    </a:cxn>
                    <a:cxn ang="0">
                      <a:pos x="140" y="207"/>
                    </a:cxn>
                    <a:cxn ang="0">
                      <a:pos x="146" y="191"/>
                    </a:cxn>
                    <a:cxn ang="0">
                      <a:pos x="168" y="179"/>
                    </a:cxn>
                    <a:cxn ang="0">
                      <a:pos x="170" y="178"/>
                    </a:cxn>
                    <a:cxn ang="0">
                      <a:pos x="117" y="124"/>
                    </a:cxn>
                    <a:cxn ang="0">
                      <a:pos x="108" y="118"/>
                    </a:cxn>
                    <a:cxn ang="0">
                      <a:pos x="149" y="108"/>
                    </a:cxn>
                    <a:cxn ang="0">
                      <a:pos x="215" y="94"/>
                    </a:cxn>
                  </a:cxnLst>
                  <a:rect l="0" t="0" r="r" b="b"/>
                  <a:pathLst>
                    <a:path w="231" h="269">
                      <a:moveTo>
                        <a:pt x="215" y="94"/>
                      </a:moveTo>
                      <a:lnTo>
                        <a:pt x="231" y="75"/>
                      </a:lnTo>
                      <a:lnTo>
                        <a:pt x="215" y="0"/>
                      </a:lnTo>
                      <a:lnTo>
                        <a:pt x="165" y="26"/>
                      </a:lnTo>
                      <a:lnTo>
                        <a:pt x="141" y="39"/>
                      </a:lnTo>
                      <a:lnTo>
                        <a:pt x="96" y="67"/>
                      </a:lnTo>
                      <a:lnTo>
                        <a:pt x="87" y="69"/>
                      </a:lnTo>
                      <a:lnTo>
                        <a:pt x="75" y="67"/>
                      </a:lnTo>
                      <a:lnTo>
                        <a:pt x="70" y="65"/>
                      </a:lnTo>
                      <a:lnTo>
                        <a:pt x="62" y="55"/>
                      </a:lnTo>
                      <a:lnTo>
                        <a:pt x="54" y="51"/>
                      </a:lnTo>
                      <a:lnTo>
                        <a:pt x="48" y="43"/>
                      </a:lnTo>
                      <a:lnTo>
                        <a:pt x="44" y="42"/>
                      </a:lnTo>
                      <a:lnTo>
                        <a:pt x="32" y="44"/>
                      </a:lnTo>
                      <a:lnTo>
                        <a:pt x="32" y="64"/>
                      </a:lnTo>
                      <a:lnTo>
                        <a:pt x="32" y="66"/>
                      </a:lnTo>
                      <a:lnTo>
                        <a:pt x="31" y="75"/>
                      </a:lnTo>
                      <a:lnTo>
                        <a:pt x="30" y="82"/>
                      </a:lnTo>
                      <a:lnTo>
                        <a:pt x="28" y="94"/>
                      </a:lnTo>
                      <a:lnTo>
                        <a:pt x="31" y="103"/>
                      </a:lnTo>
                      <a:lnTo>
                        <a:pt x="28" y="109"/>
                      </a:lnTo>
                      <a:lnTo>
                        <a:pt x="27" y="118"/>
                      </a:lnTo>
                      <a:lnTo>
                        <a:pt x="25" y="120"/>
                      </a:lnTo>
                      <a:lnTo>
                        <a:pt x="27" y="124"/>
                      </a:lnTo>
                      <a:lnTo>
                        <a:pt x="23" y="137"/>
                      </a:lnTo>
                      <a:lnTo>
                        <a:pt x="26" y="145"/>
                      </a:lnTo>
                      <a:lnTo>
                        <a:pt x="17" y="163"/>
                      </a:lnTo>
                      <a:lnTo>
                        <a:pt x="11" y="183"/>
                      </a:lnTo>
                      <a:lnTo>
                        <a:pt x="5" y="236"/>
                      </a:lnTo>
                      <a:lnTo>
                        <a:pt x="1" y="247"/>
                      </a:lnTo>
                      <a:lnTo>
                        <a:pt x="0" y="253"/>
                      </a:lnTo>
                      <a:lnTo>
                        <a:pt x="0" y="253"/>
                      </a:lnTo>
                      <a:lnTo>
                        <a:pt x="3" y="261"/>
                      </a:lnTo>
                      <a:lnTo>
                        <a:pt x="64" y="269"/>
                      </a:lnTo>
                      <a:lnTo>
                        <a:pt x="81" y="252"/>
                      </a:lnTo>
                      <a:lnTo>
                        <a:pt x="82" y="248"/>
                      </a:lnTo>
                      <a:lnTo>
                        <a:pt x="97" y="223"/>
                      </a:lnTo>
                      <a:lnTo>
                        <a:pt x="139" y="217"/>
                      </a:lnTo>
                      <a:lnTo>
                        <a:pt x="140" y="207"/>
                      </a:lnTo>
                      <a:lnTo>
                        <a:pt x="146" y="191"/>
                      </a:lnTo>
                      <a:lnTo>
                        <a:pt x="168" y="179"/>
                      </a:lnTo>
                      <a:lnTo>
                        <a:pt x="170" y="178"/>
                      </a:lnTo>
                      <a:lnTo>
                        <a:pt x="117" y="124"/>
                      </a:lnTo>
                      <a:lnTo>
                        <a:pt x="108" y="118"/>
                      </a:lnTo>
                      <a:lnTo>
                        <a:pt x="149" y="108"/>
                      </a:lnTo>
                      <a:lnTo>
                        <a:pt x="215" y="9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83" name="Freeform 163"/>
                <p:cNvSpPr>
                  <a:spLocks noChangeAspect="1"/>
                </p:cNvSpPr>
                <p:nvPr/>
              </p:nvSpPr>
              <p:spPr bwMode="gray">
                <a:xfrm>
                  <a:off x="2905" y="2047"/>
                  <a:ext cx="77" cy="67"/>
                </a:xfrm>
                <a:custGeom>
                  <a:avLst/>
                  <a:gdLst/>
                  <a:ahLst/>
                  <a:cxnLst>
                    <a:cxn ang="0">
                      <a:pos x="241" y="227"/>
                    </a:cxn>
                    <a:cxn ang="0">
                      <a:pos x="290" y="203"/>
                    </a:cxn>
                    <a:cxn ang="0">
                      <a:pos x="316" y="170"/>
                    </a:cxn>
                    <a:cxn ang="0">
                      <a:pos x="354" y="50"/>
                    </a:cxn>
                    <a:cxn ang="0">
                      <a:pos x="378" y="12"/>
                    </a:cxn>
                    <a:cxn ang="0">
                      <a:pos x="373" y="2"/>
                    </a:cxn>
                    <a:cxn ang="0">
                      <a:pos x="345" y="15"/>
                    </a:cxn>
                    <a:cxn ang="0">
                      <a:pos x="291" y="14"/>
                    </a:cxn>
                    <a:cxn ang="0">
                      <a:pos x="257" y="31"/>
                    </a:cxn>
                    <a:cxn ang="0">
                      <a:pos x="206" y="45"/>
                    </a:cxn>
                    <a:cxn ang="0">
                      <a:pos x="161" y="28"/>
                    </a:cxn>
                    <a:cxn ang="0">
                      <a:pos x="124" y="41"/>
                    </a:cxn>
                    <a:cxn ang="0">
                      <a:pos x="97" y="44"/>
                    </a:cxn>
                    <a:cxn ang="0">
                      <a:pos x="87" y="42"/>
                    </a:cxn>
                    <a:cxn ang="0">
                      <a:pos x="73" y="36"/>
                    </a:cxn>
                    <a:cxn ang="0">
                      <a:pos x="61" y="45"/>
                    </a:cxn>
                    <a:cxn ang="0">
                      <a:pos x="68" y="71"/>
                    </a:cxn>
                    <a:cxn ang="0">
                      <a:pos x="59" y="75"/>
                    </a:cxn>
                    <a:cxn ang="0">
                      <a:pos x="50" y="90"/>
                    </a:cxn>
                    <a:cxn ang="0">
                      <a:pos x="38" y="102"/>
                    </a:cxn>
                    <a:cxn ang="0">
                      <a:pos x="26" y="95"/>
                    </a:cxn>
                    <a:cxn ang="0">
                      <a:pos x="23" y="123"/>
                    </a:cxn>
                    <a:cxn ang="0">
                      <a:pos x="26" y="167"/>
                    </a:cxn>
                    <a:cxn ang="0">
                      <a:pos x="48" y="174"/>
                    </a:cxn>
                    <a:cxn ang="0">
                      <a:pos x="57" y="179"/>
                    </a:cxn>
                    <a:cxn ang="0">
                      <a:pos x="53" y="183"/>
                    </a:cxn>
                    <a:cxn ang="0">
                      <a:pos x="50" y="189"/>
                    </a:cxn>
                    <a:cxn ang="0">
                      <a:pos x="63" y="195"/>
                    </a:cxn>
                    <a:cxn ang="0">
                      <a:pos x="64" y="208"/>
                    </a:cxn>
                    <a:cxn ang="0">
                      <a:pos x="63" y="216"/>
                    </a:cxn>
                    <a:cxn ang="0">
                      <a:pos x="50" y="222"/>
                    </a:cxn>
                    <a:cxn ang="0">
                      <a:pos x="45" y="230"/>
                    </a:cxn>
                    <a:cxn ang="0">
                      <a:pos x="52" y="236"/>
                    </a:cxn>
                    <a:cxn ang="0">
                      <a:pos x="32" y="237"/>
                    </a:cxn>
                    <a:cxn ang="0">
                      <a:pos x="26" y="249"/>
                    </a:cxn>
                    <a:cxn ang="0">
                      <a:pos x="31" y="257"/>
                    </a:cxn>
                    <a:cxn ang="0">
                      <a:pos x="18" y="267"/>
                    </a:cxn>
                    <a:cxn ang="0">
                      <a:pos x="5" y="276"/>
                    </a:cxn>
                    <a:cxn ang="0">
                      <a:pos x="4" y="295"/>
                    </a:cxn>
                    <a:cxn ang="0">
                      <a:pos x="0" y="312"/>
                    </a:cxn>
                    <a:cxn ang="0">
                      <a:pos x="22" y="319"/>
                    </a:cxn>
                    <a:cxn ang="0">
                      <a:pos x="43" y="335"/>
                    </a:cxn>
                    <a:cxn ang="0">
                      <a:pos x="109" y="307"/>
                    </a:cxn>
                  </a:cxnLst>
                  <a:rect l="0" t="0" r="r" b="b"/>
                  <a:pathLst>
                    <a:path w="387" h="337">
                      <a:moveTo>
                        <a:pt x="183" y="268"/>
                      </a:moveTo>
                      <a:lnTo>
                        <a:pt x="226" y="238"/>
                      </a:lnTo>
                      <a:lnTo>
                        <a:pt x="241" y="227"/>
                      </a:lnTo>
                      <a:lnTo>
                        <a:pt x="256" y="222"/>
                      </a:lnTo>
                      <a:lnTo>
                        <a:pt x="278" y="210"/>
                      </a:lnTo>
                      <a:lnTo>
                        <a:pt x="290" y="203"/>
                      </a:lnTo>
                      <a:lnTo>
                        <a:pt x="294" y="199"/>
                      </a:lnTo>
                      <a:lnTo>
                        <a:pt x="306" y="194"/>
                      </a:lnTo>
                      <a:lnTo>
                        <a:pt x="316" y="170"/>
                      </a:lnTo>
                      <a:lnTo>
                        <a:pt x="319" y="133"/>
                      </a:lnTo>
                      <a:lnTo>
                        <a:pt x="323" y="63"/>
                      </a:lnTo>
                      <a:lnTo>
                        <a:pt x="354" y="50"/>
                      </a:lnTo>
                      <a:lnTo>
                        <a:pt x="372" y="21"/>
                      </a:lnTo>
                      <a:lnTo>
                        <a:pt x="387" y="12"/>
                      </a:lnTo>
                      <a:lnTo>
                        <a:pt x="378" y="12"/>
                      </a:lnTo>
                      <a:lnTo>
                        <a:pt x="377" y="10"/>
                      </a:lnTo>
                      <a:lnTo>
                        <a:pt x="377" y="5"/>
                      </a:lnTo>
                      <a:lnTo>
                        <a:pt x="373" y="2"/>
                      </a:lnTo>
                      <a:lnTo>
                        <a:pt x="371" y="0"/>
                      </a:lnTo>
                      <a:lnTo>
                        <a:pt x="362" y="7"/>
                      </a:lnTo>
                      <a:lnTo>
                        <a:pt x="345" y="15"/>
                      </a:lnTo>
                      <a:lnTo>
                        <a:pt x="310" y="17"/>
                      </a:lnTo>
                      <a:lnTo>
                        <a:pt x="300" y="14"/>
                      </a:lnTo>
                      <a:lnTo>
                        <a:pt x="291" y="14"/>
                      </a:lnTo>
                      <a:lnTo>
                        <a:pt x="275" y="18"/>
                      </a:lnTo>
                      <a:lnTo>
                        <a:pt x="265" y="27"/>
                      </a:lnTo>
                      <a:lnTo>
                        <a:pt x="257" y="31"/>
                      </a:lnTo>
                      <a:lnTo>
                        <a:pt x="244" y="34"/>
                      </a:lnTo>
                      <a:lnTo>
                        <a:pt x="238" y="38"/>
                      </a:lnTo>
                      <a:lnTo>
                        <a:pt x="206" y="45"/>
                      </a:lnTo>
                      <a:lnTo>
                        <a:pt x="179" y="41"/>
                      </a:lnTo>
                      <a:lnTo>
                        <a:pt x="168" y="31"/>
                      </a:lnTo>
                      <a:lnTo>
                        <a:pt x="161" y="28"/>
                      </a:lnTo>
                      <a:lnTo>
                        <a:pt x="147" y="29"/>
                      </a:lnTo>
                      <a:lnTo>
                        <a:pt x="138" y="36"/>
                      </a:lnTo>
                      <a:lnTo>
                        <a:pt x="124" y="41"/>
                      </a:lnTo>
                      <a:lnTo>
                        <a:pt x="116" y="43"/>
                      </a:lnTo>
                      <a:lnTo>
                        <a:pt x="112" y="47"/>
                      </a:lnTo>
                      <a:lnTo>
                        <a:pt x="97" y="44"/>
                      </a:lnTo>
                      <a:lnTo>
                        <a:pt x="88" y="47"/>
                      </a:lnTo>
                      <a:lnTo>
                        <a:pt x="87" y="44"/>
                      </a:lnTo>
                      <a:lnTo>
                        <a:pt x="87" y="42"/>
                      </a:lnTo>
                      <a:lnTo>
                        <a:pt x="87" y="41"/>
                      </a:lnTo>
                      <a:lnTo>
                        <a:pt x="82" y="37"/>
                      </a:lnTo>
                      <a:lnTo>
                        <a:pt x="73" y="36"/>
                      </a:lnTo>
                      <a:lnTo>
                        <a:pt x="68" y="33"/>
                      </a:lnTo>
                      <a:lnTo>
                        <a:pt x="63" y="44"/>
                      </a:lnTo>
                      <a:lnTo>
                        <a:pt x="61" y="45"/>
                      </a:lnTo>
                      <a:lnTo>
                        <a:pt x="61" y="50"/>
                      </a:lnTo>
                      <a:lnTo>
                        <a:pt x="59" y="59"/>
                      </a:lnTo>
                      <a:lnTo>
                        <a:pt x="68" y="71"/>
                      </a:lnTo>
                      <a:lnTo>
                        <a:pt x="69" y="74"/>
                      </a:lnTo>
                      <a:lnTo>
                        <a:pt x="66" y="75"/>
                      </a:lnTo>
                      <a:lnTo>
                        <a:pt x="59" y="75"/>
                      </a:lnTo>
                      <a:lnTo>
                        <a:pt x="50" y="77"/>
                      </a:lnTo>
                      <a:lnTo>
                        <a:pt x="50" y="81"/>
                      </a:lnTo>
                      <a:lnTo>
                        <a:pt x="50" y="90"/>
                      </a:lnTo>
                      <a:lnTo>
                        <a:pt x="44" y="95"/>
                      </a:lnTo>
                      <a:lnTo>
                        <a:pt x="41" y="96"/>
                      </a:lnTo>
                      <a:lnTo>
                        <a:pt x="38" y="102"/>
                      </a:lnTo>
                      <a:lnTo>
                        <a:pt x="32" y="98"/>
                      </a:lnTo>
                      <a:lnTo>
                        <a:pt x="30" y="95"/>
                      </a:lnTo>
                      <a:lnTo>
                        <a:pt x="26" y="95"/>
                      </a:lnTo>
                      <a:lnTo>
                        <a:pt x="26" y="106"/>
                      </a:lnTo>
                      <a:lnTo>
                        <a:pt x="21" y="119"/>
                      </a:lnTo>
                      <a:lnTo>
                        <a:pt x="23" y="123"/>
                      </a:lnTo>
                      <a:lnTo>
                        <a:pt x="28" y="136"/>
                      </a:lnTo>
                      <a:lnTo>
                        <a:pt x="28" y="155"/>
                      </a:lnTo>
                      <a:lnTo>
                        <a:pt x="26" y="167"/>
                      </a:lnTo>
                      <a:lnTo>
                        <a:pt x="28" y="178"/>
                      </a:lnTo>
                      <a:lnTo>
                        <a:pt x="45" y="178"/>
                      </a:lnTo>
                      <a:lnTo>
                        <a:pt x="48" y="174"/>
                      </a:lnTo>
                      <a:lnTo>
                        <a:pt x="50" y="174"/>
                      </a:lnTo>
                      <a:lnTo>
                        <a:pt x="52" y="179"/>
                      </a:lnTo>
                      <a:lnTo>
                        <a:pt x="57" y="179"/>
                      </a:lnTo>
                      <a:lnTo>
                        <a:pt x="58" y="181"/>
                      </a:lnTo>
                      <a:lnTo>
                        <a:pt x="58" y="183"/>
                      </a:lnTo>
                      <a:lnTo>
                        <a:pt x="53" y="183"/>
                      </a:lnTo>
                      <a:lnTo>
                        <a:pt x="53" y="185"/>
                      </a:lnTo>
                      <a:lnTo>
                        <a:pt x="50" y="187"/>
                      </a:lnTo>
                      <a:lnTo>
                        <a:pt x="50" y="189"/>
                      </a:lnTo>
                      <a:lnTo>
                        <a:pt x="57" y="189"/>
                      </a:lnTo>
                      <a:lnTo>
                        <a:pt x="58" y="193"/>
                      </a:lnTo>
                      <a:lnTo>
                        <a:pt x="63" y="195"/>
                      </a:lnTo>
                      <a:lnTo>
                        <a:pt x="61" y="199"/>
                      </a:lnTo>
                      <a:lnTo>
                        <a:pt x="65" y="204"/>
                      </a:lnTo>
                      <a:lnTo>
                        <a:pt x="64" y="208"/>
                      </a:lnTo>
                      <a:lnTo>
                        <a:pt x="66" y="210"/>
                      </a:lnTo>
                      <a:lnTo>
                        <a:pt x="64" y="212"/>
                      </a:lnTo>
                      <a:lnTo>
                        <a:pt x="63" y="216"/>
                      </a:lnTo>
                      <a:lnTo>
                        <a:pt x="60" y="216"/>
                      </a:lnTo>
                      <a:lnTo>
                        <a:pt x="55" y="221"/>
                      </a:lnTo>
                      <a:lnTo>
                        <a:pt x="50" y="222"/>
                      </a:lnTo>
                      <a:lnTo>
                        <a:pt x="50" y="226"/>
                      </a:lnTo>
                      <a:lnTo>
                        <a:pt x="47" y="227"/>
                      </a:lnTo>
                      <a:lnTo>
                        <a:pt x="45" y="230"/>
                      </a:lnTo>
                      <a:lnTo>
                        <a:pt x="50" y="233"/>
                      </a:lnTo>
                      <a:lnTo>
                        <a:pt x="52" y="236"/>
                      </a:lnTo>
                      <a:lnTo>
                        <a:pt x="52" y="236"/>
                      </a:lnTo>
                      <a:lnTo>
                        <a:pt x="50" y="237"/>
                      </a:lnTo>
                      <a:lnTo>
                        <a:pt x="45" y="236"/>
                      </a:lnTo>
                      <a:lnTo>
                        <a:pt x="32" y="237"/>
                      </a:lnTo>
                      <a:lnTo>
                        <a:pt x="31" y="242"/>
                      </a:lnTo>
                      <a:lnTo>
                        <a:pt x="28" y="243"/>
                      </a:lnTo>
                      <a:lnTo>
                        <a:pt x="26" y="249"/>
                      </a:lnTo>
                      <a:lnTo>
                        <a:pt x="26" y="249"/>
                      </a:lnTo>
                      <a:lnTo>
                        <a:pt x="31" y="252"/>
                      </a:lnTo>
                      <a:lnTo>
                        <a:pt x="31" y="257"/>
                      </a:lnTo>
                      <a:lnTo>
                        <a:pt x="28" y="257"/>
                      </a:lnTo>
                      <a:lnTo>
                        <a:pt x="25" y="263"/>
                      </a:lnTo>
                      <a:lnTo>
                        <a:pt x="18" y="267"/>
                      </a:lnTo>
                      <a:lnTo>
                        <a:pt x="17" y="270"/>
                      </a:lnTo>
                      <a:lnTo>
                        <a:pt x="12" y="270"/>
                      </a:lnTo>
                      <a:lnTo>
                        <a:pt x="5" y="276"/>
                      </a:lnTo>
                      <a:lnTo>
                        <a:pt x="5" y="286"/>
                      </a:lnTo>
                      <a:lnTo>
                        <a:pt x="2" y="290"/>
                      </a:lnTo>
                      <a:lnTo>
                        <a:pt x="4" y="295"/>
                      </a:lnTo>
                      <a:lnTo>
                        <a:pt x="2" y="300"/>
                      </a:lnTo>
                      <a:lnTo>
                        <a:pt x="5" y="306"/>
                      </a:lnTo>
                      <a:lnTo>
                        <a:pt x="0" y="312"/>
                      </a:lnTo>
                      <a:lnTo>
                        <a:pt x="12" y="310"/>
                      </a:lnTo>
                      <a:lnTo>
                        <a:pt x="16" y="311"/>
                      </a:lnTo>
                      <a:lnTo>
                        <a:pt x="22" y="319"/>
                      </a:lnTo>
                      <a:lnTo>
                        <a:pt x="30" y="324"/>
                      </a:lnTo>
                      <a:lnTo>
                        <a:pt x="38" y="333"/>
                      </a:lnTo>
                      <a:lnTo>
                        <a:pt x="43" y="335"/>
                      </a:lnTo>
                      <a:lnTo>
                        <a:pt x="55" y="337"/>
                      </a:lnTo>
                      <a:lnTo>
                        <a:pt x="63" y="335"/>
                      </a:lnTo>
                      <a:lnTo>
                        <a:pt x="109" y="307"/>
                      </a:lnTo>
                      <a:lnTo>
                        <a:pt x="133" y="294"/>
                      </a:lnTo>
                      <a:lnTo>
                        <a:pt x="183" y="26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84" name="Freeform 164"/>
                <p:cNvSpPr>
                  <a:spLocks noChangeAspect="1"/>
                </p:cNvSpPr>
                <p:nvPr/>
              </p:nvSpPr>
              <p:spPr bwMode="gray">
                <a:xfrm>
                  <a:off x="2871" y="2069"/>
                  <a:ext cx="25" cy="15"/>
                </a:xfrm>
                <a:custGeom>
                  <a:avLst/>
                  <a:gdLst/>
                  <a:ahLst/>
                  <a:cxnLst>
                    <a:cxn ang="0">
                      <a:pos x="92" y="16"/>
                    </a:cxn>
                    <a:cxn ang="0">
                      <a:pos x="106" y="11"/>
                    </a:cxn>
                    <a:cxn ang="0">
                      <a:pos x="112" y="5"/>
                    </a:cxn>
                    <a:cxn ang="0">
                      <a:pos x="122" y="0"/>
                    </a:cxn>
                    <a:cxn ang="0">
                      <a:pos x="126" y="0"/>
                    </a:cxn>
                    <a:cxn ang="0">
                      <a:pos x="123" y="9"/>
                    </a:cxn>
                    <a:cxn ang="0">
                      <a:pos x="115" y="17"/>
                    </a:cxn>
                    <a:cxn ang="0">
                      <a:pos x="107" y="21"/>
                    </a:cxn>
                    <a:cxn ang="0">
                      <a:pos x="96" y="37"/>
                    </a:cxn>
                    <a:cxn ang="0">
                      <a:pos x="99" y="43"/>
                    </a:cxn>
                    <a:cxn ang="0">
                      <a:pos x="92" y="52"/>
                    </a:cxn>
                    <a:cxn ang="0">
                      <a:pos x="80" y="54"/>
                    </a:cxn>
                    <a:cxn ang="0">
                      <a:pos x="69" y="64"/>
                    </a:cxn>
                    <a:cxn ang="0">
                      <a:pos x="53" y="68"/>
                    </a:cxn>
                    <a:cxn ang="0">
                      <a:pos x="43" y="75"/>
                    </a:cxn>
                    <a:cxn ang="0">
                      <a:pos x="25" y="72"/>
                    </a:cxn>
                    <a:cxn ang="0">
                      <a:pos x="13" y="66"/>
                    </a:cxn>
                    <a:cxn ang="0">
                      <a:pos x="5" y="57"/>
                    </a:cxn>
                    <a:cxn ang="0">
                      <a:pos x="0" y="45"/>
                    </a:cxn>
                    <a:cxn ang="0">
                      <a:pos x="13" y="42"/>
                    </a:cxn>
                    <a:cxn ang="0">
                      <a:pos x="21" y="37"/>
                    </a:cxn>
                    <a:cxn ang="0">
                      <a:pos x="31" y="36"/>
                    </a:cxn>
                    <a:cxn ang="0">
                      <a:pos x="38" y="33"/>
                    </a:cxn>
                    <a:cxn ang="0">
                      <a:pos x="40" y="25"/>
                    </a:cxn>
                    <a:cxn ang="0">
                      <a:pos x="43" y="26"/>
                    </a:cxn>
                    <a:cxn ang="0">
                      <a:pos x="63" y="25"/>
                    </a:cxn>
                    <a:cxn ang="0">
                      <a:pos x="92" y="16"/>
                    </a:cxn>
                  </a:cxnLst>
                  <a:rect l="0" t="0" r="r" b="b"/>
                  <a:pathLst>
                    <a:path w="126" h="75">
                      <a:moveTo>
                        <a:pt x="92" y="16"/>
                      </a:moveTo>
                      <a:lnTo>
                        <a:pt x="106" y="11"/>
                      </a:lnTo>
                      <a:lnTo>
                        <a:pt x="112" y="5"/>
                      </a:lnTo>
                      <a:lnTo>
                        <a:pt x="122" y="0"/>
                      </a:lnTo>
                      <a:lnTo>
                        <a:pt x="126" y="0"/>
                      </a:lnTo>
                      <a:lnTo>
                        <a:pt x="123" y="9"/>
                      </a:lnTo>
                      <a:lnTo>
                        <a:pt x="115" y="17"/>
                      </a:lnTo>
                      <a:lnTo>
                        <a:pt x="107" y="21"/>
                      </a:lnTo>
                      <a:lnTo>
                        <a:pt x="96" y="37"/>
                      </a:lnTo>
                      <a:lnTo>
                        <a:pt x="99" y="43"/>
                      </a:lnTo>
                      <a:lnTo>
                        <a:pt x="92" y="52"/>
                      </a:lnTo>
                      <a:lnTo>
                        <a:pt x="80" y="54"/>
                      </a:lnTo>
                      <a:lnTo>
                        <a:pt x="69" y="64"/>
                      </a:lnTo>
                      <a:lnTo>
                        <a:pt x="53" y="68"/>
                      </a:lnTo>
                      <a:lnTo>
                        <a:pt x="43" y="75"/>
                      </a:lnTo>
                      <a:lnTo>
                        <a:pt x="25" y="72"/>
                      </a:lnTo>
                      <a:lnTo>
                        <a:pt x="13" y="66"/>
                      </a:lnTo>
                      <a:lnTo>
                        <a:pt x="5" y="57"/>
                      </a:lnTo>
                      <a:lnTo>
                        <a:pt x="0" y="45"/>
                      </a:lnTo>
                      <a:lnTo>
                        <a:pt x="13" y="42"/>
                      </a:lnTo>
                      <a:lnTo>
                        <a:pt x="21" y="37"/>
                      </a:lnTo>
                      <a:lnTo>
                        <a:pt x="31" y="36"/>
                      </a:lnTo>
                      <a:lnTo>
                        <a:pt x="38" y="33"/>
                      </a:lnTo>
                      <a:lnTo>
                        <a:pt x="40" y="25"/>
                      </a:lnTo>
                      <a:lnTo>
                        <a:pt x="43" y="26"/>
                      </a:lnTo>
                      <a:lnTo>
                        <a:pt x="63" y="25"/>
                      </a:lnTo>
                      <a:lnTo>
                        <a:pt x="92" y="16"/>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115" name="Freeform 165"/>
              <p:cNvSpPr>
                <a:spLocks noChangeAspect="1"/>
              </p:cNvSpPr>
              <p:nvPr/>
            </p:nvSpPr>
            <p:spPr bwMode="gray">
              <a:xfrm>
                <a:off x="1893284" y="1236819"/>
                <a:ext cx="23340" cy="27521"/>
              </a:xfrm>
              <a:custGeom>
                <a:avLst/>
                <a:gdLst/>
                <a:ahLst/>
                <a:cxnLst>
                  <a:cxn ang="0">
                    <a:pos x="77" y="118"/>
                  </a:cxn>
                  <a:cxn ang="0">
                    <a:pos x="68" y="107"/>
                  </a:cxn>
                  <a:cxn ang="0">
                    <a:pos x="64" y="102"/>
                  </a:cxn>
                  <a:cxn ang="0">
                    <a:pos x="56" y="99"/>
                  </a:cxn>
                  <a:cxn ang="0">
                    <a:pos x="46" y="89"/>
                  </a:cxn>
                  <a:cxn ang="0">
                    <a:pos x="38" y="83"/>
                  </a:cxn>
                  <a:cxn ang="0">
                    <a:pos x="27" y="79"/>
                  </a:cxn>
                  <a:cxn ang="0">
                    <a:pos x="19" y="69"/>
                  </a:cxn>
                  <a:cxn ang="0">
                    <a:pos x="16" y="55"/>
                  </a:cxn>
                  <a:cxn ang="0">
                    <a:pos x="14" y="35"/>
                  </a:cxn>
                  <a:cxn ang="0">
                    <a:pos x="7" y="21"/>
                  </a:cxn>
                  <a:cxn ang="0">
                    <a:pos x="0" y="15"/>
                  </a:cxn>
                  <a:cxn ang="0">
                    <a:pos x="21" y="14"/>
                  </a:cxn>
                  <a:cxn ang="0">
                    <a:pos x="28" y="9"/>
                  </a:cxn>
                  <a:cxn ang="0">
                    <a:pos x="44" y="8"/>
                  </a:cxn>
                  <a:cxn ang="0">
                    <a:pos x="51" y="4"/>
                  </a:cxn>
                  <a:cxn ang="0">
                    <a:pos x="67" y="7"/>
                  </a:cxn>
                  <a:cxn ang="0">
                    <a:pos x="76" y="5"/>
                  </a:cxn>
                  <a:cxn ang="0">
                    <a:pos x="86" y="0"/>
                  </a:cxn>
                  <a:cxn ang="0">
                    <a:pos x="87" y="0"/>
                  </a:cxn>
                  <a:cxn ang="0">
                    <a:pos x="89" y="8"/>
                  </a:cxn>
                  <a:cxn ang="0">
                    <a:pos x="99" y="20"/>
                  </a:cxn>
                  <a:cxn ang="0">
                    <a:pos x="107" y="21"/>
                  </a:cxn>
                  <a:cxn ang="0">
                    <a:pos x="114" y="26"/>
                  </a:cxn>
                  <a:cxn ang="0">
                    <a:pos x="115" y="34"/>
                  </a:cxn>
                  <a:cxn ang="0">
                    <a:pos x="110" y="40"/>
                  </a:cxn>
                  <a:cxn ang="0">
                    <a:pos x="110" y="48"/>
                  </a:cxn>
                  <a:cxn ang="0">
                    <a:pos x="113" y="56"/>
                  </a:cxn>
                  <a:cxn ang="0">
                    <a:pos x="118" y="63"/>
                  </a:cxn>
                  <a:cxn ang="0">
                    <a:pos x="123" y="68"/>
                  </a:cxn>
                  <a:cxn ang="0">
                    <a:pos x="137" y="77"/>
                  </a:cxn>
                  <a:cxn ang="0">
                    <a:pos x="138" y="84"/>
                  </a:cxn>
                  <a:cxn ang="0">
                    <a:pos x="135" y="93"/>
                  </a:cxn>
                  <a:cxn ang="0">
                    <a:pos x="126" y="94"/>
                  </a:cxn>
                  <a:cxn ang="0">
                    <a:pos x="129" y="101"/>
                  </a:cxn>
                  <a:cxn ang="0">
                    <a:pos x="138" y="113"/>
                  </a:cxn>
                  <a:cxn ang="0">
                    <a:pos x="153" y="122"/>
                  </a:cxn>
                  <a:cxn ang="0">
                    <a:pos x="161" y="122"/>
                  </a:cxn>
                  <a:cxn ang="0">
                    <a:pos x="168" y="123"/>
                  </a:cxn>
                  <a:cxn ang="0">
                    <a:pos x="164" y="131"/>
                  </a:cxn>
                  <a:cxn ang="0">
                    <a:pos x="163" y="139"/>
                  </a:cxn>
                  <a:cxn ang="0">
                    <a:pos x="169" y="144"/>
                  </a:cxn>
                  <a:cxn ang="0">
                    <a:pos x="168" y="152"/>
                  </a:cxn>
                  <a:cxn ang="0">
                    <a:pos x="161" y="154"/>
                  </a:cxn>
                  <a:cxn ang="0">
                    <a:pos x="166" y="160"/>
                  </a:cxn>
                  <a:cxn ang="0">
                    <a:pos x="169" y="168"/>
                  </a:cxn>
                  <a:cxn ang="0">
                    <a:pos x="170" y="175"/>
                  </a:cxn>
                  <a:cxn ang="0">
                    <a:pos x="164" y="175"/>
                  </a:cxn>
                  <a:cxn ang="0">
                    <a:pos x="147" y="175"/>
                  </a:cxn>
                  <a:cxn ang="0">
                    <a:pos x="142" y="175"/>
                  </a:cxn>
                  <a:cxn ang="0">
                    <a:pos x="141" y="150"/>
                  </a:cxn>
                  <a:cxn ang="0">
                    <a:pos x="137" y="143"/>
                  </a:cxn>
                  <a:cxn ang="0">
                    <a:pos x="132" y="136"/>
                  </a:cxn>
                  <a:cxn ang="0">
                    <a:pos x="129" y="128"/>
                  </a:cxn>
                  <a:cxn ang="0">
                    <a:pos x="121" y="126"/>
                  </a:cxn>
                  <a:cxn ang="0">
                    <a:pos x="114" y="128"/>
                  </a:cxn>
                  <a:cxn ang="0">
                    <a:pos x="107" y="128"/>
                  </a:cxn>
                  <a:cxn ang="0">
                    <a:pos x="99" y="125"/>
                  </a:cxn>
                  <a:cxn ang="0">
                    <a:pos x="94" y="117"/>
                  </a:cxn>
                  <a:cxn ang="0">
                    <a:pos x="87" y="116"/>
                  </a:cxn>
                  <a:cxn ang="0">
                    <a:pos x="77" y="118"/>
                  </a:cxn>
                </a:cxnLst>
                <a:rect l="0" t="0" r="r" b="b"/>
                <a:pathLst>
                  <a:path w="170" h="175">
                    <a:moveTo>
                      <a:pt x="77" y="118"/>
                    </a:moveTo>
                    <a:lnTo>
                      <a:pt x="68" y="107"/>
                    </a:lnTo>
                    <a:lnTo>
                      <a:pt x="64" y="102"/>
                    </a:lnTo>
                    <a:lnTo>
                      <a:pt x="56" y="99"/>
                    </a:lnTo>
                    <a:lnTo>
                      <a:pt x="46" y="89"/>
                    </a:lnTo>
                    <a:lnTo>
                      <a:pt x="38" y="83"/>
                    </a:lnTo>
                    <a:lnTo>
                      <a:pt x="27" y="79"/>
                    </a:lnTo>
                    <a:lnTo>
                      <a:pt x="19" y="69"/>
                    </a:lnTo>
                    <a:lnTo>
                      <a:pt x="16" y="55"/>
                    </a:lnTo>
                    <a:lnTo>
                      <a:pt x="14" y="35"/>
                    </a:lnTo>
                    <a:lnTo>
                      <a:pt x="7" y="21"/>
                    </a:lnTo>
                    <a:lnTo>
                      <a:pt x="0" y="15"/>
                    </a:lnTo>
                    <a:lnTo>
                      <a:pt x="21" y="14"/>
                    </a:lnTo>
                    <a:lnTo>
                      <a:pt x="28" y="9"/>
                    </a:lnTo>
                    <a:lnTo>
                      <a:pt x="44" y="8"/>
                    </a:lnTo>
                    <a:lnTo>
                      <a:pt x="51" y="4"/>
                    </a:lnTo>
                    <a:lnTo>
                      <a:pt x="67" y="7"/>
                    </a:lnTo>
                    <a:lnTo>
                      <a:pt x="76" y="5"/>
                    </a:lnTo>
                    <a:lnTo>
                      <a:pt x="86" y="0"/>
                    </a:lnTo>
                    <a:lnTo>
                      <a:pt x="87" y="0"/>
                    </a:lnTo>
                    <a:lnTo>
                      <a:pt x="89" y="8"/>
                    </a:lnTo>
                    <a:lnTo>
                      <a:pt x="99" y="20"/>
                    </a:lnTo>
                    <a:lnTo>
                      <a:pt x="107" y="21"/>
                    </a:lnTo>
                    <a:lnTo>
                      <a:pt x="114" y="26"/>
                    </a:lnTo>
                    <a:lnTo>
                      <a:pt x="115" y="34"/>
                    </a:lnTo>
                    <a:lnTo>
                      <a:pt x="110" y="40"/>
                    </a:lnTo>
                    <a:lnTo>
                      <a:pt x="110" y="48"/>
                    </a:lnTo>
                    <a:lnTo>
                      <a:pt x="113" y="56"/>
                    </a:lnTo>
                    <a:lnTo>
                      <a:pt x="118" y="63"/>
                    </a:lnTo>
                    <a:lnTo>
                      <a:pt x="123" y="68"/>
                    </a:lnTo>
                    <a:lnTo>
                      <a:pt x="137" y="77"/>
                    </a:lnTo>
                    <a:lnTo>
                      <a:pt x="138" y="84"/>
                    </a:lnTo>
                    <a:lnTo>
                      <a:pt x="135" y="93"/>
                    </a:lnTo>
                    <a:lnTo>
                      <a:pt x="126" y="94"/>
                    </a:lnTo>
                    <a:lnTo>
                      <a:pt x="129" y="101"/>
                    </a:lnTo>
                    <a:lnTo>
                      <a:pt x="138" y="113"/>
                    </a:lnTo>
                    <a:lnTo>
                      <a:pt x="153" y="122"/>
                    </a:lnTo>
                    <a:lnTo>
                      <a:pt x="161" y="122"/>
                    </a:lnTo>
                    <a:lnTo>
                      <a:pt x="168" y="123"/>
                    </a:lnTo>
                    <a:lnTo>
                      <a:pt x="164" y="131"/>
                    </a:lnTo>
                    <a:lnTo>
                      <a:pt x="163" y="139"/>
                    </a:lnTo>
                    <a:lnTo>
                      <a:pt x="169" y="144"/>
                    </a:lnTo>
                    <a:lnTo>
                      <a:pt x="168" y="152"/>
                    </a:lnTo>
                    <a:lnTo>
                      <a:pt x="161" y="154"/>
                    </a:lnTo>
                    <a:lnTo>
                      <a:pt x="166" y="160"/>
                    </a:lnTo>
                    <a:lnTo>
                      <a:pt x="169" y="168"/>
                    </a:lnTo>
                    <a:lnTo>
                      <a:pt x="170" y="175"/>
                    </a:lnTo>
                    <a:lnTo>
                      <a:pt x="164" y="175"/>
                    </a:lnTo>
                    <a:lnTo>
                      <a:pt x="147" y="175"/>
                    </a:lnTo>
                    <a:lnTo>
                      <a:pt x="142" y="175"/>
                    </a:lnTo>
                    <a:lnTo>
                      <a:pt x="141" y="150"/>
                    </a:lnTo>
                    <a:lnTo>
                      <a:pt x="137" y="143"/>
                    </a:lnTo>
                    <a:lnTo>
                      <a:pt x="132" y="136"/>
                    </a:lnTo>
                    <a:lnTo>
                      <a:pt x="129" y="128"/>
                    </a:lnTo>
                    <a:lnTo>
                      <a:pt x="121" y="126"/>
                    </a:lnTo>
                    <a:lnTo>
                      <a:pt x="114" y="128"/>
                    </a:lnTo>
                    <a:lnTo>
                      <a:pt x="107" y="128"/>
                    </a:lnTo>
                    <a:lnTo>
                      <a:pt x="99" y="125"/>
                    </a:lnTo>
                    <a:lnTo>
                      <a:pt x="94" y="117"/>
                    </a:lnTo>
                    <a:lnTo>
                      <a:pt x="87" y="116"/>
                    </a:lnTo>
                    <a:lnTo>
                      <a:pt x="77" y="118"/>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16" name="Freeform 166"/>
              <p:cNvSpPr>
                <a:spLocks noChangeAspect="1"/>
              </p:cNvSpPr>
              <p:nvPr/>
            </p:nvSpPr>
            <p:spPr bwMode="gray">
              <a:xfrm>
                <a:off x="1916624" y="1052823"/>
                <a:ext cx="306162" cy="187141"/>
              </a:xfrm>
              <a:custGeom>
                <a:avLst/>
                <a:gdLst/>
                <a:ahLst/>
                <a:cxnLst>
                  <a:cxn ang="0">
                    <a:pos x="464" y="1136"/>
                  </a:cxn>
                  <a:cxn ang="0">
                    <a:pos x="355" y="1109"/>
                  </a:cxn>
                  <a:cxn ang="0">
                    <a:pos x="262" y="1035"/>
                  </a:cxn>
                  <a:cxn ang="0">
                    <a:pos x="250" y="932"/>
                  </a:cxn>
                  <a:cxn ang="0">
                    <a:pos x="298" y="882"/>
                  </a:cxn>
                  <a:cxn ang="0">
                    <a:pos x="413" y="881"/>
                  </a:cxn>
                  <a:cxn ang="0">
                    <a:pos x="420" y="823"/>
                  </a:cxn>
                  <a:cxn ang="0">
                    <a:pos x="336" y="731"/>
                  </a:cxn>
                  <a:cxn ang="0">
                    <a:pos x="242" y="718"/>
                  </a:cxn>
                  <a:cxn ang="0">
                    <a:pos x="102" y="781"/>
                  </a:cxn>
                  <a:cxn ang="0">
                    <a:pos x="103" y="699"/>
                  </a:cxn>
                  <a:cxn ang="0">
                    <a:pos x="33" y="660"/>
                  </a:cxn>
                  <a:cxn ang="0">
                    <a:pos x="16" y="544"/>
                  </a:cxn>
                  <a:cxn ang="0">
                    <a:pos x="64" y="458"/>
                  </a:cxn>
                  <a:cxn ang="0">
                    <a:pos x="126" y="435"/>
                  </a:cxn>
                  <a:cxn ang="0">
                    <a:pos x="193" y="379"/>
                  </a:cxn>
                  <a:cxn ang="0">
                    <a:pos x="263" y="359"/>
                  </a:cxn>
                  <a:cxn ang="0">
                    <a:pos x="329" y="359"/>
                  </a:cxn>
                  <a:cxn ang="0">
                    <a:pos x="421" y="398"/>
                  </a:cxn>
                  <a:cxn ang="0">
                    <a:pos x="442" y="408"/>
                  </a:cxn>
                  <a:cxn ang="0">
                    <a:pos x="531" y="424"/>
                  </a:cxn>
                  <a:cxn ang="0">
                    <a:pos x="590" y="402"/>
                  </a:cxn>
                  <a:cxn ang="0">
                    <a:pos x="674" y="434"/>
                  </a:cxn>
                  <a:cxn ang="0">
                    <a:pos x="760" y="434"/>
                  </a:cxn>
                  <a:cxn ang="0">
                    <a:pos x="793" y="363"/>
                  </a:cxn>
                  <a:cxn ang="0">
                    <a:pos x="760" y="306"/>
                  </a:cxn>
                  <a:cxn ang="0">
                    <a:pos x="807" y="226"/>
                  </a:cxn>
                  <a:cxn ang="0">
                    <a:pos x="803" y="192"/>
                  </a:cxn>
                  <a:cxn ang="0">
                    <a:pos x="802" y="150"/>
                  </a:cxn>
                  <a:cxn ang="0">
                    <a:pos x="878" y="142"/>
                  </a:cxn>
                  <a:cxn ang="0">
                    <a:pos x="963" y="110"/>
                  </a:cxn>
                  <a:cxn ang="0">
                    <a:pos x="1034" y="74"/>
                  </a:cxn>
                  <a:cxn ang="0">
                    <a:pos x="1187" y="42"/>
                  </a:cxn>
                  <a:cxn ang="0">
                    <a:pos x="1239" y="0"/>
                  </a:cxn>
                  <a:cxn ang="0">
                    <a:pos x="1324" y="12"/>
                  </a:cxn>
                  <a:cxn ang="0">
                    <a:pos x="1349" y="102"/>
                  </a:cxn>
                  <a:cxn ang="0">
                    <a:pos x="1402" y="107"/>
                  </a:cxn>
                  <a:cxn ang="0">
                    <a:pos x="1425" y="125"/>
                  </a:cxn>
                  <a:cxn ang="0">
                    <a:pos x="1490" y="145"/>
                  </a:cxn>
                  <a:cxn ang="0">
                    <a:pos x="1508" y="173"/>
                  </a:cxn>
                  <a:cxn ang="0">
                    <a:pos x="1586" y="123"/>
                  </a:cxn>
                  <a:cxn ang="0">
                    <a:pos x="1657" y="118"/>
                  </a:cxn>
                  <a:cxn ang="0">
                    <a:pos x="1857" y="397"/>
                  </a:cxn>
                  <a:cxn ang="0">
                    <a:pos x="1938" y="425"/>
                  </a:cxn>
                  <a:cxn ang="0">
                    <a:pos x="2028" y="408"/>
                  </a:cxn>
                  <a:cxn ang="0">
                    <a:pos x="2078" y="470"/>
                  </a:cxn>
                  <a:cxn ang="0">
                    <a:pos x="2159" y="533"/>
                  </a:cxn>
                  <a:cxn ang="0">
                    <a:pos x="2226" y="554"/>
                  </a:cxn>
                  <a:cxn ang="0">
                    <a:pos x="2139" y="733"/>
                  </a:cxn>
                  <a:cxn ang="0">
                    <a:pos x="1978" y="773"/>
                  </a:cxn>
                  <a:cxn ang="0">
                    <a:pos x="1841" y="901"/>
                  </a:cxn>
                  <a:cxn ang="0">
                    <a:pos x="1860" y="1061"/>
                  </a:cxn>
                  <a:cxn ang="0">
                    <a:pos x="1768" y="1061"/>
                  </a:cxn>
                  <a:cxn ang="0">
                    <a:pos x="1620" y="1050"/>
                  </a:cxn>
                  <a:cxn ang="0">
                    <a:pos x="1506" y="1034"/>
                  </a:cxn>
                  <a:cxn ang="0">
                    <a:pos x="1421" y="1070"/>
                  </a:cxn>
                  <a:cxn ang="0">
                    <a:pos x="1343" y="1081"/>
                  </a:cxn>
                  <a:cxn ang="0">
                    <a:pos x="1257" y="1153"/>
                  </a:cxn>
                  <a:cxn ang="0">
                    <a:pos x="1185" y="1180"/>
                  </a:cxn>
                  <a:cxn ang="0">
                    <a:pos x="1048" y="1021"/>
                  </a:cxn>
                  <a:cxn ang="0">
                    <a:pos x="742" y="899"/>
                  </a:cxn>
                </a:cxnLst>
                <a:rect l="0" t="0" r="r" b="b"/>
                <a:pathLst>
                  <a:path w="2230" h="1190">
                    <a:moveTo>
                      <a:pt x="518" y="898"/>
                    </a:moveTo>
                    <a:lnTo>
                      <a:pt x="518" y="968"/>
                    </a:lnTo>
                    <a:lnTo>
                      <a:pt x="518" y="1042"/>
                    </a:lnTo>
                    <a:lnTo>
                      <a:pt x="518" y="1107"/>
                    </a:lnTo>
                    <a:lnTo>
                      <a:pt x="518" y="1168"/>
                    </a:lnTo>
                    <a:lnTo>
                      <a:pt x="506" y="1174"/>
                    </a:lnTo>
                    <a:lnTo>
                      <a:pt x="486" y="1173"/>
                    </a:lnTo>
                    <a:lnTo>
                      <a:pt x="477" y="1166"/>
                    </a:lnTo>
                    <a:lnTo>
                      <a:pt x="468" y="1143"/>
                    </a:lnTo>
                    <a:lnTo>
                      <a:pt x="464" y="1136"/>
                    </a:lnTo>
                    <a:lnTo>
                      <a:pt x="458" y="1130"/>
                    </a:lnTo>
                    <a:lnTo>
                      <a:pt x="452" y="1115"/>
                    </a:lnTo>
                    <a:lnTo>
                      <a:pt x="447" y="1108"/>
                    </a:lnTo>
                    <a:lnTo>
                      <a:pt x="432" y="1102"/>
                    </a:lnTo>
                    <a:lnTo>
                      <a:pt x="425" y="1097"/>
                    </a:lnTo>
                    <a:lnTo>
                      <a:pt x="418" y="1092"/>
                    </a:lnTo>
                    <a:lnTo>
                      <a:pt x="410" y="1092"/>
                    </a:lnTo>
                    <a:lnTo>
                      <a:pt x="402" y="1093"/>
                    </a:lnTo>
                    <a:lnTo>
                      <a:pt x="378" y="1100"/>
                    </a:lnTo>
                    <a:lnTo>
                      <a:pt x="355" y="1109"/>
                    </a:lnTo>
                    <a:lnTo>
                      <a:pt x="325" y="1135"/>
                    </a:lnTo>
                    <a:lnTo>
                      <a:pt x="324" y="1096"/>
                    </a:lnTo>
                    <a:lnTo>
                      <a:pt x="333" y="1085"/>
                    </a:lnTo>
                    <a:lnTo>
                      <a:pt x="335" y="1065"/>
                    </a:lnTo>
                    <a:lnTo>
                      <a:pt x="323" y="1060"/>
                    </a:lnTo>
                    <a:lnTo>
                      <a:pt x="311" y="1059"/>
                    </a:lnTo>
                    <a:lnTo>
                      <a:pt x="291" y="1050"/>
                    </a:lnTo>
                    <a:lnTo>
                      <a:pt x="281" y="1037"/>
                    </a:lnTo>
                    <a:lnTo>
                      <a:pt x="274" y="1037"/>
                    </a:lnTo>
                    <a:lnTo>
                      <a:pt x="262" y="1035"/>
                    </a:lnTo>
                    <a:lnTo>
                      <a:pt x="259" y="996"/>
                    </a:lnTo>
                    <a:lnTo>
                      <a:pt x="247" y="976"/>
                    </a:lnTo>
                    <a:lnTo>
                      <a:pt x="239" y="970"/>
                    </a:lnTo>
                    <a:lnTo>
                      <a:pt x="232" y="956"/>
                    </a:lnTo>
                    <a:lnTo>
                      <a:pt x="209" y="947"/>
                    </a:lnTo>
                    <a:lnTo>
                      <a:pt x="198" y="930"/>
                    </a:lnTo>
                    <a:lnTo>
                      <a:pt x="205" y="924"/>
                    </a:lnTo>
                    <a:lnTo>
                      <a:pt x="223" y="924"/>
                    </a:lnTo>
                    <a:lnTo>
                      <a:pt x="241" y="927"/>
                    </a:lnTo>
                    <a:lnTo>
                      <a:pt x="250" y="932"/>
                    </a:lnTo>
                    <a:lnTo>
                      <a:pt x="258" y="930"/>
                    </a:lnTo>
                    <a:lnTo>
                      <a:pt x="271" y="931"/>
                    </a:lnTo>
                    <a:lnTo>
                      <a:pt x="268" y="924"/>
                    </a:lnTo>
                    <a:lnTo>
                      <a:pt x="264" y="913"/>
                    </a:lnTo>
                    <a:lnTo>
                      <a:pt x="262" y="894"/>
                    </a:lnTo>
                    <a:lnTo>
                      <a:pt x="266" y="883"/>
                    </a:lnTo>
                    <a:lnTo>
                      <a:pt x="276" y="878"/>
                    </a:lnTo>
                    <a:lnTo>
                      <a:pt x="276" y="886"/>
                    </a:lnTo>
                    <a:lnTo>
                      <a:pt x="287" y="887"/>
                    </a:lnTo>
                    <a:lnTo>
                      <a:pt x="298" y="882"/>
                    </a:lnTo>
                    <a:lnTo>
                      <a:pt x="301" y="873"/>
                    </a:lnTo>
                    <a:lnTo>
                      <a:pt x="311" y="865"/>
                    </a:lnTo>
                    <a:lnTo>
                      <a:pt x="328" y="863"/>
                    </a:lnTo>
                    <a:lnTo>
                      <a:pt x="344" y="873"/>
                    </a:lnTo>
                    <a:lnTo>
                      <a:pt x="360" y="879"/>
                    </a:lnTo>
                    <a:lnTo>
                      <a:pt x="376" y="876"/>
                    </a:lnTo>
                    <a:lnTo>
                      <a:pt x="386" y="868"/>
                    </a:lnTo>
                    <a:lnTo>
                      <a:pt x="389" y="870"/>
                    </a:lnTo>
                    <a:lnTo>
                      <a:pt x="394" y="874"/>
                    </a:lnTo>
                    <a:lnTo>
                      <a:pt x="413" y="881"/>
                    </a:lnTo>
                    <a:lnTo>
                      <a:pt x="424" y="887"/>
                    </a:lnTo>
                    <a:lnTo>
                      <a:pt x="435" y="884"/>
                    </a:lnTo>
                    <a:lnTo>
                      <a:pt x="447" y="887"/>
                    </a:lnTo>
                    <a:lnTo>
                      <a:pt x="451" y="879"/>
                    </a:lnTo>
                    <a:lnTo>
                      <a:pt x="443" y="867"/>
                    </a:lnTo>
                    <a:lnTo>
                      <a:pt x="453" y="867"/>
                    </a:lnTo>
                    <a:lnTo>
                      <a:pt x="446" y="855"/>
                    </a:lnTo>
                    <a:lnTo>
                      <a:pt x="435" y="841"/>
                    </a:lnTo>
                    <a:lnTo>
                      <a:pt x="425" y="834"/>
                    </a:lnTo>
                    <a:lnTo>
                      <a:pt x="420" y="823"/>
                    </a:lnTo>
                    <a:lnTo>
                      <a:pt x="409" y="823"/>
                    </a:lnTo>
                    <a:lnTo>
                      <a:pt x="398" y="806"/>
                    </a:lnTo>
                    <a:lnTo>
                      <a:pt x="392" y="782"/>
                    </a:lnTo>
                    <a:lnTo>
                      <a:pt x="384" y="771"/>
                    </a:lnTo>
                    <a:lnTo>
                      <a:pt x="382" y="777"/>
                    </a:lnTo>
                    <a:lnTo>
                      <a:pt x="375" y="760"/>
                    </a:lnTo>
                    <a:lnTo>
                      <a:pt x="370" y="760"/>
                    </a:lnTo>
                    <a:lnTo>
                      <a:pt x="367" y="749"/>
                    </a:lnTo>
                    <a:lnTo>
                      <a:pt x="348" y="732"/>
                    </a:lnTo>
                    <a:lnTo>
                      <a:pt x="336" y="731"/>
                    </a:lnTo>
                    <a:lnTo>
                      <a:pt x="336" y="725"/>
                    </a:lnTo>
                    <a:lnTo>
                      <a:pt x="323" y="723"/>
                    </a:lnTo>
                    <a:lnTo>
                      <a:pt x="312" y="728"/>
                    </a:lnTo>
                    <a:lnTo>
                      <a:pt x="303" y="730"/>
                    </a:lnTo>
                    <a:lnTo>
                      <a:pt x="292" y="736"/>
                    </a:lnTo>
                    <a:lnTo>
                      <a:pt x="289" y="725"/>
                    </a:lnTo>
                    <a:lnTo>
                      <a:pt x="274" y="725"/>
                    </a:lnTo>
                    <a:lnTo>
                      <a:pt x="270" y="722"/>
                    </a:lnTo>
                    <a:lnTo>
                      <a:pt x="257" y="720"/>
                    </a:lnTo>
                    <a:lnTo>
                      <a:pt x="242" y="718"/>
                    </a:lnTo>
                    <a:lnTo>
                      <a:pt x="207" y="752"/>
                    </a:lnTo>
                    <a:lnTo>
                      <a:pt x="188" y="753"/>
                    </a:lnTo>
                    <a:lnTo>
                      <a:pt x="162" y="761"/>
                    </a:lnTo>
                    <a:lnTo>
                      <a:pt x="136" y="765"/>
                    </a:lnTo>
                    <a:lnTo>
                      <a:pt x="114" y="771"/>
                    </a:lnTo>
                    <a:lnTo>
                      <a:pt x="136" y="786"/>
                    </a:lnTo>
                    <a:lnTo>
                      <a:pt x="119" y="793"/>
                    </a:lnTo>
                    <a:lnTo>
                      <a:pt x="112" y="791"/>
                    </a:lnTo>
                    <a:lnTo>
                      <a:pt x="108" y="785"/>
                    </a:lnTo>
                    <a:lnTo>
                      <a:pt x="102" y="781"/>
                    </a:lnTo>
                    <a:lnTo>
                      <a:pt x="93" y="781"/>
                    </a:lnTo>
                    <a:lnTo>
                      <a:pt x="86" y="779"/>
                    </a:lnTo>
                    <a:lnTo>
                      <a:pt x="83" y="773"/>
                    </a:lnTo>
                    <a:lnTo>
                      <a:pt x="90" y="766"/>
                    </a:lnTo>
                    <a:lnTo>
                      <a:pt x="91" y="758"/>
                    </a:lnTo>
                    <a:lnTo>
                      <a:pt x="98" y="755"/>
                    </a:lnTo>
                    <a:lnTo>
                      <a:pt x="107" y="761"/>
                    </a:lnTo>
                    <a:lnTo>
                      <a:pt x="119" y="758"/>
                    </a:lnTo>
                    <a:lnTo>
                      <a:pt x="110" y="701"/>
                    </a:lnTo>
                    <a:lnTo>
                      <a:pt x="103" y="699"/>
                    </a:lnTo>
                    <a:lnTo>
                      <a:pt x="98" y="693"/>
                    </a:lnTo>
                    <a:lnTo>
                      <a:pt x="96" y="684"/>
                    </a:lnTo>
                    <a:lnTo>
                      <a:pt x="92" y="678"/>
                    </a:lnTo>
                    <a:lnTo>
                      <a:pt x="86" y="672"/>
                    </a:lnTo>
                    <a:lnTo>
                      <a:pt x="79" y="672"/>
                    </a:lnTo>
                    <a:lnTo>
                      <a:pt x="61" y="674"/>
                    </a:lnTo>
                    <a:lnTo>
                      <a:pt x="48" y="671"/>
                    </a:lnTo>
                    <a:lnTo>
                      <a:pt x="47" y="679"/>
                    </a:lnTo>
                    <a:lnTo>
                      <a:pt x="34" y="667"/>
                    </a:lnTo>
                    <a:lnTo>
                      <a:pt x="33" y="660"/>
                    </a:lnTo>
                    <a:lnTo>
                      <a:pt x="29" y="652"/>
                    </a:lnTo>
                    <a:lnTo>
                      <a:pt x="34" y="646"/>
                    </a:lnTo>
                    <a:lnTo>
                      <a:pt x="29" y="639"/>
                    </a:lnTo>
                    <a:lnTo>
                      <a:pt x="28" y="631"/>
                    </a:lnTo>
                    <a:lnTo>
                      <a:pt x="0" y="621"/>
                    </a:lnTo>
                    <a:lnTo>
                      <a:pt x="11" y="577"/>
                    </a:lnTo>
                    <a:lnTo>
                      <a:pt x="24" y="570"/>
                    </a:lnTo>
                    <a:lnTo>
                      <a:pt x="29" y="562"/>
                    </a:lnTo>
                    <a:lnTo>
                      <a:pt x="27" y="555"/>
                    </a:lnTo>
                    <a:lnTo>
                      <a:pt x="16" y="544"/>
                    </a:lnTo>
                    <a:lnTo>
                      <a:pt x="26" y="499"/>
                    </a:lnTo>
                    <a:lnTo>
                      <a:pt x="39" y="490"/>
                    </a:lnTo>
                    <a:lnTo>
                      <a:pt x="44" y="484"/>
                    </a:lnTo>
                    <a:lnTo>
                      <a:pt x="42" y="475"/>
                    </a:lnTo>
                    <a:lnTo>
                      <a:pt x="45" y="468"/>
                    </a:lnTo>
                    <a:lnTo>
                      <a:pt x="45" y="461"/>
                    </a:lnTo>
                    <a:lnTo>
                      <a:pt x="49" y="452"/>
                    </a:lnTo>
                    <a:lnTo>
                      <a:pt x="54" y="446"/>
                    </a:lnTo>
                    <a:lnTo>
                      <a:pt x="60" y="451"/>
                    </a:lnTo>
                    <a:lnTo>
                      <a:pt x="64" y="458"/>
                    </a:lnTo>
                    <a:lnTo>
                      <a:pt x="76" y="468"/>
                    </a:lnTo>
                    <a:lnTo>
                      <a:pt x="93" y="505"/>
                    </a:lnTo>
                    <a:lnTo>
                      <a:pt x="102" y="507"/>
                    </a:lnTo>
                    <a:lnTo>
                      <a:pt x="128" y="490"/>
                    </a:lnTo>
                    <a:lnTo>
                      <a:pt x="125" y="481"/>
                    </a:lnTo>
                    <a:lnTo>
                      <a:pt x="122" y="474"/>
                    </a:lnTo>
                    <a:lnTo>
                      <a:pt x="118" y="449"/>
                    </a:lnTo>
                    <a:lnTo>
                      <a:pt x="110" y="436"/>
                    </a:lnTo>
                    <a:lnTo>
                      <a:pt x="119" y="437"/>
                    </a:lnTo>
                    <a:lnTo>
                      <a:pt x="126" y="435"/>
                    </a:lnTo>
                    <a:lnTo>
                      <a:pt x="146" y="420"/>
                    </a:lnTo>
                    <a:lnTo>
                      <a:pt x="153" y="416"/>
                    </a:lnTo>
                    <a:lnTo>
                      <a:pt x="158" y="410"/>
                    </a:lnTo>
                    <a:lnTo>
                      <a:pt x="158" y="402"/>
                    </a:lnTo>
                    <a:lnTo>
                      <a:pt x="158" y="393"/>
                    </a:lnTo>
                    <a:lnTo>
                      <a:pt x="166" y="392"/>
                    </a:lnTo>
                    <a:lnTo>
                      <a:pt x="174" y="393"/>
                    </a:lnTo>
                    <a:lnTo>
                      <a:pt x="182" y="391"/>
                    </a:lnTo>
                    <a:lnTo>
                      <a:pt x="187" y="383"/>
                    </a:lnTo>
                    <a:lnTo>
                      <a:pt x="193" y="379"/>
                    </a:lnTo>
                    <a:lnTo>
                      <a:pt x="201" y="377"/>
                    </a:lnTo>
                    <a:lnTo>
                      <a:pt x="206" y="371"/>
                    </a:lnTo>
                    <a:lnTo>
                      <a:pt x="214" y="366"/>
                    </a:lnTo>
                    <a:lnTo>
                      <a:pt x="219" y="360"/>
                    </a:lnTo>
                    <a:lnTo>
                      <a:pt x="220" y="352"/>
                    </a:lnTo>
                    <a:lnTo>
                      <a:pt x="227" y="348"/>
                    </a:lnTo>
                    <a:lnTo>
                      <a:pt x="242" y="343"/>
                    </a:lnTo>
                    <a:lnTo>
                      <a:pt x="258" y="343"/>
                    </a:lnTo>
                    <a:lnTo>
                      <a:pt x="259" y="351"/>
                    </a:lnTo>
                    <a:lnTo>
                      <a:pt x="263" y="359"/>
                    </a:lnTo>
                    <a:lnTo>
                      <a:pt x="279" y="355"/>
                    </a:lnTo>
                    <a:lnTo>
                      <a:pt x="284" y="361"/>
                    </a:lnTo>
                    <a:lnTo>
                      <a:pt x="289" y="354"/>
                    </a:lnTo>
                    <a:lnTo>
                      <a:pt x="291" y="345"/>
                    </a:lnTo>
                    <a:lnTo>
                      <a:pt x="296" y="339"/>
                    </a:lnTo>
                    <a:lnTo>
                      <a:pt x="303" y="340"/>
                    </a:lnTo>
                    <a:lnTo>
                      <a:pt x="311" y="336"/>
                    </a:lnTo>
                    <a:lnTo>
                      <a:pt x="318" y="336"/>
                    </a:lnTo>
                    <a:lnTo>
                      <a:pt x="324" y="352"/>
                    </a:lnTo>
                    <a:lnTo>
                      <a:pt x="329" y="359"/>
                    </a:lnTo>
                    <a:lnTo>
                      <a:pt x="338" y="355"/>
                    </a:lnTo>
                    <a:lnTo>
                      <a:pt x="345" y="355"/>
                    </a:lnTo>
                    <a:lnTo>
                      <a:pt x="352" y="357"/>
                    </a:lnTo>
                    <a:lnTo>
                      <a:pt x="368" y="354"/>
                    </a:lnTo>
                    <a:lnTo>
                      <a:pt x="376" y="355"/>
                    </a:lnTo>
                    <a:lnTo>
                      <a:pt x="383" y="360"/>
                    </a:lnTo>
                    <a:lnTo>
                      <a:pt x="389" y="365"/>
                    </a:lnTo>
                    <a:lnTo>
                      <a:pt x="395" y="379"/>
                    </a:lnTo>
                    <a:lnTo>
                      <a:pt x="416" y="392"/>
                    </a:lnTo>
                    <a:lnTo>
                      <a:pt x="421" y="398"/>
                    </a:lnTo>
                    <a:lnTo>
                      <a:pt x="424" y="406"/>
                    </a:lnTo>
                    <a:lnTo>
                      <a:pt x="435" y="419"/>
                    </a:lnTo>
                    <a:lnTo>
                      <a:pt x="434" y="426"/>
                    </a:lnTo>
                    <a:lnTo>
                      <a:pt x="435" y="435"/>
                    </a:lnTo>
                    <a:lnTo>
                      <a:pt x="440" y="441"/>
                    </a:lnTo>
                    <a:lnTo>
                      <a:pt x="447" y="438"/>
                    </a:lnTo>
                    <a:lnTo>
                      <a:pt x="447" y="431"/>
                    </a:lnTo>
                    <a:lnTo>
                      <a:pt x="446" y="422"/>
                    </a:lnTo>
                    <a:lnTo>
                      <a:pt x="447" y="415"/>
                    </a:lnTo>
                    <a:lnTo>
                      <a:pt x="442" y="408"/>
                    </a:lnTo>
                    <a:lnTo>
                      <a:pt x="447" y="402"/>
                    </a:lnTo>
                    <a:lnTo>
                      <a:pt x="456" y="400"/>
                    </a:lnTo>
                    <a:lnTo>
                      <a:pt x="458" y="408"/>
                    </a:lnTo>
                    <a:lnTo>
                      <a:pt x="464" y="414"/>
                    </a:lnTo>
                    <a:lnTo>
                      <a:pt x="467" y="421"/>
                    </a:lnTo>
                    <a:lnTo>
                      <a:pt x="473" y="426"/>
                    </a:lnTo>
                    <a:lnTo>
                      <a:pt x="488" y="432"/>
                    </a:lnTo>
                    <a:lnTo>
                      <a:pt x="502" y="440"/>
                    </a:lnTo>
                    <a:lnTo>
                      <a:pt x="511" y="437"/>
                    </a:lnTo>
                    <a:lnTo>
                      <a:pt x="531" y="424"/>
                    </a:lnTo>
                    <a:lnTo>
                      <a:pt x="531" y="415"/>
                    </a:lnTo>
                    <a:lnTo>
                      <a:pt x="537" y="411"/>
                    </a:lnTo>
                    <a:lnTo>
                      <a:pt x="543" y="406"/>
                    </a:lnTo>
                    <a:lnTo>
                      <a:pt x="551" y="405"/>
                    </a:lnTo>
                    <a:lnTo>
                      <a:pt x="559" y="408"/>
                    </a:lnTo>
                    <a:lnTo>
                      <a:pt x="559" y="400"/>
                    </a:lnTo>
                    <a:lnTo>
                      <a:pt x="567" y="399"/>
                    </a:lnTo>
                    <a:lnTo>
                      <a:pt x="575" y="402"/>
                    </a:lnTo>
                    <a:lnTo>
                      <a:pt x="582" y="397"/>
                    </a:lnTo>
                    <a:lnTo>
                      <a:pt x="590" y="402"/>
                    </a:lnTo>
                    <a:lnTo>
                      <a:pt x="601" y="413"/>
                    </a:lnTo>
                    <a:lnTo>
                      <a:pt x="615" y="404"/>
                    </a:lnTo>
                    <a:lnTo>
                      <a:pt x="619" y="397"/>
                    </a:lnTo>
                    <a:lnTo>
                      <a:pt x="634" y="397"/>
                    </a:lnTo>
                    <a:lnTo>
                      <a:pt x="641" y="393"/>
                    </a:lnTo>
                    <a:lnTo>
                      <a:pt x="657" y="399"/>
                    </a:lnTo>
                    <a:lnTo>
                      <a:pt x="662" y="405"/>
                    </a:lnTo>
                    <a:lnTo>
                      <a:pt x="663" y="421"/>
                    </a:lnTo>
                    <a:lnTo>
                      <a:pt x="669" y="427"/>
                    </a:lnTo>
                    <a:lnTo>
                      <a:pt x="674" y="434"/>
                    </a:lnTo>
                    <a:lnTo>
                      <a:pt x="690" y="432"/>
                    </a:lnTo>
                    <a:lnTo>
                      <a:pt x="705" y="435"/>
                    </a:lnTo>
                    <a:lnTo>
                      <a:pt x="705" y="435"/>
                    </a:lnTo>
                    <a:lnTo>
                      <a:pt x="707" y="446"/>
                    </a:lnTo>
                    <a:lnTo>
                      <a:pt x="725" y="445"/>
                    </a:lnTo>
                    <a:lnTo>
                      <a:pt x="731" y="440"/>
                    </a:lnTo>
                    <a:lnTo>
                      <a:pt x="738" y="425"/>
                    </a:lnTo>
                    <a:lnTo>
                      <a:pt x="743" y="419"/>
                    </a:lnTo>
                    <a:lnTo>
                      <a:pt x="749" y="421"/>
                    </a:lnTo>
                    <a:lnTo>
                      <a:pt x="760" y="434"/>
                    </a:lnTo>
                    <a:lnTo>
                      <a:pt x="776" y="435"/>
                    </a:lnTo>
                    <a:lnTo>
                      <a:pt x="792" y="432"/>
                    </a:lnTo>
                    <a:lnTo>
                      <a:pt x="800" y="426"/>
                    </a:lnTo>
                    <a:lnTo>
                      <a:pt x="814" y="421"/>
                    </a:lnTo>
                    <a:lnTo>
                      <a:pt x="827" y="383"/>
                    </a:lnTo>
                    <a:lnTo>
                      <a:pt x="830" y="376"/>
                    </a:lnTo>
                    <a:lnTo>
                      <a:pt x="824" y="370"/>
                    </a:lnTo>
                    <a:lnTo>
                      <a:pt x="823" y="366"/>
                    </a:lnTo>
                    <a:lnTo>
                      <a:pt x="809" y="365"/>
                    </a:lnTo>
                    <a:lnTo>
                      <a:pt x="793" y="363"/>
                    </a:lnTo>
                    <a:lnTo>
                      <a:pt x="787" y="356"/>
                    </a:lnTo>
                    <a:lnTo>
                      <a:pt x="784" y="351"/>
                    </a:lnTo>
                    <a:lnTo>
                      <a:pt x="766" y="348"/>
                    </a:lnTo>
                    <a:lnTo>
                      <a:pt x="759" y="345"/>
                    </a:lnTo>
                    <a:lnTo>
                      <a:pt x="760" y="336"/>
                    </a:lnTo>
                    <a:lnTo>
                      <a:pt x="755" y="329"/>
                    </a:lnTo>
                    <a:lnTo>
                      <a:pt x="739" y="327"/>
                    </a:lnTo>
                    <a:lnTo>
                      <a:pt x="741" y="318"/>
                    </a:lnTo>
                    <a:lnTo>
                      <a:pt x="748" y="316"/>
                    </a:lnTo>
                    <a:lnTo>
                      <a:pt x="760" y="306"/>
                    </a:lnTo>
                    <a:lnTo>
                      <a:pt x="776" y="301"/>
                    </a:lnTo>
                    <a:lnTo>
                      <a:pt x="790" y="291"/>
                    </a:lnTo>
                    <a:lnTo>
                      <a:pt x="793" y="285"/>
                    </a:lnTo>
                    <a:lnTo>
                      <a:pt x="795" y="276"/>
                    </a:lnTo>
                    <a:lnTo>
                      <a:pt x="776" y="249"/>
                    </a:lnTo>
                    <a:lnTo>
                      <a:pt x="784" y="246"/>
                    </a:lnTo>
                    <a:lnTo>
                      <a:pt x="790" y="241"/>
                    </a:lnTo>
                    <a:lnTo>
                      <a:pt x="792" y="232"/>
                    </a:lnTo>
                    <a:lnTo>
                      <a:pt x="798" y="227"/>
                    </a:lnTo>
                    <a:lnTo>
                      <a:pt x="807" y="226"/>
                    </a:lnTo>
                    <a:lnTo>
                      <a:pt x="814" y="227"/>
                    </a:lnTo>
                    <a:lnTo>
                      <a:pt x="823" y="226"/>
                    </a:lnTo>
                    <a:lnTo>
                      <a:pt x="830" y="228"/>
                    </a:lnTo>
                    <a:lnTo>
                      <a:pt x="846" y="228"/>
                    </a:lnTo>
                    <a:lnTo>
                      <a:pt x="855" y="226"/>
                    </a:lnTo>
                    <a:lnTo>
                      <a:pt x="857" y="217"/>
                    </a:lnTo>
                    <a:lnTo>
                      <a:pt x="854" y="211"/>
                    </a:lnTo>
                    <a:lnTo>
                      <a:pt x="839" y="203"/>
                    </a:lnTo>
                    <a:lnTo>
                      <a:pt x="807" y="199"/>
                    </a:lnTo>
                    <a:lnTo>
                      <a:pt x="803" y="192"/>
                    </a:lnTo>
                    <a:lnTo>
                      <a:pt x="805" y="183"/>
                    </a:lnTo>
                    <a:lnTo>
                      <a:pt x="812" y="183"/>
                    </a:lnTo>
                    <a:lnTo>
                      <a:pt x="819" y="180"/>
                    </a:lnTo>
                    <a:lnTo>
                      <a:pt x="823" y="173"/>
                    </a:lnTo>
                    <a:lnTo>
                      <a:pt x="818" y="168"/>
                    </a:lnTo>
                    <a:lnTo>
                      <a:pt x="811" y="172"/>
                    </a:lnTo>
                    <a:lnTo>
                      <a:pt x="795" y="172"/>
                    </a:lnTo>
                    <a:lnTo>
                      <a:pt x="795" y="163"/>
                    </a:lnTo>
                    <a:lnTo>
                      <a:pt x="797" y="156"/>
                    </a:lnTo>
                    <a:lnTo>
                      <a:pt x="802" y="150"/>
                    </a:lnTo>
                    <a:lnTo>
                      <a:pt x="791" y="139"/>
                    </a:lnTo>
                    <a:lnTo>
                      <a:pt x="807" y="137"/>
                    </a:lnTo>
                    <a:lnTo>
                      <a:pt x="811" y="131"/>
                    </a:lnTo>
                    <a:lnTo>
                      <a:pt x="820" y="131"/>
                    </a:lnTo>
                    <a:lnTo>
                      <a:pt x="825" y="137"/>
                    </a:lnTo>
                    <a:lnTo>
                      <a:pt x="833" y="136"/>
                    </a:lnTo>
                    <a:lnTo>
                      <a:pt x="841" y="137"/>
                    </a:lnTo>
                    <a:lnTo>
                      <a:pt x="849" y="135"/>
                    </a:lnTo>
                    <a:lnTo>
                      <a:pt x="873" y="136"/>
                    </a:lnTo>
                    <a:lnTo>
                      <a:pt x="878" y="142"/>
                    </a:lnTo>
                    <a:lnTo>
                      <a:pt x="888" y="130"/>
                    </a:lnTo>
                    <a:lnTo>
                      <a:pt x="895" y="128"/>
                    </a:lnTo>
                    <a:lnTo>
                      <a:pt x="911" y="128"/>
                    </a:lnTo>
                    <a:lnTo>
                      <a:pt x="918" y="123"/>
                    </a:lnTo>
                    <a:lnTo>
                      <a:pt x="926" y="120"/>
                    </a:lnTo>
                    <a:lnTo>
                      <a:pt x="938" y="110"/>
                    </a:lnTo>
                    <a:lnTo>
                      <a:pt x="947" y="113"/>
                    </a:lnTo>
                    <a:lnTo>
                      <a:pt x="952" y="118"/>
                    </a:lnTo>
                    <a:lnTo>
                      <a:pt x="961" y="118"/>
                    </a:lnTo>
                    <a:lnTo>
                      <a:pt x="963" y="110"/>
                    </a:lnTo>
                    <a:lnTo>
                      <a:pt x="980" y="107"/>
                    </a:lnTo>
                    <a:lnTo>
                      <a:pt x="986" y="102"/>
                    </a:lnTo>
                    <a:lnTo>
                      <a:pt x="995" y="102"/>
                    </a:lnTo>
                    <a:lnTo>
                      <a:pt x="1002" y="98"/>
                    </a:lnTo>
                    <a:lnTo>
                      <a:pt x="1010" y="98"/>
                    </a:lnTo>
                    <a:lnTo>
                      <a:pt x="1017" y="101"/>
                    </a:lnTo>
                    <a:lnTo>
                      <a:pt x="1022" y="93"/>
                    </a:lnTo>
                    <a:lnTo>
                      <a:pt x="1023" y="86"/>
                    </a:lnTo>
                    <a:lnTo>
                      <a:pt x="1027" y="79"/>
                    </a:lnTo>
                    <a:lnTo>
                      <a:pt x="1034" y="74"/>
                    </a:lnTo>
                    <a:lnTo>
                      <a:pt x="1042" y="72"/>
                    </a:lnTo>
                    <a:lnTo>
                      <a:pt x="1049" y="76"/>
                    </a:lnTo>
                    <a:lnTo>
                      <a:pt x="1067" y="70"/>
                    </a:lnTo>
                    <a:lnTo>
                      <a:pt x="1067" y="71"/>
                    </a:lnTo>
                    <a:lnTo>
                      <a:pt x="1104" y="61"/>
                    </a:lnTo>
                    <a:lnTo>
                      <a:pt x="1136" y="58"/>
                    </a:lnTo>
                    <a:lnTo>
                      <a:pt x="1164" y="49"/>
                    </a:lnTo>
                    <a:lnTo>
                      <a:pt x="1171" y="44"/>
                    </a:lnTo>
                    <a:lnTo>
                      <a:pt x="1179" y="44"/>
                    </a:lnTo>
                    <a:lnTo>
                      <a:pt x="1187" y="42"/>
                    </a:lnTo>
                    <a:lnTo>
                      <a:pt x="1191" y="36"/>
                    </a:lnTo>
                    <a:lnTo>
                      <a:pt x="1191" y="28"/>
                    </a:lnTo>
                    <a:lnTo>
                      <a:pt x="1191" y="20"/>
                    </a:lnTo>
                    <a:lnTo>
                      <a:pt x="1200" y="21"/>
                    </a:lnTo>
                    <a:lnTo>
                      <a:pt x="1207" y="20"/>
                    </a:lnTo>
                    <a:lnTo>
                      <a:pt x="1212" y="12"/>
                    </a:lnTo>
                    <a:lnTo>
                      <a:pt x="1218" y="7"/>
                    </a:lnTo>
                    <a:lnTo>
                      <a:pt x="1227" y="7"/>
                    </a:lnTo>
                    <a:lnTo>
                      <a:pt x="1232" y="1"/>
                    </a:lnTo>
                    <a:lnTo>
                      <a:pt x="1239" y="0"/>
                    </a:lnTo>
                    <a:lnTo>
                      <a:pt x="1244" y="6"/>
                    </a:lnTo>
                    <a:lnTo>
                      <a:pt x="1253" y="4"/>
                    </a:lnTo>
                    <a:lnTo>
                      <a:pt x="1260" y="7"/>
                    </a:lnTo>
                    <a:lnTo>
                      <a:pt x="1269" y="5"/>
                    </a:lnTo>
                    <a:lnTo>
                      <a:pt x="1276" y="9"/>
                    </a:lnTo>
                    <a:lnTo>
                      <a:pt x="1281" y="15"/>
                    </a:lnTo>
                    <a:lnTo>
                      <a:pt x="1295" y="23"/>
                    </a:lnTo>
                    <a:lnTo>
                      <a:pt x="1302" y="20"/>
                    </a:lnTo>
                    <a:lnTo>
                      <a:pt x="1308" y="15"/>
                    </a:lnTo>
                    <a:lnTo>
                      <a:pt x="1324" y="12"/>
                    </a:lnTo>
                    <a:lnTo>
                      <a:pt x="1332" y="15"/>
                    </a:lnTo>
                    <a:lnTo>
                      <a:pt x="1338" y="21"/>
                    </a:lnTo>
                    <a:lnTo>
                      <a:pt x="1341" y="28"/>
                    </a:lnTo>
                    <a:lnTo>
                      <a:pt x="1343" y="44"/>
                    </a:lnTo>
                    <a:lnTo>
                      <a:pt x="1341" y="53"/>
                    </a:lnTo>
                    <a:lnTo>
                      <a:pt x="1344" y="60"/>
                    </a:lnTo>
                    <a:lnTo>
                      <a:pt x="1356" y="71"/>
                    </a:lnTo>
                    <a:lnTo>
                      <a:pt x="1352" y="79"/>
                    </a:lnTo>
                    <a:lnTo>
                      <a:pt x="1354" y="94"/>
                    </a:lnTo>
                    <a:lnTo>
                      <a:pt x="1349" y="102"/>
                    </a:lnTo>
                    <a:lnTo>
                      <a:pt x="1344" y="107"/>
                    </a:lnTo>
                    <a:lnTo>
                      <a:pt x="1347" y="114"/>
                    </a:lnTo>
                    <a:lnTo>
                      <a:pt x="1350" y="123"/>
                    </a:lnTo>
                    <a:lnTo>
                      <a:pt x="1366" y="118"/>
                    </a:lnTo>
                    <a:lnTo>
                      <a:pt x="1373" y="123"/>
                    </a:lnTo>
                    <a:lnTo>
                      <a:pt x="1381" y="122"/>
                    </a:lnTo>
                    <a:lnTo>
                      <a:pt x="1384" y="113"/>
                    </a:lnTo>
                    <a:lnTo>
                      <a:pt x="1392" y="113"/>
                    </a:lnTo>
                    <a:lnTo>
                      <a:pt x="1399" y="115"/>
                    </a:lnTo>
                    <a:lnTo>
                      <a:pt x="1402" y="107"/>
                    </a:lnTo>
                    <a:lnTo>
                      <a:pt x="1402" y="99"/>
                    </a:lnTo>
                    <a:lnTo>
                      <a:pt x="1409" y="101"/>
                    </a:lnTo>
                    <a:lnTo>
                      <a:pt x="1413" y="108"/>
                    </a:lnTo>
                    <a:lnTo>
                      <a:pt x="1415" y="117"/>
                    </a:lnTo>
                    <a:lnTo>
                      <a:pt x="1420" y="122"/>
                    </a:lnTo>
                    <a:lnTo>
                      <a:pt x="1418" y="129"/>
                    </a:lnTo>
                    <a:lnTo>
                      <a:pt x="1416" y="137"/>
                    </a:lnTo>
                    <a:lnTo>
                      <a:pt x="1432" y="139"/>
                    </a:lnTo>
                    <a:lnTo>
                      <a:pt x="1430" y="131"/>
                    </a:lnTo>
                    <a:lnTo>
                      <a:pt x="1425" y="125"/>
                    </a:lnTo>
                    <a:lnTo>
                      <a:pt x="1432" y="123"/>
                    </a:lnTo>
                    <a:lnTo>
                      <a:pt x="1448" y="125"/>
                    </a:lnTo>
                    <a:lnTo>
                      <a:pt x="1456" y="130"/>
                    </a:lnTo>
                    <a:lnTo>
                      <a:pt x="1461" y="136"/>
                    </a:lnTo>
                    <a:lnTo>
                      <a:pt x="1469" y="140"/>
                    </a:lnTo>
                    <a:lnTo>
                      <a:pt x="1476" y="140"/>
                    </a:lnTo>
                    <a:lnTo>
                      <a:pt x="1480" y="133"/>
                    </a:lnTo>
                    <a:lnTo>
                      <a:pt x="1488" y="129"/>
                    </a:lnTo>
                    <a:lnTo>
                      <a:pt x="1490" y="137"/>
                    </a:lnTo>
                    <a:lnTo>
                      <a:pt x="1490" y="145"/>
                    </a:lnTo>
                    <a:lnTo>
                      <a:pt x="1481" y="147"/>
                    </a:lnTo>
                    <a:lnTo>
                      <a:pt x="1475" y="152"/>
                    </a:lnTo>
                    <a:lnTo>
                      <a:pt x="1470" y="160"/>
                    </a:lnTo>
                    <a:lnTo>
                      <a:pt x="1468" y="167"/>
                    </a:lnTo>
                    <a:lnTo>
                      <a:pt x="1469" y="176"/>
                    </a:lnTo>
                    <a:lnTo>
                      <a:pt x="1474" y="183"/>
                    </a:lnTo>
                    <a:lnTo>
                      <a:pt x="1481" y="182"/>
                    </a:lnTo>
                    <a:lnTo>
                      <a:pt x="1486" y="176"/>
                    </a:lnTo>
                    <a:lnTo>
                      <a:pt x="1501" y="169"/>
                    </a:lnTo>
                    <a:lnTo>
                      <a:pt x="1508" y="173"/>
                    </a:lnTo>
                    <a:lnTo>
                      <a:pt x="1517" y="172"/>
                    </a:lnTo>
                    <a:lnTo>
                      <a:pt x="1522" y="177"/>
                    </a:lnTo>
                    <a:lnTo>
                      <a:pt x="1531" y="177"/>
                    </a:lnTo>
                    <a:lnTo>
                      <a:pt x="1528" y="169"/>
                    </a:lnTo>
                    <a:lnTo>
                      <a:pt x="1533" y="163"/>
                    </a:lnTo>
                    <a:lnTo>
                      <a:pt x="1542" y="163"/>
                    </a:lnTo>
                    <a:lnTo>
                      <a:pt x="1551" y="151"/>
                    </a:lnTo>
                    <a:lnTo>
                      <a:pt x="1567" y="149"/>
                    </a:lnTo>
                    <a:lnTo>
                      <a:pt x="1580" y="137"/>
                    </a:lnTo>
                    <a:lnTo>
                      <a:pt x="1586" y="123"/>
                    </a:lnTo>
                    <a:lnTo>
                      <a:pt x="1592" y="118"/>
                    </a:lnTo>
                    <a:lnTo>
                      <a:pt x="1601" y="119"/>
                    </a:lnTo>
                    <a:lnTo>
                      <a:pt x="1617" y="115"/>
                    </a:lnTo>
                    <a:lnTo>
                      <a:pt x="1624" y="113"/>
                    </a:lnTo>
                    <a:lnTo>
                      <a:pt x="1628" y="106"/>
                    </a:lnTo>
                    <a:lnTo>
                      <a:pt x="1644" y="104"/>
                    </a:lnTo>
                    <a:lnTo>
                      <a:pt x="1657" y="96"/>
                    </a:lnTo>
                    <a:lnTo>
                      <a:pt x="1661" y="103"/>
                    </a:lnTo>
                    <a:lnTo>
                      <a:pt x="1662" y="110"/>
                    </a:lnTo>
                    <a:lnTo>
                      <a:pt x="1657" y="118"/>
                    </a:lnTo>
                    <a:lnTo>
                      <a:pt x="1650" y="122"/>
                    </a:lnTo>
                    <a:lnTo>
                      <a:pt x="1642" y="120"/>
                    </a:lnTo>
                    <a:lnTo>
                      <a:pt x="1641" y="128"/>
                    </a:lnTo>
                    <a:lnTo>
                      <a:pt x="1644" y="135"/>
                    </a:lnTo>
                    <a:lnTo>
                      <a:pt x="1648" y="137"/>
                    </a:lnTo>
                    <a:lnTo>
                      <a:pt x="1720" y="204"/>
                    </a:lnTo>
                    <a:lnTo>
                      <a:pt x="1840" y="422"/>
                    </a:lnTo>
                    <a:lnTo>
                      <a:pt x="1854" y="411"/>
                    </a:lnTo>
                    <a:lnTo>
                      <a:pt x="1857" y="404"/>
                    </a:lnTo>
                    <a:lnTo>
                      <a:pt x="1857" y="397"/>
                    </a:lnTo>
                    <a:lnTo>
                      <a:pt x="1868" y="383"/>
                    </a:lnTo>
                    <a:lnTo>
                      <a:pt x="1876" y="382"/>
                    </a:lnTo>
                    <a:lnTo>
                      <a:pt x="1881" y="388"/>
                    </a:lnTo>
                    <a:lnTo>
                      <a:pt x="1889" y="391"/>
                    </a:lnTo>
                    <a:lnTo>
                      <a:pt x="1903" y="399"/>
                    </a:lnTo>
                    <a:lnTo>
                      <a:pt x="1899" y="406"/>
                    </a:lnTo>
                    <a:lnTo>
                      <a:pt x="1903" y="413"/>
                    </a:lnTo>
                    <a:lnTo>
                      <a:pt x="1909" y="414"/>
                    </a:lnTo>
                    <a:lnTo>
                      <a:pt x="1914" y="427"/>
                    </a:lnTo>
                    <a:lnTo>
                      <a:pt x="1938" y="425"/>
                    </a:lnTo>
                    <a:lnTo>
                      <a:pt x="1956" y="430"/>
                    </a:lnTo>
                    <a:lnTo>
                      <a:pt x="1963" y="427"/>
                    </a:lnTo>
                    <a:lnTo>
                      <a:pt x="1979" y="427"/>
                    </a:lnTo>
                    <a:lnTo>
                      <a:pt x="1981" y="420"/>
                    </a:lnTo>
                    <a:lnTo>
                      <a:pt x="1986" y="414"/>
                    </a:lnTo>
                    <a:lnTo>
                      <a:pt x="1995" y="415"/>
                    </a:lnTo>
                    <a:lnTo>
                      <a:pt x="2002" y="415"/>
                    </a:lnTo>
                    <a:lnTo>
                      <a:pt x="2006" y="408"/>
                    </a:lnTo>
                    <a:lnTo>
                      <a:pt x="2012" y="403"/>
                    </a:lnTo>
                    <a:lnTo>
                      <a:pt x="2028" y="408"/>
                    </a:lnTo>
                    <a:lnTo>
                      <a:pt x="2035" y="411"/>
                    </a:lnTo>
                    <a:lnTo>
                      <a:pt x="2039" y="419"/>
                    </a:lnTo>
                    <a:lnTo>
                      <a:pt x="2046" y="422"/>
                    </a:lnTo>
                    <a:lnTo>
                      <a:pt x="2056" y="435"/>
                    </a:lnTo>
                    <a:lnTo>
                      <a:pt x="2064" y="438"/>
                    </a:lnTo>
                    <a:lnTo>
                      <a:pt x="2067" y="446"/>
                    </a:lnTo>
                    <a:lnTo>
                      <a:pt x="2065" y="454"/>
                    </a:lnTo>
                    <a:lnTo>
                      <a:pt x="2066" y="462"/>
                    </a:lnTo>
                    <a:lnTo>
                      <a:pt x="2070" y="469"/>
                    </a:lnTo>
                    <a:lnTo>
                      <a:pt x="2078" y="470"/>
                    </a:lnTo>
                    <a:lnTo>
                      <a:pt x="2099" y="481"/>
                    </a:lnTo>
                    <a:lnTo>
                      <a:pt x="2103" y="489"/>
                    </a:lnTo>
                    <a:lnTo>
                      <a:pt x="2103" y="496"/>
                    </a:lnTo>
                    <a:lnTo>
                      <a:pt x="2110" y="500"/>
                    </a:lnTo>
                    <a:lnTo>
                      <a:pt x="2115" y="505"/>
                    </a:lnTo>
                    <a:lnTo>
                      <a:pt x="2123" y="519"/>
                    </a:lnTo>
                    <a:lnTo>
                      <a:pt x="2129" y="524"/>
                    </a:lnTo>
                    <a:lnTo>
                      <a:pt x="2145" y="526"/>
                    </a:lnTo>
                    <a:lnTo>
                      <a:pt x="2152" y="531"/>
                    </a:lnTo>
                    <a:lnTo>
                      <a:pt x="2159" y="533"/>
                    </a:lnTo>
                    <a:lnTo>
                      <a:pt x="2168" y="534"/>
                    </a:lnTo>
                    <a:lnTo>
                      <a:pt x="2177" y="534"/>
                    </a:lnTo>
                    <a:lnTo>
                      <a:pt x="2179" y="527"/>
                    </a:lnTo>
                    <a:lnTo>
                      <a:pt x="2184" y="521"/>
                    </a:lnTo>
                    <a:lnTo>
                      <a:pt x="2199" y="515"/>
                    </a:lnTo>
                    <a:lnTo>
                      <a:pt x="2201" y="523"/>
                    </a:lnTo>
                    <a:lnTo>
                      <a:pt x="2205" y="531"/>
                    </a:lnTo>
                    <a:lnTo>
                      <a:pt x="2212" y="535"/>
                    </a:lnTo>
                    <a:lnTo>
                      <a:pt x="2218" y="549"/>
                    </a:lnTo>
                    <a:lnTo>
                      <a:pt x="2226" y="554"/>
                    </a:lnTo>
                    <a:lnTo>
                      <a:pt x="2230" y="561"/>
                    </a:lnTo>
                    <a:lnTo>
                      <a:pt x="2217" y="587"/>
                    </a:lnTo>
                    <a:lnTo>
                      <a:pt x="2207" y="607"/>
                    </a:lnTo>
                    <a:lnTo>
                      <a:pt x="2191" y="623"/>
                    </a:lnTo>
                    <a:lnTo>
                      <a:pt x="2171" y="629"/>
                    </a:lnTo>
                    <a:lnTo>
                      <a:pt x="2156" y="628"/>
                    </a:lnTo>
                    <a:lnTo>
                      <a:pt x="2145" y="648"/>
                    </a:lnTo>
                    <a:lnTo>
                      <a:pt x="2140" y="673"/>
                    </a:lnTo>
                    <a:lnTo>
                      <a:pt x="2142" y="696"/>
                    </a:lnTo>
                    <a:lnTo>
                      <a:pt x="2139" y="733"/>
                    </a:lnTo>
                    <a:lnTo>
                      <a:pt x="2116" y="741"/>
                    </a:lnTo>
                    <a:lnTo>
                      <a:pt x="2102" y="753"/>
                    </a:lnTo>
                    <a:lnTo>
                      <a:pt x="2092" y="745"/>
                    </a:lnTo>
                    <a:lnTo>
                      <a:pt x="2082" y="736"/>
                    </a:lnTo>
                    <a:lnTo>
                      <a:pt x="2048" y="739"/>
                    </a:lnTo>
                    <a:lnTo>
                      <a:pt x="2030" y="733"/>
                    </a:lnTo>
                    <a:lnTo>
                      <a:pt x="2021" y="726"/>
                    </a:lnTo>
                    <a:lnTo>
                      <a:pt x="1996" y="726"/>
                    </a:lnTo>
                    <a:lnTo>
                      <a:pt x="1986" y="747"/>
                    </a:lnTo>
                    <a:lnTo>
                      <a:pt x="1978" y="773"/>
                    </a:lnTo>
                    <a:lnTo>
                      <a:pt x="1965" y="800"/>
                    </a:lnTo>
                    <a:lnTo>
                      <a:pt x="1959" y="824"/>
                    </a:lnTo>
                    <a:lnTo>
                      <a:pt x="1956" y="844"/>
                    </a:lnTo>
                    <a:lnTo>
                      <a:pt x="1958" y="859"/>
                    </a:lnTo>
                    <a:lnTo>
                      <a:pt x="1964" y="877"/>
                    </a:lnTo>
                    <a:lnTo>
                      <a:pt x="1957" y="882"/>
                    </a:lnTo>
                    <a:lnTo>
                      <a:pt x="1902" y="884"/>
                    </a:lnTo>
                    <a:lnTo>
                      <a:pt x="1879" y="892"/>
                    </a:lnTo>
                    <a:lnTo>
                      <a:pt x="1861" y="894"/>
                    </a:lnTo>
                    <a:lnTo>
                      <a:pt x="1841" y="901"/>
                    </a:lnTo>
                    <a:lnTo>
                      <a:pt x="1831" y="909"/>
                    </a:lnTo>
                    <a:lnTo>
                      <a:pt x="1840" y="916"/>
                    </a:lnTo>
                    <a:lnTo>
                      <a:pt x="1847" y="931"/>
                    </a:lnTo>
                    <a:lnTo>
                      <a:pt x="1852" y="969"/>
                    </a:lnTo>
                    <a:lnTo>
                      <a:pt x="1856" y="984"/>
                    </a:lnTo>
                    <a:lnTo>
                      <a:pt x="1863" y="996"/>
                    </a:lnTo>
                    <a:lnTo>
                      <a:pt x="1872" y="1023"/>
                    </a:lnTo>
                    <a:lnTo>
                      <a:pt x="1872" y="1038"/>
                    </a:lnTo>
                    <a:lnTo>
                      <a:pt x="1859" y="1048"/>
                    </a:lnTo>
                    <a:lnTo>
                      <a:pt x="1860" y="1061"/>
                    </a:lnTo>
                    <a:lnTo>
                      <a:pt x="1852" y="1070"/>
                    </a:lnTo>
                    <a:lnTo>
                      <a:pt x="1850" y="1081"/>
                    </a:lnTo>
                    <a:lnTo>
                      <a:pt x="1850" y="1099"/>
                    </a:lnTo>
                    <a:lnTo>
                      <a:pt x="1850" y="1099"/>
                    </a:lnTo>
                    <a:lnTo>
                      <a:pt x="1843" y="1099"/>
                    </a:lnTo>
                    <a:lnTo>
                      <a:pt x="1823" y="1086"/>
                    </a:lnTo>
                    <a:lnTo>
                      <a:pt x="1807" y="1083"/>
                    </a:lnTo>
                    <a:lnTo>
                      <a:pt x="1792" y="1065"/>
                    </a:lnTo>
                    <a:lnTo>
                      <a:pt x="1776" y="1064"/>
                    </a:lnTo>
                    <a:lnTo>
                      <a:pt x="1768" y="1061"/>
                    </a:lnTo>
                    <a:lnTo>
                      <a:pt x="1760" y="1061"/>
                    </a:lnTo>
                    <a:lnTo>
                      <a:pt x="1753" y="1057"/>
                    </a:lnTo>
                    <a:lnTo>
                      <a:pt x="1745" y="1056"/>
                    </a:lnTo>
                    <a:lnTo>
                      <a:pt x="1721" y="1057"/>
                    </a:lnTo>
                    <a:lnTo>
                      <a:pt x="1698" y="1054"/>
                    </a:lnTo>
                    <a:lnTo>
                      <a:pt x="1689" y="1055"/>
                    </a:lnTo>
                    <a:lnTo>
                      <a:pt x="1674" y="1048"/>
                    </a:lnTo>
                    <a:lnTo>
                      <a:pt x="1667" y="1048"/>
                    </a:lnTo>
                    <a:lnTo>
                      <a:pt x="1652" y="1054"/>
                    </a:lnTo>
                    <a:lnTo>
                      <a:pt x="1620" y="1050"/>
                    </a:lnTo>
                    <a:lnTo>
                      <a:pt x="1612" y="1050"/>
                    </a:lnTo>
                    <a:lnTo>
                      <a:pt x="1596" y="1054"/>
                    </a:lnTo>
                    <a:lnTo>
                      <a:pt x="1580" y="1054"/>
                    </a:lnTo>
                    <a:lnTo>
                      <a:pt x="1571" y="1053"/>
                    </a:lnTo>
                    <a:lnTo>
                      <a:pt x="1565" y="1048"/>
                    </a:lnTo>
                    <a:lnTo>
                      <a:pt x="1556" y="1046"/>
                    </a:lnTo>
                    <a:lnTo>
                      <a:pt x="1540" y="1048"/>
                    </a:lnTo>
                    <a:lnTo>
                      <a:pt x="1534" y="1043"/>
                    </a:lnTo>
                    <a:lnTo>
                      <a:pt x="1513" y="1030"/>
                    </a:lnTo>
                    <a:lnTo>
                      <a:pt x="1506" y="1034"/>
                    </a:lnTo>
                    <a:lnTo>
                      <a:pt x="1499" y="1035"/>
                    </a:lnTo>
                    <a:lnTo>
                      <a:pt x="1491" y="1038"/>
                    </a:lnTo>
                    <a:lnTo>
                      <a:pt x="1479" y="1048"/>
                    </a:lnTo>
                    <a:lnTo>
                      <a:pt x="1478" y="1056"/>
                    </a:lnTo>
                    <a:lnTo>
                      <a:pt x="1473" y="1064"/>
                    </a:lnTo>
                    <a:lnTo>
                      <a:pt x="1470" y="1080"/>
                    </a:lnTo>
                    <a:lnTo>
                      <a:pt x="1467" y="1086"/>
                    </a:lnTo>
                    <a:lnTo>
                      <a:pt x="1451" y="1082"/>
                    </a:lnTo>
                    <a:lnTo>
                      <a:pt x="1437" y="1075"/>
                    </a:lnTo>
                    <a:lnTo>
                      <a:pt x="1421" y="1070"/>
                    </a:lnTo>
                    <a:lnTo>
                      <a:pt x="1414" y="1066"/>
                    </a:lnTo>
                    <a:lnTo>
                      <a:pt x="1406" y="1064"/>
                    </a:lnTo>
                    <a:lnTo>
                      <a:pt x="1398" y="1064"/>
                    </a:lnTo>
                    <a:lnTo>
                      <a:pt x="1383" y="1061"/>
                    </a:lnTo>
                    <a:lnTo>
                      <a:pt x="1375" y="1062"/>
                    </a:lnTo>
                    <a:lnTo>
                      <a:pt x="1367" y="1060"/>
                    </a:lnTo>
                    <a:lnTo>
                      <a:pt x="1351" y="1062"/>
                    </a:lnTo>
                    <a:lnTo>
                      <a:pt x="1344" y="1066"/>
                    </a:lnTo>
                    <a:lnTo>
                      <a:pt x="1341" y="1073"/>
                    </a:lnTo>
                    <a:lnTo>
                      <a:pt x="1343" y="1081"/>
                    </a:lnTo>
                    <a:lnTo>
                      <a:pt x="1338" y="1088"/>
                    </a:lnTo>
                    <a:lnTo>
                      <a:pt x="1334" y="1096"/>
                    </a:lnTo>
                    <a:lnTo>
                      <a:pt x="1332" y="1103"/>
                    </a:lnTo>
                    <a:lnTo>
                      <a:pt x="1320" y="1115"/>
                    </a:lnTo>
                    <a:lnTo>
                      <a:pt x="1313" y="1118"/>
                    </a:lnTo>
                    <a:lnTo>
                      <a:pt x="1306" y="1115"/>
                    </a:lnTo>
                    <a:lnTo>
                      <a:pt x="1300" y="1130"/>
                    </a:lnTo>
                    <a:lnTo>
                      <a:pt x="1293" y="1135"/>
                    </a:lnTo>
                    <a:lnTo>
                      <a:pt x="1271" y="1145"/>
                    </a:lnTo>
                    <a:lnTo>
                      <a:pt x="1257" y="1153"/>
                    </a:lnTo>
                    <a:lnTo>
                      <a:pt x="1252" y="1159"/>
                    </a:lnTo>
                    <a:lnTo>
                      <a:pt x="1244" y="1162"/>
                    </a:lnTo>
                    <a:lnTo>
                      <a:pt x="1237" y="1167"/>
                    </a:lnTo>
                    <a:lnTo>
                      <a:pt x="1233" y="1174"/>
                    </a:lnTo>
                    <a:lnTo>
                      <a:pt x="1231" y="1182"/>
                    </a:lnTo>
                    <a:lnTo>
                      <a:pt x="1225" y="1186"/>
                    </a:lnTo>
                    <a:lnTo>
                      <a:pt x="1217" y="1190"/>
                    </a:lnTo>
                    <a:lnTo>
                      <a:pt x="1209" y="1189"/>
                    </a:lnTo>
                    <a:lnTo>
                      <a:pt x="1194" y="1183"/>
                    </a:lnTo>
                    <a:lnTo>
                      <a:pt x="1185" y="1180"/>
                    </a:lnTo>
                    <a:lnTo>
                      <a:pt x="1172" y="1172"/>
                    </a:lnTo>
                    <a:lnTo>
                      <a:pt x="1115" y="1178"/>
                    </a:lnTo>
                    <a:lnTo>
                      <a:pt x="1105" y="1132"/>
                    </a:lnTo>
                    <a:lnTo>
                      <a:pt x="1072" y="1126"/>
                    </a:lnTo>
                    <a:lnTo>
                      <a:pt x="1071" y="1113"/>
                    </a:lnTo>
                    <a:lnTo>
                      <a:pt x="1071" y="1097"/>
                    </a:lnTo>
                    <a:lnTo>
                      <a:pt x="1080" y="1096"/>
                    </a:lnTo>
                    <a:lnTo>
                      <a:pt x="1078" y="1053"/>
                    </a:lnTo>
                    <a:lnTo>
                      <a:pt x="1065" y="1054"/>
                    </a:lnTo>
                    <a:lnTo>
                      <a:pt x="1048" y="1021"/>
                    </a:lnTo>
                    <a:lnTo>
                      <a:pt x="1035" y="1011"/>
                    </a:lnTo>
                    <a:lnTo>
                      <a:pt x="1028" y="1007"/>
                    </a:lnTo>
                    <a:lnTo>
                      <a:pt x="1016" y="997"/>
                    </a:lnTo>
                    <a:lnTo>
                      <a:pt x="1010" y="991"/>
                    </a:lnTo>
                    <a:lnTo>
                      <a:pt x="996" y="997"/>
                    </a:lnTo>
                    <a:lnTo>
                      <a:pt x="920" y="996"/>
                    </a:lnTo>
                    <a:lnTo>
                      <a:pt x="849" y="1008"/>
                    </a:lnTo>
                    <a:lnTo>
                      <a:pt x="820" y="980"/>
                    </a:lnTo>
                    <a:lnTo>
                      <a:pt x="777" y="932"/>
                    </a:lnTo>
                    <a:lnTo>
                      <a:pt x="742" y="899"/>
                    </a:lnTo>
                    <a:lnTo>
                      <a:pt x="728" y="889"/>
                    </a:lnTo>
                    <a:lnTo>
                      <a:pt x="709" y="874"/>
                    </a:lnTo>
                    <a:lnTo>
                      <a:pt x="689" y="860"/>
                    </a:lnTo>
                    <a:lnTo>
                      <a:pt x="658" y="847"/>
                    </a:lnTo>
                    <a:lnTo>
                      <a:pt x="518" y="898"/>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18" name="Freeform 167"/>
              <p:cNvSpPr>
                <a:spLocks noChangeAspect="1"/>
              </p:cNvSpPr>
              <p:nvPr/>
            </p:nvSpPr>
            <p:spPr bwMode="gray">
              <a:xfrm>
                <a:off x="1866512" y="1210871"/>
                <a:ext cx="50798" cy="28307"/>
              </a:xfrm>
              <a:custGeom>
                <a:avLst/>
                <a:gdLst/>
                <a:ahLst/>
                <a:cxnLst>
                  <a:cxn ang="0">
                    <a:pos x="94" y="154"/>
                  </a:cxn>
                  <a:cxn ang="0">
                    <a:pos x="115" y="150"/>
                  </a:cxn>
                  <a:cxn ang="0">
                    <a:pos x="140" y="156"/>
                  </a:cxn>
                  <a:cxn ang="0">
                    <a:pos x="150" y="145"/>
                  </a:cxn>
                  <a:cxn ang="0">
                    <a:pos x="166" y="155"/>
                  </a:cxn>
                  <a:cxn ang="0">
                    <a:pos x="182" y="172"/>
                  </a:cxn>
                  <a:cxn ang="0">
                    <a:pos x="212" y="181"/>
                  </a:cxn>
                  <a:cxn ang="0">
                    <a:pos x="235" y="175"/>
                  </a:cxn>
                  <a:cxn ang="0">
                    <a:pos x="258" y="174"/>
                  </a:cxn>
                  <a:cxn ang="0">
                    <a:pos x="277" y="167"/>
                  </a:cxn>
                  <a:cxn ang="0">
                    <a:pos x="296" y="156"/>
                  </a:cxn>
                  <a:cxn ang="0">
                    <a:pos x="311" y="160"/>
                  </a:cxn>
                  <a:cxn ang="0">
                    <a:pos x="332" y="174"/>
                  </a:cxn>
                  <a:cxn ang="0">
                    <a:pos x="355" y="179"/>
                  </a:cxn>
                  <a:cxn ang="0">
                    <a:pos x="368" y="174"/>
                  </a:cxn>
                  <a:cxn ang="0">
                    <a:pos x="352" y="156"/>
                  </a:cxn>
                  <a:cxn ang="0">
                    <a:pos x="343" y="143"/>
                  </a:cxn>
                  <a:cxn ang="0">
                    <a:pos x="355" y="124"/>
                  </a:cxn>
                  <a:cxn ang="0">
                    <a:pos x="352" y="121"/>
                  </a:cxn>
                  <a:cxn ang="0">
                    <a:pos x="329" y="111"/>
                  </a:cxn>
                  <a:cxn ang="0">
                    <a:pos x="321" y="86"/>
                  </a:cxn>
                  <a:cxn ang="0">
                    <a:pos x="310" y="75"/>
                  </a:cxn>
                  <a:cxn ang="0">
                    <a:pos x="295" y="72"/>
                  </a:cxn>
                  <a:cxn ang="0">
                    <a:pos x="274" y="63"/>
                  </a:cxn>
                  <a:cxn ang="0">
                    <a:pos x="261" y="59"/>
                  </a:cxn>
                  <a:cxn ang="0">
                    <a:pos x="237" y="66"/>
                  </a:cxn>
                  <a:cxn ang="0">
                    <a:pos x="223" y="73"/>
                  </a:cxn>
                  <a:cxn ang="0">
                    <a:pos x="213" y="61"/>
                  </a:cxn>
                  <a:cxn ang="0">
                    <a:pos x="171" y="34"/>
                  </a:cxn>
                  <a:cxn ang="0">
                    <a:pos x="148" y="29"/>
                  </a:cxn>
                  <a:cxn ang="0">
                    <a:pos x="108" y="26"/>
                  </a:cxn>
                  <a:cxn ang="0">
                    <a:pos x="76" y="15"/>
                  </a:cxn>
                  <a:cxn ang="0">
                    <a:pos x="54" y="7"/>
                  </a:cxn>
                  <a:cxn ang="0">
                    <a:pos x="31" y="3"/>
                  </a:cxn>
                  <a:cxn ang="0">
                    <a:pos x="15" y="2"/>
                  </a:cxn>
                  <a:cxn ang="0">
                    <a:pos x="5" y="11"/>
                  </a:cxn>
                  <a:cxn ang="0">
                    <a:pos x="21" y="27"/>
                  </a:cxn>
                  <a:cxn ang="0">
                    <a:pos x="56" y="39"/>
                  </a:cxn>
                  <a:cxn ang="0">
                    <a:pos x="78" y="57"/>
                  </a:cxn>
                  <a:cxn ang="0">
                    <a:pos x="87" y="82"/>
                  </a:cxn>
                  <a:cxn ang="0">
                    <a:pos x="100" y="113"/>
                  </a:cxn>
                  <a:cxn ang="0">
                    <a:pos x="99" y="138"/>
                  </a:cxn>
                  <a:cxn ang="0">
                    <a:pos x="87" y="148"/>
                  </a:cxn>
                </a:cxnLst>
                <a:rect l="0" t="0" r="r" b="b"/>
                <a:pathLst>
                  <a:path w="368" h="182">
                    <a:moveTo>
                      <a:pt x="87" y="148"/>
                    </a:moveTo>
                    <a:lnTo>
                      <a:pt x="94" y="154"/>
                    </a:lnTo>
                    <a:lnTo>
                      <a:pt x="102" y="154"/>
                    </a:lnTo>
                    <a:lnTo>
                      <a:pt x="115" y="150"/>
                    </a:lnTo>
                    <a:lnTo>
                      <a:pt x="134" y="156"/>
                    </a:lnTo>
                    <a:lnTo>
                      <a:pt x="140" y="156"/>
                    </a:lnTo>
                    <a:lnTo>
                      <a:pt x="145" y="149"/>
                    </a:lnTo>
                    <a:lnTo>
                      <a:pt x="150" y="145"/>
                    </a:lnTo>
                    <a:lnTo>
                      <a:pt x="158" y="148"/>
                    </a:lnTo>
                    <a:lnTo>
                      <a:pt x="166" y="155"/>
                    </a:lnTo>
                    <a:lnTo>
                      <a:pt x="177" y="171"/>
                    </a:lnTo>
                    <a:lnTo>
                      <a:pt x="182" y="172"/>
                    </a:lnTo>
                    <a:lnTo>
                      <a:pt x="191" y="182"/>
                    </a:lnTo>
                    <a:lnTo>
                      <a:pt x="212" y="181"/>
                    </a:lnTo>
                    <a:lnTo>
                      <a:pt x="219" y="176"/>
                    </a:lnTo>
                    <a:lnTo>
                      <a:pt x="235" y="175"/>
                    </a:lnTo>
                    <a:lnTo>
                      <a:pt x="242" y="171"/>
                    </a:lnTo>
                    <a:lnTo>
                      <a:pt x="258" y="174"/>
                    </a:lnTo>
                    <a:lnTo>
                      <a:pt x="267" y="172"/>
                    </a:lnTo>
                    <a:lnTo>
                      <a:pt x="277" y="167"/>
                    </a:lnTo>
                    <a:lnTo>
                      <a:pt x="282" y="166"/>
                    </a:lnTo>
                    <a:lnTo>
                      <a:pt x="296" y="156"/>
                    </a:lnTo>
                    <a:lnTo>
                      <a:pt x="304" y="158"/>
                    </a:lnTo>
                    <a:lnTo>
                      <a:pt x="311" y="160"/>
                    </a:lnTo>
                    <a:lnTo>
                      <a:pt x="317" y="166"/>
                    </a:lnTo>
                    <a:lnTo>
                      <a:pt x="332" y="174"/>
                    </a:lnTo>
                    <a:lnTo>
                      <a:pt x="341" y="172"/>
                    </a:lnTo>
                    <a:lnTo>
                      <a:pt x="355" y="179"/>
                    </a:lnTo>
                    <a:lnTo>
                      <a:pt x="364" y="180"/>
                    </a:lnTo>
                    <a:lnTo>
                      <a:pt x="368" y="174"/>
                    </a:lnTo>
                    <a:lnTo>
                      <a:pt x="365" y="166"/>
                    </a:lnTo>
                    <a:lnTo>
                      <a:pt x="352" y="156"/>
                    </a:lnTo>
                    <a:lnTo>
                      <a:pt x="349" y="149"/>
                    </a:lnTo>
                    <a:lnTo>
                      <a:pt x="343" y="143"/>
                    </a:lnTo>
                    <a:lnTo>
                      <a:pt x="344" y="134"/>
                    </a:lnTo>
                    <a:lnTo>
                      <a:pt x="355" y="124"/>
                    </a:lnTo>
                    <a:lnTo>
                      <a:pt x="357" y="124"/>
                    </a:lnTo>
                    <a:lnTo>
                      <a:pt x="352" y="121"/>
                    </a:lnTo>
                    <a:lnTo>
                      <a:pt x="345" y="116"/>
                    </a:lnTo>
                    <a:lnTo>
                      <a:pt x="329" y="111"/>
                    </a:lnTo>
                    <a:lnTo>
                      <a:pt x="317" y="101"/>
                    </a:lnTo>
                    <a:lnTo>
                      <a:pt x="321" y="86"/>
                    </a:lnTo>
                    <a:lnTo>
                      <a:pt x="317" y="79"/>
                    </a:lnTo>
                    <a:lnTo>
                      <a:pt x="310" y="75"/>
                    </a:lnTo>
                    <a:lnTo>
                      <a:pt x="302" y="75"/>
                    </a:lnTo>
                    <a:lnTo>
                      <a:pt x="295" y="72"/>
                    </a:lnTo>
                    <a:lnTo>
                      <a:pt x="290" y="66"/>
                    </a:lnTo>
                    <a:lnTo>
                      <a:pt x="274" y="63"/>
                    </a:lnTo>
                    <a:lnTo>
                      <a:pt x="267" y="64"/>
                    </a:lnTo>
                    <a:lnTo>
                      <a:pt x="261" y="59"/>
                    </a:lnTo>
                    <a:lnTo>
                      <a:pt x="252" y="59"/>
                    </a:lnTo>
                    <a:lnTo>
                      <a:pt x="237" y="66"/>
                    </a:lnTo>
                    <a:lnTo>
                      <a:pt x="231" y="70"/>
                    </a:lnTo>
                    <a:lnTo>
                      <a:pt x="223" y="73"/>
                    </a:lnTo>
                    <a:lnTo>
                      <a:pt x="215" y="69"/>
                    </a:lnTo>
                    <a:lnTo>
                      <a:pt x="213" y="61"/>
                    </a:lnTo>
                    <a:lnTo>
                      <a:pt x="175" y="39"/>
                    </a:lnTo>
                    <a:lnTo>
                      <a:pt x="171" y="34"/>
                    </a:lnTo>
                    <a:lnTo>
                      <a:pt x="164" y="29"/>
                    </a:lnTo>
                    <a:lnTo>
                      <a:pt x="148" y="29"/>
                    </a:lnTo>
                    <a:lnTo>
                      <a:pt x="132" y="24"/>
                    </a:lnTo>
                    <a:lnTo>
                      <a:pt x="108" y="26"/>
                    </a:lnTo>
                    <a:lnTo>
                      <a:pt x="99" y="25"/>
                    </a:lnTo>
                    <a:lnTo>
                      <a:pt x="76" y="15"/>
                    </a:lnTo>
                    <a:lnTo>
                      <a:pt x="60" y="13"/>
                    </a:lnTo>
                    <a:lnTo>
                      <a:pt x="54" y="7"/>
                    </a:lnTo>
                    <a:lnTo>
                      <a:pt x="40" y="2"/>
                    </a:lnTo>
                    <a:lnTo>
                      <a:pt x="31" y="3"/>
                    </a:lnTo>
                    <a:lnTo>
                      <a:pt x="24" y="0"/>
                    </a:lnTo>
                    <a:lnTo>
                      <a:pt x="15" y="2"/>
                    </a:lnTo>
                    <a:lnTo>
                      <a:pt x="0" y="7"/>
                    </a:lnTo>
                    <a:lnTo>
                      <a:pt x="5" y="11"/>
                    </a:lnTo>
                    <a:lnTo>
                      <a:pt x="14" y="18"/>
                    </a:lnTo>
                    <a:lnTo>
                      <a:pt x="21" y="27"/>
                    </a:lnTo>
                    <a:lnTo>
                      <a:pt x="31" y="32"/>
                    </a:lnTo>
                    <a:lnTo>
                      <a:pt x="56" y="39"/>
                    </a:lnTo>
                    <a:lnTo>
                      <a:pt x="67" y="51"/>
                    </a:lnTo>
                    <a:lnTo>
                      <a:pt x="78" y="57"/>
                    </a:lnTo>
                    <a:lnTo>
                      <a:pt x="84" y="68"/>
                    </a:lnTo>
                    <a:lnTo>
                      <a:pt x="87" y="82"/>
                    </a:lnTo>
                    <a:lnTo>
                      <a:pt x="91" y="104"/>
                    </a:lnTo>
                    <a:lnTo>
                      <a:pt x="100" y="113"/>
                    </a:lnTo>
                    <a:lnTo>
                      <a:pt x="100" y="124"/>
                    </a:lnTo>
                    <a:lnTo>
                      <a:pt x="99" y="138"/>
                    </a:lnTo>
                    <a:lnTo>
                      <a:pt x="92" y="145"/>
                    </a:lnTo>
                    <a:lnTo>
                      <a:pt x="87" y="148"/>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19" name="Freeform 168"/>
              <p:cNvSpPr>
                <a:spLocks noChangeAspect="1"/>
              </p:cNvSpPr>
              <p:nvPr/>
            </p:nvSpPr>
            <p:spPr bwMode="gray">
              <a:xfrm>
                <a:off x="1988016" y="1186495"/>
                <a:ext cx="129055" cy="95930"/>
              </a:xfrm>
              <a:custGeom>
                <a:avLst/>
                <a:gdLst/>
                <a:ahLst/>
                <a:cxnLst>
                  <a:cxn ang="0">
                    <a:pos x="0" y="260"/>
                  </a:cxn>
                  <a:cxn ang="0">
                    <a:pos x="56" y="310"/>
                  </a:cxn>
                  <a:cxn ang="0">
                    <a:pos x="63" y="274"/>
                  </a:cxn>
                  <a:cxn ang="0">
                    <a:pos x="96" y="260"/>
                  </a:cxn>
                  <a:cxn ang="0">
                    <a:pos x="115" y="238"/>
                  </a:cxn>
                  <a:cxn ang="0">
                    <a:pos x="127" y="234"/>
                  </a:cxn>
                  <a:cxn ang="0">
                    <a:pos x="143" y="220"/>
                  </a:cxn>
                  <a:cxn ang="0">
                    <a:pos x="183" y="250"/>
                  </a:cxn>
                  <a:cxn ang="0">
                    <a:pos x="220" y="262"/>
                  </a:cxn>
                  <a:cxn ang="0">
                    <a:pos x="231" y="287"/>
                  </a:cxn>
                  <a:cxn ang="0">
                    <a:pos x="223" y="314"/>
                  </a:cxn>
                  <a:cxn ang="0">
                    <a:pos x="267" y="330"/>
                  </a:cxn>
                  <a:cxn ang="0">
                    <a:pos x="306" y="321"/>
                  </a:cxn>
                  <a:cxn ang="0">
                    <a:pos x="333" y="351"/>
                  </a:cxn>
                  <a:cxn ang="0">
                    <a:pos x="350" y="384"/>
                  </a:cxn>
                  <a:cxn ang="0">
                    <a:pos x="365" y="429"/>
                  </a:cxn>
                  <a:cxn ang="0">
                    <a:pos x="460" y="489"/>
                  </a:cxn>
                  <a:cxn ang="0">
                    <a:pos x="521" y="542"/>
                  </a:cxn>
                  <a:cxn ang="0">
                    <a:pos x="567" y="547"/>
                  </a:cxn>
                  <a:cxn ang="0">
                    <a:pos x="581" y="569"/>
                  </a:cxn>
                  <a:cxn ang="0">
                    <a:pos x="578" y="606"/>
                  </a:cxn>
                  <a:cxn ang="0">
                    <a:pos x="630" y="610"/>
                  </a:cxn>
                  <a:cxn ang="0">
                    <a:pos x="646" y="595"/>
                  </a:cxn>
                  <a:cxn ang="0">
                    <a:pos x="671" y="559"/>
                  </a:cxn>
                  <a:cxn ang="0">
                    <a:pos x="670" y="536"/>
                  </a:cxn>
                  <a:cxn ang="0">
                    <a:pos x="666" y="498"/>
                  </a:cxn>
                  <a:cxn ang="0">
                    <a:pos x="640" y="486"/>
                  </a:cxn>
                  <a:cxn ang="0">
                    <a:pos x="632" y="462"/>
                  </a:cxn>
                  <a:cxn ang="0">
                    <a:pos x="650" y="443"/>
                  </a:cxn>
                  <a:cxn ang="0">
                    <a:pos x="687" y="446"/>
                  </a:cxn>
                  <a:cxn ang="0">
                    <a:pos x="723" y="409"/>
                  </a:cxn>
                  <a:cxn ang="0">
                    <a:pos x="726" y="382"/>
                  </a:cxn>
                  <a:cxn ang="0">
                    <a:pos x="747" y="370"/>
                  </a:cxn>
                  <a:cxn ang="0">
                    <a:pos x="788" y="347"/>
                  </a:cxn>
                  <a:cxn ang="0">
                    <a:pos x="807" y="357"/>
                  </a:cxn>
                  <a:cxn ang="0">
                    <a:pos x="791" y="380"/>
                  </a:cxn>
                  <a:cxn ang="0">
                    <a:pos x="816" y="398"/>
                  </a:cxn>
                  <a:cxn ang="0">
                    <a:pos x="855" y="403"/>
                  </a:cxn>
                  <a:cxn ang="0">
                    <a:pos x="888" y="385"/>
                  </a:cxn>
                  <a:cxn ang="0">
                    <a:pos x="915" y="378"/>
                  </a:cxn>
                  <a:cxn ang="0">
                    <a:pos x="933" y="354"/>
                  </a:cxn>
                  <a:cxn ang="0">
                    <a:pos x="890" y="342"/>
                  </a:cxn>
                  <a:cxn ang="0">
                    <a:pos x="865" y="314"/>
                  </a:cxn>
                  <a:cxn ang="0">
                    <a:pos x="843" y="337"/>
                  </a:cxn>
                  <a:cxn ang="0">
                    <a:pos x="796" y="317"/>
                  </a:cxn>
                  <a:cxn ang="0">
                    <a:pos x="798" y="292"/>
                  </a:cxn>
                  <a:cxn ang="0">
                    <a:pos x="833" y="253"/>
                  </a:cxn>
                  <a:cxn ang="0">
                    <a:pos x="795" y="271"/>
                  </a:cxn>
                  <a:cxn ang="0">
                    <a:pos x="753" y="298"/>
                  </a:cxn>
                  <a:cxn ang="0">
                    <a:pos x="719" y="320"/>
                  </a:cxn>
                  <a:cxn ang="0">
                    <a:pos x="699" y="343"/>
                  </a:cxn>
                  <a:cxn ang="0">
                    <a:pos x="654" y="325"/>
                  </a:cxn>
                  <a:cxn ang="0">
                    <a:pos x="553" y="266"/>
                  </a:cxn>
                  <a:cxn ang="0">
                    <a:pos x="547" y="207"/>
                  </a:cxn>
                  <a:cxn ang="0">
                    <a:pos x="498" y="150"/>
                  </a:cxn>
                  <a:cxn ang="0">
                    <a:pos x="331" y="161"/>
                  </a:cxn>
                  <a:cxn ang="0">
                    <a:pos x="210" y="42"/>
                  </a:cxn>
                  <a:cxn ang="0">
                    <a:pos x="0" y="51"/>
                  </a:cxn>
                </a:cxnLst>
                <a:rect l="0" t="0" r="r" b="b"/>
                <a:pathLst>
                  <a:path w="940" h="612">
                    <a:moveTo>
                      <a:pt x="0" y="51"/>
                    </a:moveTo>
                    <a:lnTo>
                      <a:pt x="0" y="121"/>
                    </a:lnTo>
                    <a:lnTo>
                      <a:pt x="0" y="195"/>
                    </a:lnTo>
                    <a:lnTo>
                      <a:pt x="0" y="260"/>
                    </a:lnTo>
                    <a:lnTo>
                      <a:pt x="0" y="321"/>
                    </a:lnTo>
                    <a:lnTo>
                      <a:pt x="54" y="330"/>
                    </a:lnTo>
                    <a:lnTo>
                      <a:pt x="62" y="325"/>
                    </a:lnTo>
                    <a:lnTo>
                      <a:pt x="56" y="310"/>
                    </a:lnTo>
                    <a:lnTo>
                      <a:pt x="57" y="303"/>
                    </a:lnTo>
                    <a:lnTo>
                      <a:pt x="52" y="287"/>
                    </a:lnTo>
                    <a:lnTo>
                      <a:pt x="56" y="279"/>
                    </a:lnTo>
                    <a:lnTo>
                      <a:pt x="63" y="274"/>
                    </a:lnTo>
                    <a:lnTo>
                      <a:pt x="67" y="268"/>
                    </a:lnTo>
                    <a:lnTo>
                      <a:pt x="72" y="261"/>
                    </a:lnTo>
                    <a:lnTo>
                      <a:pt x="80" y="260"/>
                    </a:lnTo>
                    <a:lnTo>
                      <a:pt x="96" y="260"/>
                    </a:lnTo>
                    <a:lnTo>
                      <a:pt x="105" y="256"/>
                    </a:lnTo>
                    <a:lnTo>
                      <a:pt x="107" y="249"/>
                    </a:lnTo>
                    <a:lnTo>
                      <a:pt x="107" y="241"/>
                    </a:lnTo>
                    <a:lnTo>
                      <a:pt x="115" y="238"/>
                    </a:lnTo>
                    <a:lnTo>
                      <a:pt x="127" y="246"/>
                    </a:lnTo>
                    <a:lnTo>
                      <a:pt x="135" y="249"/>
                    </a:lnTo>
                    <a:lnTo>
                      <a:pt x="132" y="241"/>
                    </a:lnTo>
                    <a:lnTo>
                      <a:pt x="127" y="234"/>
                    </a:lnTo>
                    <a:lnTo>
                      <a:pt x="121" y="229"/>
                    </a:lnTo>
                    <a:lnTo>
                      <a:pt x="128" y="225"/>
                    </a:lnTo>
                    <a:lnTo>
                      <a:pt x="135" y="225"/>
                    </a:lnTo>
                    <a:lnTo>
                      <a:pt x="143" y="220"/>
                    </a:lnTo>
                    <a:lnTo>
                      <a:pt x="144" y="214"/>
                    </a:lnTo>
                    <a:lnTo>
                      <a:pt x="165" y="235"/>
                    </a:lnTo>
                    <a:lnTo>
                      <a:pt x="178" y="244"/>
                    </a:lnTo>
                    <a:lnTo>
                      <a:pt x="183" y="250"/>
                    </a:lnTo>
                    <a:lnTo>
                      <a:pt x="192" y="253"/>
                    </a:lnTo>
                    <a:lnTo>
                      <a:pt x="201" y="251"/>
                    </a:lnTo>
                    <a:lnTo>
                      <a:pt x="216" y="255"/>
                    </a:lnTo>
                    <a:lnTo>
                      <a:pt x="220" y="262"/>
                    </a:lnTo>
                    <a:lnTo>
                      <a:pt x="218" y="269"/>
                    </a:lnTo>
                    <a:lnTo>
                      <a:pt x="219" y="278"/>
                    </a:lnTo>
                    <a:lnTo>
                      <a:pt x="225" y="283"/>
                    </a:lnTo>
                    <a:lnTo>
                      <a:pt x="231" y="287"/>
                    </a:lnTo>
                    <a:lnTo>
                      <a:pt x="224" y="290"/>
                    </a:lnTo>
                    <a:lnTo>
                      <a:pt x="224" y="298"/>
                    </a:lnTo>
                    <a:lnTo>
                      <a:pt x="225" y="306"/>
                    </a:lnTo>
                    <a:lnTo>
                      <a:pt x="223" y="314"/>
                    </a:lnTo>
                    <a:lnTo>
                      <a:pt x="228" y="320"/>
                    </a:lnTo>
                    <a:lnTo>
                      <a:pt x="242" y="328"/>
                    </a:lnTo>
                    <a:lnTo>
                      <a:pt x="259" y="331"/>
                    </a:lnTo>
                    <a:lnTo>
                      <a:pt x="267" y="330"/>
                    </a:lnTo>
                    <a:lnTo>
                      <a:pt x="291" y="335"/>
                    </a:lnTo>
                    <a:lnTo>
                      <a:pt x="299" y="332"/>
                    </a:lnTo>
                    <a:lnTo>
                      <a:pt x="300" y="325"/>
                    </a:lnTo>
                    <a:lnTo>
                      <a:pt x="306" y="321"/>
                    </a:lnTo>
                    <a:lnTo>
                      <a:pt x="314" y="326"/>
                    </a:lnTo>
                    <a:lnTo>
                      <a:pt x="326" y="337"/>
                    </a:lnTo>
                    <a:lnTo>
                      <a:pt x="331" y="343"/>
                    </a:lnTo>
                    <a:lnTo>
                      <a:pt x="333" y="351"/>
                    </a:lnTo>
                    <a:lnTo>
                      <a:pt x="334" y="366"/>
                    </a:lnTo>
                    <a:lnTo>
                      <a:pt x="338" y="374"/>
                    </a:lnTo>
                    <a:lnTo>
                      <a:pt x="345" y="378"/>
                    </a:lnTo>
                    <a:lnTo>
                      <a:pt x="350" y="384"/>
                    </a:lnTo>
                    <a:lnTo>
                      <a:pt x="355" y="400"/>
                    </a:lnTo>
                    <a:lnTo>
                      <a:pt x="354" y="408"/>
                    </a:lnTo>
                    <a:lnTo>
                      <a:pt x="360" y="423"/>
                    </a:lnTo>
                    <a:lnTo>
                      <a:pt x="365" y="429"/>
                    </a:lnTo>
                    <a:lnTo>
                      <a:pt x="416" y="459"/>
                    </a:lnTo>
                    <a:lnTo>
                      <a:pt x="436" y="483"/>
                    </a:lnTo>
                    <a:lnTo>
                      <a:pt x="443" y="488"/>
                    </a:lnTo>
                    <a:lnTo>
                      <a:pt x="460" y="489"/>
                    </a:lnTo>
                    <a:lnTo>
                      <a:pt x="473" y="498"/>
                    </a:lnTo>
                    <a:lnTo>
                      <a:pt x="493" y="513"/>
                    </a:lnTo>
                    <a:lnTo>
                      <a:pt x="515" y="536"/>
                    </a:lnTo>
                    <a:lnTo>
                      <a:pt x="521" y="542"/>
                    </a:lnTo>
                    <a:lnTo>
                      <a:pt x="530" y="543"/>
                    </a:lnTo>
                    <a:lnTo>
                      <a:pt x="536" y="538"/>
                    </a:lnTo>
                    <a:lnTo>
                      <a:pt x="544" y="537"/>
                    </a:lnTo>
                    <a:lnTo>
                      <a:pt x="567" y="547"/>
                    </a:lnTo>
                    <a:lnTo>
                      <a:pt x="572" y="553"/>
                    </a:lnTo>
                    <a:lnTo>
                      <a:pt x="579" y="557"/>
                    </a:lnTo>
                    <a:lnTo>
                      <a:pt x="585" y="562"/>
                    </a:lnTo>
                    <a:lnTo>
                      <a:pt x="581" y="569"/>
                    </a:lnTo>
                    <a:lnTo>
                      <a:pt x="578" y="577"/>
                    </a:lnTo>
                    <a:lnTo>
                      <a:pt x="578" y="592"/>
                    </a:lnTo>
                    <a:lnTo>
                      <a:pt x="579" y="601"/>
                    </a:lnTo>
                    <a:lnTo>
                      <a:pt x="578" y="606"/>
                    </a:lnTo>
                    <a:lnTo>
                      <a:pt x="607" y="605"/>
                    </a:lnTo>
                    <a:lnTo>
                      <a:pt x="615" y="607"/>
                    </a:lnTo>
                    <a:lnTo>
                      <a:pt x="621" y="612"/>
                    </a:lnTo>
                    <a:lnTo>
                      <a:pt x="630" y="610"/>
                    </a:lnTo>
                    <a:lnTo>
                      <a:pt x="643" y="611"/>
                    </a:lnTo>
                    <a:lnTo>
                      <a:pt x="648" y="608"/>
                    </a:lnTo>
                    <a:lnTo>
                      <a:pt x="648" y="601"/>
                    </a:lnTo>
                    <a:lnTo>
                      <a:pt x="646" y="595"/>
                    </a:lnTo>
                    <a:lnTo>
                      <a:pt x="653" y="581"/>
                    </a:lnTo>
                    <a:lnTo>
                      <a:pt x="661" y="570"/>
                    </a:lnTo>
                    <a:lnTo>
                      <a:pt x="664" y="564"/>
                    </a:lnTo>
                    <a:lnTo>
                      <a:pt x="671" y="559"/>
                    </a:lnTo>
                    <a:lnTo>
                      <a:pt x="676" y="554"/>
                    </a:lnTo>
                    <a:lnTo>
                      <a:pt x="678" y="547"/>
                    </a:lnTo>
                    <a:lnTo>
                      <a:pt x="677" y="541"/>
                    </a:lnTo>
                    <a:lnTo>
                      <a:pt x="670" y="536"/>
                    </a:lnTo>
                    <a:lnTo>
                      <a:pt x="665" y="529"/>
                    </a:lnTo>
                    <a:lnTo>
                      <a:pt x="661" y="513"/>
                    </a:lnTo>
                    <a:lnTo>
                      <a:pt x="665" y="507"/>
                    </a:lnTo>
                    <a:lnTo>
                      <a:pt x="666" y="498"/>
                    </a:lnTo>
                    <a:lnTo>
                      <a:pt x="664" y="491"/>
                    </a:lnTo>
                    <a:lnTo>
                      <a:pt x="658" y="486"/>
                    </a:lnTo>
                    <a:lnTo>
                      <a:pt x="649" y="487"/>
                    </a:lnTo>
                    <a:lnTo>
                      <a:pt x="640" y="486"/>
                    </a:lnTo>
                    <a:lnTo>
                      <a:pt x="638" y="478"/>
                    </a:lnTo>
                    <a:lnTo>
                      <a:pt x="630" y="473"/>
                    </a:lnTo>
                    <a:lnTo>
                      <a:pt x="624" y="467"/>
                    </a:lnTo>
                    <a:lnTo>
                      <a:pt x="632" y="462"/>
                    </a:lnTo>
                    <a:lnTo>
                      <a:pt x="630" y="454"/>
                    </a:lnTo>
                    <a:lnTo>
                      <a:pt x="634" y="448"/>
                    </a:lnTo>
                    <a:lnTo>
                      <a:pt x="642" y="444"/>
                    </a:lnTo>
                    <a:lnTo>
                      <a:pt x="650" y="443"/>
                    </a:lnTo>
                    <a:lnTo>
                      <a:pt x="656" y="449"/>
                    </a:lnTo>
                    <a:lnTo>
                      <a:pt x="664" y="450"/>
                    </a:lnTo>
                    <a:lnTo>
                      <a:pt x="680" y="449"/>
                    </a:lnTo>
                    <a:lnTo>
                      <a:pt x="687" y="446"/>
                    </a:lnTo>
                    <a:lnTo>
                      <a:pt x="699" y="424"/>
                    </a:lnTo>
                    <a:lnTo>
                      <a:pt x="699" y="417"/>
                    </a:lnTo>
                    <a:lnTo>
                      <a:pt x="707" y="412"/>
                    </a:lnTo>
                    <a:lnTo>
                      <a:pt x="723" y="409"/>
                    </a:lnTo>
                    <a:lnTo>
                      <a:pt x="729" y="405"/>
                    </a:lnTo>
                    <a:lnTo>
                      <a:pt x="731" y="397"/>
                    </a:lnTo>
                    <a:lnTo>
                      <a:pt x="731" y="389"/>
                    </a:lnTo>
                    <a:lnTo>
                      <a:pt x="726" y="382"/>
                    </a:lnTo>
                    <a:lnTo>
                      <a:pt x="732" y="378"/>
                    </a:lnTo>
                    <a:lnTo>
                      <a:pt x="734" y="369"/>
                    </a:lnTo>
                    <a:lnTo>
                      <a:pt x="741" y="365"/>
                    </a:lnTo>
                    <a:lnTo>
                      <a:pt x="747" y="370"/>
                    </a:lnTo>
                    <a:lnTo>
                      <a:pt x="756" y="369"/>
                    </a:lnTo>
                    <a:lnTo>
                      <a:pt x="769" y="362"/>
                    </a:lnTo>
                    <a:lnTo>
                      <a:pt x="784" y="354"/>
                    </a:lnTo>
                    <a:lnTo>
                      <a:pt x="788" y="347"/>
                    </a:lnTo>
                    <a:lnTo>
                      <a:pt x="794" y="342"/>
                    </a:lnTo>
                    <a:lnTo>
                      <a:pt x="801" y="342"/>
                    </a:lnTo>
                    <a:lnTo>
                      <a:pt x="802" y="351"/>
                    </a:lnTo>
                    <a:lnTo>
                      <a:pt x="807" y="357"/>
                    </a:lnTo>
                    <a:lnTo>
                      <a:pt x="809" y="364"/>
                    </a:lnTo>
                    <a:lnTo>
                      <a:pt x="805" y="371"/>
                    </a:lnTo>
                    <a:lnTo>
                      <a:pt x="798" y="375"/>
                    </a:lnTo>
                    <a:lnTo>
                      <a:pt x="791" y="380"/>
                    </a:lnTo>
                    <a:lnTo>
                      <a:pt x="796" y="396"/>
                    </a:lnTo>
                    <a:lnTo>
                      <a:pt x="800" y="403"/>
                    </a:lnTo>
                    <a:lnTo>
                      <a:pt x="809" y="402"/>
                    </a:lnTo>
                    <a:lnTo>
                      <a:pt x="816" y="398"/>
                    </a:lnTo>
                    <a:lnTo>
                      <a:pt x="820" y="398"/>
                    </a:lnTo>
                    <a:lnTo>
                      <a:pt x="832" y="397"/>
                    </a:lnTo>
                    <a:lnTo>
                      <a:pt x="839" y="398"/>
                    </a:lnTo>
                    <a:lnTo>
                      <a:pt x="855" y="403"/>
                    </a:lnTo>
                    <a:lnTo>
                      <a:pt x="871" y="401"/>
                    </a:lnTo>
                    <a:lnTo>
                      <a:pt x="877" y="396"/>
                    </a:lnTo>
                    <a:lnTo>
                      <a:pt x="881" y="389"/>
                    </a:lnTo>
                    <a:lnTo>
                      <a:pt x="888" y="385"/>
                    </a:lnTo>
                    <a:lnTo>
                      <a:pt x="896" y="385"/>
                    </a:lnTo>
                    <a:lnTo>
                      <a:pt x="901" y="379"/>
                    </a:lnTo>
                    <a:lnTo>
                      <a:pt x="909" y="381"/>
                    </a:lnTo>
                    <a:lnTo>
                      <a:pt x="915" y="378"/>
                    </a:lnTo>
                    <a:lnTo>
                      <a:pt x="919" y="369"/>
                    </a:lnTo>
                    <a:lnTo>
                      <a:pt x="935" y="365"/>
                    </a:lnTo>
                    <a:lnTo>
                      <a:pt x="940" y="358"/>
                    </a:lnTo>
                    <a:lnTo>
                      <a:pt x="933" y="354"/>
                    </a:lnTo>
                    <a:lnTo>
                      <a:pt x="925" y="357"/>
                    </a:lnTo>
                    <a:lnTo>
                      <a:pt x="909" y="352"/>
                    </a:lnTo>
                    <a:lnTo>
                      <a:pt x="898" y="342"/>
                    </a:lnTo>
                    <a:lnTo>
                      <a:pt x="890" y="342"/>
                    </a:lnTo>
                    <a:lnTo>
                      <a:pt x="884" y="337"/>
                    </a:lnTo>
                    <a:lnTo>
                      <a:pt x="870" y="328"/>
                    </a:lnTo>
                    <a:lnTo>
                      <a:pt x="870" y="320"/>
                    </a:lnTo>
                    <a:lnTo>
                      <a:pt x="865" y="314"/>
                    </a:lnTo>
                    <a:lnTo>
                      <a:pt x="858" y="310"/>
                    </a:lnTo>
                    <a:lnTo>
                      <a:pt x="853" y="325"/>
                    </a:lnTo>
                    <a:lnTo>
                      <a:pt x="845" y="330"/>
                    </a:lnTo>
                    <a:lnTo>
                      <a:pt x="843" y="337"/>
                    </a:lnTo>
                    <a:lnTo>
                      <a:pt x="836" y="337"/>
                    </a:lnTo>
                    <a:lnTo>
                      <a:pt x="812" y="327"/>
                    </a:lnTo>
                    <a:lnTo>
                      <a:pt x="804" y="314"/>
                    </a:lnTo>
                    <a:lnTo>
                      <a:pt x="796" y="317"/>
                    </a:lnTo>
                    <a:lnTo>
                      <a:pt x="790" y="312"/>
                    </a:lnTo>
                    <a:lnTo>
                      <a:pt x="782" y="310"/>
                    </a:lnTo>
                    <a:lnTo>
                      <a:pt x="783" y="301"/>
                    </a:lnTo>
                    <a:lnTo>
                      <a:pt x="798" y="292"/>
                    </a:lnTo>
                    <a:lnTo>
                      <a:pt x="810" y="280"/>
                    </a:lnTo>
                    <a:lnTo>
                      <a:pt x="820" y="268"/>
                    </a:lnTo>
                    <a:lnTo>
                      <a:pt x="834" y="262"/>
                    </a:lnTo>
                    <a:lnTo>
                      <a:pt x="833" y="253"/>
                    </a:lnTo>
                    <a:lnTo>
                      <a:pt x="816" y="249"/>
                    </a:lnTo>
                    <a:lnTo>
                      <a:pt x="814" y="256"/>
                    </a:lnTo>
                    <a:lnTo>
                      <a:pt x="802" y="268"/>
                    </a:lnTo>
                    <a:lnTo>
                      <a:pt x="795" y="271"/>
                    </a:lnTo>
                    <a:lnTo>
                      <a:pt x="788" y="268"/>
                    </a:lnTo>
                    <a:lnTo>
                      <a:pt x="782" y="283"/>
                    </a:lnTo>
                    <a:lnTo>
                      <a:pt x="775" y="288"/>
                    </a:lnTo>
                    <a:lnTo>
                      <a:pt x="753" y="298"/>
                    </a:lnTo>
                    <a:lnTo>
                      <a:pt x="739" y="306"/>
                    </a:lnTo>
                    <a:lnTo>
                      <a:pt x="734" y="312"/>
                    </a:lnTo>
                    <a:lnTo>
                      <a:pt x="726" y="315"/>
                    </a:lnTo>
                    <a:lnTo>
                      <a:pt x="719" y="320"/>
                    </a:lnTo>
                    <a:lnTo>
                      <a:pt x="715" y="327"/>
                    </a:lnTo>
                    <a:lnTo>
                      <a:pt x="713" y="335"/>
                    </a:lnTo>
                    <a:lnTo>
                      <a:pt x="707" y="339"/>
                    </a:lnTo>
                    <a:lnTo>
                      <a:pt x="699" y="343"/>
                    </a:lnTo>
                    <a:lnTo>
                      <a:pt x="691" y="342"/>
                    </a:lnTo>
                    <a:lnTo>
                      <a:pt x="676" y="335"/>
                    </a:lnTo>
                    <a:lnTo>
                      <a:pt x="667" y="333"/>
                    </a:lnTo>
                    <a:lnTo>
                      <a:pt x="654" y="325"/>
                    </a:lnTo>
                    <a:lnTo>
                      <a:pt x="597" y="331"/>
                    </a:lnTo>
                    <a:lnTo>
                      <a:pt x="587" y="285"/>
                    </a:lnTo>
                    <a:lnTo>
                      <a:pt x="554" y="279"/>
                    </a:lnTo>
                    <a:lnTo>
                      <a:pt x="553" y="266"/>
                    </a:lnTo>
                    <a:lnTo>
                      <a:pt x="554" y="250"/>
                    </a:lnTo>
                    <a:lnTo>
                      <a:pt x="562" y="249"/>
                    </a:lnTo>
                    <a:lnTo>
                      <a:pt x="560" y="206"/>
                    </a:lnTo>
                    <a:lnTo>
                      <a:pt x="547" y="207"/>
                    </a:lnTo>
                    <a:lnTo>
                      <a:pt x="530" y="174"/>
                    </a:lnTo>
                    <a:lnTo>
                      <a:pt x="517" y="164"/>
                    </a:lnTo>
                    <a:lnTo>
                      <a:pt x="510" y="160"/>
                    </a:lnTo>
                    <a:lnTo>
                      <a:pt x="498" y="150"/>
                    </a:lnTo>
                    <a:lnTo>
                      <a:pt x="492" y="144"/>
                    </a:lnTo>
                    <a:lnTo>
                      <a:pt x="478" y="150"/>
                    </a:lnTo>
                    <a:lnTo>
                      <a:pt x="402" y="149"/>
                    </a:lnTo>
                    <a:lnTo>
                      <a:pt x="331" y="161"/>
                    </a:lnTo>
                    <a:lnTo>
                      <a:pt x="304" y="133"/>
                    </a:lnTo>
                    <a:lnTo>
                      <a:pt x="259" y="85"/>
                    </a:lnTo>
                    <a:lnTo>
                      <a:pt x="224" y="52"/>
                    </a:lnTo>
                    <a:lnTo>
                      <a:pt x="210" y="42"/>
                    </a:lnTo>
                    <a:lnTo>
                      <a:pt x="191" y="26"/>
                    </a:lnTo>
                    <a:lnTo>
                      <a:pt x="171" y="13"/>
                    </a:lnTo>
                    <a:lnTo>
                      <a:pt x="142" y="0"/>
                    </a:lnTo>
                    <a:lnTo>
                      <a:pt x="0" y="51"/>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20" name="Freeform 169"/>
              <p:cNvSpPr>
                <a:spLocks noChangeAspect="1"/>
              </p:cNvSpPr>
              <p:nvPr/>
            </p:nvSpPr>
            <p:spPr bwMode="gray">
              <a:xfrm>
                <a:off x="1961244" y="1219520"/>
                <a:ext cx="107088" cy="84921"/>
              </a:xfrm>
              <a:custGeom>
                <a:avLst/>
                <a:gdLst/>
                <a:ahLst/>
                <a:cxnLst>
                  <a:cxn ang="0">
                    <a:pos x="249" y="96"/>
                  </a:cxn>
                  <a:cxn ang="0">
                    <a:pos x="256" y="60"/>
                  </a:cxn>
                  <a:cxn ang="0">
                    <a:pos x="289" y="46"/>
                  </a:cxn>
                  <a:cxn ang="0">
                    <a:pos x="308" y="24"/>
                  </a:cxn>
                  <a:cxn ang="0">
                    <a:pos x="320" y="20"/>
                  </a:cxn>
                  <a:cxn ang="0">
                    <a:pos x="336" y="6"/>
                  </a:cxn>
                  <a:cxn ang="0">
                    <a:pos x="376" y="36"/>
                  </a:cxn>
                  <a:cxn ang="0">
                    <a:pos x="413" y="48"/>
                  </a:cxn>
                  <a:cxn ang="0">
                    <a:pos x="424" y="73"/>
                  </a:cxn>
                  <a:cxn ang="0">
                    <a:pos x="416" y="100"/>
                  </a:cxn>
                  <a:cxn ang="0">
                    <a:pos x="460" y="116"/>
                  </a:cxn>
                  <a:cxn ang="0">
                    <a:pos x="499" y="107"/>
                  </a:cxn>
                  <a:cxn ang="0">
                    <a:pos x="526" y="137"/>
                  </a:cxn>
                  <a:cxn ang="0">
                    <a:pos x="543" y="170"/>
                  </a:cxn>
                  <a:cxn ang="0">
                    <a:pos x="558" y="215"/>
                  </a:cxn>
                  <a:cxn ang="0">
                    <a:pos x="653" y="275"/>
                  </a:cxn>
                  <a:cxn ang="0">
                    <a:pos x="714" y="328"/>
                  </a:cxn>
                  <a:cxn ang="0">
                    <a:pos x="760" y="333"/>
                  </a:cxn>
                  <a:cxn ang="0">
                    <a:pos x="774" y="355"/>
                  </a:cxn>
                  <a:cxn ang="0">
                    <a:pos x="771" y="392"/>
                  </a:cxn>
                  <a:cxn ang="0">
                    <a:pos x="728" y="380"/>
                  </a:cxn>
                  <a:cxn ang="0">
                    <a:pos x="717" y="397"/>
                  </a:cxn>
                  <a:cxn ang="0">
                    <a:pos x="685" y="398"/>
                  </a:cxn>
                  <a:cxn ang="0">
                    <a:pos x="675" y="417"/>
                  </a:cxn>
                  <a:cxn ang="0">
                    <a:pos x="664" y="457"/>
                  </a:cxn>
                  <a:cxn ang="0">
                    <a:pos x="634" y="479"/>
                  </a:cxn>
                  <a:cxn ang="0">
                    <a:pos x="594" y="494"/>
                  </a:cxn>
                  <a:cxn ang="0">
                    <a:pos x="589" y="509"/>
                  </a:cxn>
                  <a:cxn ang="0">
                    <a:pos x="570" y="528"/>
                  </a:cxn>
                  <a:cxn ang="0">
                    <a:pos x="538" y="536"/>
                  </a:cxn>
                  <a:cxn ang="0">
                    <a:pos x="508" y="523"/>
                  </a:cxn>
                  <a:cxn ang="0">
                    <a:pos x="482" y="507"/>
                  </a:cxn>
                  <a:cxn ang="0">
                    <a:pos x="476" y="441"/>
                  </a:cxn>
                  <a:cxn ang="0">
                    <a:pos x="396" y="403"/>
                  </a:cxn>
                  <a:cxn ang="0">
                    <a:pos x="364" y="369"/>
                  </a:cxn>
                  <a:cxn ang="0">
                    <a:pos x="314" y="359"/>
                  </a:cxn>
                  <a:cxn ang="0">
                    <a:pos x="231" y="321"/>
                  </a:cxn>
                  <a:cxn ang="0">
                    <a:pos x="198" y="337"/>
                  </a:cxn>
                  <a:cxn ang="0">
                    <a:pos x="145" y="351"/>
                  </a:cxn>
                  <a:cxn ang="0">
                    <a:pos x="80" y="378"/>
                  </a:cxn>
                  <a:cxn ang="0">
                    <a:pos x="86" y="275"/>
                  </a:cxn>
                  <a:cxn ang="0">
                    <a:pos x="50" y="250"/>
                  </a:cxn>
                  <a:cxn ang="0">
                    <a:pos x="66" y="230"/>
                  </a:cxn>
                  <a:cxn ang="0">
                    <a:pos x="68" y="214"/>
                  </a:cxn>
                  <a:cxn ang="0">
                    <a:pos x="34" y="203"/>
                  </a:cxn>
                  <a:cxn ang="0">
                    <a:pos x="16" y="166"/>
                  </a:cxn>
                  <a:cxn ang="0">
                    <a:pos x="27" y="143"/>
                  </a:cxn>
                  <a:cxn ang="0">
                    <a:pos x="84" y="156"/>
                  </a:cxn>
                  <a:cxn ang="0">
                    <a:pos x="97" y="148"/>
                  </a:cxn>
                  <a:cxn ang="0">
                    <a:pos x="86" y="91"/>
                  </a:cxn>
                  <a:cxn ang="0">
                    <a:pos x="57" y="57"/>
                  </a:cxn>
                  <a:cxn ang="0">
                    <a:pos x="14" y="91"/>
                  </a:cxn>
                  <a:cxn ang="0">
                    <a:pos x="4" y="92"/>
                  </a:cxn>
                  <a:cxn ang="0">
                    <a:pos x="77" y="32"/>
                  </a:cxn>
                  <a:cxn ang="0">
                    <a:pos x="107" y="41"/>
                  </a:cxn>
                  <a:cxn ang="0">
                    <a:pos x="139" y="75"/>
                  </a:cxn>
                  <a:cxn ang="0">
                    <a:pos x="181" y="113"/>
                  </a:cxn>
                </a:cxnLst>
                <a:rect l="0" t="0" r="r" b="b"/>
                <a:pathLst>
                  <a:path w="778" h="536">
                    <a:moveTo>
                      <a:pt x="193" y="107"/>
                    </a:moveTo>
                    <a:lnTo>
                      <a:pt x="247" y="116"/>
                    </a:lnTo>
                    <a:lnTo>
                      <a:pt x="255" y="111"/>
                    </a:lnTo>
                    <a:lnTo>
                      <a:pt x="249" y="96"/>
                    </a:lnTo>
                    <a:lnTo>
                      <a:pt x="250" y="89"/>
                    </a:lnTo>
                    <a:lnTo>
                      <a:pt x="245" y="73"/>
                    </a:lnTo>
                    <a:lnTo>
                      <a:pt x="249" y="65"/>
                    </a:lnTo>
                    <a:lnTo>
                      <a:pt x="256" y="60"/>
                    </a:lnTo>
                    <a:lnTo>
                      <a:pt x="260" y="54"/>
                    </a:lnTo>
                    <a:lnTo>
                      <a:pt x="265" y="47"/>
                    </a:lnTo>
                    <a:lnTo>
                      <a:pt x="273" y="46"/>
                    </a:lnTo>
                    <a:lnTo>
                      <a:pt x="289" y="46"/>
                    </a:lnTo>
                    <a:lnTo>
                      <a:pt x="298" y="42"/>
                    </a:lnTo>
                    <a:lnTo>
                      <a:pt x="300" y="35"/>
                    </a:lnTo>
                    <a:lnTo>
                      <a:pt x="300" y="27"/>
                    </a:lnTo>
                    <a:lnTo>
                      <a:pt x="308" y="24"/>
                    </a:lnTo>
                    <a:lnTo>
                      <a:pt x="320" y="32"/>
                    </a:lnTo>
                    <a:lnTo>
                      <a:pt x="328" y="35"/>
                    </a:lnTo>
                    <a:lnTo>
                      <a:pt x="325" y="27"/>
                    </a:lnTo>
                    <a:lnTo>
                      <a:pt x="320" y="20"/>
                    </a:lnTo>
                    <a:lnTo>
                      <a:pt x="314" y="15"/>
                    </a:lnTo>
                    <a:lnTo>
                      <a:pt x="321" y="11"/>
                    </a:lnTo>
                    <a:lnTo>
                      <a:pt x="328" y="11"/>
                    </a:lnTo>
                    <a:lnTo>
                      <a:pt x="336" y="6"/>
                    </a:lnTo>
                    <a:lnTo>
                      <a:pt x="337" y="0"/>
                    </a:lnTo>
                    <a:lnTo>
                      <a:pt x="358" y="21"/>
                    </a:lnTo>
                    <a:lnTo>
                      <a:pt x="371" y="30"/>
                    </a:lnTo>
                    <a:lnTo>
                      <a:pt x="376" y="36"/>
                    </a:lnTo>
                    <a:lnTo>
                      <a:pt x="385" y="39"/>
                    </a:lnTo>
                    <a:lnTo>
                      <a:pt x="394" y="37"/>
                    </a:lnTo>
                    <a:lnTo>
                      <a:pt x="409" y="41"/>
                    </a:lnTo>
                    <a:lnTo>
                      <a:pt x="413" y="48"/>
                    </a:lnTo>
                    <a:lnTo>
                      <a:pt x="411" y="55"/>
                    </a:lnTo>
                    <a:lnTo>
                      <a:pt x="412" y="64"/>
                    </a:lnTo>
                    <a:lnTo>
                      <a:pt x="418" y="69"/>
                    </a:lnTo>
                    <a:lnTo>
                      <a:pt x="424" y="73"/>
                    </a:lnTo>
                    <a:lnTo>
                      <a:pt x="417" y="76"/>
                    </a:lnTo>
                    <a:lnTo>
                      <a:pt x="417" y="84"/>
                    </a:lnTo>
                    <a:lnTo>
                      <a:pt x="418" y="92"/>
                    </a:lnTo>
                    <a:lnTo>
                      <a:pt x="416" y="100"/>
                    </a:lnTo>
                    <a:lnTo>
                      <a:pt x="421" y="106"/>
                    </a:lnTo>
                    <a:lnTo>
                      <a:pt x="435" y="114"/>
                    </a:lnTo>
                    <a:lnTo>
                      <a:pt x="452" y="117"/>
                    </a:lnTo>
                    <a:lnTo>
                      <a:pt x="460" y="116"/>
                    </a:lnTo>
                    <a:lnTo>
                      <a:pt x="484" y="121"/>
                    </a:lnTo>
                    <a:lnTo>
                      <a:pt x="492" y="118"/>
                    </a:lnTo>
                    <a:lnTo>
                      <a:pt x="493" y="111"/>
                    </a:lnTo>
                    <a:lnTo>
                      <a:pt x="499" y="107"/>
                    </a:lnTo>
                    <a:lnTo>
                      <a:pt x="507" y="112"/>
                    </a:lnTo>
                    <a:lnTo>
                      <a:pt x="519" y="123"/>
                    </a:lnTo>
                    <a:lnTo>
                      <a:pt x="524" y="129"/>
                    </a:lnTo>
                    <a:lnTo>
                      <a:pt x="526" y="137"/>
                    </a:lnTo>
                    <a:lnTo>
                      <a:pt x="527" y="152"/>
                    </a:lnTo>
                    <a:lnTo>
                      <a:pt x="531" y="160"/>
                    </a:lnTo>
                    <a:lnTo>
                      <a:pt x="538" y="164"/>
                    </a:lnTo>
                    <a:lnTo>
                      <a:pt x="543" y="170"/>
                    </a:lnTo>
                    <a:lnTo>
                      <a:pt x="548" y="186"/>
                    </a:lnTo>
                    <a:lnTo>
                      <a:pt x="547" y="194"/>
                    </a:lnTo>
                    <a:lnTo>
                      <a:pt x="553" y="209"/>
                    </a:lnTo>
                    <a:lnTo>
                      <a:pt x="558" y="215"/>
                    </a:lnTo>
                    <a:lnTo>
                      <a:pt x="609" y="245"/>
                    </a:lnTo>
                    <a:lnTo>
                      <a:pt x="629" y="269"/>
                    </a:lnTo>
                    <a:lnTo>
                      <a:pt x="636" y="274"/>
                    </a:lnTo>
                    <a:lnTo>
                      <a:pt x="653" y="275"/>
                    </a:lnTo>
                    <a:lnTo>
                      <a:pt x="666" y="284"/>
                    </a:lnTo>
                    <a:lnTo>
                      <a:pt x="686" y="299"/>
                    </a:lnTo>
                    <a:lnTo>
                      <a:pt x="708" y="322"/>
                    </a:lnTo>
                    <a:lnTo>
                      <a:pt x="714" y="328"/>
                    </a:lnTo>
                    <a:lnTo>
                      <a:pt x="723" y="329"/>
                    </a:lnTo>
                    <a:lnTo>
                      <a:pt x="729" y="324"/>
                    </a:lnTo>
                    <a:lnTo>
                      <a:pt x="737" y="323"/>
                    </a:lnTo>
                    <a:lnTo>
                      <a:pt x="760" y="333"/>
                    </a:lnTo>
                    <a:lnTo>
                      <a:pt x="765" y="339"/>
                    </a:lnTo>
                    <a:lnTo>
                      <a:pt x="772" y="343"/>
                    </a:lnTo>
                    <a:lnTo>
                      <a:pt x="778" y="348"/>
                    </a:lnTo>
                    <a:lnTo>
                      <a:pt x="774" y="355"/>
                    </a:lnTo>
                    <a:lnTo>
                      <a:pt x="771" y="363"/>
                    </a:lnTo>
                    <a:lnTo>
                      <a:pt x="771" y="378"/>
                    </a:lnTo>
                    <a:lnTo>
                      <a:pt x="772" y="387"/>
                    </a:lnTo>
                    <a:lnTo>
                      <a:pt x="771" y="392"/>
                    </a:lnTo>
                    <a:lnTo>
                      <a:pt x="756" y="392"/>
                    </a:lnTo>
                    <a:lnTo>
                      <a:pt x="746" y="388"/>
                    </a:lnTo>
                    <a:lnTo>
                      <a:pt x="733" y="380"/>
                    </a:lnTo>
                    <a:lnTo>
                      <a:pt x="728" y="380"/>
                    </a:lnTo>
                    <a:lnTo>
                      <a:pt x="723" y="380"/>
                    </a:lnTo>
                    <a:lnTo>
                      <a:pt x="720" y="383"/>
                    </a:lnTo>
                    <a:lnTo>
                      <a:pt x="719" y="391"/>
                    </a:lnTo>
                    <a:lnTo>
                      <a:pt x="717" y="397"/>
                    </a:lnTo>
                    <a:lnTo>
                      <a:pt x="714" y="398"/>
                    </a:lnTo>
                    <a:lnTo>
                      <a:pt x="699" y="398"/>
                    </a:lnTo>
                    <a:lnTo>
                      <a:pt x="693" y="397"/>
                    </a:lnTo>
                    <a:lnTo>
                      <a:pt x="685" y="398"/>
                    </a:lnTo>
                    <a:lnTo>
                      <a:pt x="680" y="404"/>
                    </a:lnTo>
                    <a:lnTo>
                      <a:pt x="676" y="408"/>
                    </a:lnTo>
                    <a:lnTo>
                      <a:pt x="675" y="410"/>
                    </a:lnTo>
                    <a:lnTo>
                      <a:pt x="675" y="417"/>
                    </a:lnTo>
                    <a:lnTo>
                      <a:pt x="669" y="434"/>
                    </a:lnTo>
                    <a:lnTo>
                      <a:pt x="666" y="437"/>
                    </a:lnTo>
                    <a:lnTo>
                      <a:pt x="664" y="450"/>
                    </a:lnTo>
                    <a:lnTo>
                      <a:pt x="664" y="457"/>
                    </a:lnTo>
                    <a:lnTo>
                      <a:pt x="663" y="462"/>
                    </a:lnTo>
                    <a:lnTo>
                      <a:pt x="648" y="472"/>
                    </a:lnTo>
                    <a:lnTo>
                      <a:pt x="640" y="473"/>
                    </a:lnTo>
                    <a:lnTo>
                      <a:pt x="634" y="479"/>
                    </a:lnTo>
                    <a:lnTo>
                      <a:pt x="626" y="483"/>
                    </a:lnTo>
                    <a:lnTo>
                      <a:pt x="618" y="488"/>
                    </a:lnTo>
                    <a:lnTo>
                      <a:pt x="601" y="491"/>
                    </a:lnTo>
                    <a:lnTo>
                      <a:pt x="594" y="494"/>
                    </a:lnTo>
                    <a:lnTo>
                      <a:pt x="586" y="493"/>
                    </a:lnTo>
                    <a:lnTo>
                      <a:pt x="586" y="499"/>
                    </a:lnTo>
                    <a:lnTo>
                      <a:pt x="593" y="504"/>
                    </a:lnTo>
                    <a:lnTo>
                      <a:pt x="589" y="509"/>
                    </a:lnTo>
                    <a:lnTo>
                      <a:pt x="585" y="510"/>
                    </a:lnTo>
                    <a:lnTo>
                      <a:pt x="583" y="522"/>
                    </a:lnTo>
                    <a:lnTo>
                      <a:pt x="579" y="525"/>
                    </a:lnTo>
                    <a:lnTo>
                      <a:pt x="570" y="528"/>
                    </a:lnTo>
                    <a:lnTo>
                      <a:pt x="564" y="534"/>
                    </a:lnTo>
                    <a:lnTo>
                      <a:pt x="551" y="534"/>
                    </a:lnTo>
                    <a:lnTo>
                      <a:pt x="543" y="536"/>
                    </a:lnTo>
                    <a:lnTo>
                      <a:pt x="538" y="536"/>
                    </a:lnTo>
                    <a:lnTo>
                      <a:pt x="534" y="530"/>
                    </a:lnTo>
                    <a:lnTo>
                      <a:pt x="526" y="526"/>
                    </a:lnTo>
                    <a:lnTo>
                      <a:pt x="520" y="521"/>
                    </a:lnTo>
                    <a:lnTo>
                      <a:pt x="508" y="523"/>
                    </a:lnTo>
                    <a:lnTo>
                      <a:pt x="497" y="520"/>
                    </a:lnTo>
                    <a:lnTo>
                      <a:pt x="494" y="517"/>
                    </a:lnTo>
                    <a:lnTo>
                      <a:pt x="488" y="511"/>
                    </a:lnTo>
                    <a:lnTo>
                      <a:pt x="482" y="507"/>
                    </a:lnTo>
                    <a:lnTo>
                      <a:pt x="484" y="494"/>
                    </a:lnTo>
                    <a:lnTo>
                      <a:pt x="481" y="483"/>
                    </a:lnTo>
                    <a:lnTo>
                      <a:pt x="481" y="446"/>
                    </a:lnTo>
                    <a:lnTo>
                      <a:pt x="476" y="441"/>
                    </a:lnTo>
                    <a:lnTo>
                      <a:pt x="450" y="441"/>
                    </a:lnTo>
                    <a:lnTo>
                      <a:pt x="434" y="431"/>
                    </a:lnTo>
                    <a:lnTo>
                      <a:pt x="412" y="413"/>
                    </a:lnTo>
                    <a:lnTo>
                      <a:pt x="396" y="403"/>
                    </a:lnTo>
                    <a:lnTo>
                      <a:pt x="386" y="399"/>
                    </a:lnTo>
                    <a:lnTo>
                      <a:pt x="382" y="387"/>
                    </a:lnTo>
                    <a:lnTo>
                      <a:pt x="373" y="374"/>
                    </a:lnTo>
                    <a:lnTo>
                      <a:pt x="364" y="369"/>
                    </a:lnTo>
                    <a:lnTo>
                      <a:pt x="349" y="366"/>
                    </a:lnTo>
                    <a:lnTo>
                      <a:pt x="338" y="369"/>
                    </a:lnTo>
                    <a:lnTo>
                      <a:pt x="327" y="366"/>
                    </a:lnTo>
                    <a:lnTo>
                      <a:pt x="314" y="359"/>
                    </a:lnTo>
                    <a:lnTo>
                      <a:pt x="276" y="347"/>
                    </a:lnTo>
                    <a:lnTo>
                      <a:pt x="267" y="335"/>
                    </a:lnTo>
                    <a:lnTo>
                      <a:pt x="252" y="323"/>
                    </a:lnTo>
                    <a:lnTo>
                      <a:pt x="231" y="321"/>
                    </a:lnTo>
                    <a:lnTo>
                      <a:pt x="217" y="323"/>
                    </a:lnTo>
                    <a:lnTo>
                      <a:pt x="214" y="332"/>
                    </a:lnTo>
                    <a:lnTo>
                      <a:pt x="209" y="337"/>
                    </a:lnTo>
                    <a:lnTo>
                      <a:pt x="198" y="337"/>
                    </a:lnTo>
                    <a:lnTo>
                      <a:pt x="187" y="333"/>
                    </a:lnTo>
                    <a:lnTo>
                      <a:pt x="176" y="333"/>
                    </a:lnTo>
                    <a:lnTo>
                      <a:pt x="160" y="337"/>
                    </a:lnTo>
                    <a:lnTo>
                      <a:pt x="145" y="351"/>
                    </a:lnTo>
                    <a:lnTo>
                      <a:pt x="111" y="378"/>
                    </a:lnTo>
                    <a:lnTo>
                      <a:pt x="93" y="382"/>
                    </a:lnTo>
                    <a:lnTo>
                      <a:pt x="79" y="382"/>
                    </a:lnTo>
                    <a:lnTo>
                      <a:pt x="80" y="378"/>
                    </a:lnTo>
                    <a:lnTo>
                      <a:pt x="74" y="338"/>
                    </a:lnTo>
                    <a:lnTo>
                      <a:pt x="73" y="312"/>
                    </a:lnTo>
                    <a:lnTo>
                      <a:pt x="77" y="289"/>
                    </a:lnTo>
                    <a:lnTo>
                      <a:pt x="86" y="275"/>
                    </a:lnTo>
                    <a:lnTo>
                      <a:pt x="75" y="272"/>
                    </a:lnTo>
                    <a:lnTo>
                      <a:pt x="64" y="262"/>
                    </a:lnTo>
                    <a:lnTo>
                      <a:pt x="57" y="252"/>
                    </a:lnTo>
                    <a:lnTo>
                      <a:pt x="50" y="250"/>
                    </a:lnTo>
                    <a:lnTo>
                      <a:pt x="50" y="247"/>
                    </a:lnTo>
                    <a:lnTo>
                      <a:pt x="70" y="238"/>
                    </a:lnTo>
                    <a:lnTo>
                      <a:pt x="77" y="234"/>
                    </a:lnTo>
                    <a:lnTo>
                      <a:pt x="66" y="230"/>
                    </a:lnTo>
                    <a:lnTo>
                      <a:pt x="58" y="225"/>
                    </a:lnTo>
                    <a:lnTo>
                      <a:pt x="51" y="219"/>
                    </a:lnTo>
                    <a:lnTo>
                      <a:pt x="61" y="209"/>
                    </a:lnTo>
                    <a:lnTo>
                      <a:pt x="68" y="214"/>
                    </a:lnTo>
                    <a:lnTo>
                      <a:pt x="78" y="218"/>
                    </a:lnTo>
                    <a:lnTo>
                      <a:pt x="72" y="207"/>
                    </a:lnTo>
                    <a:lnTo>
                      <a:pt x="51" y="199"/>
                    </a:lnTo>
                    <a:lnTo>
                      <a:pt x="34" y="203"/>
                    </a:lnTo>
                    <a:lnTo>
                      <a:pt x="26" y="211"/>
                    </a:lnTo>
                    <a:lnTo>
                      <a:pt x="21" y="211"/>
                    </a:lnTo>
                    <a:lnTo>
                      <a:pt x="14" y="181"/>
                    </a:lnTo>
                    <a:lnTo>
                      <a:pt x="16" y="166"/>
                    </a:lnTo>
                    <a:lnTo>
                      <a:pt x="23" y="155"/>
                    </a:lnTo>
                    <a:lnTo>
                      <a:pt x="24" y="151"/>
                    </a:lnTo>
                    <a:lnTo>
                      <a:pt x="21" y="128"/>
                    </a:lnTo>
                    <a:lnTo>
                      <a:pt x="27" y="143"/>
                    </a:lnTo>
                    <a:lnTo>
                      <a:pt x="32" y="151"/>
                    </a:lnTo>
                    <a:lnTo>
                      <a:pt x="53" y="151"/>
                    </a:lnTo>
                    <a:lnTo>
                      <a:pt x="73" y="157"/>
                    </a:lnTo>
                    <a:lnTo>
                      <a:pt x="84" y="156"/>
                    </a:lnTo>
                    <a:lnTo>
                      <a:pt x="99" y="160"/>
                    </a:lnTo>
                    <a:lnTo>
                      <a:pt x="109" y="155"/>
                    </a:lnTo>
                    <a:lnTo>
                      <a:pt x="99" y="154"/>
                    </a:lnTo>
                    <a:lnTo>
                      <a:pt x="97" y="148"/>
                    </a:lnTo>
                    <a:lnTo>
                      <a:pt x="112" y="144"/>
                    </a:lnTo>
                    <a:lnTo>
                      <a:pt x="126" y="127"/>
                    </a:lnTo>
                    <a:lnTo>
                      <a:pt x="102" y="109"/>
                    </a:lnTo>
                    <a:lnTo>
                      <a:pt x="86" y="91"/>
                    </a:lnTo>
                    <a:lnTo>
                      <a:pt x="80" y="74"/>
                    </a:lnTo>
                    <a:lnTo>
                      <a:pt x="70" y="60"/>
                    </a:lnTo>
                    <a:lnTo>
                      <a:pt x="68" y="58"/>
                    </a:lnTo>
                    <a:lnTo>
                      <a:pt x="57" y="57"/>
                    </a:lnTo>
                    <a:lnTo>
                      <a:pt x="39" y="62"/>
                    </a:lnTo>
                    <a:lnTo>
                      <a:pt x="23" y="70"/>
                    </a:lnTo>
                    <a:lnTo>
                      <a:pt x="14" y="82"/>
                    </a:lnTo>
                    <a:lnTo>
                      <a:pt x="14" y="91"/>
                    </a:lnTo>
                    <a:lnTo>
                      <a:pt x="19" y="94"/>
                    </a:lnTo>
                    <a:lnTo>
                      <a:pt x="20" y="119"/>
                    </a:lnTo>
                    <a:lnTo>
                      <a:pt x="18" y="117"/>
                    </a:lnTo>
                    <a:lnTo>
                      <a:pt x="4" y="92"/>
                    </a:lnTo>
                    <a:lnTo>
                      <a:pt x="0" y="74"/>
                    </a:lnTo>
                    <a:lnTo>
                      <a:pt x="30" y="48"/>
                    </a:lnTo>
                    <a:lnTo>
                      <a:pt x="53" y="39"/>
                    </a:lnTo>
                    <a:lnTo>
                      <a:pt x="77" y="32"/>
                    </a:lnTo>
                    <a:lnTo>
                      <a:pt x="85" y="31"/>
                    </a:lnTo>
                    <a:lnTo>
                      <a:pt x="93" y="31"/>
                    </a:lnTo>
                    <a:lnTo>
                      <a:pt x="100" y="35"/>
                    </a:lnTo>
                    <a:lnTo>
                      <a:pt x="107" y="41"/>
                    </a:lnTo>
                    <a:lnTo>
                      <a:pt x="122" y="47"/>
                    </a:lnTo>
                    <a:lnTo>
                      <a:pt x="127" y="54"/>
                    </a:lnTo>
                    <a:lnTo>
                      <a:pt x="133" y="69"/>
                    </a:lnTo>
                    <a:lnTo>
                      <a:pt x="139" y="75"/>
                    </a:lnTo>
                    <a:lnTo>
                      <a:pt x="143" y="82"/>
                    </a:lnTo>
                    <a:lnTo>
                      <a:pt x="153" y="105"/>
                    </a:lnTo>
                    <a:lnTo>
                      <a:pt x="163" y="112"/>
                    </a:lnTo>
                    <a:lnTo>
                      <a:pt x="181" y="113"/>
                    </a:lnTo>
                    <a:lnTo>
                      <a:pt x="193" y="107"/>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grpSp>
            <p:nvGrpSpPr>
              <p:cNvPr id="121" name="Group 170"/>
              <p:cNvGrpSpPr>
                <a:grpSpLocks noChangeAspect="1"/>
              </p:cNvGrpSpPr>
              <p:nvPr/>
            </p:nvGrpSpPr>
            <p:grpSpPr bwMode="gray">
              <a:xfrm>
                <a:off x="1903581" y="1230528"/>
                <a:ext cx="41874" cy="38529"/>
                <a:chOff x="3007" y="1982"/>
                <a:chExt cx="61" cy="49"/>
              </a:xfrm>
              <a:solidFill>
                <a:schemeClr val="accent5"/>
              </a:solidFill>
            </p:grpSpPr>
            <p:sp>
              <p:nvSpPr>
                <p:cNvPr id="367" name="Freeform 171"/>
                <p:cNvSpPr>
                  <a:spLocks noChangeAspect="1"/>
                </p:cNvSpPr>
                <p:nvPr/>
              </p:nvSpPr>
              <p:spPr bwMode="gray">
                <a:xfrm>
                  <a:off x="3007" y="2013"/>
                  <a:ext cx="13" cy="12"/>
                </a:xfrm>
                <a:custGeom>
                  <a:avLst/>
                  <a:gdLst/>
                  <a:ahLst/>
                  <a:cxnLst>
                    <a:cxn ang="0">
                      <a:pos x="65" y="59"/>
                    </a:cxn>
                    <a:cxn ang="0">
                      <a:pos x="52" y="56"/>
                    </a:cxn>
                    <a:cxn ang="0">
                      <a:pos x="36" y="53"/>
                    </a:cxn>
                    <a:cxn ang="0">
                      <a:pos x="4" y="7"/>
                    </a:cxn>
                    <a:cxn ang="0">
                      <a:pos x="0" y="2"/>
                    </a:cxn>
                    <a:cxn ang="0">
                      <a:pos x="10" y="0"/>
                    </a:cxn>
                    <a:cxn ang="0">
                      <a:pos x="17" y="1"/>
                    </a:cxn>
                    <a:cxn ang="0">
                      <a:pos x="22" y="9"/>
                    </a:cxn>
                    <a:cxn ang="0">
                      <a:pos x="30" y="12"/>
                    </a:cxn>
                    <a:cxn ang="0">
                      <a:pos x="37" y="13"/>
                    </a:cxn>
                    <a:cxn ang="0">
                      <a:pos x="44" y="10"/>
                    </a:cxn>
                    <a:cxn ang="0">
                      <a:pos x="52" y="12"/>
                    </a:cxn>
                    <a:cxn ang="0">
                      <a:pos x="55" y="20"/>
                    </a:cxn>
                    <a:cxn ang="0">
                      <a:pos x="60" y="27"/>
                    </a:cxn>
                    <a:cxn ang="0">
                      <a:pos x="64" y="34"/>
                    </a:cxn>
                    <a:cxn ang="0">
                      <a:pos x="65" y="59"/>
                    </a:cxn>
                  </a:cxnLst>
                  <a:rect l="0" t="0" r="r" b="b"/>
                  <a:pathLst>
                    <a:path w="65" h="59">
                      <a:moveTo>
                        <a:pt x="65" y="59"/>
                      </a:moveTo>
                      <a:lnTo>
                        <a:pt x="52" y="56"/>
                      </a:lnTo>
                      <a:lnTo>
                        <a:pt x="36" y="53"/>
                      </a:lnTo>
                      <a:lnTo>
                        <a:pt x="4" y="7"/>
                      </a:lnTo>
                      <a:lnTo>
                        <a:pt x="0" y="2"/>
                      </a:lnTo>
                      <a:lnTo>
                        <a:pt x="10" y="0"/>
                      </a:lnTo>
                      <a:lnTo>
                        <a:pt x="17" y="1"/>
                      </a:lnTo>
                      <a:lnTo>
                        <a:pt x="22" y="9"/>
                      </a:lnTo>
                      <a:lnTo>
                        <a:pt x="30" y="12"/>
                      </a:lnTo>
                      <a:lnTo>
                        <a:pt x="37" y="13"/>
                      </a:lnTo>
                      <a:lnTo>
                        <a:pt x="44" y="10"/>
                      </a:lnTo>
                      <a:lnTo>
                        <a:pt x="52" y="12"/>
                      </a:lnTo>
                      <a:lnTo>
                        <a:pt x="55" y="20"/>
                      </a:lnTo>
                      <a:lnTo>
                        <a:pt x="60" y="27"/>
                      </a:lnTo>
                      <a:lnTo>
                        <a:pt x="64" y="34"/>
                      </a:lnTo>
                      <a:lnTo>
                        <a:pt x="65" y="5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68" name="Freeform 172"/>
                <p:cNvSpPr>
                  <a:spLocks noChangeAspect="1"/>
                </p:cNvSpPr>
                <p:nvPr/>
              </p:nvSpPr>
              <p:spPr bwMode="gray">
                <a:xfrm>
                  <a:off x="3009" y="1982"/>
                  <a:ext cx="59" cy="49"/>
                </a:xfrm>
                <a:custGeom>
                  <a:avLst/>
                  <a:gdLst/>
                  <a:ahLst/>
                  <a:cxnLst>
                    <a:cxn ang="0">
                      <a:pos x="88" y="5"/>
                    </a:cxn>
                    <a:cxn ang="0">
                      <a:pos x="107" y="16"/>
                    </a:cxn>
                    <a:cxn ang="0">
                      <a:pos x="119" y="24"/>
                    </a:cxn>
                    <a:cxn ang="0">
                      <a:pos x="126" y="47"/>
                    </a:cxn>
                    <a:cxn ang="0">
                      <a:pos x="151" y="51"/>
                    </a:cxn>
                    <a:cxn ang="0">
                      <a:pos x="164" y="43"/>
                    </a:cxn>
                    <a:cxn ang="0">
                      <a:pos x="178" y="24"/>
                    </a:cxn>
                    <a:cxn ang="0">
                      <a:pos x="188" y="13"/>
                    </a:cxn>
                    <a:cxn ang="0">
                      <a:pos x="220" y="34"/>
                    </a:cxn>
                    <a:cxn ang="0">
                      <a:pos x="245" y="83"/>
                    </a:cxn>
                    <a:cxn ang="0">
                      <a:pos x="261" y="98"/>
                    </a:cxn>
                    <a:cxn ang="0">
                      <a:pos x="281" y="98"/>
                    </a:cxn>
                    <a:cxn ang="0">
                      <a:pos x="292" y="109"/>
                    </a:cxn>
                    <a:cxn ang="0">
                      <a:pos x="283" y="109"/>
                    </a:cxn>
                    <a:cxn ang="0">
                      <a:pos x="259" y="117"/>
                    </a:cxn>
                    <a:cxn ang="0">
                      <a:pos x="248" y="147"/>
                    </a:cxn>
                    <a:cxn ang="0">
                      <a:pos x="240" y="180"/>
                    </a:cxn>
                    <a:cxn ang="0">
                      <a:pos x="223" y="192"/>
                    </a:cxn>
                    <a:cxn ang="0">
                      <a:pos x="213" y="206"/>
                    </a:cxn>
                    <a:cxn ang="0">
                      <a:pos x="215" y="244"/>
                    </a:cxn>
                    <a:cxn ang="0">
                      <a:pos x="204" y="245"/>
                    </a:cxn>
                    <a:cxn ang="0">
                      <a:pos x="189" y="235"/>
                    </a:cxn>
                    <a:cxn ang="0">
                      <a:pos x="177" y="227"/>
                    </a:cxn>
                    <a:cxn ang="0">
                      <a:pos x="169" y="215"/>
                    </a:cxn>
                    <a:cxn ang="0">
                      <a:pos x="177" y="186"/>
                    </a:cxn>
                    <a:cxn ang="0">
                      <a:pos x="161" y="163"/>
                    </a:cxn>
                    <a:cxn ang="0">
                      <a:pos x="123" y="177"/>
                    </a:cxn>
                    <a:cxn ang="0">
                      <a:pos x="107" y="203"/>
                    </a:cxn>
                    <a:cxn ang="0">
                      <a:pos x="84" y="218"/>
                    </a:cxn>
                    <a:cxn ang="0">
                      <a:pos x="80" y="203"/>
                    </a:cxn>
                    <a:cxn ang="0">
                      <a:pos x="82" y="196"/>
                    </a:cxn>
                    <a:cxn ang="0">
                      <a:pos x="77" y="182"/>
                    </a:cxn>
                    <a:cxn ang="0">
                      <a:pos x="82" y="166"/>
                    </a:cxn>
                    <a:cxn ang="0">
                      <a:pos x="67" y="165"/>
                    </a:cxn>
                    <a:cxn ang="0">
                      <a:pos x="43" y="144"/>
                    </a:cxn>
                    <a:cxn ang="0">
                      <a:pos x="49" y="136"/>
                    </a:cxn>
                    <a:cxn ang="0">
                      <a:pos x="51" y="120"/>
                    </a:cxn>
                    <a:cxn ang="0">
                      <a:pos x="32" y="106"/>
                    </a:cxn>
                    <a:cxn ang="0">
                      <a:pos x="24" y="91"/>
                    </a:cxn>
                    <a:cxn ang="0">
                      <a:pos x="29" y="77"/>
                    </a:cxn>
                    <a:cxn ang="0">
                      <a:pos x="21" y="64"/>
                    </a:cxn>
                    <a:cxn ang="0">
                      <a:pos x="3" y="51"/>
                    </a:cxn>
                    <a:cxn ang="0">
                      <a:pos x="0" y="43"/>
                    </a:cxn>
                    <a:cxn ang="0">
                      <a:pos x="19" y="32"/>
                    </a:cxn>
                    <a:cxn ang="0">
                      <a:pos x="34" y="36"/>
                    </a:cxn>
                    <a:cxn ang="0">
                      <a:pos x="55" y="50"/>
                    </a:cxn>
                    <a:cxn ang="0">
                      <a:pos x="78" y="55"/>
                    </a:cxn>
                    <a:cxn ang="0">
                      <a:pos x="91" y="50"/>
                    </a:cxn>
                    <a:cxn ang="0">
                      <a:pos x="75" y="32"/>
                    </a:cxn>
                    <a:cxn ang="0">
                      <a:pos x="66" y="19"/>
                    </a:cxn>
                    <a:cxn ang="0">
                      <a:pos x="78" y="0"/>
                    </a:cxn>
                  </a:cxnLst>
                  <a:rect l="0" t="0" r="r" b="b"/>
                  <a:pathLst>
                    <a:path w="294" h="245">
                      <a:moveTo>
                        <a:pt x="80" y="0"/>
                      </a:moveTo>
                      <a:lnTo>
                        <a:pt x="88" y="5"/>
                      </a:lnTo>
                      <a:lnTo>
                        <a:pt x="95" y="5"/>
                      </a:lnTo>
                      <a:lnTo>
                        <a:pt x="107" y="16"/>
                      </a:lnTo>
                      <a:lnTo>
                        <a:pt x="111" y="24"/>
                      </a:lnTo>
                      <a:lnTo>
                        <a:pt x="119" y="24"/>
                      </a:lnTo>
                      <a:lnTo>
                        <a:pt x="124" y="40"/>
                      </a:lnTo>
                      <a:lnTo>
                        <a:pt x="126" y="47"/>
                      </a:lnTo>
                      <a:lnTo>
                        <a:pt x="135" y="47"/>
                      </a:lnTo>
                      <a:lnTo>
                        <a:pt x="151" y="51"/>
                      </a:lnTo>
                      <a:lnTo>
                        <a:pt x="159" y="48"/>
                      </a:lnTo>
                      <a:lnTo>
                        <a:pt x="164" y="43"/>
                      </a:lnTo>
                      <a:lnTo>
                        <a:pt x="170" y="28"/>
                      </a:lnTo>
                      <a:lnTo>
                        <a:pt x="178" y="24"/>
                      </a:lnTo>
                      <a:lnTo>
                        <a:pt x="185" y="20"/>
                      </a:lnTo>
                      <a:lnTo>
                        <a:pt x="188" y="13"/>
                      </a:lnTo>
                      <a:lnTo>
                        <a:pt x="194" y="3"/>
                      </a:lnTo>
                      <a:lnTo>
                        <a:pt x="220" y="34"/>
                      </a:lnTo>
                      <a:lnTo>
                        <a:pt x="236" y="68"/>
                      </a:lnTo>
                      <a:lnTo>
                        <a:pt x="245" y="83"/>
                      </a:lnTo>
                      <a:lnTo>
                        <a:pt x="253" y="93"/>
                      </a:lnTo>
                      <a:lnTo>
                        <a:pt x="261" y="98"/>
                      </a:lnTo>
                      <a:lnTo>
                        <a:pt x="274" y="93"/>
                      </a:lnTo>
                      <a:lnTo>
                        <a:pt x="281" y="98"/>
                      </a:lnTo>
                      <a:lnTo>
                        <a:pt x="287" y="100"/>
                      </a:lnTo>
                      <a:lnTo>
                        <a:pt x="292" y="109"/>
                      </a:lnTo>
                      <a:lnTo>
                        <a:pt x="294" y="118"/>
                      </a:lnTo>
                      <a:lnTo>
                        <a:pt x="283" y="109"/>
                      </a:lnTo>
                      <a:lnTo>
                        <a:pt x="269" y="110"/>
                      </a:lnTo>
                      <a:lnTo>
                        <a:pt x="259" y="117"/>
                      </a:lnTo>
                      <a:lnTo>
                        <a:pt x="251" y="127"/>
                      </a:lnTo>
                      <a:lnTo>
                        <a:pt x="248" y="147"/>
                      </a:lnTo>
                      <a:lnTo>
                        <a:pt x="247" y="164"/>
                      </a:lnTo>
                      <a:lnTo>
                        <a:pt x="240" y="180"/>
                      </a:lnTo>
                      <a:lnTo>
                        <a:pt x="236" y="206"/>
                      </a:lnTo>
                      <a:lnTo>
                        <a:pt x="223" y="192"/>
                      </a:lnTo>
                      <a:lnTo>
                        <a:pt x="216" y="197"/>
                      </a:lnTo>
                      <a:lnTo>
                        <a:pt x="213" y="206"/>
                      </a:lnTo>
                      <a:lnTo>
                        <a:pt x="213" y="227"/>
                      </a:lnTo>
                      <a:lnTo>
                        <a:pt x="215" y="244"/>
                      </a:lnTo>
                      <a:lnTo>
                        <a:pt x="211" y="245"/>
                      </a:lnTo>
                      <a:lnTo>
                        <a:pt x="204" y="245"/>
                      </a:lnTo>
                      <a:lnTo>
                        <a:pt x="197" y="242"/>
                      </a:lnTo>
                      <a:lnTo>
                        <a:pt x="189" y="235"/>
                      </a:lnTo>
                      <a:lnTo>
                        <a:pt x="181" y="231"/>
                      </a:lnTo>
                      <a:lnTo>
                        <a:pt x="177" y="227"/>
                      </a:lnTo>
                      <a:lnTo>
                        <a:pt x="166" y="220"/>
                      </a:lnTo>
                      <a:lnTo>
                        <a:pt x="169" y="215"/>
                      </a:lnTo>
                      <a:lnTo>
                        <a:pt x="184" y="207"/>
                      </a:lnTo>
                      <a:lnTo>
                        <a:pt x="177" y="186"/>
                      </a:lnTo>
                      <a:lnTo>
                        <a:pt x="178" y="172"/>
                      </a:lnTo>
                      <a:lnTo>
                        <a:pt x="161" y="163"/>
                      </a:lnTo>
                      <a:lnTo>
                        <a:pt x="135" y="169"/>
                      </a:lnTo>
                      <a:lnTo>
                        <a:pt x="123" y="177"/>
                      </a:lnTo>
                      <a:lnTo>
                        <a:pt x="113" y="187"/>
                      </a:lnTo>
                      <a:lnTo>
                        <a:pt x="107" y="203"/>
                      </a:lnTo>
                      <a:lnTo>
                        <a:pt x="95" y="217"/>
                      </a:lnTo>
                      <a:lnTo>
                        <a:pt x="84" y="218"/>
                      </a:lnTo>
                      <a:lnTo>
                        <a:pt x="83" y="211"/>
                      </a:lnTo>
                      <a:lnTo>
                        <a:pt x="80" y="203"/>
                      </a:lnTo>
                      <a:lnTo>
                        <a:pt x="75" y="197"/>
                      </a:lnTo>
                      <a:lnTo>
                        <a:pt x="82" y="196"/>
                      </a:lnTo>
                      <a:lnTo>
                        <a:pt x="83" y="187"/>
                      </a:lnTo>
                      <a:lnTo>
                        <a:pt x="77" y="182"/>
                      </a:lnTo>
                      <a:lnTo>
                        <a:pt x="78" y="175"/>
                      </a:lnTo>
                      <a:lnTo>
                        <a:pt x="82" y="166"/>
                      </a:lnTo>
                      <a:lnTo>
                        <a:pt x="75" y="165"/>
                      </a:lnTo>
                      <a:lnTo>
                        <a:pt x="67" y="165"/>
                      </a:lnTo>
                      <a:lnTo>
                        <a:pt x="52" y="156"/>
                      </a:lnTo>
                      <a:lnTo>
                        <a:pt x="43" y="144"/>
                      </a:lnTo>
                      <a:lnTo>
                        <a:pt x="40" y="137"/>
                      </a:lnTo>
                      <a:lnTo>
                        <a:pt x="49" y="136"/>
                      </a:lnTo>
                      <a:lnTo>
                        <a:pt x="52" y="127"/>
                      </a:lnTo>
                      <a:lnTo>
                        <a:pt x="51" y="120"/>
                      </a:lnTo>
                      <a:lnTo>
                        <a:pt x="37" y="111"/>
                      </a:lnTo>
                      <a:lnTo>
                        <a:pt x="32" y="106"/>
                      </a:lnTo>
                      <a:lnTo>
                        <a:pt x="27" y="99"/>
                      </a:lnTo>
                      <a:lnTo>
                        <a:pt x="24" y="91"/>
                      </a:lnTo>
                      <a:lnTo>
                        <a:pt x="24" y="83"/>
                      </a:lnTo>
                      <a:lnTo>
                        <a:pt x="29" y="77"/>
                      </a:lnTo>
                      <a:lnTo>
                        <a:pt x="28" y="69"/>
                      </a:lnTo>
                      <a:lnTo>
                        <a:pt x="21" y="64"/>
                      </a:lnTo>
                      <a:lnTo>
                        <a:pt x="13" y="64"/>
                      </a:lnTo>
                      <a:lnTo>
                        <a:pt x="3" y="51"/>
                      </a:lnTo>
                      <a:lnTo>
                        <a:pt x="1" y="43"/>
                      </a:lnTo>
                      <a:lnTo>
                        <a:pt x="0" y="43"/>
                      </a:lnTo>
                      <a:lnTo>
                        <a:pt x="5" y="42"/>
                      </a:lnTo>
                      <a:lnTo>
                        <a:pt x="19" y="32"/>
                      </a:lnTo>
                      <a:lnTo>
                        <a:pt x="27" y="34"/>
                      </a:lnTo>
                      <a:lnTo>
                        <a:pt x="34" y="36"/>
                      </a:lnTo>
                      <a:lnTo>
                        <a:pt x="40" y="42"/>
                      </a:lnTo>
                      <a:lnTo>
                        <a:pt x="55" y="50"/>
                      </a:lnTo>
                      <a:lnTo>
                        <a:pt x="64" y="48"/>
                      </a:lnTo>
                      <a:lnTo>
                        <a:pt x="78" y="55"/>
                      </a:lnTo>
                      <a:lnTo>
                        <a:pt x="87" y="56"/>
                      </a:lnTo>
                      <a:lnTo>
                        <a:pt x="91" y="50"/>
                      </a:lnTo>
                      <a:lnTo>
                        <a:pt x="88" y="42"/>
                      </a:lnTo>
                      <a:lnTo>
                        <a:pt x="75" y="32"/>
                      </a:lnTo>
                      <a:lnTo>
                        <a:pt x="72" y="25"/>
                      </a:lnTo>
                      <a:lnTo>
                        <a:pt x="66" y="19"/>
                      </a:lnTo>
                      <a:lnTo>
                        <a:pt x="67" y="10"/>
                      </a:lnTo>
                      <a:lnTo>
                        <a:pt x="78" y="0"/>
                      </a:lnTo>
                      <a:lnTo>
                        <a:pt x="80" y="0"/>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122" name="Freeform 173"/>
              <p:cNvSpPr>
                <a:spLocks noChangeAspect="1"/>
              </p:cNvSpPr>
              <p:nvPr/>
            </p:nvSpPr>
            <p:spPr bwMode="gray">
              <a:xfrm>
                <a:off x="1381871" y="853887"/>
                <a:ext cx="82375" cy="64477"/>
              </a:xfrm>
              <a:custGeom>
                <a:avLst/>
                <a:gdLst/>
                <a:ahLst/>
                <a:cxnLst>
                  <a:cxn ang="0">
                    <a:pos x="221" y="370"/>
                  </a:cxn>
                  <a:cxn ang="0">
                    <a:pos x="145" y="352"/>
                  </a:cxn>
                  <a:cxn ang="0">
                    <a:pos x="103" y="337"/>
                  </a:cxn>
                  <a:cxn ang="0">
                    <a:pos x="150" y="308"/>
                  </a:cxn>
                  <a:cxn ang="0">
                    <a:pos x="141" y="270"/>
                  </a:cxn>
                  <a:cxn ang="0">
                    <a:pos x="127" y="259"/>
                  </a:cxn>
                  <a:cxn ang="0">
                    <a:pos x="108" y="227"/>
                  </a:cxn>
                  <a:cxn ang="0">
                    <a:pos x="59" y="228"/>
                  </a:cxn>
                  <a:cxn ang="0">
                    <a:pos x="48" y="218"/>
                  </a:cxn>
                  <a:cxn ang="0">
                    <a:pos x="102" y="205"/>
                  </a:cxn>
                  <a:cxn ang="0">
                    <a:pos x="146" y="180"/>
                  </a:cxn>
                  <a:cxn ang="0">
                    <a:pos x="118" y="167"/>
                  </a:cxn>
                  <a:cxn ang="0">
                    <a:pos x="138" y="137"/>
                  </a:cxn>
                  <a:cxn ang="0">
                    <a:pos x="119" y="136"/>
                  </a:cxn>
                  <a:cxn ang="0">
                    <a:pos x="71" y="138"/>
                  </a:cxn>
                  <a:cxn ang="0">
                    <a:pos x="0" y="144"/>
                  </a:cxn>
                  <a:cxn ang="0">
                    <a:pos x="43" y="130"/>
                  </a:cxn>
                  <a:cxn ang="0">
                    <a:pos x="21" y="97"/>
                  </a:cxn>
                  <a:cxn ang="0">
                    <a:pos x="68" y="108"/>
                  </a:cxn>
                  <a:cxn ang="0">
                    <a:pos x="53" y="86"/>
                  </a:cxn>
                  <a:cxn ang="0">
                    <a:pos x="54" y="71"/>
                  </a:cxn>
                  <a:cxn ang="0">
                    <a:pos x="77" y="57"/>
                  </a:cxn>
                  <a:cxn ang="0">
                    <a:pos x="102" y="79"/>
                  </a:cxn>
                  <a:cxn ang="0">
                    <a:pos x="112" y="66"/>
                  </a:cxn>
                  <a:cxn ang="0">
                    <a:pos x="103" y="40"/>
                  </a:cxn>
                  <a:cxn ang="0">
                    <a:pos x="95" y="24"/>
                  </a:cxn>
                  <a:cxn ang="0">
                    <a:pos x="77" y="9"/>
                  </a:cxn>
                  <a:cxn ang="0">
                    <a:pos x="109" y="17"/>
                  </a:cxn>
                  <a:cxn ang="0">
                    <a:pos x="155" y="60"/>
                  </a:cxn>
                  <a:cxn ang="0">
                    <a:pos x="176" y="100"/>
                  </a:cxn>
                  <a:cxn ang="0">
                    <a:pos x="156" y="117"/>
                  </a:cxn>
                  <a:cxn ang="0">
                    <a:pos x="172" y="146"/>
                  </a:cxn>
                  <a:cxn ang="0">
                    <a:pos x="189" y="152"/>
                  </a:cxn>
                  <a:cxn ang="0">
                    <a:pos x="217" y="127"/>
                  </a:cxn>
                  <a:cxn ang="0">
                    <a:pos x="229" y="72"/>
                  </a:cxn>
                  <a:cxn ang="0">
                    <a:pos x="265" y="95"/>
                  </a:cxn>
                  <a:cxn ang="0">
                    <a:pos x="283" y="76"/>
                  </a:cxn>
                  <a:cxn ang="0">
                    <a:pos x="318" y="45"/>
                  </a:cxn>
                  <a:cxn ang="0">
                    <a:pos x="333" y="77"/>
                  </a:cxn>
                  <a:cxn ang="0">
                    <a:pos x="355" y="103"/>
                  </a:cxn>
                  <a:cxn ang="0">
                    <a:pos x="349" y="47"/>
                  </a:cxn>
                  <a:cxn ang="0">
                    <a:pos x="392" y="65"/>
                  </a:cxn>
                  <a:cxn ang="0">
                    <a:pos x="424" y="57"/>
                  </a:cxn>
                  <a:cxn ang="0">
                    <a:pos x="437" y="7"/>
                  </a:cxn>
                  <a:cxn ang="0">
                    <a:pos x="480" y="19"/>
                  </a:cxn>
                  <a:cxn ang="0">
                    <a:pos x="504" y="44"/>
                  </a:cxn>
                  <a:cxn ang="0">
                    <a:pos x="543" y="19"/>
                  </a:cxn>
                  <a:cxn ang="0">
                    <a:pos x="523" y="72"/>
                  </a:cxn>
                  <a:cxn ang="0">
                    <a:pos x="560" y="106"/>
                  </a:cxn>
                  <a:cxn ang="0">
                    <a:pos x="582" y="120"/>
                  </a:cxn>
                  <a:cxn ang="0">
                    <a:pos x="600" y="179"/>
                  </a:cxn>
                  <a:cxn ang="0">
                    <a:pos x="591" y="217"/>
                  </a:cxn>
                  <a:cxn ang="0">
                    <a:pos x="550" y="243"/>
                  </a:cxn>
                  <a:cxn ang="0">
                    <a:pos x="555" y="270"/>
                  </a:cxn>
                  <a:cxn ang="0">
                    <a:pos x="516" y="285"/>
                  </a:cxn>
                  <a:cxn ang="0">
                    <a:pos x="483" y="309"/>
                  </a:cxn>
                  <a:cxn ang="0">
                    <a:pos x="413" y="347"/>
                  </a:cxn>
                  <a:cxn ang="0">
                    <a:pos x="385" y="364"/>
                  </a:cxn>
                  <a:cxn ang="0">
                    <a:pos x="302" y="407"/>
                  </a:cxn>
                </a:cxnLst>
                <a:rect l="0" t="0" r="r" b="b"/>
                <a:pathLst>
                  <a:path w="603" h="409">
                    <a:moveTo>
                      <a:pt x="251" y="389"/>
                    </a:moveTo>
                    <a:lnTo>
                      <a:pt x="248" y="390"/>
                    </a:lnTo>
                    <a:lnTo>
                      <a:pt x="240" y="384"/>
                    </a:lnTo>
                    <a:lnTo>
                      <a:pt x="231" y="382"/>
                    </a:lnTo>
                    <a:lnTo>
                      <a:pt x="221" y="370"/>
                    </a:lnTo>
                    <a:lnTo>
                      <a:pt x="202" y="356"/>
                    </a:lnTo>
                    <a:lnTo>
                      <a:pt x="182" y="348"/>
                    </a:lnTo>
                    <a:lnTo>
                      <a:pt x="170" y="353"/>
                    </a:lnTo>
                    <a:lnTo>
                      <a:pt x="151" y="348"/>
                    </a:lnTo>
                    <a:lnTo>
                      <a:pt x="145" y="352"/>
                    </a:lnTo>
                    <a:lnTo>
                      <a:pt x="135" y="352"/>
                    </a:lnTo>
                    <a:lnTo>
                      <a:pt x="118" y="351"/>
                    </a:lnTo>
                    <a:lnTo>
                      <a:pt x="111" y="357"/>
                    </a:lnTo>
                    <a:lnTo>
                      <a:pt x="102" y="355"/>
                    </a:lnTo>
                    <a:lnTo>
                      <a:pt x="103" y="337"/>
                    </a:lnTo>
                    <a:lnTo>
                      <a:pt x="100" y="324"/>
                    </a:lnTo>
                    <a:lnTo>
                      <a:pt x="113" y="334"/>
                    </a:lnTo>
                    <a:lnTo>
                      <a:pt x="119" y="325"/>
                    </a:lnTo>
                    <a:lnTo>
                      <a:pt x="135" y="319"/>
                    </a:lnTo>
                    <a:lnTo>
                      <a:pt x="150" y="308"/>
                    </a:lnTo>
                    <a:lnTo>
                      <a:pt x="150" y="288"/>
                    </a:lnTo>
                    <a:lnTo>
                      <a:pt x="131" y="293"/>
                    </a:lnTo>
                    <a:lnTo>
                      <a:pt x="141" y="283"/>
                    </a:lnTo>
                    <a:lnTo>
                      <a:pt x="143" y="278"/>
                    </a:lnTo>
                    <a:lnTo>
                      <a:pt x="141" y="270"/>
                    </a:lnTo>
                    <a:lnTo>
                      <a:pt x="150" y="259"/>
                    </a:lnTo>
                    <a:lnTo>
                      <a:pt x="140" y="260"/>
                    </a:lnTo>
                    <a:lnTo>
                      <a:pt x="134" y="271"/>
                    </a:lnTo>
                    <a:lnTo>
                      <a:pt x="128" y="266"/>
                    </a:lnTo>
                    <a:lnTo>
                      <a:pt x="127" y="259"/>
                    </a:lnTo>
                    <a:lnTo>
                      <a:pt x="122" y="260"/>
                    </a:lnTo>
                    <a:lnTo>
                      <a:pt x="120" y="255"/>
                    </a:lnTo>
                    <a:lnTo>
                      <a:pt x="119" y="245"/>
                    </a:lnTo>
                    <a:lnTo>
                      <a:pt x="116" y="228"/>
                    </a:lnTo>
                    <a:lnTo>
                      <a:pt x="108" y="227"/>
                    </a:lnTo>
                    <a:lnTo>
                      <a:pt x="95" y="232"/>
                    </a:lnTo>
                    <a:lnTo>
                      <a:pt x="90" y="227"/>
                    </a:lnTo>
                    <a:lnTo>
                      <a:pt x="81" y="226"/>
                    </a:lnTo>
                    <a:lnTo>
                      <a:pt x="69" y="226"/>
                    </a:lnTo>
                    <a:lnTo>
                      <a:pt x="59" y="228"/>
                    </a:lnTo>
                    <a:lnTo>
                      <a:pt x="49" y="235"/>
                    </a:lnTo>
                    <a:lnTo>
                      <a:pt x="37" y="238"/>
                    </a:lnTo>
                    <a:lnTo>
                      <a:pt x="32" y="232"/>
                    </a:lnTo>
                    <a:lnTo>
                      <a:pt x="33" y="219"/>
                    </a:lnTo>
                    <a:lnTo>
                      <a:pt x="48" y="218"/>
                    </a:lnTo>
                    <a:lnTo>
                      <a:pt x="66" y="213"/>
                    </a:lnTo>
                    <a:lnTo>
                      <a:pt x="73" y="207"/>
                    </a:lnTo>
                    <a:lnTo>
                      <a:pt x="85" y="207"/>
                    </a:lnTo>
                    <a:lnTo>
                      <a:pt x="96" y="197"/>
                    </a:lnTo>
                    <a:lnTo>
                      <a:pt x="102" y="205"/>
                    </a:lnTo>
                    <a:lnTo>
                      <a:pt x="111" y="196"/>
                    </a:lnTo>
                    <a:lnTo>
                      <a:pt x="122" y="200"/>
                    </a:lnTo>
                    <a:lnTo>
                      <a:pt x="144" y="201"/>
                    </a:lnTo>
                    <a:lnTo>
                      <a:pt x="152" y="178"/>
                    </a:lnTo>
                    <a:lnTo>
                      <a:pt x="146" y="180"/>
                    </a:lnTo>
                    <a:lnTo>
                      <a:pt x="140" y="191"/>
                    </a:lnTo>
                    <a:lnTo>
                      <a:pt x="133" y="187"/>
                    </a:lnTo>
                    <a:lnTo>
                      <a:pt x="111" y="184"/>
                    </a:lnTo>
                    <a:lnTo>
                      <a:pt x="111" y="176"/>
                    </a:lnTo>
                    <a:lnTo>
                      <a:pt x="118" y="167"/>
                    </a:lnTo>
                    <a:lnTo>
                      <a:pt x="125" y="165"/>
                    </a:lnTo>
                    <a:lnTo>
                      <a:pt x="130" y="159"/>
                    </a:lnTo>
                    <a:lnTo>
                      <a:pt x="147" y="147"/>
                    </a:lnTo>
                    <a:lnTo>
                      <a:pt x="147" y="144"/>
                    </a:lnTo>
                    <a:lnTo>
                      <a:pt x="138" y="137"/>
                    </a:lnTo>
                    <a:lnTo>
                      <a:pt x="131" y="143"/>
                    </a:lnTo>
                    <a:lnTo>
                      <a:pt x="124" y="143"/>
                    </a:lnTo>
                    <a:lnTo>
                      <a:pt x="124" y="137"/>
                    </a:lnTo>
                    <a:lnTo>
                      <a:pt x="119" y="133"/>
                    </a:lnTo>
                    <a:lnTo>
                      <a:pt x="119" y="136"/>
                    </a:lnTo>
                    <a:lnTo>
                      <a:pt x="116" y="127"/>
                    </a:lnTo>
                    <a:lnTo>
                      <a:pt x="112" y="126"/>
                    </a:lnTo>
                    <a:lnTo>
                      <a:pt x="90" y="124"/>
                    </a:lnTo>
                    <a:lnTo>
                      <a:pt x="82" y="127"/>
                    </a:lnTo>
                    <a:lnTo>
                      <a:pt x="71" y="138"/>
                    </a:lnTo>
                    <a:lnTo>
                      <a:pt x="64" y="138"/>
                    </a:lnTo>
                    <a:lnTo>
                      <a:pt x="48" y="147"/>
                    </a:lnTo>
                    <a:lnTo>
                      <a:pt x="42" y="147"/>
                    </a:lnTo>
                    <a:lnTo>
                      <a:pt x="25" y="137"/>
                    </a:lnTo>
                    <a:lnTo>
                      <a:pt x="0" y="144"/>
                    </a:lnTo>
                    <a:lnTo>
                      <a:pt x="4" y="132"/>
                    </a:lnTo>
                    <a:lnTo>
                      <a:pt x="9" y="122"/>
                    </a:lnTo>
                    <a:lnTo>
                      <a:pt x="15" y="127"/>
                    </a:lnTo>
                    <a:lnTo>
                      <a:pt x="34" y="136"/>
                    </a:lnTo>
                    <a:lnTo>
                      <a:pt x="43" y="130"/>
                    </a:lnTo>
                    <a:lnTo>
                      <a:pt x="31" y="125"/>
                    </a:lnTo>
                    <a:lnTo>
                      <a:pt x="34" y="124"/>
                    </a:lnTo>
                    <a:lnTo>
                      <a:pt x="36" y="116"/>
                    </a:lnTo>
                    <a:lnTo>
                      <a:pt x="26" y="110"/>
                    </a:lnTo>
                    <a:lnTo>
                      <a:pt x="21" y="97"/>
                    </a:lnTo>
                    <a:lnTo>
                      <a:pt x="44" y="108"/>
                    </a:lnTo>
                    <a:lnTo>
                      <a:pt x="53" y="120"/>
                    </a:lnTo>
                    <a:lnTo>
                      <a:pt x="70" y="116"/>
                    </a:lnTo>
                    <a:lnTo>
                      <a:pt x="63" y="111"/>
                    </a:lnTo>
                    <a:lnTo>
                      <a:pt x="68" y="108"/>
                    </a:lnTo>
                    <a:lnTo>
                      <a:pt x="69" y="100"/>
                    </a:lnTo>
                    <a:lnTo>
                      <a:pt x="50" y="103"/>
                    </a:lnTo>
                    <a:lnTo>
                      <a:pt x="41" y="92"/>
                    </a:lnTo>
                    <a:lnTo>
                      <a:pt x="42" y="88"/>
                    </a:lnTo>
                    <a:lnTo>
                      <a:pt x="53" y="86"/>
                    </a:lnTo>
                    <a:lnTo>
                      <a:pt x="44" y="78"/>
                    </a:lnTo>
                    <a:lnTo>
                      <a:pt x="37" y="65"/>
                    </a:lnTo>
                    <a:lnTo>
                      <a:pt x="38" y="67"/>
                    </a:lnTo>
                    <a:lnTo>
                      <a:pt x="52" y="73"/>
                    </a:lnTo>
                    <a:lnTo>
                      <a:pt x="54" y="71"/>
                    </a:lnTo>
                    <a:lnTo>
                      <a:pt x="47" y="59"/>
                    </a:lnTo>
                    <a:lnTo>
                      <a:pt x="58" y="63"/>
                    </a:lnTo>
                    <a:lnTo>
                      <a:pt x="50" y="51"/>
                    </a:lnTo>
                    <a:lnTo>
                      <a:pt x="58" y="47"/>
                    </a:lnTo>
                    <a:lnTo>
                      <a:pt x="77" y="57"/>
                    </a:lnTo>
                    <a:lnTo>
                      <a:pt x="77" y="73"/>
                    </a:lnTo>
                    <a:lnTo>
                      <a:pt x="80" y="74"/>
                    </a:lnTo>
                    <a:lnTo>
                      <a:pt x="87" y="77"/>
                    </a:lnTo>
                    <a:lnTo>
                      <a:pt x="93" y="70"/>
                    </a:lnTo>
                    <a:lnTo>
                      <a:pt x="102" y="79"/>
                    </a:lnTo>
                    <a:lnTo>
                      <a:pt x="104" y="93"/>
                    </a:lnTo>
                    <a:lnTo>
                      <a:pt x="108" y="81"/>
                    </a:lnTo>
                    <a:lnTo>
                      <a:pt x="113" y="93"/>
                    </a:lnTo>
                    <a:lnTo>
                      <a:pt x="119" y="79"/>
                    </a:lnTo>
                    <a:lnTo>
                      <a:pt x="112" y="66"/>
                    </a:lnTo>
                    <a:lnTo>
                      <a:pt x="113" y="60"/>
                    </a:lnTo>
                    <a:lnTo>
                      <a:pt x="97" y="51"/>
                    </a:lnTo>
                    <a:lnTo>
                      <a:pt x="89" y="44"/>
                    </a:lnTo>
                    <a:lnTo>
                      <a:pt x="95" y="33"/>
                    </a:lnTo>
                    <a:lnTo>
                      <a:pt x="103" y="40"/>
                    </a:lnTo>
                    <a:lnTo>
                      <a:pt x="108" y="40"/>
                    </a:lnTo>
                    <a:lnTo>
                      <a:pt x="112" y="38"/>
                    </a:lnTo>
                    <a:lnTo>
                      <a:pt x="103" y="29"/>
                    </a:lnTo>
                    <a:lnTo>
                      <a:pt x="101" y="24"/>
                    </a:lnTo>
                    <a:lnTo>
                      <a:pt x="95" y="24"/>
                    </a:lnTo>
                    <a:lnTo>
                      <a:pt x="85" y="30"/>
                    </a:lnTo>
                    <a:lnTo>
                      <a:pt x="76" y="27"/>
                    </a:lnTo>
                    <a:lnTo>
                      <a:pt x="76" y="25"/>
                    </a:lnTo>
                    <a:lnTo>
                      <a:pt x="80" y="18"/>
                    </a:lnTo>
                    <a:lnTo>
                      <a:pt x="77" y="9"/>
                    </a:lnTo>
                    <a:lnTo>
                      <a:pt x="87" y="11"/>
                    </a:lnTo>
                    <a:lnTo>
                      <a:pt x="87" y="6"/>
                    </a:lnTo>
                    <a:lnTo>
                      <a:pt x="97" y="16"/>
                    </a:lnTo>
                    <a:lnTo>
                      <a:pt x="103" y="13"/>
                    </a:lnTo>
                    <a:lnTo>
                      <a:pt x="109" y="17"/>
                    </a:lnTo>
                    <a:lnTo>
                      <a:pt x="114" y="14"/>
                    </a:lnTo>
                    <a:lnTo>
                      <a:pt x="124" y="33"/>
                    </a:lnTo>
                    <a:lnTo>
                      <a:pt x="139" y="36"/>
                    </a:lnTo>
                    <a:lnTo>
                      <a:pt x="145" y="47"/>
                    </a:lnTo>
                    <a:lnTo>
                      <a:pt x="155" y="60"/>
                    </a:lnTo>
                    <a:lnTo>
                      <a:pt x="166" y="63"/>
                    </a:lnTo>
                    <a:lnTo>
                      <a:pt x="173" y="71"/>
                    </a:lnTo>
                    <a:lnTo>
                      <a:pt x="163" y="78"/>
                    </a:lnTo>
                    <a:lnTo>
                      <a:pt x="174" y="86"/>
                    </a:lnTo>
                    <a:lnTo>
                      <a:pt x="176" y="100"/>
                    </a:lnTo>
                    <a:lnTo>
                      <a:pt x="171" y="104"/>
                    </a:lnTo>
                    <a:lnTo>
                      <a:pt x="170" y="109"/>
                    </a:lnTo>
                    <a:lnTo>
                      <a:pt x="166" y="114"/>
                    </a:lnTo>
                    <a:lnTo>
                      <a:pt x="152" y="106"/>
                    </a:lnTo>
                    <a:lnTo>
                      <a:pt x="156" y="117"/>
                    </a:lnTo>
                    <a:lnTo>
                      <a:pt x="170" y="124"/>
                    </a:lnTo>
                    <a:lnTo>
                      <a:pt x="168" y="133"/>
                    </a:lnTo>
                    <a:lnTo>
                      <a:pt x="174" y="126"/>
                    </a:lnTo>
                    <a:lnTo>
                      <a:pt x="177" y="140"/>
                    </a:lnTo>
                    <a:lnTo>
                      <a:pt x="172" y="146"/>
                    </a:lnTo>
                    <a:lnTo>
                      <a:pt x="181" y="149"/>
                    </a:lnTo>
                    <a:lnTo>
                      <a:pt x="182" y="157"/>
                    </a:lnTo>
                    <a:lnTo>
                      <a:pt x="182" y="175"/>
                    </a:lnTo>
                    <a:lnTo>
                      <a:pt x="189" y="162"/>
                    </a:lnTo>
                    <a:lnTo>
                      <a:pt x="189" y="152"/>
                    </a:lnTo>
                    <a:lnTo>
                      <a:pt x="202" y="151"/>
                    </a:lnTo>
                    <a:lnTo>
                      <a:pt x="202" y="127"/>
                    </a:lnTo>
                    <a:lnTo>
                      <a:pt x="206" y="116"/>
                    </a:lnTo>
                    <a:lnTo>
                      <a:pt x="215" y="117"/>
                    </a:lnTo>
                    <a:lnTo>
                      <a:pt x="217" y="127"/>
                    </a:lnTo>
                    <a:lnTo>
                      <a:pt x="222" y="137"/>
                    </a:lnTo>
                    <a:lnTo>
                      <a:pt x="229" y="127"/>
                    </a:lnTo>
                    <a:lnTo>
                      <a:pt x="232" y="113"/>
                    </a:lnTo>
                    <a:lnTo>
                      <a:pt x="233" y="97"/>
                    </a:lnTo>
                    <a:lnTo>
                      <a:pt x="229" y="72"/>
                    </a:lnTo>
                    <a:lnTo>
                      <a:pt x="227" y="59"/>
                    </a:lnTo>
                    <a:lnTo>
                      <a:pt x="233" y="56"/>
                    </a:lnTo>
                    <a:lnTo>
                      <a:pt x="240" y="59"/>
                    </a:lnTo>
                    <a:lnTo>
                      <a:pt x="256" y="76"/>
                    </a:lnTo>
                    <a:lnTo>
                      <a:pt x="265" y="95"/>
                    </a:lnTo>
                    <a:lnTo>
                      <a:pt x="269" y="106"/>
                    </a:lnTo>
                    <a:lnTo>
                      <a:pt x="275" y="106"/>
                    </a:lnTo>
                    <a:lnTo>
                      <a:pt x="281" y="104"/>
                    </a:lnTo>
                    <a:lnTo>
                      <a:pt x="284" y="88"/>
                    </a:lnTo>
                    <a:lnTo>
                      <a:pt x="283" y="76"/>
                    </a:lnTo>
                    <a:lnTo>
                      <a:pt x="280" y="66"/>
                    </a:lnTo>
                    <a:lnTo>
                      <a:pt x="292" y="61"/>
                    </a:lnTo>
                    <a:lnTo>
                      <a:pt x="299" y="65"/>
                    </a:lnTo>
                    <a:lnTo>
                      <a:pt x="305" y="54"/>
                    </a:lnTo>
                    <a:lnTo>
                      <a:pt x="318" y="45"/>
                    </a:lnTo>
                    <a:lnTo>
                      <a:pt x="318" y="55"/>
                    </a:lnTo>
                    <a:lnTo>
                      <a:pt x="321" y="55"/>
                    </a:lnTo>
                    <a:lnTo>
                      <a:pt x="323" y="61"/>
                    </a:lnTo>
                    <a:lnTo>
                      <a:pt x="331" y="63"/>
                    </a:lnTo>
                    <a:lnTo>
                      <a:pt x="333" y="77"/>
                    </a:lnTo>
                    <a:lnTo>
                      <a:pt x="340" y="84"/>
                    </a:lnTo>
                    <a:lnTo>
                      <a:pt x="346" y="95"/>
                    </a:lnTo>
                    <a:lnTo>
                      <a:pt x="349" y="111"/>
                    </a:lnTo>
                    <a:lnTo>
                      <a:pt x="353" y="117"/>
                    </a:lnTo>
                    <a:lnTo>
                      <a:pt x="355" y="103"/>
                    </a:lnTo>
                    <a:lnTo>
                      <a:pt x="355" y="89"/>
                    </a:lnTo>
                    <a:lnTo>
                      <a:pt x="353" y="81"/>
                    </a:lnTo>
                    <a:lnTo>
                      <a:pt x="344" y="60"/>
                    </a:lnTo>
                    <a:lnTo>
                      <a:pt x="344" y="50"/>
                    </a:lnTo>
                    <a:lnTo>
                      <a:pt x="349" y="47"/>
                    </a:lnTo>
                    <a:lnTo>
                      <a:pt x="360" y="50"/>
                    </a:lnTo>
                    <a:lnTo>
                      <a:pt x="370" y="59"/>
                    </a:lnTo>
                    <a:lnTo>
                      <a:pt x="377" y="72"/>
                    </a:lnTo>
                    <a:lnTo>
                      <a:pt x="387" y="70"/>
                    </a:lnTo>
                    <a:lnTo>
                      <a:pt x="392" y="65"/>
                    </a:lnTo>
                    <a:lnTo>
                      <a:pt x="397" y="55"/>
                    </a:lnTo>
                    <a:lnTo>
                      <a:pt x="397" y="49"/>
                    </a:lnTo>
                    <a:lnTo>
                      <a:pt x="410" y="46"/>
                    </a:lnTo>
                    <a:lnTo>
                      <a:pt x="412" y="56"/>
                    </a:lnTo>
                    <a:lnTo>
                      <a:pt x="424" y="57"/>
                    </a:lnTo>
                    <a:lnTo>
                      <a:pt x="432" y="51"/>
                    </a:lnTo>
                    <a:lnTo>
                      <a:pt x="444" y="50"/>
                    </a:lnTo>
                    <a:lnTo>
                      <a:pt x="444" y="28"/>
                    </a:lnTo>
                    <a:lnTo>
                      <a:pt x="441" y="16"/>
                    </a:lnTo>
                    <a:lnTo>
                      <a:pt x="437" y="7"/>
                    </a:lnTo>
                    <a:lnTo>
                      <a:pt x="448" y="8"/>
                    </a:lnTo>
                    <a:lnTo>
                      <a:pt x="456" y="0"/>
                    </a:lnTo>
                    <a:lnTo>
                      <a:pt x="464" y="1"/>
                    </a:lnTo>
                    <a:lnTo>
                      <a:pt x="468" y="13"/>
                    </a:lnTo>
                    <a:lnTo>
                      <a:pt x="480" y="19"/>
                    </a:lnTo>
                    <a:lnTo>
                      <a:pt x="482" y="31"/>
                    </a:lnTo>
                    <a:lnTo>
                      <a:pt x="479" y="36"/>
                    </a:lnTo>
                    <a:lnTo>
                      <a:pt x="495" y="49"/>
                    </a:lnTo>
                    <a:lnTo>
                      <a:pt x="501" y="49"/>
                    </a:lnTo>
                    <a:lnTo>
                      <a:pt x="504" y="44"/>
                    </a:lnTo>
                    <a:lnTo>
                      <a:pt x="502" y="36"/>
                    </a:lnTo>
                    <a:lnTo>
                      <a:pt x="518" y="36"/>
                    </a:lnTo>
                    <a:lnTo>
                      <a:pt x="523" y="23"/>
                    </a:lnTo>
                    <a:lnTo>
                      <a:pt x="530" y="20"/>
                    </a:lnTo>
                    <a:lnTo>
                      <a:pt x="543" y="19"/>
                    </a:lnTo>
                    <a:lnTo>
                      <a:pt x="547" y="23"/>
                    </a:lnTo>
                    <a:lnTo>
                      <a:pt x="532" y="30"/>
                    </a:lnTo>
                    <a:lnTo>
                      <a:pt x="515" y="59"/>
                    </a:lnTo>
                    <a:lnTo>
                      <a:pt x="518" y="67"/>
                    </a:lnTo>
                    <a:lnTo>
                      <a:pt x="523" y="72"/>
                    </a:lnTo>
                    <a:lnTo>
                      <a:pt x="538" y="63"/>
                    </a:lnTo>
                    <a:lnTo>
                      <a:pt x="542" y="82"/>
                    </a:lnTo>
                    <a:lnTo>
                      <a:pt x="536" y="99"/>
                    </a:lnTo>
                    <a:lnTo>
                      <a:pt x="536" y="109"/>
                    </a:lnTo>
                    <a:lnTo>
                      <a:pt x="560" y="106"/>
                    </a:lnTo>
                    <a:lnTo>
                      <a:pt x="559" y="115"/>
                    </a:lnTo>
                    <a:lnTo>
                      <a:pt x="560" y="124"/>
                    </a:lnTo>
                    <a:lnTo>
                      <a:pt x="576" y="129"/>
                    </a:lnTo>
                    <a:lnTo>
                      <a:pt x="577" y="115"/>
                    </a:lnTo>
                    <a:lnTo>
                      <a:pt x="582" y="120"/>
                    </a:lnTo>
                    <a:lnTo>
                      <a:pt x="593" y="147"/>
                    </a:lnTo>
                    <a:lnTo>
                      <a:pt x="592" y="159"/>
                    </a:lnTo>
                    <a:lnTo>
                      <a:pt x="586" y="165"/>
                    </a:lnTo>
                    <a:lnTo>
                      <a:pt x="592" y="180"/>
                    </a:lnTo>
                    <a:lnTo>
                      <a:pt x="600" y="179"/>
                    </a:lnTo>
                    <a:lnTo>
                      <a:pt x="603" y="174"/>
                    </a:lnTo>
                    <a:lnTo>
                      <a:pt x="603" y="189"/>
                    </a:lnTo>
                    <a:lnTo>
                      <a:pt x="600" y="202"/>
                    </a:lnTo>
                    <a:lnTo>
                      <a:pt x="591" y="206"/>
                    </a:lnTo>
                    <a:lnTo>
                      <a:pt x="591" y="217"/>
                    </a:lnTo>
                    <a:lnTo>
                      <a:pt x="587" y="219"/>
                    </a:lnTo>
                    <a:lnTo>
                      <a:pt x="580" y="229"/>
                    </a:lnTo>
                    <a:lnTo>
                      <a:pt x="560" y="234"/>
                    </a:lnTo>
                    <a:lnTo>
                      <a:pt x="560" y="244"/>
                    </a:lnTo>
                    <a:lnTo>
                      <a:pt x="550" y="243"/>
                    </a:lnTo>
                    <a:lnTo>
                      <a:pt x="553" y="246"/>
                    </a:lnTo>
                    <a:lnTo>
                      <a:pt x="548" y="253"/>
                    </a:lnTo>
                    <a:lnTo>
                      <a:pt x="555" y="254"/>
                    </a:lnTo>
                    <a:lnTo>
                      <a:pt x="565" y="246"/>
                    </a:lnTo>
                    <a:lnTo>
                      <a:pt x="555" y="270"/>
                    </a:lnTo>
                    <a:lnTo>
                      <a:pt x="545" y="282"/>
                    </a:lnTo>
                    <a:lnTo>
                      <a:pt x="532" y="287"/>
                    </a:lnTo>
                    <a:lnTo>
                      <a:pt x="528" y="299"/>
                    </a:lnTo>
                    <a:lnTo>
                      <a:pt x="516" y="292"/>
                    </a:lnTo>
                    <a:lnTo>
                      <a:pt x="516" y="285"/>
                    </a:lnTo>
                    <a:lnTo>
                      <a:pt x="510" y="278"/>
                    </a:lnTo>
                    <a:lnTo>
                      <a:pt x="504" y="277"/>
                    </a:lnTo>
                    <a:lnTo>
                      <a:pt x="501" y="291"/>
                    </a:lnTo>
                    <a:lnTo>
                      <a:pt x="488" y="300"/>
                    </a:lnTo>
                    <a:lnTo>
                      <a:pt x="483" y="309"/>
                    </a:lnTo>
                    <a:lnTo>
                      <a:pt x="467" y="325"/>
                    </a:lnTo>
                    <a:lnTo>
                      <a:pt x="450" y="337"/>
                    </a:lnTo>
                    <a:lnTo>
                      <a:pt x="437" y="345"/>
                    </a:lnTo>
                    <a:lnTo>
                      <a:pt x="423" y="343"/>
                    </a:lnTo>
                    <a:lnTo>
                      <a:pt x="413" y="347"/>
                    </a:lnTo>
                    <a:lnTo>
                      <a:pt x="410" y="341"/>
                    </a:lnTo>
                    <a:lnTo>
                      <a:pt x="404" y="346"/>
                    </a:lnTo>
                    <a:lnTo>
                      <a:pt x="401" y="351"/>
                    </a:lnTo>
                    <a:lnTo>
                      <a:pt x="401" y="359"/>
                    </a:lnTo>
                    <a:lnTo>
                      <a:pt x="385" y="364"/>
                    </a:lnTo>
                    <a:lnTo>
                      <a:pt x="356" y="394"/>
                    </a:lnTo>
                    <a:lnTo>
                      <a:pt x="332" y="402"/>
                    </a:lnTo>
                    <a:lnTo>
                      <a:pt x="324" y="409"/>
                    </a:lnTo>
                    <a:lnTo>
                      <a:pt x="310" y="404"/>
                    </a:lnTo>
                    <a:lnTo>
                      <a:pt x="302" y="407"/>
                    </a:lnTo>
                    <a:lnTo>
                      <a:pt x="291" y="399"/>
                    </a:lnTo>
                    <a:lnTo>
                      <a:pt x="279" y="396"/>
                    </a:lnTo>
                    <a:lnTo>
                      <a:pt x="260" y="388"/>
                    </a:lnTo>
                    <a:lnTo>
                      <a:pt x="251" y="389"/>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grpSp>
            <p:nvGrpSpPr>
              <p:cNvPr id="132" name="Group 222"/>
              <p:cNvGrpSpPr>
                <a:grpSpLocks noChangeAspect="1"/>
              </p:cNvGrpSpPr>
              <p:nvPr/>
            </p:nvGrpSpPr>
            <p:grpSpPr bwMode="gray">
              <a:xfrm>
                <a:off x="1646845" y="426921"/>
                <a:ext cx="124250" cy="147040"/>
                <a:chOff x="3202" y="1036"/>
                <a:chExt cx="181" cy="187"/>
              </a:xfrm>
              <a:solidFill>
                <a:schemeClr val="accent5"/>
              </a:solidFill>
            </p:grpSpPr>
            <p:sp>
              <p:nvSpPr>
                <p:cNvPr id="361" name="Freeform 223"/>
                <p:cNvSpPr>
                  <a:spLocks noChangeAspect="1"/>
                </p:cNvSpPr>
                <p:nvPr/>
              </p:nvSpPr>
              <p:spPr bwMode="gray">
                <a:xfrm>
                  <a:off x="3202" y="1036"/>
                  <a:ext cx="118" cy="187"/>
                </a:xfrm>
                <a:custGeom>
                  <a:avLst/>
                  <a:gdLst/>
                  <a:ahLst/>
                  <a:cxnLst>
                    <a:cxn ang="0">
                      <a:pos x="274" y="96"/>
                    </a:cxn>
                    <a:cxn ang="0">
                      <a:pos x="291" y="233"/>
                    </a:cxn>
                    <a:cxn ang="0">
                      <a:pos x="264" y="255"/>
                    </a:cxn>
                    <a:cxn ang="0">
                      <a:pos x="253" y="151"/>
                    </a:cxn>
                    <a:cxn ang="0">
                      <a:pos x="197" y="102"/>
                    </a:cxn>
                    <a:cxn ang="0">
                      <a:pos x="189" y="232"/>
                    </a:cxn>
                    <a:cxn ang="0">
                      <a:pos x="145" y="192"/>
                    </a:cxn>
                    <a:cxn ang="0">
                      <a:pos x="94" y="145"/>
                    </a:cxn>
                    <a:cxn ang="0">
                      <a:pos x="170" y="96"/>
                    </a:cxn>
                    <a:cxn ang="0">
                      <a:pos x="98" y="77"/>
                    </a:cxn>
                    <a:cxn ang="0">
                      <a:pos x="74" y="104"/>
                    </a:cxn>
                    <a:cxn ang="0">
                      <a:pos x="35" y="115"/>
                    </a:cxn>
                    <a:cxn ang="0">
                      <a:pos x="15" y="152"/>
                    </a:cxn>
                    <a:cxn ang="0">
                      <a:pos x="15" y="206"/>
                    </a:cxn>
                    <a:cxn ang="0">
                      <a:pos x="33" y="276"/>
                    </a:cxn>
                    <a:cxn ang="0">
                      <a:pos x="74" y="224"/>
                    </a:cxn>
                    <a:cxn ang="0">
                      <a:pos x="70" y="301"/>
                    </a:cxn>
                    <a:cxn ang="0">
                      <a:pos x="37" y="316"/>
                    </a:cxn>
                    <a:cxn ang="0">
                      <a:pos x="66" y="400"/>
                    </a:cxn>
                    <a:cxn ang="0">
                      <a:pos x="100" y="450"/>
                    </a:cxn>
                    <a:cxn ang="0">
                      <a:pos x="129" y="522"/>
                    </a:cxn>
                    <a:cxn ang="0">
                      <a:pos x="191" y="516"/>
                    </a:cxn>
                    <a:cxn ang="0">
                      <a:pos x="213" y="458"/>
                    </a:cxn>
                    <a:cxn ang="0">
                      <a:pos x="231" y="394"/>
                    </a:cxn>
                    <a:cxn ang="0">
                      <a:pos x="266" y="366"/>
                    </a:cxn>
                    <a:cxn ang="0">
                      <a:pos x="307" y="435"/>
                    </a:cxn>
                    <a:cxn ang="0">
                      <a:pos x="336" y="400"/>
                    </a:cxn>
                    <a:cxn ang="0">
                      <a:pos x="326" y="453"/>
                    </a:cxn>
                    <a:cxn ang="0">
                      <a:pos x="336" y="485"/>
                    </a:cxn>
                    <a:cxn ang="0">
                      <a:pos x="264" y="516"/>
                    </a:cxn>
                    <a:cxn ang="0">
                      <a:pos x="224" y="555"/>
                    </a:cxn>
                    <a:cxn ang="0">
                      <a:pos x="167" y="569"/>
                    </a:cxn>
                    <a:cxn ang="0">
                      <a:pos x="195" y="640"/>
                    </a:cxn>
                    <a:cxn ang="0">
                      <a:pos x="231" y="636"/>
                    </a:cxn>
                    <a:cxn ang="0">
                      <a:pos x="315" y="624"/>
                    </a:cxn>
                    <a:cxn ang="0">
                      <a:pos x="338" y="637"/>
                    </a:cxn>
                    <a:cxn ang="0">
                      <a:pos x="281" y="649"/>
                    </a:cxn>
                    <a:cxn ang="0">
                      <a:pos x="291" y="714"/>
                    </a:cxn>
                    <a:cxn ang="0">
                      <a:pos x="215" y="716"/>
                    </a:cxn>
                    <a:cxn ang="0">
                      <a:pos x="199" y="774"/>
                    </a:cxn>
                    <a:cxn ang="0">
                      <a:pos x="278" y="830"/>
                    </a:cxn>
                    <a:cxn ang="0">
                      <a:pos x="302" y="848"/>
                    </a:cxn>
                    <a:cxn ang="0">
                      <a:pos x="323" y="922"/>
                    </a:cxn>
                    <a:cxn ang="0">
                      <a:pos x="348" y="888"/>
                    </a:cxn>
                    <a:cxn ang="0">
                      <a:pos x="364" y="822"/>
                    </a:cxn>
                    <a:cxn ang="0">
                      <a:pos x="380" y="731"/>
                    </a:cxn>
                    <a:cxn ang="0">
                      <a:pos x="423" y="680"/>
                    </a:cxn>
                    <a:cxn ang="0">
                      <a:pos x="426" y="588"/>
                    </a:cxn>
                    <a:cxn ang="0">
                      <a:pos x="455" y="529"/>
                    </a:cxn>
                    <a:cxn ang="0">
                      <a:pos x="473" y="462"/>
                    </a:cxn>
                    <a:cxn ang="0">
                      <a:pos x="536" y="404"/>
                    </a:cxn>
                    <a:cxn ang="0">
                      <a:pos x="586" y="341"/>
                    </a:cxn>
                    <a:cxn ang="0">
                      <a:pos x="477" y="254"/>
                    </a:cxn>
                    <a:cxn ang="0">
                      <a:pos x="435" y="150"/>
                    </a:cxn>
                    <a:cxn ang="0">
                      <a:pos x="391" y="181"/>
                    </a:cxn>
                    <a:cxn ang="0">
                      <a:pos x="379" y="144"/>
                    </a:cxn>
                    <a:cxn ang="0">
                      <a:pos x="339" y="39"/>
                    </a:cxn>
                    <a:cxn ang="0">
                      <a:pos x="290" y="22"/>
                    </a:cxn>
                  </a:cxnLst>
                  <a:rect l="0" t="0" r="r" b="b"/>
                  <a:pathLst>
                    <a:path w="591" h="937">
                      <a:moveTo>
                        <a:pt x="290" y="22"/>
                      </a:moveTo>
                      <a:lnTo>
                        <a:pt x="289" y="29"/>
                      </a:lnTo>
                      <a:lnTo>
                        <a:pt x="294" y="43"/>
                      </a:lnTo>
                      <a:lnTo>
                        <a:pt x="279" y="45"/>
                      </a:lnTo>
                      <a:lnTo>
                        <a:pt x="278" y="57"/>
                      </a:lnTo>
                      <a:lnTo>
                        <a:pt x="278" y="68"/>
                      </a:lnTo>
                      <a:lnTo>
                        <a:pt x="274" y="79"/>
                      </a:lnTo>
                      <a:lnTo>
                        <a:pt x="274" y="96"/>
                      </a:lnTo>
                      <a:lnTo>
                        <a:pt x="279" y="96"/>
                      </a:lnTo>
                      <a:lnTo>
                        <a:pt x="279" y="109"/>
                      </a:lnTo>
                      <a:lnTo>
                        <a:pt x="280" y="133"/>
                      </a:lnTo>
                      <a:lnTo>
                        <a:pt x="283" y="140"/>
                      </a:lnTo>
                      <a:lnTo>
                        <a:pt x="283" y="182"/>
                      </a:lnTo>
                      <a:lnTo>
                        <a:pt x="285" y="195"/>
                      </a:lnTo>
                      <a:lnTo>
                        <a:pt x="288" y="226"/>
                      </a:lnTo>
                      <a:lnTo>
                        <a:pt x="291" y="233"/>
                      </a:lnTo>
                      <a:lnTo>
                        <a:pt x="293" y="258"/>
                      </a:lnTo>
                      <a:lnTo>
                        <a:pt x="318" y="325"/>
                      </a:lnTo>
                      <a:lnTo>
                        <a:pt x="317" y="329"/>
                      </a:lnTo>
                      <a:lnTo>
                        <a:pt x="308" y="327"/>
                      </a:lnTo>
                      <a:lnTo>
                        <a:pt x="296" y="312"/>
                      </a:lnTo>
                      <a:lnTo>
                        <a:pt x="283" y="274"/>
                      </a:lnTo>
                      <a:lnTo>
                        <a:pt x="272" y="254"/>
                      </a:lnTo>
                      <a:lnTo>
                        <a:pt x="264" y="255"/>
                      </a:lnTo>
                      <a:lnTo>
                        <a:pt x="263" y="262"/>
                      </a:lnTo>
                      <a:lnTo>
                        <a:pt x="261" y="263"/>
                      </a:lnTo>
                      <a:lnTo>
                        <a:pt x="259" y="258"/>
                      </a:lnTo>
                      <a:lnTo>
                        <a:pt x="264" y="244"/>
                      </a:lnTo>
                      <a:lnTo>
                        <a:pt x="264" y="217"/>
                      </a:lnTo>
                      <a:lnTo>
                        <a:pt x="259" y="197"/>
                      </a:lnTo>
                      <a:lnTo>
                        <a:pt x="258" y="178"/>
                      </a:lnTo>
                      <a:lnTo>
                        <a:pt x="253" y="151"/>
                      </a:lnTo>
                      <a:lnTo>
                        <a:pt x="252" y="125"/>
                      </a:lnTo>
                      <a:lnTo>
                        <a:pt x="246" y="104"/>
                      </a:lnTo>
                      <a:lnTo>
                        <a:pt x="240" y="96"/>
                      </a:lnTo>
                      <a:lnTo>
                        <a:pt x="238" y="87"/>
                      </a:lnTo>
                      <a:lnTo>
                        <a:pt x="224" y="81"/>
                      </a:lnTo>
                      <a:lnTo>
                        <a:pt x="208" y="69"/>
                      </a:lnTo>
                      <a:lnTo>
                        <a:pt x="199" y="86"/>
                      </a:lnTo>
                      <a:lnTo>
                        <a:pt x="197" y="102"/>
                      </a:lnTo>
                      <a:lnTo>
                        <a:pt x="188" y="114"/>
                      </a:lnTo>
                      <a:lnTo>
                        <a:pt x="187" y="120"/>
                      </a:lnTo>
                      <a:lnTo>
                        <a:pt x="177" y="133"/>
                      </a:lnTo>
                      <a:lnTo>
                        <a:pt x="173" y="146"/>
                      </a:lnTo>
                      <a:lnTo>
                        <a:pt x="176" y="157"/>
                      </a:lnTo>
                      <a:lnTo>
                        <a:pt x="176" y="171"/>
                      </a:lnTo>
                      <a:lnTo>
                        <a:pt x="184" y="215"/>
                      </a:lnTo>
                      <a:lnTo>
                        <a:pt x="189" y="232"/>
                      </a:lnTo>
                      <a:lnTo>
                        <a:pt x="195" y="242"/>
                      </a:lnTo>
                      <a:lnTo>
                        <a:pt x="188" y="241"/>
                      </a:lnTo>
                      <a:lnTo>
                        <a:pt x="176" y="222"/>
                      </a:lnTo>
                      <a:lnTo>
                        <a:pt x="168" y="205"/>
                      </a:lnTo>
                      <a:lnTo>
                        <a:pt x="164" y="183"/>
                      </a:lnTo>
                      <a:lnTo>
                        <a:pt x="152" y="167"/>
                      </a:lnTo>
                      <a:lnTo>
                        <a:pt x="151" y="179"/>
                      </a:lnTo>
                      <a:lnTo>
                        <a:pt x="145" y="192"/>
                      </a:lnTo>
                      <a:lnTo>
                        <a:pt x="140" y="183"/>
                      </a:lnTo>
                      <a:lnTo>
                        <a:pt x="143" y="171"/>
                      </a:lnTo>
                      <a:lnTo>
                        <a:pt x="139" y="158"/>
                      </a:lnTo>
                      <a:lnTo>
                        <a:pt x="148" y="152"/>
                      </a:lnTo>
                      <a:lnTo>
                        <a:pt x="152" y="138"/>
                      </a:lnTo>
                      <a:lnTo>
                        <a:pt x="134" y="136"/>
                      </a:lnTo>
                      <a:lnTo>
                        <a:pt x="106" y="150"/>
                      </a:lnTo>
                      <a:lnTo>
                        <a:pt x="94" y="145"/>
                      </a:lnTo>
                      <a:lnTo>
                        <a:pt x="97" y="135"/>
                      </a:lnTo>
                      <a:lnTo>
                        <a:pt x="113" y="128"/>
                      </a:lnTo>
                      <a:lnTo>
                        <a:pt x="125" y="112"/>
                      </a:lnTo>
                      <a:lnTo>
                        <a:pt x="129" y="102"/>
                      </a:lnTo>
                      <a:lnTo>
                        <a:pt x="143" y="102"/>
                      </a:lnTo>
                      <a:lnTo>
                        <a:pt x="146" y="96"/>
                      </a:lnTo>
                      <a:lnTo>
                        <a:pt x="152" y="104"/>
                      </a:lnTo>
                      <a:lnTo>
                        <a:pt x="170" y="96"/>
                      </a:lnTo>
                      <a:lnTo>
                        <a:pt x="175" y="86"/>
                      </a:lnTo>
                      <a:lnTo>
                        <a:pt x="175" y="76"/>
                      </a:lnTo>
                      <a:lnTo>
                        <a:pt x="170" y="54"/>
                      </a:lnTo>
                      <a:lnTo>
                        <a:pt x="160" y="53"/>
                      </a:lnTo>
                      <a:lnTo>
                        <a:pt x="141" y="58"/>
                      </a:lnTo>
                      <a:lnTo>
                        <a:pt x="122" y="75"/>
                      </a:lnTo>
                      <a:lnTo>
                        <a:pt x="100" y="82"/>
                      </a:lnTo>
                      <a:lnTo>
                        <a:pt x="98" y="77"/>
                      </a:lnTo>
                      <a:lnTo>
                        <a:pt x="91" y="74"/>
                      </a:lnTo>
                      <a:lnTo>
                        <a:pt x="91" y="63"/>
                      </a:lnTo>
                      <a:lnTo>
                        <a:pt x="89" y="54"/>
                      </a:lnTo>
                      <a:lnTo>
                        <a:pt x="80" y="58"/>
                      </a:lnTo>
                      <a:lnTo>
                        <a:pt x="85" y="103"/>
                      </a:lnTo>
                      <a:lnTo>
                        <a:pt x="81" y="104"/>
                      </a:lnTo>
                      <a:lnTo>
                        <a:pt x="78" y="97"/>
                      </a:lnTo>
                      <a:lnTo>
                        <a:pt x="74" y="104"/>
                      </a:lnTo>
                      <a:lnTo>
                        <a:pt x="53" y="58"/>
                      </a:lnTo>
                      <a:lnTo>
                        <a:pt x="43" y="66"/>
                      </a:lnTo>
                      <a:lnTo>
                        <a:pt x="46" y="77"/>
                      </a:lnTo>
                      <a:lnTo>
                        <a:pt x="41" y="86"/>
                      </a:lnTo>
                      <a:lnTo>
                        <a:pt x="30" y="77"/>
                      </a:lnTo>
                      <a:lnTo>
                        <a:pt x="26" y="81"/>
                      </a:lnTo>
                      <a:lnTo>
                        <a:pt x="25" y="91"/>
                      </a:lnTo>
                      <a:lnTo>
                        <a:pt x="35" y="115"/>
                      </a:lnTo>
                      <a:lnTo>
                        <a:pt x="33" y="122"/>
                      </a:lnTo>
                      <a:lnTo>
                        <a:pt x="21" y="119"/>
                      </a:lnTo>
                      <a:lnTo>
                        <a:pt x="12" y="99"/>
                      </a:lnTo>
                      <a:lnTo>
                        <a:pt x="6" y="98"/>
                      </a:lnTo>
                      <a:lnTo>
                        <a:pt x="6" y="107"/>
                      </a:lnTo>
                      <a:lnTo>
                        <a:pt x="8" y="118"/>
                      </a:lnTo>
                      <a:lnTo>
                        <a:pt x="19" y="140"/>
                      </a:lnTo>
                      <a:lnTo>
                        <a:pt x="15" y="152"/>
                      </a:lnTo>
                      <a:lnTo>
                        <a:pt x="8" y="146"/>
                      </a:lnTo>
                      <a:lnTo>
                        <a:pt x="0" y="150"/>
                      </a:lnTo>
                      <a:lnTo>
                        <a:pt x="1" y="158"/>
                      </a:lnTo>
                      <a:lnTo>
                        <a:pt x="6" y="163"/>
                      </a:lnTo>
                      <a:lnTo>
                        <a:pt x="8" y="176"/>
                      </a:lnTo>
                      <a:lnTo>
                        <a:pt x="8" y="201"/>
                      </a:lnTo>
                      <a:lnTo>
                        <a:pt x="9" y="215"/>
                      </a:lnTo>
                      <a:lnTo>
                        <a:pt x="15" y="206"/>
                      </a:lnTo>
                      <a:lnTo>
                        <a:pt x="16" y="217"/>
                      </a:lnTo>
                      <a:lnTo>
                        <a:pt x="17" y="236"/>
                      </a:lnTo>
                      <a:lnTo>
                        <a:pt x="17" y="220"/>
                      </a:lnTo>
                      <a:lnTo>
                        <a:pt x="24" y="236"/>
                      </a:lnTo>
                      <a:lnTo>
                        <a:pt x="25" y="248"/>
                      </a:lnTo>
                      <a:lnTo>
                        <a:pt x="27" y="254"/>
                      </a:lnTo>
                      <a:lnTo>
                        <a:pt x="27" y="271"/>
                      </a:lnTo>
                      <a:lnTo>
                        <a:pt x="33" y="276"/>
                      </a:lnTo>
                      <a:lnTo>
                        <a:pt x="43" y="270"/>
                      </a:lnTo>
                      <a:lnTo>
                        <a:pt x="53" y="244"/>
                      </a:lnTo>
                      <a:lnTo>
                        <a:pt x="38" y="225"/>
                      </a:lnTo>
                      <a:lnTo>
                        <a:pt x="55" y="228"/>
                      </a:lnTo>
                      <a:lnTo>
                        <a:pt x="60" y="238"/>
                      </a:lnTo>
                      <a:lnTo>
                        <a:pt x="62" y="233"/>
                      </a:lnTo>
                      <a:lnTo>
                        <a:pt x="66" y="226"/>
                      </a:lnTo>
                      <a:lnTo>
                        <a:pt x="74" y="224"/>
                      </a:lnTo>
                      <a:lnTo>
                        <a:pt x="71" y="238"/>
                      </a:lnTo>
                      <a:lnTo>
                        <a:pt x="73" y="246"/>
                      </a:lnTo>
                      <a:lnTo>
                        <a:pt x="65" y="253"/>
                      </a:lnTo>
                      <a:lnTo>
                        <a:pt x="63" y="264"/>
                      </a:lnTo>
                      <a:lnTo>
                        <a:pt x="65" y="274"/>
                      </a:lnTo>
                      <a:lnTo>
                        <a:pt x="57" y="279"/>
                      </a:lnTo>
                      <a:lnTo>
                        <a:pt x="54" y="291"/>
                      </a:lnTo>
                      <a:lnTo>
                        <a:pt x="70" y="301"/>
                      </a:lnTo>
                      <a:lnTo>
                        <a:pt x="71" y="313"/>
                      </a:lnTo>
                      <a:lnTo>
                        <a:pt x="80" y="318"/>
                      </a:lnTo>
                      <a:lnTo>
                        <a:pt x="91" y="312"/>
                      </a:lnTo>
                      <a:lnTo>
                        <a:pt x="96" y="325"/>
                      </a:lnTo>
                      <a:lnTo>
                        <a:pt x="94" y="335"/>
                      </a:lnTo>
                      <a:lnTo>
                        <a:pt x="55" y="325"/>
                      </a:lnTo>
                      <a:lnTo>
                        <a:pt x="49" y="314"/>
                      </a:lnTo>
                      <a:lnTo>
                        <a:pt x="37" y="316"/>
                      </a:lnTo>
                      <a:lnTo>
                        <a:pt x="43" y="327"/>
                      </a:lnTo>
                      <a:lnTo>
                        <a:pt x="62" y="348"/>
                      </a:lnTo>
                      <a:lnTo>
                        <a:pt x="71" y="351"/>
                      </a:lnTo>
                      <a:lnTo>
                        <a:pt x="68" y="359"/>
                      </a:lnTo>
                      <a:lnTo>
                        <a:pt x="59" y="360"/>
                      </a:lnTo>
                      <a:lnTo>
                        <a:pt x="54" y="381"/>
                      </a:lnTo>
                      <a:lnTo>
                        <a:pt x="68" y="392"/>
                      </a:lnTo>
                      <a:lnTo>
                        <a:pt x="66" y="400"/>
                      </a:lnTo>
                      <a:lnTo>
                        <a:pt x="73" y="407"/>
                      </a:lnTo>
                      <a:lnTo>
                        <a:pt x="75" y="414"/>
                      </a:lnTo>
                      <a:lnTo>
                        <a:pt x="111" y="435"/>
                      </a:lnTo>
                      <a:lnTo>
                        <a:pt x="128" y="435"/>
                      </a:lnTo>
                      <a:lnTo>
                        <a:pt x="138" y="427"/>
                      </a:lnTo>
                      <a:lnTo>
                        <a:pt x="137" y="441"/>
                      </a:lnTo>
                      <a:lnTo>
                        <a:pt x="127" y="447"/>
                      </a:lnTo>
                      <a:lnTo>
                        <a:pt x="100" y="450"/>
                      </a:lnTo>
                      <a:lnTo>
                        <a:pt x="97" y="457"/>
                      </a:lnTo>
                      <a:lnTo>
                        <a:pt x="106" y="469"/>
                      </a:lnTo>
                      <a:lnTo>
                        <a:pt x="108" y="481"/>
                      </a:lnTo>
                      <a:lnTo>
                        <a:pt x="121" y="486"/>
                      </a:lnTo>
                      <a:lnTo>
                        <a:pt x="128" y="483"/>
                      </a:lnTo>
                      <a:lnTo>
                        <a:pt x="130" y="501"/>
                      </a:lnTo>
                      <a:lnTo>
                        <a:pt x="124" y="509"/>
                      </a:lnTo>
                      <a:lnTo>
                        <a:pt x="129" y="522"/>
                      </a:lnTo>
                      <a:lnTo>
                        <a:pt x="132" y="517"/>
                      </a:lnTo>
                      <a:lnTo>
                        <a:pt x="148" y="526"/>
                      </a:lnTo>
                      <a:lnTo>
                        <a:pt x="152" y="518"/>
                      </a:lnTo>
                      <a:lnTo>
                        <a:pt x="156" y="527"/>
                      </a:lnTo>
                      <a:lnTo>
                        <a:pt x="160" y="522"/>
                      </a:lnTo>
                      <a:lnTo>
                        <a:pt x="173" y="527"/>
                      </a:lnTo>
                      <a:lnTo>
                        <a:pt x="177" y="516"/>
                      </a:lnTo>
                      <a:lnTo>
                        <a:pt x="191" y="516"/>
                      </a:lnTo>
                      <a:lnTo>
                        <a:pt x="193" y="501"/>
                      </a:lnTo>
                      <a:lnTo>
                        <a:pt x="192" y="495"/>
                      </a:lnTo>
                      <a:lnTo>
                        <a:pt x="198" y="479"/>
                      </a:lnTo>
                      <a:lnTo>
                        <a:pt x="208" y="477"/>
                      </a:lnTo>
                      <a:lnTo>
                        <a:pt x="215" y="483"/>
                      </a:lnTo>
                      <a:lnTo>
                        <a:pt x="221" y="478"/>
                      </a:lnTo>
                      <a:lnTo>
                        <a:pt x="218" y="466"/>
                      </a:lnTo>
                      <a:lnTo>
                        <a:pt x="213" y="458"/>
                      </a:lnTo>
                      <a:lnTo>
                        <a:pt x="205" y="457"/>
                      </a:lnTo>
                      <a:lnTo>
                        <a:pt x="210" y="443"/>
                      </a:lnTo>
                      <a:lnTo>
                        <a:pt x="211" y="414"/>
                      </a:lnTo>
                      <a:lnTo>
                        <a:pt x="214" y="396"/>
                      </a:lnTo>
                      <a:lnTo>
                        <a:pt x="218" y="386"/>
                      </a:lnTo>
                      <a:lnTo>
                        <a:pt x="224" y="381"/>
                      </a:lnTo>
                      <a:lnTo>
                        <a:pt x="230" y="382"/>
                      </a:lnTo>
                      <a:lnTo>
                        <a:pt x="231" y="394"/>
                      </a:lnTo>
                      <a:lnTo>
                        <a:pt x="230" y="404"/>
                      </a:lnTo>
                      <a:lnTo>
                        <a:pt x="235" y="416"/>
                      </a:lnTo>
                      <a:lnTo>
                        <a:pt x="241" y="416"/>
                      </a:lnTo>
                      <a:lnTo>
                        <a:pt x="250" y="399"/>
                      </a:lnTo>
                      <a:lnTo>
                        <a:pt x="250" y="388"/>
                      </a:lnTo>
                      <a:lnTo>
                        <a:pt x="252" y="368"/>
                      </a:lnTo>
                      <a:lnTo>
                        <a:pt x="261" y="353"/>
                      </a:lnTo>
                      <a:lnTo>
                        <a:pt x="266" y="366"/>
                      </a:lnTo>
                      <a:lnTo>
                        <a:pt x="267" y="382"/>
                      </a:lnTo>
                      <a:lnTo>
                        <a:pt x="253" y="421"/>
                      </a:lnTo>
                      <a:lnTo>
                        <a:pt x="257" y="446"/>
                      </a:lnTo>
                      <a:lnTo>
                        <a:pt x="264" y="452"/>
                      </a:lnTo>
                      <a:lnTo>
                        <a:pt x="270" y="462"/>
                      </a:lnTo>
                      <a:lnTo>
                        <a:pt x="296" y="450"/>
                      </a:lnTo>
                      <a:lnTo>
                        <a:pt x="299" y="439"/>
                      </a:lnTo>
                      <a:lnTo>
                        <a:pt x="307" y="435"/>
                      </a:lnTo>
                      <a:lnTo>
                        <a:pt x="313" y="424"/>
                      </a:lnTo>
                      <a:lnTo>
                        <a:pt x="315" y="409"/>
                      </a:lnTo>
                      <a:lnTo>
                        <a:pt x="313" y="396"/>
                      </a:lnTo>
                      <a:lnTo>
                        <a:pt x="322" y="389"/>
                      </a:lnTo>
                      <a:lnTo>
                        <a:pt x="326" y="381"/>
                      </a:lnTo>
                      <a:lnTo>
                        <a:pt x="329" y="383"/>
                      </a:lnTo>
                      <a:lnTo>
                        <a:pt x="331" y="398"/>
                      </a:lnTo>
                      <a:lnTo>
                        <a:pt x="336" y="400"/>
                      </a:lnTo>
                      <a:lnTo>
                        <a:pt x="327" y="419"/>
                      </a:lnTo>
                      <a:lnTo>
                        <a:pt x="320" y="425"/>
                      </a:lnTo>
                      <a:lnTo>
                        <a:pt x="318" y="437"/>
                      </a:lnTo>
                      <a:lnTo>
                        <a:pt x="315" y="443"/>
                      </a:lnTo>
                      <a:lnTo>
                        <a:pt x="313" y="453"/>
                      </a:lnTo>
                      <a:lnTo>
                        <a:pt x="316" y="462"/>
                      </a:lnTo>
                      <a:lnTo>
                        <a:pt x="322" y="464"/>
                      </a:lnTo>
                      <a:lnTo>
                        <a:pt x="326" y="453"/>
                      </a:lnTo>
                      <a:lnTo>
                        <a:pt x="334" y="470"/>
                      </a:lnTo>
                      <a:lnTo>
                        <a:pt x="342" y="474"/>
                      </a:lnTo>
                      <a:lnTo>
                        <a:pt x="364" y="461"/>
                      </a:lnTo>
                      <a:lnTo>
                        <a:pt x="367" y="467"/>
                      </a:lnTo>
                      <a:lnTo>
                        <a:pt x="363" y="473"/>
                      </a:lnTo>
                      <a:lnTo>
                        <a:pt x="350" y="474"/>
                      </a:lnTo>
                      <a:lnTo>
                        <a:pt x="347" y="481"/>
                      </a:lnTo>
                      <a:lnTo>
                        <a:pt x="336" y="485"/>
                      </a:lnTo>
                      <a:lnTo>
                        <a:pt x="334" y="491"/>
                      </a:lnTo>
                      <a:lnTo>
                        <a:pt x="316" y="491"/>
                      </a:lnTo>
                      <a:lnTo>
                        <a:pt x="306" y="483"/>
                      </a:lnTo>
                      <a:lnTo>
                        <a:pt x="284" y="485"/>
                      </a:lnTo>
                      <a:lnTo>
                        <a:pt x="268" y="500"/>
                      </a:lnTo>
                      <a:lnTo>
                        <a:pt x="275" y="516"/>
                      </a:lnTo>
                      <a:lnTo>
                        <a:pt x="272" y="524"/>
                      </a:lnTo>
                      <a:lnTo>
                        <a:pt x="264" y="516"/>
                      </a:lnTo>
                      <a:lnTo>
                        <a:pt x="257" y="516"/>
                      </a:lnTo>
                      <a:lnTo>
                        <a:pt x="253" y="526"/>
                      </a:lnTo>
                      <a:lnTo>
                        <a:pt x="247" y="528"/>
                      </a:lnTo>
                      <a:lnTo>
                        <a:pt x="243" y="538"/>
                      </a:lnTo>
                      <a:lnTo>
                        <a:pt x="240" y="540"/>
                      </a:lnTo>
                      <a:lnTo>
                        <a:pt x="240" y="556"/>
                      </a:lnTo>
                      <a:lnTo>
                        <a:pt x="230" y="559"/>
                      </a:lnTo>
                      <a:lnTo>
                        <a:pt x="224" y="555"/>
                      </a:lnTo>
                      <a:lnTo>
                        <a:pt x="193" y="563"/>
                      </a:lnTo>
                      <a:lnTo>
                        <a:pt x="192" y="570"/>
                      </a:lnTo>
                      <a:lnTo>
                        <a:pt x="198" y="581"/>
                      </a:lnTo>
                      <a:lnTo>
                        <a:pt x="194" y="590"/>
                      </a:lnTo>
                      <a:lnTo>
                        <a:pt x="187" y="586"/>
                      </a:lnTo>
                      <a:lnTo>
                        <a:pt x="183" y="572"/>
                      </a:lnTo>
                      <a:lnTo>
                        <a:pt x="178" y="565"/>
                      </a:lnTo>
                      <a:lnTo>
                        <a:pt x="167" y="569"/>
                      </a:lnTo>
                      <a:lnTo>
                        <a:pt x="164" y="575"/>
                      </a:lnTo>
                      <a:lnTo>
                        <a:pt x="165" y="609"/>
                      </a:lnTo>
                      <a:lnTo>
                        <a:pt x="172" y="635"/>
                      </a:lnTo>
                      <a:lnTo>
                        <a:pt x="170" y="642"/>
                      </a:lnTo>
                      <a:lnTo>
                        <a:pt x="170" y="649"/>
                      </a:lnTo>
                      <a:lnTo>
                        <a:pt x="176" y="652"/>
                      </a:lnTo>
                      <a:lnTo>
                        <a:pt x="186" y="652"/>
                      </a:lnTo>
                      <a:lnTo>
                        <a:pt x="195" y="640"/>
                      </a:lnTo>
                      <a:lnTo>
                        <a:pt x="200" y="646"/>
                      </a:lnTo>
                      <a:lnTo>
                        <a:pt x="208" y="646"/>
                      </a:lnTo>
                      <a:lnTo>
                        <a:pt x="216" y="645"/>
                      </a:lnTo>
                      <a:lnTo>
                        <a:pt x="216" y="639"/>
                      </a:lnTo>
                      <a:lnTo>
                        <a:pt x="221" y="637"/>
                      </a:lnTo>
                      <a:lnTo>
                        <a:pt x="223" y="646"/>
                      </a:lnTo>
                      <a:lnTo>
                        <a:pt x="229" y="645"/>
                      </a:lnTo>
                      <a:lnTo>
                        <a:pt x="231" y="636"/>
                      </a:lnTo>
                      <a:lnTo>
                        <a:pt x="235" y="641"/>
                      </a:lnTo>
                      <a:lnTo>
                        <a:pt x="251" y="636"/>
                      </a:lnTo>
                      <a:lnTo>
                        <a:pt x="261" y="624"/>
                      </a:lnTo>
                      <a:lnTo>
                        <a:pt x="267" y="622"/>
                      </a:lnTo>
                      <a:lnTo>
                        <a:pt x="277" y="623"/>
                      </a:lnTo>
                      <a:lnTo>
                        <a:pt x="281" y="629"/>
                      </a:lnTo>
                      <a:lnTo>
                        <a:pt x="306" y="622"/>
                      </a:lnTo>
                      <a:lnTo>
                        <a:pt x="315" y="624"/>
                      </a:lnTo>
                      <a:lnTo>
                        <a:pt x="327" y="617"/>
                      </a:lnTo>
                      <a:lnTo>
                        <a:pt x="329" y="606"/>
                      </a:lnTo>
                      <a:lnTo>
                        <a:pt x="339" y="603"/>
                      </a:lnTo>
                      <a:lnTo>
                        <a:pt x="340" y="613"/>
                      </a:lnTo>
                      <a:lnTo>
                        <a:pt x="336" y="612"/>
                      </a:lnTo>
                      <a:lnTo>
                        <a:pt x="340" y="619"/>
                      </a:lnTo>
                      <a:lnTo>
                        <a:pt x="343" y="634"/>
                      </a:lnTo>
                      <a:lnTo>
                        <a:pt x="338" y="637"/>
                      </a:lnTo>
                      <a:lnTo>
                        <a:pt x="323" y="633"/>
                      </a:lnTo>
                      <a:lnTo>
                        <a:pt x="316" y="639"/>
                      </a:lnTo>
                      <a:lnTo>
                        <a:pt x="311" y="629"/>
                      </a:lnTo>
                      <a:lnTo>
                        <a:pt x="308" y="641"/>
                      </a:lnTo>
                      <a:lnTo>
                        <a:pt x="296" y="641"/>
                      </a:lnTo>
                      <a:lnTo>
                        <a:pt x="296" y="647"/>
                      </a:lnTo>
                      <a:lnTo>
                        <a:pt x="286" y="652"/>
                      </a:lnTo>
                      <a:lnTo>
                        <a:pt x="281" y="649"/>
                      </a:lnTo>
                      <a:lnTo>
                        <a:pt x="270" y="651"/>
                      </a:lnTo>
                      <a:lnTo>
                        <a:pt x="237" y="668"/>
                      </a:lnTo>
                      <a:lnTo>
                        <a:pt x="229" y="668"/>
                      </a:lnTo>
                      <a:lnTo>
                        <a:pt x="231" y="676"/>
                      </a:lnTo>
                      <a:lnTo>
                        <a:pt x="240" y="684"/>
                      </a:lnTo>
                      <a:lnTo>
                        <a:pt x="286" y="694"/>
                      </a:lnTo>
                      <a:lnTo>
                        <a:pt x="293" y="706"/>
                      </a:lnTo>
                      <a:lnTo>
                        <a:pt x="291" y="714"/>
                      </a:lnTo>
                      <a:lnTo>
                        <a:pt x="261" y="705"/>
                      </a:lnTo>
                      <a:lnTo>
                        <a:pt x="258" y="701"/>
                      </a:lnTo>
                      <a:lnTo>
                        <a:pt x="246" y="705"/>
                      </a:lnTo>
                      <a:lnTo>
                        <a:pt x="236" y="699"/>
                      </a:lnTo>
                      <a:lnTo>
                        <a:pt x="225" y="700"/>
                      </a:lnTo>
                      <a:lnTo>
                        <a:pt x="225" y="708"/>
                      </a:lnTo>
                      <a:lnTo>
                        <a:pt x="223" y="715"/>
                      </a:lnTo>
                      <a:lnTo>
                        <a:pt x="215" y="716"/>
                      </a:lnTo>
                      <a:lnTo>
                        <a:pt x="211" y="694"/>
                      </a:lnTo>
                      <a:lnTo>
                        <a:pt x="198" y="690"/>
                      </a:lnTo>
                      <a:lnTo>
                        <a:pt x="183" y="706"/>
                      </a:lnTo>
                      <a:lnTo>
                        <a:pt x="188" y="722"/>
                      </a:lnTo>
                      <a:lnTo>
                        <a:pt x="183" y="738"/>
                      </a:lnTo>
                      <a:lnTo>
                        <a:pt x="191" y="753"/>
                      </a:lnTo>
                      <a:lnTo>
                        <a:pt x="195" y="771"/>
                      </a:lnTo>
                      <a:lnTo>
                        <a:pt x="199" y="774"/>
                      </a:lnTo>
                      <a:lnTo>
                        <a:pt x="205" y="792"/>
                      </a:lnTo>
                      <a:lnTo>
                        <a:pt x="236" y="807"/>
                      </a:lnTo>
                      <a:lnTo>
                        <a:pt x="241" y="806"/>
                      </a:lnTo>
                      <a:lnTo>
                        <a:pt x="248" y="817"/>
                      </a:lnTo>
                      <a:lnTo>
                        <a:pt x="248" y="829"/>
                      </a:lnTo>
                      <a:lnTo>
                        <a:pt x="254" y="833"/>
                      </a:lnTo>
                      <a:lnTo>
                        <a:pt x="270" y="834"/>
                      </a:lnTo>
                      <a:lnTo>
                        <a:pt x="278" y="830"/>
                      </a:lnTo>
                      <a:lnTo>
                        <a:pt x="283" y="833"/>
                      </a:lnTo>
                      <a:lnTo>
                        <a:pt x="288" y="829"/>
                      </a:lnTo>
                      <a:lnTo>
                        <a:pt x="300" y="828"/>
                      </a:lnTo>
                      <a:lnTo>
                        <a:pt x="306" y="835"/>
                      </a:lnTo>
                      <a:lnTo>
                        <a:pt x="312" y="834"/>
                      </a:lnTo>
                      <a:lnTo>
                        <a:pt x="312" y="841"/>
                      </a:lnTo>
                      <a:lnTo>
                        <a:pt x="304" y="856"/>
                      </a:lnTo>
                      <a:lnTo>
                        <a:pt x="302" y="848"/>
                      </a:lnTo>
                      <a:lnTo>
                        <a:pt x="288" y="849"/>
                      </a:lnTo>
                      <a:lnTo>
                        <a:pt x="270" y="859"/>
                      </a:lnTo>
                      <a:lnTo>
                        <a:pt x="270" y="868"/>
                      </a:lnTo>
                      <a:lnTo>
                        <a:pt x="308" y="904"/>
                      </a:lnTo>
                      <a:lnTo>
                        <a:pt x="311" y="911"/>
                      </a:lnTo>
                      <a:lnTo>
                        <a:pt x="311" y="936"/>
                      </a:lnTo>
                      <a:lnTo>
                        <a:pt x="316" y="935"/>
                      </a:lnTo>
                      <a:lnTo>
                        <a:pt x="323" y="922"/>
                      </a:lnTo>
                      <a:lnTo>
                        <a:pt x="323" y="930"/>
                      </a:lnTo>
                      <a:lnTo>
                        <a:pt x="329" y="937"/>
                      </a:lnTo>
                      <a:lnTo>
                        <a:pt x="338" y="936"/>
                      </a:lnTo>
                      <a:lnTo>
                        <a:pt x="349" y="925"/>
                      </a:lnTo>
                      <a:lnTo>
                        <a:pt x="350" y="910"/>
                      </a:lnTo>
                      <a:lnTo>
                        <a:pt x="354" y="908"/>
                      </a:lnTo>
                      <a:lnTo>
                        <a:pt x="353" y="900"/>
                      </a:lnTo>
                      <a:lnTo>
                        <a:pt x="348" y="888"/>
                      </a:lnTo>
                      <a:lnTo>
                        <a:pt x="351" y="878"/>
                      </a:lnTo>
                      <a:lnTo>
                        <a:pt x="349" y="873"/>
                      </a:lnTo>
                      <a:lnTo>
                        <a:pt x="351" y="866"/>
                      </a:lnTo>
                      <a:lnTo>
                        <a:pt x="363" y="855"/>
                      </a:lnTo>
                      <a:lnTo>
                        <a:pt x="367" y="840"/>
                      </a:lnTo>
                      <a:lnTo>
                        <a:pt x="365" y="839"/>
                      </a:lnTo>
                      <a:lnTo>
                        <a:pt x="369" y="832"/>
                      </a:lnTo>
                      <a:lnTo>
                        <a:pt x="364" y="822"/>
                      </a:lnTo>
                      <a:lnTo>
                        <a:pt x="370" y="802"/>
                      </a:lnTo>
                      <a:lnTo>
                        <a:pt x="367" y="792"/>
                      </a:lnTo>
                      <a:lnTo>
                        <a:pt x="367" y="771"/>
                      </a:lnTo>
                      <a:lnTo>
                        <a:pt x="370" y="762"/>
                      </a:lnTo>
                      <a:lnTo>
                        <a:pt x="381" y="742"/>
                      </a:lnTo>
                      <a:lnTo>
                        <a:pt x="392" y="741"/>
                      </a:lnTo>
                      <a:lnTo>
                        <a:pt x="387" y="728"/>
                      </a:lnTo>
                      <a:lnTo>
                        <a:pt x="380" y="731"/>
                      </a:lnTo>
                      <a:lnTo>
                        <a:pt x="379" y="722"/>
                      </a:lnTo>
                      <a:lnTo>
                        <a:pt x="406" y="710"/>
                      </a:lnTo>
                      <a:lnTo>
                        <a:pt x="413" y="715"/>
                      </a:lnTo>
                      <a:lnTo>
                        <a:pt x="417" y="714"/>
                      </a:lnTo>
                      <a:lnTo>
                        <a:pt x="417" y="704"/>
                      </a:lnTo>
                      <a:lnTo>
                        <a:pt x="420" y="698"/>
                      </a:lnTo>
                      <a:lnTo>
                        <a:pt x="420" y="688"/>
                      </a:lnTo>
                      <a:lnTo>
                        <a:pt x="423" y="680"/>
                      </a:lnTo>
                      <a:lnTo>
                        <a:pt x="425" y="669"/>
                      </a:lnTo>
                      <a:lnTo>
                        <a:pt x="425" y="661"/>
                      </a:lnTo>
                      <a:lnTo>
                        <a:pt x="423" y="662"/>
                      </a:lnTo>
                      <a:lnTo>
                        <a:pt x="424" y="646"/>
                      </a:lnTo>
                      <a:lnTo>
                        <a:pt x="429" y="626"/>
                      </a:lnTo>
                      <a:lnTo>
                        <a:pt x="426" y="620"/>
                      </a:lnTo>
                      <a:lnTo>
                        <a:pt x="425" y="607"/>
                      </a:lnTo>
                      <a:lnTo>
                        <a:pt x="426" y="588"/>
                      </a:lnTo>
                      <a:lnTo>
                        <a:pt x="425" y="583"/>
                      </a:lnTo>
                      <a:lnTo>
                        <a:pt x="425" y="576"/>
                      </a:lnTo>
                      <a:lnTo>
                        <a:pt x="440" y="570"/>
                      </a:lnTo>
                      <a:lnTo>
                        <a:pt x="451" y="577"/>
                      </a:lnTo>
                      <a:lnTo>
                        <a:pt x="455" y="575"/>
                      </a:lnTo>
                      <a:lnTo>
                        <a:pt x="456" y="563"/>
                      </a:lnTo>
                      <a:lnTo>
                        <a:pt x="455" y="552"/>
                      </a:lnTo>
                      <a:lnTo>
                        <a:pt x="455" y="529"/>
                      </a:lnTo>
                      <a:lnTo>
                        <a:pt x="460" y="522"/>
                      </a:lnTo>
                      <a:lnTo>
                        <a:pt x="457" y="511"/>
                      </a:lnTo>
                      <a:lnTo>
                        <a:pt x="461" y="510"/>
                      </a:lnTo>
                      <a:lnTo>
                        <a:pt x="458" y="502"/>
                      </a:lnTo>
                      <a:lnTo>
                        <a:pt x="460" y="491"/>
                      </a:lnTo>
                      <a:lnTo>
                        <a:pt x="460" y="477"/>
                      </a:lnTo>
                      <a:lnTo>
                        <a:pt x="457" y="464"/>
                      </a:lnTo>
                      <a:lnTo>
                        <a:pt x="473" y="462"/>
                      </a:lnTo>
                      <a:lnTo>
                        <a:pt x="477" y="453"/>
                      </a:lnTo>
                      <a:lnTo>
                        <a:pt x="485" y="453"/>
                      </a:lnTo>
                      <a:lnTo>
                        <a:pt x="489" y="432"/>
                      </a:lnTo>
                      <a:lnTo>
                        <a:pt x="485" y="424"/>
                      </a:lnTo>
                      <a:lnTo>
                        <a:pt x="498" y="420"/>
                      </a:lnTo>
                      <a:lnTo>
                        <a:pt x="508" y="423"/>
                      </a:lnTo>
                      <a:lnTo>
                        <a:pt x="521" y="404"/>
                      </a:lnTo>
                      <a:lnTo>
                        <a:pt x="536" y="404"/>
                      </a:lnTo>
                      <a:lnTo>
                        <a:pt x="552" y="392"/>
                      </a:lnTo>
                      <a:lnTo>
                        <a:pt x="570" y="399"/>
                      </a:lnTo>
                      <a:lnTo>
                        <a:pt x="581" y="398"/>
                      </a:lnTo>
                      <a:lnTo>
                        <a:pt x="585" y="392"/>
                      </a:lnTo>
                      <a:lnTo>
                        <a:pt x="591" y="371"/>
                      </a:lnTo>
                      <a:lnTo>
                        <a:pt x="589" y="354"/>
                      </a:lnTo>
                      <a:lnTo>
                        <a:pt x="590" y="345"/>
                      </a:lnTo>
                      <a:lnTo>
                        <a:pt x="586" y="341"/>
                      </a:lnTo>
                      <a:lnTo>
                        <a:pt x="570" y="341"/>
                      </a:lnTo>
                      <a:lnTo>
                        <a:pt x="531" y="327"/>
                      </a:lnTo>
                      <a:lnTo>
                        <a:pt x="525" y="314"/>
                      </a:lnTo>
                      <a:lnTo>
                        <a:pt x="503" y="305"/>
                      </a:lnTo>
                      <a:lnTo>
                        <a:pt x="495" y="283"/>
                      </a:lnTo>
                      <a:lnTo>
                        <a:pt x="492" y="267"/>
                      </a:lnTo>
                      <a:lnTo>
                        <a:pt x="484" y="264"/>
                      </a:lnTo>
                      <a:lnTo>
                        <a:pt x="477" y="254"/>
                      </a:lnTo>
                      <a:lnTo>
                        <a:pt x="444" y="252"/>
                      </a:lnTo>
                      <a:lnTo>
                        <a:pt x="441" y="231"/>
                      </a:lnTo>
                      <a:lnTo>
                        <a:pt x="445" y="217"/>
                      </a:lnTo>
                      <a:lnTo>
                        <a:pt x="445" y="210"/>
                      </a:lnTo>
                      <a:lnTo>
                        <a:pt x="447" y="204"/>
                      </a:lnTo>
                      <a:lnTo>
                        <a:pt x="449" y="192"/>
                      </a:lnTo>
                      <a:lnTo>
                        <a:pt x="440" y="172"/>
                      </a:lnTo>
                      <a:lnTo>
                        <a:pt x="435" y="150"/>
                      </a:lnTo>
                      <a:lnTo>
                        <a:pt x="426" y="133"/>
                      </a:lnTo>
                      <a:lnTo>
                        <a:pt x="417" y="133"/>
                      </a:lnTo>
                      <a:lnTo>
                        <a:pt x="413" y="123"/>
                      </a:lnTo>
                      <a:lnTo>
                        <a:pt x="408" y="128"/>
                      </a:lnTo>
                      <a:lnTo>
                        <a:pt x="401" y="145"/>
                      </a:lnTo>
                      <a:lnTo>
                        <a:pt x="401" y="157"/>
                      </a:lnTo>
                      <a:lnTo>
                        <a:pt x="404" y="167"/>
                      </a:lnTo>
                      <a:lnTo>
                        <a:pt x="391" y="181"/>
                      </a:lnTo>
                      <a:lnTo>
                        <a:pt x="379" y="204"/>
                      </a:lnTo>
                      <a:lnTo>
                        <a:pt x="377" y="195"/>
                      </a:lnTo>
                      <a:lnTo>
                        <a:pt x="382" y="188"/>
                      </a:lnTo>
                      <a:lnTo>
                        <a:pt x="386" y="171"/>
                      </a:lnTo>
                      <a:lnTo>
                        <a:pt x="382" y="155"/>
                      </a:lnTo>
                      <a:lnTo>
                        <a:pt x="379" y="150"/>
                      </a:lnTo>
                      <a:lnTo>
                        <a:pt x="376" y="152"/>
                      </a:lnTo>
                      <a:lnTo>
                        <a:pt x="379" y="144"/>
                      </a:lnTo>
                      <a:lnTo>
                        <a:pt x="385" y="136"/>
                      </a:lnTo>
                      <a:lnTo>
                        <a:pt x="390" y="106"/>
                      </a:lnTo>
                      <a:lnTo>
                        <a:pt x="394" y="101"/>
                      </a:lnTo>
                      <a:lnTo>
                        <a:pt x="397" y="81"/>
                      </a:lnTo>
                      <a:lnTo>
                        <a:pt x="385" y="60"/>
                      </a:lnTo>
                      <a:lnTo>
                        <a:pt x="350" y="22"/>
                      </a:lnTo>
                      <a:lnTo>
                        <a:pt x="337" y="29"/>
                      </a:lnTo>
                      <a:lnTo>
                        <a:pt x="339" y="39"/>
                      </a:lnTo>
                      <a:lnTo>
                        <a:pt x="339" y="47"/>
                      </a:lnTo>
                      <a:lnTo>
                        <a:pt x="329" y="41"/>
                      </a:lnTo>
                      <a:lnTo>
                        <a:pt x="324" y="43"/>
                      </a:lnTo>
                      <a:lnTo>
                        <a:pt x="324" y="14"/>
                      </a:lnTo>
                      <a:lnTo>
                        <a:pt x="323" y="0"/>
                      </a:lnTo>
                      <a:lnTo>
                        <a:pt x="293" y="0"/>
                      </a:lnTo>
                      <a:lnTo>
                        <a:pt x="293" y="0"/>
                      </a:lnTo>
                      <a:lnTo>
                        <a:pt x="290" y="2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62" name="Freeform 224"/>
                <p:cNvSpPr>
                  <a:spLocks noChangeAspect="1"/>
                </p:cNvSpPr>
                <p:nvPr/>
              </p:nvSpPr>
              <p:spPr bwMode="gray">
                <a:xfrm>
                  <a:off x="3306" y="1118"/>
                  <a:ext cx="25" cy="23"/>
                </a:xfrm>
                <a:custGeom>
                  <a:avLst/>
                  <a:gdLst/>
                  <a:ahLst/>
                  <a:cxnLst>
                    <a:cxn ang="0">
                      <a:pos x="52" y="117"/>
                    </a:cxn>
                    <a:cxn ang="0">
                      <a:pos x="54" y="111"/>
                    </a:cxn>
                    <a:cxn ang="0">
                      <a:pos x="65" y="112"/>
                    </a:cxn>
                    <a:cxn ang="0">
                      <a:pos x="81" y="99"/>
                    </a:cxn>
                    <a:cxn ang="0">
                      <a:pos x="105" y="97"/>
                    </a:cxn>
                    <a:cxn ang="0">
                      <a:pos x="107" y="86"/>
                    </a:cxn>
                    <a:cxn ang="0">
                      <a:pos x="106" y="81"/>
                    </a:cxn>
                    <a:cxn ang="0">
                      <a:pos x="111" y="52"/>
                    </a:cxn>
                    <a:cxn ang="0">
                      <a:pos x="126" y="37"/>
                    </a:cxn>
                    <a:cxn ang="0">
                      <a:pos x="111" y="22"/>
                    </a:cxn>
                    <a:cxn ang="0">
                      <a:pos x="107" y="14"/>
                    </a:cxn>
                    <a:cxn ang="0">
                      <a:pos x="106" y="8"/>
                    </a:cxn>
                    <a:cxn ang="0">
                      <a:pos x="67" y="13"/>
                    </a:cxn>
                    <a:cxn ang="0">
                      <a:pos x="62" y="13"/>
                    </a:cxn>
                    <a:cxn ang="0">
                      <a:pos x="67" y="10"/>
                    </a:cxn>
                    <a:cxn ang="0">
                      <a:pos x="69" y="0"/>
                    </a:cxn>
                    <a:cxn ang="0">
                      <a:pos x="65" y="3"/>
                    </a:cxn>
                    <a:cxn ang="0">
                      <a:pos x="51" y="4"/>
                    </a:cxn>
                    <a:cxn ang="0">
                      <a:pos x="44" y="20"/>
                    </a:cxn>
                    <a:cxn ang="0">
                      <a:pos x="38" y="26"/>
                    </a:cxn>
                    <a:cxn ang="0">
                      <a:pos x="32" y="22"/>
                    </a:cxn>
                    <a:cxn ang="0">
                      <a:pos x="27" y="30"/>
                    </a:cxn>
                    <a:cxn ang="0">
                      <a:pos x="0" y="40"/>
                    </a:cxn>
                    <a:cxn ang="0">
                      <a:pos x="11" y="52"/>
                    </a:cxn>
                    <a:cxn ang="0">
                      <a:pos x="25" y="54"/>
                    </a:cxn>
                    <a:cxn ang="0">
                      <a:pos x="25" y="65"/>
                    </a:cxn>
                    <a:cxn ang="0">
                      <a:pos x="24" y="73"/>
                    </a:cxn>
                    <a:cxn ang="0">
                      <a:pos x="26" y="87"/>
                    </a:cxn>
                    <a:cxn ang="0">
                      <a:pos x="31" y="99"/>
                    </a:cxn>
                    <a:cxn ang="0">
                      <a:pos x="33" y="106"/>
                    </a:cxn>
                    <a:cxn ang="0">
                      <a:pos x="38" y="114"/>
                    </a:cxn>
                    <a:cxn ang="0">
                      <a:pos x="52" y="117"/>
                    </a:cxn>
                  </a:cxnLst>
                  <a:rect l="0" t="0" r="r" b="b"/>
                  <a:pathLst>
                    <a:path w="126" h="117">
                      <a:moveTo>
                        <a:pt x="52" y="117"/>
                      </a:moveTo>
                      <a:lnTo>
                        <a:pt x="54" y="111"/>
                      </a:lnTo>
                      <a:lnTo>
                        <a:pt x="65" y="112"/>
                      </a:lnTo>
                      <a:lnTo>
                        <a:pt x="81" y="99"/>
                      </a:lnTo>
                      <a:lnTo>
                        <a:pt x="105" y="97"/>
                      </a:lnTo>
                      <a:lnTo>
                        <a:pt x="107" y="86"/>
                      </a:lnTo>
                      <a:lnTo>
                        <a:pt x="106" y="81"/>
                      </a:lnTo>
                      <a:lnTo>
                        <a:pt x="111" y="52"/>
                      </a:lnTo>
                      <a:lnTo>
                        <a:pt x="126" y="37"/>
                      </a:lnTo>
                      <a:lnTo>
                        <a:pt x="111" y="22"/>
                      </a:lnTo>
                      <a:lnTo>
                        <a:pt x="107" y="14"/>
                      </a:lnTo>
                      <a:lnTo>
                        <a:pt x="106" y="8"/>
                      </a:lnTo>
                      <a:lnTo>
                        <a:pt x="67" y="13"/>
                      </a:lnTo>
                      <a:lnTo>
                        <a:pt x="62" y="13"/>
                      </a:lnTo>
                      <a:lnTo>
                        <a:pt x="67" y="10"/>
                      </a:lnTo>
                      <a:lnTo>
                        <a:pt x="69" y="0"/>
                      </a:lnTo>
                      <a:lnTo>
                        <a:pt x="65" y="3"/>
                      </a:lnTo>
                      <a:lnTo>
                        <a:pt x="51" y="4"/>
                      </a:lnTo>
                      <a:lnTo>
                        <a:pt x="44" y="20"/>
                      </a:lnTo>
                      <a:lnTo>
                        <a:pt x="38" y="26"/>
                      </a:lnTo>
                      <a:lnTo>
                        <a:pt x="32" y="22"/>
                      </a:lnTo>
                      <a:lnTo>
                        <a:pt x="27" y="30"/>
                      </a:lnTo>
                      <a:lnTo>
                        <a:pt x="0" y="40"/>
                      </a:lnTo>
                      <a:lnTo>
                        <a:pt x="11" y="52"/>
                      </a:lnTo>
                      <a:lnTo>
                        <a:pt x="25" y="54"/>
                      </a:lnTo>
                      <a:lnTo>
                        <a:pt x="25" y="65"/>
                      </a:lnTo>
                      <a:lnTo>
                        <a:pt x="24" y="73"/>
                      </a:lnTo>
                      <a:lnTo>
                        <a:pt x="26" y="87"/>
                      </a:lnTo>
                      <a:lnTo>
                        <a:pt x="31" y="99"/>
                      </a:lnTo>
                      <a:lnTo>
                        <a:pt x="33" y="106"/>
                      </a:lnTo>
                      <a:lnTo>
                        <a:pt x="38" y="114"/>
                      </a:lnTo>
                      <a:lnTo>
                        <a:pt x="52" y="11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63" name="Freeform 225"/>
                <p:cNvSpPr>
                  <a:spLocks noChangeAspect="1"/>
                </p:cNvSpPr>
                <p:nvPr/>
              </p:nvSpPr>
              <p:spPr bwMode="gray">
                <a:xfrm>
                  <a:off x="3340" y="1146"/>
                  <a:ext cx="1" cy="1"/>
                </a:xfrm>
                <a:custGeom>
                  <a:avLst/>
                  <a:gdLst/>
                  <a:ahLst/>
                  <a:cxnLst>
                    <a:cxn ang="0">
                      <a:pos x="0" y="0"/>
                    </a:cxn>
                    <a:cxn ang="0">
                      <a:pos x="0" y="2"/>
                    </a:cxn>
                    <a:cxn ang="0">
                      <a:pos x="1" y="2"/>
                    </a:cxn>
                    <a:cxn ang="0">
                      <a:pos x="0" y="0"/>
                    </a:cxn>
                  </a:cxnLst>
                  <a:rect l="0" t="0" r="r" b="b"/>
                  <a:pathLst>
                    <a:path w="1" h="2">
                      <a:moveTo>
                        <a:pt x="0" y="0"/>
                      </a:moveTo>
                      <a:lnTo>
                        <a:pt x="0" y="2"/>
                      </a:lnTo>
                      <a:lnTo>
                        <a:pt x="1" y="2"/>
                      </a:lnTo>
                      <a:lnTo>
                        <a:pt x="0"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64" name="Freeform 226"/>
                <p:cNvSpPr>
                  <a:spLocks noChangeAspect="1"/>
                </p:cNvSpPr>
                <p:nvPr/>
              </p:nvSpPr>
              <p:spPr bwMode="gray">
                <a:xfrm>
                  <a:off x="3340" y="1147"/>
                  <a:ext cx="1" cy="1"/>
                </a:xfrm>
                <a:custGeom>
                  <a:avLst/>
                  <a:gdLst/>
                  <a:ahLst/>
                  <a:cxnLst>
                    <a:cxn ang="0">
                      <a:pos x="0" y="0"/>
                    </a:cxn>
                    <a:cxn ang="0">
                      <a:pos x="0" y="0"/>
                    </a:cxn>
                    <a:cxn ang="0">
                      <a:pos x="0" y="1"/>
                    </a:cxn>
                    <a:cxn ang="0">
                      <a:pos x="0" y="0"/>
                    </a:cxn>
                  </a:cxnLst>
                  <a:rect l="0" t="0" r="r" b="b"/>
                  <a:pathLst>
                    <a:path h="1">
                      <a:moveTo>
                        <a:pt x="0" y="0"/>
                      </a:moveTo>
                      <a:lnTo>
                        <a:pt x="0" y="0"/>
                      </a:lnTo>
                      <a:lnTo>
                        <a:pt x="0" y="1"/>
                      </a:lnTo>
                      <a:lnTo>
                        <a:pt x="0"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65" name="Freeform 227"/>
                <p:cNvSpPr>
                  <a:spLocks noChangeAspect="1"/>
                </p:cNvSpPr>
                <p:nvPr/>
              </p:nvSpPr>
              <p:spPr bwMode="gray">
                <a:xfrm>
                  <a:off x="3313" y="1136"/>
                  <a:ext cx="45" cy="54"/>
                </a:xfrm>
                <a:custGeom>
                  <a:avLst/>
                  <a:gdLst/>
                  <a:ahLst/>
                  <a:cxnLst>
                    <a:cxn ang="0">
                      <a:pos x="206" y="133"/>
                    </a:cxn>
                    <a:cxn ang="0">
                      <a:pos x="201" y="128"/>
                    </a:cxn>
                    <a:cxn ang="0">
                      <a:pos x="190" y="116"/>
                    </a:cxn>
                    <a:cxn ang="0">
                      <a:pos x="180" y="107"/>
                    </a:cxn>
                    <a:cxn ang="0">
                      <a:pos x="162" y="124"/>
                    </a:cxn>
                    <a:cxn ang="0">
                      <a:pos x="145" y="108"/>
                    </a:cxn>
                    <a:cxn ang="0">
                      <a:pos x="131" y="90"/>
                    </a:cxn>
                    <a:cxn ang="0">
                      <a:pos x="120" y="75"/>
                    </a:cxn>
                    <a:cxn ang="0">
                      <a:pos x="125" y="51"/>
                    </a:cxn>
                    <a:cxn ang="0">
                      <a:pos x="134" y="43"/>
                    </a:cxn>
                    <a:cxn ang="0">
                      <a:pos x="128" y="19"/>
                    </a:cxn>
                    <a:cxn ang="0">
                      <a:pos x="114" y="15"/>
                    </a:cxn>
                    <a:cxn ang="0">
                      <a:pos x="112" y="0"/>
                    </a:cxn>
                    <a:cxn ang="0">
                      <a:pos x="106" y="15"/>
                    </a:cxn>
                    <a:cxn ang="0">
                      <a:pos x="87" y="26"/>
                    </a:cxn>
                    <a:cxn ang="0">
                      <a:pos x="50" y="23"/>
                    </a:cxn>
                    <a:cxn ang="0">
                      <a:pos x="2" y="51"/>
                    </a:cxn>
                    <a:cxn ang="0">
                      <a:pos x="0" y="62"/>
                    </a:cxn>
                    <a:cxn ang="0">
                      <a:pos x="11" y="75"/>
                    </a:cxn>
                    <a:cxn ang="0">
                      <a:pos x="16" y="86"/>
                    </a:cxn>
                    <a:cxn ang="0">
                      <a:pos x="35" y="108"/>
                    </a:cxn>
                    <a:cxn ang="0">
                      <a:pos x="27" y="134"/>
                    </a:cxn>
                    <a:cxn ang="0">
                      <a:pos x="21" y="150"/>
                    </a:cxn>
                    <a:cxn ang="0">
                      <a:pos x="21" y="165"/>
                    </a:cxn>
                    <a:cxn ang="0">
                      <a:pos x="21" y="172"/>
                    </a:cxn>
                    <a:cxn ang="0">
                      <a:pos x="5" y="187"/>
                    </a:cxn>
                    <a:cxn ang="0">
                      <a:pos x="4" y="195"/>
                    </a:cxn>
                    <a:cxn ang="0">
                      <a:pos x="1" y="205"/>
                    </a:cxn>
                    <a:cxn ang="0">
                      <a:pos x="8" y="222"/>
                    </a:cxn>
                    <a:cxn ang="0">
                      <a:pos x="26" y="222"/>
                    </a:cxn>
                    <a:cxn ang="0">
                      <a:pos x="66" y="214"/>
                    </a:cxn>
                    <a:cxn ang="0">
                      <a:pos x="77" y="208"/>
                    </a:cxn>
                    <a:cxn ang="0">
                      <a:pos x="87" y="189"/>
                    </a:cxn>
                    <a:cxn ang="0">
                      <a:pos x="98" y="193"/>
                    </a:cxn>
                    <a:cxn ang="0">
                      <a:pos x="96" y="205"/>
                    </a:cxn>
                    <a:cxn ang="0">
                      <a:pos x="103" y="195"/>
                    </a:cxn>
                    <a:cxn ang="0">
                      <a:pos x="107" y="205"/>
                    </a:cxn>
                    <a:cxn ang="0">
                      <a:pos x="99" y="214"/>
                    </a:cxn>
                    <a:cxn ang="0">
                      <a:pos x="97" y="235"/>
                    </a:cxn>
                    <a:cxn ang="0">
                      <a:pos x="85" y="253"/>
                    </a:cxn>
                    <a:cxn ang="0">
                      <a:pos x="99" y="259"/>
                    </a:cxn>
                    <a:cxn ang="0">
                      <a:pos x="110" y="259"/>
                    </a:cxn>
                    <a:cxn ang="0">
                      <a:pos x="112" y="248"/>
                    </a:cxn>
                    <a:cxn ang="0">
                      <a:pos x="125" y="232"/>
                    </a:cxn>
                    <a:cxn ang="0">
                      <a:pos x="129" y="237"/>
                    </a:cxn>
                    <a:cxn ang="0">
                      <a:pos x="142" y="235"/>
                    </a:cxn>
                    <a:cxn ang="0">
                      <a:pos x="146" y="225"/>
                    </a:cxn>
                    <a:cxn ang="0">
                      <a:pos x="151" y="216"/>
                    </a:cxn>
                    <a:cxn ang="0">
                      <a:pos x="166" y="202"/>
                    </a:cxn>
                    <a:cxn ang="0">
                      <a:pos x="169" y="184"/>
                    </a:cxn>
                    <a:cxn ang="0">
                      <a:pos x="180" y="165"/>
                    </a:cxn>
                    <a:cxn ang="0">
                      <a:pos x="222" y="152"/>
                    </a:cxn>
                    <a:cxn ang="0">
                      <a:pos x="221" y="145"/>
                    </a:cxn>
                  </a:cxnLst>
                  <a:rect l="0" t="0" r="r" b="b"/>
                  <a:pathLst>
                    <a:path w="222" h="268">
                      <a:moveTo>
                        <a:pt x="207" y="140"/>
                      </a:moveTo>
                      <a:lnTo>
                        <a:pt x="206" y="133"/>
                      </a:lnTo>
                      <a:lnTo>
                        <a:pt x="201" y="133"/>
                      </a:lnTo>
                      <a:lnTo>
                        <a:pt x="201" y="128"/>
                      </a:lnTo>
                      <a:lnTo>
                        <a:pt x="196" y="117"/>
                      </a:lnTo>
                      <a:lnTo>
                        <a:pt x="190" y="116"/>
                      </a:lnTo>
                      <a:lnTo>
                        <a:pt x="184" y="106"/>
                      </a:lnTo>
                      <a:lnTo>
                        <a:pt x="180" y="107"/>
                      </a:lnTo>
                      <a:lnTo>
                        <a:pt x="178" y="114"/>
                      </a:lnTo>
                      <a:lnTo>
                        <a:pt x="162" y="124"/>
                      </a:lnTo>
                      <a:lnTo>
                        <a:pt x="150" y="116"/>
                      </a:lnTo>
                      <a:lnTo>
                        <a:pt x="145" y="108"/>
                      </a:lnTo>
                      <a:lnTo>
                        <a:pt x="139" y="106"/>
                      </a:lnTo>
                      <a:lnTo>
                        <a:pt x="131" y="90"/>
                      </a:lnTo>
                      <a:lnTo>
                        <a:pt x="124" y="86"/>
                      </a:lnTo>
                      <a:lnTo>
                        <a:pt x="120" y="75"/>
                      </a:lnTo>
                      <a:lnTo>
                        <a:pt x="120" y="64"/>
                      </a:lnTo>
                      <a:lnTo>
                        <a:pt x="125" y="51"/>
                      </a:lnTo>
                      <a:lnTo>
                        <a:pt x="134" y="53"/>
                      </a:lnTo>
                      <a:lnTo>
                        <a:pt x="134" y="43"/>
                      </a:lnTo>
                      <a:lnTo>
                        <a:pt x="137" y="37"/>
                      </a:lnTo>
                      <a:lnTo>
                        <a:pt x="128" y="19"/>
                      </a:lnTo>
                      <a:lnTo>
                        <a:pt x="119" y="25"/>
                      </a:lnTo>
                      <a:lnTo>
                        <a:pt x="114" y="15"/>
                      </a:lnTo>
                      <a:lnTo>
                        <a:pt x="114" y="6"/>
                      </a:lnTo>
                      <a:lnTo>
                        <a:pt x="112" y="0"/>
                      </a:lnTo>
                      <a:lnTo>
                        <a:pt x="110" y="0"/>
                      </a:lnTo>
                      <a:lnTo>
                        <a:pt x="106" y="15"/>
                      </a:lnTo>
                      <a:lnTo>
                        <a:pt x="93" y="17"/>
                      </a:lnTo>
                      <a:lnTo>
                        <a:pt x="87" y="26"/>
                      </a:lnTo>
                      <a:lnTo>
                        <a:pt x="66" y="28"/>
                      </a:lnTo>
                      <a:lnTo>
                        <a:pt x="50" y="23"/>
                      </a:lnTo>
                      <a:lnTo>
                        <a:pt x="28" y="32"/>
                      </a:lnTo>
                      <a:lnTo>
                        <a:pt x="2" y="51"/>
                      </a:lnTo>
                      <a:lnTo>
                        <a:pt x="2" y="59"/>
                      </a:lnTo>
                      <a:lnTo>
                        <a:pt x="0" y="62"/>
                      </a:lnTo>
                      <a:lnTo>
                        <a:pt x="6" y="66"/>
                      </a:lnTo>
                      <a:lnTo>
                        <a:pt x="11" y="75"/>
                      </a:lnTo>
                      <a:lnTo>
                        <a:pt x="16" y="75"/>
                      </a:lnTo>
                      <a:lnTo>
                        <a:pt x="16" y="86"/>
                      </a:lnTo>
                      <a:lnTo>
                        <a:pt x="39" y="101"/>
                      </a:lnTo>
                      <a:lnTo>
                        <a:pt x="35" y="108"/>
                      </a:lnTo>
                      <a:lnTo>
                        <a:pt x="34" y="119"/>
                      </a:lnTo>
                      <a:lnTo>
                        <a:pt x="27" y="134"/>
                      </a:lnTo>
                      <a:lnTo>
                        <a:pt x="27" y="140"/>
                      </a:lnTo>
                      <a:lnTo>
                        <a:pt x="21" y="150"/>
                      </a:lnTo>
                      <a:lnTo>
                        <a:pt x="22" y="156"/>
                      </a:lnTo>
                      <a:lnTo>
                        <a:pt x="21" y="165"/>
                      </a:lnTo>
                      <a:lnTo>
                        <a:pt x="20" y="166"/>
                      </a:lnTo>
                      <a:lnTo>
                        <a:pt x="21" y="172"/>
                      </a:lnTo>
                      <a:lnTo>
                        <a:pt x="20" y="177"/>
                      </a:lnTo>
                      <a:lnTo>
                        <a:pt x="5" y="187"/>
                      </a:lnTo>
                      <a:lnTo>
                        <a:pt x="5" y="192"/>
                      </a:lnTo>
                      <a:lnTo>
                        <a:pt x="4" y="195"/>
                      </a:lnTo>
                      <a:lnTo>
                        <a:pt x="0" y="198"/>
                      </a:lnTo>
                      <a:lnTo>
                        <a:pt x="1" y="205"/>
                      </a:lnTo>
                      <a:lnTo>
                        <a:pt x="0" y="214"/>
                      </a:lnTo>
                      <a:lnTo>
                        <a:pt x="8" y="222"/>
                      </a:lnTo>
                      <a:lnTo>
                        <a:pt x="17" y="216"/>
                      </a:lnTo>
                      <a:lnTo>
                        <a:pt x="26" y="222"/>
                      </a:lnTo>
                      <a:lnTo>
                        <a:pt x="32" y="215"/>
                      </a:lnTo>
                      <a:lnTo>
                        <a:pt x="66" y="214"/>
                      </a:lnTo>
                      <a:lnTo>
                        <a:pt x="67" y="210"/>
                      </a:lnTo>
                      <a:lnTo>
                        <a:pt x="77" y="208"/>
                      </a:lnTo>
                      <a:lnTo>
                        <a:pt x="80" y="198"/>
                      </a:lnTo>
                      <a:lnTo>
                        <a:pt x="87" y="189"/>
                      </a:lnTo>
                      <a:lnTo>
                        <a:pt x="97" y="191"/>
                      </a:lnTo>
                      <a:lnTo>
                        <a:pt x="98" y="193"/>
                      </a:lnTo>
                      <a:lnTo>
                        <a:pt x="94" y="200"/>
                      </a:lnTo>
                      <a:lnTo>
                        <a:pt x="96" y="205"/>
                      </a:lnTo>
                      <a:lnTo>
                        <a:pt x="98" y="209"/>
                      </a:lnTo>
                      <a:lnTo>
                        <a:pt x="103" y="195"/>
                      </a:lnTo>
                      <a:lnTo>
                        <a:pt x="110" y="195"/>
                      </a:lnTo>
                      <a:lnTo>
                        <a:pt x="107" y="205"/>
                      </a:lnTo>
                      <a:lnTo>
                        <a:pt x="107" y="210"/>
                      </a:lnTo>
                      <a:lnTo>
                        <a:pt x="99" y="214"/>
                      </a:lnTo>
                      <a:lnTo>
                        <a:pt x="94" y="222"/>
                      </a:lnTo>
                      <a:lnTo>
                        <a:pt x="97" y="235"/>
                      </a:lnTo>
                      <a:lnTo>
                        <a:pt x="96" y="240"/>
                      </a:lnTo>
                      <a:lnTo>
                        <a:pt x="85" y="253"/>
                      </a:lnTo>
                      <a:lnTo>
                        <a:pt x="91" y="265"/>
                      </a:lnTo>
                      <a:lnTo>
                        <a:pt x="99" y="259"/>
                      </a:lnTo>
                      <a:lnTo>
                        <a:pt x="101" y="268"/>
                      </a:lnTo>
                      <a:lnTo>
                        <a:pt x="110" y="259"/>
                      </a:lnTo>
                      <a:lnTo>
                        <a:pt x="109" y="252"/>
                      </a:lnTo>
                      <a:lnTo>
                        <a:pt x="112" y="248"/>
                      </a:lnTo>
                      <a:lnTo>
                        <a:pt x="125" y="238"/>
                      </a:lnTo>
                      <a:lnTo>
                        <a:pt x="125" y="232"/>
                      </a:lnTo>
                      <a:lnTo>
                        <a:pt x="126" y="232"/>
                      </a:lnTo>
                      <a:lnTo>
                        <a:pt x="129" y="237"/>
                      </a:lnTo>
                      <a:lnTo>
                        <a:pt x="133" y="240"/>
                      </a:lnTo>
                      <a:lnTo>
                        <a:pt x="142" y="235"/>
                      </a:lnTo>
                      <a:lnTo>
                        <a:pt x="144" y="229"/>
                      </a:lnTo>
                      <a:lnTo>
                        <a:pt x="146" y="225"/>
                      </a:lnTo>
                      <a:lnTo>
                        <a:pt x="151" y="226"/>
                      </a:lnTo>
                      <a:lnTo>
                        <a:pt x="151" y="216"/>
                      </a:lnTo>
                      <a:lnTo>
                        <a:pt x="160" y="213"/>
                      </a:lnTo>
                      <a:lnTo>
                        <a:pt x="166" y="202"/>
                      </a:lnTo>
                      <a:lnTo>
                        <a:pt x="166" y="193"/>
                      </a:lnTo>
                      <a:lnTo>
                        <a:pt x="169" y="184"/>
                      </a:lnTo>
                      <a:lnTo>
                        <a:pt x="179" y="175"/>
                      </a:lnTo>
                      <a:lnTo>
                        <a:pt x="180" y="165"/>
                      </a:lnTo>
                      <a:lnTo>
                        <a:pt x="204" y="152"/>
                      </a:lnTo>
                      <a:lnTo>
                        <a:pt x="222" y="152"/>
                      </a:lnTo>
                      <a:lnTo>
                        <a:pt x="222" y="148"/>
                      </a:lnTo>
                      <a:lnTo>
                        <a:pt x="221" y="145"/>
                      </a:lnTo>
                      <a:lnTo>
                        <a:pt x="207" y="14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66" name="Freeform 228"/>
                <p:cNvSpPr>
                  <a:spLocks noChangeAspect="1"/>
                </p:cNvSpPr>
                <p:nvPr/>
              </p:nvSpPr>
              <p:spPr bwMode="gray">
                <a:xfrm>
                  <a:off x="3284" y="1036"/>
                  <a:ext cx="99" cy="52"/>
                </a:xfrm>
                <a:custGeom>
                  <a:avLst/>
                  <a:gdLst/>
                  <a:ahLst/>
                  <a:cxnLst>
                    <a:cxn ang="0">
                      <a:pos x="20" y="11"/>
                    </a:cxn>
                    <a:cxn ang="0">
                      <a:pos x="23" y="22"/>
                    </a:cxn>
                    <a:cxn ang="0">
                      <a:pos x="2" y="41"/>
                    </a:cxn>
                    <a:cxn ang="0">
                      <a:pos x="15" y="61"/>
                    </a:cxn>
                    <a:cxn ang="0">
                      <a:pos x="23" y="72"/>
                    </a:cxn>
                    <a:cxn ang="0">
                      <a:pos x="29" y="76"/>
                    </a:cxn>
                    <a:cxn ang="0">
                      <a:pos x="36" y="91"/>
                    </a:cxn>
                    <a:cxn ang="0">
                      <a:pos x="70" y="97"/>
                    </a:cxn>
                    <a:cxn ang="0">
                      <a:pos x="85" y="86"/>
                    </a:cxn>
                    <a:cxn ang="0">
                      <a:pos x="121" y="79"/>
                    </a:cxn>
                    <a:cxn ang="0">
                      <a:pos x="144" y="69"/>
                    </a:cxn>
                    <a:cxn ang="0">
                      <a:pos x="202" y="66"/>
                    </a:cxn>
                    <a:cxn ang="0">
                      <a:pos x="199" y="76"/>
                    </a:cxn>
                    <a:cxn ang="0">
                      <a:pos x="209" y="88"/>
                    </a:cxn>
                    <a:cxn ang="0">
                      <a:pos x="202" y="96"/>
                    </a:cxn>
                    <a:cxn ang="0">
                      <a:pos x="153" y="106"/>
                    </a:cxn>
                    <a:cxn ang="0">
                      <a:pos x="133" y="106"/>
                    </a:cxn>
                    <a:cxn ang="0">
                      <a:pos x="145" y="123"/>
                    </a:cxn>
                    <a:cxn ang="0">
                      <a:pos x="158" y="130"/>
                    </a:cxn>
                    <a:cxn ang="0">
                      <a:pos x="153" y="144"/>
                    </a:cxn>
                    <a:cxn ang="0">
                      <a:pos x="117" y="131"/>
                    </a:cxn>
                    <a:cxn ang="0">
                      <a:pos x="98" y="119"/>
                    </a:cxn>
                    <a:cxn ang="0">
                      <a:pos x="86" y="138"/>
                    </a:cxn>
                    <a:cxn ang="0">
                      <a:pos x="106" y="158"/>
                    </a:cxn>
                    <a:cxn ang="0">
                      <a:pos x="142" y="183"/>
                    </a:cxn>
                    <a:cxn ang="0">
                      <a:pos x="160" y="199"/>
                    </a:cxn>
                    <a:cxn ang="0">
                      <a:pos x="175" y="188"/>
                    </a:cxn>
                    <a:cxn ang="0">
                      <a:pos x="186" y="183"/>
                    </a:cxn>
                    <a:cxn ang="0">
                      <a:pos x="218" y="187"/>
                    </a:cxn>
                    <a:cxn ang="0">
                      <a:pos x="249" y="187"/>
                    </a:cxn>
                    <a:cxn ang="0">
                      <a:pos x="244" y="206"/>
                    </a:cxn>
                    <a:cxn ang="0">
                      <a:pos x="257" y="228"/>
                    </a:cxn>
                    <a:cxn ang="0">
                      <a:pos x="261" y="246"/>
                    </a:cxn>
                    <a:cxn ang="0">
                      <a:pos x="279" y="259"/>
                    </a:cxn>
                    <a:cxn ang="0">
                      <a:pos x="287" y="259"/>
                    </a:cxn>
                    <a:cxn ang="0">
                      <a:pos x="332" y="236"/>
                    </a:cxn>
                    <a:cxn ang="0">
                      <a:pos x="354" y="211"/>
                    </a:cxn>
                    <a:cxn ang="0">
                      <a:pos x="376" y="209"/>
                    </a:cxn>
                    <a:cxn ang="0">
                      <a:pos x="391" y="208"/>
                    </a:cxn>
                    <a:cxn ang="0">
                      <a:pos x="413" y="182"/>
                    </a:cxn>
                    <a:cxn ang="0">
                      <a:pos x="424" y="163"/>
                    </a:cxn>
                    <a:cxn ang="0">
                      <a:pos x="428" y="150"/>
                    </a:cxn>
                    <a:cxn ang="0">
                      <a:pos x="421" y="124"/>
                    </a:cxn>
                    <a:cxn ang="0">
                      <a:pos x="443" y="112"/>
                    </a:cxn>
                    <a:cxn ang="0">
                      <a:pos x="459" y="87"/>
                    </a:cxn>
                    <a:cxn ang="0">
                      <a:pos x="462" y="79"/>
                    </a:cxn>
                    <a:cxn ang="0">
                      <a:pos x="491" y="57"/>
                    </a:cxn>
                    <a:cxn ang="0">
                      <a:pos x="487" y="28"/>
                    </a:cxn>
                    <a:cxn ang="0">
                      <a:pos x="492" y="11"/>
                    </a:cxn>
                    <a:cxn ang="0">
                      <a:pos x="235" y="0"/>
                    </a:cxn>
                    <a:cxn ang="0">
                      <a:pos x="228" y="11"/>
                    </a:cxn>
                    <a:cxn ang="0">
                      <a:pos x="67" y="0"/>
                    </a:cxn>
                    <a:cxn ang="0">
                      <a:pos x="35" y="0"/>
                    </a:cxn>
                  </a:cxnLst>
                  <a:rect l="0" t="0" r="r" b="b"/>
                  <a:pathLst>
                    <a:path w="496" h="260">
                      <a:moveTo>
                        <a:pt x="32" y="12"/>
                      </a:moveTo>
                      <a:lnTo>
                        <a:pt x="30" y="17"/>
                      </a:lnTo>
                      <a:lnTo>
                        <a:pt x="20" y="11"/>
                      </a:lnTo>
                      <a:lnTo>
                        <a:pt x="18" y="12"/>
                      </a:lnTo>
                      <a:lnTo>
                        <a:pt x="23" y="18"/>
                      </a:lnTo>
                      <a:lnTo>
                        <a:pt x="23" y="22"/>
                      </a:lnTo>
                      <a:lnTo>
                        <a:pt x="13" y="22"/>
                      </a:lnTo>
                      <a:lnTo>
                        <a:pt x="0" y="36"/>
                      </a:lnTo>
                      <a:lnTo>
                        <a:pt x="2" y="41"/>
                      </a:lnTo>
                      <a:lnTo>
                        <a:pt x="9" y="43"/>
                      </a:lnTo>
                      <a:lnTo>
                        <a:pt x="8" y="54"/>
                      </a:lnTo>
                      <a:lnTo>
                        <a:pt x="15" y="61"/>
                      </a:lnTo>
                      <a:lnTo>
                        <a:pt x="15" y="68"/>
                      </a:lnTo>
                      <a:lnTo>
                        <a:pt x="21" y="80"/>
                      </a:lnTo>
                      <a:lnTo>
                        <a:pt x="23" y="72"/>
                      </a:lnTo>
                      <a:lnTo>
                        <a:pt x="29" y="68"/>
                      </a:lnTo>
                      <a:lnTo>
                        <a:pt x="27" y="72"/>
                      </a:lnTo>
                      <a:lnTo>
                        <a:pt x="29" y="76"/>
                      </a:lnTo>
                      <a:lnTo>
                        <a:pt x="32" y="77"/>
                      </a:lnTo>
                      <a:lnTo>
                        <a:pt x="29" y="85"/>
                      </a:lnTo>
                      <a:lnTo>
                        <a:pt x="36" y="91"/>
                      </a:lnTo>
                      <a:lnTo>
                        <a:pt x="67" y="88"/>
                      </a:lnTo>
                      <a:lnTo>
                        <a:pt x="70" y="91"/>
                      </a:lnTo>
                      <a:lnTo>
                        <a:pt x="70" y="97"/>
                      </a:lnTo>
                      <a:lnTo>
                        <a:pt x="75" y="98"/>
                      </a:lnTo>
                      <a:lnTo>
                        <a:pt x="85" y="90"/>
                      </a:lnTo>
                      <a:lnTo>
                        <a:pt x="85" y="86"/>
                      </a:lnTo>
                      <a:lnTo>
                        <a:pt x="102" y="86"/>
                      </a:lnTo>
                      <a:lnTo>
                        <a:pt x="107" y="79"/>
                      </a:lnTo>
                      <a:lnTo>
                        <a:pt x="121" y="79"/>
                      </a:lnTo>
                      <a:lnTo>
                        <a:pt x="122" y="74"/>
                      </a:lnTo>
                      <a:lnTo>
                        <a:pt x="142" y="76"/>
                      </a:lnTo>
                      <a:lnTo>
                        <a:pt x="144" y="69"/>
                      </a:lnTo>
                      <a:lnTo>
                        <a:pt x="187" y="70"/>
                      </a:lnTo>
                      <a:lnTo>
                        <a:pt x="192" y="63"/>
                      </a:lnTo>
                      <a:lnTo>
                        <a:pt x="202" y="66"/>
                      </a:lnTo>
                      <a:lnTo>
                        <a:pt x="207" y="60"/>
                      </a:lnTo>
                      <a:lnTo>
                        <a:pt x="207" y="71"/>
                      </a:lnTo>
                      <a:lnTo>
                        <a:pt x="199" y="76"/>
                      </a:lnTo>
                      <a:lnTo>
                        <a:pt x="211" y="77"/>
                      </a:lnTo>
                      <a:lnTo>
                        <a:pt x="209" y="81"/>
                      </a:lnTo>
                      <a:lnTo>
                        <a:pt x="209" y="88"/>
                      </a:lnTo>
                      <a:lnTo>
                        <a:pt x="201" y="91"/>
                      </a:lnTo>
                      <a:lnTo>
                        <a:pt x="201" y="95"/>
                      </a:lnTo>
                      <a:lnTo>
                        <a:pt x="202" y="96"/>
                      </a:lnTo>
                      <a:lnTo>
                        <a:pt x="201" y="99"/>
                      </a:lnTo>
                      <a:lnTo>
                        <a:pt x="156" y="98"/>
                      </a:lnTo>
                      <a:lnTo>
                        <a:pt x="153" y="106"/>
                      </a:lnTo>
                      <a:lnTo>
                        <a:pt x="149" y="104"/>
                      </a:lnTo>
                      <a:lnTo>
                        <a:pt x="149" y="98"/>
                      </a:lnTo>
                      <a:lnTo>
                        <a:pt x="133" y="106"/>
                      </a:lnTo>
                      <a:lnTo>
                        <a:pt x="136" y="112"/>
                      </a:lnTo>
                      <a:lnTo>
                        <a:pt x="132" y="118"/>
                      </a:lnTo>
                      <a:lnTo>
                        <a:pt x="145" y="123"/>
                      </a:lnTo>
                      <a:lnTo>
                        <a:pt x="147" y="128"/>
                      </a:lnTo>
                      <a:lnTo>
                        <a:pt x="156" y="127"/>
                      </a:lnTo>
                      <a:lnTo>
                        <a:pt x="158" y="130"/>
                      </a:lnTo>
                      <a:lnTo>
                        <a:pt x="158" y="135"/>
                      </a:lnTo>
                      <a:lnTo>
                        <a:pt x="161" y="140"/>
                      </a:lnTo>
                      <a:lnTo>
                        <a:pt x="153" y="144"/>
                      </a:lnTo>
                      <a:lnTo>
                        <a:pt x="144" y="135"/>
                      </a:lnTo>
                      <a:lnTo>
                        <a:pt x="118" y="138"/>
                      </a:lnTo>
                      <a:lnTo>
                        <a:pt x="117" y="131"/>
                      </a:lnTo>
                      <a:lnTo>
                        <a:pt x="112" y="130"/>
                      </a:lnTo>
                      <a:lnTo>
                        <a:pt x="112" y="124"/>
                      </a:lnTo>
                      <a:lnTo>
                        <a:pt x="98" y="119"/>
                      </a:lnTo>
                      <a:lnTo>
                        <a:pt x="85" y="128"/>
                      </a:lnTo>
                      <a:lnTo>
                        <a:pt x="84" y="131"/>
                      </a:lnTo>
                      <a:lnTo>
                        <a:pt x="86" y="138"/>
                      </a:lnTo>
                      <a:lnTo>
                        <a:pt x="94" y="145"/>
                      </a:lnTo>
                      <a:lnTo>
                        <a:pt x="96" y="154"/>
                      </a:lnTo>
                      <a:lnTo>
                        <a:pt x="106" y="158"/>
                      </a:lnTo>
                      <a:lnTo>
                        <a:pt x="115" y="172"/>
                      </a:lnTo>
                      <a:lnTo>
                        <a:pt x="139" y="174"/>
                      </a:lnTo>
                      <a:lnTo>
                        <a:pt x="142" y="183"/>
                      </a:lnTo>
                      <a:lnTo>
                        <a:pt x="142" y="194"/>
                      </a:lnTo>
                      <a:lnTo>
                        <a:pt x="150" y="203"/>
                      </a:lnTo>
                      <a:lnTo>
                        <a:pt x="160" y="199"/>
                      </a:lnTo>
                      <a:lnTo>
                        <a:pt x="161" y="199"/>
                      </a:lnTo>
                      <a:lnTo>
                        <a:pt x="161" y="194"/>
                      </a:lnTo>
                      <a:lnTo>
                        <a:pt x="175" y="188"/>
                      </a:lnTo>
                      <a:lnTo>
                        <a:pt x="181" y="195"/>
                      </a:lnTo>
                      <a:lnTo>
                        <a:pt x="182" y="183"/>
                      </a:lnTo>
                      <a:lnTo>
                        <a:pt x="186" y="183"/>
                      </a:lnTo>
                      <a:lnTo>
                        <a:pt x="187" y="190"/>
                      </a:lnTo>
                      <a:lnTo>
                        <a:pt x="203" y="199"/>
                      </a:lnTo>
                      <a:lnTo>
                        <a:pt x="218" y="187"/>
                      </a:lnTo>
                      <a:lnTo>
                        <a:pt x="241" y="195"/>
                      </a:lnTo>
                      <a:lnTo>
                        <a:pt x="246" y="192"/>
                      </a:lnTo>
                      <a:lnTo>
                        <a:pt x="249" y="187"/>
                      </a:lnTo>
                      <a:lnTo>
                        <a:pt x="250" y="188"/>
                      </a:lnTo>
                      <a:lnTo>
                        <a:pt x="249" y="198"/>
                      </a:lnTo>
                      <a:lnTo>
                        <a:pt x="244" y="206"/>
                      </a:lnTo>
                      <a:lnTo>
                        <a:pt x="246" y="224"/>
                      </a:lnTo>
                      <a:lnTo>
                        <a:pt x="254" y="232"/>
                      </a:lnTo>
                      <a:lnTo>
                        <a:pt x="257" y="228"/>
                      </a:lnTo>
                      <a:lnTo>
                        <a:pt x="255" y="236"/>
                      </a:lnTo>
                      <a:lnTo>
                        <a:pt x="263" y="243"/>
                      </a:lnTo>
                      <a:lnTo>
                        <a:pt x="261" y="246"/>
                      </a:lnTo>
                      <a:lnTo>
                        <a:pt x="262" y="249"/>
                      </a:lnTo>
                      <a:lnTo>
                        <a:pt x="278" y="253"/>
                      </a:lnTo>
                      <a:lnTo>
                        <a:pt x="279" y="259"/>
                      </a:lnTo>
                      <a:lnTo>
                        <a:pt x="283" y="260"/>
                      </a:lnTo>
                      <a:lnTo>
                        <a:pt x="287" y="254"/>
                      </a:lnTo>
                      <a:lnTo>
                        <a:pt x="287" y="259"/>
                      </a:lnTo>
                      <a:lnTo>
                        <a:pt x="315" y="255"/>
                      </a:lnTo>
                      <a:lnTo>
                        <a:pt x="328" y="247"/>
                      </a:lnTo>
                      <a:lnTo>
                        <a:pt x="332" y="236"/>
                      </a:lnTo>
                      <a:lnTo>
                        <a:pt x="333" y="221"/>
                      </a:lnTo>
                      <a:lnTo>
                        <a:pt x="337" y="217"/>
                      </a:lnTo>
                      <a:lnTo>
                        <a:pt x="354" y="211"/>
                      </a:lnTo>
                      <a:lnTo>
                        <a:pt x="367" y="199"/>
                      </a:lnTo>
                      <a:lnTo>
                        <a:pt x="376" y="204"/>
                      </a:lnTo>
                      <a:lnTo>
                        <a:pt x="376" y="209"/>
                      </a:lnTo>
                      <a:lnTo>
                        <a:pt x="379" y="211"/>
                      </a:lnTo>
                      <a:lnTo>
                        <a:pt x="385" y="204"/>
                      </a:lnTo>
                      <a:lnTo>
                        <a:pt x="391" y="208"/>
                      </a:lnTo>
                      <a:lnTo>
                        <a:pt x="405" y="194"/>
                      </a:lnTo>
                      <a:lnTo>
                        <a:pt x="414" y="188"/>
                      </a:lnTo>
                      <a:lnTo>
                        <a:pt x="413" y="182"/>
                      </a:lnTo>
                      <a:lnTo>
                        <a:pt x="418" y="174"/>
                      </a:lnTo>
                      <a:lnTo>
                        <a:pt x="417" y="166"/>
                      </a:lnTo>
                      <a:lnTo>
                        <a:pt x="424" y="163"/>
                      </a:lnTo>
                      <a:lnTo>
                        <a:pt x="425" y="156"/>
                      </a:lnTo>
                      <a:lnTo>
                        <a:pt x="425" y="150"/>
                      </a:lnTo>
                      <a:lnTo>
                        <a:pt x="428" y="150"/>
                      </a:lnTo>
                      <a:lnTo>
                        <a:pt x="427" y="142"/>
                      </a:lnTo>
                      <a:lnTo>
                        <a:pt x="422" y="140"/>
                      </a:lnTo>
                      <a:lnTo>
                        <a:pt x="421" y="124"/>
                      </a:lnTo>
                      <a:lnTo>
                        <a:pt x="433" y="114"/>
                      </a:lnTo>
                      <a:lnTo>
                        <a:pt x="434" y="109"/>
                      </a:lnTo>
                      <a:lnTo>
                        <a:pt x="443" y="112"/>
                      </a:lnTo>
                      <a:lnTo>
                        <a:pt x="448" y="98"/>
                      </a:lnTo>
                      <a:lnTo>
                        <a:pt x="455" y="99"/>
                      </a:lnTo>
                      <a:lnTo>
                        <a:pt x="459" y="87"/>
                      </a:lnTo>
                      <a:lnTo>
                        <a:pt x="465" y="86"/>
                      </a:lnTo>
                      <a:lnTo>
                        <a:pt x="462" y="84"/>
                      </a:lnTo>
                      <a:lnTo>
                        <a:pt x="462" y="79"/>
                      </a:lnTo>
                      <a:lnTo>
                        <a:pt x="472" y="66"/>
                      </a:lnTo>
                      <a:lnTo>
                        <a:pt x="473" y="60"/>
                      </a:lnTo>
                      <a:lnTo>
                        <a:pt x="491" y="57"/>
                      </a:lnTo>
                      <a:lnTo>
                        <a:pt x="494" y="44"/>
                      </a:lnTo>
                      <a:lnTo>
                        <a:pt x="496" y="37"/>
                      </a:lnTo>
                      <a:lnTo>
                        <a:pt x="487" y="28"/>
                      </a:lnTo>
                      <a:lnTo>
                        <a:pt x="488" y="26"/>
                      </a:lnTo>
                      <a:lnTo>
                        <a:pt x="487" y="21"/>
                      </a:lnTo>
                      <a:lnTo>
                        <a:pt x="492" y="11"/>
                      </a:lnTo>
                      <a:lnTo>
                        <a:pt x="491" y="4"/>
                      </a:lnTo>
                      <a:lnTo>
                        <a:pt x="492" y="0"/>
                      </a:lnTo>
                      <a:lnTo>
                        <a:pt x="235" y="0"/>
                      </a:lnTo>
                      <a:lnTo>
                        <a:pt x="235" y="4"/>
                      </a:lnTo>
                      <a:lnTo>
                        <a:pt x="230" y="2"/>
                      </a:lnTo>
                      <a:lnTo>
                        <a:pt x="228" y="11"/>
                      </a:lnTo>
                      <a:lnTo>
                        <a:pt x="222" y="5"/>
                      </a:lnTo>
                      <a:lnTo>
                        <a:pt x="219" y="0"/>
                      </a:lnTo>
                      <a:lnTo>
                        <a:pt x="67" y="0"/>
                      </a:lnTo>
                      <a:lnTo>
                        <a:pt x="67" y="0"/>
                      </a:lnTo>
                      <a:lnTo>
                        <a:pt x="66" y="0"/>
                      </a:lnTo>
                      <a:lnTo>
                        <a:pt x="35" y="0"/>
                      </a:lnTo>
                      <a:lnTo>
                        <a:pt x="31" y="6"/>
                      </a:lnTo>
                      <a:lnTo>
                        <a:pt x="32" y="12"/>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133" name="Freeform 229"/>
              <p:cNvSpPr>
                <a:spLocks noChangeAspect="1"/>
              </p:cNvSpPr>
              <p:nvPr/>
            </p:nvSpPr>
            <p:spPr bwMode="gray">
              <a:xfrm>
                <a:off x="1234969" y="980482"/>
                <a:ext cx="2746" cy="3145"/>
              </a:xfrm>
              <a:custGeom>
                <a:avLst/>
                <a:gdLst/>
                <a:ahLst/>
                <a:cxnLst>
                  <a:cxn ang="0">
                    <a:pos x="3" y="0"/>
                  </a:cxn>
                  <a:cxn ang="0">
                    <a:pos x="3" y="22"/>
                  </a:cxn>
                  <a:cxn ang="0">
                    <a:pos x="2" y="0"/>
                  </a:cxn>
                  <a:cxn ang="0">
                    <a:pos x="0" y="10"/>
                  </a:cxn>
                  <a:cxn ang="0">
                    <a:pos x="0" y="13"/>
                  </a:cxn>
                  <a:cxn ang="0">
                    <a:pos x="1" y="15"/>
                  </a:cxn>
                  <a:cxn ang="0">
                    <a:pos x="13" y="13"/>
                  </a:cxn>
                  <a:cxn ang="0">
                    <a:pos x="19" y="10"/>
                  </a:cxn>
                  <a:cxn ang="0">
                    <a:pos x="19" y="6"/>
                  </a:cxn>
                  <a:cxn ang="0">
                    <a:pos x="8" y="0"/>
                  </a:cxn>
                  <a:cxn ang="0">
                    <a:pos x="3" y="0"/>
                  </a:cxn>
                </a:cxnLst>
                <a:rect l="0" t="0" r="r" b="b"/>
                <a:pathLst>
                  <a:path w="19" h="22">
                    <a:moveTo>
                      <a:pt x="3" y="0"/>
                    </a:moveTo>
                    <a:lnTo>
                      <a:pt x="3" y="22"/>
                    </a:lnTo>
                    <a:lnTo>
                      <a:pt x="2" y="0"/>
                    </a:lnTo>
                    <a:lnTo>
                      <a:pt x="0" y="10"/>
                    </a:lnTo>
                    <a:lnTo>
                      <a:pt x="0" y="13"/>
                    </a:lnTo>
                    <a:lnTo>
                      <a:pt x="1" y="15"/>
                    </a:lnTo>
                    <a:lnTo>
                      <a:pt x="13" y="13"/>
                    </a:lnTo>
                    <a:lnTo>
                      <a:pt x="19" y="10"/>
                    </a:lnTo>
                    <a:lnTo>
                      <a:pt x="19" y="6"/>
                    </a:lnTo>
                    <a:lnTo>
                      <a:pt x="8" y="0"/>
                    </a:lnTo>
                    <a:lnTo>
                      <a:pt x="3"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34" name="Freeform 230"/>
              <p:cNvSpPr>
                <a:spLocks noChangeAspect="1"/>
              </p:cNvSpPr>
              <p:nvPr/>
            </p:nvSpPr>
            <p:spPr bwMode="gray">
              <a:xfrm>
                <a:off x="1381185" y="695052"/>
                <a:ext cx="19908" cy="22017"/>
              </a:xfrm>
              <a:custGeom>
                <a:avLst/>
                <a:gdLst/>
                <a:ahLst/>
                <a:cxnLst>
                  <a:cxn ang="0">
                    <a:pos x="82" y="27"/>
                  </a:cxn>
                  <a:cxn ang="0">
                    <a:pos x="96" y="46"/>
                  </a:cxn>
                  <a:cxn ang="0">
                    <a:pos x="118" y="55"/>
                  </a:cxn>
                  <a:cxn ang="0">
                    <a:pos x="128" y="70"/>
                  </a:cxn>
                  <a:cxn ang="0">
                    <a:pos x="137" y="68"/>
                  </a:cxn>
                  <a:cxn ang="0">
                    <a:pos x="141" y="90"/>
                  </a:cxn>
                  <a:cxn ang="0">
                    <a:pos x="130" y="87"/>
                  </a:cxn>
                  <a:cxn ang="0">
                    <a:pos x="123" y="82"/>
                  </a:cxn>
                  <a:cxn ang="0">
                    <a:pos x="107" y="81"/>
                  </a:cxn>
                  <a:cxn ang="0">
                    <a:pos x="97" y="92"/>
                  </a:cxn>
                  <a:cxn ang="0">
                    <a:pos x="110" y="101"/>
                  </a:cxn>
                  <a:cxn ang="0">
                    <a:pos x="118" y="112"/>
                  </a:cxn>
                  <a:cxn ang="0">
                    <a:pos x="129" y="113"/>
                  </a:cxn>
                  <a:cxn ang="0">
                    <a:pos x="128" y="138"/>
                  </a:cxn>
                  <a:cxn ang="0">
                    <a:pos x="121" y="140"/>
                  </a:cxn>
                  <a:cxn ang="0">
                    <a:pos x="110" y="133"/>
                  </a:cxn>
                  <a:cxn ang="0">
                    <a:pos x="110" y="122"/>
                  </a:cxn>
                  <a:cxn ang="0">
                    <a:pos x="97" y="128"/>
                  </a:cxn>
                  <a:cxn ang="0">
                    <a:pos x="75" y="98"/>
                  </a:cxn>
                  <a:cxn ang="0">
                    <a:pos x="31" y="76"/>
                  </a:cxn>
                  <a:cxn ang="0">
                    <a:pos x="24" y="62"/>
                  </a:cxn>
                  <a:cxn ang="0">
                    <a:pos x="10" y="50"/>
                  </a:cxn>
                  <a:cxn ang="0">
                    <a:pos x="8" y="39"/>
                  </a:cxn>
                  <a:cxn ang="0">
                    <a:pos x="4" y="33"/>
                  </a:cxn>
                  <a:cxn ang="0">
                    <a:pos x="4" y="26"/>
                  </a:cxn>
                  <a:cxn ang="0">
                    <a:pos x="1" y="11"/>
                  </a:cxn>
                  <a:cxn ang="0">
                    <a:pos x="0" y="7"/>
                  </a:cxn>
                  <a:cxn ang="0">
                    <a:pos x="15" y="0"/>
                  </a:cxn>
                  <a:cxn ang="0">
                    <a:pos x="49" y="9"/>
                  </a:cxn>
                  <a:cxn ang="0">
                    <a:pos x="58" y="5"/>
                  </a:cxn>
                  <a:cxn ang="0">
                    <a:pos x="75" y="15"/>
                  </a:cxn>
                  <a:cxn ang="0">
                    <a:pos x="82" y="27"/>
                  </a:cxn>
                </a:cxnLst>
                <a:rect l="0" t="0" r="r" b="b"/>
                <a:pathLst>
                  <a:path w="141" h="140">
                    <a:moveTo>
                      <a:pt x="82" y="27"/>
                    </a:moveTo>
                    <a:lnTo>
                      <a:pt x="96" y="46"/>
                    </a:lnTo>
                    <a:lnTo>
                      <a:pt x="118" y="55"/>
                    </a:lnTo>
                    <a:lnTo>
                      <a:pt x="128" y="70"/>
                    </a:lnTo>
                    <a:lnTo>
                      <a:pt x="137" y="68"/>
                    </a:lnTo>
                    <a:lnTo>
                      <a:pt x="141" y="90"/>
                    </a:lnTo>
                    <a:lnTo>
                      <a:pt x="130" y="87"/>
                    </a:lnTo>
                    <a:lnTo>
                      <a:pt x="123" y="82"/>
                    </a:lnTo>
                    <a:lnTo>
                      <a:pt x="107" y="81"/>
                    </a:lnTo>
                    <a:lnTo>
                      <a:pt x="97" y="92"/>
                    </a:lnTo>
                    <a:lnTo>
                      <a:pt x="110" y="101"/>
                    </a:lnTo>
                    <a:lnTo>
                      <a:pt x="118" y="112"/>
                    </a:lnTo>
                    <a:lnTo>
                      <a:pt x="129" y="113"/>
                    </a:lnTo>
                    <a:lnTo>
                      <a:pt x="128" y="138"/>
                    </a:lnTo>
                    <a:lnTo>
                      <a:pt x="121" y="140"/>
                    </a:lnTo>
                    <a:lnTo>
                      <a:pt x="110" y="133"/>
                    </a:lnTo>
                    <a:lnTo>
                      <a:pt x="110" y="122"/>
                    </a:lnTo>
                    <a:lnTo>
                      <a:pt x="97" y="128"/>
                    </a:lnTo>
                    <a:lnTo>
                      <a:pt x="75" y="98"/>
                    </a:lnTo>
                    <a:lnTo>
                      <a:pt x="31" y="76"/>
                    </a:lnTo>
                    <a:lnTo>
                      <a:pt x="24" y="62"/>
                    </a:lnTo>
                    <a:lnTo>
                      <a:pt x="10" y="50"/>
                    </a:lnTo>
                    <a:lnTo>
                      <a:pt x="8" y="39"/>
                    </a:lnTo>
                    <a:lnTo>
                      <a:pt x="4" y="33"/>
                    </a:lnTo>
                    <a:lnTo>
                      <a:pt x="4" y="26"/>
                    </a:lnTo>
                    <a:lnTo>
                      <a:pt x="1" y="11"/>
                    </a:lnTo>
                    <a:lnTo>
                      <a:pt x="0" y="7"/>
                    </a:lnTo>
                    <a:lnTo>
                      <a:pt x="15" y="0"/>
                    </a:lnTo>
                    <a:lnTo>
                      <a:pt x="49" y="9"/>
                    </a:lnTo>
                    <a:lnTo>
                      <a:pt x="58" y="5"/>
                    </a:lnTo>
                    <a:lnTo>
                      <a:pt x="75" y="15"/>
                    </a:lnTo>
                    <a:lnTo>
                      <a:pt x="82" y="27"/>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35" name="Freeform 231"/>
              <p:cNvSpPr>
                <a:spLocks noChangeAspect="1"/>
              </p:cNvSpPr>
              <p:nvPr/>
            </p:nvSpPr>
            <p:spPr bwMode="gray">
              <a:xfrm>
                <a:off x="1355099" y="746162"/>
                <a:ext cx="19908" cy="15726"/>
              </a:xfrm>
              <a:custGeom>
                <a:avLst/>
                <a:gdLst/>
                <a:ahLst/>
                <a:cxnLst>
                  <a:cxn ang="0">
                    <a:pos x="144" y="31"/>
                  </a:cxn>
                  <a:cxn ang="0">
                    <a:pos x="144" y="51"/>
                  </a:cxn>
                  <a:cxn ang="0">
                    <a:pos x="146" y="69"/>
                  </a:cxn>
                  <a:cxn ang="0">
                    <a:pos x="134" y="78"/>
                  </a:cxn>
                  <a:cxn ang="0">
                    <a:pos x="123" y="79"/>
                  </a:cxn>
                  <a:cxn ang="0">
                    <a:pos x="116" y="76"/>
                  </a:cxn>
                  <a:cxn ang="0">
                    <a:pos x="112" y="86"/>
                  </a:cxn>
                  <a:cxn ang="0">
                    <a:pos x="94" y="80"/>
                  </a:cxn>
                  <a:cxn ang="0">
                    <a:pos x="76" y="87"/>
                  </a:cxn>
                  <a:cxn ang="0">
                    <a:pos x="32" y="98"/>
                  </a:cxn>
                  <a:cxn ang="0">
                    <a:pos x="10" y="102"/>
                  </a:cxn>
                  <a:cxn ang="0">
                    <a:pos x="0" y="100"/>
                  </a:cxn>
                  <a:cxn ang="0">
                    <a:pos x="1" y="82"/>
                  </a:cxn>
                  <a:cxn ang="0">
                    <a:pos x="4" y="70"/>
                  </a:cxn>
                  <a:cxn ang="0">
                    <a:pos x="25" y="58"/>
                  </a:cxn>
                  <a:cxn ang="0">
                    <a:pos x="46" y="39"/>
                  </a:cxn>
                  <a:cxn ang="0">
                    <a:pos x="51" y="33"/>
                  </a:cxn>
                  <a:cxn ang="0">
                    <a:pos x="91" y="22"/>
                  </a:cxn>
                  <a:cxn ang="0">
                    <a:pos x="105" y="9"/>
                  </a:cxn>
                  <a:cxn ang="0">
                    <a:pos x="118" y="0"/>
                  </a:cxn>
                  <a:cxn ang="0">
                    <a:pos x="123" y="8"/>
                  </a:cxn>
                  <a:cxn ang="0">
                    <a:pos x="140" y="22"/>
                  </a:cxn>
                  <a:cxn ang="0">
                    <a:pos x="144" y="31"/>
                  </a:cxn>
                </a:cxnLst>
                <a:rect l="0" t="0" r="r" b="b"/>
                <a:pathLst>
                  <a:path w="146" h="102">
                    <a:moveTo>
                      <a:pt x="144" y="31"/>
                    </a:moveTo>
                    <a:lnTo>
                      <a:pt x="144" y="51"/>
                    </a:lnTo>
                    <a:lnTo>
                      <a:pt x="146" y="69"/>
                    </a:lnTo>
                    <a:lnTo>
                      <a:pt x="134" y="78"/>
                    </a:lnTo>
                    <a:lnTo>
                      <a:pt x="123" y="79"/>
                    </a:lnTo>
                    <a:lnTo>
                      <a:pt x="116" y="76"/>
                    </a:lnTo>
                    <a:lnTo>
                      <a:pt x="112" y="86"/>
                    </a:lnTo>
                    <a:lnTo>
                      <a:pt x="94" y="80"/>
                    </a:lnTo>
                    <a:lnTo>
                      <a:pt x="76" y="87"/>
                    </a:lnTo>
                    <a:lnTo>
                      <a:pt x="32" y="98"/>
                    </a:lnTo>
                    <a:lnTo>
                      <a:pt x="10" y="102"/>
                    </a:lnTo>
                    <a:lnTo>
                      <a:pt x="0" y="100"/>
                    </a:lnTo>
                    <a:lnTo>
                      <a:pt x="1" y="82"/>
                    </a:lnTo>
                    <a:lnTo>
                      <a:pt x="4" y="70"/>
                    </a:lnTo>
                    <a:lnTo>
                      <a:pt x="25" y="58"/>
                    </a:lnTo>
                    <a:lnTo>
                      <a:pt x="46" y="39"/>
                    </a:lnTo>
                    <a:lnTo>
                      <a:pt x="51" y="33"/>
                    </a:lnTo>
                    <a:lnTo>
                      <a:pt x="91" y="22"/>
                    </a:lnTo>
                    <a:lnTo>
                      <a:pt x="105" y="9"/>
                    </a:lnTo>
                    <a:lnTo>
                      <a:pt x="118" y="0"/>
                    </a:lnTo>
                    <a:lnTo>
                      <a:pt x="123" y="8"/>
                    </a:lnTo>
                    <a:lnTo>
                      <a:pt x="140" y="22"/>
                    </a:lnTo>
                    <a:lnTo>
                      <a:pt x="144" y="31"/>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36" name="Freeform 232"/>
              <p:cNvSpPr>
                <a:spLocks noChangeAspect="1"/>
              </p:cNvSpPr>
              <p:nvPr/>
            </p:nvSpPr>
            <p:spPr bwMode="gray">
              <a:xfrm>
                <a:off x="1235655" y="978123"/>
                <a:ext cx="6178" cy="2359"/>
              </a:xfrm>
              <a:custGeom>
                <a:avLst/>
                <a:gdLst/>
                <a:ahLst/>
                <a:cxnLst>
                  <a:cxn ang="0">
                    <a:pos x="44" y="4"/>
                  </a:cxn>
                  <a:cxn ang="0">
                    <a:pos x="41" y="6"/>
                  </a:cxn>
                  <a:cxn ang="0">
                    <a:pos x="14" y="0"/>
                  </a:cxn>
                  <a:cxn ang="0">
                    <a:pos x="5" y="0"/>
                  </a:cxn>
                  <a:cxn ang="0">
                    <a:pos x="0" y="3"/>
                  </a:cxn>
                  <a:cxn ang="0">
                    <a:pos x="1" y="9"/>
                  </a:cxn>
                  <a:cxn ang="0">
                    <a:pos x="6" y="15"/>
                  </a:cxn>
                  <a:cxn ang="0">
                    <a:pos x="15" y="15"/>
                  </a:cxn>
                  <a:cxn ang="0">
                    <a:pos x="25" y="15"/>
                  </a:cxn>
                  <a:cxn ang="0">
                    <a:pos x="25" y="10"/>
                  </a:cxn>
                  <a:cxn ang="0">
                    <a:pos x="27" y="6"/>
                  </a:cxn>
                  <a:cxn ang="0">
                    <a:pos x="41" y="7"/>
                  </a:cxn>
                  <a:cxn ang="0">
                    <a:pos x="44" y="4"/>
                  </a:cxn>
                </a:cxnLst>
                <a:rect l="0" t="0" r="r" b="b"/>
                <a:pathLst>
                  <a:path w="44" h="15">
                    <a:moveTo>
                      <a:pt x="44" y="4"/>
                    </a:moveTo>
                    <a:lnTo>
                      <a:pt x="41" y="6"/>
                    </a:lnTo>
                    <a:lnTo>
                      <a:pt x="14" y="0"/>
                    </a:lnTo>
                    <a:lnTo>
                      <a:pt x="5" y="0"/>
                    </a:lnTo>
                    <a:lnTo>
                      <a:pt x="0" y="3"/>
                    </a:lnTo>
                    <a:lnTo>
                      <a:pt x="1" y="9"/>
                    </a:lnTo>
                    <a:lnTo>
                      <a:pt x="6" y="15"/>
                    </a:lnTo>
                    <a:lnTo>
                      <a:pt x="15" y="15"/>
                    </a:lnTo>
                    <a:lnTo>
                      <a:pt x="25" y="15"/>
                    </a:lnTo>
                    <a:lnTo>
                      <a:pt x="25" y="10"/>
                    </a:lnTo>
                    <a:lnTo>
                      <a:pt x="27" y="6"/>
                    </a:lnTo>
                    <a:lnTo>
                      <a:pt x="41" y="7"/>
                    </a:lnTo>
                    <a:lnTo>
                      <a:pt x="44" y="4"/>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37" name="Freeform 233"/>
              <p:cNvSpPr>
                <a:spLocks noChangeAspect="1"/>
              </p:cNvSpPr>
              <p:nvPr/>
            </p:nvSpPr>
            <p:spPr bwMode="gray">
              <a:xfrm>
                <a:off x="1017360" y="426921"/>
                <a:ext cx="416682" cy="551989"/>
              </a:xfrm>
              <a:custGeom>
                <a:avLst/>
                <a:gdLst/>
                <a:ahLst/>
                <a:cxnLst>
                  <a:cxn ang="0">
                    <a:pos x="334" y="269"/>
                  </a:cxn>
                  <a:cxn ang="0">
                    <a:pos x="56" y="423"/>
                  </a:cxn>
                  <a:cxn ang="0">
                    <a:pos x="87" y="620"/>
                  </a:cxn>
                  <a:cxn ang="0">
                    <a:pos x="345" y="649"/>
                  </a:cxn>
                  <a:cxn ang="0">
                    <a:pos x="370" y="802"/>
                  </a:cxn>
                  <a:cxn ang="0">
                    <a:pos x="203" y="910"/>
                  </a:cxn>
                  <a:cxn ang="0">
                    <a:pos x="382" y="1005"/>
                  </a:cxn>
                  <a:cxn ang="0">
                    <a:pos x="663" y="1060"/>
                  </a:cxn>
                  <a:cxn ang="0">
                    <a:pos x="789" y="1212"/>
                  </a:cxn>
                  <a:cxn ang="0">
                    <a:pos x="914" y="1457"/>
                  </a:cxn>
                  <a:cxn ang="0">
                    <a:pos x="957" y="1666"/>
                  </a:cxn>
                  <a:cxn ang="0">
                    <a:pos x="946" y="1937"/>
                  </a:cxn>
                  <a:cxn ang="0">
                    <a:pos x="1155" y="1924"/>
                  </a:cxn>
                  <a:cxn ang="0">
                    <a:pos x="1212" y="2100"/>
                  </a:cxn>
                  <a:cxn ang="0">
                    <a:pos x="1198" y="2196"/>
                  </a:cxn>
                  <a:cxn ang="0">
                    <a:pos x="1193" y="2371"/>
                  </a:cxn>
                  <a:cxn ang="0">
                    <a:pos x="1189" y="2458"/>
                  </a:cxn>
                  <a:cxn ang="0">
                    <a:pos x="1066" y="2539"/>
                  </a:cxn>
                  <a:cxn ang="0">
                    <a:pos x="1064" y="2750"/>
                  </a:cxn>
                  <a:cxn ang="0">
                    <a:pos x="1125" y="2895"/>
                  </a:cxn>
                  <a:cxn ang="0">
                    <a:pos x="1211" y="2960"/>
                  </a:cxn>
                  <a:cxn ang="0">
                    <a:pos x="1195" y="3116"/>
                  </a:cxn>
                  <a:cxn ang="0">
                    <a:pos x="1279" y="3272"/>
                  </a:cxn>
                  <a:cxn ang="0">
                    <a:pos x="1338" y="3337"/>
                  </a:cxn>
                  <a:cxn ang="0">
                    <a:pos x="1363" y="3416"/>
                  </a:cxn>
                  <a:cxn ang="0">
                    <a:pos x="1470" y="3433"/>
                  </a:cxn>
                  <a:cxn ang="0">
                    <a:pos x="1537" y="3452"/>
                  </a:cxn>
                  <a:cxn ang="0">
                    <a:pos x="1629" y="3467"/>
                  </a:cxn>
                  <a:cxn ang="0">
                    <a:pos x="1687" y="3305"/>
                  </a:cxn>
                  <a:cxn ang="0">
                    <a:pos x="1689" y="3152"/>
                  </a:cxn>
                  <a:cxn ang="0">
                    <a:pos x="1764" y="3101"/>
                  </a:cxn>
                  <a:cxn ang="0">
                    <a:pos x="1753" y="2943"/>
                  </a:cxn>
                  <a:cxn ang="0">
                    <a:pos x="1812" y="2852"/>
                  </a:cxn>
                  <a:cxn ang="0">
                    <a:pos x="1901" y="2792"/>
                  </a:cxn>
                  <a:cxn ang="0">
                    <a:pos x="1930" y="2799"/>
                  </a:cxn>
                  <a:cxn ang="0">
                    <a:pos x="2028" y="2774"/>
                  </a:cxn>
                  <a:cxn ang="0">
                    <a:pos x="2118" y="2690"/>
                  </a:cxn>
                  <a:cxn ang="0">
                    <a:pos x="2174" y="2551"/>
                  </a:cxn>
                  <a:cxn ang="0">
                    <a:pos x="2221" y="2438"/>
                  </a:cxn>
                  <a:cxn ang="0">
                    <a:pos x="2324" y="2497"/>
                  </a:cxn>
                  <a:cxn ang="0">
                    <a:pos x="2398" y="2454"/>
                  </a:cxn>
                  <a:cxn ang="0">
                    <a:pos x="2533" y="2404"/>
                  </a:cxn>
                  <a:cxn ang="0">
                    <a:pos x="2608" y="2324"/>
                  </a:cxn>
                  <a:cxn ang="0">
                    <a:pos x="2693" y="2260"/>
                  </a:cxn>
                  <a:cxn ang="0">
                    <a:pos x="2744" y="2191"/>
                  </a:cxn>
                  <a:cxn ang="0">
                    <a:pos x="2518" y="2132"/>
                  </a:cxn>
                  <a:cxn ang="0">
                    <a:pos x="2535" y="1960"/>
                  </a:cxn>
                  <a:cxn ang="0">
                    <a:pos x="2675" y="2082"/>
                  </a:cxn>
                  <a:cxn ang="0">
                    <a:pos x="2798" y="2021"/>
                  </a:cxn>
                  <a:cxn ang="0">
                    <a:pos x="2734" y="1919"/>
                  </a:cxn>
                  <a:cxn ang="0">
                    <a:pos x="2637" y="1764"/>
                  </a:cxn>
                  <a:cxn ang="0">
                    <a:pos x="2526" y="1666"/>
                  </a:cxn>
                  <a:cxn ang="0">
                    <a:pos x="2780" y="1635"/>
                  </a:cxn>
                  <a:cxn ang="0">
                    <a:pos x="2761" y="1433"/>
                  </a:cxn>
                  <a:cxn ang="0">
                    <a:pos x="2855" y="1350"/>
                  </a:cxn>
                  <a:cxn ang="0">
                    <a:pos x="2914" y="1260"/>
                  </a:cxn>
                  <a:cxn ang="0">
                    <a:pos x="2866" y="1034"/>
                  </a:cxn>
                  <a:cxn ang="0">
                    <a:pos x="2763" y="931"/>
                  </a:cxn>
                  <a:cxn ang="0">
                    <a:pos x="3000" y="845"/>
                  </a:cxn>
                  <a:cxn ang="0">
                    <a:pos x="2868" y="650"/>
                  </a:cxn>
                  <a:cxn ang="0">
                    <a:pos x="2831" y="472"/>
                  </a:cxn>
                  <a:cxn ang="0">
                    <a:pos x="2931" y="232"/>
                  </a:cxn>
                  <a:cxn ang="0">
                    <a:pos x="3035" y="0"/>
                  </a:cxn>
                </a:cxnLst>
                <a:rect l="0" t="0" r="r" b="b"/>
                <a:pathLst>
                  <a:path w="3035" h="3510">
                    <a:moveTo>
                      <a:pt x="430" y="18"/>
                    </a:moveTo>
                    <a:lnTo>
                      <a:pt x="443" y="28"/>
                    </a:lnTo>
                    <a:lnTo>
                      <a:pt x="454" y="26"/>
                    </a:lnTo>
                    <a:lnTo>
                      <a:pt x="467" y="50"/>
                    </a:lnTo>
                    <a:lnTo>
                      <a:pt x="458" y="63"/>
                    </a:lnTo>
                    <a:lnTo>
                      <a:pt x="442" y="66"/>
                    </a:lnTo>
                    <a:lnTo>
                      <a:pt x="427" y="63"/>
                    </a:lnTo>
                    <a:lnTo>
                      <a:pt x="420" y="93"/>
                    </a:lnTo>
                    <a:lnTo>
                      <a:pt x="430" y="101"/>
                    </a:lnTo>
                    <a:lnTo>
                      <a:pt x="438" y="117"/>
                    </a:lnTo>
                    <a:lnTo>
                      <a:pt x="442" y="131"/>
                    </a:lnTo>
                    <a:lnTo>
                      <a:pt x="442" y="147"/>
                    </a:lnTo>
                    <a:lnTo>
                      <a:pt x="443" y="157"/>
                    </a:lnTo>
                    <a:lnTo>
                      <a:pt x="424" y="183"/>
                    </a:lnTo>
                    <a:lnTo>
                      <a:pt x="416" y="204"/>
                    </a:lnTo>
                    <a:lnTo>
                      <a:pt x="406" y="212"/>
                    </a:lnTo>
                    <a:lnTo>
                      <a:pt x="382" y="255"/>
                    </a:lnTo>
                    <a:lnTo>
                      <a:pt x="377" y="276"/>
                    </a:lnTo>
                    <a:lnTo>
                      <a:pt x="368" y="283"/>
                    </a:lnTo>
                    <a:lnTo>
                      <a:pt x="363" y="278"/>
                    </a:lnTo>
                    <a:lnTo>
                      <a:pt x="351" y="278"/>
                    </a:lnTo>
                    <a:lnTo>
                      <a:pt x="334" y="269"/>
                    </a:lnTo>
                    <a:lnTo>
                      <a:pt x="322" y="278"/>
                    </a:lnTo>
                    <a:lnTo>
                      <a:pt x="311" y="258"/>
                    </a:lnTo>
                    <a:lnTo>
                      <a:pt x="275" y="274"/>
                    </a:lnTo>
                    <a:lnTo>
                      <a:pt x="274" y="284"/>
                    </a:lnTo>
                    <a:lnTo>
                      <a:pt x="263" y="278"/>
                    </a:lnTo>
                    <a:lnTo>
                      <a:pt x="231" y="285"/>
                    </a:lnTo>
                    <a:lnTo>
                      <a:pt x="204" y="305"/>
                    </a:lnTo>
                    <a:lnTo>
                      <a:pt x="195" y="314"/>
                    </a:lnTo>
                    <a:lnTo>
                      <a:pt x="201" y="325"/>
                    </a:lnTo>
                    <a:lnTo>
                      <a:pt x="217" y="330"/>
                    </a:lnTo>
                    <a:lnTo>
                      <a:pt x="216" y="343"/>
                    </a:lnTo>
                    <a:lnTo>
                      <a:pt x="199" y="337"/>
                    </a:lnTo>
                    <a:lnTo>
                      <a:pt x="191" y="341"/>
                    </a:lnTo>
                    <a:lnTo>
                      <a:pt x="189" y="350"/>
                    </a:lnTo>
                    <a:lnTo>
                      <a:pt x="183" y="355"/>
                    </a:lnTo>
                    <a:lnTo>
                      <a:pt x="153" y="357"/>
                    </a:lnTo>
                    <a:lnTo>
                      <a:pt x="140" y="370"/>
                    </a:lnTo>
                    <a:lnTo>
                      <a:pt x="114" y="378"/>
                    </a:lnTo>
                    <a:lnTo>
                      <a:pt x="106" y="411"/>
                    </a:lnTo>
                    <a:lnTo>
                      <a:pt x="87" y="402"/>
                    </a:lnTo>
                    <a:lnTo>
                      <a:pt x="65" y="409"/>
                    </a:lnTo>
                    <a:lnTo>
                      <a:pt x="56" y="423"/>
                    </a:lnTo>
                    <a:lnTo>
                      <a:pt x="32" y="432"/>
                    </a:lnTo>
                    <a:lnTo>
                      <a:pt x="18" y="443"/>
                    </a:lnTo>
                    <a:lnTo>
                      <a:pt x="15" y="458"/>
                    </a:lnTo>
                    <a:lnTo>
                      <a:pt x="16" y="464"/>
                    </a:lnTo>
                    <a:lnTo>
                      <a:pt x="5" y="485"/>
                    </a:lnTo>
                    <a:lnTo>
                      <a:pt x="6" y="494"/>
                    </a:lnTo>
                    <a:lnTo>
                      <a:pt x="26" y="499"/>
                    </a:lnTo>
                    <a:lnTo>
                      <a:pt x="13" y="504"/>
                    </a:lnTo>
                    <a:lnTo>
                      <a:pt x="13" y="510"/>
                    </a:lnTo>
                    <a:lnTo>
                      <a:pt x="10" y="526"/>
                    </a:lnTo>
                    <a:lnTo>
                      <a:pt x="0" y="529"/>
                    </a:lnTo>
                    <a:lnTo>
                      <a:pt x="4" y="540"/>
                    </a:lnTo>
                    <a:lnTo>
                      <a:pt x="18" y="555"/>
                    </a:lnTo>
                    <a:lnTo>
                      <a:pt x="33" y="563"/>
                    </a:lnTo>
                    <a:lnTo>
                      <a:pt x="37" y="572"/>
                    </a:lnTo>
                    <a:lnTo>
                      <a:pt x="37" y="586"/>
                    </a:lnTo>
                    <a:lnTo>
                      <a:pt x="39" y="591"/>
                    </a:lnTo>
                    <a:lnTo>
                      <a:pt x="58" y="601"/>
                    </a:lnTo>
                    <a:lnTo>
                      <a:pt x="65" y="598"/>
                    </a:lnTo>
                    <a:lnTo>
                      <a:pt x="76" y="607"/>
                    </a:lnTo>
                    <a:lnTo>
                      <a:pt x="91" y="608"/>
                    </a:lnTo>
                    <a:lnTo>
                      <a:pt x="87" y="620"/>
                    </a:lnTo>
                    <a:lnTo>
                      <a:pt x="92" y="634"/>
                    </a:lnTo>
                    <a:lnTo>
                      <a:pt x="114" y="630"/>
                    </a:lnTo>
                    <a:lnTo>
                      <a:pt x="155" y="614"/>
                    </a:lnTo>
                    <a:lnTo>
                      <a:pt x="134" y="641"/>
                    </a:lnTo>
                    <a:lnTo>
                      <a:pt x="128" y="660"/>
                    </a:lnTo>
                    <a:lnTo>
                      <a:pt x="160" y="660"/>
                    </a:lnTo>
                    <a:lnTo>
                      <a:pt x="180" y="649"/>
                    </a:lnTo>
                    <a:lnTo>
                      <a:pt x="180" y="657"/>
                    </a:lnTo>
                    <a:lnTo>
                      <a:pt x="153" y="678"/>
                    </a:lnTo>
                    <a:lnTo>
                      <a:pt x="158" y="693"/>
                    </a:lnTo>
                    <a:lnTo>
                      <a:pt x="196" y="709"/>
                    </a:lnTo>
                    <a:lnTo>
                      <a:pt x="214" y="711"/>
                    </a:lnTo>
                    <a:lnTo>
                      <a:pt x="236" y="700"/>
                    </a:lnTo>
                    <a:lnTo>
                      <a:pt x="237" y="685"/>
                    </a:lnTo>
                    <a:lnTo>
                      <a:pt x="230" y="663"/>
                    </a:lnTo>
                    <a:lnTo>
                      <a:pt x="239" y="660"/>
                    </a:lnTo>
                    <a:lnTo>
                      <a:pt x="253" y="678"/>
                    </a:lnTo>
                    <a:lnTo>
                      <a:pt x="258" y="694"/>
                    </a:lnTo>
                    <a:lnTo>
                      <a:pt x="289" y="694"/>
                    </a:lnTo>
                    <a:lnTo>
                      <a:pt x="314" y="688"/>
                    </a:lnTo>
                    <a:lnTo>
                      <a:pt x="329" y="663"/>
                    </a:lnTo>
                    <a:lnTo>
                      <a:pt x="345" y="649"/>
                    </a:lnTo>
                    <a:lnTo>
                      <a:pt x="356" y="646"/>
                    </a:lnTo>
                    <a:lnTo>
                      <a:pt x="354" y="658"/>
                    </a:lnTo>
                    <a:lnTo>
                      <a:pt x="340" y="666"/>
                    </a:lnTo>
                    <a:lnTo>
                      <a:pt x="345" y="673"/>
                    </a:lnTo>
                    <a:lnTo>
                      <a:pt x="352" y="671"/>
                    </a:lnTo>
                    <a:lnTo>
                      <a:pt x="360" y="658"/>
                    </a:lnTo>
                    <a:lnTo>
                      <a:pt x="375" y="655"/>
                    </a:lnTo>
                    <a:lnTo>
                      <a:pt x="379" y="665"/>
                    </a:lnTo>
                    <a:lnTo>
                      <a:pt x="381" y="678"/>
                    </a:lnTo>
                    <a:lnTo>
                      <a:pt x="393" y="688"/>
                    </a:lnTo>
                    <a:lnTo>
                      <a:pt x="389" y="706"/>
                    </a:lnTo>
                    <a:lnTo>
                      <a:pt x="381" y="716"/>
                    </a:lnTo>
                    <a:lnTo>
                      <a:pt x="365" y="714"/>
                    </a:lnTo>
                    <a:lnTo>
                      <a:pt x="356" y="725"/>
                    </a:lnTo>
                    <a:lnTo>
                      <a:pt x="359" y="736"/>
                    </a:lnTo>
                    <a:lnTo>
                      <a:pt x="365" y="747"/>
                    </a:lnTo>
                    <a:lnTo>
                      <a:pt x="395" y="763"/>
                    </a:lnTo>
                    <a:lnTo>
                      <a:pt x="398" y="769"/>
                    </a:lnTo>
                    <a:lnTo>
                      <a:pt x="397" y="776"/>
                    </a:lnTo>
                    <a:lnTo>
                      <a:pt x="391" y="785"/>
                    </a:lnTo>
                    <a:lnTo>
                      <a:pt x="373" y="791"/>
                    </a:lnTo>
                    <a:lnTo>
                      <a:pt x="370" y="802"/>
                    </a:lnTo>
                    <a:lnTo>
                      <a:pt x="360" y="803"/>
                    </a:lnTo>
                    <a:lnTo>
                      <a:pt x="346" y="796"/>
                    </a:lnTo>
                    <a:lnTo>
                      <a:pt x="289" y="781"/>
                    </a:lnTo>
                    <a:lnTo>
                      <a:pt x="258" y="789"/>
                    </a:lnTo>
                    <a:lnTo>
                      <a:pt x="203" y="776"/>
                    </a:lnTo>
                    <a:lnTo>
                      <a:pt x="146" y="774"/>
                    </a:lnTo>
                    <a:lnTo>
                      <a:pt x="117" y="787"/>
                    </a:lnTo>
                    <a:lnTo>
                      <a:pt x="119" y="797"/>
                    </a:lnTo>
                    <a:lnTo>
                      <a:pt x="106" y="800"/>
                    </a:lnTo>
                    <a:lnTo>
                      <a:pt x="88" y="829"/>
                    </a:lnTo>
                    <a:lnTo>
                      <a:pt x="81" y="840"/>
                    </a:lnTo>
                    <a:lnTo>
                      <a:pt x="87" y="838"/>
                    </a:lnTo>
                    <a:lnTo>
                      <a:pt x="110" y="851"/>
                    </a:lnTo>
                    <a:lnTo>
                      <a:pt x="114" y="860"/>
                    </a:lnTo>
                    <a:lnTo>
                      <a:pt x="113" y="872"/>
                    </a:lnTo>
                    <a:lnTo>
                      <a:pt x="129" y="884"/>
                    </a:lnTo>
                    <a:lnTo>
                      <a:pt x="149" y="881"/>
                    </a:lnTo>
                    <a:lnTo>
                      <a:pt x="173" y="828"/>
                    </a:lnTo>
                    <a:lnTo>
                      <a:pt x="179" y="833"/>
                    </a:lnTo>
                    <a:lnTo>
                      <a:pt x="160" y="870"/>
                    </a:lnTo>
                    <a:lnTo>
                      <a:pt x="166" y="894"/>
                    </a:lnTo>
                    <a:lnTo>
                      <a:pt x="203" y="910"/>
                    </a:lnTo>
                    <a:lnTo>
                      <a:pt x="233" y="915"/>
                    </a:lnTo>
                    <a:lnTo>
                      <a:pt x="262" y="909"/>
                    </a:lnTo>
                    <a:lnTo>
                      <a:pt x="260" y="924"/>
                    </a:lnTo>
                    <a:lnTo>
                      <a:pt x="243" y="937"/>
                    </a:lnTo>
                    <a:lnTo>
                      <a:pt x="222" y="937"/>
                    </a:lnTo>
                    <a:lnTo>
                      <a:pt x="185" y="976"/>
                    </a:lnTo>
                    <a:lnTo>
                      <a:pt x="198" y="996"/>
                    </a:lnTo>
                    <a:lnTo>
                      <a:pt x="214" y="1012"/>
                    </a:lnTo>
                    <a:lnTo>
                      <a:pt x="225" y="1031"/>
                    </a:lnTo>
                    <a:lnTo>
                      <a:pt x="262" y="1061"/>
                    </a:lnTo>
                    <a:lnTo>
                      <a:pt x="292" y="1070"/>
                    </a:lnTo>
                    <a:lnTo>
                      <a:pt x="309" y="1081"/>
                    </a:lnTo>
                    <a:lnTo>
                      <a:pt x="336" y="1087"/>
                    </a:lnTo>
                    <a:lnTo>
                      <a:pt x="362" y="1099"/>
                    </a:lnTo>
                    <a:lnTo>
                      <a:pt x="329" y="1048"/>
                    </a:lnTo>
                    <a:lnTo>
                      <a:pt x="313" y="1037"/>
                    </a:lnTo>
                    <a:lnTo>
                      <a:pt x="328" y="1016"/>
                    </a:lnTo>
                    <a:lnTo>
                      <a:pt x="340" y="1016"/>
                    </a:lnTo>
                    <a:lnTo>
                      <a:pt x="357" y="1043"/>
                    </a:lnTo>
                    <a:lnTo>
                      <a:pt x="368" y="1044"/>
                    </a:lnTo>
                    <a:lnTo>
                      <a:pt x="372" y="1024"/>
                    </a:lnTo>
                    <a:lnTo>
                      <a:pt x="382" y="1005"/>
                    </a:lnTo>
                    <a:lnTo>
                      <a:pt x="410" y="1015"/>
                    </a:lnTo>
                    <a:lnTo>
                      <a:pt x="404" y="1028"/>
                    </a:lnTo>
                    <a:lnTo>
                      <a:pt x="402" y="1054"/>
                    </a:lnTo>
                    <a:lnTo>
                      <a:pt x="419" y="1071"/>
                    </a:lnTo>
                    <a:lnTo>
                      <a:pt x="430" y="1062"/>
                    </a:lnTo>
                    <a:lnTo>
                      <a:pt x="440" y="1042"/>
                    </a:lnTo>
                    <a:lnTo>
                      <a:pt x="453" y="1034"/>
                    </a:lnTo>
                    <a:lnTo>
                      <a:pt x="462" y="1038"/>
                    </a:lnTo>
                    <a:lnTo>
                      <a:pt x="465" y="1023"/>
                    </a:lnTo>
                    <a:lnTo>
                      <a:pt x="476" y="1010"/>
                    </a:lnTo>
                    <a:lnTo>
                      <a:pt x="491" y="1001"/>
                    </a:lnTo>
                    <a:lnTo>
                      <a:pt x="491" y="1021"/>
                    </a:lnTo>
                    <a:lnTo>
                      <a:pt x="502" y="1039"/>
                    </a:lnTo>
                    <a:lnTo>
                      <a:pt x="521" y="1022"/>
                    </a:lnTo>
                    <a:lnTo>
                      <a:pt x="534" y="992"/>
                    </a:lnTo>
                    <a:lnTo>
                      <a:pt x="554" y="997"/>
                    </a:lnTo>
                    <a:lnTo>
                      <a:pt x="562" y="1018"/>
                    </a:lnTo>
                    <a:lnTo>
                      <a:pt x="575" y="1024"/>
                    </a:lnTo>
                    <a:lnTo>
                      <a:pt x="581" y="1019"/>
                    </a:lnTo>
                    <a:lnTo>
                      <a:pt x="593" y="1021"/>
                    </a:lnTo>
                    <a:lnTo>
                      <a:pt x="657" y="1040"/>
                    </a:lnTo>
                    <a:lnTo>
                      <a:pt x="663" y="1060"/>
                    </a:lnTo>
                    <a:lnTo>
                      <a:pt x="671" y="1066"/>
                    </a:lnTo>
                    <a:lnTo>
                      <a:pt x="672" y="1075"/>
                    </a:lnTo>
                    <a:lnTo>
                      <a:pt x="672" y="1054"/>
                    </a:lnTo>
                    <a:lnTo>
                      <a:pt x="673" y="1054"/>
                    </a:lnTo>
                    <a:lnTo>
                      <a:pt x="698" y="1075"/>
                    </a:lnTo>
                    <a:lnTo>
                      <a:pt x="715" y="1085"/>
                    </a:lnTo>
                    <a:lnTo>
                      <a:pt x="723" y="1082"/>
                    </a:lnTo>
                    <a:lnTo>
                      <a:pt x="727" y="1092"/>
                    </a:lnTo>
                    <a:lnTo>
                      <a:pt x="725" y="1118"/>
                    </a:lnTo>
                    <a:lnTo>
                      <a:pt x="737" y="1115"/>
                    </a:lnTo>
                    <a:lnTo>
                      <a:pt x="750" y="1099"/>
                    </a:lnTo>
                    <a:lnTo>
                      <a:pt x="758" y="1121"/>
                    </a:lnTo>
                    <a:lnTo>
                      <a:pt x="763" y="1123"/>
                    </a:lnTo>
                    <a:lnTo>
                      <a:pt x="771" y="1132"/>
                    </a:lnTo>
                    <a:lnTo>
                      <a:pt x="787" y="1128"/>
                    </a:lnTo>
                    <a:lnTo>
                      <a:pt x="791" y="1140"/>
                    </a:lnTo>
                    <a:lnTo>
                      <a:pt x="798" y="1153"/>
                    </a:lnTo>
                    <a:lnTo>
                      <a:pt x="800" y="1166"/>
                    </a:lnTo>
                    <a:lnTo>
                      <a:pt x="803" y="1169"/>
                    </a:lnTo>
                    <a:lnTo>
                      <a:pt x="802" y="1180"/>
                    </a:lnTo>
                    <a:lnTo>
                      <a:pt x="792" y="1199"/>
                    </a:lnTo>
                    <a:lnTo>
                      <a:pt x="789" y="1212"/>
                    </a:lnTo>
                    <a:lnTo>
                      <a:pt x="800" y="1200"/>
                    </a:lnTo>
                    <a:lnTo>
                      <a:pt x="802" y="1215"/>
                    </a:lnTo>
                    <a:lnTo>
                      <a:pt x="801" y="1221"/>
                    </a:lnTo>
                    <a:lnTo>
                      <a:pt x="812" y="1241"/>
                    </a:lnTo>
                    <a:lnTo>
                      <a:pt x="814" y="1261"/>
                    </a:lnTo>
                    <a:lnTo>
                      <a:pt x="823" y="1275"/>
                    </a:lnTo>
                    <a:lnTo>
                      <a:pt x="877" y="1314"/>
                    </a:lnTo>
                    <a:lnTo>
                      <a:pt x="878" y="1322"/>
                    </a:lnTo>
                    <a:lnTo>
                      <a:pt x="871" y="1329"/>
                    </a:lnTo>
                    <a:lnTo>
                      <a:pt x="867" y="1336"/>
                    </a:lnTo>
                    <a:lnTo>
                      <a:pt x="872" y="1349"/>
                    </a:lnTo>
                    <a:lnTo>
                      <a:pt x="886" y="1352"/>
                    </a:lnTo>
                    <a:lnTo>
                      <a:pt x="914" y="1392"/>
                    </a:lnTo>
                    <a:lnTo>
                      <a:pt x="906" y="1397"/>
                    </a:lnTo>
                    <a:lnTo>
                      <a:pt x="882" y="1404"/>
                    </a:lnTo>
                    <a:lnTo>
                      <a:pt x="900" y="1409"/>
                    </a:lnTo>
                    <a:lnTo>
                      <a:pt x="913" y="1406"/>
                    </a:lnTo>
                    <a:lnTo>
                      <a:pt x="915" y="1422"/>
                    </a:lnTo>
                    <a:lnTo>
                      <a:pt x="892" y="1422"/>
                    </a:lnTo>
                    <a:lnTo>
                      <a:pt x="915" y="1433"/>
                    </a:lnTo>
                    <a:lnTo>
                      <a:pt x="918" y="1440"/>
                    </a:lnTo>
                    <a:lnTo>
                      <a:pt x="914" y="1457"/>
                    </a:lnTo>
                    <a:lnTo>
                      <a:pt x="911" y="1483"/>
                    </a:lnTo>
                    <a:lnTo>
                      <a:pt x="922" y="1480"/>
                    </a:lnTo>
                    <a:lnTo>
                      <a:pt x="930" y="1489"/>
                    </a:lnTo>
                    <a:lnTo>
                      <a:pt x="921" y="1501"/>
                    </a:lnTo>
                    <a:lnTo>
                      <a:pt x="941" y="1521"/>
                    </a:lnTo>
                    <a:lnTo>
                      <a:pt x="937" y="1542"/>
                    </a:lnTo>
                    <a:lnTo>
                      <a:pt x="938" y="1549"/>
                    </a:lnTo>
                    <a:lnTo>
                      <a:pt x="929" y="1544"/>
                    </a:lnTo>
                    <a:lnTo>
                      <a:pt x="927" y="1555"/>
                    </a:lnTo>
                    <a:lnTo>
                      <a:pt x="929" y="1564"/>
                    </a:lnTo>
                    <a:lnTo>
                      <a:pt x="952" y="1581"/>
                    </a:lnTo>
                    <a:lnTo>
                      <a:pt x="954" y="1587"/>
                    </a:lnTo>
                    <a:lnTo>
                      <a:pt x="956" y="1597"/>
                    </a:lnTo>
                    <a:lnTo>
                      <a:pt x="949" y="1618"/>
                    </a:lnTo>
                    <a:lnTo>
                      <a:pt x="958" y="1616"/>
                    </a:lnTo>
                    <a:lnTo>
                      <a:pt x="975" y="1607"/>
                    </a:lnTo>
                    <a:lnTo>
                      <a:pt x="967" y="1615"/>
                    </a:lnTo>
                    <a:lnTo>
                      <a:pt x="963" y="1624"/>
                    </a:lnTo>
                    <a:lnTo>
                      <a:pt x="960" y="1636"/>
                    </a:lnTo>
                    <a:lnTo>
                      <a:pt x="972" y="1646"/>
                    </a:lnTo>
                    <a:lnTo>
                      <a:pt x="962" y="1652"/>
                    </a:lnTo>
                    <a:lnTo>
                      <a:pt x="957" y="1666"/>
                    </a:lnTo>
                    <a:lnTo>
                      <a:pt x="947" y="1673"/>
                    </a:lnTo>
                    <a:lnTo>
                      <a:pt x="980" y="1683"/>
                    </a:lnTo>
                    <a:lnTo>
                      <a:pt x="999" y="1693"/>
                    </a:lnTo>
                    <a:lnTo>
                      <a:pt x="1006" y="1710"/>
                    </a:lnTo>
                    <a:lnTo>
                      <a:pt x="1005" y="1728"/>
                    </a:lnTo>
                    <a:lnTo>
                      <a:pt x="1000" y="1733"/>
                    </a:lnTo>
                    <a:lnTo>
                      <a:pt x="999" y="1748"/>
                    </a:lnTo>
                    <a:lnTo>
                      <a:pt x="1000" y="1765"/>
                    </a:lnTo>
                    <a:lnTo>
                      <a:pt x="1001" y="1781"/>
                    </a:lnTo>
                    <a:lnTo>
                      <a:pt x="992" y="1785"/>
                    </a:lnTo>
                    <a:lnTo>
                      <a:pt x="996" y="1801"/>
                    </a:lnTo>
                    <a:lnTo>
                      <a:pt x="990" y="1808"/>
                    </a:lnTo>
                    <a:lnTo>
                      <a:pt x="986" y="1825"/>
                    </a:lnTo>
                    <a:lnTo>
                      <a:pt x="981" y="1834"/>
                    </a:lnTo>
                    <a:lnTo>
                      <a:pt x="967" y="1854"/>
                    </a:lnTo>
                    <a:lnTo>
                      <a:pt x="953" y="1860"/>
                    </a:lnTo>
                    <a:lnTo>
                      <a:pt x="969" y="1878"/>
                    </a:lnTo>
                    <a:lnTo>
                      <a:pt x="992" y="1869"/>
                    </a:lnTo>
                    <a:lnTo>
                      <a:pt x="968" y="1898"/>
                    </a:lnTo>
                    <a:lnTo>
                      <a:pt x="951" y="1906"/>
                    </a:lnTo>
                    <a:lnTo>
                      <a:pt x="941" y="1921"/>
                    </a:lnTo>
                    <a:lnTo>
                      <a:pt x="946" y="1937"/>
                    </a:lnTo>
                    <a:lnTo>
                      <a:pt x="963" y="1968"/>
                    </a:lnTo>
                    <a:lnTo>
                      <a:pt x="973" y="1954"/>
                    </a:lnTo>
                    <a:lnTo>
                      <a:pt x="988" y="1970"/>
                    </a:lnTo>
                    <a:lnTo>
                      <a:pt x="1007" y="1976"/>
                    </a:lnTo>
                    <a:lnTo>
                      <a:pt x="1037" y="1960"/>
                    </a:lnTo>
                    <a:lnTo>
                      <a:pt x="1038" y="1943"/>
                    </a:lnTo>
                    <a:lnTo>
                      <a:pt x="1028" y="1931"/>
                    </a:lnTo>
                    <a:lnTo>
                      <a:pt x="1032" y="1919"/>
                    </a:lnTo>
                    <a:lnTo>
                      <a:pt x="1039" y="1926"/>
                    </a:lnTo>
                    <a:lnTo>
                      <a:pt x="1046" y="1917"/>
                    </a:lnTo>
                    <a:lnTo>
                      <a:pt x="1044" y="1908"/>
                    </a:lnTo>
                    <a:lnTo>
                      <a:pt x="1061" y="1895"/>
                    </a:lnTo>
                    <a:lnTo>
                      <a:pt x="1062" y="1865"/>
                    </a:lnTo>
                    <a:lnTo>
                      <a:pt x="1069" y="1882"/>
                    </a:lnTo>
                    <a:lnTo>
                      <a:pt x="1078" y="1899"/>
                    </a:lnTo>
                    <a:lnTo>
                      <a:pt x="1096" y="1883"/>
                    </a:lnTo>
                    <a:lnTo>
                      <a:pt x="1087" y="1904"/>
                    </a:lnTo>
                    <a:lnTo>
                      <a:pt x="1086" y="1919"/>
                    </a:lnTo>
                    <a:lnTo>
                      <a:pt x="1105" y="1926"/>
                    </a:lnTo>
                    <a:lnTo>
                      <a:pt x="1104" y="1930"/>
                    </a:lnTo>
                    <a:lnTo>
                      <a:pt x="1114" y="1930"/>
                    </a:lnTo>
                    <a:lnTo>
                      <a:pt x="1155" y="1924"/>
                    </a:lnTo>
                    <a:lnTo>
                      <a:pt x="1141" y="1941"/>
                    </a:lnTo>
                    <a:lnTo>
                      <a:pt x="1104" y="1953"/>
                    </a:lnTo>
                    <a:lnTo>
                      <a:pt x="1092" y="1969"/>
                    </a:lnTo>
                    <a:lnTo>
                      <a:pt x="1120" y="1973"/>
                    </a:lnTo>
                    <a:lnTo>
                      <a:pt x="1152" y="1962"/>
                    </a:lnTo>
                    <a:lnTo>
                      <a:pt x="1132" y="1975"/>
                    </a:lnTo>
                    <a:lnTo>
                      <a:pt x="1128" y="1994"/>
                    </a:lnTo>
                    <a:lnTo>
                      <a:pt x="1118" y="2011"/>
                    </a:lnTo>
                    <a:lnTo>
                      <a:pt x="1164" y="1981"/>
                    </a:lnTo>
                    <a:lnTo>
                      <a:pt x="1136" y="2017"/>
                    </a:lnTo>
                    <a:lnTo>
                      <a:pt x="1180" y="2012"/>
                    </a:lnTo>
                    <a:lnTo>
                      <a:pt x="1175" y="2025"/>
                    </a:lnTo>
                    <a:lnTo>
                      <a:pt x="1183" y="2033"/>
                    </a:lnTo>
                    <a:lnTo>
                      <a:pt x="1180" y="2041"/>
                    </a:lnTo>
                    <a:lnTo>
                      <a:pt x="1152" y="2029"/>
                    </a:lnTo>
                    <a:lnTo>
                      <a:pt x="1167" y="2045"/>
                    </a:lnTo>
                    <a:lnTo>
                      <a:pt x="1199" y="2059"/>
                    </a:lnTo>
                    <a:lnTo>
                      <a:pt x="1212" y="2075"/>
                    </a:lnTo>
                    <a:lnTo>
                      <a:pt x="1218" y="2091"/>
                    </a:lnTo>
                    <a:lnTo>
                      <a:pt x="1196" y="2082"/>
                    </a:lnTo>
                    <a:lnTo>
                      <a:pt x="1212" y="2092"/>
                    </a:lnTo>
                    <a:lnTo>
                      <a:pt x="1212" y="2100"/>
                    </a:lnTo>
                    <a:lnTo>
                      <a:pt x="1200" y="2103"/>
                    </a:lnTo>
                    <a:lnTo>
                      <a:pt x="1204" y="2111"/>
                    </a:lnTo>
                    <a:lnTo>
                      <a:pt x="1188" y="2105"/>
                    </a:lnTo>
                    <a:lnTo>
                      <a:pt x="1190" y="2121"/>
                    </a:lnTo>
                    <a:lnTo>
                      <a:pt x="1199" y="2132"/>
                    </a:lnTo>
                    <a:lnTo>
                      <a:pt x="1218" y="2124"/>
                    </a:lnTo>
                    <a:lnTo>
                      <a:pt x="1223" y="2136"/>
                    </a:lnTo>
                    <a:lnTo>
                      <a:pt x="1221" y="2148"/>
                    </a:lnTo>
                    <a:lnTo>
                      <a:pt x="1191" y="2142"/>
                    </a:lnTo>
                    <a:lnTo>
                      <a:pt x="1164" y="2131"/>
                    </a:lnTo>
                    <a:lnTo>
                      <a:pt x="1124" y="2094"/>
                    </a:lnTo>
                    <a:lnTo>
                      <a:pt x="1102" y="2080"/>
                    </a:lnTo>
                    <a:lnTo>
                      <a:pt x="1039" y="2071"/>
                    </a:lnTo>
                    <a:lnTo>
                      <a:pt x="1023" y="2073"/>
                    </a:lnTo>
                    <a:lnTo>
                      <a:pt x="1010" y="2091"/>
                    </a:lnTo>
                    <a:lnTo>
                      <a:pt x="1042" y="2138"/>
                    </a:lnTo>
                    <a:lnTo>
                      <a:pt x="1070" y="2147"/>
                    </a:lnTo>
                    <a:lnTo>
                      <a:pt x="1102" y="2162"/>
                    </a:lnTo>
                    <a:lnTo>
                      <a:pt x="1125" y="2190"/>
                    </a:lnTo>
                    <a:lnTo>
                      <a:pt x="1174" y="2201"/>
                    </a:lnTo>
                    <a:lnTo>
                      <a:pt x="1183" y="2194"/>
                    </a:lnTo>
                    <a:lnTo>
                      <a:pt x="1198" y="2196"/>
                    </a:lnTo>
                    <a:lnTo>
                      <a:pt x="1204" y="2202"/>
                    </a:lnTo>
                    <a:lnTo>
                      <a:pt x="1234" y="2200"/>
                    </a:lnTo>
                    <a:lnTo>
                      <a:pt x="1232" y="2216"/>
                    </a:lnTo>
                    <a:lnTo>
                      <a:pt x="1238" y="2232"/>
                    </a:lnTo>
                    <a:lnTo>
                      <a:pt x="1221" y="2238"/>
                    </a:lnTo>
                    <a:lnTo>
                      <a:pt x="1225" y="2255"/>
                    </a:lnTo>
                    <a:lnTo>
                      <a:pt x="1211" y="2261"/>
                    </a:lnTo>
                    <a:lnTo>
                      <a:pt x="1215" y="2276"/>
                    </a:lnTo>
                    <a:lnTo>
                      <a:pt x="1217" y="2281"/>
                    </a:lnTo>
                    <a:lnTo>
                      <a:pt x="1204" y="2288"/>
                    </a:lnTo>
                    <a:lnTo>
                      <a:pt x="1202" y="2313"/>
                    </a:lnTo>
                    <a:lnTo>
                      <a:pt x="1217" y="2324"/>
                    </a:lnTo>
                    <a:lnTo>
                      <a:pt x="1234" y="2312"/>
                    </a:lnTo>
                    <a:lnTo>
                      <a:pt x="1242" y="2326"/>
                    </a:lnTo>
                    <a:lnTo>
                      <a:pt x="1226" y="2337"/>
                    </a:lnTo>
                    <a:lnTo>
                      <a:pt x="1234" y="2349"/>
                    </a:lnTo>
                    <a:lnTo>
                      <a:pt x="1221" y="2350"/>
                    </a:lnTo>
                    <a:lnTo>
                      <a:pt x="1215" y="2337"/>
                    </a:lnTo>
                    <a:lnTo>
                      <a:pt x="1201" y="2334"/>
                    </a:lnTo>
                    <a:lnTo>
                      <a:pt x="1194" y="2341"/>
                    </a:lnTo>
                    <a:lnTo>
                      <a:pt x="1193" y="2356"/>
                    </a:lnTo>
                    <a:lnTo>
                      <a:pt x="1193" y="2371"/>
                    </a:lnTo>
                    <a:lnTo>
                      <a:pt x="1199" y="2378"/>
                    </a:lnTo>
                    <a:lnTo>
                      <a:pt x="1188" y="2392"/>
                    </a:lnTo>
                    <a:lnTo>
                      <a:pt x="1191" y="2398"/>
                    </a:lnTo>
                    <a:lnTo>
                      <a:pt x="1204" y="2395"/>
                    </a:lnTo>
                    <a:lnTo>
                      <a:pt x="1199" y="2404"/>
                    </a:lnTo>
                    <a:lnTo>
                      <a:pt x="1193" y="2421"/>
                    </a:lnTo>
                    <a:lnTo>
                      <a:pt x="1171" y="2428"/>
                    </a:lnTo>
                    <a:lnTo>
                      <a:pt x="1155" y="2421"/>
                    </a:lnTo>
                    <a:lnTo>
                      <a:pt x="1140" y="2420"/>
                    </a:lnTo>
                    <a:lnTo>
                      <a:pt x="1118" y="2426"/>
                    </a:lnTo>
                    <a:lnTo>
                      <a:pt x="1114" y="2436"/>
                    </a:lnTo>
                    <a:lnTo>
                      <a:pt x="1098" y="2452"/>
                    </a:lnTo>
                    <a:lnTo>
                      <a:pt x="1102" y="2462"/>
                    </a:lnTo>
                    <a:lnTo>
                      <a:pt x="1099" y="2463"/>
                    </a:lnTo>
                    <a:lnTo>
                      <a:pt x="1103" y="2474"/>
                    </a:lnTo>
                    <a:lnTo>
                      <a:pt x="1115" y="2468"/>
                    </a:lnTo>
                    <a:lnTo>
                      <a:pt x="1128" y="2476"/>
                    </a:lnTo>
                    <a:lnTo>
                      <a:pt x="1182" y="2459"/>
                    </a:lnTo>
                    <a:lnTo>
                      <a:pt x="1172" y="2442"/>
                    </a:lnTo>
                    <a:lnTo>
                      <a:pt x="1191" y="2443"/>
                    </a:lnTo>
                    <a:lnTo>
                      <a:pt x="1194" y="2447"/>
                    </a:lnTo>
                    <a:lnTo>
                      <a:pt x="1189" y="2458"/>
                    </a:lnTo>
                    <a:lnTo>
                      <a:pt x="1174" y="2466"/>
                    </a:lnTo>
                    <a:lnTo>
                      <a:pt x="1198" y="2479"/>
                    </a:lnTo>
                    <a:lnTo>
                      <a:pt x="1184" y="2476"/>
                    </a:lnTo>
                    <a:lnTo>
                      <a:pt x="1188" y="2485"/>
                    </a:lnTo>
                    <a:lnTo>
                      <a:pt x="1205" y="2493"/>
                    </a:lnTo>
                    <a:lnTo>
                      <a:pt x="1199" y="2498"/>
                    </a:lnTo>
                    <a:lnTo>
                      <a:pt x="1188" y="2493"/>
                    </a:lnTo>
                    <a:lnTo>
                      <a:pt x="1171" y="2500"/>
                    </a:lnTo>
                    <a:lnTo>
                      <a:pt x="1155" y="2502"/>
                    </a:lnTo>
                    <a:lnTo>
                      <a:pt x="1114" y="2481"/>
                    </a:lnTo>
                    <a:lnTo>
                      <a:pt x="1101" y="2487"/>
                    </a:lnTo>
                    <a:lnTo>
                      <a:pt x="1101" y="2492"/>
                    </a:lnTo>
                    <a:lnTo>
                      <a:pt x="1078" y="2485"/>
                    </a:lnTo>
                    <a:lnTo>
                      <a:pt x="1071" y="2491"/>
                    </a:lnTo>
                    <a:lnTo>
                      <a:pt x="1088" y="2491"/>
                    </a:lnTo>
                    <a:lnTo>
                      <a:pt x="1104" y="2508"/>
                    </a:lnTo>
                    <a:lnTo>
                      <a:pt x="1098" y="2513"/>
                    </a:lnTo>
                    <a:lnTo>
                      <a:pt x="1081" y="2503"/>
                    </a:lnTo>
                    <a:lnTo>
                      <a:pt x="1091" y="2516"/>
                    </a:lnTo>
                    <a:lnTo>
                      <a:pt x="1078" y="2516"/>
                    </a:lnTo>
                    <a:lnTo>
                      <a:pt x="1064" y="2525"/>
                    </a:lnTo>
                    <a:lnTo>
                      <a:pt x="1066" y="2539"/>
                    </a:lnTo>
                    <a:lnTo>
                      <a:pt x="1065" y="2555"/>
                    </a:lnTo>
                    <a:lnTo>
                      <a:pt x="1067" y="2556"/>
                    </a:lnTo>
                    <a:lnTo>
                      <a:pt x="1056" y="2570"/>
                    </a:lnTo>
                    <a:lnTo>
                      <a:pt x="1067" y="2578"/>
                    </a:lnTo>
                    <a:lnTo>
                      <a:pt x="1072" y="2575"/>
                    </a:lnTo>
                    <a:lnTo>
                      <a:pt x="1051" y="2590"/>
                    </a:lnTo>
                    <a:lnTo>
                      <a:pt x="1055" y="2600"/>
                    </a:lnTo>
                    <a:lnTo>
                      <a:pt x="1049" y="2605"/>
                    </a:lnTo>
                    <a:lnTo>
                      <a:pt x="1044" y="2615"/>
                    </a:lnTo>
                    <a:lnTo>
                      <a:pt x="1043" y="2640"/>
                    </a:lnTo>
                    <a:lnTo>
                      <a:pt x="1061" y="2653"/>
                    </a:lnTo>
                    <a:lnTo>
                      <a:pt x="1059" y="2667"/>
                    </a:lnTo>
                    <a:lnTo>
                      <a:pt x="1074" y="2664"/>
                    </a:lnTo>
                    <a:lnTo>
                      <a:pt x="1091" y="2665"/>
                    </a:lnTo>
                    <a:lnTo>
                      <a:pt x="1089" y="2685"/>
                    </a:lnTo>
                    <a:lnTo>
                      <a:pt x="1082" y="2690"/>
                    </a:lnTo>
                    <a:lnTo>
                      <a:pt x="1071" y="2705"/>
                    </a:lnTo>
                    <a:lnTo>
                      <a:pt x="1085" y="2719"/>
                    </a:lnTo>
                    <a:lnTo>
                      <a:pt x="1065" y="2716"/>
                    </a:lnTo>
                    <a:lnTo>
                      <a:pt x="1060" y="2728"/>
                    </a:lnTo>
                    <a:lnTo>
                      <a:pt x="1061" y="2742"/>
                    </a:lnTo>
                    <a:lnTo>
                      <a:pt x="1064" y="2750"/>
                    </a:lnTo>
                    <a:lnTo>
                      <a:pt x="1076" y="2750"/>
                    </a:lnTo>
                    <a:lnTo>
                      <a:pt x="1065" y="2764"/>
                    </a:lnTo>
                    <a:lnTo>
                      <a:pt x="1072" y="2767"/>
                    </a:lnTo>
                    <a:lnTo>
                      <a:pt x="1086" y="2767"/>
                    </a:lnTo>
                    <a:lnTo>
                      <a:pt x="1097" y="2764"/>
                    </a:lnTo>
                    <a:lnTo>
                      <a:pt x="1071" y="2787"/>
                    </a:lnTo>
                    <a:lnTo>
                      <a:pt x="1071" y="2797"/>
                    </a:lnTo>
                    <a:lnTo>
                      <a:pt x="1085" y="2802"/>
                    </a:lnTo>
                    <a:lnTo>
                      <a:pt x="1086" y="2810"/>
                    </a:lnTo>
                    <a:lnTo>
                      <a:pt x="1102" y="2802"/>
                    </a:lnTo>
                    <a:lnTo>
                      <a:pt x="1096" y="2805"/>
                    </a:lnTo>
                    <a:lnTo>
                      <a:pt x="1089" y="2815"/>
                    </a:lnTo>
                    <a:lnTo>
                      <a:pt x="1092" y="2823"/>
                    </a:lnTo>
                    <a:lnTo>
                      <a:pt x="1086" y="2834"/>
                    </a:lnTo>
                    <a:lnTo>
                      <a:pt x="1099" y="2830"/>
                    </a:lnTo>
                    <a:lnTo>
                      <a:pt x="1108" y="2825"/>
                    </a:lnTo>
                    <a:lnTo>
                      <a:pt x="1110" y="2856"/>
                    </a:lnTo>
                    <a:lnTo>
                      <a:pt x="1125" y="2855"/>
                    </a:lnTo>
                    <a:lnTo>
                      <a:pt x="1125" y="2864"/>
                    </a:lnTo>
                    <a:lnTo>
                      <a:pt x="1137" y="2864"/>
                    </a:lnTo>
                    <a:lnTo>
                      <a:pt x="1120" y="2882"/>
                    </a:lnTo>
                    <a:lnTo>
                      <a:pt x="1125" y="2895"/>
                    </a:lnTo>
                    <a:lnTo>
                      <a:pt x="1135" y="2880"/>
                    </a:lnTo>
                    <a:lnTo>
                      <a:pt x="1137" y="2896"/>
                    </a:lnTo>
                    <a:lnTo>
                      <a:pt x="1134" y="2900"/>
                    </a:lnTo>
                    <a:lnTo>
                      <a:pt x="1131" y="2916"/>
                    </a:lnTo>
                    <a:lnTo>
                      <a:pt x="1140" y="2920"/>
                    </a:lnTo>
                    <a:lnTo>
                      <a:pt x="1141" y="2932"/>
                    </a:lnTo>
                    <a:lnTo>
                      <a:pt x="1144" y="2945"/>
                    </a:lnTo>
                    <a:lnTo>
                      <a:pt x="1151" y="2937"/>
                    </a:lnTo>
                    <a:lnTo>
                      <a:pt x="1151" y="2941"/>
                    </a:lnTo>
                    <a:lnTo>
                      <a:pt x="1157" y="2943"/>
                    </a:lnTo>
                    <a:lnTo>
                      <a:pt x="1145" y="2957"/>
                    </a:lnTo>
                    <a:lnTo>
                      <a:pt x="1142" y="2965"/>
                    </a:lnTo>
                    <a:lnTo>
                      <a:pt x="1142" y="2979"/>
                    </a:lnTo>
                    <a:lnTo>
                      <a:pt x="1141" y="2990"/>
                    </a:lnTo>
                    <a:lnTo>
                      <a:pt x="1141" y="3002"/>
                    </a:lnTo>
                    <a:lnTo>
                      <a:pt x="1145" y="3017"/>
                    </a:lnTo>
                    <a:lnTo>
                      <a:pt x="1151" y="3013"/>
                    </a:lnTo>
                    <a:lnTo>
                      <a:pt x="1164" y="3013"/>
                    </a:lnTo>
                    <a:lnTo>
                      <a:pt x="1175" y="2990"/>
                    </a:lnTo>
                    <a:lnTo>
                      <a:pt x="1190" y="2961"/>
                    </a:lnTo>
                    <a:lnTo>
                      <a:pt x="1198" y="2965"/>
                    </a:lnTo>
                    <a:lnTo>
                      <a:pt x="1211" y="2960"/>
                    </a:lnTo>
                    <a:lnTo>
                      <a:pt x="1218" y="2944"/>
                    </a:lnTo>
                    <a:lnTo>
                      <a:pt x="1237" y="2954"/>
                    </a:lnTo>
                    <a:lnTo>
                      <a:pt x="1248" y="2952"/>
                    </a:lnTo>
                    <a:lnTo>
                      <a:pt x="1255" y="2968"/>
                    </a:lnTo>
                    <a:lnTo>
                      <a:pt x="1226" y="2960"/>
                    </a:lnTo>
                    <a:lnTo>
                      <a:pt x="1216" y="2970"/>
                    </a:lnTo>
                    <a:lnTo>
                      <a:pt x="1215" y="2977"/>
                    </a:lnTo>
                    <a:lnTo>
                      <a:pt x="1228" y="2988"/>
                    </a:lnTo>
                    <a:lnTo>
                      <a:pt x="1247" y="2988"/>
                    </a:lnTo>
                    <a:lnTo>
                      <a:pt x="1218" y="3000"/>
                    </a:lnTo>
                    <a:lnTo>
                      <a:pt x="1206" y="3002"/>
                    </a:lnTo>
                    <a:lnTo>
                      <a:pt x="1202" y="3018"/>
                    </a:lnTo>
                    <a:lnTo>
                      <a:pt x="1191" y="3025"/>
                    </a:lnTo>
                    <a:lnTo>
                      <a:pt x="1175" y="3027"/>
                    </a:lnTo>
                    <a:lnTo>
                      <a:pt x="1173" y="3036"/>
                    </a:lnTo>
                    <a:lnTo>
                      <a:pt x="1179" y="3057"/>
                    </a:lnTo>
                    <a:lnTo>
                      <a:pt x="1177" y="3082"/>
                    </a:lnTo>
                    <a:lnTo>
                      <a:pt x="1187" y="3078"/>
                    </a:lnTo>
                    <a:lnTo>
                      <a:pt x="1177" y="3093"/>
                    </a:lnTo>
                    <a:lnTo>
                      <a:pt x="1187" y="3110"/>
                    </a:lnTo>
                    <a:lnTo>
                      <a:pt x="1190" y="3119"/>
                    </a:lnTo>
                    <a:lnTo>
                      <a:pt x="1195" y="3116"/>
                    </a:lnTo>
                    <a:lnTo>
                      <a:pt x="1198" y="3136"/>
                    </a:lnTo>
                    <a:lnTo>
                      <a:pt x="1212" y="3160"/>
                    </a:lnTo>
                    <a:lnTo>
                      <a:pt x="1217" y="3162"/>
                    </a:lnTo>
                    <a:lnTo>
                      <a:pt x="1217" y="3165"/>
                    </a:lnTo>
                    <a:lnTo>
                      <a:pt x="1218" y="3170"/>
                    </a:lnTo>
                    <a:lnTo>
                      <a:pt x="1234" y="3173"/>
                    </a:lnTo>
                    <a:lnTo>
                      <a:pt x="1236" y="3186"/>
                    </a:lnTo>
                    <a:lnTo>
                      <a:pt x="1241" y="3195"/>
                    </a:lnTo>
                    <a:lnTo>
                      <a:pt x="1242" y="3203"/>
                    </a:lnTo>
                    <a:lnTo>
                      <a:pt x="1249" y="3196"/>
                    </a:lnTo>
                    <a:lnTo>
                      <a:pt x="1254" y="3195"/>
                    </a:lnTo>
                    <a:lnTo>
                      <a:pt x="1247" y="3212"/>
                    </a:lnTo>
                    <a:lnTo>
                      <a:pt x="1247" y="3226"/>
                    </a:lnTo>
                    <a:lnTo>
                      <a:pt x="1250" y="3232"/>
                    </a:lnTo>
                    <a:lnTo>
                      <a:pt x="1260" y="3233"/>
                    </a:lnTo>
                    <a:lnTo>
                      <a:pt x="1269" y="3238"/>
                    </a:lnTo>
                    <a:lnTo>
                      <a:pt x="1265" y="3246"/>
                    </a:lnTo>
                    <a:lnTo>
                      <a:pt x="1265" y="3255"/>
                    </a:lnTo>
                    <a:lnTo>
                      <a:pt x="1276" y="3260"/>
                    </a:lnTo>
                    <a:lnTo>
                      <a:pt x="1285" y="3260"/>
                    </a:lnTo>
                    <a:lnTo>
                      <a:pt x="1275" y="3265"/>
                    </a:lnTo>
                    <a:lnTo>
                      <a:pt x="1279" y="3272"/>
                    </a:lnTo>
                    <a:lnTo>
                      <a:pt x="1288" y="3270"/>
                    </a:lnTo>
                    <a:lnTo>
                      <a:pt x="1281" y="3275"/>
                    </a:lnTo>
                    <a:lnTo>
                      <a:pt x="1273" y="3277"/>
                    </a:lnTo>
                    <a:lnTo>
                      <a:pt x="1276" y="3282"/>
                    </a:lnTo>
                    <a:lnTo>
                      <a:pt x="1277" y="3288"/>
                    </a:lnTo>
                    <a:lnTo>
                      <a:pt x="1291" y="3286"/>
                    </a:lnTo>
                    <a:lnTo>
                      <a:pt x="1308" y="3272"/>
                    </a:lnTo>
                    <a:lnTo>
                      <a:pt x="1313" y="3276"/>
                    </a:lnTo>
                    <a:lnTo>
                      <a:pt x="1314" y="3283"/>
                    </a:lnTo>
                    <a:lnTo>
                      <a:pt x="1300" y="3292"/>
                    </a:lnTo>
                    <a:lnTo>
                      <a:pt x="1291" y="3298"/>
                    </a:lnTo>
                    <a:lnTo>
                      <a:pt x="1293" y="3304"/>
                    </a:lnTo>
                    <a:lnTo>
                      <a:pt x="1300" y="3313"/>
                    </a:lnTo>
                    <a:lnTo>
                      <a:pt x="1308" y="3319"/>
                    </a:lnTo>
                    <a:lnTo>
                      <a:pt x="1308" y="3324"/>
                    </a:lnTo>
                    <a:lnTo>
                      <a:pt x="1316" y="3325"/>
                    </a:lnTo>
                    <a:lnTo>
                      <a:pt x="1311" y="3332"/>
                    </a:lnTo>
                    <a:lnTo>
                      <a:pt x="1297" y="3339"/>
                    </a:lnTo>
                    <a:lnTo>
                      <a:pt x="1300" y="3343"/>
                    </a:lnTo>
                    <a:lnTo>
                      <a:pt x="1312" y="3350"/>
                    </a:lnTo>
                    <a:lnTo>
                      <a:pt x="1320" y="3347"/>
                    </a:lnTo>
                    <a:lnTo>
                      <a:pt x="1338" y="3337"/>
                    </a:lnTo>
                    <a:lnTo>
                      <a:pt x="1344" y="3337"/>
                    </a:lnTo>
                    <a:lnTo>
                      <a:pt x="1355" y="3342"/>
                    </a:lnTo>
                    <a:lnTo>
                      <a:pt x="1311" y="3358"/>
                    </a:lnTo>
                    <a:lnTo>
                      <a:pt x="1314" y="3361"/>
                    </a:lnTo>
                    <a:lnTo>
                      <a:pt x="1322" y="3358"/>
                    </a:lnTo>
                    <a:lnTo>
                      <a:pt x="1334" y="3358"/>
                    </a:lnTo>
                    <a:lnTo>
                      <a:pt x="1336" y="3361"/>
                    </a:lnTo>
                    <a:lnTo>
                      <a:pt x="1335" y="3364"/>
                    </a:lnTo>
                    <a:lnTo>
                      <a:pt x="1334" y="3373"/>
                    </a:lnTo>
                    <a:lnTo>
                      <a:pt x="1340" y="3378"/>
                    </a:lnTo>
                    <a:lnTo>
                      <a:pt x="1344" y="3379"/>
                    </a:lnTo>
                    <a:lnTo>
                      <a:pt x="1356" y="3374"/>
                    </a:lnTo>
                    <a:lnTo>
                      <a:pt x="1360" y="3379"/>
                    </a:lnTo>
                    <a:lnTo>
                      <a:pt x="1362" y="3386"/>
                    </a:lnTo>
                    <a:lnTo>
                      <a:pt x="1363" y="3388"/>
                    </a:lnTo>
                    <a:lnTo>
                      <a:pt x="1373" y="3390"/>
                    </a:lnTo>
                    <a:lnTo>
                      <a:pt x="1382" y="3395"/>
                    </a:lnTo>
                    <a:lnTo>
                      <a:pt x="1386" y="3394"/>
                    </a:lnTo>
                    <a:lnTo>
                      <a:pt x="1389" y="3397"/>
                    </a:lnTo>
                    <a:lnTo>
                      <a:pt x="1388" y="3400"/>
                    </a:lnTo>
                    <a:lnTo>
                      <a:pt x="1373" y="3411"/>
                    </a:lnTo>
                    <a:lnTo>
                      <a:pt x="1363" y="3416"/>
                    </a:lnTo>
                    <a:lnTo>
                      <a:pt x="1359" y="3422"/>
                    </a:lnTo>
                    <a:lnTo>
                      <a:pt x="1370" y="3420"/>
                    </a:lnTo>
                    <a:lnTo>
                      <a:pt x="1377" y="3421"/>
                    </a:lnTo>
                    <a:lnTo>
                      <a:pt x="1400" y="3420"/>
                    </a:lnTo>
                    <a:lnTo>
                      <a:pt x="1397" y="3410"/>
                    </a:lnTo>
                    <a:lnTo>
                      <a:pt x="1397" y="3407"/>
                    </a:lnTo>
                    <a:lnTo>
                      <a:pt x="1399" y="3406"/>
                    </a:lnTo>
                    <a:lnTo>
                      <a:pt x="1410" y="3410"/>
                    </a:lnTo>
                    <a:lnTo>
                      <a:pt x="1419" y="3407"/>
                    </a:lnTo>
                    <a:lnTo>
                      <a:pt x="1442" y="3410"/>
                    </a:lnTo>
                    <a:lnTo>
                      <a:pt x="1462" y="3397"/>
                    </a:lnTo>
                    <a:lnTo>
                      <a:pt x="1464" y="3401"/>
                    </a:lnTo>
                    <a:lnTo>
                      <a:pt x="1480" y="3394"/>
                    </a:lnTo>
                    <a:lnTo>
                      <a:pt x="1478" y="3401"/>
                    </a:lnTo>
                    <a:lnTo>
                      <a:pt x="1476" y="3407"/>
                    </a:lnTo>
                    <a:lnTo>
                      <a:pt x="1483" y="3410"/>
                    </a:lnTo>
                    <a:lnTo>
                      <a:pt x="1499" y="3404"/>
                    </a:lnTo>
                    <a:lnTo>
                      <a:pt x="1495" y="3409"/>
                    </a:lnTo>
                    <a:lnTo>
                      <a:pt x="1470" y="3422"/>
                    </a:lnTo>
                    <a:lnTo>
                      <a:pt x="1478" y="3422"/>
                    </a:lnTo>
                    <a:lnTo>
                      <a:pt x="1465" y="3431"/>
                    </a:lnTo>
                    <a:lnTo>
                      <a:pt x="1470" y="3433"/>
                    </a:lnTo>
                    <a:lnTo>
                      <a:pt x="1474" y="3432"/>
                    </a:lnTo>
                    <a:lnTo>
                      <a:pt x="1483" y="3426"/>
                    </a:lnTo>
                    <a:lnTo>
                      <a:pt x="1491" y="3427"/>
                    </a:lnTo>
                    <a:lnTo>
                      <a:pt x="1501" y="3418"/>
                    </a:lnTo>
                    <a:lnTo>
                      <a:pt x="1508" y="3407"/>
                    </a:lnTo>
                    <a:lnTo>
                      <a:pt x="1512" y="3410"/>
                    </a:lnTo>
                    <a:lnTo>
                      <a:pt x="1508" y="3421"/>
                    </a:lnTo>
                    <a:lnTo>
                      <a:pt x="1496" y="3429"/>
                    </a:lnTo>
                    <a:lnTo>
                      <a:pt x="1491" y="3437"/>
                    </a:lnTo>
                    <a:lnTo>
                      <a:pt x="1495" y="3442"/>
                    </a:lnTo>
                    <a:lnTo>
                      <a:pt x="1497" y="3450"/>
                    </a:lnTo>
                    <a:lnTo>
                      <a:pt x="1500" y="3455"/>
                    </a:lnTo>
                    <a:lnTo>
                      <a:pt x="1502" y="3461"/>
                    </a:lnTo>
                    <a:lnTo>
                      <a:pt x="1506" y="3455"/>
                    </a:lnTo>
                    <a:lnTo>
                      <a:pt x="1511" y="3444"/>
                    </a:lnTo>
                    <a:lnTo>
                      <a:pt x="1516" y="3440"/>
                    </a:lnTo>
                    <a:lnTo>
                      <a:pt x="1521" y="3440"/>
                    </a:lnTo>
                    <a:lnTo>
                      <a:pt x="1519" y="3448"/>
                    </a:lnTo>
                    <a:lnTo>
                      <a:pt x="1516" y="3461"/>
                    </a:lnTo>
                    <a:lnTo>
                      <a:pt x="1518" y="3465"/>
                    </a:lnTo>
                    <a:lnTo>
                      <a:pt x="1528" y="3461"/>
                    </a:lnTo>
                    <a:lnTo>
                      <a:pt x="1537" y="3452"/>
                    </a:lnTo>
                    <a:lnTo>
                      <a:pt x="1537" y="3458"/>
                    </a:lnTo>
                    <a:lnTo>
                      <a:pt x="1534" y="3474"/>
                    </a:lnTo>
                    <a:lnTo>
                      <a:pt x="1529" y="3477"/>
                    </a:lnTo>
                    <a:lnTo>
                      <a:pt x="1522" y="3487"/>
                    </a:lnTo>
                    <a:lnTo>
                      <a:pt x="1522" y="3493"/>
                    </a:lnTo>
                    <a:lnTo>
                      <a:pt x="1524" y="3493"/>
                    </a:lnTo>
                    <a:lnTo>
                      <a:pt x="1527" y="3501"/>
                    </a:lnTo>
                    <a:lnTo>
                      <a:pt x="1530" y="3502"/>
                    </a:lnTo>
                    <a:lnTo>
                      <a:pt x="1542" y="3501"/>
                    </a:lnTo>
                    <a:lnTo>
                      <a:pt x="1550" y="3510"/>
                    </a:lnTo>
                    <a:lnTo>
                      <a:pt x="1564" y="3507"/>
                    </a:lnTo>
                    <a:lnTo>
                      <a:pt x="1577" y="3492"/>
                    </a:lnTo>
                    <a:lnTo>
                      <a:pt x="1583" y="3482"/>
                    </a:lnTo>
                    <a:lnTo>
                      <a:pt x="1583" y="3487"/>
                    </a:lnTo>
                    <a:lnTo>
                      <a:pt x="1586" y="3497"/>
                    </a:lnTo>
                    <a:lnTo>
                      <a:pt x="1618" y="3499"/>
                    </a:lnTo>
                    <a:lnTo>
                      <a:pt x="1636" y="3498"/>
                    </a:lnTo>
                    <a:lnTo>
                      <a:pt x="1636" y="3497"/>
                    </a:lnTo>
                    <a:lnTo>
                      <a:pt x="1634" y="3490"/>
                    </a:lnTo>
                    <a:lnTo>
                      <a:pt x="1635" y="3485"/>
                    </a:lnTo>
                    <a:lnTo>
                      <a:pt x="1632" y="3476"/>
                    </a:lnTo>
                    <a:lnTo>
                      <a:pt x="1629" y="3467"/>
                    </a:lnTo>
                    <a:lnTo>
                      <a:pt x="1624" y="3466"/>
                    </a:lnTo>
                    <a:lnTo>
                      <a:pt x="1605" y="3454"/>
                    </a:lnTo>
                    <a:lnTo>
                      <a:pt x="1624" y="3458"/>
                    </a:lnTo>
                    <a:lnTo>
                      <a:pt x="1632" y="3458"/>
                    </a:lnTo>
                    <a:lnTo>
                      <a:pt x="1636" y="3453"/>
                    </a:lnTo>
                    <a:lnTo>
                      <a:pt x="1645" y="3454"/>
                    </a:lnTo>
                    <a:lnTo>
                      <a:pt x="1650" y="3449"/>
                    </a:lnTo>
                    <a:lnTo>
                      <a:pt x="1648" y="3432"/>
                    </a:lnTo>
                    <a:lnTo>
                      <a:pt x="1650" y="3420"/>
                    </a:lnTo>
                    <a:lnTo>
                      <a:pt x="1651" y="3412"/>
                    </a:lnTo>
                    <a:lnTo>
                      <a:pt x="1656" y="3405"/>
                    </a:lnTo>
                    <a:lnTo>
                      <a:pt x="1661" y="3379"/>
                    </a:lnTo>
                    <a:lnTo>
                      <a:pt x="1661" y="3373"/>
                    </a:lnTo>
                    <a:lnTo>
                      <a:pt x="1658" y="3372"/>
                    </a:lnTo>
                    <a:lnTo>
                      <a:pt x="1661" y="3367"/>
                    </a:lnTo>
                    <a:lnTo>
                      <a:pt x="1669" y="3358"/>
                    </a:lnTo>
                    <a:lnTo>
                      <a:pt x="1674" y="3348"/>
                    </a:lnTo>
                    <a:lnTo>
                      <a:pt x="1669" y="3348"/>
                    </a:lnTo>
                    <a:lnTo>
                      <a:pt x="1672" y="3340"/>
                    </a:lnTo>
                    <a:lnTo>
                      <a:pt x="1684" y="3318"/>
                    </a:lnTo>
                    <a:lnTo>
                      <a:pt x="1690" y="3311"/>
                    </a:lnTo>
                    <a:lnTo>
                      <a:pt x="1687" y="3305"/>
                    </a:lnTo>
                    <a:lnTo>
                      <a:pt x="1690" y="3296"/>
                    </a:lnTo>
                    <a:lnTo>
                      <a:pt x="1689" y="3287"/>
                    </a:lnTo>
                    <a:lnTo>
                      <a:pt x="1682" y="3282"/>
                    </a:lnTo>
                    <a:lnTo>
                      <a:pt x="1679" y="3239"/>
                    </a:lnTo>
                    <a:lnTo>
                      <a:pt x="1673" y="3235"/>
                    </a:lnTo>
                    <a:lnTo>
                      <a:pt x="1674" y="3230"/>
                    </a:lnTo>
                    <a:lnTo>
                      <a:pt x="1669" y="3216"/>
                    </a:lnTo>
                    <a:lnTo>
                      <a:pt x="1651" y="3210"/>
                    </a:lnTo>
                    <a:lnTo>
                      <a:pt x="1667" y="3205"/>
                    </a:lnTo>
                    <a:lnTo>
                      <a:pt x="1669" y="3201"/>
                    </a:lnTo>
                    <a:lnTo>
                      <a:pt x="1669" y="3195"/>
                    </a:lnTo>
                    <a:lnTo>
                      <a:pt x="1673" y="3191"/>
                    </a:lnTo>
                    <a:lnTo>
                      <a:pt x="1680" y="3190"/>
                    </a:lnTo>
                    <a:lnTo>
                      <a:pt x="1684" y="3192"/>
                    </a:lnTo>
                    <a:lnTo>
                      <a:pt x="1691" y="3192"/>
                    </a:lnTo>
                    <a:lnTo>
                      <a:pt x="1711" y="3189"/>
                    </a:lnTo>
                    <a:lnTo>
                      <a:pt x="1715" y="3180"/>
                    </a:lnTo>
                    <a:lnTo>
                      <a:pt x="1723" y="3179"/>
                    </a:lnTo>
                    <a:lnTo>
                      <a:pt x="1723" y="3169"/>
                    </a:lnTo>
                    <a:lnTo>
                      <a:pt x="1714" y="3170"/>
                    </a:lnTo>
                    <a:lnTo>
                      <a:pt x="1700" y="3160"/>
                    </a:lnTo>
                    <a:lnTo>
                      <a:pt x="1689" y="3152"/>
                    </a:lnTo>
                    <a:lnTo>
                      <a:pt x="1696" y="3152"/>
                    </a:lnTo>
                    <a:lnTo>
                      <a:pt x="1702" y="3158"/>
                    </a:lnTo>
                    <a:lnTo>
                      <a:pt x="1709" y="3160"/>
                    </a:lnTo>
                    <a:lnTo>
                      <a:pt x="1729" y="3162"/>
                    </a:lnTo>
                    <a:lnTo>
                      <a:pt x="1729" y="3156"/>
                    </a:lnTo>
                    <a:lnTo>
                      <a:pt x="1716" y="3154"/>
                    </a:lnTo>
                    <a:lnTo>
                      <a:pt x="1714" y="3146"/>
                    </a:lnTo>
                    <a:lnTo>
                      <a:pt x="1720" y="3144"/>
                    </a:lnTo>
                    <a:lnTo>
                      <a:pt x="1722" y="3140"/>
                    </a:lnTo>
                    <a:lnTo>
                      <a:pt x="1716" y="3133"/>
                    </a:lnTo>
                    <a:lnTo>
                      <a:pt x="1717" y="3130"/>
                    </a:lnTo>
                    <a:lnTo>
                      <a:pt x="1728" y="3138"/>
                    </a:lnTo>
                    <a:lnTo>
                      <a:pt x="1739" y="3141"/>
                    </a:lnTo>
                    <a:lnTo>
                      <a:pt x="1737" y="3131"/>
                    </a:lnTo>
                    <a:lnTo>
                      <a:pt x="1745" y="3130"/>
                    </a:lnTo>
                    <a:lnTo>
                      <a:pt x="1742" y="3124"/>
                    </a:lnTo>
                    <a:lnTo>
                      <a:pt x="1741" y="3117"/>
                    </a:lnTo>
                    <a:lnTo>
                      <a:pt x="1748" y="3121"/>
                    </a:lnTo>
                    <a:lnTo>
                      <a:pt x="1755" y="3119"/>
                    </a:lnTo>
                    <a:lnTo>
                      <a:pt x="1757" y="3115"/>
                    </a:lnTo>
                    <a:lnTo>
                      <a:pt x="1758" y="3103"/>
                    </a:lnTo>
                    <a:lnTo>
                      <a:pt x="1764" y="3101"/>
                    </a:lnTo>
                    <a:lnTo>
                      <a:pt x="1764" y="3090"/>
                    </a:lnTo>
                    <a:lnTo>
                      <a:pt x="1760" y="3085"/>
                    </a:lnTo>
                    <a:lnTo>
                      <a:pt x="1727" y="3077"/>
                    </a:lnTo>
                    <a:lnTo>
                      <a:pt x="1728" y="3071"/>
                    </a:lnTo>
                    <a:lnTo>
                      <a:pt x="1759" y="3079"/>
                    </a:lnTo>
                    <a:lnTo>
                      <a:pt x="1774" y="3077"/>
                    </a:lnTo>
                    <a:lnTo>
                      <a:pt x="1763" y="3045"/>
                    </a:lnTo>
                    <a:lnTo>
                      <a:pt x="1768" y="3041"/>
                    </a:lnTo>
                    <a:lnTo>
                      <a:pt x="1770" y="3036"/>
                    </a:lnTo>
                    <a:lnTo>
                      <a:pt x="1764" y="3027"/>
                    </a:lnTo>
                    <a:lnTo>
                      <a:pt x="1726" y="3022"/>
                    </a:lnTo>
                    <a:lnTo>
                      <a:pt x="1722" y="3008"/>
                    </a:lnTo>
                    <a:lnTo>
                      <a:pt x="1732" y="3011"/>
                    </a:lnTo>
                    <a:lnTo>
                      <a:pt x="1755" y="2997"/>
                    </a:lnTo>
                    <a:lnTo>
                      <a:pt x="1772" y="2997"/>
                    </a:lnTo>
                    <a:lnTo>
                      <a:pt x="1784" y="3002"/>
                    </a:lnTo>
                    <a:lnTo>
                      <a:pt x="1786" y="2998"/>
                    </a:lnTo>
                    <a:lnTo>
                      <a:pt x="1777" y="2995"/>
                    </a:lnTo>
                    <a:lnTo>
                      <a:pt x="1770" y="2987"/>
                    </a:lnTo>
                    <a:lnTo>
                      <a:pt x="1766" y="2966"/>
                    </a:lnTo>
                    <a:lnTo>
                      <a:pt x="1758" y="2958"/>
                    </a:lnTo>
                    <a:lnTo>
                      <a:pt x="1753" y="2943"/>
                    </a:lnTo>
                    <a:lnTo>
                      <a:pt x="1747" y="2938"/>
                    </a:lnTo>
                    <a:lnTo>
                      <a:pt x="1744" y="2928"/>
                    </a:lnTo>
                    <a:lnTo>
                      <a:pt x="1733" y="2931"/>
                    </a:lnTo>
                    <a:lnTo>
                      <a:pt x="1743" y="2906"/>
                    </a:lnTo>
                    <a:lnTo>
                      <a:pt x="1749" y="2912"/>
                    </a:lnTo>
                    <a:lnTo>
                      <a:pt x="1760" y="2911"/>
                    </a:lnTo>
                    <a:lnTo>
                      <a:pt x="1768" y="2916"/>
                    </a:lnTo>
                    <a:lnTo>
                      <a:pt x="1768" y="2905"/>
                    </a:lnTo>
                    <a:lnTo>
                      <a:pt x="1776" y="2907"/>
                    </a:lnTo>
                    <a:lnTo>
                      <a:pt x="1782" y="2915"/>
                    </a:lnTo>
                    <a:lnTo>
                      <a:pt x="1786" y="2909"/>
                    </a:lnTo>
                    <a:lnTo>
                      <a:pt x="1793" y="2917"/>
                    </a:lnTo>
                    <a:lnTo>
                      <a:pt x="1801" y="2909"/>
                    </a:lnTo>
                    <a:lnTo>
                      <a:pt x="1801" y="2901"/>
                    </a:lnTo>
                    <a:lnTo>
                      <a:pt x="1813" y="2885"/>
                    </a:lnTo>
                    <a:lnTo>
                      <a:pt x="1808" y="2877"/>
                    </a:lnTo>
                    <a:lnTo>
                      <a:pt x="1809" y="2871"/>
                    </a:lnTo>
                    <a:lnTo>
                      <a:pt x="1807" y="2863"/>
                    </a:lnTo>
                    <a:lnTo>
                      <a:pt x="1793" y="2855"/>
                    </a:lnTo>
                    <a:lnTo>
                      <a:pt x="1801" y="2852"/>
                    </a:lnTo>
                    <a:lnTo>
                      <a:pt x="1804" y="2848"/>
                    </a:lnTo>
                    <a:lnTo>
                      <a:pt x="1812" y="2852"/>
                    </a:lnTo>
                    <a:lnTo>
                      <a:pt x="1819" y="2832"/>
                    </a:lnTo>
                    <a:lnTo>
                      <a:pt x="1827" y="2836"/>
                    </a:lnTo>
                    <a:lnTo>
                      <a:pt x="1829" y="2845"/>
                    </a:lnTo>
                    <a:lnTo>
                      <a:pt x="1836" y="2846"/>
                    </a:lnTo>
                    <a:lnTo>
                      <a:pt x="1841" y="2830"/>
                    </a:lnTo>
                    <a:lnTo>
                      <a:pt x="1851" y="2839"/>
                    </a:lnTo>
                    <a:lnTo>
                      <a:pt x="1854" y="2845"/>
                    </a:lnTo>
                    <a:lnTo>
                      <a:pt x="1862" y="2842"/>
                    </a:lnTo>
                    <a:lnTo>
                      <a:pt x="1878" y="2841"/>
                    </a:lnTo>
                    <a:lnTo>
                      <a:pt x="1871" y="2831"/>
                    </a:lnTo>
                    <a:lnTo>
                      <a:pt x="1886" y="2831"/>
                    </a:lnTo>
                    <a:lnTo>
                      <a:pt x="1898" y="2837"/>
                    </a:lnTo>
                    <a:lnTo>
                      <a:pt x="1899" y="2828"/>
                    </a:lnTo>
                    <a:lnTo>
                      <a:pt x="1904" y="2828"/>
                    </a:lnTo>
                    <a:lnTo>
                      <a:pt x="1901" y="2818"/>
                    </a:lnTo>
                    <a:lnTo>
                      <a:pt x="1904" y="2815"/>
                    </a:lnTo>
                    <a:lnTo>
                      <a:pt x="1900" y="2812"/>
                    </a:lnTo>
                    <a:lnTo>
                      <a:pt x="1895" y="2812"/>
                    </a:lnTo>
                    <a:lnTo>
                      <a:pt x="1888" y="2803"/>
                    </a:lnTo>
                    <a:lnTo>
                      <a:pt x="1890" y="2788"/>
                    </a:lnTo>
                    <a:lnTo>
                      <a:pt x="1900" y="2801"/>
                    </a:lnTo>
                    <a:lnTo>
                      <a:pt x="1901" y="2792"/>
                    </a:lnTo>
                    <a:lnTo>
                      <a:pt x="1906" y="2796"/>
                    </a:lnTo>
                    <a:lnTo>
                      <a:pt x="1911" y="2796"/>
                    </a:lnTo>
                    <a:lnTo>
                      <a:pt x="1914" y="2782"/>
                    </a:lnTo>
                    <a:lnTo>
                      <a:pt x="1904" y="2774"/>
                    </a:lnTo>
                    <a:lnTo>
                      <a:pt x="1916" y="2767"/>
                    </a:lnTo>
                    <a:lnTo>
                      <a:pt x="1914" y="2761"/>
                    </a:lnTo>
                    <a:lnTo>
                      <a:pt x="1919" y="2755"/>
                    </a:lnTo>
                    <a:lnTo>
                      <a:pt x="1925" y="2756"/>
                    </a:lnTo>
                    <a:lnTo>
                      <a:pt x="1911" y="2745"/>
                    </a:lnTo>
                    <a:lnTo>
                      <a:pt x="1910" y="2739"/>
                    </a:lnTo>
                    <a:lnTo>
                      <a:pt x="1919" y="2744"/>
                    </a:lnTo>
                    <a:lnTo>
                      <a:pt x="1922" y="2731"/>
                    </a:lnTo>
                    <a:lnTo>
                      <a:pt x="1933" y="2746"/>
                    </a:lnTo>
                    <a:lnTo>
                      <a:pt x="1941" y="2744"/>
                    </a:lnTo>
                    <a:lnTo>
                      <a:pt x="1947" y="2746"/>
                    </a:lnTo>
                    <a:lnTo>
                      <a:pt x="1960" y="2745"/>
                    </a:lnTo>
                    <a:lnTo>
                      <a:pt x="1936" y="2765"/>
                    </a:lnTo>
                    <a:lnTo>
                      <a:pt x="1935" y="2777"/>
                    </a:lnTo>
                    <a:lnTo>
                      <a:pt x="1925" y="2787"/>
                    </a:lnTo>
                    <a:lnTo>
                      <a:pt x="1927" y="2793"/>
                    </a:lnTo>
                    <a:lnTo>
                      <a:pt x="1927" y="2797"/>
                    </a:lnTo>
                    <a:lnTo>
                      <a:pt x="1930" y="2799"/>
                    </a:lnTo>
                    <a:lnTo>
                      <a:pt x="1936" y="2799"/>
                    </a:lnTo>
                    <a:lnTo>
                      <a:pt x="1943" y="2803"/>
                    </a:lnTo>
                    <a:lnTo>
                      <a:pt x="1954" y="2812"/>
                    </a:lnTo>
                    <a:lnTo>
                      <a:pt x="1956" y="2804"/>
                    </a:lnTo>
                    <a:lnTo>
                      <a:pt x="1947" y="2796"/>
                    </a:lnTo>
                    <a:lnTo>
                      <a:pt x="1957" y="2801"/>
                    </a:lnTo>
                    <a:lnTo>
                      <a:pt x="1956" y="2788"/>
                    </a:lnTo>
                    <a:lnTo>
                      <a:pt x="1957" y="2775"/>
                    </a:lnTo>
                    <a:lnTo>
                      <a:pt x="1967" y="2785"/>
                    </a:lnTo>
                    <a:lnTo>
                      <a:pt x="1973" y="2802"/>
                    </a:lnTo>
                    <a:lnTo>
                      <a:pt x="1983" y="2801"/>
                    </a:lnTo>
                    <a:lnTo>
                      <a:pt x="1987" y="2810"/>
                    </a:lnTo>
                    <a:lnTo>
                      <a:pt x="1992" y="2794"/>
                    </a:lnTo>
                    <a:lnTo>
                      <a:pt x="1997" y="2782"/>
                    </a:lnTo>
                    <a:lnTo>
                      <a:pt x="2005" y="2781"/>
                    </a:lnTo>
                    <a:lnTo>
                      <a:pt x="2002" y="2797"/>
                    </a:lnTo>
                    <a:lnTo>
                      <a:pt x="2007" y="2793"/>
                    </a:lnTo>
                    <a:lnTo>
                      <a:pt x="2012" y="2797"/>
                    </a:lnTo>
                    <a:lnTo>
                      <a:pt x="2014" y="2793"/>
                    </a:lnTo>
                    <a:lnTo>
                      <a:pt x="2022" y="2801"/>
                    </a:lnTo>
                    <a:lnTo>
                      <a:pt x="2023" y="2788"/>
                    </a:lnTo>
                    <a:lnTo>
                      <a:pt x="2028" y="2774"/>
                    </a:lnTo>
                    <a:lnTo>
                      <a:pt x="2038" y="2778"/>
                    </a:lnTo>
                    <a:lnTo>
                      <a:pt x="2038" y="2767"/>
                    </a:lnTo>
                    <a:lnTo>
                      <a:pt x="2042" y="2758"/>
                    </a:lnTo>
                    <a:lnTo>
                      <a:pt x="2034" y="2746"/>
                    </a:lnTo>
                    <a:lnTo>
                      <a:pt x="2030" y="2740"/>
                    </a:lnTo>
                    <a:lnTo>
                      <a:pt x="2033" y="2731"/>
                    </a:lnTo>
                    <a:lnTo>
                      <a:pt x="2044" y="2744"/>
                    </a:lnTo>
                    <a:lnTo>
                      <a:pt x="2065" y="2753"/>
                    </a:lnTo>
                    <a:lnTo>
                      <a:pt x="2072" y="2753"/>
                    </a:lnTo>
                    <a:lnTo>
                      <a:pt x="2065" y="2740"/>
                    </a:lnTo>
                    <a:lnTo>
                      <a:pt x="2073" y="2728"/>
                    </a:lnTo>
                    <a:lnTo>
                      <a:pt x="2076" y="2740"/>
                    </a:lnTo>
                    <a:lnTo>
                      <a:pt x="2081" y="2744"/>
                    </a:lnTo>
                    <a:lnTo>
                      <a:pt x="2086" y="2739"/>
                    </a:lnTo>
                    <a:lnTo>
                      <a:pt x="2093" y="2739"/>
                    </a:lnTo>
                    <a:lnTo>
                      <a:pt x="2097" y="2734"/>
                    </a:lnTo>
                    <a:lnTo>
                      <a:pt x="2098" y="2724"/>
                    </a:lnTo>
                    <a:lnTo>
                      <a:pt x="2102" y="2717"/>
                    </a:lnTo>
                    <a:lnTo>
                      <a:pt x="2105" y="2700"/>
                    </a:lnTo>
                    <a:lnTo>
                      <a:pt x="2110" y="2685"/>
                    </a:lnTo>
                    <a:lnTo>
                      <a:pt x="2114" y="2700"/>
                    </a:lnTo>
                    <a:lnTo>
                      <a:pt x="2118" y="2690"/>
                    </a:lnTo>
                    <a:lnTo>
                      <a:pt x="2120" y="2702"/>
                    </a:lnTo>
                    <a:lnTo>
                      <a:pt x="2123" y="2691"/>
                    </a:lnTo>
                    <a:lnTo>
                      <a:pt x="2126" y="2683"/>
                    </a:lnTo>
                    <a:lnTo>
                      <a:pt x="2126" y="2679"/>
                    </a:lnTo>
                    <a:lnTo>
                      <a:pt x="2131" y="2680"/>
                    </a:lnTo>
                    <a:lnTo>
                      <a:pt x="2130" y="2672"/>
                    </a:lnTo>
                    <a:lnTo>
                      <a:pt x="2137" y="2678"/>
                    </a:lnTo>
                    <a:lnTo>
                      <a:pt x="2132" y="2664"/>
                    </a:lnTo>
                    <a:lnTo>
                      <a:pt x="2134" y="2660"/>
                    </a:lnTo>
                    <a:lnTo>
                      <a:pt x="2140" y="2656"/>
                    </a:lnTo>
                    <a:lnTo>
                      <a:pt x="2142" y="2649"/>
                    </a:lnTo>
                    <a:lnTo>
                      <a:pt x="2156" y="2642"/>
                    </a:lnTo>
                    <a:lnTo>
                      <a:pt x="2158" y="2619"/>
                    </a:lnTo>
                    <a:lnTo>
                      <a:pt x="2161" y="2615"/>
                    </a:lnTo>
                    <a:lnTo>
                      <a:pt x="2159" y="2604"/>
                    </a:lnTo>
                    <a:lnTo>
                      <a:pt x="2156" y="2599"/>
                    </a:lnTo>
                    <a:lnTo>
                      <a:pt x="2164" y="2599"/>
                    </a:lnTo>
                    <a:lnTo>
                      <a:pt x="2163" y="2590"/>
                    </a:lnTo>
                    <a:lnTo>
                      <a:pt x="2168" y="2573"/>
                    </a:lnTo>
                    <a:lnTo>
                      <a:pt x="2175" y="2571"/>
                    </a:lnTo>
                    <a:lnTo>
                      <a:pt x="2177" y="2560"/>
                    </a:lnTo>
                    <a:lnTo>
                      <a:pt x="2174" y="2551"/>
                    </a:lnTo>
                    <a:lnTo>
                      <a:pt x="2184" y="2555"/>
                    </a:lnTo>
                    <a:lnTo>
                      <a:pt x="2196" y="2547"/>
                    </a:lnTo>
                    <a:lnTo>
                      <a:pt x="2209" y="2534"/>
                    </a:lnTo>
                    <a:lnTo>
                      <a:pt x="2207" y="2528"/>
                    </a:lnTo>
                    <a:lnTo>
                      <a:pt x="2215" y="2519"/>
                    </a:lnTo>
                    <a:lnTo>
                      <a:pt x="2220" y="2528"/>
                    </a:lnTo>
                    <a:lnTo>
                      <a:pt x="2226" y="2522"/>
                    </a:lnTo>
                    <a:lnTo>
                      <a:pt x="2229" y="2525"/>
                    </a:lnTo>
                    <a:lnTo>
                      <a:pt x="2231" y="2518"/>
                    </a:lnTo>
                    <a:lnTo>
                      <a:pt x="2234" y="2514"/>
                    </a:lnTo>
                    <a:lnTo>
                      <a:pt x="2233" y="2501"/>
                    </a:lnTo>
                    <a:lnTo>
                      <a:pt x="2242" y="2498"/>
                    </a:lnTo>
                    <a:lnTo>
                      <a:pt x="2237" y="2489"/>
                    </a:lnTo>
                    <a:lnTo>
                      <a:pt x="2217" y="2477"/>
                    </a:lnTo>
                    <a:lnTo>
                      <a:pt x="2225" y="2475"/>
                    </a:lnTo>
                    <a:lnTo>
                      <a:pt x="2216" y="2454"/>
                    </a:lnTo>
                    <a:lnTo>
                      <a:pt x="2202" y="2436"/>
                    </a:lnTo>
                    <a:lnTo>
                      <a:pt x="2201" y="2428"/>
                    </a:lnTo>
                    <a:lnTo>
                      <a:pt x="2214" y="2427"/>
                    </a:lnTo>
                    <a:lnTo>
                      <a:pt x="2211" y="2415"/>
                    </a:lnTo>
                    <a:lnTo>
                      <a:pt x="2221" y="2425"/>
                    </a:lnTo>
                    <a:lnTo>
                      <a:pt x="2221" y="2438"/>
                    </a:lnTo>
                    <a:lnTo>
                      <a:pt x="2223" y="2448"/>
                    </a:lnTo>
                    <a:lnTo>
                      <a:pt x="2229" y="2436"/>
                    </a:lnTo>
                    <a:lnTo>
                      <a:pt x="2232" y="2439"/>
                    </a:lnTo>
                    <a:lnTo>
                      <a:pt x="2233" y="2449"/>
                    </a:lnTo>
                    <a:lnTo>
                      <a:pt x="2239" y="2458"/>
                    </a:lnTo>
                    <a:lnTo>
                      <a:pt x="2241" y="2465"/>
                    </a:lnTo>
                    <a:lnTo>
                      <a:pt x="2260" y="2471"/>
                    </a:lnTo>
                    <a:lnTo>
                      <a:pt x="2256" y="2480"/>
                    </a:lnTo>
                    <a:lnTo>
                      <a:pt x="2248" y="2476"/>
                    </a:lnTo>
                    <a:lnTo>
                      <a:pt x="2250" y="2489"/>
                    </a:lnTo>
                    <a:lnTo>
                      <a:pt x="2261" y="2495"/>
                    </a:lnTo>
                    <a:lnTo>
                      <a:pt x="2260" y="2501"/>
                    </a:lnTo>
                    <a:lnTo>
                      <a:pt x="2270" y="2493"/>
                    </a:lnTo>
                    <a:lnTo>
                      <a:pt x="2280" y="2493"/>
                    </a:lnTo>
                    <a:lnTo>
                      <a:pt x="2297" y="2501"/>
                    </a:lnTo>
                    <a:lnTo>
                      <a:pt x="2288" y="2490"/>
                    </a:lnTo>
                    <a:lnTo>
                      <a:pt x="2291" y="2486"/>
                    </a:lnTo>
                    <a:lnTo>
                      <a:pt x="2290" y="2481"/>
                    </a:lnTo>
                    <a:lnTo>
                      <a:pt x="2295" y="2481"/>
                    </a:lnTo>
                    <a:lnTo>
                      <a:pt x="2296" y="2485"/>
                    </a:lnTo>
                    <a:lnTo>
                      <a:pt x="2314" y="2497"/>
                    </a:lnTo>
                    <a:lnTo>
                      <a:pt x="2324" y="2497"/>
                    </a:lnTo>
                    <a:lnTo>
                      <a:pt x="2322" y="2486"/>
                    </a:lnTo>
                    <a:lnTo>
                      <a:pt x="2311" y="2481"/>
                    </a:lnTo>
                    <a:lnTo>
                      <a:pt x="2311" y="2468"/>
                    </a:lnTo>
                    <a:lnTo>
                      <a:pt x="2317" y="2473"/>
                    </a:lnTo>
                    <a:lnTo>
                      <a:pt x="2330" y="2474"/>
                    </a:lnTo>
                    <a:lnTo>
                      <a:pt x="2330" y="2484"/>
                    </a:lnTo>
                    <a:lnTo>
                      <a:pt x="2339" y="2493"/>
                    </a:lnTo>
                    <a:lnTo>
                      <a:pt x="2346" y="2484"/>
                    </a:lnTo>
                    <a:lnTo>
                      <a:pt x="2338" y="2475"/>
                    </a:lnTo>
                    <a:lnTo>
                      <a:pt x="2341" y="2469"/>
                    </a:lnTo>
                    <a:lnTo>
                      <a:pt x="2351" y="2474"/>
                    </a:lnTo>
                    <a:lnTo>
                      <a:pt x="2349" y="2460"/>
                    </a:lnTo>
                    <a:lnTo>
                      <a:pt x="2350" y="2452"/>
                    </a:lnTo>
                    <a:lnTo>
                      <a:pt x="2357" y="2448"/>
                    </a:lnTo>
                    <a:lnTo>
                      <a:pt x="2360" y="2448"/>
                    </a:lnTo>
                    <a:lnTo>
                      <a:pt x="2366" y="2460"/>
                    </a:lnTo>
                    <a:lnTo>
                      <a:pt x="2378" y="2473"/>
                    </a:lnTo>
                    <a:lnTo>
                      <a:pt x="2381" y="2471"/>
                    </a:lnTo>
                    <a:lnTo>
                      <a:pt x="2384" y="2466"/>
                    </a:lnTo>
                    <a:lnTo>
                      <a:pt x="2387" y="2459"/>
                    </a:lnTo>
                    <a:lnTo>
                      <a:pt x="2395" y="2465"/>
                    </a:lnTo>
                    <a:lnTo>
                      <a:pt x="2398" y="2454"/>
                    </a:lnTo>
                    <a:lnTo>
                      <a:pt x="2424" y="2450"/>
                    </a:lnTo>
                    <a:lnTo>
                      <a:pt x="2435" y="2441"/>
                    </a:lnTo>
                    <a:lnTo>
                      <a:pt x="2443" y="2446"/>
                    </a:lnTo>
                    <a:lnTo>
                      <a:pt x="2443" y="2436"/>
                    </a:lnTo>
                    <a:lnTo>
                      <a:pt x="2452" y="2441"/>
                    </a:lnTo>
                    <a:lnTo>
                      <a:pt x="2458" y="2438"/>
                    </a:lnTo>
                    <a:lnTo>
                      <a:pt x="2460" y="2426"/>
                    </a:lnTo>
                    <a:lnTo>
                      <a:pt x="2468" y="2430"/>
                    </a:lnTo>
                    <a:lnTo>
                      <a:pt x="2473" y="2439"/>
                    </a:lnTo>
                    <a:lnTo>
                      <a:pt x="2478" y="2438"/>
                    </a:lnTo>
                    <a:lnTo>
                      <a:pt x="2476" y="2428"/>
                    </a:lnTo>
                    <a:lnTo>
                      <a:pt x="2483" y="2426"/>
                    </a:lnTo>
                    <a:lnTo>
                      <a:pt x="2489" y="2425"/>
                    </a:lnTo>
                    <a:lnTo>
                      <a:pt x="2494" y="2431"/>
                    </a:lnTo>
                    <a:lnTo>
                      <a:pt x="2499" y="2428"/>
                    </a:lnTo>
                    <a:lnTo>
                      <a:pt x="2499" y="2422"/>
                    </a:lnTo>
                    <a:lnTo>
                      <a:pt x="2501" y="2420"/>
                    </a:lnTo>
                    <a:lnTo>
                      <a:pt x="2510" y="2419"/>
                    </a:lnTo>
                    <a:lnTo>
                      <a:pt x="2514" y="2423"/>
                    </a:lnTo>
                    <a:lnTo>
                      <a:pt x="2517" y="2411"/>
                    </a:lnTo>
                    <a:lnTo>
                      <a:pt x="2521" y="2407"/>
                    </a:lnTo>
                    <a:lnTo>
                      <a:pt x="2533" y="2404"/>
                    </a:lnTo>
                    <a:lnTo>
                      <a:pt x="2537" y="2411"/>
                    </a:lnTo>
                    <a:lnTo>
                      <a:pt x="2539" y="2406"/>
                    </a:lnTo>
                    <a:lnTo>
                      <a:pt x="2554" y="2406"/>
                    </a:lnTo>
                    <a:lnTo>
                      <a:pt x="2551" y="2400"/>
                    </a:lnTo>
                    <a:lnTo>
                      <a:pt x="2555" y="2393"/>
                    </a:lnTo>
                    <a:lnTo>
                      <a:pt x="2573" y="2389"/>
                    </a:lnTo>
                    <a:lnTo>
                      <a:pt x="2577" y="2383"/>
                    </a:lnTo>
                    <a:lnTo>
                      <a:pt x="2577" y="2378"/>
                    </a:lnTo>
                    <a:lnTo>
                      <a:pt x="2586" y="2378"/>
                    </a:lnTo>
                    <a:lnTo>
                      <a:pt x="2591" y="2363"/>
                    </a:lnTo>
                    <a:lnTo>
                      <a:pt x="2600" y="2363"/>
                    </a:lnTo>
                    <a:lnTo>
                      <a:pt x="2593" y="2360"/>
                    </a:lnTo>
                    <a:lnTo>
                      <a:pt x="2591" y="2353"/>
                    </a:lnTo>
                    <a:lnTo>
                      <a:pt x="2591" y="2345"/>
                    </a:lnTo>
                    <a:lnTo>
                      <a:pt x="2608" y="2353"/>
                    </a:lnTo>
                    <a:lnTo>
                      <a:pt x="2607" y="2342"/>
                    </a:lnTo>
                    <a:lnTo>
                      <a:pt x="2613" y="2340"/>
                    </a:lnTo>
                    <a:lnTo>
                      <a:pt x="2623" y="2345"/>
                    </a:lnTo>
                    <a:lnTo>
                      <a:pt x="2620" y="2337"/>
                    </a:lnTo>
                    <a:lnTo>
                      <a:pt x="2621" y="2334"/>
                    </a:lnTo>
                    <a:lnTo>
                      <a:pt x="2621" y="2329"/>
                    </a:lnTo>
                    <a:lnTo>
                      <a:pt x="2608" y="2324"/>
                    </a:lnTo>
                    <a:lnTo>
                      <a:pt x="2619" y="2314"/>
                    </a:lnTo>
                    <a:lnTo>
                      <a:pt x="2627" y="2318"/>
                    </a:lnTo>
                    <a:lnTo>
                      <a:pt x="2635" y="2324"/>
                    </a:lnTo>
                    <a:lnTo>
                      <a:pt x="2639" y="2320"/>
                    </a:lnTo>
                    <a:lnTo>
                      <a:pt x="2634" y="2319"/>
                    </a:lnTo>
                    <a:lnTo>
                      <a:pt x="2635" y="2314"/>
                    </a:lnTo>
                    <a:lnTo>
                      <a:pt x="2646" y="2310"/>
                    </a:lnTo>
                    <a:lnTo>
                      <a:pt x="2646" y="2301"/>
                    </a:lnTo>
                    <a:lnTo>
                      <a:pt x="2661" y="2296"/>
                    </a:lnTo>
                    <a:lnTo>
                      <a:pt x="2658" y="2288"/>
                    </a:lnTo>
                    <a:lnTo>
                      <a:pt x="2673" y="2294"/>
                    </a:lnTo>
                    <a:lnTo>
                      <a:pt x="2666" y="2283"/>
                    </a:lnTo>
                    <a:lnTo>
                      <a:pt x="2674" y="2286"/>
                    </a:lnTo>
                    <a:lnTo>
                      <a:pt x="2669" y="2276"/>
                    </a:lnTo>
                    <a:lnTo>
                      <a:pt x="2661" y="2272"/>
                    </a:lnTo>
                    <a:lnTo>
                      <a:pt x="2666" y="2267"/>
                    </a:lnTo>
                    <a:lnTo>
                      <a:pt x="2675" y="2269"/>
                    </a:lnTo>
                    <a:lnTo>
                      <a:pt x="2679" y="2264"/>
                    </a:lnTo>
                    <a:lnTo>
                      <a:pt x="2684" y="2271"/>
                    </a:lnTo>
                    <a:lnTo>
                      <a:pt x="2693" y="2276"/>
                    </a:lnTo>
                    <a:lnTo>
                      <a:pt x="2698" y="2265"/>
                    </a:lnTo>
                    <a:lnTo>
                      <a:pt x="2693" y="2260"/>
                    </a:lnTo>
                    <a:lnTo>
                      <a:pt x="2698" y="2259"/>
                    </a:lnTo>
                    <a:lnTo>
                      <a:pt x="2686" y="2245"/>
                    </a:lnTo>
                    <a:lnTo>
                      <a:pt x="2699" y="2239"/>
                    </a:lnTo>
                    <a:lnTo>
                      <a:pt x="2717" y="2236"/>
                    </a:lnTo>
                    <a:lnTo>
                      <a:pt x="2720" y="2226"/>
                    </a:lnTo>
                    <a:lnTo>
                      <a:pt x="2736" y="2236"/>
                    </a:lnTo>
                    <a:lnTo>
                      <a:pt x="2732" y="2229"/>
                    </a:lnTo>
                    <a:lnTo>
                      <a:pt x="2726" y="2228"/>
                    </a:lnTo>
                    <a:lnTo>
                      <a:pt x="2722" y="2223"/>
                    </a:lnTo>
                    <a:lnTo>
                      <a:pt x="2728" y="2222"/>
                    </a:lnTo>
                    <a:lnTo>
                      <a:pt x="2729" y="2212"/>
                    </a:lnTo>
                    <a:lnTo>
                      <a:pt x="2738" y="2216"/>
                    </a:lnTo>
                    <a:lnTo>
                      <a:pt x="2744" y="2208"/>
                    </a:lnTo>
                    <a:lnTo>
                      <a:pt x="2750" y="2212"/>
                    </a:lnTo>
                    <a:lnTo>
                      <a:pt x="2758" y="2212"/>
                    </a:lnTo>
                    <a:lnTo>
                      <a:pt x="2763" y="2205"/>
                    </a:lnTo>
                    <a:lnTo>
                      <a:pt x="2769" y="2212"/>
                    </a:lnTo>
                    <a:lnTo>
                      <a:pt x="2781" y="2193"/>
                    </a:lnTo>
                    <a:lnTo>
                      <a:pt x="2786" y="2178"/>
                    </a:lnTo>
                    <a:lnTo>
                      <a:pt x="2783" y="2178"/>
                    </a:lnTo>
                    <a:lnTo>
                      <a:pt x="2760" y="2190"/>
                    </a:lnTo>
                    <a:lnTo>
                      <a:pt x="2744" y="2191"/>
                    </a:lnTo>
                    <a:lnTo>
                      <a:pt x="2693" y="2184"/>
                    </a:lnTo>
                    <a:lnTo>
                      <a:pt x="2634" y="2154"/>
                    </a:lnTo>
                    <a:lnTo>
                      <a:pt x="2627" y="2157"/>
                    </a:lnTo>
                    <a:lnTo>
                      <a:pt x="2627" y="2145"/>
                    </a:lnTo>
                    <a:lnTo>
                      <a:pt x="2618" y="2148"/>
                    </a:lnTo>
                    <a:lnTo>
                      <a:pt x="2607" y="2154"/>
                    </a:lnTo>
                    <a:lnTo>
                      <a:pt x="2602" y="2142"/>
                    </a:lnTo>
                    <a:lnTo>
                      <a:pt x="2564" y="2161"/>
                    </a:lnTo>
                    <a:lnTo>
                      <a:pt x="2549" y="2173"/>
                    </a:lnTo>
                    <a:lnTo>
                      <a:pt x="2529" y="2164"/>
                    </a:lnTo>
                    <a:lnTo>
                      <a:pt x="2507" y="2174"/>
                    </a:lnTo>
                    <a:lnTo>
                      <a:pt x="2497" y="2201"/>
                    </a:lnTo>
                    <a:lnTo>
                      <a:pt x="2463" y="2200"/>
                    </a:lnTo>
                    <a:lnTo>
                      <a:pt x="2427" y="2195"/>
                    </a:lnTo>
                    <a:lnTo>
                      <a:pt x="2446" y="2179"/>
                    </a:lnTo>
                    <a:lnTo>
                      <a:pt x="2463" y="2186"/>
                    </a:lnTo>
                    <a:lnTo>
                      <a:pt x="2479" y="2180"/>
                    </a:lnTo>
                    <a:lnTo>
                      <a:pt x="2508" y="2156"/>
                    </a:lnTo>
                    <a:lnTo>
                      <a:pt x="2528" y="2154"/>
                    </a:lnTo>
                    <a:lnTo>
                      <a:pt x="2541" y="2147"/>
                    </a:lnTo>
                    <a:lnTo>
                      <a:pt x="2534" y="2135"/>
                    </a:lnTo>
                    <a:lnTo>
                      <a:pt x="2518" y="2132"/>
                    </a:lnTo>
                    <a:lnTo>
                      <a:pt x="2465" y="2141"/>
                    </a:lnTo>
                    <a:lnTo>
                      <a:pt x="2437" y="2138"/>
                    </a:lnTo>
                    <a:lnTo>
                      <a:pt x="2425" y="2127"/>
                    </a:lnTo>
                    <a:lnTo>
                      <a:pt x="2409" y="2126"/>
                    </a:lnTo>
                    <a:lnTo>
                      <a:pt x="2441" y="2111"/>
                    </a:lnTo>
                    <a:lnTo>
                      <a:pt x="2449" y="2099"/>
                    </a:lnTo>
                    <a:lnTo>
                      <a:pt x="2458" y="2073"/>
                    </a:lnTo>
                    <a:lnTo>
                      <a:pt x="2444" y="2055"/>
                    </a:lnTo>
                    <a:lnTo>
                      <a:pt x="2448" y="2046"/>
                    </a:lnTo>
                    <a:lnTo>
                      <a:pt x="2465" y="2044"/>
                    </a:lnTo>
                    <a:lnTo>
                      <a:pt x="2476" y="2050"/>
                    </a:lnTo>
                    <a:lnTo>
                      <a:pt x="2478" y="2029"/>
                    </a:lnTo>
                    <a:lnTo>
                      <a:pt x="2494" y="2045"/>
                    </a:lnTo>
                    <a:lnTo>
                      <a:pt x="2535" y="2045"/>
                    </a:lnTo>
                    <a:lnTo>
                      <a:pt x="2571" y="2024"/>
                    </a:lnTo>
                    <a:lnTo>
                      <a:pt x="2584" y="2008"/>
                    </a:lnTo>
                    <a:lnTo>
                      <a:pt x="2578" y="1991"/>
                    </a:lnTo>
                    <a:lnTo>
                      <a:pt x="2594" y="2001"/>
                    </a:lnTo>
                    <a:lnTo>
                      <a:pt x="2592" y="1975"/>
                    </a:lnTo>
                    <a:lnTo>
                      <a:pt x="2577" y="1959"/>
                    </a:lnTo>
                    <a:lnTo>
                      <a:pt x="2553" y="1955"/>
                    </a:lnTo>
                    <a:lnTo>
                      <a:pt x="2535" y="1960"/>
                    </a:lnTo>
                    <a:lnTo>
                      <a:pt x="2516" y="1949"/>
                    </a:lnTo>
                    <a:lnTo>
                      <a:pt x="2499" y="1958"/>
                    </a:lnTo>
                    <a:lnTo>
                      <a:pt x="2501" y="1944"/>
                    </a:lnTo>
                    <a:lnTo>
                      <a:pt x="2490" y="1938"/>
                    </a:lnTo>
                    <a:lnTo>
                      <a:pt x="2471" y="1931"/>
                    </a:lnTo>
                    <a:lnTo>
                      <a:pt x="2487" y="1927"/>
                    </a:lnTo>
                    <a:lnTo>
                      <a:pt x="2483" y="1912"/>
                    </a:lnTo>
                    <a:lnTo>
                      <a:pt x="2480" y="1898"/>
                    </a:lnTo>
                    <a:lnTo>
                      <a:pt x="2505" y="1915"/>
                    </a:lnTo>
                    <a:lnTo>
                      <a:pt x="2521" y="1938"/>
                    </a:lnTo>
                    <a:lnTo>
                      <a:pt x="2538" y="1942"/>
                    </a:lnTo>
                    <a:lnTo>
                      <a:pt x="2550" y="1932"/>
                    </a:lnTo>
                    <a:lnTo>
                      <a:pt x="2565" y="1941"/>
                    </a:lnTo>
                    <a:lnTo>
                      <a:pt x="2583" y="1944"/>
                    </a:lnTo>
                    <a:lnTo>
                      <a:pt x="2604" y="1964"/>
                    </a:lnTo>
                    <a:lnTo>
                      <a:pt x="2620" y="1984"/>
                    </a:lnTo>
                    <a:lnTo>
                      <a:pt x="2640" y="1982"/>
                    </a:lnTo>
                    <a:lnTo>
                      <a:pt x="2646" y="1990"/>
                    </a:lnTo>
                    <a:lnTo>
                      <a:pt x="2651" y="2008"/>
                    </a:lnTo>
                    <a:lnTo>
                      <a:pt x="2667" y="2027"/>
                    </a:lnTo>
                    <a:lnTo>
                      <a:pt x="2669" y="2049"/>
                    </a:lnTo>
                    <a:lnTo>
                      <a:pt x="2675" y="2082"/>
                    </a:lnTo>
                    <a:lnTo>
                      <a:pt x="2689" y="2107"/>
                    </a:lnTo>
                    <a:lnTo>
                      <a:pt x="2710" y="2124"/>
                    </a:lnTo>
                    <a:lnTo>
                      <a:pt x="2734" y="2134"/>
                    </a:lnTo>
                    <a:lnTo>
                      <a:pt x="2755" y="2130"/>
                    </a:lnTo>
                    <a:lnTo>
                      <a:pt x="2756" y="2087"/>
                    </a:lnTo>
                    <a:lnTo>
                      <a:pt x="2759" y="2068"/>
                    </a:lnTo>
                    <a:lnTo>
                      <a:pt x="2765" y="2070"/>
                    </a:lnTo>
                    <a:lnTo>
                      <a:pt x="2768" y="2099"/>
                    </a:lnTo>
                    <a:lnTo>
                      <a:pt x="2772" y="2123"/>
                    </a:lnTo>
                    <a:lnTo>
                      <a:pt x="2788" y="2119"/>
                    </a:lnTo>
                    <a:lnTo>
                      <a:pt x="2796" y="2132"/>
                    </a:lnTo>
                    <a:lnTo>
                      <a:pt x="2811" y="2126"/>
                    </a:lnTo>
                    <a:lnTo>
                      <a:pt x="2812" y="2108"/>
                    </a:lnTo>
                    <a:lnTo>
                      <a:pt x="2803" y="2104"/>
                    </a:lnTo>
                    <a:lnTo>
                      <a:pt x="2804" y="2087"/>
                    </a:lnTo>
                    <a:lnTo>
                      <a:pt x="2797" y="2070"/>
                    </a:lnTo>
                    <a:lnTo>
                      <a:pt x="2802" y="2064"/>
                    </a:lnTo>
                    <a:lnTo>
                      <a:pt x="2799" y="2045"/>
                    </a:lnTo>
                    <a:lnTo>
                      <a:pt x="2802" y="2038"/>
                    </a:lnTo>
                    <a:lnTo>
                      <a:pt x="2797" y="2027"/>
                    </a:lnTo>
                    <a:lnTo>
                      <a:pt x="2785" y="2029"/>
                    </a:lnTo>
                    <a:lnTo>
                      <a:pt x="2798" y="2021"/>
                    </a:lnTo>
                    <a:lnTo>
                      <a:pt x="2799" y="2003"/>
                    </a:lnTo>
                    <a:lnTo>
                      <a:pt x="2797" y="1991"/>
                    </a:lnTo>
                    <a:lnTo>
                      <a:pt x="2801" y="1984"/>
                    </a:lnTo>
                    <a:lnTo>
                      <a:pt x="2802" y="1955"/>
                    </a:lnTo>
                    <a:lnTo>
                      <a:pt x="2795" y="1952"/>
                    </a:lnTo>
                    <a:lnTo>
                      <a:pt x="2781" y="1965"/>
                    </a:lnTo>
                    <a:lnTo>
                      <a:pt x="2774" y="1963"/>
                    </a:lnTo>
                    <a:lnTo>
                      <a:pt x="2766" y="1989"/>
                    </a:lnTo>
                    <a:lnTo>
                      <a:pt x="2759" y="1991"/>
                    </a:lnTo>
                    <a:lnTo>
                      <a:pt x="2759" y="1962"/>
                    </a:lnTo>
                    <a:lnTo>
                      <a:pt x="2781" y="1930"/>
                    </a:lnTo>
                    <a:lnTo>
                      <a:pt x="2786" y="1915"/>
                    </a:lnTo>
                    <a:lnTo>
                      <a:pt x="2776" y="1915"/>
                    </a:lnTo>
                    <a:lnTo>
                      <a:pt x="2769" y="1922"/>
                    </a:lnTo>
                    <a:lnTo>
                      <a:pt x="2760" y="1936"/>
                    </a:lnTo>
                    <a:lnTo>
                      <a:pt x="2754" y="1939"/>
                    </a:lnTo>
                    <a:lnTo>
                      <a:pt x="2761" y="1920"/>
                    </a:lnTo>
                    <a:lnTo>
                      <a:pt x="2763" y="1905"/>
                    </a:lnTo>
                    <a:lnTo>
                      <a:pt x="2742" y="1920"/>
                    </a:lnTo>
                    <a:lnTo>
                      <a:pt x="2732" y="1936"/>
                    </a:lnTo>
                    <a:lnTo>
                      <a:pt x="2726" y="1939"/>
                    </a:lnTo>
                    <a:lnTo>
                      <a:pt x="2734" y="1919"/>
                    </a:lnTo>
                    <a:lnTo>
                      <a:pt x="2747" y="1904"/>
                    </a:lnTo>
                    <a:lnTo>
                      <a:pt x="2749" y="1894"/>
                    </a:lnTo>
                    <a:lnTo>
                      <a:pt x="2758" y="1882"/>
                    </a:lnTo>
                    <a:lnTo>
                      <a:pt x="2723" y="1867"/>
                    </a:lnTo>
                    <a:lnTo>
                      <a:pt x="2720" y="1855"/>
                    </a:lnTo>
                    <a:lnTo>
                      <a:pt x="2691" y="1844"/>
                    </a:lnTo>
                    <a:lnTo>
                      <a:pt x="2689" y="1834"/>
                    </a:lnTo>
                    <a:lnTo>
                      <a:pt x="2680" y="1822"/>
                    </a:lnTo>
                    <a:lnTo>
                      <a:pt x="2643" y="1792"/>
                    </a:lnTo>
                    <a:lnTo>
                      <a:pt x="2632" y="1790"/>
                    </a:lnTo>
                    <a:lnTo>
                      <a:pt x="2616" y="1799"/>
                    </a:lnTo>
                    <a:lnTo>
                      <a:pt x="2609" y="1813"/>
                    </a:lnTo>
                    <a:lnTo>
                      <a:pt x="2605" y="1834"/>
                    </a:lnTo>
                    <a:lnTo>
                      <a:pt x="2597" y="1850"/>
                    </a:lnTo>
                    <a:lnTo>
                      <a:pt x="2597" y="1835"/>
                    </a:lnTo>
                    <a:lnTo>
                      <a:pt x="2602" y="1819"/>
                    </a:lnTo>
                    <a:lnTo>
                      <a:pt x="2605" y="1801"/>
                    </a:lnTo>
                    <a:lnTo>
                      <a:pt x="2593" y="1797"/>
                    </a:lnTo>
                    <a:lnTo>
                      <a:pt x="2594" y="1790"/>
                    </a:lnTo>
                    <a:lnTo>
                      <a:pt x="2621" y="1785"/>
                    </a:lnTo>
                    <a:lnTo>
                      <a:pt x="2637" y="1779"/>
                    </a:lnTo>
                    <a:lnTo>
                      <a:pt x="2637" y="1764"/>
                    </a:lnTo>
                    <a:lnTo>
                      <a:pt x="2634" y="1743"/>
                    </a:lnTo>
                    <a:lnTo>
                      <a:pt x="2599" y="1721"/>
                    </a:lnTo>
                    <a:lnTo>
                      <a:pt x="2583" y="1725"/>
                    </a:lnTo>
                    <a:lnTo>
                      <a:pt x="2564" y="1739"/>
                    </a:lnTo>
                    <a:lnTo>
                      <a:pt x="2549" y="1755"/>
                    </a:lnTo>
                    <a:lnTo>
                      <a:pt x="2546" y="1755"/>
                    </a:lnTo>
                    <a:lnTo>
                      <a:pt x="2546" y="1736"/>
                    </a:lnTo>
                    <a:lnTo>
                      <a:pt x="2526" y="1741"/>
                    </a:lnTo>
                    <a:lnTo>
                      <a:pt x="2533" y="1732"/>
                    </a:lnTo>
                    <a:lnTo>
                      <a:pt x="2540" y="1729"/>
                    </a:lnTo>
                    <a:lnTo>
                      <a:pt x="2530" y="1720"/>
                    </a:lnTo>
                    <a:lnTo>
                      <a:pt x="2561" y="1723"/>
                    </a:lnTo>
                    <a:lnTo>
                      <a:pt x="2580" y="1717"/>
                    </a:lnTo>
                    <a:lnTo>
                      <a:pt x="2593" y="1706"/>
                    </a:lnTo>
                    <a:lnTo>
                      <a:pt x="2612" y="1701"/>
                    </a:lnTo>
                    <a:lnTo>
                      <a:pt x="2624" y="1678"/>
                    </a:lnTo>
                    <a:lnTo>
                      <a:pt x="2613" y="1672"/>
                    </a:lnTo>
                    <a:lnTo>
                      <a:pt x="2592" y="1669"/>
                    </a:lnTo>
                    <a:lnTo>
                      <a:pt x="2580" y="1657"/>
                    </a:lnTo>
                    <a:lnTo>
                      <a:pt x="2564" y="1648"/>
                    </a:lnTo>
                    <a:lnTo>
                      <a:pt x="2539" y="1655"/>
                    </a:lnTo>
                    <a:lnTo>
                      <a:pt x="2526" y="1666"/>
                    </a:lnTo>
                    <a:lnTo>
                      <a:pt x="2517" y="1656"/>
                    </a:lnTo>
                    <a:lnTo>
                      <a:pt x="2534" y="1648"/>
                    </a:lnTo>
                    <a:lnTo>
                      <a:pt x="2544" y="1639"/>
                    </a:lnTo>
                    <a:lnTo>
                      <a:pt x="2521" y="1627"/>
                    </a:lnTo>
                    <a:lnTo>
                      <a:pt x="2543" y="1623"/>
                    </a:lnTo>
                    <a:lnTo>
                      <a:pt x="2557" y="1639"/>
                    </a:lnTo>
                    <a:lnTo>
                      <a:pt x="2577" y="1640"/>
                    </a:lnTo>
                    <a:lnTo>
                      <a:pt x="2598" y="1619"/>
                    </a:lnTo>
                    <a:lnTo>
                      <a:pt x="2605" y="1607"/>
                    </a:lnTo>
                    <a:lnTo>
                      <a:pt x="2634" y="1592"/>
                    </a:lnTo>
                    <a:lnTo>
                      <a:pt x="2630" y="1582"/>
                    </a:lnTo>
                    <a:lnTo>
                      <a:pt x="2625" y="1561"/>
                    </a:lnTo>
                    <a:lnTo>
                      <a:pt x="2643" y="1575"/>
                    </a:lnTo>
                    <a:lnTo>
                      <a:pt x="2655" y="1577"/>
                    </a:lnTo>
                    <a:lnTo>
                      <a:pt x="2658" y="1540"/>
                    </a:lnTo>
                    <a:lnTo>
                      <a:pt x="2668" y="1535"/>
                    </a:lnTo>
                    <a:lnTo>
                      <a:pt x="2677" y="1537"/>
                    </a:lnTo>
                    <a:lnTo>
                      <a:pt x="2680" y="1564"/>
                    </a:lnTo>
                    <a:lnTo>
                      <a:pt x="2696" y="1587"/>
                    </a:lnTo>
                    <a:lnTo>
                      <a:pt x="2732" y="1620"/>
                    </a:lnTo>
                    <a:lnTo>
                      <a:pt x="2766" y="1636"/>
                    </a:lnTo>
                    <a:lnTo>
                      <a:pt x="2780" y="1635"/>
                    </a:lnTo>
                    <a:lnTo>
                      <a:pt x="2786" y="1619"/>
                    </a:lnTo>
                    <a:lnTo>
                      <a:pt x="2802" y="1612"/>
                    </a:lnTo>
                    <a:lnTo>
                      <a:pt x="2820" y="1591"/>
                    </a:lnTo>
                    <a:lnTo>
                      <a:pt x="2840" y="1598"/>
                    </a:lnTo>
                    <a:lnTo>
                      <a:pt x="2863" y="1597"/>
                    </a:lnTo>
                    <a:lnTo>
                      <a:pt x="2872" y="1588"/>
                    </a:lnTo>
                    <a:lnTo>
                      <a:pt x="2869" y="1577"/>
                    </a:lnTo>
                    <a:lnTo>
                      <a:pt x="2871" y="1546"/>
                    </a:lnTo>
                    <a:lnTo>
                      <a:pt x="2878" y="1530"/>
                    </a:lnTo>
                    <a:lnTo>
                      <a:pt x="2879" y="1522"/>
                    </a:lnTo>
                    <a:lnTo>
                      <a:pt x="2867" y="1514"/>
                    </a:lnTo>
                    <a:lnTo>
                      <a:pt x="2835" y="1503"/>
                    </a:lnTo>
                    <a:lnTo>
                      <a:pt x="2819" y="1496"/>
                    </a:lnTo>
                    <a:lnTo>
                      <a:pt x="2808" y="1484"/>
                    </a:lnTo>
                    <a:lnTo>
                      <a:pt x="2785" y="1490"/>
                    </a:lnTo>
                    <a:lnTo>
                      <a:pt x="2766" y="1484"/>
                    </a:lnTo>
                    <a:lnTo>
                      <a:pt x="2768" y="1475"/>
                    </a:lnTo>
                    <a:lnTo>
                      <a:pt x="2774" y="1474"/>
                    </a:lnTo>
                    <a:lnTo>
                      <a:pt x="2771" y="1460"/>
                    </a:lnTo>
                    <a:lnTo>
                      <a:pt x="2782" y="1448"/>
                    </a:lnTo>
                    <a:lnTo>
                      <a:pt x="2781" y="1436"/>
                    </a:lnTo>
                    <a:lnTo>
                      <a:pt x="2761" y="1433"/>
                    </a:lnTo>
                    <a:lnTo>
                      <a:pt x="2792" y="1420"/>
                    </a:lnTo>
                    <a:lnTo>
                      <a:pt x="2791" y="1404"/>
                    </a:lnTo>
                    <a:lnTo>
                      <a:pt x="2786" y="1383"/>
                    </a:lnTo>
                    <a:lnTo>
                      <a:pt x="2797" y="1387"/>
                    </a:lnTo>
                    <a:lnTo>
                      <a:pt x="2806" y="1398"/>
                    </a:lnTo>
                    <a:lnTo>
                      <a:pt x="2833" y="1395"/>
                    </a:lnTo>
                    <a:lnTo>
                      <a:pt x="2852" y="1400"/>
                    </a:lnTo>
                    <a:lnTo>
                      <a:pt x="2868" y="1398"/>
                    </a:lnTo>
                    <a:lnTo>
                      <a:pt x="2881" y="1404"/>
                    </a:lnTo>
                    <a:lnTo>
                      <a:pt x="2887" y="1425"/>
                    </a:lnTo>
                    <a:lnTo>
                      <a:pt x="2897" y="1440"/>
                    </a:lnTo>
                    <a:lnTo>
                      <a:pt x="2922" y="1446"/>
                    </a:lnTo>
                    <a:lnTo>
                      <a:pt x="2949" y="1408"/>
                    </a:lnTo>
                    <a:lnTo>
                      <a:pt x="2946" y="1392"/>
                    </a:lnTo>
                    <a:lnTo>
                      <a:pt x="2935" y="1379"/>
                    </a:lnTo>
                    <a:lnTo>
                      <a:pt x="2927" y="1358"/>
                    </a:lnTo>
                    <a:lnTo>
                      <a:pt x="2905" y="1371"/>
                    </a:lnTo>
                    <a:lnTo>
                      <a:pt x="2890" y="1361"/>
                    </a:lnTo>
                    <a:lnTo>
                      <a:pt x="2862" y="1356"/>
                    </a:lnTo>
                    <a:lnTo>
                      <a:pt x="2844" y="1358"/>
                    </a:lnTo>
                    <a:lnTo>
                      <a:pt x="2842" y="1355"/>
                    </a:lnTo>
                    <a:lnTo>
                      <a:pt x="2855" y="1350"/>
                    </a:lnTo>
                    <a:lnTo>
                      <a:pt x="2857" y="1334"/>
                    </a:lnTo>
                    <a:lnTo>
                      <a:pt x="2856" y="1318"/>
                    </a:lnTo>
                    <a:lnTo>
                      <a:pt x="2858" y="1298"/>
                    </a:lnTo>
                    <a:lnTo>
                      <a:pt x="2860" y="1284"/>
                    </a:lnTo>
                    <a:lnTo>
                      <a:pt x="2852" y="1276"/>
                    </a:lnTo>
                    <a:lnTo>
                      <a:pt x="2840" y="1274"/>
                    </a:lnTo>
                    <a:lnTo>
                      <a:pt x="2825" y="1285"/>
                    </a:lnTo>
                    <a:lnTo>
                      <a:pt x="2812" y="1288"/>
                    </a:lnTo>
                    <a:lnTo>
                      <a:pt x="2826" y="1269"/>
                    </a:lnTo>
                    <a:lnTo>
                      <a:pt x="2852" y="1258"/>
                    </a:lnTo>
                    <a:lnTo>
                      <a:pt x="2866" y="1260"/>
                    </a:lnTo>
                    <a:lnTo>
                      <a:pt x="2863" y="1243"/>
                    </a:lnTo>
                    <a:lnTo>
                      <a:pt x="2833" y="1215"/>
                    </a:lnTo>
                    <a:lnTo>
                      <a:pt x="2818" y="1196"/>
                    </a:lnTo>
                    <a:lnTo>
                      <a:pt x="2796" y="1195"/>
                    </a:lnTo>
                    <a:lnTo>
                      <a:pt x="2782" y="1184"/>
                    </a:lnTo>
                    <a:lnTo>
                      <a:pt x="2817" y="1187"/>
                    </a:lnTo>
                    <a:lnTo>
                      <a:pt x="2797" y="1166"/>
                    </a:lnTo>
                    <a:lnTo>
                      <a:pt x="2889" y="1216"/>
                    </a:lnTo>
                    <a:lnTo>
                      <a:pt x="2898" y="1231"/>
                    </a:lnTo>
                    <a:lnTo>
                      <a:pt x="2900" y="1252"/>
                    </a:lnTo>
                    <a:lnTo>
                      <a:pt x="2914" y="1260"/>
                    </a:lnTo>
                    <a:lnTo>
                      <a:pt x="2922" y="1257"/>
                    </a:lnTo>
                    <a:lnTo>
                      <a:pt x="2930" y="1225"/>
                    </a:lnTo>
                    <a:lnTo>
                      <a:pt x="2930" y="1194"/>
                    </a:lnTo>
                    <a:lnTo>
                      <a:pt x="2925" y="1160"/>
                    </a:lnTo>
                    <a:lnTo>
                      <a:pt x="2925" y="1130"/>
                    </a:lnTo>
                    <a:lnTo>
                      <a:pt x="2910" y="1105"/>
                    </a:lnTo>
                    <a:lnTo>
                      <a:pt x="2897" y="1090"/>
                    </a:lnTo>
                    <a:lnTo>
                      <a:pt x="2883" y="1093"/>
                    </a:lnTo>
                    <a:lnTo>
                      <a:pt x="2873" y="1090"/>
                    </a:lnTo>
                    <a:lnTo>
                      <a:pt x="2862" y="1081"/>
                    </a:lnTo>
                    <a:lnTo>
                      <a:pt x="2842" y="1078"/>
                    </a:lnTo>
                    <a:lnTo>
                      <a:pt x="2842" y="1070"/>
                    </a:lnTo>
                    <a:lnTo>
                      <a:pt x="2868" y="1070"/>
                    </a:lnTo>
                    <a:lnTo>
                      <a:pt x="2885" y="1066"/>
                    </a:lnTo>
                    <a:lnTo>
                      <a:pt x="2898" y="1059"/>
                    </a:lnTo>
                    <a:lnTo>
                      <a:pt x="2911" y="1056"/>
                    </a:lnTo>
                    <a:lnTo>
                      <a:pt x="2912" y="1045"/>
                    </a:lnTo>
                    <a:lnTo>
                      <a:pt x="2904" y="1019"/>
                    </a:lnTo>
                    <a:lnTo>
                      <a:pt x="2889" y="1016"/>
                    </a:lnTo>
                    <a:lnTo>
                      <a:pt x="2869" y="1021"/>
                    </a:lnTo>
                    <a:lnTo>
                      <a:pt x="2844" y="1001"/>
                    </a:lnTo>
                    <a:lnTo>
                      <a:pt x="2866" y="1034"/>
                    </a:lnTo>
                    <a:lnTo>
                      <a:pt x="2854" y="1033"/>
                    </a:lnTo>
                    <a:lnTo>
                      <a:pt x="2841" y="1016"/>
                    </a:lnTo>
                    <a:lnTo>
                      <a:pt x="2833" y="1010"/>
                    </a:lnTo>
                    <a:lnTo>
                      <a:pt x="2839" y="1029"/>
                    </a:lnTo>
                    <a:lnTo>
                      <a:pt x="2824" y="1024"/>
                    </a:lnTo>
                    <a:lnTo>
                      <a:pt x="2820" y="1016"/>
                    </a:lnTo>
                    <a:lnTo>
                      <a:pt x="2808" y="1015"/>
                    </a:lnTo>
                    <a:lnTo>
                      <a:pt x="2809" y="1004"/>
                    </a:lnTo>
                    <a:lnTo>
                      <a:pt x="2809" y="990"/>
                    </a:lnTo>
                    <a:lnTo>
                      <a:pt x="2811" y="985"/>
                    </a:lnTo>
                    <a:lnTo>
                      <a:pt x="2808" y="973"/>
                    </a:lnTo>
                    <a:lnTo>
                      <a:pt x="2775" y="976"/>
                    </a:lnTo>
                    <a:lnTo>
                      <a:pt x="2759" y="968"/>
                    </a:lnTo>
                    <a:lnTo>
                      <a:pt x="2766" y="962"/>
                    </a:lnTo>
                    <a:lnTo>
                      <a:pt x="2801" y="968"/>
                    </a:lnTo>
                    <a:lnTo>
                      <a:pt x="2792" y="961"/>
                    </a:lnTo>
                    <a:lnTo>
                      <a:pt x="2799" y="951"/>
                    </a:lnTo>
                    <a:lnTo>
                      <a:pt x="2783" y="947"/>
                    </a:lnTo>
                    <a:lnTo>
                      <a:pt x="2779" y="934"/>
                    </a:lnTo>
                    <a:lnTo>
                      <a:pt x="2771" y="931"/>
                    </a:lnTo>
                    <a:lnTo>
                      <a:pt x="2763" y="946"/>
                    </a:lnTo>
                    <a:lnTo>
                      <a:pt x="2763" y="931"/>
                    </a:lnTo>
                    <a:lnTo>
                      <a:pt x="2753" y="906"/>
                    </a:lnTo>
                    <a:lnTo>
                      <a:pt x="2766" y="897"/>
                    </a:lnTo>
                    <a:lnTo>
                      <a:pt x="2768" y="884"/>
                    </a:lnTo>
                    <a:lnTo>
                      <a:pt x="2785" y="881"/>
                    </a:lnTo>
                    <a:lnTo>
                      <a:pt x="2797" y="898"/>
                    </a:lnTo>
                    <a:lnTo>
                      <a:pt x="2806" y="916"/>
                    </a:lnTo>
                    <a:lnTo>
                      <a:pt x="2823" y="903"/>
                    </a:lnTo>
                    <a:lnTo>
                      <a:pt x="2831" y="888"/>
                    </a:lnTo>
                    <a:lnTo>
                      <a:pt x="2855" y="881"/>
                    </a:lnTo>
                    <a:lnTo>
                      <a:pt x="2809" y="868"/>
                    </a:lnTo>
                    <a:lnTo>
                      <a:pt x="2815" y="862"/>
                    </a:lnTo>
                    <a:lnTo>
                      <a:pt x="2852" y="866"/>
                    </a:lnTo>
                    <a:lnTo>
                      <a:pt x="2863" y="859"/>
                    </a:lnTo>
                    <a:lnTo>
                      <a:pt x="2860" y="855"/>
                    </a:lnTo>
                    <a:lnTo>
                      <a:pt x="2807" y="841"/>
                    </a:lnTo>
                    <a:lnTo>
                      <a:pt x="2874" y="844"/>
                    </a:lnTo>
                    <a:lnTo>
                      <a:pt x="2915" y="854"/>
                    </a:lnTo>
                    <a:lnTo>
                      <a:pt x="2943" y="870"/>
                    </a:lnTo>
                    <a:lnTo>
                      <a:pt x="2985" y="884"/>
                    </a:lnTo>
                    <a:lnTo>
                      <a:pt x="2997" y="865"/>
                    </a:lnTo>
                    <a:lnTo>
                      <a:pt x="2997" y="856"/>
                    </a:lnTo>
                    <a:lnTo>
                      <a:pt x="3000" y="845"/>
                    </a:lnTo>
                    <a:lnTo>
                      <a:pt x="3000" y="833"/>
                    </a:lnTo>
                    <a:lnTo>
                      <a:pt x="3000" y="805"/>
                    </a:lnTo>
                    <a:lnTo>
                      <a:pt x="2995" y="757"/>
                    </a:lnTo>
                    <a:lnTo>
                      <a:pt x="2992" y="754"/>
                    </a:lnTo>
                    <a:lnTo>
                      <a:pt x="2986" y="758"/>
                    </a:lnTo>
                    <a:lnTo>
                      <a:pt x="2963" y="741"/>
                    </a:lnTo>
                    <a:lnTo>
                      <a:pt x="2954" y="752"/>
                    </a:lnTo>
                    <a:lnTo>
                      <a:pt x="2955" y="773"/>
                    </a:lnTo>
                    <a:lnTo>
                      <a:pt x="2949" y="775"/>
                    </a:lnTo>
                    <a:lnTo>
                      <a:pt x="2936" y="771"/>
                    </a:lnTo>
                    <a:lnTo>
                      <a:pt x="2935" y="754"/>
                    </a:lnTo>
                    <a:lnTo>
                      <a:pt x="2915" y="738"/>
                    </a:lnTo>
                    <a:lnTo>
                      <a:pt x="2868" y="733"/>
                    </a:lnTo>
                    <a:lnTo>
                      <a:pt x="2889" y="730"/>
                    </a:lnTo>
                    <a:lnTo>
                      <a:pt x="2887" y="720"/>
                    </a:lnTo>
                    <a:lnTo>
                      <a:pt x="2863" y="709"/>
                    </a:lnTo>
                    <a:lnTo>
                      <a:pt x="2873" y="706"/>
                    </a:lnTo>
                    <a:lnTo>
                      <a:pt x="2873" y="695"/>
                    </a:lnTo>
                    <a:lnTo>
                      <a:pt x="2889" y="696"/>
                    </a:lnTo>
                    <a:lnTo>
                      <a:pt x="2862" y="676"/>
                    </a:lnTo>
                    <a:lnTo>
                      <a:pt x="2858" y="667"/>
                    </a:lnTo>
                    <a:lnTo>
                      <a:pt x="2868" y="650"/>
                    </a:lnTo>
                    <a:lnTo>
                      <a:pt x="2884" y="657"/>
                    </a:lnTo>
                    <a:lnTo>
                      <a:pt x="2910" y="657"/>
                    </a:lnTo>
                    <a:lnTo>
                      <a:pt x="2941" y="689"/>
                    </a:lnTo>
                    <a:lnTo>
                      <a:pt x="2955" y="680"/>
                    </a:lnTo>
                    <a:lnTo>
                      <a:pt x="2953" y="660"/>
                    </a:lnTo>
                    <a:lnTo>
                      <a:pt x="2943" y="646"/>
                    </a:lnTo>
                    <a:lnTo>
                      <a:pt x="2884" y="618"/>
                    </a:lnTo>
                    <a:lnTo>
                      <a:pt x="2869" y="607"/>
                    </a:lnTo>
                    <a:lnTo>
                      <a:pt x="2867" y="592"/>
                    </a:lnTo>
                    <a:lnTo>
                      <a:pt x="2857" y="585"/>
                    </a:lnTo>
                    <a:lnTo>
                      <a:pt x="2846" y="593"/>
                    </a:lnTo>
                    <a:lnTo>
                      <a:pt x="2820" y="663"/>
                    </a:lnTo>
                    <a:lnTo>
                      <a:pt x="2807" y="666"/>
                    </a:lnTo>
                    <a:lnTo>
                      <a:pt x="2798" y="646"/>
                    </a:lnTo>
                    <a:lnTo>
                      <a:pt x="2808" y="619"/>
                    </a:lnTo>
                    <a:lnTo>
                      <a:pt x="2811" y="594"/>
                    </a:lnTo>
                    <a:lnTo>
                      <a:pt x="2813" y="579"/>
                    </a:lnTo>
                    <a:lnTo>
                      <a:pt x="2826" y="561"/>
                    </a:lnTo>
                    <a:lnTo>
                      <a:pt x="2829" y="550"/>
                    </a:lnTo>
                    <a:lnTo>
                      <a:pt x="2824" y="537"/>
                    </a:lnTo>
                    <a:lnTo>
                      <a:pt x="2829" y="505"/>
                    </a:lnTo>
                    <a:lnTo>
                      <a:pt x="2831" y="472"/>
                    </a:lnTo>
                    <a:lnTo>
                      <a:pt x="2844" y="425"/>
                    </a:lnTo>
                    <a:lnTo>
                      <a:pt x="2849" y="411"/>
                    </a:lnTo>
                    <a:lnTo>
                      <a:pt x="2833" y="413"/>
                    </a:lnTo>
                    <a:lnTo>
                      <a:pt x="2829" y="404"/>
                    </a:lnTo>
                    <a:lnTo>
                      <a:pt x="2841" y="403"/>
                    </a:lnTo>
                    <a:lnTo>
                      <a:pt x="2842" y="391"/>
                    </a:lnTo>
                    <a:lnTo>
                      <a:pt x="2842" y="376"/>
                    </a:lnTo>
                    <a:lnTo>
                      <a:pt x="2839" y="366"/>
                    </a:lnTo>
                    <a:lnTo>
                      <a:pt x="2842" y="359"/>
                    </a:lnTo>
                    <a:lnTo>
                      <a:pt x="2852" y="362"/>
                    </a:lnTo>
                    <a:lnTo>
                      <a:pt x="2872" y="345"/>
                    </a:lnTo>
                    <a:lnTo>
                      <a:pt x="2890" y="353"/>
                    </a:lnTo>
                    <a:lnTo>
                      <a:pt x="2908" y="333"/>
                    </a:lnTo>
                    <a:lnTo>
                      <a:pt x="2908" y="314"/>
                    </a:lnTo>
                    <a:lnTo>
                      <a:pt x="2904" y="297"/>
                    </a:lnTo>
                    <a:lnTo>
                      <a:pt x="2904" y="270"/>
                    </a:lnTo>
                    <a:lnTo>
                      <a:pt x="2908" y="274"/>
                    </a:lnTo>
                    <a:lnTo>
                      <a:pt x="2919" y="265"/>
                    </a:lnTo>
                    <a:lnTo>
                      <a:pt x="2920" y="273"/>
                    </a:lnTo>
                    <a:lnTo>
                      <a:pt x="2924" y="270"/>
                    </a:lnTo>
                    <a:lnTo>
                      <a:pt x="2924" y="248"/>
                    </a:lnTo>
                    <a:lnTo>
                      <a:pt x="2931" y="232"/>
                    </a:lnTo>
                    <a:lnTo>
                      <a:pt x="2941" y="228"/>
                    </a:lnTo>
                    <a:lnTo>
                      <a:pt x="2941" y="248"/>
                    </a:lnTo>
                    <a:lnTo>
                      <a:pt x="2944" y="240"/>
                    </a:lnTo>
                    <a:lnTo>
                      <a:pt x="2951" y="215"/>
                    </a:lnTo>
                    <a:lnTo>
                      <a:pt x="2924" y="211"/>
                    </a:lnTo>
                    <a:lnTo>
                      <a:pt x="2920" y="235"/>
                    </a:lnTo>
                    <a:lnTo>
                      <a:pt x="2910" y="260"/>
                    </a:lnTo>
                    <a:lnTo>
                      <a:pt x="2909" y="237"/>
                    </a:lnTo>
                    <a:lnTo>
                      <a:pt x="2919" y="211"/>
                    </a:lnTo>
                    <a:lnTo>
                      <a:pt x="2921" y="182"/>
                    </a:lnTo>
                    <a:lnTo>
                      <a:pt x="2916" y="173"/>
                    </a:lnTo>
                    <a:lnTo>
                      <a:pt x="2921" y="154"/>
                    </a:lnTo>
                    <a:lnTo>
                      <a:pt x="2925" y="104"/>
                    </a:lnTo>
                    <a:lnTo>
                      <a:pt x="2936" y="81"/>
                    </a:lnTo>
                    <a:lnTo>
                      <a:pt x="2944" y="74"/>
                    </a:lnTo>
                    <a:lnTo>
                      <a:pt x="2979" y="86"/>
                    </a:lnTo>
                    <a:lnTo>
                      <a:pt x="3005" y="77"/>
                    </a:lnTo>
                    <a:lnTo>
                      <a:pt x="3018" y="54"/>
                    </a:lnTo>
                    <a:lnTo>
                      <a:pt x="3021" y="39"/>
                    </a:lnTo>
                    <a:lnTo>
                      <a:pt x="3030" y="21"/>
                    </a:lnTo>
                    <a:lnTo>
                      <a:pt x="3033" y="5"/>
                    </a:lnTo>
                    <a:lnTo>
                      <a:pt x="3035" y="0"/>
                    </a:lnTo>
                    <a:lnTo>
                      <a:pt x="2920" y="0"/>
                    </a:lnTo>
                    <a:lnTo>
                      <a:pt x="2901" y="25"/>
                    </a:lnTo>
                    <a:lnTo>
                      <a:pt x="2894" y="47"/>
                    </a:lnTo>
                    <a:lnTo>
                      <a:pt x="2894" y="63"/>
                    </a:lnTo>
                    <a:lnTo>
                      <a:pt x="2906" y="65"/>
                    </a:lnTo>
                    <a:lnTo>
                      <a:pt x="2887" y="79"/>
                    </a:lnTo>
                    <a:lnTo>
                      <a:pt x="2877" y="52"/>
                    </a:lnTo>
                    <a:lnTo>
                      <a:pt x="2868" y="48"/>
                    </a:lnTo>
                    <a:lnTo>
                      <a:pt x="2877" y="20"/>
                    </a:lnTo>
                    <a:lnTo>
                      <a:pt x="2877" y="7"/>
                    </a:lnTo>
                    <a:lnTo>
                      <a:pt x="2874" y="0"/>
                    </a:lnTo>
                    <a:lnTo>
                      <a:pt x="451" y="0"/>
                    </a:lnTo>
                    <a:lnTo>
                      <a:pt x="430" y="18"/>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38" name="Freeform 234"/>
              <p:cNvSpPr>
                <a:spLocks noChangeAspect="1"/>
              </p:cNvSpPr>
              <p:nvPr/>
            </p:nvSpPr>
            <p:spPr bwMode="gray">
              <a:xfrm>
                <a:off x="1153280" y="765034"/>
                <a:ext cx="22653" cy="25948"/>
              </a:xfrm>
              <a:custGeom>
                <a:avLst/>
                <a:gdLst/>
                <a:ahLst/>
                <a:cxnLst>
                  <a:cxn ang="0">
                    <a:pos x="29" y="0"/>
                  </a:cxn>
                  <a:cxn ang="0">
                    <a:pos x="49" y="10"/>
                  </a:cxn>
                  <a:cxn ang="0">
                    <a:pos x="67" y="13"/>
                  </a:cxn>
                  <a:cxn ang="0">
                    <a:pos x="92" y="25"/>
                  </a:cxn>
                  <a:cxn ang="0">
                    <a:pos x="128" y="80"/>
                  </a:cxn>
                  <a:cxn ang="0">
                    <a:pos x="150" y="86"/>
                  </a:cxn>
                  <a:cxn ang="0">
                    <a:pos x="163" y="99"/>
                  </a:cxn>
                  <a:cxn ang="0">
                    <a:pos x="163" y="116"/>
                  </a:cxn>
                  <a:cxn ang="0">
                    <a:pos x="161" y="126"/>
                  </a:cxn>
                  <a:cxn ang="0">
                    <a:pos x="146" y="143"/>
                  </a:cxn>
                  <a:cxn ang="0">
                    <a:pos x="87" y="162"/>
                  </a:cxn>
                  <a:cxn ang="0">
                    <a:pos x="70" y="166"/>
                  </a:cxn>
                  <a:cxn ang="0">
                    <a:pos x="60" y="165"/>
                  </a:cxn>
                  <a:cxn ang="0">
                    <a:pos x="40" y="150"/>
                  </a:cxn>
                  <a:cxn ang="0">
                    <a:pos x="40" y="142"/>
                  </a:cxn>
                  <a:cxn ang="0">
                    <a:pos x="53" y="139"/>
                  </a:cxn>
                  <a:cxn ang="0">
                    <a:pos x="66" y="143"/>
                  </a:cxn>
                  <a:cxn ang="0">
                    <a:pos x="77" y="139"/>
                  </a:cxn>
                  <a:cxn ang="0">
                    <a:pos x="77" y="130"/>
                  </a:cxn>
                  <a:cxn ang="0">
                    <a:pos x="69" y="138"/>
                  </a:cxn>
                  <a:cxn ang="0">
                    <a:pos x="67" y="130"/>
                  </a:cxn>
                  <a:cxn ang="0">
                    <a:pos x="55" y="129"/>
                  </a:cxn>
                  <a:cxn ang="0">
                    <a:pos x="55" y="117"/>
                  </a:cxn>
                  <a:cxn ang="0">
                    <a:pos x="45" y="126"/>
                  </a:cxn>
                  <a:cxn ang="0">
                    <a:pos x="22" y="126"/>
                  </a:cxn>
                  <a:cxn ang="0">
                    <a:pos x="2" y="117"/>
                  </a:cxn>
                  <a:cxn ang="0">
                    <a:pos x="1" y="103"/>
                  </a:cxn>
                  <a:cxn ang="0">
                    <a:pos x="11" y="100"/>
                  </a:cxn>
                  <a:cxn ang="0">
                    <a:pos x="28" y="106"/>
                  </a:cxn>
                  <a:cxn ang="0">
                    <a:pos x="16" y="91"/>
                  </a:cxn>
                  <a:cxn ang="0">
                    <a:pos x="0" y="79"/>
                  </a:cxn>
                  <a:cxn ang="0">
                    <a:pos x="5" y="72"/>
                  </a:cxn>
                  <a:cxn ang="0">
                    <a:pos x="34" y="69"/>
                  </a:cxn>
                  <a:cxn ang="0">
                    <a:pos x="19" y="58"/>
                  </a:cxn>
                  <a:cxn ang="0">
                    <a:pos x="7" y="35"/>
                  </a:cxn>
                  <a:cxn ang="0">
                    <a:pos x="7" y="15"/>
                  </a:cxn>
                  <a:cxn ang="0">
                    <a:pos x="29" y="0"/>
                  </a:cxn>
                </a:cxnLst>
                <a:rect l="0" t="0" r="r" b="b"/>
                <a:pathLst>
                  <a:path w="163" h="166">
                    <a:moveTo>
                      <a:pt x="29" y="0"/>
                    </a:moveTo>
                    <a:lnTo>
                      <a:pt x="49" y="10"/>
                    </a:lnTo>
                    <a:lnTo>
                      <a:pt x="67" y="13"/>
                    </a:lnTo>
                    <a:lnTo>
                      <a:pt x="92" y="25"/>
                    </a:lnTo>
                    <a:lnTo>
                      <a:pt x="128" y="80"/>
                    </a:lnTo>
                    <a:lnTo>
                      <a:pt x="150" y="86"/>
                    </a:lnTo>
                    <a:lnTo>
                      <a:pt x="163" y="99"/>
                    </a:lnTo>
                    <a:lnTo>
                      <a:pt x="163" y="116"/>
                    </a:lnTo>
                    <a:lnTo>
                      <a:pt x="161" y="126"/>
                    </a:lnTo>
                    <a:lnTo>
                      <a:pt x="146" y="143"/>
                    </a:lnTo>
                    <a:lnTo>
                      <a:pt x="87" y="162"/>
                    </a:lnTo>
                    <a:lnTo>
                      <a:pt x="70" y="166"/>
                    </a:lnTo>
                    <a:lnTo>
                      <a:pt x="60" y="165"/>
                    </a:lnTo>
                    <a:lnTo>
                      <a:pt x="40" y="150"/>
                    </a:lnTo>
                    <a:lnTo>
                      <a:pt x="40" y="142"/>
                    </a:lnTo>
                    <a:lnTo>
                      <a:pt x="53" y="139"/>
                    </a:lnTo>
                    <a:lnTo>
                      <a:pt x="66" y="143"/>
                    </a:lnTo>
                    <a:lnTo>
                      <a:pt x="77" y="139"/>
                    </a:lnTo>
                    <a:lnTo>
                      <a:pt x="77" y="130"/>
                    </a:lnTo>
                    <a:lnTo>
                      <a:pt x="69" y="138"/>
                    </a:lnTo>
                    <a:lnTo>
                      <a:pt x="67" y="130"/>
                    </a:lnTo>
                    <a:lnTo>
                      <a:pt x="55" y="129"/>
                    </a:lnTo>
                    <a:lnTo>
                      <a:pt x="55" y="117"/>
                    </a:lnTo>
                    <a:lnTo>
                      <a:pt x="45" y="126"/>
                    </a:lnTo>
                    <a:lnTo>
                      <a:pt x="22" y="126"/>
                    </a:lnTo>
                    <a:lnTo>
                      <a:pt x="2" y="117"/>
                    </a:lnTo>
                    <a:lnTo>
                      <a:pt x="1" y="103"/>
                    </a:lnTo>
                    <a:lnTo>
                      <a:pt x="11" y="100"/>
                    </a:lnTo>
                    <a:lnTo>
                      <a:pt x="28" y="106"/>
                    </a:lnTo>
                    <a:lnTo>
                      <a:pt x="16" y="91"/>
                    </a:lnTo>
                    <a:lnTo>
                      <a:pt x="0" y="79"/>
                    </a:lnTo>
                    <a:lnTo>
                      <a:pt x="5" y="72"/>
                    </a:lnTo>
                    <a:lnTo>
                      <a:pt x="34" y="69"/>
                    </a:lnTo>
                    <a:lnTo>
                      <a:pt x="19" y="58"/>
                    </a:lnTo>
                    <a:lnTo>
                      <a:pt x="7" y="35"/>
                    </a:lnTo>
                    <a:lnTo>
                      <a:pt x="7" y="15"/>
                    </a:lnTo>
                    <a:lnTo>
                      <a:pt x="29"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39" name="Freeform 235"/>
              <p:cNvSpPr>
                <a:spLocks noChangeAspect="1"/>
              </p:cNvSpPr>
              <p:nvPr/>
            </p:nvSpPr>
            <p:spPr bwMode="gray">
              <a:xfrm>
                <a:off x="1047565" y="541722"/>
                <a:ext cx="22653" cy="9436"/>
              </a:xfrm>
              <a:custGeom>
                <a:avLst/>
                <a:gdLst/>
                <a:ahLst/>
                <a:cxnLst>
                  <a:cxn ang="0">
                    <a:pos x="0" y="35"/>
                  </a:cxn>
                  <a:cxn ang="0">
                    <a:pos x="0" y="30"/>
                  </a:cxn>
                  <a:cxn ang="0">
                    <a:pos x="17" y="20"/>
                  </a:cxn>
                  <a:cxn ang="0">
                    <a:pos x="31" y="5"/>
                  </a:cxn>
                  <a:cxn ang="0">
                    <a:pos x="94" y="0"/>
                  </a:cxn>
                  <a:cxn ang="0">
                    <a:pos x="119" y="6"/>
                  </a:cxn>
                  <a:cxn ang="0">
                    <a:pos x="131" y="14"/>
                  </a:cxn>
                  <a:cxn ang="0">
                    <a:pos x="137" y="25"/>
                  </a:cxn>
                  <a:cxn ang="0">
                    <a:pos x="165" y="38"/>
                  </a:cxn>
                  <a:cxn ang="0">
                    <a:pos x="167" y="44"/>
                  </a:cxn>
                  <a:cxn ang="0">
                    <a:pos x="153" y="55"/>
                  </a:cxn>
                  <a:cxn ang="0">
                    <a:pos x="124" y="61"/>
                  </a:cxn>
                  <a:cxn ang="0">
                    <a:pos x="67" y="43"/>
                  </a:cxn>
                  <a:cxn ang="0">
                    <a:pos x="47" y="48"/>
                  </a:cxn>
                  <a:cxn ang="0">
                    <a:pos x="30" y="46"/>
                  </a:cxn>
                  <a:cxn ang="0">
                    <a:pos x="0" y="35"/>
                  </a:cxn>
                </a:cxnLst>
                <a:rect l="0" t="0" r="r" b="b"/>
                <a:pathLst>
                  <a:path w="167" h="61">
                    <a:moveTo>
                      <a:pt x="0" y="35"/>
                    </a:moveTo>
                    <a:lnTo>
                      <a:pt x="0" y="30"/>
                    </a:lnTo>
                    <a:lnTo>
                      <a:pt x="17" y="20"/>
                    </a:lnTo>
                    <a:lnTo>
                      <a:pt x="31" y="5"/>
                    </a:lnTo>
                    <a:lnTo>
                      <a:pt x="94" y="0"/>
                    </a:lnTo>
                    <a:lnTo>
                      <a:pt x="119" y="6"/>
                    </a:lnTo>
                    <a:lnTo>
                      <a:pt x="131" y="14"/>
                    </a:lnTo>
                    <a:lnTo>
                      <a:pt x="137" y="25"/>
                    </a:lnTo>
                    <a:lnTo>
                      <a:pt x="165" y="38"/>
                    </a:lnTo>
                    <a:lnTo>
                      <a:pt x="167" y="44"/>
                    </a:lnTo>
                    <a:lnTo>
                      <a:pt x="153" y="55"/>
                    </a:lnTo>
                    <a:lnTo>
                      <a:pt x="124" y="61"/>
                    </a:lnTo>
                    <a:lnTo>
                      <a:pt x="67" y="43"/>
                    </a:lnTo>
                    <a:lnTo>
                      <a:pt x="47" y="48"/>
                    </a:lnTo>
                    <a:lnTo>
                      <a:pt x="30" y="46"/>
                    </a:lnTo>
                    <a:lnTo>
                      <a:pt x="0" y="35"/>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grpSp>
            <p:nvGrpSpPr>
              <p:cNvPr id="140" name="Group 236"/>
              <p:cNvGrpSpPr>
                <a:grpSpLocks noChangeAspect="1"/>
              </p:cNvGrpSpPr>
              <p:nvPr/>
            </p:nvGrpSpPr>
            <p:grpSpPr bwMode="gray">
              <a:xfrm>
                <a:off x="954206" y="1519890"/>
                <a:ext cx="349409" cy="676225"/>
                <a:chOff x="1624" y="2350"/>
                <a:chExt cx="509" cy="860"/>
              </a:xfrm>
              <a:solidFill>
                <a:schemeClr val="accent5"/>
              </a:solidFill>
            </p:grpSpPr>
            <p:sp>
              <p:nvSpPr>
                <p:cNvPr id="336" name="Freeform 237"/>
                <p:cNvSpPr>
                  <a:spLocks noChangeAspect="1"/>
                </p:cNvSpPr>
                <p:nvPr/>
              </p:nvSpPr>
              <p:spPr bwMode="gray">
                <a:xfrm>
                  <a:off x="1709" y="3154"/>
                  <a:ext cx="23" cy="27"/>
                </a:xfrm>
                <a:custGeom>
                  <a:avLst/>
                  <a:gdLst/>
                  <a:ahLst/>
                  <a:cxnLst>
                    <a:cxn ang="0">
                      <a:pos x="4" y="17"/>
                    </a:cxn>
                    <a:cxn ang="0">
                      <a:pos x="7" y="12"/>
                    </a:cxn>
                    <a:cxn ang="0">
                      <a:pos x="17" y="17"/>
                    </a:cxn>
                    <a:cxn ang="0">
                      <a:pos x="28" y="10"/>
                    </a:cxn>
                    <a:cxn ang="0">
                      <a:pos x="33" y="23"/>
                    </a:cxn>
                    <a:cxn ang="0">
                      <a:pos x="41" y="23"/>
                    </a:cxn>
                    <a:cxn ang="0">
                      <a:pos x="41" y="7"/>
                    </a:cxn>
                    <a:cxn ang="0">
                      <a:pos x="43" y="1"/>
                    </a:cxn>
                    <a:cxn ang="0">
                      <a:pos x="53" y="15"/>
                    </a:cxn>
                    <a:cxn ang="0">
                      <a:pos x="43" y="39"/>
                    </a:cxn>
                    <a:cxn ang="0">
                      <a:pos x="45" y="60"/>
                    </a:cxn>
                    <a:cxn ang="0">
                      <a:pos x="53" y="72"/>
                    </a:cxn>
                    <a:cxn ang="0">
                      <a:pos x="80" y="61"/>
                    </a:cxn>
                    <a:cxn ang="0">
                      <a:pos x="100" y="64"/>
                    </a:cxn>
                    <a:cxn ang="0">
                      <a:pos x="115" y="70"/>
                    </a:cxn>
                    <a:cxn ang="0">
                      <a:pos x="92" y="97"/>
                    </a:cxn>
                    <a:cxn ang="0">
                      <a:pos x="77" y="99"/>
                    </a:cxn>
                    <a:cxn ang="0">
                      <a:pos x="74" y="107"/>
                    </a:cxn>
                    <a:cxn ang="0">
                      <a:pos x="66" y="107"/>
                    </a:cxn>
                    <a:cxn ang="0">
                      <a:pos x="63" y="117"/>
                    </a:cxn>
                    <a:cxn ang="0">
                      <a:pos x="59" y="128"/>
                    </a:cxn>
                    <a:cxn ang="0">
                      <a:pos x="53" y="131"/>
                    </a:cxn>
                    <a:cxn ang="0">
                      <a:pos x="26" y="106"/>
                    </a:cxn>
                    <a:cxn ang="0">
                      <a:pos x="43" y="108"/>
                    </a:cxn>
                    <a:cxn ang="0">
                      <a:pos x="49" y="99"/>
                    </a:cxn>
                    <a:cxn ang="0">
                      <a:pos x="39" y="83"/>
                    </a:cxn>
                    <a:cxn ang="0">
                      <a:pos x="33" y="93"/>
                    </a:cxn>
                    <a:cxn ang="0">
                      <a:pos x="20" y="86"/>
                    </a:cxn>
                    <a:cxn ang="0">
                      <a:pos x="10" y="77"/>
                    </a:cxn>
                    <a:cxn ang="0">
                      <a:pos x="7" y="66"/>
                    </a:cxn>
                    <a:cxn ang="0">
                      <a:pos x="0" y="66"/>
                    </a:cxn>
                    <a:cxn ang="0">
                      <a:pos x="1" y="50"/>
                    </a:cxn>
                    <a:cxn ang="0">
                      <a:pos x="1" y="31"/>
                    </a:cxn>
                  </a:cxnLst>
                  <a:rect l="0" t="0" r="r" b="b"/>
                  <a:pathLst>
                    <a:path w="115" h="134">
                      <a:moveTo>
                        <a:pt x="2" y="17"/>
                      </a:moveTo>
                      <a:lnTo>
                        <a:pt x="4" y="17"/>
                      </a:lnTo>
                      <a:lnTo>
                        <a:pt x="5" y="13"/>
                      </a:lnTo>
                      <a:lnTo>
                        <a:pt x="7" y="12"/>
                      </a:lnTo>
                      <a:lnTo>
                        <a:pt x="12" y="16"/>
                      </a:lnTo>
                      <a:lnTo>
                        <a:pt x="17" y="17"/>
                      </a:lnTo>
                      <a:lnTo>
                        <a:pt x="22" y="12"/>
                      </a:lnTo>
                      <a:lnTo>
                        <a:pt x="28" y="10"/>
                      </a:lnTo>
                      <a:lnTo>
                        <a:pt x="32" y="13"/>
                      </a:lnTo>
                      <a:lnTo>
                        <a:pt x="33" y="23"/>
                      </a:lnTo>
                      <a:lnTo>
                        <a:pt x="36" y="27"/>
                      </a:lnTo>
                      <a:lnTo>
                        <a:pt x="41" y="23"/>
                      </a:lnTo>
                      <a:lnTo>
                        <a:pt x="44" y="11"/>
                      </a:lnTo>
                      <a:lnTo>
                        <a:pt x="41" y="7"/>
                      </a:lnTo>
                      <a:lnTo>
                        <a:pt x="41" y="0"/>
                      </a:lnTo>
                      <a:lnTo>
                        <a:pt x="43" y="1"/>
                      </a:lnTo>
                      <a:lnTo>
                        <a:pt x="50" y="6"/>
                      </a:lnTo>
                      <a:lnTo>
                        <a:pt x="53" y="15"/>
                      </a:lnTo>
                      <a:lnTo>
                        <a:pt x="54" y="27"/>
                      </a:lnTo>
                      <a:lnTo>
                        <a:pt x="43" y="39"/>
                      </a:lnTo>
                      <a:lnTo>
                        <a:pt x="37" y="55"/>
                      </a:lnTo>
                      <a:lnTo>
                        <a:pt x="45" y="60"/>
                      </a:lnTo>
                      <a:lnTo>
                        <a:pt x="52" y="66"/>
                      </a:lnTo>
                      <a:lnTo>
                        <a:pt x="53" y="72"/>
                      </a:lnTo>
                      <a:lnTo>
                        <a:pt x="63" y="80"/>
                      </a:lnTo>
                      <a:lnTo>
                        <a:pt x="80" y="61"/>
                      </a:lnTo>
                      <a:lnTo>
                        <a:pt x="87" y="61"/>
                      </a:lnTo>
                      <a:lnTo>
                        <a:pt x="100" y="64"/>
                      </a:lnTo>
                      <a:lnTo>
                        <a:pt x="112" y="63"/>
                      </a:lnTo>
                      <a:lnTo>
                        <a:pt x="115" y="70"/>
                      </a:lnTo>
                      <a:lnTo>
                        <a:pt x="115" y="79"/>
                      </a:lnTo>
                      <a:lnTo>
                        <a:pt x="92" y="97"/>
                      </a:lnTo>
                      <a:lnTo>
                        <a:pt x="85" y="102"/>
                      </a:lnTo>
                      <a:lnTo>
                        <a:pt x="77" y="99"/>
                      </a:lnTo>
                      <a:lnTo>
                        <a:pt x="74" y="101"/>
                      </a:lnTo>
                      <a:lnTo>
                        <a:pt x="74" y="107"/>
                      </a:lnTo>
                      <a:lnTo>
                        <a:pt x="71" y="109"/>
                      </a:lnTo>
                      <a:lnTo>
                        <a:pt x="66" y="107"/>
                      </a:lnTo>
                      <a:lnTo>
                        <a:pt x="60" y="110"/>
                      </a:lnTo>
                      <a:lnTo>
                        <a:pt x="63" y="117"/>
                      </a:lnTo>
                      <a:lnTo>
                        <a:pt x="59" y="120"/>
                      </a:lnTo>
                      <a:lnTo>
                        <a:pt x="59" y="128"/>
                      </a:lnTo>
                      <a:lnTo>
                        <a:pt x="61" y="134"/>
                      </a:lnTo>
                      <a:lnTo>
                        <a:pt x="53" y="131"/>
                      </a:lnTo>
                      <a:lnTo>
                        <a:pt x="28" y="108"/>
                      </a:lnTo>
                      <a:lnTo>
                        <a:pt x="26" y="106"/>
                      </a:lnTo>
                      <a:lnTo>
                        <a:pt x="34" y="104"/>
                      </a:lnTo>
                      <a:lnTo>
                        <a:pt x="43" y="108"/>
                      </a:lnTo>
                      <a:lnTo>
                        <a:pt x="49" y="106"/>
                      </a:lnTo>
                      <a:lnTo>
                        <a:pt x="49" y="99"/>
                      </a:lnTo>
                      <a:lnTo>
                        <a:pt x="44" y="95"/>
                      </a:lnTo>
                      <a:lnTo>
                        <a:pt x="39" y="83"/>
                      </a:lnTo>
                      <a:lnTo>
                        <a:pt x="37" y="88"/>
                      </a:lnTo>
                      <a:lnTo>
                        <a:pt x="33" y="93"/>
                      </a:lnTo>
                      <a:lnTo>
                        <a:pt x="17" y="92"/>
                      </a:lnTo>
                      <a:lnTo>
                        <a:pt x="20" y="86"/>
                      </a:lnTo>
                      <a:lnTo>
                        <a:pt x="20" y="81"/>
                      </a:lnTo>
                      <a:lnTo>
                        <a:pt x="10" y="77"/>
                      </a:lnTo>
                      <a:lnTo>
                        <a:pt x="7" y="74"/>
                      </a:lnTo>
                      <a:lnTo>
                        <a:pt x="7" y="66"/>
                      </a:lnTo>
                      <a:lnTo>
                        <a:pt x="6" y="65"/>
                      </a:lnTo>
                      <a:lnTo>
                        <a:pt x="0" y="66"/>
                      </a:lnTo>
                      <a:lnTo>
                        <a:pt x="1" y="60"/>
                      </a:lnTo>
                      <a:lnTo>
                        <a:pt x="1" y="50"/>
                      </a:lnTo>
                      <a:lnTo>
                        <a:pt x="2" y="40"/>
                      </a:lnTo>
                      <a:lnTo>
                        <a:pt x="1" y="31"/>
                      </a:lnTo>
                      <a:lnTo>
                        <a:pt x="2" y="1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37" name="Freeform 238"/>
                <p:cNvSpPr>
                  <a:spLocks noChangeAspect="1"/>
                </p:cNvSpPr>
                <p:nvPr/>
              </p:nvSpPr>
              <p:spPr bwMode="gray">
                <a:xfrm>
                  <a:off x="1712" y="2353"/>
                  <a:ext cx="148" cy="126"/>
                </a:xfrm>
                <a:custGeom>
                  <a:avLst/>
                  <a:gdLst/>
                  <a:ahLst/>
                  <a:cxnLst>
                    <a:cxn ang="0">
                      <a:pos x="84" y="47"/>
                    </a:cxn>
                    <a:cxn ang="0">
                      <a:pos x="97" y="77"/>
                    </a:cxn>
                    <a:cxn ang="0">
                      <a:pos x="73" y="133"/>
                    </a:cxn>
                    <a:cxn ang="0">
                      <a:pos x="98" y="176"/>
                    </a:cxn>
                    <a:cxn ang="0">
                      <a:pos x="126" y="148"/>
                    </a:cxn>
                    <a:cxn ang="0">
                      <a:pos x="108" y="74"/>
                    </a:cxn>
                    <a:cxn ang="0">
                      <a:pos x="196" y="42"/>
                    </a:cxn>
                    <a:cxn ang="0">
                      <a:pos x="169" y="27"/>
                    </a:cxn>
                    <a:cxn ang="0">
                      <a:pos x="191" y="2"/>
                    </a:cxn>
                    <a:cxn ang="0">
                      <a:pos x="243" y="46"/>
                    </a:cxn>
                    <a:cxn ang="0">
                      <a:pos x="285" y="88"/>
                    </a:cxn>
                    <a:cxn ang="0">
                      <a:pos x="366" y="88"/>
                    </a:cxn>
                    <a:cxn ang="0">
                      <a:pos x="411" y="106"/>
                    </a:cxn>
                    <a:cxn ang="0">
                      <a:pos x="495" y="99"/>
                    </a:cxn>
                    <a:cxn ang="0">
                      <a:pos x="499" y="88"/>
                    </a:cxn>
                    <a:cxn ang="0">
                      <a:pos x="621" y="86"/>
                    </a:cxn>
                    <a:cxn ang="0">
                      <a:pos x="573" y="95"/>
                    </a:cxn>
                    <a:cxn ang="0">
                      <a:pos x="593" y="117"/>
                    </a:cxn>
                    <a:cxn ang="0">
                      <a:pos x="663" y="150"/>
                    </a:cxn>
                    <a:cxn ang="0">
                      <a:pos x="689" y="197"/>
                    </a:cxn>
                    <a:cxn ang="0">
                      <a:pos x="695" y="211"/>
                    </a:cxn>
                    <a:cxn ang="0">
                      <a:pos x="737" y="209"/>
                    </a:cxn>
                    <a:cxn ang="0">
                      <a:pos x="728" y="231"/>
                    </a:cxn>
                    <a:cxn ang="0">
                      <a:pos x="689" y="252"/>
                    </a:cxn>
                    <a:cxn ang="0">
                      <a:pos x="702" y="279"/>
                    </a:cxn>
                    <a:cxn ang="0">
                      <a:pos x="673" y="321"/>
                    </a:cxn>
                    <a:cxn ang="0">
                      <a:pos x="674" y="359"/>
                    </a:cxn>
                    <a:cxn ang="0">
                      <a:pos x="699" y="401"/>
                    </a:cxn>
                    <a:cxn ang="0">
                      <a:pos x="646" y="432"/>
                    </a:cxn>
                    <a:cxn ang="0">
                      <a:pos x="568" y="459"/>
                    </a:cxn>
                    <a:cxn ang="0">
                      <a:pos x="474" y="437"/>
                    </a:cxn>
                    <a:cxn ang="0">
                      <a:pos x="497" y="467"/>
                    </a:cxn>
                    <a:cxn ang="0">
                      <a:pos x="501" y="524"/>
                    </a:cxn>
                    <a:cxn ang="0">
                      <a:pos x="546" y="550"/>
                    </a:cxn>
                    <a:cxn ang="0">
                      <a:pos x="518" y="565"/>
                    </a:cxn>
                    <a:cxn ang="0">
                      <a:pos x="486" y="593"/>
                    </a:cxn>
                    <a:cxn ang="0">
                      <a:pos x="452" y="607"/>
                    </a:cxn>
                    <a:cxn ang="0">
                      <a:pos x="402" y="631"/>
                    </a:cxn>
                    <a:cxn ang="0">
                      <a:pos x="361" y="612"/>
                    </a:cxn>
                    <a:cxn ang="0">
                      <a:pos x="321" y="532"/>
                    </a:cxn>
                    <a:cxn ang="0">
                      <a:pos x="328" y="492"/>
                    </a:cxn>
                    <a:cxn ang="0">
                      <a:pos x="315" y="459"/>
                    </a:cxn>
                    <a:cxn ang="0">
                      <a:pos x="299" y="419"/>
                    </a:cxn>
                    <a:cxn ang="0">
                      <a:pos x="314" y="357"/>
                    </a:cxn>
                    <a:cxn ang="0">
                      <a:pos x="314" y="330"/>
                    </a:cxn>
                    <a:cxn ang="0">
                      <a:pos x="253" y="337"/>
                    </a:cxn>
                    <a:cxn ang="0">
                      <a:pos x="217" y="338"/>
                    </a:cxn>
                    <a:cxn ang="0">
                      <a:pos x="169" y="289"/>
                    </a:cxn>
                    <a:cxn ang="0">
                      <a:pos x="90" y="287"/>
                    </a:cxn>
                    <a:cxn ang="0">
                      <a:pos x="52" y="229"/>
                    </a:cxn>
                    <a:cxn ang="0">
                      <a:pos x="31" y="196"/>
                    </a:cxn>
                    <a:cxn ang="0">
                      <a:pos x="14" y="140"/>
                    </a:cxn>
                    <a:cxn ang="0">
                      <a:pos x="79" y="29"/>
                    </a:cxn>
                  </a:cxnLst>
                  <a:rect l="0" t="0" r="r" b="b"/>
                  <a:pathLst>
                    <a:path w="743" h="631">
                      <a:moveTo>
                        <a:pt x="109" y="21"/>
                      </a:moveTo>
                      <a:lnTo>
                        <a:pt x="99" y="29"/>
                      </a:lnTo>
                      <a:lnTo>
                        <a:pt x="88" y="31"/>
                      </a:lnTo>
                      <a:lnTo>
                        <a:pt x="82" y="35"/>
                      </a:lnTo>
                      <a:lnTo>
                        <a:pt x="82" y="39"/>
                      </a:lnTo>
                      <a:lnTo>
                        <a:pt x="84" y="47"/>
                      </a:lnTo>
                      <a:lnTo>
                        <a:pt x="87" y="56"/>
                      </a:lnTo>
                      <a:lnTo>
                        <a:pt x="94" y="66"/>
                      </a:lnTo>
                      <a:lnTo>
                        <a:pt x="95" y="69"/>
                      </a:lnTo>
                      <a:lnTo>
                        <a:pt x="93" y="72"/>
                      </a:lnTo>
                      <a:lnTo>
                        <a:pt x="93" y="73"/>
                      </a:lnTo>
                      <a:lnTo>
                        <a:pt x="97" y="77"/>
                      </a:lnTo>
                      <a:lnTo>
                        <a:pt x="97" y="83"/>
                      </a:lnTo>
                      <a:lnTo>
                        <a:pt x="93" y="95"/>
                      </a:lnTo>
                      <a:lnTo>
                        <a:pt x="78" y="109"/>
                      </a:lnTo>
                      <a:lnTo>
                        <a:pt x="76" y="111"/>
                      </a:lnTo>
                      <a:lnTo>
                        <a:pt x="73" y="118"/>
                      </a:lnTo>
                      <a:lnTo>
                        <a:pt x="73" y="133"/>
                      </a:lnTo>
                      <a:lnTo>
                        <a:pt x="74" y="140"/>
                      </a:lnTo>
                      <a:lnTo>
                        <a:pt x="78" y="145"/>
                      </a:lnTo>
                      <a:lnTo>
                        <a:pt x="87" y="152"/>
                      </a:lnTo>
                      <a:lnTo>
                        <a:pt x="93" y="165"/>
                      </a:lnTo>
                      <a:lnTo>
                        <a:pt x="95" y="174"/>
                      </a:lnTo>
                      <a:lnTo>
                        <a:pt x="98" y="176"/>
                      </a:lnTo>
                      <a:lnTo>
                        <a:pt x="105" y="176"/>
                      </a:lnTo>
                      <a:lnTo>
                        <a:pt x="113" y="174"/>
                      </a:lnTo>
                      <a:lnTo>
                        <a:pt x="119" y="169"/>
                      </a:lnTo>
                      <a:lnTo>
                        <a:pt x="125" y="161"/>
                      </a:lnTo>
                      <a:lnTo>
                        <a:pt x="126" y="159"/>
                      </a:lnTo>
                      <a:lnTo>
                        <a:pt x="126" y="148"/>
                      </a:lnTo>
                      <a:lnTo>
                        <a:pt x="125" y="134"/>
                      </a:lnTo>
                      <a:lnTo>
                        <a:pt x="115" y="117"/>
                      </a:lnTo>
                      <a:lnTo>
                        <a:pt x="109" y="110"/>
                      </a:lnTo>
                      <a:lnTo>
                        <a:pt x="104" y="101"/>
                      </a:lnTo>
                      <a:lnTo>
                        <a:pt x="104" y="77"/>
                      </a:lnTo>
                      <a:lnTo>
                        <a:pt x="108" y="74"/>
                      </a:lnTo>
                      <a:lnTo>
                        <a:pt x="110" y="70"/>
                      </a:lnTo>
                      <a:lnTo>
                        <a:pt x="111" y="68"/>
                      </a:lnTo>
                      <a:lnTo>
                        <a:pt x="120" y="66"/>
                      </a:lnTo>
                      <a:lnTo>
                        <a:pt x="140" y="53"/>
                      </a:lnTo>
                      <a:lnTo>
                        <a:pt x="173" y="43"/>
                      </a:lnTo>
                      <a:lnTo>
                        <a:pt x="196" y="42"/>
                      </a:lnTo>
                      <a:lnTo>
                        <a:pt x="196" y="36"/>
                      </a:lnTo>
                      <a:lnTo>
                        <a:pt x="195" y="32"/>
                      </a:lnTo>
                      <a:lnTo>
                        <a:pt x="190" y="30"/>
                      </a:lnTo>
                      <a:lnTo>
                        <a:pt x="174" y="29"/>
                      </a:lnTo>
                      <a:lnTo>
                        <a:pt x="172" y="27"/>
                      </a:lnTo>
                      <a:lnTo>
                        <a:pt x="169" y="27"/>
                      </a:lnTo>
                      <a:lnTo>
                        <a:pt x="168" y="25"/>
                      </a:lnTo>
                      <a:lnTo>
                        <a:pt x="169" y="18"/>
                      </a:lnTo>
                      <a:lnTo>
                        <a:pt x="175" y="5"/>
                      </a:lnTo>
                      <a:lnTo>
                        <a:pt x="181" y="0"/>
                      </a:lnTo>
                      <a:lnTo>
                        <a:pt x="186" y="0"/>
                      </a:lnTo>
                      <a:lnTo>
                        <a:pt x="191" y="2"/>
                      </a:lnTo>
                      <a:lnTo>
                        <a:pt x="192" y="4"/>
                      </a:lnTo>
                      <a:lnTo>
                        <a:pt x="201" y="29"/>
                      </a:lnTo>
                      <a:lnTo>
                        <a:pt x="201" y="29"/>
                      </a:lnTo>
                      <a:lnTo>
                        <a:pt x="207" y="40"/>
                      </a:lnTo>
                      <a:lnTo>
                        <a:pt x="223" y="42"/>
                      </a:lnTo>
                      <a:lnTo>
                        <a:pt x="243" y="46"/>
                      </a:lnTo>
                      <a:lnTo>
                        <a:pt x="246" y="46"/>
                      </a:lnTo>
                      <a:lnTo>
                        <a:pt x="260" y="50"/>
                      </a:lnTo>
                      <a:lnTo>
                        <a:pt x="271" y="56"/>
                      </a:lnTo>
                      <a:lnTo>
                        <a:pt x="276" y="61"/>
                      </a:lnTo>
                      <a:lnTo>
                        <a:pt x="280" y="77"/>
                      </a:lnTo>
                      <a:lnTo>
                        <a:pt x="285" y="88"/>
                      </a:lnTo>
                      <a:lnTo>
                        <a:pt x="286" y="90"/>
                      </a:lnTo>
                      <a:lnTo>
                        <a:pt x="292" y="95"/>
                      </a:lnTo>
                      <a:lnTo>
                        <a:pt x="303" y="95"/>
                      </a:lnTo>
                      <a:lnTo>
                        <a:pt x="329" y="90"/>
                      </a:lnTo>
                      <a:lnTo>
                        <a:pt x="340" y="91"/>
                      </a:lnTo>
                      <a:lnTo>
                        <a:pt x="366" y="88"/>
                      </a:lnTo>
                      <a:lnTo>
                        <a:pt x="395" y="88"/>
                      </a:lnTo>
                      <a:lnTo>
                        <a:pt x="398" y="89"/>
                      </a:lnTo>
                      <a:lnTo>
                        <a:pt x="401" y="91"/>
                      </a:lnTo>
                      <a:lnTo>
                        <a:pt x="405" y="97"/>
                      </a:lnTo>
                      <a:lnTo>
                        <a:pt x="405" y="101"/>
                      </a:lnTo>
                      <a:lnTo>
                        <a:pt x="411" y="106"/>
                      </a:lnTo>
                      <a:lnTo>
                        <a:pt x="422" y="112"/>
                      </a:lnTo>
                      <a:lnTo>
                        <a:pt x="432" y="115"/>
                      </a:lnTo>
                      <a:lnTo>
                        <a:pt x="450" y="115"/>
                      </a:lnTo>
                      <a:lnTo>
                        <a:pt x="476" y="110"/>
                      </a:lnTo>
                      <a:lnTo>
                        <a:pt x="484" y="106"/>
                      </a:lnTo>
                      <a:lnTo>
                        <a:pt x="495" y="99"/>
                      </a:lnTo>
                      <a:lnTo>
                        <a:pt x="512" y="99"/>
                      </a:lnTo>
                      <a:lnTo>
                        <a:pt x="523" y="96"/>
                      </a:lnTo>
                      <a:lnTo>
                        <a:pt x="527" y="94"/>
                      </a:lnTo>
                      <a:lnTo>
                        <a:pt x="525" y="91"/>
                      </a:lnTo>
                      <a:lnTo>
                        <a:pt x="506" y="90"/>
                      </a:lnTo>
                      <a:lnTo>
                        <a:pt x="499" y="88"/>
                      </a:lnTo>
                      <a:lnTo>
                        <a:pt x="499" y="88"/>
                      </a:lnTo>
                      <a:lnTo>
                        <a:pt x="506" y="84"/>
                      </a:lnTo>
                      <a:lnTo>
                        <a:pt x="520" y="83"/>
                      </a:lnTo>
                      <a:lnTo>
                        <a:pt x="608" y="83"/>
                      </a:lnTo>
                      <a:lnTo>
                        <a:pt x="620" y="86"/>
                      </a:lnTo>
                      <a:lnTo>
                        <a:pt x="621" y="86"/>
                      </a:lnTo>
                      <a:lnTo>
                        <a:pt x="619" y="88"/>
                      </a:lnTo>
                      <a:lnTo>
                        <a:pt x="606" y="90"/>
                      </a:lnTo>
                      <a:lnTo>
                        <a:pt x="605" y="93"/>
                      </a:lnTo>
                      <a:lnTo>
                        <a:pt x="600" y="95"/>
                      </a:lnTo>
                      <a:lnTo>
                        <a:pt x="587" y="93"/>
                      </a:lnTo>
                      <a:lnTo>
                        <a:pt x="573" y="95"/>
                      </a:lnTo>
                      <a:lnTo>
                        <a:pt x="570" y="99"/>
                      </a:lnTo>
                      <a:lnTo>
                        <a:pt x="571" y="102"/>
                      </a:lnTo>
                      <a:lnTo>
                        <a:pt x="579" y="106"/>
                      </a:lnTo>
                      <a:lnTo>
                        <a:pt x="583" y="107"/>
                      </a:lnTo>
                      <a:lnTo>
                        <a:pt x="590" y="111"/>
                      </a:lnTo>
                      <a:lnTo>
                        <a:pt x="593" y="117"/>
                      </a:lnTo>
                      <a:lnTo>
                        <a:pt x="599" y="122"/>
                      </a:lnTo>
                      <a:lnTo>
                        <a:pt x="600" y="129"/>
                      </a:lnTo>
                      <a:lnTo>
                        <a:pt x="604" y="134"/>
                      </a:lnTo>
                      <a:lnTo>
                        <a:pt x="621" y="132"/>
                      </a:lnTo>
                      <a:lnTo>
                        <a:pt x="638" y="136"/>
                      </a:lnTo>
                      <a:lnTo>
                        <a:pt x="663" y="150"/>
                      </a:lnTo>
                      <a:lnTo>
                        <a:pt x="670" y="152"/>
                      </a:lnTo>
                      <a:lnTo>
                        <a:pt x="678" y="159"/>
                      </a:lnTo>
                      <a:lnTo>
                        <a:pt x="686" y="172"/>
                      </a:lnTo>
                      <a:lnTo>
                        <a:pt x="687" y="177"/>
                      </a:lnTo>
                      <a:lnTo>
                        <a:pt x="689" y="193"/>
                      </a:lnTo>
                      <a:lnTo>
                        <a:pt x="689" y="197"/>
                      </a:lnTo>
                      <a:lnTo>
                        <a:pt x="686" y="199"/>
                      </a:lnTo>
                      <a:lnTo>
                        <a:pt x="676" y="203"/>
                      </a:lnTo>
                      <a:lnTo>
                        <a:pt x="676" y="206"/>
                      </a:lnTo>
                      <a:lnTo>
                        <a:pt x="679" y="207"/>
                      </a:lnTo>
                      <a:lnTo>
                        <a:pt x="689" y="208"/>
                      </a:lnTo>
                      <a:lnTo>
                        <a:pt x="695" y="211"/>
                      </a:lnTo>
                      <a:lnTo>
                        <a:pt x="701" y="211"/>
                      </a:lnTo>
                      <a:lnTo>
                        <a:pt x="705" y="209"/>
                      </a:lnTo>
                      <a:lnTo>
                        <a:pt x="712" y="202"/>
                      </a:lnTo>
                      <a:lnTo>
                        <a:pt x="721" y="201"/>
                      </a:lnTo>
                      <a:lnTo>
                        <a:pt x="727" y="203"/>
                      </a:lnTo>
                      <a:lnTo>
                        <a:pt x="737" y="209"/>
                      </a:lnTo>
                      <a:lnTo>
                        <a:pt x="741" y="214"/>
                      </a:lnTo>
                      <a:lnTo>
                        <a:pt x="743" y="217"/>
                      </a:lnTo>
                      <a:lnTo>
                        <a:pt x="743" y="225"/>
                      </a:lnTo>
                      <a:lnTo>
                        <a:pt x="739" y="228"/>
                      </a:lnTo>
                      <a:lnTo>
                        <a:pt x="734" y="228"/>
                      </a:lnTo>
                      <a:lnTo>
                        <a:pt x="728" y="231"/>
                      </a:lnTo>
                      <a:lnTo>
                        <a:pt x="724" y="234"/>
                      </a:lnTo>
                      <a:lnTo>
                        <a:pt x="708" y="241"/>
                      </a:lnTo>
                      <a:lnTo>
                        <a:pt x="705" y="245"/>
                      </a:lnTo>
                      <a:lnTo>
                        <a:pt x="702" y="247"/>
                      </a:lnTo>
                      <a:lnTo>
                        <a:pt x="691" y="250"/>
                      </a:lnTo>
                      <a:lnTo>
                        <a:pt x="689" y="252"/>
                      </a:lnTo>
                      <a:lnTo>
                        <a:pt x="686" y="258"/>
                      </a:lnTo>
                      <a:lnTo>
                        <a:pt x="686" y="267"/>
                      </a:lnTo>
                      <a:lnTo>
                        <a:pt x="689" y="279"/>
                      </a:lnTo>
                      <a:lnTo>
                        <a:pt x="694" y="281"/>
                      </a:lnTo>
                      <a:lnTo>
                        <a:pt x="700" y="279"/>
                      </a:lnTo>
                      <a:lnTo>
                        <a:pt x="702" y="279"/>
                      </a:lnTo>
                      <a:lnTo>
                        <a:pt x="707" y="284"/>
                      </a:lnTo>
                      <a:lnTo>
                        <a:pt x="702" y="290"/>
                      </a:lnTo>
                      <a:lnTo>
                        <a:pt x="691" y="298"/>
                      </a:lnTo>
                      <a:lnTo>
                        <a:pt x="674" y="304"/>
                      </a:lnTo>
                      <a:lnTo>
                        <a:pt x="673" y="306"/>
                      </a:lnTo>
                      <a:lnTo>
                        <a:pt x="673" y="321"/>
                      </a:lnTo>
                      <a:lnTo>
                        <a:pt x="669" y="327"/>
                      </a:lnTo>
                      <a:lnTo>
                        <a:pt x="663" y="336"/>
                      </a:lnTo>
                      <a:lnTo>
                        <a:pt x="662" y="337"/>
                      </a:lnTo>
                      <a:lnTo>
                        <a:pt x="662" y="341"/>
                      </a:lnTo>
                      <a:lnTo>
                        <a:pt x="662" y="343"/>
                      </a:lnTo>
                      <a:lnTo>
                        <a:pt x="674" y="359"/>
                      </a:lnTo>
                      <a:lnTo>
                        <a:pt x="685" y="370"/>
                      </a:lnTo>
                      <a:lnTo>
                        <a:pt x="689" y="378"/>
                      </a:lnTo>
                      <a:lnTo>
                        <a:pt x="695" y="384"/>
                      </a:lnTo>
                      <a:lnTo>
                        <a:pt x="699" y="386"/>
                      </a:lnTo>
                      <a:lnTo>
                        <a:pt x="699" y="389"/>
                      </a:lnTo>
                      <a:lnTo>
                        <a:pt x="699" y="401"/>
                      </a:lnTo>
                      <a:lnTo>
                        <a:pt x="687" y="414"/>
                      </a:lnTo>
                      <a:lnTo>
                        <a:pt x="680" y="421"/>
                      </a:lnTo>
                      <a:lnTo>
                        <a:pt x="676" y="423"/>
                      </a:lnTo>
                      <a:lnTo>
                        <a:pt x="660" y="424"/>
                      </a:lnTo>
                      <a:lnTo>
                        <a:pt x="654" y="428"/>
                      </a:lnTo>
                      <a:lnTo>
                        <a:pt x="646" y="432"/>
                      </a:lnTo>
                      <a:lnTo>
                        <a:pt x="640" y="440"/>
                      </a:lnTo>
                      <a:lnTo>
                        <a:pt x="635" y="443"/>
                      </a:lnTo>
                      <a:lnTo>
                        <a:pt x="606" y="445"/>
                      </a:lnTo>
                      <a:lnTo>
                        <a:pt x="590" y="449"/>
                      </a:lnTo>
                      <a:lnTo>
                        <a:pt x="572" y="455"/>
                      </a:lnTo>
                      <a:lnTo>
                        <a:pt x="568" y="459"/>
                      </a:lnTo>
                      <a:lnTo>
                        <a:pt x="567" y="460"/>
                      </a:lnTo>
                      <a:lnTo>
                        <a:pt x="542" y="459"/>
                      </a:lnTo>
                      <a:lnTo>
                        <a:pt x="524" y="454"/>
                      </a:lnTo>
                      <a:lnTo>
                        <a:pt x="503" y="441"/>
                      </a:lnTo>
                      <a:lnTo>
                        <a:pt x="481" y="439"/>
                      </a:lnTo>
                      <a:lnTo>
                        <a:pt x="474" y="437"/>
                      </a:lnTo>
                      <a:lnTo>
                        <a:pt x="470" y="437"/>
                      </a:lnTo>
                      <a:lnTo>
                        <a:pt x="469" y="437"/>
                      </a:lnTo>
                      <a:lnTo>
                        <a:pt x="470" y="446"/>
                      </a:lnTo>
                      <a:lnTo>
                        <a:pt x="474" y="455"/>
                      </a:lnTo>
                      <a:lnTo>
                        <a:pt x="485" y="460"/>
                      </a:lnTo>
                      <a:lnTo>
                        <a:pt x="497" y="467"/>
                      </a:lnTo>
                      <a:lnTo>
                        <a:pt x="499" y="470"/>
                      </a:lnTo>
                      <a:lnTo>
                        <a:pt x="498" y="482"/>
                      </a:lnTo>
                      <a:lnTo>
                        <a:pt x="495" y="495"/>
                      </a:lnTo>
                      <a:lnTo>
                        <a:pt x="495" y="502"/>
                      </a:lnTo>
                      <a:lnTo>
                        <a:pt x="496" y="507"/>
                      </a:lnTo>
                      <a:lnTo>
                        <a:pt x="501" y="524"/>
                      </a:lnTo>
                      <a:lnTo>
                        <a:pt x="502" y="532"/>
                      </a:lnTo>
                      <a:lnTo>
                        <a:pt x="503" y="538"/>
                      </a:lnTo>
                      <a:lnTo>
                        <a:pt x="518" y="541"/>
                      </a:lnTo>
                      <a:lnTo>
                        <a:pt x="522" y="542"/>
                      </a:lnTo>
                      <a:lnTo>
                        <a:pt x="546" y="541"/>
                      </a:lnTo>
                      <a:lnTo>
                        <a:pt x="546" y="550"/>
                      </a:lnTo>
                      <a:lnTo>
                        <a:pt x="546" y="551"/>
                      </a:lnTo>
                      <a:lnTo>
                        <a:pt x="544" y="554"/>
                      </a:lnTo>
                      <a:lnTo>
                        <a:pt x="533" y="556"/>
                      </a:lnTo>
                      <a:lnTo>
                        <a:pt x="525" y="559"/>
                      </a:lnTo>
                      <a:lnTo>
                        <a:pt x="524" y="562"/>
                      </a:lnTo>
                      <a:lnTo>
                        <a:pt x="518" y="565"/>
                      </a:lnTo>
                      <a:lnTo>
                        <a:pt x="511" y="565"/>
                      </a:lnTo>
                      <a:lnTo>
                        <a:pt x="506" y="573"/>
                      </a:lnTo>
                      <a:lnTo>
                        <a:pt x="499" y="588"/>
                      </a:lnTo>
                      <a:lnTo>
                        <a:pt x="496" y="591"/>
                      </a:lnTo>
                      <a:lnTo>
                        <a:pt x="491" y="593"/>
                      </a:lnTo>
                      <a:lnTo>
                        <a:pt x="486" y="593"/>
                      </a:lnTo>
                      <a:lnTo>
                        <a:pt x="480" y="596"/>
                      </a:lnTo>
                      <a:lnTo>
                        <a:pt x="477" y="597"/>
                      </a:lnTo>
                      <a:lnTo>
                        <a:pt x="475" y="602"/>
                      </a:lnTo>
                      <a:lnTo>
                        <a:pt x="466" y="602"/>
                      </a:lnTo>
                      <a:lnTo>
                        <a:pt x="454" y="607"/>
                      </a:lnTo>
                      <a:lnTo>
                        <a:pt x="452" y="607"/>
                      </a:lnTo>
                      <a:lnTo>
                        <a:pt x="444" y="611"/>
                      </a:lnTo>
                      <a:lnTo>
                        <a:pt x="436" y="615"/>
                      </a:lnTo>
                      <a:lnTo>
                        <a:pt x="431" y="618"/>
                      </a:lnTo>
                      <a:lnTo>
                        <a:pt x="423" y="626"/>
                      </a:lnTo>
                      <a:lnTo>
                        <a:pt x="421" y="627"/>
                      </a:lnTo>
                      <a:lnTo>
                        <a:pt x="402" y="631"/>
                      </a:lnTo>
                      <a:lnTo>
                        <a:pt x="385" y="631"/>
                      </a:lnTo>
                      <a:lnTo>
                        <a:pt x="383" y="629"/>
                      </a:lnTo>
                      <a:lnTo>
                        <a:pt x="380" y="629"/>
                      </a:lnTo>
                      <a:lnTo>
                        <a:pt x="368" y="621"/>
                      </a:lnTo>
                      <a:lnTo>
                        <a:pt x="364" y="617"/>
                      </a:lnTo>
                      <a:lnTo>
                        <a:pt x="361" y="612"/>
                      </a:lnTo>
                      <a:lnTo>
                        <a:pt x="358" y="607"/>
                      </a:lnTo>
                      <a:lnTo>
                        <a:pt x="353" y="600"/>
                      </a:lnTo>
                      <a:lnTo>
                        <a:pt x="348" y="591"/>
                      </a:lnTo>
                      <a:lnTo>
                        <a:pt x="346" y="580"/>
                      </a:lnTo>
                      <a:lnTo>
                        <a:pt x="330" y="543"/>
                      </a:lnTo>
                      <a:lnTo>
                        <a:pt x="321" y="532"/>
                      </a:lnTo>
                      <a:lnTo>
                        <a:pt x="304" y="519"/>
                      </a:lnTo>
                      <a:lnTo>
                        <a:pt x="304" y="515"/>
                      </a:lnTo>
                      <a:lnTo>
                        <a:pt x="316" y="504"/>
                      </a:lnTo>
                      <a:lnTo>
                        <a:pt x="321" y="497"/>
                      </a:lnTo>
                      <a:lnTo>
                        <a:pt x="324" y="495"/>
                      </a:lnTo>
                      <a:lnTo>
                        <a:pt x="328" y="492"/>
                      </a:lnTo>
                      <a:lnTo>
                        <a:pt x="330" y="491"/>
                      </a:lnTo>
                      <a:lnTo>
                        <a:pt x="331" y="488"/>
                      </a:lnTo>
                      <a:lnTo>
                        <a:pt x="330" y="481"/>
                      </a:lnTo>
                      <a:lnTo>
                        <a:pt x="328" y="476"/>
                      </a:lnTo>
                      <a:lnTo>
                        <a:pt x="323" y="467"/>
                      </a:lnTo>
                      <a:lnTo>
                        <a:pt x="315" y="459"/>
                      </a:lnTo>
                      <a:lnTo>
                        <a:pt x="308" y="454"/>
                      </a:lnTo>
                      <a:lnTo>
                        <a:pt x="307" y="451"/>
                      </a:lnTo>
                      <a:lnTo>
                        <a:pt x="305" y="441"/>
                      </a:lnTo>
                      <a:lnTo>
                        <a:pt x="303" y="435"/>
                      </a:lnTo>
                      <a:lnTo>
                        <a:pt x="303" y="427"/>
                      </a:lnTo>
                      <a:lnTo>
                        <a:pt x="299" y="419"/>
                      </a:lnTo>
                      <a:lnTo>
                        <a:pt x="299" y="407"/>
                      </a:lnTo>
                      <a:lnTo>
                        <a:pt x="303" y="401"/>
                      </a:lnTo>
                      <a:lnTo>
                        <a:pt x="305" y="391"/>
                      </a:lnTo>
                      <a:lnTo>
                        <a:pt x="305" y="380"/>
                      </a:lnTo>
                      <a:lnTo>
                        <a:pt x="314" y="370"/>
                      </a:lnTo>
                      <a:lnTo>
                        <a:pt x="314" y="357"/>
                      </a:lnTo>
                      <a:lnTo>
                        <a:pt x="316" y="352"/>
                      </a:lnTo>
                      <a:lnTo>
                        <a:pt x="323" y="346"/>
                      </a:lnTo>
                      <a:lnTo>
                        <a:pt x="323" y="341"/>
                      </a:lnTo>
                      <a:lnTo>
                        <a:pt x="320" y="332"/>
                      </a:lnTo>
                      <a:lnTo>
                        <a:pt x="318" y="330"/>
                      </a:lnTo>
                      <a:lnTo>
                        <a:pt x="314" y="330"/>
                      </a:lnTo>
                      <a:lnTo>
                        <a:pt x="304" y="330"/>
                      </a:lnTo>
                      <a:lnTo>
                        <a:pt x="285" y="338"/>
                      </a:lnTo>
                      <a:lnTo>
                        <a:pt x="273" y="341"/>
                      </a:lnTo>
                      <a:lnTo>
                        <a:pt x="266" y="341"/>
                      </a:lnTo>
                      <a:lnTo>
                        <a:pt x="257" y="338"/>
                      </a:lnTo>
                      <a:lnTo>
                        <a:pt x="253" y="337"/>
                      </a:lnTo>
                      <a:lnTo>
                        <a:pt x="248" y="335"/>
                      </a:lnTo>
                      <a:lnTo>
                        <a:pt x="242" y="333"/>
                      </a:lnTo>
                      <a:lnTo>
                        <a:pt x="234" y="336"/>
                      </a:lnTo>
                      <a:lnTo>
                        <a:pt x="232" y="338"/>
                      </a:lnTo>
                      <a:lnTo>
                        <a:pt x="226" y="338"/>
                      </a:lnTo>
                      <a:lnTo>
                        <a:pt x="217" y="338"/>
                      </a:lnTo>
                      <a:lnTo>
                        <a:pt x="213" y="336"/>
                      </a:lnTo>
                      <a:lnTo>
                        <a:pt x="212" y="336"/>
                      </a:lnTo>
                      <a:lnTo>
                        <a:pt x="184" y="295"/>
                      </a:lnTo>
                      <a:lnTo>
                        <a:pt x="183" y="293"/>
                      </a:lnTo>
                      <a:lnTo>
                        <a:pt x="180" y="290"/>
                      </a:lnTo>
                      <a:lnTo>
                        <a:pt x="169" y="289"/>
                      </a:lnTo>
                      <a:lnTo>
                        <a:pt x="163" y="285"/>
                      </a:lnTo>
                      <a:lnTo>
                        <a:pt x="151" y="281"/>
                      </a:lnTo>
                      <a:lnTo>
                        <a:pt x="133" y="282"/>
                      </a:lnTo>
                      <a:lnTo>
                        <a:pt x="115" y="287"/>
                      </a:lnTo>
                      <a:lnTo>
                        <a:pt x="105" y="288"/>
                      </a:lnTo>
                      <a:lnTo>
                        <a:pt x="90" y="287"/>
                      </a:lnTo>
                      <a:lnTo>
                        <a:pt x="73" y="279"/>
                      </a:lnTo>
                      <a:lnTo>
                        <a:pt x="70" y="272"/>
                      </a:lnTo>
                      <a:lnTo>
                        <a:pt x="66" y="271"/>
                      </a:lnTo>
                      <a:lnTo>
                        <a:pt x="54" y="265"/>
                      </a:lnTo>
                      <a:lnTo>
                        <a:pt x="52" y="262"/>
                      </a:lnTo>
                      <a:lnTo>
                        <a:pt x="52" y="229"/>
                      </a:lnTo>
                      <a:lnTo>
                        <a:pt x="50" y="220"/>
                      </a:lnTo>
                      <a:lnTo>
                        <a:pt x="47" y="214"/>
                      </a:lnTo>
                      <a:lnTo>
                        <a:pt x="43" y="211"/>
                      </a:lnTo>
                      <a:lnTo>
                        <a:pt x="41" y="208"/>
                      </a:lnTo>
                      <a:lnTo>
                        <a:pt x="34" y="199"/>
                      </a:lnTo>
                      <a:lnTo>
                        <a:pt x="31" y="196"/>
                      </a:lnTo>
                      <a:lnTo>
                        <a:pt x="28" y="176"/>
                      </a:lnTo>
                      <a:lnTo>
                        <a:pt x="25" y="170"/>
                      </a:lnTo>
                      <a:lnTo>
                        <a:pt x="24" y="168"/>
                      </a:lnTo>
                      <a:lnTo>
                        <a:pt x="0" y="169"/>
                      </a:lnTo>
                      <a:lnTo>
                        <a:pt x="6" y="155"/>
                      </a:lnTo>
                      <a:lnTo>
                        <a:pt x="14" y="140"/>
                      </a:lnTo>
                      <a:lnTo>
                        <a:pt x="27" y="95"/>
                      </a:lnTo>
                      <a:lnTo>
                        <a:pt x="40" y="73"/>
                      </a:lnTo>
                      <a:lnTo>
                        <a:pt x="65" y="50"/>
                      </a:lnTo>
                      <a:lnTo>
                        <a:pt x="68" y="45"/>
                      </a:lnTo>
                      <a:lnTo>
                        <a:pt x="73" y="35"/>
                      </a:lnTo>
                      <a:lnTo>
                        <a:pt x="79" y="29"/>
                      </a:lnTo>
                      <a:lnTo>
                        <a:pt x="94" y="23"/>
                      </a:lnTo>
                      <a:lnTo>
                        <a:pt x="109" y="2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38" name="Freeform 239"/>
                <p:cNvSpPr>
                  <a:spLocks noChangeAspect="1"/>
                </p:cNvSpPr>
                <p:nvPr/>
              </p:nvSpPr>
              <p:spPr bwMode="gray">
                <a:xfrm>
                  <a:off x="1629" y="2473"/>
                  <a:ext cx="62" cy="69"/>
                </a:xfrm>
                <a:custGeom>
                  <a:avLst/>
                  <a:gdLst/>
                  <a:ahLst/>
                  <a:cxnLst>
                    <a:cxn ang="0">
                      <a:pos x="112" y="2"/>
                    </a:cxn>
                    <a:cxn ang="0">
                      <a:pos x="147" y="18"/>
                    </a:cxn>
                    <a:cxn ang="0">
                      <a:pos x="189" y="41"/>
                    </a:cxn>
                    <a:cxn ang="0">
                      <a:pos x="194" y="57"/>
                    </a:cxn>
                    <a:cxn ang="0">
                      <a:pos x="209" y="62"/>
                    </a:cxn>
                    <a:cxn ang="0">
                      <a:pos x="222" y="60"/>
                    </a:cxn>
                    <a:cxn ang="0">
                      <a:pos x="253" y="62"/>
                    </a:cxn>
                    <a:cxn ang="0">
                      <a:pos x="259" y="54"/>
                    </a:cxn>
                    <a:cxn ang="0">
                      <a:pos x="271" y="56"/>
                    </a:cxn>
                    <a:cxn ang="0">
                      <a:pos x="284" y="65"/>
                    </a:cxn>
                    <a:cxn ang="0">
                      <a:pos x="304" y="76"/>
                    </a:cxn>
                    <a:cxn ang="0">
                      <a:pos x="291" y="78"/>
                    </a:cxn>
                    <a:cxn ang="0">
                      <a:pos x="295" y="89"/>
                    </a:cxn>
                    <a:cxn ang="0">
                      <a:pos x="302" y="103"/>
                    </a:cxn>
                    <a:cxn ang="0">
                      <a:pos x="311" y="125"/>
                    </a:cxn>
                    <a:cxn ang="0">
                      <a:pos x="302" y="126"/>
                    </a:cxn>
                    <a:cxn ang="0">
                      <a:pos x="280" y="165"/>
                    </a:cxn>
                    <a:cxn ang="0">
                      <a:pos x="260" y="186"/>
                    </a:cxn>
                    <a:cxn ang="0">
                      <a:pos x="241" y="207"/>
                    </a:cxn>
                    <a:cxn ang="0">
                      <a:pos x="216" y="221"/>
                    </a:cxn>
                    <a:cxn ang="0">
                      <a:pos x="162" y="239"/>
                    </a:cxn>
                    <a:cxn ang="0">
                      <a:pos x="152" y="247"/>
                    </a:cxn>
                    <a:cxn ang="0">
                      <a:pos x="146" y="266"/>
                    </a:cxn>
                    <a:cxn ang="0">
                      <a:pos x="140" y="269"/>
                    </a:cxn>
                    <a:cxn ang="0">
                      <a:pos x="134" y="265"/>
                    </a:cxn>
                    <a:cxn ang="0">
                      <a:pos x="120" y="286"/>
                    </a:cxn>
                    <a:cxn ang="0">
                      <a:pos x="118" y="320"/>
                    </a:cxn>
                    <a:cxn ang="0">
                      <a:pos x="114" y="329"/>
                    </a:cxn>
                    <a:cxn ang="0">
                      <a:pos x="97" y="340"/>
                    </a:cxn>
                    <a:cxn ang="0">
                      <a:pos x="78" y="344"/>
                    </a:cxn>
                    <a:cxn ang="0">
                      <a:pos x="71" y="330"/>
                    </a:cxn>
                    <a:cxn ang="0">
                      <a:pos x="60" y="321"/>
                    </a:cxn>
                    <a:cxn ang="0">
                      <a:pos x="46" y="318"/>
                    </a:cxn>
                    <a:cxn ang="0">
                      <a:pos x="33" y="314"/>
                    </a:cxn>
                    <a:cxn ang="0">
                      <a:pos x="21" y="320"/>
                    </a:cxn>
                    <a:cxn ang="0">
                      <a:pos x="17" y="304"/>
                    </a:cxn>
                    <a:cxn ang="0">
                      <a:pos x="15" y="297"/>
                    </a:cxn>
                    <a:cxn ang="0">
                      <a:pos x="28" y="290"/>
                    </a:cxn>
                    <a:cxn ang="0">
                      <a:pos x="32" y="276"/>
                    </a:cxn>
                    <a:cxn ang="0">
                      <a:pos x="28" y="264"/>
                    </a:cxn>
                    <a:cxn ang="0">
                      <a:pos x="27" y="261"/>
                    </a:cxn>
                    <a:cxn ang="0">
                      <a:pos x="40" y="254"/>
                    </a:cxn>
                    <a:cxn ang="0">
                      <a:pos x="53" y="243"/>
                    </a:cxn>
                    <a:cxn ang="0">
                      <a:pos x="59" y="213"/>
                    </a:cxn>
                    <a:cxn ang="0">
                      <a:pos x="53" y="205"/>
                    </a:cxn>
                    <a:cxn ang="0">
                      <a:pos x="45" y="197"/>
                    </a:cxn>
                    <a:cxn ang="0">
                      <a:pos x="30" y="217"/>
                    </a:cxn>
                    <a:cxn ang="0">
                      <a:pos x="21" y="210"/>
                    </a:cxn>
                    <a:cxn ang="0">
                      <a:pos x="2" y="199"/>
                    </a:cxn>
                    <a:cxn ang="0">
                      <a:pos x="0" y="164"/>
                    </a:cxn>
                    <a:cxn ang="0">
                      <a:pos x="1" y="130"/>
                    </a:cxn>
                    <a:cxn ang="0">
                      <a:pos x="17" y="120"/>
                    </a:cxn>
                    <a:cxn ang="0">
                      <a:pos x="26" y="97"/>
                    </a:cxn>
                    <a:cxn ang="0">
                      <a:pos x="40" y="72"/>
                    </a:cxn>
                    <a:cxn ang="0">
                      <a:pos x="44" y="60"/>
                    </a:cxn>
                    <a:cxn ang="0">
                      <a:pos x="42" y="33"/>
                    </a:cxn>
                    <a:cxn ang="0">
                      <a:pos x="66" y="27"/>
                    </a:cxn>
                    <a:cxn ang="0">
                      <a:pos x="71" y="24"/>
                    </a:cxn>
                    <a:cxn ang="0">
                      <a:pos x="88" y="9"/>
                    </a:cxn>
                    <a:cxn ang="0">
                      <a:pos x="103" y="7"/>
                    </a:cxn>
                    <a:cxn ang="0">
                      <a:pos x="109" y="0"/>
                    </a:cxn>
                  </a:cxnLst>
                  <a:rect l="0" t="0" r="r" b="b"/>
                  <a:pathLst>
                    <a:path w="311" h="345">
                      <a:moveTo>
                        <a:pt x="109" y="0"/>
                      </a:moveTo>
                      <a:lnTo>
                        <a:pt x="112" y="2"/>
                      </a:lnTo>
                      <a:lnTo>
                        <a:pt x="115" y="5"/>
                      </a:lnTo>
                      <a:lnTo>
                        <a:pt x="147" y="18"/>
                      </a:lnTo>
                      <a:lnTo>
                        <a:pt x="177" y="33"/>
                      </a:lnTo>
                      <a:lnTo>
                        <a:pt x="189" y="41"/>
                      </a:lnTo>
                      <a:lnTo>
                        <a:pt x="191" y="46"/>
                      </a:lnTo>
                      <a:lnTo>
                        <a:pt x="194" y="57"/>
                      </a:lnTo>
                      <a:lnTo>
                        <a:pt x="196" y="61"/>
                      </a:lnTo>
                      <a:lnTo>
                        <a:pt x="209" y="62"/>
                      </a:lnTo>
                      <a:lnTo>
                        <a:pt x="217" y="60"/>
                      </a:lnTo>
                      <a:lnTo>
                        <a:pt x="222" y="60"/>
                      </a:lnTo>
                      <a:lnTo>
                        <a:pt x="243" y="62"/>
                      </a:lnTo>
                      <a:lnTo>
                        <a:pt x="253" y="62"/>
                      </a:lnTo>
                      <a:lnTo>
                        <a:pt x="254" y="60"/>
                      </a:lnTo>
                      <a:lnTo>
                        <a:pt x="259" y="54"/>
                      </a:lnTo>
                      <a:lnTo>
                        <a:pt x="264" y="54"/>
                      </a:lnTo>
                      <a:lnTo>
                        <a:pt x="271" y="56"/>
                      </a:lnTo>
                      <a:lnTo>
                        <a:pt x="277" y="62"/>
                      </a:lnTo>
                      <a:lnTo>
                        <a:pt x="284" y="65"/>
                      </a:lnTo>
                      <a:lnTo>
                        <a:pt x="298" y="76"/>
                      </a:lnTo>
                      <a:lnTo>
                        <a:pt x="304" y="76"/>
                      </a:lnTo>
                      <a:lnTo>
                        <a:pt x="302" y="78"/>
                      </a:lnTo>
                      <a:lnTo>
                        <a:pt x="291" y="78"/>
                      </a:lnTo>
                      <a:lnTo>
                        <a:pt x="290" y="87"/>
                      </a:lnTo>
                      <a:lnTo>
                        <a:pt x="295" y="89"/>
                      </a:lnTo>
                      <a:lnTo>
                        <a:pt x="297" y="92"/>
                      </a:lnTo>
                      <a:lnTo>
                        <a:pt x="302" y="103"/>
                      </a:lnTo>
                      <a:lnTo>
                        <a:pt x="303" y="108"/>
                      </a:lnTo>
                      <a:lnTo>
                        <a:pt x="311" y="125"/>
                      </a:lnTo>
                      <a:lnTo>
                        <a:pt x="311" y="126"/>
                      </a:lnTo>
                      <a:lnTo>
                        <a:pt x="302" y="126"/>
                      </a:lnTo>
                      <a:lnTo>
                        <a:pt x="295" y="141"/>
                      </a:lnTo>
                      <a:lnTo>
                        <a:pt x="280" y="165"/>
                      </a:lnTo>
                      <a:lnTo>
                        <a:pt x="268" y="180"/>
                      </a:lnTo>
                      <a:lnTo>
                        <a:pt x="260" y="186"/>
                      </a:lnTo>
                      <a:lnTo>
                        <a:pt x="250" y="195"/>
                      </a:lnTo>
                      <a:lnTo>
                        <a:pt x="241" y="207"/>
                      </a:lnTo>
                      <a:lnTo>
                        <a:pt x="232" y="213"/>
                      </a:lnTo>
                      <a:lnTo>
                        <a:pt x="216" y="221"/>
                      </a:lnTo>
                      <a:lnTo>
                        <a:pt x="180" y="232"/>
                      </a:lnTo>
                      <a:lnTo>
                        <a:pt x="162" y="239"/>
                      </a:lnTo>
                      <a:lnTo>
                        <a:pt x="155" y="244"/>
                      </a:lnTo>
                      <a:lnTo>
                        <a:pt x="152" y="247"/>
                      </a:lnTo>
                      <a:lnTo>
                        <a:pt x="147" y="256"/>
                      </a:lnTo>
                      <a:lnTo>
                        <a:pt x="146" y="266"/>
                      </a:lnTo>
                      <a:lnTo>
                        <a:pt x="142" y="269"/>
                      </a:lnTo>
                      <a:lnTo>
                        <a:pt x="140" y="269"/>
                      </a:lnTo>
                      <a:lnTo>
                        <a:pt x="136" y="265"/>
                      </a:lnTo>
                      <a:lnTo>
                        <a:pt x="134" y="265"/>
                      </a:lnTo>
                      <a:lnTo>
                        <a:pt x="134" y="266"/>
                      </a:lnTo>
                      <a:lnTo>
                        <a:pt x="120" y="286"/>
                      </a:lnTo>
                      <a:lnTo>
                        <a:pt x="118" y="299"/>
                      </a:lnTo>
                      <a:lnTo>
                        <a:pt x="118" y="320"/>
                      </a:lnTo>
                      <a:lnTo>
                        <a:pt x="115" y="328"/>
                      </a:lnTo>
                      <a:lnTo>
                        <a:pt x="114" y="329"/>
                      </a:lnTo>
                      <a:lnTo>
                        <a:pt x="104" y="333"/>
                      </a:lnTo>
                      <a:lnTo>
                        <a:pt x="97" y="340"/>
                      </a:lnTo>
                      <a:lnTo>
                        <a:pt x="86" y="345"/>
                      </a:lnTo>
                      <a:lnTo>
                        <a:pt x="78" y="344"/>
                      </a:lnTo>
                      <a:lnTo>
                        <a:pt x="73" y="336"/>
                      </a:lnTo>
                      <a:lnTo>
                        <a:pt x="71" y="330"/>
                      </a:lnTo>
                      <a:lnTo>
                        <a:pt x="66" y="321"/>
                      </a:lnTo>
                      <a:lnTo>
                        <a:pt x="60" y="321"/>
                      </a:lnTo>
                      <a:lnTo>
                        <a:pt x="50" y="321"/>
                      </a:lnTo>
                      <a:lnTo>
                        <a:pt x="46" y="318"/>
                      </a:lnTo>
                      <a:lnTo>
                        <a:pt x="43" y="314"/>
                      </a:lnTo>
                      <a:lnTo>
                        <a:pt x="33" y="314"/>
                      </a:lnTo>
                      <a:lnTo>
                        <a:pt x="26" y="319"/>
                      </a:lnTo>
                      <a:lnTo>
                        <a:pt x="21" y="320"/>
                      </a:lnTo>
                      <a:lnTo>
                        <a:pt x="18" y="318"/>
                      </a:lnTo>
                      <a:lnTo>
                        <a:pt x="17" y="304"/>
                      </a:lnTo>
                      <a:lnTo>
                        <a:pt x="15" y="299"/>
                      </a:lnTo>
                      <a:lnTo>
                        <a:pt x="15" y="297"/>
                      </a:lnTo>
                      <a:lnTo>
                        <a:pt x="18" y="292"/>
                      </a:lnTo>
                      <a:lnTo>
                        <a:pt x="28" y="290"/>
                      </a:lnTo>
                      <a:lnTo>
                        <a:pt x="33" y="285"/>
                      </a:lnTo>
                      <a:lnTo>
                        <a:pt x="32" y="276"/>
                      </a:lnTo>
                      <a:lnTo>
                        <a:pt x="30" y="274"/>
                      </a:lnTo>
                      <a:lnTo>
                        <a:pt x="28" y="264"/>
                      </a:lnTo>
                      <a:lnTo>
                        <a:pt x="27" y="264"/>
                      </a:lnTo>
                      <a:lnTo>
                        <a:pt x="27" y="261"/>
                      </a:lnTo>
                      <a:lnTo>
                        <a:pt x="30" y="258"/>
                      </a:lnTo>
                      <a:lnTo>
                        <a:pt x="40" y="254"/>
                      </a:lnTo>
                      <a:lnTo>
                        <a:pt x="46" y="250"/>
                      </a:lnTo>
                      <a:lnTo>
                        <a:pt x="53" y="243"/>
                      </a:lnTo>
                      <a:lnTo>
                        <a:pt x="55" y="237"/>
                      </a:lnTo>
                      <a:lnTo>
                        <a:pt x="59" y="213"/>
                      </a:lnTo>
                      <a:lnTo>
                        <a:pt x="56" y="207"/>
                      </a:lnTo>
                      <a:lnTo>
                        <a:pt x="53" y="205"/>
                      </a:lnTo>
                      <a:lnTo>
                        <a:pt x="51" y="191"/>
                      </a:lnTo>
                      <a:lnTo>
                        <a:pt x="45" y="197"/>
                      </a:lnTo>
                      <a:lnTo>
                        <a:pt x="37" y="210"/>
                      </a:lnTo>
                      <a:lnTo>
                        <a:pt x="30" y="217"/>
                      </a:lnTo>
                      <a:lnTo>
                        <a:pt x="26" y="215"/>
                      </a:lnTo>
                      <a:lnTo>
                        <a:pt x="21" y="210"/>
                      </a:lnTo>
                      <a:lnTo>
                        <a:pt x="11" y="206"/>
                      </a:lnTo>
                      <a:lnTo>
                        <a:pt x="2" y="199"/>
                      </a:lnTo>
                      <a:lnTo>
                        <a:pt x="0" y="173"/>
                      </a:lnTo>
                      <a:lnTo>
                        <a:pt x="0" y="164"/>
                      </a:lnTo>
                      <a:lnTo>
                        <a:pt x="2" y="156"/>
                      </a:lnTo>
                      <a:lnTo>
                        <a:pt x="1" y="130"/>
                      </a:lnTo>
                      <a:lnTo>
                        <a:pt x="3" y="126"/>
                      </a:lnTo>
                      <a:lnTo>
                        <a:pt x="17" y="120"/>
                      </a:lnTo>
                      <a:lnTo>
                        <a:pt x="24" y="111"/>
                      </a:lnTo>
                      <a:lnTo>
                        <a:pt x="26" y="97"/>
                      </a:lnTo>
                      <a:lnTo>
                        <a:pt x="28" y="89"/>
                      </a:lnTo>
                      <a:lnTo>
                        <a:pt x="40" y="72"/>
                      </a:lnTo>
                      <a:lnTo>
                        <a:pt x="44" y="66"/>
                      </a:lnTo>
                      <a:lnTo>
                        <a:pt x="44" y="60"/>
                      </a:lnTo>
                      <a:lnTo>
                        <a:pt x="42" y="46"/>
                      </a:lnTo>
                      <a:lnTo>
                        <a:pt x="42" y="33"/>
                      </a:lnTo>
                      <a:lnTo>
                        <a:pt x="46" y="27"/>
                      </a:lnTo>
                      <a:lnTo>
                        <a:pt x="66" y="27"/>
                      </a:lnTo>
                      <a:lnTo>
                        <a:pt x="67" y="27"/>
                      </a:lnTo>
                      <a:lnTo>
                        <a:pt x="71" y="24"/>
                      </a:lnTo>
                      <a:lnTo>
                        <a:pt x="82" y="13"/>
                      </a:lnTo>
                      <a:lnTo>
                        <a:pt x="88" y="9"/>
                      </a:lnTo>
                      <a:lnTo>
                        <a:pt x="97" y="8"/>
                      </a:lnTo>
                      <a:lnTo>
                        <a:pt x="103" y="7"/>
                      </a:lnTo>
                      <a:lnTo>
                        <a:pt x="108" y="2"/>
                      </a:lnTo>
                      <a:lnTo>
                        <a:pt x="109"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39" name="Freeform 240"/>
                <p:cNvSpPr>
                  <a:spLocks noChangeAspect="1"/>
                </p:cNvSpPr>
                <p:nvPr/>
              </p:nvSpPr>
              <p:spPr bwMode="gray">
                <a:xfrm>
                  <a:off x="1828" y="2701"/>
                  <a:ext cx="92" cy="98"/>
                </a:xfrm>
                <a:custGeom>
                  <a:avLst/>
                  <a:gdLst/>
                  <a:ahLst/>
                  <a:cxnLst>
                    <a:cxn ang="0">
                      <a:pos x="8" y="164"/>
                    </a:cxn>
                    <a:cxn ang="0">
                      <a:pos x="19" y="117"/>
                    </a:cxn>
                    <a:cxn ang="0">
                      <a:pos x="18" y="87"/>
                    </a:cxn>
                    <a:cxn ang="0">
                      <a:pos x="29" y="66"/>
                    </a:cxn>
                    <a:cxn ang="0">
                      <a:pos x="43" y="35"/>
                    </a:cxn>
                    <a:cxn ang="0">
                      <a:pos x="64" y="25"/>
                    </a:cxn>
                    <a:cxn ang="0">
                      <a:pos x="121" y="8"/>
                    </a:cxn>
                    <a:cxn ang="0">
                      <a:pos x="156" y="0"/>
                    </a:cxn>
                    <a:cxn ang="0">
                      <a:pos x="212" y="3"/>
                    </a:cxn>
                    <a:cxn ang="0">
                      <a:pos x="232" y="19"/>
                    </a:cxn>
                    <a:cxn ang="0">
                      <a:pos x="248" y="44"/>
                    </a:cxn>
                    <a:cxn ang="0">
                      <a:pos x="252" y="55"/>
                    </a:cxn>
                    <a:cxn ang="0">
                      <a:pos x="260" y="71"/>
                    </a:cxn>
                    <a:cxn ang="0">
                      <a:pos x="261" y="121"/>
                    </a:cxn>
                    <a:cxn ang="0">
                      <a:pos x="265" y="163"/>
                    </a:cxn>
                    <a:cxn ang="0">
                      <a:pos x="286" y="169"/>
                    </a:cxn>
                    <a:cxn ang="0">
                      <a:pos x="311" y="175"/>
                    </a:cxn>
                    <a:cxn ang="0">
                      <a:pos x="335" y="174"/>
                    </a:cxn>
                    <a:cxn ang="0">
                      <a:pos x="349" y="168"/>
                    </a:cxn>
                    <a:cxn ang="0">
                      <a:pos x="378" y="180"/>
                    </a:cxn>
                    <a:cxn ang="0">
                      <a:pos x="386" y="195"/>
                    </a:cxn>
                    <a:cxn ang="0">
                      <a:pos x="392" y="230"/>
                    </a:cxn>
                    <a:cxn ang="0">
                      <a:pos x="392" y="260"/>
                    </a:cxn>
                    <a:cxn ang="0">
                      <a:pos x="404" y="272"/>
                    </a:cxn>
                    <a:cxn ang="0">
                      <a:pos x="421" y="275"/>
                    </a:cxn>
                    <a:cxn ang="0">
                      <a:pos x="440" y="272"/>
                    </a:cxn>
                    <a:cxn ang="0">
                      <a:pos x="454" y="275"/>
                    </a:cxn>
                    <a:cxn ang="0">
                      <a:pos x="459" y="308"/>
                    </a:cxn>
                    <a:cxn ang="0">
                      <a:pos x="454" y="327"/>
                    </a:cxn>
                    <a:cxn ang="0">
                      <a:pos x="449" y="374"/>
                    </a:cxn>
                    <a:cxn ang="0">
                      <a:pos x="443" y="420"/>
                    </a:cxn>
                    <a:cxn ang="0">
                      <a:pos x="433" y="438"/>
                    </a:cxn>
                    <a:cxn ang="0">
                      <a:pos x="411" y="458"/>
                    </a:cxn>
                    <a:cxn ang="0">
                      <a:pos x="404" y="463"/>
                    </a:cxn>
                    <a:cxn ang="0">
                      <a:pos x="388" y="479"/>
                    </a:cxn>
                    <a:cxn ang="0">
                      <a:pos x="378" y="482"/>
                    </a:cxn>
                    <a:cxn ang="0">
                      <a:pos x="356" y="483"/>
                    </a:cxn>
                    <a:cxn ang="0">
                      <a:pos x="345" y="491"/>
                    </a:cxn>
                    <a:cxn ang="0">
                      <a:pos x="333" y="488"/>
                    </a:cxn>
                    <a:cxn ang="0">
                      <a:pos x="313" y="487"/>
                    </a:cxn>
                    <a:cxn ang="0">
                      <a:pos x="290" y="474"/>
                    </a:cxn>
                    <a:cxn ang="0">
                      <a:pos x="236" y="469"/>
                    </a:cxn>
                    <a:cxn ang="0">
                      <a:pos x="233" y="459"/>
                    </a:cxn>
                    <a:cxn ang="0">
                      <a:pos x="238" y="442"/>
                    </a:cxn>
                    <a:cxn ang="0">
                      <a:pos x="264" y="395"/>
                    </a:cxn>
                    <a:cxn ang="0">
                      <a:pos x="273" y="372"/>
                    </a:cxn>
                    <a:cxn ang="0">
                      <a:pos x="269" y="358"/>
                    </a:cxn>
                    <a:cxn ang="0">
                      <a:pos x="260" y="348"/>
                    </a:cxn>
                    <a:cxn ang="0">
                      <a:pos x="238" y="339"/>
                    </a:cxn>
                    <a:cxn ang="0">
                      <a:pos x="214" y="319"/>
                    </a:cxn>
                    <a:cxn ang="0">
                      <a:pos x="173" y="293"/>
                    </a:cxn>
                    <a:cxn ang="0">
                      <a:pos x="155" y="287"/>
                    </a:cxn>
                    <a:cxn ang="0">
                      <a:pos x="118" y="283"/>
                    </a:cxn>
                    <a:cxn ang="0">
                      <a:pos x="102" y="276"/>
                    </a:cxn>
                    <a:cxn ang="0">
                      <a:pos x="89" y="256"/>
                    </a:cxn>
                    <a:cxn ang="0">
                      <a:pos x="74" y="246"/>
                    </a:cxn>
                    <a:cxn ang="0">
                      <a:pos x="46" y="223"/>
                    </a:cxn>
                    <a:cxn ang="0">
                      <a:pos x="22" y="189"/>
                    </a:cxn>
                    <a:cxn ang="0">
                      <a:pos x="0" y="179"/>
                    </a:cxn>
                  </a:cxnLst>
                  <a:rect l="0" t="0" r="r" b="b"/>
                  <a:pathLst>
                    <a:path w="459" h="491">
                      <a:moveTo>
                        <a:pt x="0" y="179"/>
                      </a:moveTo>
                      <a:lnTo>
                        <a:pt x="8" y="164"/>
                      </a:lnTo>
                      <a:lnTo>
                        <a:pt x="19" y="124"/>
                      </a:lnTo>
                      <a:lnTo>
                        <a:pt x="19" y="117"/>
                      </a:lnTo>
                      <a:lnTo>
                        <a:pt x="18" y="113"/>
                      </a:lnTo>
                      <a:lnTo>
                        <a:pt x="18" y="87"/>
                      </a:lnTo>
                      <a:lnTo>
                        <a:pt x="18" y="84"/>
                      </a:lnTo>
                      <a:lnTo>
                        <a:pt x="29" y="66"/>
                      </a:lnTo>
                      <a:lnTo>
                        <a:pt x="40" y="50"/>
                      </a:lnTo>
                      <a:lnTo>
                        <a:pt x="43" y="35"/>
                      </a:lnTo>
                      <a:lnTo>
                        <a:pt x="45" y="29"/>
                      </a:lnTo>
                      <a:lnTo>
                        <a:pt x="64" y="25"/>
                      </a:lnTo>
                      <a:lnTo>
                        <a:pt x="118" y="8"/>
                      </a:lnTo>
                      <a:lnTo>
                        <a:pt x="121" y="8"/>
                      </a:lnTo>
                      <a:lnTo>
                        <a:pt x="152" y="0"/>
                      </a:lnTo>
                      <a:lnTo>
                        <a:pt x="156" y="0"/>
                      </a:lnTo>
                      <a:lnTo>
                        <a:pt x="199" y="0"/>
                      </a:lnTo>
                      <a:lnTo>
                        <a:pt x="212" y="3"/>
                      </a:lnTo>
                      <a:lnTo>
                        <a:pt x="222" y="11"/>
                      </a:lnTo>
                      <a:lnTo>
                        <a:pt x="232" y="19"/>
                      </a:lnTo>
                      <a:lnTo>
                        <a:pt x="247" y="40"/>
                      </a:lnTo>
                      <a:lnTo>
                        <a:pt x="248" y="44"/>
                      </a:lnTo>
                      <a:lnTo>
                        <a:pt x="254" y="50"/>
                      </a:lnTo>
                      <a:lnTo>
                        <a:pt x="252" y="55"/>
                      </a:lnTo>
                      <a:lnTo>
                        <a:pt x="252" y="57"/>
                      </a:lnTo>
                      <a:lnTo>
                        <a:pt x="260" y="71"/>
                      </a:lnTo>
                      <a:lnTo>
                        <a:pt x="261" y="73"/>
                      </a:lnTo>
                      <a:lnTo>
                        <a:pt x="261" y="121"/>
                      </a:lnTo>
                      <a:lnTo>
                        <a:pt x="261" y="154"/>
                      </a:lnTo>
                      <a:lnTo>
                        <a:pt x="265" y="163"/>
                      </a:lnTo>
                      <a:lnTo>
                        <a:pt x="271" y="165"/>
                      </a:lnTo>
                      <a:lnTo>
                        <a:pt x="286" y="169"/>
                      </a:lnTo>
                      <a:lnTo>
                        <a:pt x="293" y="173"/>
                      </a:lnTo>
                      <a:lnTo>
                        <a:pt x="311" y="175"/>
                      </a:lnTo>
                      <a:lnTo>
                        <a:pt x="323" y="175"/>
                      </a:lnTo>
                      <a:lnTo>
                        <a:pt x="335" y="174"/>
                      </a:lnTo>
                      <a:lnTo>
                        <a:pt x="340" y="171"/>
                      </a:lnTo>
                      <a:lnTo>
                        <a:pt x="349" y="168"/>
                      </a:lnTo>
                      <a:lnTo>
                        <a:pt x="355" y="173"/>
                      </a:lnTo>
                      <a:lnTo>
                        <a:pt x="378" y="180"/>
                      </a:lnTo>
                      <a:lnTo>
                        <a:pt x="384" y="189"/>
                      </a:lnTo>
                      <a:lnTo>
                        <a:pt x="386" y="195"/>
                      </a:lnTo>
                      <a:lnTo>
                        <a:pt x="388" y="218"/>
                      </a:lnTo>
                      <a:lnTo>
                        <a:pt x="392" y="230"/>
                      </a:lnTo>
                      <a:lnTo>
                        <a:pt x="390" y="255"/>
                      </a:lnTo>
                      <a:lnTo>
                        <a:pt x="392" y="260"/>
                      </a:lnTo>
                      <a:lnTo>
                        <a:pt x="397" y="267"/>
                      </a:lnTo>
                      <a:lnTo>
                        <a:pt x="404" y="272"/>
                      </a:lnTo>
                      <a:lnTo>
                        <a:pt x="411" y="275"/>
                      </a:lnTo>
                      <a:lnTo>
                        <a:pt x="421" y="275"/>
                      </a:lnTo>
                      <a:lnTo>
                        <a:pt x="426" y="272"/>
                      </a:lnTo>
                      <a:lnTo>
                        <a:pt x="440" y="272"/>
                      </a:lnTo>
                      <a:lnTo>
                        <a:pt x="449" y="270"/>
                      </a:lnTo>
                      <a:lnTo>
                        <a:pt x="454" y="275"/>
                      </a:lnTo>
                      <a:lnTo>
                        <a:pt x="459" y="283"/>
                      </a:lnTo>
                      <a:lnTo>
                        <a:pt x="459" y="308"/>
                      </a:lnTo>
                      <a:lnTo>
                        <a:pt x="458" y="311"/>
                      </a:lnTo>
                      <a:lnTo>
                        <a:pt x="454" y="327"/>
                      </a:lnTo>
                      <a:lnTo>
                        <a:pt x="451" y="353"/>
                      </a:lnTo>
                      <a:lnTo>
                        <a:pt x="449" y="374"/>
                      </a:lnTo>
                      <a:lnTo>
                        <a:pt x="446" y="404"/>
                      </a:lnTo>
                      <a:lnTo>
                        <a:pt x="443" y="420"/>
                      </a:lnTo>
                      <a:lnTo>
                        <a:pt x="440" y="428"/>
                      </a:lnTo>
                      <a:lnTo>
                        <a:pt x="433" y="438"/>
                      </a:lnTo>
                      <a:lnTo>
                        <a:pt x="425" y="447"/>
                      </a:lnTo>
                      <a:lnTo>
                        <a:pt x="411" y="458"/>
                      </a:lnTo>
                      <a:lnTo>
                        <a:pt x="409" y="461"/>
                      </a:lnTo>
                      <a:lnTo>
                        <a:pt x="404" y="463"/>
                      </a:lnTo>
                      <a:lnTo>
                        <a:pt x="390" y="475"/>
                      </a:lnTo>
                      <a:lnTo>
                        <a:pt x="388" y="479"/>
                      </a:lnTo>
                      <a:lnTo>
                        <a:pt x="386" y="480"/>
                      </a:lnTo>
                      <a:lnTo>
                        <a:pt x="378" y="482"/>
                      </a:lnTo>
                      <a:lnTo>
                        <a:pt x="363" y="480"/>
                      </a:lnTo>
                      <a:lnTo>
                        <a:pt x="356" y="483"/>
                      </a:lnTo>
                      <a:lnTo>
                        <a:pt x="352" y="488"/>
                      </a:lnTo>
                      <a:lnTo>
                        <a:pt x="345" y="491"/>
                      </a:lnTo>
                      <a:lnTo>
                        <a:pt x="338" y="491"/>
                      </a:lnTo>
                      <a:lnTo>
                        <a:pt x="333" y="488"/>
                      </a:lnTo>
                      <a:lnTo>
                        <a:pt x="323" y="490"/>
                      </a:lnTo>
                      <a:lnTo>
                        <a:pt x="313" y="487"/>
                      </a:lnTo>
                      <a:lnTo>
                        <a:pt x="296" y="476"/>
                      </a:lnTo>
                      <a:lnTo>
                        <a:pt x="290" y="474"/>
                      </a:lnTo>
                      <a:lnTo>
                        <a:pt x="258" y="469"/>
                      </a:lnTo>
                      <a:lnTo>
                        <a:pt x="236" y="469"/>
                      </a:lnTo>
                      <a:lnTo>
                        <a:pt x="233" y="465"/>
                      </a:lnTo>
                      <a:lnTo>
                        <a:pt x="233" y="459"/>
                      </a:lnTo>
                      <a:lnTo>
                        <a:pt x="236" y="450"/>
                      </a:lnTo>
                      <a:lnTo>
                        <a:pt x="238" y="442"/>
                      </a:lnTo>
                      <a:lnTo>
                        <a:pt x="249" y="417"/>
                      </a:lnTo>
                      <a:lnTo>
                        <a:pt x="264" y="395"/>
                      </a:lnTo>
                      <a:lnTo>
                        <a:pt x="273" y="382"/>
                      </a:lnTo>
                      <a:lnTo>
                        <a:pt x="273" y="372"/>
                      </a:lnTo>
                      <a:lnTo>
                        <a:pt x="271" y="363"/>
                      </a:lnTo>
                      <a:lnTo>
                        <a:pt x="269" y="358"/>
                      </a:lnTo>
                      <a:lnTo>
                        <a:pt x="265" y="357"/>
                      </a:lnTo>
                      <a:lnTo>
                        <a:pt x="260" y="348"/>
                      </a:lnTo>
                      <a:lnTo>
                        <a:pt x="252" y="342"/>
                      </a:lnTo>
                      <a:lnTo>
                        <a:pt x="238" y="339"/>
                      </a:lnTo>
                      <a:lnTo>
                        <a:pt x="230" y="327"/>
                      </a:lnTo>
                      <a:lnTo>
                        <a:pt x="214" y="319"/>
                      </a:lnTo>
                      <a:lnTo>
                        <a:pt x="199" y="311"/>
                      </a:lnTo>
                      <a:lnTo>
                        <a:pt x="173" y="293"/>
                      </a:lnTo>
                      <a:lnTo>
                        <a:pt x="167" y="291"/>
                      </a:lnTo>
                      <a:lnTo>
                        <a:pt x="155" y="287"/>
                      </a:lnTo>
                      <a:lnTo>
                        <a:pt x="126" y="286"/>
                      </a:lnTo>
                      <a:lnTo>
                        <a:pt x="118" y="283"/>
                      </a:lnTo>
                      <a:lnTo>
                        <a:pt x="107" y="280"/>
                      </a:lnTo>
                      <a:lnTo>
                        <a:pt x="102" y="276"/>
                      </a:lnTo>
                      <a:lnTo>
                        <a:pt x="101" y="275"/>
                      </a:lnTo>
                      <a:lnTo>
                        <a:pt x="89" y="256"/>
                      </a:lnTo>
                      <a:lnTo>
                        <a:pt x="85" y="253"/>
                      </a:lnTo>
                      <a:lnTo>
                        <a:pt x="74" y="246"/>
                      </a:lnTo>
                      <a:lnTo>
                        <a:pt x="49" y="228"/>
                      </a:lnTo>
                      <a:lnTo>
                        <a:pt x="46" y="223"/>
                      </a:lnTo>
                      <a:lnTo>
                        <a:pt x="33" y="210"/>
                      </a:lnTo>
                      <a:lnTo>
                        <a:pt x="22" y="189"/>
                      </a:lnTo>
                      <a:lnTo>
                        <a:pt x="16" y="184"/>
                      </a:lnTo>
                      <a:lnTo>
                        <a:pt x="0" y="17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40" name="Freeform 241"/>
                <p:cNvSpPr>
                  <a:spLocks noChangeAspect="1"/>
                </p:cNvSpPr>
                <p:nvPr/>
              </p:nvSpPr>
              <p:spPr bwMode="gray">
                <a:xfrm>
                  <a:off x="1687" y="2681"/>
                  <a:ext cx="93" cy="506"/>
                </a:xfrm>
                <a:custGeom>
                  <a:avLst/>
                  <a:gdLst/>
                  <a:ahLst/>
                  <a:cxnLst>
                    <a:cxn ang="0">
                      <a:pos x="375" y="93"/>
                    </a:cxn>
                    <a:cxn ang="0">
                      <a:pos x="368" y="149"/>
                    </a:cxn>
                    <a:cxn ang="0">
                      <a:pos x="398" y="209"/>
                    </a:cxn>
                    <a:cxn ang="0">
                      <a:pos x="429" y="311"/>
                    </a:cxn>
                    <a:cxn ang="0">
                      <a:pos x="436" y="385"/>
                    </a:cxn>
                    <a:cxn ang="0">
                      <a:pos x="387" y="508"/>
                    </a:cxn>
                    <a:cxn ang="0">
                      <a:pos x="329" y="628"/>
                    </a:cxn>
                    <a:cxn ang="0">
                      <a:pos x="300" y="766"/>
                    </a:cxn>
                    <a:cxn ang="0">
                      <a:pos x="284" y="863"/>
                    </a:cxn>
                    <a:cxn ang="0">
                      <a:pos x="298" y="1032"/>
                    </a:cxn>
                    <a:cxn ang="0">
                      <a:pos x="269" y="1148"/>
                    </a:cxn>
                    <a:cxn ang="0">
                      <a:pos x="242" y="1290"/>
                    </a:cxn>
                    <a:cxn ang="0">
                      <a:pos x="208" y="1440"/>
                    </a:cxn>
                    <a:cxn ang="0">
                      <a:pos x="190" y="1597"/>
                    </a:cxn>
                    <a:cxn ang="0">
                      <a:pos x="201" y="1739"/>
                    </a:cxn>
                    <a:cxn ang="0">
                      <a:pos x="214" y="1785"/>
                    </a:cxn>
                    <a:cxn ang="0">
                      <a:pos x="212" y="1915"/>
                    </a:cxn>
                    <a:cxn ang="0">
                      <a:pos x="171" y="2027"/>
                    </a:cxn>
                    <a:cxn ang="0">
                      <a:pos x="137" y="2139"/>
                    </a:cxn>
                    <a:cxn ang="0">
                      <a:pos x="129" y="2264"/>
                    </a:cxn>
                    <a:cxn ang="0">
                      <a:pos x="179" y="2283"/>
                    </a:cxn>
                    <a:cxn ang="0">
                      <a:pos x="306" y="2367"/>
                    </a:cxn>
                    <a:cxn ang="0">
                      <a:pos x="355" y="2386"/>
                    </a:cxn>
                    <a:cxn ang="0">
                      <a:pos x="268" y="2429"/>
                    </a:cxn>
                    <a:cxn ang="0">
                      <a:pos x="214" y="2525"/>
                    </a:cxn>
                    <a:cxn ang="0">
                      <a:pos x="208" y="2477"/>
                    </a:cxn>
                    <a:cxn ang="0">
                      <a:pos x="189" y="2413"/>
                    </a:cxn>
                    <a:cxn ang="0">
                      <a:pos x="171" y="2376"/>
                    </a:cxn>
                    <a:cxn ang="0">
                      <a:pos x="160" y="2345"/>
                    </a:cxn>
                    <a:cxn ang="0">
                      <a:pos x="125" y="2343"/>
                    </a:cxn>
                    <a:cxn ang="0">
                      <a:pos x="81" y="2285"/>
                    </a:cxn>
                    <a:cxn ang="0">
                      <a:pos x="79" y="2240"/>
                    </a:cxn>
                    <a:cxn ang="0">
                      <a:pos x="70" y="2173"/>
                    </a:cxn>
                    <a:cxn ang="0">
                      <a:pos x="93" y="2117"/>
                    </a:cxn>
                    <a:cxn ang="0">
                      <a:pos x="70" y="2076"/>
                    </a:cxn>
                    <a:cxn ang="0">
                      <a:pos x="59" y="2042"/>
                    </a:cxn>
                    <a:cxn ang="0">
                      <a:pos x="109" y="2032"/>
                    </a:cxn>
                    <a:cxn ang="0">
                      <a:pos x="63" y="1979"/>
                    </a:cxn>
                    <a:cxn ang="0">
                      <a:pos x="66" y="1920"/>
                    </a:cxn>
                    <a:cxn ang="0">
                      <a:pos x="15" y="1930"/>
                    </a:cxn>
                    <a:cxn ang="0">
                      <a:pos x="44" y="1871"/>
                    </a:cxn>
                    <a:cxn ang="0">
                      <a:pos x="72" y="1856"/>
                    </a:cxn>
                    <a:cxn ang="0">
                      <a:pos x="91" y="1888"/>
                    </a:cxn>
                    <a:cxn ang="0">
                      <a:pos x="118" y="1879"/>
                    </a:cxn>
                    <a:cxn ang="0">
                      <a:pos x="114" y="1849"/>
                    </a:cxn>
                    <a:cxn ang="0">
                      <a:pos x="117" y="1818"/>
                    </a:cxn>
                    <a:cxn ang="0">
                      <a:pos x="120" y="1806"/>
                    </a:cxn>
                    <a:cxn ang="0">
                      <a:pos x="149" y="1740"/>
                    </a:cxn>
                    <a:cxn ang="0">
                      <a:pos x="146" y="1691"/>
                    </a:cxn>
                    <a:cxn ang="0">
                      <a:pos x="158" y="1601"/>
                    </a:cxn>
                    <a:cxn ang="0">
                      <a:pos x="153" y="1558"/>
                    </a:cxn>
                    <a:cxn ang="0">
                      <a:pos x="141" y="1525"/>
                    </a:cxn>
                    <a:cxn ang="0">
                      <a:pos x="92" y="1504"/>
                    </a:cxn>
                    <a:cxn ang="0">
                      <a:pos x="115" y="1329"/>
                    </a:cxn>
                    <a:cxn ang="0">
                      <a:pos x="122" y="1219"/>
                    </a:cxn>
                    <a:cxn ang="0">
                      <a:pos x="166" y="1105"/>
                    </a:cxn>
                    <a:cxn ang="0">
                      <a:pos x="221" y="928"/>
                    </a:cxn>
                    <a:cxn ang="0">
                      <a:pos x="226" y="719"/>
                    </a:cxn>
                    <a:cxn ang="0">
                      <a:pos x="253" y="565"/>
                    </a:cxn>
                    <a:cxn ang="0">
                      <a:pos x="275" y="461"/>
                    </a:cxn>
                    <a:cxn ang="0">
                      <a:pos x="279" y="317"/>
                    </a:cxn>
                    <a:cxn ang="0">
                      <a:pos x="292" y="142"/>
                    </a:cxn>
                    <a:cxn ang="0">
                      <a:pos x="312" y="25"/>
                    </a:cxn>
                  </a:cxnLst>
                  <a:rect l="0" t="0" r="r" b="b"/>
                  <a:pathLst>
                    <a:path w="463" h="2531">
                      <a:moveTo>
                        <a:pt x="325" y="0"/>
                      </a:moveTo>
                      <a:lnTo>
                        <a:pt x="328" y="0"/>
                      </a:lnTo>
                      <a:lnTo>
                        <a:pt x="339" y="14"/>
                      </a:lnTo>
                      <a:lnTo>
                        <a:pt x="343" y="18"/>
                      </a:lnTo>
                      <a:lnTo>
                        <a:pt x="350" y="27"/>
                      </a:lnTo>
                      <a:lnTo>
                        <a:pt x="350" y="37"/>
                      </a:lnTo>
                      <a:lnTo>
                        <a:pt x="354" y="69"/>
                      </a:lnTo>
                      <a:lnTo>
                        <a:pt x="357" y="78"/>
                      </a:lnTo>
                      <a:lnTo>
                        <a:pt x="362" y="83"/>
                      </a:lnTo>
                      <a:lnTo>
                        <a:pt x="375" y="93"/>
                      </a:lnTo>
                      <a:lnTo>
                        <a:pt x="382" y="100"/>
                      </a:lnTo>
                      <a:lnTo>
                        <a:pt x="383" y="110"/>
                      </a:lnTo>
                      <a:lnTo>
                        <a:pt x="379" y="115"/>
                      </a:lnTo>
                      <a:lnTo>
                        <a:pt x="378" y="121"/>
                      </a:lnTo>
                      <a:lnTo>
                        <a:pt x="382" y="127"/>
                      </a:lnTo>
                      <a:lnTo>
                        <a:pt x="382" y="131"/>
                      </a:lnTo>
                      <a:lnTo>
                        <a:pt x="379" y="132"/>
                      </a:lnTo>
                      <a:lnTo>
                        <a:pt x="372" y="136"/>
                      </a:lnTo>
                      <a:lnTo>
                        <a:pt x="371" y="137"/>
                      </a:lnTo>
                      <a:lnTo>
                        <a:pt x="368" y="149"/>
                      </a:lnTo>
                      <a:lnTo>
                        <a:pt x="368" y="155"/>
                      </a:lnTo>
                      <a:lnTo>
                        <a:pt x="376" y="159"/>
                      </a:lnTo>
                      <a:lnTo>
                        <a:pt x="379" y="164"/>
                      </a:lnTo>
                      <a:lnTo>
                        <a:pt x="379" y="172"/>
                      </a:lnTo>
                      <a:lnTo>
                        <a:pt x="379" y="180"/>
                      </a:lnTo>
                      <a:lnTo>
                        <a:pt x="382" y="183"/>
                      </a:lnTo>
                      <a:lnTo>
                        <a:pt x="387" y="185"/>
                      </a:lnTo>
                      <a:lnTo>
                        <a:pt x="394" y="192"/>
                      </a:lnTo>
                      <a:lnTo>
                        <a:pt x="395" y="196"/>
                      </a:lnTo>
                      <a:lnTo>
                        <a:pt x="398" y="209"/>
                      </a:lnTo>
                      <a:lnTo>
                        <a:pt x="398" y="218"/>
                      </a:lnTo>
                      <a:lnTo>
                        <a:pt x="404" y="228"/>
                      </a:lnTo>
                      <a:lnTo>
                        <a:pt x="407" y="250"/>
                      </a:lnTo>
                      <a:lnTo>
                        <a:pt x="407" y="268"/>
                      </a:lnTo>
                      <a:lnTo>
                        <a:pt x="411" y="290"/>
                      </a:lnTo>
                      <a:lnTo>
                        <a:pt x="411" y="294"/>
                      </a:lnTo>
                      <a:lnTo>
                        <a:pt x="415" y="306"/>
                      </a:lnTo>
                      <a:lnTo>
                        <a:pt x="415" y="308"/>
                      </a:lnTo>
                      <a:lnTo>
                        <a:pt x="422" y="311"/>
                      </a:lnTo>
                      <a:lnTo>
                        <a:pt x="429" y="311"/>
                      </a:lnTo>
                      <a:lnTo>
                        <a:pt x="441" y="311"/>
                      </a:lnTo>
                      <a:lnTo>
                        <a:pt x="447" y="309"/>
                      </a:lnTo>
                      <a:lnTo>
                        <a:pt x="457" y="309"/>
                      </a:lnTo>
                      <a:lnTo>
                        <a:pt x="457" y="311"/>
                      </a:lnTo>
                      <a:lnTo>
                        <a:pt x="458" y="311"/>
                      </a:lnTo>
                      <a:lnTo>
                        <a:pt x="458" y="314"/>
                      </a:lnTo>
                      <a:lnTo>
                        <a:pt x="463" y="319"/>
                      </a:lnTo>
                      <a:lnTo>
                        <a:pt x="463" y="331"/>
                      </a:lnTo>
                      <a:lnTo>
                        <a:pt x="454" y="378"/>
                      </a:lnTo>
                      <a:lnTo>
                        <a:pt x="436" y="385"/>
                      </a:lnTo>
                      <a:lnTo>
                        <a:pt x="388" y="407"/>
                      </a:lnTo>
                      <a:lnTo>
                        <a:pt x="387" y="414"/>
                      </a:lnTo>
                      <a:lnTo>
                        <a:pt x="387" y="422"/>
                      </a:lnTo>
                      <a:lnTo>
                        <a:pt x="389" y="432"/>
                      </a:lnTo>
                      <a:lnTo>
                        <a:pt x="389" y="441"/>
                      </a:lnTo>
                      <a:lnTo>
                        <a:pt x="383" y="449"/>
                      </a:lnTo>
                      <a:lnTo>
                        <a:pt x="382" y="451"/>
                      </a:lnTo>
                      <a:lnTo>
                        <a:pt x="382" y="467"/>
                      </a:lnTo>
                      <a:lnTo>
                        <a:pt x="387" y="482"/>
                      </a:lnTo>
                      <a:lnTo>
                        <a:pt x="387" y="508"/>
                      </a:lnTo>
                      <a:lnTo>
                        <a:pt x="389" y="519"/>
                      </a:lnTo>
                      <a:lnTo>
                        <a:pt x="393" y="534"/>
                      </a:lnTo>
                      <a:lnTo>
                        <a:pt x="395" y="548"/>
                      </a:lnTo>
                      <a:lnTo>
                        <a:pt x="394" y="551"/>
                      </a:lnTo>
                      <a:lnTo>
                        <a:pt x="389" y="554"/>
                      </a:lnTo>
                      <a:lnTo>
                        <a:pt x="379" y="558"/>
                      </a:lnTo>
                      <a:lnTo>
                        <a:pt x="364" y="573"/>
                      </a:lnTo>
                      <a:lnTo>
                        <a:pt x="361" y="575"/>
                      </a:lnTo>
                      <a:lnTo>
                        <a:pt x="354" y="600"/>
                      </a:lnTo>
                      <a:lnTo>
                        <a:pt x="329" y="628"/>
                      </a:lnTo>
                      <a:lnTo>
                        <a:pt x="323" y="654"/>
                      </a:lnTo>
                      <a:lnTo>
                        <a:pt x="318" y="675"/>
                      </a:lnTo>
                      <a:lnTo>
                        <a:pt x="317" y="682"/>
                      </a:lnTo>
                      <a:lnTo>
                        <a:pt x="311" y="696"/>
                      </a:lnTo>
                      <a:lnTo>
                        <a:pt x="308" y="704"/>
                      </a:lnTo>
                      <a:lnTo>
                        <a:pt x="307" y="729"/>
                      </a:lnTo>
                      <a:lnTo>
                        <a:pt x="308" y="739"/>
                      </a:lnTo>
                      <a:lnTo>
                        <a:pt x="308" y="749"/>
                      </a:lnTo>
                      <a:lnTo>
                        <a:pt x="305" y="762"/>
                      </a:lnTo>
                      <a:lnTo>
                        <a:pt x="300" y="766"/>
                      </a:lnTo>
                      <a:lnTo>
                        <a:pt x="300" y="769"/>
                      </a:lnTo>
                      <a:lnTo>
                        <a:pt x="298" y="776"/>
                      </a:lnTo>
                      <a:lnTo>
                        <a:pt x="292" y="782"/>
                      </a:lnTo>
                      <a:lnTo>
                        <a:pt x="289" y="796"/>
                      </a:lnTo>
                      <a:lnTo>
                        <a:pt x="281" y="811"/>
                      </a:lnTo>
                      <a:lnTo>
                        <a:pt x="280" y="814"/>
                      </a:lnTo>
                      <a:lnTo>
                        <a:pt x="276" y="825"/>
                      </a:lnTo>
                      <a:lnTo>
                        <a:pt x="274" y="841"/>
                      </a:lnTo>
                      <a:lnTo>
                        <a:pt x="274" y="854"/>
                      </a:lnTo>
                      <a:lnTo>
                        <a:pt x="284" y="863"/>
                      </a:lnTo>
                      <a:lnTo>
                        <a:pt x="284" y="892"/>
                      </a:lnTo>
                      <a:lnTo>
                        <a:pt x="296" y="925"/>
                      </a:lnTo>
                      <a:lnTo>
                        <a:pt x="297" y="935"/>
                      </a:lnTo>
                      <a:lnTo>
                        <a:pt x="296" y="947"/>
                      </a:lnTo>
                      <a:lnTo>
                        <a:pt x="303" y="955"/>
                      </a:lnTo>
                      <a:lnTo>
                        <a:pt x="306" y="960"/>
                      </a:lnTo>
                      <a:lnTo>
                        <a:pt x="309" y="979"/>
                      </a:lnTo>
                      <a:lnTo>
                        <a:pt x="311" y="997"/>
                      </a:lnTo>
                      <a:lnTo>
                        <a:pt x="311" y="1013"/>
                      </a:lnTo>
                      <a:lnTo>
                        <a:pt x="298" y="1032"/>
                      </a:lnTo>
                      <a:lnTo>
                        <a:pt x="292" y="1045"/>
                      </a:lnTo>
                      <a:lnTo>
                        <a:pt x="290" y="1052"/>
                      </a:lnTo>
                      <a:lnTo>
                        <a:pt x="286" y="1075"/>
                      </a:lnTo>
                      <a:lnTo>
                        <a:pt x="285" y="1078"/>
                      </a:lnTo>
                      <a:lnTo>
                        <a:pt x="274" y="1088"/>
                      </a:lnTo>
                      <a:lnTo>
                        <a:pt x="275" y="1117"/>
                      </a:lnTo>
                      <a:lnTo>
                        <a:pt x="278" y="1134"/>
                      </a:lnTo>
                      <a:lnTo>
                        <a:pt x="278" y="1142"/>
                      </a:lnTo>
                      <a:lnTo>
                        <a:pt x="275" y="1144"/>
                      </a:lnTo>
                      <a:lnTo>
                        <a:pt x="269" y="1148"/>
                      </a:lnTo>
                      <a:lnTo>
                        <a:pt x="266" y="1151"/>
                      </a:lnTo>
                      <a:lnTo>
                        <a:pt x="265" y="1159"/>
                      </a:lnTo>
                      <a:lnTo>
                        <a:pt x="263" y="1161"/>
                      </a:lnTo>
                      <a:lnTo>
                        <a:pt x="257" y="1161"/>
                      </a:lnTo>
                      <a:lnTo>
                        <a:pt x="253" y="1164"/>
                      </a:lnTo>
                      <a:lnTo>
                        <a:pt x="247" y="1172"/>
                      </a:lnTo>
                      <a:lnTo>
                        <a:pt x="242" y="1186"/>
                      </a:lnTo>
                      <a:lnTo>
                        <a:pt x="238" y="1225"/>
                      </a:lnTo>
                      <a:lnTo>
                        <a:pt x="238" y="1262"/>
                      </a:lnTo>
                      <a:lnTo>
                        <a:pt x="242" y="1290"/>
                      </a:lnTo>
                      <a:lnTo>
                        <a:pt x="247" y="1301"/>
                      </a:lnTo>
                      <a:lnTo>
                        <a:pt x="247" y="1314"/>
                      </a:lnTo>
                      <a:lnTo>
                        <a:pt x="243" y="1323"/>
                      </a:lnTo>
                      <a:lnTo>
                        <a:pt x="235" y="1332"/>
                      </a:lnTo>
                      <a:lnTo>
                        <a:pt x="230" y="1337"/>
                      </a:lnTo>
                      <a:lnTo>
                        <a:pt x="227" y="1343"/>
                      </a:lnTo>
                      <a:lnTo>
                        <a:pt x="225" y="1358"/>
                      </a:lnTo>
                      <a:lnTo>
                        <a:pt x="208" y="1419"/>
                      </a:lnTo>
                      <a:lnTo>
                        <a:pt x="206" y="1424"/>
                      </a:lnTo>
                      <a:lnTo>
                        <a:pt x="208" y="1440"/>
                      </a:lnTo>
                      <a:lnTo>
                        <a:pt x="199" y="1481"/>
                      </a:lnTo>
                      <a:lnTo>
                        <a:pt x="196" y="1510"/>
                      </a:lnTo>
                      <a:lnTo>
                        <a:pt x="200" y="1525"/>
                      </a:lnTo>
                      <a:lnTo>
                        <a:pt x="209" y="1533"/>
                      </a:lnTo>
                      <a:lnTo>
                        <a:pt x="210" y="1537"/>
                      </a:lnTo>
                      <a:lnTo>
                        <a:pt x="210" y="1549"/>
                      </a:lnTo>
                      <a:lnTo>
                        <a:pt x="209" y="1554"/>
                      </a:lnTo>
                      <a:lnTo>
                        <a:pt x="205" y="1563"/>
                      </a:lnTo>
                      <a:lnTo>
                        <a:pt x="195" y="1576"/>
                      </a:lnTo>
                      <a:lnTo>
                        <a:pt x="190" y="1597"/>
                      </a:lnTo>
                      <a:lnTo>
                        <a:pt x="190" y="1633"/>
                      </a:lnTo>
                      <a:lnTo>
                        <a:pt x="193" y="1639"/>
                      </a:lnTo>
                      <a:lnTo>
                        <a:pt x="196" y="1641"/>
                      </a:lnTo>
                      <a:lnTo>
                        <a:pt x="198" y="1646"/>
                      </a:lnTo>
                      <a:lnTo>
                        <a:pt x="196" y="1673"/>
                      </a:lnTo>
                      <a:lnTo>
                        <a:pt x="198" y="1678"/>
                      </a:lnTo>
                      <a:lnTo>
                        <a:pt x="203" y="1688"/>
                      </a:lnTo>
                      <a:lnTo>
                        <a:pt x="205" y="1703"/>
                      </a:lnTo>
                      <a:lnTo>
                        <a:pt x="201" y="1732"/>
                      </a:lnTo>
                      <a:lnTo>
                        <a:pt x="201" y="1739"/>
                      </a:lnTo>
                      <a:lnTo>
                        <a:pt x="209" y="1739"/>
                      </a:lnTo>
                      <a:lnTo>
                        <a:pt x="223" y="1742"/>
                      </a:lnTo>
                      <a:lnTo>
                        <a:pt x="231" y="1751"/>
                      </a:lnTo>
                      <a:lnTo>
                        <a:pt x="232" y="1759"/>
                      </a:lnTo>
                      <a:lnTo>
                        <a:pt x="230" y="1768"/>
                      </a:lnTo>
                      <a:lnTo>
                        <a:pt x="216" y="1769"/>
                      </a:lnTo>
                      <a:lnTo>
                        <a:pt x="200" y="1767"/>
                      </a:lnTo>
                      <a:lnTo>
                        <a:pt x="196" y="1769"/>
                      </a:lnTo>
                      <a:lnTo>
                        <a:pt x="200" y="1779"/>
                      </a:lnTo>
                      <a:lnTo>
                        <a:pt x="214" y="1785"/>
                      </a:lnTo>
                      <a:lnTo>
                        <a:pt x="223" y="1797"/>
                      </a:lnTo>
                      <a:lnTo>
                        <a:pt x="223" y="1807"/>
                      </a:lnTo>
                      <a:lnTo>
                        <a:pt x="219" y="1812"/>
                      </a:lnTo>
                      <a:lnTo>
                        <a:pt x="215" y="1817"/>
                      </a:lnTo>
                      <a:lnTo>
                        <a:pt x="214" y="1827"/>
                      </a:lnTo>
                      <a:lnTo>
                        <a:pt x="214" y="1853"/>
                      </a:lnTo>
                      <a:lnTo>
                        <a:pt x="212" y="1858"/>
                      </a:lnTo>
                      <a:lnTo>
                        <a:pt x="212" y="1871"/>
                      </a:lnTo>
                      <a:lnTo>
                        <a:pt x="214" y="1879"/>
                      </a:lnTo>
                      <a:lnTo>
                        <a:pt x="212" y="1915"/>
                      </a:lnTo>
                      <a:lnTo>
                        <a:pt x="206" y="1930"/>
                      </a:lnTo>
                      <a:lnTo>
                        <a:pt x="200" y="1945"/>
                      </a:lnTo>
                      <a:lnTo>
                        <a:pt x="199" y="1955"/>
                      </a:lnTo>
                      <a:lnTo>
                        <a:pt x="189" y="1973"/>
                      </a:lnTo>
                      <a:lnTo>
                        <a:pt x="176" y="1992"/>
                      </a:lnTo>
                      <a:lnTo>
                        <a:pt x="172" y="1998"/>
                      </a:lnTo>
                      <a:lnTo>
                        <a:pt x="171" y="2004"/>
                      </a:lnTo>
                      <a:lnTo>
                        <a:pt x="169" y="2019"/>
                      </a:lnTo>
                      <a:lnTo>
                        <a:pt x="171" y="2019"/>
                      </a:lnTo>
                      <a:lnTo>
                        <a:pt x="171" y="2027"/>
                      </a:lnTo>
                      <a:lnTo>
                        <a:pt x="173" y="2033"/>
                      </a:lnTo>
                      <a:lnTo>
                        <a:pt x="176" y="2044"/>
                      </a:lnTo>
                      <a:lnTo>
                        <a:pt x="176" y="2053"/>
                      </a:lnTo>
                      <a:lnTo>
                        <a:pt x="172" y="2055"/>
                      </a:lnTo>
                      <a:lnTo>
                        <a:pt x="171" y="2059"/>
                      </a:lnTo>
                      <a:lnTo>
                        <a:pt x="168" y="2080"/>
                      </a:lnTo>
                      <a:lnTo>
                        <a:pt x="165" y="2093"/>
                      </a:lnTo>
                      <a:lnTo>
                        <a:pt x="162" y="2098"/>
                      </a:lnTo>
                      <a:lnTo>
                        <a:pt x="151" y="2112"/>
                      </a:lnTo>
                      <a:lnTo>
                        <a:pt x="137" y="2139"/>
                      </a:lnTo>
                      <a:lnTo>
                        <a:pt x="133" y="2143"/>
                      </a:lnTo>
                      <a:lnTo>
                        <a:pt x="128" y="2154"/>
                      </a:lnTo>
                      <a:lnTo>
                        <a:pt x="120" y="2186"/>
                      </a:lnTo>
                      <a:lnTo>
                        <a:pt x="120" y="2198"/>
                      </a:lnTo>
                      <a:lnTo>
                        <a:pt x="119" y="2208"/>
                      </a:lnTo>
                      <a:lnTo>
                        <a:pt x="119" y="2238"/>
                      </a:lnTo>
                      <a:lnTo>
                        <a:pt x="120" y="2241"/>
                      </a:lnTo>
                      <a:lnTo>
                        <a:pt x="123" y="2256"/>
                      </a:lnTo>
                      <a:lnTo>
                        <a:pt x="125" y="2263"/>
                      </a:lnTo>
                      <a:lnTo>
                        <a:pt x="129" y="2264"/>
                      </a:lnTo>
                      <a:lnTo>
                        <a:pt x="133" y="2261"/>
                      </a:lnTo>
                      <a:lnTo>
                        <a:pt x="136" y="2253"/>
                      </a:lnTo>
                      <a:lnTo>
                        <a:pt x="144" y="2248"/>
                      </a:lnTo>
                      <a:lnTo>
                        <a:pt x="163" y="2252"/>
                      </a:lnTo>
                      <a:lnTo>
                        <a:pt x="168" y="2246"/>
                      </a:lnTo>
                      <a:lnTo>
                        <a:pt x="169" y="2246"/>
                      </a:lnTo>
                      <a:lnTo>
                        <a:pt x="173" y="2247"/>
                      </a:lnTo>
                      <a:lnTo>
                        <a:pt x="176" y="2249"/>
                      </a:lnTo>
                      <a:lnTo>
                        <a:pt x="178" y="2268"/>
                      </a:lnTo>
                      <a:lnTo>
                        <a:pt x="179" y="2283"/>
                      </a:lnTo>
                      <a:lnTo>
                        <a:pt x="178" y="2340"/>
                      </a:lnTo>
                      <a:lnTo>
                        <a:pt x="179" y="2345"/>
                      </a:lnTo>
                      <a:lnTo>
                        <a:pt x="185" y="2359"/>
                      </a:lnTo>
                      <a:lnTo>
                        <a:pt x="190" y="2364"/>
                      </a:lnTo>
                      <a:lnTo>
                        <a:pt x="204" y="2370"/>
                      </a:lnTo>
                      <a:lnTo>
                        <a:pt x="259" y="2370"/>
                      </a:lnTo>
                      <a:lnTo>
                        <a:pt x="264" y="2371"/>
                      </a:lnTo>
                      <a:lnTo>
                        <a:pt x="269" y="2371"/>
                      </a:lnTo>
                      <a:lnTo>
                        <a:pt x="289" y="2371"/>
                      </a:lnTo>
                      <a:lnTo>
                        <a:pt x="306" y="2367"/>
                      </a:lnTo>
                      <a:lnTo>
                        <a:pt x="317" y="2369"/>
                      </a:lnTo>
                      <a:lnTo>
                        <a:pt x="343" y="2377"/>
                      </a:lnTo>
                      <a:lnTo>
                        <a:pt x="375" y="2383"/>
                      </a:lnTo>
                      <a:lnTo>
                        <a:pt x="389" y="2391"/>
                      </a:lnTo>
                      <a:lnTo>
                        <a:pt x="394" y="2392"/>
                      </a:lnTo>
                      <a:lnTo>
                        <a:pt x="394" y="2396"/>
                      </a:lnTo>
                      <a:lnTo>
                        <a:pt x="391" y="2397"/>
                      </a:lnTo>
                      <a:lnTo>
                        <a:pt x="379" y="2393"/>
                      </a:lnTo>
                      <a:lnTo>
                        <a:pt x="368" y="2393"/>
                      </a:lnTo>
                      <a:lnTo>
                        <a:pt x="355" y="2386"/>
                      </a:lnTo>
                      <a:lnTo>
                        <a:pt x="348" y="2385"/>
                      </a:lnTo>
                      <a:lnTo>
                        <a:pt x="333" y="2392"/>
                      </a:lnTo>
                      <a:lnTo>
                        <a:pt x="330" y="2399"/>
                      </a:lnTo>
                      <a:lnTo>
                        <a:pt x="327" y="2405"/>
                      </a:lnTo>
                      <a:lnTo>
                        <a:pt x="311" y="2409"/>
                      </a:lnTo>
                      <a:lnTo>
                        <a:pt x="294" y="2419"/>
                      </a:lnTo>
                      <a:lnTo>
                        <a:pt x="290" y="2424"/>
                      </a:lnTo>
                      <a:lnTo>
                        <a:pt x="281" y="2426"/>
                      </a:lnTo>
                      <a:lnTo>
                        <a:pt x="275" y="2425"/>
                      </a:lnTo>
                      <a:lnTo>
                        <a:pt x="268" y="2429"/>
                      </a:lnTo>
                      <a:lnTo>
                        <a:pt x="259" y="2431"/>
                      </a:lnTo>
                      <a:lnTo>
                        <a:pt x="259" y="2455"/>
                      </a:lnTo>
                      <a:lnTo>
                        <a:pt x="253" y="2479"/>
                      </a:lnTo>
                      <a:lnTo>
                        <a:pt x="251" y="2512"/>
                      </a:lnTo>
                      <a:lnTo>
                        <a:pt x="249" y="2521"/>
                      </a:lnTo>
                      <a:lnTo>
                        <a:pt x="246" y="2527"/>
                      </a:lnTo>
                      <a:lnTo>
                        <a:pt x="243" y="2531"/>
                      </a:lnTo>
                      <a:lnTo>
                        <a:pt x="237" y="2531"/>
                      </a:lnTo>
                      <a:lnTo>
                        <a:pt x="222" y="2526"/>
                      </a:lnTo>
                      <a:lnTo>
                        <a:pt x="214" y="2525"/>
                      </a:lnTo>
                      <a:lnTo>
                        <a:pt x="194" y="2515"/>
                      </a:lnTo>
                      <a:lnTo>
                        <a:pt x="183" y="2505"/>
                      </a:lnTo>
                      <a:lnTo>
                        <a:pt x="178" y="2495"/>
                      </a:lnTo>
                      <a:lnTo>
                        <a:pt x="179" y="2485"/>
                      </a:lnTo>
                      <a:lnTo>
                        <a:pt x="188" y="2480"/>
                      </a:lnTo>
                      <a:lnTo>
                        <a:pt x="190" y="2488"/>
                      </a:lnTo>
                      <a:lnTo>
                        <a:pt x="189" y="2494"/>
                      </a:lnTo>
                      <a:lnTo>
                        <a:pt x="198" y="2490"/>
                      </a:lnTo>
                      <a:lnTo>
                        <a:pt x="201" y="2483"/>
                      </a:lnTo>
                      <a:lnTo>
                        <a:pt x="208" y="2477"/>
                      </a:lnTo>
                      <a:lnTo>
                        <a:pt x="220" y="2475"/>
                      </a:lnTo>
                      <a:lnTo>
                        <a:pt x="231" y="2468"/>
                      </a:lnTo>
                      <a:lnTo>
                        <a:pt x="238" y="2461"/>
                      </a:lnTo>
                      <a:lnTo>
                        <a:pt x="243" y="2450"/>
                      </a:lnTo>
                      <a:lnTo>
                        <a:pt x="244" y="2442"/>
                      </a:lnTo>
                      <a:lnTo>
                        <a:pt x="233" y="2436"/>
                      </a:lnTo>
                      <a:lnTo>
                        <a:pt x="227" y="2428"/>
                      </a:lnTo>
                      <a:lnTo>
                        <a:pt x="222" y="2417"/>
                      </a:lnTo>
                      <a:lnTo>
                        <a:pt x="211" y="2414"/>
                      </a:lnTo>
                      <a:lnTo>
                        <a:pt x="189" y="2413"/>
                      </a:lnTo>
                      <a:lnTo>
                        <a:pt x="176" y="2418"/>
                      </a:lnTo>
                      <a:lnTo>
                        <a:pt x="171" y="2424"/>
                      </a:lnTo>
                      <a:lnTo>
                        <a:pt x="171" y="2417"/>
                      </a:lnTo>
                      <a:lnTo>
                        <a:pt x="168" y="2412"/>
                      </a:lnTo>
                      <a:lnTo>
                        <a:pt x="153" y="2414"/>
                      </a:lnTo>
                      <a:lnTo>
                        <a:pt x="153" y="2409"/>
                      </a:lnTo>
                      <a:lnTo>
                        <a:pt x="156" y="2404"/>
                      </a:lnTo>
                      <a:lnTo>
                        <a:pt x="168" y="2398"/>
                      </a:lnTo>
                      <a:lnTo>
                        <a:pt x="171" y="2388"/>
                      </a:lnTo>
                      <a:lnTo>
                        <a:pt x="171" y="2376"/>
                      </a:lnTo>
                      <a:lnTo>
                        <a:pt x="160" y="2364"/>
                      </a:lnTo>
                      <a:lnTo>
                        <a:pt x="168" y="2360"/>
                      </a:lnTo>
                      <a:lnTo>
                        <a:pt x="169" y="2354"/>
                      </a:lnTo>
                      <a:lnTo>
                        <a:pt x="168" y="2345"/>
                      </a:lnTo>
                      <a:lnTo>
                        <a:pt x="160" y="2335"/>
                      </a:lnTo>
                      <a:lnTo>
                        <a:pt x="145" y="2322"/>
                      </a:lnTo>
                      <a:lnTo>
                        <a:pt x="134" y="2316"/>
                      </a:lnTo>
                      <a:lnTo>
                        <a:pt x="129" y="2316"/>
                      </a:lnTo>
                      <a:lnTo>
                        <a:pt x="160" y="2338"/>
                      </a:lnTo>
                      <a:lnTo>
                        <a:pt x="160" y="2345"/>
                      </a:lnTo>
                      <a:lnTo>
                        <a:pt x="153" y="2348"/>
                      </a:lnTo>
                      <a:lnTo>
                        <a:pt x="146" y="2344"/>
                      </a:lnTo>
                      <a:lnTo>
                        <a:pt x="137" y="2335"/>
                      </a:lnTo>
                      <a:lnTo>
                        <a:pt x="135" y="2338"/>
                      </a:lnTo>
                      <a:lnTo>
                        <a:pt x="141" y="2351"/>
                      </a:lnTo>
                      <a:lnTo>
                        <a:pt x="137" y="2361"/>
                      </a:lnTo>
                      <a:lnTo>
                        <a:pt x="133" y="2365"/>
                      </a:lnTo>
                      <a:lnTo>
                        <a:pt x="130" y="2360"/>
                      </a:lnTo>
                      <a:lnTo>
                        <a:pt x="126" y="2353"/>
                      </a:lnTo>
                      <a:lnTo>
                        <a:pt x="125" y="2343"/>
                      </a:lnTo>
                      <a:lnTo>
                        <a:pt x="119" y="2329"/>
                      </a:lnTo>
                      <a:lnTo>
                        <a:pt x="125" y="2344"/>
                      </a:lnTo>
                      <a:lnTo>
                        <a:pt x="126" y="2359"/>
                      </a:lnTo>
                      <a:lnTo>
                        <a:pt x="125" y="2371"/>
                      </a:lnTo>
                      <a:lnTo>
                        <a:pt x="119" y="2370"/>
                      </a:lnTo>
                      <a:lnTo>
                        <a:pt x="114" y="2367"/>
                      </a:lnTo>
                      <a:lnTo>
                        <a:pt x="110" y="2355"/>
                      </a:lnTo>
                      <a:lnTo>
                        <a:pt x="113" y="2332"/>
                      </a:lnTo>
                      <a:lnTo>
                        <a:pt x="106" y="2312"/>
                      </a:lnTo>
                      <a:lnTo>
                        <a:pt x="81" y="2285"/>
                      </a:lnTo>
                      <a:lnTo>
                        <a:pt x="79" y="2274"/>
                      </a:lnTo>
                      <a:lnTo>
                        <a:pt x="81" y="2267"/>
                      </a:lnTo>
                      <a:lnTo>
                        <a:pt x="92" y="2267"/>
                      </a:lnTo>
                      <a:lnTo>
                        <a:pt x="102" y="2263"/>
                      </a:lnTo>
                      <a:lnTo>
                        <a:pt x="101" y="2252"/>
                      </a:lnTo>
                      <a:lnTo>
                        <a:pt x="97" y="2249"/>
                      </a:lnTo>
                      <a:lnTo>
                        <a:pt x="94" y="2256"/>
                      </a:lnTo>
                      <a:lnTo>
                        <a:pt x="90" y="2256"/>
                      </a:lnTo>
                      <a:lnTo>
                        <a:pt x="83" y="2251"/>
                      </a:lnTo>
                      <a:lnTo>
                        <a:pt x="79" y="2240"/>
                      </a:lnTo>
                      <a:lnTo>
                        <a:pt x="82" y="2234"/>
                      </a:lnTo>
                      <a:lnTo>
                        <a:pt x="93" y="2237"/>
                      </a:lnTo>
                      <a:lnTo>
                        <a:pt x="92" y="2234"/>
                      </a:lnTo>
                      <a:lnTo>
                        <a:pt x="86" y="2227"/>
                      </a:lnTo>
                      <a:lnTo>
                        <a:pt x="74" y="2225"/>
                      </a:lnTo>
                      <a:lnTo>
                        <a:pt x="66" y="2221"/>
                      </a:lnTo>
                      <a:lnTo>
                        <a:pt x="60" y="2214"/>
                      </a:lnTo>
                      <a:lnTo>
                        <a:pt x="55" y="2204"/>
                      </a:lnTo>
                      <a:lnTo>
                        <a:pt x="69" y="2189"/>
                      </a:lnTo>
                      <a:lnTo>
                        <a:pt x="70" y="2173"/>
                      </a:lnTo>
                      <a:lnTo>
                        <a:pt x="72" y="2170"/>
                      </a:lnTo>
                      <a:lnTo>
                        <a:pt x="72" y="2164"/>
                      </a:lnTo>
                      <a:lnTo>
                        <a:pt x="87" y="2154"/>
                      </a:lnTo>
                      <a:lnTo>
                        <a:pt x="93" y="2156"/>
                      </a:lnTo>
                      <a:lnTo>
                        <a:pt x="97" y="2156"/>
                      </a:lnTo>
                      <a:lnTo>
                        <a:pt x="97" y="2154"/>
                      </a:lnTo>
                      <a:lnTo>
                        <a:pt x="92" y="2150"/>
                      </a:lnTo>
                      <a:lnTo>
                        <a:pt x="90" y="2144"/>
                      </a:lnTo>
                      <a:lnTo>
                        <a:pt x="97" y="2116"/>
                      </a:lnTo>
                      <a:lnTo>
                        <a:pt x="93" y="2117"/>
                      </a:lnTo>
                      <a:lnTo>
                        <a:pt x="85" y="2125"/>
                      </a:lnTo>
                      <a:lnTo>
                        <a:pt x="82" y="2134"/>
                      </a:lnTo>
                      <a:lnTo>
                        <a:pt x="77" y="2144"/>
                      </a:lnTo>
                      <a:lnTo>
                        <a:pt x="72" y="2141"/>
                      </a:lnTo>
                      <a:lnTo>
                        <a:pt x="70" y="2134"/>
                      </a:lnTo>
                      <a:lnTo>
                        <a:pt x="69" y="2119"/>
                      </a:lnTo>
                      <a:lnTo>
                        <a:pt x="69" y="2089"/>
                      </a:lnTo>
                      <a:lnTo>
                        <a:pt x="72" y="2082"/>
                      </a:lnTo>
                      <a:lnTo>
                        <a:pt x="77" y="2084"/>
                      </a:lnTo>
                      <a:lnTo>
                        <a:pt x="70" y="2076"/>
                      </a:lnTo>
                      <a:lnTo>
                        <a:pt x="72" y="2065"/>
                      </a:lnTo>
                      <a:lnTo>
                        <a:pt x="88" y="2064"/>
                      </a:lnTo>
                      <a:lnTo>
                        <a:pt x="98" y="2073"/>
                      </a:lnTo>
                      <a:lnTo>
                        <a:pt x="96" y="2064"/>
                      </a:lnTo>
                      <a:lnTo>
                        <a:pt x="93" y="2052"/>
                      </a:lnTo>
                      <a:lnTo>
                        <a:pt x="90" y="2057"/>
                      </a:lnTo>
                      <a:lnTo>
                        <a:pt x="69" y="2062"/>
                      </a:lnTo>
                      <a:lnTo>
                        <a:pt x="65" y="2058"/>
                      </a:lnTo>
                      <a:lnTo>
                        <a:pt x="63" y="2048"/>
                      </a:lnTo>
                      <a:lnTo>
                        <a:pt x="59" y="2042"/>
                      </a:lnTo>
                      <a:lnTo>
                        <a:pt x="59" y="2021"/>
                      </a:lnTo>
                      <a:lnTo>
                        <a:pt x="66" y="2022"/>
                      </a:lnTo>
                      <a:lnTo>
                        <a:pt x="72" y="2032"/>
                      </a:lnTo>
                      <a:lnTo>
                        <a:pt x="76" y="2042"/>
                      </a:lnTo>
                      <a:lnTo>
                        <a:pt x="75" y="2027"/>
                      </a:lnTo>
                      <a:lnTo>
                        <a:pt x="79" y="2025"/>
                      </a:lnTo>
                      <a:lnTo>
                        <a:pt x="99" y="2028"/>
                      </a:lnTo>
                      <a:lnTo>
                        <a:pt x="115" y="2041"/>
                      </a:lnTo>
                      <a:lnTo>
                        <a:pt x="122" y="2041"/>
                      </a:lnTo>
                      <a:lnTo>
                        <a:pt x="109" y="2032"/>
                      </a:lnTo>
                      <a:lnTo>
                        <a:pt x="102" y="2019"/>
                      </a:lnTo>
                      <a:lnTo>
                        <a:pt x="99" y="2005"/>
                      </a:lnTo>
                      <a:lnTo>
                        <a:pt x="97" y="1999"/>
                      </a:lnTo>
                      <a:lnTo>
                        <a:pt x="94" y="2006"/>
                      </a:lnTo>
                      <a:lnTo>
                        <a:pt x="81" y="2005"/>
                      </a:lnTo>
                      <a:lnTo>
                        <a:pt x="76" y="2000"/>
                      </a:lnTo>
                      <a:lnTo>
                        <a:pt x="77" y="1995"/>
                      </a:lnTo>
                      <a:lnTo>
                        <a:pt x="85" y="1989"/>
                      </a:lnTo>
                      <a:lnTo>
                        <a:pt x="76" y="1987"/>
                      </a:lnTo>
                      <a:lnTo>
                        <a:pt x="63" y="1979"/>
                      </a:lnTo>
                      <a:lnTo>
                        <a:pt x="60" y="1976"/>
                      </a:lnTo>
                      <a:lnTo>
                        <a:pt x="65" y="1966"/>
                      </a:lnTo>
                      <a:lnTo>
                        <a:pt x="76" y="1961"/>
                      </a:lnTo>
                      <a:lnTo>
                        <a:pt x="85" y="1958"/>
                      </a:lnTo>
                      <a:lnTo>
                        <a:pt x="77" y="1951"/>
                      </a:lnTo>
                      <a:lnTo>
                        <a:pt x="87" y="1941"/>
                      </a:lnTo>
                      <a:lnTo>
                        <a:pt x="83" y="1939"/>
                      </a:lnTo>
                      <a:lnTo>
                        <a:pt x="81" y="1931"/>
                      </a:lnTo>
                      <a:lnTo>
                        <a:pt x="74" y="1925"/>
                      </a:lnTo>
                      <a:lnTo>
                        <a:pt x="66" y="1920"/>
                      </a:lnTo>
                      <a:lnTo>
                        <a:pt x="59" y="1920"/>
                      </a:lnTo>
                      <a:lnTo>
                        <a:pt x="54" y="1926"/>
                      </a:lnTo>
                      <a:lnTo>
                        <a:pt x="48" y="1929"/>
                      </a:lnTo>
                      <a:lnTo>
                        <a:pt x="33" y="1922"/>
                      </a:lnTo>
                      <a:lnTo>
                        <a:pt x="28" y="1914"/>
                      </a:lnTo>
                      <a:lnTo>
                        <a:pt x="22" y="1909"/>
                      </a:lnTo>
                      <a:lnTo>
                        <a:pt x="13" y="1914"/>
                      </a:lnTo>
                      <a:lnTo>
                        <a:pt x="7" y="1919"/>
                      </a:lnTo>
                      <a:lnTo>
                        <a:pt x="12" y="1923"/>
                      </a:lnTo>
                      <a:lnTo>
                        <a:pt x="15" y="1930"/>
                      </a:lnTo>
                      <a:lnTo>
                        <a:pt x="12" y="1939"/>
                      </a:lnTo>
                      <a:lnTo>
                        <a:pt x="1" y="1937"/>
                      </a:lnTo>
                      <a:lnTo>
                        <a:pt x="0" y="1929"/>
                      </a:lnTo>
                      <a:lnTo>
                        <a:pt x="4" y="1908"/>
                      </a:lnTo>
                      <a:lnTo>
                        <a:pt x="12" y="1903"/>
                      </a:lnTo>
                      <a:lnTo>
                        <a:pt x="20" y="1896"/>
                      </a:lnTo>
                      <a:lnTo>
                        <a:pt x="27" y="1885"/>
                      </a:lnTo>
                      <a:lnTo>
                        <a:pt x="36" y="1883"/>
                      </a:lnTo>
                      <a:lnTo>
                        <a:pt x="44" y="1879"/>
                      </a:lnTo>
                      <a:lnTo>
                        <a:pt x="44" y="1871"/>
                      </a:lnTo>
                      <a:lnTo>
                        <a:pt x="42" y="1870"/>
                      </a:lnTo>
                      <a:lnTo>
                        <a:pt x="36" y="1871"/>
                      </a:lnTo>
                      <a:lnTo>
                        <a:pt x="32" y="1869"/>
                      </a:lnTo>
                      <a:lnTo>
                        <a:pt x="29" y="1865"/>
                      </a:lnTo>
                      <a:lnTo>
                        <a:pt x="29" y="1856"/>
                      </a:lnTo>
                      <a:lnTo>
                        <a:pt x="47" y="1853"/>
                      </a:lnTo>
                      <a:lnTo>
                        <a:pt x="55" y="1855"/>
                      </a:lnTo>
                      <a:lnTo>
                        <a:pt x="59" y="1859"/>
                      </a:lnTo>
                      <a:lnTo>
                        <a:pt x="66" y="1853"/>
                      </a:lnTo>
                      <a:lnTo>
                        <a:pt x="72" y="1856"/>
                      </a:lnTo>
                      <a:lnTo>
                        <a:pt x="79" y="1860"/>
                      </a:lnTo>
                      <a:lnTo>
                        <a:pt x="76" y="1867"/>
                      </a:lnTo>
                      <a:lnTo>
                        <a:pt x="77" y="1874"/>
                      </a:lnTo>
                      <a:lnTo>
                        <a:pt x="82" y="1869"/>
                      </a:lnTo>
                      <a:lnTo>
                        <a:pt x="82" y="1876"/>
                      </a:lnTo>
                      <a:lnTo>
                        <a:pt x="76" y="1883"/>
                      </a:lnTo>
                      <a:lnTo>
                        <a:pt x="74" y="1890"/>
                      </a:lnTo>
                      <a:lnTo>
                        <a:pt x="79" y="1897"/>
                      </a:lnTo>
                      <a:lnTo>
                        <a:pt x="86" y="1898"/>
                      </a:lnTo>
                      <a:lnTo>
                        <a:pt x="91" y="1888"/>
                      </a:lnTo>
                      <a:lnTo>
                        <a:pt x="96" y="1882"/>
                      </a:lnTo>
                      <a:lnTo>
                        <a:pt x="97" y="1888"/>
                      </a:lnTo>
                      <a:lnTo>
                        <a:pt x="94" y="1899"/>
                      </a:lnTo>
                      <a:lnTo>
                        <a:pt x="94" y="1906"/>
                      </a:lnTo>
                      <a:lnTo>
                        <a:pt x="99" y="1903"/>
                      </a:lnTo>
                      <a:lnTo>
                        <a:pt x="101" y="1896"/>
                      </a:lnTo>
                      <a:lnTo>
                        <a:pt x="104" y="1892"/>
                      </a:lnTo>
                      <a:lnTo>
                        <a:pt x="112" y="1886"/>
                      </a:lnTo>
                      <a:lnTo>
                        <a:pt x="118" y="1882"/>
                      </a:lnTo>
                      <a:lnTo>
                        <a:pt x="118" y="1879"/>
                      </a:lnTo>
                      <a:lnTo>
                        <a:pt x="120" y="1870"/>
                      </a:lnTo>
                      <a:lnTo>
                        <a:pt x="125" y="1859"/>
                      </a:lnTo>
                      <a:lnTo>
                        <a:pt x="125" y="1852"/>
                      </a:lnTo>
                      <a:lnTo>
                        <a:pt x="120" y="1855"/>
                      </a:lnTo>
                      <a:lnTo>
                        <a:pt x="117" y="1860"/>
                      </a:lnTo>
                      <a:lnTo>
                        <a:pt x="115" y="1866"/>
                      </a:lnTo>
                      <a:lnTo>
                        <a:pt x="108" y="1880"/>
                      </a:lnTo>
                      <a:lnTo>
                        <a:pt x="110" y="1855"/>
                      </a:lnTo>
                      <a:lnTo>
                        <a:pt x="113" y="1850"/>
                      </a:lnTo>
                      <a:lnTo>
                        <a:pt x="114" y="1849"/>
                      </a:lnTo>
                      <a:lnTo>
                        <a:pt x="128" y="1847"/>
                      </a:lnTo>
                      <a:lnTo>
                        <a:pt x="119" y="1844"/>
                      </a:lnTo>
                      <a:lnTo>
                        <a:pt x="119" y="1839"/>
                      </a:lnTo>
                      <a:lnTo>
                        <a:pt x="124" y="1834"/>
                      </a:lnTo>
                      <a:lnTo>
                        <a:pt x="131" y="1831"/>
                      </a:lnTo>
                      <a:lnTo>
                        <a:pt x="131" y="1827"/>
                      </a:lnTo>
                      <a:lnTo>
                        <a:pt x="124" y="1828"/>
                      </a:lnTo>
                      <a:lnTo>
                        <a:pt x="112" y="1833"/>
                      </a:lnTo>
                      <a:lnTo>
                        <a:pt x="113" y="1823"/>
                      </a:lnTo>
                      <a:lnTo>
                        <a:pt x="117" y="1818"/>
                      </a:lnTo>
                      <a:lnTo>
                        <a:pt x="122" y="1813"/>
                      </a:lnTo>
                      <a:lnTo>
                        <a:pt x="126" y="1812"/>
                      </a:lnTo>
                      <a:lnTo>
                        <a:pt x="134" y="1818"/>
                      </a:lnTo>
                      <a:lnTo>
                        <a:pt x="140" y="1821"/>
                      </a:lnTo>
                      <a:lnTo>
                        <a:pt x="144" y="1824"/>
                      </a:lnTo>
                      <a:lnTo>
                        <a:pt x="150" y="1823"/>
                      </a:lnTo>
                      <a:lnTo>
                        <a:pt x="150" y="1816"/>
                      </a:lnTo>
                      <a:lnTo>
                        <a:pt x="142" y="1816"/>
                      </a:lnTo>
                      <a:lnTo>
                        <a:pt x="129" y="1807"/>
                      </a:lnTo>
                      <a:lnTo>
                        <a:pt x="120" y="1806"/>
                      </a:lnTo>
                      <a:lnTo>
                        <a:pt x="122" y="1795"/>
                      </a:lnTo>
                      <a:lnTo>
                        <a:pt x="122" y="1789"/>
                      </a:lnTo>
                      <a:lnTo>
                        <a:pt x="126" y="1786"/>
                      </a:lnTo>
                      <a:lnTo>
                        <a:pt x="136" y="1786"/>
                      </a:lnTo>
                      <a:lnTo>
                        <a:pt x="145" y="1784"/>
                      </a:lnTo>
                      <a:lnTo>
                        <a:pt x="156" y="1773"/>
                      </a:lnTo>
                      <a:lnTo>
                        <a:pt x="157" y="1767"/>
                      </a:lnTo>
                      <a:lnTo>
                        <a:pt x="157" y="1750"/>
                      </a:lnTo>
                      <a:lnTo>
                        <a:pt x="153" y="1742"/>
                      </a:lnTo>
                      <a:lnTo>
                        <a:pt x="149" y="1740"/>
                      </a:lnTo>
                      <a:lnTo>
                        <a:pt x="136" y="1729"/>
                      </a:lnTo>
                      <a:lnTo>
                        <a:pt x="130" y="1726"/>
                      </a:lnTo>
                      <a:lnTo>
                        <a:pt x="126" y="1723"/>
                      </a:lnTo>
                      <a:lnTo>
                        <a:pt x="126" y="1720"/>
                      </a:lnTo>
                      <a:lnTo>
                        <a:pt x="128" y="1720"/>
                      </a:lnTo>
                      <a:lnTo>
                        <a:pt x="129" y="1718"/>
                      </a:lnTo>
                      <a:lnTo>
                        <a:pt x="135" y="1711"/>
                      </a:lnTo>
                      <a:lnTo>
                        <a:pt x="137" y="1704"/>
                      </a:lnTo>
                      <a:lnTo>
                        <a:pt x="141" y="1697"/>
                      </a:lnTo>
                      <a:lnTo>
                        <a:pt x="146" y="1691"/>
                      </a:lnTo>
                      <a:lnTo>
                        <a:pt x="144" y="1686"/>
                      </a:lnTo>
                      <a:lnTo>
                        <a:pt x="146" y="1680"/>
                      </a:lnTo>
                      <a:lnTo>
                        <a:pt x="140" y="1675"/>
                      </a:lnTo>
                      <a:lnTo>
                        <a:pt x="139" y="1667"/>
                      </a:lnTo>
                      <a:lnTo>
                        <a:pt x="140" y="1661"/>
                      </a:lnTo>
                      <a:lnTo>
                        <a:pt x="142" y="1656"/>
                      </a:lnTo>
                      <a:lnTo>
                        <a:pt x="149" y="1651"/>
                      </a:lnTo>
                      <a:lnTo>
                        <a:pt x="153" y="1633"/>
                      </a:lnTo>
                      <a:lnTo>
                        <a:pt x="151" y="1612"/>
                      </a:lnTo>
                      <a:lnTo>
                        <a:pt x="158" y="1601"/>
                      </a:lnTo>
                      <a:lnTo>
                        <a:pt x="166" y="1603"/>
                      </a:lnTo>
                      <a:lnTo>
                        <a:pt x="161" y="1597"/>
                      </a:lnTo>
                      <a:lnTo>
                        <a:pt x="155" y="1587"/>
                      </a:lnTo>
                      <a:lnTo>
                        <a:pt x="160" y="1578"/>
                      </a:lnTo>
                      <a:lnTo>
                        <a:pt x="167" y="1580"/>
                      </a:lnTo>
                      <a:lnTo>
                        <a:pt x="172" y="1594"/>
                      </a:lnTo>
                      <a:lnTo>
                        <a:pt x="172" y="1583"/>
                      </a:lnTo>
                      <a:lnTo>
                        <a:pt x="171" y="1562"/>
                      </a:lnTo>
                      <a:lnTo>
                        <a:pt x="162" y="1562"/>
                      </a:lnTo>
                      <a:lnTo>
                        <a:pt x="153" y="1558"/>
                      </a:lnTo>
                      <a:lnTo>
                        <a:pt x="156" y="1548"/>
                      </a:lnTo>
                      <a:lnTo>
                        <a:pt x="166" y="1541"/>
                      </a:lnTo>
                      <a:lnTo>
                        <a:pt x="172" y="1540"/>
                      </a:lnTo>
                      <a:lnTo>
                        <a:pt x="178" y="1533"/>
                      </a:lnTo>
                      <a:lnTo>
                        <a:pt x="178" y="1532"/>
                      </a:lnTo>
                      <a:lnTo>
                        <a:pt x="169" y="1536"/>
                      </a:lnTo>
                      <a:lnTo>
                        <a:pt x="163" y="1536"/>
                      </a:lnTo>
                      <a:lnTo>
                        <a:pt x="157" y="1533"/>
                      </a:lnTo>
                      <a:lnTo>
                        <a:pt x="151" y="1525"/>
                      </a:lnTo>
                      <a:lnTo>
                        <a:pt x="141" y="1525"/>
                      </a:lnTo>
                      <a:lnTo>
                        <a:pt x="135" y="1528"/>
                      </a:lnTo>
                      <a:lnTo>
                        <a:pt x="134" y="1535"/>
                      </a:lnTo>
                      <a:lnTo>
                        <a:pt x="130" y="1540"/>
                      </a:lnTo>
                      <a:lnTo>
                        <a:pt x="117" y="1543"/>
                      </a:lnTo>
                      <a:lnTo>
                        <a:pt x="103" y="1537"/>
                      </a:lnTo>
                      <a:lnTo>
                        <a:pt x="104" y="1531"/>
                      </a:lnTo>
                      <a:lnTo>
                        <a:pt x="101" y="1525"/>
                      </a:lnTo>
                      <a:lnTo>
                        <a:pt x="97" y="1524"/>
                      </a:lnTo>
                      <a:lnTo>
                        <a:pt x="93" y="1516"/>
                      </a:lnTo>
                      <a:lnTo>
                        <a:pt x="92" y="1504"/>
                      </a:lnTo>
                      <a:lnTo>
                        <a:pt x="93" y="1489"/>
                      </a:lnTo>
                      <a:lnTo>
                        <a:pt x="96" y="1466"/>
                      </a:lnTo>
                      <a:lnTo>
                        <a:pt x="101" y="1454"/>
                      </a:lnTo>
                      <a:lnTo>
                        <a:pt x="102" y="1407"/>
                      </a:lnTo>
                      <a:lnTo>
                        <a:pt x="112" y="1402"/>
                      </a:lnTo>
                      <a:lnTo>
                        <a:pt x="113" y="1396"/>
                      </a:lnTo>
                      <a:lnTo>
                        <a:pt x="118" y="1390"/>
                      </a:lnTo>
                      <a:lnTo>
                        <a:pt x="122" y="1379"/>
                      </a:lnTo>
                      <a:lnTo>
                        <a:pt x="120" y="1349"/>
                      </a:lnTo>
                      <a:lnTo>
                        <a:pt x="115" y="1329"/>
                      </a:lnTo>
                      <a:lnTo>
                        <a:pt x="108" y="1314"/>
                      </a:lnTo>
                      <a:lnTo>
                        <a:pt x="108" y="1311"/>
                      </a:lnTo>
                      <a:lnTo>
                        <a:pt x="109" y="1311"/>
                      </a:lnTo>
                      <a:lnTo>
                        <a:pt x="112" y="1285"/>
                      </a:lnTo>
                      <a:lnTo>
                        <a:pt x="109" y="1274"/>
                      </a:lnTo>
                      <a:lnTo>
                        <a:pt x="104" y="1261"/>
                      </a:lnTo>
                      <a:lnTo>
                        <a:pt x="106" y="1244"/>
                      </a:lnTo>
                      <a:lnTo>
                        <a:pt x="106" y="1225"/>
                      </a:lnTo>
                      <a:lnTo>
                        <a:pt x="113" y="1215"/>
                      </a:lnTo>
                      <a:lnTo>
                        <a:pt x="122" y="1219"/>
                      </a:lnTo>
                      <a:lnTo>
                        <a:pt x="130" y="1215"/>
                      </a:lnTo>
                      <a:lnTo>
                        <a:pt x="129" y="1182"/>
                      </a:lnTo>
                      <a:lnTo>
                        <a:pt x="134" y="1178"/>
                      </a:lnTo>
                      <a:lnTo>
                        <a:pt x="137" y="1182"/>
                      </a:lnTo>
                      <a:lnTo>
                        <a:pt x="141" y="1180"/>
                      </a:lnTo>
                      <a:lnTo>
                        <a:pt x="149" y="1161"/>
                      </a:lnTo>
                      <a:lnTo>
                        <a:pt x="152" y="1139"/>
                      </a:lnTo>
                      <a:lnTo>
                        <a:pt x="158" y="1132"/>
                      </a:lnTo>
                      <a:lnTo>
                        <a:pt x="162" y="1116"/>
                      </a:lnTo>
                      <a:lnTo>
                        <a:pt x="166" y="1105"/>
                      </a:lnTo>
                      <a:lnTo>
                        <a:pt x="182" y="1076"/>
                      </a:lnTo>
                      <a:lnTo>
                        <a:pt x="183" y="1068"/>
                      </a:lnTo>
                      <a:lnTo>
                        <a:pt x="194" y="1037"/>
                      </a:lnTo>
                      <a:lnTo>
                        <a:pt x="195" y="1025"/>
                      </a:lnTo>
                      <a:lnTo>
                        <a:pt x="196" y="1024"/>
                      </a:lnTo>
                      <a:lnTo>
                        <a:pt x="204" y="994"/>
                      </a:lnTo>
                      <a:lnTo>
                        <a:pt x="210" y="987"/>
                      </a:lnTo>
                      <a:lnTo>
                        <a:pt x="210" y="950"/>
                      </a:lnTo>
                      <a:lnTo>
                        <a:pt x="217" y="939"/>
                      </a:lnTo>
                      <a:lnTo>
                        <a:pt x="221" y="928"/>
                      </a:lnTo>
                      <a:lnTo>
                        <a:pt x="221" y="903"/>
                      </a:lnTo>
                      <a:lnTo>
                        <a:pt x="216" y="882"/>
                      </a:lnTo>
                      <a:lnTo>
                        <a:pt x="215" y="855"/>
                      </a:lnTo>
                      <a:lnTo>
                        <a:pt x="210" y="821"/>
                      </a:lnTo>
                      <a:lnTo>
                        <a:pt x="209" y="789"/>
                      </a:lnTo>
                      <a:lnTo>
                        <a:pt x="211" y="763"/>
                      </a:lnTo>
                      <a:lnTo>
                        <a:pt x="223" y="756"/>
                      </a:lnTo>
                      <a:lnTo>
                        <a:pt x="228" y="737"/>
                      </a:lnTo>
                      <a:lnTo>
                        <a:pt x="226" y="731"/>
                      </a:lnTo>
                      <a:lnTo>
                        <a:pt x="226" y="719"/>
                      </a:lnTo>
                      <a:lnTo>
                        <a:pt x="219" y="698"/>
                      </a:lnTo>
                      <a:lnTo>
                        <a:pt x="216" y="694"/>
                      </a:lnTo>
                      <a:lnTo>
                        <a:pt x="217" y="685"/>
                      </a:lnTo>
                      <a:lnTo>
                        <a:pt x="220" y="678"/>
                      </a:lnTo>
                      <a:lnTo>
                        <a:pt x="231" y="664"/>
                      </a:lnTo>
                      <a:lnTo>
                        <a:pt x="236" y="643"/>
                      </a:lnTo>
                      <a:lnTo>
                        <a:pt x="242" y="606"/>
                      </a:lnTo>
                      <a:lnTo>
                        <a:pt x="251" y="591"/>
                      </a:lnTo>
                      <a:lnTo>
                        <a:pt x="251" y="572"/>
                      </a:lnTo>
                      <a:lnTo>
                        <a:pt x="253" y="565"/>
                      </a:lnTo>
                      <a:lnTo>
                        <a:pt x="257" y="562"/>
                      </a:lnTo>
                      <a:lnTo>
                        <a:pt x="262" y="548"/>
                      </a:lnTo>
                      <a:lnTo>
                        <a:pt x="263" y="530"/>
                      </a:lnTo>
                      <a:lnTo>
                        <a:pt x="265" y="521"/>
                      </a:lnTo>
                      <a:lnTo>
                        <a:pt x="265" y="511"/>
                      </a:lnTo>
                      <a:lnTo>
                        <a:pt x="262" y="497"/>
                      </a:lnTo>
                      <a:lnTo>
                        <a:pt x="262" y="483"/>
                      </a:lnTo>
                      <a:lnTo>
                        <a:pt x="264" y="475"/>
                      </a:lnTo>
                      <a:lnTo>
                        <a:pt x="268" y="467"/>
                      </a:lnTo>
                      <a:lnTo>
                        <a:pt x="275" y="461"/>
                      </a:lnTo>
                      <a:lnTo>
                        <a:pt x="275" y="452"/>
                      </a:lnTo>
                      <a:lnTo>
                        <a:pt x="275" y="438"/>
                      </a:lnTo>
                      <a:lnTo>
                        <a:pt x="274" y="423"/>
                      </a:lnTo>
                      <a:lnTo>
                        <a:pt x="274" y="375"/>
                      </a:lnTo>
                      <a:lnTo>
                        <a:pt x="276" y="363"/>
                      </a:lnTo>
                      <a:lnTo>
                        <a:pt x="276" y="351"/>
                      </a:lnTo>
                      <a:lnTo>
                        <a:pt x="270" y="343"/>
                      </a:lnTo>
                      <a:lnTo>
                        <a:pt x="270" y="337"/>
                      </a:lnTo>
                      <a:lnTo>
                        <a:pt x="274" y="324"/>
                      </a:lnTo>
                      <a:lnTo>
                        <a:pt x="279" y="317"/>
                      </a:lnTo>
                      <a:lnTo>
                        <a:pt x="284" y="317"/>
                      </a:lnTo>
                      <a:lnTo>
                        <a:pt x="286" y="310"/>
                      </a:lnTo>
                      <a:lnTo>
                        <a:pt x="289" y="268"/>
                      </a:lnTo>
                      <a:lnTo>
                        <a:pt x="292" y="256"/>
                      </a:lnTo>
                      <a:lnTo>
                        <a:pt x="292" y="244"/>
                      </a:lnTo>
                      <a:lnTo>
                        <a:pt x="296" y="233"/>
                      </a:lnTo>
                      <a:lnTo>
                        <a:pt x="297" y="224"/>
                      </a:lnTo>
                      <a:lnTo>
                        <a:pt x="296" y="222"/>
                      </a:lnTo>
                      <a:lnTo>
                        <a:pt x="290" y="195"/>
                      </a:lnTo>
                      <a:lnTo>
                        <a:pt x="292" y="142"/>
                      </a:lnTo>
                      <a:lnTo>
                        <a:pt x="290" y="132"/>
                      </a:lnTo>
                      <a:lnTo>
                        <a:pt x="287" y="122"/>
                      </a:lnTo>
                      <a:lnTo>
                        <a:pt x="285" y="95"/>
                      </a:lnTo>
                      <a:lnTo>
                        <a:pt x="279" y="57"/>
                      </a:lnTo>
                      <a:lnTo>
                        <a:pt x="274" y="39"/>
                      </a:lnTo>
                      <a:lnTo>
                        <a:pt x="284" y="30"/>
                      </a:lnTo>
                      <a:lnTo>
                        <a:pt x="286" y="30"/>
                      </a:lnTo>
                      <a:lnTo>
                        <a:pt x="303" y="29"/>
                      </a:lnTo>
                      <a:lnTo>
                        <a:pt x="311" y="26"/>
                      </a:lnTo>
                      <a:lnTo>
                        <a:pt x="312" y="25"/>
                      </a:lnTo>
                      <a:lnTo>
                        <a:pt x="313" y="16"/>
                      </a:lnTo>
                      <a:lnTo>
                        <a:pt x="318" y="7"/>
                      </a:lnTo>
                      <a:lnTo>
                        <a:pt x="323" y="2"/>
                      </a:lnTo>
                      <a:lnTo>
                        <a:pt x="325"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41" name="Freeform 242"/>
                <p:cNvSpPr>
                  <a:spLocks noChangeAspect="1"/>
                </p:cNvSpPr>
                <p:nvPr/>
              </p:nvSpPr>
              <p:spPr bwMode="gray">
                <a:xfrm>
                  <a:off x="1733" y="3162"/>
                  <a:ext cx="31" cy="47"/>
                </a:xfrm>
                <a:custGeom>
                  <a:avLst/>
                  <a:gdLst/>
                  <a:ahLst/>
                  <a:cxnLst>
                    <a:cxn ang="0">
                      <a:pos x="141" y="225"/>
                    </a:cxn>
                    <a:cxn ang="0">
                      <a:pos x="135" y="231"/>
                    </a:cxn>
                    <a:cxn ang="0">
                      <a:pos x="115" y="225"/>
                    </a:cxn>
                    <a:cxn ang="0">
                      <a:pos x="77" y="221"/>
                    </a:cxn>
                    <a:cxn ang="0">
                      <a:pos x="61" y="225"/>
                    </a:cxn>
                    <a:cxn ang="0">
                      <a:pos x="35" y="220"/>
                    </a:cxn>
                    <a:cxn ang="0">
                      <a:pos x="30" y="215"/>
                    </a:cxn>
                    <a:cxn ang="0">
                      <a:pos x="23" y="213"/>
                    </a:cxn>
                    <a:cxn ang="0">
                      <a:pos x="30" y="205"/>
                    </a:cxn>
                    <a:cxn ang="0">
                      <a:pos x="12" y="205"/>
                    </a:cxn>
                    <a:cxn ang="0">
                      <a:pos x="5" y="202"/>
                    </a:cxn>
                    <a:cxn ang="0">
                      <a:pos x="0" y="189"/>
                    </a:cxn>
                    <a:cxn ang="0">
                      <a:pos x="16" y="181"/>
                    </a:cxn>
                    <a:cxn ang="0">
                      <a:pos x="29" y="176"/>
                    </a:cxn>
                    <a:cxn ang="0">
                      <a:pos x="36" y="176"/>
                    </a:cxn>
                    <a:cxn ang="0">
                      <a:pos x="23" y="160"/>
                    </a:cxn>
                    <a:cxn ang="0">
                      <a:pos x="38" y="165"/>
                    </a:cxn>
                    <a:cxn ang="0">
                      <a:pos x="64" y="184"/>
                    </a:cxn>
                    <a:cxn ang="0">
                      <a:pos x="73" y="178"/>
                    </a:cxn>
                    <a:cxn ang="0">
                      <a:pos x="62" y="171"/>
                    </a:cxn>
                    <a:cxn ang="0">
                      <a:pos x="81" y="178"/>
                    </a:cxn>
                    <a:cxn ang="0">
                      <a:pos x="92" y="170"/>
                    </a:cxn>
                    <a:cxn ang="0">
                      <a:pos x="100" y="176"/>
                    </a:cxn>
                    <a:cxn ang="0">
                      <a:pos x="106" y="167"/>
                    </a:cxn>
                    <a:cxn ang="0">
                      <a:pos x="72" y="151"/>
                    </a:cxn>
                    <a:cxn ang="0">
                      <a:pos x="70" y="113"/>
                    </a:cxn>
                    <a:cxn ang="0">
                      <a:pos x="82" y="108"/>
                    </a:cxn>
                    <a:cxn ang="0">
                      <a:pos x="111" y="89"/>
                    </a:cxn>
                    <a:cxn ang="0">
                      <a:pos x="99" y="79"/>
                    </a:cxn>
                    <a:cxn ang="0">
                      <a:pos x="66" y="90"/>
                    </a:cxn>
                    <a:cxn ang="0">
                      <a:pos x="49" y="73"/>
                    </a:cxn>
                    <a:cxn ang="0">
                      <a:pos x="50" y="51"/>
                    </a:cxn>
                    <a:cxn ang="0">
                      <a:pos x="60" y="53"/>
                    </a:cxn>
                    <a:cxn ang="0">
                      <a:pos x="68" y="43"/>
                    </a:cxn>
                    <a:cxn ang="0">
                      <a:pos x="62" y="30"/>
                    </a:cxn>
                    <a:cxn ang="0">
                      <a:pos x="67" y="25"/>
                    </a:cxn>
                    <a:cxn ang="0">
                      <a:pos x="78" y="29"/>
                    </a:cxn>
                    <a:cxn ang="0">
                      <a:pos x="94" y="5"/>
                    </a:cxn>
                    <a:cxn ang="0">
                      <a:pos x="115" y="16"/>
                    </a:cxn>
                    <a:cxn ang="0">
                      <a:pos x="135" y="15"/>
                    </a:cxn>
                    <a:cxn ang="0">
                      <a:pos x="148" y="17"/>
                    </a:cxn>
                    <a:cxn ang="0">
                      <a:pos x="152" y="213"/>
                    </a:cxn>
                  </a:cxnLst>
                  <a:rect l="0" t="0" r="r" b="b"/>
                  <a:pathLst>
                    <a:path w="152" h="235">
                      <a:moveTo>
                        <a:pt x="152" y="225"/>
                      </a:moveTo>
                      <a:lnTo>
                        <a:pt x="141" y="225"/>
                      </a:lnTo>
                      <a:lnTo>
                        <a:pt x="143" y="231"/>
                      </a:lnTo>
                      <a:lnTo>
                        <a:pt x="135" y="231"/>
                      </a:lnTo>
                      <a:lnTo>
                        <a:pt x="129" y="235"/>
                      </a:lnTo>
                      <a:lnTo>
                        <a:pt x="115" y="225"/>
                      </a:lnTo>
                      <a:lnTo>
                        <a:pt x="99" y="221"/>
                      </a:lnTo>
                      <a:lnTo>
                        <a:pt x="77" y="221"/>
                      </a:lnTo>
                      <a:lnTo>
                        <a:pt x="75" y="225"/>
                      </a:lnTo>
                      <a:lnTo>
                        <a:pt x="61" y="225"/>
                      </a:lnTo>
                      <a:lnTo>
                        <a:pt x="41" y="216"/>
                      </a:lnTo>
                      <a:lnTo>
                        <a:pt x="35" y="220"/>
                      </a:lnTo>
                      <a:lnTo>
                        <a:pt x="25" y="219"/>
                      </a:lnTo>
                      <a:lnTo>
                        <a:pt x="30" y="215"/>
                      </a:lnTo>
                      <a:lnTo>
                        <a:pt x="30" y="213"/>
                      </a:lnTo>
                      <a:lnTo>
                        <a:pt x="23" y="213"/>
                      </a:lnTo>
                      <a:lnTo>
                        <a:pt x="24" y="209"/>
                      </a:lnTo>
                      <a:lnTo>
                        <a:pt x="30" y="205"/>
                      </a:lnTo>
                      <a:lnTo>
                        <a:pt x="16" y="202"/>
                      </a:lnTo>
                      <a:lnTo>
                        <a:pt x="12" y="205"/>
                      </a:lnTo>
                      <a:lnTo>
                        <a:pt x="3" y="205"/>
                      </a:lnTo>
                      <a:lnTo>
                        <a:pt x="5" y="202"/>
                      </a:lnTo>
                      <a:lnTo>
                        <a:pt x="5" y="194"/>
                      </a:lnTo>
                      <a:lnTo>
                        <a:pt x="0" y="189"/>
                      </a:lnTo>
                      <a:lnTo>
                        <a:pt x="16" y="186"/>
                      </a:lnTo>
                      <a:lnTo>
                        <a:pt x="16" y="181"/>
                      </a:lnTo>
                      <a:lnTo>
                        <a:pt x="24" y="181"/>
                      </a:lnTo>
                      <a:lnTo>
                        <a:pt x="29" y="176"/>
                      </a:lnTo>
                      <a:lnTo>
                        <a:pt x="34" y="177"/>
                      </a:lnTo>
                      <a:lnTo>
                        <a:pt x="36" y="176"/>
                      </a:lnTo>
                      <a:lnTo>
                        <a:pt x="34" y="167"/>
                      </a:lnTo>
                      <a:lnTo>
                        <a:pt x="23" y="160"/>
                      </a:lnTo>
                      <a:lnTo>
                        <a:pt x="23" y="151"/>
                      </a:lnTo>
                      <a:lnTo>
                        <a:pt x="38" y="165"/>
                      </a:lnTo>
                      <a:lnTo>
                        <a:pt x="59" y="177"/>
                      </a:lnTo>
                      <a:lnTo>
                        <a:pt x="64" y="184"/>
                      </a:lnTo>
                      <a:lnTo>
                        <a:pt x="67" y="181"/>
                      </a:lnTo>
                      <a:lnTo>
                        <a:pt x="73" y="178"/>
                      </a:lnTo>
                      <a:lnTo>
                        <a:pt x="64" y="176"/>
                      </a:lnTo>
                      <a:lnTo>
                        <a:pt x="62" y="171"/>
                      </a:lnTo>
                      <a:lnTo>
                        <a:pt x="68" y="165"/>
                      </a:lnTo>
                      <a:lnTo>
                        <a:pt x="81" y="178"/>
                      </a:lnTo>
                      <a:lnTo>
                        <a:pt x="82" y="167"/>
                      </a:lnTo>
                      <a:lnTo>
                        <a:pt x="92" y="170"/>
                      </a:lnTo>
                      <a:lnTo>
                        <a:pt x="99" y="181"/>
                      </a:lnTo>
                      <a:lnTo>
                        <a:pt x="100" y="176"/>
                      </a:lnTo>
                      <a:lnTo>
                        <a:pt x="110" y="176"/>
                      </a:lnTo>
                      <a:lnTo>
                        <a:pt x="106" y="167"/>
                      </a:lnTo>
                      <a:lnTo>
                        <a:pt x="75" y="156"/>
                      </a:lnTo>
                      <a:lnTo>
                        <a:pt x="72" y="151"/>
                      </a:lnTo>
                      <a:lnTo>
                        <a:pt x="67" y="121"/>
                      </a:lnTo>
                      <a:lnTo>
                        <a:pt x="70" y="113"/>
                      </a:lnTo>
                      <a:lnTo>
                        <a:pt x="79" y="113"/>
                      </a:lnTo>
                      <a:lnTo>
                        <a:pt x="82" y="108"/>
                      </a:lnTo>
                      <a:lnTo>
                        <a:pt x="109" y="101"/>
                      </a:lnTo>
                      <a:lnTo>
                        <a:pt x="111" y="89"/>
                      </a:lnTo>
                      <a:lnTo>
                        <a:pt x="106" y="80"/>
                      </a:lnTo>
                      <a:lnTo>
                        <a:pt x="99" y="79"/>
                      </a:lnTo>
                      <a:lnTo>
                        <a:pt x="87" y="80"/>
                      </a:lnTo>
                      <a:lnTo>
                        <a:pt x="66" y="90"/>
                      </a:lnTo>
                      <a:lnTo>
                        <a:pt x="52" y="80"/>
                      </a:lnTo>
                      <a:lnTo>
                        <a:pt x="49" y="73"/>
                      </a:lnTo>
                      <a:lnTo>
                        <a:pt x="50" y="62"/>
                      </a:lnTo>
                      <a:lnTo>
                        <a:pt x="50" y="51"/>
                      </a:lnTo>
                      <a:lnTo>
                        <a:pt x="55" y="48"/>
                      </a:lnTo>
                      <a:lnTo>
                        <a:pt x="60" y="53"/>
                      </a:lnTo>
                      <a:lnTo>
                        <a:pt x="66" y="52"/>
                      </a:lnTo>
                      <a:lnTo>
                        <a:pt x="68" y="43"/>
                      </a:lnTo>
                      <a:lnTo>
                        <a:pt x="64" y="36"/>
                      </a:lnTo>
                      <a:lnTo>
                        <a:pt x="62" y="30"/>
                      </a:lnTo>
                      <a:lnTo>
                        <a:pt x="52" y="27"/>
                      </a:lnTo>
                      <a:lnTo>
                        <a:pt x="67" y="25"/>
                      </a:lnTo>
                      <a:lnTo>
                        <a:pt x="75" y="31"/>
                      </a:lnTo>
                      <a:lnTo>
                        <a:pt x="78" y="29"/>
                      </a:lnTo>
                      <a:lnTo>
                        <a:pt x="88" y="25"/>
                      </a:lnTo>
                      <a:lnTo>
                        <a:pt x="94" y="5"/>
                      </a:lnTo>
                      <a:lnTo>
                        <a:pt x="106" y="0"/>
                      </a:lnTo>
                      <a:lnTo>
                        <a:pt x="115" y="16"/>
                      </a:lnTo>
                      <a:lnTo>
                        <a:pt x="124" y="17"/>
                      </a:lnTo>
                      <a:lnTo>
                        <a:pt x="135" y="15"/>
                      </a:lnTo>
                      <a:lnTo>
                        <a:pt x="143" y="8"/>
                      </a:lnTo>
                      <a:lnTo>
                        <a:pt x="148" y="17"/>
                      </a:lnTo>
                      <a:lnTo>
                        <a:pt x="151" y="209"/>
                      </a:lnTo>
                      <a:lnTo>
                        <a:pt x="152" y="213"/>
                      </a:lnTo>
                      <a:lnTo>
                        <a:pt x="152" y="22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42" name="Freeform 243"/>
                <p:cNvSpPr>
                  <a:spLocks noChangeAspect="1"/>
                </p:cNvSpPr>
                <p:nvPr/>
              </p:nvSpPr>
              <p:spPr bwMode="gray">
                <a:xfrm>
                  <a:off x="1964" y="2482"/>
                  <a:ext cx="6" cy="5"/>
                </a:xfrm>
                <a:custGeom>
                  <a:avLst/>
                  <a:gdLst/>
                  <a:ahLst/>
                  <a:cxnLst>
                    <a:cxn ang="0">
                      <a:pos x="7" y="0"/>
                    </a:cxn>
                    <a:cxn ang="0">
                      <a:pos x="0" y="9"/>
                    </a:cxn>
                    <a:cxn ang="0">
                      <a:pos x="0" y="15"/>
                    </a:cxn>
                    <a:cxn ang="0">
                      <a:pos x="6" y="22"/>
                    </a:cxn>
                    <a:cxn ang="0">
                      <a:pos x="16" y="23"/>
                    </a:cxn>
                    <a:cxn ang="0">
                      <a:pos x="23" y="27"/>
                    </a:cxn>
                    <a:cxn ang="0">
                      <a:pos x="31" y="26"/>
                    </a:cxn>
                    <a:cxn ang="0">
                      <a:pos x="32" y="19"/>
                    </a:cxn>
                    <a:cxn ang="0">
                      <a:pos x="26" y="14"/>
                    </a:cxn>
                    <a:cxn ang="0">
                      <a:pos x="19" y="12"/>
                    </a:cxn>
                    <a:cxn ang="0">
                      <a:pos x="11" y="7"/>
                    </a:cxn>
                    <a:cxn ang="0">
                      <a:pos x="7" y="0"/>
                    </a:cxn>
                  </a:cxnLst>
                  <a:rect l="0" t="0" r="r" b="b"/>
                  <a:pathLst>
                    <a:path w="32" h="27">
                      <a:moveTo>
                        <a:pt x="7" y="0"/>
                      </a:moveTo>
                      <a:lnTo>
                        <a:pt x="0" y="9"/>
                      </a:lnTo>
                      <a:lnTo>
                        <a:pt x="0" y="15"/>
                      </a:lnTo>
                      <a:lnTo>
                        <a:pt x="6" y="22"/>
                      </a:lnTo>
                      <a:lnTo>
                        <a:pt x="16" y="23"/>
                      </a:lnTo>
                      <a:lnTo>
                        <a:pt x="23" y="27"/>
                      </a:lnTo>
                      <a:lnTo>
                        <a:pt x="31" y="26"/>
                      </a:lnTo>
                      <a:lnTo>
                        <a:pt x="32" y="19"/>
                      </a:lnTo>
                      <a:lnTo>
                        <a:pt x="26" y="14"/>
                      </a:lnTo>
                      <a:lnTo>
                        <a:pt x="19" y="12"/>
                      </a:lnTo>
                      <a:lnTo>
                        <a:pt x="11" y="7"/>
                      </a:lnTo>
                      <a:lnTo>
                        <a:pt x="7"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43" name="Freeform 244"/>
                <p:cNvSpPr>
                  <a:spLocks noChangeAspect="1"/>
                </p:cNvSpPr>
                <p:nvPr/>
              </p:nvSpPr>
              <p:spPr bwMode="gray">
                <a:xfrm>
                  <a:off x="1971" y="2487"/>
                  <a:ext cx="4" cy="2"/>
                </a:xfrm>
                <a:custGeom>
                  <a:avLst/>
                  <a:gdLst/>
                  <a:ahLst/>
                  <a:cxnLst>
                    <a:cxn ang="0">
                      <a:pos x="17" y="8"/>
                    </a:cxn>
                    <a:cxn ang="0">
                      <a:pos x="11" y="12"/>
                    </a:cxn>
                    <a:cxn ang="0">
                      <a:pos x="1" y="12"/>
                    </a:cxn>
                    <a:cxn ang="0">
                      <a:pos x="0" y="11"/>
                    </a:cxn>
                    <a:cxn ang="0">
                      <a:pos x="0" y="8"/>
                    </a:cxn>
                    <a:cxn ang="0">
                      <a:pos x="1" y="6"/>
                    </a:cxn>
                    <a:cxn ang="0">
                      <a:pos x="2" y="6"/>
                    </a:cxn>
                    <a:cxn ang="0">
                      <a:pos x="8" y="1"/>
                    </a:cxn>
                    <a:cxn ang="0">
                      <a:pos x="11" y="0"/>
                    </a:cxn>
                    <a:cxn ang="0">
                      <a:pos x="14" y="0"/>
                    </a:cxn>
                    <a:cxn ang="0">
                      <a:pos x="18" y="1"/>
                    </a:cxn>
                    <a:cxn ang="0">
                      <a:pos x="18" y="6"/>
                    </a:cxn>
                    <a:cxn ang="0">
                      <a:pos x="17" y="8"/>
                    </a:cxn>
                  </a:cxnLst>
                  <a:rect l="0" t="0" r="r" b="b"/>
                  <a:pathLst>
                    <a:path w="18" h="12">
                      <a:moveTo>
                        <a:pt x="17" y="8"/>
                      </a:moveTo>
                      <a:lnTo>
                        <a:pt x="11" y="12"/>
                      </a:lnTo>
                      <a:lnTo>
                        <a:pt x="1" y="12"/>
                      </a:lnTo>
                      <a:lnTo>
                        <a:pt x="0" y="11"/>
                      </a:lnTo>
                      <a:lnTo>
                        <a:pt x="0" y="8"/>
                      </a:lnTo>
                      <a:lnTo>
                        <a:pt x="1" y="6"/>
                      </a:lnTo>
                      <a:lnTo>
                        <a:pt x="2" y="6"/>
                      </a:lnTo>
                      <a:lnTo>
                        <a:pt x="8" y="1"/>
                      </a:lnTo>
                      <a:lnTo>
                        <a:pt x="11" y="0"/>
                      </a:lnTo>
                      <a:lnTo>
                        <a:pt x="14" y="0"/>
                      </a:lnTo>
                      <a:lnTo>
                        <a:pt x="18" y="1"/>
                      </a:lnTo>
                      <a:lnTo>
                        <a:pt x="18" y="6"/>
                      </a:lnTo>
                      <a:lnTo>
                        <a:pt x="17" y="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44" name="Freeform 245"/>
                <p:cNvSpPr>
                  <a:spLocks noChangeAspect="1"/>
                </p:cNvSpPr>
                <p:nvPr/>
              </p:nvSpPr>
              <p:spPr bwMode="gray">
                <a:xfrm>
                  <a:off x="1962" y="2489"/>
                  <a:ext cx="23" cy="17"/>
                </a:xfrm>
                <a:custGeom>
                  <a:avLst/>
                  <a:gdLst/>
                  <a:ahLst/>
                  <a:cxnLst>
                    <a:cxn ang="0">
                      <a:pos x="116" y="9"/>
                    </a:cxn>
                    <a:cxn ang="0">
                      <a:pos x="116" y="33"/>
                    </a:cxn>
                    <a:cxn ang="0">
                      <a:pos x="116" y="38"/>
                    </a:cxn>
                    <a:cxn ang="0">
                      <a:pos x="96" y="64"/>
                    </a:cxn>
                    <a:cxn ang="0">
                      <a:pos x="82" y="75"/>
                    </a:cxn>
                    <a:cxn ang="0">
                      <a:pos x="70" y="80"/>
                    </a:cxn>
                    <a:cxn ang="0">
                      <a:pos x="42" y="87"/>
                    </a:cxn>
                    <a:cxn ang="0">
                      <a:pos x="37" y="86"/>
                    </a:cxn>
                    <a:cxn ang="0">
                      <a:pos x="16" y="86"/>
                    </a:cxn>
                    <a:cxn ang="0">
                      <a:pos x="7" y="82"/>
                    </a:cxn>
                    <a:cxn ang="0">
                      <a:pos x="4" y="77"/>
                    </a:cxn>
                    <a:cxn ang="0">
                      <a:pos x="4" y="64"/>
                    </a:cxn>
                    <a:cxn ang="0">
                      <a:pos x="3" y="54"/>
                    </a:cxn>
                    <a:cxn ang="0">
                      <a:pos x="3" y="48"/>
                    </a:cxn>
                    <a:cxn ang="0">
                      <a:pos x="0" y="39"/>
                    </a:cxn>
                    <a:cxn ang="0">
                      <a:pos x="0" y="16"/>
                    </a:cxn>
                    <a:cxn ang="0">
                      <a:pos x="4" y="11"/>
                    </a:cxn>
                    <a:cxn ang="0">
                      <a:pos x="14" y="7"/>
                    </a:cxn>
                    <a:cxn ang="0">
                      <a:pos x="15" y="4"/>
                    </a:cxn>
                    <a:cxn ang="0">
                      <a:pos x="25" y="1"/>
                    </a:cxn>
                    <a:cxn ang="0">
                      <a:pos x="37" y="1"/>
                    </a:cxn>
                    <a:cxn ang="0">
                      <a:pos x="43" y="1"/>
                    </a:cxn>
                    <a:cxn ang="0">
                      <a:pos x="55" y="5"/>
                    </a:cxn>
                    <a:cxn ang="0">
                      <a:pos x="63" y="5"/>
                    </a:cxn>
                    <a:cxn ang="0">
                      <a:pos x="76" y="1"/>
                    </a:cxn>
                    <a:cxn ang="0">
                      <a:pos x="95" y="0"/>
                    </a:cxn>
                    <a:cxn ang="0">
                      <a:pos x="107" y="1"/>
                    </a:cxn>
                    <a:cxn ang="0">
                      <a:pos x="111" y="4"/>
                    </a:cxn>
                    <a:cxn ang="0">
                      <a:pos x="114" y="7"/>
                    </a:cxn>
                    <a:cxn ang="0">
                      <a:pos x="114" y="9"/>
                    </a:cxn>
                    <a:cxn ang="0">
                      <a:pos x="116" y="9"/>
                    </a:cxn>
                  </a:cxnLst>
                  <a:rect l="0" t="0" r="r" b="b"/>
                  <a:pathLst>
                    <a:path w="116" h="87">
                      <a:moveTo>
                        <a:pt x="116" y="9"/>
                      </a:moveTo>
                      <a:lnTo>
                        <a:pt x="116" y="33"/>
                      </a:lnTo>
                      <a:lnTo>
                        <a:pt x="116" y="38"/>
                      </a:lnTo>
                      <a:lnTo>
                        <a:pt x="96" y="64"/>
                      </a:lnTo>
                      <a:lnTo>
                        <a:pt x="82" y="75"/>
                      </a:lnTo>
                      <a:lnTo>
                        <a:pt x="70" y="80"/>
                      </a:lnTo>
                      <a:lnTo>
                        <a:pt x="42" y="87"/>
                      </a:lnTo>
                      <a:lnTo>
                        <a:pt x="37" y="86"/>
                      </a:lnTo>
                      <a:lnTo>
                        <a:pt x="16" y="86"/>
                      </a:lnTo>
                      <a:lnTo>
                        <a:pt x="7" y="82"/>
                      </a:lnTo>
                      <a:lnTo>
                        <a:pt x="4" y="77"/>
                      </a:lnTo>
                      <a:lnTo>
                        <a:pt x="4" y="64"/>
                      </a:lnTo>
                      <a:lnTo>
                        <a:pt x="3" y="54"/>
                      </a:lnTo>
                      <a:lnTo>
                        <a:pt x="3" y="48"/>
                      </a:lnTo>
                      <a:lnTo>
                        <a:pt x="0" y="39"/>
                      </a:lnTo>
                      <a:lnTo>
                        <a:pt x="0" y="16"/>
                      </a:lnTo>
                      <a:lnTo>
                        <a:pt x="4" y="11"/>
                      </a:lnTo>
                      <a:lnTo>
                        <a:pt x="14" y="7"/>
                      </a:lnTo>
                      <a:lnTo>
                        <a:pt x="15" y="4"/>
                      </a:lnTo>
                      <a:lnTo>
                        <a:pt x="25" y="1"/>
                      </a:lnTo>
                      <a:lnTo>
                        <a:pt x="37" y="1"/>
                      </a:lnTo>
                      <a:lnTo>
                        <a:pt x="43" y="1"/>
                      </a:lnTo>
                      <a:lnTo>
                        <a:pt x="55" y="5"/>
                      </a:lnTo>
                      <a:lnTo>
                        <a:pt x="63" y="5"/>
                      </a:lnTo>
                      <a:lnTo>
                        <a:pt x="76" y="1"/>
                      </a:lnTo>
                      <a:lnTo>
                        <a:pt x="95" y="0"/>
                      </a:lnTo>
                      <a:lnTo>
                        <a:pt x="107" y="1"/>
                      </a:lnTo>
                      <a:lnTo>
                        <a:pt x="111" y="4"/>
                      </a:lnTo>
                      <a:lnTo>
                        <a:pt x="114" y="7"/>
                      </a:lnTo>
                      <a:lnTo>
                        <a:pt x="114" y="9"/>
                      </a:lnTo>
                      <a:lnTo>
                        <a:pt x="116" y="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45" name="Freeform 246"/>
                <p:cNvSpPr>
                  <a:spLocks noChangeAspect="1"/>
                </p:cNvSpPr>
                <p:nvPr/>
              </p:nvSpPr>
              <p:spPr bwMode="gray">
                <a:xfrm>
                  <a:off x="1955" y="2487"/>
                  <a:ext cx="7" cy="8"/>
                </a:xfrm>
                <a:custGeom>
                  <a:avLst/>
                  <a:gdLst/>
                  <a:ahLst/>
                  <a:cxnLst>
                    <a:cxn ang="0">
                      <a:pos x="31" y="16"/>
                    </a:cxn>
                    <a:cxn ang="0">
                      <a:pos x="31" y="18"/>
                    </a:cxn>
                    <a:cxn ang="0">
                      <a:pos x="24" y="25"/>
                    </a:cxn>
                    <a:cxn ang="0">
                      <a:pos x="24" y="27"/>
                    </a:cxn>
                    <a:cxn ang="0">
                      <a:pos x="13" y="38"/>
                    </a:cxn>
                    <a:cxn ang="0">
                      <a:pos x="5" y="38"/>
                    </a:cxn>
                    <a:cxn ang="0">
                      <a:pos x="5" y="34"/>
                    </a:cxn>
                    <a:cxn ang="0">
                      <a:pos x="0" y="30"/>
                    </a:cxn>
                    <a:cxn ang="0">
                      <a:pos x="0" y="27"/>
                    </a:cxn>
                    <a:cxn ang="0">
                      <a:pos x="2" y="22"/>
                    </a:cxn>
                    <a:cxn ang="0">
                      <a:pos x="9" y="15"/>
                    </a:cxn>
                    <a:cxn ang="0">
                      <a:pos x="10" y="10"/>
                    </a:cxn>
                    <a:cxn ang="0">
                      <a:pos x="11" y="6"/>
                    </a:cxn>
                    <a:cxn ang="0">
                      <a:pos x="15" y="5"/>
                    </a:cxn>
                    <a:cxn ang="0">
                      <a:pos x="24" y="3"/>
                    </a:cxn>
                    <a:cxn ang="0">
                      <a:pos x="24" y="2"/>
                    </a:cxn>
                    <a:cxn ang="0">
                      <a:pos x="31" y="0"/>
                    </a:cxn>
                    <a:cxn ang="0">
                      <a:pos x="31" y="3"/>
                    </a:cxn>
                    <a:cxn ang="0">
                      <a:pos x="24" y="6"/>
                    </a:cxn>
                    <a:cxn ang="0">
                      <a:pos x="20" y="10"/>
                    </a:cxn>
                    <a:cxn ang="0">
                      <a:pos x="20" y="13"/>
                    </a:cxn>
                    <a:cxn ang="0">
                      <a:pos x="30" y="11"/>
                    </a:cxn>
                    <a:cxn ang="0">
                      <a:pos x="30" y="15"/>
                    </a:cxn>
                    <a:cxn ang="0">
                      <a:pos x="31" y="16"/>
                    </a:cxn>
                  </a:cxnLst>
                  <a:rect l="0" t="0" r="r" b="b"/>
                  <a:pathLst>
                    <a:path w="31" h="38">
                      <a:moveTo>
                        <a:pt x="31" y="16"/>
                      </a:moveTo>
                      <a:lnTo>
                        <a:pt x="31" y="18"/>
                      </a:lnTo>
                      <a:lnTo>
                        <a:pt x="24" y="25"/>
                      </a:lnTo>
                      <a:lnTo>
                        <a:pt x="24" y="27"/>
                      </a:lnTo>
                      <a:lnTo>
                        <a:pt x="13" y="38"/>
                      </a:lnTo>
                      <a:lnTo>
                        <a:pt x="5" y="38"/>
                      </a:lnTo>
                      <a:lnTo>
                        <a:pt x="5" y="34"/>
                      </a:lnTo>
                      <a:lnTo>
                        <a:pt x="0" y="30"/>
                      </a:lnTo>
                      <a:lnTo>
                        <a:pt x="0" y="27"/>
                      </a:lnTo>
                      <a:lnTo>
                        <a:pt x="2" y="22"/>
                      </a:lnTo>
                      <a:lnTo>
                        <a:pt x="9" y="15"/>
                      </a:lnTo>
                      <a:lnTo>
                        <a:pt x="10" y="10"/>
                      </a:lnTo>
                      <a:lnTo>
                        <a:pt x="11" y="6"/>
                      </a:lnTo>
                      <a:lnTo>
                        <a:pt x="15" y="5"/>
                      </a:lnTo>
                      <a:lnTo>
                        <a:pt x="24" y="3"/>
                      </a:lnTo>
                      <a:lnTo>
                        <a:pt x="24" y="2"/>
                      </a:lnTo>
                      <a:lnTo>
                        <a:pt x="31" y="0"/>
                      </a:lnTo>
                      <a:lnTo>
                        <a:pt x="31" y="3"/>
                      </a:lnTo>
                      <a:lnTo>
                        <a:pt x="24" y="6"/>
                      </a:lnTo>
                      <a:lnTo>
                        <a:pt x="20" y="10"/>
                      </a:lnTo>
                      <a:lnTo>
                        <a:pt x="20" y="13"/>
                      </a:lnTo>
                      <a:lnTo>
                        <a:pt x="30" y="11"/>
                      </a:lnTo>
                      <a:lnTo>
                        <a:pt x="30" y="15"/>
                      </a:lnTo>
                      <a:lnTo>
                        <a:pt x="31" y="1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46" name="Freeform 247"/>
                <p:cNvSpPr>
                  <a:spLocks noChangeAspect="1"/>
                </p:cNvSpPr>
                <p:nvPr/>
              </p:nvSpPr>
              <p:spPr bwMode="gray">
                <a:xfrm>
                  <a:off x="1967" y="2482"/>
                  <a:ext cx="1" cy="1"/>
                </a:xfrm>
                <a:custGeom>
                  <a:avLst/>
                  <a:gdLst/>
                  <a:ahLst/>
                  <a:cxnLst>
                    <a:cxn ang="0">
                      <a:pos x="5" y="0"/>
                    </a:cxn>
                    <a:cxn ang="0">
                      <a:pos x="6" y="5"/>
                    </a:cxn>
                    <a:cxn ang="0">
                      <a:pos x="5" y="7"/>
                    </a:cxn>
                    <a:cxn ang="0">
                      <a:pos x="3" y="7"/>
                    </a:cxn>
                    <a:cxn ang="0">
                      <a:pos x="0" y="7"/>
                    </a:cxn>
                    <a:cxn ang="0">
                      <a:pos x="0" y="3"/>
                    </a:cxn>
                    <a:cxn ang="0">
                      <a:pos x="1" y="1"/>
                    </a:cxn>
                    <a:cxn ang="0">
                      <a:pos x="5" y="0"/>
                    </a:cxn>
                  </a:cxnLst>
                  <a:rect l="0" t="0" r="r" b="b"/>
                  <a:pathLst>
                    <a:path w="6" h="7">
                      <a:moveTo>
                        <a:pt x="5" y="0"/>
                      </a:moveTo>
                      <a:lnTo>
                        <a:pt x="6" y="5"/>
                      </a:lnTo>
                      <a:lnTo>
                        <a:pt x="5" y="7"/>
                      </a:lnTo>
                      <a:lnTo>
                        <a:pt x="3" y="7"/>
                      </a:lnTo>
                      <a:lnTo>
                        <a:pt x="0" y="7"/>
                      </a:lnTo>
                      <a:lnTo>
                        <a:pt x="0" y="3"/>
                      </a:lnTo>
                      <a:lnTo>
                        <a:pt x="1" y="1"/>
                      </a:lnTo>
                      <a:lnTo>
                        <a:pt x="5"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47" name="Freeform 248"/>
                <p:cNvSpPr>
                  <a:spLocks noChangeAspect="1"/>
                </p:cNvSpPr>
                <p:nvPr/>
              </p:nvSpPr>
              <p:spPr bwMode="gray">
                <a:xfrm>
                  <a:off x="1963" y="2487"/>
                  <a:ext cx="2" cy="1"/>
                </a:xfrm>
                <a:custGeom>
                  <a:avLst/>
                  <a:gdLst/>
                  <a:ahLst/>
                  <a:cxnLst>
                    <a:cxn ang="0">
                      <a:pos x="7" y="0"/>
                    </a:cxn>
                    <a:cxn ang="0">
                      <a:pos x="8" y="2"/>
                    </a:cxn>
                    <a:cxn ang="0">
                      <a:pos x="8" y="6"/>
                    </a:cxn>
                    <a:cxn ang="0">
                      <a:pos x="3" y="6"/>
                    </a:cxn>
                    <a:cxn ang="0">
                      <a:pos x="0" y="1"/>
                    </a:cxn>
                    <a:cxn ang="0">
                      <a:pos x="7" y="0"/>
                    </a:cxn>
                  </a:cxnLst>
                  <a:rect l="0" t="0" r="r" b="b"/>
                  <a:pathLst>
                    <a:path w="8" h="6">
                      <a:moveTo>
                        <a:pt x="7" y="0"/>
                      </a:moveTo>
                      <a:lnTo>
                        <a:pt x="8" y="2"/>
                      </a:lnTo>
                      <a:lnTo>
                        <a:pt x="8" y="6"/>
                      </a:lnTo>
                      <a:lnTo>
                        <a:pt x="3" y="6"/>
                      </a:lnTo>
                      <a:lnTo>
                        <a:pt x="0" y="1"/>
                      </a:lnTo>
                      <a:lnTo>
                        <a:pt x="7"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48" name="Freeform 249"/>
                <p:cNvSpPr>
                  <a:spLocks noChangeAspect="1"/>
                </p:cNvSpPr>
                <p:nvPr/>
              </p:nvSpPr>
              <p:spPr bwMode="gray">
                <a:xfrm>
                  <a:off x="1706" y="2430"/>
                  <a:ext cx="427" cy="448"/>
                </a:xfrm>
                <a:custGeom>
                  <a:avLst/>
                  <a:gdLst/>
                  <a:ahLst/>
                  <a:cxnLst>
                    <a:cxn ang="0">
                      <a:pos x="598" y="69"/>
                    </a:cxn>
                    <a:cxn ang="0">
                      <a:pos x="523" y="81"/>
                    </a:cxn>
                    <a:cxn ang="0">
                      <a:pos x="572" y="165"/>
                    </a:cxn>
                    <a:cxn ang="0">
                      <a:pos x="503" y="211"/>
                    </a:cxn>
                    <a:cxn ang="0">
                      <a:pos x="408" y="243"/>
                    </a:cxn>
                    <a:cxn ang="0">
                      <a:pos x="317" y="186"/>
                    </a:cxn>
                    <a:cxn ang="0">
                      <a:pos x="225" y="231"/>
                    </a:cxn>
                    <a:cxn ang="0">
                      <a:pos x="210" y="254"/>
                    </a:cxn>
                    <a:cxn ang="0">
                      <a:pos x="220" y="460"/>
                    </a:cxn>
                    <a:cxn ang="0">
                      <a:pos x="83" y="554"/>
                    </a:cxn>
                    <a:cxn ang="0">
                      <a:pos x="0" y="698"/>
                    </a:cxn>
                    <a:cxn ang="0">
                      <a:pos x="82" y="806"/>
                    </a:cxn>
                    <a:cxn ang="0">
                      <a:pos x="180" y="853"/>
                    </a:cxn>
                    <a:cxn ang="0">
                      <a:pos x="303" y="883"/>
                    </a:cxn>
                    <a:cxn ang="0">
                      <a:pos x="468" y="840"/>
                    </a:cxn>
                    <a:cxn ang="0">
                      <a:pos x="573" y="973"/>
                    </a:cxn>
                    <a:cxn ang="0">
                      <a:pos x="720" y="1039"/>
                    </a:cxn>
                    <a:cxn ang="0">
                      <a:pos x="749" y="1181"/>
                    </a:cxn>
                    <a:cxn ang="0">
                      <a:pos x="863" y="1243"/>
                    </a:cxn>
                    <a:cxn ang="0">
                      <a:pos x="872" y="1398"/>
                    </a:cxn>
                    <a:cxn ang="0">
                      <a:pos x="901" y="1526"/>
                    </a:cxn>
                    <a:cxn ang="0">
                      <a:pos x="1000" y="1613"/>
                    </a:cxn>
                    <a:cxn ang="0">
                      <a:pos x="1059" y="1706"/>
                    </a:cxn>
                    <a:cxn ang="0">
                      <a:pos x="1054" y="1841"/>
                    </a:cxn>
                    <a:cxn ang="0">
                      <a:pos x="904" y="2000"/>
                    </a:cxn>
                    <a:cxn ang="0">
                      <a:pos x="973" y="2055"/>
                    </a:cxn>
                    <a:cxn ang="0">
                      <a:pos x="1052" y="2092"/>
                    </a:cxn>
                    <a:cxn ang="0">
                      <a:pos x="1126" y="2180"/>
                    </a:cxn>
                    <a:cxn ang="0">
                      <a:pos x="1156" y="2196"/>
                    </a:cxn>
                    <a:cxn ang="0">
                      <a:pos x="1275" y="2045"/>
                    </a:cxn>
                    <a:cxn ang="0">
                      <a:pos x="1377" y="1895"/>
                    </a:cxn>
                    <a:cxn ang="0">
                      <a:pos x="1376" y="1762"/>
                    </a:cxn>
                    <a:cxn ang="0">
                      <a:pos x="1474" y="1650"/>
                    </a:cxn>
                    <a:cxn ang="0">
                      <a:pos x="1598" y="1588"/>
                    </a:cxn>
                    <a:cxn ang="0">
                      <a:pos x="1657" y="1570"/>
                    </a:cxn>
                    <a:cxn ang="0">
                      <a:pos x="1787" y="1512"/>
                    </a:cxn>
                    <a:cxn ang="0">
                      <a:pos x="1868" y="1305"/>
                    </a:cxn>
                    <a:cxn ang="0">
                      <a:pos x="1901" y="1102"/>
                    </a:cxn>
                    <a:cxn ang="0">
                      <a:pos x="1975" y="947"/>
                    </a:cxn>
                    <a:cxn ang="0">
                      <a:pos x="2115" y="776"/>
                    </a:cxn>
                    <a:cxn ang="0">
                      <a:pos x="2040" y="565"/>
                    </a:cxn>
                    <a:cxn ang="0">
                      <a:pos x="1896" y="463"/>
                    </a:cxn>
                    <a:cxn ang="0">
                      <a:pos x="1659" y="413"/>
                    </a:cxn>
                    <a:cxn ang="0">
                      <a:pos x="1605" y="404"/>
                    </a:cxn>
                    <a:cxn ang="0">
                      <a:pos x="1561" y="364"/>
                    </a:cxn>
                    <a:cxn ang="0">
                      <a:pos x="1403" y="342"/>
                    </a:cxn>
                    <a:cxn ang="0">
                      <a:pos x="1344" y="419"/>
                    </a:cxn>
                    <a:cxn ang="0">
                      <a:pos x="1277" y="387"/>
                    </a:cxn>
                    <a:cxn ang="0">
                      <a:pos x="1238" y="381"/>
                    </a:cxn>
                    <a:cxn ang="0">
                      <a:pos x="1261" y="339"/>
                    </a:cxn>
                    <a:cxn ang="0">
                      <a:pos x="1231" y="308"/>
                    </a:cxn>
                    <a:cxn ang="0">
                      <a:pos x="1312" y="195"/>
                    </a:cxn>
                    <a:cxn ang="0">
                      <a:pos x="1247" y="69"/>
                    </a:cxn>
                    <a:cxn ang="0">
                      <a:pos x="1141" y="170"/>
                    </a:cxn>
                    <a:cxn ang="0">
                      <a:pos x="1034" y="149"/>
                    </a:cxn>
                    <a:cxn ang="0">
                      <a:pos x="921" y="177"/>
                    </a:cxn>
                    <a:cxn ang="0">
                      <a:pos x="812" y="213"/>
                    </a:cxn>
                    <a:cxn ang="0">
                      <a:pos x="774" y="96"/>
                    </a:cxn>
                    <a:cxn ang="0">
                      <a:pos x="755" y="0"/>
                    </a:cxn>
                  </a:cxnLst>
                  <a:rect l="0" t="0" r="r" b="b"/>
                  <a:pathLst>
                    <a:path w="2135" h="2241">
                      <a:moveTo>
                        <a:pt x="725" y="3"/>
                      </a:moveTo>
                      <a:lnTo>
                        <a:pt x="725" y="15"/>
                      </a:lnTo>
                      <a:lnTo>
                        <a:pt x="713" y="28"/>
                      </a:lnTo>
                      <a:lnTo>
                        <a:pt x="706" y="35"/>
                      </a:lnTo>
                      <a:lnTo>
                        <a:pt x="702" y="37"/>
                      </a:lnTo>
                      <a:lnTo>
                        <a:pt x="686" y="38"/>
                      </a:lnTo>
                      <a:lnTo>
                        <a:pt x="680" y="42"/>
                      </a:lnTo>
                      <a:lnTo>
                        <a:pt x="672" y="46"/>
                      </a:lnTo>
                      <a:lnTo>
                        <a:pt x="666" y="54"/>
                      </a:lnTo>
                      <a:lnTo>
                        <a:pt x="661" y="57"/>
                      </a:lnTo>
                      <a:lnTo>
                        <a:pt x="632" y="59"/>
                      </a:lnTo>
                      <a:lnTo>
                        <a:pt x="616" y="63"/>
                      </a:lnTo>
                      <a:lnTo>
                        <a:pt x="598" y="69"/>
                      </a:lnTo>
                      <a:lnTo>
                        <a:pt x="594" y="73"/>
                      </a:lnTo>
                      <a:lnTo>
                        <a:pt x="593" y="74"/>
                      </a:lnTo>
                      <a:lnTo>
                        <a:pt x="568" y="73"/>
                      </a:lnTo>
                      <a:lnTo>
                        <a:pt x="550" y="68"/>
                      </a:lnTo>
                      <a:lnTo>
                        <a:pt x="529" y="55"/>
                      </a:lnTo>
                      <a:lnTo>
                        <a:pt x="507" y="53"/>
                      </a:lnTo>
                      <a:lnTo>
                        <a:pt x="500" y="51"/>
                      </a:lnTo>
                      <a:lnTo>
                        <a:pt x="496" y="51"/>
                      </a:lnTo>
                      <a:lnTo>
                        <a:pt x="495" y="51"/>
                      </a:lnTo>
                      <a:lnTo>
                        <a:pt x="496" y="60"/>
                      </a:lnTo>
                      <a:lnTo>
                        <a:pt x="500" y="69"/>
                      </a:lnTo>
                      <a:lnTo>
                        <a:pt x="511" y="74"/>
                      </a:lnTo>
                      <a:lnTo>
                        <a:pt x="523" y="81"/>
                      </a:lnTo>
                      <a:lnTo>
                        <a:pt x="525" y="84"/>
                      </a:lnTo>
                      <a:lnTo>
                        <a:pt x="524" y="96"/>
                      </a:lnTo>
                      <a:lnTo>
                        <a:pt x="521" y="109"/>
                      </a:lnTo>
                      <a:lnTo>
                        <a:pt x="521" y="116"/>
                      </a:lnTo>
                      <a:lnTo>
                        <a:pt x="522" y="121"/>
                      </a:lnTo>
                      <a:lnTo>
                        <a:pt x="527" y="138"/>
                      </a:lnTo>
                      <a:lnTo>
                        <a:pt x="528" y="146"/>
                      </a:lnTo>
                      <a:lnTo>
                        <a:pt x="530" y="152"/>
                      </a:lnTo>
                      <a:lnTo>
                        <a:pt x="545" y="155"/>
                      </a:lnTo>
                      <a:lnTo>
                        <a:pt x="548" y="156"/>
                      </a:lnTo>
                      <a:lnTo>
                        <a:pt x="572" y="155"/>
                      </a:lnTo>
                      <a:lnTo>
                        <a:pt x="572" y="164"/>
                      </a:lnTo>
                      <a:lnTo>
                        <a:pt x="572" y="165"/>
                      </a:lnTo>
                      <a:lnTo>
                        <a:pt x="570" y="168"/>
                      </a:lnTo>
                      <a:lnTo>
                        <a:pt x="559" y="170"/>
                      </a:lnTo>
                      <a:lnTo>
                        <a:pt x="551" y="173"/>
                      </a:lnTo>
                      <a:lnTo>
                        <a:pt x="550" y="176"/>
                      </a:lnTo>
                      <a:lnTo>
                        <a:pt x="545" y="179"/>
                      </a:lnTo>
                      <a:lnTo>
                        <a:pt x="537" y="179"/>
                      </a:lnTo>
                      <a:lnTo>
                        <a:pt x="532" y="187"/>
                      </a:lnTo>
                      <a:lnTo>
                        <a:pt x="527" y="202"/>
                      </a:lnTo>
                      <a:lnTo>
                        <a:pt x="522" y="205"/>
                      </a:lnTo>
                      <a:lnTo>
                        <a:pt x="517" y="207"/>
                      </a:lnTo>
                      <a:lnTo>
                        <a:pt x="512" y="207"/>
                      </a:lnTo>
                      <a:lnTo>
                        <a:pt x="506" y="210"/>
                      </a:lnTo>
                      <a:lnTo>
                        <a:pt x="503" y="211"/>
                      </a:lnTo>
                      <a:lnTo>
                        <a:pt x="501" y="216"/>
                      </a:lnTo>
                      <a:lnTo>
                        <a:pt x="492" y="216"/>
                      </a:lnTo>
                      <a:lnTo>
                        <a:pt x="480" y="221"/>
                      </a:lnTo>
                      <a:lnTo>
                        <a:pt x="478" y="221"/>
                      </a:lnTo>
                      <a:lnTo>
                        <a:pt x="470" y="225"/>
                      </a:lnTo>
                      <a:lnTo>
                        <a:pt x="462" y="229"/>
                      </a:lnTo>
                      <a:lnTo>
                        <a:pt x="457" y="232"/>
                      </a:lnTo>
                      <a:lnTo>
                        <a:pt x="449" y="240"/>
                      </a:lnTo>
                      <a:lnTo>
                        <a:pt x="447" y="241"/>
                      </a:lnTo>
                      <a:lnTo>
                        <a:pt x="428" y="245"/>
                      </a:lnTo>
                      <a:lnTo>
                        <a:pt x="411" y="245"/>
                      </a:lnTo>
                      <a:lnTo>
                        <a:pt x="409" y="243"/>
                      </a:lnTo>
                      <a:lnTo>
                        <a:pt x="408" y="243"/>
                      </a:lnTo>
                      <a:lnTo>
                        <a:pt x="394" y="235"/>
                      </a:lnTo>
                      <a:lnTo>
                        <a:pt x="390" y="231"/>
                      </a:lnTo>
                      <a:lnTo>
                        <a:pt x="387" y="226"/>
                      </a:lnTo>
                      <a:lnTo>
                        <a:pt x="384" y="221"/>
                      </a:lnTo>
                      <a:lnTo>
                        <a:pt x="379" y="214"/>
                      </a:lnTo>
                      <a:lnTo>
                        <a:pt x="379" y="216"/>
                      </a:lnTo>
                      <a:lnTo>
                        <a:pt x="368" y="221"/>
                      </a:lnTo>
                      <a:lnTo>
                        <a:pt x="362" y="192"/>
                      </a:lnTo>
                      <a:lnTo>
                        <a:pt x="354" y="181"/>
                      </a:lnTo>
                      <a:lnTo>
                        <a:pt x="349" y="176"/>
                      </a:lnTo>
                      <a:lnTo>
                        <a:pt x="338" y="176"/>
                      </a:lnTo>
                      <a:lnTo>
                        <a:pt x="319" y="186"/>
                      </a:lnTo>
                      <a:lnTo>
                        <a:pt x="317" y="186"/>
                      </a:lnTo>
                      <a:lnTo>
                        <a:pt x="313" y="179"/>
                      </a:lnTo>
                      <a:lnTo>
                        <a:pt x="309" y="177"/>
                      </a:lnTo>
                      <a:lnTo>
                        <a:pt x="307" y="177"/>
                      </a:lnTo>
                      <a:lnTo>
                        <a:pt x="303" y="182"/>
                      </a:lnTo>
                      <a:lnTo>
                        <a:pt x="302" y="188"/>
                      </a:lnTo>
                      <a:lnTo>
                        <a:pt x="298" y="192"/>
                      </a:lnTo>
                      <a:lnTo>
                        <a:pt x="218" y="192"/>
                      </a:lnTo>
                      <a:lnTo>
                        <a:pt x="217" y="191"/>
                      </a:lnTo>
                      <a:lnTo>
                        <a:pt x="217" y="222"/>
                      </a:lnTo>
                      <a:lnTo>
                        <a:pt x="217" y="222"/>
                      </a:lnTo>
                      <a:lnTo>
                        <a:pt x="217" y="225"/>
                      </a:lnTo>
                      <a:lnTo>
                        <a:pt x="221" y="226"/>
                      </a:lnTo>
                      <a:lnTo>
                        <a:pt x="225" y="231"/>
                      </a:lnTo>
                      <a:lnTo>
                        <a:pt x="232" y="231"/>
                      </a:lnTo>
                      <a:lnTo>
                        <a:pt x="234" y="229"/>
                      </a:lnTo>
                      <a:lnTo>
                        <a:pt x="244" y="227"/>
                      </a:lnTo>
                      <a:lnTo>
                        <a:pt x="249" y="235"/>
                      </a:lnTo>
                      <a:lnTo>
                        <a:pt x="250" y="242"/>
                      </a:lnTo>
                      <a:lnTo>
                        <a:pt x="254" y="252"/>
                      </a:lnTo>
                      <a:lnTo>
                        <a:pt x="254" y="253"/>
                      </a:lnTo>
                      <a:lnTo>
                        <a:pt x="249" y="254"/>
                      </a:lnTo>
                      <a:lnTo>
                        <a:pt x="248" y="252"/>
                      </a:lnTo>
                      <a:lnTo>
                        <a:pt x="244" y="251"/>
                      </a:lnTo>
                      <a:lnTo>
                        <a:pt x="234" y="249"/>
                      </a:lnTo>
                      <a:lnTo>
                        <a:pt x="227" y="252"/>
                      </a:lnTo>
                      <a:lnTo>
                        <a:pt x="210" y="254"/>
                      </a:lnTo>
                      <a:lnTo>
                        <a:pt x="205" y="257"/>
                      </a:lnTo>
                      <a:lnTo>
                        <a:pt x="205" y="295"/>
                      </a:lnTo>
                      <a:lnTo>
                        <a:pt x="210" y="300"/>
                      </a:lnTo>
                      <a:lnTo>
                        <a:pt x="222" y="310"/>
                      </a:lnTo>
                      <a:lnTo>
                        <a:pt x="228" y="316"/>
                      </a:lnTo>
                      <a:lnTo>
                        <a:pt x="233" y="326"/>
                      </a:lnTo>
                      <a:lnTo>
                        <a:pt x="240" y="354"/>
                      </a:lnTo>
                      <a:lnTo>
                        <a:pt x="239" y="360"/>
                      </a:lnTo>
                      <a:lnTo>
                        <a:pt x="238" y="370"/>
                      </a:lnTo>
                      <a:lnTo>
                        <a:pt x="228" y="433"/>
                      </a:lnTo>
                      <a:lnTo>
                        <a:pt x="227" y="434"/>
                      </a:lnTo>
                      <a:lnTo>
                        <a:pt x="223" y="452"/>
                      </a:lnTo>
                      <a:lnTo>
                        <a:pt x="220" y="460"/>
                      </a:lnTo>
                      <a:lnTo>
                        <a:pt x="218" y="472"/>
                      </a:lnTo>
                      <a:lnTo>
                        <a:pt x="217" y="475"/>
                      </a:lnTo>
                      <a:lnTo>
                        <a:pt x="216" y="483"/>
                      </a:lnTo>
                      <a:lnTo>
                        <a:pt x="213" y="498"/>
                      </a:lnTo>
                      <a:lnTo>
                        <a:pt x="211" y="504"/>
                      </a:lnTo>
                      <a:lnTo>
                        <a:pt x="210" y="511"/>
                      </a:lnTo>
                      <a:lnTo>
                        <a:pt x="209" y="514"/>
                      </a:lnTo>
                      <a:lnTo>
                        <a:pt x="202" y="517"/>
                      </a:lnTo>
                      <a:lnTo>
                        <a:pt x="182" y="516"/>
                      </a:lnTo>
                      <a:lnTo>
                        <a:pt x="169" y="521"/>
                      </a:lnTo>
                      <a:lnTo>
                        <a:pt x="118" y="536"/>
                      </a:lnTo>
                      <a:lnTo>
                        <a:pt x="99" y="543"/>
                      </a:lnTo>
                      <a:lnTo>
                        <a:pt x="83" y="554"/>
                      </a:lnTo>
                      <a:lnTo>
                        <a:pt x="72" y="563"/>
                      </a:lnTo>
                      <a:lnTo>
                        <a:pt x="59" y="579"/>
                      </a:lnTo>
                      <a:lnTo>
                        <a:pt x="50" y="591"/>
                      </a:lnTo>
                      <a:lnTo>
                        <a:pt x="41" y="607"/>
                      </a:lnTo>
                      <a:lnTo>
                        <a:pt x="39" y="613"/>
                      </a:lnTo>
                      <a:lnTo>
                        <a:pt x="39" y="643"/>
                      </a:lnTo>
                      <a:lnTo>
                        <a:pt x="30" y="644"/>
                      </a:lnTo>
                      <a:lnTo>
                        <a:pt x="21" y="646"/>
                      </a:lnTo>
                      <a:lnTo>
                        <a:pt x="17" y="651"/>
                      </a:lnTo>
                      <a:lnTo>
                        <a:pt x="13" y="668"/>
                      </a:lnTo>
                      <a:lnTo>
                        <a:pt x="1" y="690"/>
                      </a:lnTo>
                      <a:lnTo>
                        <a:pt x="0" y="694"/>
                      </a:lnTo>
                      <a:lnTo>
                        <a:pt x="0" y="698"/>
                      </a:lnTo>
                      <a:lnTo>
                        <a:pt x="11" y="721"/>
                      </a:lnTo>
                      <a:lnTo>
                        <a:pt x="13" y="733"/>
                      </a:lnTo>
                      <a:lnTo>
                        <a:pt x="14" y="737"/>
                      </a:lnTo>
                      <a:lnTo>
                        <a:pt x="23" y="748"/>
                      </a:lnTo>
                      <a:lnTo>
                        <a:pt x="27" y="756"/>
                      </a:lnTo>
                      <a:lnTo>
                        <a:pt x="39" y="769"/>
                      </a:lnTo>
                      <a:lnTo>
                        <a:pt x="49" y="775"/>
                      </a:lnTo>
                      <a:lnTo>
                        <a:pt x="50" y="784"/>
                      </a:lnTo>
                      <a:lnTo>
                        <a:pt x="44" y="794"/>
                      </a:lnTo>
                      <a:lnTo>
                        <a:pt x="45" y="797"/>
                      </a:lnTo>
                      <a:lnTo>
                        <a:pt x="57" y="801"/>
                      </a:lnTo>
                      <a:lnTo>
                        <a:pt x="77" y="802"/>
                      </a:lnTo>
                      <a:lnTo>
                        <a:pt x="82" y="806"/>
                      </a:lnTo>
                      <a:lnTo>
                        <a:pt x="86" y="811"/>
                      </a:lnTo>
                      <a:lnTo>
                        <a:pt x="88" y="822"/>
                      </a:lnTo>
                      <a:lnTo>
                        <a:pt x="91" y="826"/>
                      </a:lnTo>
                      <a:lnTo>
                        <a:pt x="104" y="829"/>
                      </a:lnTo>
                      <a:lnTo>
                        <a:pt x="119" y="830"/>
                      </a:lnTo>
                      <a:lnTo>
                        <a:pt x="127" y="829"/>
                      </a:lnTo>
                      <a:lnTo>
                        <a:pt x="145" y="819"/>
                      </a:lnTo>
                      <a:lnTo>
                        <a:pt x="167" y="803"/>
                      </a:lnTo>
                      <a:lnTo>
                        <a:pt x="177" y="794"/>
                      </a:lnTo>
                      <a:lnTo>
                        <a:pt x="180" y="792"/>
                      </a:lnTo>
                      <a:lnTo>
                        <a:pt x="180" y="795"/>
                      </a:lnTo>
                      <a:lnTo>
                        <a:pt x="180" y="849"/>
                      </a:lnTo>
                      <a:lnTo>
                        <a:pt x="180" y="853"/>
                      </a:lnTo>
                      <a:lnTo>
                        <a:pt x="180" y="882"/>
                      </a:lnTo>
                      <a:lnTo>
                        <a:pt x="183" y="886"/>
                      </a:lnTo>
                      <a:lnTo>
                        <a:pt x="189" y="889"/>
                      </a:lnTo>
                      <a:lnTo>
                        <a:pt x="194" y="889"/>
                      </a:lnTo>
                      <a:lnTo>
                        <a:pt x="201" y="887"/>
                      </a:lnTo>
                      <a:lnTo>
                        <a:pt x="201" y="887"/>
                      </a:lnTo>
                      <a:lnTo>
                        <a:pt x="209" y="883"/>
                      </a:lnTo>
                      <a:lnTo>
                        <a:pt x="226" y="882"/>
                      </a:lnTo>
                      <a:lnTo>
                        <a:pt x="228" y="880"/>
                      </a:lnTo>
                      <a:lnTo>
                        <a:pt x="236" y="880"/>
                      </a:lnTo>
                      <a:lnTo>
                        <a:pt x="254" y="886"/>
                      </a:lnTo>
                      <a:lnTo>
                        <a:pt x="295" y="887"/>
                      </a:lnTo>
                      <a:lnTo>
                        <a:pt x="303" y="883"/>
                      </a:lnTo>
                      <a:lnTo>
                        <a:pt x="308" y="880"/>
                      </a:lnTo>
                      <a:lnTo>
                        <a:pt x="334" y="871"/>
                      </a:lnTo>
                      <a:lnTo>
                        <a:pt x="341" y="867"/>
                      </a:lnTo>
                      <a:lnTo>
                        <a:pt x="366" y="845"/>
                      </a:lnTo>
                      <a:lnTo>
                        <a:pt x="383" y="826"/>
                      </a:lnTo>
                      <a:lnTo>
                        <a:pt x="389" y="819"/>
                      </a:lnTo>
                      <a:lnTo>
                        <a:pt x="405" y="816"/>
                      </a:lnTo>
                      <a:lnTo>
                        <a:pt x="411" y="816"/>
                      </a:lnTo>
                      <a:lnTo>
                        <a:pt x="438" y="812"/>
                      </a:lnTo>
                      <a:lnTo>
                        <a:pt x="457" y="813"/>
                      </a:lnTo>
                      <a:lnTo>
                        <a:pt x="460" y="816"/>
                      </a:lnTo>
                      <a:lnTo>
                        <a:pt x="465" y="823"/>
                      </a:lnTo>
                      <a:lnTo>
                        <a:pt x="468" y="840"/>
                      </a:lnTo>
                      <a:lnTo>
                        <a:pt x="468" y="872"/>
                      </a:lnTo>
                      <a:lnTo>
                        <a:pt x="467" y="882"/>
                      </a:lnTo>
                      <a:lnTo>
                        <a:pt x="462" y="889"/>
                      </a:lnTo>
                      <a:lnTo>
                        <a:pt x="460" y="893"/>
                      </a:lnTo>
                      <a:lnTo>
                        <a:pt x="459" y="900"/>
                      </a:lnTo>
                      <a:lnTo>
                        <a:pt x="465" y="924"/>
                      </a:lnTo>
                      <a:lnTo>
                        <a:pt x="474" y="937"/>
                      </a:lnTo>
                      <a:lnTo>
                        <a:pt x="481" y="943"/>
                      </a:lnTo>
                      <a:lnTo>
                        <a:pt x="508" y="963"/>
                      </a:lnTo>
                      <a:lnTo>
                        <a:pt x="521" y="967"/>
                      </a:lnTo>
                      <a:lnTo>
                        <a:pt x="538" y="969"/>
                      </a:lnTo>
                      <a:lnTo>
                        <a:pt x="557" y="969"/>
                      </a:lnTo>
                      <a:lnTo>
                        <a:pt x="573" y="973"/>
                      </a:lnTo>
                      <a:lnTo>
                        <a:pt x="580" y="979"/>
                      </a:lnTo>
                      <a:lnTo>
                        <a:pt x="582" y="983"/>
                      </a:lnTo>
                      <a:lnTo>
                        <a:pt x="589" y="991"/>
                      </a:lnTo>
                      <a:lnTo>
                        <a:pt x="597" y="995"/>
                      </a:lnTo>
                      <a:lnTo>
                        <a:pt x="635" y="1005"/>
                      </a:lnTo>
                      <a:lnTo>
                        <a:pt x="651" y="1020"/>
                      </a:lnTo>
                      <a:lnTo>
                        <a:pt x="656" y="1023"/>
                      </a:lnTo>
                      <a:lnTo>
                        <a:pt x="666" y="1023"/>
                      </a:lnTo>
                      <a:lnTo>
                        <a:pt x="675" y="1021"/>
                      </a:lnTo>
                      <a:lnTo>
                        <a:pt x="680" y="1021"/>
                      </a:lnTo>
                      <a:lnTo>
                        <a:pt x="693" y="1023"/>
                      </a:lnTo>
                      <a:lnTo>
                        <a:pt x="712" y="1034"/>
                      </a:lnTo>
                      <a:lnTo>
                        <a:pt x="720" y="1039"/>
                      </a:lnTo>
                      <a:lnTo>
                        <a:pt x="726" y="1050"/>
                      </a:lnTo>
                      <a:lnTo>
                        <a:pt x="731" y="1065"/>
                      </a:lnTo>
                      <a:lnTo>
                        <a:pt x="732" y="1080"/>
                      </a:lnTo>
                      <a:lnTo>
                        <a:pt x="736" y="1088"/>
                      </a:lnTo>
                      <a:lnTo>
                        <a:pt x="739" y="1093"/>
                      </a:lnTo>
                      <a:lnTo>
                        <a:pt x="739" y="1102"/>
                      </a:lnTo>
                      <a:lnTo>
                        <a:pt x="737" y="1119"/>
                      </a:lnTo>
                      <a:lnTo>
                        <a:pt x="729" y="1120"/>
                      </a:lnTo>
                      <a:lnTo>
                        <a:pt x="729" y="1124"/>
                      </a:lnTo>
                      <a:lnTo>
                        <a:pt x="729" y="1129"/>
                      </a:lnTo>
                      <a:lnTo>
                        <a:pt x="736" y="1145"/>
                      </a:lnTo>
                      <a:lnTo>
                        <a:pt x="743" y="1168"/>
                      </a:lnTo>
                      <a:lnTo>
                        <a:pt x="749" y="1181"/>
                      </a:lnTo>
                      <a:lnTo>
                        <a:pt x="764" y="1181"/>
                      </a:lnTo>
                      <a:lnTo>
                        <a:pt x="775" y="1182"/>
                      </a:lnTo>
                      <a:lnTo>
                        <a:pt x="788" y="1182"/>
                      </a:lnTo>
                      <a:lnTo>
                        <a:pt x="793" y="1184"/>
                      </a:lnTo>
                      <a:lnTo>
                        <a:pt x="836" y="1184"/>
                      </a:lnTo>
                      <a:lnTo>
                        <a:pt x="841" y="1185"/>
                      </a:lnTo>
                      <a:lnTo>
                        <a:pt x="844" y="1188"/>
                      </a:lnTo>
                      <a:lnTo>
                        <a:pt x="846" y="1193"/>
                      </a:lnTo>
                      <a:lnTo>
                        <a:pt x="844" y="1203"/>
                      </a:lnTo>
                      <a:lnTo>
                        <a:pt x="841" y="1211"/>
                      </a:lnTo>
                      <a:lnTo>
                        <a:pt x="841" y="1217"/>
                      </a:lnTo>
                      <a:lnTo>
                        <a:pt x="846" y="1237"/>
                      </a:lnTo>
                      <a:lnTo>
                        <a:pt x="863" y="1243"/>
                      </a:lnTo>
                      <a:lnTo>
                        <a:pt x="866" y="1246"/>
                      </a:lnTo>
                      <a:lnTo>
                        <a:pt x="871" y="1260"/>
                      </a:lnTo>
                      <a:lnTo>
                        <a:pt x="881" y="1279"/>
                      </a:lnTo>
                      <a:lnTo>
                        <a:pt x="883" y="1289"/>
                      </a:lnTo>
                      <a:lnTo>
                        <a:pt x="883" y="1312"/>
                      </a:lnTo>
                      <a:lnTo>
                        <a:pt x="882" y="1341"/>
                      </a:lnTo>
                      <a:lnTo>
                        <a:pt x="881" y="1345"/>
                      </a:lnTo>
                      <a:lnTo>
                        <a:pt x="876" y="1356"/>
                      </a:lnTo>
                      <a:lnTo>
                        <a:pt x="871" y="1367"/>
                      </a:lnTo>
                      <a:lnTo>
                        <a:pt x="869" y="1373"/>
                      </a:lnTo>
                      <a:lnTo>
                        <a:pt x="869" y="1381"/>
                      </a:lnTo>
                      <a:lnTo>
                        <a:pt x="871" y="1386"/>
                      </a:lnTo>
                      <a:lnTo>
                        <a:pt x="872" y="1398"/>
                      </a:lnTo>
                      <a:lnTo>
                        <a:pt x="871" y="1399"/>
                      </a:lnTo>
                      <a:lnTo>
                        <a:pt x="863" y="1402"/>
                      </a:lnTo>
                      <a:lnTo>
                        <a:pt x="862" y="1403"/>
                      </a:lnTo>
                      <a:lnTo>
                        <a:pt x="861" y="1408"/>
                      </a:lnTo>
                      <a:lnTo>
                        <a:pt x="861" y="1410"/>
                      </a:lnTo>
                      <a:lnTo>
                        <a:pt x="868" y="1424"/>
                      </a:lnTo>
                      <a:lnTo>
                        <a:pt x="869" y="1426"/>
                      </a:lnTo>
                      <a:lnTo>
                        <a:pt x="871" y="1474"/>
                      </a:lnTo>
                      <a:lnTo>
                        <a:pt x="869" y="1507"/>
                      </a:lnTo>
                      <a:lnTo>
                        <a:pt x="873" y="1516"/>
                      </a:lnTo>
                      <a:lnTo>
                        <a:pt x="879" y="1518"/>
                      </a:lnTo>
                      <a:lnTo>
                        <a:pt x="894" y="1522"/>
                      </a:lnTo>
                      <a:lnTo>
                        <a:pt x="901" y="1526"/>
                      </a:lnTo>
                      <a:lnTo>
                        <a:pt x="919" y="1528"/>
                      </a:lnTo>
                      <a:lnTo>
                        <a:pt x="931" y="1528"/>
                      </a:lnTo>
                      <a:lnTo>
                        <a:pt x="943" y="1527"/>
                      </a:lnTo>
                      <a:lnTo>
                        <a:pt x="948" y="1524"/>
                      </a:lnTo>
                      <a:lnTo>
                        <a:pt x="957" y="1521"/>
                      </a:lnTo>
                      <a:lnTo>
                        <a:pt x="963" y="1526"/>
                      </a:lnTo>
                      <a:lnTo>
                        <a:pt x="986" y="1533"/>
                      </a:lnTo>
                      <a:lnTo>
                        <a:pt x="992" y="1542"/>
                      </a:lnTo>
                      <a:lnTo>
                        <a:pt x="994" y="1548"/>
                      </a:lnTo>
                      <a:lnTo>
                        <a:pt x="996" y="1571"/>
                      </a:lnTo>
                      <a:lnTo>
                        <a:pt x="1000" y="1583"/>
                      </a:lnTo>
                      <a:lnTo>
                        <a:pt x="998" y="1608"/>
                      </a:lnTo>
                      <a:lnTo>
                        <a:pt x="1000" y="1613"/>
                      </a:lnTo>
                      <a:lnTo>
                        <a:pt x="1006" y="1620"/>
                      </a:lnTo>
                      <a:lnTo>
                        <a:pt x="1013" y="1625"/>
                      </a:lnTo>
                      <a:lnTo>
                        <a:pt x="1019" y="1628"/>
                      </a:lnTo>
                      <a:lnTo>
                        <a:pt x="1029" y="1628"/>
                      </a:lnTo>
                      <a:lnTo>
                        <a:pt x="1035" y="1625"/>
                      </a:lnTo>
                      <a:lnTo>
                        <a:pt x="1048" y="1625"/>
                      </a:lnTo>
                      <a:lnTo>
                        <a:pt x="1057" y="1623"/>
                      </a:lnTo>
                      <a:lnTo>
                        <a:pt x="1062" y="1628"/>
                      </a:lnTo>
                      <a:lnTo>
                        <a:pt x="1067" y="1636"/>
                      </a:lnTo>
                      <a:lnTo>
                        <a:pt x="1067" y="1661"/>
                      </a:lnTo>
                      <a:lnTo>
                        <a:pt x="1066" y="1664"/>
                      </a:lnTo>
                      <a:lnTo>
                        <a:pt x="1062" y="1680"/>
                      </a:lnTo>
                      <a:lnTo>
                        <a:pt x="1059" y="1706"/>
                      </a:lnTo>
                      <a:lnTo>
                        <a:pt x="1057" y="1726"/>
                      </a:lnTo>
                      <a:lnTo>
                        <a:pt x="1066" y="1726"/>
                      </a:lnTo>
                      <a:lnTo>
                        <a:pt x="1070" y="1725"/>
                      </a:lnTo>
                      <a:lnTo>
                        <a:pt x="1084" y="1725"/>
                      </a:lnTo>
                      <a:lnTo>
                        <a:pt x="1091" y="1732"/>
                      </a:lnTo>
                      <a:lnTo>
                        <a:pt x="1103" y="1771"/>
                      </a:lnTo>
                      <a:lnTo>
                        <a:pt x="1103" y="1803"/>
                      </a:lnTo>
                      <a:lnTo>
                        <a:pt x="1102" y="1814"/>
                      </a:lnTo>
                      <a:lnTo>
                        <a:pt x="1099" y="1818"/>
                      </a:lnTo>
                      <a:lnTo>
                        <a:pt x="1097" y="1822"/>
                      </a:lnTo>
                      <a:lnTo>
                        <a:pt x="1073" y="1838"/>
                      </a:lnTo>
                      <a:lnTo>
                        <a:pt x="1066" y="1840"/>
                      </a:lnTo>
                      <a:lnTo>
                        <a:pt x="1054" y="1841"/>
                      </a:lnTo>
                      <a:lnTo>
                        <a:pt x="1046" y="1845"/>
                      </a:lnTo>
                      <a:lnTo>
                        <a:pt x="1037" y="1857"/>
                      </a:lnTo>
                      <a:lnTo>
                        <a:pt x="1028" y="1867"/>
                      </a:lnTo>
                      <a:lnTo>
                        <a:pt x="984" y="1905"/>
                      </a:lnTo>
                      <a:lnTo>
                        <a:pt x="982" y="1909"/>
                      </a:lnTo>
                      <a:lnTo>
                        <a:pt x="978" y="1916"/>
                      </a:lnTo>
                      <a:lnTo>
                        <a:pt x="958" y="1941"/>
                      </a:lnTo>
                      <a:lnTo>
                        <a:pt x="955" y="1947"/>
                      </a:lnTo>
                      <a:lnTo>
                        <a:pt x="937" y="1968"/>
                      </a:lnTo>
                      <a:lnTo>
                        <a:pt x="922" y="1980"/>
                      </a:lnTo>
                      <a:lnTo>
                        <a:pt x="915" y="1989"/>
                      </a:lnTo>
                      <a:lnTo>
                        <a:pt x="906" y="1995"/>
                      </a:lnTo>
                      <a:lnTo>
                        <a:pt x="904" y="2000"/>
                      </a:lnTo>
                      <a:lnTo>
                        <a:pt x="895" y="2010"/>
                      </a:lnTo>
                      <a:lnTo>
                        <a:pt x="885" y="2015"/>
                      </a:lnTo>
                      <a:lnTo>
                        <a:pt x="904" y="2017"/>
                      </a:lnTo>
                      <a:lnTo>
                        <a:pt x="911" y="2013"/>
                      </a:lnTo>
                      <a:lnTo>
                        <a:pt x="915" y="2007"/>
                      </a:lnTo>
                      <a:lnTo>
                        <a:pt x="920" y="2005"/>
                      </a:lnTo>
                      <a:lnTo>
                        <a:pt x="925" y="2005"/>
                      </a:lnTo>
                      <a:lnTo>
                        <a:pt x="931" y="2007"/>
                      </a:lnTo>
                      <a:lnTo>
                        <a:pt x="943" y="2017"/>
                      </a:lnTo>
                      <a:lnTo>
                        <a:pt x="948" y="2022"/>
                      </a:lnTo>
                      <a:lnTo>
                        <a:pt x="959" y="2032"/>
                      </a:lnTo>
                      <a:lnTo>
                        <a:pt x="968" y="2040"/>
                      </a:lnTo>
                      <a:lnTo>
                        <a:pt x="973" y="2055"/>
                      </a:lnTo>
                      <a:lnTo>
                        <a:pt x="974" y="2064"/>
                      </a:lnTo>
                      <a:lnTo>
                        <a:pt x="982" y="2065"/>
                      </a:lnTo>
                      <a:lnTo>
                        <a:pt x="986" y="2064"/>
                      </a:lnTo>
                      <a:lnTo>
                        <a:pt x="1000" y="2053"/>
                      </a:lnTo>
                      <a:lnTo>
                        <a:pt x="1005" y="2056"/>
                      </a:lnTo>
                      <a:lnTo>
                        <a:pt x="1006" y="2060"/>
                      </a:lnTo>
                      <a:lnTo>
                        <a:pt x="1011" y="2070"/>
                      </a:lnTo>
                      <a:lnTo>
                        <a:pt x="1018" y="2078"/>
                      </a:lnTo>
                      <a:lnTo>
                        <a:pt x="1021" y="2081"/>
                      </a:lnTo>
                      <a:lnTo>
                        <a:pt x="1025" y="2082"/>
                      </a:lnTo>
                      <a:lnTo>
                        <a:pt x="1033" y="2082"/>
                      </a:lnTo>
                      <a:lnTo>
                        <a:pt x="1040" y="2091"/>
                      </a:lnTo>
                      <a:lnTo>
                        <a:pt x="1052" y="2092"/>
                      </a:lnTo>
                      <a:lnTo>
                        <a:pt x="1055" y="2096"/>
                      </a:lnTo>
                      <a:lnTo>
                        <a:pt x="1062" y="2107"/>
                      </a:lnTo>
                      <a:lnTo>
                        <a:pt x="1068" y="2112"/>
                      </a:lnTo>
                      <a:lnTo>
                        <a:pt x="1077" y="2117"/>
                      </a:lnTo>
                      <a:lnTo>
                        <a:pt x="1082" y="2118"/>
                      </a:lnTo>
                      <a:lnTo>
                        <a:pt x="1097" y="2125"/>
                      </a:lnTo>
                      <a:lnTo>
                        <a:pt x="1100" y="2131"/>
                      </a:lnTo>
                      <a:lnTo>
                        <a:pt x="1104" y="2150"/>
                      </a:lnTo>
                      <a:lnTo>
                        <a:pt x="1107" y="2153"/>
                      </a:lnTo>
                      <a:lnTo>
                        <a:pt x="1127" y="2168"/>
                      </a:lnTo>
                      <a:lnTo>
                        <a:pt x="1132" y="2177"/>
                      </a:lnTo>
                      <a:lnTo>
                        <a:pt x="1131" y="2179"/>
                      </a:lnTo>
                      <a:lnTo>
                        <a:pt x="1126" y="2180"/>
                      </a:lnTo>
                      <a:lnTo>
                        <a:pt x="1124" y="2188"/>
                      </a:lnTo>
                      <a:lnTo>
                        <a:pt x="1121" y="2189"/>
                      </a:lnTo>
                      <a:lnTo>
                        <a:pt x="1116" y="2196"/>
                      </a:lnTo>
                      <a:lnTo>
                        <a:pt x="1114" y="2204"/>
                      </a:lnTo>
                      <a:lnTo>
                        <a:pt x="1114" y="2220"/>
                      </a:lnTo>
                      <a:lnTo>
                        <a:pt x="1111" y="2234"/>
                      </a:lnTo>
                      <a:lnTo>
                        <a:pt x="1113" y="2236"/>
                      </a:lnTo>
                      <a:lnTo>
                        <a:pt x="1116" y="2241"/>
                      </a:lnTo>
                      <a:lnTo>
                        <a:pt x="1116" y="2237"/>
                      </a:lnTo>
                      <a:lnTo>
                        <a:pt x="1121" y="2232"/>
                      </a:lnTo>
                      <a:lnTo>
                        <a:pt x="1130" y="2227"/>
                      </a:lnTo>
                      <a:lnTo>
                        <a:pt x="1145" y="2215"/>
                      </a:lnTo>
                      <a:lnTo>
                        <a:pt x="1156" y="2196"/>
                      </a:lnTo>
                      <a:lnTo>
                        <a:pt x="1167" y="2184"/>
                      </a:lnTo>
                      <a:lnTo>
                        <a:pt x="1173" y="2156"/>
                      </a:lnTo>
                      <a:lnTo>
                        <a:pt x="1178" y="2148"/>
                      </a:lnTo>
                      <a:lnTo>
                        <a:pt x="1193" y="2132"/>
                      </a:lnTo>
                      <a:lnTo>
                        <a:pt x="1199" y="2129"/>
                      </a:lnTo>
                      <a:lnTo>
                        <a:pt x="1221" y="2112"/>
                      </a:lnTo>
                      <a:lnTo>
                        <a:pt x="1229" y="2108"/>
                      </a:lnTo>
                      <a:lnTo>
                        <a:pt x="1238" y="2102"/>
                      </a:lnTo>
                      <a:lnTo>
                        <a:pt x="1244" y="2096"/>
                      </a:lnTo>
                      <a:lnTo>
                        <a:pt x="1247" y="2088"/>
                      </a:lnTo>
                      <a:lnTo>
                        <a:pt x="1253" y="2078"/>
                      </a:lnTo>
                      <a:lnTo>
                        <a:pt x="1267" y="2059"/>
                      </a:lnTo>
                      <a:lnTo>
                        <a:pt x="1275" y="2045"/>
                      </a:lnTo>
                      <a:lnTo>
                        <a:pt x="1286" y="2032"/>
                      </a:lnTo>
                      <a:lnTo>
                        <a:pt x="1291" y="2010"/>
                      </a:lnTo>
                      <a:lnTo>
                        <a:pt x="1303" y="1981"/>
                      </a:lnTo>
                      <a:lnTo>
                        <a:pt x="1309" y="1973"/>
                      </a:lnTo>
                      <a:lnTo>
                        <a:pt x="1314" y="1963"/>
                      </a:lnTo>
                      <a:lnTo>
                        <a:pt x="1318" y="1956"/>
                      </a:lnTo>
                      <a:lnTo>
                        <a:pt x="1324" y="1951"/>
                      </a:lnTo>
                      <a:lnTo>
                        <a:pt x="1339" y="1930"/>
                      </a:lnTo>
                      <a:lnTo>
                        <a:pt x="1346" y="1922"/>
                      </a:lnTo>
                      <a:lnTo>
                        <a:pt x="1352" y="1919"/>
                      </a:lnTo>
                      <a:lnTo>
                        <a:pt x="1363" y="1915"/>
                      </a:lnTo>
                      <a:lnTo>
                        <a:pt x="1368" y="1902"/>
                      </a:lnTo>
                      <a:lnTo>
                        <a:pt x="1377" y="1895"/>
                      </a:lnTo>
                      <a:lnTo>
                        <a:pt x="1380" y="1873"/>
                      </a:lnTo>
                      <a:lnTo>
                        <a:pt x="1382" y="1834"/>
                      </a:lnTo>
                      <a:lnTo>
                        <a:pt x="1384" y="1829"/>
                      </a:lnTo>
                      <a:lnTo>
                        <a:pt x="1390" y="1829"/>
                      </a:lnTo>
                      <a:lnTo>
                        <a:pt x="1392" y="1825"/>
                      </a:lnTo>
                      <a:lnTo>
                        <a:pt x="1389" y="1820"/>
                      </a:lnTo>
                      <a:lnTo>
                        <a:pt x="1382" y="1813"/>
                      </a:lnTo>
                      <a:lnTo>
                        <a:pt x="1380" y="1809"/>
                      </a:lnTo>
                      <a:lnTo>
                        <a:pt x="1380" y="1795"/>
                      </a:lnTo>
                      <a:lnTo>
                        <a:pt x="1378" y="1792"/>
                      </a:lnTo>
                      <a:lnTo>
                        <a:pt x="1378" y="1777"/>
                      </a:lnTo>
                      <a:lnTo>
                        <a:pt x="1376" y="1769"/>
                      </a:lnTo>
                      <a:lnTo>
                        <a:pt x="1376" y="1762"/>
                      </a:lnTo>
                      <a:lnTo>
                        <a:pt x="1378" y="1758"/>
                      </a:lnTo>
                      <a:lnTo>
                        <a:pt x="1380" y="1752"/>
                      </a:lnTo>
                      <a:lnTo>
                        <a:pt x="1380" y="1742"/>
                      </a:lnTo>
                      <a:lnTo>
                        <a:pt x="1390" y="1726"/>
                      </a:lnTo>
                      <a:lnTo>
                        <a:pt x="1395" y="1719"/>
                      </a:lnTo>
                      <a:lnTo>
                        <a:pt x="1409" y="1706"/>
                      </a:lnTo>
                      <a:lnTo>
                        <a:pt x="1428" y="1684"/>
                      </a:lnTo>
                      <a:lnTo>
                        <a:pt x="1431" y="1684"/>
                      </a:lnTo>
                      <a:lnTo>
                        <a:pt x="1436" y="1680"/>
                      </a:lnTo>
                      <a:lnTo>
                        <a:pt x="1446" y="1672"/>
                      </a:lnTo>
                      <a:lnTo>
                        <a:pt x="1459" y="1662"/>
                      </a:lnTo>
                      <a:lnTo>
                        <a:pt x="1464" y="1656"/>
                      </a:lnTo>
                      <a:lnTo>
                        <a:pt x="1474" y="1650"/>
                      </a:lnTo>
                      <a:lnTo>
                        <a:pt x="1487" y="1636"/>
                      </a:lnTo>
                      <a:lnTo>
                        <a:pt x="1501" y="1628"/>
                      </a:lnTo>
                      <a:lnTo>
                        <a:pt x="1511" y="1628"/>
                      </a:lnTo>
                      <a:lnTo>
                        <a:pt x="1516" y="1625"/>
                      </a:lnTo>
                      <a:lnTo>
                        <a:pt x="1522" y="1618"/>
                      </a:lnTo>
                      <a:lnTo>
                        <a:pt x="1533" y="1614"/>
                      </a:lnTo>
                      <a:lnTo>
                        <a:pt x="1550" y="1614"/>
                      </a:lnTo>
                      <a:lnTo>
                        <a:pt x="1561" y="1606"/>
                      </a:lnTo>
                      <a:lnTo>
                        <a:pt x="1565" y="1604"/>
                      </a:lnTo>
                      <a:lnTo>
                        <a:pt x="1573" y="1593"/>
                      </a:lnTo>
                      <a:lnTo>
                        <a:pt x="1578" y="1591"/>
                      </a:lnTo>
                      <a:lnTo>
                        <a:pt x="1591" y="1588"/>
                      </a:lnTo>
                      <a:lnTo>
                        <a:pt x="1598" y="1588"/>
                      </a:lnTo>
                      <a:lnTo>
                        <a:pt x="1600" y="1585"/>
                      </a:lnTo>
                      <a:lnTo>
                        <a:pt x="1600" y="1581"/>
                      </a:lnTo>
                      <a:lnTo>
                        <a:pt x="1597" y="1579"/>
                      </a:lnTo>
                      <a:lnTo>
                        <a:pt x="1597" y="1576"/>
                      </a:lnTo>
                      <a:lnTo>
                        <a:pt x="1605" y="1569"/>
                      </a:lnTo>
                      <a:lnTo>
                        <a:pt x="1608" y="1569"/>
                      </a:lnTo>
                      <a:lnTo>
                        <a:pt x="1608" y="1567"/>
                      </a:lnTo>
                      <a:lnTo>
                        <a:pt x="1609" y="1571"/>
                      </a:lnTo>
                      <a:lnTo>
                        <a:pt x="1615" y="1572"/>
                      </a:lnTo>
                      <a:lnTo>
                        <a:pt x="1638" y="1566"/>
                      </a:lnTo>
                      <a:lnTo>
                        <a:pt x="1643" y="1566"/>
                      </a:lnTo>
                      <a:lnTo>
                        <a:pt x="1647" y="1569"/>
                      </a:lnTo>
                      <a:lnTo>
                        <a:pt x="1657" y="1570"/>
                      </a:lnTo>
                      <a:lnTo>
                        <a:pt x="1673" y="1564"/>
                      </a:lnTo>
                      <a:lnTo>
                        <a:pt x="1680" y="1564"/>
                      </a:lnTo>
                      <a:lnTo>
                        <a:pt x="1686" y="1566"/>
                      </a:lnTo>
                      <a:lnTo>
                        <a:pt x="1697" y="1567"/>
                      </a:lnTo>
                      <a:lnTo>
                        <a:pt x="1708" y="1567"/>
                      </a:lnTo>
                      <a:lnTo>
                        <a:pt x="1732" y="1564"/>
                      </a:lnTo>
                      <a:lnTo>
                        <a:pt x="1736" y="1563"/>
                      </a:lnTo>
                      <a:lnTo>
                        <a:pt x="1740" y="1554"/>
                      </a:lnTo>
                      <a:lnTo>
                        <a:pt x="1743" y="1542"/>
                      </a:lnTo>
                      <a:lnTo>
                        <a:pt x="1751" y="1533"/>
                      </a:lnTo>
                      <a:lnTo>
                        <a:pt x="1759" y="1529"/>
                      </a:lnTo>
                      <a:lnTo>
                        <a:pt x="1778" y="1521"/>
                      </a:lnTo>
                      <a:lnTo>
                        <a:pt x="1787" y="1512"/>
                      </a:lnTo>
                      <a:lnTo>
                        <a:pt x="1791" y="1505"/>
                      </a:lnTo>
                      <a:lnTo>
                        <a:pt x="1792" y="1497"/>
                      </a:lnTo>
                      <a:lnTo>
                        <a:pt x="1793" y="1483"/>
                      </a:lnTo>
                      <a:lnTo>
                        <a:pt x="1796" y="1469"/>
                      </a:lnTo>
                      <a:lnTo>
                        <a:pt x="1808" y="1452"/>
                      </a:lnTo>
                      <a:lnTo>
                        <a:pt x="1825" y="1431"/>
                      </a:lnTo>
                      <a:lnTo>
                        <a:pt x="1834" y="1416"/>
                      </a:lnTo>
                      <a:lnTo>
                        <a:pt x="1845" y="1388"/>
                      </a:lnTo>
                      <a:lnTo>
                        <a:pt x="1858" y="1373"/>
                      </a:lnTo>
                      <a:lnTo>
                        <a:pt x="1864" y="1365"/>
                      </a:lnTo>
                      <a:lnTo>
                        <a:pt x="1867" y="1335"/>
                      </a:lnTo>
                      <a:lnTo>
                        <a:pt x="1867" y="1318"/>
                      </a:lnTo>
                      <a:lnTo>
                        <a:pt x="1868" y="1305"/>
                      </a:lnTo>
                      <a:lnTo>
                        <a:pt x="1872" y="1291"/>
                      </a:lnTo>
                      <a:lnTo>
                        <a:pt x="1878" y="1282"/>
                      </a:lnTo>
                      <a:lnTo>
                        <a:pt x="1890" y="1268"/>
                      </a:lnTo>
                      <a:lnTo>
                        <a:pt x="1894" y="1260"/>
                      </a:lnTo>
                      <a:lnTo>
                        <a:pt x="1894" y="1244"/>
                      </a:lnTo>
                      <a:lnTo>
                        <a:pt x="1898" y="1206"/>
                      </a:lnTo>
                      <a:lnTo>
                        <a:pt x="1900" y="1199"/>
                      </a:lnTo>
                      <a:lnTo>
                        <a:pt x="1904" y="1173"/>
                      </a:lnTo>
                      <a:lnTo>
                        <a:pt x="1907" y="1156"/>
                      </a:lnTo>
                      <a:lnTo>
                        <a:pt x="1906" y="1144"/>
                      </a:lnTo>
                      <a:lnTo>
                        <a:pt x="1904" y="1134"/>
                      </a:lnTo>
                      <a:lnTo>
                        <a:pt x="1904" y="1111"/>
                      </a:lnTo>
                      <a:lnTo>
                        <a:pt x="1901" y="1102"/>
                      </a:lnTo>
                      <a:lnTo>
                        <a:pt x="1901" y="1080"/>
                      </a:lnTo>
                      <a:lnTo>
                        <a:pt x="1904" y="1052"/>
                      </a:lnTo>
                      <a:lnTo>
                        <a:pt x="1907" y="1034"/>
                      </a:lnTo>
                      <a:lnTo>
                        <a:pt x="1907" y="1022"/>
                      </a:lnTo>
                      <a:lnTo>
                        <a:pt x="1910" y="1009"/>
                      </a:lnTo>
                      <a:lnTo>
                        <a:pt x="1911" y="1006"/>
                      </a:lnTo>
                      <a:lnTo>
                        <a:pt x="1922" y="995"/>
                      </a:lnTo>
                      <a:lnTo>
                        <a:pt x="1926" y="995"/>
                      </a:lnTo>
                      <a:lnTo>
                        <a:pt x="1935" y="998"/>
                      </a:lnTo>
                      <a:lnTo>
                        <a:pt x="1937" y="998"/>
                      </a:lnTo>
                      <a:lnTo>
                        <a:pt x="1952" y="984"/>
                      </a:lnTo>
                      <a:lnTo>
                        <a:pt x="1963" y="969"/>
                      </a:lnTo>
                      <a:lnTo>
                        <a:pt x="1975" y="947"/>
                      </a:lnTo>
                      <a:lnTo>
                        <a:pt x="1981" y="929"/>
                      </a:lnTo>
                      <a:lnTo>
                        <a:pt x="1989" y="914"/>
                      </a:lnTo>
                      <a:lnTo>
                        <a:pt x="1997" y="902"/>
                      </a:lnTo>
                      <a:lnTo>
                        <a:pt x="2013" y="889"/>
                      </a:lnTo>
                      <a:lnTo>
                        <a:pt x="2018" y="881"/>
                      </a:lnTo>
                      <a:lnTo>
                        <a:pt x="2028" y="871"/>
                      </a:lnTo>
                      <a:lnTo>
                        <a:pt x="2049" y="860"/>
                      </a:lnTo>
                      <a:lnTo>
                        <a:pt x="2055" y="853"/>
                      </a:lnTo>
                      <a:lnTo>
                        <a:pt x="2063" y="840"/>
                      </a:lnTo>
                      <a:lnTo>
                        <a:pt x="2076" y="824"/>
                      </a:lnTo>
                      <a:lnTo>
                        <a:pt x="2094" y="805"/>
                      </a:lnTo>
                      <a:lnTo>
                        <a:pt x="2111" y="779"/>
                      </a:lnTo>
                      <a:lnTo>
                        <a:pt x="2115" y="776"/>
                      </a:lnTo>
                      <a:lnTo>
                        <a:pt x="2120" y="767"/>
                      </a:lnTo>
                      <a:lnTo>
                        <a:pt x="2120" y="767"/>
                      </a:lnTo>
                      <a:lnTo>
                        <a:pt x="2130" y="724"/>
                      </a:lnTo>
                      <a:lnTo>
                        <a:pt x="2132" y="709"/>
                      </a:lnTo>
                      <a:lnTo>
                        <a:pt x="2135" y="673"/>
                      </a:lnTo>
                      <a:lnTo>
                        <a:pt x="2135" y="650"/>
                      </a:lnTo>
                      <a:lnTo>
                        <a:pt x="2126" y="629"/>
                      </a:lnTo>
                      <a:lnTo>
                        <a:pt x="2120" y="597"/>
                      </a:lnTo>
                      <a:lnTo>
                        <a:pt x="2111" y="582"/>
                      </a:lnTo>
                      <a:lnTo>
                        <a:pt x="2102" y="570"/>
                      </a:lnTo>
                      <a:lnTo>
                        <a:pt x="2093" y="565"/>
                      </a:lnTo>
                      <a:lnTo>
                        <a:pt x="2046" y="565"/>
                      </a:lnTo>
                      <a:lnTo>
                        <a:pt x="2040" y="565"/>
                      </a:lnTo>
                      <a:lnTo>
                        <a:pt x="2034" y="564"/>
                      </a:lnTo>
                      <a:lnTo>
                        <a:pt x="2030" y="560"/>
                      </a:lnTo>
                      <a:lnTo>
                        <a:pt x="2022" y="558"/>
                      </a:lnTo>
                      <a:lnTo>
                        <a:pt x="2014" y="558"/>
                      </a:lnTo>
                      <a:lnTo>
                        <a:pt x="2009" y="550"/>
                      </a:lnTo>
                      <a:lnTo>
                        <a:pt x="2000" y="542"/>
                      </a:lnTo>
                      <a:lnTo>
                        <a:pt x="1993" y="538"/>
                      </a:lnTo>
                      <a:lnTo>
                        <a:pt x="1985" y="534"/>
                      </a:lnTo>
                      <a:lnTo>
                        <a:pt x="1971" y="526"/>
                      </a:lnTo>
                      <a:lnTo>
                        <a:pt x="1942" y="496"/>
                      </a:lnTo>
                      <a:lnTo>
                        <a:pt x="1930" y="485"/>
                      </a:lnTo>
                      <a:lnTo>
                        <a:pt x="1915" y="474"/>
                      </a:lnTo>
                      <a:lnTo>
                        <a:pt x="1896" y="463"/>
                      </a:lnTo>
                      <a:lnTo>
                        <a:pt x="1883" y="455"/>
                      </a:lnTo>
                      <a:lnTo>
                        <a:pt x="1872" y="448"/>
                      </a:lnTo>
                      <a:lnTo>
                        <a:pt x="1860" y="445"/>
                      </a:lnTo>
                      <a:lnTo>
                        <a:pt x="1808" y="444"/>
                      </a:lnTo>
                      <a:lnTo>
                        <a:pt x="1799" y="445"/>
                      </a:lnTo>
                      <a:lnTo>
                        <a:pt x="1790" y="445"/>
                      </a:lnTo>
                      <a:lnTo>
                        <a:pt x="1760" y="444"/>
                      </a:lnTo>
                      <a:lnTo>
                        <a:pt x="1751" y="442"/>
                      </a:lnTo>
                      <a:lnTo>
                        <a:pt x="1731" y="437"/>
                      </a:lnTo>
                      <a:lnTo>
                        <a:pt x="1678" y="420"/>
                      </a:lnTo>
                      <a:lnTo>
                        <a:pt x="1668" y="420"/>
                      </a:lnTo>
                      <a:lnTo>
                        <a:pt x="1665" y="420"/>
                      </a:lnTo>
                      <a:lnTo>
                        <a:pt x="1659" y="413"/>
                      </a:lnTo>
                      <a:lnTo>
                        <a:pt x="1652" y="417"/>
                      </a:lnTo>
                      <a:lnTo>
                        <a:pt x="1645" y="423"/>
                      </a:lnTo>
                      <a:lnTo>
                        <a:pt x="1636" y="426"/>
                      </a:lnTo>
                      <a:lnTo>
                        <a:pt x="1620" y="433"/>
                      </a:lnTo>
                      <a:lnTo>
                        <a:pt x="1611" y="434"/>
                      </a:lnTo>
                      <a:lnTo>
                        <a:pt x="1610" y="428"/>
                      </a:lnTo>
                      <a:lnTo>
                        <a:pt x="1613" y="421"/>
                      </a:lnTo>
                      <a:lnTo>
                        <a:pt x="1619" y="415"/>
                      </a:lnTo>
                      <a:lnTo>
                        <a:pt x="1619" y="410"/>
                      </a:lnTo>
                      <a:lnTo>
                        <a:pt x="1616" y="405"/>
                      </a:lnTo>
                      <a:lnTo>
                        <a:pt x="1611" y="403"/>
                      </a:lnTo>
                      <a:lnTo>
                        <a:pt x="1609" y="403"/>
                      </a:lnTo>
                      <a:lnTo>
                        <a:pt x="1605" y="404"/>
                      </a:lnTo>
                      <a:lnTo>
                        <a:pt x="1602" y="404"/>
                      </a:lnTo>
                      <a:lnTo>
                        <a:pt x="1600" y="403"/>
                      </a:lnTo>
                      <a:lnTo>
                        <a:pt x="1600" y="399"/>
                      </a:lnTo>
                      <a:lnTo>
                        <a:pt x="1604" y="397"/>
                      </a:lnTo>
                      <a:lnTo>
                        <a:pt x="1605" y="387"/>
                      </a:lnTo>
                      <a:lnTo>
                        <a:pt x="1598" y="375"/>
                      </a:lnTo>
                      <a:lnTo>
                        <a:pt x="1587" y="366"/>
                      </a:lnTo>
                      <a:lnTo>
                        <a:pt x="1582" y="367"/>
                      </a:lnTo>
                      <a:lnTo>
                        <a:pt x="1576" y="370"/>
                      </a:lnTo>
                      <a:lnTo>
                        <a:pt x="1570" y="375"/>
                      </a:lnTo>
                      <a:lnTo>
                        <a:pt x="1564" y="378"/>
                      </a:lnTo>
                      <a:lnTo>
                        <a:pt x="1564" y="369"/>
                      </a:lnTo>
                      <a:lnTo>
                        <a:pt x="1561" y="364"/>
                      </a:lnTo>
                      <a:lnTo>
                        <a:pt x="1555" y="355"/>
                      </a:lnTo>
                      <a:lnTo>
                        <a:pt x="1543" y="353"/>
                      </a:lnTo>
                      <a:lnTo>
                        <a:pt x="1533" y="347"/>
                      </a:lnTo>
                      <a:lnTo>
                        <a:pt x="1522" y="345"/>
                      </a:lnTo>
                      <a:lnTo>
                        <a:pt x="1517" y="340"/>
                      </a:lnTo>
                      <a:lnTo>
                        <a:pt x="1502" y="340"/>
                      </a:lnTo>
                      <a:lnTo>
                        <a:pt x="1497" y="339"/>
                      </a:lnTo>
                      <a:lnTo>
                        <a:pt x="1465" y="322"/>
                      </a:lnTo>
                      <a:lnTo>
                        <a:pt x="1454" y="318"/>
                      </a:lnTo>
                      <a:lnTo>
                        <a:pt x="1425" y="320"/>
                      </a:lnTo>
                      <a:lnTo>
                        <a:pt x="1416" y="324"/>
                      </a:lnTo>
                      <a:lnTo>
                        <a:pt x="1409" y="339"/>
                      </a:lnTo>
                      <a:lnTo>
                        <a:pt x="1403" y="342"/>
                      </a:lnTo>
                      <a:lnTo>
                        <a:pt x="1399" y="350"/>
                      </a:lnTo>
                      <a:lnTo>
                        <a:pt x="1396" y="359"/>
                      </a:lnTo>
                      <a:lnTo>
                        <a:pt x="1392" y="366"/>
                      </a:lnTo>
                      <a:lnTo>
                        <a:pt x="1383" y="366"/>
                      </a:lnTo>
                      <a:lnTo>
                        <a:pt x="1374" y="370"/>
                      </a:lnTo>
                      <a:lnTo>
                        <a:pt x="1371" y="371"/>
                      </a:lnTo>
                      <a:lnTo>
                        <a:pt x="1365" y="376"/>
                      </a:lnTo>
                      <a:lnTo>
                        <a:pt x="1358" y="396"/>
                      </a:lnTo>
                      <a:lnTo>
                        <a:pt x="1355" y="403"/>
                      </a:lnTo>
                      <a:lnTo>
                        <a:pt x="1352" y="404"/>
                      </a:lnTo>
                      <a:lnTo>
                        <a:pt x="1351" y="408"/>
                      </a:lnTo>
                      <a:lnTo>
                        <a:pt x="1349" y="418"/>
                      </a:lnTo>
                      <a:lnTo>
                        <a:pt x="1344" y="419"/>
                      </a:lnTo>
                      <a:lnTo>
                        <a:pt x="1344" y="419"/>
                      </a:lnTo>
                      <a:lnTo>
                        <a:pt x="1341" y="412"/>
                      </a:lnTo>
                      <a:lnTo>
                        <a:pt x="1341" y="401"/>
                      </a:lnTo>
                      <a:lnTo>
                        <a:pt x="1345" y="386"/>
                      </a:lnTo>
                      <a:lnTo>
                        <a:pt x="1342" y="386"/>
                      </a:lnTo>
                      <a:lnTo>
                        <a:pt x="1334" y="386"/>
                      </a:lnTo>
                      <a:lnTo>
                        <a:pt x="1326" y="388"/>
                      </a:lnTo>
                      <a:lnTo>
                        <a:pt x="1319" y="387"/>
                      </a:lnTo>
                      <a:lnTo>
                        <a:pt x="1296" y="388"/>
                      </a:lnTo>
                      <a:lnTo>
                        <a:pt x="1287" y="387"/>
                      </a:lnTo>
                      <a:lnTo>
                        <a:pt x="1286" y="388"/>
                      </a:lnTo>
                      <a:lnTo>
                        <a:pt x="1280" y="388"/>
                      </a:lnTo>
                      <a:lnTo>
                        <a:pt x="1277" y="387"/>
                      </a:lnTo>
                      <a:lnTo>
                        <a:pt x="1271" y="387"/>
                      </a:lnTo>
                      <a:lnTo>
                        <a:pt x="1256" y="392"/>
                      </a:lnTo>
                      <a:lnTo>
                        <a:pt x="1250" y="392"/>
                      </a:lnTo>
                      <a:lnTo>
                        <a:pt x="1238" y="387"/>
                      </a:lnTo>
                      <a:lnTo>
                        <a:pt x="1234" y="387"/>
                      </a:lnTo>
                      <a:lnTo>
                        <a:pt x="1232" y="388"/>
                      </a:lnTo>
                      <a:lnTo>
                        <a:pt x="1229" y="397"/>
                      </a:lnTo>
                      <a:lnTo>
                        <a:pt x="1228" y="399"/>
                      </a:lnTo>
                      <a:lnTo>
                        <a:pt x="1226" y="397"/>
                      </a:lnTo>
                      <a:lnTo>
                        <a:pt x="1224" y="390"/>
                      </a:lnTo>
                      <a:lnTo>
                        <a:pt x="1226" y="387"/>
                      </a:lnTo>
                      <a:lnTo>
                        <a:pt x="1232" y="381"/>
                      </a:lnTo>
                      <a:lnTo>
                        <a:pt x="1238" y="381"/>
                      </a:lnTo>
                      <a:lnTo>
                        <a:pt x="1247" y="385"/>
                      </a:lnTo>
                      <a:lnTo>
                        <a:pt x="1259" y="386"/>
                      </a:lnTo>
                      <a:lnTo>
                        <a:pt x="1269" y="382"/>
                      </a:lnTo>
                      <a:lnTo>
                        <a:pt x="1271" y="380"/>
                      </a:lnTo>
                      <a:lnTo>
                        <a:pt x="1272" y="377"/>
                      </a:lnTo>
                      <a:lnTo>
                        <a:pt x="1272" y="355"/>
                      </a:lnTo>
                      <a:lnTo>
                        <a:pt x="1271" y="353"/>
                      </a:lnTo>
                      <a:lnTo>
                        <a:pt x="1265" y="353"/>
                      </a:lnTo>
                      <a:lnTo>
                        <a:pt x="1264" y="349"/>
                      </a:lnTo>
                      <a:lnTo>
                        <a:pt x="1258" y="345"/>
                      </a:lnTo>
                      <a:lnTo>
                        <a:pt x="1256" y="344"/>
                      </a:lnTo>
                      <a:lnTo>
                        <a:pt x="1256" y="340"/>
                      </a:lnTo>
                      <a:lnTo>
                        <a:pt x="1261" y="339"/>
                      </a:lnTo>
                      <a:lnTo>
                        <a:pt x="1266" y="334"/>
                      </a:lnTo>
                      <a:lnTo>
                        <a:pt x="1267" y="329"/>
                      </a:lnTo>
                      <a:lnTo>
                        <a:pt x="1261" y="329"/>
                      </a:lnTo>
                      <a:lnTo>
                        <a:pt x="1258" y="332"/>
                      </a:lnTo>
                      <a:lnTo>
                        <a:pt x="1254" y="332"/>
                      </a:lnTo>
                      <a:lnTo>
                        <a:pt x="1249" y="340"/>
                      </a:lnTo>
                      <a:lnTo>
                        <a:pt x="1247" y="348"/>
                      </a:lnTo>
                      <a:lnTo>
                        <a:pt x="1236" y="348"/>
                      </a:lnTo>
                      <a:lnTo>
                        <a:pt x="1234" y="345"/>
                      </a:lnTo>
                      <a:lnTo>
                        <a:pt x="1234" y="343"/>
                      </a:lnTo>
                      <a:lnTo>
                        <a:pt x="1234" y="327"/>
                      </a:lnTo>
                      <a:lnTo>
                        <a:pt x="1231" y="317"/>
                      </a:lnTo>
                      <a:lnTo>
                        <a:pt x="1231" y="308"/>
                      </a:lnTo>
                      <a:lnTo>
                        <a:pt x="1232" y="306"/>
                      </a:lnTo>
                      <a:lnTo>
                        <a:pt x="1238" y="299"/>
                      </a:lnTo>
                      <a:lnTo>
                        <a:pt x="1243" y="292"/>
                      </a:lnTo>
                      <a:lnTo>
                        <a:pt x="1253" y="281"/>
                      </a:lnTo>
                      <a:lnTo>
                        <a:pt x="1266" y="267"/>
                      </a:lnTo>
                      <a:lnTo>
                        <a:pt x="1283" y="254"/>
                      </a:lnTo>
                      <a:lnTo>
                        <a:pt x="1291" y="242"/>
                      </a:lnTo>
                      <a:lnTo>
                        <a:pt x="1297" y="238"/>
                      </a:lnTo>
                      <a:lnTo>
                        <a:pt x="1303" y="232"/>
                      </a:lnTo>
                      <a:lnTo>
                        <a:pt x="1306" y="222"/>
                      </a:lnTo>
                      <a:lnTo>
                        <a:pt x="1306" y="218"/>
                      </a:lnTo>
                      <a:lnTo>
                        <a:pt x="1312" y="199"/>
                      </a:lnTo>
                      <a:lnTo>
                        <a:pt x="1312" y="195"/>
                      </a:lnTo>
                      <a:lnTo>
                        <a:pt x="1308" y="192"/>
                      </a:lnTo>
                      <a:lnTo>
                        <a:pt x="1301" y="192"/>
                      </a:lnTo>
                      <a:lnTo>
                        <a:pt x="1285" y="187"/>
                      </a:lnTo>
                      <a:lnTo>
                        <a:pt x="1279" y="175"/>
                      </a:lnTo>
                      <a:lnTo>
                        <a:pt x="1272" y="152"/>
                      </a:lnTo>
                      <a:lnTo>
                        <a:pt x="1271" y="150"/>
                      </a:lnTo>
                      <a:lnTo>
                        <a:pt x="1269" y="138"/>
                      </a:lnTo>
                      <a:lnTo>
                        <a:pt x="1264" y="129"/>
                      </a:lnTo>
                      <a:lnTo>
                        <a:pt x="1260" y="116"/>
                      </a:lnTo>
                      <a:lnTo>
                        <a:pt x="1256" y="105"/>
                      </a:lnTo>
                      <a:lnTo>
                        <a:pt x="1253" y="91"/>
                      </a:lnTo>
                      <a:lnTo>
                        <a:pt x="1253" y="80"/>
                      </a:lnTo>
                      <a:lnTo>
                        <a:pt x="1247" y="69"/>
                      </a:lnTo>
                      <a:lnTo>
                        <a:pt x="1237" y="57"/>
                      </a:lnTo>
                      <a:lnTo>
                        <a:pt x="1232" y="53"/>
                      </a:lnTo>
                      <a:lnTo>
                        <a:pt x="1229" y="54"/>
                      </a:lnTo>
                      <a:lnTo>
                        <a:pt x="1227" y="62"/>
                      </a:lnTo>
                      <a:lnTo>
                        <a:pt x="1222" y="63"/>
                      </a:lnTo>
                      <a:lnTo>
                        <a:pt x="1209" y="76"/>
                      </a:lnTo>
                      <a:lnTo>
                        <a:pt x="1206" y="84"/>
                      </a:lnTo>
                      <a:lnTo>
                        <a:pt x="1193" y="102"/>
                      </a:lnTo>
                      <a:lnTo>
                        <a:pt x="1183" y="114"/>
                      </a:lnTo>
                      <a:lnTo>
                        <a:pt x="1179" y="121"/>
                      </a:lnTo>
                      <a:lnTo>
                        <a:pt x="1170" y="143"/>
                      </a:lnTo>
                      <a:lnTo>
                        <a:pt x="1143" y="167"/>
                      </a:lnTo>
                      <a:lnTo>
                        <a:pt x="1141" y="170"/>
                      </a:lnTo>
                      <a:lnTo>
                        <a:pt x="1136" y="172"/>
                      </a:lnTo>
                      <a:lnTo>
                        <a:pt x="1126" y="172"/>
                      </a:lnTo>
                      <a:lnTo>
                        <a:pt x="1119" y="168"/>
                      </a:lnTo>
                      <a:lnTo>
                        <a:pt x="1113" y="168"/>
                      </a:lnTo>
                      <a:lnTo>
                        <a:pt x="1109" y="170"/>
                      </a:lnTo>
                      <a:lnTo>
                        <a:pt x="1093" y="177"/>
                      </a:lnTo>
                      <a:lnTo>
                        <a:pt x="1087" y="177"/>
                      </a:lnTo>
                      <a:lnTo>
                        <a:pt x="1084" y="176"/>
                      </a:lnTo>
                      <a:lnTo>
                        <a:pt x="1075" y="170"/>
                      </a:lnTo>
                      <a:lnTo>
                        <a:pt x="1065" y="159"/>
                      </a:lnTo>
                      <a:lnTo>
                        <a:pt x="1059" y="157"/>
                      </a:lnTo>
                      <a:lnTo>
                        <a:pt x="1055" y="155"/>
                      </a:lnTo>
                      <a:lnTo>
                        <a:pt x="1034" y="149"/>
                      </a:lnTo>
                      <a:lnTo>
                        <a:pt x="1012" y="155"/>
                      </a:lnTo>
                      <a:lnTo>
                        <a:pt x="1008" y="155"/>
                      </a:lnTo>
                      <a:lnTo>
                        <a:pt x="998" y="152"/>
                      </a:lnTo>
                      <a:lnTo>
                        <a:pt x="991" y="152"/>
                      </a:lnTo>
                      <a:lnTo>
                        <a:pt x="985" y="155"/>
                      </a:lnTo>
                      <a:lnTo>
                        <a:pt x="986" y="179"/>
                      </a:lnTo>
                      <a:lnTo>
                        <a:pt x="982" y="183"/>
                      </a:lnTo>
                      <a:lnTo>
                        <a:pt x="965" y="183"/>
                      </a:lnTo>
                      <a:lnTo>
                        <a:pt x="953" y="178"/>
                      </a:lnTo>
                      <a:lnTo>
                        <a:pt x="942" y="179"/>
                      </a:lnTo>
                      <a:lnTo>
                        <a:pt x="928" y="181"/>
                      </a:lnTo>
                      <a:lnTo>
                        <a:pt x="922" y="178"/>
                      </a:lnTo>
                      <a:lnTo>
                        <a:pt x="921" y="177"/>
                      </a:lnTo>
                      <a:lnTo>
                        <a:pt x="917" y="176"/>
                      </a:lnTo>
                      <a:lnTo>
                        <a:pt x="912" y="176"/>
                      </a:lnTo>
                      <a:lnTo>
                        <a:pt x="901" y="182"/>
                      </a:lnTo>
                      <a:lnTo>
                        <a:pt x="893" y="192"/>
                      </a:lnTo>
                      <a:lnTo>
                        <a:pt x="879" y="192"/>
                      </a:lnTo>
                      <a:lnTo>
                        <a:pt x="871" y="195"/>
                      </a:lnTo>
                      <a:lnTo>
                        <a:pt x="866" y="200"/>
                      </a:lnTo>
                      <a:lnTo>
                        <a:pt x="855" y="200"/>
                      </a:lnTo>
                      <a:lnTo>
                        <a:pt x="846" y="203"/>
                      </a:lnTo>
                      <a:lnTo>
                        <a:pt x="840" y="213"/>
                      </a:lnTo>
                      <a:lnTo>
                        <a:pt x="835" y="215"/>
                      </a:lnTo>
                      <a:lnTo>
                        <a:pt x="822" y="215"/>
                      </a:lnTo>
                      <a:lnTo>
                        <a:pt x="812" y="213"/>
                      </a:lnTo>
                      <a:lnTo>
                        <a:pt x="796" y="203"/>
                      </a:lnTo>
                      <a:lnTo>
                        <a:pt x="790" y="198"/>
                      </a:lnTo>
                      <a:lnTo>
                        <a:pt x="786" y="192"/>
                      </a:lnTo>
                      <a:lnTo>
                        <a:pt x="783" y="191"/>
                      </a:lnTo>
                      <a:lnTo>
                        <a:pt x="779" y="186"/>
                      </a:lnTo>
                      <a:lnTo>
                        <a:pt x="777" y="183"/>
                      </a:lnTo>
                      <a:lnTo>
                        <a:pt x="779" y="170"/>
                      </a:lnTo>
                      <a:lnTo>
                        <a:pt x="777" y="161"/>
                      </a:lnTo>
                      <a:lnTo>
                        <a:pt x="766" y="151"/>
                      </a:lnTo>
                      <a:lnTo>
                        <a:pt x="765" y="148"/>
                      </a:lnTo>
                      <a:lnTo>
                        <a:pt x="765" y="117"/>
                      </a:lnTo>
                      <a:lnTo>
                        <a:pt x="771" y="103"/>
                      </a:lnTo>
                      <a:lnTo>
                        <a:pt x="774" y="96"/>
                      </a:lnTo>
                      <a:lnTo>
                        <a:pt x="774" y="86"/>
                      </a:lnTo>
                      <a:lnTo>
                        <a:pt x="783" y="73"/>
                      </a:lnTo>
                      <a:lnTo>
                        <a:pt x="785" y="70"/>
                      </a:lnTo>
                      <a:lnTo>
                        <a:pt x="783" y="63"/>
                      </a:lnTo>
                      <a:lnTo>
                        <a:pt x="779" y="57"/>
                      </a:lnTo>
                      <a:lnTo>
                        <a:pt x="779" y="42"/>
                      </a:lnTo>
                      <a:lnTo>
                        <a:pt x="767" y="38"/>
                      </a:lnTo>
                      <a:lnTo>
                        <a:pt x="765" y="37"/>
                      </a:lnTo>
                      <a:lnTo>
                        <a:pt x="756" y="36"/>
                      </a:lnTo>
                      <a:lnTo>
                        <a:pt x="760" y="22"/>
                      </a:lnTo>
                      <a:lnTo>
                        <a:pt x="760" y="15"/>
                      </a:lnTo>
                      <a:lnTo>
                        <a:pt x="760" y="9"/>
                      </a:lnTo>
                      <a:lnTo>
                        <a:pt x="755" y="0"/>
                      </a:lnTo>
                      <a:lnTo>
                        <a:pt x="747" y="0"/>
                      </a:lnTo>
                      <a:lnTo>
                        <a:pt x="734" y="4"/>
                      </a:lnTo>
                      <a:lnTo>
                        <a:pt x="725" y="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49" name="Freeform 250"/>
                <p:cNvSpPr>
                  <a:spLocks noChangeAspect="1"/>
                </p:cNvSpPr>
                <p:nvPr/>
              </p:nvSpPr>
              <p:spPr bwMode="gray">
                <a:xfrm>
                  <a:off x="1650" y="2350"/>
                  <a:ext cx="132" cy="182"/>
                </a:xfrm>
                <a:custGeom>
                  <a:avLst/>
                  <a:gdLst/>
                  <a:ahLst/>
                  <a:cxnLst>
                    <a:cxn ang="0">
                      <a:pos x="404" y="0"/>
                    </a:cxn>
                    <a:cxn ang="0">
                      <a:pos x="380" y="12"/>
                    </a:cxn>
                    <a:cxn ang="0">
                      <a:pos x="314" y="58"/>
                    </a:cxn>
                    <a:cxn ang="0">
                      <a:pos x="260" y="65"/>
                    </a:cxn>
                    <a:cxn ang="0">
                      <a:pos x="244" y="82"/>
                    </a:cxn>
                    <a:cxn ang="0">
                      <a:pos x="187" y="102"/>
                    </a:cxn>
                    <a:cxn ang="0">
                      <a:pos x="158" y="170"/>
                    </a:cxn>
                    <a:cxn ang="0">
                      <a:pos x="115" y="213"/>
                    </a:cxn>
                    <a:cxn ang="0">
                      <a:pos x="113" y="242"/>
                    </a:cxn>
                    <a:cxn ang="0">
                      <a:pos x="88" y="226"/>
                    </a:cxn>
                    <a:cxn ang="0">
                      <a:pos x="91" y="251"/>
                    </a:cxn>
                    <a:cxn ang="0">
                      <a:pos x="60" y="278"/>
                    </a:cxn>
                    <a:cxn ang="0">
                      <a:pos x="81" y="320"/>
                    </a:cxn>
                    <a:cxn ang="0">
                      <a:pos x="83" y="380"/>
                    </a:cxn>
                    <a:cxn ang="0">
                      <a:pos x="83" y="462"/>
                    </a:cxn>
                    <a:cxn ang="0">
                      <a:pos x="111" y="472"/>
                    </a:cxn>
                    <a:cxn ang="0">
                      <a:pos x="71" y="533"/>
                    </a:cxn>
                    <a:cxn ang="0">
                      <a:pos x="20" y="560"/>
                    </a:cxn>
                    <a:cxn ang="0">
                      <a:pos x="0" y="596"/>
                    </a:cxn>
                    <a:cxn ang="0">
                      <a:pos x="44" y="629"/>
                    </a:cxn>
                    <a:cxn ang="0">
                      <a:pos x="106" y="673"/>
                    </a:cxn>
                    <a:cxn ang="0">
                      <a:pos x="156" y="665"/>
                    </a:cxn>
                    <a:cxn ang="0">
                      <a:pos x="201" y="687"/>
                    </a:cxn>
                    <a:cxn ang="0">
                      <a:pos x="238" y="708"/>
                    </a:cxn>
                    <a:cxn ang="0">
                      <a:pos x="273" y="743"/>
                    </a:cxn>
                    <a:cxn ang="0">
                      <a:pos x="297" y="776"/>
                    </a:cxn>
                    <a:cxn ang="0">
                      <a:pos x="319" y="811"/>
                    </a:cxn>
                    <a:cxn ang="0">
                      <a:pos x="365" y="821"/>
                    </a:cxn>
                    <a:cxn ang="0">
                      <a:pos x="389" y="807"/>
                    </a:cxn>
                    <a:cxn ang="0">
                      <a:pos x="435" y="807"/>
                    </a:cxn>
                    <a:cxn ang="0">
                      <a:pos x="488" y="842"/>
                    </a:cxn>
                    <a:cxn ang="0">
                      <a:pos x="459" y="892"/>
                    </a:cxn>
                    <a:cxn ang="0">
                      <a:pos x="494" y="909"/>
                    </a:cxn>
                    <a:cxn ang="0">
                      <a:pos x="504" y="858"/>
                    </a:cxn>
                    <a:cxn ang="0">
                      <a:pos x="524" y="752"/>
                    </a:cxn>
                    <a:cxn ang="0">
                      <a:pos x="489" y="655"/>
                    </a:cxn>
                    <a:cxn ang="0">
                      <a:pos x="532" y="652"/>
                    </a:cxn>
                    <a:cxn ang="0">
                      <a:pos x="518" y="627"/>
                    </a:cxn>
                    <a:cxn ang="0">
                      <a:pos x="501" y="620"/>
                    </a:cxn>
                    <a:cxn ang="0">
                      <a:pos x="591" y="575"/>
                    </a:cxn>
                    <a:cxn ang="0">
                      <a:pos x="633" y="574"/>
                    </a:cxn>
                    <a:cxn ang="0">
                      <a:pos x="658" y="603"/>
                    </a:cxn>
                    <a:cxn ang="0">
                      <a:pos x="626" y="516"/>
                    </a:cxn>
                    <a:cxn ang="0">
                      <a:pos x="640" y="493"/>
                    </a:cxn>
                    <a:cxn ang="0">
                      <a:pos x="615" y="453"/>
                    </a:cxn>
                    <a:cxn ang="0">
                      <a:pos x="615" y="403"/>
                    </a:cxn>
                    <a:cxn ang="0">
                      <a:pos x="633" y="353"/>
                    </a:cxn>
                    <a:cxn ang="0">
                      <a:pos x="583" y="353"/>
                    </a:cxn>
                    <a:cxn ang="0">
                      <a:pos x="544" y="348"/>
                    </a:cxn>
                    <a:cxn ang="0">
                      <a:pos x="494" y="307"/>
                    </a:cxn>
                    <a:cxn ang="0">
                      <a:pos x="443" y="294"/>
                    </a:cxn>
                    <a:cxn ang="0">
                      <a:pos x="376" y="283"/>
                    </a:cxn>
                    <a:cxn ang="0">
                      <a:pos x="353" y="223"/>
                    </a:cxn>
                    <a:cxn ang="0">
                      <a:pos x="334" y="180"/>
                    </a:cxn>
                    <a:cxn ang="0">
                      <a:pos x="375" y="62"/>
                    </a:cxn>
                  </a:cxnLst>
                  <a:rect l="0" t="0" r="r" b="b"/>
                  <a:pathLst>
                    <a:path w="663" h="909">
                      <a:moveTo>
                        <a:pt x="419" y="33"/>
                      </a:moveTo>
                      <a:lnTo>
                        <a:pt x="424" y="28"/>
                      </a:lnTo>
                      <a:lnTo>
                        <a:pt x="429" y="21"/>
                      </a:lnTo>
                      <a:lnTo>
                        <a:pt x="427" y="12"/>
                      </a:lnTo>
                      <a:lnTo>
                        <a:pt x="418" y="6"/>
                      </a:lnTo>
                      <a:lnTo>
                        <a:pt x="404" y="0"/>
                      </a:lnTo>
                      <a:lnTo>
                        <a:pt x="396" y="5"/>
                      </a:lnTo>
                      <a:lnTo>
                        <a:pt x="393" y="5"/>
                      </a:lnTo>
                      <a:lnTo>
                        <a:pt x="391" y="5"/>
                      </a:lnTo>
                      <a:lnTo>
                        <a:pt x="391" y="14"/>
                      </a:lnTo>
                      <a:lnTo>
                        <a:pt x="386" y="14"/>
                      </a:lnTo>
                      <a:lnTo>
                        <a:pt x="380" y="12"/>
                      </a:lnTo>
                      <a:lnTo>
                        <a:pt x="378" y="16"/>
                      </a:lnTo>
                      <a:lnTo>
                        <a:pt x="377" y="24"/>
                      </a:lnTo>
                      <a:lnTo>
                        <a:pt x="372" y="31"/>
                      </a:lnTo>
                      <a:lnTo>
                        <a:pt x="366" y="35"/>
                      </a:lnTo>
                      <a:lnTo>
                        <a:pt x="341" y="43"/>
                      </a:lnTo>
                      <a:lnTo>
                        <a:pt x="314" y="58"/>
                      </a:lnTo>
                      <a:lnTo>
                        <a:pt x="310" y="60"/>
                      </a:lnTo>
                      <a:lnTo>
                        <a:pt x="289" y="65"/>
                      </a:lnTo>
                      <a:lnTo>
                        <a:pt x="281" y="65"/>
                      </a:lnTo>
                      <a:lnTo>
                        <a:pt x="271" y="63"/>
                      </a:lnTo>
                      <a:lnTo>
                        <a:pt x="263" y="63"/>
                      </a:lnTo>
                      <a:lnTo>
                        <a:pt x="260" y="65"/>
                      </a:lnTo>
                      <a:lnTo>
                        <a:pt x="257" y="70"/>
                      </a:lnTo>
                      <a:lnTo>
                        <a:pt x="253" y="81"/>
                      </a:lnTo>
                      <a:lnTo>
                        <a:pt x="249" y="90"/>
                      </a:lnTo>
                      <a:lnTo>
                        <a:pt x="247" y="91"/>
                      </a:lnTo>
                      <a:lnTo>
                        <a:pt x="244" y="91"/>
                      </a:lnTo>
                      <a:lnTo>
                        <a:pt x="244" y="82"/>
                      </a:lnTo>
                      <a:lnTo>
                        <a:pt x="242" y="80"/>
                      </a:lnTo>
                      <a:lnTo>
                        <a:pt x="231" y="80"/>
                      </a:lnTo>
                      <a:lnTo>
                        <a:pt x="220" y="80"/>
                      </a:lnTo>
                      <a:lnTo>
                        <a:pt x="216" y="80"/>
                      </a:lnTo>
                      <a:lnTo>
                        <a:pt x="194" y="96"/>
                      </a:lnTo>
                      <a:lnTo>
                        <a:pt x="187" y="102"/>
                      </a:lnTo>
                      <a:lnTo>
                        <a:pt x="185" y="107"/>
                      </a:lnTo>
                      <a:lnTo>
                        <a:pt x="183" y="128"/>
                      </a:lnTo>
                      <a:lnTo>
                        <a:pt x="181" y="144"/>
                      </a:lnTo>
                      <a:lnTo>
                        <a:pt x="179" y="160"/>
                      </a:lnTo>
                      <a:lnTo>
                        <a:pt x="173" y="166"/>
                      </a:lnTo>
                      <a:lnTo>
                        <a:pt x="158" y="170"/>
                      </a:lnTo>
                      <a:lnTo>
                        <a:pt x="155" y="173"/>
                      </a:lnTo>
                      <a:lnTo>
                        <a:pt x="146" y="188"/>
                      </a:lnTo>
                      <a:lnTo>
                        <a:pt x="142" y="192"/>
                      </a:lnTo>
                      <a:lnTo>
                        <a:pt x="135" y="198"/>
                      </a:lnTo>
                      <a:lnTo>
                        <a:pt x="117" y="209"/>
                      </a:lnTo>
                      <a:lnTo>
                        <a:pt x="115" y="213"/>
                      </a:lnTo>
                      <a:lnTo>
                        <a:pt x="117" y="216"/>
                      </a:lnTo>
                      <a:lnTo>
                        <a:pt x="118" y="219"/>
                      </a:lnTo>
                      <a:lnTo>
                        <a:pt x="122" y="238"/>
                      </a:lnTo>
                      <a:lnTo>
                        <a:pt x="119" y="245"/>
                      </a:lnTo>
                      <a:lnTo>
                        <a:pt x="118" y="246"/>
                      </a:lnTo>
                      <a:lnTo>
                        <a:pt x="113" y="242"/>
                      </a:lnTo>
                      <a:lnTo>
                        <a:pt x="103" y="229"/>
                      </a:lnTo>
                      <a:lnTo>
                        <a:pt x="86" y="209"/>
                      </a:lnTo>
                      <a:lnTo>
                        <a:pt x="85" y="213"/>
                      </a:lnTo>
                      <a:lnTo>
                        <a:pt x="83" y="221"/>
                      </a:lnTo>
                      <a:lnTo>
                        <a:pt x="83" y="223"/>
                      </a:lnTo>
                      <a:lnTo>
                        <a:pt x="88" y="226"/>
                      </a:lnTo>
                      <a:lnTo>
                        <a:pt x="92" y="232"/>
                      </a:lnTo>
                      <a:lnTo>
                        <a:pt x="92" y="238"/>
                      </a:lnTo>
                      <a:lnTo>
                        <a:pt x="93" y="240"/>
                      </a:lnTo>
                      <a:lnTo>
                        <a:pt x="97" y="242"/>
                      </a:lnTo>
                      <a:lnTo>
                        <a:pt x="97" y="246"/>
                      </a:lnTo>
                      <a:lnTo>
                        <a:pt x="91" y="251"/>
                      </a:lnTo>
                      <a:lnTo>
                        <a:pt x="81" y="264"/>
                      </a:lnTo>
                      <a:lnTo>
                        <a:pt x="77" y="267"/>
                      </a:lnTo>
                      <a:lnTo>
                        <a:pt x="72" y="263"/>
                      </a:lnTo>
                      <a:lnTo>
                        <a:pt x="69" y="264"/>
                      </a:lnTo>
                      <a:lnTo>
                        <a:pt x="69" y="272"/>
                      </a:lnTo>
                      <a:lnTo>
                        <a:pt x="60" y="278"/>
                      </a:lnTo>
                      <a:lnTo>
                        <a:pt x="60" y="283"/>
                      </a:lnTo>
                      <a:lnTo>
                        <a:pt x="59" y="283"/>
                      </a:lnTo>
                      <a:lnTo>
                        <a:pt x="61" y="288"/>
                      </a:lnTo>
                      <a:lnTo>
                        <a:pt x="66" y="306"/>
                      </a:lnTo>
                      <a:lnTo>
                        <a:pt x="70" y="311"/>
                      </a:lnTo>
                      <a:lnTo>
                        <a:pt x="81" y="320"/>
                      </a:lnTo>
                      <a:lnTo>
                        <a:pt x="86" y="327"/>
                      </a:lnTo>
                      <a:lnTo>
                        <a:pt x="87" y="331"/>
                      </a:lnTo>
                      <a:lnTo>
                        <a:pt x="85" y="353"/>
                      </a:lnTo>
                      <a:lnTo>
                        <a:pt x="88" y="367"/>
                      </a:lnTo>
                      <a:lnTo>
                        <a:pt x="88" y="372"/>
                      </a:lnTo>
                      <a:lnTo>
                        <a:pt x="83" y="380"/>
                      </a:lnTo>
                      <a:lnTo>
                        <a:pt x="81" y="386"/>
                      </a:lnTo>
                      <a:lnTo>
                        <a:pt x="85" y="412"/>
                      </a:lnTo>
                      <a:lnTo>
                        <a:pt x="90" y="431"/>
                      </a:lnTo>
                      <a:lnTo>
                        <a:pt x="90" y="439"/>
                      </a:lnTo>
                      <a:lnTo>
                        <a:pt x="85" y="455"/>
                      </a:lnTo>
                      <a:lnTo>
                        <a:pt x="83" y="462"/>
                      </a:lnTo>
                      <a:lnTo>
                        <a:pt x="85" y="469"/>
                      </a:lnTo>
                      <a:lnTo>
                        <a:pt x="92" y="472"/>
                      </a:lnTo>
                      <a:lnTo>
                        <a:pt x="98" y="473"/>
                      </a:lnTo>
                      <a:lnTo>
                        <a:pt x="103" y="472"/>
                      </a:lnTo>
                      <a:lnTo>
                        <a:pt x="111" y="467"/>
                      </a:lnTo>
                      <a:lnTo>
                        <a:pt x="111" y="472"/>
                      </a:lnTo>
                      <a:lnTo>
                        <a:pt x="111" y="474"/>
                      </a:lnTo>
                      <a:lnTo>
                        <a:pt x="107" y="479"/>
                      </a:lnTo>
                      <a:lnTo>
                        <a:pt x="95" y="490"/>
                      </a:lnTo>
                      <a:lnTo>
                        <a:pt x="81" y="507"/>
                      </a:lnTo>
                      <a:lnTo>
                        <a:pt x="74" y="531"/>
                      </a:lnTo>
                      <a:lnTo>
                        <a:pt x="71" y="533"/>
                      </a:lnTo>
                      <a:lnTo>
                        <a:pt x="69" y="536"/>
                      </a:lnTo>
                      <a:lnTo>
                        <a:pt x="54" y="541"/>
                      </a:lnTo>
                      <a:lnTo>
                        <a:pt x="40" y="539"/>
                      </a:lnTo>
                      <a:lnTo>
                        <a:pt x="37" y="541"/>
                      </a:lnTo>
                      <a:lnTo>
                        <a:pt x="26" y="547"/>
                      </a:lnTo>
                      <a:lnTo>
                        <a:pt x="20" y="560"/>
                      </a:lnTo>
                      <a:lnTo>
                        <a:pt x="18" y="569"/>
                      </a:lnTo>
                      <a:lnTo>
                        <a:pt x="21" y="577"/>
                      </a:lnTo>
                      <a:lnTo>
                        <a:pt x="20" y="584"/>
                      </a:lnTo>
                      <a:lnTo>
                        <a:pt x="7" y="585"/>
                      </a:lnTo>
                      <a:lnTo>
                        <a:pt x="4" y="590"/>
                      </a:lnTo>
                      <a:lnTo>
                        <a:pt x="0" y="596"/>
                      </a:lnTo>
                      <a:lnTo>
                        <a:pt x="0" y="601"/>
                      </a:lnTo>
                      <a:lnTo>
                        <a:pt x="5" y="607"/>
                      </a:lnTo>
                      <a:lnTo>
                        <a:pt x="6" y="611"/>
                      </a:lnTo>
                      <a:lnTo>
                        <a:pt x="9" y="613"/>
                      </a:lnTo>
                      <a:lnTo>
                        <a:pt x="12" y="616"/>
                      </a:lnTo>
                      <a:lnTo>
                        <a:pt x="44" y="629"/>
                      </a:lnTo>
                      <a:lnTo>
                        <a:pt x="74" y="644"/>
                      </a:lnTo>
                      <a:lnTo>
                        <a:pt x="86" y="652"/>
                      </a:lnTo>
                      <a:lnTo>
                        <a:pt x="88" y="657"/>
                      </a:lnTo>
                      <a:lnTo>
                        <a:pt x="91" y="668"/>
                      </a:lnTo>
                      <a:lnTo>
                        <a:pt x="93" y="672"/>
                      </a:lnTo>
                      <a:lnTo>
                        <a:pt x="106" y="673"/>
                      </a:lnTo>
                      <a:lnTo>
                        <a:pt x="114" y="671"/>
                      </a:lnTo>
                      <a:lnTo>
                        <a:pt x="119" y="671"/>
                      </a:lnTo>
                      <a:lnTo>
                        <a:pt x="140" y="673"/>
                      </a:lnTo>
                      <a:lnTo>
                        <a:pt x="150" y="673"/>
                      </a:lnTo>
                      <a:lnTo>
                        <a:pt x="151" y="671"/>
                      </a:lnTo>
                      <a:lnTo>
                        <a:pt x="156" y="665"/>
                      </a:lnTo>
                      <a:lnTo>
                        <a:pt x="161" y="665"/>
                      </a:lnTo>
                      <a:lnTo>
                        <a:pt x="168" y="667"/>
                      </a:lnTo>
                      <a:lnTo>
                        <a:pt x="174" y="673"/>
                      </a:lnTo>
                      <a:lnTo>
                        <a:pt x="181" y="676"/>
                      </a:lnTo>
                      <a:lnTo>
                        <a:pt x="195" y="687"/>
                      </a:lnTo>
                      <a:lnTo>
                        <a:pt x="201" y="687"/>
                      </a:lnTo>
                      <a:lnTo>
                        <a:pt x="205" y="687"/>
                      </a:lnTo>
                      <a:lnTo>
                        <a:pt x="215" y="690"/>
                      </a:lnTo>
                      <a:lnTo>
                        <a:pt x="224" y="693"/>
                      </a:lnTo>
                      <a:lnTo>
                        <a:pt x="230" y="695"/>
                      </a:lnTo>
                      <a:lnTo>
                        <a:pt x="235" y="704"/>
                      </a:lnTo>
                      <a:lnTo>
                        <a:pt x="238" y="708"/>
                      </a:lnTo>
                      <a:lnTo>
                        <a:pt x="248" y="711"/>
                      </a:lnTo>
                      <a:lnTo>
                        <a:pt x="253" y="725"/>
                      </a:lnTo>
                      <a:lnTo>
                        <a:pt x="258" y="733"/>
                      </a:lnTo>
                      <a:lnTo>
                        <a:pt x="264" y="737"/>
                      </a:lnTo>
                      <a:lnTo>
                        <a:pt x="267" y="742"/>
                      </a:lnTo>
                      <a:lnTo>
                        <a:pt x="273" y="743"/>
                      </a:lnTo>
                      <a:lnTo>
                        <a:pt x="278" y="743"/>
                      </a:lnTo>
                      <a:lnTo>
                        <a:pt x="284" y="746"/>
                      </a:lnTo>
                      <a:lnTo>
                        <a:pt x="289" y="749"/>
                      </a:lnTo>
                      <a:lnTo>
                        <a:pt x="292" y="756"/>
                      </a:lnTo>
                      <a:lnTo>
                        <a:pt x="294" y="768"/>
                      </a:lnTo>
                      <a:lnTo>
                        <a:pt x="297" y="776"/>
                      </a:lnTo>
                      <a:lnTo>
                        <a:pt x="298" y="780"/>
                      </a:lnTo>
                      <a:lnTo>
                        <a:pt x="302" y="783"/>
                      </a:lnTo>
                      <a:lnTo>
                        <a:pt x="311" y="783"/>
                      </a:lnTo>
                      <a:lnTo>
                        <a:pt x="316" y="784"/>
                      </a:lnTo>
                      <a:lnTo>
                        <a:pt x="316" y="806"/>
                      </a:lnTo>
                      <a:lnTo>
                        <a:pt x="319" y="811"/>
                      </a:lnTo>
                      <a:lnTo>
                        <a:pt x="324" y="816"/>
                      </a:lnTo>
                      <a:lnTo>
                        <a:pt x="334" y="817"/>
                      </a:lnTo>
                      <a:lnTo>
                        <a:pt x="339" y="816"/>
                      </a:lnTo>
                      <a:lnTo>
                        <a:pt x="353" y="817"/>
                      </a:lnTo>
                      <a:lnTo>
                        <a:pt x="361" y="821"/>
                      </a:lnTo>
                      <a:lnTo>
                        <a:pt x="365" y="821"/>
                      </a:lnTo>
                      <a:lnTo>
                        <a:pt x="372" y="819"/>
                      </a:lnTo>
                      <a:lnTo>
                        <a:pt x="376" y="817"/>
                      </a:lnTo>
                      <a:lnTo>
                        <a:pt x="378" y="813"/>
                      </a:lnTo>
                      <a:lnTo>
                        <a:pt x="382" y="812"/>
                      </a:lnTo>
                      <a:lnTo>
                        <a:pt x="386" y="808"/>
                      </a:lnTo>
                      <a:lnTo>
                        <a:pt x="389" y="807"/>
                      </a:lnTo>
                      <a:lnTo>
                        <a:pt x="398" y="807"/>
                      </a:lnTo>
                      <a:lnTo>
                        <a:pt x="405" y="808"/>
                      </a:lnTo>
                      <a:lnTo>
                        <a:pt x="410" y="813"/>
                      </a:lnTo>
                      <a:lnTo>
                        <a:pt x="418" y="815"/>
                      </a:lnTo>
                      <a:lnTo>
                        <a:pt x="426" y="813"/>
                      </a:lnTo>
                      <a:lnTo>
                        <a:pt x="435" y="807"/>
                      </a:lnTo>
                      <a:lnTo>
                        <a:pt x="437" y="807"/>
                      </a:lnTo>
                      <a:lnTo>
                        <a:pt x="445" y="808"/>
                      </a:lnTo>
                      <a:lnTo>
                        <a:pt x="461" y="815"/>
                      </a:lnTo>
                      <a:lnTo>
                        <a:pt x="477" y="824"/>
                      </a:lnTo>
                      <a:lnTo>
                        <a:pt x="488" y="837"/>
                      </a:lnTo>
                      <a:lnTo>
                        <a:pt x="488" y="842"/>
                      </a:lnTo>
                      <a:lnTo>
                        <a:pt x="484" y="849"/>
                      </a:lnTo>
                      <a:lnTo>
                        <a:pt x="478" y="856"/>
                      </a:lnTo>
                      <a:lnTo>
                        <a:pt x="466" y="869"/>
                      </a:lnTo>
                      <a:lnTo>
                        <a:pt x="458" y="880"/>
                      </a:lnTo>
                      <a:lnTo>
                        <a:pt x="458" y="889"/>
                      </a:lnTo>
                      <a:lnTo>
                        <a:pt x="459" y="892"/>
                      </a:lnTo>
                      <a:lnTo>
                        <a:pt x="464" y="893"/>
                      </a:lnTo>
                      <a:lnTo>
                        <a:pt x="469" y="892"/>
                      </a:lnTo>
                      <a:lnTo>
                        <a:pt x="473" y="893"/>
                      </a:lnTo>
                      <a:lnTo>
                        <a:pt x="478" y="897"/>
                      </a:lnTo>
                      <a:lnTo>
                        <a:pt x="486" y="908"/>
                      </a:lnTo>
                      <a:lnTo>
                        <a:pt x="494" y="909"/>
                      </a:lnTo>
                      <a:lnTo>
                        <a:pt x="495" y="902"/>
                      </a:lnTo>
                      <a:lnTo>
                        <a:pt x="497" y="896"/>
                      </a:lnTo>
                      <a:lnTo>
                        <a:pt x="499" y="881"/>
                      </a:lnTo>
                      <a:lnTo>
                        <a:pt x="501" y="873"/>
                      </a:lnTo>
                      <a:lnTo>
                        <a:pt x="502" y="870"/>
                      </a:lnTo>
                      <a:lnTo>
                        <a:pt x="504" y="858"/>
                      </a:lnTo>
                      <a:lnTo>
                        <a:pt x="506" y="850"/>
                      </a:lnTo>
                      <a:lnTo>
                        <a:pt x="511" y="832"/>
                      </a:lnTo>
                      <a:lnTo>
                        <a:pt x="512" y="831"/>
                      </a:lnTo>
                      <a:lnTo>
                        <a:pt x="522" y="768"/>
                      </a:lnTo>
                      <a:lnTo>
                        <a:pt x="523" y="758"/>
                      </a:lnTo>
                      <a:lnTo>
                        <a:pt x="524" y="752"/>
                      </a:lnTo>
                      <a:lnTo>
                        <a:pt x="517" y="724"/>
                      </a:lnTo>
                      <a:lnTo>
                        <a:pt x="512" y="714"/>
                      </a:lnTo>
                      <a:lnTo>
                        <a:pt x="506" y="708"/>
                      </a:lnTo>
                      <a:lnTo>
                        <a:pt x="494" y="698"/>
                      </a:lnTo>
                      <a:lnTo>
                        <a:pt x="489" y="693"/>
                      </a:lnTo>
                      <a:lnTo>
                        <a:pt x="489" y="655"/>
                      </a:lnTo>
                      <a:lnTo>
                        <a:pt x="494" y="652"/>
                      </a:lnTo>
                      <a:lnTo>
                        <a:pt x="511" y="650"/>
                      </a:lnTo>
                      <a:lnTo>
                        <a:pt x="517" y="647"/>
                      </a:lnTo>
                      <a:lnTo>
                        <a:pt x="528" y="649"/>
                      </a:lnTo>
                      <a:lnTo>
                        <a:pt x="532" y="650"/>
                      </a:lnTo>
                      <a:lnTo>
                        <a:pt x="532" y="652"/>
                      </a:lnTo>
                      <a:lnTo>
                        <a:pt x="538" y="651"/>
                      </a:lnTo>
                      <a:lnTo>
                        <a:pt x="538" y="650"/>
                      </a:lnTo>
                      <a:lnTo>
                        <a:pt x="534" y="640"/>
                      </a:lnTo>
                      <a:lnTo>
                        <a:pt x="533" y="633"/>
                      </a:lnTo>
                      <a:lnTo>
                        <a:pt x="528" y="625"/>
                      </a:lnTo>
                      <a:lnTo>
                        <a:pt x="518" y="627"/>
                      </a:lnTo>
                      <a:lnTo>
                        <a:pt x="516" y="629"/>
                      </a:lnTo>
                      <a:lnTo>
                        <a:pt x="509" y="629"/>
                      </a:lnTo>
                      <a:lnTo>
                        <a:pt x="505" y="624"/>
                      </a:lnTo>
                      <a:lnTo>
                        <a:pt x="501" y="623"/>
                      </a:lnTo>
                      <a:lnTo>
                        <a:pt x="501" y="620"/>
                      </a:lnTo>
                      <a:lnTo>
                        <a:pt x="501" y="620"/>
                      </a:lnTo>
                      <a:lnTo>
                        <a:pt x="501" y="589"/>
                      </a:lnTo>
                      <a:lnTo>
                        <a:pt x="502" y="590"/>
                      </a:lnTo>
                      <a:lnTo>
                        <a:pt x="582" y="590"/>
                      </a:lnTo>
                      <a:lnTo>
                        <a:pt x="586" y="586"/>
                      </a:lnTo>
                      <a:lnTo>
                        <a:pt x="587" y="580"/>
                      </a:lnTo>
                      <a:lnTo>
                        <a:pt x="591" y="575"/>
                      </a:lnTo>
                      <a:lnTo>
                        <a:pt x="593" y="575"/>
                      </a:lnTo>
                      <a:lnTo>
                        <a:pt x="597" y="577"/>
                      </a:lnTo>
                      <a:lnTo>
                        <a:pt x="601" y="584"/>
                      </a:lnTo>
                      <a:lnTo>
                        <a:pt x="603" y="584"/>
                      </a:lnTo>
                      <a:lnTo>
                        <a:pt x="622" y="574"/>
                      </a:lnTo>
                      <a:lnTo>
                        <a:pt x="633" y="574"/>
                      </a:lnTo>
                      <a:lnTo>
                        <a:pt x="638" y="579"/>
                      </a:lnTo>
                      <a:lnTo>
                        <a:pt x="646" y="590"/>
                      </a:lnTo>
                      <a:lnTo>
                        <a:pt x="652" y="619"/>
                      </a:lnTo>
                      <a:lnTo>
                        <a:pt x="662" y="614"/>
                      </a:lnTo>
                      <a:lnTo>
                        <a:pt x="663" y="612"/>
                      </a:lnTo>
                      <a:lnTo>
                        <a:pt x="658" y="603"/>
                      </a:lnTo>
                      <a:lnTo>
                        <a:pt x="656" y="592"/>
                      </a:lnTo>
                      <a:lnTo>
                        <a:pt x="640" y="555"/>
                      </a:lnTo>
                      <a:lnTo>
                        <a:pt x="631" y="544"/>
                      </a:lnTo>
                      <a:lnTo>
                        <a:pt x="614" y="531"/>
                      </a:lnTo>
                      <a:lnTo>
                        <a:pt x="614" y="527"/>
                      </a:lnTo>
                      <a:lnTo>
                        <a:pt x="626" y="516"/>
                      </a:lnTo>
                      <a:lnTo>
                        <a:pt x="631" y="509"/>
                      </a:lnTo>
                      <a:lnTo>
                        <a:pt x="634" y="507"/>
                      </a:lnTo>
                      <a:lnTo>
                        <a:pt x="638" y="504"/>
                      </a:lnTo>
                      <a:lnTo>
                        <a:pt x="640" y="503"/>
                      </a:lnTo>
                      <a:lnTo>
                        <a:pt x="641" y="500"/>
                      </a:lnTo>
                      <a:lnTo>
                        <a:pt x="640" y="493"/>
                      </a:lnTo>
                      <a:lnTo>
                        <a:pt x="638" y="488"/>
                      </a:lnTo>
                      <a:lnTo>
                        <a:pt x="633" y="479"/>
                      </a:lnTo>
                      <a:lnTo>
                        <a:pt x="625" y="471"/>
                      </a:lnTo>
                      <a:lnTo>
                        <a:pt x="618" y="466"/>
                      </a:lnTo>
                      <a:lnTo>
                        <a:pt x="617" y="463"/>
                      </a:lnTo>
                      <a:lnTo>
                        <a:pt x="615" y="453"/>
                      </a:lnTo>
                      <a:lnTo>
                        <a:pt x="613" y="447"/>
                      </a:lnTo>
                      <a:lnTo>
                        <a:pt x="613" y="439"/>
                      </a:lnTo>
                      <a:lnTo>
                        <a:pt x="609" y="431"/>
                      </a:lnTo>
                      <a:lnTo>
                        <a:pt x="609" y="419"/>
                      </a:lnTo>
                      <a:lnTo>
                        <a:pt x="613" y="413"/>
                      </a:lnTo>
                      <a:lnTo>
                        <a:pt x="615" y="403"/>
                      </a:lnTo>
                      <a:lnTo>
                        <a:pt x="615" y="392"/>
                      </a:lnTo>
                      <a:lnTo>
                        <a:pt x="624" y="382"/>
                      </a:lnTo>
                      <a:lnTo>
                        <a:pt x="624" y="369"/>
                      </a:lnTo>
                      <a:lnTo>
                        <a:pt x="626" y="364"/>
                      </a:lnTo>
                      <a:lnTo>
                        <a:pt x="633" y="358"/>
                      </a:lnTo>
                      <a:lnTo>
                        <a:pt x="633" y="353"/>
                      </a:lnTo>
                      <a:lnTo>
                        <a:pt x="630" y="344"/>
                      </a:lnTo>
                      <a:lnTo>
                        <a:pt x="628" y="342"/>
                      </a:lnTo>
                      <a:lnTo>
                        <a:pt x="624" y="342"/>
                      </a:lnTo>
                      <a:lnTo>
                        <a:pt x="614" y="342"/>
                      </a:lnTo>
                      <a:lnTo>
                        <a:pt x="595" y="350"/>
                      </a:lnTo>
                      <a:lnTo>
                        <a:pt x="583" y="353"/>
                      </a:lnTo>
                      <a:lnTo>
                        <a:pt x="576" y="353"/>
                      </a:lnTo>
                      <a:lnTo>
                        <a:pt x="567" y="350"/>
                      </a:lnTo>
                      <a:lnTo>
                        <a:pt x="563" y="349"/>
                      </a:lnTo>
                      <a:lnTo>
                        <a:pt x="558" y="347"/>
                      </a:lnTo>
                      <a:lnTo>
                        <a:pt x="552" y="345"/>
                      </a:lnTo>
                      <a:lnTo>
                        <a:pt x="544" y="348"/>
                      </a:lnTo>
                      <a:lnTo>
                        <a:pt x="542" y="350"/>
                      </a:lnTo>
                      <a:lnTo>
                        <a:pt x="536" y="350"/>
                      </a:lnTo>
                      <a:lnTo>
                        <a:pt x="527" y="350"/>
                      </a:lnTo>
                      <a:lnTo>
                        <a:pt x="523" y="348"/>
                      </a:lnTo>
                      <a:lnTo>
                        <a:pt x="522" y="348"/>
                      </a:lnTo>
                      <a:lnTo>
                        <a:pt x="494" y="307"/>
                      </a:lnTo>
                      <a:lnTo>
                        <a:pt x="493" y="305"/>
                      </a:lnTo>
                      <a:lnTo>
                        <a:pt x="490" y="302"/>
                      </a:lnTo>
                      <a:lnTo>
                        <a:pt x="479" y="301"/>
                      </a:lnTo>
                      <a:lnTo>
                        <a:pt x="473" y="297"/>
                      </a:lnTo>
                      <a:lnTo>
                        <a:pt x="461" y="293"/>
                      </a:lnTo>
                      <a:lnTo>
                        <a:pt x="443" y="294"/>
                      </a:lnTo>
                      <a:lnTo>
                        <a:pt x="425" y="299"/>
                      </a:lnTo>
                      <a:lnTo>
                        <a:pt x="415" y="300"/>
                      </a:lnTo>
                      <a:lnTo>
                        <a:pt x="400" y="299"/>
                      </a:lnTo>
                      <a:lnTo>
                        <a:pt x="383" y="291"/>
                      </a:lnTo>
                      <a:lnTo>
                        <a:pt x="380" y="284"/>
                      </a:lnTo>
                      <a:lnTo>
                        <a:pt x="376" y="283"/>
                      </a:lnTo>
                      <a:lnTo>
                        <a:pt x="364" y="277"/>
                      </a:lnTo>
                      <a:lnTo>
                        <a:pt x="362" y="274"/>
                      </a:lnTo>
                      <a:lnTo>
                        <a:pt x="362" y="241"/>
                      </a:lnTo>
                      <a:lnTo>
                        <a:pt x="360" y="232"/>
                      </a:lnTo>
                      <a:lnTo>
                        <a:pt x="357" y="226"/>
                      </a:lnTo>
                      <a:lnTo>
                        <a:pt x="353" y="223"/>
                      </a:lnTo>
                      <a:lnTo>
                        <a:pt x="351" y="220"/>
                      </a:lnTo>
                      <a:lnTo>
                        <a:pt x="344" y="211"/>
                      </a:lnTo>
                      <a:lnTo>
                        <a:pt x="341" y="208"/>
                      </a:lnTo>
                      <a:lnTo>
                        <a:pt x="338" y="188"/>
                      </a:lnTo>
                      <a:lnTo>
                        <a:pt x="335" y="182"/>
                      </a:lnTo>
                      <a:lnTo>
                        <a:pt x="334" y="180"/>
                      </a:lnTo>
                      <a:lnTo>
                        <a:pt x="310" y="181"/>
                      </a:lnTo>
                      <a:lnTo>
                        <a:pt x="316" y="167"/>
                      </a:lnTo>
                      <a:lnTo>
                        <a:pt x="324" y="152"/>
                      </a:lnTo>
                      <a:lnTo>
                        <a:pt x="337" y="107"/>
                      </a:lnTo>
                      <a:lnTo>
                        <a:pt x="350" y="85"/>
                      </a:lnTo>
                      <a:lnTo>
                        <a:pt x="375" y="62"/>
                      </a:lnTo>
                      <a:lnTo>
                        <a:pt x="378" y="57"/>
                      </a:lnTo>
                      <a:lnTo>
                        <a:pt x="383" y="47"/>
                      </a:lnTo>
                      <a:lnTo>
                        <a:pt x="389" y="41"/>
                      </a:lnTo>
                      <a:lnTo>
                        <a:pt x="404" y="35"/>
                      </a:lnTo>
                      <a:lnTo>
                        <a:pt x="419" y="3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50" name="Freeform 251"/>
                <p:cNvSpPr>
                  <a:spLocks noChangeAspect="1"/>
                </p:cNvSpPr>
                <p:nvPr/>
              </p:nvSpPr>
              <p:spPr bwMode="gray">
                <a:xfrm>
                  <a:off x="1751" y="2592"/>
                  <a:ext cx="132" cy="151"/>
                </a:xfrm>
                <a:custGeom>
                  <a:avLst/>
                  <a:gdLst/>
                  <a:ahLst/>
                  <a:cxnLst>
                    <a:cxn ang="0">
                      <a:pos x="29" y="74"/>
                    </a:cxn>
                    <a:cxn ang="0">
                      <a:pos x="109" y="59"/>
                    </a:cxn>
                    <a:cxn ang="0">
                      <a:pos x="164" y="7"/>
                    </a:cxn>
                    <a:cxn ang="0">
                      <a:pos x="232" y="1"/>
                    </a:cxn>
                    <a:cxn ang="0">
                      <a:pos x="243" y="60"/>
                    </a:cxn>
                    <a:cxn ang="0">
                      <a:pos x="234" y="88"/>
                    </a:cxn>
                    <a:cxn ang="0">
                      <a:pos x="283" y="151"/>
                    </a:cxn>
                    <a:cxn ang="0">
                      <a:pos x="348" y="161"/>
                    </a:cxn>
                    <a:cxn ang="0">
                      <a:pos x="372" y="183"/>
                    </a:cxn>
                    <a:cxn ang="0">
                      <a:pos x="441" y="211"/>
                    </a:cxn>
                    <a:cxn ang="0">
                      <a:pos x="487" y="222"/>
                    </a:cxn>
                    <a:cxn ang="0">
                      <a:pos x="507" y="268"/>
                    </a:cxn>
                    <a:cxn ang="0">
                      <a:pos x="512" y="307"/>
                    </a:cxn>
                    <a:cxn ang="0">
                      <a:pos x="511" y="334"/>
                    </a:cxn>
                    <a:cxn ang="0">
                      <a:pos x="550" y="370"/>
                    </a:cxn>
                    <a:cxn ang="0">
                      <a:pos x="616" y="373"/>
                    </a:cxn>
                    <a:cxn ang="0">
                      <a:pos x="616" y="399"/>
                    </a:cxn>
                    <a:cxn ang="0">
                      <a:pos x="641" y="434"/>
                    </a:cxn>
                    <a:cxn ang="0">
                      <a:pos x="658" y="500"/>
                    </a:cxn>
                    <a:cxn ang="0">
                      <a:pos x="644" y="555"/>
                    </a:cxn>
                    <a:cxn ang="0">
                      <a:pos x="647" y="586"/>
                    </a:cxn>
                    <a:cxn ang="0">
                      <a:pos x="631" y="585"/>
                    </a:cxn>
                    <a:cxn ang="0">
                      <a:pos x="595" y="544"/>
                    </a:cxn>
                    <a:cxn ang="0">
                      <a:pos x="504" y="549"/>
                    </a:cxn>
                    <a:cxn ang="0">
                      <a:pos x="426" y="576"/>
                    </a:cxn>
                    <a:cxn ang="0">
                      <a:pos x="401" y="628"/>
                    </a:cxn>
                    <a:cxn ang="0">
                      <a:pos x="391" y="705"/>
                    </a:cxn>
                    <a:cxn ang="0">
                      <a:pos x="362" y="706"/>
                    </a:cxn>
                    <a:cxn ang="0">
                      <a:pos x="315" y="701"/>
                    </a:cxn>
                    <a:cxn ang="0">
                      <a:pos x="297" y="735"/>
                    </a:cxn>
                    <a:cxn ang="0">
                      <a:pos x="281" y="726"/>
                    </a:cxn>
                    <a:cxn ang="0">
                      <a:pos x="250" y="710"/>
                    </a:cxn>
                    <a:cxn ang="0">
                      <a:pos x="202" y="695"/>
                    </a:cxn>
                    <a:cxn ang="0">
                      <a:pos x="176" y="708"/>
                    </a:cxn>
                    <a:cxn ang="0">
                      <a:pos x="149" y="737"/>
                    </a:cxn>
                    <a:cxn ang="0">
                      <a:pos x="126" y="752"/>
                    </a:cxn>
                    <a:cxn ang="0">
                      <a:pos x="94" y="751"/>
                    </a:cxn>
                    <a:cxn ang="0">
                      <a:pos x="86" y="711"/>
                    </a:cxn>
                    <a:cxn ang="0">
                      <a:pos x="77" y="652"/>
                    </a:cxn>
                    <a:cxn ang="0">
                      <a:pos x="61" y="626"/>
                    </a:cxn>
                    <a:cxn ang="0">
                      <a:pos x="55" y="602"/>
                    </a:cxn>
                    <a:cxn ang="0">
                      <a:pos x="51" y="579"/>
                    </a:cxn>
                    <a:cxn ang="0">
                      <a:pos x="57" y="564"/>
                    </a:cxn>
                    <a:cxn ang="0">
                      <a:pos x="54" y="536"/>
                    </a:cxn>
                    <a:cxn ang="0">
                      <a:pos x="29" y="480"/>
                    </a:cxn>
                    <a:cxn ang="0">
                      <a:pos x="7" y="443"/>
                    </a:cxn>
                    <a:cxn ang="0">
                      <a:pos x="1" y="431"/>
                    </a:cxn>
                    <a:cxn ang="0">
                      <a:pos x="36" y="373"/>
                    </a:cxn>
                    <a:cxn ang="0">
                      <a:pos x="20" y="357"/>
                    </a:cxn>
                    <a:cxn ang="0">
                      <a:pos x="17" y="328"/>
                    </a:cxn>
                    <a:cxn ang="0">
                      <a:pos x="29" y="303"/>
                    </a:cxn>
                    <a:cxn ang="0">
                      <a:pos x="22" y="276"/>
                    </a:cxn>
                    <a:cxn ang="0">
                      <a:pos x="33" y="231"/>
                    </a:cxn>
                    <a:cxn ang="0">
                      <a:pos x="40" y="166"/>
                    </a:cxn>
                    <a:cxn ang="0">
                      <a:pos x="35" y="129"/>
                    </a:cxn>
                  </a:cxnLst>
                  <a:rect l="0" t="0" r="r" b="b"/>
                  <a:pathLst>
                    <a:path w="658" h="754">
                      <a:moveTo>
                        <a:pt x="1" y="70"/>
                      </a:moveTo>
                      <a:lnTo>
                        <a:pt x="3" y="68"/>
                      </a:lnTo>
                      <a:lnTo>
                        <a:pt x="11" y="68"/>
                      </a:lnTo>
                      <a:lnTo>
                        <a:pt x="29" y="74"/>
                      </a:lnTo>
                      <a:lnTo>
                        <a:pt x="70" y="75"/>
                      </a:lnTo>
                      <a:lnTo>
                        <a:pt x="78" y="71"/>
                      </a:lnTo>
                      <a:lnTo>
                        <a:pt x="83" y="68"/>
                      </a:lnTo>
                      <a:lnTo>
                        <a:pt x="109" y="59"/>
                      </a:lnTo>
                      <a:lnTo>
                        <a:pt x="116" y="55"/>
                      </a:lnTo>
                      <a:lnTo>
                        <a:pt x="141" y="33"/>
                      </a:lnTo>
                      <a:lnTo>
                        <a:pt x="158" y="14"/>
                      </a:lnTo>
                      <a:lnTo>
                        <a:pt x="164" y="7"/>
                      </a:lnTo>
                      <a:lnTo>
                        <a:pt x="180" y="4"/>
                      </a:lnTo>
                      <a:lnTo>
                        <a:pt x="186" y="4"/>
                      </a:lnTo>
                      <a:lnTo>
                        <a:pt x="213" y="0"/>
                      </a:lnTo>
                      <a:lnTo>
                        <a:pt x="232" y="1"/>
                      </a:lnTo>
                      <a:lnTo>
                        <a:pt x="235" y="4"/>
                      </a:lnTo>
                      <a:lnTo>
                        <a:pt x="240" y="11"/>
                      </a:lnTo>
                      <a:lnTo>
                        <a:pt x="243" y="28"/>
                      </a:lnTo>
                      <a:lnTo>
                        <a:pt x="243" y="60"/>
                      </a:lnTo>
                      <a:lnTo>
                        <a:pt x="242" y="70"/>
                      </a:lnTo>
                      <a:lnTo>
                        <a:pt x="237" y="77"/>
                      </a:lnTo>
                      <a:lnTo>
                        <a:pt x="235" y="81"/>
                      </a:lnTo>
                      <a:lnTo>
                        <a:pt x="234" y="88"/>
                      </a:lnTo>
                      <a:lnTo>
                        <a:pt x="240" y="112"/>
                      </a:lnTo>
                      <a:lnTo>
                        <a:pt x="249" y="125"/>
                      </a:lnTo>
                      <a:lnTo>
                        <a:pt x="256" y="131"/>
                      </a:lnTo>
                      <a:lnTo>
                        <a:pt x="283" y="151"/>
                      </a:lnTo>
                      <a:lnTo>
                        <a:pt x="296" y="155"/>
                      </a:lnTo>
                      <a:lnTo>
                        <a:pt x="313" y="157"/>
                      </a:lnTo>
                      <a:lnTo>
                        <a:pt x="332" y="157"/>
                      </a:lnTo>
                      <a:lnTo>
                        <a:pt x="348" y="161"/>
                      </a:lnTo>
                      <a:lnTo>
                        <a:pt x="355" y="167"/>
                      </a:lnTo>
                      <a:lnTo>
                        <a:pt x="356" y="171"/>
                      </a:lnTo>
                      <a:lnTo>
                        <a:pt x="363" y="179"/>
                      </a:lnTo>
                      <a:lnTo>
                        <a:pt x="372" y="183"/>
                      </a:lnTo>
                      <a:lnTo>
                        <a:pt x="410" y="193"/>
                      </a:lnTo>
                      <a:lnTo>
                        <a:pt x="426" y="208"/>
                      </a:lnTo>
                      <a:lnTo>
                        <a:pt x="431" y="211"/>
                      </a:lnTo>
                      <a:lnTo>
                        <a:pt x="441" y="211"/>
                      </a:lnTo>
                      <a:lnTo>
                        <a:pt x="450" y="209"/>
                      </a:lnTo>
                      <a:lnTo>
                        <a:pt x="455" y="209"/>
                      </a:lnTo>
                      <a:lnTo>
                        <a:pt x="468" y="211"/>
                      </a:lnTo>
                      <a:lnTo>
                        <a:pt x="487" y="222"/>
                      </a:lnTo>
                      <a:lnTo>
                        <a:pt x="493" y="227"/>
                      </a:lnTo>
                      <a:lnTo>
                        <a:pt x="501" y="238"/>
                      </a:lnTo>
                      <a:lnTo>
                        <a:pt x="506" y="253"/>
                      </a:lnTo>
                      <a:lnTo>
                        <a:pt x="507" y="268"/>
                      </a:lnTo>
                      <a:lnTo>
                        <a:pt x="511" y="276"/>
                      </a:lnTo>
                      <a:lnTo>
                        <a:pt x="514" y="281"/>
                      </a:lnTo>
                      <a:lnTo>
                        <a:pt x="514" y="290"/>
                      </a:lnTo>
                      <a:lnTo>
                        <a:pt x="512" y="307"/>
                      </a:lnTo>
                      <a:lnTo>
                        <a:pt x="503" y="308"/>
                      </a:lnTo>
                      <a:lnTo>
                        <a:pt x="503" y="312"/>
                      </a:lnTo>
                      <a:lnTo>
                        <a:pt x="504" y="317"/>
                      </a:lnTo>
                      <a:lnTo>
                        <a:pt x="511" y="334"/>
                      </a:lnTo>
                      <a:lnTo>
                        <a:pt x="518" y="356"/>
                      </a:lnTo>
                      <a:lnTo>
                        <a:pt x="524" y="369"/>
                      </a:lnTo>
                      <a:lnTo>
                        <a:pt x="539" y="369"/>
                      </a:lnTo>
                      <a:lnTo>
                        <a:pt x="550" y="370"/>
                      </a:lnTo>
                      <a:lnTo>
                        <a:pt x="563" y="370"/>
                      </a:lnTo>
                      <a:lnTo>
                        <a:pt x="568" y="372"/>
                      </a:lnTo>
                      <a:lnTo>
                        <a:pt x="611" y="372"/>
                      </a:lnTo>
                      <a:lnTo>
                        <a:pt x="616" y="373"/>
                      </a:lnTo>
                      <a:lnTo>
                        <a:pt x="619" y="376"/>
                      </a:lnTo>
                      <a:lnTo>
                        <a:pt x="620" y="381"/>
                      </a:lnTo>
                      <a:lnTo>
                        <a:pt x="619" y="391"/>
                      </a:lnTo>
                      <a:lnTo>
                        <a:pt x="616" y="399"/>
                      </a:lnTo>
                      <a:lnTo>
                        <a:pt x="616" y="405"/>
                      </a:lnTo>
                      <a:lnTo>
                        <a:pt x="620" y="425"/>
                      </a:lnTo>
                      <a:lnTo>
                        <a:pt x="638" y="431"/>
                      </a:lnTo>
                      <a:lnTo>
                        <a:pt x="641" y="434"/>
                      </a:lnTo>
                      <a:lnTo>
                        <a:pt x="644" y="448"/>
                      </a:lnTo>
                      <a:lnTo>
                        <a:pt x="656" y="467"/>
                      </a:lnTo>
                      <a:lnTo>
                        <a:pt x="658" y="477"/>
                      </a:lnTo>
                      <a:lnTo>
                        <a:pt x="658" y="500"/>
                      </a:lnTo>
                      <a:lnTo>
                        <a:pt x="657" y="529"/>
                      </a:lnTo>
                      <a:lnTo>
                        <a:pt x="656" y="533"/>
                      </a:lnTo>
                      <a:lnTo>
                        <a:pt x="649" y="544"/>
                      </a:lnTo>
                      <a:lnTo>
                        <a:pt x="644" y="555"/>
                      </a:lnTo>
                      <a:lnTo>
                        <a:pt x="644" y="561"/>
                      </a:lnTo>
                      <a:lnTo>
                        <a:pt x="644" y="569"/>
                      </a:lnTo>
                      <a:lnTo>
                        <a:pt x="646" y="574"/>
                      </a:lnTo>
                      <a:lnTo>
                        <a:pt x="647" y="586"/>
                      </a:lnTo>
                      <a:lnTo>
                        <a:pt x="646" y="587"/>
                      </a:lnTo>
                      <a:lnTo>
                        <a:pt x="638" y="590"/>
                      </a:lnTo>
                      <a:lnTo>
                        <a:pt x="637" y="591"/>
                      </a:lnTo>
                      <a:lnTo>
                        <a:pt x="631" y="585"/>
                      </a:lnTo>
                      <a:lnTo>
                        <a:pt x="630" y="581"/>
                      </a:lnTo>
                      <a:lnTo>
                        <a:pt x="615" y="560"/>
                      </a:lnTo>
                      <a:lnTo>
                        <a:pt x="605" y="552"/>
                      </a:lnTo>
                      <a:lnTo>
                        <a:pt x="595" y="544"/>
                      </a:lnTo>
                      <a:lnTo>
                        <a:pt x="582" y="541"/>
                      </a:lnTo>
                      <a:lnTo>
                        <a:pt x="539" y="541"/>
                      </a:lnTo>
                      <a:lnTo>
                        <a:pt x="535" y="541"/>
                      </a:lnTo>
                      <a:lnTo>
                        <a:pt x="504" y="549"/>
                      </a:lnTo>
                      <a:lnTo>
                        <a:pt x="501" y="549"/>
                      </a:lnTo>
                      <a:lnTo>
                        <a:pt x="447" y="566"/>
                      </a:lnTo>
                      <a:lnTo>
                        <a:pt x="428" y="570"/>
                      </a:lnTo>
                      <a:lnTo>
                        <a:pt x="426" y="576"/>
                      </a:lnTo>
                      <a:lnTo>
                        <a:pt x="423" y="591"/>
                      </a:lnTo>
                      <a:lnTo>
                        <a:pt x="412" y="607"/>
                      </a:lnTo>
                      <a:lnTo>
                        <a:pt x="401" y="625"/>
                      </a:lnTo>
                      <a:lnTo>
                        <a:pt x="401" y="628"/>
                      </a:lnTo>
                      <a:lnTo>
                        <a:pt x="401" y="654"/>
                      </a:lnTo>
                      <a:lnTo>
                        <a:pt x="402" y="658"/>
                      </a:lnTo>
                      <a:lnTo>
                        <a:pt x="402" y="665"/>
                      </a:lnTo>
                      <a:lnTo>
                        <a:pt x="391" y="705"/>
                      </a:lnTo>
                      <a:lnTo>
                        <a:pt x="383" y="720"/>
                      </a:lnTo>
                      <a:lnTo>
                        <a:pt x="375" y="716"/>
                      </a:lnTo>
                      <a:lnTo>
                        <a:pt x="369" y="711"/>
                      </a:lnTo>
                      <a:lnTo>
                        <a:pt x="362" y="706"/>
                      </a:lnTo>
                      <a:lnTo>
                        <a:pt x="359" y="705"/>
                      </a:lnTo>
                      <a:lnTo>
                        <a:pt x="351" y="704"/>
                      </a:lnTo>
                      <a:lnTo>
                        <a:pt x="334" y="704"/>
                      </a:lnTo>
                      <a:lnTo>
                        <a:pt x="315" y="701"/>
                      </a:lnTo>
                      <a:lnTo>
                        <a:pt x="307" y="701"/>
                      </a:lnTo>
                      <a:lnTo>
                        <a:pt x="304" y="705"/>
                      </a:lnTo>
                      <a:lnTo>
                        <a:pt x="300" y="724"/>
                      </a:lnTo>
                      <a:lnTo>
                        <a:pt x="297" y="735"/>
                      </a:lnTo>
                      <a:lnTo>
                        <a:pt x="296" y="741"/>
                      </a:lnTo>
                      <a:lnTo>
                        <a:pt x="293" y="741"/>
                      </a:lnTo>
                      <a:lnTo>
                        <a:pt x="282" y="730"/>
                      </a:lnTo>
                      <a:lnTo>
                        <a:pt x="281" y="726"/>
                      </a:lnTo>
                      <a:lnTo>
                        <a:pt x="278" y="725"/>
                      </a:lnTo>
                      <a:lnTo>
                        <a:pt x="275" y="719"/>
                      </a:lnTo>
                      <a:lnTo>
                        <a:pt x="271" y="715"/>
                      </a:lnTo>
                      <a:lnTo>
                        <a:pt x="250" y="710"/>
                      </a:lnTo>
                      <a:lnTo>
                        <a:pt x="245" y="710"/>
                      </a:lnTo>
                      <a:lnTo>
                        <a:pt x="237" y="708"/>
                      </a:lnTo>
                      <a:lnTo>
                        <a:pt x="211" y="708"/>
                      </a:lnTo>
                      <a:lnTo>
                        <a:pt x="202" y="695"/>
                      </a:lnTo>
                      <a:lnTo>
                        <a:pt x="196" y="689"/>
                      </a:lnTo>
                      <a:lnTo>
                        <a:pt x="192" y="689"/>
                      </a:lnTo>
                      <a:lnTo>
                        <a:pt x="189" y="690"/>
                      </a:lnTo>
                      <a:lnTo>
                        <a:pt x="176" y="708"/>
                      </a:lnTo>
                      <a:lnTo>
                        <a:pt x="165" y="716"/>
                      </a:lnTo>
                      <a:lnTo>
                        <a:pt x="157" y="725"/>
                      </a:lnTo>
                      <a:lnTo>
                        <a:pt x="151" y="733"/>
                      </a:lnTo>
                      <a:lnTo>
                        <a:pt x="149" y="737"/>
                      </a:lnTo>
                      <a:lnTo>
                        <a:pt x="143" y="747"/>
                      </a:lnTo>
                      <a:lnTo>
                        <a:pt x="138" y="752"/>
                      </a:lnTo>
                      <a:lnTo>
                        <a:pt x="136" y="752"/>
                      </a:lnTo>
                      <a:lnTo>
                        <a:pt x="126" y="752"/>
                      </a:lnTo>
                      <a:lnTo>
                        <a:pt x="120" y="754"/>
                      </a:lnTo>
                      <a:lnTo>
                        <a:pt x="108" y="754"/>
                      </a:lnTo>
                      <a:lnTo>
                        <a:pt x="101" y="754"/>
                      </a:lnTo>
                      <a:lnTo>
                        <a:pt x="94" y="751"/>
                      </a:lnTo>
                      <a:lnTo>
                        <a:pt x="94" y="749"/>
                      </a:lnTo>
                      <a:lnTo>
                        <a:pt x="90" y="737"/>
                      </a:lnTo>
                      <a:lnTo>
                        <a:pt x="90" y="733"/>
                      </a:lnTo>
                      <a:lnTo>
                        <a:pt x="86" y="711"/>
                      </a:lnTo>
                      <a:lnTo>
                        <a:pt x="86" y="693"/>
                      </a:lnTo>
                      <a:lnTo>
                        <a:pt x="83" y="671"/>
                      </a:lnTo>
                      <a:lnTo>
                        <a:pt x="77" y="661"/>
                      </a:lnTo>
                      <a:lnTo>
                        <a:pt x="77" y="652"/>
                      </a:lnTo>
                      <a:lnTo>
                        <a:pt x="74" y="639"/>
                      </a:lnTo>
                      <a:lnTo>
                        <a:pt x="73" y="635"/>
                      </a:lnTo>
                      <a:lnTo>
                        <a:pt x="66" y="628"/>
                      </a:lnTo>
                      <a:lnTo>
                        <a:pt x="61" y="626"/>
                      </a:lnTo>
                      <a:lnTo>
                        <a:pt x="58" y="623"/>
                      </a:lnTo>
                      <a:lnTo>
                        <a:pt x="58" y="615"/>
                      </a:lnTo>
                      <a:lnTo>
                        <a:pt x="58" y="607"/>
                      </a:lnTo>
                      <a:lnTo>
                        <a:pt x="55" y="602"/>
                      </a:lnTo>
                      <a:lnTo>
                        <a:pt x="47" y="598"/>
                      </a:lnTo>
                      <a:lnTo>
                        <a:pt x="47" y="592"/>
                      </a:lnTo>
                      <a:lnTo>
                        <a:pt x="50" y="580"/>
                      </a:lnTo>
                      <a:lnTo>
                        <a:pt x="51" y="579"/>
                      </a:lnTo>
                      <a:lnTo>
                        <a:pt x="58" y="575"/>
                      </a:lnTo>
                      <a:lnTo>
                        <a:pt x="61" y="574"/>
                      </a:lnTo>
                      <a:lnTo>
                        <a:pt x="61" y="570"/>
                      </a:lnTo>
                      <a:lnTo>
                        <a:pt x="57" y="564"/>
                      </a:lnTo>
                      <a:lnTo>
                        <a:pt x="58" y="558"/>
                      </a:lnTo>
                      <a:lnTo>
                        <a:pt x="62" y="553"/>
                      </a:lnTo>
                      <a:lnTo>
                        <a:pt x="61" y="543"/>
                      </a:lnTo>
                      <a:lnTo>
                        <a:pt x="54" y="536"/>
                      </a:lnTo>
                      <a:lnTo>
                        <a:pt x="41" y="526"/>
                      </a:lnTo>
                      <a:lnTo>
                        <a:pt x="36" y="521"/>
                      </a:lnTo>
                      <a:lnTo>
                        <a:pt x="33" y="512"/>
                      </a:lnTo>
                      <a:lnTo>
                        <a:pt x="29" y="480"/>
                      </a:lnTo>
                      <a:lnTo>
                        <a:pt x="29" y="470"/>
                      </a:lnTo>
                      <a:lnTo>
                        <a:pt x="22" y="461"/>
                      </a:lnTo>
                      <a:lnTo>
                        <a:pt x="18" y="457"/>
                      </a:lnTo>
                      <a:lnTo>
                        <a:pt x="7" y="443"/>
                      </a:lnTo>
                      <a:lnTo>
                        <a:pt x="4" y="443"/>
                      </a:lnTo>
                      <a:lnTo>
                        <a:pt x="2" y="439"/>
                      </a:lnTo>
                      <a:lnTo>
                        <a:pt x="0" y="437"/>
                      </a:lnTo>
                      <a:lnTo>
                        <a:pt x="1" y="431"/>
                      </a:lnTo>
                      <a:lnTo>
                        <a:pt x="12" y="412"/>
                      </a:lnTo>
                      <a:lnTo>
                        <a:pt x="23" y="400"/>
                      </a:lnTo>
                      <a:lnTo>
                        <a:pt x="35" y="383"/>
                      </a:lnTo>
                      <a:lnTo>
                        <a:pt x="36" y="373"/>
                      </a:lnTo>
                      <a:lnTo>
                        <a:pt x="35" y="370"/>
                      </a:lnTo>
                      <a:lnTo>
                        <a:pt x="29" y="365"/>
                      </a:lnTo>
                      <a:lnTo>
                        <a:pt x="24" y="362"/>
                      </a:lnTo>
                      <a:lnTo>
                        <a:pt x="20" y="357"/>
                      </a:lnTo>
                      <a:lnTo>
                        <a:pt x="18" y="356"/>
                      </a:lnTo>
                      <a:lnTo>
                        <a:pt x="17" y="350"/>
                      </a:lnTo>
                      <a:lnTo>
                        <a:pt x="15" y="342"/>
                      </a:lnTo>
                      <a:lnTo>
                        <a:pt x="17" y="328"/>
                      </a:lnTo>
                      <a:lnTo>
                        <a:pt x="22" y="319"/>
                      </a:lnTo>
                      <a:lnTo>
                        <a:pt x="27" y="316"/>
                      </a:lnTo>
                      <a:lnTo>
                        <a:pt x="29" y="308"/>
                      </a:lnTo>
                      <a:lnTo>
                        <a:pt x="29" y="303"/>
                      </a:lnTo>
                      <a:lnTo>
                        <a:pt x="27" y="297"/>
                      </a:lnTo>
                      <a:lnTo>
                        <a:pt x="18" y="286"/>
                      </a:lnTo>
                      <a:lnTo>
                        <a:pt x="18" y="283"/>
                      </a:lnTo>
                      <a:lnTo>
                        <a:pt x="22" y="276"/>
                      </a:lnTo>
                      <a:lnTo>
                        <a:pt x="35" y="270"/>
                      </a:lnTo>
                      <a:lnTo>
                        <a:pt x="36" y="268"/>
                      </a:lnTo>
                      <a:lnTo>
                        <a:pt x="36" y="249"/>
                      </a:lnTo>
                      <a:lnTo>
                        <a:pt x="33" y="231"/>
                      </a:lnTo>
                      <a:lnTo>
                        <a:pt x="33" y="220"/>
                      </a:lnTo>
                      <a:lnTo>
                        <a:pt x="35" y="201"/>
                      </a:lnTo>
                      <a:lnTo>
                        <a:pt x="35" y="177"/>
                      </a:lnTo>
                      <a:lnTo>
                        <a:pt x="40" y="166"/>
                      </a:lnTo>
                      <a:lnTo>
                        <a:pt x="47" y="157"/>
                      </a:lnTo>
                      <a:lnTo>
                        <a:pt x="50" y="155"/>
                      </a:lnTo>
                      <a:lnTo>
                        <a:pt x="50" y="152"/>
                      </a:lnTo>
                      <a:lnTo>
                        <a:pt x="35" y="129"/>
                      </a:lnTo>
                      <a:lnTo>
                        <a:pt x="1" y="7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51" name="Freeform 252"/>
                <p:cNvSpPr>
                  <a:spLocks noChangeAspect="1"/>
                </p:cNvSpPr>
                <p:nvPr/>
              </p:nvSpPr>
              <p:spPr bwMode="gray">
                <a:xfrm>
                  <a:off x="1874" y="2831"/>
                  <a:ext cx="59" cy="63"/>
                </a:xfrm>
                <a:custGeom>
                  <a:avLst/>
                  <a:gdLst/>
                  <a:ahLst/>
                  <a:cxnLst>
                    <a:cxn ang="0">
                      <a:pos x="2" y="252"/>
                    </a:cxn>
                    <a:cxn ang="0">
                      <a:pos x="26" y="272"/>
                    </a:cxn>
                    <a:cxn ang="0">
                      <a:pos x="56" y="283"/>
                    </a:cxn>
                    <a:cxn ang="0">
                      <a:pos x="91" y="297"/>
                    </a:cxn>
                    <a:cxn ang="0">
                      <a:pos x="115" y="304"/>
                    </a:cxn>
                    <a:cxn ang="0">
                      <a:pos x="129" y="310"/>
                    </a:cxn>
                    <a:cxn ang="0">
                      <a:pos x="162" y="307"/>
                    </a:cxn>
                    <a:cxn ang="0">
                      <a:pos x="197" y="314"/>
                    </a:cxn>
                    <a:cxn ang="0">
                      <a:pos x="225" y="303"/>
                    </a:cxn>
                    <a:cxn ang="0">
                      <a:pos x="246" y="283"/>
                    </a:cxn>
                    <a:cxn ang="0">
                      <a:pos x="253" y="272"/>
                    </a:cxn>
                    <a:cxn ang="0">
                      <a:pos x="268" y="253"/>
                    </a:cxn>
                    <a:cxn ang="0">
                      <a:pos x="276" y="236"/>
                    </a:cxn>
                    <a:cxn ang="0">
                      <a:pos x="271" y="229"/>
                    </a:cxn>
                    <a:cxn ang="0">
                      <a:pos x="274" y="199"/>
                    </a:cxn>
                    <a:cxn ang="0">
                      <a:pos x="281" y="184"/>
                    </a:cxn>
                    <a:cxn ang="0">
                      <a:pos x="286" y="175"/>
                    </a:cxn>
                    <a:cxn ang="0">
                      <a:pos x="292" y="172"/>
                    </a:cxn>
                    <a:cxn ang="0">
                      <a:pos x="267" y="148"/>
                    </a:cxn>
                    <a:cxn ang="0">
                      <a:pos x="260" y="126"/>
                    </a:cxn>
                    <a:cxn ang="0">
                      <a:pos x="242" y="113"/>
                    </a:cxn>
                    <a:cxn ang="0">
                      <a:pos x="228" y="108"/>
                    </a:cxn>
                    <a:cxn ang="0">
                      <a:pos x="215" y="91"/>
                    </a:cxn>
                    <a:cxn ang="0">
                      <a:pos x="200" y="86"/>
                    </a:cxn>
                    <a:cxn ang="0">
                      <a:pos x="185" y="77"/>
                    </a:cxn>
                    <a:cxn ang="0">
                      <a:pos x="178" y="73"/>
                    </a:cxn>
                    <a:cxn ang="0">
                      <a:pos x="166" y="55"/>
                    </a:cxn>
                    <a:cxn ang="0">
                      <a:pos x="160" y="48"/>
                    </a:cxn>
                    <a:cxn ang="0">
                      <a:pos x="142" y="60"/>
                    </a:cxn>
                    <a:cxn ang="0">
                      <a:pos x="133" y="50"/>
                    </a:cxn>
                    <a:cxn ang="0">
                      <a:pos x="119" y="27"/>
                    </a:cxn>
                    <a:cxn ang="0">
                      <a:pos x="103" y="12"/>
                    </a:cxn>
                    <a:cxn ang="0">
                      <a:pos x="85" y="0"/>
                    </a:cxn>
                    <a:cxn ang="0">
                      <a:pos x="75" y="2"/>
                    </a:cxn>
                    <a:cxn ang="0">
                      <a:pos x="64" y="12"/>
                    </a:cxn>
                    <a:cxn ang="0">
                      <a:pos x="44" y="16"/>
                    </a:cxn>
                    <a:cxn ang="0">
                      <a:pos x="33" y="27"/>
                    </a:cxn>
                    <a:cxn ang="0">
                      <a:pos x="31" y="72"/>
                    </a:cxn>
                    <a:cxn ang="0">
                      <a:pos x="29" y="97"/>
                    </a:cxn>
                    <a:cxn ang="0">
                      <a:pos x="20" y="172"/>
                    </a:cxn>
                    <a:cxn ang="0">
                      <a:pos x="16" y="188"/>
                    </a:cxn>
                    <a:cxn ang="0">
                      <a:pos x="5" y="210"/>
                    </a:cxn>
                    <a:cxn ang="0">
                      <a:pos x="0" y="252"/>
                    </a:cxn>
                  </a:cxnLst>
                  <a:rect l="0" t="0" r="r" b="b"/>
                  <a:pathLst>
                    <a:path w="292" h="314">
                      <a:moveTo>
                        <a:pt x="0" y="252"/>
                      </a:moveTo>
                      <a:lnTo>
                        <a:pt x="2" y="252"/>
                      </a:lnTo>
                      <a:lnTo>
                        <a:pt x="9" y="253"/>
                      </a:lnTo>
                      <a:lnTo>
                        <a:pt x="26" y="272"/>
                      </a:lnTo>
                      <a:lnTo>
                        <a:pt x="29" y="281"/>
                      </a:lnTo>
                      <a:lnTo>
                        <a:pt x="56" y="283"/>
                      </a:lnTo>
                      <a:lnTo>
                        <a:pt x="66" y="283"/>
                      </a:lnTo>
                      <a:lnTo>
                        <a:pt x="91" y="297"/>
                      </a:lnTo>
                      <a:lnTo>
                        <a:pt x="104" y="302"/>
                      </a:lnTo>
                      <a:lnTo>
                        <a:pt x="115" y="304"/>
                      </a:lnTo>
                      <a:lnTo>
                        <a:pt x="123" y="309"/>
                      </a:lnTo>
                      <a:lnTo>
                        <a:pt x="129" y="310"/>
                      </a:lnTo>
                      <a:lnTo>
                        <a:pt x="149" y="307"/>
                      </a:lnTo>
                      <a:lnTo>
                        <a:pt x="162" y="307"/>
                      </a:lnTo>
                      <a:lnTo>
                        <a:pt x="183" y="310"/>
                      </a:lnTo>
                      <a:lnTo>
                        <a:pt x="197" y="314"/>
                      </a:lnTo>
                      <a:lnTo>
                        <a:pt x="212" y="309"/>
                      </a:lnTo>
                      <a:lnTo>
                        <a:pt x="225" y="303"/>
                      </a:lnTo>
                      <a:lnTo>
                        <a:pt x="236" y="295"/>
                      </a:lnTo>
                      <a:lnTo>
                        <a:pt x="246" y="283"/>
                      </a:lnTo>
                      <a:lnTo>
                        <a:pt x="249" y="281"/>
                      </a:lnTo>
                      <a:lnTo>
                        <a:pt x="253" y="272"/>
                      </a:lnTo>
                      <a:lnTo>
                        <a:pt x="260" y="265"/>
                      </a:lnTo>
                      <a:lnTo>
                        <a:pt x="268" y="253"/>
                      </a:lnTo>
                      <a:lnTo>
                        <a:pt x="271" y="240"/>
                      </a:lnTo>
                      <a:lnTo>
                        <a:pt x="276" y="236"/>
                      </a:lnTo>
                      <a:lnTo>
                        <a:pt x="273" y="231"/>
                      </a:lnTo>
                      <a:lnTo>
                        <a:pt x="271" y="229"/>
                      </a:lnTo>
                      <a:lnTo>
                        <a:pt x="274" y="215"/>
                      </a:lnTo>
                      <a:lnTo>
                        <a:pt x="274" y="199"/>
                      </a:lnTo>
                      <a:lnTo>
                        <a:pt x="276" y="191"/>
                      </a:lnTo>
                      <a:lnTo>
                        <a:pt x="281" y="184"/>
                      </a:lnTo>
                      <a:lnTo>
                        <a:pt x="284" y="183"/>
                      </a:lnTo>
                      <a:lnTo>
                        <a:pt x="286" y="175"/>
                      </a:lnTo>
                      <a:lnTo>
                        <a:pt x="291" y="174"/>
                      </a:lnTo>
                      <a:lnTo>
                        <a:pt x="292" y="172"/>
                      </a:lnTo>
                      <a:lnTo>
                        <a:pt x="287" y="163"/>
                      </a:lnTo>
                      <a:lnTo>
                        <a:pt x="267" y="148"/>
                      </a:lnTo>
                      <a:lnTo>
                        <a:pt x="264" y="145"/>
                      </a:lnTo>
                      <a:lnTo>
                        <a:pt x="260" y="126"/>
                      </a:lnTo>
                      <a:lnTo>
                        <a:pt x="257" y="120"/>
                      </a:lnTo>
                      <a:lnTo>
                        <a:pt x="242" y="113"/>
                      </a:lnTo>
                      <a:lnTo>
                        <a:pt x="237" y="112"/>
                      </a:lnTo>
                      <a:lnTo>
                        <a:pt x="228" y="108"/>
                      </a:lnTo>
                      <a:lnTo>
                        <a:pt x="222" y="102"/>
                      </a:lnTo>
                      <a:lnTo>
                        <a:pt x="215" y="91"/>
                      </a:lnTo>
                      <a:lnTo>
                        <a:pt x="212" y="87"/>
                      </a:lnTo>
                      <a:lnTo>
                        <a:pt x="200" y="86"/>
                      </a:lnTo>
                      <a:lnTo>
                        <a:pt x="193" y="77"/>
                      </a:lnTo>
                      <a:lnTo>
                        <a:pt x="185" y="77"/>
                      </a:lnTo>
                      <a:lnTo>
                        <a:pt x="181" y="76"/>
                      </a:lnTo>
                      <a:lnTo>
                        <a:pt x="178" y="73"/>
                      </a:lnTo>
                      <a:lnTo>
                        <a:pt x="171" y="65"/>
                      </a:lnTo>
                      <a:lnTo>
                        <a:pt x="166" y="55"/>
                      </a:lnTo>
                      <a:lnTo>
                        <a:pt x="165" y="51"/>
                      </a:lnTo>
                      <a:lnTo>
                        <a:pt x="160" y="48"/>
                      </a:lnTo>
                      <a:lnTo>
                        <a:pt x="146" y="59"/>
                      </a:lnTo>
                      <a:lnTo>
                        <a:pt x="142" y="60"/>
                      </a:lnTo>
                      <a:lnTo>
                        <a:pt x="134" y="59"/>
                      </a:lnTo>
                      <a:lnTo>
                        <a:pt x="133" y="50"/>
                      </a:lnTo>
                      <a:lnTo>
                        <a:pt x="128" y="35"/>
                      </a:lnTo>
                      <a:lnTo>
                        <a:pt x="119" y="27"/>
                      </a:lnTo>
                      <a:lnTo>
                        <a:pt x="108" y="17"/>
                      </a:lnTo>
                      <a:lnTo>
                        <a:pt x="103" y="12"/>
                      </a:lnTo>
                      <a:lnTo>
                        <a:pt x="91" y="2"/>
                      </a:lnTo>
                      <a:lnTo>
                        <a:pt x="85" y="0"/>
                      </a:lnTo>
                      <a:lnTo>
                        <a:pt x="80" y="0"/>
                      </a:lnTo>
                      <a:lnTo>
                        <a:pt x="75" y="2"/>
                      </a:lnTo>
                      <a:lnTo>
                        <a:pt x="71" y="8"/>
                      </a:lnTo>
                      <a:lnTo>
                        <a:pt x="64" y="12"/>
                      </a:lnTo>
                      <a:lnTo>
                        <a:pt x="45" y="10"/>
                      </a:lnTo>
                      <a:lnTo>
                        <a:pt x="44" y="16"/>
                      </a:lnTo>
                      <a:lnTo>
                        <a:pt x="34" y="24"/>
                      </a:lnTo>
                      <a:lnTo>
                        <a:pt x="33" y="27"/>
                      </a:lnTo>
                      <a:lnTo>
                        <a:pt x="34" y="50"/>
                      </a:lnTo>
                      <a:lnTo>
                        <a:pt x="31" y="72"/>
                      </a:lnTo>
                      <a:lnTo>
                        <a:pt x="31" y="87"/>
                      </a:lnTo>
                      <a:lnTo>
                        <a:pt x="29" y="97"/>
                      </a:lnTo>
                      <a:lnTo>
                        <a:pt x="20" y="121"/>
                      </a:lnTo>
                      <a:lnTo>
                        <a:pt x="20" y="172"/>
                      </a:lnTo>
                      <a:lnTo>
                        <a:pt x="18" y="182"/>
                      </a:lnTo>
                      <a:lnTo>
                        <a:pt x="16" y="188"/>
                      </a:lnTo>
                      <a:lnTo>
                        <a:pt x="9" y="201"/>
                      </a:lnTo>
                      <a:lnTo>
                        <a:pt x="5" y="210"/>
                      </a:lnTo>
                      <a:lnTo>
                        <a:pt x="1" y="236"/>
                      </a:lnTo>
                      <a:lnTo>
                        <a:pt x="0" y="25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52" name="Freeform 253"/>
                <p:cNvSpPr>
                  <a:spLocks noChangeAspect="1"/>
                </p:cNvSpPr>
                <p:nvPr/>
              </p:nvSpPr>
              <p:spPr bwMode="gray">
                <a:xfrm>
                  <a:off x="1844" y="2396"/>
                  <a:ext cx="53" cy="77"/>
                </a:xfrm>
                <a:custGeom>
                  <a:avLst/>
                  <a:gdLst/>
                  <a:ahLst/>
                  <a:cxnLst>
                    <a:cxn ang="0">
                      <a:pos x="89" y="0"/>
                    </a:cxn>
                    <a:cxn ang="0">
                      <a:pos x="141" y="41"/>
                    </a:cxn>
                    <a:cxn ang="0">
                      <a:pos x="152" y="83"/>
                    </a:cxn>
                    <a:cxn ang="0">
                      <a:pos x="172" y="84"/>
                    </a:cxn>
                    <a:cxn ang="0">
                      <a:pos x="195" y="94"/>
                    </a:cxn>
                    <a:cxn ang="0">
                      <a:pos x="211" y="112"/>
                    </a:cxn>
                    <a:cxn ang="0">
                      <a:pos x="232" y="139"/>
                    </a:cxn>
                    <a:cxn ang="0">
                      <a:pos x="217" y="159"/>
                    </a:cxn>
                    <a:cxn ang="0">
                      <a:pos x="220" y="165"/>
                    </a:cxn>
                    <a:cxn ang="0">
                      <a:pos x="212" y="182"/>
                    </a:cxn>
                    <a:cxn ang="0">
                      <a:pos x="189" y="186"/>
                    </a:cxn>
                    <a:cxn ang="0">
                      <a:pos x="183" y="193"/>
                    </a:cxn>
                    <a:cxn ang="0">
                      <a:pos x="174" y="228"/>
                    </a:cxn>
                    <a:cxn ang="0">
                      <a:pos x="189" y="255"/>
                    </a:cxn>
                    <a:cxn ang="0">
                      <a:pos x="200" y="268"/>
                    </a:cxn>
                    <a:cxn ang="0">
                      <a:pos x="217" y="273"/>
                    </a:cxn>
                    <a:cxn ang="0">
                      <a:pos x="226" y="289"/>
                    </a:cxn>
                    <a:cxn ang="0">
                      <a:pos x="233" y="311"/>
                    </a:cxn>
                    <a:cxn ang="0">
                      <a:pos x="263" y="347"/>
                    </a:cxn>
                    <a:cxn ang="0">
                      <a:pos x="254" y="350"/>
                    </a:cxn>
                    <a:cxn ang="0">
                      <a:pos x="233" y="348"/>
                    </a:cxn>
                    <a:cxn ang="0">
                      <a:pos x="213" y="353"/>
                    </a:cxn>
                    <a:cxn ang="0">
                      <a:pos x="183" y="366"/>
                    </a:cxn>
                    <a:cxn ang="0">
                      <a:pos x="158" y="374"/>
                    </a:cxn>
                    <a:cxn ang="0">
                      <a:pos x="134" y="386"/>
                    </a:cxn>
                    <a:cxn ang="0">
                      <a:pos x="102" y="369"/>
                    </a:cxn>
                    <a:cxn ang="0">
                      <a:pos x="91" y="357"/>
                    </a:cxn>
                    <a:cxn ang="0">
                      <a:pos x="89" y="332"/>
                    </a:cxn>
                    <a:cxn ang="0">
                      <a:pos x="77" y="288"/>
                    </a:cxn>
                    <a:cxn ang="0">
                      <a:pos x="86" y="257"/>
                    </a:cxn>
                    <a:cxn ang="0">
                      <a:pos x="95" y="234"/>
                    </a:cxn>
                    <a:cxn ang="0">
                      <a:pos x="79" y="209"/>
                    </a:cxn>
                    <a:cxn ang="0">
                      <a:pos x="72" y="193"/>
                    </a:cxn>
                    <a:cxn ang="0">
                      <a:pos x="67" y="171"/>
                    </a:cxn>
                    <a:cxn ang="0">
                      <a:pos x="37" y="174"/>
                    </a:cxn>
                    <a:cxn ang="0">
                      <a:pos x="27" y="163"/>
                    </a:cxn>
                    <a:cxn ang="0">
                      <a:pos x="0" y="128"/>
                    </a:cxn>
                    <a:cxn ang="0">
                      <a:pos x="1" y="121"/>
                    </a:cxn>
                    <a:cxn ang="0">
                      <a:pos x="11" y="91"/>
                    </a:cxn>
                    <a:cxn ang="0">
                      <a:pos x="40" y="75"/>
                    </a:cxn>
                    <a:cxn ang="0">
                      <a:pos x="38" y="64"/>
                    </a:cxn>
                    <a:cxn ang="0">
                      <a:pos x="24" y="52"/>
                    </a:cxn>
                    <a:cxn ang="0">
                      <a:pos x="29" y="35"/>
                    </a:cxn>
                    <a:cxn ang="0">
                      <a:pos x="46" y="26"/>
                    </a:cxn>
                    <a:cxn ang="0">
                      <a:pos x="72" y="13"/>
                    </a:cxn>
                    <a:cxn ang="0">
                      <a:pos x="81" y="2"/>
                    </a:cxn>
                  </a:cxnLst>
                  <a:rect l="0" t="0" r="r" b="b"/>
                  <a:pathLst>
                    <a:path w="265" h="386">
                      <a:moveTo>
                        <a:pt x="81" y="2"/>
                      </a:moveTo>
                      <a:lnTo>
                        <a:pt x="87" y="3"/>
                      </a:lnTo>
                      <a:lnTo>
                        <a:pt x="89" y="0"/>
                      </a:lnTo>
                      <a:lnTo>
                        <a:pt x="94" y="0"/>
                      </a:lnTo>
                      <a:lnTo>
                        <a:pt x="108" y="10"/>
                      </a:lnTo>
                      <a:lnTo>
                        <a:pt x="141" y="41"/>
                      </a:lnTo>
                      <a:lnTo>
                        <a:pt x="150" y="53"/>
                      </a:lnTo>
                      <a:lnTo>
                        <a:pt x="151" y="59"/>
                      </a:lnTo>
                      <a:lnTo>
                        <a:pt x="152" y="83"/>
                      </a:lnTo>
                      <a:lnTo>
                        <a:pt x="156" y="84"/>
                      </a:lnTo>
                      <a:lnTo>
                        <a:pt x="162" y="84"/>
                      </a:lnTo>
                      <a:lnTo>
                        <a:pt x="172" y="84"/>
                      </a:lnTo>
                      <a:lnTo>
                        <a:pt x="179" y="85"/>
                      </a:lnTo>
                      <a:lnTo>
                        <a:pt x="183" y="88"/>
                      </a:lnTo>
                      <a:lnTo>
                        <a:pt x="195" y="94"/>
                      </a:lnTo>
                      <a:lnTo>
                        <a:pt x="197" y="96"/>
                      </a:lnTo>
                      <a:lnTo>
                        <a:pt x="202" y="104"/>
                      </a:lnTo>
                      <a:lnTo>
                        <a:pt x="211" y="112"/>
                      </a:lnTo>
                      <a:lnTo>
                        <a:pt x="222" y="120"/>
                      </a:lnTo>
                      <a:lnTo>
                        <a:pt x="228" y="136"/>
                      </a:lnTo>
                      <a:lnTo>
                        <a:pt x="232" y="139"/>
                      </a:lnTo>
                      <a:lnTo>
                        <a:pt x="231" y="142"/>
                      </a:lnTo>
                      <a:lnTo>
                        <a:pt x="224" y="148"/>
                      </a:lnTo>
                      <a:lnTo>
                        <a:pt x="217" y="159"/>
                      </a:lnTo>
                      <a:lnTo>
                        <a:pt x="216" y="163"/>
                      </a:lnTo>
                      <a:lnTo>
                        <a:pt x="218" y="165"/>
                      </a:lnTo>
                      <a:lnTo>
                        <a:pt x="220" y="165"/>
                      </a:lnTo>
                      <a:lnTo>
                        <a:pt x="220" y="172"/>
                      </a:lnTo>
                      <a:lnTo>
                        <a:pt x="213" y="179"/>
                      </a:lnTo>
                      <a:lnTo>
                        <a:pt x="212" y="182"/>
                      </a:lnTo>
                      <a:lnTo>
                        <a:pt x="205" y="183"/>
                      </a:lnTo>
                      <a:lnTo>
                        <a:pt x="196" y="183"/>
                      </a:lnTo>
                      <a:lnTo>
                        <a:pt x="189" y="186"/>
                      </a:lnTo>
                      <a:lnTo>
                        <a:pt x="185" y="188"/>
                      </a:lnTo>
                      <a:lnTo>
                        <a:pt x="184" y="191"/>
                      </a:lnTo>
                      <a:lnTo>
                        <a:pt x="183" y="193"/>
                      </a:lnTo>
                      <a:lnTo>
                        <a:pt x="181" y="208"/>
                      </a:lnTo>
                      <a:lnTo>
                        <a:pt x="178" y="217"/>
                      </a:lnTo>
                      <a:lnTo>
                        <a:pt x="174" y="228"/>
                      </a:lnTo>
                      <a:lnTo>
                        <a:pt x="174" y="234"/>
                      </a:lnTo>
                      <a:lnTo>
                        <a:pt x="180" y="240"/>
                      </a:lnTo>
                      <a:lnTo>
                        <a:pt x="189" y="255"/>
                      </a:lnTo>
                      <a:lnTo>
                        <a:pt x="191" y="256"/>
                      </a:lnTo>
                      <a:lnTo>
                        <a:pt x="200" y="263"/>
                      </a:lnTo>
                      <a:lnTo>
                        <a:pt x="200" y="268"/>
                      </a:lnTo>
                      <a:lnTo>
                        <a:pt x="204" y="272"/>
                      </a:lnTo>
                      <a:lnTo>
                        <a:pt x="205" y="273"/>
                      </a:lnTo>
                      <a:lnTo>
                        <a:pt x="217" y="273"/>
                      </a:lnTo>
                      <a:lnTo>
                        <a:pt x="220" y="276"/>
                      </a:lnTo>
                      <a:lnTo>
                        <a:pt x="221" y="284"/>
                      </a:lnTo>
                      <a:lnTo>
                        <a:pt x="226" y="289"/>
                      </a:lnTo>
                      <a:lnTo>
                        <a:pt x="226" y="299"/>
                      </a:lnTo>
                      <a:lnTo>
                        <a:pt x="232" y="305"/>
                      </a:lnTo>
                      <a:lnTo>
                        <a:pt x="233" y="311"/>
                      </a:lnTo>
                      <a:lnTo>
                        <a:pt x="239" y="321"/>
                      </a:lnTo>
                      <a:lnTo>
                        <a:pt x="253" y="338"/>
                      </a:lnTo>
                      <a:lnTo>
                        <a:pt x="263" y="347"/>
                      </a:lnTo>
                      <a:lnTo>
                        <a:pt x="265" y="347"/>
                      </a:lnTo>
                      <a:lnTo>
                        <a:pt x="265" y="349"/>
                      </a:lnTo>
                      <a:lnTo>
                        <a:pt x="254" y="350"/>
                      </a:lnTo>
                      <a:lnTo>
                        <a:pt x="240" y="352"/>
                      </a:lnTo>
                      <a:lnTo>
                        <a:pt x="234" y="349"/>
                      </a:lnTo>
                      <a:lnTo>
                        <a:pt x="233" y="348"/>
                      </a:lnTo>
                      <a:lnTo>
                        <a:pt x="229" y="347"/>
                      </a:lnTo>
                      <a:lnTo>
                        <a:pt x="224" y="347"/>
                      </a:lnTo>
                      <a:lnTo>
                        <a:pt x="213" y="353"/>
                      </a:lnTo>
                      <a:lnTo>
                        <a:pt x="205" y="363"/>
                      </a:lnTo>
                      <a:lnTo>
                        <a:pt x="191" y="363"/>
                      </a:lnTo>
                      <a:lnTo>
                        <a:pt x="183" y="366"/>
                      </a:lnTo>
                      <a:lnTo>
                        <a:pt x="178" y="371"/>
                      </a:lnTo>
                      <a:lnTo>
                        <a:pt x="167" y="371"/>
                      </a:lnTo>
                      <a:lnTo>
                        <a:pt x="158" y="374"/>
                      </a:lnTo>
                      <a:lnTo>
                        <a:pt x="152" y="384"/>
                      </a:lnTo>
                      <a:lnTo>
                        <a:pt x="147" y="386"/>
                      </a:lnTo>
                      <a:lnTo>
                        <a:pt x="134" y="386"/>
                      </a:lnTo>
                      <a:lnTo>
                        <a:pt x="124" y="384"/>
                      </a:lnTo>
                      <a:lnTo>
                        <a:pt x="108" y="374"/>
                      </a:lnTo>
                      <a:lnTo>
                        <a:pt x="102" y="369"/>
                      </a:lnTo>
                      <a:lnTo>
                        <a:pt x="98" y="363"/>
                      </a:lnTo>
                      <a:lnTo>
                        <a:pt x="95" y="362"/>
                      </a:lnTo>
                      <a:lnTo>
                        <a:pt x="91" y="357"/>
                      </a:lnTo>
                      <a:lnTo>
                        <a:pt x="89" y="354"/>
                      </a:lnTo>
                      <a:lnTo>
                        <a:pt x="91" y="341"/>
                      </a:lnTo>
                      <a:lnTo>
                        <a:pt x="89" y="332"/>
                      </a:lnTo>
                      <a:lnTo>
                        <a:pt x="78" y="322"/>
                      </a:lnTo>
                      <a:lnTo>
                        <a:pt x="77" y="319"/>
                      </a:lnTo>
                      <a:lnTo>
                        <a:pt x="77" y="288"/>
                      </a:lnTo>
                      <a:lnTo>
                        <a:pt x="83" y="274"/>
                      </a:lnTo>
                      <a:lnTo>
                        <a:pt x="86" y="267"/>
                      </a:lnTo>
                      <a:lnTo>
                        <a:pt x="86" y="257"/>
                      </a:lnTo>
                      <a:lnTo>
                        <a:pt x="95" y="244"/>
                      </a:lnTo>
                      <a:lnTo>
                        <a:pt x="97" y="241"/>
                      </a:lnTo>
                      <a:lnTo>
                        <a:pt x="95" y="234"/>
                      </a:lnTo>
                      <a:lnTo>
                        <a:pt x="91" y="228"/>
                      </a:lnTo>
                      <a:lnTo>
                        <a:pt x="91" y="213"/>
                      </a:lnTo>
                      <a:lnTo>
                        <a:pt x="79" y="209"/>
                      </a:lnTo>
                      <a:lnTo>
                        <a:pt x="77" y="208"/>
                      </a:lnTo>
                      <a:lnTo>
                        <a:pt x="68" y="207"/>
                      </a:lnTo>
                      <a:lnTo>
                        <a:pt x="72" y="193"/>
                      </a:lnTo>
                      <a:lnTo>
                        <a:pt x="72" y="186"/>
                      </a:lnTo>
                      <a:lnTo>
                        <a:pt x="72" y="180"/>
                      </a:lnTo>
                      <a:lnTo>
                        <a:pt x="67" y="171"/>
                      </a:lnTo>
                      <a:lnTo>
                        <a:pt x="59" y="171"/>
                      </a:lnTo>
                      <a:lnTo>
                        <a:pt x="46" y="175"/>
                      </a:lnTo>
                      <a:lnTo>
                        <a:pt x="37" y="174"/>
                      </a:lnTo>
                      <a:lnTo>
                        <a:pt x="37" y="171"/>
                      </a:lnTo>
                      <a:lnTo>
                        <a:pt x="33" y="169"/>
                      </a:lnTo>
                      <a:lnTo>
                        <a:pt x="27" y="163"/>
                      </a:lnTo>
                      <a:lnTo>
                        <a:pt x="23" y="155"/>
                      </a:lnTo>
                      <a:lnTo>
                        <a:pt x="12" y="144"/>
                      </a:lnTo>
                      <a:lnTo>
                        <a:pt x="0" y="128"/>
                      </a:lnTo>
                      <a:lnTo>
                        <a:pt x="0" y="126"/>
                      </a:lnTo>
                      <a:lnTo>
                        <a:pt x="0" y="122"/>
                      </a:lnTo>
                      <a:lnTo>
                        <a:pt x="1" y="121"/>
                      </a:lnTo>
                      <a:lnTo>
                        <a:pt x="7" y="112"/>
                      </a:lnTo>
                      <a:lnTo>
                        <a:pt x="11" y="106"/>
                      </a:lnTo>
                      <a:lnTo>
                        <a:pt x="11" y="91"/>
                      </a:lnTo>
                      <a:lnTo>
                        <a:pt x="12" y="89"/>
                      </a:lnTo>
                      <a:lnTo>
                        <a:pt x="29" y="83"/>
                      </a:lnTo>
                      <a:lnTo>
                        <a:pt x="40" y="75"/>
                      </a:lnTo>
                      <a:lnTo>
                        <a:pt x="45" y="69"/>
                      </a:lnTo>
                      <a:lnTo>
                        <a:pt x="40" y="64"/>
                      </a:lnTo>
                      <a:lnTo>
                        <a:pt x="38" y="64"/>
                      </a:lnTo>
                      <a:lnTo>
                        <a:pt x="32" y="66"/>
                      </a:lnTo>
                      <a:lnTo>
                        <a:pt x="27" y="64"/>
                      </a:lnTo>
                      <a:lnTo>
                        <a:pt x="24" y="52"/>
                      </a:lnTo>
                      <a:lnTo>
                        <a:pt x="24" y="43"/>
                      </a:lnTo>
                      <a:lnTo>
                        <a:pt x="27" y="37"/>
                      </a:lnTo>
                      <a:lnTo>
                        <a:pt x="29" y="35"/>
                      </a:lnTo>
                      <a:lnTo>
                        <a:pt x="40" y="32"/>
                      </a:lnTo>
                      <a:lnTo>
                        <a:pt x="43" y="30"/>
                      </a:lnTo>
                      <a:lnTo>
                        <a:pt x="46" y="26"/>
                      </a:lnTo>
                      <a:lnTo>
                        <a:pt x="62" y="19"/>
                      </a:lnTo>
                      <a:lnTo>
                        <a:pt x="66" y="16"/>
                      </a:lnTo>
                      <a:lnTo>
                        <a:pt x="72" y="13"/>
                      </a:lnTo>
                      <a:lnTo>
                        <a:pt x="77" y="13"/>
                      </a:lnTo>
                      <a:lnTo>
                        <a:pt x="81" y="10"/>
                      </a:lnTo>
                      <a:lnTo>
                        <a:pt x="81" y="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53" name="Freeform 254"/>
                <p:cNvSpPr>
                  <a:spLocks noChangeAspect="1"/>
                </p:cNvSpPr>
                <p:nvPr/>
              </p:nvSpPr>
              <p:spPr bwMode="gray">
                <a:xfrm>
                  <a:off x="1919" y="2425"/>
                  <a:ext cx="32" cy="40"/>
                </a:xfrm>
                <a:custGeom>
                  <a:avLst/>
                  <a:gdLst/>
                  <a:ahLst/>
                  <a:cxnLst>
                    <a:cxn ang="0">
                      <a:pos x="0" y="182"/>
                    </a:cxn>
                    <a:cxn ang="0">
                      <a:pos x="13" y="169"/>
                    </a:cxn>
                    <a:cxn ang="0">
                      <a:pos x="15" y="166"/>
                    </a:cxn>
                    <a:cxn ang="0">
                      <a:pos x="17" y="147"/>
                    </a:cxn>
                    <a:cxn ang="0">
                      <a:pos x="22" y="125"/>
                    </a:cxn>
                    <a:cxn ang="0">
                      <a:pos x="23" y="110"/>
                    </a:cxn>
                    <a:cxn ang="0">
                      <a:pos x="18" y="102"/>
                    </a:cxn>
                    <a:cxn ang="0">
                      <a:pos x="17" y="101"/>
                    </a:cxn>
                    <a:cxn ang="0">
                      <a:pos x="17" y="99"/>
                    </a:cxn>
                    <a:cxn ang="0">
                      <a:pos x="8" y="86"/>
                    </a:cxn>
                    <a:cxn ang="0">
                      <a:pos x="5" y="75"/>
                    </a:cxn>
                    <a:cxn ang="0">
                      <a:pos x="3" y="56"/>
                    </a:cxn>
                    <a:cxn ang="0">
                      <a:pos x="3" y="34"/>
                    </a:cxn>
                    <a:cxn ang="0">
                      <a:pos x="7" y="24"/>
                    </a:cxn>
                    <a:cxn ang="0">
                      <a:pos x="15" y="18"/>
                    </a:cxn>
                    <a:cxn ang="0">
                      <a:pos x="19" y="12"/>
                    </a:cxn>
                    <a:cxn ang="0">
                      <a:pos x="19" y="10"/>
                    </a:cxn>
                    <a:cxn ang="0">
                      <a:pos x="22" y="7"/>
                    </a:cxn>
                    <a:cxn ang="0">
                      <a:pos x="28" y="5"/>
                    </a:cxn>
                    <a:cxn ang="0">
                      <a:pos x="32" y="1"/>
                    </a:cxn>
                    <a:cxn ang="0">
                      <a:pos x="35" y="0"/>
                    </a:cxn>
                    <a:cxn ang="0">
                      <a:pos x="49" y="8"/>
                    </a:cxn>
                    <a:cxn ang="0">
                      <a:pos x="61" y="13"/>
                    </a:cxn>
                    <a:cxn ang="0">
                      <a:pos x="73" y="19"/>
                    </a:cxn>
                    <a:cxn ang="0">
                      <a:pos x="85" y="21"/>
                    </a:cxn>
                    <a:cxn ang="0">
                      <a:pos x="98" y="28"/>
                    </a:cxn>
                    <a:cxn ang="0">
                      <a:pos x="113" y="39"/>
                    </a:cxn>
                    <a:cxn ang="0">
                      <a:pos x="116" y="40"/>
                    </a:cxn>
                    <a:cxn ang="0">
                      <a:pos x="130" y="53"/>
                    </a:cxn>
                    <a:cxn ang="0">
                      <a:pos x="135" y="59"/>
                    </a:cxn>
                    <a:cxn ang="0">
                      <a:pos x="146" y="65"/>
                    </a:cxn>
                    <a:cxn ang="0">
                      <a:pos x="156" y="75"/>
                    </a:cxn>
                    <a:cxn ang="0">
                      <a:pos x="156" y="86"/>
                    </a:cxn>
                    <a:cxn ang="0">
                      <a:pos x="157" y="86"/>
                    </a:cxn>
                    <a:cxn ang="0">
                      <a:pos x="144" y="99"/>
                    </a:cxn>
                    <a:cxn ang="0">
                      <a:pos x="141" y="107"/>
                    </a:cxn>
                    <a:cxn ang="0">
                      <a:pos x="128" y="125"/>
                    </a:cxn>
                    <a:cxn ang="0">
                      <a:pos x="118" y="137"/>
                    </a:cxn>
                    <a:cxn ang="0">
                      <a:pos x="114" y="144"/>
                    </a:cxn>
                    <a:cxn ang="0">
                      <a:pos x="105" y="166"/>
                    </a:cxn>
                    <a:cxn ang="0">
                      <a:pos x="78" y="190"/>
                    </a:cxn>
                    <a:cxn ang="0">
                      <a:pos x="76" y="193"/>
                    </a:cxn>
                    <a:cxn ang="0">
                      <a:pos x="71" y="195"/>
                    </a:cxn>
                    <a:cxn ang="0">
                      <a:pos x="61" y="195"/>
                    </a:cxn>
                    <a:cxn ang="0">
                      <a:pos x="54" y="191"/>
                    </a:cxn>
                    <a:cxn ang="0">
                      <a:pos x="48" y="191"/>
                    </a:cxn>
                    <a:cxn ang="0">
                      <a:pos x="44" y="193"/>
                    </a:cxn>
                    <a:cxn ang="0">
                      <a:pos x="28" y="200"/>
                    </a:cxn>
                    <a:cxn ang="0">
                      <a:pos x="22" y="200"/>
                    </a:cxn>
                    <a:cxn ang="0">
                      <a:pos x="19" y="199"/>
                    </a:cxn>
                    <a:cxn ang="0">
                      <a:pos x="10" y="193"/>
                    </a:cxn>
                    <a:cxn ang="0">
                      <a:pos x="0" y="182"/>
                    </a:cxn>
                  </a:cxnLst>
                  <a:rect l="0" t="0" r="r" b="b"/>
                  <a:pathLst>
                    <a:path w="157" h="200">
                      <a:moveTo>
                        <a:pt x="0" y="182"/>
                      </a:moveTo>
                      <a:lnTo>
                        <a:pt x="13" y="169"/>
                      </a:lnTo>
                      <a:lnTo>
                        <a:pt x="15" y="166"/>
                      </a:lnTo>
                      <a:lnTo>
                        <a:pt x="17" y="147"/>
                      </a:lnTo>
                      <a:lnTo>
                        <a:pt x="22" y="125"/>
                      </a:lnTo>
                      <a:lnTo>
                        <a:pt x="23" y="110"/>
                      </a:lnTo>
                      <a:lnTo>
                        <a:pt x="18" y="102"/>
                      </a:lnTo>
                      <a:lnTo>
                        <a:pt x="17" y="101"/>
                      </a:lnTo>
                      <a:lnTo>
                        <a:pt x="17" y="99"/>
                      </a:lnTo>
                      <a:lnTo>
                        <a:pt x="8" y="86"/>
                      </a:lnTo>
                      <a:lnTo>
                        <a:pt x="5" y="75"/>
                      </a:lnTo>
                      <a:lnTo>
                        <a:pt x="3" y="56"/>
                      </a:lnTo>
                      <a:lnTo>
                        <a:pt x="3" y="34"/>
                      </a:lnTo>
                      <a:lnTo>
                        <a:pt x="7" y="24"/>
                      </a:lnTo>
                      <a:lnTo>
                        <a:pt x="15" y="18"/>
                      </a:lnTo>
                      <a:lnTo>
                        <a:pt x="19" y="12"/>
                      </a:lnTo>
                      <a:lnTo>
                        <a:pt x="19" y="10"/>
                      </a:lnTo>
                      <a:lnTo>
                        <a:pt x="22" y="7"/>
                      </a:lnTo>
                      <a:lnTo>
                        <a:pt x="28" y="5"/>
                      </a:lnTo>
                      <a:lnTo>
                        <a:pt x="32" y="1"/>
                      </a:lnTo>
                      <a:lnTo>
                        <a:pt x="35" y="0"/>
                      </a:lnTo>
                      <a:lnTo>
                        <a:pt x="49" y="8"/>
                      </a:lnTo>
                      <a:lnTo>
                        <a:pt x="61" y="13"/>
                      </a:lnTo>
                      <a:lnTo>
                        <a:pt x="73" y="19"/>
                      </a:lnTo>
                      <a:lnTo>
                        <a:pt x="85" y="21"/>
                      </a:lnTo>
                      <a:lnTo>
                        <a:pt x="98" y="28"/>
                      </a:lnTo>
                      <a:lnTo>
                        <a:pt x="113" y="39"/>
                      </a:lnTo>
                      <a:lnTo>
                        <a:pt x="116" y="40"/>
                      </a:lnTo>
                      <a:lnTo>
                        <a:pt x="130" y="53"/>
                      </a:lnTo>
                      <a:lnTo>
                        <a:pt x="135" y="59"/>
                      </a:lnTo>
                      <a:lnTo>
                        <a:pt x="146" y="65"/>
                      </a:lnTo>
                      <a:lnTo>
                        <a:pt x="156" y="75"/>
                      </a:lnTo>
                      <a:lnTo>
                        <a:pt x="156" y="86"/>
                      </a:lnTo>
                      <a:lnTo>
                        <a:pt x="157" y="86"/>
                      </a:lnTo>
                      <a:lnTo>
                        <a:pt x="144" y="99"/>
                      </a:lnTo>
                      <a:lnTo>
                        <a:pt x="141" y="107"/>
                      </a:lnTo>
                      <a:lnTo>
                        <a:pt x="128" y="125"/>
                      </a:lnTo>
                      <a:lnTo>
                        <a:pt x="118" y="137"/>
                      </a:lnTo>
                      <a:lnTo>
                        <a:pt x="114" y="144"/>
                      </a:lnTo>
                      <a:lnTo>
                        <a:pt x="105" y="166"/>
                      </a:lnTo>
                      <a:lnTo>
                        <a:pt x="78" y="190"/>
                      </a:lnTo>
                      <a:lnTo>
                        <a:pt x="76" y="193"/>
                      </a:lnTo>
                      <a:lnTo>
                        <a:pt x="71" y="195"/>
                      </a:lnTo>
                      <a:lnTo>
                        <a:pt x="61" y="195"/>
                      </a:lnTo>
                      <a:lnTo>
                        <a:pt x="54" y="191"/>
                      </a:lnTo>
                      <a:lnTo>
                        <a:pt x="48" y="191"/>
                      </a:lnTo>
                      <a:lnTo>
                        <a:pt x="44" y="193"/>
                      </a:lnTo>
                      <a:lnTo>
                        <a:pt x="28" y="200"/>
                      </a:lnTo>
                      <a:lnTo>
                        <a:pt x="22" y="200"/>
                      </a:lnTo>
                      <a:lnTo>
                        <a:pt x="19" y="199"/>
                      </a:lnTo>
                      <a:lnTo>
                        <a:pt x="10" y="193"/>
                      </a:lnTo>
                      <a:lnTo>
                        <a:pt x="0" y="18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54" name="Freeform 255"/>
                <p:cNvSpPr>
                  <a:spLocks noChangeAspect="1"/>
                </p:cNvSpPr>
                <p:nvPr/>
              </p:nvSpPr>
              <p:spPr bwMode="gray">
                <a:xfrm>
                  <a:off x="1624" y="2488"/>
                  <a:ext cx="137" cy="201"/>
                </a:xfrm>
                <a:custGeom>
                  <a:avLst/>
                  <a:gdLst/>
                  <a:ahLst/>
                  <a:cxnLst>
                    <a:cxn ang="0">
                      <a:pos x="319" y="13"/>
                    </a:cxn>
                    <a:cxn ang="0">
                      <a:pos x="335" y="50"/>
                    </a:cxn>
                    <a:cxn ang="0">
                      <a:pos x="284" y="110"/>
                    </a:cxn>
                    <a:cxn ang="0">
                      <a:pos x="204" y="156"/>
                    </a:cxn>
                    <a:cxn ang="0">
                      <a:pos x="170" y="190"/>
                    </a:cxn>
                    <a:cxn ang="0">
                      <a:pos x="159" y="190"/>
                    </a:cxn>
                    <a:cxn ang="0">
                      <a:pos x="138" y="253"/>
                    </a:cxn>
                    <a:cxn ang="0">
                      <a:pos x="97" y="260"/>
                    </a:cxn>
                    <a:cxn ang="0">
                      <a:pos x="72" y="242"/>
                    </a:cxn>
                    <a:cxn ang="0">
                      <a:pos x="43" y="242"/>
                    </a:cxn>
                    <a:cxn ang="0">
                      <a:pos x="52" y="214"/>
                    </a:cxn>
                    <a:cxn ang="0">
                      <a:pos x="51" y="188"/>
                    </a:cxn>
                    <a:cxn ang="0">
                      <a:pos x="3" y="231"/>
                    </a:cxn>
                    <a:cxn ang="0">
                      <a:pos x="9" y="271"/>
                    </a:cxn>
                    <a:cxn ang="0">
                      <a:pos x="21" y="308"/>
                    </a:cxn>
                    <a:cxn ang="0">
                      <a:pos x="51" y="350"/>
                    </a:cxn>
                    <a:cxn ang="0">
                      <a:pos x="89" y="387"/>
                    </a:cxn>
                    <a:cxn ang="0">
                      <a:pos x="140" y="478"/>
                    </a:cxn>
                    <a:cxn ang="0">
                      <a:pos x="188" y="578"/>
                    </a:cxn>
                    <a:cxn ang="0">
                      <a:pos x="212" y="632"/>
                    </a:cxn>
                    <a:cxn ang="0">
                      <a:pos x="256" y="711"/>
                    </a:cxn>
                    <a:cxn ang="0">
                      <a:pos x="267" y="764"/>
                    </a:cxn>
                    <a:cxn ang="0">
                      <a:pos x="298" y="807"/>
                    </a:cxn>
                    <a:cxn ang="0">
                      <a:pos x="391" y="874"/>
                    </a:cxn>
                    <a:cxn ang="0">
                      <a:pos x="481" y="922"/>
                    </a:cxn>
                    <a:cxn ang="0">
                      <a:pos x="532" y="957"/>
                    </a:cxn>
                    <a:cxn ang="0">
                      <a:pos x="584" y="1001"/>
                    </a:cxn>
                    <a:cxn ang="0">
                      <a:pos x="620" y="995"/>
                    </a:cxn>
                    <a:cxn ang="0">
                      <a:pos x="638" y="968"/>
                    </a:cxn>
                    <a:cxn ang="0">
                      <a:pos x="649" y="935"/>
                    </a:cxn>
                    <a:cxn ang="0">
                      <a:pos x="665" y="888"/>
                    </a:cxn>
                    <a:cxn ang="0">
                      <a:pos x="651" y="865"/>
                    </a:cxn>
                    <a:cxn ang="0">
                      <a:pos x="665" y="826"/>
                    </a:cxn>
                    <a:cxn ang="0">
                      <a:pos x="671" y="793"/>
                    </a:cxn>
                    <a:cxn ang="0">
                      <a:pos x="671" y="724"/>
                    </a:cxn>
                    <a:cxn ang="0">
                      <a:pos x="686" y="675"/>
                    </a:cxn>
                    <a:cxn ang="0">
                      <a:pos x="612" y="598"/>
                    </a:cxn>
                    <a:cxn ang="0">
                      <a:pos x="591" y="564"/>
                    </a:cxn>
                    <a:cxn ang="0">
                      <a:pos x="578" y="514"/>
                    </a:cxn>
                    <a:cxn ang="0">
                      <a:pos x="502" y="537"/>
                    </a:cxn>
                    <a:cxn ang="0">
                      <a:pos x="468" y="512"/>
                    </a:cxn>
                    <a:cxn ang="0">
                      <a:pos x="450" y="480"/>
                    </a:cxn>
                    <a:cxn ang="0">
                      <a:pos x="422" y="432"/>
                    </a:cxn>
                    <a:cxn ang="0">
                      <a:pos x="428" y="362"/>
                    </a:cxn>
                    <a:cxn ang="0">
                      <a:pos x="452" y="318"/>
                    </a:cxn>
                    <a:cxn ang="0">
                      <a:pos x="510" y="254"/>
                    </a:cxn>
                    <a:cxn ang="0">
                      <a:pos x="620" y="225"/>
                    </a:cxn>
                    <a:cxn ang="0">
                      <a:pos x="596" y="205"/>
                    </a:cxn>
                    <a:cxn ang="0">
                      <a:pos x="593" y="182"/>
                    </a:cxn>
                    <a:cxn ang="0">
                      <a:pos x="605" y="137"/>
                    </a:cxn>
                    <a:cxn ang="0">
                      <a:pos x="553" y="126"/>
                    </a:cxn>
                    <a:cxn ang="0">
                      <a:pos x="516" y="120"/>
                    </a:cxn>
                    <a:cxn ang="0">
                      <a:pos x="499" y="132"/>
                    </a:cxn>
                    <a:cxn ang="0">
                      <a:pos x="461" y="130"/>
                    </a:cxn>
                    <a:cxn ang="0">
                      <a:pos x="438" y="96"/>
                    </a:cxn>
                    <a:cxn ang="0">
                      <a:pos x="419" y="69"/>
                    </a:cxn>
                    <a:cxn ang="0">
                      <a:pos x="394" y="55"/>
                    </a:cxn>
                    <a:cxn ang="0">
                      <a:pos x="366" y="21"/>
                    </a:cxn>
                    <a:cxn ang="0">
                      <a:pos x="332" y="0"/>
                    </a:cxn>
                  </a:cxnLst>
                  <a:rect l="0" t="0" r="r" b="b"/>
                  <a:pathLst>
                    <a:path w="686" h="1005">
                      <a:moveTo>
                        <a:pt x="328" y="0"/>
                      </a:moveTo>
                      <a:lnTo>
                        <a:pt x="326" y="2"/>
                      </a:lnTo>
                      <a:lnTo>
                        <a:pt x="315" y="2"/>
                      </a:lnTo>
                      <a:lnTo>
                        <a:pt x="314" y="11"/>
                      </a:lnTo>
                      <a:lnTo>
                        <a:pt x="319" y="13"/>
                      </a:lnTo>
                      <a:lnTo>
                        <a:pt x="321" y="16"/>
                      </a:lnTo>
                      <a:lnTo>
                        <a:pt x="326" y="27"/>
                      </a:lnTo>
                      <a:lnTo>
                        <a:pt x="327" y="32"/>
                      </a:lnTo>
                      <a:lnTo>
                        <a:pt x="335" y="49"/>
                      </a:lnTo>
                      <a:lnTo>
                        <a:pt x="335" y="50"/>
                      </a:lnTo>
                      <a:lnTo>
                        <a:pt x="326" y="50"/>
                      </a:lnTo>
                      <a:lnTo>
                        <a:pt x="319" y="65"/>
                      </a:lnTo>
                      <a:lnTo>
                        <a:pt x="305" y="89"/>
                      </a:lnTo>
                      <a:lnTo>
                        <a:pt x="292" y="104"/>
                      </a:lnTo>
                      <a:lnTo>
                        <a:pt x="284" y="110"/>
                      </a:lnTo>
                      <a:lnTo>
                        <a:pt x="274" y="119"/>
                      </a:lnTo>
                      <a:lnTo>
                        <a:pt x="265" y="131"/>
                      </a:lnTo>
                      <a:lnTo>
                        <a:pt x="256" y="137"/>
                      </a:lnTo>
                      <a:lnTo>
                        <a:pt x="240" y="145"/>
                      </a:lnTo>
                      <a:lnTo>
                        <a:pt x="204" y="156"/>
                      </a:lnTo>
                      <a:lnTo>
                        <a:pt x="186" y="163"/>
                      </a:lnTo>
                      <a:lnTo>
                        <a:pt x="179" y="168"/>
                      </a:lnTo>
                      <a:lnTo>
                        <a:pt x="176" y="171"/>
                      </a:lnTo>
                      <a:lnTo>
                        <a:pt x="171" y="180"/>
                      </a:lnTo>
                      <a:lnTo>
                        <a:pt x="170" y="190"/>
                      </a:lnTo>
                      <a:lnTo>
                        <a:pt x="166" y="193"/>
                      </a:lnTo>
                      <a:lnTo>
                        <a:pt x="164" y="193"/>
                      </a:lnTo>
                      <a:lnTo>
                        <a:pt x="160" y="189"/>
                      </a:lnTo>
                      <a:lnTo>
                        <a:pt x="159" y="189"/>
                      </a:lnTo>
                      <a:lnTo>
                        <a:pt x="159" y="190"/>
                      </a:lnTo>
                      <a:lnTo>
                        <a:pt x="144" y="210"/>
                      </a:lnTo>
                      <a:lnTo>
                        <a:pt x="142" y="223"/>
                      </a:lnTo>
                      <a:lnTo>
                        <a:pt x="142" y="244"/>
                      </a:lnTo>
                      <a:lnTo>
                        <a:pt x="139" y="252"/>
                      </a:lnTo>
                      <a:lnTo>
                        <a:pt x="138" y="253"/>
                      </a:lnTo>
                      <a:lnTo>
                        <a:pt x="128" y="257"/>
                      </a:lnTo>
                      <a:lnTo>
                        <a:pt x="121" y="264"/>
                      </a:lnTo>
                      <a:lnTo>
                        <a:pt x="110" y="269"/>
                      </a:lnTo>
                      <a:lnTo>
                        <a:pt x="102" y="268"/>
                      </a:lnTo>
                      <a:lnTo>
                        <a:pt x="97" y="260"/>
                      </a:lnTo>
                      <a:lnTo>
                        <a:pt x="95" y="254"/>
                      </a:lnTo>
                      <a:lnTo>
                        <a:pt x="90" y="245"/>
                      </a:lnTo>
                      <a:lnTo>
                        <a:pt x="84" y="245"/>
                      </a:lnTo>
                      <a:lnTo>
                        <a:pt x="74" y="245"/>
                      </a:lnTo>
                      <a:lnTo>
                        <a:pt x="72" y="242"/>
                      </a:lnTo>
                      <a:lnTo>
                        <a:pt x="67" y="238"/>
                      </a:lnTo>
                      <a:lnTo>
                        <a:pt x="58" y="238"/>
                      </a:lnTo>
                      <a:lnTo>
                        <a:pt x="50" y="243"/>
                      </a:lnTo>
                      <a:lnTo>
                        <a:pt x="45" y="244"/>
                      </a:lnTo>
                      <a:lnTo>
                        <a:pt x="43" y="242"/>
                      </a:lnTo>
                      <a:lnTo>
                        <a:pt x="41" y="228"/>
                      </a:lnTo>
                      <a:lnTo>
                        <a:pt x="39" y="223"/>
                      </a:lnTo>
                      <a:lnTo>
                        <a:pt x="39" y="221"/>
                      </a:lnTo>
                      <a:lnTo>
                        <a:pt x="42" y="216"/>
                      </a:lnTo>
                      <a:lnTo>
                        <a:pt x="52" y="214"/>
                      </a:lnTo>
                      <a:lnTo>
                        <a:pt x="57" y="209"/>
                      </a:lnTo>
                      <a:lnTo>
                        <a:pt x="56" y="200"/>
                      </a:lnTo>
                      <a:lnTo>
                        <a:pt x="54" y="198"/>
                      </a:lnTo>
                      <a:lnTo>
                        <a:pt x="52" y="188"/>
                      </a:lnTo>
                      <a:lnTo>
                        <a:pt x="51" y="188"/>
                      </a:lnTo>
                      <a:lnTo>
                        <a:pt x="51" y="185"/>
                      </a:lnTo>
                      <a:lnTo>
                        <a:pt x="43" y="193"/>
                      </a:lnTo>
                      <a:lnTo>
                        <a:pt x="32" y="200"/>
                      </a:lnTo>
                      <a:lnTo>
                        <a:pt x="18" y="216"/>
                      </a:lnTo>
                      <a:lnTo>
                        <a:pt x="3" y="231"/>
                      </a:lnTo>
                      <a:lnTo>
                        <a:pt x="2" y="236"/>
                      </a:lnTo>
                      <a:lnTo>
                        <a:pt x="0" y="245"/>
                      </a:lnTo>
                      <a:lnTo>
                        <a:pt x="3" y="260"/>
                      </a:lnTo>
                      <a:lnTo>
                        <a:pt x="4" y="263"/>
                      </a:lnTo>
                      <a:lnTo>
                        <a:pt x="9" y="271"/>
                      </a:lnTo>
                      <a:lnTo>
                        <a:pt x="10" y="284"/>
                      </a:lnTo>
                      <a:lnTo>
                        <a:pt x="19" y="292"/>
                      </a:lnTo>
                      <a:lnTo>
                        <a:pt x="24" y="298"/>
                      </a:lnTo>
                      <a:lnTo>
                        <a:pt x="24" y="302"/>
                      </a:lnTo>
                      <a:lnTo>
                        <a:pt x="21" y="308"/>
                      </a:lnTo>
                      <a:lnTo>
                        <a:pt x="11" y="318"/>
                      </a:lnTo>
                      <a:lnTo>
                        <a:pt x="14" y="323"/>
                      </a:lnTo>
                      <a:lnTo>
                        <a:pt x="29" y="333"/>
                      </a:lnTo>
                      <a:lnTo>
                        <a:pt x="37" y="340"/>
                      </a:lnTo>
                      <a:lnTo>
                        <a:pt x="51" y="350"/>
                      </a:lnTo>
                      <a:lnTo>
                        <a:pt x="58" y="355"/>
                      </a:lnTo>
                      <a:lnTo>
                        <a:pt x="73" y="367"/>
                      </a:lnTo>
                      <a:lnTo>
                        <a:pt x="80" y="379"/>
                      </a:lnTo>
                      <a:lnTo>
                        <a:pt x="83" y="379"/>
                      </a:lnTo>
                      <a:lnTo>
                        <a:pt x="89" y="387"/>
                      </a:lnTo>
                      <a:lnTo>
                        <a:pt x="97" y="413"/>
                      </a:lnTo>
                      <a:lnTo>
                        <a:pt x="102" y="422"/>
                      </a:lnTo>
                      <a:lnTo>
                        <a:pt x="133" y="452"/>
                      </a:lnTo>
                      <a:lnTo>
                        <a:pt x="139" y="467"/>
                      </a:lnTo>
                      <a:lnTo>
                        <a:pt x="140" y="478"/>
                      </a:lnTo>
                      <a:lnTo>
                        <a:pt x="143" y="484"/>
                      </a:lnTo>
                      <a:lnTo>
                        <a:pt x="155" y="507"/>
                      </a:lnTo>
                      <a:lnTo>
                        <a:pt x="161" y="522"/>
                      </a:lnTo>
                      <a:lnTo>
                        <a:pt x="170" y="549"/>
                      </a:lnTo>
                      <a:lnTo>
                        <a:pt x="188" y="578"/>
                      </a:lnTo>
                      <a:lnTo>
                        <a:pt x="191" y="584"/>
                      </a:lnTo>
                      <a:lnTo>
                        <a:pt x="193" y="608"/>
                      </a:lnTo>
                      <a:lnTo>
                        <a:pt x="199" y="624"/>
                      </a:lnTo>
                      <a:lnTo>
                        <a:pt x="204" y="629"/>
                      </a:lnTo>
                      <a:lnTo>
                        <a:pt x="212" y="632"/>
                      </a:lnTo>
                      <a:lnTo>
                        <a:pt x="217" y="639"/>
                      </a:lnTo>
                      <a:lnTo>
                        <a:pt x="225" y="659"/>
                      </a:lnTo>
                      <a:lnTo>
                        <a:pt x="239" y="678"/>
                      </a:lnTo>
                      <a:lnTo>
                        <a:pt x="249" y="693"/>
                      </a:lnTo>
                      <a:lnTo>
                        <a:pt x="256" y="711"/>
                      </a:lnTo>
                      <a:lnTo>
                        <a:pt x="269" y="726"/>
                      </a:lnTo>
                      <a:lnTo>
                        <a:pt x="274" y="742"/>
                      </a:lnTo>
                      <a:lnTo>
                        <a:pt x="277" y="754"/>
                      </a:lnTo>
                      <a:lnTo>
                        <a:pt x="271" y="758"/>
                      </a:lnTo>
                      <a:lnTo>
                        <a:pt x="267" y="764"/>
                      </a:lnTo>
                      <a:lnTo>
                        <a:pt x="269" y="776"/>
                      </a:lnTo>
                      <a:lnTo>
                        <a:pt x="272" y="780"/>
                      </a:lnTo>
                      <a:lnTo>
                        <a:pt x="283" y="791"/>
                      </a:lnTo>
                      <a:lnTo>
                        <a:pt x="290" y="802"/>
                      </a:lnTo>
                      <a:lnTo>
                        <a:pt x="298" y="807"/>
                      </a:lnTo>
                      <a:lnTo>
                        <a:pt x="317" y="828"/>
                      </a:lnTo>
                      <a:lnTo>
                        <a:pt x="327" y="834"/>
                      </a:lnTo>
                      <a:lnTo>
                        <a:pt x="335" y="842"/>
                      </a:lnTo>
                      <a:lnTo>
                        <a:pt x="359" y="858"/>
                      </a:lnTo>
                      <a:lnTo>
                        <a:pt x="391" y="874"/>
                      </a:lnTo>
                      <a:lnTo>
                        <a:pt x="411" y="890"/>
                      </a:lnTo>
                      <a:lnTo>
                        <a:pt x="414" y="892"/>
                      </a:lnTo>
                      <a:lnTo>
                        <a:pt x="455" y="908"/>
                      </a:lnTo>
                      <a:lnTo>
                        <a:pt x="478" y="921"/>
                      </a:lnTo>
                      <a:lnTo>
                        <a:pt x="481" y="922"/>
                      </a:lnTo>
                      <a:lnTo>
                        <a:pt x="486" y="922"/>
                      </a:lnTo>
                      <a:lnTo>
                        <a:pt x="491" y="923"/>
                      </a:lnTo>
                      <a:lnTo>
                        <a:pt x="513" y="941"/>
                      </a:lnTo>
                      <a:lnTo>
                        <a:pt x="525" y="948"/>
                      </a:lnTo>
                      <a:lnTo>
                        <a:pt x="532" y="957"/>
                      </a:lnTo>
                      <a:lnTo>
                        <a:pt x="541" y="964"/>
                      </a:lnTo>
                      <a:lnTo>
                        <a:pt x="551" y="974"/>
                      </a:lnTo>
                      <a:lnTo>
                        <a:pt x="562" y="989"/>
                      </a:lnTo>
                      <a:lnTo>
                        <a:pt x="574" y="995"/>
                      </a:lnTo>
                      <a:lnTo>
                        <a:pt x="584" y="1001"/>
                      </a:lnTo>
                      <a:lnTo>
                        <a:pt x="585" y="1001"/>
                      </a:lnTo>
                      <a:lnTo>
                        <a:pt x="589" y="1005"/>
                      </a:lnTo>
                      <a:lnTo>
                        <a:pt x="599" y="996"/>
                      </a:lnTo>
                      <a:lnTo>
                        <a:pt x="601" y="996"/>
                      </a:lnTo>
                      <a:lnTo>
                        <a:pt x="620" y="995"/>
                      </a:lnTo>
                      <a:lnTo>
                        <a:pt x="626" y="992"/>
                      </a:lnTo>
                      <a:lnTo>
                        <a:pt x="627" y="991"/>
                      </a:lnTo>
                      <a:lnTo>
                        <a:pt x="628" y="982"/>
                      </a:lnTo>
                      <a:lnTo>
                        <a:pt x="634" y="973"/>
                      </a:lnTo>
                      <a:lnTo>
                        <a:pt x="638" y="968"/>
                      </a:lnTo>
                      <a:lnTo>
                        <a:pt x="642" y="966"/>
                      </a:lnTo>
                      <a:lnTo>
                        <a:pt x="638" y="960"/>
                      </a:lnTo>
                      <a:lnTo>
                        <a:pt x="636" y="960"/>
                      </a:lnTo>
                      <a:lnTo>
                        <a:pt x="637" y="954"/>
                      </a:lnTo>
                      <a:lnTo>
                        <a:pt x="649" y="935"/>
                      </a:lnTo>
                      <a:lnTo>
                        <a:pt x="659" y="923"/>
                      </a:lnTo>
                      <a:lnTo>
                        <a:pt x="671" y="906"/>
                      </a:lnTo>
                      <a:lnTo>
                        <a:pt x="672" y="896"/>
                      </a:lnTo>
                      <a:lnTo>
                        <a:pt x="671" y="893"/>
                      </a:lnTo>
                      <a:lnTo>
                        <a:pt x="665" y="888"/>
                      </a:lnTo>
                      <a:lnTo>
                        <a:pt x="660" y="885"/>
                      </a:lnTo>
                      <a:lnTo>
                        <a:pt x="656" y="880"/>
                      </a:lnTo>
                      <a:lnTo>
                        <a:pt x="654" y="879"/>
                      </a:lnTo>
                      <a:lnTo>
                        <a:pt x="653" y="873"/>
                      </a:lnTo>
                      <a:lnTo>
                        <a:pt x="651" y="865"/>
                      </a:lnTo>
                      <a:lnTo>
                        <a:pt x="653" y="851"/>
                      </a:lnTo>
                      <a:lnTo>
                        <a:pt x="658" y="842"/>
                      </a:lnTo>
                      <a:lnTo>
                        <a:pt x="663" y="839"/>
                      </a:lnTo>
                      <a:lnTo>
                        <a:pt x="665" y="831"/>
                      </a:lnTo>
                      <a:lnTo>
                        <a:pt x="665" y="826"/>
                      </a:lnTo>
                      <a:lnTo>
                        <a:pt x="664" y="820"/>
                      </a:lnTo>
                      <a:lnTo>
                        <a:pt x="654" y="809"/>
                      </a:lnTo>
                      <a:lnTo>
                        <a:pt x="654" y="806"/>
                      </a:lnTo>
                      <a:lnTo>
                        <a:pt x="658" y="799"/>
                      </a:lnTo>
                      <a:lnTo>
                        <a:pt x="671" y="793"/>
                      </a:lnTo>
                      <a:lnTo>
                        <a:pt x="672" y="791"/>
                      </a:lnTo>
                      <a:lnTo>
                        <a:pt x="672" y="772"/>
                      </a:lnTo>
                      <a:lnTo>
                        <a:pt x="669" y="754"/>
                      </a:lnTo>
                      <a:lnTo>
                        <a:pt x="669" y="743"/>
                      </a:lnTo>
                      <a:lnTo>
                        <a:pt x="671" y="724"/>
                      </a:lnTo>
                      <a:lnTo>
                        <a:pt x="671" y="700"/>
                      </a:lnTo>
                      <a:lnTo>
                        <a:pt x="676" y="689"/>
                      </a:lnTo>
                      <a:lnTo>
                        <a:pt x="683" y="680"/>
                      </a:lnTo>
                      <a:lnTo>
                        <a:pt x="686" y="678"/>
                      </a:lnTo>
                      <a:lnTo>
                        <a:pt x="686" y="675"/>
                      </a:lnTo>
                      <a:lnTo>
                        <a:pt x="671" y="652"/>
                      </a:lnTo>
                      <a:lnTo>
                        <a:pt x="637" y="593"/>
                      </a:lnTo>
                      <a:lnTo>
                        <a:pt x="620" y="594"/>
                      </a:lnTo>
                      <a:lnTo>
                        <a:pt x="612" y="598"/>
                      </a:lnTo>
                      <a:lnTo>
                        <a:pt x="612" y="598"/>
                      </a:lnTo>
                      <a:lnTo>
                        <a:pt x="605" y="600"/>
                      </a:lnTo>
                      <a:lnTo>
                        <a:pt x="600" y="600"/>
                      </a:lnTo>
                      <a:lnTo>
                        <a:pt x="594" y="597"/>
                      </a:lnTo>
                      <a:lnTo>
                        <a:pt x="591" y="593"/>
                      </a:lnTo>
                      <a:lnTo>
                        <a:pt x="591" y="564"/>
                      </a:lnTo>
                      <a:lnTo>
                        <a:pt x="591" y="560"/>
                      </a:lnTo>
                      <a:lnTo>
                        <a:pt x="591" y="506"/>
                      </a:lnTo>
                      <a:lnTo>
                        <a:pt x="591" y="503"/>
                      </a:lnTo>
                      <a:lnTo>
                        <a:pt x="588" y="505"/>
                      </a:lnTo>
                      <a:lnTo>
                        <a:pt x="578" y="514"/>
                      </a:lnTo>
                      <a:lnTo>
                        <a:pt x="556" y="530"/>
                      </a:lnTo>
                      <a:lnTo>
                        <a:pt x="538" y="540"/>
                      </a:lnTo>
                      <a:lnTo>
                        <a:pt x="530" y="541"/>
                      </a:lnTo>
                      <a:lnTo>
                        <a:pt x="515" y="540"/>
                      </a:lnTo>
                      <a:lnTo>
                        <a:pt x="502" y="537"/>
                      </a:lnTo>
                      <a:lnTo>
                        <a:pt x="499" y="533"/>
                      </a:lnTo>
                      <a:lnTo>
                        <a:pt x="497" y="522"/>
                      </a:lnTo>
                      <a:lnTo>
                        <a:pt x="493" y="517"/>
                      </a:lnTo>
                      <a:lnTo>
                        <a:pt x="488" y="513"/>
                      </a:lnTo>
                      <a:lnTo>
                        <a:pt x="468" y="512"/>
                      </a:lnTo>
                      <a:lnTo>
                        <a:pt x="456" y="508"/>
                      </a:lnTo>
                      <a:lnTo>
                        <a:pt x="455" y="505"/>
                      </a:lnTo>
                      <a:lnTo>
                        <a:pt x="461" y="495"/>
                      </a:lnTo>
                      <a:lnTo>
                        <a:pt x="460" y="486"/>
                      </a:lnTo>
                      <a:lnTo>
                        <a:pt x="450" y="480"/>
                      </a:lnTo>
                      <a:lnTo>
                        <a:pt x="438" y="467"/>
                      </a:lnTo>
                      <a:lnTo>
                        <a:pt x="434" y="459"/>
                      </a:lnTo>
                      <a:lnTo>
                        <a:pt x="425" y="448"/>
                      </a:lnTo>
                      <a:lnTo>
                        <a:pt x="424" y="444"/>
                      </a:lnTo>
                      <a:lnTo>
                        <a:pt x="422" y="432"/>
                      </a:lnTo>
                      <a:lnTo>
                        <a:pt x="411" y="409"/>
                      </a:lnTo>
                      <a:lnTo>
                        <a:pt x="411" y="405"/>
                      </a:lnTo>
                      <a:lnTo>
                        <a:pt x="412" y="401"/>
                      </a:lnTo>
                      <a:lnTo>
                        <a:pt x="424" y="379"/>
                      </a:lnTo>
                      <a:lnTo>
                        <a:pt x="428" y="362"/>
                      </a:lnTo>
                      <a:lnTo>
                        <a:pt x="432" y="357"/>
                      </a:lnTo>
                      <a:lnTo>
                        <a:pt x="441" y="355"/>
                      </a:lnTo>
                      <a:lnTo>
                        <a:pt x="450" y="354"/>
                      </a:lnTo>
                      <a:lnTo>
                        <a:pt x="450" y="324"/>
                      </a:lnTo>
                      <a:lnTo>
                        <a:pt x="452" y="318"/>
                      </a:lnTo>
                      <a:lnTo>
                        <a:pt x="461" y="302"/>
                      </a:lnTo>
                      <a:lnTo>
                        <a:pt x="470" y="290"/>
                      </a:lnTo>
                      <a:lnTo>
                        <a:pt x="483" y="274"/>
                      </a:lnTo>
                      <a:lnTo>
                        <a:pt x="494" y="265"/>
                      </a:lnTo>
                      <a:lnTo>
                        <a:pt x="510" y="254"/>
                      </a:lnTo>
                      <a:lnTo>
                        <a:pt x="529" y="247"/>
                      </a:lnTo>
                      <a:lnTo>
                        <a:pt x="580" y="232"/>
                      </a:lnTo>
                      <a:lnTo>
                        <a:pt x="593" y="227"/>
                      </a:lnTo>
                      <a:lnTo>
                        <a:pt x="613" y="228"/>
                      </a:lnTo>
                      <a:lnTo>
                        <a:pt x="620" y="225"/>
                      </a:lnTo>
                      <a:lnTo>
                        <a:pt x="621" y="222"/>
                      </a:lnTo>
                      <a:lnTo>
                        <a:pt x="613" y="221"/>
                      </a:lnTo>
                      <a:lnTo>
                        <a:pt x="605" y="210"/>
                      </a:lnTo>
                      <a:lnTo>
                        <a:pt x="600" y="206"/>
                      </a:lnTo>
                      <a:lnTo>
                        <a:pt x="596" y="205"/>
                      </a:lnTo>
                      <a:lnTo>
                        <a:pt x="591" y="206"/>
                      </a:lnTo>
                      <a:lnTo>
                        <a:pt x="586" y="205"/>
                      </a:lnTo>
                      <a:lnTo>
                        <a:pt x="585" y="202"/>
                      </a:lnTo>
                      <a:lnTo>
                        <a:pt x="585" y="193"/>
                      </a:lnTo>
                      <a:lnTo>
                        <a:pt x="593" y="182"/>
                      </a:lnTo>
                      <a:lnTo>
                        <a:pt x="605" y="169"/>
                      </a:lnTo>
                      <a:lnTo>
                        <a:pt x="611" y="162"/>
                      </a:lnTo>
                      <a:lnTo>
                        <a:pt x="615" y="155"/>
                      </a:lnTo>
                      <a:lnTo>
                        <a:pt x="615" y="150"/>
                      </a:lnTo>
                      <a:lnTo>
                        <a:pt x="605" y="137"/>
                      </a:lnTo>
                      <a:lnTo>
                        <a:pt x="588" y="128"/>
                      </a:lnTo>
                      <a:lnTo>
                        <a:pt x="572" y="121"/>
                      </a:lnTo>
                      <a:lnTo>
                        <a:pt x="564" y="120"/>
                      </a:lnTo>
                      <a:lnTo>
                        <a:pt x="562" y="120"/>
                      </a:lnTo>
                      <a:lnTo>
                        <a:pt x="553" y="126"/>
                      </a:lnTo>
                      <a:lnTo>
                        <a:pt x="545" y="128"/>
                      </a:lnTo>
                      <a:lnTo>
                        <a:pt x="537" y="126"/>
                      </a:lnTo>
                      <a:lnTo>
                        <a:pt x="532" y="121"/>
                      </a:lnTo>
                      <a:lnTo>
                        <a:pt x="525" y="120"/>
                      </a:lnTo>
                      <a:lnTo>
                        <a:pt x="516" y="120"/>
                      </a:lnTo>
                      <a:lnTo>
                        <a:pt x="513" y="121"/>
                      </a:lnTo>
                      <a:lnTo>
                        <a:pt x="509" y="125"/>
                      </a:lnTo>
                      <a:lnTo>
                        <a:pt x="505" y="126"/>
                      </a:lnTo>
                      <a:lnTo>
                        <a:pt x="503" y="130"/>
                      </a:lnTo>
                      <a:lnTo>
                        <a:pt x="499" y="132"/>
                      </a:lnTo>
                      <a:lnTo>
                        <a:pt x="492" y="134"/>
                      </a:lnTo>
                      <a:lnTo>
                        <a:pt x="488" y="134"/>
                      </a:lnTo>
                      <a:lnTo>
                        <a:pt x="480" y="130"/>
                      </a:lnTo>
                      <a:lnTo>
                        <a:pt x="466" y="129"/>
                      </a:lnTo>
                      <a:lnTo>
                        <a:pt x="461" y="130"/>
                      </a:lnTo>
                      <a:lnTo>
                        <a:pt x="451" y="129"/>
                      </a:lnTo>
                      <a:lnTo>
                        <a:pt x="446" y="124"/>
                      </a:lnTo>
                      <a:lnTo>
                        <a:pt x="443" y="119"/>
                      </a:lnTo>
                      <a:lnTo>
                        <a:pt x="443" y="97"/>
                      </a:lnTo>
                      <a:lnTo>
                        <a:pt x="438" y="96"/>
                      </a:lnTo>
                      <a:lnTo>
                        <a:pt x="429" y="96"/>
                      </a:lnTo>
                      <a:lnTo>
                        <a:pt x="425" y="93"/>
                      </a:lnTo>
                      <a:lnTo>
                        <a:pt x="424" y="89"/>
                      </a:lnTo>
                      <a:lnTo>
                        <a:pt x="421" y="81"/>
                      </a:lnTo>
                      <a:lnTo>
                        <a:pt x="419" y="69"/>
                      </a:lnTo>
                      <a:lnTo>
                        <a:pt x="416" y="62"/>
                      </a:lnTo>
                      <a:lnTo>
                        <a:pt x="411" y="59"/>
                      </a:lnTo>
                      <a:lnTo>
                        <a:pt x="405" y="56"/>
                      </a:lnTo>
                      <a:lnTo>
                        <a:pt x="400" y="56"/>
                      </a:lnTo>
                      <a:lnTo>
                        <a:pt x="394" y="55"/>
                      </a:lnTo>
                      <a:lnTo>
                        <a:pt x="391" y="50"/>
                      </a:lnTo>
                      <a:lnTo>
                        <a:pt x="385" y="46"/>
                      </a:lnTo>
                      <a:lnTo>
                        <a:pt x="380" y="38"/>
                      </a:lnTo>
                      <a:lnTo>
                        <a:pt x="375" y="24"/>
                      </a:lnTo>
                      <a:lnTo>
                        <a:pt x="366" y="21"/>
                      </a:lnTo>
                      <a:lnTo>
                        <a:pt x="362" y="17"/>
                      </a:lnTo>
                      <a:lnTo>
                        <a:pt x="357" y="8"/>
                      </a:lnTo>
                      <a:lnTo>
                        <a:pt x="352" y="6"/>
                      </a:lnTo>
                      <a:lnTo>
                        <a:pt x="342" y="3"/>
                      </a:lnTo>
                      <a:lnTo>
                        <a:pt x="332" y="0"/>
                      </a:lnTo>
                      <a:lnTo>
                        <a:pt x="328"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55" name="Freeform 256"/>
                <p:cNvSpPr>
                  <a:spLocks noChangeAspect="1"/>
                </p:cNvSpPr>
                <p:nvPr/>
              </p:nvSpPr>
              <p:spPr bwMode="gray">
                <a:xfrm>
                  <a:off x="1711" y="2730"/>
                  <a:ext cx="216" cy="429"/>
                </a:xfrm>
                <a:custGeom>
                  <a:avLst/>
                  <a:gdLst/>
                  <a:ahLst/>
                  <a:cxnLst>
                    <a:cxn ang="0">
                      <a:pos x="150" y="2125"/>
                    </a:cxn>
                    <a:cxn ang="0">
                      <a:pos x="60" y="2037"/>
                    </a:cxn>
                    <a:cxn ang="0">
                      <a:pos x="17" y="2007"/>
                    </a:cxn>
                    <a:cxn ang="0">
                      <a:pos x="1" y="1952"/>
                    </a:cxn>
                    <a:cxn ang="0">
                      <a:pos x="49" y="1834"/>
                    </a:cxn>
                    <a:cxn ang="0">
                      <a:pos x="52" y="1773"/>
                    </a:cxn>
                    <a:cxn ang="0">
                      <a:pos x="93" y="1669"/>
                    </a:cxn>
                    <a:cxn ang="0">
                      <a:pos x="104" y="1561"/>
                    </a:cxn>
                    <a:cxn ang="0">
                      <a:pos x="113" y="1513"/>
                    </a:cxn>
                    <a:cxn ang="0">
                      <a:pos x="79" y="1432"/>
                    </a:cxn>
                    <a:cxn ang="0">
                      <a:pos x="86" y="1317"/>
                    </a:cxn>
                    <a:cxn ang="0">
                      <a:pos x="89" y="1194"/>
                    </a:cxn>
                    <a:cxn ang="0">
                      <a:pos x="128" y="1068"/>
                    </a:cxn>
                    <a:cxn ang="0">
                      <a:pos x="138" y="915"/>
                    </a:cxn>
                    <a:cxn ang="0">
                      <a:pos x="156" y="871"/>
                    </a:cxn>
                    <a:cxn ang="0">
                      <a:pos x="192" y="751"/>
                    </a:cxn>
                    <a:cxn ang="0">
                      <a:pos x="165" y="617"/>
                    </a:cxn>
                    <a:cxn ang="0">
                      <a:pos x="179" y="530"/>
                    </a:cxn>
                    <a:cxn ang="0">
                      <a:pos x="192" y="450"/>
                    </a:cxn>
                    <a:cxn ang="0">
                      <a:pos x="260" y="312"/>
                    </a:cxn>
                    <a:cxn ang="0">
                      <a:pos x="263" y="221"/>
                    </a:cxn>
                    <a:cxn ang="0">
                      <a:pos x="317" y="139"/>
                    </a:cxn>
                    <a:cxn ang="0">
                      <a:pos x="340" y="62"/>
                    </a:cxn>
                    <a:cxn ang="0">
                      <a:pos x="396" y="0"/>
                    </a:cxn>
                    <a:cxn ang="0">
                      <a:pos x="477" y="30"/>
                    </a:cxn>
                    <a:cxn ang="0">
                      <a:pos x="507" y="16"/>
                    </a:cxn>
                    <a:cxn ang="0">
                      <a:pos x="577" y="27"/>
                    </a:cxn>
                    <a:cxn ang="0">
                      <a:pos x="671" y="105"/>
                    </a:cxn>
                    <a:cxn ang="0">
                      <a:pos x="752" y="143"/>
                    </a:cxn>
                    <a:cxn ang="0">
                      <a:pos x="850" y="209"/>
                    </a:cxn>
                    <a:cxn ang="0">
                      <a:pos x="821" y="302"/>
                    </a:cxn>
                    <a:cxn ang="0">
                      <a:pos x="908" y="342"/>
                    </a:cxn>
                    <a:cxn ang="0">
                      <a:pos x="972" y="332"/>
                    </a:cxn>
                    <a:cxn ang="0">
                      <a:pos x="1025" y="280"/>
                    </a:cxn>
                    <a:cxn ang="0">
                      <a:pos x="1080" y="270"/>
                    </a:cxn>
                    <a:cxn ang="0">
                      <a:pos x="1023" y="344"/>
                    </a:cxn>
                    <a:cxn ang="0">
                      <a:pos x="914" y="467"/>
                    </a:cxn>
                    <a:cxn ang="0">
                      <a:pos x="851" y="528"/>
                    </a:cxn>
                    <a:cxn ang="0">
                      <a:pos x="835" y="686"/>
                    </a:cxn>
                    <a:cxn ang="0">
                      <a:pos x="813" y="776"/>
                    </a:cxn>
                    <a:cxn ang="0">
                      <a:pos x="878" y="892"/>
                    </a:cxn>
                    <a:cxn ang="0">
                      <a:pos x="877" y="1004"/>
                    </a:cxn>
                    <a:cxn ang="0">
                      <a:pos x="765" y="1080"/>
                    </a:cxn>
                    <a:cxn ang="0">
                      <a:pos x="604" y="1088"/>
                    </a:cxn>
                    <a:cxn ang="0">
                      <a:pos x="604" y="1169"/>
                    </a:cxn>
                    <a:cxn ang="0">
                      <a:pos x="526" y="1251"/>
                    </a:cxn>
                    <a:cxn ang="0">
                      <a:pos x="457" y="1270"/>
                    </a:cxn>
                    <a:cxn ang="0">
                      <a:pos x="505" y="1332"/>
                    </a:cxn>
                    <a:cxn ang="0">
                      <a:pos x="518" y="1376"/>
                    </a:cxn>
                    <a:cxn ang="0">
                      <a:pos x="463" y="1361"/>
                    </a:cxn>
                    <a:cxn ang="0">
                      <a:pos x="466" y="1407"/>
                    </a:cxn>
                    <a:cxn ang="0">
                      <a:pos x="445" y="1501"/>
                    </a:cxn>
                    <a:cxn ang="0">
                      <a:pos x="386" y="1547"/>
                    </a:cxn>
                    <a:cxn ang="0">
                      <a:pos x="318" y="1633"/>
                    </a:cxn>
                    <a:cxn ang="0">
                      <a:pos x="414" y="1705"/>
                    </a:cxn>
                    <a:cxn ang="0">
                      <a:pos x="410" y="1780"/>
                    </a:cxn>
                    <a:cxn ang="0">
                      <a:pos x="321" y="1862"/>
                    </a:cxn>
                    <a:cxn ang="0">
                      <a:pos x="276" y="1953"/>
                    </a:cxn>
                    <a:cxn ang="0">
                      <a:pos x="238" y="1983"/>
                    </a:cxn>
                    <a:cxn ang="0">
                      <a:pos x="225" y="2080"/>
                    </a:cxn>
                  </a:cxnLst>
                  <a:rect l="0" t="0" r="r" b="b"/>
                  <a:pathLst>
                    <a:path w="1080" h="2146">
                      <a:moveTo>
                        <a:pt x="275" y="2146"/>
                      </a:moveTo>
                      <a:lnTo>
                        <a:pt x="270" y="2145"/>
                      </a:lnTo>
                      <a:lnTo>
                        <a:pt x="256" y="2136"/>
                      </a:lnTo>
                      <a:lnTo>
                        <a:pt x="224" y="2131"/>
                      </a:lnTo>
                      <a:lnTo>
                        <a:pt x="198" y="2123"/>
                      </a:lnTo>
                      <a:lnTo>
                        <a:pt x="187" y="2121"/>
                      </a:lnTo>
                      <a:lnTo>
                        <a:pt x="170" y="2125"/>
                      </a:lnTo>
                      <a:lnTo>
                        <a:pt x="150" y="2125"/>
                      </a:lnTo>
                      <a:lnTo>
                        <a:pt x="145" y="2125"/>
                      </a:lnTo>
                      <a:lnTo>
                        <a:pt x="140" y="2124"/>
                      </a:lnTo>
                      <a:lnTo>
                        <a:pt x="85" y="2124"/>
                      </a:lnTo>
                      <a:lnTo>
                        <a:pt x="71" y="2118"/>
                      </a:lnTo>
                      <a:lnTo>
                        <a:pt x="66" y="2113"/>
                      </a:lnTo>
                      <a:lnTo>
                        <a:pt x="60" y="2099"/>
                      </a:lnTo>
                      <a:lnTo>
                        <a:pt x="59" y="2094"/>
                      </a:lnTo>
                      <a:lnTo>
                        <a:pt x="60" y="2037"/>
                      </a:lnTo>
                      <a:lnTo>
                        <a:pt x="59" y="2022"/>
                      </a:lnTo>
                      <a:lnTo>
                        <a:pt x="57" y="2003"/>
                      </a:lnTo>
                      <a:lnTo>
                        <a:pt x="55" y="2001"/>
                      </a:lnTo>
                      <a:lnTo>
                        <a:pt x="50" y="2000"/>
                      </a:lnTo>
                      <a:lnTo>
                        <a:pt x="49" y="2000"/>
                      </a:lnTo>
                      <a:lnTo>
                        <a:pt x="44" y="2006"/>
                      </a:lnTo>
                      <a:lnTo>
                        <a:pt x="26" y="2002"/>
                      </a:lnTo>
                      <a:lnTo>
                        <a:pt x="17" y="2007"/>
                      </a:lnTo>
                      <a:lnTo>
                        <a:pt x="14" y="2015"/>
                      </a:lnTo>
                      <a:lnTo>
                        <a:pt x="10" y="2018"/>
                      </a:lnTo>
                      <a:lnTo>
                        <a:pt x="6" y="2016"/>
                      </a:lnTo>
                      <a:lnTo>
                        <a:pt x="4" y="2010"/>
                      </a:lnTo>
                      <a:lnTo>
                        <a:pt x="1" y="1995"/>
                      </a:lnTo>
                      <a:lnTo>
                        <a:pt x="0" y="1992"/>
                      </a:lnTo>
                      <a:lnTo>
                        <a:pt x="0" y="1962"/>
                      </a:lnTo>
                      <a:lnTo>
                        <a:pt x="1" y="1952"/>
                      </a:lnTo>
                      <a:lnTo>
                        <a:pt x="1" y="1940"/>
                      </a:lnTo>
                      <a:lnTo>
                        <a:pt x="9" y="1908"/>
                      </a:lnTo>
                      <a:lnTo>
                        <a:pt x="14" y="1897"/>
                      </a:lnTo>
                      <a:lnTo>
                        <a:pt x="18" y="1893"/>
                      </a:lnTo>
                      <a:lnTo>
                        <a:pt x="32" y="1866"/>
                      </a:lnTo>
                      <a:lnTo>
                        <a:pt x="43" y="1852"/>
                      </a:lnTo>
                      <a:lnTo>
                        <a:pt x="46" y="1847"/>
                      </a:lnTo>
                      <a:lnTo>
                        <a:pt x="49" y="1834"/>
                      </a:lnTo>
                      <a:lnTo>
                        <a:pt x="52" y="1813"/>
                      </a:lnTo>
                      <a:lnTo>
                        <a:pt x="53" y="1809"/>
                      </a:lnTo>
                      <a:lnTo>
                        <a:pt x="57" y="1807"/>
                      </a:lnTo>
                      <a:lnTo>
                        <a:pt x="57" y="1798"/>
                      </a:lnTo>
                      <a:lnTo>
                        <a:pt x="55" y="1787"/>
                      </a:lnTo>
                      <a:lnTo>
                        <a:pt x="52" y="1781"/>
                      </a:lnTo>
                      <a:lnTo>
                        <a:pt x="52" y="1773"/>
                      </a:lnTo>
                      <a:lnTo>
                        <a:pt x="52" y="1773"/>
                      </a:lnTo>
                      <a:lnTo>
                        <a:pt x="52" y="1758"/>
                      </a:lnTo>
                      <a:lnTo>
                        <a:pt x="53" y="1752"/>
                      </a:lnTo>
                      <a:lnTo>
                        <a:pt x="57" y="1746"/>
                      </a:lnTo>
                      <a:lnTo>
                        <a:pt x="70" y="1727"/>
                      </a:lnTo>
                      <a:lnTo>
                        <a:pt x="80" y="1709"/>
                      </a:lnTo>
                      <a:lnTo>
                        <a:pt x="81" y="1699"/>
                      </a:lnTo>
                      <a:lnTo>
                        <a:pt x="89" y="1684"/>
                      </a:lnTo>
                      <a:lnTo>
                        <a:pt x="93" y="1669"/>
                      </a:lnTo>
                      <a:lnTo>
                        <a:pt x="95" y="1631"/>
                      </a:lnTo>
                      <a:lnTo>
                        <a:pt x="93" y="1624"/>
                      </a:lnTo>
                      <a:lnTo>
                        <a:pt x="93" y="1612"/>
                      </a:lnTo>
                      <a:lnTo>
                        <a:pt x="95" y="1607"/>
                      </a:lnTo>
                      <a:lnTo>
                        <a:pt x="95" y="1580"/>
                      </a:lnTo>
                      <a:lnTo>
                        <a:pt x="96" y="1571"/>
                      </a:lnTo>
                      <a:lnTo>
                        <a:pt x="100" y="1566"/>
                      </a:lnTo>
                      <a:lnTo>
                        <a:pt x="104" y="1561"/>
                      </a:lnTo>
                      <a:lnTo>
                        <a:pt x="104" y="1550"/>
                      </a:lnTo>
                      <a:lnTo>
                        <a:pt x="95" y="1539"/>
                      </a:lnTo>
                      <a:lnTo>
                        <a:pt x="81" y="1533"/>
                      </a:lnTo>
                      <a:lnTo>
                        <a:pt x="77" y="1523"/>
                      </a:lnTo>
                      <a:lnTo>
                        <a:pt x="81" y="1521"/>
                      </a:lnTo>
                      <a:lnTo>
                        <a:pt x="97" y="1523"/>
                      </a:lnTo>
                      <a:lnTo>
                        <a:pt x="111" y="1522"/>
                      </a:lnTo>
                      <a:lnTo>
                        <a:pt x="113" y="1513"/>
                      </a:lnTo>
                      <a:lnTo>
                        <a:pt x="112" y="1505"/>
                      </a:lnTo>
                      <a:lnTo>
                        <a:pt x="104" y="1496"/>
                      </a:lnTo>
                      <a:lnTo>
                        <a:pt x="90" y="1491"/>
                      </a:lnTo>
                      <a:lnTo>
                        <a:pt x="82" y="1491"/>
                      </a:lnTo>
                      <a:lnTo>
                        <a:pt x="82" y="1486"/>
                      </a:lnTo>
                      <a:lnTo>
                        <a:pt x="86" y="1457"/>
                      </a:lnTo>
                      <a:lnTo>
                        <a:pt x="85" y="1442"/>
                      </a:lnTo>
                      <a:lnTo>
                        <a:pt x="79" y="1432"/>
                      </a:lnTo>
                      <a:lnTo>
                        <a:pt x="77" y="1427"/>
                      </a:lnTo>
                      <a:lnTo>
                        <a:pt x="79" y="1400"/>
                      </a:lnTo>
                      <a:lnTo>
                        <a:pt x="77" y="1395"/>
                      </a:lnTo>
                      <a:lnTo>
                        <a:pt x="74" y="1392"/>
                      </a:lnTo>
                      <a:lnTo>
                        <a:pt x="71" y="1387"/>
                      </a:lnTo>
                      <a:lnTo>
                        <a:pt x="71" y="1351"/>
                      </a:lnTo>
                      <a:lnTo>
                        <a:pt x="77" y="1329"/>
                      </a:lnTo>
                      <a:lnTo>
                        <a:pt x="86" y="1317"/>
                      </a:lnTo>
                      <a:lnTo>
                        <a:pt x="90" y="1308"/>
                      </a:lnTo>
                      <a:lnTo>
                        <a:pt x="91" y="1303"/>
                      </a:lnTo>
                      <a:lnTo>
                        <a:pt x="91" y="1291"/>
                      </a:lnTo>
                      <a:lnTo>
                        <a:pt x="90" y="1287"/>
                      </a:lnTo>
                      <a:lnTo>
                        <a:pt x="81" y="1279"/>
                      </a:lnTo>
                      <a:lnTo>
                        <a:pt x="77" y="1264"/>
                      </a:lnTo>
                      <a:lnTo>
                        <a:pt x="80" y="1235"/>
                      </a:lnTo>
                      <a:lnTo>
                        <a:pt x="89" y="1194"/>
                      </a:lnTo>
                      <a:lnTo>
                        <a:pt x="89" y="1178"/>
                      </a:lnTo>
                      <a:lnTo>
                        <a:pt x="89" y="1173"/>
                      </a:lnTo>
                      <a:lnTo>
                        <a:pt x="106" y="1112"/>
                      </a:lnTo>
                      <a:lnTo>
                        <a:pt x="108" y="1097"/>
                      </a:lnTo>
                      <a:lnTo>
                        <a:pt x="111" y="1091"/>
                      </a:lnTo>
                      <a:lnTo>
                        <a:pt x="116" y="1086"/>
                      </a:lnTo>
                      <a:lnTo>
                        <a:pt x="124" y="1077"/>
                      </a:lnTo>
                      <a:lnTo>
                        <a:pt x="128" y="1068"/>
                      </a:lnTo>
                      <a:lnTo>
                        <a:pt x="128" y="1055"/>
                      </a:lnTo>
                      <a:lnTo>
                        <a:pt x="123" y="1043"/>
                      </a:lnTo>
                      <a:lnTo>
                        <a:pt x="119" y="1016"/>
                      </a:lnTo>
                      <a:lnTo>
                        <a:pt x="119" y="979"/>
                      </a:lnTo>
                      <a:lnTo>
                        <a:pt x="123" y="940"/>
                      </a:lnTo>
                      <a:lnTo>
                        <a:pt x="128" y="926"/>
                      </a:lnTo>
                      <a:lnTo>
                        <a:pt x="134" y="918"/>
                      </a:lnTo>
                      <a:lnTo>
                        <a:pt x="138" y="915"/>
                      </a:lnTo>
                      <a:lnTo>
                        <a:pt x="144" y="915"/>
                      </a:lnTo>
                      <a:lnTo>
                        <a:pt x="146" y="913"/>
                      </a:lnTo>
                      <a:lnTo>
                        <a:pt x="147" y="905"/>
                      </a:lnTo>
                      <a:lnTo>
                        <a:pt x="150" y="902"/>
                      </a:lnTo>
                      <a:lnTo>
                        <a:pt x="156" y="898"/>
                      </a:lnTo>
                      <a:lnTo>
                        <a:pt x="159" y="896"/>
                      </a:lnTo>
                      <a:lnTo>
                        <a:pt x="159" y="888"/>
                      </a:lnTo>
                      <a:lnTo>
                        <a:pt x="156" y="871"/>
                      </a:lnTo>
                      <a:lnTo>
                        <a:pt x="155" y="842"/>
                      </a:lnTo>
                      <a:lnTo>
                        <a:pt x="166" y="832"/>
                      </a:lnTo>
                      <a:lnTo>
                        <a:pt x="167" y="829"/>
                      </a:lnTo>
                      <a:lnTo>
                        <a:pt x="171" y="806"/>
                      </a:lnTo>
                      <a:lnTo>
                        <a:pt x="173" y="799"/>
                      </a:lnTo>
                      <a:lnTo>
                        <a:pt x="179" y="786"/>
                      </a:lnTo>
                      <a:lnTo>
                        <a:pt x="192" y="767"/>
                      </a:lnTo>
                      <a:lnTo>
                        <a:pt x="192" y="751"/>
                      </a:lnTo>
                      <a:lnTo>
                        <a:pt x="190" y="733"/>
                      </a:lnTo>
                      <a:lnTo>
                        <a:pt x="187" y="714"/>
                      </a:lnTo>
                      <a:lnTo>
                        <a:pt x="186" y="709"/>
                      </a:lnTo>
                      <a:lnTo>
                        <a:pt x="178" y="701"/>
                      </a:lnTo>
                      <a:lnTo>
                        <a:pt x="178" y="689"/>
                      </a:lnTo>
                      <a:lnTo>
                        <a:pt x="178" y="679"/>
                      </a:lnTo>
                      <a:lnTo>
                        <a:pt x="165" y="646"/>
                      </a:lnTo>
                      <a:lnTo>
                        <a:pt x="165" y="617"/>
                      </a:lnTo>
                      <a:lnTo>
                        <a:pt x="155" y="607"/>
                      </a:lnTo>
                      <a:lnTo>
                        <a:pt x="155" y="595"/>
                      </a:lnTo>
                      <a:lnTo>
                        <a:pt x="157" y="579"/>
                      </a:lnTo>
                      <a:lnTo>
                        <a:pt x="161" y="568"/>
                      </a:lnTo>
                      <a:lnTo>
                        <a:pt x="162" y="565"/>
                      </a:lnTo>
                      <a:lnTo>
                        <a:pt x="171" y="550"/>
                      </a:lnTo>
                      <a:lnTo>
                        <a:pt x="173" y="536"/>
                      </a:lnTo>
                      <a:lnTo>
                        <a:pt x="179" y="530"/>
                      </a:lnTo>
                      <a:lnTo>
                        <a:pt x="182" y="523"/>
                      </a:lnTo>
                      <a:lnTo>
                        <a:pt x="182" y="520"/>
                      </a:lnTo>
                      <a:lnTo>
                        <a:pt x="186" y="516"/>
                      </a:lnTo>
                      <a:lnTo>
                        <a:pt x="189" y="503"/>
                      </a:lnTo>
                      <a:lnTo>
                        <a:pt x="189" y="493"/>
                      </a:lnTo>
                      <a:lnTo>
                        <a:pt x="188" y="482"/>
                      </a:lnTo>
                      <a:lnTo>
                        <a:pt x="189" y="458"/>
                      </a:lnTo>
                      <a:lnTo>
                        <a:pt x="192" y="450"/>
                      </a:lnTo>
                      <a:lnTo>
                        <a:pt x="198" y="436"/>
                      </a:lnTo>
                      <a:lnTo>
                        <a:pt x="200" y="429"/>
                      </a:lnTo>
                      <a:lnTo>
                        <a:pt x="204" y="408"/>
                      </a:lnTo>
                      <a:lnTo>
                        <a:pt x="210" y="382"/>
                      </a:lnTo>
                      <a:lnTo>
                        <a:pt x="235" y="354"/>
                      </a:lnTo>
                      <a:lnTo>
                        <a:pt x="242" y="329"/>
                      </a:lnTo>
                      <a:lnTo>
                        <a:pt x="245" y="327"/>
                      </a:lnTo>
                      <a:lnTo>
                        <a:pt x="260" y="312"/>
                      </a:lnTo>
                      <a:lnTo>
                        <a:pt x="270" y="308"/>
                      </a:lnTo>
                      <a:lnTo>
                        <a:pt x="275" y="305"/>
                      </a:lnTo>
                      <a:lnTo>
                        <a:pt x="276" y="302"/>
                      </a:lnTo>
                      <a:lnTo>
                        <a:pt x="274" y="288"/>
                      </a:lnTo>
                      <a:lnTo>
                        <a:pt x="270" y="273"/>
                      </a:lnTo>
                      <a:lnTo>
                        <a:pt x="268" y="262"/>
                      </a:lnTo>
                      <a:lnTo>
                        <a:pt x="268" y="236"/>
                      </a:lnTo>
                      <a:lnTo>
                        <a:pt x="263" y="221"/>
                      </a:lnTo>
                      <a:lnTo>
                        <a:pt x="263" y="205"/>
                      </a:lnTo>
                      <a:lnTo>
                        <a:pt x="264" y="203"/>
                      </a:lnTo>
                      <a:lnTo>
                        <a:pt x="270" y="195"/>
                      </a:lnTo>
                      <a:lnTo>
                        <a:pt x="270" y="186"/>
                      </a:lnTo>
                      <a:lnTo>
                        <a:pt x="268" y="176"/>
                      </a:lnTo>
                      <a:lnTo>
                        <a:pt x="268" y="168"/>
                      </a:lnTo>
                      <a:lnTo>
                        <a:pt x="269" y="161"/>
                      </a:lnTo>
                      <a:lnTo>
                        <a:pt x="317" y="139"/>
                      </a:lnTo>
                      <a:lnTo>
                        <a:pt x="335" y="132"/>
                      </a:lnTo>
                      <a:lnTo>
                        <a:pt x="344" y="85"/>
                      </a:lnTo>
                      <a:lnTo>
                        <a:pt x="344" y="73"/>
                      </a:lnTo>
                      <a:lnTo>
                        <a:pt x="339" y="68"/>
                      </a:lnTo>
                      <a:lnTo>
                        <a:pt x="339" y="65"/>
                      </a:lnTo>
                      <a:lnTo>
                        <a:pt x="338" y="65"/>
                      </a:lnTo>
                      <a:lnTo>
                        <a:pt x="338" y="63"/>
                      </a:lnTo>
                      <a:lnTo>
                        <a:pt x="340" y="62"/>
                      </a:lnTo>
                      <a:lnTo>
                        <a:pt x="345" y="58"/>
                      </a:lnTo>
                      <a:lnTo>
                        <a:pt x="351" y="48"/>
                      </a:lnTo>
                      <a:lnTo>
                        <a:pt x="353" y="44"/>
                      </a:lnTo>
                      <a:lnTo>
                        <a:pt x="359" y="36"/>
                      </a:lnTo>
                      <a:lnTo>
                        <a:pt x="367" y="27"/>
                      </a:lnTo>
                      <a:lnTo>
                        <a:pt x="378" y="19"/>
                      </a:lnTo>
                      <a:lnTo>
                        <a:pt x="392" y="1"/>
                      </a:lnTo>
                      <a:lnTo>
                        <a:pt x="396" y="0"/>
                      </a:lnTo>
                      <a:lnTo>
                        <a:pt x="399" y="0"/>
                      </a:lnTo>
                      <a:lnTo>
                        <a:pt x="404" y="6"/>
                      </a:lnTo>
                      <a:lnTo>
                        <a:pt x="413" y="19"/>
                      </a:lnTo>
                      <a:lnTo>
                        <a:pt x="439" y="19"/>
                      </a:lnTo>
                      <a:lnTo>
                        <a:pt x="447" y="21"/>
                      </a:lnTo>
                      <a:lnTo>
                        <a:pt x="452" y="21"/>
                      </a:lnTo>
                      <a:lnTo>
                        <a:pt x="473" y="26"/>
                      </a:lnTo>
                      <a:lnTo>
                        <a:pt x="477" y="30"/>
                      </a:lnTo>
                      <a:lnTo>
                        <a:pt x="480" y="36"/>
                      </a:lnTo>
                      <a:lnTo>
                        <a:pt x="483" y="37"/>
                      </a:lnTo>
                      <a:lnTo>
                        <a:pt x="484" y="41"/>
                      </a:lnTo>
                      <a:lnTo>
                        <a:pt x="495" y="52"/>
                      </a:lnTo>
                      <a:lnTo>
                        <a:pt x="498" y="52"/>
                      </a:lnTo>
                      <a:lnTo>
                        <a:pt x="499" y="46"/>
                      </a:lnTo>
                      <a:lnTo>
                        <a:pt x="504" y="35"/>
                      </a:lnTo>
                      <a:lnTo>
                        <a:pt x="507" y="16"/>
                      </a:lnTo>
                      <a:lnTo>
                        <a:pt x="509" y="12"/>
                      </a:lnTo>
                      <a:lnTo>
                        <a:pt x="517" y="12"/>
                      </a:lnTo>
                      <a:lnTo>
                        <a:pt x="536" y="15"/>
                      </a:lnTo>
                      <a:lnTo>
                        <a:pt x="553" y="15"/>
                      </a:lnTo>
                      <a:lnTo>
                        <a:pt x="561" y="16"/>
                      </a:lnTo>
                      <a:lnTo>
                        <a:pt x="564" y="17"/>
                      </a:lnTo>
                      <a:lnTo>
                        <a:pt x="571" y="22"/>
                      </a:lnTo>
                      <a:lnTo>
                        <a:pt x="577" y="27"/>
                      </a:lnTo>
                      <a:lnTo>
                        <a:pt x="585" y="31"/>
                      </a:lnTo>
                      <a:lnTo>
                        <a:pt x="601" y="36"/>
                      </a:lnTo>
                      <a:lnTo>
                        <a:pt x="607" y="41"/>
                      </a:lnTo>
                      <a:lnTo>
                        <a:pt x="618" y="62"/>
                      </a:lnTo>
                      <a:lnTo>
                        <a:pt x="631" y="75"/>
                      </a:lnTo>
                      <a:lnTo>
                        <a:pt x="634" y="80"/>
                      </a:lnTo>
                      <a:lnTo>
                        <a:pt x="659" y="98"/>
                      </a:lnTo>
                      <a:lnTo>
                        <a:pt x="671" y="105"/>
                      </a:lnTo>
                      <a:lnTo>
                        <a:pt x="674" y="108"/>
                      </a:lnTo>
                      <a:lnTo>
                        <a:pt x="686" y="127"/>
                      </a:lnTo>
                      <a:lnTo>
                        <a:pt x="687" y="128"/>
                      </a:lnTo>
                      <a:lnTo>
                        <a:pt x="692" y="132"/>
                      </a:lnTo>
                      <a:lnTo>
                        <a:pt x="703" y="135"/>
                      </a:lnTo>
                      <a:lnTo>
                        <a:pt x="711" y="136"/>
                      </a:lnTo>
                      <a:lnTo>
                        <a:pt x="740" y="139"/>
                      </a:lnTo>
                      <a:lnTo>
                        <a:pt x="752" y="143"/>
                      </a:lnTo>
                      <a:lnTo>
                        <a:pt x="758" y="145"/>
                      </a:lnTo>
                      <a:lnTo>
                        <a:pt x="784" y="163"/>
                      </a:lnTo>
                      <a:lnTo>
                        <a:pt x="799" y="171"/>
                      </a:lnTo>
                      <a:lnTo>
                        <a:pt x="815" y="179"/>
                      </a:lnTo>
                      <a:lnTo>
                        <a:pt x="823" y="191"/>
                      </a:lnTo>
                      <a:lnTo>
                        <a:pt x="838" y="194"/>
                      </a:lnTo>
                      <a:lnTo>
                        <a:pt x="845" y="200"/>
                      </a:lnTo>
                      <a:lnTo>
                        <a:pt x="850" y="209"/>
                      </a:lnTo>
                      <a:lnTo>
                        <a:pt x="854" y="210"/>
                      </a:lnTo>
                      <a:lnTo>
                        <a:pt x="856" y="214"/>
                      </a:lnTo>
                      <a:lnTo>
                        <a:pt x="858" y="224"/>
                      </a:lnTo>
                      <a:lnTo>
                        <a:pt x="858" y="234"/>
                      </a:lnTo>
                      <a:lnTo>
                        <a:pt x="849" y="247"/>
                      </a:lnTo>
                      <a:lnTo>
                        <a:pt x="834" y="269"/>
                      </a:lnTo>
                      <a:lnTo>
                        <a:pt x="823" y="294"/>
                      </a:lnTo>
                      <a:lnTo>
                        <a:pt x="821" y="302"/>
                      </a:lnTo>
                      <a:lnTo>
                        <a:pt x="819" y="311"/>
                      </a:lnTo>
                      <a:lnTo>
                        <a:pt x="819" y="317"/>
                      </a:lnTo>
                      <a:lnTo>
                        <a:pt x="821" y="321"/>
                      </a:lnTo>
                      <a:lnTo>
                        <a:pt x="843" y="321"/>
                      </a:lnTo>
                      <a:lnTo>
                        <a:pt x="875" y="326"/>
                      </a:lnTo>
                      <a:lnTo>
                        <a:pt x="881" y="328"/>
                      </a:lnTo>
                      <a:lnTo>
                        <a:pt x="898" y="339"/>
                      </a:lnTo>
                      <a:lnTo>
                        <a:pt x="908" y="342"/>
                      </a:lnTo>
                      <a:lnTo>
                        <a:pt x="918" y="340"/>
                      </a:lnTo>
                      <a:lnTo>
                        <a:pt x="923" y="343"/>
                      </a:lnTo>
                      <a:lnTo>
                        <a:pt x="930" y="343"/>
                      </a:lnTo>
                      <a:lnTo>
                        <a:pt x="937" y="340"/>
                      </a:lnTo>
                      <a:lnTo>
                        <a:pt x="941" y="335"/>
                      </a:lnTo>
                      <a:lnTo>
                        <a:pt x="948" y="332"/>
                      </a:lnTo>
                      <a:lnTo>
                        <a:pt x="963" y="333"/>
                      </a:lnTo>
                      <a:lnTo>
                        <a:pt x="972" y="332"/>
                      </a:lnTo>
                      <a:lnTo>
                        <a:pt x="973" y="331"/>
                      </a:lnTo>
                      <a:lnTo>
                        <a:pt x="975" y="327"/>
                      </a:lnTo>
                      <a:lnTo>
                        <a:pt x="990" y="315"/>
                      </a:lnTo>
                      <a:lnTo>
                        <a:pt x="994" y="313"/>
                      </a:lnTo>
                      <a:lnTo>
                        <a:pt x="996" y="310"/>
                      </a:lnTo>
                      <a:lnTo>
                        <a:pt x="1010" y="299"/>
                      </a:lnTo>
                      <a:lnTo>
                        <a:pt x="1018" y="290"/>
                      </a:lnTo>
                      <a:lnTo>
                        <a:pt x="1025" y="280"/>
                      </a:lnTo>
                      <a:lnTo>
                        <a:pt x="1028" y="272"/>
                      </a:lnTo>
                      <a:lnTo>
                        <a:pt x="1031" y="256"/>
                      </a:lnTo>
                      <a:lnTo>
                        <a:pt x="1034" y="225"/>
                      </a:lnTo>
                      <a:lnTo>
                        <a:pt x="1043" y="225"/>
                      </a:lnTo>
                      <a:lnTo>
                        <a:pt x="1047" y="224"/>
                      </a:lnTo>
                      <a:lnTo>
                        <a:pt x="1061" y="224"/>
                      </a:lnTo>
                      <a:lnTo>
                        <a:pt x="1068" y="231"/>
                      </a:lnTo>
                      <a:lnTo>
                        <a:pt x="1080" y="270"/>
                      </a:lnTo>
                      <a:lnTo>
                        <a:pt x="1080" y="302"/>
                      </a:lnTo>
                      <a:lnTo>
                        <a:pt x="1079" y="313"/>
                      </a:lnTo>
                      <a:lnTo>
                        <a:pt x="1076" y="317"/>
                      </a:lnTo>
                      <a:lnTo>
                        <a:pt x="1074" y="321"/>
                      </a:lnTo>
                      <a:lnTo>
                        <a:pt x="1050" y="337"/>
                      </a:lnTo>
                      <a:lnTo>
                        <a:pt x="1043" y="339"/>
                      </a:lnTo>
                      <a:lnTo>
                        <a:pt x="1031" y="340"/>
                      </a:lnTo>
                      <a:lnTo>
                        <a:pt x="1023" y="344"/>
                      </a:lnTo>
                      <a:lnTo>
                        <a:pt x="1014" y="356"/>
                      </a:lnTo>
                      <a:lnTo>
                        <a:pt x="1005" y="366"/>
                      </a:lnTo>
                      <a:lnTo>
                        <a:pt x="961" y="404"/>
                      </a:lnTo>
                      <a:lnTo>
                        <a:pt x="959" y="408"/>
                      </a:lnTo>
                      <a:lnTo>
                        <a:pt x="955" y="415"/>
                      </a:lnTo>
                      <a:lnTo>
                        <a:pt x="935" y="440"/>
                      </a:lnTo>
                      <a:lnTo>
                        <a:pt x="932" y="446"/>
                      </a:lnTo>
                      <a:lnTo>
                        <a:pt x="914" y="467"/>
                      </a:lnTo>
                      <a:lnTo>
                        <a:pt x="899" y="479"/>
                      </a:lnTo>
                      <a:lnTo>
                        <a:pt x="892" y="488"/>
                      </a:lnTo>
                      <a:lnTo>
                        <a:pt x="883" y="494"/>
                      </a:lnTo>
                      <a:lnTo>
                        <a:pt x="881" y="499"/>
                      </a:lnTo>
                      <a:lnTo>
                        <a:pt x="872" y="509"/>
                      </a:lnTo>
                      <a:lnTo>
                        <a:pt x="862" y="514"/>
                      </a:lnTo>
                      <a:lnTo>
                        <a:pt x="861" y="520"/>
                      </a:lnTo>
                      <a:lnTo>
                        <a:pt x="851" y="528"/>
                      </a:lnTo>
                      <a:lnTo>
                        <a:pt x="850" y="531"/>
                      </a:lnTo>
                      <a:lnTo>
                        <a:pt x="853" y="554"/>
                      </a:lnTo>
                      <a:lnTo>
                        <a:pt x="848" y="576"/>
                      </a:lnTo>
                      <a:lnTo>
                        <a:pt x="848" y="591"/>
                      </a:lnTo>
                      <a:lnTo>
                        <a:pt x="846" y="601"/>
                      </a:lnTo>
                      <a:lnTo>
                        <a:pt x="838" y="625"/>
                      </a:lnTo>
                      <a:lnTo>
                        <a:pt x="838" y="676"/>
                      </a:lnTo>
                      <a:lnTo>
                        <a:pt x="835" y="686"/>
                      </a:lnTo>
                      <a:lnTo>
                        <a:pt x="834" y="692"/>
                      </a:lnTo>
                      <a:lnTo>
                        <a:pt x="826" y="705"/>
                      </a:lnTo>
                      <a:lnTo>
                        <a:pt x="823" y="714"/>
                      </a:lnTo>
                      <a:lnTo>
                        <a:pt x="818" y="740"/>
                      </a:lnTo>
                      <a:lnTo>
                        <a:pt x="817" y="756"/>
                      </a:lnTo>
                      <a:lnTo>
                        <a:pt x="818" y="765"/>
                      </a:lnTo>
                      <a:lnTo>
                        <a:pt x="817" y="774"/>
                      </a:lnTo>
                      <a:lnTo>
                        <a:pt x="813" y="776"/>
                      </a:lnTo>
                      <a:lnTo>
                        <a:pt x="822" y="796"/>
                      </a:lnTo>
                      <a:lnTo>
                        <a:pt x="846" y="810"/>
                      </a:lnTo>
                      <a:lnTo>
                        <a:pt x="856" y="817"/>
                      </a:lnTo>
                      <a:lnTo>
                        <a:pt x="869" y="828"/>
                      </a:lnTo>
                      <a:lnTo>
                        <a:pt x="885" y="845"/>
                      </a:lnTo>
                      <a:lnTo>
                        <a:pt x="886" y="855"/>
                      </a:lnTo>
                      <a:lnTo>
                        <a:pt x="875" y="880"/>
                      </a:lnTo>
                      <a:lnTo>
                        <a:pt x="878" y="892"/>
                      </a:lnTo>
                      <a:lnTo>
                        <a:pt x="889" y="907"/>
                      </a:lnTo>
                      <a:lnTo>
                        <a:pt x="903" y="913"/>
                      </a:lnTo>
                      <a:lnTo>
                        <a:pt x="913" y="912"/>
                      </a:lnTo>
                      <a:lnTo>
                        <a:pt x="914" y="921"/>
                      </a:lnTo>
                      <a:lnTo>
                        <a:pt x="914" y="950"/>
                      </a:lnTo>
                      <a:lnTo>
                        <a:pt x="908" y="963"/>
                      </a:lnTo>
                      <a:lnTo>
                        <a:pt x="889" y="991"/>
                      </a:lnTo>
                      <a:lnTo>
                        <a:pt x="877" y="1004"/>
                      </a:lnTo>
                      <a:lnTo>
                        <a:pt x="870" y="1015"/>
                      </a:lnTo>
                      <a:lnTo>
                        <a:pt x="865" y="1039"/>
                      </a:lnTo>
                      <a:lnTo>
                        <a:pt x="854" y="1049"/>
                      </a:lnTo>
                      <a:lnTo>
                        <a:pt x="840" y="1056"/>
                      </a:lnTo>
                      <a:lnTo>
                        <a:pt x="815" y="1065"/>
                      </a:lnTo>
                      <a:lnTo>
                        <a:pt x="805" y="1065"/>
                      </a:lnTo>
                      <a:lnTo>
                        <a:pt x="790" y="1072"/>
                      </a:lnTo>
                      <a:lnTo>
                        <a:pt x="765" y="1080"/>
                      </a:lnTo>
                      <a:lnTo>
                        <a:pt x="753" y="1082"/>
                      </a:lnTo>
                      <a:lnTo>
                        <a:pt x="733" y="1083"/>
                      </a:lnTo>
                      <a:lnTo>
                        <a:pt x="711" y="1091"/>
                      </a:lnTo>
                      <a:lnTo>
                        <a:pt x="677" y="1096"/>
                      </a:lnTo>
                      <a:lnTo>
                        <a:pt x="650" y="1096"/>
                      </a:lnTo>
                      <a:lnTo>
                        <a:pt x="620" y="1091"/>
                      </a:lnTo>
                      <a:lnTo>
                        <a:pt x="607" y="1079"/>
                      </a:lnTo>
                      <a:lnTo>
                        <a:pt x="604" y="1088"/>
                      </a:lnTo>
                      <a:lnTo>
                        <a:pt x="607" y="1113"/>
                      </a:lnTo>
                      <a:lnTo>
                        <a:pt x="616" y="1122"/>
                      </a:lnTo>
                      <a:lnTo>
                        <a:pt x="619" y="1130"/>
                      </a:lnTo>
                      <a:lnTo>
                        <a:pt x="617" y="1147"/>
                      </a:lnTo>
                      <a:lnTo>
                        <a:pt x="614" y="1155"/>
                      </a:lnTo>
                      <a:lnTo>
                        <a:pt x="611" y="1157"/>
                      </a:lnTo>
                      <a:lnTo>
                        <a:pt x="609" y="1156"/>
                      </a:lnTo>
                      <a:lnTo>
                        <a:pt x="604" y="1169"/>
                      </a:lnTo>
                      <a:lnTo>
                        <a:pt x="602" y="1184"/>
                      </a:lnTo>
                      <a:lnTo>
                        <a:pt x="607" y="1214"/>
                      </a:lnTo>
                      <a:lnTo>
                        <a:pt x="607" y="1221"/>
                      </a:lnTo>
                      <a:lnTo>
                        <a:pt x="603" y="1230"/>
                      </a:lnTo>
                      <a:lnTo>
                        <a:pt x="597" y="1237"/>
                      </a:lnTo>
                      <a:lnTo>
                        <a:pt x="580" y="1241"/>
                      </a:lnTo>
                      <a:lnTo>
                        <a:pt x="564" y="1252"/>
                      </a:lnTo>
                      <a:lnTo>
                        <a:pt x="526" y="1251"/>
                      </a:lnTo>
                      <a:lnTo>
                        <a:pt x="517" y="1247"/>
                      </a:lnTo>
                      <a:lnTo>
                        <a:pt x="507" y="1241"/>
                      </a:lnTo>
                      <a:lnTo>
                        <a:pt x="487" y="1232"/>
                      </a:lnTo>
                      <a:lnTo>
                        <a:pt x="472" y="1227"/>
                      </a:lnTo>
                      <a:lnTo>
                        <a:pt x="462" y="1216"/>
                      </a:lnTo>
                      <a:lnTo>
                        <a:pt x="451" y="1230"/>
                      </a:lnTo>
                      <a:lnTo>
                        <a:pt x="451" y="1251"/>
                      </a:lnTo>
                      <a:lnTo>
                        <a:pt x="457" y="1270"/>
                      </a:lnTo>
                      <a:lnTo>
                        <a:pt x="458" y="1302"/>
                      </a:lnTo>
                      <a:lnTo>
                        <a:pt x="459" y="1317"/>
                      </a:lnTo>
                      <a:lnTo>
                        <a:pt x="473" y="1329"/>
                      </a:lnTo>
                      <a:lnTo>
                        <a:pt x="487" y="1333"/>
                      </a:lnTo>
                      <a:lnTo>
                        <a:pt x="482" y="1340"/>
                      </a:lnTo>
                      <a:lnTo>
                        <a:pt x="489" y="1345"/>
                      </a:lnTo>
                      <a:lnTo>
                        <a:pt x="509" y="1340"/>
                      </a:lnTo>
                      <a:lnTo>
                        <a:pt x="505" y="1332"/>
                      </a:lnTo>
                      <a:lnTo>
                        <a:pt x="499" y="1328"/>
                      </a:lnTo>
                      <a:lnTo>
                        <a:pt x="515" y="1325"/>
                      </a:lnTo>
                      <a:lnTo>
                        <a:pt x="527" y="1317"/>
                      </a:lnTo>
                      <a:lnTo>
                        <a:pt x="534" y="1329"/>
                      </a:lnTo>
                      <a:lnTo>
                        <a:pt x="538" y="1355"/>
                      </a:lnTo>
                      <a:lnTo>
                        <a:pt x="536" y="1367"/>
                      </a:lnTo>
                      <a:lnTo>
                        <a:pt x="528" y="1372"/>
                      </a:lnTo>
                      <a:lnTo>
                        <a:pt x="518" y="1376"/>
                      </a:lnTo>
                      <a:lnTo>
                        <a:pt x="509" y="1376"/>
                      </a:lnTo>
                      <a:lnTo>
                        <a:pt x="501" y="1372"/>
                      </a:lnTo>
                      <a:lnTo>
                        <a:pt x="500" y="1360"/>
                      </a:lnTo>
                      <a:lnTo>
                        <a:pt x="495" y="1354"/>
                      </a:lnTo>
                      <a:lnTo>
                        <a:pt x="484" y="1351"/>
                      </a:lnTo>
                      <a:lnTo>
                        <a:pt x="475" y="1354"/>
                      </a:lnTo>
                      <a:lnTo>
                        <a:pt x="469" y="1360"/>
                      </a:lnTo>
                      <a:lnTo>
                        <a:pt x="463" y="1361"/>
                      </a:lnTo>
                      <a:lnTo>
                        <a:pt x="458" y="1366"/>
                      </a:lnTo>
                      <a:lnTo>
                        <a:pt x="458" y="1372"/>
                      </a:lnTo>
                      <a:lnTo>
                        <a:pt x="475" y="1381"/>
                      </a:lnTo>
                      <a:lnTo>
                        <a:pt x="487" y="1382"/>
                      </a:lnTo>
                      <a:lnTo>
                        <a:pt x="494" y="1384"/>
                      </a:lnTo>
                      <a:lnTo>
                        <a:pt x="500" y="1387"/>
                      </a:lnTo>
                      <a:lnTo>
                        <a:pt x="499" y="1389"/>
                      </a:lnTo>
                      <a:lnTo>
                        <a:pt x="466" y="1407"/>
                      </a:lnTo>
                      <a:lnTo>
                        <a:pt x="461" y="1414"/>
                      </a:lnTo>
                      <a:lnTo>
                        <a:pt x="457" y="1423"/>
                      </a:lnTo>
                      <a:lnTo>
                        <a:pt x="448" y="1432"/>
                      </a:lnTo>
                      <a:lnTo>
                        <a:pt x="446" y="1445"/>
                      </a:lnTo>
                      <a:lnTo>
                        <a:pt x="450" y="1461"/>
                      </a:lnTo>
                      <a:lnTo>
                        <a:pt x="448" y="1474"/>
                      </a:lnTo>
                      <a:lnTo>
                        <a:pt x="448" y="1490"/>
                      </a:lnTo>
                      <a:lnTo>
                        <a:pt x="445" y="1501"/>
                      </a:lnTo>
                      <a:lnTo>
                        <a:pt x="440" y="1506"/>
                      </a:lnTo>
                      <a:lnTo>
                        <a:pt x="432" y="1508"/>
                      </a:lnTo>
                      <a:lnTo>
                        <a:pt x="426" y="1520"/>
                      </a:lnTo>
                      <a:lnTo>
                        <a:pt x="431" y="1533"/>
                      </a:lnTo>
                      <a:lnTo>
                        <a:pt x="432" y="1538"/>
                      </a:lnTo>
                      <a:lnTo>
                        <a:pt x="429" y="1544"/>
                      </a:lnTo>
                      <a:lnTo>
                        <a:pt x="396" y="1542"/>
                      </a:lnTo>
                      <a:lnTo>
                        <a:pt x="386" y="1547"/>
                      </a:lnTo>
                      <a:lnTo>
                        <a:pt x="378" y="1556"/>
                      </a:lnTo>
                      <a:lnTo>
                        <a:pt x="369" y="1556"/>
                      </a:lnTo>
                      <a:lnTo>
                        <a:pt x="359" y="1561"/>
                      </a:lnTo>
                      <a:lnTo>
                        <a:pt x="342" y="1580"/>
                      </a:lnTo>
                      <a:lnTo>
                        <a:pt x="335" y="1588"/>
                      </a:lnTo>
                      <a:lnTo>
                        <a:pt x="333" y="1597"/>
                      </a:lnTo>
                      <a:lnTo>
                        <a:pt x="322" y="1615"/>
                      </a:lnTo>
                      <a:lnTo>
                        <a:pt x="318" y="1633"/>
                      </a:lnTo>
                      <a:lnTo>
                        <a:pt x="321" y="1640"/>
                      </a:lnTo>
                      <a:lnTo>
                        <a:pt x="327" y="1653"/>
                      </a:lnTo>
                      <a:lnTo>
                        <a:pt x="333" y="1664"/>
                      </a:lnTo>
                      <a:lnTo>
                        <a:pt x="343" y="1672"/>
                      </a:lnTo>
                      <a:lnTo>
                        <a:pt x="365" y="1696"/>
                      </a:lnTo>
                      <a:lnTo>
                        <a:pt x="389" y="1706"/>
                      </a:lnTo>
                      <a:lnTo>
                        <a:pt x="402" y="1707"/>
                      </a:lnTo>
                      <a:lnTo>
                        <a:pt x="414" y="1705"/>
                      </a:lnTo>
                      <a:lnTo>
                        <a:pt x="421" y="1712"/>
                      </a:lnTo>
                      <a:lnTo>
                        <a:pt x="424" y="1723"/>
                      </a:lnTo>
                      <a:lnTo>
                        <a:pt x="424" y="1739"/>
                      </a:lnTo>
                      <a:lnTo>
                        <a:pt x="417" y="1752"/>
                      </a:lnTo>
                      <a:lnTo>
                        <a:pt x="413" y="1754"/>
                      </a:lnTo>
                      <a:lnTo>
                        <a:pt x="417" y="1766"/>
                      </a:lnTo>
                      <a:lnTo>
                        <a:pt x="418" y="1776"/>
                      </a:lnTo>
                      <a:lnTo>
                        <a:pt x="410" y="1780"/>
                      </a:lnTo>
                      <a:lnTo>
                        <a:pt x="409" y="1791"/>
                      </a:lnTo>
                      <a:lnTo>
                        <a:pt x="402" y="1791"/>
                      </a:lnTo>
                      <a:lnTo>
                        <a:pt x="393" y="1796"/>
                      </a:lnTo>
                      <a:lnTo>
                        <a:pt x="376" y="1813"/>
                      </a:lnTo>
                      <a:lnTo>
                        <a:pt x="358" y="1829"/>
                      </a:lnTo>
                      <a:lnTo>
                        <a:pt x="350" y="1833"/>
                      </a:lnTo>
                      <a:lnTo>
                        <a:pt x="335" y="1849"/>
                      </a:lnTo>
                      <a:lnTo>
                        <a:pt x="321" y="1862"/>
                      </a:lnTo>
                      <a:lnTo>
                        <a:pt x="312" y="1882"/>
                      </a:lnTo>
                      <a:lnTo>
                        <a:pt x="310" y="1894"/>
                      </a:lnTo>
                      <a:lnTo>
                        <a:pt x="318" y="1887"/>
                      </a:lnTo>
                      <a:lnTo>
                        <a:pt x="310" y="1924"/>
                      </a:lnTo>
                      <a:lnTo>
                        <a:pt x="305" y="1940"/>
                      </a:lnTo>
                      <a:lnTo>
                        <a:pt x="296" y="1948"/>
                      </a:lnTo>
                      <a:lnTo>
                        <a:pt x="286" y="1953"/>
                      </a:lnTo>
                      <a:lnTo>
                        <a:pt x="276" y="1953"/>
                      </a:lnTo>
                      <a:lnTo>
                        <a:pt x="269" y="1946"/>
                      </a:lnTo>
                      <a:lnTo>
                        <a:pt x="258" y="1925"/>
                      </a:lnTo>
                      <a:lnTo>
                        <a:pt x="260" y="1945"/>
                      </a:lnTo>
                      <a:lnTo>
                        <a:pt x="268" y="1948"/>
                      </a:lnTo>
                      <a:lnTo>
                        <a:pt x="270" y="1954"/>
                      </a:lnTo>
                      <a:lnTo>
                        <a:pt x="270" y="1959"/>
                      </a:lnTo>
                      <a:lnTo>
                        <a:pt x="248" y="1974"/>
                      </a:lnTo>
                      <a:lnTo>
                        <a:pt x="238" y="1983"/>
                      </a:lnTo>
                      <a:lnTo>
                        <a:pt x="226" y="2026"/>
                      </a:lnTo>
                      <a:lnTo>
                        <a:pt x="219" y="2037"/>
                      </a:lnTo>
                      <a:lnTo>
                        <a:pt x="225" y="2037"/>
                      </a:lnTo>
                      <a:lnTo>
                        <a:pt x="230" y="2033"/>
                      </a:lnTo>
                      <a:lnTo>
                        <a:pt x="237" y="2058"/>
                      </a:lnTo>
                      <a:lnTo>
                        <a:pt x="241" y="2074"/>
                      </a:lnTo>
                      <a:lnTo>
                        <a:pt x="237" y="2081"/>
                      </a:lnTo>
                      <a:lnTo>
                        <a:pt x="225" y="2080"/>
                      </a:lnTo>
                      <a:lnTo>
                        <a:pt x="220" y="2082"/>
                      </a:lnTo>
                      <a:lnTo>
                        <a:pt x="229" y="2089"/>
                      </a:lnTo>
                      <a:lnTo>
                        <a:pt x="233" y="2088"/>
                      </a:lnTo>
                      <a:lnTo>
                        <a:pt x="240" y="2089"/>
                      </a:lnTo>
                      <a:lnTo>
                        <a:pt x="256" y="2120"/>
                      </a:lnTo>
                      <a:lnTo>
                        <a:pt x="275" y="2145"/>
                      </a:lnTo>
                      <a:lnTo>
                        <a:pt x="275" y="214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56" name="Freeform 257"/>
                <p:cNvSpPr>
                  <a:spLocks noChangeAspect="1"/>
                </p:cNvSpPr>
                <p:nvPr/>
              </p:nvSpPr>
              <p:spPr bwMode="gray">
                <a:xfrm>
                  <a:off x="1763" y="3165"/>
                  <a:ext cx="38" cy="45"/>
                </a:xfrm>
                <a:custGeom>
                  <a:avLst/>
                  <a:gdLst/>
                  <a:ahLst/>
                  <a:cxnLst>
                    <a:cxn ang="0">
                      <a:pos x="4" y="208"/>
                    </a:cxn>
                    <a:cxn ang="0">
                      <a:pos x="4" y="196"/>
                    </a:cxn>
                    <a:cxn ang="0">
                      <a:pos x="3" y="191"/>
                    </a:cxn>
                    <a:cxn ang="0">
                      <a:pos x="0" y="0"/>
                    </a:cxn>
                    <a:cxn ang="0">
                      <a:pos x="6" y="5"/>
                    </a:cxn>
                    <a:cxn ang="0">
                      <a:pos x="11" y="14"/>
                    </a:cxn>
                    <a:cxn ang="0">
                      <a:pos x="29" y="43"/>
                    </a:cxn>
                    <a:cxn ang="0">
                      <a:pos x="29" y="48"/>
                    </a:cxn>
                    <a:cxn ang="0">
                      <a:pos x="25" y="42"/>
                    </a:cxn>
                    <a:cxn ang="0">
                      <a:pos x="17" y="40"/>
                    </a:cxn>
                    <a:cxn ang="0">
                      <a:pos x="11" y="42"/>
                    </a:cxn>
                    <a:cxn ang="0">
                      <a:pos x="10" y="50"/>
                    </a:cxn>
                    <a:cxn ang="0">
                      <a:pos x="14" y="58"/>
                    </a:cxn>
                    <a:cxn ang="0">
                      <a:pos x="20" y="61"/>
                    </a:cxn>
                    <a:cxn ang="0">
                      <a:pos x="26" y="67"/>
                    </a:cxn>
                    <a:cxn ang="0">
                      <a:pos x="31" y="74"/>
                    </a:cxn>
                    <a:cxn ang="0">
                      <a:pos x="37" y="94"/>
                    </a:cxn>
                    <a:cxn ang="0">
                      <a:pos x="42" y="99"/>
                    </a:cxn>
                    <a:cxn ang="0">
                      <a:pos x="59" y="111"/>
                    </a:cxn>
                    <a:cxn ang="0">
                      <a:pos x="74" y="129"/>
                    </a:cxn>
                    <a:cxn ang="0">
                      <a:pos x="81" y="132"/>
                    </a:cxn>
                    <a:cxn ang="0">
                      <a:pos x="86" y="136"/>
                    </a:cxn>
                    <a:cxn ang="0">
                      <a:pos x="94" y="138"/>
                    </a:cxn>
                    <a:cxn ang="0">
                      <a:pos x="97" y="144"/>
                    </a:cxn>
                    <a:cxn ang="0">
                      <a:pos x="108" y="148"/>
                    </a:cxn>
                    <a:cxn ang="0">
                      <a:pos x="119" y="161"/>
                    </a:cxn>
                    <a:cxn ang="0">
                      <a:pos x="142" y="179"/>
                    </a:cxn>
                    <a:cxn ang="0">
                      <a:pos x="156" y="187"/>
                    </a:cxn>
                    <a:cxn ang="0">
                      <a:pos x="182" y="190"/>
                    </a:cxn>
                    <a:cxn ang="0">
                      <a:pos x="192" y="187"/>
                    </a:cxn>
                    <a:cxn ang="0">
                      <a:pos x="193" y="193"/>
                    </a:cxn>
                    <a:cxn ang="0">
                      <a:pos x="191" y="206"/>
                    </a:cxn>
                    <a:cxn ang="0">
                      <a:pos x="187" y="210"/>
                    </a:cxn>
                    <a:cxn ang="0">
                      <a:pos x="175" y="215"/>
                    </a:cxn>
                    <a:cxn ang="0">
                      <a:pos x="155" y="212"/>
                    </a:cxn>
                    <a:cxn ang="0">
                      <a:pos x="129" y="220"/>
                    </a:cxn>
                    <a:cxn ang="0">
                      <a:pos x="127" y="224"/>
                    </a:cxn>
                    <a:cxn ang="0">
                      <a:pos x="118" y="222"/>
                    </a:cxn>
                    <a:cxn ang="0">
                      <a:pos x="102" y="212"/>
                    </a:cxn>
                    <a:cxn ang="0">
                      <a:pos x="74" y="206"/>
                    </a:cxn>
                    <a:cxn ang="0">
                      <a:pos x="48" y="206"/>
                    </a:cxn>
                    <a:cxn ang="0">
                      <a:pos x="40" y="202"/>
                    </a:cxn>
                    <a:cxn ang="0">
                      <a:pos x="33" y="201"/>
                    </a:cxn>
                    <a:cxn ang="0">
                      <a:pos x="25" y="199"/>
                    </a:cxn>
                    <a:cxn ang="0">
                      <a:pos x="9" y="208"/>
                    </a:cxn>
                    <a:cxn ang="0">
                      <a:pos x="4" y="208"/>
                    </a:cxn>
                  </a:cxnLst>
                  <a:rect l="0" t="0" r="r" b="b"/>
                  <a:pathLst>
                    <a:path w="193" h="224">
                      <a:moveTo>
                        <a:pt x="4" y="208"/>
                      </a:moveTo>
                      <a:lnTo>
                        <a:pt x="4" y="196"/>
                      </a:lnTo>
                      <a:lnTo>
                        <a:pt x="3" y="191"/>
                      </a:lnTo>
                      <a:lnTo>
                        <a:pt x="0" y="0"/>
                      </a:lnTo>
                      <a:lnTo>
                        <a:pt x="6" y="5"/>
                      </a:lnTo>
                      <a:lnTo>
                        <a:pt x="11" y="14"/>
                      </a:lnTo>
                      <a:lnTo>
                        <a:pt x="29" y="43"/>
                      </a:lnTo>
                      <a:lnTo>
                        <a:pt x="29" y="48"/>
                      </a:lnTo>
                      <a:lnTo>
                        <a:pt x="25" y="42"/>
                      </a:lnTo>
                      <a:lnTo>
                        <a:pt x="17" y="40"/>
                      </a:lnTo>
                      <a:lnTo>
                        <a:pt x="11" y="42"/>
                      </a:lnTo>
                      <a:lnTo>
                        <a:pt x="10" y="50"/>
                      </a:lnTo>
                      <a:lnTo>
                        <a:pt x="14" y="58"/>
                      </a:lnTo>
                      <a:lnTo>
                        <a:pt x="20" y="61"/>
                      </a:lnTo>
                      <a:lnTo>
                        <a:pt x="26" y="67"/>
                      </a:lnTo>
                      <a:lnTo>
                        <a:pt x="31" y="74"/>
                      </a:lnTo>
                      <a:lnTo>
                        <a:pt x="37" y="94"/>
                      </a:lnTo>
                      <a:lnTo>
                        <a:pt x="42" y="99"/>
                      </a:lnTo>
                      <a:lnTo>
                        <a:pt x="59" y="111"/>
                      </a:lnTo>
                      <a:lnTo>
                        <a:pt x="74" y="129"/>
                      </a:lnTo>
                      <a:lnTo>
                        <a:pt x="81" y="132"/>
                      </a:lnTo>
                      <a:lnTo>
                        <a:pt x="86" y="136"/>
                      </a:lnTo>
                      <a:lnTo>
                        <a:pt x="94" y="138"/>
                      </a:lnTo>
                      <a:lnTo>
                        <a:pt x="97" y="144"/>
                      </a:lnTo>
                      <a:lnTo>
                        <a:pt x="108" y="148"/>
                      </a:lnTo>
                      <a:lnTo>
                        <a:pt x="119" y="161"/>
                      </a:lnTo>
                      <a:lnTo>
                        <a:pt x="142" y="179"/>
                      </a:lnTo>
                      <a:lnTo>
                        <a:pt x="156" y="187"/>
                      </a:lnTo>
                      <a:lnTo>
                        <a:pt x="182" y="190"/>
                      </a:lnTo>
                      <a:lnTo>
                        <a:pt x="192" y="187"/>
                      </a:lnTo>
                      <a:lnTo>
                        <a:pt x="193" y="193"/>
                      </a:lnTo>
                      <a:lnTo>
                        <a:pt x="191" y="206"/>
                      </a:lnTo>
                      <a:lnTo>
                        <a:pt x="187" y="210"/>
                      </a:lnTo>
                      <a:lnTo>
                        <a:pt x="175" y="215"/>
                      </a:lnTo>
                      <a:lnTo>
                        <a:pt x="155" y="212"/>
                      </a:lnTo>
                      <a:lnTo>
                        <a:pt x="129" y="220"/>
                      </a:lnTo>
                      <a:lnTo>
                        <a:pt x="127" y="224"/>
                      </a:lnTo>
                      <a:lnTo>
                        <a:pt x="118" y="222"/>
                      </a:lnTo>
                      <a:lnTo>
                        <a:pt x="102" y="212"/>
                      </a:lnTo>
                      <a:lnTo>
                        <a:pt x="74" y="206"/>
                      </a:lnTo>
                      <a:lnTo>
                        <a:pt x="48" y="206"/>
                      </a:lnTo>
                      <a:lnTo>
                        <a:pt x="40" y="202"/>
                      </a:lnTo>
                      <a:lnTo>
                        <a:pt x="33" y="201"/>
                      </a:lnTo>
                      <a:lnTo>
                        <a:pt x="25" y="199"/>
                      </a:lnTo>
                      <a:lnTo>
                        <a:pt x="9" y="208"/>
                      </a:lnTo>
                      <a:lnTo>
                        <a:pt x="4" y="20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57" name="Freeform 258"/>
                <p:cNvSpPr>
                  <a:spLocks noChangeAspect="1"/>
                </p:cNvSpPr>
                <p:nvPr/>
              </p:nvSpPr>
              <p:spPr bwMode="gray">
                <a:xfrm>
                  <a:off x="1879" y="2422"/>
                  <a:ext cx="45" cy="45"/>
                </a:xfrm>
                <a:custGeom>
                  <a:avLst/>
                  <a:gdLst/>
                  <a:ahLst/>
                  <a:cxnLst>
                    <a:cxn ang="0">
                      <a:pos x="197" y="195"/>
                    </a:cxn>
                    <a:cxn ang="0">
                      <a:pos x="172" y="187"/>
                    </a:cxn>
                    <a:cxn ang="0">
                      <a:pos x="146" y="193"/>
                    </a:cxn>
                    <a:cxn ang="0">
                      <a:pos x="129" y="190"/>
                    </a:cxn>
                    <a:cxn ang="0">
                      <a:pos x="124" y="217"/>
                    </a:cxn>
                    <a:cxn ang="0">
                      <a:pos x="103" y="221"/>
                    </a:cxn>
                    <a:cxn ang="0">
                      <a:pos x="91" y="214"/>
                    </a:cxn>
                    <a:cxn ang="0">
                      <a:pos x="79" y="205"/>
                    </a:cxn>
                    <a:cxn ang="0">
                      <a:pos x="59" y="178"/>
                    </a:cxn>
                    <a:cxn ang="0">
                      <a:pos x="52" y="166"/>
                    </a:cxn>
                    <a:cxn ang="0">
                      <a:pos x="47" y="151"/>
                    </a:cxn>
                    <a:cxn ang="0">
                      <a:pos x="43" y="140"/>
                    </a:cxn>
                    <a:cxn ang="0">
                      <a:pos x="30" y="139"/>
                    </a:cxn>
                    <a:cxn ang="0">
                      <a:pos x="26" y="130"/>
                    </a:cxn>
                    <a:cxn ang="0">
                      <a:pos x="15" y="122"/>
                    </a:cxn>
                    <a:cxn ang="0">
                      <a:pos x="0" y="101"/>
                    </a:cxn>
                    <a:cxn ang="0">
                      <a:pos x="4" y="84"/>
                    </a:cxn>
                    <a:cxn ang="0">
                      <a:pos x="9" y="60"/>
                    </a:cxn>
                    <a:cxn ang="0">
                      <a:pos x="11" y="55"/>
                    </a:cxn>
                    <a:cxn ang="0">
                      <a:pos x="22" y="50"/>
                    </a:cxn>
                    <a:cxn ang="0">
                      <a:pos x="38" y="49"/>
                    </a:cxn>
                    <a:cxn ang="0">
                      <a:pos x="46" y="39"/>
                    </a:cxn>
                    <a:cxn ang="0">
                      <a:pos x="44" y="32"/>
                    </a:cxn>
                    <a:cxn ang="0">
                      <a:pos x="43" y="26"/>
                    </a:cxn>
                    <a:cxn ang="0">
                      <a:pos x="57" y="9"/>
                    </a:cxn>
                    <a:cxn ang="0">
                      <a:pos x="62" y="5"/>
                    </a:cxn>
                    <a:cxn ang="0">
                      <a:pos x="71" y="0"/>
                    </a:cxn>
                    <a:cxn ang="0">
                      <a:pos x="114" y="6"/>
                    </a:cxn>
                    <a:cxn ang="0">
                      <a:pos x="154" y="3"/>
                    </a:cxn>
                    <a:cxn ang="0">
                      <a:pos x="168" y="0"/>
                    </a:cxn>
                    <a:cxn ang="0">
                      <a:pos x="200" y="3"/>
                    </a:cxn>
                    <a:cxn ang="0">
                      <a:pos x="225" y="11"/>
                    </a:cxn>
                    <a:cxn ang="0">
                      <a:pos x="222" y="25"/>
                    </a:cxn>
                    <a:cxn ang="0">
                      <a:pos x="218" y="33"/>
                    </a:cxn>
                    <a:cxn ang="0">
                      <a:pos x="206" y="49"/>
                    </a:cxn>
                    <a:cxn ang="0">
                      <a:pos x="208" y="90"/>
                    </a:cxn>
                    <a:cxn ang="0">
                      <a:pos x="220" y="114"/>
                    </a:cxn>
                    <a:cxn ang="0">
                      <a:pos x="221" y="117"/>
                    </a:cxn>
                    <a:cxn ang="0">
                      <a:pos x="225" y="140"/>
                    </a:cxn>
                    <a:cxn ang="0">
                      <a:pos x="218" y="181"/>
                    </a:cxn>
                    <a:cxn ang="0">
                      <a:pos x="203" y="197"/>
                    </a:cxn>
                  </a:cxnLst>
                  <a:rect l="0" t="0" r="r" b="b"/>
                  <a:pathLst>
                    <a:path w="226" h="221">
                      <a:moveTo>
                        <a:pt x="203" y="197"/>
                      </a:moveTo>
                      <a:lnTo>
                        <a:pt x="197" y="195"/>
                      </a:lnTo>
                      <a:lnTo>
                        <a:pt x="193" y="193"/>
                      </a:lnTo>
                      <a:lnTo>
                        <a:pt x="172" y="187"/>
                      </a:lnTo>
                      <a:lnTo>
                        <a:pt x="150" y="193"/>
                      </a:lnTo>
                      <a:lnTo>
                        <a:pt x="146" y="193"/>
                      </a:lnTo>
                      <a:lnTo>
                        <a:pt x="136" y="190"/>
                      </a:lnTo>
                      <a:lnTo>
                        <a:pt x="129" y="190"/>
                      </a:lnTo>
                      <a:lnTo>
                        <a:pt x="123" y="193"/>
                      </a:lnTo>
                      <a:lnTo>
                        <a:pt x="124" y="217"/>
                      </a:lnTo>
                      <a:lnTo>
                        <a:pt x="120" y="221"/>
                      </a:lnTo>
                      <a:lnTo>
                        <a:pt x="103" y="221"/>
                      </a:lnTo>
                      <a:lnTo>
                        <a:pt x="91" y="216"/>
                      </a:lnTo>
                      <a:lnTo>
                        <a:pt x="91" y="214"/>
                      </a:lnTo>
                      <a:lnTo>
                        <a:pt x="89" y="214"/>
                      </a:lnTo>
                      <a:lnTo>
                        <a:pt x="79" y="205"/>
                      </a:lnTo>
                      <a:lnTo>
                        <a:pt x="65" y="188"/>
                      </a:lnTo>
                      <a:lnTo>
                        <a:pt x="59" y="178"/>
                      </a:lnTo>
                      <a:lnTo>
                        <a:pt x="58" y="172"/>
                      </a:lnTo>
                      <a:lnTo>
                        <a:pt x="52" y="166"/>
                      </a:lnTo>
                      <a:lnTo>
                        <a:pt x="52" y="156"/>
                      </a:lnTo>
                      <a:lnTo>
                        <a:pt x="47" y="151"/>
                      </a:lnTo>
                      <a:lnTo>
                        <a:pt x="46" y="143"/>
                      </a:lnTo>
                      <a:lnTo>
                        <a:pt x="43" y="140"/>
                      </a:lnTo>
                      <a:lnTo>
                        <a:pt x="32" y="140"/>
                      </a:lnTo>
                      <a:lnTo>
                        <a:pt x="30" y="139"/>
                      </a:lnTo>
                      <a:lnTo>
                        <a:pt x="26" y="135"/>
                      </a:lnTo>
                      <a:lnTo>
                        <a:pt x="26" y="130"/>
                      </a:lnTo>
                      <a:lnTo>
                        <a:pt x="17" y="123"/>
                      </a:lnTo>
                      <a:lnTo>
                        <a:pt x="15" y="122"/>
                      </a:lnTo>
                      <a:lnTo>
                        <a:pt x="6" y="107"/>
                      </a:lnTo>
                      <a:lnTo>
                        <a:pt x="0" y="101"/>
                      </a:lnTo>
                      <a:lnTo>
                        <a:pt x="0" y="95"/>
                      </a:lnTo>
                      <a:lnTo>
                        <a:pt x="4" y="84"/>
                      </a:lnTo>
                      <a:lnTo>
                        <a:pt x="9" y="75"/>
                      </a:lnTo>
                      <a:lnTo>
                        <a:pt x="9" y="60"/>
                      </a:lnTo>
                      <a:lnTo>
                        <a:pt x="10" y="58"/>
                      </a:lnTo>
                      <a:lnTo>
                        <a:pt x="11" y="55"/>
                      </a:lnTo>
                      <a:lnTo>
                        <a:pt x="15" y="53"/>
                      </a:lnTo>
                      <a:lnTo>
                        <a:pt x="22" y="50"/>
                      </a:lnTo>
                      <a:lnTo>
                        <a:pt x="32" y="50"/>
                      </a:lnTo>
                      <a:lnTo>
                        <a:pt x="38" y="49"/>
                      </a:lnTo>
                      <a:lnTo>
                        <a:pt x="39" y="46"/>
                      </a:lnTo>
                      <a:lnTo>
                        <a:pt x="46" y="39"/>
                      </a:lnTo>
                      <a:lnTo>
                        <a:pt x="46" y="32"/>
                      </a:lnTo>
                      <a:lnTo>
                        <a:pt x="44" y="32"/>
                      </a:lnTo>
                      <a:lnTo>
                        <a:pt x="42" y="30"/>
                      </a:lnTo>
                      <a:lnTo>
                        <a:pt x="43" y="26"/>
                      </a:lnTo>
                      <a:lnTo>
                        <a:pt x="50" y="15"/>
                      </a:lnTo>
                      <a:lnTo>
                        <a:pt x="57" y="9"/>
                      </a:lnTo>
                      <a:lnTo>
                        <a:pt x="58" y="6"/>
                      </a:lnTo>
                      <a:lnTo>
                        <a:pt x="62" y="5"/>
                      </a:lnTo>
                      <a:lnTo>
                        <a:pt x="66" y="0"/>
                      </a:lnTo>
                      <a:lnTo>
                        <a:pt x="71" y="0"/>
                      </a:lnTo>
                      <a:lnTo>
                        <a:pt x="95" y="6"/>
                      </a:lnTo>
                      <a:lnTo>
                        <a:pt x="114" y="6"/>
                      </a:lnTo>
                      <a:lnTo>
                        <a:pt x="139" y="1"/>
                      </a:lnTo>
                      <a:lnTo>
                        <a:pt x="154" y="3"/>
                      </a:lnTo>
                      <a:lnTo>
                        <a:pt x="166" y="1"/>
                      </a:lnTo>
                      <a:lnTo>
                        <a:pt x="168" y="0"/>
                      </a:lnTo>
                      <a:lnTo>
                        <a:pt x="175" y="0"/>
                      </a:lnTo>
                      <a:lnTo>
                        <a:pt x="200" y="3"/>
                      </a:lnTo>
                      <a:lnTo>
                        <a:pt x="225" y="10"/>
                      </a:lnTo>
                      <a:lnTo>
                        <a:pt x="225" y="11"/>
                      </a:lnTo>
                      <a:lnTo>
                        <a:pt x="225" y="22"/>
                      </a:lnTo>
                      <a:lnTo>
                        <a:pt x="222" y="25"/>
                      </a:lnTo>
                      <a:lnTo>
                        <a:pt x="222" y="27"/>
                      </a:lnTo>
                      <a:lnTo>
                        <a:pt x="218" y="33"/>
                      </a:lnTo>
                      <a:lnTo>
                        <a:pt x="210" y="39"/>
                      </a:lnTo>
                      <a:lnTo>
                        <a:pt x="206" y="49"/>
                      </a:lnTo>
                      <a:lnTo>
                        <a:pt x="206" y="71"/>
                      </a:lnTo>
                      <a:lnTo>
                        <a:pt x="208" y="90"/>
                      </a:lnTo>
                      <a:lnTo>
                        <a:pt x="211" y="101"/>
                      </a:lnTo>
                      <a:lnTo>
                        <a:pt x="220" y="114"/>
                      </a:lnTo>
                      <a:lnTo>
                        <a:pt x="220" y="116"/>
                      </a:lnTo>
                      <a:lnTo>
                        <a:pt x="221" y="117"/>
                      </a:lnTo>
                      <a:lnTo>
                        <a:pt x="226" y="125"/>
                      </a:lnTo>
                      <a:lnTo>
                        <a:pt x="225" y="140"/>
                      </a:lnTo>
                      <a:lnTo>
                        <a:pt x="220" y="162"/>
                      </a:lnTo>
                      <a:lnTo>
                        <a:pt x="218" y="181"/>
                      </a:lnTo>
                      <a:lnTo>
                        <a:pt x="216" y="184"/>
                      </a:lnTo>
                      <a:lnTo>
                        <a:pt x="203" y="19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58" name="Freeform 259"/>
                <p:cNvSpPr>
                  <a:spLocks noChangeAspect="1"/>
                </p:cNvSpPr>
                <p:nvPr/>
              </p:nvSpPr>
              <p:spPr bwMode="gray">
                <a:xfrm rot="-1047951">
                  <a:off x="1790" y="2357"/>
                  <a:ext cx="4" cy="4"/>
                </a:xfrm>
                <a:custGeom>
                  <a:avLst/>
                  <a:gdLst/>
                  <a:ahLst/>
                  <a:cxnLst>
                    <a:cxn ang="0">
                      <a:pos x="148" y="0"/>
                    </a:cxn>
                    <a:cxn ang="0">
                      <a:pos x="169" y="17"/>
                    </a:cxn>
                    <a:cxn ang="0">
                      <a:pos x="183" y="54"/>
                    </a:cxn>
                    <a:cxn ang="0">
                      <a:pos x="114" y="93"/>
                    </a:cxn>
                    <a:cxn ang="0">
                      <a:pos x="86" y="86"/>
                    </a:cxn>
                    <a:cxn ang="0">
                      <a:pos x="66" y="72"/>
                    </a:cxn>
                    <a:cxn ang="0">
                      <a:pos x="14" y="72"/>
                    </a:cxn>
                    <a:cxn ang="0">
                      <a:pos x="0" y="41"/>
                    </a:cxn>
                    <a:cxn ang="0">
                      <a:pos x="24" y="24"/>
                    </a:cxn>
                    <a:cxn ang="0">
                      <a:pos x="54" y="24"/>
                    </a:cxn>
                    <a:cxn ang="0">
                      <a:pos x="83" y="44"/>
                    </a:cxn>
                    <a:cxn ang="0">
                      <a:pos x="148" y="0"/>
                    </a:cxn>
                  </a:cxnLst>
                  <a:rect l="0" t="0" r="r" b="b"/>
                  <a:pathLst>
                    <a:path w="183" h="93">
                      <a:moveTo>
                        <a:pt x="148" y="0"/>
                      </a:moveTo>
                      <a:lnTo>
                        <a:pt x="169" y="17"/>
                      </a:lnTo>
                      <a:lnTo>
                        <a:pt x="183" y="54"/>
                      </a:lnTo>
                      <a:lnTo>
                        <a:pt x="114" y="93"/>
                      </a:lnTo>
                      <a:lnTo>
                        <a:pt x="86" y="86"/>
                      </a:lnTo>
                      <a:lnTo>
                        <a:pt x="66" y="72"/>
                      </a:lnTo>
                      <a:lnTo>
                        <a:pt x="14" y="72"/>
                      </a:lnTo>
                      <a:lnTo>
                        <a:pt x="0" y="41"/>
                      </a:lnTo>
                      <a:lnTo>
                        <a:pt x="24" y="24"/>
                      </a:lnTo>
                      <a:lnTo>
                        <a:pt x="54" y="24"/>
                      </a:lnTo>
                      <a:lnTo>
                        <a:pt x="83" y="44"/>
                      </a:lnTo>
                      <a:lnTo>
                        <a:pt x="148"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59" name="Freeform 260"/>
                <p:cNvSpPr>
                  <a:spLocks noChangeAspect="1"/>
                </p:cNvSpPr>
                <p:nvPr/>
              </p:nvSpPr>
              <p:spPr bwMode="gray">
                <a:xfrm rot="-1047951">
                  <a:off x="1753" y="2352"/>
                  <a:ext cx="3" cy="4"/>
                </a:xfrm>
                <a:custGeom>
                  <a:avLst/>
                  <a:gdLst/>
                  <a:ahLst/>
                  <a:cxnLst>
                    <a:cxn ang="0">
                      <a:pos x="24" y="37"/>
                    </a:cxn>
                    <a:cxn ang="0">
                      <a:pos x="0" y="0"/>
                    </a:cxn>
                    <a:cxn ang="0">
                      <a:pos x="0" y="10"/>
                    </a:cxn>
                    <a:cxn ang="0">
                      <a:pos x="5" y="41"/>
                    </a:cxn>
                    <a:cxn ang="0">
                      <a:pos x="24" y="72"/>
                    </a:cxn>
                    <a:cxn ang="0">
                      <a:pos x="101" y="102"/>
                    </a:cxn>
                    <a:cxn ang="0">
                      <a:pos x="101" y="85"/>
                    </a:cxn>
                    <a:cxn ang="0">
                      <a:pos x="59" y="68"/>
                    </a:cxn>
                    <a:cxn ang="0">
                      <a:pos x="24" y="37"/>
                    </a:cxn>
                  </a:cxnLst>
                  <a:rect l="0" t="0" r="r" b="b"/>
                  <a:pathLst>
                    <a:path w="101" h="102">
                      <a:moveTo>
                        <a:pt x="24" y="37"/>
                      </a:moveTo>
                      <a:lnTo>
                        <a:pt x="0" y="0"/>
                      </a:lnTo>
                      <a:lnTo>
                        <a:pt x="0" y="10"/>
                      </a:lnTo>
                      <a:lnTo>
                        <a:pt x="5" y="41"/>
                      </a:lnTo>
                      <a:lnTo>
                        <a:pt x="24" y="72"/>
                      </a:lnTo>
                      <a:lnTo>
                        <a:pt x="101" y="102"/>
                      </a:lnTo>
                      <a:lnTo>
                        <a:pt x="101" y="85"/>
                      </a:lnTo>
                      <a:lnTo>
                        <a:pt x="59" y="68"/>
                      </a:lnTo>
                      <a:lnTo>
                        <a:pt x="24" y="3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60" name="Freeform 261"/>
                <p:cNvSpPr>
                  <a:spLocks noChangeAspect="1"/>
                </p:cNvSpPr>
                <p:nvPr/>
              </p:nvSpPr>
              <p:spPr bwMode="gray">
                <a:xfrm rot="-1047951">
                  <a:off x="1758" y="2351"/>
                  <a:ext cx="2" cy="4"/>
                </a:xfrm>
                <a:custGeom>
                  <a:avLst/>
                  <a:gdLst/>
                  <a:ahLst/>
                  <a:cxnLst>
                    <a:cxn ang="0">
                      <a:pos x="20" y="17"/>
                    </a:cxn>
                    <a:cxn ang="0">
                      <a:pos x="0" y="0"/>
                    </a:cxn>
                    <a:cxn ang="0">
                      <a:pos x="13" y="26"/>
                    </a:cxn>
                    <a:cxn ang="0">
                      <a:pos x="38" y="51"/>
                    </a:cxn>
                    <a:cxn ang="0">
                      <a:pos x="52" y="82"/>
                    </a:cxn>
                    <a:cxn ang="0">
                      <a:pos x="62" y="85"/>
                    </a:cxn>
                    <a:cxn ang="0">
                      <a:pos x="69" y="38"/>
                    </a:cxn>
                    <a:cxn ang="0">
                      <a:pos x="52" y="23"/>
                    </a:cxn>
                    <a:cxn ang="0">
                      <a:pos x="20" y="17"/>
                    </a:cxn>
                  </a:cxnLst>
                  <a:rect l="0" t="0" r="r" b="b"/>
                  <a:pathLst>
                    <a:path w="69" h="85">
                      <a:moveTo>
                        <a:pt x="20" y="17"/>
                      </a:moveTo>
                      <a:lnTo>
                        <a:pt x="0" y="0"/>
                      </a:lnTo>
                      <a:lnTo>
                        <a:pt x="13" y="26"/>
                      </a:lnTo>
                      <a:lnTo>
                        <a:pt x="38" y="51"/>
                      </a:lnTo>
                      <a:lnTo>
                        <a:pt x="52" y="82"/>
                      </a:lnTo>
                      <a:lnTo>
                        <a:pt x="62" y="85"/>
                      </a:lnTo>
                      <a:lnTo>
                        <a:pt x="69" y="38"/>
                      </a:lnTo>
                      <a:lnTo>
                        <a:pt x="52" y="23"/>
                      </a:lnTo>
                      <a:lnTo>
                        <a:pt x="20" y="17"/>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141" name="Freeform 262"/>
              <p:cNvSpPr>
                <a:spLocks noChangeAspect="1"/>
              </p:cNvSpPr>
              <p:nvPr/>
            </p:nvSpPr>
            <p:spPr bwMode="gray">
              <a:xfrm>
                <a:off x="906840" y="1497087"/>
                <a:ext cx="32264" cy="36957"/>
              </a:xfrm>
              <a:custGeom>
                <a:avLst/>
                <a:gdLst/>
                <a:ahLst/>
                <a:cxnLst>
                  <a:cxn ang="0">
                    <a:pos x="223" y="0"/>
                  </a:cxn>
                  <a:cxn ang="0">
                    <a:pos x="206" y="11"/>
                  </a:cxn>
                  <a:cxn ang="0">
                    <a:pos x="187" y="16"/>
                  </a:cxn>
                  <a:cxn ang="0">
                    <a:pos x="163" y="21"/>
                  </a:cxn>
                  <a:cxn ang="0">
                    <a:pos x="156" y="14"/>
                  </a:cxn>
                  <a:cxn ang="0">
                    <a:pos x="149" y="16"/>
                  </a:cxn>
                  <a:cxn ang="0">
                    <a:pos x="143" y="18"/>
                  </a:cxn>
                  <a:cxn ang="0">
                    <a:pos x="136" y="38"/>
                  </a:cxn>
                  <a:cxn ang="0">
                    <a:pos x="123" y="43"/>
                  </a:cxn>
                  <a:cxn ang="0">
                    <a:pos x="117" y="50"/>
                  </a:cxn>
                  <a:cxn ang="0">
                    <a:pos x="110" y="58"/>
                  </a:cxn>
                  <a:cxn ang="0">
                    <a:pos x="101" y="61"/>
                  </a:cxn>
                  <a:cxn ang="0">
                    <a:pos x="93" y="63"/>
                  </a:cxn>
                  <a:cxn ang="0">
                    <a:pos x="78" y="54"/>
                  </a:cxn>
                  <a:cxn ang="0">
                    <a:pos x="68" y="72"/>
                  </a:cxn>
                  <a:cxn ang="0">
                    <a:pos x="46" y="72"/>
                  </a:cxn>
                  <a:cxn ang="0">
                    <a:pos x="43" y="95"/>
                  </a:cxn>
                  <a:cxn ang="0">
                    <a:pos x="35" y="101"/>
                  </a:cxn>
                  <a:cxn ang="0">
                    <a:pos x="29" y="111"/>
                  </a:cxn>
                  <a:cxn ang="0">
                    <a:pos x="2" y="112"/>
                  </a:cxn>
                  <a:cxn ang="0">
                    <a:pos x="2" y="120"/>
                  </a:cxn>
                  <a:cxn ang="0">
                    <a:pos x="20" y="141"/>
                  </a:cxn>
                  <a:cxn ang="0">
                    <a:pos x="57" y="181"/>
                  </a:cxn>
                  <a:cxn ang="0">
                    <a:pos x="70" y="194"/>
                  </a:cxn>
                  <a:cxn ang="0">
                    <a:pos x="95" y="211"/>
                  </a:cxn>
                  <a:cxn ang="0">
                    <a:pos x="98" y="221"/>
                  </a:cxn>
                  <a:cxn ang="0">
                    <a:pos x="105" y="215"/>
                  </a:cxn>
                  <a:cxn ang="0">
                    <a:pos x="120" y="220"/>
                  </a:cxn>
                  <a:cxn ang="0">
                    <a:pos x="152" y="226"/>
                  </a:cxn>
                  <a:cxn ang="0">
                    <a:pos x="165" y="224"/>
                  </a:cxn>
                  <a:cxn ang="0">
                    <a:pos x="182" y="235"/>
                  </a:cxn>
                  <a:cxn ang="0">
                    <a:pos x="197" y="236"/>
                  </a:cxn>
                  <a:cxn ang="0">
                    <a:pos x="214" y="231"/>
                  </a:cxn>
                  <a:cxn ang="0">
                    <a:pos x="212" y="224"/>
                  </a:cxn>
                  <a:cxn ang="0">
                    <a:pos x="204" y="200"/>
                  </a:cxn>
                  <a:cxn ang="0">
                    <a:pos x="212" y="181"/>
                  </a:cxn>
                  <a:cxn ang="0">
                    <a:pos x="219" y="117"/>
                  </a:cxn>
                  <a:cxn ang="0">
                    <a:pos x="231" y="43"/>
                  </a:cxn>
                  <a:cxn ang="0">
                    <a:pos x="234" y="0"/>
                  </a:cxn>
                </a:cxnLst>
                <a:rect l="0" t="0" r="r" b="b"/>
                <a:pathLst>
                  <a:path w="234" h="236">
                    <a:moveTo>
                      <a:pt x="234" y="0"/>
                    </a:moveTo>
                    <a:lnTo>
                      <a:pt x="223" y="0"/>
                    </a:lnTo>
                    <a:lnTo>
                      <a:pt x="209" y="6"/>
                    </a:lnTo>
                    <a:lnTo>
                      <a:pt x="206" y="11"/>
                    </a:lnTo>
                    <a:lnTo>
                      <a:pt x="197" y="16"/>
                    </a:lnTo>
                    <a:lnTo>
                      <a:pt x="187" y="16"/>
                    </a:lnTo>
                    <a:lnTo>
                      <a:pt x="180" y="21"/>
                    </a:lnTo>
                    <a:lnTo>
                      <a:pt x="163" y="21"/>
                    </a:lnTo>
                    <a:lnTo>
                      <a:pt x="160" y="18"/>
                    </a:lnTo>
                    <a:lnTo>
                      <a:pt x="156" y="14"/>
                    </a:lnTo>
                    <a:lnTo>
                      <a:pt x="150" y="12"/>
                    </a:lnTo>
                    <a:lnTo>
                      <a:pt x="149" y="16"/>
                    </a:lnTo>
                    <a:lnTo>
                      <a:pt x="147" y="17"/>
                    </a:lnTo>
                    <a:lnTo>
                      <a:pt x="143" y="18"/>
                    </a:lnTo>
                    <a:lnTo>
                      <a:pt x="139" y="25"/>
                    </a:lnTo>
                    <a:lnTo>
                      <a:pt x="136" y="38"/>
                    </a:lnTo>
                    <a:lnTo>
                      <a:pt x="133" y="41"/>
                    </a:lnTo>
                    <a:lnTo>
                      <a:pt x="123" y="43"/>
                    </a:lnTo>
                    <a:lnTo>
                      <a:pt x="118" y="48"/>
                    </a:lnTo>
                    <a:lnTo>
                      <a:pt x="117" y="50"/>
                    </a:lnTo>
                    <a:lnTo>
                      <a:pt x="113" y="52"/>
                    </a:lnTo>
                    <a:lnTo>
                      <a:pt x="110" y="58"/>
                    </a:lnTo>
                    <a:lnTo>
                      <a:pt x="101" y="59"/>
                    </a:lnTo>
                    <a:lnTo>
                      <a:pt x="101" y="61"/>
                    </a:lnTo>
                    <a:lnTo>
                      <a:pt x="99" y="63"/>
                    </a:lnTo>
                    <a:lnTo>
                      <a:pt x="93" y="63"/>
                    </a:lnTo>
                    <a:lnTo>
                      <a:pt x="85" y="57"/>
                    </a:lnTo>
                    <a:lnTo>
                      <a:pt x="78" y="54"/>
                    </a:lnTo>
                    <a:lnTo>
                      <a:pt x="72" y="64"/>
                    </a:lnTo>
                    <a:lnTo>
                      <a:pt x="68" y="72"/>
                    </a:lnTo>
                    <a:lnTo>
                      <a:pt x="51" y="74"/>
                    </a:lnTo>
                    <a:lnTo>
                      <a:pt x="46" y="72"/>
                    </a:lnTo>
                    <a:lnTo>
                      <a:pt x="43" y="80"/>
                    </a:lnTo>
                    <a:lnTo>
                      <a:pt x="43" y="95"/>
                    </a:lnTo>
                    <a:lnTo>
                      <a:pt x="41" y="96"/>
                    </a:lnTo>
                    <a:lnTo>
                      <a:pt x="35" y="101"/>
                    </a:lnTo>
                    <a:lnTo>
                      <a:pt x="32" y="108"/>
                    </a:lnTo>
                    <a:lnTo>
                      <a:pt x="29" y="111"/>
                    </a:lnTo>
                    <a:lnTo>
                      <a:pt x="12" y="112"/>
                    </a:lnTo>
                    <a:lnTo>
                      <a:pt x="2" y="112"/>
                    </a:lnTo>
                    <a:lnTo>
                      <a:pt x="0" y="118"/>
                    </a:lnTo>
                    <a:lnTo>
                      <a:pt x="2" y="120"/>
                    </a:lnTo>
                    <a:lnTo>
                      <a:pt x="16" y="136"/>
                    </a:lnTo>
                    <a:lnTo>
                      <a:pt x="20" y="141"/>
                    </a:lnTo>
                    <a:lnTo>
                      <a:pt x="42" y="162"/>
                    </a:lnTo>
                    <a:lnTo>
                      <a:pt x="57" y="181"/>
                    </a:lnTo>
                    <a:lnTo>
                      <a:pt x="66" y="189"/>
                    </a:lnTo>
                    <a:lnTo>
                      <a:pt x="70" y="194"/>
                    </a:lnTo>
                    <a:lnTo>
                      <a:pt x="77" y="197"/>
                    </a:lnTo>
                    <a:lnTo>
                      <a:pt x="95" y="211"/>
                    </a:lnTo>
                    <a:lnTo>
                      <a:pt x="98" y="217"/>
                    </a:lnTo>
                    <a:lnTo>
                      <a:pt x="98" y="221"/>
                    </a:lnTo>
                    <a:lnTo>
                      <a:pt x="99" y="221"/>
                    </a:lnTo>
                    <a:lnTo>
                      <a:pt x="105" y="215"/>
                    </a:lnTo>
                    <a:lnTo>
                      <a:pt x="110" y="215"/>
                    </a:lnTo>
                    <a:lnTo>
                      <a:pt x="120" y="220"/>
                    </a:lnTo>
                    <a:lnTo>
                      <a:pt x="143" y="226"/>
                    </a:lnTo>
                    <a:lnTo>
                      <a:pt x="152" y="226"/>
                    </a:lnTo>
                    <a:lnTo>
                      <a:pt x="160" y="224"/>
                    </a:lnTo>
                    <a:lnTo>
                      <a:pt x="165" y="224"/>
                    </a:lnTo>
                    <a:lnTo>
                      <a:pt x="174" y="227"/>
                    </a:lnTo>
                    <a:lnTo>
                      <a:pt x="182" y="235"/>
                    </a:lnTo>
                    <a:lnTo>
                      <a:pt x="187" y="236"/>
                    </a:lnTo>
                    <a:lnTo>
                      <a:pt x="197" y="236"/>
                    </a:lnTo>
                    <a:lnTo>
                      <a:pt x="209" y="233"/>
                    </a:lnTo>
                    <a:lnTo>
                      <a:pt x="214" y="231"/>
                    </a:lnTo>
                    <a:lnTo>
                      <a:pt x="214" y="230"/>
                    </a:lnTo>
                    <a:lnTo>
                      <a:pt x="212" y="224"/>
                    </a:lnTo>
                    <a:lnTo>
                      <a:pt x="204" y="211"/>
                    </a:lnTo>
                    <a:lnTo>
                      <a:pt x="204" y="200"/>
                    </a:lnTo>
                    <a:lnTo>
                      <a:pt x="209" y="190"/>
                    </a:lnTo>
                    <a:lnTo>
                      <a:pt x="212" y="181"/>
                    </a:lnTo>
                    <a:lnTo>
                      <a:pt x="213" y="156"/>
                    </a:lnTo>
                    <a:lnTo>
                      <a:pt x="219" y="117"/>
                    </a:lnTo>
                    <a:lnTo>
                      <a:pt x="219" y="82"/>
                    </a:lnTo>
                    <a:lnTo>
                      <a:pt x="231" y="43"/>
                    </a:lnTo>
                    <a:lnTo>
                      <a:pt x="234" y="23"/>
                    </a:lnTo>
                    <a:lnTo>
                      <a:pt x="234"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42" name="Freeform 263"/>
              <p:cNvSpPr>
                <a:spLocks noChangeAspect="1"/>
              </p:cNvSpPr>
              <p:nvPr/>
            </p:nvSpPr>
            <p:spPr bwMode="gray">
              <a:xfrm>
                <a:off x="941163" y="1544266"/>
                <a:ext cx="43934" cy="21231"/>
              </a:xfrm>
              <a:custGeom>
                <a:avLst/>
                <a:gdLst/>
                <a:ahLst/>
                <a:cxnLst>
                  <a:cxn ang="0">
                    <a:pos x="19" y="1"/>
                  </a:cxn>
                  <a:cxn ang="0">
                    <a:pos x="6" y="9"/>
                  </a:cxn>
                  <a:cxn ang="0">
                    <a:pos x="16" y="32"/>
                  </a:cxn>
                  <a:cxn ang="0">
                    <a:pos x="10" y="44"/>
                  </a:cxn>
                  <a:cxn ang="0">
                    <a:pos x="1" y="71"/>
                  </a:cxn>
                  <a:cxn ang="0">
                    <a:pos x="7" y="82"/>
                  </a:cxn>
                  <a:cxn ang="0">
                    <a:pos x="22" y="72"/>
                  </a:cxn>
                  <a:cxn ang="0">
                    <a:pos x="58" y="80"/>
                  </a:cxn>
                  <a:cxn ang="0">
                    <a:pos x="75" y="87"/>
                  </a:cxn>
                  <a:cxn ang="0">
                    <a:pos x="92" y="112"/>
                  </a:cxn>
                  <a:cxn ang="0">
                    <a:pos x="109" y="103"/>
                  </a:cxn>
                  <a:cxn ang="0">
                    <a:pos x="117" y="131"/>
                  </a:cxn>
                  <a:cxn ang="0">
                    <a:pos x="135" y="134"/>
                  </a:cxn>
                  <a:cxn ang="0">
                    <a:pos x="157" y="110"/>
                  </a:cxn>
                  <a:cxn ang="0">
                    <a:pos x="139" y="95"/>
                  </a:cxn>
                  <a:cxn ang="0">
                    <a:pos x="140" y="81"/>
                  </a:cxn>
                  <a:cxn ang="0">
                    <a:pos x="160" y="72"/>
                  </a:cxn>
                  <a:cxn ang="0">
                    <a:pos x="187" y="43"/>
                  </a:cxn>
                  <a:cxn ang="0">
                    <a:pos x="201" y="34"/>
                  </a:cxn>
                  <a:cxn ang="0">
                    <a:pos x="222" y="45"/>
                  </a:cxn>
                  <a:cxn ang="0">
                    <a:pos x="260" y="63"/>
                  </a:cxn>
                  <a:cxn ang="0">
                    <a:pos x="273" y="71"/>
                  </a:cxn>
                  <a:cxn ang="0">
                    <a:pos x="258" y="85"/>
                  </a:cxn>
                  <a:cxn ang="0">
                    <a:pos x="261" y="110"/>
                  </a:cxn>
                  <a:cxn ang="0">
                    <a:pos x="281" y="128"/>
                  </a:cxn>
                  <a:cxn ang="0">
                    <a:pos x="290" y="109"/>
                  </a:cxn>
                  <a:cxn ang="0">
                    <a:pos x="302" y="109"/>
                  </a:cxn>
                  <a:cxn ang="0">
                    <a:pos x="318" y="87"/>
                  </a:cxn>
                  <a:cxn ang="0">
                    <a:pos x="313" y="77"/>
                  </a:cxn>
                  <a:cxn ang="0">
                    <a:pos x="304" y="66"/>
                  </a:cxn>
                  <a:cxn ang="0">
                    <a:pos x="297" y="48"/>
                  </a:cxn>
                  <a:cxn ang="0">
                    <a:pos x="266" y="18"/>
                  </a:cxn>
                  <a:cxn ang="0">
                    <a:pos x="231" y="11"/>
                  </a:cxn>
                  <a:cxn ang="0">
                    <a:pos x="189" y="1"/>
                  </a:cxn>
                  <a:cxn ang="0">
                    <a:pos x="176" y="11"/>
                  </a:cxn>
                  <a:cxn ang="0">
                    <a:pos x="164" y="31"/>
                  </a:cxn>
                  <a:cxn ang="0">
                    <a:pos x="156" y="20"/>
                  </a:cxn>
                  <a:cxn ang="0">
                    <a:pos x="118" y="36"/>
                  </a:cxn>
                  <a:cxn ang="0">
                    <a:pos x="101" y="44"/>
                  </a:cxn>
                  <a:cxn ang="0">
                    <a:pos x="71" y="34"/>
                  </a:cxn>
                  <a:cxn ang="0">
                    <a:pos x="45" y="23"/>
                  </a:cxn>
                  <a:cxn ang="0">
                    <a:pos x="35" y="7"/>
                  </a:cxn>
                </a:cxnLst>
                <a:rect l="0" t="0" r="r" b="b"/>
                <a:pathLst>
                  <a:path w="318" h="135">
                    <a:moveTo>
                      <a:pt x="23" y="0"/>
                    </a:moveTo>
                    <a:lnTo>
                      <a:pt x="22" y="1"/>
                    </a:lnTo>
                    <a:lnTo>
                      <a:pt x="19" y="1"/>
                    </a:lnTo>
                    <a:lnTo>
                      <a:pt x="17" y="0"/>
                    </a:lnTo>
                    <a:lnTo>
                      <a:pt x="13" y="0"/>
                    </a:lnTo>
                    <a:lnTo>
                      <a:pt x="6" y="9"/>
                    </a:lnTo>
                    <a:lnTo>
                      <a:pt x="5" y="23"/>
                    </a:lnTo>
                    <a:lnTo>
                      <a:pt x="12" y="28"/>
                    </a:lnTo>
                    <a:lnTo>
                      <a:pt x="16" y="32"/>
                    </a:lnTo>
                    <a:lnTo>
                      <a:pt x="15" y="37"/>
                    </a:lnTo>
                    <a:lnTo>
                      <a:pt x="11" y="40"/>
                    </a:lnTo>
                    <a:lnTo>
                      <a:pt x="10" y="44"/>
                    </a:lnTo>
                    <a:lnTo>
                      <a:pt x="10" y="56"/>
                    </a:lnTo>
                    <a:lnTo>
                      <a:pt x="8" y="61"/>
                    </a:lnTo>
                    <a:lnTo>
                      <a:pt x="1" y="71"/>
                    </a:lnTo>
                    <a:lnTo>
                      <a:pt x="0" y="71"/>
                    </a:lnTo>
                    <a:lnTo>
                      <a:pt x="6" y="82"/>
                    </a:lnTo>
                    <a:lnTo>
                      <a:pt x="7" y="82"/>
                    </a:lnTo>
                    <a:lnTo>
                      <a:pt x="10" y="75"/>
                    </a:lnTo>
                    <a:lnTo>
                      <a:pt x="12" y="72"/>
                    </a:lnTo>
                    <a:lnTo>
                      <a:pt x="22" y="72"/>
                    </a:lnTo>
                    <a:lnTo>
                      <a:pt x="40" y="75"/>
                    </a:lnTo>
                    <a:lnTo>
                      <a:pt x="48" y="76"/>
                    </a:lnTo>
                    <a:lnTo>
                      <a:pt x="58" y="80"/>
                    </a:lnTo>
                    <a:lnTo>
                      <a:pt x="67" y="81"/>
                    </a:lnTo>
                    <a:lnTo>
                      <a:pt x="70" y="82"/>
                    </a:lnTo>
                    <a:lnTo>
                      <a:pt x="75" y="87"/>
                    </a:lnTo>
                    <a:lnTo>
                      <a:pt x="78" y="96"/>
                    </a:lnTo>
                    <a:lnTo>
                      <a:pt x="85" y="103"/>
                    </a:lnTo>
                    <a:lnTo>
                      <a:pt x="92" y="112"/>
                    </a:lnTo>
                    <a:lnTo>
                      <a:pt x="98" y="112"/>
                    </a:lnTo>
                    <a:lnTo>
                      <a:pt x="103" y="106"/>
                    </a:lnTo>
                    <a:lnTo>
                      <a:pt x="109" y="103"/>
                    </a:lnTo>
                    <a:lnTo>
                      <a:pt x="113" y="112"/>
                    </a:lnTo>
                    <a:lnTo>
                      <a:pt x="113" y="122"/>
                    </a:lnTo>
                    <a:lnTo>
                      <a:pt x="117" y="131"/>
                    </a:lnTo>
                    <a:lnTo>
                      <a:pt x="118" y="134"/>
                    </a:lnTo>
                    <a:lnTo>
                      <a:pt x="130" y="135"/>
                    </a:lnTo>
                    <a:lnTo>
                      <a:pt x="135" y="134"/>
                    </a:lnTo>
                    <a:lnTo>
                      <a:pt x="152" y="124"/>
                    </a:lnTo>
                    <a:lnTo>
                      <a:pt x="160" y="117"/>
                    </a:lnTo>
                    <a:lnTo>
                      <a:pt x="157" y="110"/>
                    </a:lnTo>
                    <a:lnTo>
                      <a:pt x="152" y="107"/>
                    </a:lnTo>
                    <a:lnTo>
                      <a:pt x="148" y="102"/>
                    </a:lnTo>
                    <a:lnTo>
                      <a:pt x="139" y="95"/>
                    </a:lnTo>
                    <a:lnTo>
                      <a:pt x="137" y="91"/>
                    </a:lnTo>
                    <a:lnTo>
                      <a:pt x="137" y="87"/>
                    </a:lnTo>
                    <a:lnTo>
                      <a:pt x="140" y="81"/>
                    </a:lnTo>
                    <a:lnTo>
                      <a:pt x="148" y="75"/>
                    </a:lnTo>
                    <a:lnTo>
                      <a:pt x="156" y="72"/>
                    </a:lnTo>
                    <a:lnTo>
                      <a:pt x="160" y="72"/>
                    </a:lnTo>
                    <a:lnTo>
                      <a:pt x="168" y="68"/>
                    </a:lnTo>
                    <a:lnTo>
                      <a:pt x="177" y="58"/>
                    </a:lnTo>
                    <a:lnTo>
                      <a:pt x="187" y="43"/>
                    </a:lnTo>
                    <a:lnTo>
                      <a:pt x="189" y="39"/>
                    </a:lnTo>
                    <a:lnTo>
                      <a:pt x="190" y="38"/>
                    </a:lnTo>
                    <a:lnTo>
                      <a:pt x="201" y="34"/>
                    </a:lnTo>
                    <a:lnTo>
                      <a:pt x="205" y="34"/>
                    </a:lnTo>
                    <a:lnTo>
                      <a:pt x="209" y="36"/>
                    </a:lnTo>
                    <a:lnTo>
                      <a:pt x="222" y="45"/>
                    </a:lnTo>
                    <a:lnTo>
                      <a:pt x="241" y="54"/>
                    </a:lnTo>
                    <a:lnTo>
                      <a:pt x="252" y="66"/>
                    </a:lnTo>
                    <a:lnTo>
                      <a:pt x="260" y="63"/>
                    </a:lnTo>
                    <a:lnTo>
                      <a:pt x="266" y="63"/>
                    </a:lnTo>
                    <a:lnTo>
                      <a:pt x="273" y="68"/>
                    </a:lnTo>
                    <a:lnTo>
                      <a:pt x="273" y="71"/>
                    </a:lnTo>
                    <a:lnTo>
                      <a:pt x="269" y="71"/>
                    </a:lnTo>
                    <a:lnTo>
                      <a:pt x="259" y="80"/>
                    </a:lnTo>
                    <a:lnTo>
                      <a:pt x="258" y="85"/>
                    </a:lnTo>
                    <a:lnTo>
                      <a:pt x="257" y="93"/>
                    </a:lnTo>
                    <a:lnTo>
                      <a:pt x="258" y="104"/>
                    </a:lnTo>
                    <a:lnTo>
                      <a:pt x="261" y="110"/>
                    </a:lnTo>
                    <a:lnTo>
                      <a:pt x="273" y="123"/>
                    </a:lnTo>
                    <a:lnTo>
                      <a:pt x="280" y="128"/>
                    </a:lnTo>
                    <a:lnTo>
                      <a:pt x="281" y="128"/>
                    </a:lnTo>
                    <a:lnTo>
                      <a:pt x="281" y="123"/>
                    </a:lnTo>
                    <a:lnTo>
                      <a:pt x="290" y="117"/>
                    </a:lnTo>
                    <a:lnTo>
                      <a:pt x="290" y="109"/>
                    </a:lnTo>
                    <a:lnTo>
                      <a:pt x="293" y="108"/>
                    </a:lnTo>
                    <a:lnTo>
                      <a:pt x="298" y="112"/>
                    </a:lnTo>
                    <a:lnTo>
                      <a:pt x="302" y="109"/>
                    </a:lnTo>
                    <a:lnTo>
                      <a:pt x="312" y="96"/>
                    </a:lnTo>
                    <a:lnTo>
                      <a:pt x="318" y="91"/>
                    </a:lnTo>
                    <a:lnTo>
                      <a:pt x="318" y="87"/>
                    </a:lnTo>
                    <a:lnTo>
                      <a:pt x="314" y="85"/>
                    </a:lnTo>
                    <a:lnTo>
                      <a:pt x="313" y="83"/>
                    </a:lnTo>
                    <a:lnTo>
                      <a:pt x="313" y="77"/>
                    </a:lnTo>
                    <a:lnTo>
                      <a:pt x="309" y="71"/>
                    </a:lnTo>
                    <a:lnTo>
                      <a:pt x="304" y="68"/>
                    </a:lnTo>
                    <a:lnTo>
                      <a:pt x="304" y="66"/>
                    </a:lnTo>
                    <a:lnTo>
                      <a:pt x="306" y="58"/>
                    </a:lnTo>
                    <a:lnTo>
                      <a:pt x="307" y="54"/>
                    </a:lnTo>
                    <a:lnTo>
                      <a:pt x="297" y="48"/>
                    </a:lnTo>
                    <a:lnTo>
                      <a:pt x="287" y="37"/>
                    </a:lnTo>
                    <a:lnTo>
                      <a:pt x="284" y="33"/>
                    </a:lnTo>
                    <a:lnTo>
                      <a:pt x="266" y="18"/>
                    </a:lnTo>
                    <a:lnTo>
                      <a:pt x="257" y="15"/>
                    </a:lnTo>
                    <a:lnTo>
                      <a:pt x="244" y="11"/>
                    </a:lnTo>
                    <a:lnTo>
                      <a:pt x="231" y="11"/>
                    </a:lnTo>
                    <a:lnTo>
                      <a:pt x="218" y="7"/>
                    </a:lnTo>
                    <a:lnTo>
                      <a:pt x="209" y="1"/>
                    </a:lnTo>
                    <a:lnTo>
                      <a:pt x="189" y="1"/>
                    </a:lnTo>
                    <a:lnTo>
                      <a:pt x="184" y="2"/>
                    </a:lnTo>
                    <a:lnTo>
                      <a:pt x="182" y="4"/>
                    </a:lnTo>
                    <a:lnTo>
                      <a:pt x="176" y="11"/>
                    </a:lnTo>
                    <a:lnTo>
                      <a:pt x="174" y="27"/>
                    </a:lnTo>
                    <a:lnTo>
                      <a:pt x="167" y="31"/>
                    </a:lnTo>
                    <a:lnTo>
                      <a:pt x="164" y="31"/>
                    </a:lnTo>
                    <a:lnTo>
                      <a:pt x="164" y="21"/>
                    </a:lnTo>
                    <a:lnTo>
                      <a:pt x="160" y="20"/>
                    </a:lnTo>
                    <a:lnTo>
                      <a:pt x="156" y="20"/>
                    </a:lnTo>
                    <a:lnTo>
                      <a:pt x="137" y="31"/>
                    </a:lnTo>
                    <a:lnTo>
                      <a:pt x="121" y="33"/>
                    </a:lnTo>
                    <a:lnTo>
                      <a:pt x="118" y="36"/>
                    </a:lnTo>
                    <a:lnTo>
                      <a:pt x="110" y="43"/>
                    </a:lnTo>
                    <a:lnTo>
                      <a:pt x="105" y="44"/>
                    </a:lnTo>
                    <a:lnTo>
                      <a:pt x="101" y="44"/>
                    </a:lnTo>
                    <a:lnTo>
                      <a:pt x="92" y="43"/>
                    </a:lnTo>
                    <a:lnTo>
                      <a:pt x="75" y="36"/>
                    </a:lnTo>
                    <a:lnTo>
                      <a:pt x="71" y="34"/>
                    </a:lnTo>
                    <a:lnTo>
                      <a:pt x="48" y="34"/>
                    </a:lnTo>
                    <a:lnTo>
                      <a:pt x="45" y="28"/>
                    </a:lnTo>
                    <a:lnTo>
                      <a:pt x="45" y="23"/>
                    </a:lnTo>
                    <a:lnTo>
                      <a:pt x="39" y="20"/>
                    </a:lnTo>
                    <a:lnTo>
                      <a:pt x="37" y="9"/>
                    </a:lnTo>
                    <a:lnTo>
                      <a:pt x="35" y="7"/>
                    </a:lnTo>
                    <a:lnTo>
                      <a:pt x="27" y="5"/>
                    </a:lnTo>
                    <a:lnTo>
                      <a:pt x="23"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43" name="Freeform 264"/>
              <p:cNvSpPr>
                <a:spLocks noChangeAspect="1"/>
              </p:cNvSpPr>
              <p:nvPr/>
            </p:nvSpPr>
            <p:spPr bwMode="gray">
              <a:xfrm>
                <a:off x="871831" y="1471925"/>
                <a:ext cx="29518" cy="36957"/>
              </a:xfrm>
              <a:custGeom>
                <a:avLst/>
                <a:gdLst/>
                <a:ahLst/>
                <a:cxnLst>
                  <a:cxn ang="0">
                    <a:pos x="71" y="1"/>
                  </a:cxn>
                  <a:cxn ang="0">
                    <a:pos x="39" y="28"/>
                  </a:cxn>
                  <a:cxn ang="0">
                    <a:pos x="63" y="52"/>
                  </a:cxn>
                  <a:cxn ang="0">
                    <a:pos x="82" y="71"/>
                  </a:cxn>
                  <a:cxn ang="0">
                    <a:pos x="95" y="84"/>
                  </a:cxn>
                  <a:cxn ang="0">
                    <a:pos x="93" y="100"/>
                  </a:cxn>
                  <a:cxn ang="0">
                    <a:pos x="69" y="99"/>
                  </a:cxn>
                  <a:cxn ang="0">
                    <a:pos x="16" y="138"/>
                  </a:cxn>
                  <a:cxn ang="0">
                    <a:pos x="9" y="152"/>
                  </a:cxn>
                  <a:cxn ang="0">
                    <a:pos x="5" y="158"/>
                  </a:cxn>
                  <a:cxn ang="0">
                    <a:pos x="6" y="168"/>
                  </a:cxn>
                  <a:cxn ang="0">
                    <a:pos x="2" y="186"/>
                  </a:cxn>
                  <a:cxn ang="0">
                    <a:pos x="2" y="191"/>
                  </a:cxn>
                  <a:cxn ang="0">
                    <a:pos x="9" y="196"/>
                  </a:cxn>
                  <a:cxn ang="0">
                    <a:pos x="17" y="204"/>
                  </a:cxn>
                  <a:cxn ang="0">
                    <a:pos x="37" y="217"/>
                  </a:cxn>
                  <a:cxn ang="0">
                    <a:pos x="55" y="226"/>
                  </a:cxn>
                  <a:cxn ang="0">
                    <a:pos x="86" y="227"/>
                  </a:cxn>
                  <a:cxn ang="0">
                    <a:pos x="112" y="232"/>
                  </a:cxn>
                  <a:cxn ang="0">
                    <a:pos x="119" y="232"/>
                  </a:cxn>
                  <a:cxn ang="0">
                    <a:pos x="134" y="220"/>
                  </a:cxn>
                  <a:cxn ang="0">
                    <a:pos x="145" y="211"/>
                  </a:cxn>
                  <a:cxn ang="0">
                    <a:pos x="149" y="199"/>
                  </a:cxn>
                  <a:cxn ang="0">
                    <a:pos x="155" y="194"/>
                  </a:cxn>
                  <a:cxn ang="0">
                    <a:pos x="165" y="184"/>
                  </a:cxn>
                  <a:cxn ang="0">
                    <a:pos x="163" y="175"/>
                  </a:cxn>
                  <a:cxn ang="0">
                    <a:pos x="162" y="169"/>
                  </a:cxn>
                  <a:cxn ang="0">
                    <a:pos x="172" y="159"/>
                  </a:cxn>
                  <a:cxn ang="0">
                    <a:pos x="177" y="157"/>
                  </a:cxn>
                  <a:cxn ang="0">
                    <a:pos x="208" y="134"/>
                  </a:cxn>
                  <a:cxn ang="0">
                    <a:pos x="212" y="124"/>
                  </a:cxn>
                  <a:cxn ang="0">
                    <a:pos x="211" y="121"/>
                  </a:cxn>
                  <a:cxn ang="0">
                    <a:pos x="209" y="118"/>
                  </a:cxn>
                  <a:cxn ang="0">
                    <a:pos x="195" y="121"/>
                  </a:cxn>
                  <a:cxn ang="0">
                    <a:pos x="187" y="116"/>
                  </a:cxn>
                  <a:cxn ang="0">
                    <a:pos x="184" y="111"/>
                  </a:cxn>
                  <a:cxn ang="0">
                    <a:pos x="163" y="108"/>
                  </a:cxn>
                  <a:cxn ang="0">
                    <a:pos x="166" y="72"/>
                  </a:cxn>
                </a:cxnLst>
                <a:rect l="0" t="0" r="r" b="b"/>
                <a:pathLst>
                  <a:path w="212" h="235">
                    <a:moveTo>
                      <a:pt x="166" y="0"/>
                    </a:moveTo>
                    <a:lnTo>
                      <a:pt x="71" y="1"/>
                    </a:lnTo>
                    <a:lnTo>
                      <a:pt x="71" y="28"/>
                    </a:lnTo>
                    <a:lnTo>
                      <a:pt x="39" y="28"/>
                    </a:lnTo>
                    <a:lnTo>
                      <a:pt x="37" y="27"/>
                    </a:lnTo>
                    <a:lnTo>
                      <a:pt x="63" y="52"/>
                    </a:lnTo>
                    <a:lnTo>
                      <a:pt x="79" y="62"/>
                    </a:lnTo>
                    <a:lnTo>
                      <a:pt x="82" y="71"/>
                    </a:lnTo>
                    <a:lnTo>
                      <a:pt x="92" y="79"/>
                    </a:lnTo>
                    <a:lnTo>
                      <a:pt x="95" y="84"/>
                    </a:lnTo>
                    <a:lnTo>
                      <a:pt x="93" y="99"/>
                    </a:lnTo>
                    <a:lnTo>
                      <a:pt x="93" y="100"/>
                    </a:lnTo>
                    <a:lnTo>
                      <a:pt x="92" y="99"/>
                    </a:lnTo>
                    <a:lnTo>
                      <a:pt x="69" y="99"/>
                    </a:lnTo>
                    <a:lnTo>
                      <a:pt x="39" y="102"/>
                    </a:lnTo>
                    <a:lnTo>
                      <a:pt x="16" y="138"/>
                    </a:lnTo>
                    <a:lnTo>
                      <a:pt x="15" y="142"/>
                    </a:lnTo>
                    <a:lnTo>
                      <a:pt x="9" y="152"/>
                    </a:lnTo>
                    <a:lnTo>
                      <a:pt x="6" y="157"/>
                    </a:lnTo>
                    <a:lnTo>
                      <a:pt x="5" y="158"/>
                    </a:lnTo>
                    <a:lnTo>
                      <a:pt x="7" y="165"/>
                    </a:lnTo>
                    <a:lnTo>
                      <a:pt x="6" y="168"/>
                    </a:lnTo>
                    <a:lnTo>
                      <a:pt x="4" y="170"/>
                    </a:lnTo>
                    <a:lnTo>
                      <a:pt x="2" y="186"/>
                    </a:lnTo>
                    <a:lnTo>
                      <a:pt x="0" y="188"/>
                    </a:lnTo>
                    <a:lnTo>
                      <a:pt x="2" y="191"/>
                    </a:lnTo>
                    <a:lnTo>
                      <a:pt x="7" y="195"/>
                    </a:lnTo>
                    <a:lnTo>
                      <a:pt x="9" y="196"/>
                    </a:lnTo>
                    <a:lnTo>
                      <a:pt x="16" y="201"/>
                    </a:lnTo>
                    <a:lnTo>
                      <a:pt x="17" y="204"/>
                    </a:lnTo>
                    <a:lnTo>
                      <a:pt x="31" y="213"/>
                    </a:lnTo>
                    <a:lnTo>
                      <a:pt x="37" y="217"/>
                    </a:lnTo>
                    <a:lnTo>
                      <a:pt x="47" y="222"/>
                    </a:lnTo>
                    <a:lnTo>
                      <a:pt x="55" y="226"/>
                    </a:lnTo>
                    <a:lnTo>
                      <a:pt x="66" y="227"/>
                    </a:lnTo>
                    <a:lnTo>
                      <a:pt x="86" y="227"/>
                    </a:lnTo>
                    <a:lnTo>
                      <a:pt x="96" y="228"/>
                    </a:lnTo>
                    <a:lnTo>
                      <a:pt x="112" y="232"/>
                    </a:lnTo>
                    <a:lnTo>
                      <a:pt x="119" y="235"/>
                    </a:lnTo>
                    <a:lnTo>
                      <a:pt x="119" y="232"/>
                    </a:lnTo>
                    <a:lnTo>
                      <a:pt x="125" y="222"/>
                    </a:lnTo>
                    <a:lnTo>
                      <a:pt x="134" y="220"/>
                    </a:lnTo>
                    <a:lnTo>
                      <a:pt x="138" y="213"/>
                    </a:lnTo>
                    <a:lnTo>
                      <a:pt x="145" y="211"/>
                    </a:lnTo>
                    <a:lnTo>
                      <a:pt x="147" y="206"/>
                    </a:lnTo>
                    <a:lnTo>
                      <a:pt x="149" y="199"/>
                    </a:lnTo>
                    <a:lnTo>
                      <a:pt x="152" y="195"/>
                    </a:lnTo>
                    <a:lnTo>
                      <a:pt x="155" y="194"/>
                    </a:lnTo>
                    <a:lnTo>
                      <a:pt x="156" y="189"/>
                    </a:lnTo>
                    <a:lnTo>
                      <a:pt x="165" y="184"/>
                    </a:lnTo>
                    <a:lnTo>
                      <a:pt x="165" y="180"/>
                    </a:lnTo>
                    <a:lnTo>
                      <a:pt x="163" y="175"/>
                    </a:lnTo>
                    <a:lnTo>
                      <a:pt x="162" y="174"/>
                    </a:lnTo>
                    <a:lnTo>
                      <a:pt x="162" y="169"/>
                    </a:lnTo>
                    <a:lnTo>
                      <a:pt x="163" y="165"/>
                    </a:lnTo>
                    <a:lnTo>
                      <a:pt x="172" y="159"/>
                    </a:lnTo>
                    <a:lnTo>
                      <a:pt x="173" y="158"/>
                    </a:lnTo>
                    <a:lnTo>
                      <a:pt x="177" y="157"/>
                    </a:lnTo>
                    <a:lnTo>
                      <a:pt x="189" y="146"/>
                    </a:lnTo>
                    <a:lnTo>
                      <a:pt x="208" y="134"/>
                    </a:lnTo>
                    <a:lnTo>
                      <a:pt x="211" y="127"/>
                    </a:lnTo>
                    <a:lnTo>
                      <a:pt x="212" y="124"/>
                    </a:lnTo>
                    <a:lnTo>
                      <a:pt x="212" y="121"/>
                    </a:lnTo>
                    <a:lnTo>
                      <a:pt x="211" y="121"/>
                    </a:lnTo>
                    <a:lnTo>
                      <a:pt x="210" y="121"/>
                    </a:lnTo>
                    <a:lnTo>
                      <a:pt x="209" y="118"/>
                    </a:lnTo>
                    <a:lnTo>
                      <a:pt x="203" y="116"/>
                    </a:lnTo>
                    <a:lnTo>
                      <a:pt x="195" y="121"/>
                    </a:lnTo>
                    <a:lnTo>
                      <a:pt x="193" y="121"/>
                    </a:lnTo>
                    <a:lnTo>
                      <a:pt x="187" y="116"/>
                    </a:lnTo>
                    <a:lnTo>
                      <a:pt x="183" y="110"/>
                    </a:lnTo>
                    <a:lnTo>
                      <a:pt x="184" y="111"/>
                    </a:lnTo>
                    <a:lnTo>
                      <a:pt x="172" y="110"/>
                    </a:lnTo>
                    <a:lnTo>
                      <a:pt x="163" y="108"/>
                    </a:lnTo>
                    <a:lnTo>
                      <a:pt x="163" y="107"/>
                    </a:lnTo>
                    <a:lnTo>
                      <a:pt x="166" y="72"/>
                    </a:lnTo>
                    <a:lnTo>
                      <a:pt x="166"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44" name="Freeform 265"/>
              <p:cNvSpPr>
                <a:spLocks noChangeAspect="1"/>
              </p:cNvSpPr>
              <p:nvPr/>
            </p:nvSpPr>
            <p:spPr bwMode="gray">
              <a:xfrm>
                <a:off x="894484" y="1466421"/>
                <a:ext cx="8238" cy="22803"/>
              </a:xfrm>
              <a:custGeom>
                <a:avLst/>
                <a:gdLst/>
                <a:ahLst/>
                <a:cxnLst>
                  <a:cxn ang="0">
                    <a:pos x="46" y="2"/>
                  </a:cxn>
                  <a:cxn ang="0">
                    <a:pos x="41" y="0"/>
                  </a:cxn>
                  <a:cxn ang="0">
                    <a:pos x="36" y="3"/>
                  </a:cxn>
                  <a:cxn ang="0">
                    <a:pos x="21" y="31"/>
                  </a:cxn>
                  <a:cxn ang="0">
                    <a:pos x="16" y="31"/>
                  </a:cxn>
                  <a:cxn ang="0">
                    <a:pos x="3" y="34"/>
                  </a:cxn>
                  <a:cxn ang="0">
                    <a:pos x="3" y="106"/>
                  </a:cxn>
                  <a:cxn ang="0">
                    <a:pos x="2" y="141"/>
                  </a:cxn>
                  <a:cxn ang="0">
                    <a:pos x="0" y="142"/>
                  </a:cxn>
                  <a:cxn ang="0">
                    <a:pos x="9" y="144"/>
                  </a:cxn>
                  <a:cxn ang="0">
                    <a:pos x="21" y="145"/>
                  </a:cxn>
                  <a:cxn ang="0">
                    <a:pos x="20" y="144"/>
                  </a:cxn>
                  <a:cxn ang="0">
                    <a:pos x="20" y="136"/>
                  </a:cxn>
                  <a:cxn ang="0">
                    <a:pos x="21" y="132"/>
                  </a:cxn>
                  <a:cxn ang="0">
                    <a:pos x="27" y="126"/>
                  </a:cxn>
                  <a:cxn ang="0">
                    <a:pos x="38" y="118"/>
                  </a:cxn>
                  <a:cxn ang="0">
                    <a:pos x="45" y="110"/>
                  </a:cxn>
                  <a:cxn ang="0">
                    <a:pos x="47" y="102"/>
                  </a:cxn>
                  <a:cxn ang="0">
                    <a:pos x="48" y="102"/>
                  </a:cxn>
                  <a:cxn ang="0">
                    <a:pos x="51" y="89"/>
                  </a:cxn>
                  <a:cxn ang="0">
                    <a:pos x="52" y="77"/>
                  </a:cxn>
                  <a:cxn ang="0">
                    <a:pos x="51" y="56"/>
                  </a:cxn>
                  <a:cxn ang="0">
                    <a:pos x="53" y="41"/>
                  </a:cxn>
                  <a:cxn ang="0">
                    <a:pos x="57" y="28"/>
                  </a:cxn>
                  <a:cxn ang="0">
                    <a:pos x="62" y="18"/>
                  </a:cxn>
                  <a:cxn ang="0">
                    <a:pos x="62" y="13"/>
                  </a:cxn>
                  <a:cxn ang="0">
                    <a:pos x="58" y="8"/>
                  </a:cxn>
                  <a:cxn ang="0">
                    <a:pos x="47" y="3"/>
                  </a:cxn>
                  <a:cxn ang="0">
                    <a:pos x="46" y="2"/>
                  </a:cxn>
                </a:cxnLst>
                <a:rect l="0" t="0" r="r" b="b"/>
                <a:pathLst>
                  <a:path w="62" h="145">
                    <a:moveTo>
                      <a:pt x="46" y="2"/>
                    </a:moveTo>
                    <a:lnTo>
                      <a:pt x="41" y="0"/>
                    </a:lnTo>
                    <a:lnTo>
                      <a:pt x="36" y="3"/>
                    </a:lnTo>
                    <a:lnTo>
                      <a:pt x="21" y="31"/>
                    </a:lnTo>
                    <a:lnTo>
                      <a:pt x="16" y="31"/>
                    </a:lnTo>
                    <a:lnTo>
                      <a:pt x="3" y="34"/>
                    </a:lnTo>
                    <a:lnTo>
                      <a:pt x="3" y="106"/>
                    </a:lnTo>
                    <a:lnTo>
                      <a:pt x="2" y="141"/>
                    </a:lnTo>
                    <a:lnTo>
                      <a:pt x="0" y="142"/>
                    </a:lnTo>
                    <a:lnTo>
                      <a:pt x="9" y="144"/>
                    </a:lnTo>
                    <a:lnTo>
                      <a:pt x="21" y="145"/>
                    </a:lnTo>
                    <a:lnTo>
                      <a:pt x="20" y="144"/>
                    </a:lnTo>
                    <a:lnTo>
                      <a:pt x="20" y="136"/>
                    </a:lnTo>
                    <a:lnTo>
                      <a:pt x="21" y="132"/>
                    </a:lnTo>
                    <a:lnTo>
                      <a:pt x="27" y="126"/>
                    </a:lnTo>
                    <a:lnTo>
                      <a:pt x="38" y="118"/>
                    </a:lnTo>
                    <a:lnTo>
                      <a:pt x="45" y="110"/>
                    </a:lnTo>
                    <a:lnTo>
                      <a:pt x="47" y="102"/>
                    </a:lnTo>
                    <a:lnTo>
                      <a:pt x="48" y="102"/>
                    </a:lnTo>
                    <a:lnTo>
                      <a:pt x="51" y="89"/>
                    </a:lnTo>
                    <a:lnTo>
                      <a:pt x="52" y="77"/>
                    </a:lnTo>
                    <a:lnTo>
                      <a:pt x="51" y="56"/>
                    </a:lnTo>
                    <a:lnTo>
                      <a:pt x="53" y="41"/>
                    </a:lnTo>
                    <a:lnTo>
                      <a:pt x="57" y="28"/>
                    </a:lnTo>
                    <a:lnTo>
                      <a:pt x="62" y="18"/>
                    </a:lnTo>
                    <a:lnTo>
                      <a:pt x="62" y="13"/>
                    </a:lnTo>
                    <a:lnTo>
                      <a:pt x="58" y="8"/>
                    </a:lnTo>
                    <a:lnTo>
                      <a:pt x="47" y="3"/>
                    </a:lnTo>
                    <a:lnTo>
                      <a:pt x="46" y="2"/>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45" name="Freeform 266"/>
              <p:cNvSpPr>
                <a:spLocks noChangeAspect="1"/>
              </p:cNvSpPr>
              <p:nvPr/>
            </p:nvSpPr>
            <p:spPr bwMode="gray">
              <a:xfrm>
                <a:off x="888306" y="1502591"/>
                <a:ext cx="17162" cy="11008"/>
              </a:xfrm>
              <a:custGeom>
                <a:avLst/>
                <a:gdLst/>
                <a:ahLst/>
                <a:cxnLst>
                  <a:cxn ang="0">
                    <a:pos x="33" y="0"/>
                  </a:cxn>
                  <a:cxn ang="0">
                    <a:pos x="31" y="4"/>
                  </a:cxn>
                  <a:cxn ang="0">
                    <a:pos x="28" y="11"/>
                  </a:cxn>
                  <a:cxn ang="0">
                    <a:pos x="26" y="16"/>
                  </a:cxn>
                  <a:cxn ang="0">
                    <a:pos x="19" y="18"/>
                  </a:cxn>
                  <a:cxn ang="0">
                    <a:pos x="15" y="25"/>
                  </a:cxn>
                  <a:cxn ang="0">
                    <a:pos x="6" y="27"/>
                  </a:cxn>
                  <a:cxn ang="0">
                    <a:pos x="0" y="37"/>
                  </a:cxn>
                  <a:cxn ang="0">
                    <a:pos x="0" y="40"/>
                  </a:cxn>
                  <a:cxn ang="0">
                    <a:pos x="9" y="48"/>
                  </a:cxn>
                  <a:cxn ang="0">
                    <a:pos x="21" y="53"/>
                  </a:cxn>
                  <a:cxn ang="0">
                    <a:pos x="36" y="55"/>
                  </a:cxn>
                  <a:cxn ang="0">
                    <a:pos x="46" y="56"/>
                  </a:cxn>
                  <a:cxn ang="0">
                    <a:pos x="58" y="65"/>
                  </a:cxn>
                  <a:cxn ang="0">
                    <a:pos x="76" y="70"/>
                  </a:cxn>
                  <a:cxn ang="0">
                    <a:pos x="103" y="71"/>
                  </a:cxn>
                  <a:cxn ang="0">
                    <a:pos x="120" y="64"/>
                  </a:cxn>
                  <a:cxn ang="0">
                    <a:pos x="125" y="59"/>
                  </a:cxn>
                  <a:cxn ang="0">
                    <a:pos x="123" y="56"/>
                  </a:cxn>
                  <a:cxn ang="0">
                    <a:pos x="123" y="38"/>
                  </a:cxn>
                  <a:cxn ang="0">
                    <a:pos x="123" y="37"/>
                  </a:cxn>
                  <a:cxn ang="0">
                    <a:pos x="118" y="32"/>
                  </a:cxn>
                  <a:cxn ang="0">
                    <a:pos x="109" y="29"/>
                  </a:cxn>
                  <a:cxn ang="0">
                    <a:pos x="107" y="27"/>
                  </a:cxn>
                  <a:cxn ang="0">
                    <a:pos x="100" y="28"/>
                  </a:cxn>
                  <a:cxn ang="0">
                    <a:pos x="95" y="33"/>
                  </a:cxn>
                  <a:cxn ang="0">
                    <a:pos x="90" y="33"/>
                  </a:cxn>
                  <a:cxn ang="0">
                    <a:pos x="85" y="31"/>
                  </a:cxn>
                  <a:cxn ang="0">
                    <a:pos x="82" y="28"/>
                  </a:cxn>
                  <a:cxn ang="0">
                    <a:pos x="82" y="26"/>
                  </a:cxn>
                  <a:cxn ang="0">
                    <a:pos x="75" y="26"/>
                  </a:cxn>
                  <a:cxn ang="0">
                    <a:pos x="73" y="23"/>
                  </a:cxn>
                  <a:cxn ang="0">
                    <a:pos x="71" y="20"/>
                  </a:cxn>
                  <a:cxn ang="0">
                    <a:pos x="66" y="20"/>
                  </a:cxn>
                  <a:cxn ang="0">
                    <a:pos x="59" y="15"/>
                  </a:cxn>
                  <a:cxn ang="0">
                    <a:pos x="57" y="10"/>
                  </a:cxn>
                  <a:cxn ang="0">
                    <a:pos x="52" y="4"/>
                  </a:cxn>
                  <a:cxn ang="0">
                    <a:pos x="39" y="4"/>
                  </a:cxn>
                  <a:cxn ang="0">
                    <a:pos x="33" y="0"/>
                  </a:cxn>
                </a:cxnLst>
                <a:rect l="0" t="0" r="r" b="b"/>
                <a:pathLst>
                  <a:path w="125" h="71">
                    <a:moveTo>
                      <a:pt x="33" y="0"/>
                    </a:moveTo>
                    <a:lnTo>
                      <a:pt x="31" y="4"/>
                    </a:lnTo>
                    <a:lnTo>
                      <a:pt x="28" y="11"/>
                    </a:lnTo>
                    <a:lnTo>
                      <a:pt x="26" y="16"/>
                    </a:lnTo>
                    <a:lnTo>
                      <a:pt x="19" y="18"/>
                    </a:lnTo>
                    <a:lnTo>
                      <a:pt x="15" y="25"/>
                    </a:lnTo>
                    <a:lnTo>
                      <a:pt x="6" y="27"/>
                    </a:lnTo>
                    <a:lnTo>
                      <a:pt x="0" y="37"/>
                    </a:lnTo>
                    <a:lnTo>
                      <a:pt x="0" y="40"/>
                    </a:lnTo>
                    <a:lnTo>
                      <a:pt x="9" y="48"/>
                    </a:lnTo>
                    <a:lnTo>
                      <a:pt x="21" y="53"/>
                    </a:lnTo>
                    <a:lnTo>
                      <a:pt x="36" y="55"/>
                    </a:lnTo>
                    <a:lnTo>
                      <a:pt x="46" y="56"/>
                    </a:lnTo>
                    <a:lnTo>
                      <a:pt x="58" y="65"/>
                    </a:lnTo>
                    <a:lnTo>
                      <a:pt x="76" y="70"/>
                    </a:lnTo>
                    <a:lnTo>
                      <a:pt x="103" y="71"/>
                    </a:lnTo>
                    <a:lnTo>
                      <a:pt x="120" y="64"/>
                    </a:lnTo>
                    <a:lnTo>
                      <a:pt x="125" y="59"/>
                    </a:lnTo>
                    <a:lnTo>
                      <a:pt x="123" y="56"/>
                    </a:lnTo>
                    <a:lnTo>
                      <a:pt x="123" y="38"/>
                    </a:lnTo>
                    <a:lnTo>
                      <a:pt x="123" y="37"/>
                    </a:lnTo>
                    <a:lnTo>
                      <a:pt x="118" y="32"/>
                    </a:lnTo>
                    <a:lnTo>
                      <a:pt x="109" y="29"/>
                    </a:lnTo>
                    <a:lnTo>
                      <a:pt x="107" y="27"/>
                    </a:lnTo>
                    <a:lnTo>
                      <a:pt x="100" y="28"/>
                    </a:lnTo>
                    <a:lnTo>
                      <a:pt x="95" y="33"/>
                    </a:lnTo>
                    <a:lnTo>
                      <a:pt x="90" y="33"/>
                    </a:lnTo>
                    <a:lnTo>
                      <a:pt x="85" y="31"/>
                    </a:lnTo>
                    <a:lnTo>
                      <a:pt x="82" y="28"/>
                    </a:lnTo>
                    <a:lnTo>
                      <a:pt x="82" y="26"/>
                    </a:lnTo>
                    <a:lnTo>
                      <a:pt x="75" y="26"/>
                    </a:lnTo>
                    <a:lnTo>
                      <a:pt x="73" y="23"/>
                    </a:lnTo>
                    <a:lnTo>
                      <a:pt x="71" y="20"/>
                    </a:lnTo>
                    <a:lnTo>
                      <a:pt x="66" y="20"/>
                    </a:lnTo>
                    <a:lnTo>
                      <a:pt x="59" y="15"/>
                    </a:lnTo>
                    <a:lnTo>
                      <a:pt x="57" y="10"/>
                    </a:lnTo>
                    <a:lnTo>
                      <a:pt x="52" y="4"/>
                    </a:lnTo>
                    <a:lnTo>
                      <a:pt x="39" y="4"/>
                    </a:lnTo>
                    <a:lnTo>
                      <a:pt x="33"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46" name="Freeform 267"/>
              <p:cNvSpPr>
                <a:spLocks noChangeAspect="1"/>
              </p:cNvSpPr>
              <p:nvPr/>
            </p:nvSpPr>
            <p:spPr bwMode="gray">
              <a:xfrm>
                <a:off x="919883" y="1530898"/>
                <a:ext cx="24713" cy="25162"/>
              </a:xfrm>
              <a:custGeom>
                <a:avLst/>
                <a:gdLst/>
                <a:ahLst/>
                <a:cxnLst>
                  <a:cxn ang="0">
                    <a:pos x="118" y="18"/>
                  </a:cxn>
                  <a:cxn ang="0">
                    <a:pos x="94" y="21"/>
                  </a:cxn>
                  <a:cxn ang="0">
                    <a:pos x="81" y="12"/>
                  </a:cxn>
                  <a:cxn ang="0">
                    <a:pos x="67" y="9"/>
                  </a:cxn>
                  <a:cxn ang="0">
                    <a:pos x="50" y="11"/>
                  </a:cxn>
                  <a:cxn ang="0">
                    <a:pos x="17" y="0"/>
                  </a:cxn>
                  <a:cxn ang="0">
                    <a:pos x="6" y="6"/>
                  </a:cxn>
                  <a:cxn ang="0">
                    <a:pos x="2" y="12"/>
                  </a:cxn>
                  <a:cxn ang="0">
                    <a:pos x="6" y="21"/>
                  </a:cxn>
                  <a:cxn ang="0">
                    <a:pos x="2" y="36"/>
                  </a:cxn>
                  <a:cxn ang="0">
                    <a:pos x="3" y="53"/>
                  </a:cxn>
                  <a:cxn ang="0">
                    <a:pos x="11" y="66"/>
                  </a:cxn>
                  <a:cxn ang="0">
                    <a:pos x="23" y="71"/>
                  </a:cxn>
                  <a:cxn ang="0">
                    <a:pos x="39" y="82"/>
                  </a:cxn>
                  <a:cxn ang="0">
                    <a:pos x="45" y="85"/>
                  </a:cxn>
                  <a:cxn ang="0">
                    <a:pos x="49" y="69"/>
                  </a:cxn>
                  <a:cxn ang="0">
                    <a:pos x="39" y="61"/>
                  </a:cxn>
                  <a:cxn ang="0">
                    <a:pos x="51" y="60"/>
                  </a:cxn>
                  <a:cxn ang="0">
                    <a:pos x="65" y="77"/>
                  </a:cxn>
                  <a:cxn ang="0">
                    <a:pos x="76" y="92"/>
                  </a:cxn>
                  <a:cxn ang="0">
                    <a:pos x="106" y="104"/>
                  </a:cxn>
                  <a:cxn ang="0">
                    <a:pos x="121" y="142"/>
                  </a:cxn>
                  <a:cxn ang="0">
                    <a:pos x="130" y="149"/>
                  </a:cxn>
                  <a:cxn ang="0">
                    <a:pos x="141" y="150"/>
                  </a:cxn>
                  <a:cxn ang="0">
                    <a:pos x="140" y="136"/>
                  </a:cxn>
                  <a:cxn ang="0">
                    <a:pos x="145" y="139"/>
                  </a:cxn>
                  <a:cxn ang="0">
                    <a:pos x="154" y="156"/>
                  </a:cxn>
                  <a:cxn ang="0">
                    <a:pos x="158" y="157"/>
                  </a:cxn>
                  <a:cxn ang="0">
                    <a:pos x="168" y="142"/>
                  </a:cxn>
                  <a:cxn ang="0">
                    <a:pos x="168" y="126"/>
                  </a:cxn>
                  <a:cxn ang="0">
                    <a:pos x="173" y="118"/>
                  </a:cxn>
                  <a:cxn ang="0">
                    <a:pos x="162" y="109"/>
                  </a:cxn>
                  <a:cxn ang="0">
                    <a:pos x="170" y="86"/>
                  </a:cxn>
                  <a:cxn ang="0">
                    <a:pos x="176" y="87"/>
                  </a:cxn>
                  <a:cxn ang="0">
                    <a:pos x="180" y="86"/>
                  </a:cxn>
                  <a:cxn ang="0">
                    <a:pos x="161" y="72"/>
                  </a:cxn>
                  <a:cxn ang="0">
                    <a:pos x="133" y="43"/>
                  </a:cxn>
                  <a:cxn ang="0">
                    <a:pos x="125" y="25"/>
                  </a:cxn>
                  <a:cxn ang="0">
                    <a:pos x="121" y="16"/>
                  </a:cxn>
                </a:cxnLst>
                <a:rect l="0" t="0" r="r" b="b"/>
                <a:pathLst>
                  <a:path w="180" h="157">
                    <a:moveTo>
                      <a:pt x="121" y="16"/>
                    </a:moveTo>
                    <a:lnTo>
                      <a:pt x="118" y="18"/>
                    </a:lnTo>
                    <a:lnTo>
                      <a:pt x="104" y="21"/>
                    </a:lnTo>
                    <a:lnTo>
                      <a:pt x="94" y="21"/>
                    </a:lnTo>
                    <a:lnTo>
                      <a:pt x="89" y="20"/>
                    </a:lnTo>
                    <a:lnTo>
                      <a:pt x="81" y="12"/>
                    </a:lnTo>
                    <a:lnTo>
                      <a:pt x="72" y="9"/>
                    </a:lnTo>
                    <a:lnTo>
                      <a:pt x="67" y="9"/>
                    </a:lnTo>
                    <a:lnTo>
                      <a:pt x="59" y="11"/>
                    </a:lnTo>
                    <a:lnTo>
                      <a:pt x="50" y="11"/>
                    </a:lnTo>
                    <a:lnTo>
                      <a:pt x="27" y="5"/>
                    </a:lnTo>
                    <a:lnTo>
                      <a:pt x="17" y="0"/>
                    </a:lnTo>
                    <a:lnTo>
                      <a:pt x="13" y="0"/>
                    </a:lnTo>
                    <a:lnTo>
                      <a:pt x="6" y="6"/>
                    </a:lnTo>
                    <a:lnTo>
                      <a:pt x="5" y="7"/>
                    </a:lnTo>
                    <a:lnTo>
                      <a:pt x="2" y="12"/>
                    </a:lnTo>
                    <a:lnTo>
                      <a:pt x="2" y="15"/>
                    </a:lnTo>
                    <a:lnTo>
                      <a:pt x="6" y="21"/>
                    </a:lnTo>
                    <a:lnTo>
                      <a:pt x="6" y="33"/>
                    </a:lnTo>
                    <a:lnTo>
                      <a:pt x="2" y="36"/>
                    </a:lnTo>
                    <a:lnTo>
                      <a:pt x="0" y="42"/>
                    </a:lnTo>
                    <a:lnTo>
                      <a:pt x="3" y="53"/>
                    </a:lnTo>
                    <a:lnTo>
                      <a:pt x="7" y="60"/>
                    </a:lnTo>
                    <a:lnTo>
                      <a:pt x="11" y="66"/>
                    </a:lnTo>
                    <a:lnTo>
                      <a:pt x="18" y="71"/>
                    </a:lnTo>
                    <a:lnTo>
                      <a:pt x="23" y="71"/>
                    </a:lnTo>
                    <a:lnTo>
                      <a:pt x="33" y="76"/>
                    </a:lnTo>
                    <a:lnTo>
                      <a:pt x="39" y="82"/>
                    </a:lnTo>
                    <a:lnTo>
                      <a:pt x="44" y="85"/>
                    </a:lnTo>
                    <a:lnTo>
                      <a:pt x="45" y="85"/>
                    </a:lnTo>
                    <a:lnTo>
                      <a:pt x="50" y="74"/>
                    </a:lnTo>
                    <a:lnTo>
                      <a:pt x="49" y="69"/>
                    </a:lnTo>
                    <a:lnTo>
                      <a:pt x="40" y="65"/>
                    </a:lnTo>
                    <a:lnTo>
                      <a:pt x="39" y="61"/>
                    </a:lnTo>
                    <a:lnTo>
                      <a:pt x="45" y="59"/>
                    </a:lnTo>
                    <a:lnTo>
                      <a:pt x="51" y="60"/>
                    </a:lnTo>
                    <a:lnTo>
                      <a:pt x="59" y="68"/>
                    </a:lnTo>
                    <a:lnTo>
                      <a:pt x="65" y="77"/>
                    </a:lnTo>
                    <a:lnTo>
                      <a:pt x="68" y="83"/>
                    </a:lnTo>
                    <a:lnTo>
                      <a:pt x="76" y="92"/>
                    </a:lnTo>
                    <a:lnTo>
                      <a:pt x="78" y="92"/>
                    </a:lnTo>
                    <a:lnTo>
                      <a:pt x="106" y="104"/>
                    </a:lnTo>
                    <a:lnTo>
                      <a:pt x="119" y="115"/>
                    </a:lnTo>
                    <a:lnTo>
                      <a:pt x="121" y="142"/>
                    </a:lnTo>
                    <a:lnTo>
                      <a:pt x="122" y="144"/>
                    </a:lnTo>
                    <a:lnTo>
                      <a:pt x="130" y="149"/>
                    </a:lnTo>
                    <a:lnTo>
                      <a:pt x="138" y="151"/>
                    </a:lnTo>
                    <a:lnTo>
                      <a:pt x="141" y="150"/>
                    </a:lnTo>
                    <a:lnTo>
                      <a:pt x="136" y="139"/>
                    </a:lnTo>
                    <a:lnTo>
                      <a:pt x="140" y="136"/>
                    </a:lnTo>
                    <a:lnTo>
                      <a:pt x="141" y="136"/>
                    </a:lnTo>
                    <a:lnTo>
                      <a:pt x="145" y="139"/>
                    </a:lnTo>
                    <a:lnTo>
                      <a:pt x="151" y="145"/>
                    </a:lnTo>
                    <a:lnTo>
                      <a:pt x="154" y="156"/>
                    </a:lnTo>
                    <a:lnTo>
                      <a:pt x="157" y="157"/>
                    </a:lnTo>
                    <a:lnTo>
                      <a:pt x="158" y="157"/>
                    </a:lnTo>
                    <a:lnTo>
                      <a:pt x="165" y="147"/>
                    </a:lnTo>
                    <a:lnTo>
                      <a:pt x="168" y="142"/>
                    </a:lnTo>
                    <a:lnTo>
                      <a:pt x="167" y="130"/>
                    </a:lnTo>
                    <a:lnTo>
                      <a:pt x="168" y="126"/>
                    </a:lnTo>
                    <a:lnTo>
                      <a:pt x="172" y="123"/>
                    </a:lnTo>
                    <a:lnTo>
                      <a:pt x="173" y="118"/>
                    </a:lnTo>
                    <a:lnTo>
                      <a:pt x="169" y="114"/>
                    </a:lnTo>
                    <a:lnTo>
                      <a:pt x="162" y="109"/>
                    </a:lnTo>
                    <a:lnTo>
                      <a:pt x="164" y="95"/>
                    </a:lnTo>
                    <a:lnTo>
                      <a:pt x="170" y="86"/>
                    </a:lnTo>
                    <a:lnTo>
                      <a:pt x="174" y="86"/>
                    </a:lnTo>
                    <a:lnTo>
                      <a:pt x="176" y="87"/>
                    </a:lnTo>
                    <a:lnTo>
                      <a:pt x="179" y="87"/>
                    </a:lnTo>
                    <a:lnTo>
                      <a:pt x="180" y="86"/>
                    </a:lnTo>
                    <a:lnTo>
                      <a:pt x="174" y="81"/>
                    </a:lnTo>
                    <a:lnTo>
                      <a:pt x="161" y="72"/>
                    </a:lnTo>
                    <a:lnTo>
                      <a:pt x="141" y="54"/>
                    </a:lnTo>
                    <a:lnTo>
                      <a:pt x="133" y="43"/>
                    </a:lnTo>
                    <a:lnTo>
                      <a:pt x="127" y="27"/>
                    </a:lnTo>
                    <a:lnTo>
                      <a:pt x="125" y="25"/>
                    </a:lnTo>
                    <a:lnTo>
                      <a:pt x="122" y="16"/>
                    </a:lnTo>
                    <a:lnTo>
                      <a:pt x="121" y="16"/>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47" name="Freeform 268"/>
              <p:cNvSpPr>
                <a:spLocks noChangeAspect="1"/>
              </p:cNvSpPr>
              <p:nvPr/>
            </p:nvSpPr>
            <p:spPr bwMode="gray">
              <a:xfrm>
                <a:off x="893111" y="1488437"/>
                <a:ext cx="45993" cy="26734"/>
              </a:xfrm>
              <a:custGeom>
                <a:avLst/>
                <a:gdLst/>
                <a:ahLst/>
                <a:cxnLst>
                  <a:cxn ang="0">
                    <a:pos x="326" y="54"/>
                  </a:cxn>
                  <a:cxn ang="0">
                    <a:pos x="309" y="65"/>
                  </a:cxn>
                  <a:cxn ang="0">
                    <a:pos x="290" y="70"/>
                  </a:cxn>
                  <a:cxn ang="0">
                    <a:pos x="266" y="75"/>
                  </a:cxn>
                  <a:cxn ang="0">
                    <a:pos x="259" y="68"/>
                  </a:cxn>
                  <a:cxn ang="0">
                    <a:pos x="252" y="70"/>
                  </a:cxn>
                  <a:cxn ang="0">
                    <a:pos x="246" y="72"/>
                  </a:cxn>
                  <a:cxn ang="0">
                    <a:pos x="239" y="92"/>
                  </a:cxn>
                  <a:cxn ang="0">
                    <a:pos x="226" y="97"/>
                  </a:cxn>
                  <a:cxn ang="0">
                    <a:pos x="220" y="104"/>
                  </a:cxn>
                  <a:cxn ang="0">
                    <a:pos x="213" y="112"/>
                  </a:cxn>
                  <a:cxn ang="0">
                    <a:pos x="205" y="115"/>
                  </a:cxn>
                  <a:cxn ang="0">
                    <a:pos x="196" y="117"/>
                  </a:cxn>
                  <a:cxn ang="0">
                    <a:pos x="181" y="108"/>
                  </a:cxn>
                  <a:cxn ang="0">
                    <a:pos x="171" y="126"/>
                  </a:cxn>
                  <a:cxn ang="0">
                    <a:pos x="149" y="126"/>
                  </a:cxn>
                  <a:cxn ang="0">
                    <a:pos x="148" y="149"/>
                  </a:cxn>
                  <a:cxn ang="0">
                    <a:pos x="139" y="155"/>
                  </a:cxn>
                  <a:cxn ang="0">
                    <a:pos x="132" y="165"/>
                  </a:cxn>
                  <a:cxn ang="0">
                    <a:pos x="115" y="163"/>
                  </a:cxn>
                  <a:cxn ang="0">
                    <a:pos x="107" y="152"/>
                  </a:cxn>
                  <a:cxn ang="0">
                    <a:pos x="99" y="144"/>
                  </a:cxn>
                  <a:cxn ang="0">
                    <a:pos x="90" y="142"/>
                  </a:cxn>
                  <a:cxn ang="0">
                    <a:pos x="90" y="123"/>
                  </a:cxn>
                  <a:cxn ang="0">
                    <a:pos x="76" y="115"/>
                  </a:cxn>
                  <a:cxn ang="0">
                    <a:pos x="67" y="114"/>
                  </a:cxn>
                  <a:cxn ang="0">
                    <a:pos x="57" y="119"/>
                  </a:cxn>
                  <a:cxn ang="0">
                    <a:pos x="49" y="114"/>
                  </a:cxn>
                  <a:cxn ang="0">
                    <a:pos x="42" y="112"/>
                  </a:cxn>
                  <a:cxn ang="0">
                    <a:pos x="38" y="106"/>
                  </a:cxn>
                  <a:cxn ang="0">
                    <a:pos x="26" y="101"/>
                  </a:cxn>
                  <a:cxn ang="0">
                    <a:pos x="19" y="90"/>
                  </a:cxn>
                  <a:cxn ang="0">
                    <a:pos x="0" y="86"/>
                  </a:cxn>
                  <a:cxn ang="0">
                    <a:pos x="5" y="80"/>
                  </a:cxn>
                  <a:cxn ang="0">
                    <a:pos x="13" y="71"/>
                  </a:cxn>
                  <a:cxn ang="0">
                    <a:pos x="10" y="65"/>
                  </a:cxn>
                  <a:cxn ang="0">
                    <a:pos x="11" y="56"/>
                  </a:cxn>
                  <a:cxn ang="0">
                    <a:pos x="21" y="49"/>
                  </a:cxn>
                  <a:cxn ang="0">
                    <a:pos x="38" y="37"/>
                  </a:cxn>
                  <a:cxn ang="0">
                    <a:pos x="59" y="18"/>
                  </a:cxn>
                  <a:cxn ang="0">
                    <a:pos x="74" y="13"/>
                  </a:cxn>
                  <a:cxn ang="0">
                    <a:pos x="92" y="7"/>
                  </a:cxn>
                  <a:cxn ang="0">
                    <a:pos x="124" y="11"/>
                  </a:cxn>
                  <a:cxn ang="0">
                    <a:pos x="166" y="7"/>
                  </a:cxn>
                  <a:cxn ang="0">
                    <a:pos x="183" y="5"/>
                  </a:cxn>
                  <a:cxn ang="0">
                    <a:pos x="199" y="0"/>
                  </a:cxn>
                  <a:cxn ang="0">
                    <a:pos x="209" y="5"/>
                  </a:cxn>
                  <a:cxn ang="0">
                    <a:pos x="231" y="1"/>
                  </a:cxn>
                  <a:cxn ang="0">
                    <a:pos x="245" y="2"/>
                  </a:cxn>
                  <a:cxn ang="0">
                    <a:pos x="271" y="9"/>
                  </a:cxn>
                  <a:cxn ang="0">
                    <a:pos x="293" y="16"/>
                  </a:cxn>
                  <a:cxn ang="0">
                    <a:pos x="327" y="38"/>
                  </a:cxn>
                  <a:cxn ang="0">
                    <a:pos x="337" y="52"/>
                  </a:cxn>
                </a:cxnLst>
                <a:rect l="0" t="0" r="r" b="b"/>
                <a:pathLst>
                  <a:path w="337" h="166">
                    <a:moveTo>
                      <a:pt x="337" y="54"/>
                    </a:moveTo>
                    <a:lnTo>
                      <a:pt x="326" y="54"/>
                    </a:lnTo>
                    <a:lnTo>
                      <a:pt x="312" y="60"/>
                    </a:lnTo>
                    <a:lnTo>
                      <a:pt x="309" y="65"/>
                    </a:lnTo>
                    <a:lnTo>
                      <a:pt x="300" y="70"/>
                    </a:lnTo>
                    <a:lnTo>
                      <a:pt x="290" y="70"/>
                    </a:lnTo>
                    <a:lnTo>
                      <a:pt x="283" y="75"/>
                    </a:lnTo>
                    <a:lnTo>
                      <a:pt x="266" y="75"/>
                    </a:lnTo>
                    <a:lnTo>
                      <a:pt x="263" y="72"/>
                    </a:lnTo>
                    <a:lnTo>
                      <a:pt x="259" y="68"/>
                    </a:lnTo>
                    <a:lnTo>
                      <a:pt x="253" y="66"/>
                    </a:lnTo>
                    <a:lnTo>
                      <a:pt x="252" y="70"/>
                    </a:lnTo>
                    <a:lnTo>
                      <a:pt x="250" y="71"/>
                    </a:lnTo>
                    <a:lnTo>
                      <a:pt x="246" y="72"/>
                    </a:lnTo>
                    <a:lnTo>
                      <a:pt x="242" y="79"/>
                    </a:lnTo>
                    <a:lnTo>
                      <a:pt x="239" y="92"/>
                    </a:lnTo>
                    <a:lnTo>
                      <a:pt x="236" y="95"/>
                    </a:lnTo>
                    <a:lnTo>
                      <a:pt x="226" y="97"/>
                    </a:lnTo>
                    <a:lnTo>
                      <a:pt x="221" y="102"/>
                    </a:lnTo>
                    <a:lnTo>
                      <a:pt x="220" y="104"/>
                    </a:lnTo>
                    <a:lnTo>
                      <a:pt x="216" y="106"/>
                    </a:lnTo>
                    <a:lnTo>
                      <a:pt x="213" y="112"/>
                    </a:lnTo>
                    <a:lnTo>
                      <a:pt x="205" y="113"/>
                    </a:lnTo>
                    <a:lnTo>
                      <a:pt x="205" y="115"/>
                    </a:lnTo>
                    <a:lnTo>
                      <a:pt x="202" y="117"/>
                    </a:lnTo>
                    <a:lnTo>
                      <a:pt x="196" y="117"/>
                    </a:lnTo>
                    <a:lnTo>
                      <a:pt x="188" y="111"/>
                    </a:lnTo>
                    <a:lnTo>
                      <a:pt x="181" y="108"/>
                    </a:lnTo>
                    <a:lnTo>
                      <a:pt x="175" y="118"/>
                    </a:lnTo>
                    <a:lnTo>
                      <a:pt x="171" y="126"/>
                    </a:lnTo>
                    <a:lnTo>
                      <a:pt x="154" y="128"/>
                    </a:lnTo>
                    <a:lnTo>
                      <a:pt x="149" y="126"/>
                    </a:lnTo>
                    <a:lnTo>
                      <a:pt x="146" y="134"/>
                    </a:lnTo>
                    <a:lnTo>
                      <a:pt x="148" y="149"/>
                    </a:lnTo>
                    <a:lnTo>
                      <a:pt x="144" y="150"/>
                    </a:lnTo>
                    <a:lnTo>
                      <a:pt x="139" y="155"/>
                    </a:lnTo>
                    <a:lnTo>
                      <a:pt x="135" y="162"/>
                    </a:lnTo>
                    <a:lnTo>
                      <a:pt x="132" y="165"/>
                    </a:lnTo>
                    <a:lnTo>
                      <a:pt x="115" y="166"/>
                    </a:lnTo>
                    <a:lnTo>
                      <a:pt x="115" y="163"/>
                    </a:lnTo>
                    <a:lnTo>
                      <a:pt x="107" y="156"/>
                    </a:lnTo>
                    <a:lnTo>
                      <a:pt x="107" y="152"/>
                    </a:lnTo>
                    <a:lnTo>
                      <a:pt x="106" y="147"/>
                    </a:lnTo>
                    <a:lnTo>
                      <a:pt x="99" y="144"/>
                    </a:lnTo>
                    <a:lnTo>
                      <a:pt x="92" y="145"/>
                    </a:lnTo>
                    <a:lnTo>
                      <a:pt x="90" y="142"/>
                    </a:lnTo>
                    <a:lnTo>
                      <a:pt x="90" y="124"/>
                    </a:lnTo>
                    <a:lnTo>
                      <a:pt x="90" y="123"/>
                    </a:lnTo>
                    <a:lnTo>
                      <a:pt x="85" y="118"/>
                    </a:lnTo>
                    <a:lnTo>
                      <a:pt x="76" y="115"/>
                    </a:lnTo>
                    <a:lnTo>
                      <a:pt x="74" y="113"/>
                    </a:lnTo>
                    <a:lnTo>
                      <a:pt x="67" y="114"/>
                    </a:lnTo>
                    <a:lnTo>
                      <a:pt x="62" y="119"/>
                    </a:lnTo>
                    <a:lnTo>
                      <a:pt x="57" y="119"/>
                    </a:lnTo>
                    <a:lnTo>
                      <a:pt x="52" y="117"/>
                    </a:lnTo>
                    <a:lnTo>
                      <a:pt x="49" y="114"/>
                    </a:lnTo>
                    <a:lnTo>
                      <a:pt x="49" y="112"/>
                    </a:lnTo>
                    <a:lnTo>
                      <a:pt x="42" y="112"/>
                    </a:lnTo>
                    <a:lnTo>
                      <a:pt x="40" y="109"/>
                    </a:lnTo>
                    <a:lnTo>
                      <a:pt x="38" y="106"/>
                    </a:lnTo>
                    <a:lnTo>
                      <a:pt x="33" y="106"/>
                    </a:lnTo>
                    <a:lnTo>
                      <a:pt x="26" y="101"/>
                    </a:lnTo>
                    <a:lnTo>
                      <a:pt x="24" y="96"/>
                    </a:lnTo>
                    <a:lnTo>
                      <a:pt x="19" y="90"/>
                    </a:lnTo>
                    <a:lnTo>
                      <a:pt x="6" y="90"/>
                    </a:lnTo>
                    <a:lnTo>
                      <a:pt x="0" y="86"/>
                    </a:lnTo>
                    <a:lnTo>
                      <a:pt x="3" y="85"/>
                    </a:lnTo>
                    <a:lnTo>
                      <a:pt x="5" y="80"/>
                    </a:lnTo>
                    <a:lnTo>
                      <a:pt x="13" y="75"/>
                    </a:lnTo>
                    <a:lnTo>
                      <a:pt x="13" y="71"/>
                    </a:lnTo>
                    <a:lnTo>
                      <a:pt x="11" y="66"/>
                    </a:lnTo>
                    <a:lnTo>
                      <a:pt x="10" y="65"/>
                    </a:lnTo>
                    <a:lnTo>
                      <a:pt x="10" y="60"/>
                    </a:lnTo>
                    <a:lnTo>
                      <a:pt x="11" y="56"/>
                    </a:lnTo>
                    <a:lnTo>
                      <a:pt x="20" y="50"/>
                    </a:lnTo>
                    <a:lnTo>
                      <a:pt x="21" y="49"/>
                    </a:lnTo>
                    <a:lnTo>
                      <a:pt x="25" y="48"/>
                    </a:lnTo>
                    <a:lnTo>
                      <a:pt x="38" y="37"/>
                    </a:lnTo>
                    <a:lnTo>
                      <a:pt x="56" y="25"/>
                    </a:lnTo>
                    <a:lnTo>
                      <a:pt x="59" y="18"/>
                    </a:lnTo>
                    <a:lnTo>
                      <a:pt x="60" y="15"/>
                    </a:lnTo>
                    <a:lnTo>
                      <a:pt x="74" y="13"/>
                    </a:lnTo>
                    <a:lnTo>
                      <a:pt x="85" y="9"/>
                    </a:lnTo>
                    <a:lnTo>
                      <a:pt x="92" y="7"/>
                    </a:lnTo>
                    <a:lnTo>
                      <a:pt x="110" y="9"/>
                    </a:lnTo>
                    <a:lnTo>
                      <a:pt x="124" y="11"/>
                    </a:lnTo>
                    <a:lnTo>
                      <a:pt x="148" y="11"/>
                    </a:lnTo>
                    <a:lnTo>
                      <a:pt x="166" y="7"/>
                    </a:lnTo>
                    <a:lnTo>
                      <a:pt x="178" y="6"/>
                    </a:lnTo>
                    <a:lnTo>
                      <a:pt x="183" y="5"/>
                    </a:lnTo>
                    <a:lnTo>
                      <a:pt x="188" y="1"/>
                    </a:lnTo>
                    <a:lnTo>
                      <a:pt x="199" y="0"/>
                    </a:lnTo>
                    <a:lnTo>
                      <a:pt x="207" y="2"/>
                    </a:lnTo>
                    <a:lnTo>
                      <a:pt x="209" y="5"/>
                    </a:lnTo>
                    <a:lnTo>
                      <a:pt x="223" y="5"/>
                    </a:lnTo>
                    <a:lnTo>
                      <a:pt x="231" y="1"/>
                    </a:lnTo>
                    <a:lnTo>
                      <a:pt x="240" y="1"/>
                    </a:lnTo>
                    <a:lnTo>
                      <a:pt x="245" y="2"/>
                    </a:lnTo>
                    <a:lnTo>
                      <a:pt x="257" y="9"/>
                    </a:lnTo>
                    <a:lnTo>
                      <a:pt x="271" y="9"/>
                    </a:lnTo>
                    <a:lnTo>
                      <a:pt x="283" y="11"/>
                    </a:lnTo>
                    <a:lnTo>
                      <a:pt x="293" y="16"/>
                    </a:lnTo>
                    <a:lnTo>
                      <a:pt x="304" y="27"/>
                    </a:lnTo>
                    <a:lnTo>
                      <a:pt x="327" y="38"/>
                    </a:lnTo>
                    <a:lnTo>
                      <a:pt x="332" y="43"/>
                    </a:lnTo>
                    <a:lnTo>
                      <a:pt x="337" y="52"/>
                    </a:lnTo>
                    <a:lnTo>
                      <a:pt x="337" y="54"/>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48" name="Freeform 269"/>
              <p:cNvSpPr>
                <a:spLocks noChangeAspect="1"/>
              </p:cNvSpPr>
              <p:nvPr/>
            </p:nvSpPr>
            <p:spPr bwMode="gray">
              <a:xfrm>
                <a:off x="685113" y="1331176"/>
                <a:ext cx="227219" cy="169843"/>
              </a:xfrm>
              <a:custGeom>
                <a:avLst/>
                <a:gdLst/>
                <a:ahLst/>
                <a:cxnLst>
                  <a:cxn ang="0">
                    <a:pos x="183" y="77"/>
                  </a:cxn>
                  <a:cxn ang="0">
                    <a:pos x="233" y="144"/>
                  </a:cxn>
                  <a:cxn ang="0">
                    <a:pos x="260" y="212"/>
                  </a:cxn>
                  <a:cxn ang="0">
                    <a:pos x="324" y="292"/>
                  </a:cxn>
                  <a:cxn ang="0">
                    <a:pos x="367" y="342"/>
                  </a:cxn>
                  <a:cxn ang="0">
                    <a:pos x="433" y="395"/>
                  </a:cxn>
                  <a:cxn ang="0">
                    <a:pos x="432" y="445"/>
                  </a:cxn>
                  <a:cxn ang="0">
                    <a:pos x="501" y="481"/>
                  </a:cxn>
                  <a:cxn ang="0">
                    <a:pos x="567" y="558"/>
                  </a:cxn>
                  <a:cxn ang="0">
                    <a:pos x="630" y="627"/>
                  </a:cxn>
                  <a:cxn ang="0">
                    <a:pos x="658" y="703"/>
                  </a:cxn>
                  <a:cxn ang="0">
                    <a:pos x="635" y="752"/>
                  </a:cxn>
                  <a:cxn ang="0">
                    <a:pos x="683" y="821"/>
                  </a:cxn>
                  <a:cxn ang="0">
                    <a:pos x="740" y="858"/>
                  </a:cxn>
                  <a:cxn ang="0">
                    <a:pos x="782" y="884"/>
                  </a:cxn>
                  <a:cxn ang="0">
                    <a:pos x="860" y="913"/>
                  </a:cxn>
                  <a:cxn ang="0">
                    <a:pos x="905" y="941"/>
                  </a:cxn>
                  <a:cxn ang="0">
                    <a:pos x="1019" y="983"/>
                  </a:cxn>
                  <a:cxn ang="0">
                    <a:pos x="1120" y="1020"/>
                  </a:cxn>
                  <a:cxn ang="0">
                    <a:pos x="1202" y="995"/>
                  </a:cxn>
                  <a:cxn ang="0">
                    <a:pos x="1336" y="1060"/>
                  </a:cxn>
                  <a:cxn ang="0">
                    <a:pos x="1371" y="1047"/>
                  </a:cxn>
                  <a:cxn ang="0">
                    <a:pos x="1454" y="974"/>
                  </a:cxn>
                  <a:cxn ang="0">
                    <a:pos x="1541" y="892"/>
                  </a:cxn>
                  <a:cxn ang="0">
                    <a:pos x="1593" y="859"/>
                  </a:cxn>
                  <a:cxn ang="0">
                    <a:pos x="1616" y="810"/>
                  </a:cxn>
                  <a:cxn ang="0">
                    <a:pos x="1641" y="736"/>
                  </a:cxn>
                  <a:cxn ang="0">
                    <a:pos x="1588" y="675"/>
                  </a:cxn>
                  <a:cxn ang="0">
                    <a:pos x="1464" y="708"/>
                  </a:cxn>
                  <a:cxn ang="0">
                    <a:pos x="1411" y="830"/>
                  </a:cxn>
                  <a:cxn ang="0">
                    <a:pos x="1345" y="848"/>
                  </a:cxn>
                  <a:cxn ang="0">
                    <a:pos x="1215" y="853"/>
                  </a:cxn>
                  <a:cxn ang="0">
                    <a:pos x="1154" y="822"/>
                  </a:cxn>
                  <a:cxn ang="0">
                    <a:pos x="1103" y="741"/>
                  </a:cxn>
                  <a:cxn ang="0">
                    <a:pos x="1063" y="634"/>
                  </a:cxn>
                  <a:cxn ang="0">
                    <a:pos x="1057" y="498"/>
                  </a:cxn>
                  <a:cxn ang="0">
                    <a:pos x="1098" y="444"/>
                  </a:cxn>
                  <a:cxn ang="0">
                    <a:pos x="1078" y="424"/>
                  </a:cxn>
                  <a:cxn ang="0">
                    <a:pos x="930" y="288"/>
                  </a:cxn>
                  <a:cxn ang="0">
                    <a:pos x="785" y="185"/>
                  </a:cxn>
                  <a:cxn ang="0">
                    <a:pos x="615" y="93"/>
                  </a:cxn>
                  <a:cxn ang="0">
                    <a:pos x="334" y="84"/>
                  </a:cxn>
                  <a:cxn ang="0">
                    <a:pos x="22" y="52"/>
                  </a:cxn>
                  <a:cxn ang="0">
                    <a:pos x="57" y="120"/>
                  </a:cxn>
                  <a:cxn ang="0">
                    <a:pos x="84" y="191"/>
                  </a:cxn>
                  <a:cxn ang="0">
                    <a:pos x="147" y="241"/>
                  </a:cxn>
                  <a:cxn ang="0">
                    <a:pos x="164" y="300"/>
                  </a:cxn>
                  <a:cxn ang="0">
                    <a:pos x="126" y="315"/>
                  </a:cxn>
                  <a:cxn ang="0">
                    <a:pos x="179" y="358"/>
                  </a:cxn>
                  <a:cxn ang="0">
                    <a:pos x="239" y="397"/>
                  </a:cxn>
                  <a:cxn ang="0">
                    <a:pos x="272" y="491"/>
                  </a:cxn>
                  <a:cxn ang="0">
                    <a:pos x="305" y="509"/>
                  </a:cxn>
                  <a:cxn ang="0">
                    <a:pos x="394" y="606"/>
                  </a:cxn>
                  <a:cxn ang="0">
                    <a:pos x="412" y="557"/>
                  </a:cxn>
                  <a:cxn ang="0">
                    <a:pos x="353" y="507"/>
                  </a:cxn>
                  <a:cxn ang="0">
                    <a:pos x="323" y="424"/>
                  </a:cxn>
                  <a:cxn ang="0">
                    <a:pos x="298" y="387"/>
                  </a:cxn>
                  <a:cxn ang="0">
                    <a:pos x="266" y="330"/>
                  </a:cxn>
                  <a:cxn ang="0">
                    <a:pos x="231" y="271"/>
                  </a:cxn>
                  <a:cxn ang="0">
                    <a:pos x="195" y="218"/>
                  </a:cxn>
                  <a:cxn ang="0">
                    <a:pos x="143" y="164"/>
                  </a:cxn>
                  <a:cxn ang="0">
                    <a:pos x="127" y="56"/>
                  </a:cxn>
                </a:cxnLst>
                <a:rect l="0" t="0" r="r" b="b"/>
                <a:pathLst>
                  <a:path w="1657" h="1083">
                    <a:moveTo>
                      <a:pt x="127" y="56"/>
                    </a:moveTo>
                    <a:lnTo>
                      <a:pt x="136" y="59"/>
                    </a:lnTo>
                    <a:lnTo>
                      <a:pt x="140" y="61"/>
                    </a:lnTo>
                    <a:lnTo>
                      <a:pt x="148" y="68"/>
                    </a:lnTo>
                    <a:lnTo>
                      <a:pt x="151" y="67"/>
                    </a:lnTo>
                    <a:lnTo>
                      <a:pt x="152" y="72"/>
                    </a:lnTo>
                    <a:lnTo>
                      <a:pt x="162" y="77"/>
                    </a:lnTo>
                    <a:lnTo>
                      <a:pt x="168" y="79"/>
                    </a:lnTo>
                    <a:lnTo>
                      <a:pt x="183" y="77"/>
                    </a:lnTo>
                    <a:lnTo>
                      <a:pt x="191" y="82"/>
                    </a:lnTo>
                    <a:lnTo>
                      <a:pt x="191" y="88"/>
                    </a:lnTo>
                    <a:lnTo>
                      <a:pt x="196" y="90"/>
                    </a:lnTo>
                    <a:lnTo>
                      <a:pt x="215" y="95"/>
                    </a:lnTo>
                    <a:lnTo>
                      <a:pt x="219" y="99"/>
                    </a:lnTo>
                    <a:lnTo>
                      <a:pt x="223" y="105"/>
                    </a:lnTo>
                    <a:lnTo>
                      <a:pt x="223" y="125"/>
                    </a:lnTo>
                    <a:lnTo>
                      <a:pt x="226" y="131"/>
                    </a:lnTo>
                    <a:lnTo>
                      <a:pt x="233" y="144"/>
                    </a:lnTo>
                    <a:lnTo>
                      <a:pt x="234" y="152"/>
                    </a:lnTo>
                    <a:lnTo>
                      <a:pt x="237" y="154"/>
                    </a:lnTo>
                    <a:lnTo>
                      <a:pt x="240" y="161"/>
                    </a:lnTo>
                    <a:lnTo>
                      <a:pt x="243" y="177"/>
                    </a:lnTo>
                    <a:lnTo>
                      <a:pt x="248" y="183"/>
                    </a:lnTo>
                    <a:lnTo>
                      <a:pt x="251" y="185"/>
                    </a:lnTo>
                    <a:lnTo>
                      <a:pt x="254" y="188"/>
                    </a:lnTo>
                    <a:lnTo>
                      <a:pt x="258" y="207"/>
                    </a:lnTo>
                    <a:lnTo>
                      <a:pt x="260" y="212"/>
                    </a:lnTo>
                    <a:lnTo>
                      <a:pt x="262" y="215"/>
                    </a:lnTo>
                    <a:lnTo>
                      <a:pt x="269" y="219"/>
                    </a:lnTo>
                    <a:lnTo>
                      <a:pt x="272" y="224"/>
                    </a:lnTo>
                    <a:lnTo>
                      <a:pt x="277" y="239"/>
                    </a:lnTo>
                    <a:lnTo>
                      <a:pt x="286" y="245"/>
                    </a:lnTo>
                    <a:lnTo>
                      <a:pt x="290" y="257"/>
                    </a:lnTo>
                    <a:lnTo>
                      <a:pt x="299" y="268"/>
                    </a:lnTo>
                    <a:lnTo>
                      <a:pt x="310" y="272"/>
                    </a:lnTo>
                    <a:lnTo>
                      <a:pt x="324" y="292"/>
                    </a:lnTo>
                    <a:lnTo>
                      <a:pt x="334" y="299"/>
                    </a:lnTo>
                    <a:lnTo>
                      <a:pt x="351" y="303"/>
                    </a:lnTo>
                    <a:lnTo>
                      <a:pt x="357" y="304"/>
                    </a:lnTo>
                    <a:lnTo>
                      <a:pt x="360" y="306"/>
                    </a:lnTo>
                    <a:lnTo>
                      <a:pt x="361" y="320"/>
                    </a:lnTo>
                    <a:lnTo>
                      <a:pt x="358" y="325"/>
                    </a:lnTo>
                    <a:lnTo>
                      <a:pt x="361" y="330"/>
                    </a:lnTo>
                    <a:lnTo>
                      <a:pt x="361" y="335"/>
                    </a:lnTo>
                    <a:lnTo>
                      <a:pt x="367" y="342"/>
                    </a:lnTo>
                    <a:lnTo>
                      <a:pt x="374" y="348"/>
                    </a:lnTo>
                    <a:lnTo>
                      <a:pt x="390" y="355"/>
                    </a:lnTo>
                    <a:lnTo>
                      <a:pt x="398" y="364"/>
                    </a:lnTo>
                    <a:lnTo>
                      <a:pt x="401" y="374"/>
                    </a:lnTo>
                    <a:lnTo>
                      <a:pt x="406" y="376"/>
                    </a:lnTo>
                    <a:lnTo>
                      <a:pt x="407" y="379"/>
                    </a:lnTo>
                    <a:lnTo>
                      <a:pt x="421" y="379"/>
                    </a:lnTo>
                    <a:lnTo>
                      <a:pt x="428" y="384"/>
                    </a:lnTo>
                    <a:lnTo>
                      <a:pt x="433" y="395"/>
                    </a:lnTo>
                    <a:lnTo>
                      <a:pt x="439" y="397"/>
                    </a:lnTo>
                    <a:lnTo>
                      <a:pt x="439" y="402"/>
                    </a:lnTo>
                    <a:lnTo>
                      <a:pt x="433" y="412"/>
                    </a:lnTo>
                    <a:lnTo>
                      <a:pt x="430" y="414"/>
                    </a:lnTo>
                    <a:lnTo>
                      <a:pt x="428" y="421"/>
                    </a:lnTo>
                    <a:lnTo>
                      <a:pt x="427" y="425"/>
                    </a:lnTo>
                    <a:lnTo>
                      <a:pt x="426" y="433"/>
                    </a:lnTo>
                    <a:lnTo>
                      <a:pt x="427" y="438"/>
                    </a:lnTo>
                    <a:lnTo>
                      <a:pt x="432" y="445"/>
                    </a:lnTo>
                    <a:lnTo>
                      <a:pt x="444" y="445"/>
                    </a:lnTo>
                    <a:lnTo>
                      <a:pt x="452" y="439"/>
                    </a:lnTo>
                    <a:lnTo>
                      <a:pt x="454" y="443"/>
                    </a:lnTo>
                    <a:lnTo>
                      <a:pt x="450" y="451"/>
                    </a:lnTo>
                    <a:lnTo>
                      <a:pt x="453" y="456"/>
                    </a:lnTo>
                    <a:lnTo>
                      <a:pt x="476" y="468"/>
                    </a:lnTo>
                    <a:lnTo>
                      <a:pt x="482" y="470"/>
                    </a:lnTo>
                    <a:lnTo>
                      <a:pt x="487" y="466"/>
                    </a:lnTo>
                    <a:lnTo>
                      <a:pt x="501" y="481"/>
                    </a:lnTo>
                    <a:lnTo>
                      <a:pt x="506" y="484"/>
                    </a:lnTo>
                    <a:lnTo>
                      <a:pt x="507" y="492"/>
                    </a:lnTo>
                    <a:lnTo>
                      <a:pt x="507" y="503"/>
                    </a:lnTo>
                    <a:lnTo>
                      <a:pt x="509" y="507"/>
                    </a:lnTo>
                    <a:lnTo>
                      <a:pt x="543" y="535"/>
                    </a:lnTo>
                    <a:lnTo>
                      <a:pt x="554" y="545"/>
                    </a:lnTo>
                    <a:lnTo>
                      <a:pt x="561" y="548"/>
                    </a:lnTo>
                    <a:lnTo>
                      <a:pt x="565" y="553"/>
                    </a:lnTo>
                    <a:lnTo>
                      <a:pt x="567" y="558"/>
                    </a:lnTo>
                    <a:lnTo>
                      <a:pt x="567" y="564"/>
                    </a:lnTo>
                    <a:lnTo>
                      <a:pt x="570" y="568"/>
                    </a:lnTo>
                    <a:lnTo>
                      <a:pt x="576" y="568"/>
                    </a:lnTo>
                    <a:lnTo>
                      <a:pt x="582" y="577"/>
                    </a:lnTo>
                    <a:lnTo>
                      <a:pt x="588" y="589"/>
                    </a:lnTo>
                    <a:lnTo>
                      <a:pt x="592" y="595"/>
                    </a:lnTo>
                    <a:lnTo>
                      <a:pt x="604" y="604"/>
                    </a:lnTo>
                    <a:lnTo>
                      <a:pt x="615" y="617"/>
                    </a:lnTo>
                    <a:lnTo>
                      <a:pt x="630" y="627"/>
                    </a:lnTo>
                    <a:lnTo>
                      <a:pt x="632" y="633"/>
                    </a:lnTo>
                    <a:lnTo>
                      <a:pt x="631" y="635"/>
                    </a:lnTo>
                    <a:lnTo>
                      <a:pt x="631" y="640"/>
                    </a:lnTo>
                    <a:lnTo>
                      <a:pt x="638" y="664"/>
                    </a:lnTo>
                    <a:lnTo>
                      <a:pt x="645" y="672"/>
                    </a:lnTo>
                    <a:lnTo>
                      <a:pt x="646" y="681"/>
                    </a:lnTo>
                    <a:lnTo>
                      <a:pt x="652" y="687"/>
                    </a:lnTo>
                    <a:lnTo>
                      <a:pt x="656" y="694"/>
                    </a:lnTo>
                    <a:lnTo>
                      <a:pt x="658" y="703"/>
                    </a:lnTo>
                    <a:lnTo>
                      <a:pt x="658" y="712"/>
                    </a:lnTo>
                    <a:lnTo>
                      <a:pt x="656" y="717"/>
                    </a:lnTo>
                    <a:lnTo>
                      <a:pt x="646" y="728"/>
                    </a:lnTo>
                    <a:lnTo>
                      <a:pt x="645" y="729"/>
                    </a:lnTo>
                    <a:lnTo>
                      <a:pt x="646" y="733"/>
                    </a:lnTo>
                    <a:lnTo>
                      <a:pt x="653" y="739"/>
                    </a:lnTo>
                    <a:lnTo>
                      <a:pt x="654" y="742"/>
                    </a:lnTo>
                    <a:lnTo>
                      <a:pt x="640" y="748"/>
                    </a:lnTo>
                    <a:lnTo>
                      <a:pt x="635" y="752"/>
                    </a:lnTo>
                    <a:lnTo>
                      <a:pt x="635" y="756"/>
                    </a:lnTo>
                    <a:lnTo>
                      <a:pt x="637" y="758"/>
                    </a:lnTo>
                    <a:lnTo>
                      <a:pt x="642" y="771"/>
                    </a:lnTo>
                    <a:lnTo>
                      <a:pt x="643" y="779"/>
                    </a:lnTo>
                    <a:lnTo>
                      <a:pt x="646" y="788"/>
                    </a:lnTo>
                    <a:lnTo>
                      <a:pt x="656" y="793"/>
                    </a:lnTo>
                    <a:lnTo>
                      <a:pt x="670" y="810"/>
                    </a:lnTo>
                    <a:lnTo>
                      <a:pt x="675" y="815"/>
                    </a:lnTo>
                    <a:lnTo>
                      <a:pt x="683" y="821"/>
                    </a:lnTo>
                    <a:lnTo>
                      <a:pt x="689" y="823"/>
                    </a:lnTo>
                    <a:lnTo>
                      <a:pt x="699" y="827"/>
                    </a:lnTo>
                    <a:lnTo>
                      <a:pt x="706" y="827"/>
                    </a:lnTo>
                    <a:lnTo>
                      <a:pt x="710" y="830"/>
                    </a:lnTo>
                    <a:lnTo>
                      <a:pt x="722" y="841"/>
                    </a:lnTo>
                    <a:lnTo>
                      <a:pt x="731" y="843"/>
                    </a:lnTo>
                    <a:lnTo>
                      <a:pt x="738" y="850"/>
                    </a:lnTo>
                    <a:lnTo>
                      <a:pt x="740" y="855"/>
                    </a:lnTo>
                    <a:lnTo>
                      <a:pt x="740" y="858"/>
                    </a:lnTo>
                    <a:lnTo>
                      <a:pt x="744" y="859"/>
                    </a:lnTo>
                    <a:lnTo>
                      <a:pt x="746" y="861"/>
                    </a:lnTo>
                    <a:lnTo>
                      <a:pt x="748" y="865"/>
                    </a:lnTo>
                    <a:lnTo>
                      <a:pt x="750" y="870"/>
                    </a:lnTo>
                    <a:lnTo>
                      <a:pt x="755" y="874"/>
                    </a:lnTo>
                    <a:lnTo>
                      <a:pt x="769" y="875"/>
                    </a:lnTo>
                    <a:lnTo>
                      <a:pt x="775" y="879"/>
                    </a:lnTo>
                    <a:lnTo>
                      <a:pt x="780" y="880"/>
                    </a:lnTo>
                    <a:lnTo>
                      <a:pt x="782" y="884"/>
                    </a:lnTo>
                    <a:lnTo>
                      <a:pt x="814" y="892"/>
                    </a:lnTo>
                    <a:lnTo>
                      <a:pt x="820" y="895"/>
                    </a:lnTo>
                    <a:lnTo>
                      <a:pt x="828" y="895"/>
                    </a:lnTo>
                    <a:lnTo>
                      <a:pt x="832" y="892"/>
                    </a:lnTo>
                    <a:lnTo>
                      <a:pt x="836" y="895"/>
                    </a:lnTo>
                    <a:lnTo>
                      <a:pt x="850" y="902"/>
                    </a:lnTo>
                    <a:lnTo>
                      <a:pt x="855" y="909"/>
                    </a:lnTo>
                    <a:lnTo>
                      <a:pt x="856" y="912"/>
                    </a:lnTo>
                    <a:lnTo>
                      <a:pt x="860" y="913"/>
                    </a:lnTo>
                    <a:lnTo>
                      <a:pt x="862" y="917"/>
                    </a:lnTo>
                    <a:lnTo>
                      <a:pt x="869" y="919"/>
                    </a:lnTo>
                    <a:lnTo>
                      <a:pt x="875" y="924"/>
                    </a:lnTo>
                    <a:lnTo>
                      <a:pt x="884" y="928"/>
                    </a:lnTo>
                    <a:lnTo>
                      <a:pt x="884" y="931"/>
                    </a:lnTo>
                    <a:lnTo>
                      <a:pt x="890" y="936"/>
                    </a:lnTo>
                    <a:lnTo>
                      <a:pt x="894" y="935"/>
                    </a:lnTo>
                    <a:lnTo>
                      <a:pt x="900" y="939"/>
                    </a:lnTo>
                    <a:lnTo>
                      <a:pt x="905" y="941"/>
                    </a:lnTo>
                    <a:lnTo>
                      <a:pt x="916" y="945"/>
                    </a:lnTo>
                    <a:lnTo>
                      <a:pt x="926" y="946"/>
                    </a:lnTo>
                    <a:lnTo>
                      <a:pt x="943" y="951"/>
                    </a:lnTo>
                    <a:lnTo>
                      <a:pt x="953" y="959"/>
                    </a:lnTo>
                    <a:lnTo>
                      <a:pt x="960" y="961"/>
                    </a:lnTo>
                    <a:lnTo>
                      <a:pt x="985" y="968"/>
                    </a:lnTo>
                    <a:lnTo>
                      <a:pt x="1000" y="974"/>
                    </a:lnTo>
                    <a:lnTo>
                      <a:pt x="1009" y="973"/>
                    </a:lnTo>
                    <a:lnTo>
                      <a:pt x="1019" y="983"/>
                    </a:lnTo>
                    <a:lnTo>
                      <a:pt x="1043" y="998"/>
                    </a:lnTo>
                    <a:lnTo>
                      <a:pt x="1049" y="999"/>
                    </a:lnTo>
                    <a:lnTo>
                      <a:pt x="1052" y="999"/>
                    </a:lnTo>
                    <a:lnTo>
                      <a:pt x="1057" y="1003"/>
                    </a:lnTo>
                    <a:lnTo>
                      <a:pt x="1063" y="1005"/>
                    </a:lnTo>
                    <a:lnTo>
                      <a:pt x="1074" y="1009"/>
                    </a:lnTo>
                    <a:lnTo>
                      <a:pt x="1103" y="1011"/>
                    </a:lnTo>
                    <a:lnTo>
                      <a:pt x="1113" y="1017"/>
                    </a:lnTo>
                    <a:lnTo>
                      <a:pt x="1120" y="1020"/>
                    </a:lnTo>
                    <a:lnTo>
                      <a:pt x="1122" y="1020"/>
                    </a:lnTo>
                    <a:lnTo>
                      <a:pt x="1130" y="1024"/>
                    </a:lnTo>
                    <a:lnTo>
                      <a:pt x="1145" y="1025"/>
                    </a:lnTo>
                    <a:lnTo>
                      <a:pt x="1152" y="1024"/>
                    </a:lnTo>
                    <a:lnTo>
                      <a:pt x="1158" y="1021"/>
                    </a:lnTo>
                    <a:lnTo>
                      <a:pt x="1162" y="1017"/>
                    </a:lnTo>
                    <a:lnTo>
                      <a:pt x="1173" y="1013"/>
                    </a:lnTo>
                    <a:lnTo>
                      <a:pt x="1181" y="1010"/>
                    </a:lnTo>
                    <a:lnTo>
                      <a:pt x="1202" y="995"/>
                    </a:lnTo>
                    <a:lnTo>
                      <a:pt x="1207" y="994"/>
                    </a:lnTo>
                    <a:lnTo>
                      <a:pt x="1215" y="992"/>
                    </a:lnTo>
                    <a:lnTo>
                      <a:pt x="1232" y="992"/>
                    </a:lnTo>
                    <a:lnTo>
                      <a:pt x="1244" y="995"/>
                    </a:lnTo>
                    <a:lnTo>
                      <a:pt x="1266" y="1004"/>
                    </a:lnTo>
                    <a:lnTo>
                      <a:pt x="1291" y="1015"/>
                    </a:lnTo>
                    <a:lnTo>
                      <a:pt x="1309" y="1033"/>
                    </a:lnTo>
                    <a:lnTo>
                      <a:pt x="1316" y="1042"/>
                    </a:lnTo>
                    <a:lnTo>
                      <a:pt x="1336" y="1060"/>
                    </a:lnTo>
                    <a:lnTo>
                      <a:pt x="1345" y="1070"/>
                    </a:lnTo>
                    <a:lnTo>
                      <a:pt x="1362" y="1083"/>
                    </a:lnTo>
                    <a:lnTo>
                      <a:pt x="1364" y="1081"/>
                    </a:lnTo>
                    <a:lnTo>
                      <a:pt x="1366" y="1065"/>
                    </a:lnTo>
                    <a:lnTo>
                      <a:pt x="1368" y="1063"/>
                    </a:lnTo>
                    <a:lnTo>
                      <a:pt x="1369" y="1060"/>
                    </a:lnTo>
                    <a:lnTo>
                      <a:pt x="1367" y="1053"/>
                    </a:lnTo>
                    <a:lnTo>
                      <a:pt x="1368" y="1052"/>
                    </a:lnTo>
                    <a:lnTo>
                      <a:pt x="1371" y="1047"/>
                    </a:lnTo>
                    <a:lnTo>
                      <a:pt x="1377" y="1037"/>
                    </a:lnTo>
                    <a:lnTo>
                      <a:pt x="1378" y="1033"/>
                    </a:lnTo>
                    <a:lnTo>
                      <a:pt x="1401" y="997"/>
                    </a:lnTo>
                    <a:lnTo>
                      <a:pt x="1431" y="994"/>
                    </a:lnTo>
                    <a:lnTo>
                      <a:pt x="1454" y="994"/>
                    </a:lnTo>
                    <a:lnTo>
                      <a:pt x="1455" y="995"/>
                    </a:lnTo>
                    <a:lnTo>
                      <a:pt x="1455" y="994"/>
                    </a:lnTo>
                    <a:lnTo>
                      <a:pt x="1457" y="979"/>
                    </a:lnTo>
                    <a:lnTo>
                      <a:pt x="1454" y="974"/>
                    </a:lnTo>
                    <a:lnTo>
                      <a:pt x="1444" y="966"/>
                    </a:lnTo>
                    <a:lnTo>
                      <a:pt x="1441" y="957"/>
                    </a:lnTo>
                    <a:lnTo>
                      <a:pt x="1425" y="947"/>
                    </a:lnTo>
                    <a:lnTo>
                      <a:pt x="1399" y="922"/>
                    </a:lnTo>
                    <a:lnTo>
                      <a:pt x="1401" y="923"/>
                    </a:lnTo>
                    <a:lnTo>
                      <a:pt x="1433" y="923"/>
                    </a:lnTo>
                    <a:lnTo>
                      <a:pt x="1433" y="896"/>
                    </a:lnTo>
                    <a:lnTo>
                      <a:pt x="1528" y="895"/>
                    </a:lnTo>
                    <a:lnTo>
                      <a:pt x="1541" y="892"/>
                    </a:lnTo>
                    <a:lnTo>
                      <a:pt x="1546" y="892"/>
                    </a:lnTo>
                    <a:lnTo>
                      <a:pt x="1561" y="864"/>
                    </a:lnTo>
                    <a:lnTo>
                      <a:pt x="1565" y="861"/>
                    </a:lnTo>
                    <a:lnTo>
                      <a:pt x="1571" y="863"/>
                    </a:lnTo>
                    <a:lnTo>
                      <a:pt x="1572" y="855"/>
                    </a:lnTo>
                    <a:lnTo>
                      <a:pt x="1583" y="839"/>
                    </a:lnTo>
                    <a:lnTo>
                      <a:pt x="1590" y="842"/>
                    </a:lnTo>
                    <a:lnTo>
                      <a:pt x="1588" y="858"/>
                    </a:lnTo>
                    <a:lnTo>
                      <a:pt x="1593" y="859"/>
                    </a:lnTo>
                    <a:lnTo>
                      <a:pt x="1595" y="861"/>
                    </a:lnTo>
                    <a:lnTo>
                      <a:pt x="1594" y="876"/>
                    </a:lnTo>
                    <a:lnTo>
                      <a:pt x="1597" y="886"/>
                    </a:lnTo>
                    <a:lnTo>
                      <a:pt x="1600" y="881"/>
                    </a:lnTo>
                    <a:lnTo>
                      <a:pt x="1606" y="860"/>
                    </a:lnTo>
                    <a:lnTo>
                      <a:pt x="1608" y="849"/>
                    </a:lnTo>
                    <a:lnTo>
                      <a:pt x="1616" y="825"/>
                    </a:lnTo>
                    <a:lnTo>
                      <a:pt x="1619" y="815"/>
                    </a:lnTo>
                    <a:lnTo>
                      <a:pt x="1616" y="810"/>
                    </a:lnTo>
                    <a:lnTo>
                      <a:pt x="1611" y="806"/>
                    </a:lnTo>
                    <a:lnTo>
                      <a:pt x="1620" y="801"/>
                    </a:lnTo>
                    <a:lnTo>
                      <a:pt x="1619" y="794"/>
                    </a:lnTo>
                    <a:lnTo>
                      <a:pt x="1611" y="790"/>
                    </a:lnTo>
                    <a:lnTo>
                      <a:pt x="1617" y="782"/>
                    </a:lnTo>
                    <a:lnTo>
                      <a:pt x="1622" y="772"/>
                    </a:lnTo>
                    <a:lnTo>
                      <a:pt x="1622" y="763"/>
                    </a:lnTo>
                    <a:lnTo>
                      <a:pt x="1632" y="744"/>
                    </a:lnTo>
                    <a:lnTo>
                      <a:pt x="1641" y="736"/>
                    </a:lnTo>
                    <a:lnTo>
                      <a:pt x="1653" y="723"/>
                    </a:lnTo>
                    <a:lnTo>
                      <a:pt x="1656" y="714"/>
                    </a:lnTo>
                    <a:lnTo>
                      <a:pt x="1657" y="703"/>
                    </a:lnTo>
                    <a:lnTo>
                      <a:pt x="1654" y="692"/>
                    </a:lnTo>
                    <a:lnTo>
                      <a:pt x="1648" y="683"/>
                    </a:lnTo>
                    <a:lnTo>
                      <a:pt x="1617" y="680"/>
                    </a:lnTo>
                    <a:lnTo>
                      <a:pt x="1605" y="691"/>
                    </a:lnTo>
                    <a:lnTo>
                      <a:pt x="1605" y="678"/>
                    </a:lnTo>
                    <a:lnTo>
                      <a:pt x="1588" y="675"/>
                    </a:lnTo>
                    <a:lnTo>
                      <a:pt x="1576" y="676"/>
                    </a:lnTo>
                    <a:lnTo>
                      <a:pt x="1555" y="682"/>
                    </a:lnTo>
                    <a:lnTo>
                      <a:pt x="1544" y="690"/>
                    </a:lnTo>
                    <a:lnTo>
                      <a:pt x="1519" y="691"/>
                    </a:lnTo>
                    <a:lnTo>
                      <a:pt x="1504" y="691"/>
                    </a:lnTo>
                    <a:lnTo>
                      <a:pt x="1495" y="692"/>
                    </a:lnTo>
                    <a:lnTo>
                      <a:pt x="1484" y="697"/>
                    </a:lnTo>
                    <a:lnTo>
                      <a:pt x="1474" y="699"/>
                    </a:lnTo>
                    <a:lnTo>
                      <a:pt x="1464" y="708"/>
                    </a:lnTo>
                    <a:lnTo>
                      <a:pt x="1459" y="720"/>
                    </a:lnTo>
                    <a:lnTo>
                      <a:pt x="1457" y="750"/>
                    </a:lnTo>
                    <a:lnTo>
                      <a:pt x="1453" y="767"/>
                    </a:lnTo>
                    <a:lnTo>
                      <a:pt x="1449" y="779"/>
                    </a:lnTo>
                    <a:lnTo>
                      <a:pt x="1443" y="788"/>
                    </a:lnTo>
                    <a:lnTo>
                      <a:pt x="1441" y="801"/>
                    </a:lnTo>
                    <a:lnTo>
                      <a:pt x="1436" y="812"/>
                    </a:lnTo>
                    <a:lnTo>
                      <a:pt x="1426" y="823"/>
                    </a:lnTo>
                    <a:lnTo>
                      <a:pt x="1411" y="830"/>
                    </a:lnTo>
                    <a:lnTo>
                      <a:pt x="1414" y="849"/>
                    </a:lnTo>
                    <a:lnTo>
                      <a:pt x="1395" y="859"/>
                    </a:lnTo>
                    <a:lnTo>
                      <a:pt x="1387" y="860"/>
                    </a:lnTo>
                    <a:lnTo>
                      <a:pt x="1380" y="859"/>
                    </a:lnTo>
                    <a:lnTo>
                      <a:pt x="1377" y="854"/>
                    </a:lnTo>
                    <a:lnTo>
                      <a:pt x="1377" y="848"/>
                    </a:lnTo>
                    <a:lnTo>
                      <a:pt x="1368" y="846"/>
                    </a:lnTo>
                    <a:lnTo>
                      <a:pt x="1351" y="846"/>
                    </a:lnTo>
                    <a:lnTo>
                      <a:pt x="1345" y="848"/>
                    </a:lnTo>
                    <a:lnTo>
                      <a:pt x="1335" y="850"/>
                    </a:lnTo>
                    <a:lnTo>
                      <a:pt x="1321" y="858"/>
                    </a:lnTo>
                    <a:lnTo>
                      <a:pt x="1312" y="860"/>
                    </a:lnTo>
                    <a:lnTo>
                      <a:pt x="1303" y="859"/>
                    </a:lnTo>
                    <a:lnTo>
                      <a:pt x="1275" y="864"/>
                    </a:lnTo>
                    <a:lnTo>
                      <a:pt x="1251" y="876"/>
                    </a:lnTo>
                    <a:lnTo>
                      <a:pt x="1238" y="876"/>
                    </a:lnTo>
                    <a:lnTo>
                      <a:pt x="1226" y="868"/>
                    </a:lnTo>
                    <a:lnTo>
                      <a:pt x="1215" y="853"/>
                    </a:lnTo>
                    <a:lnTo>
                      <a:pt x="1210" y="849"/>
                    </a:lnTo>
                    <a:lnTo>
                      <a:pt x="1210" y="852"/>
                    </a:lnTo>
                    <a:lnTo>
                      <a:pt x="1195" y="850"/>
                    </a:lnTo>
                    <a:lnTo>
                      <a:pt x="1183" y="846"/>
                    </a:lnTo>
                    <a:lnTo>
                      <a:pt x="1175" y="843"/>
                    </a:lnTo>
                    <a:lnTo>
                      <a:pt x="1169" y="839"/>
                    </a:lnTo>
                    <a:lnTo>
                      <a:pt x="1164" y="832"/>
                    </a:lnTo>
                    <a:lnTo>
                      <a:pt x="1160" y="830"/>
                    </a:lnTo>
                    <a:lnTo>
                      <a:pt x="1154" y="822"/>
                    </a:lnTo>
                    <a:lnTo>
                      <a:pt x="1152" y="820"/>
                    </a:lnTo>
                    <a:lnTo>
                      <a:pt x="1149" y="820"/>
                    </a:lnTo>
                    <a:lnTo>
                      <a:pt x="1148" y="818"/>
                    </a:lnTo>
                    <a:lnTo>
                      <a:pt x="1146" y="809"/>
                    </a:lnTo>
                    <a:lnTo>
                      <a:pt x="1130" y="773"/>
                    </a:lnTo>
                    <a:lnTo>
                      <a:pt x="1126" y="766"/>
                    </a:lnTo>
                    <a:lnTo>
                      <a:pt x="1120" y="761"/>
                    </a:lnTo>
                    <a:lnTo>
                      <a:pt x="1108" y="747"/>
                    </a:lnTo>
                    <a:lnTo>
                      <a:pt x="1103" y="741"/>
                    </a:lnTo>
                    <a:lnTo>
                      <a:pt x="1088" y="717"/>
                    </a:lnTo>
                    <a:lnTo>
                      <a:pt x="1084" y="705"/>
                    </a:lnTo>
                    <a:lnTo>
                      <a:pt x="1086" y="703"/>
                    </a:lnTo>
                    <a:lnTo>
                      <a:pt x="1090" y="696"/>
                    </a:lnTo>
                    <a:lnTo>
                      <a:pt x="1090" y="690"/>
                    </a:lnTo>
                    <a:lnTo>
                      <a:pt x="1089" y="686"/>
                    </a:lnTo>
                    <a:lnTo>
                      <a:pt x="1071" y="664"/>
                    </a:lnTo>
                    <a:lnTo>
                      <a:pt x="1063" y="645"/>
                    </a:lnTo>
                    <a:lnTo>
                      <a:pt x="1063" y="634"/>
                    </a:lnTo>
                    <a:lnTo>
                      <a:pt x="1068" y="611"/>
                    </a:lnTo>
                    <a:lnTo>
                      <a:pt x="1067" y="574"/>
                    </a:lnTo>
                    <a:lnTo>
                      <a:pt x="1067" y="562"/>
                    </a:lnTo>
                    <a:lnTo>
                      <a:pt x="1065" y="552"/>
                    </a:lnTo>
                    <a:lnTo>
                      <a:pt x="1061" y="547"/>
                    </a:lnTo>
                    <a:lnTo>
                      <a:pt x="1060" y="529"/>
                    </a:lnTo>
                    <a:lnTo>
                      <a:pt x="1060" y="505"/>
                    </a:lnTo>
                    <a:lnTo>
                      <a:pt x="1057" y="502"/>
                    </a:lnTo>
                    <a:lnTo>
                      <a:pt x="1057" y="498"/>
                    </a:lnTo>
                    <a:lnTo>
                      <a:pt x="1062" y="484"/>
                    </a:lnTo>
                    <a:lnTo>
                      <a:pt x="1068" y="479"/>
                    </a:lnTo>
                    <a:lnTo>
                      <a:pt x="1071" y="467"/>
                    </a:lnTo>
                    <a:lnTo>
                      <a:pt x="1071" y="459"/>
                    </a:lnTo>
                    <a:lnTo>
                      <a:pt x="1073" y="455"/>
                    </a:lnTo>
                    <a:lnTo>
                      <a:pt x="1086" y="459"/>
                    </a:lnTo>
                    <a:lnTo>
                      <a:pt x="1089" y="457"/>
                    </a:lnTo>
                    <a:lnTo>
                      <a:pt x="1095" y="450"/>
                    </a:lnTo>
                    <a:lnTo>
                      <a:pt x="1098" y="444"/>
                    </a:lnTo>
                    <a:lnTo>
                      <a:pt x="1099" y="434"/>
                    </a:lnTo>
                    <a:lnTo>
                      <a:pt x="1098" y="433"/>
                    </a:lnTo>
                    <a:lnTo>
                      <a:pt x="1095" y="439"/>
                    </a:lnTo>
                    <a:lnTo>
                      <a:pt x="1093" y="443"/>
                    </a:lnTo>
                    <a:lnTo>
                      <a:pt x="1090" y="444"/>
                    </a:lnTo>
                    <a:lnTo>
                      <a:pt x="1089" y="444"/>
                    </a:lnTo>
                    <a:lnTo>
                      <a:pt x="1090" y="438"/>
                    </a:lnTo>
                    <a:lnTo>
                      <a:pt x="1095" y="425"/>
                    </a:lnTo>
                    <a:lnTo>
                      <a:pt x="1078" y="424"/>
                    </a:lnTo>
                    <a:lnTo>
                      <a:pt x="1060" y="416"/>
                    </a:lnTo>
                    <a:lnTo>
                      <a:pt x="1033" y="413"/>
                    </a:lnTo>
                    <a:lnTo>
                      <a:pt x="1018" y="405"/>
                    </a:lnTo>
                    <a:lnTo>
                      <a:pt x="1004" y="403"/>
                    </a:lnTo>
                    <a:lnTo>
                      <a:pt x="987" y="392"/>
                    </a:lnTo>
                    <a:lnTo>
                      <a:pt x="970" y="366"/>
                    </a:lnTo>
                    <a:lnTo>
                      <a:pt x="955" y="319"/>
                    </a:lnTo>
                    <a:lnTo>
                      <a:pt x="938" y="308"/>
                    </a:lnTo>
                    <a:lnTo>
                      <a:pt x="930" y="288"/>
                    </a:lnTo>
                    <a:lnTo>
                      <a:pt x="914" y="271"/>
                    </a:lnTo>
                    <a:lnTo>
                      <a:pt x="894" y="225"/>
                    </a:lnTo>
                    <a:lnTo>
                      <a:pt x="883" y="217"/>
                    </a:lnTo>
                    <a:lnTo>
                      <a:pt x="877" y="207"/>
                    </a:lnTo>
                    <a:lnTo>
                      <a:pt x="860" y="191"/>
                    </a:lnTo>
                    <a:lnTo>
                      <a:pt x="852" y="181"/>
                    </a:lnTo>
                    <a:lnTo>
                      <a:pt x="807" y="183"/>
                    </a:lnTo>
                    <a:lnTo>
                      <a:pt x="796" y="180"/>
                    </a:lnTo>
                    <a:lnTo>
                      <a:pt x="785" y="185"/>
                    </a:lnTo>
                    <a:lnTo>
                      <a:pt x="782" y="188"/>
                    </a:lnTo>
                    <a:lnTo>
                      <a:pt x="759" y="235"/>
                    </a:lnTo>
                    <a:lnTo>
                      <a:pt x="735" y="230"/>
                    </a:lnTo>
                    <a:lnTo>
                      <a:pt x="711" y="214"/>
                    </a:lnTo>
                    <a:lnTo>
                      <a:pt x="692" y="198"/>
                    </a:lnTo>
                    <a:lnTo>
                      <a:pt x="678" y="180"/>
                    </a:lnTo>
                    <a:lnTo>
                      <a:pt x="664" y="129"/>
                    </a:lnTo>
                    <a:lnTo>
                      <a:pt x="635" y="110"/>
                    </a:lnTo>
                    <a:lnTo>
                      <a:pt x="615" y="93"/>
                    </a:lnTo>
                    <a:lnTo>
                      <a:pt x="606" y="80"/>
                    </a:lnTo>
                    <a:lnTo>
                      <a:pt x="594" y="74"/>
                    </a:lnTo>
                    <a:lnTo>
                      <a:pt x="587" y="62"/>
                    </a:lnTo>
                    <a:lnTo>
                      <a:pt x="582" y="59"/>
                    </a:lnTo>
                    <a:lnTo>
                      <a:pt x="572" y="53"/>
                    </a:lnTo>
                    <a:lnTo>
                      <a:pt x="482" y="54"/>
                    </a:lnTo>
                    <a:lnTo>
                      <a:pt x="481" y="84"/>
                    </a:lnTo>
                    <a:lnTo>
                      <a:pt x="437" y="84"/>
                    </a:lnTo>
                    <a:lnTo>
                      <a:pt x="334" y="84"/>
                    </a:lnTo>
                    <a:lnTo>
                      <a:pt x="125" y="7"/>
                    </a:lnTo>
                    <a:lnTo>
                      <a:pt x="124" y="0"/>
                    </a:lnTo>
                    <a:lnTo>
                      <a:pt x="0" y="10"/>
                    </a:lnTo>
                    <a:lnTo>
                      <a:pt x="7" y="18"/>
                    </a:lnTo>
                    <a:lnTo>
                      <a:pt x="8" y="25"/>
                    </a:lnTo>
                    <a:lnTo>
                      <a:pt x="12" y="31"/>
                    </a:lnTo>
                    <a:lnTo>
                      <a:pt x="16" y="41"/>
                    </a:lnTo>
                    <a:lnTo>
                      <a:pt x="22" y="47"/>
                    </a:lnTo>
                    <a:lnTo>
                      <a:pt x="22" y="52"/>
                    </a:lnTo>
                    <a:lnTo>
                      <a:pt x="25" y="52"/>
                    </a:lnTo>
                    <a:lnTo>
                      <a:pt x="29" y="57"/>
                    </a:lnTo>
                    <a:lnTo>
                      <a:pt x="30" y="73"/>
                    </a:lnTo>
                    <a:lnTo>
                      <a:pt x="48" y="99"/>
                    </a:lnTo>
                    <a:lnTo>
                      <a:pt x="50" y="106"/>
                    </a:lnTo>
                    <a:lnTo>
                      <a:pt x="50" y="111"/>
                    </a:lnTo>
                    <a:lnTo>
                      <a:pt x="52" y="112"/>
                    </a:lnTo>
                    <a:lnTo>
                      <a:pt x="54" y="117"/>
                    </a:lnTo>
                    <a:lnTo>
                      <a:pt x="57" y="120"/>
                    </a:lnTo>
                    <a:lnTo>
                      <a:pt x="65" y="137"/>
                    </a:lnTo>
                    <a:lnTo>
                      <a:pt x="65" y="147"/>
                    </a:lnTo>
                    <a:lnTo>
                      <a:pt x="66" y="149"/>
                    </a:lnTo>
                    <a:lnTo>
                      <a:pt x="70" y="145"/>
                    </a:lnTo>
                    <a:lnTo>
                      <a:pt x="72" y="147"/>
                    </a:lnTo>
                    <a:lnTo>
                      <a:pt x="75" y="155"/>
                    </a:lnTo>
                    <a:lnTo>
                      <a:pt x="78" y="176"/>
                    </a:lnTo>
                    <a:lnTo>
                      <a:pt x="82" y="187"/>
                    </a:lnTo>
                    <a:lnTo>
                      <a:pt x="84" y="191"/>
                    </a:lnTo>
                    <a:lnTo>
                      <a:pt x="94" y="195"/>
                    </a:lnTo>
                    <a:lnTo>
                      <a:pt x="98" y="197"/>
                    </a:lnTo>
                    <a:lnTo>
                      <a:pt x="104" y="198"/>
                    </a:lnTo>
                    <a:lnTo>
                      <a:pt x="111" y="208"/>
                    </a:lnTo>
                    <a:lnTo>
                      <a:pt x="121" y="209"/>
                    </a:lnTo>
                    <a:lnTo>
                      <a:pt x="126" y="217"/>
                    </a:lnTo>
                    <a:lnTo>
                      <a:pt x="132" y="228"/>
                    </a:lnTo>
                    <a:lnTo>
                      <a:pt x="136" y="230"/>
                    </a:lnTo>
                    <a:lnTo>
                      <a:pt x="147" y="241"/>
                    </a:lnTo>
                    <a:lnTo>
                      <a:pt x="151" y="244"/>
                    </a:lnTo>
                    <a:lnTo>
                      <a:pt x="170" y="268"/>
                    </a:lnTo>
                    <a:lnTo>
                      <a:pt x="172" y="276"/>
                    </a:lnTo>
                    <a:lnTo>
                      <a:pt x="172" y="284"/>
                    </a:lnTo>
                    <a:lnTo>
                      <a:pt x="173" y="287"/>
                    </a:lnTo>
                    <a:lnTo>
                      <a:pt x="172" y="290"/>
                    </a:lnTo>
                    <a:lnTo>
                      <a:pt x="173" y="295"/>
                    </a:lnTo>
                    <a:lnTo>
                      <a:pt x="168" y="296"/>
                    </a:lnTo>
                    <a:lnTo>
                      <a:pt x="164" y="300"/>
                    </a:lnTo>
                    <a:lnTo>
                      <a:pt x="164" y="305"/>
                    </a:lnTo>
                    <a:lnTo>
                      <a:pt x="167" y="306"/>
                    </a:lnTo>
                    <a:lnTo>
                      <a:pt x="165" y="311"/>
                    </a:lnTo>
                    <a:lnTo>
                      <a:pt x="159" y="306"/>
                    </a:lnTo>
                    <a:lnTo>
                      <a:pt x="142" y="311"/>
                    </a:lnTo>
                    <a:lnTo>
                      <a:pt x="120" y="309"/>
                    </a:lnTo>
                    <a:lnTo>
                      <a:pt x="120" y="317"/>
                    </a:lnTo>
                    <a:lnTo>
                      <a:pt x="122" y="319"/>
                    </a:lnTo>
                    <a:lnTo>
                      <a:pt x="126" y="315"/>
                    </a:lnTo>
                    <a:lnTo>
                      <a:pt x="137" y="326"/>
                    </a:lnTo>
                    <a:lnTo>
                      <a:pt x="147" y="330"/>
                    </a:lnTo>
                    <a:lnTo>
                      <a:pt x="149" y="333"/>
                    </a:lnTo>
                    <a:lnTo>
                      <a:pt x="152" y="344"/>
                    </a:lnTo>
                    <a:lnTo>
                      <a:pt x="156" y="347"/>
                    </a:lnTo>
                    <a:lnTo>
                      <a:pt x="165" y="348"/>
                    </a:lnTo>
                    <a:lnTo>
                      <a:pt x="170" y="351"/>
                    </a:lnTo>
                    <a:lnTo>
                      <a:pt x="173" y="357"/>
                    </a:lnTo>
                    <a:lnTo>
                      <a:pt x="179" y="358"/>
                    </a:lnTo>
                    <a:lnTo>
                      <a:pt x="188" y="363"/>
                    </a:lnTo>
                    <a:lnTo>
                      <a:pt x="192" y="369"/>
                    </a:lnTo>
                    <a:lnTo>
                      <a:pt x="199" y="373"/>
                    </a:lnTo>
                    <a:lnTo>
                      <a:pt x="212" y="375"/>
                    </a:lnTo>
                    <a:lnTo>
                      <a:pt x="222" y="363"/>
                    </a:lnTo>
                    <a:lnTo>
                      <a:pt x="224" y="368"/>
                    </a:lnTo>
                    <a:lnTo>
                      <a:pt x="223" y="375"/>
                    </a:lnTo>
                    <a:lnTo>
                      <a:pt x="227" y="380"/>
                    </a:lnTo>
                    <a:lnTo>
                      <a:pt x="239" y="397"/>
                    </a:lnTo>
                    <a:lnTo>
                      <a:pt x="251" y="405"/>
                    </a:lnTo>
                    <a:lnTo>
                      <a:pt x="258" y="408"/>
                    </a:lnTo>
                    <a:lnTo>
                      <a:pt x="264" y="408"/>
                    </a:lnTo>
                    <a:lnTo>
                      <a:pt x="267" y="414"/>
                    </a:lnTo>
                    <a:lnTo>
                      <a:pt x="277" y="436"/>
                    </a:lnTo>
                    <a:lnTo>
                      <a:pt x="278" y="444"/>
                    </a:lnTo>
                    <a:lnTo>
                      <a:pt x="280" y="466"/>
                    </a:lnTo>
                    <a:lnTo>
                      <a:pt x="276" y="483"/>
                    </a:lnTo>
                    <a:lnTo>
                      <a:pt x="272" y="491"/>
                    </a:lnTo>
                    <a:lnTo>
                      <a:pt x="272" y="497"/>
                    </a:lnTo>
                    <a:lnTo>
                      <a:pt x="275" y="492"/>
                    </a:lnTo>
                    <a:lnTo>
                      <a:pt x="277" y="491"/>
                    </a:lnTo>
                    <a:lnTo>
                      <a:pt x="280" y="495"/>
                    </a:lnTo>
                    <a:lnTo>
                      <a:pt x="286" y="494"/>
                    </a:lnTo>
                    <a:lnTo>
                      <a:pt x="291" y="498"/>
                    </a:lnTo>
                    <a:lnTo>
                      <a:pt x="292" y="504"/>
                    </a:lnTo>
                    <a:lnTo>
                      <a:pt x="294" y="508"/>
                    </a:lnTo>
                    <a:lnTo>
                      <a:pt x="305" y="509"/>
                    </a:lnTo>
                    <a:lnTo>
                      <a:pt x="305" y="514"/>
                    </a:lnTo>
                    <a:lnTo>
                      <a:pt x="315" y="524"/>
                    </a:lnTo>
                    <a:lnTo>
                      <a:pt x="334" y="534"/>
                    </a:lnTo>
                    <a:lnTo>
                      <a:pt x="340" y="541"/>
                    </a:lnTo>
                    <a:lnTo>
                      <a:pt x="361" y="559"/>
                    </a:lnTo>
                    <a:lnTo>
                      <a:pt x="368" y="562"/>
                    </a:lnTo>
                    <a:lnTo>
                      <a:pt x="379" y="575"/>
                    </a:lnTo>
                    <a:lnTo>
                      <a:pt x="388" y="600"/>
                    </a:lnTo>
                    <a:lnTo>
                      <a:pt x="394" y="606"/>
                    </a:lnTo>
                    <a:lnTo>
                      <a:pt x="399" y="607"/>
                    </a:lnTo>
                    <a:lnTo>
                      <a:pt x="404" y="601"/>
                    </a:lnTo>
                    <a:lnTo>
                      <a:pt x="412" y="597"/>
                    </a:lnTo>
                    <a:lnTo>
                      <a:pt x="419" y="590"/>
                    </a:lnTo>
                    <a:lnTo>
                      <a:pt x="422" y="584"/>
                    </a:lnTo>
                    <a:lnTo>
                      <a:pt x="423" y="575"/>
                    </a:lnTo>
                    <a:lnTo>
                      <a:pt x="421" y="569"/>
                    </a:lnTo>
                    <a:lnTo>
                      <a:pt x="415" y="563"/>
                    </a:lnTo>
                    <a:lnTo>
                      <a:pt x="412" y="557"/>
                    </a:lnTo>
                    <a:lnTo>
                      <a:pt x="404" y="546"/>
                    </a:lnTo>
                    <a:lnTo>
                      <a:pt x="404" y="541"/>
                    </a:lnTo>
                    <a:lnTo>
                      <a:pt x="390" y="532"/>
                    </a:lnTo>
                    <a:lnTo>
                      <a:pt x="382" y="524"/>
                    </a:lnTo>
                    <a:lnTo>
                      <a:pt x="373" y="531"/>
                    </a:lnTo>
                    <a:lnTo>
                      <a:pt x="367" y="529"/>
                    </a:lnTo>
                    <a:lnTo>
                      <a:pt x="362" y="524"/>
                    </a:lnTo>
                    <a:lnTo>
                      <a:pt x="355" y="511"/>
                    </a:lnTo>
                    <a:lnTo>
                      <a:pt x="353" y="507"/>
                    </a:lnTo>
                    <a:lnTo>
                      <a:pt x="353" y="488"/>
                    </a:lnTo>
                    <a:lnTo>
                      <a:pt x="346" y="475"/>
                    </a:lnTo>
                    <a:lnTo>
                      <a:pt x="342" y="468"/>
                    </a:lnTo>
                    <a:lnTo>
                      <a:pt x="341" y="470"/>
                    </a:lnTo>
                    <a:lnTo>
                      <a:pt x="341" y="451"/>
                    </a:lnTo>
                    <a:lnTo>
                      <a:pt x="333" y="445"/>
                    </a:lnTo>
                    <a:lnTo>
                      <a:pt x="330" y="441"/>
                    </a:lnTo>
                    <a:lnTo>
                      <a:pt x="324" y="434"/>
                    </a:lnTo>
                    <a:lnTo>
                      <a:pt x="323" y="424"/>
                    </a:lnTo>
                    <a:lnTo>
                      <a:pt x="320" y="405"/>
                    </a:lnTo>
                    <a:lnTo>
                      <a:pt x="317" y="402"/>
                    </a:lnTo>
                    <a:lnTo>
                      <a:pt x="315" y="395"/>
                    </a:lnTo>
                    <a:lnTo>
                      <a:pt x="308" y="379"/>
                    </a:lnTo>
                    <a:lnTo>
                      <a:pt x="299" y="370"/>
                    </a:lnTo>
                    <a:lnTo>
                      <a:pt x="294" y="370"/>
                    </a:lnTo>
                    <a:lnTo>
                      <a:pt x="296" y="382"/>
                    </a:lnTo>
                    <a:lnTo>
                      <a:pt x="299" y="387"/>
                    </a:lnTo>
                    <a:lnTo>
                      <a:pt x="298" y="387"/>
                    </a:lnTo>
                    <a:lnTo>
                      <a:pt x="292" y="380"/>
                    </a:lnTo>
                    <a:lnTo>
                      <a:pt x="292" y="375"/>
                    </a:lnTo>
                    <a:lnTo>
                      <a:pt x="287" y="368"/>
                    </a:lnTo>
                    <a:lnTo>
                      <a:pt x="285" y="360"/>
                    </a:lnTo>
                    <a:lnTo>
                      <a:pt x="285" y="358"/>
                    </a:lnTo>
                    <a:lnTo>
                      <a:pt x="282" y="353"/>
                    </a:lnTo>
                    <a:lnTo>
                      <a:pt x="274" y="349"/>
                    </a:lnTo>
                    <a:lnTo>
                      <a:pt x="272" y="341"/>
                    </a:lnTo>
                    <a:lnTo>
                      <a:pt x="266" y="330"/>
                    </a:lnTo>
                    <a:lnTo>
                      <a:pt x="247" y="309"/>
                    </a:lnTo>
                    <a:lnTo>
                      <a:pt x="244" y="298"/>
                    </a:lnTo>
                    <a:lnTo>
                      <a:pt x="243" y="289"/>
                    </a:lnTo>
                    <a:lnTo>
                      <a:pt x="240" y="282"/>
                    </a:lnTo>
                    <a:lnTo>
                      <a:pt x="239" y="274"/>
                    </a:lnTo>
                    <a:lnTo>
                      <a:pt x="238" y="274"/>
                    </a:lnTo>
                    <a:lnTo>
                      <a:pt x="237" y="271"/>
                    </a:lnTo>
                    <a:lnTo>
                      <a:pt x="234" y="269"/>
                    </a:lnTo>
                    <a:lnTo>
                      <a:pt x="231" y="271"/>
                    </a:lnTo>
                    <a:lnTo>
                      <a:pt x="229" y="269"/>
                    </a:lnTo>
                    <a:lnTo>
                      <a:pt x="224" y="261"/>
                    </a:lnTo>
                    <a:lnTo>
                      <a:pt x="219" y="246"/>
                    </a:lnTo>
                    <a:lnTo>
                      <a:pt x="217" y="247"/>
                    </a:lnTo>
                    <a:lnTo>
                      <a:pt x="215" y="246"/>
                    </a:lnTo>
                    <a:lnTo>
                      <a:pt x="208" y="241"/>
                    </a:lnTo>
                    <a:lnTo>
                      <a:pt x="204" y="242"/>
                    </a:lnTo>
                    <a:lnTo>
                      <a:pt x="197" y="229"/>
                    </a:lnTo>
                    <a:lnTo>
                      <a:pt x="195" y="218"/>
                    </a:lnTo>
                    <a:lnTo>
                      <a:pt x="175" y="202"/>
                    </a:lnTo>
                    <a:lnTo>
                      <a:pt x="170" y="197"/>
                    </a:lnTo>
                    <a:lnTo>
                      <a:pt x="168" y="192"/>
                    </a:lnTo>
                    <a:lnTo>
                      <a:pt x="164" y="190"/>
                    </a:lnTo>
                    <a:lnTo>
                      <a:pt x="157" y="188"/>
                    </a:lnTo>
                    <a:lnTo>
                      <a:pt x="156" y="183"/>
                    </a:lnTo>
                    <a:lnTo>
                      <a:pt x="152" y="176"/>
                    </a:lnTo>
                    <a:lnTo>
                      <a:pt x="148" y="169"/>
                    </a:lnTo>
                    <a:lnTo>
                      <a:pt x="143" y="164"/>
                    </a:lnTo>
                    <a:lnTo>
                      <a:pt x="140" y="143"/>
                    </a:lnTo>
                    <a:lnTo>
                      <a:pt x="138" y="125"/>
                    </a:lnTo>
                    <a:lnTo>
                      <a:pt x="137" y="115"/>
                    </a:lnTo>
                    <a:lnTo>
                      <a:pt x="132" y="107"/>
                    </a:lnTo>
                    <a:lnTo>
                      <a:pt x="130" y="100"/>
                    </a:lnTo>
                    <a:lnTo>
                      <a:pt x="127" y="82"/>
                    </a:lnTo>
                    <a:lnTo>
                      <a:pt x="127" y="72"/>
                    </a:lnTo>
                    <a:lnTo>
                      <a:pt x="129" y="64"/>
                    </a:lnTo>
                    <a:lnTo>
                      <a:pt x="127" y="56"/>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grpSp>
            <p:nvGrpSpPr>
              <p:cNvPr id="149" name="Group 270"/>
              <p:cNvGrpSpPr>
                <a:grpSpLocks noChangeAspect="1"/>
              </p:cNvGrpSpPr>
              <p:nvPr/>
            </p:nvGrpSpPr>
            <p:grpSpPr bwMode="gray">
              <a:xfrm>
                <a:off x="300695" y="738299"/>
                <a:ext cx="763345" cy="666790"/>
                <a:chOff x="672" y="1356"/>
                <a:chExt cx="1112" cy="848"/>
              </a:xfrm>
              <a:solidFill>
                <a:schemeClr val="accent5"/>
              </a:solidFill>
            </p:grpSpPr>
            <p:grpSp>
              <p:nvGrpSpPr>
                <p:cNvPr id="324" name="Group 271"/>
                <p:cNvGrpSpPr>
                  <a:grpSpLocks noChangeAspect="1"/>
                </p:cNvGrpSpPr>
                <p:nvPr/>
              </p:nvGrpSpPr>
              <p:grpSpPr bwMode="gray">
                <a:xfrm>
                  <a:off x="672" y="1356"/>
                  <a:ext cx="418" cy="413"/>
                  <a:chOff x="672" y="1356"/>
                  <a:chExt cx="418" cy="413"/>
                </a:xfrm>
                <a:grpFill/>
              </p:grpSpPr>
              <p:sp>
                <p:nvSpPr>
                  <p:cNvPr id="331" name="Freeform 272"/>
                  <p:cNvSpPr>
                    <a:spLocks noChangeAspect="1"/>
                  </p:cNvSpPr>
                  <p:nvPr/>
                </p:nvSpPr>
                <p:spPr bwMode="gray">
                  <a:xfrm>
                    <a:off x="776" y="1738"/>
                    <a:ext cx="3" cy="7"/>
                  </a:xfrm>
                  <a:custGeom>
                    <a:avLst/>
                    <a:gdLst/>
                    <a:ahLst/>
                    <a:cxnLst>
                      <a:cxn ang="0">
                        <a:pos x="3" y="0"/>
                      </a:cxn>
                      <a:cxn ang="0">
                        <a:pos x="0" y="5"/>
                      </a:cxn>
                      <a:cxn ang="0">
                        <a:pos x="1" y="3"/>
                      </a:cxn>
                      <a:cxn ang="0">
                        <a:pos x="7" y="3"/>
                      </a:cxn>
                      <a:cxn ang="0">
                        <a:pos x="12" y="6"/>
                      </a:cxn>
                      <a:cxn ang="0">
                        <a:pos x="9" y="10"/>
                      </a:cxn>
                      <a:cxn ang="0">
                        <a:pos x="11" y="13"/>
                      </a:cxn>
                      <a:cxn ang="0">
                        <a:pos x="5" y="33"/>
                      </a:cxn>
                      <a:cxn ang="0">
                        <a:pos x="4" y="29"/>
                      </a:cxn>
                      <a:cxn ang="0">
                        <a:pos x="4" y="9"/>
                      </a:cxn>
                      <a:cxn ang="0">
                        <a:pos x="3" y="6"/>
                      </a:cxn>
                      <a:cxn ang="0">
                        <a:pos x="3" y="0"/>
                      </a:cxn>
                    </a:cxnLst>
                    <a:rect l="0" t="0" r="r" b="b"/>
                    <a:pathLst>
                      <a:path w="12" h="33">
                        <a:moveTo>
                          <a:pt x="3" y="0"/>
                        </a:moveTo>
                        <a:lnTo>
                          <a:pt x="0" y="5"/>
                        </a:lnTo>
                        <a:lnTo>
                          <a:pt x="1" y="3"/>
                        </a:lnTo>
                        <a:lnTo>
                          <a:pt x="7" y="3"/>
                        </a:lnTo>
                        <a:lnTo>
                          <a:pt x="12" y="6"/>
                        </a:lnTo>
                        <a:lnTo>
                          <a:pt x="9" y="10"/>
                        </a:lnTo>
                        <a:lnTo>
                          <a:pt x="11" y="13"/>
                        </a:lnTo>
                        <a:lnTo>
                          <a:pt x="5" y="33"/>
                        </a:lnTo>
                        <a:lnTo>
                          <a:pt x="4" y="29"/>
                        </a:lnTo>
                        <a:lnTo>
                          <a:pt x="4" y="9"/>
                        </a:lnTo>
                        <a:lnTo>
                          <a:pt x="3" y="6"/>
                        </a:lnTo>
                        <a:lnTo>
                          <a:pt x="3"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32" name="Freeform 273"/>
                  <p:cNvSpPr>
                    <a:spLocks noChangeAspect="1"/>
                  </p:cNvSpPr>
                  <p:nvPr/>
                </p:nvSpPr>
                <p:spPr bwMode="gray">
                  <a:xfrm>
                    <a:off x="833" y="1721"/>
                    <a:ext cx="6" cy="4"/>
                  </a:xfrm>
                  <a:custGeom>
                    <a:avLst/>
                    <a:gdLst/>
                    <a:ahLst/>
                    <a:cxnLst>
                      <a:cxn ang="0">
                        <a:pos x="13" y="9"/>
                      </a:cxn>
                      <a:cxn ang="0">
                        <a:pos x="5" y="18"/>
                      </a:cxn>
                      <a:cxn ang="0">
                        <a:pos x="0" y="9"/>
                      </a:cxn>
                      <a:cxn ang="0">
                        <a:pos x="5" y="2"/>
                      </a:cxn>
                      <a:cxn ang="0">
                        <a:pos x="10" y="0"/>
                      </a:cxn>
                      <a:cxn ang="0">
                        <a:pos x="13" y="1"/>
                      </a:cxn>
                      <a:cxn ang="0">
                        <a:pos x="26" y="1"/>
                      </a:cxn>
                      <a:cxn ang="0">
                        <a:pos x="27" y="3"/>
                      </a:cxn>
                      <a:cxn ang="0">
                        <a:pos x="13" y="9"/>
                      </a:cxn>
                    </a:cxnLst>
                    <a:rect l="0" t="0" r="r" b="b"/>
                    <a:pathLst>
                      <a:path w="27" h="18">
                        <a:moveTo>
                          <a:pt x="13" y="9"/>
                        </a:moveTo>
                        <a:lnTo>
                          <a:pt x="5" y="18"/>
                        </a:lnTo>
                        <a:lnTo>
                          <a:pt x="0" y="9"/>
                        </a:lnTo>
                        <a:lnTo>
                          <a:pt x="5" y="2"/>
                        </a:lnTo>
                        <a:lnTo>
                          <a:pt x="10" y="0"/>
                        </a:lnTo>
                        <a:lnTo>
                          <a:pt x="13" y="1"/>
                        </a:lnTo>
                        <a:lnTo>
                          <a:pt x="26" y="1"/>
                        </a:lnTo>
                        <a:lnTo>
                          <a:pt x="27" y="3"/>
                        </a:lnTo>
                        <a:lnTo>
                          <a:pt x="13" y="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33" name="Freeform 274"/>
                  <p:cNvSpPr>
                    <a:spLocks noChangeAspect="1"/>
                  </p:cNvSpPr>
                  <p:nvPr/>
                </p:nvSpPr>
                <p:spPr bwMode="gray">
                  <a:xfrm>
                    <a:off x="817" y="1706"/>
                    <a:ext cx="29" cy="24"/>
                  </a:xfrm>
                  <a:custGeom>
                    <a:avLst/>
                    <a:gdLst/>
                    <a:ahLst/>
                    <a:cxnLst>
                      <a:cxn ang="0">
                        <a:pos x="0" y="60"/>
                      </a:cxn>
                      <a:cxn ang="0">
                        <a:pos x="9" y="56"/>
                      </a:cxn>
                      <a:cxn ang="0">
                        <a:pos x="21" y="33"/>
                      </a:cxn>
                      <a:cxn ang="0">
                        <a:pos x="28" y="30"/>
                      </a:cxn>
                      <a:cxn ang="0">
                        <a:pos x="45" y="29"/>
                      </a:cxn>
                      <a:cxn ang="0">
                        <a:pos x="44" y="39"/>
                      </a:cxn>
                      <a:cxn ang="0">
                        <a:pos x="48" y="51"/>
                      </a:cxn>
                      <a:cxn ang="0">
                        <a:pos x="58" y="43"/>
                      </a:cxn>
                      <a:cxn ang="0">
                        <a:pos x="58" y="34"/>
                      </a:cxn>
                      <a:cxn ang="0">
                        <a:pos x="50" y="16"/>
                      </a:cxn>
                      <a:cxn ang="0">
                        <a:pos x="53" y="6"/>
                      </a:cxn>
                      <a:cxn ang="0">
                        <a:pos x="66" y="14"/>
                      </a:cxn>
                      <a:cxn ang="0">
                        <a:pos x="70" y="25"/>
                      </a:cxn>
                      <a:cxn ang="0">
                        <a:pos x="80" y="12"/>
                      </a:cxn>
                      <a:cxn ang="0">
                        <a:pos x="93" y="9"/>
                      </a:cxn>
                      <a:cxn ang="0">
                        <a:pos x="90" y="0"/>
                      </a:cxn>
                      <a:cxn ang="0">
                        <a:pos x="100" y="1"/>
                      </a:cxn>
                      <a:cxn ang="0">
                        <a:pos x="104" y="14"/>
                      </a:cxn>
                      <a:cxn ang="0">
                        <a:pos x="117" y="4"/>
                      </a:cxn>
                      <a:cxn ang="0">
                        <a:pos x="128" y="7"/>
                      </a:cxn>
                      <a:cxn ang="0">
                        <a:pos x="125" y="23"/>
                      </a:cxn>
                      <a:cxn ang="0">
                        <a:pos x="127" y="29"/>
                      </a:cxn>
                      <a:cxn ang="0">
                        <a:pos x="145" y="34"/>
                      </a:cxn>
                      <a:cxn ang="0">
                        <a:pos x="129" y="49"/>
                      </a:cxn>
                      <a:cxn ang="0">
                        <a:pos x="104" y="40"/>
                      </a:cxn>
                      <a:cxn ang="0">
                        <a:pos x="118" y="52"/>
                      </a:cxn>
                      <a:cxn ang="0">
                        <a:pos x="122" y="65"/>
                      </a:cxn>
                      <a:cxn ang="0">
                        <a:pos x="112" y="56"/>
                      </a:cxn>
                      <a:cxn ang="0">
                        <a:pos x="103" y="61"/>
                      </a:cxn>
                      <a:cxn ang="0">
                        <a:pos x="96" y="63"/>
                      </a:cxn>
                      <a:cxn ang="0">
                        <a:pos x="95" y="68"/>
                      </a:cxn>
                      <a:cxn ang="0">
                        <a:pos x="74" y="86"/>
                      </a:cxn>
                      <a:cxn ang="0">
                        <a:pos x="65" y="90"/>
                      </a:cxn>
                      <a:cxn ang="0">
                        <a:pos x="66" y="102"/>
                      </a:cxn>
                      <a:cxn ang="0">
                        <a:pos x="43" y="117"/>
                      </a:cxn>
                      <a:cxn ang="0">
                        <a:pos x="53" y="100"/>
                      </a:cxn>
                      <a:cxn ang="0">
                        <a:pos x="44" y="93"/>
                      </a:cxn>
                      <a:cxn ang="0">
                        <a:pos x="44" y="83"/>
                      </a:cxn>
                      <a:cxn ang="0">
                        <a:pos x="31" y="77"/>
                      </a:cxn>
                      <a:cxn ang="0">
                        <a:pos x="29" y="82"/>
                      </a:cxn>
                      <a:cxn ang="0">
                        <a:pos x="37" y="102"/>
                      </a:cxn>
                      <a:cxn ang="0">
                        <a:pos x="20" y="98"/>
                      </a:cxn>
                      <a:cxn ang="0">
                        <a:pos x="16" y="78"/>
                      </a:cxn>
                      <a:cxn ang="0">
                        <a:pos x="7" y="66"/>
                      </a:cxn>
                    </a:cxnLst>
                    <a:rect l="0" t="0" r="r" b="b"/>
                    <a:pathLst>
                      <a:path w="145" h="117">
                        <a:moveTo>
                          <a:pt x="4" y="59"/>
                        </a:moveTo>
                        <a:lnTo>
                          <a:pt x="0" y="60"/>
                        </a:lnTo>
                        <a:lnTo>
                          <a:pt x="0" y="56"/>
                        </a:lnTo>
                        <a:lnTo>
                          <a:pt x="9" y="56"/>
                        </a:lnTo>
                        <a:lnTo>
                          <a:pt x="9" y="47"/>
                        </a:lnTo>
                        <a:lnTo>
                          <a:pt x="21" y="33"/>
                        </a:lnTo>
                        <a:lnTo>
                          <a:pt x="25" y="34"/>
                        </a:lnTo>
                        <a:lnTo>
                          <a:pt x="28" y="30"/>
                        </a:lnTo>
                        <a:lnTo>
                          <a:pt x="39" y="29"/>
                        </a:lnTo>
                        <a:lnTo>
                          <a:pt x="45" y="29"/>
                        </a:lnTo>
                        <a:lnTo>
                          <a:pt x="39" y="38"/>
                        </a:lnTo>
                        <a:lnTo>
                          <a:pt x="44" y="39"/>
                        </a:lnTo>
                        <a:lnTo>
                          <a:pt x="47" y="44"/>
                        </a:lnTo>
                        <a:lnTo>
                          <a:pt x="48" y="51"/>
                        </a:lnTo>
                        <a:lnTo>
                          <a:pt x="57" y="54"/>
                        </a:lnTo>
                        <a:lnTo>
                          <a:pt x="58" y="43"/>
                        </a:lnTo>
                        <a:lnTo>
                          <a:pt x="60" y="39"/>
                        </a:lnTo>
                        <a:lnTo>
                          <a:pt x="58" y="34"/>
                        </a:lnTo>
                        <a:lnTo>
                          <a:pt x="63" y="32"/>
                        </a:lnTo>
                        <a:lnTo>
                          <a:pt x="50" y="16"/>
                        </a:lnTo>
                        <a:lnTo>
                          <a:pt x="49" y="9"/>
                        </a:lnTo>
                        <a:lnTo>
                          <a:pt x="53" y="6"/>
                        </a:lnTo>
                        <a:lnTo>
                          <a:pt x="61" y="4"/>
                        </a:lnTo>
                        <a:lnTo>
                          <a:pt x="66" y="14"/>
                        </a:lnTo>
                        <a:lnTo>
                          <a:pt x="68" y="24"/>
                        </a:lnTo>
                        <a:lnTo>
                          <a:pt x="70" y="25"/>
                        </a:lnTo>
                        <a:lnTo>
                          <a:pt x="75" y="16"/>
                        </a:lnTo>
                        <a:lnTo>
                          <a:pt x="80" y="12"/>
                        </a:lnTo>
                        <a:lnTo>
                          <a:pt x="90" y="14"/>
                        </a:lnTo>
                        <a:lnTo>
                          <a:pt x="93" y="9"/>
                        </a:lnTo>
                        <a:lnTo>
                          <a:pt x="95" y="6"/>
                        </a:lnTo>
                        <a:lnTo>
                          <a:pt x="90" y="0"/>
                        </a:lnTo>
                        <a:lnTo>
                          <a:pt x="96" y="2"/>
                        </a:lnTo>
                        <a:lnTo>
                          <a:pt x="100" y="1"/>
                        </a:lnTo>
                        <a:lnTo>
                          <a:pt x="104" y="2"/>
                        </a:lnTo>
                        <a:lnTo>
                          <a:pt x="104" y="14"/>
                        </a:lnTo>
                        <a:lnTo>
                          <a:pt x="108" y="18"/>
                        </a:lnTo>
                        <a:lnTo>
                          <a:pt x="117" y="4"/>
                        </a:lnTo>
                        <a:lnTo>
                          <a:pt x="125" y="2"/>
                        </a:lnTo>
                        <a:lnTo>
                          <a:pt x="128" y="7"/>
                        </a:lnTo>
                        <a:lnTo>
                          <a:pt x="127" y="20"/>
                        </a:lnTo>
                        <a:lnTo>
                          <a:pt x="125" y="23"/>
                        </a:lnTo>
                        <a:lnTo>
                          <a:pt x="125" y="29"/>
                        </a:lnTo>
                        <a:lnTo>
                          <a:pt x="127" y="29"/>
                        </a:lnTo>
                        <a:lnTo>
                          <a:pt x="128" y="34"/>
                        </a:lnTo>
                        <a:lnTo>
                          <a:pt x="145" y="34"/>
                        </a:lnTo>
                        <a:lnTo>
                          <a:pt x="138" y="49"/>
                        </a:lnTo>
                        <a:lnTo>
                          <a:pt x="129" y="49"/>
                        </a:lnTo>
                        <a:lnTo>
                          <a:pt x="111" y="39"/>
                        </a:lnTo>
                        <a:lnTo>
                          <a:pt x="104" y="40"/>
                        </a:lnTo>
                        <a:lnTo>
                          <a:pt x="102" y="49"/>
                        </a:lnTo>
                        <a:lnTo>
                          <a:pt x="118" y="52"/>
                        </a:lnTo>
                        <a:lnTo>
                          <a:pt x="122" y="56"/>
                        </a:lnTo>
                        <a:lnTo>
                          <a:pt x="122" y="65"/>
                        </a:lnTo>
                        <a:lnTo>
                          <a:pt x="112" y="63"/>
                        </a:lnTo>
                        <a:lnTo>
                          <a:pt x="112" y="56"/>
                        </a:lnTo>
                        <a:lnTo>
                          <a:pt x="108" y="56"/>
                        </a:lnTo>
                        <a:lnTo>
                          <a:pt x="103" y="61"/>
                        </a:lnTo>
                        <a:lnTo>
                          <a:pt x="93" y="63"/>
                        </a:lnTo>
                        <a:lnTo>
                          <a:pt x="96" y="63"/>
                        </a:lnTo>
                        <a:lnTo>
                          <a:pt x="100" y="68"/>
                        </a:lnTo>
                        <a:lnTo>
                          <a:pt x="95" y="68"/>
                        </a:lnTo>
                        <a:lnTo>
                          <a:pt x="84" y="72"/>
                        </a:lnTo>
                        <a:lnTo>
                          <a:pt x="74" y="86"/>
                        </a:lnTo>
                        <a:lnTo>
                          <a:pt x="66" y="87"/>
                        </a:lnTo>
                        <a:lnTo>
                          <a:pt x="65" y="90"/>
                        </a:lnTo>
                        <a:lnTo>
                          <a:pt x="66" y="94"/>
                        </a:lnTo>
                        <a:lnTo>
                          <a:pt x="66" y="102"/>
                        </a:lnTo>
                        <a:lnTo>
                          <a:pt x="63" y="109"/>
                        </a:lnTo>
                        <a:lnTo>
                          <a:pt x="43" y="117"/>
                        </a:lnTo>
                        <a:lnTo>
                          <a:pt x="47" y="108"/>
                        </a:lnTo>
                        <a:lnTo>
                          <a:pt x="53" y="100"/>
                        </a:lnTo>
                        <a:lnTo>
                          <a:pt x="53" y="95"/>
                        </a:lnTo>
                        <a:lnTo>
                          <a:pt x="44" y="93"/>
                        </a:lnTo>
                        <a:lnTo>
                          <a:pt x="43" y="87"/>
                        </a:lnTo>
                        <a:lnTo>
                          <a:pt x="44" y="83"/>
                        </a:lnTo>
                        <a:lnTo>
                          <a:pt x="39" y="79"/>
                        </a:lnTo>
                        <a:lnTo>
                          <a:pt x="31" y="77"/>
                        </a:lnTo>
                        <a:lnTo>
                          <a:pt x="27" y="79"/>
                        </a:lnTo>
                        <a:lnTo>
                          <a:pt x="29" y="82"/>
                        </a:lnTo>
                        <a:lnTo>
                          <a:pt x="36" y="83"/>
                        </a:lnTo>
                        <a:lnTo>
                          <a:pt x="37" y="102"/>
                        </a:lnTo>
                        <a:lnTo>
                          <a:pt x="29" y="106"/>
                        </a:lnTo>
                        <a:lnTo>
                          <a:pt x="20" y="98"/>
                        </a:lnTo>
                        <a:lnTo>
                          <a:pt x="17" y="88"/>
                        </a:lnTo>
                        <a:lnTo>
                          <a:pt x="16" y="78"/>
                        </a:lnTo>
                        <a:lnTo>
                          <a:pt x="14" y="68"/>
                        </a:lnTo>
                        <a:lnTo>
                          <a:pt x="7" y="66"/>
                        </a:lnTo>
                        <a:lnTo>
                          <a:pt x="4" y="5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34" name="Freeform 275"/>
                  <p:cNvSpPr>
                    <a:spLocks noChangeAspect="1"/>
                  </p:cNvSpPr>
                  <p:nvPr/>
                </p:nvSpPr>
                <p:spPr bwMode="gray">
                  <a:xfrm>
                    <a:off x="672" y="1356"/>
                    <a:ext cx="328" cy="411"/>
                  </a:xfrm>
                  <a:custGeom>
                    <a:avLst/>
                    <a:gdLst/>
                    <a:ahLst/>
                    <a:cxnLst>
                      <a:cxn ang="0">
                        <a:pos x="1427" y="242"/>
                      </a:cxn>
                      <a:cxn ang="0">
                        <a:pos x="1252" y="223"/>
                      </a:cxn>
                      <a:cxn ang="0">
                        <a:pos x="977" y="152"/>
                      </a:cxn>
                      <a:cxn ang="0">
                        <a:pos x="845" y="94"/>
                      </a:cxn>
                      <a:cxn ang="0">
                        <a:pos x="709" y="40"/>
                      </a:cxn>
                      <a:cxn ang="0">
                        <a:pos x="672" y="64"/>
                      </a:cxn>
                      <a:cxn ang="0">
                        <a:pos x="602" y="33"/>
                      </a:cxn>
                      <a:cxn ang="0">
                        <a:pos x="466" y="88"/>
                      </a:cxn>
                      <a:cxn ang="0">
                        <a:pos x="440" y="158"/>
                      </a:cxn>
                      <a:cxn ang="0">
                        <a:pos x="353" y="233"/>
                      </a:cxn>
                      <a:cxn ang="0">
                        <a:pos x="270" y="323"/>
                      </a:cxn>
                      <a:cxn ang="0">
                        <a:pos x="102" y="459"/>
                      </a:cxn>
                      <a:cxn ang="0">
                        <a:pos x="233" y="608"/>
                      </a:cxn>
                      <a:cxn ang="0">
                        <a:pos x="319" y="670"/>
                      </a:cxn>
                      <a:cxn ang="0">
                        <a:pos x="436" y="717"/>
                      </a:cxn>
                      <a:cxn ang="0">
                        <a:pos x="392" y="748"/>
                      </a:cxn>
                      <a:cxn ang="0">
                        <a:pos x="393" y="780"/>
                      </a:cxn>
                      <a:cxn ang="0">
                        <a:pos x="289" y="796"/>
                      </a:cxn>
                      <a:cxn ang="0">
                        <a:pos x="160" y="749"/>
                      </a:cxn>
                      <a:cxn ang="0">
                        <a:pos x="36" y="829"/>
                      </a:cxn>
                      <a:cxn ang="0">
                        <a:pos x="70" y="906"/>
                      </a:cxn>
                      <a:cxn ang="0">
                        <a:pos x="270" y="1001"/>
                      </a:cxn>
                      <a:cxn ang="0">
                        <a:pos x="405" y="970"/>
                      </a:cxn>
                      <a:cxn ang="0">
                        <a:pos x="394" y="1115"/>
                      </a:cxn>
                      <a:cxn ang="0">
                        <a:pos x="256" y="1179"/>
                      </a:cxn>
                      <a:cxn ang="0">
                        <a:pos x="127" y="1305"/>
                      </a:cxn>
                      <a:cxn ang="0">
                        <a:pos x="155" y="1358"/>
                      </a:cxn>
                      <a:cxn ang="0">
                        <a:pos x="193" y="1420"/>
                      </a:cxn>
                      <a:cxn ang="0">
                        <a:pos x="222" y="1535"/>
                      </a:cxn>
                      <a:cxn ang="0">
                        <a:pos x="313" y="1517"/>
                      </a:cxn>
                      <a:cxn ang="0">
                        <a:pos x="349" y="1583"/>
                      </a:cxn>
                      <a:cxn ang="0">
                        <a:pos x="345" y="1683"/>
                      </a:cxn>
                      <a:cxn ang="0">
                        <a:pos x="461" y="1652"/>
                      </a:cxn>
                      <a:cxn ang="0">
                        <a:pos x="548" y="1679"/>
                      </a:cxn>
                      <a:cxn ang="0">
                        <a:pos x="549" y="1814"/>
                      </a:cxn>
                      <a:cxn ang="0">
                        <a:pos x="414" y="1939"/>
                      </a:cxn>
                      <a:cxn ang="0">
                        <a:pos x="326" y="1968"/>
                      </a:cxn>
                      <a:cxn ang="0">
                        <a:pos x="263" y="2054"/>
                      </a:cxn>
                      <a:cxn ang="0">
                        <a:pos x="334" y="2020"/>
                      </a:cxn>
                      <a:cxn ang="0">
                        <a:pos x="432" y="1975"/>
                      </a:cxn>
                      <a:cxn ang="0">
                        <a:pos x="515" y="1925"/>
                      </a:cxn>
                      <a:cxn ang="0">
                        <a:pos x="576" y="1872"/>
                      </a:cxn>
                      <a:cxn ang="0">
                        <a:pos x="658" y="1788"/>
                      </a:cxn>
                      <a:cxn ang="0">
                        <a:pos x="767" y="1707"/>
                      </a:cxn>
                      <a:cxn ang="0">
                        <a:pos x="785" y="1592"/>
                      </a:cxn>
                      <a:cxn ang="0">
                        <a:pos x="827" y="1501"/>
                      </a:cxn>
                      <a:cxn ang="0">
                        <a:pos x="983" y="1287"/>
                      </a:cxn>
                      <a:cxn ang="0">
                        <a:pos x="1042" y="1436"/>
                      </a:cxn>
                      <a:cxn ang="0">
                        <a:pos x="892" y="1567"/>
                      </a:cxn>
                      <a:cxn ang="0">
                        <a:pos x="892" y="1617"/>
                      </a:cxn>
                      <a:cxn ang="0">
                        <a:pos x="1000" y="1550"/>
                      </a:cxn>
                      <a:cxn ang="0">
                        <a:pos x="1088" y="1509"/>
                      </a:cxn>
                      <a:cxn ang="0">
                        <a:pos x="1066" y="1448"/>
                      </a:cxn>
                      <a:cxn ang="0">
                        <a:pos x="1115" y="1405"/>
                      </a:cxn>
                      <a:cxn ang="0">
                        <a:pos x="1168" y="1454"/>
                      </a:cxn>
                      <a:cxn ang="0">
                        <a:pos x="1263" y="1481"/>
                      </a:cxn>
                      <a:cxn ang="0">
                        <a:pos x="1383" y="1528"/>
                      </a:cxn>
                      <a:cxn ang="0">
                        <a:pos x="1574" y="1540"/>
                      </a:cxn>
                      <a:cxn ang="0">
                        <a:pos x="1564" y="1570"/>
                      </a:cxn>
                      <a:cxn ang="0">
                        <a:pos x="1628" y="1599"/>
                      </a:cxn>
                    </a:cxnLst>
                    <a:rect l="0" t="0" r="r" b="b"/>
                    <a:pathLst>
                      <a:path w="1638" h="2054">
                        <a:moveTo>
                          <a:pt x="1486" y="1466"/>
                        </a:moveTo>
                        <a:lnTo>
                          <a:pt x="1486" y="1356"/>
                        </a:lnTo>
                        <a:lnTo>
                          <a:pt x="1486" y="1249"/>
                        </a:lnTo>
                        <a:lnTo>
                          <a:pt x="1486" y="1148"/>
                        </a:lnTo>
                        <a:lnTo>
                          <a:pt x="1486" y="1039"/>
                        </a:lnTo>
                        <a:lnTo>
                          <a:pt x="1486" y="915"/>
                        </a:lnTo>
                        <a:lnTo>
                          <a:pt x="1486" y="793"/>
                        </a:lnTo>
                        <a:lnTo>
                          <a:pt x="1486" y="678"/>
                        </a:lnTo>
                        <a:lnTo>
                          <a:pt x="1486" y="553"/>
                        </a:lnTo>
                        <a:lnTo>
                          <a:pt x="1486" y="409"/>
                        </a:lnTo>
                        <a:lnTo>
                          <a:pt x="1486" y="266"/>
                        </a:lnTo>
                        <a:lnTo>
                          <a:pt x="1484" y="263"/>
                        </a:lnTo>
                        <a:lnTo>
                          <a:pt x="1477" y="263"/>
                        </a:lnTo>
                        <a:lnTo>
                          <a:pt x="1475" y="270"/>
                        </a:lnTo>
                        <a:lnTo>
                          <a:pt x="1470" y="280"/>
                        </a:lnTo>
                        <a:lnTo>
                          <a:pt x="1467" y="276"/>
                        </a:lnTo>
                        <a:lnTo>
                          <a:pt x="1456" y="259"/>
                        </a:lnTo>
                        <a:lnTo>
                          <a:pt x="1429" y="248"/>
                        </a:lnTo>
                        <a:lnTo>
                          <a:pt x="1427" y="242"/>
                        </a:lnTo>
                        <a:lnTo>
                          <a:pt x="1408" y="232"/>
                        </a:lnTo>
                        <a:lnTo>
                          <a:pt x="1408" y="228"/>
                        </a:lnTo>
                        <a:lnTo>
                          <a:pt x="1403" y="221"/>
                        </a:lnTo>
                        <a:lnTo>
                          <a:pt x="1365" y="201"/>
                        </a:lnTo>
                        <a:lnTo>
                          <a:pt x="1361" y="205"/>
                        </a:lnTo>
                        <a:lnTo>
                          <a:pt x="1355" y="206"/>
                        </a:lnTo>
                        <a:lnTo>
                          <a:pt x="1350" y="202"/>
                        </a:lnTo>
                        <a:lnTo>
                          <a:pt x="1351" y="214"/>
                        </a:lnTo>
                        <a:lnTo>
                          <a:pt x="1349" y="220"/>
                        </a:lnTo>
                        <a:lnTo>
                          <a:pt x="1341" y="209"/>
                        </a:lnTo>
                        <a:lnTo>
                          <a:pt x="1335" y="205"/>
                        </a:lnTo>
                        <a:lnTo>
                          <a:pt x="1330" y="209"/>
                        </a:lnTo>
                        <a:lnTo>
                          <a:pt x="1303" y="214"/>
                        </a:lnTo>
                        <a:lnTo>
                          <a:pt x="1302" y="217"/>
                        </a:lnTo>
                        <a:lnTo>
                          <a:pt x="1290" y="225"/>
                        </a:lnTo>
                        <a:lnTo>
                          <a:pt x="1280" y="225"/>
                        </a:lnTo>
                        <a:lnTo>
                          <a:pt x="1273" y="217"/>
                        </a:lnTo>
                        <a:lnTo>
                          <a:pt x="1271" y="225"/>
                        </a:lnTo>
                        <a:lnTo>
                          <a:pt x="1252" y="223"/>
                        </a:lnTo>
                        <a:lnTo>
                          <a:pt x="1251" y="221"/>
                        </a:lnTo>
                        <a:lnTo>
                          <a:pt x="1253" y="215"/>
                        </a:lnTo>
                        <a:lnTo>
                          <a:pt x="1232" y="211"/>
                        </a:lnTo>
                        <a:lnTo>
                          <a:pt x="1222" y="201"/>
                        </a:lnTo>
                        <a:lnTo>
                          <a:pt x="1211" y="194"/>
                        </a:lnTo>
                        <a:lnTo>
                          <a:pt x="1178" y="194"/>
                        </a:lnTo>
                        <a:lnTo>
                          <a:pt x="1158" y="199"/>
                        </a:lnTo>
                        <a:lnTo>
                          <a:pt x="1128" y="183"/>
                        </a:lnTo>
                        <a:lnTo>
                          <a:pt x="1115" y="180"/>
                        </a:lnTo>
                        <a:lnTo>
                          <a:pt x="1107" y="172"/>
                        </a:lnTo>
                        <a:lnTo>
                          <a:pt x="1091" y="167"/>
                        </a:lnTo>
                        <a:lnTo>
                          <a:pt x="1074" y="166"/>
                        </a:lnTo>
                        <a:lnTo>
                          <a:pt x="1072" y="156"/>
                        </a:lnTo>
                        <a:lnTo>
                          <a:pt x="1054" y="152"/>
                        </a:lnTo>
                        <a:lnTo>
                          <a:pt x="1032" y="142"/>
                        </a:lnTo>
                        <a:lnTo>
                          <a:pt x="1010" y="142"/>
                        </a:lnTo>
                        <a:lnTo>
                          <a:pt x="1001" y="148"/>
                        </a:lnTo>
                        <a:lnTo>
                          <a:pt x="975" y="158"/>
                        </a:lnTo>
                        <a:lnTo>
                          <a:pt x="977" y="152"/>
                        </a:lnTo>
                        <a:lnTo>
                          <a:pt x="985" y="151"/>
                        </a:lnTo>
                        <a:lnTo>
                          <a:pt x="983" y="144"/>
                        </a:lnTo>
                        <a:lnTo>
                          <a:pt x="977" y="141"/>
                        </a:lnTo>
                        <a:lnTo>
                          <a:pt x="967" y="140"/>
                        </a:lnTo>
                        <a:lnTo>
                          <a:pt x="929" y="151"/>
                        </a:lnTo>
                        <a:lnTo>
                          <a:pt x="899" y="148"/>
                        </a:lnTo>
                        <a:lnTo>
                          <a:pt x="908" y="140"/>
                        </a:lnTo>
                        <a:lnTo>
                          <a:pt x="909" y="132"/>
                        </a:lnTo>
                        <a:lnTo>
                          <a:pt x="872" y="132"/>
                        </a:lnTo>
                        <a:lnTo>
                          <a:pt x="866" y="129"/>
                        </a:lnTo>
                        <a:lnTo>
                          <a:pt x="887" y="128"/>
                        </a:lnTo>
                        <a:lnTo>
                          <a:pt x="882" y="120"/>
                        </a:lnTo>
                        <a:lnTo>
                          <a:pt x="872" y="120"/>
                        </a:lnTo>
                        <a:lnTo>
                          <a:pt x="870" y="114"/>
                        </a:lnTo>
                        <a:lnTo>
                          <a:pt x="877" y="99"/>
                        </a:lnTo>
                        <a:lnTo>
                          <a:pt x="877" y="87"/>
                        </a:lnTo>
                        <a:lnTo>
                          <a:pt x="859" y="80"/>
                        </a:lnTo>
                        <a:lnTo>
                          <a:pt x="843" y="80"/>
                        </a:lnTo>
                        <a:lnTo>
                          <a:pt x="845" y="94"/>
                        </a:lnTo>
                        <a:lnTo>
                          <a:pt x="843" y="91"/>
                        </a:lnTo>
                        <a:lnTo>
                          <a:pt x="835" y="94"/>
                        </a:lnTo>
                        <a:lnTo>
                          <a:pt x="832" y="81"/>
                        </a:lnTo>
                        <a:lnTo>
                          <a:pt x="827" y="69"/>
                        </a:lnTo>
                        <a:lnTo>
                          <a:pt x="817" y="69"/>
                        </a:lnTo>
                        <a:lnTo>
                          <a:pt x="807" y="71"/>
                        </a:lnTo>
                        <a:lnTo>
                          <a:pt x="790" y="83"/>
                        </a:lnTo>
                        <a:lnTo>
                          <a:pt x="785" y="75"/>
                        </a:lnTo>
                        <a:lnTo>
                          <a:pt x="778" y="80"/>
                        </a:lnTo>
                        <a:lnTo>
                          <a:pt x="771" y="91"/>
                        </a:lnTo>
                        <a:lnTo>
                          <a:pt x="763" y="91"/>
                        </a:lnTo>
                        <a:lnTo>
                          <a:pt x="757" y="83"/>
                        </a:lnTo>
                        <a:lnTo>
                          <a:pt x="747" y="83"/>
                        </a:lnTo>
                        <a:lnTo>
                          <a:pt x="740" y="78"/>
                        </a:lnTo>
                        <a:lnTo>
                          <a:pt x="744" y="70"/>
                        </a:lnTo>
                        <a:lnTo>
                          <a:pt x="733" y="45"/>
                        </a:lnTo>
                        <a:lnTo>
                          <a:pt x="716" y="39"/>
                        </a:lnTo>
                        <a:lnTo>
                          <a:pt x="716" y="48"/>
                        </a:lnTo>
                        <a:lnTo>
                          <a:pt x="709" y="40"/>
                        </a:lnTo>
                        <a:lnTo>
                          <a:pt x="710" y="51"/>
                        </a:lnTo>
                        <a:lnTo>
                          <a:pt x="704" y="51"/>
                        </a:lnTo>
                        <a:lnTo>
                          <a:pt x="697" y="58"/>
                        </a:lnTo>
                        <a:lnTo>
                          <a:pt x="695" y="72"/>
                        </a:lnTo>
                        <a:lnTo>
                          <a:pt x="704" y="83"/>
                        </a:lnTo>
                        <a:lnTo>
                          <a:pt x="704" y="91"/>
                        </a:lnTo>
                        <a:lnTo>
                          <a:pt x="705" y="103"/>
                        </a:lnTo>
                        <a:lnTo>
                          <a:pt x="695" y="103"/>
                        </a:lnTo>
                        <a:lnTo>
                          <a:pt x="694" y="94"/>
                        </a:lnTo>
                        <a:lnTo>
                          <a:pt x="688" y="87"/>
                        </a:lnTo>
                        <a:lnTo>
                          <a:pt x="683" y="94"/>
                        </a:lnTo>
                        <a:lnTo>
                          <a:pt x="678" y="83"/>
                        </a:lnTo>
                        <a:lnTo>
                          <a:pt x="676" y="96"/>
                        </a:lnTo>
                        <a:lnTo>
                          <a:pt x="657" y="83"/>
                        </a:lnTo>
                        <a:lnTo>
                          <a:pt x="649" y="82"/>
                        </a:lnTo>
                        <a:lnTo>
                          <a:pt x="646" y="85"/>
                        </a:lnTo>
                        <a:lnTo>
                          <a:pt x="654" y="66"/>
                        </a:lnTo>
                        <a:lnTo>
                          <a:pt x="660" y="70"/>
                        </a:lnTo>
                        <a:lnTo>
                          <a:pt x="672" y="64"/>
                        </a:lnTo>
                        <a:lnTo>
                          <a:pt x="689" y="49"/>
                        </a:lnTo>
                        <a:lnTo>
                          <a:pt x="690" y="42"/>
                        </a:lnTo>
                        <a:lnTo>
                          <a:pt x="689" y="33"/>
                        </a:lnTo>
                        <a:lnTo>
                          <a:pt x="681" y="26"/>
                        </a:lnTo>
                        <a:lnTo>
                          <a:pt x="661" y="30"/>
                        </a:lnTo>
                        <a:lnTo>
                          <a:pt x="660" y="27"/>
                        </a:lnTo>
                        <a:lnTo>
                          <a:pt x="658" y="16"/>
                        </a:lnTo>
                        <a:lnTo>
                          <a:pt x="650" y="11"/>
                        </a:lnTo>
                        <a:lnTo>
                          <a:pt x="642" y="15"/>
                        </a:lnTo>
                        <a:lnTo>
                          <a:pt x="635" y="10"/>
                        </a:lnTo>
                        <a:lnTo>
                          <a:pt x="627" y="0"/>
                        </a:lnTo>
                        <a:lnTo>
                          <a:pt x="622" y="3"/>
                        </a:lnTo>
                        <a:lnTo>
                          <a:pt x="619" y="10"/>
                        </a:lnTo>
                        <a:lnTo>
                          <a:pt x="613" y="17"/>
                        </a:lnTo>
                        <a:lnTo>
                          <a:pt x="612" y="24"/>
                        </a:lnTo>
                        <a:lnTo>
                          <a:pt x="609" y="22"/>
                        </a:lnTo>
                        <a:lnTo>
                          <a:pt x="612" y="33"/>
                        </a:lnTo>
                        <a:lnTo>
                          <a:pt x="608" y="37"/>
                        </a:lnTo>
                        <a:lnTo>
                          <a:pt x="602" y="33"/>
                        </a:lnTo>
                        <a:lnTo>
                          <a:pt x="598" y="35"/>
                        </a:lnTo>
                        <a:lnTo>
                          <a:pt x="597" y="40"/>
                        </a:lnTo>
                        <a:lnTo>
                          <a:pt x="591" y="48"/>
                        </a:lnTo>
                        <a:lnTo>
                          <a:pt x="584" y="60"/>
                        </a:lnTo>
                        <a:lnTo>
                          <a:pt x="558" y="86"/>
                        </a:lnTo>
                        <a:lnTo>
                          <a:pt x="536" y="86"/>
                        </a:lnTo>
                        <a:lnTo>
                          <a:pt x="537" y="91"/>
                        </a:lnTo>
                        <a:lnTo>
                          <a:pt x="511" y="96"/>
                        </a:lnTo>
                        <a:lnTo>
                          <a:pt x="491" y="91"/>
                        </a:lnTo>
                        <a:lnTo>
                          <a:pt x="495" y="96"/>
                        </a:lnTo>
                        <a:lnTo>
                          <a:pt x="486" y="101"/>
                        </a:lnTo>
                        <a:lnTo>
                          <a:pt x="489" y="113"/>
                        </a:lnTo>
                        <a:lnTo>
                          <a:pt x="472" y="103"/>
                        </a:lnTo>
                        <a:lnTo>
                          <a:pt x="480" y="92"/>
                        </a:lnTo>
                        <a:lnTo>
                          <a:pt x="483" y="83"/>
                        </a:lnTo>
                        <a:lnTo>
                          <a:pt x="496" y="78"/>
                        </a:lnTo>
                        <a:lnTo>
                          <a:pt x="500" y="73"/>
                        </a:lnTo>
                        <a:lnTo>
                          <a:pt x="478" y="81"/>
                        </a:lnTo>
                        <a:lnTo>
                          <a:pt x="466" y="88"/>
                        </a:lnTo>
                        <a:lnTo>
                          <a:pt x="452" y="101"/>
                        </a:lnTo>
                        <a:lnTo>
                          <a:pt x="448" y="109"/>
                        </a:lnTo>
                        <a:lnTo>
                          <a:pt x="448" y="113"/>
                        </a:lnTo>
                        <a:lnTo>
                          <a:pt x="440" y="116"/>
                        </a:lnTo>
                        <a:lnTo>
                          <a:pt x="445" y="121"/>
                        </a:lnTo>
                        <a:lnTo>
                          <a:pt x="452" y="124"/>
                        </a:lnTo>
                        <a:lnTo>
                          <a:pt x="457" y="136"/>
                        </a:lnTo>
                        <a:lnTo>
                          <a:pt x="464" y="141"/>
                        </a:lnTo>
                        <a:lnTo>
                          <a:pt x="474" y="139"/>
                        </a:lnTo>
                        <a:lnTo>
                          <a:pt x="461" y="145"/>
                        </a:lnTo>
                        <a:lnTo>
                          <a:pt x="453" y="145"/>
                        </a:lnTo>
                        <a:lnTo>
                          <a:pt x="450" y="155"/>
                        </a:lnTo>
                        <a:lnTo>
                          <a:pt x="453" y="162"/>
                        </a:lnTo>
                        <a:lnTo>
                          <a:pt x="452" y="174"/>
                        </a:lnTo>
                        <a:lnTo>
                          <a:pt x="447" y="182"/>
                        </a:lnTo>
                        <a:lnTo>
                          <a:pt x="442" y="175"/>
                        </a:lnTo>
                        <a:lnTo>
                          <a:pt x="442" y="162"/>
                        </a:lnTo>
                        <a:lnTo>
                          <a:pt x="434" y="168"/>
                        </a:lnTo>
                        <a:lnTo>
                          <a:pt x="440" y="158"/>
                        </a:lnTo>
                        <a:lnTo>
                          <a:pt x="439" y="146"/>
                        </a:lnTo>
                        <a:lnTo>
                          <a:pt x="445" y="140"/>
                        </a:lnTo>
                        <a:lnTo>
                          <a:pt x="442" y="131"/>
                        </a:lnTo>
                        <a:lnTo>
                          <a:pt x="432" y="128"/>
                        </a:lnTo>
                        <a:lnTo>
                          <a:pt x="405" y="148"/>
                        </a:lnTo>
                        <a:lnTo>
                          <a:pt x="405" y="152"/>
                        </a:lnTo>
                        <a:lnTo>
                          <a:pt x="418" y="145"/>
                        </a:lnTo>
                        <a:lnTo>
                          <a:pt x="408" y="156"/>
                        </a:lnTo>
                        <a:lnTo>
                          <a:pt x="366" y="184"/>
                        </a:lnTo>
                        <a:lnTo>
                          <a:pt x="348" y="188"/>
                        </a:lnTo>
                        <a:lnTo>
                          <a:pt x="338" y="200"/>
                        </a:lnTo>
                        <a:lnTo>
                          <a:pt x="342" y="191"/>
                        </a:lnTo>
                        <a:lnTo>
                          <a:pt x="342" y="183"/>
                        </a:lnTo>
                        <a:lnTo>
                          <a:pt x="348" y="177"/>
                        </a:lnTo>
                        <a:lnTo>
                          <a:pt x="337" y="175"/>
                        </a:lnTo>
                        <a:lnTo>
                          <a:pt x="326" y="200"/>
                        </a:lnTo>
                        <a:lnTo>
                          <a:pt x="323" y="211"/>
                        </a:lnTo>
                        <a:lnTo>
                          <a:pt x="342" y="228"/>
                        </a:lnTo>
                        <a:lnTo>
                          <a:pt x="353" y="233"/>
                        </a:lnTo>
                        <a:lnTo>
                          <a:pt x="353" y="239"/>
                        </a:lnTo>
                        <a:lnTo>
                          <a:pt x="324" y="225"/>
                        </a:lnTo>
                        <a:lnTo>
                          <a:pt x="321" y="218"/>
                        </a:lnTo>
                        <a:lnTo>
                          <a:pt x="312" y="217"/>
                        </a:lnTo>
                        <a:lnTo>
                          <a:pt x="307" y="227"/>
                        </a:lnTo>
                        <a:lnTo>
                          <a:pt x="285" y="253"/>
                        </a:lnTo>
                        <a:lnTo>
                          <a:pt x="295" y="258"/>
                        </a:lnTo>
                        <a:lnTo>
                          <a:pt x="318" y="259"/>
                        </a:lnTo>
                        <a:lnTo>
                          <a:pt x="314" y="261"/>
                        </a:lnTo>
                        <a:lnTo>
                          <a:pt x="287" y="261"/>
                        </a:lnTo>
                        <a:lnTo>
                          <a:pt x="280" y="264"/>
                        </a:lnTo>
                        <a:lnTo>
                          <a:pt x="279" y="268"/>
                        </a:lnTo>
                        <a:lnTo>
                          <a:pt x="291" y="282"/>
                        </a:lnTo>
                        <a:lnTo>
                          <a:pt x="302" y="288"/>
                        </a:lnTo>
                        <a:lnTo>
                          <a:pt x="299" y="293"/>
                        </a:lnTo>
                        <a:lnTo>
                          <a:pt x="279" y="279"/>
                        </a:lnTo>
                        <a:lnTo>
                          <a:pt x="280" y="287"/>
                        </a:lnTo>
                        <a:lnTo>
                          <a:pt x="273" y="318"/>
                        </a:lnTo>
                        <a:lnTo>
                          <a:pt x="270" y="323"/>
                        </a:lnTo>
                        <a:lnTo>
                          <a:pt x="269" y="306"/>
                        </a:lnTo>
                        <a:lnTo>
                          <a:pt x="263" y="331"/>
                        </a:lnTo>
                        <a:lnTo>
                          <a:pt x="251" y="356"/>
                        </a:lnTo>
                        <a:lnTo>
                          <a:pt x="226" y="379"/>
                        </a:lnTo>
                        <a:lnTo>
                          <a:pt x="189" y="388"/>
                        </a:lnTo>
                        <a:lnTo>
                          <a:pt x="155" y="393"/>
                        </a:lnTo>
                        <a:lnTo>
                          <a:pt x="127" y="401"/>
                        </a:lnTo>
                        <a:lnTo>
                          <a:pt x="117" y="400"/>
                        </a:lnTo>
                        <a:lnTo>
                          <a:pt x="125" y="397"/>
                        </a:lnTo>
                        <a:lnTo>
                          <a:pt x="124" y="393"/>
                        </a:lnTo>
                        <a:lnTo>
                          <a:pt x="102" y="395"/>
                        </a:lnTo>
                        <a:lnTo>
                          <a:pt x="102" y="397"/>
                        </a:lnTo>
                        <a:lnTo>
                          <a:pt x="103" y="401"/>
                        </a:lnTo>
                        <a:lnTo>
                          <a:pt x="101" y="419"/>
                        </a:lnTo>
                        <a:lnTo>
                          <a:pt x="101" y="435"/>
                        </a:lnTo>
                        <a:lnTo>
                          <a:pt x="98" y="453"/>
                        </a:lnTo>
                        <a:lnTo>
                          <a:pt x="103" y="455"/>
                        </a:lnTo>
                        <a:lnTo>
                          <a:pt x="108" y="452"/>
                        </a:lnTo>
                        <a:lnTo>
                          <a:pt x="102" y="459"/>
                        </a:lnTo>
                        <a:lnTo>
                          <a:pt x="88" y="465"/>
                        </a:lnTo>
                        <a:lnTo>
                          <a:pt x="85" y="471"/>
                        </a:lnTo>
                        <a:lnTo>
                          <a:pt x="79" y="471"/>
                        </a:lnTo>
                        <a:lnTo>
                          <a:pt x="86" y="465"/>
                        </a:lnTo>
                        <a:lnTo>
                          <a:pt x="88" y="457"/>
                        </a:lnTo>
                        <a:lnTo>
                          <a:pt x="86" y="458"/>
                        </a:lnTo>
                        <a:lnTo>
                          <a:pt x="71" y="468"/>
                        </a:lnTo>
                        <a:lnTo>
                          <a:pt x="69" y="474"/>
                        </a:lnTo>
                        <a:lnTo>
                          <a:pt x="102" y="489"/>
                        </a:lnTo>
                        <a:lnTo>
                          <a:pt x="112" y="500"/>
                        </a:lnTo>
                        <a:lnTo>
                          <a:pt x="118" y="511"/>
                        </a:lnTo>
                        <a:lnTo>
                          <a:pt x="140" y="524"/>
                        </a:lnTo>
                        <a:lnTo>
                          <a:pt x="152" y="527"/>
                        </a:lnTo>
                        <a:lnTo>
                          <a:pt x="182" y="556"/>
                        </a:lnTo>
                        <a:lnTo>
                          <a:pt x="206" y="572"/>
                        </a:lnTo>
                        <a:lnTo>
                          <a:pt x="221" y="587"/>
                        </a:lnTo>
                        <a:lnTo>
                          <a:pt x="221" y="592"/>
                        </a:lnTo>
                        <a:lnTo>
                          <a:pt x="230" y="599"/>
                        </a:lnTo>
                        <a:lnTo>
                          <a:pt x="233" y="608"/>
                        </a:lnTo>
                        <a:lnTo>
                          <a:pt x="237" y="621"/>
                        </a:lnTo>
                        <a:lnTo>
                          <a:pt x="241" y="626"/>
                        </a:lnTo>
                        <a:lnTo>
                          <a:pt x="238" y="629"/>
                        </a:lnTo>
                        <a:lnTo>
                          <a:pt x="240" y="641"/>
                        </a:lnTo>
                        <a:lnTo>
                          <a:pt x="244" y="657"/>
                        </a:lnTo>
                        <a:lnTo>
                          <a:pt x="259" y="659"/>
                        </a:lnTo>
                        <a:lnTo>
                          <a:pt x="268" y="666"/>
                        </a:lnTo>
                        <a:lnTo>
                          <a:pt x="291" y="675"/>
                        </a:lnTo>
                        <a:lnTo>
                          <a:pt x="287" y="670"/>
                        </a:lnTo>
                        <a:lnTo>
                          <a:pt x="292" y="666"/>
                        </a:lnTo>
                        <a:lnTo>
                          <a:pt x="294" y="658"/>
                        </a:lnTo>
                        <a:lnTo>
                          <a:pt x="308" y="659"/>
                        </a:lnTo>
                        <a:lnTo>
                          <a:pt x="310" y="657"/>
                        </a:lnTo>
                        <a:lnTo>
                          <a:pt x="307" y="651"/>
                        </a:lnTo>
                        <a:lnTo>
                          <a:pt x="313" y="648"/>
                        </a:lnTo>
                        <a:lnTo>
                          <a:pt x="317" y="648"/>
                        </a:lnTo>
                        <a:lnTo>
                          <a:pt x="305" y="673"/>
                        </a:lnTo>
                        <a:lnTo>
                          <a:pt x="310" y="677"/>
                        </a:lnTo>
                        <a:lnTo>
                          <a:pt x="319" y="670"/>
                        </a:lnTo>
                        <a:lnTo>
                          <a:pt x="335" y="666"/>
                        </a:lnTo>
                        <a:lnTo>
                          <a:pt x="348" y="667"/>
                        </a:lnTo>
                        <a:lnTo>
                          <a:pt x="354" y="669"/>
                        </a:lnTo>
                        <a:lnTo>
                          <a:pt x="362" y="678"/>
                        </a:lnTo>
                        <a:lnTo>
                          <a:pt x="359" y="683"/>
                        </a:lnTo>
                        <a:lnTo>
                          <a:pt x="349" y="686"/>
                        </a:lnTo>
                        <a:lnTo>
                          <a:pt x="343" y="705"/>
                        </a:lnTo>
                        <a:lnTo>
                          <a:pt x="355" y="723"/>
                        </a:lnTo>
                        <a:lnTo>
                          <a:pt x="372" y="736"/>
                        </a:lnTo>
                        <a:lnTo>
                          <a:pt x="375" y="729"/>
                        </a:lnTo>
                        <a:lnTo>
                          <a:pt x="375" y="718"/>
                        </a:lnTo>
                        <a:lnTo>
                          <a:pt x="378" y="713"/>
                        </a:lnTo>
                        <a:lnTo>
                          <a:pt x="377" y="724"/>
                        </a:lnTo>
                        <a:lnTo>
                          <a:pt x="381" y="727"/>
                        </a:lnTo>
                        <a:lnTo>
                          <a:pt x="383" y="721"/>
                        </a:lnTo>
                        <a:lnTo>
                          <a:pt x="399" y="720"/>
                        </a:lnTo>
                        <a:lnTo>
                          <a:pt x="415" y="731"/>
                        </a:lnTo>
                        <a:lnTo>
                          <a:pt x="427" y="727"/>
                        </a:lnTo>
                        <a:lnTo>
                          <a:pt x="436" y="717"/>
                        </a:lnTo>
                        <a:lnTo>
                          <a:pt x="446" y="720"/>
                        </a:lnTo>
                        <a:lnTo>
                          <a:pt x="453" y="713"/>
                        </a:lnTo>
                        <a:lnTo>
                          <a:pt x="469" y="716"/>
                        </a:lnTo>
                        <a:lnTo>
                          <a:pt x="464" y="722"/>
                        </a:lnTo>
                        <a:lnTo>
                          <a:pt x="440" y="731"/>
                        </a:lnTo>
                        <a:lnTo>
                          <a:pt x="435" y="739"/>
                        </a:lnTo>
                        <a:lnTo>
                          <a:pt x="441" y="742"/>
                        </a:lnTo>
                        <a:lnTo>
                          <a:pt x="443" y="736"/>
                        </a:lnTo>
                        <a:lnTo>
                          <a:pt x="467" y="728"/>
                        </a:lnTo>
                        <a:lnTo>
                          <a:pt x="472" y="732"/>
                        </a:lnTo>
                        <a:lnTo>
                          <a:pt x="472" y="739"/>
                        </a:lnTo>
                        <a:lnTo>
                          <a:pt x="464" y="745"/>
                        </a:lnTo>
                        <a:lnTo>
                          <a:pt x="442" y="747"/>
                        </a:lnTo>
                        <a:lnTo>
                          <a:pt x="434" y="750"/>
                        </a:lnTo>
                        <a:lnTo>
                          <a:pt x="430" y="756"/>
                        </a:lnTo>
                        <a:lnTo>
                          <a:pt x="410" y="759"/>
                        </a:lnTo>
                        <a:lnTo>
                          <a:pt x="403" y="758"/>
                        </a:lnTo>
                        <a:lnTo>
                          <a:pt x="398" y="750"/>
                        </a:lnTo>
                        <a:lnTo>
                          <a:pt x="392" y="748"/>
                        </a:lnTo>
                        <a:lnTo>
                          <a:pt x="389" y="744"/>
                        </a:lnTo>
                        <a:lnTo>
                          <a:pt x="382" y="743"/>
                        </a:lnTo>
                        <a:lnTo>
                          <a:pt x="381" y="737"/>
                        </a:lnTo>
                        <a:lnTo>
                          <a:pt x="376" y="738"/>
                        </a:lnTo>
                        <a:lnTo>
                          <a:pt x="369" y="744"/>
                        </a:lnTo>
                        <a:lnTo>
                          <a:pt x="351" y="744"/>
                        </a:lnTo>
                        <a:lnTo>
                          <a:pt x="342" y="736"/>
                        </a:lnTo>
                        <a:lnTo>
                          <a:pt x="332" y="717"/>
                        </a:lnTo>
                        <a:lnTo>
                          <a:pt x="338" y="734"/>
                        </a:lnTo>
                        <a:lnTo>
                          <a:pt x="344" y="744"/>
                        </a:lnTo>
                        <a:lnTo>
                          <a:pt x="339" y="755"/>
                        </a:lnTo>
                        <a:lnTo>
                          <a:pt x="339" y="766"/>
                        </a:lnTo>
                        <a:lnTo>
                          <a:pt x="346" y="769"/>
                        </a:lnTo>
                        <a:lnTo>
                          <a:pt x="344" y="764"/>
                        </a:lnTo>
                        <a:lnTo>
                          <a:pt x="349" y="753"/>
                        </a:lnTo>
                        <a:lnTo>
                          <a:pt x="361" y="755"/>
                        </a:lnTo>
                        <a:lnTo>
                          <a:pt x="388" y="764"/>
                        </a:lnTo>
                        <a:lnTo>
                          <a:pt x="394" y="771"/>
                        </a:lnTo>
                        <a:lnTo>
                          <a:pt x="393" y="780"/>
                        </a:lnTo>
                        <a:lnTo>
                          <a:pt x="385" y="791"/>
                        </a:lnTo>
                        <a:lnTo>
                          <a:pt x="386" y="785"/>
                        </a:lnTo>
                        <a:lnTo>
                          <a:pt x="383" y="779"/>
                        </a:lnTo>
                        <a:lnTo>
                          <a:pt x="364" y="771"/>
                        </a:lnTo>
                        <a:lnTo>
                          <a:pt x="354" y="793"/>
                        </a:lnTo>
                        <a:lnTo>
                          <a:pt x="350" y="802"/>
                        </a:lnTo>
                        <a:lnTo>
                          <a:pt x="350" y="809"/>
                        </a:lnTo>
                        <a:lnTo>
                          <a:pt x="346" y="814"/>
                        </a:lnTo>
                        <a:lnTo>
                          <a:pt x="339" y="810"/>
                        </a:lnTo>
                        <a:lnTo>
                          <a:pt x="337" y="804"/>
                        </a:lnTo>
                        <a:lnTo>
                          <a:pt x="332" y="798"/>
                        </a:lnTo>
                        <a:lnTo>
                          <a:pt x="322" y="801"/>
                        </a:lnTo>
                        <a:lnTo>
                          <a:pt x="321" y="803"/>
                        </a:lnTo>
                        <a:lnTo>
                          <a:pt x="314" y="799"/>
                        </a:lnTo>
                        <a:lnTo>
                          <a:pt x="302" y="802"/>
                        </a:lnTo>
                        <a:lnTo>
                          <a:pt x="300" y="797"/>
                        </a:lnTo>
                        <a:lnTo>
                          <a:pt x="296" y="801"/>
                        </a:lnTo>
                        <a:lnTo>
                          <a:pt x="297" y="795"/>
                        </a:lnTo>
                        <a:lnTo>
                          <a:pt x="289" y="796"/>
                        </a:lnTo>
                        <a:lnTo>
                          <a:pt x="285" y="802"/>
                        </a:lnTo>
                        <a:lnTo>
                          <a:pt x="280" y="799"/>
                        </a:lnTo>
                        <a:lnTo>
                          <a:pt x="269" y="797"/>
                        </a:lnTo>
                        <a:lnTo>
                          <a:pt x="246" y="799"/>
                        </a:lnTo>
                        <a:lnTo>
                          <a:pt x="237" y="792"/>
                        </a:lnTo>
                        <a:lnTo>
                          <a:pt x="237" y="782"/>
                        </a:lnTo>
                        <a:lnTo>
                          <a:pt x="221" y="781"/>
                        </a:lnTo>
                        <a:lnTo>
                          <a:pt x="238" y="767"/>
                        </a:lnTo>
                        <a:lnTo>
                          <a:pt x="237" y="756"/>
                        </a:lnTo>
                        <a:lnTo>
                          <a:pt x="238" y="744"/>
                        </a:lnTo>
                        <a:lnTo>
                          <a:pt x="237" y="736"/>
                        </a:lnTo>
                        <a:lnTo>
                          <a:pt x="227" y="729"/>
                        </a:lnTo>
                        <a:lnTo>
                          <a:pt x="230" y="727"/>
                        </a:lnTo>
                        <a:lnTo>
                          <a:pt x="246" y="724"/>
                        </a:lnTo>
                        <a:lnTo>
                          <a:pt x="227" y="723"/>
                        </a:lnTo>
                        <a:lnTo>
                          <a:pt x="215" y="727"/>
                        </a:lnTo>
                        <a:lnTo>
                          <a:pt x="188" y="728"/>
                        </a:lnTo>
                        <a:lnTo>
                          <a:pt x="172" y="747"/>
                        </a:lnTo>
                        <a:lnTo>
                          <a:pt x="160" y="749"/>
                        </a:lnTo>
                        <a:lnTo>
                          <a:pt x="154" y="753"/>
                        </a:lnTo>
                        <a:lnTo>
                          <a:pt x="149" y="752"/>
                        </a:lnTo>
                        <a:lnTo>
                          <a:pt x="136" y="761"/>
                        </a:lnTo>
                        <a:lnTo>
                          <a:pt x="125" y="772"/>
                        </a:lnTo>
                        <a:lnTo>
                          <a:pt x="135" y="780"/>
                        </a:lnTo>
                        <a:lnTo>
                          <a:pt x="141" y="790"/>
                        </a:lnTo>
                        <a:lnTo>
                          <a:pt x="136" y="792"/>
                        </a:lnTo>
                        <a:lnTo>
                          <a:pt x="115" y="793"/>
                        </a:lnTo>
                        <a:lnTo>
                          <a:pt x="111" y="790"/>
                        </a:lnTo>
                        <a:lnTo>
                          <a:pt x="109" y="783"/>
                        </a:lnTo>
                        <a:lnTo>
                          <a:pt x="101" y="787"/>
                        </a:lnTo>
                        <a:lnTo>
                          <a:pt x="77" y="802"/>
                        </a:lnTo>
                        <a:lnTo>
                          <a:pt x="71" y="810"/>
                        </a:lnTo>
                        <a:lnTo>
                          <a:pt x="68" y="808"/>
                        </a:lnTo>
                        <a:lnTo>
                          <a:pt x="66" y="814"/>
                        </a:lnTo>
                        <a:lnTo>
                          <a:pt x="61" y="823"/>
                        </a:lnTo>
                        <a:lnTo>
                          <a:pt x="50" y="828"/>
                        </a:lnTo>
                        <a:lnTo>
                          <a:pt x="45" y="822"/>
                        </a:lnTo>
                        <a:lnTo>
                          <a:pt x="36" y="829"/>
                        </a:lnTo>
                        <a:lnTo>
                          <a:pt x="32" y="835"/>
                        </a:lnTo>
                        <a:lnTo>
                          <a:pt x="32" y="840"/>
                        </a:lnTo>
                        <a:lnTo>
                          <a:pt x="34" y="842"/>
                        </a:lnTo>
                        <a:lnTo>
                          <a:pt x="11" y="855"/>
                        </a:lnTo>
                        <a:lnTo>
                          <a:pt x="6" y="856"/>
                        </a:lnTo>
                        <a:lnTo>
                          <a:pt x="12" y="842"/>
                        </a:lnTo>
                        <a:lnTo>
                          <a:pt x="0" y="850"/>
                        </a:lnTo>
                        <a:lnTo>
                          <a:pt x="0" y="858"/>
                        </a:lnTo>
                        <a:lnTo>
                          <a:pt x="6" y="865"/>
                        </a:lnTo>
                        <a:lnTo>
                          <a:pt x="43" y="889"/>
                        </a:lnTo>
                        <a:lnTo>
                          <a:pt x="71" y="899"/>
                        </a:lnTo>
                        <a:lnTo>
                          <a:pt x="75" y="898"/>
                        </a:lnTo>
                        <a:lnTo>
                          <a:pt x="70" y="890"/>
                        </a:lnTo>
                        <a:lnTo>
                          <a:pt x="107" y="903"/>
                        </a:lnTo>
                        <a:lnTo>
                          <a:pt x="90" y="910"/>
                        </a:lnTo>
                        <a:lnTo>
                          <a:pt x="81" y="922"/>
                        </a:lnTo>
                        <a:lnTo>
                          <a:pt x="72" y="919"/>
                        </a:lnTo>
                        <a:lnTo>
                          <a:pt x="74" y="911"/>
                        </a:lnTo>
                        <a:lnTo>
                          <a:pt x="70" y="906"/>
                        </a:lnTo>
                        <a:lnTo>
                          <a:pt x="68" y="915"/>
                        </a:lnTo>
                        <a:lnTo>
                          <a:pt x="80" y="941"/>
                        </a:lnTo>
                        <a:lnTo>
                          <a:pt x="91" y="952"/>
                        </a:lnTo>
                        <a:lnTo>
                          <a:pt x="91" y="963"/>
                        </a:lnTo>
                        <a:lnTo>
                          <a:pt x="88" y="976"/>
                        </a:lnTo>
                        <a:lnTo>
                          <a:pt x="100" y="990"/>
                        </a:lnTo>
                        <a:lnTo>
                          <a:pt x="104" y="991"/>
                        </a:lnTo>
                        <a:lnTo>
                          <a:pt x="108" y="996"/>
                        </a:lnTo>
                        <a:lnTo>
                          <a:pt x="150" y="1005"/>
                        </a:lnTo>
                        <a:lnTo>
                          <a:pt x="160" y="1003"/>
                        </a:lnTo>
                        <a:lnTo>
                          <a:pt x="179" y="1013"/>
                        </a:lnTo>
                        <a:lnTo>
                          <a:pt x="210" y="997"/>
                        </a:lnTo>
                        <a:lnTo>
                          <a:pt x="231" y="1001"/>
                        </a:lnTo>
                        <a:lnTo>
                          <a:pt x="247" y="996"/>
                        </a:lnTo>
                        <a:lnTo>
                          <a:pt x="263" y="1003"/>
                        </a:lnTo>
                        <a:lnTo>
                          <a:pt x="275" y="1017"/>
                        </a:lnTo>
                        <a:lnTo>
                          <a:pt x="278" y="1013"/>
                        </a:lnTo>
                        <a:lnTo>
                          <a:pt x="279" y="1003"/>
                        </a:lnTo>
                        <a:lnTo>
                          <a:pt x="270" y="1001"/>
                        </a:lnTo>
                        <a:lnTo>
                          <a:pt x="263" y="995"/>
                        </a:lnTo>
                        <a:lnTo>
                          <a:pt x="260" y="990"/>
                        </a:lnTo>
                        <a:lnTo>
                          <a:pt x="275" y="989"/>
                        </a:lnTo>
                        <a:lnTo>
                          <a:pt x="280" y="997"/>
                        </a:lnTo>
                        <a:lnTo>
                          <a:pt x="290" y="1005"/>
                        </a:lnTo>
                        <a:lnTo>
                          <a:pt x="294" y="1033"/>
                        </a:lnTo>
                        <a:lnTo>
                          <a:pt x="297" y="1033"/>
                        </a:lnTo>
                        <a:lnTo>
                          <a:pt x="303" y="1017"/>
                        </a:lnTo>
                        <a:lnTo>
                          <a:pt x="312" y="1002"/>
                        </a:lnTo>
                        <a:lnTo>
                          <a:pt x="324" y="990"/>
                        </a:lnTo>
                        <a:lnTo>
                          <a:pt x="330" y="981"/>
                        </a:lnTo>
                        <a:lnTo>
                          <a:pt x="351" y="971"/>
                        </a:lnTo>
                        <a:lnTo>
                          <a:pt x="350" y="964"/>
                        </a:lnTo>
                        <a:lnTo>
                          <a:pt x="365" y="970"/>
                        </a:lnTo>
                        <a:lnTo>
                          <a:pt x="371" y="969"/>
                        </a:lnTo>
                        <a:lnTo>
                          <a:pt x="377" y="962"/>
                        </a:lnTo>
                        <a:lnTo>
                          <a:pt x="389" y="954"/>
                        </a:lnTo>
                        <a:lnTo>
                          <a:pt x="400" y="968"/>
                        </a:lnTo>
                        <a:lnTo>
                          <a:pt x="405" y="970"/>
                        </a:lnTo>
                        <a:lnTo>
                          <a:pt x="405" y="984"/>
                        </a:lnTo>
                        <a:lnTo>
                          <a:pt x="400" y="995"/>
                        </a:lnTo>
                        <a:lnTo>
                          <a:pt x="394" y="1003"/>
                        </a:lnTo>
                        <a:lnTo>
                          <a:pt x="382" y="1008"/>
                        </a:lnTo>
                        <a:lnTo>
                          <a:pt x="373" y="1003"/>
                        </a:lnTo>
                        <a:lnTo>
                          <a:pt x="365" y="1003"/>
                        </a:lnTo>
                        <a:lnTo>
                          <a:pt x="365" y="1014"/>
                        </a:lnTo>
                        <a:lnTo>
                          <a:pt x="367" y="1021"/>
                        </a:lnTo>
                        <a:lnTo>
                          <a:pt x="372" y="1016"/>
                        </a:lnTo>
                        <a:lnTo>
                          <a:pt x="382" y="1019"/>
                        </a:lnTo>
                        <a:lnTo>
                          <a:pt x="387" y="1033"/>
                        </a:lnTo>
                        <a:lnTo>
                          <a:pt x="397" y="1052"/>
                        </a:lnTo>
                        <a:lnTo>
                          <a:pt x="396" y="1061"/>
                        </a:lnTo>
                        <a:lnTo>
                          <a:pt x="394" y="1065"/>
                        </a:lnTo>
                        <a:lnTo>
                          <a:pt x="400" y="1070"/>
                        </a:lnTo>
                        <a:lnTo>
                          <a:pt x="403" y="1077"/>
                        </a:lnTo>
                        <a:lnTo>
                          <a:pt x="404" y="1084"/>
                        </a:lnTo>
                        <a:lnTo>
                          <a:pt x="403" y="1098"/>
                        </a:lnTo>
                        <a:lnTo>
                          <a:pt x="394" y="1115"/>
                        </a:lnTo>
                        <a:lnTo>
                          <a:pt x="387" y="1125"/>
                        </a:lnTo>
                        <a:lnTo>
                          <a:pt x="380" y="1132"/>
                        </a:lnTo>
                        <a:lnTo>
                          <a:pt x="371" y="1135"/>
                        </a:lnTo>
                        <a:lnTo>
                          <a:pt x="360" y="1135"/>
                        </a:lnTo>
                        <a:lnTo>
                          <a:pt x="353" y="1140"/>
                        </a:lnTo>
                        <a:lnTo>
                          <a:pt x="344" y="1138"/>
                        </a:lnTo>
                        <a:lnTo>
                          <a:pt x="326" y="1143"/>
                        </a:lnTo>
                        <a:lnTo>
                          <a:pt x="322" y="1143"/>
                        </a:lnTo>
                        <a:lnTo>
                          <a:pt x="332" y="1132"/>
                        </a:lnTo>
                        <a:lnTo>
                          <a:pt x="330" y="1130"/>
                        </a:lnTo>
                        <a:lnTo>
                          <a:pt x="321" y="1131"/>
                        </a:lnTo>
                        <a:lnTo>
                          <a:pt x="317" y="1135"/>
                        </a:lnTo>
                        <a:lnTo>
                          <a:pt x="312" y="1147"/>
                        </a:lnTo>
                        <a:lnTo>
                          <a:pt x="303" y="1158"/>
                        </a:lnTo>
                        <a:lnTo>
                          <a:pt x="286" y="1174"/>
                        </a:lnTo>
                        <a:lnTo>
                          <a:pt x="280" y="1183"/>
                        </a:lnTo>
                        <a:lnTo>
                          <a:pt x="271" y="1186"/>
                        </a:lnTo>
                        <a:lnTo>
                          <a:pt x="260" y="1183"/>
                        </a:lnTo>
                        <a:lnTo>
                          <a:pt x="256" y="1179"/>
                        </a:lnTo>
                        <a:lnTo>
                          <a:pt x="240" y="1191"/>
                        </a:lnTo>
                        <a:lnTo>
                          <a:pt x="222" y="1197"/>
                        </a:lnTo>
                        <a:lnTo>
                          <a:pt x="219" y="1202"/>
                        </a:lnTo>
                        <a:lnTo>
                          <a:pt x="217" y="1207"/>
                        </a:lnTo>
                        <a:lnTo>
                          <a:pt x="220" y="1211"/>
                        </a:lnTo>
                        <a:lnTo>
                          <a:pt x="222" y="1219"/>
                        </a:lnTo>
                        <a:lnTo>
                          <a:pt x="219" y="1224"/>
                        </a:lnTo>
                        <a:lnTo>
                          <a:pt x="201" y="1221"/>
                        </a:lnTo>
                        <a:lnTo>
                          <a:pt x="190" y="1223"/>
                        </a:lnTo>
                        <a:lnTo>
                          <a:pt x="178" y="1237"/>
                        </a:lnTo>
                        <a:lnTo>
                          <a:pt x="174" y="1245"/>
                        </a:lnTo>
                        <a:lnTo>
                          <a:pt x="170" y="1243"/>
                        </a:lnTo>
                        <a:lnTo>
                          <a:pt x="162" y="1244"/>
                        </a:lnTo>
                        <a:lnTo>
                          <a:pt x="145" y="1266"/>
                        </a:lnTo>
                        <a:lnTo>
                          <a:pt x="142" y="1267"/>
                        </a:lnTo>
                        <a:lnTo>
                          <a:pt x="139" y="1271"/>
                        </a:lnTo>
                        <a:lnTo>
                          <a:pt x="138" y="1277"/>
                        </a:lnTo>
                        <a:lnTo>
                          <a:pt x="128" y="1299"/>
                        </a:lnTo>
                        <a:lnTo>
                          <a:pt x="127" y="1305"/>
                        </a:lnTo>
                        <a:lnTo>
                          <a:pt x="128" y="1323"/>
                        </a:lnTo>
                        <a:lnTo>
                          <a:pt x="125" y="1328"/>
                        </a:lnTo>
                        <a:lnTo>
                          <a:pt x="117" y="1330"/>
                        </a:lnTo>
                        <a:lnTo>
                          <a:pt x="111" y="1329"/>
                        </a:lnTo>
                        <a:lnTo>
                          <a:pt x="107" y="1330"/>
                        </a:lnTo>
                        <a:lnTo>
                          <a:pt x="107" y="1336"/>
                        </a:lnTo>
                        <a:lnTo>
                          <a:pt x="118" y="1345"/>
                        </a:lnTo>
                        <a:lnTo>
                          <a:pt x="115" y="1348"/>
                        </a:lnTo>
                        <a:lnTo>
                          <a:pt x="104" y="1351"/>
                        </a:lnTo>
                        <a:lnTo>
                          <a:pt x="102" y="1358"/>
                        </a:lnTo>
                        <a:lnTo>
                          <a:pt x="101" y="1366"/>
                        </a:lnTo>
                        <a:lnTo>
                          <a:pt x="104" y="1363"/>
                        </a:lnTo>
                        <a:lnTo>
                          <a:pt x="124" y="1360"/>
                        </a:lnTo>
                        <a:lnTo>
                          <a:pt x="131" y="1357"/>
                        </a:lnTo>
                        <a:lnTo>
                          <a:pt x="138" y="1351"/>
                        </a:lnTo>
                        <a:lnTo>
                          <a:pt x="156" y="1348"/>
                        </a:lnTo>
                        <a:lnTo>
                          <a:pt x="157" y="1352"/>
                        </a:lnTo>
                        <a:lnTo>
                          <a:pt x="151" y="1355"/>
                        </a:lnTo>
                        <a:lnTo>
                          <a:pt x="155" y="1358"/>
                        </a:lnTo>
                        <a:lnTo>
                          <a:pt x="134" y="1362"/>
                        </a:lnTo>
                        <a:lnTo>
                          <a:pt x="125" y="1366"/>
                        </a:lnTo>
                        <a:lnTo>
                          <a:pt x="119" y="1373"/>
                        </a:lnTo>
                        <a:lnTo>
                          <a:pt x="118" y="1378"/>
                        </a:lnTo>
                        <a:lnTo>
                          <a:pt x="133" y="1388"/>
                        </a:lnTo>
                        <a:lnTo>
                          <a:pt x="145" y="1378"/>
                        </a:lnTo>
                        <a:lnTo>
                          <a:pt x="151" y="1379"/>
                        </a:lnTo>
                        <a:lnTo>
                          <a:pt x="146" y="1385"/>
                        </a:lnTo>
                        <a:lnTo>
                          <a:pt x="144" y="1394"/>
                        </a:lnTo>
                        <a:lnTo>
                          <a:pt x="147" y="1405"/>
                        </a:lnTo>
                        <a:lnTo>
                          <a:pt x="151" y="1410"/>
                        </a:lnTo>
                        <a:lnTo>
                          <a:pt x="152" y="1417"/>
                        </a:lnTo>
                        <a:lnTo>
                          <a:pt x="156" y="1423"/>
                        </a:lnTo>
                        <a:lnTo>
                          <a:pt x="161" y="1427"/>
                        </a:lnTo>
                        <a:lnTo>
                          <a:pt x="165" y="1425"/>
                        </a:lnTo>
                        <a:lnTo>
                          <a:pt x="174" y="1411"/>
                        </a:lnTo>
                        <a:lnTo>
                          <a:pt x="176" y="1420"/>
                        </a:lnTo>
                        <a:lnTo>
                          <a:pt x="179" y="1422"/>
                        </a:lnTo>
                        <a:lnTo>
                          <a:pt x="193" y="1420"/>
                        </a:lnTo>
                        <a:lnTo>
                          <a:pt x="184" y="1436"/>
                        </a:lnTo>
                        <a:lnTo>
                          <a:pt x="197" y="1441"/>
                        </a:lnTo>
                        <a:lnTo>
                          <a:pt x="219" y="1446"/>
                        </a:lnTo>
                        <a:lnTo>
                          <a:pt x="230" y="1439"/>
                        </a:lnTo>
                        <a:lnTo>
                          <a:pt x="238" y="1439"/>
                        </a:lnTo>
                        <a:lnTo>
                          <a:pt x="242" y="1449"/>
                        </a:lnTo>
                        <a:lnTo>
                          <a:pt x="237" y="1457"/>
                        </a:lnTo>
                        <a:lnTo>
                          <a:pt x="220" y="1463"/>
                        </a:lnTo>
                        <a:lnTo>
                          <a:pt x="214" y="1474"/>
                        </a:lnTo>
                        <a:lnTo>
                          <a:pt x="203" y="1487"/>
                        </a:lnTo>
                        <a:lnTo>
                          <a:pt x="197" y="1497"/>
                        </a:lnTo>
                        <a:lnTo>
                          <a:pt x="194" y="1506"/>
                        </a:lnTo>
                        <a:lnTo>
                          <a:pt x="194" y="1514"/>
                        </a:lnTo>
                        <a:lnTo>
                          <a:pt x="204" y="1533"/>
                        </a:lnTo>
                        <a:lnTo>
                          <a:pt x="209" y="1534"/>
                        </a:lnTo>
                        <a:lnTo>
                          <a:pt x="216" y="1529"/>
                        </a:lnTo>
                        <a:lnTo>
                          <a:pt x="224" y="1527"/>
                        </a:lnTo>
                        <a:lnTo>
                          <a:pt x="226" y="1531"/>
                        </a:lnTo>
                        <a:lnTo>
                          <a:pt x="222" y="1535"/>
                        </a:lnTo>
                        <a:lnTo>
                          <a:pt x="224" y="1538"/>
                        </a:lnTo>
                        <a:lnTo>
                          <a:pt x="237" y="1538"/>
                        </a:lnTo>
                        <a:lnTo>
                          <a:pt x="235" y="1540"/>
                        </a:lnTo>
                        <a:lnTo>
                          <a:pt x="222" y="1541"/>
                        </a:lnTo>
                        <a:lnTo>
                          <a:pt x="215" y="1546"/>
                        </a:lnTo>
                        <a:lnTo>
                          <a:pt x="220" y="1554"/>
                        </a:lnTo>
                        <a:lnTo>
                          <a:pt x="232" y="1563"/>
                        </a:lnTo>
                        <a:lnTo>
                          <a:pt x="238" y="1563"/>
                        </a:lnTo>
                        <a:lnTo>
                          <a:pt x="243" y="1566"/>
                        </a:lnTo>
                        <a:lnTo>
                          <a:pt x="248" y="1565"/>
                        </a:lnTo>
                        <a:lnTo>
                          <a:pt x="254" y="1568"/>
                        </a:lnTo>
                        <a:lnTo>
                          <a:pt x="262" y="1567"/>
                        </a:lnTo>
                        <a:lnTo>
                          <a:pt x="269" y="1571"/>
                        </a:lnTo>
                        <a:lnTo>
                          <a:pt x="276" y="1571"/>
                        </a:lnTo>
                        <a:lnTo>
                          <a:pt x="278" y="1565"/>
                        </a:lnTo>
                        <a:lnTo>
                          <a:pt x="285" y="1559"/>
                        </a:lnTo>
                        <a:lnTo>
                          <a:pt x="301" y="1536"/>
                        </a:lnTo>
                        <a:lnTo>
                          <a:pt x="307" y="1519"/>
                        </a:lnTo>
                        <a:lnTo>
                          <a:pt x="313" y="1517"/>
                        </a:lnTo>
                        <a:lnTo>
                          <a:pt x="312" y="1512"/>
                        </a:lnTo>
                        <a:lnTo>
                          <a:pt x="305" y="1507"/>
                        </a:lnTo>
                        <a:lnTo>
                          <a:pt x="301" y="1496"/>
                        </a:lnTo>
                        <a:lnTo>
                          <a:pt x="318" y="1468"/>
                        </a:lnTo>
                        <a:lnTo>
                          <a:pt x="334" y="1457"/>
                        </a:lnTo>
                        <a:lnTo>
                          <a:pt x="342" y="1447"/>
                        </a:lnTo>
                        <a:lnTo>
                          <a:pt x="348" y="1442"/>
                        </a:lnTo>
                        <a:lnTo>
                          <a:pt x="361" y="1441"/>
                        </a:lnTo>
                        <a:lnTo>
                          <a:pt x="328" y="1471"/>
                        </a:lnTo>
                        <a:lnTo>
                          <a:pt x="312" y="1495"/>
                        </a:lnTo>
                        <a:lnTo>
                          <a:pt x="311" y="1501"/>
                        </a:lnTo>
                        <a:lnTo>
                          <a:pt x="312" y="1504"/>
                        </a:lnTo>
                        <a:lnTo>
                          <a:pt x="318" y="1509"/>
                        </a:lnTo>
                        <a:lnTo>
                          <a:pt x="321" y="1519"/>
                        </a:lnTo>
                        <a:lnTo>
                          <a:pt x="322" y="1528"/>
                        </a:lnTo>
                        <a:lnTo>
                          <a:pt x="326" y="1538"/>
                        </a:lnTo>
                        <a:lnTo>
                          <a:pt x="333" y="1546"/>
                        </a:lnTo>
                        <a:lnTo>
                          <a:pt x="343" y="1576"/>
                        </a:lnTo>
                        <a:lnTo>
                          <a:pt x="349" y="1583"/>
                        </a:lnTo>
                        <a:lnTo>
                          <a:pt x="349" y="1589"/>
                        </a:lnTo>
                        <a:lnTo>
                          <a:pt x="338" y="1604"/>
                        </a:lnTo>
                        <a:lnTo>
                          <a:pt x="337" y="1608"/>
                        </a:lnTo>
                        <a:lnTo>
                          <a:pt x="333" y="1609"/>
                        </a:lnTo>
                        <a:lnTo>
                          <a:pt x="332" y="1617"/>
                        </a:lnTo>
                        <a:lnTo>
                          <a:pt x="338" y="1631"/>
                        </a:lnTo>
                        <a:lnTo>
                          <a:pt x="343" y="1627"/>
                        </a:lnTo>
                        <a:lnTo>
                          <a:pt x="350" y="1627"/>
                        </a:lnTo>
                        <a:lnTo>
                          <a:pt x="356" y="1631"/>
                        </a:lnTo>
                        <a:lnTo>
                          <a:pt x="351" y="1633"/>
                        </a:lnTo>
                        <a:lnTo>
                          <a:pt x="345" y="1641"/>
                        </a:lnTo>
                        <a:lnTo>
                          <a:pt x="346" y="1657"/>
                        </a:lnTo>
                        <a:lnTo>
                          <a:pt x="351" y="1657"/>
                        </a:lnTo>
                        <a:lnTo>
                          <a:pt x="355" y="1660"/>
                        </a:lnTo>
                        <a:lnTo>
                          <a:pt x="351" y="1662"/>
                        </a:lnTo>
                        <a:lnTo>
                          <a:pt x="342" y="1673"/>
                        </a:lnTo>
                        <a:lnTo>
                          <a:pt x="333" y="1673"/>
                        </a:lnTo>
                        <a:lnTo>
                          <a:pt x="326" y="1680"/>
                        </a:lnTo>
                        <a:lnTo>
                          <a:pt x="345" y="1683"/>
                        </a:lnTo>
                        <a:lnTo>
                          <a:pt x="357" y="1676"/>
                        </a:lnTo>
                        <a:lnTo>
                          <a:pt x="366" y="1664"/>
                        </a:lnTo>
                        <a:lnTo>
                          <a:pt x="373" y="1662"/>
                        </a:lnTo>
                        <a:lnTo>
                          <a:pt x="388" y="1649"/>
                        </a:lnTo>
                        <a:lnTo>
                          <a:pt x="399" y="1649"/>
                        </a:lnTo>
                        <a:lnTo>
                          <a:pt x="413" y="1637"/>
                        </a:lnTo>
                        <a:lnTo>
                          <a:pt x="426" y="1611"/>
                        </a:lnTo>
                        <a:lnTo>
                          <a:pt x="429" y="1620"/>
                        </a:lnTo>
                        <a:lnTo>
                          <a:pt x="429" y="1630"/>
                        </a:lnTo>
                        <a:lnTo>
                          <a:pt x="425" y="1635"/>
                        </a:lnTo>
                        <a:lnTo>
                          <a:pt x="425" y="1642"/>
                        </a:lnTo>
                        <a:lnTo>
                          <a:pt x="426" y="1648"/>
                        </a:lnTo>
                        <a:lnTo>
                          <a:pt x="432" y="1654"/>
                        </a:lnTo>
                        <a:lnTo>
                          <a:pt x="436" y="1653"/>
                        </a:lnTo>
                        <a:lnTo>
                          <a:pt x="440" y="1659"/>
                        </a:lnTo>
                        <a:lnTo>
                          <a:pt x="446" y="1662"/>
                        </a:lnTo>
                        <a:lnTo>
                          <a:pt x="456" y="1653"/>
                        </a:lnTo>
                        <a:lnTo>
                          <a:pt x="458" y="1648"/>
                        </a:lnTo>
                        <a:lnTo>
                          <a:pt x="461" y="1652"/>
                        </a:lnTo>
                        <a:lnTo>
                          <a:pt x="466" y="1652"/>
                        </a:lnTo>
                        <a:lnTo>
                          <a:pt x="464" y="1658"/>
                        </a:lnTo>
                        <a:lnTo>
                          <a:pt x="470" y="1662"/>
                        </a:lnTo>
                        <a:lnTo>
                          <a:pt x="477" y="1670"/>
                        </a:lnTo>
                        <a:lnTo>
                          <a:pt x="491" y="1699"/>
                        </a:lnTo>
                        <a:lnTo>
                          <a:pt x="498" y="1703"/>
                        </a:lnTo>
                        <a:lnTo>
                          <a:pt x="501" y="1702"/>
                        </a:lnTo>
                        <a:lnTo>
                          <a:pt x="509" y="1694"/>
                        </a:lnTo>
                        <a:lnTo>
                          <a:pt x="509" y="1678"/>
                        </a:lnTo>
                        <a:lnTo>
                          <a:pt x="504" y="1668"/>
                        </a:lnTo>
                        <a:lnTo>
                          <a:pt x="506" y="1664"/>
                        </a:lnTo>
                        <a:lnTo>
                          <a:pt x="511" y="1654"/>
                        </a:lnTo>
                        <a:lnTo>
                          <a:pt x="520" y="1647"/>
                        </a:lnTo>
                        <a:lnTo>
                          <a:pt x="522" y="1641"/>
                        </a:lnTo>
                        <a:lnTo>
                          <a:pt x="526" y="1640"/>
                        </a:lnTo>
                        <a:lnTo>
                          <a:pt x="526" y="1647"/>
                        </a:lnTo>
                        <a:lnTo>
                          <a:pt x="522" y="1660"/>
                        </a:lnTo>
                        <a:lnTo>
                          <a:pt x="538" y="1676"/>
                        </a:lnTo>
                        <a:lnTo>
                          <a:pt x="548" y="1679"/>
                        </a:lnTo>
                        <a:lnTo>
                          <a:pt x="572" y="1667"/>
                        </a:lnTo>
                        <a:lnTo>
                          <a:pt x="590" y="1653"/>
                        </a:lnTo>
                        <a:lnTo>
                          <a:pt x="607" y="1636"/>
                        </a:lnTo>
                        <a:lnTo>
                          <a:pt x="619" y="1629"/>
                        </a:lnTo>
                        <a:lnTo>
                          <a:pt x="620" y="1632"/>
                        </a:lnTo>
                        <a:lnTo>
                          <a:pt x="606" y="1658"/>
                        </a:lnTo>
                        <a:lnTo>
                          <a:pt x="599" y="1663"/>
                        </a:lnTo>
                        <a:lnTo>
                          <a:pt x="603" y="1664"/>
                        </a:lnTo>
                        <a:lnTo>
                          <a:pt x="603" y="1667"/>
                        </a:lnTo>
                        <a:lnTo>
                          <a:pt x="595" y="1679"/>
                        </a:lnTo>
                        <a:lnTo>
                          <a:pt x="584" y="1686"/>
                        </a:lnTo>
                        <a:lnTo>
                          <a:pt x="579" y="1713"/>
                        </a:lnTo>
                        <a:lnTo>
                          <a:pt x="588" y="1714"/>
                        </a:lnTo>
                        <a:lnTo>
                          <a:pt x="575" y="1729"/>
                        </a:lnTo>
                        <a:lnTo>
                          <a:pt x="570" y="1760"/>
                        </a:lnTo>
                        <a:lnTo>
                          <a:pt x="569" y="1775"/>
                        </a:lnTo>
                        <a:lnTo>
                          <a:pt x="566" y="1783"/>
                        </a:lnTo>
                        <a:lnTo>
                          <a:pt x="560" y="1792"/>
                        </a:lnTo>
                        <a:lnTo>
                          <a:pt x="549" y="1814"/>
                        </a:lnTo>
                        <a:lnTo>
                          <a:pt x="545" y="1810"/>
                        </a:lnTo>
                        <a:lnTo>
                          <a:pt x="541" y="1812"/>
                        </a:lnTo>
                        <a:lnTo>
                          <a:pt x="538" y="1819"/>
                        </a:lnTo>
                        <a:lnTo>
                          <a:pt x="525" y="1837"/>
                        </a:lnTo>
                        <a:lnTo>
                          <a:pt x="522" y="1837"/>
                        </a:lnTo>
                        <a:lnTo>
                          <a:pt x="518" y="1846"/>
                        </a:lnTo>
                        <a:lnTo>
                          <a:pt x="516" y="1858"/>
                        </a:lnTo>
                        <a:lnTo>
                          <a:pt x="512" y="1866"/>
                        </a:lnTo>
                        <a:lnTo>
                          <a:pt x="506" y="1863"/>
                        </a:lnTo>
                        <a:lnTo>
                          <a:pt x="502" y="1867"/>
                        </a:lnTo>
                        <a:lnTo>
                          <a:pt x="498" y="1863"/>
                        </a:lnTo>
                        <a:lnTo>
                          <a:pt x="484" y="1877"/>
                        </a:lnTo>
                        <a:lnTo>
                          <a:pt x="472" y="1879"/>
                        </a:lnTo>
                        <a:lnTo>
                          <a:pt x="456" y="1891"/>
                        </a:lnTo>
                        <a:lnTo>
                          <a:pt x="451" y="1890"/>
                        </a:lnTo>
                        <a:lnTo>
                          <a:pt x="431" y="1910"/>
                        </a:lnTo>
                        <a:lnTo>
                          <a:pt x="423" y="1925"/>
                        </a:lnTo>
                        <a:lnTo>
                          <a:pt x="416" y="1932"/>
                        </a:lnTo>
                        <a:lnTo>
                          <a:pt x="414" y="1939"/>
                        </a:lnTo>
                        <a:lnTo>
                          <a:pt x="412" y="1952"/>
                        </a:lnTo>
                        <a:lnTo>
                          <a:pt x="410" y="1953"/>
                        </a:lnTo>
                        <a:lnTo>
                          <a:pt x="424" y="1958"/>
                        </a:lnTo>
                        <a:lnTo>
                          <a:pt x="427" y="1964"/>
                        </a:lnTo>
                        <a:lnTo>
                          <a:pt x="418" y="1963"/>
                        </a:lnTo>
                        <a:lnTo>
                          <a:pt x="412" y="1958"/>
                        </a:lnTo>
                        <a:lnTo>
                          <a:pt x="404" y="1955"/>
                        </a:lnTo>
                        <a:lnTo>
                          <a:pt x="403" y="1960"/>
                        </a:lnTo>
                        <a:lnTo>
                          <a:pt x="399" y="1963"/>
                        </a:lnTo>
                        <a:lnTo>
                          <a:pt x="394" y="1960"/>
                        </a:lnTo>
                        <a:lnTo>
                          <a:pt x="389" y="1953"/>
                        </a:lnTo>
                        <a:lnTo>
                          <a:pt x="393" y="1948"/>
                        </a:lnTo>
                        <a:lnTo>
                          <a:pt x="393" y="1943"/>
                        </a:lnTo>
                        <a:lnTo>
                          <a:pt x="383" y="1945"/>
                        </a:lnTo>
                        <a:lnTo>
                          <a:pt x="375" y="1942"/>
                        </a:lnTo>
                        <a:lnTo>
                          <a:pt x="370" y="1943"/>
                        </a:lnTo>
                        <a:lnTo>
                          <a:pt x="365" y="1947"/>
                        </a:lnTo>
                        <a:lnTo>
                          <a:pt x="349" y="1953"/>
                        </a:lnTo>
                        <a:lnTo>
                          <a:pt x="326" y="1968"/>
                        </a:lnTo>
                        <a:lnTo>
                          <a:pt x="310" y="1982"/>
                        </a:lnTo>
                        <a:lnTo>
                          <a:pt x="303" y="1992"/>
                        </a:lnTo>
                        <a:lnTo>
                          <a:pt x="301" y="1995"/>
                        </a:lnTo>
                        <a:lnTo>
                          <a:pt x="300" y="1997"/>
                        </a:lnTo>
                        <a:lnTo>
                          <a:pt x="300" y="2006"/>
                        </a:lnTo>
                        <a:lnTo>
                          <a:pt x="286" y="2013"/>
                        </a:lnTo>
                        <a:lnTo>
                          <a:pt x="286" y="2018"/>
                        </a:lnTo>
                        <a:lnTo>
                          <a:pt x="281" y="2022"/>
                        </a:lnTo>
                        <a:lnTo>
                          <a:pt x="276" y="2018"/>
                        </a:lnTo>
                        <a:lnTo>
                          <a:pt x="274" y="2018"/>
                        </a:lnTo>
                        <a:lnTo>
                          <a:pt x="270" y="2022"/>
                        </a:lnTo>
                        <a:lnTo>
                          <a:pt x="263" y="2026"/>
                        </a:lnTo>
                        <a:lnTo>
                          <a:pt x="258" y="2028"/>
                        </a:lnTo>
                        <a:lnTo>
                          <a:pt x="252" y="2031"/>
                        </a:lnTo>
                        <a:lnTo>
                          <a:pt x="252" y="2033"/>
                        </a:lnTo>
                        <a:lnTo>
                          <a:pt x="257" y="2033"/>
                        </a:lnTo>
                        <a:lnTo>
                          <a:pt x="260" y="2042"/>
                        </a:lnTo>
                        <a:lnTo>
                          <a:pt x="259" y="2054"/>
                        </a:lnTo>
                        <a:lnTo>
                          <a:pt x="263" y="2054"/>
                        </a:lnTo>
                        <a:lnTo>
                          <a:pt x="269" y="2050"/>
                        </a:lnTo>
                        <a:lnTo>
                          <a:pt x="271" y="2044"/>
                        </a:lnTo>
                        <a:lnTo>
                          <a:pt x="269" y="2031"/>
                        </a:lnTo>
                        <a:lnTo>
                          <a:pt x="274" y="2031"/>
                        </a:lnTo>
                        <a:lnTo>
                          <a:pt x="278" y="2040"/>
                        </a:lnTo>
                        <a:lnTo>
                          <a:pt x="284" y="2045"/>
                        </a:lnTo>
                        <a:lnTo>
                          <a:pt x="301" y="2038"/>
                        </a:lnTo>
                        <a:lnTo>
                          <a:pt x="297" y="2019"/>
                        </a:lnTo>
                        <a:lnTo>
                          <a:pt x="299" y="2017"/>
                        </a:lnTo>
                        <a:lnTo>
                          <a:pt x="305" y="2023"/>
                        </a:lnTo>
                        <a:lnTo>
                          <a:pt x="307" y="2028"/>
                        </a:lnTo>
                        <a:lnTo>
                          <a:pt x="306" y="2034"/>
                        </a:lnTo>
                        <a:lnTo>
                          <a:pt x="312" y="2034"/>
                        </a:lnTo>
                        <a:lnTo>
                          <a:pt x="316" y="2036"/>
                        </a:lnTo>
                        <a:lnTo>
                          <a:pt x="322" y="2033"/>
                        </a:lnTo>
                        <a:lnTo>
                          <a:pt x="324" y="2029"/>
                        </a:lnTo>
                        <a:lnTo>
                          <a:pt x="328" y="2031"/>
                        </a:lnTo>
                        <a:lnTo>
                          <a:pt x="332" y="2028"/>
                        </a:lnTo>
                        <a:lnTo>
                          <a:pt x="334" y="2020"/>
                        </a:lnTo>
                        <a:lnTo>
                          <a:pt x="342" y="2013"/>
                        </a:lnTo>
                        <a:lnTo>
                          <a:pt x="344" y="2001"/>
                        </a:lnTo>
                        <a:lnTo>
                          <a:pt x="349" y="1987"/>
                        </a:lnTo>
                        <a:lnTo>
                          <a:pt x="356" y="1982"/>
                        </a:lnTo>
                        <a:lnTo>
                          <a:pt x="364" y="1981"/>
                        </a:lnTo>
                        <a:lnTo>
                          <a:pt x="365" y="1992"/>
                        </a:lnTo>
                        <a:lnTo>
                          <a:pt x="357" y="2001"/>
                        </a:lnTo>
                        <a:lnTo>
                          <a:pt x="360" y="2006"/>
                        </a:lnTo>
                        <a:lnTo>
                          <a:pt x="373" y="2002"/>
                        </a:lnTo>
                        <a:lnTo>
                          <a:pt x="388" y="1993"/>
                        </a:lnTo>
                        <a:lnTo>
                          <a:pt x="402" y="1996"/>
                        </a:lnTo>
                        <a:lnTo>
                          <a:pt x="402" y="1990"/>
                        </a:lnTo>
                        <a:lnTo>
                          <a:pt x="404" y="1988"/>
                        </a:lnTo>
                        <a:lnTo>
                          <a:pt x="405" y="1983"/>
                        </a:lnTo>
                        <a:lnTo>
                          <a:pt x="413" y="1991"/>
                        </a:lnTo>
                        <a:lnTo>
                          <a:pt x="418" y="1982"/>
                        </a:lnTo>
                        <a:lnTo>
                          <a:pt x="419" y="1980"/>
                        </a:lnTo>
                        <a:lnTo>
                          <a:pt x="423" y="1976"/>
                        </a:lnTo>
                        <a:lnTo>
                          <a:pt x="432" y="1975"/>
                        </a:lnTo>
                        <a:lnTo>
                          <a:pt x="436" y="1969"/>
                        </a:lnTo>
                        <a:lnTo>
                          <a:pt x="441" y="1966"/>
                        </a:lnTo>
                        <a:lnTo>
                          <a:pt x="446" y="1966"/>
                        </a:lnTo>
                        <a:lnTo>
                          <a:pt x="450" y="1961"/>
                        </a:lnTo>
                        <a:lnTo>
                          <a:pt x="457" y="1961"/>
                        </a:lnTo>
                        <a:lnTo>
                          <a:pt x="459" y="1968"/>
                        </a:lnTo>
                        <a:lnTo>
                          <a:pt x="459" y="1979"/>
                        </a:lnTo>
                        <a:lnTo>
                          <a:pt x="458" y="1986"/>
                        </a:lnTo>
                        <a:lnTo>
                          <a:pt x="459" y="1987"/>
                        </a:lnTo>
                        <a:lnTo>
                          <a:pt x="468" y="1969"/>
                        </a:lnTo>
                        <a:lnTo>
                          <a:pt x="470" y="1955"/>
                        </a:lnTo>
                        <a:lnTo>
                          <a:pt x="473" y="1958"/>
                        </a:lnTo>
                        <a:lnTo>
                          <a:pt x="478" y="1958"/>
                        </a:lnTo>
                        <a:lnTo>
                          <a:pt x="495" y="1954"/>
                        </a:lnTo>
                        <a:lnTo>
                          <a:pt x="506" y="1945"/>
                        </a:lnTo>
                        <a:lnTo>
                          <a:pt x="512" y="1945"/>
                        </a:lnTo>
                        <a:lnTo>
                          <a:pt x="516" y="1941"/>
                        </a:lnTo>
                        <a:lnTo>
                          <a:pt x="515" y="1931"/>
                        </a:lnTo>
                        <a:lnTo>
                          <a:pt x="515" y="1925"/>
                        </a:lnTo>
                        <a:lnTo>
                          <a:pt x="506" y="1922"/>
                        </a:lnTo>
                        <a:lnTo>
                          <a:pt x="498" y="1915"/>
                        </a:lnTo>
                        <a:lnTo>
                          <a:pt x="493" y="1907"/>
                        </a:lnTo>
                        <a:lnTo>
                          <a:pt x="490" y="1898"/>
                        </a:lnTo>
                        <a:lnTo>
                          <a:pt x="495" y="1898"/>
                        </a:lnTo>
                        <a:lnTo>
                          <a:pt x="499" y="1909"/>
                        </a:lnTo>
                        <a:lnTo>
                          <a:pt x="504" y="1915"/>
                        </a:lnTo>
                        <a:lnTo>
                          <a:pt x="513" y="1916"/>
                        </a:lnTo>
                        <a:lnTo>
                          <a:pt x="528" y="1902"/>
                        </a:lnTo>
                        <a:lnTo>
                          <a:pt x="538" y="1899"/>
                        </a:lnTo>
                        <a:lnTo>
                          <a:pt x="556" y="1899"/>
                        </a:lnTo>
                        <a:lnTo>
                          <a:pt x="560" y="1890"/>
                        </a:lnTo>
                        <a:lnTo>
                          <a:pt x="558" y="1889"/>
                        </a:lnTo>
                        <a:lnTo>
                          <a:pt x="548" y="1891"/>
                        </a:lnTo>
                        <a:lnTo>
                          <a:pt x="552" y="1886"/>
                        </a:lnTo>
                        <a:lnTo>
                          <a:pt x="564" y="1879"/>
                        </a:lnTo>
                        <a:lnTo>
                          <a:pt x="569" y="1884"/>
                        </a:lnTo>
                        <a:lnTo>
                          <a:pt x="577" y="1884"/>
                        </a:lnTo>
                        <a:lnTo>
                          <a:pt x="576" y="1872"/>
                        </a:lnTo>
                        <a:lnTo>
                          <a:pt x="577" y="1864"/>
                        </a:lnTo>
                        <a:lnTo>
                          <a:pt x="584" y="1862"/>
                        </a:lnTo>
                        <a:lnTo>
                          <a:pt x="596" y="1867"/>
                        </a:lnTo>
                        <a:lnTo>
                          <a:pt x="609" y="1855"/>
                        </a:lnTo>
                        <a:lnTo>
                          <a:pt x="611" y="1850"/>
                        </a:lnTo>
                        <a:lnTo>
                          <a:pt x="615" y="1851"/>
                        </a:lnTo>
                        <a:lnTo>
                          <a:pt x="618" y="1848"/>
                        </a:lnTo>
                        <a:lnTo>
                          <a:pt x="619" y="1843"/>
                        </a:lnTo>
                        <a:lnTo>
                          <a:pt x="625" y="1847"/>
                        </a:lnTo>
                        <a:lnTo>
                          <a:pt x="627" y="1843"/>
                        </a:lnTo>
                        <a:lnTo>
                          <a:pt x="634" y="1839"/>
                        </a:lnTo>
                        <a:lnTo>
                          <a:pt x="639" y="1831"/>
                        </a:lnTo>
                        <a:lnTo>
                          <a:pt x="639" y="1818"/>
                        </a:lnTo>
                        <a:lnTo>
                          <a:pt x="633" y="1818"/>
                        </a:lnTo>
                        <a:lnTo>
                          <a:pt x="630" y="1815"/>
                        </a:lnTo>
                        <a:lnTo>
                          <a:pt x="635" y="1809"/>
                        </a:lnTo>
                        <a:lnTo>
                          <a:pt x="652" y="1797"/>
                        </a:lnTo>
                        <a:lnTo>
                          <a:pt x="655" y="1800"/>
                        </a:lnTo>
                        <a:lnTo>
                          <a:pt x="658" y="1788"/>
                        </a:lnTo>
                        <a:lnTo>
                          <a:pt x="672" y="1788"/>
                        </a:lnTo>
                        <a:lnTo>
                          <a:pt x="673" y="1783"/>
                        </a:lnTo>
                        <a:lnTo>
                          <a:pt x="676" y="1778"/>
                        </a:lnTo>
                        <a:lnTo>
                          <a:pt x="677" y="1770"/>
                        </a:lnTo>
                        <a:lnTo>
                          <a:pt x="684" y="1770"/>
                        </a:lnTo>
                        <a:lnTo>
                          <a:pt x="693" y="1775"/>
                        </a:lnTo>
                        <a:lnTo>
                          <a:pt x="698" y="1764"/>
                        </a:lnTo>
                        <a:lnTo>
                          <a:pt x="701" y="1762"/>
                        </a:lnTo>
                        <a:lnTo>
                          <a:pt x="708" y="1757"/>
                        </a:lnTo>
                        <a:lnTo>
                          <a:pt x="712" y="1751"/>
                        </a:lnTo>
                        <a:lnTo>
                          <a:pt x="714" y="1746"/>
                        </a:lnTo>
                        <a:lnTo>
                          <a:pt x="726" y="1742"/>
                        </a:lnTo>
                        <a:lnTo>
                          <a:pt x="740" y="1739"/>
                        </a:lnTo>
                        <a:lnTo>
                          <a:pt x="746" y="1729"/>
                        </a:lnTo>
                        <a:lnTo>
                          <a:pt x="752" y="1732"/>
                        </a:lnTo>
                        <a:lnTo>
                          <a:pt x="763" y="1726"/>
                        </a:lnTo>
                        <a:lnTo>
                          <a:pt x="764" y="1717"/>
                        </a:lnTo>
                        <a:lnTo>
                          <a:pt x="757" y="1712"/>
                        </a:lnTo>
                        <a:lnTo>
                          <a:pt x="767" y="1707"/>
                        </a:lnTo>
                        <a:lnTo>
                          <a:pt x="767" y="1703"/>
                        </a:lnTo>
                        <a:lnTo>
                          <a:pt x="765" y="1699"/>
                        </a:lnTo>
                        <a:lnTo>
                          <a:pt x="767" y="1692"/>
                        </a:lnTo>
                        <a:lnTo>
                          <a:pt x="773" y="1691"/>
                        </a:lnTo>
                        <a:lnTo>
                          <a:pt x="779" y="1681"/>
                        </a:lnTo>
                        <a:lnTo>
                          <a:pt x="796" y="1675"/>
                        </a:lnTo>
                        <a:lnTo>
                          <a:pt x="803" y="1668"/>
                        </a:lnTo>
                        <a:lnTo>
                          <a:pt x="805" y="1660"/>
                        </a:lnTo>
                        <a:lnTo>
                          <a:pt x="805" y="1653"/>
                        </a:lnTo>
                        <a:lnTo>
                          <a:pt x="801" y="1649"/>
                        </a:lnTo>
                        <a:lnTo>
                          <a:pt x="787" y="1642"/>
                        </a:lnTo>
                        <a:lnTo>
                          <a:pt x="785" y="1637"/>
                        </a:lnTo>
                        <a:lnTo>
                          <a:pt x="776" y="1633"/>
                        </a:lnTo>
                        <a:lnTo>
                          <a:pt x="762" y="1638"/>
                        </a:lnTo>
                        <a:lnTo>
                          <a:pt x="757" y="1636"/>
                        </a:lnTo>
                        <a:lnTo>
                          <a:pt x="765" y="1605"/>
                        </a:lnTo>
                        <a:lnTo>
                          <a:pt x="765" y="1600"/>
                        </a:lnTo>
                        <a:lnTo>
                          <a:pt x="779" y="1598"/>
                        </a:lnTo>
                        <a:lnTo>
                          <a:pt x="785" y="1592"/>
                        </a:lnTo>
                        <a:lnTo>
                          <a:pt x="785" y="1586"/>
                        </a:lnTo>
                        <a:lnTo>
                          <a:pt x="791" y="1582"/>
                        </a:lnTo>
                        <a:lnTo>
                          <a:pt x="791" y="1574"/>
                        </a:lnTo>
                        <a:lnTo>
                          <a:pt x="790" y="1566"/>
                        </a:lnTo>
                        <a:lnTo>
                          <a:pt x="795" y="1570"/>
                        </a:lnTo>
                        <a:lnTo>
                          <a:pt x="797" y="1561"/>
                        </a:lnTo>
                        <a:lnTo>
                          <a:pt x="805" y="1559"/>
                        </a:lnTo>
                        <a:lnTo>
                          <a:pt x="805" y="1568"/>
                        </a:lnTo>
                        <a:lnTo>
                          <a:pt x="816" y="1566"/>
                        </a:lnTo>
                        <a:lnTo>
                          <a:pt x="822" y="1561"/>
                        </a:lnTo>
                        <a:lnTo>
                          <a:pt x="822" y="1554"/>
                        </a:lnTo>
                        <a:lnTo>
                          <a:pt x="812" y="1550"/>
                        </a:lnTo>
                        <a:lnTo>
                          <a:pt x="818" y="1546"/>
                        </a:lnTo>
                        <a:lnTo>
                          <a:pt x="834" y="1545"/>
                        </a:lnTo>
                        <a:lnTo>
                          <a:pt x="843" y="1533"/>
                        </a:lnTo>
                        <a:lnTo>
                          <a:pt x="843" y="1525"/>
                        </a:lnTo>
                        <a:lnTo>
                          <a:pt x="840" y="1519"/>
                        </a:lnTo>
                        <a:lnTo>
                          <a:pt x="821" y="1502"/>
                        </a:lnTo>
                        <a:lnTo>
                          <a:pt x="827" y="1501"/>
                        </a:lnTo>
                        <a:lnTo>
                          <a:pt x="833" y="1508"/>
                        </a:lnTo>
                        <a:lnTo>
                          <a:pt x="846" y="1508"/>
                        </a:lnTo>
                        <a:lnTo>
                          <a:pt x="864" y="1490"/>
                        </a:lnTo>
                        <a:lnTo>
                          <a:pt x="870" y="1470"/>
                        </a:lnTo>
                        <a:lnTo>
                          <a:pt x="889" y="1447"/>
                        </a:lnTo>
                        <a:lnTo>
                          <a:pt x="892" y="1433"/>
                        </a:lnTo>
                        <a:lnTo>
                          <a:pt x="925" y="1415"/>
                        </a:lnTo>
                        <a:lnTo>
                          <a:pt x="950" y="1390"/>
                        </a:lnTo>
                        <a:lnTo>
                          <a:pt x="950" y="1383"/>
                        </a:lnTo>
                        <a:lnTo>
                          <a:pt x="948" y="1374"/>
                        </a:lnTo>
                        <a:lnTo>
                          <a:pt x="950" y="1362"/>
                        </a:lnTo>
                        <a:lnTo>
                          <a:pt x="953" y="1353"/>
                        </a:lnTo>
                        <a:lnTo>
                          <a:pt x="959" y="1342"/>
                        </a:lnTo>
                        <a:lnTo>
                          <a:pt x="973" y="1305"/>
                        </a:lnTo>
                        <a:lnTo>
                          <a:pt x="974" y="1296"/>
                        </a:lnTo>
                        <a:lnTo>
                          <a:pt x="974" y="1287"/>
                        </a:lnTo>
                        <a:lnTo>
                          <a:pt x="977" y="1276"/>
                        </a:lnTo>
                        <a:lnTo>
                          <a:pt x="982" y="1278"/>
                        </a:lnTo>
                        <a:lnTo>
                          <a:pt x="983" y="1287"/>
                        </a:lnTo>
                        <a:lnTo>
                          <a:pt x="978" y="1329"/>
                        </a:lnTo>
                        <a:lnTo>
                          <a:pt x="973" y="1342"/>
                        </a:lnTo>
                        <a:lnTo>
                          <a:pt x="961" y="1364"/>
                        </a:lnTo>
                        <a:lnTo>
                          <a:pt x="957" y="1378"/>
                        </a:lnTo>
                        <a:lnTo>
                          <a:pt x="957" y="1390"/>
                        </a:lnTo>
                        <a:lnTo>
                          <a:pt x="962" y="1395"/>
                        </a:lnTo>
                        <a:lnTo>
                          <a:pt x="983" y="1394"/>
                        </a:lnTo>
                        <a:lnTo>
                          <a:pt x="1002" y="1373"/>
                        </a:lnTo>
                        <a:lnTo>
                          <a:pt x="1017" y="1366"/>
                        </a:lnTo>
                        <a:lnTo>
                          <a:pt x="1027" y="1364"/>
                        </a:lnTo>
                        <a:lnTo>
                          <a:pt x="1018" y="1374"/>
                        </a:lnTo>
                        <a:lnTo>
                          <a:pt x="1011" y="1378"/>
                        </a:lnTo>
                        <a:lnTo>
                          <a:pt x="1001" y="1385"/>
                        </a:lnTo>
                        <a:lnTo>
                          <a:pt x="996" y="1395"/>
                        </a:lnTo>
                        <a:lnTo>
                          <a:pt x="988" y="1401"/>
                        </a:lnTo>
                        <a:lnTo>
                          <a:pt x="988" y="1411"/>
                        </a:lnTo>
                        <a:lnTo>
                          <a:pt x="995" y="1418"/>
                        </a:lnTo>
                        <a:lnTo>
                          <a:pt x="1021" y="1425"/>
                        </a:lnTo>
                        <a:lnTo>
                          <a:pt x="1042" y="1436"/>
                        </a:lnTo>
                        <a:lnTo>
                          <a:pt x="999" y="1428"/>
                        </a:lnTo>
                        <a:lnTo>
                          <a:pt x="983" y="1436"/>
                        </a:lnTo>
                        <a:lnTo>
                          <a:pt x="975" y="1434"/>
                        </a:lnTo>
                        <a:lnTo>
                          <a:pt x="968" y="1422"/>
                        </a:lnTo>
                        <a:lnTo>
                          <a:pt x="962" y="1423"/>
                        </a:lnTo>
                        <a:lnTo>
                          <a:pt x="954" y="1428"/>
                        </a:lnTo>
                        <a:lnTo>
                          <a:pt x="946" y="1437"/>
                        </a:lnTo>
                        <a:lnTo>
                          <a:pt x="918" y="1450"/>
                        </a:lnTo>
                        <a:lnTo>
                          <a:pt x="913" y="1459"/>
                        </a:lnTo>
                        <a:lnTo>
                          <a:pt x="916" y="1471"/>
                        </a:lnTo>
                        <a:lnTo>
                          <a:pt x="916" y="1487"/>
                        </a:lnTo>
                        <a:lnTo>
                          <a:pt x="914" y="1504"/>
                        </a:lnTo>
                        <a:lnTo>
                          <a:pt x="910" y="1513"/>
                        </a:lnTo>
                        <a:lnTo>
                          <a:pt x="902" y="1522"/>
                        </a:lnTo>
                        <a:lnTo>
                          <a:pt x="897" y="1534"/>
                        </a:lnTo>
                        <a:lnTo>
                          <a:pt x="896" y="1541"/>
                        </a:lnTo>
                        <a:lnTo>
                          <a:pt x="891" y="1551"/>
                        </a:lnTo>
                        <a:lnTo>
                          <a:pt x="888" y="1561"/>
                        </a:lnTo>
                        <a:lnTo>
                          <a:pt x="892" y="1567"/>
                        </a:lnTo>
                        <a:lnTo>
                          <a:pt x="904" y="1574"/>
                        </a:lnTo>
                        <a:lnTo>
                          <a:pt x="931" y="1557"/>
                        </a:lnTo>
                        <a:lnTo>
                          <a:pt x="936" y="1559"/>
                        </a:lnTo>
                        <a:lnTo>
                          <a:pt x="931" y="1571"/>
                        </a:lnTo>
                        <a:lnTo>
                          <a:pt x="926" y="1579"/>
                        </a:lnTo>
                        <a:lnTo>
                          <a:pt x="919" y="1586"/>
                        </a:lnTo>
                        <a:lnTo>
                          <a:pt x="913" y="1586"/>
                        </a:lnTo>
                        <a:lnTo>
                          <a:pt x="912" y="1589"/>
                        </a:lnTo>
                        <a:lnTo>
                          <a:pt x="916" y="1593"/>
                        </a:lnTo>
                        <a:lnTo>
                          <a:pt x="904" y="1589"/>
                        </a:lnTo>
                        <a:lnTo>
                          <a:pt x="902" y="1589"/>
                        </a:lnTo>
                        <a:lnTo>
                          <a:pt x="899" y="1592"/>
                        </a:lnTo>
                        <a:lnTo>
                          <a:pt x="898" y="1598"/>
                        </a:lnTo>
                        <a:lnTo>
                          <a:pt x="892" y="1592"/>
                        </a:lnTo>
                        <a:lnTo>
                          <a:pt x="888" y="1598"/>
                        </a:lnTo>
                        <a:lnTo>
                          <a:pt x="889" y="1604"/>
                        </a:lnTo>
                        <a:lnTo>
                          <a:pt x="883" y="1606"/>
                        </a:lnTo>
                        <a:lnTo>
                          <a:pt x="883" y="1615"/>
                        </a:lnTo>
                        <a:lnTo>
                          <a:pt x="892" y="1617"/>
                        </a:lnTo>
                        <a:lnTo>
                          <a:pt x="896" y="1622"/>
                        </a:lnTo>
                        <a:lnTo>
                          <a:pt x="907" y="1619"/>
                        </a:lnTo>
                        <a:lnTo>
                          <a:pt x="923" y="1617"/>
                        </a:lnTo>
                        <a:lnTo>
                          <a:pt x="923" y="1608"/>
                        </a:lnTo>
                        <a:lnTo>
                          <a:pt x="924" y="1605"/>
                        </a:lnTo>
                        <a:lnTo>
                          <a:pt x="932" y="1609"/>
                        </a:lnTo>
                        <a:lnTo>
                          <a:pt x="939" y="1614"/>
                        </a:lnTo>
                        <a:lnTo>
                          <a:pt x="948" y="1595"/>
                        </a:lnTo>
                        <a:lnTo>
                          <a:pt x="957" y="1584"/>
                        </a:lnTo>
                        <a:lnTo>
                          <a:pt x="963" y="1586"/>
                        </a:lnTo>
                        <a:lnTo>
                          <a:pt x="970" y="1581"/>
                        </a:lnTo>
                        <a:lnTo>
                          <a:pt x="970" y="1592"/>
                        </a:lnTo>
                        <a:lnTo>
                          <a:pt x="968" y="1603"/>
                        </a:lnTo>
                        <a:lnTo>
                          <a:pt x="980" y="1583"/>
                        </a:lnTo>
                        <a:lnTo>
                          <a:pt x="980" y="1572"/>
                        </a:lnTo>
                        <a:lnTo>
                          <a:pt x="993" y="1565"/>
                        </a:lnTo>
                        <a:lnTo>
                          <a:pt x="997" y="1568"/>
                        </a:lnTo>
                        <a:lnTo>
                          <a:pt x="1002" y="1560"/>
                        </a:lnTo>
                        <a:lnTo>
                          <a:pt x="1000" y="1550"/>
                        </a:lnTo>
                        <a:lnTo>
                          <a:pt x="1001" y="1546"/>
                        </a:lnTo>
                        <a:lnTo>
                          <a:pt x="1005" y="1540"/>
                        </a:lnTo>
                        <a:lnTo>
                          <a:pt x="1007" y="1554"/>
                        </a:lnTo>
                        <a:lnTo>
                          <a:pt x="1011" y="1566"/>
                        </a:lnTo>
                        <a:lnTo>
                          <a:pt x="1013" y="1551"/>
                        </a:lnTo>
                        <a:lnTo>
                          <a:pt x="1015" y="1540"/>
                        </a:lnTo>
                        <a:lnTo>
                          <a:pt x="1020" y="1534"/>
                        </a:lnTo>
                        <a:lnTo>
                          <a:pt x="1020" y="1524"/>
                        </a:lnTo>
                        <a:lnTo>
                          <a:pt x="1023" y="1536"/>
                        </a:lnTo>
                        <a:lnTo>
                          <a:pt x="1028" y="1534"/>
                        </a:lnTo>
                        <a:lnTo>
                          <a:pt x="1033" y="1534"/>
                        </a:lnTo>
                        <a:lnTo>
                          <a:pt x="1038" y="1538"/>
                        </a:lnTo>
                        <a:lnTo>
                          <a:pt x="1055" y="1540"/>
                        </a:lnTo>
                        <a:lnTo>
                          <a:pt x="1064" y="1534"/>
                        </a:lnTo>
                        <a:lnTo>
                          <a:pt x="1069" y="1533"/>
                        </a:lnTo>
                        <a:lnTo>
                          <a:pt x="1074" y="1518"/>
                        </a:lnTo>
                        <a:lnTo>
                          <a:pt x="1077" y="1519"/>
                        </a:lnTo>
                        <a:lnTo>
                          <a:pt x="1083" y="1517"/>
                        </a:lnTo>
                        <a:lnTo>
                          <a:pt x="1088" y="1509"/>
                        </a:lnTo>
                        <a:lnTo>
                          <a:pt x="1085" y="1508"/>
                        </a:lnTo>
                        <a:lnTo>
                          <a:pt x="1082" y="1504"/>
                        </a:lnTo>
                        <a:lnTo>
                          <a:pt x="1076" y="1506"/>
                        </a:lnTo>
                        <a:lnTo>
                          <a:pt x="1081" y="1496"/>
                        </a:lnTo>
                        <a:lnTo>
                          <a:pt x="1088" y="1486"/>
                        </a:lnTo>
                        <a:lnTo>
                          <a:pt x="1093" y="1486"/>
                        </a:lnTo>
                        <a:lnTo>
                          <a:pt x="1096" y="1476"/>
                        </a:lnTo>
                        <a:lnTo>
                          <a:pt x="1091" y="1469"/>
                        </a:lnTo>
                        <a:lnTo>
                          <a:pt x="1082" y="1477"/>
                        </a:lnTo>
                        <a:lnTo>
                          <a:pt x="1076" y="1477"/>
                        </a:lnTo>
                        <a:lnTo>
                          <a:pt x="1065" y="1482"/>
                        </a:lnTo>
                        <a:lnTo>
                          <a:pt x="1064" y="1474"/>
                        </a:lnTo>
                        <a:lnTo>
                          <a:pt x="1074" y="1470"/>
                        </a:lnTo>
                        <a:lnTo>
                          <a:pt x="1082" y="1463"/>
                        </a:lnTo>
                        <a:lnTo>
                          <a:pt x="1083" y="1453"/>
                        </a:lnTo>
                        <a:lnTo>
                          <a:pt x="1076" y="1458"/>
                        </a:lnTo>
                        <a:lnTo>
                          <a:pt x="1076" y="1453"/>
                        </a:lnTo>
                        <a:lnTo>
                          <a:pt x="1066" y="1454"/>
                        </a:lnTo>
                        <a:lnTo>
                          <a:pt x="1066" y="1448"/>
                        </a:lnTo>
                        <a:lnTo>
                          <a:pt x="1063" y="1447"/>
                        </a:lnTo>
                        <a:lnTo>
                          <a:pt x="1066" y="1439"/>
                        </a:lnTo>
                        <a:lnTo>
                          <a:pt x="1077" y="1436"/>
                        </a:lnTo>
                        <a:lnTo>
                          <a:pt x="1083" y="1425"/>
                        </a:lnTo>
                        <a:lnTo>
                          <a:pt x="1074" y="1423"/>
                        </a:lnTo>
                        <a:lnTo>
                          <a:pt x="1082" y="1411"/>
                        </a:lnTo>
                        <a:lnTo>
                          <a:pt x="1086" y="1409"/>
                        </a:lnTo>
                        <a:lnTo>
                          <a:pt x="1090" y="1417"/>
                        </a:lnTo>
                        <a:lnTo>
                          <a:pt x="1093" y="1416"/>
                        </a:lnTo>
                        <a:lnTo>
                          <a:pt x="1098" y="1405"/>
                        </a:lnTo>
                        <a:lnTo>
                          <a:pt x="1109" y="1394"/>
                        </a:lnTo>
                        <a:lnTo>
                          <a:pt x="1109" y="1404"/>
                        </a:lnTo>
                        <a:lnTo>
                          <a:pt x="1099" y="1421"/>
                        </a:lnTo>
                        <a:lnTo>
                          <a:pt x="1096" y="1431"/>
                        </a:lnTo>
                        <a:lnTo>
                          <a:pt x="1102" y="1437"/>
                        </a:lnTo>
                        <a:lnTo>
                          <a:pt x="1111" y="1436"/>
                        </a:lnTo>
                        <a:lnTo>
                          <a:pt x="1114" y="1431"/>
                        </a:lnTo>
                        <a:lnTo>
                          <a:pt x="1114" y="1415"/>
                        </a:lnTo>
                        <a:lnTo>
                          <a:pt x="1115" y="1405"/>
                        </a:lnTo>
                        <a:lnTo>
                          <a:pt x="1120" y="1418"/>
                        </a:lnTo>
                        <a:lnTo>
                          <a:pt x="1120" y="1426"/>
                        </a:lnTo>
                        <a:lnTo>
                          <a:pt x="1128" y="1427"/>
                        </a:lnTo>
                        <a:lnTo>
                          <a:pt x="1144" y="1425"/>
                        </a:lnTo>
                        <a:lnTo>
                          <a:pt x="1150" y="1426"/>
                        </a:lnTo>
                        <a:lnTo>
                          <a:pt x="1160" y="1423"/>
                        </a:lnTo>
                        <a:lnTo>
                          <a:pt x="1166" y="1414"/>
                        </a:lnTo>
                        <a:lnTo>
                          <a:pt x="1178" y="1409"/>
                        </a:lnTo>
                        <a:lnTo>
                          <a:pt x="1190" y="1409"/>
                        </a:lnTo>
                        <a:lnTo>
                          <a:pt x="1189" y="1412"/>
                        </a:lnTo>
                        <a:lnTo>
                          <a:pt x="1173" y="1415"/>
                        </a:lnTo>
                        <a:lnTo>
                          <a:pt x="1173" y="1422"/>
                        </a:lnTo>
                        <a:lnTo>
                          <a:pt x="1171" y="1432"/>
                        </a:lnTo>
                        <a:lnTo>
                          <a:pt x="1171" y="1439"/>
                        </a:lnTo>
                        <a:lnTo>
                          <a:pt x="1177" y="1442"/>
                        </a:lnTo>
                        <a:lnTo>
                          <a:pt x="1194" y="1436"/>
                        </a:lnTo>
                        <a:lnTo>
                          <a:pt x="1195" y="1441"/>
                        </a:lnTo>
                        <a:lnTo>
                          <a:pt x="1179" y="1450"/>
                        </a:lnTo>
                        <a:lnTo>
                          <a:pt x="1168" y="1454"/>
                        </a:lnTo>
                        <a:lnTo>
                          <a:pt x="1183" y="1457"/>
                        </a:lnTo>
                        <a:lnTo>
                          <a:pt x="1190" y="1448"/>
                        </a:lnTo>
                        <a:lnTo>
                          <a:pt x="1200" y="1443"/>
                        </a:lnTo>
                        <a:lnTo>
                          <a:pt x="1204" y="1446"/>
                        </a:lnTo>
                        <a:lnTo>
                          <a:pt x="1190" y="1463"/>
                        </a:lnTo>
                        <a:lnTo>
                          <a:pt x="1208" y="1458"/>
                        </a:lnTo>
                        <a:lnTo>
                          <a:pt x="1212" y="1461"/>
                        </a:lnTo>
                        <a:lnTo>
                          <a:pt x="1222" y="1460"/>
                        </a:lnTo>
                        <a:lnTo>
                          <a:pt x="1224" y="1463"/>
                        </a:lnTo>
                        <a:lnTo>
                          <a:pt x="1216" y="1475"/>
                        </a:lnTo>
                        <a:lnTo>
                          <a:pt x="1224" y="1477"/>
                        </a:lnTo>
                        <a:lnTo>
                          <a:pt x="1238" y="1495"/>
                        </a:lnTo>
                        <a:lnTo>
                          <a:pt x="1246" y="1498"/>
                        </a:lnTo>
                        <a:lnTo>
                          <a:pt x="1253" y="1497"/>
                        </a:lnTo>
                        <a:lnTo>
                          <a:pt x="1253" y="1493"/>
                        </a:lnTo>
                        <a:lnTo>
                          <a:pt x="1254" y="1490"/>
                        </a:lnTo>
                        <a:lnTo>
                          <a:pt x="1254" y="1485"/>
                        </a:lnTo>
                        <a:lnTo>
                          <a:pt x="1258" y="1482"/>
                        </a:lnTo>
                        <a:lnTo>
                          <a:pt x="1263" y="1481"/>
                        </a:lnTo>
                        <a:lnTo>
                          <a:pt x="1268" y="1485"/>
                        </a:lnTo>
                        <a:lnTo>
                          <a:pt x="1270" y="1491"/>
                        </a:lnTo>
                        <a:lnTo>
                          <a:pt x="1270" y="1500"/>
                        </a:lnTo>
                        <a:lnTo>
                          <a:pt x="1279" y="1506"/>
                        </a:lnTo>
                        <a:lnTo>
                          <a:pt x="1284" y="1512"/>
                        </a:lnTo>
                        <a:lnTo>
                          <a:pt x="1287" y="1514"/>
                        </a:lnTo>
                        <a:lnTo>
                          <a:pt x="1289" y="1509"/>
                        </a:lnTo>
                        <a:lnTo>
                          <a:pt x="1296" y="1514"/>
                        </a:lnTo>
                        <a:lnTo>
                          <a:pt x="1301" y="1513"/>
                        </a:lnTo>
                        <a:lnTo>
                          <a:pt x="1307" y="1517"/>
                        </a:lnTo>
                        <a:lnTo>
                          <a:pt x="1313" y="1524"/>
                        </a:lnTo>
                        <a:lnTo>
                          <a:pt x="1313" y="1528"/>
                        </a:lnTo>
                        <a:lnTo>
                          <a:pt x="1312" y="1531"/>
                        </a:lnTo>
                        <a:lnTo>
                          <a:pt x="1316" y="1534"/>
                        </a:lnTo>
                        <a:lnTo>
                          <a:pt x="1324" y="1535"/>
                        </a:lnTo>
                        <a:lnTo>
                          <a:pt x="1337" y="1530"/>
                        </a:lnTo>
                        <a:lnTo>
                          <a:pt x="1370" y="1529"/>
                        </a:lnTo>
                        <a:lnTo>
                          <a:pt x="1373" y="1523"/>
                        </a:lnTo>
                        <a:lnTo>
                          <a:pt x="1383" y="1528"/>
                        </a:lnTo>
                        <a:lnTo>
                          <a:pt x="1387" y="1523"/>
                        </a:lnTo>
                        <a:lnTo>
                          <a:pt x="1399" y="1525"/>
                        </a:lnTo>
                        <a:lnTo>
                          <a:pt x="1405" y="1531"/>
                        </a:lnTo>
                        <a:lnTo>
                          <a:pt x="1437" y="1538"/>
                        </a:lnTo>
                        <a:lnTo>
                          <a:pt x="1445" y="1539"/>
                        </a:lnTo>
                        <a:lnTo>
                          <a:pt x="1459" y="1531"/>
                        </a:lnTo>
                        <a:lnTo>
                          <a:pt x="1466" y="1536"/>
                        </a:lnTo>
                        <a:lnTo>
                          <a:pt x="1467" y="1539"/>
                        </a:lnTo>
                        <a:lnTo>
                          <a:pt x="1459" y="1541"/>
                        </a:lnTo>
                        <a:lnTo>
                          <a:pt x="1458" y="1545"/>
                        </a:lnTo>
                        <a:lnTo>
                          <a:pt x="1463" y="1549"/>
                        </a:lnTo>
                        <a:lnTo>
                          <a:pt x="1483" y="1557"/>
                        </a:lnTo>
                        <a:lnTo>
                          <a:pt x="1504" y="1562"/>
                        </a:lnTo>
                        <a:lnTo>
                          <a:pt x="1522" y="1565"/>
                        </a:lnTo>
                        <a:lnTo>
                          <a:pt x="1540" y="1556"/>
                        </a:lnTo>
                        <a:lnTo>
                          <a:pt x="1555" y="1538"/>
                        </a:lnTo>
                        <a:lnTo>
                          <a:pt x="1559" y="1529"/>
                        </a:lnTo>
                        <a:lnTo>
                          <a:pt x="1563" y="1525"/>
                        </a:lnTo>
                        <a:lnTo>
                          <a:pt x="1574" y="1540"/>
                        </a:lnTo>
                        <a:lnTo>
                          <a:pt x="1580" y="1546"/>
                        </a:lnTo>
                        <a:lnTo>
                          <a:pt x="1590" y="1550"/>
                        </a:lnTo>
                        <a:lnTo>
                          <a:pt x="1586" y="1551"/>
                        </a:lnTo>
                        <a:lnTo>
                          <a:pt x="1579" y="1557"/>
                        </a:lnTo>
                        <a:lnTo>
                          <a:pt x="1579" y="1565"/>
                        </a:lnTo>
                        <a:lnTo>
                          <a:pt x="1580" y="1571"/>
                        </a:lnTo>
                        <a:lnTo>
                          <a:pt x="1581" y="1578"/>
                        </a:lnTo>
                        <a:lnTo>
                          <a:pt x="1579" y="1582"/>
                        </a:lnTo>
                        <a:lnTo>
                          <a:pt x="1574" y="1577"/>
                        </a:lnTo>
                        <a:lnTo>
                          <a:pt x="1572" y="1557"/>
                        </a:lnTo>
                        <a:lnTo>
                          <a:pt x="1574" y="1552"/>
                        </a:lnTo>
                        <a:lnTo>
                          <a:pt x="1574" y="1545"/>
                        </a:lnTo>
                        <a:lnTo>
                          <a:pt x="1570" y="1539"/>
                        </a:lnTo>
                        <a:lnTo>
                          <a:pt x="1567" y="1536"/>
                        </a:lnTo>
                        <a:lnTo>
                          <a:pt x="1563" y="1541"/>
                        </a:lnTo>
                        <a:lnTo>
                          <a:pt x="1561" y="1546"/>
                        </a:lnTo>
                        <a:lnTo>
                          <a:pt x="1561" y="1560"/>
                        </a:lnTo>
                        <a:lnTo>
                          <a:pt x="1564" y="1563"/>
                        </a:lnTo>
                        <a:lnTo>
                          <a:pt x="1564" y="1570"/>
                        </a:lnTo>
                        <a:lnTo>
                          <a:pt x="1563" y="1574"/>
                        </a:lnTo>
                        <a:lnTo>
                          <a:pt x="1560" y="1578"/>
                        </a:lnTo>
                        <a:lnTo>
                          <a:pt x="1555" y="1579"/>
                        </a:lnTo>
                        <a:lnTo>
                          <a:pt x="1548" y="1587"/>
                        </a:lnTo>
                        <a:lnTo>
                          <a:pt x="1552" y="1592"/>
                        </a:lnTo>
                        <a:lnTo>
                          <a:pt x="1567" y="1595"/>
                        </a:lnTo>
                        <a:lnTo>
                          <a:pt x="1567" y="1599"/>
                        </a:lnTo>
                        <a:lnTo>
                          <a:pt x="1572" y="1601"/>
                        </a:lnTo>
                        <a:lnTo>
                          <a:pt x="1579" y="1601"/>
                        </a:lnTo>
                        <a:lnTo>
                          <a:pt x="1581" y="1603"/>
                        </a:lnTo>
                        <a:lnTo>
                          <a:pt x="1580" y="1606"/>
                        </a:lnTo>
                        <a:lnTo>
                          <a:pt x="1598" y="1614"/>
                        </a:lnTo>
                        <a:lnTo>
                          <a:pt x="1612" y="1627"/>
                        </a:lnTo>
                        <a:lnTo>
                          <a:pt x="1612" y="1624"/>
                        </a:lnTo>
                        <a:lnTo>
                          <a:pt x="1615" y="1620"/>
                        </a:lnTo>
                        <a:lnTo>
                          <a:pt x="1629" y="1620"/>
                        </a:lnTo>
                        <a:lnTo>
                          <a:pt x="1630" y="1619"/>
                        </a:lnTo>
                        <a:lnTo>
                          <a:pt x="1631" y="1608"/>
                        </a:lnTo>
                        <a:lnTo>
                          <a:pt x="1628" y="1599"/>
                        </a:lnTo>
                        <a:lnTo>
                          <a:pt x="1630" y="1598"/>
                        </a:lnTo>
                        <a:lnTo>
                          <a:pt x="1635" y="1600"/>
                        </a:lnTo>
                        <a:lnTo>
                          <a:pt x="1638" y="1595"/>
                        </a:lnTo>
                        <a:lnTo>
                          <a:pt x="1635" y="1592"/>
                        </a:lnTo>
                        <a:lnTo>
                          <a:pt x="1608" y="1557"/>
                        </a:lnTo>
                        <a:lnTo>
                          <a:pt x="1603" y="1546"/>
                        </a:lnTo>
                        <a:lnTo>
                          <a:pt x="1590" y="1535"/>
                        </a:lnTo>
                        <a:lnTo>
                          <a:pt x="1583" y="1529"/>
                        </a:lnTo>
                        <a:lnTo>
                          <a:pt x="1587" y="1529"/>
                        </a:lnTo>
                        <a:lnTo>
                          <a:pt x="1587" y="1523"/>
                        </a:lnTo>
                        <a:lnTo>
                          <a:pt x="1587" y="1501"/>
                        </a:lnTo>
                        <a:lnTo>
                          <a:pt x="1554" y="1502"/>
                        </a:lnTo>
                        <a:lnTo>
                          <a:pt x="1542" y="1517"/>
                        </a:lnTo>
                        <a:lnTo>
                          <a:pt x="1536" y="1514"/>
                        </a:lnTo>
                        <a:lnTo>
                          <a:pt x="1521" y="1503"/>
                        </a:lnTo>
                        <a:lnTo>
                          <a:pt x="1506" y="1514"/>
                        </a:lnTo>
                        <a:lnTo>
                          <a:pt x="1486" y="1502"/>
                        </a:lnTo>
                        <a:lnTo>
                          <a:pt x="1486" y="146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35" name="Freeform 276"/>
                  <p:cNvSpPr>
                    <a:spLocks noChangeAspect="1"/>
                  </p:cNvSpPr>
                  <p:nvPr/>
                </p:nvSpPr>
                <p:spPr bwMode="gray">
                  <a:xfrm>
                    <a:off x="999" y="1668"/>
                    <a:ext cx="91" cy="101"/>
                  </a:xfrm>
                  <a:custGeom>
                    <a:avLst/>
                    <a:gdLst/>
                    <a:ahLst/>
                    <a:cxnLst>
                      <a:cxn ang="0">
                        <a:pos x="39" y="90"/>
                      </a:cxn>
                      <a:cxn ang="0">
                        <a:pos x="91" y="60"/>
                      </a:cxn>
                      <a:cxn ang="0">
                        <a:pos x="103" y="29"/>
                      </a:cxn>
                      <a:cxn ang="0">
                        <a:pos x="162" y="7"/>
                      </a:cxn>
                      <a:cxn ang="0">
                        <a:pos x="192" y="55"/>
                      </a:cxn>
                      <a:cxn ang="0">
                        <a:pos x="214" y="100"/>
                      </a:cxn>
                      <a:cxn ang="0">
                        <a:pos x="292" y="206"/>
                      </a:cxn>
                      <a:cxn ang="0">
                        <a:pos x="322" y="262"/>
                      </a:cxn>
                      <a:cxn ang="0">
                        <a:pos x="334" y="292"/>
                      </a:cxn>
                      <a:cxn ang="0">
                        <a:pos x="353" y="335"/>
                      </a:cxn>
                      <a:cxn ang="0">
                        <a:pos x="450" y="384"/>
                      </a:cxn>
                      <a:cxn ang="0">
                        <a:pos x="451" y="416"/>
                      </a:cxn>
                      <a:cxn ang="0">
                        <a:pos x="451" y="474"/>
                      </a:cxn>
                      <a:cxn ang="0">
                        <a:pos x="424" y="498"/>
                      </a:cxn>
                      <a:cxn ang="0">
                        <a:pos x="404" y="506"/>
                      </a:cxn>
                      <a:cxn ang="0">
                        <a:pos x="416" y="479"/>
                      </a:cxn>
                      <a:cxn ang="0">
                        <a:pos x="421" y="454"/>
                      </a:cxn>
                      <a:cxn ang="0">
                        <a:pos x="407" y="439"/>
                      </a:cxn>
                      <a:cxn ang="0">
                        <a:pos x="394" y="390"/>
                      </a:cxn>
                      <a:cxn ang="0">
                        <a:pos x="389" y="378"/>
                      </a:cxn>
                      <a:cxn ang="0">
                        <a:pos x="362" y="396"/>
                      </a:cxn>
                      <a:cxn ang="0">
                        <a:pos x="354" y="418"/>
                      </a:cxn>
                      <a:cxn ang="0">
                        <a:pos x="338" y="431"/>
                      </a:cxn>
                      <a:cxn ang="0">
                        <a:pos x="342" y="405"/>
                      </a:cxn>
                      <a:cxn ang="0">
                        <a:pos x="369" y="366"/>
                      </a:cxn>
                      <a:cxn ang="0">
                        <a:pos x="328" y="320"/>
                      </a:cxn>
                      <a:cxn ang="0">
                        <a:pos x="302" y="305"/>
                      </a:cxn>
                      <a:cxn ang="0">
                        <a:pos x="305" y="299"/>
                      </a:cxn>
                      <a:cxn ang="0">
                        <a:pos x="286" y="282"/>
                      </a:cxn>
                      <a:cxn ang="0">
                        <a:pos x="275" y="276"/>
                      </a:cxn>
                      <a:cxn ang="0">
                        <a:pos x="279" y="260"/>
                      </a:cxn>
                      <a:cxn ang="0">
                        <a:pos x="268" y="246"/>
                      </a:cxn>
                      <a:cxn ang="0">
                        <a:pos x="267" y="229"/>
                      </a:cxn>
                      <a:cxn ang="0">
                        <a:pos x="284" y="238"/>
                      </a:cxn>
                      <a:cxn ang="0">
                        <a:pos x="276" y="219"/>
                      </a:cxn>
                      <a:cxn ang="0">
                        <a:pos x="264" y="198"/>
                      </a:cxn>
                      <a:cxn ang="0">
                        <a:pos x="254" y="203"/>
                      </a:cxn>
                      <a:cxn ang="0">
                        <a:pos x="251" y="190"/>
                      </a:cxn>
                      <a:cxn ang="0">
                        <a:pos x="256" y="169"/>
                      </a:cxn>
                      <a:cxn ang="0">
                        <a:pos x="233" y="183"/>
                      </a:cxn>
                      <a:cxn ang="0">
                        <a:pos x="219" y="165"/>
                      </a:cxn>
                      <a:cxn ang="0">
                        <a:pos x="178" y="124"/>
                      </a:cxn>
                      <a:cxn ang="0">
                        <a:pos x="156" y="52"/>
                      </a:cxn>
                      <a:cxn ang="0">
                        <a:pos x="150" y="63"/>
                      </a:cxn>
                      <a:cxn ang="0">
                        <a:pos x="172" y="142"/>
                      </a:cxn>
                      <a:cxn ang="0">
                        <a:pos x="152" y="142"/>
                      </a:cxn>
                      <a:cxn ang="0">
                        <a:pos x="133" y="127"/>
                      </a:cxn>
                      <a:cxn ang="0">
                        <a:pos x="117" y="90"/>
                      </a:cxn>
                      <a:cxn ang="0">
                        <a:pos x="90" y="85"/>
                      </a:cxn>
                      <a:cxn ang="0">
                        <a:pos x="71" y="82"/>
                      </a:cxn>
                      <a:cxn ang="0">
                        <a:pos x="77" y="95"/>
                      </a:cxn>
                      <a:cxn ang="0">
                        <a:pos x="98" y="121"/>
                      </a:cxn>
                      <a:cxn ang="0">
                        <a:pos x="117" y="141"/>
                      </a:cxn>
                      <a:cxn ang="0">
                        <a:pos x="97" y="149"/>
                      </a:cxn>
                      <a:cxn ang="0">
                        <a:pos x="48" y="135"/>
                      </a:cxn>
                      <a:cxn ang="0">
                        <a:pos x="27" y="116"/>
                      </a:cxn>
                      <a:cxn ang="0">
                        <a:pos x="5" y="47"/>
                      </a:cxn>
                    </a:cxnLst>
                    <a:rect l="0" t="0" r="r" b="b"/>
                    <a:pathLst>
                      <a:path w="456" h="507">
                        <a:moveTo>
                          <a:pt x="10" y="44"/>
                        </a:moveTo>
                        <a:lnTo>
                          <a:pt x="26" y="57"/>
                        </a:lnTo>
                        <a:lnTo>
                          <a:pt x="36" y="81"/>
                        </a:lnTo>
                        <a:lnTo>
                          <a:pt x="39" y="87"/>
                        </a:lnTo>
                        <a:lnTo>
                          <a:pt x="39" y="90"/>
                        </a:lnTo>
                        <a:lnTo>
                          <a:pt x="42" y="92"/>
                        </a:lnTo>
                        <a:lnTo>
                          <a:pt x="55" y="87"/>
                        </a:lnTo>
                        <a:lnTo>
                          <a:pt x="71" y="73"/>
                        </a:lnTo>
                        <a:lnTo>
                          <a:pt x="87" y="68"/>
                        </a:lnTo>
                        <a:lnTo>
                          <a:pt x="91" y="60"/>
                        </a:lnTo>
                        <a:lnTo>
                          <a:pt x="91" y="51"/>
                        </a:lnTo>
                        <a:lnTo>
                          <a:pt x="93" y="47"/>
                        </a:lnTo>
                        <a:lnTo>
                          <a:pt x="100" y="44"/>
                        </a:lnTo>
                        <a:lnTo>
                          <a:pt x="102" y="41"/>
                        </a:lnTo>
                        <a:lnTo>
                          <a:pt x="103" y="29"/>
                        </a:lnTo>
                        <a:lnTo>
                          <a:pt x="108" y="23"/>
                        </a:lnTo>
                        <a:lnTo>
                          <a:pt x="129" y="17"/>
                        </a:lnTo>
                        <a:lnTo>
                          <a:pt x="151" y="0"/>
                        </a:lnTo>
                        <a:lnTo>
                          <a:pt x="156" y="1"/>
                        </a:lnTo>
                        <a:lnTo>
                          <a:pt x="162" y="7"/>
                        </a:lnTo>
                        <a:lnTo>
                          <a:pt x="171" y="25"/>
                        </a:lnTo>
                        <a:lnTo>
                          <a:pt x="174" y="29"/>
                        </a:lnTo>
                        <a:lnTo>
                          <a:pt x="179" y="29"/>
                        </a:lnTo>
                        <a:lnTo>
                          <a:pt x="183" y="41"/>
                        </a:lnTo>
                        <a:lnTo>
                          <a:pt x="192" y="55"/>
                        </a:lnTo>
                        <a:lnTo>
                          <a:pt x="194" y="63"/>
                        </a:lnTo>
                        <a:lnTo>
                          <a:pt x="206" y="74"/>
                        </a:lnTo>
                        <a:lnTo>
                          <a:pt x="210" y="90"/>
                        </a:lnTo>
                        <a:lnTo>
                          <a:pt x="210" y="93"/>
                        </a:lnTo>
                        <a:lnTo>
                          <a:pt x="214" y="100"/>
                        </a:lnTo>
                        <a:lnTo>
                          <a:pt x="235" y="109"/>
                        </a:lnTo>
                        <a:lnTo>
                          <a:pt x="246" y="120"/>
                        </a:lnTo>
                        <a:lnTo>
                          <a:pt x="253" y="141"/>
                        </a:lnTo>
                        <a:lnTo>
                          <a:pt x="264" y="160"/>
                        </a:lnTo>
                        <a:lnTo>
                          <a:pt x="292" y="206"/>
                        </a:lnTo>
                        <a:lnTo>
                          <a:pt x="299" y="224"/>
                        </a:lnTo>
                        <a:lnTo>
                          <a:pt x="300" y="227"/>
                        </a:lnTo>
                        <a:lnTo>
                          <a:pt x="303" y="227"/>
                        </a:lnTo>
                        <a:lnTo>
                          <a:pt x="308" y="245"/>
                        </a:lnTo>
                        <a:lnTo>
                          <a:pt x="322" y="262"/>
                        </a:lnTo>
                        <a:lnTo>
                          <a:pt x="326" y="270"/>
                        </a:lnTo>
                        <a:lnTo>
                          <a:pt x="326" y="273"/>
                        </a:lnTo>
                        <a:lnTo>
                          <a:pt x="323" y="278"/>
                        </a:lnTo>
                        <a:lnTo>
                          <a:pt x="324" y="283"/>
                        </a:lnTo>
                        <a:lnTo>
                          <a:pt x="334" y="292"/>
                        </a:lnTo>
                        <a:lnTo>
                          <a:pt x="338" y="299"/>
                        </a:lnTo>
                        <a:lnTo>
                          <a:pt x="338" y="303"/>
                        </a:lnTo>
                        <a:lnTo>
                          <a:pt x="343" y="320"/>
                        </a:lnTo>
                        <a:lnTo>
                          <a:pt x="348" y="329"/>
                        </a:lnTo>
                        <a:lnTo>
                          <a:pt x="353" y="335"/>
                        </a:lnTo>
                        <a:lnTo>
                          <a:pt x="365" y="342"/>
                        </a:lnTo>
                        <a:lnTo>
                          <a:pt x="401" y="352"/>
                        </a:lnTo>
                        <a:lnTo>
                          <a:pt x="426" y="373"/>
                        </a:lnTo>
                        <a:lnTo>
                          <a:pt x="431" y="379"/>
                        </a:lnTo>
                        <a:lnTo>
                          <a:pt x="450" y="384"/>
                        </a:lnTo>
                        <a:lnTo>
                          <a:pt x="452" y="388"/>
                        </a:lnTo>
                        <a:lnTo>
                          <a:pt x="456" y="394"/>
                        </a:lnTo>
                        <a:lnTo>
                          <a:pt x="456" y="396"/>
                        </a:lnTo>
                        <a:lnTo>
                          <a:pt x="453" y="401"/>
                        </a:lnTo>
                        <a:lnTo>
                          <a:pt x="451" y="416"/>
                        </a:lnTo>
                        <a:lnTo>
                          <a:pt x="451" y="443"/>
                        </a:lnTo>
                        <a:lnTo>
                          <a:pt x="456" y="459"/>
                        </a:lnTo>
                        <a:lnTo>
                          <a:pt x="456" y="464"/>
                        </a:lnTo>
                        <a:lnTo>
                          <a:pt x="453" y="470"/>
                        </a:lnTo>
                        <a:lnTo>
                          <a:pt x="451" y="474"/>
                        </a:lnTo>
                        <a:lnTo>
                          <a:pt x="450" y="481"/>
                        </a:lnTo>
                        <a:lnTo>
                          <a:pt x="441" y="480"/>
                        </a:lnTo>
                        <a:lnTo>
                          <a:pt x="435" y="488"/>
                        </a:lnTo>
                        <a:lnTo>
                          <a:pt x="429" y="496"/>
                        </a:lnTo>
                        <a:lnTo>
                          <a:pt x="424" y="498"/>
                        </a:lnTo>
                        <a:lnTo>
                          <a:pt x="419" y="498"/>
                        </a:lnTo>
                        <a:lnTo>
                          <a:pt x="415" y="503"/>
                        </a:lnTo>
                        <a:lnTo>
                          <a:pt x="410" y="496"/>
                        </a:lnTo>
                        <a:lnTo>
                          <a:pt x="409" y="507"/>
                        </a:lnTo>
                        <a:lnTo>
                          <a:pt x="404" y="506"/>
                        </a:lnTo>
                        <a:lnTo>
                          <a:pt x="403" y="496"/>
                        </a:lnTo>
                        <a:lnTo>
                          <a:pt x="403" y="482"/>
                        </a:lnTo>
                        <a:lnTo>
                          <a:pt x="409" y="480"/>
                        </a:lnTo>
                        <a:lnTo>
                          <a:pt x="413" y="482"/>
                        </a:lnTo>
                        <a:lnTo>
                          <a:pt x="416" y="479"/>
                        </a:lnTo>
                        <a:lnTo>
                          <a:pt x="419" y="480"/>
                        </a:lnTo>
                        <a:lnTo>
                          <a:pt x="421" y="475"/>
                        </a:lnTo>
                        <a:lnTo>
                          <a:pt x="425" y="474"/>
                        </a:lnTo>
                        <a:lnTo>
                          <a:pt x="423" y="467"/>
                        </a:lnTo>
                        <a:lnTo>
                          <a:pt x="421" y="454"/>
                        </a:lnTo>
                        <a:lnTo>
                          <a:pt x="416" y="453"/>
                        </a:lnTo>
                        <a:lnTo>
                          <a:pt x="414" y="456"/>
                        </a:lnTo>
                        <a:lnTo>
                          <a:pt x="410" y="456"/>
                        </a:lnTo>
                        <a:lnTo>
                          <a:pt x="408" y="454"/>
                        </a:lnTo>
                        <a:lnTo>
                          <a:pt x="407" y="439"/>
                        </a:lnTo>
                        <a:lnTo>
                          <a:pt x="408" y="432"/>
                        </a:lnTo>
                        <a:lnTo>
                          <a:pt x="405" y="426"/>
                        </a:lnTo>
                        <a:lnTo>
                          <a:pt x="404" y="416"/>
                        </a:lnTo>
                        <a:lnTo>
                          <a:pt x="397" y="402"/>
                        </a:lnTo>
                        <a:lnTo>
                          <a:pt x="394" y="390"/>
                        </a:lnTo>
                        <a:lnTo>
                          <a:pt x="392" y="395"/>
                        </a:lnTo>
                        <a:lnTo>
                          <a:pt x="393" y="388"/>
                        </a:lnTo>
                        <a:lnTo>
                          <a:pt x="397" y="382"/>
                        </a:lnTo>
                        <a:lnTo>
                          <a:pt x="394" y="377"/>
                        </a:lnTo>
                        <a:lnTo>
                          <a:pt x="389" y="378"/>
                        </a:lnTo>
                        <a:lnTo>
                          <a:pt x="382" y="386"/>
                        </a:lnTo>
                        <a:lnTo>
                          <a:pt x="377" y="390"/>
                        </a:lnTo>
                        <a:lnTo>
                          <a:pt x="375" y="396"/>
                        </a:lnTo>
                        <a:lnTo>
                          <a:pt x="367" y="393"/>
                        </a:lnTo>
                        <a:lnTo>
                          <a:pt x="362" y="396"/>
                        </a:lnTo>
                        <a:lnTo>
                          <a:pt x="356" y="400"/>
                        </a:lnTo>
                        <a:lnTo>
                          <a:pt x="358" y="404"/>
                        </a:lnTo>
                        <a:lnTo>
                          <a:pt x="355" y="411"/>
                        </a:lnTo>
                        <a:lnTo>
                          <a:pt x="354" y="415"/>
                        </a:lnTo>
                        <a:lnTo>
                          <a:pt x="354" y="418"/>
                        </a:lnTo>
                        <a:lnTo>
                          <a:pt x="350" y="423"/>
                        </a:lnTo>
                        <a:lnTo>
                          <a:pt x="346" y="423"/>
                        </a:lnTo>
                        <a:lnTo>
                          <a:pt x="346" y="429"/>
                        </a:lnTo>
                        <a:lnTo>
                          <a:pt x="342" y="434"/>
                        </a:lnTo>
                        <a:lnTo>
                          <a:pt x="338" y="431"/>
                        </a:lnTo>
                        <a:lnTo>
                          <a:pt x="333" y="423"/>
                        </a:lnTo>
                        <a:lnTo>
                          <a:pt x="331" y="416"/>
                        </a:lnTo>
                        <a:lnTo>
                          <a:pt x="332" y="411"/>
                        </a:lnTo>
                        <a:lnTo>
                          <a:pt x="337" y="410"/>
                        </a:lnTo>
                        <a:lnTo>
                          <a:pt x="342" y="405"/>
                        </a:lnTo>
                        <a:lnTo>
                          <a:pt x="346" y="389"/>
                        </a:lnTo>
                        <a:lnTo>
                          <a:pt x="346" y="375"/>
                        </a:lnTo>
                        <a:lnTo>
                          <a:pt x="351" y="370"/>
                        </a:lnTo>
                        <a:lnTo>
                          <a:pt x="367" y="369"/>
                        </a:lnTo>
                        <a:lnTo>
                          <a:pt x="369" y="366"/>
                        </a:lnTo>
                        <a:lnTo>
                          <a:pt x="350" y="359"/>
                        </a:lnTo>
                        <a:lnTo>
                          <a:pt x="344" y="352"/>
                        </a:lnTo>
                        <a:lnTo>
                          <a:pt x="335" y="348"/>
                        </a:lnTo>
                        <a:lnTo>
                          <a:pt x="329" y="339"/>
                        </a:lnTo>
                        <a:lnTo>
                          <a:pt x="328" y="320"/>
                        </a:lnTo>
                        <a:lnTo>
                          <a:pt x="318" y="319"/>
                        </a:lnTo>
                        <a:lnTo>
                          <a:pt x="317" y="315"/>
                        </a:lnTo>
                        <a:lnTo>
                          <a:pt x="317" y="310"/>
                        </a:lnTo>
                        <a:lnTo>
                          <a:pt x="315" y="307"/>
                        </a:lnTo>
                        <a:lnTo>
                          <a:pt x="302" y="305"/>
                        </a:lnTo>
                        <a:lnTo>
                          <a:pt x="299" y="302"/>
                        </a:lnTo>
                        <a:lnTo>
                          <a:pt x="290" y="288"/>
                        </a:lnTo>
                        <a:lnTo>
                          <a:pt x="289" y="283"/>
                        </a:lnTo>
                        <a:lnTo>
                          <a:pt x="303" y="296"/>
                        </a:lnTo>
                        <a:lnTo>
                          <a:pt x="305" y="299"/>
                        </a:lnTo>
                        <a:lnTo>
                          <a:pt x="300" y="287"/>
                        </a:lnTo>
                        <a:lnTo>
                          <a:pt x="300" y="278"/>
                        </a:lnTo>
                        <a:lnTo>
                          <a:pt x="296" y="278"/>
                        </a:lnTo>
                        <a:lnTo>
                          <a:pt x="291" y="282"/>
                        </a:lnTo>
                        <a:lnTo>
                          <a:pt x="286" y="282"/>
                        </a:lnTo>
                        <a:lnTo>
                          <a:pt x="281" y="278"/>
                        </a:lnTo>
                        <a:lnTo>
                          <a:pt x="281" y="275"/>
                        </a:lnTo>
                        <a:lnTo>
                          <a:pt x="280" y="273"/>
                        </a:lnTo>
                        <a:lnTo>
                          <a:pt x="276" y="273"/>
                        </a:lnTo>
                        <a:lnTo>
                          <a:pt x="275" y="276"/>
                        </a:lnTo>
                        <a:lnTo>
                          <a:pt x="270" y="278"/>
                        </a:lnTo>
                        <a:lnTo>
                          <a:pt x="264" y="271"/>
                        </a:lnTo>
                        <a:lnTo>
                          <a:pt x="263" y="267"/>
                        </a:lnTo>
                        <a:lnTo>
                          <a:pt x="264" y="261"/>
                        </a:lnTo>
                        <a:lnTo>
                          <a:pt x="279" y="260"/>
                        </a:lnTo>
                        <a:lnTo>
                          <a:pt x="281" y="255"/>
                        </a:lnTo>
                        <a:lnTo>
                          <a:pt x="270" y="255"/>
                        </a:lnTo>
                        <a:lnTo>
                          <a:pt x="265" y="253"/>
                        </a:lnTo>
                        <a:lnTo>
                          <a:pt x="265" y="250"/>
                        </a:lnTo>
                        <a:lnTo>
                          <a:pt x="268" y="246"/>
                        </a:lnTo>
                        <a:lnTo>
                          <a:pt x="267" y="244"/>
                        </a:lnTo>
                        <a:lnTo>
                          <a:pt x="262" y="244"/>
                        </a:lnTo>
                        <a:lnTo>
                          <a:pt x="262" y="237"/>
                        </a:lnTo>
                        <a:lnTo>
                          <a:pt x="268" y="233"/>
                        </a:lnTo>
                        <a:lnTo>
                          <a:pt x="267" y="229"/>
                        </a:lnTo>
                        <a:lnTo>
                          <a:pt x="256" y="233"/>
                        </a:lnTo>
                        <a:lnTo>
                          <a:pt x="253" y="229"/>
                        </a:lnTo>
                        <a:lnTo>
                          <a:pt x="257" y="219"/>
                        </a:lnTo>
                        <a:lnTo>
                          <a:pt x="279" y="230"/>
                        </a:lnTo>
                        <a:lnTo>
                          <a:pt x="284" y="238"/>
                        </a:lnTo>
                        <a:lnTo>
                          <a:pt x="289" y="239"/>
                        </a:lnTo>
                        <a:lnTo>
                          <a:pt x="286" y="239"/>
                        </a:lnTo>
                        <a:lnTo>
                          <a:pt x="281" y="232"/>
                        </a:lnTo>
                        <a:lnTo>
                          <a:pt x="280" y="222"/>
                        </a:lnTo>
                        <a:lnTo>
                          <a:pt x="276" y="219"/>
                        </a:lnTo>
                        <a:lnTo>
                          <a:pt x="276" y="223"/>
                        </a:lnTo>
                        <a:lnTo>
                          <a:pt x="272" y="219"/>
                        </a:lnTo>
                        <a:lnTo>
                          <a:pt x="263" y="208"/>
                        </a:lnTo>
                        <a:lnTo>
                          <a:pt x="260" y="203"/>
                        </a:lnTo>
                        <a:lnTo>
                          <a:pt x="264" y="198"/>
                        </a:lnTo>
                        <a:lnTo>
                          <a:pt x="275" y="201"/>
                        </a:lnTo>
                        <a:lnTo>
                          <a:pt x="279" y="198"/>
                        </a:lnTo>
                        <a:lnTo>
                          <a:pt x="273" y="196"/>
                        </a:lnTo>
                        <a:lnTo>
                          <a:pt x="254" y="196"/>
                        </a:lnTo>
                        <a:lnTo>
                          <a:pt x="254" y="203"/>
                        </a:lnTo>
                        <a:lnTo>
                          <a:pt x="249" y="208"/>
                        </a:lnTo>
                        <a:lnTo>
                          <a:pt x="247" y="203"/>
                        </a:lnTo>
                        <a:lnTo>
                          <a:pt x="243" y="196"/>
                        </a:lnTo>
                        <a:lnTo>
                          <a:pt x="245" y="190"/>
                        </a:lnTo>
                        <a:lnTo>
                          <a:pt x="251" y="190"/>
                        </a:lnTo>
                        <a:lnTo>
                          <a:pt x="262" y="181"/>
                        </a:lnTo>
                        <a:lnTo>
                          <a:pt x="259" y="178"/>
                        </a:lnTo>
                        <a:lnTo>
                          <a:pt x="251" y="184"/>
                        </a:lnTo>
                        <a:lnTo>
                          <a:pt x="249" y="180"/>
                        </a:lnTo>
                        <a:lnTo>
                          <a:pt x="256" y="169"/>
                        </a:lnTo>
                        <a:lnTo>
                          <a:pt x="249" y="169"/>
                        </a:lnTo>
                        <a:lnTo>
                          <a:pt x="246" y="173"/>
                        </a:lnTo>
                        <a:lnTo>
                          <a:pt x="243" y="180"/>
                        </a:lnTo>
                        <a:lnTo>
                          <a:pt x="238" y="186"/>
                        </a:lnTo>
                        <a:lnTo>
                          <a:pt x="233" y="183"/>
                        </a:lnTo>
                        <a:lnTo>
                          <a:pt x="230" y="171"/>
                        </a:lnTo>
                        <a:lnTo>
                          <a:pt x="230" y="165"/>
                        </a:lnTo>
                        <a:lnTo>
                          <a:pt x="226" y="162"/>
                        </a:lnTo>
                        <a:lnTo>
                          <a:pt x="224" y="162"/>
                        </a:lnTo>
                        <a:lnTo>
                          <a:pt x="219" y="165"/>
                        </a:lnTo>
                        <a:lnTo>
                          <a:pt x="215" y="159"/>
                        </a:lnTo>
                        <a:lnTo>
                          <a:pt x="202" y="148"/>
                        </a:lnTo>
                        <a:lnTo>
                          <a:pt x="190" y="146"/>
                        </a:lnTo>
                        <a:lnTo>
                          <a:pt x="183" y="130"/>
                        </a:lnTo>
                        <a:lnTo>
                          <a:pt x="178" y="124"/>
                        </a:lnTo>
                        <a:lnTo>
                          <a:pt x="181" y="117"/>
                        </a:lnTo>
                        <a:lnTo>
                          <a:pt x="178" y="104"/>
                        </a:lnTo>
                        <a:lnTo>
                          <a:pt x="173" y="108"/>
                        </a:lnTo>
                        <a:lnTo>
                          <a:pt x="162" y="68"/>
                        </a:lnTo>
                        <a:lnTo>
                          <a:pt x="156" y="52"/>
                        </a:lnTo>
                        <a:lnTo>
                          <a:pt x="154" y="40"/>
                        </a:lnTo>
                        <a:lnTo>
                          <a:pt x="149" y="49"/>
                        </a:lnTo>
                        <a:lnTo>
                          <a:pt x="155" y="63"/>
                        </a:lnTo>
                        <a:lnTo>
                          <a:pt x="154" y="67"/>
                        </a:lnTo>
                        <a:lnTo>
                          <a:pt x="150" y="63"/>
                        </a:lnTo>
                        <a:lnTo>
                          <a:pt x="155" y="81"/>
                        </a:lnTo>
                        <a:lnTo>
                          <a:pt x="155" y="85"/>
                        </a:lnTo>
                        <a:lnTo>
                          <a:pt x="163" y="105"/>
                        </a:lnTo>
                        <a:lnTo>
                          <a:pt x="166" y="126"/>
                        </a:lnTo>
                        <a:lnTo>
                          <a:pt x="172" y="142"/>
                        </a:lnTo>
                        <a:lnTo>
                          <a:pt x="173" y="149"/>
                        </a:lnTo>
                        <a:lnTo>
                          <a:pt x="168" y="160"/>
                        </a:lnTo>
                        <a:lnTo>
                          <a:pt x="166" y="165"/>
                        </a:lnTo>
                        <a:lnTo>
                          <a:pt x="157" y="163"/>
                        </a:lnTo>
                        <a:lnTo>
                          <a:pt x="152" y="142"/>
                        </a:lnTo>
                        <a:lnTo>
                          <a:pt x="147" y="136"/>
                        </a:lnTo>
                        <a:lnTo>
                          <a:pt x="146" y="147"/>
                        </a:lnTo>
                        <a:lnTo>
                          <a:pt x="129" y="146"/>
                        </a:lnTo>
                        <a:lnTo>
                          <a:pt x="129" y="128"/>
                        </a:lnTo>
                        <a:lnTo>
                          <a:pt x="133" y="127"/>
                        </a:lnTo>
                        <a:lnTo>
                          <a:pt x="127" y="122"/>
                        </a:lnTo>
                        <a:lnTo>
                          <a:pt x="120" y="110"/>
                        </a:lnTo>
                        <a:lnTo>
                          <a:pt x="120" y="100"/>
                        </a:lnTo>
                        <a:lnTo>
                          <a:pt x="123" y="98"/>
                        </a:lnTo>
                        <a:lnTo>
                          <a:pt x="117" y="90"/>
                        </a:lnTo>
                        <a:lnTo>
                          <a:pt x="113" y="92"/>
                        </a:lnTo>
                        <a:lnTo>
                          <a:pt x="112" y="104"/>
                        </a:lnTo>
                        <a:lnTo>
                          <a:pt x="106" y="106"/>
                        </a:lnTo>
                        <a:lnTo>
                          <a:pt x="98" y="100"/>
                        </a:lnTo>
                        <a:lnTo>
                          <a:pt x="90" y="85"/>
                        </a:lnTo>
                        <a:lnTo>
                          <a:pt x="86" y="84"/>
                        </a:lnTo>
                        <a:lnTo>
                          <a:pt x="87" y="90"/>
                        </a:lnTo>
                        <a:lnTo>
                          <a:pt x="85" y="93"/>
                        </a:lnTo>
                        <a:lnTo>
                          <a:pt x="77" y="88"/>
                        </a:lnTo>
                        <a:lnTo>
                          <a:pt x="71" y="82"/>
                        </a:lnTo>
                        <a:lnTo>
                          <a:pt x="75" y="88"/>
                        </a:lnTo>
                        <a:lnTo>
                          <a:pt x="73" y="92"/>
                        </a:lnTo>
                        <a:lnTo>
                          <a:pt x="66" y="93"/>
                        </a:lnTo>
                        <a:lnTo>
                          <a:pt x="66" y="94"/>
                        </a:lnTo>
                        <a:lnTo>
                          <a:pt x="77" y="95"/>
                        </a:lnTo>
                        <a:lnTo>
                          <a:pt x="86" y="101"/>
                        </a:lnTo>
                        <a:lnTo>
                          <a:pt x="88" y="106"/>
                        </a:lnTo>
                        <a:lnTo>
                          <a:pt x="87" y="108"/>
                        </a:lnTo>
                        <a:lnTo>
                          <a:pt x="98" y="115"/>
                        </a:lnTo>
                        <a:lnTo>
                          <a:pt x="98" y="121"/>
                        </a:lnTo>
                        <a:lnTo>
                          <a:pt x="101" y="122"/>
                        </a:lnTo>
                        <a:lnTo>
                          <a:pt x="103" y="121"/>
                        </a:lnTo>
                        <a:lnTo>
                          <a:pt x="108" y="121"/>
                        </a:lnTo>
                        <a:lnTo>
                          <a:pt x="116" y="135"/>
                        </a:lnTo>
                        <a:lnTo>
                          <a:pt x="117" y="141"/>
                        </a:lnTo>
                        <a:lnTo>
                          <a:pt x="116" y="148"/>
                        </a:lnTo>
                        <a:lnTo>
                          <a:pt x="108" y="153"/>
                        </a:lnTo>
                        <a:lnTo>
                          <a:pt x="98" y="154"/>
                        </a:lnTo>
                        <a:lnTo>
                          <a:pt x="96" y="148"/>
                        </a:lnTo>
                        <a:lnTo>
                          <a:pt x="97" y="149"/>
                        </a:lnTo>
                        <a:lnTo>
                          <a:pt x="97" y="158"/>
                        </a:lnTo>
                        <a:lnTo>
                          <a:pt x="86" y="162"/>
                        </a:lnTo>
                        <a:lnTo>
                          <a:pt x="66" y="144"/>
                        </a:lnTo>
                        <a:lnTo>
                          <a:pt x="54" y="141"/>
                        </a:lnTo>
                        <a:lnTo>
                          <a:pt x="48" y="135"/>
                        </a:lnTo>
                        <a:lnTo>
                          <a:pt x="41" y="130"/>
                        </a:lnTo>
                        <a:lnTo>
                          <a:pt x="33" y="127"/>
                        </a:lnTo>
                        <a:lnTo>
                          <a:pt x="38" y="115"/>
                        </a:lnTo>
                        <a:lnTo>
                          <a:pt x="33" y="114"/>
                        </a:lnTo>
                        <a:lnTo>
                          <a:pt x="27" y="116"/>
                        </a:lnTo>
                        <a:lnTo>
                          <a:pt x="17" y="105"/>
                        </a:lnTo>
                        <a:lnTo>
                          <a:pt x="1" y="82"/>
                        </a:lnTo>
                        <a:lnTo>
                          <a:pt x="0" y="73"/>
                        </a:lnTo>
                        <a:lnTo>
                          <a:pt x="3" y="66"/>
                        </a:lnTo>
                        <a:lnTo>
                          <a:pt x="5" y="47"/>
                        </a:lnTo>
                        <a:lnTo>
                          <a:pt x="10" y="44"/>
                        </a:lnTo>
                        <a:close/>
                      </a:path>
                    </a:pathLst>
                  </a:custGeom>
                  <a:grpFill/>
                  <a:ln w="6350" cap="flat" cmpd="sng">
                    <a:noFill/>
                    <a:prstDash val="solid"/>
                    <a:round/>
                    <a:headEnd type="none" w="med" len="med"/>
                    <a:tailEnd type="none" w="med" len="med"/>
                  </a:ln>
                  <a:effectLst/>
                </p:spPr>
                <p:txBody>
                  <a:bodyPr/>
                  <a:lstStyle/>
                  <a:p>
                    <a:endParaRPr lang="en-US" dirty="0"/>
                  </a:p>
                </p:txBody>
              </p:sp>
            </p:grpSp>
            <p:grpSp>
              <p:nvGrpSpPr>
                <p:cNvPr id="325" name="Group 277"/>
                <p:cNvGrpSpPr>
                  <a:grpSpLocks noChangeAspect="1"/>
                </p:cNvGrpSpPr>
                <p:nvPr/>
              </p:nvGrpSpPr>
              <p:grpSpPr bwMode="gray">
                <a:xfrm>
                  <a:off x="1149" y="1865"/>
                  <a:ext cx="635" cy="339"/>
                  <a:chOff x="1149" y="1865"/>
                  <a:chExt cx="635" cy="339"/>
                </a:xfrm>
                <a:grpFill/>
              </p:grpSpPr>
              <p:sp>
                <p:nvSpPr>
                  <p:cNvPr id="326" name="Freeform 278"/>
                  <p:cNvSpPr>
                    <a:spLocks noChangeAspect="1"/>
                  </p:cNvSpPr>
                  <p:nvPr/>
                </p:nvSpPr>
                <p:spPr bwMode="gray">
                  <a:xfrm>
                    <a:off x="1782" y="1939"/>
                    <a:ext cx="2" cy="3"/>
                  </a:xfrm>
                  <a:custGeom>
                    <a:avLst/>
                    <a:gdLst/>
                    <a:ahLst/>
                    <a:cxnLst>
                      <a:cxn ang="0">
                        <a:pos x="5" y="0"/>
                      </a:cxn>
                      <a:cxn ang="0">
                        <a:pos x="2" y="3"/>
                      </a:cxn>
                      <a:cxn ang="0">
                        <a:pos x="1" y="10"/>
                      </a:cxn>
                      <a:cxn ang="0">
                        <a:pos x="0" y="15"/>
                      </a:cxn>
                      <a:cxn ang="0">
                        <a:pos x="5" y="10"/>
                      </a:cxn>
                      <a:cxn ang="0">
                        <a:pos x="8" y="10"/>
                      </a:cxn>
                      <a:cxn ang="0">
                        <a:pos x="8" y="6"/>
                      </a:cxn>
                      <a:cxn ang="0">
                        <a:pos x="10" y="1"/>
                      </a:cxn>
                      <a:cxn ang="0">
                        <a:pos x="5" y="0"/>
                      </a:cxn>
                    </a:cxnLst>
                    <a:rect l="0" t="0" r="r" b="b"/>
                    <a:pathLst>
                      <a:path w="10" h="15">
                        <a:moveTo>
                          <a:pt x="5" y="0"/>
                        </a:moveTo>
                        <a:lnTo>
                          <a:pt x="2" y="3"/>
                        </a:lnTo>
                        <a:lnTo>
                          <a:pt x="1" y="10"/>
                        </a:lnTo>
                        <a:lnTo>
                          <a:pt x="0" y="15"/>
                        </a:lnTo>
                        <a:lnTo>
                          <a:pt x="5" y="10"/>
                        </a:lnTo>
                        <a:lnTo>
                          <a:pt x="8" y="10"/>
                        </a:lnTo>
                        <a:lnTo>
                          <a:pt x="8" y="6"/>
                        </a:lnTo>
                        <a:lnTo>
                          <a:pt x="10" y="1"/>
                        </a:lnTo>
                        <a:lnTo>
                          <a:pt x="5"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27" name="Freeform 279"/>
                  <p:cNvSpPr>
                    <a:spLocks noChangeAspect="1"/>
                  </p:cNvSpPr>
                  <p:nvPr/>
                </p:nvSpPr>
                <p:spPr bwMode="gray">
                  <a:xfrm>
                    <a:off x="1782" y="1939"/>
                    <a:ext cx="2" cy="3"/>
                  </a:xfrm>
                  <a:custGeom>
                    <a:avLst/>
                    <a:gdLst/>
                    <a:ahLst/>
                    <a:cxnLst>
                      <a:cxn ang="0">
                        <a:pos x="5" y="0"/>
                      </a:cxn>
                      <a:cxn ang="0">
                        <a:pos x="2" y="3"/>
                      </a:cxn>
                      <a:cxn ang="0">
                        <a:pos x="1" y="10"/>
                      </a:cxn>
                      <a:cxn ang="0">
                        <a:pos x="0" y="15"/>
                      </a:cxn>
                      <a:cxn ang="0">
                        <a:pos x="5" y="10"/>
                      </a:cxn>
                      <a:cxn ang="0">
                        <a:pos x="8" y="10"/>
                      </a:cxn>
                      <a:cxn ang="0">
                        <a:pos x="8" y="6"/>
                      </a:cxn>
                      <a:cxn ang="0">
                        <a:pos x="10" y="1"/>
                      </a:cxn>
                      <a:cxn ang="0">
                        <a:pos x="5" y="0"/>
                      </a:cxn>
                    </a:cxnLst>
                    <a:rect l="0" t="0" r="r" b="b"/>
                    <a:pathLst>
                      <a:path w="10" h="15">
                        <a:moveTo>
                          <a:pt x="5" y="0"/>
                        </a:moveTo>
                        <a:lnTo>
                          <a:pt x="2" y="3"/>
                        </a:lnTo>
                        <a:lnTo>
                          <a:pt x="1" y="10"/>
                        </a:lnTo>
                        <a:lnTo>
                          <a:pt x="0" y="15"/>
                        </a:lnTo>
                        <a:lnTo>
                          <a:pt x="5" y="10"/>
                        </a:lnTo>
                        <a:lnTo>
                          <a:pt x="8" y="10"/>
                        </a:lnTo>
                        <a:lnTo>
                          <a:pt x="8" y="6"/>
                        </a:lnTo>
                        <a:lnTo>
                          <a:pt x="10" y="1"/>
                        </a:lnTo>
                        <a:lnTo>
                          <a:pt x="5"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28" name="Freeform 280"/>
                  <p:cNvSpPr>
                    <a:spLocks noChangeAspect="1"/>
                  </p:cNvSpPr>
                  <p:nvPr/>
                </p:nvSpPr>
                <p:spPr bwMode="gray">
                  <a:xfrm>
                    <a:off x="1671" y="2027"/>
                    <a:ext cx="1" cy="1"/>
                  </a:xfrm>
                  <a:custGeom>
                    <a:avLst/>
                    <a:gdLst/>
                    <a:ahLst/>
                    <a:cxnLst>
                      <a:cxn ang="0">
                        <a:pos x="0" y="3"/>
                      </a:cxn>
                      <a:cxn ang="0">
                        <a:pos x="0" y="0"/>
                      </a:cxn>
                      <a:cxn ang="0">
                        <a:pos x="0" y="3"/>
                      </a:cxn>
                    </a:cxnLst>
                    <a:rect l="0" t="0" r="r" b="b"/>
                    <a:pathLst>
                      <a:path h="3">
                        <a:moveTo>
                          <a:pt x="0" y="3"/>
                        </a:moveTo>
                        <a:lnTo>
                          <a:pt x="0" y="0"/>
                        </a:lnTo>
                        <a:lnTo>
                          <a:pt x="0" y="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29" name="Freeform 281"/>
                  <p:cNvSpPr>
                    <a:spLocks noChangeAspect="1"/>
                  </p:cNvSpPr>
                  <p:nvPr/>
                </p:nvSpPr>
                <p:spPr bwMode="gray">
                  <a:xfrm>
                    <a:off x="1670" y="2025"/>
                    <a:ext cx="1" cy="1"/>
                  </a:xfrm>
                  <a:custGeom>
                    <a:avLst/>
                    <a:gdLst/>
                    <a:ahLst/>
                    <a:cxnLst>
                      <a:cxn ang="0">
                        <a:pos x="3" y="2"/>
                      </a:cxn>
                      <a:cxn ang="0">
                        <a:pos x="0" y="0"/>
                      </a:cxn>
                      <a:cxn ang="0">
                        <a:pos x="3" y="2"/>
                      </a:cxn>
                      <a:cxn ang="0">
                        <a:pos x="5" y="6"/>
                      </a:cxn>
                      <a:cxn ang="0">
                        <a:pos x="3" y="2"/>
                      </a:cxn>
                    </a:cxnLst>
                    <a:rect l="0" t="0" r="r" b="b"/>
                    <a:pathLst>
                      <a:path w="5" h="6">
                        <a:moveTo>
                          <a:pt x="3" y="2"/>
                        </a:moveTo>
                        <a:lnTo>
                          <a:pt x="0" y="0"/>
                        </a:lnTo>
                        <a:lnTo>
                          <a:pt x="3" y="2"/>
                        </a:lnTo>
                        <a:lnTo>
                          <a:pt x="5" y="6"/>
                        </a:lnTo>
                        <a:lnTo>
                          <a:pt x="3" y="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30" name="Freeform 282"/>
                  <p:cNvSpPr>
                    <a:spLocks noChangeAspect="1"/>
                  </p:cNvSpPr>
                  <p:nvPr/>
                </p:nvSpPr>
                <p:spPr bwMode="gray">
                  <a:xfrm>
                    <a:off x="1149" y="1865"/>
                    <a:ext cx="633" cy="339"/>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grpFill/>
                  <a:ln w="6350" cap="flat" cmpd="sng">
                    <a:noFill/>
                    <a:prstDash val="solid"/>
                    <a:round/>
                    <a:headEnd type="none" w="med" len="med"/>
                    <a:tailEnd type="none" w="med" len="med"/>
                  </a:ln>
                  <a:effectLst/>
                </p:spPr>
                <p:txBody>
                  <a:bodyPr/>
                  <a:lstStyle/>
                  <a:p>
                    <a:endParaRPr lang="en-US" dirty="0"/>
                  </a:p>
                </p:txBody>
              </p:sp>
            </p:grpSp>
          </p:grpSp>
          <p:grpSp>
            <p:nvGrpSpPr>
              <p:cNvPr id="150" name="Group 283"/>
              <p:cNvGrpSpPr>
                <a:grpSpLocks noChangeAspect="1"/>
              </p:cNvGrpSpPr>
              <p:nvPr/>
            </p:nvGrpSpPr>
            <p:grpSpPr bwMode="gray">
              <a:xfrm>
                <a:off x="504574" y="426921"/>
                <a:ext cx="665181" cy="803607"/>
                <a:chOff x="969" y="960"/>
                <a:chExt cx="969" cy="1022"/>
              </a:xfrm>
              <a:solidFill>
                <a:schemeClr val="accent5"/>
              </a:solidFill>
            </p:grpSpPr>
            <p:sp>
              <p:nvSpPr>
                <p:cNvPr id="295" name="Freeform 284"/>
                <p:cNvSpPr>
                  <a:spLocks noChangeAspect="1"/>
                </p:cNvSpPr>
                <p:nvPr/>
              </p:nvSpPr>
              <p:spPr bwMode="gray">
                <a:xfrm>
                  <a:off x="1903" y="1791"/>
                  <a:ext cx="1" cy="1"/>
                </a:xfrm>
                <a:custGeom>
                  <a:avLst/>
                  <a:gdLst/>
                  <a:ahLst/>
                  <a:cxnLst>
                    <a:cxn ang="0">
                      <a:pos x="0" y="0"/>
                    </a:cxn>
                    <a:cxn ang="0">
                      <a:pos x="0" y="1"/>
                    </a:cxn>
                    <a:cxn ang="0">
                      <a:pos x="3" y="2"/>
                    </a:cxn>
                    <a:cxn ang="0">
                      <a:pos x="0" y="0"/>
                    </a:cxn>
                  </a:cxnLst>
                  <a:rect l="0" t="0" r="r" b="b"/>
                  <a:pathLst>
                    <a:path w="3" h="2">
                      <a:moveTo>
                        <a:pt x="0" y="0"/>
                      </a:moveTo>
                      <a:lnTo>
                        <a:pt x="0" y="1"/>
                      </a:lnTo>
                      <a:lnTo>
                        <a:pt x="3" y="2"/>
                      </a:lnTo>
                      <a:lnTo>
                        <a:pt x="0"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96" name="Freeform 285"/>
                <p:cNvSpPr>
                  <a:spLocks noChangeAspect="1"/>
                </p:cNvSpPr>
                <p:nvPr/>
              </p:nvSpPr>
              <p:spPr bwMode="gray">
                <a:xfrm>
                  <a:off x="1865" y="1826"/>
                  <a:ext cx="73" cy="84"/>
                </a:xfrm>
                <a:custGeom>
                  <a:avLst/>
                  <a:gdLst/>
                  <a:ahLst/>
                  <a:cxnLst>
                    <a:cxn ang="0">
                      <a:pos x="147" y="25"/>
                    </a:cxn>
                    <a:cxn ang="0">
                      <a:pos x="138" y="43"/>
                    </a:cxn>
                    <a:cxn ang="0">
                      <a:pos x="129" y="52"/>
                    </a:cxn>
                    <a:cxn ang="0">
                      <a:pos x="120" y="75"/>
                    </a:cxn>
                    <a:cxn ang="0">
                      <a:pos x="115" y="89"/>
                    </a:cxn>
                    <a:cxn ang="0">
                      <a:pos x="103" y="121"/>
                    </a:cxn>
                    <a:cxn ang="0">
                      <a:pos x="92" y="139"/>
                    </a:cxn>
                    <a:cxn ang="0">
                      <a:pos x="82" y="178"/>
                    </a:cxn>
                    <a:cxn ang="0">
                      <a:pos x="65" y="193"/>
                    </a:cxn>
                    <a:cxn ang="0">
                      <a:pos x="71" y="208"/>
                    </a:cxn>
                    <a:cxn ang="0">
                      <a:pos x="71" y="221"/>
                    </a:cxn>
                    <a:cxn ang="0">
                      <a:pos x="31" y="259"/>
                    </a:cxn>
                    <a:cxn ang="0">
                      <a:pos x="11" y="263"/>
                    </a:cxn>
                    <a:cxn ang="0">
                      <a:pos x="44" y="267"/>
                    </a:cxn>
                    <a:cxn ang="0">
                      <a:pos x="1" y="318"/>
                    </a:cxn>
                    <a:cxn ang="0">
                      <a:pos x="18" y="344"/>
                    </a:cxn>
                    <a:cxn ang="0">
                      <a:pos x="90" y="338"/>
                    </a:cxn>
                    <a:cxn ang="0">
                      <a:pos x="141" y="343"/>
                    </a:cxn>
                    <a:cxn ang="0">
                      <a:pos x="180" y="329"/>
                    </a:cxn>
                    <a:cxn ang="0">
                      <a:pos x="194" y="339"/>
                    </a:cxn>
                    <a:cxn ang="0">
                      <a:pos x="187" y="350"/>
                    </a:cxn>
                    <a:cxn ang="0">
                      <a:pos x="221" y="336"/>
                    </a:cxn>
                    <a:cxn ang="0">
                      <a:pos x="248" y="343"/>
                    </a:cxn>
                    <a:cxn ang="0">
                      <a:pos x="212" y="380"/>
                    </a:cxn>
                    <a:cxn ang="0">
                      <a:pos x="189" y="397"/>
                    </a:cxn>
                    <a:cxn ang="0">
                      <a:pos x="224" y="392"/>
                    </a:cxn>
                    <a:cxn ang="0">
                      <a:pos x="264" y="354"/>
                    </a:cxn>
                    <a:cxn ang="0">
                      <a:pos x="289" y="315"/>
                    </a:cxn>
                    <a:cxn ang="0">
                      <a:pos x="297" y="361"/>
                    </a:cxn>
                    <a:cxn ang="0">
                      <a:pos x="294" y="403"/>
                    </a:cxn>
                    <a:cxn ang="0">
                      <a:pos x="314" y="392"/>
                    </a:cxn>
                    <a:cxn ang="0">
                      <a:pos x="320" y="420"/>
                    </a:cxn>
                    <a:cxn ang="0">
                      <a:pos x="351" y="396"/>
                    </a:cxn>
                    <a:cxn ang="0">
                      <a:pos x="362" y="332"/>
                    </a:cxn>
                    <a:cxn ang="0">
                      <a:pos x="339" y="347"/>
                    </a:cxn>
                    <a:cxn ang="0">
                      <a:pos x="348" y="306"/>
                    </a:cxn>
                    <a:cxn ang="0">
                      <a:pos x="332" y="307"/>
                    </a:cxn>
                    <a:cxn ang="0">
                      <a:pos x="313" y="337"/>
                    </a:cxn>
                    <a:cxn ang="0">
                      <a:pos x="307" y="320"/>
                    </a:cxn>
                    <a:cxn ang="0">
                      <a:pos x="307" y="300"/>
                    </a:cxn>
                    <a:cxn ang="0">
                      <a:pos x="326" y="274"/>
                    </a:cxn>
                    <a:cxn ang="0">
                      <a:pos x="340" y="254"/>
                    </a:cxn>
                    <a:cxn ang="0">
                      <a:pos x="293" y="272"/>
                    </a:cxn>
                    <a:cxn ang="0">
                      <a:pos x="304" y="247"/>
                    </a:cxn>
                    <a:cxn ang="0">
                      <a:pos x="300" y="226"/>
                    </a:cxn>
                    <a:cxn ang="0">
                      <a:pos x="318" y="197"/>
                    </a:cxn>
                    <a:cxn ang="0">
                      <a:pos x="275" y="192"/>
                    </a:cxn>
                    <a:cxn ang="0">
                      <a:pos x="218" y="204"/>
                    </a:cxn>
                    <a:cxn ang="0">
                      <a:pos x="218" y="184"/>
                    </a:cxn>
                    <a:cxn ang="0">
                      <a:pos x="189" y="184"/>
                    </a:cxn>
                    <a:cxn ang="0">
                      <a:pos x="191" y="157"/>
                    </a:cxn>
                    <a:cxn ang="0">
                      <a:pos x="176" y="144"/>
                    </a:cxn>
                    <a:cxn ang="0">
                      <a:pos x="162" y="148"/>
                    </a:cxn>
                    <a:cxn ang="0">
                      <a:pos x="137" y="161"/>
                    </a:cxn>
                    <a:cxn ang="0">
                      <a:pos x="153" y="122"/>
                    </a:cxn>
                    <a:cxn ang="0">
                      <a:pos x="172" y="81"/>
                    </a:cxn>
                    <a:cxn ang="0">
                      <a:pos x="176" y="71"/>
                    </a:cxn>
                    <a:cxn ang="0">
                      <a:pos x="185" y="33"/>
                    </a:cxn>
                    <a:cxn ang="0">
                      <a:pos x="207" y="8"/>
                    </a:cxn>
                    <a:cxn ang="0">
                      <a:pos x="194" y="5"/>
                    </a:cxn>
                  </a:cxnLst>
                  <a:rect l="0" t="0" r="r" b="b"/>
                  <a:pathLst>
                    <a:path w="362" h="420">
                      <a:moveTo>
                        <a:pt x="170" y="11"/>
                      </a:moveTo>
                      <a:lnTo>
                        <a:pt x="159" y="16"/>
                      </a:lnTo>
                      <a:lnTo>
                        <a:pt x="147" y="25"/>
                      </a:lnTo>
                      <a:lnTo>
                        <a:pt x="144" y="33"/>
                      </a:lnTo>
                      <a:lnTo>
                        <a:pt x="141" y="38"/>
                      </a:lnTo>
                      <a:lnTo>
                        <a:pt x="138" y="43"/>
                      </a:lnTo>
                      <a:lnTo>
                        <a:pt x="135" y="46"/>
                      </a:lnTo>
                      <a:lnTo>
                        <a:pt x="135" y="48"/>
                      </a:lnTo>
                      <a:lnTo>
                        <a:pt x="129" y="52"/>
                      </a:lnTo>
                      <a:lnTo>
                        <a:pt x="127" y="60"/>
                      </a:lnTo>
                      <a:lnTo>
                        <a:pt x="126" y="68"/>
                      </a:lnTo>
                      <a:lnTo>
                        <a:pt x="120" y="75"/>
                      </a:lnTo>
                      <a:lnTo>
                        <a:pt x="111" y="78"/>
                      </a:lnTo>
                      <a:lnTo>
                        <a:pt x="106" y="83"/>
                      </a:lnTo>
                      <a:lnTo>
                        <a:pt x="115" y="89"/>
                      </a:lnTo>
                      <a:lnTo>
                        <a:pt x="109" y="96"/>
                      </a:lnTo>
                      <a:lnTo>
                        <a:pt x="103" y="119"/>
                      </a:lnTo>
                      <a:lnTo>
                        <a:pt x="103" y="121"/>
                      </a:lnTo>
                      <a:lnTo>
                        <a:pt x="110" y="128"/>
                      </a:lnTo>
                      <a:lnTo>
                        <a:pt x="93" y="134"/>
                      </a:lnTo>
                      <a:lnTo>
                        <a:pt x="92" y="139"/>
                      </a:lnTo>
                      <a:lnTo>
                        <a:pt x="81" y="164"/>
                      </a:lnTo>
                      <a:lnTo>
                        <a:pt x="79" y="175"/>
                      </a:lnTo>
                      <a:lnTo>
                        <a:pt x="82" y="178"/>
                      </a:lnTo>
                      <a:lnTo>
                        <a:pt x="82" y="182"/>
                      </a:lnTo>
                      <a:lnTo>
                        <a:pt x="73" y="182"/>
                      </a:lnTo>
                      <a:lnTo>
                        <a:pt x="65" y="193"/>
                      </a:lnTo>
                      <a:lnTo>
                        <a:pt x="61" y="202"/>
                      </a:lnTo>
                      <a:lnTo>
                        <a:pt x="63" y="207"/>
                      </a:lnTo>
                      <a:lnTo>
                        <a:pt x="71" y="208"/>
                      </a:lnTo>
                      <a:lnTo>
                        <a:pt x="71" y="210"/>
                      </a:lnTo>
                      <a:lnTo>
                        <a:pt x="68" y="215"/>
                      </a:lnTo>
                      <a:lnTo>
                        <a:pt x="71" y="221"/>
                      </a:lnTo>
                      <a:lnTo>
                        <a:pt x="52" y="219"/>
                      </a:lnTo>
                      <a:lnTo>
                        <a:pt x="39" y="254"/>
                      </a:lnTo>
                      <a:lnTo>
                        <a:pt x="31" y="259"/>
                      </a:lnTo>
                      <a:lnTo>
                        <a:pt x="27" y="252"/>
                      </a:lnTo>
                      <a:lnTo>
                        <a:pt x="19" y="257"/>
                      </a:lnTo>
                      <a:lnTo>
                        <a:pt x="11" y="263"/>
                      </a:lnTo>
                      <a:lnTo>
                        <a:pt x="11" y="267"/>
                      </a:lnTo>
                      <a:lnTo>
                        <a:pt x="33" y="264"/>
                      </a:lnTo>
                      <a:lnTo>
                        <a:pt x="44" y="267"/>
                      </a:lnTo>
                      <a:lnTo>
                        <a:pt x="47" y="274"/>
                      </a:lnTo>
                      <a:lnTo>
                        <a:pt x="18" y="300"/>
                      </a:lnTo>
                      <a:lnTo>
                        <a:pt x="1" y="318"/>
                      </a:lnTo>
                      <a:lnTo>
                        <a:pt x="0" y="332"/>
                      </a:lnTo>
                      <a:lnTo>
                        <a:pt x="4" y="342"/>
                      </a:lnTo>
                      <a:lnTo>
                        <a:pt x="18" y="344"/>
                      </a:lnTo>
                      <a:lnTo>
                        <a:pt x="38" y="339"/>
                      </a:lnTo>
                      <a:lnTo>
                        <a:pt x="68" y="334"/>
                      </a:lnTo>
                      <a:lnTo>
                        <a:pt x="90" y="338"/>
                      </a:lnTo>
                      <a:lnTo>
                        <a:pt x="103" y="338"/>
                      </a:lnTo>
                      <a:lnTo>
                        <a:pt x="113" y="342"/>
                      </a:lnTo>
                      <a:lnTo>
                        <a:pt x="141" y="343"/>
                      </a:lnTo>
                      <a:lnTo>
                        <a:pt x="156" y="339"/>
                      </a:lnTo>
                      <a:lnTo>
                        <a:pt x="173" y="337"/>
                      </a:lnTo>
                      <a:lnTo>
                        <a:pt x="180" y="329"/>
                      </a:lnTo>
                      <a:lnTo>
                        <a:pt x="196" y="322"/>
                      </a:lnTo>
                      <a:lnTo>
                        <a:pt x="194" y="332"/>
                      </a:lnTo>
                      <a:lnTo>
                        <a:pt x="194" y="339"/>
                      </a:lnTo>
                      <a:lnTo>
                        <a:pt x="179" y="345"/>
                      </a:lnTo>
                      <a:lnTo>
                        <a:pt x="176" y="350"/>
                      </a:lnTo>
                      <a:lnTo>
                        <a:pt x="187" y="350"/>
                      </a:lnTo>
                      <a:lnTo>
                        <a:pt x="189" y="354"/>
                      </a:lnTo>
                      <a:lnTo>
                        <a:pt x="211" y="352"/>
                      </a:lnTo>
                      <a:lnTo>
                        <a:pt x="221" y="336"/>
                      </a:lnTo>
                      <a:lnTo>
                        <a:pt x="229" y="339"/>
                      </a:lnTo>
                      <a:lnTo>
                        <a:pt x="244" y="339"/>
                      </a:lnTo>
                      <a:lnTo>
                        <a:pt x="248" y="343"/>
                      </a:lnTo>
                      <a:lnTo>
                        <a:pt x="235" y="352"/>
                      </a:lnTo>
                      <a:lnTo>
                        <a:pt x="224" y="361"/>
                      </a:lnTo>
                      <a:lnTo>
                        <a:pt x="212" y="380"/>
                      </a:lnTo>
                      <a:lnTo>
                        <a:pt x="199" y="383"/>
                      </a:lnTo>
                      <a:lnTo>
                        <a:pt x="191" y="387"/>
                      </a:lnTo>
                      <a:lnTo>
                        <a:pt x="189" y="397"/>
                      </a:lnTo>
                      <a:lnTo>
                        <a:pt x="200" y="399"/>
                      </a:lnTo>
                      <a:lnTo>
                        <a:pt x="213" y="397"/>
                      </a:lnTo>
                      <a:lnTo>
                        <a:pt x="224" y="392"/>
                      </a:lnTo>
                      <a:lnTo>
                        <a:pt x="234" y="376"/>
                      </a:lnTo>
                      <a:lnTo>
                        <a:pt x="248" y="360"/>
                      </a:lnTo>
                      <a:lnTo>
                        <a:pt x="264" y="354"/>
                      </a:lnTo>
                      <a:lnTo>
                        <a:pt x="267" y="356"/>
                      </a:lnTo>
                      <a:lnTo>
                        <a:pt x="281" y="315"/>
                      </a:lnTo>
                      <a:lnTo>
                        <a:pt x="289" y="315"/>
                      </a:lnTo>
                      <a:lnTo>
                        <a:pt x="291" y="327"/>
                      </a:lnTo>
                      <a:lnTo>
                        <a:pt x="294" y="344"/>
                      </a:lnTo>
                      <a:lnTo>
                        <a:pt x="297" y="361"/>
                      </a:lnTo>
                      <a:lnTo>
                        <a:pt x="289" y="382"/>
                      </a:lnTo>
                      <a:lnTo>
                        <a:pt x="287" y="401"/>
                      </a:lnTo>
                      <a:lnTo>
                        <a:pt x="294" y="403"/>
                      </a:lnTo>
                      <a:lnTo>
                        <a:pt x="314" y="376"/>
                      </a:lnTo>
                      <a:lnTo>
                        <a:pt x="319" y="380"/>
                      </a:lnTo>
                      <a:lnTo>
                        <a:pt x="314" y="392"/>
                      </a:lnTo>
                      <a:lnTo>
                        <a:pt x="315" y="402"/>
                      </a:lnTo>
                      <a:lnTo>
                        <a:pt x="315" y="412"/>
                      </a:lnTo>
                      <a:lnTo>
                        <a:pt x="320" y="420"/>
                      </a:lnTo>
                      <a:lnTo>
                        <a:pt x="330" y="412"/>
                      </a:lnTo>
                      <a:lnTo>
                        <a:pt x="343" y="414"/>
                      </a:lnTo>
                      <a:lnTo>
                        <a:pt x="351" y="396"/>
                      </a:lnTo>
                      <a:lnTo>
                        <a:pt x="356" y="372"/>
                      </a:lnTo>
                      <a:lnTo>
                        <a:pt x="362" y="354"/>
                      </a:lnTo>
                      <a:lnTo>
                        <a:pt x="362" y="332"/>
                      </a:lnTo>
                      <a:lnTo>
                        <a:pt x="357" y="329"/>
                      </a:lnTo>
                      <a:lnTo>
                        <a:pt x="343" y="353"/>
                      </a:lnTo>
                      <a:lnTo>
                        <a:pt x="339" y="347"/>
                      </a:lnTo>
                      <a:lnTo>
                        <a:pt x="339" y="332"/>
                      </a:lnTo>
                      <a:lnTo>
                        <a:pt x="343" y="317"/>
                      </a:lnTo>
                      <a:lnTo>
                        <a:pt x="348" y="306"/>
                      </a:lnTo>
                      <a:lnTo>
                        <a:pt x="353" y="301"/>
                      </a:lnTo>
                      <a:lnTo>
                        <a:pt x="353" y="293"/>
                      </a:lnTo>
                      <a:lnTo>
                        <a:pt x="332" y="307"/>
                      </a:lnTo>
                      <a:lnTo>
                        <a:pt x="324" y="323"/>
                      </a:lnTo>
                      <a:lnTo>
                        <a:pt x="319" y="337"/>
                      </a:lnTo>
                      <a:lnTo>
                        <a:pt x="313" y="337"/>
                      </a:lnTo>
                      <a:lnTo>
                        <a:pt x="307" y="333"/>
                      </a:lnTo>
                      <a:lnTo>
                        <a:pt x="304" y="327"/>
                      </a:lnTo>
                      <a:lnTo>
                        <a:pt x="307" y="320"/>
                      </a:lnTo>
                      <a:lnTo>
                        <a:pt x="310" y="306"/>
                      </a:lnTo>
                      <a:lnTo>
                        <a:pt x="308" y="305"/>
                      </a:lnTo>
                      <a:lnTo>
                        <a:pt x="307" y="300"/>
                      </a:lnTo>
                      <a:lnTo>
                        <a:pt x="298" y="291"/>
                      </a:lnTo>
                      <a:lnTo>
                        <a:pt x="319" y="284"/>
                      </a:lnTo>
                      <a:lnTo>
                        <a:pt x="326" y="274"/>
                      </a:lnTo>
                      <a:lnTo>
                        <a:pt x="336" y="270"/>
                      </a:lnTo>
                      <a:lnTo>
                        <a:pt x="342" y="259"/>
                      </a:lnTo>
                      <a:lnTo>
                        <a:pt x="340" y="254"/>
                      </a:lnTo>
                      <a:lnTo>
                        <a:pt x="314" y="267"/>
                      </a:lnTo>
                      <a:lnTo>
                        <a:pt x="308" y="266"/>
                      </a:lnTo>
                      <a:lnTo>
                        <a:pt x="293" y="272"/>
                      </a:lnTo>
                      <a:lnTo>
                        <a:pt x="291" y="268"/>
                      </a:lnTo>
                      <a:lnTo>
                        <a:pt x="297" y="259"/>
                      </a:lnTo>
                      <a:lnTo>
                        <a:pt x="304" y="247"/>
                      </a:lnTo>
                      <a:lnTo>
                        <a:pt x="300" y="242"/>
                      </a:lnTo>
                      <a:lnTo>
                        <a:pt x="294" y="241"/>
                      </a:lnTo>
                      <a:lnTo>
                        <a:pt x="300" y="226"/>
                      </a:lnTo>
                      <a:lnTo>
                        <a:pt x="312" y="215"/>
                      </a:lnTo>
                      <a:lnTo>
                        <a:pt x="319" y="202"/>
                      </a:lnTo>
                      <a:lnTo>
                        <a:pt x="318" y="197"/>
                      </a:lnTo>
                      <a:lnTo>
                        <a:pt x="313" y="196"/>
                      </a:lnTo>
                      <a:lnTo>
                        <a:pt x="293" y="189"/>
                      </a:lnTo>
                      <a:lnTo>
                        <a:pt x="275" y="192"/>
                      </a:lnTo>
                      <a:lnTo>
                        <a:pt x="267" y="184"/>
                      </a:lnTo>
                      <a:lnTo>
                        <a:pt x="229" y="203"/>
                      </a:lnTo>
                      <a:lnTo>
                        <a:pt x="218" y="204"/>
                      </a:lnTo>
                      <a:lnTo>
                        <a:pt x="228" y="186"/>
                      </a:lnTo>
                      <a:lnTo>
                        <a:pt x="229" y="178"/>
                      </a:lnTo>
                      <a:lnTo>
                        <a:pt x="218" y="184"/>
                      </a:lnTo>
                      <a:lnTo>
                        <a:pt x="216" y="189"/>
                      </a:lnTo>
                      <a:lnTo>
                        <a:pt x="210" y="186"/>
                      </a:lnTo>
                      <a:lnTo>
                        <a:pt x="189" y="184"/>
                      </a:lnTo>
                      <a:lnTo>
                        <a:pt x="190" y="172"/>
                      </a:lnTo>
                      <a:lnTo>
                        <a:pt x="179" y="168"/>
                      </a:lnTo>
                      <a:lnTo>
                        <a:pt x="191" y="157"/>
                      </a:lnTo>
                      <a:lnTo>
                        <a:pt x="210" y="149"/>
                      </a:lnTo>
                      <a:lnTo>
                        <a:pt x="202" y="145"/>
                      </a:lnTo>
                      <a:lnTo>
                        <a:pt x="176" y="144"/>
                      </a:lnTo>
                      <a:lnTo>
                        <a:pt x="179" y="132"/>
                      </a:lnTo>
                      <a:lnTo>
                        <a:pt x="172" y="132"/>
                      </a:lnTo>
                      <a:lnTo>
                        <a:pt x="162" y="148"/>
                      </a:lnTo>
                      <a:lnTo>
                        <a:pt x="149" y="159"/>
                      </a:lnTo>
                      <a:lnTo>
                        <a:pt x="142" y="173"/>
                      </a:lnTo>
                      <a:lnTo>
                        <a:pt x="137" y="161"/>
                      </a:lnTo>
                      <a:lnTo>
                        <a:pt x="142" y="149"/>
                      </a:lnTo>
                      <a:lnTo>
                        <a:pt x="142" y="137"/>
                      </a:lnTo>
                      <a:lnTo>
                        <a:pt x="153" y="122"/>
                      </a:lnTo>
                      <a:lnTo>
                        <a:pt x="160" y="105"/>
                      </a:lnTo>
                      <a:lnTo>
                        <a:pt x="170" y="91"/>
                      </a:lnTo>
                      <a:lnTo>
                        <a:pt x="172" y="81"/>
                      </a:lnTo>
                      <a:lnTo>
                        <a:pt x="170" y="75"/>
                      </a:lnTo>
                      <a:lnTo>
                        <a:pt x="172" y="64"/>
                      </a:lnTo>
                      <a:lnTo>
                        <a:pt x="176" y="71"/>
                      </a:lnTo>
                      <a:lnTo>
                        <a:pt x="187" y="64"/>
                      </a:lnTo>
                      <a:lnTo>
                        <a:pt x="195" y="42"/>
                      </a:lnTo>
                      <a:lnTo>
                        <a:pt x="185" y="33"/>
                      </a:lnTo>
                      <a:lnTo>
                        <a:pt x="186" y="26"/>
                      </a:lnTo>
                      <a:lnTo>
                        <a:pt x="200" y="25"/>
                      </a:lnTo>
                      <a:lnTo>
                        <a:pt x="207" y="8"/>
                      </a:lnTo>
                      <a:lnTo>
                        <a:pt x="207" y="0"/>
                      </a:lnTo>
                      <a:lnTo>
                        <a:pt x="199" y="8"/>
                      </a:lnTo>
                      <a:lnTo>
                        <a:pt x="194" y="5"/>
                      </a:lnTo>
                      <a:lnTo>
                        <a:pt x="183" y="5"/>
                      </a:lnTo>
                      <a:lnTo>
                        <a:pt x="170" y="1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97" name="Freeform 286"/>
                <p:cNvSpPr>
                  <a:spLocks noChangeAspect="1"/>
                </p:cNvSpPr>
                <p:nvPr/>
              </p:nvSpPr>
              <p:spPr bwMode="gray">
                <a:xfrm>
                  <a:off x="1108" y="1839"/>
                  <a:ext cx="55" cy="43"/>
                </a:xfrm>
                <a:custGeom>
                  <a:avLst/>
                  <a:gdLst/>
                  <a:ahLst/>
                  <a:cxnLst>
                    <a:cxn ang="0">
                      <a:pos x="48" y="41"/>
                    </a:cxn>
                    <a:cxn ang="0">
                      <a:pos x="48" y="41"/>
                    </a:cxn>
                    <a:cxn ang="0">
                      <a:pos x="45" y="22"/>
                    </a:cxn>
                    <a:cxn ang="0">
                      <a:pos x="19" y="15"/>
                    </a:cxn>
                    <a:cxn ang="0">
                      <a:pos x="13" y="27"/>
                    </a:cxn>
                    <a:cxn ang="0">
                      <a:pos x="0" y="19"/>
                    </a:cxn>
                    <a:cxn ang="0">
                      <a:pos x="2" y="6"/>
                    </a:cxn>
                    <a:cxn ang="0">
                      <a:pos x="18" y="0"/>
                    </a:cxn>
                    <a:cxn ang="0">
                      <a:pos x="38" y="9"/>
                    </a:cxn>
                    <a:cxn ang="0">
                      <a:pos x="56" y="18"/>
                    </a:cxn>
                    <a:cxn ang="0">
                      <a:pos x="119" y="38"/>
                    </a:cxn>
                    <a:cxn ang="0">
                      <a:pos x="148" y="46"/>
                    </a:cxn>
                    <a:cxn ang="0">
                      <a:pos x="157" y="57"/>
                    </a:cxn>
                    <a:cxn ang="0">
                      <a:pos x="188" y="99"/>
                    </a:cxn>
                    <a:cxn ang="0">
                      <a:pos x="188" y="106"/>
                    </a:cxn>
                    <a:cxn ang="0">
                      <a:pos x="194" y="116"/>
                    </a:cxn>
                    <a:cxn ang="0">
                      <a:pos x="215" y="129"/>
                    </a:cxn>
                    <a:cxn ang="0">
                      <a:pos x="228" y="134"/>
                    </a:cxn>
                    <a:cxn ang="0">
                      <a:pos x="250" y="151"/>
                    </a:cxn>
                    <a:cxn ang="0">
                      <a:pos x="260" y="174"/>
                    </a:cxn>
                    <a:cxn ang="0">
                      <a:pos x="264" y="189"/>
                    </a:cxn>
                    <a:cxn ang="0">
                      <a:pos x="269" y="188"/>
                    </a:cxn>
                    <a:cxn ang="0">
                      <a:pos x="272" y="203"/>
                    </a:cxn>
                    <a:cxn ang="0">
                      <a:pos x="264" y="214"/>
                    </a:cxn>
                    <a:cxn ang="0">
                      <a:pos x="239" y="207"/>
                    </a:cxn>
                    <a:cxn ang="0">
                      <a:pos x="222" y="196"/>
                    </a:cxn>
                    <a:cxn ang="0">
                      <a:pos x="211" y="196"/>
                    </a:cxn>
                    <a:cxn ang="0">
                      <a:pos x="196" y="185"/>
                    </a:cxn>
                    <a:cxn ang="0">
                      <a:pos x="202" y="175"/>
                    </a:cxn>
                    <a:cxn ang="0">
                      <a:pos x="196" y="182"/>
                    </a:cxn>
                    <a:cxn ang="0">
                      <a:pos x="182" y="176"/>
                    </a:cxn>
                    <a:cxn ang="0">
                      <a:pos x="179" y="167"/>
                    </a:cxn>
                    <a:cxn ang="0">
                      <a:pos x="190" y="160"/>
                    </a:cxn>
                    <a:cxn ang="0">
                      <a:pos x="178" y="155"/>
                    </a:cxn>
                    <a:cxn ang="0">
                      <a:pos x="166" y="160"/>
                    </a:cxn>
                    <a:cxn ang="0">
                      <a:pos x="143" y="154"/>
                    </a:cxn>
                    <a:cxn ang="0">
                      <a:pos x="157" y="153"/>
                    </a:cxn>
                    <a:cxn ang="0">
                      <a:pos x="143" y="135"/>
                    </a:cxn>
                    <a:cxn ang="0">
                      <a:pos x="130" y="129"/>
                    </a:cxn>
                    <a:cxn ang="0">
                      <a:pos x="109" y="126"/>
                    </a:cxn>
                    <a:cxn ang="0">
                      <a:pos x="100" y="112"/>
                    </a:cxn>
                    <a:cxn ang="0">
                      <a:pos x="118" y="110"/>
                    </a:cxn>
                    <a:cxn ang="0">
                      <a:pos x="119" y="100"/>
                    </a:cxn>
                    <a:cxn ang="0">
                      <a:pos x="107" y="100"/>
                    </a:cxn>
                    <a:cxn ang="0">
                      <a:pos x="99" y="99"/>
                    </a:cxn>
                    <a:cxn ang="0">
                      <a:pos x="86" y="83"/>
                    </a:cxn>
                    <a:cxn ang="0">
                      <a:pos x="80" y="80"/>
                    </a:cxn>
                    <a:cxn ang="0">
                      <a:pos x="65" y="80"/>
                    </a:cxn>
                    <a:cxn ang="0">
                      <a:pos x="70" y="65"/>
                    </a:cxn>
                    <a:cxn ang="0">
                      <a:pos x="60" y="61"/>
                    </a:cxn>
                    <a:cxn ang="0">
                      <a:pos x="49" y="61"/>
                    </a:cxn>
                    <a:cxn ang="0">
                      <a:pos x="40" y="59"/>
                    </a:cxn>
                    <a:cxn ang="0">
                      <a:pos x="29" y="64"/>
                    </a:cxn>
                    <a:cxn ang="0">
                      <a:pos x="29" y="57"/>
                    </a:cxn>
                    <a:cxn ang="0">
                      <a:pos x="24" y="45"/>
                    </a:cxn>
                    <a:cxn ang="0">
                      <a:pos x="33" y="35"/>
                    </a:cxn>
                    <a:cxn ang="0">
                      <a:pos x="45" y="41"/>
                    </a:cxn>
                  </a:cxnLst>
                  <a:rect l="0" t="0" r="r" b="b"/>
                  <a:pathLst>
                    <a:path w="275" h="214">
                      <a:moveTo>
                        <a:pt x="45" y="41"/>
                      </a:moveTo>
                      <a:lnTo>
                        <a:pt x="48" y="41"/>
                      </a:lnTo>
                      <a:lnTo>
                        <a:pt x="48" y="42"/>
                      </a:lnTo>
                      <a:lnTo>
                        <a:pt x="48" y="41"/>
                      </a:lnTo>
                      <a:lnTo>
                        <a:pt x="45" y="31"/>
                      </a:lnTo>
                      <a:lnTo>
                        <a:pt x="45" y="22"/>
                      </a:lnTo>
                      <a:lnTo>
                        <a:pt x="24" y="20"/>
                      </a:lnTo>
                      <a:lnTo>
                        <a:pt x="19" y="15"/>
                      </a:lnTo>
                      <a:lnTo>
                        <a:pt x="16" y="21"/>
                      </a:lnTo>
                      <a:lnTo>
                        <a:pt x="13" y="27"/>
                      </a:lnTo>
                      <a:lnTo>
                        <a:pt x="6" y="24"/>
                      </a:lnTo>
                      <a:lnTo>
                        <a:pt x="0" y="19"/>
                      </a:lnTo>
                      <a:lnTo>
                        <a:pt x="0" y="11"/>
                      </a:lnTo>
                      <a:lnTo>
                        <a:pt x="2" y="6"/>
                      </a:lnTo>
                      <a:lnTo>
                        <a:pt x="8" y="2"/>
                      </a:lnTo>
                      <a:lnTo>
                        <a:pt x="18" y="0"/>
                      </a:lnTo>
                      <a:lnTo>
                        <a:pt x="28" y="4"/>
                      </a:lnTo>
                      <a:lnTo>
                        <a:pt x="38" y="9"/>
                      </a:lnTo>
                      <a:lnTo>
                        <a:pt x="46" y="10"/>
                      </a:lnTo>
                      <a:lnTo>
                        <a:pt x="56" y="18"/>
                      </a:lnTo>
                      <a:lnTo>
                        <a:pt x="89" y="31"/>
                      </a:lnTo>
                      <a:lnTo>
                        <a:pt x="119" y="38"/>
                      </a:lnTo>
                      <a:lnTo>
                        <a:pt x="134" y="43"/>
                      </a:lnTo>
                      <a:lnTo>
                        <a:pt x="148" y="46"/>
                      </a:lnTo>
                      <a:lnTo>
                        <a:pt x="153" y="51"/>
                      </a:lnTo>
                      <a:lnTo>
                        <a:pt x="157" y="57"/>
                      </a:lnTo>
                      <a:lnTo>
                        <a:pt x="158" y="65"/>
                      </a:lnTo>
                      <a:lnTo>
                        <a:pt x="188" y="99"/>
                      </a:lnTo>
                      <a:lnTo>
                        <a:pt x="189" y="101"/>
                      </a:lnTo>
                      <a:lnTo>
                        <a:pt x="188" y="106"/>
                      </a:lnTo>
                      <a:lnTo>
                        <a:pt x="190" y="112"/>
                      </a:lnTo>
                      <a:lnTo>
                        <a:pt x="194" y="116"/>
                      </a:lnTo>
                      <a:lnTo>
                        <a:pt x="206" y="126"/>
                      </a:lnTo>
                      <a:lnTo>
                        <a:pt x="215" y="129"/>
                      </a:lnTo>
                      <a:lnTo>
                        <a:pt x="225" y="131"/>
                      </a:lnTo>
                      <a:lnTo>
                        <a:pt x="228" y="134"/>
                      </a:lnTo>
                      <a:lnTo>
                        <a:pt x="236" y="137"/>
                      </a:lnTo>
                      <a:lnTo>
                        <a:pt x="250" y="151"/>
                      </a:lnTo>
                      <a:lnTo>
                        <a:pt x="253" y="160"/>
                      </a:lnTo>
                      <a:lnTo>
                        <a:pt x="260" y="174"/>
                      </a:lnTo>
                      <a:lnTo>
                        <a:pt x="261" y="180"/>
                      </a:lnTo>
                      <a:lnTo>
                        <a:pt x="264" y="189"/>
                      </a:lnTo>
                      <a:lnTo>
                        <a:pt x="266" y="194"/>
                      </a:lnTo>
                      <a:lnTo>
                        <a:pt x="269" y="188"/>
                      </a:lnTo>
                      <a:lnTo>
                        <a:pt x="275" y="202"/>
                      </a:lnTo>
                      <a:lnTo>
                        <a:pt x="272" y="203"/>
                      </a:lnTo>
                      <a:lnTo>
                        <a:pt x="271" y="209"/>
                      </a:lnTo>
                      <a:lnTo>
                        <a:pt x="264" y="214"/>
                      </a:lnTo>
                      <a:lnTo>
                        <a:pt x="258" y="214"/>
                      </a:lnTo>
                      <a:lnTo>
                        <a:pt x="239" y="207"/>
                      </a:lnTo>
                      <a:lnTo>
                        <a:pt x="222" y="198"/>
                      </a:lnTo>
                      <a:lnTo>
                        <a:pt x="222" y="196"/>
                      </a:lnTo>
                      <a:lnTo>
                        <a:pt x="217" y="193"/>
                      </a:lnTo>
                      <a:lnTo>
                        <a:pt x="211" y="196"/>
                      </a:lnTo>
                      <a:lnTo>
                        <a:pt x="196" y="189"/>
                      </a:lnTo>
                      <a:lnTo>
                        <a:pt x="196" y="185"/>
                      </a:lnTo>
                      <a:lnTo>
                        <a:pt x="200" y="180"/>
                      </a:lnTo>
                      <a:lnTo>
                        <a:pt x="202" y="175"/>
                      </a:lnTo>
                      <a:lnTo>
                        <a:pt x="199" y="176"/>
                      </a:lnTo>
                      <a:lnTo>
                        <a:pt x="196" y="182"/>
                      </a:lnTo>
                      <a:lnTo>
                        <a:pt x="190" y="183"/>
                      </a:lnTo>
                      <a:lnTo>
                        <a:pt x="182" y="176"/>
                      </a:lnTo>
                      <a:lnTo>
                        <a:pt x="179" y="172"/>
                      </a:lnTo>
                      <a:lnTo>
                        <a:pt x="179" y="167"/>
                      </a:lnTo>
                      <a:lnTo>
                        <a:pt x="184" y="165"/>
                      </a:lnTo>
                      <a:lnTo>
                        <a:pt x="190" y="160"/>
                      </a:lnTo>
                      <a:lnTo>
                        <a:pt x="184" y="159"/>
                      </a:lnTo>
                      <a:lnTo>
                        <a:pt x="178" y="155"/>
                      </a:lnTo>
                      <a:lnTo>
                        <a:pt x="173" y="161"/>
                      </a:lnTo>
                      <a:lnTo>
                        <a:pt x="166" y="160"/>
                      </a:lnTo>
                      <a:lnTo>
                        <a:pt x="153" y="162"/>
                      </a:lnTo>
                      <a:lnTo>
                        <a:pt x="143" y="154"/>
                      </a:lnTo>
                      <a:lnTo>
                        <a:pt x="147" y="155"/>
                      </a:lnTo>
                      <a:lnTo>
                        <a:pt x="157" y="153"/>
                      </a:lnTo>
                      <a:lnTo>
                        <a:pt x="153" y="145"/>
                      </a:lnTo>
                      <a:lnTo>
                        <a:pt x="143" y="135"/>
                      </a:lnTo>
                      <a:lnTo>
                        <a:pt x="132" y="134"/>
                      </a:lnTo>
                      <a:lnTo>
                        <a:pt x="130" y="129"/>
                      </a:lnTo>
                      <a:lnTo>
                        <a:pt x="120" y="124"/>
                      </a:lnTo>
                      <a:lnTo>
                        <a:pt x="109" y="126"/>
                      </a:lnTo>
                      <a:lnTo>
                        <a:pt x="104" y="124"/>
                      </a:lnTo>
                      <a:lnTo>
                        <a:pt x="100" y="112"/>
                      </a:lnTo>
                      <a:lnTo>
                        <a:pt x="105" y="108"/>
                      </a:lnTo>
                      <a:lnTo>
                        <a:pt x="118" y="110"/>
                      </a:lnTo>
                      <a:lnTo>
                        <a:pt x="129" y="105"/>
                      </a:lnTo>
                      <a:lnTo>
                        <a:pt x="119" y="100"/>
                      </a:lnTo>
                      <a:lnTo>
                        <a:pt x="109" y="102"/>
                      </a:lnTo>
                      <a:lnTo>
                        <a:pt x="107" y="100"/>
                      </a:lnTo>
                      <a:lnTo>
                        <a:pt x="105" y="94"/>
                      </a:lnTo>
                      <a:lnTo>
                        <a:pt x="99" y="99"/>
                      </a:lnTo>
                      <a:lnTo>
                        <a:pt x="96" y="89"/>
                      </a:lnTo>
                      <a:lnTo>
                        <a:pt x="86" y="83"/>
                      </a:lnTo>
                      <a:lnTo>
                        <a:pt x="82" y="84"/>
                      </a:lnTo>
                      <a:lnTo>
                        <a:pt x="80" y="80"/>
                      </a:lnTo>
                      <a:lnTo>
                        <a:pt x="72" y="86"/>
                      </a:lnTo>
                      <a:lnTo>
                        <a:pt x="65" y="80"/>
                      </a:lnTo>
                      <a:lnTo>
                        <a:pt x="66" y="70"/>
                      </a:lnTo>
                      <a:lnTo>
                        <a:pt x="70" y="65"/>
                      </a:lnTo>
                      <a:lnTo>
                        <a:pt x="66" y="65"/>
                      </a:lnTo>
                      <a:lnTo>
                        <a:pt x="60" y="61"/>
                      </a:lnTo>
                      <a:lnTo>
                        <a:pt x="56" y="70"/>
                      </a:lnTo>
                      <a:lnTo>
                        <a:pt x="49" y="61"/>
                      </a:lnTo>
                      <a:lnTo>
                        <a:pt x="45" y="62"/>
                      </a:lnTo>
                      <a:lnTo>
                        <a:pt x="40" y="59"/>
                      </a:lnTo>
                      <a:lnTo>
                        <a:pt x="34" y="67"/>
                      </a:lnTo>
                      <a:lnTo>
                        <a:pt x="29" y="64"/>
                      </a:lnTo>
                      <a:lnTo>
                        <a:pt x="27" y="62"/>
                      </a:lnTo>
                      <a:lnTo>
                        <a:pt x="29" y="57"/>
                      </a:lnTo>
                      <a:lnTo>
                        <a:pt x="30" y="48"/>
                      </a:lnTo>
                      <a:lnTo>
                        <a:pt x="24" y="45"/>
                      </a:lnTo>
                      <a:lnTo>
                        <a:pt x="23" y="37"/>
                      </a:lnTo>
                      <a:lnTo>
                        <a:pt x="33" y="35"/>
                      </a:lnTo>
                      <a:lnTo>
                        <a:pt x="41" y="36"/>
                      </a:lnTo>
                      <a:lnTo>
                        <a:pt x="45" y="4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98" name="Freeform 287"/>
                <p:cNvSpPr>
                  <a:spLocks noChangeAspect="1"/>
                </p:cNvSpPr>
                <p:nvPr/>
              </p:nvSpPr>
              <p:spPr bwMode="gray">
                <a:xfrm>
                  <a:off x="1425" y="1404"/>
                  <a:ext cx="47" cy="44"/>
                </a:xfrm>
                <a:custGeom>
                  <a:avLst/>
                  <a:gdLst/>
                  <a:ahLst/>
                  <a:cxnLst>
                    <a:cxn ang="0">
                      <a:pos x="132" y="38"/>
                    </a:cxn>
                    <a:cxn ang="0">
                      <a:pos x="118" y="33"/>
                    </a:cxn>
                    <a:cxn ang="0">
                      <a:pos x="118" y="18"/>
                    </a:cxn>
                    <a:cxn ang="0">
                      <a:pos x="104" y="4"/>
                    </a:cxn>
                    <a:cxn ang="0">
                      <a:pos x="86" y="0"/>
                    </a:cxn>
                    <a:cxn ang="0">
                      <a:pos x="73" y="20"/>
                    </a:cxn>
                    <a:cxn ang="0">
                      <a:pos x="71" y="52"/>
                    </a:cxn>
                    <a:cxn ang="0">
                      <a:pos x="66" y="51"/>
                    </a:cxn>
                    <a:cxn ang="0">
                      <a:pos x="53" y="57"/>
                    </a:cxn>
                    <a:cxn ang="0">
                      <a:pos x="53" y="73"/>
                    </a:cxn>
                    <a:cxn ang="0">
                      <a:pos x="50" y="98"/>
                    </a:cxn>
                    <a:cxn ang="0">
                      <a:pos x="40" y="109"/>
                    </a:cxn>
                    <a:cxn ang="0">
                      <a:pos x="11" y="119"/>
                    </a:cxn>
                    <a:cxn ang="0">
                      <a:pos x="0" y="136"/>
                    </a:cxn>
                    <a:cxn ang="0">
                      <a:pos x="10" y="163"/>
                    </a:cxn>
                    <a:cxn ang="0">
                      <a:pos x="21" y="158"/>
                    </a:cxn>
                    <a:cxn ang="0">
                      <a:pos x="32" y="152"/>
                    </a:cxn>
                    <a:cxn ang="0">
                      <a:pos x="44" y="167"/>
                    </a:cxn>
                    <a:cxn ang="0">
                      <a:pos x="55" y="175"/>
                    </a:cxn>
                    <a:cxn ang="0">
                      <a:pos x="62" y="165"/>
                    </a:cxn>
                    <a:cxn ang="0">
                      <a:pos x="71" y="180"/>
                    </a:cxn>
                    <a:cxn ang="0">
                      <a:pos x="89" y="180"/>
                    </a:cxn>
                    <a:cxn ang="0">
                      <a:pos x="109" y="202"/>
                    </a:cxn>
                    <a:cxn ang="0">
                      <a:pos x="132" y="210"/>
                    </a:cxn>
                    <a:cxn ang="0">
                      <a:pos x="136" y="202"/>
                    </a:cxn>
                    <a:cxn ang="0">
                      <a:pos x="167" y="221"/>
                    </a:cxn>
                    <a:cxn ang="0">
                      <a:pos x="186" y="195"/>
                    </a:cxn>
                    <a:cxn ang="0">
                      <a:pos x="209" y="179"/>
                    </a:cxn>
                    <a:cxn ang="0">
                      <a:pos x="216" y="186"/>
                    </a:cxn>
                    <a:cxn ang="0">
                      <a:pos x="233" y="174"/>
                    </a:cxn>
                    <a:cxn ang="0">
                      <a:pos x="231" y="163"/>
                    </a:cxn>
                    <a:cxn ang="0">
                      <a:pos x="207" y="153"/>
                    </a:cxn>
                    <a:cxn ang="0">
                      <a:pos x="202" y="132"/>
                    </a:cxn>
                    <a:cxn ang="0">
                      <a:pos x="179" y="100"/>
                    </a:cxn>
                    <a:cxn ang="0">
                      <a:pos x="143" y="60"/>
                    </a:cxn>
                  </a:cxnLst>
                  <a:rect l="0" t="0" r="r" b="b"/>
                  <a:pathLst>
                    <a:path w="236" h="221">
                      <a:moveTo>
                        <a:pt x="141" y="55"/>
                      </a:moveTo>
                      <a:lnTo>
                        <a:pt x="132" y="38"/>
                      </a:lnTo>
                      <a:lnTo>
                        <a:pt x="126" y="33"/>
                      </a:lnTo>
                      <a:lnTo>
                        <a:pt x="118" y="33"/>
                      </a:lnTo>
                      <a:lnTo>
                        <a:pt x="120" y="24"/>
                      </a:lnTo>
                      <a:lnTo>
                        <a:pt x="118" y="18"/>
                      </a:lnTo>
                      <a:lnTo>
                        <a:pt x="108" y="14"/>
                      </a:lnTo>
                      <a:lnTo>
                        <a:pt x="104" y="4"/>
                      </a:lnTo>
                      <a:lnTo>
                        <a:pt x="96" y="0"/>
                      </a:lnTo>
                      <a:lnTo>
                        <a:pt x="86" y="0"/>
                      </a:lnTo>
                      <a:lnTo>
                        <a:pt x="84" y="11"/>
                      </a:lnTo>
                      <a:lnTo>
                        <a:pt x="73" y="20"/>
                      </a:lnTo>
                      <a:lnTo>
                        <a:pt x="65" y="44"/>
                      </a:lnTo>
                      <a:lnTo>
                        <a:pt x="71" y="52"/>
                      </a:lnTo>
                      <a:lnTo>
                        <a:pt x="71" y="57"/>
                      </a:lnTo>
                      <a:lnTo>
                        <a:pt x="66" y="51"/>
                      </a:lnTo>
                      <a:lnTo>
                        <a:pt x="56" y="51"/>
                      </a:lnTo>
                      <a:lnTo>
                        <a:pt x="53" y="57"/>
                      </a:lnTo>
                      <a:lnTo>
                        <a:pt x="54" y="62"/>
                      </a:lnTo>
                      <a:lnTo>
                        <a:pt x="53" y="73"/>
                      </a:lnTo>
                      <a:lnTo>
                        <a:pt x="57" y="90"/>
                      </a:lnTo>
                      <a:lnTo>
                        <a:pt x="50" y="98"/>
                      </a:lnTo>
                      <a:lnTo>
                        <a:pt x="48" y="108"/>
                      </a:lnTo>
                      <a:lnTo>
                        <a:pt x="40" y="109"/>
                      </a:lnTo>
                      <a:lnTo>
                        <a:pt x="24" y="117"/>
                      </a:lnTo>
                      <a:lnTo>
                        <a:pt x="11" y="119"/>
                      </a:lnTo>
                      <a:lnTo>
                        <a:pt x="2" y="125"/>
                      </a:lnTo>
                      <a:lnTo>
                        <a:pt x="0" y="136"/>
                      </a:lnTo>
                      <a:lnTo>
                        <a:pt x="0" y="152"/>
                      </a:lnTo>
                      <a:lnTo>
                        <a:pt x="10" y="163"/>
                      </a:lnTo>
                      <a:lnTo>
                        <a:pt x="21" y="168"/>
                      </a:lnTo>
                      <a:lnTo>
                        <a:pt x="21" y="158"/>
                      </a:lnTo>
                      <a:lnTo>
                        <a:pt x="24" y="153"/>
                      </a:lnTo>
                      <a:lnTo>
                        <a:pt x="32" y="152"/>
                      </a:lnTo>
                      <a:lnTo>
                        <a:pt x="41" y="158"/>
                      </a:lnTo>
                      <a:lnTo>
                        <a:pt x="44" y="167"/>
                      </a:lnTo>
                      <a:lnTo>
                        <a:pt x="51" y="170"/>
                      </a:lnTo>
                      <a:lnTo>
                        <a:pt x="55" y="175"/>
                      </a:lnTo>
                      <a:lnTo>
                        <a:pt x="60" y="172"/>
                      </a:lnTo>
                      <a:lnTo>
                        <a:pt x="62" y="165"/>
                      </a:lnTo>
                      <a:lnTo>
                        <a:pt x="71" y="172"/>
                      </a:lnTo>
                      <a:lnTo>
                        <a:pt x="71" y="180"/>
                      </a:lnTo>
                      <a:lnTo>
                        <a:pt x="77" y="183"/>
                      </a:lnTo>
                      <a:lnTo>
                        <a:pt x="89" y="180"/>
                      </a:lnTo>
                      <a:lnTo>
                        <a:pt x="99" y="196"/>
                      </a:lnTo>
                      <a:lnTo>
                        <a:pt x="109" y="202"/>
                      </a:lnTo>
                      <a:lnTo>
                        <a:pt x="129" y="206"/>
                      </a:lnTo>
                      <a:lnTo>
                        <a:pt x="132" y="210"/>
                      </a:lnTo>
                      <a:lnTo>
                        <a:pt x="134" y="202"/>
                      </a:lnTo>
                      <a:lnTo>
                        <a:pt x="136" y="202"/>
                      </a:lnTo>
                      <a:lnTo>
                        <a:pt x="152" y="213"/>
                      </a:lnTo>
                      <a:lnTo>
                        <a:pt x="167" y="221"/>
                      </a:lnTo>
                      <a:lnTo>
                        <a:pt x="177" y="216"/>
                      </a:lnTo>
                      <a:lnTo>
                        <a:pt x="186" y="195"/>
                      </a:lnTo>
                      <a:lnTo>
                        <a:pt x="194" y="194"/>
                      </a:lnTo>
                      <a:lnTo>
                        <a:pt x="209" y="179"/>
                      </a:lnTo>
                      <a:lnTo>
                        <a:pt x="216" y="178"/>
                      </a:lnTo>
                      <a:lnTo>
                        <a:pt x="216" y="186"/>
                      </a:lnTo>
                      <a:lnTo>
                        <a:pt x="223" y="183"/>
                      </a:lnTo>
                      <a:lnTo>
                        <a:pt x="233" y="174"/>
                      </a:lnTo>
                      <a:lnTo>
                        <a:pt x="236" y="164"/>
                      </a:lnTo>
                      <a:lnTo>
                        <a:pt x="231" y="163"/>
                      </a:lnTo>
                      <a:lnTo>
                        <a:pt x="220" y="169"/>
                      </a:lnTo>
                      <a:lnTo>
                        <a:pt x="207" y="153"/>
                      </a:lnTo>
                      <a:lnTo>
                        <a:pt x="202" y="142"/>
                      </a:lnTo>
                      <a:lnTo>
                        <a:pt x="202" y="132"/>
                      </a:lnTo>
                      <a:lnTo>
                        <a:pt x="190" y="110"/>
                      </a:lnTo>
                      <a:lnTo>
                        <a:pt x="179" y="100"/>
                      </a:lnTo>
                      <a:lnTo>
                        <a:pt x="174" y="89"/>
                      </a:lnTo>
                      <a:lnTo>
                        <a:pt x="143" y="60"/>
                      </a:lnTo>
                      <a:lnTo>
                        <a:pt x="141" y="5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99" name="Freeform 288"/>
                <p:cNvSpPr>
                  <a:spLocks noChangeAspect="1"/>
                </p:cNvSpPr>
                <p:nvPr/>
              </p:nvSpPr>
              <p:spPr bwMode="gray">
                <a:xfrm>
                  <a:off x="1134" y="1234"/>
                  <a:ext cx="117" cy="130"/>
                </a:xfrm>
                <a:custGeom>
                  <a:avLst/>
                  <a:gdLst/>
                  <a:ahLst/>
                  <a:cxnLst>
                    <a:cxn ang="0">
                      <a:pos x="109" y="137"/>
                    </a:cxn>
                    <a:cxn ang="0">
                      <a:pos x="97" y="189"/>
                    </a:cxn>
                    <a:cxn ang="0">
                      <a:pos x="84" y="213"/>
                    </a:cxn>
                    <a:cxn ang="0">
                      <a:pos x="72" y="242"/>
                    </a:cxn>
                    <a:cxn ang="0">
                      <a:pos x="66" y="272"/>
                    </a:cxn>
                    <a:cxn ang="0">
                      <a:pos x="55" y="288"/>
                    </a:cxn>
                    <a:cxn ang="0">
                      <a:pos x="66" y="305"/>
                    </a:cxn>
                    <a:cxn ang="0">
                      <a:pos x="72" y="321"/>
                    </a:cxn>
                    <a:cxn ang="0">
                      <a:pos x="41" y="333"/>
                    </a:cxn>
                    <a:cxn ang="0">
                      <a:pos x="46" y="358"/>
                    </a:cxn>
                    <a:cxn ang="0">
                      <a:pos x="44" y="380"/>
                    </a:cxn>
                    <a:cxn ang="0">
                      <a:pos x="44" y="391"/>
                    </a:cxn>
                    <a:cxn ang="0">
                      <a:pos x="40" y="409"/>
                    </a:cxn>
                    <a:cxn ang="0">
                      <a:pos x="27" y="430"/>
                    </a:cxn>
                    <a:cxn ang="0">
                      <a:pos x="30" y="449"/>
                    </a:cxn>
                    <a:cxn ang="0">
                      <a:pos x="18" y="465"/>
                    </a:cxn>
                    <a:cxn ang="0">
                      <a:pos x="11" y="479"/>
                    </a:cxn>
                    <a:cxn ang="0">
                      <a:pos x="0" y="500"/>
                    </a:cxn>
                    <a:cxn ang="0">
                      <a:pos x="49" y="504"/>
                    </a:cxn>
                    <a:cxn ang="0">
                      <a:pos x="41" y="511"/>
                    </a:cxn>
                    <a:cxn ang="0">
                      <a:pos x="66" y="519"/>
                    </a:cxn>
                    <a:cxn ang="0">
                      <a:pos x="99" y="541"/>
                    </a:cxn>
                    <a:cxn ang="0">
                      <a:pos x="124" y="585"/>
                    </a:cxn>
                    <a:cxn ang="0">
                      <a:pos x="163" y="650"/>
                    </a:cxn>
                    <a:cxn ang="0">
                      <a:pos x="215" y="603"/>
                    </a:cxn>
                    <a:cxn ang="0">
                      <a:pos x="238" y="587"/>
                    </a:cxn>
                    <a:cxn ang="0">
                      <a:pos x="249" y="601"/>
                    </a:cxn>
                    <a:cxn ang="0">
                      <a:pos x="264" y="581"/>
                    </a:cxn>
                    <a:cxn ang="0">
                      <a:pos x="279" y="587"/>
                    </a:cxn>
                    <a:cxn ang="0">
                      <a:pos x="298" y="549"/>
                    </a:cxn>
                    <a:cxn ang="0">
                      <a:pos x="299" y="511"/>
                    </a:cxn>
                    <a:cxn ang="0">
                      <a:pos x="313" y="461"/>
                    </a:cxn>
                    <a:cxn ang="0">
                      <a:pos x="328" y="455"/>
                    </a:cxn>
                    <a:cxn ang="0">
                      <a:pos x="362" y="433"/>
                    </a:cxn>
                    <a:cxn ang="0">
                      <a:pos x="371" y="381"/>
                    </a:cxn>
                    <a:cxn ang="0">
                      <a:pos x="406" y="357"/>
                    </a:cxn>
                    <a:cxn ang="0">
                      <a:pos x="462" y="309"/>
                    </a:cxn>
                    <a:cxn ang="0">
                      <a:pos x="514" y="267"/>
                    </a:cxn>
                    <a:cxn ang="0">
                      <a:pos x="581" y="203"/>
                    </a:cxn>
                    <a:cxn ang="0">
                      <a:pos x="552" y="176"/>
                    </a:cxn>
                    <a:cxn ang="0">
                      <a:pos x="506" y="119"/>
                    </a:cxn>
                    <a:cxn ang="0">
                      <a:pos x="462" y="69"/>
                    </a:cxn>
                    <a:cxn ang="0">
                      <a:pos x="385" y="78"/>
                    </a:cxn>
                    <a:cxn ang="0">
                      <a:pos x="384" y="105"/>
                    </a:cxn>
                    <a:cxn ang="0">
                      <a:pos x="368" y="108"/>
                    </a:cxn>
                    <a:cxn ang="0">
                      <a:pos x="373" y="78"/>
                    </a:cxn>
                    <a:cxn ang="0">
                      <a:pos x="352" y="86"/>
                    </a:cxn>
                    <a:cxn ang="0">
                      <a:pos x="338" y="102"/>
                    </a:cxn>
                    <a:cxn ang="0">
                      <a:pos x="304" y="52"/>
                    </a:cxn>
                    <a:cxn ang="0">
                      <a:pos x="276" y="13"/>
                    </a:cxn>
                    <a:cxn ang="0">
                      <a:pos x="224" y="14"/>
                    </a:cxn>
                    <a:cxn ang="0">
                      <a:pos x="157" y="19"/>
                    </a:cxn>
                    <a:cxn ang="0">
                      <a:pos x="158" y="46"/>
                    </a:cxn>
                    <a:cxn ang="0">
                      <a:pos x="150" y="21"/>
                    </a:cxn>
                    <a:cxn ang="0">
                      <a:pos x="139" y="27"/>
                    </a:cxn>
                    <a:cxn ang="0">
                      <a:pos x="120" y="27"/>
                    </a:cxn>
                    <a:cxn ang="0">
                      <a:pos x="99" y="31"/>
                    </a:cxn>
                    <a:cxn ang="0">
                      <a:pos x="75" y="42"/>
                    </a:cxn>
                    <a:cxn ang="0">
                      <a:pos x="84" y="78"/>
                    </a:cxn>
                  </a:cxnLst>
                  <a:rect l="0" t="0" r="r" b="b"/>
                  <a:pathLst>
                    <a:path w="582" h="653">
                      <a:moveTo>
                        <a:pt x="93" y="117"/>
                      </a:moveTo>
                      <a:lnTo>
                        <a:pt x="100" y="129"/>
                      </a:lnTo>
                      <a:lnTo>
                        <a:pt x="109" y="137"/>
                      </a:lnTo>
                      <a:lnTo>
                        <a:pt x="113" y="148"/>
                      </a:lnTo>
                      <a:lnTo>
                        <a:pt x="105" y="161"/>
                      </a:lnTo>
                      <a:lnTo>
                        <a:pt x="97" y="189"/>
                      </a:lnTo>
                      <a:lnTo>
                        <a:pt x="93" y="198"/>
                      </a:lnTo>
                      <a:lnTo>
                        <a:pt x="84" y="208"/>
                      </a:lnTo>
                      <a:lnTo>
                        <a:pt x="84" y="213"/>
                      </a:lnTo>
                      <a:lnTo>
                        <a:pt x="81" y="225"/>
                      </a:lnTo>
                      <a:lnTo>
                        <a:pt x="76" y="229"/>
                      </a:lnTo>
                      <a:lnTo>
                        <a:pt x="72" y="242"/>
                      </a:lnTo>
                      <a:lnTo>
                        <a:pt x="72" y="251"/>
                      </a:lnTo>
                      <a:lnTo>
                        <a:pt x="65" y="263"/>
                      </a:lnTo>
                      <a:lnTo>
                        <a:pt x="66" y="272"/>
                      </a:lnTo>
                      <a:lnTo>
                        <a:pt x="64" y="275"/>
                      </a:lnTo>
                      <a:lnTo>
                        <a:pt x="60" y="284"/>
                      </a:lnTo>
                      <a:lnTo>
                        <a:pt x="55" y="288"/>
                      </a:lnTo>
                      <a:lnTo>
                        <a:pt x="57" y="299"/>
                      </a:lnTo>
                      <a:lnTo>
                        <a:pt x="64" y="298"/>
                      </a:lnTo>
                      <a:lnTo>
                        <a:pt x="66" y="305"/>
                      </a:lnTo>
                      <a:lnTo>
                        <a:pt x="72" y="309"/>
                      </a:lnTo>
                      <a:lnTo>
                        <a:pt x="73" y="315"/>
                      </a:lnTo>
                      <a:lnTo>
                        <a:pt x="72" y="321"/>
                      </a:lnTo>
                      <a:lnTo>
                        <a:pt x="51" y="331"/>
                      </a:lnTo>
                      <a:lnTo>
                        <a:pt x="43" y="327"/>
                      </a:lnTo>
                      <a:lnTo>
                        <a:pt x="41" y="333"/>
                      </a:lnTo>
                      <a:lnTo>
                        <a:pt x="44" y="342"/>
                      </a:lnTo>
                      <a:lnTo>
                        <a:pt x="46" y="345"/>
                      </a:lnTo>
                      <a:lnTo>
                        <a:pt x="46" y="358"/>
                      </a:lnTo>
                      <a:lnTo>
                        <a:pt x="48" y="359"/>
                      </a:lnTo>
                      <a:lnTo>
                        <a:pt x="48" y="366"/>
                      </a:lnTo>
                      <a:lnTo>
                        <a:pt x="44" y="380"/>
                      </a:lnTo>
                      <a:lnTo>
                        <a:pt x="49" y="377"/>
                      </a:lnTo>
                      <a:lnTo>
                        <a:pt x="50" y="387"/>
                      </a:lnTo>
                      <a:lnTo>
                        <a:pt x="44" y="391"/>
                      </a:lnTo>
                      <a:lnTo>
                        <a:pt x="38" y="400"/>
                      </a:lnTo>
                      <a:lnTo>
                        <a:pt x="45" y="404"/>
                      </a:lnTo>
                      <a:lnTo>
                        <a:pt x="40" y="409"/>
                      </a:lnTo>
                      <a:lnTo>
                        <a:pt x="33" y="406"/>
                      </a:lnTo>
                      <a:lnTo>
                        <a:pt x="27" y="418"/>
                      </a:lnTo>
                      <a:lnTo>
                        <a:pt x="27" y="430"/>
                      </a:lnTo>
                      <a:lnTo>
                        <a:pt x="21" y="435"/>
                      </a:lnTo>
                      <a:lnTo>
                        <a:pt x="22" y="441"/>
                      </a:lnTo>
                      <a:lnTo>
                        <a:pt x="30" y="449"/>
                      </a:lnTo>
                      <a:lnTo>
                        <a:pt x="12" y="455"/>
                      </a:lnTo>
                      <a:lnTo>
                        <a:pt x="17" y="457"/>
                      </a:lnTo>
                      <a:lnTo>
                        <a:pt x="18" y="465"/>
                      </a:lnTo>
                      <a:lnTo>
                        <a:pt x="13" y="463"/>
                      </a:lnTo>
                      <a:lnTo>
                        <a:pt x="10" y="471"/>
                      </a:lnTo>
                      <a:lnTo>
                        <a:pt x="11" y="479"/>
                      </a:lnTo>
                      <a:lnTo>
                        <a:pt x="16" y="482"/>
                      </a:lnTo>
                      <a:lnTo>
                        <a:pt x="8" y="499"/>
                      </a:lnTo>
                      <a:lnTo>
                        <a:pt x="0" y="500"/>
                      </a:lnTo>
                      <a:lnTo>
                        <a:pt x="3" y="509"/>
                      </a:lnTo>
                      <a:lnTo>
                        <a:pt x="30" y="499"/>
                      </a:lnTo>
                      <a:lnTo>
                        <a:pt x="49" y="504"/>
                      </a:lnTo>
                      <a:lnTo>
                        <a:pt x="51" y="509"/>
                      </a:lnTo>
                      <a:lnTo>
                        <a:pt x="41" y="505"/>
                      </a:lnTo>
                      <a:lnTo>
                        <a:pt x="41" y="511"/>
                      </a:lnTo>
                      <a:lnTo>
                        <a:pt x="60" y="522"/>
                      </a:lnTo>
                      <a:lnTo>
                        <a:pt x="66" y="530"/>
                      </a:lnTo>
                      <a:lnTo>
                        <a:pt x="66" y="519"/>
                      </a:lnTo>
                      <a:lnTo>
                        <a:pt x="75" y="520"/>
                      </a:lnTo>
                      <a:lnTo>
                        <a:pt x="75" y="531"/>
                      </a:lnTo>
                      <a:lnTo>
                        <a:pt x="99" y="541"/>
                      </a:lnTo>
                      <a:lnTo>
                        <a:pt x="113" y="560"/>
                      </a:lnTo>
                      <a:lnTo>
                        <a:pt x="116" y="575"/>
                      </a:lnTo>
                      <a:lnTo>
                        <a:pt x="124" y="585"/>
                      </a:lnTo>
                      <a:lnTo>
                        <a:pt x="139" y="632"/>
                      </a:lnTo>
                      <a:lnTo>
                        <a:pt x="151" y="653"/>
                      </a:lnTo>
                      <a:lnTo>
                        <a:pt x="163" y="650"/>
                      </a:lnTo>
                      <a:lnTo>
                        <a:pt x="180" y="628"/>
                      </a:lnTo>
                      <a:lnTo>
                        <a:pt x="194" y="624"/>
                      </a:lnTo>
                      <a:lnTo>
                        <a:pt x="215" y="603"/>
                      </a:lnTo>
                      <a:lnTo>
                        <a:pt x="223" y="592"/>
                      </a:lnTo>
                      <a:lnTo>
                        <a:pt x="229" y="580"/>
                      </a:lnTo>
                      <a:lnTo>
                        <a:pt x="238" y="587"/>
                      </a:lnTo>
                      <a:lnTo>
                        <a:pt x="239" y="592"/>
                      </a:lnTo>
                      <a:lnTo>
                        <a:pt x="238" y="600"/>
                      </a:lnTo>
                      <a:lnTo>
                        <a:pt x="249" y="601"/>
                      </a:lnTo>
                      <a:lnTo>
                        <a:pt x="259" y="600"/>
                      </a:lnTo>
                      <a:lnTo>
                        <a:pt x="263" y="591"/>
                      </a:lnTo>
                      <a:lnTo>
                        <a:pt x="264" y="581"/>
                      </a:lnTo>
                      <a:lnTo>
                        <a:pt x="269" y="590"/>
                      </a:lnTo>
                      <a:lnTo>
                        <a:pt x="272" y="591"/>
                      </a:lnTo>
                      <a:lnTo>
                        <a:pt x="279" y="587"/>
                      </a:lnTo>
                      <a:lnTo>
                        <a:pt x="291" y="575"/>
                      </a:lnTo>
                      <a:lnTo>
                        <a:pt x="298" y="562"/>
                      </a:lnTo>
                      <a:lnTo>
                        <a:pt x="298" y="549"/>
                      </a:lnTo>
                      <a:lnTo>
                        <a:pt x="301" y="542"/>
                      </a:lnTo>
                      <a:lnTo>
                        <a:pt x="298" y="537"/>
                      </a:lnTo>
                      <a:lnTo>
                        <a:pt x="299" y="511"/>
                      </a:lnTo>
                      <a:lnTo>
                        <a:pt x="297" y="501"/>
                      </a:lnTo>
                      <a:lnTo>
                        <a:pt x="310" y="474"/>
                      </a:lnTo>
                      <a:lnTo>
                        <a:pt x="313" y="461"/>
                      </a:lnTo>
                      <a:lnTo>
                        <a:pt x="314" y="449"/>
                      </a:lnTo>
                      <a:lnTo>
                        <a:pt x="317" y="446"/>
                      </a:lnTo>
                      <a:lnTo>
                        <a:pt x="328" y="455"/>
                      </a:lnTo>
                      <a:lnTo>
                        <a:pt x="336" y="446"/>
                      </a:lnTo>
                      <a:lnTo>
                        <a:pt x="346" y="444"/>
                      </a:lnTo>
                      <a:lnTo>
                        <a:pt x="362" y="433"/>
                      </a:lnTo>
                      <a:lnTo>
                        <a:pt x="366" y="412"/>
                      </a:lnTo>
                      <a:lnTo>
                        <a:pt x="371" y="395"/>
                      </a:lnTo>
                      <a:lnTo>
                        <a:pt x="371" y="381"/>
                      </a:lnTo>
                      <a:lnTo>
                        <a:pt x="379" y="370"/>
                      </a:lnTo>
                      <a:lnTo>
                        <a:pt x="392" y="361"/>
                      </a:lnTo>
                      <a:lnTo>
                        <a:pt x="406" y="357"/>
                      </a:lnTo>
                      <a:lnTo>
                        <a:pt x="416" y="343"/>
                      </a:lnTo>
                      <a:lnTo>
                        <a:pt x="438" y="330"/>
                      </a:lnTo>
                      <a:lnTo>
                        <a:pt x="462" y="309"/>
                      </a:lnTo>
                      <a:lnTo>
                        <a:pt x="474" y="304"/>
                      </a:lnTo>
                      <a:lnTo>
                        <a:pt x="481" y="294"/>
                      </a:lnTo>
                      <a:lnTo>
                        <a:pt x="514" y="267"/>
                      </a:lnTo>
                      <a:lnTo>
                        <a:pt x="550" y="251"/>
                      </a:lnTo>
                      <a:lnTo>
                        <a:pt x="582" y="224"/>
                      </a:lnTo>
                      <a:lnTo>
                        <a:pt x="581" y="203"/>
                      </a:lnTo>
                      <a:lnTo>
                        <a:pt x="573" y="198"/>
                      </a:lnTo>
                      <a:lnTo>
                        <a:pt x="561" y="180"/>
                      </a:lnTo>
                      <a:lnTo>
                        <a:pt x="552" y="176"/>
                      </a:lnTo>
                      <a:lnTo>
                        <a:pt x="535" y="150"/>
                      </a:lnTo>
                      <a:lnTo>
                        <a:pt x="512" y="129"/>
                      </a:lnTo>
                      <a:lnTo>
                        <a:pt x="506" y="119"/>
                      </a:lnTo>
                      <a:lnTo>
                        <a:pt x="487" y="95"/>
                      </a:lnTo>
                      <a:lnTo>
                        <a:pt x="478" y="89"/>
                      </a:lnTo>
                      <a:lnTo>
                        <a:pt x="462" y="69"/>
                      </a:lnTo>
                      <a:lnTo>
                        <a:pt x="420" y="59"/>
                      </a:lnTo>
                      <a:lnTo>
                        <a:pt x="390" y="73"/>
                      </a:lnTo>
                      <a:lnTo>
                        <a:pt x="385" y="78"/>
                      </a:lnTo>
                      <a:lnTo>
                        <a:pt x="382" y="86"/>
                      </a:lnTo>
                      <a:lnTo>
                        <a:pt x="389" y="96"/>
                      </a:lnTo>
                      <a:lnTo>
                        <a:pt x="384" y="105"/>
                      </a:lnTo>
                      <a:lnTo>
                        <a:pt x="382" y="115"/>
                      </a:lnTo>
                      <a:lnTo>
                        <a:pt x="371" y="121"/>
                      </a:lnTo>
                      <a:lnTo>
                        <a:pt x="368" y="108"/>
                      </a:lnTo>
                      <a:lnTo>
                        <a:pt x="374" y="101"/>
                      </a:lnTo>
                      <a:lnTo>
                        <a:pt x="374" y="85"/>
                      </a:lnTo>
                      <a:lnTo>
                        <a:pt x="373" y="78"/>
                      </a:lnTo>
                      <a:lnTo>
                        <a:pt x="358" y="75"/>
                      </a:lnTo>
                      <a:lnTo>
                        <a:pt x="352" y="81"/>
                      </a:lnTo>
                      <a:lnTo>
                        <a:pt x="352" y="86"/>
                      </a:lnTo>
                      <a:lnTo>
                        <a:pt x="345" y="92"/>
                      </a:lnTo>
                      <a:lnTo>
                        <a:pt x="340" y="111"/>
                      </a:lnTo>
                      <a:lnTo>
                        <a:pt x="338" y="102"/>
                      </a:lnTo>
                      <a:lnTo>
                        <a:pt x="336" y="90"/>
                      </a:lnTo>
                      <a:lnTo>
                        <a:pt x="345" y="76"/>
                      </a:lnTo>
                      <a:lnTo>
                        <a:pt x="304" y="52"/>
                      </a:lnTo>
                      <a:lnTo>
                        <a:pt x="291" y="33"/>
                      </a:lnTo>
                      <a:lnTo>
                        <a:pt x="279" y="24"/>
                      </a:lnTo>
                      <a:lnTo>
                        <a:pt x="276" y="13"/>
                      </a:lnTo>
                      <a:lnTo>
                        <a:pt x="244" y="0"/>
                      </a:lnTo>
                      <a:lnTo>
                        <a:pt x="231" y="3"/>
                      </a:lnTo>
                      <a:lnTo>
                        <a:pt x="224" y="14"/>
                      </a:lnTo>
                      <a:lnTo>
                        <a:pt x="213" y="9"/>
                      </a:lnTo>
                      <a:lnTo>
                        <a:pt x="197" y="16"/>
                      </a:lnTo>
                      <a:lnTo>
                        <a:pt x="157" y="19"/>
                      </a:lnTo>
                      <a:lnTo>
                        <a:pt x="156" y="24"/>
                      </a:lnTo>
                      <a:lnTo>
                        <a:pt x="158" y="36"/>
                      </a:lnTo>
                      <a:lnTo>
                        <a:pt x="158" y="46"/>
                      </a:lnTo>
                      <a:lnTo>
                        <a:pt x="154" y="36"/>
                      </a:lnTo>
                      <a:lnTo>
                        <a:pt x="151" y="31"/>
                      </a:lnTo>
                      <a:lnTo>
                        <a:pt x="150" y="21"/>
                      </a:lnTo>
                      <a:lnTo>
                        <a:pt x="146" y="19"/>
                      </a:lnTo>
                      <a:lnTo>
                        <a:pt x="141" y="29"/>
                      </a:lnTo>
                      <a:lnTo>
                        <a:pt x="139" y="27"/>
                      </a:lnTo>
                      <a:lnTo>
                        <a:pt x="136" y="20"/>
                      </a:lnTo>
                      <a:lnTo>
                        <a:pt x="120" y="24"/>
                      </a:lnTo>
                      <a:lnTo>
                        <a:pt x="120" y="27"/>
                      </a:lnTo>
                      <a:lnTo>
                        <a:pt x="105" y="24"/>
                      </a:lnTo>
                      <a:lnTo>
                        <a:pt x="99" y="25"/>
                      </a:lnTo>
                      <a:lnTo>
                        <a:pt x="99" y="31"/>
                      </a:lnTo>
                      <a:lnTo>
                        <a:pt x="83" y="33"/>
                      </a:lnTo>
                      <a:lnTo>
                        <a:pt x="70" y="40"/>
                      </a:lnTo>
                      <a:lnTo>
                        <a:pt x="75" y="42"/>
                      </a:lnTo>
                      <a:lnTo>
                        <a:pt x="80" y="63"/>
                      </a:lnTo>
                      <a:lnTo>
                        <a:pt x="93" y="73"/>
                      </a:lnTo>
                      <a:lnTo>
                        <a:pt x="84" y="78"/>
                      </a:lnTo>
                      <a:lnTo>
                        <a:pt x="83" y="89"/>
                      </a:lnTo>
                      <a:lnTo>
                        <a:pt x="93" y="11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00" name="Freeform 289"/>
                <p:cNvSpPr>
                  <a:spLocks noChangeAspect="1"/>
                </p:cNvSpPr>
                <p:nvPr/>
              </p:nvSpPr>
              <p:spPr bwMode="gray">
                <a:xfrm>
                  <a:off x="1210" y="1283"/>
                  <a:ext cx="200" cy="164"/>
                </a:xfrm>
                <a:custGeom>
                  <a:avLst/>
                  <a:gdLst/>
                  <a:ahLst/>
                  <a:cxnLst>
                    <a:cxn ang="0">
                      <a:pos x="126" y="657"/>
                    </a:cxn>
                    <a:cxn ang="0">
                      <a:pos x="169" y="549"/>
                    </a:cxn>
                    <a:cxn ang="0">
                      <a:pos x="358" y="544"/>
                    </a:cxn>
                    <a:cxn ang="0">
                      <a:pos x="368" y="506"/>
                    </a:cxn>
                    <a:cxn ang="0">
                      <a:pos x="282" y="473"/>
                    </a:cxn>
                    <a:cxn ang="0">
                      <a:pos x="101" y="478"/>
                    </a:cxn>
                    <a:cxn ang="0">
                      <a:pos x="62" y="396"/>
                    </a:cxn>
                    <a:cxn ang="0">
                      <a:pos x="178" y="361"/>
                    </a:cxn>
                    <a:cxn ang="0">
                      <a:pos x="133" y="340"/>
                    </a:cxn>
                    <a:cxn ang="0">
                      <a:pos x="79" y="345"/>
                    </a:cxn>
                    <a:cxn ang="0">
                      <a:pos x="47" y="338"/>
                    </a:cxn>
                    <a:cxn ang="0">
                      <a:pos x="29" y="309"/>
                    </a:cxn>
                    <a:cxn ang="0">
                      <a:pos x="52" y="209"/>
                    </a:cxn>
                    <a:cxn ang="0">
                      <a:pos x="46" y="135"/>
                    </a:cxn>
                    <a:cxn ang="0">
                      <a:pos x="239" y="0"/>
                    </a:cxn>
                    <a:cxn ang="0">
                      <a:pos x="272" y="94"/>
                    </a:cxn>
                    <a:cxn ang="0">
                      <a:pos x="244" y="146"/>
                    </a:cxn>
                    <a:cxn ang="0">
                      <a:pos x="300" y="81"/>
                    </a:cxn>
                    <a:cxn ang="0">
                      <a:pos x="406" y="106"/>
                    </a:cxn>
                    <a:cxn ang="0">
                      <a:pos x="415" y="173"/>
                    </a:cxn>
                    <a:cxn ang="0">
                      <a:pos x="446" y="157"/>
                    </a:cxn>
                    <a:cxn ang="0">
                      <a:pos x="486" y="144"/>
                    </a:cxn>
                    <a:cxn ang="0">
                      <a:pos x="503" y="123"/>
                    </a:cxn>
                    <a:cxn ang="0">
                      <a:pos x="504" y="76"/>
                    </a:cxn>
                    <a:cxn ang="0">
                      <a:pos x="546" y="121"/>
                    </a:cxn>
                    <a:cxn ang="0">
                      <a:pos x="570" y="205"/>
                    </a:cxn>
                    <a:cxn ang="0">
                      <a:pos x="606" y="310"/>
                    </a:cxn>
                    <a:cxn ang="0">
                      <a:pos x="627" y="247"/>
                    </a:cxn>
                    <a:cxn ang="0">
                      <a:pos x="617" y="166"/>
                    </a:cxn>
                    <a:cxn ang="0">
                      <a:pos x="600" y="49"/>
                    </a:cxn>
                    <a:cxn ang="0">
                      <a:pos x="602" y="8"/>
                    </a:cxn>
                    <a:cxn ang="0">
                      <a:pos x="669" y="31"/>
                    </a:cxn>
                    <a:cxn ang="0">
                      <a:pos x="691" y="44"/>
                    </a:cxn>
                    <a:cxn ang="0">
                      <a:pos x="751" y="110"/>
                    </a:cxn>
                    <a:cxn ang="0">
                      <a:pos x="766" y="200"/>
                    </a:cxn>
                    <a:cxn ang="0">
                      <a:pos x="805" y="336"/>
                    </a:cxn>
                    <a:cxn ang="0">
                      <a:pos x="815" y="428"/>
                    </a:cxn>
                    <a:cxn ang="0">
                      <a:pos x="881" y="478"/>
                    </a:cxn>
                    <a:cxn ang="0">
                      <a:pos x="963" y="543"/>
                    </a:cxn>
                    <a:cxn ang="0">
                      <a:pos x="999" y="584"/>
                    </a:cxn>
                    <a:cxn ang="0">
                      <a:pos x="961" y="616"/>
                    </a:cxn>
                    <a:cxn ang="0">
                      <a:pos x="934" y="597"/>
                    </a:cxn>
                    <a:cxn ang="0">
                      <a:pos x="906" y="632"/>
                    </a:cxn>
                    <a:cxn ang="0">
                      <a:pos x="880" y="677"/>
                    </a:cxn>
                    <a:cxn ang="0">
                      <a:pos x="940" y="671"/>
                    </a:cxn>
                    <a:cxn ang="0">
                      <a:pos x="933" y="711"/>
                    </a:cxn>
                    <a:cxn ang="0">
                      <a:pos x="949" y="734"/>
                    </a:cxn>
                    <a:cxn ang="0">
                      <a:pos x="893" y="767"/>
                    </a:cxn>
                    <a:cxn ang="0">
                      <a:pos x="809" y="749"/>
                    </a:cxn>
                    <a:cxn ang="0">
                      <a:pos x="758" y="724"/>
                    </a:cxn>
                    <a:cxn ang="0">
                      <a:pos x="697" y="677"/>
                    </a:cxn>
                    <a:cxn ang="0">
                      <a:pos x="655" y="718"/>
                    </a:cxn>
                    <a:cxn ang="0">
                      <a:pos x="521" y="796"/>
                    </a:cxn>
                    <a:cxn ang="0">
                      <a:pos x="425" y="805"/>
                    </a:cxn>
                    <a:cxn ang="0">
                      <a:pos x="320" y="819"/>
                    </a:cxn>
                    <a:cxn ang="0">
                      <a:pos x="300" y="732"/>
                    </a:cxn>
                    <a:cxn ang="0">
                      <a:pos x="230" y="698"/>
                    </a:cxn>
                  </a:cxnLst>
                  <a:rect l="0" t="0" r="r" b="b"/>
                  <a:pathLst>
                    <a:path w="999" h="819">
                      <a:moveTo>
                        <a:pt x="230" y="698"/>
                      </a:moveTo>
                      <a:lnTo>
                        <a:pt x="225" y="704"/>
                      </a:lnTo>
                      <a:lnTo>
                        <a:pt x="203" y="704"/>
                      </a:lnTo>
                      <a:lnTo>
                        <a:pt x="196" y="698"/>
                      </a:lnTo>
                      <a:lnTo>
                        <a:pt x="173" y="697"/>
                      </a:lnTo>
                      <a:lnTo>
                        <a:pt x="137" y="671"/>
                      </a:lnTo>
                      <a:lnTo>
                        <a:pt x="137" y="660"/>
                      </a:lnTo>
                      <a:lnTo>
                        <a:pt x="126" y="657"/>
                      </a:lnTo>
                      <a:lnTo>
                        <a:pt x="118" y="650"/>
                      </a:lnTo>
                      <a:lnTo>
                        <a:pt x="116" y="630"/>
                      </a:lnTo>
                      <a:lnTo>
                        <a:pt x="105" y="622"/>
                      </a:lnTo>
                      <a:lnTo>
                        <a:pt x="101" y="613"/>
                      </a:lnTo>
                      <a:lnTo>
                        <a:pt x="94" y="593"/>
                      </a:lnTo>
                      <a:lnTo>
                        <a:pt x="91" y="581"/>
                      </a:lnTo>
                      <a:lnTo>
                        <a:pt x="112" y="571"/>
                      </a:lnTo>
                      <a:lnTo>
                        <a:pt x="169" y="549"/>
                      </a:lnTo>
                      <a:lnTo>
                        <a:pt x="209" y="539"/>
                      </a:lnTo>
                      <a:lnTo>
                        <a:pt x="232" y="538"/>
                      </a:lnTo>
                      <a:lnTo>
                        <a:pt x="253" y="530"/>
                      </a:lnTo>
                      <a:lnTo>
                        <a:pt x="266" y="528"/>
                      </a:lnTo>
                      <a:lnTo>
                        <a:pt x="279" y="536"/>
                      </a:lnTo>
                      <a:lnTo>
                        <a:pt x="318" y="539"/>
                      </a:lnTo>
                      <a:lnTo>
                        <a:pt x="339" y="546"/>
                      </a:lnTo>
                      <a:lnTo>
                        <a:pt x="358" y="544"/>
                      </a:lnTo>
                      <a:lnTo>
                        <a:pt x="369" y="533"/>
                      </a:lnTo>
                      <a:lnTo>
                        <a:pt x="365" y="526"/>
                      </a:lnTo>
                      <a:lnTo>
                        <a:pt x="365" y="522"/>
                      </a:lnTo>
                      <a:lnTo>
                        <a:pt x="374" y="527"/>
                      </a:lnTo>
                      <a:lnTo>
                        <a:pt x="382" y="525"/>
                      </a:lnTo>
                      <a:lnTo>
                        <a:pt x="381" y="520"/>
                      </a:lnTo>
                      <a:lnTo>
                        <a:pt x="375" y="510"/>
                      </a:lnTo>
                      <a:lnTo>
                        <a:pt x="368" y="506"/>
                      </a:lnTo>
                      <a:lnTo>
                        <a:pt x="348" y="503"/>
                      </a:lnTo>
                      <a:lnTo>
                        <a:pt x="344" y="495"/>
                      </a:lnTo>
                      <a:lnTo>
                        <a:pt x="332" y="495"/>
                      </a:lnTo>
                      <a:lnTo>
                        <a:pt x="317" y="488"/>
                      </a:lnTo>
                      <a:lnTo>
                        <a:pt x="312" y="482"/>
                      </a:lnTo>
                      <a:lnTo>
                        <a:pt x="296" y="479"/>
                      </a:lnTo>
                      <a:lnTo>
                        <a:pt x="289" y="480"/>
                      </a:lnTo>
                      <a:lnTo>
                        <a:pt x="282" y="473"/>
                      </a:lnTo>
                      <a:lnTo>
                        <a:pt x="248" y="479"/>
                      </a:lnTo>
                      <a:lnTo>
                        <a:pt x="196" y="499"/>
                      </a:lnTo>
                      <a:lnTo>
                        <a:pt x="188" y="493"/>
                      </a:lnTo>
                      <a:lnTo>
                        <a:pt x="172" y="493"/>
                      </a:lnTo>
                      <a:lnTo>
                        <a:pt x="162" y="488"/>
                      </a:lnTo>
                      <a:lnTo>
                        <a:pt x="158" y="480"/>
                      </a:lnTo>
                      <a:lnTo>
                        <a:pt x="118" y="489"/>
                      </a:lnTo>
                      <a:lnTo>
                        <a:pt x="101" y="478"/>
                      </a:lnTo>
                      <a:lnTo>
                        <a:pt x="83" y="482"/>
                      </a:lnTo>
                      <a:lnTo>
                        <a:pt x="81" y="476"/>
                      </a:lnTo>
                      <a:lnTo>
                        <a:pt x="81" y="472"/>
                      </a:lnTo>
                      <a:lnTo>
                        <a:pt x="68" y="467"/>
                      </a:lnTo>
                      <a:lnTo>
                        <a:pt x="57" y="452"/>
                      </a:lnTo>
                      <a:lnTo>
                        <a:pt x="46" y="434"/>
                      </a:lnTo>
                      <a:lnTo>
                        <a:pt x="42" y="418"/>
                      </a:lnTo>
                      <a:lnTo>
                        <a:pt x="62" y="396"/>
                      </a:lnTo>
                      <a:lnTo>
                        <a:pt x="83" y="387"/>
                      </a:lnTo>
                      <a:lnTo>
                        <a:pt x="103" y="385"/>
                      </a:lnTo>
                      <a:lnTo>
                        <a:pt x="122" y="377"/>
                      </a:lnTo>
                      <a:lnTo>
                        <a:pt x="142" y="363"/>
                      </a:lnTo>
                      <a:lnTo>
                        <a:pt x="161" y="358"/>
                      </a:lnTo>
                      <a:lnTo>
                        <a:pt x="160" y="361"/>
                      </a:lnTo>
                      <a:lnTo>
                        <a:pt x="165" y="364"/>
                      </a:lnTo>
                      <a:lnTo>
                        <a:pt x="178" y="361"/>
                      </a:lnTo>
                      <a:lnTo>
                        <a:pt x="185" y="358"/>
                      </a:lnTo>
                      <a:lnTo>
                        <a:pt x="181" y="353"/>
                      </a:lnTo>
                      <a:lnTo>
                        <a:pt x="165" y="352"/>
                      </a:lnTo>
                      <a:lnTo>
                        <a:pt x="173" y="342"/>
                      </a:lnTo>
                      <a:lnTo>
                        <a:pt x="187" y="339"/>
                      </a:lnTo>
                      <a:lnTo>
                        <a:pt x="193" y="334"/>
                      </a:lnTo>
                      <a:lnTo>
                        <a:pt x="194" y="329"/>
                      </a:lnTo>
                      <a:lnTo>
                        <a:pt x="133" y="340"/>
                      </a:lnTo>
                      <a:lnTo>
                        <a:pt x="122" y="345"/>
                      </a:lnTo>
                      <a:lnTo>
                        <a:pt x="111" y="347"/>
                      </a:lnTo>
                      <a:lnTo>
                        <a:pt x="105" y="352"/>
                      </a:lnTo>
                      <a:lnTo>
                        <a:pt x="96" y="352"/>
                      </a:lnTo>
                      <a:lnTo>
                        <a:pt x="91" y="348"/>
                      </a:lnTo>
                      <a:lnTo>
                        <a:pt x="90" y="344"/>
                      </a:lnTo>
                      <a:lnTo>
                        <a:pt x="83" y="343"/>
                      </a:lnTo>
                      <a:lnTo>
                        <a:pt x="79" y="345"/>
                      </a:lnTo>
                      <a:lnTo>
                        <a:pt x="83" y="348"/>
                      </a:lnTo>
                      <a:lnTo>
                        <a:pt x="83" y="354"/>
                      </a:lnTo>
                      <a:lnTo>
                        <a:pt x="68" y="354"/>
                      </a:lnTo>
                      <a:lnTo>
                        <a:pt x="64" y="359"/>
                      </a:lnTo>
                      <a:lnTo>
                        <a:pt x="51" y="360"/>
                      </a:lnTo>
                      <a:lnTo>
                        <a:pt x="45" y="355"/>
                      </a:lnTo>
                      <a:lnTo>
                        <a:pt x="43" y="347"/>
                      </a:lnTo>
                      <a:lnTo>
                        <a:pt x="47" y="338"/>
                      </a:lnTo>
                      <a:lnTo>
                        <a:pt x="53" y="333"/>
                      </a:lnTo>
                      <a:lnTo>
                        <a:pt x="69" y="332"/>
                      </a:lnTo>
                      <a:lnTo>
                        <a:pt x="67" y="310"/>
                      </a:lnTo>
                      <a:lnTo>
                        <a:pt x="53" y="313"/>
                      </a:lnTo>
                      <a:lnTo>
                        <a:pt x="41" y="322"/>
                      </a:lnTo>
                      <a:lnTo>
                        <a:pt x="35" y="320"/>
                      </a:lnTo>
                      <a:lnTo>
                        <a:pt x="33" y="311"/>
                      </a:lnTo>
                      <a:lnTo>
                        <a:pt x="29" y="309"/>
                      </a:lnTo>
                      <a:lnTo>
                        <a:pt x="8" y="313"/>
                      </a:lnTo>
                      <a:lnTo>
                        <a:pt x="6" y="304"/>
                      </a:lnTo>
                      <a:lnTo>
                        <a:pt x="2" y="290"/>
                      </a:lnTo>
                      <a:lnTo>
                        <a:pt x="0" y="273"/>
                      </a:lnTo>
                      <a:lnTo>
                        <a:pt x="6" y="256"/>
                      </a:lnTo>
                      <a:lnTo>
                        <a:pt x="22" y="234"/>
                      </a:lnTo>
                      <a:lnTo>
                        <a:pt x="32" y="218"/>
                      </a:lnTo>
                      <a:lnTo>
                        <a:pt x="52" y="209"/>
                      </a:lnTo>
                      <a:lnTo>
                        <a:pt x="53" y="202"/>
                      </a:lnTo>
                      <a:lnTo>
                        <a:pt x="51" y="194"/>
                      </a:lnTo>
                      <a:lnTo>
                        <a:pt x="48" y="189"/>
                      </a:lnTo>
                      <a:lnTo>
                        <a:pt x="36" y="189"/>
                      </a:lnTo>
                      <a:lnTo>
                        <a:pt x="32" y="182"/>
                      </a:lnTo>
                      <a:lnTo>
                        <a:pt x="31" y="165"/>
                      </a:lnTo>
                      <a:lnTo>
                        <a:pt x="36" y="151"/>
                      </a:lnTo>
                      <a:lnTo>
                        <a:pt x="46" y="135"/>
                      </a:lnTo>
                      <a:lnTo>
                        <a:pt x="85" y="94"/>
                      </a:lnTo>
                      <a:lnTo>
                        <a:pt x="122" y="68"/>
                      </a:lnTo>
                      <a:lnTo>
                        <a:pt x="129" y="59"/>
                      </a:lnTo>
                      <a:lnTo>
                        <a:pt x="142" y="55"/>
                      </a:lnTo>
                      <a:lnTo>
                        <a:pt x="148" y="44"/>
                      </a:lnTo>
                      <a:lnTo>
                        <a:pt x="162" y="42"/>
                      </a:lnTo>
                      <a:lnTo>
                        <a:pt x="194" y="22"/>
                      </a:lnTo>
                      <a:lnTo>
                        <a:pt x="239" y="0"/>
                      </a:lnTo>
                      <a:lnTo>
                        <a:pt x="252" y="3"/>
                      </a:lnTo>
                      <a:lnTo>
                        <a:pt x="255" y="10"/>
                      </a:lnTo>
                      <a:lnTo>
                        <a:pt x="261" y="14"/>
                      </a:lnTo>
                      <a:lnTo>
                        <a:pt x="262" y="21"/>
                      </a:lnTo>
                      <a:lnTo>
                        <a:pt x="269" y="31"/>
                      </a:lnTo>
                      <a:lnTo>
                        <a:pt x="272" y="43"/>
                      </a:lnTo>
                      <a:lnTo>
                        <a:pt x="273" y="71"/>
                      </a:lnTo>
                      <a:lnTo>
                        <a:pt x="272" y="94"/>
                      </a:lnTo>
                      <a:lnTo>
                        <a:pt x="259" y="101"/>
                      </a:lnTo>
                      <a:lnTo>
                        <a:pt x="255" y="111"/>
                      </a:lnTo>
                      <a:lnTo>
                        <a:pt x="253" y="117"/>
                      </a:lnTo>
                      <a:lnTo>
                        <a:pt x="255" y="121"/>
                      </a:lnTo>
                      <a:lnTo>
                        <a:pt x="252" y="127"/>
                      </a:lnTo>
                      <a:lnTo>
                        <a:pt x="239" y="133"/>
                      </a:lnTo>
                      <a:lnTo>
                        <a:pt x="237" y="138"/>
                      </a:lnTo>
                      <a:lnTo>
                        <a:pt x="244" y="146"/>
                      </a:lnTo>
                      <a:lnTo>
                        <a:pt x="268" y="126"/>
                      </a:lnTo>
                      <a:lnTo>
                        <a:pt x="274" y="126"/>
                      </a:lnTo>
                      <a:lnTo>
                        <a:pt x="277" y="135"/>
                      </a:lnTo>
                      <a:lnTo>
                        <a:pt x="295" y="127"/>
                      </a:lnTo>
                      <a:lnTo>
                        <a:pt x="300" y="113"/>
                      </a:lnTo>
                      <a:lnTo>
                        <a:pt x="294" y="110"/>
                      </a:lnTo>
                      <a:lnTo>
                        <a:pt x="294" y="97"/>
                      </a:lnTo>
                      <a:lnTo>
                        <a:pt x="300" y="81"/>
                      </a:lnTo>
                      <a:lnTo>
                        <a:pt x="309" y="76"/>
                      </a:lnTo>
                      <a:lnTo>
                        <a:pt x="310" y="69"/>
                      </a:lnTo>
                      <a:lnTo>
                        <a:pt x="315" y="64"/>
                      </a:lnTo>
                      <a:lnTo>
                        <a:pt x="329" y="62"/>
                      </a:lnTo>
                      <a:lnTo>
                        <a:pt x="355" y="80"/>
                      </a:lnTo>
                      <a:lnTo>
                        <a:pt x="388" y="91"/>
                      </a:lnTo>
                      <a:lnTo>
                        <a:pt x="396" y="101"/>
                      </a:lnTo>
                      <a:lnTo>
                        <a:pt x="406" y="106"/>
                      </a:lnTo>
                      <a:lnTo>
                        <a:pt x="415" y="113"/>
                      </a:lnTo>
                      <a:lnTo>
                        <a:pt x="424" y="128"/>
                      </a:lnTo>
                      <a:lnTo>
                        <a:pt x="427" y="145"/>
                      </a:lnTo>
                      <a:lnTo>
                        <a:pt x="408" y="171"/>
                      </a:lnTo>
                      <a:lnTo>
                        <a:pt x="388" y="189"/>
                      </a:lnTo>
                      <a:lnTo>
                        <a:pt x="388" y="192"/>
                      </a:lnTo>
                      <a:lnTo>
                        <a:pt x="406" y="188"/>
                      </a:lnTo>
                      <a:lnTo>
                        <a:pt x="415" y="173"/>
                      </a:lnTo>
                      <a:lnTo>
                        <a:pt x="427" y="166"/>
                      </a:lnTo>
                      <a:lnTo>
                        <a:pt x="425" y="173"/>
                      </a:lnTo>
                      <a:lnTo>
                        <a:pt x="420" y="187"/>
                      </a:lnTo>
                      <a:lnTo>
                        <a:pt x="433" y="192"/>
                      </a:lnTo>
                      <a:lnTo>
                        <a:pt x="435" y="187"/>
                      </a:lnTo>
                      <a:lnTo>
                        <a:pt x="439" y="167"/>
                      </a:lnTo>
                      <a:lnTo>
                        <a:pt x="440" y="161"/>
                      </a:lnTo>
                      <a:lnTo>
                        <a:pt x="446" y="157"/>
                      </a:lnTo>
                      <a:lnTo>
                        <a:pt x="454" y="148"/>
                      </a:lnTo>
                      <a:lnTo>
                        <a:pt x="465" y="150"/>
                      </a:lnTo>
                      <a:lnTo>
                        <a:pt x="472" y="146"/>
                      </a:lnTo>
                      <a:lnTo>
                        <a:pt x="486" y="164"/>
                      </a:lnTo>
                      <a:lnTo>
                        <a:pt x="488" y="157"/>
                      </a:lnTo>
                      <a:lnTo>
                        <a:pt x="486" y="148"/>
                      </a:lnTo>
                      <a:lnTo>
                        <a:pt x="483" y="145"/>
                      </a:lnTo>
                      <a:lnTo>
                        <a:pt x="486" y="144"/>
                      </a:lnTo>
                      <a:lnTo>
                        <a:pt x="494" y="151"/>
                      </a:lnTo>
                      <a:lnTo>
                        <a:pt x="499" y="148"/>
                      </a:lnTo>
                      <a:lnTo>
                        <a:pt x="497" y="138"/>
                      </a:lnTo>
                      <a:lnTo>
                        <a:pt x="484" y="129"/>
                      </a:lnTo>
                      <a:lnTo>
                        <a:pt x="484" y="123"/>
                      </a:lnTo>
                      <a:lnTo>
                        <a:pt x="486" y="122"/>
                      </a:lnTo>
                      <a:lnTo>
                        <a:pt x="498" y="132"/>
                      </a:lnTo>
                      <a:lnTo>
                        <a:pt x="503" y="123"/>
                      </a:lnTo>
                      <a:lnTo>
                        <a:pt x="488" y="103"/>
                      </a:lnTo>
                      <a:lnTo>
                        <a:pt x="481" y="100"/>
                      </a:lnTo>
                      <a:lnTo>
                        <a:pt x="473" y="90"/>
                      </a:lnTo>
                      <a:lnTo>
                        <a:pt x="470" y="78"/>
                      </a:lnTo>
                      <a:lnTo>
                        <a:pt x="468" y="68"/>
                      </a:lnTo>
                      <a:lnTo>
                        <a:pt x="477" y="67"/>
                      </a:lnTo>
                      <a:lnTo>
                        <a:pt x="494" y="71"/>
                      </a:lnTo>
                      <a:lnTo>
                        <a:pt x="504" y="76"/>
                      </a:lnTo>
                      <a:lnTo>
                        <a:pt x="508" y="87"/>
                      </a:lnTo>
                      <a:lnTo>
                        <a:pt x="519" y="86"/>
                      </a:lnTo>
                      <a:lnTo>
                        <a:pt x="519" y="92"/>
                      </a:lnTo>
                      <a:lnTo>
                        <a:pt x="526" y="108"/>
                      </a:lnTo>
                      <a:lnTo>
                        <a:pt x="533" y="113"/>
                      </a:lnTo>
                      <a:lnTo>
                        <a:pt x="540" y="111"/>
                      </a:lnTo>
                      <a:lnTo>
                        <a:pt x="546" y="117"/>
                      </a:lnTo>
                      <a:lnTo>
                        <a:pt x="546" y="121"/>
                      </a:lnTo>
                      <a:lnTo>
                        <a:pt x="554" y="127"/>
                      </a:lnTo>
                      <a:lnTo>
                        <a:pt x="553" y="133"/>
                      </a:lnTo>
                      <a:lnTo>
                        <a:pt x="551" y="135"/>
                      </a:lnTo>
                      <a:lnTo>
                        <a:pt x="560" y="139"/>
                      </a:lnTo>
                      <a:lnTo>
                        <a:pt x="568" y="155"/>
                      </a:lnTo>
                      <a:lnTo>
                        <a:pt x="567" y="186"/>
                      </a:lnTo>
                      <a:lnTo>
                        <a:pt x="568" y="197"/>
                      </a:lnTo>
                      <a:lnTo>
                        <a:pt x="570" y="205"/>
                      </a:lnTo>
                      <a:lnTo>
                        <a:pt x="575" y="214"/>
                      </a:lnTo>
                      <a:lnTo>
                        <a:pt x="578" y="243"/>
                      </a:lnTo>
                      <a:lnTo>
                        <a:pt x="592" y="258"/>
                      </a:lnTo>
                      <a:lnTo>
                        <a:pt x="585" y="273"/>
                      </a:lnTo>
                      <a:lnTo>
                        <a:pt x="585" y="295"/>
                      </a:lnTo>
                      <a:lnTo>
                        <a:pt x="591" y="296"/>
                      </a:lnTo>
                      <a:lnTo>
                        <a:pt x="600" y="311"/>
                      </a:lnTo>
                      <a:lnTo>
                        <a:pt x="606" y="310"/>
                      </a:lnTo>
                      <a:lnTo>
                        <a:pt x="608" y="301"/>
                      </a:lnTo>
                      <a:lnTo>
                        <a:pt x="616" y="297"/>
                      </a:lnTo>
                      <a:lnTo>
                        <a:pt x="622" y="295"/>
                      </a:lnTo>
                      <a:lnTo>
                        <a:pt x="629" y="285"/>
                      </a:lnTo>
                      <a:lnTo>
                        <a:pt x="630" y="274"/>
                      </a:lnTo>
                      <a:lnTo>
                        <a:pt x="639" y="270"/>
                      </a:lnTo>
                      <a:lnTo>
                        <a:pt x="639" y="264"/>
                      </a:lnTo>
                      <a:lnTo>
                        <a:pt x="627" y="247"/>
                      </a:lnTo>
                      <a:lnTo>
                        <a:pt x="624" y="236"/>
                      </a:lnTo>
                      <a:lnTo>
                        <a:pt x="624" y="225"/>
                      </a:lnTo>
                      <a:lnTo>
                        <a:pt x="619" y="220"/>
                      </a:lnTo>
                      <a:lnTo>
                        <a:pt x="617" y="203"/>
                      </a:lnTo>
                      <a:lnTo>
                        <a:pt x="614" y="187"/>
                      </a:lnTo>
                      <a:lnTo>
                        <a:pt x="618" y="186"/>
                      </a:lnTo>
                      <a:lnTo>
                        <a:pt x="617" y="177"/>
                      </a:lnTo>
                      <a:lnTo>
                        <a:pt x="617" y="166"/>
                      </a:lnTo>
                      <a:lnTo>
                        <a:pt x="613" y="160"/>
                      </a:lnTo>
                      <a:lnTo>
                        <a:pt x="612" y="139"/>
                      </a:lnTo>
                      <a:lnTo>
                        <a:pt x="610" y="121"/>
                      </a:lnTo>
                      <a:lnTo>
                        <a:pt x="605" y="103"/>
                      </a:lnTo>
                      <a:lnTo>
                        <a:pt x="597" y="68"/>
                      </a:lnTo>
                      <a:lnTo>
                        <a:pt x="595" y="62"/>
                      </a:lnTo>
                      <a:lnTo>
                        <a:pt x="599" y="62"/>
                      </a:lnTo>
                      <a:lnTo>
                        <a:pt x="600" y="49"/>
                      </a:lnTo>
                      <a:lnTo>
                        <a:pt x="596" y="49"/>
                      </a:lnTo>
                      <a:lnTo>
                        <a:pt x="592" y="38"/>
                      </a:lnTo>
                      <a:lnTo>
                        <a:pt x="596" y="33"/>
                      </a:lnTo>
                      <a:lnTo>
                        <a:pt x="606" y="33"/>
                      </a:lnTo>
                      <a:lnTo>
                        <a:pt x="608" y="27"/>
                      </a:lnTo>
                      <a:lnTo>
                        <a:pt x="597" y="16"/>
                      </a:lnTo>
                      <a:lnTo>
                        <a:pt x="599" y="8"/>
                      </a:lnTo>
                      <a:lnTo>
                        <a:pt x="602" y="8"/>
                      </a:lnTo>
                      <a:lnTo>
                        <a:pt x="602" y="3"/>
                      </a:lnTo>
                      <a:lnTo>
                        <a:pt x="608" y="3"/>
                      </a:lnTo>
                      <a:lnTo>
                        <a:pt x="630" y="9"/>
                      </a:lnTo>
                      <a:lnTo>
                        <a:pt x="632" y="15"/>
                      </a:lnTo>
                      <a:lnTo>
                        <a:pt x="650" y="33"/>
                      </a:lnTo>
                      <a:lnTo>
                        <a:pt x="665" y="40"/>
                      </a:lnTo>
                      <a:lnTo>
                        <a:pt x="667" y="37"/>
                      </a:lnTo>
                      <a:lnTo>
                        <a:pt x="669" y="31"/>
                      </a:lnTo>
                      <a:lnTo>
                        <a:pt x="662" y="28"/>
                      </a:lnTo>
                      <a:lnTo>
                        <a:pt x="661" y="21"/>
                      </a:lnTo>
                      <a:lnTo>
                        <a:pt x="661" y="15"/>
                      </a:lnTo>
                      <a:lnTo>
                        <a:pt x="666" y="14"/>
                      </a:lnTo>
                      <a:lnTo>
                        <a:pt x="676" y="19"/>
                      </a:lnTo>
                      <a:lnTo>
                        <a:pt x="678" y="25"/>
                      </a:lnTo>
                      <a:lnTo>
                        <a:pt x="687" y="28"/>
                      </a:lnTo>
                      <a:lnTo>
                        <a:pt x="691" y="44"/>
                      </a:lnTo>
                      <a:lnTo>
                        <a:pt x="696" y="52"/>
                      </a:lnTo>
                      <a:lnTo>
                        <a:pt x="720" y="67"/>
                      </a:lnTo>
                      <a:lnTo>
                        <a:pt x="720" y="74"/>
                      </a:lnTo>
                      <a:lnTo>
                        <a:pt x="734" y="81"/>
                      </a:lnTo>
                      <a:lnTo>
                        <a:pt x="741" y="91"/>
                      </a:lnTo>
                      <a:lnTo>
                        <a:pt x="742" y="96"/>
                      </a:lnTo>
                      <a:lnTo>
                        <a:pt x="750" y="102"/>
                      </a:lnTo>
                      <a:lnTo>
                        <a:pt x="751" y="110"/>
                      </a:lnTo>
                      <a:lnTo>
                        <a:pt x="745" y="123"/>
                      </a:lnTo>
                      <a:lnTo>
                        <a:pt x="751" y="123"/>
                      </a:lnTo>
                      <a:lnTo>
                        <a:pt x="756" y="140"/>
                      </a:lnTo>
                      <a:lnTo>
                        <a:pt x="756" y="151"/>
                      </a:lnTo>
                      <a:lnTo>
                        <a:pt x="755" y="156"/>
                      </a:lnTo>
                      <a:lnTo>
                        <a:pt x="758" y="166"/>
                      </a:lnTo>
                      <a:lnTo>
                        <a:pt x="759" y="177"/>
                      </a:lnTo>
                      <a:lnTo>
                        <a:pt x="766" y="200"/>
                      </a:lnTo>
                      <a:lnTo>
                        <a:pt x="768" y="246"/>
                      </a:lnTo>
                      <a:lnTo>
                        <a:pt x="771" y="250"/>
                      </a:lnTo>
                      <a:lnTo>
                        <a:pt x="775" y="273"/>
                      </a:lnTo>
                      <a:lnTo>
                        <a:pt x="791" y="294"/>
                      </a:lnTo>
                      <a:lnTo>
                        <a:pt x="799" y="306"/>
                      </a:lnTo>
                      <a:lnTo>
                        <a:pt x="804" y="322"/>
                      </a:lnTo>
                      <a:lnTo>
                        <a:pt x="802" y="329"/>
                      </a:lnTo>
                      <a:lnTo>
                        <a:pt x="805" y="336"/>
                      </a:lnTo>
                      <a:lnTo>
                        <a:pt x="806" y="353"/>
                      </a:lnTo>
                      <a:lnTo>
                        <a:pt x="804" y="353"/>
                      </a:lnTo>
                      <a:lnTo>
                        <a:pt x="796" y="358"/>
                      </a:lnTo>
                      <a:lnTo>
                        <a:pt x="798" y="383"/>
                      </a:lnTo>
                      <a:lnTo>
                        <a:pt x="794" y="396"/>
                      </a:lnTo>
                      <a:lnTo>
                        <a:pt x="798" y="409"/>
                      </a:lnTo>
                      <a:lnTo>
                        <a:pt x="812" y="419"/>
                      </a:lnTo>
                      <a:lnTo>
                        <a:pt x="815" y="428"/>
                      </a:lnTo>
                      <a:lnTo>
                        <a:pt x="829" y="455"/>
                      </a:lnTo>
                      <a:lnTo>
                        <a:pt x="847" y="460"/>
                      </a:lnTo>
                      <a:lnTo>
                        <a:pt x="854" y="479"/>
                      </a:lnTo>
                      <a:lnTo>
                        <a:pt x="860" y="483"/>
                      </a:lnTo>
                      <a:lnTo>
                        <a:pt x="870" y="484"/>
                      </a:lnTo>
                      <a:lnTo>
                        <a:pt x="876" y="492"/>
                      </a:lnTo>
                      <a:lnTo>
                        <a:pt x="881" y="487"/>
                      </a:lnTo>
                      <a:lnTo>
                        <a:pt x="881" y="478"/>
                      </a:lnTo>
                      <a:lnTo>
                        <a:pt x="885" y="476"/>
                      </a:lnTo>
                      <a:lnTo>
                        <a:pt x="896" y="480"/>
                      </a:lnTo>
                      <a:lnTo>
                        <a:pt x="901" y="485"/>
                      </a:lnTo>
                      <a:lnTo>
                        <a:pt x="898" y="494"/>
                      </a:lnTo>
                      <a:lnTo>
                        <a:pt x="938" y="531"/>
                      </a:lnTo>
                      <a:lnTo>
                        <a:pt x="946" y="536"/>
                      </a:lnTo>
                      <a:lnTo>
                        <a:pt x="958" y="536"/>
                      </a:lnTo>
                      <a:lnTo>
                        <a:pt x="963" y="543"/>
                      </a:lnTo>
                      <a:lnTo>
                        <a:pt x="962" y="552"/>
                      </a:lnTo>
                      <a:lnTo>
                        <a:pt x="963" y="560"/>
                      </a:lnTo>
                      <a:lnTo>
                        <a:pt x="972" y="562"/>
                      </a:lnTo>
                      <a:lnTo>
                        <a:pt x="978" y="558"/>
                      </a:lnTo>
                      <a:lnTo>
                        <a:pt x="981" y="562"/>
                      </a:lnTo>
                      <a:lnTo>
                        <a:pt x="989" y="558"/>
                      </a:lnTo>
                      <a:lnTo>
                        <a:pt x="994" y="560"/>
                      </a:lnTo>
                      <a:lnTo>
                        <a:pt x="999" y="584"/>
                      </a:lnTo>
                      <a:lnTo>
                        <a:pt x="994" y="596"/>
                      </a:lnTo>
                      <a:lnTo>
                        <a:pt x="997" y="622"/>
                      </a:lnTo>
                      <a:lnTo>
                        <a:pt x="992" y="635"/>
                      </a:lnTo>
                      <a:lnTo>
                        <a:pt x="984" y="638"/>
                      </a:lnTo>
                      <a:lnTo>
                        <a:pt x="977" y="635"/>
                      </a:lnTo>
                      <a:lnTo>
                        <a:pt x="967" y="617"/>
                      </a:lnTo>
                      <a:lnTo>
                        <a:pt x="967" y="595"/>
                      </a:lnTo>
                      <a:lnTo>
                        <a:pt x="961" y="616"/>
                      </a:lnTo>
                      <a:lnTo>
                        <a:pt x="958" y="635"/>
                      </a:lnTo>
                      <a:lnTo>
                        <a:pt x="956" y="640"/>
                      </a:lnTo>
                      <a:lnTo>
                        <a:pt x="952" y="629"/>
                      </a:lnTo>
                      <a:lnTo>
                        <a:pt x="946" y="627"/>
                      </a:lnTo>
                      <a:lnTo>
                        <a:pt x="944" y="633"/>
                      </a:lnTo>
                      <a:lnTo>
                        <a:pt x="938" y="623"/>
                      </a:lnTo>
                      <a:lnTo>
                        <a:pt x="934" y="611"/>
                      </a:lnTo>
                      <a:lnTo>
                        <a:pt x="934" y="597"/>
                      </a:lnTo>
                      <a:lnTo>
                        <a:pt x="931" y="605"/>
                      </a:lnTo>
                      <a:lnTo>
                        <a:pt x="925" y="606"/>
                      </a:lnTo>
                      <a:lnTo>
                        <a:pt x="924" y="602"/>
                      </a:lnTo>
                      <a:lnTo>
                        <a:pt x="918" y="617"/>
                      </a:lnTo>
                      <a:lnTo>
                        <a:pt x="914" y="617"/>
                      </a:lnTo>
                      <a:lnTo>
                        <a:pt x="902" y="624"/>
                      </a:lnTo>
                      <a:lnTo>
                        <a:pt x="902" y="632"/>
                      </a:lnTo>
                      <a:lnTo>
                        <a:pt x="906" y="632"/>
                      </a:lnTo>
                      <a:lnTo>
                        <a:pt x="907" y="656"/>
                      </a:lnTo>
                      <a:lnTo>
                        <a:pt x="899" y="657"/>
                      </a:lnTo>
                      <a:lnTo>
                        <a:pt x="895" y="652"/>
                      </a:lnTo>
                      <a:lnTo>
                        <a:pt x="881" y="651"/>
                      </a:lnTo>
                      <a:lnTo>
                        <a:pt x="874" y="654"/>
                      </a:lnTo>
                      <a:lnTo>
                        <a:pt x="872" y="657"/>
                      </a:lnTo>
                      <a:lnTo>
                        <a:pt x="879" y="670"/>
                      </a:lnTo>
                      <a:lnTo>
                        <a:pt x="880" y="677"/>
                      </a:lnTo>
                      <a:lnTo>
                        <a:pt x="877" y="694"/>
                      </a:lnTo>
                      <a:lnTo>
                        <a:pt x="879" y="700"/>
                      </a:lnTo>
                      <a:lnTo>
                        <a:pt x="888" y="681"/>
                      </a:lnTo>
                      <a:lnTo>
                        <a:pt x="902" y="672"/>
                      </a:lnTo>
                      <a:lnTo>
                        <a:pt x="906" y="663"/>
                      </a:lnTo>
                      <a:lnTo>
                        <a:pt x="929" y="662"/>
                      </a:lnTo>
                      <a:lnTo>
                        <a:pt x="931" y="668"/>
                      </a:lnTo>
                      <a:lnTo>
                        <a:pt x="940" y="671"/>
                      </a:lnTo>
                      <a:lnTo>
                        <a:pt x="936" y="677"/>
                      </a:lnTo>
                      <a:lnTo>
                        <a:pt x="935" y="684"/>
                      </a:lnTo>
                      <a:lnTo>
                        <a:pt x="929" y="691"/>
                      </a:lnTo>
                      <a:lnTo>
                        <a:pt x="930" y="695"/>
                      </a:lnTo>
                      <a:lnTo>
                        <a:pt x="925" y="694"/>
                      </a:lnTo>
                      <a:lnTo>
                        <a:pt x="923" y="700"/>
                      </a:lnTo>
                      <a:lnTo>
                        <a:pt x="927" y="710"/>
                      </a:lnTo>
                      <a:lnTo>
                        <a:pt x="933" y="711"/>
                      </a:lnTo>
                      <a:lnTo>
                        <a:pt x="935" y="700"/>
                      </a:lnTo>
                      <a:lnTo>
                        <a:pt x="947" y="706"/>
                      </a:lnTo>
                      <a:lnTo>
                        <a:pt x="958" y="708"/>
                      </a:lnTo>
                      <a:lnTo>
                        <a:pt x="961" y="719"/>
                      </a:lnTo>
                      <a:lnTo>
                        <a:pt x="960" y="727"/>
                      </a:lnTo>
                      <a:lnTo>
                        <a:pt x="954" y="729"/>
                      </a:lnTo>
                      <a:lnTo>
                        <a:pt x="951" y="726"/>
                      </a:lnTo>
                      <a:lnTo>
                        <a:pt x="949" y="734"/>
                      </a:lnTo>
                      <a:lnTo>
                        <a:pt x="944" y="740"/>
                      </a:lnTo>
                      <a:lnTo>
                        <a:pt x="944" y="745"/>
                      </a:lnTo>
                      <a:lnTo>
                        <a:pt x="936" y="743"/>
                      </a:lnTo>
                      <a:lnTo>
                        <a:pt x="917" y="751"/>
                      </a:lnTo>
                      <a:lnTo>
                        <a:pt x="914" y="761"/>
                      </a:lnTo>
                      <a:lnTo>
                        <a:pt x="901" y="761"/>
                      </a:lnTo>
                      <a:lnTo>
                        <a:pt x="895" y="757"/>
                      </a:lnTo>
                      <a:lnTo>
                        <a:pt x="893" y="767"/>
                      </a:lnTo>
                      <a:lnTo>
                        <a:pt x="887" y="770"/>
                      </a:lnTo>
                      <a:lnTo>
                        <a:pt x="885" y="774"/>
                      </a:lnTo>
                      <a:lnTo>
                        <a:pt x="876" y="769"/>
                      </a:lnTo>
                      <a:lnTo>
                        <a:pt x="861" y="775"/>
                      </a:lnTo>
                      <a:lnTo>
                        <a:pt x="836" y="769"/>
                      </a:lnTo>
                      <a:lnTo>
                        <a:pt x="831" y="761"/>
                      </a:lnTo>
                      <a:lnTo>
                        <a:pt x="814" y="756"/>
                      </a:lnTo>
                      <a:lnTo>
                        <a:pt x="809" y="749"/>
                      </a:lnTo>
                      <a:lnTo>
                        <a:pt x="800" y="749"/>
                      </a:lnTo>
                      <a:lnTo>
                        <a:pt x="795" y="758"/>
                      </a:lnTo>
                      <a:lnTo>
                        <a:pt x="771" y="754"/>
                      </a:lnTo>
                      <a:lnTo>
                        <a:pt x="758" y="749"/>
                      </a:lnTo>
                      <a:lnTo>
                        <a:pt x="757" y="742"/>
                      </a:lnTo>
                      <a:lnTo>
                        <a:pt x="773" y="726"/>
                      </a:lnTo>
                      <a:lnTo>
                        <a:pt x="768" y="720"/>
                      </a:lnTo>
                      <a:lnTo>
                        <a:pt x="758" y="724"/>
                      </a:lnTo>
                      <a:lnTo>
                        <a:pt x="742" y="722"/>
                      </a:lnTo>
                      <a:lnTo>
                        <a:pt x="740" y="715"/>
                      </a:lnTo>
                      <a:lnTo>
                        <a:pt x="726" y="711"/>
                      </a:lnTo>
                      <a:lnTo>
                        <a:pt x="721" y="714"/>
                      </a:lnTo>
                      <a:lnTo>
                        <a:pt x="697" y="710"/>
                      </a:lnTo>
                      <a:lnTo>
                        <a:pt x="696" y="700"/>
                      </a:lnTo>
                      <a:lnTo>
                        <a:pt x="699" y="693"/>
                      </a:lnTo>
                      <a:lnTo>
                        <a:pt x="697" y="677"/>
                      </a:lnTo>
                      <a:lnTo>
                        <a:pt x="693" y="666"/>
                      </a:lnTo>
                      <a:lnTo>
                        <a:pt x="682" y="662"/>
                      </a:lnTo>
                      <a:lnTo>
                        <a:pt x="678" y="670"/>
                      </a:lnTo>
                      <a:lnTo>
                        <a:pt x="673" y="678"/>
                      </a:lnTo>
                      <a:lnTo>
                        <a:pt x="660" y="684"/>
                      </a:lnTo>
                      <a:lnTo>
                        <a:pt x="665" y="702"/>
                      </a:lnTo>
                      <a:lnTo>
                        <a:pt x="665" y="710"/>
                      </a:lnTo>
                      <a:lnTo>
                        <a:pt x="655" y="718"/>
                      </a:lnTo>
                      <a:lnTo>
                        <a:pt x="639" y="741"/>
                      </a:lnTo>
                      <a:lnTo>
                        <a:pt x="612" y="748"/>
                      </a:lnTo>
                      <a:lnTo>
                        <a:pt x="572" y="748"/>
                      </a:lnTo>
                      <a:lnTo>
                        <a:pt x="578" y="753"/>
                      </a:lnTo>
                      <a:lnTo>
                        <a:pt x="567" y="770"/>
                      </a:lnTo>
                      <a:lnTo>
                        <a:pt x="552" y="781"/>
                      </a:lnTo>
                      <a:lnTo>
                        <a:pt x="535" y="788"/>
                      </a:lnTo>
                      <a:lnTo>
                        <a:pt x="521" y="796"/>
                      </a:lnTo>
                      <a:lnTo>
                        <a:pt x="503" y="799"/>
                      </a:lnTo>
                      <a:lnTo>
                        <a:pt x="495" y="795"/>
                      </a:lnTo>
                      <a:lnTo>
                        <a:pt x="482" y="801"/>
                      </a:lnTo>
                      <a:lnTo>
                        <a:pt x="467" y="797"/>
                      </a:lnTo>
                      <a:lnTo>
                        <a:pt x="460" y="802"/>
                      </a:lnTo>
                      <a:lnTo>
                        <a:pt x="455" y="796"/>
                      </a:lnTo>
                      <a:lnTo>
                        <a:pt x="440" y="802"/>
                      </a:lnTo>
                      <a:lnTo>
                        <a:pt x="425" y="805"/>
                      </a:lnTo>
                      <a:lnTo>
                        <a:pt x="423" y="807"/>
                      </a:lnTo>
                      <a:lnTo>
                        <a:pt x="430" y="807"/>
                      </a:lnTo>
                      <a:lnTo>
                        <a:pt x="429" y="812"/>
                      </a:lnTo>
                      <a:lnTo>
                        <a:pt x="415" y="812"/>
                      </a:lnTo>
                      <a:lnTo>
                        <a:pt x="393" y="818"/>
                      </a:lnTo>
                      <a:lnTo>
                        <a:pt x="387" y="815"/>
                      </a:lnTo>
                      <a:lnTo>
                        <a:pt x="369" y="815"/>
                      </a:lnTo>
                      <a:lnTo>
                        <a:pt x="320" y="819"/>
                      </a:lnTo>
                      <a:lnTo>
                        <a:pt x="321" y="816"/>
                      </a:lnTo>
                      <a:lnTo>
                        <a:pt x="332" y="807"/>
                      </a:lnTo>
                      <a:lnTo>
                        <a:pt x="314" y="796"/>
                      </a:lnTo>
                      <a:lnTo>
                        <a:pt x="305" y="783"/>
                      </a:lnTo>
                      <a:lnTo>
                        <a:pt x="301" y="770"/>
                      </a:lnTo>
                      <a:lnTo>
                        <a:pt x="296" y="758"/>
                      </a:lnTo>
                      <a:lnTo>
                        <a:pt x="296" y="743"/>
                      </a:lnTo>
                      <a:lnTo>
                        <a:pt x="300" y="732"/>
                      </a:lnTo>
                      <a:lnTo>
                        <a:pt x="300" y="729"/>
                      </a:lnTo>
                      <a:lnTo>
                        <a:pt x="291" y="724"/>
                      </a:lnTo>
                      <a:lnTo>
                        <a:pt x="290" y="719"/>
                      </a:lnTo>
                      <a:lnTo>
                        <a:pt x="287" y="713"/>
                      </a:lnTo>
                      <a:lnTo>
                        <a:pt x="277" y="706"/>
                      </a:lnTo>
                      <a:lnTo>
                        <a:pt x="277" y="702"/>
                      </a:lnTo>
                      <a:lnTo>
                        <a:pt x="259" y="697"/>
                      </a:lnTo>
                      <a:lnTo>
                        <a:pt x="230" y="69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01" name="Freeform 290"/>
                <p:cNvSpPr>
                  <a:spLocks noChangeAspect="1"/>
                </p:cNvSpPr>
                <p:nvPr/>
              </p:nvSpPr>
              <p:spPr bwMode="gray">
                <a:xfrm>
                  <a:off x="1342" y="1267"/>
                  <a:ext cx="27" cy="34"/>
                </a:xfrm>
                <a:custGeom>
                  <a:avLst/>
                  <a:gdLst/>
                  <a:ahLst/>
                  <a:cxnLst>
                    <a:cxn ang="0">
                      <a:pos x="114" y="130"/>
                    </a:cxn>
                    <a:cxn ang="0">
                      <a:pos x="114" y="121"/>
                    </a:cxn>
                    <a:cxn ang="0">
                      <a:pos x="118" y="111"/>
                    </a:cxn>
                    <a:cxn ang="0">
                      <a:pos x="127" y="95"/>
                    </a:cxn>
                    <a:cxn ang="0">
                      <a:pos x="132" y="76"/>
                    </a:cxn>
                    <a:cxn ang="0">
                      <a:pos x="135" y="59"/>
                    </a:cxn>
                    <a:cxn ang="0">
                      <a:pos x="135" y="46"/>
                    </a:cxn>
                    <a:cxn ang="0">
                      <a:pos x="137" y="39"/>
                    </a:cxn>
                    <a:cxn ang="0">
                      <a:pos x="134" y="29"/>
                    </a:cxn>
                    <a:cxn ang="0">
                      <a:pos x="126" y="28"/>
                    </a:cxn>
                    <a:cxn ang="0">
                      <a:pos x="120" y="16"/>
                    </a:cxn>
                    <a:cxn ang="0">
                      <a:pos x="99" y="2"/>
                    </a:cxn>
                    <a:cxn ang="0">
                      <a:pos x="88" y="0"/>
                    </a:cxn>
                    <a:cxn ang="0">
                      <a:pos x="69" y="6"/>
                    </a:cxn>
                    <a:cxn ang="0">
                      <a:pos x="34" y="6"/>
                    </a:cxn>
                    <a:cxn ang="0">
                      <a:pos x="23" y="12"/>
                    </a:cxn>
                    <a:cxn ang="0">
                      <a:pos x="13" y="32"/>
                    </a:cxn>
                    <a:cxn ang="0">
                      <a:pos x="2" y="48"/>
                    </a:cxn>
                    <a:cxn ang="0">
                      <a:pos x="0" y="57"/>
                    </a:cxn>
                    <a:cxn ang="0">
                      <a:pos x="26" y="71"/>
                    </a:cxn>
                    <a:cxn ang="0">
                      <a:pos x="32" y="81"/>
                    </a:cxn>
                    <a:cxn ang="0">
                      <a:pos x="44" y="92"/>
                    </a:cxn>
                    <a:cxn ang="0">
                      <a:pos x="54" y="109"/>
                    </a:cxn>
                    <a:cxn ang="0">
                      <a:pos x="60" y="115"/>
                    </a:cxn>
                    <a:cxn ang="0">
                      <a:pos x="71" y="132"/>
                    </a:cxn>
                    <a:cxn ang="0">
                      <a:pos x="72" y="141"/>
                    </a:cxn>
                    <a:cxn ang="0">
                      <a:pos x="93" y="167"/>
                    </a:cxn>
                    <a:cxn ang="0">
                      <a:pos x="96" y="163"/>
                    </a:cxn>
                    <a:cxn ang="0">
                      <a:pos x="96" y="158"/>
                    </a:cxn>
                    <a:cxn ang="0">
                      <a:pos x="100" y="158"/>
                    </a:cxn>
                    <a:cxn ang="0">
                      <a:pos x="110" y="145"/>
                    </a:cxn>
                    <a:cxn ang="0">
                      <a:pos x="114" y="136"/>
                    </a:cxn>
                    <a:cxn ang="0">
                      <a:pos x="114" y="130"/>
                    </a:cxn>
                  </a:cxnLst>
                  <a:rect l="0" t="0" r="r" b="b"/>
                  <a:pathLst>
                    <a:path w="137" h="167">
                      <a:moveTo>
                        <a:pt x="114" y="130"/>
                      </a:moveTo>
                      <a:lnTo>
                        <a:pt x="114" y="121"/>
                      </a:lnTo>
                      <a:lnTo>
                        <a:pt x="118" y="111"/>
                      </a:lnTo>
                      <a:lnTo>
                        <a:pt x="127" y="95"/>
                      </a:lnTo>
                      <a:lnTo>
                        <a:pt x="132" y="76"/>
                      </a:lnTo>
                      <a:lnTo>
                        <a:pt x="135" y="59"/>
                      </a:lnTo>
                      <a:lnTo>
                        <a:pt x="135" y="46"/>
                      </a:lnTo>
                      <a:lnTo>
                        <a:pt x="137" y="39"/>
                      </a:lnTo>
                      <a:lnTo>
                        <a:pt x="134" y="29"/>
                      </a:lnTo>
                      <a:lnTo>
                        <a:pt x="126" y="28"/>
                      </a:lnTo>
                      <a:lnTo>
                        <a:pt x="120" y="16"/>
                      </a:lnTo>
                      <a:lnTo>
                        <a:pt x="99" y="2"/>
                      </a:lnTo>
                      <a:lnTo>
                        <a:pt x="88" y="0"/>
                      </a:lnTo>
                      <a:lnTo>
                        <a:pt x="69" y="6"/>
                      </a:lnTo>
                      <a:lnTo>
                        <a:pt x="34" y="6"/>
                      </a:lnTo>
                      <a:lnTo>
                        <a:pt x="23" y="12"/>
                      </a:lnTo>
                      <a:lnTo>
                        <a:pt x="13" y="32"/>
                      </a:lnTo>
                      <a:lnTo>
                        <a:pt x="2" y="48"/>
                      </a:lnTo>
                      <a:lnTo>
                        <a:pt x="0" y="57"/>
                      </a:lnTo>
                      <a:lnTo>
                        <a:pt x="26" y="71"/>
                      </a:lnTo>
                      <a:lnTo>
                        <a:pt x="32" y="81"/>
                      </a:lnTo>
                      <a:lnTo>
                        <a:pt x="44" y="92"/>
                      </a:lnTo>
                      <a:lnTo>
                        <a:pt x="54" y="109"/>
                      </a:lnTo>
                      <a:lnTo>
                        <a:pt x="60" y="115"/>
                      </a:lnTo>
                      <a:lnTo>
                        <a:pt x="71" y="132"/>
                      </a:lnTo>
                      <a:lnTo>
                        <a:pt x="72" y="141"/>
                      </a:lnTo>
                      <a:lnTo>
                        <a:pt x="93" y="167"/>
                      </a:lnTo>
                      <a:lnTo>
                        <a:pt x="96" y="163"/>
                      </a:lnTo>
                      <a:lnTo>
                        <a:pt x="96" y="158"/>
                      </a:lnTo>
                      <a:lnTo>
                        <a:pt x="100" y="158"/>
                      </a:lnTo>
                      <a:lnTo>
                        <a:pt x="110" y="145"/>
                      </a:lnTo>
                      <a:lnTo>
                        <a:pt x="114" y="136"/>
                      </a:lnTo>
                      <a:lnTo>
                        <a:pt x="114" y="13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02" name="Freeform 291"/>
                <p:cNvSpPr>
                  <a:spLocks noChangeAspect="1"/>
                </p:cNvSpPr>
                <p:nvPr/>
              </p:nvSpPr>
              <p:spPr bwMode="gray">
                <a:xfrm>
                  <a:off x="1392" y="1262"/>
                  <a:ext cx="67" cy="97"/>
                </a:xfrm>
                <a:custGeom>
                  <a:avLst/>
                  <a:gdLst/>
                  <a:ahLst/>
                  <a:cxnLst>
                    <a:cxn ang="0">
                      <a:pos x="124" y="351"/>
                    </a:cxn>
                    <a:cxn ang="0">
                      <a:pos x="109" y="334"/>
                    </a:cxn>
                    <a:cxn ang="0">
                      <a:pos x="87" y="317"/>
                    </a:cxn>
                    <a:cxn ang="0">
                      <a:pos x="55" y="322"/>
                    </a:cxn>
                    <a:cxn ang="0">
                      <a:pos x="40" y="291"/>
                    </a:cxn>
                    <a:cxn ang="0">
                      <a:pos x="1" y="245"/>
                    </a:cxn>
                    <a:cxn ang="0">
                      <a:pos x="6" y="189"/>
                    </a:cxn>
                    <a:cxn ang="0">
                      <a:pos x="35" y="189"/>
                    </a:cxn>
                    <a:cxn ang="0">
                      <a:pos x="42" y="202"/>
                    </a:cxn>
                    <a:cxn ang="0">
                      <a:pos x="64" y="217"/>
                    </a:cxn>
                    <a:cxn ang="0">
                      <a:pos x="71" y="244"/>
                    </a:cxn>
                    <a:cxn ang="0">
                      <a:pos x="99" y="236"/>
                    </a:cxn>
                    <a:cxn ang="0">
                      <a:pos x="124" y="223"/>
                    </a:cxn>
                    <a:cxn ang="0">
                      <a:pos x="120" y="196"/>
                    </a:cxn>
                    <a:cxn ang="0">
                      <a:pos x="132" y="190"/>
                    </a:cxn>
                    <a:cxn ang="0">
                      <a:pos x="116" y="171"/>
                    </a:cxn>
                    <a:cxn ang="0">
                      <a:pos x="110" y="144"/>
                    </a:cxn>
                    <a:cxn ang="0">
                      <a:pos x="137" y="151"/>
                    </a:cxn>
                    <a:cxn ang="0">
                      <a:pos x="114" y="119"/>
                    </a:cxn>
                    <a:cxn ang="0">
                      <a:pos x="93" y="134"/>
                    </a:cxn>
                    <a:cxn ang="0">
                      <a:pos x="61" y="105"/>
                    </a:cxn>
                    <a:cxn ang="0">
                      <a:pos x="80" y="78"/>
                    </a:cxn>
                    <a:cxn ang="0">
                      <a:pos x="99" y="98"/>
                    </a:cxn>
                    <a:cxn ang="0">
                      <a:pos x="98" y="71"/>
                    </a:cxn>
                    <a:cxn ang="0">
                      <a:pos x="71" y="59"/>
                    </a:cxn>
                    <a:cxn ang="0">
                      <a:pos x="96" y="21"/>
                    </a:cxn>
                    <a:cxn ang="0">
                      <a:pos x="124" y="39"/>
                    </a:cxn>
                    <a:cxn ang="0">
                      <a:pos x="113" y="19"/>
                    </a:cxn>
                    <a:cxn ang="0">
                      <a:pos x="129" y="0"/>
                    </a:cxn>
                    <a:cxn ang="0">
                      <a:pos x="152" y="22"/>
                    </a:cxn>
                    <a:cxn ang="0">
                      <a:pos x="188" y="34"/>
                    </a:cxn>
                    <a:cxn ang="0">
                      <a:pos x="248" y="8"/>
                    </a:cxn>
                    <a:cxn ang="0">
                      <a:pos x="288" y="26"/>
                    </a:cxn>
                    <a:cxn ang="0">
                      <a:pos x="284" y="66"/>
                    </a:cxn>
                    <a:cxn ang="0">
                      <a:pos x="270" y="76"/>
                    </a:cxn>
                    <a:cxn ang="0">
                      <a:pos x="282" y="112"/>
                    </a:cxn>
                    <a:cxn ang="0">
                      <a:pos x="250" y="130"/>
                    </a:cxn>
                    <a:cxn ang="0">
                      <a:pos x="228" y="164"/>
                    </a:cxn>
                    <a:cxn ang="0">
                      <a:pos x="220" y="195"/>
                    </a:cxn>
                    <a:cxn ang="0">
                      <a:pos x="265" y="173"/>
                    </a:cxn>
                    <a:cxn ang="0">
                      <a:pos x="282" y="204"/>
                    </a:cxn>
                    <a:cxn ang="0">
                      <a:pos x="293" y="222"/>
                    </a:cxn>
                    <a:cxn ang="0">
                      <a:pos x="290" y="248"/>
                    </a:cxn>
                    <a:cxn ang="0">
                      <a:pos x="315" y="222"/>
                    </a:cxn>
                    <a:cxn ang="0">
                      <a:pos x="324" y="247"/>
                    </a:cxn>
                    <a:cxn ang="0">
                      <a:pos x="329" y="288"/>
                    </a:cxn>
                    <a:cxn ang="0">
                      <a:pos x="320" y="313"/>
                    </a:cxn>
                    <a:cxn ang="0">
                      <a:pos x="323" y="344"/>
                    </a:cxn>
                    <a:cxn ang="0">
                      <a:pos x="325" y="360"/>
                    </a:cxn>
                    <a:cxn ang="0">
                      <a:pos x="322" y="389"/>
                    </a:cxn>
                    <a:cxn ang="0">
                      <a:pos x="303" y="410"/>
                    </a:cxn>
                    <a:cxn ang="0">
                      <a:pos x="249" y="426"/>
                    </a:cxn>
                    <a:cxn ang="0">
                      <a:pos x="248" y="444"/>
                    </a:cxn>
                    <a:cxn ang="0">
                      <a:pos x="229" y="475"/>
                    </a:cxn>
                    <a:cxn ang="0">
                      <a:pos x="205" y="464"/>
                    </a:cxn>
                    <a:cxn ang="0">
                      <a:pos x="187" y="473"/>
                    </a:cxn>
                    <a:cxn ang="0">
                      <a:pos x="172" y="424"/>
                    </a:cxn>
                    <a:cxn ang="0">
                      <a:pos x="144" y="384"/>
                    </a:cxn>
                  </a:cxnLst>
                  <a:rect l="0" t="0" r="r" b="b"/>
                  <a:pathLst>
                    <a:path w="331" h="484">
                      <a:moveTo>
                        <a:pt x="137" y="376"/>
                      </a:moveTo>
                      <a:lnTo>
                        <a:pt x="132" y="371"/>
                      </a:lnTo>
                      <a:lnTo>
                        <a:pt x="124" y="351"/>
                      </a:lnTo>
                      <a:lnTo>
                        <a:pt x="123" y="344"/>
                      </a:lnTo>
                      <a:lnTo>
                        <a:pt x="116" y="336"/>
                      </a:lnTo>
                      <a:lnTo>
                        <a:pt x="109" y="334"/>
                      </a:lnTo>
                      <a:lnTo>
                        <a:pt x="99" y="341"/>
                      </a:lnTo>
                      <a:lnTo>
                        <a:pt x="94" y="328"/>
                      </a:lnTo>
                      <a:lnTo>
                        <a:pt x="87" y="317"/>
                      </a:lnTo>
                      <a:lnTo>
                        <a:pt x="81" y="317"/>
                      </a:lnTo>
                      <a:lnTo>
                        <a:pt x="78" y="325"/>
                      </a:lnTo>
                      <a:lnTo>
                        <a:pt x="55" y="322"/>
                      </a:lnTo>
                      <a:lnTo>
                        <a:pt x="51" y="307"/>
                      </a:lnTo>
                      <a:lnTo>
                        <a:pt x="42" y="297"/>
                      </a:lnTo>
                      <a:lnTo>
                        <a:pt x="40" y="291"/>
                      </a:lnTo>
                      <a:lnTo>
                        <a:pt x="22" y="275"/>
                      </a:lnTo>
                      <a:lnTo>
                        <a:pt x="18" y="268"/>
                      </a:lnTo>
                      <a:lnTo>
                        <a:pt x="1" y="245"/>
                      </a:lnTo>
                      <a:lnTo>
                        <a:pt x="0" y="227"/>
                      </a:lnTo>
                      <a:lnTo>
                        <a:pt x="2" y="205"/>
                      </a:lnTo>
                      <a:lnTo>
                        <a:pt x="6" y="189"/>
                      </a:lnTo>
                      <a:lnTo>
                        <a:pt x="15" y="182"/>
                      </a:lnTo>
                      <a:lnTo>
                        <a:pt x="28" y="179"/>
                      </a:lnTo>
                      <a:lnTo>
                        <a:pt x="35" y="189"/>
                      </a:lnTo>
                      <a:lnTo>
                        <a:pt x="43" y="194"/>
                      </a:lnTo>
                      <a:lnTo>
                        <a:pt x="44" y="195"/>
                      </a:lnTo>
                      <a:lnTo>
                        <a:pt x="42" y="202"/>
                      </a:lnTo>
                      <a:lnTo>
                        <a:pt x="48" y="209"/>
                      </a:lnTo>
                      <a:lnTo>
                        <a:pt x="59" y="212"/>
                      </a:lnTo>
                      <a:lnTo>
                        <a:pt x="64" y="217"/>
                      </a:lnTo>
                      <a:lnTo>
                        <a:pt x="65" y="228"/>
                      </a:lnTo>
                      <a:lnTo>
                        <a:pt x="69" y="236"/>
                      </a:lnTo>
                      <a:lnTo>
                        <a:pt x="71" y="244"/>
                      </a:lnTo>
                      <a:lnTo>
                        <a:pt x="89" y="245"/>
                      </a:lnTo>
                      <a:lnTo>
                        <a:pt x="97" y="241"/>
                      </a:lnTo>
                      <a:lnTo>
                        <a:pt x="99" y="236"/>
                      </a:lnTo>
                      <a:lnTo>
                        <a:pt x="105" y="238"/>
                      </a:lnTo>
                      <a:lnTo>
                        <a:pt x="113" y="236"/>
                      </a:lnTo>
                      <a:lnTo>
                        <a:pt x="124" y="223"/>
                      </a:lnTo>
                      <a:lnTo>
                        <a:pt x="119" y="214"/>
                      </a:lnTo>
                      <a:lnTo>
                        <a:pt x="116" y="196"/>
                      </a:lnTo>
                      <a:lnTo>
                        <a:pt x="120" y="196"/>
                      </a:lnTo>
                      <a:lnTo>
                        <a:pt x="128" y="206"/>
                      </a:lnTo>
                      <a:lnTo>
                        <a:pt x="132" y="204"/>
                      </a:lnTo>
                      <a:lnTo>
                        <a:pt x="132" y="190"/>
                      </a:lnTo>
                      <a:lnTo>
                        <a:pt x="129" y="183"/>
                      </a:lnTo>
                      <a:lnTo>
                        <a:pt x="119" y="182"/>
                      </a:lnTo>
                      <a:lnTo>
                        <a:pt x="116" y="171"/>
                      </a:lnTo>
                      <a:lnTo>
                        <a:pt x="112" y="168"/>
                      </a:lnTo>
                      <a:lnTo>
                        <a:pt x="112" y="155"/>
                      </a:lnTo>
                      <a:lnTo>
                        <a:pt x="110" y="144"/>
                      </a:lnTo>
                      <a:lnTo>
                        <a:pt x="112" y="140"/>
                      </a:lnTo>
                      <a:lnTo>
                        <a:pt x="121" y="137"/>
                      </a:lnTo>
                      <a:lnTo>
                        <a:pt x="137" y="151"/>
                      </a:lnTo>
                      <a:lnTo>
                        <a:pt x="140" y="146"/>
                      </a:lnTo>
                      <a:lnTo>
                        <a:pt x="118" y="113"/>
                      </a:lnTo>
                      <a:lnTo>
                        <a:pt x="114" y="119"/>
                      </a:lnTo>
                      <a:lnTo>
                        <a:pt x="113" y="128"/>
                      </a:lnTo>
                      <a:lnTo>
                        <a:pt x="104" y="131"/>
                      </a:lnTo>
                      <a:lnTo>
                        <a:pt x="93" y="134"/>
                      </a:lnTo>
                      <a:lnTo>
                        <a:pt x="77" y="123"/>
                      </a:lnTo>
                      <a:lnTo>
                        <a:pt x="69" y="107"/>
                      </a:lnTo>
                      <a:lnTo>
                        <a:pt x="61" y="105"/>
                      </a:lnTo>
                      <a:lnTo>
                        <a:pt x="59" y="89"/>
                      </a:lnTo>
                      <a:lnTo>
                        <a:pt x="60" y="78"/>
                      </a:lnTo>
                      <a:lnTo>
                        <a:pt x="80" y="78"/>
                      </a:lnTo>
                      <a:lnTo>
                        <a:pt x="87" y="85"/>
                      </a:lnTo>
                      <a:lnTo>
                        <a:pt x="89" y="92"/>
                      </a:lnTo>
                      <a:lnTo>
                        <a:pt x="99" y="98"/>
                      </a:lnTo>
                      <a:lnTo>
                        <a:pt x="102" y="92"/>
                      </a:lnTo>
                      <a:lnTo>
                        <a:pt x="98" y="80"/>
                      </a:lnTo>
                      <a:lnTo>
                        <a:pt x="98" y="71"/>
                      </a:lnTo>
                      <a:lnTo>
                        <a:pt x="85" y="67"/>
                      </a:lnTo>
                      <a:lnTo>
                        <a:pt x="80" y="59"/>
                      </a:lnTo>
                      <a:lnTo>
                        <a:pt x="71" y="59"/>
                      </a:lnTo>
                      <a:lnTo>
                        <a:pt x="66" y="45"/>
                      </a:lnTo>
                      <a:lnTo>
                        <a:pt x="77" y="32"/>
                      </a:lnTo>
                      <a:lnTo>
                        <a:pt x="96" y="21"/>
                      </a:lnTo>
                      <a:lnTo>
                        <a:pt x="101" y="28"/>
                      </a:lnTo>
                      <a:lnTo>
                        <a:pt x="114" y="32"/>
                      </a:lnTo>
                      <a:lnTo>
                        <a:pt x="124" y="39"/>
                      </a:lnTo>
                      <a:lnTo>
                        <a:pt x="126" y="32"/>
                      </a:lnTo>
                      <a:lnTo>
                        <a:pt x="126" y="24"/>
                      </a:lnTo>
                      <a:lnTo>
                        <a:pt x="113" y="19"/>
                      </a:lnTo>
                      <a:lnTo>
                        <a:pt x="109" y="12"/>
                      </a:lnTo>
                      <a:lnTo>
                        <a:pt x="119" y="5"/>
                      </a:lnTo>
                      <a:lnTo>
                        <a:pt x="129" y="0"/>
                      </a:lnTo>
                      <a:lnTo>
                        <a:pt x="135" y="5"/>
                      </a:lnTo>
                      <a:lnTo>
                        <a:pt x="144" y="21"/>
                      </a:lnTo>
                      <a:lnTo>
                        <a:pt x="152" y="22"/>
                      </a:lnTo>
                      <a:lnTo>
                        <a:pt x="164" y="32"/>
                      </a:lnTo>
                      <a:lnTo>
                        <a:pt x="175" y="37"/>
                      </a:lnTo>
                      <a:lnTo>
                        <a:pt x="188" y="34"/>
                      </a:lnTo>
                      <a:lnTo>
                        <a:pt x="193" y="38"/>
                      </a:lnTo>
                      <a:lnTo>
                        <a:pt x="217" y="31"/>
                      </a:lnTo>
                      <a:lnTo>
                        <a:pt x="248" y="8"/>
                      </a:lnTo>
                      <a:lnTo>
                        <a:pt x="274" y="1"/>
                      </a:lnTo>
                      <a:lnTo>
                        <a:pt x="276" y="8"/>
                      </a:lnTo>
                      <a:lnTo>
                        <a:pt x="288" y="26"/>
                      </a:lnTo>
                      <a:lnTo>
                        <a:pt x="295" y="28"/>
                      </a:lnTo>
                      <a:lnTo>
                        <a:pt x="293" y="51"/>
                      </a:lnTo>
                      <a:lnTo>
                        <a:pt x="284" y="66"/>
                      </a:lnTo>
                      <a:lnTo>
                        <a:pt x="270" y="69"/>
                      </a:lnTo>
                      <a:lnTo>
                        <a:pt x="266" y="75"/>
                      </a:lnTo>
                      <a:lnTo>
                        <a:pt x="270" y="76"/>
                      </a:lnTo>
                      <a:lnTo>
                        <a:pt x="281" y="86"/>
                      </a:lnTo>
                      <a:lnTo>
                        <a:pt x="284" y="94"/>
                      </a:lnTo>
                      <a:lnTo>
                        <a:pt x="282" y="112"/>
                      </a:lnTo>
                      <a:lnTo>
                        <a:pt x="279" y="108"/>
                      </a:lnTo>
                      <a:lnTo>
                        <a:pt x="268" y="112"/>
                      </a:lnTo>
                      <a:lnTo>
                        <a:pt x="250" y="130"/>
                      </a:lnTo>
                      <a:lnTo>
                        <a:pt x="241" y="148"/>
                      </a:lnTo>
                      <a:lnTo>
                        <a:pt x="233" y="155"/>
                      </a:lnTo>
                      <a:lnTo>
                        <a:pt x="228" y="164"/>
                      </a:lnTo>
                      <a:lnTo>
                        <a:pt x="221" y="172"/>
                      </a:lnTo>
                      <a:lnTo>
                        <a:pt x="220" y="184"/>
                      </a:lnTo>
                      <a:lnTo>
                        <a:pt x="220" y="195"/>
                      </a:lnTo>
                      <a:lnTo>
                        <a:pt x="242" y="172"/>
                      </a:lnTo>
                      <a:lnTo>
                        <a:pt x="257" y="167"/>
                      </a:lnTo>
                      <a:lnTo>
                        <a:pt x="265" y="173"/>
                      </a:lnTo>
                      <a:lnTo>
                        <a:pt x="280" y="189"/>
                      </a:lnTo>
                      <a:lnTo>
                        <a:pt x="279" y="201"/>
                      </a:lnTo>
                      <a:lnTo>
                        <a:pt x="282" y="204"/>
                      </a:lnTo>
                      <a:lnTo>
                        <a:pt x="285" y="215"/>
                      </a:lnTo>
                      <a:lnTo>
                        <a:pt x="290" y="216"/>
                      </a:lnTo>
                      <a:lnTo>
                        <a:pt x="293" y="222"/>
                      </a:lnTo>
                      <a:lnTo>
                        <a:pt x="295" y="228"/>
                      </a:lnTo>
                      <a:lnTo>
                        <a:pt x="290" y="238"/>
                      </a:lnTo>
                      <a:lnTo>
                        <a:pt x="290" y="248"/>
                      </a:lnTo>
                      <a:lnTo>
                        <a:pt x="303" y="236"/>
                      </a:lnTo>
                      <a:lnTo>
                        <a:pt x="314" y="234"/>
                      </a:lnTo>
                      <a:lnTo>
                        <a:pt x="315" y="222"/>
                      </a:lnTo>
                      <a:lnTo>
                        <a:pt x="322" y="232"/>
                      </a:lnTo>
                      <a:lnTo>
                        <a:pt x="322" y="242"/>
                      </a:lnTo>
                      <a:lnTo>
                        <a:pt x="324" y="247"/>
                      </a:lnTo>
                      <a:lnTo>
                        <a:pt x="331" y="274"/>
                      </a:lnTo>
                      <a:lnTo>
                        <a:pt x="331" y="282"/>
                      </a:lnTo>
                      <a:lnTo>
                        <a:pt x="329" y="288"/>
                      </a:lnTo>
                      <a:lnTo>
                        <a:pt x="319" y="300"/>
                      </a:lnTo>
                      <a:lnTo>
                        <a:pt x="314" y="301"/>
                      </a:lnTo>
                      <a:lnTo>
                        <a:pt x="320" y="313"/>
                      </a:lnTo>
                      <a:lnTo>
                        <a:pt x="323" y="322"/>
                      </a:lnTo>
                      <a:lnTo>
                        <a:pt x="324" y="338"/>
                      </a:lnTo>
                      <a:lnTo>
                        <a:pt x="323" y="344"/>
                      </a:lnTo>
                      <a:lnTo>
                        <a:pt x="315" y="355"/>
                      </a:lnTo>
                      <a:lnTo>
                        <a:pt x="323" y="354"/>
                      </a:lnTo>
                      <a:lnTo>
                        <a:pt x="325" y="360"/>
                      </a:lnTo>
                      <a:lnTo>
                        <a:pt x="327" y="373"/>
                      </a:lnTo>
                      <a:lnTo>
                        <a:pt x="327" y="385"/>
                      </a:lnTo>
                      <a:lnTo>
                        <a:pt x="322" y="389"/>
                      </a:lnTo>
                      <a:lnTo>
                        <a:pt x="318" y="384"/>
                      </a:lnTo>
                      <a:lnTo>
                        <a:pt x="307" y="393"/>
                      </a:lnTo>
                      <a:lnTo>
                        <a:pt x="303" y="410"/>
                      </a:lnTo>
                      <a:lnTo>
                        <a:pt x="280" y="428"/>
                      </a:lnTo>
                      <a:lnTo>
                        <a:pt x="266" y="422"/>
                      </a:lnTo>
                      <a:lnTo>
                        <a:pt x="249" y="426"/>
                      </a:lnTo>
                      <a:lnTo>
                        <a:pt x="238" y="422"/>
                      </a:lnTo>
                      <a:lnTo>
                        <a:pt x="236" y="428"/>
                      </a:lnTo>
                      <a:lnTo>
                        <a:pt x="248" y="444"/>
                      </a:lnTo>
                      <a:lnTo>
                        <a:pt x="248" y="454"/>
                      </a:lnTo>
                      <a:lnTo>
                        <a:pt x="231" y="467"/>
                      </a:lnTo>
                      <a:lnTo>
                        <a:pt x="229" y="475"/>
                      </a:lnTo>
                      <a:lnTo>
                        <a:pt x="221" y="483"/>
                      </a:lnTo>
                      <a:lnTo>
                        <a:pt x="212" y="484"/>
                      </a:lnTo>
                      <a:lnTo>
                        <a:pt x="205" y="464"/>
                      </a:lnTo>
                      <a:lnTo>
                        <a:pt x="199" y="465"/>
                      </a:lnTo>
                      <a:lnTo>
                        <a:pt x="195" y="473"/>
                      </a:lnTo>
                      <a:lnTo>
                        <a:pt x="187" y="473"/>
                      </a:lnTo>
                      <a:lnTo>
                        <a:pt x="182" y="454"/>
                      </a:lnTo>
                      <a:lnTo>
                        <a:pt x="178" y="431"/>
                      </a:lnTo>
                      <a:lnTo>
                        <a:pt x="172" y="424"/>
                      </a:lnTo>
                      <a:lnTo>
                        <a:pt x="167" y="406"/>
                      </a:lnTo>
                      <a:lnTo>
                        <a:pt x="158" y="394"/>
                      </a:lnTo>
                      <a:lnTo>
                        <a:pt x="144" y="384"/>
                      </a:lnTo>
                      <a:lnTo>
                        <a:pt x="137" y="37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03" name="Freeform 292"/>
                <p:cNvSpPr>
                  <a:spLocks noChangeAspect="1"/>
                </p:cNvSpPr>
                <p:nvPr/>
              </p:nvSpPr>
              <p:spPr bwMode="gray">
                <a:xfrm>
                  <a:off x="1388" y="1141"/>
                  <a:ext cx="59" cy="76"/>
                </a:xfrm>
                <a:custGeom>
                  <a:avLst/>
                  <a:gdLst/>
                  <a:ahLst/>
                  <a:cxnLst>
                    <a:cxn ang="0">
                      <a:pos x="281" y="171"/>
                    </a:cxn>
                    <a:cxn ang="0">
                      <a:pos x="266" y="206"/>
                    </a:cxn>
                    <a:cxn ang="0">
                      <a:pos x="291" y="237"/>
                    </a:cxn>
                    <a:cxn ang="0">
                      <a:pos x="279" y="244"/>
                    </a:cxn>
                    <a:cxn ang="0">
                      <a:pos x="260" y="249"/>
                    </a:cxn>
                    <a:cxn ang="0">
                      <a:pos x="265" y="259"/>
                    </a:cxn>
                    <a:cxn ang="0">
                      <a:pos x="259" y="280"/>
                    </a:cxn>
                    <a:cxn ang="0">
                      <a:pos x="253" y="286"/>
                    </a:cxn>
                    <a:cxn ang="0">
                      <a:pos x="271" y="338"/>
                    </a:cxn>
                    <a:cxn ang="0">
                      <a:pos x="258" y="334"/>
                    </a:cxn>
                    <a:cxn ang="0">
                      <a:pos x="250" y="345"/>
                    </a:cxn>
                    <a:cxn ang="0">
                      <a:pos x="230" y="372"/>
                    </a:cxn>
                    <a:cxn ang="0">
                      <a:pos x="208" y="370"/>
                    </a:cxn>
                    <a:cxn ang="0">
                      <a:pos x="190" y="371"/>
                    </a:cxn>
                    <a:cxn ang="0">
                      <a:pos x="177" y="364"/>
                    </a:cxn>
                    <a:cxn ang="0">
                      <a:pos x="130" y="373"/>
                    </a:cxn>
                    <a:cxn ang="0">
                      <a:pos x="119" y="327"/>
                    </a:cxn>
                    <a:cxn ang="0">
                      <a:pos x="136" y="303"/>
                    </a:cxn>
                    <a:cxn ang="0">
                      <a:pos x="113" y="280"/>
                    </a:cxn>
                    <a:cxn ang="0">
                      <a:pos x="141" y="270"/>
                    </a:cxn>
                    <a:cxn ang="0">
                      <a:pos x="155" y="256"/>
                    </a:cxn>
                    <a:cxn ang="0">
                      <a:pos x="168" y="237"/>
                    </a:cxn>
                    <a:cxn ang="0">
                      <a:pos x="211" y="214"/>
                    </a:cxn>
                    <a:cxn ang="0">
                      <a:pos x="172" y="214"/>
                    </a:cxn>
                    <a:cxn ang="0">
                      <a:pos x="129" y="225"/>
                    </a:cxn>
                    <a:cxn ang="0">
                      <a:pos x="60" y="242"/>
                    </a:cxn>
                    <a:cxn ang="0">
                      <a:pos x="4" y="256"/>
                    </a:cxn>
                    <a:cxn ang="0">
                      <a:pos x="10" y="222"/>
                    </a:cxn>
                    <a:cxn ang="0">
                      <a:pos x="31" y="215"/>
                    </a:cxn>
                    <a:cxn ang="0">
                      <a:pos x="42" y="183"/>
                    </a:cxn>
                    <a:cxn ang="0">
                      <a:pos x="83" y="205"/>
                    </a:cxn>
                    <a:cxn ang="0">
                      <a:pos x="69" y="166"/>
                    </a:cxn>
                    <a:cxn ang="0">
                      <a:pos x="51" y="149"/>
                    </a:cxn>
                    <a:cxn ang="0">
                      <a:pos x="33" y="109"/>
                    </a:cxn>
                    <a:cxn ang="0">
                      <a:pos x="43" y="65"/>
                    </a:cxn>
                    <a:cxn ang="0">
                      <a:pos x="77" y="57"/>
                    </a:cxn>
                    <a:cxn ang="0">
                      <a:pos x="96" y="82"/>
                    </a:cxn>
                    <a:cxn ang="0">
                      <a:pos x="114" y="133"/>
                    </a:cxn>
                    <a:cxn ang="0">
                      <a:pos x="134" y="147"/>
                    </a:cxn>
                    <a:cxn ang="0">
                      <a:pos x="171" y="156"/>
                    </a:cxn>
                    <a:cxn ang="0">
                      <a:pos x="158" y="113"/>
                    </a:cxn>
                    <a:cxn ang="0">
                      <a:pos x="125" y="93"/>
                    </a:cxn>
                    <a:cxn ang="0">
                      <a:pos x="141" y="82"/>
                    </a:cxn>
                    <a:cxn ang="0">
                      <a:pos x="96" y="45"/>
                    </a:cxn>
                    <a:cxn ang="0">
                      <a:pos x="129" y="7"/>
                    </a:cxn>
                    <a:cxn ang="0">
                      <a:pos x="183" y="28"/>
                    </a:cxn>
                    <a:cxn ang="0">
                      <a:pos x="205" y="45"/>
                    </a:cxn>
                    <a:cxn ang="0">
                      <a:pos x="216" y="15"/>
                    </a:cxn>
                    <a:cxn ang="0">
                      <a:pos x="237" y="0"/>
                    </a:cxn>
                    <a:cxn ang="0">
                      <a:pos x="246" y="26"/>
                    </a:cxn>
                    <a:cxn ang="0">
                      <a:pos x="274" y="72"/>
                    </a:cxn>
                    <a:cxn ang="0">
                      <a:pos x="280" y="134"/>
                    </a:cxn>
                  </a:cxnLst>
                  <a:rect l="0" t="0" r="r" b="b"/>
                  <a:pathLst>
                    <a:path w="292" h="380">
                      <a:moveTo>
                        <a:pt x="281" y="160"/>
                      </a:moveTo>
                      <a:lnTo>
                        <a:pt x="282" y="162"/>
                      </a:lnTo>
                      <a:lnTo>
                        <a:pt x="281" y="165"/>
                      </a:lnTo>
                      <a:lnTo>
                        <a:pt x="281" y="171"/>
                      </a:lnTo>
                      <a:lnTo>
                        <a:pt x="282" y="177"/>
                      </a:lnTo>
                      <a:lnTo>
                        <a:pt x="281" y="187"/>
                      </a:lnTo>
                      <a:lnTo>
                        <a:pt x="268" y="198"/>
                      </a:lnTo>
                      <a:lnTo>
                        <a:pt x="266" y="206"/>
                      </a:lnTo>
                      <a:lnTo>
                        <a:pt x="285" y="213"/>
                      </a:lnTo>
                      <a:lnTo>
                        <a:pt x="291" y="210"/>
                      </a:lnTo>
                      <a:lnTo>
                        <a:pt x="292" y="224"/>
                      </a:lnTo>
                      <a:lnTo>
                        <a:pt x="291" y="237"/>
                      </a:lnTo>
                      <a:lnTo>
                        <a:pt x="290" y="267"/>
                      </a:lnTo>
                      <a:lnTo>
                        <a:pt x="292" y="285"/>
                      </a:lnTo>
                      <a:lnTo>
                        <a:pt x="284" y="254"/>
                      </a:lnTo>
                      <a:lnTo>
                        <a:pt x="279" y="244"/>
                      </a:lnTo>
                      <a:lnTo>
                        <a:pt x="274" y="240"/>
                      </a:lnTo>
                      <a:lnTo>
                        <a:pt x="270" y="244"/>
                      </a:lnTo>
                      <a:lnTo>
                        <a:pt x="263" y="242"/>
                      </a:lnTo>
                      <a:lnTo>
                        <a:pt x="260" y="249"/>
                      </a:lnTo>
                      <a:lnTo>
                        <a:pt x="268" y="254"/>
                      </a:lnTo>
                      <a:lnTo>
                        <a:pt x="269" y="263"/>
                      </a:lnTo>
                      <a:lnTo>
                        <a:pt x="268" y="267"/>
                      </a:lnTo>
                      <a:lnTo>
                        <a:pt x="265" y="259"/>
                      </a:lnTo>
                      <a:lnTo>
                        <a:pt x="258" y="264"/>
                      </a:lnTo>
                      <a:lnTo>
                        <a:pt x="255" y="270"/>
                      </a:lnTo>
                      <a:lnTo>
                        <a:pt x="263" y="279"/>
                      </a:lnTo>
                      <a:lnTo>
                        <a:pt x="259" y="280"/>
                      </a:lnTo>
                      <a:lnTo>
                        <a:pt x="258" y="285"/>
                      </a:lnTo>
                      <a:lnTo>
                        <a:pt x="260" y="291"/>
                      </a:lnTo>
                      <a:lnTo>
                        <a:pt x="258" y="292"/>
                      </a:lnTo>
                      <a:lnTo>
                        <a:pt x="253" y="286"/>
                      </a:lnTo>
                      <a:lnTo>
                        <a:pt x="248" y="302"/>
                      </a:lnTo>
                      <a:lnTo>
                        <a:pt x="249" y="308"/>
                      </a:lnTo>
                      <a:lnTo>
                        <a:pt x="254" y="306"/>
                      </a:lnTo>
                      <a:lnTo>
                        <a:pt x="271" y="338"/>
                      </a:lnTo>
                      <a:lnTo>
                        <a:pt x="274" y="345"/>
                      </a:lnTo>
                      <a:lnTo>
                        <a:pt x="269" y="349"/>
                      </a:lnTo>
                      <a:lnTo>
                        <a:pt x="263" y="345"/>
                      </a:lnTo>
                      <a:lnTo>
                        <a:pt x="258" y="334"/>
                      </a:lnTo>
                      <a:lnTo>
                        <a:pt x="254" y="330"/>
                      </a:lnTo>
                      <a:lnTo>
                        <a:pt x="248" y="332"/>
                      </a:lnTo>
                      <a:lnTo>
                        <a:pt x="248" y="339"/>
                      </a:lnTo>
                      <a:lnTo>
                        <a:pt x="250" y="345"/>
                      </a:lnTo>
                      <a:lnTo>
                        <a:pt x="250" y="350"/>
                      </a:lnTo>
                      <a:lnTo>
                        <a:pt x="255" y="359"/>
                      </a:lnTo>
                      <a:lnTo>
                        <a:pt x="255" y="369"/>
                      </a:lnTo>
                      <a:lnTo>
                        <a:pt x="230" y="372"/>
                      </a:lnTo>
                      <a:lnTo>
                        <a:pt x="228" y="365"/>
                      </a:lnTo>
                      <a:lnTo>
                        <a:pt x="219" y="375"/>
                      </a:lnTo>
                      <a:lnTo>
                        <a:pt x="211" y="375"/>
                      </a:lnTo>
                      <a:lnTo>
                        <a:pt x="208" y="370"/>
                      </a:lnTo>
                      <a:lnTo>
                        <a:pt x="209" y="360"/>
                      </a:lnTo>
                      <a:lnTo>
                        <a:pt x="203" y="364"/>
                      </a:lnTo>
                      <a:lnTo>
                        <a:pt x="201" y="373"/>
                      </a:lnTo>
                      <a:lnTo>
                        <a:pt x="190" y="371"/>
                      </a:lnTo>
                      <a:lnTo>
                        <a:pt x="190" y="360"/>
                      </a:lnTo>
                      <a:lnTo>
                        <a:pt x="188" y="369"/>
                      </a:lnTo>
                      <a:lnTo>
                        <a:pt x="180" y="372"/>
                      </a:lnTo>
                      <a:lnTo>
                        <a:pt x="177" y="364"/>
                      </a:lnTo>
                      <a:lnTo>
                        <a:pt x="179" y="354"/>
                      </a:lnTo>
                      <a:lnTo>
                        <a:pt x="167" y="380"/>
                      </a:lnTo>
                      <a:lnTo>
                        <a:pt x="144" y="380"/>
                      </a:lnTo>
                      <a:lnTo>
                        <a:pt x="130" y="373"/>
                      </a:lnTo>
                      <a:lnTo>
                        <a:pt x="123" y="365"/>
                      </a:lnTo>
                      <a:lnTo>
                        <a:pt x="122" y="339"/>
                      </a:lnTo>
                      <a:lnTo>
                        <a:pt x="118" y="332"/>
                      </a:lnTo>
                      <a:lnTo>
                        <a:pt x="119" y="327"/>
                      </a:lnTo>
                      <a:lnTo>
                        <a:pt x="142" y="327"/>
                      </a:lnTo>
                      <a:lnTo>
                        <a:pt x="147" y="322"/>
                      </a:lnTo>
                      <a:lnTo>
                        <a:pt x="131" y="319"/>
                      </a:lnTo>
                      <a:lnTo>
                        <a:pt x="136" y="303"/>
                      </a:lnTo>
                      <a:lnTo>
                        <a:pt x="119" y="310"/>
                      </a:lnTo>
                      <a:lnTo>
                        <a:pt x="115" y="300"/>
                      </a:lnTo>
                      <a:lnTo>
                        <a:pt x="128" y="291"/>
                      </a:lnTo>
                      <a:lnTo>
                        <a:pt x="113" y="280"/>
                      </a:lnTo>
                      <a:lnTo>
                        <a:pt x="131" y="276"/>
                      </a:lnTo>
                      <a:lnTo>
                        <a:pt x="141" y="279"/>
                      </a:lnTo>
                      <a:lnTo>
                        <a:pt x="145" y="273"/>
                      </a:lnTo>
                      <a:lnTo>
                        <a:pt x="141" y="270"/>
                      </a:lnTo>
                      <a:lnTo>
                        <a:pt x="162" y="268"/>
                      </a:lnTo>
                      <a:lnTo>
                        <a:pt x="163" y="262"/>
                      </a:lnTo>
                      <a:lnTo>
                        <a:pt x="141" y="265"/>
                      </a:lnTo>
                      <a:lnTo>
                        <a:pt x="155" y="256"/>
                      </a:lnTo>
                      <a:lnTo>
                        <a:pt x="152" y="252"/>
                      </a:lnTo>
                      <a:lnTo>
                        <a:pt x="156" y="247"/>
                      </a:lnTo>
                      <a:lnTo>
                        <a:pt x="169" y="242"/>
                      </a:lnTo>
                      <a:lnTo>
                        <a:pt x="168" y="237"/>
                      </a:lnTo>
                      <a:lnTo>
                        <a:pt x="163" y="232"/>
                      </a:lnTo>
                      <a:lnTo>
                        <a:pt x="166" y="225"/>
                      </a:lnTo>
                      <a:lnTo>
                        <a:pt x="204" y="219"/>
                      </a:lnTo>
                      <a:lnTo>
                        <a:pt x="211" y="214"/>
                      </a:lnTo>
                      <a:lnTo>
                        <a:pt x="210" y="209"/>
                      </a:lnTo>
                      <a:lnTo>
                        <a:pt x="203" y="214"/>
                      </a:lnTo>
                      <a:lnTo>
                        <a:pt x="174" y="216"/>
                      </a:lnTo>
                      <a:lnTo>
                        <a:pt x="172" y="214"/>
                      </a:lnTo>
                      <a:lnTo>
                        <a:pt x="163" y="220"/>
                      </a:lnTo>
                      <a:lnTo>
                        <a:pt x="153" y="219"/>
                      </a:lnTo>
                      <a:lnTo>
                        <a:pt x="135" y="227"/>
                      </a:lnTo>
                      <a:lnTo>
                        <a:pt x="129" y="225"/>
                      </a:lnTo>
                      <a:lnTo>
                        <a:pt x="92" y="241"/>
                      </a:lnTo>
                      <a:lnTo>
                        <a:pt x="72" y="240"/>
                      </a:lnTo>
                      <a:lnTo>
                        <a:pt x="67" y="248"/>
                      </a:lnTo>
                      <a:lnTo>
                        <a:pt x="60" y="242"/>
                      </a:lnTo>
                      <a:lnTo>
                        <a:pt x="50" y="252"/>
                      </a:lnTo>
                      <a:lnTo>
                        <a:pt x="26" y="254"/>
                      </a:lnTo>
                      <a:lnTo>
                        <a:pt x="17" y="263"/>
                      </a:lnTo>
                      <a:lnTo>
                        <a:pt x="4" y="256"/>
                      </a:lnTo>
                      <a:lnTo>
                        <a:pt x="0" y="242"/>
                      </a:lnTo>
                      <a:lnTo>
                        <a:pt x="8" y="240"/>
                      </a:lnTo>
                      <a:lnTo>
                        <a:pt x="7" y="232"/>
                      </a:lnTo>
                      <a:lnTo>
                        <a:pt x="10" y="222"/>
                      </a:lnTo>
                      <a:lnTo>
                        <a:pt x="18" y="220"/>
                      </a:lnTo>
                      <a:lnTo>
                        <a:pt x="39" y="227"/>
                      </a:lnTo>
                      <a:lnTo>
                        <a:pt x="37" y="219"/>
                      </a:lnTo>
                      <a:lnTo>
                        <a:pt x="31" y="215"/>
                      </a:lnTo>
                      <a:lnTo>
                        <a:pt x="33" y="206"/>
                      </a:lnTo>
                      <a:lnTo>
                        <a:pt x="27" y="206"/>
                      </a:lnTo>
                      <a:lnTo>
                        <a:pt x="28" y="193"/>
                      </a:lnTo>
                      <a:lnTo>
                        <a:pt x="42" y="183"/>
                      </a:lnTo>
                      <a:lnTo>
                        <a:pt x="49" y="183"/>
                      </a:lnTo>
                      <a:lnTo>
                        <a:pt x="67" y="198"/>
                      </a:lnTo>
                      <a:lnTo>
                        <a:pt x="71" y="209"/>
                      </a:lnTo>
                      <a:lnTo>
                        <a:pt x="83" y="205"/>
                      </a:lnTo>
                      <a:lnTo>
                        <a:pt x="82" y="195"/>
                      </a:lnTo>
                      <a:lnTo>
                        <a:pt x="81" y="187"/>
                      </a:lnTo>
                      <a:lnTo>
                        <a:pt x="65" y="176"/>
                      </a:lnTo>
                      <a:lnTo>
                        <a:pt x="69" y="166"/>
                      </a:lnTo>
                      <a:lnTo>
                        <a:pt x="77" y="156"/>
                      </a:lnTo>
                      <a:lnTo>
                        <a:pt x="77" y="150"/>
                      </a:lnTo>
                      <a:lnTo>
                        <a:pt x="53" y="161"/>
                      </a:lnTo>
                      <a:lnTo>
                        <a:pt x="51" y="149"/>
                      </a:lnTo>
                      <a:lnTo>
                        <a:pt x="44" y="136"/>
                      </a:lnTo>
                      <a:lnTo>
                        <a:pt x="44" y="122"/>
                      </a:lnTo>
                      <a:lnTo>
                        <a:pt x="48" y="109"/>
                      </a:lnTo>
                      <a:lnTo>
                        <a:pt x="33" y="109"/>
                      </a:lnTo>
                      <a:lnTo>
                        <a:pt x="34" y="95"/>
                      </a:lnTo>
                      <a:lnTo>
                        <a:pt x="33" y="85"/>
                      </a:lnTo>
                      <a:lnTo>
                        <a:pt x="44" y="66"/>
                      </a:lnTo>
                      <a:lnTo>
                        <a:pt x="43" y="65"/>
                      </a:lnTo>
                      <a:lnTo>
                        <a:pt x="47" y="55"/>
                      </a:lnTo>
                      <a:lnTo>
                        <a:pt x="53" y="50"/>
                      </a:lnTo>
                      <a:lnTo>
                        <a:pt x="74" y="58"/>
                      </a:lnTo>
                      <a:lnTo>
                        <a:pt x="77" y="57"/>
                      </a:lnTo>
                      <a:lnTo>
                        <a:pt x="81" y="63"/>
                      </a:lnTo>
                      <a:lnTo>
                        <a:pt x="81" y="74"/>
                      </a:lnTo>
                      <a:lnTo>
                        <a:pt x="85" y="72"/>
                      </a:lnTo>
                      <a:lnTo>
                        <a:pt x="96" y="82"/>
                      </a:lnTo>
                      <a:lnTo>
                        <a:pt x="90" y="93"/>
                      </a:lnTo>
                      <a:lnTo>
                        <a:pt x="110" y="123"/>
                      </a:lnTo>
                      <a:lnTo>
                        <a:pt x="110" y="127"/>
                      </a:lnTo>
                      <a:lnTo>
                        <a:pt x="114" y="133"/>
                      </a:lnTo>
                      <a:lnTo>
                        <a:pt x="122" y="129"/>
                      </a:lnTo>
                      <a:lnTo>
                        <a:pt x="128" y="131"/>
                      </a:lnTo>
                      <a:lnTo>
                        <a:pt x="122" y="140"/>
                      </a:lnTo>
                      <a:lnTo>
                        <a:pt x="134" y="147"/>
                      </a:lnTo>
                      <a:lnTo>
                        <a:pt x="150" y="165"/>
                      </a:lnTo>
                      <a:lnTo>
                        <a:pt x="161" y="167"/>
                      </a:lnTo>
                      <a:lnTo>
                        <a:pt x="169" y="160"/>
                      </a:lnTo>
                      <a:lnTo>
                        <a:pt x="171" y="156"/>
                      </a:lnTo>
                      <a:lnTo>
                        <a:pt x="161" y="158"/>
                      </a:lnTo>
                      <a:lnTo>
                        <a:pt x="152" y="144"/>
                      </a:lnTo>
                      <a:lnTo>
                        <a:pt x="142" y="117"/>
                      </a:lnTo>
                      <a:lnTo>
                        <a:pt x="158" y="113"/>
                      </a:lnTo>
                      <a:lnTo>
                        <a:pt x="153" y="104"/>
                      </a:lnTo>
                      <a:lnTo>
                        <a:pt x="130" y="108"/>
                      </a:lnTo>
                      <a:lnTo>
                        <a:pt x="122" y="100"/>
                      </a:lnTo>
                      <a:lnTo>
                        <a:pt x="125" y="93"/>
                      </a:lnTo>
                      <a:lnTo>
                        <a:pt x="137" y="93"/>
                      </a:lnTo>
                      <a:lnTo>
                        <a:pt x="140" y="86"/>
                      </a:lnTo>
                      <a:lnTo>
                        <a:pt x="147" y="86"/>
                      </a:lnTo>
                      <a:lnTo>
                        <a:pt x="141" y="82"/>
                      </a:lnTo>
                      <a:lnTo>
                        <a:pt x="133" y="71"/>
                      </a:lnTo>
                      <a:lnTo>
                        <a:pt x="115" y="71"/>
                      </a:lnTo>
                      <a:lnTo>
                        <a:pt x="107" y="64"/>
                      </a:lnTo>
                      <a:lnTo>
                        <a:pt x="96" y="45"/>
                      </a:lnTo>
                      <a:lnTo>
                        <a:pt x="97" y="38"/>
                      </a:lnTo>
                      <a:lnTo>
                        <a:pt x="108" y="37"/>
                      </a:lnTo>
                      <a:lnTo>
                        <a:pt x="112" y="21"/>
                      </a:lnTo>
                      <a:lnTo>
                        <a:pt x="129" y="7"/>
                      </a:lnTo>
                      <a:lnTo>
                        <a:pt x="153" y="11"/>
                      </a:lnTo>
                      <a:lnTo>
                        <a:pt x="168" y="6"/>
                      </a:lnTo>
                      <a:lnTo>
                        <a:pt x="172" y="16"/>
                      </a:lnTo>
                      <a:lnTo>
                        <a:pt x="183" y="28"/>
                      </a:lnTo>
                      <a:lnTo>
                        <a:pt x="204" y="36"/>
                      </a:lnTo>
                      <a:lnTo>
                        <a:pt x="201" y="45"/>
                      </a:lnTo>
                      <a:lnTo>
                        <a:pt x="203" y="52"/>
                      </a:lnTo>
                      <a:lnTo>
                        <a:pt x="205" y="45"/>
                      </a:lnTo>
                      <a:lnTo>
                        <a:pt x="216" y="49"/>
                      </a:lnTo>
                      <a:lnTo>
                        <a:pt x="220" y="39"/>
                      </a:lnTo>
                      <a:lnTo>
                        <a:pt x="212" y="21"/>
                      </a:lnTo>
                      <a:lnTo>
                        <a:pt x="216" y="15"/>
                      </a:lnTo>
                      <a:lnTo>
                        <a:pt x="231" y="18"/>
                      </a:lnTo>
                      <a:lnTo>
                        <a:pt x="235" y="6"/>
                      </a:lnTo>
                      <a:lnTo>
                        <a:pt x="219" y="0"/>
                      </a:lnTo>
                      <a:lnTo>
                        <a:pt x="237" y="0"/>
                      </a:lnTo>
                      <a:lnTo>
                        <a:pt x="243" y="11"/>
                      </a:lnTo>
                      <a:lnTo>
                        <a:pt x="255" y="22"/>
                      </a:lnTo>
                      <a:lnTo>
                        <a:pt x="242" y="20"/>
                      </a:lnTo>
                      <a:lnTo>
                        <a:pt x="246" y="26"/>
                      </a:lnTo>
                      <a:lnTo>
                        <a:pt x="265" y="33"/>
                      </a:lnTo>
                      <a:lnTo>
                        <a:pt x="276" y="48"/>
                      </a:lnTo>
                      <a:lnTo>
                        <a:pt x="278" y="60"/>
                      </a:lnTo>
                      <a:lnTo>
                        <a:pt x="274" y="72"/>
                      </a:lnTo>
                      <a:lnTo>
                        <a:pt x="274" y="90"/>
                      </a:lnTo>
                      <a:lnTo>
                        <a:pt x="282" y="107"/>
                      </a:lnTo>
                      <a:lnTo>
                        <a:pt x="284" y="123"/>
                      </a:lnTo>
                      <a:lnTo>
                        <a:pt x="280" y="134"/>
                      </a:lnTo>
                      <a:lnTo>
                        <a:pt x="281" y="140"/>
                      </a:lnTo>
                      <a:lnTo>
                        <a:pt x="280" y="149"/>
                      </a:lnTo>
                      <a:lnTo>
                        <a:pt x="281" y="16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04" name="Freeform 293"/>
                <p:cNvSpPr>
                  <a:spLocks noChangeAspect="1"/>
                </p:cNvSpPr>
                <p:nvPr/>
              </p:nvSpPr>
              <p:spPr bwMode="gray">
                <a:xfrm>
                  <a:off x="1225" y="1133"/>
                  <a:ext cx="134" cy="107"/>
                </a:xfrm>
                <a:custGeom>
                  <a:avLst/>
                  <a:gdLst/>
                  <a:ahLst/>
                  <a:cxnLst>
                    <a:cxn ang="0">
                      <a:pos x="439" y="71"/>
                    </a:cxn>
                    <a:cxn ang="0">
                      <a:pos x="489" y="0"/>
                    </a:cxn>
                    <a:cxn ang="0">
                      <a:pos x="501" y="69"/>
                    </a:cxn>
                    <a:cxn ang="0">
                      <a:pos x="525" y="120"/>
                    </a:cxn>
                    <a:cxn ang="0">
                      <a:pos x="510" y="172"/>
                    </a:cxn>
                    <a:cxn ang="0">
                      <a:pos x="548" y="213"/>
                    </a:cxn>
                    <a:cxn ang="0">
                      <a:pos x="551" y="218"/>
                    </a:cxn>
                    <a:cxn ang="0">
                      <a:pos x="605" y="240"/>
                    </a:cxn>
                    <a:cxn ang="0">
                      <a:pos x="637" y="191"/>
                    </a:cxn>
                    <a:cxn ang="0">
                      <a:pos x="672" y="281"/>
                    </a:cxn>
                    <a:cxn ang="0">
                      <a:pos x="643" y="385"/>
                    </a:cxn>
                    <a:cxn ang="0">
                      <a:pos x="575" y="430"/>
                    </a:cxn>
                    <a:cxn ang="0">
                      <a:pos x="526" y="423"/>
                    </a:cxn>
                    <a:cxn ang="0">
                      <a:pos x="492" y="389"/>
                    </a:cxn>
                    <a:cxn ang="0">
                      <a:pos x="450" y="435"/>
                    </a:cxn>
                    <a:cxn ang="0">
                      <a:pos x="383" y="475"/>
                    </a:cxn>
                    <a:cxn ang="0">
                      <a:pos x="347" y="502"/>
                    </a:cxn>
                    <a:cxn ang="0">
                      <a:pos x="231" y="530"/>
                    </a:cxn>
                    <a:cxn ang="0">
                      <a:pos x="181" y="466"/>
                    </a:cxn>
                    <a:cxn ang="0">
                      <a:pos x="229" y="448"/>
                    </a:cxn>
                    <a:cxn ang="0">
                      <a:pos x="304" y="408"/>
                    </a:cxn>
                    <a:cxn ang="0">
                      <a:pos x="344" y="396"/>
                    </a:cxn>
                    <a:cxn ang="0">
                      <a:pos x="355" y="352"/>
                    </a:cxn>
                    <a:cxn ang="0">
                      <a:pos x="293" y="361"/>
                    </a:cxn>
                    <a:cxn ang="0">
                      <a:pos x="263" y="389"/>
                    </a:cxn>
                    <a:cxn ang="0">
                      <a:pos x="207" y="408"/>
                    </a:cxn>
                    <a:cxn ang="0">
                      <a:pos x="209" y="357"/>
                    </a:cxn>
                    <a:cxn ang="0">
                      <a:pos x="218" y="329"/>
                    </a:cxn>
                    <a:cxn ang="0">
                      <a:pos x="171" y="346"/>
                    </a:cxn>
                    <a:cxn ang="0">
                      <a:pos x="155" y="416"/>
                    </a:cxn>
                    <a:cxn ang="0">
                      <a:pos x="113" y="388"/>
                    </a:cxn>
                    <a:cxn ang="0">
                      <a:pos x="85" y="389"/>
                    </a:cxn>
                    <a:cxn ang="0">
                      <a:pos x="25" y="379"/>
                    </a:cxn>
                    <a:cxn ang="0">
                      <a:pos x="24" y="309"/>
                    </a:cxn>
                    <a:cxn ang="0">
                      <a:pos x="130" y="276"/>
                    </a:cxn>
                    <a:cxn ang="0">
                      <a:pos x="60" y="297"/>
                    </a:cxn>
                    <a:cxn ang="0">
                      <a:pos x="103" y="231"/>
                    </a:cxn>
                    <a:cxn ang="0">
                      <a:pos x="47" y="225"/>
                    </a:cxn>
                    <a:cxn ang="0">
                      <a:pos x="51" y="179"/>
                    </a:cxn>
                    <a:cxn ang="0">
                      <a:pos x="156" y="159"/>
                    </a:cxn>
                    <a:cxn ang="0">
                      <a:pos x="92" y="129"/>
                    </a:cxn>
                    <a:cxn ang="0">
                      <a:pos x="166" y="78"/>
                    </a:cxn>
                    <a:cxn ang="0">
                      <a:pos x="192" y="147"/>
                    </a:cxn>
                    <a:cxn ang="0">
                      <a:pos x="280" y="152"/>
                    </a:cxn>
                    <a:cxn ang="0">
                      <a:pos x="301" y="223"/>
                    </a:cxn>
                    <a:cxn ang="0">
                      <a:pos x="339" y="239"/>
                    </a:cxn>
                    <a:cxn ang="0">
                      <a:pos x="343" y="287"/>
                    </a:cxn>
                    <a:cxn ang="0">
                      <a:pos x="377" y="293"/>
                    </a:cxn>
                    <a:cxn ang="0">
                      <a:pos x="478" y="301"/>
                    </a:cxn>
                    <a:cxn ang="0">
                      <a:pos x="450" y="236"/>
                    </a:cxn>
                    <a:cxn ang="0">
                      <a:pos x="449" y="204"/>
                    </a:cxn>
                    <a:cxn ang="0">
                      <a:pos x="440" y="148"/>
                    </a:cxn>
                    <a:cxn ang="0">
                      <a:pos x="401" y="100"/>
                    </a:cxn>
                  </a:cxnLst>
                  <a:rect l="0" t="0" r="r" b="b"/>
                  <a:pathLst>
                    <a:path w="672" h="534">
                      <a:moveTo>
                        <a:pt x="420" y="83"/>
                      </a:moveTo>
                      <a:lnTo>
                        <a:pt x="420" y="80"/>
                      </a:lnTo>
                      <a:lnTo>
                        <a:pt x="420" y="82"/>
                      </a:lnTo>
                      <a:lnTo>
                        <a:pt x="433" y="81"/>
                      </a:lnTo>
                      <a:lnTo>
                        <a:pt x="439" y="71"/>
                      </a:lnTo>
                      <a:lnTo>
                        <a:pt x="439" y="59"/>
                      </a:lnTo>
                      <a:lnTo>
                        <a:pt x="458" y="8"/>
                      </a:lnTo>
                      <a:lnTo>
                        <a:pt x="466" y="3"/>
                      </a:lnTo>
                      <a:lnTo>
                        <a:pt x="478" y="6"/>
                      </a:lnTo>
                      <a:lnTo>
                        <a:pt x="489" y="0"/>
                      </a:lnTo>
                      <a:lnTo>
                        <a:pt x="503" y="26"/>
                      </a:lnTo>
                      <a:lnTo>
                        <a:pt x="503" y="37"/>
                      </a:lnTo>
                      <a:lnTo>
                        <a:pt x="493" y="49"/>
                      </a:lnTo>
                      <a:lnTo>
                        <a:pt x="495" y="61"/>
                      </a:lnTo>
                      <a:lnTo>
                        <a:pt x="501" y="69"/>
                      </a:lnTo>
                      <a:lnTo>
                        <a:pt x="500" y="76"/>
                      </a:lnTo>
                      <a:lnTo>
                        <a:pt x="501" y="94"/>
                      </a:lnTo>
                      <a:lnTo>
                        <a:pt x="504" y="99"/>
                      </a:lnTo>
                      <a:lnTo>
                        <a:pt x="511" y="102"/>
                      </a:lnTo>
                      <a:lnTo>
                        <a:pt x="525" y="120"/>
                      </a:lnTo>
                      <a:lnTo>
                        <a:pt x="526" y="129"/>
                      </a:lnTo>
                      <a:lnTo>
                        <a:pt x="525" y="139"/>
                      </a:lnTo>
                      <a:lnTo>
                        <a:pt x="527" y="143"/>
                      </a:lnTo>
                      <a:lnTo>
                        <a:pt x="519" y="152"/>
                      </a:lnTo>
                      <a:lnTo>
                        <a:pt x="510" y="172"/>
                      </a:lnTo>
                      <a:lnTo>
                        <a:pt x="500" y="178"/>
                      </a:lnTo>
                      <a:lnTo>
                        <a:pt x="512" y="183"/>
                      </a:lnTo>
                      <a:lnTo>
                        <a:pt x="536" y="178"/>
                      </a:lnTo>
                      <a:lnTo>
                        <a:pt x="554" y="196"/>
                      </a:lnTo>
                      <a:lnTo>
                        <a:pt x="548" y="213"/>
                      </a:lnTo>
                      <a:lnTo>
                        <a:pt x="541" y="215"/>
                      </a:lnTo>
                      <a:lnTo>
                        <a:pt x="531" y="234"/>
                      </a:lnTo>
                      <a:lnTo>
                        <a:pt x="533" y="243"/>
                      </a:lnTo>
                      <a:lnTo>
                        <a:pt x="543" y="222"/>
                      </a:lnTo>
                      <a:lnTo>
                        <a:pt x="551" y="218"/>
                      </a:lnTo>
                      <a:lnTo>
                        <a:pt x="560" y="215"/>
                      </a:lnTo>
                      <a:lnTo>
                        <a:pt x="579" y="218"/>
                      </a:lnTo>
                      <a:lnTo>
                        <a:pt x="594" y="266"/>
                      </a:lnTo>
                      <a:lnTo>
                        <a:pt x="600" y="242"/>
                      </a:lnTo>
                      <a:lnTo>
                        <a:pt x="605" y="240"/>
                      </a:lnTo>
                      <a:lnTo>
                        <a:pt x="600" y="236"/>
                      </a:lnTo>
                      <a:lnTo>
                        <a:pt x="595" y="207"/>
                      </a:lnTo>
                      <a:lnTo>
                        <a:pt x="601" y="196"/>
                      </a:lnTo>
                      <a:lnTo>
                        <a:pt x="606" y="184"/>
                      </a:lnTo>
                      <a:lnTo>
                        <a:pt x="637" y="191"/>
                      </a:lnTo>
                      <a:lnTo>
                        <a:pt x="659" y="215"/>
                      </a:lnTo>
                      <a:lnTo>
                        <a:pt x="671" y="245"/>
                      </a:lnTo>
                      <a:lnTo>
                        <a:pt x="670" y="258"/>
                      </a:lnTo>
                      <a:lnTo>
                        <a:pt x="672" y="265"/>
                      </a:lnTo>
                      <a:lnTo>
                        <a:pt x="672" y="281"/>
                      </a:lnTo>
                      <a:lnTo>
                        <a:pt x="670" y="296"/>
                      </a:lnTo>
                      <a:lnTo>
                        <a:pt x="660" y="304"/>
                      </a:lnTo>
                      <a:lnTo>
                        <a:pt x="654" y="347"/>
                      </a:lnTo>
                      <a:lnTo>
                        <a:pt x="649" y="357"/>
                      </a:lnTo>
                      <a:lnTo>
                        <a:pt x="643" y="385"/>
                      </a:lnTo>
                      <a:lnTo>
                        <a:pt x="635" y="404"/>
                      </a:lnTo>
                      <a:lnTo>
                        <a:pt x="618" y="405"/>
                      </a:lnTo>
                      <a:lnTo>
                        <a:pt x="611" y="410"/>
                      </a:lnTo>
                      <a:lnTo>
                        <a:pt x="600" y="425"/>
                      </a:lnTo>
                      <a:lnTo>
                        <a:pt x="575" y="430"/>
                      </a:lnTo>
                      <a:lnTo>
                        <a:pt x="560" y="423"/>
                      </a:lnTo>
                      <a:lnTo>
                        <a:pt x="552" y="416"/>
                      </a:lnTo>
                      <a:lnTo>
                        <a:pt x="546" y="409"/>
                      </a:lnTo>
                      <a:lnTo>
                        <a:pt x="547" y="395"/>
                      </a:lnTo>
                      <a:lnTo>
                        <a:pt x="526" y="423"/>
                      </a:lnTo>
                      <a:lnTo>
                        <a:pt x="509" y="425"/>
                      </a:lnTo>
                      <a:lnTo>
                        <a:pt x="490" y="421"/>
                      </a:lnTo>
                      <a:lnTo>
                        <a:pt x="500" y="411"/>
                      </a:lnTo>
                      <a:lnTo>
                        <a:pt x="492" y="398"/>
                      </a:lnTo>
                      <a:lnTo>
                        <a:pt x="492" y="389"/>
                      </a:lnTo>
                      <a:lnTo>
                        <a:pt x="484" y="394"/>
                      </a:lnTo>
                      <a:lnTo>
                        <a:pt x="481" y="405"/>
                      </a:lnTo>
                      <a:lnTo>
                        <a:pt x="472" y="416"/>
                      </a:lnTo>
                      <a:lnTo>
                        <a:pt x="461" y="421"/>
                      </a:lnTo>
                      <a:lnTo>
                        <a:pt x="450" y="435"/>
                      </a:lnTo>
                      <a:lnTo>
                        <a:pt x="425" y="442"/>
                      </a:lnTo>
                      <a:lnTo>
                        <a:pt x="414" y="442"/>
                      </a:lnTo>
                      <a:lnTo>
                        <a:pt x="386" y="457"/>
                      </a:lnTo>
                      <a:lnTo>
                        <a:pt x="387" y="466"/>
                      </a:lnTo>
                      <a:lnTo>
                        <a:pt x="383" y="475"/>
                      </a:lnTo>
                      <a:lnTo>
                        <a:pt x="376" y="480"/>
                      </a:lnTo>
                      <a:lnTo>
                        <a:pt x="375" y="485"/>
                      </a:lnTo>
                      <a:lnTo>
                        <a:pt x="358" y="495"/>
                      </a:lnTo>
                      <a:lnTo>
                        <a:pt x="348" y="497"/>
                      </a:lnTo>
                      <a:lnTo>
                        <a:pt x="347" y="502"/>
                      </a:lnTo>
                      <a:lnTo>
                        <a:pt x="332" y="503"/>
                      </a:lnTo>
                      <a:lnTo>
                        <a:pt x="325" y="514"/>
                      </a:lnTo>
                      <a:lnTo>
                        <a:pt x="299" y="528"/>
                      </a:lnTo>
                      <a:lnTo>
                        <a:pt x="277" y="534"/>
                      </a:lnTo>
                      <a:lnTo>
                        <a:pt x="231" y="530"/>
                      </a:lnTo>
                      <a:lnTo>
                        <a:pt x="202" y="512"/>
                      </a:lnTo>
                      <a:lnTo>
                        <a:pt x="184" y="495"/>
                      </a:lnTo>
                      <a:lnTo>
                        <a:pt x="177" y="482"/>
                      </a:lnTo>
                      <a:lnTo>
                        <a:pt x="177" y="478"/>
                      </a:lnTo>
                      <a:lnTo>
                        <a:pt x="181" y="466"/>
                      </a:lnTo>
                      <a:lnTo>
                        <a:pt x="191" y="455"/>
                      </a:lnTo>
                      <a:lnTo>
                        <a:pt x="198" y="454"/>
                      </a:lnTo>
                      <a:lnTo>
                        <a:pt x="212" y="446"/>
                      </a:lnTo>
                      <a:lnTo>
                        <a:pt x="224" y="443"/>
                      </a:lnTo>
                      <a:lnTo>
                        <a:pt x="229" y="448"/>
                      </a:lnTo>
                      <a:lnTo>
                        <a:pt x="235" y="447"/>
                      </a:lnTo>
                      <a:lnTo>
                        <a:pt x="242" y="441"/>
                      </a:lnTo>
                      <a:lnTo>
                        <a:pt x="242" y="431"/>
                      </a:lnTo>
                      <a:lnTo>
                        <a:pt x="253" y="415"/>
                      </a:lnTo>
                      <a:lnTo>
                        <a:pt x="304" y="408"/>
                      </a:lnTo>
                      <a:lnTo>
                        <a:pt x="315" y="409"/>
                      </a:lnTo>
                      <a:lnTo>
                        <a:pt x="317" y="420"/>
                      </a:lnTo>
                      <a:lnTo>
                        <a:pt x="327" y="420"/>
                      </a:lnTo>
                      <a:lnTo>
                        <a:pt x="334" y="404"/>
                      </a:lnTo>
                      <a:lnTo>
                        <a:pt x="344" y="396"/>
                      </a:lnTo>
                      <a:lnTo>
                        <a:pt x="350" y="383"/>
                      </a:lnTo>
                      <a:lnTo>
                        <a:pt x="363" y="372"/>
                      </a:lnTo>
                      <a:lnTo>
                        <a:pt x="368" y="362"/>
                      </a:lnTo>
                      <a:lnTo>
                        <a:pt x="366" y="352"/>
                      </a:lnTo>
                      <a:lnTo>
                        <a:pt x="355" y="352"/>
                      </a:lnTo>
                      <a:lnTo>
                        <a:pt x="343" y="376"/>
                      </a:lnTo>
                      <a:lnTo>
                        <a:pt x="331" y="372"/>
                      </a:lnTo>
                      <a:lnTo>
                        <a:pt x="294" y="383"/>
                      </a:lnTo>
                      <a:lnTo>
                        <a:pt x="289" y="372"/>
                      </a:lnTo>
                      <a:lnTo>
                        <a:pt x="293" y="361"/>
                      </a:lnTo>
                      <a:lnTo>
                        <a:pt x="278" y="372"/>
                      </a:lnTo>
                      <a:lnTo>
                        <a:pt x="277" y="358"/>
                      </a:lnTo>
                      <a:lnTo>
                        <a:pt x="272" y="356"/>
                      </a:lnTo>
                      <a:lnTo>
                        <a:pt x="270" y="376"/>
                      </a:lnTo>
                      <a:lnTo>
                        <a:pt x="263" y="389"/>
                      </a:lnTo>
                      <a:lnTo>
                        <a:pt x="251" y="392"/>
                      </a:lnTo>
                      <a:lnTo>
                        <a:pt x="247" y="379"/>
                      </a:lnTo>
                      <a:lnTo>
                        <a:pt x="239" y="394"/>
                      </a:lnTo>
                      <a:lnTo>
                        <a:pt x="224" y="398"/>
                      </a:lnTo>
                      <a:lnTo>
                        <a:pt x="207" y="408"/>
                      </a:lnTo>
                      <a:lnTo>
                        <a:pt x="200" y="396"/>
                      </a:lnTo>
                      <a:lnTo>
                        <a:pt x="202" y="389"/>
                      </a:lnTo>
                      <a:lnTo>
                        <a:pt x="215" y="373"/>
                      </a:lnTo>
                      <a:lnTo>
                        <a:pt x="212" y="372"/>
                      </a:lnTo>
                      <a:lnTo>
                        <a:pt x="209" y="357"/>
                      </a:lnTo>
                      <a:lnTo>
                        <a:pt x="210" y="340"/>
                      </a:lnTo>
                      <a:lnTo>
                        <a:pt x="225" y="330"/>
                      </a:lnTo>
                      <a:lnTo>
                        <a:pt x="235" y="319"/>
                      </a:lnTo>
                      <a:lnTo>
                        <a:pt x="227" y="319"/>
                      </a:lnTo>
                      <a:lnTo>
                        <a:pt x="218" y="329"/>
                      </a:lnTo>
                      <a:lnTo>
                        <a:pt x="199" y="324"/>
                      </a:lnTo>
                      <a:lnTo>
                        <a:pt x="191" y="363"/>
                      </a:lnTo>
                      <a:lnTo>
                        <a:pt x="186" y="367"/>
                      </a:lnTo>
                      <a:lnTo>
                        <a:pt x="180" y="349"/>
                      </a:lnTo>
                      <a:lnTo>
                        <a:pt x="171" y="346"/>
                      </a:lnTo>
                      <a:lnTo>
                        <a:pt x="170" y="363"/>
                      </a:lnTo>
                      <a:lnTo>
                        <a:pt x="178" y="376"/>
                      </a:lnTo>
                      <a:lnTo>
                        <a:pt x="177" y="394"/>
                      </a:lnTo>
                      <a:lnTo>
                        <a:pt x="171" y="396"/>
                      </a:lnTo>
                      <a:lnTo>
                        <a:pt x="155" y="416"/>
                      </a:lnTo>
                      <a:lnTo>
                        <a:pt x="143" y="415"/>
                      </a:lnTo>
                      <a:lnTo>
                        <a:pt x="138" y="396"/>
                      </a:lnTo>
                      <a:lnTo>
                        <a:pt x="138" y="378"/>
                      </a:lnTo>
                      <a:lnTo>
                        <a:pt x="124" y="389"/>
                      </a:lnTo>
                      <a:lnTo>
                        <a:pt x="113" y="388"/>
                      </a:lnTo>
                      <a:lnTo>
                        <a:pt x="114" y="405"/>
                      </a:lnTo>
                      <a:lnTo>
                        <a:pt x="114" y="420"/>
                      </a:lnTo>
                      <a:lnTo>
                        <a:pt x="102" y="417"/>
                      </a:lnTo>
                      <a:lnTo>
                        <a:pt x="80" y="399"/>
                      </a:lnTo>
                      <a:lnTo>
                        <a:pt x="85" y="389"/>
                      </a:lnTo>
                      <a:lnTo>
                        <a:pt x="76" y="383"/>
                      </a:lnTo>
                      <a:lnTo>
                        <a:pt x="78" y="369"/>
                      </a:lnTo>
                      <a:lnTo>
                        <a:pt x="64" y="374"/>
                      </a:lnTo>
                      <a:lnTo>
                        <a:pt x="58" y="388"/>
                      </a:lnTo>
                      <a:lnTo>
                        <a:pt x="25" y="379"/>
                      </a:lnTo>
                      <a:lnTo>
                        <a:pt x="10" y="372"/>
                      </a:lnTo>
                      <a:lnTo>
                        <a:pt x="0" y="358"/>
                      </a:lnTo>
                      <a:lnTo>
                        <a:pt x="1" y="351"/>
                      </a:lnTo>
                      <a:lnTo>
                        <a:pt x="11" y="325"/>
                      </a:lnTo>
                      <a:lnTo>
                        <a:pt x="24" y="309"/>
                      </a:lnTo>
                      <a:lnTo>
                        <a:pt x="51" y="307"/>
                      </a:lnTo>
                      <a:lnTo>
                        <a:pt x="87" y="309"/>
                      </a:lnTo>
                      <a:lnTo>
                        <a:pt x="94" y="306"/>
                      </a:lnTo>
                      <a:lnTo>
                        <a:pt x="105" y="291"/>
                      </a:lnTo>
                      <a:lnTo>
                        <a:pt x="130" y="276"/>
                      </a:lnTo>
                      <a:lnTo>
                        <a:pt x="140" y="259"/>
                      </a:lnTo>
                      <a:lnTo>
                        <a:pt x="122" y="272"/>
                      </a:lnTo>
                      <a:lnTo>
                        <a:pt x="101" y="276"/>
                      </a:lnTo>
                      <a:lnTo>
                        <a:pt x="86" y="288"/>
                      </a:lnTo>
                      <a:lnTo>
                        <a:pt x="60" y="297"/>
                      </a:lnTo>
                      <a:lnTo>
                        <a:pt x="22" y="293"/>
                      </a:lnTo>
                      <a:lnTo>
                        <a:pt x="22" y="270"/>
                      </a:lnTo>
                      <a:lnTo>
                        <a:pt x="33" y="245"/>
                      </a:lnTo>
                      <a:lnTo>
                        <a:pt x="76" y="240"/>
                      </a:lnTo>
                      <a:lnTo>
                        <a:pt x="103" y="231"/>
                      </a:lnTo>
                      <a:lnTo>
                        <a:pt x="144" y="226"/>
                      </a:lnTo>
                      <a:lnTo>
                        <a:pt x="157" y="212"/>
                      </a:lnTo>
                      <a:lnTo>
                        <a:pt x="134" y="222"/>
                      </a:lnTo>
                      <a:lnTo>
                        <a:pt x="55" y="231"/>
                      </a:lnTo>
                      <a:lnTo>
                        <a:pt x="47" y="225"/>
                      </a:lnTo>
                      <a:lnTo>
                        <a:pt x="47" y="210"/>
                      </a:lnTo>
                      <a:lnTo>
                        <a:pt x="53" y="200"/>
                      </a:lnTo>
                      <a:lnTo>
                        <a:pt x="60" y="196"/>
                      </a:lnTo>
                      <a:lnTo>
                        <a:pt x="58" y="188"/>
                      </a:lnTo>
                      <a:lnTo>
                        <a:pt x="51" y="179"/>
                      </a:lnTo>
                      <a:lnTo>
                        <a:pt x="62" y="158"/>
                      </a:lnTo>
                      <a:lnTo>
                        <a:pt x="76" y="151"/>
                      </a:lnTo>
                      <a:lnTo>
                        <a:pt x="103" y="153"/>
                      </a:lnTo>
                      <a:lnTo>
                        <a:pt x="118" y="151"/>
                      </a:lnTo>
                      <a:lnTo>
                        <a:pt x="156" y="159"/>
                      </a:lnTo>
                      <a:lnTo>
                        <a:pt x="161" y="154"/>
                      </a:lnTo>
                      <a:lnTo>
                        <a:pt x="151" y="154"/>
                      </a:lnTo>
                      <a:lnTo>
                        <a:pt x="144" y="143"/>
                      </a:lnTo>
                      <a:lnTo>
                        <a:pt x="100" y="139"/>
                      </a:lnTo>
                      <a:lnTo>
                        <a:pt x="92" y="129"/>
                      </a:lnTo>
                      <a:lnTo>
                        <a:pt x="101" y="103"/>
                      </a:lnTo>
                      <a:lnTo>
                        <a:pt x="113" y="88"/>
                      </a:lnTo>
                      <a:lnTo>
                        <a:pt x="138" y="88"/>
                      </a:lnTo>
                      <a:lnTo>
                        <a:pt x="146" y="78"/>
                      </a:lnTo>
                      <a:lnTo>
                        <a:pt x="166" y="78"/>
                      </a:lnTo>
                      <a:lnTo>
                        <a:pt x="180" y="83"/>
                      </a:lnTo>
                      <a:lnTo>
                        <a:pt x="191" y="97"/>
                      </a:lnTo>
                      <a:lnTo>
                        <a:pt x="191" y="116"/>
                      </a:lnTo>
                      <a:lnTo>
                        <a:pt x="186" y="124"/>
                      </a:lnTo>
                      <a:lnTo>
                        <a:pt x="192" y="147"/>
                      </a:lnTo>
                      <a:lnTo>
                        <a:pt x="219" y="147"/>
                      </a:lnTo>
                      <a:lnTo>
                        <a:pt x="234" y="136"/>
                      </a:lnTo>
                      <a:lnTo>
                        <a:pt x="258" y="135"/>
                      </a:lnTo>
                      <a:lnTo>
                        <a:pt x="258" y="148"/>
                      </a:lnTo>
                      <a:lnTo>
                        <a:pt x="280" y="152"/>
                      </a:lnTo>
                      <a:lnTo>
                        <a:pt x="288" y="179"/>
                      </a:lnTo>
                      <a:lnTo>
                        <a:pt x="302" y="200"/>
                      </a:lnTo>
                      <a:lnTo>
                        <a:pt x="312" y="200"/>
                      </a:lnTo>
                      <a:lnTo>
                        <a:pt x="321" y="210"/>
                      </a:lnTo>
                      <a:lnTo>
                        <a:pt x="301" y="223"/>
                      </a:lnTo>
                      <a:lnTo>
                        <a:pt x="300" y="234"/>
                      </a:lnTo>
                      <a:lnTo>
                        <a:pt x="310" y="237"/>
                      </a:lnTo>
                      <a:lnTo>
                        <a:pt x="336" y="227"/>
                      </a:lnTo>
                      <a:lnTo>
                        <a:pt x="336" y="232"/>
                      </a:lnTo>
                      <a:lnTo>
                        <a:pt x="339" y="239"/>
                      </a:lnTo>
                      <a:lnTo>
                        <a:pt x="342" y="250"/>
                      </a:lnTo>
                      <a:lnTo>
                        <a:pt x="336" y="258"/>
                      </a:lnTo>
                      <a:lnTo>
                        <a:pt x="340" y="256"/>
                      </a:lnTo>
                      <a:lnTo>
                        <a:pt x="344" y="271"/>
                      </a:lnTo>
                      <a:lnTo>
                        <a:pt x="343" y="287"/>
                      </a:lnTo>
                      <a:lnTo>
                        <a:pt x="349" y="297"/>
                      </a:lnTo>
                      <a:lnTo>
                        <a:pt x="359" y="298"/>
                      </a:lnTo>
                      <a:lnTo>
                        <a:pt x="366" y="297"/>
                      </a:lnTo>
                      <a:lnTo>
                        <a:pt x="371" y="292"/>
                      </a:lnTo>
                      <a:lnTo>
                        <a:pt x="377" y="293"/>
                      </a:lnTo>
                      <a:lnTo>
                        <a:pt x="395" y="288"/>
                      </a:lnTo>
                      <a:lnTo>
                        <a:pt x="399" y="297"/>
                      </a:lnTo>
                      <a:lnTo>
                        <a:pt x="419" y="293"/>
                      </a:lnTo>
                      <a:lnTo>
                        <a:pt x="469" y="303"/>
                      </a:lnTo>
                      <a:lnTo>
                        <a:pt x="478" y="301"/>
                      </a:lnTo>
                      <a:lnTo>
                        <a:pt x="482" y="283"/>
                      </a:lnTo>
                      <a:lnTo>
                        <a:pt x="482" y="261"/>
                      </a:lnTo>
                      <a:lnTo>
                        <a:pt x="468" y="245"/>
                      </a:lnTo>
                      <a:lnTo>
                        <a:pt x="462" y="233"/>
                      </a:lnTo>
                      <a:lnTo>
                        <a:pt x="450" y="236"/>
                      </a:lnTo>
                      <a:lnTo>
                        <a:pt x="444" y="229"/>
                      </a:lnTo>
                      <a:lnTo>
                        <a:pt x="440" y="221"/>
                      </a:lnTo>
                      <a:lnTo>
                        <a:pt x="431" y="227"/>
                      </a:lnTo>
                      <a:lnTo>
                        <a:pt x="425" y="218"/>
                      </a:lnTo>
                      <a:lnTo>
                        <a:pt x="449" y="204"/>
                      </a:lnTo>
                      <a:lnTo>
                        <a:pt x="451" y="193"/>
                      </a:lnTo>
                      <a:lnTo>
                        <a:pt x="462" y="190"/>
                      </a:lnTo>
                      <a:lnTo>
                        <a:pt x="456" y="163"/>
                      </a:lnTo>
                      <a:lnTo>
                        <a:pt x="450" y="152"/>
                      </a:lnTo>
                      <a:lnTo>
                        <a:pt x="440" y="148"/>
                      </a:lnTo>
                      <a:lnTo>
                        <a:pt x="438" y="142"/>
                      </a:lnTo>
                      <a:lnTo>
                        <a:pt x="424" y="139"/>
                      </a:lnTo>
                      <a:lnTo>
                        <a:pt x="402" y="120"/>
                      </a:lnTo>
                      <a:lnTo>
                        <a:pt x="401" y="110"/>
                      </a:lnTo>
                      <a:lnTo>
                        <a:pt x="401" y="100"/>
                      </a:lnTo>
                      <a:lnTo>
                        <a:pt x="396" y="93"/>
                      </a:lnTo>
                      <a:lnTo>
                        <a:pt x="412" y="89"/>
                      </a:lnTo>
                      <a:lnTo>
                        <a:pt x="420" y="8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05" name="Freeform 294"/>
                <p:cNvSpPr>
                  <a:spLocks noChangeAspect="1"/>
                </p:cNvSpPr>
                <p:nvPr/>
              </p:nvSpPr>
              <p:spPr bwMode="gray">
                <a:xfrm>
                  <a:off x="1168" y="1099"/>
                  <a:ext cx="80" cy="82"/>
                </a:xfrm>
                <a:custGeom>
                  <a:avLst/>
                  <a:gdLst/>
                  <a:ahLst/>
                  <a:cxnLst>
                    <a:cxn ang="0">
                      <a:pos x="157" y="126"/>
                    </a:cxn>
                    <a:cxn ang="0">
                      <a:pos x="177" y="100"/>
                    </a:cxn>
                    <a:cxn ang="0">
                      <a:pos x="197" y="75"/>
                    </a:cxn>
                    <a:cxn ang="0">
                      <a:pos x="224" y="48"/>
                    </a:cxn>
                    <a:cxn ang="0">
                      <a:pos x="242" y="51"/>
                    </a:cxn>
                    <a:cxn ang="0">
                      <a:pos x="269" y="44"/>
                    </a:cxn>
                    <a:cxn ang="0">
                      <a:pos x="274" y="72"/>
                    </a:cxn>
                    <a:cxn ang="0">
                      <a:pos x="285" y="59"/>
                    </a:cxn>
                    <a:cxn ang="0">
                      <a:pos x="303" y="57"/>
                    </a:cxn>
                    <a:cxn ang="0">
                      <a:pos x="329" y="43"/>
                    </a:cxn>
                    <a:cxn ang="0">
                      <a:pos x="307" y="23"/>
                    </a:cxn>
                    <a:cxn ang="0">
                      <a:pos x="343" y="0"/>
                    </a:cxn>
                    <a:cxn ang="0">
                      <a:pos x="382" y="37"/>
                    </a:cxn>
                    <a:cxn ang="0">
                      <a:pos x="397" y="72"/>
                    </a:cxn>
                    <a:cxn ang="0">
                      <a:pos x="356" y="91"/>
                    </a:cxn>
                    <a:cxn ang="0">
                      <a:pos x="353" y="119"/>
                    </a:cxn>
                    <a:cxn ang="0">
                      <a:pos x="369" y="159"/>
                    </a:cxn>
                    <a:cxn ang="0">
                      <a:pos x="355" y="173"/>
                    </a:cxn>
                    <a:cxn ang="0">
                      <a:pos x="370" y="190"/>
                    </a:cxn>
                    <a:cxn ang="0">
                      <a:pos x="350" y="237"/>
                    </a:cxn>
                    <a:cxn ang="0">
                      <a:pos x="314" y="258"/>
                    </a:cxn>
                    <a:cxn ang="0">
                      <a:pos x="300" y="309"/>
                    </a:cxn>
                    <a:cxn ang="0">
                      <a:pos x="265" y="253"/>
                    </a:cxn>
                    <a:cxn ang="0">
                      <a:pos x="275" y="195"/>
                    </a:cxn>
                    <a:cxn ang="0">
                      <a:pos x="262" y="193"/>
                    </a:cxn>
                    <a:cxn ang="0">
                      <a:pos x="244" y="206"/>
                    </a:cxn>
                    <a:cxn ang="0">
                      <a:pos x="244" y="244"/>
                    </a:cxn>
                    <a:cxn ang="0">
                      <a:pos x="216" y="239"/>
                    </a:cxn>
                    <a:cxn ang="0">
                      <a:pos x="217" y="264"/>
                    </a:cxn>
                    <a:cxn ang="0">
                      <a:pos x="231" y="302"/>
                    </a:cxn>
                    <a:cxn ang="0">
                      <a:pos x="211" y="342"/>
                    </a:cxn>
                    <a:cxn ang="0">
                      <a:pos x="195" y="324"/>
                    </a:cxn>
                    <a:cxn ang="0">
                      <a:pos x="181" y="295"/>
                    </a:cxn>
                    <a:cxn ang="0">
                      <a:pos x="174" y="318"/>
                    </a:cxn>
                    <a:cxn ang="0">
                      <a:pos x="181" y="336"/>
                    </a:cxn>
                    <a:cxn ang="0">
                      <a:pos x="181" y="368"/>
                    </a:cxn>
                    <a:cxn ang="0">
                      <a:pos x="171" y="393"/>
                    </a:cxn>
                    <a:cxn ang="0">
                      <a:pos x="145" y="384"/>
                    </a:cxn>
                    <a:cxn ang="0">
                      <a:pos x="131" y="393"/>
                    </a:cxn>
                    <a:cxn ang="0">
                      <a:pos x="114" y="351"/>
                    </a:cxn>
                    <a:cxn ang="0">
                      <a:pos x="114" y="319"/>
                    </a:cxn>
                    <a:cxn ang="0">
                      <a:pos x="101" y="360"/>
                    </a:cxn>
                    <a:cxn ang="0">
                      <a:pos x="56" y="360"/>
                    </a:cxn>
                    <a:cxn ang="0">
                      <a:pos x="58" y="334"/>
                    </a:cxn>
                    <a:cxn ang="0">
                      <a:pos x="37" y="378"/>
                    </a:cxn>
                    <a:cxn ang="0">
                      <a:pos x="12" y="367"/>
                    </a:cxn>
                    <a:cxn ang="0">
                      <a:pos x="2" y="346"/>
                    </a:cxn>
                    <a:cxn ang="0">
                      <a:pos x="15" y="308"/>
                    </a:cxn>
                    <a:cxn ang="0">
                      <a:pos x="29" y="274"/>
                    </a:cxn>
                    <a:cxn ang="0">
                      <a:pos x="59" y="274"/>
                    </a:cxn>
                    <a:cxn ang="0">
                      <a:pos x="82" y="239"/>
                    </a:cxn>
                    <a:cxn ang="0">
                      <a:pos x="90" y="209"/>
                    </a:cxn>
                    <a:cxn ang="0">
                      <a:pos x="111" y="206"/>
                    </a:cxn>
                    <a:cxn ang="0">
                      <a:pos x="134" y="178"/>
                    </a:cxn>
                    <a:cxn ang="0">
                      <a:pos x="147" y="150"/>
                    </a:cxn>
                  </a:cxnLst>
                  <a:rect l="0" t="0" r="r" b="b"/>
                  <a:pathLst>
                    <a:path w="399" h="411">
                      <a:moveTo>
                        <a:pt x="154" y="134"/>
                      </a:moveTo>
                      <a:lnTo>
                        <a:pt x="156" y="136"/>
                      </a:lnTo>
                      <a:lnTo>
                        <a:pt x="157" y="126"/>
                      </a:lnTo>
                      <a:lnTo>
                        <a:pt x="166" y="120"/>
                      </a:lnTo>
                      <a:lnTo>
                        <a:pt x="170" y="109"/>
                      </a:lnTo>
                      <a:lnTo>
                        <a:pt x="177" y="100"/>
                      </a:lnTo>
                      <a:lnTo>
                        <a:pt x="184" y="99"/>
                      </a:lnTo>
                      <a:lnTo>
                        <a:pt x="187" y="89"/>
                      </a:lnTo>
                      <a:lnTo>
                        <a:pt x="197" y="75"/>
                      </a:lnTo>
                      <a:lnTo>
                        <a:pt x="198" y="61"/>
                      </a:lnTo>
                      <a:lnTo>
                        <a:pt x="221" y="57"/>
                      </a:lnTo>
                      <a:lnTo>
                        <a:pt x="224" y="48"/>
                      </a:lnTo>
                      <a:lnTo>
                        <a:pt x="232" y="49"/>
                      </a:lnTo>
                      <a:lnTo>
                        <a:pt x="238" y="57"/>
                      </a:lnTo>
                      <a:lnTo>
                        <a:pt x="242" y="51"/>
                      </a:lnTo>
                      <a:lnTo>
                        <a:pt x="256" y="50"/>
                      </a:lnTo>
                      <a:lnTo>
                        <a:pt x="260" y="45"/>
                      </a:lnTo>
                      <a:lnTo>
                        <a:pt x="269" y="44"/>
                      </a:lnTo>
                      <a:lnTo>
                        <a:pt x="267" y="60"/>
                      </a:lnTo>
                      <a:lnTo>
                        <a:pt x="270" y="76"/>
                      </a:lnTo>
                      <a:lnTo>
                        <a:pt x="274" y="72"/>
                      </a:lnTo>
                      <a:lnTo>
                        <a:pt x="271" y="57"/>
                      </a:lnTo>
                      <a:lnTo>
                        <a:pt x="275" y="48"/>
                      </a:lnTo>
                      <a:lnTo>
                        <a:pt x="285" y="59"/>
                      </a:lnTo>
                      <a:lnTo>
                        <a:pt x="298" y="66"/>
                      </a:lnTo>
                      <a:lnTo>
                        <a:pt x="306" y="66"/>
                      </a:lnTo>
                      <a:lnTo>
                        <a:pt x="303" y="57"/>
                      </a:lnTo>
                      <a:lnTo>
                        <a:pt x="319" y="61"/>
                      </a:lnTo>
                      <a:lnTo>
                        <a:pt x="330" y="49"/>
                      </a:lnTo>
                      <a:lnTo>
                        <a:pt x="329" y="43"/>
                      </a:lnTo>
                      <a:lnTo>
                        <a:pt x="322" y="44"/>
                      </a:lnTo>
                      <a:lnTo>
                        <a:pt x="313" y="37"/>
                      </a:lnTo>
                      <a:lnTo>
                        <a:pt x="307" y="23"/>
                      </a:lnTo>
                      <a:lnTo>
                        <a:pt x="317" y="19"/>
                      </a:lnTo>
                      <a:lnTo>
                        <a:pt x="323" y="7"/>
                      </a:lnTo>
                      <a:lnTo>
                        <a:pt x="343" y="0"/>
                      </a:lnTo>
                      <a:lnTo>
                        <a:pt x="365" y="18"/>
                      </a:lnTo>
                      <a:lnTo>
                        <a:pt x="365" y="24"/>
                      </a:lnTo>
                      <a:lnTo>
                        <a:pt x="382" y="37"/>
                      </a:lnTo>
                      <a:lnTo>
                        <a:pt x="399" y="57"/>
                      </a:lnTo>
                      <a:lnTo>
                        <a:pt x="399" y="66"/>
                      </a:lnTo>
                      <a:lnTo>
                        <a:pt x="397" y="72"/>
                      </a:lnTo>
                      <a:lnTo>
                        <a:pt x="384" y="77"/>
                      </a:lnTo>
                      <a:lnTo>
                        <a:pt x="381" y="85"/>
                      </a:lnTo>
                      <a:lnTo>
                        <a:pt x="356" y="91"/>
                      </a:lnTo>
                      <a:lnTo>
                        <a:pt x="349" y="99"/>
                      </a:lnTo>
                      <a:lnTo>
                        <a:pt x="348" y="108"/>
                      </a:lnTo>
                      <a:lnTo>
                        <a:pt x="353" y="119"/>
                      </a:lnTo>
                      <a:lnTo>
                        <a:pt x="376" y="148"/>
                      </a:lnTo>
                      <a:lnTo>
                        <a:pt x="377" y="159"/>
                      </a:lnTo>
                      <a:lnTo>
                        <a:pt x="369" y="159"/>
                      </a:lnTo>
                      <a:lnTo>
                        <a:pt x="360" y="152"/>
                      </a:lnTo>
                      <a:lnTo>
                        <a:pt x="353" y="159"/>
                      </a:lnTo>
                      <a:lnTo>
                        <a:pt x="355" y="173"/>
                      </a:lnTo>
                      <a:lnTo>
                        <a:pt x="364" y="174"/>
                      </a:lnTo>
                      <a:lnTo>
                        <a:pt x="366" y="186"/>
                      </a:lnTo>
                      <a:lnTo>
                        <a:pt x="370" y="190"/>
                      </a:lnTo>
                      <a:lnTo>
                        <a:pt x="375" y="210"/>
                      </a:lnTo>
                      <a:lnTo>
                        <a:pt x="366" y="222"/>
                      </a:lnTo>
                      <a:lnTo>
                        <a:pt x="350" y="237"/>
                      </a:lnTo>
                      <a:lnTo>
                        <a:pt x="324" y="237"/>
                      </a:lnTo>
                      <a:lnTo>
                        <a:pt x="318" y="244"/>
                      </a:lnTo>
                      <a:lnTo>
                        <a:pt x="314" y="258"/>
                      </a:lnTo>
                      <a:lnTo>
                        <a:pt x="317" y="288"/>
                      </a:lnTo>
                      <a:lnTo>
                        <a:pt x="313" y="302"/>
                      </a:lnTo>
                      <a:lnTo>
                        <a:pt x="300" y="309"/>
                      </a:lnTo>
                      <a:lnTo>
                        <a:pt x="287" y="307"/>
                      </a:lnTo>
                      <a:lnTo>
                        <a:pt x="265" y="269"/>
                      </a:lnTo>
                      <a:lnTo>
                        <a:pt x="265" y="253"/>
                      </a:lnTo>
                      <a:lnTo>
                        <a:pt x="269" y="237"/>
                      </a:lnTo>
                      <a:lnTo>
                        <a:pt x="268" y="220"/>
                      </a:lnTo>
                      <a:lnTo>
                        <a:pt x="275" y="195"/>
                      </a:lnTo>
                      <a:lnTo>
                        <a:pt x="276" y="183"/>
                      </a:lnTo>
                      <a:lnTo>
                        <a:pt x="270" y="182"/>
                      </a:lnTo>
                      <a:lnTo>
                        <a:pt x="262" y="193"/>
                      </a:lnTo>
                      <a:lnTo>
                        <a:pt x="246" y="189"/>
                      </a:lnTo>
                      <a:lnTo>
                        <a:pt x="244" y="200"/>
                      </a:lnTo>
                      <a:lnTo>
                        <a:pt x="244" y="206"/>
                      </a:lnTo>
                      <a:lnTo>
                        <a:pt x="237" y="213"/>
                      </a:lnTo>
                      <a:lnTo>
                        <a:pt x="243" y="220"/>
                      </a:lnTo>
                      <a:lnTo>
                        <a:pt x="244" y="244"/>
                      </a:lnTo>
                      <a:lnTo>
                        <a:pt x="235" y="255"/>
                      </a:lnTo>
                      <a:lnTo>
                        <a:pt x="225" y="242"/>
                      </a:lnTo>
                      <a:lnTo>
                        <a:pt x="216" y="239"/>
                      </a:lnTo>
                      <a:lnTo>
                        <a:pt x="216" y="247"/>
                      </a:lnTo>
                      <a:lnTo>
                        <a:pt x="211" y="256"/>
                      </a:lnTo>
                      <a:lnTo>
                        <a:pt x="217" y="264"/>
                      </a:lnTo>
                      <a:lnTo>
                        <a:pt x="227" y="268"/>
                      </a:lnTo>
                      <a:lnTo>
                        <a:pt x="233" y="291"/>
                      </a:lnTo>
                      <a:lnTo>
                        <a:pt x="231" y="302"/>
                      </a:lnTo>
                      <a:lnTo>
                        <a:pt x="216" y="311"/>
                      </a:lnTo>
                      <a:lnTo>
                        <a:pt x="215" y="331"/>
                      </a:lnTo>
                      <a:lnTo>
                        <a:pt x="211" y="342"/>
                      </a:lnTo>
                      <a:lnTo>
                        <a:pt x="209" y="340"/>
                      </a:lnTo>
                      <a:lnTo>
                        <a:pt x="201" y="344"/>
                      </a:lnTo>
                      <a:lnTo>
                        <a:pt x="195" y="324"/>
                      </a:lnTo>
                      <a:lnTo>
                        <a:pt x="188" y="308"/>
                      </a:lnTo>
                      <a:lnTo>
                        <a:pt x="185" y="287"/>
                      </a:lnTo>
                      <a:lnTo>
                        <a:pt x="181" y="295"/>
                      </a:lnTo>
                      <a:lnTo>
                        <a:pt x="173" y="290"/>
                      </a:lnTo>
                      <a:lnTo>
                        <a:pt x="172" y="301"/>
                      </a:lnTo>
                      <a:lnTo>
                        <a:pt x="174" y="318"/>
                      </a:lnTo>
                      <a:lnTo>
                        <a:pt x="178" y="324"/>
                      </a:lnTo>
                      <a:lnTo>
                        <a:pt x="173" y="334"/>
                      </a:lnTo>
                      <a:lnTo>
                        <a:pt x="181" y="336"/>
                      </a:lnTo>
                      <a:lnTo>
                        <a:pt x="162" y="346"/>
                      </a:lnTo>
                      <a:lnTo>
                        <a:pt x="173" y="352"/>
                      </a:lnTo>
                      <a:lnTo>
                        <a:pt x="181" y="368"/>
                      </a:lnTo>
                      <a:lnTo>
                        <a:pt x="182" y="376"/>
                      </a:lnTo>
                      <a:lnTo>
                        <a:pt x="173" y="376"/>
                      </a:lnTo>
                      <a:lnTo>
                        <a:pt x="171" y="393"/>
                      </a:lnTo>
                      <a:lnTo>
                        <a:pt x="162" y="398"/>
                      </a:lnTo>
                      <a:lnTo>
                        <a:pt x="154" y="398"/>
                      </a:lnTo>
                      <a:lnTo>
                        <a:pt x="145" y="384"/>
                      </a:lnTo>
                      <a:lnTo>
                        <a:pt x="144" y="400"/>
                      </a:lnTo>
                      <a:lnTo>
                        <a:pt x="139" y="411"/>
                      </a:lnTo>
                      <a:lnTo>
                        <a:pt x="131" y="393"/>
                      </a:lnTo>
                      <a:lnTo>
                        <a:pt x="130" y="367"/>
                      </a:lnTo>
                      <a:lnTo>
                        <a:pt x="123" y="367"/>
                      </a:lnTo>
                      <a:lnTo>
                        <a:pt x="114" y="351"/>
                      </a:lnTo>
                      <a:lnTo>
                        <a:pt x="118" y="339"/>
                      </a:lnTo>
                      <a:lnTo>
                        <a:pt x="117" y="328"/>
                      </a:lnTo>
                      <a:lnTo>
                        <a:pt x="114" y="319"/>
                      </a:lnTo>
                      <a:lnTo>
                        <a:pt x="103" y="329"/>
                      </a:lnTo>
                      <a:lnTo>
                        <a:pt x="101" y="349"/>
                      </a:lnTo>
                      <a:lnTo>
                        <a:pt x="101" y="360"/>
                      </a:lnTo>
                      <a:lnTo>
                        <a:pt x="91" y="382"/>
                      </a:lnTo>
                      <a:lnTo>
                        <a:pt x="82" y="371"/>
                      </a:lnTo>
                      <a:lnTo>
                        <a:pt x="56" y="360"/>
                      </a:lnTo>
                      <a:lnTo>
                        <a:pt x="55" y="352"/>
                      </a:lnTo>
                      <a:lnTo>
                        <a:pt x="58" y="346"/>
                      </a:lnTo>
                      <a:lnTo>
                        <a:pt x="58" y="334"/>
                      </a:lnTo>
                      <a:lnTo>
                        <a:pt x="50" y="356"/>
                      </a:lnTo>
                      <a:lnTo>
                        <a:pt x="44" y="361"/>
                      </a:lnTo>
                      <a:lnTo>
                        <a:pt x="37" y="378"/>
                      </a:lnTo>
                      <a:lnTo>
                        <a:pt x="21" y="383"/>
                      </a:lnTo>
                      <a:lnTo>
                        <a:pt x="12" y="373"/>
                      </a:lnTo>
                      <a:lnTo>
                        <a:pt x="12" y="367"/>
                      </a:lnTo>
                      <a:lnTo>
                        <a:pt x="25" y="333"/>
                      </a:lnTo>
                      <a:lnTo>
                        <a:pt x="16" y="328"/>
                      </a:lnTo>
                      <a:lnTo>
                        <a:pt x="2" y="346"/>
                      </a:lnTo>
                      <a:lnTo>
                        <a:pt x="0" y="326"/>
                      </a:lnTo>
                      <a:lnTo>
                        <a:pt x="5" y="317"/>
                      </a:lnTo>
                      <a:lnTo>
                        <a:pt x="15" y="308"/>
                      </a:lnTo>
                      <a:lnTo>
                        <a:pt x="16" y="285"/>
                      </a:lnTo>
                      <a:lnTo>
                        <a:pt x="27" y="280"/>
                      </a:lnTo>
                      <a:lnTo>
                        <a:pt x="29" y="274"/>
                      </a:lnTo>
                      <a:lnTo>
                        <a:pt x="39" y="266"/>
                      </a:lnTo>
                      <a:lnTo>
                        <a:pt x="47" y="266"/>
                      </a:lnTo>
                      <a:lnTo>
                        <a:pt x="59" y="274"/>
                      </a:lnTo>
                      <a:lnTo>
                        <a:pt x="64" y="269"/>
                      </a:lnTo>
                      <a:lnTo>
                        <a:pt x="70" y="271"/>
                      </a:lnTo>
                      <a:lnTo>
                        <a:pt x="82" y="239"/>
                      </a:lnTo>
                      <a:lnTo>
                        <a:pt x="90" y="231"/>
                      </a:lnTo>
                      <a:lnTo>
                        <a:pt x="91" y="225"/>
                      </a:lnTo>
                      <a:lnTo>
                        <a:pt x="90" y="209"/>
                      </a:lnTo>
                      <a:lnTo>
                        <a:pt x="93" y="216"/>
                      </a:lnTo>
                      <a:lnTo>
                        <a:pt x="99" y="213"/>
                      </a:lnTo>
                      <a:lnTo>
                        <a:pt x="111" y="206"/>
                      </a:lnTo>
                      <a:lnTo>
                        <a:pt x="114" y="198"/>
                      </a:lnTo>
                      <a:lnTo>
                        <a:pt x="120" y="198"/>
                      </a:lnTo>
                      <a:lnTo>
                        <a:pt x="134" y="178"/>
                      </a:lnTo>
                      <a:lnTo>
                        <a:pt x="147" y="174"/>
                      </a:lnTo>
                      <a:lnTo>
                        <a:pt x="138" y="170"/>
                      </a:lnTo>
                      <a:lnTo>
                        <a:pt x="147" y="150"/>
                      </a:lnTo>
                      <a:lnTo>
                        <a:pt x="149" y="139"/>
                      </a:lnTo>
                      <a:lnTo>
                        <a:pt x="154" y="13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06" name="Freeform 295"/>
                <p:cNvSpPr>
                  <a:spLocks noChangeAspect="1"/>
                </p:cNvSpPr>
                <p:nvPr/>
              </p:nvSpPr>
              <p:spPr bwMode="gray">
                <a:xfrm>
                  <a:off x="1271" y="1070"/>
                  <a:ext cx="40" cy="39"/>
                </a:xfrm>
                <a:custGeom>
                  <a:avLst/>
                  <a:gdLst/>
                  <a:ahLst/>
                  <a:cxnLst>
                    <a:cxn ang="0">
                      <a:pos x="76" y="19"/>
                    </a:cxn>
                    <a:cxn ang="0">
                      <a:pos x="84" y="23"/>
                    </a:cxn>
                    <a:cxn ang="0">
                      <a:pos x="84" y="19"/>
                    </a:cxn>
                    <a:cxn ang="0">
                      <a:pos x="95" y="13"/>
                    </a:cxn>
                    <a:cxn ang="0">
                      <a:pos x="127" y="7"/>
                    </a:cxn>
                    <a:cxn ang="0">
                      <a:pos x="128" y="13"/>
                    </a:cxn>
                    <a:cxn ang="0">
                      <a:pos x="138" y="16"/>
                    </a:cxn>
                    <a:cxn ang="0">
                      <a:pos x="145" y="5"/>
                    </a:cxn>
                    <a:cxn ang="0">
                      <a:pos x="172" y="0"/>
                    </a:cxn>
                    <a:cxn ang="0">
                      <a:pos x="198" y="8"/>
                    </a:cxn>
                    <a:cxn ang="0">
                      <a:pos x="200" y="21"/>
                    </a:cxn>
                    <a:cxn ang="0">
                      <a:pos x="199" y="37"/>
                    </a:cxn>
                    <a:cxn ang="0">
                      <a:pos x="194" y="46"/>
                    </a:cxn>
                    <a:cxn ang="0">
                      <a:pos x="149" y="60"/>
                    </a:cxn>
                    <a:cxn ang="0">
                      <a:pos x="135" y="60"/>
                    </a:cxn>
                    <a:cxn ang="0">
                      <a:pos x="134" y="65"/>
                    </a:cxn>
                    <a:cxn ang="0">
                      <a:pos x="127" y="70"/>
                    </a:cxn>
                    <a:cxn ang="0">
                      <a:pos x="134" y="76"/>
                    </a:cxn>
                    <a:cxn ang="0">
                      <a:pos x="129" y="80"/>
                    </a:cxn>
                    <a:cxn ang="0">
                      <a:pos x="105" y="81"/>
                    </a:cxn>
                    <a:cxn ang="0">
                      <a:pos x="107" y="85"/>
                    </a:cxn>
                    <a:cxn ang="0">
                      <a:pos x="107" y="97"/>
                    </a:cxn>
                    <a:cxn ang="0">
                      <a:pos x="114" y="87"/>
                    </a:cxn>
                    <a:cxn ang="0">
                      <a:pos x="116" y="94"/>
                    </a:cxn>
                    <a:cxn ang="0">
                      <a:pos x="111" y="104"/>
                    </a:cxn>
                    <a:cxn ang="0">
                      <a:pos x="123" y="92"/>
                    </a:cxn>
                    <a:cxn ang="0">
                      <a:pos x="129" y="92"/>
                    </a:cxn>
                    <a:cxn ang="0">
                      <a:pos x="129" y="104"/>
                    </a:cxn>
                    <a:cxn ang="0">
                      <a:pos x="134" y="99"/>
                    </a:cxn>
                    <a:cxn ang="0">
                      <a:pos x="135" y="87"/>
                    </a:cxn>
                    <a:cxn ang="0">
                      <a:pos x="140" y="81"/>
                    </a:cxn>
                    <a:cxn ang="0">
                      <a:pos x="144" y="89"/>
                    </a:cxn>
                    <a:cxn ang="0">
                      <a:pos x="155" y="92"/>
                    </a:cxn>
                    <a:cxn ang="0">
                      <a:pos x="173" y="87"/>
                    </a:cxn>
                    <a:cxn ang="0">
                      <a:pos x="177" y="115"/>
                    </a:cxn>
                    <a:cxn ang="0">
                      <a:pos x="173" y="150"/>
                    </a:cxn>
                    <a:cxn ang="0">
                      <a:pos x="168" y="157"/>
                    </a:cxn>
                    <a:cxn ang="0">
                      <a:pos x="161" y="163"/>
                    </a:cxn>
                    <a:cxn ang="0">
                      <a:pos x="125" y="177"/>
                    </a:cxn>
                    <a:cxn ang="0">
                      <a:pos x="117" y="172"/>
                    </a:cxn>
                    <a:cxn ang="0">
                      <a:pos x="76" y="195"/>
                    </a:cxn>
                    <a:cxn ang="0">
                      <a:pos x="64" y="195"/>
                    </a:cxn>
                    <a:cxn ang="0">
                      <a:pos x="52" y="190"/>
                    </a:cxn>
                    <a:cxn ang="0">
                      <a:pos x="46" y="179"/>
                    </a:cxn>
                    <a:cxn ang="0">
                      <a:pos x="44" y="169"/>
                    </a:cxn>
                    <a:cxn ang="0">
                      <a:pos x="14" y="158"/>
                    </a:cxn>
                    <a:cxn ang="0">
                      <a:pos x="6" y="148"/>
                    </a:cxn>
                    <a:cxn ang="0">
                      <a:pos x="6" y="136"/>
                    </a:cxn>
                    <a:cxn ang="0">
                      <a:pos x="9" y="129"/>
                    </a:cxn>
                    <a:cxn ang="0">
                      <a:pos x="6" y="118"/>
                    </a:cxn>
                    <a:cxn ang="0">
                      <a:pos x="6" y="102"/>
                    </a:cxn>
                    <a:cxn ang="0">
                      <a:pos x="0" y="83"/>
                    </a:cxn>
                    <a:cxn ang="0">
                      <a:pos x="4" y="61"/>
                    </a:cxn>
                    <a:cxn ang="0">
                      <a:pos x="8" y="56"/>
                    </a:cxn>
                    <a:cxn ang="0">
                      <a:pos x="32" y="49"/>
                    </a:cxn>
                    <a:cxn ang="0">
                      <a:pos x="37" y="39"/>
                    </a:cxn>
                    <a:cxn ang="0">
                      <a:pos x="46" y="33"/>
                    </a:cxn>
                    <a:cxn ang="0">
                      <a:pos x="54" y="37"/>
                    </a:cxn>
                    <a:cxn ang="0">
                      <a:pos x="63" y="23"/>
                    </a:cxn>
                    <a:cxn ang="0">
                      <a:pos x="71" y="23"/>
                    </a:cxn>
                    <a:cxn ang="0">
                      <a:pos x="76" y="19"/>
                    </a:cxn>
                  </a:cxnLst>
                  <a:rect l="0" t="0" r="r" b="b"/>
                  <a:pathLst>
                    <a:path w="200" h="195">
                      <a:moveTo>
                        <a:pt x="76" y="19"/>
                      </a:moveTo>
                      <a:lnTo>
                        <a:pt x="84" y="23"/>
                      </a:lnTo>
                      <a:lnTo>
                        <a:pt x="84" y="19"/>
                      </a:lnTo>
                      <a:lnTo>
                        <a:pt x="95" y="13"/>
                      </a:lnTo>
                      <a:lnTo>
                        <a:pt x="127" y="7"/>
                      </a:lnTo>
                      <a:lnTo>
                        <a:pt x="128" y="13"/>
                      </a:lnTo>
                      <a:lnTo>
                        <a:pt x="138" y="16"/>
                      </a:lnTo>
                      <a:lnTo>
                        <a:pt x="145" y="5"/>
                      </a:lnTo>
                      <a:lnTo>
                        <a:pt x="172" y="0"/>
                      </a:lnTo>
                      <a:lnTo>
                        <a:pt x="198" y="8"/>
                      </a:lnTo>
                      <a:lnTo>
                        <a:pt x="200" y="21"/>
                      </a:lnTo>
                      <a:lnTo>
                        <a:pt x="199" y="37"/>
                      </a:lnTo>
                      <a:lnTo>
                        <a:pt x="194" y="46"/>
                      </a:lnTo>
                      <a:lnTo>
                        <a:pt x="149" y="60"/>
                      </a:lnTo>
                      <a:lnTo>
                        <a:pt x="135" y="60"/>
                      </a:lnTo>
                      <a:lnTo>
                        <a:pt x="134" y="65"/>
                      </a:lnTo>
                      <a:lnTo>
                        <a:pt x="127" y="70"/>
                      </a:lnTo>
                      <a:lnTo>
                        <a:pt x="134" y="76"/>
                      </a:lnTo>
                      <a:lnTo>
                        <a:pt x="129" y="80"/>
                      </a:lnTo>
                      <a:lnTo>
                        <a:pt x="105" y="81"/>
                      </a:lnTo>
                      <a:lnTo>
                        <a:pt x="107" y="85"/>
                      </a:lnTo>
                      <a:lnTo>
                        <a:pt x="107" y="97"/>
                      </a:lnTo>
                      <a:lnTo>
                        <a:pt x="114" y="87"/>
                      </a:lnTo>
                      <a:lnTo>
                        <a:pt x="116" y="94"/>
                      </a:lnTo>
                      <a:lnTo>
                        <a:pt x="111" y="104"/>
                      </a:lnTo>
                      <a:lnTo>
                        <a:pt x="123" y="92"/>
                      </a:lnTo>
                      <a:lnTo>
                        <a:pt x="129" y="92"/>
                      </a:lnTo>
                      <a:lnTo>
                        <a:pt x="129" y="104"/>
                      </a:lnTo>
                      <a:lnTo>
                        <a:pt x="134" y="99"/>
                      </a:lnTo>
                      <a:lnTo>
                        <a:pt x="135" y="87"/>
                      </a:lnTo>
                      <a:lnTo>
                        <a:pt x="140" y="81"/>
                      </a:lnTo>
                      <a:lnTo>
                        <a:pt x="144" y="89"/>
                      </a:lnTo>
                      <a:lnTo>
                        <a:pt x="155" y="92"/>
                      </a:lnTo>
                      <a:lnTo>
                        <a:pt x="173" y="87"/>
                      </a:lnTo>
                      <a:lnTo>
                        <a:pt x="177" y="115"/>
                      </a:lnTo>
                      <a:lnTo>
                        <a:pt x="173" y="150"/>
                      </a:lnTo>
                      <a:lnTo>
                        <a:pt x="168" y="157"/>
                      </a:lnTo>
                      <a:lnTo>
                        <a:pt x="161" y="163"/>
                      </a:lnTo>
                      <a:lnTo>
                        <a:pt x="125" y="177"/>
                      </a:lnTo>
                      <a:lnTo>
                        <a:pt x="117" y="172"/>
                      </a:lnTo>
                      <a:lnTo>
                        <a:pt x="76" y="195"/>
                      </a:lnTo>
                      <a:lnTo>
                        <a:pt x="64" y="195"/>
                      </a:lnTo>
                      <a:lnTo>
                        <a:pt x="52" y="190"/>
                      </a:lnTo>
                      <a:lnTo>
                        <a:pt x="46" y="179"/>
                      </a:lnTo>
                      <a:lnTo>
                        <a:pt x="44" y="169"/>
                      </a:lnTo>
                      <a:lnTo>
                        <a:pt x="14" y="158"/>
                      </a:lnTo>
                      <a:lnTo>
                        <a:pt x="6" y="148"/>
                      </a:lnTo>
                      <a:lnTo>
                        <a:pt x="6" y="136"/>
                      </a:lnTo>
                      <a:lnTo>
                        <a:pt x="9" y="129"/>
                      </a:lnTo>
                      <a:lnTo>
                        <a:pt x="6" y="118"/>
                      </a:lnTo>
                      <a:lnTo>
                        <a:pt x="6" y="102"/>
                      </a:lnTo>
                      <a:lnTo>
                        <a:pt x="0" y="83"/>
                      </a:lnTo>
                      <a:lnTo>
                        <a:pt x="4" y="61"/>
                      </a:lnTo>
                      <a:lnTo>
                        <a:pt x="8" y="56"/>
                      </a:lnTo>
                      <a:lnTo>
                        <a:pt x="32" y="49"/>
                      </a:lnTo>
                      <a:lnTo>
                        <a:pt x="37" y="39"/>
                      </a:lnTo>
                      <a:lnTo>
                        <a:pt x="46" y="33"/>
                      </a:lnTo>
                      <a:lnTo>
                        <a:pt x="54" y="37"/>
                      </a:lnTo>
                      <a:lnTo>
                        <a:pt x="63" y="23"/>
                      </a:lnTo>
                      <a:lnTo>
                        <a:pt x="71" y="23"/>
                      </a:lnTo>
                      <a:lnTo>
                        <a:pt x="76" y="1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07" name="Freeform 296"/>
                <p:cNvSpPr>
                  <a:spLocks noChangeAspect="1"/>
                </p:cNvSpPr>
                <p:nvPr/>
              </p:nvSpPr>
              <p:spPr bwMode="gray">
                <a:xfrm>
                  <a:off x="1271" y="1035"/>
                  <a:ext cx="44" cy="26"/>
                </a:xfrm>
                <a:custGeom>
                  <a:avLst/>
                  <a:gdLst/>
                  <a:ahLst/>
                  <a:cxnLst>
                    <a:cxn ang="0">
                      <a:pos x="184" y="32"/>
                    </a:cxn>
                    <a:cxn ang="0">
                      <a:pos x="188" y="31"/>
                    </a:cxn>
                    <a:cxn ang="0">
                      <a:pos x="192" y="46"/>
                    </a:cxn>
                    <a:cxn ang="0">
                      <a:pos x="207" y="47"/>
                    </a:cxn>
                    <a:cxn ang="0">
                      <a:pos x="208" y="57"/>
                    </a:cxn>
                    <a:cxn ang="0">
                      <a:pos x="216" y="66"/>
                    </a:cxn>
                    <a:cxn ang="0">
                      <a:pos x="216" y="74"/>
                    </a:cxn>
                    <a:cxn ang="0">
                      <a:pos x="219" y="80"/>
                    </a:cxn>
                    <a:cxn ang="0">
                      <a:pos x="219" y="101"/>
                    </a:cxn>
                    <a:cxn ang="0">
                      <a:pos x="216" y="117"/>
                    </a:cxn>
                    <a:cxn ang="0">
                      <a:pos x="208" y="122"/>
                    </a:cxn>
                    <a:cxn ang="0">
                      <a:pos x="195" y="126"/>
                    </a:cxn>
                    <a:cxn ang="0">
                      <a:pos x="188" y="121"/>
                    </a:cxn>
                    <a:cxn ang="0">
                      <a:pos x="160" y="131"/>
                    </a:cxn>
                    <a:cxn ang="0">
                      <a:pos x="148" y="127"/>
                    </a:cxn>
                    <a:cxn ang="0">
                      <a:pos x="130" y="105"/>
                    </a:cxn>
                    <a:cxn ang="0">
                      <a:pos x="121" y="104"/>
                    </a:cxn>
                    <a:cxn ang="0">
                      <a:pos x="114" y="94"/>
                    </a:cxn>
                    <a:cxn ang="0">
                      <a:pos x="109" y="97"/>
                    </a:cxn>
                    <a:cxn ang="0">
                      <a:pos x="107" y="90"/>
                    </a:cxn>
                    <a:cxn ang="0">
                      <a:pos x="107" y="105"/>
                    </a:cxn>
                    <a:cxn ang="0">
                      <a:pos x="111" y="117"/>
                    </a:cxn>
                    <a:cxn ang="0">
                      <a:pos x="105" y="120"/>
                    </a:cxn>
                    <a:cxn ang="0">
                      <a:pos x="107" y="131"/>
                    </a:cxn>
                    <a:cxn ang="0">
                      <a:pos x="86" y="133"/>
                    </a:cxn>
                    <a:cxn ang="0">
                      <a:pos x="78" y="111"/>
                    </a:cxn>
                    <a:cxn ang="0">
                      <a:pos x="60" y="107"/>
                    </a:cxn>
                    <a:cxn ang="0">
                      <a:pos x="57" y="99"/>
                    </a:cxn>
                    <a:cxn ang="0">
                      <a:pos x="49" y="101"/>
                    </a:cxn>
                    <a:cxn ang="0">
                      <a:pos x="51" y="107"/>
                    </a:cxn>
                    <a:cxn ang="0">
                      <a:pos x="51" y="110"/>
                    </a:cxn>
                    <a:cxn ang="0">
                      <a:pos x="43" y="107"/>
                    </a:cxn>
                    <a:cxn ang="0">
                      <a:pos x="31" y="115"/>
                    </a:cxn>
                    <a:cxn ang="0">
                      <a:pos x="32" y="124"/>
                    </a:cxn>
                    <a:cxn ang="0">
                      <a:pos x="31" y="132"/>
                    </a:cxn>
                    <a:cxn ang="0">
                      <a:pos x="28" y="126"/>
                    </a:cxn>
                    <a:cxn ang="0">
                      <a:pos x="15" y="133"/>
                    </a:cxn>
                    <a:cxn ang="0">
                      <a:pos x="8" y="131"/>
                    </a:cxn>
                    <a:cxn ang="0">
                      <a:pos x="6" y="120"/>
                    </a:cxn>
                    <a:cxn ang="0">
                      <a:pos x="0" y="120"/>
                    </a:cxn>
                    <a:cxn ang="0">
                      <a:pos x="8" y="94"/>
                    </a:cxn>
                    <a:cxn ang="0">
                      <a:pos x="23" y="79"/>
                    </a:cxn>
                    <a:cxn ang="0">
                      <a:pos x="27" y="84"/>
                    </a:cxn>
                    <a:cxn ang="0">
                      <a:pos x="36" y="81"/>
                    </a:cxn>
                    <a:cxn ang="0">
                      <a:pos x="36" y="75"/>
                    </a:cxn>
                    <a:cxn ang="0">
                      <a:pos x="53" y="62"/>
                    </a:cxn>
                    <a:cxn ang="0">
                      <a:pos x="85" y="54"/>
                    </a:cxn>
                    <a:cxn ang="0">
                      <a:pos x="105" y="45"/>
                    </a:cxn>
                    <a:cxn ang="0">
                      <a:pos x="117" y="19"/>
                    </a:cxn>
                    <a:cxn ang="0">
                      <a:pos x="121" y="26"/>
                    </a:cxn>
                    <a:cxn ang="0">
                      <a:pos x="140" y="3"/>
                    </a:cxn>
                    <a:cxn ang="0">
                      <a:pos x="159" y="0"/>
                    </a:cxn>
                    <a:cxn ang="0">
                      <a:pos x="164" y="5"/>
                    </a:cxn>
                    <a:cxn ang="0">
                      <a:pos x="164" y="13"/>
                    </a:cxn>
                    <a:cxn ang="0">
                      <a:pos x="168" y="13"/>
                    </a:cxn>
                    <a:cxn ang="0">
                      <a:pos x="171" y="21"/>
                    </a:cxn>
                    <a:cxn ang="0">
                      <a:pos x="184" y="26"/>
                    </a:cxn>
                    <a:cxn ang="0">
                      <a:pos x="184" y="32"/>
                    </a:cxn>
                  </a:cxnLst>
                  <a:rect l="0" t="0" r="r" b="b"/>
                  <a:pathLst>
                    <a:path w="219" h="133">
                      <a:moveTo>
                        <a:pt x="184" y="32"/>
                      </a:moveTo>
                      <a:lnTo>
                        <a:pt x="188" y="31"/>
                      </a:lnTo>
                      <a:lnTo>
                        <a:pt x="192" y="46"/>
                      </a:lnTo>
                      <a:lnTo>
                        <a:pt x="207" y="47"/>
                      </a:lnTo>
                      <a:lnTo>
                        <a:pt x="208" y="57"/>
                      </a:lnTo>
                      <a:lnTo>
                        <a:pt x="216" y="66"/>
                      </a:lnTo>
                      <a:lnTo>
                        <a:pt x="216" y="74"/>
                      </a:lnTo>
                      <a:lnTo>
                        <a:pt x="219" y="80"/>
                      </a:lnTo>
                      <a:lnTo>
                        <a:pt x="219" y="101"/>
                      </a:lnTo>
                      <a:lnTo>
                        <a:pt x="216" y="117"/>
                      </a:lnTo>
                      <a:lnTo>
                        <a:pt x="208" y="122"/>
                      </a:lnTo>
                      <a:lnTo>
                        <a:pt x="195" y="126"/>
                      </a:lnTo>
                      <a:lnTo>
                        <a:pt x="188" y="121"/>
                      </a:lnTo>
                      <a:lnTo>
                        <a:pt x="160" y="131"/>
                      </a:lnTo>
                      <a:lnTo>
                        <a:pt x="148" y="127"/>
                      </a:lnTo>
                      <a:lnTo>
                        <a:pt x="130" y="105"/>
                      </a:lnTo>
                      <a:lnTo>
                        <a:pt x="121" y="104"/>
                      </a:lnTo>
                      <a:lnTo>
                        <a:pt x="114" y="94"/>
                      </a:lnTo>
                      <a:lnTo>
                        <a:pt x="109" y="97"/>
                      </a:lnTo>
                      <a:lnTo>
                        <a:pt x="107" y="90"/>
                      </a:lnTo>
                      <a:lnTo>
                        <a:pt x="107" y="105"/>
                      </a:lnTo>
                      <a:lnTo>
                        <a:pt x="111" y="117"/>
                      </a:lnTo>
                      <a:lnTo>
                        <a:pt x="105" y="120"/>
                      </a:lnTo>
                      <a:lnTo>
                        <a:pt x="107" y="131"/>
                      </a:lnTo>
                      <a:lnTo>
                        <a:pt x="86" y="133"/>
                      </a:lnTo>
                      <a:lnTo>
                        <a:pt x="78" y="111"/>
                      </a:lnTo>
                      <a:lnTo>
                        <a:pt x="60" y="107"/>
                      </a:lnTo>
                      <a:lnTo>
                        <a:pt x="57" y="99"/>
                      </a:lnTo>
                      <a:lnTo>
                        <a:pt x="49" y="101"/>
                      </a:lnTo>
                      <a:lnTo>
                        <a:pt x="51" y="107"/>
                      </a:lnTo>
                      <a:lnTo>
                        <a:pt x="51" y="110"/>
                      </a:lnTo>
                      <a:lnTo>
                        <a:pt x="43" y="107"/>
                      </a:lnTo>
                      <a:lnTo>
                        <a:pt x="31" y="115"/>
                      </a:lnTo>
                      <a:lnTo>
                        <a:pt x="32" y="124"/>
                      </a:lnTo>
                      <a:lnTo>
                        <a:pt x="31" y="132"/>
                      </a:lnTo>
                      <a:lnTo>
                        <a:pt x="28" y="126"/>
                      </a:lnTo>
                      <a:lnTo>
                        <a:pt x="15" y="133"/>
                      </a:lnTo>
                      <a:lnTo>
                        <a:pt x="8" y="131"/>
                      </a:lnTo>
                      <a:lnTo>
                        <a:pt x="6" y="120"/>
                      </a:lnTo>
                      <a:lnTo>
                        <a:pt x="0" y="120"/>
                      </a:lnTo>
                      <a:lnTo>
                        <a:pt x="8" y="94"/>
                      </a:lnTo>
                      <a:lnTo>
                        <a:pt x="23" y="79"/>
                      </a:lnTo>
                      <a:lnTo>
                        <a:pt x="27" y="84"/>
                      </a:lnTo>
                      <a:lnTo>
                        <a:pt x="36" y="81"/>
                      </a:lnTo>
                      <a:lnTo>
                        <a:pt x="36" y="75"/>
                      </a:lnTo>
                      <a:lnTo>
                        <a:pt x="53" y="62"/>
                      </a:lnTo>
                      <a:lnTo>
                        <a:pt x="85" y="54"/>
                      </a:lnTo>
                      <a:lnTo>
                        <a:pt x="105" y="45"/>
                      </a:lnTo>
                      <a:lnTo>
                        <a:pt x="117" y="19"/>
                      </a:lnTo>
                      <a:lnTo>
                        <a:pt x="121" y="26"/>
                      </a:lnTo>
                      <a:lnTo>
                        <a:pt x="140" y="3"/>
                      </a:lnTo>
                      <a:lnTo>
                        <a:pt x="159" y="0"/>
                      </a:lnTo>
                      <a:lnTo>
                        <a:pt x="164" y="5"/>
                      </a:lnTo>
                      <a:lnTo>
                        <a:pt x="164" y="13"/>
                      </a:lnTo>
                      <a:lnTo>
                        <a:pt x="168" y="13"/>
                      </a:lnTo>
                      <a:lnTo>
                        <a:pt x="171" y="21"/>
                      </a:lnTo>
                      <a:lnTo>
                        <a:pt x="184" y="26"/>
                      </a:lnTo>
                      <a:lnTo>
                        <a:pt x="184" y="3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08" name="Freeform 297"/>
                <p:cNvSpPr>
                  <a:spLocks noChangeAspect="1"/>
                </p:cNvSpPr>
                <p:nvPr/>
              </p:nvSpPr>
              <p:spPr bwMode="gray">
                <a:xfrm>
                  <a:off x="1461" y="1086"/>
                  <a:ext cx="33" cy="21"/>
                </a:xfrm>
                <a:custGeom>
                  <a:avLst/>
                  <a:gdLst/>
                  <a:ahLst/>
                  <a:cxnLst>
                    <a:cxn ang="0">
                      <a:pos x="61" y="15"/>
                    </a:cxn>
                    <a:cxn ang="0">
                      <a:pos x="70" y="20"/>
                    </a:cxn>
                    <a:cxn ang="0">
                      <a:pos x="73" y="12"/>
                    </a:cxn>
                    <a:cxn ang="0">
                      <a:pos x="89" y="10"/>
                    </a:cxn>
                    <a:cxn ang="0">
                      <a:pos x="89" y="15"/>
                    </a:cxn>
                    <a:cxn ang="0">
                      <a:pos x="103" y="20"/>
                    </a:cxn>
                    <a:cxn ang="0">
                      <a:pos x="106" y="15"/>
                    </a:cxn>
                    <a:cxn ang="0">
                      <a:pos x="124" y="26"/>
                    </a:cxn>
                    <a:cxn ang="0">
                      <a:pos x="135" y="25"/>
                    </a:cxn>
                    <a:cxn ang="0">
                      <a:pos x="140" y="15"/>
                    </a:cxn>
                    <a:cxn ang="0">
                      <a:pos x="147" y="25"/>
                    </a:cxn>
                    <a:cxn ang="0">
                      <a:pos x="158" y="30"/>
                    </a:cxn>
                    <a:cxn ang="0">
                      <a:pos x="164" y="44"/>
                    </a:cxn>
                    <a:cxn ang="0">
                      <a:pos x="162" y="49"/>
                    </a:cxn>
                    <a:cxn ang="0">
                      <a:pos x="151" y="52"/>
                    </a:cxn>
                    <a:cxn ang="0">
                      <a:pos x="148" y="57"/>
                    </a:cxn>
                    <a:cxn ang="0">
                      <a:pos x="151" y="62"/>
                    </a:cxn>
                    <a:cxn ang="0">
                      <a:pos x="152" y="71"/>
                    </a:cxn>
                    <a:cxn ang="0">
                      <a:pos x="149" y="85"/>
                    </a:cxn>
                    <a:cxn ang="0">
                      <a:pos x="151" y="91"/>
                    </a:cxn>
                    <a:cxn ang="0">
                      <a:pos x="146" y="101"/>
                    </a:cxn>
                    <a:cxn ang="0">
                      <a:pos x="126" y="103"/>
                    </a:cxn>
                    <a:cxn ang="0">
                      <a:pos x="105" y="98"/>
                    </a:cxn>
                    <a:cxn ang="0">
                      <a:pos x="99" y="91"/>
                    </a:cxn>
                    <a:cxn ang="0">
                      <a:pos x="82" y="93"/>
                    </a:cxn>
                    <a:cxn ang="0">
                      <a:pos x="81" y="89"/>
                    </a:cxn>
                    <a:cxn ang="0">
                      <a:pos x="65" y="97"/>
                    </a:cxn>
                    <a:cxn ang="0">
                      <a:pos x="63" y="92"/>
                    </a:cxn>
                    <a:cxn ang="0">
                      <a:pos x="54" y="87"/>
                    </a:cxn>
                    <a:cxn ang="0">
                      <a:pos x="34" y="87"/>
                    </a:cxn>
                    <a:cxn ang="0">
                      <a:pos x="24" y="76"/>
                    </a:cxn>
                    <a:cxn ang="0">
                      <a:pos x="17" y="76"/>
                    </a:cxn>
                    <a:cxn ang="0">
                      <a:pos x="7" y="63"/>
                    </a:cxn>
                    <a:cxn ang="0">
                      <a:pos x="3" y="52"/>
                    </a:cxn>
                    <a:cxn ang="0">
                      <a:pos x="3" y="44"/>
                    </a:cxn>
                    <a:cxn ang="0">
                      <a:pos x="0" y="42"/>
                    </a:cxn>
                    <a:cxn ang="0">
                      <a:pos x="2" y="30"/>
                    </a:cxn>
                    <a:cxn ang="0">
                      <a:pos x="13" y="20"/>
                    </a:cxn>
                    <a:cxn ang="0">
                      <a:pos x="30" y="15"/>
                    </a:cxn>
                    <a:cxn ang="0">
                      <a:pos x="35" y="0"/>
                    </a:cxn>
                    <a:cxn ang="0">
                      <a:pos x="41" y="0"/>
                    </a:cxn>
                    <a:cxn ang="0">
                      <a:pos x="45" y="15"/>
                    </a:cxn>
                    <a:cxn ang="0">
                      <a:pos x="50" y="12"/>
                    </a:cxn>
                    <a:cxn ang="0">
                      <a:pos x="54" y="17"/>
                    </a:cxn>
                    <a:cxn ang="0">
                      <a:pos x="61" y="15"/>
                    </a:cxn>
                  </a:cxnLst>
                  <a:rect l="0" t="0" r="r" b="b"/>
                  <a:pathLst>
                    <a:path w="164" h="103">
                      <a:moveTo>
                        <a:pt x="61" y="15"/>
                      </a:moveTo>
                      <a:lnTo>
                        <a:pt x="70" y="20"/>
                      </a:lnTo>
                      <a:lnTo>
                        <a:pt x="73" y="12"/>
                      </a:lnTo>
                      <a:lnTo>
                        <a:pt x="89" y="10"/>
                      </a:lnTo>
                      <a:lnTo>
                        <a:pt x="89" y="15"/>
                      </a:lnTo>
                      <a:lnTo>
                        <a:pt x="103" y="20"/>
                      </a:lnTo>
                      <a:lnTo>
                        <a:pt x="106" y="15"/>
                      </a:lnTo>
                      <a:lnTo>
                        <a:pt x="124" y="26"/>
                      </a:lnTo>
                      <a:lnTo>
                        <a:pt x="135" y="25"/>
                      </a:lnTo>
                      <a:lnTo>
                        <a:pt x="140" y="15"/>
                      </a:lnTo>
                      <a:lnTo>
                        <a:pt x="147" y="25"/>
                      </a:lnTo>
                      <a:lnTo>
                        <a:pt x="158" y="30"/>
                      </a:lnTo>
                      <a:lnTo>
                        <a:pt x="164" y="44"/>
                      </a:lnTo>
                      <a:lnTo>
                        <a:pt x="162" y="49"/>
                      </a:lnTo>
                      <a:lnTo>
                        <a:pt x="151" y="52"/>
                      </a:lnTo>
                      <a:lnTo>
                        <a:pt x="148" y="57"/>
                      </a:lnTo>
                      <a:lnTo>
                        <a:pt x="151" y="62"/>
                      </a:lnTo>
                      <a:lnTo>
                        <a:pt x="152" y="71"/>
                      </a:lnTo>
                      <a:lnTo>
                        <a:pt x="149" y="85"/>
                      </a:lnTo>
                      <a:lnTo>
                        <a:pt x="151" y="91"/>
                      </a:lnTo>
                      <a:lnTo>
                        <a:pt x="146" y="101"/>
                      </a:lnTo>
                      <a:lnTo>
                        <a:pt x="126" y="103"/>
                      </a:lnTo>
                      <a:lnTo>
                        <a:pt x="105" y="98"/>
                      </a:lnTo>
                      <a:lnTo>
                        <a:pt x="99" y="91"/>
                      </a:lnTo>
                      <a:lnTo>
                        <a:pt x="82" y="93"/>
                      </a:lnTo>
                      <a:lnTo>
                        <a:pt x="81" y="89"/>
                      </a:lnTo>
                      <a:lnTo>
                        <a:pt x="65" y="97"/>
                      </a:lnTo>
                      <a:lnTo>
                        <a:pt x="63" y="92"/>
                      </a:lnTo>
                      <a:lnTo>
                        <a:pt x="54" y="87"/>
                      </a:lnTo>
                      <a:lnTo>
                        <a:pt x="34" y="87"/>
                      </a:lnTo>
                      <a:lnTo>
                        <a:pt x="24" y="76"/>
                      </a:lnTo>
                      <a:lnTo>
                        <a:pt x="17" y="76"/>
                      </a:lnTo>
                      <a:lnTo>
                        <a:pt x="7" y="63"/>
                      </a:lnTo>
                      <a:lnTo>
                        <a:pt x="3" y="52"/>
                      </a:lnTo>
                      <a:lnTo>
                        <a:pt x="3" y="44"/>
                      </a:lnTo>
                      <a:lnTo>
                        <a:pt x="0" y="42"/>
                      </a:lnTo>
                      <a:lnTo>
                        <a:pt x="2" y="30"/>
                      </a:lnTo>
                      <a:lnTo>
                        <a:pt x="13" y="20"/>
                      </a:lnTo>
                      <a:lnTo>
                        <a:pt x="30" y="15"/>
                      </a:lnTo>
                      <a:lnTo>
                        <a:pt x="35" y="0"/>
                      </a:lnTo>
                      <a:lnTo>
                        <a:pt x="41" y="0"/>
                      </a:lnTo>
                      <a:lnTo>
                        <a:pt x="45" y="15"/>
                      </a:lnTo>
                      <a:lnTo>
                        <a:pt x="50" y="12"/>
                      </a:lnTo>
                      <a:lnTo>
                        <a:pt x="54" y="17"/>
                      </a:lnTo>
                      <a:lnTo>
                        <a:pt x="61" y="1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09" name="Freeform 298"/>
                <p:cNvSpPr>
                  <a:spLocks noChangeAspect="1"/>
                </p:cNvSpPr>
                <p:nvPr/>
              </p:nvSpPr>
              <p:spPr bwMode="gray">
                <a:xfrm>
                  <a:off x="1452" y="1121"/>
                  <a:ext cx="189" cy="119"/>
                </a:xfrm>
                <a:custGeom>
                  <a:avLst/>
                  <a:gdLst/>
                  <a:ahLst/>
                  <a:cxnLst>
                    <a:cxn ang="0">
                      <a:pos x="27" y="21"/>
                    </a:cxn>
                    <a:cxn ang="0">
                      <a:pos x="19" y="52"/>
                    </a:cxn>
                    <a:cxn ang="0">
                      <a:pos x="3" y="68"/>
                    </a:cxn>
                    <a:cxn ang="0">
                      <a:pos x="37" y="106"/>
                    </a:cxn>
                    <a:cxn ang="0">
                      <a:pos x="110" y="210"/>
                    </a:cxn>
                    <a:cxn ang="0">
                      <a:pos x="169" y="197"/>
                    </a:cxn>
                    <a:cxn ang="0">
                      <a:pos x="197" y="176"/>
                    </a:cxn>
                    <a:cxn ang="0">
                      <a:pos x="229" y="268"/>
                    </a:cxn>
                    <a:cxn ang="0">
                      <a:pos x="266" y="354"/>
                    </a:cxn>
                    <a:cxn ang="0">
                      <a:pos x="245" y="454"/>
                    </a:cxn>
                    <a:cxn ang="0">
                      <a:pos x="271" y="534"/>
                    </a:cxn>
                    <a:cxn ang="0">
                      <a:pos x="307" y="537"/>
                    </a:cxn>
                    <a:cxn ang="0">
                      <a:pos x="345" y="559"/>
                    </a:cxn>
                    <a:cxn ang="0">
                      <a:pos x="397" y="580"/>
                    </a:cxn>
                    <a:cxn ang="0">
                      <a:pos x="412" y="527"/>
                    </a:cxn>
                    <a:cxn ang="0">
                      <a:pos x="443" y="517"/>
                    </a:cxn>
                    <a:cxn ang="0">
                      <a:pos x="466" y="591"/>
                    </a:cxn>
                    <a:cxn ang="0">
                      <a:pos x="517" y="575"/>
                    </a:cxn>
                    <a:cxn ang="0">
                      <a:pos x="559" y="579"/>
                    </a:cxn>
                    <a:cxn ang="0">
                      <a:pos x="590" y="579"/>
                    </a:cxn>
                    <a:cxn ang="0">
                      <a:pos x="640" y="585"/>
                    </a:cxn>
                    <a:cxn ang="0">
                      <a:pos x="658" y="580"/>
                    </a:cxn>
                    <a:cxn ang="0">
                      <a:pos x="728" y="497"/>
                    </a:cxn>
                    <a:cxn ang="0">
                      <a:pos x="775" y="582"/>
                    </a:cxn>
                    <a:cxn ang="0">
                      <a:pos x="837" y="579"/>
                    </a:cxn>
                    <a:cxn ang="0">
                      <a:pos x="913" y="528"/>
                    </a:cxn>
                    <a:cxn ang="0">
                      <a:pos x="917" y="453"/>
                    </a:cxn>
                    <a:cxn ang="0">
                      <a:pos x="936" y="376"/>
                    </a:cxn>
                    <a:cxn ang="0">
                      <a:pos x="912" y="346"/>
                    </a:cxn>
                    <a:cxn ang="0">
                      <a:pos x="859" y="302"/>
                    </a:cxn>
                    <a:cxn ang="0">
                      <a:pos x="737" y="302"/>
                    </a:cxn>
                    <a:cxn ang="0">
                      <a:pos x="670" y="330"/>
                    </a:cxn>
                    <a:cxn ang="0">
                      <a:pos x="635" y="348"/>
                    </a:cxn>
                    <a:cxn ang="0">
                      <a:pos x="610" y="361"/>
                    </a:cxn>
                    <a:cxn ang="0">
                      <a:pos x="617" y="399"/>
                    </a:cxn>
                    <a:cxn ang="0">
                      <a:pos x="560" y="386"/>
                    </a:cxn>
                    <a:cxn ang="0">
                      <a:pos x="503" y="386"/>
                    </a:cxn>
                    <a:cxn ang="0">
                      <a:pos x="465" y="383"/>
                    </a:cxn>
                    <a:cxn ang="0">
                      <a:pos x="436" y="348"/>
                    </a:cxn>
                    <a:cxn ang="0">
                      <a:pos x="407" y="357"/>
                    </a:cxn>
                    <a:cxn ang="0">
                      <a:pos x="390" y="354"/>
                    </a:cxn>
                    <a:cxn ang="0">
                      <a:pos x="381" y="306"/>
                    </a:cxn>
                    <a:cxn ang="0">
                      <a:pos x="358" y="279"/>
                    </a:cxn>
                    <a:cxn ang="0">
                      <a:pos x="327" y="289"/>
                    </a:cxn>
                    <a:cxn ang="0">
                      <a:pos x="354" y="263"/>
                    </a:cxn>
                    <a:cxn ang="0">
                      <a:pos x="325" y="246"/>
                    </a:cxn>
                    <a:cxn ang="0">
                      <a:pos x="296" y="206"/>
                    </a:cxn>
                    <a:cxn ang="0">
                      <a:pos x="347" y="232"/>
                    </a:cxn>
                    <a:cxn ang="0">
                      <a:pos x="418" y="193"/>
                    </a:cxn>
                    <a:cxn ang="0">
                      <a:pos x="344" y="172"/>
                    </a:cxn>
                    <a:cxn ang="0">
                      <a:pos x="323" y="144"/>
                    </a:cxn>
                    <a:cxn ang="0">
                      <a:pos x="350" y="139"/>
                    </a:cxn>
                    <a:cxn ang="0">
                      <a:pos x="293" y="95"/>
                    </a:cxn>
                    <a:cxn ang="0">
                      <a:pos x="232" y="123"/>
                    </a:cxn>
                    <a:cxn ang="0">
                      <a:pos x="192" y="123"/>
                    </a:cxn>
                    <a:cxn ang="0">
                      <a:pos x="176" y="36"/>
                    </a:cxn>
                    <a:cxn ang="0">
                      <a:pos x="111" y="15"/>
                    </a:cxn>
                  </a:cxnLst>
                  <a:rect l="0" t="0" r="r" b="b"/>
                  <a:pathLst>
                    <a:path w="946" h="593">
                      <a:moveTo>
                        <a:pt x="111" y="15"/>
                      </a:moveTo>
                      <a:lnTo>
                        <a:pt x="101" y="17"/>
                      </a:lnTo>
                      <a:lnTo>
                        <a:pt x="79" y="2"/>
                      </a:lnTo>
                      <a:lnTo>
                        <a:pt x="60" y="0"/>
                      </a:lnTo>
                      <a:lnTo>
                        <a:pt x="27" y="11"/>
                      </a:lnTo>
                      <a:lnTo>
                        <a:pt x="27" y="21"/>
                      </a:lnTo>
                      <a:lnTo>
                        <a:pt x="21" y="27"/>
                      </a:lnTo>
                      <a:lnTo>
                        <a:pt x="6" y="25"/>
                      </a:lnTo>
                      <a:lnTo>
                        <a:pt x="9" y="32"/>
                      </a:lnTo>
                      <a:lnTo>
                        <a:pt x="5" y="39"/>
                      </a:lnTo>
                      <a:lnTo>
                        <a:pt x="8" y="48"/>
                      </a:lnTo>
                      <a:lnTo>
                        <a:pt x="19" y="52"/>
                      </a:lnTo>
                      <a:lnTo>
                        <a:pt x="31" y="66"/>
                      </a:lnTo>
                      <a:lnTo>
                        <a:pt x="36" y="72"/>
                      </a:lnTo>
                      <a:lnTo>
                        <a:pt x="37" y="76"/>
                      </a:lnTo>
                      <a:lnTo>
                        <a:pt x="21" y="76"/>
                      </a:lnTo>
                      <a:lnTo>
                        <a:pt x="6" y="64"/>
                      </a:lnTo>
                      <a:lnTo>
                        <a:pt x="3" y="68"/>
                      </a:lnTo>
                      <a:lnTo>
                        <a:pt x="0" y="84"/>
                      </a:lnTo>
                      <a:lnTo>
                        <a:pt x="6" y="90"/>
                      </a:lnTo>
                      <a:lnTo>
                        <a:pt x="24" y="92"/>
                      </a:lnTo>
                      <a:lnTo>
                        <a:pt x="25" y="99"/>
                      </a:lnTo>
                      <a:lnTo>
                        <a:pt x="35" y="108"/>
                      </a:lnTo>
                      <a:lnTo>
                        <a:pt x="37" y="106"/>
                      </a:lnTo>
                      <a:lnTo>
                        <a:pt x="45" y="122"/>
                      </a:lnTo>
                      <a:lnTo>
                        <a:pt x="52" y="120"/>
                      </a:lnTo>
                      <a:lnTo>
                        <a:pt x="72" y="167"/>
                      </a:lnTo>
                      <a:lnTo>
                        <a:pt x="91" y="169"/>
                      </a:lnTo>
                      <a:lnTo>
                        <a:pt x="101" y="179"/>
                      </a:lnTo>
                      <a:lnTo>
                        <a:pt x="110" y="210"/>
                      </a:lnTo>
                      <a:lnTo>
                        <a:pt x="111" y="192"/>
                      </a:lnTo>
                      <a:lnTo>
                        <a:pt x="118" y="201"/>
                      </a:lnTo>
                      <a:lnTo>
                        <a:pt x="169" y="210"/>
                      </a:lnTo>
                      <a:lnTo>
                        <a:pt x="175" y="209"/>
                      </a:lnTo>
                      <a:lnTo>
                        <a:pt x="167" y="204"/>
                      </a:lnTo>
                      <a:lnTo>
                        <a:pt x="169" y="197"/>
                      </a:lnTo>
                      <a:lnTo>
                        <a:pt x="176" y="194"/>
                      </a:lnTo>
                      <a:lnTo>
                        <a:pt x="177" y="197"/>
                      </a:lnTo>
                      <a:lnTo>
                        <a:pt x="185" y="192"/>
                      </a:lnTo>
                      <a:lnTo>
                        <a:pt x="191" y="187"/>
                      </a:lnTo>
                      <a:lnTo>
                        <a:pt x="192" y="181"/>
                      </a:lnTo>
                      <a:lnTo>
                        <a:pt x="197" y="176"/>
                      </a:lnTo>
                      <a:lnTo>
                        <a:pt x="207" y="183"/>
                      </a:lnTo>
                      <a:lnTo>
                        <a:pt x="210" y="203"/>
                      </a:lnTo>
                      <a:lnTo>
                        <a:pt x="216" y="216"/>
                      </a:lnTo>
                      <a:lnTo>
                        <a:pt x="224" y="230"/>
                      </a:lnTo>
                      <a:lnTo>
                        <a:pt x="229" y="253"/>
                      </a:lnTo>
                      <a:lnTo>
                        <a:pt x="229" y="268"/>
                      </a:lnTo>
                      <a:lnTo>
                        <a:pt x="234" y="271"/>
                      </a:lnTo>
                      <a:lnTo>
                        <a:pt x="246" y="289"/>
                      </a:lnTo>
                      <a:lnTo>
                        <a:pt x="255" y="306"/>
                      </a:lnTo>
                      <a:lnTo>
                        <a:pt x="256" y="328"/>
                      </a:lnTo>
                      <a:lnTo>
                        <a:pt x="258" y="345"/>
                      </a:lnTo>
                      <a:lnTo>
                        <a:pt x="266" y="354"/>
                      </a:lnTo>
                      <a:lnTo>
                        <a:pt x="253" y="367"/>
                      </a:lnTo>
                      <a:lnTo>
                        <a:pt x="239" y="397"/>
                      </a:lnTo>
                      <a:lnTo>
                        <a:pt x="245" y="400"/>
                      </a:lnTo>
                      <a:lnTo>
                        <a:pt x="240" y="426"/>
                      </a:lnTo>
                      <a:lnTo>
                        <a:pt x="239" y="437"/>
                      </a:lnTo>
                      <a:lnTo>
                        <a:pt x="245" y="454"/>
                      </a:lnTo>
                      <a:lnTo>
                        <a:pt x="264" y="450"/>
                      </a:lnTo>
                      <a:lnTo>
                        <a:pt x="261" y="466"/>
                      </a:lnTo>
                      <a:lnTo>
                        <a:pt x="256" y="481"/>
                      </a:lnTo>
                      <a:lnTo>
                        <a:pt x="258" y="507"/>
                      </a:lnTo>
                      <a:lnTo>
                        <a:pt x="257" y="518"/>
                      </a:lnTo>
                      <a:lnTo>
                        <a:pt x="271" y="534"/>
                      </a:lnTo>
                      <a:lnTo>
                        <a:pt x="288" y="540"/>
                      </a:lnTo>
                      <a:lnTo>
                        <a:pt x="282" y="543"/>
                      </a:lnTo>
                      <a:lnTo>
                        <a:pt x="283" y="551"/>
                      </a:lnTo>
                      <a:lnTo>
                        <a:pt x="288" y="558"/>
                      </a:lnTo>
                      <a:lnTo>
                        <a:pt x="306" y="554"/>
                      </a:lnTo>
                      <a:lnTo>
                        <a:pt x="307" y="537"/>
                      </a:lnTo>
                      <a:lnTo>
                        <a:pt x="312" y="533"/>
                      </a:lnTo>
                      <a:lnTo>
                        <a:pt x="330" y="517"/>
                      </a:lnTo>
                      <a:lnTo>
                        <a:pt x="318" y="537"/>
                      </a:lnTo>
                      <a:lnTo>
                        <a:pt x="334" y="560"/>
                      </a:lnTo>
                      <a:lnTo>
                        <a:pt x="334" y="533"/>
                      </a:lnTo>
                      <a:lnTo>
                        <a:pt x="345" y="559"/>
                      </a:lnTo>
                      <a:lnTo>
                        <a:pt x="355" y="559"/>
                      </a:lnTo>
                      <a:lnTo>
                        <a:pt x="352" y="569"/>
                      </a:lnTo>
                      <a:lnTo>
                        <a:pt x="363" y="572"/>
                      </a:lnTo>
                      <a:lnTo>
                        <a:pt x="366" y="564"/>
                      </a:lnTo>
                      <a:lnTo>
                        <a:pt x="369" y="577"/>
                      </a:lnTo>
                      <a:lnTo>
                        <a:pt x="397" y="580"/>
                      </a:lnTo>
                      <a:lnTo>
                        <a:pt x="417" y="558"/>
                      </a:lnTo>
                      <a:lnTo>
                        <a:pt x="416" y="553"/>
                      </a:lnTo>
                      <a:lnTo>
                        <a:pt x="404" y="542"/>
                      </a:lnTo>
                      <a:lnTo>
                        <a:pt x="407" y="529"/>
                      </a:lnTo>
                      <a:lnTo>
                        <a:pt x="404" y="529"/>
                      </a:lnTo>
                      <a:lnTo>
                        <a:pt x="412" y="527"/>
                      </a:lnTo>
                      <a:lnTo>
                        <a:pt x="419" y="531"/>
                      </a:lnTo>
                      <a:lnTo>
                        <a:pt x="418" y="517"/>
                      </a:lnTo>
                      <a:lnTo>
                        <a:pt x="425" y="540"/>
                      </a:lnTo>
                      <a:lnTo>
                        <a:pt x="431" y="550"/>
                      </a:lnTo>
                      <a:lnTo>
                        <a:pt x="441" y="531"/>
                      </a:lnTo>
                      <a:lnTo>
                        <a:pt x="443" y="517"/>
                      </a:lnTo>
                      <a:lnTo>
                        <a:pt x="447" y="518"/>
                      </a:lnTo>
                      <a:lnTo>
                        <a:pt x="456" y="528"/>
                      </a:lnTo>
                      <a:lnTo>
                        <a:pt x="456" y="538"/>
                      </a:lnTo>
                      <a:lnTo>
                        <a:pt x="452" y="561"/>
                      </a:lnTo>
                      <a:lnTo>
                        <a:pt x="451" y="585"/>
                      </a:lnTo>
                      <a:lnTo>
                        <a:pt x="466" y="591"/>
                      </a:lnTo>
                      <a:lnTo>
                        <a:pt x="474" y="585"/>
                      </a:lnTo>
                      <a:lnTo>
                        <a:pt x="486" y="591"/>
                      </a:lnTo>
                      <a:lnTo>
                        <a:pt x="493" y="583"/>
                      </a:lnTo>
                      <a:lnTo>
                        <a:pt x="497" y="593"/>
                      </a:lnTo>
                      <a:lnTo>
                        <a:pt x="516" y="588"/>
                      </a:lnTo>
                      <a:lnTo>
                        <a:pt x="517" y="575"/>
                      </a:lnTo>
                      <a:lnTo>
                        <a:pt x="525" y="575"/>
                      </a:lnTo>
                      <a:lnTo>
                        <a:pt x="524" y="588"/>
                      </a:lnTo>
                      <a:lnTo>
                        <a:pt x="533" y="591"/>
                      </a:lnTo>
                      <a:lnTo>
                        <a:pt x="554" y="592"/>
                      </a:lnTo>
                      <a:lnTo>
                        <a:pt x="560" y="587"/>
                      </a:lnTo>
                      <a:lnTo>
                        <a:pt x="559" y="579"/>
                      </a:lnTo>
                      <a:lnTo>
                        <a:pt x="553" y="566"/>
                      </a:lnTo>
                      <a:lnTo>
                        <a:pt x="557" y="579"/>
                      </a:lnTo>
                      <a:lnTo>
                        <a:pt x="572" y="588"/>
                      </a:lnTo>
                      <a:lnTo>
                        <a:pt x="579" y="580"/>
                      </a:lnTo>
                      <a:lnTo>
                        <a:pt x="583" y="566"/>
                      </a:lnTo>
                      <a:lnTo>
                        <a:pt x="590" y="579"/>
                      </a:lnTo>
                      <a:lnTo>
                        <a:pt x="594" y="592"/>
                      </a:lnTo>
                      <a:lnTo>
                        <a:pt x="613" y="588"/>
                      </a:lnTo>
                      <a:lnTo>
                        <a:pt x="621" y="575"/>
                      </a:lnTo>
                      <a:lnTo>
                        <a:pt x="621" y="549"/>
                      </a:lnTo>
                      <a:lnTo>
                        <a:pt x="634" y="581"/>
                      </a:lnTo>
                      <a:lnTo>
                        <a:pt x="640" y="585"/>
                      </a:lnTo>
                      <a:lnTo>
                        <a:pt x="643" y="576"/>
                      </a:lnTo>
                      <a:lnTo>
                        <a:pt x="651" y="566"/>
                      </a:lnTo>
                      <a:lnTo>
                        <a:pt x="649" y="551"/>
                      </a:lnTo>
                      <a:lnTo>
                        <a:pt x="650" y="543"/>
                      </a:lnTo>
                      <a:lnTo>
                        <a:pt x="651" y="556"/>
                      </a:lnTo>
                      <a:lnTo>
                        <a:pt x="658" y="580"/>
                      </a:lnTo>
                      <a:lnTo>
                        <a:pt x="682" y="580"/>
                      </a:lnTo>
                      <a:lnTo>
                        <a:pt x="730" y="569"/>
                      </a:lnTo>
                      <a:lnTo>
                        <a:pt x="747" y="532"/>
                      </a:lnTo>
                      <a:lnTo>
                        <a:pt x="737" y="521"/>
                      </a:lnTo>
                      <a:lnTo>
                        <a:pt x="731" y="505"/>
                      </a:lnTo>
                      <a:lnTo>
                        <a:pt x="728" y="497"/>
                      </a:lnTo>
                      <a:lnTo>
                        <a:pt x="739" y="504"/>
                      </a:lnTo>
                      <a:lnTo>
                        <a:pt x="746" y="518"/>
                      </a:lnTo>
                      <a:lnTo>
                        <a:pt x="757" y="518"/>
                      </a:lnTo>
                      <a:lnTo>
                        <a:pt x="758" y="533"/>
                      </a:lnTo>
                      <a:lnTo>
                        <a:pt x="758" y="559"/>
                      </a:lnTo>
                      <a:lnTo>
                        <a:pt x="775" y="582"/>
                      </a:lnTo>
                      <a:lnTo>
                        <a:pt x="788" y="580"/>
                      </a:lnTo>
                      <a:lnTo>
                        <a:pt x="790" y="570"/>
                      </a:lnTo>
                      <a:lnTo>
                        <a:pt x="796" y="580"/>
                      </a:lnTo>
                      <a:lnTo>
                        <a:pt x="811" y="588"/>
                      </a:lnTo>
                      <a:lnTo>
                        <a:pt x="825" y="591"/>
                      </a:lnTo>
                      <a:lnTo>
                        <a:pt x="837" y="579"/>
                      </a:lnTo>
                      <a:lnTo>
                        <a:pt x="859" y="570"/>
                      </a:lnTo>
                      <a:lnTo>
                        <a:pt x="892" y="570"/>
                      </a:lnTo>
                      <a:lnTo>
                        <a:pt x="903" y="564"/>
                      </a:lnTo>
                      <a:lnTo>
                        <a:pt x="917" y="563"/>
                      </a:lnTo>
                      <a:lnTo>
                        <a:pt x="917" y="534"/>
                      </a:lnTo>
                      <a:lnTo>
                        <a:pt x="913" y="528"/>
                      </a:lnTo>
                      <a:lnTo>
                        <a:pt x="915" y="521"/>
                      </a:lnTo>
                      <a:lnTo>
                        <a:pt x="909" y="510"/>
                      </a:lnTo>
                      <a:lnTo>
                        <a:pt x="896" y="495"/>
                      </a:lnTo>
                      <a:lnTo>
                        <a:pt x="897" y="468"/>
                      </a:lnTo>
                      <a:lnTo>
                        <a:pt x="907" y="463"/>
                      </a:lnTo>
                      <a:lnTo>
                        <a:pt x="917" y="453"/>
                      </a:lnTo>
                      <a:lnTo>
                        <a:pt x="923" y="440"/>
                      </a:lnTo>
                      <a:lnTo>
                        <a:pt x="935" y="434"/>
                      </a:lnTo>
                      <a:lnTo>
                        <a:pt x="946" y="415"/>
                      </a:lnTo>
                      <a:lnTo>
                        <a:pt x="945" y="378"/>
                      </a:lnTo>
                      <a:lnTo>
                        <a:pt x="944" y="376"/>
                      </a:lnTo>
                      <a:lnTo>
                        <a:pt x="936" y="376"/>
                      </a:lnTo>
                      <a:lnTo>
                        <a:pt x="933" y="367"/>
                      </a:lnTo>
                      <a:lnTo>
                        <a:pt x="935" y="361"/>
                      </a:lnTo>
                      <a:lnTo>
                        <a:pt x="911" y="366"/>
                      </a:lnTo>
                      <a:lnTo>
                        <a:pt x="902" y="362"/>
                      </a:lnTo>
                      <a:lnTo>
                        <a:pt x="913" y="355"/>
                      </a:lnTo>
                      <a:lnTo>
                        <a:pt x="912" y="346"/>
                      </a:lnTo>
                      <a:lnTo>
                        <a:pt x="909" y="341"/>
                      </a:lnTo>
                      <a:lnTo>
                        <a:pt x="892" y="329"/>
                      </a:lnTo>
                      <a:lnTo>
                        <a:pt x="881" y="334"/>
                      </a:lnTo>
                      <a:lnTo>
                        <a:pt x="860" y="328"/>
                      </a:lnTo>
                      <a:lnTo>
                        <a:pt x="863" y="310"/>
                      </a:lnTo>
                      <a:lnTo>
                        <a:pt x="859" y="302"/>
                      </a:lnTo>
                      <a:lnTo>
                        <a:pt x="853" y="305"/>
                      </a:lnTo>
                      <a:lnTo>
                        <a:pt x="798" y="291"/>
                      </a:lnTo>
                      <a:lnTo>
                        <a:pt x="777" y="297"/>
                      </a:lnTo>
                      <a:lnTo>
                        <a:pt x="756" y="313"/>
                      </a:lnTo>
                      <a:lnTo>
                        <a:pt x="741" y="311"/>
                      </a:lnTo>
                      <a:lnTo>
                        <a:pt x="737" y="302"/>
                      </a:lnTo>
                      <a:lnTo>
                        <a:pt x="729" y="306"/>
                      </a:lnTo>
                      <a:lnTo>
                        <a:pt x="720" y="298"/>
                      </a:lnTo>
                      <a:lnTo>
                        <a:pt x="712" y="298"/>
                      </a:lnTo>
                      <a:lnTo>
                        <a:pt x="705" y="310"/>
                      </a:lnTo>
                      <a:lnTo>
                        <a:pt x="676" y="324"/>
                      </a:lnTo>
                      <a:lnTo>
                        <a:pt x="670" y="330"/>
                      </a:lnTo>
                      <a:lnTo>
                        <a:pt x="671" y="338"/>
                      </a:lnTo>
                      <a:lnTo>
                        <a:pt x="673" y="341"/>
                      </a:lnTo>
                      <a:lnTo>
                        <a:pt x="654" y="335"/>
                      </a:lnTo>
                      <a:lnTo>
                        <a:pt x="644" y="339"/>
                      </a:lnTo>
                      <a:lnTo>
                        <a:pt x="638" y="351"/>
                      </a:lnTo>
                      <a:lnTo>
                        <a:pt x="635" y="348"/>
                      </a:lnTo>
                      <a:lnTo>
                        <a:pt x="638" y="362"/>
                      </a:lnTo>
                      <a:lnTo>
                        <a:pt x="637" y="367"/>
                      </a:lnTo>
                      <a:lnTo>
                        <a:pt x="635" y="362"/>
                      </a:lnTo>
                      <a:lnTo>
                        <a:pt x="623" y="357"/>
                      </a:lnTo>
                      <a:lnTo>
                        <a:pt x="621" y="349"/>
                      </a:lnTo>
                      <a:lnTo>
                        <a:pt x="610" y="361"/>
                      </a:lnTo>
                      <a:lnTo>
                        <a:pt x="600" y="361"/>
                      </a:lnTo>
                      <a:lnTo>
                        <a:pt x="584" y="370"/>
                      </a:lnTo>
                      <a:lnTo>
                        <a:pt x="585" y="377"/>
                      </a:lnTo>
                      <a:lnTo>
                        <a:pt x="596" y="386"/>
                      </a:lnTo>
                      <a:lnTo>
                        <a:pt x="615" y="391"/>
                      </a:lnTo>
                      <a:lnTo>
                        <a:pt x="617" y="399"/>
                      </a:lnTo>
                      <a:lnTo>
                        <a:pt x="606" y="394"/>
                      </a:lnTo>
                      <a:lnTo>
                        <a:pt x="583" y="393"/>
                      </a:lnTo>
                      <a:lnTo>
                        <a:pt x="554" y="409"/>
                      </a:lnTo>
                      <a:lnTo>
                        <a:pt x="549" y="403"/>
                      </a:lnTo>
                      <a:lnTo>
                        <a:pt x="567" y="393"/>
                      </a:lnTo>
                      <a:lnTo>
                        <a:pt x="560" y="386"/>
                      </a:lnTo>
                      <a:lnTo>
                        <a:pt x="538" y="377"/>
                      </a:lnTo>
                      <a:lnTo>
                        <a:pt x="529" y="360"/>
                      </a:lnTo>
                      <a:lnTo>
                        <a:pt x="511" y="351"/>
                      </a:lnTo>
                      <a:lnTo>
                        <a:pt x="504" y="364"/>
                      </a:lnTo>
                      <a:lnTo>
                        <a:pt x="505" y="377"/>
                      </a:lnTo>
                      <a:lnTo>
                        <a:pt x="503" y="386"/>
                      </a:lnTo>
                      <a:lnTo>
                        <a:pt x="498" y="364"/>
                      </a:lnTo>
                      <a:lnTo>
                        <a:pt x="492" y="357"/>
                      </a:lnTo>
                      <a:lnTo>
                        <a:pt x="482" y="370"/>
                      </a:lnTo>
                      <a:lnTo>
                        <a:pt x="479" y="377"/>
                      </a:lnTo>
                      <a:lnTo>
                        <a:pt x="474" y="384"/>
                      </a:lnTo>
                      <a:lnTo>
                        <a:pt x="465" y="383"/>
                      </a:lnTo>
                      <a:lnTo>
                        <a:pt x="470" y="371"/>
                      </a:lnTo>
                      <a:lnTo>
                        <a:pt x="467" y="367"/>
                      </a:lnTo>
                      <a:lnTo>
                        <a:pt x="458" y="357"/>
                      </a:lnTo>
                      <a:lnTo>
                        <a:pt x="456" y="350"/>
                      </a:lnTo>
                      <a:lnTo>
                        <a:pt x="445" y="340"/>
                      </a:lnTo>
                      <a:lnTo>
                        <a:pt x="436" y="348"/>
                      </a:lnTo>
                      <a:lnTo>
                        <a:pt x="434" y="359"/>
                      </a:lnTo>
                      <a:lnTo>
                        <a:pt x="439" y="383"/>
                      </a:lnTo>
                      <a:lnTo>
                        <a:pt x="431" y="397"/>
                      </a:lnTo>
                      <a:lnTo>
                        <a:pt x="427" y="388"/>
                      </a:lnTo>
                      <a:lnTo>
                        <a:pt x="422" y="365"/>
                      </a:lnTo>
                      <a:lnTo>
                        <a:pt x="407" y="357"/>
                      </a:lnTo>
                      <a:lnTo>
                        <a:pt x="400" y="367"/>
                      </a:lnTo>
                      <a:lnTo>
                        <a:pt x="395" y="366"/>
                      </a:lnTo>
                      <a:lnTo>
                        <a:pt x="395" y="364"/>
                      </a:lnTo>
                      <a:lnTo>
                        <a:pt x="397" y="357"/>
                      </a:lnTo>
                      <a:lnTo>
                        <a:pt x="388" y="361"/>
                      </a:lnTo>
                      <a:lnTo>
                        <a:pt x="390" y="354"/>
                      </a:lnTo>
                      <a:lnTo>
                        <a:pt x="409" y="349"/>
                      </a:lnTo>
                      <a:lnTo>
                        <a:pt x="417" y="317"/>
                      </a:lnTo>
                      <a:lnTo>
                        <a:pt x="412" y="316"/>
                      </a:lnTo>
                      <a:lnTo>
                        <a:pt x="407" y="302"/>
                      </a:lnTo>
                      <a:lnTo>
                        <a:pt x="393" y="310"/>
                      </a:lnTo>
                      <a:lnTo>
                        <a:pt x="381" y="306"/>
                      </a:lnTo>
                      <a:lnTo>
                        <a:pt x="387" y="295"/>
                      </a:lnTo>
                      <a:lnTo>
                        <a:pt x="380" y="278"/>
                      </a:lnTo>
                      <a:lnTo>
                        <a:pt x="374" y="274"/>
                      </a:lnTo>
                      <a:lnTo>
                        <a:pt x="369" y="284"/>
                      </a:lnTo>
                      <a:lnTo>
                        <a:pt x="365" y="286"/>
                      </a:lnTo>
                      <a:lnTo>
                        <a:pt x="358" y="279"/>
                      </a:lnTo>
                      <a:lnTo>
                        <a:pt x="347" y="289"/>
                      </a:lnTo>
                      <a:lnTo>
                        <a:pt x="347" y="275"/>
                      </a:lnTo>
                      <a:lnTo>
                        <a:pt x="339" y="280"/>
                      </a:lnTo>
                      <a:lnTo>
                        <a:pt x="333" y="279"/>
                      </a:lnTo>
                      <a:lnTo>
                        <a:pt x="332" y="276"/>
                      </a:lnTo>
                      <a:lnTo>
                        <a:pt x="327" y="289"/>
                      </a:lnTo>
                      <a:lnTo>
                        <a:pt x="306" y="312"/>
                      </a:lnTo>
                      <a:lnTo>
                        <a:pt x="309" y="291"/>
                      </a:lnTo>
                      <a:lnTo>
                        <a:pt x="317" y="286"/>
                      </a:lnTo>
                      <a:lnTo>
                        <a:pt x="318" y="281"/>
                      </a:lnTo>
                      <a:lnTo>
                        <a:pt x="312" y="271"/>
                      </a:lnTo>
                      <a:lnTo>
                        <a:pt x="354" y="263"/>
                      </a:lnTo>
                      <a:lnTo>
                        <a:pt x="344" y="255"/>
                      </a:lnTo>
                      <a:lnTo>
                        <a:pt x="332" y="259"/>
                      </a:lnTo>
                      <a:lnTo>
                        <a:pt x="326" y="252"/>
                      </a:lnTo>
                      <a:lnTo>
                        <a:pt x="328" y="249"/>
                      </a:lnTo>
                      <a:lnTo>
                        <a:pt x="330" y="246"/>
                      </a:lnTo>
                      <a:lnTo>
                        <a:pt x="325" y="246"/>
                      </a:lnTo>
                      <a:lnTo>
                        <a:pt x="321" y="238"/>
                      </a:lnTo>
                      <a:lnTo>
                        <a:pt x="307" y="231"/>
                      </a:lnTo>
                      <a:lnTo>
                        <a:pt x="290" y="230"/>
                      </a:lnTo>
                      <a:lnTo>
                        <a:pt x="301" y="217"/>
                      </a:lnTo>
                      <a:lnTo>
                        <a:pt x="295" y="215"/>
                      </a:lnTo>
                      <a:lnTo>
                        <a:pt x="296" y="206"/>
                      </a:lnTo>
                      <a:lnTo>
                        <a:pt x="311" y="225"/>
                      </a:lnTo>
                      <a:lnTo>
                        <a:pt x="326" y="228"/>
                      </a:lnTo>
                      <a:lnTo>
                        <a:pt x="337" y="227"/>
                      </a:lnTo>
                      <a:lnTo>
                        <a:pt x="349" y="241"/>
                      </a:lnTo>
                      <a:lnTo>
                        <a:pt x="357" y="241"/>
                      </a:lnTo>
                      <a:lnTo>
                        <a:pt x="347" y="232"/>
                      </a:lnTo>
                      <a:lnTo>
                        <a:pt x="359" y="231"/>
                      </a:lnTo>
                      <a:lnTo>
                        <a:pt x="387" y="237"/>
                      </a:lnTo>
                      <a:lnTo>
                        <a:pt x="402" y="236"/>
                      </a:lnTo>
                      <a:lnTo>
                        <a:pt x="417" y="222"/>
                      </a:lnTo>
                      <a:lnTo>
                        <a:pt x="420" y="206"/>
                      </a:lnTo>
                      <a:lnTo>
                        <a:pt x="418" y="193"/>
                      </a:lnTo>
                      <a:lnTo>
                        <a:pt x="401" y="197"/>
                      </a:lnTo>
                      <a:lnTo>
                        <a:pt x="386" y="193"/>
                      </a:lnTo>
                      <a:lnTo>
                        <a:pt x="359" y="176"/>
                      </a:lnTo>
                      <a:lnTo>
                        <a:pt x="352" y="174"/>
                      </a:lnTo>
                      <a:lnTo>
                        <a:pt x="347" y="179"/>
                      </a:lnTo>
                      <a:lnTo>
                        <a:pt x="344" y="172"/>
                      </a:lnTo>
                      <a:lnTo>
                        <a:pt x="325" y="160"/>
                      </a:lnTo>
                      <a:lnTo>
                        <a:pt x="298" y="157"/>
                      </a:lnTo>
                      <a:lnTo>
                        <a:pt x="295" y="151"/>
                      </a:lnTo>
                      <a:lnTo>
                        <a:pt x="295" y="146"/>
                      </a:lnTo>
                      <a:lnTo>
                        <a:pt x="320" y="150"/>
                      </a:lnTo>
                      <a:lnTo>
                        <a:pt x="323" y="144"/>
                      </a:lnTo>
                      <a:lnTo>
                        <a:pt x="328" y="151"/>
                      </a:lnTo>
                      <a:lnTo>
                        <a:pt x="337" y="157"/>
                      </a:lnTo>
                      <a:lnTo>
                        <a:pt x="345" y="160"/>
                      </a:lnTo>
                      <a:lnTo>
                        <a:pt x="354" y="156"/>
                      </a:lnTo>
                      <a:lnTo>
                        <a:pt x="352" y="150"/>
                      </a:lnTo>
                      <a:lnTo>
                        <a:pt x="350" y="139"/>
                      </a:lnTo>
                      <a:lnTo>
                        <a:pt x="345" y="130"/>
                      </a:lnTo>
                      <a:lnTo>
                        <a:pt x="320" y="112"/>
                      </a:lnTo>
                      <a:lnTo>
                        <a:pt x="310" y="108"/>
                      </a:lnTo>
                      <a:lnTo>
                        <a:pt x="302" y="102"/>
                      </a:lnTo>
                      <a:lnTo>
                        <a:pt x="301" y="97"/>
                      </a:lnTo>
                      <a:lnTo>
                        <a:pt x="293" y="95"/>
                      </a:lnTo>
                      <a:lnTo>
                        <a:pt x="290" y="99"/>
                      </a:lnTo>
                      <a:lnTo>
                        <a:pt x="269" y="107"/>
                      </a:lnTo>
                      <a:lnTo>
                        <a:pt x="261" y="119"/>
                      </a:lnTo>
                      <a:lnTo>
                        <a:pt x="247" y="123"/>
                      </a:lnTo>
                      <a:lnTo>
                        <a:pt x="241" y="115"/>
                      </a:lnTo>
                      <a:lnTo>
                        <a:pt x="232" y="123"/>
                      </a:lnTo>
                      <a:lnTo>
                        <a:pt x="210" y="120"/>
                      </a:lnTo>
                      <a:lnTo>
                        <a:pt x="193" y="152"/>
                      </a:lnTo>
                      <a:lnTo>
                        <a:pt x="180" y="163"/>
                      </a:lnTo>
                      <a:lnTo>
                        <a:pt x="182" y="154"/>
                      </a:lnTo>
                      <a:lnTo>
                        <a:pt x="181" y="147"/>
                      </a:lnTo>
                      <a:lnTo>
                        <a:pt x="192" y="123"/>
                      </a:lnTo>
                      <a:lnTo>
                        <a:pt x="191" y="112"/>
                      </a:lnTo>
                      <a:lnTo>
                        <a:pt x="197" y="86"/>
                      </a:lnTo>
                      <a:lnTo>
                        <a:pt x="193" y="82"/>
                      </a:lnTo>
                      <a:lnTo>
                        <a:pt x="192" y="70"/>
                      </a:lnTo>
                      <a:lnTo>
                        <a:pt x="186" y="63"/>
                      </a:lnTo>
                      <a:lnTo>
                        <a:pt x="176" y="36"/>
                      </a:lnTo>
                      <a:lnTo>
                        <a:pt x="166" y="39"/>
                      </a:lnTo>
                      <a:lnTo>
                        <a:pt x="161" y="29"/>
                      </a:lnTo>
                      <a:lnTo>
                        <a:pt x="156" y="39"/>
                      </a:lnTo>
                      <a:lnTo>
                        <a:pt x="143" y="45"/>
                      </a:lnTo>
                      <a:lnTo>
                        <a:pt x="137" y="33"/>
                      </a:lnTo>
                      <a:lnTo>
                        <a:pt x="111" y="1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10" name="Freeform 299"/>
                <p:cNvSpPr>
                  <a:spLocks noChangeAspect="1"/>
                </p:cNvSpPr>
                <p:nvPr/>
              </p:nvSpPr>
              <p:spPr bwMode="gray">
                <a:xfrm>
                  <a:off x="1457" y="1187"/>
                  <a:ext cx="33" cy="46"/>
                </a:xfrm>
                <a:custGeom>
                  <a:avLst/>
                  <a:gdLst/>
                  <a:ahLst/>
                  <a:cxnLst>
                    <a:cxn ang="0">
                      <a:pos x="82" y="0"/>
                    </a:cxn>
                    <a:cxn ang="0">
                      <a:pos x="105" y="22"/>
                    </a:cxn>
                    <a:cxn ang="0">
                      <a:pos x="123" y="39"/>
                    </a:cxn>
                    <a:cxn ang="0">
                      <a:pos x="129" y="48"/>
                    </a:cxn>
                    <a:cxn ang="0">
                      <a:pos x="130" y="76"/>
                    </a:cxn>
                    <a:cxn ang="0">
                      <a:pos x="149" y="76"/>
                    </a:cxn>
                    <a:cxn ang="0">
                      <a:pos x="156" y="89"/>
                    </a:cxn>
                    <a:cxn ang="0">
                      <a:pos x="157" y="109"/>
                    </a:cxn>
                    <a:cxn ang="0">
                      <a:pos x="159" y="145"/>
                    </a:cxn>
                    <a:cxn ang="0">
                      <a:pos x="161" y="210"/>
                    </a:cxn>
                    <a:cxn ang="0">
                      <a:pos x="150" y="226"/>
                    </a:cxn>
                    <a:cxn ang="0">
                      <a:pos x="124" y="229"/>
                    </a:cxn>
                    <a:cxn ang="0">
                      <a:pos x="98" y="228"/>
                    </a:cxn>
                    <a:cxn ang="0">
                      <a:pos x="86" y="211"/>
                    </a:cxn>
                    <a:cxn ang="0">
                      <a:pos x="75" y="197"/>
                    </a:cxn>
                    <a:cxn ang="0">
                      <a:pos x="62" y="185"/>
                    </a:cxn>
                    <a:cxn ang="0">
                      <a:pos x="60" y="195"/>
                    </a:cxn>
                    <a:cxn ang="0">
                      <a:pos x="53" y="193"/>
                    </a:cxn>
                    <a:cxn ang="0">
                      <a:pos x="50" y="178"/>
                    </a:cxn>
                    <a:cxn ang="0">
                      <a:pos x="39" y="183"/>
                    </a:cxn>
                    <a:cxn ang="0">
                      <a:pos x="26" y="159"/>
                    </a:cxn>
                    <a:cxn ang="0">
                      <a:pos x="31" y="142"/>
                    </a:cxn>
                    <a:cxn ang="0">
                      <a:pos x="25" y="137"/>
                    </a:cxn>
                    <a:cxn ang="0">
                      <a:pos x="14" y="158"/>
                    </a:cxn>
                    <a:cxn ang="0">
                      <a:pos x="6" y="141"/>
                    </a:cxn>
                    <a:cxn ang="0">
                      <a:pos x="0" y="113"/>
                    </a:cxn>
                    <a:cxn ang="0">
                      <a:pos x="6" y="103"/>
                    </a:cxn>
                    <a:cxn ang="0">
                      <a:pos x="7" y="92"/>
                    </a:cxn>
                    <a:cxn ang="0">
                      <a:pos x="23" y="83"/>
                    </a:cxn>
                    <a:cxn ang="0">
                      <a:pos x="34" y="73"/>
                    </a:cxn>
                    <a:cxn ang="0">
                      <a:pos x="26" y="67"/>
                    </a:cxn>
                    <a:cxn ang="0">
                      <a:pos x="32" y="64"/>
                    </a:cxn>
                    <a:cxn ang="0">
                      <a:pos x="39" y="50"/>
                    </a:cxn>
                    <a:cxn ang="0">
                      <a:pos x="23" y="60"/>
                    </a:cxn>
                    <a:cxn ang="0">
                      <a:pos x="28" y="45"/>
                    </a:cxn>
                    <a:cxn ang="0">
                      <a:pos x="44" y="43"/>
                    </a:cxn>
                    <a:cxn ang="0">
                      <a:pos x="65" y="5"/>
                    </a:cxn>
                    <a:cxn ang="0">
                      <a:pos x="84" y="7"/>
                    </a:cxn>
                  </a:cxnLst>
                  <a:rect l="0" t="0" r="r" b="b"/>
                  <a:pathLst>
                    <a:path w="163" h="229">
                      <a:moveTo>
                        <a:pt x="84" y="7"/>
                      </a:moveTo>
                      <a:lnTo>
                        <a:pt x="82" y="0"/>
                      </a:lnTo>
                      <a:lnTo>
                        <a:pt x="85" y="12"/>
                      </a:lnTo>
                      <a:lnTo>
                        <a:pt x="105" y="22"/>
                      </a:lnTo>
                      <a:lnTo>
                        <a:pt x="114" y="34"/>
                      </a:lnTo>
                      <a:lnTo>
                        <a:pt x="123" y="39"/>
                      </a:lnTo>
                      <a:lnTo>
                        <a:pt x="123" y="48"/>
                      </a:lnTo>
                      <a:lnTo>
                        <a:pt x="129" y="48"/>
                      </a:lnTo>
                      <a:lnTo>
                        <a:pt x="134" y="59"/>
                      </a:lnTo>
                      <a:lnTo>
                        <a:pt x="130" y="76"/>
                      </a:lnTo>
                      <a:lnTo>
                        <a:pt x="141" y="65"/>
                      </a:lnTo>
                      <a:lnTo>
                        <a:pt x="149" y="76"/>
                      </a:lnTo>
                      <a:lnTo>
                        <a:pt x="147" y="82"/>
                      </a:lnTo>
                      <a:lnTo>
                        <a:pt x="156" y="89"/>
                      </a:lnTo>
                      <a:lnTo>
                        <a:pt x="161" y="99"/>
                      </a:lnTo>
                      <a:lnTo>
                        <a:pt x="157" y="109"/>
                      </a:lnTo>
                      <a:lnTo>
                        <a:pt x="161" y="123"/>
                      </a:lnTo>
                      <a:lnTo>
                        <a:pt x="159" y="145"/>
                      </a:lnTo>
                      <a:lnTo>
                        <a:pt x="163" y="182"/>
                      </a:lnTo>
                      <a:lnTo>
                        <a:pt x="161" y="210"/>
                      </a:lnTo>
                      <a:lnTo>
                        <a:pt x="159" y="218"/>
                      </a:lnTo>
                      <a:lnTo>
                        <a:pt x="150" y="226"/>
                      </a:lnTo>
                      <a:lnTo>
                        <a:pt x="136" y="224"/>
                      </a:lnTo>
                      <a:lnTo>
                        <a:pt x="124" y="229"/>
                      </a:lnTo>
                      <a:lnTo>
                        <a:pt x="112" y="226"/>
                      </a:lnTo>
                      <a:lnTo>
                        <a:pt x="98" y="228"/>
                      </a:lnTo>
                      <a:lnTo>
                        <a:pt x="89" y="220"/>
                      </a:lnTo>
                      <a:lnTo>
                        <a:pt x="86" y="211"/>
                      </a:lnTo>
                      <a:lnTo>
                        <a:pt x="77" y="207"/>
                      </a:lnTo>
                      <a:lnTo>
                        <a:pt x="75" y="197"/>
                      </a:lnTo>
                      <a:lnTo>
                        <a:pt x="68" y="185"/>
                      </a:lnTo>
                      <a:lnTo>
                        <a:pt x="62" y="185"/>
                      </a:lnTo>
                      <a:lnTo>
                        <a:pt x="59" y="190"/>
                      </a:lnTo>
                      <a:lnTo>
                        <a:pt x="60" y="195"/>
                      </a:lnTo>
                      <a:lnTo>
                        <a:pt x="57" y="197"/>
                      </a:lnTo>
                      <a:lnTo>
                        <a:pt x="53" y="193"/>
                      </a:lnTo>
                      <a:lnTo>
                        <a:pt x="52" y="180"/>
                      </a:lnTo>
                      <a:lnTo>
                        <a:pt x="50" y="178"/>
                      </a:lnTo>
                      <a:lnTo>
                        <a:pt x="42" y="177"/>
                      </a:lnTo>
                      <a:lnTo>
                        <a:pt x="39" y="183"/>
                      </a:lnTo>
                      <a:lnTo>
                        <a:pt x="34" y="178"/>
                      </a:lnTo>
                      <a:lnTo>
                        <a:pt x="26" y="159"/>
                      </a:lnTo>
                      <a:lnTo>
                        <a:pt x="26" y="152"/>
                      </a:lnTo>
                      <a:lnTo>
                        <a:pt x="31" y="142"/>
                      </a:lnTo>
                      <a:lnTo>
                        <a:pt x="27" y="146"/>
                      </a:lnTo>
                      <a:lnTo>
                        <a:pt x="25" y="137"/>
                      </a:lnTo>
                      <a:lnTo>
                        <a:pt x="19" y="157"/>
                      </a:lnTo>
                      <a:lnTo>
                        <a:pt x="14" y="158"/>
                      </a:lnTo>
                      <a:lnTo>
                        <a:pt x="11" y="146"/>
                      </a:lnTo>
                      <a:lnTo>
                        <a:pt x="6" y="141"/>
                      </a:lnTo>
                      <a:lnTo>
                        <a:pt x="1" y="123"/>
                      </a:lnTo>
                      <a:lnTo>
                        <a:pt x="0" y="113"/>
                      </a:lnTo>
                      <a:lnTo>
                        <a:pt x="0" y="103"/>
                      </a:lnTo>
                      <a:lnTo>
                        <a:pt x="6" y="103"/>
                      </a:lnTo>
                      <a:lnTo>
                        <a:pt x="11" y="99"/>
                      </a:lnTo>
                      <a:lnTo>
                        <a:pt x="7" y="92"/>
                      </a:lnTo>
                      <a:lnTo>
                        <a:pt x="12" y="89"/>
                      </a:lnTo>
                      <a:lnTo>
                        <a:pt x="23" y="83"/>
                      </a:lnTo>
                      <a:lnTo>
                        <a:pt x="36" y="78"/>
                      </a:lnTo>
                      <a:lnTo>
                        <a:pt x="34" y="73"/>
                      </a:lnTo>
                      <a:lnTo>
                        <a:pt x="26" y="73"/>
                      </a:lnTo>
                      <a:lnTo>
                        <a:pt x="26" y="67"/>
                      </a:lnTo>
                      <a:lnTo>
                        <a:pt x="32" y="56"/>
                      </a:lnTo>
                      <a:lnTo>
                        <a:pt x="32" y="64"/>
                      </a:lnTo>
                      <a:lnTo>
                        <a:pt x="39" y="61"/>
                      </a:lnTo>
                      <a:lnTo>
                        <a:pt x="39" y="50"/>
                      </a:lnTo>
                      <a:lnTo>
                        <a:pt x="31" y="50"/>
                      </a:lnTo>
                      <a:lnTo>
                        <a:pt x="23" y="60"/>
                      </a:lnTo>
                      <a:lnTo>
                        <a:pt x="22" y="50"/>
                      </a:lnTo>
                      <a:lnTo>
                        <a:pt x="28" y="45"/>
                      </a:lnTo>
                      <a:lnTo>
                        <a:pt x="44" y="49"/>
                      </a:lnTo>
                      <a:lnTo>
                        <a:pt x="44" y="43"/>
                      </a:lnTo>
                      <a:lnTo>
                        <a:pt x="41" y="28"/>
                      </a:lnTo>
                      <a:lnTo>
                        <a:pt x="65" y="5"/>
                      </a:lnTo>
                      <a:lnTo>
                        <a:pt x="76" y="2"/>
                      </a:lnTo>
                      <a:lnTo>
                        <a:pt x="84" y="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11" name="Freeform 300"/>
                <p:cNvSpPr>
                  <a:spLocks noChangeAspect="1"/>
                </p:cNvSpPr>
                <p:nvPr/>
              </p:nvSpPr>
              <p:spPr bwMode="gray">
                <a:xfrm>
                  <a:off x="1559" y="1520"/>
                  <a:ext cx="77" cy="70"/>
                </a:xfrm>
                <a:custGeom>
                  <a:avLst/>
                  <a:gdLst/>
                  <a:ahLst/>
                  <a:cxnLst>
                    <a:cxn ang="0">
                      <a:pos x="91" y="0"/>
                    </a:cxn>
                    <a:cxn ang="0">
                      <a:pos x="110" y="27"/>
                    </a:cxn>
                    <a:cxn ang="0">
                      <a:pos x="118" y="61"/>
                    </a:cxn>
                    <a:cxn ang="0">
                      <a:pos x="134" y="70"/>
                    </a:cxn>
                    <a:cxn ang="0">
                      <a:pos x="161" y="70"/>
                    </a:cxn>
                    <a:cxn ang="0">
                      <a:pos x="179" y="96"/>
                    </a:cxn>
                    <a:cxn ang="0">
                      <a:pos x="212" y="116"/>
                    </a:cxn>
                    <a:cxn ang="0">
                      <a:pos x="243" y="143"/>
                    </a:cxn>
                    <a:cxn ang="0">
                      <a:pos x="276" y="157"/>
                    </a:cxn>
                    <a:cxn ang="0">
                      <a:pos x="296" y="183"/>
                    </a:cxn>
                    <a:cxn ang="0">
                      <a:pos x="303" y="236"/>
                    </a:cxn>
                    <a:cxn ang="0">
                      <a:pos x="327" y="237"/>
                    </a:cxn>
                    <a:cxn ang="0">
                      <a:pos x="351" y="232"/>
                    </a:cxn>
                    <a:cxn ang="0">
                      <a:pos x="364" y="256"/>
                    </a:cxn>
                    <a:cxn ang="0">
                      <a:pos x="384" y="272"/>
                    </a:cxn>
                    <a:cxn ang="0">
                      <a:pos x="351" y="296"/>
                    </a:cxn>
                    <a:cxn ang="0">
                      <a:pos x="319" y="303"/>
                    </a:cxn>
                    <a:cxn ang="0">
                      <a:pos x="307" y="298"/>
                    </a:cxn>
                    <a:cxn ang="0">
                      <a:pos x="285" y="283"/>
                    </a:cxn>
                    <a:cxn ang="0">
                      <a:pos x="263" y="282"/>
                    </a:cxn>
                    <a:cxn ang="0">
                      <a:pos x="263" y="253"/>
                    </a:cxn>
                    <a:cxn ang="0">
                      <a:pos x="233" y="247"/>
                    </a:cxn>
                    <a:cxn ang="0">
                      <a:pos x="230" y="232"/>
                    </a:cxn>
                    <a:cxn ang="0">
                      <a:pos x="212" y="227"/>
                    </a:cxn>
                    <a:cxn ang="0">
                      <a:pos x="195" y="256"/>
                    </a:cxn>
                    <a:cxn ang="0">
                      <a:pos x="189" y="274"/>
                    </a:cxn>
                    <a:cxn ang="0">
                      <a:pos x="176" y="290"/>
                    </a:cxn>
                    <a:cxn ang="0">
                      <a:pos x="155" y="307"/>
                    </a:cxn>
                    <a:cxn ang="0">
                      <a:pos x="147" y="317"/>
                    </a:cxn>
                    <a:cxn ang="0">
                      <a:pos x="108" y="349"/>
                    </a:cxn>
                    <a:cxn ang="0">
                      <a:pos x="88" y="331"/>
                    </a:cxn>
                    <a:cxn ang="0">
                      <a:pos x="85" y="283"/>
                    </a:cxn>
                    <a:cxn ang="0">
                      <a:pos x="79" y="264"/>
                    </a:cxn>
                    <a:cxn ang="0">
                      <a:pos x="63" y="286"/>
                    </a:cxn>
                    <a:cxn ang="0">
                      <a:pos x="37" y="285"/>
                    </a:cxn>
                    <a:cxn ang="0">
                      <a:pos x="4" y="293"/>
                    </a:cxn>
                    <a:cxn ang="0">
                      <a:pos x="20" y="249"/>
                    </a:cxn>
                    <a:cxn ang="0">
                      <a:pos x="51" y="211"/>
                    </a:cxn>
                    <a:cxn ang="0">
                      <a:pos x="44" y="174"/>
                    </a:cxn>
                    <a:cxn ang="0">
                      <a:pos x="55" y="125"/>
                    </a:cxn>
                    <a:cxn ang="0">
                      <a:pos x="59" y="72"/>
                    </a:cxn>
                    <a:cxn ang="0">
                      <a:pos x="66" y="29"/>
                    </a:cxn>
                  </a:cxnLst>
                  <a:rect l="0" t="0" r="r" b="b"/>
                  <a:pathLst>
                    <a:path w="384" h="349">
                      <a:moveTo>
                        <a:pt x="77" y="14"/>
                      </a:moveTo>
                      <a:lnTo>
                        <a:pt x="86" y="1"/>
                      </a:lnTo>
                      <a:lnTo>
                        <a:pt x="91" y="0"/>
                      </a:lnTo>
                      <a:lnTo>
                        <a:pt x="93" y="11"/>
                      </a:lnTo>
                      <a:lnTo>
                        <a:pt x="106" y="10"/>
                      </a:lnTo>
                      <a:lnTo>
                        <a:pt x="110" y="27"/>
                      </a:lnTo>
                      <a:lnTo>
                        <a:pt x="119" y="38"/>
                      </a:lnTo>
                      <a:lnTo>
                        <a:pt x="114" y="48"/>
                      </a:lnTo>
                      <a:lnTo>
                        <a:pt x="118" y="61"/>
                      </a:lnTo>
                      <a:lnTo>
                        <a:pt x="120" y="81"/>
                      </a:lnTo>
                      <a:lnTo>
                        <a:pt x="129" y="85"/>
                      </a:lnTo>
                      <a:lnTo>
                        <a:pt x="134" y="70"/>
                      </a:lnTo>
                      <a:lnTo>
                        <a:pt x="142" y="57"/>
                      </a:lnTo>
                      <a:lnTo>
                        <a:pt x="150" y="59"/>
                      </a:lnTo>
                      <a:lnTo>
                        <a:pt x="161" y="70"/>
                      </a:lnTo>
                      <a:lnTo>
                        <a:pt x="169" y="72"/>
                      </a:lnTo>
                      <a:lnTo>
                        <a:pt x="168" y="89"/>
                      </a:lnTo>
                      <a:lnTo>
                        <a:pt x="179" y="96"/>
                      </a:lnTo>
                      <a:lnTo>
                        <a:pt x="207" y="100"/>
                      </a:lnTo>
                      <a:lnTo>
                        <a:pt x="209" y="108"/>
                      </a:lnTo>
                      <a:lnTo>
                        <a:pt x="212" y="116"/>
                      </a:lnTo>
                      <a:lnTo>
                        <a:pt x="222" y="127"/>
                      </a:lnTo>
                      <a:lnTo>
                        <a:pt x="233" y="132"/>
                      </a:lnTo>
                      <a:lnTo>
                        <a:pt x="243" y="143"/>
                      </a:lnTo>
                      <a:lnTo>
                        <a:pt x="255" y="151"/>
                      </a:lnTo>
                      <a:lnTo>
                        <a:pt x="265" y="148"/>
                      </a:lnTo>
                      <a:lnTo>
                        <a:pt x="276" y="157"/>
                      </a:lnTo>
                      <a:lnTo>
                        <a:pt x="286" y="161"/>
                      </a:lnTo>
                      <a:lnTo>
                        <a:pt x="290" y="172"/>
                      </a:lnTo>
                      <a:lnTo>
                        <a:pt x="296" y="183"/>
                      </a:lnTo>
                      <a:lnTo>
                        <a:pt x="301" y="213"/>
                      </a:lnTo>
                      <a:lnTo>
                        <a:pt x="307" y="222"/>
                      </a:lnTo>
                      <a:lnTo>
                        <a:pt x="303" y="236"/>
                      </a:lnTo>
                      <a:lnTo>
                        <a:pt x="308" y="239"/>
                      </a:lnTo>
                      <a:lnTo>
                        <a:pt x="319" y="236"/>
                      </a:lnTo>
                      <a:lnTo>
                        <a:pt x="327" y="237"/>
                      </a:lnTo>
                      <a:lnTo>
                        <a:pt x="329" y="240"/>
                      </a:lnTo>
                      <a:lnTo>
                        <a:pt x="343" y="227"/>
                      </a:lnTo>
                      <a:lnTo>
                        <a:pt x="351" y="232"/>
                      </a:lnTo>
                      <a:lnTo>
                        <a:pt x="356" y="240"/>
                      </a:lnTo>
                      <a:lnTo>
                        <a:pt x="362" y="245"/>
                      </a:lnTo>
                      <a:lnTo>
                        <a:pt x="364" y="256"/>
                      </a:lnTo>
                      <a:lnTo>
                        <a:pt x="362" y="260"/>
                      </a:lnTo>
                      <a:lnTo>
                        <a:pt x="383" y="266"/>
                      </a:lnTo>
                      <a:lnTo>
                        <a:pt x="384" y="272"/>
                      </a:lnTo>
                      <a:lnTo>
                        <a:pt x="376" y="274"/>
                      </a:lnTo>
                      <a:lnTo>
                        <a:pt x="360" y="291"/>
                      </a:lnTo>
                      <a:lnTo>
                        <a:pt x="351" y="296"/>
                      </a:lnTo>
                      <a:lnTo>
                        <a:pt x="343" y="307"/>
                      </a:lnTo>
                      <a:lnTo>
                        <a:pt x="335" y="309"/>
                      </a:lnTo>
                      <a:lnTo>
                        <a:pt x="319" y="303"/>
                      </a:lnTo>
                      <a:lnTo>
                        <a:pt x="314" y="298"/>
                      </a:lnTo>
                      <a:lnTo>
                        <a:pt x="313" y="295"/>
                      </a:lnTo>
                      <a:lnTo>
                        <a:pt x="307" y="298"/>
                      </a:lnTo>
                      <a:lnTo>
                        <a:pt x="302" y="288"/>
                      </a:lnTo>
                      <a:lnTo>
                        <a:pt x="293" y="285"/>
                      </a:lnTo>
                      <a:lnTo>
                        <a:pt x="285" y="283"/>
                      </a:lnTo>
                      <a:lnTo>
                        <a:pt x="280" y="280"/>
                      </a:lnTo>
                      <a:lnTo>
                        <a:pt x="275" y="283"/>
                      </a:lnTo>
                      <a:lnTo>
                        <a:pt x="263" y="282"/>
                      </a:lnTo>
                      <a:lnTo>
                        <a:pt x="260" y="275"/>
                      </a:lnTo>
                      <a:lnTo>
                        <a:pt x="265" y="264"/>
                      </a:lnTo>
                      <a:lnTo>
                        <a:pt x="263" y="253"/>
                      </a:lnTo>
                      <a:lnTo>
                        <a:pt x="255" y="249"/>
                      </a:lnTo>
                      <a:lnTo>
                        <a:pt x="236" y="244"/>
                      </a:lnTo>
                      <a:lnTo>
                        <a:pt x="233" y="247"/>
                      </a:lnTo>
                      <a:lnTo>
                        <a:pt x="233" y="249"/>
                      </a:lnTo>
                      <a:lnTo>
                        <a:pt x="225" y="245"/>
                      </a:lnTo>
                      <a:lnTo>
                        <a:pt x="230" y="232"/>
                      </a:lnTo>
                      <a:lnTo>
                        <a:pt x="236" y="226"/>
                      </a:lnTo>
                      <a:lnTo>
                        <a:pt x="233" y="222"/>
                      </a:lnTo>
                      <a:lnTo>
                        <a:pt x="212" y="227"/>
                      </a:lnTo>
                      <a:lnTo>
                        <a:pt x="198" y="233"/>
                      </a:lnTo>
                      <a:lnTo>
                        <a:pt x="198" y="239"/>
                      </a:lnTo>
                      <a:lnTo>
                        <a:pt x="195" y="256"/>
                      </a:lnTo>
                      <a:lnTo>
                        <a:pt x="198" y="263"/>
                      </a:lnTo>
                      <a:lnTo>
                        <a:pt x="196" y="274"/>
                      </a:lnTo>
                      <a:lnTo>
                        <a:pt x="189" y="274"/>
                      </a:lnTo>
                      <a:lnTo>
                        <a:pt x="185" y="281"/>
                      </a:lnTo>
                      <a:lnTo>
                        <a:pt x="178" y="283"/>
                      </a:lnTo>
                      <a:lnTo>
                        <a:pt x="176" y="290"/>
                      </a:lnTo>
                      <a:lnTo>
                        <a:pt x="171" y="296"/>
                      </a:lnTo>
                      <a:lnTo>
                        <a:pt x="162" y="296"/>
                      </a:lnTo>
                      <a:lnTo>
                        <a:pt x="155" y="307"/>
                      </a:lnTo>
                      <a:lnTo>
                        <a:pt x="151" y="315"/>
                      </a:lnTo>
                      <a:lnTo>
                        <a:pt x="147" y="314"/>
                      </a:lnTo>
                      <a:lnTo>
                        <a:pt x="147" y="317"/>
                      </a:lnTo>
                      <a:lnTo>
                        <a:pt x="145" y="325"/>
                      </a:lnTo>
                      <a:lnTo>
                        <a:pt x="137" y="335"/>
                      </a:lnTo>
                      <a:lnTo>
                        <a:pt x="108" y="349"/>
                      </a:lnTo>
                      <a:lnTo>
                        <a:pt x="104" y="345"/>
                      </a:lnTo>
                      <a:lnTo>
                        <a:pt x="97" y="349"/>
                      </a:lnTo>
                      <a:lnTo>
                        <a:pt x="88" y="331"/>
                      </a:lnTo>
                      <a:lnTo>
                        <a:pt x="86" y="309"/>
                      </a:lnTo>
                      <a:lnTo>
                        <a:pt x="87" y="290"/>
                      </a:lnTo>
                      <a:lnTo>
                        <a:pt x="85" y="283"/>
                      </a:lnTo>
                      <a:lnTo>
                        <a:pt x="83" y="269"/>
                      </a:lnTo>
                      <a:lnTo>
                        <a:pt x="82" y="259"/>
                      </a:lnTo>
                      <a:lnTo>
                        <a:pt x="79" y="264"/>
                      </a:lnTo>
                      <a:lnTo>
                        <a:pt x="76" y="281"/>
                      </a:lnTo>
                      <a:lnTo>
                        <a:pt x="69" y="281"/>
                      </a:lnTo>
                      <a:lnTo>
                        <a:pt x="63" y="286"/>
                      </a:lnTo>
                      <a:lnTo>
                        <a:pt x="47" y="286"/>
                      </a:lnTo>
                      <a:lnTo>
                        <a:pt x="43" y="283"/>
                      </a:lnTo>
                      <a:lnTo>
                        <a:pt x="37" y="285"/>
                      </a:lnTo>
                      <a:lnTo>
                        <a:pt x="23" y="295"/>
                      </a:lnTo>
                      <a:lnTo>
                        <a:pt x="8" y="299"/>
                      </a:lnTo>
                      <a:lnTo>
                        <a:pt x="4" y="293"/>
                      </a:lnTo>
                      <a:lnTo>
                        <a:pt x="0" y="283"/>
                      </a:lnTo>
                      <a:lnTo>
                        <a:pt x="12" y="256"/>
                      </a:lnTo>
                      <a:lnTo>
                        <a:pt x="20" y="249"/>
                      </a:lnTo>
                      <a:lnTo>
                        <a:pt x="32" y="245"/>
                      </a:lnTo>
                      <a:lnTo>
                        <a:pt x="51" y="223"/>
                      </a:lnTo>
                      <a:lnTo>
                        <a:pt x="51" y="211"/>
                      </a:lnTo>
                      <a:lnTo>
                        <a:pt x="48" y="206"/>
                      </a:lnTo>
                      <a:lnTo>
                        <a:pt x="47" y="182"/>
                      </a:lnTo>
                      <a:lnTo>
                        <a:pt x="44" y="174"/>
                      </a:lnTo>
                      <a:lnTo>
                        <a:pt x="47" y="158"/>
                      </a:lnTo>
                      <a:lnTo>
                        <a:pt x="53" y="141"/>
                      </a:lnTo>
                      <a:lnTo>
                        <a:pt x="55" y="125"/>
                      </a:lnTo>
                      <a:lnTo>
                        <a:pt x="55" y="121"/>
                      </a:lnTo>
                      <a:lnTo>
                        <a:pt x="58" y="110"/>
                      </a:lnTo>
                      <a:lnTo>
                        <a:pt x="59" y="72"/>
                      </a:lnTo>
                      <a:lnTo>
                        <a:pt x="59" y="60"/>
                      </a:lnTo>
                      <a:lnTo>
                        <a:pt x="63" y="49"/>
                      </a:lnTo>
                      <a:lnTo>
                        <a:pt x="66" y="29"/>
                      </a:lnTo>
                      <a:lnTo>
                        <a:pt x="72" y="19"/>
                      </a:lnTo>
                      <a:lnTo>
                        <a:pt x="77" y="1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12" name="Freeform 301"/>
                <p:cNvSpPr>
                  <a:spLocks noChangeAspect="1"/>
                </p:cNvSpPr>
                <p:nvPr/>
              </p:nvSpPr>
              <p:spPr bwMode="gray">
                <a:xfrm>
                  <a:off x="1668" y="1452"/>
                  <a:ext cx="24" cy="32"/>
                </a:xfrm>
                <a:custGeom>
                  <a:avLst/>
                  <a:gdLst/>
                  <a:ahLst/>
                  <a:cxnLst>
                    <a:cxn ang="0">
                      <a:pos x="52" y="4"/>
                    </a:cxn>
                    <a:cxn ang="0">
                      <a:pos x="56" y="0"/>
                    </a:cxn>
                    <a:cxn ang="0">
                      <a:pos x="59" y="5"/>
                    </a:cxn>
                    <a:cxn ang="0">
                      <a:pos x="65" y="11"/>
                    </a:cxn>
                    <a:cxn ang="0">
                      <a:pos x="75" y="3"/>
                    </a:cxn>
                    <a:cxn ang="0">
                      <a:pos x="87" y="5"/>
                    </a:cxn>
                    <a:cxn ang="0">
                      <a:pos x="92" y="17"/>
                    </a:cxn>
                    <a:cxn ang="0">
                      <a:pos x="100" y="19"/>
                    </a:cxn>
                    <a:cxn ang="0">
                      <a:pos x="111" y="17"/>
                    </a:cxn>
                    <a:cxn ang="0">
                      <a:pos x="119" y="33"/>
                    </a:cxn>
                    <a:cxn ang="0">
                      <a:pos x="120" y="49"/>
                    </a:cxn>
                    <a:cxn ang="0">
                      <a:pos x="119" y="74"/>
                    </a:cxn>
                    <a:cxn ang="0">
                      <a:pos x="122" y="97"/>
                    </a:cxn>
                    <a:cxn ang="0">
                      <a:pos x="119" y="119"/>
                    </a:cxn>
                    <a:cxn ang="0">
                      <a:pos x="104" y="139"/>
                    </a:cxn>
                    <a:cxn ang="0">
                      <a:pos x="88" y="151"/>
                    </a:cxn>
                    <a:cxn ang="0">
                      <a:pos x="39" y="161"/>
                    </a:cxn>
                    <a:cxn ang="0">
                      <a:pos x="33" y="158"/>
                    </a:cxn>
                    <a:cxn ang="0">
                      <a:pos x="17" y="153"/>
                    </a:cxn>
                    <a:cxn ang="0">
                      <a:pos x="6" y="132"/>
                    </a:cxn>
                    <a:cxn ang="0">
                      <a:pos x="1" y="110"/>
                    </a:cxn>
                    <a:cxn ang="0">
                      <a:pos x="0" y="90"/>
                    </a:cxn>
                    <a:cxn ang="0">
                      <a:pos x="2" y="72"/>
                    </a:cxn>
                    <a:cxn ang="0">
                      <a:pos x="8" y="62"/>
                    </a:cxn>
                    <a:cxn ang="0">
                      <a:pos x="13" y="46"/>
                    </a:cxn>
                    <a:cxn ang="0">
                      <a:pos x="22" y="27"/>
                    </a:cxn>
                    <a:cxn ang="0">
                      <a:pos x="33" y="13"/>
                    </a:cxn>
                    <a:cxn ang="0">
                      <a:pos x="44" y="10"/>
                    </a:cxn>
                    <a:cxn ang="0">
                      <a:pos x="52" y="4"/>
                    </a:cxn>
                  </a:cxnLst>
                  <a:rect l="0" t="0" r="r" b="b"/>
                  <a:pathLst>
                    <a:path w="122" h="161">
                      <a:moveTo>
                        <a:pt x="52" y="4"/>
                      </a:moveTo>
                      <a:lnTo>
                        <a:pt x="56" y="0"/>
                      </a:lnTo>
                      <a:lnTo>
                        <a:pt x="59" y="5"/>
                      </a:lnTo>
                      <a:lnTo>
                        <a:pt x="65" y="11"/>
                      </a:lnTo>
                      <a:lnTo>
                        <a:pt x="75" y="3"/>
                      </a:lnTo>
                      <a:lnTo>
                        <a:pt x="87" y="5"/>
                      </a:lnTo>
                      <a:lnTo>
                        <a:pt x="92" y="17"/>
                      </a:lnTo>
                      <a:lnTo>
                        <a:pt x="100" y="19"/>
                      </a:lnTo>
                      <a:lnTo>
                        <a:pt x="111" y="17"/>
                      </a:lnTo>
                      <a:lnTo>
                        <a:pt x="119" y="33"/>
                      </a:lnTo>
                      <a:lnTo>
                        <a:pt x="120" y="49"/>
                      </a:lnTo>
                      <a:lnTo>
                        <a:pt x="119" y="74"/>
                      </a:lnTo>
                      <a:lnTo>
                        <a:pt x="122" y="97"/>
                      </a:lnTo>
                      <a:lnTo>
                        <a:pt x="119" y="119"/>
                      </a:lnTo>
                      <a:lnTo>
                        <a:pt x="104" y="139"/>
                      </a:lnTo>
                      <a:lnTo>
                        <a:pt x="88" y="151"/>
                      </a:lnTo>
                      <a:lnTo>
                        <a:pt x="39" y="161"/>
                      </a:lnTo>
                      <a:lnTo>
                        <a:pt x="33" y="158"/>
                      </a:lnTo>
                      <a:lnTo>
                        <a:pt x="17" y="153"/>
                      </a:lnTo>
                      <a:lnTo>
                        <a:pt x="6" y="132"/>
                      </a:lnTo>
                      <a:lnTo>
                        <a:pt x="1" y="110"/>
                      </a:lnTo>
                      <a:lnTo>
                        <a:pt x="0" y="90"/>
                      </a:lnTo>
                      <a:lnTo>
                        <a:pt x="2" y="72"/>
                      </a:lnTo>
                      <a:lnTo>
                        <a:pt x="8" y="62"/>
                      </a:lnTo>
                      <a:lnTo>
                        <a:pt x="13" y="46"/>
                      </a:lnTo>
                      <a:lnTo>
                        <a:pt x="22" y="27"/>
                      </a:lnTo>
                      <a:lnTo>
                        <a:pt x="33" y="13"/>
                      </a:lnTo>
                      <a:lnTo>
                        <a:pt x="44" y="10"/>
                      </a:lnTo>
                      <a:lnTo>
                        <a:pt x="52" y="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13" name="Freeform 302"/>
                <p:cNvSpPr>
                  <a:spLocks noChangeAspect="1"/>
                </p:cNvSpPr>
                <p:nvPr/>
              </p:nvSpPr>
              <p:spPr bwMode="gray">
                <a:xfrm>
                  <a:off x="1628" y="1270"/>
                  <a:ext cx="53" cy="38"/>
                </a:xfrm>
                <a:custGeom>
                  <a:avLst/>
                  <a:gdLst/>
                  <a:ahLst/>
                  <a:cxnLst>
                    <a:cxn ang="0">
                      <a:pos x="110" y="18"/>
                    </a:cxn>
                    <a:cxn ang="0">
                      <a:pos x="129" y="14"/>
                    </a:cxn>
                    <a:cxn ang="0">
                      <a:pos x="149" y="16"/>
                    </a:cxn>
                    <a:cxn ang="0">
                      <a:pos x="200" y="45"/>
                    </a:cxn>
                    <a:cxn ang="0">
                      <a:pos x="207" y="57"/>
                    </a:cxn>
                    <a:cxn ang="0">
                      <a:pos x="208" y="68"/>
                    </a:cxn>
                    <a:cxn ang="0">
                      <a:pos x="217" y="81"/>
                    </a:cxn>
                    <a:cxn ang="0">
                      <a:pos x="227" y="87"/>
                    </a:cxn>
                    <a:cxn ang="0">
                      <a:pos x="243" y="118"/>
                    </a:cxn>
                    <a:cxn ang="0">
                      <a:pos x="254" y="129"/>
                    </a:cxn>
                    <a:cxn ang="0">
                      <a:pos x="253" y="136"/>
                    </a:cxn>
                    <a:cxn ang="0">
                      <a:pos x="255" y="147"/>
                    </a:cxn>
                    <a:cxn ang="0">
                      <a:pos x="265" y="158"/>
                    </a:cxn>
                    <a:cxn ang="0">
                      <a:pos x="256" y="172"/>
                    </a:cxn>
                    <a:cxn ang="0">
                      <a:pos x="238" y="173"/>
                    </a:cxn>
                    <a:cxn ang="0">
                      <a:pos x="213" y="170"/>
                    </a:cxn>
                    <a:cxn ang="0">
                      <a:pos x="186" y="159"/>
                    </a:cxn>
                    <a:cxn ang="0">
                      <a:pos x="148" y="158"/>
                    </a:cxn>
                    <a:cxn ang="0">
                      <a:pos x="109" y="183"/>
                    </a:cxn>
                    <a:cxn ang="0">
                      <a:pos x="86" y="190"/>
                    </a:cxn>
                    <a:cxn ang="0">
                      <a:pos x="65" y="179"/>
                    </a:cxn>
                    <a:cxn ang="0">
                      <a:pos x="49" y="165"/>
                    </a:cxn>
                    <a:cxn ang="0">
                      <a:pos x="41" y="145"/>
                    </a:cxn>
                    <a:cxn ang="0">
                      <a:pos x="39" y="100"/>
                    </a:cxn>
                    <a:cxn ang="0">
                      <a:pos x="11" y="92"/>
                    </a:cxn>
                    <a:cxn ang="0">
                      <a:pos x="0" y="72"/>
                    </a:cxn>
                    <a:cxn ang="0">
                      <a:pos x="1" y="51"/>
                    </a:cxn>
                    <a:cxn ang="0">
                      <a:pos x="6" y="44"/>
                    </a:cxn>
                    <a:cxn ang="0">
                      <a:pos x="6" y="18"/>
                    </a:cxn>
                    <a:cxn ang="0">
                      <a:pos x="14" y="1"/>
                    </a:cxn>
                    <a:cxn ang="0">
                      <a:pos x="28" y="0"/>
                    </a:cxn>
                    <a:cxn ang="0">
                      <a:pos x="40" y="8"/>
                    </a:cxn>
                    <a:cxn ang="0">
                      <a:pos x="49" y="7"/>
                    </a:cxn>
                    <a:cxn ang="0">
                      <a:pos x="73" y="17"/>
                    </a:cxn>
                    <a:cxn ang="0">
                      <a:pos x="102" y="23"/>
                    </a:cxn>
                    <a:cxn ang="0">
                      <a:pos x="110" y="18"/>
                    </a:cxn>
                  </a:cxnLst>
                  <a:rect l="0" t="0" r="r" b="b"/>
                  <a:pathLst>
                    <a:path w="265" h="190">
                      <a:moveTo>
                        <a:pt x="110" y="18"/>
                      </a:moveTo>
                      <a:lnTo>
                        <a:pt x="129" y="14"/>
                      </a:lnTo>
                      <a:lnTo>
                        <a:pt x="149" y="16"/>
                      </a:lnTo>
                      <a:lnTo>
                        <a:pt x="200" y="45"/>
                      </a:lnTo>
                      <a:lnTo>
                        <a:pt x="207" y="57"/>
                      </a:lnTo>
                      <a:lnTo>
                        <a:pt x="208" y="68"/>
                      </a:lnTo>
                      <a:lnTo>
                        <a:pt x="217" y="81"/>
                      </a:lnTo>
                      <a:lnTo>
                        <a:pt x="227" y="87"/>
                      </a:lnTo>
                      <a:lnTo>
                        <a:pt x="243" y="118"/>
                      </a:lnTo>
                      <a:lnTo>
                        <a:pt x="254" y="129"/>
                      </a:lnTo>
                      <a:lnTo>
                        <a:pt x="253" y="136"/>
                      </a:lnTo>
                      <a:lnTo>
                        <a:pt x="255" y="147"/>
                      </a:lnTo>
                      <a:lnTo>
                        <a:pt x="265" y="158"/>
                      </a:lnTo>
                      <a:lnTo>
                        <a:pt x="256" y="172"/>
                      </a:lnTo>
                      <a:lnTo>
                        <a:pt x="238" y="173"/>
                      </a:lnTo>
                      <a:lnTo>
                        <a:pt x="213" y="170"/>
                      </a:lnTo>
                      <a:lnTo>
                        <a:pt x="186" y="159"/>
                      </a:lnTo>
                      <a:lnTo>
                        <a:pt x="148" y="158"/>
                      </a:lnTo>
                      <a:lnTo>
                        <a:pt x="109" y="183"/>
                      </a:lnTo>
                      <a:lnTo>
                        <a:pt x="86" y="190"/>
                      </a:lnTo>
                      <a:lnTo>
                        <a:pt x="65" y="179"/>
                      </a:lnTo>
                      <a:lnTo>
                        <a:pt x="49" y="165"/>
                      </a:lnTo>
                      <a:lnTo>
                        <a:pt x="41" y="145"/>
                      </a:lnTo>
                      <a:lnTo>
                        <a:pt x="39" y="100"/>
                      </a:lnTo>
                      <a:lnTo>
                        <a:pt x="11" y="92"/>
                      </a:lnTo>
                      <a:lnTo>
                        <a:pt x="0" y="72"/>
                      </a:lnTo>
                      <a:lnTo>
                        <a:pt x="1" y="51"/>
                      </a:lnTo>
                      <a:lnTo>
                        <a:pt x="6" y="44"/>
                      </a:lnTo>
                      <a:lnTo>
                        <a:pt x="6" y="18"/>
                      </a:lnTo>
                      <a:lnTo>
                        <a:pt x="14" y="1"/>
                      </a:lnTo>
                      <a:lnTo>
                        <a:pt x="28" y="0"/>
                      </a:lnTo>
                      <a:lnTo>
                        <a:pt x="40" y="8"/>
                      </a:lnTo>
                      <a:lnTo>
                        <a:pt x="49" y="7"/>
                      </a:lnTo>
                      <a:lnTo>
                        <a:pt x="73" y="17"/>
                      </a:lnTo>
                      <a:lnTo>
                        <a:pt x="102" y="23"/>
                      </a:lnTo>
                      <a:lnTo>
                        <a:pt x="110" y="1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14" name="Freeform 303"/>
                <p:cNvSpPr>
                  <a:spLocks noChangeAspect="1"/>
                </p:cNvSpPr>
                <p:nvPr/>
              </p:nvSpPr>
              <p:spPr bwMode="gray">
                <a:xfrm>
                  <a:off x="1527" y="1265"/>
                  <a:ext cx="316" cy="356"/>
                </a:xfrm>
                <a:custGeom>
                  <a:avLst/>
                  <a:gdLst/>
                  <a:ahLst/>
                  <a:cxnLst>
                    <a:cxn ang="0">
                      <a:pos x="1131" y="1671"/>
                    </a:cxn>
                    <a:cxn ang="0">
                      <a:pos x="1196" y="1735"/>
                    </a:cxn>
                    <a:cxn ang="0">
                      <a:pos x="1317" y="1753"/>
                    </a:cxn>
                    <a:cxn ang="0">
                      <a:pos x="1220" y="1622"/>
                    </a:cxn>
                    <a:cxn ang="0">
                      <a:pos x="1258" y="1612"/>
                    </a:cxn>
                    <a:cxn ang="0">
                      <a:pos x="1376" y="1663"/>
                    </a:cxn>
                    <a:cxn ang="0">
                      <a:pos x="1400" y="1662"/>
                    </a:cxn>
                    <a:cxn ang="0">
                      <a:pos x="1406" y="1612"/>
                    </a:cxn>
                    <a:cxn ang="0">
                      <a:pos x="1383" y="1464"/>
                    </a:cxn>
                    <a:cxn ang="0">
                      <a:pos x="1312" y="1405"/>
                    </a:cxn>
                    <a:cxn ang="0">
                      <a:pos x="1253" y="1334"/>
                    </a:cxn>
                    <a:cxn ang="0">
                      <a:pos x="1242" y="1240"/>
                    </a:cxn>
                    <a:cxn ang="0">
                      <a:pos x="1265" y="1192"/>
                    </a:cxn>
                    <a:cxn ang="0">
                      <a:pos x="1384" y="1340"/>
                    </a:cxn>
                    <a:cxn ang="0">
                      <a:pos x="1470" y="1359"/>
                    </a:cxn>
                    <a:cxn ang="0">
                      <a:pos x="1512" y="1254"/>
                    </a:cxn>
                    <a:cxn ang="0">
                      <a:pos x="1581" y="1182"/>
                    </a:cxn>
                    <a:cxn ang="0">
                      <a:pos x="1471" y="1095"/>
                    </a:cxn>
                    <a:cxn ang="0">
                      <a:pos x="1374" y="1010"/>
                    </a:cxn>
                    <a:cxn ang="0">
                      <a:pos x="1283" y="958"/>
                    </a:cxn>
                    <a:cxn ang="0">
                      <a:pos x="1226" y="870"/>
                    </a:cxn>
                    <a:cxn ang="0">
                      <a:pos x="1248" y="812"/>
                    </a:cxn>
                    <a:cxn ang="0">
                      <a:pos x="1178" y="743"/>
                    </a:cxn>
                    <a:cxn ang="0">
                      <a:pos x="1201" y="661"/>
                    </a:cxn>
                    <a:cxn ang="0">
                      <a:pos x="1190" y="606"/>
                    </a:cxn>
                    <a:cxn ang="0">
                      <a:pos x="1102" y="546"/>
                    </a:cxn>
                    <a:cxn ang="0">
                      <a:pos x="1018" y="500"/>
                    </a:cxn>
                    <a:cxn ang="0">
                      <a:pos x="928" y="454"/>
                    </a:cxn>
                    <a:cxn ang="0">
                      <a:pos x="867" y="385"/>
                    </a:cxn>
                    <a:cxn ang="0">
                      <a:pos x="828" y="289"/>
                    </a:cxn>
                    <a:cxn ang="0">
                      <a:pos x="618" y="285"/>
                    </a:cxn>
                    <a:cxn ang="0">
                      <a:pos x="503" y="357"/>
                    </a:cxn>
                    <a:cxn ang="0">
                      <a:pos x="510" y="176"/>
                    </a:cxn>
                    <a:cxn ang="0">
                      <a:pos x="390" y="33"/>
                    </a:cxn>
                    <a:cxn ang="0">
                      <a:pos x="291" y="94"/>
                    </a:cxn>
                    <a:cxn ang="0">
                      <a:pos x="293" y="177"/>
                    </a:cxn>
                    <a:cxn ang="0">
                      <a:pos x="279" y="274"/>
                    </a:cxn>
                    <a:cxn ang="0">
                      <a:pos x="280" y="406"/>
                    </a:cxn>
                    <a:cxn ang="0">
                      <a:pos x="277" y="485"/>
                    </a:cxn>
                    <a:cxn ang="0">
                      <a:pos x="281" y="460"/>
                    </a:cxn>
                    <a:cxn ang="0">
                      <a:pos x="222" y="102"/>
                    </a:cxn>
                    <a:cxn ang="0">
                      <a:pos x="75" y="101"/>
                    </a:cxn>
                    <a:cxn ang="0">
                      <a:pos x="7" y="274"/>
                    </a:cxn>
                    <a:cxn ang="0">
                      <a:pos x="115" y="476"/>
                    </a:cxn>
                    <a:cxn ang="0">
                      <a:pos x="83" y="602"/>
                    </a:cxn>
                    <a:cxn ang="0">
                      <a:pos x="265" y="682"/>
                    </a:cxn>
                    <a:cxn ang="0">
                      <a:pos x="448" y="709"/>
                    </a:cxn>
                    <a:cxn ang="0">
                      <a:pos x="549" y="682"/>
                    </a:cxn>
                    <a:cxn ang="0">
                      <a:pos x="658" y="638"/>
                    </a:cxn>
                    <a:cxn ang="0">
                      <a:pos x="750" y="759"/>
                    </a:cxn>
                    <a:cxn ang="0">
                      <a:pos x="849" y="829"/>
                    </a:cxn>
                    <a:cxn ang="0">
                      <a:pos x="912" y="949"/>
                    </a:cxn>
                    <a:cxn ang="0">
                      <a:pos x="951" y="1121"/>
                    </a:cxn>
                    <a:cxn ang="0">
                      <a:pos x="908" y="1313"/>
                    </a:cxn>
                    <a:cxn ang="0">
                      <a:pos x="743" y="1348"/>
                    </a:cxn>
                    <a:cxn ang="0">
                      <a:pos x="668" y="1462"/>
                    </a:cxn>
                    <a:cxn ang="0">
                      <a:pos x="780" y="1452"/>
                    </a:cxn>
                    <a:cxn ang="0">
                      <a:pos x="846" y="1419"/>
                    </a:cxn>
                    <a:cxn ang="0">
                      <a:pos x="919" y="1456"/>
                    </a:cxn>
                    <a:cxn ang="0">
                      <a:pos x="968" y="1547"/>
                    </a:cxn>
                    <a:cxn ang="0">
                      <a:pos x="1003" y="1593"/>
                    </a:cxn>
                  </a:cxnLst>
                  <a:rect l="0" t="0" r="r" b="b"/>
                  <a:pathLst>
                    <a:path w="1581" h="1779">
                      <a:moveTo>
                        <a:pt x="1037" y="1646"/>
                      </a:moveTo>
                      <a:lnTo>
                        <a:pt x="1053" y="1650"/>
                      </a:lnTo>
                      <a:lnTo>
                        <a:pt x="1071" y="1657"/>
                      </a:lnTo>
                      <a:lnTo>
                        <a:pt x="1072" y="1665"/>
                      </a:lnTo>
                      <a:lnTo>
                        <a:pt x="1078" y="1665"/>
                      </a:lnTo>
                      <a:lnTo>
                        <a:pt x="1091" y="1673"/>
                      </a:lnTo>
                      <a:lnTo>
                        <a:pt x="1102" y="1667"/>
                      </a:lnTo>
                      <a:lnTo>
                        <a:pt x="1109" y="1654"/>
                      </a:lnTo>
                      <a:lnTo>
                        <a:pt x="1111" y="1659"/>
                      </a:lnTo>
                      <a:lnTo>
                        <a:pt x="1109" y="1672"/>
                      </a:lnTo>
                      <a:lnTo>
                        <a:pt x="1118" y="1677"/>
                      </a:lnTo>
                      <a:lnTo>
                        <a:pt x="1121" y="1668"/>
                      </a:lnTo>
                      <a:lnTo>
                        <a:pt x="1131" y="1671"/>
                      </a:lnTo>
                      <a:lnTo>
                        <a:pt x="1137" y="1667"/>
                      </a:lnTo>
                      <a:lnTo>
                        <a:pt x="1135" y="1678"/>
                      </a:lnTo>
                      <a:lnTo>
                        <a:pt x="1138" y="1688"/>
                      </a:lnTo>
                      <a:lnTo>
                        <a:pt x="1145" y="1688"/>
                      </a:lnTo>
                      <a:lnTo>
                        <a:pt x="1148" y="1693"/>
                      </a:lnTo>
                      <a:lnTo>
                        <a:pt x="1150" y="1703"/>
                      </a:lnTo>
                      <a:lnTo>
                        <a:pt x="1159" y="1716"/>
                      </a:lnTo>
                      <a:lnTo>
                        <a:pt x="1170" y="1720"/>
                      </a:lnTo>
                      <a:lnTo>
                        <a:pt x="1175" y="1708"/>
                      </a:lnTo>
                      <a:lnTo>
                        <a:pt x="1175" y="1720"/>
                      </a:lnTo>
                      <a:lnTo>
                        <a:pt x="1181" y="1722"/>
                      </a:lnTo>
                      <a:lnTo>
                        <a:pt x="1185" y="1730"/>
                      </a:lnTo>
                      <a:lnTo>
                        <a:pt x="1196" y="1735"/>
                      </a:lnTo>
                      <a:lnTo>
                        <a:pt x="1205" y="1732"/>
                      </a:lnTo>
                      <a:lnTo>
                        <a:pt x="1213" y="1740"/>
                      </a:lnTo>
                      <a:lnTo>
                        <a:pt x="1236" y="1741"/>
                      </a:lnTo>
                      <a:lnTo>
                        <a:pt x="1238" y="1748"/>
                      </a:lnTo>
                      <a:lnTo>
                        <a:pt x="1249" y="1758"/>
                      </a:lnTo>
                      <a:lnTo>
                        <a:pt x="1254" y="1759"/>
                      </a:lnTo>
                      <a:lnTo>
                        <a:pt x="1267" y="1758"/>
                      </a:lnTo>
                      <a:lnTo>
                        <a:pt x="1280" y="1751"/>
                      </a:lnTo>
                      <a:lnTo>
                        <a:pt x="1306" y="1779"/>
                      </a:lnTo>
                      <a:lnTo>
                        <a:pt x="1325" y="1776"/>
                      </a:lnTo>
                      <a:lnTo>
                        <a:pt x="1323" y="1768"/>
                      </a:lnTo>
                      <a:lnTo>
                        <a:pt x="1317" y="1759"/>
                      </a:lnTo>
                      <a:lnTo>
                        <a:pt x="1317" y="1753"/>
                      </a:lnTo>
                      <a:lnTo>
                        <a:pt x="1320" y="1747"/>
                      </a:lnTo>
                      <a:lnTo>
                        <a:pt x="1322" y="1735"/>
                      </a:lnTo>
                      <a:lnTo>
                        <a:pt x="1319" y="1726"/>
                      </a:lnTo>
                      <a:lnTo>
                        <a:pt x="1301" y="1705"/>
                      </a:lnTo>
                      <a:lnTo>
                        <a:pt x="1285" y="1692"/>
                      </a:lnTo>
                      <a:lnTo>
                        <a:pt x="1279" y="1683"/>
                      </a:lnTo>
                      <a:lnTo>
                        <a:pt x="1270" y="1679"/>
                      </a:lnTo>
                      <a:lnTo>
                        <a:pt x="1253" y="1665"/>
                      </a:lnTo>
                      <a:lnTo>
                        <a:pt x="1249" y="1652"/>
                      </a:lnTo>
                      <a:lnTo>
                        <a:pt x="1236" y="1645"/>
                      </a:lnTo>
                      <a:lnTo>
                        <a:pt x="1236" y="1633"/>
                      </a:lnTo>
                      <a:lnTo>
                        <a:pt x="1224" y="1635"/>
                      </a:lnTo>
                      <a:lnTo>
                        <a:pt x="1220" y="1622"/>
                      </a:lnTo>
                      <a:lnTo>
                        <a:pt x="1216" y="1619"/>
                      </a:lnTo>
                      <a:lnTo>
                        <a:pt x="1213" y="1622"/>
                      </a:lnTo>
                      <a:lnTo>
                        <a:pt x="1210" y="1618"/>
                      </a:lnTo>
                      <a:lnTo>
                        <a:pt x="1188" y="1587"/>
                      </a:lnTo>
                      <a:lnTo>
                        <a:pt x="1178" y="1577"/>
                      </a:lnTo>
                      <a:lnTo>
                        <a:pt x="1167" y="1557"/>
                      </a:lnTo>
                      <a:lnTo>
                        <a:pt x="1180" y="1552"/>
                      </a:lnTo>
                      <a:lnTo>
                        <a:pt x="1197" y="1565"/>
                      </a:lnTo>
                      <a:lnTo>
                        <a:pt x="1216" y="1587"/>
                      </a:lnTo>
                      <a:lnTo>
                        <a:pt x="1231" y="1590"/>
                      </a:lnTo>
                      <a:lnTo>
                        <a:pt x="1227" y="1579"/>
                      </a:lnTo>
                      <a:lnTo>
                        <a:pt x="1236" y="1576"/>
                      </a:lnTo>
                      <a:lnTo>
                        <a:pt x="1258" y="1612"/>
                      </a:lnTo>
                      <a:lnTo>
                        <a:pt x="1269" y="1618"/>
                      </a:lnTo>
                      <a:lnTo>
                        <a:pt x="1280" y="1619"/>
                      </a:lnTo>
                      <a:lnTo>
                        <a:pt x="1287" y="1641"/>
                      </a:lnTo>
                      <a:lnTo>
                        <a:pt x="1318" y="1641"/>
                      </a:lnTo>
                      <a:lnTo>
                        <a:pt x="1330" y="1657"/>
                      </a:lnTo>
                      <a:lnTo>
                        <a:pt x="1335" y="1649"/>
                      </a:lnTo>
                      <a:lnTo>
                        <a:pt x="1341" y="1654"/>
                      </a:lnTo>
                      <a:lnTo>
                        <a:pt x="1350" y="1657"/>
                      </a:lnTo>
                      <a:lnTo>
                        <a:pt x="1356" y="1649"/>
                      </a:lnTo>
                      <a:lnTo>
                        <a:pt x="1360" y="1651"/>
                      </a:lnTo>
                      <a:lnTo>
                        <a:pt x="1361" y="1657"/>
                      </a:lnTo>
                      <a:lnTo>
                        <a:pt x="1367" y="1668"/>
                      </a:lnTo>
                      <a:lnTo>
                        <a:pt x="1376" y="1663"/>
                      </a:lnTo>
                      <a:lnTo>
                        <a:pt x="1376" y="1670"/>
                      </a:lnTo>
                      <a:lnTo>
                        <a:pt x="1372" y="1679"/>
                      </a:lnTo>
                      <a:lnTo>
                        <a:pt x="1371" y="1684"/>
                      </a:lnTo>
                      <a:lnTo>
                        <a:pt x="1382" y="1690"/>
                      </a:lnTo>
                      <a:lnTo>
                        <a:pt x="1387" y="1700"/>
                      </a:lnTo>
                      <a:lnTo>
                        <a:pt x="1394" y="1698"/>
                      </a:lnTo>
                      <a:lnTo>
                        <a:pt x="1390" y="1690"/>
                      </a:lnTo>
                      <a:lnTo>
                        <a:pt x="1389" y="1683"/>
                      </a:lnTo>
                      <a:lnTo>
                        <a:pt x="1382" y="1666"/>
                      </a:lnTo>
                      <a:lnTo>
                        <a:pt x="1380" y="1659"/>
                      </a:lnTo>
                      <a:lnTo>
                        <a:pt x="1384" y="1651"/>
                      </a:lnTo>
                      <a:lnTo>
                        <a:pt x="1393" y="1654"/>
                      </a:lnTo>
                      <a:lnTo>
                        <a:pt x="1400" y="1662"/>
                      </a:lnTo>
                      <a:lnTo>
                        <a:pt x="1410" y="1665"/>
                      </a:lnTo>
                      <a:lnTo>
                        <a:pt x="1412" y="1657"/>
                      </a:lnTo>
                      <a:lnTo>
                        <a:pt x="1411" y="1651"/>
                      </a:lnTo>
                      <a:lnTo>
                        <a:pt x="1408" y="1649"/>
                      </a:lnTo>
                      <a:lnTo>
                        <a:pt x="1408" y="1645"/>
                      </a:lnTo>
                      <a:lnTo>
                        <a:pt x="1403" y="1643"/>
                      </a:lnTo>
                      <a:lnTo>
                        <a:pt x="1393" y="1644"/>
                      </a:lnTo>
                      <a:lnTo>
                        <a:pt x="1387" y="1625"/>
                      </a:lnTo>
                      <a:lnTo>
                        <a:pt x="1380" y="1613"/>
                      </a:lnTo>
                      <a:lnTo>
                        <a:pt x="1383" y="1606"/>
                      </a:lnTo>
                      <a:lnTo>
                        <a:pt x="1383" y="1589"/>
                      </a:lnTo>
                      <a:lnTo>
                        <a:pt x="1395" y="1598"/>
                      </a:lnTo>
                      <a:lnTo>
                        <a:pt x="1406" y="1612"/>
                      </a:lnTo>
                      <a:lnTo>
                        <a:pt x="1408" y="1607"/>
                      </a:lnTo>
                      <a:lnTo>
                        <a:pt x="1405" y="1593"/>
                      </a:lnTo>
                      <a:lnTo>
                        <a:pt x="1409" y="1589"/>
                      </a:lnTo>
                      <a:lnTo>
                        <a:pt x="1409" y="1570"/>
                      </a:lnTo>
                      <a:lnTo>
                        <a:pt x="1411" y="1560"/>
                      </a:lnTo>
                      <a:lnTo>
                        <a:pt x="1405" y="1547"/>
                      </a:lnTo>
                      <a:lnTo>
                        <a:pt x="1401" y="1520"/>
                      </a:lnTo>
                      <a:lnTo>
                        <a:pt x="1388" y="1518"/>
                      </a:lnTo>
                      <a:lnTo>
                        <a:pt x="1374" y="1511"/>
                      </a:lnTo>
                      <a:lnTo>
                        <a:pt x="1368" y="1505"/>
                      </a:lnTo>
                      <a:lnTo>
                        <a:pt x="1367" y="1485"/>
                      </a:lnTo>
                      <a:lnTo>
                        <a:pt x="1379" y="1482"/>
                      </a:lnTo>
                      <a:lnTo>
                        <a:pt x="1383" y="1464"/>
                      </a:lnTo>
                      <a:lnTo>
                        <a:pt x="1380" y="1450"/>
                      </a:lnTo>
                      <a:lnTo>
                        <a:pt x="1367" y="1453"/>
                      </a:lnTo>
                      <a:lnTo>
                        <a:pt x="1368" y="1445"/>
                      </a:lnTo>
                      <a:lnTo>
                        <a:pt x="1366" y="1436"/>
                      </a:lnTo>
                      <a:lnTo>
                        <a:pt x="1362" y="1434"/>
                      </a:lnTo>
                      <a:lnTo>
                        <a:pt x="1346" y="1447"/>
                      </a:lnTo>
                      <a:lnTo>
                        <a:pt x="1346" y="1425"/>
                      </a:lnTo>
                      <a:lnTo>
                        <a:pt x="1344" y="1414"/>
                      </a:lnTo>
                      <a:lnTo>
                        <a:pt x="1331" y="1413"/>
                      </a:lnTo>
                      <a:lnTo>
                        <a:pt x="1315" y="1426"/>
                      </a:lnTo>
                      <a:lnTo>
                        <a:pt x="1308" y="1420"/>
                      </a:lnTo>
                      <a:lnTo>
                        <a:pt x="1320" y="1404"/>
                      </a:lnTo>
                      <a:lnTo>
                        <a:pt x="1312" y="1405"/>
                      </a:lnTo>
                      <a:lnTo>
                        <a:pt x="1299" y="1402"/>
                      </a:lnTo>
                      <a:lnTo>
                        <a:pt x="1291" y="1404"/>
                      </a:lnTo>
                      <a:lnTo>
                        <a:pt x="1288" y="1421"/>
                      </a:lnTo>
                      <a:lnTo>
                        <a:pt x="1283" y="1402"/>
                      </a:lnTo>
                      <a:lnTo>
                        <a:pt x="1275" y="1388"/>
                      </a:lnTo>
                      <a:lnTo>
                        <a:pt x="1275" y="1382"/>
                      </a:lnTo>
                      <a:lnTo>
                        <a:pt x="1271" y="1371"/>
                      </a:lnTo>
                      <a:lnTo>
                        <a:pt x="1258" y="1367"/>
                      </a:lnTo>
                      <a:lnTo>
                        <a:pt x="1258" y="1363"/>
                      </a:lnTo>
                      <a:lnTo>
                        <a:pt x="1263" y="1354"/>
                      </a:lnTo>
                      <a:lnTo>
                        <a:pt x="1256" y="1347"/>
                      </a:lnTo>
                      <a:lnTo>
                        <a:pt x="1263" y="1344"/>
                      </a:lnTo>
                      <a:lnTo>
                        <a:pt x="1253" y="1334"/>
                      </a:lnTo>
                      <a:lnTo>
                        <a:pt x="1252" y="1326"/>
                      </a:lnTo>
                      <a:lnTo>
                        <a:pt x="1256" y="1316"/>
                      </a:lnTo>
                      <a:lnTo>
                        <a:pt x="1240" y="1311"/>
                      </a:lnTo>
                      <a:lnTo>
                        <a:pt x="1221" y="1321"/>
                      </a:lnTo>
                      <a:lnTo>
                        <a:pt x="1220" y="1316"/>
                      </a:lnTo>
                      <a:lnTo>
                        <a:pt x="1224" y="1299"/>
                      </a:lnTo>
                      <a:lnTo>
                        <a:pt x="1221" y="1280"/>
                      </a:lnTo>
                      <a:lnTo>
                        <a:pt x="1229" y="1278"/>
                      </a:lnTo>
                      <a:lnTo>
                        <a:pt x="1236" y="1280"/>
                      </a:lnTo>
                      <a:lnTo>
                        <a:pt x="1252" y="1272"/>
                      </a:lnTo>
                      <a:lnTo>
                        <a:pt x="1263" y="1272"/>
                      </a:lnTo>
                      <a:lnTo>
                        <a:pt x="1256" y="1254"/>
                      </a:lnTo>
                      <a:lnTo>
                        <a:pt x="1242" y="1240"/>
                      </a:lnTo>
                      <a:lnTo>
                        <a:pt x="1222" y="1236"/>
                      </a:lnTo>
                      <a:lnTo>
                        <a:pt x="1215" y="1230"/>
                      </a:lnTo>
                      <a:lnTo>
                        <a:pt x="1209" y="1211"/>
                      </a:lnTo>
                      <a:lnTo>
                        <a:pt x="1226" y="1213"/>
                      </a:lnTo>
                      <a:lnTo>
                        <a:pt x="1221" y="1203"/>
                      </a:lnTo>
                      <a:lnTo>
                        <a:pt x="1231" y="1202"/>
                      </a:lnTo>
                      <a:lnTo>
                        <a:pt x="1253" y="1224"/>
                      </a:lnTo>
                      <a:lnTo>
                        <a:pt x="1260" y="1224"/>
                      </a:lnTo>
                      <a:lnTo>
                        <a:pt x="1252" y="1204"/>
                      </a:lnTo>
                      <a:lnTo>
                        <a:pt x="1260" y="1205"/>
                      </a:lnTo>
                      <a:lnTo>
                        <a:pt x="1247" y="1192"/>
                      </a:lnTo>
                      <a:lnTo>
                        <a:pt x="1253" y="1183"/>
                      </a:lnTo>
                      <a:lnTo>
                        <a:pt x="1265" y="1192"/>
                      </a:lnTo>
                      <a:lnTo>
                        <a:pt x="1277" y="1194"/>
                      </a:lnTo>
                      <a:lnTo>
                        <a:pt x="1279" y="1211"/>
                      </a:lnTo>
                      <a:lnTo>
                        <a:pt x="1272" y="1220"/>
                      </a:lnTo>
                      <a:lnTo>
                        <a:pt x="1288" y="1224"/>
                      </a:lnTo>
                      <a:lnTo>
                        <a:pt x="1317" y="1245"/>
                      </a:lnTo>
                      <a:lnTo>
                        <a:pt x="1329" y="1251"/>
                      </a:lnTo>
                      <a:lnTo>
                        <a:pt x="1333" y="1272"/>
                      </a:lnTo>
                      <a:lnTo>
                        <a:pt x="1350" y="1272"/>
                      </a:lnTo>
                      <a:lnTo>
                        <a:pt x="1362" y="1265"/>
                      </a:lnTo>
                      <a:lnTo>
                        <a:pt x="1358" y="1283"/>
                      </a:lnTo>
                      <a:lnTo>
                        <a:pt x="1362" y="1306"/>
                      </a:lnTo>
                      <a:lnTo>
                        <a:pt x="1366" y="1315"/>
                      </a:lnTo>
                      <a:lnTo>
                        <a:pt x="1384" y="1340"/>
                      </a:lnTo>
                      <a:lnTo>
                        <a:pt x="1400" y="1332"/>
                      </a:lnTo>
                      <a:lnTo>
                        <a:pt x="1403" y="1343"/>
                      </a:lnTo>
                      <a:lnTo>
                        <a:pt x="1395" y="1359"/>
                      </a:lnTo>
                      <a:lnTo>
                        <a:pt x="1405" y="1375"/>
                      </a:lnTo>
                      <a:lnTo>
                        <a:pt x="1422" y="1365"/>
                      </a:lnTo>
                      <a:lnTo>
                        <a:pt x="1430" y="1388"/>
                      </a:lnTo>
                      <a:lnTo>
                        <a:pt x="1442" y="1380"/>
                      </a:lnTo>
                      <a:lnTo>
                        <a:pt x="1446" y="1392"/>
                      </a:lnTo>
                      <a:lnTo>
                        <a:pt x="1451" y="1403"/>
                      </a:lnTo>
                      <a:lnTo>
                        <a:pt x="1459" y="1409"/>
                      </a:lnTo>
                      <a:lnTo>
                        <a:pt x="1465" y="1386"/>
                      </a:lnTo>
                      <a:lnTo>
                        <a:pt x="1466" y="1374"/>
                      </a:lnTo>
                      <a:lnTo>
                        <a:pt x="1470" y="1359"/>
                      </a:lnTo>
                      <a:lnTo>
                        <a:pt x="1479" y="1358"/>
                      </a:lnTo>
                      <a:lnTo>
                        <a:pt x="1475" y="1339"/>
                      </a:lnTo>
                      <a:lnTo>
                        <a:pt x="1466" y="1311"/>
                      </a:lnTo>
                      <a:lnTo>
                        <a:pt x="1468" y="1297"/>
                      </a:lnTo>
                      <a:lnTo>
                        <a:pt x="1491" y="1320"/>
                      </a:lnTo>
                      <a:lnTo>
                        <a:pt x="1506" y="1321"/>
                      </a:lnTo>
                      <a:lnTo>
                        <a:pt x="1508" y="1310"/>
                      </a:lnTo>
                      <a:lnTo>
                        <a:pt x="1512" y="1299"/>
                      </a:lnTo>
                      <a:lnTo>
                        <a:pt x="1523" y="1294"/>
                      </a:lnTo>
                      <a:lnTo>
                        <a:pt x="1524" y="1269"/>
                      </a:lnTo>
                      <a:lnTo>
                        <a:pt x="1541" y="1263"/>
                      </a:lnTo>
                      <a:lnTo>
                        <a:pt x="1533" y="1251"/>
                      </a:lnTo>
                      <a:lnTo>
                        <a:pt x="1512" y="1254"/>
                      </a:lnTo>
                      <a:lnTo>
                        <a:pt x="1514" y="1241"/>
                      </a:lnTo>
                      <a:lnTo>
                        <a:pt x="1527" y="1242"/>
                      </a:lnTo>
                      <a:lnTo>
                        <a:pt x="1529" y="1229"/>
                      </a:lnTo>
                      <a:lnTo>
                        <a:pt x="1513" y="1224"/>
                      </a:lnTo>
                      <a:lnTo>
                        <a:pt x="1525" y="1218"/>
                      </a:lnTo>
                      <a:lnTo>
                        <a:pt x="1549" y="1232"/>
                      </a:lnTo>
                      <a:lnTo>
                        <a:pt x="1562" y="1232"/>
                      </a:lnTo>
                      <a:lnTo>
                        <a:pt x="1567" y="1224"/>
                      </a:lnTo>
                      <a:lnTo>
                        <a:pt x="1557" y="1211"/>
                      </a:lnTo>
                      <a:lnTo>
                        <a:pt x="1560" y="1207"/>
                      </a:lnTo>
                      <a:lnTo>
                        <a:pt x="1564" y="1197"/>
                      </a:lnTo>
                      <a:lnTo>
                        <a:pt x="1573" y="1193"/>
                      </a:lnTo>
                      <a:lnTo>
                        <a:pt x="1581" y="1182"/>
                      </a:lnTo>
                      <a:lnTo>
                        <a:pt x="1573" y="1165"/>
                      </a:lnTo>
                      <a:lnTo>
                        <a:pt x="1555" y="1144"/>
                      </a:lnTo>
                      <a:lnTo>
                        <a:pt x="1544" y="1139"/>
                      </a:lnTo>
                      <a:lnTo>
                        <a:pt x="1535" y="1132"/>
                      </a:lnTo>
                      <a:lnTo>
                        <a:pt x="1523" y="1134"/>
                      </a:lnTo>
                      <a:lnTo>
                        <a:pt x="1513" y="1130"/>
                      </a:lnTo>
                      <a:lnTo>
                        <a:pt x="1496" y="1132"/>
                      </a:lnTo>
                      <a:lnTo>
                        <a:pt x="1474" y="1144"/>
                      </a:lnTo>
                      <a:lnTo>
                        <a:pt x="1480" y="1112"/>
                      </a:lnTo>
                      <a:lnTo>
                        <a:pt x="1490" y="1100"/>
                      </a:lnTo>
                      <a:lnTo>
                        <a:pt x="1489" y="1089"/>
                      </a:lnTo>
                      <a:lnTo>
                        <a:pt x="1478" y="1087"/>
                      </a:lnTo>
                      <a:lnTo>
                        <a:pt x="1471" y="1095"/>
                      </a:lnTo>
                      <a:lnTo>
                        <a:pt x="1439" y="1100"/>
                      </a:lnTo>
                      <a:lnTo>
                        <a:pt x="1426" y="1098"/>
                      </a:lnTo>
                      <a:lnTo>
                        <a:pt x="1435" y="1091"/>
                      </a:lnTo>
                      <a:lnTo>
                        <a:pt x="1422" y="1087"/>
                      </a:lnTo>
                      <a:lnTo>
                        <a:pt x="1427" y="1081"/>
                      </a:lnTo>
                      <a:lnTo>
                        <a:pt x="1441" y="1080"/>
                      </a:lnTo>
                      <a:lnTo>
                        <a:pt x="1441" y="1070"/>
                      </a:lnTo>
                      <a:lnTo>
                        <a:pt x="1423" y="1035"/>
                      </a:lnTo>
                      <a:lnTo>
                        <a:pt x="1416" y="1022"/>
                      </a:lnTo>
                      <a:lnTo>
                        <a:pt x="1410" y="1017"/>
                      </a:lnTo>
                      <a:lnTo>
                        <a:pt x="1401" y="1011"/>
                      </a:lnTo>
                      <a:lnTo>
                        <a:pt x="1379" y="1016"/>
                      </a:lnTo>
                      <a:lnTo>
                        <a:pt x="1374" y="1010"/>
                      </a:lnTo>
                      <a:lnTo>
                        <a:pt x="1377" y="999"/>
                      </a:lnTo>
                      <a:lnTo>
                        <a:pt x="1382" y="993"/>
                      </a:lnTo>
                      <a:lnTo>
                        <a:pt x="1383" y="979"/>
                      </a:lnTo>
                      <a:lnTo>
                        <a:pt x="1363" y="984"/>
                      </a:lnTo>
                      <a:lnTo>
                        <a:pt x="1342" y="985"/>
                      </a:lnTo>
                      <a:lnTo>
                        <a:pt x="1329" y="1000"/>
                      </a:lnTo>
                      <a:lnTo>
                        <a:pt x="1323" y="989"/>
                      </a:lnTo>
                      <a:lnTo>
                        <a:pt x="1312" y="985"/>
                      </a:lnTo>
                      <a:lnTo>
                        <a:pt x="1314" y="976"/>
                      </a:lnTo>
                      <a:lnTo>
                        <a:pt x="1324" y="968"/>
                      </a:lnTo>
                      <a:lnTo>
                        <a:pt x="1315" y="952"/>
                      </a:lnTo>
                      <a:lnTo>
                        <a:pt x="1297" y="957"/>
                      </a:lnTo>
                      <a:lnTo>
                        <a:pt x="1283" y="958"/>
                      </a:lnTo>
                      <a:lnTo>
                        <a:pt x="1279" y="952"/>
                      </a:lnTo>
                      <a:lnTo>
                        <a:pt x="1285" y="940"/>
                      </a:lnTo>
                      <a:lnTo>
                        <a:pt x="1288" y="929"/>
                      </a:lnTo>
                      <a:lnTo>
                        <a:pt x="1279" y="923"/>
                      </a:lnTo>
                      <a:lnTo>
                        <a:pt x="1252" y="918"/>
                      </a:lnTo>
                      <a:lnTo>
                        <a:pt x="1216" y="908"/>
                      </a:lnTo>
                      <a:lnTo>
                        <a:pt x="1204" y="902"/>
                      </a:lnTo>
                      <a:lnTo>
                        <a:pt x="1199" y="893"/>
                      </a:lnTo>
                      <a:lnTo>
                        <a:pt x="1215" y="893"/>
                      </a:lnTo>
                      <a:lnTo>
                        <a:pt x="1216" y="885"/>
                      </a:lnTo>
                      <a:lnTo>
                        <a:pt x="1233" y="882"/>
                      </a:lnTo>
                      <a:lnTo>
                        <a:pt x="1224" y="875"/>
                      </a:lnTo>
                      <a:lnTo>
                        <a:pt x="1226" y="870"/>
                      </a:lnTo>
                      <a:lnTo>
                        <a:pt x="1209" y="852"/>
                      </a:lnTo>
                      <a:lnTo>
                        <a:pt x="1210" y="842"/>
                      </a:lnTo>
                      <a:lnTo>
                        <a:pt x="1228" y="843"/>
                      </a:lnTo>
                      <a:lnTo>
                        <a:pt x="1231" y="836"/>
                      </a:lnTo>
                      <a:lnTo>
                        <a:pt x="1220" y="826"/>
                      </a:lnTo>
                      <a:lnTo>
                        <a:pt x="1202" y="815"/>
                      </a:lnTo>
                      <a:lnTo>
                        <a:pt x="1188" y="816"/>
                      </a:lnTo>
                      <a:lnTo>
                        <a:pt x="1186" y="807"/>
                      </a:lnTo>
                      <a:lnTo>
                        <a:pt x="1202" y="804"/>
                      </a:lnTo>
                      <a:lnTo>
                        <a:pt x="1207" y="807"/>
                      </a:lnTo>
                      <a:lnTo>
                        <a:pt x="1215" y="804"/>
                      </a:lnTo>
                      <a:lnTo>
                        <a:pt x="1215" y="791"/>
                      </a:lnTo>
                      <a:lnTo>
                        <a:pt x="1248" y="812"/>
                      </a:lnTo>
                      <a:lnTo>
                        <a:pt x="1263" y="812"/>
                      </a:lnTo>
                      <a:lnTo>
                        <a:pt x="1280" y="805"/>
                      </a:lnTo>
                      <a:lnTo>
                        <a:pt x="1295" y="811"/>
                      </a:lnTo>
                      <a:lnTo>
                        <a:pt x="1299" y="802"/>
                      </a:lnTo>
                      <a:lnTo>
                        <a:pt x="1299" y="793"/>
                      </a:lnTo>
                      <a:lnTo>
                        <a:pt x="1286" y="779"/>
                      </a:lnTo>
                      <a:lnTo>
                        <a:pt x="1269" y="768"/>
                      </a:lnTo>
                      <a:lnTo>
                        <a:pt x="1249" y="766"/>
                      </a:lnTo>
                      <a:lnTo>
                        <a:pt x="1228" y="767"/>
                      </a:lnTo>
                      <a:lnTo>
                        <a:pt x="1211" y="757"/>
                      </a:lnTo>
                      <a:lnTo>
                        <a:pt x="1206" y="769"/>
                      </a:lnTo>
                      <a:lnTo>
                        <a:pt x="1191" y="752"/>
                      </a:lnTo>
                      <a:lnTo>
                        <a:pt x="1178" y="743"/>
                      </a:lnTo>
                      <a:lnTo>
                        <a:pt x="1169" y="751"/>
                      </a:lnTo>
                      <a:lnTo>
                        <a:pt x="1180" y="735"/>
                      </a:lnTo>
                      <a:lnTo>
                        <a:pt x="1201" y="736"/>
                      </a:lnTo>
                      <a:lnTo>
                        <a:pt x="1215" y="729"/>
                      </a:lnTo>
                      <a:lnTo>
                        <a:pt x="1222" y="716"/>
                      </a:lnTo>
                      <a:lnTo>
                        <a:pt x="1238" y="713"/>
                      </a:lnTo>
                      <a:lnTo>
                        <a:pt x="1258" y="723"/>
                      </a:lnTo>
                      <a:lnTo>
                        <a:pt x="1267" y="705"/>
                      </a:lnTo>
                      <a:lnTo>
                        <a:pt x="1261" y="691"/>
                      </a:lnTo>
                      <a:lnTo>
                        <a:pt x="1226" y="641"/>
                      </a:lnTo>
                      <a:lnTo>
                        <a:pt x="1207" y="632"/>
                      </a:lnTo>
                      <a:lnTo>
                        <a:pt x="1200" y="646"/>
                      </a:lnTo>
                      <a:lnTo>
                        <a:pt x="1201" y="661"/>
                      </a:lnTo>
                      <a:lnTo>
                        <a:pt x="1185" y="673"/>
                      </a:lnTo>
                      <a:lnTo>
                        <a:pt x="1178" y="688"/>
                      </a:lnTo>
                      <a:lnTo>
                        <a:pt x="1161" y="687"/>
                      </a:lnTo>
                      <a:lnTo>
                        <a:pt x="1178" y="661"/>
                      </a:lnTo>
                      <a:lnTo>
                        <a:pt x="1178" y="649"/>
                      </a:lnTo>
                      <a:lnTo>
                        <a:pt x="1142" y="651"/>
                      </a:lnTo>
                      <a:lnTo>
                        <a:pt x="1130" y="660"/>
                      </a:lnTo>
                      <a:lnTo>
                        <a:pt x="1125" y="653"/>
                      </a:lnTo>
                      <a:lnTo>
                        <a:pt x="1140" y="640"/>
                      </a:lnTo>
                      <a:lnTo>
                        <a:pt x="1169" y="628"/>
                      </a:lnTo>
                      <a:lnTo>
                        <a:pt x="1178" y="606"/>
                      </a:lnTo>
                      <a:lnTo>
                        <a:pt x="1188" y="619"/>
                      </a:lnTo>
                      <a:lnTo>
                        <a:pt x="1190" y="606"/>
                      </a:lnTo>
                      <a:lnTo>
                        <a:pt x="1190" y="585"/>
                      </a:lnTo>
                      <a:lnTo>
                        <a:pt x="1154" y="570"/>
                      </a:lnTo>
                      <a:lnTo>
                        <a:pt x="1143" y="560"/>
                      </a:lnTo>
                      <a:lnTo>
                        <a:pt x="1131" y="557"/>
                      </a:lnTo>
                      <a:lnTo>
                        <a:pt x="1111" y="563"/>
                      </a:lnTo>
                      <a:lnTo>
                        <a:pt x="1099" y="580"/>
                      </a:lnTo>
                      <a:lnTo>
                        <a:pt x="1093" y="585"/>
                      </a:lnTo>
                      <a:lnTo>
                        <a:pt x="1083" y="597"/>
                      </a:lnTo>
                      <a:lnTo>
                        <a:pt x="1083" y="591"/>
                      </a:lnTo>
                      <a:lnTo>
                        <a:pt x="1089" y="575"/>
                      </a:lnTo>
                      <a:lnTo>
                        <a:pt x="1102" y="563"/>
                      </a:lnTo>
                      <a:lnTo>
                        <a:pt x="1110" y="542"/>
                      </a:lnTo>
                      <a:lnTo>
                        <a:pt x="1102" y="546"/>
                      </a:lnTo>
                      <a:lnTo>
                        <a:pt x="1091" y="556"/>
                      </a:lnTo>
                      <a:lnTo>
                        <a:pt x="1076" y="560"/>
                      </a:lnTo>
                      <a:lnTo>
                        <a:pt x="1057" y="575"/>
                      </a:lnTo>
                      <a:lnTo>
                        <a:pt x="1059" y="564"/>
                      </a:lnTo>
                      <a:lnTo>
                        <a:pt x="1066" y="552"/>
                      </a:lnTo>
                      <a:lnTo>
                        <a:pt x="1075" y="528"/>
                      </a:lnTo>
                      <a:lnTo>
                        <a:pt x="1071" y="509"/>
                      </a:lnTo>
                      <a:lnTo>
                        <a:pt x="1060" y="506"/>
                      </a:lnTo>
                      <a:lnTo>
                        <a:pt x="1044" y="520"/>
                      </a:lnTo>
                      <a:lnTo>
                        <a:pt x="1028" y="525"/>
                      </a:lnTo>
                      <a:lnTo>
                        <a:pt x="1021" y="513"/>
                      </a:lnTo>
                      <a:lnTo>
                        <a:pt x="990" y="506"/>
                      </a:lnTo>
                      <a:lnTo>
                        <a:pt x="1018" y="500"/>
                      </a:lnTo>
                      <a:lnTo>
                        <a:pt x="1034" y="501"/>
                      </a:lnTo>
                      <a:lnTo>
                        <a:pt x="1041" y="489"/>
                      </a:lnTo>
                      <a:lnTo>
                        <a:pt x="1048" y="477"/>
                      </a:lnTo>
                      <a:lnTo>
                        <a:pt x="1041" y="455"/>
                      </a:lnTo>
                      <a:lnTo>
                        <a:pt x="1028" y="431"/>
                      </a:lnTo>
                      <a:lnTo>
                        <a:pt x="986" y="412"/>
                      </a:lnTo>
                      <a:lnTo>
                        <a:pt x="968" y="393"/>
                      </a:lnTo>
                      <a:lnTo>
                        <a:pt x="965" y="395"/>
                      </a:lnTo>
                      <a:lnTo>
                        <a:pt x="962" y="412"/>
                      </a:lnTo>
                      <a:lnTo>
                        <a:pt x="949" y="425"/>
                      </a:lnTo>
                      <a:lnTo>
                        <a:pt x="935" y="419"/>
                      </a:lnTo>
                      <a:lnTo>
                        <a:pt x="922" y="423"/>
                      </a:lnTo>
                      <a:lnTo>
                        <a:pt x="928" y="454"/>
                      </a:lnTo>
                      <a:lnTo>
                        <a:pt x="927" y="463"/>
                      </a:lnTo>
                      <a:lnTo>
                        <a:pt x="926" y="455"/>
                      </a:lnTo>
                      <a:lnTo>
                        <a:pt x="914" y="457"/>
                      </a:lnTo>
                      <a:lnTo>
                        <a:pt x="912" y="452"/>
                      </a:lnTo>
                      <a:lnTo>
                        <a:pt x="904" y="443"/>
                      </a:lnTo>
                      <a:lnTo>
                        <a:pt x="906" y="419"/>
                      </a:lnTo>
                      <a:lnTo>
                        <a:pt x="896" y="418"/>
                      </a:lnTo>
                      <a:lnTo>
                        <a:pt x="882" y="438"/>
                      </a:lnTo>
                      <a:lnTo>
                        <a:pt x="895" y="408"/>
                      </a:lnTo>
                      <a:lnTo>
                        <a:pt x="912" y="385"/>
                      </a:lnTo>
                      <a:lnTo>
                        <a:pt x="910" y="379"/>
                      </a:lnTo>
                      <a:lnTo>
                        <a:pt x="883" y="385"/>
                      </a:lnTo>
                      <a:lnTo>
                        <a:pt x="867" y="385"/>
                      </a:lnTo>
                      <a:lnTo>
                        <a:pt x="851" y="406"/>
                      </a:lnTo>
                      <a:lnTo>
                        <a:pt x="844" y="411"/>
                      </a:lnTo>
                      <a:lnTo>
                        <a:pt x="845" y="391"/>
                      </a:lnTo>
                      <a:lnTo>
                        <a:pt x="829" y="401"/>
                      </a:lnTo>
                      <a:lnTo>
                        <a:pt x="846" y="381"/>
                      </a:lnTo>
                      <a:lnTo>
                        <a:pt x="863" y="370"/>
                      </a:lnTo>
                      <a:lnTo>
                        <a:pt x="871" y="357"/>
                      </a:lnTo>
                      <a:lnTo>
                        <a:pt x="867" y="334"/>
                      </a:lnTo>
                      <a:lnTo>
                        <a:pt x="846" y="328"/>
                      </a:lnTo>
                      <a:lnTo>
                        <a:pt x="825" y="328"/>
                      </a:lnTo>
                      <a:lnTo>
                        <a:pt x="819" y="322"/>
                      </a:lnTo>
                      <a:lnTo>
                        <a:pt x="831" y="305"/>
                      </a:lnTo>
                      <a:lnTo>
                        <a:pt x="828" y="289"/>
                      </a:lnTo>
                      <a:lnTo>
                        <a:pt x="818" y="266"/>
                      </a:lnTo>
                      <a:lnTo>
                        <a:pt x="808" y="259"/>
                      </a:lnTo>
                      <a:lnTo>
                        <a:pt x="812" y="250"/>
                      </a:lnTo>
                      <a:lnTo>
                        <a:pt x="791" y="240"/>
                      </a:lnTo>
                      <a:lnTo>
                        <a:pt x="771" y="239"/>
                      </a:lnTo>
                      <a:lnTo>
                        <a:pt x="712" y="209"/>
                      </a:lnTo>
                      <a:lnTo>
                        <a:pt x="685" y="208"/>
                      </a:lnTo>
                      <a:lnTo>
                        <a:pt x="656" y="221"/>
                      </a:lnTo>
                      <a:lnTo>
                        <a:pt x="631" y="245"/>
                      </a:lnTo>
                      <a:lnTo>
                        <a:pt x="630" y="266"/>
                      </a:lnTo>
                      <a:lnTo>
                        <a:pt x="646" y="280"/>
                      </a:lnTo>
                      <a:lnTo>
                        <a:pt x="634" y="285"/>
                      </a:lnTo>
                      <a:lnTo>
                        <a:pt x="618" y="285"/>
                      </a:lnTo>
                      <a:lnTo>
                        <a:pt x="607" y="300"/>
                      </a:lnTo>
                      <a:lnTo>
                        <a:pt x="588" y="274"/>
                      </a:lnTo>
                      <a:lnTo>
                        <a:pt x="575" y="289"/>
                      </a:lnTo>
                      <a:lnTo>
                        <a:pt x="565" y="283"/>
                      </a:lnTo>
                      <a:lnTo>
                        <a:pt x="566" y="267"/>
                      </a:lnTo>
                      <a:lnTo>
                        <a:pt x="562" y="251"/>
                      </a:lnTo>
                      <a:lnTo>
                        <a:pt x="550" y="275"/>
                      </a:lnTo>
                      <a:lnTo>
                        <a:pt x="550" y="283"/>
                      </a:lnTo>
                      <a:lnTo>
                        <a:pt x="545" y="306"/>
                      </a:lnTo>
                      <a:lnTo>
                        <a:pt x="537" y="304"/>
                      </a:lnTo>
                      <a:lnTo>
                        <a:pt x="533" y="322"/>
                      </a:lnTo>
                      <a:lnTo>
                        <a:pt x="519" y="344"/>
                      </a:lnTo>
                      <a:lnTo>
                        <a:pt x="503" y="357"/>
                      </a:lnTo>
                      <a:lnTo>
                        <a:pt x="506" y="347"/>
                      </a:lnTo>
                      <a:lnTo>
                        <a:pt x="498" y="336"/>
                      </a:lnTo>
                      <a:lnTo>
                        <a:pt x="503" y="325"/>
                      </a:lnTo>
                      <a:lnTo>
                        <a:pt x="517" y="328"/>
                      </a:lnTo>
                      <a:lnTo>
                        <a:pt x="519" y="323"/>
                      </a:lnTo>
                      <a:lnTo>
                        <a:pt x="511" y="312"/>
                      </a:lnTo>
                      <a:lnTo>
                        <a:pt x="506" y="312"/>
                      </a:lnTo>
                      <a:lnTo>
                        <a:pt x="512" y="289"/>
                      </a:lnTo>
                      <a:lnTo>
                        <a:pt x="518" y="274"/>
                      </a:lnTo>
                      <a:lnTo>
                        <a:pt x="528" y="230"/>
                      </a:lnTo>
                      <a:lnTo>
                        <a:pt x="534" y="212"/>
                      </a:lnTo>
                      <a:lnTo>
                        <a:pt x="518" y="196"/>
                      </a:lnTo>
                      <a:lnTo>
                        <a:pt x="510" y="176"/>
                      </a:lnTo>
                      <a:lnTo>
                        <a:pt x="508" y="167"/>
                      </a:lnTo>
                      <a:lnTo>
                        <a:pt x="518" y="159"/>
                      </a:lnTo>
                      <a:lnTo>
                        <a:pt x="519" y="148"/>
                      </a:lnTo>
                      <a:lnTo>
                        <a:pt x="512" y="134"/>
                      </a:lnTo>
                      <a:lnTo>
                        <a:pt x="496" y="122"/>
                      </a:lnTo>
                      <a:lnTo>
                        <a:pt x="475" y="115"/>
                      </a:lnTo>
                      <a:lnTo>
                        <a:pt x="489" y="99"/>
                      </a:lnTo>
                      <a:lnTo>
                        <a:pt x="484" y="47"/>
                      </a:lnTo>
                      <a:lnTo>
                        <a:pt x="475" y="33"/>
                      </a:lnTo>
                      <a:lnTo>
                        <a:pt x="470" y="22"/>
                      </a:lnTo>
                      <a:lnTo>
                        <a:pt x="417" y="26"/>
                      </a:lnTo>
                      <a:lnTo>
                        <a:pt x="401" y="25"/>
                      </a:lnTo>
                      <a:lnTo>
                        <a:pt x="390" y="33"/>
                      </a:lnTo>
                      <a:lnTo>
                        <a:pt x="378" y="37"/>
                      </a:lnTo>
                      <a:lnTo>
                        <a:pt x="358" y="49"/>
                      </a:lnTo>
                      <a:lnTo>
                        <a:pt x="339" y="68"/>
                      </a:lnTo>
                      <a:lnTo>
                        <a:pt x="355" y="84"/>
                      </a:lnTo>
                      <a:lnTo>
                        <a:pt x="351" y="103"/>
                      </a:lnTo>
                      <a:lnTo>
                        <a:pt x="347" y="92"/>
                      </a:lnTo>
                      <a:lnTo>
                        <a:pt x="340" y="80"/>
                      </a:lnTo>
                      <a:lnTo>
                        <a:pt x="325" y="73"/>
                      </a:lnTo>
                      <a:lnTo>
                        <a:pt x="307" y="81"/>
                      </a:lnTo>
                      <a:lnTo>
                        <a:pt x="304" y="94"/>
                      </a:lnTo>
                      <a:lnTo>
                        <a:pt x="313" y="118"/>
                      </a:lnTo>
                      <a:lnTo>
                        <a:pt x="303" y="112"/>
                      </a:lnTo>
                      <a:lnTo>
                        <a:pt x="291" y="94"/>
                      </a:lnTo>
                      <a:lnTo>
                        <a:pt x="277" y="97"/>
                      </a:lnTo>
                      <a:lnTo>
                        <a:pt x="272" y="115"/>
                      </a:lnTo>
                      <a:lnTo>
                        <a:pt x="285" y="131"/>
                      </a:lnTo>
                      <a:lnTo>
                        <a:pt x="344" y="153"/>
                      </a:lnTo>
                      <a:lnTo>
                        <a:pt x="341" y="160"/>
                      </a:lnTo>
                      <a:lnTo>
                        <a:pt x="324" y="156"/>
                      </a:lnTo>
                      <a:lnTo>
                        <a:pt x="266" y="138"/>
                      </a:lnTo>
                      <a:lnTo>
                        <a:pt x="264" y="148"/>
                      </a:lnTo>
                      <a:lnTo>
                        <a:pt x="258" y="144"/>
                      </a:lnTo>
                      <a:lnTo>
                        <a:pt x="250" y="148"/>
                      </a:lnTo>
                      <a:lnTo>
                        <a:pt x="261" y="156"/>
                      </a:lnTo>
                      <a:lnTo>
                        <a:pt x="276" y="160"/>
                      </a:lnTo>
                      <a:lnTo>
                        <a:pt x="293" y="177"/>
                      </a:lnTo>
                      <a:lnTo>
                        <a:pt x="312" y="186"/>
                      </a:lnTo>
                      <a:lnTo>
                        <a:pt x="331" y="204"/>
                      </a:lnTo>
                      <a:lnTo>
                        <a:pt x="319" y="207"/>
                      </a:lnTo>
                      <a:lnTo>
                        <a:pt x="280" y="176"/>
                      </a:lnTo>
                      <a:lnTo>
                        <a:pt x="255" y="170"/>
                      </a:lnTo>
                      <a:lnTo>
                        <a:pt x="243" y="171"/>
                      </a:lnTo>
                      <a:lnTo>
                        <a:pt x="238" y="181"/>
                      </a:lnTo>
                      <a:lnTo>
                        <a:pt x="239" y="210"/>
                      </a:lnTo>
                      <a:lnTo>
                        <a:pt x="248" y="237"/>
                      </a:lnTo>
                      <a:lnTo>
                        <a:pt x="243" y="246"/>
                      </a:lnTo>
                      <a:lnTo>
                        <a:pt x="250" y="263"/>
                      </a:lnTo>
                      <a:lnTo>
                        <a:pt x="269" y="274"/>
                      </a:lnTo>
                      <a:lnTo>
                        <a:pt x="279" y="274"/>
                      </a:lnTo>
                      <a:lnTo>
                        <a:pt x="285" y="268"/>
                      </a:lnTo>
                      <a:lnTo>
                        <a:pt x="288" y="273"/>
                      </a:lnTo>
                      <a:lnTo>
                        <a:pt x="282" y="291"/>
                      </a:lnTo>
                      <a:lnTo>
                        <a:pt x="272" y="302"/>
                      </a:lnTo>
                      <a:lnTo>
                        <a:pt x="254" y="299"/>
                      </a:lnTo>
                      <a:lnTo>
                        <a:pt x="249" y="314"/>
                      </a:lnTo>
                      <a:lnTo>
                        <a:pt x="248" y="325"/>
                      </a:lnTo>
                      <a:lnTo>
                        <a:pt x="226" y="343"/>
                      </a:lnTo>
                      <a:lnTo>
                        <a:pt x="229" y="354"/>
                      </a:lnTo>
                      <a:lnTo>
                        <a:pt x="245" y="364"/>
                      </a:lnTo>
                      <a:lnTo>
                        <a:pt x="245" y="381"/>
                      </a:lnTo>
                      <a:lnTo>
                        <a:pt x="259" y="398"/>
                      </a:lnTo>
                      <a:lnTo>
                        <a:pt x="280" y="406"/>
                      </a:lnTo>
                      <a:lnTo>
                        <a:pt x="295" y="406"/>
                      </a:lnTo>
                      <a:lnTo>
                        <a:pt x="298" y="419"/>
                      </a:lnTo>
                      <a:lnTo>
                        <a:pt x="295" y="441"/>
                      </a:lnTo>
                      <a:lnTo>
                        <a:pt x="295" y="447"/>
                      </a:lnTo>
                      <a:lnTo>
                        <a:pt x="290" y="455"/>
                      </a:lnTo>
                      <a:lnTo>
                        <a:pt x="291" y="471"/>
                      </a:lnTo>
                      <a:lnTo>
                        <a:pt x="290" y="485"/>
                      </a:lnTo>
                      <a:lnTo>
                        <a:pt x="288" y="504"/>
                      </a:lnTo>
                      <a:lnTo>
                        <a:pt x="281" y="525"/>
                      </a:lnTo>
                      <a:lnTo>
                        <a:pt x="275" y="519"/>
                      </a:lnTo>
                      <a:lnTo>
                        <a:pt x="277" y="500"/>
                      </a:lnTo>
                      <a:lnTo>
                        <a:pt x="281" y="490"/>
                      </a:lnTo>
                      <a:lnTo>
                        <a:pt x="277" y="485"/>
                      </a:lnTo>
                      <a:lnTo>
                        <a:pt x="271" y="489"/>
                      </a:lnTo>
                      <a:lnTo>
                        <a:pt x="254" y="487"/>
                      </a:lnTo>
                      <a:lnTo>
                        <a:pt x="242" y="490"/>
                      </a:lnTo>
                      <a:lnTo>
                        <a:pt x="227" y="498"/>
                      </a:lnTo>
                      <a:lnTo>
                        <a:pt x="207" y="515"/>
                      </a:lnTo>
                      <a:lnTo>
                        <a:pt x="190" y="513"/>
                      </a:lnTo>
                      <a:lnTo>
                        <a:pt x="215" y="495"/>
                      </a:lnTo>
                      <a:lnTo>
                        <a:pt x="227" y="481"/>
                      </a:lnTo>
                      <a:lnTo>
                        <a:pt x="252" y="476"/>
                      </a:lnTo>
                      <a:lnTo>
                        <a:pt x="256" y="470"/>
                      </a:lnTo>
                      <a:lnTo>
                        <a:pt x="268" y="465"/>
                      </a:lnTo>
                      <a:lnTo>
                        <a:pt x="281" y="467"/>
                      </a:lnTo>
                      <a:lnTo>
                        <a:pt x="281" y="460"/>
                      </a:lnTo>
                      <a:lnTo>
                        <a:pt x="277" y="446"/>
                      </a:lnTo>
                      <a:lnTo>
                        <a:pt x="274" y="438"/>
                      </a:lnTo>
                      <a:lnTo>
                        <a:pt x="255" y="433"/>
                      </a:lnTo>
                      <a:lnTo>
                        <a:pt x="205" y="361"/>
                      </a:lnTo>
                      <a:lnTo>
                        <a:pt x="196" y="334"/>
                      </a:lnTo>
                      <a:lnTo>
                        <a:pt x="198" y="306"/>
                      </a:lnTo>
                      <a:lnTo>
                        <a:pt x="206" y="274"/>
                      </a:lnTo>
                      <a:lnTo>
                        <a:pt x="198" y="252"/>
                      </a:lnTo>
                      <a:lnTo>
                        <a:pt x="185" y="229"/>
                      </a:lnTo>
                      <a:lnTo>
                        <a:pt x="186" y="198"/>
                      </a:lnTo>
                      <a:lnTo>
                        <a:pt x="207" y="155"/>
                      </a:lnTo>
                      <a:lnTo>
                        <a:pt x="211" y="124"/>
                      </a:lnTo>
                      <a:lnTo>
                        <a:pt x="222" y="102"/>
                      </a:lnTo>
                      <a:lnTo>
                        <a:pt x="236" y="88"/>
                      </a:lnTo>
                      <a:lnTo>
                        <a:pt x="247" y="67"/>
                      </a:lnTo>
                      <a:lnTo>
                        <a:pt x="275" y="38"/>
                      </a:lnTo>
                      <a:lnTo>
                        <a:pt x="285" y="25"/>
                      </a:lnTo>
                      <a:lnTo>
                        <a:pt x="285" y="21"/>
                      </a:lnTo>
                      <a:lnTo>
                        <a:pt x="279" y="16"/>
                      </a:lnTo>
                      <a:lnTo>
                        <a:pt x="270" y="8"/>
                      </a:lnTo>
                      <a:lnTo>
                        <a:pt x="206" y="0"/>
                      </a:lnTo>
                      <a:lnTo>
                        <a:pt x="190" y="3"/>
                      </a:lnTo>
                      <a:lnTo>
                        <a:pt x="146" y="20"/>
                      </a:lnTo>
                      <a:lnTo>
                        <a:pt x="114" y="42"/>
                      </a:lnTo>
                      <a:lnTo>
                        <a:pt x="81" y="76"/>
                      </a:lnTo>
                      <a:lnTo>
                        <a:pt x="75" y="101"/>
                      </a:lnTo>
                      <a:lnTo>
                        <a:pt x="61" y="118"/>
                      </a:lnTo>
                      <a:lnTo>
                        <a:pt x="55" y="123"/>
                      </a:lnTo>
                      <a:lnTo>
                        <a:pt x="49" y="134"/>
                      </a:lnTo>
                      <a:lnTo>
                        <a:pt x="44" y="149"/>
                      </a:lnTo>
                      <a:lnTo>
                        <a:pt x="51" y="164"/>
                      </a:lnTo>
                      <a:lnTo>
                        <a:pt x="39" y="172"/>
                      </a:lnTo>
                      <a:lnTo>
                        <a:pt x="38" y="199"/>
                      </a:lnTo>
                      <a:lnTo>
                        <a:pt x="48" y="204"/>
                      </a:lnTo>
                      <a:lnTo>
                        <a:pt x="29" y="204"/>
                      </a:lnTo>
                      <a:lnTo>
                        <a:pt x="24" y="230"/>
                      </a:lnTo>
                      <a:lnTo>
                        <a:pt x="16" y="236"/>
                      </a:lnTo>
                      <a:lnTo>
                        <a:pt x="14" y="261"/>
                      </a:lnTo>
                      <a:lnTo>
                        <a:pt x="7" y="274"/>
                      </a:lnTo>
                      <a:lnTo>
                        <a:pt x="12" y="310"/>
                      </a:lnTo>
                      <a:lnTo>
                        <a:pt x="27" y="310"/>
                      </a:lnTo>
                      <a:lnTo>
                        <a:pt x="17" y="316"/>
                      </a:lnTo>
                      <a:lnTo>
                        <a:pt x="7" y="330"/>
                      </a:lnTo>
                      <a:lnTo>
                        <a:pt x="0" y="347"/>
                      </a:lnTo>
                      <a:lnTo>
                        <a:pt x="7" y="369"/>
                      </a:lnTo>
                      <a:lnTo>
                        <a:pt x="13" y="381"/>
                      </a:lnTo>
                      <a:lnTo>
                        <a:pt x="3" y="401"/>
                      </a:lnTo>
                      <a:lnTo>
                        <a:pt x="3" y="441"/>
                      </a:lnTo>
                      <a:lnTo>
                        <a:pt x="8" y="454"/>
                      </a:lnTo>
                      <a:lnTo>
                        <a:pt x="12" y="460"/>
                      </a:lnTo>
                      <a:lnTo>
                        <a:pt x="62" y="471"/>
                      </a:lnTo>
                      <a:lnTo>
                        <a:pt x="115" y="476"/>
                      </a:lnTo>
                      <a:lnTo>
                        <a:pt x="126" y="490"/>
                      </a:lnTo>
                      <a:lnTo>
                        <a:pt x="145" y="506"/>
                      </a:lnTo>
                      <a:lnTo>
                        <a:pt x="162" y="516"/>
                      </a:lnTo>
                      <a:lnTo>
                        <a:pt x="131" y="528"/>
                      </a:lnTo>
                      <a:lnTo>
                        <a:pt x="107" y="530"/>
                      </a:lnTo>
                      <a:lnTo>
                        <a:pt x="73" y="510"/>
                      </a:lnTo>
                      <a:lnTo>
                        <a:pt x="53" y="509"/>
                      </a:lnTo>
                      <a:lnTo>
                        <a:pt x="37" y="504"/>
                      </a:lnTo>
                      <a:lnTo>
                        <a:pt x="45" y="515"/>
                      </a:lnTo>
                      <a:lnTo>
                        <a:pt x="38" y="532"/>
                      </a:lnTo>
                      <a:lnTo>
                        <a:pt x="48" y="548"/>
                      </a:lnTo>
                      <a:lnTo>
                        <a:pt x="61" y="575"/>
                      </a:lnTo>
                      <a:lnTo>
                        <a:pt x="83" y="602"/>
                      </a:lnTo>
                      <a:lnTo>
                        <a:pt x="118" y="624"/>
                      </a:lnTo>
                      <a:lnTo>
                        <a:pt x="105" y="627"/>
                      </a:lnTo>
                      <a:lnTo>
                        <a:pt x="124" y="634"/>
                      </a:lnTo>
                      <a:lnTo>
                        <a:pt x="126" y="628"/>
                      </a:lnTo>
                      <a:lnTo>
                        <a:pt x="141" y="627"/>
                      </a:lnTo>
                      <a:lnTo>
                        <a:pt x="167" y="632"/>
                      </a:lnTo>
                      <a:lnTo>
                        <a:pt x="186" y="627"/>
                      </a:lnTo>
                      <a:lnTo>
                        <a:pt x="194" y="606"/>
                      </a:lnTo>
                      <a:lnTo>
                        <a:pt x="196" y="635"/>
                      </a:lnTo>
                      <a:lnTo>
                        <a:pt x="209" y="656"/>
                      </a:lnTo>
                      <a:lnTo>
                        <a:pt x="226" y="673"/>
                      </a:lnTo>
                      <a:lnTo>
                        <a:pt x="253" y="682"/>
                      </a:lnTo>
                      <a:lnTo>
                        <a:pt x="265" y="682"/>
                      </a:lnTo>
                      <a:lnTo>
                        <a:pt x="250" y="672"/>
                      </a:lnTo>
                      <a:lnTo>
                        <a:pt x="265" y="670"/>
                      </a:lnTo>
                      <a:lnTo>
                        <a:pt x="292" y="680"/>
                      </a:lnTo>
                      <a:lnTo>
                        <a:pt x="344" y="688"/>
                      </a:lnTo>
                      <a:lnTo>
                        <a:pt x="358" y="696"/>
                      </a:lnTo>
                      <a:lnTo>
                        <a:pt x="360" y="689"/>
                      </a:lnTo>
                      <a:lnTo>
                        <a:pt x="384" y="678"/>
                      </a:lnTo>
                      <a:lnTo>
                        <a:pt x="419" y="702"/>
                      </a:lnTo>
                      <a:lnTo>
                        <a:pt x="435" y="703"/>
                      </a:lnTo>
                      <a:lnTo>
                        <a:pt x="437" y="708"/>
                      </a:lnTo>
                      <a:lnTo>
                        <a:pt x="442" y="700"/>
                      </a:lnTo>
                      <a:lnTo>
                        <a:pt x="441" y="702"/>
                      </a:lnTo>
                      <a:lnTo>
                        <a:pt x="448" y="709"/>
                      </a:lnTo>
                      <a:lnTo>
                        <a:pt x="455" y="693"/>
                      </a:lnTo>
                      <a:lnTo>
                        <a:pt x="469" y="687"/>
                      </a:lnTo>
                      <a:lnTo>
                        <a:pt x="483" y="696"/>
                      </a:lnTo>
                      <a:lnTo>
                        <a:pt x="496" y="718"/>
                      </a:lnTo>
                      <a:lnTo>
                        <a:pt x="506" y="718"/>
                      </a:lnTo>
                      <a:lnTo>
                        <a:pt x="501" y="704"/>
                      </a:lnTo>
                      <a:lnTo>
                        <a:pt x="481" y="680"/>
                      </a:lnTo>
                      <a:lnTo>
                        <a:pt x="462" y="672"/>
                      </a:lnTo>
                      <a:lnTo>
                        <a:pt x="464" y="659"/>
                      </a:lnTo>
                      <a:lnTo>
                        <a:pt x="517" y="676"/>
                      </a:lnTo>
                      <a:lnTo>
                        <a:pt x="530" y="682"/>
                      </a:lnTo>
                      <a:lnTo>
                        <a:pt x="543" y="676"/>
                      </a:lnTo>
                      <a:lnTo>
                        <a:pt x="549" y="682"/>
                      </a:lnTo>
                      <a:lnTo>
                        <a:pt x="556" y="682"/>
                      </a:lnTo>
                      <a:lnTo>
                        <a:pt x="569" y="707"/>
                      </a:lnTo>
                      <a:lnTo>
                        <a:pt x="596" y="698"/>
                      </a:lnTo>
                      <a:lnTo>
                        <a:pt x="618" y="696"/>
                      </a:lnTo>
                      <a:lnTo>
                        <a:pt x="625" y="684"/>
                      </a:lnTo>
                      <a:lnTo>
                        <a:pt x="620" y="659"/>
                      </a:lnTo>
                      <a:lnTo>
                        <a:pt x="605" y="624"/>
                      </a:lnTo>
                      <a:lnTo>
                        <a:pt x="591" y="626"/>
                      </a:lnTo>
                      <a:lnTo>
                        <a:pt x="581" y="618"/>
                      </a:lnTo>
                      <a:lnTo>
                        <a:pt x="593" y="607"/>
                      </a:lnTo>
                      <a:lnTo>
                        <a:pt x="620" y="614"/>
                      </a:lnTo>
                      <a:lnTo>
                        <a:pt x="653" y="649"/>
                      </a:lnTo>
                      <a:lnTo>
                        <a:pt x="658" y="638"/>
                      </a:lnTo>
                      <a:lnTo>
                        <a:pt x="670" y="646"/>
                      </a:lnTo>
                      <a:lnTo>
                        <a:pt x="684" y="643"/>
                      </a:lnTo>
                      <a:lnTo>
                        <a:pt x="685" y="707"/>
                      </a:lnTo>
                      <a:lnTo>
                        <a:pt x="694" y="716"/>
                      </a:lnTo>
                      <a:lnTo>
                        <a:pt x="701" y="700"/>
                      </a:lnTo>
                      <a:lnTo>
                        <a:pt x="711" y="708"/>
                      </a:lnTo>
                      <a:lnTo>
                        <a:pt x="723" y="707"/>
                      </a:lnTo>
                      <a:lnTo>
                        <a:pt x="728" y="714"/>
                      </a:lnTo>
                      <a:lnTo>
                        <a:pt x="727" y="726"/>
                      </a:lnTo>
                      <a:lnTo>
                        <a:pt x="715" y="736"/>
                      </a:lnTo>
                      <a:lnTo>
                        <a:pt x="727" y="737"/>
                      </a:lnTo>
                      <a:lnTo>
                        <a:pt x="738" y="745"/>
                      </a:lnTo>
                      <a:lnTo>
                        <a:pt x="750" y="759"/>
                      </a:lnTo>
                      <a:lnTo>
                        <a:pt x="787" y="793"/>
                      </a:lnTo>
                      <a:lnTo>
                        <a:pt x="792" y="816"/>
                      </a:lnTo>
                      <a:lnTo>
                        <a:pt x="772" y="833"/>
                      </a:lnTo>
                      <a:lnTo>
                        <a:pt x="752" y="828"/>
                      </a:lnTo>
                      <a:lnTo>
                        <a:pt x="737" y="828"/>
                      </a:lnTo>
                      <a:lnTo>
                        <a:pt x="743" y="854"/>
                      </a:lnTo>
                      <a:lnTo>
                        <a:pt x="740" y="887"/>
                      </a:lnTo>
                      <a:lnTo>
                        <a:pt x="761" y="880"/>
                      </a:lnTo>
                      <a:lnTo>
                        <a:pt x="791" y="859"/>
                      </a:lnTo>
                      <a:lnTo>
                        <a:pt x="798" y="843"/>
                      </a:lnTo>
                      <a:lnTo>
                        <a:pt x="812" y="849"/>
                      </a:lnTo>
                      <a:lnTo>
                        <a:pt x="829" y="834"/>
                      </a:lnTo>
                      <a:lnTo>
                        <a:pt x="849" y="829"/>
                      </a:lnTo>
                      <a:lnTo>
                        <a:pt x="868" y="833"/>
                      </a:lnTo>
                      <a:lnTo>
                        <a:pt x="836" y="843"/>
                      </a:lnTo>
                      <a:lnTo>
                        <a:pt x="842" y="848"/>
                      </a:lnTo>
                      <a:lnTo>
                        <a:pt x="835" y="863"/>
                      </a:lnTo>
                      <a:lnTo>
                        <a:pt x="858" y="892"/>
                      </a:lnTo>
                      <a:lnTo>
                        <a:pt x="872" y="906"/>
                      </a:lnTo>
                      <a:lnTo>
                        <a:pt x="878" y="901"/>
                      </a:lnTo>
                      <a:lnTo>
                        <a:pt x="871" y="887"/>
                      </a:lnTo>
                      <a:lnTo>
                        <a:pt x="872" y="877"/>
                      </a:lnTo>
                      <a:lnTo>
                        <a:pt x="892" y="883"/>
                      </a:lnTo>
                      <a:lnTo>
                        <a:pt x="890" y="920"/>
                      </a:lnTo>
                      <a:lnTo>
                        <a:pt x="895" y="936"/>
                      </a:lnTo>
                      <a:lnTo>
                        <a:pt x="912" y="949"/>
                      </a:lnTo>
                      <a:lnTo>
                        <a:pt x="925" y="941"/>
                      </a:lnTo>
                      <a:lnTo>
                        <a:pt x="939" y="963"/>
                      </a:lnTo>
                      <a:lnTo>
                        <a:pt x="942" y="988"/>
                      </a:lnTo>
                      <a:lnTo>
                        <a:pt x="948" y="1004"/>
                      </a:lnTo>
                      <a:lnTo>
                        <a:pt x="955" y="1014"/>
                      </a:lnTo>
                      <a:lnTo>
                        <a:pt x="958" y="1037"/>
                      </a:lnTo>
                      <a:lnTo>
                        <a:pt x="965" y="1049"/>
                      </a:lnTo>
                      <a:lnTo>
                        <a:pt x="967" y="1069"/>
                      </a:lnTo>
                      <a:lnTo>
                        <a:pt x="970" y="1085"/>
                      </a:lnTo>
                      <a:lnTo>
                        <a:pt x="976" y="1089"/>
                      </a:lnTo>
                      <a:lnTo>
                        <a:pt x="971" y="1103"/>
                      </a:lnTo>
                      <a:lnTo>
                        <a:pt x="964" y="1114"/>
                      </a:lnTo>
                      <a:lnTo>
                        <a:pt x="951" y="1121"/>
                      </a:lnTo>
                      <a:lnTo>
                        <a:pt x="942" y="1130"/>
                      </a:lnTo>
                      <a:lnTo>
                        <a:pt x="941" y="1166"/>
                      </a:lnTo>
                      <a:lnTo>
                        <a:pt x="937" y="1170"/>
                      </a:lnTo>
                      <a:lnTo>
                        <a:pt x="924" y="1173"/>
                      </a:lnTo>
                      <a:lnTo>
                        <a:pt x="911" y="1191"/>
                      </a:lnTo>
                      <a:lnTo>
                        <a:pt x="895" y="1204"/>
                      </a:lnTo>
                      <a:lnTo>
                        <a:pt x="882" y="1224"/>
                      </a:lnTo>
                      <a:lnTo>
                        <a:pt x="861" y="1242"/>
                      </a:lnTo>
                      <a:lnTo>
                        <a:pt x="863" y="1254"/>
                      </a:lnTo>
                      <a:lnTo>
                        <a:pt x="877" y="1275"/>
                      </a:lnTo>
                      <a:lnTo>
                        <a:pt x="894" y="1292"/>
                      </a:lnTo>
                      <a:lnTo>
                        <a:pt x="898" y="1310"/>
                      </a:lnTo>
                      <a:lnTo>
                        <a:pt x="908" y="1313"/>
                      </a:lnTo>
                      <a:lnTo>
                        <a:pt x="908" y="1338"/>
                      </a:lnTo>
                      <a:lnTo>
                        <a:pt x="889" y="1328"/>
                      </a:lnTo>
                      <a:lnTo>
                        <a:pt x="888" y="1333"/>
                      </a:lnTo>
                      <a:lnTo>
                        <a:pt x="874" y="1327"/>
                      </a:lnTo>
                      <a:lnTo>
                        <a:pt x="871" y="1334"/>
                      </a:lnTo>
                      <a:lnTo>
                        <a:pt x="862" y="1337"/>
                      </a:lnTo>
                      <a:lnTo>
                        <a:pt x="846" y="1347"/>
                      </a:lnTo>
                      <a:lnTo>
                        <a:pt x="822" y="1347"/>
                      </a:lnTo>
                      <a:lnTo>
                        <a:pt x="820" y="1360"/>
                      </a:lnTo>
                      <a:lnTo>
                        <a:pt x="811" y="1364"/>
                      </a:lnTo>
                      <a:lnTo>
                        <a:pt x="793" y="1354"/>
                      </a:lnTo>
                      <a:lnTo>
                        <a:pt x="765" y="1358"/>
                      </a:lnTo>
                      <a:lnTo>
                        <a:pt x="743" y="1348"/>
                      </a:lnTo>
                      <a:lnTo>
                        <a:pt x="731" y="1348"/>
                      </a:lnTo>
                      <a:lnTo>
                        <a:pt x="718" y="1344"/>
                      </a:lnTo>
                      <a:lnTo>
                        <a:pt x="711" y="1338"/>
                      </a:lnTo>
                      <a:lnTo>
                        <a:pt x="700" y="1339"/>
                      </a:lnTo>
                      <a:lnTo>
                        <a:pt x="707" y="1350"/>
                      </a:lnTo>
                      <a:lnTo>
                        <a:pt x="697" y="1350"/>
                      </a:lnTo>
                      <a:lnTo>
                        <a:pt x="700" y="1374"/>
                      </a:lnTo>
                      <a:lnTo>
                        <a:pt x="688" y="1378"/>
                      </a:lnTo>
                      <a:lnTo>
                        <a:pt x="668" y="1393"/>
                      </a:lnTo>
                      <a:lnTo>
                        <a:pt x="661" y="1408"/>
                      </a:lnTo>
                      <a:lnTo>
                        <a:pt x="658" y="1425"/>
                      </a:lnTo>
                      <a:lnTo>
                        <a:pt x="659" y="1441"/>
                      </a:lnTo>
                      <a:lnTo>
                        <a:pt x="668" y="1462"/>
                      </a:lnTo>
                      <a:lnTo>
                        <a:pt x="680" y="1473"/>
                      </a:lnTo>
                      <a:lnTo>
                        <a:pt x="690" y="1473"/>
                      </a:lnTo>
                      <a:lnTo>
                        <a:pt x="702" y="1488"/>
                      </a:lnTo>
                      <a:lnTo>
                        <a:pt x="710" y="1485"/>
                      </a:lnTo>
                      <a:lnTo>
                        <a:pt x="731" y="1491"/>
                      </a:lnTo>
                      <a:lnTo>
                        <a:pt x="737" y="1496"/>
                      </a:lnTo>
                      <a:lnTo>
                        <a:pt x="739" y="1493"/>
                      </a:lnTo>
                      <a:lnTo>
                        <a:pt x="761" y="1487"/>
                      </a:lnTo>
                      <a:lnTo>
                        <a:pt x="759" y="1478"/>
                      </a:lnTo>
                      <a:lnTo>
                        <a:pt x="776" y="1477"/>
                      </a:lnTo>
                      <a:lnTo>
                        <a:pt x="783" y="1473"/>
                      </a:lnTo>
                      <a:lnTo>
                        <a:pt x="785" y="1463"/>
                      </a:lnTo>
                      <a:lnTo>
                        <a:pt x="780" y="1452"/>
                      </a:lnTo>
                      <a:lnTo>
                        <a:pt x="792" y="1447"/>
                      </a:lnTo>
                      <a:lnTo>
                        <a:pt x="807" y="1447"/>
                      </a:lnTo>
                      <a:lnTo>
                        <a:pt x="812" y="1457"/>
                      </a:lnTo>
                      <a:lnTo>
                        <a:pt x="814" y="1467"/>
                      </a:lnTo>
                      <a:lnTo>
                        <a:pt x="840" y="1468"/>
                      </a:lnTo>
                      <a:lnTo>
                        <a:pt x="849" y="1472"/>
                      </a:lnTo>
                      <a:lnTo>
                        <a:pt x="847" y="1461"/>
                      </a:lnTo>
                      <a:lnTo>
                        <a:pt x="855" y="1453"/>
                      </a:lnTo>
                      <a:lnTo>
                        <a:pt x="857" y="1460"/>
                      </a:lnTo>
                      <a:lnTo>
                        <a:pt x="847" y="1441"/>
                      </a:lnTo>
                      <a:lnTo>
                        <a:pt x="835" y="1436"/>
                      </a:lnTo>
                      <a:lnTo>
                        <a:pt x="834" y="1423"/>
                      </a:lnTo>
                      <a:lnTo>
                        <a:pt x="846" y="1419"/>
                      </a:lnTo>
                      <a:lnTo>
                        <a:pt x="851" y="1413"/>
                      </a:lnTo>
                      <a:lnTo>
                        <a:pt x="851" y="1425"/>
                      </a:lnTo>
                      <a:lnTo>
                        <a:pt x="852" y="1435"/>
                      </a:lnTo>
                      <a:lnTo>
                        <a:pt x="860" y="1426"/>
                      </a:lnTo>
                      <a:lnTo>
                        <a:pt x="862" y="1435"/>
                      </a:lnTo>
                      <a:lnTo>
                        <a:pt x="871" y="1444"/>
                      </a:lnTo>
                      <a:lnTo>
                        <a:pt x="876" y="1439"/>
                      </a:lnTo>
                      <a:lnTo>
                        <a:pt x="885" y="1435"/>
                      </a:lnTo>
                      <a:lnTo>
                        <a:pt x="889" y="1436"/>
                      </a:lnTo>
                      <a:lnTo>
                        <a:pt x="898" y="1450"/>
                      </a:lnTo>
                      <a:lnTo>
                        <a:pt x="906" y="1444"/>
                      </a:lnTo>
                      <a:lnTo>
                        <a:pt x="914" y="1446"/>
                      </a:lnTo>
                      <a:lnTo>
                        <a:pt x="919" y="1456"/>
                      </a:lnTo>
                      <a:lnTo>
                        <a:pt x="916" y="1462"/>
                      </a:lnTo>
                      <a:lnTo>
                        <a:pt x="917" y="1473"/>
                      </a:lnTo>
                      <a:lnTo>
                        <a:pt x="921" y="1485"/>
                      </a:lnTo>
                      <a:lnTo>
                        <a:pt x="927" y="1482"/>
                      </a:lnTo>
                      <a:lnTo>
                        <a:pt x="938" y="1498"/>
                      </a:lnTo>
                      <a:lnTo>
                        <a:pt x="941" y="1507"/>
                      </a:lnTo>
                      <a:lnTo>
                        <a:pt x="939" y="1515"/>
                      </a:lnTo>
                      <a:lnTo>
                        <a:pt x="942" y="1518"/>
                      </a:lnTo>
                      <a:lnTo>
                        <a:pt x="943" y="1528"/>
                      </a:lnTo>
                      <a:lnTo>
                        <a:pt x="951" y="1526"/>
                      </a:lnTo>
                      <a:lnTo>
                        <a:pt x="955" y="1528"/>
                      </a:lnTo>
                      <a:lnTo>
                        <a:pt x="963" y="1544"/>
                      </a:lnTo>
                      <a:lnTo>
                        <a:pt x="968" y="1547"/>
                      </a:lnTo>
                      <a:lnTo>
                        <a:pt x="975" y="1541"/>
                      </a:lnTo>
                      <a:lnTo>
                        <a:pt x="980" y="1543"/>
                      </a:lnTo>
                      <a:lnTo>
                        <a:pt x="980" y="1550"/>
                      </a:lnTo>
                      <a:lnTo>
                        <a:pt x="986" y="1560"/>
                      </a:lnTo>
                      <a:lnTo>
                        <a:pt x="994" y="1563"/>
                      </a:lnTo>
                      <a:lnTo>
                        <a:pt x="995" y="1554"/>
                      </a:lnTo>
                      <a:lnTo>
                        <a:pt x="1001" y="1542"/>
                      </a:lnTo>
                      <a:lnTo>
                        <a:pt x="1012" y="1559"/>
                      </a:lnTo>
                      <a:lnTo>
                        <a:pt x="1018" y="1563"/>
                      </a:lnTo>
                      <a:lnTo>
                        <a:pt x="1022" y="1571"/>
                      </a:lnTo>
                      <a:lnTo>
                        <a:pt x="1033" y="1571"/>
                      </a:lnTo>
                      <a:lnTo>
                        <a:pt x="1019" y="1587"/>
                      </a:lnTo>
                      <a:lnTo>
                        <a:pt x="1003" y="1593"/>
                      </a:lnTo>
                      <a:lnTo>
                        <a:pt x="992" y="1579"/>
                      </a:lnTo>
                      <a:lnTo>
                        <a:pt x="998" y="1595"/>
                      </a:lnTo>
                      <a:lnTo>
                        <a:pt x="1014" y="1628"/>
                      </a:lnTo>
                      <a:lnTo>
                        <a:pt x="1024" y="1630"/>
                      </a:lnTo>
                      <a:lnTo>
                        <a:pt x="1035" y="1643"/>
                      </a:lnTo>
                      <a:lnTo>
                        <a:pt x="1037" y="164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15" name="Freeform 304"/>
                <p:cNvSpPr>
                  <a:spLocks noChangeAspect="1"/>
                </p:cNvSpPr>
                <p:nvPr/>
              </p:nvSpPr>
              <p:spPr bwMode="gray">
                <a:xfrm>
                  <a:off x="969" y="1334"/>
                  <a:ext cx="937" cy="648"/>
                </a:xfrm>
                <a:custGeom>
                  <a:avLst/>
                  <a:gdLst/>
                  <a:ahLst/>
                  <a:cxnLst>
                    <a:cxn ang="0">
                      <a:pos x="4121" y="2577"/>
                    </a:cxn>
                    <a:cxn ang="0">
                      <a:pos x="3985" y="2718"/>
                    </a:cxn>
                    <a:cxn ang="0">
                      <a:pos x="4193" y="2896"/>
                    </a:cxn>
                    <a:cxn ang="0">
                      <a:pos x="4252" y="3041"/>
                    </a:cxn>
                    <a:cxn ang="0">
                      <a:pos x="4261" y="2980"/>
                    </a:cxn>
                    <a:cxn ang="0">
                      <a:pos x="3928" y="2815"/>
                    </a:cxn>
                    <a:cxn ang="0">
                      <a:pos x="3510" y="3092"/>
                    </a:cxn>
                    <a:cxn ang="0">
                      <a:pos x="3186" y="3206"/>
                    </a:cxn>
                    <a:cxn ang="0">
                      <a:pos x="3305" y="3028"/>
                    </a:cxn>
                    <a:cxn ang="0">
                      <a:pos x="3138" y="2904"/>
                    </a:cxn>
                    <a:cxn ang="0">
                      <a:pos x="2884" y="2730"/>
                    </a:cxn>
                    <a:cxn ang="0">
                      <a:pos x="2558" y="2711"/>
                    </a:cxn>
                    <a:cxn ang="0">
                      <a:pos x="999" y="2670"/>
                    </a:cxn>
                    <a:cxn ang="0">
                      <a:pos x="900" y="2578"/>
                    </a:cxn>
                    <a:cxn ang="0">
                      <a:pos x="745" y="2484"/>
                    </a:cxn>
                    <a:cxn ang="0">
                      <a:pos x="658" y="2308"/>
                    </a:cxn>
                    <a:cxn ang="0">
                      <a:pos x="605" y="2062"/>
                    </a:cxn>
                    <a:cxn ang="0">
                      <a:pos x="257" y="1689"/>
                    </a:cxn>
                    <a:cxn ang="0">
                      <a:pos x="0" y="1022"/>
                    </a:cxn>
                    <a:cxn ang="0">
                      <a:pos x="300" y="501"/>
                    </a:cxn>
                    <a:cxn ang="0">
                      <a:pos x="554" y="316"/>
                    </a:cxn>
                    <a:cxn ang="0">
                      <a:pos x="516" y="434"/>
                    </a:cxn>
                    <a:cxn ang="0">
                      <a:pos x="780" y="376"/>
                    </a:cxn>
                    <a:cxn ang="0">
                      <a:pos x="908" y="308"/>
                    </a:cxn>
                    <a:cxn ang="0">
                      <a:pos x="1229" y="461"/>
                    </a:cxn>
                    <a:cxn ang="0">
                      <a:pos x="1409" y="630"/>
                    </a:cxn>
                    <a:cxn ang="0">
                      <a:pos x="1713" y="655"/>
                    </a:cxn>
                    <a:cxn ang="0">
                      <a:pos x="1850" y="758"/>
                    </a:cxn>
                    <a:cxn ang="0">
                      <a:pos x="1884" y="566"/>
                    </a:cxn>
                    <a:cxn ang="0">
                      <a:pos x="1897" y="496"/>
                    </a:cxn>
                    <a:cxn ang="0">
                      <a:pos x="2137" y="669"/>
                    </a:cxn>
                    <a:cxn ang="0">
                      <a:pos x="2360" y="650"/>
                    </a:cxn>
                    <a:cxn ang="0">
                      <a:pos x="2467" y="619"/>
                    </a:cxn>
                    <a:cxn ang="0">
                      <a:pos x="2592" y="506"/>
                    </a:cxn>
                    <a:cxn ang="0">
                      <a:pos x="2465" y="360"/>
                    </a:cxn>
                    <a:cxn ang="0">
                      <a:pos x="2513" y="2"/>
                    </a:cxn>
                    <a:cxn ang="0">
                      <a:pos x="2671" y="301"/>
                    </a:cxn>
                    <a:cxn ang="0">
                      <a:pos x="2773" y="515"/>
                    </a:cxn>
                    <a:cxn ang="0">
                      <a:pos x="2955" y="732"/>
                    </a:cxn>
                    <a:cxn ang="0">
                      <a:pos x="3048" y="400"/>
                    </a:cxn>
                    <a:cxn ang="0">
                      <a:pos x="3223" y="566"/>
                    </a:cxn>
                    <a:cxn ang="0">
                      <a:pos x="3139" y="886"/>
                    </a:cxn>
                    <a:cxn ang="0">
                      <a:pos x="2869" y="956"/>
                    </a:cxn>
                    <a:cxn ang="0">
                      <a:pos x="2806" y="1170"/>
                    </a:cxn>
                    <a:cxn ang="0">
                      <a:pos x="2662" y="1202"/>
                    </a:cxn>
                    <a:cxn ang="0">
                      <a:pos x="2634" y="1400"/>
                    </a:cxn>
                    <a:cxn ang="0">
                      <a:pos x="2596" y="1772"/>
                    </a:cxn>
                    <a:cxn ang="0">
                      <a:pos x="2978" y="2076"/>
                    </a:cxn>
                    <a:cxn ang="0">
                      <a:pos x="3253" y="2406"/>
                    </a:cxn>
                    <a:cxn ang="0">
                      <a:pos x="3435" y="2410"/>
                    </a:cxn>
                    <a:cxn ang="0">
                      <a:pos x="3543" y="2007"/>
                    </a:cxn>
                    <a:cxn ang="0">
                      <a:pos x="3489" y="1658"/>
                    </a:cxn>
                    <a:cxn ang="0">
                      <a:pos x="3454" y="1379"/>
                    </a:cxn>
                    <a:cxn ang="0">
                      <a:pos x="3782" y="1465"/>
                    </a:cxn>
                    <a:cxn ang="0">
                      <a:pos x="3908" y="1642"/>
                    </a:cxn>
                    <a:cxn ang="0">
                      <a:pos x="3931" y="1765"/>
                    </a:cxn>
                    <a:cxn ang="0">
                      <a:pos x="4124" y="1745"/>
                    </a:cxn>
                    <a:cxn ang="0">
                      <a:pos x="4254" y="1721"/>
                    </a:cxn>
                    <a:cxn ang="0">
                      <a:pos x="4305" y="1837"/>
                    </a:cxn>
                    <a:cxn ang="0">
                      <a:pos x="4379" y="2060"/>
                    </a:cxn>
                    <a:cxn ang="0">
                      <a:pos x="4580" y="2206"/>
                    </a:cxn>
                    <a:cxn ang="0">
                      <a:pos x="4538" y="2229"/>
                    </a:cxn>
                    <a:cxn ang="0">
                      <a:pos x="4668" y="2398"/>
                    </a:cxn>
                  </a:cxnLst>
                  <a:rect l="0" t="0" r="r" b="b"/>
                  <a:pathLst>
                    <a:path w="4686" h="3236">
                      <a:moveTo>
                        <a:pt x="4668" y="2398"/>
                      </a:moveTo>
                      <a:lnTo>
                        <a:pt x="4678" y="2405"/>
                      </a:lnTo>
                      <a:lnTo>
                        <a:pt x="4684" y="2412"/>
                      </a:lnTo>
                      <a:lnTo>
                        <a:pt x="4675" y="2423"/>
                      </a:lnTo>
                      <a:lnTo>
                        <a:pt x="4664" y="2437"/>
                      </a:lnTo>
                      <a:lnTo>
                        <a:pt x="4646" y="2449"/>
                      </a:lnTo>
                      <a:lnTo>
                        <a:pt x="4630" y="2469"/>
                      </a:lnTo>
                      <a:lnTo>
                        <a:pt x="4619" y="2470"/>
                      </a:lnTo>
                      <a:lnTo>
                        <a:pt x="4616" y="2475"/>
                      </a:lnTo>
                      <a:lnTo>
                        <a:pt x="4601" y="2475"/>
                      </a:lnTo>
                      <a:lnTo>
                        <a:pt x="4578" y="2474"/>
                      </a:lnTo>
                      <a:lnTo>
                        <a:pt x="4564" y="2481"/>
                      </a:lnTo>
                      <a:lnTo>
                        <a:pt x="4533" y="2487"/>
                      </a:lnTo>
                      <a:lnTo>
                        <a:pt x="4521" y="2496"/>
                      </a:lnTo>
                      <a:lnTo>
                        <a:pt x="4510" y="2512"/>
                      </a:lnTo>
                      <a:lnTo>
                        <a:pt x="4505" y="2511"/>
                      </a:lnTo>
                      <a:lnTo>
                        <a:pt x="4493" y="2531"/>
                      </a:lnTo>
                      <a:lnTo>
                        <a:pt x="4476" y="2554"/>
                      </a:lnTo>
                      <a:lnTo>
                        <a:pt x="4465" y="2560"/>
                      </a:lnTo>
                      <a:lnTo>
                        <a:pt x="4453" y="2574"/>
                      </a:lnTo>
                      <a:lnTo>
                        <a:pt x="4444" y="2579"/>
                      </a:lnTo>
                      <a:lnTo>
                        <a:pt x="4438" y="2579"/>
                      </a:lnTo>
                      <a:lnTo>
                        <a:pt x="4433" y="2574"/>
                      </a:lnTo>
                      <a:lnTo>
                        <a:pt x="4438" y="2563"/>
                      </a:lnTo>
                      <a:lnTo>
                        <a:pt x="4431" y="2566"/>
                      </a:lnTo>
                      <a:lnTo>
                        <a:pt x="4425" y="2577"/>
                      </a:lnTo>
                      <a:lnTo>
                        <a:pt x="4385" y="2583"/>
                      </a:lnTo>
                      <a:lnTo>
                        <a:pt x="4359" y="2593"/>
                      </a:lnTo>
                      <a:lnTo>
                        <a:pt x="4353" y="2590"/>
                      </a:lnTo>
                      <a:lnTo>
                        <a:pt x="4352" y="2584"/>
                      </a:lnTo>
                      <a:lnTo>
                        <a:pt x="4343" y="2579"/>
                      </a:lnTo>
                      <a:lnTo>
                        <a:pt x="4325" y="2577"/>
                      </a:lnTo>
                      <a:lnTo>
                        <a:pt x="4280" y="2577"/>
                      </a:lnTo>
                      <a:lnTo>
                        <a:pt x="4264" y="2581"/>
                      </a:lnTo>
                      <a:lnTo>
                        <a:pt x="4232" y="2574"/>
                      </a:lnTo>
                      <a:lnTo>
                        <a:pt x="4225" y="2574"/>
                      </a:lnTo>
                      <a:lnTo>
                        <a:pt x="4200" y="2572"/>
                      </a:lnTo>
                      <a:lnTo>
                        <a:pt x="4173" y="2579"/>
                      </a:lnTo>
                      <a:lnTo>
                        <a:pt x="4164" y="2577"/>
                      </a:lnTo>
                      <a:lnTo>
                        <a:pt x="4151" y="2577"/>
                      </a:lnTo>
                      <a:lnTo>
                        <a:pt x="4134" y="2579"/>
                      </a:lnTo>
                      <a:lnTo>
                        <a:pt x="4121" y="2577"/>
                      </a:lnTo>
                      <a:lnTo>
                        <a:pt x="4113" y="2581"/>
                      </a:lnTo>
                      <a:lnTo>
                        <a:pt x="4100" y="2581"/>
                      </a:lnTo>
                      <a:lnTo>
                        <a:pt x="4095" y="2583"/>
                      </a:lnTo>
                      <a:lnTo>
                        <a:pt x="4094" y="2590"/>
                      </a:lnTo>
                      <a:lnTo>
                        <a:pt x="4084" y="2589"/>
                      </a:lnTo>
                      <a:lnTo>
                        <a:pt x="4080" y="2593"/>
                      </a:lnTo>
                      <a:lnTo>
                        <a:pt x="4074" y="2597"/>
                      </a:lnTo>
                      <a:lnTo>
                        <a:pt x="4068" y="2604"/>
                      </a:lnTo>
                      <a:lnTo>
                        <a:pt x="4058" y="2617"/>
                      </a:lnTo>
                      <a:lnTo>
                        <a:pt x="4053" y="2635"/>
                      </a:lnTo>
                      <a:lnTo>
                        <a:pt x="4044" y="2654"/>
                      </a:lnTo>
                      <a:lnTo>
                        <a:pt x="4042" y="2657"/>
                      </a:lnTo>
                      <a:lnTo>
                        <a:pt x="4004" y="2659"/>
                      </a:lnTo>
                      <a:lnTo>
                        <a:pt x="3993" y="2670"/>
                      </a:lnTo>
                      <a:lnTo>
                        <a:pt x="3987" y="2670"/>
                      </a:lnTo>
                      <a:lnTo>
                        <a:pt x="3987" y="2675"/>
                      </a:lnTo>
                      <a:lnTo>
                        <a:pt x="3968" y="2694"/>
                      </a:lnTo>
                      <a:lnTo>
                        <a:pt x="3958" y="2699"/>
                      </a:lnTo>
                      <a:lnTo>
                        <a:pt x="3930" y="2743"/>
                      </a:lnTo>
                      <a:lnTo>
                        <a:pt x="3919" y="2751"/>
                      </a:lnTo>
                      <a:lnTo>
                        <a:pt x="3908" y="2753"/>
                      </a:lnTo>
                      <a:lnTo>
                        <a:pt x="3909" y="2769"/>
                      </a:lnTo>
                      <a:lnTo>
                        <a:pt x="3887" y="2810"/>
                      </a:lnTo>
                      <a:lnTo>
                        <a:pt x="3882" y="2810"/>
                      </a:lnTo>
                      <a:lnTo>
                        <a:pt x="3860" y="2832"/>
                      </a:lnTo>
                      <a:lnTo>
                        <a:pt x="3834" y="2858"/>
                      </a:lnTo>
                      <a:lnTo>
                        <a:pt x="3834" y="2861"/>
                      </a:lnTo>
                      <a:lnTo>
                        <a:pt x="3848" y="2858"/>
                      </a:lnTo>
                      <a:lnTo>
                        <a:pt x="3859" y="2851"/>
                      </a:lnTo>
                      <a:lnTo>
                        <a:pt x="3859" y="2847"/>
                      </a:lnTo>
                      <a:lnTo>
                        <a:pt x="3864" y="2845"/>
                      </a:lnTo>
                      <a:lnTo>
                        <a:pt x="3879" y="2827"/>
                      </a:lnTo>
                      <a:lnTo>
                        <a:pt x="3888" y="2814"/>
                      </a:lnTo>
                      <a:lnTo>
                        <a:pt x="3898" y="2805"/>
                      </a:lnTo>
                      <a:lnTo>
                        <a:pt x="3908" y="2794"/>
                      </a:lnTo>
                      <a:lnTo>
                        <a:pt x="3920" y="2770"/>
                      </a:lnTo>
                      <a:lnTo>
                        <a:pt x="3930" y="2761"/>
                      </a:lnTo>
                      <a:lnTo>
                        <a:pt x="3952" y="2739"/>
                      </a:lnTo>
                      <a:lnTo>
                        <a:pt x="3958" y="2735"/>
                      </a:lnTo>
                      <a:lnTo>
                        <a:pt x="3968" y="2733"/>
                      </a:lnTo>
                      <a:lnTo>
                        <a:pt x="3974" y="2726"/>
                      </a:lnTo>
                      <a:lnTo>
                        <a:pt x="3985" y="2718"/>
                      </a:lnTo>
                      <a:lnTo>
                        <a:pt x="3998" y="2713"/>
                      </a:lnTo>
                      <a:lnTo>
                        <a:pt x="4030" y="2694"/>
                      </a:lnTo>
                      <a:lnTo>
                        <a:pt x="4084" y="2670"/>
                      </a:lnTo>
                      <a:lnTo>
                        <a:pt x="4114" y="2663"/>
                      </a:lnTo>
                      <a:lnTo>
                        <a:pt x="4128" y="2664"/>
                      </a:lnTo>
                      <a:lnTo>
                        <a:pt x="4139" y="2662"/>
                      </a:lnTo>
                      <a:lnTo>
                        <a:pt x="4167" y="2664"/>
                      </a:lnTo>
                      <a:lnTo>
                        <a:pt x="4194" y="2676"/>
                      </a:lnTo>
                      <a:lnTo>
                        <a:pt x="4207" y="2685"/>
                      </a:lnTo>
                      <a:lnTo>
                        <a:pt x="4214" y="2701"/>
                      </a:lnTo>
                      <a:lnTo>
                        <a:pt x="4207" y="2697"/>
                      </a:lnTo>
                      <a:lnTo>
                        <a:pt x="4205" y="2700"/>
                      </a:lnTo>
                      <a:lnTo>
                        <a:pt x="4211" y="2707"/>
                      </a:lnTo>
                      <a:lnTo>
                        <a:pt x="4211" y="2723"/>
                      </a:lnTo>
                      <a:lnTo>
                        <a:pt x="4200" y="2733"/>
                      </a:lnTo>
                      <a:lnTo>
                        <a:pt x="4176" y="2753"/>
                      </a:lnTo>
                      <a:lnTo>
                        <a:pt x="4160" y="2761"/>
                      </a:lnTo>
                      <a:lnTo>
                        <a:pt x="4141" y="2760"/>
                      </a:lnTo>
                      <a:lnTo>
                        <a:pt x="4126" y="2753"/>
                      </a:lnTo>
                      <a:lnTo>
                        <a:pt x="4105" y="2756"/>
                      </a:lnTo>
                      <a:lnTo>
                        <a:pt x="4089" y="2762"/>
                      </a:lnTo>
                      <a:lnTo>
                        <a:pt x="4085" y="2765"/>
                      </a:lnTo>
                      <a:lnTo>
                        <a:pt x="4100" y="2765"/>
                      </a:lnTo>
                      <a:lnTo>
                        <a:pt x="4127" y="2773"/>
                      </a:lnTo>
                      <a:lnTo>
                        <a:pt x="4132" y="2787"/>
                      </a:lnTo>
                      <a:lnTo>
                        <a:pt x="4137" y="2791"/>
                      </a:lnTo>
                      <a:lnTo>
                        <a:pt x="4166" y="2776"/>
                      </a:lnTo>
                      <a:lnTo>
                        <a:pt x="4170" y="2777"/>
                      </a:lnTo>
                      <a:lnTo>
                        <a:pt x="4168" y="2782"/>
                      </a:lnTo>
                      <a:lnTo>
                        <a:pt x="4177" y="2783"/>
                      </a:lnTo>
                      <a:lnTo>
                        <a:pt x="4183" y="2788"/>
                      </a:lnTo>
                      <a:lnTo>
                        <a:pt x="4182" y="2798"/>
                      </a:lnTo>
                      <a:lnTo>
                        <a:pt x="4173" y="2823"/>
                      </a:lnTo>
                      <a:lnTo>
                        <a:pt x="4157" y="2839"/>
                      </a:lnTo>
                      <a:lnTo>
                        <a:pt x="4157" y="2841"/>
                      </a:lnTo>
                      <a:lnTo>
                        <a:pt x="4165" y="2840"/>
                      </a:lnTo>
                      <a:lnTo>
                        <a:pt x="4180" y="2842"/>
                      </a:lnTo>
                      <a:lnTo>
                        <a:pt x="4178" y="2862"/>
                      </a:lnTo>
                      <a:lnTo>
                        <a:pt x="4180" y="2870"/>
                      </a:lnTo>
                      <a:lnTo>
                        <a:pt x="4184" y="2879"/>
                      </a:lnTo>
                      <a:lnTo>
                        <a:pt x="4188" y="2889"/>
                      </a:lnTo>
                      <a:lnTo>
                        <a:pt x="4193" y="2896"/>
                      </a:lnTo>
                      <a:lnTo>
                        <a:pt x="4199" y="2902"/>
                      </a:lnTo>
                      <a:lnTo>
                        <a:pt x="4198" y="2906"/>
                      </a:lnTo>
                      <a:lnTo>
                        <a:pt x="4215" y="2907"/>
                      </a:lnTo>
                      <a:lnTo>
                        <a:pt x="4236" y="2917"/>
                      </a:lnTo>
                      <a:lnTo>
                        <a:pt x="4240" y="2921"/>
                      </a:lnTo>
                      <a:lnTo>
                        <a:pt x="4231" y="2926"/>
                      </a:lnTo>
                      <a:lnTo>
                        <a:pt x="4230" y="2932"/>
                      </a:lnTo>
                      <a:lnTo>
                        <a:pt x="4239" y="2936"/>
                      </a:lnTo>
                      <a:lnTo>
                        <a:pt x="4250" y="2937"/>
                      </a:lnTo>
                      <a:lnTo>
                        <a:pt x="4266" y="2943"/>
                      </a:lnTo>
                      <a:lnTo>
                        <a:pt x="4294" y="2947"/>
                      </a:lnTo>
                      <a:lnTo>
                        <a:pt x="4297" y="2953"/>
                      </a:lnTo>
                      <a:lnTo>
                        <a:pt x="4320" y="2950"/>
                      </a:lnTo>
                      <a:lnTo>
                        <a:pt x="4339" y="2937"/>
                      </a:lnTo>
                      <a:lnTo>
                        <a:pt x="4344" y="2947"/>
                      </a:lnTo>
                      <a:lnTo>
                        <a:pt x="4342" y="2955"/>
                      </a:lnTo>
                      <a:lnTo>
                        <a:pt x="4348" y="2954"/>
                      </a:lnTo>
                      <a:lnTo>
                        <a:pt x="4358" y="2955"/>
                      </a:lnTo>
                      <a:lnTo>
                        <a:pt x="4368" y="2954"/>
                      </a:lnTo>
                      <a:lnTo>
                        <a:pt x="4375" y="2963"/>
                      </a:lnTo>
                      <a:lnTo>
                        <a:pt x="4379" y="2968"/>
                      </a:lnTo>
                      <a:lnTo>
                        <a:pt x="4372" y="2971"/>
                      </a:lnTo>
                      <a:lnTo>
                        <a:pt x="4371" y="2977"/>
                      </a:lnTo>
                      <a:lnTo>
                        <a:pt x="4387" y="2979"/>
                      </a:lnTo>
                      <a:lnTo>
                        <a:pt x="4391" y="2981"/>
                      </a:lnTo>
                      <a:lnTo>
                        <a:pt x="4385" y="2986"/>
                      </a:lnTo>
                      <a:lnTo>
                        <a:pt x="4375" y="2985"/>
                      </a:lnTo>
                      <a:lnTo>
                        <a:pt x="4366" y="2991"/>
                      </a:lnTo>
                      <a:lnTo>
                        <a:pt x="4359" y="2988"/>
                      </a:lnTo>
                      <a:lnTo>
                        <a:pt x="4345" y="2997"/>
                      </a:lnTo>
                      <a:lnTo>
                        <a:pt x="4325" y="3006"/>
                      </a:lnTo>
                      <a:lnTo>
                        <a:pt x="4316" y="3012"/>
                      </a:lnTo>
                      <a:lnTo>
                        <a:pt x="4311" y="3013"/>
                      </a:lnTo>
                      <a:lnTo>
                        <a:pt x="4309" y="3018"/>
                      </a:lnTo>
                      <a:lnTo>
                        <a:pt x="4300" y="3017"/>
                      </a:lnTo>
                      <a:lnTo>
                        <a:pt x="4289" y="3025"/>
                      </a:lnTo>
                      <a:lnTo>
                        <a:pt x="4279" y="3026"/>
                      </a:lnTo>
                      <a:lnTo>
                        <a:pt x="4277" y="3024"/>
                      </a:lnTo>
                      <a:lnTo>
                        <a:pt x="4269" y="3028"/>
                      </a:lnTo>
                      <a:lnTo>
                        <a:pt x="4262" y="3033"/>
                      </a:lnTo>
                      <a:lnTo>
                        <a:pt x="4250" y="3028"/>
                      </a:lnTo>
                      <a:lnTo>
                        <a:pt x="4252" y="3041"/>
                      </a:lnTo>
                      <a:lnTo>
                        <a:pt x="4251" y="3046"/>
                      </a:lnTo>
                      <a:lnTo>
                        <a:pt x="4239" y="3046"/>
                      </a:lnTo>
                      <a:lnTo>
                        <a:pt x="4232" y="3038"/>
                      </a:lnTo>
                      <a:lnTo>
                        <a:pt x="4232" y="3033"/>
                      </a:lnTo>
                      <a:lnTo>
                        <a:pt x="4224" y="3046"/>
                      </a:lnTo>
                      <a:lnTo>
                        <a:pt x="4220" y="3038"/>
                      </a:lnTo>
                      <a:lnTo>
                        <a:pt x="4215" y="3047"/>
                      </a:lnTo>
                      <a:lnTo>
                        <a:pt x="4213" y="3061"/>
                      </a:lnTo>
                      <a:lnTo>
                        <a:pt x="4203" y="3068"/>
                      </a:lnTo>
                      <a:lnTo>
                        <a:pt x="4189" y="3085"/>
                      </a:lnTo>
                      <a:lnTo>
                        <a:pt x="4187" y="3090"/>
                      </a:lnTo>
                      <a:lnTo>
                        <a:pt x="4176" y="3095"/>
                      </a:lnTo>
                      <a:lnTo>
                        <a:pt x="4170" y="3108"/>
                      </a:lnTo>
                      <a:lnTo>
                        <a:pt x="4162" y="3104"/>
                      </a:lnTo>
                      <a:lnTo>
                        <a:pt x="4156" y="3106"/>
                      </a:lnTo>
                      <a:lnTo>
                        <a:pt x="4155" y="3117"/>
                      </a:lnTo>
                      <a:lnTo>
                        <a:pt x="4149" y="3121"/>
                      </a:lnTo>
                      <a:lnTo>
                        <a:pt x="4145" y="3121"/>
                      </a:lnTo>
                      <a:lnTo>
                        <a:pt x="4134" y="3119"/>
                      </a:lnTo>
                      <a:lnTo>
                        <a:pt x="4129" y="3105"/>
                      </a:lnTo>
                      <a:lnTo>
                        <a:pt x="4124" y="3098"/>
                      </a:lnTo>
                      <a:lnTo>
                        <a:pt x="4116" y="3098"/>
                      </a:lnTo>
                      <a:lnTo>
                        <a:pt x="4111" y="3083"/>
                      </a:lnTo>
                      <a:lnTo>
                        <a:pt x="4110" y="3068"/>
                      </a:lnTo>
                      <a:lnTo>
                        <a:pt x="4112" y="3056"/>
                      </a:lnTo>
                      <a:lnTo>
                        <a:pt x="4124" y="3038"/>
                      </a:lnTo>
                      <a:lnTo>
                        <a:pt x="4119" y="3044"/>
                      </a:lnTo>
                      <a:lnTo>
                        <a:pt x="4108" y="3050"/>
                      </a:lnTo>
                      <a:lnTo>
                        <a:pt x="4111" y="3042"/>
                      </a:lnTo>
                      <a:lnTo>
                        <a:pt x="4127" y="3030"/>
                      </a:lnTo>
                      <a:lnTo>
                        <a:pt x="4133" y="3031"/>
                      </a:lnTo>
                      <a:lnTo>
                        <a:pt x="4143" y="3026"/>
                      </a:lnTo>
                      <a:lnTo>
                        <a:pt x="4143" y="3020"/>
                      </a:lnTo>
                      <a:lnTo>
                        <a:pt x="4166" y="3004"/>
                      </a:lnTo>
                      <a:lnTo>
                        <a:pt x="4189" y="2990"/>
                      </a:lnTo>
                      <a:lnTo>
                        <a:pt x="4203" y="2982"/>
                      </a:lnTo>
                      <a:lnTo>
                        <a:pt x="4207" y="2987"/>
                      </a:lnTo>
                      <a:lnTo>
                        <a:pt x="4209" y="2995"/>
                      </a:lnTo>
                      <a:lnTo>
                        <a:pt x="4218" y="2999"/>
                      </a:lnTo>
                      <a:lnTo>
                        <a:pt x="4227" y="2988"/>
                      </a:lnTo>
                      <a:lnTo>
                        <a:pt x="4237" y="2983"/>
                      </a:lnTo>
                      <a:lnTo>
                        <a:pt x="4261" y="2980"/>
                      </a:lnTo>
                      <a:lnTo>
                        <a:pt x="4262" y="2975"/>
                      </a:lnTo>
                      <a:lnTo>
                        <a:pt x="4247" y="2974"/>
                      </a:lnTo>
                      <a:lnTo>
                        <a:pt x="4232" y="2977"/>
                      </a:lnTo>
                      <a:lnTo>
                        <a:pt x="4207" y="2972"/>
                      </a:lnTo>
                      <a:lnTo>
                        <a:pt x="4194" y="2979"/>
                      </a:lnTo>
                      <a:lnTo>
                        <a:pt x="4183" y="2980"/>
                      </a:lnTo>
                      <a:lnTo>
                        <a:pt x="4182" y="2968"/>
                      </a:lnTo>
                      <a:lnTo>
                        <a:pt x="4196" y="2958"/>
                      </a:lnTo>
                      <a:lnTo>
                        <a:pt x="4207" y="2943"/>
                      </a:lnTo>
                      <a:lnTo>
                        <a:pt x="4199" y="2943"/>
                      </a:lnTo>
                      <a:lnTo>
                        <a:pt x="4197" y="2936"/>
                      </a:lnTo>
                      <a:lnTo>
                        <a:pt x="4187" y="2953"/>
                      </a:lnTo>
                      <a:lnTo>
                        <a:pt x="4176" y="2955"/>
                      </a:lnTo>
                      <a:lnTo>
                        <a:pt x="4144" y="2980"/>
                      </a:lnTo>
                      <a:lnTo>
                        <a:pt x="4134" y="2985"/>
                      </a:lnTo>
                      <a:lnTo>
                        <a:pt x="4124" y="2986"/>
                      </a:lnTo>
                      <a:lnTo>
                        <a:pt x="4116" y="2985"/>
                      </a:lnTo>
                      <a:lnTo>
                        <a:pt x="4110" y="2991"/>
                      </a:lnTo>
                      <a:lnTo>
                        <a:pt x="4101" y="2996"/>
                      </a:lnTo>
                      <a:lnTo>
                        <a:pt x="4079" y="2999"/>
                      </a:lnTo>
                      <a:lnTo>
                        <a:pt x="4074" y="2998"/>
                      </a:lnTo>
                      <a:lnTo>
                        <a:pt x="4068" y="2995"/>
                      </a:lnTo>
                      <a:lnTo>
                        <a:pt x="4058" y="2992"/>
                      </a:lnTo>
                      <a:lnTo>
                        <a:pt x="4057" y="2996"/>
                      </a:lnTo>
                      <a:lnTo>
                        <a:pt x="4052" y="2996"/>
                      </a:lnTo>
                      <a:lnTo>
                        <a:pt x="4043" y="2995"/>
                      </a:lnTo>
                      <a:lnTo>
                        <a:pt x="4035" y="2988"/>
                      </a:lnTo>
                      <a:lnTo>
                        <a:pt x="4032" y="2983"/>
                      </a:lnTo>
                      <a:lnTo>
                        <a:pt x="4031" y="2979"/>
                      </a:lnTo>
                      <a:lnTo>
                        <a:pt x="4031" y="2963"/>
                      </a:lnTo>
                      <a:lnTo>
                        <a:pt x="4016" y="2955"/>
                      </a:lnTo>
                      <a:lnTo>
                        <a:pt x="4016" y="2899"/>
                      </a:lnTo>
                      <a:lnTo>
                        <a:pt x="4016" y="2848"/>
                      </a:lnTo>
                      <a:lnTo>
                        <a:pt x="3990" y="2823"/>
                      </a:lnTo>
                      <a:lnTo>
                        <a:pt x="3983" y="2823"/>
                      </a:lnTo>
                      <a:lnTo>
                        <a:pt x="3976" y="2834"/>
                      </a:lnTo>
                      <a:lnTo>
                        <a:pt x="3958" y="2837"/>
                      </a:lnTo>
                      <a:lnTo>
                        <a:pt x="3946" y="2832"/>
                      </a:lnTo>
                      <a:lnTo>
                        <a:pt x="3944" y="2829"/>
                      </a:lnTo>
                      <a:lnTo>
                        <a:pt x="3941" y="2823"/>
                      </a:lnTo>
                      <a:lnTo>
                        <a:pt x="3934" y="2816"/>
                      </a:lnTo>
                      <a:lnTo>
                        <a:pt x="3928" y="2815"/>
                      </a:lnTo>
                      <a:lnTo>
                        <a:pt x="3922" y="2819"/>
                      </a:lnTo>
                      <a:lnTo>
                        <a:pt x="3895" y="2864"/>
                      </a:lnTo>
                      <a:lnTo>
                        <a:pt x="3891" y="2888"/>
                      </a:lnTo>
                      <a:lnTo>
                        <a:pt x="3885" y="2900"/>
                      </a:lnTo>
                      <a:lnTo>
                        <a:pt x="3884" y="2906"/>
                      </a:lnTo>
                      <a:lnTo>
                        <a:pt x="3879" y="2915"/>
                      </a:lnTo>
                      <a:lnTo>
                        <a:pt x="3876" y="2922"/>
                      </a:lnTo>
                      <a:lnTo>
                        <a:pt x="3872" y="2958"/>
                      </a:lnTo>
                      <a:lnTo>
                        <a:pt x="3871" y="2960"/>
                      </a:lnTo>
                      <a:lnTo>
                        <a:pt x="3864" y="2965"/>
                      </a:lnTo>
                      <a:lnTo>
                        <a:pt x="3861" y="2970"/>
                      </a:lnTo>
                      <a:lnTo>
                        <a:pt x="3860" y="2975"/>
                      </a:lnTo>
                      <a:lnTo>
                        <a:pt x="3861" y="2981"/>
                      </a:lnTo>
                      <a:lnTo>
                        <a:pt x="3861" y="2983"/>
                      </a:lnTo>
                      <a:lnTo>
                        <a:pt x="3854" y="2980"/>
                      </a:lnTo>
                      <a:lnTo>
                        <a:pt x="3853" y="2981"/>
                      </a:lnTo>
                      <a:lnTo>
                        <a:pt x="3853" y="2987"/>
                      </a:lnTo>
                      <a:lnTo>
                        <a:pt x="3842" y="2983"/>
                      </a:lnTo>
                      <a:lnTo>
                        <a:pt x="3833" y="2986"/>
                      </a:lnTo>
                      <a:lnTo>
                        <a:pt x="3831" y="2988"/>
                      </a:lnTo>
                      <a:lnTo>
                        <a:pt x="3818" y="2990"/>
                      </a:lnTo>
                      <a:lnTo>
                        <a:pt x="3815" y="2993"/>
                      </a:lnTo>
                      <a:lnTo>
                        <a:pt x="3809" y="3009"/>
                      </a:lnTo>
                      <a:lnTo>
                        <a:pt x="3807" y="3009"/>
                      </a:lnTo>
                      <a:lnTo>
                        <a:pt x="3709" y="3009"/>
                      </a:lnTo>
                      <a:lnTo>
                        <a:pt x="3634" y="3009"/>
                      </a:lnTo>
                      <a:lnTo>
                        <a:pt x="3619" y="3009"/>
                      </a:lnTo>
                      <a:lnTo>
                        <a:pt x="3603" y="3024"/>
                      </a:lnTo>
                      <a:lnTo>
                        <a:pt x="3584" y="3035"/>
                      </a:lnTo>
                      <a:lnTo>
                        <a:pt x="3581" y="3040"/>
                      </a:lnTo>
                      <a:lnTo>
                        <a:pt x="3580" y="3041"/>
                      </a:lnTo>
                      <a:lnTo>
                        <a:pt x="3567" y="3056"/>
                      </a:lnTo>
                      <a:lnTo>
                        <a:pt x="3554" y="3058"/>
                      </a:lnTo>
                      <a:lnTo>
                        <a:pt x="3524" y="3072"/>
                      </a:lnTo>
                      <a:lnTo>
                        <a:pt x="3514" y="3078"/>
                      </a:lnTo>
                      <a:lnTo>
                        <a:pt x="3511" y="3071"/>
                      </a:lnTo>
                      <a:lnTo>
                        <a:pt x="3508" y="3071"/>
                      </a:lnTo>
                      <a:lnTo>
                        <a:pt x="3499" y="3072"/>
                      </a:lnTo>
                      <a:lnTo>
                        <a:pt x="3498" y="3076"/>
                      </a:lnTo>
                      <a:lnTo>
                        <a:pt x="3503" y="3076"/>
                      </a:lnTo>
                      <a:lnTo>
                        <a:pt x="3509" y="3087"/>
                      </a:lnTo>
                      <a:lnTo>
                        <a:pt x="3510" y="3092"/>
                      </a:lnTo>
                      <a:lnTo>
                        <a:pt x="3501" y="3093"/>
                      </a:lnTo>
                      <a:lnTo>
                        <a:pt x="3497" y="3089"/>
                      </a:lnTo>
                      <a:lnTo>
                        <a:pt x="3485" y="3088"/>
                      </a:lnTo>
                      <a:lnTo>
                        <a:pt x="3479" y="3085"/>
                      </a:lnTo>
                      <a:lnTo>
                        <a:pt x="3466" y="3084"/>
                      </a:lnTo>
                      <a:lnTo>
                        <a:pt x="3449" y="3085"/>
                      </a:lnTo>
                      <a:lnTo>
                        <a:pt x="3392" y="3103"/>
                      </a:lnTo>
                      <a:lnTo>
                        <a:pt x="3377" y="3114"/>
                      </a:lnTo>
                      <a:lnTo>
                        <a:pt x="3371" y="3119"/>
                      </a:lnTo>
                      <a:lnTo>
                        <a:pt x="3369" y="3125"/>
                      </a:lnTo>
                      <a:lnTo>
                        <a:pt x="3358" y="3138"/>
                      </a:lnTo>
                      <a:lnTo>
                        <a:pt x="3380" y="3146"/>
                      </a:lnTo>
                      <a:lnTo>
                        <a:pt x="3388" y="3143"/>
                      </a:lnTo>
                      <a:lnTo>
                        <a:pt x="3398" y="3142"/>
                      </a:lnTo>
                      <a:lnTo>
                        <a:pt x="3401" y="3152"/>
                      </a:lnTo>
                      <a:lnTo>
                        <a:pt x="3406" y="3159"/>
                      </a:lnTo>
                      <a:lnTo>
                        <a:pt x="3408" y="3171"/>
                      </a:lnTo>
                      <a:lnTo>
                        <a:pt x="3386" y="3168"/>
                      </a:lnTo>
                      <a:lnTo>
                        <a:pt x="3379" y="3168"/>
                      </a:lnTo>
                      <a:lnTo>
                        <a:pt x="3368" y="3169"/>
                      </a:lnTo>
                      <a:lnTo>
                        <a:pt x="3363" y="3169"/>
                      </a:lnTo>
                      <a:lnTo>
                        <a:pt x="3344" y="3173"/>
                      </a:lnTo>
                      <a:lnTo>
                        <a:pt x="3332" y="3178"/>
                      </a:lnTo>
                      <a:lnTo>
                        <a:pt x="3317" y="3191"/>
                      </a:lnTo>
                      <a:lnTo>
                        <a:pt x="3305" y="3187"/>
                      </a:lnTo>
                      <a:lnTo>
                        <a:pt x="3285" y="3184"/>
                      </a:lnTo>
                      <a:lnTo>
                        <a:pt x="3266" y="3190"/>
                      </a:lnTo>
                      <a:lnTo>
                        <a:pt x="3261" y="3194"/>
                      </a:lnTo>
                      <a:lnTo>
                        <a:pt x="3256" y="3196"/>
                      </a:lnTo>
                      <a:lnTo>
                        <a:pt x="3248" y="3211"/>
                      </a:lnTo>
                      <a:lnTo>
                        <a:pt x="3246" y="3209"/>
                      </a:lnTo>
                      <a:lnTo>
                        <a:pt x="3234" y="3214"/>
                      </a:lnTo>
                      <a:lnTo>
                        <a:pt x="3228" y="3219"/>
                      </a:lnTo>
                      <a:lnTo>
                        <a:pt x="3218" y="3227"/>
                      </a:lnTo>
                      <a:lnTo>
                        <a:pt x="3213" y="3232"/>
                      </a:lnTo>
                      <a:lnTo>
                        <a:pt x="3212" y="3236"/>
                      </a:lnTo>
                      <a:lnTo>
                        <a:pt x="3197" y="3233"/>
                      </a:lnTo>
                      <a:lnTo>
                        <a:pt x="3191" y="3235"/>
                      </a:lnTo>
                      <a:lnTo>
                        <a:pt x="3175" y="3234"/>
                      </a:lnTo>
                      <a:lnTo>
                        <a:pt x="3175" y="3223"/>
                      </a:lnTo>
                      <a:lnTo>
                        <a:pt x="3180" y="3211"/>
                      </a:lnTo>
                      <a:lnTo>
                        <a:pt x="3186" y="3206"/>
                      </a:lnTo>
                      <a:lnTo>
                        <a:pt x="3187" y="3209"/>
                      </a:lnTo>
                      <a:lnTo>
                        <a:pt x="3198" y="3212"/>
                      </a:lnTo>
                      <a:lnTo>
                        <a:pt x="3207" y="3211"/>
                      </a:lnTo>
                      <a:lnTo>
                        <a:pt x="3210" y="3208"/>
                      </a:lnTo>
                      <a:lnTo>
                        <a:pt x="3212" y="3205"/>
                      </a:lnTo>
                      <a:lnTo>
                        <a:pt x="3213" y="3201"/>
                      </a:lnTo>
                      <a:lnTo>
                        <a:pt x="3212" y="3197"/>
                      </a:lnTo>
                      <a:lnTo>
                        <a:pt x="3207" y="3195"/>
                      </a:lnTo>
                      <a:lnTo>
                        <a:pt x="3205" y="3187"/>
                      </a:lnTo>
                      <a:lnTo>
                        <a:pt x="3205" y="3187"/>
                      </a:lnTo>
                      <a:lnTo>
                        <a:pt x="3213" y="3160"/>
                      </a:lnTo>
                      <a:lnTo>
                        <a:pt x="3213" y="3153"/>
                      </a:lnTo>
                      <a:lnTo>
                        <a:pt x="3223" y="3153"/>
                      </a:lnTo>
                      <a:lnTo>
                        <a:pt x="3228" y="3148"/>
                      </a:lnTo>
                      <a:lnTo>
                        <a:pt x="3230" y="3143"/>
                      </a:lnTo>
                      <a:lnTo>
                        <a:pt x="3239" y="3142"/>
                      </a:lnTo>
                      <a:lnTo>
                        <a:pt x="3247" y="3132"/>
                      </a:lnTo>
                      <a:lnTo>
                        <a:pt x="3251" y="3116"/>
                      </a:lnTo>
                      <a:lnTo>
                        <a:pt x="3250" y="3100"/>
                      </a:lnTo>
                      <a:lnTo>
                        <a:pt x="3248" y="3084"/>
                      </a:lnTo>
                      <a:lnTo>
                        <a:pt x="3248" y="3072"/>
                      </a:lnTo>
                      <a:lnTo>
                        <a:pt x="3266" y="3044"/>
                      </a:lnTo>
                      <a:lnTo>
                        <a:pt x="3269" y="3035"/>
                      </a:lnTo>
                      <a:lnTo>
                        <a:pt x="3271" y="3028"/>
                      </a:lnTo>
                      <a:lnTo>
                        <a:pt x="3271" y="3020"/>
                      </a:lnTo>
                      <a:lnTo>
                        <a:pt x="3267" y="3008"/>
                      </a:lnTo>
                      <a:lnTo>
                        <a:pt x="3261" y="2995"/>
                      </a:lnTo>
                      <a:lnTo>
                        <a:pt x="3257" y="2993"/>
                      </a:lnTo>
                      <a:lnTo>
                        <a:pt x="3255" y="2987"/>
                      </a:lnTo>
                      <a:lnTo>
                        <a:pt x="3257" y="2986"/>
                      </a:lnTo>
                      <a:lnTo>
                        <a:pt x="3273" y="2988"/>
                      </a:lnTo>
                      <a:lnTo>
                        <a:pt x="3275" y="3002"/>
                      </a:lnTo>
                      <a:lnTo>
                        <a:pt x="3282" y="3014"/>
                      </a:lnTo>
                      <a:lnTo>
                        <a:pt x="3284" y="3015"/>
                      </a:lnTo>
                      <a:lnTo>
                        <a:pt x="3286" y="3012"/>
                      </a:lnTo>
                      <a:lnTo>
                        <a:pt x="3290" y="3009"/>
                      </a:lnTo>
                      <a:lnTo>
                        <a:pt x="3288" y="3023"/>
                      </a:lnTo>
                      <a:lnTo>
                        <a:pt x="3293" y="3023"/>
                      </a:lnTo>
                      <a:lnTo>
                        <a:pt x="3294" y="3031"/>
                      </a:lnTo>
                      <a:lnTo>
                        <a:pt x="3294" y="3038"/>
                      </a:lnTo>
                      <a:lnTo>
                        <a:pt x="3302" y="3029"/>
                      </a:lnTo>
                      <a:lnTo>
                        <a:pt x="3305" y="3028"/>
                      </a:lnTo>
                      <a:lnTo>
                        <a:pt x="3310" y="3036"/>
                      </a:lnTo>
                      <a:lnTo>
                        <a:pt x="3315" y="3039"/>
                      </a:lnTo>
                      <a:lnTo>
                        <a:pt x="3327" y="3044"/>
                      </a:lnTo>
                      <a:lnTo>
                        <a:pt x="3342" y="3044"/>
                      </a:lnTo>
                      <a:lnTo>
                        <a:pt x="3345" y="3038"/>
                      </a:lnTo>
                      <a:lnTo>
                        <a:pt x="3345" y="3033"/>
                      </a:lnTo>
                      <a:lnTo>
                        <a:pt x="3341" y="3023"/>
                      </a:lnTo>
                      <a:lnTo>
                        <a:pt x="3342" y="3018"/>
                      </a:lnTo>
                      <a:lnTo>
                        <a:pt x="3344" y="3017"/>
                      </a:lnTo>
                      <a:lnTo>
                        <a:pt x="3350" y="3023"/>
                      </a:lnTo>
                      <a:lnTo>
                        <a:pt x="3359" y="3023"/>
                      </a:lnTo>
                      <a:lnTo>
                        <a:pt x="3363" y="3020"/>
                      </a:lnTo>
                      <a:lnTo>
                        <a:pt x="3363" y="3019"/>
                      </a:lnTo>
                      <a:lnTo>
                        <a:pt x="3361" y="3015"/>
                      </a:lnTo>
                      <a:lnTo>
                        <a:pt x="3360" y="3013"/>
                      </a:lnTo>
                      <a:lnTo>
                        <a:pt x="3350" y="3009"/>
                      </a:lnTo>
                      <a:lnTo>
                        <a:pt x="3343" y="2997"/>
                      </a:lnTo>
                      <a:lnTo>
                        <a:pt x="3345" y="2995"/>
                      </a:lnTo>
                      <a:lnTo>
                        <a:pt x="3343" y="2986"/>
                      </a:lnTo>
                      <a:lnTo>
                        <a:pt x="3343" y="2979"/>
                      </a:lnTo>
                      <a:lnTo>
                        <a:pt x="3337" y="2979"/>
                      </a:lnTo>
                      <a:lnTo>
                        <a:pt x="3331" y="2975"/>
                      </a:lnTo>
                      <a:lnTo>
                        <a:pt x="3326" y="2968"/>
                      </a:lnTo>
                      <a:lnTo>
                        <a:pt x="3316" y="2960"/>
                      </a:lnTo>
                      <a:lnTo>
                        <a:pt x="3311" y="2942"/>
                      </a:lnTo>
                      <a:lnTo>
                        <a:pt x="3301" y="2936"/>
                      </a:lnTo>
                      <a:lnTo>
                        <a:pt x="3291" y="2933"/>
                      </a:lnTo>
                      <a:lnTo>
                        <a:pt x="3272" y="2931"/>
                      </a:lnTo>
                      <a:lnTo>
                        <a:pt x="3259" y="2933"/>
                      </a:lnTo>
                      <a:lnTo>
                        <a:pt x="3258" y="2928"/>
                      </a:lnTo>
                      <a:lnTo>
                        <a:pt x="3258" y="2923"/>
                      </a:lnTo>
                      <a:lnTo>
                        <a:pt x="3246" y="2925"/>
                      </a:lnTo>
                      <a:lnTo>
                        <a:pt x="3231" y="2923"/>
                      </a:lnTo>
                      <a:lnTo>
                        <a:pt x="3214" y="2920"/>
                      </a:lnTo>
                      <a:lnTo>
                        <a:pt x="3209" y="2917"/>
                      </a:lnTo>
                      <a:lnTo>
                        <a:pt x="3205" y="2918"/>
                      </a:lnTo>
                      <a:lnTo>
                        <a:pt x="3198" y="2917"/>
                      </a:lnTo>
                      <a:lnTo>
                        <a:pt x="3193" y="2912"/>
                      </a:lnTo>
                      <a:lnTo>
                        <a:pt x="3181" y="2915"/>
                      </a:lnTo>
                      <a:lnTo>
                        <a:pt x="3177" y="2917"/>
                      </a:lnTo>
                      <a:lnTo>
                        <a:pt x="3171" y="2916"/>
                      </a:lnTo>
                      <a:lnTo>
                        <a:pt x="3138" y="2904"/>
                      </a:lnTo>
                      <a:lnTo>
                        <a:pt x="3126" y="2905"/>
                      </a:lnTo>
                      <a:lnTo>
                        <a:pt x="3119" y="2906"/>
                      </a:lnTo>
                      <a:lnTo>
                        <a:pt x="3119" y="2899"/>
                      </a:lnTo>
                      <a:lnTo>
                        <a:pt x="3111" y="2884"/>
                      </a:lnTo>
                      <a:lnTo>
                        <a:pt x="3108" y="2882"/>
                      </a:lnTo>
                      <a:lnTo>
                        <a:pt x="3107" y="2883"/>
                      </a:lnTo>
                      <a:lnTo>
                        <a:pt x="3106" y="2886"/>
                      </a:lnTo>
                      <a:lnTo>
                        <a:pt x="3106" y="2891"/>
                      </a:lnTo>
                      <a:lnTo>
                        <a:pt x="3099" y="2891"/>
                      </a:lnTo>
                      <a:lnTo>
                        <a:pt x="3101" y="2890"/>
                      </a:lnTo>
                      <a:lnTo>
                        <a:pt x="3101" y="2889"/>
                      </a:lnTo>
                      <a:lnTo>
                        <a:pt x="3099" y="2888"/>
                      </a:lnTo>
                      <a:lnTo>
                        <a:pt x="3096" y="2880"/>
                      </a:lnTo>
                      <a:lnTo>
                        <a:pt x="3100" y="2873"/>
                      </a:lnTo>
                      <a:lnTo>
                        <a:pt x="3097" y="2873"/>
                      </a:lnTo>
                      <a:lnTo>
                        <a:pt x="3096" y="2868"/>
                      </a:lnTo>
                      <a:lnTo>
                        <a:pt x="3102" y="2861"/>
                      </a:lnTo>
                      <a:lnTo>
                        <a:pt x="3089" y="2853"/>
                      </a:lnTo>
                      <a:lnTo>
                        <a:pt x="3085" y="2840"/>
                      </a:lnTo>
                      <a:lnTo>
                        <a:pt x="3090" y="2824"/>
                      </a:lnTo>
                      <a:lnTo>
                        <a:pt x="3075" y="2805"/>
                      </a:lnTo>
                      <a:lnTo>
                        <a:pt x="3072" y="2798"/>
                      </a:lnTo>
                      <a:lnTo>
                        <a:pt x="3074" y="2781"/>
                      </a:lnTo>
                      <a:lnTo>
                        <a:pt x="3076" y="2770"/>
                      </a:lnTo>
                      <a:lnTo>
                        <a:pt x="3053" y="2773"/>
                      </a:lnTo>
                      <a:lnTo>
                        <a:pt x="3031" y="2775"/>
                      </a:lnTo>
                      <a:lnTo>
                        <a:pt x="3020" y="2766"/>
                      </a:lnTo>
                      <a:lnTo>
                        <a:pt x="3005" y="2733"/>
                      </a:lnTo>
                      <a:lnTo>
                        <a:pt x="2999" y="2717"/>
                      </a:lnTo>
                      <a:lnTo>
                        <a:pt x="2994" y="2710"/>
                      </a:lnTo>
                      <a:lnTo>
                        <a:pt x="2986" y="2710"/>
                      </a:lnTo>
                      <a:lnTo>
                        <a:pt x="2972" y="2705"/>
                      </a:lnTo>
                      <a:lnTo>
                        <a:pt x="2957" y="2705"/>
                      </a:lnTo>
                      <a:lnTo>
                        <a:pt x="2957" y="2744"/>
                      </a:lnTo>
                      <a:lnTo>
                        <a:pt x="2938" y="2699"/>
                      </a:lnTo>
                      <a:lnTo>
                        <a:pt x="2903" y="2686"/>
                      </a:lnTo>
                      <a:lnTo>
                        <a:pt x="2898" y="2690"/>
                      </a:lnTo>
                      <a:lnTo>
                        <a:pt x="2897" y="2692"/>
                      </a:lnTo>
                      <a:lnTo>
                        <a:pt x="2898" y="2712"/>
                      </a:lnTo>
                      <a:lnTo>
                        <a:pt x="2897" y="2716"/>
                      </a:lnTo>
                      <a:lnTo>
                        <a:pt x="2888" y="2722"/>
                      </a:lnTo>
                      <a:lnTo>
                        <a:pt x="2884" y="2730"/>
                      </a:lnTo>
                      <a:lnTo>
                        <a:pt x="2880" y="2733"/>
                      </a:lnTo>
                      <a:lnTo>
                        <a:pt x="2877" y="2726"/>
                      </a:lnTo>
                      <a:lnTo>
                        <a:pt x="2882" y="2716"/>
                      </a:lnTo>
                      <a:lnTo>
                        <a:pt x="2885" y="2707"/>
                      </a:lnTo>
                      <a:lnTo>
                        <a:pt x="2884" y="2702"/>
                      </a:lnTo>
                      <a:lnTo>
                        <a:pt x="2879" y="2711"/>
                      </a:lnTo>
                      <a:lnTo>
                        <a:pt x="2869" y="2734"/>
                      </a:lnTo>
                      <a:lnTo>
                        <a:pt x="2866" y="2738"/>
                      </a:lnTo>
                      <a:lnTo>
                        <a:pt x="2860" y="2740"/>
                      </a:lnTo>
                      <a:lnTo>
                        <a:pt x="2858" y="2732"/>
                      </a:lnTo>
                      <a:lnTo>
                        <a:pt x="2859" y="2721"/>
                      </a:lnTo>
                      <a:lnTo>
                        <a:pt x="2845" y="2738"/>
                      </a:lnTo>
                      <a:lnTo>
                        <a:pt x="2839" y="2753"/>
                      </a:lnTo>
                      <a:lnTo>
                        <a:pt x="2834" y="2756"/>
                      </a:lnTo>
                      <a:lnTo>
                        <a:pt x="2833" y="2761"/>
                      </a:lnTo>
                      <a:lnTo>
                        <a:pt x="2812" y="2771"/>
                      </a:lnTo>
                      <a:lnTo>
                        <a:pt x="2807" y="2771"/>
                      </a:lnTo>
                      <a:lnTo>
                        <a:pt x="2793" y="2764"/>
                      </a:lnTo>
                      <a:lnTo>
                        <a:pt x="2767" y="2764"/>
                      </a:lnTo>
                      <a:lnTo>
                        <a:pt x="2750" y="2756"/>
                      </a:lnTo>
                      <a:lnTo>
                        <a:pt x="2741" y="2757"/>
                      </a:lnTo>
                      <a:lnTo>
                        <a:pt x="2728" y="2764"/>
                      </a:lnTo>
                      <a:lnTo>
                        <a:pt x="2721" y="2765"/>
                      </a:lnTo>
                      <a:lnTo>
                        <a:pt x="2709" y="2759"/>
                      </a:lnTo>
                      <a:lnTo>
                        <a:pt x="2702" y="2749"/>
                      </a:lnTo>
                      <a:lnTo>
                        <a:pt x="2689" y="2745"/>
                      </a:lnTo>
                      <a:lnTo>
                        <a:pt x="2682" y="2739"/>
                      </a:lnTo>
                      <a:lnTo>
                        <a:pt x="2673" y="2737"/>
                      </a:lnTo>
                      <a:lnTo>
                        <a:pt x="2669" y="2734"/>
                      </a:lnTo>
                      <a:lnTo>
                        <a:pt x="2662" y="2727"/>
                      </a:lnTo>
                      <a:lnTo>
                        <a:pt x="2654" y="2721"/>
                      </a:lnTo>
                      <a:lnTo>
                        <a:pt x="2644" y="2717"/>
                      </a:lnTo>
                      <a:lnTo>
                        <a:pt x="2618" y="2716"/>
                      </a:lnTo>
                      <a:lnTo>
                        <a:pt x="2610" y="2721"/>
                      </a:lnTo>
                      <a:lnTo>
                        <a:pt x="2599" y="2721"/>
                      </a:lnTo>
                      <a:lnTo>
                        <a:pt x="2592" y="2719"/>
                      </a:lnTo>
                      <a:lnTo>
                        <a:pt x="2592" y="2717"/>
                      </a:lnTo>
                      <a:lnTo>
                        <a:pt x="2590" y="2716"/>
                      </a:lnTo>
                      <a:lnTo>
                        <a:pt x="2576" y="2712"/>
                      </a:lnTo>
                      <a:lnTo>
                        <a:pt x="2572" y="2708"/>
                      </a:lnTo>
                      <a:lnTo>
                        <a:pt x="2562" y="2711"/>
                      </a:lnTo>
                      <a:lnTo>
                        <a:pt x="2558" y="2711"/>
                      </a:lnTo>
                      <a:lnTo>
                        <a:pt x="2557" y="2708"/>
                      </a:lnTo>
                      <a:lnTo>
                        <a:pt x="2548" y="2710"/>
                      </a:lnTo>
                      <a:lnTo>
                        <a:pt x="2540" y="2687"/>
                      </a:lnTo>
                      <a:lnTo>
                        <a:pt x="2537" y="2686"/>
                      </a:lnTo>
                      <a:lnTo>
                        <a:pt x="2526" y="2654"/>
                      </a:lnTo>
                      <a:lnTo>
                        <a:pt x="2519" y="2653"/>
                      </a:lnTo>
                      <a:lnTo>
                        <a:pt x="2514" y="2653"/>
                      </a:lnTo>
                      <a:lnTo>
                        <a:pt x="2514" y="2689"/>
                      </a:lnTo>
                      <a:lnTo>
                        <a:pt x="2455" y="2689"/>
                      </a:lnTo>
                      <a:lnTo>
                        <a:pt x="2400" y="2689"/>
                      </a:lnTo>
                      <a:lnTo>
                        <a:pt x="2388" y="2689"/>
                      </a:lnTo>
                      <a:lnTo>
                        <a:pt x="2342" y="2689"/>
                      </a:lnTo>
                      <a:lnTo>
                        <a:pt x="2294" y="2689"/>
                      </a:lnTo>
                      <a:lnTo>
                        <a:pt x="2241" y="2689"/>
                      </a:lnTo>
                      <a:lnTo>
                        <a:pt x="2191" y="2689"/>
                      </a:lnTo>
                      <a:lnTo>
                        <a:pt x="2174" y="2689"/>
                      </a:lnTo>
                      <a:lnTo>
                        <a:pt x="2027" y="2689"/>
                      </a:lnTo>
                      <a:lnTo>
                        <a:pt x="1983" y="2689"/>
                      </a:lnTo>
                      <a:lnTo>
                        <a:pt x="1929" y="2689"/>
                      </a:lnTo>
                      <a:lnTo>
                        <a:pt x="1880" y="2689"/>
                      </a:lnTo>
                      <a:lnTo>
                        <a:pt x="1833" y="2689"/>
                      </a:lnTo>
                      <a:lnTo>
                        <a:pt x="1785" y="2689"/>
                      </a:lnTo>
                      <a:lnTo>
                        <a:pt x="1731" y="2689"/>
                      </a:lnTo>
                      <a:lnTo>
                        <a:pt x="1699" y="2689"/>
                      </a:lnTo>
                      <a:lnTo>
                        <a:pt x="1650" y="2687"/>
                      </a:lnTo>
                      <a:lnTo>
                        <a:pt x="1596" y="2687"/>
                      </a:lnTo>
                      <a:lnTo>
                        <a:pt x="1546" y="2687"/>
                      </a:lnTo>
                      <a:lnTo>
                        <a:pt x="1477" y="2687"/>
                      </a:lnTo>
                      <a:lnTo>
                        <a:pt x="1368" y="2687"/>
                      </a:lnTo>
                      <a:lnTo>
                        <a:pt x="1315" y="2687"/>
                      </a:lnTo>
                      <a:lnTo>
                        <a:pt x="1262" y="2687"/>
                      </a:lnTo>
                      <a:lnTo>
                        <a:pt x="1217" y="2687"/>
                      </a:lnTo>
                      <a:lnTo>
                        <a:pt x="1167" y="2687"/>
                      </a:lnTo>
                      <a:lnTo>
                        <a:pt x="1115" y="2687"/>
                      </a:lnTo>
                      <a:lnTo>
                        <a:pt x="1064" y="2687"/>
                      </a:lnTo>
                      <a:lnTo>
                        <a:pt x="1002" y="2687"/>
                      </a:lnTo>
                      <a:lnTo>
                        <a:pt x="1000" y="2683"/>
                      </a:lnTo>
                      <a:lnTo>
                        <a:pt x="994" y="2679"/>
                      </a:lnTo>
                      <a:lnTo>
                        <a:pt x="989" y="2680"/>
                      </a:lnTo>
                      <a:lnTo>
                        <a:pt x="988" y="2678"/>
                      </a:lnTo>
                      <a:lnTo>
                        <a:pt x="989" y="2674"/>
                      </a:lnTo>
                      <a:lnTo>
                        <a:pt x="999" y="2670"/>
                      </a:lnTo>
                      <a:lnTo>
                        <a:pt x="1011" y="2671"/>
                      </a:lnTo>
                      <a:lnTo>
                        <a:pt x="1010" y="2665"/>
                      </a:lnTo>
                      <a:lnTo>
                        <a:pt x="1008" y="2665"/>
                      </a:lnTo>
                      <a:lnTo>
                        <a:pt x="1006" y="2663"/>
                      </a:lnTo>
                      <a:lnTo>
                        <a:pt x="1004" y="2662"/>
                      </a:lnTo>
                      <a:lnTo>
                        <a:pt x="992" y="2665"/>
                      </a:lnTo>
                      <a:lnTo>
                        <a:pt x="981" y="2664"/>
                      </a:lnTo>
                      <a:lnTo>
                        <a:pt x="979" y="2660"/>
                      </a:lnTo>
                      <a:lnTo>
                        <a:pt x="979" y="2659"/>
                      </a:lnTo>
                      <a:lnTo>
                        <a:pt x="977" y="2656"/>
                      </a:lnTo>
                      <a:lnTo>
                        <a:pt x="977" y="2652"/>
                      </a:lnTo>
                      <a:lnTo>
                        <a:pt x="979" y="2651"/>
                      </a:lnTo>
                      <a:lnTo>
                        <a:pt x="981" y="2626"/>
                      </a:lnTo>
                      <a:lnTo>
                        <a:pt x="976" y="2625"/>
                      </a:lnTo>
                      <a:lnTo>
                        <a:pt x="975" y="2630"/>
                      </a:lnTo>
                      <a:lnTo>
                        <a:pt x="966" y="2638"/>
                      </a:lnTo>
                      <a:lnTo>
                        <a:pt x="960" y="2649"/>
                      </a:lnTo>
                      <a:lnTo>
                        <a:pt x="955" y="2648"/>
                      </a:lnTo>
                      <a:lnTo>
                        <a:pt x="952" y="2641"/>
                      </a:lnTo>
                      <a:lnTo>
                        <a:pt x="952" y="2637"/>
                      </a:lnTo>
                      <a:lnTo>
                        <a:pt x="955" y="2626"/>
                      </a:lnTo>
                      <a:lnTo>
                        <a:pt x="949" y="2626"/>
                      </a:lnTo>
                      <a:lnTo>
                        <a:pt x="949" y="2621"/>
                      </a:lnTo>
                      <a:lnTo>
                        <a:pt x="946" y="2621"/>
                      </a:lnTo>
                      <a:lnTo>
                        <a:pt x="944" y="2616"/>
                      </a:lnTo>
                      <a:lnTo>
                        <a:pt x="944" y="2611"/>
                      </a:lnTo>
                      <a:lnTo>
                        <a:pt x="939" y="2606"/>
                      </a:lnTo>
                      <a:lnTo>
                        <a:pt x="936" y="2598"/>
                      </a:lnTo>
                      <a:lnTo>
                        <a:pt x="935" y="2600"/>
                      </a:lnTo>
                      <a:lnTo>
                        <a:pt x="938" y="2609"/>
                      </a:lnTo>
                      <a:lnTo>
                        <a:pt x="936" y="2614"/>
                      </a:lnTo>
                      <a:lnTo>
                        <a:pt x="930" y="2605"/>
                      </a:lnTo>
                      <a:lnTo>
                        <a:pt x="927" y="2615"/>
                      </a:lnTo>
                      <a:lnTo>
                        <a:pt x="923" y="2617"/>
                      </a:lnTo>
                      <a:lnTo>
                        <a:pt x="911" y="2617"/>
                      </a:lnTo>
                      <a:lnTo>
                        <a:pt x="902" y="2610"/>
                      </a:lnTo>
                      <a:lnTo>
                        <a:pt x="898" y="2605"/>
                      </a:lnTo>
                      <a:lnTo>
                        <a:pt x="892" y="2599"/>
                      </a:lnTo>
                      <a:lnTo>
                        <a:pt x="891" y="2594"/>
                      </a:lnTo>
                      <a:lnTo>
                        <a:pt x="898" y="2588"/>
                      </a:lnTo>
                      <a:lnTo>
                        <a:pt x="900" y="2584"/>
                      </a:lnTo>
                      <a:lnTo>
                        <a:pt x="900" y="2578"/>
                      </a:lnTo>
                      <a:lnTo>
                        <a:pt x="897" y="2573"/>
                      </a:lnTo>
                      <a:lnTo>
                        <a:pt x="900" y="2565"/>
                      </a:lnTo>
                      <a:lnTo>
                        <a:pt x="896" y="2563"/>
                      </a:lnTo>
                      <a:lnTo>
                        <a:pt x="890" y="2568"/>
                      </a:lnTo>
                      <a:lnTo>
                        <a:pt x="884" y="2570"/>
                      </a:lnTo>
                      <a:lnTo>
                        <a:pt x="880" y="2565"/>
                      </a:lnTo>
                      <a:lnTo>
                        <a:pt x="878" y="2555"/>
                      </a:lnTo>
                      <a:lnTo>
                        <a:pt x="875" y="2555"/>
                      </a:lnTo>
                      <a:lnTo>
                        <a:pt x="864" y="2561"/>
                      </a:lnTo>
                      <a:lnTo>
                        <a:pt x="853" y="2557"/>
                      </a:lnTo>
                      <a:lnTo>
                        <a:pt x="849" y="2560"/>
                      </a:lnTo>
                      <a:lnTo>
                        <a:pt x="842" y="2554"/>
                      </a:lnTo>
                      <a:lnTo>
                        <a:pt x="841" y="2558"/>
                      </a:lnTo>
                      <a:lnTo>
                        <a:pt x="837" y="2561"/>
                      </a:lnTo>
                      <a:lnTo>
                        <a:pt x="833" y="2557"/>
                      </a:lnTo>
                      <a:lnTo>
                        <a:pt x="803" y="2556"/>
                      </a:lnTo>
                      <a:lnTo>
                        <a:pt x="800" y="2552"/>
                      </a:lnTo>
                      <a:lnTo>
                        <a:pt x="826" y="2545"/>
                      </a:lnTo>
                      <a:lnTo>
                        <a:pt x="828" y="2541"/>
                      </a:lnTo>
                      <a:lnTo>
                        <a:pt x="816" y="2541"/>
                      </a:lnTo>
                      <a:lnTo>
                        <a:pt x="819" y="2531"/>
                      </a:lnTo>
                      <a:lnTo>
                        <a:pt x="809" y="2528"/>
                      </a:lnTo>
                      <a:lnTo>
                        <a:pt x="803" y="2527"/>
                      </a:lnTo>
                      <a:lnTo>
                        <a:pt x="803" y="2525"/>
                      </a:lnTo>
                      <a:lnTo>
                        <a:pt x="810" y="2525"/>
                      </a:lnTo>
                      <a:lnTo>
                        <a:pt x="815" y="2523"/>
                      </a:lnTo>
                      <a:lnTo>
                        <a:pt x="810" y="2517"/>
                      </a:lnTo>
                      <a:lnTo>
                        <a:pt x="794" y="2514"/>
                      </a:lnTo>
                      <a:lnTo>
                        <a:pt x="787" y="2522"/>
                      </a:lnTo>
                      <a:lnTo>
                        <a:pt x="783" y="2518"/>
                      </a:lnTo>
                      <a:lnTo>
                        <a:pt x="766" y="2517"/>
                      </a:lnTo>
                      <a:lnTo>
                        <a:pt x="764" y="2520"/>
                      </a:lnTo>
                      <a:lnTo>
                        <a:pt x="767" y="2524"/>
                      </a:lnTo>
                      <a:lnTo>
                        <a:pt x="762" y="2525"/>
                      </a:lnTo>
                      <a:lnTo>
                        <a:pt x="740" y="2514"/>
                      </a:lnTo>
                      <a:lnTo>
                        <a:pt x="731" y="2504"/>
                      </a:lnTo>
                      <a:lnTo>
                        <a:pt x="729" y="2498"/>
                      </a:lnTo>
                      <a:lnTo>
                        <a:pt x="729" y="2492"/>
                      </a:lnTo>
                      <a:lnTo>
                        <a:pt x="735" y="2490"/>
                      </a:lnTo>
                      <a:lnTo>
                        <a:pt x="741" y="2490"/>
                      </a:lnTo>
                      <a:lnTo>
                        <a:pt x="747" y="2487"/>
                      </a:lnTo>
                      <a:lnTo>
                        <a:pt x="745" y="2484"/>
                      </a:lnTo>
                      <a:lnTo>
                        <a:pt x="740" y="2481"/>
                      </a:lnTo>
                      <a:lnTo>
                        <a:pt x="729" y="2484"/>
                      </a:lnTo>
                      <a:lnTo>
                        <a:pt x="730" y="2479"/>
                      </a:lnTo>
                      <a:lnTo>
                        <a:pt x="741" y="2474"/>
                      </a:lnTo>
                      <a:lnTo>
                        <a:pt x="752" y="2475"/>
                      </a:lnTo>
                      <a:lnTo>
                        <a:pt x="756" y="2472"/>
                      </a:lnTo>
                      <a:lnTo>
                        <a:pt x="745" y="2469"/>
                      </a:lnTo>
                      <a:lnTo>
                        <a:pt x="742" y="2465"/>
                      </a:lnTo>
                      <a:lnTo>
                        <a:pt x="750" y="2457"/>
                      </a:lnTo>
                      <a:lnTo>
                        <a:pt x="742" y="2448"/>
                      </a:lnTo>
                      <a:lnTo>
                        <a:pt x="734" y="2461"/>
                      </a:lnTo>
                      <a:lnTo>
                        <a:pt x="728" y="2463"/>
                      </a:lnTo>
                      <a:lnTo>
                        <a:pt x="725" y="2461"/>
                      </a:lnTo>
                      <a:lnTo>
                        <a:pt x="723" y="2454"/>
                      </a:lnTo>
                      <a:lnTo>
                        <a:pt x="723" y="2443"/>
                      </a:lnTo>
                      <a:lnTo>
                        <a:pt x="725" y="2430"/>
                      </a:lnTo>
                      <a:lnTo>
                        <a:pt x="723" y="2428"/>
                      </a:lnTo>
                      <a:lnTo>
                        <a:pt x="722" y="2425"/>
                      </a:lnTo>
                      <a:lnTo>
                        <a:pt x="722" y="2420"/>
                      </a:lnTo>
                      <a:lnTo>
                        <a:pt x="724" y="2409"/>
                      </a:lnTo>
                      <a:lnTo>
                        <a:pt x="723" y="2402"/>
                      </a:lnTo>
                      <a:lnTo>
                        <a:pt x="719" y="2400"/>
                      </a:lnTo>
                      <a:lnTo>
                        <a:pt x="719" y="2393"/>
                      </a:lnTo>
                      <a:lnTo>
                        <a:pt x="718" y="2388"/>
                      </a:lnTo>
                      <a:lnTo>
                        <a:pt x="707" y="2394"/>
                      </a:lnTo>
                      <a:lnTo>
                        <a:pt x="698" y="2395"/>
                      </a:lnTo>
                      <a:lnTo>
                        <a:pt x="699" y="2390"/>
                      </a:lnTo>
                      <a:lnTo>
                        <a:pt x="702" y="2388"/>
                      </a:lnTo>
                      <a:lnTo>
                        <a:pt x="702" y="2383"/>
                      </a:lnTo>
                      <a:lnTo>
                        <a:pt x="699" y="2378"/>
                      </a:lnTo>
                      <a:lnTo>
                        <a:pt x="693" y="2378"/>
                      </a:lnTo>
                      <a:lnTo>
                        <a:pt x="683" y="2382"/>
                      </a:lnTo>
                      <a:lnTo>
                        <a:pt x="674" y="2380"/>
                      </a:lnTo>
                      <a:lnTo>
                        <a:pt x="671" y="2377"/>
                      </a:lnTo>
                      <a:lnTo>
                        <a:pt x="669" y="2363"/>
                      </a:lnTo>
                      <a:lnTo>
                        <a:pt x="663" y="2361"/>
                      </a:lnTo>
                      <a:lnTo>
                        <a:pt x="656" y="2350"/>
                      </a:lnTo>
                      <a:lnTo>
                        <a:pt x="655" y="2345"/>
                      </a:lnTo>
                      <a:lnTo>
                        <a:pt x="651" y="2337"/>
                      </a:lnTo>
                      <a:lnTo>
                        <a:pt x="654" y="2326"/>
                      </a:lnTo>
                      <a:lnTo>
                        <a:pt x="658" y="2321"/>
                      </a:lnTo>
                      <a:lnTo>
                        <a:pt x="658" y="2308"/>
                      </a:lnTo>
                      <a:lnTo>
                        <a:pt x="658" y="2298"/>
                      </a:lnTo>
                      <a:lnTo>
                        <a:pt x="656" y="2296"/>
                      </a:lnTo>
                      <a:lnTo>
                        <a:pt x="653" y="2292"/>
                      </a:lnTo>
                      <a:lnTo>
                        <a:pt x="647" y="2297"/>
                      </a:lnTo>
                      <a:lnTo>
                        <a:pt x="645" y="2299"/>
                      </a:lnTo>
                      <a:lnTo>
                        <a:pt x="643" y="2298"/>
                      </a:lnTo>
                      <a:lnTo>
                        <a:pt x="642" y="2296"/>
                      </a:lnTo>
                      <a:lnTo>
                        <a:pt x="640" y="2296"/>
                      </a:lnTo>
                      <a:lnTo>
                        <a:pt x="624" y="2278"/>
                      </a:lnTo>
                      <a:lnTo>
                        <a:pt x="621" y="2270"/>
                      </a:lnTo>
                      <a:lnTo>
                        <a:pt x="616" y="2264"/>
                      </a:lnTo>
                      <a:lnTo>
                        <a:pt x="600" y="2250"/>
                      </a:lnTo>
                      <a:lnTo>
                        <a:pt x="599" y="2246"/>
                      </a:lnTo>
                      <a:lnTo>
                        <a:pt x="600" y="2238"/>
                      </a:lnTo>
                      <a:lnTo>
                        <a:pt x="605" y="2233"/>
                      </a:lnTo>
                      <a:lnTo>
                        <a:pt x="610" y="2231"/>
                      </a:lnTo>
                      <a:lnTo>
                        <a:pt x="608" y="2226"/>
                      </a:lnTo>
                      <a:lnTo>
                        <a:pt x="595" y="2227"/>
                      </a:lnTo>
                      <a:lnTo>
                        <a:pt x="590" y="2224"/>
                      </a:lnTo>
                      <a:lnTo>
                        <a:pt x="583" y="2211"/>
                      </a:lnTo>
                      <a:lnTo>
                        <a:pt x="580" y="2208"/>
                      </a:lnTo>
                      <a:lnTo>
                        <a:pt x="580" y="2195"/>
                      </a:lnTo>
                      <a:lnTo>
                        <a:pt x="584" y="2189"/>
                      </a:lnTo>
                      <a:lnTo>
                        <a:pt x="586" y="2181"/>
                      </a:lnTo>
                      <a:lnTo>
                        <a:pt x="591" y="2179"/>
                      </a:lnTo>
                      <a:lnTo>
                        <a:pt x="599" y="2185"/>
                      </a:lnTo>
                      <a:lnTo>
                        <a:pt x="600" y="2181"/>
                      </a:lnTo>
                      <a:lnTo>
                        <a:pt x="596" y="2175"/>
                      </a:lnTo>
                      <a:lnTo>
                        <a:pt x="596" y="2170"/>
                      </a:lnTo>
                      <a:lnTo>
                        <a:pt x="599" y="2161"/>
                      </a:lnTo>
                      <a:lnTo>
                        <a:pt x="604" y="2157"/>
                      </a:lnTo>
                      <a:lnTo>
                        <a:pt x="604" y="2153"/>
                      </a:lnTo>
                      <a:lnTo>
                        <a:pt x="601" y="2147"/>
                      </a:lnTo>
                      <a:lnTo>
                        <a:pt x="599" y="2147"/>
                      </a:lnTo>
                      <a:lnTo>
                        <a:pt x="600" y="2140"/>
                      </a:lnTo>
                      <a:lnTo>
                        <a:pt x="602" y="2136"/>
                      </a:lnTo>
                      <a:lnTo>
                        <a:pt x="605" y="2130"/>
                      </a:lnTo>
                      <a:lnTo>
                        <a:pt x="605" y="2125"/>
                      </a:lnTo>
                      <a:lnTo>
                        <a:pt x="600" y="2109"/>
                      </a:lnTo>
                      <a:lnTo>
                        <a:pt x="600" y="2082"/>
                      </a:lnTo>
                      <a:lnTo>
                        <a:pt x="602" y="2067"/>
                      </a:lnTo>
                      <a:lnTo>
                        <a:pt x="605" y="2062"/>
                      </a:lnTo>
                      <a:lnTo>
                        <a:pt x="605" y="2060"/>
                      </a:lnTo>
                      <a:lnTo>
                        <a:pt x="601" y="2054"/>
                      </a:lnTo>
                      <a:lnTo>
                        <a:pt x="599" y="2050"/>
                      </a:lnTo>
                      <a:lnTo>
                        <a:pt x="580" y="2045"/>
                      </a:lnTo>
                      <a:lnTo>
                        <a:pt x="575" y="2039"/>
                      </a:lnTo>
                      <a:lnTo>
                        <a:pt x="550" y="2018"/>
                      </a:lnTo>
                      <a:lnTo>
                        <a:pt x="514" y="2008"/>
                      </a:lnTo>
                      <a:lnTo>
                        <a:pt x="502" y="2001"/>
                      </a:lnTo>
                      <a:lnTo>
                        <a:pt x="497" y="1995"/>
                      </a:lnTo>
                      <a:lnTo>
                        <a:pt x="492" y="1986"/>
                      </a:lnTo>
                      <a:lnTo>
                        <a:pt x="487" y="1969"/>
                      </a:lnTo>
                      <a:lnTo>
                        <a:pt x="487" y="1965"/>
                      </a:lnTo>
                      <a:lnTo>
                        <a:pt x="483" y="1958"/>
                      </a:lnTo>
                      <a:lnTo>
                        <a:pt x="473" y="1949"/>
                      </a:lnTo>
                      <a:lnTo>
                        <a:pt x="472" y="1944"/>
                      </a:lnTo>
                      <a:lnTo>
                        <a:pt x="475" y="1939"/>
                      </a:lnTo>
                      <a:lnTo>
                        <a:pt x="475" y="1936"/>
                      </a:lnTo>
                      <a:lnTo>
                        <a:pt x="471" y="1928"/>
                      </a:lnTo>
                      <a:lnTo>
                        <a:pt x="457" y="1911"/>
                      </a:lnTo>
                      <a:lnTo>
                        <a:pt x="452" y="1893"/>
                      </a:lnTo>
                      <a:lnTo>
                        <a:pt x="449" y="1893"/>
                      </a:lnTo>
                      <a:lnTo>
                        <a:pt x="448" y="1890"/>
                      </a:lnTo>
                      <a:lnTo>
                        <a:pt x="441" y="1872"/>
                      </a:lnTo>
                      <a:lnTo>
                        <a:pt x="413" y="1826"/>
                      </a:lnTo>
                      <a:lnTo>
                        <a:pt x="402" y="1807"/>
                      </a:lnTo>
                      <a:lnTo>
                        <a:pt x="395" y="1786"/>
                      </a:lnTo>
                      <a:lnTo>
                        <a:pt x="384" y="1775"/>
                      </a:lnTo>
                      <a:lnTo>
                        <a:pt x="363" y="1766"/>
                      </a:lnTo>
                      <a:lnTo>
                        <a:pt x="359" y="1759"/>
                      </a:lnTo>
                      <a:lnTo>
                        <a:pt x="359" y="1756"/>
                      </a:lnTo>
                      <a:lnTo>
                        <a:pt x="355" y="1740"/>
                      </a:lnTo>
                      <a:lnTo>
                        <a:pt x="343" y="1729"/>
                      </a:lnTo>
                      <a:lnTo>
                        <a:pt x="341" y="1721"/>
                      </a:lnTo>
                      <a:lnTo>
                        <a:pt x="332" y="1707"/>
                      </a:lnTo>
                      <a:lnTo>
                        <a:pt x="328" y="1695"/>
                      </a:lnTo>
                      <a:lnTo>
                        <a:pt x="323" y="1695"/>
                      </a:lnTo>
                      <a:lnTo>
                        <a:pt x="320" y="1691"/>
                      </a:lnTo>
                      <a:lnTo>
                        <a:pt x="311" y="1673"/>
                      </a:lnTo>
                      <a:lnTo>
                        <a:pt x="305" y="1667"/>
                      </a:lnTo>
                      <a:lnTo>
                        <a:pt x="300" y="1666"/>
                      </a:lnTo>
                      <a:lnTo>
                        <a:pt x="278" y="1683"/>
                      </a:lnTo>
                      <a:lnTo>
                        <a:pt x="257" y="1689"/>
                      </a:lnTo>
                      <a:lnTo>
                        <a:pt x="252" y="1695"/>
                      </a:lnTo>
                      <a:lnTo>
                        <a:pt x="251" y="1707"/>
                      </a:lnTo>
                      <a:lnTo>
                        <a:pt x="249" y="1710"/>
                      </a:lnTo>
                      <a:lnTo>
                        <a:pt x="242" y="1713"/>
                      </a:lnTo>
                      <a:lnTo>
                        <a:pt x="240" y="1717"/>
                      </a:lnTo>
                      <a:lnTo>
                        <a:pt x="240" y="1726"/>
                      </a:lnTo>
                      <a:lnTo>
                        <a:pt x="236" y="1734"/>
                      </a:lnTo>
                      <a:lnTo>
                        <a:pt x="220" y="1739"/>
                      </a:lnTo>
                      <a:lnTo>
                        <a:pt x="204" y="1753"/>
                      </a:lnTo>
                      <a:lnTo>
                        <a:pt x="191" y="1758"/>
                      </a:lnTo>
                      <a:lnTo>
                        <a:pt x="188" y="1756"/>
                      </a:lnTo>
                      <a:lnTo>
                        <a:pt x="188" y="1753"/>
                      </a:lnTo>
                      <a:lnTo>
                        <a:pt x="185" y="1747"/>
                      </a:lnTo>
                      <a:lnTo>
                        <a:pt x="175" y="1723"/>
                      </a:lnTo>
                      <a:lnTo>
                        <a:pt x="159" y="1710"/>
                      </a:lnTo>
                      <a:lnTo>
                        <a:pt x="176" y="1695"/>
                      </a:lnTo>
                      <a:lnTo>
                        <a:pt x="174" y="1691"/>
                      </a:lnTo>
                      <a:lnTo>
                        <a:pt x="158" y="1681"/>
                      </a:lnTo>
                      <a:lnTo>
                        <a:pt x="169" y="1693"/>
                      </a:lnTo>
                      <a:lnTo>
                        <a:pt x="166" y="1697"/>
                      </a:lnTo>
                      <a:lnTo>
                        <a:pt x="155" y="1695"/>
                      </a:lnTo>
                      <a:lnTo>
                        <a:pt x="152" y="1702"/>
                      </a:lnTo>
                      <a:lnTo>
                        <a:pt x="149" y="1699"/>
                      </a:lnTo>
                      <a:lnTo>
                        <a:pt x="122" y="1664"/>
                      </a:lnTo>
                      <a:lnTo>
                        <a:pt x="117" y="1653"/>
                      </a:lnTo>
                      <a:lnTo>
                        <a:pt x="104" y="1642"/>
                      </a:lnTo>
                      <a:lnTo>
                        <a:pt x="97" y="1636"/>
                      </a:lnTo>
                      <a:lnTo>
                        <a:pt x="101" y="1636"/>
                      </a:lnTo>
                      <a:lnTo>
                        <a:pt x="101" y="1630"/>
                      </a:lnTo>
                      <a:lnTo>
                        <a:pt x="101" y="1608"/>
                      </a:lnTo>
                      <a:lnTo>
                        <a:pt x="68" y="1609"/>
                      </a:lnTo>
                      <a:lnTo>
                        <a:pt x="56" y="1624"/>
                      </a:lnTo>
                      <a:lnTo>
                        <a:pt x="50" y="1621"/>
                      </a:lnTo>
                      <a:lnTo>
                        <a:pt x="35" y="1610"/>
                      </a:lnTo>
                      <a:lnTo>
                        <a:pt x="20" y="1621"/>
                      </a:lnTo>
                      <a:lnTo>
                        <a:pt x="0" y="1609"/>
                      </a:lnTo>
                      <a:lnTo>
                        <a:pt x="0" y="1573"/>
                      </a:lnTo>
                      <a:lnTo>
                        <a:pt x="0" y="1463"/>
                      </a:lnTo>
                      <a:lnTo>
                        <a:pt x="0" y="1356"/>
                      </a:lnTo>
                      <a:lnTo>
                        <a:pt x="0" y="1255"/>
                      </a:lnTo>
                      <a:lnTo>
                        <a:pt x="0" y="1146"/>
                      </a:lnTo>
                      <a:lnTo>
                        <a:pt x="0" y="1022"/>
                      </a:lnTo>
                      <a:lnTo>
                        <a:pt x="0" y="900"/>
                      </a:lnTo>
                      <a:lnTo>
                        <a:pt x="0" y="785"/>
                      </a:lnTo>
                      <a:lnTo>
                        <a:pt x="0" y="660"/>
                      </a:lnTo>
                      <a:lnTo>
                        <a:pt x="0" y="516"/>
                      </a:lnTo>
                      <a:lnTo>
                        <a:pt x="0" y="373"/>
                      </a:lnTo>
                      <a:lnTo>
                        <a:pt x="2" y="376"/>
                      </a:lnTo>
                      <a:lnTo>
                        <a:pt x="11" y="381"/>
                      </a:lnTo>
                      <a:lnTo>
                        <a:pt x="21" y="384"/>
                      </a:lnTo>
                      <a:lnTo>
                        <a:pt x="62" y="383"/>
                      </a:lnTo>
                      <a:lnTo>
                        <a:pt x="70" y="386"/>
                      </a:lnTo>
                      <a:lnTo>
                        <a:pt x="74" y="393"/>
                      </a:lnTo>
                      <a:lnTo>
                        <a:pt x="91" y="394"/>
                      </a:lnTo>
                      <a:lnTo>
                        <a:pt x="110" y="413"/>
                      </a:lnTo>
                      <a:lnTo>
                        <a:pt x="132" y="447"/>
                      </a:lnTo>
                      <a:lnTo>
                        <a:pt x="139" y="447"/>
                      </a:lnTo>
                      <a:lnTo>
                        <a:pt x="143" y="451"/>
                      </a:lnTo>
                      <a:lnTo>
                        <a:pt x="145" y="445"/>
                      </a:lnTo>
                      <a:lnTo>
                        <a:pt x="149" y="454"/>
                      </a:lnTo>
                      <a:lnTo>
                        <a:pt x="159" y="465"/>
                      </a:lnTo>
                      <a:lnTo>
                        <a:pt x="170" y="475"/>
                      </a:lnTo>
                      <a:lnTo>
                        <a:pt x="179" y="480"/>
                      </a:lnTo>
                      <a:lnTo>
                        <a:pt x="191" y="492"/>
                      </a:lnTo>
                      <a:lnTo>
                        <a:pt x="198" y="491"/>
                      </a:lnTo>
                      <a:lnTo>
                        <a:pt x="214" y="495"/>
                      </a:lnTo>
                      <a:lnTo>
                        <a:pt x="228" y="502"/>
                      </a:lnTo>
                      <a:lnTo>
                        <a:pt x="235" y="504"/>
                      </a:lnTo>
                      <a:lnTo>
                        <a:pt x="241" y="501"/>
                      </a:lnTo>
                      <a:lnTo>
                        <a:pt x="246" y="505"/>
                      </a:lnTo>
                      <a:lnTo>
                        <a:pt x="246" y="500"/>
                      </a:lnTo>
                      <a:lnTo>
                        <a:pt x="244" y="492"/>
                      </a:lnTo>
                      <a:lnTo>
                        <a:pt x="255" y="497"/>
                      </a:lnTo>
                      <a:lnTo>
                        <a:pt x="265" y="501"/>
                      </a:lnTo>
                      <a:lnTo>
                        <a:pt x="269" y="506"/>
                      </a:lnTo>
                      <a:lnTo>
                        <a:pt x="277" y="507"/>
                      </a:lnTo>
                      <a:lnTo>
                        <a:pt x="288" y="516"/>
                      </a:lnTo>
                      <a:lnTo>
                        <a:pt x="309" y="537"/>
                      </a:lnTo>
                      <a:lnTo>
                        <a:pt x="316" y="535"/>
                      </a:lnTo>
                      <a:lnTo>
                        <a:pt x="321" y="537"/>
                      </a:lnTo>
                      <a:lnTo>
                        <a:pt x="319" y="529"/>
                      </a:lnTo>
                      <a:lnTo>
                        <a:pt x="308" y="517"/>
                      </a:lnTo>
                      <a:lnTo>
                        <a:pt x="304" y="506"/>
                      </a:lnTo>
                      <a:lnTo>
                        <a:pt x="300" y="501"/>
                      </a:lnTo>
                      <a:lnTo>
                        <a:pt x="306" y="499"/>
                      </a:lnTo>
                      <a:lnTo>
                        <a:pt x="322" y="505"/>
                      </a:lnTo>
                      <a:lnTo>
                        <a:pt x="331" y="502"/>
                      </a:lnTo>
                      <a:lnTo>
                        <a:pt x="341" y="505"/>
                      </a:lnTo>
                      <a:lnTo>
                        <a:pt x="347" y="510"/>
                      </a:lnTo>
                      <a:lnTo>
                        <a:pt x="349" y="524"/>
                      </a:lnTo>
                      <a:lnTo>
                        <a:pt x="354" y="532"/>
                      </a:lnTo>
                      <a:lnTo>
                        <a:pt x="370" y="545"/>
                      </a:lnTo>
                      <a:lnTo>
                        <a:pt x="373" y="553"/>
                      </a:lnTo>
                      <a:lnTo>
                        <a:pt x="376" y="542"/>
                      </a:lnTo>
                      <a:lnTo>
                        <a:pt x="375" y="527"/>
                      </a:lnTo>
                      <a:lnTo>
                        <a:pt x="370" y="522"/>
                      </a:lnTo>
                      <a:lnTo>
                        <a:pt x="353" y="490"/>
                      </a:lnTo>
                      <a:lnTo>
                        <a:pt x="349" y="480"/>
                      </a:lnTo>
                      <a:lnTo>
                        <a:pt x="349" y="475"/>
                      </a:lnTo>
                      <a:lnTo>
                        <a:pt x="360" y="468"/>
                      </a:lnTo>
                      <a:lnTo>
                        <a:pt x="369" y="456"/>
                      </a:lnTo>
                      <a:lnTo>
                        <a:pt x="385" y="445"/>
                      </a:lnTo>
                      <a:lnTo>
                        <a:pt x="391" y="435"/>
                      </a:lnTo>
                      <a:lnTo>
                        <a:pt x="396" y="435"/>
                      </a:lnTo>
                      <a:lnTo>
                        <a:pt x="400" y="429"/>
                      </a:lnTo>
                      <a:lnTo>
                        <a:pt x="423" y="425"/>
                      </a:lnTo>
                      <a:lnTo>
                        <a:pt x="430" y="420"/>
                      </a:lnTo>
                      <a:lnTo>
                        <a:pt x="439" y="411"/>
                      </a:lnTo>
                      <a:lnTo>
                        <a:pt x="440" y="391"/>
                      </a:lnTo>
                      <a:lnTo>
                        <a:pt x="448" y="384"/>
                      </a:lnTo>
                      <a:lnTo>
                        <a:pt x="450" y="387"/>
                      </a:lnTo>
                      <a:lnTo>
                        <a:pt x="455" y="387"/>
                      </a:lnTo>
                      <a:lnTo>
                        <a:pt x="457" y="378"/>
                      </a:lnTo>
                      <a:lnTo>
                        <a:pt x="464" y="371"/>
                      </a:lnTo>
                      <a:lnTo>
                        <a:pt x="468" y="371"/>
                      </a:lnTo>
                      <a:lnTo>
                        <a:pt x="470" y="376"/>
                      </a:lnTo>
                      <a:lnTo>
                        <a:pt x="484" y="376"/>
                      </a:lnTo>
                      <a:lnTo>
                        <a:pt x="491" y="370"/>
                      </a:lnTo>
                      <a:lnTo>
                        <a:pt x="492" y="365"/>
                      </a:lnTo>
                      <a:lnTo>
                        <a:pt x="500" y="362"/>
                      </a:lnTo>
                      <a:lnTo>
                        <a:pt x="521" y="348"/>
                      </a:lnTo>
                      <a:lnTo>
                        <a:pt x="524" y="336"/>
                      </a:lnTo>
                      <a:lnTo>
                        <a:pt x="542" y="344"/>
                      </a:lnTo>
                      <a:lnTo>
                        <a:pt x="550" y="334"/>
                      </a:lnTo>
                      <a:lnTo>
                        <a:pt x="551" y="324"/>
                      </a:lnTo>
                      <a:lnTo>
                        <a:pt x="554" y="316"/>
                      </a:lnTo>
                      <a:lnTo>
                        <a:pt x="568" y="309"/>
                      </a:lnTo>
                      <a:lnTo>
                        <a:pt x="574" y="303"/>
                      </a:lnTo>
                      <a:lnTo>
                        <a:pt x="585" y="312"/>
                      </a:lnTo>
                      <a:lnTo>
                        <a:pt x="593" y="312"/>
                      </a:lnTo>
                      <a:lnTo>
                        <a:pt x="597" y="317"/>
                      </a:lnTo>
                      <a:lnTo>
                        <a:pt x="606" y="313"/>
                      </a:lnTo>
                      <a:lnTo>
                        <a:pt x="612" y="302"/>
                      </a:lnTo>
                      <a:lnTo>
                        <a:pt x="613" y="295"/>
                      </a:lnTo>
                      <a:lnTo>
                        <a:pt x="621" y="290"/>
                      </a:lnTo>
                      <a:lnTo>
                        <a:pt x="623" y="297"/>
                      </a:lnTo>
                      <a:lnTo>
                        <a:pt x="629" y="305"/>
                      </a:lnTo>
                      <a:lnTo>
                        <a:pt x="633" y="318"/>
                      </a:lnTo>
                      <a:lnTo>
                        <a:pt x="629" y="321"/>
                      </a:lnTo>
                      <a:lnTo>
                        <a:pt x="622" y="332"/>
                      </a:lnTo>
                      <a:lnTo>
                        <a:pt x="583" y="360"/>
                      </a:lnTo>
                      <a:lnTo>
                        <a:pt x="574" y="372"/>
                      </a:lnTo>
                      <a:lnTo>
                        <a:pt x="564" y="378"/>
                      </a:lnTo>
                      <a:lnTo>
                        <a:pt x="548" y="398"/>
                      </a:lnTo>
                      <a:lnTo>
                        <a:pt x="534" y="392"/>
                      </a:lnTo>
                      <a:lnTo>
                        <a:pt x="499" y="404"/>
                      </a:lnTo>
                      <a:lnTo>
                        <a:pt x="488" y="414"/>
                      </a:lnTo>
                      <a:lnTo>
                        <a:pt x="484" y="424"/>
                      </a:lnTo>
                      <a:lnTo>
                        <a:pt x="492" y="421"/>
                      </a:lnTo>
                      <a:lnTo>
                        <a:pt x="476" y="435"/>
                      </a:lnTo>
                      <a:lnTo>
                        <a:pt x="473" y="443"/>
                      </a:lnTo>
                      <a:lnTo>
                        <a:pt x="468" y="441"/>
                      </a:lnTo>
                      <a:lnTo>
                        <a:pt x="464" y="451"/>
                      </a:lnTo>
                      <a:lnTo>
                        <a:pt x="460" y="461"/>
                      </a:lnTo>
                      <a:lnTo>
                        <a:pt x="459" y="452"/>
                      </a:lnTo>
                      <a:lnTo>
                        <a:pt x="454" y="449"/>
                      </a:lnTo>
                      <a:lnTo>
                        <a:pt x="441" y="469"/>
                      </a:lnTo>
                      <a:lnTo>
                        <a:pt x="441" y="478"/>
                      </a:lnTo>
                      <a:lnTo>
                        <a:pt x="449" y="477"/>
                      </a:lnTo>
                      <a:lnTo>
                        <a:pt x="459" y="467"/>
                      </a:lnTo>
                      <a:lnTo>
                        <a:pt x="483" y="458"/>
                      </a:lnTo>
                      <a:lnTo>
                        <a:pt x="504" y="435"/>
                      </a:lnTo>
                      <a:lnTo>
                        <a:pt x="505" y="431"/>
                      </a:lnTo>
                      <a:lnTo>
                        <a:pt x="502" y="426"/>
                      </a:lnTo>
                      <a:lnTo>
                        <a:pt x="504" y="424"/>
                      </a:lnTo>
                      <a:lnTo>
                        <a:pt x="513" y="418"/>
                      </a:lnTo>
                      <a:lnTo>
                        <a:pt x="518" y="420"/>
                      </a:lnTo>
                      <a:lnTo>
                        <a:pt x="516" y="434"/>
                      </a:lnTo>
                      <a:lnTo>
                        <a:pt x="524" y="421"/>
                      </a:lnTo>
                      <a:lnTo>
                        <a:pt x="526" y="432"/>
                      </a:lnTo>
                      <a:lnTo>
                        <a:pt x="535" y="415"/>
                      </a:lnTo>
                      <a:lnTo>
                        <a:pt x="543" y="411"/>
                      </a:lnTo>
                      <a:lnTo>
                        <a:pt x="550" y="418"/>
                      </a:lnTo>
                      <a:lnTo>
                        <a:pt x="548" y="432"/>
                      </a:lnTo>
                      <a:lnTo>
                        <a:pt x="546" y="454"/>
                      </a:lnTo>
                      <a:lnTo>
                        <a:pt x="564" y="418"/>
                      </a:lnTo>
                      <a:lnTo>
                        <a:pt x="581" y="389"/>
                      </a:lnTo>
                      <a:lnTo>
                        <a:pt x="583" y="378"/>
                      </a:lnTo>
                      <a:lnTo>
                        <a:pt x="596" y="376"/>
                      </a:lnTo>
                      <a:lnTo>
                        <a:pt x="607" y="371"/>
                      </a:lnTo>
                      <a:lnTo>
                        <a:pt x="617" y="360"/>
                      </a:lnTo>
                      <a:lnTo>
                        <a:pt x="645" y="351"/>
                      </a:lnTo>
                      <a:lnTo>
                        <a:pt x="663" y="334"/>
                      </a:lnTo>
                      <a:lnTo>
                        <a:pt x="660" y="354"/>
                      </a:lnTo>
                      <a:lnTo>
                        <a:pt x="656" y="352"/>
                      </a:lnTo>
                      <a:lnTo>
                        <a:pt x="650" y="366"/>
                      </a:lnTo>
                      <a:lnTo>
                        <a:pt x="649" y="376"/>
                      </a:lnTo>
                      <a:lnTo>
                        <a:pt x="672" y="361"/>
                      </a:lnTo>
                      <a:lnTo>
                        <a:pt x="681" y="348"/>
                      </a:lnTo>
                      <a:lnTo>
                        <a:pt x="692" y="336"/>
                      </a:lnTo>
                      <a:lnTo>
                        <a:pt x="697" y="324"/>
                      </a:lnTo>
                      <a:lnTo>
                        <a:pt x="693" y="316"/>
                      </a:lnTo>
                      <a:lnTo>
                        <a:pt x="698" y="309"/>
                      </a:lnTo>
                      <a:lnTo>
                        <a:pt x="725" y="298"/>
                      </a:lnTo>
                      <a:lnTo>
                        <a:pt x="731" y="292"/>
                      </a:lnTo>
                      <a:lnTo>
                        <a:pt x="715" y="287"/>
                      </a:lnTo>
                      <a:lnTo>
                        <a:pt x="709" y="281"/>
                      </a:lnTo>
                      <a:lnTo>
                        <a:pt x="710" y="276"/>
                      </a:lnTo>
                      <a:lnTo>
                        <a:pt x="712" y="266"/>
                      </a:lnTo>
                      <a:lnTo>
                        <a:pt x="709" y="262"/>
                      </a:lnTo>
                      <a:lnTo>
                        <a:pt x="699" y="265"/>
                      </a:lnTo>
                      <a:lnTo>
                        <a:pt x="701" y="255"/>
                      </a:lnTo>
                      <a:lnTo>
                        <a:pt x="706" y="247"/>
                      </a:lnTo>
                      <a:lnTo>
                        <a:pt x="709" y="242"/>
                      </a:lnTo>
                      <a:lnTo>
                        <a:pt x="722" y="247"/>
                      </a:lnTo>
                      <a:lnTo>
                        <a:pt x="751" y="281"/>
                      </a:lnTo>
                      <a:lnTo>
                        <a:pt x="757" y="295"/>
                      </a:lnTo>
                      <a:lnTo>
                        <a:pt x="761" y="323"/>
                      </a:lnTo>
                      <a:lnTo>
                        <a:pt x="768" y="335"/>
                      </a:lnTo>
                      <a:lnTo>
                        <a:pt x="780" y="376"/>
                      </a:lnTo>
                      <a:lnTo>
                        <a:pt x="787" y="389"/>
                      </a:lnTo>
                      <a:lnTo>
                        <a:pt x="796" y="394"/>
                      </a:lnTo>
                      <a:lnTo>
                        <a:pt x="803" y="410"/>
                      </a:lnTo>
                      <a:lnTo>
                        <a:pt x="805" y="409"/>
                      </a:lnTo>
                      <a:lnTo>
                        <a:pt x="821" y="425"/>
                      </a:lnTo>
                      <a:lnTo>
                        <a:pt x="831" y="429"/>
                      </a:lnTo>
                      <a:lnTo>
                        <a:pt x="853" y="430"/>
                      </a:lnTo>
                      <a:lnTo>
                        <a:pt x="853" y="426"/>
                      </a:lnTo>
                      <a:lnTo>
                        <a:pt x="855" y="424"/>
                      </a:lnTo>
                      <a:lnTo>
                        <a:pt x="866" y="424"/>
                      </a:lnTo>
                      <a:lnTo>
                        <a:pt x="866" y="418"/>
                      </a:lnTo>
                      <a:lnTo>
                        <a:pt x="858" y="414"/>
                      </a:lnTo>
                      <a:lnTo>
                        <a:pt x="841" y="420"/>
                      </a:lnTo>
                      <a:lnTo>
                        <a:pt x="844" y="409"/>
                      </a:lnTo>
                      <a:lnTo>
                        <a:pt x="859" y="408"/>
                      </a:lnTo>
                      <a:lnTo>
                        <a:pt x="868" y="403"/>
                      </a:lnTo>
                      <a:lnTo>
                        <a:pt x="863" y="403"/>
                      </a:lnTo>
                      <a:lnTo>
                        <a:pt x="852" y="387"/>
                      </a:lnTo>
                      <a:lnTo>
                        <a:pt x="858" y="381"/>
                      </a:lnTo>
                      <a:lnTo>
                        <a:pt x="871" y="376"/>
                      </a:lnTo>
                      <a:lnTo>
                        <a:pt x="871" y="368"/>
                      </a:lnTo>
                      <a:lnTo>
                        <a:pt x="863" y="366"/>
                      </a:lnTo>
                      <a:lnTo>
                        <a:pt x="863" y="354"/>
                      </a:lnTo>
                      <a:lnTo>
                        <a:pt x="866" y="362"/>
                      </a:lnTo>
                      <a:lnTo>
                        <a:pt x="884" y="341"/>
                      </a:lnTo>
                      <a:lnTo>
                        <a:pt x="887" y="330"/>
                      </a:lnTo>
                      <a:lnTo>
                        <a:pt x="884" y="328"/>
                      </a:lnTo>
                      <a:lnTo>
                        <a:pt x="876" y="333"/>
                      </a:lnTo>
                      <a:lnTo>
                        <a:pt x="873" y="341"/>
                      </a:lnTo>
                      <a:lnTo>
                        <a:pt x="869" y="338"/>
                      </a:lnTo>
                      <a:lnTo>
                        <a:pt x="868" y="328"/>
                      </a:lnTo>
                      <a:lnTo>
                        <a:pt x="871" y="321"/>
                      </a:lnTo>
                      <a:lnTo>
                        <a:pt x="878" y="324"/>
                      </a:lnTo>
                      <a:lnTo>
                        <a:pt x="887" y="322"/>
                      </a:lnTo>
                      <a:lnTo>
                        <a:pt x="892" y="324"/>
                      </a:lnTo>
                      <a:lnTo>
                        <a:pt x="895" y="335"/>
                      </a:lnTo>
                      <a:lnTo>
                        <a:pt x="900" y="325"/>
                      </a:lnTo>
                      <a:lnTo>
                        <a:pt x="907" y="324"/>
                      </a:lnTo>
                      <a:lnTo>
                        <a:pt x="906" y="318"/>
                      </a:lnTo>
                      <a:lnTo>
                        <a:pt x="898" y="316"/>
                      </a:lnTo>
                      <a:lnTo>
                        <a:pt x="893" y="311"/>
                      </a:lnTo>
                      <a:lnTo>
                        <a:pt x="908" y="308"/>
                      </a:lnTo>
                      <a:lnTo>
                        <a:pt x="908" y="313"/>
                      </a:lnTo>
                      <a:lnTo>
                        <a:pt x="912" y="321"/>
                      </a:lnTo>
                      <a:lnTo>
                        <a:pt x="909" y="335"/>
                      </a:lnTo>
                      <a:lnTo>
                        <a:pt x="908" y="359"/>
                      </a:lnTo>
                      <a:lnTo>
                        <a:pt x="906" y="366"/>
                      </a:lnTo>
                      <a:lnTo>
                        <a:pt x="907" y="373"/>
                      </a:lnTo>
                      <a:lnTo>
                        <a:pt x="912" y="378"/>
                      </a:lnTo>
                      <a:lnTo>
                        <a:pt x="919" y="372"/>
                      </a:lnTo>
                      <a:lnTo>
                        <a:pt x="930" y="376"/>
                      </a:lnTo>
                      <a:lnTo>
                        <a:pt x="912" y="409"/>
                      </a:lnTo>
                      <a:lnTo>
                        <a:pt x="907" y="424"/>
                      </a:lnTo>
                      <a:lnTo>
                        <a:pt x="906" y="413"/>
                      </a:lnTo>
                      <a:lnTo>
                        <a:pt x="903" y="424"/>
                      </a:lnTo>
                      <a:lnTo>
                        <a:pt x="903" y="430"/>
                      </a:lnTo>
                      <a:lnTo>
                        <a:pt x="925" y="432"/>
                      </a:lnTo>
                      <a:lnTo>
                        <a:pt x="933" y="425"/>
                      </a:lnTo>
                      <a:lnTo>
                        <a:pt x="938" y="429"/>
                      </a:lnTo>
                      <a:lnTo>
                        <a:pt x="954" y="430"/>
                      </a:lnTo>
                      <a:lnTo>
                        <a:pt x="962" y="424"/>
                      </a:lnTo>
                      <a:lnTo>
                        <a:pt x="965" y="414"/>
                      </a:lnTo>
                      <a:lnTo>
                        <a:pt x="975" y="405"/>
                      </a:lnTo>
                      <a:lnTo>
                        <a:pt x="976" y="394"/>
                      </a:lnTo>
                      <a:lnTo>
                        <a:pt x="981" y="378"/>
                      </a:lnTo>
                      <a:lnTo>
                        <a:pt x="982" y="360"/>
                      </a:lnTo>
                      <a:lnTo>
                        <a:pt x="991" y="360"/>
                      </a:lnTo>
                      <a:lnTo>
                        <a:pt x="1005" y="354"/>
                      </a:lnTo>
                      <a:lnTo>
                        <a:pt x="1016" y="360"/>
                      </a:lnTo>
                      <a:lnTo>
                        <a:pt x="1025" y="359"/>
                      </a:lnTo>
                      <a:lnTo>
                        <a:pt x="1032" y="360"/>
                      </a:lnTo>
                      <a:lnTo>
                        <a:pt x="1032" y="362"/>
                      </a:lnTo>
                      <a:lnTo>
                        <a:pt x="1054" y="360"/>
                      </a:lnTo>
                      <a:lnTo>
                        <a:pt x="1077" y="367"/>
                      </a:lnTo>
                      <a:lnTo>
                        <a:pt x="1107" y="392"/>
                      </a:lnTo>
                      <a:lnTo>
                        <a:pt x="1127" y="418"/>
                      </a:lnTo>
                      <a:lnTo>
                        <a:pt x="1145" y="429"/>
                      </a:lnTo>
                      <a:lnTo>
                        <a:pt x="1166" y="431"/>
                      </a:lnTo>
                      <a:lnTo>
                        <a:pt x="1175" y="438"/>
                      </a:lnTo>
                      <a:lnTo>
                        <a:pt x="1187" y="438"/>
                      </a:lnTo>
                      <a:lnTo>
                        <a:pt x="1207" y="447"/>
                      </a:lnTo>
                      <a:lnTo>
                        <a:pt x="1214" y="446"/>
                      </a:lnTo>
                      <a:lnTo>
                        <a:pt x="1224" y="449"/>
                      </a:lnTo>
                      <a:lnTo>
                        <a:pt x="1229" y="461"/>
                      </a:lnTo>
                      <a:lnTo>
                        <a:pt x="1244" y="470"/>
                      </a:lnTo>
                      <a:lnTo>
                        <a:pt x="1256" y="475"/>
                      </a:lnTo>
                      <a:lnTo>
                        <a:pt x="1282" y="491"/>
                      </a:lnTo>
                      <a:lnTo>
                        <a:pt x="1300" y="492"/>
                      </a:lnTo>
                      <a:lnTo>
                        <a:pt x="1307" y="497"/>
                      </a:lnTo>
                      <a:lnTo>
                        <a:pt x="1319" y="500"/>
                      </a:lnTo>
                      <a:lnTo>
                        <a:pt x="1317" y="496"/>
                      </a:lnTo>
                      <a:lnTo>
                        <a:pt x="1348" y="501"/>
                      </a:lnTo>
                      <a:lnTo>
                        <a:pt x="1360" y="500"/>
                      </a:lnTo>
                      <a:lnTo>
                        <a:pt x="1371" y="513"/>
                      </a:lnTo>
                      <a:lnTo>
                        <a:pt x="1374" y="504"/>
                      </a:lnTo>
                      <a:lnTo>
                        <a:pt x="1357" y="488"/>
                      </a:lnTo>
                      <a:lnTo>
                        <a:pt x="1369" y="485"/>
                      </a:lnTo>
                      <a:lnTo>
                        <a:pt x="1375" y="490"/>
                      </a:lnTo>
                      <a:lnTo>
                        <a:pt x="1386" y="491"/>
                      </a:lnTo>
                      <a:lnTo>
                        <a:pt x="1386" y="485"/>
                      </a:lnTo>
                      <a:lnTo>
                        <a:pt x="1413" y="491"/>
                      </a:lnTo>
                      <a:lnTo>
                        <a:pt x="1407" y="496"/>
                      </a:lnTo>
                      <a:lnTo>
                        <a:pt x="1423" y="505"/>
                      </a:lnTo>
                      <a:lnTo>
                        <a:pt x="1424" y="513"/>
                      </a:lnTo>
                      <a:lnTo>
                        <a:pt x="1434" y="508"/>
                      </a:lnTo>
                      <a:lnTo>
                        <a:pt x="1434" y="517"/>
                      </a:lnTo>
                      <a:lnTo>
                        <a:pt x="1451" y="528"/>
                      </a:lnTo>
                      <a:lnTo>
                        <a:pt x="1463" y="547"/>
                      </a:lnTo>
                      <a:lnTo>
                        <a:pt x="1470" y="553"/>
                      </a:lnTo>
                      <a:lnTo>
                        <a:pt x="1470" y="575"/>
                      </a:lnTo>
                      <a:lnTo>
                        <a:pt x="1478" y="564"/>
                      </a:lnTo>
                      <a:lnTo>
                        <a:pt x="1478" y="576"/>
                      </a:lnTo>
                      <a:lnTo>
                        <a:pt x="1475" y="585"/>
                      </a:lnTo>
                      <a:lnTo>
                        <a:pt x="1479" y="591"/>
                      </a:lnTo>
                      <a:lnTo>
                        <a:pt x="1470" y="590"/>
                      </a:lnTo>
                      <a:lnTo>
                        <a:pt x="1467" y="597"/>
                      </a:lnTo>
                      <a:lnTo>
                        <a:pt x="1461" y="599"/>
                      </a:lnTo>
                      <a:lnTo>
                        <a:pt x="1456" y="590"/>
                      </a:lnTo>
                      <a:lnTo>
                        <a:pt x="1443" y="594"/>
                      </a:lnTo>
                      <a:lnTo>
                        <a:pt x="1424" y="591"/>
                      </a:lnTo>
                      <a:lnTo>
                        <a:pt x="1436" y="597"/>
                      </a:lnTo>
                      <a:lnTo>
                        <a:pt x="1429" y="607"/>
                      </a:lnTo>
                      <a:lnTo>
                        <a:pt x="1409" y="603"/>
                      </a:lnTo>
                      <a:lnTo>
                        <a:pt x="1413" y="609"/>
                      </a:lnTo>
                      <a:lnTo>
                        <a:pt x="1409" y="615"/>
                      </a:lnTo>
                      <a:lnTo>
                        <a:pt x="1409" y="630"/>
                      </a:lnTo>
                      <a:lnTo>
                        <a:pt x="1393" y="639"/>
                      </a:lnTo>
                      <a:lnTo>
                        <a:pt x="1400" y="645"/>
                      </a:lnTo>
                      <a:lnTo>
                        <a:pt x="1405" y="646"/>
                      </a:lnTo>
                      <a:lnTo>
                        <a:pt x="1412" y="644"/>
                      </a:lnTo>
                      <a:lnTo>
                        <a:pt x="1406" y="650"/>
                      </a:lnTo>
                      <a:lnTo>
                        <a:pt x="1420" y="655"/>
                      </a:lnTo>
                      <a:lnTo>
                        <a:pt x="1441" y="667"/>
                      </a:lnTo>
                      <a:lnTo>
                        <a:pt x="1445" y="658"/>
                      </a:lnTo>
                      <a:lnTo>
                        <a:pt x="1454" y="662"/>
                      </a:lnTo>
                      <a:lnTo>
                        <a:pt x="1459" y="668"/>
                      </a:lnTo>
                      <a:lnTo>
                        <a:pt x="1470" y="667"/>
                      </a:lnTo>
                      <a:lnTo>
                        <a:pt x="1482" y="671"/>
                      </a:lnTo>
                      <a:lnTo>
                        <a:pt x="1503" y="669"/>
                      </a:lnTo>
                      <a:lnTo>
                        <a:pt x="1516" y="674"/>
                      </a:lnTo>
                      <a:lnTo>
                        <a:pt x="1535" y="669"/>
                      </a:lnTo>
                      <a:lnTo>
                        <a:pt x="1533" y="673"/>
                      </a:lnTo>
                      <a:lnTo>
                        <a:pt x="1546" y="675"/>
                      </a:lnTo>
                      <a:lnTo>
                        <a:pt x="1570" y="674"/>
                      </a:lnTo>
                      <a:lnTo>
                        <a:pt x="1573" y="667"/>
                      </a:lnTo>
                      <a:lnTo>
                        <a:pt x="1591" y="667"/>
                      </a:lnTo>
                      <a:lnTo>
                        <a:pt x="1588" y="674"/>
                      </a:lnTo>
                      <a:lnTo>
                        <a:pt x="1599" y="674"/>
                      </a:lnTo>
                      <a:lnTo>
                        <a:pt x="1592" y="669"/>
                      </a:lnTo>
                      <a:lnTo>
                        <a:pt x="1601" y="662"/>
                      </a:lnTo>
                      <a:lnTo>
                        <a:pt x="1604" y="669"/>
                      </a:lnTo>
                      <a:lnTo>
                        <a:pt x="1615" y="671"/>
                      </a:lnTo>
                      <a:lnTo>
                        <a:pt x="1616" y="667"/>
                      </a:lnTo>
                      <a:lnTo>
                        <a:pt x="1623" y="668"/>
                      </a:lnTo>
                      <a:lnTo>
                        <a:pt x="1628" y="651"/>
                      </a:lnTo>
                      <a:lnTo>
                        <a:pt x="1639" y="648"/>
                      </a:lnTo>
                      <a:lnTo>
                        <a:pt x="1637" y="667"/>
                      </a:lnTo>
                      <a:lnTo>
                        <a:pt x="1648" y="667"/>
                      </a:lnTo>
                      <a:lnTo>
                        <a:pt x="1655" y="662"/>
                      </a:lnTo>
                      <a:lnTo>
                        <a:pt x="1667" y="644"/>
                      </a:lnTo>
                      <a:lnTo>
                        <a:pt x="1678" y="636"/>
                      </a:lnTo>
                      <a:lnTo>
                        <a:pt x="1691" y="636"/>
                      </a:lnTo>
                      <a:lnTo>
                        <a:pt x="1696" y="626"/>
                      </a:lnTo>
                      <a:lnTo>
                        <a:pt x="1703" y="639"/>
                      </a:lnTo>
                      <a:lnTo>
                        <a:pt x="1701" y="646"/>
                      </a:lnTo>
                      <a:lnTo>
                        <a:pt x="1707" y="650"/>
                      </a:lnTo>
                      <a:lnTo>
                        <a:pt x="1709" y="645"/>
                      </a:lnTo>
                      <a:lnTo>
                        <a:pt x="1713" y="655"/>
                      </a:lnTo>
                      <a:lnTo>
                        <a:pt x="1715" y="658"/>
                      </a:lnTo>
                      <a:lnTo>
                        <a:pt x="1715" y="667"/>
                      </a:lnTo>
                      <a:lnTo>
                        <a:pt x="1713" y="667"/>
                      </a:lnTo>
                      <a:lnTo>
                        <a:pt x="1730" y="673"/>
                      </a:lnTo>
                      <a:lnTo>
                        <a:pt x="1729" y="667"/>
                      </a:lnTo>
                      <a:lnTo>
                        <a:pt x="1757" y="667"/>
                      </a:lnTo>
                      <a:lnTo>
                        <a:pt x="1755" y="675"/>
                      </a:lnTo>
                      <a:lnTo>
                        <a:pt x="1757" y="682"/>
                      </a:lnTo>
                      <a:lnTo>
                        <a:pt x="1755" y="687"/>
                      </a:lnTo>
                      <a:lnTo>
                        <a:pt x="1760" y="695"/>
                      </a:lnTo>
                      <a:lnTo>
                        <a:pt x="1757" y="707"/>
                      </a:lnTo>
                      <a:lnTo>
                        <a:pt x="1763" y="715"/>
                      </a:lnTo>
                      <a:lnTo>
                        <a:pt x="1763" y="709"/>
                      </a:lnTo>
                      <a:lnTo>
                        <a:pt x="1764" y="714"/>
                      </a:lnTo>
                      <a:lnTo>
                        <a:pt x="1769" y="701"/>
                      </a:lnTo>
                      <a:lnTo>
                        <a:pt x="1771" y="683"/>
                      </a:lnTo>
                      <a:lnTo>
                        <a:pt x="1776" y="685"/>
                      </a:lnTo>
                      <a:lnTo>
                        <a:pt x="1776" y="695"/>
                      </a:lnTo>
                      <a:lnTo>
                        <a:pt x="1779" y="695"/>
                      </a:lnTo>
                      <a:lnTo>
                        <a:pt x="1777" y="705"/>
                      </a:lnTo>
                      <a:lnTo>
                        <a:pt x="1777" y="715"/>
                      </a:lnTo>
                      <a:lnTo>
                        <a:pt x="1784" y="718"/>
                      </a:lnTo>
                      <a:lnTo>
                        <a:pt x="1789" y="711"/>
                      </a:lnTo>
                      <a:lnTo>
                        <a:pt x="1796" y="727"/>
                      </a:lnTo>
                      <a:lnTo>
                        <a:pt x="1806" y="727"/>
                      </a:lnTo>
                      <a:lnTo>
                        <a:pt x="1810" y="737"/>
                      </a:lnTo>
                      <a:lnTo>
                        <a:pt x="1817" y="755"/>
                      </a:lnTo>
                      <a:lnTo>
                        <a:pt x="1809" y="764"/>
                      </a:lnTo>
                      <a:lnTo>
                        <a:pt x="1801" y="761"/>
                      </a:lnTo>
                      <a:lnTo>
                        <a:pt x="1791" y="768"/>
                      </a:lnTo>
                      <a:lnTo>
                        <a:pt x="1788" y="764"/>
                      </a:lnTo>
                      <a:lnTo>
                        <a:pt x="1790" y="774"/>
                      </a:lnTo>
                      <a:lnTo>
                        <a:pt x="1801" y="790"/>
                      </a:lnTo>
                      <a:lnTo>
                        <a:pt x="1812" y="804"/>
                      </a:lnTo>
                      <a:lnTo>
                        <a:pt x="1820" y="808"/>
                      </a:lnTo>
                      <a:lnTo>
                        <a:pt x="1821" y="788"/>
                      </a:lnTo>
                      <a:lnTo>
                        <a:pt x="1826" y="787"/>
                      </a:lnTo>
                      <a:lnTo>
                        <a:pt x="1834" y="793"/>
                      </a:lnTo>
                      <a:lnTo>
                        <a:pt x="1843" y="782"/>
                      </a:lnTo>
                      <a:lnTo>
                        <a:pt x="1852" y="785"/>
                      </a:lnTo>
                      <a:lnTo>
                        <a:pt x="1841" y="765"/>
                      </a:lnTo>
                      <a:lnTo>
                        <a:pt x="1850" y="758"/>
                      </a:lnTo>
                      <a:lnTo>
                        <a:pt x="1849" y="755"/>
                      </a:lnTo>
                      <a:lnTo>
                        <a:pt x="1841" y="755"/>
                      </a:lnTo>
                      <a:lnTo>
                        <a:pt x="1834" y="743"/>
                      </a:lnTo>
                      <a:lnTo>
                        <a:pt x="1831" y="727"/>
                      </a:lnTo>
                      <a:lnTo>
                        <a:pt x="1822" y="716"/>
                      </a:lnTo>
                      <a:lnTo>
                        <a:pt x="1827" y="712"/>
                      </a:lnTo>
                      <a:lnTo>
                        <a:pt x="1827" y="695"/>
                      </a:lnTo>
                      <a:lnTo>
                        <a:pt x="1822" y="690"/>
                      </a:lnTo>
                      <a:lnTo>
                        <a:pt x="1822" y="683"/>
                      </a:lnTo>
                      <a:lnTo>
                        <a:pt x="1809" y="675"/>
                      </a:lnTo>
                      <a:lnTo>
                        <a:pt x="1804" y="667"/>
                      </a:lnTo>
                      <a:lnTo>
                        <a:pt x="1812" y="650"/>
                      </a:lnTo>
                      <a:lnTo>
                        <a:pt x="1818" y="651"/>
                      </a:lnTo>
                      <a:lnTo>
                        <a:pt x="1821" y="644"/>
                      </a:lnTo>
                      <a:lnTo>
                        <a:pt x="1827" y="640"/>
                      </a:lnTo>
                      <a:lnTo>
                        <a:pt x="1820" y="637"/>
                      </a:lnTo>
                      <a:lnTo>
                        <a:pt x="1826" y="623"/>
                      </a:lnTo>
                      <a:lnTo>
                        <a:pt x="1839" y="623"/>
                      </a:lnTo>
                      <a:lnTo>
                        <a:pt x="1852" y="614"/>
                      </a:lnTo>
                      <a:lnTo>
                        <a:pt x="1853" y="609"/>
                      </a:lnTo>
                      <a:lnTo>
                        <a:pt x="1853" y="615"/>
                      </a:lnTo>
                      <a:lnTo>
                        <a:pt x="1876" y="613"/>
                      </a:lnTo>
                      <a:lnTo>
                        <a:pt x="1875" y="601"/>
                      </a:lnTo>
                      <a:lnTo>
                        <a:pt x="1884" y="597"/>
                      </a:lnTo>
                      <a:lnTo>
                        <a:pt x="1895" y="599"/>
                      </a:lnTo>
                      <a:lnTo>
                        <a:pt x="1893" y="582"/>
                      </a:lnTo>
                      <a:lnTo>
                        <a:pt x="1897" y="578"/>
                      </a:lnTo>
                      <a:lnTo>
                        <a:pt x="1901" y="591"/>
                      </a:lnTo>
                      <a:lnTo>
                        <a:pt x="1907" y="575"/>
                      </a:lnTo>
                      <a:lnTo>
                        <a:pt x="1912" y="569"/>
                      </a:lnTo>
                      <a:lnTo>
                        <a:pt x="1909" y="559"/>
                      </a:lnTo>
                      <a:lnTo>
                        <a:pt x="1924" y="553"/>
                      </a:lnTo>
                      <a:lnTo>
                        <a:pt x="1918" y="550"/>
                      </a:lnTo>
                      <a:lnTo>
                        <a:pt x="1925" y="542"/>
                      </a:lnTo>
                      <a:lnTo>
                        <a:pt x="1925" y="533"/>
                      </a:lnTo>
                      <a:lnTo>
                        <a:pt x="1918" y="537"/>
                      </a:lnTo>
                      <a:lnTo>
                        <a:pt x="1916" y="533"/>
                      </a:lnTo>
                      <a:lnTo>
                        <a:pt x="1884" y="545"/>
                      </a:lnTo>
                      <a:lnTo>
                        <a:pt x="1891" y="555"/>
                      </a:lnTo>
                      <a:lnTo>
                        <a:pt x="1875" y="558"/>
                      </a:lnTo>
                      <a:lnTo>
                        <a:pt x="1882" y="575"/>
                      </a:lnTo>
                      <a:lnTo>
                        <a:pt x="1884" y="566"/>
                      </a:lnTo>
                      <a:lnTo>
                        <a:pt x="1884" y="585"/>
                      </a:lnTo>
                      <a:lnTo>
                        <a:pt x="1881" y="590"/>
                      </a:lnTo>
                      <a:lnTo>
                        <a:pt x="1877" y="583"/>
                      </a:lnTo>
                      <a:lnTo>
                        <a:pt x="1880" y="578"/>
                      </a:lnTo>
                      <a:lnTo>
                        <a:pt x="1875" y="581"/>
                      </a:lnTo>
                      <a:lnTo>
                        <a:pt x="1874" y="575"/>
                      </a:lnTo>
                      <a:lnTo>
                        <a:pt x="1863" y="575"/>
                      </a:lnTo>
                      <a:lnTo>
                        <a:pt x="1858" y="577"/>
                      </a:lnTo>
                      <a:lnTo>
                        <a:pt x="1852" y="588"/>
                      </a:lnTo>
                      <a:lnTo>
                        <a:pt x="1849" y="582"/>
                      </a:lnTo>
                      <a:lnTo>
                        <a:pt x="1834" y="581"/>
                      </a:lnTo>
                      <a:lnTo>
                        <a:pt x="1832" y="576"/>
                      </a:lnTo>
                      <a:lnTo>
                        <a:pt x="1818" y="581"/>
                      </a:lnTo>
                      <a:lnTo>
                        <a:pt x="1812" y="587"/>
                      </a:lnTo>
                      <a:lnTo>
                        <a:pt x="1815" y="594"/>
                      </a:lnTo>
                      <a:lnTo>
                        <a:pt x="1822" y="596"/>
                      </a:lnTo>
                      <a:lnTo>
                        <a:pt x="1822" y="601"/>
                      </a:lnTo>
                      <a:lnTo>
                        <a:pt x="1827" y="603"/>
                      </a:lnTo>
                      <a:lnTo>
                        <a:pt x="1817" y="605"/>
                      </a:lnTo>
                      <a:lnTo>
                        <a:pt x="1809" y="612"/>
                      </a:lnTo>
                      <a:lnTo>
                        <a:pt x="1804" y="609"/>
                      </a:lnTo>
                      <a:lnTo>
                        <a:pt x="1810" y="605"/>
                      </a:lnTo>
                      <a:lnTo>
                        <a:pt x="1791" y="608"/>
                      </a:lnTo>
                      <a:lnTo>
                        <a:pt x="1791" y="602"/>
                      </a:lnTo>
                      <a:lnTo>
                        <a:pt x="1783" y="605"/>
                      </a:lnTo>
                      <a:lnTo>
                        <a:pt x="1785" y="597"/>
                      </a:lnTo>
                      <a:lnTo>
                        <a:pt x="1777" y="597"/>
                      </a:lnTo>
                      <a:lnTo>
                        <a:pt x="1779" y="590"/>
                      </a:lnTo>
                      <a:lnTo>
                        <a:pt x="1766" y="594"/>
                      </a:lnTo>
                      <a:lnTo>
                        <a:pt x="1763" y="590"/>
                      </a:lnTo>
                      <a:lnTo>
                        <a:pt x="1764" y="578"/>
                      </a:lnTo>
                      <a:lnTo>
                        <a:pt x="1776" y="564"/>
                      </a:lnTo>
                      <a:lnTo>
                        <a:pt x="1776" y="558"/>
                      </a:lnTo>
                      <a:lnTo>
                        <a:pt x="1783" y="542"/>
                      </a:lnTo>
                      <a:lnTo>
                        <a:pt x="1790" y="537"/>
                      </a:lnTo>
                      <a:lnTo>
                        <a:pt x="1822" y="533"/>
                      </a:lnTo>
                      <a:lnTo>
                        <a:pt x="1846" y="521"/>
                      </a:lnTo>
                      <a:lnTo>
                        <a:pt x="1861" y="516"/>
                      </a:lnTo>
                      <a:lnTo>
                        <a:pt x="1868" y="506"/>
                      </a:lnTo>
                      <a:lnTo>
                        <a:pt x="1882" y="501"/>
                      </a:lnTo>
                      <a:lnTo>
                        <a:pt x="1884" y="492"/>
                      </a:lnTo>
                      <a:lnTo>
                        <a:pt x="1897" y="496"/>
                      </a:lnTo>
                      <a:lnTo>
                        <a:pt x="1907" y="486"/>
                      </a:lnTo>
                      <a:lnTo>
                        <a:pt x="1916" y="492"/>
                      </a:lnTo>
                      <a:lnTo>
                        <a:pt x="1919" y="497"/>
                      </a:lnTo>
                      <a:lnTo>
                        <a:pt x="1927" y="499"/>
                      </a:lnTo>
                      <a:lnTo>
                        <a:pt x="1929" y="513"/>
                      </a:lnTo>
                      <a:lnTo>
                        <a:pt x="1944" y="522"/>
                      </a:lnTo>
                      <a:lnTo>
                        <a:pt x="1936" y="528"/>
                      </a:lnTo>
                      <a:lnTo>
                        <a:pt x="1944" y="537"/>
                      </a:lnTo>
                      <a:lnTo>
                        <a:pt x="1945" y="547"/>
                      </a:lnTo>
                      <a:lnTo>
                        <a:pt x="1954" y="551"/>
                      </a:lnTo>
                      <a:lnTo>
                        <a:pt x="1954" y="558"/>
                      </a:lnTo>
                      <a:lnTo>
                        <a:pt x="1945" y="558"/>
                      </a:lnTo>
                      <a:lnTo>
                        <a:pt x="1939" y="560"/>
                      </a:lnTo>
                      <a:lnTo>
                        <a:pt x="1939" y="565"/>
                      </a:lnTo>
                      <a:lnTo>
                        <a:pt x="1945" y="564"/>
                      </a:lnTo>
                      <a:lnTo>
                        <a:pt x="1954" y="575"/>
                      </a:lnTo>
                      <a:lnTo>
                        <a:pt x="1960" y="577"/>
                      </a:lnTo>
                      <a:lnTo>
                        <a:pt x="1962" y="582"/>
                      </a:lnTo>
                      <a:lnTo>
                        <a:pt x="1971" y="593"/>
                      </a:lnTo>
                      <a:lnTo>
                        <a:pt x="1989" y="597"/>
                      </a:lnTo>
                      <a:lnTo>
                        <a:pt x="1988" y="599"/>
                      </a:lnTo>
                      <a:lnTo>
                        <a:pt x="1989" y="608"/>
                      </a:lnTo>
                      <a:lnTo>
                        <a:pt x="1989" y="618"/>
                      </a:lnTo>
                      <a:lnTo>
                        <a:pt x="1999" y="625"/>
                      </a:lnTo>
                      <a:lnTo>
                        <a:pt x="2006" y="624"/>
                      </a:lnTo>
                      <a:lnTo>
                        <a:pt x="2020" y="630"/>
                      </a:lnTo>
                      <a:lnTo>
                        <a:pt x="2030" y="624"/>
                      </a:lnTo>
                      <a:lnTo>
                        <a:pt x="2038" y="628"/>
                      </a:lnTo>
                      <a:lnTo>
                        <a:pt x="2038" y="619"/>
                      </a:lnTo>
                      <a:lnTo>
                        <a:pt x="2046" y="624"/>
                      </a:lnTo>
                      <a:lnTo>
                        <a:pt x="2051" y="615"/>
                      </a:lnTo>
                      <a:lnTo>
                        <a:pt x="2051" y="605"/>
                      </a:lnTo>
                      <a:lnTo>
                        <a:pt x="2068" y="613"/>
                      </a:lnTo>
                      <a:lnTo>
                        <a:pt x="2068" y="630"/>
                      </a:lnTo>
                      <a:lnTo>
                        <a:pt x="2083" y="645"/>
                      </a:lnTo>
                      <a:lnTo>
                        <a:pt x="2090" y="650"/>
                      </a:lnTo>
                      <a:lnTo>
                        <a:pt x="2099" y="667"/>
                      </a:lnTo>
                      <a:lnTo>
                        <a:pt x="2106" y="667"/>
                      </a:lnTo>
                      <a:lnTo>
                        <a:pt x="2121" y="678"/>
                      </a:lnTo>
                      <a:lnTo>
                        <a:pt x="2129" y="677"/>
                      </a:lnTo>
                      <a:lnTo>
                        <a:pt x="2129" y="668"/>
                      </a:lnTo>
                      <a:lnTo>
                        <a:pt x="2137" y="669"/>
                      </a:lnTo>
                      <a:lnTo>
                        <a:pt x="2139" y="667"/>
                      </a:lnTo>
                      <a:lnTo>
                        <a:pt x="2148" y="673"/>
                      </a:lnTo>
                      <a:lnTo>
                        <a:pt x="2150" y="669"/>
                      </a:lnTo>
                      <a:lnTo>
                        <a:pt x="2164" y="677"/>
                      </a:lnTo>
                      <a:lnTo>
                        <a:pt x="2182" y="667"/>
                      </a:lnTo>
                      <a:lnTo>
                        <a:pt x="2204" y="673"/>
                      </a:lnTo>
                      <a:lnTo>
                        <a:pt x="2221" y="667"/>
                      </a:lnTo>
                      <a:lnTo>
                        <a:pt x="2230" y="655"/>
                      </a:lnTo>
                      <a:lnTo>
                        <a:pt x="2267" y="660"/>
                      </a:lnTo>
                      <a:lnTo>
                        <a:pt x="2275" y="657"/>
                      </a:lnTo>
                      <a:lnTo>
                        <a:pt x="2290" y="671"/>
                      </a:lnTo>
                      <a:lnTo>
                        <a:pt x="2293" y="668"/>
                      </a:lnTo>
                      <a:lnTo>
                        <a:pt x="2300" y="667"/>
                      </a:lnTo>
                      <a:lnTo>
                        <a:pt x="2300" y="673"/>
                      </a:lnTo>
                      <a:lnTo>
                        <a:pt x="2322" y="667"/>
                      </a:lnTo>
                      <a:lnTo>
                        <a:pt x="2337" y="667"/>
                      </a:lnTo>
                      <a:lnTo>
                        <a:pt x="2328" y="655"/>
                      </a:lnTo>
                      <a:lnTo>
                        <a:pt x="2328" y="650"/>
                      </a:lnTo>
                      <a:lnTo>
                        <a:pt x="2321" y="640"/>
                      </a:lnTo>
                      <a:lnTo>
                        <a:pt x="2317" y="630"/>
                      </a:lnTo>
                      <a:lnTo>
                        <a:pt x="2322" y="623"/>
                      </a:lnTo>
                      <a:lnTo>
                        <a:pt x="2328" y="623"/>
                      </a:lnTo>
                      <a:lnTo>
                        <a:pt x="2331" y="625"/>
                      </a:lnTo>
                      <a:lnTo>
                        <a:pt x="2336" y="636"/>
                      </a:lnTo>
                      <a:lnTo>
                        <a:pt x="2342" y="641"/>
                      </a:lnTo>
                      <a:lnTo>
                        <a:pt x="2342" y="655"/>
                      </a:lnTo>
                      <a:lnTo>
                        <a:pt x="2349" y="667"/>
                      </a:lnTo>
                      <a:lnTo>
                        <a:pt x="2359" y="669"/>
                      </a:lnTo>
                      <a:lnTo>
                        <a:pt x="2364" y="678"/>
                      </a:lnTo>
                      <a:lnTo>
                        <a:pt x="2377" y="683"/>
                      </a:lnTo>
                      <a:lnTo>
                        <a:pt x="2384" y="689"/>
                      </a:lnTo>
                      <a:lnTo>
                        <a:pt x="2396" y="688"/>
                      </a:lnTo>
                      <a:lnTo>
                        <a:pt x="2404" y="677"/>
                      </a:lnTo>
                      <a:lnTo>
                        <a:pt x="2403" y="641"/>
                      </a:lnTo>
                      <a:lnTo>
                        <a:pt x="2398" y="641"/>
                      </a:lnTo>
                      <a:lnTo>
                        <a:pt x="2397" y="650"/>
                      </a:lnTo>
                      <a:lnTo>
                        <a:pt x="2390" y="650"/>
                      </a:lnTo>
                      <a:lnTo>
                        <a:pt x="2390" y="641"/>
                      </a:lnTo>
                      <a:lnTo>
                        <a:pt x="2385" y="636"/>
                      </a:lnTo>
                      <a:lnTo>
                        <a:pt x="2364" y="637"/>
                      </a:lnTo>
                      <a:lnTo>
                        <a:pt x="2359" y="646"/>
                      </a:lnTo>
                      <a:lnTo>
                        <a:pt x="2360" y="650"/>
                      </a:lnTo>
                      <a:lnTo>
                        <a:pt x="2361" y="658"/>
                      </a:lnTo>
                      <a:lnTo>
                        <a:pt x="2354" y="656"/>
                      </a:lnTo>
                      <a:lnTo>
                        <a:pt x="2348" y="636"/>
                      </a:lnTo>
                      <a:lnTo>
                        <a:pt x="2339" y="624"/>
                      </a:lnTo>
                      <a:lnTo>
                        <a:pt x="2334" y="614"/>
                      </a:lnTo>
                      <a:lnTo>
                        <a:pt x="2342" y="619"/>
                      </a:lnTo>
                      <a:lnTo>
                        <a:pt x="2342" y="605"/>
                      </a:lnTo>
                      <a:lnTo>
                        <a:pt x="2331" y="596"/>
                      </a:lnTo>
                      <a:lnTo>
                        <a:pt x="2331" y="590"/>
                      </a:lnTo>
                      <a:lnTo>
                        <a:pt x="2321" y="575"/>
                      </a:lnTo>
                      <a:lnTo>
                        <a:pt x="2328" y="575"/>
                      </a:lnTo>
                      <a:lnTo>
                        <a:pt x="2334" y="583"/>
                      </a:lnTo>
                      <a:lnTo>
                        <a:pt x="2339" y="578"/>
                      </a:lnTo>
                      <a:lnTo>
                        <a:pt x="2339" y="575"/>
                      </a:lnTo>
                      <a:lnTo>
                        <a:pt x="2349" y="575"/>
                      </a:lnTo>
                      <a:lnTo>
                        <a:pt x="2353" y="581"/>
                      </a:lnTo>
                      <a:lnTo>
                        <a:pt x="2374" y="577"/>
                      </a:lnTo>
                      <a:lnTo>
                        <a:pt x="2374" y="575"/>
                      </a:lnTo>
                      <a:lnTo>
                        <a:pt x="2358" y="554"/>
                      </a:lnTo>
                      <a:lnTo>
                        <a:pt x="2365" y="551"/>
                      </a:lnTo>
                      <a:lnTo>
                        <a:pt x="2377" y="554"/>
                      </a:lnTo>
                      <a:lnTo>
                        <a:pt x="2379" y="562"/>
                      </a:lnTo>
                      <a:lnTo>
                        <a:pt x="2390" y="575"/>
                      </a:lnTo>
                      <a:lnTo>
                        <a:pt x="2385" y="559"/>
                      </a:lnTo>
                      <a:lnTo>
                        <a:pt x="2398" y="560"/>
                      </a:lnTo>
                      <a:lnTo>
                        <a:pt x="2404" y="575"/>
                      </a:lnTo>
                      <a:lnTo>
                        <a:pt x="2420" y="582"/>
                      </a:lnTo>
                      <a:lnTo>
                        <a:pt x="2414" y="590"/>
                      </a:lnTo>
                      <a:lnTo>
                        <a:pt x="2422" y="594"/>
                      </a:lnTo>
                      <a:lnTo>
                        <a:pt x="2439" y="587"/>
                      </a:lnTo>
                      <a:lnTo>
                        <a:pt x="2439" y="594"/>
                      </a:lnTo>
                      <a:lnTo>
                        <a:pt x="2434" y="605"/>
                      </a:lnTo>
                      <a:lnTo>
                        <a:pt x="2433" y="615"/>
                      </a:lnTo>
                      <a:lnTo>
                        <a:pt x="2427" y="623"/>
                      </a:lnTo>
                      <a:lnTo>
                        <a:pt x="2431" y="628"/>
                      </a:lnTo>
                      <a:lnTo>
                        <a:pt x="2439" y="624"/>
                      </a:lnTo>
                      <a:lnTo>
                        <a:pt x="2443" y="631"/>
                      </a:lnTo>
                      <a:lnTo>
                        <a:pt x="2443" y="612"/>
                      </a:lnTo>
                      <a:lnTo>
                        <a:pt x="2466" y="596"/>
                      </a:lnTo>
                      <a:lnTo>
                        <a:pt x="2467" y="597"/>
                      </a:lnTo>
                      <a:lnTo>
                        <a:pt x="2466" y="607"/>
                      </a:lnTo>
                      <a:lnTo>
                        <a:pt x="2467" y="619"/>
                      </a:lnTo>
                      <a:lnTo>
                        <a:pt x="2466" y="636"/>
                      </a:lnTo>
                      <a:lnTo>
                        <a:pt x="2460" y="650"/>
                      </a:lnTo>
                      <a:lnTo>
                        <a:pt x="2459" y="668"/>
                      </a:lnTo>
                      <a:lnTo>
                        <a:pt x="2466" y="683"/>
                      </a:lnTo>
                      <a:lnTo>
                        <a:pt x="2446" y="695"/>
                      </a:lnTo>
                      <a:lnTo>
                        <a:pt x="2451" y="712"/>
                      </a:lnTo>
                      <a:lnTo>
                        <a:pt x="2466" y="711"/>
                      </a:lnTo>
                      <a:lnTo>
                        <a:pt x="2466" y="736"/>
                      </a:lnTo>
                      <a:lnTo>
                        <a:pt x="2482" y="720"/>
                      </a:lnTo>
                      <a:lnTo>
                        <a:pt x="2486" y="727"/>
                      </a:lnTo>
                      <a:lnTo>
                        <a:pt x="2495" y="718"/>
                      </a:lnTo>
                      <a:lnTo>
                        <a:pt x="2495" y="727"/>
                      </a:lnTo>
                      <a:lnTo>
                        <a:pt x="2489" y="733"/>
                      </a:lnTo>
                      <a:lnTo>
                        <a:pt x="2494" y="743"/>
                      </a:lnTo>
                      <a:lnTo>
                        <a:pt x="2504" y="744"/>
                      </a:lnTo>
                      <a:lnTo>
                        <a:pt x="2509" y="727"/>
                      </a:lnTo>
                      <a:lnTo>
                        <a:pt x="2504" y="711"/>
                      </a:lnTo>
                      <a:lnTo>
                        <a:pt x="2506" y="695"/>
                      </a:lnTo>
                      <a:lnTo>
                        <a:pt x="2502" y="682"/>
                      </a:lnTo>
                      <a:lnTo>
                        <a:pt x="2488" y="673"/>
                      </a:lnTo>
                      <a:lnTo>
                        <a:pt x="2488" y="667"/>
                      </a:lnTo>
                      <a:lnTo>
                        <a:pt x="2495" y="636"/>
                      </a:lnTo>
                      <a:lnTo>
                        <a:pt x="2492" y="631"/>
                      </a:lnTo>
                      <a:lnTo>
                        <a:pt x="2489" y="620"/>
                      </a:lnTo>
                      <a:lnTo>
                        <a:pt x="2495" y="620"/>
                      </a:lnTo>
                      <a:lnTo>
                        <a:pt x="2500" y="618"/>
                      </a:lnTo>
                      <a:lnTo>
                        <a:pt x="2504" y="620"/>
                      </a:lnTo>
                      <a:lnTo>
                        <a:pt x="2506" y="625"/>
                      </a:lnTo>
                      <a:lnTo>
                        <a:pt x="2510" y="623"/>
                      </a:lnTo>
                      <a:lnTo>
                        <a:pt x="2521" y="621"/>
                      </a:lnTo>
                      <a:lnTo>
                        <a:pt x="2533" y="628"/>
                      </a:lnTo>
                      <a:lnTo>
                        <a:pt x="2540" y="625"/>
                      </a:lnTo>
                      <a:lnTo>
                        <a:pt x="2545" y="613"/>
                      </a:lnTo>
                      <a:lnTo>
                        <a:pt x="2549" y="607"/>
                      </a:lnTo>
                      <a:lnTo>
                        <a:pt x="2563" y="599"/>
                      </a:lnTo>
                      <a:lnTo>
                        <a:pt x="2563" y="590"/>
                      </a:lnTo>
                      <a:lnTo>
                        <a:pt x="2569" y="574"/>
                      </a:lnTo>
                      <a:lnTo>
                        <a:pt x="2595" y="555"/>
                      </a:lnTo>
                      <a:lnTo>
                        <a:pt x="2602" y="544"/>
                      </a:lnTo>
                      <a:lnTo>
                        <a:pt x="2591" y="542"/>
                      </a:lnTo>
                      <a:lnTo>
                        <a:pt x="2594" y="520"/>
                      </a:lnTo>
                      <a:lnTo>
                        <a:pt x="2592" y="506"/>
                      </a:lnTo>
                      <a:lnTo>
                        <a:pt x="2589" y="491"/>
                      </a:lnTo>
                      <a:lnTo>
                        <a:pt x="2576" y="483"/>
                      </a:lnTo>
                      <a:lnTo>
                        <a:pt x="2575" y="491"/>
                      </a:lnTo>
                      <a:lnTo>
                        <a:pt x="2573" y="499"/>
                      </a:lnTo>
                      <a:lnTo>
                        <a:pt x="2572" y="508"/>
                      </a:lnTo>
                      <a:lnTo>
                        <a:pt x="2579" y="505"/>
                      </a:lnTo>
                      <a:lnTo>
                        <a:pt x="2583" y="497"/>
                      </a:lnTo>
                      <a:lnTo>
                        <a:pt x="2570" y="522"/>
                      </a:lnTo>
                      <a:lnTo>
                        <a:pt x="2551" y="528"/>
                      </a:lnTo>
                      <a:lnTo>
                        <a:pt x="2538" y="526"/>
                      </a:lnTo>
                      <a:lnTo>
                        <a:pt x="2542" y="516"/>
                      </a:lnTo>
                      <a:lnTo>
                        <a:pt x="2543" y="494"/>
                      </a:lnTo>
                      <a:lnTo>
                        <a:pt x="2547" y="491"/>
                      </a:lnTo>
                      <a:lnTo>
                        <a:pt x="2554" y="492"/>
                      </a:lnTo>
                      <a:lnTo>
                        <a:pt x="2563" y="472"/>
                      </a:lnTo>
                      <a:lnTo>
                        <a:pt x="2563" y="462"/>
                      </a:lnTo>
                      <a:lnTo>
                        <a:pt x="2557" y="465"/>
                      </a:lnTo>
                      <a:lnTo>
                        <a:pt x="2557" y="463"/>
                      </a:lnTo>
                      <a:lnTo>
                        <a:pt x="2558" y="449"/>
                      </a:lnTo>
                      <a:lnTo>
                        <a:pt x="2567" y="432"/>
                      </a:lnTo>
                      <a:lnTo>
                        <a:pt x="2586" y="425"/>
                      </a:lnTo>
                      <a:lnTo>
                        <a:pt x="2589" y="421"/>
                      </a:lnTo>
                      <a:lnTo>
                        <a:pt x="2581" y="436"/>
                      </a:lnTo>
                      <a:lnTo>
                        <a:pt x="2581" y="451"/>
                      </a:lnTo>
                      <a:lnTo>
                        <a:pt x="2585" y="458"/>
                      </a:lnTo>
                      <a:lnTo>
                        <a:pt x="2595" y="445"/>
                      </a:lnTo>
                      <a:lnTo>
                        <a:pt x="2599" y="427"/>
                      </a:lnTo>
                      <a:lnTo>
                        <a:pt x="2594" y="408"/>
                      </a:lnTo>
                      <a:lnTo>
                        <a:pt x="2583" y="408"/>
                      </a:lnTo>
                      <a:lnTo>
                        <a:pt x="2569" y="420"/>
                      </a:lnTo>
                      <a:lnTo>
                        <a:pt x="2556" y="418"/>
                      </a:lnTo>
                      <a:lnTo>
                        <a:pt x="2542" y="391"/>
                      </a:lnTo>
                      <a:lnTo>
                        <a:pt x="2536" y="386"/>
                      </a:lnTo>
                      <a:lnTo>
                        <a:pt x="2537" y="394"/>
                      </a:lnTo>
                      <a:lnTo>
                        <a:pt x="2532" y="399"/>
                      </a:lnTo>
                      <a:lnTo>
                        <a:pt x="2524" y="392"/>
                      </a:lnTo>
                      <a:lnTo>
                        <a:pt x="2524" y="387"/>
                      </a:lnTo>
                      <a:lnTo>
                        <a:pt x="2508" y="379"/>
                      </a:lnTo>
                      <a:lnTo>
                        <a:pt x="2505" y="372"/>
                      </a:lnTo>
                      <a:lnTo>
                        <a:pt x="2505" y="367"/>
                      </a:lnTo>
                      <a:lnTo>
                        <a:pt x="2479" y="370"/>
                      </a:lnTo>
                      <a:lnTo>
                        <a:pt x="2465" y="360"/>
                      </a:lnTo>
                      <a:lnTo>
                        <a:pt x="2461" y="352"/>
                      </a:lnTo>
                      <a:lnTo>
                        <a:pt x="2465" y="345"/>
                      </a:lnTo>
                      <a:lnTo>
                        <a:pt x="2447" y="336"/>
                      </a:lnTo>
                      <a:lnTo>
                        <a:pt x="2445" y="328"/>
                      </a:lnTo>
                      <a:lnTo>
                        <a:pt x="2436" y="318"/>
                      </a:lnTo>
                      <a:lnTo>
                        <a:pt x="2434" y="290"/>
                      </a:lnTo>
                      <a:lnTo>
                        <a:pt x="2434" y="275"/>
                      </a:lnTo>
                      <a:lnTo>
                        <a:pt x="2435" y="266"/>
                      </a:lnTo>
                      <a:lnTo>
                        <a:pt x="2441" y="262"/>
                      </a:lnTo>
                      <a:lnTo>
                        <a:pt x="2445" y="262"/>
                      </a:lnTo>
                      <a:lnTo>
                        <a:pt x="2456" y="236"/>
                      </a:lnTo>
                      <a:lnTo>
                        <a:pt x="2459" y="236"/>
                      </a:lnTo>
                      <a:lnTo>
                        <a:pt x="2461" y="242"/>
                      </a:lnTo>
                      <a:lnTo>
                        <a:pt x="2465" y="237"/>
                      </a:lnTo>
                      <a:lnTo>
                        <a:pt x="2466" y="222"/>
                      </a:lnTo>
                      <a:lnTo>
                        <a:pt x="2461" y="227"/>
                      </a:lnTo>
                      <a:lnTo>
                        <a:pt x="2452" y="204"/>
                      </a:lnTo>
                      <a:lnTo>
                        <a:pt x="2444" y="194"/>
                      </a:lnTo>
                      <a:lnTo>
                        <a:pt x="2444" y="184"/>
                      </a:lnTo>
                      <a:lnTo>
                        <a:pt x="2445" y="171"/>
                      </a:lnTo>
                      <a:lnTo>
                        <a:pt x="2452" y="156"/>
                      </a:lnTo>
                      <a:lnTo>
                        <a:pt x="2449" y="156"/>
                      </a:lnTo>
                      <a:lnTo>
                        <a:pt x="2450" y="145"/>
                      </a:lnTo>
                      <a:lnTo>
                        <a:pt x="2451" y="137"/>
                      </a:lnTo>
                      <a:lnTo>
                        <a:pt x="2451" y="122"/>
                      </a:lnTo>
                      <a:lnTo>
                        <a:pt x="2455" y="117"/>
                      </a:lnTo>
                      <a:lnTo>
                        <a:pt x="2460" y="118"/>
                      </a:lnTo>
                      <a:lnTo>
                        <a:pt x="2461" y="114"/>
                      </a:lnTo>
                      <a:lnTo>
                        <a:pt x="2462" y="106"/>
                      </a:lnTo>
                      <a:lnTo>
                        <a:pt x="2470" y="101"/>
                      </a:lnTo>
                      <a:lnTo>
                        <a:pt x="2488" y="124"/>
                      </a:lnTo>
                      <a:lnTo>
                        <a:pt x="2492" y="123"/>
                      </a:lnTo>
                      <a:lnTo>
                        <a:pt x="2495" y="107"/>
                      </a:lnTo>
                      <a:lnTo>
                        <a:pt x="2493" y="86"/>
                      </a:lnTo>
                      <a:lnTo>
                        <a:pt x="2487" y="85"/>
                      </a:lnTo>
                      <a:lnTo>
                        <a:pt x="2481" y="79"/>
                      </a:lnTo>
                      <a:lnTo>
                        <a:pt x="2479" y="67"/>
                      </a:lnTo>
                      <a:lnTo>
                        <a:pt x="2488" y="52"/>
                      </a:lnTo>
                      <a:lnTo>
                        <a:pt x="2502" y="36"/>
                      </a:lnTo>
                      <a:lnTo>
                        <a:pt x="2505" y="26"/>
                      </a:lnTo>
                      <a:lnTo>
                        <a:pt x="2506" y="16"/>
                      </a:lnTo>
                      <a:lnTo>
                        <a:pt x="2513" y="2"/>
                      </a:lnTo>
                      <a:lnTo>
                        <a:pt x="2522" y="0"/>
                      </a:lnTo>
                      <a:lnTo>
                        <a:pt x="2531" y="2"/>
                      </a:lnTo>
                      <a:lnTo>
                        <a:pt x="2541" y="0"/>
                      </a:lnTo>
                      <a:lnTo>
                        <a:pt x="2551" y="10"/>
                      </a:lnTo>
                      <a:lnTo>
                        <a:pt x="2549" y="18"/>
                      </a:lnTo>
                      <a:lnTo>
                        <a:pt x="2546" y="22"/>
                      </a:lnTo>
                      <a:lnTo>
                        <a:pt x="2545" y="32"/>
                      </a:lnTo>
                      <a:lnTo>
                        <a:pt x="2546" y="38"/>
                      </a:lnTo>
                      <a:lnTo>
                        <a:pt x="2554" y="32"/>
                      </a:lnTo>
                      <a:lnTo>
                        <a:pt x="2554" y="49"/>
                      </a:lnTo>
                      <a:lnTo>
                        <a:pt x="2564" y="40"/>
                      </a:lnTo>
                      <a:lnTo>
                        <a:pt x="2567" y="32"/>
                      </a:lnTo>
                      <a:lnTo>
                        <a:pt x="2576" y="44"/>
                      </a:lnTo>
                      <a:lnTo>
                        <a:pt x="2594" y="37"/>
                      </a:lnTo>
                      <a:lnTo>
                        <a:pt x="2594" y="47"/>
                      </a:lnTo>
                      <a:lnTo>
                        <a:pt x="2590" y="63"/>
                      </a:lnTo>
                      <a:lnTo>
                        <a:pt x="2595" y="75"/>
                      </a:lnTo>
                      <a:lnTo>
                        <a:pt x="2605" y="76"/>
                      </a:lnTo>
                      <a:lnTo>
                        <a:pt x="2632" y="115"/>
                      </a:lnTo>
                      <a:lnTo>
                        <a:pt x="2637" y="147"/>
                      </a:lnTo>
                      <a:lnTo>
                        <a:pt x="2638" y="167"/>
                      </a:lnTo>
                      <a:lnTo>
                        <a:pt x="2637" y="190"/>
                      </a:lnTo>
                      <a:lnTo>
                        <a:pt x="2633" y="189"/>
                      </a:lnTo>
                      <a:lnTo>
                        <a:pt x="2634" y="198"/>
                      </a:lnTo>
                      <a:lnTo>
                        <a:pt x="2645" y="201"/>
                      </a:lnTo>
                      <a:lnTo>
                        <a:pt x="2648" y="221"/>
                      </a:lnTo>
                      <a:lnTo>
                        <a:pt x="2662" y="220"/>
                      </a:lnTo>
                      <a:lnTo>
                        <a:pt x="2671" y="230"/>
                      </a:lnTo>
                      <a:lnTo>
                        <a:pt x="2671" y="244"/>
                      </a:lnTo>
                      <a:lnTo>
                        <a:pt x="2672" y="251"/>
                      </a:lnTo>
                      <a:lnTo>
                        <a:pt x="2681" y="264"/>
                      </a:lnTo>
                      <a:lnTo>
                        <a:pt x="2683" y="274"/>
                      </a:lnTo>
                      <a:lnTo>
                        <a:pt x="2685" y="284"/>
                      </a:lnTo>
                      <a:lnTo>
                        <a:pt x="2688" y="284"/>
                      </a:lnTo>
                      <a:lnTo>
                        <a:pt x="2692" y="279"/>
                      </a:lnTo>
                      <a:lnTo>
                        <a:pt x="2693" y="274"/>
                      </a:lnTo>
                      <a:lnTo>
                        <a:pt x="2701" y="280"/>
                      </a:lnTo>
                      <a:lnTo>
                        <a:pt x="2703" y="297"/>
                      </a:lnTo>
                      <a:lnTo>
                        <a:pt x="2709" y="301"/>
                      </a:lnTo>
                      <a:lnTo>
                        <a:pt x="2713" y="308"/>
                      </a:lnTo>
                      <a:lnTo>
                        <a:pt x="2694" y="312"/>
                      </a:lnTo>
                      <a:lnTo>
                        <a:pt x="2671" y="301"/>
                      </a:lnTo>
                      <a:lnTo>
                        <a:pt x="2664" y="302"/>
                      </a:lnTo>
                      <a:lnTo>
                        <a:pt x="2665" y="306"/>
                      </a:lnTo>
                      <a:lnTo>
                        <a:pt x="2665" y="312"/>
                      </a:lnTo>
                      <a:lnTo>
                        <a:pt x="2661" y="316"/>
                      </a:lnTo>
                      <a:lnTo>
                        <a:pt x="2661" y="318"/>
                      </a:lnTo>
                      <a:lnTo>
                        <a:pt x="2680" y="321"/>
                      </a:lnTo>
                      <a:lnTo>
                        <a:pt x="2688" y="334"/>
                      </a:lnTo>
                      <a:lnTo>
                        <a:pt x="2683" y="343"/>
                      </a:lnTo>
                      <a:lnTo>
                        <a:pt x="2676" y="352"/>
                      </a:lnTo>
                      <a:lnTo>
                        <a:pt x="2670" y="352"/>
                      </a:lnTo>
                      <a:lnTo>
                        <a:pt x="2664" y="357"/>
                      </a:lnTo>
                      <a:lnTo>
                        <a:pt x="2658" y="357"/>
                      </a:lnTo>
                      <a:lnTo>
                        <a:pt x="2656" y="364"/>
                      </a:lnTo>
                      <a:lnTo>
                        <a:pt x="2648" y="371"/>
                      </a:lnTo>
                      <a:lnTo>
                        <a:pt x="2650" y="378"/>
                      </a:lnTo>
                      <a:lnTo>
                        <a:pt x="2649" y="381"/>
                      </a:lnTo>
                      <a:lnTo>
                        <a:pt x="2669" y="381"/>
                      </a:lnTo>
                      <a:lnTo>
                        <a:pt x="2673" y="388"/>
                      </a:lnTo>
                      <a:lnTo>
                        <a:pt x="2678" y="402"/>
                      </a:lnTo>
                      <a:lnTo>
                        <a:pt x="2692" y="408"/>
                      </a:lnTo>
                      <a:lnTo>
                        <a:pt x="2705" y="405"/>
                      </a:lnTo>
                      <a:lnTo>
                        <a:pt x="2715" y="391"/>
                      </a:lnTo>
                      <a:lnTo>
                        <a:pt x="2723" y="389"/>
                      </a:lnTo>
                      <a:lnTo>
                        <a:pt x="2724" y="395"/>
                      </a:lnTo>
                      <a:lnTo>
                        <a:pt x="2718" y="404"/>
                      </a:lnTo>
                      <a:lnTo>
                        <a:pt x="2725" y="402"/>
                      </a:lnTo>
                      <a:lnTo>
                        <a:pt x="2731" y="413"/>
                      </a:lnTo>
                      <a:lnTo>
                        <a:pt x="2735" y="409"/>
                      </a:lnTo>
                      <a:lnTo>
                        <a:pt x="2745" y="415"/>
                      </a:lnTo>
                      <a:lnTo>
                        <a:pt x="2748" y="406"/>
                      </a:lnTo>
                      <a:lnTo>
                        <a:pt x="2751" y="421"/>
                      </a:lnTo>
                      <a:lnTo>
                        <a:pt x="2748" y="432"/>
                      </a:lnTo>
                      <a:lnTo>
                        <a:pt x="2744" y="440"/>
                      </a:lnTo>
                      <a:lnTo>
                        <a:pt x="2735" y="430"/>
                      </a:lnTo>
                      <a:lnTo>
                        <a:pt x="2729" y="434"/>
                      </a:lnTo>
                      <a:lnTo>
                        <a:pt x="2720" y="431"/>
                      </a:lnTo>
                      <a:lnTo>
                        <a:pt x="2745" y="465"/>
                      </a:lnTo>
                      <a:lnTo>
                        <a:pt x="2755" y="469"/>
                      </a:lnTo>
                      <a:lnTo>
                        <a:pt x="2756" y="479"/>
                      </a:lnTo>
                      <a:lnTo>
                        <a:pt x="2764" y="494"/>
                      </a:lnTo>
                      <a:lnTo>
                        <a:pt x="2763" y="499"/>
                      </a:lnTo>
                      <a:lnTo>
                        <a:pt x="2773" y="515"/>
                      </a:lnTo>
                      <a:lnTo>
                        <a:pt x="2768" y="531"/>
                      </a:lnTo>
                      <a:lnTo>
                        <a:pt x="2768" y="549"/>
                      </a:lnTo>
                      <a:lnTo>
                        <a:pt x="2766" y="558"/>
                      </a:lnTo>
                      <a:lnTo>
                        <a:pt x="2771" y="574"/>
                      </a:lnTo>
                      <a:lnTo>
                        <a:pt x="2775" y="581"/>
                      </a:lnTo>
                      <a:lnTo>
                        <a:pt x="2779" y="591"/>
                      </a:lnTo>
                      <a:lnTo>
                        <a:pt x="2787" y="581"/>
                      </a:lnTo>
                      <a:lnTo>
                        <a:pt x="2798" y="559"/>
                      </a:lnTo>
                      <a:lnTo>
                        <a:pt x="2798" y="540"/>
                      </a:lnTo>
                      <a:lnTo>
                        <a:pt x="2799" y="535"/>
                      </a:lnTo>
                      <a:lnTo>
                        <a:pt x="2800" y="532"/>
                      </a:lnTo>
                      <a:lnTo>
                        <a:pt x="2806" y="532"/>
                      </a:lnTo>
                      <a:lnTo>
                        <a:pt x="2807" y="513"/>
                      </a:lnTo>
                      <a:lnTo>
                        <a:pt x="2806" y="495"/>
                      </a:lnTo>
                      <a:lnTo>
                        <a:pt x="2806" y="480"/>
                      </a:lnTo>
                      <a:lnTo>
                        <a:pt x="2818" y="465"/>
                      </a:lnTo>
                      <a:lnTo>
                        <a:pt x="2826" y="447"/>
                      </a:lnTo>
                      <a:lnTo>
                        <a:pt x="2837" y="442"/>
                      </a:lnTo>
                      <a:lnTo>
                        <a:pt x="2850" y="443"/>
                      </a:lnTo>
                      <a:lnTo>
                        <a:pt x="2855" y="462"/>
                      </a:lnTo>
                      <a:lnTo>
                        <a:pt x="2866" y="480"/>
                      </a:lnTo>
                      <a:lnTo>
                        <a:pt x="2896" y="505"/>
                      </a:lnTo>
                      <a:lnTo>
                        <a:pt x="2901" y="517"/>
                      </a:lnTo>
                      <a:lnTo>
                        <a:pt x="2907" y="554"/>
                      </a:lnTo>
                      <a:lnTo>
                        <a:pt x="2913" y="575"/>
                      </a:lnTo>
                      <a:lnTo>
                        <a:pt x="2914" y="592"/>
                      </a:lnTo>
                      <a:lnTo>
                        <a:pt x="2906" y="599"/>
                      </a:lnTo>
                      <a:lnTo>
                        <a:pt x="2897" y="597"/>
                      </a:lnTo>
                      <a:lnTo>
                        <a:pt x="2893" y="592"/>
                      </a:lnTo>
                      <a:lnTo>
                        <a:pt x="2893" y="575"/>
                      </a:lnTo>
                      <a:lnTo>
                        <a:pt x="2884" y="598"/>
                      </a:lnTo>
                      <a:lnTo>
                        <a:pt x="2887" y="615"/>
                      </a:lnTo>
                      <a:lnTo>
                        <a:pt x="2884" y="631"/>
                      </a:lnTo>
                      <a:lnTo>
                        <a:pt x="2884" y="641"/>
                      </a:lnTo>
                      <a:lnTo>
                        <a:pt x="2895" y="663"/>
                      </a:lnTo>
                      <a:lnTo>
                        <a:pt x="2900" y="677"/>
                      </a:lnTo>
                      <a:lnTo>
                        <a:pt x="2908" y="689"/>
                      </a:lnTo>
                      <a:lnTo>
                        <a:pt x="2930" y="732"/>
                      </a:lnTo>
                      <a:lnTo>
                        <a:pt x="2936" y="737"/>
                      </a:lnTo>
                      <a:lnTo>
                        <a:pt x="2944" y="746"/>
                      </a:lnTo>
                      <a:lnTo>
                        <a:pt x="2954" y="741"/>
                      </a:lnTo>
                      <a:lnTo>
                        <a:pt x="2955" y="732"/>
                      </a:lnTo>
                      <a:lnTo>
                        <a:pt x="2957" y="721"/>
                      </a:lnTo>
                      <a:lnTo>
                        <a:pt x="2966" y="716"/>
                      </a:lnTo>
                      <a:lnTo>
                        <a:pt x="2971" y="721"/>
                      </a:lnTo>
                      <a:lnTo>
                        <a:pt x="2974" y="715"/>
                      </a:lnTo>
                      <a:lnTo>
                        <a:pt x="2977" y="720"/>
                      </a:lnTo>
                      <a:lnTo>
                        <a:pt x="2983" y="721"/>
                      </a:lnTo>
                      <a:lnTo>
                        <a:pt x="2987" y="699"/>
                      </a:lnTo>
                      <a:lnTo>
                        <a:pt x="2987" y="679"/>
                      </a:lnTo>
                      <a:lnTo>
                        <a:pt x="2988" y="673"/>
                      </a:lnTo>
                      <a:lnTo>
                        <a:pt x="2997" y="653"/>
                      </a:lnTo>
                      <a:lnTo>
                        <a:pt x="3009" y="640"/>
                      </a:lnTo>
                      <a:lnTo>
                        <a:pt x="3020" y="607"/>
                      </a:lnTo>
                      <a:lnTo>
                        <a:pt x="3021" y="592"/>
                      </a:lnTo>
                      <a:lnTo>
                        <a:pt x="3027" y="586"/>
                      </a:lnTo>
                      <a:lnTo>
                        <a:pt x="3030" y="545"/>
                      </a:lnTo>
                      <a:lnTo>
                        <a:pt x="3029" y="538"/>
                      </a:lnTo>
                      <a:lnTo>
                        <a:pt x="3035" y="531"/>
                      </a:lnTo>
                      <a:lnTo>
                        <a:pt x="3047" y="529"/>
                      </a:lnTo>
                      <a:lnTo>
                        <a:pt x="3049" y="523"/>
                      </a:lnTo>
                      <a:lnTo>
                        <a:pt x="3054" y="524"/>
                      </a:lnTo>
                      <a:lnTo>
                        <a:pt x="3064" y="520"/>
                      </a:lnTo>
                      <a:lnTo>
                        <a:pt x="3076" y="524"/>
                      </a:lnTo>
                      <a:lnTo>
                        <a:pt x="3087" y="522"/>
                      </a:lnTo>
                      <a:lnTo>
                        <a:pt x="3083" y="517"/>
                      </a:lnTo>
                      <a:lnTo>
                        <a:pt x="3069" y="515"/>
                      </a:lnTo>
                      <a:lnTo>
                        <a:pt x="3064" y="507"/>
                      </a:lnTo>
                      <a:lnTo>
                        <a:pt x="3068" y="501"/>
                      </a:lnTo>
                      <a:lnTo>
                        <a:pt x="3065" y="496"/>
                      </a:lnTo>
                      <a:lnTo>
                        <a:pt x="3075" y="496"/>
                      </a:lnTo>
                      <a:lnTo>
                        <a:pt x="3074" y="488"/>
                      </a:lnTo>
                      <a:lnTo>
                        <a:pt x="3079" y="485"/>
                      </a:lnTo>
                      <a:lnTo>
                        <a:pt x="3090" y="489"/>
                      </a:lnTo>
                      <a:lnTo>
                        <a:pt x="3087" y="479"/>
                      </a:lnTo>
                      <a:lnTo>
                        <a:pt x="3080" y="479"/>
                      </a:lnTo>
                      <a:lnTo>
                        <a:pt x="3073" y="469"/>
                      </a:lnTo>
                      <a:lnTo>
                        <a:pt x="3059" y="465"/>
                      </a:lnTo>
                      <a:lnTo>
                        <a:pt x="3052" y="456"/>
                      </a:lnTo>
                      <a:lnTo>
                        <a:pt x="3047" y="442"/>
                      </a:lnTo>
                      <a:lnTo>
                        <a:pt x="3048" y="431"/>
                      </a:lnTo>
                      <a:lnTo>
                        <a:pt x="3049" y="426"/>
                      </a:lnTo>
                      <a:lnTo>
                        <a:pt x="3046" y="410"/>
                      </a:lnTo>
                      <a:lnTo>
                        <a:pt x="3048" y="400"/>
                      </a:lnTo>
                      <a:lnTo>
                        <a:pt x="3044" y="386"/>
                      </a:lnTo>
                      <a:lnTo>
                        <a:pt x="3046" y="381"/>
                      </a:lnTo>
                      <a:lnTo>
                        <a:pt x="3048" y="371"/>
                      </a:lnTo>
                      <a:lnTo>
                        <a:pt x="3048" y="360"/>
                      </a:lnTo>
                      <a:lnTo>
                        <a:pt x="3067" y="365"/>
                      </a:lnTo>
                      <a:lnTo>
                        <a:pt x="3075" y="356"/>
                      </a:lnTo>
                      <a:lnTo>
                        <a:pt x="3097" y="355"/>
                      </a:lnTo>
                      <a:lnTo>
                        <a:pt x="3116" y="360"/>
                      </a:lnTo>
                      <a:lnTo>
                        <a:pt x="3126" y="371"/>
                      </a:lnTo>
                      <a:lnTo>
                        <a:pt x="3150" y="384"/>
                      </a:lnTo>
                      <a:lnTo>
                        <a:pt x="3173" y="381"/>
                      </a:lnTo>
                      <a:lnTo>
                        <a:pt x="3181" y="386"/>
                      </a:lnTo>
                      <a:lnTo>
                        <a:pt x="3192" y="383"/>
                      </a:lnTo>
                      <a:lnTo>
                        <a:pt x="3200" y="378"/>
                      </a:lnTo>
                      <a:lnTo>
                        <a:pt x="3205" y="386"/>
                      </a:lnTo>
                      <a:lnTo>
                        <a:pt x="3205" y="403"/>
                      </a:lnTo>
                      <a:lnTo>
                        <a:pt x="3207" y="411"/>
                      </a:lnTo>
                      <a:lnTo>
                        <a:pt x="3198" y="415"/>
                      </a:lnTo>
                      <a:lnTo>
                        <a:pt x="3205" y="415"/>
                      </a:lnTo>
                      <a:lnTo>
                        <a:pt x="3216" y="431"/>
                      </a:lnTo>
                      <a:lnTo>
                        <a:pt x="3224" y="445"/>
                      </a:lnTo>
                      <a:lnTo>
                        <a:pt x="3220" y="451"/>
                      </a:lnTo>
                      <a:lnTo>
                        <a:pt x="3223" y="453"/>
                      </a:lnTo>
                      <a:lnTo>
                        <a:pt x="3251" y="451"/>
                      </a:lnTo>
                      <a:lnTo>
                        <a:pt x="3259" y="458"/>
                      </a:lnTo>
                      <a:lnTo>
                        <a:pt x="3269" y="461"/>
                      </a:lnTo>
                      <a:lnTo>
                        <a:pt x="3272" y="470"/>
                      </a:lnTo>
                      <a:lnTo>
                        <a:pt x="3262" y="484"/>
                      </a:lnTo>
                      <a:lnTo>
                        <a:pt x="3246" y="496"/>
                      </a:lnTo>
                      <a:lnTo>
                        <a:pt x="3240" y="508"/>
                      </a:lnTo>
                      <a:lnTo>
                        <a:pt x="3272" y="513"/>
                      </a:lnTo>
                      <a:lnTo>
                        <a:pt x="3277" y="526"/>
                      </a:lnTo>
                      <a:lnTo>
                        <a:pt x="3275" y="542"/>
                      </a:lnTo>
                      <a:lnTo>
                        <a:pt x="3271" y="549"/>
                      </a:lnTo>
                      <a:lnTo>
                        <a:pt x="3258" y="558"/>
                      </a:lnTo>
                      <a:lnTo>
                        <a:pt x="3252" y="559"/>
                      </a:lnTo>
                      <a:lnTo>
                        <a:pt x="3246" y="570"/>
                      </a:lnTo>
                      <a:lnTo>
                        <a:pt x="3242" y="577"/>
                      </a:lnTo>
                      <a:lnTo>
                        <a:pt x="3236" y="571"/>
                      </a:lnTo>
                      <a:lnTo>
                        <a:pt x="3232" y="556"/>
                      </a:lnTo>
                      <a:lnTo>
                        <a:pt x="3225" y="559"/>
                      </a:lnTo>
                      <a:lnTo>
                        <a:pt x="3223" y="566"/>
                      </a:lnTo>
                      <a:lnTo>
                        <a:pt x="3208" y="559"/>
                      </a:lnTo>
                      <a:lnTo>
                        <a:pt x="3207" y="569"/>
                      </a:lnTo>
                      <a:lnTo>
                        <a:pt x="3220" y="588"/>
                      </a:lnTo>
                      <a:lnTo>
                        <a:pt x="3215" y="592"/>
                      </a:lnTo>
                      <a:lnTo>
                        <a:pt x="3215" y="596"/>
                      </a:lnTo>
                      <a:lnTo>
                        <a:pt x="3221" y="597"/>
                      </a:lnTo>
                      <a:lnTo>
                        <a:pt x="3221" y="605"/>
                      </a:lnTo>
                      <a:lnTo>
                        <a:pt x="3220" y="613"/>
                      </a:lnTo>
                      <a:lnTo>
                        <a:pt x="3239" y="604"/>
                      </a:lnTo>
                      <a:lnTo>
                        <a:pt x="3232" y="620"/>
                      </a:lnTo>
                      <a:lnTo>
                        <a:pt x="3230" y="637"/>
                      </a:lnTo>
                      <a:lnTo>
                        <a:pt x="3231" y="651"/>
                      </a:lnTo>
                      <a:lnTo>
                        <a:pt x="3257" y="688"/>
                      </a:lnTo>
                      <a:lnTo>
                        <a:pt x="3268" y="699"/>
                      </a:lnTo>
                      <a:lnTo>
                        <a:pt x="3275" y="711"/>
                      </a:lnTo>
                      <a:lnTo>
                        <a:pt x="3275" y="717"/>
                      </a:lnTo>
                      <a:lnTo>
                        <a:pt x="3271" y="723"/>
                      </a:lnTo>
                      <a:lnTo>
                        <a:pt x="3271" y="738"/>
                      </a:lnTo>
                      <a:lnTo>
                        <a:pt x="3274" y="748"/>
                      </a:lnTo>
                      <a:lnTo>
                        <a:pt x="3268" y="755"/>
                      </a:lnTo>
                      <a:lnTo>
                        <a:pt x="3268" y="764"/>
                      </a:lnTo>
                      <a:lnTo>
                        <a:pt x="3255" y="770"/>
                      </a:lnTo>
                      <a:lnTo>
                        <a:pt x="3248" y="776"/>
                      </a:lnTo>
                      <a:lnTo>
                        <a:pt x="3236" y="790"/>
                      </a:lnTo>
                      <a:lnTo>
                        <a:pt x="3235" y="798"/>
                      </a:lnTo>
                      <a:lnTo>
                        <a:pt x="3230" y="807"/>
                      </a:lnTo>
                      <a:lnTo>
                        <a:pt x="3202" y="835"/>
                      </a:lnTo>
                      <a:lnTo>
                        <a:pt x="3183" y="840"/>
                      </a:lnTo>
                      <a:lnTo>
                        <a:pt x="3180" y="851"/>
                      </a:lnTo>
                      <a:lnTo>
                        <a:pt x="3170" y="863"/>
                      </a:lnTo>
                      <a:lnTo>
                        <a:pt x="3162" y="863"/>
                      </a:lnTo>
                      <a:lnTo>
                        <a:pt x="3157" y="859"/>
                      </a:lnTo>
                      <a:lnTo>
                        <a:pt x="3155" y="851"/>
                      </a:lnTo>
                      <a:lnTo>
                        <a:pt x="3134" y="831"/>
                      </a:lnTo>
                      <a:lnTo>
                        <a:pt x="3126" y="819"/>
                      </a:lnTo>
                      <a:lnTo>
                        <a:pt x="3119" y="827"/>
                      </a:lnTo>
                      <a:lnTo>
                        <a:pt x="3121" y="836"/>
                      </a:lnTo>
                      <a:lnTo>
                        <a:pt x="3133" y="855"/>
                      </a:lnTo>
                      <a:lnTo>
                        <a:pt x="3134" y="868"/>
                      </a:lnTo>
                      <a:lnTo>
                        <a:pt x="3140" y="886"/>
                      </a:lnTo>
                      <a:lnTo>
                        <a:pt x="3140" y="892"/>
                      </a:lnTo>
                      <a:lnTo>
                        <a:pt x="3139" y="886"/>
                      </a:lnTo>
                      <a:lnTo>
                        <a:pt x="3128" y="884"/>
                      </a:lnTo>
                      <a:lnTo>
                        <a:pt x="3114" y="870"/>
                      </a:lnTo>
                      <a:lnTo>
                        <a:pt x="3106" y="866"/>
                      </a:lnTo>
                      <a:lnTo>
                        <a:pt x="3103" y="863"/>
                      </a:lnTo>
                      <a:lnTo>
                        <a:pt x="3100" y="863"/>
                      </a:lnTo>
                      <a:lnTo>
                        <a:pt x="3100" y="887"/>
                      </a:lnTo>
                      <a:lnTo>
                        <a:pt x="3084" y="881"/>
                      </a:lnTo>
                      <a:lnTo>
                        <a:pt x="3076" y="882"/>
                      </a:lnTo>
                      <a:lnTo>
                        <a:pt x="3065" y="874"/>
                      </a:lnTo>
                      <a:lnTo>
                        <a:pt x="3063" y="879"/>
                      </a:lnTo>
                      <a:lnTo>
                        <a:pt x="3053" y="836"/>
                      </a:lnTo>
                      <a:lnTo>
                        <a:pt x="3044" y="835"/>
                      </a:lnTo>
                      <a:lnTo>
                        <a:pt x="3026" y="849"/>
                      </a:lnTo>
                      <a:lnTo>
                        <a:pt x="3025" y="846"/>
                      </a:lnTo>
                      <a:lnTo>
                        <a:pt x="3017" y="847"/>
                      </a:lnTo>
                      <a:lnTo>
                        <a:pt x="2990" y="838"/>
                      </a:lnTo>
                      <a:lnTo>
                        <a:pt x="2979" y="847"/>
                      </a:lnTo>
                      <a:lnTo>
                        <a:pt x="2981" y="854"/>
                      </a:lnTo>
                      <a:lnTo>
                        <a:pt x="2977" y="856"/>
                      </a:lnTo>
                      <a:lnTo>
                        <a:pt x="2979" y="865"/>
                      </a:lnTo>
                      <a:lnTo>
                        <a:pt x="3003" y="877"/>
                      </a:lnTo>
                      <a:lnTo>
                        <a:pt x="3011" y="878"/>
                      </a:lnTo>
                      <a:lnTo>
                        <a:pt x="3017" y="887"/>
                      </a:lnTo>
                      <a:lnTo>
                        <a:pt x="3015" y="895"/>
                      </a:lnTo>
                      <a:lnTo>
                        <a:pt x="3015" y="905"/>
                      </a:lnTo>
                      <a:lnTo>
                        <a:pt x="3011" y="909"/>
                      </a:lnTo>
                      <a:lnTo>
                        <a:pt x="3011" y="915"/>
                      </a:lnTo>
                      <a:lnTo>
                        <a:pt x="3009" y="921"/>
                      </a:lnTo>
                      <a:lnTo>
                        <a:pt x="3001" y="927"/>
                      </a:lnTo>
                      <a:lnTo>
                        <a:pt x="2994" y="944"/>
                      </a:lnTo>
                      <a:lnTo>
                        <a:pt x="2988" y="953"/>
                      </a:lnTo>
                      <a:lnTo>
                        <a:pt x="2981" y="960"/>
                      </a:lnTo>
                      <a:lnTo>
                        <a:pt x="2978" y="968"/>
                      </a:lnTo>
                      <a:lnTo>
                        <a:pt x="2967" y="973"/>
                      </a:lnTo>
                      <a:lnTo>
                        <a:pt x="2960" y="991"/>
                      </a:lnTo>
                      <a:lnTo>
                        <a:pt x="2956" y="996"/>
                      </a:lnTo>
                      <a:lnTo>
                        <a:pt x="2946" y="999"/>
                      </a:lnTo>
                      <a:lnTo>
                        <a:pt x="2909" y="1002"/>
                      </a:lnTo>
                      <a:lnTo>
                        <a:pt x="2906" y="994"/>
                      </a:lnTo>
                      <a:lnTo>
                        <a:pt x="2900" y="984"/>
                      </a:lnTo>
                      <a:lnTo>
                        <a:pt x="2869" y="958"/>
                      </a:lnTo>
                      <a:lnTo>
                        <a:pt x="2869" y="956"/>
                      </a:lnTo>
                      <a:lnTo>
                        <a:pt x="2847" y="947"/>
                      </a:lnTo>
                      <a:lnTo>
                        <a:pt x="2826" y="930"/>
                      </a:lnTo>
                      <a:lnTo>
                        <a:pt x="2818" y="929"/>
                      </a:lnTo>
                      <a:lnTo>
                        <a:pt x="2810" y="932"/>
                      </a:lnTo>
                      <a:lnTo>
                        <a:pt x="2794" y="927"/>
                      </a:lnTo>
                      <a:lnTo>
                        <a:pt x="2789" y="940"/>
                      </a:lnTo>
                      <a:lnTo>
                        <a:pt x="2807" y="951"/>
                      </a:lnTo>
                      <a:lnTo>
                        <a:pt x="2822" y="967"/>
                      </a:lnTo>
                      <a:lnTo>
                        <a:pt x="2833" y="986"/>
                      </a:lnTo>
                      <a:lnTo>
                        <a:pt x="2850" y="1002"/>
                      </a:lnTo>
                      <a:lnTo>
                        <a:pt x="2879" y="1006"/>
                      </a:lnTo>
                      <a:lnTo>
                        <a:pt x="2903" y="1016"/>
                      </a:lnTo>
                      <a:lnTo>
                        <a:pt x="2912" y="1011"/>
                      </a:lnTo>
                      <a:lnTo>
                        <a:pt x="2936" y="1012"/>
                      </a:lnTo>
                      <a:lnTo>
                        <a:pt x="2961" y="1016"/>
                      </a:lnTo>
                      <a:lnTo>
                        <a:pt x="2962" y="1021"/>
                      </a:lnTo>
                      <a:lnTo>
                        <a:pt x="2968" y="1019"/>
                      </a:lnTo>
                      <a:lnTo>
                        <a:pt x="2965" y="1032"/>
                      </a:lnTo>
                      <a:lnTo>
                        <a:pt x="2960" y="1040"/>
                      </a:lnTo>
                      <a:lnTo>
                        <a:pt x="2960" y="1050"/>
                      </a:lnTo>
                      <a:lnTo>
                        <a:pt x="2950" y="1062"/>
                      </a:lnTo>
                      <a:lnTo>
                        <a:pt x="2946" y="1081"/>
                      </a:lnTo>
                      <a:lnTo>
                        <a:pt x="2939" y="1085"/>
                      </a:lnTo>
                      <a:lnTo>
                        <a:pt x="2931" y="1104"/>
                      </a:lnTo>
                      <a:lnTo>
                        <a:pt x="2918" y="1110"/>
                      </a:lnTo>
                      <a:lnTo>
                        <a:pt x="2918" y="1125"/>
                      </a:lnTo>
                      <a:lnTo>
                        <a:pt x="2913" y="1131"/>
                      </a:lnTo>
                      <a:lnTo>
                        <a:pt x="2903" y="1153"/>
                      </a:lnTo>
                      <a:lnTo>
                        <a:pt x="2900" y="1151"/>
                      </a:lnTo>
                      <a:lnTo>
                        <a:pt x="2888" y="1164"/>
                      </a:lnTo>
                      <a:lnTo>
                        <a:pt x="2871" y="1174"/>
                      </a:lnTo>
                      <a:lnTo>
                        <a:pt x="2850" y="1169"/>
                      </a:lnTo>
                      <a:lnTo>
                        <a:pt x="2847" y="1177"/>
                      </a:lnTo>
                      <a:lnTo>
                        <a:pt x="2827" y="1162"/>
                      </a:lnTo>
                      <a:lnTo>
                        <a:pt x="2826" y="1166"/>
                      </a:lnTo>
                      <a:lnTo>
                        <a:pt x="2826" y="1170"/>
                      </a:lnTo>
                      <a:lnTo>
                        <a:pt x="2820" y="1159"/>
                      </a:lnTo>
                      <a:lnTo>
                        <a:pt x="2816" y="1162"/>
                      </a:lnTo>
                      <a:lnTo>
                        <a:pt x="2809" y="1156"/>
                      </a:lnTo>
                      <a:lnTo>
                        <a:pt x="2804" y="1155"/>
                      </a:lnTo>
                      <a:lnTo>
                        <a:pt x="2806" y="1162"/>
                      </a:lnTo>
                      <a:lnTo>
                        <a:pt x="2806" y="1170"/>
                      </a:lnTo>
                      <a:lnTo>
                        <a:pt x="2809" y="1180"/>
                      </a:lnTo>
                      <a:lnTo>
                        <a:pt x="2809" y="1182"/>
                      </a:lnTo>
                      <a:lnTo>
                        <a:pt x="2804" y="1182"/>
                      </a:lnTo>
                      <a:lnTo>
                        <a:pt x="2796" y="1178"/>
                      </a:lnTo>
                      <a:lnTo>
                        <a:pt x="2795" y="1189"/>
                      </a:lnTo>
                      <a:lnTo>
                        <a:pt x="2800" y="1196"/>
                      </a:lnTo>
                      <a:lnTo>
                        <a:pt x="2796" y="1201"/>
                      </a:lnTo>
                      <a:lnTo>
                        <a:pt x="2793" y="1215"/>
                      </a:lnTo>
                      <a:lnTo>
                        <a:pt x="2788" y="1222"/>
                      </a:lnTo>
                      <a:lnTo>
                        <a:pt x="2780" y="1222"/>
                      </a:lnTo>
                      <a:lnTo>
                        <a:pt x="2778" y="1229"/>
                      </a:lnTo>
                      <a:lnTo>
                        <a:pt x="2773" y="1231"/>
                      </a:lnTo>
                      <a:lnTo>
                        <a:pt x="2767" y="1228"/>
                      </a:lnTo>
                      <a:lnTo>
                        <a:pt x="2763" y="1237"/>
                      </a:lnTo>
                      <a:lnTo>
                        <a:pt x="2758" y="1229"/>
                      </a:lnTo>
                      <a:lnTo>
                        <a:pt x="2752" y="1227"/>
                      </a:lnTo>
                      <a:lnTo>
                        <a:pt x="2746" y="1221"/>
                      </a:lnTo>
                      <a:lnTo>
                        <a:pt x="2734" y="1216"/>
                      </a:lnTo>
                      <a:lnTo>
                        <a:pt x="2721" y="1205"/>
                      </a:lnTo>
                      <a:lnTo>
                        <a:pt x="2716" y="1209"/>
                      </a:lnTo>
                      <a:lnTo>
                        <a:pt x="2714" y="1195"/>
                      </a:lnTo>
                      <a:lnTo>
                        <a:pt x="2707" y="1204"/>
                      </a:lnTo>
                      <a:lnTo>
                        <a:pt x="2697" y="1205"/>
                      </a:lnTo>
                      <a:lnTo>
                        <a:pt x="2692" y="1200"/>
                      </a:lnTo>
                      <a:lnTo>
                        <a:pt x="2688" y="1204"/>
                      </a:lnTo>
                      <a:lnTo>
                        <a:pt x="2678" y="1204"/>
                      </a:lnTo>
                      <a:lnTo>
                        <a:pt x="2658" y="1195"/>
                      </a:lnTo>
                      <a:lnTo>
                        <a:pt x="2654" y="1189"/>
                      </a:lnTo>
                      <a:lnTo>
                        <a:pt x="2608" y="1167"/>
                      </a:lnTo>
                      <a:lnTo>
                        <a:pt x="2606" y="1170"/>
                      </a:lnTo>
                      <a:lnTo>
                        <a:pt x="2600" y="1182"/>
                      </a:lnTo>
                      <a:lnTo>
                        <a:pt x="2602" y="1189"/>
                      </a:lnTo>
                      <a:lnTo>
                        <a:pt x="2611" y="1195"/>
                      </a:lnTo>
                      <a:lnTo>
                        <a:pt x="2618" y="1191"/>
                      </a:lnTo>
                      <a:lnTo>
                        <a:pt x="2617" y="1186"/>
                      </a:lnTo>
                      <a:lnTo>
                        <a:pt x="2617" y="1180"/>
                      </a:lnTo>
                      <a:lnTo>
                        <a:pt x="2626" y="1189"/>
                      </a:lnTo>
                      <a:lnTo>
                        <a:pt x="2642" y="1194"/>
                      </a:lnTo>
                      <a:lnTo>
                        <a:pt x="2654" y="1200"/>
                      </a:lnTo>
                      <a:lnTo>
                        <a:pt x="2656" y="1205"/>
                      </a:lnTo>
                      <a:lnTo>
                        <a:pt x="2656" y="1211"/>
                      </a:lnTo>
                      <a:lnTo>
                        <a:pt x="2662" y="1202"/>
                      </a:lnTo>
                      <a:lnTo>
                        <a:pt x="2682" y="1209"/>
                      </a:lnTo>
                      <a:lnTo>
                        <a:pt x="2683" y="1215"/>
                      </a:lnTo>
                      <a:lnTo>
                        <a:pt x="2676" y="1220"/>
                      </a:lnTo>
                      <a:lnTo>
                        <a:pt x="2672" y="1227"/>
                      </a:lnTo>
                      <a:lnTo>
                        <a:pt x="2678" y="1228"/>
                      </a:lnTo>
                      <a:lnTo>
                        <a:pt x="2682" y="1220"/>
                      </a:lnTo>
                      <a:lnTo>
                        <a:pt x="2689" y="1213"/>
                      </a:lnTo>
                      <a:lnTo>
                        <a:pt x="2701" y="1211"/>
                      </a:lnTo>
                      <a:lnTo>
                        <a:pt x="2709" y="1215"/>
                      </a:lnTo>
                      <a:lnTo>
                        <a:pt x="2712" y="1222"/>
                      </a:lnTo>
                      <a:lnTo>
                        <a:pt x="2724" y="1233"/>
                      </a:lnTo>
                      <a:lnTo>
                        <a:pt x="2737" y="1237"/>
                      </a:lnTo>
                      <a:lnTo>
                        <a:pt x="2740" y="1242"/>
                      </a:lnTo>
                      <a:lnTo>
                        <a:pt x="2748" y="1238"/>
                      </a:lnTo>
                      <a:lnTo>
                        <a:pt x="2751" y="1243"/>
                      </a:lnTo>
                      <a:lnTo>
                        <a:pt x="2750" y="1248"/>
                      </a:lnTo>
                      <a:lnTo>
                        <a:pt x="2758" y="1258"/>
                      </a:lnTo>
                      <a:lnTo>
                        <a:pt x="2759" y="1264"/>
                      </a:lnTo>
                      <a:lnTo>
                        <a:pt x="2764" y="1287"/>
                      </a:lnTo>
                      <a:lnTo>
                        <a:pt x="2763" y="1298"/>
                      </a:lnTo>
                      <a:lnTo>
                        <a:pt x="2761" y="1304"/>
                      </a:lnTo>
                      <a:lnTo>
                        <a:pt x="2756" y="1311"/>
                      </a:lnTo>
                      <a:lnTo>
                        <a:pt x="2734" y="1311"/>
                      </a:lnTo>
                      <a:lnTo>
                        <a:pt x="2726" y="1318"/>
                      </a:lnTo>
                      <a:lnTo>
                        <a:pt x="2719" y="1322"/>
                      </a:lnTo>
                      <a:lnTo>
                        <a:pt x="2708" y="1323"/>
                      </a:lnTo>
                      <a:lnTo>
                        <a:pt x="2685" y="1320"/>
                      </a:lnTo>
                      <a:lnTo>
                        <a:pt x="2676" y="1323"/>
                      </a:lnTo>
                      <a:lnTo>
                        <a:pt x="2665" y="1319"/>
                      </a:lnTo>
                      <a:lnTo>
                        <a:pt x="2661" y="1326"/>
                      </a:lnTo>
                      <a:lnTo>
                        <a:pt x="2670" y="1341"/>
                      </a:lnTo>
                      <a:lnTo>
                        <a:pt x="2686" y="1340"/>
                      </a:lnTo>
                      <a:lnTo>
                        <a:pt x="2688" y="1347"/>
                      </a:lnTo>
                      <a:lnTo>
                        <a:pt x="2676" y="1351"/>
                      </a:lnTo>
                      <a:lnTo>
                        <a:pt x="2667" y="1347"/>
                      </a:lnTo>
                      <a:lnTo>
                        <a:pt x="2655" y="1349"/>
                      </a:lnTo>
                      <a:lnTo>
                        <a:pt x="2651" y="1368"/>
                      </a:lnTo>
                      <a:lnTo>
                        <a:pt x="2651" y="1379"/>
                      </a:lnTo>
                      <a:lnTo>
                        <a:pt x="2656" y="1410"/>
                      </a:lnTo>
                      <a:lnTo>
                        <a:pt x="2639" y="1390"/>
                      </a:lnTo>
                      <a:lnTo>
                        <a:pt x="2633" y="1393"/>
                      </a:lnTo>
                      <a:lnTo>
                        <a:pt x="2634" y="1400"/>
                      </a:lnTo>
                      <a:lnTo>
                        <a:pt x="2626" y="1406"/>
                      </a:lnTo>
                      <a:lnTo>
                        <a:pt x="2626" y="1414"/>
                      </a:lnTo>
                      <a:lnTo>
                        <a:pt x="2622" y="1421"/>
                      </a:lnTo>
                      <a:lnTo>
                        <a:pt x="2621" y="1426"/>
                      </a:lnTo>
                      <a:lnTo>
                        <a:pt x="2605" y="1426"/>
                      </a:lnTo>
                      <a:lnTo>
                        <a:pt x="2608" y="1437"/>
                      </a:lnTo>
                      <a:lnTo>
                        <a:pt x="2613" y="1441"/>
                      </a:lnTo>
                      <a:lnTo>
                        <a:pt x="2603" y="1459"/>
                      </a:lnTo>
                      <a:lnTo>
                        <a:pt x="2581" y="1475"/>
                      </a:lnTo>
                      <a:lnTo>
                        <a:pt x="2575" y="1482"/>
                      </a:lnTo>
                      <a:lnTo>
                        <a:pt x="2551" y="1484"/>
                      </a:lnTo>
                      <a:lnTo>
                        <a:pt x="2546" y="1489"/>
                      </a:lnTo>
                      <a:lnTo>
                        <a:pt x="2568" y="1506"/>
                      </a:lnTo>
                      <a:lnTo>
                        <a:pt x="2568" y="1512"/>
                      </a:lnTo>
                      <a:lnTo>
                        <a:pt x="2565" y="1524"/>
                      </a:lnTo>
                      <a:lnTo>
                        <a:pt x="2563" y="1538"/>
                      </a:lnTo>
                      <a:lnTo>
                        <a:pt x="2560" y="1544"/>
                      </a:lnTo>
                      <a:lnTo>
                        <a:pt x="2549" y="1548"/>
                      </a:lnTo>
                      <a:lnTo>
                        <a:pt x="2551" y="1573"/>
                      </a:lnTo>
                      <a:lnTo>
                        <a:pt x="2547" y="1583"/>
                      </a:lnTo>
                      <a:lnTo>
                        <a:pt x="2540" y="1584"/>
                      </a:lnTo>
                      <a:lnTo>
                        <a:pt x="2537" y="1589"/>
                      </a:lnTo>
                      <a:lnTo>
                        <a:pt x="2541" y="1605"/>
                      </a:lnTo>
                      <a:lnTo>
                        <a:pt x="2538" y="1632"/>
                      </a:lnTo>
                      <a:lnTo>
                        <a:pt x="2537" y="1642"/>
                      </a:lnTo>
                      <a:lnTo>
                        <a:pt x="2533" y="1675"/>
                      </a:lnTo>
                      <a:lnTo>
                        <a:pt x="2533" y="1702"/>
                      </a:lnTo>
                      <a:lnTo>
                        <a:pt x="2535" y="1718"/>
                      </a:lnTo>
                      <a:lnTo>
                        <a:pt x="2535" y="1729"/>
                      </a:lnTo>
                      <a:lnTo>
                        <a:pt x="2525" y="1747"/>
                      </a:lnTo>
                      <a:lnTo>
                        <a:pt x="2533" y="1749"/>
                      </a:lnTo>
                      <a:lnTo>
                        <a:pt x="2537" y="1758"/>
                      </a:lnTo>
                      <a:lnTo>
                        <a:pt x="2545" y="1770"/>
                      </a:lnTo>
                      <a:lnTo>
                        <a:pt x="2551" y="1776"/>
                      </a:lnTo>
                      <a:lnTo>
                        <a:pt x="2552" y="1776"/>
                      </a:lnTo>
                      <a:lnTo>
                        <a:pt x="2558" y="1772"/>
                      </a:lnTo>
                      <a:lnTo>
                        <a:pt x="2559" y="1779"/>
                      </a:lnTo>
                      <a:lnTo>
                        <a:pt x="2560" y="1802"/>
                      </a:lnTo>
                      <a:lnTo>
                        <a:pt x="2564" y="1797"/>
                      </a:lnTo>
                      <a:lnTo>
                        <a:pt x="2564" y="1775"/>
                      </a:lnTo>
                      <a:lnTo>
                        <a:pt x="2568" y="1772"/>
                      </a:lnTo>
                      <a:lnTo>
                        <a:pt x="2596" y="1772"/>
                      </a:lnTo>
                      <a:lnTo>
                        <a:pt x="2601" y="1776"/>
                      </a:lnTo>
                      <a:lnTo>
                        <a:pt x="2608" y="1776"/>
                      </a:lnTo>
                      <a:lnTo>
                        <a:pt x="2613" y="1774"/>
                      </a:lnTo>
                      <a:lnTo>
                        <a:pt x="2622" y="1779"/>
                      </a:lnTo>
                      <a:lnTo>
                        <a:pt x="2624" y="1785"/>
                      </a:lnTo>
                      <a:lnTo>
                        <a:pt x="2628" y="1812"/>
                      </a:lnTo>
                      <a:lnTo>
                        <a:pt x="2646" y="1856"/>
                      </a:lnTo>
                      <a:lnTo>
                        <a:pt x="2646" y="1876"/>
                      </a:lnTo>
                      <a:lnTo>
                        <a:pt x="2648" y="1890"/>
                      </a:lnTo>
                      <a:lnTo>
                        <a:pt x="2660" y="1909"/>
                      </a:lnTo>
                      <a:lnTo>
                        <a:pt x="2662" y="1936"/>
                      </a:lnTo>
                      <a:lnTo>
                        <a:pt x="2661" y="1944"/>
                      </a:lnTo>
                      <a:lnTo>
                        <a:pt x="2658" y="1953"/>
                      </a:lnTo>
                      <a:lnTo>
                        <a:pt x="2650" y="1959"/>
                      </a:lnTo>
                      <a:lnTo>
                        <a:pt x="2644" y="1964"/>
                      </a:lnTo>
                      <a:lnTo>
                        <a:pt x="2645" y="1966"/>
                      </a:lnTo>
                      <a:lnTo>
                        <a:pt x="2666" y="1955"/>
                      </a:lnTo>
                      <a:lnTo>
                        <a:pt x="2666" y="1964"/>
                      </a:lnTo>
                      <a:lnTo>
                        <a:pt x="2670" y="1964"/>
                      </a:lnTo>
                      <a:lnTo>
                        <a:pt x="2686" y="1952"/>
                      </a:lnTo>
                      <a:lnTo>
                        <a:pt x="2734" y="1930"/>
                      </a:lnTo>
                      <a:lnTo>
                        <a:pt x="2756" y="1936"/>
                      </a:lnTo>
                      <a:lnTo>
                        <a:pt x="2762" y="1942"/>
                      </a:lnTo>
                      <a:lnTo>
                        <a:pt x="2774" y="1948"/>
                      </a:lnTo>
                      <a:lnTo>
                        <a:pt x="2779" y="1957"/>
                      </a:lnTo>
                      <a:lnTo>
                        <a:pt x="2796" y="1964"/>
                      </a:lnTo>
                      <a:lnTo>
                        <a:pt x="2821" y="1976"/>
                      </a:lnTo>
                      <a:lnTo>
                        <a:pt x="2842" y="1977"/>
                      </a:lnTo>
                      <a:lnTo>
                        <a:pt x="2847" y="1980"/>
                      </a:lnTo>
                      <a:lnTo>
                        <a:pt x="2885" y="2006"/>
                      </a:lnTo>
                      <a:lnTo>
                        <a:pt x="2900" y="2012"/>
                      </a:lnTo>
                      <a:lnTo>
                        <a:pt x="2920" y="2043"/>
                      </a:lnTo>
                      <a:lnTo>
                        <a:pt x="2924" y="2049"/>
                      </a:lnTo>
                      <a:lnTo>
                        <a:pt x="2923" y="2056"/>
                      </a:lnTo>
                      <a:lnTo>
                        <a:pt x="2929" y="2061"/>
                      </a:lnTo>
                      <a:lnTo>
                        <a:pt x="2934" y="2057"/>
                      </a:lnTo>
                      <a:lnTo>
                        <a:pt x="2939" y="2060"/>
                      </a:lnTo>
                      <a:lnTo>
                        <a:pt x="2943" y="2065"/>
                      </a:lnTo>
                      <a:lnTo>
                        <a:pt x="2950" y="2066"/>
                      </a:lnTo>
                      <a:lnTo>
                        <a:pt x="2958" y="2065"/>
                      </a:lnTo>
                      <a:lnTo>
                        <a:pt x="2966" y="2066"/>
                      </a:lnTo>
                      <a:lnTo>
                        <a:pt x="2978" y="2076"/>
                      </a:lnTo>
                      <a:lnTo>
                        <a:pt x="3020" y="2089"/>
                      </a:lnTo>
                      <a:lnTo>
                        <a:pt x="3032" y="2099"/>
                      </a:lnTo>
                      <a:lnTo>
                        <a:pt x="3035" y="2106"/>
                      </a:lnTo>
                      <a:lnTo>
                        <a:pt x="3051" y="2116"/>
                      </a:lnTo>
                      <a:lnTo>
                        <a:pt x="3052" y="2122"/>
                      </a:lnTo>
                      <a:lnTo>
                        <a:pt x="3046" y="2137"/>
                      </a:lnTo>
                      <a:lnTo>
                        <a:pt x="3042" y="2149"/>
                      </a:lnTo>
                      <a:lnTo>
                        <a:pt x="3033" y="2169"/>
                      </a:lnTo>
                      <a:lnTo>
                        <a:pt x="3046" y="2148"/>
                      </a:lnTo>
                      <a:lnTo>
                        <a:pt x="3051" y="2136"/>
                      </a:lnTo>
                      <a:lnTo>
                        <a:pt x="3056" y="2127"/>
                      </a:lnTo>
                      <a:lnTo>
                        <a:pt x="3112" y="2126"/>
                      </a:lnTo>
                      <a:lnTo>
                        <a:pt x="3139" y="2132"/>
                      </a:lnTo>
                      <a:lnTo>
                        <a:pt x="3160" y="2130"/>
                      </a:lnTo>
                      <a:lnTo>
                        <a:pt x="3166" y="2131"/>
                      </a:lnTo>
                      <a:lnTo>
                        <a:pt x="3171" y="2127"/>
                      </a:lnTo>
                      <a:lnTo>
                        <a:pt x="3182" y="2130"/>
                      </a:lnTo>
                      <a:lnTo>
                        <a:pt x="3185" y="2137"/>
                      </a:lnTo>
                      <a:lnTo>
                        <a:pt x="3193" y="2136"/>
                      </a:lnTo>
                      <a:lnTo>
                        <a:pt x="3203" y="2140"/>
                      </a:lnTo>
                      <a:lnTo>
                        <a:pt x="3210" y="2145"/>
                      </a:lnTo>
                      <a:lnTo>
                        <a:pt x="3216" y="2141"/>
                      </a:lnTo>
                      <a:lnTo>
                        <a:pt x="3221" y="2165"/>
                      </a:lnTo>
                      <a:lnTo>
                        <a:pt x="3219" y="2199"/>
                      </a:lnTo>
                      <a:lnTo>
                        <a:pt x="3214" y="2217"/>
                      </a:lnTo>
                      <a:lnTo>
                        <a:pt x="3213" y="2235"/>
                      </a:lnTo>
                      <a:lnTo>
                        <a:pt x="3219" y="2246"/>
                      </a:lnTo>
                      <a:lnTo>
                        <a:pt x="3221" y="2258"/>
                      </a:lnTo>
                      <a:lnTo>
                        <a:pt x="3221" y="2281"/>
                      </a:lnTo>
                      <a:lnTo>
                        <a:pt x="3225" y="2314"/>
                      </a:lnTo>
                      <a:lnTo>
                        <a:pt x="3219" y="2321"/>
                      </a:lnTo>
                      <a:lnTo>
                        <a:pt x="3219" y="2341"/>
                      </a:lnTo>
                      <a:lnTo>
                        <a:pt x="3223" y="2348"/>
                      </a:lnTo>
                      <a:lnTo>
                        <a:pt x="3228" y="2352"/>
                      </a:lnTo>
                      <a:lnTo>
                        <a:pt x="3230" y="2358"/>
                      </a:lnTo>
                      <a:lnTo>
                        <a:pt x="3239" y="2369"/>
                      </a:lnTo>
                      <a:lnTo>
                        <a:pt x="3247" y="2373"/>
                      </a:lnTo>
                      <a:lnTo>
                        <a:pt x="3255" y="2382"/>
                      </a:lnTo>
                      <a:lnTo>
                        <a:pt x="3259" y="2393"/>
                      </a:lnTo>
                      <a:lnTo>
                        <a:pt x="3267" y="2402"/>
                      </a:lnTo>
                      <a:lnTo>
                        <a:pt x="3267" y="2405"/>
                      </a:lnTo>
                      <a:lnTo>
                        <a:pt x="3253" y="2406"/>
                      </a:lnTo>
                      <a:lnTo>
                        <a:pt x="3234" y="2418"/>
                      </a:lnTo>
                      <a:lnTo>
                        <a:pt x="3229" y="2423"/>
                      </a:lnTo>
                      <a:lnTo>
                        <a:pt x="3229" y="2425"/>
                      </a:lnTo>
                      <a:lnTo>
                        <a:pt x="3262" y="2416"/>
                      </a:lnTo>
                      <a:lnTo>
                        <a:pt x="3272" y="2417"/>
                      </a:lnTo>
                      <a:lnTo>
                        <a:pt x="3279" y="2421"/>
                      </a:lnTo>
                      <a:lnTo>
                        <a:pt x="3307" y="2450"/>
                      </a:lnTo>
                      <a:lnTo>
                        <a:pt x="3312" y="2459"/>
                      </a:lnTo>
                      <a:lnTo>
                        <a:pt x="3317" y="2477"/>
                      </a:lnTo>
                      <a:lnTo>
                        <a:pt x="3314" y="2486"/>
                      </a:lnTo>
                      <a:lnTo>
                        <a:pt x="3289" y="2514"/>
                      </a:lnTo>
                      <a:lnTo>
                        <a:pt x="3314" y="2495"/>
                      </a:lnTo>
                      <a:lnTo>
                        <a:pt x="3318" y="2488"/>
                      </a:lnTo>
                      <a:lnTo>
                        <a:pt x="3323" y="2488"/>
                      </a:lnTo>
                      <a:lnTo>
                        <a:pt x="3337" y="2500"/>
                      </a:lnTo>
                      <a:lnTo>
                        <a:pt x="3344" y="2501"/>
                      </a:lnTo>
                      <a:lnTo>
                        <a:pt x="3359" y="2512"/>
                      </a:lnTo>
                      <a:lnTo>
                        <a:pt x="3363" y="2509"/>
                      </a:lnTo>
                      <a:lnTo>
                        <a:pt x="3360" y="2482"/>
                      </a:lnTo>
                      <a:lnTo>
                        <a:pt x="3363" y="2476"/>
                      </a:lnTo>
                      <a:lnTo>
                        <a:pt x="3370" y="2476"/>
                      </a:lnTo>
                      <a:lnTo>
                        <a:pt x="3370" y="2470"/>
                      </a:lnTo>
                      <a:lnTo>
                        <a:pt x="3371" y="2464"/>
                      </a:lnTo>
                      <a:lnTo>
                        <a:pt x="3379" y="2461"/>
                      </a:lnTo>
                      <a:lnTo>
                        <a:pt x="3386" y="2461"/>
                      </a:lnTo>
                      <a:lnTo>
                        <a:pt x="3386" y="2466"/>
                      </a:lnTo>
                      <a:lnTo>
                        <a:pt x="3399" y="2475"/>
                      </a:lnTo>
                      <a:lnTo>
                        <a:pt x="3402" y="2495"/>
                      </a:lnTo>
                      <a:lnTo>
                        <a:pt x="3408" y="2493"/>
                      </a:lnTo>
                      <a:lnTo>
                        <a:pt x="3415" y="2487"/>
                      </a:lnTo>
                      <a:lnTo>
                        <a:pt x="3415" y="2481"/>
                      </a:lnTo>
                      <a:lnTo>
                        <a:pt x="3419" y="2477"/>
                      </a:lnTo>
                      <a:lnTo>
                        <a:pt x="3420" y="2470"/>
                      </a:lnTo>
                      <a:lnTo>
                        <a:pt x="3412" y="2468"/>
                      </a:lnTo>
                      <a:lnTo>
                        <a:pt x="3401" y="2450"/>
                      </a:lnTo>
                      <a:lnTo>
                        <a:pt x="3399" y="2443"/>
                      </a:lnTo>
                      <a:lnTo>
                        <a:pt x="3412" y="2442"/>
                      </a:lnTo>
                      <a:lnTo>
                        <a:pt x="3412" y="2437"/>
                      </a:lnTo>
                      <a:lnTo>
                        <a:pt x="3420" y="2432"/>
                      </a:lnTo>
                      <a:lnTo>
                        <a:pt x="3424" y="2421"/>
                      </a:lnTo>
                      <a:lnTo>
                        <a:pt x="3429" y="2415"/>
                      </a:lnTo>
                      <a:lnTo>
                        <a:pt x="3435" y="2410"/>
                      </a:lnTo>
                      <a:lnTo>
                        <a:pt x="3454" y="2411"/>
                      </a:lnTo>
                      <a:lnTo>
                        <a:pt x="3460" y="2407"/>
                      </a:lnTo>
                      <a:lnTo>
                        <a:pt x="3460" y="2405"/>
                      </a:lnTo>
                      <a:lnTo>
                        <a:pt x="3444" y="2407"/>
                      </a:lnTo>
                      <a:lnTo>
                        <a:pt x="3436" y="2406"/>
                      </a:lnTo>
                      <a:lnTo>
                        <a:pt x="3429" y="2400"/>
                      </a:lnTo>
                      <a:lnTo>
                        <a:pt x="3427" y="2391"/>
                      </a:lnTo>
                      <a:lnTo>
                        <a:pt x="3424" y="2387"/>
                      </a:lnTo>
                      <a:lnTo>
                        <a:pt x="3417" y="2383"/>
                      </a:lnTo>
                      <a:lnTo>
                        <a:pt x="3411" y="2364"/>
                      </a:lnTo>
                      <a:lnTo>
                        <a:pt x="3414" y="2361"/>
                      </a:lnTo>
                      <a:lnTo>
                        <a:pt x="3415" y="2356"/>
                      </a:lnTo>
                      <a:lnTo>
                        <a:pt x="3411" y="2353"/>
                      </a:lnTo>
                      <a:lnTo>
                        <a:pt x="3407" y="2309"/>
                      </a:lnTo>
                      <a:lnTo>
                        <a:pt x="3404" y="2299"/>
                      </a:lnTo>
                      <a:lnTo>
                        <a:pt x="3403" y="2274"/>
                      </a:lnTo>
                      <a:lnTo>
                        <a:pt x="3404" y="2264"/>
                      </a:lnTo>
                      <a:lnTo>
                        <a:pt x="3402" y="2251"/>
                      </a:lnTo>
                      <a:lnTo>
                        <a:pt x="3399" y="2242"/>
                      </a:lnTo>
                      <a:lnTo>
                        <a:pt x="3391" y="2232"/>
                      </a:lnTo>
                      <a:lnTo>
                        <a:pt x="3379" y="2206"/>
                      </a:lnTo>
                      <a:lnTo>
                        <a:pt x="3374" y="2200"/>
                      </a:lnTo>
                      <a:lnTo>
                        <a:pt x="3366" y="2197"/>
                      </a:lnTo>
                      <a:lnTo>
                        <a:pt x="3361" y="2195"/>
                      </a:lnTo>
                      <a:lnTo>
                        <a:pt x="3380" y="2186"/>
                      </a:lnTo>
                      <a:lnTo>
                        <a:pt x="3407" y="2169"/>
                      </a:lnTo>
                      <a:lnTo>
                        <a:pt x="3422" y="2162"/>
                      </a:lnTo>
                      <a:lnTo>
                        <a:pt x="3449" y="2140"/>
                      </a:lnTo>
                      <a:lnTo>
                        <a:pt x="3461" y="2132"/>
                      </a:lnTo>
                      <a:lnTo>
                        <a:pt x="3476" y="2119"/>
                      </a:lnTo>
                      <a:lnTo>
                        <a:pt x="3489" y="2104"/>
                      </a:lnTo>
                      <a:lnTo>
                        <a:pt x="3476" y="2114"/>
                      </a:lnTo>
                      <a:lnTo>
                        <a:pt x="3492" y="2092"/>
                      </a:lnTo>
                      <a:lnTo>
                        <a:pt x="3513" y="2055"/>
                      </a:lnTo>
                      <a:lnTo>
                        <a:pt x="3519" y="2041"/>
                      </a:lnTo>
                      <a:lnTo>
                        <a:pt x="3524" y="2036"/>
                      </a:lnTo>
                      <a:lnTo>
                        <a:pt x="3532" y="2038"/>
                      </a:lnTo>
                      <a:lnTo>
                        <a:pt x="3541" y="2045"/>
                      </a:lnTo>
                      <a:lnTo>
                        <a:pt x="3551" y="2040"/>
                      </a:lnTo>
                      <a:lnTo>
                        <a:pt x="3554" y="2032"/>
                      </a:lnTo>
                      <a:lnTo>
                        <a:pt x="3548" y="2030"/>
                      </a:lnTo>
                      <a:lnTo>
                        <a:pt x="3543" y="2007"/>
                      </a:lnTo>
                      <a:lnTo>
                        <a:pt x="3540" y="2001"/>
                      </a:lnTo>
                      <a:lnTo>
                        <a:pt x="3531" y="2022"/>
                      </a:lnTo>
                      <a:lnTo>
                        <a:pt x="3527" y="2030"/>
                      </a:lnTo>
                      <a:lnTo>
                        <a:pt x="3525" y="2027"/>
                      </a:lnTo>
                      <a:lnTo>
                        <a:pt x="3524" y="2005"/>
                      </a:lnTo>
                      <a:lnTo>
                        <a:pt x="3521" y="1980"/>
                      </a:lnTo>
                      <a:lnTo>
                        <a:pt x="3517" y="1959"/>
                      </a:lnTo>
                      <a:lnTo>
                        <a:pt x="3514" y="1953"/>
                      </a:lnTo>
                      <a:lnTo>
                        <a:pt x="3511" y="1947"/>
                      </a:lnTo>
                      <a:lnTo>
                        <a:pt x="3510" y="1927"/>
                      </a:lnTo>
                      <a:lnTo>
                        <a:pt x="3500" y="1892"/>
                      </a:lnTo>
                      <a:lnTo>
                        <a:pt x="3492" y="1861"/>
                      </a:lnTo>
                      <a:lnTo>
                        <a:pt x="3490" y="1849"/>
                      </a:lnTo>
                      <a:lnTo>
                        <a:pt x="3483" y="1835"/>
                      </a:lnTo>
                      <a:lnTo>
                        <a:pt x="3483" y="1829"/>
                      </a:lnTo>
                      <a:lnTo>
                        <a:pt x="3482" y="1825"/>
                      </a:lnTo>
                      <a:lnTo>
                        <a:pt x="3472" y="1826"/>
                      </a:lnTo>
                      <a:lnTo>
                        <a:pt x="3454" y="1815"/>
                      </a:lnTo>
                      <a:lnTo>
                        <a:pt x="3449" y="1809"/>
                      </a:lnTo>
                      <a:lnTo>
                        <a:pt x="3428" y="1793"/>
                      </a:lnTo>
                      <a:lnTo>
                        <a:pt x="3413" y="1777"/>
                      </a:lnTo>
                      <a:lnTo>
                        <a:pt x="3411" y="1771"/>
                      </a:lnTo>
                      <a:lnTo>
                        <a:pt x="3414" y="1767"/>
                      </a:lnTo>
                      <a:lnTo>
                        <a:pt x="3412" y="1760"/>
                      </a:lnTo>
                      <a:lnTo>
                        <a:pt x="3411" y="1749"/>
                      </a:lnTo>
                      <a:lnTo>
                        <a:pt x="3413" y="1740"/>
                      </a:lnTo>
                      <a:lnTo>
                        <a:pt x="3419" y="1739"/>
                      </a:lnTo>
                      <a:lnTo>
                        <a:pt x="3433" y="1729"/>
                      </a:lnTo>
                      <a:lnTo>
                        <a:pt x="3451" y="1729"/>
                      </a:lnTo>
                      <a:lnTo>
                        <a:pt x="3455" y="1723"/>
                      </a:lnTo>
                      <a:lnTo>
                        <a:pt x="3471" y="1722"/>
                      </a:lnTo>
                      <a:lnTo>
                        <a:pt x="3471" y="1708"/>
                      </a:lnTo>
                      <a:lnTo>
                        <a:pt x="3465" y="1705"/>
                      </a:lnTo>
                      <a:lnTo>
                        <a:pt x="3465" y="1695"/>
                      </a:lnTo>
                      <a:lnTo>
                        <a:pt x="3470" y="1683"/>
                      </a:lnTo>
                      <a:lnTo>
                        <a:pt x="3483" y="1688"/>
                      </a:lnTo>
                      <a:lnTo>
                        <a:pt x="3487" y="1691"/>
                      </a:lnTo>
                      <a:lnTo>
                        <a:pt x="3508" y="1686"/>
                      </a:lnTo>
                      <a:lnTo>
                        <a:pt x="3492" y="1681"/>
                      </a:lnTo>
                      <a:lnTo>
                        <a:pt x="3487" y="1675"/>
                      </a:lnTo>
                      <a:lnTo>
                        <a:pt x="3487" y="1664"/>
                      </a:lnTo>
                      <a:lnTo>
                        <a:pt x="3489" y="1658"/>
                      </a:lnTo>
                      <a:lnTo>
                        <a:pt x="3493" y="1658"/>
                      </a:lnTo>
                      <a:lnTo>
                        <a:pt x="3500" y="1643"/>
                      </a:lnTo>
                      <a:lnTo>
                        <a:pt x="3493" y="1648"/>
                      </a:lnTo>
                      <a:lnTo>
                        <a:pt x="3471" y="1645"/>
                      </a:lnTo>
                      <a:lnTo>
                        <a:pt x="3471" y="1635"/>
                      </a:lnTo>
                      <a:lnTo>
                        <a:pt x="3476" y="1637"/>
                      </a:lnTo>
                      <a:lnTo>
                        <a:pt x="3482" y="1634"/>
                      </a:lnTo>
                      <a:lnTo>
                        <a:pt x="3483" y="1625"/>
                      </a:lnTo>
                      <a:lnTo>
                        <a:pt x="3477" y="1616"/>
                      </a:lnTo>
                      <a:lnTo>
                        <a:pt x="3476" y="1615"/>
                      </a:lnTo>
                      <a:lnTo>
                        <a:pt x="3467" y="1597"/>
                      </a:lnTo>
                      <a:lnTo>
                        <a:pt x="3472" y="1578"/>
                      </a:lnTo>
                      <a:lnTo>
                        <a:pt x="3466" y="1576"/>
                      </a:lnTo>
                      <a:lnTo>
                        <a:pt x="3465" y="1568"/>
                      </a:lnTo>
                      <a:lnTo>
                        <a:pt x="3483" y="1562"/>
                      </a:lnTo>
                      <a:lnTo>
                        <a:pt x="3483" y="1561"/>
                      </a:lnTo>
                      <a:lnTo>
                        <a:pt x="3473" y="1561"/>
                      </a:lnTo>
                      <a:lnTo>
                        <a:pt x="3468" y="1556"/>
                      </a:lnTo>
                      <a:lnTo>
                        <a:pt x="3460" y="1561"/>
                      </a:lnTo>
                      <a:lnTo>
                        <a:pt x="3452" y="1559"/>
                      </a:lnTo>
                      <a:lnTo>
                        <a:pt x="3445" y="1550"/>
                      </a:lnTo>
                      <a:lnTo>
                        <a:pt x="3445" y="1539"/>
                      </a:lnTo>
                      <a:lnTo>
                        <a:pt x="3456" y="1523"/>
                      </a:lnTo>
                      <a:lnTo>
                        <a:pt x="3461" y="1505"/>
                      </a:lnTo>
                      <a:lnTo>
                        <a:pt x="3467" y="1500"/>
                      </a:lnTo>
                      <a:lnTo>
                        <a:pt x="3467" y="1486"/>
                      </a:lnTo>
                      <a:lnTo>
                        <a:pt x="3471" y="1485"/>
                      </a:lnTo>
                      <a:lnTo>
                        <a:pt x="3476" y="1478"/>
                      </a:lnTo>
                      <a:lnTo>
                        <a:pt x="3476" y="1468"/>
                      </a:lnTo>
                      <a:lnTo>
                        <a:pt x="3483" y="1465"/>
                      </a:lnTo>
                      <a:lnTo>
                        <a:pt x="3485" y="1447"/>
                      </a:lnTo>
                      <a:lnTo>
                        <a:pt x="3481" y="1454"/>
                      </a:lnTo>
                      <a:lnTo>
                        <a:pt x="3472" y="1457"/>
                      </a:lnTo>
                      <a:lnTo>
                        <a:pt x="3466" y="1452"/>
                      </a:lnTo>
                      <a:lnTo>
                        <a:pt x="3458" y="1449"/>
                      </a:lnTo>
                      <a:lnTo>
                        <a:pt x="3449" y="1441"/>
                      </a:lnTo>
                      <a:lnTo>
                        <a:pt x="3447" y="1428"/>
                      </a:lnTo>
                      <a:lnTo>
                        <a:pt x="3442" y="1419"/>
                      </a:lnTo>
                      <a:lnTo>
                        <a:pt x="3441" y="1404"/>
                      </a:lnTo>
                      <a:lnTo>
                        <a:pt x="3441" y="1392"/>
                      </a:lnTo>
                      <a:lnTo>
                        <a:pt x="3442" y="1387"/>
                      </a:lnTo>
                      <a:lnTo>
                        <a:pt x="3454" y="1379"/>
                      </a:lnTo>
                      <a:lnTo>
                        <a:pt x="3466" y="1360"/>
                      </a:lnTo>
                      <a:lnTo>
                        <a:pt x="3474" y="1350"/>
                      </a:lnTo>
                      <a:lnTo>
                        <a:pt x="3481" y="1347"/>
                      </a:lnTo>
                      <a:lnTo>
                        <a:pt x="3481" y="1355"/>
                      </a:lnTo>
                      <a:lnTo>
                        <a:pt x="3490" y="1354"/>
                      </a:lnTo>
                      <a:lnTo>
                        <a:pt x="3516" y="1355"/>
                      </a:lnTo>
                      <a:lnTo>
                        <a:pt x="3547" y="1362"/>
                      </a:lnTo>
                      <a:lnTo>
                        <a:pt x="3552" y="1367"/>
                      </a:lnTo>
                      <a:lnTo>
                        <a:pt x="3553" y="1369"/>
                      </a:lnTo>
                      <a:lnTo>
                        <a:pt x="3562" y="1374"/>
                      </a:lnTo>
                      <a:lnTo>
                        <a:pt x="3579" y="1377"/>
                      </a:lnTo>
                      <a:lnTo>
                        <a:pt x="3586" y="1379"/>
                      </a:lnTo>
                      <a:lnTo>
                        <a:pt x="3583" y="1388"/>
                      </a:lnTo>
                      <a:lnTo>
                        <a:pt x="3585" y="1390"/>
                      </a:lnTo>
                      <a:lnTo>
                        <a:pt x="3596" y="1383"/>
                      </a:lnTo>
                      <a:lnTo>
                        <a:pt x="3612" y="1383"/>
                      </a:lnTo>
                      <a:lnTo>
                        <a:pt x="3616" y="1389"/>
                      </a:lnTo>
                      <a:lnTo>
                        <a:pt x="3613" y="1397"/>
                      </a:lnTo>
                      <a:lnTo>
                        <a:pt x="3633" y="1395"/>
                      </a:lnTo>
                      <a:lnTo>
                        <a:pt x="3630" y="1390"/>
                      </a:lnTo>
                      <a:lnTo>
                        <a:pt x="3637" y="1384"/>
                      </a:lnTo>
                      <a:lnTo>
                        <a:pt x="3670" y="1373"/>
                      </a:lnTo>
                      <a:lnTo>
                        <a:pt x="3682" y="1361"/>
                      </a:lnTo>
                      <a:lnTo>
                        <a:pt x="3715" y="1378"/>
                      </a:lnTo>
                      <a:lnTo>
                        <a:pt x="3724" y="1390"/>
                      </a:lnTo>
                      <a:lnTo>
                        <a:pt x="3739" y="1397"/>
                      </a:lnTo>
                      <a:lnTo>
                        <a:pt x="3748" y="1398"/>
                      </a:lnTo>
                      <a:lnTo>
                        <a:pt x="3751" y="1403"/>
                      </a:lnTo>
                      <a:lnTo>
                        <a:pt x="3752" y="1411"/>
                      </a:lnTo>
                      <a:lnTo>
                        <a:pt x="3740" y="1438"/>
                      </a:lnTo>
                      <a:lnTo>
                        <a:pt x="3743" y="1435"/>
                      </a:lnTo>
                      <a:lnTo>
                        <a:pt x="3751" y="1437"/>
                      </a:lnTo>
                      <a:lnTo>
                        <a:pt x="3753" y="1433"/>
                      </a:lnTo>
                      <a:lnTo>
                        <a:pt x="3753" y="1422"/>
                      </a:lnTo>
                      <a:lnTo>
                        <a:pt x="3759" y="1421"/>
                      </a:lnTo>
                      <a:lnTo>
                        <a:pt x="3769" y="1425"/>
                      </a:lnTo>
                      <a:lnTo>
                        <a:pt x="3769" y="1441"/>
                      </a:lnTo>
                      <a:lnTo>
                        <a:pt x="3775" y="1448"/>
                      </a:lnTo>
                      <a:lnTo>
                        <a:pt x="3778" y="1455"/>
                      </a:lnTo>
                      <a:lnTo>
                        <a:pt x="3770" y="1460"/>
                      </a:lnTo>
                      <a:lnTo>
                        <a:pt x="3772" y="1469"/>
                      </a:lnTo>
                      <a:lnTo>
                        <a:pt x="3782" y="1465"/>
                      </a:lnTo>
                      <a:lnTo>
                        <a:pt x="3784" y="1458"/>
                      </a:lnTo>
                      <a:lnTo>
                        <a:pt x="3793" y="1455"/>
                      </a:lnTo>
                      <a:lnTo>
                        <a:pt x="3801" y="1458"/>
                      </a:lnTo>
                      <a:lnTo>
                        <a:pt x="3807" y="1464"/>
                      </a:lnTo>
                      <a:lnTo>
                        <a:pt x="3802" y="1471"/>
                      </a:lnTo>
                      <a:lnTo>
                        <a:pt x="3798" y="1474"/>
                      </a:lnTo>
                      <a:lnTo>
                        <a:pt x="3791" y="1479"/>
                      </a:lnTo>
                      <a:lnTo>
                        <a:pt x="3791" y="1489"/>
                      </a:lnTo>
                      <a:lnTo>
                        <a:pt x="3794" y="1495"/>
                      </a:lnTo>
                      <a:lnTo>
                        <a:pt x="3799" y="1501"/>
                      </a:lnTo>
                      <a:lnTo>
                        <a:pt x="3807" y="1503"/>
                      </a:lnTo>
                      <a:lnTo>
                        <a:pt x="3805" y="1511"/>
                      </a:lnTo>
                      <a:lnTo>
                        <a:pt x="3806" y="1514"/>
                      </a:lnTo>
                      <a:lnTo>
                        <a:pt x="3823" y="1511"/>
                      </a:lnTo>
                      <a:lnTo>
                        <a:pt x="3834" y="1513"/>
                      </a:lnTo>
                      <a:lnTo>
                        <a:pt x="3837" y="1523"/>
                      </a:lnTo>
                      <a:lnTo>
                        <a:pt x="3843" y="1532"/>
                      </a:lnTo>
                      <a:lnTo>
                        <a:pt x="3849" y="1524"/>
                      </a:lnTo>
                      <a:lnTo>
                        <a:pt x="3864" y="1529"/>
                      </a:lnTo>
                      <a:lnTo>
                        <a:pt x="3877" y="1523"/>
                      </a:lnTo>
                      <a:lnTo>
                        <a:pt x="3882" y="1529"/>
                      </a:lnTo>
                      <a:lnTo>
                        <a:pt x="3884" y="1537"/>
                      </a:lnTo>
                      <a:lnTo>
                        <a:pt x="3884" y="1544"/>
                      </a:lnTo>
                      <a:lnTo>
                        <a:pt x="3888" y="1545"/>
                      </a:lnTo>
                      <a:lnTo>
                        <a:pt x="3908" y="1535"/>
                      </a:lnTo>
                      <a:lnTo>
                        <a:pt x="3907" y="1528"/>
                      </a:lnTo>
                      <a:lnTo>
                        <a:pt x="3914" y="1524"/>
                      </a:lnTo>
                      <a:lnTo>
                        <a:pt x="3925" y="1541"/>
                      </a:lnTo>
                      <a:lnTo>
                        <a:pt x="3926" y="1548"/>
                      </a:lnTo>
                      <a:lnTo>
                        <a:pt x="3925" y="1553"/>
                      </a:lnTo>
                      <a:lnTo>
                        <a:pt x="3920" y="1560"/>
                      </a:lnTo>
                      <a:lnTo>
                        <a:pt x="3912" y="1566"/>
                      </a:lnTo>
                      <a:lnTo>
                        <a:pt x="3912" y="1575"/>
                      </a:lnTo>
                      <a:lnTo>
                        <a:pt x="3909" y="1584"/>
                      </a:lnTo>
                      <a:lnTo>
                        <a:pt x="3912" y="1592"/>
                      </a:lnTo>
                      <a:lnTo>
                        <a:pt x="3911" y="1598"/>
                      </a:lnTo>
                      <a:lnTo>
                        <a:pt x="3915" y="1599"/>
                      </a:lnTo>
                      <a:lnTo>
                        <a:pt x="3918" y="1615"/>
                      </a:lnTo>
                      <a:lnTo>
                        <a:pt x="3926" y="1632"/>
                      </a:lnTo>
                      <a:lnTo>
                        <a:pt x="3913" y="1634"/>
                      </a:lnTo>
                      <a:lnTo>
                        <a:pt x="3912" y="1638"/>
                      </a:lnTo>
                      <a:lnTo>
                        <a:pt x="3908" y="1642"/>
                      </a:lnTo>
                      <a:lnTo>
                        <a:pt x="3896" y="1642"/>
                      </a:lnTo>
                      <a:lnTo>
                        <a:pt x="3887" y="1640"/>
                      </a:lnTo>
                      <a:lnTo>
                        <a:pt x="3869" y="1641"/>
                      </a:lnTo>
                      <a:lnTo>
                        <a:pt x="3853" y="1638"/>
                      </a:lnTo>
                      <a:lnTo>
                        <a:pt x="3842" y="1631"/>
                      </a:lnTo>
                      <a:lnTo>
                        <a:pt x="3831" y="1632"/>
                      </a:lnTo>
                      <a:lnTo>
                        <a:pt x="3826" y="1636"/>
                      </a:lnTo>
                      <a:lnTo>
                        <a:pt x="3845" y="1638"/>
                      </a:lnTo>
                      <a:lnTo>
                        <a:pt x="3863" y="1650"/>
                      </a:lnTo>
                      <a:lnTo>
                        <a:pt x="3899" y="1648"/>
                      </a:lnTo>
                      <a:lnTo>
                        <a:pt x="3912" y="1653"/>
                      </a:lnTo>
                      <a:lnTo>
                        <a:pt x="3924" y="1664"/>
                      </a:lnTo>
                      <a:lnTo>
                        <a:pt x="3926" y="1674"/>
                      </a:lnTo>
                      <a:lnTo>
                        <a:pt x="3924" y="1677"/>
                      </a:lnTo>
                      <a:lnTo>
                        <a:pt x="3926" y="1683"/>
                      </a:lnTo>
                      <a:lnTo>
                        <a:pt x="3913" y="1713"/>
                      </a:lnTo>
                      <a:lnTo>
                        <a:pt x="3915" y="1717"/>
                      </a:lnTo>
                      <a:lnTo>
                        <a:pt x="3931" y="1712"/>
                      </a:lnTo>
                      <a:lnTo>
                        <a:pt x="3938" y="1717"/>
                      </a:lnTo>
                      <a:lnTo>
                        <a:pt x="3935" y="1722"/>
                      </a:lnTo>
                      <a:lnTo>
                        <a:pt x="3923" y="1731"/>
                      </a:lnTo>
                      <a:lnTo>
                        <a:pt x="3924" y="1736"/>
                      </a:lnTo>
                      <a:lnTo>
                        <a:pt x="3934" y="1736"/>
                      </a:lnTo>
                      <a:lnTo>
                        <a:pt x="3938" y="1743"/>
                      </a:lnTo>
                      <a:lnTo>
                        <a:pt x="3938" y="1748"/>
                      </a:lnTo>
                      <a:lnTo>
                        <a:pt x="3935" y="1751"/>
                      </a:lnTo>
                      <a:lnTo>
                        <a:pt x="3931" y="1750"/>
                      </a:lnTo>
                      <a:lnTo>
                        <a:pt x="3930" y="1748"/>
                      </a:lnTo>
                      <a:lnTo>
                        <a:pt x="3924" y="1755"/>
                      </a:lnTo>
                      <a:lnTo>
                        <a:pt x="3912" y="1766"/>
                      </a:lnTo>
                      <a:lnTo>
                        <a:pt x="3909" y="1755"/>
                      </a:lnTo>
                      <a:lnTo>
                        <a:pt x="3903" y="1749"/>
                      </a:lnTo>
                      <a:lnTo>
                        <a:pt x="3893" y="1750"/>
                      </a:lnTo>
                      <a:lnTo>
                        <a:pt x="3899" y="1764"/>
                      </a:lnTo>
                      <a:lnTo>
                        <a:pt x="3899" y="1770"/>
                      </a:lnTo>
                      <a:lnTo>
                        <a:pt x="3879" y="1774"/>
                      </a:lnTo>
                      <a:lnTo>
                        <a:pt x="3885" y="1779"/>
                      </a:lnTo>
                      <a:lnTo>
                        <a:pt x="3895" y="1779"/>
                      </a:lnTo>
                      <a:lnTo>
                        <a:pt x="3901" y="1780"/>
                      </a:lnTo>
                      <a:lnTo>
                        <a:pt x="3907" y="1787"/>
                      </a:lnTo>
                      <a:lnTo>
                        <a:pt x="3924" y="1770"/>
                      </a:lnTo>
                      <a:lnTo>
                        <a:pt x="3931" y="1765"/>
                      </a:lnTo>
                      <a:lnTo>
                        <a:pt x="3945" y="1765"/>
                      </a:lnTo>
                      <a:lnTo>
                        <a:pt x="3956" y="1761"/>
                      </a:lnTo>
                      <a:lnTo>
                        <a:pt x="3969" y="1760"/>
                      </a:lnTo>
                      <a:lnTo>
                        <a:pt x="3979" y="1764"/>
                      </a:lnTo>
                      <a:lnTo>
                        <a:pt x="3985" y="1788"/>
                      </a:lnTo>
                      <a:lnTo>
                        <a:pt x="3990" y="1793"/>
                      </a:lnTo>
                      <a:lnTo>
                        <a:pt x="3992" y="1808"/>
                      </a:lnTo>
                      <a:lnTo>
                        <a:pt x="3987" y="1839"/>
                      </a:lnTo>
                      <a:lnTo>
                        <a:pt x="3972" y="1851"/>
                      </a:lnTo>
                      <a:lnTo>
                        <a:pt x="3934" y="1872"/>
                      </a:lnTo>
                      <a:lnTo>
                        <a:pt x="3966" y="1860"/>
                      </a:lnTo>
                      <a:lnTo>
                        <a:pt x="3987" y="1844"/>
                      </a:lnTo>
                      <a:lnTo>
                        <a:pt x="3994" y="1829"/>
                      </a:lnTo>
                      <a:lnTo>
                        <a:pt x="4000" y="1802"/>
                      </a:lnTo>
                      <a:lnTo>
                        <a:pt x="4008" y="1791"/>
                      </a:lnTo>
                      <a:lnTo>
                        <a:pt x="4008" y="1812"/>
                      </a:lnTo>
                      <a:lnTo>
                        <a:pt x="4005" y="1818"/>
                      </a:lnTo>
                      <a:lnTo>
                        <a:pt x="4015" y="1807"/>
                      </a:lnTo>
                      <a:lnTo>
                        <a:pt x="4017" y="1817"/>
                      </a:lnTo>
                      <a:lnTo>
                        <a:pt x="4015" y="1825"/>
                      </a:lnTo>
                      <a:lnTo>
                        <a:pt x="4016" y="1840"/>
                      </a:lnTo>
                      <a:lnTo>
                        <a:pt x="4019" y="1844"/>
                      </a:lnTo>
                      <a:lnTo>
                        <a:pt x="4026" y="1828"/>
                      </a:lnTo>
                      <a:lnTo>
                        <a:pt x="4055" y="1808"/>
                      </a:lnTo>
                      <a:lnTo>
                        <a:pt x="4078" y="1802"/>
                      </a:lnTo>
                      <a:lnTo>
                        <a:pt x="4079" y="1788"/>
                      </a:lnTo>
                      <a:lnTo>
                        <a:pt x="4085" y="1775"/>
                      </a:lnTo>
                      <a:lnTo>
                        <a:pt x="4091" y="1766"/>
                      </a:lnTo>
                      <a:lnTo>
                        <a:pt x="4100" y="1775"/>
                      </a:lnTo>
                      <a:lnTo>
                        <a:pt x="4112" y="1781"/>
                      </a:lnTo>
                      <a:lnTo>
                        <a:pt x="4116" y="1791"/>
                      </a:lnTo>
                      <a:lnTo>
                        <a:pt x="4111" y="1809"/>
                      </a:lnTo>
                      <a:lnTo>
                        <a:pt x="4114" y="1803"/>
                      </a:lnTo>
                      <a:lnTo>
                        <a:pt x="4123" y="1782"/>
                      </a:lnTo>
                      <a:lnTo>
                        <a:pt x="4116" y="1772"/>
                      </a:lnTo>
                      <a:lnTo>
                        <a:pt x="4110" y="1766"/>
                      </a:lnTo>
                      <a:lnTo>
                        <a:pt x="4106" y="1758"/>
                      </a:lnTo>
                      <a:lnTo>
                        <a:pt x="4116" y="1766"/>
                      </a:lnTo>
                      <a:lnTo>
                        <a:pt x="4122" y="1764"/>
                      </a:lnTo>
                      <a:lnTo>
                        <a:pt x="4127" y="1758"/>
                      </a:lnTo>
                      <a:lnTo>
                        <a:pt x="4123" y="1755"/>
                      </a:lnTo>
                      <a:lnTo>
                        <a:pt x="4124" y="1745"/>
                      </a:lnTo>
                      <a:lnTo>
                        <a:pt x="4133" y="1747"/>
                      </a:lnTo>
                      <a:lnTo>
                        <a:pt x="4135" y="1732"/>
                      </a:lnTo>
                      <a:lnTo>
                        <a:pt x="4130" y="1718"/>
                      </a:lnTo>
                      <a:lnTo>
                        <a:pt x="4137" y="1726"/>
                      </a:lnTo>
                      <a:lnTo>
                        <a:pt x="4141" y="1717"/>
                      </a:lnTo>
                      <a:lnTo>
                        <a:pt x="4149" y="1712"/>
                      </a:lnTo>
                      <a:lnTo>
                        <a:pt x="4149" y="1704"/>
                      </a:lnTo>
                      <a:lnTo>
                        <a:pt x="4157" y="1699"/>
                      </a:lnTo>
                      <a:lnTo>
                        <a:pt x="4150" y="1686"/>
                      </a:lnTo>
                      <a:lnTo>
                        <a:pt x="4143" y="1679"/>
                      </a:lnTo>
                      <a:lnTo>
                        <a:pt x="4138" y="1669"/>
                      </a:lnTo>
                      <a:lnTo>
                        <a:pt x="4143" y="1658"/>
                      </a:lnTo>
                      <a:lnTo>
                        <a:pt x="4157" y="1635"/>
                      </a:lnTo>
                      <a:lnTo>
                        <a:pt x="4165" y="1630"/>
                      </a:lnTo>
                      <a:lnTo>
                        <a:pt x="4172" y="1621"/>
                      </a:lnTo>
                      <a:lnTo>
                        <a:pt x="4172" y="1619"/>
                      </a:lnTo>
                      <a:lnTo>
                        <a:pt x="4177" y="1609"/>
                      </a:lnTo>
                      <a:lnTo>
                        <a:pt x="4186" y="1608"/>
                      </a:lnTo>
                      <a:lnTo>
                        <a:pt x="4196" y="1609"/>
                      </a:lnTo>
                      <a:lnTo>
                        <a:pt x="4198" y="1615"/>
                      </a:lnTo>
                      <a:lnTo>
                        <a:pt x="4194" y="1621"/>
                      </a:lnTo>
                      <a:lnTo>
                        <a:pt x="4202" y="1623"/>
                      </a:lnTo>
                      <a:lnTo>
                        <a:pt x="4200" y="1631"/>
                      </a:lnTo>
                      <a:lnTo>
                        <a:pt x="4203" y="1638"/>
                      </a:lnTo>
                      <a:lnTo>
                        <a:pt x="4203" y="1650"/>
                      </a:lnTo>
                      <a:lnTo>
                        <a:pt x="4198" y="1656"/>
                      </a:lnTo>
                      <a:lnTo>
                        <a:pt x="4207" y="1651"/>
                      </a:lnTo>
                      <a:lnTo>
                        <a:pt x="4211" y="1656"/>
                      </a:lnTo>
                      <a:lnTo>
                        <a:pt x="4211" y="1679"/>
                      </a:lnTo>
                      <a:lnTo>
                        <a:pt x="4223" y="1680"/>
                      </a:lnTo>
                      <a:lnTo>
                        <a:pt x="4218" y="1683"/>
                      </a:lnTo>
                      <a:lnTo>
                        <a:pt x="4219" y="1690"/>
                      </a:lnTo>
                      <a:lnTo>
                        <a:pt x="4229" y="1688"/>
                      </a:lnTo>
                      <a:lnTo>
                        <a:pt x="4239" y="1693"/>
                      </a:lnTo>
                      <a:lnTo>
                        <a:pt x="4234" y="1700"/>
                      </a:lnTo>
                      <a:lnTo>
                        <a:pt x="4226" y="1708"/>
                      </a:lnTo>
                      <a:lnTo>
                        <a:pt x="4237" y="1710"/>
                      </a:lnTo>
                      <a:lnTo>
                        <a:pt x="4240" y="1718"/>
                      </a:lnTo>
                      <a:lnTo>
                        <a:pt x="4243" y="1710"/>
                      </a:lnTo>
                      <a:lnTo>
                        <a:pt x="4248" y="1712"/>
                      </a:lnTo>
                      <a:lnTo>
                        <a:pt x="4248" y="1724"/>
                      </a:lnTo>
                      <a:lnTo>
                        <a:pt x="4254" y="1721"/>
                      </a:lnTo>
                      <a:lnTo>
                        <a:pt x="4259" y="1724"/>
                      </a:lnTo>
                      <a:lnTo>
                        <a:pt x="4258" y="1734"/>
                      </a:lnTo>
                      <a:lnTo>
                        <a:pt x="4247" y="1740"/>
                      </a:lnTo>
                      <a:lnTo>
                        <a:pt x="4226" y="1740"/>
                      </a:lnTo>
                      <a:lnTo>
                        <a:pt x="4214" y="1747"/>
                      </a:lnTo>
                      <a:lnTo>
                        <a:pt x="4211" y="1753"/>
                      </a:lnTo>
                      <a:lnTo>
                        <a:pt x="4221" y="1745"/>
                      </a:lnTo>
                      <a:lnTo>
                        <a:pt x="4226" y="1749"/>
                      </a:lnTo>
                      <a:lnTo>
                        <a:pt x="4234" y="1747"/>
                      </a:lnTo>
                      <a:lnTo>
                        <a:pt x="4250" y="1747"/>
                      </a:lnTo>
                      <a:lnTo>
                        <a:pt x="4266" y="1742"/>
                      </a:lnTo>
                      <a:lnTo>
                        <a:pt x="4269" y="1743"/>
                      </a:lnTo>
                      <a:lnTo>
                        <a:pt x="4266" y="1754"/>
                      </a:lnTo>
                      <a:lnTo>
                        <a:pt x="4268" y="1755"/>
                      </a:lnTo>
                      <a:lnTo>
                        <a:pt x="4268" y="1764"/>
                      </a:lnTo>
                      <a:lnTo>
                        <a:pt x="4266" y="1771"/>
                      </a:lnTo>
                      <a:lnTo>
                        <a:pt x="4270" y="1769"/>
                      </a:lnTo>
                      <a:lnTo>
                        <a:pt x="4283" y="1770"/>
                      </a:lnTo>
                      <a:lnTo>
                        <a:pt x="4280" y="1781"/>
                      </a:lnTo>
                      <a:lnTo>
                        <a:pt x="4282" y="1785"/>
                      </a:lnTo>
                      <a:lnTo>
                        <a:pt x="4289" y="1787"/>
                      </a:lnTo>
                      <a:lnTo>
                        <a:pt x="4286" y="1792"/>
                      </a:lnTo>
                      <a:lnTo>
                        <a:pt x="4278" y="1796"/>
                      </a:lnTo>
                      <a:lnTo>
                        <a:pt x="4264" y="1798"/>
                      </a:lnTo>
                      <a:lnTo>
                        <a:pt x="4257" y="1794"/>
                      </a:lnTo>
                      <a:lnTo>
                        <a:pt x="4251" y="1797"/>
                      </a:lnTo>
                      <a:lnTo>
                        <a:pt x="4251" y="1802"/>
                      </a:lnTo>
                      <a:lnTo>
                        <a:pt x="4256" y="1806"/>
                      </a:lnTo>
                      <a:lnTo>
                        <a:pt x="4266" y="1803"/>
                      </a:lnTo>
                      <a:lnTo>
                        <a:pt x="4284" y="1804"/>
                      </a:lnTo>
                      <a:lnTo>
                        <a:pt x="4301" y="1803"/>
                      </a:lnTo>
                      <a:lnTo>
                        <a:pt x="4304" y="1814"/>
                      </a:lnTo>
                      <a:lnTo>
                        <a:pt x="4297" y="1819"/>
                      </a:lnTo>
                      <a:lnTo>
                        <a:pt x="4294" y="1825"/>
                      </a:lnTo>
                      <a:lnTo>
                        <a:pt x="4299" y="1828"/>
                      </a:lnTo>
                      <a:lnTo>
                        <a:pt x="4293" y="1833"/>
                      </a:lnTo>
                      <a:lnTo>
                        <a:pt x="4280" y="1836"/>
                      </a:lnTo>
                      <a:lnTo>
                        <a:pt x="4269" y="1851"/>
                      </a:lnTo>
                      <a:lnTo>
                        <a:pt x="4278" y="1850"/>
                      </a:lnTo>
                      <a:lnTo>
                        <a:pt x="4286" y="1842"/>
                      </a:lnTo>
                      <a:lnTo>
                        <a:pt x="4296" y="1841"/>
                      </a:lnTo>
                      <a:lnTo>
                        <a:pt x="4305" y="1837"/>
                      </a:lnTo>
                      <a:lnTo>
                        <a:pt x="4315" y="1852"/>
                      </a:lnTo>
                      <a:lnTo>
                        <a:pt x="4310" y="1853"/>
                      </a:lnTo>
                      <a:lnTo>
                        <a:pt x="4304" y="1860"/>
                      </a:lnTo>
                      <a:lnTo>
                        <a:pt x="4304" y="1866"/>
                      </a:lnTo>
                      <a:lnTo>
                        <a:pt x="4315" y="1861"/>
                      </a:lnTo>
                      <a:lnTo>
                        <a:pt x="4322" y="1864"/>
                      </a:lnTo>
                      <a:lnTo>
                        <a:pt x="4322" y="1867"/>
                      </a:lnTo>
                      <a:lnTo>
                        <a:pt x="4331" y="1878"/>
                      </a:lnTo>
                      <a:lnTo>
                        <a:pt x="4339" y="1884"/>
                      </a:lnTo>
                      <a:lnTo>
                        <a:pt x="4342" y="1893"/>
                      </a:lnTo>
                      <a:lnTo>
                        <a:pt x="4323" y="1907"/>
                      </a:lnTo>
                      <a:lnTo>
                        <a:pt x="4312" y="1907"/>
                      </a:lnTo>
                      <a:lnTo>
                        <a:pt x="4312" y="1914"/>
                      </a:lnTo>
                      <a:lnTo>
                        <a:pt x="4339" y="1912"/>
                      </a:lnTo>
                      <a:lnTo>
                        <a:pt x="4347" y="1922"/>
                      </a:lnTo>
                      <a:lnTo>
                        <a:pt x="4342" y="1932"/>
                      </a:lnTo>
                      <a:lnTo>
                        <a:pt x="4364" y="1939"/>
                      </a:lnTo>
                      <a:lnTo>
                        <a:pt x="4368" y="1953"/>
                      </a:lnTo>
                      <a:lnTo>
                        <a:pt x="4358" y="1963"/>
                      </a:lnTo>
                      <a:lnTo>
                        <a:pt x="4347" y="1974"/>
                      </a:lnTo>
                      <a:lnTo>
                        <a:pt x="4350" y="1987"/>
                      </a:lnTo>
                      <a:lnTo>
                        <a:pt x="4343" y="1989"/>
                      </a:lnTo>
                      <a:lnTo>
                        <a:pt x="4315" y="1973"/>
                      </a:lnTo>
                      <a:lnTo>
                        <a:pt x="4312" y="1979"/>
                      </a:lnTo>
                      <a:lnTo>
                        <a:pt x="4326" y="1984"/>
                      </a:lnTo>
                      <a:lnTo>
                        <a:pt x="4326" y="1986"/>
                      </a:lnTo>
                      <a:lnTo>
                        <a:pt x="4295" y="1990"/>
                      </a:lnTo>
                      <a:lnTo>
                        <a:pt x="4286" y="1992"/>
                      </a:lnTo>
                      <a:lnTo>
                        <a:pt x="4302" y="1996"/>
                      </a:lnTo>
                      <a:lnTo>
                        <a:pt x="4334" y="1995"/>
                      </a:lnTo>
                      <a:lnTo>
                        <a:pt x="4348" y="1997"/>
                      </a:lnTo>
                      <a:lnTo>
                        <a:pt x="4350" y="2002"/>
                      </a:lnTo>
                      <a:lnTo>
                        <a:pt x="4342" y="2003"/>
                      </a:lnTo>
                      <a:lnTo>
                        <a:pt x="4334" y="2009"/>
                      </a:lnTo>
                      <a:lnTo>
                        <a:pt x="4336" y="2013"/>
                      </a:lnTo>
                      <a:lnTo>
                        <a:pt x="4350" y="2022"/>
                      </a:lnTo>
                      <a:lnTo>
                        <a:pt x="4352" y="2028"/>
                      </a:lnTo>
                      <a:lnTo>
                        <a:pt x="4342" y="2027"/>
                      </a:lnTo>
                      <a:lnTo>
                        <a:pt x="4338" y="2036"/>
                      </a:lnTo>
                      <a:lnTo>
                        <a:pt x="4371" y="2034"/>
                      </a:lnTo>
                      <a:lnTo>
                        <a:pt x="4375" y="2055"/>
                      </a:lnTo>
                      <a:lnTo>
                        <a:pt x="4379" y="2060"/>
                      </a:lnTo>
                      <a:lnTo>
                        <a:pt x="4374" y="2065"/>
                      </a:lnTo>
                      <a:lnTo>
                        <a:pt x="4403" y="2068"/>
                      </a:lnTo>
                      <a:lnTo>
                        <a:pt x="4411" y="2073"/>
                      </a:lnTo>
                      <a:lnTo>
                        <a:pt x="4412" y="2084"/>
                      </a:lnTo>
                      <a:lnTo>
                        <a:pt x="4418" y="2079"/>
                      </a:lnTo>
                      <a:lnTo>
                        <a:pt x="4428" y="2079"/>
                      </a:lnTo>
                      <a:lnTo>
                        <a:pt x="4428" y="2089"/>
                      </a:lnTo>
                      <a:lnTo>
                        <a:pt x="4424" y="2097"/>
                      </a:lnTo>
                      <a:lnTo>
                        <a:pt x="4429" y="2102"/>
                      </a:lnTo>
                      <a:lnTo>
                        <a:pt x="4431" y="2110"/>
                      </a:lnTo>
                      <a:lnTo>
                        <a:pt x="4420" y="2122"/>
                      </a:lnTo>
                      <a:lnTo>
                        <a:pt x="4420" y="2126"/>
                      </a:lnTo>
                      <a:lnTo>
                        <a:pt x="4433" y="2119"/>
                      </a:lnTo>
                      <a:lnTo>
                        <a:pt x="4447" y="2130"/>
                      </a:lnTo>
                      <a:lnTo>
                        <a:pt x="4452" y="2125"/>
                      </a:lnTo>
                      <a:lnTo>
                        <a:pt x="4462" y="2120"/>
                      </a:lnTo>
                      <a:lnTo>
                        <a:pt x="4463" y="2129"/>
                      </a:lnTo>
                      <a:lnTo>
                        <a:pt x="4473" y="2132"/>
                      </a:lnTo>
                      <a:lnTo>
                        <a:pt x="4461" y="2162"/>
                      </a:lnTo>
                      <a:lnTo>
                        <a:pt x="4469" y="2154"/>
                      </a:lnTo>
                      <a:lnTo>
                        <a:pt x="4481" y="2138"/>
                      </a:lnTo>
                      <a:lnTo>
                        <a:pt x="4490" y="2131"/>
                      </a:lnTo>
                      <a:lnTo>
                        <a:pt x="4489" y="2145"/>
                      </a:lnTo>
                      <a:lnTo>
                        <a:pt x="4493" y="2145"/>
                      </a:lnTo>
                      <a:lnTo>
                        <a:pt x="4499" y="2137"/>
                      </a:lnTo>
                      <a:lnTo>
                        <a:pt x="4501" y="2149"/>
                      </a:lnTo>
                      <a:lnTo>
                        <a:pt x="4504" y="2158"/>
                      </a:lnTo>
                      <a:lnTo>
                        <a:pt x="4510" y="2164"/>
                      </a:lnTo>
                      <a:lnTo>
                        <a:pt x="4522" y="2167"/>
                      </a:lnTo>
                      <a:lnTo>
                        <a:pt x="4536" y="2174"/>
                      </a:lnTo>
                      <a:lnTo>
                        <a:pt x="4543" y="2170"/>
                      </a:lnTo>
                      <a:lnTo>
                        <a:pt x="4542" y="2163"/>
                      </a:lnTo>
                      <a:lnTo>
                        <a:pt x="4552" y="2156"/>
                      </a:lnTo>
                      <a:lnTo>
                        <a:pt x="4559" y="2165"/>
                      </a:lnTo>
                      <a:lnTo>
                        <a:pt x="4557" y="2174"/>
                      </a:lnTo>
                      <a:lnTo>
                        <a:pt x="4568" y="2176"/>
                      </a:lnTo>
                      <a:lnTo>
                        <a:pt x="4575" y="2181"/>
                      </a:lnTo>
                      <a:lnTo>
                        <a:pt x="4581" y="2183"/>
                      </a:lnTo>
                      <a:lnTo>
                        <a:pt x="4586" y="2192"/>
                      </a:lnTo>
                      <a:lnTo>
                        <a:pt x="4581" y="2199"/>
                      </a:lnTo>
                      <a:lnTo>
                        <a:pt x="4581" y="2203"/>
                      </a:lnTo>
                      <a:lnTo>
                        <a:pt x="4580" y="2206"/>
                      </a:lnTo>
                      <a:lnTo>
                        <a:pt x="4571" y="2208"/>
                      </a:lnTo>
                      <a:lnTo>
                        <a:pt x="4565" y="2206"/>
                      </a:lnTo>
                      <a:lnTo>
                        <a:pt x="4558" y="2207"/>
                      </a:lnTo>
                      <a:lnTo>
                        <a:pt x="4544" y="2213"/>
                      </a:lnTo>
                      <a:lnTo>
                        <a:pt x="4539" y="2216"/>
                      </a:lnTo>
                      <a:lnTo>
                        <a:pt x="4539" y="2218"/>
                      </a:lnTo>
                      <a:lnTo>
                        <a:pt x="4524" y="2228"/>
                      </a:lnTo>
                      <a:lnTo>
                        <a:pt x="4494" y="2232"/>
                      </a:lnTo>
                      <a:lnTo>
                        <a:pt x="4477" y="2238"/>
                      </a:lnTo>
                      <a:lnTo>
                        <a:pt x="4469" y="2246"/>
                      </a:lnTo>
                      <a:lnTo>
                        <a:pt x="4482" y="2246"/>
                      </a:lnTo>
                      <a:lnTo>
                        <a:pt x="4495" y="2242"/>
                      </a:lnTo>
                      <a:lnTo>
                        <a:pt x="4510" y="2233"/>
                      </a:lnTo>
                      <a:lnTo>
                        <a:pt x="4515" y="2235"/>
                      </a:lnTo>
                      <a:lnTo>
                        <a:pt x="4482" y="2251"/>
                      </a:lnTo>
                      <a:lnTo>
                        <a:pt x="4467" y="2256"/>
                      </a:lnTo>
                      <a:lnTo>
                        <a:pt x="4452" y="2256"/>
                      </a:lnTo>
                      <a:lnTo>
                        <a:pt x="4436" y="2280"/>
                      </a:lnTo>
                      <a:lnTo>
                        <a:pt x="4424" y="2276"/>
                      </a:lnTo>
                      <a:lnTo>
                        <a:pt x="4413" y="2267"/>
                      </a:lnTo>
                      <a:lnTo>
                        <a:pt x="4399" y="2264"/>
                      </a:lnTo>
                      <a:lnTo>
                        <a:pt x="4386" y="2265"/>
                      </a:lnTo>
                      <a:lnTo>
                        <a:pt x="4387" y="2274"/>
                      </a:lnTo>
                      <a:lnTo>
                        <a:pt x="4404" y="2276"/>
                      </a:lnTo>
                      <a:lnTo>
                        <a:pt x="4419" y="2282"/>
                      </a:lnTo>
                      <a:lnTo>
                        <a:pt x="4430" y="2289"/>
                      </a:lnTo>
                      <a:lnTo>
                        <a:pt x="4426" y="2314"/>
                      </a:lnTo>
                      <a:lnTo>
                        <a:pt x="4438" y="2308"/>
                      </a:lnTo>
                      <a:lnTo>
                        <a:pt x="4451" y="2298"/>
                      </a:lnTo>
                      <a:lnTo>
                        <a:pt x="4456" y="2291"/>
                      </a:lnTo>
                      <a:lnTo>
                        <a:pt x="4468" y="2283"/>
                      </a:lnTo>
                      <a:lnTo>
                        <a:pt x="4479" y="2272"/>
                      </a:lnTo>
                      <a:lnTo>
                        <a:pt x="4496" y="2265"/>
                      </a:lnTo>
                      <a:lnTo>
                        <a:pt x="4506" y="2251"/>
                      </a:lnTo>
                      <a:lnTo>
                        <a:pt x="4519" y="2244"/>
                      </a:lnTo>
                      <a:lnTo>
                        <a:pt x="4547" y="2237"/>
                      </a:lnTo>
                      <a:lnTo>
                        <a:pt x="4563" y="2240"/>
                      </a:lnTo>
                      <a:lnTo>
                        <a:pt x="4569" y="2238"/>
                      </a:lnTo>
                      <a:lnTo>
                        <a:pt x="4560" y="2234"/>
                      </a:lnTo>
                      <a:lnTo>
                        <a:pt x="4546" y="2231"/>
                      </a:lnTo>
                      <a:lnTo>
                        <a:pt x="4530" y="2234"/>
                      </a:lnTo>
                      <a:lnTo>
                        <a:pt x="4538" y="2229"/>
                      </a:lnTo>
                      <a:lnTo>
                        <a:pt x="4555" y="2226"/>
                      </a:lnTo>
                      <a:lnTo>
                        <a:pt x="4582" y="2228"/>
                      </a:lnTo>
                      <a:lnTo>
                        <a:pt x="4594" y="2228"/>
                      </a:lnTo>
                      <a:lnTo>
                        <a:pt x="4596" y="2233"/>
                      </a:lnTo>
                      <a:lnTo>
                        <a:pt x="4595" y="2243"/>
                      </a:lnTo>
                      <a:lnTo>
                        <a:pt x="4597" y="2253"/>
                      </a:lnTo>
                      <a:lnTo>
                        <a:pt x="4598" y="2265"/>
                      </a:lnTo>
                      <a:lnTo>
                        <a:pt x="4591" y="2275"/>
                      </a:lnTo>
                      <a:lnTo>
                        <a:pt x="4590" y="2285"/>
                      </a:lnTo>
                      <a:lnTo>
                        <a:pt x="4592" y="2301"/>
                      </a:lnTo>
                      <a:lnTo>
                        <a:pt x="4595" y="2301"/>
                      </a:lnTo>
                      <a:lnTo>
                        <a:pt x="4607" y="2274"/>
                      </a:lnTo>
                      <a:lnTo>
                        <a:pt x="4616" y="2267"/>
                      </a:lnTo>
                      <a:lnTo>
                        <a:pt x="4629" y="2266"/>
                      </a:lnTo>
                      <a:lnTo>
                        <a:pt x="4637" y="2269"/>
                      </a:lnTo>
                      <a:lnTo>
                        <a:pt x="4633" y="2274"/>
                      </a:lnTo>
                      <a:lnTo>
                        <a:pt x="4667" y="2286"/>
                      </a:lnTo>
                      <a:lnTo>
                        <a:pt x="4668" y="2289"/>
                      </a:lnTo>
                      <a:lnTo>
                        <a:pt x="4662" y="2293"/>
                      </a:lnTo>
                      <a:lnTo>
                        <a:pt x="4668" y="2303"/>
                      </a:lnTo>
                      <a:lnTo>
                        <a:pt x="4675" y="2307"/>
                      </a:lnTo>
                      <a:lnTo>
                        <a:pt x="4676" y="2313"/>
                      </a:lnTo>
                      <a:lnTo>
                        <a:pt x="4680" y="2315"/>
                      </a:lnTo>
                      <a:lnTo>
                        <a:pt x="4680" y="2323"/>
                      </a:lnTo>
                      <a:lnTo>
                        <a:pt x="4675" y="2325"/>
                      </a:lnTo>
                      <a:lnTo>
                        <a:pt x="4670" y="2330"/>
                      </a:lnTo>
                      <a:lnTo>
                        <a:pt x="4648" y="2321"/>
                      </a:lnTo>
                      <a:lnTo>
                        <a:pt x="4655" y="2334"/>
                      </a:lnTo>
                      <a:lnTo>
                        <a:pt x="4660" y="2336"/>
                      </a:lnTo>
                      <a:lnTo>
                        <a:pt x="4668" y="2336"/>
                      </a:lnTo>
                      <a:lnTo>
                        <a:pt x="4672" y="2350"/>
                      </a:lnTo>
                      <a:lnTo>
                        <a:pt x="4668" y="2353"/>
                      </a:lnTo>
                      <a:lnTo>
                        <a:pt x="4668" y="2357"/>
                      </a:lnTo>
                      <a:lnTo>
                        <a:pt x="4677" y="2371"/>
                      </a:lnTo>
                      <a:lnTo>
                        <a:pt x="4677" y="2373"/>
                      </a:lnTo>
                      <a:lnTo>
                        <a:pt x="4667" y="2372"/>
                      </a:lnTo>
                      <a:lnTo>
                        <a:pt x="4664" y="2378"/>
                      </a:lnTo>
                      <a:lnTo>
                        <a:pt x="4681" y="2383"/>
                      </a:lnTo>
                      <a:lnTo>
                        <a:pt x="4686" y="2395"/>
                      </a:lnTo>
                      <a:lnTo>
                        <a:pt x="4671" y="2394"/>
                      </a:lnTo>
                      <a:lnTo>
                        <a:pt x="4664" y="2391"/>
                      </a:lnTo>
                      <a:lnTo>
                        <a:pt x="4668" y="239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16" name="Freeform 305"/>
                <p:cNvSpPr>
                  <a:spLocks noChangeAspect="1"/>
                </p:cNvSpPr>
                <p:nvPr/>
              </p:nvSpPr>
              <p:spPr bwMode="gray">
                <a:xfrm>
                  <a:off x="1437" y="1025"/>
                  <a:ext cx="39" cy="63"/>
                </a:xfrm>
                <a:custGeom>
                  <a:avLst/>
                  <a:gdLst/>
                  <a:ahLst/>
                  <a:cxnLst>
                    <a:cxn ang="0">
                      <a:pos x="197" y="156"/>
                    </a:cxn>
                    <a:cxn ang="0">
                      <a:pos x="180" y="119"/>
                    </a:cxn>
                    <a:cxn ang="0">
                      <a:pos x="140" y="109"/>
                    </a:cxn>
                    <a:cxn ang="0">
                      <a:pos x="128" y="97"/>
                    </a:cxn>
                    <a:cxn ang="0">
                      <a:pos x="132" y="73"/>
                    </a:cxn>
                    <a:cxn ang="0">
                      <a:pos x="121" y="63"/>
                    </a:cxn>
                    <a:cxn ang="0">
                      <a:pos x="95" y="44"/>
                    </a:cxn>
                    <a:cxn ang="0">
                      <a:pos x="22" y="0"/>
                    </a:cxn>
                    <a:cxn ang="0">
                      <a:pos x="6" y="25"/>
                    </a:cxn>
                    <a:cxn ang="0">
                      <a:pos x="4" y="44"/>
                    </a:cxn>
                    <a:cxn ang="0">
                      <a:pos x="9" y="65"/>
                    </a:cxn>
                    <a:cxn ang="0">
                      <a:pos x="18" y="82"/>
                    </a:cxn>
                    <a:cxn ang="0">
                      <a:pos x="0" y="98"/>
                    </a:cxn>
                    <a:cxn ang="0">
                      <a:pos x="20" y="127"/>
                    </a:cxn>
                    <a:cxn ang="0">
                      <a:pos x="21" y="161"/>
                    </a:cxn>
                    <a:cxn ang="0">
                      <a:pos x="34" y="173"/>
                    </a:cxn>
                    <a:cxn ang="0">
                      <a:pos x="27" y="184"/>
                    </a:cxn>
                    <a:cxn ang="0">
                      <a:pos x="54" y="187"/>
                    </a:cxn>
                    <a:cxn ang="0">
                      <a:pos x="83" y="215"/>
                    </a:cxn>
                    <a:cxn ang="0">
                      <a:pos x="79" y="226"/>
                    </a:cxn>
                    <a:cxn ang="0">
                      <a:pos x="35" y="236"/>
                    </a:cxn>
                    <a:cxn ang="0">
                      <a:pos x="63" y="300"/>
                    </a:cxn>
                    <a:cxn ang="0">
                      <a:pos x="86" y="316"/>
                    </a:cxn>
                    <a:cxn ang="0">
                      <a:pos x="97" y="295"/>
                    </a:cxn>
                    <a:cxn ang="0">
                      <a:pos x="91" y="292"/>
                    </a:cxn>
                    <a:cxn ang="0">
                      <a:pos x="120" y="290"/>
                    </a:cxn>
                    <a:cxn ang="0">
                      <a:pos x="170" y="268"/>
                    </a:cxn>
                    <a:cxn ang="0">
                      <a:pos x="185" y="275"/>
                    </a:cxn>
                    <a:cxn ang="0">
                      <a:pos x="190" y="264"/>
                    </a:cxn>
                    <a:cxn ang="0">
                      <a:pos x="197" y="233"/>
                    </a:cxn>
                    <a:cxn ang="0">
                      <a:pos x="186" y="221"/>
                    </a:cxn>
                    <a:cxn ang="0">
                      <a:pos x="185" y="219"/>
                    </a:cxn>
                    <a:cxn ang="0">
                      <a:pos x="197" y="163"/>
                    </a:cxn>
                  </a:cxnLst>
                  <a:rect l="0" t="0" r="r" b="b"/>
                  <a:pathLst>
                    <a:path w="197" h="316">
                      <a:moveTo>
                        <a:pt x="197" y="163"/>
                      </a:moveTo>
                      <a:lnTo>
                        <a:pt x="197" y="156"/>
                      </a:lnTo>
                      <a:lnTo>
                        <a:pt x="196" y="149"/>
                      </a:lnTo>
                      <a:lnTo>
                        <a:pt x="180" y="119"/>
                      </a:lnTo>
                      <a:lnTo>
                        <a:pt x="156" y="102"/>
                      </a:lnTo>
                      <a:lnTo>
                        <a:pt x="140" y="109"/>
                      </a:lnTo>
                      <a:lnTo>
                        <a:pt x="127" y="107"/>
                      </a:lnTo>
                      <a:lnTo>
                        <a:pt x="128" y="97"/>
                      </a:lnTo>
                      <a:lnTo>
                        <a:pt x="128" y="86"/>
                      </a:lnTo>
                      <a:lnTo>
                        <a:pt x="132" y="73"/>
                      </a:lnTo>
                      <a:lnTo>
                        <a:pt x="127" y="65"/>
                      </a:lnTo>
                      <a:lnTo>
                        <a:pt x="121" y="63"/>
                      </a:lnTo>
                      <a:lnTo>
                        <a:pt x="106" y="47"/>
                      </a:lnTo>
                      <a:lnTo>
                        <a:pt x="95" y="44"/>
                      </a:lnTo>
                      <a:lnTo>
                        <a:pt x="53" y="7"/>
                      </a:lnTo>
                      <a:lnTo>
                        <a:pt x="22" y="0"/>
                      </a:lnTo>
                      <a:lnTo>
                        <a:pt x="5" y="16"/>
                      </a:lnTo>
                      <a:lnTo>
                        <a:pt x="6" y="25"/>
                      </a:lnTo>
                      <a:lnTo>
                        <a:pt x="4" y="27"/>
                      </a:lnTo>
                      <a:lnTo>
                        <a:pt x="4" y="44"/>
                      </a:lnTo>
                      <a:lnTo>
                        <a:pt x="5" y="52"/>
                      </a:lnTo>
                      <a:lnTo>
                        <a:pt x="9" y="65"/>
                      </a:lnTo>
                      <a:lnTo>
                        <a:pt x="15" y="70"/>
                      </a:lnTo>
                      <a:lnTo>
                        <a:pt x="18" y="82"/>
                      </a:lnTo>
                      <a:lnTo>
                        <a:pt x="14" y="90"/>
                      </a:lnTo>
                      <a:lnTo>
                        <a:pt x="0" y="98"/>
                      </a:lnTo>
                      <a:lnTo>
                        <a:pt x="13" y="124"/>
                      </a:lnTo>
                      <a:lnTo>
                        <a:pt x="20" y="127"/>
                      </a:lnTo>
                      <a:lnTo>
                        <a:pt x="18" y="139"/>
                      </a:lnTo>
                      <a:lnTo>
                        <a:pt x="21" y="161"/>
                      </a:lnTo>
                      <a:lnTo>
                        <a:pt x="31" y="163"/>
                      </a:lnTo>
                      <a:lnTo>
                        <a:pt x="34" y="173"/>
                      </a:lnTo>
                      <a:lnTo>
                        <a:pt x="24" y="177"/>
                      </a:lnTo>
                      <a:lnTo>
                        <a:pt x="27" y="184"/>
                      </a:lnTo>
                      <a:lnTo>
                        <a:pt x="46" y="190"/>
                      </a:lnTo>
                      <a:lnTo>
                        <a:pt x="54" y="187"/>
                      </a:lnTo>
                      <a:lnTo>
                        <a:pt x="85" y="203"/>
                      </a:lnTo>
                      <a:lnTo>
                        <a:pt x="83" y="215"/>
                      </a:lnTo>
                      <a:lnTo>
                        <a:pt x="89" y="216"/>
                      </a:lnTo>
                      <a:lnTo>
                        <a:pt x="79" y="226"/>
                      </a:lnTo>
                      <a:lnTo>
                        <a:pt x="38" y="224"/>
                      </a:lnTo>
                      <a:lnTo>
                        <a:pt x="35" y="236"/>
                      </a:lnTo>
                      <a:lnTo>
                        <a:pt x="72" y="279"/>
                      </a:lnTo>
                      <a:lnTo>
                        <a:pt x="63" y="300"/>
                      </a:lnTo>
                      <a:lnTo>
                        <a:pt x="65" y="307"/>
                      </a:lnTo>
                      <a:lnTo>
                        <a:pt x="86" y="316"/>
                      </a:lnTo>
                      <a:lnTo>
                        <a:pt x="97" y="300"/>
                      </a:lnTo>
                      <a:lnTo>
                        <a:pt x="97" y="295"/>
                      </a:lnTo>
                      <a:lnTo>
                        <a:pt x="94" y="290"/>
                      </a:lnTo>
                      <a:lnTo>
                        <a:pt x="91" y="292"/>
                      </a:lnTo>
                      <a:lnTo>
                        <a:pt x="106" y="275"/>
                      </a:lnTo>
                      <a:lnTo>
                        <a:pt x="120" y="290"/>
                      </a:lnTo>
                      <a:lnTo>
                        <a:pt x="133" y="287"/>
                      </a:lnTo>
                      <a:lnTo>
                        <a:pt x="170" y="268"/>
                      </a:lnTo>
                      <a:lnTo>
                        <a:pt x="181" y="270"/>
                      </a:lnTo>
                      <a:lnTo>
                        <a:pt x="185" y="275"/>
                      </a:lnTo>
                      <a:lnTo>
                        <a:pt x="188" y="271"/>
                      </a:lnTo>
                      <a:lnTo>
                        <a:pt x="190" y="264"/>
                      </a:lnTo>
                      <a:lnTo>
                        <a:pt x="196" y="249"/>
                      </a:lnTo>
                      <a:lnTo>
                        <a:pt x="197" y="233"/>
                      </a:lnTo>
                      <a:lnTo>
                        <a:pt x="193" y="227"/>
                      </a:lnTo>
                      <a:lnTo>
                        <a:pt x="186" y="221"/>
                      </a:lnTo>
                      <a:lnTo>
                        <a:pt x="186" y="225"/>
                      </a:lnTo>
                      <a:lnTo>
                        <a:pt x="185" y="219"/>
                      </a:lnTo>
                      <a:lnTo>
                        <a:pt x="185" y="174"/>
                      </a:lnTo>
                      <a:lnTo>
                        <a:pt x="197" y="16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17" name="Freeform 306"/>
                <p:cNvSpPr>
                  <a:spLocks noChangeAspect="1"/>
                </p:cNvSpPr>
                <p:nvPr/>
              </p:nvSpPr>
              <p:spPr bwMode="gray">
                <a:xfrm>
                  <a:off x="1356" y="1000"/>
                  <a:ext cx="74" cy="86"/>
                </a:xfrm>
                <a:custGeom>
                  <a:avLst/>
                  <a:gdLst/>
                  <a:ahLst/>
                  <a:cxnLst>
                    <a:cxn ang="0">
                      <a:pos x="318" y="278"/>
                    </a:cxn>
                    <a:cxn ang="0">
                      <a:pos x="327" y="224"/>
                    </a:cxn>
                    <a:cxn ang="0">
                      <a:pos x="332" y="197"/>
                    </a:cxn>
                    <a:cxn ang="0">
                      <a:pos x="321" y="194"/>
                    </a:cxn>
                    <a:cxn ang="0">
                      <a:pos x="300" y="176"/>
                    </a:cxn>
                    <a:cxn ang="0">
                      <a:pos x="297" y="141"/>
                    </a:cxn>
                    <a:cxn ang="0">
                      <a:pos x="245" y="131"/>
                    </a:cxn>
                    <a:cxn ang="0">
                      <a:pos x="236" y="133"/>
                    </a:cxn>
                    <a:cxn ang="0">
                      <a:pos x="232" y="101"/>
                    </a:cxn>
                    <a:cxn ang="0">
                      <a:pos x="220" y="85"/>
                    </a:cxn>
                    <a:cxn ang="0">
                      <a:pos x="210" y="76"/>
                    </a:cxn>
                    <a:cxn ang="0">
                      <a:pos x="176" y="44"/>
                    </a:cxn>
                    <a:cxn ang="0">
                      <a:pos x="148" y="76"/>
                    </a:cxn>
                    <a:cxn ang="0">
                      <a:pos x="143" y="114"/>
                    </a:cxn>
                    <a:cxn ang="0">
                      <a:pos x="130" y="22"/>
                    </a:cxn>
                    <a:cxn ang="0">
                      <a:pos x="108" y="16"/>
                    </a:cxn>
                    <a:cxn ang="0">
                      <a:pos x="84" y="0"/>
                    </a:cxn>
                    <a:cxn ang="0">
                      <a:pos x="11" y="16"/>
                    </a:cxn>
                    <a:cxn ang="0">
                      <a:pos x="5" y="101"/>
                    </a:cxn>
                    <a:cxn ang="0">
                      <a:pos x="40" y="96"/>
                    </a:cxn>
                    <a:cxn ang="0">
                      <a:pos x="42" y="145"/>
                    </a:cxn>
                    <a:cxn ang="0">
                      <a:pos x="55" y="155"/>
                    </a:cxn>
                    <a:cxn ang="0">
                      <a:pos x="80" y="109"/>
                    </a:cxn>
                    <a:cxn ang="0">
                      <a:pos x="95" y="130"/>
                    </a:cxn>
                    <a:cxn ang="0">
                      <a:pos x="81" y="155"/>
                    </a:cxn>
                    <a:cxn ang="0">
                      <a:pos x="97" y="162"/>
                    </a:cxn>
                    <a:cxn ang="0">
                      <a:pos x="123" y="168"/>
                    </a:cxn>
                    <a:cxn ang="0">
                      <a:pos x="96" y="201"/>
                    </a:cxn>
                    <a:cxn ang="0">
                      <a:pos x="121" y="228"/>
                    </a:cxn>
                    <a:cxn ang="0">
                      <a:pos x="65" y="225"/>
                    </a:cxn>
                    <a:cxn ang="0">
                      <a:pos x="42" y="253"/>
                    </a:cxn>
                    <a:cxn ang="0">
                      <a:pos x="79" y="307"/>
                    </a:cxn>
                    <a:cxn ang="0">
                      <a:pos x="118" y="290"/>
                    </a:cxn>
                    <a:cxn ang="0">
                      <a:pos x="157" y="282"/>
                    </a:cxn>
                    <a:cxn ang="0">
                      <a:pos x="180" y="305"/>
                    </a:cxn>
                    <a:cxn ang="0">
                      <a:pos x="230" y="305"/>
                    </a:cxn>
                    <a:cxn ang="0">
                      <a:pos x="250" y="322"/>
                    </a:cxn>
                    <a:cxn ang="0">
                      <a:pos x="257" y="328"/>
                    </a:cxn>
                    <a:cxn ang="0">
                      <a:pos x="277" y="388"/>
                    </a:cxn>
                    <a:cxn ang="0">
                      <a:pos x="301" y="416"/>
                    </a:cxn>
                    <a:cxn ang="0">
                      <a:pos x="326" y="415"/>
                    </a:cxn>
                    <a:cxn ang="0">
                      <a:pos x="360" y="395"/>
                    </a:cxn>
                    <a:cxn ang="0">
                      <a:pos x="337" y="301"/>
                    </a:cxn>
                  </a:cxnLst>
                  <a:rect l="0" t="0" r="r" b="b"/>
                  <a:pathLst>
                    <a:path w="368" h="430">
                      <a:moveTo>
                        <a:pt x="337" y="301"/>
                      </a:moveTo>
                      <a:lnTo>
                        <a:pt x="333" y="284"/>
                      </a:lnTo>
                      <a:lnTo>
                        <a:pt x="318" y="278"/>
                      </a:lnTo>
                      <a:lnTo>
                        <a:pt x="320" y="260"/>
                      </a:lnTo>
                      <a:lnTo>
                        <a:pt x="316" y="243"/>
                      </a:lnTo>
                      <a:lnTo>
                        <a:pt x="327" y="224"/>
                      </a:lnTo>
                      <a:lnTo>
                        <a:pt x="328" y="211"/>
                      </a:lnTo>
                      <a:lnTo>
                        <a:pt x="332" y="204"/>
                      </a:lnTo>
                      <a:lnTo>
                        <a:pt x="332" y="197"/>
                      </a:lnTo>
                      <a:lnTo>
                        <a:pt x="327" y="190"/>
                      </a:lnTo>
                      <a:lnTo>
                        <a:pt x="323" y="187"/>
                      </a:lnTo>
                      <a:lnTo>
                        <a:pt x="321" y="194"/>
                      </a:lnTo>
                      <a:lnTo>
                        <a:pt x="311" y="177"/>
                      </a:lnTo>
                      <a:lnTo>
                        <a:pt x="312" y="177"/>
                      </a:lnTo>
                      <a:lnTo>
                        <a:pt x="300" y="176"/>
                      </a:lnTo>
                      <a:lnTo>
                        <a:pt x="299" y="171"/>
                      </a:lnTo>
                      <a:lnTo>
                        <a:pt x="304" y="158"/>
                      </a:lnTo>
                      <a:lnTo>
                        <a:pt x="297" y="141"/>
                      </a:lnTo>
                      <a:lnTo>
                        <a:pt x="266" y="118"/>
                      </a:lnTo>
                      <a:lnTo>
                        <a:pt x="261" y="125"/>
                      </a:lnTo>
                      <a:lnTo>
                        <a:pt x="245" y="131"/>
                      </a:lnTo>
                      <a:lnTo>
                        <a:pt x="237" y="141"/>
                      </a:lnTo>
                      <a:lnTo>
                        <a:pt x="235" y="139"/>
                      </a:lnTo>
                      <a:lnTo>
                        <a:pt x="236" y="133"/>
                      </a:lnTo>
                      <a:lnTo>
                        <a:pt x="227" y="128"/>
                      </a:lnTo>
                      <a:lnTo>
                        <a:pt x="227" y="119"/>
                      </a:lnTo>
                      <a:lnTo>
                        <a:pt x="232" y="101"/>
                      </a:lnTo>
                      <a:lnTo>
                        <a:pt x="231" y="85"/>
                      </a:lnTo>
                      <a:lnTo>
                        <a:pt x="223" y="75"/>
                      </a:lnTo>
                      <a:lnTo>
                        <a:pt x="220" y="85"/>
                      </a:lnTo>
                      <a:lnTo>
                        <a:pt x="211" y="90"/>
                      </a:lnTo>
                      <a:lnTo>
                        <a:pt x="211" y="85"/>
                      </a:lnTo>
                      <a:lnTo>
                        <a:pt x="210" y="76"/>
                      </a:lnTo>
                      <a:lnTo>
                        <a:pt x="200" y="69"/>
                      </a:lnTo>
                      <a:lnTo>
                        <a:pt x="193" y="53"/>
                      </a:lnTo>
                      <a:lnTo>
                        <a:pt x="176" y="44"/>
                      </a:lnTo>
                      <a:lnTo>
                        <a:pt x="166" y="44"/>
                      </a:lnTo>
                      <a:lnTo>
                        <a:pt x="151" y="65"/>
                      </a:lnTo>
                      <a:lnTo>
                        <a:pt x="148" y="76"/>
                      </a:lnTo>
                      <a:lnTo>
                        <a:pt x="148" y="93"/>
                      </a:lnTo>
                      <a:lnTo>
                        <a:pt x="146" y="104"/>
                      </a:lnTo>
                      <a:lnTo>
                        <a:pt x="143" y="114"/>
                      </a:lnTo>
                      <a:lnTo>
                        <a:pt x="129" y="96"/>
                      </a:lnTo>
                      <a:lnTo>
                        <a:pt x="134" y="33"/>
                      </a:lnTo>
                      <a:lnTo>
                        <a:pt x="130" y="22"/>
                      </a:lnTo>
                      <a:lnTo>
                        <a:pt x="116" y="21"/>
                      </a:lnTo>
                      <a:lnTo>
                        <a:pt x="103" y="27"/>
                      </a:lnTo>
                      <a:lnTo>
                        <a:pt x="108" y="16"/>
                      </a:lnTo>
                      <a:lnTo>
                        <a:pt x="106" y="11"/>
                      </a:lnTo>
                      <a:lnTo>
                        <a:pt x="95" y="4"/>
                      </a:lnTo>
                      <a:lnTo>
                        <a:pt x="84" y="0"/>
                      </a:lnTo>
                      <a:lnTo>
                        <a:pt x="62" y="13"/>
                      </a:lnTo>
                      <a:lnTo>
                        <a:pt x="22" y="22"/>
                      </a:lnTo>
                      <a:lnTo>
                        <a:pt x="11" y="16"/>
                      </a:lnTo>
                      <a:lnTo>
                        <a:pt x="9" y="21"/>
                      </a:lnTo>
                      <a:lnTo>
                        <a:pt x="0" y="56"/>
                      </a:lnTo>
                      <a:lnTo>
                        <a:pt x="5" y="101"/>
                      </a:lnTo>
                      <a:lnTo>
                        <a:pt x="6" y="104"/>
                      </a:lnTo>
                      <a:lnTo>
                        <a:pt x="17" y="107"/>
                      </a:lnTo>
                      <a:lnTo>
                        <a:pt x="40" y="96"/>
                      </a:lnTo>
                      <a:lnTo>
                        <a:pt x="52" y="98"/>
                      </a:lnTo>
                      <a:lnTo>
                        <a:pt x="52" y="114"/>
                      </a:lnTo>
                      <a:lnTo>
                        <a:pt x="42" y="145"/>
                      </a:lnTo>
                      <a:lnTo>
                        <a:pt x="36" y="150"/>
                      </a:lnTo>
                      <a:lnTo>
                        <a:pt x="41" y="161"/>
                      </a:lnTo>
                      <a:lnTo>
                        <a:pt x="55" y="155"/>
                      </a:lnTo>
                      <a:lnTo>
                        <a:pt x="67" y="120"/>
                      </a:lnTo>
                      <a:lnTo>
                        <a:pt x="75" y="117"/>
                      </a:lnTo>
                      <a:lnTo>
                        <a:pt x="80" y="109"/>
                      </a:lnTo>
                      <a:lnTo>
                        <a:pt x="87" y="111"/>
                      </a:lnTo>
                      <a:lnTo>
                        <a:pt x="92" y="117"/>
                      </a:lnTo>
                      <a:lnTo>
                        <a:pt x="95" y="130"/>
                      </a:lnTo>
                      <a:lnTo>
                        <a:pt x="92" y="139"/>
                      </a:lnTo>
                      <a:lnTo>
                        <a:pt x="89" y="146"/>
                      </a:lnTo>
                      <a:lnTo>
                        <a:pt x="81" y="155"/>
                      </a:lnTo>
                      <a:lnTo>
                        <a:pt x="83" y="171"/>
                      </a:lnTo>
                      <a:lnTo>
                        <a:pt x="92" y="174"/>
                      </a:lnTo>
                      <a:lnTo>
                        <a:pt x="97" y="162"/>
                      </a:lnTo>
                      <a:lnTo>
                        <a:pt x="102" y="165"/>
                      </a:lnTo>
                      <a:lnTo>
                        <a:pt x="103" y="176"/>
                      </a:lnTo>
                      <a:lnTo>
                        <a:pt x="123" y="168"/>
                      </a:lnTo>
                      <a:lnTo>
                        <a:pt x="122" y="181"/>
                      </a:lnTo>
                      <a:lnTo>
                        <a:pt x="117" y="190"/>
                      </a:lnTo>
                      <a:lnTo>
                        <a:pt x="96" y="201"/>
                      </a:lnTo>
                      <a:lnTo>
                        <a:pt x="94" y="210"/>
                      </a:lnTo>
                      <a:lnTo>
                        <a:pt x="127" y="216"/>
                      </a:lnTo>
                      <a:lnTo>
                        <a:pt x="121" y="228"/>
                      </a:lnTo>
                      <a:lnTo>
                        <a:pt x="118" y="242"/>
                      </a:lnTo>
                      <a:lnTo>
                        <a:pt x="92" y="240"/>
                      </a:lnTo>
                      <a:lnTo>
                        <a:pt x="65" y="225"/>
                      </a:lnTo>
                      <a:lnTo>
                        <a:pt x="47" y="228"/>
                      </a:lnTo>
                      <a:lnTo>
                        <a:pt x="41" y="236"/>
                      </a:lnTo>
                      <a:lnTo>
                        <a:pt x="42" y="253"/>
                      </a:lnTo>
                      <a:lnTo>
                        <a:pt x="43" y="268"/>
                      </a:lnTo>
                      <a:lnTo>
                        <a:pt x="57" y="290"/>
                      </a:lnTo>
                      <a:lnTo>
                        <a:pt x="79" y="307"/>
                      </a:lnTo>
                      <a:lnTo>
                        <a:pt x="103" y="310"/>
                      </a:lnTo>
                      <a:lnTo>
                        <a:pt x="111" y="303"/>
                      </a:lnTo>
                      <a:lnTo>
                        <a:pt x="118" y="290"/>
                      </a:lnTo>
                      <a:lnTo>
                        <a:pt x="127" y="290"/>
                      </a:lnTo>
                      <a:lnTo>
                        <a:pt x="159" y="274"/>
                      </a:lnTo>
                      <a:lnTo>
                        <a:pt x="157" y="282"/>
                      </a:lnTo>
                      <a:lnTo>
                        <a:pt x="159" y="295"/>
                      </a:lnTo>
                      <a:lnTo>
                        <a:pt x="170" y="305"/>
                      </a:lnTo>
                      <a:lnTo>
                        <a:pt x="180" y="305"/>
                      </a:lnTo>
                      <a:lnTo>
                        <a:pt x="191" y="297"/>
                      </a:lnTo>
                      <a:lnTo>
                        <a:pt x="203" y="297"/>
                      </a:lnTo>
                      <a:lnTo>
                        <a:pt x="230" y="305"/>
                      </a:lnTo>
                      <a:lnTo>
                        <a:pt x="234" y="312"/>
                      </a:lnTo>
                      <a:lnTo>
                        <a:pt x="234" y="321"/>
                      </a:lnTo>
                      <a:lnTo>
                        <a:pt x="250" y="322"/>
                      </a:lnTo>
                      <a:lnTo>
                        <a:pt x="253" y="316"/>
                      </a:lnTo>
                      <a:lnTo>
                        <a:pt x="256" y="318"/>
                      </a:lnTo>
                      <a:lnTo>
                        <a:pt x="257" y="328"/>
                      </a:lnTo>
                      <a:lnTo>
                        <a:pt x="268" y="343"/>
                      </a:lnTo>
                      <a:lnTo>
                        <a:pt x="268" y="366"/>
                      </a:lnTo>
                      <a:lnTo>
                        <a:pt x="277" y="388"/>
                      </a:lnTo>
                      <a:lnTo>
                        <a:pt x="278" y="399"/>
                      </a:lnTo>
                      <a:lnTo>
                        <a:pt x="294" y="418"/>
                      </a:lnTo>
                      <a:lnTo>
                        <a:pt x="301" y="416"/>
                      </a:lnTo>
                      <a:lnTo>
                        <a:pt x="313" y="430"/>
                      </a:lnTo>
                      <a:lnTo>
                        <a:pt x="318" y="420"/>
                      </a:lnTo>
                      <a:lnTo>
                        <a:pt x="326" y="415"/>
                      </a:lnTo>
                      <a:lnTo>
                        <a:pt x="339" y="416"/>
                      </a:lnTo>
                      <a:lnTo>
                        <a:pt x="355" y="410"/>
                      </a:lnTo>
                      <a:lnTo>
                        <a:pt x="360" y="395"/>
                      </a:lnTo>
                      <a:lnTo>
                        <a:pt x="359" y="382"/>
                      </a:lnTo>
                      <a:lnTo>
                        <a:pt x="368" y="357"/>
                      </a:lnTo>
                      <a:lnTo>
                        <a:pt x="337" y="30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18" name="Freeform 307"/>
                <p:cNvSpPr>
                  <a:spLocks noChangeAspect="1"/>
                </p:cNvSpPr>
                <p:nvPr/>
              </p:nvSpPr>
              <p:spPr bwMode="gray">
                <a:xfrm>
                  <a:off x="1462" y="960"/>
                  <a:ext cx="121" cy="112"/>
                </a:xfrm>
                <a:custGeom>
                  <a:avLst/>
                  <a:gdLst/>
                  <a:ahLst/>
                  <a:cxnLst>
                    <a:cxn ang="0">
                      <a:pos x="22" y="39"/>
                    </a:cxn>
                    <a:cxn ang="0">
                      <a:pos x="18" y="69"/>
                    </a:cxn>
                    <a:cxn ang="0">
                      <a:pos x="88" y="118"/>
                    </a:cxn>
                    <a:cxn ang="0">
                      <a:pos x="103" y="142"/>
                    </a:cxn>
                    <a:cxn ang="0">
                      <a:pos x="45" y="146"/>
                    </a:cxn>
                    <a:cxn ang="0">
                      <a:pos x="39" y="178"/>
                    </a:cxn>
                    <a:cxn ang="0">
                      <a:pos x="70" y="189"/>
                    </a:cxn>
                    <a:cxn ang="0">
                      <a:pos x="83" y="233"/>
                    </a:cxn>
                    <a:cxn ang="0">
                      <a:pos x="110" y="200"/>
                    </a:cxn>
                    <a:cxn ang="0">
                      <a:pos x="143" y="192"/>
                    </a:cxn>
                    <a:cxn ang="0">
                      <a:pos x="132" y="225"/>
                    </a:cxn>
                    <a:cxn ang="0">
                      <a:pos x="158" y="204"/>
                    </a:cxn>
                    <a:cxn ang="0">
                      <a:pos x="177" y="181"/>
                    </a:cxn>
                    <a:cxn ang="0">
                      <a:pos x="193" y="192"/>
                    </a:cxn>
                    <a:cxn ang="0">
                      <a:pos x="229" y="209"/>
                    </a:cxn>
                    <a:cxn ang="0">
                      <a:pos x="260" y="216"/>
                    </a:cxn>
                    <a:cxn ang="0">
                      <a:pos x="208" y="232"/>
                    </a:cxn>
                    <a:cxn ang="0">
                      <a:pos x="266" y="236"/>
                    </a:cxn>
                    <a:cxn ang="0">
                      <a:pos x="313" y="243"/>
                    </a:cxn>
                    <a:cxn ang="0">
                      <a:pos x="154" y="292"/>
                    </a:cxn>
                    <a:cxn ang="0">
                      <a:pos x="138" y="340"/>
                    </a:cxn>
                    <a:cxn ang="0">
                      <a:pos x="185" y="382"/>
                    </a:cxn>
                    <a:cxn ang="0">
                      <a:pos x="153" y="392"/>
                    </a:cxn>
                    <a:cxn ang="0">
                      <a:pos x="164" y="416"/>
                    </a:cxn>
                    <a:cxn ang="0">
                      <a:pos x="243" y="442"/>
                    </a:cxn>
                    <a:cxn ang="0">
                      <a:pos x="184" y="486"/>
                    </a:cxn>
                    <a:cxn ang="0">
                      <a:pos x="211" y="506"/>
                    </a:cxn>
                    <a:cxn ang="0">
                      <a:pos x="210" y="513"/>
                    </a:cxn>
                    <a:cxn ang="0">
                      <a:pos x="250" y="547"/>
                    </a:cxn>
                    <a:cxn ang="0">
                      <a:pos x="326" y="549"/>
                    </a:cxn>
                    <a:cxn ang="0">
                      <a:pos x="326" y="511"/>
                    </a:cxn>
                    <a:cxn ang="0">
                      <a:pos x="365" y="552"/>
                    </a:cxn>
                    <a:cxn ang="0">
                      <a:pos x="335" y="475"/>
                    </a:cxn>
                    <a:cxn ang="0">
                      <a:pos x="330" y="430"/>
                    </a:cxn>
                    <a:cxn ang="0">
                      <a:pos x="368" y="497"/>
                    </a:cxn>
                    <a:cxn ang="0">
                      <a:pos x="405" y="533"/>
                    </a:cxn>
                    <a:cxn ang="0">
                      <a:pos x="398" y="415"/>
                    </a:cxn>
                    <a:cxn ang="0">
                      <a:pos x="421" y="461"/>
                    </a:cxn>
                    <a:cxn ang="0">
                      <a:pos x="435" y="416"/>
                    </a:cxn>
                    <a:cxn ang="0">
                      <a:pos x="420" y="360"/>
                    </a:cxn>
                    <a:cxn ang="0">
                      <a:pos x="432" y="284"/>
                    </a:cxn>
                    <a:cxn ang="0">
                      <a:pos x="431" y="321"/>
                    </a:cxn>
                    <a:cxn ang="0">
                      <a:pos x="455" y="407"/>
                    </a:cxn>
                    <a:cxn ang="0">
                      <a:pos x="486" y="303"/>
                    </a:cxn>
                    <a:cxn ang="0">
                      <a:pos x="513" y="310"/>
                    </a:cxn>
                    <a:cxn ang="0">
                      <a:pos x="602" y="231"/>
                    </a:cxn>
                    <a:cxn ang="0">
                      <a:pos x="588" y="170"/>
                    </a:cxn>
                    <a:cxn ang="0">
                      <a:pos x="551" y="135"/>
                    </a:cxn>
                    <a:cxn ang="0">
                      <a:pos x="535" y="176"/>
                    </a:cxn>
                    <a:cxn ang="0">
                      <a:pos x="539" y="141"/>
                    </a:cxn>
                    <a:cxn ang="0">
                      <a:pos x="507" y="93"/>
                    </a:cxn>
                    <a:cxn ang="0">
                      <a:pos x="468" y="127"/>
                    </a:cxn>
                    <a:cxn ang="0">
                      <a:pos x="481" y="96"/>
                    </a:cxn>
                    <a:cxn ang="0">
                      <a:pos x="481" y="33"/>
                    </a:cxn>
                    <a:cxn ang="0">
                      <a:pos x="104" y="0"/>
                    </a:cxn>
                    <a:cxn ang="0">
                      <a:pos x="99" y="0"/>
                    </a:cxn>
                    <a:cxn ang="0">
                      <a:pos x="2" y="0"/>
                    </a:cxn>
                  </a:cxnLst>
                  <a:rect l="0" t="0" r="r" b="b"/>
                  <a:pathLst>
                    <a:path w="603" h="558">
                      <a:moveTo>
                        <a:pt x="3" y="21"/>
                      </a:moveTo>
                      <a:lnTo>
                        <a:pt x="23" y="26"/>
                      </a:lnTo>
                      <a:lnTo>
                        <a:pt x="25" y="32"/>
                      </a:lnTo>
                      <a:lnTo>
                        <a:pt x="22" y="39"/>
                      </a:lnTo>
                      <a:lnTo>
                        <a:pt x="1" y="42"/>
                      </a:lnTo>
                      <a:lnTo>
                        <a:pt x="12" y="52"/>
                      </a:lnTo>
                      <a:lnTo>
                        <a:pt x="9" y="57"/>
                      </a:lnTo>
                      <a:lnTo>
                        <a:pt x="18" y="69"/>
                      </a:lnTo>
                      <a:lnTo>
                        <a:pt x="34" y="103"/>
                      </a:lnTo>
                      <a:lnTo>
                        <a:pt x="55" y="117"/>
                      </a:lnTo>
                      <a:lnTo>
                        <a:pt x="59" y="124"/>
                      </a:lnTo>
                      <a:lnTo>
                        <a:pt x="88" y="118"/>
                      </a:lnTo>
                      <a:lnTo>
                        <a:pt x="105" y="128"/>
                      </a:lnTo>
                      <a:lnTo>
                        <a:pt x="126" y="104"/>
                      </a:lnTo>
                      <a:lnTo>
                        <a:pt x="120" y="129"/>
                      </a:lnTo>
                      <a:lnTo>
                        <a:pt x="103" y="142"/>
                      </a:lnTo>
                      <a:lnTo>
                        <a:pt x="81" y="144"/>
                      </a:lnTo>
                      <a:lnTo>
                        <a:pt x="80" y="149"/>
                      </a:lnTo>
                      <a:lnTo>
                        <a:pt x="64" y="155"/>
                      </a:lnTo>
                      <a:lnTo>
                        <a:pt x="45" y="146"/>
                      </a:lnTo>
                      <a:lnTo>
                        <a:pt x="39" y="152"/>
                      </a:lnTo>
                      <a:lnTo>
                        <a:pt x="38" y="161"/>
                      </a:lnTo>
                      <a:lnTo>
                        <a:pt x="40" y="168"/>
                      </a:lnTo>
                      <a:lnTo>
                        <a:pt x="39" y="178"/>
                      </a:lnTo>
                      <a:lnTo>
                        <a:pt x="48" y="189"/>
                      </a:lnTo>
                      <a:lnTo>
                        <a:pt x="56" y="188"/>
                      </a:lnTo>
                      <a:lnTo>
                        <a:pt x="60" y="195"/>
                      </a:lnTo>
                      <a:lnTo>
                        <a:pt x="70" y="189"/>
                      </a:lnTo>
                      <a:lnTo>
                        <a:pt x="72" y="200"/>
                      </a:lnTo>
                      <a:lnTo>
                        <a:pt x="77" y="209"/>
                      </a:lnTo>
                      <a:lnTo>
                        <a:pt x="76" y="212"/>
                      </a:lnTo>
                      <a:lnTo>
                        <a:pt x="83" y="233"/>
                      </a:lnTo>
                      <a:lnTo>
                        <a:pt x="88" y="224"/>
                      </a:lnTo>
                      <a:lnTo>
                        <a:pt x="98" y="212"/>
                      </a:lnTo>
                      <a:lnTo>
                        <a:pt x="108" y="209"/>
                      </a:lnTo>
                      <a:lnTo>
                        <a:pt x="110" y="200"/>
                      </a:lnTo>
                      <a:lnTo>
                        <a:pt x="109" y="193"/>
                      </a:lnTo>
                      <a:lnTo>
                        <a:pt x="116" y="183"/>
                      </a:lnTo>
                      <a:lnTo>
                        <a:pt x="135" y="193"/>
                      </a:lnTo>
                      <a:lnTo>
                        <a:pt x="143" y="192"/>
                      </a:lnTo>
                      <a:lnTo>
                        <a:pt x="132" y="203"/>
                      </a:lnTo>
                      <a:lnTo>
                        <a:pt x="130" y="209"/>
                      </a:lnTo>
                      <a:lnTo>
                        <a:pt x="129" y="225"/>
                      </a:lnTo>
                      <a:lnTo>
                        <a:pt x="132" y="225"/>
                      </a:lnTo>
                      <a:lnTo>
                        <a:pt x="138" y="236"/>
                      </a:lnTo>
                      <a:lnTo>
                        <a:pt x="146" y="233"/>
                      </a:lnTo>
                      <a:lnTo>
                        <a:pt x="156" y="221"/>
                      </a:lnTo>
                      <a:lnTo>
                        <a:pt x="158" y="204"/>
                      </a:lnTo>
                      <a:lnTo>
                        <a:pt x="168" y="197"/>
                      </a:lnTo>
                      <a:lnTo>
                        <a:pt x="170" y="181"/>
                      </a:lnTo>
                      <a:lnTo>
                        <a:pt x="175" y="172"/>
                      </a:lnTo>
                      <a:lnTo>
                        <a:pt x="177" y="181"/>
                      </a:lnTo>
                      <a:lnTo>
                        <a:pt x="170" y="208"/>
                      </a:lnTo>
                      <a:lnTo>
                        <a:pt x="174" y="211"/>
                      </a:lnTo>
                      <a:lnTo>
                        <a:pt x="191" y="205"/>
                      </a:lnTo>
                      <a:lnTo>
                        <a:pt x="193" y="192"/>
                      </a:lnTo>
                      <a:lnTo>
                        <a:pt x="194" y="189"/>
                      </a:lnTo>
                      <a:lnTo>
                        <a:pt x="218" y="183"/>
                      </a:lnTo>
                      <a:lnTo>
                        <a:pt x="215" y="200"/>
                      </a:lnTo>
                      <a:lnTo>
                        <a:pt x="229" y="209"/>
                      </a:lnTo>
                      <a:lnTo>
                        <a:pt x="276" y="203"/>
                      </a:lnTo>
                      <a:lnTo>
                        <a:pt x="277" y="206"/>
                      </a:lnTo>
                      <a:lnTo>
                        <a:pt x="272" y="211"/>
                      </a:lnTo>
                      <a:lnTo>
                        <a:pt x="260" y="216"/>
                      </a:lnTo>
                      <a:lnTo>
                        <a:pt x="222" y="216"/>
                      </a:lnTo>
                      <a:lnTo>
                        <a:pt x="220" y="224"/>
                      </a:lnTo>
                      <a:lnTo>
                        <a:pt x="208" y="224"/>
                      </a:lnTo>
                      <a:lnTo>
                        <a:pt x="208" y="232"/>
                      </a:lnTo>
                      <a:lnTo>
                        <a:pt x="213" y="237"/>
                      </a:lnTo>
                      <a:lnTo>
                        <a:pt x="227" y="244"/>
                      </a:lnTo>
                      <a:lnTo>
                        <a:pt x="259" y="243"/>
                      </a:lnTo>
                      <a:lnTo>
                        <a:pt x="266" y="236"/>
                      </a:lnTo>
                      <a:lnTo>
                        <a:pt x="312" y="231"/>
                      </a:lnTo>
                      <a:lnTo>
                        <a:pt x="324" y="222"/>
                      </a:lnTo>
                      <a:lnTo>
                        <a:pt x="315" y="241"/>
                      </a:lnTo>
                      <a:lnTo>
                        <a:pt x="313" y="243"/>
                      </a:lnTo>
                      <a:lnTo>
                        <a:pt x="275" y="247"/>
                      </a:lnTo>
                      <a:lnTo>
                        <a:pt x="242" y="258"/>
                      </a:lnTo>
                      <a:lnTo>
                        <a:pt x="173" y="265"/>
                      </a:lnTo>
                      <a:lnTo>
                        <a:pt x="154" y="292"/>
                      </a:lnTo>
                      <a:lnTo>
                        <a:pt x="138" y="298"/>
                      </a:lnTo>
                      <a:lnTo>
                        <a:pt x="127" y="313"/>
                      </a:lnTo>
                      <a:lnTo>
                        <a:pt x="130" y="325"/>
                      </a:lnTo>
                      <a:lnTo>
                        <a:pt x="138" y="340"/>
                      </a:lnTo>
                      <a:lnTo>
                        <a:pt x="145" y="359"/>
                      </a:lnTo>
                      <a:lnTo>
                        <a:pt x="163" y="356"/>
                      </a:lnTo>
                      <a:lnTo>
                        <a:pt x="183" y="371"/>
                      </a:lnTo>
                      <a:lnTo>
                        <a:pt x="185" y="382"/>
                      </a:lnTo>
                      <a:lnTo>
                        <a:pt x="163" y="380"/>
                      </a:lnTo>
                      <a:lnTo>
                        <a:pt x="156" y="373"/>
                      </a:lnTo>
                      <a:lnTo>
                        <a:pt x="151" y="377"/>
                      </a:lnTo>
                      <a:lnTo>
                        <a:pt x="153" y="392"/>
                      </a:lnTo>
                      <a:lnTo>
                        <a:pt x="158" y="404"/>
                      </a:lnTo>
                      <a:lnTo>
                        <a:pt x="165" y="404"/>
                      </a:lnTo>
                      <a:lnTo>
                        <a:pt x="163" y="410"/>
                      </a:lnTo>
                      <a:lnTo>
                        <a:pt x="164" y="416"/>
                      </a:lnTo>
                      <a:lnTo>
                        <a:pt x="170" y="426"/>
                      </a:lnTo>
                      <a:lnTo>
                        <a:pt x="193" y="420"/>
                      </a:lnTo>
                      <a:lnTo>
                        <a:pt x="201" y="427"/>
                      </a:lnTo>
                      <a:lnTo>
                        <a:pt x="243" y="442"/>
                      </a:lnTo>
                      <a:lnTo>
                        <a:pt x="238" y="448"/>
                      </a:lnTo>
                      <a:lnTo>
                        <a:pt x="178" y="457"/>
                      </a:lnTo>
                      <a:lnTo>
                        <a:pt x="178" y="472"/>
                      </a:lnTo>
                      <a:lnTo>
                        <a:pt x="184" y="486"/>
                      </a:lnTo>
                      <a:lnTo>
                        <a:pt x="193" y="491"/>
                      </a:lnTo>
                      <a:lnTo>
                        <a:pt x="199" y="505"/>
                      </a:lnTo>
                      <a:lnTo>
                        <a:pt x="205" y="509"/>
                      </a:lnTo>
                      <a:lnTo>
                        <a:pt x="211" y="506"/>
                      </a:lnTo>
                      <a:lnTo>
                        <a:pt x="212" y="497"/>
                      </a:lnTo>
                      <a:lnTo>
                        <a:pt x="216" y="500"/>
                      </a:lnTo>
                      <a:lnTo>
                        <a:pt x="216" y="506"/>
                      </a:lnTo>
                      <a:lnTo>
                        <a:pt x="210" y="513"/>
                      </a:lnTo>
                      <a:lnTo>
                        <a:pt x="218" y="523"/>
                      </a:lnTo>
                      <a:lnTo>
                        <a:pt x="223" y="537"/>
                      </a:lnTo>
                      <a:lnTo>
                        <a:pt x="242" y="537"/>
                      </a:lnTo>
                      <a:lnTo>
                        <a:pt x="250" y="547"/>
                      </a:lnTo>
                      <a:lnTo>
                        <a:pt x="269" y="549"/>
                      </a:lnTo>
                      <a:lnTo>
                        <a:pt x="290" y="558"/>
                      </a:lnTo>
                      <a:lnTo>
                        <a:pt x="324" y="558"/>
                      </a:lnTo>
                      <a:lnTo>
                        <a:pt x="326" y="549"/>
                      </a:lnTo>
                      <a:lnTo>
                        <a:pt x="323" y="532"/>
                      </a:lnTo>
                      <a:lnTo>
                        <a:pt x="307" y="523"/>
                      </a:lnTo>
                      <a:lnTo>
                        <a:pt x="299" y="511"/>
                      </a:lnTo>
                      <a:lnTo>
                        <a:pt x="326" y="511"/>
                      </a:lnTo>
                      <a:lnTo>
                        <a:pt x="339" y="515"/>
                      </a:lnTo>
                      <a:lnTo>
                        <a:pt x="347" y="532"/>
                      </a:lnTo>
                      <a:lnTo>
                        <a:pt x="360" y="539"/>
                      </a:lnTo>
                      <a:lnTo>
                        <a:pt x="365" y="552"/>
                      </a:lnTo>
                      <a:lnTo>
                        <a:pt x="367" y="545"/>
                      </a:lnTo>
                      <a:lnTo>
                        <a:pt x="350" y="501"/>
                      </a:lnTo>
                      <a:lnTo>
                        <a:pt x="339" y="486"/>
                      </a:lnTo>
                      <a:lnTo>
                        <a:pt x="335" y="475"/>
                      </a:lnTo>
                      <a:lnTo>
                        <a:pt x="322" y="447"/>
                      </a:lnTo>
                      <a:lnTo>
                        <a:pt x="323" y="426"/>
                      </a:lnTo>
                      <a:lnTo>
                        <a:pt x="328" y="424"/>
                      </a:lnTo>
                      <a:lnTo>
                        <a:pt x="330" y="430"/>
                      </a:lnTo>
                      <a:lnTo>
                        <a:pt x="339" y="457"/>
                      </a:lnTo>
                      <a:lnTo>
                        <a:pt x="346" y="469"/>
                      </a:lnTo>
                      <a:lnTo>
                        <a:pt x="367" y="486"/>
                      </a:lnTo>
                      <a:lnTo>
                        <a:pt x="368" y="497"/>
                      </a:lnTo>
                      <a:lnTo>
                        <a:pt x="384" y="532"/>
                      </a:lnTo>
                      <a:lnTo>
                        <a:pt x="394" y="544"/>
                      </a:lnTo>
                      <a:lnTo>
                        <a:pt x="401" y="545"/>
                      </a:lnTo>
                      <a:lnTo>
                        <a:pt x="405" y="533"/>
                      </a:lnTo>
                      <a:lnTo>
                        <a:pt x="412" y="483"/>
                      </a:lnTo>
                      <a:lnTo>
                        <a:pt x="395" y="451"/>
                      </a:lnTo>
                      <a:lnTo>
                        <a:pt x="394" y="436"/>
                      </a:lnTo>
                      <a:lnTo>
                        <a:pt x="398" y="415"/>
                      </a:lnTo>
                      <a:lnTo>
                        <a:pt x="401" y="416"/>
                      </a:lnTo>
                      <a:lnTo>
                        <a:pt x="403" y="426"/>
                      </a:lnTo>
                      <a:lnTo>
                        <a:pt x="417" y="447"/>
                      </a:lnTo>
                      <a:lnTo>
                        <a:pt x="421" y="461"/>
                      </a:lnTo>
                      <a:lnTo>
                        <a:pt x="436" y="461"/>
                      </a:lnTo>
                      <a:lnTo>
                        <a:pt x="436" y="451"/>
                      </a:lnTo>
                      <a:lnTo>
                        <a:pt x="438" y="434"/>
                      </a:lnTo>
                      <a:lnTo>
                        <a:pt x="435" y="416"/>
                      </a:lnTo>
                      <a:lnTo>
                        <a:pt x="423" y="407"/>
                      </a:lnTo>
                      <a:lnTo>
                        <a:pt x="425" y="396"/>
                      </a:lnTo>
                      <a:lnTo>
                        <a:pt x="420" y="376"/>
                      </a:lnTo>
                      <a:lnTo>
                        <a:pt x="420" y="360"/>
                      </a:lnTo>
                      <a:lnTo>
                        <a:pt x="421" y="348"/>
                      </a:lnTo>
                      <a:lnTo>
                        <a:pt x="421" y="329"/>
                      </a:lnTo>
                      <a:lnTo>
                        <a:pt x="427" y="312"/>
                      </a:lnTo>
                      <a:lnTo>
                        <a:pt x="432" y="284"/>
                      </a:lnTo>
                      <a:lnTo>
                        <a:pt x="436" y="280"/>
                      </a:lnTo>
                      <a:lnTo>
                        <a:pt x="436" y="287"/>
                      </a:lnTo>
                      <a:lnTo>
                        <a:pt x="433" y="298"/>
                      </a:lnTo>
                      <a:lnTo>
                        <a:pt x="431" y="321"/>
                      </a:lnTo>
                      <a:lnTo>
                        <a:pt x="436" y="334"/>
                      </a:lnTo>
                      <a:lnTo>
                        <a:pt x="436" y="361"/>
                      </a:lnTo>
                      <a:lnTo>
                        <a:pt x="438" y="380"/>
                      </a:lnTo>
                      <a:lnTo>
                        <a:pt x="455" y="407"/>
                      </a:lnTo>
                      <a:lnTo>
                        <a:pt x="460" y="404"/>
                      </a:lnTo>
                      <a:lnTo>
                        <a:pt x="475" y="367"/>
                      </a:lnTo>
                      <a:lnTo>
                        <a:pt x="489" y="345"/>
                      </a:lnTo>
                      <a:lnTo>
                        <a:pt x="486" y="303"/>
                      </a:lnTo>
                      <a:lnTo>
                        <a:pt x="486" y="291"/>
                      </a:lnTo>
                      <a:lnTo>
                        <a:pt x="496" y="300"/>
                      </a:lnTo>
                      <a:lnTo>
                        <a:pt x="498" y="329"/>
                      </a:lnTo>
                      <a:lnTo>
                        <a:pt x="513" y="310"/>
                      </a:lnTo>
                      <a:lnTo>
                        <a:pt x="511" y="307"/>
                      </a:lnTo>
                      <a:lnTo>
                        <a:pt x="512" y="292"/>
                      </a:lnTo>
                      <a:lnTo>
                        <a:pt x="565" y="267"/>
                      </a:lnTo>
                      <a:lnTo>
                        <a:pt x="602" y="231"/>
                      </a:lnTo>
                      <a:lnTo>
                        <a:pt x="603" y="204"/>
                      </a:lnTo>
                      <a:lnTo>
                        <a:pt x="600" y="195"/>
                      </a:lnTo>
                      <a:lnTo>
                        <a:pt x="592" y="184"/>
                      </a:lnTo>
                      <a:lnTo>
                        <a:pt x="588" y="170"/>
                      </a:lnTo>
                      <a:lnTo>
                        <a:pt x="571" y="146"/>
                      </a:lnTo>
                      <a:lnTo>
                        <a:pt x="560" y="123"/>
                      </a:lnTo>
                      <a:lnTo>
                        <a:pt x="552" y="128"/>
                      </a:lnTo>
                      <a:lnTo>
                        <a:pt x="551" y="135"/>
                      </a:lnTo>
                      <a:lnTo>
                        <a:pt x="549" y="145"/>
                      </a:lnTo>
                      <a:lnTo>
                        <a:pt x="549" y="156"/>
                      </a:lnTo>
                      <a:lnTo>
                        <a:pt x="545" y="165"/>
                      </a:lnTo>
                      <a:lnTo>
                        <a:pt x="535" y="176"/>
                      </a:lnTo>
                      <a:lnTo>
                        <a:pt x="534" y="168"/>
                      </a:lnTo>
                      <a:lnTo>
                        <a:pt x="540" y="162"/>
                      </a:lnTo>
                      <a:lnTo>
                        <a:pt x="538" y="150"/>
                      </a:lnTo>
                      <a:lnTo>
                        <a:pt x="539" y="141"/>
                      </a:lnTo>
                      <a:lnTo>
                        <a:pt x="538" y="130"/>
                      </a:lnTo>
                      <a:lnTo>
                        <a:pt x="529" y="123"/>
                      </a:lnTo>
                      <a:lnTo>
                        <a:pt x="519" y="103"/>
                      </a:lnTo>
                      <a:lnTo>
                        <a:pt x="507" y="93"/>
                      </a:lnTo>
                      <a:lnTo>
                        <a:pt x="502" y="92"/>
                      </a:lnTo>
                      <a:lnTo>
                        <a:pt x="489" y="107"/>
                      </a:lnTo>
                      <a:lnTo>
                        <a:pt x="479" y="107"/>
                      </a:lnTo>
                      <a:lnTo>
                        <a:pt x="468" y="127"/>
                      </a:lnTo>
                      <a:lnTo>
                        <a:pt x="464" y="128"/>
                      </a:lnTo>
                      <a:lnTo>
                        <a:pt x="464" y="115"/>
                      </a:lnTo>
                      <a:lnTo>
                        <a:pt x="470" y="102"/>
                      </a:lnTo>
                      <a:lnTo>
                        <a:pt x="481" y="96"/>
                      </a:lnTo>
                      <a:lnTo>
                        <a:pt x="487" y="60"/>
                      </a:lnTo>
                      <a:lnTo>
                        <a:pt x="496" y="32"/>
                      </a:lnTo>
                      <a:lnTo>
                        <a:pt x="496" y="27"/>
                      </a:lnTo>
                      <a:lnTo>
                        <a:pt x="481" y="33"/>
                      </a:lnTo>
                      <a:lnTo>
                        <a:pt x="481" y="28"/>
                      </a:lnTo>
                      <a:lnTo>
                        <a:pt x="491" y="17"/>
                      </a:lnTo>
                      <a:lnTo>
                        <a:pt x="487" y="0"/>
                      </a:lnTo>
                      <a:lnTo>
                        <a:pt x="104" y="0"/>
                      </a:lnTo>
                      <a:lnTo>
                        <a:pt x="110" y="9"/>
                      </a:lnTo>
                      <a:lnTo>
                        <a:pt x="111" y="15"/>
                      </a:lnTo>
                      <a:lnTo>
                        <a:pt x="102" y="1"/>
                      </a:lnTo>
                      <a:lnTo>
                        <a:pt x="99" y="0"/>
                      </a:lnTo>
                      <a:lnTo>
                        <a:pt x="78" y="0"/>
                      </a:lnTo>
                      <a:lnTo>
                        <a:pt x="75" y="2"/>
                      </a:lnTo>
                      <a:lnTo>
                        <a:pt x="72" y="0"/>
                      </a:lnTo>
                      <a:lnTo>
                        <a:pt x="2" y="0"/>
                      </a:lnTo>
                      <a:lnTo>
                        <a:pt x="0" y="7"/>
                      </a:lnTo>
                      <a:lnTo>
                        <a:pt x="3" y="2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19" name="Freeform 308"/>
                <p:cNvSpPr>
                  <a:spLocks noChangeAspect="1"/>
                </p:cNvSpPr>
                <p:nvPr/>
              </p:nvSpPr>
              <p:spPr bwMode="gray">
                <a:xfrm>
                  <a:off x="1532" y="960"/>
                  <a:ext cx="206" cy="207"/>
                </a:xfrm>
                <a:custGeom>
                  <a:avLst/>
                  <a:gdLst/>
                  <a:ahLst/>
                  <a:cxnLst>
                    <a:cxn ang="0">
                      <a:pos x="181" y="70"/>
                    </a:cxn>
                    <a:cxn ang="0">
                      <a:pos x="284" y="215"/>
                    </a:cxn>
                    <a:cxn ang="0">
                      <a:pos x="322" y="275"/>
                    </a:cxn>
                    <a:cxn ang="0">
                      <a:pos x="270" y="271"/>
                    </a:cxn>
                    <a:cxn ang="0">
                      <a:pos x="419" y="334"/>
                    </a:cxn>
                    <a:cxn ang="0">
                      <a:pos x="416" y="370"/>
                    </a:cxn>
                    <a:cxn ang="0">
                      <a:pos x="402" y="402"/>
                    </a:cxn>
                    <a:cxn ang="0">
                      <a:pos x="243" y="332"/>
                    </a:cxn>
                    <a:cxn ang="0">
                      <a:pos x="144" y="436"/>
                    </a:cxn>
                    <a:cxn ang="0">
                      <a:pos x="140" y="531"/>
                    </a:cxn>
                    <a:cxn ang="0">
                      <a:pos x="192" y="511"/>
                    </a:cxn>
                    <a:cxn ang="0">
                      <a:pos x="221" y="553"/>
                    </a:cxn>
                    <a:cxn ang="0">
                      <a:pos x="264" y="454"/>
                    </a:cxn>
                    <a:cxn ang="0">
                      <a:pos x="278" y="529"/>
                    </a:cxn>
                    <a:cxn ang="0">
                      <a:pos x="246" y="561"/>
                    </a:cxn>
                    <a:cxn ang="0">
                      <a:pos x="230" y="609"/>
                    </a:cxn>
                    <a:cxn ang="0">
                      <a:pos x="227" y="620"/>
                    </a:cxn>
                    <a:cxn ang="0">
                      <a:pos x="267" y="650"/>
                    </a:cxn>
                    <a:cxn ang="0">
                      <a:pos x="351" y="657"/>
                    </a:cxn>
                    <a:cxn ang="0">
                      <a:pos x="378" y="623"/>
                    </a:cxn>
                    <a:cxn ang="0">
                      <a:pos x="335" y="739"/>
                    </a:cxn>
                    <a:cxn ang="0">
                      <a:pos x="233" y="736"/>
                    </a:cxn>
                    <a:cxn ang="0">
                      <a:pos x="168" y="622"/>
                    </a:cxn>
                    <a:cxn ang="0">
                      <a:pos x="88" y="693"/>
                    </a:cxn>
                    <a:cxn ang="0">
                      <a:pos x="145" y="753"/>
                    </a:cxn>
                    <a:cxn ang="0">
                      <a:pos x="147" y="801"/>
                    </a:cxn>
                    <a:cxn ang="0">
                      <a:pos x="92" y="819"/>
                    </a:cxn>
                    <a:cxn ang="0">
                      <a:pos x="6" y="903"/>
                    </a:cxn>
                    <a:cxn ang="0">
                      <a:pos x="45" y="897"/>
                    </a:cxn>
                    <a:cxn ang="0">
                      <a:pos x="108" y="964"/>
                    </a:cxn>
                    <a:cxn ang="0">
                      <a:pos x="190" y="995"/>
                    </a:cxn>
                    <a:cxn ang="0">
                      <a:pos x="286" y="925"/>
                    </a:cxn>
                    <a:cxn ang="0">
                      <a:pos x="399" y="979"/>
                    </a:cxn>
                    <a:cxn ang="0">
                      <a:pos x="456" y="958"/>
                    </a:cxn>
                    <a:cxn ang="0">
                      <a:pos x="581" y="943"/>
                    </a:cxn>
                    <a:cxn ang="0">
                      <a:pos x="595" y="865"/>
                    </a:cxn>
                    <a:cxn ang="0">
                      <a:pos x="570" y="792"/>
                    </a:cxn>
                    <a:cxn ang="0">
                      <a:pos x="423" y="805"/>
                    </a:cxn>
                    <a:cxn ang="0">
                      <a:pos x="498" y="773"/>
                    </a:cxn>
                    <a:cxn ang="0">
                      <a:pos x="652" y="694"/>
                    </a:cxn>
                    <a:cxn ang="0">
                      <a:pos x="622" y="596"/>
                    </a:cxn>
                    <a:cxn ang="0">
                      <a:pos x="768" y="555"/>
                    </a:cxn>
                    <a:cxn ang="0">
                      <a:pos x="775" y="468"/>
                    </a:cxn>
                    <a:cxn ang="0">
                      <a:pos x="813" y="411"/>
                    </a:cxn>
                    <a:cxn ang="0">
                      <a:pos x="757" y="319"/>
                    </a:cxn>
                    <a:cxn ang="0">
                      <a:pos x="645" y="291"/>
                    </a:cxn>
                    <a:cxn ang="0">
                      <a:pos x="715" y="247"/>
                    </a:cxn>
                    <a:cxn ang="0">
                      <a:pos x="828" y="274"/>
                    </a:cxn>
                    <a:cxn ang="0">
                      <a:pos x="650" y="222"/>
                    </a:cxn>
                    <a:cxn ang="0">
                      <a:pos x="746" y="209"/>
                    </a:cxn>
                    <a:cxn ang="0">
                      <a:pos x="801" y="185"/>
                    </a:cxn>
                    <a:cxn ang="0">
                      <a:pos x="881" y="140"/>
                    </a:cxn>
                    <a:cxn ang="0">
                      <a:pos x="884" y="103"/>
                    </a:cxn>
                    <a:cxn ang="0">
                      <a:pos x="978" y="58"/>
                    </a:cxn>
                    <a:cxn ang="0">
                      <a:pos x="426" y="41"/>
                    </a:cxn>
                    <a:cxn ang="0">
                      <a:pos x="526" y="107"/>
                    </a:cxn>
                    <a:cxn ang="0">
                      <a:pos x="432" y="129"/>
                    </a:cxn>
                    <a:cxn ang="0">
                      <a:pos x="220" y="14"/>
                    </a:cxn>
                  </a:cxnLst>
                  <a:rect l="0" t="0" r="r" b="b"/>
                  <a:pathLst>
                    <a:path w="1028" h="1037">
                      <a:moveTo>
                        <a:pt x="231" y="23"/>
                      </a:moveTo>
                      <a:lnTo>
                        <a:pt x="231" y="28"/>
                      </a:lnTo>
                      <a:lnTo>
                        <a:pt x="228" y="33"/>
                      </a:lnTo>
                      <a:lnTo>
                        <a:pt x="193" y="18"/>
                      </a:lnTo>
                      <a:lnTo>
                        <a:pt x="184" y="9"/>
                      </a:lnTo>
                      <a:lnTo>
                        <a:pt x="174" y="7"/>
                      </a:lnTo>
                      <a:lnTo>
                        <a:pt x="168" y="11"/>
                      </a:lnTo>
                      <a:lnTo>
                        <a:pt x="168" y="49"/>
                      </a:lnTo>
                      <a:lnTo>
                        <a:pt x="170" y="57"/>
                      </a:lnTo>
                      <a:lnTo>
                        <a:pt x="181" y="70"/>
                      </a:lnTo>
                      <a:lnTo>
                        <a:pt x="204" y="86"/>
                      </a:lnTo>
                      <a:lnTo>
                        <a:pt x="217" y="87"/>
                      </a:lnTo>
                      <a:lnTo>
                        <a:pt x="243" y="111"/>
                      </a:lnTo>
                      <a:lnTo>
                        <a:pt x="247" y="120"/>
                      </a:lnTo>
                      <a:lnTo>
                        <a:pt x="251" y="141"/>
                      </a:lnTo>
                      <a:lnTo>
                        <a:pt x="256" y="151"/>
                      </a:lnTo>
                      <a:lnTo>
                        <a:pt x="279" y="182"/>
                      </a:lnTo>
                      <a:lnTo>
                        <a:pt x="281" y="192"/>
                      </a:lnTo>
                      <a:lnTo>
                        <a:pt x="280" y="204"/>
                      </a:lnTo>
                      <a:lnTo>
                        <a:pt x="284" y="215"/>
                      </a:lnTo>
                      <a:lnTo>
                        <a:pt x="284" y="225"/>
                      </a:lnTo>
                      <a:lnTo>
                        <a:pt x="283" y="228"/>
                      </a:lnTo>
                      <a:lnTo>
                        <a:pt x="286" y="237"/>
                      </a:lnTo>
                      <a:lnTo>
                        <a:pt x="289" y="253"/>
                      </a:lnTo>
                      <a:lnTo>
                        <a:pt x="303" y="249"/>
                      </a:lnTo>
                      <a:lnTo>
                        <a:pt x="310" y="240"/>
                      </a:lnTo>
                      <a:lnTo>
                        <a:pt x="308" y="251"/>
                      </a:lnTo>
                      <a:lnTo>
                        <a:pt x="303" y="259"/>
                      </a:lnTo>
                      <a:lnTo>
                        <a:pt x="314" y="278"/>
                      </a:lnTo>
                      <a:lnTo>
                        <a:pt x="322" y="275"/>
                      </a:lnTo>
                      <a:lnTo>
                        <a:pt x="324" y="290"/>
                      </a:lnTo>
                      <a:lnTo>
                        <a:pt x="330" y="298"/>
                      </a:lnTo>
                      <a:lnTo>
                        <a:pt x="344" y="296"/>
                      </a:lnTo>
                      <a:lnTo>
                        <a:pt x="337" y="307"/>
                      </a:lnTo>
                      <a:lnTo>
                        <a:pt x="318" y="306"/>
                      </a:lnTo>
                      <a:lnTo>
                        <a:pt x="307" y="301"/>
                      </a:lnTo>
                      <a:lnTo>
                        <a:pt x="295" y="280"/>
                      </a:lnTo>
                      <a:lnTo>
                        <a:pt x="283" y="279"/>
                      </a:lnTo>
                      <a:lnTo>
                        <a:pt x="276" y="269"/>
                      </a:lnTo>
                      <a:lnTo>
                        <a:pt x="270" y="271"/>
                      </a:lnTo>
                      <a:lnTo>
                        <a:pt x="262" y="286"/>
                      </a:lnTo>
                      <a:lnTo>
                        <a:pt x="265" y="302"/>
                      </a:lnTo>
                      <a:lnTo>
                        <a:pt x="278" y="307"/>
                      </a:lnTo>
                      <a:lnTo>
                        <a:pt x="295" y="327"/>
                      </a:lnTo>
                      <a:lnTo>
                        <a:pt x="354" y="333"/>
                      </a:lnTo>
                      <a:lnTo>
                        <a:pt x="377" y="346"/>
                      </a:lnTo>
                      <a:lnTo>
                        <a:pt x="407" y="345"/>
                      </a:lnTo>
                      <a:lnTo>
                        <a:pt x="410" y="343"/>
                      </a:lnTo>
                      <a:lnTo>
                        <a:pt x="413" y="335"/>
                      </a:lnTo>
                      <a:lnTo>
                        <a:pt x="419" y="334"/>
                      </a:lnTo>
                      <a:lnTo>
                        <a:pt x="434" y="316"/>
                      </a:lnTo>
                      <a:lnTo>
                        <a:pt x="442" y="313"/>
                      </a:lnTo>
                      <a:lnTo>
                        <a:pt x="442" y="316"/>
                      </a:lnTo>
                      <a:lnTo>
                        <a:pt x="434" y="332"/>
                      </a:lnTo>
                      <a:lnTo>
                        <a:pt x="431" y="349"/>
                      </a:lnTo>
                      <a:lnTo>
                        <a:pt x="434" y="353"/>
                      </a:lnTo>
                      <a:lnTo>
                        <a:pt x="427" y="361"/>
                      </a:lnTo>
                      <a:lnTo>
                        <a:pt x="424" y="360"/>
                      </a:lnTo>
                      <a:lnTo>
                        <a:pt x="421" y="367"/>
                      </a:lnTo>
                      <a:lnTo>
                        <a:pt x="416" y="370"/>
                      </a:lnTo>
                      <a:lnTo>
                        <a:pt x="408" y="357"/>
                      </a:lnTo>
                      <a:lnTo>
                        <a:pt x="398" y="364"/>
                      </a:lnTo>
                      <a:lnTo>
                        <a:pt x="355" y="357"/>
                      </a:lnTo>
                      <a:lnTo>
                        <a:pt x="348" y="366"/>
                      </a:lnTo>
                      <a:lnTo>
                        <a:pt x="351" y="375"/>
                      </a:lnTo>
                      <a:lnTo>
                        <a:pt x="364" y="384"/>
                      </a:lnTo>
                      <a:lnTo>
                        <a:pt x="373" y="386"/>
                      </a:lnTo>
                      <a:lnTo>
                        <a:pt x="377" y="393"/>
                      </a:lnTo>
                      <a:lnTo>
                        <a:pt x="405" y="394"/>
                      </a:lnTo>
                      <a:lnTo>
                        <a:pt x="402" y="402"/>
                      </a:lnTo>
                      <a:lnTo>
                        <a:pt x="388" y="402"/>
                      </a:lnTo>
                      <a:lnTo>
                        <a:pt x="402" y="431"/>
                      </a:lnTo>
                      <a:lnTo>
                        <a:pt x="399" y="437"/>
                      </a:lnTo>
                      <a:lnTo>
                        <a:pt x="380" y="426"/>
                      </a:lnTo>
                      <a:lnTo>
                        <a:pt x="377" y="418"/>
                      </a:lnTo>
                      <a:lnTo>
                        <a:pt x="367" y="400"/>
                      </a:lnTo>
                      <a:lnTo>
                        <a:pt x="356" y="399"/>
                      </a:lnTo>
                      <a:lnTo>
                        <a:pt x="313" y="353"/>
                      </a:lnTo>
                      <a:lnTo>
                        <a:pt x="270" y="345"/>
                      </a:lnTo>
                      <a:lnTo>
                        <a:pt x="243" y="332"/>
                      </a:lnTo>
                      <a:lnTo>
                        <a:pt x="233" y="333"/>
                      </a:lnTo>
                      <a:lnTo>
                        <a:pt x="232" y="341"/>
                      </a:lnTo>
                      <a:lnTo>
                        <a:pt x="225" y="354"/>
                      </a:lnTo>
                      <a:lnTo>
                        <a:pt x="157" y="367"/>
                      </a:lnTo>
                      <a:lnTo>
                        <a:pt x="152" y="371"/>
                      </a:lnTo>
                      <a:lnTo>
                        <a:pt x="146" y="382"/>
                      </a:lnTo>
                      <a:lnTo>
                        <a:pt x="140" y="404"/>
                      </a:lnTo>
                      <a:lnTo>
                        <a:pt x="136" y="426"/>
                      </a:lnTo>
                      <a:lnTo>
                        <a:pt x="147" y="430"/>
                      </a:lnTo>
                      <a:lnTo>
                        <a:pt x="144" y="436"/>
                      </a:lnTo>
                      <a:lnTo>
                        <a:pt x="125" y="442"/>
                      </a:lnTo>
                      <a:lnTo>
                        <a:pt x="118" y="452"/>
                      </a:lnTo>
                      <a:lnTo>
                        <a:pt x="108" y="474"/>
                      </a:lnTo>
                      <a:lnTo>
                        <a:pt x="114" y="488"/>
                      </a:lnTo>
                      <a:lnTo>
                        <a:pt x="115" y="502"/>
                      </a:lnTo>
                      <a:lnTo>
                        <a:pt x="117" y="507"/>
                      </a:lnTo>
                      <a:lnTo>
                        <a:pt x="115" y="523"/>
                      </a:lnTo>
                      <a:lnTo>
                        <a:pt x="117" y="529"/>
                      </a:lnTo>
                      <a:lnTo>
                        <a:pt x="125" y="524"/>
                      </a:lnTo>
                      <a:lnTo>
                        <a:pt x="140" y="531"/>
                      </a:lnTo>
                      <a:lnTo>
                        <a:pt x="127" y="534"/>
                      </a:lnTo>
                      <a:lnTo>
                        <a:pt x="119" y="542"/>
                      </a:lnTo>
                      <a:lnTo>
                        <a:pt x="117" y="549"/>
                      </a:lnTo>
                      <a:lnTo>
                        <a:pt x="118" y="552"/>
                      </a:lnTo>
                      <a:lnTo>
                        <a:pt x="144" y="558"/>
                      </a:lnTo>
                      <a:lnTo>
                        <a:pt x="170" y="545"/>
                      </a:lnTo>
                      <a:lnTo>
                        <a:pt x="176" y="526"/>
                      </a:lnTo>
                      <a:lnTo>
                        <a:pt x="184" y="528"/>
                      </a:lnTo>
                      <a:lnTo>
                        <a:pt x="188" y="523"/>
                      </a:lnTo>
                      <a:lnTo>
                        <a:pt x="192" y="511"/>
                      </a:lnTo>
                      <a:lnTo>
                        <a:pt x="193" y="500"/>
                      </a:lnTo>
                      <a:lnTo>
                        <a:pt x="205" y="486"/>
                      </a:lnTo>
                      <a:lnTo>
                        <a:pt x="205" y="493"/>
                      </a:lnTo>
                      <a:lnTo>
                        <a:pt x="199" y="515"/>
                      </a:lnTo>
                      <a:lnTo>
                        <a:pt x="185" y="542"/>
                      </a:lnTo>
                      <a:lnTo>
                        <a:pt x="187" y="547"/>
                      </a:lnTo>
                      <a:lnTo>
                        <a:pt x="187" y="554"/>
                      </a:lnTo>
                      <a:lnTo>
                        <a:pt x="188" y="561"/>
                      </a:lnTo>
                      <a:lnTo>
                        <a:pt x="194" y="566"/>
                      </a:lnTo>
                      <a:lnTo>
                        <a:pt x="221" y="553"/>
                      </a:lnTo>
                      <a:lnTo>
                        <a:pt x="226" y="558"/>
                      </a:lnTo>
                      <a:lnTo>
                        <a:pt x="233" y="550"/>
                      </a:lnTo>
                      <a:lnTo>
                        <a:pt x="247" y="523"/>
                      </a:lnTo>
                      <a:lnTo>
                        <a:pt x="249" y="510"/>
                      </a:lnTo>
                      <a:lnTo>
                        <a:pt x="254" y="499"/>
                      </a:lnTo>
                      <a:lnTo>
                        <a:pt x="258" y="472"/>
                      </a:lnTo>
                      <a:lnTo>
                        <a:pt x="263" y="458"/>
                      </a:lnTo>
                      <a:lnTo>
                        <a:pt x="263" y="447"/>
                      </a:lnTo>
                      <a:lnTo>
                        <a:pt x="273" y="425"/>
                      </a:lnTo>
                      <a:lnTo>
                        <a:pt x="264" y="454"/>
                      </a:lnTo>
                      <a:lnTo>
                        <a:pt x="263" y="483"/>
                      </a:lnTo>
                      <a:lnTo>
                        <a:pt x="265" y="490"/>
                      </a:lnTo>
                      <a:lnTo>
                        <a:pt x="270" y="491"/>
                      </a:lnTo>
                      <a:lnTo>
                        <a:pt x="276" y="486"/>
                      </a:lnTo>
                      <a:lnTo>
                        <a:pt x="274" y="494"/>
                      </a:lnTo>
                      <a:lnTo>
                        <a:pt x="263" y="505"/>
                      </a:lnTo>
                      <a:lnTo>
                        <a:pt x="259" y="513"/>
                      </a:lnTo>
                      <a:lnTo>
                        <a:pt x="259" y="531"/>
                      </a:lnTo>
                      <a:lnTo>
                        <a:pt x="260" y="536"/>
                      </a:lnTo>
                      <a:lnTo>
                        <a:pt x="278" y="529"/>
                      </a:lnTo>
                      <a:lnTo>
                        <a:pt x="286" y="532"/>
                      </a:lnTo>
                      <a:lnTo>
                        <a:pt x="294" y="536"/>
                      </a:lnTo>
                      <a:lnTo>
                        <a:pt x="296" y="542"/>
                      </a:lnTo>
                      <a:lnTo>
                        <a:pt x="303" y="538"/>
                      </a:lnTo>
                      <a:lnTo>
                        <a:pt x="303" y="545"/>
                      </a:lnTo>
                      <a:lnTo>
                        <a:pt x="298" y="552"/>
                      </a:lnTo>
                      <a:lnTo>
                        <a:pt x="275" y="542"/>
                      </a:lnTo>
                      <a:lnTo>
                        <a:pt x="252" y="547"/>
                      </a:lnTo>
                      <a:lnTo>
                        <a:pt x="246" y="555"/>
                      </a:lnTo>
                      <a:lnTo>
                        <a:pt x="246" y="561"/>
                      </a:lnTo>
                      <a:lnTo>
                        <a:pt x="243" y="570"/>
                      </a:lnTo>
                      <a:lnTo>
                        <a:pt x="257" y="576"/>
                      </a:lnTo>
                      <a:lnTo>
                        <a:pt x="247" y="581"/>
                      </a:lnTo>
                      <a:lnTo>
                        <a:pt x="232" y="576"/>
                      </a:lnTo>
                      <a:lnTo>
                        <a:pt x="226" y="580"/>
                      </a:lnTo>
                      <a:lnTo>
                        <a:pt x="208" y="602"/>
                      </a:lnTo>
                      <a:lnTo>
                        <a:pt x="209" y="607"/>
                      </a:lnTo>
                      <a:lnTo>
                        <a:pt x="214" y="608"/>
                      </a:lnTo>
                      <a:lnTo>
                        <a:pt x="219" y="618"/>
                      </a:lnTo>
                      <a:lnTo>
                        <a:pt x="230" y="609"/>
                      </a:lnTo>
                      <a:lnTo>
                        <a:pt x="253" y="608"/>
                      </a:lnTo>
                      <a:lnTo>
                        <a:pt x="259" y="602"/>
                      </a:lnTo>
                      <a:lnTo>
                        <a:pt x="264" y="604"/>
                      </a:lnTo>
                      <a:lnTo>
                        <a:pt x="265" y="609"/>
                      </a:lnTo>
                      <a:lnTo>
                        <a:pt x="259" y="610"/>
                      </a:lnTo>
                      <a:lnTo>
                        <a:pt x="249" y="620"/>
                      </a:lnTo>
                      <a:lnTo>
                        <a:pt x="251" y="617"/>
                      </a:lnTo>
                      <a:lnTo>
                        <a:pt x="247" y="615"/>
                      </a:lnTo>
                      <a:lnTo>
                        <a:pt x="230" y="618"/>
                      </a:lnTo>
                      <a:lnTo>
                        <a:pt x="227" y="620"/>
                      </a:lnTo>
                      <a:lnTo>
                        <a:pt x="226" y="626"/>
                      </a:lnTo>
                      <a:lnTo>
                        <a:pt x="227" y="631"/>
                      </a:lnTo>
                      <a:lnTo>
                        <a:pt x="247" y="626"/>
                      </a:lnTo>
                      <a:lnTo>
                        <a:pt x="238" y="637"/>
                      </a:lnTo>
                      <a:lnTo>
                        <a:pt x="235" y="651"/>
                      </a:lnTo>
                      <a:lnTo>
                        <a:pt x="235" y="655"/>
                      </a:lnTo>
                      <a:lnTo>
                        <a:pt x="238" y="669"/>
                      </a:lnTo>
                      <a:lnTo>
                        <a:pt x="254" y="682"/>
                      </a:lnTo>
                      <a:lnTo>
                        <a:pt x="265" y="663"/>
                      </a:lnTo>
                      <a:lnTo>
                        <a:pt x="267" y="650"/>
                      </a:lnTo>
                      <a:lnTo>
                        <a:pt x="269" y="645"/>
                      </a:lnTo>
                      <a:lnTo>
                        <a:pt x="271" y="660"/>
                      </a:lnTo>
                      <a:lnTo>
                        <a:pt x="260" y="687"/>
                      </a:lnTo>
                      <a:lnTo>
                        <a:pt x="263" y="701"/>
                      </a:lnTo>
                      <a:lnTo>
                        <a:pt x="278" y="704"/>
                      </a:lnTo>
                      <a:lnTo>
                        <a:pt x="292" y="700"/>
                      </a:lnTo>
                      <a:lnTo>
                        <a:pt x="314" y="708"/>
                      </a:lnTo>
                      <a:lnTo>
                        <a:pt x="333" y="698"/>
                      </a:lnTo>
                      <a:lnTo>
                        <a:pt x="343" y="684"/>
                      </a:lnTo>
                      <a:lnTo>
                        <a:pt x="351" y="657"/>
                      </a:lnTo>
                      <a:lnTo>
                        <a:pt x="359" y="639"/>
                      </a:lnTo>
                      <a:lnTo>
                        <a:pt x="366" y="628"/>
                      </a:lnTo>
                      <a:lnTo>
                        <a:pt x="373" y="599"/>
                      </a:lnTo>
                      <a:lnTo>
                        <a:pt x="373" y="587"/>
                      </a:lnTo>
                      <a:lnTo>
                        <a:pt x="377" y="579"/>
                      </a:lnTo>
                      <a:lnTo>
                        <a:pt x="383" y="571"/>
                      </a:lnTo>
                      <a:lnTo>
                        <a:pt x="396" y="572"/>
                      </a:lnTo>
                      <a:lnTo>
                        <a:pt x="383" y="587"/>
                      </a:lnTo>
                      <a:lnTo>
                        <a:pt x="383" y="602"/>
                      </a:lnTo>
                      <a:lnTo>
                        <a:pt x="378" y="623"/>
                      </a:lnTo>
                      <a:lnTo>
                        <a:pt x="366" y="649"/>
                      </a:lnTo>
                      <a:lnTo>
                        <a:pt x="365" y="657"/>
                      </a:lnTo>
                      <a:lnTo>
                        <a:pt x="360" y="668"/>
                      </a:lnTo>
                      <a:lnTo>
                        <a:pt x="341" y="696"/>
                      </a:lnTo>
                      <a:lnTo>
                        <a:pt x="340" y="701"/>
                      </a:lnTo>
                      <a:lnTo>
                        <a:pt x="323" y="719"/>
                      </a:lnTo>
                      <a:lnTo>
                        <a:pt x="323" y="726"/>
                      </a:lnTo>
                      <a:lnTo>
                        <a:pt x="326" y="730"/>
                      </a:lnTo>
                      <a:lnTo>
                        <a:pt x="335" y="732"/>
                      </a:lnTo>
                      <a:lnTo>
                        <a:pt x="335" y="739"/>
                      </a:lnTo>
                      <a:lnTo>
                        <a:pt x="329" y="742"/>
                      </a:lnTo>
                      <a:lnTo>
                        <a:pt x="313" y="736"/>
                      </a:lnTo>
                      <a:lnTo>
                        <a:pt x="306" y="728"/>
                      </a:lnTo>
                      <a:lnTo>
                        <a:pt x="278" y="733"/>
                      </a:lnTo>
                      <a:lnTo>
                        <a:pt x="284" y="746"/>
                      </a:lnTo>
                      <a:lnTo>
                        <a:pt x="285" y="750"/>
                      </a:lnTo>
                      <a:lnTo>
                        <a:pt x="284" y="757"/>
                      </a:lnTo>
                      <a:lnTo>
                        <a:pt x="276" y="758"/>
                      </a:lnTo>
                      <a:lnTo>
                        <a:pt x="256" y="738"/>
                      </a:lnTo>
                      <a:lnTo>
                        <a:pt x="233" y="736"/>
                      </a:lnTo>
                      <a:lnTo>
                        <a:pt x="215" y="723"/>
                      </a:lnTo>
                      <a:lnTo>
                        <a:pt x="211" y="726"/>
                      </a:lnTo>
                      <a:lnTo>
                        <a:pt x="213" y="716"/>
                      </a:lnTo>
                      <a:lnTo>
                        <a:pt x="209" y="711"/>
                      </a:lnTo>
                      <a:lnTo>
                        <a:pt x="205" y="689"/>
                      </a:lnTo>
                      <a:lnTo>
                        <a:pt x="199" y="678"/>
                      </a:lnTo>
                      <a:lnTo>
                        <a:pt x="194" y="665"/>
                      </a:lnTo>
                      <a:lnTo>
                        <a:pt x="188" y="656"/>
                      </a:lnTo>
                      <a:lnTo>
                        <a:pt x="187" y="646"/>
                      </a:lnTo>
                      <a:lnTo>
                        <a:pt x="168" y="622"/>
                      </a:lnTo>
                      <a:lnTo>
                        <a:pt x="119" y="612"/>
                      </a:lnTo>
                      <a:lnTo>
                        <a:pt x="88" y="628"/>
                      </a:lnTo>
                      <a:lnTo>
                        <a:pt x="82" y="626"/>
                      </a:lnTo>
                      <a:lnTo>
                        <a:pt x="75" y="636"/>
                      </a:lnTo>
                      <a:lnTo>
                        <a:pt x="69" y="636"/>
                      </a:lnTo>
                      <a:lnTo>
                        <a:pt x="70" y="647"/>
                      </a:lnTo>
                      <a:lnTo>
                        <a:pt x="69" y="650"/>
                      </a:lnTo>
                      <a:lnTo>
                        <a:pt x="72" y="655"/>
                      </a:lnTo>
                      <a:lnTo>
                        <a:pt x="70" y="679"/>
                      </a:lnTo>
                      <a:lnTo>
                        <a:pt x="88" y="693"/>
                      </a:lnTo>
                      <a:lnTo>
                        <a:pt x="88" y="699"/>
                      </a:lnTo>
                      <a:lnTo>
                        <a:pt x="99" y="714"/>
                      </a:lnTo>
                      <a:lnTo>
                        <a:pt x="101" y="716"/>
                      </a:lnTo>
                      <a:lnTo>
                        <a:pt x="98" y="735"/>
                      </a:lnTo>
                      <a:lnTo>
                        <a:pt x="102" y="743"/>
                      </a:lnTo>
                      <a:lnTo>
                        <a:pt x="103" y="750"/>
                      </a:lnTo>
                      <a:lnTo>
                        <a:pt x="120" y="757"/>
                      </a:lnTo>
                      <a:lnTo>
                        <a:pt x="131" y="748"/>
                      </a:lnTo>
                      <a:lnTo>
                        <a:pt x="144" y="748"/>
                      </a:lnTo>
                      <a:lnTo>
                        <a:pt x="145" y="753"/>
                      </a:lnTo>
                      <a:lnTo>
                        <a:pt x="127" y="768"/>
                      </a:lnTo>
                      <a:lnTo>
                        <a:pt x="128" y="770"/>
                      </a:lnTo>
                      <a:lnTo>
                        <a:pt x="139" y="773"/>
                      </a:lnTo>
                      <a:lnTo>
                        <a:pt x="139" y="776"/>
                      </a:lnTo>
                      <a:lnTo>
                        <a:pt x="129" y="781"/>
                      </a:lnTo>
                      <a:lnTo>
                        <a:pt x="129" y="790"/>
                      </a:lnTo>
                      <a:lnTo>
                        <a:pt x="130" y="793"/>
                      </a:lnTo>
                      <a:lnTo>
                        <a:pt x="134" y="790"/>
                      </a:lnTo>
                      <a:lnTo>
                        <a:pt x="152" y="796"/>
                      </a:lnTo>
                      <a:lnTo>
                        <a:pt x="147" y="801"/>
                      </a:lnTo>
                      <a:lnTo>
                        <a:pt x="146" y="807"/>
                      </a:lnTo>
                      <a:lnTo>
                        <a:pt x="135" y="801"/>
                      </a:lnTo>
                      <a:lnTo>
                        <a:pt x="134" y="795"/>
                      </a:lnTo>
                      <a:lnTo>
                        <a:pt x="118" y="800"/>
                      </a:lnTo>
                      <a:lnTo>
                        <a:pt x="113" y="807"/>
                      </a:lnTo>
                      <a:lnTo>
                        <a:pt x="118" y="814"/>
                      </a:lnTo>
                      <a:lnTo>
                        <a:pt x="104" y="817"/>
                      </a:lnTo>
                      <a:lnTo>
                        <a:pt x="103" y="811"/>
                      </a:lnTo>
                      <a:lnTo>
                        <a:pt x="101" y="811"/>
                      </a:lnTo>
                      <a:lnTo>
                        <a:pt x="92" y="819"/>
                      </a:lnTo>
                      <a:lnTo>
                        <a:pt x="85" y="813"/>
                      </a:lnTo>
                      <a:lnTo>
                        <a:pt x="72" y="811"/>
                      </a:lnTo>
                      <a:lnTo>
                        <a:pt x="69" y="813"/>
                      </a:lnTo>
                      <a:lnTo>
                        <a:pt x="68" y="824"/>
                      </a:lnTo>
                      <a:lnTo>
                        <a:pt x="56" y="829"/>
                      </a:lnTo>
                      <a:lnTo>
                        <a:pt x="49" y="835"/>
                      </a:lnTo>
                      <a:lnTo>
                        <a:pt x="45" y="845"/>
                      </a:lnTo>
                      <a:lnTo>
                        <a:pt x="10" y="871"/>
                      </a:lnTo>
                      <a:lnTo>
                        <a:pt x="4" y="892"/>
                      </a:lnTo>
                      <a:lnTo>
                        <a:pt x="6" y="903"/>
                      </a:lnTo>
                      <a:lnTo>
                        <a:pt x="5" y="919"/>
                      </a:lnTo>
                      <a:lnTo>
                        <a:pt x="2" y="932"/>
                      </a:lnTo>
                      <a:lnTo>
                        <a:pt x="0" y="941"/>
                      </a:lnTo>
                      <a:lnTo>
                        <a:pt x="18" y="974"/>
                      </a:lnTo>
                      <a:lnTo>
                        <a:pt x="26" y="975"/>
                      </a:lnTo>
                      <a:lnTo>
                        <a:pt x="39" y="958"/>
                      </a:lnTo>
                      <a:lnTo>
                        <a:pt x="42" y="941"/>
                      </a:lnTo>
                      <a:lnTo>
                        <a:pt x="47" y="970"/>
                      </a:lnTo>
                      <a:lnTo>
                        <a:pt x="53" y="946"/>
                      </a:lnTo>
                      <a:lnTo>
                        <a:pt x="45" y="897"/>
                      </a:lnTo>
                      <a:lnTo>
                        <a:pt x="53" y="886"/>
                      </a:lnTo>
                      <a:lnTo>
                        <a:pt x="55" y="904"/>
                      </a:lnTo>
                      <a:lnTo>
                        <a:pt x="55" y="937"/>
                      </a:lnTo>
                      <a:lnTo>
                        <a:pt x="59" y="976"/>
                      </a:lnTo>
                      <a:lnTo>
                        <a:pt x="79" y="979"/>
                      </a:lnTo>
                      <a:lnTo>
                        <a:pt x="84" y="990"/>
                      </a:lnTo>
                      <a:lnTo>
                        <a:pt x="99" y="985"/>
                      </a:lnTo>
                      <a:lnTo>
                        <a:pt x="104" y="967"/>
                      </a:lnTo>
                      <a:lnTo>
                        <a:pt x="102" y="945"/>
                      </a:lnTo>
                      <a:lnTo>
                        <a:pt x="108" y="964"/>
                      </a:lnTo>
                      <a:lnTo>
                        <a:pt x="124" y="975"/>
                      </a:lnTo>
                      <a:lnTo>
                        <a:pt x="129" y="985"/>
                      </a:lnTo>
                      <a:lnTo>
                        <a:pt x="142" y="989"/>
                      </a:lnTo>
                      <a:lnTo>
                        <a:pt x="146" y="970"/>
                      </a:lnTo>
                      <a:lnTo>
                        <a:pt x="158" y="958"/>
                      </a:lnTo>
                      <a:lnTo>
                        <a:pt x="158" y="934"/>
                      </a:lnTo>
                      <a:lnTo>
                        <a:pt x="163" y="945"/>
                      </a:lnTo>
                      <a:lnTo>
                        <a:pt x="165" y="961"/>
                      </a:lnTo>
                      <a:lnTo>
                        <a:pt x="163" y="965"/>
                      </a:lnTo>
                      <a:lnTo>
                        <a:pt x="190" y="995"/>
                      </a:lnTo>
                      <a:lnTo>
                        <a:pt x="200" y="1004"/>
                      </a:lnTo>
                      <a:lnTo>
                        <a:pt x="225" y="1006"/>
                      </a:lnTo>
                      <a:lnTo>
                        <a:pt x="227" y="1016"/>
                      </a:lnTo>
                      <a:lnTo>
                        <a:pt x="274" y="1008"/>
                      </a:lnTo>
                      <a:lnTo>
                        <a:pt x="243" y="964"/>
                      </a:lnTo>
                      <a:lnTo>
                        <a:pt x="242" y="943"/>
                      </a:lnTo>
                      <a:lnTo>
                        <a:pt x="256" y="973"/>
                      </a:lnTo>
                      <a:lnTo>
                        <a:pt x="269" y="974"/>
                      </a:lnTo>
                      <a:lnTo>
                        <a:pt x="286" y="957"/>
                      </a:lnTo>
                      <a:lnTo>
                        <a:pt x="286" y="925"/>
                      </a:lnTo>
                      <a:lnTo>
                        <a:pt x="310" y="964"/>
                      </a:lnTo>
                      <a:lnTo>
                        <a:pt x="330" y="976"/>
                      </a:lnTo>
                      <a:lnTo>
                        <a:pt x="344" y="968"/>
                      </a:lnTo>
                      <a:lnTo>
                        <a:pt x="345" y="942"/>
                      </a:lnTo>
                      <a:lnTo>
                        <a:pt x="333" y="906"/>
                      </a:lnTo>
                      <a:lnTo>
                        <a:pt x="332" y="897"/>
                      </a:lnTo>
                      <a:lnTo>
                        <a:pt x="339" y="909"/>
                      </a:lnTo>
                      <a:lnTo>
                        <a:pt x="357" y="974"/>
                      </a:lnTo>
                      <a:lnTo>
                        <a:pt x="372" y="985"/>
                      </a:lnTo>
                      <a:lnTo>
                        <a:pt x="399" y="979"/>
                      </a:lnTo>
                      <a:lnTo>
                        <a:pt x="407" y="953"/>
                      </a:lnTo>
                      <a:lnTo>
                        <a:pt x="398" y="935"/>
                      </a:lnTo>
                      <a:lnTo>
                        <a:pt x="384" y="913"/>
                      </a:lnTo>
                      <a:lnTo>
                        <a:pt x="394" y="922"/>
                      </a:lnTo>
                      <a:lnTo>
                        <a:pt x="412" y="925"/>
                      </a:lnTo>
                      <a:lnTo>
                        <a:pt x="413" y="932"/>
                      </a:lnTo>
                      <a:lnTo>
                        <a:pt x="413" y="949"/>
                      </a:lnTo>
                      <a:lnTo>
                        <a:pt x="419" y="961"/>
                      </a:lnTo>
                      <a:lnTo>
                        <a:pt x="440" y="965"/>
                      </a:lnTo>
                      <a:lnTo>
                        <a:pt x="456" y="958"/>
                      </a:lnTo>
                      <a:lnTo>
                        <a:pt x="466" y="961"/>
                      </a:lnTo>
                      <a:lnTo>
                        <a:pt x="474" y="974"/>
                      </a:lnTo>
                      <a:lnTo>
                        <a:pt x="475" y="989"/>
                      </a:lnTo>
                      <a:lnTo>
                        <a:pt x="469" y="1012"/>
                      </a:lnTo>
                      <a:lnTo>
                        <a:pt x="463" y="1023"/>
                      </a:lnTo>
                      <a:lnTo>
                        <a:pt x="469" y="1037"/>
                      </a:lnTo>
                      <a:lnTo>
                        <a:pt x="513" y="1013"/>
                      </a:lnTo>
                      <a:lnTo>
                        <a:pt x="541" y="1005"/>
                      </a:lnTo>
                      <a:lnTo>
                        <a:pt x="559" y="985"/>
                      </a:lnTo>
                      <a:lnTo>
                        <a:pt x="581" y="943"/>
                      </a:lnTo>
                      <a:lnTo>
                        <a:pt x="586" y="973"/>
                      </a:lnTo>
                      <a:lnTo>
                        <a:pt x="608" y="957"/>
                      </a:lnTo>
                      <a:lnTo>
                        <a:pt x="612" y="941"/>
                      </a:lnTo>
                      <a:lnTo>
                        <a:pt x="633" y="934"/>
                      </a:lnTo>
                      <a:lnTo>
                        <a:pt x="635" y="919"/>
                      </a:lnTo>
                      <a:lnTo>
                        <a:pt x="638" y="892"/>
                      </a:lnTo>
                      <a:lnTo>
                        <a:pt x="634" y="863"/>
                      </a:lnTo>
                      <a:lnTo>
                        <a:pt x="625" y="844"/>
                      </a:lnTo>
                      <a:lnTo>
                        <a:pt x="606" y="850"/>
                      </a:lnTo>
                      <a:lnTo>
                        <a:pt x="595" y="865"/>
                      </a:lnTo>
                      <a:lnTo>
                        <a:pt x="586" y="879"/>
                      </a:lnTo>
                      <a:lnTo>
                        <a:pt x="575" y="877"/>
                      </a:lnTo>
                      <a:lnTo>
                        <a:pt x="576" y="861"/>
                      </a:lnTo>
                      <a:lnTo>
                        <a:pt x="555" y="849"/>
                      </a:lnTo>
                      <a:lnTo>
                        <a:pt x="558" y="843"/>
                      </a:lnTo>
                      <a:lnTo>
                        <a:pt x="565" y="836"/>
                      </a:lnTo>
                      <a:lnTo>
                        <a:pt x="576" y="829"/>
                      </a:lnTo>
                      <a:lnTo>
                        <a:pt x="581" y="816"/>
                      </a:lnTo>
                      <a:lnTo>
                        <a:pt x="579" y="807"/>
                      </a:lnTo>
                      <a:lnTo>
                        <a:pt x="570" y="792"/>
                      </a:lnTo>
                      <a:lnTo>
                        <a:pt x="556" y="789"/>
                      </a:lnTo>
                      <a:lnTo>
                        <a:pt x="539" y="790"/>
                      </a:lnTo>
                      <a:lnTo>
                        <a:pt x="512" y="821"/>
                      </a:lnTo>
                      <a:lnTo>
                        <a:pt x="506" y="819"/>
                      </a:lnTo>
                      <a:lnTo>
                        <a:pt x="518" y="801"/>
                      </a:lnTo>
                      <a:lnTo>
                        <a:pt x="517" y="789"/>
                      </a:lnTo>
                      <a:lnTo>
                        <a:pt x="473" y="781"/>
                      </a:lnTo>
                      <a:lnTo>
                        <a:pt x="452" y="785"/>
                      </a:lnTo>
                      <a:lnTo>
                        <a:pt x="426" y="818"/>
                      </a:lnTo>
                      <a:lnTo>
                        <a:pt x="423" y="805"/>
                      </a:lnTo>
                      <a:lnTo>
                        <a:pt x="420" y="786"/>
                      </a:lnTo>
                      <a:lnTo>
                        <a:pt x="414" y="776"/>
                      </a:lnTo>
                      <a:lnTo>
                        <a:pt x="429" y="779"/>
                      </a:lnTo>
                      <a:lnTo>
                        <a:pt x="458" y="766"/>
                      </a:lnTo>
                      <a:lnTo>
                        <a:pt x="458" y="760"/>
                      </a:lnTo>
                      <a:lnTo>
                        <a:pt x="441" y="748"/>
                      </a:lnTo>
                      <a:lnTo>
                        <a:pt x="437" y="732"/>
                      </a:lnTo>
                      <a:lnTo>
                        <a:pt x="439" y="722"/>
                      </a:lnTo>
                      <a:lnTo>
                        <a:pt x="467" y="754"/>
                      </a:lnTo>
                      <a:lnTo>
                        <a:pt x="498" y="773"/>
                      </a:lnTo>
                      <a:lnTo>
                        <a:pt x="577" y="770"/>
                      </a:lnTo>
                      <a:lnTo>
                        <a:pt x="585" y="758"/>
                      </a:lnTo>
                      <a:lnTo>
                        <a:pt x="593" y="762"/>
                      </a:lnTo>
                      <a:lnTo>
                        <a:pt x="592" y="768"/>
                      </a:lnTo>
                      <a:lnTo>
                        <a:pt x="592" y="770"/>
                      </a:lnTo>
                      <a:lnTo>
                        <a:pt x="622" y="753"/>
                      </a:lnTo>
                      <a:lnTo>
                        <a:pt x="635" y="725"/>
                      </a:lnTo>
                      <a:lnTo>
                        <a:pt x="638" y="709"/>
                      </a:lnTo>
                      <a:lnTo>
                        <a:pt x="636" y="701"/>
                      </a:lnTo>
                      <a:lnTo>
                        <a:pt x="652" y="694"/>
                      </a:lnTo>
                      <a:lnTo>
                        <a:pt x="654" y="687"/>
                      </a:lnTo>
                      <a:lnTo>
                        <a:pt x="634" y="668"/>
                      </a:lnTo>
                      <a:lnTo>
                        <a:pt x="634" y="658"/>
                      </a:lnTo>
                      <a:lnTo>
                        <a:pt x="636" y="650"/>
                      </a:lnTo>
                      <a:lnTo>
                        <a:pt x="630" y="633"/>
                      </a:lnTo>
                      <a:lnTo>
                        <a:pt x="623" y="628"/>
                      </a:lnTo>
                      <a:lnTo>
                        <a:pt x="624" y="625"/>
                      </a:lnTo>
                      <a:lnTo>
                        <a:pt x="624" y="614"/>
                      </a:lnTo>
                      <a:lnTo>
                        <a:pt x="622" y="603"/>
                      </a:lnTo>
                      <a:lnTo>
                        <a:pt x="622" y="596"/>
                      </a:lnTo>
                      <a:lnTo>
                        <a:pt x="634" y="603"/>
                      </a:lnTo>
                      <a:lnTo>
                        <a:pt x="679" y="604"/>
                      </a:lnTo>
                      <a:lnTo>
                        <a:pt x="687" y="613"/>
                      </a:lnTo>
                      <a:lnTo>
                        <a:pt x="706" y="607"/>
                      </a:lnTo>
                      <a:lnTo>
                        <a:pt x="727" y="583"/>
                      </a:lnTo>
                      <a:lnTo>
                        <a:pt x="743" y="591"/>
                      </a:lnTo>
                      <a:lnTo>
                        <a:pt x="746" y="599"/>
                      </a:lnTo>
                      <a:lnTo>
                        <a:pt x="760" y="574"/>
                      </a:lnTo>
                      <a:lnTo>
                        <a:pt x="760" y="570"/>
                      </a:lnTo>
                      <a:lnTo>
                        <a:pt x="768" y="555"/>
                      </a:lnTo>
                      <a:lnTo>
                        <a:pt x="714" y="545"/>
                      </a:lnTo>
                      <a:lnTo>
                        <a:pt x="690" y="537"/>
                      </a:lnTo>
                      <a:lnTo>
                        <a:pt x="709" y="522"/>
                      </a:lnTo>
                      <a:lnTo>
                        <a:pt x="728" y="523"/>
                      </a:lnTo>
                      <a:lnTo>
                        <a:pt x="764" y="539"/>
                      </a:lnTo>
                      <a:lnTo>
                        <a:pt x="776" y="511"/>
                      </a:lnTo>
                      <a:lnTo>
                        <a:pt x="795" y="501"/>
                      </a:lnTo>
                      <a:lnTo>
                        <a:pt x="797" y="493"/>
                      </a:lnTo>
                      <a:lnTo>
                        <a:pt x="787" y="477"/>
                      </a:lnTo>
                      <a:lnTo>
                        <a:pt x="775" y="468"/>
                      </a:lnTo>
                      <a:lnTo>
                        <a:pt x="751" y="463"/>
                      </a:lnTo>
                      <a:lnTo>
                        <a:pt x="738" y="453"/>
                      </a:lnTo>
                      <a:lnTo>
                        <a:pt x="725" y="450"/>
                      </a:lnTo>
                      <a:lnTo>
                        <a:pt x="733" y="445"/>
                      </a:lnTo>
                      <a:lnTo>
                        <a:pt x="749" y="447"/>
                      </a:lnTo>
                      <a:lnTo>
                        <a:pt x="786" y="443"/>
                      </a:lnTo>
                      <a:lnTo>
                        <a:pt x="798" y="439"/>
                      </a:lnTo>
                      <a:lnTo>
                        <a:pt x="805" y="430"/>
                      </a:lnTo>
                      <a:lnTo>
                        <a:pt x="819" y="420"/>
                      </a:lnTo>
                      <a:lnTo>
                        <a:pt x="813" y="411"/>
                      </a:lnTo>
                      <a:lnTo>
                        <a:pt x="813" y="402"/>
                      </a:lnTo>
                      <a:lnTo>
                        <a:pt x="817" y="392"/>
                      </a:lnTo>
                      <a:lnTo>
                        <a:pt x="816" y="375"/>
                      </a:lnTo>
                      <a:lnTo>
                        <a:pt x="813" y="354"/>
                      </a:lnTo>
                      <a:lnTo>
                        <a:pt x="802" y="344"/>
                      </a:lnTo>
                      <a:lnTo>
                        <a:pt x="774" y="334"/>
                      </a:lnTo>
                      <a:lnTo>
                        <a:pt x="733" y="340"/>
                      </a:lnTo>
                      <a:lnTo>
                        <a:pt x="733" y="332"/>
                      </a:lnTo>
                      <a:lnTo>
                        <a:pt x="748" y="327"/>
                      </a:lnTo>
                      <a:lnTo>
                        <a:pt x="757" y="319"/>
                      </a:lnTo>
                      <a:lnTo>
                        <a:pt x="757" y="313"/>
                      </a:lnTo>
                      <a:lnTo>
                        <a:pt x="749" y="303"/>
                      </a:lnTo>
                      <a:lnTo>
                        <a:pt x="678" y="310"/>
                      </a:lnTo>
                      <a:lnTo>
                        <a:pt x="665" y="316"/>
                      </a:lnTo>
                      <a:lnTo>
                        <a:pt x="655" y="329"/>
                      </a:lnTo>
                      <a:lnTo>
                        <a:pt x="647" y="330"/>
                      </a:lnTo>
                      <a:lnTo>
                        <a:pt x="656" y="314"/>
                      </a:lnTo>
                      <a:lnTo>
                        <a:pt x="658" y="302"/>
                      </a:lnTo>
                      <a:lnTo>
                        <a:pt x="647" y="300"/>
                      </a:lnTo>
                      <a:lnTo>
                        <a:pt x="645" y="291"/>
                      </a:lnTo>
                      <a:lnTo>
                        <a:pt x="669" y="298"/>
                      </a:lnTo>
                      <a:lnTo>
                        <a:pt x="712" y="284"/>
                      </a:lnTo>
                      <a:lnTo>
                        <a:pt x="740" y="287"/>
                      </a:lnTo>
                      <a:lnTo>
                        <a:pt x="740" y="279"/>
                      </a:lnTo>
                      <a:lnTo>
                        <a:pt x="716" y="269"/>
                      </a:lnTo>
                      <a:lnTo>
                        <a:pt x="652" y="267"/>
                      </a:lnTo>
                      <a:lnTo>
                        <a:pt x="644" y="260"/>
                      </a:lnTo>
                      <a:lnTo>
                        <a:pt x="658" y="255"/>
                      </a:lnTo>
                      <a:lnTo>
                        <a:pt x="704" y="255"/>
                      </a:lnTo>
                      <a:lnTo>
                        <a:pt x="715" y="247"/>
                      </a:lnTo>
                      <a:lnTo>
                        <a:pt x="732" y="249"/>
                      </a:lnTo>
                      <a:lnTo>
                        <a:pt x="748" y="255"/>
                      </a:lnTo>
                      <a:lnTo>
                        <a:pt x="754" y="263"/>
                      </a:lnTo>
                      <a:lnTo>
                        <a:pt x="753" y="276"/>
                      </a:lnTo>
                      <a:lnTo>
                        <a:pt x="758" y="289"/>
                      </a:lnTo>
                      <a:lnTo>
                        <a:pt x="769" y="295"/>
                      </a:lnTo>
                      <a:lnTo>
                        <a:pt x="819" y="302"/>
                      </a:lnTo>
                      <a:lnTo>
                        <a:pt x="827" y="298"/>
                      </a:lnTo>
                      <a:lnTo>
                        <a:pt x="829" y="287"/>
                      </a:lnTo>
                      <a:lnTo>
                        <a:pt x="828" y="274"/>
                      </a:lnTo>
                      <a:lnTo>
                        <a:pt x="814" y="257"/>
                      </a:lnTo>
                      <a:lnTo>
                        <a:pt x="825" y="240"/>
                      </a:lnTo>
                      <a:lnTo>
                        <a:pt x="818" y="232"/>
                      </a:lnTo>
                      <a:lnTo>
                        <a:pt x="752" y="236"/>
                      </a:lnTo>
                      <a:lnTo>
                        <a:pt x="746" y="228"/>
                      </a:lnTo>
                      <a:lnTo>
                        <a:pt x="687" y="236"/>
                      </a:lnTo>
                      <a:lnTo>
                        <a:pt x="661" y="243"/>
                      </a:lnTo>
                      <a:lnTo>
                        <a:pt x="671" y="236"/>
                      </a:lnTo>
                      <a:lnTo>
                        <a:pt x="672" y="228"/>
                      </a:lnTo>
                      <a:lnTo>
                        <a:pt x="650" y="222"/>
                      </a:lnTo>
                      <a:lnTo>
                        <a:pt x="641" y="214"/>
                      </a:lnTo>
                      <a:lnTo>
                        <a:pt x="657" y="209"/>
                      </a:lnTo>
                      <a:lnTo>
                        <a:pt x="683" y="212"/>
                      </a:lnTo>
                      <a:lnTo>
                        <a:pt x="677" y="187"/>
                      </a:lnTo>
                      <a:lnTo>
                        <a:pt x="672" y="181"/>
                      </a:lnTo>
                      <a:lnTo>
                        <a:pt x="679" y="178"/>
                      </a:lnTo>
                      <a:lnTo>
                        <a:pt x="684" y="184"/>
                      </a:lnTo>
                      <a:lnTo>
                        <a:pt x="689" y="198"/>
                      </a:lnTo>
                      <a:lnTo>
                        <a:pt x="698" y="204"/>
                      </a:lnTo>
                      <a:lnTo>
                        <a:pt x="746" y="209"/>
                      </a:lnTo>
                      <a:lnTo>
                        <a:pt x="749" y="200"/>
                      </a:lnTo>
                      <a:lnTo>
                        <a:pt x="740" y="188"/>
                      </a:lnTo>
                      <a:lnTo>
                        <a:pt x="737" y="181"/>
                      </a:lnTo>
                      <a:lnTo>
                        <a:pt x="687" y="171"/>
                      </a:lnTo>
                      <a:lnTo>
                        <a:pt x="679" y="158"/>
                      </a:lnTo>
                      <a:lnTo>
                        <a:pt x="687" y="156"/>
                      </a:lnTo>
                      <a:lnTo>
                        <a:pt x="722" y="162"/>
                      </a:lnTo>
                      <a:lnTo>
                        <a:pt x="764" y="189"/>
                      </a:lnTo>
                      <a:lnTo>
                        <a:pt x="794" y="194"/>
                      </a:lnTo>
                      <a:lnTo>
                        <a:pt x="801" y="185"/>
                      </a:lnTo>
                      <a:lnTo>
                        <a:pt x="797" y="170"/>
                      </a:lnTo>
                      <a:lnTo>
                        <a:pt x="810" y="176"/>
                      </a:lnTo>
                      <a:lnTo>
                        <a:pt x="838" y="178"/>
                      </a:lnTo>
                      <a:lnTo>
                        <a:pt x="846" y="165"/>
                      </a:lnTo>
                      <a:lnTo>
                        <a:pt x="845" y="155"/>
                      </a:lnTo>
                      <a:lnTo>
                        <a:pt x="850" y="157"/>
                      </a:lnTo>
                      <a:lnTo>
                        <a:pt x="855" y="146"/>
                      </a:lnTo>
                      <a:lnTo>
                        <a:pt x="861" y="160"/>
                      </a:lnTo>
                      <a:lnTo>
                        <a:pt x="876" y="156"/>
                      </a:lnTo>
                      <a:lnTo>
                        <a:pt x="881" y="140"/>
                      </a:lnTo>
                      <a:lnTo>
                        <a:pt x="880" y="125"/>
                      </a:lnTo>
                      <a:lnTo>
                        <a:pt x="873" y="106"/>
                      </a:lnTo>
                      <a:lnTo>
                        <a:pt x="871" y="91"/>
                      </a:lnTo>
                      <a:lnTo>
                        <a:pt x="813" y="80"/>
                      </a:lnTo>
                      <a:lnTo>
                        <a:pt x="817" y="66"/>
                      </a:lnTo>
                      <a:lnTo>
                        <a:pt x="834" y="61"/>
                      </a:lnTo>
                      <a:lnTo>
                        <a:pt x="856" y="74"/>
                      </a:lnTo>
                      <a:lnTo>
                        <a:pt x="884" y="79"/>
                      </a:lnTo>
                      <a:lnTo>
                        <a:pt x="882" y="91"/>
                      </a:lnTo>
                      <a:lnTo>
                        <a:pt x="884" y="103"/>
                      </a:lnTo>
                      <a:lnTo>
                        <a:pt x="899" y="112"/>
                      </a:lnTo>
                      <a:lnTo>
                        <a:pt x="914" y="111"/>
                      </a:lnTo>
                      <a:lnTo>
                        <a:pt x="914" y="115"/>
                      </a:lnTo>
                      <a:lnTo>
                        <a:pt x="937" y="108"/>
                      </a:lnTo>
                      <a:lnTo>
                        <a:pt x="961" y="109"/>
                      </a:lnTo>
                      <a:lnTo>
                        <a:pt x="969" y="101"/>
                      </a:lnTo>
                      <a:lnTo>
                        <a:pt x="982" y="98"/>
                      </a:lnTo>
                      <a:lnTo>
                        <a:pt x="1004" y="59"/>
                      </a:lnTo>
                      <a:lnTo>
                        <a:pt x="995" y="54"/>
                      </a:lnTo>
                      <a:lnTo>
                        <a:pt x="978" y="58"/>
                      </a:lnTo>
                      <a:lnTo>
                        <a:pt x="980" y="44"/>
                      </a:lnTo>
                      <a:lnTo>
                        <a:pt x="990" y="29"/>
                      </a:lnTo>
                      <a:lnTo>
                        <a:pt x="1011" y="21"/>
                      </a:lnTo>
                      <a:lnTo>
                        <a:pt x="1015" y="12"/>
                      </a:lnTo>
                      <a:lnTo>
                        <a:pt x="1028" y="0"/>
                      </a:lnTo>
                      <a:lnTo>
                        <a:pt x="393" y="0"/>
                      </a:lnTo>
                      <a:lnTo>
                        <a:pt x="394" y="1"/>
                      </a:lnTo>
                      <a:lnTo>
                        <a:pt x="440" y="28"/>
                      </a:lnTo>
                      <a:lnTo>
                        <a:pt x="439" y="33"/>
                      </a:lnTo>
                      <a:lnTo>
                        <a:pt x="426" y="41"/>
                      </a:lnTo>
                      <a:lnTo>
                        <a:pt x="430" y="48"/>
                      </a:lnTo>
                      <a:lnTo>
                        <a:pt x="432" y="72"/>
                      </a:lnTo>
                      <a:lnTo>
                        <a:pt x="432" y="87"/>
                      </a:lnTo>
                      <a:lnTo>
                        <a:pt x="437" y="87"/>
                      </a:lnTo>
                      <a:lnTo>
                        <a:pt x="437" y="92"/>
                      </a:lnTo>
                      <a:lnTo>
                        <a:pt x="441" y="102"/>
                      </a:lnTo>
                      <a:lnTo>
                        <a:pt x="462" y="108"/>
                      </a:lnTo>
                      <a:lnTo>
                        <a:pt x="479" y="123"/>
                      </a:lnTo>
                      <a:lnTo>
                        <a:pt x="515" y="107"/>
                      </a:lnTo>
                      <a:lnTo>
                        <a:pt x="526" y="107"/>
                      </a:lnTo>
                      <a:lnTo>
                        <a:pt x="527" y="113"/>
                      </a:lnTo>
                      <a:lnTo>
                        <a:pt x="525" y="120"/>
                      </a:lnTo>
                      <a:lnTo>
                        <a:pt x="513" y="120"/>
                      </a:lnTo>
                      <a:lnTo>
                        <a:pt x="482" y="136"/>
                      </a:lnTo>
                      <a:lnTo>
                        <a:pt x="478" y="142"/>
                      </a:lnTo>
                      <a:lnTo>
                        <a:pt x="478" y="149"/>
                      </a:lnTo>
                      <a:lnTo>
                        <a:pt x="480" y="154"/>
                      </a:lnTo>
                      <a:lnTo>
                        <a:pt x="479" y="155"/>
                      </a:lnTo>
                      <a:lnTo>
                        <a:pt x="445" y="130"/>
                      </a:lnTo>
                      <a:lnTo>
                        <a:pt x="432" y="129"/>
                      </a:lnTo>
                      <a:lnTo>
                        <a:pt x="423" y="139"/>
                      </a:lnTo>
                      <a:lnTo>
                        <a:pt x="421" y="111"/>
                      </a:lnTo>
                      <a:lnTo>
                        <a:pt x="415" y="111"/>
                      </a:lnTo>
                      <a:lnTo>
                        <a:pt x="412" y="102"/>
                      </a:lnTo>
                      <a:lnTo>
                        <a:pt x="410" y="87"/>
                      </a:lnTo>
                      <a:lnTo>
                        <a:pt x="405" y="82"/>
                      </a:lnTo>
                      <a:lnTo>
                        <a:pt x="405" y="68"/>
                      </a:lnTo>
                      <a:lnTo>
                        <a:pt x="357" y="0"/>
                      </a:lnTo>
                      <a:lnTo>
                        <a:pt x="183" y="0"/>
                      </a:lnTo>
                      <a:lnTo>
                        <a:pt x="220" y="14"/>
                      </a:lnTo>
                      <a:lnTo>
                        <a:pt x="231" y="2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20" name="Freeform 309"/>
                <p:cNvSpPr>
                  <a:spLocks noChangeAspect="1"/>
                </p:cNvSpPr>
                <p:nvPr/>
              </p:nvSpPr>
              <p:spPr bwMode="gray">
                <a:xfrm>
                  <a:off x="1564" y="1153"/>
                  <a:ext cx="6" cy="6"/>
                </a:xfrm>
                <a:custGeom>
                  <a:avLst/>
                  <a:gdLst/>
                  <a:ahLst/>
                  <a:cxnLst>
                    <a:cxn ang="0">
                      <a:pos x="0" y="16"/>
                    </a:cxn>
                    <a:cxn ang="0">
                      <a:pos x="0" y="21"/>
                    </a:cxn>
                    <a:cxn ang="0">
                      <a:pos x="30" y="30"/>
                    </a:cxn>
                    <a:cxn ang="0">
                      <a:pos x="3" y="0"/>
                    </a:cxn>
                    <a:cxn ang="0">
                      <a:pos x="0" y="16"/>
                    </a:cxn>
                  </a:cxnLst>
                  <a:rect l="0" t="0" r="r" b="b"/>
                  <a:pathLst>
                    <a:path w="30" h="30">
                      <a:moveTo>
                        <a:pt x="0" y="16"/>
                      </a:moveTo>
                      <a:lnTo>
                        <a:pt x="0" y="21"/>
                      </a:lnTo>
                      <a:lnTo>
                        <a:pt x="30" y="30"/>
                      </a:lnTo>
                      <a:lnTo>
                        <a:pt x="3" y="0"/>
                      </a:lnTo>
                      <a:lnTo>
                        <a:pt x="0" y="1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21" name="Freeform 310"/>
                <p:cNvSpPr>
                  <a:spLocks noChangeAspect="1"/>
                </p:cNvSpPr>
                <p:nvPr/>
              </p:nvSpPr>
              <p:spPr bwMode="gray">
                <a:xfrm>
                  <a:off x="1564" y="1147"/>
                  <a:ext cx="1" cy="6"/>
                </a:xfrm>
                <a:custGeom>
                  <a:avLst/>
                  <a:gdLst/>
                  <a:ahLst/>
                  <a:cxnLst>
                    <a:cxn ang="0">
                      <a:pos x="5" y="11"/>
                    </a:cxn>
                    <a:cxn ang="0">
                      <a:pos x="0" y="0"/>
                    </a:cxn>
                    <a:cxn ang="0">
                      <a:pos x="0" y="24"/>
                    </a:cxn>
                    <a:cxn ang="0">
                      <a:pos x="5" y="31"/>
                    </a:cxn>
                    <a:cxn ang="0">
                      <a:pos x="7" y="27"/>
                    </a:cxn>
                    <a:cxn ang="0">
                      <a:pos x="5" y="11"/>
                    </a:cxn>
                  </a:cxnLst>
                  <a:rect l="0" t="0" r="r" b="b"/>
                  <a:pathLst>
                    <a:path w="7" h="31">
                      <a:moveTo>
                        <a:pt x="5" y="11"/>
                      </a:moveTo>
                      <a:lnTo>
                        <a:pt x="0" y="0"/>
                      </a:lnTo>
                      <a:lnTo>
                        <a:pt x="0" y="24"/>
                      </a:lnTo>
                      <a:lnTo>
                        <a:pt x="5" y="31"/>
                      </a:lnTo>
                      <a:lnTo>
                        <a:pt x="7" y="27"/>
                      </a:lnTo>
                      <a:lnTo>
                        <a:pt x="5" y="1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22" name="Freeform 311"/>
                <p:cNvSpPr>
                  <a:spLocks noChangeAspect="1"/>
                </p:cNvSpPr>
                <p:nvPr/>
              </p:nvSpPr>
              <p:spPr bwMode="gray">
                <a:xfrm>
                  <a:off x="1031" y="1408"/>
                  <a:ext cx="17" cy="23"/>
                </a:xfrm>
                <a:custGeom>
                  <a:avLst/>
                  <a:gdLst/>
                  <a:ahLst/>
                  <a:cxnLst>
                    <a:cxn ang="0">
                      <a:pos x="16" y="58"/>
                    </a:cxn>
                    <a:cxn ang="0">
                      <a:pos x="22" y="61"/>
                    </a:cxn>
                    <a:cxn ang="0">
                      <a:pos x="25" y="56"/>
                    </a:cxn>
                    <a:cxn ang="0">
                      <a:pos x="19" y="46"/>
                    </a:cxn>
                    <a:cxn ang="0">
                      <a:pos x="24" y="46"/>
                    </a:cxn>
                    <a:cxn ang="0">
                      <a:pos x="30" y="52"/>
                    </a:cxn>
                    <a:cxn ang="0">
                      <a:pos x="35" y="47"/>
                    </a:cxn>
                    <a:cxn ang="0">
                      <a:pos x="38" y="52"/>
                    </a:cxn>
                    <a:cxn ang="0">
                      <a:pos x="46" y="46"/>
                    </a:cxn>
                    <a:cxn ang="0">
                      <a:pos x="47" y="37"/>
                    </a:cxn>
                    <a:cxn ang="0">
                      <a:pos x="43" y="41"/>
                    </a:cxn>
                    <a:cxn ang="0">
                      <a:pos x="38" y="37"/>
                    </a:cxn>
                    <a:cxn ang="0">
                      <a:pos x="43" y="32"/>
                    </a:cxn>
                    <a:cxn ang="0">
                      <a:pos x="48" y="19"/>
                    </a:cxn>
                    <a:cxn ang="0">
                      <a:pos x="44" y="11"/>
                    </a:cxn>
                    <a:cxn ang="0">
                      <a:pos x="43" y="3"/>
                    </a:cxn>
                    <a:cxn ang="0">
                      <a:pos x="47" y="0"/>
                    </a:cxn>
                    <a:cxn ang="0">
                      <a:pos x="47" y="10"/>
                    </a:cxn>
                    <a:cxn ang="0">
                      <a:pos x="58" y="18"/>
                    </a:cxn>
                    <a:cxn ang="0">
                      <a:pos x="57" y="26"/>
                    </a:cxn>
                    <a:cxn ang="0">
                      <a:pos x="60" y="32"/>
                    </a:cxn>
                    <a:cxn ang="0">
                      <a:pos x="67" y="35"/>
                    </a:cxn>
                    <a:cxn ang="0">
                      <a:pos x="76" y="24"/>
                    </a:cxn>
                    <a:cxn ang="0">
                      <a:pos x="81" y="30"/>
                    </a:cxn>
                    <a:cxn ang="0">
                      <a:pos x="81" y="41"/>
                    </a:cxn>
                    <a:cxn ang="0">
                      <a:pos x="79" y="50"/>
                    </a:cxn>
                    <a:cxn ang="0">
                      <a:pos x="70" y="58"/>
                    </a:cxn>
                    <a:cxn ang="0">
                      <a:pos x="49" y="94"/>
                    </a:cxn>
                    <a:cxn ang="0">
                      <a:pos x="35" y="110"/>
                    </a:cxn>
                    <a:cxn ang="0">
                      <a:pos x="24" y="106"/>
                    </a:cxn>
                    <a:cxn ang="0">
                      <a:pos x="22" y="110"/>
                    </a:cxn>
                    <a:cxn ang="0">
                      <a:pos x="22" y="113"/>
                    </a:cxn>
                    <a:cxn ang="0">
                      <a:pos x="16" y="106"/>
                    </a:cxn>
                    <a:cxn ang="0">
                      <a:pos x="17" y="101"/>
                    </a:cxn>
                    <a:cxn ang="0">
                      <a:pos x="27" y="104"/>
                    </a:cxn>
                    <a:cxn ang="0">
                      <a:pos x="33" y="96"/>
                    </a:cxn>
                    <a:cxn ang="0">
                      <a:pos x="38" y="85"/>
                    </a:cxn>
                    <a:cxn ang="0">
                      <a:pos x="26" y="96"/>
                    </a:cxn>
                    <a:cxn ang="0">
                      <a:pos x="12" y="86"/>
                    </a:cxn>
                    <a:cxn ang="0">
                      <a:pos x="8" y="73"/>
                    </a:cxn>
                    <a:cxn ang="0">
                      <a:pos x="6" y="61"/>
                    </a:cxn>
                    <a:cxn ang="0">
                      <a:pos x="1" y="57"/>
                    </a:cxn>
                    <a:cxn ang="0">
                      <a:pos x="0" y="52"/>
                    </a:cxn>
                    <a:cxn ang="0">
                      <a:pos x="3" y="46"/>
                    </a:cxn>
                    <a:cxn ang="0">
                      <a:pos x="6" y="46"/>
                    </a:cxn>
                    <a:cxn ang="0">
                      <a:pos x="16" y="58"/>
                    </a:cxn>
                  </a:cxnLst>
                  <a:rect l="0" t="0" r="r" b="b"/>
                  <a:pathLst>
                    <a:path w="81" h="113">
                      <a:moveTo>
                        <a:pt x="16" y="58"/>
                      </a:moveTo>
                      <a:lnTo>
                        <a:pt x="22" y="61"/>
                      </a:lnTo>
                      <a:lnTo>
                        <a:pt x="25" y="56"/>
                      </a:lnTo>
                      <a:lnTo>
                        <a:pt x="19" y="46"/>
                      </a:lnTo>
                      <a:lnTo>
                        <a:pt x="24" y="46"/>
                      </a:lnTo>
                      <a:lnTo>
                        <a:pt x="30" y="52"/>
                      </a:lnTo>
                      <a:lnTo>
                        <a:pt x="35" y="47"/>
                      </a:lnTo>
                      <a:lnTo>
                        <a:pt x="38" y="52"/>
                      </a:lnTo>
                      <a:lnTo>
                        <a:pt x="46" y="46"/>
                      </a:lnTo>
                      <a:lnTo>
                        <a:pt x="47" y="37"/>
                      </a:lnTo>
                      <a:lnTo>
                        <a:pt x="43" y="41"/>
                      </a:lnTo>
                      <a:lnTo>
                        <a:pt x="38" y="37"/>
                      </a:lnTo>
                      <a:lnTo>
                        <a:pt x="43" y="32"/>
                      </a:lnTo>
                      <a:lnTo>
                        <a:pt x="48" y="19"/>
                      </a:lnTo>
                      <a:lnTo>
                        <a:pt x="44" y="11"/>
                      </a:lnTo>
                      <a:lnTo>
                        <a:pt x="43" y="3"/>
                      </a:lnTo>
                      <a:lnTo>
                        <a:pt x="47" y="0"/>
                      </a:lnTo>
                      <a:lnTo>
                        <a:pt x="47" y="10"/>
                      </a:lnTo>
                      <a:lnTo>
                        <a:pt x="58" y="18"/>
                      </a:lnTo>
                      <a:lnTo>
                        <a:pt x="57" y="26"/>
                      </a:lnTo>
                      <a:lnTo>
                        <a:pt x="60" y="32"/>
                      </a:lnTo>
                      <a:lnTo>
                        <a:pt x="67" y="35"/>
                      </a:lnTo>
                      <a:lnTo>
                        <a:pt x="76" y="24"/>
                      </a:lnTo>
                      <a:lnTo>
                        <a:pt x="81" y="30"/>
                      </a:lnTo>
                      <a:lnTo>
                        <a:pt x="81" y="41"/>
                      </a:lnTo>
                      <a:lnTo>
                        <a:pt x="79" y="50"/>
                      </a:lnTo>
                      <a:lnTo>
                        <a:pt x="70" y="58"/>
                      </a:lnTo>
                      <a:lnTo>
                        <a:pt x="49" y="94"/>
                      </a:lnTo>
                      <a:lnTo>
                        <a:pt x="35" y="110"/>
                      </a:lnTo>
                      <a:lnTo>
                        <a:pt x="24" y="106"/>
                      </a:lnTo>
                      <a:lnTo>
                        <a:pt x="22" y="110"/>
                      </a:lnTo>
                      <a:lnTo>
                        <a:pt x="22" y="113"/>
                      </a:lnTo>
                      <a:lnTo>
                        <a:pt x="16" y="106"/>
                      </a:lnTo>
                      <a:lnTo>
                        <a:pt x="17" y="101"/>
                      </a:lnTo>
                      <a:lnTo>
                        <a:pt x="27" y="104"/>
                      </a:lnTo>
                      <a:lnTo>
                        <a:pt x="33" y="96"/>
                      </a:lnTo>
                      <a:lnTo>
                        <a:pt x="38" y="85"/>
                      </a:lnTo>
                      <a:lnTo>
                        <a:pt x="26" y="96"/>
                      </a:lnTo>
                      <a:lnTo>
                        <a:pt x="12" y="86"/>
                      </a:lnTo>
                      <a:lnTo>
                        <a:pt x="8" y="73"/>
                      </a:lnTo>
                      <a:lnTo>
                        <a:pt x="6" y="61"/>
                      </a:lnTo>
                      <a:lnTo>
                        <a:pt x="1" y="57"/>
                      </a:lnTo>
                      <a:lnTo>
                        <a:pt x="0" y="52"/>
                      </a:lnTo>
                      <a:lnTo>
                        <a:pt x="3" y="46"/>
                      </a:lnTo>
                      <a:lnTo>
                        <a:pt x="6" y="46"/>
                      </a:lnTo>
                      <a:lnTo>
                        <a:pt x="16" y="5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323" name="Freeform 312"/>
                <p:cNvSpPr>
                  <a:spLocks noChangeAspect="1"/>
                </p:cNvSpPr>
                <p:nvPr/>
              </p:nvSpPr>
              <p:spPr bwMode="gray">
                <a:xfrm>
                  <a:off x="1024" y="1423"/>
                  <a:ext cx="11" cy="11"/>
                </a:xfrm>
                <a:custGeom>
                  <a:avLst/>
                  <a:gdLst/>
                  <a:ahLst/>
                  <a:cxnLst>
                    <a:cxn ang="0">
                      <a:pos x="2" y="4"/>
                    </a:cxn>
                    <a:cxn ang="0">
                      <a:pos x="1" y="4"/>
                    </a:cxn>
                    <a:cxn ang="0">
                      <a:pos x="0" y="8"/>
                    </a:cxn>
                    <a:cxn ang="0">
                      <a:pos x="1" y="22"/>
                    </a:cxn>
                    <a:cxn ang="0">
                      <a:pos x="9" y="28"/>
                    </a:cxn>
                    <a:cxn ang="0">
                      <a:pos x="12" y="38"/>
                    </a:cxn>
                    <a:cxn ang="0">
                      <a:pos x="23" y="39"/>
                    </a:cxn>
                    <a:cxn ang="0">
                      <a:pos x="32" y="49"/>
                    </a:cxn>
                    <a:cxn ang="0">
                      <a:pos x="41" y="50"/>
                    </a:cxn>
                    <a:cxn ang="0">
                      <a:pos x="44" y="55"/>
                    </a:cxn>
                    <a:cxn ang="0">
                      <a:pos x="47" y="58"/>
                    </a:cxn>
                    <a:cxn ang="0">
                      <a:pos x="52" y="56"/>
                    </a:cxn>
                    <a:cxn ang="0">
                      <a:pos x="54" y="50"/>
                    </a:cxn>
                    <a:cxn ang="0">
                      <a:pos x="45" y="39"/>
                    </a:cxn>
                    <a:cxn ang="0">
                      <a:pos x="30" y="28"/>
                    </a:cxn>
                    <a:cxn ang="0">
                      <a:pos x="33" y="22"/>
                    </a:cxn>
                    <a:cxn ang="0">
                      <a:pos x="19" y="15"/>
                    </a:cxn>
                    <a:cxn ang="0">
                      <a:pos x="14" y="4"/>
                    </a:cxn>
                    <a:cxn ang="0">
                      <a:pos x="12" y="0"/>
                    </a:cxn>
                    <a:cxn ang="0">
                      <a:pos x="6" y="0"/>
                    </a:cxn>
                    <a:cxn ang="0">
                      <a:pos x="2" y="4"/>
                    </a:cxn>
                  </a:cxnLst>
                  <a:rect l="0" t="0" r="r" b="b"/>
                  <a:pathLst>
                    <a:path w="54" h="58">
                      <a:moveTo>
                        <a:pt x="2" y="4"/>
                      </a:moveTo>
                      <a:lnTo>
                        <a:pt x="1" y="4"/>
                      </a:lnTo>
                      <a:lnTo>
                        <a:pt x="0" y="8"/>
                      </a:lnTo>
                      <a:lnTo>
                        <a:pt x="1" y="22"/>
                      </a:lnTo>
                      <a:lnTo>
                        <a:pt x="9" y="28"/>
                      </a:lnTo>
                      <a:lnTo>
                        <a:pt x="12" y="38"/>
                      </a:lnTo>
                      <a:lnTo>
                        <a:pt x="23" y="39"/>
                      </a:lnTo>
                      <a:lnTo>
                        <a:pt x="32" y="49"/>
                      </a:lnTo>
                      <a:lnTo>
                        <a:pt x="41" y="50"/>
                      </a:lnTo>
                      <a:lnTo>
                        <a:pt x="44" y="55"/>
                      </a:lnTo>
                      <a:lnTo>
                        <a:pt x="47" y="58"/>
                      </a:lnTo>
                      <a:lnTo>
                        <a:pt x="52" y="56"/>
                      </a:lnTo>
                      <a:lnTo>
                        <a:pt x="54" y="50"/>
                      </a:lnTo>
                      <a:lnTo>
                        <a:pt x="45" y="39"/>
                      </a:lnTo>
                      <a:lnTo>
                        <a:pt x="30" y="28"/>
                      </a:lnTo>
                      <a:lnTo>
                        <a:pt x="33" y="22"/>
                      </a:lnTo>
                      <a:lnTo>
                        <a:pt x="19" y="15"/>
                      </a:lnTo>
                      <a:lnTo>
                        <a:pt x="14" y="4"/>
                      </a:lnTo>
                      <a:lnTo>
                        <a:pt x="12" y="0"/>
                      </a:lnTo>
                      <a:lnTo>
                        <a:pt x="6" y="0"/>
                      </a:lnTo>
                      <a:lnTo>
                        <a:pt x="2" y="4"/>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151" name="Freeform 313"/>
              <p:cNvSpPr>
                <a:spLocks noChangeAspect="1"/>
              </p:cNvSpPr>
              <p:nvPr/>
            </p:nvSpPr>
            <p:spPr bwMode="gray">
              <a:xfrm rot="21085610">
                <a:off x="978232" y="1376782"/>
                <a:ext cx="5492" cy="3145"/>
              </a:xfrm>
              <a:custGeom>
                <a:avLst/>
                <a:gdLst/>
                <a:ahLst/>
                <a:cxnLst>
                  <a:cxn ang="0">
                    <a:pos x="291" y="10"/>
                  </a:cxn>
                  <a:cxn ang="0">
                    <a:pos x="281" y="6"/>
                  </a:cxn>
                  <a:cxn ang="0">
                    <a:pos x="289" y="25"/>
                  </a:cxn>
                  <a:cxn ang="0">
                    <a:pos x="298" y="25"/>
                  </a:cxn>
                  <a:cxn ang="0">
                    <a:pos x="326" y="50"/>
                  </a:cxn>
                  <a:cxn ang="0">
                    <a:pos x="336" y="96"/>
                  </a:cxn>
                  <a:cxn ang="0">
                    <a:pos x="312" y="69"/>
                  </a:cxn>
                  <a:cxn ang="0">
                    <a:pos x="274" y="50"/>
                  </a:cxn>
                  <a:cxn ang="0">
                    <a:pos x="230" y="52"/>
                  </a:cxn>
                  <a:cxn ang="0">
                    <a:pos x="98" y="96"/>
                  </a:cxn>
                  <a:cxn ang="0">
                    <a:pos x="21" y="93"/>
                  </a:cxn>
                  <a:cxn ang="0">
                    <a:pos x="0" y="52"/>
                  </a:cxn>
                  <a:cxn ang="0">
                    <a:pos x="87" y="45"/>
                  </a:cxn>
                  <a:cxn ang="0">
                    <a:pos x="208" y="0"/>
                  </a:cxn>
                  <a:cxn ang="0">
                    <a:pos x="257" y="0"/>
                  </a:cxn>
                  <a:cxn ang="0">
                    <a:pos x="291" y="10"/>
                  </a:cxn>
                </a:cxnLst>
                <a:rect l="0" t="0" r="r" b="b"/>
                <a:pathLst>
                  <a:path w="336" h="96">
                    <a:moveTo>
                      <a:pt x="291" y="10"/>
                    </a:moveTo>
                    <a:lnTo>
                      <a:pt x="281" y="6"/>
                    </a:lnTo>
                    <a:lnTo>
                      <a:pt x="289" y="25"/>
                    </a:lnTo>
                    <a:lnTo>
                      <a:pt x="298" y="25"/>
                    </a:lnTo>
                    <a:lnTo>
                      <a:pt x="326" y="50"/>
                    </a:lnTo>
                    <a:lnTo>
                      <a:pt x="336" y="96"/>
                    </a:lnTo>
                    <a:lnTo>
                      <a:pt x="312" y="69"/>
                    </a:lnTo>
                    <a:lnTo>
                      <a:pt x="274" y="50"/>
                    </a:lnTo>
                    <a:lnTo>
                      <a:pt x="230" y="52"/>
                    </a:lnTo>
                    <a:lnTo>
                      <a:pt x="98" y="96"/>
                    </a:lnTo>
                    <a:lnTo>
                      <a:pt x="21" y="93"/>
                    </a:lnTo>
                    <a:lnTo>
                      <a:pt x="0" y="52"/>
                    </a:lnTo>
                    <a:lnTo>
                      <a:pt x="87" y="45"/>
                    </a:lnTo>
                    <a:lnTo>
                      <a:pt x="208" y="0"/>
                    </a:lnTo>
                    <a:lnTo>
                      <a:pt x="257" y="0"/>
                    </a:lnTo>
                    <a:lnTo>
                      <a:pt x="291" y="1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52" name="Freeform 314"/>
              <p:cNvSpPr>
                <a:spLocks noChangeAspect="1"/>
              </p:cNvSpPr>
              <p:nvPr/>
            </p:nvSpPr>
            <p:spPr bwMode="gray">
              <a:xfrm rot="21085610">
                <a:off x="987156" y="1377568"/>
                <a:ext cx="687" cy="7863"/>
              </a:xfrm>
              <a:custGeom>
                <a:avLst/>
                <a:gdLst/>
                <a:ahLst/>
                <a:cxnLst>
                  <a:cxn ang="0">
                    <a:pos x="76" y="83"/>
                  </a:cxn>
                  <a:cxn ang="0">
                    <a:pos x="86" y="6"/>
                  </a:cxn>
                  <a:cxn ang="0">
                    <a:pos x="86" y="62"/>
                  </a:cxn>
                  <a:cxn ang="0">
                    <a:pos x="53" y="146"/>
                  </a:cxn>
                  <a:cxn ang="0">
                    <a:pos x="39" y="232"/>
                  </a:cxn>
                  <a:cxn ang="0">
                    <a:pos x="0" y="173"/>
                  </a:cxn>
                  <a:cxn ang="0">
                    <a:pos x="14" y="159"/>
                  </a:cxn>
                  <a:cxn ang="0">
                    <a:pos x="21" y="135"/>
                  </a:cxn>
                  <a:cxn ang="0">
                    <a:pos x="18" y="95"/>
                  </a:cxn>
                  <a:cxn ang="0">
                    <a:pos x="42" y="6"/>
                  </a:cxn>
                  <a:cxn ang="0">
                    <a:pos x="53" y="0"/>
                  </a:cxn>
                  <a:cxn ang="0">
                    <a:pos x="72" y="41"/>
                  </a:cxn>
                  <a:cxn ang="0">
                    <a:pos x="76" y="83"/>
                  </a:cxn>
                </a:cxnLst>
                <a:rect l="0" t="0" r="r" b="b"/>
                <a:pathLst>
                  <a:path w="86" h="232">
                    <a:moveTo>
                      <a:pt x="76" y="83"/>
                    </a:moveTo>
                    <a:lnTo>
                      <a:pt x="86" y="6"/>
                    </a:lnTo>
                    <a:lnTo>
                      <a:pt x="86" y="62"/>
                    </a:lnTo>
                    <a:lnTo>
                      <a:pt x="53" y="146"/>
                    </a:lnTo>
                    <a:lnTo>
                      <a:pt x="39" y="232"/>
                    </a:lnTo>
                    <a:lnTo>
                      <a:pt x="0" y="173"/>
                    </a:lnTo>
                    <a:lnTo>
                      <a:pt x="14" y="159"/>
                    </a:lnTo>
                    <a:lnTo>
                      <a:pt x="21" y="135"/>
                    </a:lnTo>
                    <a:lnTo>
                      <a:pt x="18" y="95"/>
                    </a:lnTo>
                    <a:lnTo>
                      <a:pt x="42" y="6"/>
                    </a:lnTo>
                    <a:lnTo>
                      <a:pt x="53" y="0"/>
                    </a:lnTo>
                    <a:lnTo>
                      <a:pt x="72" y="41"/>
                    </a:lnTo>
                    <a:lnTo>
                      <a:pt x="76" y="83"/>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53" name="Freeform 315"/>
              <p:cNvSpPr>
                <a:spLocks noChangeAspect="1"/>
              </p:cNvSpPr>
              <p:nvPr/>
            </p:nvSpPr>
            <p:spPr bwMode="gray">
              <a:xfrm rot="21085610">
                <a:off x="987156" y="1395653"/>
                <a:ext cx="1373" cy="787"/>
              </a:xfrm>
              <a:custGeom>
                <a:avLst/>
                <a:gdLst/>
                <a:ahLst/>
                <a:cxnLst>
                  <a:cxn ang="0">
                    <a:pos x="55" y="25"/>
                  </a:cxn>
                  <a:cxn ang="0">
                    <a:pos x="73" y="7"/>
                  </a:cxn>
                  <a:cxn ang="0">
                    <a:pos x="73" y="0"/>
                  </a:cxn>
                  <a:cxn ang="0">
                    <a:pos x="48" y="0"/>
                  </a:cxn>
                  <a:cxn ang="0">
                    <a:pos x="8" y="4"/>
                  </a:cxn>
                  <a:cxn ang="0">
                    <a:pos x="0" y="28"/>
                  </a:cxn>
                  <a:cxn ang="0">
                    <a:pos x="55" y="25"/>
                  </a:cxn>
                </a:cxnLst>
                <a:rect l="0" t="0" r="r" b="b"/>
                <a:pathLst>
                  <a:path w="73" h="28">
                    <a:moveTo>
                      <a:pt x="55" y="25"/>
                    </a:moveTo>
                    <a:lnTo>
                      <a:pt x="73" y="7"/>
                    </a:lnTo>
                    <a:lnTo>
                      <a:pt x="73" y="0"/>
                    </a:lnTo>
                    <a:lnTo>
                      <a:pt x="48" y="0"/>
                    </a:lnTo>
                    <a:lnTo>
                      <a:pt x="8" y="4"/>
                    </a:lnTo>
                    <a:lnTo>
                      <a:pt x="0" y="28"/>
                    </a:lnTo>
                    <a:lnTo>
                      <a:pt x="55" y="25"/>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54" name="Freeform 316"/>
              <p:cNvSpPr>
                <a:spLocks noChangeAspect="1"/>
              </p:cNvSpPr>
              <p:nvPr/>
            </p:nvSpPr>
            <p:spPr bwMode="gray">
              <a:xfrm rot="21085610">
                <a:off x="983724" y="1394867"/>
                <a:ext cx="2746" cy="9436"/>
              </a:xfrm>
              <a:custGeom>
                <a:avLst/>
                <a:gdLst/>
                <a:ahLst/>
                <a:cxnLst>
                  <a:cxn ang="0">
                    <a:pos x="93" y="46"/>
                  </a:cxn>
                  <a:cxn ang="0">
                    <a:pos x="107" y="50"/>
                  </a:cxn>
                  <a:cxn ang="0">
                    <a:pos x="114" y="81"/>
                  </a:cxn>
                  <a:cxn ang="0">
                    <a:pos x="175" y="163"/>
                  </a:cxn>
                  <a:cxn ang="0">
                    <a:pos x="175" y="244"/>
                  </a:cxn>
                  <a:cxn ang="0">
                    <a:pos x="168" y="268"/>
                  </a:cxn>
                  <a:cxn ang="0">
                    <a:pos x="141" y="288"/>
                  </a:cxn>
                  <a:cxn ang="0">
                    <a:pos x="101" y="291"/>
                  </a:cxn>
                  <a:cxn ang="0">
                    <a:pos x="59" y="244"/>
                  </a:cxn>
                  <a:cxn ang="0">
                    <a:pos x="10" y="212"/>
                  </a:cxn>
                  <a:cxn ang="0">
                    <a:pos x="0" y="167"/>
                  </a:cxn>
                  <a:cxn ang="0">
                    <a:pos x="28" y="84"/>
                  </a:cxn>
                  <a:cxn ang="0">
                    <a:pos x="35" y="39"/>
                  </a:cxn>
                  <a:cxn ang="0">
                    <a:pos x="30" y="8"/>
                  </a:cxn>
                  <a:cxn ang="0">
                    <a:pos x="79" y="0"/>
                  </a:cxn>
                  <a:cxn ang="0">
                    <a:pos x="93" y="46"/>
                  </a:cxn>
                </a:cxnLst>
                <a:rect l="0" t="0" r="r" b="b"/>
                <a:pathLst>
                  <a:path w="175" h="291">
                    <a:moveTo>
                      <a:pt x="93" y="46"/>
                    </a:moveTo>
                    <a:lnTo>
                      <a:pt x="107" y="50"/>
                    </a:lnTo>
                    <a:lnTo>
                      <a:pt x="114" y="81"/>
                    </a:lnTo>
                    <a:lnTo>
                      <a:pt x="175" y="163"/>
                    </a:lnTo>
                    <a:lnTo>
                      <a:pt x="175" y="244"/>
                    </a:lnTo>
                    <a:lnTo>
                      <a:pt x="168" y="268"/>
                    </a:lnTo>
                    <a:lnTo>
                      <a:pt x="141" y="288"/>
                    </a:lnTo>
                    <a:lnTo>
                      <a:pt x="101" y="291"/>
                    </a:lnTo>
                    <a:lnTo>
                      <a:pt x="59" y="244"/>
                    </a:lnTo>
                    <a:lnTo>
                      <a:pt x="10" y="212"/>
                    </a:lnTo>
                    <a:lnTo>
                      <a:pt x="0" y="167"/>
                    </a:lnTo>
                    <a:lnTo>
                      <a:pt x="28" y="84"/>
                    </a:lnTo>
                    <a:lnTo>
                      <a:pt x="35" y="39"/>
                    </a:lnTo>
                    <a:lnTo>
                      <a:pt x="30" y="8"/>
                    </a:lnTo>
                    <a:lnTo>
                      <a:pt x="79" y="0"/>
                    </a:lnTo>
                    <a:lnTo>
                      <a:pt x="93" y="46"/>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55" name="Freeform 317"/>
              <p:cNvSpPr>
                <a:spLocks noChangeAspect="1"/>
              </p:cNvSpPr>
              <p:nvPr/>
            </p:nvSpPr>
            <p:spPr bwMode="gray">
              <a:xfrm rot="21085610">
                <a:off x="987156" y="1405875"/>
                <a:ext cx="687" cy="4718"/>
              </a:xfrm>
              <a:custGeom>
                <a:avLst/>
                <a:gdLst/>
                <a:ahLst/>
                <a:cxnLst>
                  <a:cxn ang="0">
                    <a:pos x="0" y="70"/>
                  </a:cxn>
                  <a:cxn ang="0">
                    <a:pos x="47" y="0"/>
                  </a:cxn>
                  <a:cxn ang="0">
                    <a:pos x="69" y="118"/>
                  </a:cxn>
                  <a:cxn ang="0">
                    <a:pos x="59" y="144"/>
                  </a:cxn>
                  <a:cxn ang="0">
                    <a:pos x="17" y="128"/>
                  </a:cxn>
                  <a:cxn ang="0">
                    <a:pos x="0" y="70"/>
                  </a:cxn>
                </a:cxnLst>
                <a:rect l="0" t="0" r="r" b="b"/>
                <a:pathLst>
                  <a:path w="69" h="144">
                    <a:moveTo>
                      <a:pt x="0" y="70"/>
                    </a:moveTo>
                    <a:lnTo>
                      <a:pt x="47" y="0"/>
                    </a:lnTo>
                    <a:lnTo>
                      <a:pt x="69" y="118"/>
                    </a:lnTo>
                    <a:lnTo>
                      <a:pt x="59" y="144"/>
                    </a:lnTo>
                    <a:lnTo>
                      <a:pt x="17" y="128"/>
                    </a:lnTo>
                    <a:lnTo>
                      <a:pt x="0" y="7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56" name="Freeform 318"/>
              <p:cNvSpPr>
                <a:spLocks noChangeAspect="1"/>
              </p:cNvSpPr>
              <p:nvPr/>
            </p:nvSpPr>
            <p:spPr bwMode="gray">
              <a:xfrm rot="21085610">
                <a:off x="993334" y="1392508"/>
                <a:ext cx="687" cy="6290"/>
              </a:xfrm>
              <a:custGeom>
                <a:avLst/>
                <a:gdLst/>
                <a:ahLst/>
                <a:cxnLst>
                  <a:cxn ang="0">
                    <a:pos x="37" y="20"/>
                  </a:cxn>
                  <a:cxn ang="0">
                    <a:pos x="37" y="0"/>
                  </a:cxn>
                  <a:cxn ang="0">
                    <a:pos x="52" y="45"/>
                  </a:cxn>
                  <a:cxn ang="0">
                    <a:pos x="47" y="192"/>
                  </a:cxn>
                  <a:cxn ang="0">
                    <a:pos x="10" y="160"/>
                  </a:cxn>
                  <a:cxn ang="0">
                    <a:pos x="0" y="120"/>
                  </a:cxn>
                  <a:cxn ang="0">
                    <a:pos x="20" y="99"/>
                  </a:cxn>
                  <a:cxn ang="0">
                    <a:pos x="37" y="20"/>
                  </a:cxn>
                </a:cxnLst>
                <a:rect l="0" t="0" r="r" b="b"/>
                <a:pathLst>
                  <a:path w="52" h="192">
                    <a:moveTo>
                      <a:pt x="37" y="20"/>
                    </a:moveTo>
                    <a:lnTo>
                      <a:pt x="37" y="0"/>
                    </a:lnTo>
                    <a:lnTo>
                      <a:pt x="52" y="45"/>
                    </a:lnTo>
                    <a:lnTo>
                      <a:pt x="47" y="192"/>
                    </a:lnTo>
                    <a:lnTo>
                      <a:pt x="10" y="160"/>
                    </a:lnTo>
                    <a:lnTo>
                      <a:pt x="0" y="120"/>
                    </a:lnTo>
                    <a:lnTo>
                      <a:pt x="20" y="99"/>
                    </a:lnTo>
                    <a:lnTo>
                      <a:pt x="37" y="2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57" name="Freeform 319"/>
              <p:cNvSpPr>
                <a:spLocks noChangeAspect="1"/>
              </p:cNvSpPr>
              <p:nvPr/>
            </p:nvSpPr>
            <p:spPr bwMode="gray">
              <a:xfrm rot="21085610">
                <a:off x="996766" y="1398012"/>
                <a:ext cx="2060" cy="7077"/>
              </a:xfrm>
              <a:custGeom>
                <a:avLst/>
                <a:gdLst/>
                <a:ahLst/>
                <a:cxnLst>
                  <a:cxn ang="0">
                    <a:pos x="115" y="147"/>
                  </a:cxn>
                  <a:cxn ang="0">
                    <a:pos x="132" y="142"/>
                  </a:cxn>
                  <a:cxn ang="0">
                    <a:pos x="146" y="205"/>
                  </a:cxn>
                  <a:cxn ang="0">
                    <a:pos x="121" y="212"/>
                  </a:cxn>
                  <a:cxn ang="0">
                    <a:pos x="87" y="202"/>
                  </a:cxn>
                  <a:cxn ang="0">
                    <a:pos x="101" y="157"/>
                  </a:cxn>
                  <a:cxn ang="0">
                    <a:pos x="56" y="76"/>
                  </a:cxn>
                  <a:cxn ang="0">
                    <a:pos x="0" y="0"/>
                  </a:cxn>
                  <a:cxn ang="0">
                    <a:pos x="24" y="4"/>
                  </a:cxn>
                  <a:cxn ang="0">
                    <a:pos x="52" y="35"/>
                  </a:cxn>
                  <a:cxn ang="0">
                    <a:pos x="115" y="147"/>
                  </a:cxn>
                </a:cxnLst>
                <a:rect l="0" t="0" r="r" b="b"/>
                <a:pathLst>
                  <a:path w="146" h="212">
                    <a:moveTo>
                      <a:pt x="115" y="147"/>
                    </a:moveTo>
                    <a:lnTo>
                      <a:pt x="132" y="142"/>
                    </a:lnTo>
                    <a:lnTo>
                      <a:pt x="146" y="205"/>
                    </a:lnTo>
                    <a:lnTo>
                      <a:pt x="121" y="212"/>
                    </a:lnTo>
                    <a:lnTo>
                      <a:pt x="87" y="202"/>
                    </a:lnTo>
                    <a:lnTo>
                      <a:pt x="101" y="157"/>
                    </a:lnTo>
                    <a:lnTo>
                      <a:pt x="56" y="76"/>
                    </a:lnTo>
                    <a:lnTo>
                      <a:pt x="0" y="0"/>
                    </a:lnTo>
                    <a:lnTo>
                      <a:pt x="24" y="4"/>
                    </a:lnTo>
                    <a:lnTo>
                      <a:pt x="52" y="35"/>
                    </a:lnTo>
                    <a:lnTo>
                      <a:pt x="115" y="147"/>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58" name="Freeform 320"/>
              <p:cNvSpPr>
                <a:spLocks noChangeAspect="1"/>
              </p:cNvSpPr>
              <p:nvPr/>
            </p:nvSpPr>
            <p:spPr bwMode="gray">
              <a:xfrm rot="21085610">
                <a:off x="1002945" y="1403516"/>
                <a:ext cx="1373" cy="1573"/>
              </a:xfrm>
              <a:custGeom>
                <a:avLst/>
                <a:gdLst/>
                <a:ahLst/>
                <a:cxnLst>
                  <a:cxn ang="0">
                    <a:pos x="20" y="0"/>
                  </a:cxn>
                  <a:cxn ang="0">
                    <a:pos x="3" y="28"/>
                  </a:cxn>
                  <a:cxn ang="0">
                    <a:pos x="0" y="55"/>
                  </a:cxn>
                  <a:cxn ang="0">
                    <a:pos x="35" y="52"/>
                  </a:cxn>
                  <a:cxn ang="0">
                    <a:pos x="52" y="0"/>
                  </a:cxn>
                  <a:cxn ang="0">
                    <a:pos x="20" y="0"/>
                  </a:cxn>
                </a:cxnLst>
                <a:rect l="0" t="0" r="r" b="b"/>
                <a:pathLst>
                  <a:path w="52" h="55">
                    <a:moveTo>
                      <a:pt x="20" y="0"/>
                    </a:moveTo>
                    <a:lnTo>
                      <a:pt x="3" y="28"/>
                    </a:lnTo>
                    <a:lnTo>
                      <a:pt x="0" y="55"/>
                    </a:lnTo>
                    <a:lnTo>
                      <a:pt x="35" y="52"/>
                    </a:lnTo>
                    <a:lnTo>
                      <a:pt x="52" y="0"/>
                    </a:lnTo>
                    <a:lnTo>
                      <a:pt x="20"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59" name="Freeform 321"/>
              <p:cNvSpPr>
                <a:spLocks noChangeAspect="1"/>
              </p:cNvSpPr>
              <p:nvPr/>
            </p:nvSpPr>
            <p:spPr bwMode="gray">
              <a:xfrm rot="21085610">
                <a:off x="1000199" y="1410593"/>
                <a:ext cx="2060" cy="7863"/>
              </a:xfrm>
              <a:custGeom>
                <a:avLst/>
                <a:gdLst/>
                <a:ahLst/>
                <a:cxnLst>
                  <a:cxn ang="0">
                    <a:pos x="0" y="0"/>
                  </a:cxn>
                  <a:cxn ang="0">
                    <a:pos x="10" y="17"/>
                  </a:cxn>
                  <a:cxn ang="0">
                    <a:pos x="37" y="105"/>
                  </a:cxn>
                  <a:cxn ang="0">
                    <a:pos x="55" y="135"/>
                  </a:cxn>
                  <a:cxn ang="0">
                    <a:pos x="93" y="149"/>
                  </a:cxn>
                  <a:cxn ang="0">
                    <a:pos x="117" y="204"/>
                  </a:cxn>
                  <a:cxn ang="0">
                    <a:pos x="117" y="232"/>
                  </a:cxn>
                  <a:cxn ang="0">
                    <a:pos x="96" y="191"/>
                  </a:cxn>
                  <a:cxn ang="0">
                    <a:pos x="52" y="162"/>
                  </a:cxn>
                  <a:cxn ang="0">
                    <a:pos x="35" y="118"/>
                  </a:cxn>
                  <a:cxn ang="0">
                    <a:pos x="24" y="44"/>
                  </a:cxn>
                  <a:cxn ang="0">
                    <a:pos x="0" y="0"/>
                  </a:cxn>
                </a:cxnLst>
                <a:rect l="0" t="0" r="r" b="b"/>
                <a:pathLst>
                  <a:path w="117" h="232">
                    <a:moveTo>
                      <a:pt x="0" y="0"/>
                    </a:moveTo>
                    <a:lnTo>
                      <a:pt x="10" y="17"/>
                    </a:lnTo>
                    <a:lnTo>
                      <a:pt x="37" y="105"/>
                    </a:lnTo>
                    <a:lnTo>
                      <a:pt x="55" y="135"/>
                    </a:lnTo>
                    <a:lnTo>
                      <a:pt x="93" y="149"/>
                    </a:lnTo>
                    <a:lnTo>
                      <a:pt x="117" y="204"/>
                    </a:lnTo>
                    <a:lnTo>
                      <a:pt x="117" y="232"/>
                    </a:lnTo>
                    <a:lnTo>
                      <a:pt x="96" y="191"/>
                    </a:lnTo>
                    <a:lnTo>
                      <a:pt x="52" y="162"/>
                    </a:lnTo>
                    <a:lnTo>
                      <a:pt x="35" y="118"/>
                    </a:lnTo>
                    <a:lnTo>
                      <a:pt x="24" y="44"/>
                    </a:lnTo>
                    <a:lnTo>
                      <a:pt x="0"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60" name="Freeform 322"/>
              <p:cNvSpPr>
                <a:spLocks noChangeAspect="1"/>
              </p:cNvSpPr>
              <p:nvPr/>
            </p:nvSpPr>
            <p:spPr bwMode="gray">
              <a:xfrm rot="21085610">
                <a:off x="1006377" y="1417670"/>
                <a:ext cx="2060" cy="7077"/>
              </a:xfrm>
              <a:custGeom>
                <a:avLst/>
                <a:gdLst/>
                <a:ahLst/>
                <a:cxnLst>
                  <a:cxn ang="0">
                    <a:pos x="101" y="73"/>
                  </a:cxn>
                  <a:cxn ang="0">
                    <a:pos x="101" y="48"/>
                  </a:cxn>
                  <a:cxn ang="0">
                    <a:pos x="101" y="56"/>
                  </a:cxn>
                  <a:cxn ang="0">
                    <a:pos x="90" y="48"/>
                  </a:cxn>
                  <a:cxn ang="0">
                    <a:pos x="31" y="48"/>
                  </a:cxn>
                  <a:cxn ang="0">
                    <a:pos x="4" y="27"/>
                  </a:cxn>
                  <a:cxn ang="0">
                    <a:pos x="0" y="14"/>
                  </a:cxn>
                  <a:cxn ang="0">
                    <a:pos x="11" y="0"/>
                  </a:cxn>
                  <a:cxn ang="0">
                    <a:pos x="46" y="14"/>
                  </a:cxn>
                  <a:cxn ang="0">
                    <a:pos x="83" y="41"/>
                  </a:cxn>
                  <a:cxn ang="0">
                    <a:pos x="125" y="41"/>
                  </a:cxn>
                  <a:cxn ang="0">
                    <a:pos x="145" y="61"/>
                  </a:cxn>
                  <a:cxn ang="0">
                    <a:pos x="149" y="113"/>
                  </a:cxn>
                  <a:cxn ang="0">
                    <a:pos x="103" y="172"/>
                  </a:cxn>
                  <a:cxn ang="0">
                    <a:pos x="49" y="218"/>
                  </a:cxn>
                  <a:cxn ang="0">
                    <a:pos x="35" y="182"/>
                  </a:cxn>
                  <a:cxn ang="0">
                    <a:pos x="111" y="100"/>
                  </a:cxn>
                  <a:cxn ang="0">
                    <a:pos x="101" y="73"/>
                  </a:cxn>
                </a:cxnLst>
                <a:rect l="0" t="0" r="r" b="b"/>
                <a:pathLst>
                  <a:path w="149" h="218">
                    <a:moveTo>
                      <a:pt x="101" y="73"/>
                    </a:moveTo>
                    <a:lnTo>
                      <a:pt x="101" y="48"/>
                    </a:lnTo>
                    <a:lnTo>
                      <a:pt x="101" y="56"/>
                    </a:lnTo>
                    <a:lnTo>
                      <a:pt x="90" y="48"/>
                    </a:lnTo>
                    <a:lnTo>
                      <a:pt x="31" y="48"/>
                    </a:lnTo>
                    <a:lnTo>
                      <a:pt x="4" y="27"/>
                    </a:lnTo>
                    <a:lnTo>
                      <a:pt x="0" y="14"/>
                    </a:lnTo>
                    <a:lnTo>
                      <a:pt x="11" y="0"/>
                    </a:lnTo>
                    <a:lnTo>
                      <a:pt x="46" y="14"/>
                    </a:lnTo>
                    <a:lnTo>
                      <a:pt x="83" y="41"/>
                    </a:lnTo>
                    <a:lnTo>
                      <a:pt x="125" y="41"/>
                    </a:lnTo>
                    <a:lnTo>
                      <a:pt x="145" y="61"/>
                    </a:lnTo>
                    <a:lnTo>
                      <a:pt x="149" y="113"/>
                    </a:lnTo>
                    <a:lnTo>
                      <a:pt x="103" y="172"/>
                    </a:lnTo>
                    <a:lnTo>
                      <a:pt x="49" y="218"/>
                    </a:lnTo>
                    <a:lnTo>
                      <a:pt x="35" y="182"/>
                    </a:lnTo>
                    <a:lnTo>
                      <a:pt x="111" y="100"/>
                    </a:lnTo>
                    <a:lnTo>
                      <a:pt x="101" y="73"/>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61" name="Freeform 323"/>
              <p:cNvSpPr>
                <a:spLocks noChangeAspect="1"/>
              </p:cNvSpPr>
              <p:nvPr/>
            </p:nvSpPr>
            <p:spPr bwMode="gray">
              <a:xfrm rot="21085610">
                <a:off x="1011869" y="1422387"/>
                <a:ext cx="2060" cy="787"/>
              </a:xfrm>
              <a:custGeom>
                <a:avLst/>
                <a:gdLst/>
                <a:ahLst/>
                <a:cxnLst>
                  <a:cxn ang="0">
                    <a:pos x="118" y="34"/>
                  </a:cxn>
                  <a:cxn ang="0">
                    <a:pos x="100" y="3"/>
                  </a:cxn>
                  <a:cxn ang="0">
                    <a:pos x="56" y="0"/>
                  </a:cxn>
                  <a:cxn ang="0">
                    <a:pos x="0" y="24"/>
                  </a:cxn>
                  <a:cxn ang="0">
                    <a:pos x="52" y="17"/>
                  </a:cxn>
                  <a:cxn ang="0">
                    <a:pos x="90" y="34"/>
                  </a:cxn>
                  <a:cxn ang="0">
                    <a:pos x="118" y="34"/>
                  </a:cxn>
                </a:cxnLst>
                <a:rect l="0" t="0" r="r" b="b"/>
                <a:pathLst>
                  <a:path w="118" h="34">
                    <a:moveTo>
                      <a:pt x="118" y="34"/>
                    </a:moveTo>
                    <a:lnTo>
                      <a:pt x="100" y="3"/>
                    </a:lnTo>
                    <a:lnTo>
                      <a:pt x="56" y="0"/>
                    </a:lnTo>
                    <a:lnTo>
                      <a:pt x="0" y="24"/>
                    </a:lnTo>
                    <a:lnTo>
                      <a:pt x="52" y="17"/>
                    </a:lnTo>
                    <a:lnTo>
                      <a:pt x="90" y="34"/>
                    </a:lnTo>
                    <a:lnTo>
                      <a:pt x="118" y="34"/>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62" name="Freeform 324"/>
              <p:cNvSpPr>
                <a:spLocks noChangeAspect="1"/>
              </p:cNvSpPr>
              <p:nvPr/>
            </p:nvSpPr>
            <p:spPr bwMode="gray">
              <a:xfrm rot="21085610">
                <a:off x="1016674" y="1425533"/>
                <a:ext cx="4119" cy="3145"/>
              </a:xfrm>
              <a:custGeom>
                <a:avLst/>
                <a:gdLst/>
                <a:ahLst/>
                <a:cxnLst>
                  <a:cxn ang="0">
                    <a:pos x="48" y="19"/>
                  </a:cxn>
                  <a:cxn ang="0">
                    <a:pos x="86" y="0"/>
                  </a:cxn>
                  <a:cxn ang="0">
                    <a:pos x="114" y="25"/>
                  </a:cxn>
                  <a:cxn ang="0">
                    <a:pos x="192" y="61"/>
                  </a:cxn>
                  <a:cxn ang="0">
                    <a:pos x="241" y="92"/>
                  </a:cxn>
                  <a:cxn ang="0">
                    <a:pos x="248" y="103"/>
                  </a:cxn>
                  <a:cxn ang="0">
                    <a:pos x="210" y="98"/>
                  </a:cxn>
                  <a:cxn ang="0">
                    <a:pos x="148" y="52"/>
                  </a:cxn>
                  <a:cxn ang="0">
                    <a:pos x="100" y="34"/>
                  </a:cxn>
                  <a:cxn ang="0">
                    <a:pos x="41" y="73"/>
                  </a:cxn>
                  <a:cxn ang="0">
                    <a:pos x="0" y="76"/>
                  </a:cxn>
                  <a:cxn ang="0">
                    <a:pos x="13" y="48"/>
                  </a:cxn>
                  <a:cxn ang="0">
                    <a:pos x="48" y="19"/>
                  </a:cxn>
                </a:cxnLst>
                <a:rect l="0" t="0" r="r" b="b"/>
                <a:pathLst>
                  <a:path w="248" h="103">
                    <a:moveTo>
                      <a:pt x="48" y="19"/>
                    </a:moveTo>
                    <a:lnTo>
                      <a:pt x="86" y="0"/>
                    </a:lnTo>
                    <a:lnTo>
                      <a:pt x="114" y="25"/>
                    </a:lnTo>
                    <a:lnTo>
                      <a:pt x="192" y="61"/>
                    </a:lnTo>
                    <a:lnTo>
                      <a:pt x="241" y="92"/>
                    </a:lnTo>
                    <a:lnTo>
                      <a:pt x="248" y="103"/>
                    </a:lnTo>
                    <a:lnTo>
                      <a:pt x="210" y="98"/>
                    </a:lnTo>
                    <a:lnTo>
                      <a:pt x="148" y="52"/>
                    </a:lnTo>
                    <a:lnTo>
                      <a:pt x="100" y="34"/>
                    </a:lnTo>
                    <a:lnTo>
                      <a:pt x="41" y="73"/>
                    </a:lnTo>
                    <a:lnTo>
                      <a:pt x="0" y="76"/>
                    </a:lnTo>
                    <a:lnTo>
                      <a:pt x="13" y="48"/>
                    </a:lnTo>
                    <a:lnTo>
                      <a:pt x="48" y="19"/>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63" name="Freeform 325"/>
              <p:cNvSpPr>
                <a:spLocks noChangeAspect="1"/>
              </p:cNvSpPr>
              <p:nvPr/>
            </p:nvSpPr>
            <p:spPr bwMode="gray">
              <a:xfrm rot="21085610">
                <a:off x="1011182" y="1434182"/>
                <a:ext cx="2746" cy="4718"/>
              </a:xfrm>
              <a:custGeom>
                <a:avLst/>
                <a:gdLst/>
                <a:ahLst/>
                <a:cxnLst>
                  <a:cxn ang="0">
                    <a:pos x="192" y="0"/>
                  </a:cxn>
                  <a:cxn ang="0">
                    <a:pos x="184" y="0"/>
                  </a:cxn>
                  <a:cxn ang="0">
                    <a:pos x="184" y="56"/>
                  </a:cxn>
                  <a:cxn ang="0">
                    <a:pos x="175" y="104"/>
                  </a:cxn>
                  <a:cxn ang="0">
                    <a:pos x="132" y="132"/>
                  </a:cxn>
                  <a:cxn ang="0">
                    <a:pos x="0" y="146"/>
                  </a:cxn>
                  <a:cxn ang="0">
                    <a:pos x="4" y="76"/>
                  </a:cxn>
                  <a:cxn ang="0">
                    <a:pos x="62" y="49"/>
                  </a:cxn>
                  <a:cxn ang="0">
                    <a:pos x="114" y="67"/>
                  </a:cxn>
                  <a:cxn ang="0">
                    <a:pos x="192" y="0"/>
                  </a:cxn>
                </a:cxnLst>
                <a:rect l="0" t="0" r="r" b="b"/>
                <a:pathLst>
                  <a:path w="192" h="146">
                    <a:moveTo>
                      <a:pt x="192" y="0"/>
                    </a:moveTo>
                    <a:lnTo>
                      <a:pt x="184" y="0"/>
                    </a:lnTo>
                    <a:lnTo>
                      <a:pt x="184" y="56"/>
                    </a:lnTo>
                    <a:lnTo>
                      <a:pt x="175" y="104"/>
                    </a:lnTo>
                    <a:lnTo>
                      <a:pt x="132" y="132"/>
                    </a:lnTo>
                    <a:lnTo>
                      <a:pt x="0" y="146"/>
                    </a:lnTo>
                    <a:lnTo>
                      <a:pt x="4" y="76"/>
                    </a:lnTo>
                    <a:lnTo>
                      <a:pt x="62" y="49"/>
                    </a:lnTo>
                    <a:lnTo>
                      <a:pt x="114" y="67"/>
                    </a:lnTo>
                    <a:lnTo>
                      <a:pt x="192"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64" name="Freeform 326"/>
              <p:cNvSpPr>
                <a:spLocks noChangeAspect="1"/>
              </p:cNvSpPr>
              <p:nvPr/>
            </p:nvSpPr>
            <p:spPr bwMode="gray">
              <a:xfrm rot="21085610">
                <a:off x="986470" y="1405089"/>
                <a:ext cx="1373" cy="2359"/>
              </a:xfrm>
              <a:custGeom>
                <a:avLst/>
                <a:gdLst/>
                <a:ahLst/>
                <a:cxnLst>
                  <a:cxn ang="0">
                    <a:pos x="42" y="0"/>
                  </a:cxn>
                  <a:cxn ang="0">
                    <a:pos x="0" y="55"/>
                  </a:cxn>
                  <a:cxn ang="0">
                    <a:pos x="4" y="80"/>
                  </a:cxn>
                  <a:cxn ang="0">
                    <a:pos x="42" y="57"/>
                  </a:cxn>
                  <a:cxn ang="0">
                    <a:pos x="70" y="9"/>
                  </a:cxn>
                  <a:cxn ang="0">
                    <a:pos x="42" y="0"/>
                  </a:cxn>
                </a:cxnLst>
                <a:rect l="0" t="0" r="r" b="b"/>
                <a:pathLst>
                  <a:path w="70" h="80">
                    <a:moveTo>
                      <a:pt x="42" y="0"/>
                    </a:moveTo>
                    <a:lnTo>
                      <a:pt x="0" y="55"/>
                    </a:lnTo>
                    <a:lnTo>
                      <a:pt x="4" y="80"/>
                    </a:lnTo>
                    <a:lnTo>
                      <a:pt x="42" y="57"/>
                    </a:lnTo>
                    <a:lnTo>
                      <a:pt x="70" y="9"/>
                    </a:lnTo>
                    <a:lnTo>
                      <a:pt x="42"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65" name="Freeform 327"/>
              <p:cNvSpPr>
                <a:spLocks noChangeAspect="1"/>
              </p:cNvSpPr>
              <p:nvPr/>
            </p:nvSpPr>
            <p:spPr bwMode="gray">
              <a:xfrm rot="21085610">
                <a:off x="972741" y="1397226"/>
                <a:ext cx="687" cy="3145"/>
              </a:xfrm>
              <a:custGeom>
                <a:avLst/>
                <a:gdLst/>
                <a:ahLst/>
                <a:cxnLst>
                  <a:cxn ang="0">
                    <a:pos x="72" y="7"/>
                  </a:cxn>
                  <a:cxn ang="0">
                    <a:pos x="57" y="0"/>
                  </a:cxn>
                  <a:cxn ang="0">
                    <a:pos x="0" y="79"/>
                  </a:cxn>
                  <a:cxn ang="0">
                    <a:pos x="7" y="93"/>
                  </a:cxn>
                  <a:cxn ang="0">
                    <a:pos x="72" y="7"/>
                  </a:cxn>
                </a:cxnLst>
                <a:rect l="0" t="0" r="r" b="b"/>
                <a:pathLst>
                  <a:path w="72" h="93">
                    <a:moveTo>
                      <a:pt x="72" y="7"/>
                    </a:moveTo>
                    <a:lnTo>
                      <a:pt x="57" y="0"/>
                    </a:lnTo>
                    <a:lnTo>
                      <a:pt x="0" y="79"/>
                    </a:lnTo>
                    <a:lnTo>
                      <a:pt x="7" y="93"/>
                    </a:lnTo>
                    <a:lnTo>
                      <a:pt x="72" y="7"/>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66" name="Freeform 328"/>
              <p:cNvSpPr>
                <a:spLocks noChangeAspect="1"/>
              </p:cNvSpPr>
              <p:nvPr/>
            </p:nvSpPr>
            <p:spPr bwMode="gray">
              <a:xfrm rot="21085610">
                <a:off x="971368" y="1401157"/>
                <a:ext cx="1373" cy="1573"/>
              </a:xfrm>
              <a:custGeom>
                <a:avLst/>
                <a:gdLst/>
                <a:ahLst/>
                <a:cxnLst>
                  <a:cxn ang="0">
                    <a:pos x="56" y="0"/>
                  </a:cxn>
                  <a:cxn ang="0">
                    <a:pos x="0" y="26"/>
                  </a:cxn>
                  <a:cxn ang="0">
                    <a:pos x="4" y="36"/>
                  </a:cxn>
                  <a:cxn ang="0">
                    <a:pos x="53" y="18"/>
                  </a:cxn>
                  <a:cxn ang="0">
                    <a:pos x="56" y="0"/>
                  </a:cxn>
                </a:cxnLst>
                <a:rect l="0" t="0" r="r" b="b"/>
                <a:pathLst>
                  <a:path w="56" h="36">
                    <a:moveTo>
                      <a:pt x="56" y="0"/>
                    </a:moveTo>
                    <a:lnTo>
                      <a:pt x="0" y="26"/>
                    </a:lnTo>
                    <a:lnTo>
                      <a:pt x="4" y="36"/>
                    </a:lnTo>
                    <a:lnTo>
                      <a:pt x="53" y="18"/>
                    </a:lnTo>
                    <a:lnTo>
                      <a:pt x="56"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67" name="Freeform 329"/>
              <p:cNvSpPr>
                <a:spLocks noChangeAspect="1"/>
              </p:cNvSpPr>
              <p:nvPr/>
            </p:nvSpPr>
            <p:spPr bwMode="gray">
              <a:xfrm rot="21085610">
                <a:off x="967249" y="1402730"/>
                <a:ext cx="2746" cy="3145"/>
              </a:xfrm>
              <a:custGeom>
                <a:avLst/>
                <a:gdLst/>
                <a:ahLst/>
                <a:cxnLst>
                  <a:cxn ang="0">
                    <a:pos x="152" y="40"/>
                  </a:cxn>
                  <a:cxn ang="0">
                    <a:pos x="109" y="36"/>
                  </a:cxn>
                  <a:cxn ang="0">
                    <a:pos x="44" y="67"/>
                  </a:cxn>
                  <a:cxn ang="0">
                    <a:pos x="0" y="70"/>
                  </a:cxn>
                  <a:cxn ang="0">
                    <a:pos x="9" y="50"/>
                  </a:cxn>
                  <a:cxn ang="0">
                    <a:pos x="59" y="36"/>
                  </a:cxn>
                  <a:cxn ang="0">
                    <a:pos x="119" y="0"/>
                  </a:cxn>
                  <a:cxn ang="0">
                    <a:pos x="155" y="9"/>
                  </a:cxn>
                  <a:cxn ang="0">
                    <a:pos x="152" y="40"/>
                  </a:cxn>
                </a:cxnLst>
                <a:rect l="0" t="0" r="r" b="b"/>
                <a:pathLst>
                  <a:path w="155" h="70">
                    <a:moveTo>
                      <a:pt x="152" y="40"/>
                    </a:moveTo>
                    <a:lnTo>
                      <a:pt x="109" y="36"/>
                    </a:lnTo>
                    <a:lnTo>
                      <a:pt x="44" y="67"/>
                    </a:lnTo>
                    <a:lnTo>
                      <a:pt x="0" y="70"/>
                    </a:lnTo>
                    <a:lnTo>
                      <a:pt x="9" y="50"/>
                    </a:lnTo>
                    <a:lnTo>
                      <a:pt x="59" y="36"/>
                    </a:lnTo>
                    <a:lnTo>
                      <a:pt x="119" y="0"/>
                    </a:lnTo>
                    <a:lnTo>
                      <a:pt x="155" y="9"/>
                    </a:lnTo>
                    <a:lnTo>
                      <a:pt x="152" y="4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68" name="Freeform 330"/>
              <p:cNvSpPr>
                <a:spLocks noChangeAspect="1"/>
              </p:cNvSpPr>
              <p:nvPr/>
            </p:nvSpPr>
            <p:spPr bwMode="gray">
              <a:xfrm rot="20552049">
                <a:off x="985783" y="1470353"/>
                <a:ext cx="10297" cy="8650"/>
              </a:xfrm>
              <a:custGeom>
                <a:avLst/>
                <a:gdLst/>
                <a:ahLst/>
                <a:cxnLst>
                  <a:cxn ang="0">
                    <a:pos x="373" y="31"/>
                  </a:cxn>
                  <a:cxn ang="0">
                    <a:pos x="397" y="35"/>
                  </a:cxn>
                  <a:cxn ang="0">
                    <a:pos x="450" y="63"/>
                  </a:cxn>
                  <a:cxn ang="0">
                    <a:pos x="483" y="101"/>
                  </a:cxn>
                  <a:cxn ang="0">
                    <a:pos x="600" y="104"/>
                  </a:cxn>
                  <a:cxn ang="0">
                    <a:pos x="642" y="212"/>
                  </a:cxn>
                  <a:cxn ang="0">
                    <a:pos x="588" y="222"/>
                  </a:cxn>
                  <a:cxn ang="0">
                    <a:pos x="504" y="197"/>
                  </a:cxn>
                  <a:cxn ang="0">
                    <a:pos x="442" y="222"/>
                  </a:cxn>
                  <a:cxn ang="0">
                    <a:pos x="390" y="222"/>
                  </a:cxn>
                  <a:cxn ang="0">
                    <a:pos x="369" y="260"/>
                  </a:cxn>
                  <a:cxn ang="0">
                    <a:pos x="304" y="256"/>
                  </a:cxn>
                  <a:cxn ang="0">
                    <a:pos x="273" y="228"/>
                  </a:cxn>
                  <a:cxn ang="0">
                    <a:pos x="194" y="222"/>
                  </a:cxn>
                  <a:cxn ang="0">
                    <a:pos x="101" y="135"/>
                  </a:cxn>
                  <a:cxn ang="0">
                    <a:pos x="39" y="115"/>
                  </a:cxn>
                  <a:cxn ang="0">
                    <a:pos x="0" y="73"/>
                  </a:cxn>
                  <a:cxn ang="0">
                    <a:pos x="10" y="44"/>
                  </a:cxn>
                  <a:cxn ang="0">
                    <a:pos x="138" y="0"/>
                  </a:cxn>
                  <a:cxn ang="0">
                    <a:pos x="194" y="4"/>
                  </a:cxn>
                  <a:cxn ang="0">
                    <a:pos x="279" y="21"/>
                  </a:cxn>
                  <a:cxn ang="0">
                    <a:pos x="373" y="31"/>
                  </a:cxn>
                </a:cxnLst>
                <a:rect l="0" t="0" r="r" b="b"/>
                <a:pathLst>
                  <a:path w="642" h="260">
                    <a:moveTo>
                      <a:pt x="373" y="31"/>
                    </a:moveTo>
                    <a:lnTo>
                      <a:pt x="397" y="35"/>
                    </a:lnTo>
                    <a:lnTo>
                      <a:pt x="450" y="63"/>
                    </a:lnTo>
                    <a:lnTo>
                      <a:pt x="483" y="101"/>
                    </a:lnTo>
                    <a:lnTo>
                      <a:pt x="600" y="104"/>
                    </a:lnTo>
                    <a:lnTo>
                      <a:pt x="642" y="212"/>
                    </a:lnTo>
                    <a:lnTo>
                      <a:pt x="588" y="222"/>
                    </a:lnTo>
                    <a:lnTo>
                      <a:pt x="504" y="197"/>
                    </a:lnTo>
                    <a:lnTo>
                      <a:pt x="442" y="222"/>
                    </a:lnTo>
                    <a:lnTo>
                      <a:pt x="390" y="222"/>
                    </a:lnTo>
                    <a:lnTo>
                      <a:pt x="369" y="260"/>
                    </a:lnTo>
                    <a:lnTo>
                      <a:pt x="304" y="256"/>
                    </a:lnTo>
                    <a:lnTo>
                      <a:pt x="273" y="228"/>
                    </a:lnTo>
                    <a:lnTo>
                      <a:pt x="194" y="222"/>
                    </a:lnTo>
                    <a:lnTo>
                      <a:pt x="101" y="135"/>
                    </a:lnTo>
                    <a:lnTo>
                      <a:pt x="39" y="115"/>
                    </a:lnTo>
                    <a:lnTo>
                      <a:pt x="0" y="73"/>
                    </a:lnTo>
                    <a:lnTo>
                      <a:pt x="10" y="44"/>
                    </a:lnTo>
                    <a:lnTo>
                      <a:pt x="138" y="0"/>
                    </a:lnTo>
                    <a:lnTo>
                      <a:pt x="194" y="4"/>
                    </a:lnTo>
                    <a:lnTo>
                      <a:pt x="279" y="21"/>
                    </a:lnTo>
                    <a:lnTo>
                      <a:pt x="373" y="31"/>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69" name="Freeform 331"/>
              <p:cNvSpPr>
                <a:spLocks noChangeAspect="1"/>
              </p:cNvSpPr>
              <p:nvPr/>
            </p:nvSpPr>
            <p:spPr bwMode="gray">
              <a:xfrm rot="20552049">
                <a:off x="1013928" y="1442045"/>
                <a:ext cx="16475" cy="25948"/>
              </a:xfrm>
              <a:custGeom>
                <a:avLst/>
                <a:gdLst/>
                <a:ahLst/>
                <a:cxnLst>
                  <a:cxn ang="0">
                    <a:pos x="25" y="17"/>
                  </a:cxn>
                  <a:cxn ang="0">
                    <a:pos x="119" y="0"/>
                  </a:cxn>
                  <a:cxn ang="0">
                    <a:pos x="338" y="4"/>
                  </a:cxn>
                  <a:cxn ang="0">
                    <a:pos x="512" y="76"/>
                  </a:cxn>
                  <a:cxn ang="0">
                    <a:pos x="614" y="110"/>
                  </a:cxn>
                  <a:cxn ang="0">
                    <a:pos x="643" y="181"/>
                  </a:cxn>
                  <a:cxn ang="0">
                    <a:pos x="805" y="193"/>
                  </a:cxn>
                  <a:cxn ang="0">
                    <a:pos x="825" y="227"/>
                  </a:cxn>
                  <a:cxn ang="0">
                    <a:pos x="728" y="244"/>
                  </a:cxn>
                  <a:cxn ang="0">
                    <a:pos x="796" y="294"/>
                  </a:cxn>
                  <a:cxn ang="0">
                    <a:pos x="977" y="336"/>
                  </a:cxn>
                  <a:cxn ang="0">
                    <a:pos x="1076" y="404"/>
                  </a:cxn>
                  <a:cxn ang="0">
                    <a:pos x="1080" y="462"/>
                  </a:cxn>
                  <a:cxn ang="0">
                    <a:pos x="1012" y="547"/>
                  </a:cxn>
                  <a:cxn ang="0">
                    <a:pos x="940" y="522"/>
                  </a:cxn>
                  <a:cxn ang="0">
                    <a:pos x="706" y="483"/>
                  </a:cxn>
                  <a:cxn ang="0">
                    <a:pos x="551" y="522"/>
                  </a:cxn>
                  <a:cxn ang="0">
                    <a:pos x="525" y="556"/>
                  </a:cxn>
                  <a:cxn ang="0">
                    <a:pos x="406" y="589"/>
                  </a:cxn>
                  <a:cxn ang="0">
                    <a:pos x="369" y="509"/>
                  </a:cxn>
                  <a:cxn ang="0">
                    <a:pos x="292" y="517"/>
                  </a:cxn>
                  <a:cxn ang="0">
                    <a:pos x="233" y="584"/>
                  </a:cxn>
                  <a:cxn ang="0">
                    <a:pos x="174" y="673"/>
                  </a:cxn>
                  <a:cxn ang="0">
                    <a:pos x="110" y="745"/>
                  </a:cxn>
                  <a:cxn ang="0">
                    <a:pos x="85" y="733"/>
                  </a:cxn>
                  <a:cxn ang="0">
                    <a:pos x="42" y="694"/>
                  </a:cxn>
                  <a:cxn ang="0">
                    <a:pos x="25" y="619"/>
                  </a:cxn>
                  <a:cxn ang="0">
                    <a:pos x="42" y="531"/>
                  </a:cxn>
                  <a:cxn ang="0">
                    <a:pos x="0" y="458"/>
                  </a:cxn>
                  <a:cxn ang="0">
                    <a:pos x="8" y="417"/>
                  </a:cxn>
                  <a:cxn ang="0">
                    <a:pos x="46" y="290"/>
                  </a:cxn>
                  <a:cxn ang="0">
                    <a:pos x="77" y="235"/>
                  </a:cxn>
                  <a:cxn ang="0">
                    <a:pos x="59" y="127"/>
                  </a:cxn>
                  <a:cxn ang="0">
                    <a:pos x="12" y="38"/>
                  </a:cxn>
                </a:cxnLst>
                <a:rect l="0" t="0" r="r" b="b"/>
                <a:pathLst>
                  <a:path w="1080" h="745">
                    <a:moveTo>
                      <a:pt x="17" y="29"/>
                    </a:moveTo>
                    <a:lnTo>
                      <a:pt x="25" y="17"/>
                    </a:lnTo>
                    <a:lnTo>
                      <a:pt x="51" y="0"/>
                    </a:lnTo>
                    <a:lnTo>
                      <a:pt x="119" y="0"/>
                    </a:lnTo>
                    <a:lnTo>
                      <a:pt x="183" y="9"/>
                    </a:lnTo>
                    <a:lnTo>
                      <a:pt x="338" y="4"/>
                    </a:lnTo>
                    <a:lnTo>
                      <a:pt x="423" y="29"/>
                    </a:lnTo>
                    <a:lnTo>
                      <a:pt x="512" y="76"/>
                    </a:lnTo>
                    <a:lnTo>
                      <a:pt x="589" y="84"/>
                    </a:lnTo>
                    <a:lnTo>
                      <a:pt x="614" y="110"/>
                    </a:lnTo>
                    <a:lnTo>
                      <a:pt x="632" y="169"/>
                    </a:lnTo>
                    <a:lnTo>
                      <a:pt x="643" y="181"/>
                    </a:lnTo>
                    <a:lnTo>
                      <a:pt x="699" y="193"/>
                    </a:lnTo>
                    <a:lnTo>
                      <a:pt x="805" y="193"/>
                    </a:lnTo>
                    <a:lnTo>
                      <a:pt x="822" y="203"/>
                    </a:lnTo>
                    <a:lnTo>
                      <a:pt x="825" y="227"/>
                    </a:lnTo>
                    <a:lnTo>
                      <a:pt x="779" y="244"/>
                    </a:lnTo>
                    <a:lnTo>
                      <a:pt x="728" y="244"/>
                    </a:lnTo>
                    <a:lnTo>
                      <a:pt x="723" y="269"/>
                    </a:lnTo>
                    <a:lnTo>
                      <a:pt x="796" y="294"/>
                    </a:lnTo>
                    <a:lnTo>
                      <a:pt x="944" y="298"/>
                    </a:lnTo>
                    <a:lnTo>
                      <a:pt x="977" y="336"/>
                    </a:lnTo>
                    <a:lnTo>
                      <a:pt x="1038" y="387"/>
                    </a:lnTo>
                    <a:lnTo>
                      <a:pt x="1076" y="404"/>
                    </a:lnTo>
                    <a:lnTo>
                      <a:pt x="1080" y="417"/>
                    </a:lnTo>
                    <a:lnTo>
                      <a:pt x="1080" y="462"/>
                    </a:lnTo>
                    <a:lnTo>
                      <a:pt x="1055" y="509"/>
                    </a:lnTo>
                    <a:lnTo>
                      <a:pt x="1012" y="547"/>
                    </a:lnTo>
                    <a:lnTo>
                      <a:pt x="969" y="547"/>
                    </a:lnTo>
                    <a:lnTo>
                      <a:pt x="940" y="522"/>
                    </a:lnTo>
                    <a:lnTo>
                      <a:pt x="872" y="496"/>
                    </a:lnTo>
                    <a:lnTo>
                      <a:pt x="706" y="483"/>
                    </a:lnTo>
                    <a:lnTo>
                      <a:pt x="589" y="500"/>
                    </a:lnTo>
                    <a:lnTo>
                      <a:pt x="551" y="522"/>
                    </a:lnTo>
                    <a:lnTo>
                      <a:pt x="538" y="547"/>
                    </a:lnTo>
                    <a:lnTo>
                      <a:pt x="525" y="556"/>
                    </a:lnTo>
                    <a:lnTo>
                      <a:pt x="474" y="576"/>
                    </a:lnTo>
                    <a:lnTo>
                      <a:pt x="406" y="589"/>
                    </a:lnTo>
                    <a:lnTo>
                      <a:pt x="369" y="522"/>
                    </a:lnTo>
                    <a:lnTo>
                      <a:pt x="369" y="509"/>
                    </a:lnTo>
                    <a:lnTo>
                      <a:pt x="322" y="504"/>
                    </a:lnTo>
                    <a:lnTo>
                      <a:pt x="292" y="517"/>
                    </a:lnTo>
                    <a:lnTo>
                      <a:pt x="271" y="534"/>
                    </a:lnTo>
                    <a:lnTo>
                      <a:pt x="233" y="584"/>
                    </a:lnTo>
                    <a:lnTo>
                      <a:pt x="191" y="656"/>
                    </a:lnTo>
                    <a:lnTo>
                      <a:pt x="174" y="673"/>
                    </a:lnTo>
                    <a:lnTo>
                      <a:pt x="170" y="690"/>
                    </a:lnTo>
                    <a:lnTo>
                      <a:pt x="110" y="745"/>
                    </a:lnTo>
                    <a:lnTo>
                      <a:pt x="88" y="745"/>
                    </a:lnTo>
                    <a:lnTo>
                      <a:pt x="85" y="733"/>
                    </a:lnTo>
                    <a:lnTo>
                      <a:pt x="46" y="702"/>
                    </a:lnTo>
                    <a:lnTo>
                      <a:pt x="42" y="694"/>
                    </a:lnTo>
                    <a:lnTo>
                      <a:pt x="42" y="640"/>
                    </a:lnTo>
                    <a:lnTo>
                      <a:pt x="25" y="619"/>
                    </a:lnTo>
                    <a:lnTo>
                      <a:pt x="34" y="606"/>
                    </a:lnTo>
                    <a:lnTo>
                      <a:pt x="42" y="531"/>
                    </a:lnTo>
                    <a:lnTo>
                      <a:pt x="34" y="496"/>
                    </a:lnTo>
                    <a:lnTo>
                      <a:pt x="0" y="458"/>
                    </a:lnTo>
                    <a:lnTo>
                      <a:pt x="0" y="434"/>
                    </a:lnTo>
                    <a:lnTo>
                      <a:pt x="8" y="417"/>
                    </a:lnTo>
                    <a:lnTo>
                      <a:pt x="51" y="384"/>
                    </a:lnTo>
                    <a:lnTo>
                      <a:pt x="46" y="290"/>
                    </a:lnTo>
                    <a:lnTo>
                      <a:pt x="68" y="269"/>
                    </a:lnTo>
                    <a:lnTo>
                      <a:pt x="77" y="235"/>
                    </a:lnTo>
                    <a:lnTo>
                      <a:pt x="51" y="206"/>
                    </a:lnTo>
                    <a:lnTo>
                      <a:pt x="59" y="127"/>
                    </a:lnTo>
                    <a:lnTo>
                      <a:pt x="46" y="80"/>
                    </a:lnTo>
                    <a:lnTo>
                      <a:pt x="12" y="38"/>
                    </a:lnTo>
                    <a:lnTo>
                      <a:pt x="17" y="29"/>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70" name="Freeform 332"/>
              <p:cNvSpPr>
                <a:spLocks noChangeAspect="1"/>
              </p:cNvSpPr>
              <p:nvPr/>
            </p:nvSpPr>
            <p:spPr bwMode="gray">
              <a:xfrm rot="20552049">
                <a:off x="1063353" y="1457772"/>
                <a:ext cx="687" cy="787"/>
              </a:xfrm>
              <a:custGeom>
                <a:avLst/>
                <a:gdLst/>
                <a:ahLst/>
                <a:cxnLst>
                  <a:cxn ang="0">
                    <a:pos x="18" y="0"/>
                  </a:cxn>
                  <a:cxn ang="0">
                    <a:pos x="11" y="4"/>
                  </a:cxn>
                  <a:cxn ang="0">
                    <a:pos x="0" y="28"/>
                  </a:cxn>
                  <a:cxn ang="0">
                    <a:pos x="4" y="48"/>
                  </a:cxn>
                  <a:cxn ang="0">
                    <a:pos x="24" y="53"/>
                  </a:cxn>
                  <a:cxn ang="0">
                    <a:pos x="52" y="34"/>
                  </a:cxn>
                  <a:cxn ang="0">
                    <a:pos x="56" y="22"/>
                  </a:cxn>
                  <a:cxn ang="0">
                    <a:pos x="18" y="0"/>
                  </a:cxn>
                </a:cxnLst>
                <a:rect l="0" t="0" r="r" b="b"/>
                <a:pathLst>
                  <a:path w="56" h="53">
                    <a:moveTo>
                      <a:pt x="18" y="0"/>
                    </a:moveTo>
                    <a:lnTo>
                      <a:pt x="11" y="4"/>
                    </a:lnTo>
                    <a:lnTo>
                      <a:pt x="0" y="28"/>
                    </a:lnTo>
                    <a:lnTo>
                      <a:pt x="4" y="48"/>
                    </a:lnTo>
                    <a:lnTo>
                      <a:pt x="24" y="53"/>
                    </a:lnTo>
                    <a:lnTo>
                      <a:pt x="52" y="34"/>
                    </a:lnTo>
                    <a:lnTo>
                      <a:pt x="56" y="22"/>
                    </a:lnTo>
                    <a:lnTo>
                      <a:pt x="18"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71" name="Freeform 333"/>
              <p:cNvSpPr>
                <a:spLocks noChangeAspect="1"/>
              </p:cNvSpPr>
              <p:nvPr/>
            </p:nvSpPr>
            <p:spPr bwMode="gray">
              <a:xfrm rot="20552049">
                <a:off x="1072964" y="1479002"/>
                <a:ext cx="1373" cy="5504"/>
              </a:xfrm>
              <a:custGeom>
                <a:avLst/>
                <a:gdLst/>
                <a:ahLst/>
                <a:cxnLst>
                  <a:cxn ang="0">
                    <a:pos x="4" y="0"/>
                  </a:cxn>
                  <a:cxn ang="0">
                    <a:pos x="32" y="7"/>
                  </a:cxn>
                  <a:cxn ang="0">
                    <a:pos x="66" y="41"/>
                  </a:cxn>
                  <a:cxn ang="0">
                    <a:pos x="111" y="138"/>
                  </a:cxn>
                  <a:cxn ang="0">
                    <a:pos x="105" y="145"/>
                  </a:cxn>
                  <a:cxn ang="0">
                    <a:pos x="66" y="152"/>
                  </a:cxn>
                  <a:cxn ang="0">
                    <a:pos x="49" y="138"/>
                  </a:cxn>
                  <a:cxn ang="0">
                    <a:pos x="7" y="47"/>
                  </a:cxn>
                  <a:cxn ang="0">
                    <a:pos x="0" y="23"/>
                  </a:cxn>
                  <a:cxn ang="0">
                    <a:pos x="4" y="0"/>
                  </a:cxn>
                </a:cxnLst>
                <a:rect l="0" t="0" r="r" b="b"/>
                <a:pathLst>
                  <a:path w="111" h="152">
                    <a:moveTo>
                      <a:pt x="4" y="0"/>
                    </a:moveTo>
                    <a:lnTo>
                      <a:pt x="32" y="7"/>
                    </a:lnTo>
                    <a:lnTo>
                      <a:pt x="66" y="41"/>
                    </a:lnTo>
                    <a:lnTo>
                      <a:pt x="111" y="138"/>
                    </a:lnTo>
                    <a:lnTo>
                      <a:pt x="105" y="145"/>
                    </a:lnTo>
                    <a:lnTo>
                      <a:pt x="66" y="152"/>
                    </a:lnTo>
                    <a:lnTo>
                      <a:pt x="49" y="138"/>
                    </a:lnTo>
                    <a:lnTo>
                      <a:pt x="7" y="47"/>
                    </a:lnTo>
                    <a:lnTo>
                      <a:pt x="0" y="23"/>
                    </a:lnTo>
                    <a:lnTo>
                      <a:pt x="4"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72" name="Freeform 334"/>
              <p:cNvSpPr>
                <a:spLocks noChangeAspect="1"/>
              </p:cNvSpPr>
              <p:nvPr/>
            </p:nvSpPr>
            <p:spPr bwMode="gray">
              <a:xfrm rot="20552049">
                <a:off x="1083261" y="1517531"/>
                <a:ext cx="1373" cy="2359"/>
              </a:xfrm>
              <a:custGeom>
                <a:avLst/>
                <a:gdLst/>
                <a:ahLst/>
                <a:cxnLst>
                  <a:cxn ang="0">
                    <a:pos x="86" y="0"/>
                  </a:cxn>
                  <a:cxn ang="0">
                    <a:pos x="51" y="11"/>
                  </a:cxn>
                  <a:cxn ang="0">
                    <a:pos x="0" y="52"/>
                  </a:cxn>
                  <a:cxn ang="0">
                    <a:pos x="14" y="63"/>
                  </a:cxn>
                  <a:cxn ang="0">
                    <a:pos x="62" y="31"/>
                  </a:cxn>
                  <a:cxn ang="0">
                    <a:pos x="86" y="0"/>
                  </a:cxn>
                </a:cxnLst>
                <a:rect l="0" t="0" r="r" b="b"/>
                <a:pathLst>
                  <a:path w="86" h="63">
                    <a:moveTo>
                      <a:pt x="86" y="0"/>
                    </a:moveTo>
                    <a:lnTo>
                      <a:pt x="51" y="11"/>
                    </a:lnTo>
                    <a:lnTo>
                      <a:pt x="0" y="52"/>
                    </a:lnTo>
                    <a:lnTo>
                      <a:pt x="14" y="63"/>
                    </a:lnTo>
                    <a:lnTo>
                      <a:pt x="62" y="31"/>
                    </a:lnTo>
                    <a:lnTo>
                      <a:pt x="86"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73" name="Freeform 335"/>
              <p:cNvSpPr>
                <a:spLocks noChangeAspect="1"/>
              </p:cNvSpPr>
              <p:nvPr/>
            </p:nvSpPr>
            <p:spPr bwMode="gray">
              <a:xfrm rot="20552049">
                <a:off x="1080515" y="1524608"/>
                <a:ext cx="4119" cy="7863"/>
              </a:xfrm>
              <a:custGeom>
                <a:avLst/>
                <a:gdLst/>
                <a:ahLst/>
                <a:cxnLst>
                  <a:cxn ang="0">
                    <a:pos x="287" y="26"/>
                  </a:cxn>
                  <a:cxn ang="0">
                    <a:pos x="267" y="48"/>
                  </a:cxn>
                  <a:cxn ang="0">
                    <a:pos x="259" y="106"/>
                  </a:cxn>
                  <a:cxn ang="0">
                    <a:pos x="267" y="144"/>
                  </a:cxn>
                  <a:cxn ang="0">
                    <a:pos x="276" y="153"/>
                  </a:cxn>
                  <a:cxn ang="0">
                    <a:pos x="270" y="204"/>
                  </a:cxn>
                  <a:cxn ang="0">
                    <a:pos x="233" y="232"/>
                  </a:cxn>
                  <a:cxn ang="0">
                    <a:pos x="173" y="245"/>
                  </a:cxn>
                  <a:cxn ang="0">
                    <a:pos x="3" y="245"/>
                  </a:cxn>
                  <a:cxn ang="0">
                    <a:pos x="0" y="232"/>
                  </a:cxn>
                  <a:cxn ang="0">
                    <a:pos x="102" y="194"/>
                  </a:cxn>
                  <a:cxn ang="0">
                    <a:pos x="118" y="156"/>
                  </a:cxn>
                  <a:cxn ang="0">
                    <a:pos x="128" y="85"/>
                  </a:cxn>
                  <a:cxn ang="0">
                    <a:pos x="123" y="72"/>
                  </a:cxn>
                  <a:cxn ang="0">
                    <a:pos x="111" y="65"/>
                  </a:cxn>
                  <a:cxn ang="0">
                    <a:pos x="77" y="60"/>
                  </a:cxn>
                  <a:cxn ang="0">
                    <a:pos x="72" y="34"/>
                  </a:cxn>
                  <a:cxn ang="0">
                    <a:pos x="85" y="34"/>
                  </a:cxn>
                  <a:cxn ang="0">
                    <a:pos x="111" y="23"/>
                  </a:cxn>
                  <a:cxn ang="0">
                    <a:pos x="207" y="18"/>
                  </a:cxn>
                  <a:cxn ang="0">
                    <a:pos x="276" y="0"/>
                  </a:cxn>
                  <a:cxn ang="0">
                    <a:pos x="287" y="0"/>
                  </a:cxn>
                  <a:cxn ang="0">
                    <a:pos x="287" y="26"/>
                  </a:cxn>
                </a:cxnLst>
                <a:rect l="0" t="0" r="r" b="b"/>
                <a:pathLst>
                  <a:path w="287" h="245">
                    <a:moveTo>
                      <a:pt x="287" y="26"/>
                    </a:moveTo>
                    <a:lnTo>
                      <a:pt x="267" y="48"/>
                    </a:lnTo>
                    <a:lnTo>
                      <a:pt x="259" y="106"/>
                    </a:lnTo>
                    <a:lnTo>
                      <a:pt x="267" y="144"/>
                    </a:lnTo>
                    <a:lnTo>
                      <a:pt x="276" y="153"/>
                    </a:lnTo>
                    <a:lnTo>
                      <a:pt x="270" y="204"/>
                    </a:lnTo>
                    <a:lnTo>
                      <a:pt x="233" y="232"/>
                    </a:lnTo>
                    <a:lnTo>
                      <a:pt x="173" y="245"/>
                    </a:lnTo>
                    <a:lnTo>
                      <a:pt x="3" y="245"/>
                    </a:lnTo>
                    <a:lnTo>
                      <a:pt x="0" y="232"/>
                    </a:lnTo>
                    <a:lnTo>
                      <a:pt x="102" y="194"/>
                    </a:lnTo>
                    <a:lnTo>
                      <a:pt x="118" y="156"/>
                    </a:lnTo>
                    <a:lnTo>
                      <a:pt x="128" y="85"/>
                    </a:lnTo>
                    <a:lnTo>
                      <a:pt x="123" y="72"/>
                    </a:lnTo>
                    <a:lnTo>
                      <a:pt x="111" y="65"/>
                    </a:lnTo>
                    <a:lnTo>
                      <a:pt x="77" y="60"/>
                    </a:lnTo>
                    <a:lnTo>
                      <a:pt x="72" y="34"/>
                    </a:lnTo>
                    <a:lnTo>
                      <a:pt x="85" y="34"/>
                    </a:lnTo>
                    <a:lnTo>
                      <a:pt x="111" y="23"/>
                    </a:lnTo>
                    <a:lnTo>
                      <a:pt x="207" y="18"/>
                    </a:lnTo>
                    <a:lnTo>
                      <a:pt x="276" y="0"/>
                    </a:lnTo>
                    <a:lnTo>
                      <a:pt x="287" y="0"/>
                    </a:lnTo>
                    <a:lnTo>
                      <a:pt x="287" y="26"/>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74" name="Freeform 336"/>
              <p:cNvSpPr>
                <a:spLocks noChangeAspect="1"/>
              </p:cNvSpPr>
              <p:nvPr/>
            </p:nvSpPr>
            <p:spPr bwMode="gray">
              <a:xfrm rot="20552049">
                <a:off x="1005691" y="1445191"/>
                <a:ext cx="687" cy="1573"/>
              </a:xfrm>
              <a:custGeom>
                <a:avLst/>
                <a:gdLst/>
                <a:ahLst/>
                <a:cxnLst>
                  <a:cxn ang="0">
                    <a:pos x="26" y="0"/>
                  </a:cxn>
                  <a:cxn ang="0">
                    <a:pos x="39" y="0"/>
                  </a:cxn>
                  <a:cxn ang="0">
                    <a:pos x="68" y="20"/>
                  </a:cxn>
                  <a:cxn ang="0">
                    <a:pos x="63" y="42"/>
                  </a:cxn>
                  <a:cxn ang="0">
                    <a:pos x="14" y="42"/>
                  </a:cxn>
                  <a:cxn ang="0">
                    <a:pos x="5" y="34"/>
                  </a:cxn>
                  <a:cxn ang="0">
                    <a:pos x="0" y="20"/>
                  </a:cxn>
                  <a:cxn ang="0">
                    <a:pos x="5" y="9"/>
                  </a:cxn>
                  <a:cxn ang="0">
                    <a:pos x="17" y="9"/>
                  </a:cxn>
                  <a:cxn ang="0">
                    <a:pos x="26" y="0"/>
                  </a:cxn>
                </a:cxnLst>
                <a:rect l="0" t="0" r="r" b="b"/>
                <a:pathLst>
                  <a:path w="68" h="42">
                    <a:moveTo>
                      <a:pt x="26" y="0"/>
                    </a:moveTo>
                    <a:lnTo>
                      <a:pt x="39" y="0"/>
                    </a:lnTo>
                    <a:lnTo>
                      <a:pt x="68" y="20"/>
                    </a:lnTo>
                    <a:lnTo>
                      <a:pt x="63" y="42"/>
                    </a:lnTo>
                    <a:lnTo>
                      <a:pt x="14" y="42"/>
                    </a:lnTo>
                    <a:lnTo>
                      <a:pt x="5" y="34"/>
                    </a:lnTo>
                    <a:lnTo>
                      <a:pt x="0" y="20"/>
                    </a:lnTo>
                    <a:lnTo>
                      <a:pt x="5" y="9"/>
                    </a:lnTo>
                    <a:lnTo>
                      <a:pt x="17" y="9"/>
                    </a:lnTo>
                    <a:lnTo>
                      <a:pt x="26"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grpSp>
            <p:nvGrpSpPr>
              <p:cNvPr id="175" name="Group 337"/>
              <p:cNvGrpSpPr>
                <a:grpSpLocks noChangeAspect="1"/>
              </p:cNvGrpSpPr>
              <p:nvPr/>
            </p:nvGrpSpPr>
            <p:grpSpPr bwMode="gray">
              <a:xfrm>
                <a:off x="1002258" y="1446763"/>
                <a:ext cx="12356" cy="22017"/>
                <a:chOff x="1694" y="2257"/>
                <a:chExt cx="18" cy="28"/>
              </a:xfrm>
              <a:solidFill>
                <a:schemeClr val="accent5"/>
              </a:solidFill>
            </p:grpSpPr>
            <p:sp>
              <p:nvSpPr>
                <p:cNvPr id="293" name="Freeform 338"/>
                <p:cNvSpPr>
                  <a:spLocks noChangeAspect="1"/>
                </p:cNvSpPr>
                <p:nvPr/>
              </p:nvSpPr>
              <p:spPr bwMode="gray">
                <a:xfrm rot="-1047951">
                  <a:off x="1701" y="2270"/>
                  <a:ext cx="3" cy="4"/>
                </a:xfrm>
                <a:custGeom>
                  <a:avLst/>
                  <a:gdLst/>
                  <a:ahLst/>
                  <a:cxnLst>
                    <a:cxn ang="0">
                      <a:pos x="89" y="8"/>
                    </a:cxn>
                    <a:cxn ang="0">
                      <a:pos x="138" y="32"/>
                    </a:cxn>
                    <a:cxn ang="0">
                      <a:pos x="147" y="83"/>
                    </a:cxn>
                    <a:cxn ang="0">
                      <a:pos x="105" y="62"/>
                    </a:cxn>
                    <a:cxn ang="0">
                      <a:pos x="29" y="56"/>
                    </a:cxn>
                    <a:cxn ang="0">
                      <a:pos x="0" y="14"/>
                    </a:cxn>
                    <a:cxn ang="0">
                      <a:pos x="32" y="0"/>
                    </a:cxn>
                    <a:cxn ang="0">
                      <a:pos x="89" y="8"/>
                    </a:cxn>
                  </a:cxnLst>
                  <a:rect l="0" t="0" r="r" b="b"/>
                  <a:pathLst>
                    <a:path w="147" h="83">
                      <a:moveTo>
                        <a:pt x="89" y="8"/>
                      </a:moveTo>
                      <a:lnTo>
                        <a:pt x="138" y="32"/>
                      </a:lnTo>
                      <a:lnTo>
                        <a:pt x="147" y="83"/>
                      </a:lnTo>
                      <a:lnTo>
                        <a:pt x="105" y="62"/>
                      </a:lnTo>
                      <a:lnTo>
                        <a:pt x="29" y="56"/>
                      </a:lnTo>
                      <a:lnTo>
                        <a:pt x="0" y="14"/>
                      </a:lnTo>
                      <a:lnTo>
                        <a:pt x="32" y="0"/>
                      </a:lnTo>
                      <a:lnTo>
                        <a:pt x="89" y="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94" name="Freeform 339"/>
                <p:cNvSpPr>
                  <a:spLocks noChangeAspect="1"/>
                </p:cNvSpPr>
                <p:nvPr/>
              </p:nvSpPr>
              <p:spPr bwMode="gray">
                <a:xfrm rot="-1047951">
                  <a:off x="1694" y="2257"/>
                  <a:ext cx="18" cy="28"/>
                </a:xfrm>
                <a:custGeom>
                  <a:avLst/>
                  <a:gdLst/>
                  <a:ahLst/>
                  <a:cxnLst>
                    <a:cxn ang="0">
                      <a:pos x="826" y="627"/>
                    </a:cxn>
                    <a:cxn ang="0">
                      <a:pos x="835" y="614"/>
                    </a:cxn>
                    <a:cxn ang="0">
                      <a:pos x="843" y="539"/>
                    </a:cxn>
                    <a:cxn ang="0">
                      <a:pos x="835" y="504"/>
                    </a:cxn>
                    <a:cxn ang="0">
                      <a:pos x="801" y="466"/>
                    </a:cxn>
                    <a:cxn ang="0">
                      <a:pos x="801" y="442"/>
                    </a:cxn>
                    <a:cxn ang="0">
                      <a:pos x="809" y="425"/>
                    </a:cxn>
                    <a:cxn ang="0">
                      <a:pos x="852" y="392"/>
                    </a:cxn>
                    <a:cxn ang="0">
                      <a:pos x="847" y="298"/>
                    </a:cxn>
                    <a:cxn ang="0">
                      <a:pos x="868" y="277"/>
                    </a:cxn>
                    <a:cxn ang="0">
                      <a:pos x="877" y="243"/>
                    </a:cxn>
                    <a:cxn ang="0">
                      <a:pos x="852" y="214"/>
                    </a:cxn>
                    <a:cxn ang="0">
                      <a:pos x="860" y="135"/>
                    </a:cxn>
                    <a:cxn ang="0">
                      <a:pos x="847" y="88"/>
                    </a:cxn>
                    <a:cxn ang="0">
                      <a:pos x="813" y="46"/>
                    </a:cxn>
                    <a:cxn ang="0">
                      <a:pos x="818" y="37"/>
                    </a:cxn>
                    <a:cxn ang="0">
                      <a:pos x="809" y="37"/>
                    </a:cxn>
                    <a:cxn ang="0">
                      <a:pos x="775" y="63"/>
                    </a:cxn>
                    <a:cxn ang="0">
                      <a:pos x="639" y="67"/>
                    </a:cxn>
                    <a:cxn ang="0">
                      <a:pos x="606" y="59"/>
                    </a:cxn>
                    <a:cxn ang="0">
                      <a:pos x="564" y="29"/>
                    </a:cxn>
                    <a:cxn ang="0">
                      <a:pos x="513" y="8"/>
                    </a:cxn>
                    <a:cxn ang="0">
                      <a:pos x="445" y="0"/>
                    </a:cxn>
                    <a:cxn ang="0">
                      <a:pos x="356" y="17"/>
                    </a:cxn>
                    <a:cxn ang="0">
                      <a:pos x="317" y="37"/>
                    </a:cxn>
                    <a:cxn ang="0">
                      <a:pos x="300" y="63"/>
                    </a:cxn>
                    <a:cxn ang="0">
                      <a:pos x="305" y="101"/>
                    </a:cxn>
                    <a:cxn ang="0">
                      <a:pos x="326" y="109"/>
                    </a:cxn>
                    <a:cxn ang="0">
                      <a:pos x="445" y="109"/>
                    </a:cxn>
                    <a:cxn ang="0">
                      <a:pos x="492" y="135"/>
                    </a:cxn>
                    <a:cxn ang="0">
                      <a:pos x="504" y="172"/>
                    </a:cxn>
                    <a:cxn ang="0">
                      <a:pos x="504" y="298"/>
                    </a:cxn>
                    <a:cxn ang="0">
                      <a:pos x="513" y="327"/>
                    </a:cxn>
                    <a:cxn ang="0">
                      <a:pos x="584" y="387"/>
                    </a:cxn>
                    <a:cxn ang="0">
                      <a:pos x="631" y="412"/>
                    </a:cxn>
                    <a:cxn ang="0">
                      <a:pos x="635" y="442"/>
                    </a:cxn>
                    <a:cxn ang="0">
                      <a:pos x="618" y="459"/>
                    </a:cxn>
                    <a:cxn ang="0">
                      <a:pos x="581" y="459"/>
                    </a:cxn>
                    <a:cxn ang="0">
                      <a:pos x="516" y="476"/>
                    </a:cxn>
                    <a:cxn ang="0">
                      <a:pos x="377" y="479"/>
                    </a:cxn>
                    <a:cxn ang="0">
                      <a:pos x="262" y="466"/>
                    </a:cxn>
                    <a:cxn ang="0">
                      <a:pos x="186" y="445"/>
                    </a:cxn>
                    <a:cxn ang="0">
                      <a:pos x="8" y="445"/>
                    </a:cxn>
                    <a:cxn ang="0">
                      <a:pos x="0" y="459"/>
                    </a:cxn>
                    <a:cxn ang="0">
                      <a:pos x="0" y="491"/>
                    </a:cxn>
                    <a:cxn ang="0">
                      <a:pos x="42" y="550"/>
                    </a:cxn>
                    <a:cxn ang="0">
                      <a:pos x="131" y="589"/>
                    </a:cxn>
                    <a:cxn ang="0">
                      <a:pos x="164" y="623"/>
                    </a:cxn>
                    <a:cxn ang="0">
                      <a:pos x="186" y="614"/>
                    </a:cxn>
                    <a:cxn ang="0">
                      <a:pos x="181" y="584"/>
                    </a:cxn>
                    <a:cxn ang="0">
                      <a:pos x="198" y="567"/>
                    </a:cxn>
                    <a:cxn ang="0">
                      <a:pos x="224" y="555"/>
                    </a:cxn>
                    <a:cxn ang="0">
                      <a:pos x="249" y="555"/>
                    </a:cxn>
                    <a:cxn ang="0">
                      <a:pos x="339" y="559"/>
                    </a:cxn>
                    <a:cxn ang="0">
                      <a:pos x="504" y="601"/>
                    </a:cxn>
                    <a:cxn ang="0">
                      <a:pos x="547" y="597"/>
                    </a:cxn>
                    <a:cxn ang="0">
                      <a:pos x="648" y="567"/>
                    </a:cxn>
                    <a:cxn ang="0">
                      <a:pos x="690" y="567"/>
                    </a:cxn>
                    <a:cxn ang="0">
                      <a:pos x="729" y="575"/>
                    </a:cxn>
                    <a:cxn ang="0">
                      <a:pos x="758" y="592"/>
                    </a:cxn>
                    <a:cxn ang="0">
                      <a:pos x="787" y="601"/>
                    </a:cxn>
                    <a:cxn ang="0">
                      <a:pos x="821" y="617"/>
                    </a:cxn>
                    <a:cxn ang="0">
                      <a:pos x="826" y="627"/>
                    </a:cxn>
                  </a:cxnLst>
                  <a:rect l="0" t="0" r="r" b="b"/>
                  <a:pathLst>
                    <a:path w="877" h="627">
                      <a:moveTo>
                        <a:pt x="826" y="627"/>
                      </a:moveTo>
                      <a:lnTo>
                        <a:pt x="835" y="614"/>
                      </a:lnTo>
                      <a:lnTo>
                        <a:pt x="843" y="539"/>
                      </a:lnTo>
                      <a:lnTo>
                        <a:pt x="835" y="504"/>
                      </a:lnTo>
                      <a:lnTo>
                        <a:pt x="801" y="466"/>
                      </a:lnTo>
                      <a:lnTo>
                        <a:pt x="801" y="442"/>
                      </a:lnTo>
                      <a:lnTo>
                        <a:pt x="809" y="425"/>
                      </a:lnTo>
                      <a:lnTo>
                        <a:pt x="852" y="392"/>
                      </a:lnTo>
                      <a:lnTo>
                        <a:pt x="847" y="298"/>
                      </a:lnTo>
                      <a:lnTo>
                        <a:pt x="868" y="277"/>
                      </a:lnTo>
                      <a:lnTo>
                        <a:pt x="877" y="243"/>
                      </a:lnTo>
                      <a:lnTo>
                        <a:pt x="852" y="214"/>
                      </a:lnTo>
                      <a:lnTo>
                        <a:pt x="860" y="135"/>
                      </a:lnTo>
                      <a:lnTo>
                        <a:pt x="847" y="88"/>
                      </a:lnTo>
                      <a:lnTo>
                        <a:pt x="813" y="46"/>
                      </a:lnTo>
                      <a:lnTo>
                        <a:pt x="818" y="37"/>
                      </a:lnTo>
                      <a:lnTo>
                        <a:pt x="809" y="37"/>
                      </a:lnTo>
                      <a:lnTo>
                        <a:pt x="775" y="63"/>
                      </a:lnTo>
                      <a:lnTo>
                        <a:pt x="639" y="67"/>
                      </a:lnTo>
                      <a:lnTo>
                        <a:pt x="606" y="59"/>
                      </a:lnTo>
                      <a:lnTo>
                        <a:pt x="564" y="29"/>
                      </a:lnTo>
                      <a:lnTo>
                        <a:pt x="513" y="8"/>
                      </a:lnTo>
                      <a:lnTo>
                        <a:pt x="445" y="0"/>
                      </a:lnTo>
                      <a:lnTo>
                        <a:pt x="356" y="17"/>
                      </a:lnTo>
                      <a:lnTo>
                        <a:pt x="317" y="37"/>
                      </a:lnTo>
                      <a:lnTo>
                        <a:pt x="300" y="63"/>
                      </a:lnTo>
                      <a:lnTo>
                        <a:pt x="305" y="101"/>
                      </a:lnTo>
                      <a:lnTo>
                        <a:pt x="326" y="109"/>
                      </a:lnTo>
                      <a:lnTo>
                        <a:pt x="445" y="109"/>
                      </a:lnTo>
                      <a:lnTo>
                        <a:pt x="492" y="135"/>
                      </a:lnTo>
                      <a:lnTo>
                        <a:pt x="504" y="172"/>
                      </a:lnTo>
                      <a:lnTo>
                        <a:pt x="504" y="298"/>
                      </a:lnTo>
                      <a:lnTo>
                        <a:pt x="513" y="327"/>
                      </a:lnTo>
                      <a:lnTo>
                        <a:pt x="584" y="387"/>
                      </a:lnTo>
                      <a:lnTo>
                        <a:pt x="631" y="412"/>
                      </a:lnTo>
                      <a:lnTo>
                        <a:pt x="635" y="442"/>
                      </a:lnTo>
                      <a:lnTo>
                        <a:pt x="618" y="459"/>
                      </a:lnTo>
                      <a:lnTo>
                        <a:pt x="581" y="459"/>
                      </a:lnTo>
                      <a:lnTo>
                        <a:pt x="516" y="476"/>
                      </a:lnTo>
                      <a:lnTo>
                        <a:pt x="377" y="479"/>
                      </a:lnTo>
                      <a:lnTo>
                        <a:pt x="262" y="466"/>
                      </a:lnTo>
                      <a:lnTo>
                        <a:pt x="186" y="445"/>
                      </a:lnTo>
                      <a:lnTo>
                        <a:pt x="8" y="445"/>
                      </a:lnTo>
                      <a:lnTo>
                        <a:pt x="0" y="459"/>
                      </a:lnTo>
                      <a:lnTo>
                        <a:pt x="0" y="491"/>
                      </a:lnTo>
                      <a:lnTo>
                        <a:pt x="42" y="550"/>
                      </a:lnTo>
                      <a:lnTo>
                        <a:pt x="131" y="589"/>
                      </a:lnTo>
                      <a:lnTo>
                        <a:pt x="164" y="623"/>
                      </a:lnTo>
                      <a:lnTo>
                        <a:pt x="186" y="614"/>
                      </a:lnTo>
                      <a:lnTo>
                        <a:pt x="181" y="584"/>
                      </a:lnTo>
                      <a:lnTo>
                        <a:pt x="198" y="567"/>
                      </a:lnTo>
                      <a:lnTo>
                        <a:pt x="224" y="555"/>
                      </a:lnTo>
                      <a:lnTo>
                        <a:pt x="249" y="555"/>
                      </a:lnTo>
                      <a:lnTo>
                        <a:pt x="339" y="559"/>
                      </a:lnTo>
                      <a:lnTo>
                        <a:pt x="504" y="601"/>
                      </a:lnTo>
                      <a:lnTo>
                        <a:pt x="547" y="597"/>
                      </a:lnTo>
                      <a:lnTo>
                        <a:pt x="648" y="567"/>
                      </a:lnTo>
                      <a:lnTo>
                        <a:pt x="690" y="567"/>
                      </a:lnTo>
                      <a:lnTo>
                        <a:pt x="729" y="575"/>
                      </a:lnTo>
                      <a:lnTo>
                        <a:pt x="758" y="592"/>
                      </a:lnTo>
                      <a:lnTo>
                        <a:pt x="787" y="601"/>
                      </a:lnTo>
                      <a:lnTo>
                        <a:pt x="821" y="617"/>
                      </a:lnTo>
                      <a:lnTo>
                        <a:pt x="826" y="627"/>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176" name="Freeform 340"/>
              <p:cNvSpPr>
                <a:spLocks noChangeAspect="1"/>
              </p:cNvSpPr>
              <p:nvPr/>
            </p:nvSpPr>
            <p:spPr bwMode="gray">
              <a:xfrm rot="20552049">
                <a:off x="1035895" y="1451481"/>
                <a:ext cx="6865" cy="6290"/>
              </a:xfrm>
              <a:custGeom>
                <a:avLst/>
                <a:gdLst/>
                <a:ahLst/>
                <a:cxnLst>
                  <a:cxn ang="0">
                    <a:pos x="442" y="20"/>
                  </a:cxn>
                  <a:cxn ang="0">
                    <a:pos x="462" y="54"/>
                  </a:cxn>
                  <a:cxn ang="0">
                    <a:pos x="471" y="99"/>
                  </a:cxn>
                  <a:cxn ang="0">
                    <a:pos x="425" y="141"/>
                  </a:cxn>
                  <a:cxn ang="0">
                    <a:pos x="393" y="159"/>
                  </a:cxn>
                  <a:cxn ang="0">
                    <a:pos x="292" y="180"/>
                  </a:cxn>
                  <a:cxn ang="0">
                    <a:pos x="224" y="180"/>
                  </a:cxn>
                  <a:cxn ang="0">
                    <a:pos x="156" y="172"/>
                  </a:cxn>
                  <a:cxn ang="0">
                    <a:pos x="51" y="176"/>
                  </a:cxn>
                  <a:cxn ang="0">
                    <a:pos x="42" y="172"/>
                  </a:cxn>
                  <a:cxn ang="0">
                    <a:pos x="30" y="113"/>
                  </a:cxn>
                  <a:cxn ang="0">
                    <a:pos x="0" y="66"/>
                  </a:cxn>
                  <a:cxn ang="0">
                    <a:pos x="0" y="23"/>
                  </a:cxn>
                  <a:cxn ang="0">
                    <a:pos x="30" y="0"/>
                  </a:cxn>
                  <a:cxn ang="0">
                    <a:pos x="385" y="0"/>
                  </a:cxn>
                  <a:cxn ang="0">
                    <a:pos x="416" y="3"/>
                  </a:cxn>
                  <a:cxn ang="0">
                    <a:pos x="437" y="11"/>
                  </a:cxn>
                  <a:cxn ang="0">
                    <a:pos x="442" y="20"/>
                  </a:cxn>
                </a:cxnLst>
                <a:rect l="0" t="0" r="r" b="b"/>
                <a:pathLst>
                  <a:path w="471" h="180">
                    <a:moveTo>
                      <a:pt x="442" y="20"/>
                    </a:moveTo>
                    <a:lnTo>
                      <a:pt x="462" y="54"/>
                    </a:lnTo>
                    <a:lnTo>
                      <a:pt x="471" y="99"/>
                    </a:lnTo>
                    <a:lnTo>
                      <a:pt x="425" y="141"/>
                    </a:lnTo>
                    <a:lnTo>
                      <a:pt x="393" y="159"/>
                    </a:lnTo>
                    <a:lnTo>
                      <a:pt x="292" y="180"/>
                    </a:lnTo>
                    <a:lnTo>
                      <a:pt x="224" y="180"/>
                    </a:lnTo>
                    <a:lnTo>
                      <a:pt x="156" y="172"/>
                    </a:lnTo>
                    <a:lnTo>
                      <a:pt x="51" y="176"/>
                    </a:lnTo>
                    <a:lnTo>
                      <a:pt x="42" y="172"/>
                    </a:lnTo>
                    <a:lnTo>
                      <a:pt x="30" y="113"/>
                    </a:lnTo>
                    <a:lnTo>
                      <a:pt x="0" y="66"/>
                    </a:lnTo>
                    <a:lnTo>
                      <a:pt x="0" y="23"/>
                    </a:lnTo>
                    <a:lnTo>
                      <a:pt x="30" y="0"/>
                    </a:lnTo>
                    <a:lnTo>
                      <a:pt x="385" y="0"/>
                    </a:lnTo>
                    <a:lnTo>
                      <a:pt x="416" y="3"/>
                    </a:lnTo>
                    <a:lnTo>
                      <a:pt x="437" y="11"/>
                    </a:lnTo>
                    <a:lnTo>
                      <a:pt x="442" y="2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77" name="Freeform 341"/>
              <p:cNvSpPr>
                <a:spLocks noChangeAspect="1"/>
              </p:cNvSpPr>
              <p:nvPr/>
            </p:nvSpPr>
            <p:spPr bwMode="gray">
              <a:xfrm rot="20552049">
                <a:off x="1077769" y="1497087"/>
                <a:ext cx="0" cy="2359"/>
              </a:xfrm>
              <a:custGeom>
                <a:avLst/>
                <a:gdLst/>
                <a:ahLst/>
                <a:cxnLst>
                  <a:cxn ang="0">
                    <a:pos x="14" y="0"/>
                  </a:cxn>
                  <a:cxn ang="0">
                    <a:pos x="0" y="7"/>
                  </a:cxn>
                  <a:cxn ang="0">
                    <a:pos x="0" y="76"/>
                  </a:cxn>
                  <a:cxn ang="0">
                    <a:pos x="14" y="59"/>
                  </a:cxn>
                  <a:cxn ang="0">
                    <a:pos x="14" y="0"/>
                  </a:cxn>
                </a:cxnLst>
                <a:rect l="0" t="0" r="r" b="b"/>
                <a:pathLst>
                  <a:path w="14" h="76">
                    <a:moveTo>
                      <a:pt x="14" y="0"/>
                    </a:moveTo>
                    <a:lnTo>
                      <a:pt x="0" y="7"/>
                    </a:lnTo>
                    <a:lnTo>
                      <a:pt x="0" y="76"/>
                    </a:lnTo>
                    <a:lnTo>
                      <a:pt x="14" y="59"/>
                    </a:lnTo>
                    <a:lnTo>
                      <a:pt x="14"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78" name="Freeform 342"/>
              <p:cNvSpPr>
                <a:spLocks noChangeAspect="1"/>
              </p:cNvSpPr>
              <p:nvPr/>
            </p:nvSpPr>
            <p:spPr bwMode="gray">
              <a:xfrm rot="20552049">
                <a:off x="1066099" y="1464062"/>
                <a:ext cx="2060" cy="5504"/>
              </a:xfrm>
              <a:custGeom>
                <a:avLst/>
                <a:gdLst/>
                <a:ahLst/>
                <a:cxnLst>
                  <a:cxn ang="0">
                    <a:pos x="122" y="0"/>
                  </a:cxn>
                  <a:cxn ang="0">
                    <a:pos x="98" y="4"/>
                  </a:cxn>
                  <a:cxn ang="0">
                    <a:pos x="81" y="52"/>
                  </a:cxn>
                  <a:cxn ang="0">
                    <a:pos x="17" y="45"/>
                  </a:cxn>
                  <a:cxn ang="0">
                    <a:pos x="0" y="104"/>
                  </a:cxn>
                  <a:cxn ang="0">
                    <a:pos x="8" y="160"/>
                  </a:cxn>
                  <a:cxn ang="0">
                    <a:pos x="53" y="163"/>
                  </a:cxn>
                  <a:cxn ang="0">
                    <a:pos x="70" y="104"/>
                  </a:cxn>
                  <a:cxn ang="0">
                    <a:pos x="83" y="93"/>
                  </a:cxn>
                  <a:cxn ang="0">
                    <a:pos x="132" y="91"/>
                  </a:cxn>
                  <a:cxn ang="0">
                    <a:pos x="173" y="74"/>
                  </a:cxn>
                  <a:cxn ang="0">
                    <a:pos x="166" y="52"/>
                  </a:cxn>
                  <a:cxn ang="0">
                    <a:pos x="135" y="38"/>
                  </a:cxn>
                  <a:cxn ang="0">
                    <a:pos x="122" y="0"/>
                  </a:cxn>
                </a:cxnLst>
                <a:rect l="0" t="0" r="r" b="b"/>
                <a:pathLst>
                  <a:path w="173" h="163">
                    <a:moveTo>
                      <a:pt x="122" y="0"/>
                    </a:moveTo>
                    <a:lnTo>
                      <a:pt x="98" y="4"/>
                    </a:lnTo>
                    <a:lnTo>
                      <a:pt x="81" y="52"/>
                    </a:lnTo>
                    <a:lnTo>
                      <a:pt x="17" y="45"/>
                    </a:lnTo>
                    <a:lnTo>
                      <a:pt x="0" y="104"/>
                    </a:lnTo>
                    <a:lnTo>
                      <a:pt x="8" y="160"/>
                    </a:lnTo>
                    <a:lnTo>
                      <a:pt x="53" y="163"/>
                    </a:lnTo>
                    <a:lnTo>
                      <a:pt x="70" y="104"/>
                    </a:lnTo>
                    <a:lnTo>
                      <a:pt x="83" y="93"/>
                    </a:lnTo>
                    <a:lnTo>
                      <a:pt x="132" y="91"/>
                    </a:lnTo>
                    <a:lnTo>
                      <a:pt x="173" y="74"/>
                    </a:lnTo>
                    <a:lnTo>
                      <a:pt x="166" y="52"/>
                    </a:lnTo>
                    <a:lnTo>
                      <a:pt x="135" y="38"/>
                    </a:lnTo>
                    <a:lnTo>
                      <a:pt x="122"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79" name="Freeform 343"/>
              <p:cNvSpPr>
                <a:spLocks noChangeAspect="1"/>
              </p:cNvSpPr>
              <p:nvPr/>
            </p:nvSpPr>
            <p:spPr bwMode="gray">
              <a:xfrm rot="20552049">
                <a:off x="1046192" y="1449909"/>
                <a:ext cx="0" cy="787"/>
              </a:xfrm>
              <a:custGeom>
                <a:avLst/>
                <a:gdLst/>
                <a:ahLst/>
                <a:cxnLst>
                  <a:cxn ang="0">
                    <a:pos x="28" y="0"/>
                  </a:cxn>
                  <a:cxn ang="0">
                    <a:pos x="0" y="21"/>
                  </a:cxn>
                  <a:cxn ang="0">
                    <a:pos x="3" y="39"/>
                  </a:cxn>
                  <a:cxn ang="0">
                    <a:pos x="28" y="32"/>
                  </a:cxn>
                  <a:cxn ang="0">
                    <a:pos x="28" y="0"/>
                  </a:cxn>
                </a:cxnLst>
                <a:rect l="0" t="0" r="r" b="b"/>
                <a:pathLst>
                  <a:path w="28" h="39">
                    <a:moveTo>
                      <a:pt x="28" y="0"/>
                    </a:moveTo>
                    <a:lnTo>
                      <a:pt x="0" y="21"/>
                    </a:lnTo>
                    <a:lnTo>
                      <a:pt x="3" y="39"/>
                    </a:lnTo>
                    <a:lnTo>
                      <a:pt x="28" y="32"/>
                    </a:lnTo>
                    <a:lnTo>
                      <a:pt x="28"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80" name="Freeform 344"/>
              <p:cNvSpPr>
                <a:spLocks noChangeAspect="1"/>
              </p:cNvSpPr>
              <p:nvPr/>
            </p:nvSpPr>
            <p:spPr bwMode="gray">
              <a:xfrm rot="20552049">
                <a:off x="1047565" y="1456199"/>
                <a:ext cx="687" cy="1573"/>
              </a:xfrm>
              <a:custGeom>
                <a:avLst/>
                <a:gdLst/>
                <a:ahLst/>
                <a:cxnLst>
                  <a:cxn ang="0">
                    <a:pos x="6" y="8"/>
                  </a:cxn>
                  <a:cxn ang="0">
                    <a:pos x="0" y="17"/>
                  </a:cxn>
                  <a:cxn ang="0">
                    <a:pos x="6" y="34"/>
                  </a:cxn>
                  <a:cxn ang="0">
                    <a:pos x="42" y="0"/>
                  </a:cxn>
                  <a:cxn ang="0">
                    <a:pos x="6" y="8"/>
                  </a:cxn>
                </a:cxnLst>
                <a:rect l="0" t="0" r="r" b="b"/>
                <a:pathLst>
                  <a:path w="42" h="34">
                    <a:moveTo>
                      <a:pt x="6" y="8"/>
                    </a:moveTo>
                    <a:lnTo>
                      <a:pt x="0" y="17"/>
                    </a:lnTo>
                    <a:lnTo>
                      <a:pt x="6" y="34"/>
                    </a:lnTo>
                    <a:lnTo>
                      <a:pt x="42" y="0"/>
                    </a:lnTo>
                    <a:lnTo>
                      <a:pt x="6" y="8"/>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81" name="Freeform 345"/>
              <p:cNvSpPr>
                <a:spLocks noChangeAspect="1"/>
              </p:cNvSpPr>
              <p:nvPr/>
            </p:nvSpPr>
            <p:spPr bwMode="gray">
              <a:xfrm rot="20552049">
                <a:off x="1069531" y="1472711"/>
                <a:ext cx="1373" cy="3932"/>
              </a:xfrm>
              <a:custGeom>
                <a:avLst/>
                <a:gdLst/>
                <a:ahLst/>
                <a:cxnLst>
                  <a:cxn ang="0">
                    <a:pos x="18" y="0"/>
                  </a:cxn>
                  <a:cxn ang="0">
                    <a:pos x="0" y="0"/>
                  </a:cxn>
                  <a:cxn ang="0">
                    <a:pos x="0" y="86"/>
                  </a:cxn>
                  <a:cxn ang="0">
                    <a:pos x="14" y="124"/>
                  </a:cxn>
                  <a:cxn ang="0">
                    <a:pos x="42" y="124"/>
                  </a:cxn>
                  <a:cxn ang="0">
                    <a:pos x="52" y="90"/>
                  </a:cxn>
                  <a:cxn ang="0">
                    <a:pos x="49" y="20"/>
                  </a:cxn>
                  <a:cxn ang="0">
                    <a:pos x="18" y="0"/>
                  </a:cxn>
                </a:cxnLst>
                <a:rect l="0" t="0" r="r" b="b"/>
                <a:pathLst>
                  <a:path w="52" h="124">
                    <a:moveTo>
                      <a:pt x="18" y="0"/>
                    </a:moveTo>
                    <a:lnTo>
                      <a:pt x="0" y="0"/>
                    </a:lnTo>
                    <a:lnTo>
                      <a:pt x="0" y="86"/>
                    </a:lnTo>
                    <a:lnTo>
                      <a:pt x="14" y="124"/>
                    </a:lnTo>
                    <a:lnTo>
                      <a:pt x="42" y="124"/>
                    </a:lnTo>
                    <a:lnTo>
                      <a:pt x="52" y="90"/>
                    </a:lnTo>
                    <a:lnTo>
                      <a:pt x="49" y="20"/>
                    </a:lnTo>
                    <a:lnTo>
                      <a:pt x="18"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82" name="Freeform 346"/>
              <p:cNvSpPr>
                <a:spLocks noChangeAspect="1"/>
              </p:cNvSpPr>
              <p:nvPr/>
            </p:nvSpPr>
            <p:spPr bwMode="gray">
              <a:xfrm rot="20552049">
                <a:off x="1077769" y="1509668"/>
                <a:ext cx="687" cy="2359"/>
              </a:xfrm>
              <a:custGeom>
                <a:avLst/>
                <a:gdLst/>
                <a:ahLst/>
                <a:cxnLst>
                  <a:cxn ang="0">
                    <a:pos x="49" y="0"/>
                  </a:cxn>
                  <a:cxn ang="0">
                    <a:pos x="17" y="14"/>
                  </a:cxn>
                  <a:cxn ang="0">
                    <a:pos x="0" y="62"/>
                  </a:cxn>
                  <a:cxn ang="0">
                    <a:pos x="38" y="41"/>
                  </a:cxn>
                  <a:cxn ang="0">
                    <a:pos x="49" y="0"/>
                  </a:cxn>
                </a:cxnLst>
                <a:rect l="0" t="0" r="r" b="b"/>
                <a:pathLst>
                  <a:path w="49" h="62">
                    <a:moveTo>
                      <a:pt x="49" y="0"/>
                    </a:moveTo>
                    <a:lnTo>
                      <a:pt x="17" y="14"/>
                    </a:lnTo>
                    <a:lnTo>
                      <a:pt x="0" y="62"/>
                    </a:lnTo>
                    <a:lnTo>
                      <a:pt x="38" y="41"/>
                    </a:lnTo>
                    <a:lnTo>
                      <a:pt x="49"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83" name="Freeform 347"/>
              <p:cNvSpPr>
                <a:spLocks noChangeAspect="1"/>
              </p:cNvSpPr>
              <p:nvPr/>
            </p:nvSpPr>
            <p:spPr bwMode="gray">
              <a:xfrm rot="20552049">
                <a:off x="945968" y="1423174"/>
                <a:ext cx="50798" cy="38529"/>
              </a:xfrm>
              <a:custGeom>
                <a:avLst/>
                <a:gdLst/>
                <a:ahLst/>
                <a:cxnLst>
                  <a:cxn ang="0">
                    <a:pos x="2488" y="571"/>
                  </a:cxn>
                  <a:cxn ang="0">
                    <a:pos x="2639" y="644"/>
                  </a:cxn>
                  <a:cxn ang="0">
                    <a:pos x="2750" y="689"/>
                  </a:cxn>
                  <a:cxn ang="0">
                    <a:pos x="2869" y="689"/>
                  </a:cxn>
                  <a:cxn ang="0">
                    <a:pos x="2865" y="787"/>
                  </a:cxn>
                  <a:cxn ang="0">
                    <a:pos x="2916" y="820"/>
                  </a:cxn>
                  <a:cxn ang="0">
                    <a:pos x="3170" y="871"/>
                  </a:cxn>
                  <a:cxn ang="0">
                    <a:pos x="3309" y="951"/>
                  </a:cxn>
                  <a:cxn ang="0">
                    <a:pos x="3137" y="1073"/>
                  </a:cxn>
                  <a:cxn ang="0">
                    <a:pos x="2908" y="1111"/>
                  </a:cxn>
                  <a:cxn ang="0">
                    <a:pos x="2531" y="1086"/>
                  </a:cxn>
                  <a:cxn ang="0">
                    <a:pos x="2269" y="1123"/>
                  </a:cxn>
                  <a:cxn ang="0">
                    <a:pos x="2255" y="1069"/>
                  </a:cxn>
                  <a:cxn ang="0">
                    <a:pos x="2449" y="951"/>
                  </a:cxn>
                  <a:cxn ang="0">
                    <a:pos x="2416" y="880"/>
                  </a:cxn>
                  <a:cxn ang="0">
                    <a:pos x="2107" y="803"/>
                  </a:cxn>
                  <a:cxn ang="0">
                    <a:pos x="1989" y="660"/>
                  </a:cxn>
                  <a:cxn ang="0">
                    <a:pos x="1832" y="547"/>
                  </a:cxn>
                  <a:cxn ang="0">
                    <a:pos x="1675" y="534"/>
                  </a:cxn>
                  <a:cxn ang="0">
                    <a:pos x="1405" y="412"/>
                  </a:cxn>
                  <a:cxn ang="0">
                    <a:pos x="1184" y="366"/>
                  </a:cxn>
                  <a:cxn ang="0">
                    <a:pos x="1091" y="383"/>
                  </a:cxn>
                  <a:cxn ang="0">
                    <a:pos x="955" y="353"/>
                  </a:cxn>
                  <a:cxn ang="0">
                    <a:pos x="870" y="293"/>
                  </a:cxn>
                  <a:cxn ang="0">
                    <a:pos x="990" y="231"/>
                  </a:cxn>
                  <a:cxn ang="0">
                    <a:pos x="929" y="189"/>
                  </a:cxn>
                  <a:cxn ang="0">
                    <a:pos x="604" y="205"/>
                  </a:cxn>
                  <a:cxn ang="0">
                    <a:pos x="451" y="325"/>
                  </a:cxn>
                  <a:cxn ang="0">
                    <a:pos x="281" y="403"/>
                  </a:cxn>
                  <a:cxn ang="0">
                    <a:pos x="129" y="482"/>
                  </a:cxn>
                  <a:cxn ang="0">
                    <a:pos x="99" y="449"/>
                  </a:cxn>
                  <a:cxn ang="0">
                    <a:pos x="78" y="396"/>
                  </a:cxn>
                  <a:cxn ang="0">
                    <a:pos x="147" y="366"/>
                  </a:cxn>
                  <a:cxn ang="0">
                    <a:pos x="238" y="176"/>
                  </a:cxn>
                  <a:cxn ang="0">
                    <a:pos x="454" y="79"/>
                  </a:cxn>
                  <a:cxn ang="0">
                    <a:pos x="1003" y="0"/>
                  </a:cxn>
                  <a:cxn ang="0">
                    <a:pos x="1295" y="20"/>
                  </a:cxn>
                  <a:cxn ang="0">
                    <a:pos x="1490" y="62"/>
                  </a:cxn>
                  <a:cxn ang="0">
                    <a:pos x="1637" y="189"/>
                  </a:cxn>
                  <a:cxn ang="0">
                    <a:pos x="1879" y="251"/>
                  </a:cxn>
                  <a:cxn ang="0">
                    <a:pos x="1985" y="293"/>
                  </a:cxn>
                  <a:cxn ang="0">
                    <a:pos x="1989" y="325"/>
                  </a:cxn>
                  <a:cxn ang="0">
                    <a:pos x="2167" y="429"/>
                  </a:cxn>
                  <a:cxn ang="0">
                    <a:pos x="2394" y="508"/>
                  </a:cxn>
                </a:cxnLst>
                <a:rect l="0" t="0" r="r" b="b"/>
                <a:pathLst>
                  <a:path w="3347" h="1123">
                    <a:moveTo>
                      <a:pt x="2394" y="508"/>
                    </a:moveTo>
                    <a:lnTo>
                      <a:pt x="2399" y="517"/>
                    </a:lnTo>
                    <a:lnTo>
                      <a:pt x="2488" y="571"/>
                    </a:lnTo>
                    <a:lnTo>
                      <a:pt x="2559" y="627"/>
                    </a:lnTo>
                    <a:lnTo>
                      <a:pt x="2605" y="644"/>
                    </a:lnTo>
                    <a:lnTo>
                      <a:pt x="2639" y="644"/>
                    </a:lnTo>
                    <a:lnTo>
                      <a:pt x="2665" y="652"/>
                    </a:lnTo>
                    <a:lnTo>
                      <a:pt x="2687" y="669"/>
                    </a:lnTo>
                    <a:lnTo>
                      <a:pt x="2750" y="689"/>
                    </a:lnTo>
                    <a:lnTo>
                      <a:pt x="2793" y="689"/>
                    </a:lnTo>
                    <a:lnTo>
                      <a:pt x="2835" y="680"/>
                    </a:lnTo>
                    <a:lnTo>
                      <a:pt x="2869" y="689"/>
                    </a:lnTo>
                    <a:lnTo>
                      <a:pt x="2886" y="719"/>
                    </a:lnTo>
                    <a:lnTo>
                      <a:pt x="2886" y="744"/>
                    </a:lnTo>
                    <a:lnTo>
                      <a:pt x="2865" y="787"/>
                    </a:lnTo>
                    <a:lnTo>
                      <a:pt x="2865" y="803"/>
                    </a:lnTo>
                    <a:lnTo>
                      <a:pt x="2874" y="811"/>
                    </a:lnTo>
                    <a:lnTo>
                      <a:pt x="2916" y="820"/>
                    </a:lnTo>
                    <a:lnTo>
                      <a:pt x="3094" y="816"/>
                    </a:lnTo>
                    <a:lnTo>
                      <a:pt x="3128" y="828"/>
                    </a:lnTo>
                    <a:lnTo>
                      <a:pt x="3170" y="871"/>
                    </a:lnTo>
                    <a:lnTo>
                      <a:pt x="3182" y="891"/>
                    </a:lnTo>
                    <a:lnTo>
                      <a:pt x="3259" y="947"/>
                    </a:lnTo>
                    <a:lnTo>
                      <a:pt x="3309" y="951"/>
                    </a:lnTo>
                    <a:lnTo>
                      <a:pt x="3343" y="964"/>
                    </a:lnTo>
                    <a:lnTo>
                      <a:pt x="3347" y="1002"/>
                    </a:lnTo>
                    <a:lnTo>
                      <a:pt x="3137" y="1073"/>
                    </a:lnTo>
                    <a:lnTo>
                      <a:pt x="3072" y="1103"/>
                    </a:lnTo>
                    <a:lnTo>
                      <a:pt x="2996" y="1115"/>
                    </a:lnTo>
                    <a:lnTo>
                      <a:pt x="2908" y="1111"/>
                    </a:lnTo>
                    <a:lnTo>
                      <a:pt x="2852" y="1094"/>
                    </a:lnTo>
                    <a:lnTo>
                      <a:pt x="2793" y="1090"/>
                    </a:lnTo>
                    <a:lnTo>
                      <a:pt x="2531" y="1086"/>
                    </a:lnTo>
                    <a:lnTo>
                      <a:pt x="2394" y="1103"/>
                    </a:lnTo>
                    <a:lnTo>
                      <a:pt x="2314" y="1123"/>
                    </a:lnTo>
                    <a:lnTo>
                      <a:pt x="2269" y="1123"/>
                    </a:lnTo>
                    <a:lnTo>
                      <a:pt x="2243" y="1115"/>
                    </a:lnTo>
                    <a:lnTo>
                      <a:pt x="2235" y="1094"/>
                    </a:lnTo>
                    <a:lnTo>
                      <a:pt x="2255" y="1069"/>
                    </a:lnTo>
                    <a:lnTo>
                      <a:pt x="2314" y="1019"/>
                    </a:lnTo>
                    <a:lnTo>
                      <a:pt x="2373" y="985"/>
                    </a:lnTo>
                    <a:lnTo>
                      <a:pt x="2449" y="951"/>
                    </a:lnTo>
                    <a:lnTo>
                      <a:pt x="2457" y="917"/>
                    </a:lnTo>
                    <a:lnTo>
                      <a:pt x="2454" y="900"/>
                    </a:lnTo>
                    <a:lnTo>
                      <a:pt x="2416" y="880"/>
                    </a:lnTo>
                    <a:lnTo>
                      <a:pt x="2319" y="849"/>
                    </a:lnTo>
                    <a:lnTo>
                      <a:pt x="2141" y="837"/>
                    </a:lnTo>
                    <a:lnTo>
                      <a:pt x="2107" y="803"/>
                    </a:lnTo>
                    <a:lnTo>
                      <a:pt x="2056" y="770"/>
                    </a:lnTo>
                    <a:lnTo>
                      <a:pt x="2019" y="727"/>
                    </a:lnTo>
                    <a:lnTo>
                      <a:pt x="1989" y="660"/>
                    </a:lnTo>
                    <a:lnTo>
                      <a:pt x="1977" y="606"/>
                    </a:lnTo>
                    <a:lnTo>
                      <a:pt x="1938" y="560"/>
                    </a:lnTo>
                    <a:lnTo>
                      <a:pt x="1832" y="547"/>
                    </a:lnTo>
                    <a:lnTo>
                      <a:pt x="1734" y="551"/>
                    </a:lnTo>
                    <a:lnTo>
                      <a:pt x="1700" y="547"/>
                    </a:lnTo>
                    <a:lnTo>
                      <a:pt x="1675" y="534"/>
                    </a:lnTo>
                    <a:lnTo>
                      <a:pt x="1564" y="513"/>
                    </a:lnTo>
                    <a:lnTo>
                      <a:pt x="1473" y="472"/>
                    </a:lnTo>
                    <a:lnTo>
                      <a:pt x="1405" y="412"/>
                    </a:lnTo>
                    <a:lnTo>
                      <a:pt x="1354" y="387"/>
                    </a:lnTo>
                    <a:lnTo>
                      <a:pt x="1222" y="383"/>
                    </a:lnTo>
                    <a:lnTo>
                      <a:pt x="1184" y="366"/>
                    </a:lnTo>
                    <a:lnTo>
                      <a:pt x="1159" y="366"/>
                    </a:lnTo>
                    <a:lnTo>
                      <a:pt x="1129" y="378"/>
                    </a:lnTo>
                    <a:lnTo>
                      <a:pt x="1091" y="383"/>
                    </a:lnTo>
                    <a:lnTo>
                      <a:pt x="1049" y="370"/>
                    </a:lnTo>
                    <a:lnTo>
                      <a:pt x="1037" y="358"/>
                    </a:lnTo>
                    <a:lnTo>
                      <a:pt x="955" y="353"/>
                    </a:lnTo>
                    <a:lnTo>
                      <a:pt x="904" y="341"/>
                    </a:lnTo>
                    <a:lnTo>
                      <a:pt x="887" y="327"/>
                    </a:lnTo>
                    <a:lnTo>
                      <a:pt x="870" y="293"/>
                    </a:lnTo>
                    <a:lnTo>
                      <a:pt x="870" y="276"/>
                    </a:lnTo>
                    <a:lnTo>
                      <a:pt x="972" y="251"/>
                    </a:lnTo>
                    <a:lnTo>
                      <a:pt x="990" y="231"/>
                    </a:lnTo>
                    <a:lnTo>
                      <a:pt x="981" y="209"/>
                    </a:lnTo>
                    <a:lnTo>
                      <a:pt x="943" y="201"/>
                    </a:lnTo>
                    <a:lnTo>
                      <a:pt x="929" y="189"/>
                    </a:lnTo>
                    <a:lnTo>
                      <a:pt x="718" y="167"/>
                    </a:lnTo>
                    <a:lnTo>
                      <a:pt x="658" y="172"/>
                    </a:lnTo>
                    <a:lnTo>
                      <a:pt x="604" y="205"/>
                    </a:lnTo>
                    <a:lnTo>
                      <a:pt x="557" y="251"/>
                    </a:lnTo>
                    <a:lnTo>
                      <a:pt x="519" y="302"/>
                    </a:lnTo>
                    <a:lnTo>
                      <a:pt x="451" y="325"/>
                    </a:lnTo>
                    <a:lnTo>
                      <a:pt x="370" y="332"/>
                    </a:lnTo>
                    <a:lnTo>
                      <a:pt x="323" y="349"/>
                    </a:lnTo>
                    <a:lnTo>
                      <a:pt x="281" y="403"/>
                    </a:lnTo>
                    <a:lnTo>
                      <a:pt x="230" y="412"/>
                    </a:lnTo>
                    <a:lnTo>
                      <a:pt x="213" y="420"/>
                    </a:lnTo>
                    <a:lnTo>
                      <a:pt x="129" y="482"/>
                    </a:lnTo>
                    <a:lnTo>
                      <a:pt x="120" y="482"/>
                    </a:lnTo>
                    <a:lnTo>
                      <a:pt x="117" y="466"/>
                    </a:lnTo>
                    <a:lnTo>
                      <a:pt x="99" y="449"/>
                    </a:lnTo>
                    <a:lnTo>
                      <a:pt x="0" y="455"/>
                    </a:lnTo>
                    <a:lnTo>
                      <a:pt x="0" y="441"/>
                    </a:lnTo>
                    <a:lnTo>
                      <a:pt x="78" y="396"/>
                    </a:lnTo>
                    <a:lnTo>
                      <a:pt x="133" y="390"/>
                    </a:lnTo>
                    <a:lnTo>
                      <a:pt x="141" y="383"/>
                    </a:lnTo>
                    <a:lnTo>
                      <a:pt x="147" y="366"/>
                    </a:lnTo>
                    <a:lnTo>
                      <a:pt x="147" y="257"/>
                    </a:lnTo>
                    <a:lnTo>
                      <a:pt x="163" y="226"/>
                    </a:lnTo>
                    <a:lnTo>
                      <a:pt x="238" y="176"/>
                    </a:lnTo>
                    <a:lnTo>
                      <a:pt x="337" y="130"/>
                    </a:lnTo>
                    <a:lnTo>
                      <a:pt x="358" y="125"/>
                    </a:lnTo>
                    <a:lnTo>
                      <a:pt x="454" y="79"/>
                    </a:lnTo>
                    <a:lnTo>
                      <a:pt x="675" y="29"/>
                    </a:lnTo>
                    <a:lnTo>
                      <a:pt x="752" y="3"/>
                    </a:lnTo>
                    <a:lnTo>
                      <a:pt x="1003" y="0"/>
                    </a:lnTo>
                    <a:lnTo>
                      <a:pt x="1112" y="20"/>
                    </a:lnTo>
                    <a:lnTo>
                      <a:pt x="1227" y="25"/>
                    </a:lnTo>
                    <a:lnTo>
                      <a:pt x="1295" y="20"/>
                    </a:lnTo>
                    <a:lnTo>
                      <a:pt x="1336" y="54"/>
                    </a:lnTo>
                    <a:lnTo>
                      <a:pt x="1366" y="67"/>
                    </a:lnTo>
                    <a:lnTo>
                      <a:pt x="1490" y="62"/>
                    </a:lnTo>
                    <a:lnTo>
                      <a:pt x="1524" y="79"/>
                    </a:lnTo>
                    <a:lnTo>
                      <a:pt x="1612" y="150"/>
                    </a:lnTo>
                    <a:lnTo>
                      <a:pt x="1637" y="189"/>
                    </a:lnTo>
                    <a:lnTo>
                      <a:pt x="1700" y="240"/>
                    </a:lnTo>
                    <a:lnTo>
                      <a:pt x="1751" y="257"/>
                    </a:lnTo>
                    <a:lnTo>
                      <a:pt x="1879" y="251"/>
                    </a:lnTo>
                    <a:lnTo>
                      <a:pt x="1913" y="273"/>
                    </a:lnTo>
                    <a:lnTo>
                      <a:pt x="1968" y="273"/>
                    </a:lnTo>
                    <a:lnTo>
                      <a:pt x="1985" y="293"/>
                    </a:lnTo>
                    <a:lnTo>
                      <a:pt x="1968" y="293"/>
                    </a:lnTo>
                    <a:lnTo>
                      <a:pt x="1964" y="311"/>
                    </a:lnTo>
                    <a:lnTo>
                      <a:pt x="1989" y="325"/>
                    </a:lnTo>
                    <a:lnTo>
                      <a:pt x="2056" y="335"/>
                    </a:lnTo>
                    <a:lnTo>
                      <a:pt x="2099" y="358"/>
                    </a:lnTo>
                    <a:lnTo>
                      <a:pt x="2167" y="429"/>
                    </a:lnTo>
                    <a:lnTo>
                      <a:pt x="2269" y="458"/>
                    </a:lnTo>
                    <a:lnTo>
                      <a:pt x="2344" y="496"/>
                    </a:lnTo>
                    <a:lnTo>
                      <a:pt x="2394" y="508"/>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84" name="Freeform 348"/>
              <p:cNvSpPr>
                <a:spLocks noChangeAspect="1"/>
              </p:cNvSpPr>
              <p:nvPr/>
            </p:nvSpPr>
            <p:spPr bwMode="gray">
              <a:xfrm rot="20552049">
                <a:off x="954206" y="1443618"/>
                <a:ext cx="2060" cy="4718"/>
              </a:xfrm>
              <a:custGeom>
                <a:avLst/>
                <a:gdLst/>
                <a:ahLst/>
                <a:cxnLst>
                  <a:cxn ang="0">
                    <a:pos x="128" y="5"/>
                  </a:cxn>
                  <a:cxn ang="0">
                    <a:pos x="136" y="42"/>
                  </a:cxn>
                  <a:cxn ang="0">
                    <a:pos x="153" y="64"/>
                  </a:cxn>
                  <a:cxn ang="0">
                    <a:pos x="165" y="128"/>
                  </a:cxn>
                  <a:cxn ang="0">
                    <a:pos x="77" y="156"/>
                  </a:cxn>
                  <a:cxn ang="0">
                    <a:pos x="38" y="156"/>
                  </a:cxn>
                  <a:cxn ang="0">
                    <a:pos x="22" y="144"/>
                  </a:cxn>
                  <a:cxn ang="0">
                    <a:pos x="8" y="131"/>
                  </a:cxn>
                  <a:cxn ang="0">
                    <a:pos x="0" y="98"/>
                  </a:cxn>
                  <a:cxn ang="0">
                    <a:pos x="51" y="123"/>
                  </a:cxn>
                  <a:cxn ang="0">
                    <a:pos x="63" y="89"/>
                  </a:cxn>
                  <a:cxn ang="0">
                    <a:pos x="51" y="68"/>
                  </a:cxn>
                  <a:cxn ang="0">
                    <a:pos x="47" y="42"/>
                  </a:cxn>
                  <a:cxn ang="0">
                    <a:pos x="51" y="9"/>
                  </a:cxn>
                  <a:cxn ang="0">
                    <a:pos x="89" y="0"/>
                  </a:cxn>
                  <a:cxn ang="0">
                    <a:pos x="114" y="5"/>
                  </a:cxn>
                  <a:cxn ang="0">
                    <a:pos x="128" y="14"/>
                  </a:cxn>
                  <a:cxn ang="0">
                    <a:pos x="128" y="5"/>
                  </a:cxn>
                </a:cxnLst>
                <a:rect l="0" t="0" r="r" b="b"/>
                <a:pathLst>
                  <a:path w="165" h="156">
                    <a:moveTo>
                      <a:pt x="128" y="5"/>
                    </a:moveTo>
                    <a:lnTo>
                      <a:pt x="136" y="42"/>
                    </a:lnTo>
                    <a:lnTo>
                      <a:pt x="153" y="64"/>
                    </a:lnTo>
                    <a:lnTo>
                      <a:pt x="165" y="128"/>
                    </a:lnTo>
                    <a:lnTo>
                      <a:pt x="77" y="156"/>
                    </a:lnTo>
                    <a:lnTo>
                      <a:pt x="38" y="156"/>
                    </a:lnTo>
                    <a:lnTo>
                      <a:pt x="22" y="144"/>
                    </a:lnTo>
                    <a:lnTo>
                      <a:pt x="8" y="131"/>
                    </a:lnTo>
                    <a:lnTo>
                      <a:pt x="0" y="98"/>
                    </a:lnTo>
                    <a:lnTo>
                      <a:pt x="51" y="123"/>
                    </a:lnTo>
                    <a:lnTo>
                      <a:pt x="63" y="89"/>
                    </a:lnTo>
                    <a:lnTo>
                      <a:pt x="51" y="68"/>
                    </a:lnTo>
                    <a:lnTo>
                      <a:pt x="47" y="42"/>
                    </a:lnTo>
                    <a:lnTo>
                      <a:pt x="51" y="9"/>
                    </a:lnTo>
                    <a:lnTo>
                      <a:pt x="89" y="0"/>
                    </a:lnTo>
                    <a:lnTo>
                      <a:pt x="114" y="5"/>
                    </a:lnTo>
                    <a:lnTo>
                      <a:pt x="128" y="14"/>
                    </a:lnTo>
                    <a:lnTo>
                      <a:pt x="128" y="5"/>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85" name="Freeform 349"/>
              <p:cNvSpPr>
                <a:spLocks noChangeAspect="1"/>
              </p:cNvSpPr>
              <p:nvPr/>
            </p:nvSpPr>
            <p:spPr bwMode="gray">
              <a:xfrm rot="20552049">
                <a:off x="972741" y="1427892"/>
                <a:ext cx="4805" cy="7077"/>
              </a:xfrm>
              <a:custGeom>
                <a:avLst/>
                <a:gdLst/>
                <a:ahLst/>
                <a:cxnLst>
                  <a:cxn ang="0">
                    <a:pos x="211" y="85"/>
                  </a:cxn>
                  <a:cxn ang="0">
                    <a:pos x="283" y="127"/>
                  </a:cxn>
                  <a:cxn ang="0">
                    <a:pos x="308" y="156"/>
                  </a:cxn>
                  <a:cxn ang="0">
                    <a:pos x="317" y="201"/>
                  </a:cxn>
                  <a:cxn ang="0">
                    <a:pos x="266" y="198"/>
                  </a:cxn>
                  <a:cxn ang="0">
                    <a:pos x="208" y="156"/>
                  </a:cxn>
                  <a:cxn ang="0">
                    <a:pos x="169" y="97"/>
                  </a:cxn>
                  <a:cxn ang="0">
                    <a:pos x="135" y="68"/>
                  </a:cxn>
                  <a:cxn ang="0">
                    <a:pos x="59" y="59"/>
                  </a:cxn>
                  <a:cxn ang="0">
                    <a:pos x="38" y="50"/>
                  </a:cxn>
                  <a:cxn ang="0">
                    <a:pos x="8" y="29"/>
                  </a:cxn>
                  <a:cxn ang="0">
                    <a:pos x="0" y="17"/>
                  </a:cxn>
                  <a:cxn ang="0">
                    <a:pos x="0" y="0"/>
                  </a:cxn>
                  <a:cxn ang="0">
                    <a:pos x="85" y="4"/>
                  </a:cxn>
                  <a:cxn ang="0">
                    <a:pos x="211" y="85"/>
                  </a:cxn>
                </a:cxnLst>
                <a:rect l="0" t="0" r="r" b="b"/>
                <a:pathLst>
                  <a:path w="317" h="201">
                    <a:moveTo>
                      <a:pt x="211" y="85"/>
                    </a:moveTo>
                    <a:lnTo>
                      <a:pt x="283" y="127"/>
                    </a:lnTo>
                    <a:lnTo>
                      <a:pt x="308" y="156"/>
                    </a:lnTo>
                    <a:lnTo>
                      <a:pt x="317" y="201"/>
                    </a:lnTo>
                    <a:lnTo>
                      <a:pt x="266" y="198"/>
                    </a:lnTo>
                    <a:lnTo>
                      <a:pt x="208" y="156"/>
                    </a:lnTo>
                    <a:lnTo>
                      <a:pt x="169" y="97"/>
                    </a:lnTo>
                    <a:lnTo>
                      <a:pt x="135" y="68"/>
                    </a:lnTo>
                    <a:lnTo>
                      <a:pt x="59" y="59"/>
                    </a:lnTo>
                    <a:lnTo>
                      <a:pt x="38" y="50"/>
                    </a:lnTo>
                    <a:lnTo>
                      <a:pt x="8" y="29"/>
                    </a:lnTo>
                    <a:lnTo>
                      <a:pt x="0" y="17"/>
                    </a:lnTo>
                    <a:lnTo>
                      <a:pt x="0" y="0"/>
                    </a:lnTo>
                    <a:lnTo>
                      <a:pt x="85" y="4"/>
                    </a:lnTo>
                    <a:lnTo>
                      <a:pt x="211" y="85"/>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86" name="Freeform 350"/>
              <p:cNvSpPr>
                <a:spLocks noChangeAspect="1"/>
              </p:cNvSpPr>
              <p:nvPr/>
            </p:nvSpPr>
            <p:spPr bwMode="gray">
              <a:xfrm rot="20552049">
                <a:off x="1058548" y="1456199"/>
                <a:ext cx="0" cy="2359"/>
              </a:xfrm>
              <a:custGeom>
                <a:avLst/>
                <a:gdLst/>
                <a:ahLst/>
                <a:cxnLst>
                  <a:cxn ang="0">
                    <a:pos x="34" y="2"/>
                  </a:cxn>
                  <a:cxn ang="0">
                    <a:pos x="0" y="0"/>
                  </a:cxn>
                  <a:cxn ang="0">
                    <a:pos x="11" y="30"/>
                  </a:cxn>
                  <a:cxn ang="0">
                    <a:pos x="31" y="47"/>
                  </a:cxn>
                  <a:cxn ang="0">
                    <a:pos x="46" y="42"/>
                  </a:cxn>
                  <a:cxn ang="0">
                    <a:pos x="46" y="10"/>
                  </a:cxn>
                  <a:cxn ang="0">
                    <a:pos x="34" y="2"/>
                  </a:cxn>
                </a:cxnLst>
                <a:rect l="0" t="0" r="r" b="b"/>
                <a:pathLst>
                  <a:path w="46" h="47">
                    <a:moveTo>
                      <a:pt x="34" y="2"/>
                    </a:moveTo>
                    <a:lnTo>
                      <a:pt x="0" y="0"/>
                    </a:lnTo>
                    <a:lnTo>
                      <a:pt x="11" y="30"/>
                    </a:lnTo>
                    <a:lnTo>
                      <a:pt x="31" y="47"/>
                    </a:lnTo>
                    <a:lnTo>
                      <a:pt x="46" y="42"/>
                    </a:lnTo>
                    <a:lnTo>
                      <a:pt x="46" y="10"/>
                    </a:lnTo>
                    <a:lnTo>
                      <a:pt x="34" y="2"/>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sp>
            <p:nvSpPr>
              <p:cNvPr id="187" name="Freeform 351"/>
              <p:cNvSpPr>
                <a:spLocks noChangeAspect="1"/>
              </p:cNvSpPr>
              <p:nvPr/>
            </p:nvSpPr>
            <p:spPr bwMode="gray">
              <a:xfrm rot="20552049">
                <a:off x="1076396" y="1489224"/>
                <a:ext cx="687" cy="3145"/>
              </a:xfrm>
              <a:custGeom>
                <a:avLst/>
                <a:gdLst/>
                <a:ahLst/>
                <a:cxnLst>
                  <a:cxn ang="0">
                    <a:pos x="25" y="0"/>
                  </a:cxn>
                  <a:cxn ang="0">
                    <a:pos x="0" y="97"/>
                  </a:cxn>
                  <a:cxn ang="0">
                    <a:pos x="25" y="103"/>
                  </a:cxn>
                  <a:cxn ang="0">
                    <a:pos x="45" y="94"/>
                  </a:cxn>
                  <a:cxn ang="0">
                    <a:pos x="45" y="62"/>
                  </a:cxn>
                  <a:cxn ang="0">
                    <a:pos x="39" y="20"/>
                  </a:cxn>
                  <a:cxn ang="0">
                    <a:pos x="25" y="0"/>
                  </a:cxn>
                </a:cxnLst>
                <a:rect l="0" t="0" r="r" b="b"/>
                <a:pathLst>
                  <a:path w="45" h="103">
                    <a:moveTo>
                      <a:pt x="25" y="0"/>
                    </a:moveTo>
                    <a:lnTo>
                      <a:pt x="0" y="97"/>
                    </a:lnTo>
                    <a:lnTo>
                      <a:pt x="25" y="103"/>
                    </a:lnTo>
                    <a:lnTo>
                      <a:pt x="45" y="94"/>
                    </a:lnTo>
                    <a:lnTo>
                      <a:pt x="45" y="62"/>
                    </a:lnTo>
                    <a:lnTo>
                      <a:pt x="39" y="20"/>
                    </a:lnTo>
                    <a:lnTo>
                      <a:pt x="25" y="0"/>
                    </a:lnTo>
                    <a:close/>
                  </a:path>
                </a:pathLst>
              </a:custGeom>
              <a:solidFill>
                <a:schemeClr val="accent5"/>
              </a:solidFill>
              <a:ln w="6350" cap="flat" cmpd="sng">
                <a:noFill/>
                <a:prstDash val="solid"/>
                <a:round/>
                <a:headEnd type="none" w="med" len="med"/>
                <a:tailEnd type="none" w="med" len="med"/>
              </a:ln>
              <a:effectLst/>
            </p:spPr>
            <p:txBody>
              <a:bodyPr/>
              <a:lstStyle/>
              <a:p>
                <a:endParaRPr lang="en-US" dirty="0"/>
              </a:p>
            </p:txBody>
          </p:sp>
          <p:grpSp>
            <p:nvGrpSpPr>
              <p:cNvPr id="188" name="Group 362"/>
              <p:cNvGrpSpPr/>
              <p:nvPr/>
            </p:nvGrpSpPr>
            <p:grpSpPr bwMode="gray">
              <a:xfrm>
                <a:off x="1488959" y="745376"/>
                <a:ext cx="380300" cy="549630"/>
                <a:chOff x="4580731" y="1911697"/>
                <a:chExt cx="879476" cy="1109663"/>
              </a:xfrm>
              <a:solidFill>
                <a:schemeClr val="accent5"/>
              </a:solidFill>
            </p:grpSpPr>
            <p:sp>
              <p:nvSpPr>
                <p:cNvPr id="244" name="Freeform 175"/>
                <p:cNvSpPr>
                  <a:spLocks noChangeAspect="1"/>
                </p:cNvSpPr>
                <p:nvPr/>
              </p:nvSpPr>
              <p:spPr bwMode="gray">
                <a:xfrm>
                  <a:off x="4923631" y="2716560"/>
                  <a:ext cx="133350" cy="65088"/>
                </a:xfrm>
                <a:custGeom>
                  <a:avLst/>
                  <a:gdLst/>
                  <a:ahLst/>
                  <a:cxnLst>
                    <a:cxn ang="0">
                      <a:pos x="234" y="27"/>
                    </a:cxn>
                    <a:cxn ang="0">
                      <a:pos x="213" y="43"/>
                    </a:cxn>
                    <a:cxn ang="0">
                      <a:pos x="188" y="62"/>
                    </a:cxn>
                    <a:cxn ang="0">
                      <a:pos x="184" y="90"/>
                    </a:cxn>
                    <a:cxn ang="0">
                      <a:pos x="191" y="113"/>
                    </a:cxn>
                    <a:cxn ang="0">
                      <a:pos x="179" y="110"/>
                    </a:cxn>
                    <a:cxn ang="0">
                      <a:pos x="153" y="106"/>
                    </a:cxn>
                    <a:cxn ang="0">
                      <a:pos x="116" y="114"/>
                    </a:cxn>
                    <a:cxn ang="0">
                      <a:pos x="83" y="127"/>
                    </a:cxn>
                    <a:cxn ang="0">
                      <a:pos x="59" y="118"/>
                    </a:cxn>
                    <a:cxn ang="0">
                      <a:pos x="49" y="132"/>
                    </a:cxn>
                    <a:cxn ang="0">
                      <a:pos x="34" y="129"/>
                    </a:cxn>
                    <a:cxn ang="0">
                      <a:pos x="19" y="119"/>
                    </a:cxn>
                    <a:cxn ang="0">
                      <a:pos x="0" y="123"/>
                    </a:cxn>
                    <a:cxn ang="0">
                      <a:pos x="16" y="137"/>
                    </a:cxn>
                    <a:cxn ang="0">
                      <a:pos x="17" y="155"/>
                    </a:cxn>
                    <a:cxn ang="0">
                      <a:pos x="17" y="167"/>
                    </a:cxn>
                    <a:cxn ang="0">
                      <a:pos x="36" y="172"/>
                    </a:cxn>
                    <a:cxn ang="0">
                      <a:pos x="51" y="173"/>
                    </a:cxn>
                    <a:cxn ang="0">
                      <a:pos x="68" y="177"/>
                    </a:cxn>
                    <a:cxn ang="0">
                      <a:pos x="104" y="165"/>
                    </a:cxn>
                    <a:cxn ang="0">
                      <a:pos x="132" y="161"/>
                    </a:cxn>
                    <a:cxn ang="0">
                      <a:pos x="143" y="156"/>
                    </a:cxn>
                    <a:cxn ang="0">
                      <a:pos x="146" y="164"/>
                    </a:cxn>
                    <a:cxn ang="0">
                      <a:pos x="152" y="178"/>
                    </a:cxn>
                    <a:cxn ang="0">
                      <a:pos x="168" y="187"/>
                    </a:cxn>
                    <a:cxn ang="0">
                      <a:pos x="208" y="198"/>
                    </a:cxn>
                    <a:cxn ang="0">
                      <a:pos x="231" y="203"/>
                    </a:cxn>
                    <a:cxn ang="0">
                      <a:pos x="275" y="205"/>
                    </a:cxn>
                    <a:cxn ang="0">
                      <a:pos x="292" y="189"/>
                    </a:cxn>
                    <a:cxn ang="0">
                      <a:pos x="325" y="191"/>
                    </a:cxn>
                    <a:cxn ang="0">
                      <a:pos x="334" y="182"/>
                    </a:cxn>
                    <a:cxn ang="0">
                      <a:pos x="353" y="176"/>
                    </a:cxn>
                    <a:cxn ang="0">
                      <a:pos x="372" y="161"/>
                    </a:cxn>
                    <a:cxn ang="0">
                      <a:pos x="382" y="148"/>
                    </a:cxn>
                    <a:cxn ang="0">
                      <a:pos x="390" y="119"/>
                    </a:cxn>
                    <a:cxn ang="0">
                      <a:pos x="388" y="103"/>
                    </a:cxn>
                    <a:cxn ang="0">
                      <a:pos x="420" y="95"/>
                    </a:cxn>
                    <a:cxn ang="0">
                      <a:pos x="412" y="62"/>
                    </a:cxn>
                    <a:cxn ang="0">
                      <a:pos x="406" y="26"/>
                    </a:cxn>
                    <a:cxn ang="0">
                      <a:pos x="362" y="19"/>
                    </a:cxn>
                    <a:cxn ang="0">
                      <a:pos x="340" y="1"/>
                    </a:cxn>
                    <a:cxn ang="0">
                      <a:pos x="301" y="10"/>
                    </a:cxn>
                    <a:cxn ang="0">
                      <a:pos x="287" y="27"/>
                    </a:cxn>
                    <a:cxn ang="0">
                      <a:pos x="267" y="32"/>
                    </a:cxn>
                    <a:cxn ang="0">
                      <a:pos x="249" y="25"/>
                    </a:cxn>
                  </a:cxnLst>
                  <a:rect l="0" t="0" r="r" b="b"/>
                  <a:pathLst>
                    <a:path w="420" h="205">
                      <a:moveTo>
                        <a:pt x="235" y="20"/>
                      </a:moveTo>
                      <a:lnTo>
                        <a:pt x="234" y="27"/>
                      </a:lnTo>
                      <a:lnTo>
                        <a:pt x="217" y="35"/>
                      </a:lnTo>
                      <a:lnTo>
                        <a:pt x="213" y="43"/>
                      </a:lnTo>
                      <a:lnTo>
                        <a:pt x="210" y="53"/>
                      </a:lnTo>
                      <a:lnTo>
                        <a:pt x="188" y="62"/>
                      </a:lnTo>
                      <a:lnTo>
                        <a:pt x="183" y="74"/>
                      </a:lnTo>
                      <a:lnTo>
                        <a:pt x="184" y="90"/>
                      </a:lnTo>
                      <a:lnTo>
                        <a:pt x="191" y="106"/>
                      </a:lnTo>
                      <a:lnTo>
                        <a:pt x="191" y="113"/>
                      </a:lnTo>
                      <a:lnTo>
                        <a:pt x="184" y="117"/>
                      </a:lnTo>
                      <a:lnTo>
                        <a:pt x="179" y="110"/>
                      </a:lnTo>
                      <a:lnTo>
                        <a:pt x="164" y="110"/>
                      </a:lnTo>
                      <a:lnTo>
                        <a:pt x="153" y="106"/>
                      </a:lnTo>
                      <a:lnTo>
                        <a:pt x="149" y="111"/>
                      </a:lnTo>
                      <a:lnTo>
                        <a:pt x="116" y="114"/>
                      </a:lnTo>
                      <a:lnTo>
                        <a:pt x="97" y="127"/>
                      </a:lnTo>
                      <a:lnTo>
                        <a:pt x="83" y="127"/>
                      </a:lnTo>
                      <a:lnTo>
                        <a:pt x="70" y="119"/>
                      </a:lnTo>
                      <a:lnTo>
                        <a:pt x="59" y="118"/>
                      </a:lnTo>
                      <a:lnTo>
                        <a:pt x="51" y="124"/>
                      </a:lnTo>
                      <a:lnTo>
                        <a:pt x="49" y="132"/>
                      </a:lnTo>
                      <a:lnTo>
                        <a:pt x="44" y="134"/>
                      </a:lnTo>
                      <a:lnTo>
                        <a:pt x="34" y="129"/>
                      </a:lnTo>
                      <a:lnTo>
                        <a:pt x="28" y="121"/>
                      </a:lnTo>
                      <a:lnTo>
                        <a:pt x="19" y="119"/>
                      </a:lnTo>
                      <a:lnTo>
                        <a:pt x="11" y="119"/>
                      </a:lnTo>
                      <a:lnTo>
                        <a:pt x="0" y="123"/>
                      </a:lnTo>
                      <a:lnTo>
                        <a:pt x="7" y="132"/>
                      </a:lnTo>
                      <a:lnTo>
                        <a:pt x="16" y="137"/>
                      </a:lnTo>
                      <a:lnTo>
                        <a:pt x="17" y="144"/>
                      </a:lnTo>
                      <a:lnTo>
                        <a:pt x="17" y="155"/>
                      </a:lnTo>
                      <a:lnTo>
                        <a:pt x="11" y="162"/>
                      </a:lnTo>
                      <a:lnTo>
                        <a:pt x="17" y="167"/>
                      </a:lnTo>
                      <a:lnTo>
                        <a:pt x="27" y="171"/>
                      </a:lnTo>
                      <a:lnTo>
                        <a:pt x="36" y="172"/>
                      </a:lnTo>
                      <a:lnTo>
                        <a:pt x="44" y="168"/>
                      </a:lnTo>
                      <a:lnTo>
                        <a:pt x="51" y="173"/>
                      </a:lnTo>
                      <a:lnTo>
                        <a:pt x="65" y="178"/>
                      </a:lnTo>
                      <a:lnTo>
                        <a:pt x="68" y="177"/>
                      </a:lnTo>
                      <a:lnTo>
                        <a:pt x="84" y="172"/>
                      </a:lnTo>
                      <a:lnTo>
                        <a:pt x="104" y="165"/>
                      </a:lnTo>
                      <a:lnTo>
                        <a:pt x="122" y="164"/>
                      </a:lnTo>
                      <a:lnTo>
                        <a:pt x="132" y="161"/>
                      </a:lnTo>
                      <a:lnTo>
                        <a:pt x="137" y="157"/>
                      </a:lnTo>
                      <a:lnTo>
                        <a:pt x="143" y="156"/>
                      </a:lnTo>
                      <a:lnTo>
                        <a:pt x="146" y="159"/>
                      </a:lnTo>
                      <a:lnTo>
                        <a:pt x="146" y="164"/>
                      </a:lnTo>
                      <a:lnTo>
                        <a:pt x="148" y="171"/>
                      </a:lnTo>
                      <a:lnTo>
                        <a:pt x="152" y="178"/>
                      </a:lnTo>
                      <a:lnTo>
                        <a:pt x="163" y="187"/>
                      </a:lnTo>
                      <a:lnTo>
                        <a:pt x="168" y="187"/>
                      </a:lnTo>
                      <a:lnTo>
                        <a:pt x="178" y="193"/>
                      </a:lnTo>
                      <a:lnTo>
                        <a:pt x="208" y="198"/>
                      </a:lnTo>
                      <a:lnTo>
                        <a:pt x="222" y="203"/>
                      </a:lnTo>
                      <a:lnTo>
                        <a:pt x="231" y="203"/>
                      </a:lnTo>
                      <a:lnTo>
                        <a:pt x="247" y="203"/>
                      </a:lnTo>
                      <a:lnTo>
                        <a:pt x="275" y="205"/>
                      </a:lnTo>
                      <a:lnTo>
                        <a:pt x="283" y="200"/>
                      </a:lnTo>
                      <a:lnTo>
                        <a:pt x="292" y="189"/>
                      </a:lnTo>
                      <a:lnTo>
                        <a:pt x="305" y="187"/>
                      </a:lnTo>
                      <a:lnTo>
                        <a:pt x="325" y="191"/>
                      </a:lnTo>
                      <a:lnTo>
                        <a:pt x="330" y="182"/>
                      </a:lnTo>
                      <a:lnTo>
                        <a:pt x="334" y="182"/>
                      </a:lnTo>
                      <a:lnTo>
                        <a:pt x="351" y="184"/>
                      </a:lnTo>
                      <a:lnTo>
                        <a:pt x="353" y="176"/>
                      </a:lnTo>
                      <a:lnTo>
                        <a:pt x="362" y="172"/>
                      </a:lnTo>
                      <a:lnTo>
                        <a:pt x="372" y="161"/>
                      </a:lnTo>
                      <a:lnTo>
                        <a:pt x="383" y="159"/>
                      </a:lnTo>
                      <a:lnTo>
                        <a:pt x="382" y="148"/>
                      </a:lnTo>
                      <a:lnTo>
                        <a:pt x="382" y="138"/>
                      </a:lnTo>
                      <a:lnTo>
                        <a:pt x="390" y="119"/>
                      </a:lnTo>
                      <a:lnTo>
                        <a:pt x="384" y="111"/>
                      </a:lnTo>
                      <a:lnTo>
                        <a:pt x="388" y="103"/>
                      </a:lnTo>
                      <a:lnTo>
                        <a:pt x="415" y="103"/>
                      </a:lnTo>
                      <a:lnTo>
                        <a:pt x="420" y="95"/>
                      </a:lnTo>
                      <a:lnTo>
                        <a:pt x="420" y="75"/>
                      </a:lnTo>
                      <a:lnTo>
                        <a:pt x="412" y="62"/>
                      </a:lnTo>
                      <a:lnTo>
                        <a:pt x="406" y="40"/>
                      </a:lnTo>
                      <a:lnTo>
                        <a:pt x="406" y="26"/>
                      </a:lnTo>
                      <a:lnTo>
                        <a:pt x="398" y="15"/>
                      </a:lnTo>
                      <a:lnTo>
                        <a:pt x="362" y="19"/>
                      </a:lnTo>
                      <a:lnTo>
                        <a:pt x="348" y="6"/>
                      </a:lnTo>
                      <a:lnTo>
                        <a:pt x="340" y="1"/>
                      </a:lnTo>
                      <a:lnTo>
                        <a:pt x="307" y="0"/>
                      </a:lnTo>
                      <a:lnTo>
                        <a:pt x="301" y="10"/>
                      </a:lnTo>
                      <a:lnTo>
                        <a:pt x="297" y="19"/>
                      </a:lnTo>
                      <a:lnTo>
                        <a:pt x="287" y="27"/>
                      </a:lnTo>
                      <a:lnTo>
                        <a:pt x="278" y="31"/>
                      </a:lnTo>
                      <a:lnTo>
                        <a:pt x="267" y="32"/>
                      </a:lnTo>
                      <a:lnTo>
                        <a:pt x="256" y="31"/>
                      </a:lnTo>
                      <a:lnTo>
                        <a:pt x="249" y="25"/>
                      </a:lnTo>
                      <a:lnTo>
                        <a:pt x="235" y="2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45" name="Freeform 176"/>
                <p:cNvSpPr>
                  <a:spLocks noChangeAspect="1"/>
                </p:cNvSpPr>
                <p:nvPr/>
              </p:nvSpPr>
              <p:spPr bwMode="gray">
                <a:xfrm>
                  <a:off x="4783931" y="2875310"/>
                  <a:ext cx="7938" cy="4763"/>
                </a:xfrm>
                <a:custGeom>
                  <a:avLst/>
                  <a:gdLst/>
                  <a:ahLst/>
                  <a:cxnLst>
                    <a:cxn ang="0">
                      <a:pos x="18" y="7"/>
                    </a:cxn>
                    <a:cxn ang="0">
                      <a:pos x="21" y="11"/>
                    </a:cxn>
                    <a:cxn ang="0">
                      <a:pos x="16" y="13"/>
                    </a:cxn>
                    <a:cxn ang="0">
                      <a:pos x="10" y="12"/>
                    </a:cxn>
                    <a:cxn ang="0">
                      <a:pos x="6" y="7"/>
                    </a:cxn>
                    <a:cxn ang="0">
                      <a:pos x="0" y="0"/>
                    </a:cxn>
                    <a:cxn ang="0">
                      <a:pos x="13" y="1"/>
                    </a:cxn>
                    <a:cxn ang="0">
                      <a:pos x="18" y="7"/>
                    </a:cxn>
                  </a:cxnLst>
                  <a:rect l="0" t="0" r="r" b="b"/>
                  <a:pathLst>
                    <a:path w="21" h="13">
                      <a:moveTo>
                        <a:pt x="18" y="7"/>
                      </a:moveTo>
                      <a:lnTo>
                        <a:pt x="21" y="11"/>
                      </a:lnTo>
                      <a:lnTo>
                        <a:pt x="16" y="13"/>
                      </a:lnTo>
                      <a:lnTo>
                        <a:pt x="10" y="12"/>
                      </a:lnTo>
                      <a:lnTo>
                        <a:pt x="6" y="7"/>
                      </a:lnTo>
                      <a:lnTo>
                        <a:pt x="0" y="0"/>
                      </a:lnTo>
                      <a:lnTo>
                        <a:pt x="13" y="1"/>
                      </a:lnTo>
                      <a:lnTo>
                        <a:pt x="18" y="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46" name="Freeform 177"/>
                <p:cNvSpPr>
                  <a:spLocks noChangeAspect="1"/>
                </p:cNvSpPr>
                <p:nvPr/>
              </p:nvSpPr>
              <p:spPr bwMode="gray">
                <a:xfrm>
                  <a:off x="4925219" y="2757835"/>
                  <a:ext cx="4763" cy="9525"/>
                </a:xfrm>
                <a:custGeom>
                  <a:avLst/>
                  <a:gdLst/>
                  <a:ahLst/>
                  <a:cxnLst>
                    <a:cxn ang="0">
                      <a:pos x="8" y="30"/>
                    </a:cxn>
                    <a:cxn ang="0">
                      <a:pos x="14" y="23"/>
                    </a:cxn>
                    <a:cxn ang="0">
                      <a:pos x="14" y="12"/>
                    </a:cxn>
                    <a:cxn ang="0">
                      <a:pos x="13" y="5"/>
                    </a:cxn>
                    <a:cxn ang="0">
                      <a:pos x="4" y="0"/>
                    </a:cxn>
                    <a:cxn ang="0">
                      <a:pos x="2" y="8"/>
                    </a:cxn>
                    <a:cxn ang="0">
                      <a:pos x="0" y="18"/>
                    </a:cxn>
                    <a:cxn ang="0">
                      <a:pos x="8" y="30"/>
                    </a:cxn>
                  </a:cxnLst>
                  <a:rect l="0" t="0" r="r" b="b"/>
                  <a:pathLst>
                    <a:path w="14" h="30">
                      <a:moveTo>
                        <a:pt x="8" y="30"/>
                      </a:moveTo>
                      <a:lnTo>
                        <a:pt x="14" y="23"/>
                      </a:lnTo>
                      <a:lnTo>
                        <a:pt x="14" y="12"/>
                      </a:lnTo>
                      <a:lnTo>
                        <a:pt x="13" y="5"/>
                      </a:lnTo>
                      <a:lnTo>
                        <a:pt x="4" y="0"/>
                      </a:lnTo>
                      <a:lnTo>
                        <a:pt x="2" y="8"/>
                      </a:lnTo>
                      <a:lnTo>
                        <a:pt x="0" y="18"/>
                      </a:lnTo>
                      <a:lnTo>
                        <a:pt x="8" y="30"/>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247" name="Group 178"/>
                <p:cNvGrpSpPr>
                  <a:grpSpLocks noChangeAspect="1"/>
                </p:cNvGrpSpPr>
                <p:nvPr/>
              </p:nvGrpSpPr>
              <p:grpSpPr bwMode="gray">
                <a:xfrm>
                  <a:off x="4876006" y="2765772"/>
                  <a:ext cx="204788" cy="242888"/>
                  <a:chOff x="2589" y="1903"/>
                  <a:chExt cx="129" cy="153"/>
                </a:xfrm>
                <a:grpFill/>
              </p:grpSpPr>
              <p:sp>
                <p:nvSpPr>
                  <p:cNvPr id="290" name="Freeform 179"/>
                  <p:cNvSpPr>
                    <a:spLocks noChangeAspect="1"/>
                  </p:cNvSpPr>
                  <p:nvPr/>
                </p:nvSpPr>
                <p:spPr bwMode="gray">
                  <a:xfrm>
                    <a:off x="2653" y="2034"/>
                    <a:ext cx="34" cy="22"/>
                  </a:xfrm>
                  <a:custGeom>
                    <a:avLst/>
                    <a:gdLst/>
                    <a:ahLst/>
                    <a:cxnLst>
                      <a:cxn ang="0">
                        <a:pos x="172" y="0"/>
                      </a:cxn>
                      <a:cxn ang="0">
                        <a:pos x="168" y="1"/>
                      </a:cxn>
                      <a:cxn ang="0">
                        <a:pos x="168" y="2"/>
                      </a:cxn>
                      <a:cxn ang="0">
                        <a:pos x="167" y="12"/>
                      </a:cxn>
                      <a:cxn ang="0">
                        <a:pos x="153" y="34"/>
                      </a:cxn>
                      <a:cxn ang="0">
                        <a:pos x="143" y="60"/>
                      </a:cxn>
                      <a:cxn ang="0">
                        <a:pos x="142" y="66"/>
                      </a:cxn>
                      <a:cxn ang="0">
                        <a:pos x="146" y="70"/>
                      </a:cxn>
                      <a:cxn ang="0">
                        <a:pos x="147" y="75"/>
                      </a:cxn>
                      <a:cxn ang="0">
                        <a:pos x="152" y="87"/>
                      </a:cxn>
                      <a:cxn ang="0">
                        <a:pos x="146" y="103"/>
                      </a:cxn>
                      <a:cxn ang="0">
                        <a:pos x="145" y="110"/>
                      </a:cxn>
                      <a:cxn ang="0">
                        <a:pos x="130" y="110"/>
                      </a:cxn>
                      <a:cxn ang="0">
                        <a:pos x="118" y="108"/>
                      </a:cxn>
                      <a:cxn ang="0">
                        <a:pos x="108" y="98"/>
                      </a:cxn>
                      <a:cxn ang="0">
                        <a:pos x="99" y="88"/>
                      </a:cxn>
                      <a:cxn ang="0">
                        <a:pos x="84" y="83"/>
                      </a:cxn>
                      <a:cxn ang="0">
                        <a:pos x="76" y="82"/>
                      </a:cxn>
                      <a:cxn ang="0">
                        <a:pos x="67" y="79"/>
                      </a:cxn>
                      <a:cxn ang="0">
                        <a:pos x="61" y="71"/>
                      </a:cxn>
                      <a:cxn ang="0">
                        <a:pos x="49" y="66"/>
                      </a:cxn>
                      <a:cxn ang="0">
                        <a:pos x="37" y="56"/>
                      </a:cxn>
                      <a:cxn ang="0">
                        <a:pos x="25" y="51"/>
                      </a:cxn>
                      <a:cxn ang="0">
                        <a:pos x="8" y="48"/>
                      </a:cxn>
                      <a:cxn ang="0">
                        <a:pos x="2" y="40"/>
                      </a:cxn>
                      <a:cxn ang="0">
                        <a:pos x="0" y="26"/>
                      </a:cxn>
                      <a:cxn ang="0">
                        <a:pos x="1" y="18"/>
                      </a:cxn>
                      <a:cxn ang="0">
                        <a:pos x="3" y="15"/>
                      </a:cxn>
                      <a:cxn ang="0">
                        <a:pos x="6" y="10"/>
                      </a:cxn>
                      <a:cxn ang="0">
                        <a:pos x="9" y="8"/>
                      </a:cxn>
                      <a:cxn ang="0">
                        <a:pos x="19" y="15"/>
                      </a:cxn>
                      <a:cxn ang="0">
                        <a:pos x="25" y="15"/>
                      </a:cxn>
                      <a:cxn ang="0">
                        <a:pos x="41" y="5"/>
                      </a:cxn>
                      <a:cxn ang="0">
                        <a:pos x="62" y="15"/>
                      </a:cxn>
                      <a:cxn ang="0">
                        <a:pos x="66" y="22"/>
                      </a:cxn>
                      <a:cxn ang="0">
                        <a:pos x="73" y="22"/>
                      </a:cxn>
                      <a:cxn ang="0">
                        <a:pos x="80" y="20"/>
                      </a:cxn>
                      <a:cxn ang="0">
                        <a:pos x="110" y="16"/>
                      </a:cxn>
                      <a:cxn ang="0">
                        <a:pos x="119" y="13"/>
                      </a:cxn>
                      <a:cxn ang="0">
                        <a:pos x="127" y="8"/>
                      </a:cxn>
                      <a:cxn ang="0">
                        <a:pos x="146" y="8"/>
                      </a:cxn>
                      <a:cxn ang="0">
                        <a:pos x="152" y="4"/>
                      </a:cxn>
                      <a:cxn ang="0">
                        <a:pos x="163" y="2"/>
                      </a:cxn>
                      <a:cxn ang="0">
                        <a:pos x="172" y="0"/>
                      </a:cxn>
                    </a:cxnLst>
                    <a:rect l="0" t="0" r="r" b="b"/>
                    <a:pathLst>
                      <a:path w="172" h="110">
                        <a:moveTo>
                          <a:pt x="172" y="0"/>
                        </a:moveTo>
                        <a:lnTo>
                          <a:pt x="168" y="1"/>
                        </a:lnTo>
                        <a:lnTo>
                          <a:pt x="168" y="2"/>
                        </a:lnTo>
                        <a:lnTo>
                          <a:pt x="167" y="12"/>
                        </a:lnTo>
                        <a:lnTo>
                          <a:pt x="153" y="34"/>
                        </a:lnTo>
                        <a:lnTo>
                          <a:pt x="143" y="60"/>
                        </a:lnTo>
                        <a:lnTo>
                          <a:pt x="142" y="66"/>
                        </a:lnTo>
                        <a:lnTo>
                          <a:pt x="146" y="70"/>
                        </a:lnTo>
                        <a:lnTo>
                          <a:pt x="147" y="75"/>
                        </a:lnTo>
                        <a:lnTo>
                          <a:pt x="152" y="87"/>
                        </a:lnTo>
                        <a:lnTo>
                          <a:pt x="146" y="103"/>
                        </a:lnTo>
                        <a:lnTo>
                          <a:pt x="145" y="110"/>
                        </a:lnTo>
                        <a:lnTo>
                          <a:pt x="130" y="110"/>
                        </a:lnTo>
                        <a:lnTo>
                          <a:pt x="118" y="108"/>
                        </a:lnTo>
                        <a:lnTo>
                          <a:pt x="108" y="98"/>
                        </a:lnTo>
                        <a:lnTo>
                          <a:pt x="99" y="88"/>
                        </a:lnTo>
                        <a:lnTo>
                          <a:pt x="84" y="83"/>
                        </a:lnTo>
                        <a:lnTo>
                          <a:pt x="76" y="82"/>
                        </a:lnTo>
                        <a:lnTo>
                          <a:pt x="67" y="79"/>
                        </a:lnTo>
                        <a:lnTo>
                          <a:pt x="61" y="71"/>
                        </a:lnTo>
                        <a:lnTo>
                          <a:pt x="49" y="66"/>
                        </a:lnTo>
                        <a:lnTo>
                          <a:pt x="37" y="56"/>
                        </a:lnTo>
                        <a:lnTo>
                          <a:pt x="25" y="51"/>
                        </a:lnTo>
                        <a:lnTo>
                          <a:pt x="8" y="48"/>
                        </a:lnTo>
                        <a:lnTo>
                          <a:pt x="2" y="40"/>
                        </a:lnTo>
                        <a:lnTo>
                          <a:pt x="0" y="26"/>
                        </a:lnTo>
                        <a:lnTo>
                          <a:pt x="1" y="18"/>
                        </a:lnTo>
                        <a:lnTo>
                          <a:pt x="3" y="15"/>
                        </a:lnTo>
                        <a:lnTo>
                          <a:pt x="6" y="10"/>
                        </a:lnTo>
                        <a:lnTo>
                          <a:pt x="9" y="8"/>
                        </a:lnTo>
                        <a:lnTo>
                          <a:pt x="19" y="15"/>
                        </a:lnTo>
                        <a:lnTo>
                          <a:pt x="25" y="15"/>
                        </a:lnTo>
                        <a:lnTo>
                          <a:pt x="41" y="5"/>
                        </a:lnTo>
                        <a:lnTo>
                          <a:pt x="62" y="15"/>
                        </a:lnTo>
                        <a:lnTo>
                          <a:pt x="66" y="22"/>
                        </a:lnTo>
                        <a:lnTo>
                          <a:pt x="73" y="22"/>
                        </a:lnTo>
                        <a:lnTo>
                          <a:pt x="80" y="20"/>
                        </a:lnTo>
                        <a:lnTo>
                          <a:pt x="110" y="16"/>
                        </a:lnTo>
                        <a:lnTo>
                          <a:pt x="119" y="13"/>
                        </a:lnTo>
                        <a:lnTo>
                          <a:pt x="127" y="8"/>
                        </a:lnTo>
                        <a:lnTo>
                          <a:pt x="146" y="8"/>
                        </a:lnTo>
                        <a:lnTo>
                          <a:pt x="152" y="4"/>
                        </a:lnTo>
                        <a:lnTo>
                          <a:pt x="163" y="2"/>
                        </a:lnTo>
                        <a:lnTo>
                          <a:pt x="172"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91" name="Freeform 180"/>
                  <p:cNvSpPr>
                    <a:spLocks noChangeAspect="1"/>
                  </p:cNvSpPr>
                  <p:nvPr/>
                </p:nvSpPr>
                <p:spPr bwMode="gray">
                  <a:xfrm>
                    <a:off x="2606" y="1991"/>
                    <a:ext cx="16" cy="35"/>
                  </a:xfrm>
                  <a:custGeom>
                    <a:avLst/>
                    <a:gdLst/>
                    <a:ahLst/>
                    <a:cxnLst>
                      <a:cxn ang="0">
                        <a:pos x="50" y="0"/>
                      </a:cxn>
                      <a:cxn ang="0">
                        <a:pos x="63" y="5"/>
                      </a:cxn>
                      <a:cxn ang="0">
                        <a:pos x="64" y="8"/>
                      </a:cxn>
                      <a:cxn ang="0">
                        <a:pos x="70" y="12"/>
                      </a:cxn>
                      <a:cxn ang="0">
                        <a:pos x="75" y="24"/>
                      </a:cxn>
                      <a:cxn ang="0">
                        <a:pos x="81" y="43"/>
                      </a:cxn>
                      <a:cxn ang="0">
                        <a:pos x="82" y="63"/>
                      </a:cxn>
                      <a:cxn ang="0">
                        <a:pos x="80" y="79"/>
                      </a:cxn>
                      <a:cxn ang="0">
                        <a:pos x="81" y="111"/>
                      </a:cxn>
                      <a:cxn ang="0">
                        <a:pos x="80" y="138"/>
                      </a:cxn>
                      <a:cxn ang="0">
                        <a:pos x="76" y="144"/>
                      </a:cxn>
                      <a:cxn ang="0">
                        <a:pos x="76" y="149"/>
                      </a:cxn>
                      <a:cxn ang="0">
                        <a:pos x="70" y="154"/>
                      </a:cxn>
                      <a:cxn ang="0">
                        <a:pos x="57" y="150"/>
                      </a:cxn>
                      <a:cxn ang="0">
                        <a:pos x="52" y="155"/>
                      </a:cxn>
                      <a:cxn ang="0">
                        <a:pos x="47" y="165"/>
                      </a:cxn>
                      <a:cxn ang="0">
                        <a:pos x="41" y="171"/>
                      </a:cxn>
                      <a:cxn ang="0">
                        <a:pos x="31" y="173"/>
                      </a:cxn>
                      <a:cxn ang="0">
                        <a:pos x="26" y="168"/>
                      </a:cxn>
                      <a:cxn ang="0">
                        <a:pos x="15" y="152"/>
                      </a:cxn>
                      <a:cxn ang="0">
                        <a:pos x="14" y="144"/>
                      </a:cxn>
                      <a:cxn ang="0">
                        <a:pos x="14" y="139"/>
                      </a:cxn>
                      <a:cxn ang="0">
                        <a:pos x="11" y="130"/>
                      </a:cxn>
                      <a:cxn ang="0">
                        <a:pos x="14" y="109"/>
                      </a:cxn>
                      <a:cxn ang="0">
                        <a:pos x="17" y="106"/>
                      </a:cxn>
                      <a:cxn ang="0">
                        <a:pos x="18" y="101"/>
                      </a:cxn>
                      <a:cxn ang="0">
                        <a:pos x="16" y="97"/>
                      </a:cxn>
                      <a:cxn ang="0">
                        <a:pos x="14" y="89"/>
                      </a:cxn>
                      <a:cxn ang="0">
                        <a:pos x="15" y="80"/>
                      </a:cxn>
                      <a:cxn ang="0">
                        <a:pos x="15" y="70"/>
                      </a:cxn>
                      <a:cxn ang="0">
                        <a:pos x="12" y="63"/>
                      </a:cxn>
                      <a:cxn ang="0">
                        <a:pos x="10" y="54"/>
                      </a:cxn>
                      <a:cxn ang="0">
                        <a:pos x="7" y="53"/>
                      </a:cxn>
                      <a:cxn ang="0">
                        <a:pos x="4" y="53"/>
                      </a:cxn>
                      <a:cxn ang="0">
                        <a:pos x="0" y="47"/>
                      </a:cxn>
                      <a:cxn ang="0">
                        <a:pos x="0" y="26"/>
                      </a:cxn>
                      <a:cxn ang="0">
                        <a:pos x="1" y="25"/>
                      </a:cxn>
                      <a:cxn ang="0">
                        <a:pos x="10" y="33"/>
                      </a:cxn>
                      <a:cxn ang="0">
                        <a:pos x="20" y="32"/>
                      </a:cxn>
                      <a:cxn ang="0">
                        <a:pos x="39" y="12"/>
                      </a:cxn>
                      <a:cxn ang="0">
                        <a:pos x="45" y="10"/>
                      </a:cxn>
                      <a:cxn ang="0">
                        <a:pos x="50" y="0"/>
                      </a:cxn>
                    </a:cxnLst>
                    <a:rect l="0" t="0" r="r" b="b"/>
                    <a:pathLst>
                      <a:path w="82" h="173">
                        <a:moveTo>
                          <a:pt x="50" y="0"/>
                        </a:moveTo>
                        <a:lnTo>
                          <a:pt x="63" y="5"/>
                        </a:lnTo>
                        <a:lnTo>
                          <a:pt x="64" y="8"/>
                        </a:lnTo>
                        <a:lnTo>
                          <a:pt x="70" y="12"/>
                        </a:lnTo>
                        <a:lnTo>
                          <a:pt x="75" y="24"/>
                        </a:lnTo>
                        <a:lnTo>
                          <a:pt x="81" y="43"/>
                        </a:lnTo>
                        <a:lnTo>
                          <a:pt x="82" y="63"/>
                        </a:lnTo>
                        <a:lnTo>
                          <a:pt x="80" y="79"/>
                        </a:lnTo>
                        <a:lnTo>
                          <a:pt x="81" y="111"/>
                        </a:lnTo>
                        <a:lnTo>
                          <a:pt x="80" y="138"/>
                        </a:lnTo>
                        <a:lnTo>
                          <a:pt x="76" y="144"/>
                        </a:lnTo>
                        <a:lnTo>
                          <a:pt x="76" y="149"/>
                        </a:lnTo>
                        <a:lnTo>
                          <a:pt x="70" y="154"/>
                        </a:lnTo>
                        <a:lnTo>
                          <a:pt x="57" y="150"/>
                        </a:lnTo>
                        <a:lnTo>
                          <a:pt x="52" y="155"/>
                        </a:lnTo>
                        <a:lnTo>
                          <a:pt x="47" y="165"/>
                        </a:lnTo>
                        <a:lnTo>
                          <a:pt x="41" y="171"/>
                        </a:lnTo>
                        <a:lnTo>
                          <a:pt x="31" y="173"/>
                        </a:lnTo>
                        <a:lnTo>
                          <a:pt x="26" y="168"/>
                        </a:lnTo>
                        <a:lnTo>
                          <a:pt x="15" y="152"/>
                        </a:lnTo>
                        <a:lnTo>
                          <a:pt x="14" y="144"/>
                        </a:lnTo>
                        <a:lnTo>
                          <a:pt x="14" y="139"/>
                        </a:lnTo>
                        <a:lnTo>
                          <a:pt x="11" y="130"/>
                        </a:lnTo>
                        <a:lnTo>
                          <a:pt x="14" y="109"/>
                        </a:lnTo>
                        <a:lnTo>
                          <a:pt x="17" y="106"/>
                        </a:lnTo>
                        <a:lnTo>
                          <a:pt x="18" y="101"/>
                        </a:lnTo>
                        <a:lnTo>
                          <a:pt x="16" y="97"/>
                        </a:lnTo>
                        <a:lnTo>
                          <a:pt x="14" y="89"/>
                        </a:lnTo>
                        <a:lnTo>
                          <a:pt x="15" y="80"/>
                        </a:lnTo>
                        <a:lnTo>
                          <a:pt x="15" y="70"/>
                        </a:lnTo>
                        <a:lnTo>
                          <a:pt x="12" y="63"/>
                        </a:lnTo>
                        <a:lnTo>
                          <a:pt x="10" y="54"/>
                        </a:lnTo>
                        <a:lnTo>
                          <a:pt x="7" y="53"/>
                        </a:lnTo>
                        <a:lnTo>
                          <a:pt x="4" y="53"/>
                        </a:lnTo>
                        <a:lnTo>
                          <a:pt x="0" y="47"/>
                        </a:lnTo>
                        <a:lnTo>
                          <a:pt x="0" y="26"/>
                        </a:lnTo>
                        <a:lnTo>
                          <a:pt x="1" y="25"/>
                        </a:lnTo>
                        <a:lnTo>
                          <a:pt x="10" y="33"/>
                        </a:lnTo>
                        <a:lnTo>
                          <a:pt x="20" y="32"/>
                        </a:lnTo>
                        <a:lnTo>
                          <a:pt x="39" y="12"/>
                        </a:lnTo>
                        <a:lnTo>
                          <a:pt x="45" y="10"/>
                        </a:lnTo>
                        <a:lnTo>
                          <a:pt x="50"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92" name="Freeform 181"/>
                  <p:cNvSpPr>
                    <a:spLocks noChangeAspect="1"/>
                  </p:cNvSpPr>
                  <p:nvPr/>
                </p:nvSpPr>
                <p:spPr bwMode="gray">
                  <a:xfrm>
                    <a:off x="2589" y="1903"/>
                    <a:ext cx="129" cy="136"/>
                  </a:xfrm>
                  <a:custGeom>
                    <a:avLst/>
                    <a:gdLst/>
                    <a:ahLst/>
                    <a:cxnLst>
                      <a:cxn ang="0">
                        <a:pos x="195" y="38"/>
                      </a:cxn>
                      <a:cxn ang="0">
                        <a:pos x="186" y="59"/>
                      </a:cxn>
                      <a:cxn ang="0">
                        <a:pos x="147" y="53"/>
                      </a:cxn>
                      <a:cxn ang="0">
                        <a:pos x="125" y="89"/>
                      </a:cxn>
                      <a:cxn ang="0">
                        <a:pos x="98" y="73"/>
                      </a:cxn>
                      <a:cxn ang="0">
                        <a:pos x="75" y="76"/>
                      </a:cxn>
                      <a:cxn ang="0">
                        <a:pos x="23" y="96"/>
                      </a:cxn>
                      <a:cxn ang="0">
                        <a:pos x="5" y="107"/>
                      </a:cxn>
                      <a:cxn ang="0">
                        <a:pos x="2" y="156"/>
                      </a:cxn>
                      <a:cxn ang="0">
                        <a:pos x="11" y="177"/>
                      </a:cxn>
                      <a:cxn ang="0">
                        <a:pos x="13" y="216"/>
                      </a:cxn>
                      <a:cxn ang="0">
                        <a:pos x="48" y="245"/>
                      </a:cxn>
                      <a:cxn ang="0">
                        <a:pos x="64" y="254"/>
                      </a:cxn>
                      <a:cxn ang="0">
                        <a:pos x="94" y="224"/>
                      </a:cxn>
                      <a:cxn ang="0">
                        <a:pos x="132" y="213"/>
                      </a:cxn>
                      <a:cxn ang="0">
                        <a:pos x="195" y="259"/>
                      </a:cxn>
                      <a:cxn ang="0">
                        <a:pos x="231" y="333"/>
                      </a:cxn>
                      <a:cxn ang="0">
                        <a:pos x="259" y="358"/>
                      </a:cxn>
                      <a:cxn ang="0">
                        <a:pos x="309" y="410"/>
                      </a:cxn>
                      <a:cxn ang="0">
                        <a:pos x="379" y="444"/>
                      </a:cxn>
                      <a:cxn ang="0">
                        <a:pos x="421" y="479"/>
                      </a:cxn>
                      <a:cxn ang="0">
                        <a:pos x="444" y="488"/>
                      </a:cxn>
                      <a:cxn ang="0">
                        <a:pos x="455" y="520"/>
                      </a:cxn>
                      <a:cxn ang="0">
                        <a:pos x="483" y="527"/>
                      </a:cxn>
                      <a:cxn ang="0">
                        <a:pos x="498" y="559"/>
                      </a:cxn>
                      <a:cxn ang="0">
                        <a:pos x="507" y="624"/>
                      </a:cxn>
                      <a:cxn ang="0">
                        <a:pos x="492" y="661"/>
                      </a:cxn>
                      <a:cxn ang="0">
                        <a:pos x="496" y="681"/>
                      </a:cxn>
                      <a:cxn ang="0">
                        <a:pos x="522" y="661"/>
                      </a:cxn>
                      <a:cxn ang="0">
                        <a:pos x="540" y="643"/>
                      </a:cxn>
                      <a:cxn ang="0">
                        <a:pos x="562" y="607"/>
                      </a:cxn>
                      <a:cxn ang="0">
                        <a:pos x="568" y="585"/>
                      </a:cxn>
                      <a:cxn ang="0">
                        <a:pos x="549" y="558"/>
                      </a:cxn>
                      <a:cxn ang="0">
                        <a:pos x="551" y="511"/>
                      </a:cxn>
                      <a:cxn ang="0">
                        <a:pos x="604" y="512"/>
                      </a:cxn>
                      <a:cxn ang="0">
                        <a:pos x="637" y="546"/>
                      </a:cxn>
                      <a:cxn ang="0">
                        <a:pos x="636" y="511"/>
                      </a:cxn>
                      <a:cxn ang="0">
                        <a:pos x="572" y="460"/>
                      </a:cxn>
                      <a:cxn ang="0">
                        <a:pos x="510" y="430"/>
                      </a:cxn>
                      <a:cxn ang="0">
                        <a:pos x="508" y="414"/>
                      </a:cxn>
                      <a:cxn ang="0">
                        <a:pos x="500" y="392"/>
                      </a:cxn>
                      <a:cxn ang="0">
                        <a:pos x="465" y="394"/>
                      </a:cxn>
                      <a:cxn ang="0">
                        <a:pos x="437" y="382"/>
                      </a:cxn>
                      <a:cxn ang="0">
                        <a:pos x="405" y="345"/>
                      </a:cxn>
                      <a:cxn ang="0">
                        <a:pos x="382" y="285"/>
                      </a:cxn>
                      <a:cxn ang="0">
                        <a:pos x="362" y="263"/>
                      </a:cxn>
                      <a:cxn ang="0">
                        <a:pos x="314" y="230"/>
                      </a:cxn>
                      <a:cxn ang="0">
                        <a:pos x="308" y="177"/>
                      </a:cxn>
                      <a:cxn ang="0">
                        <a:pos x="304" y="156"/>
                      </a:cxn>
                      <a:cxn ang="0">
                        <a:pos x="318" y="126"/>
                      </a:cxn>
                      <a:cxn ang="0">
                        <a:pos x="366" y="111"/>
                      </a:cxn>
                      <a:cxn ang="0">
                        <a:pos x="379" y="121"/>
                      </a:cxn>
                      <a:cxn ang="0">
                        <a:pos x="393" y="119"/>
                      </a:cxn>
                      <a:cxn ang="0">
                        <a:pos x="385" y="105"/>
                      </a:cxn>
                      <a:cxn ang="0">
                        <a:pos x="371" y="84"/>
                      </a:cxn>
                      <a:cxn ang="0">
                        <a:pos x="367" y="69"/>
                      </a:cxn>
                      <a:cxn ang="0">
                        <a:pos x="372" y="47"/>
                      </a:cxn>
                      <a:cxn ang="0">
                        <a:pos x="313" y="31"/>
                      </a:cxn>
                      <a:cxn ang="0">
                        <a:pos x="296" y="3"/>
                      </a:cxn>
                      <a:cxn ang="0">
                        <a:pos x="272" y="8"/>
                      </a:cxn>
                      <a:cxn ang="0">
                        <a:pos x="215" y="22"/>
                      </a:cxn>
                    </a:cxnLst>
                    <a:rect l="0" t="0" r="r" b="b"/>
                    <a:pathLst>
                      <a:path w="645" h="681">
                        <a:moveTo>
                          <a:pt x="201" y="17"/>
                        </a:moveTo>
                        <a:lnTo>
                          <a:pt x="199" y="28"/>
                        </a:lnTo>
                        <a:lnTo>
                          <a:pt x="199" y="36"/>
                        </a:lnTo>
                        <a:lnTo>
                          <a:pt x="195" y="38"/>
                        </a:lnTo>
                        <a:lnTo>
                          <a:pt x="184" y="40"/>
                        </a:lnTo>
                        <a:lnTo>
                          <a:pt x="183" y="46"/>
                        </a:lnTo>
                        <a:lnTo>
                          <a:pt x="184" y="53"/>
                        </a:lnTo>
                        <a:lnTo>
                          <a:pt x="186" y="59"/>
                        </a:lnTo>
                        <a:lnTo>
                          <a:pt x="185" y="63"/>
                        </a:lnTo>
                        <a:lnTo>
                          <a:pt x="164" y="59"/>
                        </a:lnTo>
                        <a:lnTo>
                          <a:pt x="153" y="58"/>
                        </a:lnTo>
                        <a:lnTo>
                          <a:pt x="147" y="53"/>
                        </a:lnTo>
                        <a:lnTo>
                          <a:pt x="140" y="49"/>
                        </a:lnTo>
                        <a:lnTo>
                          <a:pt x="137" y="60"/>
                        </a:lnTo>
                        <a:lnTo>
                          <a:pt x="126" y="79"/>
                        </a:lnTo>
                        <a:lnTo>
                          <a:pt x="125" y="89"/>
                        </a:lnTo>
                        <a:lnTo>
                          <a:pt x="123" y="94"/>
                        </a:lnTo>
                        <a:lnTo>
                          <a:pt x="115" y="89"/>
                        </a:lnTo>
                        <a:lnTo>
                          <a:pt x="109" y="81"/>
                        </a:lnTo>
                        <a:lnTo>
                          <a:pt x="98" y="73"/>
                        </a:lnTo>
                        <a:lnTo>
                          <a:pt x="92" y="53"/>
                        </a:lnTo>
                        <a:lnTo>
                          <a:pt x="81" y="59"/>
                        </a:lnTo>
                        <a:lnTo>
                          <a:pt x="75" y="68"/>
                        </a:lnTo>
                        <a:lnTo>
                          <a:pt x="75" y="76"/>
                        </a:lnTo>
                        <a:lnTo>
                          <a:pt x="71" y="81"/>
                        </a:lnTo>
                        <a:lnTo>
                          <a:pt x="60" y="90"/>
                        </a:lnTo>
                        <a:lnTo>
                          <a:pt x="48" y="90"/>
                        </a:lnTo>
                        <a:lnTo>
                          <a:pt x="23" y="96"/>
                        </a:lnTo>
                        <a:lnTo>
                          <a:pt x="14" y="96"/>
                        </a:lnTo>
                        <a:lnTo>
                          <a:pt x="5" y="97"/>
                        </a:lnTo>
                        <a:lnTo>
                          <a:pt x="3" y="102"/>
                        </a:lnTo>
                        <a:lnTo>
                          <a:pt x="5" y="107"/>
                        </a:lnTo>
                        <a:lnTo>
                          <a:pt x="16" y="133"/>
                        </a:lnTo>
                        <a:lnTo>
                          <a:pt x="18" y="143"/>
                        </a:lnTo>
                        <a:lnTo>
                          <a:pt x="7" y="150"/>
                        </a:lnTo>
                        <a:lnTo>
                          <a:pt x="2" y="156"/>
                        </a:lnTo>
                        <a:lnTo>
                          <a:pt x="0" y="165"/>
                        </a:lnTo>
                        <a:lnTo>
                          <a:pt x="1" y="170"/>
                        </a:lnTo>
                        <a:lnTo>
                          <a:pt x="2" y="175"/>
                        </a:lnTo>
                        <a:lnTo>
                          <a:pt x="11" y="177"/>
                        </a:lnTo>
                        <a:lnTo>
                          <a:pt x="12" y="186"/>
                        </a:lnTo>
                        <a:lnTo>
                          <a:pt x="10" y="194"/>
                        </a:lnTo>
                        <a:lnTo>
                          <a:pt x="11" y="205"/>
                        </a:lnTo>
                        <a:lnTo>
                          <a:pt x="13" y="216"/>
                        </a:lnTo>
                        <a:lnTo>
                          <a:pt x="19" y="225"/>
                        </a:lnTo>
                        <a:lnTo>
                          <a:pt x="44" y="227"/>
                        </a:lnTo>
                        <a:lnTo>
                          <a:pt x="48" y="236"/>
                        </a:lnTo>
                        <a:lnTo>
                          <a:pt x="48" y="245"/>
                        </a:lnTo>
                        <a:lnTo>
                          <a:pt x="45" y="251"/>
                        </a:lnTo>
                        <a:lnTo>
                          <a:pt x="46" y="254"/>
                        </a:lnTo>
                        <a:lnTo>
                          <a:pt x="54" y="254"/>
                        </a:lnTo>
                        <a:lnTo>
                          <a:pt x="64" y="254"/>
                        </a:lnTo>
                        <a:lnTo>
                          <a:pt x="80" y="247"/>
                        </a:lnTo>
                        <a:lnTo>
                          <a:pt x="81" y="240"/>
                        </a:lnTo>
                        <a:lnTo>
                          <a:pt x="89" y="226"/>
                        </a:lnTo>
                        <a:lnTo>
                          <a:pt x="94" y="224"/>
                        </a:lnTo>
                        <a:lnTo>
                          <a:pt x="97" y="218"/>
                        </a:lnTo>
                        <a:lnTo>
                          <a:pt x="114" y="210"/>
                        </a:lnTo>
                        <a:lnTo>
                          <a:pt x="123" y="210"/>
                        </a:lnTo>
                        <a:lnTo>
                          <a:pt x="132" y="213"/>
                        </a:lnTo>
                        <a:lnTo>
                          <a:pt x="173" y="236"/>
                        </a:lnTo>
                        <a:lnTo>
                          <a:pt x="190" y="243"/>
                        </a:lnTo>
                        <a:lnTo>
                          <a:pt x="193" y="248"/>
                        </a:lnTo>
                        <a:lnTo>
                          <a:pt x="195" y="259"/>
                        </a:lnTo>
                        <a:lnTo>
                          <a:pt x="207" y="294"/>
                        </a:lnTo>
                        <a:lnTo>
                          <a:pt x="211" y="306"/>
                        </a:lnTo>
                        <a:lnTo>
                          <a:pt x="210" y="313"/>
                        </a:lnTo>
                        <a:lnTo>
                          <a:pt x="231" y="333"/>
                        </a:lnTo>
                        <a:lnTo>
                          <a:pt x="241" y="345"/>
                        </a:lnTo>
                        <a:lnTo>
                          <a:pt x="244" y="361"/>
                        </a:lnTo>
                        <a:lnTo>
                          <a:pt x="252" y="358"/>
                        </a:lnTo>
                        <a:lnTo>
                          <a:pt x="259" y="358"/>
                        </a:lnTo>
                        <a:lnTo>
                          <a:pt x="269" y="365"/>
                        </a:lnTo>
                        <a:lnTo>
                          <a:pt x="282" y="386"/>
                        </a:lnTo>
                        <a:lnTo>
                          <a:pt x="292" y="387"/>
                        </a:lnTo>
                        <a:lnTo>
                          <a:pt x="309" y="410"/>
                        </a:lnTo>
                        <a:lnTo>
                          <a:pt x="323" y="424"/>
                        </a:lnTo>
                        <a:lnTo>
                          <a:pt x="347" y="444"/>
                        </a:lnTo>
                        <a:lnTo>
                          <a:pt x="352" y="442"/>
                        </a:lnTo>
                        <a:lnTo>
                          <a:pt x="379" y="444"/>
                        </a:lnTo>
                        <a:lnTo>
                          <a:pt x="385" y="445"/>
                        </a:lnTo>
                        <a:lnTo>
                          <a:pt x="400" y="462"/>
                        </a:lnTo>
                        <a:lnTo>
                          <a:pt x="404" y="472"/>
                        </a:lnTo>
                        <a:lnTo>
                          <a:pt x="421" y="479"/>
                        </a:lnTo>
                        <a:lnTo>
                          <a:pt x="422" y="482"/>
                        </a:lnTo>
                        <a:lnTo>
                          <a:pt x="421" y="490"/>
                        </a:lnTo>
                        <a:lnTo>
                          <a:pt x="440" y="487"/>
                        </a:lnTo>
                        <a:lnTo>
                          <a:pt x="444" y="488"/>
                        </a:lnTo>
                        <a:lnTo>
                          <a:pt x="449" y="494"/>
                        </a:lnTo>
                        <a:lnTo>
                          <a:pt x="453" y="505"/>
                        </a:lnTo>
                        <a:lnTo>
                          <a:pt x="451" y="512"/>
                        </a:lnTo>
                        <a:lnTo>
                          <a:pt x="455" y="520"/>
                        </a:lnTo>
                        <a:lnTo>
                          <a:pt x="467" y="525"/>
                        </a:lnTo>
                        <a:lnTo>
                          <a:pt x="473" y="530"/>
                        </a:lnTo>
                        <a:lnTo>
                          <a:pt x="478" y="537"/>
                        </a:lnTo>
                        <a:lnTo>
                          <a:pt x="483" y="527"/>
                        </a:lnTo>
                        <a:lnTo>
                          <a:pt x="487" y="527"/>
                        </a:lnTo>
                        <a:lnTo>
                          <a:pt x="495" y="539"/>
                        </a:lnTo>
                        <a:lnTo>
                          <a:pt x="495" y="546"/>
                        </a:lnTo>
                        <a:lnTo>
                          <a:pt x="498" y="559"/>
                        </a:lnTo>
                        <a:lnTo>
                          <a:pt x="510" y="578"/>
                        </a:lnTo>
                        <a:lnTo>
                          <a:pt x="513" y="596"/>
                        </a:lnTo>
                        <a:lnTo>
                          <a:pt x="522" y="617"/>
                        </a:lnTo>
                        <a:lnTo>
                          <a:pt x="507" y="624"/>
                        </a:lnTo>
                        <a:lnTo>
                          <a:pt x="500" y="629"/>
                        </a:lnTo>
                        <a:lnTo>
                          <a:pt x="503" y="640"/>
                        </a:lnTo>
                        <a:lnTo>
                          <a:pt x="496" y="651"/>
                        </a:lnTo>
                        <a:lnTo>
                          <a:pt x="492" y="661"/>
                        </a:lnTo>
                        <a:lnTo>
                          <a:pt x="494" y="673"/>
                        </a:lnTo>
                        <a:lnTo>
                          <a:pt x="496" y="681"/>
                        </a:lnTo>
                        <a:lnTo>
                          <a:pt x="496" y="678"/>
                        </a:lnTo>
                        <a:lnTo>
                          <a:pt x="496" y="681"/>
                        </a:lnTo>
                        <a:lnTo>
                          <a:pt x="503" y="681"/>
                        </a:lnTo>
                        <a:lnTo>
                          <a:pt x="511" y="681"/>
                        </a:lnTo>
                        <a:lnTo>
                          <a:pt x="514" y="678"/>
                        </a:lnTo>
                        <a:lnTo>
                          <a:pt x="522" y="661"/>
                        </a:lnTo>
                        <a:lnTo>
                          <a:pt x="525" y="656"/>
                        </a:lnTo>
                        <a:lnTo>
                          <a:pt x="532" y="651"/>
                        </a:lnTo>
                        <a:lnTo>
                          <a:pt x="538" y="649"/>
                        </a:lnTo>
                        <a:lnTo>
                          <a:pt x="540" y="643"/>
                        </a:lnTo>
                        <a:lnTo>
                          <a:pt x="541" y="621"/>
                        </a:lnTo>
                        <a:lnTo>
                          <a:pt x="544" y="616"/>
                        </a:lnTo>
                        <a:lnTo>
                          <a:pt x="553" y="613"/>
                        </a:lnTo>
                        <a:lnTo>
                          <a:pt x="562" y="607"/>
                        </a:lnTo>
                        <a:lnTo>
                          <a:pt x="567" y="607"/>
                        </a:lnTo>
                        <a:lnTo>
                          <a:pt x="570" y="603"/>
                        </a:lnTo>
                        <a:lnTo>
                          <a:pt x="570" y="590"/>
                        </a:lnTo>
                        <a:lnTo>
                          <a:pt x="568" y="585"/>
                        </a:lnTo>
                        <a:lnTo>
                          <a:pt x="567" y="575"/>
                        </a:lnTo>
                        <a:lnTo>
                          <a:pt x="564" y="570"/>
                        </a:lnTo>
                        <a:lnTo>
                          <a:pt x="554" y="564"/>
                        </a:lnTo>
                        <a:lnTo>
                          <a:pt x="549" y="558"/>
                        </a:lnTo>
                        <a:lnTo>
                          <a:pt x="538" y="553"/>
                        </a:lnTo>
                        <a:lnTo>
                          <a:pt x="538" y="543"/>
                        </a:lnTo>
                        <a:lnTo>
                          <a:pt x="543" y="523"/>
                        </a:lnTo>
                        <a:lnTo>
                          <a:pt x="551" y="511"/>
                        </a:lnTo>
                        <a:lnTo>
                          <a:pt x="564" y="499"/>
                        </a:lnTo>
                        <a:lnTo>
                          <a:pt x="575" y="496"/>
                        </a:lnTo>
                        <a:lnTo>
                          <a:pt x="591" y="509"/>
                        </a:lnTo>
                        <a:lnTo>
                          <a:pt x="604" y="512"/>
                        </a:lnTo>
                        <a:lnTo>
                          <a:pt x="615" y="519"/>
                        </a:lnTo>
                        <a:lnTo>
                          <a:pt x="619" y="527"/>
                        </a:lnTo>
                        <a:lnTo>
                          <a:pt x="626" y="539"/>
                        </a:lnTo>
                        <a:lnTo>
                          <a:pt x="637" y="546"/>
                        </a:lnTo>
                        <a:lnTo>
                          <a:pt x="637" y="543"/>
                        </a:lnTo>
                        <a:lnTo>
                          <a:pt x="645" y="527"/>
                        </a:lnTo>
                        <a:lnTo>
                          <a:pt x="642" y="520"/>
                        </a:lnTo>
                        <a:lnTo>
                          <a:pt x="636" y="511"/>
                        </a:lnTo>
                        <a:lnTo>
                          <a:pt x="626" y="500"/>
                        </a:lnTo>
                        <a:lnTo>
                          <a:pt x="615" y="482"/>
                        </a:lnTo>
                        <a:lnTo>
                          <a:pt x="580" y="468"/>
                        </a:lnTo>
                        <a:lnTo>
                          <a:pt x="572" y="460"/>
                        </a:lnTo>
                        <a:lnTo>
                          <a:pt x="560" y="452"/>
                        </a:lnTo>
                        <a:lnTo>
                          <a:pt x="524" y="437"/>
                        </a:lnTo>
                        <a:lnTo>
                          <a:pt x="516" y="433"/>
                        </a:lnTo>
                        <a:lnTo>
                          <a:pt x="510" y="430"/>
                        </a:lnTo>
                        <a:lnTo>
                          <a:pt x="506" y="430"/>
                        </a:lnTo>
                        <a:lnTo>
                          <a:pt x="502" y="426"/>
                        </a:lnTo>
                        <a:lnTo>
                          <a:pt x="502" y="420"/>
                        </a:lnTo>
                        <a:lnTo>
                          <a:pt x="508" y="414"/>
                        </a:lnTo>
                        <a:lnTo>
                          <a:pt x="516" y="409"/>
                        </a:lnTo>
                        <a:lnTo>
                          <a:pt x="517" y="401"/>
                        </a:lnTo>
                        <a:lnTo>
                          <a:pt x="511" y="392"/>
                        </a:lnTo>
                        <a:lnTo>
                          <a:pt x="500" y="392"/>
                        </a:lnTo>
                        <a:lnTo>
                          <a:pt x="496" y="394"/>
                        </a:lnTo>
                        <a:lnTo>
                          <a:pt x="503" y="392"/>
                        </a:lnTo>
                        <a:lnTo>
                          <a:pt x="496" y="394"/>
                        </a:lnTo>
                        <a:lnTo>
                          <a:pt x="465" y="394"/>
                        </a:lnTo>
                        <a:lnTo>
                          <a:pt x="465" y="403"/>
                        </a:lnTo>
                        <a:lnTo>
                          <a:pt x="453" y="390"/>
                        </a:lnTo>
                        <a:lnTo>
                          <a:pt x="442" y="382"/>
                        </a:lnTo>
                        <a:lnTo>
                          <a:pt x="437" y="382"/>
                        </a:lnTo>
                        <a:lnTo>
                          <a:pt x="435" y="374"/>
                        </a:lnTo>
                        <a:lnTo>
                          <a:pt x="431" y="374"/>
                        </a:lnTo>
                        <a:lnTo>
                          <a:pt x="410" y="354"/>
                        </a:lnTo>
                        <a:lnTo>
                          <a:pt x="405" y="345"/>
                        </a:lnTo>
                        <a:lnTo>
                          <a:pt x="398" y="332"/>
                        </a:lnTo>
                        <a:lnTo>
                          <a:pt x="392" y="313"/>
                        </a:lnTo>
                        <a:lnTo>
                          <a:pt x="388" y="309"/>
                        </a:lnTo>
                        <a:lnTo>
                          <a:pt x="382" y="285"/>
                        </a:lnTo>
                        <a:lnTo>
                          <a:pt x="374" y="270"/>
                        </a:lnTo>
                        <a:lnTo>
                          <a:pt x="369" y="267"/>
                        </a:lnTo>
                        <a:lnTo>
                          <a:pt x="363" y="267"/>
                        </a:lnTo>
                        <a:lnTo>
                          <a:pt x="362" y="263"/>
                        </a:lnTo>
                        <a:lnTo>
                          <a:pt x="347" y="254"/>
                        </a:lnTo>
                        <a:lnTo>
                          <a:pt x="341" y="247"/>
                        </a:lnTo>
                        <a:lnTo>
                          <a:pt x="320" y="237"/>
                        </a:lnTo>
                        <a:lnTo>
                          <a:pt x="314" y="230"/>
                        </a:lnTo>
                        <a:lnTo>
                          <a:pt x="309" y="220"/>
                        </a:lnTo>
                        <a:lnTo>
                          <a:pt x="306" y="211"/>
                        </a:lnTo>
                        <a:lnTo>
                          <a:pt x="306" y="193"/>
                        </a:lnTo>
                        <a:lnTo>
                          <a:pt x="308" y="177"/>
                        </a:lnTo>
                        <a:lnTo>
                          <a:pt x="313" y="172"/>
                        </a:lnTo>
                        <a:lnTo>
                          <a:pt x="314" y="165"/>
                        </a:lnTo>
                        <a:lnTo>
                          <a:pt x="312" y="159"/>
                        </a:lnTo>
                        <a:lnTo>
                          <a:pt x="304" y="156"/>
                        </a:lnTo>
                        <a:lnTo>
                          <a:pt x="302" y="141"/>
                        </a:lnTo>
                        <a:lnTo>
                          <a:pt x="304" y="134"/>
                        </a:lnTo>
                        <a:lnTo>
                          <a:pt x="314" y="126"/>
                        </a:lnTo>
                        <a:lnTo>
                          <a:pt x="318" y="126"/>
                        </a:lnTo>
                        <a:lnTo>
                          <a:pt x="319" y="127"/>
                        </a:lnTo>
                        <a:lnTo>
                          <a:pt x="324" y="126"/>
                        </a:lnTo>
                        <a:lnTo>
                          <a:pt x="357" y="108"/>
                        </a:lnTo>
                        <a:lnTo>
                          <a:pt x="366" y="111"/>
                        </a:lnTo>
                        <a:lnTo>
                          <a:pt x="376" y="106"/>
                        </a:lnTo>
                        <a:lnTo>
                          <a:pt x="382" y="107"/>
                        </a:lnTo>
                        <a:lnTo>
                          <a:pt x="383" y="113"/>
                        </a:lnTo>
                        <a:lnTo>
                          <a:pt x="379" y="121"/>
                        </a:lnTo>
                        <a:lnTo>
                          <a:pt x="379" y="122"/>
                        </a:lnTo>
                        <a:lnTo>
                          <a:pt x="384" y="123"/>
                        </a:lnTo>
                        <a:lnTo>
                          <a:pt x="389" y="122"/>
                        </a:lnTo>
                        <a:lnTo>
                          <a:pt x="393" y="119"/>
                        </a:lnTo>
                        <a:lnTo>
                          <a:pt x="394" y="114"/>
                        </a:lnTo>
                        <a:lnTo>
                          <a:pt x="392" y="111"/>
                        </a:lnTo>
                        <a:lnTo>
                          <a:pt x="388" y="110"/>
                        </a:lnTo>
                        <a:lnTo>
                          <a:pt x="385" y="105"/>
                        </a:lnTo>
                        <a:lnTo>
                          <a:pt x="378" y="101"/>
                        </a:lnTo>
                        <a:lnTo>
                          <a:pt x="376" y="98"/>
                        </a:lnTo>
                        <a:lnTo>
                          <a:pt x="376" y="90"/>
                        </a:lnTo>
                        <a:lnTo>
                          <a:pt x="371" y="84"/>
                        </a:lnTo>
                        <a:lnTo>
                          <a:pt x="372" y="76"/>
                        </a:lnTo>
                        <a:lnTo>
                          <a:pt x="374" y="69"/>
                        </a:lnTo>
                        <a:lnTo>
                          <a:pt x="369" y="70"/>
                        </a:lnTo>
                        <a:lnTo>
                          <a:pt x="367" y="69"/>
                        </a:lnTo>
                        <a:lnTo>
                          <a:pt x="367" y="64"/>
                        </a:lnTo>
                        <a:lnTo>
                          <a:pt x="369" y="57"/>
                        </a:lnTo>
                        <a:lnTo>
                          <a:pt x="381" y="47"/>
                        </a:lnTo>
                        <a:lnTo>
                          <a:pt x="372" y="47"/>
                        </a:lnTo>
                        <a:lnTo>
                          <a:pt x="358" y="42"/>
                        </a:lnTo>
                        <a:lnTo>
                          <a:pt x="328" y="37"/>
                        </a:lnTo>
                        <a:lnTo>
                          <a:pt x="318" y="31"/>
                        </a:lnTo>
                        <a:lnTo>
                          <a:pt x="313" y="31"/>
                        </a:lnTo>
                        <a:lnTo>
                          <a:pt x="302" y="22"/>
                        </a:lnTo>
                        <a:lnTo>
                          <a:pt x="298" y="15"/>
                        </a:lnTo>
                        <a:lnTo>
                          <a:pt x="296" y="8"/>
                        </a:lnTo>
                        <a:lnTo>
                          <a:pt x="296" y="3"/>
                        </a:lnTo>
                        <a:lnTo>
                          <a:pt x="293" y="0"/>
                        </a:lnTo>
                        <a:lnTo>
                          <a:pt x="287" y="1"/>
                        </a:lnTo>
                        <a:lnTo>
                          <a:pt x="282" y="5"/>
                        </a:lnTo>
                        <a:lnTo>
                          <a:pt x="272" y="8"/>
                        </a:lnTo>
                        <a:lnTo>
                          <a:pt x="254" y="9"/>
                        </a:lnTo>
                        <a:lnTo>
                          <a:pt x="234" y="16"/>
                        </a:lnTo>
                        <a:lnTo>
                          <a:pt x="218" y="21"/>
                        </a:lnTo>
                        <a:lnTo>
                          <a:pt x="215" y="22"/>
                        </a:lnTo>
                        <a:lnTo>
                          <a:pt x="201" y="17"/>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248" name="Freeform 182"/>
                <p:cNvSpPr>
                  <a:spLocks noChangeAspect="1"/>
                </p:cNvSpPr>
                <p:nvPr/>
              </p:nvSpPr>
              <p:spPr bwMode="gray">
                <a:xfrm>
                  <a:off x="4858544" y="2684810"/>
                  <a:ext cx="11113" cy="17463"/>
                </a:xfrm>
                <a:custGeom>
                  <a:avLst/>
                  <a:gdLst/>
                  <a:ahLst/>
                  <a:cxnLst>
                    <a:cxn ang="0">
                      <a:pos x="21" y="53"/>
                    </a:cxn>
                    <a:cxn ang="0">
                      <a:pos x="33" y="52"/>
                    </a:cxn>
                    <a:cxn ang="0">
                      <a:pos x="38" y="45"/>
                    </a:cxn>
                    <a:cxn ang="0">
                      <a:pos x="37" y="33"/>
                    </a:cxn>
                    <a:cxn ang="0">
                      <a:pos x="33" y="26"/>
                    </a:cxn>
                    <a:cxn ang="0">
                      <a:pos x="28" y="18"/>
                    </a:cxn>
                    <a:cxn ang="0">
                      <a:pos x="28" y="11"/>
                    </a:cxn>
                    <a:cxn ang="0">
                      <a:pos x="30" y="4"/>
                    </a:cxn>
                    <a:cxn ang="0">
                      <a:pos x="22" y="0"/>
                    </a:cxn>
                    <a:cxn ang="0">
                      <a:pos x="16" y="0"/>
                    </a:cxn>
                    <a:cxn ang="0">
                      <a:pos x="6" y="7"/>
                    </a:cxn>
                    <a:cxn ang="0">
                      <a:pos x="0" y="20"/>
                    </a:cxn>
                    <a:cxn ang="0">
                      <a:pos x="3" y="33"/>
                    </a:cxn>
                    <a:cxn ang="0">
                      <a:pos x="3" y="48"/>
                    </a:cxn>
                    <a:cxn ang="0">
                      <a:pos x="21" y="53"/>
                    </a:cxn>
                  </a:cxnLst>
                  <a:rect l="0" t="0" r="r" b="b"/>
                  <a:pathLst>
                    <a:path w="38" h="53">
                      <a:moveTo>
                        <a:pt x="21" y="53"/>
                      </a:moveTo>
                      <a:lnTo>
                        <a:pt x="33" y="52"/>
                      </a:lnTo>
                      <a:lnTo>
                        <a:pt x="38" y="45"/>
                      </a:lnTo>
                      <a:lnTo>
                        <a:pt x="37" y="33"/>
                      </a:lnTo>
                      <a:lnTo>
                        <a:pt x="33" y="26"/>
                      </a:lnTo>
                      <a:lnTo>
                        <a:pt x="28" y="18"/>
                      </a:lnTo>
                      <a:lnTo>
                        <a:pt x="28" y="11"/>
                      </a:lnTo>
                      <a:lnTo>
                        <a:pt x="30" y="4"/>
                      </a:lnTo>
                      <a:lnTo>
                        <a:pt x="22" y="0"/>
                      </a:lnTo>
                      <a:lnTo>
                        <a:pt x="16" y="0"/>
                      </a:lnTo>
                      <a:lnTo>
                        <a:pt x="6" y="7"/>
                      </a:lnTo>
                      <a:lnTo>
                        <a:pt x="0" y="20"/>
                      </a:lnTo>
                      <a:lnTo>
                        <a:pt x="3" y="33"/>
                      </a:lnTo>
                      <a:lnTo>
                        <a:pt x="3" y="48"/>
                      </a:lnTo>
                      <a:lnTo>
                        <a:pt x="21" y="5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49" name="Freeform 183"/>
                <p:cNvSpPr>
                  <a:spLocks noChangeAspect="1"/>
                </p:cNvSpPr>
                <p:nvPr/>
              </p:nvSpPr>
              <p:spPr bwMode="gray">
                <a:xfrm>
                  <a:off x="4863306" y="2751485"/>
                  <a:ext cx="77788" cy="44450"/>
                </a:xfrm>
                <a:custGeom>
                  <a:avLst/>
                  <a:gdLst/>
                  <a:ahLst/>
                  <a:cxnLst>
                    <a:cxn ang="0">
                      <a:pos x="52" y="131"/>
                    </a:cxn>
                    <a:cxn ang="0">
                      <a:pos x="42" y="119"/>
                    </a:cxn>
                    <a:cxn ang="0">
                      <a:pos x="38" y="100"/>
                    </a:cxn>
                    <a:cxn ang="0">
                      <a:pos x="10" y="117"/>
                    </a:cxn>
                    <a:cxn ang="0">
                      <a:pos x="0" y="119"/>
                    </a:cxn>
                    <a:cxn ang="0">
                      <a:pos x="5" y="84"/>
                    </a:cxn>
                    <a:cxn ang="0">
                      <a:pos x="13" y="74"/>
                    </a:cxn>
                    <a:cxn ang="0">
                      <a:pos x="21" y="67"/>
                    </a:cxn>
                    <a:cxn ang="0">
                      <a:pos x="30" y="49"/>
                    </a:cxn>
                    <a:cxn ang="0">
                      <a:pos x="50" y="18"/>
                    </a:cxn>
                    <a:cxn ang="0">
                      <a:pos x="70" y="13"/>
                    </a:cxn>
                    <a:cxn ang="0">
                      <a:pos x="85" y="3"/>
                    </a:cxn>
                    <a:cxn ang="0">
                      <a:pos x="127" y="6"/>
                    </a:cxn>
                    <a:cxn ang="0">
                      <a:pos x="172" y="6"/>
                    </a:cxn>
                    <a:cxn ang="0">
                      <a:pos x="197" y="22"/>
                    </a:cxn>
                    <a:cxn ang="0">
                      <a:pos x="193" y="40"/>
                    </a:cxn>
                    <a:cxn ang="0">
                      <a:pos x="207" y="57"/>
                    </a:cxn>
                    <a:cxn ang="0">
                      <a:pos x="226" y="63"/>
                    </a:cxn>
                    <a:cxn ang="0">
                      <a:pos x="241" y="63"/>
                    </a:cxn>
                    <a:cxn ang="0">
                      <a:pos x="239" y="82"/>
                    </a:cxn>
                    <a:cxn ang="0">
                      <a:pos x="224" y="86"/>
                    </a:cxn>
                    <a:cxn ang="0">
                      <a:pos x="224" y="99"/>
                    </a:cxn>
                    <a:cxn ang="0">
                      <a:pos x="225" y="109"/>
                    </a:cxn>
                    <a:cxn ang="0">
                      <a:pos x="193" y="104"/>
                    </a:cxn>
                    <a:cxn ang="0">
                      <a:pos x="180" y="95"/>
                    </a:cxn>
                    <a:cxn ang="0">
                      <a:pos x="166" y="126"/>
                    </a:cxn>
                    <a:cxn ang="0">
                      <a:pos x="163" y="140"/>
                    </a:cxn>
                    <a:cxn ang="0">
                      <a:pos x="149" y="127"/>
                    </a:cxn>
                    <a:cxn ang="0">
                      <a:pos x="132" y="99"/>
                    </a:cxn>
                    <a:cxn ang="0">
                      <a:pos x="115" y="114"/>
                    </a:cxn>
                    <a:cxn ang="0">
                      <a:pos x="111" y="127"/>
                    </a:cxn>
                    <a:cxn ang="0">
                      <a:pos x="88" y="136"/>
                    </a:cxn>
                    <a:cxn ang="0">
                      <a:pos x="54" y="142"/>
                    </a:cxn>
                  </a:cxnLst>
                  <a:rect l="0" t="0" r="r" b="b"/>
                  <a:pathLst>
                    <a:path w="241" h="142">
                      <a:moveTo>
                        <a:pt x="54" y="142"/>
                      </a:moveTo>
                      <a:lnTo>
                        <a:pt x="52" y="131"/>
                      </a:lnTo>
                      <a:lnTo>
                        <a:pt x="45" y="130"/>
                      </a:lnTo>
                      <a:lnTo>
                        <a:pt x="42" y="119"/>
                      </a:lnTo>
                      <a:lnTo>
                        <a:pt x="42" y="101"/>
                      </a:lnTo>
                      <a:lnTo>
                        <a:pt x="38" y="100"/>
                      </a:lnTo>
                      <a:lnTo>
                        <a:pt x="21" y="100"/>
                      </a:lnTo>
                      <a:lnTo>
                        <a:pt x="10" y="117"/>
                      </a:lnTo>
                      <a:lnTo>
                        <a:pt x="4" y="121"/>
                      </a:lnTo>
                      <a:lnTo>
                        <a:pt x="0" y="119"/>
                      </a:lnTo>
                      <a:lnTo>
                        <a:pt x="2" y="97"/>
                      </a:lnTo>
                      <a:lnTo>
                        <a:pt x="5" y="84"/>
                      </a:lnTo>
                      <a:lnTo>
                        <a:pt x="9" y="81"/>
                      </a:lnTo>
                      <a:lnTo>
                        <a:pt x="13" y="74"/>
                      </a:lnTo>
                      <a:lnTo>
                        <a:pt x="20" y="70"/>
                      </a:lnTo>
                      <a:lnTo>
                        <a:pt x="21" y="67"/>
                      </a:lnTo>
                      <a:lnTo>
                        <a:pt x="24" y="57"/>
                      </a:lnTo>
                      <a:lnTo>
                        <a:pt x="30" y="49"/>
                      </a:lnTo>
                      <a:lnTo>
                        <a:pt x="53" y="23"/>
                      </a:lnTo>
                      <a:lnTo>
                        <a:pt x="50" y="18"/>
                      </a:lnTo>
                      <a:lnTo>
                        <a:pt x="53" y="11"/>
                      </a:lnTo>
                      <a:lnTo>
                        <a:pt x="70" y="13"/>
                      </a:lnTo>
                      <a:lnTo>
                        <a:pt x="78" y="9"/>
                      </a:lnTo>
                      <a:lnTo>
                        <a:pt x="85" y="3"/>
                      </a:lnTo>
                      <a:lnTo>
                        <a:pt x="91" y="9"/>
                      </a:lnTo>
                      <a:lnTo>
                        <a:pt x="127" y="6"/>
                      </a:lnTo>
                      <a:lnTo>
                        <a:pt x="153" y="0"/>
                      </a:lnTo>
                      <a:lnTo>
                        <a:pt x="172" y="6"/>
                      </a:lnTo>
                      <a:lnTo>
                        <a:pt x="190" y="13"/>
                      </a:lnTo>
                      <a:lnTo>
                        <a:pt x="197" y="22"/>
                      </a:lnTo>
                      <a:lnTo>
                        <a:pt x="195" y="30"/>
                      </a:lnTo>
                      <a:lnTo>
                        <a:pt x="193" y="40"/>
                      </a:lnTo>
                      <a:lnTo>
                        <a:pt x="201" y="52"/>
                      </a:lnTo>
                      <a:lnTo>
                        <a:pt x="207" y="57"/>
                      </a:lnTo>
                      <a:lnTo>
                        <a:pt x="217" y="62"/>
                      </a:lnTo>
                      <a:lnTo>
                        <a:pt x="226" y="63"/>
                      </a:lnTo>
                      <a:lnTo>
                        <a:pt x="234" y="58"/>
                      </a:lnTo>
                      <a:lnTo>
                        <a:pt x="241" y="63"/>
                      </a:lnTo>
                      <a:lnTo>
                        <a:pt x="239" y="74"/>
                      </a:lnTo>
                      <a:lnTo>
                        <a:pt x="239" y="82"/>
                      </a:lnTo>
                      <a:lnTo>
                        <a:pt x="235" y="84"/>
                      </a:lnTo>
                      <a:lnTo>
                        <a:pt x="224" y="86"/>
                      </a:lnTo>
                      <a:lnTo>
                        <a:pt x="223" y="92"/>
                      </a:lnTo>
                      <a:lnTo>
                        <a:pt x="224" y="99"/>
                      </a:lnTo>
                      <a:lnTo>
                        <a:pt x="226" y="105"/>
                      </a:lnTo>
                      <a:lnTo>
                        <a:pt x="225" y="109"/>
                      </a:lnTo>
                      <a:lnTo>
                        <a:pt x="204" y="105"/>
                      </a:lnTo>
                      <a:lnTo>
                        <a:pt x="193" y="104"/>
                      </a:lnTo>
                      <a:lnTo>
                        <a:pt x="187" y="99"/>
                      </a:lnTo>
                      <a:lnTo>
                        <a:pt x="180" y="95"/>
                      </a:lnTo>
                      <a:lnTo>
                        <a:pt x="177" y="106"/>
                      </a:lnTo>
                      <a:lnTo>
                        <a:pt x="166" y="126"/>
                      </a:lnTo>
                      <a:lnTo>
                        <a:pt x="165" y="135"/>
                      </a:lnTo>
                      <a:lnTo>
                        <a:pt x="163" y="140"/>
                      </a:lnTo>
                      <a:lnTo>
                        <a:pt x="155" y="135"/>
                      </a:lnTo>
                      <a:lnTo>
                        <a:pt x="149" y="127"/>
                      </a:lnTo>
                      <a:lnTo>
                        <a:pt x="138" y="119"/>
                      </a:lnTo>
                      <a:lnTo>
                        <a:pt x="132" y="99"/>
                      </a:lnTo>
                      <a:lnTo>
                        <a:pt x="121" y="105"/>
                      </a:lnTo>
                      <a:lnTo>
                        <a:pt x="115" y="114"/>
                      </a:lnTo>
                      <a:lnTo>
                        <a:pt x="115" y="122"/>
                      </a:lnTo>
                      <a:lnTo>
                        <a:pt x="111" y="127"/>
                      </a:lnTo>
                      <a:lnTo>
                        <a:pt x="100" y="136"/>
                      </a:lnTo>
                      <a:lnTo>
                        <a:pt x="88" y="136"/>
                      </a:lnTo>
                      <a:lnTo>
                        <a:pt x="63" y="142"/>
                      </a:lnTo>
                      <a:lnTo>
                        <a:pt x="54" y="14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50" name="Freeform 184"/>
                <p:cNvSpPr>
                  <a:spLocks noChangeAspect="1"/>
                </p:cNvSpPr>
                <p:nvPr/>
              </p:nvSpPr>
              <p:spPr bwMode="gray">
                <a:xfrm>
                  <a:off x="4809331" y="2649885"/>
                  <a:ext cx="58738" cy="50800"/>
                </a:xfrm>
                <a:custGeom>
                  <a:avLst/>
                  <a:gdLst/>
                  <a:ahLst/>
                  <a:cxnLst>
                    <a:cxn ang="0">
                      <a:pos x="158" y="160"/>
                    </a:cxn>
                    <a:cxn ang="0">
                      <a:pos x="150" y="161"/>
                    </a:cxn>
                    <a:cxn ang="0">
                      <a:pos x="140" y="159"/>
                    </a:cxn>
                    <a:cxn ang="0">
                      <a:pos x="131" y="152"/>
                    </a:cxn>
                    <a:cxn ang="0">
                      <a:pos x="120" y="146"/>
                    </a:cxn>
                    <a:cxn ang="0">
                      <a:pos x="123" y="140"/>
                    </a:cxn>
                    <a:cxn ang="0">
                      <a:pos x="118" y="138"/>
                    </a:cxn>
                    <a:cxn ang="0">
                      <a:pos x="118" y="114"/>
                    </a:cxn>
                    <a:cxn ang="0">
                      <a:pos x="112" y="114"/>
                    </a:cxn>
                    <a:cxn ang="0">
                      <a:pos x="106" y="122"/>
                    </a:cxn>
                    <a:cxn ang="0">
                      <a:pos x="101" y="129"/>
                    </a:cxn>
                    <a:cxn ang="0">
                      <a:pos x="91" y="129"/>
                    </a:cxn>
                    <a:cxn ang="0">
                      <a:pos x="81" y="125"/>
                    </a:cxn>
                    <a:cxn ang="0">
                      <a:pos x="79" y="110"/>
                    </a:cxn>
                    <a:cxn ang="0">
                      <a:pos x="76" y="101"/>
                    </a:cxn>
                    <a:cxn ang="0">
                      <a:pos x="70" y="96"/>
                    </a:cxn>
                    <a:cxn ang="0">
                      <a:pos x="58" y="92"/>
                    </a:cxn>
                    <a:cxn ang="0">
                      <a:pos x="44" y="84"/>
                    </a:cxn>
                    <a:cxn ang="0">
                      <a:pos x="34" y="80"/>
                    </a:cxn>
                    <a:cxn ang="0">
                      <a:pos x="25" y="62"/>
                    </a:cxn>
                    <a:cxn ang="0">
                      <a:pos x="13" y="63"/>
                    </a:cxn>
                    <a:cxn ang="0">
                      <a:pos x="2" y="58"/>
                    </a:cxn>
                    <a:cxn ang="0">
                      <a:pos x="0" y="48"/>
                    </a:cxn>
                    <a:cxn ang="0">
                      <a:pos x="0" y="32"/>
                    </a:cxn>
                    <a:cxn ang="0">
                      <a:pos x="0" y="28"/>
                    </a:cxn>
                    <a:cxn ang="0">
                      <a:pos x="23" y="15"/>
                    </a:cxn>
                    <a:cxn ang="0">
                      <a:pos x="33" y="11"/>
                    </a:cxn>
                    <a:cxn ang="0">
                      <a:pos x="39" y="10"/>
                    </a:cxn>
                    <a:cxn ang="0">
                      <a:pos x="39" y="11"/>
                    </a:cxn>
                    <a:cxn ang="0">
                      <a:pos x="56" y="20"/>
                    </a:cxn>
                    <a:cxn ang="0">
                      <a:pos x="76" y="14"/>
                    </a:cxn>
                    <a:cxn ang="0">
                      <a:pos x="91" y="4"/>
                    </a:cxn>
                    <a:cxn ang="0">
                      <a:pos x="103" y="1"/>
                    </a:cxn>
                    <a:cxn ang="0">
                      <a:pos x="118" y="0"/>
                    </a:cxn>
                    <a:cxn ang="0">
                      <a:pos x="124" y="6"/>
                    </a:cxn>
                    <a:cxn ang="0">
                      <a:pos x="127" y="6"/>
                    </a:cxn>
                    <a:cxn ang="0">
                      <a:pos x="129" y="14"/>
                    </a:cxn>
                    <a:cxn ang="0">
                      <a:pos x="138" y="17"/>
                    </a:cxn>
                    <a:cxn ang="0">
                      <a:pos x="146" y="19"/>
                    </a:cxn>
                    <a:cxn ang="0">
                      <a:pos x="155" y="24"/>
                    </a:cxn>
                    <a:cxn ang="0">
                      <a:pos x="155" y="35"/>
                    </a:cxn>
                    <a:cxn ang="0">
                      <a:pos x="154" y="44"/>
                    </a:cxn>
                    <a:cxn ang="0">
                      <a:pos x="156" y="55"/>
                    </a:cxn>
                    <a:cxn ang="0">
                      <a:pos x="163" y="62"/>
                    </a:cxn>
                    <a:cxn ang="0">
                      <a:pos x="176" y="62"/>
                    </a:cxn>
                    <a:cxn ang="0">
                      <a:pos x="181" y="68"/>
                    </a:cxn>
                    <a:cxn ang="0">
                      <a:pos x="182" y="79"/>
                    </a:cxn>
                    <a:cxn ang="0">
                      <a:pos x="188" y="87"/>
                    </a:cxn>
                    <a:cxn ang="0">
                      <a:pos x="188" y="96"/>
                    </a:cxn>
                    <a:cxn ang="0">
                      <a:pos x="177" y="112"/>
                    </a:cxn>
                    <a:cxn ang="0">
                      <a:pos x="171" y="112"/>
                    </a:cxn>
                    <a:cxn ang="0">
                      <a:pos x="161" y="119"/>
                    </a:cxn>
                    <a:cxn ang="0">
                      <a:pos x="155" y="132"/>
                    </a:cxn>
                    <a:cxn ang="0">
                      <a:pos x="158" y="145"/>
                    </a:cxn>
                    <a:cxn ang="0">
                      <a:pos x="158" y="160"/>
                    </a:cxn>
                  </a:cxnLst>
                  <a:rect l="0" t="0" r="r" b="b"/>
                  <a:pathLst>
                    <a:path w="188" h="161">
                      <a:moveTo>
                        <a:pt x="158" y="160"/>
                      </a:moveTo>
                      <a:lnTo>
                        <a:pt x="150" y="161"/>
                      </a:lnTo>
                      <a:lnTo>
                        <a:pt x="140" y="159"/>
                      </a:lnTo>
                      <a:lnTo>
                        <a:pt x="131" y="152"/>
                      </a:lnTo>
                      <a:lnTo>
                        <a:pt x="120" y="146"/>
                      </a:lnTo>
                      <a:lnTo>
                        <a:pt x="123" y="140"/>
                      </a:lnTo>
                      <a:lnTo>
                        <a:pt x="118" y="138"/>
                      </a:lnTo>
                      <a:lnTo>
                        <a:pt x="118" y="114"/>
                      </a:lnTo>
                      <a:lnTo>
                        <a:pt x="112" y="114"/>
                      </a:lnTo>
                      <a:lnTo>
                        <a:pt x="106" y="122"/>
                      </a:lnTo>
                      <a:lnTo>
                        <a:pt x="101" y="129"/>
                      </a:lnTo>
                      <a:lnTo>
                        <a:pt x="91" y="129"/>
                      </a:lnTo>
                      <a:lnTo>
                        <a:pt x="81" y="125"/>
                      </a:lnTo>
                      <a:lnTo>
                        <a:pt x="79" y="110"/>
                      </a:lnTo>
                      <a:lnTo>
                        <a:pt x="76" y="101"/>
                      </a:lnTo>
                      <a:lnTo>
                        <a:pt x="70" y="96"/>
                      </a:lnTo>
                      <a:lnTo>
                        <a:pt x="58" y="92"/>
                      </a:lnTo>
                      <a:lnTo>
                        <a:pt x="44" y="84"/>
                      </a:lnTo>
                      <a:lnTo>
                        <a:pt x="34" y="80"/>
                      </a:lnTo>
                      <a:lnTo>
                        <a:pt x="25" y="62"/>
                      </a:lnTo>
                      <a:lnTo>
                        <a:pt x="13" y="63"/>
                      </a:lnTo>
                      <a:lnTo>
                        <a:pt x="2" y="58"/>
                      </a:lnTo>
                      <a:lnTo>
                        <a:pt x="0" y="48"/>
                      </a:lnTo>
                      <a:lnTo>
                        <a:pt x="0" y="32"/>
                      </a:lnTo>
                      <a:lnTo>
                        <a:pt x="0" y="28"/>
                      </a:lnTo>
                      <a:lnTo>
                        <a:pt x="23" y="15"/>
                      </a:lnTo>
                      <a:lnTo>
                        <a:pt x="33" y="11"/>
                      </a:lnTo>
                      <a:lnTo>
                        <a:pt x="39" y="10"/>
                      </a:lnTo>
                      <a:lnTo>
                        <a:pt x="39" y="11"/>
                      </a:lnTo>
                      <a:lnTo>
                        <a:pt x="56" y="20"/>
                      </a:lnTo>
                      <a:lnTo>
                        <a:pt x="76" y="14"/>
                      </a:lnTo>
                      <a:lnTo>
                        <a:pt x="91" y="4"/>
                      </a:lnTo>
                      <a:lnTo>
                        <a:pt x="103" y="1"/>
                      </a:lnTo>
                      <a:lnTo>
                        <a:pt x="118" y="0"/>
                      </a:lnTo>
                      <a:lnTo>
                        <a:pt x="124" y="6"/>
                      </a:lnTo>
                      <a:lnTo>
                        <a:pt x="127" y="6"/>
                      </a:lnTo>
                      <a:lnTo>
                        <a:pt x="129" y="14"/>
                      </a:lnTo>
                      <a:lnTo>
                        <a:pt x="138" y="17"/>
                      </a:lnTo>
                      <a:lnTo>
                        <a:pt x="146" y="19"/>
                      </a:lnTo>
                      <a:lnTo>
                        <a:pt x="155" y="24"/>
                      </a:lnTo>
                      <a:lnTo>
                        <a:pt x="155" y="35"/>
                      </a:lnTo>
                      <a:lnTo>
                        <a:pt x="154" y="44"/>
                      </a:lnTo>
                      <a:lnTo>
                        <a:pt x="156" y="55"/>
                      </a:lnTo>
                      <a:lnTo>
                        <a:pt x="163" y="62"/>
                      </a:lnTo>
                      <a:lnTo>
                        <a:pt x="176" y="62"/>
                      </a:lnTo>
                      <a:lnTo>
                        <a:pt x="181" y="68"/>
                      </a:lnTo>
                      <a:lnTo>
                        <a:pt x="182" y="79"/>
                      </a:lnTo>
                      <a:lnTo>
                        <a:pt x="188" y="87"/>
                      </a:lnTo>
                      <a:lnTo>
                        <a:pt x="188" y="96"/>
                      </a:lnTo>
                      <a:lnTo>
                        <a:pt x="177" y="112"/>
                      </a:lnTo>
                      <a:lnTo>
                        <a:pt x="171" y="112"/>
                      </a:lnTo>
                      <a:lnTo>
                        <a:pt x="161" y="119"/>
                      </a:lnTo>
                      <a:lnTo>
                        <a:pt x="155" y="132"/>
                      </a:lnTo>
                      <a:lnTo>
                        <a:pt x="158" y="145"/>
                      </a:lnTo>
                      <a:lnTo>
                        <a:pt x="158" y="16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51" name="Freeform 185"/>
                <p:cNvSpPr>
                  <a:spLocks noChangeAspect="1"/>
                </p:cNvSpPr>
                <p:nvPr/>
              </p:nvSpPr>
              <p:spPr bwMode="gray">
                <a:xfrm>
                  <a:off x="4601369" y="2848322"/>
                  <a:ext cx="217488" cy="173038"/>
                </a:xfrm>
                <a:custGeom>
                  <a:avLst/>
                  <a:gdLst/>
                  <a:ahLst/>
                  <a:cxnLst>
                    <a:cxn ang="0">
                      <a:pos x="100" y="440"/>
                    </a:cxn>
                    <a:cxn ang="0">
                      <a:pos x="128" y="410"/>
                    </a:cxn>
                    <a:cxn ang="0">
                      <a:pos x="112" y="376"/>
                    </a:cxn>
                    <a:cxn ang="0">
                      <a:pos x="124" y="340"/>
                    </a:cxn>
                    <a:cxn ang="0">
                      <a:pos x="106" y="301"/>
                    </a:cxn>
                    <a:cxn ang="0">
                      <a:pos x="135" y="280"/>
                    </a:cxn>
                    <a:cxn ang="0">
                      <a:pos x="129" y="253"/>
                    </a:cxn>
                    <a:cxn ang="0">
                      <a:pos x="138" y="210"/>
                    </a:cxn>
                    <a:cxn ang="0">
                      <a:pos x="169" y="165"/>
                    </a:cxn>
                    <a:cxn ang="0">
                      <a:pos x="155" y="138"/>
                    </a:cxn>
                    <a:cxn ang="0">
                      <a:pos x="110" y="140"/>
                    </a:cxn>
                    <a:cxn ang="0">
                      <a:pos x="65" y="135"/>
                    </a:cxn>
                    <a:cxn ang="0">
                      <a:pos x="36" y="131"/>
                    </a:cxn>
                    <a:cxn ang="0">
                      <a:pos x="25" y="128"/>
                    </a:cxn>
                    <a:cxn ang="0">
                      <a:pos x="26" y="108"/>
                    </a:cxn>
                    <a:cxn ang="0">
                      <a:pos x="27" y="82"/>
                    </a:cxn>
                    <a:cxn ang="0">
                      <a:pos x="16" y="70"/>
                    </a:cxn>
                    <a:cxn ang="0">
                      <a:pos x="17" y="34"/>
                    </a:cxn>
                    <a:cxn ang="0">
                      <a:pos x="56" y="22"/>
                    </a:cxn>
                    <a:cxn ang="0">
                      <a:pos x="84" y="0"/>
                    </a:cxn>
                    <a:cxn ang="0">
                      <a:pos x="129" y="14"/>
                    </a:cxn>
                    <a:cxn ang="0">
                      <a:pos x="192" y="9"/>
                    </a:cxn>
                    <a:cxn ang="0">
                      <a:pos x="256" y="22"/>
                    </a:cxn>
                    <a:cxn ang="0">
                      <a:pos x="306" y="18"/>
                    </a:cxn>
                    <a:cxn ang="0">
                      <a:pos x="366" y="23"/>
                    </a:cxn>
                    <a:cxn ang="0">
                      <a:pos x="408" y="27"/>
                    </a:cxn>
                    <a:cxn ang="0">
                      <a:pos x="440" y="54"/>
                    </a:cxn>
                    <a:cxn ang="0">
                      <a:pos x="469" y="69"/>
                    </a:cxn>
                    <a:cxn ang="0">
                      <a:pos x="537" y="81"/>
                    </a:cxn>
                    <a:cxn ang="0">
                      <a:pos x="564" y="75"/>
                    </a:cxn>
                    <a:cxn ang="0">
                      <a:pos x="589" y="97"/>
                    </a:cxn>
                    <a:cxn ang="0">
                      <a:pos x="597" y="92"/>
                    </a:cxn>
                    <a:cxn ang="0">
                      <a:pos x="644" y="101"/>
                    </a:cxn>
                    <a:cxn ang="0">
                      <a:pos x="678" y="100"/>
                    </a:cxn>
                    <a:cxn ang="0">
                      <a:pos x="678" y="114"/>
                    </a:cxn>
                    <a:cxn ang="0">
                      <a:pos x="675" y="144"/>
                    </a:cxn>
                    <a:cxn ang="0">
                      <a:pos x="564" y="203"/>
                    </a:cxn>
                    <a:cxn ang="0">
                      <a:pos x="543" y="232"/>
                    </a:cxn>
                    <a:cxn ang="0">
                      <a:pos x="495" y="300"/>
                    </a:cxn>
                    <a:cxn ang="0">
                      <a:pos x="489" y="321"/>
                    </a:cxn>
                    <a:cxn ang="0">
                      <a:pos x="497" y="343"/>
                    </a:cxn>
                    <a:cxn ang="0">
                      <a:pos x="515" y="354"/>
                    </a:cxn>
                    <a:cxn ang="0">
                      <a:pos x="500" y="378"/>
                    </a:cxn>
                    <a:cxn ang="0">
                      <a:pos x="474" y="409"/>
                    </a:cxn>
                    <a:cxn ang="0">
                      <a:pos x="465" y="435"/>
                    </a:cxn>
                    <a:cxn ang="0">
                      <a:pos x="415" y="463"/>
                    </a:cxn>
                    <a:cxn ang="0">
                      <a:pos x="398" y="496"/>
                    </a:cxn>
                    <a:cxn ang="0">
                      <a:pos x="364" y="501"/>
                    </a:cxn>
                    <a:cxn ang="0">
                      <a:pos x="318" y="500"/>
                    </a:cxn>
                    <a:cxn ang="0">
                      <a:pos x="258" y="515"/>
                    </a:cxn>
                    <a:cxn ang="0">
                      <a:pos x="226" y="529"/>
                    </a:cxn>
                    <a:cxn ang="0">
                      <a:pos x="210" y="545"/>
                    </a:cxn>
                    <a:cxn ang="0">
                      <a:pos x="170" y="517"/>
                    </a:cxn>
                    <a:cxn ang="0">
                      <a:pos x="161" y="491"/>
                    </a:cxn>
                    <a:cxn ang="0">
                      <a:pos x="148" y="477"/>
                    </a:cxn>
                    <a:cxn ang="0">
                      <a:pos x="105" y="468"/>
                    </a:cxn>
                  </a:cxnLst>
                  <a:rect l="0" t="0" r="r" b="b"/>
                  <a:pathLst>
                    <a:path w="687" h="545">
                      <a:moveTo>
                        <a:pt x="105" y="468"/>
                      </a:moveTo>
                      <a:lnTo>
                        <a:pt x="101" y="451"/>
                      </a:lnTo>
                      <a:lnTo>
                        <a:pt x="100" y="440"/>
                      </a:lnTo>
                      <a:lnTo>
                        <a:pt x="107" y="430"/>
                      </a:lnTo>
                      <a:lnTo>
                        <a:pt x="122" y="419"/>
                      </a:lnTo>
                      <a:lnTo>
                        <a:pt x="128" y="410"/>
                      </a:lnTo>
                      <a:lnTo>
                        <a:pt x="126" y="399"/>
                      </a:lnTo>
                      <a:lnTo>
                        <a:pt x="116" y="388"/>
                      </a:lnTo>
                      <a:lnTo>
                        <a:pt x="112" y="376"/>
                      </a:lnTo>
                      <a:lnTo>
                        <a:pt x="113" y="361"/>
                      </a:lnTo>
                      <a:lnTo>
                        <a:pt x="121" y="349"/>
                      </a:lnTo>
                      <a:lnTo>
                        <a:pt x="124" y="340"/>
                      </a:lnTo>
                      <a:lnTo>
                        <a:pt x="122" y="335"/>
                      </a:lnTo>
                      <a:lnTo>
                        <a:pt x="110" y="317"/>
                      </a:lnTo>
                      <a:lnTo>
                        <a:pt x="106" y="301"/>
                      </a:lnTo>
                      <a:lnTo>
                        <a:pt x="114" y="295"/>
                      </a:lnTo>
                      <a:lnTo>
                        <a:pt x="126" y="291"/>
                      </a:lnTo>
                      <a:lnTo>
                        <a:pt x="135" y="280"/>
                      </a:lnTo>
                      <a:lnTo>
                        <a:pt x="137" y="270"/>
                      </a:lnTo>
                      <a:lnTo>
                        <a:pt x="129" y="260"/>
                      </a:lnTo>
                      <a:lnTo>
                        <a:pt x="129" y="253"/>
                      </a:lnTo>
                      <a:lnTo>
                        <a:pt x="135" y="238"/>
                      </a:lnTo>
                      <a:lnTo>
                        <a:pt x="138" y="224"/>
                      </a:lnTo>
                      <a:lnTo>
                        <a:pt x="138" y="210"/>
                      </a:lnTo>
                      <a:lnTo>
                        <a:pt x="139" y="200"/>
                      </a:lnTo>
                      <a:lnTo>
                        <a:pt x="161" y="178"/>
                      </a:lnTo>
                      <a:lnTo>
                        <a:pt x="169" y="165"/>
                      </a:lnTo>
                      <a:lnTo>
                        <a:pt x="169" y="156"/>
                      </a:lnTo>
                      <a:lnTo>
                        <a:pt x="161" y="147"/>
                      </a:lnTo>
                      <a:lnTo>
                        <a:pt x="155" y="138"/>
                      </a:lnTo>
                      <a:lnTo>
                        <a:pt x="140" y="134"/>
                      </a:lnTo>
                      <a:lnTo>
                        <a:pt x="123" y="134"/>
                      </a:lnTo>
                      <a:lnTo>
                        <a:pt x="110" y="140"/>
                      </a:lnTo>
                      <a:lnTo>
                        <a:pt x="86" y="138"/>
                      </a:lnTo>
                      <a:lnTo>
                        <a:pt x="73" y="140"/>
                      </a:lnTo>
                      <a:lnTo>
                        <a:pt x="65" y="135"/>
                      </a:lnTo>
                      <a:lnTo>
                        <a:pt x="64" y="123"/>
                      </a:lnTo>
                      <a:lnTo>
                        <a:pt x="51" y="125"/>
                      </a:lnTo>
                      <a:lnTo>
                        <a:pt x="36" y="131"/>
                      </a:lnTo>
                      <a:lnTo>
                        <a:pt x="27" y="141"/>
                      </a:lnTo>
                      <a:lnTo>
                        <a:pt x="25" y="136"/>
                      </a:lnTo>
                      <a:lnTo>
                        <a:pt x="25" y="128"/>
                      </a:lnTo>
                      <a:lnTo>
                        <a:pt x="28" y="116"/>
                      </a:lnTo>
                      <a:lnTo>
                        <a:pt x="35" y="107"/>
                      </a:lnTo>
                      <a:lnTo>
                        <a:pt x="26" y="108"/>
                      </a:lnTo>
                      <a:lnTo>
                        <a:pt x="30" y="100"/>
                      </a:lnTo>
                      <a:lnTo>
                        <a:pt x="20" y="95"/>
                      </a:lnTo>
                      <a:lnTo>
                        <a:pt x="27" y="82"/>
                      </a:lnTo>
                      <a:lnTo>
                        <a:pt x="22" y="82"/>
                      </a:lnTo>
                      <a:lnTo>
                        <a:pt x="15" y="79"/>
                      </a:lnTo>
                      <a:lnTo>
                        <a:pt x="16" y="70"/>
                      </a:lnTo>
                      <a:lnTo>
                        <a:pt x="0" y="57"/>
                      </a:lnTo>
                      <a:lnTo>
                        <a:pt x="5" y="43"/>
                      </a:lnTo>
                      <a:lnTo>
                        <a:pt x="17" y="34"/>
                      </a:lnTo>
                      <a:lnTo>
                        <a:pt x="28" y="31"/>
                      </a:lnTo>
                      <a:lnTo>
                        <a:pt x="47" y="31"/>
                      </a:lnTo>
                      <a:lnTo>
                        <a:pt x="56" y="22"/>
                      </a:lnTo>
                      <a:lnTo>
                        <a:pt x="54" y="16"/>
                      </a:lnTo>
                      <a:lnTo>
                        <a:pt x="62" y="5"/>
                      </a:lnTo>
                      <a:lnTo>
                        <a:pt x="84" y="0"/>
                      </a:lnTo>
                      <a:lnTo>
                        <a:pt x="95" y="3"/>
                      </a:lnTo>
                      <a:lnTo>
                        <a:pt x="110" y="10"/>
                      </a:lnTo>
                      <a:lnTo>
                        <a:pt x="129" y="14"/>
                      </a:lnTo>
                      <a:lnTo>
                        <a:pt x="170" y="12"/>
                      </a:lnTo>
                      <a:lnTo>
                        <a:pt x="180" y="7"/>
                      </a:lnTo>
                      <a:lnTo>
                        <a:pt x="192" y="9"/>
                      </a:lnTo>
                      <a:lnTo>
                        <a:pt x="212" y="15"/>
                      </a:lnTo>
                      <a:lnTo>
                        <a:pt x="223" y="15"/>
                      </a:lnTo>
                      <a:lnTo>
                        <a:pt x="256" y="22"/>
                      </a:lnTo>
                      <a:lnTo>
                        <a:pt x="273" y="23"/>
                      </a:lnTo>
                      <a:lnTo>
                        <a:pt x="293" y="22"/>
                      </a:lnTo>
                      <a:lnTo>
                        <a:pt x="306" y="18"/>
                      </a:lnTo>
                      <a:lnTo>
                        <a:pt x="317" y="22"/>
                      </a:lnTo>
                      <a:lnTo>
                        <a:pt x="337" y="25"/>
                      </a:lnTo>
                      <a:lnTo>
                        <a:pt x="366" y="23"/>
                      </a:lnTo>
                      <a:lnTo>
                        <a:pt x="381" y="28"/>
                      </a:lnTo>
                      <a:lnTo>
                        <a:pt x="398" y="30"/>
                      </a:lnTo>
                      <a:lnTo>
                        <a:pt x="408" y="27"/>
                      </a:lnTo>
                      <a:lnTo>
                        <a:pt x="409" y="31"/>
                      </a:lnTo>
                      <a:lnTo>
                        <a:pt x="431" y="49"/>
                      </a:lnTo>
                      <a:lnTo>
                        <a:pt x="440" y="54"/>
                      </a:lnTo>
                      <a:lnTo>
                        <a:pt x="451" y="57"/>
                      </a:lnTo>
                      <a:lnTo>
                        <a:pt x="462" y="63"/>
                      </a:lnTo>
                      <a:lnTo>
                        <a:pt x="469" y="69"/>
                      </a:lnTo>
                      <a:lnTo>
                        <a:pt x="515" y="81"/>
                      </a:lnTo>
                      <a:lnTo>
                        <a:pt x="531" y="82"/>
                      </a:lnTo>
                      <a:lnTo>
                        <a:pt x="537" y="81"/>
                      </a:lnTo>
                      <a:lnTo>
                        <a:pt x="547" y="74"/>
                      </a:lnTo>
                      <a:lnTo>
                        <a:pt x="555" y="73"/>
                      </a:lnTo>
                      <a:lnTo>
                        <a:pt x="564" y="75"/>
                      </a:lnTo>
                      <a:lnTo>
                        <a:pt x="579" y="85"/>
                      </a:lnTo>
                      <a:lnTo>
                        <a:pt x="585" y="92"/>
                      </a:lnTo>
                      <a:lnTo>
                        <a:pt x="589" y="97"/>
                      </a:lnTo>
                      <a:lnTo>
                        <a:pt x="595" y="98"/>
                      </a:lnTo>
                      <a:lnTo>
                        <a:pt x="600" y="96"/>
                      </a:lnTo>
                      <a:lnTo>
                        <a:pt x="597" y="92"/>
                      </a:lnTo>
                      <a:lnTo>
                        <a:pt x="608" y="101"/>
                      </a:lnTo>
                      <a:lnTo>
                        <a:pt x="616" y="103"/>
                      </a:lnTo>
                      <a:lnTo>
                        <a:pt x="644" y="101"/>
                      </a:lnTo>
                      <a:lnTo>
                        <a:pt x="657" y="98"/>
                      </a:lnTo>
                      <a:lnTo>
                        <a:pt x="671" y="98"/>
                      </a:lnTo>
                      <a:lnTo>
                        <a:pt x="678" y="100"/>
                      </a:lnTo>
                      <a:lnTo>
                        <a:pt x="686" y="102"/>
                      </a:lnTo>
                      <a:lnTo>
                        <a:pt x="687" y="109"/>
                      </a:lnTo>
                      <a:lnTo>
                        <a:pt x="678" y="114"/>
                      </a:lnTo>
                      <a:lnTo>
                        <a:pt x="680" y="124"/>
                      </a:lnTo>
                      <a:lnTo>
                        <a:pt x="683" y="133"/>
                      </a:lnTo>
                      <a:lnTo>
                        <a:pt x="675" y="144"/>
                      </a:lnTo>
                      <a:lnTo>
                        <a:pt x="637" y="167"/>
                      </a:lnTo>
                      <a:lnTo>
                        <a:pt x="623" y="181"/>
                      </a:lnTo>
                      <a:lnTo>
                        <a:pt x="564" y="203"/>
                      </a:lnTo>
                      <a:lnTo>
                        <a:pt x="552" y="217"/>
                      </a:lnTo>
                      <a:lnTo>
                        <a:pt x="552" y="224"/>
                      </a:lnTo>
                      <a:lnTo>
                        <a:pt x="543" y="232"/>
                      </a:lnTo>
                      <a:lnTo>
                        <a:pt x="531" y="247"/>
                      </a:lnTo>
                      <a:lnTo>
                        <a:pt x="515" y="274"/>
                      </a:lnTo>
                      <a:lnTo>
                        <a:pt x="495" y="300"/>
                      </a:lnTo>
                      <a:lnTo>
                        <a:pt x="492" y="312"/>
                      </a:lnTo>
                      <a:lnTo>
                        <a:pt x="489" y="318"/>
                      </a:lnTo>
                      <a:lnTo>
                        <a:pt x="489" y="321"/>
                      </a:lnTo>
                      <a:lnTo>
                        <a:pt x="492" y="327"/>
                      </a:lnTo>
                      <a:lnTo>
                        <a:pt x="494" y="337"/>
                      </a:lnTo>
                      <a:lnTo>
                        <a:pt x="497" y="343"/>
                      </a:lnTo>
                      <a:lnTo>
                        <a:pt x="501" y="349"/>
                      </a:lnTo>
                      <a:lnTo>
                        <a:pt x="506" y="351"/>
                      </a:lnTo>
                      <a:lnTo>
                        <a:pt x="515" y="354"/>
                      </a:lnTo>
                      <a:lnTo>
                        <a:pt x="519" y="360"/>
                      </a:lnTo>
                      <a:lnTo>
                        <a:pt x="514" y="369"/>
                      </a:lnTo>
                      <a:lnTo>
                        <a:pt x="500" y="378"/>
                      </a:lnTo>
                      <a:lnTo>
                        <a:pt x="492" y="385"/>
                      </a:lnTo>
                      <a:lnTo>
                        <a:pt x="484" y="392"/>
                      </a:lnTo>
                      <a:lnTo>
                        <a:pt x="474" y="409"/>
                      </a:lnTo>
                      <a:lnTo>
                        <a:pt x="472" y="418"/>
                      </a:lnTo>
                      <a:lnTo>
                        <a:pt x="467" y="426"/>
                      </a:lnTo>
                      <a:lnTo>
                        <a:pt x="465" y="435"/>
                      </a:lnTo>
                      <a:lnTo>
                        <a:pt x="467" y="441"/>
                      </a:lnTo>
                      <a:lnTo>
                        <a:pt x="435" y="445"/>
                      </a:lnTo>
                      <a:lnTo>
                        <a:pt x="415" y="463"/>
                      </a:lnTo>
                      <a:lnTo>
                        <a:pt x="408" y="482"/>
                      </a:lnTo>
                      <a:lnTo>
                        <a:pt x="404" y="490"/>
                      </a:lnTo>
                      <a:lnTo>
                        <a:pt x="398" y="496"/>
                      </a:lnTo>
                      <a:lnTo>
                        <a:pt x="391" y="498"/>
                      </a:lnTo>
                      <a:lnTo>
                        <a:pt x="379" y="495"/>
                      </a:lnTo>
                      <a:lnTo>
                        <a:pt x="364" y="501"/>
                      </a:lnTo>
                      <a:lnTo>
                        <a:pt x="350" y="501"/>
                      </a:lnTo>
                      <a:lnTo>
                        <a:pt x="334" y="498"/>
                      </a:lnTo>
                      <a:lnTo>
                        <a:pt x="318" y="500"/>
                      </a:lnTo>
                      <a:lnTo>
                        <a:pt x="306" y="498"/>
                      </a:lnTo>
                      <a:lnTo>
                        <a:pt x="269" y="502"/>
                      </a:lnTo>
                      <a:lnTo>
                        <a:pt x="258" y="515"/>
                      </a:lnTo>
                      <a:lnTo>
                        <a:pt x="246" y="516"/>
                      </a:lnTo>
                      <a:lnTo>
                        <a:pt x="234" y="521"/>
                      </a:lnTo>
                      <a:lnTo>
                        <a:pt x="226" y="529"/>
                      </a:lnTo>
                      <a:lnTo>
                        <a:pt x="223" y="536"/>
                      </a:lnTo>
                      <a:lnTo>
                        <a:pt x="218" y="541"/>
                      </a:lnTo>
                      <a:lnTo>
                        <a:pt x="210" y="545"/>
                      </a:lnTo>
                      <a:lnTo>
                        <a:pt x="193" y="542"/>
                      </a:lnTo>
                      <a:lnTo>
                        <a:pt x="181" y="533"/>
                      </a:lnTo>
                      <a:lnTo>
                        <a:pt x="170" y="517"/>
                      </a:lnTo>
                      <a:lnTo>
                        <a:pt x="169" y="509"/>
                      </a:lnTo>
                      <a:lnTo>
                        <a:pt x="161" y="502"/>
                      </a:lnTo>
                      <a:lnTo>
                        <a:pt x="161" y="491"/>
                      </a:lnTo>
                      <a:lnTo>
                        <a:pt x="160" y="488"/>
                      </a:lnTo>
                      <a:lnTo>
                        <a:pt x="156" y="484"/>
                      </a:lnTo>
                      <a:lnTo>
                        <a:pt x="148" y="477"/>
                      </a:lnTo>
                      <a:lnTo>
                        <a:pt x="133" y="468"/>
                      </a:lnTo>
                      <a:lnTo>
                        <a:pt x="126" y="467"/>
                      </a:lnTo>
                      <a:lnTo>
                        <a:pt x="105" y="46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52" name="Freeform 186"/>
                <p:cNvSpPr>
                  <a:spLocks noChangeAspect="1"/>
                </p:cNvSpPr>
                <p:nvPr/>
              </p:nvSpPr>
              <p:spPr bwMode="gray">
                <a:xfrm>
                  <a:off x="4820444" y="2592735"/>
                  <a:ext cx="63500" cy="76200"/>
                </a:xfrm>
                <a:custGeom>
                  <a:avLst/>
                  <a:gdLst/>
                  <a:ahLst/>
                  <a:cxnLst>
                    <a:cxn ang="0">
                      <a:pos x="124" y="239"/>
                    </a:cxn>
                    <a:cxn ang="0">
                      <a:pos x="116" y="221"/>
                    </a:cxn>
                    <a:cxn ang="0">
                      <a:pos x="116" y="201"/>
                    </a:cxn>
                    <a:cxn ang="0">
                      <a:pos x="99" y="194"/>
                    </a:cxn>
                    <a:cxn ang="0">
                      <a:pos x="88" y="183"/>
                    </a:cxn>
                    <a:cxn ang="0">
                      <a:pos x="79" y="177"/>
                    </a:cxn>
                    <a:cxn ang="0">
                      <a:pos x="52" y="181"/>
                    </a:cxn>
                    <a:cxn ang="0">
                      <a:pos x="17" y="197"/>
                    </a:cxn>
                    <a:cxn ang="0">
                      <a:pos x="0" y="187"/>
                    </a:cxn>
                    <a:cxn ang="0">
                      <a:pos x="10" y="185"/>
                    </a:cxn>
                    <a:cxn ang="0">
                      <a:pos x="30" y="186"/>
                    </a:cxn>
                    <a:cxn ang="0">
                      <a:pos x="42" y="182"/>
                    </a:cxn>
                    <a:cxn ang="0">
                      <a:pos x="25" y="182"/>
                    </a:cxn>
                    <a:cxn ang="0">
                      <a:pos x="24" y="172"/>
                    </a:cxn>
                    <a:cxn ang="0">
                      <a:pos x="54" y="162"/>
                    </a:cxn>
                    <a:cxn ang="0">
                      <a:pos x="78" y="155"/>
                    </a:cxn>
                    <a:cxn ang="0">
                      <a:pos x="62" y="156"/>
                    </a:cxn>
                    <a:cxn ang="0">
                      <a:pos x="45" y="153"/>
                    </a:cxn>
                    <a:cxn ang="0">
                      <a:pos x="38" y="138"/>
                    </a:cxn>
                    <a:cxn ang="0">
                      <a:pos x="62" y="106"/>
                    </a:cxn>
                    <a:cxn ang="0">
                      <a:pos x="74" y="52"/>
                    </a:cxn>
                    <a:cxn ang="0">
                      <a:pos x="88" y="57"/>
                    </a:cxn>
                    <a:cxn ang="0">
                      <a:pos x="94" y="65"/>
                    </a:cxn>
                    <a:cxn ang="0">
                      <a:pos x="85" y="69"/>
                    </a:cxn>
                    <a:cxn ang="0">
                      <a:pos x="83" y="79"/>
                    </a:cxn>
                    <a:cxn ang="0">
                      <a:pos x="84" y="94"/>
                    </a:cxn>
                    <a:cxn ang="0">
                      <a:pos x="100" y="103"/>
                    </a:cxn>
                    <a:cxn ang="0">
                      <a:pos x="106" y="101"/>
                    </a:cxn>
                    <a:cxn ang="0">
                      <a:pos x="101" y="88"/>
                    </a:cxn>
                    <a:cxn ang="0">
                      <a:pos x="103" y="81"/>
                    </a:cxn>
                    <a:cxn ang="0">
                      <a:pos x="111" y="65"/>
                    </a:cxn>
                    <a:cxn ang="0">
                      <a:pos x="112" y="51"/>
                    </a:cxn>
                    <a:cxn ang="0">
                      <a:pos x="105" y="48"/>
                    </a:cxn>
                    <a:cxn ang="0">
                      <a:pos x="103" y="26"/>
                    </a:cxn>
                    <a:cxn ang="0">
                      <a:pos x="117" y="11"/>
                    </a:cxn>
                    <a:cxn ang="0">
                      <a:pos x="138" y="4"/>
                    </a:cxn>
                    <a:cxn ang="0">
                      <a:pos x="161" y="2"/>
                    </a:cxn>
                    <a:cxn ang="0">
                      <a:pos x="182" y="3"/>
                    </a:cxn>
                    <a:cxn ang="0">
                      <a:pos x="196" y="16"/>
                    </a:cxn>
                    <a:cxn ang="0">
                      <a:pos x="170" y="73"/>
                    </a:cxn>
                    <a:cxn ang="0">
                      <a:pos x="191" y="90"/>
                    </a:cxn>
                    <a:cxn ang="0">
                      <a:pos x="182" y="111"/>
                    </a:cxn>
                    <a:cxn ang="0">
                      <a:pos x="171" y="129"/>
                    </a:cxn>
                    <a:cxn ang="0">
                      <a:pos x="158" y="142"/>
                    </a:cxn>
                    <a:cxn ang="0">
                      <a:pos x="135" y="137"/>
                    </a:cxn>
                    <a:cxn ang="0">
                      <a:pos x="138" y="160"/>
                    </a:cxn>
                    <a:cxn ang="0">
                      <a:pos x="138" y="182"/>
                    </a:cxn>
                    <a:cxn ang="0">
                      <a:pos x="132" y="208"/>
                    </a:cxn>
                    <a:cxn ang="0">
                      <a:pos x="137" y="232"/>
                    </a:cxn>
                  </a:cxnLst>
                  <a:rect l="0" t="0" r="r" b="b"/>
                  <a:pathLst>
                    <a:path w="196" h="239">
                      <a:moveTo>
                        <a:pt x="137" y="239"/>
                      </a:moveTo>
                      <a:lnTo>
                        <a:pt x="124" y="239"/>
                      </a:lnTo>
                      <a:lnTo>
                        <a:pt x="117" y="232"/>
                      </a:lnTo>
                      <a:lnTo>
                        <a:pt x="116" y="221"/>
                      </a:lnTo>
                      <a:lnTo>
                        <a:pt x="117" y="212"/>
                      </a:lnTo>
                      <a:lnTo>
                        <a:pt x="116" y="201"/>
                      </a:lnTo>
                      <a:lnTo>
                        <a:pt x="107" y="196"/>
                      </a:lnTo>
                      <a:lnTo>
                        <a:pt x="99" y="194"/>
                      </a:lnTo>
                      <a:lnTo>
                        <a:pt x="90" y="189"/>
                      </a:lnTo>
                      <a:lnTo>
                        <a:pt x="88" y="183"/>
                      </a:lnTo>
                      <a:lnTo>
                        <a:pt x="85" y="183"/>
                      </a:lnTo>
                      <a:lnTo>
                        <a:pt x="79" y="177"/>
                      </a:lnTo>
                      <a:lnTo>
                        <a:pt x="64" y="178"/>
                      </a:lnTo>
                      <a:lnTo>
                        <a:pt x="52" y="181"/>
                      </a:lnTo>
                      <a:lnTo>
                        <a:pt x="37" y="191"/>
                      </a:lnTo>
                      <a:lnTo>
                        <a:pt x="17" y="197"/>
                      </a:lnTo>
                      <a:lnTo>
                        <a:pt x="0" y="188"/>
                      </a:lnTo>
                      <a:lnTo>
                        <a:pt x="0" y="187"/>
                      </a:lnTo>
                      <a:lnTo>
                        <a:pt x="3" y="185"/>
                      </a:lnTo>
                      <a:lnTo>
                        <a:pt x="10" y="185"/>
                      </a:lnTo>
                      <a:lnTo>
                        <a:pt x="21" y="191"/>
                      </a:lnTo>
                      <a:lnTo>
                        <a:pt x="30" y="186"/>
                      </a:lnTo>
                      <a:lnTo>
                        <a:pt x="38" y="186"/>
                      </a:lnTo>
                      <a:lnTo>
                        <a:pt x="42" y="182"/>
                      </a:lnTo>
                      <a:lnTo>
                        <a:pt x="35" y="181"/>
                      </a:lnTo>
                      <a:lnTo>
                        <a:pt x="25" y="182"/>
                      </a:lnTo>
                      <a:lnTo>
                        <a:pt x="20" y="181"/>
                      </a:lnTo>
                      <a:lnTo>
                        <a:pt x="24" y="172"/>
                      </a:lnTo>
                      <a:lnTo>
                        <a:pt x="43" y="169"/>
                      </a:lnTo>
                      <a:lnTo>
                        <a:pt x="54" y="162"/>
                      </a:lnTo>
                      <a:lnTo>
                        <a:pt x="72" y="159"/>
                      </a:lnTo>
                      <a:lnTo>
                        <a:pt x="78" y="155"/>
                      </a:lnTo>
                      <a:lnTo>
                        <a:pt x="73" y="151"/>
                      </a:lnTo>
                      <a:lnTo>
                        <a:pt x="62" y="156"/>
                      </a:lnTo>
                      <a:lnTo>
                        <a:pt x="52" y="155"/>
                      </a:lnTo>
                      <a:lnTo>
                        <a:pt x="45" y="153"/>
                      </a:lnTo>
                      <a:lnTo>
                        <a:pt x="38" y="146"/>
                      </a:lnTo>
                      <a:lnTo>
                        <a:pt x="38" y="138"/>
                      </a:lnTo>
                      <a:lnTo>
                        <a:pt x="40" y="133"/>
                      </a:lnTo>
                      <a:lnTo>
                        <a:pt x="62" y="106"/>
                      </a:lnTo>
                      <a:lnTo>
                        <a:pt x="68" y="69"/>
                      </a:lnTo>
                      <a:lnTo>
                        <a:pt x="74" y="52"/>
                      </a:lnTo>
                      <a:lnTo>
                        <a:pt x="84" y="48"/>
                      </a:lnTo>
                      <a:lnTo>
                        <a:pt x="88" y="57"/>
                      </a:lnTo>
                      <a:lnTo>
                        <a:pt x="94" y="62"/>
                      </a:lnTo>
                      <a:lnTo>
                        <a:pt x="94" y="65"/>
                      </a:lnTo>
                      <a:lnTo>
                        <a:pt x="94" y="67"/>
                      </a:lnTo>
                      <a:lnTo>
                        <a:pt x="85" y="69"/>
                      </a:lnTo>
                      <a:lnTo>
                        <a:pt x="84" y="73"/>
                      </a:lnTo>
                      <a:lnTo>
                        <a:pt x="83" y="79"/>
                      </a:lnTo>
                      <a:lnTo>
                        <a:pt x="84" y="90"/>
                      </a:lnTo>
                      <a:lnTo>
                        <a:pt x="84" y="94"/>
                      </a:lnTo>
                      <a:lnTo>
                        <a:pt x="89" y="100"/>
                      </a:lnTo>
                      <a:lnTo>
                        <a:pt x="100" y="103"/>
                      </a:lnTo>
                      <a:lnTo>
                        <a:pt x="105" y="103"/>
                      </a:lnTo>
                      <a:lnTo>
                        <a:pt x="106" y="101"/>
                      </a:lnTo>
                      <a:lnTo>
                        <a:pt x="105" y="94"/>
                      </a:lnTo>
                      <a:lnTo>
                        <a:pt x="101" y="88"/>
                      </a:lnTo>
                      <a:lnTo>
                        <a:pt x="100" y="83"/>
                      </a:lnTo>
                      <a:lnTo>
                        <a:pt x="103" y="81"/>
                      </a:lnTo>
                      <a:lnTo>
                        <a:pt x="110" y="76"/>
                      </a:lnTo>
                      <a:lnTo>
                        <a:pt x="111" y="65"/>
                      </a:lnTo>
                      <a:lnTo>
                        <a:pt x="116" y="53"/>
                      </a:lnTo>
                      <a:lnTo>
                        <a:pt x="112" y="51"/>
                      </a:lnTo>
                      <a:lnTo>
                        <a:pt x="106" y="51"/>
                      </a:lnTo>
                      <a:lnTo>
                        <a:pt x="105" y="48"/>
                      </a:lnTo>
                      <a:lnTo>
                        <a:pt x="102" y="31"/>
                      </a:lnTo>
                      <a:lnTo>
                        <a:pt x="103" y="26"/>
                      </a:lnTo>
                      <a:lnTo>
                        <a:pt x="108" y="19"/>
                      </a:lnTo>
                      <a:lnTo>
                        <a:pt x="117" y="11"/>
                      </a:lnTo>
                      <a:lnTo>
                        <a:pt x="128" y="6"/>
                      </a:lnTo>
                      <a:lnTo>
                        <a:pt x="138" y="4"/>
                      </a:lnTo>
                      <a:lnTo>
                        <a:pt x="151" y="6"/>
                      </a:lnTo>
                      <a:lnTo>
                        <a:pt x="161" y="2"/>
                      </a:lnTo>
                      <a:lnTo>
                        <a:pt x="173" y="0"/>
                      </a:lnTo>
                      <a:lnTo>
                        <a:pt x="182" y="3"/>
                      </a:lnTo>
                      <a:lnTo>
                        <a:pt x="191" y="10"/>
                      </a:lnTo>
                      <a:lnTo>
                        <a:pt x="196" y="16"/>
                      </a:lnTo>
                      <a:lnTo>
                        <a:pt x="186" y="62"/>
                      </a:lnTo>
                      <a:lnTo>
                        <a:pt x="170" y="73"/>
                      </a:lnTo>
                      <a:lnTo>
                        <a:pt x="172" y="81"/>
                      </a:lnTo>
                      <a:lnTo>
                        <a:pt x="191" y="90"/>
                      </a:lnTo>
                      <a:lnTo>
                        <a:pt x="189" y="101"/>
                      </a:lnTo>
                      <a:lnTo>
                        <a:pt x="182" y="111"/>
                      </a:lnTo>
                      <a:lnTo>
                        <a:pt x="172" y="118"/>
                      </a:lnTo>
                      <a:lnTo>
                        <a:pt x="171" y="129"/>
                      </a:lnTo>
                      <a:lnTo>
                        <a:pt x="166" y="140"/>
                      </a:lnTo>
                      <a:lnTo>
                        <a:pt x="158" y="142"/>
                      </a:lnTo>
                      <a:lnTo>
                        <a:pt x="145" y="137"/>
                      </a:lnTo>
                      <a:lnTo>
                        <a:pt x="135" y="137"/>
                      </a:lnTo>
                      <a:lnTo>
                        <a:pt x="134" y="145"/>
                      </a:lnTo>
                      <a:lnTo>
                        <a:pt x="138" y="160"/>
                      </a:lnTo>
                      <a:lnTo>
                        <a:pt x="139" y="170"/>
                      </a:lnTo>
                      <a:lnTo>
                        <a:pt x="138" y="182"/>
                      </a:lnTo>
                      <a:lnTo>
                        <a:pt x="138" y="201"/>
                      </a:lnTo>
                      <a:lnTo>
                        <a:pt x="132" y="208"/>
                      </a:lnTo>
                      <a:lnTo>
                        <a:pt x="132" y="215"/>
                      </a:lnTo>
                      <a:lnTo>
                        <a:pt x="137" y="232"/>
                      </a:lnTo>
                      <a:lnTo>
                        <a:pt x="137" y="23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53" name="Freeform 187"/>
                <p:cNvSpPr>
                  <a:spLocks noChangeAspect="1"/>
                </p:cNvSpPr>
                <p:nvPr/>
              </p:nvSpPr>
              <p:spPr bwMode="gray">
                <a:xfrm>
                  <a:off x="4598194" y="2888010"/>
                  <a:ext cx="55563" cy="112713"/>
                </a:xfrm>
                <a:custGeom>
                  <a:avLst/>
                  <a:gdLst/>
                  <a:ahLst/>
                  <a:cxnLst>
                    <a:cxn ang="0">
                      <a:pos x="109" y="328"/>
                    </a:cxn>
                    <a:cxn ang="0">
                      <a:pos x="115" y="307"/>
                    </a:cxn>
                    <a:cxn ang="0">
                      <a:pos x="136" y="287"/>
                    </a:cxn>
                    <a:cxn ang="0">
                      <a:pos x="124" y="265"/>
                    </a:cxn>
                    <a:cxn ang="0">
                      <a:pos x="121" y="238"/>
                    </a:cxn>
                    <a:cxn ang="0">
                      <a:pos x="132" y="217"/>
                    </a:cxn>
                    <a:cxn ang="0">
                      <a:pos x="118" y="194"/>
                    </a:cxn>
                    <a:cxn ang="0">
                      <a:pos x="122" y="172"/>
                    </a:cxn>
                    <a:cxn ang="0">
                      <a:pos x="143" y="157"/>
                    </a:cxn>
                    <a:cxn ang="0">
                      <a:pos x="137" y="137"/>
                    </a:cxn>
                    <a:cxn ang="0">
                      <a:pos x="143" y="115"/>
                    </a:cxn>
                    <a:cxn ang="0">
                      <a:pos x="146" y="87"/>
                    </a:cxn>
                    <a:cxn ang="0">
                      <a:pos x="169" y="55"/>
                    </a:cxn>
                    <a:cxn ang="0">
                      <a:pos x="177" y="33"/>
                    </a:cxn>
                    <a:cxn ang="0">
                      <a:pos x="163" y="15"/>
                    </a:cxn>
                    <a:cxn ang="0">
                      <a:pos x="131" y="11"/>
                    </a:cxn>
                    <a:cxn ang="0">
                      <a:pos x="94" y="15"/>
                    </a:cxn>
                    <a:cxn ang="0">
                      <a:pos x="73" y="12"/>
                    </a:cxn>
                    <a:cxn ang="0">
                      <a:pos x="59" y="2"/>
                    </a:cxn>
                    <a:cxn ang="0">
                      <a:pos x="35" y="18"/>
                    </a:cxn>
                    <a:cxn ang="0">
                      <a:pos x="45" y="74"/>
                    </a:cxn>
                    <a:cxn ang="0">
                      <a:pos x="38" y="104"/>
                    </a:cxn>
                    <a:cxn ang="0">
                      <a:pos x="32" y="129"/>
                    </a:cxn>
                    <a:cxn ang="0">
                      <a:pos x="28" y="155"/>
                    </a:cxn>
                    <a:cxn ang="0">
                      <a:pos x="16" y="184"/>
                    </a:cxn>
                    <a:cxn ang="0">
                      <a:pos x="3" y="220"/>
                    </a:cxn>
                    <a:cxn ang="0">
                      <a:pos x="1" y="238"/>
                    </a:cxn>
                    <a:cxn ang="0">
                      <a:pos x="18" y="259"/>
                    </a:cxn>
                    <a:cxn ang="0">
                      <a:pos x="40" y="253"/>
                    </a:cxn>
                    <a:cxn ang="0">
                      <a:pos x="36" y="262"/>
                    </a:cxn>
                    <a:cxn ang="0">
                      <a:pos x="35" y="290"/>
                    </a:cxn>
                    <a:cxn ang="0">
                      <a:pos x="36" y="319"/>
                    </a:cxn>
                    <a:cxn ang="0">
                      <a:pos x="29" y="340"/>
                    </a:cxn>
                    <a:cxn ang="0">
                      <a:pos x="32" y="355"/>
                    </a:cxn>
                    <a:cxn ang="0">
                      <a:pos x="55" y="352"/>
                    </a:cxn>
                    <a:cxn ang="0">
                      <a:pos x="76" y="356"/>
                    </a:cxn>
                    <a:cxn ang="0">
                      <a:pos x="97" y="352"/>
                    </a:cxn>
                    <a:cxn ang="0">
                      <a:pos x="113" y="345"/>
                    </a:cxn>
                  </a:cxnLst>
                  <a:rect l="0" t="0" r="r" b="b"/>
                  <a:pathLst>
                    <a:path w="177" h="356">
                      <a:moveTo>
                        <a:pt x="113" y="345"/>
                      </a:moveTo>
                      <a:lnTo>
                        <a:pt x="109" y="328"/>
                      </a:lnTo>
                      <a:lnTo>
                        <a:pt x="108" y="317"/>
                      </a:lnTo>
                      <a:lnTo>
                        <a:pt x="115" y="307"/>
                      </a:lnTo>
                      <a:lnTo>
                        <a:pt x="130" y="296"/>
                      </a:lnTo>
                      <a:lnTo>
                        <a:pt x="136" y="287"/>
                      </a:lnTo>
                      <a:lnTo>
                        <a:pt x="134" y="275"/>
                      </a:lnTo>
                      <a:lnTo>
                        <a:pt x="124" y="265"/>
                      </a:lnTo>
                      <a:lnTo>
                        <a:pt x="120" y="253"/>
                      </a:lnTo>
                      <a:lnTo>
                        <a:pt x="121" y="238"/>
                      </a:lnTo>
                      <a:lnTo>
                        <a:pt x="129" y="226"/>
                      </a:lnTo>
                      <a:lnTo>
                        <a:pt x="132" y="217"/>
                      </a:lnTo>
                      <a:lnTo>
                        <a:pt x="130" y="212"/>
                      </a:lnTo>
                      <a:lnTo>
                        <a:pt x="118" y="194"/>
                      </a:lnTo>
                      <a:lnTo>
                        <a:pt x="114" y="178"/>
                      </a:lnTo>
                      <a:lnTo>
                        <a:pt x="122" y="172"/>
                      </a:lnTo>
                      <a:lnTo>
                        <a:pt x="134" y="168"/>
                      </a:lnTo>
                      <a:lnTo>
                        <a:pt x="143" y="157"/>
                      </a:lnTo>
                      <a:lnTo>
                        <a:pt x="145" y="147"/>
                      </a:lnTo>
                      <a:lnTo>
                        <a:pt x="137" y="137"/>
                      </a:lnTo>
                      <a:lnTo>
                        <a:pt x="137" y="130"/>
                      </a:lnTo>
                      <a:lnTo>
                        <a:pt x="143" y="115"/>
                      </a:lnTo>
                      <a:lnTo>
                        <a:pt x="146" y="101"/>
                      </a:lnTo>
                      <a:lnTo>
                        <a:pt x="146" y="87"/>
                      </a:lnTo>
                      <a:lnTo>
                        <a:pt x="147" y="77"/>
                      </a:lnTo>
                      <a:lnTo>
                        <a:pt x="169" y="55"/>
                      </a:lnTo>
                      <a:lnTo>
                        <a:pt x="177" y="42"/>
                      </a:lnTo>
                      <a:lnTo>
                        <a:pt x="177" y="33"/>
                      </a:lnTo>
                      <a:lnTo>
                        <a:pt x="169" y="24"/>
                      </a:lnTo>
                      <a:lnTo>
                        <a:pt x="163" y="15"/>
                      </a:lnTo>
                      <a:lnTo>
                        <a:pt x="148" y="11"/>
                      </a:lnTo>
                      <a:lnTo>
                        <a:pt x="131" y="11"/>
                      </a:lnTo>
                      <a:lnTo>
                        <a:pt x="118" y="17"/>
                      </a:lnTo>
                      <a:lnTo>
                        <a:pt x="94" y="15"/>
                      </a:lnTo>
                      <a:lnTo>
                        <a:pt x="81" y="17"/>
                      </a:lnTo>
                      <a:lnTo>
                        <a:pt x="73" y="12"/>
                      </a:lnTo>
                      <a:lnTo>
                        <a:pt x="72" y="0"/>
                      </a:lnTo>
                      <a:lnTo>
                        <a:pt x="59" y="2"/>
                      </a:lnTo>
                      <a:lnTo>
                        <a:pt x="44" y="8"/>
                      </a:lnTo>
                      <a:lnTo>
                        <a:pt x="35" y="18"/>
                      </a:lnTo>
                      <a:lnTo>
                        <a:pt x="44" y="63"/>
                      </a:lnTo>
                      <a:lnTo>
                        <a:pt x="45" y="74"/>
                      </a:lnTo>
                      <a:lnTo>
                        <a:pt x="41" y="81"/>
                      </a:lnTo>
                      <a:lnTo>
                        <a:pt x="38" y="104"/>
                      </a:lnTo>
                      <a:lnTo>
                        <a:pt x="35" y="113"/>
                      </a:lnTo>
                      <a:lnTo>
                        <a:pt x="32" y="129"/>
                      </a:lnTo>
                      <a:lnTo>
                        <a:pt x="30" y="144"/>
                      </a:lnTo>
                      <a:lnTo>
                        <a:pt x="28" y="155"/>
                      </a:lnTo>
                      <a:lnTo>
                        <a:pt x="22" y="173"/>
                      </a:lnTo>
                      <a:lnTo>
                        <a:pt x="16" y="184"/>
                      </a:lnTo>
                      <a:lnTo>
                        <a:pt x="3" y="203"/>
                      </a:lnTo>
                      <a:lnTo>
                        <a:pt x="3" y="220"/>
                      </a:lnTo>
                      <a:lnTo>
                        <a:pt x="0" y="235"/>
                      </a:lnTo>
                      <a:lnTo>
                        <a:pt x="1" y="238"/>
                      </a:lnTo>
                      <a:lnTo>
                        <a:pt x="8" y="243"/>
                      </a:lnTo>
                      <a:lnTo>
                        <a:pt x="18" y="259"/>
                      </a:lnTo>
                      <a:lnTo>
                        <a:pt x="25" y="255"/>
                      </a:lnTo>
                      <a:lnTo>
                        <a:pt x="40" y="253"/>
                      </a:lnTo>
                      <a:lnTo>
                        <a:pt x="39" y="258"/>
                      </a:lnTo>
                      <a:lnTo>
                        <a:pt x="36" y="262"/>
                      </a:lnTo>
                      <a:lnTo>
                        <a:pt x="38" y="277"/>
                      </a:lnTo>
                      <a:lnTo>
                        <a:pt x="35" y="290"/>
                      </a:lnTo>
                      <a:lnTo>
                        <a:pt x="36" y="296"/>
                      </a:lnTo>
                      <a:lnTo>
                        <a:pt x="36" y="319"/>
                      </a:lnTo>
                      <a:lnTo>
                        <a:pt x="35" y="328"/>
                      </a:lnTo>
                      <a:lnTo>
                        <a:pt x="29" y="340"/>
                      </a:lnTo>
                      <a:lnTo>
                        <a:pt x="29" y="351"/>
                      </a:lnTo>
                      <a:lnTo>
                        <a:pt x="32" y="355"/>
                      </a:lnTo>
                      <a:lnTo>
                        <a:pt x="43" y="352"/>
                      </a:lnTo>
                      <a:lnTo>
                        <a:pt x="55" y="352"/>
                      </a:lnTo>
                      <a:lnTo>
                        <a:pt x="67" y="352"/>
                      </a:lnTo>
                      <a:lnTo>
                        <a:pt x="76" y="356"/>
                      </a:lnTo>
                      <a:lnTo>
                        <a:pt x="87" y="356"/>
                      </a:lnTo>
                      <a:lnTo>
                        <a:pt x="97" y="352"/>
                      </a:lnTo>
                      <a:lnTo>
                        <a:pt x="104" y="348"/>
                      </a:lnTo>
                      <a:lnTo>
                        <a:pt x="113" y="34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54" name="Freeform 188"/>
                <p:cNvSpPr>
                  <a:spLocks noChangeAspect="1"/>
                </p:cNvSpPr>
                <p:nvPr/>
              </p:nvSpPr>
              <p:spPr bwMode="gray">
                <a:xfrm>
                  <a:off x="4863306" y="2549872"/>
                  <a:ext cx="155575" cy="207963"/>
                </a:xfrm>
                <a:custGeom>
                  <a:avLst/>
                  <a:gdLst/>
                  <a:ahLst/>
                  <a:cxnLst>
                    <a:cxn ang="0">
                      <a:pos x="271" y="68"/>
                    </a:cxn>
                    <a:cxn ang="0">
                      <a:pos x="255" y="55"/>
                    </a:cxn>
                    <a:cxn ang="0">
                      <a:pos x="228" y="50"/>
                    </a:cxn>
                    <a:cxn ang="0">
                      <a:pos x="211" y="39"/>
                    </a:cxn>
                    <a:cxn ang="0">
                      <a:pos x="196" y="6"/>
                    </a:cxn>
                    <a:cxn ang="0">
                      <a:pos x="158" y="0"/>
                    </a:cxn>
                    <a:cxn ang="0">
                      <a:pos x="164" y="31"/>
                    </a:cxn>
                    <a:cxn ang="0">
                      <a:pos x="148" y="55"/>
                    </a:cxn>
                    <a:cxn ang="0">
                      <a:pos x="161" y="71"/>
                    </a:cxn>
                    <a:cxn ang="0">
                      <a:pos x="159" y="87"/>
                    </a:cxn>
                    <a:cxn ang="0">
                      <a:pos x="145" y="106"/>
                    </a:cxn>
                    <a:cxn ang="0">
                      <a:pos x="142" y="142"/>
                    </a:cxn>
                    <a:cxn ang="0">
                      <a:pos x="123" y="137"/>
                    </a:cxn>
                    <a:cxn ang="0">
                      <a:pos x="72" y="117"/>
                    </a:cxn>
                    <a:cxn ang="0">
                      <a:pos x="62" y="140"/>
                    </a:cxn>
                    <a:cxn ang="0">
                      <a:pos x="86" y="160"/>
                    </a:cxn>
                    <a:cxn ang="0">
                      <a:pos x="54" y="200"/>
                    </a:cxn>
                    <a:cxn ang="0">
                      <a:pos x="57" y="239"/>
                    </a:cxn>
                    <a:cxn ang="0">
                      <a:pos x="34" y="278"/>
                    </a:cxn>
                    <a:cxn ang="0">
                      <a:pos x="2" y="283"/>
                    </a:cxn>
                    <a:cxn ang="0">
                      <a:pos x="6" y="339"/>
                    </a:cxn>
                    <a:cxn ang="0">
                      <a:pos x="5" y="377"/>
                    </a:cxn>
                    <a:cxn ang="0">
                      <a:pos x="17" y="410"/>
                    </a:cxn>
                    <a:cxn ang="0">
                      <a:pos x="12" y="445"/>
                    </a:cxn>
                    <a:cxn ang="0">
                      <a:pos x="17" y="479"/>
                    </a:cxn>
                    <a:cxn ang="0">
                      <a:pos x="61" y="508"/>
                    </a:cxn>
                    <a:cxn ang="0">
                      <a:pos x="96" y="561"/>
                    </a:cxn>
                    <a:cxn ang="0">
                      <a:pos x="86" y="636"/>
                    </a:cxn>
                    <a:cxn ang="0">
                      <a:pos x="156" y="635"/>
                    </a:cxn>
                    <a:cxn ang="0">
                      <a:pos x="212" y="644"/>
                    </a:cxn>
                    <a:cxn ang="0">
                      <a:pos x="242" y="657"/>
                    </a:cxn>
                    <a:cxn ang="0">
                      <a:pos x="276" y="652"/>
                    </a:cxn>
                    <a:cxn ang="0">
                      <a:pos x="346" y="631"/>
                    </a:cxn>
                    <a:cxn ang="0">
                      <a:pos x="384" y="638"/>
                    </a:cxn>
                    <a:cxn ang="0">
                      <a:pos x="381" y="587"/>
                    </a:cxn>
                    <a:cxn ang="0">
                      <a:pos x="427" y="552"/>
                    </a:cxn>
                    <a:cxn ang="0">
                      <a:pos x="389" y="506"/>
                    </a:cxn>
                    <a:cxn ang="0">
                      <a:pos x="349" y="440"/>
                    </a:cxn>
                    <a:cxn ang="0">
                      <a:pos x="329" y="411"/>
                    </a:cxn>
                    <a:cxn ang="0">
                      <a:pos x="368" y="405"/>
                    </a:cxn>
                    <a:cxn ang="0">
                      <a:pos x="447" y="366"/>
                    </a:cxn>
                    <a:cxn ang="0">
                      <a:pos x="474" y="367"/>
                    </a:cxn>
                    <a:cxn ang="0">
                      <a:pos x="490" y="320"/>
                    </a:cxn>
                    <a:cxn ang="0">
                      <a:pos x="470" y="262"/>
                    </a:cxn>
                    <a:cxn ang="0">
                      <a:pos x="463" y="205"/>
                    </a:cxn>
                    <a:cxn ang="0">
                      <a:pos x="458" y="162"/>
                    </a:cxn>
                    <a:cxn ang="0">
                      <a:pos x="448" y="106"/>
                    </a:cxn>
                    <a:cxn ang="0">
                      <a:pos x="405" y="73"/>
                    </a:cxn>
                    <a:cxn ang="0">
                      <a:pos x="387" y="55"/>
                    </a:cxn>
                    <a:cxn ang="0">
                      <a:pos x="351" y="60"/>
                    </a:cxn>
                    <a:cxn ang="0">
                      <a:pos x="361" y="41"/>
                    </a:cxn>
                    <a:cxn ang="0">
                      <a:pos x="330" y="72"/>
                    </a:cxn>
                    <a:cxn ang="0">
                      <a:pos x="299" y="88"/>
                    </a:cxn>
                    <a:cxn ang="0">
                      <a:pos x="261" y="88"/>
                    </a:cxn>
                  </a:cxnLst>
                  <a:rect l="0" t="0" r="r" b="b"/>
                  <a:pathLst>
                    <a:path w="490" h="659">
                      <a:moveTo>
                        <a:pt x="261" y="88"/>
                      </a:moveTo>
                      <a:lnTo>
                        <a:pt x="260" y="83"/>
                      </a:lnTo>
                      <a:lnTo>
                        <a:pt x="264" y="73"/>
                      </a:lnTo>
                      <a:lnTo>
                        <a:pt x="271" y="68"/>
                      </a:lnTo>
                      <a:lnTo>
                        <a:pt x="276" y="62"/>
                      </a:lnTo>
                      <a:lnTo>
                        <a:pt x="276" y="52"/>
                      </a:lnTo>
                      <a:lnTo>
                        <a:pt x="272" y="49"/>
                      </a:lnTo>
                      <a:lnTo>
                        <a:pt x="255" y="55"/>
                      </a:lnTo>
                      <a:lnTo>
                        <a:pt x="249" y="55"/>
                      </a:lnTo>
                      <a:lnTo>
                        <a:pt x="244" y="49"/>
                      </a:lnTo>
                      <a:lnTo>
                        <a:pt x="233" y="44"/>
                      </a:lnTo>
                      <a:lnTo>
                        <a:pt x="228" y="50"/>
                      </a:lnTo>
                      <a:lnTo>
                        <a:pt x="223" y="50"/>
                      </a:lnTo>
                      <a:lnTo>
                        <a:pt x="222" y="42"/>
                      </a:lnTo>
                      <a:lnTo>
                        <a:pt x="215" y="42"/>
                      </a:lnTo>
                      <a:lnTo>
                        <a:pt x="211" y="39"/>
                      </a:lnTo>
                      <a:lnTo>
                        <a:pt x="217" y="31"/>
                      </a:lnTo>
                      <a:lnTo>
                        <a:pt x="217" y="22"/>
                      </a:lnTo>
                      <a:lnTo>
                        <a:pt x="212" y="11"/>
                      </a:lnTo>
                      <a:lnTo>
                        <a:pt x="196" y="6"/>
                      </a:lnTo>
                      <a:lnTo>
                        <a:pt x="189" y="7"/>
                      </a:lnTo>
                      <a:lnTo>
                        <a:pt x="190" y="2"/>
                      </a:lnTo>
                      <a:lnTo>
                        <a:pt x="182" y="6"/>
                      </a:lnTo>
                      <a:lnTo>
                        <a:pt x="158" y="0"/>
                      </a:lnTo>
                      <a:lnTo>
                        <a:pt x="150" y="1"/>
                      </a:lnTo>
                      <a:lnTo>
                        <a:pt x="150" y="11"/>
                      </a:lnTo>
                      <a:lnTo>
                        <a:pt x="158" y="25"/>
                      </a:lnTo>
                      <a:lnTo>
                        <a:pt x="164" y="31"/>
                      </a:lnTo>
                      <a:lnTo>
                        <a:pt x="167" y="38"/>
                      </a:lnTo>
                      <a:lnTo>
                        <a:pt x="153" y="46"/>
                      </a:lnTo>
                      <a:lnTo>
                        <a:pt x="152" y="50"/>
                      </a:lnTo>
                      <a:lnTo>
                        <a:pt x="148" y="55"/>
                      </a:lnTo>
                      <a:lnTo>
                        <a:pt x="155" y="55"/>
                      </a:lnTo>
                      <a:lnTo>
                        <a:pt x="159" y="58"/>
                      </a:lnTo>
                      <a:lnTo>
                        <a:pt x="157" y="65"/>
                      </a:lnTo>
                      <a:lnTo>
                        <a:pt x="161" y="71"/>
                      </a:lnTo>
                      <a:lnTo>
                        <a:pt x="166" y="74"/>
                      </a:lnTo>
                      <a:lnTo>
                        <a:pt x="164" y="78"/>
                      </a:lnTo>
                      <a:lnTo>
                        <a:pt x="159" y="79"/>
                      </a:lnTo>
                      <a:lnTo>
                        <a:pt x="159" y="87"/>
                      </a:lnTo>
                      <a:lnTo>
                        <a:pt x="172" y="97"/>
                      </a:lnTo>
                      <a:lnTo>
                        <a:pt x="170" y="99"/>
                      </a:lnTo>
                      <a:lnTo>
                        <a:pt x="148" y="99"/>
                      </a:lnTo>
                      <a:lnTo>
                        <a:pt x="145" y="106"/>
                      </a:lnTo>
                      <a:lnTo>
                        <a:pt x="142" y="110"/>
                      </a:lnTo>
                      <a:lnTo>
                        <a:pt x="142" y="128"/>
                      </a:lnTo>
                      <a:lnTo>
                        <a:pt x="148" y="148"/>
                      </a:lnTo>
                      <a:lnTo>
                        <a:pt x="142" y="142"/>
                      </a:lnTo>
                      <a:lnTo>
                        <a:pt x="137" y="128"/>
                      </a:lnTo>
                      <a:lnTo>
                        <a:pt x="130" y="126"/>
                      </a:lnTo>
                      <a:lnTo>
                        <a:pt x="129" y="137"/>
                      </a:lnTo>
                      <a:lnTo>
                        <a:pt x="123" y="137"/>
                      </a:lnTo>
                      <a:lnTo>
                        <a:pt x="120" y="125"/>
                      </a:lnTo>
                      <a:lnTo>
                        <a:pt x="115" y="115"/>
                      </a:lnTo>
                      <a:lnTo>
                        <a:pt x="99" y="113"/>
                      </a:lnTo>
                      <a:lnTo>
                        <a:pt x="72" y="117"/>
                      </a:lnTo>
                      <a:lnTo>
                        <a:pt x="69" y="126"/>
                      </a:lnTo>
                      <a:lnTo>
                        <a:pt x="65" y="130"/>
                      </a:lnTo>
                      <a:lnTo>
                        <a:pt x="61" y="137"/>
                      </a:lnTo>
                      <a:lnTo>
                        <a:pt x="62" y="140"/>
                      </a:lnTo>
                      <a:lnTo>
                        <a:pt x="73" y="142"/>
                      </a:lnTo>
                      <a:lnTo>
                        <a:pt x="78" y="146"/>
                      </a:lnTo>
                      <a:lnTo>
                        <a:pt x="83" y="152"/>
                      </a:lnTo>
                      <a:lnTo>
                        <a:pt x="86" y="160"/>
                      </a:lnTo>
                      <a:lnTo>
                        <a:pt x="83" y="159"/>
                      </a:lnTo>
                      <a:lnTo>
                        <a:pt x="78" y="151"/>
                      </a:lnTo>
                      <a:lnTo>
                        <a:pt x="64" y="154"/>
                      </a:lnTo>
                      <a:lnTo>
                        <a:pt x="54" y="200"/>
                      </a:lnTo>
                      <a:lnTo>
                        <a:pt x="38" y="211"/>
                      </a:lnTo>
                      <a:lnTo>
                        <a:pt x="40" y="219"/>
                      </a:lnTo>
                      <a:lnTo>
                        <a:pt x="59" y="228"/>
                      </a:lnTo>
                      <a:lnTo>
                        <a:pt x="57" y="239"/>
                      </a:lnTo>
                      <a:lnTo>
                        <a:pt x="50" y="249"/>
                      </a:lnTo>
                      <a:lnTo>
                        <a:pt x="40" y="256"/>
                      </a:lnTo>
                      <a:lnTo>
                        <a:pt x="39" y="267"/>
                      </a:lnTo>
                      <a:lnTo>
                        <a:pt x="34" y="278"/>
                      </a:lnTo>
                      <a:lnTo>
                        <a:pt x="26" y="280"/>
                      </a:lnTo>
                      <a:lnTo>
                        <a:pt x="13" y="275"/>
                      </a:lnTo>
                      <a:lnTo>
                        <a:pt x="3" y="275"/>
                      </a:lnTo>
                      <a:lnTo>
                        <a:pt x="2" y="283"/>
                      </a:lnTo>
                      <a:lnTo>
                        <a:pt x="6" y="298"/>
                      </a:lnTo>
                      <a:lnTo>
                        <a:pt x="7" y="308"/>
                      </a:lnTo>
                      <a:lnTo>
                        <a:pt x="6" y="320"/>
                      </a:lnTo>
                      <a:lnTo>
                        <a:pt x="6" y="339"/>
                      </a:lnTo>
                      <a:lnTo>
                        <a:pt x="0" y="346"/>
                      </a:lnTo>
                      <a:lnTo>
                        <a:pt x="0" y="353"/>
                      </a:lnTo>
                      <a:lnTo>
                        <a:pt x="5" y="370"/>
                      </a:lnTo>
                      <a:lnTo>
                        <a:pt x="5" y="377"/>
                      </a:lnTo>
                      <a:lnTo>
                        <a:pt x="10" y="383"/>
                      </a:lnTo>
                      <a:lnTo>
                        <a:pt x="11" y="394"/>
                      </a:lnTo>
                      <a:lnTo>
                        <a:pt x="17" y="402"/>
                      </a:lnTo>
                      <a:lnTo>
                        <a:pt x="17" y="410"/>
                      </a:lnTo>
                      <a:lnTo>
                        <a:pt x="6" y="427"/>
                      </a:lnTo>
                      <a:lnTo>
                        <a:pt x="14" y="431"/>
                      </a:lnTo>
                      <a:lnTo>
                        <a:pt x="12" y="438"/>
                      </a:lnTo>
                      <a:lnTo>
                        <a:pt x="12" y="445"/>
                      </a:lnTo>
                      <a:lnTo>
                        <a:pt x="17" y="453"/>
                      </a:lnTo>
                      <a:lnTo>
                        <a:pt x="21" y="460"/>
                      </a:lnTo>
                      <a:lnTo>
                        <a:pt x="22" y="472"/>
                      </a:lnTo>
                      <a:lnTo>
                        <a:pt x="17" y="479"/>
                      </a:lnTo>
                      <a:lnTo>
                        <a:pt x="29" y="490"/>
                      </a:lnTo>
                      <a:lnTo>
                        <a:pt x="37" y="496"/>
                      </a:lnTo>
                      <a:lnTo>
                        <a:pt x="43" y="507"/>
                      </a:lnTo>
                      <a:lnTo>
                        <a:pt x="61" y="508"/>
                      </a:lnTo>
                      <a:lnTo>
                        <a:pt x="102" y="520"/>
                      </a:lnTo>
                      <a:lnTo>
                        <a:pt x="115" y="526"/>
                      </a:lnTo>
                      <a:lnTo>
                        <a:pt x="113" y="538"/>
                      </a:lnTo>
                      <a:lnTo>
                        <a:pt x="96" y="561"/>
                      </a:lnTo>
                      <a:lnTo>
                        <a:pt x="93" y="573"/>
                      </a:lnTo>
                      <a:lnTo>
                        <a:pt x="86" y="598"/>
                      </a:lnTo>
                      <a:lnTo>
                        <a:pt x="84" y="626"/>
                      </a:lnTo>
                      <a:lnTo>
                        <a:pt x="86" y="636"/>
                      </a:lnTo>
                      <a:lnTo>
                        <a:pt x="88" y="638"/>
                      </a:lnTo>
                      <a:lnTo>
                        <a:pt x="94" y="644"/>
                      </a:lnTo>
                      <a:lnTo>
                        <a:pt x="130" y="639"/>
                      </a:lnTo>
                      <a:lnTo>
                        <a:pt x="156" y="635"/>
                      </a:lnTo>
                      <a:lnTo>
                        <a:pt x="175" y="639"/>
                      </a:lnTo>
                      <a:lnTo>
                        <a:pt x="193" y="648"/>
                      </a:lnTo>
                      <a:lnTo>
                        <a:pt x="204" y="644"/>
                      </a:lnTo>
                      <a:lnTo>
                        <a:pt x="212" y="644"/>
                      </a:lnTo>
                      <a:lnTo>
                        <a:pt x="221" y="646"/>
                      </a:lnTo>
                      <a:lnTo>
                        <a:pt x="227" y="654"/>
                      </a:lnTo>
                      <a:lnTo>
                        <a:pt x="237" y="659"/>
                      </a:lnTo>
                      <a:lnTo>
                        <a:pt x="242" y="657"/>
                      </a:lnTo>
                      <a:lnTo>
                        <a:pt x="244" y="649"/>
                      </a:lnTo>
                      <a:lnTo>
                        <a:pt x="252" y="643"/>
                      </a:lnTo>
                      <a:lnTo>
                        <a:pt x="263" y="644"/>
                      </a:lnTo>
                      <a:lnTo>
                        <a:pt x="276" y="652"/>
                      </a:lnTo>
                      <a:lnTo>
                        <a:pt x="290" y="652"/>
                      </a:lnTo>
                      <a:lnTo>
                        <a:pt x="309" y="639"/>
                      </a:lnTo>
                      <a:lnTo>
                        <a:pt x="342" y="636"/>
                      </a:lnTo>
                      <a:lnTo>
                        <a:pt x="346" y="631"/>
                      </a:lnTo>
                      <a:lnTo>
                        <a:pt x="357" y="635"/>
                      </a:lnTo>
                      <a:lnTo>
                        <a:pt x="372" y="635"/>
                      </a:lnTo>
                      <a:lnTo>
                        <a:pt x="377" y="642"/>
                      </a:lnTo>
                      <a:lnTo>
                        <a:pt x="384" y="638"/>
                      </a:lnTo>
                      <a:lnTo>
                        <a:pt x="384" y="631"/>
                      </a:lnTo>
                      <a:lnTo>
                        <a:pt x="377" y="615"/>
                      </a:lnTo>
                      <a:lnTo>
                        <a:pt x="376" y="599"/>
                      </a:lnTo>
                      <a:lnTo>
                        <a:pt x="381" y="587"/>
                      </a:lnTo>
                      <a:lnTo>
                        <a:pt x="403" y="578"/>
                      </a:lnTo>
                      <a:lnTo>
                        <a:pt x="406" y="568"/>
                      </a:lnTo>
                      <a:lnTo>
                        <a:pt x="410" y="560"/>
                      </a:lnTo>
                      <a:lnTo>
                        <a:pt x="427" y="552"/>
                      </a:lnTo>
                      <a:lnTo>
                        <a:pt x="428" y="545"/>
                      </a:lnTo>
                      <a:lnTo>
                        <a:pt x="425" y="539"/>
                      </a:lnTo>
                      <a:lnTo>
                        <a:pt x="399" y="519"/>
                      </a:lnTo>
                      <a:lnTo>
                        <a:pt x="389" y="506"/>
                      </a:lnTo>
                      <a:lnTo>
                        <a:pt x="361" y="483"/>
                      </a:lnTo>
                      <a:lnTo>
                        <a:pt x="351" y="470"/>
                      </a:lnTo>
                      <a:lnTo>
                        <a:pt x="351" y="453"/>
                      </a:lnTo>
                      <a:lnTo>
                        <a:pt x="349" y="440"/>
                      </a:lnTo>
                      <a:lnTo>
                        <a:pt x="336" y="434"/>
                      </a:lnTo>
                      <a:lnTo>
                        <a:pt x="328" y="425"/>
                      </a:lnTo>
                      <a:lnTo>
                        <a:pt x="328" y="416"/>
                      </a:lnTo>
                      <a:lnTo>
                        <a:pt x="329" y="411"/>
                      </a:lnTo>
                      <a:lnTo>
                        <a:pt x="345" y="426"/>
                      </a:lnTo>
                      <a:lnTo>
                        <a:pt x="347" y="426"/>
                      </a:lnTo>
                      <a:lnTo>
                        <a:pt x="352" y="412"/>
                      </a:lnTo>
                      <a:lnTo>
                        <a:pt x="368" y="405"/>
                      </a:lnTo>
                      <a:lnTo>
                        <a:pt x="385" y="399"/>
                      </a:lnTo>
                      <a:lnTo>
                        <a:pt x="403" y="391"/>
                      </a:lnTo>
                      <a:lnTo>
                        <a:pt x="409" y="379"/>
                      </a:lnTo>
                      <a:lnTo>
                        <a:pt x="447" y="366"/>
                      </a:lnTo>
                      <a:lnTo>
                        <a:pt x="451" y="343"/>
                      </a:lnTo>
                      <a:lnTo>
                        <a:pt x="460" y="346"/>
                      </a:lnTo>
                      <a:lnTo>
                        <a:pt x="468" y="358"/>
                      </a:lnTo>
                      <a:lnTo>
                        <a:pt x="474" y="367"/>
                      </a:lnTo>
                      <a:lnTo>
                        <a:pt x="481" y="367"/>
                      </a:lnTo>
                      <a:lnTo>
                        <a:pt x="485" y="358"/>
                      </a:lnTo>
                      <a:lnTo>
                        <a:pt x="489" y="341"/>
                      </a:lnTo>
                      <a:lnTo>
                        <a:pt x="490" y="320"/>
                      </a:lnTo>
                      <a:lnTo>
                        <a:pt x="489" y="316"/>
                      </a:lnTo>
                      <a:lnTo>
                        <a:pt x="473" y="297"/>
                      </a:lnTo>
                      <a:lnTo>
                        <a:pt x="470" y="273"/>
                      </a:lnTo>
                      <a:lnTo>
                        <a:pt x="470" y="262"/>
                      </a:lnTo>
                      <a:lnTo>
                        <a:pt x="469" y="246"/>
                      </a:lnTo>
                      <a:lnTo>
                        <a:pt x="467" y="237"/>
                      </a:lnTo>
                      <a:lnTo>
                        <a:pt x="464" y="213"/>
                      </a:lnTo>
                      <a:lnTo>
                        <a:pt x="463" y="205"/>
                      </a:lnTo>
                      <a:lnTo>
                        <a:pt x="448" y="194"/>
                      </a:lnTo>
                      <a:lnTo>
                        <a:pt x="447" y="186"/>
                      </a:lnTo>
                      <a:lnTo>
                        <a:pt x="452" y="174"/>
                      </a:lnTo>
                      <a:lnTo>
                        <a:pt x="458" y="162"/>
                      </a:lnTo>
                      <a:lnTo>
                        <a:pt x="459" y="149"/>
                      </a:lnTo>
                      <a:lnTo>
                        <a:pt x="459" y="132"/>
                      </a:lnTo>
                      <a:lnTo>
                        <a:pt x="451" y="115"/>
                      </a:lnTo>
                      <a:lnTo>
                        <a:pt x="448" y="106"/>
                      </a:lnTo>
                      <a:lnTo>
                        <a:pt x="426" y="99"/>
                      </a:lnTo>
                      <a:lnTo>
                        <a:pt x="424" y="85"/>
                      </a:lnTo>
                      <a:lnTo>
                        <a:pt x="415" y="72"/>
                      </a:lnTo>
                      <a:lnTo>
                        <a:pt x="405" y="73"/>
                      </a:lnTo>
                      <a:lnTo>
                        <a:pt x="399" y="68"/>
                      </a:lnTo>
                      <a:lnTo>
                        <a:pt x="397" y="67"/>
                      </a:lnTo>
                      <a:lnTo>
                        <a:pt x="394" y="60"/>
                      </a:lnTo>
                      <a:lnTo>
                        <a:pt x="387" y="55"/>
                      </a:lnTo>
                      <a:lnTo>
                        <a:pt x="381" y="49"/>
                      </a:lnTo>
                      <a:lnTo>
                        <a:pt x="365" y="51"/>
                      </a:lnTo>
                      <a:lnTo>
                        <a:pt x="357" y="55"/>
                      </a:lnTo>
                      <a:lnTo>
                        <a:pt x="351" y="60"/>
                      </a:lnTo>
                      <a:lnTo>
                        <a:pt x="352" y="54"/>
                      </a:lnTo>
                      <a:lnTo>
                        <a:pt x="358" y="49"/>
                      </a:lnTo>
                      <a:lnTo>
                        <a:pt x="368" y="42"/>
                      </a:lnTo>
                      <a:lnTo>
                        <a:pt x="361" y="41"/>
                      </a:lnTo>
                      <a:lnTo>
                        <a:pt x="352" y="42"/>
                      </a:lnTo>
                      <a:lnTo>
                        <a:pt x="339" y="60"/>
                      </a:lnTo>
                      <a:lnTo>
                        <a:pt x="335" y="70"/>
                      </a:lnTo>
                      <a:lnTo>
                        <a:pt x="330" y="72"/>
                      </a:lnTo>
                      <a:lnTo>
                        <a:pt x="330" y="66"/>
                      </a:lnTo>
                      <a:lnTo>
                        <a:pt x="312" y="71"/>
                      </a:lnTo>
                      <a:lnTo>
                        <a:pt x="296" y="83"/>
                      </a:lnTo>
                      <a:lnTo>
                        <a:pt x="299" y="88"/>
                      </a:lnTo>
                      <a:lnTo>
                        <a:pt x="290" y="88"/>
                      </a:lnTo>
                      <a:lnTo>
                        <a:pt x="277" y="84"/>
                      </a:lnTo>
                      <a:lnTo>
                        <a:pt x="264" y="94"/>
                      </a:lnTo>
                      <a:lnTo>
                        <a:pt x="261" y="88"/>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255" name="Group 189"/>
                <p:cNvGrpSpPr>
                  <a:grpSpLocks noChangeAspect="1"/>
                </p:cNvGrpSpPr>
                <p:nvPr/>
              </p:nvGrpSpPr>
              <p:grpSpPr bwMode="gray">
                <a:xfrm>
                  <a:off x="4679156" y="2659410"/>
                  <a:ext cx="247650" cy="244475"/>
                  <a:chOff x="2465" y="1836"/>
                  <a:chExt cx="156" cy="154"/>
                </a:xfrm>
                <a:grpFill/>
              </p:grpSpPr>
              <p:sp>
                <p:nvSpPr>
                  <p:cNvPr id="288" name="Freeform 190"/>
                  <p:cNvSpPr>
                    <a:spLocks noChangeAspect="1"/>
                  </p:cNvSpPr>
                  <p:nvPr/>
                </p:nvSpPr>
                <p:spPr bwMode="gray">
                  <a:xfrm>
                    <a:off x="2610" y="1966"/>
                    <a:ext cx="11" cy="24"/>
                  </a:xfrm>
                  <a:custGeom>
                    <a:avLst/>
                    <a:gdLst/>
                    <a:ahLst/>
                    <a:cxnLst>
                      <a:cxn ang="0">
                        <a:pos x="41" y="0"/>
                      </a:cxn>
                      <a:cxn ang="0">
                        <a:pos x="46" y="2"/>
                      </a:cxn>
                      <a:cxn ang="0">
                        <a:pos x="47" y="32"/>
                      </a:cxn>
                      <a:cxn ang="0">
                        <a:pos x="52" y="59"/>
                      </a:cxn>
                      <a:cxn ang="0">
                        <a:pos x="51" y="70"/>
                      </a:cxn>
                      <a:cxn ang="0">
                        <a:pos x="47" y="79"/>
                      </a:cxn>
                      <a:cxn ang="0">
                        <a:pos x="44" y="89"/>
                      </a:cxn>
                      <a:cxn ang="0">
                        <a:pos x="41" y="103"/>
                      </a:cxn>
                      <a:cxn ang="0">
                        <a:pos x="33" y="115"/>
                      </a:cxn>
                      <a:cxn ang="0">
                        <a:pos x="33" y="121"/>
                      </a:cxn>
                      <a:cxn ang="0">
                        <a:pos x="28" y="114"/>
                      </a:cxn>
                      <a:cxn ang="0">
                        <a:pos x="22" y="113"/>
                      </a:cxn>
                      <a:cxn ang="0">
                        <a:pos x="16" y="109"/>
                      </a:cxn>
                      <a:cxn ang="0">
                        <a:pos x="14" y="103"/>
                      </a:cxn>
                      <a:cxn ang="0">
                        <a:pos x="14" y="95"/>
                      </a:cxn>
                      <a:cxn ang="0">
                        <a:pos x="8" y="93"/>
                      </a:cxn>
                      <a:cxn ang="0">
                        <a:pos x="5" y="87"/>
                      </a:cxn>
                      <a:cxn ang="0">
                        <a:pos x="4" y="65"/>
                      </a:cxn>
                      <a:cxn ang="0">
                        <a:pos x="0" y="60"/>
                      </a:cxn>
                      <a:cxn ang="0">
                        <a:pos x="0" y="44"/>
                      </a:cxn>
                      <a:cxn ang="0">
                        <a:pos x="5" y="30"/>
                      </a:cxn>
                      <a:cxn ang="0">
                        <a:pos x="10" y="32"/>
                      </a:cxn>
                      <a:cxn ang="0">
                        <a:pos x="16" y="29"/>
                      </a:cxn>
                      <a:cxn ang="0">
                        <a:pos x="27" y="22"/>
                      </a:cxn>
                      <a:cxn ang="0">
                        <a:pos x="36" y="18"/>
                      </a:cxn>
                      <a:cxn ang="0">
                        <a:pos x="38" y="14"/>
                      </a:cxn>
                      <a:cxn ang="0">
                        <a:pos x="41" y="0"/>
                      </a:cxn>
                    </a:cxnLst>
                    <a:rect l="0" t="0" r="r" b="b"/>
                    <a:pathLst>
                      <a:path w="52" h="121">
                        <a:moveTo>
                          <a:pt x="41" y="0"/>
                        </a:moveTo>
                        <a:lnTo>
                          <a:pt x="46" y="2"/>
                        </a:lnTo>
                        <a:lnTo>
                          <a:pt x="47" y="32"/>
                        </a:lnTo>
                        <a:lnTo>
                          <a:pt x="52" y="59"/>
                        </a:lnTo>
                        <a:lnTo>
                          <a:pt x="51" y="70"/>
                        </a:lnTo>
                        <a:lnTo>
                          <a:pt x="47" y="79"/>
                        </a:lnTo>
                        <a:lnTo>
                          <a:pt x="44" y="89"/>
                        </a:lnTo>
                        <a:lnTo>
                          <a:pt x="41" y="103"/>
                        </a:lnTo>
                        <a:lnTo>
                          <a:pt x="33" y="115"/>
                        </a:lnTo>
                        <a:lnTo>
                          <a:pt x="33" y="121"/>
                        </a:lnTo>
                        <a:lnTo>
                          <a:pt x="28" y="114"/>
                        </a:lnTo>
                        <a:lnTo>
                          <a:pt x="22" y="113"/>
                        </a:lnTo>
                        <a:lnTo>
                          <a:pt x="16" y="109"/>
                        </a:lnTo>
                        <a:lnTo>
                          <a:pt x="14" y="103"/>
                        </a:lnTo>
                        <a:lnTo>
                          <a:pt x="14" y="95"/>
                        </a:lnTo>
                        <a:lnTo>
                          <a:pt x="8" y="93"/>
                        </a:lnTo>
                        <a:lnTo>
                          <a:pt x="5" y="87"/>
                        </a:lnTo>
                        <a:lnTo>
                          <a:pt x="4" y="65"/>
                        </a:lnTo>
                        <a:lnTo>
                          <a:pt x="0" y="60"/>
                        </a:lnTo>
                        <a:lnTo>
                          <a:pt x="0" y="44"/>
                        </a:lnTo>
                        <a:lnTo>
                          <a:pt x="5" y="30"/>
                        </a:lnTo>
                        <a:lnTo>
                          <a:pt x="10" y="32"/>
                        </a:lnTo>
                        <a:lnTo>
                          <a:pt x="16" y="29"/>
                        </a:lnTo>
                        <a:lnTo>
                          <a:pt x="27" y="22"/>
                        </a:lnTo>
                        <a:lnTo>
                          <a:pt x="36" y="18"/>
                        </a:lnTo>
                        <a:lnTo>
                          <a:pt x="38" y="14"/>
                        </a:lnTo>
                        <a:lnTo>
                          <a:pt x="41"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89" name="Freeform 191"/>
                  <p:cNvSpPr>
                    <a:spLocks noChangeAspect="1"/>
                  </p:cNvSpPr>
                  <p:nvPr/>
                </p:nvSpPr>
                <p:spPr bwMode="gray">
                  <a:xfrm>
                    <a:off x="2465" y="1836"/>
                    <a:ext cx="139" cy="140"/>
                  </a:xfrm>
                  <a:custGeom>
                    <a:avLst/>
                    <a:gdLst/>
                    <a:ahLst/>
                    <a:cxnLst>
                      <a:cxn ang="0">
                        <a:pos x="349" y="36"/>
                      </a:cxn>
                      <a:cxn ang="0">
                        <a:pos x="322" y="100"/>
                      </a:cxn>
                      <a:cxn ang="0">
                        <a:pos x="284" y="138"/>
                      </a:cxn>
                      <a:cxn ang="0">
                        <a:pos x="248" y="154"/>
                      </a:cxn>
                      <a:cxn ang="0">
                        <a:pos x="191" y="133"/>
                      </a:cxn>
                      <a:cxn ang="0">
                        <a:pos x="159" y="140"/>
                      </a:cxn>
                      <a:cxn ang="0">
                        <a:pos x="177" y="202"/>
                      </a:cxn>
                      <a:cxn ang="0">
                        <a:pos x="160" y="205"/>
                      </a:cxn>
                      <a:cxn ang="0">
                        <a:pos x="93" y="194"/>
                      </a:cxn>
                      <a:cxn ang="0">
                        <a:pos x="51" y="206"/>
                      </a:cxn>
                      <a:cxn ang="0">
                        <a:pos x="0" y="235"/>
                      </a:cxn>
                      <a:cxn ang="0">
                        <a:pos x="11" y="248"/>
                      </a:cxn>
                      <a:cxn ang="0">
                        <a:pos x="10" y="263"/>
                      </a:cxn>
                      <a:cxn ang="0">
                        <a:pos x="43" y="273"/>
                      </a:cxn>
                      <a:cxn ang="0">
                        <a:pos x="103" y="294"/>
                      </a:cxn>
                      <a:cxn ang="0">
                        <a:pos x="128" y="302"/>
                      </a:cxn>
                      <a:cxn ang="0">
                        <a:pos x="148" y="328"/>
                      </a:cxn>
                      <a:cxn ang="0">
                        <a:pos x="144" y="351"/>
                      </a:cxn>
                      <a:cxn ang="0">
                        <a:pos x="188" y="397"/>
                      </a:cxn>
                      <a:cxn ang="0">
                        <a:pos x="199" y="440"/>
                      </a:cxn>
                      <a:cxn ang="0">
                        <a:pos x="220" y="475"/>
                      </a:cxn>
                      <a:cxn ang="0">
                        <a:pos x="197" y="527"/>
                      </a:cxn>
                      <a:cxn ang="0">
                        <a:pos x="197" y="547"/>
                      </a:cxn>
                      <a:cxn ang="0">
                        <a:pos x="162" y="628"/>
                      </a:cxn>
                      <a:cxn ang="0">
                        <a:pos x="222" y="666"/>
                      </a:cxn>
                      <a:cxn ang="0">
                        <a:pos x="308" y="670"/>
                      </a:cxn>
                      <a:cxn ang="0">
                        <a:pos x="361" y="698"/>
                      </a:cxn>
                      <a:cxn ang="0">
                        <a:pos x="431" y="697"/>
                      </a:cxn>
                      <a:cxn ang="0">
                        <a:pos x="452" y="629"/>
                      </a:cxn>
                      <a:cxn ang="0">
                        <a:pos x="487" y="615"/>
                      </a:cxn>
                      <a:cxn ang="0">
                        <a:pos x="525" y="625"/>
                      </a:cxn>
                      <a:cxn ang="0">
                        <a:pos x="552" y="628"/>
                      </a:cxn>
                      <a:cxn ang="0">
                        <a:pos x="593" y="645"/>
                      </a:cxn>
                      <a:cxn ang="0">
                        <a:pos x="640" y="608"/>
                      </a:cxn>
                      <a:cxn ang="0">
                        <a:pos x="667" y="585"/>
                      </a:cxn>
                      <a:cxn ang="0">
                        <a:pos x="635" y="550"/>
                      </a:cxn>
                      <a:cxn ang="0">
                        <a:pos x="624" y="509"/>
                      </a:cxn>
                      <a:cxn ang="0">
                        <a:pos x="640" y="477"/>
                      </a:cxn>
                      <a:cxn ang="0">
                        <a:pos x="636" y="430"/>
                      </a:cxn>
                      <a:cxn ang="0">
                        <a:pos x="620" y="388"/>
                      </a:cxn>
                      <a:cxn ang="0">
                        <a:pos x="584" y="385"/>
                      </a:cxn>
                      <a:cxn ang="0">
                        <a:pos x="603" y="355"/>
                      </a:cxn>
                      <a:cxn ang="0">
                        <a:pos x="635" y="299"/>
                      </a:cxn>
                      <a:cxn ang="0">
                        <a:pos x="663" y="279"/>
                      </a:cxn>
                      <a:cxn ang="0">
                        <a:pos x="694" y="179"/>
                      </a:cxn>
                      <a:cxn ang="0">
                        <a:pos x="608" y="143"/>
                      </a:cxn>
                      <a:cxn ang="0">
                        <a:pos x="548" y="127"/>
                      </a:cxn>
                      <a:cxn ang="0">
                        <a:pos x="526" y="82"/>
                      </a:cxn>
                      <a:cxn ang="0">
                        <a:pos x="489" y="93"/>
                      </a:cxn>
                      <a:cxn ang="0">
                        <a:pos x="452" y="52"/>
                      </a:cxn>
                      <a:cxn ang="0">
                        <a:pos x="408" y="16"/>
                      </a:cxn>
                    </a:cxnLst>
                    <a:rect l="0" t="0" r="r" b="b"/>
                    <a:pathLst>
                      <a:path w="694" h="700">
                        <a:moveTo>
                          <a:pt x="408" y="0"/>
                        </a:moveTo>
                        <a:lnTo>
                          <a:pt x="403" y="4"/>
                        </a:lnTo>
                        <a:lnTo>
                          <a:pt x="381" y="7"/>
                        </a:lnTo>
                        <a:lnTo>
                          <a:pt x="355" y="17"/>
                        </a:lnTo>
                        <a:lnTo>
                          <a:pt x="349" y="36"/>
                        </a:lnTo>
                        <a:lnTo>
                          <a:pt x="345" y="66"/>
                        </a:lnTo>
                        <a:lnTo>
                          <a:pt x="349" y="70"/>
                        </a:lnTo>
                        <a:lnTo>
                          <a:pt x="348" y="76"/>
                        </a:lnTo>
                        <a:lnTo>
                          <a:pt x="336" y="90"/>
                        </a:lnTo>
                        <a:lnTo>
                          <a:pt x="322" y="100"/>
                        </a:lnTo>
                        <a:lnTo>
                          <a:pt x="290" y="109"/>
                        </a:lnTo>
                        <a:lnTo>
                          <a:pt x="275" y="119"/>
                        </a:lnTo>
                        <a:lnTo>
                          <a:pt x="268" y="132"/>
                        </a:lnTo>
                        <a:lnTo>
                          <a:pt x="269" y="138"/>
                        </a:lnTo>
                        <a:lnTo>
                          <a:pt x="284" y="138"/>
                        </a:lnTo>
                        <a:lnTo>
                          <a:pt x="289" y="139"/>
                        </a:lnTo>
                        <a:lnTo>
                          <a:pt x="288" y="143"/>
                        </a:lnTo>
                        <a:lnTo>
                          <a:pt x="267" y="145"/>
                        </a:lnTo>
                        <a:lnTo>
                          <a:pt x="257" y="152"/>
                        </a:lnTo>
                        <a:lnTo>
                          <a:pt x="248" y="154"/>
                        </a:lnTo>
                        <a:lnTo>
                          <a:pt x="237" y="154"/>
                        </a:lnTo>
                        <a:lnTo>
                          <a:pt x="224" y="150"/>
                        </a:lnTo>
                        <a:lnTo>
                          <a:pt x="208" y="148"/>
                        </a:lnTo>
                        <a:lnTo>
                          <a:pt x="203" y="149"/>
                        </a:lnTo>
                        <a:lnTo>
                          <a:pt x="191" y="133"/>
                        </a:lnTo>
                        <a:lnTo>
                          <a:pt x="192" y="124"/>
                        </a:lnTo>
                        <a:lnTo>
                          <a:pt x="188" y="122"/>
                        </a:lnTo>
                        <a:lnTo>
                          <a:pt x="167" y="123"/>
                        </a:lnTo>
                        <a:lnTo>
                          <a:pt x="157" y="120"/>
                        </a:lnTo>
                        <a:lnTo>
                          <a:pt x="159" y="140"/>
                        </a:lnTo>
                        <a:lnTo>
                          <a:pt x="162" y="149"/>
                        </a:lnTo>
                        <a:lnTo>
                          <a:pt x="168" y="154"/>
                        </a:lnTo>
                        <a:lnTo>
                          <a:pt x="175" y="177"/>
                        </a:lnTo>
                        <a:lnTo>
                          <a:pt x="175" y="189"/>
                        </a:lnTo>
                        <a:lnTo>
                          <a:pt x="177" y="202"/>
                        </a:lnTo>
                        <a:lnTo>
                          <a:pt x="183" y="206"/>
                        </a:lnTo>
                        <a:lnTo>
                          <a:pt x="179" y="210"/>
                        </a:lnTo>
                        <a:lnTo>
                          <a:pt x="168" y="211"/>
                        </a:lnTo>
                        <a:lnTo>
                          <a:pt x="165" y="208"/>
                        </a:lnTo>
                        <a:lnTo>
                          <a:pt x="160" y="205"/>
                        </a:lnTo>
                        <a:lnTo>
                          <a:pt x="152" y="208"/>
                        </a:lnTo>
                        <a:lnTo>
                          <a:pt x="145" y="210"/>
                        </a:lnTo>
                        <a:lnTo>
                          <a:pt x="136" y="209"/>
                        </a:lnTo>
                        <a:lnTo>
                          <a:pt x="118" y="215"/>
                        </a:lnTo>
                        <a:lnTo>
                          <a:pt x="93" y="194"/>
                        </a:lnTo>
                        <a:lnTo>
                          <a:pt x="76" y="195"/>
                        </a:lnTo>
                        <a:lnTo>
                          <a:pt x="71" y="193"/>
                        </a:lnTo>
                        <a:lnTo>
                          <a:pt x="66" y="197"/>
                        </a:lnTo>
                        <a:lnTo>
                          <a:pt x="65" y="202"/>
                        </a:lnTo>
                        <a:lnTo>
                          <a:pt x="51" y="206"/>
                        </a:lnTo>
                        <a:lnTo>
                          <a:pt x="42" y="206"/>
                        </a:lnTo>
                        <a:lnTo>
                          <a:pt x="26" y="209"/>
                        </a:lnTo>
                        <a:lnTo>
                          <a:pt x="4" y="219"/>
                        </a:lnTo>
                        <a:lnTo>
                          <a:pt x="0" y="229"/>
                        </a:lnTo>
                        <a:lnTo>
                          <a:pt x="0" y="235"/>
                        </a:lnTo>
                        <a:lnTo>
                          <a:pt x="20" y="232"/>
                        </a:lnTo>
                        <a:lnTo>
                          <a:pt x="19" y="237"/>
                        </a:lnTo>
                        <a:lnTo>
                          <a:pt x="14" y="237"/>
                        </a:lnTo>
                        <a:lnTo>
                          <a:pt x="9" y="243"/>
                        </a:lnTo>
                        <a:lnTo>
                          <a:pt x="11" y="248"/>
                        </a:lnTo>
                        <a:lnTo>
                          <a:pt x="19" y="247"/>
                        </a:lnTo>
                        <a:lnTo>
                          <a:pt x="28" y="247"/>
                        </a:lnTo>
                        <a:lnTo>
                          <a:pt x="26" y="254"/>
                        </a:lnTo>
                        <a:lnTo>
                          <a:pt x="5" y="258"/>
                        </a:lnTo>
                        <a:lnTo>
                          <a:pt x="10" y="263"/>
                        </a:lnTo>
                        <a:lnTo>
                          <a:pt x="23" y="268"/>
                        </a:lnTo>
                        <a:lnTo>
                          <a:pt x="23" y="279"/>
                        </a:lnTo>
                        <a:lnTo>
                          <a:pt x="35" y="280"/>
                        </a:lnTo>
                        <a:lnTo>
                          <a:pt x="35" y="274"/>
                        </a:lnTo>
                        <a:lnTo>
                          <a:pt x="43" y="273"/>
                        </a:lnTo>
                        <a:lnTo>
                          <a:pt x="74" y="284"/>
                        </a:lnTo>
                        <a:lnTo>
                          <a:pt x="84" y="291"/>
                        </a:lnTo>
                        <a:lnTo>
                          <a:pt x="86" y="296"/>
                        </a:lnTo>
                        <a:lnTo>
                          <a:pt x="91" y="299"/>
                        </a:lnTo>
                        <a:lnTo>
                          <a:pt x="103" y="294"/>
                        </a:lnTo>
                        <a:lnTo>
                          <a:pt x="111" y="296"/>
                        </a:lnTo>
                        <a:lnTo>
                          <a:pt x="106" y="300"/>
                        </a:lnTo>
                        <a:lnTo>
                          <a:pt x="118" y="305"/>
                        </a:lnTo>
                        <a:lnTo>
                          <a:pt x="124" y="300"/>
                        </a:lnTo>
                        <a:lnTo>
                          <a:pt x="128" y="302"/>
                        </a:lnTo>
                        <a:lnTo>
                          <a:pt x="125" y="318"/>
                        </a:lnTo>
                        <a:lnTo>
                          <a:pt x="140" y="322"/>
                        </a:lnTo>
                        <a:lnTo>
                          <a:pt x="155" y="318"/>
                        </a:lnTo>
                        <a:lnTo>
                          <a:pt x="165" y="323"/>
                        </a:lnTo>
                        <a:lnTo>
                          <a:pt x="148" y="328"/>
                        </a:lnTo>
                        <a:lnTo>
                          <a:pt x="148" y="334"/>
                        </a:lnTo>
                        <a:lnTo>
                          <a:pt x="155" y="342"/>
                        </a:lnTo>
                        <a:lnTo>
                          <a:pt x="150" y="349"/>
                        </a:lnTo>
                        <a:lnTo>
                          <a:pt x="144" y="344"/>
                        </a:lnTo>
                        <a:lnTo>
                          <a:pt x="144" y="351"/>
                        </a:lnTo>
                        <a:lnTo>
                          <a:pt x="155" y="364"/>
                        </a:lnTo>
                        <a:lnTo>
                          <a:pt x="161" y="374"/>
                        </a:lnTo>
                        <a:lnTo>
                          <a:pt x="164" y="381"/>
                        </a:lnTo>
                        <a:lnTo>
                          <a:pt x="176" y="389"/>
                        </a:lnTo>
                        <a:lnTo>
                          <a:pt x="188" y="397"/>
                        </a:lnTo>
                        <a:lnTo>
                          <a:pt x="203" y="401"/>
                        </a:lnTo>
                        <a:lnTo>
                          <a:pt x="200" y="408"/>
                        </a:lnTo>
                        <a:lnTo>
                          <a:pt x="204" y="417"/>
                        </a:lnTo>
                        <a:lnTo>
                          <a:pt x="204" y="429"/>
                        </a:lnTo>
                        <a:lnTo>
                          <a:pt x="199" y="440"/>
                        </a:lnTo>
                        <a:lnTo>
                          <a:pt x="203" y="450"/>
                        </a:lnTo>
                        <a:lnTo>
                          <a:pt x="213" y="457"/>
                        </a:lnTo>
                        <a:lnTo>
                          <a:pt x="220" y="467"/>
                        </a:lnTo>
                        <a:lnTo>
                          <a:pt x="224" y="480"/>
                        </a:lnTo>
                        <a:lnTo>
                          <a:pt x="220" y="475"/>
                        </a:lnTo>
                        <a:lnTo>
                          <a:pt x="207" y="460"/>
                        </a:lnTo>
                        <a:lnTo>
                          <a:pt x="203" y="467"/>
                        </a:lnTo>
                        <a:lnTo>
                          <a:pt x="203" y="484"/>
                        </a:lnTo>
                        <a:lnTo>
                          <a:pt x="198" y="517"/>
                        </a:lnTo>
                        <a:lnTo>
                          <a:pt x="197" y="527"/>
                        </a:lnTo>
                        <a:lnTo>
                          <a:pt x="203" y="518"/>
                        </a:lnTo>
                        <a:lnTo>
                          <a:pt x="207" y="526"/>
                        </a:lnTo>
                        <a:lnTo>
                          <a:pt x="204" y="530"/>
                        </a:lnTo>
                        <a:lnTo>
                          <a:pt x="197" y="534"/>
                        </a:lnTo>
                        <a:lnTo>
                          <a:pt x="197" y="547"/>
                        </a:lnTo>
                        <a:lnTo>
                          <a:pt x="186" y="607"/>
                        </a:lnTo>
                        <a:lnTo>
                          <a:pt x="181" y="618"/>
                        </a:lnTo>
                        <a:lnTo>
                          <a:pt x="171" y="624"/>
                        </a:lnTo>
                        <a:lnTo>
                          <a:pt x="161" y="624"/>
                        </a:lnTo>
                        <a:lnTo>
                          <a:pt x="162" y="628"/>
                        </a:lnTo>
                        <a:lnTo>
                          <a:pt x="184" y="646"/>
                        </a:lnTo>
                        <a:lnTo>
                          <a:pt x="193" y="650"/>
                        </a:lnTo>
                        <a:lnTo>
                          <a:pt x="204" y="652"/>
                        </a:lnTo>
                        <a:lnTo>
                          <a:pt x="215" y="660"/>
                        </a:lnTo>
                        <a:lnTo>
                          <a:pt x="222" y="666"/>
                        </a:lnTo>
                        <a:lnTo>
                          <a:pt x="268" y="678"/>
                        </a:lnTo>
                        <a:lnTo>
                          <a:pt x="284" y="679"/>
                        </a:lnTo>
                        <a:lnTo>
                          <a:pt x="290" y="678"/>
                        </a:lnTo>
                        <a:lnTo>
                          <a:pt x="300" y="671"/>
                        </a:lnTo>
                        <a:lnTo>
                          <a:pt x="308" y="670"/>
                        </a:lnTo>
                        <a:lnTo>
                          <a:pt x="317" y="672"/>
                        </a:lnTo>
                        <a:lnTo>
                          <a:pt x="332" y="682"/>
                        </a:lnTo>
                        <a:lnTo>
                          <a:pt x="345" y="683"/>
                        </a:lnTo>
                        <a:lnTo>
                          <a:pt x="350" y="689"/>
                        </a:lnTo>
                        <a:lnTo>
                          <a:pt x="361" y="698"/>
                        </a:lnTo>
                        <a:lnTo>
                          <a:pt x="369" y="700"/>
                        </a:lnTo>
                        <a:lnTo>
                          <a:pt x="397" y="698"/>
                        </a:lnTo>
                        <a:lnTo>
                          <a:pt x="410" y="695"/>
                        </a:lnTo>
                        <a:lnTo>
                          <a:pt x="424" y="695"/>
                        </a:lnTo>
                        <a:lnTo>
                          <a:pt x="431" y="697"/>
                        </a:lnTo>
                        <a:lnTo>
                          <a:pt x="429" y="667"/>
                        </a:lnTo>
                        <a:lnTo>
                          <a:pt x="425" y="663"/>
                        </a:lnTo>
                        <a:lnTo>
                          <a:pt x="428" y="649"/>
                        </a:lnTo>
                        <a:lnTo>
                          <a:pt x="434" y="638"/>
                        </a:lnTo>
                        <a:lnTo>
                          <a:pt x="452" y="629"/>
                        </a:lnTo>
                        <a:lnTo>
                          <a:pt x="463" y="622"/>
                        </a:lnTo>
                        <a:lnTo>
                          <a:pt x="469" y="617"/>
                        </a:lnTo>
                        <a:lnTo>
                          <a:pt x="478" y="612"/>
                        </a:lnTo>
                        <a:lnTo>
                          <a:pt x="483" y="612"/>
                        </a:lnTo>
                        <a:lnTo>
                          <a:pt x="487" y="615"/>
                        </a:lnTo>
                        <a:lnTo>
                          <a:pt x="503" y="618"/>
                        </a:lnTo>
                        <a:lnTo>
                          <a:pt x="505" y="619"/>
                        </a:lnTo>
                        <a:lnTo>
                          <a:pt x="507" y="623"/>
                        </a:lnTo>
                        <a:lnTo>
                          <a:pt x="512" y="624"/>
                        </a:lnTo>
                        <a:lnTo>
                          <a:pt x="525" y="625"/>
                        </a:lnTo>
                        <a:lnTo>
                          <a:pt x="526" y="622"/>
                        </a:lnTo>
                        <a:lnTo>
                          <a:pt x="536" y="623"/>
                        </a:lnTo>
                        <a:lnTo>
                          <a:pt x="538" y="625"/>
                        </a:lnTo>
                        <a:lnTo>
                          <a:pt x="546" y="625"/>
                        </a:lnTo>
                        <a:lnTo>
                          <a:pt x="552" y="628"/>
                        </a:lnTo>
                        <a:lnTo>
                          <a:pt x="553" y="633"/>
                        </a:lnTo>
                        <a:lnTo>
                          <a:pt x="557" y="634"/>
                        </a:lnTo>
                        <a:lnTo>
                          <a:pt x="569" y="635"/>
                        </a:lnTo>
                        <a:lnTo>
                          <a:pt x="578" y="644"/>
                        </a:lnTo>
                        <a:lnTo>
                          <a:pt x="593" y="645"/>
                        </a:lnTo>
                        <a:lnTo>
                          <a:pt x="617" y="634"/>
                        </a:lnTo>
                        <a:lnTo>
                          <a:pt x="619" y="631"/>
                        </a:lnTo>
                        <a:lnTo>
                          <a:pt x="620" y="625"/>
                        </a:lnTo>
                        <a:lnTo>
                          <a:pt x="629" y="619"/>
                        </a:lnTo>
                        <a:lnTo>
                          <a:pt x="640" y="608"/>
                        </a:lnTo>
                        <a:lnTo>
                          <a:pt x="646" y="604"/>
                        </a:lnTo>
                        <a:lnTo>
                          <a:pt x="648" y="600"/>
                        </a:lnTo>
                        <a:lnTo>
                          <a:pt x="667" y="590"/>
                        </a:lnTo>
                        <a:lnTo>
                          <a:pt x="668" y="588"/>
                        </a:lnTo>
                        <a:lnTo>
                          <a:pt x="667" y="585"/>
                        </a:lnTo>
                        <a:lnTo>
                          <a:pt x="670" y="579"/>
                        </a:lnTo>
                        <a:lnTo>
                          <a:pt x="670" y="570"/>
                        </a:lnTo>
                        <a:lnTo>
                          <a:pt x="666" y="561"/>
                        </a:lnTo>
                        <a:lnTo>
                          <a:pt x="641" y="559"/>
                        </a:lnTo>
                        <a:lnTo>
                          <a:pt x="635" y="550"/>
                        </a:lnTo>
                        <a:lnTo>
                          <a:pt x="633" y="539"/>
                        </a:lnTo>
                        <a:lnTo>
                          <a:pt x="632" y="528"/>
                        </a:lnTo>
                        <a:lnTo>
                          <a:pt x="634" y="520"/>
                        </a:lnTo>
                        <a:lnTo>
                          <a:pt x="633" y="511"/>
                        </a:lnTo>
                        <a:lnTo>
                          <a:pt x="624" y="509"/>
                        </a:lnTo>
                        <a:lnTo>
                          <a:pt x="623" y="504"/>
                        </a:lnTo>
                        <a:lnTo>
                          <a:pt x="622" y="499"/>
                        </a:lnTo>
                        <a:lnTo>
                          <a:pt x="624" y="490"/>
                        </a:lnTo>
                        <a:lnTo>
                          <a:pt x="629" y="484"/>
                        </a:lnTo>
                        <a:lnTo>
                          <a:pt x="640" y="477"/>
                        </a:lnTo>
                        <a:lnTo>
                          <a:pt x="638" y="467"/>
                        </a:lnTo>
                        <a:lnTo>
                          <a:pt x="627" y="441"/>
                        </a:lnTo>
                        <a:lnTo>
                          <a:pt x="625" y="436"/>
                        </a:lnTo>
                        <a:lnTo>
                          <a:pt x="627" y="431"/>
                        </a:lnTo>
                        <a:lnTo>
                          <a:pt x="636" y="430"/>
                        </a:lnTo>
                        <a:lnTo>
                          <a:pt x="634" y="419"/>
                        </a:lnTo>
                        <a:lnTo>
                          <a:pt x="627" y="418"/>
                        </a:lnTo>
                        <a:lnTo>
                          <a:pt x="624" y="407"/>
                        </a:lnTo>
                        <a:lnTo>
                          <a:pt x="624" y="389"/>
                        </a:lnTo>
                        <a:lnTo>
                          <a:pt x="620" y="388"/>
                        </a:lnTo>
                        <a:lnTo>
                          <a:pt x="603" y="388"/>
                        </a:lnTo>
                        <a:lnTo>
                          <a:pt x="592" y="404"/>
                        </a:lnTo>
                        <a:lnTo>
                          <a:pt x="586" y="409"/>
                        </a:lnTo>
                        <a:lnTo>
                          <a:pt x="582" y="407"/>
                        </a:lnTo>
                        <a:lnTo>
                          <a:pt x="584" y="385"/>
                        </a:lnTo>
                        <a:lnTo>
                          <a:pt x="587" y="372"/>
                        </a:lnTo>
                        <a:lnTo>
                          <a:pt x="591" y="369"/>
                        </a:lnTo>
                        <a:lnTo>
                          <a:pt x="595" y="362"/>
                        </a:lnTo>
                        <a:lnTo>
                          <a:pt x="602" y="358"/>
                        </a:lnTo>
                        <a:lnTo>
                          <a:pt x="603" y="355"/>
                        </a:lnTo>
                        <a:lnTo>
                          <a:pt x="606" y="345"/>
                        </a:lnTo>
                        <a:lnTo>
                          <a:pt x="612" y="337"/>
                        </a:lnTo>
                        <a:lnTo>
                          <a:pt x="635" y="311"/>
                        </a:lnTo>
                        <a:lnTo>
                          <a:pt x="632" y="306"/>
                        </a:lnTo>
                        <a:lnTo>
                          <a:pt x="635" y="299"/>
                        </a:lnTo>
                        <a:lnTo>
                          <a:pt x="652" y="300"/>
                        </a:lnTo>
                        <a:lnTo>
                          <a:pt x="660" y="297"/>
                        </a:lnTo>
                        <a:lnTo>
                          <a:pt x="667" y="291"/>
                        </a:lnTo>
                        <a:lnTo>
                          <a:pt x="665" y="289"/>
                        </a:lnTo>
                        <a:lnTo>
                          <a:pt x="663" y="279"/>
                        </a:lnTo>
                        <a:lnTo>
                          <a:pt x="665" y="251"/>
                        </a:lnTo>
                        <a:lnTo>
                          <a:pt x="672" y="226"/>
                        </a:lnTo>
                        <a:lnTo>
                          <a:pt x="675" y="214"/>
                        </a:lnTo>
                        <a:lnTo>
                          <a:pt x="692" y="191"/>
                        </a:lnTo>
                        <a:lnTo>
                          <a:pt x="694" y="179"/>
                        </a:lnTo>
                        <a:lnTo>
                          <a:pt x="681" y="173"/>
                        </a:lnTo>
                        <a:lnTo>
                          <a:pt x="640" y="161"/>
                        </a:lnTo>
                        <a:lnTo>
                          <a:pt x="622" y="160"/>
                        </a:lnTo>
                        <a:lnTo>
                          <a:pt x="616" y="149"/>
                        </a:lnTo>
                        <a:lnTo>
                          <a:pt x="608" y="143"/>
                        </a:lnTo>
                        <a:lnTo>
                          <a:pt x="596" y="132"/>
                        </a:lnTo>
                        <a:lnTo>
                          <a:pt x="584" y="133"/>
                        </a:lnTo>
                        <a:lnTo>
                          <a:pt x="566" y="128"/>
                        </a:lnTo>
                        <a:lnTo>
                          <a:pt x="558" y="129"/>
                        </a:lnTo>
                        <a:lnTo>
                          <a:pt x="548" y="127"/>
                        </a:lnTo>
                        <a:lnTo>
                          <a:pt x="539" y="119"/>
                        </a:lnTo>
                        <a:lnTo>
                          <a:pt x="528" y="114"/>
                        </a:lnTo>
                        <a:lnTo>
                          <a:pt x="531" y="108"/>
                        </a:lnTo>
                        <a:lnTo>
                          <a:pt x="526" y="106"/>
                        </a:lnTo>
                        <a:lnTo>
                          <a:pt x="526" y="82"/>
                        </a:lnTo>
                        <a:lnTo>
                          <a:pt x="520" y="82"/>
                        </a:lnTo>
                        <a:lnTo>
                          <a:pt x="514" y="90"/>
                        </a:lnTo>
                        <a:lnTo>
                          <a:pt x="509" y="97"/>
                        </a:lnTo>
                        <a:lnTo>
                          <a:pt x="499" y="97"/>
                        </a:lnTo>
                        <a:lnTo>
                          <a:pt x="489" y="93"/>
                        </a:lnTo>
                        <a:lnTo>
                          <a:pt x="487" y="78"/>
                        </a:lnTo>
                        <a:lnTo>
                          <a:pt x="484" y="69"/>
                        </a:lnTo>
                        <a:lnTo>
                          <a:pt x="478" y="64"/>
                        </a:lnTo>
                        <a:lnTo>
                          <a:pt x="466" y="60"/>
                        </a:lnTo>
                        <a:lnTo>
                          <a:pt x="452" y="52"/>
                        </a:lnTo>
                        <a:lnTo>
                          <a:pt x="442" y="48"/>
                        </a:lnTo>
                        <a:lnTo>
                          <a:pt x="433" y="30"/>
                        </a:lnTo>
                        <a:lnTo>
                          <a:pt x="421" y="31"/>
                        </a:lnTo>
                        <a:lnTo>
                          <a:pt x="410" y="26"/>
                        </a:lnTo>
                        <a:lnTo>
                          <a:pt x="408" y="16"/>
                        </a:lnTo>
                        <a:lnTo>
                          <a:pt x="408" y="0"/>
                        </a:lnTo>
                        <a:close/>
                      </a:path>
                    </a:pathLst>
                  </a:custGeom>
                  <a:grpFill/>
                  <a:ln w="6350" cap="flat" cmpd="sng">
                    <a:noFill/>
                    <a:prstDash val="solid"/>
                    <a:round/>
                    <a:headEnd type="none" w="med" len="med"/>
                    <a:tailEnd type="none" w="med" len="med"/>
                  </a:ln>
                  <a:effectLst/>
                </p:spPr>
                <p:txBody>
                  <a:bodyPr/>
                  <a:lstStyle/>
                  <a:p>
                    <a:endParaRPr lang="en-US" dirty="0"/>
                  </a:p>
                </p:txBody>
              </p:sp>
            </p:grpSp>
            <p:grpSp>
              <p:nvGrpSpPr>
                <p:cNvPr id="256" name="Group 192"/>
                <p:cNvGrpSpPr>
                  <a:grpSpLocks noChangeAspect="1"/>
                </p:cNvGrpSpPr>
                <p:nvPr/>
              </p:nvGrpSpPr>
              <p:grpSpPr bwMode="gray">
                <a:xfrm>
                  <a:off x="4620419" y="2430810"/>
                  <a:ext cx="171450" cy="258763"/>
                  <a:chOff x="2428" y="1692"/>
                  <a:chExt cx="108" cy="163"/>
                </a:xfrm>
                <a:grpFill/>
              </p:grpSpPr>
              <p:sp>
                <p:nvSpPr>
                  <p:cNvPr id="286" name="Freeform 193"/>
                  <p:cNvSpPr>
                    <a:spLocks noChangeAspect="1"/>
                  </p:cNvSpPr>
                  <p:nvPr/>
                </p:nvSpPr>
                <p:spPr bwMode="gray">
                  <a:xfrm>
                    <a:off x="2450" y="1692"/>
                    <a:ext cx="86" cy="163"/>
                  </a:xfrm>
                  <a:custGeom>
                    <a:avLst/>
                    <a:gdLst/>
                    <a:ahLst/>
                    <a:cxnLst>
                      <a:cxn ang="0">
                        <a:pos x="227" y="761"/>
                      </a:cxn>
                      <a:cxn ang="0">
                        <a:pos x="260" y="737"/>
                      </a:cxn>
                      <a:cxn ang="0">
                        <a:pos x="328" y="744"/>
                      </a:cxn>
                      <a:cxn ang="0">
                        <a:pos x="410" y="698"/>
                      </a:cxn>
                      <a:cxn ang="0">
                        <a:pos x="381" y="674"/>
                      </a:cxn>
                      <a:cxn ang="0">
                        <a:pos x="394" y="659"/>
                      </a:cxn>
                      <a:cxn ang="0">
                        <a:pos x="423" y="628"/>
                      </a:cxn>
                      <a:cxn ang="0">
                        <a:pos x="399" y="554"/>
                      </a:cxn>
                      <a:cxn ang="0">
                        <a:pos x="337" y="565"/>
                      </a:cxn>
                      <a:cxn ang="0">
                        <a:pos x="339" y="507"/>
                      </a:cxn>
                      <a:cxn ang="0">
                        <a:pos x="344" y="495"/>
                      </a:cxn>
                      <a:cxn ang="0">
                        <a:pos x="316" y="433"/>
                      </a:cxn>
                      <a:cxn ang="0">
                        <a:pos x="268" y="385"/>
                      </a:cxn>
                      <a:cxn ang="0">
                        <a:pos x="228" y="293"/>
                      </a:cxn>
                      <a:cxn ang="0">
                        <a:pos x="155" y="265"/>
                      </a:cxn>
                      <a:cxn ang="0">
                        <a:pos x="181" y="229"/>
                      </a:cxn>
                      <a:cxn ang="0">
                        <a:pos x="198" y="202"/>
                      </a:cxn>
                      <a:cxn ang="0">
                        <a:pos x="233" y="109"/>
                      </a:cxn>
                      <a:cxn ang="0">
                        <a:pos x="154" y="97"/>
                      </a:cxn>
                      <a:cxn ang="0">
                        <a:pos x="99" y="104"/>
                      </a:cxn>
                      <a:cxn ang="0">
                        <a:pos x="109" y="78"/>
                      </a:cxn>
                      <a:cxn ang="0">
                        <a:pos x="151" y="0"/>
                      </a:cxn>
                      <a:cxn ang="0">
                        <a:pos x="75" y="6"/>
                      </a:cxn>
                      <a:cxn ang="0">
                        <a:pos x="37" y="60"/>
                      </a:cxn>
                      <a:cxn ang="0">
                        <a:pos x="25" y="115"/>
                      </a:cxn>
                      <a:cxn ang="0">
                        <a:pos x="33" y="133"/>
                      </a:cxn>
                      <a:cxn ang="0">
                        <a:pos x="26" y="158"/>
                      </a:cxn>
                      <a:cxn ang="0">
                        <a:pos x="5" y="195"/>
                      </a:cxn>
                      <a:cxn ang="0">
                        <a:pos x="33" y="215"/>
                      </a:cxn>
                      <a:cxn ang="0">
                        <a:pos x="31" y="254"/>
                      </a:cxn>
                      <a:cxn ang="0">
                        <a:pos x="34" y="286"/>
                      </a:cxn>
                      <a:cxn ang="0">
                        <a:pos x="28" y="330"/>
                      </a:cxn>
                      <a:cxn ang="0">
                        <a:pos x="54" y="248"/>
                      </a:cxn>
                      <a:cxn ang="0">
                        <a:pos x="53" y="273"/>
                      </a:cxn>
                      <a:cxn ang="0">
                        <a:pos x="79" y="272"/>
                      </a:cxn>
                      <a:cxn ang="0">
                        <a:pos x="77" y="308"/>
                      </a:cxn>
                      <a:cxn ang="0">
                        <a:pos x="60" y="372"/>
                      </a:cxn>
                      <a:cxn ang="0">
                        <a:pos x="65" y="384"/>
                      </a:cxn>
                      <a:cxn ang="0">
                        <a:pos x="95" y="380"/>
                      </a:cxn>
                      <a:cxn ang="0">
                        <a:pos x="162" y="373"/>
                      </a:cxn>
                      <a:cxn ang="0">
                        <a:pos x="145" y="431"/>
                      </a:cxn>
                      <a:cxn ang="0">
                        <a:pos x="181" y="437"/>
                      </a:cxn>
                      <a:cxn ang="0">
                        <a:pos x="179" y="481"/>
                      </a:cxn>
                      <a:cxn ang="0">
                        <a:pos x="168" y="523"/>
                      </a:cxn>
                      <a:cxn ang="0">
                        <a:pos x="98" y="558"/>
                      </a:cxn>
                      <a:cxn ang="0">
                        <a:pos x="108" y="615"/>
                      </a:cxn>
                      <a:cxn ang="0">
                        <a:pos x="59" y="674"/>
                      </a:cxn>
                      <a:cxn ang="0">
                        <a:pos x="97" y="674"/>
                      </a:cxn>
                      <a:cxn ang="0">
                        <a:pos x="141" y="692"/>
                      </a:cxn>
                      <a:cxn ang="0">
                        <a:pos x="194" y="663"/>
                      </a:cxn>
                      <a:cxn ang="0">
                        <a:pos x="156" y="711"/>
                      </a:cxn>
                      <a:cxn ang="0">
                        <a:pos x="47" y="791"/>
                      </a:cxn>
                      <a:cxn ang="0">
                        <a:pos x="45" y="810"/>
                      </a:cxn>
                      <a:cxn ang="0">
                        <a:pos x="77" y="784"/>
                      </a:cxn>
                      <a:cxn ang="0">
                        <a:pos x="149" y="759"/>
                      </a:cxn>
                    </a:cxnLst>
                    <a:rect l="0" t="0" r="r" b="b"/>
                    <a:pathLst>
                      <a:path w="430" h="814">
                        <a:moveTo>
                          <a:pt x="199" y="767"/>
                        </a:moveTo>
                        <a:lnTo>
                          <a:pt x="200" y="768"/>
                        </a:lnTo>
                        <a:lnTo>
                          <a:pt x="203" y="762"/>
                        </a:lnTo>
                        <a:lnTo>
                          <a:pt x="212" y="760"/>
                        </a:lnTo>
                        <a:lnTo>
                          <a:pt x="222" y="764"/>
                        </a:lnTo>
                        <a:lnTo>
                          <a:pt x="227" y="761"/>
                        </a:lnTo>
                        <a:lnTo>
                          <a:pt x="225" y="754"/>
                        </a:lnTo>
                        <a:lnTo>
                          <a:pt x="251" y="754"/>
                        </a:lnTo>
                        <a:lnTo>
                          <a:pt x="253" y="750"/>
                        </a:lnTo>
                        <a:lnTo>
                          <a:pt x="259" y="748"/>
                        </a:lnTo>
                        <a:lnTo>
                          <a:pt x="260" y="743"/>
                        </a:lnTo>
                        <a:lnTo>
                          <a:pt x="260" y="737"/>
                        </a:lnTo>
                        <a:lnTo>
                          <a:pt x="267" y="741"/>
                        </a:lnTo>
                        <a:lnTo>
                          <a:pt x="274" y="744"/>
                        </a:lnTo>
                        <a:lnTo>
                          <a:pt x="283" y="741"/>
                        </a:lnTo>
                        <a:lnTo>
                          <a:pt x="285" y="745"/>
                        </a:lnTo>
                        <a:lnTo>
                          <a:pt x="290" y="750"/>
                        </a:lnTo>
                        <a:lnTo>
                          <a:pt x="328" y="744"/>
                        </a:lnTo>
                        <a:lnTo>
                          <a:pt x="339" y="746"/>
                        </a:lnTo>
                        <a:lnTo>
                          <a:pt x="388" y="733"/>
                        </a:lnTo>
                        <a:lnTo>
                          <a:pt x="389" y="729"/>
                        </a:lnTo>
                        <a:lnTo>
                          <a:pt x="410" y="713"/>
                        </a:lnTo>
                        <a:lnTo>
                          <a:pt x="413" y="702"/>
                        </a:lnTo>
                        <a:lnTo>
                          <a:pt x="410" y="698"/>
                        </a:lnTo>
                        <a:lnTo>
                          <a:pt x="386" y="698"/>
                        </a:lnTo>
                        <a:lnTo>
                          <a:pt x="373" y="697"/>
                        </a:lnTo>
                        <a:lnTo>
                          <a:pt x="373" y="689"/>
                        </a:lnTo>
                        <a:lnTo>
                          <a:pt x="369" y="682"/>
                        </a:lnTo>
                        <a:lnTo>
                          <a:pt x="378" y="679"/>
                        </a:lnTo>
                        <a:lnTo>
                          <a:pt x="381" y="674"/>
                        </a:lnTo>
                        <a:lnTo>
                          <a:pt x="386" y="668"/>
                        </a:lnTo>
                        <a:lnTo>
                          <a:pt x="383" y="665"/>
                        </a:lnTo>
                        <a:lnTo>
                          <a:pt x="377" y="663"/>
                        </a:lnTo>
                        <a:lnTo>
                          <a:pt x="383" y="658"/>
                        </a:lnTo>
                        <a:lnTo>
                          <a:pt x="391" y="655"/>
                        </a:lnTo>
                        <a:lnTo>
                          <a:pt x="394" y="659"/>
                        </a:lnTo>
                        <a:lnTo>
                          <a:pt x="403" y="657"/>
                        </a:lnTo>
                        <a:lnTo>
                          <a:pt x="404" y="651"/>
                        </a:lnTo>
                        <a:lnTo>
                          <a:pt x="403" y="642"/>
                        </a:lnTo>
                        <a:lnTo>
                          <a:pt x="408" y="642"/>
                        </a:lnTo>
                        <a:lnTo>
                          <a:pt x="415" y="638"/>
                        </a:lnTo>
                        <a:lnTo>
                          <a:pt x="423" y="628"/>
                        </a:lnTo>
                        <a:lnTo>
                          <a:pt x="429" y="608"/>
                        </a:lnTo>
                        <a:lnTo>
                          <a:pt x="430" y="593"/>
                        </a:lnTo>
                        <a:lnTo>
                          <a:pt x="426" y="577"/>
                        </a:lnTo>
                        <a:lnTo>
                          <a:pt x="418" y="563"/>
                        </a:lnTo>
                        <a:lnTo>
                          <a:pt x="408" y="557"/>
                        </a:lnTo>
                        <a:lnTo>
                          <a:pt x="399" y="554"/>
                        </a:lnTo>
                        <a:lnTo>
                          <a:pt x="387" y="554"/>
                        </a:lnTo>
                        <a:lnTo>
                          <a:pt x="365" y="557"/>
                        </a:lnTo>
                        <a:lnTo>
                          <a:pt x="355" y="572"/>
                        </a:lnTo>
                        <a:lnTo>
                          <a:pt x="350" y="567"/>
                        </a:lnTo>
                        <a:lnTo>
                          <a:pt x="340" y="566"/>
                        </a:lnTo>
                        <a:lnTo>
                          <a:pt x="337" y="565"/>
                        </a:lnTo>
                        <a:lnTo>
                          <a:pt x="340" y="555"/>
                        </a:lnTo>
                        <a:lnTo>
                          <a:pt x="353" y="540"/>
                        </a:lnTo>
                        <a:lnTo>
                          <a:pt x="355" y="534"/>
                        </a:lnTo>
                        <a:lnTo>
                          <a:pt x="355" y="525"/>
                        </a:lnTo>
                        <a:lnTo>
                          <a:pt x="345" y="512"/>
                        </a:lnTo>
                        <a:lnTo>
                          <a:pt x="339" y="507"/>
                        </a:lnTo>
                        <a:lnTo>
                          <a:pt x="335" y="501"/>
                        </a:lnTo>
                        <a:lnTo>
                          <a:pt x="330" y="498"/>
                        </a:lnTo>
                        <a:lnTo>
                          <a:pt x="317" y="485"/>
                        </a:lnTo>
                        <a:lnTo>
                          <a:pt x="321" y="482"/>
                        </a:lnTo>
                        <a:lnTo>
                          <a:pt x="332" y="492"/>
                        </a:lnTo>
                        <a:lnTo>
                          <a:pt x="344" y="495"/>
                        </a:lnTo>
                        <a:lnTo>
                          <a:pt x="345" y="493"/>
                        </a:lnTo>
                        <a:lnTo>
                          <a:pt x="343" y="477"/>
                        </a:lnTo>
                        <a:lnTo>
                          <a:pt x="335" y="471"/>
                        </a:lnTo>
                        <a:lnTo>
                          <a:pt x="326" y="459"/>
                        </a:lnTo>
                        <a:lnTo>
                          <a:pt x="323" y="444"/>
                        </a:lnTo>
                        <a:lnTo>
                          <a:pt x="316" y="433"/>
                        </a:lnTo>
                        <a:lnTo>
                          <a:pt x="311" y="423"/>
                        </a:lnTo>
                        <a:lnTo>
                          <a:pt x="301" y="410"/>
                        </a:lnTo>
                        <a:lnTo>
                          <a:pt x="290" y="405"/>
                        </a:lnTo>
                        <a:lnTo>
                          <a:pt x="276" y="402"/>
                        </a:lnTo>
                        <a:lnTo>
                          <a:pt x="273" y="399"/>
                        </a:lnTo>
                        <a:lnTo>
                          <a:pt x="268" y="385"/>
                        </a:lnTo>
                        <a:lnTo>
                          <a:pt x="260" y="374"/>
                        </a:lnTo>
                        <a:lnTo>
                          <a:pt x="254" y="361"/>
                        </a:lnTo>
                        <a:lnTo>
                          <a:pt x="252" y="350"/>
                        </a:lnTo>
                        <a:lnTo>
                          <a:pt x="248" y="312"/>
                        </a:lnTo>
                        <a:lnTo>
                          <a:pt x="240" y="305"/>
                        </a:lnTo>
                        <a:lnTo>
                          <a:pt x="228" y="293"/>
                        </a:lnTo>
                        <a:lnTo>
                          <a:pt x="221" y="282"/>
                        </a:lnTo>
                        <a:lnTo>
                          <a:pt x="193" y="266"/>
                        </a:lnTo>
                        <a:lnTo>
                          <a:pt x="188" y="265"/>
                        </a:lnTo>
                        <a:lnTo>
                          <a:pt x="171" y="271"/>
                        </a:lnTo>
                        <a:lnTo>
                          <a:pt x="156" y="267"/>
                        </a:lnTo>
                        <a:lnTo>
                          <a:pt x="155" y="265"/>
                        </a:lnTo>
                        <a:lnTo>
                          <a:pt x="157" y="258"/>
                        </a:lnTo>
                        <a:lnTo>
                          <a:pt x="163" y="251"/>
                        </a:lnTo>
                        <a:lnTo>
                          <a:pt x="172" y="249"/>
                        </a:lnTo>
                        <a:lnTo>
                          <a:pt x="182" y="249"/>
                        </a:lnTo>
                        <a:lnTo>
                          <a:pt x="192" y="244"/>
                        </a:lnTo>
                        <a:lnTo>
                          <a:pt x="181" y="229"/>
                        </a:lnTo>
                        <a:lnTo>
                          <a:pt x="176" y="228"/>
                        </a:lnTo>
                        <a:lnTo>
                          <a:pt x="174" y="222"/>
                        </a:lnTo>
                        <a:lnTo>
                          <a:pt x="183" y="223"/>
                        </a:lnTo>
                        <a:lnTo>
                          <a:pt x="189" y="218"/>
                        </a:lnTo>
                        <a:lnTo>
                          <a:pt x="195" y="210"/>
                        </a:lnTo>
                        <a:lnTo>
                          <a:pt x="198" y="202"/>
                        </a:lnTo>
                        <a:lnTo>
                          <a:pt x="211" y="183"/>
                        </a:lnTo>
                        <a:lnTo>
                          <a:pt x="212" y="173"/>
                        </a:lnTo>
                        <a:lnTo>
                          <a:pt x="216" y="160"/>
                        </a:lnTo>
                        <a:lnTo>
                          <a:pt x="220" y="145"/>
                        </a:lnTo>
                        <a:lnTo>
                          <a:pt x="233" y="129"/>
                        </a:lnTo>
                        <a:lnTo>
                          <a:pt x="233" y="109"/>
                        </a:lnTo>
                        <a:lnTo>
                          <a:pt x="230" y="100"/>
                        </a:lnTo>
                        <a:lnTo>
                          <a:pt x="214" y="99"/>
                        </a:lnTo>
                        <a:lnTo>
                          <a:pt x="200" y="102"/>
                        </a:lnTo>
                        <a:lnTo>
                          <a:pt x="178" y="98"/>
                        </a:lnTo>
                        <a:lnTo>
                          <a:pt x="166" y="100"/>
                        </a:lnTo>
                        <a:lnTo>
                          <a:pt x="154" y="97"/>
                        </a:lnTo>
                        <a:lnTo>
                          <a:pt x="118" y="109"/>
                        </a:lnTo>
                        <a:lnTo>
                          <a:pt x="111" y="116"/>
                        </a:lnTo>
                        <a:lnTo>
                          <a:pt x="106" y="113"/>
                        </a:lnTo>
                        <a:lnTo>
                          <a:pt x="108" y="105"/>
                        </a:lnTo>
                        <a:lnTo>
                          <a:pt x="108" y="102"/>
                        </a:lnTo>
                        <a:lnTo>
                          <a:pt x="99" y="104"/>
                        </a:lnTo>
                        <a:lnTo>
                          <a:pt x="99" y="99"/>
                        </a:lnTo>
                        <a:lnTo>
                          <a:pt x="114" y="95"/>
                        </a:lnTo>
                        <a:lnTo>
                          <a:pt x="124" y="86"/>
                        </a:lnTo>
                        <a:lnTo>
                          <a:pt x="107" y="84"/>
                        </a:lnTo>
                        <a:lnTo>
                          <a:pt x="108" y="77"/>
                        </a:lnTo>
                        <a:lnTo>
                          <a:pt x="109" y="78"/>
                        </a:lnTo>
                        <a:lnTo>
                          <a:pt x="119" y="66"/>
                        </a:lnTo>
                        <a:lnTo>
                          <a:pt x="139" y="54"/>
                        </a:lnTo>
                        <a:lnTo>
                          <a:pt x="147" y="39"/>
                        </a:lnTo>
                        <a:lnTo>
                          <a:pt x="161" y="30"/>
                        </a:lnTo>
                        <a:lnTo>
                          <a:pt x="163" y="4"/>
                        </a:lnTo>
                        <a:lnTo>
                          <a:pt x="151" y="0"/>
                        </a:lnTo>
                        <a:lnTo>
                          <a:pt x="138" y="4"/>
                        </a:lnTo>
                        <a:lnTo>
                          <a:pt x="124" y="8"/>
                        </a:lnTo>
                        <a:lnTo>
                          <a:pt x="112" y="8"/>
                        </a:lnTo>
                        <a:lnTo>
                          <a:pt x="96" y="12"/>
                        </a:lnTo>
                        <a:lnTo>
                          <a:pt x="95" y="11"/>
                        </a:lnTo>
                        <a:lnTo>
                          <a:pt x="75" y="6"/>
                        </a:lnTo>
                        <a:lnTo>
                          <a:pt x="64" y="9"/>
                        </a:lnTo>
                        <a:lnTo>
                          <a:pt x="54" y="27"/>
                        </a:lnTo>
                        <a:lnTo>
                          <a:pt x="54" y="41"/>
                        </a:lnTo>
                        <a:lnTo>
                          <a:pt x="42" y="43"/>
                        </a:lnTo>
                        <a:lnTo>
                          <a:pt x="43" y="57"/>
                        </a:lnTo>
                        <a:lnTo>
                          <a:pt x="37" y="60"/>
                        </a:lnTo>
                        <a:lnTo>
                          <a:pt x="39" y="65"/>
                        </a:lnTo>
                        <a:lnTo>
                          <a:pt x="47" y="73"/>
                        </a:lnTo>
                        <a:lnTo>
                          <a:pt x="20" y="88"/>
                        </a:lnTo>
                        <a:lnTo>
                          <a:pt x="20" y="109"/>
                        </a:lnTo>
                        <a:lnTo>
                          <a:pt x="27" y="113"/>
                        </a:lnTo>
                        <a:lnTo>
                          <a:pt x="25" y="115"/>
                        </a:lnTo>
                        <a:lnTo>
                          <a:pt x="18" y="114"/>
                        </a:lnTo>
                        <a:lnTo>
                          <a:pt x="16" y="115"/>
                        </a:lnTo>
                        <a:lnTo>
                          <a:pt x="16" y="130"/>
                        </a:lnTo>
                        <a:lnTo>
                          <a:pt x="22" y="131"/>
                        </a:lnTo>
                        <a:lnTo>
                          <a:pt x="34" y="129"/>
                        </a:lnTo>
                        <a:lnTo>
                          <a:pt x="33" y="133"/>
                        </a:lnTo>
                        <a:lnTo>
                          <a:pt x="27" y="136"/>
                        </a:lnTo>
                        <a:lnTo>
                          <a:pt x="33" y="138"/>
                        </a:lnTo>
                        <a:lnTo>
                          <a:pt x="28" y="147"/>
                        </a:lnTo>
                        <a:lnTo>
                          <a:pt x="27" y="151"/>
                        </a:lnTo>
                        <a:lnTo>
                          <a:pt x="28" y="157"/>
                        </a:lnTo>
                        <a:lnTo>
                          <a:pt x="26" y="158"/>
                        </a:lnTo>
                        <a:lnTo>
                          <a:pt x="22" y="163"/>
                        </a:lnTo>
                        <a:lnTo>
                          <a:pt x="22" y="167"/>
                        </a:lnTo>
                        <a:lnTo>
                          <a:pt x="18" y="170"/>
                        </a:lnTo>
                        <a:lnTo>
                          <a:pt x="16" y="178"/>
                        </a:lnTo>
                        <a:lnTo>
                          <a:pt x="16" y="192"/>
                        </a:lnTo>
                        <a:lnTo>
                          <a:pt x="5" y="195"/>
                        </a:lnTo>
                        <a:lnTo>
                          <a:pt x="0" y="197"/>
                        </a:lnTo>
                        <a:lnTo>
                          <a:pt x="0" y="201"/>
                        </a:lnTo>
                        <a:lnTo>
                          <a:pt x="10" y="202"/>
                        </a:lnTo>
                        <a:lnTo>
                          <a:pt x="11" y="211"/>
                        </a:lnTo>
                        <a:lnTo>
                          <a:pt x="23" y="222"/>
                        </a:lnTo>
                        <a:lnTo>
                          <a:pt x="33" y="215"/>
                        </a:lnTo>
                        <a:lnTo>
                          <a:pt x="43" y="206"/>
                        </a:lnTo>
                        <a:lnTo>
                          <a:pt x="44" y="205"/>
                        </a:lnTo>
                        <a:lnTo>
                          <a:pt x="45" y="206"/>
                        </a:lnTo>
                        <a:lnTo>
                          <a:pt x="45" y="212"/>
                        </a:lnTo>
                        <a:lnTo>
                          <a:pt x="33" y="243"/>
                        </a:lnTo>
                        <a:lnTo>
                          <a:pt x="31" y="254"/>
                        </a:lnTo>
                        <a:lnTo>
                          <a:pt x="31" y="259"/>
                        </a:lnTo>
                        <a:lnTo>
                          <a:pt x="28" y="264"/>
                        </a:lnTo>
                        <a:lnTo>
                          <a:pt x="26" y="275"/>
                        </a:lnTo>
                        <a:lnTo>
                          <a:pt x="26" y="283"/>
                        </a:lnTo>
                        <a:lnTo>
                          <a:pt x="32" y="282"/>
                        </a:lnTo>
                        <a:lnTo>
                          <a:pt x="34" y="286"/>
                        </a:lnTo>
                        <a:lnTo>
                          <a:pt x="33" y="292"/>
                        </a:lnTo>
                        <a:lnTo>
                          <a:pt x="25" y="307"/>
                        </a:lnTo>
                        <a:lnTo>
                          <a:pt x="20" y="331"/>
                        </a:lnTo>
                        <a:lnTo>
                          <a:pt x="20" y="334"/>
                        </a:lnTo>
                        <a:lnTo>
                          <a:pt x="26" y="334"/>
                        </a:lnTo>
                        <a:lnTo>
                          <a:pt x="28" y="330"/>
                        </a:lnTo>
                        <a:lnTo>
                          <a:pt x="32" y="318"/>
                        </a:lnTo>
                        <a:lnTo>
                          <a:pt x="43" y="291"/>
                        </a:lnTo>
                        <a:lnTo>
                          <a:pt x="42" y="277"/>
                        </a:lnTo>
                        <a:lnTo>
                          <a:pt x="39" y="270"/>
                        </a:lnTo>
                        <a:lnTo>
                          <a:pt x="38" y="266"/>
                        </a:lnTo>
                        <a:lnTo>
                          <a:pt x="54" y="248"/>
                        </a:lnTo>
                        <a:lnTo>
                          <a:pt x="54" y="254"/>
                        </a:lnTo>
                        <a:lnTo>
                          <a:pt x="47" y="271"/>
                        </a:lnTo>
                        <a:lnTo>
                          <a:pt x="47" y="282"/>
                        </a:lnTo>
                        <a:lnTo>
                          <a:pt x="49" y="278"/>
                        </a:lnTo>
                        <a:lnTo>
                          <a:pt x="52" y="277"/>
                        </a:lnTo>
                        <a:lnTo>
                          <a:pt x="53" y="273"/>
                        </a:lnTo>
                        <a:lnTo>
                          <a:pt x="55" y="271"/>
                        </a:lnTo>
                        <a:lnTo>
                          <a:pt x="61" y="276"/>
                        </a:lnTo>
                        <a:lnTo>
                          <a:pt x="64" y="275"/>
                        </a:lnTo>
                        <a:lnTo>
                          <a:pt x="64" y="261"/>
                        </a:lnTo>
                        <a:lnTo>
                          <a:pt x="72" y="266"/>
                        </a:lnTo>
                        <a:lnTo>
                          <a:pt x="79" y="272"/>
                        </a:lnTo>
                        <a:lnTo>
                          <a:pt x="74" y="273"/>
                        </a:lnTo>
                        <a:lnTo>
                          <a:pt x="71" y="278"/>
                        </a:lnTo>
                        <a:lnTo>
                          <a:pt x="69" y="283"/>
                        </a:lnTo>
                        <a:lnTo>
                          <a:pt x="68" y="298"/>
                        </a:lnTo>
                        <a:lnTo>
                          <a:pt x="71" y="303"/>
                        </a:lnTo>
                        <a:lnTo>
                          <a:pt x="77" y="308"/>
                        </a:lnTo>
                        <a:lnTo>
                          <a:pt x="79" y="319"/>
                        </a:lnTo>
                        <a:lnTo>
                          <a:pt x="74" y="328"/>
                        </a:lnTo>
                        <a:lnTo>
                          <a:pt x="69" y="341"/>
                        </a:lnTo>
                        <a:lnTo>
                          <a:pt x="61" y="355"/>
                        </a:lnTo>
                        <a:lnTo>
                          <a:pt x="59" y="363"/>
                        </a:lnTo>
                        <a:lnTo>
                          <a:pt x="60" y="372"/>
                        </a:lnTo>
                        <a:lnTo>
                          <a:pt x="54" y="367"/>
                        </a:lnTo>
                        <a:lnTo>
                          <a:pt x="52" y="372"/>
                        </a:lnTo>
                        <a:lnTo>
                          <a:pt x="59" y="395"/>
                        </a:lnTo>
                        <a:lnTo>
                          <a:pt x="64" y="399"/>
                        </a:lnTo>
                        <a:lnTo>
                          <a:pt x="66" y="398"/>
                        </a:lnTo>
                        <a:lnTo>
                          <a:pt x="65" y="384"/>
                        </a:lnTo>
                        <a:lnTo>
                          <a:pt x="66" y="380"/>
                        </a:lnTo>
                        <a:lnTo>
                          <a:pt x="70" y="379"/>
                        </a:lnTo>
                        <a:lnTo>
                          <a:pt x="87" y="391"/>
                        </a:lnTo>
                        <a:lnTo>
                          <a:pt x="92" y="394"/>
                        </a:lnTo>
                        <a:lnTo>
                          <a:pt x="95" y="388"/>
                        </a:lnTo>
                        <a:lnTo>
                          <a:pt x="95" y="380"/>
                        </a:lnTo>
                        <a:lnTo>
                          <a:pt x="119" y="383"/>
                        </a:lnTo>
                        <a:lnTo>
                          <a:pt x="135" y="374"/>
                        </a:lnTo>
                        <a:lnTo>
                          <a:pt x="136" y="372"/>
                        </a:lnTo>
                        <a:lnTo>
                          <a:pt x="144" y="368"/>
                        </a:lnTo>
                        <a:lnTo>
                          <a:pt x="165" y="371"/>
                        </a:lnTo>
                        <a:lnTo>
                          <a:pt x="162" y="373"/>
                        </a:lnTo>
                        <a:lnTo>
                          <a:pt x="158" y="373"/>
                        </a:lnTo>
                        <a:lnTo>
                          <a:pt x="150" y="380"/>
                        </a:lnTo>
                        <a:lnTo>
                          <a:pt x="138" y="406"/>
                        </a:lnTo>
                        <a:lnTo>
                          <a:pt x="135" y="413"/>
                        </a:lnTo>
                        <a:lnTo>
                          <a:pt x="138" y="421"/>
                        </a:lnTo>
                        <a:lnTo>
                          <a:pt x="145" y="431"/>
                        </a:lnTo>
                        <a:lnTo>
                          <a:pt x="149" y="438"/>
                        </a:lnTo>
                        <a:lnTo>
                          <a:pt x="150" y="439"/>
                        </a:lnTo>
                        <a:lnTo>
                          <a:pt x="151" y="437"/>
                        </a:lnTo>
                        <a:lnTo>
                          <a:pt x="158" y="449"/>
                        </a:lnTo>
                        <a:lnTo>
                          <a:pt x="172" y="444"/>
                        </a:lnTo>
                        <a:lnTo>
                          <a:pt x="181" y="437"/>
                        </a:lnTo>
                        <a:lnTo>
                          <a:pt x="184" y="438"/>
                        </a:lnTo>
                        <a:lnTo>
                          <a:pt x="181" y="444"/>
                        </a:lnTo>
                        <a:lnTo>
                          <a:pt x="179" y="461"/>
                        </a:lnTo>
                        <a:lnTo>
                          <a:pt x="174" y="468"/>
                        </a:lnTo>
                        <a:lnTo>
                          <a:pt x="169" y="479"/>
                        </a:lnTo>
                        <a:lnTo>
                          <a:pt x="179" y="481"/>
                        </a:lnTo>
                        <a:lnTo>
                          <a:pt x="174" y="490"/>
                        </a:lnTo>
                        <a:lnTo>
                          <a:pt x="168" y="506"/>
                        </a:lnTo>
                        <a:lnTo>
                          <a:pt x="172" y="509"/>
                        </a:lnTo>
                        <a:lnTo>
                          <a:pt x="177" y="513"/>
                        </a:lnTo>
                        <a:lnTo>
                          <a:pt x="173" y="514"/>
                        </a:lnTo>
                        <a:lnTo>
                          <a:pt x="168" y="523"/>
                        </a:lnTo>
                        <a:lnTo>
                          <a:pt x="128" y="522"/>
                        </a:lnTo>
                        <a:lnTo>
                          <a:pt x="115" y="529"/>
                        </a:lnTo>
                        <a:lnTo>
                          <a:pt x="102" y="540"/>
                        </a:lnTo>
                        <a:lnTo>
                          <a:pt x="79" y="565"/>
                        </a:lnTo>
                        <a:lnTo>
                          <a:pt x="84" y="568"/>
                        </a:lnTo>
                        <a:lnTo>
                          <a:pt x="98" y="558"/>
                        </a:lnTo>
                        <a:lnTo>
                          <a:pt x="109" y="556"/>
                        </a:lnTo>
                        <a:lnTo>
                          <a:pt x="111" y="565"/>
                        </a:lnTo>
                        <a:lnTo>
                          <a:pt x="112" y="585"/>
                        </a:lnTo>
                        <a:lnTo>
                          <a:pt x="113" y="589"/>
                        </a:lnTo>
                        <a:lnTo>
                          <a:pt x="119" y="593"/>
                        </a:lnTo>
                        <a:lnTo>
                          <a:pt x="108" y="615"/>
                        </a:lnTo>
                        <a:lnTo>
                          <a:pt x="79" y="636"/>
                        </a:lnTo>
                        <a:lnTo>
                          <a:pt x="48" y="652"/>
                        </a:lnTo>
                        <a:lnTo>
                          <a:pt x="50" y="654"/>
                        </a:lnTo>
                        <a:lnTo>
                          <a:pt x="52" y="660"/>
                        </a:lnTo>
                        <a:lnTo>
                          <a:pt x="56" y="671"/>
                        </a:lnTo>
                        <a:lnTo>
                          <a:pt x="59" y="674"/>
                        </a:lnTo>
                        <a:lnTo>
                          <a:pt x="65" y="675"/>
                        </a:lnTo>
                        <a:lnTo>
                          <a:pt x="72" y="671"/>
                        </a:lnTo>
                        <a:lnTo>
                          <a:pt x="82" y="663"/>
                        </a:lnTo>
                        <a:lnTo>
                          <a:pt x="91" y="659"/>
                        </a:lnTo>
                        <a:lnTo>
                          <a:pt x="95" y="660"/>
                        </a:lnTo>
                        <a:lnTo>
                          <a:pt x="97" y="674"/>
                        </a:lnTo>
                        <a:lnTo>
                          <a:pt x="101" y="678"/>
                        </a:lnTo>
                        <a:lnTo>
                          <a:pt x="113" y="678"/>
                        </a:lnTo>
                        <a:lnTo>
                          <a:pt x="120" y="671"/>
                        </a:lnTo>
                        <a:lnTo>
                          <a:pt x="123" y="670"/>
                        </a:lnTo>
                        <a:lnTo>
                          <a:pt x="127" y="673"/>
                        </a:lnTo>
                        <a:lnTo>
                          <a:pt x="141" y="692"/>
                        </a:lnTo>
                        <a:lnTo>
                          <a:pt x="147" y="694"/>
                        </a:lnTo>
                        <a:lnTo>
                          <a:pt x="156" y="694"/>
                        </a:lnTo>
                        <a:lnTo>
                          <a:pt x="162" y="689"/>
                        </a:lnTo>
                        <a:lnTo>
                          <a:pt x="166" y="682"/>
                        </a:lnTo>
                        <a:lnTo>
                          <a:pt x="179" y="675"/>
                        </a:lnTo>
                        <a:lnTo>
                          <a:pt x="194" y="663"/>
                        </a:lnTo>
                        <a:lnTo>
                          <a:pt x="195" y="670"/>
                        </a:lnTo>
                        <a:lnTo>
                          <a:pt x="190" y="678"/>
                        </a:lnTo>
                        <a:lnTo>
                          <a:pt x="174" y="697"/>
                        </a:lnTo>
                        <a:lnTo>
                          <a:pt x="172" y="705"/>
                        </a:lnTo>
                        <a:lnTo>
                          <a:pt x="168" y="708"/>
                        </a:lnTo>
                        <a:lnTo>
                          <a:pt x="156" y="711"/>
                        </a:lnTo>
                        <a:lnTo>
                          <a:pt x="124" y="711"/>
                        </a:lnTo>
                        <a:lnTo>
                          <a:pt x="109" y="713"/>
                        </a:lnTo>
                        <a:lnTo>
                          <a:pt x="104" y="724"/>
                        </a:lnTo>
                        <a:lnTo>
                          <a:pt x="95" y="730"/>
                        </a:lnTo>
                        <a:lnTo>
                          <a:pt x="88" y="745"/>
                        </a:lnTo>
                        <a:lnTo>
                          <a:pt x="47" y="791"/>
                        </a:lnTo>
                        <a:lnTo>
                          <a:pt x="31" y="800"/>
                        </a:lnTo>
                        <a:lnTo>
                          <a:pt x="28" y="809"/>
                        </a:lnTo>
                        <a:lnTo>
                          <a:pt x="28" y="813"/>
                        </a:lnTo>
                        <a:lnTo>
                          <a:pt x="31" y="807"/>
                        </a:lnTo>
                        <a:lnTo>
                          <a:pt x="34" y="804"/>
                        </a:lnTo>
                        <a:lnTo>
                          <a:pt x="45" y="810"/>
                        </a:lnTo>
                        <a:lnTo>
                          <a:pt x="50" y="809"/>
                        </a:lnTo>
                        <a:lnTo>
                          <a:pt x="54" y="814"/>
                        </a:lnTo>
                        <a:lnTo>
                          <a:pt x="58" y="809"/>
                        </a:lnTo>
                        <a:lnTo>
                          <a:pt x="60" y="800"/>
                        </a:lnTo>
                        <a:lnTo>
                          <a:pt x="71" y="796"/>
                        </a:lnTo>
                        <a:lnTo>
                          <a:pt x="77" y="784"/>
                        </a:lnTo>
                        <a:lnTo>
                          <a:pt x="107" y="783"/>
                        </a:lnTo>
                        <a:lnTo>
                          <a:pt x="127" y="791"/>
                        </a:lnTo>
                        <a:lnTo>
                          <a:pt x="134" y="791"/>
                        </a:lnTo>
                        <a:lnTo>
                          <a:pt x="141" y="782"/>
                        </a:lnTo>
                        <a:lnTo>
                          <a:pt x="145" y="760"/>
                        </a:lnTo>
                        <a:lnTo>
                          <a:pt x="149" y="759"/>
                        </a:lnTo>
                        <a:lnTo>
                          <a:pt x="156" y="759"/>
                        </a:lnTo>
                        <a:lnTo>
                          <a:pt x="166" y="754"/>
                        </a:lnTo>
                        <a:lnTo>
                          <a:pt x="182" y="750"/>
                        </a:lnTo>
                        <a:lnTo>
                          <a:pt x="199" y="76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87" name="Freeform 194"/>
                  <p:cNvSpPr>
                    <a:spLocks noChangeAspect="1"/>
                  </p:cNvSpPr>
                  <p:nvPr/>
                </p:nvSpPr>
                <p:spPr bwMode="gray">
                  <a:xfrm>
                    <a:off x="2428" y="1759"/>
                    <a:ext cx="28" cy="25"/>
                  </a:xfrm>
                  <a:custGeom>
                    <a:avLst/>
                    <a:gdLst/>
                    <a:ahLst/>
                    <a:cxnLst>
                      <a:cxn ang="0">
                        <a:pos x="28" y="36"/>
                      </a:cxn>
                      <a:cxn ang="0">
                        <a:pos x="27" y="48"/>
                      </a:cxn>
                      <a:cxn ang="0">
                        <a:pos x="21" y="58"/>
                      </a:cxn>
                      <a:cxn ang="0">
                        <a:pos x="11" y="59"/>
                      </a:cxn>
                      <a:cxn ang="0">
                        <a:pos x="11" y="72"/>
                      </a:cxn>
                      <a:cxn ang="0">
                        <a:pos x="0" y="80"/>
                      </a:cxn>
                      <a:cxn ang="0">
                        <a:pos x="16" y="91"/>
                      </a:cxn>
                      <a:cxn ang="0">
                        <a:pos x="23" y="110"/>
                      </a:cxn>
                      <a:cxn ang="0">
                        <a:pos x="34" y="115"/>
                      </a:cxn>
                      <a:cxn ang="0">
                        <a:pos x="47" y="104"/>
                      </a:cxn>
                      <a:cxn ang="0">
                        <a:pos x="53" y="93"/>
                      </a:cxn>
                      <a:cxn ang="0">
                        <a:pos x="82" y="85"/>
                      </a:cxn>
                      <a:cxn ang="0">
                        <a:pos x="97" y="99"/>
                      </a:cxn>
                      <a:cxn ang="0">
                        <a:pos x="98" y="106"/>
                      </a:cxn>
                      <a:cxn ang="0">
                        <a:pos x="98" y="121"/>
                      </a:cxn>
                      <a:cxn ang="0">
                        <a:pos x="101" y="126"/>
                      </a:cxn>
                      <a:cxn ang="0">
                        <a:pos x="103" y="126"/>
                      </a:cxn>
                      <a:cxn ang="0">
                        <a:pos x="117" y="117"/>
                      </a:cxn>
                      <a:cxn ang="0">
                        <a:pos x="119" y="107"/>
                      </a:cxn>
                      <a:cxn ang="0">
                        <a:pos x="132" y="105"/>
                      </a:cxn>
                      <a:cxn ang="0">
                        <a:pos x="138" y="97"/>
                      </a:cxn>
                      <a:cxn ang="0">
                        <a:pos x="132" y="85"/>
                      </a:cxn>
                      <a:cxn ang="0">
                        <a:pos x="130" y="78"/>
                      </a:cxn>
                      <a:cxn ang="0">
                        <a:pos x="138" y="90"/>
                      </a:cxn>
                      <a:cxn ang="0">
                        <a:pos x="140" y="79"/>
                      </a:cxn>
                      <a:cxn ang="0">
                        <a:pos x="135" y="68"/>
                      </a:cxn>
                      <a:cxn ang="0">
                        <a:pos x="130" y="66"/>
                      </a:cxn>
                      <a:cxn ang="0">
                        <a:pos x="116" y="68"/>
                      </a:cxn>
                      <a:cxn ang="0">
                        <a:pos x="122" y="57"/>
                      </a:cxn>
                      <a:cxn ang="0">
                        <a:pos x="120" y="39"/>
                      </a:cxn>
                      <a:cxn ang="0">
                        <a:pos x="112" y="27"/>
                      </a:cxn>
                      <a:cxn ang="0">
                        <a:pos x="106" y="16"/>
                      </a:cxn>
                      <a:cxn ang="0">
                        <a:pos x="89" y="10"/>
                      </a:cxn>
                      <a:cxn ang="0">
                        <a:pos x="64" y="18"/>
                      </a:cxn>
                      <a:cxn ang="0">
                        <a:pos x="58" y="24"/>
                      </a:cxn>
                      <a:cxn ang="0">
                        <a:pos x="50" y="27"/>
                      </a:cxn>
                      <a:cxn ang="0">
                        <a:pos x="48" y="24"/>
                      </a:cxn>
                      <a:cxn ang="0">
                        <a:pos x="59" y="10"/>
                      </a:cxn>
                      <a:cxn ang="0">
                        <a:pos x="57" y="7"/>
                      </a:cxn>
                      <a:cxn ang="0">
                        <a:pos x="48" y="2"/>
                      </a:cxn>
                      <a:cxn ang="0">
                        <a:pos x="39" y="0"/>
                      </a:cxn>
                      <a:cxn ang="0">
                        <a:pos x="38" y="5"/>
                      </a:cxn>
                      <a:cxn ang="0">
                        <a:pos x="36" y="8"/>
                      </a:cxn>
                      <a:cxn ang="0">
                        <a:pos x="33" y="14"/>
                      </a:cxn>
                      <a:cxn ang="0">
                        <a:pos x="34" y="20"/>
                      </a:cxn>
                      <a:cxn ang="0">
                        <a:pos x="34" y="27"/>
                      </a:cxn>
                      <a:cxn ang="0">
                        <a:pos x="33" y="34"/>
                      </a:cxn>
                      <a:cxn ang="0">
                        <a:pos x="28" y="36"/>
                      </a:cxn>
                    </a:cxnLst>
                    <a:rect l="0" t="0" r="r" b="b"/>
                    <a:pathLst>
                      <a:path w="140" h="126">
                        <a:moveTo>
                          <a:pt x="28" y="36"/>
                        </a:moveTo>
                        <a:lnTo>
                          <a:pt x="27" y="48"/>
                        </a:lnTo>
                        <a:lnTo>
                          <a:pt x="21" y="58"/>
                        </a:lnTo>
                        <a:lnTo>
                          <a:pt x="11" y="59"/>
                        </a:lnTo>
                        <a:lnTo>
                          <a:pt x="11" y="72"/>
                        </a:lnTo>
                        <a:lnTo>
                          <a:pt x="0" y="80"/>
                        </a:lnTo>
                        <a:lnTo>
                          <a:pt x="16" y="91"/>
                        </a:lnTo>
                        <a:lnTo>
                          <a:pt x="23" y="110"/>
                        </a:lnTo>
                        <a:lnTo>
                          <a:pt x="34" y="115"/>
                        </a:lnTo>
                        <a:lnTo>
                          <a:pt x="47" y="104"/>
                        </a:lnTo>
                        <a:lnTo>
                          <a:pt x="53" y="93"/>
                        </a:lnTo>
                        <a:lnTo>
                          <a:pt x="82" y="85"/>
                        </a:lnTo>
                        <a:lnTo>
                          <a:pt x="97" y="99"/>
                        </a:lnTo>
                        <a:lnTo>
                          <a:pt x="98" y="106"/>
                        </a:lnTo>
                        <a:lnTo>
                          <a:pt x="98" y="121"/>
                        </a:lnTo>
                        <a:lnTo>
                          <a:pt x="101" y="126"/>
                        </a:lnTo>
                        <a:lnTo>
                          <a:pt x="103" y="126"/>
                        </a:lnTo>
                        <a:lnTo>
                          <a:pt x="117" y="117"/>
                        </a:lnTo>
                        <a:lnTo>
                          <a:pt x="119" y="107"/>
                        </a:lnTo>
                        <a:lnTo>
                          <a:pt x="132" y="105"/>
                        </a:lnTo>
                        <a:lnTo>
                          <a:pt x="138" y="97"/>
                        </a:lnTo>
                        <a:lnTo>
                          <a:pt x="132" y="85"/>
                        </a:lnTo>
                        <a:lnTo>
                          <a:pt x="130" y="78"/>
                        </a:lnTo>
                        <a:lnTo>
                          <a:pt x="138" y="90"/>
                        </a:lnTo>
                        <a:lnTo>
                          <a:pt x="140" y="79"/>
                        </a:lnTo>
                        <a:lnTo>
                          <a:pt x="135" y="68"/>
                        </a:lnTo>
                        <a:lnTo>
                          <a:pt x="130" y="66"/>
                        </a:lnTo>
                        <a:lnTo>
                          <a:pt x="116" y="68"/>
                        </a:lnTo>
                        <a:lnTo>
                          <a:pt x="122" y="57"/>
                        </a:lnTo>
                        <a:lnTo>
                          <a:pt x="120" y="39"/>
                        </a:lnTo>
                        <a:lnTo>
                          <a:pt x="112" y="27"/>
                        </a:lnTo>
                        <a:lnTo>
                          <a:pt x="106" y="16"/>
                        </a:lnTo>
                        <a:lnTo>
                          <a:pt x="89" y="10"/>
                        </a:lnTo>
                        <a:lnTo>
                          <a:pt x="64" y="18"/>
                        </a:lnTo>
                        <a:lnTo>
                          <a:pt x="58" y="24"/>
                        </a:lnTo>
                        <a:lnTo>
                          <a:pt x="50" y="27"/>
                        </a:lnTo>
                        <a:lnTo>
                          <a:pt x="48" y="24"/>
                        </a:lnTo>
                        <a:lnTo>
                          <a:pt x="59" y="10"/>
                        </a:lnTo>
                        <a:lnTo>
                          <a:pt x="57" y="7"/>
                        </a:lnTo>
                        <a:lnTo>
                          <a:pt x="48" y="2"/>
                        </a:lnTo>
                        <a:lnTo>
                          <a:pt x="39" y="0"/>
                        </a:lnTo>
                        <a:lnTo>
                          <a:pt x="38" y="5"/>
                        </a:lnTo>
                        <a:lnTo>
                          <a:pt x="36" y="8"/>
                        </a:lnTo>
                        <a:lnTo>
                          <a:pt x="33" y="14"/>
                        </a:lnTo>
                        <a:lnTo>
                          <a:pt x="34" y="20"/>
                        </a:lnTo>
                        <a:lnTo>
                          <a:pt x="34" y="27"/>
                        </a:lnTo>
                        <a:lnTo>
                          <a:pt x="33" y="34"/>
                        </a:lnTo>
                        <a:lnTo>
                          <a:pt x="28" y="36"/>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257" name="Freeform 195"/>
                <p:cNvSpPr>
                  <a:spLocks noChangeAspect="1"/>
                </p:cNvSpPr>
                <p:nvPr/>
              </p:nvSpPr>
              <p:spPr bwMode="gray">
                <a:xfrm>
                  <a:off x="4580731" y="2540347"/>
                  <a:ext cx="74613" cy="109538"/>
                </a:xfrm>
                <a:custGeom>
                  <a:avLst/>
                  <a:gdLst/>
                  <a:ahLst/>
                  <a:cxnLst>
                    <a:cxn ang="0">
                      <a:pos x="223" y="97"/>
                    </a:cxn>
                    <a:cxn ang="0">
                      <a:pos x="178" y="84"/>
                    </a:cxn>
                    <a:cxn ang="0">
                      <a:pos x="148" y="100"/>
                    </a:cxn>
                    <a:cxn ang="0">
                      <a:pos x="136" y="63"/>
                    </a:cxn>
                    <a:cxn ang="0">
                      <a:pos x="152" y="39"/>
                    </a:cxn>
                    <a:cxn ang="0">
                      <a:pos x="152" y="2"/>
                    </a:cxn>
                    <a:cxn ang="0">
                      <a:pos x="135" y="6"/>
                    </a:cxn>
                    <a:cxn ang="0">
                      <a:pos x="113" y="18"/>
                    </a:cxn>
                    <a:cxn ang="0">
                      <a:pos x="108" y="34"/>
                    </a:cxn>
                    <a:cxn ang="0">
                      <a:pos x="88" y="53"/>
                    </a:cxn>
                    <a:cxn ang="0">
                      <a:pos x="104" y="60"/>
                    </a:cxn>
                    <a:cxn ang="0">
                      <a:pos x="120" y="63"/>
                    </a:cxn>
                    <a:cxn ang="0">
                      <a:pos x="99" y="87"/>
                    </a:cxn>
                    <a:cxn ang="0">
                      <a:pos x="65" y="97"/>
                    </a:cxn>
                    <a:cxn ang="0">
                      <a:pos x="31" y="96"/>
                    </a:cxn>
                    <a:cxn ang="0">
                      <a:pos x="23" y="118"/>
                    </a:cxn>
                    <a:cxn ang="0">
                      <a:pos x="43" y="130"/>
                    </a:cxn>
                    <a:cxn ang="0">
                      <a:pos x="24" y="154"/>
                    </a:cxn>
                    <a:cxn ang="0">
                      <a:pos x="23" y="173"/>
                    </a:cxn>
                    <a:cxn ang="0">
                      <a:pos x="40" y="179"/>
                    </a:cxn>
                    <a:cxn ang="0">
                      <a:pos x="78" y="192"/>
                    </a:cxn>
                    <a:cxn ang="0">
                      <a:pos x="54" y="209"/>
                    </a:cxn>
                    <a:cxn ang="0">
                      <a:pos x="32" y="248"/>
                    </a:cxn>
                    <a:cxn ang="0">
                      <a:pos x="81" y="238"/>
                    </a:cxn>
                    <a:cxn ang="0">
                      <a:pos x="56" y="249"/>
                    </a:cxn>
                    <a:cxn ang="0">
                      <a:pos x="29" y="274"/>
                    </a:cxn>
                    <a:cxn ang="0">
                      <a:pos x="15" y="279"/>
                    </a:cxn>
                    <a:cxn ang="0">
                      <a:pos x="0" y="291"/>
                    </a:cxn>
                    <a:cxn ang="0">
                      <a:pos x="13" y="299"/>
                    </a:cxn>
                    <a:cxn ang="0">
                      <a:pos x="11" y="314"/>
                    </a:cxn>
                    <a:cxn ang="0">
                      <a:pos x="38" y="312"/>
                    </a:cxn>
                    <a:cxn ang="0">
                      <a:pos x="16" y="334"/>
                    </a:cxn>
                    <a:cxn ang="0">
                      <a:pos x="48" y="328"/>
                    </a:cxn>
                    <a:cxn ang="0">
                      <a:pos x="33" y="338"/>
                    </a:cxn>
                    <a:cxn ang="0">
                      <a:pos x="44" y="340"/>
                    </a:cxn>
                    <a:cxn ang="0">
                      <a:pos x="60" y="343"/>
                    </a:cxn>
                    <a:cxn ang="0">
                      <a:pos x="102" y="329"/>
                    </a:cxn>
                    <a:cxn ang="0">
                      <a:pos x="109" y="308"/>
                    </a:cxn>
                    <a:cxn ang="0">
                      <a:pos x="119" y="317"/>
                    </a:cxn>
                    <a:cxn ang="0">
                      <a:pos x="145" y="306"/>
                    </a:cxn>
                    <a:cxn ang="0">
                      <a:pos x="153" y="291"/>
                    </a:cxn>
                    <a:cxn ang="0">
                      <a:pos x="201" y="281"/>
                    </a:cxn>
                    <a:cxn ang="0">
                      <a:pos x="218" y="278"/>
                    </a:cxn>
                    <a:cxn ang="0">
                      <a:pos x="225" y="236"/>
                    </a:cxn>
                    <a:cxn ang="0">
                      <a:pos x="231" y="197"/>
                    </a:cxn>
                    <a:cxn ang="0">
                      <a:pos x="233" y="160"/>
                    </a:cxn>
                    <a:cxn ang="0">
                      <a:pos x="226" y="117"/>
                    </a:cxn>
                  </a:cxnLst>
                  <a:rect l="0" t="0" r="r" b="b"/>
                  <a:pathLst>
                    <a:path w="233" h="345">
                      <a:moveTo>
                        <a:pt x="226" y="117"/>
                      </a:moveTo>
                      <a:lnTo>
                        <a:pt x="223" y="112"/>
                      </a:lnTo>
                      <a:lnTo>
                        <a:pt x="223" y="97"/>
                      </a:lnTo>
                      <a:lnTo>
                        <a:pt x="222" y="90"/>
                      </a:lnTo>
                      <a:lnTo>
                        <a:pt x="207" y="76"/>
                      </a:lnTo>
                      <a:lnTo>
                        <a:pt x="178" y="84"/>
                      </a:lnTo>
                      <a:lnTo>
                        <a:pt x="172" y="95"/>
                      </a:lnTo>
                      <a:lnTo>
                        <a:pt x="159" y="106"/>
                      </a:lnTo>
                      <a:lnTo>
                        <a:pt x="148" y="100"/>
                      </a:lnTo>
                      <a:lnTo>
                        <a:pt x="141" y="82"/>
                      </a:lnTo>
                      <a:lnTo>
                        <a:pt x="125" y="71"/>
                      </a:lnTo>
                      <a:lnTo>
                        <a:pt x="136" y="63"/>
                      </a:lnTo>
                      <a:lnTo>
                        <a:pt x="136" y="50"/>
                      </a:lnTo>
                      <a:lnTo>
                        <a:pt x="146" y="49"/>
                      </a:lnTo>
                      <a:lnTo>
                        <a:pt x="152" y="39"/>
                      </a:lnTo>
                      <a:lnTo>
                        <a:pt x="153" y="27"/>
                      </a:lnTo>
                      <a:lnTo>
                        <a:pt x="155" y="22"/>
                      </a:lnTo>
                      <a:lnTo>
                        <a:pt x="152" y="2"/>
                      </a:lnTo>
                      <a:lnTo>
                        <a:pt x="151" y="0"/>
                      </a:lnTo>
                      <a:lnTo>
                        <a:pt x="145" y="1"/>
                      </a:lnTo>
                      <a:lnTo>
                        <a:pt x="135" y="6"/>
                      </a:lnTo>
                      <a:lnTo>
                        <a:pt x="131" y="4"/>
                      </a:lnTo>
                      <a:lnTo>
                        <a:pt x="121" y="11"/>
                      </a:lnTo>
                      <a:lnTo>
                        <a:pt x="113" y="18"/>
                      </a:lnTo>
                      <a:lnTo>
                        <a:pt x="108" y="20"/>
                      </a:lnTo>
                      <a:lnTo>
                        <a:pt x="105" y="30"/>
                      </a:lnTo>
                      <a:lnTo>
                        <a:pt x="108" y="34"/>
                      </a:lnTo>
                      <a:lnTo>
                        <a:pt x="107" y="37"/>
                      </a:lnTo>
                      <a:lnTo>
                        <a:pt x="99" y="45"/>
                      </a:lnTo>
                      <a:lnTo>
                        <a:pt x="88" y="53"/>
                      </a:lnTo>
                      <a:lnTo>
                        <a:pt x="91" y="59"/>
                      </a:lnTo>
                      <a:lnTo>
                        <a:pt x="99" y="59"/>
                      </a:lnTo>
                      <a:lnTo>
                        <a:pt x="104" y="60"/>
                      </a:lnTo>
                      <a:lnTo>
                        <a:pt x="110" y="59"/>
                      </a:lnTo>
                      <a:lnTo>
                        <a:pt x="119" y="59"/>
                      </a:lnTo>
                      <a:lnTo>
                        <a:pt x="120" y="63"/>
                      </a:lnTo>
                      <a:lnTo>
                        <a:pt x="117" y="71"/>
                      </a:lnTo>
                      <a:lnTo>
                        <a:pt x="98" y="84"/>
                      </a:lnTo>
                      <a:lnTo>
                        <a:pt x="99" y="87"/>
                      </a:lnTo>
                      <a:lnTo>
                        <a:pt x="98" y="95"/>
                      </a:lnTo>
                      <a:lnTo>
                        <a:pt x="83" y="93"/>
                      </a:lnTo>
                      <a:lnTo>
                        <a:pt x="65" y="97"/>
                      </a:lnTo>
                      <a:lnTo>
                        <a:pt x="61" y="90"/>
                      </a:lnTo>
                      <a:lnTo>
                        <a:pt x="37" y="87"/>
                      </a:lnTo>
                      <a:lnTo>
                        <a:pt x="31" y="96"/>
                      </a:lnTo>
                      <a:lnTo>
                        <a:pt x="26" y="104"/>
                      </a:lnTo>
                      <a:lnTo>
                        <a:pt x="29" y="120"/>
                      </a:lnTo>
                      <a:lnTo>
                        <a:pt x="23" y="118"/>
                      </a:lnTo>
                      <a:lnTo>
                        <a:pt x="15" y="119"/>
                      </a:lnTo>
                      <a:lnTo>
                        <a:pt x="21" y="128"/>
                      </a:lnTo>
                      <a:lnTo>
                        <a:pt x="43" y="130"/>
                      </a:lnTo>
                      <a:lnTo>
                        <a:pt x="44" y="136"/>
                      </a:lnTo>
                      <a:lnTo>
                        <a:pt x="28" y="146"/>
                      </a:lnTo>
                      <a:lnTo>
                        <a:pt x="24" y="154"/>
                      </a:lnTo>
                      <a:lnTo>
                        <a:pt x="17" y="158"/>
                      </a:lnTo>
                      <a:lnTo>
                        <a:pt x="17" y="166"/>
                      </a:lnTo>
                      <a:lnTo>
                        <a:pt x="23" y="173"/>
                      </a:lnTo>
                      <a:lnTo>
                        <a:pt x="28" y="174"/>
                      </a:lnTo>
                      <a:lnTo>
                        <a:pt x="28" y="179"/>
                      </a:lnTo>
                      <a:lnTo>
                        <a:pt x="40" y="179"/>
                      </a:lnTo>
                      <a:lnTo>
                        <a:pt x="43" y="186"/>
                      </a:lnTo>
                      <a:lnTo>
                        <a:pt x="75" y="187"/>
                      </a:lnTo>
                      <a:lnTo>
                        <a:pt x="78" y="192"/>
                      </a:lnTo>
                      <a:lnTo>
                        <a:pt x="74" y="197"/>
                      </a:lnTo>
                      <a:lnTo>
                        <a:pt x="61" y="201"/>
                      </a:lnTo>
                      <a:lnTo>
                        <a:pt x="54" y="209"/>
                      </a:lnTo>
                      <a:lnTo>
                        <a:pt x="53" y="224"/>
                      </a:lnTo>
                      <a:lnTo>
                        <a:pt x="48" y="233"/>
                      </a:lnTo>
                      <a:lnTo>
                        <a:pt x="32" y="248"/>
                      </a:lnTo>
                      <a:lnTo>
                        <a:pt x="65" y="243"/>
                      </a:lnTo>
                      <a:lnTo>
                        <a:pt x="81" y="227"/>
                      </a:lnTo>
                      <a:lnTo>
                        <a:pt x="81" y="238"/>
                      </a:lnTo>
                      <a:lnTo>
                        <a:pt x="89" y="240"/>
                      </a:lnTo>
                      <a:lnTo>
                        <a:pt x="91" y="241"/>
                      </a:lnTo>
                      <a:lnTo>
                        <a:pt x="56" y="249"/>
                      </a:lnTo>
                      <a:lnTo>
                        <a:pt x="42" y="251"/>
                      </a:lnTo>
                      <a:lnTo>
                        <a:pt x="31" y="268"/>
                      </a:lnTo>
                      <a:lnTo>
                        <a:pt x="29" y="274"/>
                      </a:lnTo>
                      <a:lnTo>
                        <a:pt x="27" y="278"/>
                      </a:lnTo>
                      <a:lnTo>
                        <a:pt x="21" y="276"/>
                      </a:lnTo>
                      <a:lnTo>
                        <a:pt x="15" y="279"/>
                      </a:lnTo>
                      <a:lnTo>
                        <a:pt x="8" y="278"/>
                      </a:lnTo>
                      <a:lnTo>
                        <a:pt x="2" y="283"/>
                      </a:lnTo>
                      <a:lnTo>
                        <a:pt x="0" y="291"/>
                      </a:lnTo>
                      <a:lnTo>
                        <a:pt x="24" y="289"/>
                      </a:lnTo>
                      <a:lnTo>
                        <a:pt x="26" y="294"/>
                      </a:lnTo>
                      <a:lnTo>
                        <a:pt x="13" y="299"/>
                      </a:lnTo>
                      <a:lnTo>
                        <a:pt x="5" y="308"/>
                      </a:lnTo>
                      <a:lnTo>
                        <a:pt x="3" y="314"/>
                      </a:lnTo>
                      <a:lnTo>
                        <a:pt x="11" y="314"/>
                      </a:lnTo>
                      <a:lnTo>
                        <a:pt x="13" y="319"/>
                      </a:lnTo>
                      <a:lnTo>
                        <a:pt x="16" y="319"/>
                      </a:lnTo>
                      <a:lnTo>
                        <a:pt x="38" y="312"/>
                      </a:lnTo>
                      <a:lnTo>
                        <a:pt x="38" y="318"/>
                      </a:lnTo>
                      <a:lnTo>
                        <a:pt x="29" y="323"/>
                      </a:lnTo>
                      <a:lnTo>
                        <a:pt x="16" y="334"/>
                      </a:lnTo>
                      <a:lnTo>
                        <a:pt x="19" y="334"/>
                      </a:lnTo>
                      <a:lnTo>
                        <a:pt x="45" y="326"/>
                      </a:lnTo>
                      <a:lnTo>
                        <a:pt x="48" y="328"/>
                      </a:lnTo>
                      <a:lnTo>
                        <a:pt x="45" y="334"/>
                      </a:lnTo>
                      <a:lnTo>
                        <a:pt x="39" y="334"/>
                      </a:lnTo>
                      <a:lnTo>
                        <a:pt x="33" y="338"/>
                      </a:lnTo>
                      <a:lnTo>
                        <a:pt x="34" y="340"/>
                      </a:lnTo>
                      <a:lnTo>
                        <a:pt x="34" y="345"/>
                      </a:lnTo>
                      <a:lnTo>
                        <a:pt x="44" y="340"/>
                      </a:lnTo>
                      <a:lnTo>
                        <a:pt x="51" y="339"/>
                      </a:lnTo>
                      <a:lnTo>
                        <a:pt x="55" y="341"/>
                      </a:lnTo>
                      <a:lnTo>
                        <a:pt x="60" y="343"/>
                      </a:lnTo>
                      <a:lnTo>
                        <a:pt x="67" y="338"/>
                      </a:lnTo>
                      <a:lnTo>
                        <a:pt x="74" y="338"/>
                      </a:lnTo>
                      <a:lnTo>
                        <a:pt x="102" y="329"/>
                      </a:lnTo>
                      <a:lnTo>
                        <a:pt x="109" y="323"/>
                      </a:lnTo>
                      <a:lnTo>
                        <a:pt x="110" y="316"/>
                      </a:lnTo>
                      <a:lnTo>
                        <a:pt x="109" y="308"/>
                      </a:lnTo>
                      <a:lnTo>
                        <a:pt x="113" y="310"/>
                      </a:lnTo>
                      <a:lnTo>
                        <a:pt x="115" y="316"/>
                      </a:lnTo>
                      <a:lnTo>
                        <a:pt x="119" y="317"/>
                      </a:lnTo>
                      <a:lnTo>
                        <a:pt x="131" y="311"/>
                      </a:lnTo>
                      <a:lnTo>
                        <a:pt x="135" y="305"/>
                      </a:lnTo>
                      <a:lnTo>
                        <a:pt x="145" y="306"/>
                      </a:lnTo>
                      <a:lnTo>
                        <a:pt x="148" y="301"/>
                      </a:lnTo>
                      <a:lnTo>
                        <a:pt x="151" y="295"/>
                      </a:lnTo>
                      <a:lnTo>
                        <a:pt x="153" y="291"/>
                      </a:lnTo>
                      <a:lnTo>
                        <a:pt x="177" y="286"/>
                      </a:lnTo>
                      <a:lnTo>
                        <a:pt x="189" y="281"/>
                      </a:lnTo>
                      <a:lnTo>
                        <a:pt x="201" y="281"/>
                      </a:lnTo>
                      <a:lnTo>
                        <a:pt x="209" y="285"/>
                      </a:lnTo>
                      <a:lnTo>
                        <a:pt x="216" y="285"/>
                      </a:lnTo>
                      <a:lnTo>
                        <a:pt x="218" y="278"/>
                      </a:lnTo>
                      <a:lnTo>
                        <a:pt x="215" y="269"/>
                      </a:lnTo>
                      <a:lnTo>
                        <a:pt x="222" y="251"/>
                      </a:lnTo>
                      <a:lnTo>
                        <a:pt x="225" y="236"/>
                      </a:lnTo>
                      <a:lnTo>
                        <a:pt x="231" y="225"/>
                      </a:lnTo>
                      <a:lnTo>
                        <a:pt x="233" y="216"/>
                      </a:lnTo>
                      <a:lnTo>
                        <a:pt x="231" y="197"/>
                      </a:lnTo>
                      <a:lnTo>
                        <a:pt x="227" y="178"/>
                      </a:lnTo>
                      <a:lnTo>
                        <a:pt x="231" y="176"/>
                      </a:lnTo>
                      <a:lnTo>
                        <a:pt x="233" y="160"/>
                      </a:lnTo>
                      <a:lnTo>
                        <a:pt x="220" y="128"/>
                      </a:lnTo>
                      <a:lnTo>
                        <a:pt x="220" y="119"/>
                      </a:lnTo>
                      <a:lnTo>
                        <a:pt x="226" y="11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58" name="Freeform 196"/>
                <p:cNvSpPr>
                  <a:spLocks noChangeAspect="1"/>
                </p:cNvSpPr>
                <p:nvPr/>
              </p:nvSpPr>
              <p:spPr bwMode="gray">
                <a:xfrm>
                  <a:off x="5144294" y="2622897"/>
                  <a:ext cx="315913" cy="209550"/>
                </a:xfrm>
                <a:custGeom>
                  <a:avLst/>
                  <a:gdLst/>
                  <a:ahLst/>
                  <a:cxnLst>
                    <a:cxn ang="0">
                      <a:pos x="148" y="384"/>
                    </a:cxn>
                    <a:cxn ang="0">
                      <a:pos x="40" y="377"/>
                    </a:cxn>
                    <a:cxn ang="0">
                      <a:pos x="19" y="282"/>
                    </a:cxn>
                    <a:cxn ang="0">
                      <a:pos x="85" y="184"/>
                    </a:cxn>
                    <a:cxn ang="0">
                      <a:pos x="84" y="95"/>
                    </a:cxn>
                    <a:cxn ang="0">
                      <a:pos x="121" y="51"/>
                    </a:cxn>
                    <a:cxn ang="0">
                      <a:pos x="219" y="44"/>
                    </a:cxn>
                    <a:cxn ang="0">
                      <a:pos x="275" y="67"/>
                    </a:cxn>
                    <a:cxn ang="0">
                      <a:pos x="328" y="77"/>
                    </a:cxn>
                    <a:cxn ang="0">
                      <a:pos x="386" y="70"/>
                    </a:cxn>
                    <a:cxn ang="0">
                      <a:pos x="449" y="86"/>
                    </a:cxn>
                    <a:cxn ang="0">
                      <a:pos x="473" y="52"/>
                    </a:cxn>
                    <a:cxn ang="0">
                      <a:pos x="537" y="18"/>
                    </a:cxn>
                    <a:cxn ang="0">
                      <a:pos x="589" y="6"/>
                    </a:cxn>
                    <a:cxn ang="0">
                      <a:pos x="662" y="25"/>
                    </a:cxn>
                    <a:cxn ang="0">
                      <a:pos x="667" y="72"/>
                    </a:cxn>
                    <a:cxn ang="0">
                      <a:pos x="720" y="105"/>
                    </a:cxn>
                    <a:cxn ang="0">
                      <a:pos x="759" y="165"/>
                    </a:cxn>
                    <a:cxn ang="0">
                      <a:pos x="842" y="163"/>
                    </a:cxn>
                    <a:cxn ang="0">
                      <a:pos x="896" y="199"/>
                    </a:cxn>
                    <a:cxn ang="0">
                      <a:pos x="958" y="223"/>
                    </a:cxn>
                    <a:cxn ang="0">
                      <a:pos x="987" y="282"/>
                    </a:cxn>
                    <a:cxn ang="0">
                      <a:pos x="968" y="320"/>
                    </a:cxn>
                    <a:cxn ang="0">
                      <a:pos x="963" y="389"/>
                    </a:cxn>
                    <a:cxn ang="0">
                      <a:pos x="888" y="419"/>
                    </a:cxn>
                    <a:cxn ang="0">
                      <a:pos x="817" y="465"/>
                    </a:cxn>
                    <a:cxn ang="0">
                      <a:pos x="757" y="485"/>
                    </a:cxn>
                    <a:cxn ang="0">
                      <a:pos x="725" y="517"/>
                    </a:cxn>
                    <a:cxn ang="0">
                      <a:pos x="709" y="545"/>
                    </a:cxn>
                    <a:cxn ang="0">
                      <a:pos x="687" y="534"/>
                    </a:cxn>
                    <a:cxn ang="0">
                      <a:pos x="666" y="507"/>
                    </a:cxn>
                    <a:cxn ang="0">
                      <a:pos x="660" y="527"/>
                    </a:cxn>
                    <a:cxn ang="0">
                      <a:pos x="684" y="539"/>
                    </a:cxn>
                    <a:cxn ang="0">
                      <a:pos x="708" y="559"/>
                    </a:cxn>
                    <a:cxn ang="0">
                      <a:pos x="750" y="590"/>
                    </a:cxn>
                    <a:cxn ang="0">
                      <a:pos x="799" y="584"/>
                    </a:cxn>
                    <a:cxn ang="0">
                      <a:pos x="723" y="619"/>
                    </a:cxn>
                    <a:cxn ang="0">
                      <a:pos x="680" y="646"/>
                    </a:cxn>
                    <a:cxn ang="0">
                      <a:pos x="632" y="638"/>
                    </a:cxn>
                    <a:cxn ang="0">
                      <a:pos x="607" y="590"/>
                    </a:cxn>
                    <a:cxn ang="0">
                      <a:pos x="613" y="550"/>
                    </a:cxn>
                    <a:cxn ang="0">
                      <a:pos x="618" y="524"/>
                    </a:cxn>
                    <a:cxn ang="0">
                      <a:pos x="557" y="518"/>
                    </a:cxn>
                    <a:cxn ang="0">
                      <a:pos x="528" y="496"/>
                    </a:cxn>
                    <a:cxn ang="0">
                      <a:pos x="543" y="471"/>
                    </a:cxn>
                    <a:cxn ang="0">
                      <a:pos x="492" y="489"/>
                    </a:cxn>
                    <a:cxn ang="0">
                      <a:pos x="450" y="509"/>
                    </a:cxn>
                    <a:cxn ang="0">
                      <a:pos x="434" y="547"/>
                    </a:cxn>
                    <a:cxn ang="0">
                      <a:pos x="418" y="566"/>
                    </a:cxn>
                    <a:cxn ang="0">
                      <a:pos x="368" y="592"/>
                    </a:cxn>
                    <a:cxn ang="0">
                      <a:pos x="352" y="560"/>
                    </a:cxn>
                    <a:cxn ang="0">
                      <a:pos x="382" y="498"/>
                    </a:cxn>
                    <a:cxn ang="0">
                      <a:pos x="431" y="484"/>
                    </a:cxn>
                    <a:cxn ang="0">
                      <a:pos x="406" y="423"/>
                    </a:cxn>
                    <a:cxn ang="0">
                      <a:pos x="387" y="369"/>
                    </a:cxn>
                    <a:cxn ang="0">
                      <a:pos x="310" y="339"/>
                    </a:cxn>
                  </a:cxnLst>
                  <a:rect l="0" t="0" r="r" b="b"/>
                  <a:pathLst>
                    <a:path w="995" h="658">
                      <a:moveTo>
                        <a:pt x="248" y="353"/>
                      </a:moveTo>
                      <a:lnTo>
                        <a:pt x="242" y="352"/>
                      </a:lnTo>
                      <a:lnTo>
                        <a:pt x="208" y="373"/>
                      </a:lnTo>
                      <a:lnTo>
                        <a:pt x="189" y="374"/>
                      </a:lnTo>
                      <a:lnTo>
                        <a:pt x="173" y="378"/>
                      </a:lnTo>
                      <a:lnTo>
                        <a:pt x="157" y="389"/>
                      </a:lnTo>
                      <a:lnTo>
                        <a:pt x="148" y="384"/>
                      </a:lnTo>
                      <a:lnTo>
                        <a:pt x="137" y="374"/>
                      </a:lnTo>
                      <a:lnTo>
                        <a:pt x="121" y="376"/>
                      </a:lnTo>
                      <a:lnTo>
                        <a:pt x="106" y="379"/>
                      </a:lnTo>
                      <a:lnTo>
                        <a:pt x="83" y="377"/>
                      </a:lnTo>
                      <a:lnTo>
                        <a:pt x="64" y="374"/>
                      </a:lnTo>
                      <a:lnTo>
                        <a:pt x="47" y="374"/>
                      </a:lnTo>
                      <a:lnTo>
                        <a:pt x="40" y="377"/>
                      </a:lnTo>
                      <a:lnTo>
                        <a:pt x="36" y="367"/>
                      </a:lnTo>
                      <a:lnTo>
                        <a:pt x="27" y="358"/>
                      </a:lnTo>
                      <a:lnTo>
                        <a:pt x="15" y="348"/>
                      </a:lnTo>
                      <a:lnTo>
                        <a:pt x="0" y="341"/>
                      </a:lnTo>
                      <a:lnTo>
                        <a:pt x="6" y="318"/>
                      </a:lnTo>
                      <a:lnTo>
                        <a:pt x="17" y="288"/>
                      </a:lnTo>
                      <a:lnTo>
                        <a:pt x="19" y="282"/>
                      </a:lnTo>
                      <a:lnTo>
                        <a:pt x="24" y="283"/>
                      </a:lnTo>
                      <a:lnTo>
                        <a:pt x="33" y="281"/>
                      </a:lnTo>
                      <a:lnTo>
                        <a:pt x="31" y="269"/>
                      </a:lnTo>
                      <a:lnTo>
                        <a:pt x="33" y="254"/>
                      </a:lnTo>
                      <a:lnTo>
                        <a:pt x="51" y="216"/>
                      </a:lnTo>
                      <a:lnTo>
                        <a:pt x="65" y="197"/>
                      </a:lnTo>
                      <a:lnTo>
                        <a:pt x="85" y="184"/>
                      </a:lnTo>
                      <a:lnTo>
                        <a:pt x="103" y="169"/>
                      </a:lnTo>
                      <a:lnTo>
                        <a:pt x="108" y="156"/>
                      </a:lnTo>
                      <a:lnTo>
                        <a:pt x="102" y="140"/>
                      </a:lnTo>
                      <a:lnTo>
                        <a:pt x="103" y="129"/>
                      </a:lnTo>
                      <a:lnTo>
                        <a:pt x="92" y="118"/>
                      </a:lnTo>
                      <a:lnTo>
                        <a:pt x="91" y="114"/>
                      </a:lnTo>
                      <a:lnTo>
                        <a:pt x="84" y="95"/>
                      </a:lnTo>
                      <a:lnTo>
                        <a:pt x="83" y="83"/>
                      </a:lnTo>
                      <a:lnTo>
                        <a:pt x="76" y="71"/>
                      </a:lnTo>
                      <a:lnTo>
                        <a:pt x="83" y="65"/>
                      </a:lnTo>
                      <a:lnTo>
                        <a:pt x="91" y="64"/>
                      </a:lnTo>
                      <a:lnTo>
                        <a:pt x="100" y="65"/>
                      </a:lnTo>
                      <a:lnTo>
                        <a:pt x="114" y="57"/>
                      </a:lnTo>
                      <a:lnTo>
                        <a:pt x="121" y="51"/>
                      </a:lnTo>
                      <a:lnTo>
                        <a:pt x="123" y="44"/>
                      </a:lnTo>
                      <a:lnTo>
                        <a:pt x="130" y="40"/>
                      </a:lnTo>
                      <a:lnTo>
                        <a:pt x="172" y="34"/>
                      </a:lnTo>
                      <a:lnTo>
                        <a:pt x="180" y="37"/>
                      </a:lnTo>
                      <a:lnTo>
                        <a:pt x="197" y="38"/>
                      </a:lnTo>
                      <a:lnTo>
                        <a:pt x="205" y="35"/>
                      </a:lnTo>
                      <a:lnTo>
                        <a:pt x="219" y="44"/>
                      </a:lnTo>
                      <a:lnTo>
                        <a:pt x="235" y="49"/>
                      </a:lnTo>
                      <a:lnTo>
                        <a:pt x="243" y="50"/>
                      </a:lnTo>
                      <a:lnTo>
                        <a:pt x="252" y="49"/>
                      </a:lnTo>
                      <a:lnTo>
                        <a:pt x="258" y="52"/>
                      </a:lnTo>
                      <a:lnTo>
                        <a:pt x="267" y="55"/>
                      </a:lnTo>
                      <a:lnTo>
                        <a:pt x="274" y="59"/>
                      </a:lnTo>
                      <a:lnTo>
                        <a:pt x="275" y="67"/>
                      </a:lnTo>
                      <a:lnTo>
                        <a:pt x="282" y="72"/>
                      </a:lnTo>
                      <a:lnTo>
                        <a:pt x="297" y="71"/>
                      </a:lnTo>
                      <a:lnTo>
                        <a:pt x="299" y="79"/>
                      </a:lnTo>
                      <a:lnTo>
                        <a:pt x="306" y="86"/>
                      </a:lnTo>
                      <a:lnTo>
                        <a:pt x="312" y="79"/>
                      </a:lnTo>
                      <a:lnTo>
                        <a:pt x="320" y="77"/>
                      </a:lnTo>
                      <a:lnTo>
                        <a:pt x="328" y="77"/>
                      </a:lnTo>
                      <a:lnTo>
                        <a:pt x="334" y="71"/>
                      </a:lnTo>
                      <a:lnTo>
                        <a:pt x="340" y="76"/>
                      </a:lnTo>
                      <a:lnTo>
                        <a:pt x="349" y="78"/>
                      </a:lnTo>
                      <a:lnTo>
                        <a:pt x="356" y="76"/>
                      </a:lnTo>
                      <a:lnTo>
                        <a:pt x="361" y="83"/>
                      </a:lnTo>
                      <a:lnTo>
                        <a:pt x="369" y="88"/>
                      </a:lnTo>
                      <a:lnTo>
                        <a:pt x="386" y="70"/>
                      </a:lnTo>
                      <a:lnTo>
                        <a:pt x="398" y="79"/>
                      </a:lnTo>
                      <a:lnTo>
                        <a:pt x="402" y="87"/>
                      </a:lnTo>
                      <a:lnTo>
                        <a:pt x="408" y="93"/>
                      </a:lnTo>
                      <a:lnTo>
                        <a:pt x="415" y="88"/>
                      </a:lnTo>
                      <a:lnTo>
                        <a:pt x="424" y="88"/>
                      </a:lnTo>
                      <a:lnTo>
                        <a:pt x="440" y="86"/>
                      </a:lnTo>
                      <a:lnTo>
                        <a:pt x="449" y="86"/>
                      </a:lnTo>
                      <a:lnTo>
                        <a:pt x="456" y="89"/>
                      </a:lnTo>
                      <a:lnTo>
                        <a:pt x="461" y="95"/>
                      </a:lnTo>
                      <a:lnTo>
                        <a:pt x="469" y="93"/>
                      </a:lnTo>
                      <a:lnTo>
                        <a:pt x="473" y="86"/>
                      </a:lnTo>
                      <a:lnTo>
                        <a:pt x="471" y="70"/>
                      </a:lnTo>
                      <a:lnTo>
                        <a:pt x="473" y="61"/>
                      </a:lnTo>
                      <a:lnTo>
                        <a:pt x="473" y="52"/>
                      </a:lnTo>
                      <a:lnTo>
                        <a:pt x="476" y="44"/>
                      </a:lnTo>
                      <a:lnTo>
                        <a:pt x="494" y="27"/>
                      </a:lnTo>
                      <a:lnTo>
                        <a:pt x="501" y="23"/>
                      </a:lnTo>
                      <a:lnTo>
                        <a:pt x="510" y="23"/>
                      </a:lnTo>
                      <a:lnTo>
                        <a:pt x="517" y="18"/>
                      </a:lnTo>
                      <a:lnTo>
                        <a:pt x="537" y="18"/>
                      </a:lnTo>
                      <a:lnTo>
                        <a:pt x="537" y="18"/>
                      </a:lnTo>
                      <a:lnTo>
                        <a:pt x="543" y="23"/>
                      </a:lnTo>
                      <a:lnTo>
                        <a:pt x="551" y="25"/>
                      </a:lnTo>
                      <a:lnTo>
                        <a:pt x="558" y="22"/>
                      </a:lnTo>
                      <a:lnTo>
                        <a:pt x="563" y="16"/>
                      </a:lnTo>
                      <a:lnTo>
                        <a:pt x="565" y="7"/>
                      </a:lnTo>
                      <a:lnTo>
                        <a:pt x="573" y="2"/>
                      </a:lnTo>
                      <a:lnTo>
                        <a:pt x="589" y="6"/>
                      </a:lnTo>
                      <a:lnTo>
                        <a:pt x="597" y="6"/>
                      </a:lnTo>
                      <a:lnTo>
                        <a:pt x="613" y="1"/>
                      </a:lnTo>
                      <a:lnTo>
                        <a:pt x="629" y="3"/>
                      </a:lnTo>
                      <a:lnTo>
                        <a:pt x="645" y="0"/>
                      </a:lnTo>
                      <a:lnTo>
                        <a:pt x="657" y="9"/>
                      </a:lnTo>
                      <a:lnTo>
                        <a:pt x="662" y="17"/>
                      </a:lnTo>
                      <a:lnTo>
                        <a:pt x="662" y="25"/>
                      </a:lnTo>
                      <a:lnTo>
                        <a:pt x="675" y="37"/>
                      </a:lnTo>
                      <a:lnTo>
                        <a:pt x="680" y="43"/>
                      </a:lnTo>
                      <a:lnTo>
                        <a:pt x="680" y="52"/>
                      </a:lnTo>
                      <a:lnTo>
                        <a:pt x="671" y="56"/>
                      </a:lnTo>
                      <a:lnTo>
                        <a:pt x="664" y="57"/>
                      </a:lnTo>
                      <a:lnTo>
                        <a:pt x="667" y="65"/>
                      </a:lnTo>
                      <a:lnTo>
                        <a:pt x="667" y="72"/>
                      </a:lnTo>
                      <a:lnTo>
                        <a:pt x="671" y="88"/>
                      </a:lnTo>
                      <a:lnTo>
                        <a:pt x="678" y="93"/>
                      </a:lnTo>
                      <a:lnTo>
                        <a:pt x="686" y="97"/>
                      </a:lnTo>
                      <a:lnTo>
                        <a:pt x="702" y="100"/>
                      </a:lnTo>
                      <a:lnTo>
                        <a:pt x="709" y="97"/>
                      </a:lnTo>
                      <a:lnTo>
                        <a:pt x="718" y="97"/>
                      </a:lnTo>
                      <a:lnTo>
                        <a:pt x="720" y="105"/>
                      </a:lnTo>
                      <a:lnTo>
                        <a:pt x="731" y="116"/>
                      </a:lnTo>
                      <a:lnTo>
                        <a:pt x="738" y="145"/>
                      </a:lnTo>
                      <a:lnTo>
                        <a:pt x="736" y="152"/>
                      </a:lnTo>
                      <a:lnTo>
                        <a:pt x="738" y="159"/>
                      </a:lnTo>
                      <a:lnTo>
                        <a:pt x="745" y="165"/>
                      </a:lnTo>
                      <a:lnTo>
                        <a:pt x="752" y="169"/>
                      </a:lnTo>
                      <a:lnTo>
                        <a:pt x="759" y="165"/>
                      </a:lnTo>
                      <a:lnTo>
                        <a:pt x="767" y="164"/>
                      </a:lnTo>
                      <a:lnTo>
                        <a:pt x="775" y="165"/>
                      </a:lnTo>
                      <a:lnTo>
                        <a:pt x="786" y="177"/>
                      </a:lnTo>
                      <a:lnTo>
                        <a:pt x="795" y="174"/>
                      </a:lnTo>
                      <a:lnTo>
                        <a:pt x="801" y="178"/>
                      </a:lnTo>
                      <a:lnTo>
                        <a:pt x="827" y="170"/>
                      </a:lnTo>
                      <a:lnTo>
                        <a:pt x="842" y="163"/>
                      </a:lnTo>
                      <a:lnTo>
                        <a:pt x="849" y="165"/>
                      </a:lnTo>
                      <a:lnTo>
                        <a:pt x="854" y="173"/>
                      </a:lnTo>
                      <a:lnTo>
                        <a:pt x="865" y="195"/>
                      </a:lnTo>
                      <a:lnTo>
                        <a:pt x="876" y="206"/>
                      </a:lnTo>
                      <a:lnTo>
                        <a:pt x="883" y="206"/>
                      </a:lnTo>
                      <a:lnTo>
                        <a:pt x="887" y="199"/>
                      </a:lnTo>
                      <a:lnTo>
                        <a:pt x="896" y="199"/>
                      </a:lnTo>
                      <a:lnTo>
                        <a:pt x="901" y="205"/>
                      </a:lnTo>
                      <a:lnTo>
                        <a:pt x="908" y="206"/>
                      </a:lnTo>
                      <a:lnTo>
                        <a:pt x="915" y="210"/>
                      </a:lnTo>
                      <a:lnTo>
                        <a:pt x="922" y="216"/>
                      </a:lnTo>
                      <a:lnTo>
                        <a:pt x="938" y="215"/>
                      </a:lnTo>
                      <a:lnTo>
                        <a:pt x="951" y="224"/>
                      </a:lnTo>
                      <a:lnTo>
                        <a:pt x="958" y="223"/>
                      </a:lnTo>
                      <a:lnTo>
                        <a:pt x="971" y="234"/>
                      </a:lnTo>
                      <a:lnTo>
                        <a:pt x="979" y="235"/>
                      </a:lnTo>
                      <a:lnTo>
                        <a:pt x="988" y="235"/>
                      </a:lnTo>
                      <a:lnTo>
                        <a:pt x="994" y="240"/>
                      </a:lnTo>
                      <a:lnTo>
                        <a:pt x="987" y="244"/>
                      </a:lnTo>
                      <a:lnTo>
                        <a:pt x="995" y="267"/>
                      </a:lnTo>
                      <a:lnTo>
                        <a:pt x="987" y="282"/>
                      </a:lnTo>
                      <a:lnTo>
                        <a:pt x="971" y="286"/>
                      </a:lnTo>
                      <a:lnTo>
                        <a:pt x="976" y="292"/>
                      </a:lnTo>
                      <a:lnTo>
                        <a:pt x="984" y="294"/>
                      </a:lnTo>
                      <a:lnTo>
                        <a:pt x="988" y="301"/>
                      </a:lnTo>
                      <a:lnTo>
                        <a:pt x="972" y="306"/>
                      </a:lnTo>
                      <a:lnTo>
                        <a:pt x="969" y="313"/>
                      </a:lnTo>
                      <a:lnTo>
                        <a:pt x="968" y="320"/>
                      </a:lnTo>
                      <a:lnTo>
                        <a:pt x="973" y="326"/>
                      </a:lnTo>
                      <a:lnTo>
                        <a:pt x="976" y="335"/>
                      </a:lnTo>
                      <a:lnTo>
                        <a:pt x="974" y="342"/>
                      </a:lnTo>
                      <a:lnTo>
                        <a:pt x="980" y="346"/>
                      </a:lnTo>
                      <a:lnTo>
                        <a:pt x="978" y="362"/>
                      </a:lnTo>
                      <a:lnTo>
                        <a:pt x="971" y="385"/>
                      </a:lnTo>
                      <a:lnTo>
                        <a:pt x="963" y="389"/>
                      </a:lnTo>
                      <a:lnTo>
                        <a:pt x="947" y="385"/>
                      </a:lnTo>
                      <a:lnTo>
                        <a:pt x="940" y="387"/>
                      </a:lnTo>
                      <a:lnTo>
                        <a:pt x="925" y="379"/>
                      </a:lnTo>
                      <a:lnTo>
                        <a:pt x="919" y="384"/>
                      </a:lnTo>
                      <a:lnTo>
                        <a:pt x="910" y="398"/>
                      </a:lnTo>
                      <a:lnTo>
                        <a:pt x="896" y="404"/>
                      </a:lnTo>
                      <a:lnTo>
                        <a:pt x="888" y="419"/>
                      </a:lnTo>
                      <a:lnTo>
                        <a:pt x="890" y="427"/>
                      </a:lnTo>
                      <a:lnTo>
                        <a:pt x="890" y="442"/>
                      </a:lnTo>
                      <a:lnTo>
                        <a:pt x="866" y="446"/>
                      </a:lnTo>
                      <a:lnTo>
                        <a:pt x="853" y="448"/>
                      </a:lnTo>
                      <a:lnTo>
                        <a:pt x="843" y="459"/>
                      </a:lnTo>
                      <a:lnTo>
                        <a:pt x="836" y="458"/>
                      </a:lnTo>
                      <a:lnTo>
                        <a:pt x="817" y="465"/>
                      </a:lnTo>
                      <a:lnTo>
                        <a:pt x="813" y="477"/>
                      </a:lnTo>
                      <a:lnTo>
                        <a:pt x="801" y="470"/>
                      </a:lnTo>
                      <a:lnTo>
                        <a:pt x="779" y="481"/>
                      </a:lnTo>
                      <a:lnTo>
                        <a:pt x="777" y="486"/>
                      </a:lnTo>
                      <a:lnTo>
                        <a:pt x="775" y="481"/>
                      </a:lnTo>
                      <a:lnTo>
                        <a:pt x="764" y="485"/>
                      </a:lnTo>
                      <a:lnTo>
                        <a:pt x="757" y="485"/>
                      </a:lnTo>
                      <a:lnTo>
                        <a:pt x="741" y="500"/>
                      </a:lnTo>
                      <a:lnTo>
                        <a:pt x="737" y="501"/>
                      </a:lnTo>
                      <a:lnTo>
                        <a:pt x="731" y="511"/>
                      </a:lnTo>
                      <a:lnTo>
                        <a:pt x="724" y="522"/>
                      </a:lnTo>
                      <a:lnTo>
                        <a:pt x="716" y="525"/>
                      </a:lnTo>
                      <a:lnTo>
                        <a:pt x="719" y="520"/>
                      </a:lnTo>
                      <a:lnTo>
                        <a:pt x="725" y="517"/>
                      </a:lnTo>
                      <a:lnTo>
                        <a:pt x="730" y="512"/>
                      </a:lnTo>
                      <a:lnTo>
                        <a:pt x="725" y="497"/>
                      </a:lnTo>
                      <a:lnTo>
                        <a:pt x="721" y="497"/>
                      </a:lnTo>
                      <a:lnTo>
                        <a:pt x="716" y="512"/>
                      </a:lnTo>
                      <a:lnTo>
                        <a:pt x="707" y="522"/>
                      </a:lnTo>
                      <a:lnTo>
                        <a:pt x="709" y="536"/>
                      </a:lnTo>
                      <a:lnTo>
                        <a:pt x="709" y="545"/>
                      </a:lnTo>
                      <a:lnTo>
                        <a:pt x="704" y="545"/>
                      </a:lnTo>
                      <a:lnTo>
                        <a:pt x="704" y="541"/>
                      </a:lnTo>
                      <a:lnTo>
                        <a:pt x="698" y="530"/>
                      </a:lnTo>
                      <a:lnTo>
                        <a:pt x="699" y="527"/>
                      </a:lnTo>
                      <a:lnTo>
                        <a:pt x="697" y="523"/>
                      </a:lnTo>
                      <a:lnTo>
                        <a:pt x="691" y="528"/>
                      </a:lnTo>
                      <a:lnTo>
                        <a:pt x="687" y="534"/>
                      </a:lnTo>
                      <a:lnTo>
                        <a:pt x="684" y="533"/>
                      </a:lnTo>
                      <a:lnTo>
                        <a:pt x="687" y="525"/>
                      </a:lnTo>
                      <a:lnTo>
                        <a:pt x="684" y="523"/>
                      </a:lnTo>
                      <a:lnTo>
                        <a:pt x="671" y="523"/>
                      </a:lnTo>
                      <a:lnTo>
                        <a:pt x="670" y="520"/>
                      </a:lnTo>
                      <a:lnTo>
                        <a:pt x="670" y="512"/>
                      </a:lnTo>
                      <a:lnTo>
                        <a:pt x="666" y="507"/>
                      </a:lnTo>
                      <a:lnTo>
                        <a:pt x="664" y="520"/>
                      </a:lnTo>
                      <a:lnTo>
                        <a:pt x="661" y="522"/>
                      </a:lnTo>
                      <a:lnTo>
                        <a:pt x="644" y="517"/>
                      </a:lnTo>
                      <a:lnTo>
                        <a:pt x="649" y="520"/>
                      </a:lnTo>
                      <a:lnTo>
                        <a:pt x="653" y="525"/>
                      </a:lnTo>
                      <a:lnTo>
                        <a:pt x="657" y="525"/>
                      </a:lnTo>
                      <a:lnTo>
                        <a:pt x="660" y="527"/>
                      </a:lnTo>
                      <a:lnTo>
                        <a:pt x="662" y="533"/>
                      </a:lnTo>
                      <a:lnTo>
                        <a:pt x="664" y="538"/>
                      </a:lnTo>
                      <a:lnTo>
                        <a:pt x="667" y="543"/>
                      </a:lnTo>
                      <a:lnTo>
                        <a:pt x="670" y="540"/>
                      </a:lnTo>
                      <a:lnTo>
                        <a:pt x="670" y="533"/>
                      </a:lnTo>
                      <a:lnTo>
                        <a:pt x="680" y="535"/>
                      </a:lnTo>
                      <a:lnTo>
                        <a:pt x="684" y="539"/>
                      </a:lnTo>
                      <a:lnTo>
                        <a:pt x="689" y="539"/>
                      </a:lnTo>
                      <a:lnTo>
                        <a:pt x="686" y="551"/>
                      </a:lnTo>
                      <a:lnTo>
                        <a:pt x="688" y="552"/>
                      </a:lnTo>
                      <a:lnTo>
                        <a:pt x="694" y="550"/>
                      </a:lnTo>
                      <a:lnTo>
                        <a:pt x="697" y="551"/>
                      </a:lnTo>
                      <a:lnTo>
                        <a:pt x="694" y="560"/>
                      </a:lnTo>
                      <a:lnTo>
                        <a:pt x="708" y="559"/>
                      </a:lnTo>
                      <a:lnTo>
                        <a:pt x="714" y="567"/>
                      </a:lnTo>
                      <a:lnTo>
                        <a:pt x="714" y="578"/>
                      </a:lnTo>
                      <a:lnTo>
                        <a:pt x="716" y="588"/>
                      </a:lnTo>
                      <a:lnTo>
                        <a:pt x="720" y="583"/>
                      </a:lnTo>
                      <a:lnTo>
                        <a:pt x="737" y="588"/>
                      </a:lnTo>
                      <a:lnTo>
                        <a:pt x="738" y="582"/>
                      </a:lnTo>
                      <a:lnTo>
                        <a:pt x="750" y="590"/>
                      </a:lnTo>
                      <a:lnTo>
                        <a:pt x="762" y="577"/>
                      </a:lnTo>
                      <a:lnTo>
                        <a:pt x="766" y="577"/>
                      </a:lnTo>
                      <a:lnTo>
                        <a:pt x="768" y="582"/>
                      </a:lnTo>
                      <a:lnTo>
                        <a:pt x="775" y="578"/>
                      </a:lnTo>
                      <a:lnTo>
                        <a:pt x="789" y="575"/>
                      </a:lnTo>
                      <a:lnTo>
                        <a:pt x="800" y="576"/>
                      </a:lnTo>
                      <a:lnTo>
                        <a:pt x="799" y="584"/>
                      </a:lnTo>
                      <a:lnTo>
                        <a:pt x="795" y="588"/>
                      </a:lnTo>
                      <a:lnTo>
                        <a:pt x="794" y="597"/>
                      </a:lnTo>
                      <a:lnTo>
                        <a:pt x="794" y="608"/>
                      </a:lnTo>
                      <a:lnTo>
                        <a:pt x="775" y="608"/>
                      </a:lnTo>
                      <a:lnTo>
                        <a:pt x="772" y="611"/>
                      </a:lnTo>
                      <a:lnTo>
                        <a:pt x="740" y="602"/>
                      </a:lnTo>
                      <a:lnTo>
                        <a:pt x="723" y="619"/>
                      </a:lnTo>
                      <a:lnTo>
                        <a:pt x="714" y="629"/>
                      </a:lnTo>
                      <a:lnTo>
                        <a:pt x="702" y="626"/>
                      </a:lnTo>
                      <a:lnTo>
                        <a:pt x="687" y="630"/>
                      </a:lnTo>
                      <a:lnTo>
                        <a:pt x="692" y="633"/>
                      </a:lnTo>
                      <a:lnTo>
                        <a:pt x="686" y="635"/>
                      </a:lnTo>
                      <a:lnTo>
                        <a:pt x="681" y="641"/>
                      </a:lnTo>
                      <a:lnTo>
                        <a:pt x="680" y="646"/>
                      </a:lnTo>
                      <a:lnTo>
                        <a:pt x="677" y="649"/>
                      </a:lnTo>
                      <a:lnTo>
                        <a:pt x="670" y="651"/>
                      </a:lnTo>
                      <a:lnTo>
                        <a:pt x="659" y="658"/>
                      </a:lnTo>
                      <a:lnTo>
                        <a:pt x="643" y="657"/>
                      </a:lnTo>
                      <a:lnTo>
                        <a:pt x="639" y="656"/>
                      </a:lnTo>
                      <a:lnTo>
                        <a:pt x="628" y="646"/>
                      </a:lnTo>
                      <a:lnTo>
                        <a:pt x="632" y="638"/>
                      </a:lnTo>
                      <a:lnTo>
                        <a:pt x="632" y="629"/>
                      </a:lnTo>
                      <a:lnTo>
                        <a:pt x="634" y="620"/>
                      </a:lnTo>
                      <a:lnTo>
                        <a:pt x="633" y="610"/>
                      </a:lnTo>
                      <a:lnTo>
                        <a:pt x="628" y="599"/>
                      </a:lnTo>
                      <a:lnTo>
                        <a:pt x="621" y="598"/>
                      </a:lnTo>
                      <a:lnTo>
                        <a:pt x="614" y="598"/>
                      </a:lnTo>
                      <a:lnTo>
                        <a:pt x="607" y="590"/>
                      </a:lnTo>
                      <a:lnTo>
                        <a:pt x="595" y="583"/>
                      </a:lnTo>
                      <a:lnTo>
                        <a:pt x="579" y="583"/>
                      </a:lnTo>
                      <a:lnTo>
                        <a:pt x="579" y="581"/>
                      </a:lnTo>
                      <a:lnTo>
                        <a:pt x="581" y="575"/>
                      </a:lnTo>
                      <a:lnTo>
                        <a:pt x="591" y="570"/>
                      </a:lnTo>
                      <a:lnTo>
                        <a:pt x="605" y="556"/>
                      </a:lnTo>
                      <a:lnTo>
                        <a:pt x="613" y="550"/>
                      </a:lnTo>
                      <a:lnTo>
                        <a:pt x="641" y="541"/>
                      </a:lnTo>
                      <a:lnTo>
                        <a:pt x="645" y="539"/>
                      </a:lnTo>
                      <a:lnTo>
                        <a:pt x="641" y="536"/>
                      </a:lnTo>
                      <a:lnTo>
                        <a:pt x="640" y="529"/>
                      </a:lnTo>
                      <a:lnTo>
                        <a:pt x="634" y="523"/>
                      </a:lnTo>
                      <a:lnTo>
                        <a:pt x="628" y="529"/>
                      </a:lnTo>
                      <a:lnTo>
                        <a:pt x="618" y="524"/>
                      </a:lnTo>
                      <a:lnTo>
                        <a:pt x="618" y="519"/>
                      </a:lnTo>
                      <a:lnTo>
                        <a:pt x="610" y="522"/>
                      </a:lnTo>
                      <a:lnTo>
                        <a:pt x="608" y="525"/>
                      </a:lnTo>
                      <a:lnTo>
                        <a:pt x="601" y="525"/>
                      </a:lnTo>
                      <a:lnTo>
                        <a:pt x="579" y="530"/>
                      </a:lnTo>
                      <a:lnTo>
                        <a:pt x="563" y="524"/>
                      </a:lnTo>
                      <a:lnTo>
                        <a:pt x="557" y="518"/>
                      </a:lnTo>
                      <a:lnTo>
                        <a:pt x="551" y="516"/>
                      </a:lnTo>
                      <a:lnTo>
                        <a:pt x="539" y="517"/>
                      </a:lnTo>
                      <a:lnTo>
                        <a:pt x="538" y="513"/>
                      </a:lnTo>
                      <a:lnTo>
                        <a:pt x="551" y="503"/>
                      </a:lnTo>
                      <a:lnTo>
                        <a:pt x="549" y="501"/>
                      </a:lnTo>
                      <a:lnTo>
                        <a:pt x="533" y="498"/>
                      </a:lnTo>
                      <a:lnTo>
                        <a:pt x="528" y="496"/>
                      </a:lnTo>
                      <a:lnTo>
                        <a:pt x="536" y="492"/>
                      </a:lnTo>
                      <a:lnTo>
                        <a:pt x="560" y="496"/>
                      </a:lnTo>
                      <a:lnTo>
                        <a:pt x="563" y="495"/>
                      </a:lnTo>
                      <a:lnTo>
                        <a:pt x="560" y="491"/>
                      </a:lnTo>
                      <a:lnTo>
                        <a:pt x="554" y="490"/>
                      </a:lnTo>
                      <a:lnTo>
                        <a:pt x="548" y="481"/>
                      </a:lnTo>
                      <a:lnTo>
                        <a:pt x="543" y="471"/>
                      </a:lnTo>
                      <a:lnTo>
                        <a:pt x="541" y="479"/>
                      </a:lnTo>
                      <a:lnTo>
                        <a:pt x="533" y="482"/>
                      </a:lnTo>
                      <a:lnTo>
                        <a:pt x="524" y="485"/>
                      </a:lnTo>
                      <a:lnTo>
                        <a:pt x="526" y="475"/>
                      </a:lnTo>
                      <a:lnTo>
                        <a:pt x="520" y="480"/>
                      </a:lnTo>
                      <a:lnTo>
                        <a:pt x="508" y="486"/>
                      </a:lnTo>
                      <a:lnTo>
                        <a:pt x="492" y="489"/>
                      </a:lnTo>
                      <a:lnTo>
                        <a:pt x="485" y="492"/>
                      </a:lnTo>
                      <a:lnTo>
                        <a:pt x="478" y="495"/>
                      </a:lnTo>
                      <a:lnTo>
                        <a:pt x="477" y="502"/>
                      </a:lnTo>
                      <a:lnTo>
                        <a:pt x="466" y="520"/>
                      </a:lnTo>
                      <a:lnTo>
                        <a:pt x="461" y="519"/>
                      </a:lnTo>
                      <a:lnTo>
                        <a:pt x="457" y="511"/>
                      </a:lnTo>
                      <a:lnTo>
                        <a:pt x="450" y="509"/>
                      </a:lnTo>
                      <a:lnTo>
                        <a:pt x="446" y="504"/>
                      </a:lnTo>
                      <a:lnTo>
                        <a:pt x="449" y="512"/>
                      </a:lnTo>
                      <a:lnTo>
                        <a:pt x="457" y="519"/>
                      </a:lnTo>
                      <a:lnTo>
                        <a:pt x="458" y="530"/>
                      </a:lnTo>
                      <a:lnTo>
                        <a:pt x="453" y="541"/>
                      </a:lnTo>
                      <a:lnTo>
                        <a:pt x="449" y="546"/>
                      </a:lnTo>
                      <a:lnTo>
                        <a:pt x="434" y="547"/>
                      </a:lnTo>
                      <a:lnTo>
                        <a:pt x="431" y="552"/>
                      </a:lnTo>
                      <a:lnTo>
                        <a:pt x="426" y="555"/>
                      </a:lnTo>
                      <a:lnTo>
                        <a:pt x="425" y="562"/>
                      </a:lnTo>
                      <a:lnTo>
                        <a:pt x="420" y="560"/>
                      </a:lnTo>
                      <a:lnTo>
                        <a:pt x="419" y="550"/>
                      </a:lnTo>
                      <a:lnTo>
                        <a:pt x="418" y="546"/>
                      </a:lnTo>
                      <a:lnTo>
                        <a:pt x="418" y="566"/>
                      </a:lnTo>
                      <a:lnTo>
                        <a:pt x="419" y="581"/>
                      </a:lnTo>
                      <a:lnTo>
                        <a:pt x="417" y="582"/>
                      </a:lnTo>
                      <a:lnTo>
                        <a:pt x="411" y="578"/>
                      </a:lnTo>
                      <a:lnTo>
                        <a:pt x="402" y="578"/>
                      </a:lnTo>
                      <a:lnTo>
                        <a:pt x="393" y="582"/>
                      </a:lnTo>
                      <a:lnTo>
                        <a:pt x="379" y="584"/>
                      </a:lnTo>
                      <a:lnTo>
                        <a:pt x="368" y="592"/>
                      </a:lnTo>
                      <a:lnTo>
                        <a:pt x="356" y="593"/>
                      </a:lnTo>
                      <a:lnTo>
                        <a:pt x="344" y="576"/>
                      </a:lnTo>
                      <a:lnTo>
                        <a:pt x="336" y="577"/>
                      </a:lnTo>
                      <a:lnTo>
                        <a:pt x="336" y="573"/>
                      </a:lnTo>
                      <a:lnTo>
                        <a:pt x="345" y="573"/>
                      </a:lnTo>
                      <a:lnTo>
                        <a:pt x="350" y="567"/>
                      </a:lnTo>
                      <a:lnTo>
                        <a:pt x="352" y="560"/>
                      </a:lnTo>
                      <a:lnTo>
                        <a:pt x="354" y="552"/>
                      </a:lnTo>
                      <a:lnTo>
                        <a:pt x="363" y="547"/>
                      </a:lnTo>
                      <a:lnTo>
                        <a:pt x="364" y="539"/>
                      </a:lnTo>
                      <a:lnTo>
                        <a:pt x="369" y="534"/>
                      </a:lnTo>
                      <a:lnTo>
                        <a:pt x="376" y="530"/>
                      </a:lnTo>
                      <a:lnTo>
                        <a:pt x="379" y="506"/>
                      </a:lnTo>
                      <a:lnTo>
                        <a:pt x="382" y="498"/>
                      </a:lnTo>
                      <a:lnTo>
                        <a:pt x="391" y="495"/>
                      </a:lnTo>
                      <a:lnTo>
                        <a:pt x="395" y="501"/>
                      </a:lnTo>
                      <a:lnTo>
                        <a:pt x="402" y="497"/>
                      </a:lnTo>
                      <a:lnTo>
                        <a:pt x="425" y="503"/>
                      </a:lnTo>
                      <a:lnTo>
                        <a:pt x="431" y="498"/>
                      </a:lnTo>
                      <a:lnTo>
                        <a:pt x="435" y="491"/>
                      </a:lnTo>
                      <a:lnTo>
                        <a:pt x="431" y="484"/>
                      </a:lnTo>
                      <a:lnTo>
                        <a:pt x="434" y="476"/>
                      </a:lnTo>
                      <a:lnTo>
                        <a:pt x="433" y="468"/>
                      </a:lnTo>
                      <a:lnTo>
                        <a:pt x="428" y="460"/>
                      </a:lnTo>
                      <a:lnTo>
                        <a:pt x="413" y="453"/>
                      </a:lnTo>
                      <a:lnTo>
                        <a:pt x="407" y="439"/>
                      </a:lnTo>
                      <a:lnTo>
                        <a:pt x="408" y="431"/>
                      </a:lnTo>
                      <a:lnTo>
                        <a:pt x="406" y="423"/>
                      </a:lnTo>
                      <a:lnTo>
                        <a:pt x="398" y="422"/>
                      </a:lnTo>
                      <a:lnTo>
                        <a:pt x="395" y="415"/>
                      </a:lnTo>
                      <a:lnTo>
                        <a:pt x="387" y="409"/>
                      </a:lnTo>
                      <a:lnTo>
                        <a:pt x="391" y="393"/>
                      </a:lnTo>
                      <a:lnTo>
                        <a:pt x="391" y="385"/>
                      </a:lnTo>
                      <a:lnTo>
                        <a:pt x="391" y="377"/>
                      </a:lnTo>
                      <a:lnTo>
                        <a:pt x="387" y="369"/>
                      </a:lnTo>
                      <a:lnTo>
                        <a:pt x="379" y="372"/>
                      </a:lnTo>
                      <a:lnTo>
                        <a:pt x="368" y="360"/>
                      </a:lnTo>
                      <a:lnTo>
                        <a:pt x="359" y="358"/>
                      </a:lnTo>
                      <a:lnTo>
                        <a:pt x="343" y="361"/>
                      </a:lnTo>
                      <a:lnTo>
                        <a:pt x="336" y="358"/>
                      </a:lnTo>
                      <a:lnTo>
                        <a:pt x="317" y="342"/>
                      </a:lnTo>
                      <a:lnTo>
                        <a:pt x="310" y="339"/>
                      </a:lnTo>
                      <a:lnTo>
                        <a:pt x="294" y="334"/>
                      </a:lnTo>
                      <a:lnTo>
                        <a:pt x="278" y="339"/>
                      </a:lnTo>
                      <a:lnTo>
                        <a:pt x="269" y="340"/>
                      </a:lnTo>
                      <a:lnTo>
                        <a:pt x="261" y="339"/>
                      </a:lnTo>
                      <a:lnTo>
                        <a:pt x="254" y="342"/>
                      </a:lnTo>
                      <a:lnTo>
                        <a:pt x="248" y="35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59" name="Freeform 197"/>
                <p:cNvSpPr>
                  <a:spLocks noChangeAspect="1"/>
                </p:cNvSpPr>
                <p:nvPr/>
              </p:nvSpPr>
              <p:spPr bwMode="gray">
                <a:xfrm>
                  <a:off x="5222081" y="2729260"/>
                  <a:ext cx="60325" cy="76200"/>
                </a:xfrm>
                <a:custGeom>
                  <a:avLst/>
                  <a:gdLst/>
                  <a:ahLst/>
                  <a:cxnLst>
                    <a:cxn ang="0">
                      <a:pos x="88" y="239"/>
                    </a:cxn>
                    <a:cxn ang="0">
                      <a:pos x="88" y="225"/>
                    </a:cxn>
                    <a:cxn ang="0">
                      <a:pos x="86" y="212"/>
                    </a:cxn>
                    <a:cxn ang="0">
                      <a:pos x="84" y="200"/>
                    </a:cxn>
                    <a:cxn ang="0">
                      <a:pos x="86" y="184"/>
                    </a:cxn>
                    <a:cxn ang="0">
                      <a:pos x="86" y="164"/>
                    </a:cxn>
                    <a:cxn ang="0">
                      <a:pos x="81" y="135"/>
                    </a:cxn>
                    <a:cxn ang="0">
                      <a:pos x="70" y="115"/>
                    </a:cxn>
                    <a:cxn ang="0">
                      <a:pos x="57" y="94"/>
                    </a:cxn>
                    <a:cxn ang="0">
                      <a:pos x="45" y="73"/>
                    </a:cxn>
                    <a:cxn ang="0">
                      <a:pos x="42" y="56"/>
                    </a:cxn>
                    <a:cxn ang="0">
                      <a:pos x="34" y="43"/>
                    </a:cxn>
                    <a:cxn ang="0">
                      <a:pos x="20" y="29"/>
                    </a:cxn>
                    <a:cxn ang="0">
                      <a:pos x="8" y="19"/>
                    </a:cxn>
                    <a:cxn ang="0">
                      <a:pos x="0" y="19"/>
                    </a:cxn>
                    <a:cxn ang="0">
                      <a:pos x="6" y="8"/>
                    </a:cxn>
                    <a:cxn ang="0">
                      <a:pos x="13" y="3"/>
                    </a:cxn>
                    <a:cxn ang="0">
                      <a:pos x="21" y="6"/>
                    </a:cxn>
                    <a:cxn ang="0">
                      <a:pos x="30" y="5"/>
                    </a:cxn>
                    <a:cxn ang="0">
                      <a:pos x="46" y="0"/>
                    </a:cxn>
                    <a:cxn ang="0">
                      <a:pos x="62" y="5"/>
                    </a:cxn>
                    <a:cxn ang="0">
                      <a:pos x="69" y="8"/>
                    </a:cxn>
                    <a:cxn ang="0">
                      <a:pos x="88" y="24"/>
                    </a:cxn>
                    <a:cxn ang="0">
                      <a:pos x="95" y="27"/>
                    </a:cxn>
                    <a:cxn ang="0">
                      <a:pos x="111" y="24"/>
                    </a:cxn>
                    <a:cxn ang="0">
                      <a:pos x="120" y="26"/>
                    </a:cxn>
                    <a:cxn ang="0">
                      <a:pos x="131" y="38"/>
                    </a:cxn>
                    <a:cxn ang="0">
                      <a:pos x="139" y="35"/>
                    </a:cxn>
                    <a:cxn ang="0">
                      <a:pos x="143" y="43"/>
                    </a:cxn>
                    <a:cxn ang="0">
                      <a:pos x="143" y="51"/>
                    </a:cxn>
                    <a:cxn ang="0">
                      <a:pos x="143" y="59"/>
                    </a:cxn>
                    <a:cxn ang="0">
                      <a:pos x="139" y="75"/>
                    </a:cxn>
                    <a:cxn ang="0">
                      <a:pos x="147" y="81"/>
                    </a:cxn>
                    <a:cxn ang="0">
                      <a:pos x="150" y="87"/>
                    </a:cxn>
                    <a:cxn ang="0">
                      <a:pos x="158" y="89"/>
                    </a:cxn>
                    <a:cxn ang="0">
                      <a:pos x="160" y="97"/>
                    </a:cxn>
                    <a:cxn ang="0">
                      <a:pos x="159" y="104"/>
                    </a:cxn>
                    <a:cxn ang="0">
                      <a:pos x="165" y="119"/>
                    </a:cxn>
                    <a:cxn ang="0">
                      <a:pos x="180" y="126"/>
                    </a:cxn>
                    <a:cxn ang="0">
                      <a:pos x="185" y="134"/>
                    </a:cxn>
                    <a:cxn ang="0">
                      <a:pos x="186" y="141"/>
                    </a:cxn>
                    <a:cxn ang="0">
                      <a:pos x="183" y="150"/>
                    </a:cxn>
                    <a:cxn ang="0">
                      <a:pos x="187" y="157"/>
                    </a:cxn>
                    <a:cxn ang="0">
                      <a:pos x="183" y="164"/>
                    </a:cxn>
                    <a:cxn ang="0">
                      <a:pos x="177" y="169"/>
                    </a:cxn>
                    <a:cxn ang="0">
                      <a:pos x="154" y="163"/>
                    </a:cxn>
                    <a:cxn ang="0">
                      <a:pos x="147" y="167"/>
                    </a:cxn>
                    <a:cxn ang="0">
                      <a:pos x="143" y="161"/>
                    </a:cxn>
                    <a:cxn ang="0">
                      <a:pos x="134" y="164"/>
                    </a:cxn>
                    <a:cxn ang="0">
                      <a:pos x="131" y="172"/>
                    </a:cxn>
                    <a:cxn ang="0">
                      <a:pos x="128" y="196"/>
                    </a:cxn>
                    <a:cxn ang="0">
                      <a:pos x="121" y="200"/>
                    </a:cxn>
                    <a:cxn ang="0">
                      <a:pos x="116" y="205"/>
                    </a:cxn>
                    <a:cxn ang="0">
                      <a:pos x="115" y="213"/>
                    </a:cxn>
                    <a:cxn ang="0">
                      <a:pos x="107" y="218"/>
                    </a:cxn>
                    <a:cxn ang="0">
                      <a:pos x="104" y="226"/>
                    </a:cxn>
                    <a:cxn ang="0">
                      <a:pos x="104" y="233"/>
                    </a:cxn>
                    <a:cxn ang="0">
                      <a:pos x="97" y="239"/>
                    </a:cxn>
                    <a:cxn ang="0">
                      <a:pos x="88" y="239"/>
                    </a:cxn>
                  </a:cxnLst>
                  <a:rect l="0" t="0" r="r" b="b"/>
                  <a:pathLst>
                    <a:path w="187" h="239">
                      <a:moveTo>
                        <a:pt x="88" y="239"/>
                      </a:moveTo>
                      <a:lnTo>
                        <a:pt x="88" y="225"/>
                      </a:lnTo>
                      <a:lnTo>
                        <a:pt x="86" y="212"/>
                      </a:lnTo>
                      <a:lnTo>
                        <a:pt x="84" y="200"/>
                      </a:lnTo>
                      <a:lnTo>
                        <a:pt x="86" y="184"/>
                      </a:lnTo>
                      <a:lnTo>
                        <a:pt x="86" y="164"/>
                      </a:lnTo>
                      <a:lnTo>
                        <a:pt x="81" y="135"/>
                      </a:lnTo>
                      <a:lnTo>
                        <a:pt x="70" y="115"/>
                      </a:lnTo>
                      <a:lnTo>
                        <a:pt x="57" y="94"/>
                      </a:lnTo>
                      <a:lnTo>
                        <a:pt x="45" y="73"/>
                      </a:lnTo>
                      <a:lnTo>
                        <a:pt x="42" y="56"/>
                      </a:lnTo>
                      <a:lnTo>
                        <a:pt x="34" y="43"/>
                      </a:lnTo>
                      <a:lnTo>
                        <a:pt x="20" y="29"/>
                      </a:lnTo>
                      <a:lnTo>
                        <a:pt x="8" y="19"/>
                      </a:lnTo>
                      <a:lnTo>
                        <a:pt x="0" y="19"/>
                      </a:lnTo>
                      <a:lnTo>
                        <a:pt x="6" y="8"/>
                      </a:lnTo>
                      <a:lnTo>
                        <a:pt x="13" y="3"/>
                      </a:lnTo>
                      <a:lnTo>
                        <a:pt x="21" y="6"/>
                      </a:lnTo>
                      <a:lnTo>
                        <a:pt x="30" y="5"/>
                      </a:lnTo>
                      <a:lnTo>
                        <a:pt x="46" y="0"/>
                      </a:lnTo>
                      <a:lnTo>
                        <a:pt x="62" y="5"/>
                      </a:lnTo>
                      <a:lnTo>
                        <a:pt x="69" y="8"/>
                      </a:lnTo>
                      <a:lnTo>
                        <a:pt x="88" y="24"/>
                      </a:lnTo>
                      <a:lnTo>
                        <a:pt x="95" y="27"/>
                      </a:lnTo>
                      <a:lnTo>
                        <a:pt x="111" y="24"/>
                      </a:lnTo>
                      <a:lnTo>
                        <a:pt x="120" y="26"/>
                      </a:lnTo>
                      <a:lnTo>
                        <a:pt x="131" y="38"/>
                      </a:lnTo>
                      <a:lnTo>
                        <a:pt x="139" y="35"/>
                      </a:lnTo>
                      <a:lnTo>
                        <a:pt x="143" y="43"/>
                      </a:lnTo>
                      <a:lnTo>
                        <a:pt x="143" y="51"/>
                      </a:lnTo>
                      <a:lnTo>
                        <a:pt x="143" y="59"/>
                      </a:lnTo>
                      <a:lnTo>
                        <a:pt x="139" y="75"/>
                      </a:lnTo>
                      <a:lnTo>
                        <a:pt x="147" y="81"/>
                      </a:lnTo>
                      <a:lnTo>
                        <a:pt x="150" y="87"/>
                      </a:lnTo>
                      <a:lnTo>
                        <a:pt x="158" y="89"/>
                      </a:lnTo>
                      <a:lnTo>
                        <a:pt x="160" y="97"/>
                      </a:lnTo>
                      <a:lnTo>
                        <a:pt x="159" y="104"/>
                      </a:lnTo>
                      <a:lnTo>
                        <a:pt x="165" y="119"/>
                      </a:lnTo>
                      <a:lnTo>
                        <a:pt x="180" y="126"/>
                      </a:lnTo>
                      <a:lnTo>
                        <a:pt x="185" y="134"/>
                      </a:lnTo>
                      <a:lnTo>
                        <a:pt x="186" y="141"/>
                      </a:lnTo>
                      <a:lnTo>
                        <a:pt x="183" y="150"/>
                      </a:lnTo>
                      <a:lnTo>
                        <a:pt x="187" y="157"/>
                      </a:lnTo>
                      <a:lnTo>
                        <a:pt x="183" y="164"/>
                      </a:lnTo>
                      <a:lnTo>
                        <a:pt x="177" y="169"/>
                      </a:lnTo>
                      <a:lnTo>
                        <a:pt x="154" y="163"/>
                      </a:lnTo>
                      <a:lnTo>
                        <a:pt x="147" y="167"/>
                      </a:lnTo>
                      <a:lnTo>
                        <a:pt x="143" y="161"/>
                      </a:lnTo>
                      <a:lnTo>
                        <a:pt x="134" y="164"/>
                      </a:lnTo>
                      <a:lnTo>
                        <a:pt x="131" y="172"/>
                      </a:lnTo>
                      <a:lnTo>
                        <a:pt x="128" y="196"/>
                      </a:lnTo>
                      <a:lnTo>
                        <a:pt x="121" y="200"/>
                      </a:lnTo>
                      <a:lnTo>
                        <a:pt x="116" y="205"/>
                      </a:lnTo>
                      <a:lnTo>
                        <a:pt x="115" y="213"/>
                      </a:lnTo>
                      <a:lnTo>
                        <a:pt x="107" y="218"/>
                      </a:lnTo>
                      <a:lnTo>
                        <a:pt x="104" y="226"/>
                      </a:lnTo>
                      <a:lnTo>
                        <a:pt x="104" y="233"/>
                      </a:lnTo>
                      <a:lnTo>
                        <a:pt x="97" y="239"/>
                      </a:lnTo>
                      <a:lnTo>
                        <a:pt x="88" y="23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60" name="Freeform 198"/>
                <p:cNvSpPr>
                  <a:spLocks noChangeAspect="1"/>
                </p:cNvSpPr>
                <p:nvPr/>
              </p:nvSpPr>
              <p:spPr bwMode="gray">
                <a:xfrm>
                  <a:off x="5161756" y="2510185"/>
                  <a:ext cx="169863" cy="142875"/>
                </a:xfrm>
                <a:custGeom>
                  <a:avLst/>
                  <a:gdLst/>
                  <a:ahLst/>
                  <a:cxnLst>
                    <a:cxn ang="0">
                      <a:pos x="6" y="374"/>
                    </a:cxn>
                    <a:cxn ang="0">
                      <a:pos x="26" y="342"/>
                    </a:cxn>
                    <a:cxn ang="0">
                      <a:pos x="38" y="292"/>
                    </a:cxn>
                    <a:cxn ang="0">
                      <a:pos x="33" y="214"/>
                    </a:cxn>
                    <a:cxn ang="0">
                      <a:pos x="73" y="210"/>
                    </a:cxn>
                    <a:cxn ang="0">
                      <a:pos x="94" y="207"/>
                    </a:cxn>
                    <a:cxn ang="0">
                      <a:pos x="106" y="190"/>
                    </a:cxn>
                    <a:cxn ang="0">
                      <a:pos x="125" y="182"/>
                    </a:cxn>
                    <a:cxn ang="0">
                      <a:pos x="145" y="190"/>
                    </a:cxn>
                    <a:cxn ang="0">
                      <a:pos x="135" y="167"/>
                    </a:cxn>
                    <a:cxn ang="0">
                      <a:pos x="145" y="138"/>
                    </a:cxn>
                    <a:cxn ang="0">
                      <a:pos x="149" y="113"/>
                    </a:cxn>
                    <a:cxn ang="0">
                      <a:pos x="170" y="102"/>
                    </a:cxn>
                    <a:cxn ang="0">
                      <a:pos x="199" y="80"/>
                    </a:cxn>
                    <a:cxn ang="0">
                      <a:pos x="183" y="69"/>
                    </a:cxn>
                    <a:cxn ang="0">
                      <a:pos x="197" y="51"/>
                    </a:cxn>
                    <a:cxn ang="0">
                      <a:pos x="204" y="50"/>
                    </a:cxn>
                    <a:cxn ang="0">
                      <a:pos x="219" y="32"/>
                    </a:cxn>
                    <a:cxn ang="0">
                      <a:pos x="253" y="25"/>
                    </a:cxn>
                    <a:cxn ang="0">
                      <a:pos x="273" y="0"/>
                    </a:cxn>
                    <a:cxn ang="0">
                      <a:pos x="302" y="5"/>
                    </a:cxn>
                    <a:cxn ang="0">
                      <a:pos x="329" y="13"/>
                    </a:cxn>
                    <a:cxn ang="0">
                      <a:pos x="348" y="43"/>
                    </a:cxn>
                    <a:cxn ang="0">
                      <a:pos x="376" y="29"/>
                    </a:cxn>
                    <a:cxn ang="0">
                      <a:pos x="407" y="34"/>
                    </a:cxn>
                    <a:cxn ang="0">
                      <a:pos x="430" y="53"/>
                    </a:cxn>
                    <a:cxn ang="0">
                      <a:pos x="429" y="80"/>
                    </a:cxn>
                    <a:cxn ang="0">
                      <a:pos x="435" y="102"/>
                    </a:cxn>
                    <a:cxn ang="0">
                      <a:pos x="424" y="123"/>
                    </a:cxn>
                    <a:cxn ang="0">
                      <a:pos x="442" y="158"/>
                    </a:cxn>
                    <a:cxn ang="0">
                      <a:pos x="473" y="195"/>
                    </a:cxn>
                    <a:cxn ang="0">
                      <a:pos x="478" y="217"/>
                    </a:cxn>
                    <a:cxn ang="0">
                      <a:pos x="511" y="226"/>
                    </a:cxn>
                    <a:cxn ang="0">
                      <a:pos x="521" y="242"/>
                    </a:cxn>
                    <a:cxn ang="0">
                      <a:pos x="525" y="263"/>
                    </a:cxn>
                    <a:cxn ang="0">
                      <a:pos x="501" y="284"/>
                    </a:cxn>
                    <a:cxn ang="0">
                      <a:pos x="465" y="271"/>
                    </a:cxn>
                    <a:cxn ang="0">
                      <a:pos x="449" y="285"/>
                    </a:cxn>
                    <a:cxn ang="0">
                      <a:pos x="463" y="311"/>
                    </a:cxn>
                    <a:cxn ang="0">
                      <a:pos x="465" y="333"/>
                    </a:cxn>
                    <a:cxn ang="0">
                      <a:pos x="473" y="353"/>
                    </a:cxn>
                    <a:cxn ang="0">
                      <a:pos x="451" y="380"/>
                    </a:cxn>
                    <a:cxn ang="0">
                      <a:pos x="417" y="401"/>
                    </a:cxn>
                    <a:cxn ang="0">
                      <a:pos x="412" y="427"/>
                    </a:cxn>
                    <a:cxn ang="0">
                      <a:pos x="402" y="452"/>
                    </a:cxn>
                    <a:cxn ang="0">
                      <a:pos x="381" y="443"/>
                    </a:cxn>
                    <a:cxn ang="0">
                      <a:pos x="349" y="450"/>
                    </a:cxn>
                    <a:cxn ang="0">
                      <a:pos x="327" y="427"/>
                    </a:cxn>
                    <a:cxn ang="0">
                      <a:pos x="297" y="433"/>
                    </a:cxn>
                    <a:cxn ang="0">
                      <a:pos x="275" y="428"/>
                    </a:cxn>
                    <a:cxn ang="0">
                      <a:pos x="253" y="436"/>
                    </a:cxn>
                    <a:cxn ang="0">
                      <a:pos x="238" y="428"/>
                    </a:cxn>
                    <a:cxn ang="0">
                      <a:pos x="215" y="416"/>
                    </a:cxn>
                    <a:cxn ang="0">
                      <a:pos x="193" y="406"/>
                    </a:cxn>
                    <a:cxn ang="0">
                      <a:pos x="160" y="401"/>
                    </a:cxn>
                    <a:cxn ang="0">
                      <a:pos x="121" y="394"/>
                    </a:cxn>
                    <a:cxn ang="0">
                      <a:pos x="64" y="401"/>
                    </a:cxn>
                    <a:cxn ang="0">
                      <a:pos x="41" y="422"/>
                    </a:cxn>
                    <a:cxn ang="0">
                      <a:pos x="17" y="428"/>
                    </a:cxn>
                  </a:cxnLst>
                  <a:rect l="0" t="0" r="r" b="b"/>
                  <a:pathLst>
                    <a:path w="532" h="452">
                      <a:moveTo>
                        <a:pt x="17" y="428"/>
                      </a:moveTo>
                      <a:lnTo>
                        <a:pt x="21" y="387"/>
                      </a:lnTo>
                      <a:lnTo>
                        <a:pt x="6" y="374"/>
                      </a:lnTo>
                      <a:lnTo>
                        <a:pt x="0" y="363"/>
                      </a:lnTo>
                      <a:lnTo>
                        <a:pt x="11" y="351"/>
                      </a:lnTo>
                      <a:lnTo>
                        <a:pt x="26" y="342"/>
                      </a:lnTo>
                      <a:lnTo>
                        <a:pt x="37" y="325"/>
                      </a:lnTo>
                      <a:lnTo>
                        <a:pt x="38" y="308"/>
                      </a:lnTo>
                      <a:lnTo>
                        <a:pt x="38" y="292"/>
                      </a:lnTo>
                      <a:lnTo>
                        <a:pt x="20" y="220"/>
                      </a:lnTo>
                      <a:lnTo>
                        <a:pt x="19" y="210"/>
                      </a:lnTo>
                      <a:lnTo>
                        <a:pt x="33" y="214"/>
                      </a:lnTo>
                      <a:lnTo>
                        <a:pt x="49" y="210"/>
                      </a:lnTo>
                      <a:lnTo>
                        <a:pt x="65" y="213"/>
                      </a:lnTo>
                      <a:lnTo>
                        <a:pt x="73" y="210"/>
                      </a:lnTo>
                      <a:lnTo>
                        <a:pt x="79" y="204"/>
                      </a:lnTo>
                      <a:lnTo>
                        <a:pt x="86" y="208"/>
                      </a:lnTo>
                      <a:lnTo>
                        <a:pt x="94" y="207"/>
                      </a:lnTo>
                      <a:lnTo>
                        <a:pt x="91" y="193"/>
                      </a:lnTo>
                      <a:lnTo>
                        <a:pt x="97" y="190"/>
                      </a:lnTo>
                      <a:lnTo>
                        <a:pt x="106" y="190"/>
                      </a:lnTo>
                      <a:lnTo>
                        <a:pt x="111" y="183"/>
                      </a:lnTo>
                      <a:lnTo>
                        <a:pt x="118" y="179"/>
                      </a:lnTo>
                      <a:lnTo>
                        <a:pt x="125" y="182"/>
                      </a:lnTo>
                      <a:lnTo>
                        <a:pt x="130" y="188"/>
                      </a:lnTo>
                      <a:lnTo>
                        <a:pt x="138" y="192"/>
                      </a:lnTo>
                      <a:lnTo>
                        <a:pt x="145" y="190"/>
                      </a:lnTo>
                      <a:lnTo>
                        <a:pt x="144" y="181"/>
                      </a:lnTo>
                      <a:lnTo>
                        <a:pt x="139" y="175"/>
                      </a:lnTo>
                      <a:lnTo>
                        <a:pt x="135" y="167"/>
                      </a:lnTo>
                      <a:lnTo>
                        <a:pt x="137" y="160"/>
                      </a:lnTo>
                      <a:lnTo>
                        <a:pt x="145" y="147"/>
                      </a:lnTo>
                      <a:lnTo>
                        <a:pt x="145" y="138"/>
                      </a:lnTo>
                      <a:lnTo>
                        <a:pt x="148" y="129"/>
                      </a:lnTo>
                      <a:lnTo>
                        <a:pt x="148" y="122"/>
                      </a:lnTo>
                      <a:lnTo>
                        <a:pt x="149" y="113"/>
                      </a:lnTo>
                      <a:lnTo>
                        <a:pt x="156" y="110"/>
                      </a:lnTo>
                      <a:lnTo>
                        <a:pt x="165" y="107"/>
                      </a:lnTo>
                      <a:lnTo>
                        <a:pt x="170" y="102"/>
                      </a:lnTo>
                      <a:lnTo>
                        <a:pt x="177" y="99"/>
                      </a:lnTo>
                      <a:lnTo>
                        <a:pt x="191" y="99"/>
                      </a:lnTo>
                      <a:lnTo>
                        <a:pt x="199" y="80"/>
                      </a:lnTo>
                      <a:lnTo>
                        <a:pt x="192" y="77"/>
                      </a:lnTo>
                      <a:lnTo>
                        <a:pt x="183" y="77"/>
                      </a:lnTo>
                      <a:lnTo>
                        <a:pt x="183" y="69"/>
                      </a:lnTo>
                      <a:lnTo>
                        <a:pt x="183" y="61"/>
                      </a:lnTo>
                      <a:lnTo>
                        <a:pt x="191" y="57"/>
                      </a:lnTo>
                      <a:lnTo>
                        <a:pt x="197" y="51"/>
                      </a:lnTo>
                      <a:lnTo>
                        <a:pt x="195" y="50"/>
                      </a:lnTo>
                      <a:lnTo>
                        <a:pt x="195" y="48"/>
                      </a:lnTo>
                      <a:lnTo>
                        <a:pt x="204" y="50"/>
                      </a:lnTo>
                      <a:lnTo>
                        <a:pt x="210" y="46"/>
                      </a:lnTo>
                      <a:lnTo>
                        <a:pt x="213" y="37"/>
                      </a:lnTo>
                      <a:lnTo>
                        <a:pt x="219" y="32"/>
                      </a:lnTo>
                      <a:lnTo>
                        <a:pt x="235" y="39"/>
                      </a:lnTo>
                      <a:lnTo>
                        <a:pt x="242" y="37"/>
                      </a:lnTo>
                      <a:lnTo>
                        <a:pt x="253" y="25"/>
                      </a:lnTo>
                      <a:lnTo>
                        <a:pt x="254" y="16"/>
                      </a:lnTo>
                      <a:lnTo>
                        <a:pt x="267" y="5"/>
                      </a:lnTo>
                      <a:lnTo>
                        <a:pt x="273" y="0"/>
                      </a:lnTo>
                      <a:lnTo>
                        <a:pt x="284" y="0"/>
                      </a:lnTo>
                      <a:lnTo>
                        <a:pt x="286" y="8"/>
                      </a:lnTo>
                      <a:lnTo>
                        <a:pt x="302" y="5"/>
                      </a:lnTo>
                      <a:lnTo>
                        <a:pt x="310" y="8"/>
                      </a:lnTo>
                      <a:lnTo>
                        <a:pt x="313" y="15"/>
                      </a:lnTo>
                      <a:lnTo>
                        <a:pt x="329" y="13"/>
                      </a:lnTo>
                      <a:lnTo>
                        <a:pt x="338" y="14"/>
                      </a:lnTo>
                      <a:lnTo>
                        <a:pt x="350" y="24"/>
                      </a:lnTo>
                      <a:lnTo>
                        <a:pt x="348" y="43"/>
                      </a:lnTo>
                      <a:lnTo>
                        <a:pt x="363" y="35"/>
                      </a:lnTo>
                      <a:lnTo>
                        <a:pt x="370" y="34"/>
                      </a:lnTo>
                      <a:lnTo>
                        <a:pt x="376" y="29"/>
                      </a:lnTo>
                      <a:lnTo>
                        <a:pt x="392" y="27"/>
                      </a:lnTo>
                      <a:lnTo>
                        <a:pt x="399" y="29"/>
                      </a:lnTo>
                      <a:lnTo>
                        <a:pt x="407" y="34"/>
                      </a:lnTo>
                      <a:lnTo>
                        <a:pt x="413" y="39"/>
                      </a:lnTo>
                      <a:lnTo>
                        <a:pt x="422" y="52"/>
                      </a:lnTo>
                      <a:lnTo>
                        <a:pt x="430" y="53"/>
                      </a:lnTo>
                      <a:lnTo>
                        <a:pt x="431" y="64"/>
                      </a:lnTo>
                      <a:lnTo>
                        <a:pt x="429" y="73"/>
                      </a:lnTo>
                      <a:lnTo>
                        <a:pt x="429" y="80"/>
                      </a:lnTo>
                      <a:lnTo>
                        <a:pt x="434" y="88"/>
                      </a:lnTo>
                      <a:lnTo>
                        <a:pt x="436" y="95"/>
                      </a:lnTo>
                      <a:lnTo>
                        <a:pt x="435" y="102"/>
                      </a:lnTo>
                      <a:lnTo>
                        <a:pt x="433" y="110"/>
                      </a:lnTo>
                      <a:lnTo>
                        <a:pt x="426" y="116"/>
                      </a:lnTo>
                      <a:lnTo>
                        <a:pt x="424" y="123"/>
                      </a:lnTo>
                      <a:lnTo>
                        <a:pt x="426" y="131"/>
                      </a:lnTo>
                      <a:lnTo>
                        <a:pt x="437" y="143"/>
                      </a:lnTo>
                      <a:lnTo>
                        <a:pt x="442" y="158"/>
                      </a:lnTo>
                      <a:lnTo>
                        <a:pt x="453" y="180"/>
                      </a:lnTo>
                      <a:lnTo>
                        <a:pt x="458" y="186"/>
                      </a:lnTo>
                      <a:lnTo>
                        <a:pt x="473" y="195"/>
                      </a:lnTo>
                      <a:lnTo>
                        <a:pt x="478" y="201"/>
                      </a:lnTo>
                      <a:lnTo>
                        <a:pt x="479" y="209"/>
                      </a:lnTo>
                      <a:lnTo>
                        <a:pt x="478" y="217"/>
                      </a:lnTo>
                      <a:lnTo>
                        <a:pt x="482" y="224"/>
                      </a:lnTo>
                      <a:lnTo>
                        <a:pt x="505" y="222"/>
                      </a:lnTo>
                      <a:lnTo>
                        <a:pt x="511" y="226"/>
                      </a:lnTo>
                      <a:lnTo>
                        <a:pt x="519" y="229"/>
                      </a:lnTo>
                      <a:lnTo>
                        <a:pt x="516" y="236"/>
                      </a:lnTo>
                      <a:lnTo>
                        <a:pt x="521" y="242"/>
                      </a:lnTo>
                      <a:lnTo>
                        <a:pt x="531" y="244"/>
                      </a:lnTo>
                      <a:lnTo>
                        <a:pt x="532" y="257"/>
                      </a:lnTo>
                      <a:lnTo>
                        <a:pt x="525" y="263"/>
                      </a:lnTo>
                      <a:lnTo>
                        <a:pt x="521" y="269"/>
                      </a:lnTo>
                      <a:lnTo>
                        <a:pt x="509" y="279"/>
                      </a:lnTo>
                      <a:lnTo>
                        <a:pt x="501" y="284"/>
                      </a:lnTo>
                      <a:lnTo>
                        <a:pt x="484" y="282"/>
                      </a:lnTo>
                      <a:lnTo>
                        <a:pt x="472" y="272"/>
                      </a:lnTo>
                      <a:lnTo>
                        <a:pt x="465" y="271"/>
                      </a:lnTo>
                      <a:lnTo>
                        <a:pt x="457" y="274"/>
                      </a:lnTo>
                      <a:lnTo>
                        <a:pt x="456" y="282"/>
                      </a:lnTo>
                      <a:lnTo>
                        <a:pt x="449" y="285"/>
                      </a:lnTo>
                      <a:lnTo>
                        <a:pt x="450" y="294"/>
                      </a:lnTo>
                      <a:lnTo>
                        <a:pt x="461" y="304"/>
                      </a:lnTo>
                      <a:lnTo>
                        <a:pt x="463" y="311"/>
                      </a:lnTo>
                      <a:lnTo>
                        <a:pt x="461" y="320"/>
                      </a:lnTo>
                      <a:lnTo>
                        <a:pt x="466" y="325"/>
                      </a:lnTo>
                      <a:lnTo>
                        <a:pt x="465" y="333"/>
                      </a:lnTo>
                      <a:lnTo>
                        <a:pt x="472" y="337"/>
                      </a:lnTo>
                      <a:lnTo>
                        <a:pt x="474" y="344"/>
                      </a:lnTo>
                      <a:lnTo>
                        <a:pt x="473" y="353"/>
                      </a:lnTo>
                      <a:lnTo>
                        <a:pt x="478" y="375"/>
                      </a:lnTo>
                      <a:lnTo>
                        <a:pt x="458" y="375"/>
                      </a:lnTo>
                      <a:lnTo>
                        <a:pt x="451" y="380"/>
                      </a:lnTo>
                      <a:lnTo>
                        <a:pt x="442" y="380"/>
                      </a:lnTo>
                      <a:lnTo>
                        <a:pt x="435" y="384"/>
                      </a:lnTo>
                      <a:lnTo>
                        <a:pt x="417" y="401"/>
                      </a:lnTo>
                      <a:lnTo>
                        <a:pt x="414" y="409"/>
                      </a:lnTo>
                      <a:lnTo>
                        <a:pt x="414" y="418"/>
                      </a:lnTo>
                      <a:lnTo>
                        <a:pt x="412" y="427"/>
                      </a:lnTo>
                      <a:lnTo>
                        <a:pt x="414" y="443"/>
                      </a:lnTo>
                      <a:lnTo>
                        <a:pt x="410" y="450"/>
                      </a:lnTo>
                      <a:lnTo>
                        <a:pt x="402" y="452"/>
                      </a:lnTo>
                      <a:lnTo>
                        <a:pt x="397" y="446"/>
                      </a:lnTo>
                      <a:lnTo>
                        <a:pt x="390" y="443"/>
                      </a:lnTo>
                      <a:lnTo>
                        <a:pt x="381" y="443"/>
                      </a:lnTo>
                      <a:lnTo>
                        <a:pt x="365" y="445"/>
                      </a:lnTo>
                      <a:lnTo>
                        <a:pt x="356" y="445"/>
                      </a:lnTo>
                      <a:lnTo>
                        <a:pt x="349" y="450"/>
                      </a:lnTo>
                      <a:lnTo>
                        <a:pt x="343" y="444"/>
                      </a:lnTo>
                      <a:lnTo>
                        <a:pt x="339" y="436"/>
                      </a:lnTo>
                      <a:lnTo>
                        <a:pt x="327" y="427"/>
                      </a:lnTo>
                      <a:lnTo>
                        <a:pt x="310" y="445"/>
                      </a:lnTo>
                      <a:lnTo>
                        <a:pt x="302" y="440"/>
                      </a:lnTo>
                      <a:lnTo>
                        <a:pt x="297" y="433"/>
                      </a:lnTo>
                      <a:lnTo>
                        <a:pt x="290" y="435"/>
                      </a:lnTo>
                      <a:lnTo>
                        <a:pt x="281" y="433"/>
                      </a:lnTo>
                      <a:lnTo>
                        <a:pt x="275" y="428"/>
                      </a:lnTo>
                      <a:lnTo>
                        <a:pt x="269" y="434"/>
                      </a:lnTo>
                      <a:lnTo>
                        <a:pt x="261" y="434"/>
                      </a:lnTo>
                      <a:lnTo>
                        <a:pt x="253" y="436"/>
                      </a:lnTo>
                      <a:lnTo>
                        <a:pt x="247" y="443"/>
                      </a:lnTo>
                      <a:lnTo>
                        <a:pt x="240" y="436"/>
                      </a:lnTo>
                      <a:lnTo>
                        <a:pt x="238" y="428"/>
                      </a:lnTo>
                      <a:lnTo>
                        <a:pt x="223" y="429"/>
                      </a:lnTo>
                      <a:lnTo>
                        <a:pt x="216" y="424"/>
                      </a:lnTo>
                      <a:lnTo>
                        <a:pt x="215" y="416"/>
                      </a:lnTo>
                      <a:lnTo>
                        <a:pt x="208" y="412"/>
                      </a:lnTo>
                      <a:lnTo>
                        <a:pt x="199" y="409"/>
                      </a:lnTo>
                      <a:lnTo>
                        <a:pt x="193" y="406"/>
                      </a:lnTo>
                      <a:lnTo>
                        <a:pt x="184" y="407"/>
                      </a:lnTo>
                      <a:lnTo>
                        <a:pt x="176" y="406"/>
                      </a:lnTo>
                      <a:lnTo>
                        <a:pt x="160" y="401"/>
                      </a:lnTo>
                      <a:lnTo>
                        <a:pt x="146" y="392"/>
                      </a:lnTo>
                      <a:lnTo>
                        <a:pt x="138" y="395"/>
                      </a:lnTo>
                      <a:lnTo>
                        <a:pt x="121" y="394"/>
                      </a:lnTo>
                      <a:lnTo>
                        <a:pt x="113" y="391"/>
                      </a:lnTo>
                      <a:lnTo>
                        <a:pt x="71" y="397"/>
                      </a:lnTo>
                      <a:lnTo>
                        <a:pt x="64" y="401"/>
                      </a:lnTo>
                      <a:lnTo>
                        <a:pt x="62" y="408"/>
                      </a:lnTo>
                      <a:lnTo>
                        <a:pt x="55" y="414"/>
                      </a:lnTo>
                      <a:lnTo>
                        <a:pt x="41" y="422"/>
                      </a:lnTo>
                      <a:lnTo>
                        <a:pt x="32" y="421"/>
                      </a:lnTo>
                      <a:lnTo>
                        <a:pt x="24" y="422"/>
                      </a:lnTo>
                      <a:lnTo>
                        <a:pt x="17" y="428"/>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261" name="Group 199"/>
                <p:cNvGrpSpPr>
                  <a:grpSpLocks noChangeAspect="1"/>
                </p:cNvGrpSpPr>
                <p:nvPr/>
              </p:nvGrpSpPr>
              <p:grpSpPr bwMode="gray">
                <a:xfrm>
                  <a:off x="5033169" y="2808635"/>
                  <a:ext cx="68263" cy="68263"/>
                  <a:chOff x="2688" y="1930"/>
                  <a:chExt cx="43" cy="43"/>
                </a:xfrm>
                <a:grpFill/>
              </p:grpSpPr>
              <p:sp>
                <p:nvSpPr>
                  <p:cNvPr id="284" name="Freeform 200"/>
                  <p:cNvSpPr>
                    <a:spLocks noChangeAspect="1"/>
                  </p:cNvSpPr>
                  <p:nvPr/>
                </p:nvSpPr>
                <p:spPr bwMode="gray">
                  <a:xfrm>
                    <a:off x="2688" y="1930"/>
                    <a:ext cx="43" cy="43"/>
                  </a:xfrm>
                  <a:custGeom>
                    <a:avLst/>
                    <a:gdLst/>
                    <a:ahLst/>
                    <a:cxnLst>
                      <a:cxn ang="0">
                        <a:pos x="145" y="208"/>
                      </a:cxn>
                      <a:cxn ang="0">
                        <a:pos x="129" y="192"/>
                      </a:cxn>
                      <a:cxn ang="0">
                        <a:pos x="114" y="180"/>
                      </a:cxn>
                      <a:cxn ang="0">
                        <a:pos x="98" y="179"/>
                      </a:cxn>
                      <a:cxn ang="0">
                        <a:pos x="82" y="140"/>
                      </a:cxn>
                      <a:cxn ang="0">
                        <a:pos x="52" y="114"/>
                      </a:cxn>
                      <a:cxn ang="0">
                        <a:pos x="35" y="93"/>
                      </a:cxn>
                      <a:cxn ang="0">
                        <a:pos x="23" y="73"/>
                      </a:cxn>
                      <a:cxn ang="0">
                        <a:pos x="22" y="60"/>
                      </a:cxn>
                      <a:cxn ang="0">
                        <a:pos x="7" y="40"/>
                      </a:cxn>
                      <a:cxn ang="0">
                        <a:pos x="3" y="29"/>
                      </a:cxn>
                      <a:cxn ang="0">
                        <a:pos x="8" y="0"/>
                      </a:cxn>
                      <a:cxn ang="0">
                        <a:pos x="30" y="19"/>
                      </a:cxn>
                      <a:cxn ang="0">
                        <a:pos x="61" y="4"/>
                      </a:cxn>
                      <a:cxn ang="0">
                        <a:pos x="79" y="8"/>
                      </a:cxn>
                      <a:cxn ang="0">
                        <a:pos x="89" y="9"/>
                      </a:cxn>
                      <a:cxn ang="0">
                        <a:pos x="108" y="9"/>
                      </a:cxn>
                      <a:cxn ang="0">
                        <a:pos x="125" y="9"/>
                      </a:cxn>
                      <a:cxn ang="0">
                        <a:pos x="135" y="16"/>
                      </a:cxn>
                      <a:cxn ang="0">
                        <a:pos x="152" y="18"/>
                      </a:cxn>
                      <a:cxn ang="0">
                        <a:pos x="162" y="14"/>
                      </a:cxn>
                      <a:cxn ang="0">
                        <a:pos x="167" y="28"/>
                      </a:cxn>
                      <a:cxn ang="0">
                        <a:pos x="186" y="28"/>
                      </a:cxn>
                      <a:cxn ang="0">
                        <a:pos x="200" y="35"/>
                      </a:cxn>
                      <a:cxn ang="0">
                        <a:pos x="190" y="57"/>
                      </a:cxn>
                      <a:cxn ang="0">
                        <a:pos x="189" y="63"/>
                      </a:cxn>
                      <a:cxn ang="0">
                        <a:pos x="191" y="76"/>
                      </a:cxn>
                      <a:cxn ang="0">
                        <a:pos x="199" y="79"/>
                      </a:cxn>
                      <a:cxn ang="0">
                        <a:pos x="207" y="87"/>
                      </a:cxn>
                      <a:cxn ang="0">
                        <a:pos x="212" y="93"/>
                      </a:cxn>
                      <a:cxn ang="0">
                        <a:pos x="211" y="102"/>
                      </a:cxn>
                      <a:cxn ang="0">
                        <a:pos x="195" y="98"/>
                      </a:cxn>
                      <a:cxn ang="0">
                        <a:pos x="201" y="109"/>
                      </a:cxn>
                      <a:cxn ang="0">
                        <a:pos x="208" y="126"/>
                      </a:cxn>
                      <a:cxn ang="0">
                        <a:pos x="202" y="129"/>
                      </a:cxn>
                      <a:cxn ang="0">
                        <a:pos x="192" y="135"/>
                      </a:cxn>
                      <a:cxn ang="0">
                        <a:pos x="184" y="136"/>
                      </a:cxn>
                      <a:cxn ang="0">
                        <a:pos x="176" y="137"/>
                      </a:cxn>
                      <a:cxn ang="0">
                        <a:pos x="183" y="146"/>
                      </a:cxn>
                      <a:cxn ang="0">
                        <a:pos x="183" y="157"/>
                      </a:cxn>
                      <a:cxn ang="0">
                        <a:pos x="178" y="149"/>
                      </a:cxn>
                      <a:cxn ang="0">
                        <a:pos x="163" y="156"/>
                      </a:cxn>
                      <a:cxn ang="0">
                        <a:pos x="160" y="170"/>
                      </a:cxn>
                      <a:cxn ang="0">
                        <a:pos x="151" y="175"/>
                      </a:cxn>
                      <a:cxn ang="0">
                        <a:pos x="149" y="189"/>
                      </a:cxn>
                      <a:cxn ang="0">
                        <a:pos x="154" y="201"/>
                      </a:cxn>
                    </a:cxnLst>
                    <a:rect l="0" t="0" r="r" b="b"/>
                    <a:pathLst>
                      <a:path w="215" h="216">
                        <a:moveTo>
                          <a:pt x="149" y="216"/>
                        </a:moveTo>
                        <a:lnTo>
                          <a:pt x="149" y="208"/>
                        </a:lnTo>
                        <a:lnTo>
                          <a:pt x="145" y="208"/>
                        </a:lnTo>
                        <a:lnTo>
                          <a:pt x="146" y="203"/>
                        </a:lnTo>
                        <a:lnTo>
                          <a:pt x="137" y="202"/>
                        </a:lnTo>
                        <a:lnTo>
                          <a:pt x="129" y="192"/>
                        </a:lnTo>
                        <a:lnTo>
                          <a:pt x="122" y="191"/>
                        </a:lnTo>
                        <a:lnTo>
                          <a:pt x="114" y="185"/>
                        </a:lnTo>
                        <a:lnTo>
                          <a:pt x="114" y="180"/>
                        </a:lnTo>
                        <a:lnTo>
                          <a:pt x="106" y="179"/>
                        </a:lnTo>
                        <a:lnTo>
                          <a:pt x="99" y="184"/>
                        </a:lnTo>
                        <a:lnTo>
                          <a:pt x="98" y="179"/>
                        </a:lnTo>
                        <a:lnTo>
                          <a:pt x="105" y="175"/>
                        </a:lnTo>
                        <a:lnTo>
                          <a:pt x="83" y="151"/>
                        </a:lnTo>
                        <a:lnTo>
                          <a:pt x="82" y="140"/>
                        </a:lnTo>
                        <a:lnTo>
                          <a:pt x="77" y="136"/>
                        </a:lnTo>
                        <a:lnTo>
                          <a:pt x="72" y="133"/>
                        </a:lnTo>
                        <a:lnTo>
                          <a:pt x="52" y="114"/>
                        </a:lnTo>
                        <a:lnTo>
                          <a:pt x="51" y="109"/>
                        </a:lnTo>
                        <a:lnTo>
                          <a:pt x="41" y="95"/>
                        </a:lnTo>
                        <a:lnTo>
                          <a:pt x="35" y="93"/>
                        </a:lnTo>
                        <a:lnTo>
                          <a:pt x="27" y="81"/>
                        </a:lnTo>
                        <a:lnTo>
                          <a:pt x="22" y="79"/>
                        </a:lnTo>
                        <a:lnTo>
                          <a:pt x="23" y="73"/>
                        </a:lnTo>
                        <a:lnTo>
                          <a:pt x="25" y="71"/>
                        </a:lnTo>
                        <a:lnTo>
                          <a:pt x="22" y="65"/>
                        </a:lnTo>
                        <a:lnTo>
                          <a:pt x="22" y="60"/>
                        </a:lnTo>
                        <a:lnTo>
                          <a:pt x="16" y="54"/>
                        </a:lnTo>
                        <a:lnTo>
                          <a:pt x="12" y="41"/>
                        </a:lnTo>
                        <a:lnTo>
                          <a:pt x="7" y="40"/>
                        </a:lnTo>
                        <a:lnTo>
                          <a:pt x="0" y="34"/>
                        </a:lnTo>
                        <a:lnTo>
                          <a:pt x="0" y="31"/>
                        </a:lnTo>
                        <a:lnTo>
                          <a:pt x="3" y="29"/>
                        </a:lnTo>
                        <a:lnTo>
                          <a:pt x="2" y="25"/>
                        </a:lnTo>
                        <a:lnTo>
                          <a:pt x="2" y="6"/>
                        </a:lnTo>
                        <a:lnTo>
                          <a:pt x="8" y="0"/>
                        </a:lnTo>
                        <a:lnTo>
                          <a:pt x="17" y="2"/>
                        </a:lnTo>
                        <a:lnTo>
                          <a:pt x="17" y="4"/>
                        </a:lnTo>
                        <a:lnTo>
                          <a:pt x="30" y="19"/>
                        </a:lnTo>
                        <a:lnTo>
                          <a:pt x="34" y="19"/>
                        </a:lnTo>
                        <a:lnTo>
                          <a:pt x="43" y="2"/>
                        </a:lnTo>
                        <a:lnTo>
                          <a:pt x="61" y="4"/>
                        </a:lnTo>
                        <a:lnTo>
                          <a:pt x="65" y="0"/>
                        </a:lnTo>
                        <a:lnTo>
                          <a:pt x="67" y="0"/>
                        </a:lnTo>
                        <a:lnTo>
                          <a:pt x="79" y="8"/>
                        </a:lnTo>
                        <a:lnTo>
                          <a:pt x="83" y="8"/>
                        </a:lnTo>
                        <a:lnTo>
                          <a:pt x="86" y="6"/>
                        </a:lnTo>
                        <a:lnTo>
                          <a:pt x="89" y="9"/>
                        </a:lnTo>
                        <a:lnTo>
                          <a:pt x="104" y="12"/>
                        </a:lnTo>
                        <a:lnTo>
                          <a:pt x="105" y="9"/>
                        </a:lnTo>
                        <a:lnTo>
                          <a:pt x="108" y="9"/>
                        </a:lnTo>
                        <a:lnTo>
                          <a:pt x="116" y="17"/>
                        </a:lnTo>
                        <a:lnTo>
                          <a:pt x="119" y="17"/>
                        </a:lnTo>
                        <a:lnTo>
                          <a:pt x="125" y="9"/>
                        </a:lnTo>
                        <a:lnTo>
                          <a:pt x="129" y="9"/>
                        </a:lnTo>
                        <a:lnTo>
                          <a:pt x="132" y="14"/>
                        </a:lnTo>
                        <a:lnTo>
                          <a:pt x="135" y="16"/>
                        </a:lnTo>
                        <a:lnTo>
                          <a:pt x="137" y="11"/>
                        </a:lnTo>
                        <a:lnTo>
                          <a:pt x="148" y="12"/>
                        </a:lnTo>
                        <a:lnTo>
                          <a:pt x="152" y="18"/>
                        </a:lnTo>
                        <a:lnTo>
                          <a:pt x="154" y="17"/>
                        </a:lnTo>
                        <a:lnTo>
                          <a:pt x="154" y="14"/>
                        </a:lnTo>
                        <a:lnTo>
                          <a:pt x="162" y="14"/>
                        </a:lnTo>
                        <a:lnTo>
                          <a:pt x="168" y="22"/>
                        </a:lnTo>
                        <a:lnTo>
                          <a:pt x="167" y="27"/>
                        </a:lnTo>
                        <a:lnTo>
                          <a:pt x="167" y="28"/>
                        </a:lnTo>
                        <a:lnTo>
                          <a:pt x="173" y="33"/>
                        </a:lnTo>
                        <a:lnTo>
                          <a:pt x="180" y="33"/>
                        </a:lnTo>
                        <a:lnTo>
                          <a:pt x="186" y="28"/>
                        </a:lnTo>
                        <a:lnTo>
                          <a:pt x="199" y="28"/>
                        </a:lnTo>
                        <a:lnTo>
                          <a:pt x="201" y="31"/>
                        </a:lnTo>
                        <a:lnTo>
                          <a:pt x="200" y="35"/>
                        </a:lnTo>
                        <a:lnTo>
                          <a:pt x="200" y="39"/>
                        </a:lnTo>
                        <a:lnTo>
                          <a:pt x="195" y="46"/>
                        </a:lnTo>
                        <a:lnTo>
                          <a:pt x="190" y="57"/>
                        </a:lnTo>
                        <a:lnTo>
                          <a:pt x="188" y="59"/>
                        </a:lnTo>
                        <a:lnTo>
                          <a:pt x="188" y="61"/>
                        </a:lnTo>
                        <a:lnTo>
                          <a:pt x="189" y="63"/>
                        </a:lnTo>
                        <a:lnTo>
                          <a:pt x="185" y="68"/>
                        </a:lnTo>
                        <a:lnTo>
                          <a:pt x="188" y="76"/>
                        </a:lnTo>
                        <a:lnTo>
                          <a:pt x="191" y="76"/>
                        </a:lnTo>
                        <a:lnTo>
                          <a:pt x="194" y="78"/>
                        </a:lnTo>
                        <a:lnTo>
                          <a:pt x="197" y="77"/>
                        </a:lnTo>
                        <a:lnTo>
                          <a:pt x="199" y="79"/>
                        </a:lnTo>
                        <a:lnTo>
                          <a:pt x="200" y="83"/>
                        </a:lnTo>
                        <a:lnTo>
                          <a:pt x="203" y="87"/>
                        </a:lnTo>
                        <a:lnTo>
                          <a:pt x="207" y="87"/>
                        </a:lnTo>
                        <a:lnTo>
                          <a:pt x="207" y="88"/>
                        </a:lnTo>
                        <a:lnTo>
                          <a:pt x="207" y="90"/>
                        </a:lnTo>
                        <a:lnTo>
                          <a:pt x="212" y="93"/>
                        </a:lnTo>
                        <a:lnTo>
                          <a:pt x="215" y="94"/>
                        </a:lnTo>
                        <a:lnTo>
                          <a:pt x="215" y="97"/>
                        </a:lnTo>
                        <a:lnTo>
                          <a:pt x="211" y="102"/>
                        </a:lnTo>
                        <a:lnTo>
                          <a:pt x="202" y="102"/>
                        </a:lnTo>
                        <a:lnTo>
                          <a:pt x="197" y="98"/>
                        </a:lnTo>
                        <a:lnTo>
                          <a:pt x="195" y="98"/>
                        </a:lnTo>
                        <a:lnTo>
                          <a:pt x="194" y="100"/>
                        </a:lnTo>
                        <a:lnTo>
                          <a:pt x="195" y="102"/>
                        </a:lnTo>
                        <a:lnTo>
                          <a:pt x="201" y="109"/>
                        </a:lnTo>
                        <a:lnTo>
                          <a:pt x="207" y="117"/>
                        </a:lnTo>
                        <a:lnTo>
                          <a:pt x="210" y="119"/>
                        </a:lnTo>
                        <a:lnTo>
                          <a:pt x="208" y="126"/>
                        </a:lnTo>
                        <a:lnTo>
                          <a:pt x="207" y="129"/>
                        </a:lnTo>
                        <a:lnTo>
                          <a:pt x="205" y="130"/>
                        </a:lnTo>
                        <a:lnTo>
                          <a:pt x="202" y="129"/>
                        </a:lnTo>
                        <a:lnTo>
                          <a:pt x="200" y="129"/>
                        </a:lnTo>
                        <a:lnTo>
                          <a:pt x="197" y="132"/>
                        </a:lnTo>
                        <a:lnTo>
                          <a:pt x="192" y="135"/>
                        </a:lnTo>
                        <a:lnTo>
                          <a:pt x="189" y="135"/>
                        </a:lnTo>
                        <a:lnTo>
                          <a:pt x="186" y="136"/>
                        </a:lnTo>
                        <a:lnTo>
                          <a:pt x="184" y="136"/>
                        </a:lnTo>
                        <a:lnTo>
                          <a:pt x="183" y="133"/>
                        </a:lnTo>
                        <a:lnTo>
                          <a:pt x="180" y="133"/>
                        </a:lnTo>
                        <a:lnTo>
                          <a:pt x="176" y="137"/>
                        </a:lnTo>
                        <a:lnTo>
                          <a:pt x="178" y="140"/>
                        </a:lnTo>
                        <a:lnTo>
                          <a:pt x="181" y="141"/>
                        </a:lnTo>
                        <a:lnTo>
                          <a:pt x="183" y="146"/>
                        </a:lnTo>
                        <a:lnTo>
                          <a:pt x="184" y="149"/>
                        </a:lnTo>
                        <a:lnTo>
                          <a:pt x="184" y="154"/>
                        </a:lnTo>
                        <a:lnTo>
                          <a:pt x="183" y="157"/>
                        </a:lnTo>
                        <a:lnTo>
                          <a:pt x="180" y="157"/>
                        </a:lnTo>
                        <a:lnTo>
                          <a:pt x="179" y="154"/>
                        </a:lnTo>
                        <a:lnTo>
                          <a:pt x="178" y="149"/>
                        </a:lnTo>
                        <a:lnTo>
                          <a:pt x="175" y="148"/>
                        </a:lnTo>
                        <a:lnTo>
                          <a:pt x="172" y="148"/>
                        </a:lnTo>
                        <a:lnTo>
                          <a:pt x="163" y="156"/>
                        </a:lnTo>
                        <a:lnTo>
                          <a:pt x="162" y="160"/>
                        </a:lnTo>
                        <a:lnTo>
                          <a:pt x="160" y="163"/>
                        </a:lnTo>
                        <a:lnTo>
                          <a:pt x="160" y="170"/>
                        </a:lnTo>
                        <a:lnTo>
                          <a:pt x="158" y="173"/>
                        </a:lnTo>
                        <a:lnTo>
                          <a:pt x="153" y="173"/>
                        </a:lnTo>
                        <a:lnTo>
                          <a:pt x="151" y="175"/>
                        </a:lnTo>
                        <a:lnTo>
                          <a:pt x="151" y="184"/>
                        </a:lnTo>
                        <a:lnTo>
                          <a:pt x="149" y="185"/>
                        </a:lnTo>
                        <a:lnTo>
                          <a:pt x="149" y="189"/>
                        </a:lnTo>
                        <a:lnTo>
                          <a:pt x="152" y="194"/>
                        </a:lnTo>
                        <a:lnTo>
                          <a:pt x="154" y="196"/>
                        </a:lnTo>
                        <a:lnTo>
                          <a:pt x="154" y="201"/>
                        </a:lnTo>
                        <a:lnTo>
                          <a:pt x="149" y="208"/>
                        </a:lnTo>
                        <a:lnTo>
                          <a:pt x="149" y="21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85" name="Freeform 201"/>
                  <p:cNvSpPr>
                    <a:spLocks noChangeAspect="1"/>
                  </p:cNvSpPr>
                  <p:nvPr/>
                </p:nvSpPr>
                <p:spPr bwMode="gray">
                  <a:xfrm>
                    <a:off x="2703" y="1965"/>
                    <a:ext cx="15" cy="8"/>
                  </a:xfrm>
                  <a:custGeom>
                    <a:avLst/>
                    <a:gdLst/>
                    <a:ahLst/>
                    <a:cxnLst>
                      <a:cxn ang="0">
                        <a:pos x="75" y="42"/>
                      </a:cxn>
                      <a:cxn ang="0">
                        <a:pos x="45" y="20"/>
                      </a:cxn>
                      <a:cxn ang="0">
                        <a:pos x="29" y="17"/>
                      </a:cxn>
                      <a:cxn ang="0">
                        <a:pos x="13" y="7"/>
                      </a:cxn>
                      <a:cxn ang="0">
                        <a:pos x="0" y="5"/>
                      </a:cxn>
                      <a:cxn ang="0">
                        <a:pos x="4" y="0"/>
                      </a:cxn>
                      <a:cxn ang="0">
                        <a:pos x="15" y="2"/>
                      </a:cxn>
                      <a:cxn ang="0">
                        <a:pos x="20" y="10"/>
                      </a:cxn>
                      <a:cxn ang="0">
                        <a:pos x="25" y="10"/>
                      </a:cxn>
                      <a:cxn ang="0">
                        <a:pos x="32" y="5"/>
                      </a:cxn>
                      <a:cxn ang="0">
                        <a:pos x="40" y="6"/>
                      </a:cxn>
                      <a:cxn ang="0">
                        <a:pos x="40" y="11"/>
                      </a:cxn>
                      <a:cxn ang="0">
                        <a:pos x="48" y="17"/>
                      </a:cxn>
                      <a:cxn ang="0">
                        <a:pos x="55" y="18"/>
                      </a:cxn>
                      <a:cxn ang="0">
                        <a:pos x="63" y="28"/>
                      </a:cxn>
                      <a:cxn ang="0">
                        <a:pos x="72" y="29"/>
                      </a:cxn>
                      <a:cxn ang="0">
                        <a:pos x="71" y="34"/>
                      </a:cxn>
                      <a:cxn ang="0">
                        <a:pos x="75" y="34"/>
                      </a:cxn>
                      <a:cxn ang="0">
                        <a:pos x="75" y="42"/>
                      </a:cxn>
                    </a:cxnLst>
                    <a:rect l="0" t="0" r="r" b="b"/>
                    <a:pathLst>
                      <a:path w="75" h="42">
                        <a:moveTo>
                          <a:pt x="75" y="42"/>
                        </a:moveTo>
                        <a:lnTo>
                          <a:pt x="45" y="20"/>
                        </a:lnTo>
                        <a:lnTo>
                          <a:pt x="29" y="17"/>
                        </a:lnTo>
                        <a:lnTo>
                          <a:pt x="13" y="7"/>
                        </a:lnTo>
                        <a:lnTo>
                          <a:pt x="0" y="5"/>
                        </a:lnTo>
                        <a:lnTo>
                          <a:pt x="4" y="0"/>
                        </a:lnTo>
                        <a:lnTo>
                          <a:pt x="15" y="2"/>
                        </a:lnTo>
                        <a:lnTo>
                          <a:pt x="20" y="10"/>
                        </a:lnTo>
                        <a:lnTo>
                          <a:pt x="25" y="10"/>
                        </a:lnTo>
                        <a:lnTo>
                          <a:pt x="32" y="5"/>
                        </a:lnTo>
                        <a:lnTo>
                          <a:pt x="40" y="6"/>
                        </a:lnTo>
                        <a:lnTo>
                          <a:pt x="40" y="11"/>
                        </a:lnTo>
                        <a:lnTo>
                          <a:pt x="48" y="17"/>
                        </a:lnTo>
                        <a:lnTo>
                          <a:pt x="55" y="18"/>
                        </a:lnTo>
                        <a:lnTo>
                          <a:pt x="63" y="28"/>
                        </a:lnTo>
                        <a:lnTo>
                          <a:pt x="72" y="29"/>
                        </a:lnTo>
                        <a:lnTo>
                          <a:pt x="71" y="34"/>
                        </a:lnTo>
                        <a:lnTo>
                          <a:pt x="75" y="34"/>
                        </a:lnTo>
                        <a:lnTo>
                          <a:pt x="75" y="42"/>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262" name="Freeform 202"/>
                <p:cNvSpPr>
                  <a:spLocks noChangeAspect="1"/>
                </p:cNvSpPr>
                <p:nvPr/>
              </p:nvSpPr>
              <p:spPr bwMode="gray">
                <a:xfrm>
                  <a:off x="5128419" y="2973735"/>
                  <a:ext cx="39688" cy="41275"/>
                </a:xfrm>
                <a:custGeom>
                  <a:avLst/>
                  <a:gdLst/>
                  <a:ahLst/>
                  <a:cxnLst>
                    <a:cxn ang="0">
                      <a:pos x="49" y="0"/>
                    </a:cxn>
                    <a:cxn ang="0">
                      <a:pos x="35" y="2"/>
                    </a:cxn>
                    <a:cxn ang="0">
                      <a:pos x="21" y="12"/>
                    </a:cxn>
                    <a:cxn ang="0">
                      <a:pos x="13" y="8"/>
                    </a:cxn>
                    <a:cxn ang="0">
                      <a:pos x="2" y="28"/>
                    </a:cxn>
                    <a:cxn ang="0">
                      <a:pos x="0" y="37"/>
                    </a:cxn>
                    <a:cxn ang="0">
                      <a:pos x="6" y="50"/>
                    </a:cxn>
                    <a:cxn ang="0">
                      <a:pos x="21" y="58"/>
                    </a:cxn>
                    <a:cxn ang="0">
                      <a:pos x="28" y="70"/>
                    </a:cxn>
                    <a:cxn ang="0">
                      <a:pos x="23" y="86"/>
                    </a:cxn>
                    <a:cxn ang="0">
                      <a:pos x="26" y="99"/>
                    </a:cxn>
                    <a:cxn ang="0">
                      <a:pos x="32" y="106"/>
                    </a:cxn>
                    <a:cxn ang="0">
                      <a:pos x="39" y="108"/>
                    </a:cxn>
                    <a:cxn ang="0">
                      <a:pos x="42" y="98"/>
                    </a:cxn>
                    <a:cxn ang="0">
                      <a:pos x="49" y="90"/>
                    </a:cxn>
                    <a:cxn ang="0">
                      <a:pos x="53" y="96"/>
                    </a:cxn>
                    <a:cxn ang="0">
                      <a:pos x="60" y="103"/>
                    </a:cxn>
                    <a:cxn ang="0">
                      <a:pos x="65" y="119"/>
                    </a:cxn>
                    <a:cxn ang="0">
                      <a:pos x="66" y="130"/>
                    </a:cxn>
                    <a:cxn ang="0">
                      <a:pos x="71" y="131"/>
                    </a:cxn>
                    <a:cxn ang="0">
                      <a:pos x="76" y="110"/>
                    </a:cxn>
                    <a:cxn ang="0">
                      <a:pos x="85" y="107"/>
                    </a:cxn>
                    <a:cxn ang="0">
                      <a:pos x="91" y="117"/>
                    </a:cxn>
                    <a:cxn ang="0">
                      <a:pos x="98" y="124"/>
                    </a:cxn>
                    <a:cxn ang="0">
                      <a:pos x="107" y="129"/>
                    </a:cxn>
                    <a:cxn ang="0">
                      <a:pos x="105" y="107"/>
                    </a:cxn>
                    <a:cxn ang="0">
                      <a:pos x="98" y="77"/>
                    </a:cxn>
                    <a:cxn ang="0">
                      <a:pos x="91" y="66"/>
                    </a:cxn>
                    <a:cxn ang="0">
                      <a:pos x="88" y="54"/>
                    </a:cxn>
                    <a:cxn ang="0">
                      <a:pos x="105" y="66"/>
                    </a:cxn>
                    <a:cxn ang="0">
                      <a:pos x="108" y="71"/>
                    </a:cxn>
                    <a:cxn ang="0">
                      <a:pos x="113" y="71"/>
                    </a:cxn>
                    <a:cxn ang="0">
                      <a:pos x="119" y="65"/>
                    </a:cxn>
                    <a:cxn ang="0">
                      <a:pos x="128" y="64"/>
                    </a:cxn>
                    <a:cxn ang="0">
                      <a:pos x="126" y="56"/>
                    </a:cxn>
                    <a:cxn ang="0">
                      <a:pos x="114" y="48"/>
                    </a:cxn>
                    <a:cxn ang="0">
                      <a:pos x="107" y="33"/>
                    </a:cxn>
                    <a:cxn ang="0">
                      <a:pos x="107" y="26"/>
                    </a:cxn>
                    <a:cxn ang="0">
                      <a:pos x="98" y="21"/>
                    </a:cxn>
                    <a:cxn ang="0">
                      <a:pos x="74" y="12"/>
                    </a:cxn>
                    <a:cxn ang="0">
                      <a:pos x="61" y="8"/>
                    </a:cxn>
                    <a:cxn ang="0">
                      <a:pos x="55" y="8"/>
                    </a:cxn>
                    <a:cxn ang="0">
                      <a:pos x="49" y="0"/>
                    </a:cxn>
                  </a:cxnLst>
                  <a:rect l="0" t="0" r="r" b="b"/>
                  <a:pathLst>
                    <a:path w="128" h="131">
                      <a:moveTo>
                        <a:pt x="49" y="0"/>
                      </a:moveTo>
                      <a:lnTo>
                        <a:pt x="35" y="2"/>
                      </a:lnTo>
                      <a:lnTo>
                        <a:pt x="21" y="12"/>
                      </a:lnTo>
                      <a:lnTo>
                        <a:pt x="13" y="8"/>
                      </a:lnTo>
                      <a:lnTo>
                        <a:pt x="2" y="28"/>
                      </a:lnTo>
                      <a:lnTo>
                        <a:pt x="0" y="37"/>
                      </a:lnTo>
                      <a:lnTo>
                        <a:pt x="6" y="50"/>
                      </a:lnTo>
                      <a:lnTo>
                        <a:pt x="21" y="58"/>
                      </a:lnTo>
                      <a:lnTo>
                        <a:pt x="28" y="70"/>
                      </a:lnTo>
                      <a:lnTo>
                        <a:pt x="23" y="86"/>
                      </a:lnTo>
                      <a:lnTo>
                        <a:pt x="26" y="99"/>
                      </a:lnTo>
                      <a:lnTo>
                        <a:pt x="32" y="106"/>
                      </a:lnTo>
                      <a:lnTo>
                        <a:pt x="39" y="108"/>
                      </a:lnTo>
                      <a:lnTo>
                        <a:pt x="42" y="98"/>
                      </a:lnTo>
                      <a:lnTo>
                        <a:pt x="49" y="90"/>
                      </a:lnTo>
                      <a:lnTo>
                        <a:pt x="53" y="96"/>
                      </a:lnTo>
                      <a:lnTo>
                        <a:pt x="60" y="103"/>
                      </a:lnTo>
                      <a:lnTo>
                        <a:pt x="65" y="119"/>
                      </a:lnTo>
                      <a:lnTo>
                        <a:pt x="66" y="130"/>
                      </a:lnTo>
                      <a:lnTo>
                        <a:pt x="71" y="131"/>
                      </a:lnTo>
                      <a:lnTo>
                        <a:pt x="76" y="110"/>
                      </a:lnTo>
                      <a:lnTo>
                        <a:pt x="85" y="107"/>
                      </a:lnTo>
                      <a:lnTo>
                        <a:pt x="91" y="117"/>
                      </a:lnTo>
                      <a:lnTo>
                        <a:pt x="98" y="124"/>
                      </a:lnTo>
                      <a:lnTo>
                        <a:pt x="107" y="129"/>
                      </a:lnTo>
                      <a:lnTo>
                        <a:pt x="105" y="107"/>
                      </a:lnTo>
                      <a:lnTo>
                        <a:pt x="98" y="77"/>
                      </a:lnTo>
                      <a:lnTo>
                        <a:pt x="91" y="66"/>
                      </a:lnTo>
                      <a:lnTo>
                        <a:pt x="88" y="54"/>
                      </a:lnTo>
                      <a:lnTo>
                        <a:pt x="105" y="66"/>
                      </a:lnTo>
                      <a:lnTo>
                        <a:pt x="108" y="71"/>
                      </a:lnTo>
                      <a:lnTo>
                        <a:pt x="113" y="71"/>
                      </a:lnTo>
                      <a:lnTo>
                        <a:pt x="119" y="65"/>
                      </a:lnTo>
                      <a:lnTo>
                        <a:pt x="128" y="64"/>
                      </a:lnTo>
                      <a:lnTo>
                        <a:pt x="126" y="56"/>
                      </a:lnTo>
                      <a:lnTo>
                        <a:pt x="114" y="48"/>
                      </a:lnTo>
                      <a:lnTo>
                        <a:pt x="107" y="33"/>
                      </a:lnTo>
                      <a:lnTo>
                        <a:pt x="107" y="26"/>
                      </a:lnTo>
                      <a:lnTo>
                        <a:pt x="98" y="21"/>
                      </a:lnTo>
                      <a:lnTo>
                        <a:pt x="74" y="12"/>
                      </a:lnTo>
                      <a:lnTo>
                        <a:pt x="61" y="8"/>
                      </a:lnTo>
                      <a:lnTo>
                        <a:pt x="55" y="8"/>
                      </a:lnTo>
                      <a:lnTo>
                        <a:pt x="49"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63" name="Freeform 203"/>
                <p:cNvSpPr>
                  <a:spLocks noChangeAspect="1"/>
                </p:cNvSpPr>
                <p:nvPr/>
              </p:nvSpPr>
              <p:spPr bwMode="gray">
                <a:xfrm>
                  <a:off x="5110956" y="2894360"/>
                  <a:ext cx="111125" cy="93663"/>
                </a:xfrm>
                <a:custGeom>
                  <a:avLst/>
                  <a:gdLst/>
                  <a:ahLst/>
                  <a:cxnLst>
                    <a:cxn ang="0">
                      <a:pos x="314" y="70"/>
                    </a:cxn>
                    <a:cxn ang="0">
                      <a:pos x="258" y="65"/>
                    </a:cxn>
                    <a:cxn ang="0">
                      <a:pos x="245" y="66"/>
                    </a:cxn>
                    <a:cxn ang="0">
                      <a:pos x="223" y="73"/>
                    </a:cxn>
                    <a:cxn ang="0">
                      <a:pos x="193" y="86"/>
                    </a:cxn>
                    <a:cxn ang="0">
                      <a:pos x="216" y="100"/>
                    </a:cxn>
                    <a:cxn ang="0">
                      <a:pos x="227" y="116"/>
                    </a:cxn>
                    <a:cxn ang="0">
                      <a:pos x="201" y="103"/>
                    </a:cxn>
                    <a:cxn ang="0">
                      <a:pos x="207" y="120"/>
                    </a:cxn>
                    <a:cxn ang="0">
                      <a:pos x="201" y="125"/>
                    </a:cxn>
                    <a:cxn ang="0">
                      <a:pos x="185" y="111"/>
                    </a:cxn>
                    <a:cxn ang="0">
                      <a:pos x="184" y="124"/>
                    </a:cxn>
                    <a:cxn ang="0">
                      <a:pos x="188" y="135"/>
                    </a:cxn>
                    <a:cxn ang="0">
                      <a:pos x="172" y="111"/>
                    </a:cxn>
                    <a:cxn ang="0">
                      <a:pos x="148" y="93"/>
                    </a:cxn>
                    <a:cxn ang="0">
                      <a:pos x="137" y="90"/>
                    </a:cxn>
                    <a:cxn ang="0">
                      <a:pos x="135" y="120"/>
                    </a:cxn>
                    <a:cxn ang="0">
                      <a:pos x="144" y="140"/>
                    </a:cxn>
                    <a:cxn ang="0">
                      <a:pos x="164" y="172"/>
                    </a:cxn>
                    <a:cxn ang="0">
                      <a:pos x="172" y="190"/>
                    </a:cxn>
                    <a:cxn ang="0">
                      <a:pos x="163" y="191"/>
                    </a:cxn>
                    <a:cxn ang="0">
                      <a:pos x="161" y="179"/>
                    </a:cxn>
                    <a:cxn ang="0">
                      <a:pos x="150" y="186"/>
                    </a:cxn>
                    <a:cxn ang="0">
                      <a:pos x="151" y="203"/>
                    </a:cxn>
                    <a:cxn ang="0">
                      <a:pos x="141" y="203"/>
                    </a:cxn>
                    <a:cxn ang="0">
                      <a:pos x="135" y="212"/>
                    </a:cxn>
                    <a:cxn ang="0">
                      <a:pos x="156" y="219"/>
                    </a:cxn>
                    <a:cxn ang="0">
                      <a:pos x="172" y="224"/>
                    </a:cxn>
                    <a:cxn ang="0">
                      <a:pos x="184" y="237"/>
                    </a:cxn>
                    <a:cxn ang="0">
                      <a:pos x="199" y="250"/>
                    </a:cxn>
                    <a:cxn ang="0">
                      <a:pos x="211" y="255"/>
                    </a:cxn>
                    <a:cxn ang="0">
                      <a:pos x="199" y="285"/>
                    </a:cxn>
                    <a:cxn ang="0">
                      <a:pos x="175" y="275"/>
                    </a:cxn>
                    <a:cxn ang="0">
                      <a:pos x="152" y="270"/>
                    </a:cxn>
                    <a:cxn ang="0">
                      <a:pos x="164" y="259"/>
                    </a:cxn>
                    <a:cxn ang="0">
                      <a:pos x="139" y="243"/>
                    </a:cxn>
                    <a:cxn ang="0">
                      <a:pos x="123" y="245"/>
                    </a:cxn>
                    <a:cxn ang="0">
                      <a:pos x="98" y="245"/>
                    </a:cxn>
                    <a:cxn ang="0">
                      <a:pos x="67" y="242"/>
                    </a:cxn>
                    <a:cxn ang="0">
                      <a:pos x="61" y="245"/>
                    </a:cxn>
                    <a:cxn ang="0">
                      <a:pos x="51" y="240"/>
                    </a:cxn>
                    <a:cxn ang="0">
                      <a:pos x="33" y="208"/>
                    </a:cxn>
                    <a:cxn ang="0">
                      <a:pos x="53" y="208"/>
                    </a:cxn>
                    <a:cxn ang="0">
                      <a:pos x="35" y="194"/>
                    </a:cxn>
                    <a:cxn ang="0">
                      <a:pos x="17" y="178"/>
                    </a:cxn>
                    <a:cxn ang="0">
                      <a:pos x="3" y="154"/>
                    </a:cxn>
                    <a:cxn ang="0">
                      <a:pos x="0" y="152"/>
                    </a:cxn>
                    <a:cxn ang="0">
                      <a:pos x="10" y="146"/>
                    </a:cxn>
                    <a:cxn ang="0">
                      <a:pos x="17" y="127"/>
                    </a:cxn>
                    <a:cxn ang="0">
                      <a:pos x="35" y="103"/>
                    </a:cxn>
                    <a:cxn ang="0">
                      <a:pos x="49" y="77"/>
                    </a:cxn>
                    <a:cxn ang="0">
                      <a:pos x="82" y="62"/>
                    </a:cxn>
                    <a:cxn ang="0">
                      <a:pos x="112" y="45"/>
                    </a:cxn>
                    <a:cxn ang="0">
                      <a:pos x="147" y="31"/>
                    </a:cxn>
                    <a:cxn ang="0">
                      <a:pos x="166" y="29"/>
                    </a:cxn>
                    <a:cxn ang="0">
                      <a:pos x="205" y="25"/>
                    </a:cxn>
                    <a:cxn ang="0">
                      <a:pos x="248" y="16"/>
                    </a:cxn>
                    <a:cxn ang="0">
                      <a:pos x="293" y="36"/>
                    </a:cxn>
                    <a:cxn ang="0">
                      <a:pos x="327" y="20"/>
                    </a:cxn>
                    <a:cxn ang="0">
                      <a:pos x="340" y="0"/>
                    </a:cxn>
                    <a:cxn ang="0">
                      <a:pos x="352" y="13"/>
                    </a:cxn>
                    <a:cxn ang="0">
                      <a:pos x="340" y="33"/>
                    </a:cxn>
                    <a:cxn ang="0">
                      <a:pos x="334" y="63"/>
                    </a:cxn>
                  </a:cxnLst>
                  <a:rect l="0" t="0" r="r" b="b"/>
                  <a:pathLst>
                    <a:path w="352" h="293">
                      <a:moveTo>
                        <a:pt x="324" y="78"/>
                      </a:moveTo>
                      <a:lnTo>
                        <a:pt x="314" y="70"/>
                      </a:lnTo>
                      <a:lnTo>
                        <a:pt x="268" y="57"/>
                      </a:lnTo>
                      <a:lnTo>
                        <a:pt x="258" y="65"/>
                      </a:lnTo>
                      <a:lnTo>
                        <a:pt x="253" y="66"/>
                      </a:lnTo>
                      <a:lnTo>
                        <a:pt x="245" y="66"/>
                      </a:lnTo>
                      <a:lnTo>
                        <a:pt x="234" y="62"/>
                      </a:lnTo>
                      <a:lnTo>
                        <a:pt x="223" y="73"/>
                      </a:lnTo>
                      <a:lnTo>
                        <a:pt x="207" y="76"/>
                      </a:lnTo>
                      <a:lnTo>
                        <a:pt x="193" y="86"/>
                      </a:lnTo>
                      <a:lnTo>
                        <a:pt x="201" y="94"/>
                      </a:lnTo>
                      <a:lnTo>
                        <a:pt x="216" y="100"/>
                      </a:lnTo>
                      <a:lnTo>
                        <a:pt x="225" y="110"/>
                      </a:lnTo>
                      <a:lnTo>
                        <a:pt x="227" y="116"/>
                      </a:lnTo>
                      <a:lnTo>
                        <a:pt x="217" y="106"/>
                      </a:lnTo>
                      <a:lnTo>
                        <a:pt x="201" y="103"/>
                      </a:lnTo>
                      <a:lnTo>
                        <a:pt x="196" y="113"/>
                      </a:lnTo>
                      <a:lnTo>
                        <a:pt x="207" y="120"/>
                      </a:lnTo>
                      <a:lnTo>
                        <a:pt x="209" y="133"/>
                      </a:lnTo>
                      <a:lnTo>
                        <a:pt x="201" y="125"/>
                      </a:lnTo>
                      <a:lnTo>
                        <a:pt x="195" y="115"/>
                      </a:lnTo>
                      <a:lnTo>
                        <a:pt x="185" y="111"/>
                      </a:lnTo>
                      <a:lnTo>
                        <a:pt x="182" y="113"/>
                      </a:lnTo>
                      <a:lnTo>
                        <a:pt x="184" y="124"/>
                      </a:lnTo>
                      <a:lnTo>
                        <a:pt x="193" y="131"/>
                      </a:lnTo>
                      <a:lnTo>
                        <a:pt x="188" y="135"/>
                      </a:lnTo>
                      <a:lnTo>
                        <a:pt x="177" y="125"/>
                      </a:lnTo>
                      <a:lnTo>
                        <a:pt x="172" y="111"/>
                      </a:lnTo>
                      <a:lnTo>
                        <a:pt x="148" y="97"/>
                      </a:lnTo>
                      <a:lnTo>
                        <a:pt x="148" y="93"/>
                      </a:lnTo>
                      <a:lnTo>
                        <a:pt x="151" y="86"/>
                      </a:lnTo>
                      <a:lnTo>
                        <a:pt x="137" y="90"/>
                      </a:lnTo>
                      <a:lnTo>
                        <a:pt x="135" y="105"/>
                      </a:lnTo>
                      <a:lnTo>
                        <a:pt x="135" y="120"/>
                      </a:lnTo>
                      <a:lnTo>
                        <a:pt x="136" y="132"/>
                      </a:lnTo>
                      <a:lnTo>
                        <a:pt x="144" y="140"/>
                      </a:lnTo>
                      <a:lnTo>
                        <a:pt x="147" y="154"/>
                      </a:lnTo>
                      <a:lnTo>
                        <a:pt x="164" y="172"/>
                      </a:lnTo>
                      <a:lnTo>
                        <a:pt x="169" y="181"/>
                      </a:lnTo>
                      <a:lnTo>
                        <a:pt x="172" y="190"/>
                      </a:lnTo>
                      <a:lnTo>
                        <a:pt x="167" y="192"/>
                      </a:lnTo>
                      <a:lnTo>
                        <a:pt x="163" y="191"/>
                      </a:lnTo>
                      <a:lnTo>
                        <a:pt x="164" y="185"/>
                      </a:lnTo>
                      <a:lnTo>
                        <a:pt x="161" y="179"/>
                      </a:lnTo>
                      <a:lnTo>
                        <a:pt x="151" y="178"/>
                      </a:lnTo>
                      <a:lnTo>
                        <a:pt x="150" y="186"/>
                      </a:lnTo>
                      <a:lnTo>
                        <a:pt x="155" y="200"/>
                      </a:lnTo>
                      <a:lnTo>
                        <a:pt x="151" y="203"/>
                      </a:lnTo>
                      <a:lnTo>
                        <a:pt x="147" y="203"/>
                      </a:lnTo>
                      <a:lnTo>
                        <a:pt x="141" y="203"/>
                      </a:lnTo>
                      <a:lnTo>
                        <a:pt x="131" y="206"/>
                      </a:lnTo>
                      <a:lnTo>
                        <a:pt x="135" y="212"/>
                      </a:lnTo>
                      <a:lnTo>
                        <a:pt x="147" y="217"/>
                      </a:lnTo>
                      <a:lnTo>
                        <a:pt x="156" y="219"/>
                      </a:lnTo>
                      <a:lnTo>
                        <a:pt x="163" y="224"/>
                      </a:lnTo>
                      <a:lnTo>
                        <a:pt x="172" y="224"/>
                      </a:lnTo>
                      <a:lnTo>
                        <a:pt x="177" y="237"/>
                      </a:lnTo>
                      <a:lnTo>
                        <a:pt x="184" y="237"/>
                      </a:lnTo>
                      <a:lnTo>
                        <a:pt x="190" y="244"/>
                      </a:lnTo>
                      <a:lnTo>
                        <a:pt x="199" y="250"/>
                      </a:lnTo>
                      <a:lnTo>
                        <a:pt x="204" y="250"/>
                      </a:lnTo>
                      <a:lnTo>
                        <a:pt x="211" y="255"/>
                      </a:lnTo>
                      <a:lnTo>
                        <a:pt x="212" y="293"/>
                      </a:lnTo>
                      <a:lnTo>
                        <a:pt x="199" y="285"/>
                      </a:lnTo>
                      <a:lnTo>
                        <a:pt x="189" y="272"/>
                      </a:lnTo>
                      <a:lnTo>
                        <a:pt x="175" y="275"/>
                      </a:lnTo>
                      <a:lnTo>
                        <a:pt x="161" y="275"/>
                      </a:lnTo>
                      <a:lnTo>
                        <a:pt x="152" y="270"/>
                      </a:lnTo>
                      <a:lnTo>
                        <a:pt x="162" y="266"/>
                      </a:lnTo>
                      <a:lnTo>
                        <a:pt x="164" y="259"/>
                      </a:lnTo>
                      <a:lnTo>
                        <a:pt x="152" y="256"/>
                      </a:lnTo>
                      <a:lnTo>
                        <a:pt x="139" y="243"/>
                      </a:lnTo>
                      <a:lnTo>
                        <a:pt x="132" y="249"/>
                      </a:lnTo>
                      <a:lnTo>
                        <a:pt x="123" y="245"/>
                      </a:lnTo>
                      <a:lnTo>
                        <a:pt x="110" y="248"/>
                      </a:lnTo>
                      <a:lnTo>
                        <a:pt x="98" y="245"/>
                      </a:lnTo>
                      <a:lnTo>
                        <a:pt x="81" y="248"/>
                      </a:lnTo>
                      <a:lnTo>
                        <a:pt x="67" y="242"/>
                      </a:lnTo>
                      <a:lnTo>
                        <a:pt x="64" y="242"/>
                      </a:lnTo>
                      <a:lnTo>
                        <a:pt x="61" y="245"/>
                      </a:lnTo>
                      <a:lnTo>
                        <a:pt x="55" y="248"/>
                      </a:lnTo>
                      <a:lnTo>
                        <a:pt x="51" y="240"/>
                      </a:lnTo>
                      <a:lnTo>
                        <a:pt x="45" y="228"/>
                      </a:lnTo>
                      <a:lnTo>
                        <a:pt x="33" y="208"/>
                      </a:lnTo>
                      <a:lnTo>
                        <a:pt x="43" y="210"/>
                      </a:lnTo>
                      <a:lnTo>
                        <a:pt x="53" y="208"/>
                      </a:lnTo>
                      <a:lnTo>
                        <a:pt x="49" y="200"/>
                      </a:lnTo>
                      <a:lnTo>
                        <a:pt x="35" y="194"/>
                      </a:lnTo>
                      <a:lnTo>
                        <a:pt x="33" y="203"/>
                      </a:lnTo>
                      <a:lnTo>
                        <a:pt x="17" y="178"/>
                      </a:lnTo>
                      <a:lnTo>
                        <a:pt x="7" y="170"/>
                      </a:lnTo>
                      <a:lnTo>
                        <a:pt x="3" y="154"/>
                      </a:lnTo>
                      <a:lnTo>
                        <a:pt x="1" y="152"/>
                      </a:lnTo>
                      <a:lnTo>
                        <a:pt x="0" y="152"/>
                      </a:lnTo>
                      <a:lnTo>
                        <a:pt x="1" y="152"/>
                      </a:lnTo>
                      <a:lnTo>
                        <a:pt x="10" y="146"/>
                      </a:lnTo>
                      <a:lnTo>
                        <a:pt x="15" y="140"/>
                      </a:lnTo>
                      <a:lnTo>
                        <a:pt x="17" y="127"/>
                      </a:lnTo>
                      <a:lnTo>
                        <a:pt x="27" y="120"/>
                      </a:lnTo>
                      <a:lnTo>
                        <a:pt x="35" y="103"/>
                      </a:lnTo>
                      <a:lnTo>
                        <a:pt x="49" y="92"/>
                      </a:lnTo>
                      <a:lnTo>
                        <a:pt x="49" y="77"/>
                      </a:lnTo>
                      <a:lnTo>
                        <a:pt x="46" y="67"/>
                      </a:lnTo>
                      <a:lnTo>
                        <a:pt x="82" y="62"/>
                      </a:lnTo>
                      <a:lnTo>
                        <a:pt x="93" y="52"/>
                      </a:lnTo>
                      <a:lnTo>
                        <a:pt x="112" y="45"/>
                      </a:lnTo>
                      <a:lnTo>
                        <a:pt x="132" y="45"/>
                      </a:lnTo>
                      <a:lnTo>
                        <a:pt x="147" y="31"/>
                      </a:lnTo>
                      <a:lnTo>
                        <a:pt x="153" y="29"/>
                      </a:lnTo>
                      <a:lnTo>
                        <a:pt x="166" y="29"/>
                      </a:lnTo>
                      <a:lnTo>
                        <a:pt x="183" y="25"/>
                      </a:lnTo>
                      <a:lnTo>
                        <a:pt x="205" y="25"/>
                      </a:lnTo>
                      <a:lnTo>
                        <a:pt x="236" y="16"/>
                      </a:lnTo>
                      <a:lnTo>
                        <a:pt x="248" y="16"/>
                      </a:lnTo>
                      <a:lnTo>
                        <a:pt x="258" y="24"/>
                      </a:lnTo>
                      <a:lnTo>
                        <a:pt x="293" y="36"/>
                      </a:lnTo>
                      <a:lnTo>
                        <a:pt x="313" y="33"/>
                      </a:lnTo>
                      <a:lnTo>
                        <a:pt x="327" y="20"/>
                      </a:lnTo>
                      <a:lnTo>
                        <a:pt x="329" y="1"/>
                      </a:lnTo>
                      <a:lnTo>
                        <a:pt x="340" y="0"/>
                      </a:lnTo>
                      <a:lnTo>
                        <a:pt x="343" y="6"/>
                      </a:lnTo>
                      <a:lnTo>
                        <a:pt x="352" y="13"/>
                      </a:lnTo>
                      <a:lnTo>
                        <a:pt x="351" y="24"/>
                      </a:lnTo>
                      <a:lnTo>
                        <a:pt x="340" y="33"/>
                      </a:lnTo>
                      <a:lnTo>
                        <a:pt x="338" y="49"/>
                      </a:lnTo>
                      <a:lnTo>
                        <a:pt x="334" y="63"/>
                      </a:lnTo>
                      <a:lnTo>
                        <a:pt x="324" y="7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64" name="Freeform 204"/>
                <p:cNvSpPr>
                  <a:spLocks noChangeAspect="1"/>
                </p:cNvSpPr>
                <p:nvPr/>
              </p:nvSpPr>
              <p:spPr bwMode="gray">
                <a:xfrm>
                  <a:off x="5039519" y="2727672"/>
                  <a:ext cx="117475" cy="69850"/>
                </a:xfrm>
                <a:custGeom>
                  <a:avLst/>
                  <a:gdLst/>
                  <a:ahLst/>
                  <a:cxnLst>
                    <a:cxn ang="0">
                      <a:pos x="71" y="47"/>
                    </a:cxn>
                    <a:cxn ang="0">
                      <a:pos x="128" y="64"/>
                    </a:cxn>
                    <a:cxn ang="0">
                      <a:pos x="147" y="44"/>
                    </a:cxn>
                    <a:cxn ang="0">
                      <a:pos x="194" y="26"/>
                    </a:cxn>
                    <a:cxn ang="0">
                      <a:pos x="225" y="24"/>
                    </a:cxn>
                    <a:cxn ang="0">
                      <a:pos x="240" y="10"/>
                    </a:cxn>
                    <a:cxn ang="0">
                      <a:pos x="273" y="2"/>
                    </a:cxn>
                    <a:cxn ang="0">
                      <a:pos x="300" y="5"/>
                    </a:cxn>
                    <a:cxn ang="0">
                      <a:pos x="329" y="12"/>
                    </a:cxn>
                    <a:cxn ang="0">
                      <a:pos x="356" y="29"/>
                    </a:cxn>
                    <a:cxn ang="0">
                      <a:pos x="369" y="48"/>
                    </a:cxn>
                    <a:cxn ang="0">
                      <a:pos x="357" y="62"/>
                    </a:cxn>
                    <a:cxn ang="0">
                      <a:pos x="335" y="69"/>
                    </a:cxn>
                    <a:cxn ang="0">
                      <a:pos x="324" y="86"/>
                    </a:cxn>
                    <a:cxn ang="0">
                      <a:pos x="316" y="108"/>
                    </a:cxn>
                    <a:cxn ang="0">
                      <a:pos x="298" y="135"/>
                    </a:cxn>
                    <a:cxn ang="0">
                      <a:pos x="284" y="161"/>
                    </a:cxn>
                    <a:cxn ang="0">
                      <a:pos x="260" y="185"/>
                    </a:cxn>
                    <a:cxn ang="0">
                      <a:pos x="225" y="195"/>
                    </a:cxn>
                    <a:cxn ang="0">
                      <a:pos x="209" y="193"/>
                    </a:cxn>
                    <a:cxn ang="0">
                      <a:pos x="181" y="204"/>
                    </a:cxn>
                    <a:cxn ang="0">
                      <a:pos x="160" y="209"/>
                    </a:cxn>
                    <a:cxn ang="0">
                      <a:pos x="133" y="218"/>
                    </a:cxn>
                    <a:cxn ang="0">
                      <a:pos x="102" y="223"/>
                    </a:cxn>
                    <a:cxn ang="0">
                      <a:pos x="76" y="210"/>
                    </a:cxn>
                    <a:cxn ang="0">
                      <a:pos x="50" y="188"/>
                    </a:cxn>
                    <a:cxn ang="0">
                      <a:pos x="28" y="167"/>
                    </a:cxn>
                    <a:cxn ang="0">
                      <a:pos x="15" y="140"/>
                    </a:cxn>
                    <a:cxn ang="0">
                      <a:pos x="0" y="136"/>
                    </a:cxn>
                    <a:cxn ang="0">
                      <a:pos x="21" y="123"/>
                    </a:cxn>
                    <a:cxn ang="0">
                      <a:pos x="20" y="102"/>
                    </a:cxn>
                    <a:cxn ang="0">
                      <a:pos x="22" y="75"/>
                    </a:cxn>
                    <a:cxn ang="0">
                      <a:pos x="53" y="67"/>
                    </a:cxn>
                    <a:cxn ang="0">
                      <a:pos x="58" y="39"/>
                    </a:cxn>
                  </a:cxnLst>
                  <a:rect l="0" t="0" r="r" b="b"/>
                  <a:pathLst>
                    <a:path w="369" h="223">
                      <a:moveTo>
                        <a:pt x="58" y="39"/>
                      </a:moveTo>
                      <a:lnTo>
                        <a:pt x="71" y="47"/>
                      </a:lnTo>
                      <a:lnTo>
                        <a:pt x="95" y="65"/>
                      </a:lnTo>
                      <a:lnTo>
                        <a:pt x="128" y="64"/>
                      </a:lnTo>
                      <a:lnTo>
                        <a:pt x="134" y="64"/>
                      </a:lnTo>
                      <a:lnTo>
                        <a:pt x="147" y="44"/>
                      </a:lnTo>
                      <a:lnTo>
                        <a:pt x="178" y="35"/>
                      </a:lnTo>
                      <a:lnTo>
                        <a:pt x="194" y="26"/>
                      </a:lnTo>
                      <a:lnTo>
                        <a:pt x="211" y="32"/>
                      </a:lnTo>
                      <a:lnTo>
                        <a:pt x="225" y="24"/>
                      </a:lnTo>
                      <a:lnTo>
                        <a:pt x="235" y="22"/>
                      </a:lnTo>
                      <a:lnTo>
                        <a:pt x="240" y="10"/>
                      </a:lnTo>
                      <a:lnTo>
                        <a:pt x="255" y="1"/>
                      </a:lnTo>
                      <a:lnTo>
                        <a:pt x="273" y="2"/>
                      </a:lnTo>
                      <a:lnTo>
                        <a:pt x="285" y="0"/>
                      </a:lnTo>
                      <a:lnTo>
                        <a:pt x="300" y="5"/>
                      </a:lnTo>
                      <a:lnTo>
                        <a:pt x="317" y="15"/>
                      </a:lnTo>
                      <a:lnTo>
                        <a:pt x="329" y="12"/>
                      </a:lnTo>
                      <a:lnTo>
                        <a:pt x="344" y="19"/>
                      </a:lnTo>
                      <a:lnTo>
                        <a:pt x="356" y="29"/>
                      </a:lnTo>
                      <a:lnTo>
                        <a:pt x="365" y="38"/>
                      </a:lnTo>
                      <a:lnTo>
                        <a:pt x="369" y="48"/>
                      </a:lnTo>
                      <a:lnTo>
                        <a:pt x="365" y="55"/>
                      </a:lnTo>
                      <a:lnTo>
                        <a:pt x="357" y="62"/>
                      </a:lnTo>
                      <a:lnTo>
                        <a:pt x="350" y="62"/>
                      </a:lnTo>
                      <a:lnTo>
                        <a:pt x="335" y="69"/>
                      </a:lnTo>
                      <a:lnTo>
                        <a:pt x="326" y="78"/>
                      </a:lnTo>
                      <a:lnTo>
                        <a:pt x="324" y="86"/>
                      </a:lnTo>
                      <a:lnTo>
                        <a:pt x="318" y="97"/>
                      </a:lnTo>
                      <a:lnTo>
                        <a:pt x="316" y="108"/>
                      </a:lnTo>
                      <a:lnTo>
                        <a:pt x="303" y="121"/>
                      </a:lnTo>
                      <a:lnTo>
                        <a:pt x="298" y="135"/>
                      </a:lnTo>
                      <a:lnTo>
                        <a:pt x="291" y="151"/>
                      </a:lnTo>
                      <a:lnTo>
                        <a:pt x="284" y="161"/>
                      </a:lnTo>
                      <a:lnTo>
                        <a:pt x="276" y="178"/>
                      </a:lnTo>
                      <a:lnTo>
                        <a:pt x="260" y="185"/>
                      </a:lnTo>
                      <a:lnTo>
                        <a:pt x="228" y="195"/>
                      </a:lnTo>
                      <a:lnTo>
                        <a:pt x="225" y="195"/>
                      </a:lnTo>
                      <a:lnTo>
                        <a:pt x="221" y="188"/>
                      </a:lnTo>
                      <a:lnTo>
                        <a:pt x="209" y="193"/>
                      </a:lnTo>
                      <a:lnTo>
                        <a:pt x="197" y="193"/>
                      </a:lnTo>
                      <a:lnTo>
                        <a:pt x="181" y="204"/>
                      </a:lnTo>
                      <a:lnTo>
                        <a:pt x="166" y="204"/>
                      </a:lnTo>
                      <a:lnTo>
                        <a:pt x="160" y="209"/>
                      </a:lnTo>
                      <a:lnTo>
                        <a:pt x="145" y="210"/>
                      </a:lnTo>
                      <a:lnTo>
                        <a:pt x="133" y="218"/>
                      </a:lnTo>
                      <a:lnTo>
                        <a:pt x="119" y="222"/>
                      </a:lnTo>
                      <a:lnTo>
                        <a:pt x="102" y="223"/>
                      </a:lnTo>
                      <a:lnTo>
                        <a:pt x="87" y="214"/>
                      </a:lnTo>
                      <a:lnTo>
                        <a:pt x="76" y="210"/>
                      </a:lnTo>
                      <a:lnTo>
                        <a:pt x="65" y="195"/>
                      </a:lnTo>
                      <a:lnTo>
                        <a:pt x="50" y="188"/>
                      </a:lnTo>
                      <a:lnTo>
                        <a:pt x="41" y="172"/>
                      </a:lnTo>
                      <a:lnTo>
                        <a:pt x="28" y="167"/>
                      </a:lnTo>
                      <a:lnTo>
                        <a:pt x="20" y="153"/>
                      </a:lnTo>
                      <a:lnTo>
                        <a:pt x="15" y="140"/>
                      </a:lnTo>
                      <a:lnTo>
                        <a:pt x="7" y="136"/>
                      </a:lnTo>
                      <a:lnTo>
                        <a:pt x="0" y="136"/>
                      </a:lnTo>
                      <a:lnTo>
                        <a:pt x="10" y="125"/>
                      </a:lnTo>
                      <a:lnTo>
                        <a:pt x="21" y="123"/>
                      </a:lnTo>
                      <a:lnTo>
                        <a:pt x="20" y="112"/>
                      </a:lnTo>
                      <a:lnTo>
                        <a:pt x="20" y="102"/>
                      </a:lnTo>
                      <a:lnTo>
                        <a:pt x="28" y="83"/>
                      </a:lnTo>
                      <a:lnTo>
                        <a:pt x="22" y="75"/>
                      </a:lnTo>
                      <a:lnTo>
                        <a:pt x="26" y="67"/>
                      </a:lnTo>
                      <a:lnTo>
                        <a:pt x="53" y="67"/>
                      </a:lnTo>
                      <a:lnTo>
                        <a:pt x="58" y="59"/>
                      </a:lnTo>
                      <a:lnTo>
                        <a:pt x="58" y="3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65" name="Freeform 205"/>
                <p:cNvSpPr>
                  <a:spLocks noChangeAspect="1"/>
                </p:cNvSpPr>
                <p:nvPr/>
              </p:nvSpPr>
              <p:spPr bwMode="gray">
                <a:xfrm>
                  <a:off x="5004594" y="2549872"/>
                  <a:ext cx="173038" cy="163513"/>
                </a:xfrm>
                <a:custGeom>
                  <a:avLst/>
                  <a:gdLst/>
                  <a:ahLst/>
                  <a:cxnLst>
                    <a:cxn ang="0">
                      <a:pos x="521" y="323"/>
                    </a:cxn>
                    <a:cxn ang="0">
                      <a:pos x="540" y="357"/>
                    </a:cxn>
                    <a:cxn ang="0">
                      <a:pos x="540" y="397"/>
                    </a:cxn>
                    <a:cxn ang="0">
                      <a:pos x="488" y="444"/>
                    </a:cxn>
                    <a:cxn ang="0">
                      <a:pos x="470" y="509"/>
                    </a:cxn>
                    <a:cxn ang="0">
                      <a:pos x="446" y="506"/>
                    </a:cxn>
                    <a:cxn ang="0">
                      <a:pos x="416" y="483"/>
                    </a:cxn>
                    <a:cxn ang="0">
                      <a:pos x="379" y="488"/>
                    </a:cxn>
                    <a:cxn ang="0">
                      <a:pos x="343" y="487"/>
                    </a:cxn>
                    <a:cxn ang="0">
                      <a:pos x="317" y="498"/>
                    </a:cxn>
                    <a:cxn ang="0">
                      <a:pos x="291" y="473"/>
                    </a:cxn>
                    <a:cxn ang="0">
                      <a:pos x="259" y="475"/>
                    </a:cxn>
                    <a:cxn ang="0">
                      <a:pos x="212" y="433"/>
                    </a:cxn>
                    <a:cxn ang="0">
                      <a:pos x="198" y="412"/>
                    </a:cxn>
                    <a:cxn ang="0">
                      <a:pos x="152" y="407"/>
                    </a:cxn>
                    <a:cxn ang="0">
                      <a:pos x="136" y="418"/>
                    </a:cxn>
                    <a:cxn ang="0">
                      <a:pos x="121" y="386"/>
                    </a:cxn>
                    <a:cxn ang="0">
                      <a:pos x="99" y="370"/>
                    </a:cxn>
                    <a:cxn ang="0">
                      <a:pos x="65" y="357"/>
                    </a:cxn>
                    <a:cxn ang="0">
                      <a:pos x="34" y="363"/>
                    </a:cxn>
                    <a:cxn ang="0">
                      <a:pos x="43" y="316"/>
                    </a:cxn>
                    <a:cxn ang="0">
                      <a:pos x="23" y="269"/>
                    </a:cxn>
                    <a:cxn ang="0">
                      <a:pos x="20" y="233"/>
                    </a:cxn>
                    <a:cxn ang="0">
                      <a:pos x="1" y="190"/>
                    </a:cxn>
                    <a:cxn ang="0">
                      <a:pos x="11" y="158"/>
                    </a:cxn>
                    <a:cxn ang="0">
                      <a:pos x="4" y="111"/>
                    </a:cxn>
                    <a:cxn ang="0">
                      <a:pos x="21" y="105"/>
                    </a:cxn>
                    <a:cxn ang="0">
                      <a:pos x="16" y="86"/>
                    </a:cxn>
                    <a:cxn ang="0">
                      <a:pos x="38" y="74"/>
                    </a:cxn>
                    <a:cxn ang="0">
                      <a:pos x="102" y="53"/>
                    </a:cxn>
                    <a:cxn ang="0">
                      <a:pos x="172" y="9"/>
                    </a:cxn>
                    <a:cxn ang="0">
                      <a:pos x="239" y="3"/>
                    </a:cxn>
                    <a:cxn ang="0">
                      <a:pos x="254" y="21"/>
                    </a:cxn>
                    <a:cxn ang="0">
                      <a:pos x="250" y="50"/>
                    </a:cxn>
                    <a:cxn ang="0">
                      <a:pos x="262" y="45"/>
                    </a:cxn>
                    <a:cxn ang="0">
                      <a:pos x="290" y="42"/>
                    </a:cxn>
                    <a:cxn ang="0">
                      <a:pos x="378" y="52"/>
                    </a:cxn>
                    <a:cxn ang="0">
                      <a:pos x="477" y="42"/>
                    </a:cxn>
                    <a:cxn ang="0">
                      <a:pos x="515" y="74"/>
                    </a:cxn>
                    <a:cxn ang="0">
                      <a:pos x="534" y="163"/>
                    </a:cxn>
                    <a:cxn ang="0">
                      <a:pos x="522" y="212"/>
                    </a:cxn>
                    <a:cxn ang="0">
                      <a:pos x="502" y="245"/>
                    </a:cxn>
                  </a:cxnLst>
                  <a:rect l="0" t="0" r="r" b="b"/>
                  <a:pathLst>
                    <a:path w="545" h="511">
                      <a:moveTo>
                        <a:pt x="513" y="298"/>
                      </a:moveTo>
                      <a:lnTo>
                        <a:pt x="520" y="311"/>
                      </a:lnTo>
                      <a:lnTo>
                        <a:pt x="521" y="323"/>
                      </a:lnTo>
                      <a:lnTo>
                        <a:pt x="528" y="342"/>
                      </a:lnTo>
                      <a:lnTo>
                        <a:pt x="529" y="346"/>
                      </a:lnTo>
                      <a:lnTo>
                        <a:pt x="540" y="357"/>
                      </a:lnTo>
                      <a:lnTo>
                        <a:pt x="539" y="368"/>
                      </a:lnTo>
                      <a:lnTo>
                        <a:pt x="545" y="382"/>
                      </a:lnTo>
                      <a:lnTo>
                        <a:pt x="540" y="397"/>
                      </a:lnTo>
                      <a:lnTo>
                        <a:pt x="522" y="412"/>
                      </a:lnTo>
                      <a:lnTo>
                        <a:pt x="502" y="425"/>
                      </a:lnTo>
                      <a:lnTo>
                        <a:pt x="488" y="444"/>
                      </a:lnTo>
                      <a:lnTo>
                        <a:pt x="470" y="482"/>
                      </a:lnTo>
                      <a:lnTo>
                        <a:pt x="468" y="497"/>
                      </a:lnTo>
                      <a:lnTo>
                        <a:pt x="470" y="509"/>
                      </a:lnTo>
                      <a:lnTo>
                        <a:pt x="461" y="511"/>
                      </a:lnTo>
                      <a:lnTo>
                        <a:pt x="456" y="510"/>
                      </a:lnTo>
                      <a:lnTo>
                        <a:pt x="446" y="506"/>
                      </a:lnTo>
                      <a:lnTo>
                        <a:pt x="435" y="498"/>
                      </a:lnTo>
                      <a:lnTo>
                        <a:pt x="426" y="491"/>
                      </a:lnTo>
                      <a:lnTo>
                        <a:pt x="416" y="483"/>
                      </a:lnTo>
                      <a:lnTo>
                        <a:pt x="403" y="482"/>
                      </a:lnTo>
                      <a:lnTo>
                        <a:pt x="391" y="483"/>
                      </a:lnTo>
                      <a:lnTo>
                        <a:pt x="379" y="488"/>
                      </a:lnTo>
                      <a:lnTo>
                        <a:pt x="372" y="494"/>
                      </a:lnTo>
                      <a:lnTo>
                        <a:pt x="362" y="487"/>
                      </a:lnTo>
                      <a:lnTo>
                        <a:pt x="343" y="487"/>
                      </a:lnTo>
                      <a:lnTo>
                        <a:pt x="334" y="495"/>
                      </a:lnTo>
                      <a:lnTo>
                        <a:pt x="324" y="500"/>
                      </a:lnTo>
                      <a:lnTo>
                        <a:pt x="317" y="498"/>
                      </a:lnTo>
                      <a:lnTo>
                        <a:pt x="309" y="489"/>
                      </a:lnTo>
                      <a:lnTo>
                        <a:pt x="300" y="479"/>
                      </a:lnTo>
                      <a:lnTo>
                        <a:pt x="291" y="473"/>
                      </a:lnTo>
                      <a:lnTo>
                        <a:pt x="281" y="478"/>
                      </a:lnTo>
                      <a:lnTo>
                        <a:pt x="270" y="481"/>
                      </a:lnTo>
                      <a:lnTo>
                        <a:pt x="259" y="475"/>
                      </a:lnTo>
                      <a:lnTo>
                        <a:pt x="241" y="466"/>
                      </a:lnTo>
                      <a:lnTo>
                        <a:pt x="221" y="438"/>
                      </a:lnTo>
                      <a:lnTo>
                        <a:pt x="212" y="433"/>
                      </a:lnTo>
                      <a:lnTo>
                        <a:pt x="207" y="435"/>
                      </a:lnTo>
                      <a:lnTo>
                        <a:pt x="198" y="428"/>
                      </a:lnTo>
                      <a:lnTo>
                        <a:pt x="198" y="412"/>
                      </a:lnTo>
                      <a:lnTo>
                        <a:pt x="178" y="409"/>
                      </a:lnTo>
                      <a:lnTo>
                        <a:pt x="153" y="401"/>
                      </a:lnTo>
                      <a:lnTo>
                        <a:pt x="152" y="407"/>
                      </a:lnTo>
                      <a:lnTo>
                        <a:pt x="155" y="413"/>
                      </a:lnTo>
                      <a:lnTo>
                        <a:pt x="144" y="421"/>
                      </a:lnTo>
                      <a:lnTo>
                        <a:pt x="136" y="418"/>
                      </a:lnTo>
                      <a:lnTo>
                        <a:pt x="117" y="400"/>
                      </a:lnTo>
                      <a:lnTo>
                        <a:pt x="121" y="389"/>
                      </a:lnTo>
                      <a:lnTo>
                        <a:pt x="121" y="386"/>
                      </a:lnTo>
                      <a:lnTo>
                        <a:pt x="120" y="384"/>
                      </a:lnTo>
                      <a:lnTo>
                        <a:pt x="109" y="382"/>
                      </a:lnTo>
                      <a:lnTo>
                        <a:pt x="99" y="370"/>
                      </a:lnTo>
                      <a:lnTo>
                        <a:pt x="79" y="365"/>
                      </a:lnTo>
                      <a:lnTo>
                        <a:pt x="71" y="366"/>
                      </a:lnTo>
                      <a:lnTo>
                        <a:pt x="65" y="357"/>
                      </a:lnTo>
                      <a:lnTo>
                        <a:pt x="55" y="352"/>
                      </a:lnTo>
                      <a:lnTo>
                        <a:pt x="40" y="366"/>
                      </a:lnTo>
                      <a:lnTo>
                        <a:pt x="34" y="363"/>
                      </a:lnTo>
                      <a:lnTo>
                        <a:pt x="38" y="354"/>
                      </a:lnTo>
                      <a:lnTo>
                        <a:pt x="42" y="337"/>
                      </a:lnTo>
                      <a:lnTo>
                        <a:pt x="43" y="316"/>
                      </a:lnTo>
                      <a:lnTo>
                        <a:pt x="42" y="312"/>
                      </a:lnTo>
                      <a:lnTo>
                        <a:pt x="26" y="293"/>
                      </a:lnTo>
                      <a:lnTo>
                        <a:pt x="23" y="269"/>
                      </a:lnTo>
                      <a:lnTo>
                        <a:pt x="23" y="258"/>
                      </a:lnTo>
                      <a:lnTo>
                        <a:pt x="22" y="242"/>
                      </a:lnTo>
                      <a:lnTo>
                        <a:pt x="20" y="233"/>
                      </a:lnTo>
                      <a:lnTo>
                        <a:pt x="17" y="209"/>
                      </a:lnTo>
                      <a:lnTo>
                        <a:pt x="16" y="201"/>
                      </a:lnTo>
                      <a:lnTo>
                        <a:pt x="1" y="190"/>
                      </a:lnTo>
                      <a:lnTo>
                        <a:pt x="0" y="182"/>
                      </a:lnTo>
                      <a:lnTo>
                        <a:pt x="5" y="170"/>
                      </a:lnTo>
                      <a:lnTo>
                        <a:pt x="11" y="158"/>
                      </a:lnTo>
                      <a:lnTo>
                        <a:pt x="12" y="145"/>
                      </a:lnTo>
                      <a:lnTo>
                        <a:pt x="12" y="128"/>
                      </a:lnTo>
                      <a:lnTo>
                        <a:pt x="4" y="111"/>
                      </a:lnTo>
                      <a:lnTo>
                        <a:pt x="1" y="102"/>
                      </a:lnTo>
                      <a:lnTo>
                        <a:pt x="18" y="110"/>
                      </a:lnTo>
                      <a:lnTo>
                        <a:pt x="21" y="105"/>
                      </a:lnTo>
                      <a:lnTo>
                        <a:pt x="21" y="96"/>
                      </a:lnTo>
                      <a:lnTo>
                        <a:pt x="7" y="93"/>
                      </a:lnTo>
                      <a:lnTo>
                        <a:pt x="16" y="86"/>
                      </a:lnTo>
                      <a:lnTo>
                        <a:pt x="26" y="83"/>
                      </a:lnTo>
                      <a:lnTo>
                        <a:pt x="27" y="86"/>
                      </a:lnTo>
                      <a:lnTo>
                        <a:pt x="38" y="74"/>
                      </a:lnTo>
                      <a:lnTo>
                        <a:pt x="51" y="67"/>
                      </a:lnTo>
                      <a:lnTo>
                        <a:pt x="70" y="63"/>
                      </a:lnTo>
                      <a:lnTo>
                        <a:pt x="102" y="53"/>
                      </a:lnTo>
                      <a:lnTo>
                        <a:pt x="134" y="26"/>
                      </a:lnTo>
                      <a:lnTo>
                        <a:pt x="149" y="21"/>
                      </a:lnTo>
                      <a:lnTo>
                        <a:pt x="172" y="9"/>
                      </a:lnTo>
                      <a:lnTo>
                        <a:pt x="215" y="0"/>
                      </a:lnTo>
                      <a:lnTo>
                        <a:pt x="228" y="0"/>
                      </a:lnTo>
                      <a:lnTo>
                        <a:pt x="239" y="3"/>
                      </a:lnTo>
                      <a:lnTo>
                        <a:pt x="248" y="7"/>
                      </a:lnTo>
                      <a:lnTo>
                        <a:pt x="255" y="15"/>
                      </a:lnTo>
                      <a:lnTo>
                        <a:pt x="254" y="21"/>
                      </a:lnTo>
                      <a:lnTo>
                        <a:pt x="236" y="10"/>
                      </a:lnTo>
                      <a:lnTo>
                        <a:pt x="237" y="16"/>
                      </a:lnTo>
                      <a:lnTo>
                        <a:pt x="250" y="50"/>
                      </a:lnTo>
                      <a:lnTo>
                        <a:pt x="257" y="52"/>
                      </a:lnTo>
                      <a:lnTo>
                        <a:pt x="258" y="48"/>
                      </a:lnTo>
                      <a:lnTo>
                        <a:pt x="262" y="45"/>
                      </a:lnTo>
                      <a:lnTo>
                        <a:pt x="266" y="48"/>
                      </a:lnTo>
                      <a:lnTo>
                        <a:pt x="276" y="45"/>
                      </a:lnTo>
                      <a:lnTo>
                        <a:pt x="290" y="42"/>
                      </a:lnTo>
                      <a:lnTo>
                        <a:pt x="300" y="36"/>
                      </a:lnTo>
                      <a:lnTo>
                        <a:pt x="314" y="41"/>
                      </a:lnTo>
                      <a:lnTo>
                        <a:pt x="378" y="52"/>
                      </a:lnTo>
                      <a:lnTo>
                        <a:pt x="426" y="51"/>
                      </a:lnTo>
                      <a:lnTo>
                        <a:pt x="453" y="45"/>
                      </a:lnTo>
                      <a:lnTo>
                        <a:pt x="477" y="42"/>
                      </a:lnTo>
                      <a:lnTo>
                        <a:pt x="491" y="50"/>
                      </a:lnTo>
                      <a:lnTo>
                        <a:pt x="510" y="63"/>
                      </a:lnTo>
                      <a:lnTo>
                        <a:pt x="515" y="74"/>
                      </a:lnTo>
                      <a:lnTo>
                        <a:pt x="515" y="81"/>
                      </a:lnTo>
                      <a:lnTo>
                        <a:pt x="516" y="91"/>
                      </a:lnTo>
                      <a:lnTo>
                        <a:pt x="534" y="163"/>
                      </a:lnTo>
                      <a:lnTo>
                        <a:pt x="534" y="179"/>
                      </a:lnTo>
                      <a:lnTo>
                        <a:pt x="533" y="196"/>
                      </a:lnTo>
                      <a:lnTo>
                        <a:pt x="522" y="212"/>
                      </a:lnTo>
                      <a:lnTo>
                        <a:pt x="507" y="220"/>
                      </a:lnTo>
                      <a:lnTo>
                        <a:pt x="496" y="234"/>
                      </a:lnTo>
                      <a:lnTo>
                        <a:pt x="502" y="245"/>
                      </a:lnTo>
                      <a:lnTo>
                        <a:pt x="517" y="257"/>
                      </a:lnTo>
                      <a:lnTo>
                        <a:pt x="513" y="29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66" name="Freeform 206"/>
                <p:cNvSpPr>
                  <a:spLocks noChangeAspect="1"/>
                </p:cNvSpPr>
                <p:nvPr/>
              </p:nvSpPr>
              <p:spPr bwMode="gray">
                <a:xfrm>
                  <a:off x="5123656" y="2449860"/>
                  <a:ext cx="128588" cy="76200"/>
                </a:xfrm>
                <a:custGeom>
                  <a:avLst/>
                  <a:gdLst/>
                  <a:ahLst/>
                  <a:cxnLst>
                    <a:cxn ang="0">
                      <a:pos x="0" y="184"/>
                    </a:cxn>
                    <a:cxn ang="0">
                      <a:pos x="12" y="118"/>
                    </a:cxn>
                    <a:cxn ang="0">
                      <a:pos x="24" y="93"/>
                    </a:cxn>
                    <a:cxn ang="0">
                      <a:pos x="33" y="64"/>
                    </a:cxn>
                    <a:cxn ang="0">
                      <a:pos x="51" y="44"/>
                    </a:cxn>
                    <a:cxn ang="0">
                      <a:pos x="86" y="33"/>
                    </a:cxn>
                    <a:cxn ang="0">
                      <a:pos x="113" y="68"/>
                    </a:cxn>
                    <a:cxn ang="0">
                      <a:pos x="119" y="86"/>
                    </a:cxn>
                    <a:cxn ang="0">
                      <a:pos x="125" y="92"/>
                    </a:cxn>
                    <a:cxn ang="0">
                      <a:pos x="147" y="108"/>
                    </a:cxn>
                    <a:cxn ang="0">
                      <a:pos x="169" y="102"/>
                    </a:cxn>
                    <a:cxn ang="0">
                      <a:pos x="174" y="113"/>
                    </a:cxn>
                    <a:cxn ang="0">
                      <a:pos x="181" y="92"/>
                    </a:cxn>
                    <a:cxn ang="0">
                      <a:pos x="185" y="21"/>
                    </a:cxn>
                    <a:cxn ang="0">
                      <a:pos x="200" y="14"/>
                    </a:cxn>
                    <a:cxn ang="0">
                      <a:pos x="239" y="0"/>
                    </a:cxn>
                    <a:cxn ang="0">
                      <a:pos x="269" y="15"/>
                    </a:cxn>
                    <a:cxn ang="0">
                      <a:pos x="288" y="30"/>
                    </a:cxn>
                    <a:cxn ang="0">
                      <a:pos x="318" y="49"/>
                    </a:cxn>
                    <a:cxn ang="0">
                      <a:pos x="341" y="44"/>
                    </a:cxn>
                    <a:cxn ang="0">
                      <a:pos x="359" y="49"/>
                    </a:cxn>
                    <a:cxn ang="0">
                      <a:pos x="368" y="63"/>
                    </a:cxn>
                    <a:cxn ang="0">
                      <a:pos x="379" y="74"/>
                    </a:cxn>
                    <a:cxn ang="0">
                      <a:pos x="375" y="106"/>
                    </a:cxn>
                    <a:cxn ang="0">
                      <a:pos x="380" y="116"/>
                    </a:cxn>
                    <a:cxn ang="0">
                      <a:pos x="387" y="128"/>
                    </a:cxn>
                    <a:cxn ang="0">
                      <a:pos x="402" y="159"/>
                    </a:cxn>
                    <a:cxn ang="0">
                      <a:pos x="406" y="182"/>
                    </a:cxn>
                    <a:cxn ang="0">
                      <a:pos x="395" y="190"/>
                    </a:cxn>
                    <a:cxn ang="0">
                      <a:pos x="375" y="206"/>
                    </a:cxn>
                    <a:cxn ang="0">
                      <a:pos x="363" y="227"/>
                    </a:cxn>
                    <a:cxn ang="0">
                      <a:pos x="340" y="222"/>
                    </a:cxn>
                    <a:cxn ang="0">
                      <a:pos x="331" y="236"/>
                    </a:cxn>
                    <a:cxn ang="0">
                      <a:pos x="316" y="238"/>
                    </a:cxn>
                    <a:cxn ang="0">
                      <a:pos x="303" y="231"/>
                    </a:cxn>
                    <a:cxn ang="0">
                      <a:pos x="258" y="189"/>
                    </a:cxn>
                    <a:cxn ang="0">
                      <a:pos x="234" y="188"/>
                    </a:cxn>
                    <a:cxn ang="0">
                      <a:pos x="218" y="160"/>
                    </a:cxn>
                    <a:cxn ang="0">
                      <a:pos x="200" y="173"/>
                    </a:cxn>
                    <a:cxn ang="0">
                      <a:pos x="153" y="166"/>
                    </a:cxn>
                    <a:cxn ang="0">
                      <a:pos x="129" y="163"/>
                    </a:cxn>
                    <a:cxn ang="0">
                      <a:pos x="114" y="163"/>
                    </a:cxn>
                    <a:cxn ang="0">
                      <a:pos x="98" y="167"/>
                    </a:cxn>
                    <a:cxn ang="0">
                      <a:pos x="83" y="162"/>
                    </a:cxn>
                    <a:cxn ang="0">
                      <a:pos x="44" y="171"/>
                    </a:cxn>
                    <a:cxn ang="0">
                      <a:pos x="20" y="193"/>
                    </a:cxn>
                    <a:cxn ang="0">
                      <a:pos x="3" y="195"/>
                    </a:cxn>
                  </a:cxnLst>
                  <a:rect l="0" t="0" r="r" b="b"/>
                  <a:pathLst>
                    <a:path w="406" h="240">
                      <a:moveTo>
                        <a:pt x="3" y="195"/>
                      </a:moveTo>
                      <a:lnTo>
                        <a:pt x="0" y="184"/>
                      </a:lnTo>
                      <a:lnTo>
                        <a:pt x="4" y="134"/>
                      </a:lnTo>
                      <a:lnTo>
                        <a:pt x="12" y="118"/>
                      </a:lnTo>
                      <a:lnTo>
                        <a:pt x="20" y="107"/>
                      </a:lnTo>
                      <a:lnTo>
                        <a:pt x="24" y="93"/>
                      </a:lnTo>
                      <a:lnTo>
                        <a:pt x="27" y="77"/>
                      </a:lnTo>
                      <a:lnTo>
                        <a:pt x="33" y="64"/>
                      </a:lnTo>
                      <a:lnTo>
                        <a:pt x="43" y="52"/>
                      </a:lnTo>
                      <a:lnTo>
                        <a:pt x="51" y="44"/>
                      </a:lnTo>
                      <a:lnTo>
                        <a:pt x="63" y="42"/>
                      </a:lnTo>
                      <a:lnTo>
                        <a:pt x="86" y="33"/>
                      </a:lnTo>
                      <a:lnTo>
                        <a:pt x="94" y="47"/>
                      </a:lnTo>
                      <a:lnTo>
                        <a:pt x="113" y="68"/>
                      </a:lnTo>
                      <a:lnTo>
                        <a:pt x="115" y="79"/>
                      </a:lnTo>
                      <a:lnTo>
                        <a:pt x="119" y="86"/>
                      </a:lnTo>
                      <a:lnTo>
                        <a:pt x="120" y="75"/>
                      </a:lnTo>
                      <a:lnTo>
                        <a:pt x="125" y="92"/>
                      </a:lnTo>
                      <a:lnTo>
                        <a:pt x="131" y="100"/>
                      </a:lnTo>
                      <a:lnTo>
                        <a:pt x="147" y="108"/>
                      </a:lnTo>
                      <a:lnTo>
                        <a:pt x="153" y="108"/>
                      </a:lnTo>
                      <a:lnTo>
                        <a:pt x="169" y="102"/>
                      </a:lnTo>
                      <a:lnTo>
                        <a:pt x="169" y="107"/>
                      </a:lnTo>
                      <a:lnTo>
                        <a:pt x="174" y="113"/>
                      </a:lnTo>
                      <a:lnTo>
                        <a:pt x="175" y="98"/>
                      </a:lnTo>
                      <a:lnTo>
                        <a:pt x="181" y="92"/>
                      </a:lnTo>
                      <a:lnTo>
                        <a:pt x="185" y="85"/>
                      </a:lnTo>
                      <a:lnTo>
                        <a:pt x="185" y="21"/>
                      </a:lnTo>
                      <a:lnTo>
                        <a:pt x="191" y="15"/>
                      </a:lnTo>
                      <a:lnTo>
                        <a:pt x="200" y="14"/>
                      </a:lnTo>
                      <a:lnTo>
                        <a:pt x="213" y="4"/>
                      </a:lnTo>
                      <a:lnTo>
                        <a:pt x="239" y="0"/>
                      </a:lnTo>
                      <a:lnTo>
                        <a:pt x="255" y="4"/>
                      </a:lnTo>
                      <a:lnTo>
                        <a:pt x="269" y="15"/>
                      </a:lnTo>
                      <a:lnTo>
                        <a:pt x="283" y="20"/>
                      </a:lnTo>
                      <a:lnTo>
                        <a:pt x="288" y="30"/>
                      </a:lnTo>
                      <a:lnTo>
                        <a:pt x="310" y="49"/>
                      </a:lnTo>
                      <a:lnTo>
                        <a:pt x="318" y="49"/>
                      </a:lnTo>
                      <a:lnTo>
                        <a:pt x="326" y="46"/>
                      </a:lnTo>
                      <a:lnTo>
                        <a:pt x="341" y="44"/>
                      </a:lnTo>
                      <a:lnTo>
                        <a:pt x="358" y="48"/>
                      </a:lnTo>
                      <a:lnTo>
                        <a:pt x="359" y="49"/>
                      </a:lnTo>
                      <a:lnTo>
                        <a:pt x="364" y="55"/>
                      </a:lnTo>
                      <a:lnTo>
                        <a:pt x="368" y="63"/>
                      </a:lnTo>
                      <a:lnTo>
                        <a:pt x="375" y="66"/>
                      </a:lnTo>
                      <a:lnTo>
                        <a:pt x="379" y="74"/>
                      </a:lnTo>
                      <a:lnTo>
                        <a:pt x="380" y="82"/>
                      </a:lnTo>
                      <a:lnTo>
                        <a:pt x="375" y="106"/>
                      </a:lnTo>
                      <a:lnTo>
                        <a:pt x="372" y="113"/>
                      </a:lnTo>
                      <a:lnTo>
                        <a:pt x="380" y="116"/>
                      </a:lnTo>
                      <a:lnTo>
                        <a:pt x="387" y="120"/>
                      </a:lnTo>
                      <a:lnTo>
                        <a:pt x="387" y="128"/>
                      </a:lnTo>
                      <a:lnTo>
                        <a:pt x="400" y="150"/>
                      </a:lnTo>
                      <a:lnTo>
                        <a:pt x="402" y="159"/>
                      </a:lnTo>
                      <a:lnTo>
                        <a:pt x="406" y="166"/>
                      </a:lnTo>
                      <a:lnTo>
                        <a:pt x="406" y="182"/>
                      </a:lnTo>
                      <a:lnTo>
                        <a:pt x="405" y="189"/>
                      </a:lnTo>
                      <a:lnTo>
                        <a:pt x="395" y="190"/>
                      </a:lnTo>
                      <a:lnTo>
                        <a:pt x="388" y="194"/>
                      </a:lnTo>
                      <a:lnTo>
                        <a:pt x="375" y="206"/>
                      </a:lnTo>
                      <a:lnTo>
                        <a:pt x="374" y="214"/>
                      </a:lnTo>
                      <a:lnTo>
                        <a:pt x="363" y="227"/>
                      </a:lnTo>
                      <a:lnTo>
                        <a:pt x="356" y="229"/>
                      </a:lnTo>
                      <a:lnTo>
                        <a:pt x="340" y="222"/>
                      </a:lnTo>
                      <a:lnTo>
                        <a:pt x="334" y="227"/>
                      </a:lnTo>
                      <a:lnTo>
                        <a:pt x="331" y="236"/>
                      </a:lnTo>
                      <a:lnTo>
                        <a:pt x="325" y="240"/>
                      </a:lnTo>
                      <a:lnTo>
                        <a:pt x="316" y="238"/>
                      </a:lnTo>
                      <a:lnTo>
                        <a:pt x="310" y="233"/>
                      </a:lnTo>
                      <a:lnTo>
                        <a:pt x="303" y="231"/>
                      </a:lnTo>
                      <a:lnTo>
                        <a:pt x="285" y="208"/>
                      </a:lnTo>
                      <a:lnTo>
                        <a:pt x="258" y="189"/>
                      </a:lnTo>
                      <a:lnTo>
                        <a:pt x="242" y="190"/>
                      </a:lnTo>
                      <a:lnTo>
                        <a:pt x="234" y="188"/>
                      </a:lnTo>
                      <a:lnTo>
                        <a:pt x="224" y="165"/>
                      </a:lnTo>
                      <a:lnTo>
                        <a:pt x="218" y="160"/>
                      </a:lnTo>
                      <a:lnTo>
                        <a:pt x="211" y="162"/>
                      </a:lnTo>
                      <a:lnTo>
                        <a:pt x="200" y="173"/>
                      </a:lnTo>
                      <a:lnTo>
                        <a:pt x="184" y="177"/>
                      </a:lnTo>
                      <a:lnTo>
                        <a:pt x="153" y="166"/>
                      </a:lnTo>
                      <a:lnTo>
                        <a:pt x="146" y="166"/>
                      </a:lnTo>
                      <a:lnTo>
                        <a:pt x="129" y="163"/>
                      </a:lnTo>
                      <a:lnTo>
                        <a:pt x="121" y="166"/>
                      </a:lnTo>
                      <a:lnTo>
                        <a:pt x="114" y="163"/>
                      </a:lnTo>
                      <a:lnTo>
                        <a:pt x="106" y="167"/>
                      </a:lnTo>
                      <a:lnTo>
                        <a:pt x="98" y="167"/>
                      </a:lnTo>
                      <a:lnTo>
                        <a:pt x="92" y="163"/>
                      </a:lnTo>
                      <a:lnTo>
                        <a:pt x="83" y="162"/>
                      </a:lnTo>
                      <a:lnTo>
                        <a:pt x="67" y="163"/>
                      </a:lnTo>
                      <a:lnTo>
                        <a:pt x="44" y="171"/>
                      </a:lnTo>
                      <a:lnTo>
                        <a:pt x="29" y="179"/>
                      </a:lnTo>
                      <a:lnTo>
                        <a:pt x="20" y="193"/>
                      </a:lnTo>
                      <a:lnTo>
                        <a:pt x="13" y="198"/>
                      </a:lnTo>
                      <a:lnTo>
                        <a:pt x="3" y="19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67" name="Freeform 207"/>
                <p:cNvSpPr>
                  <a:spLocks noChangeAspect="1"/>
                </p:cNvSpPr>
                <p:nvPr/>
              </p:nvSpPr>
              <p:spPr bwMode="gray">
                <a:xfrm>
                  <a:off x="4966494" y="2657822"/>
                  <a:ext cx="120650" cy="71438"/>
                </a:xfrm>
                <a:custGeom>
                  <a:avLst/>
                  <a:gdLst/>
                  <a:ahLst/>
                  <a:cxnLst>
                    <a:cxn ang="0">
                      <a:pos x="371" y="143"/>
                    </a:cxn>
                    <a:cxn ang="0">
                      <a:pos x="355" y="149"/>
                    </a:cxn>
                    <a:cxn ang="0">
                      <a:pos x="341" y="159"/>
                    </a:cxn>
                    <a:cxn ang="0">
                      <a:pos x="338" y="176"/>
                    </a:cxn>
                    <a:cxn ang="0">
                      <a:pos x="324" y="187"/>
                    </a:cxn>
                    <a:cxn ang="0">
                      <a:pos x="311" y="203"/>
                    </a:cxn>
                    <a:cxn ang="0">
                      <a:pos x="291" y="201"/>
                    </a:cxn>
                    <a:cxn ang="0">
                      <a:pos x="276" y="210"/>
                    </a:cxn>
                    <a:cxn ang="0">
                      <a:pos x="271" y="208"/>
                    </a:cxn>
                    <a:cxn ang="0">
                      <a:pos x="227" y="201"/>
                    </a:cxn>
                    <a:cxn ang="0">
                      <a:pos x="205" y="183"/>
                    </a:cxn>
                    <a:cxn ang="0">
                      <a:pos x="166" y="192"/>
                    </a:cxn>
                    <a:cxn ang="0">
                      <a:pos x="152" y="209"/>
                    </a:cxn>
                    <a:cxn ang="0">
                      <a:pos x="132" y="214"/>
                    </a:cxn>
                    <a:cxn ang="0">
                      <a:pos x="114" y="207"/>
                    </a:cxn>
                    <a:cxn ang="0">
                      <a:pos x="97" y="196"/>
                    </a:cxn>
                    <a:cxn ang="0">
                      <a:pos x="61" y="164"/>
                    </a:cxn>
                    <a:cxn ang="0">
                      <a:pos x="23" y="127"/>
                    </a:cxn>
                    <a:cxn ang="0">
                      <a:pos x="21" y="97"/>
                    </a:cxn>
                    <a:cxn ang="0">
                      <a:pos x="0" y="82"/>
                    </a:cxn>
                    <a:cxn ang="0">
                      <a:pos x="1" y="68"/>
                    </a:cxn>
                    <a:cxn ang="0">
                      <a:pos x="19" y="83"/>
                    </a:cxn>
                    <a:cxn ang="0">
                      <a:pos x="40" y="62"/>
                    </a:cxn>
                    <a:cxn ang="0">
                      <a:pos x="75" y="48"/>
                    </a:cxn>
                    <a:cxn ang="0">
                      <a:pos x="119" y="23"/>
                    </a:cxn>
                    <a:cxn ang="0">
                      <a:pos x="132" y="3"/>
                    </a:cxn>
                    <a:cxn ang="0">
                      <a:pos x="146" y="24"/>
                    </a:cxn>
                    <a:cxn ang="0">
                      <a:pos x="159" y="27"/>
                    </a:cxn>
                    <a:cxn ang="0">
                      <a:pos x="184" y="18"/>
                    </a:cxn>
                    <a:cxn ang="0">
                      <a:pos x="198" y="27"/>
                    </a:cxn>
                    <a:cxn ang="0">
                      <a:pos x="228" y="43"/>
                    </a:cxn>
                    <a:cxn ang="0">
                      <a:pos x="240" y="47"/>
                    </a:cxn>
                    <a:cxn ang="0">
                      <a:pos x="236" y="61"/>
                    </a:cxn>
                    <a:cxn ang="0">
                      <a:pos x="263" y="82"/>
                    </a:cxn>
                    <a:cxn ang="0">
                      <a:pos x="271" y="68"/>
                    </a:cxn>
                    <a:cxn ang="0">
                      <a:pos x="297" y="70"/>
                    </a:cxn>
                    <a:cxn ang="0">
                      <a:pos x="317" y="89"/>
                    </a:cxn>
                    <a:cxn ang="0">
                      <a:pos x="331" y="94"/>
                    </a:cxn>
                    <a:cxn ang="0">
                      <a:pos x="360" y="127"/>
                    </a:cxn>
                  </a:cxnLst>
                  <a:rect l="0" t="0" r="r" b="b"/>
                  <a:pathLst>
                    <a:path w="378" h="222">
                      <a:moveTo>
                        <a:pt x="378" y="136"/>
                      </a:moveTo>
                      <a:lnTo>
                        <a:pt x="371" y="143"/>
                      </a:lnTo>
                      <a:lnTo>
                        <a:pt x="360" y="142"/>
                      </a:lnTo>
                      <a:lnTo>
                        <a:pt x="355" y="149"/>
                      </a:lnTo>
                      <a:lnTo>
                        <a:pt x="350" y="156"/>
                      </a:lnTo>
                      <a:lnTo>
                        <a:pt x="341" y="159"/>
                      </a:lnTo>
                      <a:lnTo>
                        <a:pt x="339" y="164"/>
                      </a:lnTo>
                      <a:lnTo>
                        <a:pt x="338" y="176"/>
                      </a:lnTo>
                      <a:lnTo>
                        <a:pt x="333" y="185"/>
                      </a:lnTo>
                      <a:lnTo>
                        <a:pt x="324" y="187"/>
                      </a:lnTo>
                      <a:lnTo>
                        <a:pt x="324" y="193"/>
                      </a:lnTo>
                      <a:lnTo>
                        <a:pt x="311" y="203"/>
                      </a:lnTo>
                      <a:lnTo>
                        <a:pt x="296" y="206"/>
                      </a:lnTo>
                      <a:lnTo>
                        <a:pt x="291" y="201"/>
                      </a:lnTo>
                      <a:lnTo>
                        <a:pt x="283" y="201"/>
                      </a:lnTo>
                      <a:lnTo>
                        <a:pt x="276" y="210"/>
                      </a:lnTo>
                      <a:lnTo>
                        <a:pt x="271" y="222"/>
                      </a:lnTo>
                      <a:lnTo>
                        <a:pt x="271" y="208"/>
                      </a:lnTo>
                      <a:lnTo>
                        <a:pt x="263" y="197"/>
                      </a:lnTo>
                      <a:lnTo>
                        <a:pt x="227" y="201"/>
                      </a:lnTo>
                      <a:lnTo>
                        <a:pt x="213" y="188"/>
                      </a:lnTo>
                      <a:lnTo>
                        <a:pt x="205" y="183"/>
                      </a:lnTo>
                      <a:lnTo>
                        <a:pt x="172" y="182"/>
                      </a:lnTo>
                      <a:lnTo>
                        <a:pt x="166" y="192"/>
                      </a:lnTo>
                      <a:lnTo>
                        <a:pt x="162" y="201"/>
                      </a:lnTo>
                      <a:lnTo>
                        <a:pt x="152" y="209"/>
                      </a:lnTo>
                      <a:lnTo>
                        <a:pt x="143" y="213"/>
                      </a:lnTo>
                      <a:lnTo>
                        <a:pt x="132" y="214"/>
                      </a:lnTo>
                      <a:lnTo>
                        <a:pt x="121" y="213"/>
                      </a:lnTo>
                      <a:lnTo>
                        <a:pt x="114" y="207"/>
                      </a:lnTo>
                      <a:lnTo>
                        <a:pt x="100" y="202"/>
                      </a:lnTo>
                      <a:lnTo>
                        <a:pt x="97" y="196"/>
                      </a:lnTo>
                      <a:lnTo>
                        <a:pt x="71" y="176"/>
                      </a:lnTo>
                      <a:lnTo>
                        <a:pt x="61" y="164"/>
                      </a:lnTo>
                      <a:lnTo>
                        <a:pt x="33" y="140"/>
                      </a:lnTo>
                      <a:lnTo>
                        <a:pt x="23" y="127"/>
                      </a:lnTo>
                      <a:lnTo>
                        <a:pt x="23" y="110"/>
                      </a:lnTo>
                      <a:lnTo>
                        <a:pt x="21" y="97"/>
                      </a:lnTo>
                      <a:lnTo>
                        <a:pt x="8" y="91"/>
                      </a:lnTo>
                      <a:lnTo>
                        <a:pt x="0" y="82"/>
                      </a:lnTo>
                      <a:lnTo>
                        <a:pt x="0" y="73"/>
                      </a:lnTo>
                      <a:lnTo>
                        <a:pt x="1" y="68"/>
                      </a:lnTo>
                      <a:lnTo>
                        <a:pt x="17" y="83"/>
                      </a:lnTo>
                      <a:lnTo>
                        <a:pt x="19" y="83"/>
                      </a:lnTo>
                      <a:lnTo>
                        <a:pt x="24" y="69"/>
                      </a:lnTo>
                      <a:lnTo>
                        <a:pt x="40" y="62"/>
                      </a:lnTo>
                      <a:lnTo>
                        <a:pt x="57" y="57"/>
                      </a:lnTo>
                      <a:lnTo>
                        <a:pt x="75" y="48"/>
                      </a:lnTo>
                      <a:lnTo>
                        <a:pt x="81" y="36"/>
                      </a:lnTo>
                      <a:lnTo>
                        <a:pt x="119" y="23"/>
                      </a:lnTo>
                      <a:lnTo>
                        <a:pt x="123" y="0"/>
                      </a:lnTo>
                      <a:lnTo>
                        <a:pt x="132" y="3"/>
                      </a:lnTo>
                      <a:lnTo>
                        <a:pt x="140" y="15"/>
                      </a:lnTo>
                      <a:lnTo>
                        <a:pt x="146" y="24"/>
                      </a:lnTo>
                      <a:lnTo>
                        <a:pt x="153" y="24"/>
                      </a:lnTo>
                      <a:lnTo>
                        <a:pt x="159" y="27"/>
                      </a:lnTo>
                      <a:lnTo>
                        <a:pt x="174" y="13"/>
                      </a:lnTo>
                      <a:lnTo>
                        <a:pt x="184" y="18"/>
                      </a:lnTo>
                      <a:lnTo>
                        <a:pt x="190" y="27"/>
                      </a:lnTo>
                      <a:lnTo>
                        <a:pt x="198" y="27"/>
                      </a:lnTo>
                      <a:lnTo>
                        <a:pt x="218" y="31"/>
                      </a:lnTo>
                      <a:lnTo>
                        <a:pt x="228" y="43"/>
                      </a:lnTo>
                      <a:lnTo>
                        <a:pt x="239" y="45"/>
                      </a:lnTo>
                      <a:lnTo>
                        <a:pt x="240" y="47"/>
                      </a:lnTo>
                      <a:lnTo>
                        <a:pt x="240" y="50"/>
                      </a:lnTo>
                      <a:lnTo>
                        <a:pt x="236" y="61"/>
                      </a:lnTo>
                      <a:lnTo>
                        <a:pt x="255" y="79"/>
                      </a:lnTo>
                      <a:lnTo>
                        <a:pt x="263" y="82"/>
                      </a:lnTo>
                      <a:lnTo>
                        <a:pt x="274" y="74"/>
                      </a:lnTo>
                      <a:lnTo>
                        <a:pt x="271" y="68"/>
                      </a:lnTo>
                      <a:lnTo>
                        <a:pt x="272" y="62"/>
                      </a:lnTo>
                      <a:lnTo>
                        <a:pt x="297" y="70"/>
                      </a:lnTo>
                      <a:lnTo>
                        <a:pt x="317" y="73"/>
                      </a:lnTo>
                      <a:lnTo>
                        <a:pt x="317" y="89"/>
                      </a:lnTo>
                      <a:lnTo>
                        <a:pt x="326" y="96"/>
                      </a:lnTo>
                      <a:lnTo>
                        <a:pt x="331" y="94"/>
                      </a:lnTo>
                      <a:lnTo>
                        <a:pt x="340" y="99"/>
                      </a:lnTo>
                      <a:lnTo>
                        <a:pt x="360" y="127"/>
                      </a:lnTo>
                      <a:lnTo>
                        <a:pt x="378" y="13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68" name="Freeform 208"/>
                <p:cNvSpPr>
                  <a:spLocks noChangeAspect="1"/>
                </p:cNvSpPr>
                <p:nvPr/>
              </p:nvSpPr>
              <p:spPr bwMode="gray">
                <a:xfrm>
                  <a:off x="5149056" y="2837210"/>
                  <a:ext cx="109538" cy="68263"/>
                </a:xfrm>
                <a:custGeom>
                  <a:avLst/>
                  <a:gdLst/>
                  <a:ahLst/>
                  <a:cxnLst>
                    <a:cxn ang="0">
                      <a:pos x="32" y="208"/>
                    </a:cxn>
                    <a:cxn ang="0">
                      <a:pos x="31" y="192"/>
                    </a:cxn>
                    <a:cxn ang="0">
                      <a:pos x="26" y="163"/>
                    </a:cxn>
                    <a:cxn ang="0">
                      <a:pos x="3" y="143"/>
                    </a:cxn>
                    <a:cxn ang="0">
                      <a:pos x="3" y="118"/>
                    </a:cxn>
                    <a:cxn ang="0">
                      <a:pos x="15" y="94"/>
                    </a:cxn>
                    <a:cxn ang="0">
                      <a:pos x="26" y="82"/>
                    </a:cxn>
                    <a:cxn ang="0">
                      <a:pos x="11" y="66"/>
                    </a:cxn>
                    <a:cxn ang="0">
                      <a:pos x="3" y="51"/>
                    </a:cxn>
                    <a:cxn ang="0">
                      <a:pos x="0" y="29"/>
                    </a:cxn>
                    <a:cxn ang="0">
                      <a:pos x="3" y="8"/>
                    </a:cxn>
                    <a:cxn ang="0">
                      <a:pos x="20" y="0"/>
                    </a:cxn>
                    <a:cxn ang="0">
                      <a:pos x="32" y="4"/>
                    </a:cxn>
                    <a:cxn ang="0">
                      <a:pos x="26" y="19"/>
                    </a:cxn>
                    <a:cxn ang="0">
                      <a:pos x="37" y="27"/>
                    </a:cxn>
                    <a:cxn ang="0">
                      <a:pos x="51" y="27"/>
                    </a:cxn>
                    <a:cxn ang="0">
                      <a:pos x="85" y="31"/>
                    </a:cxn>
                    <a:cxn ang="0">
                      <a:pos x="126" y="32"/>
                    </a:cxn>
                    <a:cxn ang="0">
                      <a:pos x="170" y="40"/>
                    </a:cxn>
                    <a:cxn ang="0">
                      <a:pos x="187" y="35"/>
                    </a:cxn>
                    <a:cxn ang="0">
                      <a:pos x="206" y="23"/>
                    </a:cxn>
                    <a:cxn ang="0">
                      <a:pos x="226" y="13"/>
                    </a:cxn>
                    <a:cxn ang="0">
                      <a:pos x="252" y="4"/>
                    </a:cxn>
                    <a:cxn ang="0">
                      <a:pos x="272" y="5"/>
                    </a:cxn>
                    <a:cxn ang="0">
                      <a:pos x="278" y="10"/>
                    </a:cxn>
                    <a:cxn ang="0">
                      <a:pos x="308" y="19"/>
                    </a:cxn>
                    <a:cxn ang="0">
                      <a:pos x="328" y="32"/>
                    </a:cxn>
                    <a:cxn ang="0">
                      <a:pos x="346" y="31"/>
                    </a:cxn>
                    <a:cxn ang="0">
                      <a:pos x="343" y="47"/>
                    </a:cxn>
                    <a:cxn ang="0">
                      <a:pos x="338" y="58"/>
                    </a:cxn>
                    <a:cxn ang="0">
                      <a:pos x="319" y="63"/>
                    </a:cxn>
                    <a:cxn ang="0">
                      <a:pos x="306" y="78"/>
                    </a:cxn>
                    <a:cxn ang="0">
                      <a:pos x="306" y="107"/>
                    </a:cxn>
                    <a:cxn ang="0">
                      <a:pos x="298" y="110"/>
                    </a:cxn>
                    <a:cxn ang="0">
                      <a:pos x="295" y="116"/>
                    </a:cxn>
                    <a:cxn ang="0">
                      <a:pos x="284" y="126"/>
                    </a:cxn>
                    <a:cxn ang="0">
                      <a:pos x="287" y="129"/>
                    </a:cxn>
                    <a:cxn ang="0">
                      <a:pos x="292" y="131"/>
                    </a:cxn>
                    <a:cxn ang="0">
                      <a:pos x="296" y="138"/>
                    </a:cxn>
                    <a:cxn ang="0">
                      <a:pos x="299" y="148"/>
                    </a:cxn>
                    <a:cxn ang="0">
                      <a:pos x="310" y="163"/>
                    </a:cxn>
                    <a:cxn ang="0">
                      <a:pos x="311" y="169"/>
                    </a:cxn>
                    <a:cxn ang="0">
                      <a:pos x="303" y="167"/>
                    </a:cxn>
                    <a:cxn ang="0">
                      <a:pos x="280" y="171"/>
                    </a:cxn>
                    <a:cxn ang="0">
                      <a:pos x="262" y="161"/>
                    </a:cxn>
                    <a:cxn ang="0">
                      <a:pos x="242" y="169"/>
                    </a:cxn>
                    <a:cxn ang="0">
                      <a:pos x="228" y="171"/>
                    </a:cxn>
                    <a:cxn ang="0">
                      <a:pos x="219" y="179"/>
                    </a:cxn>
                    <a:cxn ang="0">
                      <a:pos x="208" y="180"/>
                    </a:cxn>
                    <a:cxn ang="0">
                      <a:pos x="206" y="199"/>
                    </a:cxn>
                    <a:cxn ang="0">
                      <a:pos x="192" y="212"/>
                    </a:cxn>
                    <a:cxn ang="0">
                      <a:pos x="172" y="215"/>
                    </a:cxn>
                    <a:cxn ang="0">
                      <a:pos x="137" y="203"/>
                    </a:cxn>
                    <a:cxn ang="0">
                      <a:pos x="127" y="195"/>
                    </a:cxn>
                    <a:cxn ang="0">
                      <a:pos x="115" y="195"/>
                    </a:cxn>
                    <a:cxn ang="0">
                      <a:pos x="84" y="204"/>
                    </a:cxn>
                    <a:cxn ang="0">
                      <a:pos x="62" y="204"/>
                    </a:cxn>
                    <a:cxn ang="0">
                      <a:pos x="45" y="208"/>
                    </a:cxn>
                    <a:cxn ang="0">
                      <a:pos x="32" y="208"/>
                    </a:cxn>
                  </a:cxnLst>
                  <a:rect l="0" t="0" r="r" b="b"/>
                  <a:pathLst>
                    <a:path w="346" h="215">
                      <a:moveTo>
                        <a:pt x="32" y="208"/>
                      </a:moveTo>
                      <a:lnTo>
                        <a:pt x="31" y="192"/>
                      </a:lnTo>
                      <a:lnTo>
                        <a:pt x="26" y="163"/>
                      </a:lnTo>
                      <a:lnTo>
                        <a:pt x="3" y="143"/>
                      </a:lnTo>
                      <a:lnTo>
                        <a:pt x="3" y="118"/>
                      </a:lnTo>
                      <a:lnTo>
                        <a:pt x="15" y="94"/>
                      </a:lnTo>
                      <a:lnTo>
                        <a:pt x="26" y="82"/>
                      </a:lnTo>
                      <a:lnTo>
                        <a:pt x="11" y="66"/>
                      </a:lnTo>
                      <a:lnTo>
                        <a:pt x="3" y="51"/>
                      </a:lnTo>
                      <a:lnTo>
                        <a:pt x="0" y="29"/>
                      </a:lnTo>
                      <a:lnTo>
                        <a:pt x="3" y="8"/>
                      </a:lnTo>
                      <a:lnTo>
                        <a:pt x="20" y="0"/>
                      </a:lnTo>
                      <a:lnTo>
                        <a:pt x="32" y="4"/>
                      </a:lnTo>
                      <a:lnTo>
                        <a:pt x="26" y="19"/>
                      </a:lnTo>
                      <a:lnTo>
                        <a:pt x="37" y="27"/>
                      </a:lnTo>
                      <a:lnTo>
                        <a:pt x="51" y="27"/>
                      </a:lnTo>
                      <a:lnTo>
                        <a:pt x="85" y="31"/>
                      </a:lnTo>
                      <a:lnTo>
                        <a:pt x="126" y="32"/>
                      </a:lnTo>
                      <a:lnTo>
                        <a:pt x="170" y="40"/>
                      </a:lnTo>
                      <a:lnTo>
                        <a:pt x="187" y="35"/>
                      </a:lnTo>
                      <a:lnTo>
                        <a:pt x="206" y="23"/>
                      </a:lnTo>
                      <a:lnTo>
                        <a:pt x="226" y="13"/>
                      </a:lnTo>
                      <a:lnTo>
                        <a:pt x="252" y="4"/>
                      </a:lnTo>
                      <a:lnTo>
                        <a:pt x="272" y="5"/>
                      </a:lnTo>
                      <a:lnTo>
                        <a:pt x="278" y="10"/>
                      </a:lnTo>
                      <a:lnTo>
                        <a:pt x="308" y="19"/>
                      </a:lnTo>
                      <a:lnTo>
                        <a:pt x="328" y="32"/>
                      </a:lnTo>
                      <a:lnTo>
                        <a:pt x="346" y="31"/>
                      </a:lnTo>
                      <a:lnTo>
                        <a:pt x="343" y="47"/>
                      </a:lnTo>
                      <a:lnTo>
                        <a:pt x="338" y="58"/>
                      </a:lnTo>
                      <a:lnTo>
                        <a:pt x="319" y="63"/>
                      </a:lnTo>
                      <a:lnTo>
                        <a:pt x="306" y="78"/>
                      </a:lnTo>
                      <a:lnTo>
                        <a:pt x="306" y="107"/>
                      </a:lnTo>
                      <a:lnTo>
                        <a:pt x="298" y="110"/>
                      </a:lnTo>
                      <a:lnTo>
                        <a:pt x="295" y="116"/>
                      </a:lnTo>
                      <a:lnTo>
                        <a:pt x="284" y="126"/>
                      </a:lnTo>
                      <a:lnTo>
                        <a:pt x="287" y="129"/>
                      </a:lnTo>
                      <a:lnTo>
                        <a:pt x="292" y="131"/>
                      </a:lnTo>
                      <a:lnTo>
                        <a:pt x="296" y="138"/>
                      </a:lnTo>
                      <a:lnTo>
                        <a:pt x="299" y="148"/>
                      </a:lnTo>
                      <a:lnTo>
                        <a:pt x="310" y="163"/>
                      </a:lnTo>
                      <a:lnTo>
                        <a:pt x="311" y="169"/>
                      </a:lnTo>
                      <a:lnTo>
                        <a:pt x="303" y="167"/>
                      </a:lnTo>
                      <a:lnTo>
                        <a:pt x="280" y="171"/>
                      </a:lnTo>
                      <a:lnTo>
                        <a:pt x="262" y="161"/>
                      </a:lnTo>
                      <a:lnTo>
                        <a:pt x="242" y="169"/>
                      </a:lnTo>
                      <a:lnTo>
                        <a:pt x="228" y="171"/>
                      </a:lnTo>
                      <a:lnTo>
                        <a:pt x="219" y="179"/>
                      </a:lnTo>
                      <a:lnTo>
                        <a:pt x="208" y="180"/>
                      </a:lnTo>
                      <a:lnTo>
                        <a:pt x="206" y="199"/>
                      </a:lnTo>
                      <a:lnTo>
                        <a:pt x="192" y="212"/>
                      </a:lnTo>
                      <a:lnTo>
                        <a:pt x="172" y="215"/>
                      </a:lnTo>
                      <a:lnTo>
                        <a:pt x="137" y="203"/>
                      </a:lnTo>
                      <a:lnTo>
                        <a:pt x="127" y="195"/>
                      </a:lnTo>
                      <a:lnTo>
                        <a:pt x="115" y="195"/>
                      </a:lnTo>
                      <a:lnTo>
                        <a:pt x="84" y="204"/>
                      </a:lnTo>
                      <a:lnTo>
                        <a:pt x="62" y="204"/>
                      </a:lnTo>
                      <a:lnTo>
                        <a:pt x="45" y="208"/>
                      </a:lnTo>
                      <a:lnTo>
                        <a:pt x="32" y="20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69" name="Freeform 209"/>
                <p:cNvSpPr>
                  <a:spLocks noChangeAspect="1"/>
                </p:cNvSpPr>
                <p:nvPr/>
              </p:nvSpPr>
              <p:spPr bwMode="gray">
                <a:xfrm>
                  <a:off x="4995069" y="2778472"/>
                  <a:ext cx="101600" cy="87313"/>
                </a:xfrm>
                <a:custGeom>
                  <a:avLst/>
                  <a:gdLst/>
                  <a:ahLst/>
                  <a:cxnLst>
                    <a:cxn ang="0">
                      <a:pos x="258" y="62"/>
                    </a:cxn>
                    <a:cxn ang="0">
                      <a:pos x="215" y="50"/>
                    </a:cxn>
                    <a:cxn ang="0">
                      <a:pos x="180" y="12"/>
                    </a:cxn>
                    <a:cxn ang="0">
                      <a:pos x="164" y="7"/>
                    </a:cxn>
                    <a:cxn ang="0">
                      <a:pos x="148" y="3"/>
                    </a:cxn>
                    <a:cxn ang="0">
                      <a:pos x="149" y="15"/>
                    </a:cxn>
                    <a:cxn ang="0">
                      <a:pos x="138" y="19"/>
                    </a:cxn>
                    <a:cxn ang="0">
                      <a:pos x="111" y="34"/>
                    </a:cxn>
                    <a:cxn ang="0">
                      <a:pos x="118" y="56"/>
                    </a:cxn>
                    <a:cxn ang="0">
                      <a:pos x="94" y="73"/>
                    </a:cxn>
                    <a:cxn ang="0">
                      <a:pos x="95" y="95"/>
                    </a:cxn>
                    <a:cxn ang="0">
                      <a:pos x="81" y="93"/>
                    </a:cxn>
                    <a:cxn ang="0">
                      <a:pos x="73" y="90"/>
                    </a:cxn>
                    <a:cxn ang="0">
                      <a:pos x="57" y="76"/>
                    </a:cxn>
                    <a:cxn ang="0">
                      <a:pos x="30" y="92"/>
                    </a:cxn>
                    <a:cxn ang="0">
                      <a:pos x="8" y="93"/>
                    </a:cxn>
                    <a:cxn ang="0">
                      <a:pos x="16" y="135"/>
                    </a:cxn>
                    <a:cxn ang="0">
                      <a:pos x="38" y="116"/>
                    </a:cxn>
                    <a:cxn ang="0">
                      <a:pos x="65" y="113"/>
                    </a:cxn>
                    <a:cxn ang="0">
                      <a:pos x="75" y="128"/>
                    </a:cxn>
                    <a:cxn ang="0">
                      <a:pos x="103" y="175"/>
                    </a:cxn>
                    <a:cxn ang="0">
                      <a:pos x="91" y="187"/>
                    </a:cxn>
                    <a:cxn ang="0">
                      <a:pos x="119" y="216"/>
                    </a:cxn>
                    <a:cxn ang="0">
                      <a:pos x="135" y="238"/>
                    </a:cxn>
                    <a:cxn ang="0">
                      <a:pos x="183" y="245"/>
                    </a:cxn>
                    <a:cxn ang="0">
                      <a:pos x="219" y="276"/>
                    </a:cxn>
                    <a:cxn ang="0">
                      <a:pos x="203" y="237"/>
                    </a:cxn>
                    <a:cxn ang="0">
                      <a:pos x="173" y="211"/>
                    </a:cxn>
                    <a:cxn ang="0">
                      <a:pos x="156" y="190"/>
                    </a:cxn>
                    <a:cxn ang="0">
                      <a:pos x="144" y="170"/>
                    </a:cxn>
                    <a:cxn ang="0">
                      <a:pos x="143" y="157"/>
                    </a:cxn>
                    <a:cxn ang="0">
                      <a:pos x="128" y="137"/>
                    </a:cxn>
                    <a:cxn ang="0">
                      <a:pos x="124" y="126"/>
                    </a:cxn>
                    <a:cxn ang="0">
                      <a:pos x="129" y="97"/>
                    </a:cxn>
                    <a:cxn ang="0">
                      <a:pos x="151" y="116"/>
                    </a:cxn>
                    <a:cxn ang="0">
                      <a:pos x="182" y="101"/>
                    </a:cxn>
                    <a:cxn ang="0">
                      <a:pos x="200" y="105"/>
                    </a:cxn>
                    <a:cxn ang="0">
                      <a:pos x="210" y="106"/>
                    </a:cxn>
                    <a:cxn ang="0">
                      <a:pos x="229" y="106"/>
                    </a:cxn>
                    <a:cxn ang="0">
                      <a:pos x="246" y="106"/>
                    </a:cxn>
                    <a:cxn ang="0">
                      <a:pos x="256" y="113"/>
                    </a:cxn>
                    <a:cxn ang="0">
                      <a:pos x="273" y="115"/>
                    </a:cxn>
                    <a:cxn ang="0">
                      <a:pos x="283" y="111"/>
                    </a:cxn>
                    <a:cxn ang="0">
                      <a:pos x="288" y="125"/>
                    </a:cxn>
                    <a:cxn ang="0">
                      <a:pos x="307" y="125"/>
                    </a:cxn>
                    <a:cxn ang="0">
                      <a:pos x="305" y="109"/>
                    </a:cxn>
                    <a:cxn ang="0">
                      <a:pos x="311" y="100"/>
                    </a:cxn>
                    <a:cxn ang="0">
                      <a:pos x="322" y="100"/>
                    </a:cxn>
                    <a:cxn ang="0">
                      <a:pos x="316" y="98"/>
                    </a:cxn>
                    <a:cxn ang="0">
                      <a:pos x="304" y="93"/>
                    </a:cxn>
                    <a:cxn ang="0">
                      <a:pos x="297" y="89"/>
                    </a:cxn>
                    <a:cxn ang="0">
                      <a:pos x="297" y="83"/>
                    </a:cxn>
                    <a:cxn ang="0">
                      <a:pos x="302" y="79"/>
                    </a:cxn>
                    <a:cxn ang="0">
                      <a:pos x="297" y="74"/>
                    </a:cxn>
                    <a:cxn ang="0">
                      <a:pos x="291" y="73"/>
                    </a:cxn>
                    <a:cxn ang="0">
                      <a:pos x="291" y="63"/>
                    </a:cxn>
                    <a:cxn ang="0">
                      <a:pos x="284" y="50"/>
                    </a:cxn>
                  </a:cxnLst>
                  <a:rect l="0" t="0" r="r" b="b"/>
                  <a:pathLst>
                    <a:path w="322" h="276">
                      <a:moveTo>
                        <a:pt x="284" y="50"/>
                      </a:moveTo>
                      <a:lnTo>
                        <a:pt x="272" y="58"/>
                      </a:lnTo>
                      <a:lnTo>
                        <a:pt x="258" y="62"/>
                      </a:lnTo>
                      <a:lnTo>
                        <a:pt x="241" y="63"/>
                      </a:lnTo>
                      <a:lnTo>
                        <a:pt x="226" y="54"/>
                      </a:lnTo>
                      <a:lnTo>
                        <a:pt x="215" y="50"/>
                      </a:lnTo>
                      <a:lnTo>
                        <a:pt x="204" y="35"/>
                      </a:lnTo>
                      <a:lnTo>
                        <a:pt x="189" y="28"/>
                      </a:lnTo>
                      <a:lnTo>
                        <a:pt x="180" y="12"/>
                      </a:lnTo>
                      <a:lnTo>
                        <a:pt x="167" y="7"/>
                      </a:lnTo>
                      <a:lnTo>
                        <a:pt x="167" y="4"/>
                      </a:lnTo>
                      <a:lnTo>
                        <a:pt x="164" y="7"/>
                      </a:lnTo>
                      <a:lnTo>
                        <a:pt x="155" y="1"/>
                      </a:lnTo>
                      <a:lnTo>
                        <a:pt x="151" y="0"/>
                      </a:lnTo>
                      <a:lnTo>
                        <a:pt x="148" y="3"/>
                      </a:lnTo>
                      <a:lnTo>
                        <a:pt x="148" y="8"/>
                      </a:lnTo>
                      <a:lnTo>
                        <a:pt x="149" y="14"/>
                      </a:lnTo>
                      <a:lnTo>
                        <a:pt x="149" y="15"/>
                      </a:lnTo>
                      <a:lnTo>
                        <a:pt x="145" y="14"/>
                      </a:lnTo>
                      <a:lnTo>
                        <a:pt x="138" y="14"/>
                      </a:lnTo>
                      <a:lnTo>
                        <a:pt x="138" y="19"/>
                      </a:lnTo>
                      <a:lnTo>
                        <a:pt x="134" y="22"/>
                      </a:lnTo>
                      <a:lnTo>
                        <a:pt x="114" y="29"/>
                      </a:lnTo>
                      <a:lnTo>
                        <a:pt x="111" y="34"/>
                      </a:lnTo>
                      <a:lnTo>
                        <a:pt x="112" y="38"/>
                      </a:lnTo>
                      <a:lnTo>
                        <a:pt x="118" y="45"/>
                      </a:lnTo>
                      <a:lnTo>
                        <a:pt x="118" y="56"/>
                      </a:lnTo>
                      <a:lnTo>
                        <a:pt x="113" y="63"/>
                      </a:lnTo>
                      <a:lnTo>
                        <a:pt x="105" y="65"/>
                      </a:lnTo>
                      <a:lnTo>
                        <a:pt x="94" y="73"/>
                      </a:lnTo>
                      <a:lnTo>
                        <a:pt x="97" y="78"/>
                      </a:lnTo>
                      <a:lnTo>
                        <a:pt x="94" y="83"/>
                      </a:lnTo>
                      <a:lnTo>
                        <a:pt x="95" y="95"/>
                      </a:lnTo>
                      <a:lnTo>
                        <a:pt x="90" y="99"/>
                      </a:lnTo>
                      <a:lnTo>
                        <a:pt x="86" y="99"/>
                      </a:lnTo>
                      <a:lnTo>
                        <a:pt x="81" y="93"/>
                      </a:lnTo>
                      <a:lnTo>
                        <a:pt x="78" y="93"/>
                      </a:lnTo>
                      <a:lnTo>
                        <a:pt x="75" y="90"/>
                      </a:lnTo>
                      <a:lnTo>
                        <a:pt x="73" y="90"/>
                      </a:lnTo>
                      <a:lnTo>
                        <a:pt x="73" y="94"/>
                      </a:lnTo>
                      <a:lnTo>
                        <a:pt x="68" y="95"/>
                      </a:lnTo>
                      <a:lnTo>
                        <a:pt x="57" y="76"/>
                      </a:lnTo>
                      <a:lnTo>
                        <a:pt x="54" y="76"/>
                      </a:lnTo>
                      <a:lnTo>
                        <a:pt x="47" y="92"/>
                      </a:lnTo>
                      <a:lnTo>
                        <a:pt x="30" y="92"/>
                      </a:lnTo>
                      <a:lnTo>
                        <a:pt x="24" y="87"/>
                      </a:lnTo>
                      <a:lnTo>
                        <a:pt x="21" y="92"/>
                      </a:lnTo>
                      <a:lnTo>
                        <a:pt x="8" y="93"/>
                      </a:lnTo>
                      <a:lnTo>
                        <a:pt x="0" y="87"/>
                      </a:lnTo>
                      <a:lnTo>
                        <a:pt x="4" y="108"/>
                      </a:lnTo>
                      <a:lnTo>
                        <a:pt x="16" y="135"/>
                      </a:lnTo>
                      <a:lnTo>
                        <a:pt x="21" y="138"/>
                      </a:lnTo>
                      <a:lnTo>
                        <a:pt x="27" y="137"/>
                      </a:lnTo>
                      <a:lnTo>
                        <a:pt x="38" y="116"/>
                      </a:lnTo>
                      <a:lnTo>
                        <a:pt x="44" y="99"/>
                      </a:lnTo>
                      <a:lnTo>
                        <a:pt x="57" y="103"/>
                      </a:lnTo>
                      <a:lnTo>
                        <a:pt x="65" y="113"/>
                      </a:lnTo>
                      <a:lnTo>
                        <a:pt x="68" y="113"/>
                      </a:lnTo>
                      <a:lnTo>
                        <a:pt x="73" y="119"/>
                      </a:lnTo>
                      <a:lnTo>
                        <a:pt x="75" y="128"/>
                      </a:lnTo>
                      <a:lnTo>
                        <a:pt x="75" y="143"/>
                      </a:lnTo>
                      <a:lnTo>
                        <a:pt x="84" y="159"/>
                      </a:lnTo>
                      <a:lnTo>
                        <a:pt x="103" y="175"/>
                      </a:lnTo>
                      <a:lnTo>
                        <a:pt x="94" y="178"/>
                      </a:lnTo>
                      <a:lnTo>
                        <a:pt x="90" y="183"/>
                      </a:lnTo>
                      <a:lnTo>
                        <a:pt x="91" y="187"/>
                      </a:lnTo>
                      <a:lnTo>
                        <a:pt x="102" y="202"/>
                      </a:lnTo>
                      <a:lnTo>
                        <a:pt x="112" y="210"/>
                      </a:lnTo>
                      <a:lnTo>
                        <a:pt x="119" y="216"/>
                      </a:lnTo>
                      <a:lnTo>
                        <a:pt x="129" y="221"/>
                      </a:lnTo>
                      <a:lnTo>
                        <a:pt x="134" y="230"/>
                      </a:lnTo>
                      <a:lnTo>
                        <a:pt x="135" y="238"/>
                      </a:lnTo>
                      <a:lnTo>
                        <a:pt x="154" y="237"/>
                      </a:lnTo>
                      <a:lnTo>
                        <a:pt x="166" y="238"/>
                      </a:lnTo>
                      <a:lnTo>
                        <a:pt x="183" y="245"/>
                      </a:lnTo>
                      <a:lnTo>
                        <a:pt x="198" y="256"/>
                      </a:lnTo>
                      <a:lnTo>
                        <a:pt x="211" y="270"/>
                      </a:lnTo>
                      <a:lnTo>
                        <a:pt x="219" y="276"/>
                      </a:lnTo>
                      <a:lnTo>
                        <a:pt x="226" y="272"/>
                      </a:lnTo>
                      <a:lnTo>
                        <a:pt x="204" y="248"/>
                      </a:lnTo>
                      <a:lnTo>
                        <a:pt x="203" y="237"/>
                      </a:lnTo>
                      <a:lnTo>
                        <a:pt x="198" y="233"/>
                      </a:lnTo>
                      <a:lnTo>
                        <a:pt x="193" y="230"/>
                      </a:lnTo>
                      <a:lnTo>
                        <a:pt x="173" y="211"/>
                      </a:lnTo>
                      <a:lnTo>
                        <a:pt x="172" y="206"/>
                      </a:lnTo>
                      <a:lnTo>
                        <a:pt x="162" y="192"/>
                      </a:lnTo>
                      <a:lnTo>
                        <a:pt x="156" y="190"/>
                      </a:lnTo>
                      <a:lnTo>
                        <a:pt x="148" y="178"/>
                      </a:lnTo>
                      <a:lnTo>
                        <a:pt x="143" y="176"/>
                      </a:lnTo>
                      <a:lnTo>
                        <a:pt x="144" y="170"/>
                      </a:lnTo>
                      <a:lnTo>
                        <a:pt x="146" y="168"/>
                      </a:lnTo>
                      <a:lnTo>
                        <a:pt x="143" y="162"/>
                      </a:lnTo>
                      <a:lnTo>
                        <a:pt x="143" y="157"/>
                      </a:lnTo>
                      <a:lnTo>
                        <a:pt x="137" y="151"/>
                      </a:lnTo>
                      <a:lnTo>
                        <a:pt x="133" y="138"/>
                      </a:lnTo>
                      <a:lnTo>
                        <a:pt x="128" y="137"/>
                      </a:lnTo>
                      <a:lnTo>
                        <a:pt x="121" y="131"/>
                      </a:lnTo>
                      <a:lnTo>
                        <a:pt x="121" y="128"/>
                      </a:lnTo>
                      <a:lnTo>
                        <a:pt x="124" y="126"/>
                      </a:lnTo>
                      <a:lnTo>
                        <a:pt x="123" y="122"/>
                      </a:lnTo>
                      <a:lnTo>
                        <a:pt x="123" y="103"/>
                      </a:lnTo>
                      <a:lnTo>
                        <a:pt x="129" y="97"/>
                      </a:lnTo>
                      <a:lnTo>
                        <a:pt x="138" y="99"/>
                      </a:lnTo>
                      <a:lnTo>
                        <a:pt x="138" y="101"/>
                      </a:lnTo>
                      <a:lnTo>
                        <a:pt x="151" y="116"/>
                      </a:lnTo>
                      <a:lnTo>
                        <a:pt x="155" y="116"/>
                      </a:lnTo>
                      <a:lnTo>
                        <a:pt x="164" y="99"/>
                      </a:lnTo>
                      <a:lnTo>
                        <a:pt x="182" y="101"/>
                      </a:lnTo>
                      <a:lnTo>
                        <a:pt x="186" y="97"/>
                      </a:lnTo>
                      <a:lnTo>
                        <a:pt x="188" y="97"/>
                      </a:lnTo>
                      <a:lnTo>
                        <a:pt x="200" y="105"/>
                      </a:lnTo>
                      <a:lnTo>
                        <a:pt x="204" y="105"/>
                      </a:lnTo>
                      <a:lnTo>
                        <a:pt x="207" y="103"/>
                      </a:lnTo>
                      <a:lnTo>
                        <a:pt x="210" y="106"/>
                      </a:lnTo>
                      <a:lnTo>
                        <a:pt x="225" y="109"/>
                      </a:lnTo>
                      <a:lnTo>
                        <a:pt x="226" y="106"/>
                      </a:lnTo>
                      <a:lnTo>
                        <a:pt x="229" y="106"/>
                      </a:lnTo>
                      <a:lnTo>
                        <a:pt x="237" y="114"/>
                      </a:lnTo>
                      <a:lnTo>
                        <a:pt x="240" y="114"/>
                      </a:lnTo>
                      <a:lnTo>
                        <a:pt x="246" y="106"/>
                      </a:lnTo>
                      <a:lnTo>
                        <a:pt x="250" y="106"/>
                      </a:lnTo>
                      <a:lnTo>
                        <a:pt x="253" y="111"/>
                      </a:lnTo>
                      <a:lnTo>
                        <a:pt x="256" y="113"/>
                      </a:lnTo>
                      <a:lnTo>
                        <a:pt x="258" y="108"/>
                      </a:lnTo>
                      <a:lnTo>
                        <a:pt x="269" y="109"/>
                      </a:lnTo>
                      <a:lnTo>
                        <a:pt x="273" y="115"/>
                      </a:lnTo>
                      <a:lnTo>
                        <a:pt x="275" y="114"/>
                      </a:lnTo>
                      <a:lnTo>
                        <a:pt x="275" y="111"/>
                      </a:lnTo>
                      <a:lnTo>
                        <a:pt x="283" y="111"/>
                      </a:lnTo>
                      <a:lnTo>
                        <a:pt x="289" y="119"/>
                      </a:lnTo>
                      <a:lnTo>
                        <a:pt x="288" y="124"/>
                      </a:lnTo>
                      <a:lnTo>
                        <a:pt x="288" y="125"/>
                      </a:lnTo>
                      <a:lnTo>
                        <a:pt x="294" y="130"/>
                      </a:lnTo>
                      <a:lnTo>
                        <a:pt x="301" y="130"/>
                      </a:lnTo>
                      <a:lnTo>
                        <a:pt x="307" y="125"/>
                      </a:lnTo>
                      <a:lnTo>
                        <a:pt x="309" y="120"/>
                      </a:lnTo>
                      <a:lnTo>
                        <a:pt x="307" y="119"/>
                      </a:lnTo>
                      <a:lnTo>
                        <a:pt x="305" y="109"/>
                      </a:lnTo>
                      <a:lnTo>
                        <a:pt x="307" y="106"/>
                      </a:lnTo>
                      <a:lnTo>
                        <a:pt x="309" y="101"/>
                      </a:lnTo>
                      <a:lnTo>
                        <a:pt x="311" y="100"/>
                      </a:lnTo>
                      <a:lnTo>
                        <a:pt x="315" y="101"/>
                      </a:lnTo>
                      <a:lnTo>
                        <a:pt x="318" y="103"/>
                      </a:lnTo>
                      <a:lnTo>
                        <a:pt x="322" y="100"/>
                      </a:lnTo>
                      <a:lnTo>
                        <a:pt x="322" y="98"/>
                      </a:lnTo>
                      <a:lnTo>
                        <a:pt x="320" y="97"/>
                      </a:lnTo>
                      <a:lnTo>
                        <a:pt x="316" y="98"/>
                      </a:lnTo>
                      <a:lnTo>
                        <a:pt x="312" y="95"/>
                      </a:lnTo>
                      <a:lnTo>
                        <a:pt x="307" y="95"/>
                      </a:lnTo>
                      <a:lnTo>
                        <a:pt x="304" y="93"/>
                      </a:lnTo>
                      <a:lnTo>
                        <a:pt x="302" y="92"/>
                      </a:lnTo>
                      <a:lnTo>
                        <a:pt x="299" y="92"/>
                      </a:lnTo>
                      <a:lnTo>
                        <a:pt x="297" y="89"/>
                      </a:lnTo>
                      <a:lnTo>
                        <a:pt x="297" y="88"/>
                      </a:lnTo>
                      <a:lnTo>
                        <a:pt x="299" y="84"/>
                      </a:lnTo>
                      <a:lnTo>
                        <a:pt x="297" y="83"/>
                      </a:lnTo>
                      <a:lnTo>
                        <a:pt x="299" y="81"/>
                      </a:lnTo>
                      <a:lnTo>
                        <a:pt x="300" y="81"/>
                      </a:lnTo>
                      <a:lnTo>
                        <a:pt x="302" y="79"/>
                      </a:lnTo>
                      <a:lnTo>
                        <a:pt x="302" y="77"/>
                      </a:lnTo>
                      <a:lnTo>
                        <a:pt x="299" y="74"/>
                      </a:lnTo>
                      <a:lnTo>
                        <a:pt x="297" y="74"/>
                      </a:lnTo>
                      <a:lnTo>
                        <a:pt x="295" y="77"/>
                      </a:lnTo>
                      <a:lnTo>
                        <a:pt x="291" y="76"/>
                      </a:lnTo>
                      <a:lnTo>
                        <a:pt x="291" y="73"/>
                      </a:lnTo>
                      <a:lnTo>
                        <a:pt x="294" y="70"/>
                      </a:lnTo>
                      <a:lnTo>
                        <a:pt x="294" y="66"/>
                      </a:lnTo>
                      <a:lnTo>
                        <a:pt x="291" y="63"/>
                      </a:lnTo>
                      <a:lnTo>
                        <a:pt x="293" y="61"/>
                      </a:lnTo>
                      <a:lnTo>
                        <a:pt x="293" y="57"/>
                      </a:lnTo>
                      <a:lnTo>
                        <a:pt x="284" y="5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70" name="Freeform 210"/>
                <p:cNvSpPr>
                  <a:spLocks noChangeAspect="1"/>
                </p:cNvSpPr>
                <p:nvPr/>
              </p:nvSpPr>
              <p:spPr bwMode="gray">
                <a:xfrm>
                  <a:off x="5095081" y="2873722"/>
                  <a:ext cx="31750" cy="68263"/>
                </a:xfrm>
                <a:custGeom>
                  <a:avLst/>
                  <a:gdLst/>
                  <a:ahLst/>
                  <a:cxnLst>
                    <a:cxn ang="0">
                      <a:pos x="48" y="215"/>
                    </a:cxn>
                    <a:cxn ang="0">
                      <a:pos x="39" y="210"/>
                    </a:cxn>
                    <a:cxn ang="0">
                      <a:pos x="38" y="200"/>
                    </a:cxn>
                    <a:cxn ang="0">
                      <a:pos x="31" y="190"/>
                    </a:cxn>
                    <a:cxn ang="0">
                      <a:pos x="13" y="183"/>
                    </a:cxn>
                    <a:cxn ang="0">
                      <a:pos x="4" y="168"/>
                    </a:cxn>
                    <a:cxn ang="0">
                      <a:pos x="0" y="160"/>
                    </a:cxn>
                    <a:cxn ang="0">
                      <a:pos x="7" y="161"/>
                    </a:cxn>
                    <a:cxn ang="0">
                      <a:pos x="7" y="152"/>
                    </a:cxn>
                    <a:cxn ang="0">
                      <a:pos x="4" y="139"/>
                    </a:cxn>
                    <a:cxn ang="0">
                      <a:pos x="7" y="125"/>
                    </a:cxn>
                    <a:cxn ang="0">
                      <a:pos x="8" y="123"/>
                    </a:cxn>
                    <a:cxn ang="0">
                      <a:pos x="8" y="114"/>
                    </a:cxn>
                    <a:cxn ang="0">
                      <a:pos x="10" y="106"/>
                    </a:cxn>
                    <a:cxn ang="0">
                      <a:pos x="6" y="94"/>
                    </a:cxn>
                    <a:cxn ang="0">
                      <a:pos x="15" y="64"/>
                    </a:cxn>
                    <a:cxn ang="0">
                      <a:pos x="10" y="58"/>
                    </a:cxn>
                    <a:cxn ang="0">
                      <a:pos x="2" y="56"/>
                    </a:cxn>
                    <a:cxn ang="0">
                      <a:pos x="7" y="40"/>
                    </a:cxn>
                    <a:cxn ang="0">
                      <a:pos x="5" y="29"/>
                    </a:cxn>
                    <a:cxn ang="0">
                      <a:pos x="10" y="15"/>
                    </a:cxn>
                    <a:cxn ang="0">
                      <a:pos x="17" y="10"/>
                    </a:cxn>
                    <a:cxn ang="0">
                      <a:pos x="23" y="0"/>
                    </a:cxn>
                    <a:cxn ang="0">
                      <a:pos x="31" y="7"/>
                    </a:cxn>
                    <a:cxn ang="0">
                      <a:pos x="45" y="9"/>
                    </a:cxn>
                    <a:cxn ang="0">
                      <a:pos x="51" y="20"/>
                    </a:cxn>
                    <a:cxn ang="0">
                      <a:pos x="61" y="24"/>
                    </a:cxn>
                    <a:cxn ang="0">
                      <a:pos x="74" y="40"/>
                    </a:cxn>
                    <a:cxn ang="0">
                      <a:pos x="69" y="76"/>
                    </a:cxn>
                    <a:cxn ang="0">
                      <a:pos x="69" y="93"/>
                    </a:cxn>
                    <a:cxn ang="0">
                      <a:pos x="77" y="113"/>
                    </a:cxn>
                    <a:cxn ang="0">
                      <a:pos x="94" y="130"/>
                    </a:cxn>
                    <a:cxn ang="0">
                      <a:pos x="97" y="140"/>
                    </a:cxn>
                    <a:cxn ang="0">
                      <a:pos x="97" y="155"/>
                    </a:cxn>
                    <a:cxn ang="0">
                      <a:pos x="83" y="166"/>
                    </a:cxn>
                    <a:cxn ang="0">
                      <a:pos x="75" y="183"/>
                    </a:cxn>
                    <a:cxn ang="0">
                      <a:pos x="65" y="190"/>
                    </a:cxn>
                    <a:cxn ang="0">
                      <a:pos x="63" y="203"/>
                    </a:cxn>
                    <a:cxn ang="0">
                      <a:pos x="58" y="209"/>
                    </a:cxn>
                    <a:cxn ang="0">
                      <a:pos x="49" y="215"/>
                    </a:cxn>
                    <a:cxn ang="0">
                      <a:pos x="48" y="215"/>
                    </a:cxn>
                  </a:cxnLst>
                  <a:rect l="0" t="0" r="r" b="b"/>
                  <a:pathLst>
                    <a:path w="97" h="215">
                      <a:moveTo>
                        <a:pt x="48" y="215"/>
                      </a:moveTo>
                      <a:lnTo>
                        <a:pt x="39" y="210"/>
                      </a:lnTo>
                      <a:lnTo>
                        <a:pt x="38" y="200"/>
                      </a:lnTo>
                      <a:lnTo>
                        <a:pt x="31" y="190"/>
                      </a:lnTo>
                      <a:lnTo>
                        <a:pt x="13" y="183"/>
                      </a:lnTo>
                      <a:lnTo>
                        <a:pt x="4" y="168"/>
                      </a:lnTo>
                      <a:lnTo>
                        <a:pt x="0" y="160"/>
                      </a:lnTo>
                      <a:lnTo>
                        <a:pt x="7" y="161"/>
                      </a:lnTo>
                      <a:lnTo>
                        <a:pt x="7" y="152"/>
                      </a:lnTo>
                      <a:lnTo>
                        <a:pt x="4" y="139"/>
                      </a:lnTo>
                      <a:lnTo>
                        <a:pt x="7" y="125"/>
                      </a:lnTo>
                      <a:lnTo>
                        <a:pt x="8" y="123"/>
                      </a:lnTo>
                      <a:lnTo>
                        <a:pt x="8" y="114"/>
                      </a:lnTo>
                      <a:lnTo>
                        <a:pt x="10" y="106"/>
                      </a:lnTo>
                      <a:lnTo>
                        <a:pt x="6" y="94"/>
                      </a:lnTo>
                      <a:lnTo>
                        <a:pt x="15" y="64"/>
                      </a:lnTo>
                      <a:lnTo>
                        <a:pt x="10" y="58"/>
                      </a:lnTo>
                      <a:lnTo>
                        <a:pt x="2" y="56"/>
                      </a:lnTo>
                      <a:lnTo>
                        <a:pt x="7" y="40"/>
                      </a:lnTo>
                      <a:lnTo>
                        <a:pt x="5" y="29"/>
                      </a:lnTo>
                      <a:lnTo>
                        <a:pt x="10" y="15"/>
                      </a:lnTo>
                      <a:lnTo>
                        <a:pt x="17" y="10"/>
                      </a:lnTo>
                      <a:lnTo>
                        <a:pt x="23" y="0"/>
                      </a:lnTo>
                      <a:lnTo>
                        <a:pt x="31" y="7"/>
                      </a:lnTo>
                      <a:lnTo>
                        <a:pt x="45" y="9"/>
                      </a:lnTo>
                      <a:lnTo>
                        <a:pt x="51" y="20"/>
                      </a:lnTo>
                      <a:lnTo>
                        <a:pt x="61" y="24"/>
                      </a:lnTo>
                      <a:lnTo>
                        <a:pt x="74" y="40"/>
                      </a:lnTo>
                      <a:lnTo>
                        <a:pt x="69" y="76"/>
                      </a:lnTo>
                      <a:lnTo>
                        <a:pt x="69" y="93"/>
                      </a:lnTo>
                      <a:lnTo>
                        <a:pt x="77" y="113"/>
                      </a:lnTo>
                      <a:lnTo>
                        <a:pt x="94" y="130"/>
                      </a:lnTo>
                      <a:lnTo>
                        <a:pt x="97" y="140"/>
                      </a:lnTo>
                      <a:lnTo>
                        <a:pt x="97" y="155"/>
                      </a:lnTo>
                      <a:lnTo>
                        <a:pt x="83" y="166"/>
                      </a:lnTo>
                      <a:lnTo>
                        <a:pt x="75" y="183"/>
                      </a:lnTo>
                      <a:lnTo>
                        <a:pt x="65" y="190"/>
                      </a:lnTo>
                      <a:lnTo>
                        <a:pt x="63" y="203"/>
                      </a:lnTo>
                      <a:lnTo>
                        <a:pt x="58" y="209"/>
                      </a:lnTo>
                      <a:lnTo>
                        <a:pt x="49" y="215"/>
                      </a:lnTo>
                      <a:lnTo>
                        <a:pt x="48" y="21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71" name="Freeform 211"/>
                <p:cNvSpPr>
                  <a:spLocks noChangeAspect="1"/>
                </p:cNvSpPr>
                <p:nvPr/>
              </p:nvSpPr>
              <p:spPr bwMode="gray">
                <a:xfrm>
                  <a:off x="5125244" y="2500660"/>
                  <a:ext cx="100013" cy="76200"/>
                </a:xfrm>
                <a:custGeom>
                  <a:avLst/>
                  <a:gdLst/>
                  <a:ahLst/>
                  <a:cxnLst>
                    <a:cxn ang="0">
                      <a:pos x="3" y="57"/>
                    </a:cxn>
                    <a:cxn ang="0">
                      <a:pos x="5" y="78"/>
                    </a:cxn>
                    <a:cxn ang="0">
                      <a:pos x="4" y="64"/>
                    </a:cxn>
                    <a:cxn ang="0">
                      <a:pos x="11" y="94"/>
                    </a:cxn>
                    <a:cxn ang="0">
                      <a:pos x="11" y="110"/>
                    </a:cxn>
                    <a:cxn ang="0">
                      <a:pos x="15" y="118"/>
                    </a:cxn>
                    <a:cxn ang="0">
                      <a:pos x="31" y="120"/>
                    </a:cxn>
                    <a:cxn ang="0">
                      <a:pos x="44" y="127"/>
                    </a:cxn>
                    <a:cxn ang="0">
                      <a:pos x="69" y="134"/>
                    </a:cxn>
                    <a:cxn ang="0">
                      <a:pos x="91" y="136"/>
                    </a:cxn>
                    <a:cxn ang="0">
                      <a:pos x="96" y="174"/>
                    </a:cxn>
                    <a:cxn ang="0">
                      <a:pos x="99" y="201"/>
                    </a:cxn>
                    <a:cxn ang="0">
                      <a:pos x="132" y="222"/>
                    </a:cxn>
                    <a:cxn ang="0">
                      <a:pos x="137" y="240"/>
                    </a:cxn>
                    <a:cxn ang="0">
                      <a:pos x="167" y="240"/>
                    </a:cxn>
                    <a:cxn ang="0">
                      <a:pos x="191" y="239"/>
                    </a:cxn>
                    <a:cxn ang="0">
                      <a:pos x="204" y="238"/>
                    </a:cxn>
                    <a:cxn ang="0">
                      <a:pos x="209" y="222"/>
                    </a:cxn>
                    <a:cxn ang="0">
                      <a:pos x="224" y="220"/>
                    </a:cxn>
                    <a:cxn ang="0">
                      <a:pos x="236" y="209"/>
                    </a:cxn>
                    <a:cxn ang="0">
                      <a:pos x="248" y="218"/>
                    </a:cxn>
                    <a:cxn ang="0">
                      <a:pos x="263" y="220"/>
                    </a:cxn>
                    <a:cxn ang="0">
                      <a:pos x="257" y="205"/>
                    </a:cxn>
                    <a:cxn ang="0">
                      <a:pos x="255" y="190"/>
                    </a:cxn>
                    <a:cxn ang="0">
                      <a:pos x="263" y="168"/>
                    </a:cxn>
                    <a:cxn ang="0">
                      <a:pos x="266" y="151"/>
                    </a:cxn>
                    <a:cxn ang="0">
                      <a:pos x="274" y="140"/>
                    </a:cxn>
                    <a:cxn ang="0">
                      <a:pos x="288" y="132"/>
                    </a:cxn>
                    <a:cxn ang="0">
                      <a:pos x="309" y="129"/>
                    </a:cxn>
                    <a:cxn ang="0">
                      <a:pos x="310" y="107"/>
                    </a:cxn>
                    <a:cxn ang="0">
                      <a:pos x="301" y="99"/>
                    </a:cxn>
                    <a:cxn ang="0">
                      <a:pos x="309" y="87"/>
                    </a:cxn>
                    <a:cxn ang="0">
                      <a:pos x="313" y="80"/>
                    </a:cxn>
                    <a:cxn ang="0">
                      <a:pos x="307" y="73"/>
                    </a:cxn>
                    <a:cxn ang="0">
                      <a:pos x="282" y="48"/>
                    </a:cxn>
                    <a:cxn ang="0">
                      <a:pos x="239" y="30"/>
                    </a:cxn>
                    <a:cxn ang="0">
                      <a:pos x="221" y="5"/>
                    </a:cxn>
                    <a:cxn ang="0">
                      <a:pos x="208" y="2"/>
                    </a:cxn>
                    <a:cxn ang="0">
                      <a:pos x="181" y="17"/>
                    </a:cxn>
                    <a:cxn ang="0">
                      <a:pos x="143" y="6"/>
                    </a:cxn>
                    <a:cxn ang="0">
                      <a:pos x="118" y="6"/>
                    </a:cxn>
                    <a:cxn ang="0">
                      <a:pos x="103" y="7"/>
                    </a:cxn>
                    <a:cxn ang="0">
                      <a:pos x="89" y="3"/>
                    </a:cxn>
                    <a:cxn ang="0">
                      <a:pos x="64" y="3"/>
                    </a:cxn>
                    <a:cxn ang="0">
                      <a:pos x="26" y="19"/>
                    </a:cxn>
                    <a:cxn ang="0">
                      <a:pos x="10" y="38"/>
                    </a:cxn>
                  </a:cxnLst>
                  <a:rect l="0" t="0" r="r" b="b"/>
                  <a:pathLst>
                    <a:path w="317" h="244">
                      <a:moveTo>
                        <a:pt x="0" y="35"/>
                      </a:moveTo>
                      <a:lnTo>
                        <a:pt x="3" y="57"/>
                      </a:lnTo>
                      <a:lnTo>
                        <a:pt x="3" y="71"/>
                      </a:lnTo>
                      <a:lnTo>
                        <a:pt x="5" y="78"/>
                      </a:lnTo>
                      <a:lnTo>
                        <a:pt x="3" y="54"/>
                      </a:lnTo>
                      <a:lnTo>
                        <a:pt x="4" y="64"/>
                      </a:lnTo>
                      <a:lnTo>
                        <a:pt x="6" y="72"/>
                      </a:lnTo>
                      <a:lnTo>
                        <a:pt x="11" y="94"/>
                      </a:lnTo>
                      <a:lnTo>
                        <a:pt x="13" y="102"/>
                      </a:lnTo>
                      <a:lnTo>
                        <a:pt x="11" y="110"/>
                      </a:lnTo>
                      <a:lnTo>
                        <a:pt x="14" y="110"/>
                      </a:lnTo>
                      <a:lnTo>
                        <a:pt x="15" y="118"/>
                      </a:lnTo>
                      <a:lnTo>
                        <a:pt x="25" y="115"/>
                      </a:lnTo>
                      <a:lnTo>
                        <a:pt x="31" y="120"/>
                      </a:lnTo>
                      <a:lnTo>
                        <a:pt x="38" y="123"/>
                      </a:lnTo>
                      <a:lnTo>
                        <a:pt x="44" y="127"/>
                      </a:lnTo>
                      <a:lnTo>
                        <a:pt x="52" y="131"/>
                      </a:lnTo>
                      <a:lnTo>
                        <a:pt x="69" y="134"/>
                      </a:lnTo>
                      <a:lnTo>
                        <a:pt x="85" y="132"/>
                      </a:lnTo>
                      <a:lnTo>
                        <a:pt x="91" y="136"/>
                      </a:lnTo>
                      <a:lnTo>
                        <a:pt x="102" y="159"/>
                      </a:lnTo>
                      <a:lnTo>
                        <a:pt x="96" y="174"/>
                      </a:lnTo>
                      <a:lnTo>
                        <a:pt x="96" y="191"/>
                      </a:lnTo>
                      <a:lnTo>
                        <a:pt x="99" y="201"/>
                      </a:lnTo>
                      <a:lnTo>
                        <a:pt x="113" y="209"/>
                      </a:lnTo>
                      <a:lnTo>
                        <a:pt x="132" y="222"/>
                      </a:lnTo>
                      <a:lnTo>
                        <a:pt x="137" y="233"/>
                      </a:lnTo>
                      <a:lnTo>
                        <a:pt x="137" y="240"/>
                      </a:lnTo>
                      <a:lnTo>
                        <a:pt x="151" y="244"/>
                      </a:lnTo>
                      <a:lnTo>
                        <a:pt x="167" y="240"/>
                      </a:lnTo>
                      <a:lnTo>
                        <a:pt x="183" y="243"/>
                      </a:lnTo>
                      <a:lnTo>
                        <a:pt x="191" y="239"/>
                      </a:lnTo>
                      <a:lnTo>
                        <a:pt x="197" y="234"/>
                      </a:lnTo>
                      <a:lnTo>
                        <a:pt x="204" y="238"/>
                      </a:lnTo>
                      <a:lnTo>
                        <a:pt x="212" y="237"/>
                      </a:lnTo>
                      <a:lnTo>
                        <a:pt x="209" y="222"/>
                      </a:lnTo>
                      <a:lnTo>
                        <a:pt x="215" y="220"/>
                      </a:lnTo>
                      <a:lnTo>
                        <a:pt x="224" y="220"/>
                      </a:lnTo>
                      <a:lnTo>
                        <a:pt x="229" y="213"/>
                      </a:lnTo>
                      <a:lnTo>
                        <a:pt x="236" y="209"/>
                      </a:lnTo>
                      <a:lnTo>
                        <a:pt x="245" y="211"/>
                      </a:lnTo>
                      <a:lnTo>
                        <a:pt x="248" y="218"/>
                      </a:lnTo>
                      <a:lnTo>
                        <a:pt x="256" y="222"/>
                      </a:lnTo>
                      <a:lnTo>
                        <a:pt x="263" y="220"/>
                      </a:lnTo>
                      <a:lnTo>
                        <a:pt x="262" y="211"/>
                      </a:lnTo>
                      <a:lnTo>
                        <a:pt x="257" y="205"/>
                      </a:lnTo>
                      <a:lnTo>
                        <a:pt x="253" y="197"/>
                      </a:lnTo>
                      <a:lnTo>
                        <a:pt x="255" y="190"/>
                      </a:lnTo>
                      <a:lnTo>
                        <a:pt x="263" y="175"/>
                      </a:lnTo>
                      <a:lnTo>
                        <a:pt x="263" y="168"/>
                      </a:lnTo>
                      <a:lnTo>
                        <a:pt x="266" y="159"/>
                      </a:lnTo>
                      <a:lnTo>
                        <a:pt x="266" y="151"/>
                      </a:lnTo>
                      <a:lnTo>
                        <a:pt x="267" y="143"/>
                      </a:lnTo>
                      <a:lnTo>
                        <a:pt x="274" y="140"/>
                      </a:lnTo>
                      <a:lnTo>
                        <a:pt x="283" y="137"/>
                      </a:lnTo>
                      <a:lnTo>
                        <a:pt x="288" y="132"/>
                      </a:lnTo>
                      <a:lnTo>
                        <a:pt x="295" y="129"/>
                      </a:lnTo>
                      <a:lnTo>
                        <a:pt x="309" y="129"/>
                      </a:lnTo>
                      <a:lnTo>
                        <a:pt x="317" y="110"/>
                      </a:lnTo>
                      <a:lnTo>
                        <a:pt x="310" y="107"/>
                      </a:lnTo>
                      <a:lnTo>
                        <a:pt x="301" y="107"/>
                      </a:lnTo>
                      <a:lnTo>
                        <a:pt x="301" y="99"/>
                      </a:lnTo>
                      <a:lnTo>
                        <a:pt x="301" y="91"/>
                      </a:lnTo>
                      <a:lnTo>
                        <a:pt x="309" y="87"/>
                      </a:lnTo>
                      <a:lnTo>
                        <a:pt x="315" y="81"/>
                      </a:lnTo>
                      <a:lnTo>
                        <a:pt x="313" y="80"/>
                      </a:lnTo>
                      <a:lnTo>
                        <a:pt x="313" y="78"/>
                      </a:lnTo>
                      <a:lnTo>
                        <a:pt x="307" y="73"/>
                      </a:lnTo>
                      <a:lnTo>
                        <a:pt x="300" y="71"/>
                      </a:lnTo>
                      <a:lnTo>
                        <a:pt x="282" y="48"/>
                      </a:lnTo>
                      <a:lnTo>
                        <a:pt x="255" y="29"/>
                      </a:lnTo>
                      <a:lnTo>
                        <a:pt x="239" y="30"/>
                      </a:lnTo>
                      <a:lnTo>
                        <a:pt x="231" y="28"/>
                      </a:lnTo>
                      <a:lnTo>
                        <a:pt x="221" y="5"/>
                      </a:lnTo>
                      <a:lnTo>
                        <a:pt x="215" y="0"/>
                      </a:lnTo>
                      <a:lnTo>
                        <a:pt x="208" y="2"/>
                      </a:lnTo>
                      <a:lnTo>
                        <a:pt x="197" y="13"/>
                      </a:lnTo>
                      <a:lnTo>
                        <a:pt x="181" y="17"/>
                      </a:lnTo>
                      <a:lnTo>
                        <a:pt x="150" y="6"/>
                      </a:lnTo>
                      <a:lnTo>
                        <a:pt x="143" y="6"/>
                      </a:lnTo>
                      <a:lnTo>
                        <a:pt x="126" y="3"/>
                      </a:lnTo>
                      <a:lnTo>
                        <a:pt x="118" y="6"/>
                      </a:lnTo>
                      <a:lnTo>
                        <a:pt x="111" y="3"/>
                      </a:lnTo>
                      <a:lnTo>
                        <a:pt x="103" y="7"/>
                      </a:lnTo>
                      <a:lnTo>
                        <a:pt x="95" y="7"/>
                      </a:lnTo>
                      <a:lnTo>
                        <a:pt x="89" y="3"/>
                      </a:lnTo>
                      <a:lnTo>
                        <a:pt x="80" y="2"/>
                      </a:lnTo>
                      <a:lnTo>
                        <a:pt x="64" y="3"/>
                      </a:lnTo>
                      <a:lnTo>
                        <a:pt x="41" y="11"/>
                      </a:lnTo>
                      <a:lnTo>
                        <a:pt x="26" y="19"/>
                      </a:lnTo>
                      <a:lnTo>
                        <a:pt x="17" y="33"/>
                      </a:lnTo>
                      <a:lnTo>
                        <a:pt x="10" y="38"/>
                      </a:lnTo>
                      <a:lnTo>
                        <a:pt x="0" y="3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72" name="Freeform 213"/>
                <p:cNvSpPr>
                  <a:spLocks noChangeAspect="1"/>
                </p:cNvSpPr>
                <p:nvPr/>
              </p:nvSpPr>
              <p:spPr bwMode="gray">
                <a:xfrm>
                  <a:off x="5053806" y="2700685"/>
                  <a:ext cx="95250" cy="47625"/>
                </a:xfrm>
                <a:custGeom>
                  <a:avLst/>
                  <a:gdLst/>
                  <a:ahLst/>
                  <a:cxnLst>
                    <a:cxn ang="0">
                      <a:pos x="285" y="96"/>
                    </a:cxn>
                    <a:cxn ang="0">
                      <a:pos x="273" y="100"/>
                    </a:cxn>
                    <a:cxn ang="0">
                      <a:pos x="256" y="89"/>
                    </a:cxn>
                    <a:cxn ang="0">
                      <a:pos x="241" y="84"/>
                    </a:cxn>
                    <a:cxn ang="0">
                      <a:pos x="229" y="88"/>
                    </a:cxn>
                    <a:cxn ang="0">
                      <a:pos x="211" y="85"/>
                    </a:cxn>
                    <a:cxn ang="0">
                      <a:pos x="196" y="94"/>
                    </a:cxn>
                    <a:cxn ang="0">
                      <a:pos x="191" y="106"/>
                    </a:cxn>
                    <a:cxn ang="0">
                      <a:pos x="181" y="108"/>
                    </a:cxn>
                    <a:cxn ang="0">
                      <a:pos x="167" y="116"/>
                    </a:cxn>
                    <a:cxn ang="0">
                      <a:pos x="150" y="110"/>
                    </a:cxn>
                    <a:cxn ang="0">
                      <a:pos x="134" y="119"/>
                    </a:cxn>
                    <a:cxn ang="0">
                      <a:pos x="103" y="128"/>
                    </a:cxn>
                    <a:cxn ang="0">
                      <a:pos x="90" y="148"/>
                    </a:cxn>
                    <a:cxn ang="0">
                      <a:pos x="84" y="148"/>
                    </a:cxn>
                    <a:cxn ang="0">
                      <a:pos x="51" y="149"/>
                    </a:cxn>
                    <a:cxn ang="0">
                      <a:pos x="27" y="131"/>
                    </a:cxn>
                    <a:cxn ang="0">
                      <a:pos x="12" y="123"/>
                    </a:cxn>
                    <a:cxn ang="0">
                      <a:pos x="6" y="110"/>
                    </a:cxn>
                    <a:cxn ang="0">
                      <a:pos x="0" y="88"/>
                    </a:cxn>
                    <a:cxn ang="0">
                      <a:pos x="5" y="76"/>
                    </a:cxn>
                    <a:cxn ang="0">
                      <a:pos x="12" y="67"/>
                    </a:cxn>
                    <a:cxn ang="0">
                      <a:pos x="20" y="67"/>
                    </a:cxn>
                    <a:cxn ang="0">
                      <a:pos x="25" y="72"/>
                    </a:cxn>
                    <a:cxn ang="0">
                      <a:pos x="40" y="69"/>
                    </a:cxn>
                    <a:cxn ang="0">
                      <a:pos x="53" y="59"/>
                    </a:cxn>
                    <a:cxn ang="0">
                      <a:pos x="53" y="53"/>
                    </a:cxn>
                    <a:cxn ang="0">
                      <a:pos x="62" y="51"/>
                    </a:cxn>
                    <a:cxn ang="0">
                      <a:pos x="67" y="42"/>
                    </a:cxn>
                    <a:cxn ang="0">
                      <a:pos x="68" y="30"/>
                    </a:cxn>
                    <a:cxn ang="0">
                      <a:pos x="70" y="25"/>
                    </a:cxn>
                    <a:cxn ang="0">
                      <a:pos x="79" y="22"/>
                    </a:cxn>
                    <a:cxn ang="0">
                      <a:pos x="84" y="15"/>
                    </a:cxn>
                    <a:cxn ang="0">
                      <a:pos x="89" y="8"/>
                    </a:cxn>
                    <a:cxn ang="0">
                      <a:pos x="100" y="9"/>
                    </a:cxn>
                    <a:cxn ang="0">
                      <a:pos x="107" y="2"/>
                    </a:cxn>
                    <a:cxn ang="0">
                      <a:pos x="118" y="8"/>
                    </a:cxn>
                    <a:cxn ang="0">
                      <a:pos x="129" y="5"/>
                    </a:cxn>
                    <a:cxn ang="0">
                      <a:pos x="139" y="0"/>
                    </a:cxn>
                    <a:cxn ang="0">
                      <a:pos x="148" y="6"/>
                    </a:cxn>
                    <a:cxn ang="0">
                      <a:pos x="157" y="16"/>
                    </a:cxn>
                    <a:cxn ang="0">
                      <a:pos x="165" y="25"/>
                    </a:cxn>
                    <a:cxn ang="0">
                      <a:pos x="172" y="27"/>
                    </a:cxn>
                    <a:cxn ang="0">
                      <a:pos x="182" y="22"/>
                    </a:cxn>
                    <a:cxn ang="0">
                      <a:pos x="191" y="14"/>
                    </a:cxn>
                    <a:cxn ang="0">
                      <a:pos x="210" y="14"/>
                    </a:cxn>
                    <a:cxn ang="0">
                      <a:pos x="220" y="21"/>
                    </a:cxn>
                    <a:cxn ang="0">
                      <a:pos x="227" y="15"/>
                    </a:cxn>
                    <a:cxn ang="0">
                      <a:pos x="239" y="10"/>
                    </a:cxn>
                    <a:cxn ang="0">
                      <a:pos x="251" y="9"/>
                    </a:cxn>
                    <a:cxn ang="0">
                      <a:pos x="264" y="10"/>
                    </a:cxn>
                    <a:cxn ang="0">
                      <a:pos x="274" y="18"/>
                    </a:cxn>
                    <a:cxn ang="0">
                      <a:pos x="283" y="25"/>
                    </a:cxn>
                    <a:cxn ang="0">
                      <a:pos x="294" y="33"/>
                    </a:cxn>
                    <a:cxn ang="0">
                      <a:pos x="304" y="37"/>
                    </a:cxn>
                    <a:cxn ang="0">
                      <a:pos x="302" y="43"/>
                    </a:cxn>
                    <a:cxn ang="0">
                      <a:pos x="291" y="73"/>
                    </a:cxn>
                    <a:cxn ang="0">
                      <a:pos x="285" y="96"/>
                    </a:cxn>
                  </a:cxnLst>
                  <a:rect l="0" t="0" r="r" b="b"/>
                  <a:pathLst>
                    <a:path w="304" h="149">
                      <a:moveTo>
                        <a:pt x="285" y="96"/>
                      </a:moveTo>
                      <a:lnTo>
                        <a:pt x="273" y="100"/>
                      </a:lnTo>
                      <a:lnTo>
                        <a:pt x="256" y="89"/>
                      </a:lnTo>
                      <a:lnTo>
                        <a:pt x="241" y="84"/>
                      </a:lnTo>
                      <a:lnTo>
                        <a:pt x="229" y="88"/>
                      </a:lnTo>
                      <a:lnTo>
                        <a:pt x="211" y="85"/>
                      </a:lnTo>
                      <a:lnTo>
                        <a:pt x="196" y="94"/>
                      </a:lnTo>
                      <a:lnTo>
                        <a:pt x="191" y="106"/>
                      </a:lnTo>
                      <a:lnTo>
                        <a:pt x="181" y="108"/>
                      </a:lnTo>
                      <a:lnTo>
                        <a:pt x="167" y="116"/>
                      </a:lnTo>
                      <a:lnTo>
                        <a:pt x="150" y="110"/>
                      </a:lnTo>
                      <a:lnTo>
                        <a:pt x="134" y="119"/>
                      </a:lnTo>
                      <a:lnTo>
                        <a:pt x="103" y="128"/>
                      </a:lnTo>
                      <a:lnTo>
                        <a:pt x="90" y="148"/>
                      </a:lnTo>
                      <a:lnTo>
                        <a:pt x="84" y="148"/>
                      </a:lnTo>
                      <a:lnTo>
                        <a:pt x="51" y="149"/>
                      </a:lnTo>
                      <a:lnTo>
                        <a:pt x="27" y="131"/>
                      </a:lnTo>
                      <a:lnTo>
                        <a:pt x="12" y="123"/>
                      </a:lnTo>
                      <a:lnTo>
                        <a:pt x="6" y="110"/>
                      </a:lnTo>
                      <a:lnTo>
                        <a:pt x="0" y="88"/>
                      </a:lnTo>
                      <a:lnTo>
                        <a:pt x="5" y="76"/>
                      </a:lnTo>
                      <a:lnTo>
                        <a:pt x="12" y="67"/>
                      </a:lnTo>
                      <a:lnTo>
                        <a:pt x="20" y="67"/>
                      </a:lnTo>
                      <a:lnTo>
                        <a:pt x="25" y="72"/>
                      </a:lnTo>
                      <a:lnTo>
                        <a:pt x="40" y="69"/>
                      </a:lnTo>
                      <a:lnTo>
                        <a:pt x="53" y="59"/>
                      </a:lnTo>
                      <a:lnTo>
                        <a:pt x="53" y="53"/>
                      </a:lnTo>
                      <a:lnTo>
                        <a:pt x="62" y="51"/>
                      </a:lnTo>
                      <a:lnTo>
                        <a:pt x="67" y="42"/>
                      </a:lnTo>
                      <a:lnTo>
                        <a:pt x="68" y="30"/>
                      </a:lnTo>
                      <a:lnTo>
                        <a:pt x="70" y="25"/>
                      </a:lnTo>
                      <a:lnTo>
                        <a:pt x="79" y="22"/>
                      </a:lnTo>
                      <a:lnTo>
                        <a:pt x="84" y="15"/>
                      </a:lnTo>
                      <a:lnTo>
                        <a:pt x="89" y="8"/>
                      </a:lnTo>
                      <a:lnTo>
                        <a:pt x="100" y="9"/>
                      </a:lnTo>
                      <a:lnTo>
                        <a:pt x="107" y="2"/>
                      </a:lnTo>
                      <a:lnTo>
                        <a:pt x="118" y="8"/>
                      </a:lnTo>
                      <a:lnTo>
                        <a:pt x="129" y="5"/>
                      </a:lnTo>
                      <a:lnTo>
                        <a:pt x="139" y="0"/>
                      </a:lnTo>
                      <a:lnTo>
                        <a:pt x="148" y="6"/>
                      </a:lnTo>
                      <a:lnTo>
                        <a:pt x="157" y="16"/>
                      </a:lnTo>
                      <a:lnTo>
                        <a:pt x="165" y="25"/>
                      </a:lnTo>
                      <a:lnTo>
                        <a:pt x="172" y="27"/>
                      </a:lnTo>
                      <a:lnTo>
                        <a:pt x="182" y="22"/>
                      </a:lnTo>
                      <a:lnTo>
                        <a:pt x="191" y="14"/>
                      </a:lnTo>
                      <a:lnTo>
                        <a:pt x="210" y="14"/>
                      </a:lnTo>
                      <a:lnTo>
                        <a:pt x="220" y="21"/>
                      </a:lnTo>
                      <a:lnTo>
                        <a:pt x="227" y="15"/>
                      </a:lnTo>
                      <a:lnTo>
                        <a:pt x="239" y="10"/>
                      </a:lnTo>
                      <a:lnTo>
                        <a:pt x="251" y="9"/>
                      </a:lnTo>
                      <a:lnTo>
                        <a:pt x="264" y="10"/>
                      </a:lnTo>
                      <a:lnTo>
                        <a:pt x="274" y="18"/>
                      </a:lnTo>
                      <a:lnTo>
                        <a:pt x="283" y="25"/>
                      </a:lnTo>
                      <a:lnTo>
                        <a:pt x="294" y="33"/>
                      </a:lnTo>
                      <a:lnTo>
                        <a:pt x="304" y="37"/>
                      </a:lnTo>
                      <a:lnTo>
                        <a:pt x="302" y="43"/>
                      </a:lnTo>
                      <a:lnTo>
                        <a:pt x="291" y="73"/>
                      </a:lnTo>
                      <a:lnTo>
                        <a:pt x="285" y="9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73" name="Freeform 214"/>
                <p:cNvSpPr>
                  <a:spLocks noChangeAspect="1"/>
                </p:cNvSpPr>
                <p:nvPr/>
              </p:nvSpPr>
              <p:spPr bwMode="gray">
                <a:xfrm>
                  <a:off x="4993481" y="2770535"/>
                  <a:ext cx="53975" cy="39688"/>
                </a:xfrm>
                <a:custGeom>
                  <a:avLst/>
                  <a:gdLst/>
                  <a:ahLst/>
                  <a:cxnLst>
                    <a:cxn ang="0">
                      <a:pos x="136" y="4"/>
                    </a:cxn>
                    <a:cxn ang="0">
                      <a:pos x="117" y="10"/>
                    </a:cxn>
                    <a:cxn ang="0">
                      <a:pos x="108" y="19"/>
                    </a:cxn>
                    <a:cxn ang="0">
                      <a:pos x="75" y="17"/>
                    </a:cxn>
                    <a:cxn ang="0">
                      <a:pos x="58" y="33"/>
                    </a:cxn>
                    <a:cxn ang="0">
                      <a:pos x="14" y="31"/>
                    </a:cxn>
                    <a:cxn ang="0">
                      <a:pos x="0" y="48"/>
                    </a:cxn>
                    <a:cxn ang="0">
                      <a:pos x="2" y="54"/>
                    </a:cxn>
                    <a:cxn ang="0">
                      <a:pos x="5" y="60"/>
                    </a:cxn>
                    <a:cxn ang="0">
                      <a:pos x="9" y="74"/>
                    </a:cxn>
                    <a:cxn ang="0">
                      <a:pos x="11" y="85"/>
                    </a:cxn>
                    <a:cxn ang="0">
                      <a:pos x="21" y="94"/>
                    </a:cxn>
                    <a:cxn ang="0">
                      <a:pos x="27" y="98"/>
                    </a:cxn>
                    <a:cxn ang="0">
                      <a:pos x="22" y="106"/>
                    </a:cxn>
                    <a:cxn ang="0">
                      <a:pos x="12" y="106"/>
                    </a:cxn>
                    <a:cxn ang="0">
                      <a:pos x="14" y="117"/>
                    </a:cxn>
                    <a:cxn ang="0">
                      <a:pos x="30" y="111"/>
                    </a:cxn>
                    <a:cxn ang="0">
                      <a:pos x="53" y="116"/>
                    </a:cxn>
                    <a:cxn ang="0">
                      <a:pos x="63" y="100"/>
                    </a:cxn>
                    <a:cxn ang="0">
                      <a:pos x="79" y="118"/>
                    </a:cxn>
                    <a:cxn ang="0">
                      <a:pos x="81" y="114"/>
                    </a:cxn>
                    <a:cxn ang="0">
                      <a:pos x="87" y="117"/>
                    </a:cxn>
                    <a:cxn ang="0">
                      <a:pos x="96" y="123"/>
                    </a:cxn>
                    <a:cxn ang="0">
                      <a:pos x="100" y="107"/>
                    </a:cxn>
                    <a:cxn ang="0">
                      <a:pos x="100" y="97"/>
                    </a:cxn>
                    <a:cxn ang="0">
                      <a:pos x="119" y="87"/>
                    </a:cxn>
                    <a:cxn ang="0">
                      <a:pos x="124" y="69"/>
                    </a:cxn>
                    <a:cxn ang="0">
                      <a:pos x="117" y="58"/>
                    </a:cxn>
                    <a:cxn ang="0">
                      <a:pos x="140" y="46"/>
                    </a:cxn>
                    <a:cxn ang="0">
                      <a:pos x="144" y="38"/>
                    </a:cxn>
                    <a:cxn ang="0">
                      <a:pos x="155" y="39"/>
                    </a:cxn>
                    <a:cxn ang="0">
                      <a:pos x="154" y="32"/>
                    </a:cxn>
                    <a:cxn ang="0">
                      <a:pos x="157" y="24"/>
                    </a:cxn>
                    <a:cxn ang="0">
                      <a:pos x="170" y="31"/>
                    </a:cxn>
                    <a:cxn ang="0">
                      <a:pos x="173" y="31"/>
                    </a:cxn>
                    <a:cxn ang="0">
                      <a:pos x="160" y="4"/>
                    </a:cxn>
                    <a:cxn ang="0">
                      <a:pos x="145" y="0"/>
                    </a:cxn>
                  </a:cxnLst>
                  <a:rect l="0" t="0" r="r" b="b"/>
                  <a:pathLst>
                    <a:path w="173" h="123">
                      <a:moveTo>
                        <a:pt x="145" y="0"/>
                      </a:moveTo>
                      <a:lnTo>
                        <a:pt x="136" y="4"/>
                      </a:lnTo>
                      <a:lnTo>
                        <a:pt x="134" y="12"/>
                      </a:lnTo>
                      <a:lnTo>
                        <a:pt x="117" y="10"/>
                      </a:lnTo>
                      <a:lnTo>
                        <a:pt x="113" y="10"/>
                      </a:lnTo>
                      <a:lnTo>
                        <a:pt x="108" y="19"/>
                      </a:lnTo>
                      <a:lnTo>
                        <a:pt x="88" y="15"/>
                      </a:lnTo>
                      <a:lnTo>
                        <a:pt x="75" y="17"/>
                      </a:lnTo>
                      <a:lnTo>
                        <a:pt x="66" y="28"/>
                      </a:lnTo>
                      <a:lnTo>
                        <a:pt x="58" y="33"/>
                      </a:lnTo>
                      <a:lnTo>
                        <a:pt x="30" y="31"/>
                      </a:lnTo>
                      <a:lnTo>
                        <a:pt x="14" y="31"/>
                      </a:lnTo>
                      <a:lnTo>
                        <a:pt x="2" y="41"/>
                      </a:lnTo>
                      <a:lnTo>
                        <a:pt x="0" y="48"/>
                      </a:lnTo>
                      <a:lnTo>
                        <a:pt x="0" y="53"/>
                      </a:lnTo>
                      <a:lnTo>
                        <a:pt x="2" y="54"/>
                      </a:lnTo>
                      <a:lnTo>
                        <a:pt x="7" y="53"/>
                      </a:lnTo>
                      <a:lnTo>
                        <a:pt x="5" y="60"/>
                      </a:lnTo>
                      <a:lnTo>
                        <a:pt x="4" y="68"/>
                      </a:lnTo>
                      <a:lnTo>
                        <a:pt x="9" y="74"/>
                      </a:lnTo>
                      <a:lnTo>
                        <a:pt x="9" y="82"/>
                      </a:lnTo>
                      <a:lnTo>
                        <a:pt x="11" y="85"/>
                      </a:lnTo>
                      <a:lnTo>
                        <a:pt x="18" y="89"/>
                      </a:lnTo>
                      <a:lnTo>
                        <a:pt x="21" y="94"/>
                      </a:lnTo>
                      <a:lnTo>
                        <a:pt x="25" y="95"/>
                      </a:lnTo>
                      <a:lnTo>
                        <a:pt x="27" y="98"/>
                      </a:lnTo>
                      <a:lnTo>
                        <a:pt x="26" y="103"/>
                      </a:lnTo>
                      <a:lnTo>
                        <a:pt x="22" y="106"/>
                      </a:lnTo>
                      <a:lnTo>
                        <a:pt x="17" y="107"/>
                      </a:lnTo>
                      <a:lnTo>
                        <a:pt x="12" y="106"/>
                      </a:lnTo>
                      <a:lnTo>
                        <a:pt x="6" y="111"/>
                      </a:lnTo>
                      <a:lnTo>
                        <a:pt x="14" y="117"/>
                      </a:lnTo>
                      <a:lnTo>
                        <a:pt x="27" y="116"/>
                      </a:lnTo>
                      <a:lnTo>
                        <a:pt x="30" y="111"/>
                      </a:lnTo>
                      <a:lnTo>
                        <a:pt x="36" y="116"/>
                      </a:lnTo>
                      <a:lnTo>
                        <a:pt x="53" y="116"/>
                      </a:lnTo>
                      <a:lnTo>
                        <a:pt x="60" y="100"/>
                      </a:lnTo>
                      <a:lnTo>
                        <a:pt x="63" y="100"/>
                      </a:lnTo>
                      <a:lnTo>
                        <a:pt x="74" y="119"/>
                      </a:lnTo>
                      <a:lnTo>
                        <a:pt x="79" y="118"/>
                      </a:lnTo>
                      <a:lnTo>
                        <a:pt x="79" y="114"/>
                      </a:lnTo>
                      <a:lnTo>
                        <a:pt x="81" y="114"/>
                      </a:lnTo>
                      <a:lnTo>
                        <a:pt x="84" y="117"/>
                      </a:lnTo>
                      <a:lnTo>
                        <a:pt x="87" y="117"/>
                      </a:lnTo>
                      <a:lnTo>
                        <a:pt x="92" y="123"/>
                      </a:lnTo>
                      <a:lnTo>
                        <a:pt x="96" y="123"/>
                      </a:lnTo>
                      <a:lnTo>
                        <a:pt x="101" y="119"/>
                      </a:lnTo>
                      <a:lnTo>
                        <a:pt x="100" y="107"/>
                      </a:lnTo>
                      <a:lnTo>
                        <a:pt x="103" y="102"/>
                      </a:lnTo>
                      <a:lnTo>
                        <a:pt x="100" y="97"/>
                      </a:lnTo>
                      <a:lnTo>
                        <a:pt x="111" y="89"/>
                      </a:lnTo>
                      <a:lnTo>
                        <a:pt x="119" y="87"/>
                      </a:lnTo>
                      <a:lnTo>
                        <a:pt x="124" y="80"/>
                      </a:lnTo>
                      <a:lnTo>
                        <a:pt x="124" y="69"/>
                      </a:lnTo>
                      <a:lnTo>
                        <a:pt x="118" y="62"/>
                      </a:lnTo>
                      <a:lnTo>
                        <a:pt x="117" y="58"/>
                      </a:lnTo>
                      <a:lnTo>
                        <a:pt x="120" y="53"/>
                      </a:lnTo>
                      <a:lnTo>
                        <a:pt x="140" y="46"/>
                      </a:lnTo>
                      <a:lnTo>
                        <a:pt x="144" y="43"/>
                      </a:lnTo>
                      <a:lnTo>
                        <a:pt x="144" y="38"/>
                      </a:lnTo>
                      <a:lnTo>
                        <a:pt x="151" y="38"/>
                      </a:lnTo>
                      <a:lnTo>
                        <a:pt x="155" y="39"/>
                      </a:lnTo>
                      <a:lnTo>
                        <a:pt x="155" y="38"/>
                      </a:lnTo>
                      <a:lnTo>
                        <a:pt x="154" y="32"/>
                      </a:lnTo>
                      <a:lnTo>
                        <a:pt x="154" y="27"/>
                      </a:lnTo>
                      <a:lnTo>
                        <a:pt x="157" y="24"/>
                      </a:lnTo>
                      <a:lnTo>
                        <a:pt x="161" y="25"/>
                      </a:lnTo>
                      <a:lnTo>
                        <a:pt x="170" y="31"/>
                      </a:lnTo>
                      <a:lnTo>
                        <a:pt x="173" y="28"/>
                      </a:lnTo>
                      <a:lnTo>
                        <a:pt x="173" y="31"/>
                      </a:lnTo>
                      <a:lnTo>
                        <a:pt x="165" y="17"/>
                      </a:lnTo>
                      <a:lnTo>
                        <a:pt x="160" y="4"/>
                      </a:lnTo>
                      <a:lnTo>
                        <a:pt x="152" y="0"/>
                      </a:lnTo>
                      <a:lnTo>
                        <a:pt x="145"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74" name="Freeform 215"/>
                <p:cNvSpPr>
                  <a:spLocks noChangeAspect="1"/>
                </p:cNvSpPr>
                <p:nvPr/>
              </p:nvSpPr>
              <p:spPr bwMode="gray">
                <a:xfrm>
                  <a:off x="5117306" y="2881660"/>
                  <a:ext cx="41275" cy="33338"/>
                </a:xfrm>
                <a:custGeom>
                  <a:avLst/>
                  <a:gdLst/>
                  <a:ahLst/>
                  <a:cxnLst>
                    <a:cxn ang="0">
                      <a:pos x="25" y="107"/>
                    </a:cxn>
                    <a:cxn ang="0">
                      <a:pos x="8" y="90"/>
                    </a:cxn>
                    <a:cxn ang="0">
                      <a:pos x="0" y="70"/>
                    </a:cxn>
                    <a:cxn ang="0">
                      <a:pos x="0" y="53"/>
                    </a:cxn>
                    <a:cxn ang="0">
                      <a:pos x="5" y="17"/>
                    </a:cxn>
                    <a:cxn ang="0">
                      <a:pos x="6" y="19"/>
                    </a:cxn>
                    <a:cxn ang="0">
                      <a:pos x="11" y="19"/>
                    </a:cxn>
                    <a:cxn ang="0">
                      <a:pos x="14" y="16"/>
                    </a:cxn>
                    <a:cxn ang="0">
                      <a:pos x="14" y="8"/>
                    </a:cxn>
                    <a:cxn ang="0">
                      <a:pos x="32" y="1"/>
                    </a:cxn>
                    <a:cxn ang="0">
                      <a:pos x="35" y="3"/>
                    </a:cxn>
                    <a:cxn ang="0">
                      <a:pos x="41" y="10"/>
                    </a:cxn>
                    <a:cxn ang="0">
                      <a:pos x="44" y="10"/>
                    </a:cxn>
                    <a:cxn ang="0">
                      <a:pos x="44" y="5"/>
                    </a:cxn>
                    <a:cxn ang="0">
                      <a:pos x="51" y="0"/>
                    </a:cxn>
                    <a:cxn ang="0">
                      <a:pos x="67" y="4"/>
                    </a:cxn>
                    <a:cxn ang="0">
                      <a:pos x="71" y="0"/>
                    </a:cxn>
                    <a:cxn ang="0">
                      <a:pos x="86" y="3"/>
                    </a:cxn>
                    <a:cxn ang="0">
                      <a:pos x="97" y="1"/>
                    </a:cxn>
                    <a:cxn ang="0">
                      <a:pos x="103" y="4"/>
                    </a:cxn>
                    <a:cxn ang="0">
                      <a:pos x="126" y="24"/>
                    </a:cxn>
                    <a:cxn ang="0">
                      <a:pos x="131" y="53"/>
                    </a:cxn>
                    <a:cxn ang="0">
                      <a:pos x="132" y="69"/>
                    </a:cxn>
                    <a:cxn ang="0">
                      <a:pos x="126" y="71"/>
                    </a:cxn>
                    <a:cxn ang="0">
                      <a:pos x="111" y="85"/>
                    </a:cxn>
                    <a:cxn ang="0">
                      <a:pos x="91" y="85"/>
                    </a:cxn>
                    <a:cxn ang="0">
                      <a:pos x="72" y="92"/>
                    </a:cxn>
                    <a:cxn ang="0">
                      <a:pos x="61" y="102"/>
                    </a:cxn>
                    <a:cxn ang="0">
                      <a:pos x="25" y="107"/>
                    </a:cxn>
                  </a:cxnLst>
                  <a:rect l="0" t="0" r="r" b="b"/>
                  <a:pathLst>
                    <a:path w="132" h="107">
                      <a:moveTo>
                        <a:pt x="25" y="107"/>
                      </a:moveTo>
                      <a:lnTo>
                        <a:pt x="8" y="90"/>
                      </a:lnTo>
                      <a:lnTo>
                        <a:pt x="0" y="70"/>
                      </a:lnTo>
                      <a:lnTo>
                        <a:pt x="0" y="53"/>
                      </a:lnTo>
                      <a:lnTo>
                        <a:pt x="5" y="17"/>
                      </a:lnTo>
                      <a:lnTo>
                        <a:pt x="6" y="19"/>
                      </a:lnTo>
                      <a:lnTo>
                        <a:pt x="11" y="19"/>
                      </a:lnTo>
                      <a:lnTo>
                        <a:pt x="14" y="16"/>
                      </a:lnTo>
                      <a:lnTo>
                        <a:pt x="14" y="8"/>
                      </a:lnTo>
                      <a:lnTo>
                        <a:pt x="32" y="1"/>
                      </a:lnTo>
                      <a:lnTo>
                        <a:pt x="35" y="3"/>
                      </a:lnTo>
                      <a:lnTo>
                        <a:pt x="41" y="10"/>
                      </a:lnTo>
                      <a:lnTo>
                        <a:pt x="44" y="10"/>
                      </a:lnTo>
                      <a:lnTo>
                        <a:pt x="44" y="5"/>
                      </a:lnTo>
                      <a:lnTo>
                        <a:pt x="51" y="0"/>
                      </a:lnTo>
                      <a:lnTo>
                        <a:pt x="67" y="4"/>
                      </a:lnTo>
                      <a:lnTo>
                        <a:pt x="71" y="0"/>
                      </a:lnTo>
                      <a:lnTo>
                        <a:pt x="86" y="3"/>
                      </a:lnTo>
                      <a:lnTo>
                        <a:pt x="97" y="1"/>
                      </a:lnTo>
                      <a:lnTo>
                        <a:pt x="103" y="4"/>
                      </a:lnTo>
                      <a:lnTo>
                        <a:pt x="126" y="24"/>
                      </a:lnTo>
                      <a:lnTo>
                        <a:pt x="131" y="53"/>
                      </a:lnTo>
                      <a:lnTo>
                        <a:pt x="132" y="69"/>
                      </a:lnTo>
                      <a:lnTo>
                        <a:pt x="126" y="71"/>
                      </a:lnTo>
                      <a:lnTo>
                        <a:pt x="111" y="85"/>
                      </a:lnTo>
                      <a:lnTo>
                        <a:pt x="91" y="85"/>
                      </a:lnTo>
                      <a:lnTo>
                        <a:pt x="72" y="92"/>
                      </a:lnTo>
                      <a:lnTo>
                        <a:pt x="61" y="102"/>
                      </a:lnTo>
                      <a:lnTo>
                        <a:pt x="25" y="10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75" name="Freeform 216"/>
                <p:cNvSpPr>
                  <a:spLocks noChangeAspect="1"/>
                </p:cNvSpPr>
                <p:nvPr/>
              </p:nvSpPr>
              <p:spPr bwMode="gray">
                <a:xfrm>
                  <a:off x="5110956" y="2734022"/>
                  <a:ext cx="165100" cy="115888"/>
                </a:xfrm>
                <a:custGeom>
                  <a:avLst/>
                  <a:gdLst/>
                  <a:ahLst/>
                  <a:cxnLst>
                    <a:cxn ang="0">
                      <a:pos x="449" y="356"/>
                    </a:cxn>
                    <a:cxn ang="0">
                      <a:pos x="399" y="334"/>
                    </a:cxn>
                    <a:cxn ang="0">
                      <a:pos x="373" y="328"/>
                    </a:cxn>
                    <a:cxn ang="0">
                      <a:pos x="327" y="347"/>
                    </a:cxn>
                    <a:cxn ang="0">
                      <a:pos x="291" y="364"/>
                    </a:cxn>
                    <a:cxn ang="0">
                      <a:pos x="206" y="355"/>
                    </a:cxn>
                    <a:cxn ang="0">
                      <a:pos x="158" y="351"/>
                    </a:cxn>
                    <a:cxn ang="0">
                      <a:pos x="153" y="328"/>
                    </a:cxn>
                    <a:cxn ang="0">
                      <a:pos x="131" y="322"/>
                    </a:cxn>
                    <a:cxn ang="0">
                      <a:pos x="134" y="295"/>
                    </a:cxn>
                    <a:cxn ang="0">
                      <a:pos x="115" y="293"/>
                    </a:cxn>
                    <a:cxn ang="0">
                      <a:pos x="72" y="270"/>
                    </a:cxn>
                    <a:cxn ang="0">
                      <a:pos x="69" y="246"/>
                    </a:cxn>
                    <a:cxn ang="0">
                      <a:pos x="49" y="238"/>
                    </a:cxn>
                    <a:cxn ang="0">
                      <a:pos x="35" y="207"/>
                    </a:cxn>
                    <a:cxn ang="0">
                      <a:pos x="19" y="182"/>
                    </a:cxn>
                    <a:cxn ang="0">
                      <a:pos x="0" y="172"/>
                    </a:cxn>
                    <a:cxn ang="0">
                      <a:pos x="35" y="162"/>
                    </a:cxn>
                    <a:cxn ang="0">
                      <a:pos x="59" y="138"/>
                    </a:cxn>
                    <a:cxn ang="0">
                      <a:pos x="73" y="112"/>
                    </a:cxn>
                    <a:cxn ang="0">
                      <a:pos x="91" y="85"/>
                    </a:cxn>
                    <a:cxn ang="0">
                      <a:pos x="99" y="63"/>
                    </a:cxn>
                    <a:cxn ang="0">
                      <a:pos x="110" y="46"/>
                    </a:cxn>
                    <a:cxn ang="0">
                      <a:pos x="132" y="39"/>
                    </a:cxn>
                    <a:cxn ang="0">
                      <a:pos x="144" y="25"/>
                    </a:cxn>
                    <a:cxn ang="0">
                      <a:pos x="168" y="22"/>
                    </a:cxn>
                    <a:cxn ang="0">
                      <a:pos x="210" y="27"/>
                    </a:cxn>
                    <a:cxn ang="0">
                      <a:pos x="241" y="22"/>
                    </a:cxn>
                    <a:cxn ang="0">
                      <a:pos x="261" y="37"/>
                    </a:cxn>
                    <a:cxn ang="0">
                      <a:pos x="295" y="21"/>
                    </a:cxn>
                    <a:cxn ang="0">
                      <a:pos x="346" y="0"/>
                    </a:cxn>
                    <a:cxn ang="0">
                      <a:pos x="360" y="1"/>
                    </a:cxn>
                    <a:cxn ang="0">
                      <a:pos x="386" y="25"/>
                    </a:cxn>
                    <a:cxn ang="0">
                      <a:pos x="397" y="55"/>
                    </a:cxn>
                    <a:cxn ang="0">
                      <a:pos x="422" y="97"/>
                    </a:cxn>
                    <a:cxn ang="0">
                      <a:pos x="438" y="146"/>
                    </a:cxn>
                    <a:cxn ang="0">
                      <a:pos x="436" y="182"/>
                    </a:cxn>
                    <a:cxn ang="0">
                      <a:pos x="440" y="207"/>
                    </a:cxn>
                    <a:cxn ang="0">
                      <a:pos x="440" y="225"/>
                    </a:cxn>
                    <a:cxn ang="0">
                      <a:pos x="462" y="241"/>
                    </a:cxn>
                    <a:cxn ang="0">
                      <a:pos x="483" y="232"/>
                    </a:cxn>
                    <a:cxn ang="0">
                      <a:pos x="506" y="226"/>
                    </a:cxn>
                    <a:cxn ang="0">
                      <a:pos x="521" y="230"/>
                    </a:cxn>
                    <a:cxn ang="0">
                      <a:pos x="523" y="254"/>
                    </a:cxn>
                    <a:cxn ang="0">
                      <a:pos x="518" y="270"/>
                    </a:cxn>
                    <a:cxn ang="0">
                      <a:pos x="502" y="279"/>
                    </a:cxn>
                    <a:cxn ang="0">
                      <a:pos x="485" y="296"/>
                    </a:cxn>
                    <a:cxn ang="0">
                      <a:pos x="475" y="296"/>
                    </a:cxn>
                    <a:cxn ang="0">
                      <a:pos x="487" y="277"/>
                    </a:cxn>
                    <a:cxn ang="0">
                      <a:pos x="480" y="263"/>
                    </a:cxn>
                    <a:cxn ang="0">
                      <a:pos x="472" y="299"/>
                    </a:cxn>
                    <a:cxn ang="0">
                      <a:pos x="467" y="317"/>
                    </a:cxn>
                    <a:cxn ang="0">
                      <a:pos x="465" y="344"/>
                    </a:cxn>
                  </a:cxnLst>
                  <a:rect l="0" t="0" r="r" b="b"/>
                  <a:pathLst>
                    <a:path w="523" h="364">
                      <a:moveTo>
                        <a:pt x="467" y="355"/>
                      </a:moveTo>
                      <a:lnTo>
                        <a:pt x="449" y="356"/>
                      </a:lnTo>
                      <a:lnTo>
                        <a:pt x="429" y="343"/>
                      </a:lnTo>
                      <a:lnTo>
                        <a:pt x="399" y="334"/>
                      </a:lnTo>
                      <a:lnTo>
                        <a:pt x="393" y="329"/>
                      </a:lnTo>
                      <a:lnTo>
                        <a:pt x="373" y="328"/>
                      </a:lnTo>
                      <a:lnTo>
                        <a:pt x="347" y="337"/>
                      </a:lnTo>
                      <a:lnTo>
                        <a:pt x="327" y="347"/>
                      </a:lnTo>
                      <a:lnTo>
                        <a:pt x="308" y="359"/>
                      </a:lnTo>
                      <a:lnTo>
                        <a:pt x="291" y="364"/>
                      </a:lnTo>
                      <a:lnTo>
                        <a:pt x="247" y="356"/>
                      </a:lnTo>
                      <a:lnTo>
                        <a:pt x="206" y="355"/>
                      </a:lnTo>
                      <a:lnTo>
                        <a:pt x="172" y="351"/>
                      </a:lnTo>
                      <a:lnTo>
                        <a:pt x="158" y="351"/>
                      </a:lnTo>
                      <a:lnTo>
                        <a:pt x="147" y="343"/>
                      </a:lnTo>
                      <a:lnTo>
                        <a:pt x="153" y="328"/>
                      </a:lnTo>
                      <a:lnTo>
                        <a:pt x="141" y="324"/>
                      </a:lnTo>
                      <a:lnTo>
                        <a:pt x="131" y="322"/>
                      </a:lnTo>
                      <a:lnTo>
                        <a:pt x="124" y="306"/>
                      </a:lnTo>
                      <a:lnTo>
                        <a:pt x="134" y="295"/>
                      </a:lnTo>
                      <a:lnTo>
                        <a:pt x="126" y="284"/>
                      </a:lnTo>
                      <a:lnTo>
                        <a:pt x="115" y="293"/>
                      </a:lnTo>
                      <a:lnTo>
                        <a:pt x="87" y="283"/>
                      </a:lnTo>
                      <a:lnTo>
                        <a:pt x="72" y="270"/>
                      </a:lnTo>
                      <a:lnTo>
                        <a:pt x="71" y="256"/>
                      </a:lnTo>
                      <a:lnTo>
                        <a:pt x="69" y="246"/>
                      </a:lnTo>
                      <a:lnTo>
                        <a:pt x="60" y="241"/>
                      </a:lnTo>
                      <a:lnTo>
                        <a:pt x="49" y="238"/>
                      </a:lnTo>
                      <a:lnTo>
                        <a:pt x="40" y="225"/>
                      </a:lnTo>
                      <a:lnTo>
                        <a:pt x="35" y="207"/>
                      </a:lnTo>
                      <a:lnTo>
                        <a:pt x="30" y="194"/>
                      </a:lnTo>
                      <a:lnTo>
                        <a:pt x="19" y="182"/>
                      </a:lnTo>
                      <a:lnTo>
                        <a:pt x="5" y="176"/>
                      </a:lnTo>
                      <a:lnTo>
                        <a:pt x="0" y="172"/>
                      </a:lnTo>
                      <a:lnTo>
                        <a:pt x="3" y="172"/>
                      </a:lnTo>
                      <a:lnTo>
                        <a:pt x="35" y="162"/>
                      </a:lnTo>
                      <a:lnTo>
                        <a:pt x="51" y="155"/>
                      </a:lnTo>
                      <a:lnTo>
                        <a:pt x="59" y="138"/>
                      </a:lnTo>
                      <a:lnTo>
                        <a:pt x="66" y="128"/>
                      </a:lnTo>
                      <a:lnTo>
                        <a:pt x="73" y="112"/>
                      </a:lnTo>
                      <a:lnTo>
                        <a:pt x="78" y="98"/>
                      </a:lnTo>
                      <a:lnTo>
                        <a:pt x="91" y="85"/>
                      </a:lnTo>
                      <a:lnTo>
                        <a:pt x="93" y="74"/>
                      </a:lnTo>
                      <a:lnTo>
                        <a:pt x="99" y="63"/>
                      </a:lnTo>
                      <a:lnTo>
                        <a:pt x="101" y="55"/>
                      </a:lnTo>
                      <a:lnTo>
                        <a:pt x="110" y="46"/>
                      </a:lnTo>
                      <a:lnTo>
                        <a:pt x="125" y="39"/>
                      </a:lnTo>
                      <a:lnTo>
                        <a:pt x="132" y="39"/>
                      </a:lnTo>
                      <a:lnTo>
                        <a:pt x="140" y="32"/>
                      </a:lnTo>
                      <a:lnTo>
                        <a:pt x="144" y="25"/>
                      </a:lnTo>
                      <a:lnTo>
                        <a:pt x="151" y="22"/>
                      </a:lnTo>
                      <a:lnTo>
                        <a:pt x="168" y="22"/>
                      </a:lnTo>
                      <a:lnTo>
                        <a:pt x="187" y="25"/>
                      </a:lnTo>
                      <a:lnTo>
                        <a:pt x="210" y="27"/>
                      </a:lnTo>
                      <a:lnTo>
                        <a:pt x="225" y="24"/>
                      </a:lnTo>
                      <a:lnTo>
                        <a:pt x="241" y="22"/>
                      </a:lnTo>
                      <a:lnTo>
                        <a:pt x="252" y="32"/>
                      </a:lnTo>
                      <a:lnTo>
                        <a:pt x="261" y="37"/>
                      </a:lnTo>
                      <a:lnTo>
                        <a:pt x="277" y="26"/>
                      </a:lnTo>
                      <a:lnTo>
                        <a:pt x="295" y="21"/>
                      </a:lnTo>
                      <a:lnTo>
                        <a:pt x="312" y="21"/>
                      </a:lnTo>
                      <a:lnTo>
                        <a:pt x="346" y="0"/>
                      </a:lnTo>
                      <a:lnTo>
                        <a:pt x="352" y="1"/>
                      </a:lnTo>
                      <a:lnTo>
                        <a:pt x="360" y="1"/>
                      </a:lnTo>
                      <a:lnTo>
                        <a:pt x="372" y="11"/>
                      </a:lnTo>
                      <a:lnTo>
                        <a:pt x="386" y="25"/>
                      </a:lnTo>
                      <a:lnTo>
                        <a:pt x="394" y="38"/>
                      </a:lnTo>
                      <a:lnTo>
                        <a:pt x="397" y="55"/>
                      </a:lnTo>
                      <a:lnTo>
                        <a:pt x="409" y="76"/>
                      </a:lnTo>
                      <a:lnTo>
                        <a:pt x="422" y="97"/>
                      </a:lnTo>
                      <a:lnTo>
                        <a:pt x="433" y="117"/>
                      </a:lnTo>
                      <a:lnTo>
                        <a:pt x="438" y="146"/>
                      </a:lnTo>
                      <a:lnTo>
                        <a:pt x="438" y="166"/>
                      </a:lnTo>
                      <a:lnTo>
                        <a:pt x="436" y="182"/>
                      </a:lnTo>
                      <a:lnTo>
                        <a:pt x="438" y="194"/>
                      </a:lnTo>
                      <a:lnTo>
                        <a:pt x="440" y="207"/>
                      </a:lnTo>
                      <a:lnTo>
                        <a:pt x="440" y="221"/>
                      </a:lnTo>
                      <a:lnTo>
                        <a:pt x="440" y="225"/>
                      </a:lnTo>
                      <a:lnTo>
                        <a:pt x="448" y="224"/>
                      </a:lnTo>
                      <a:lnTo>
                        <a:pt x="462" y="241"/>
                      </a:lnTo>
                      <a:lnTo>
                        <a:pt x="472" y="240"/>
                      </a:lnTo>
                      <a:lnTo>
                        <a:pt x="483" y="232"/>
                      </a:lnTo>
                      <a:lnTo>
                        <a:pt x="497" y="230"/>
                      </a:lnTo>
                      <a:lnTo>
                        <a:pt x="506" y="226"/>
                      </a:lnTo>
                      <a:lnTo>
                        <a:pt x="515" y="226"/>
                      </a:lnTo>
                      <a:lnTo>
                        <a:pt x="521" y="230"/>
                      </a:lnTo>
                      <a:lnTo>
                        <a:pt x="523" y="237"/>
                      </a:lnTo>
                      <a:lnTo>
                        <a:pt x="523" y="254"/>
                      </a:lnTo>
                      <a:lnTo>
                        <a:pt x="521" y="265"/>
                      </a:lnTo>
                      <a:lnTo>
                        <a:pt x="518" y="270"/>
                      </a:lnTo>
                      <a:lnTo>
                        <a:pt x="513" y="277"/>
                      </a:lnTo>
                      <a:lnTo>
                        <a:pt x="502" y="279"/>
                      </a:lnTo>
                      <a:lnTo>
                        <a:pt x="492" y="286"/>
                      </a:lnTo>
                      <a:lnTo>
                        <a:pt x="485" y="296"/>
                      </a:lnTo>
                      <a:lnTo>
                        <a:pt x="478" y="302"/>
                      </a:lnTo>
                      <a:lnTo>
                        <a:pt x="475" y="296"/>
                      </a:lnTo>
                      <a:lnTo>
                        <a:pt x="481" y="289"/>
                      </a:lnTo>
                      <a:lnTo>
                        <a:pt x="487" y="277"/>
                      </a:lnTo>
                      <a:lnTo>
                        <a:pt x="487" y="263"/>
                      </a:lnTo>
                      <a:lnTo>
                        <a:pt x="480" y="263"/>
                      </a:lnTo>
                      <a:lnTo>
                        <a:pt x="476" y="286"/>
                      </a:lnTo>
                      <a:lnTo>
                        <a:pt x="472" y="299"/>
                      </a:lnTo>
                      <a:lnTo>
                        <a:pt x="469" y="310"/>
                      </a:lnTo>
                      <a:lnTo>
                        <a:pt x="467" y="317"/>
                      </a:lnTo>
                      <a:lnTo>
                        <a:pt x="467" y="336"/>
                      </a:lnTo>
                      <a:lnTo>
                        <a:pt x="465" y="344"/>
                      </a:lnTo>
                      <a:lnTo>
                        <a:pt x="467" y="35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76" name="Freeform 217"/>
                <p:cNvSpPr>
                  <a:spLocks noChangeAspect="1"/>
                </p:cNvSpPr>
                <p:nvPr/>
              </p:nvSpPr>
              <p:spPr bwMode="gray">
                <a:xfrm>
                  <a:off x="5166519" y="2397472"/>
                  <a:ext cx="85725" cy="69850"/>
                </a:xfrm>
                <a:custGeom>
                  <a:avLst/>
                  <a:gdLst/>
                  <a:ahLst/>
                  <a:cxnLst>
                    <a:cxn ang="0">
                      <a:pos x="124" y="0"/>
                    </a:cxn>
                    <a:cxn ang="0">
                      <a:pos x="140" y="5"/>
                    </a:cxn>
                    <a:cxn ang="0">
                      <a:pos x="159" y="13"/>
                    </a:cxn>
                    <a:cxn ang="0">
                      <a:pos x="184" y="21"/>
                    </a:cxn>
                    <a:cxn ang="0">
                      <a:pos x="239" y="26"/>
                    </a:cxn>
                    <a:cxn ang="0">
                      <a:pos x="253" y="15"/>
                    </a:cxn>
                    <a:cxn ang="0">
                      <a:pos x="265" y="22"/>
                    </a:cxn>
                    <a:cxn ang="0">
                      <a:pos x="264" y="38"/>
                    </a:cxn>
                    <a:cxn ang="0">
                      <a:pos x="244" y="64"/>
                    </a:cxn>
                    <a:cxn ang="0">
                      <a:pos x="242" y="91"/>
                    </a:cxn>
                    <a:cxn ang="0">
                      <a:pos x="240" y="116"/>
                    </a:cxn>
                    <a:cxn ang="0">
                      <a:pos x="243" y="127"/>
                    </a:cxn>
                    <a:cxn ang="0">
                      <a:pos x="232" y="143"/>
                    </a:cxn>
                    <a:cxn ang="0">
                      <a:pos x="224" y="154"/>
                    </a:cxn>
                    <a:cxn ang="0">
                      <a:pos x="237" y="162"/>
                    </a:cxn>
                    <a:cxn ang="0">
                      <a:pos x="261" y="178"/>
                    </a:cxn>
                    <a:cxn ang="0">
                      <a:pos x="250" y="194"/>
                    </a:cxn>
                    <a:cxn ang="0">
                      <a:pos x="233" y="176"/>
                    </a:cxn>
                    <a:cxn ang="0">
                      <a:pos x="229" y="198"/>
                    </a:cxn>
                    <a:cxn ang="0">
                      <a:pos x="224" y="220"/>
                    </a:cxn>
                    <a:cxn ang="0">
                      <a:pos x="206" y="215"/>
                    </a:cxn>
                    <a:cxn ang="0">
                      <a:pos x="183" y="220"/>
                    </a:cxn>
                    <a:cxn ang="0">
                      <a:pos x="153" y="201"/>
                    </a:cxn>
                    <a:cxn ang="0">
                      <a:pos x="134" y="186"/>
                    </a:cxn>
                    <a:cxn ang="0">
                      <a:pos x="104" y="171"/>
                    </a:cxn>
                    <a:cxn ang="0">
                      <a:pos x="65" y="185"/>
                    </a:cxn>
                    <a:cxn ang="0">
                      <a:pos x="50" y="192"/>
                    </a:cxn>
                    <a:cxn ang="0">
                      <a:pos x="56" y="155"/>
                    </a:cxn>
                    <a:cxn ang="0">
                      <a:pos x="60" y="139"/>
                    </a:cxn>
                    <a:cxn ang="0">
                      <a:pos x="43" y="144"/>
                    </a:cxn>
                    <a:cxn ang="0">
                      <a:pos x="28" y="140"/>
                    </a:cxn>
                    <a:cxn ang="0">
                      <a:pos x="14" y="139"/>
                    </a:cxn>
                    <a:cxn ang="0">
                      <a:pos x="5" y="119"/>
                    </a:cxn>
                    <a:cxn ang="0">
                      <a:pos x="7" y="100"/>
                    </a:cxn>
                    <a:cxn ang="0">
                      <a:pos x="16" y="94"/>
                    </a:cxn>
                    <a:cxn ang="0">
                      <a:pos x="3" y="79"/>
                    </a:cxn>
                    <a:cxn ang="0">
                      <a:pos x="5" y="72"/>
                    </a:cxn>
                    <a:cxn ang="0">
                      <a:pos x="3" y="49"/>
                    </a:cxn>
                    <a:cxn ang="0">
                      <a:pos x="35" y="38"/>
                    </a:cxn>
                    <a:cxn ang="0">
                      <a:pos x="39" y="30"/>
                    </a:cxn>
                    <a:cxn ang="0">
                      <a:pos x="54" y="21"/>
                    </a:cxn>
                    <a:cxn ang="0">
                      <a:pos x="77" y="13"/>
                    </a:cxn>
                    <a:cxn ang="0">
                      <a:pos x="108" y="16"/>
                    </a:cxn>
                    <a:cxn ang="0">
                      <a:pos x="111" y="5"/>
                    </a:cxn>
                  </a:cxnLst>
                  <a:rect l="0" t="0" r="r" b="b"/>
                  <a:pathLst>
                    <a:path w="267" h="220">
                      <a:moveTo>
                        <a:pt x="121" y="5"/>
                      </a:moveTo>
                      <a:lnTo>
                        <a:pt x="124" y="0"/>
                      </a:lnTo>
                      <a:lnTo>
                        <a:pt x="131" y="9"/>
                      </a:lnTo>
                      <a:lnTo>
                        <a:pt x="140" y="5"/>
                      </a:lnTo>
                      <a:lnTo>
                        <a:pt x="147" y="6"/>
                      </a:lnTo>
                      <a:lnTo>
                        <a:pt x="159" y="13"/>
                      </a:lnTo>
                      <a:lnTo>
                        <a:pt x="179" y="15"/>
                      </a:lnTo>
                      <a:lnTo>
                        <a:pt x="184" y="21"/>
                      </a:lnTo>
                      <a:lnTo>
                        <a:pt x="196" y="25"/>
                      </a:lnTo>
                      <a:lnTo>
                        <a:pt x="239" y="26"/>
                      </a:lnTo>
                      <a:lnTo>
                        <a:pt x="250" y="22"/>
                      </a:lnTo>
                      <a:lnTo>
                        <a:pt x="253" y="15"/>
                      </a:lnTo>
                      <a:lnTo>
                        <a:pt x="260" y="16"/>
                      </a:lnTo>
                      <a:lnTo>
                        <a:pt x="265" y="22"/>
                      </a:lnTo>
                      <a:lnTo>
                        <a:pt x="267" y="30"/>
                      </a:lnTo>
                      <a:lnTo>
                        <a:pt x="264" y="38"/>
                      </a:lnTo>
                      <a:lnTo>
                        <a:pt x="253" y="49"/>
                      </a:lnTo>
                      <a:lnTo>
                        <a:pt x="244" y="64"/>
                      </a:lnTo>
                      <a:lnTo>
                        <a:pt x="238" y="78"/>
                      </a:lnTo>
                      <a:lnTo>
                        <a:pt x="242" y="91"/>
                      </a:lnTo>
                      <a:lnTo>
                        <a:pt x="239" y="110"/>
                      </a:lnTo>
                      <a:lnTo>
                        <a:pt x="240" y="116"/>
                      </a:lnTo>
                      <a:lnTo>
                        <a:pt x="243" y="121"/>
                      </a:lnTo>
                      <a:lnTo>
                        <a:pt x="243" y="127"/>
                      </a:lnTo>
                      <a:lnTo>
                        <a:pt x="240" y="134"/>
                      </a:lnTo>
                      <a:lnTo>
                        <a:pt x="232" y="143"/>
                      </a:lnTo>
                      <a:lnTo>
                        <a:pt x="227" y="146"/>
                      </a:lnTo>
                      <a:lnTo>
                        <a:pt x="224" y="154"/>
                      </a:lnTo>
                      <a:lnTo>
                        <a:pt x="228" y="161"/>
                      </a:lnTo>
                      <a:lnTo>
                        <a:pt x="237" y="162"/>
                      </a:lnTo>
                      <a:lnTo>
                        <a:pt x="250" y="161"/>
                      </a:lnTo>
                      <a:lnTo>
                        <a:pt x="261" y="178"/>
                      </a:lnTo>
                      <a:lnTo>
                        <a:pt x="260" y="194"/>
                      </a:lnTo>
                      <a:lnTo>
                        <a:pt x="250" y="194"/>
                      </a:lnTo>
                      <a:lnTo>
                        <a:pt x="242" y="183"/>
                      </a:lnTo>
                      <a:lnTo>
                        <a:pt x="233" y="176"/>
                      </a:lnTo>
                      <a:lnTo>
                        <a:pt x="233" y="191"/>
                      </a:lnTo>
                      <a:lnTo>
                        <a:pt x="229" y="198"/>
                      </a:lnTo>
                      <a:lnTo>
                        <a:pt x="223" y="213"/>
                      </a:lnTo>
                      <a:lnTo>
                        <a:pt x="224" y="220"/>
                      </a:lnTo>
                      <a:lnTo>
                        <a:pt x="223" y="219"/>
                      </a:lnTo>
                      <a:lnTo>
                        <a:pt x="206" y="215"/>
                      </a:lnTo>
                      <a:lnTo>
                        <a:pt x="191" y="217"/>
                      </a:lnTo>
                      <a:lnTo>
                        <a:pt x="183" y="220"/>
                      </a:lnTo>
                      <a:lnTo>
                        <a:pt x="175" y="220"/>
                      </a:lnTo>
                      <a:lnTo>
                        <a:pt x="153" y="201"/>
                      </a:lnTo>
                      <a:lnTo>
                        <a:pt x="148" y="191"/>
                      </a:lnTo>
                      <a:lnTo>
                        <a:pt x="134" y="186"/>
                      </a:lnTo>
                      <a:lnTo>
                        <a:pt x="120" y="175"/>
                      </a:lnTo>
                      <a:lnTo>
                        <a:pt x="104" y="171"/>
                      </a:lnTo>
                      <a:lnTo>
                        <a:pt x="78" y="175"/>
                      </a:lnTo>
                      <a:lnTo>
                        <a:pt x="65" y="185"/>
                      </a:lnTo>
                      <a:lnTo>
                        <a:pt x="56" y="186"/>
                      </a:lnTo>
                      <a:lnTo>
                        <a:pt x="50" y="192"/>
                      </a:lnTo>
                      <a:lnTo>
                        <a:pt x="54" y="180"/>
                      </a:lnTo>
                      <a:lnTo>
                        <a:pt x="56" y="155"/>
                      </a:lnTo>
                      <a:lnTo>
                        <a:pt x="60" y="144"/>
                      </a:lnTo>
                      <a:lnTo>
                        <a:pt x="60" y="139"/>
                      </a:lnTo>
                      <a:lnTo>
                        <a:pt x="45" y="137"/>
                      </a:lnTo>
                      <a:lnTo>
                        <a:pt x="43" y="144"/>
                      </a:lnTo>
                      <a:lnTo>
                        <a:pt x="34" y="149"/>
                      </a:lnTo>
                      <a:lnTo>
                        <a:pt x="28" y="140"/>
                      </a:lnTo>
                      <a:lnTo>
                        <a:pt x="22" y="142"/>
                      </a:lnTo>
                      <a:lnTo>
                        <a:pt x="14" y="139"/>
                      </a:lnTo>
                      <a:lnTo>
                        <a:pt x="11" y="128"/>
                      </a:lnTo>
                      <a:lnTo>
                        <a:pt x="5" y="119"/>
                      </a:lnTo>
                      <a:lnTo>
                        <a:pt x="3" y="110"/>
                      </a:lnTo>
                      <a:lnTo>
                        <a:pt x="7" y="100"/>
                      </a:lnTo>
                      <a:lnTo>
                        <a:pt x="18" y="97"/>
                      </a:lnTo>
                      <a:lnTo>
                        <a:pt x="16" y="94"/>
                      </a:lnTo>
                      <a:lnTo>
                        <a:pt x="2" y="92"/>
                      </a:lnTo>
                      <a:lnTo>
                        <a:pt x="3" y="79"/>
                      </a:lnTo>
                      <a:lnTo>
                        <a:pt x="6" y="75"/>
                      </a:lnTo>
                      <a:lnTo>
                        <a:pt x="5" y="72"/>
                      </a:lnTo>
                      <a:lnTo>
                        <a:pt x="0" y="70"/>
                      </a:lnTo>
                      <a:lnTo>
                        <a:pt x="3" y="49"/>
                      </a:lnTo>
                      <a:lnTo>
                        <a:pt x="8" y="46"/>
                      </a:lnTo>
                      <a:lnTo>
                        <a:pt x="35" y="38"/>
                      </a:lnTo>
                      <a:lnTo>
                        <a:pt x="35" y="33"/>
                      </a:lnTo>
                      <a:lnTo>
                        <a:pt x="39" y="30"/>
                      </a:lnTo>
                      <a:lnTo>
                        <a:pt x="48" y="27"/>
                      </a:lnTo>
                      <a:lnTo>
                        <a:pt x="54" y="21"/>
                      </a:lnTo>
                      <a:lnTo>
                        <a:pt x="75" y="22"/>
                      </a:lnTo>
                      <a:lnTo>
                        <a:pt x="77" y="13"/>
                      </a:lnTo>
                      <a:lnTo>
                        <a:pt x="87" y="19"/>
                      </a:lnTo>
                      <a:lnTo>
                        <a:pt x="108" y="16"/>
                      </a:lnTo>
                      <a:lnTo>
                        <a:pt x="113" y="13"/>
                      </a:lnTo>
                      <a:lnTo>
                        <a:pt x="111" y="5"/>
                      </a:lnTo>
                      <a:lnTo>
                        <a:pt x="121" y="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77" name="Freeform 218"/>
                <p:cNvSpPr>
                  <a:spLocks noChangeAspect="1"/>
                </p:cNvSpPr>
                <p:nvPr/>
              </p:nvSpPr>
              <p:spPr bwMode="gray">
                <a:xfrm>
                  <a:off x="5117306" y="1964085"/>
                  <a:ext cx="188913" cy="425450"/>
                </a:xfrm>
                <a:custGeom>
                  <a:avLst/>
                  <a:gdLst/>
                  <a:ahLst/>
                  <a:cxnLst>
                    <a:cxn ang="0">
                      <a:pos x="46" y="207"/>
                    </a:cxn>
                    <a:cxn ang="0">
                      <a:pos x="162" y="322"/>
                    </a:cxn>
                    <a:cxn ang="0">
                      <a:pos x="159" y="379"/>
                    </a:cxn>
                    <a:cxn ang="0">
                      <a:pos x="161" y="435"/>
                    </a:cxn>
                    <a:cxn ang="0">
                      <a:pos x="183" y="520"/>
                    </a:cxn>
                    <a:cxn ang="0">
                      <a:pos x="189" y="605"/>
                    </a:cxn>
                    <a:cxn ang="0">
                      <a:pos x="211" y="625"/>
                    </a:cxn>
                    <a:cxn ang="0">
                      <a:pos x="240" y="648"/>
                    </a:cxn>
                    <a:cxn ang="0">
                      <a:pos x="270" y="734"/>
                    </a:cxn>
                    <a:cxn ang="0">
                      <a:pos x="251" y="743"/>
                    </a:cxn>
                    <a:cxn ang="0">
                      <a:pos x="200" y="801"/>
                    </a:cxn>
                    <a:cxn ang="0">
                      <a:pos x="118" y="918"/>
                    </a:cxn>
                    <a:cxn ang="0">
                      <a:pos x="90" y="949"/>
                    </a:cxn>
                    <a:cxn ang="0">
                      <a:pos x="63" y="972"/>
                    </a:cxn>
                    <a:cxn ang="0">
                      <a:pos x="39" y="990"/>
                    </a:cxn>
                    <a:cxn ang="0">
                      <a:pos x="21" y="1019"/>
                    </a:cxn>
                    <a:cxn ang="0">
                      <a:pos x="33" y="1065"/>
                    </a:cxn>
                    <a:cxn ang="0">
                      <a:pos x="43" y="1120"/>
                    </a:cxn>
                    <a:cxn ang="0">
                      <a:pos x="57" y="1152"/>
                    </a:cxn>
                    <a:cxn ang="0">
                      <a:pos x="44" y="1159"/>
                    </a:cxn>
                    <a:cxn ang="0">
                      <a:pos x="39" y="1202"/>
                    </a:cxn>
                    <a:cxn ang="0">
                      <a:pos x="37" y="1224"/>
                    </a:cxn>
                    <a:cxn ang="0">
                      <a:pos x="43" y="1241"/>
                    </a:cxn>
                    <a:cxn ang="0">
                      <a:pos x="64" y="1257"/>
                    </a:cxn>
                    <a:cxn ang="0">
                      <a:pos x="100" y="1278"/>
                    </a:cxn>
                    <a:cxn ang="0">
                      <a:pos x="122" y="1288"/>
                    </a:cxn>
                    <a:cxn ang="0">
                      <a:pos x="136" y="1324"/>
                    </a:cxn>
                    <a:cxn ang="0">
                      <a:pos x="139" y="1333"/>
                    </a:cxn>
                    <a:cxn ang="0">
                      <a:pos x="157" y="1327"/>
                    </a:cxn>
                    <a:cxn ang="0">
                      <a:pos x="200" y="1316"/>
                    </a:cxn>
                    <a:cxn ang="0">
                      <a:pos x="229" y="1299"/>
                    </a:cxn>
                    <a:cxn ang="0">
                      <a:pos x="268" y="1276"/>
                    </a:cxn>
                    <a:cxn ang="0">
                      <a:pos x="290" y="1272"/>
                    </a:cxn>
                    <a:cxn ang="0">
                      <a:pos x="329" y="1268"/>
                    </a:cxn>
                    <a:cxn ang="0">
                      <a:pos x="377" y="1265"/>
                    </a:cxn>
                    <a:cxn ang="0">
                      <a:pos x="423" y="1231"/>
                    </a:cxn>
                    <a:cxn ang="0">
                      <a:pos x="576" y="1050"/>
                    </a:cxn>
                    <a:cxn ang="0">
                      <a:pos x="579" y="962"/>
                    </a:cxn>
                    <a:cxn ang="0">
                      <a:pos x="530" y="891"/>
                    </a:cxn>
                    <a:cxn ang="0">
                      <a:pos x="549" y="822"/>
                    </a:cxn>
                    <a:cxn ang="0">
                      <a:pos x="520" y="753"/>
                    </a:cxn>
                    <a:cxn ang="0">
                      <a:pos x="507" y="699"/>
                    </a:cxn>
                    <a:cxn ang="0">
                      <a:pos x="525" y="639"/>
                    </a:cxn>
                    <a:cxn ang="0">
                      <a:pos x="495" y="546"/>
                    </a:cxn>
                    <a:cxn ang="0">
                      <a:pos x="474" y="469"/>
                    </a:cxn>
                    <a:cxn ang="0">
                      <a:pos x="514" y="354"/>
                    </a:cxn>
                    <a:cxn ang="0">
                      <a:pos x="456" y="291"/>
                    </a:cxn>
                    <a:cxn ang="0">
                      <a:pos x="434" y="232"/>
                    </a:cxn>
                    <a:cxn ang="0">
                      <a:pos x="436" y="185"/>
                    </a:cxn>
                    <a:cxn ang="0">
                      <a:pos x="460" y="126"/>
                    </a:cxn>
                    <a:cxn ang="0">
                      <a:pos x="453" y="41"/>
                    </a:cxn>
                    <a:cxn ang="0">
                      <a:pos x="409" y="0"/>
                    </a:cxn>
                    <a:cxn ang="0">
                      <a:pos x="310" y="32"/>
                    </a:cxn>
                    <a:cxn ang="0">
                      <a:pos x="283" y="132"/>
                    </a:cxn>
                    <a:cxn ang="0">
                      <a:pos x="248" y="201"/>
                    </a:cxn>
                    <a:cxn ang="0">
                      <a:pos x="207" y="205"/>
                    </a:cxn>
                    <a:cxn ang="0">
                      <a:pos x="156" y="214"/>
                    </a:cxn>
                    <a:cxn ang="0">
                      <a:pos x="98" y="196"/>
                    </a:cxn>
                    <a:cxn ang="0">
                      <a:pos x="37" y="116"/>
                    </a:cxn>
                    <a:cxn ang="0">
                      <a:pos x="20" y="150"/>
                    </a:cxn>
                  </a:cxnLst>
                  <a:rect l="0" t="0" r="r" b="b"/>
                  <a:pathLst>
                    <a:path w="593" h="1339">
                      <a:moveTo>
                        <a:pt x="0" y="156"/>
                      </a:moveTo>
                      <a:lnTo>
                        <a:pt x="3" y="156"/>
                      </a:lnTo>
                      <a:lnTo>
                        <a:pt x="5" y="161"/>
                      </a:lnTo>
                      <a:lnTo>
                        <a:pt x="46" y="207"/>
                      </a:lnTo>
                      <a:lnTo>
                        <a:pt x="76" y="237"/>
                      </a:lnTo>
                      <a:lnTo>
                        <a:pt x="112" y="248"/>
                      </a:lnTo>
                      <a:lnTo>
                        <a:pt x="130" y="266"/>
                      </a:lnTo>
                      <a:lnTo>
                        <a:pt x="162" y="322"/>
                      </a:lnTo>
                      <a:lnTo>
                        <a:pt x="165" y="329"/>
                      </a:lnTo>
                      <a:lnTo>
                        <a:pt x="160" y="342"/>
                      </a:lnTo>
                      <a:lnTo>
                        <a:pt x="159" y="358"/>
                      </a:lnTo>
                      <a:lnTo>
                        <a:pt x="159" y="379"/>
                      </a:lnTo>
                      <a:lnTo>
                        <a:pt x="160" y="393"/>
                      </a:lnTo>
                      <a:lnTo>
                        <a:pt x="165" y="399"/>
                      </a:lnTo>
                      <a:lnTo>
                        <a:pt x="167" y="414"/>
                      </a:lnTo>
                      <a:lnTo>
                        <a:pt x="161" y="435"/>
                      </a:lnTo>
                      <a:lnTo>
                        <a:pt x="164" y="452"/>
                      </a:lnTo>
                      <a:lnTo>
                        <a:pt x="184" y="498"/>
                      </a:lnTo>
                      <a:lnTo>
                        <a:pt x="184" y="510"/>
                      </a:lnTo>
                      <a:lnTo>
                        <a:pt x="183" y="520"/>
                      </a:lnTo>
                      <a:lnTo>
                        <a:pt x="175" y="533"/>
                      </a:lnTo>
                      <a:lnTo>
                        <a:pt x="171" y="551"/>
                      </a:lnTo>
                      <a:lnTo>
                        <a:pt x="175" y="571"/>
                      </a:lnTo>
                      <a:lnTo>
                        <a:pt x="189" y="605"/>
                      </a:lnTo>
                      <a:lnTo>
                        <a:pt x="197" y="613"/>
                      </a:lnTo>
                      <a:lnTo>
                        <a:pt x="202" y="614"/>
                      </a:lnTo>
                      <a:lnTo>
                        <a:pt x="205" y="622"/>
                      </a:lnTo>
                      <a:lnTo>
                        <a:pt x="211" y="625"/>
                      </a:lnTo>
                      <a:lnTo>
                        <a:pt x="216" y="619"/>
                      </a:lnTo>
                      <a:lnTo>
                        <a:pt x="220" y="623"/>
                      </a:lnTo>
                      <a:lnTo>
                        <a:pt x="224" y="637"/>
                      </a:lnTo>
                      <a:lnTo>
                        <a:pt x="240" y="648"/>
                      </a:lnTo>
                      <a:lnTo>
                        <a:pt x="257" y="671"/>
                      </a:lnTo>
                      <a:lnTo>
                        <a:pt x="262" y="684"/>
                      </a:lnTo>
                      <a:lnTo>
                        <a:pt x="259" y="714"/>
                      </a:lnTo>
                      <a:lnTo>
                        <a:pt x="270" y="734"/>
                      </a:lnTo>
                      <a:lnTo>
                        <a:pt x="262" y="732"/>
                      </a:lnTo>
                      <a:lnTo>
                        <a:pt x="258" y="740"/>
                      </a:lnTo>
                      <a:lnTo>
                        <a:pt x="262" y="750"/>
                      </a:lnTo>
                      <a:lnTo>
                        <a:pt x="251" y="743"/>
                      </a:lnTo>
                      <a:lnTo>
                        <a:pt x="241" y="745"/>
                      </a:lnTo>
                      <a:lnTo>
                        <a:pt x="222" y="752"/>
                      </a:lnTo>
                      <a:lnTo>
                        <a:pt x="214" y="788"/>
                      </a:lnTo>
                      <a:lnTo>
                        <a:pt x="200" y="801"/>
                      </a:lnTo>
                      <a:lnTo>
                        <a:pt x="181" y="828"/>
                      </a:lnTo>
                      <a:lnTo>
                        <a:pt x="156" y="855"/>
                      </a:lnTo>
                      <a:lnTo>
                        <a:pt x="140" y="879"/>
                      </a:lnTo>
                      <a:lnTo>
                        <a:pt x="118" y="918"/>
                      </a:lnTo>
                      <a:lnTo>
                        <a:pt x="108" y="925"/>
                      </a:lnTo>
                      <a:lnTo>
                        <a:pt x="102" y="935"/>
                      </a:lnTo>
                      <a:lnTo>
                        <a:pt x="97" y="940"/>
                      </a:lnTo>
                      <a:lnTo>
                        <a:pt x="90" y="949"/>
                      </a:lnTo>
                      <a:lnTo>
                        <a:pt x="70" y="952"/>
                      </a:lnTo>
                      <a:lnTo>
                        <a:pt x="62" y="949"/>
                      </a:lnTo>
                      <a:lnTo>
                        <a:pt x="55" y="962"/>
                      </a:lnTo>
                      <a:lnTo>
                        <a:pt x="63" y="972"/>
                      </a:lnTo>
                      <a:lnTo>
                        <a:pt x="59" y="974"/>
                      </a:lnTo>
                      <a:lnTo>
                        <a:pt x="42" y="976"/>
                      </a:lnTo>
                      <a:lnTo>
                        <a:pt x="43" y="982"/>
                      </a:lnTo>
                      <a:lnTo>
                        <a:pt x="39" y="990"/>
                      </a:lnTo>
                      <a:lnTo>
                        <a:pt x="33" y="990"/>
                      </a:lnTo>
                      <a:lnTo>
                        <a:pt x="30" y="993"/>
                      </a:lnTo>
                      <a:lnTo>
                        <a:pt x="26" y="1000"/>
                      </a:lnTo>
                      <a:lnTo>
                        <a:pt x="21" y="1019"/>
                      </a:lnTo>
                      <a:lnTo>
                        <a:pt x="23" y="1039"/>
                      </a:lnTo>
                      <a:lnTo>
                        <a:pt x="26" y="1047"/>
                      </a:lnTo>
                      <a:lnTo>
                        <a:pt x="30" y="1053"/>
                      </a:lnTo>
                      <a:lnTo>
                        <a:pt x="33" y="1065"/>
                      </a:lnTo>
                      <a:lnTo>
                        <a:pt x="30" y="1091"/>
                      </a:lnTo>
                      <a:lnTo>
                        <a:pt x="35" y="1101"/>
                      </a:lnTo>
                      <a:lnTo>
                        <a:pt x="42" y="1109"/>
                      </a:lnTo>
                      <a:lnTo>
                        <a:pt x="43" y="1120"/>
                      </a:lnTo>
                      <a:lnTo>
                        <a:pt x="47" y="1135"/>
                      </a:lnTo>
                      <a:lnTo>
                        <a:pt x="50" y="1144"/>
                      </a:lnTo>
                      <a:lnTo>
                        <a:pt x="55" y="1150"/>
                      </a:lnTo>
                      <a:lnTo>
                        <a:pt x="57" y="1152"/>
                      </a:lnTo>
                      <a:lnTo>
                        <a:pt x="52" y="1148"/>
                      </a:lnTo>
                      <a:lnTo>
                        <a:pt x="47" y="1148"/>
                      </a:lnTo>
                      <a:lnTo>
                        <a:pt x="43" y="1152"/>
                      </a:lnTo>
                      <a:lnTo>
                        <a:pt x="44" y="1159"/>
                      </a:lnTo>
                      <a:lnTo>
                        <a:pt x="43" y="1165"/>
                      </a:lnTo>
                      <a:lnTo>
                        <a:pt x="44" y="1173"/>
                      </a:lnTo>
                      <a:lnTo>
                        <a:pt x="44" y="1188"/>
                      </a:lnTo>
                      <a:lnTo>
                        <a:pt x="39" y="1202"/>
                      </a:lnTo>
                      <a:lnTo>
                        <a:pt x="36" y="1202"/>
                      </a:lnTo>
                      <a:lnTo>
                        <a:pt x="33" y="1211"/>
                      </a:lnTo>
                      <a:lnTo>
                        <a:pt x="37" y="1218"/>
                      </a:lnTo>
                      <a:lnTo>
                        <a:pt x="37" y="1224"/>
                      </a:lnTo>
                      <a:lnTo>
                        <a:pt x="36" y="1229"/>
                      </a:lnTo>
                      <a:lnTo>
                        <a:pt x="37" y="1234"/>
                      </a:lnTo>
                      <a:lnTo>
                        <a:pt x="44" y="1237"/>
                      </a:lnTo>
                      <a:lnTo>
                        <a:pt x="43" y="1241"/>
                      </a:lnTo>
                      <a:lnTo>
                        <a:pt x="38" y="1242"/>
                      </a:lnTo>
                      <a:lnTo>
                        <a:pt x="39" y="1249"/>
                      </a:lnTo>
                      <a:lnTo>
                        <a:pt x="53" y="1249"/>
                      </a:lnTo>
                      <a:lnTo>
                        <a:pt x="64" y="1257"/>
                      </a:lnTo>
                      <a:lnTo>
                        <a:pt x="69" y="1264"/>
                      </a:lnTo>
                      <a:lnTo>
                        <a:pt x="80" y="1269"/>
                      </a:lnTo>
                      <a:lnTo>
                        <a:pt x="97" y="1274"/>
                      </a:lnTo>
                      <a:lnTo>
                        <a:pt x="100" y="1278"/>
                      </a:lnTo>
                      <a:lnTo>
                        <a:pt x="97" y="1285"/>
                      </a:lnTo>
                      <a:lnTo>
                        <a:pt x="106" y="1291"/>
                      </a:lnTo>
                      <a:lnTo>
                        <a:pt x="121" y="1283"/>
                      </a:lnTo>
                      <a:lnTo>
                        <a:pt x="122" y="1288"/>
                      </a:lnTo>
                      <a:lnTo>
                        <a:pt x="122" y="1300"/>
                      </a:lnTo>
                      <a:lnTo>
                        <a:pt x="130" y="1313"/>
                      </a:lnTo>
                      <a:lnTo>
                        <a:pt x="129" y="1321"/>
                      </a:lnTo>
                      <a:lnTo>
                        <a:pt x="136" y="1324"/>
                      </a:lnTo>
                      <a:lnTo>
                        <a:pt x="134" y="1331"/>
                      </a:lnTo>
                      <a:lnTo>
                        <a:pt x="124" y="1338"/>
                      </a:lnTo>
                      <a:lnTo>
                        <a:pt x="129" y="1339"/>
                      </a:lnTo>
                      <a:lnTo>
                        <a:pt x="139" y="1333"/>
                      </a:lnTo>
                      <a:lnTo>
                        <a:pt x="150" y="1313"/>
                      </a:lnTo>
                      <a:lnTo>
                        <a:pt x="152" y="1316"/>
                      </a:lnTo>
                      <a:lnTo>
                        <a:pt x="152" y="1326"/>
                      </a:lnTo>
                      <a:lnTo>
                        <a:pt x="157" y="1327"/>
                      </a:lnTo>
                      <a:lnTo>
                        <a:pt x="181" y="1315"/>
                      </a:lnTo>
                      <a:lnTo>
                        <a:pt x="189" y="1315"/>
                      </a:lnTo>
                      <a:lnTo>
                        <a:pt x="197" y="1311"/>
                      </a:lnTo>
                      <a:lnTo>
                        <a:pt x="200" y="1316"/>
                      </a:lnTo>
                      <a:lnTo>
                        <a:pt x="203" y="1316"/>
                      </a:lnTo>
                      <a:lnTo>
                        <a:pt x="213" y="1306"/>
                      </a:lnTo>
                      <a:lnTo>
                        <a:pt x="221" y="1300"/>
                      </a:lnTo>
                      <a:lnTo>
                        <a:pt x="229" y="1299"/>
                      </a:lnTo>
                      <a:lnTo>
                        <a:pt x="235" y="1301"/>
                      </a:lnTo>
                      <a:lnTo>
                        <a:pt x="251" y="1291"/>
                      </a:lnTo>
                      <a:lnTo>
                        <a:pt x="261" y="1290"/>
                      </a:lnTo>
                      <a:lnTo>
                        <a:pt x="268" y="1276"/>
                      </a:lnTo>
                      <a:lnTo>
                        <a:pt x="273" y="1286"/>
                      </a:lnTo>
                      <a:lnTo>
                        <a:pt x="291" y="1279"/>
                      </a:lnTo>
                      <a:lnTo>
                        <a:pt x="289" y="1269"/>
                      </a:lnTo>
                      <a:lnTo>
                        <a:pt x="290" y="1272"/>
                      </a:lnTo>
                      <a:lnTo>
                        <a:pt x="299" y="1275"/>
                      </a:lnTo>
                      <a:lnTo>
                        <a:pt x="305" y="1275"/>
                      </a:lnTo>
                      <a:lnTo>
                        <a:pt x="311" y="1269"/>
                      </a:lnTo>
                      <a:lnTo>
                        <a:pt x="329" y="1268"/>
                      </a:lnTo>
                      <a:lnTo>
                        <a:pt x="342" y="1263"/>
                      </a:lnTo>
                      <a:lnTo>
                        <a:pt x="351" y="1258"/>
                      </a:lnTo>
                      <a:lnTo>
                        <a:pt x="359" y="1263"/>
                      </a:lnTo>
                      <a:lnTo>
                        <a:pt x="377" y="1265"/>
                      </a:lnTo>
                      <a:lnTo>
                        <a:pt x="382" y="1262"/>
                      </a:lnTo>
                      <a:lnTo>
                        <a:pt x="386" y="1257"/>
                      </a:lnTo>
                      <a:lnTo>
                        <a:pt x="387" y="1258"/>
                      </a:lnTo>
                      <a:lnTo>
                        <a:pt x="423" y="1231"/>
                      </a:lnTo>
                      <a:lnTo>
                        <a:pt x="473" y="1182"/>
                      </a:lnTo>
                      <a:lnTo>
                        <a:pt x="511" y="1139"/>
                      </a:lnTo>
                      <a:lnTo>
                        <a:pt x="563" y="1070"/>
                      </a:lnTo>
                      <a:lnTo>
                        <a:pt x="576" y="1050"/>
                      </a:lnTo>
                      <a:lnTo>
                        <a:pt x="592" y="1012"/>
                      </a:lnTo>
                      <a:lnTo>
                        <a:pt x="593" y="973"/>
                      </a:lnTo>
                      <a:lnTo>
                        <a:pt x="589" y="979"/>
                      </a:lnTo>
                      <a:lnTo>
                        <a:pt x="579" y="962"/>
                      </a:lnTo>
                      <a:lnTo>
                        <a:pt x="574" y="945"/>
                      </a:lnTo>
                      <a:lnTo>
                        <a:pt x="544" y="922"/>
                      </a:lnTo>
                      <a:lnTo>
                        <a:pt x="536" y="909"/>
                      </a:lnTo>
                      <a:lnTo>
                        <a:pt x="530" y="891"/>
                      </a:lnTo>
                      <a:lnTo>
                        <a:pt x="534" y="875"/>
                      </a:lnTo>
                      <a:lnTo>
                        <a:pt x="544" y="860"/>
                      </a:lnTo>
                      <a:lnTo>
                        <a:pt x="550" y="842"/>
                      </a:lnTo>
                      <a:lnTo>
                        <a:pt x="549" y="822"/>
                      </a:lnTo>
                      <a:lnTo>
                        <a:pt x="533" y="807"/>
                      </a:lnTo>
                      <a:lnTo>
                        <a:pt x="526" y="791"/>
                      </a:lnTo>
                      <a:lnTo>
                        <a:pt x="528" y="770"/>
                      </a:lnTo>
                      <a:lnTo>
                        <a:pt x="520" y="753"/>
                      </a:lnTo>
                      <a:lnTo>
                        <a:pt x="504" y="750"/>
                      </a:lnTo>
                      <a:lnTo>
                        <a:pt x="503" y="729"/>
                      </a:lnTo>
                      <a:lnTo>
                        <a:pt x="509" y="718"/>
                      </a:lnTo>
                      <a:lnTo>
                        <a:pt x="507" y="699"/>
                      </a:lnTo>
                      <a:lnTo>
                        <a:pt x="504" y="689"/>
                      </a:lnTo>
                      <a:lnTo>
                        <a:pt x="509" y="673"/>
                      </a:lnTo>
                      <a:lnTo>
                        <a:pt x="511" y="651"/>
                      </a:lnTo>
                      <a:lnTo>
                        <a:pt x="525" y="639"/>
                      </a:lnTo>
                      <a:lnTo>
                        <a:pt x="523" y="624"/>
                      </a:lnTo>
                      <a:lnTo>
                        <a:pt x="521" y="607"/>
                      </a:lnTo>
                      <a:lnTo>
                        <a:pt x="510" y="573"/>
                      </a:lnTo>
                      <a:lnTo>
                        <a:pt x="495" y="546"/>
                      </a:lnTo>
                      <a:lnTo>
                        <a:pt x="493" y="527"/>
                      </a:lnTo>
                      <a:lnTo>
                        <a:pt x="485" y="510"/>
                      </a:lnTo>
                      <a:lnTo>
                        <a:pt x="476" y="490"/>
                      </a:lnTo>
                      <a:lnTo>
                        <a:pt x="474" y="469"/>
                      </a:lnTo>
                      <a:lnTo>
                        <a:pt x="480" y="456"/>
                      </a:lnTo>
                      <a:lnTo>
                        <a:pt x="499" y="413"/>
                      </a:lnTo>
                      <a:lnTo>
                        <a:pt x="517" y="376"/>
                      </a:lnTo>
                      <a:lnTo>
                        <a:pt x="514" y="354"/>
                      </a:lnTo>
                      <a:lnTo>
                        <a:pt x="504" y="339"/>
                      </a:lnTo>
                      <a:lnTo>
                        <a:pt x="484" y="301"/>
                      </a:lnTo>
                      <a:lnTo>
                        <a:pt x="469" y="294"/>
                      </a:lnTo>
                      <a:lnTo>
                        <a:pt x="456" y="291"/>
                      </a:lnTo>
                      <a:lnTo>
                        <a:pt x="446" y="285"/>
                      </a:lnTo>
                      <a:lnTo>
                        <a:pt x="441" y="278"/>
                      </a:lnTo>
                      <a:lnTo>
                        <a:pt x="436" y="258"/>
                      </a:lnTo>
                      <a:lnTo>
                        <a:pt x="434" y="232"/>
                      </a:lnTo>
                      <a:lnTo>
                        <a:pt x="435" y="223"/>
                      </a:lnTo>
                      <a:lnTo>
                        <a:pt x="446" y="194"/>
                      </a:lnTo>
                      <a:lnTo>
                        <a:pt x="446" y="189"/>
                      </a:lnTo>
                      <a:lnTo>
                        <a:pt x="436" y="185"/>
                      </a:lnTo>
                      <a:lnTo>
                        <a:pt x="467" y="158"/>
                      </a:lnTo>
                      <a:lnTo>
                        <a:pt x="457" y="150"/>
                      </a:lnTo>
                      <a:lnTo>
                        <a:pt x="456" y="139"/>
                      </a:lnTo>
                      <a:lnTo>
                        <a:pt x="460" y="126"/>
                      </a:lnTo>
                      <a:lnTo>
                        <a:pt x="479" y="102"/>
                      </a:lnTo>
                      <a:lnTo>
                        <a:pt x="478" y="86"/>
                      </a:lnTo>
                      <a:lnTo>
                        <a:pt x="471" y="58"/>
                      </a:lnTo>
                      <a:lnTo>
                        <a:pt x="453" y="41"/>
                      </a:lnTo>
                      <a:lnTo>
                        <a:pt x="435" y="35"/>
                      </a:lnTo>
                      <a:lnTo>
                        <a:pt x="425" y="26"/>
                      </a:lnTo>
                      <a:lnTo>
                        <a:pt x="415" y="5"/>
                      </a:lnTo>
                      <a:lnTo>
                        <a:pt x="409" y="0"/>
                      </a:lnTo>
                      <a:lnTo>
                        <a:pt x="386" y="5"/>
                      </a:lnTo>
                      <a:lnTo>
                        <a:pt x="348" y="22"/>
                      </a:lnTo>
                      <a:lnTo>
                        <a:pt x="323" y="25"/>
                      </a:lnTo>
                      <a:lnTo>
                        <a:pt x="310" y="32"/>
                      </a:lnTo>
                      <a:lnTo>
                        <a:pt x="300" y="45"/>
                      </a:lnTo>
                      <a:lnTo>
                        <a:pt x="286" y="76"/>
                      </a:lnTo>
                      <a:lnTo>
                        <a:pt x="283" y="118"/>
                      </a:lnTo>
                      <a:lnTo>
                        <a:pt x="283" y="132"/>
                      </a:lnTo>
                      <a:lnTo>
                        <a:pt x="285" y="155"/>
                      </a:lnTo>
                      <a:lnTo>
                        <a:pt x="283" y="167"/>
                      </a:lnTo>
                      <a:lnTo>
                        <a:pt x="257" y="187"/>
                      </a:lnTo>
                      <a:lnTo>
                        <a:pt x="248" y="201"/>
                      </a:lnTo>
                      <a:lnTo>
                        <a:pt x="236" y="210"/>
                      </a:lnTo>
                      <a:lnTo>
                        <a:pt x="220" y="218"/>
                      </a:lnTo>
                      <a:lnTo>
                        <a:pt x="210" y="214"/>
                      </a:lnTo>
                      <a:lnTo>
                        <a:pt x="207" y="205"/>
                      </a:lnTo>
                      <a:lnTo>
                        <a:pt x="198" y="193"/>
                      </a:lnTo>
                      <a:lnTo>
                        <a:pt x="188" y="186"/>
                      </a:lnTo>
                      <a:lnTo>
                        <a:pt x="171" y="205"/>
                      </a:lnTo>
                      <a:lnTo>
                        <a:pt x="156" y="214"/>
                      </a:lnTo>
                      <a:lnTo>
                        <a:pt x="144" y="215"/>
                      </a:lnTo>
                      <a:lnTo>
                        <a:pt x="129" y="208"/>
                      </a:lnTo>
                      <a:lnTo>
                        <a:pt x="103" y="204"/>
                      </a:lnTo>
                      <a:lnTo>
                        <a:pt x="98" y="196"/>
                      </a:lnTo>
                      <a:lnTo>
                        <a:pt x="93" y="177"/>
                      </a:lnTo>
                      <a:lnTo>
                        <a:pt x="63" y="133"/>
                      </a:lnTo>
                      <a:lnTo>
                        <a:pt x="52" y="122"/>
                      </a:lnTo>
                      <a:lnTo>
                        <a:pt x="37" y="116"/>
                      </a:lnTo>
                      <a:lnTo>
                        <a:pt x="25" y="122"/>
                      </a:lnTo>
                      <a:lnTo>
                        <a:pt x="26" y="134"/>
                      </a:lnTo>
                      <a:lnTo>
                        <a:pt x="28" y="146"/>
                      </a:lnTo>
                      <a:lnTo>
                        <a:pt x="20" y="150"/>
                      </a:lnTo>
                      <a:lnTo>
                        <a:pt x="11" y="145"/>
                      </a:lnTo>
                      <a:lnTo>
                        <a:pt x="3" y="149"/>
                      </a:lnTo>
                      <a:lnTo>
                        <a:pt x="0" y="15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78" name="Freeform 219"/>
                <p:cNvSpPr>
                  <a:spLocks noChangeAspect="1"/>
                </p:cNvSpPr>
                <p:nvPr/>
              </p:nvSpPr>
              <p:spPr bwMode="gray">
                <a:xfrm>
                  <a:off x="4899819" y="2460972"/>
                  <a:ext cx="49213" cy="90488"/>
                </a:xfrm>
                <a:custGeom>
                  <a:avLst/>
                  <a:gdLst/>
                  <a:ahLst/>
                  <a:cxnLst>
                    <a:cxn ang="0">
                      <a:pos x="43" y="278"/>
                    </a:cxn>
                    <a:cxn ang="0">
                      <a:pos x="75" y="280"/>
                    </a:cxn>
                    <a:cxn ang="0">
                      <a:pos x="80" y="276"/>
                    </a:cxn>
                    <a:cxn ang="0">
                      <a:pos x="84" y="279"/>
                    </a:cxn>
                    <a:cxn ang="0">
                      <a:pos x="89" y="275"/>
                    </a:cxn>
                    <a:cxn ang="0">
                      <a:pos x="83" y="266"/>
                    </a:cxn>
                    <a:cxn ang="0">
                      <a:pos x="75" y="262"/>
                    </a:cxn>
                    <a:cxn ang="0">
                      <a:pos x="85" y="247"/>
                    </a:cxn>
                    <a:cxn ang="0">
                      <a:pos x="83" y="243"/>
                    </a:cxn>
                    <a:cxn ang="0">
                      <a:pos x="84" y="223"/>
                    </a:cxn>
                    <a:cxn ang="0">
                      <a:pos x="91" y="210"/>
                    </a:cxn>
                    <a:cxn ang="0">
                      <a:pos x="84" y="200"/>
                    </a:cxn>
                    <a:cxn ang="0">
                      <a:pos x="102" y="199"/>
                    </a:cxn>
                    <a:cxn ang="0">
                      <a:pos x="98" y="185"/>
                    </a:cxn>
                    <a:cxn ang="0">
                      <a:pos x="116" y="182"/>
                    </a:cxn>
                    <a:cxn ang="0">
                      <a:pos x="118" y="163"/>
                    </a:cxn>
                    <a:cxn ang="0">
                      <a:pos x="127" y="149"/>
                    </a:cxn>
                    <a:cxn ang="0">
                      <a:pos x="130" y="161"/>
                    </a:cxn>
                    <a:cxn ang="0">
                      <a:pos x="138" y="156"/>
                    </a:cxn>
                    <a:cxn ang="0">
                      <a:pos x="154" y="133"/>
                    </a:cxn>
                    <a:cxn ang="0">
                      <a:pos x="146" y="123"/>
                    </a:cxn>
                    <a:cxn ang="0">
                      <a:pos x="129" y="126"/>
                    </a:cxn>
                    <a:cxn ang="0">
                      <a:pos x="119" y="120"/>
                    </a:cxn>
                    <a:cxn ang="0">
                      <a:pos x="112" y="123"/>
                    </a:cxn>
                    <a:cxn ang="0">
                      <a:pos x="119" y="109"/>
                    </a:cxn>
                    <a:cxn ang="0">
                      <a:pos x="108" y="109"/>
                    </a:cxn>
                    <a:cxn ang="0">
                      <a:pos x="117" y="102"/>
                    </a:cxn>
                    <a:cxn ang="0">
                      <a:pos x="118" y="92"/>
                    </a:cxn>
                    <a:cxn ang="0">
                      <a:pos x="122" y="66"/>
                    </a:cxn>
                    <a:cxn ang="0">
                      <a:pos x="132" y="39"/>
                    </a:cxn>
                    <a:cxn ang="0">
                      <a:pos x="128" y="10"/>
                    </a:cxn>
                    <a:cxn ang="0">
                      <a:pos x="129" y="0"/>
                    </a:cxn>
                    <a:cxn ang="0">
                      <a:pos x="101" y="17"/>
                    </a:cxn>
                    <a:cxn ang="0">
                      <a:pos x="83" y="45"/>
                    </a:cxn>
                    <a:cxn ang="0">
                      <a:pos x="28" y="63"/>
                    </a:cxn>
                    <a:cxn ang="0">
                      <a:pos x="15" y="82"/>
                    </a:cxn>
                    <a:cxn ang="0">
                      <a:pos x="6" y="119"/>
                    </a:cxn>
                    <a:cxn ang="0">
                      <a:pos x="0" y="146"/>
                    </a:cxn>
                    <a:cxn ang="0">
                      <a:pos x="6" y="185"/>
                    </a:cxn>
                    <a:cxn ang="0">
                      <a:pos x="4" y="216"/>
                    </a:cxn>
                    <a:cxn ang="0">
                      <a:pos x="12" y="214"/>
                    </a:cxn>
                    <a:cxn ang="0">
                      <a:pos x="28" y="226"/>
                    </a:cxn>
                    <a:cxn ang="0">
                      <a:pos x="33" y="269"/>
                    </a:cxn>
                  </a:cxnLst>
                  <a:rect l="0" t="0" r="r" b="b"/>
                  <a:pathLst>
                    <a:path w="154" h="284">
                      <a:moveTo>
                        <a:pt x="35" y="279"/>
                      </a:moveTo>
                      <a:lnTo>
                        <a:pt x="43" y="278"/>
                      </a:lnTo>
                      <a:lnTo>
                        <a:pt x="67" y="284"/>
                      </a:lnTo>
                      <a:lnTo>
                        <a:pt x="75" y="280"/>
                      </a:lnTo>
                      <a:lnTo>
                        <a:pt x="79" y="279"/>
                      </a:lnTo>
                      <a:lnTo>
                        <a:pt x="80" y="276"/>
                      </a:lnTo>
                      <a:lnTo>
                        <a:pt x="83" y="276"/>
                      </a:lnTo>
                      <a:lnTo>
                        <a:pt x="84" y="279"/>
                      </a:lnTo>
                      <a:lnTo>
                        <a:pt x="89" y="279"/>
                      </a:lnTo>
                      <a:lnTo>
                        <a:pt x="89" y="275"/>
                      </a:lnTo>
                      <a:lnTo>
                        <a:pt x="86" y="270"/>
                      </a:lnTo>
                      <a:lnTo>
                        <a:pt x="83" y="266"/>
                      </a:lnTo>
                      <a:lnTo>
                        <a:pt x="75" y="266"/>
                      </a:lnTo>
                      <a:lnTo>
                        <a:pt x="75" y="262"/>
                      </a:lnTo>
                      <a:lnTo>
                        <a:pt x="75" y="253"/>
                      </a:lnTo>
                      <a:lnTo>
                        <a:pt x="85" y="247"/>
                      </a:lnTo>
                      <a:lnTo>
                        <a:pt x="85" y="243"/>
                      </a:lnTo>
                      <a:lnTo>
                        <a:pt x="83" y="243"/>
                      </a:lnTo>
                      <a:lnTo>
                        <a:pt x="81" y="235"/>
                      </a:lnTo>
                      <a:lnTo>
                        <a:pt x="84" y="223"/>
                      </a:lnTo>
                      <a:lnTo>
                        <a:pt x="81" y="220"/>
                      </a:lnTo>
                      <a:lnTo>
                        <a:pt x="91" y="210"/>
                      </a:lnTo>
                      <a:lnTo>
                        <a:pt x="90" y="206"/>
                      </a:lnTo>
                      <a:lnTo>
                        <a:pt x="84" y="200"/>
                      </a:lnTo>
                      <a:lnTo>
                        <a:pt x="90" y="198"/>
                      </a:lnTo>
                      <a:lnTo>
                        <a:pt x="102" y="199"/>
                      </a:lnTo>
                      <a:lnTo>
                        <a:pt x="103" y="193"/>
                      </a:lnTo>
                      <a:lnTo>
                        <a:pt x="98" y="185"/>
                      </a:lnTo>
                      <a:lnTo>
                        <a:pt x="102" y="180"/>
                      </a:lnTo>
                      <a:lnTo>
                        <a:pt x="116" y="182"/>
                      </a:lnTo>
                      <a:lnTo>
                        <a:pt x="121" y="176"/>
                      </a:lnTo>
                      <a:lnTo>
                        <a:pt x="118" y="163"/>
                      </a:lnTo>
                      <a:lnTo>
                        <a:pt x="122" y="151"/>
                      </a:lnTo>
                      <a:lnTo>
                        <a:pt x="127" y="149"/>
                      </a:lnTo>
                      <a:lnTo>
                        <a:pt x="127" y="153"/>
                      </a:lnTo>
                      <a:lnTo>
                        <a:pt x="130" y="161"/>
                      </a:lnTo>
                      <a:lnTo>
                        <a:pt x="137" y="152"/>
                      </a:lnTo>
                      <a:lnTo>
                        <a:pt x="138" y="156"/>
                      </a:lnTo>
                      <a:lnTo>
                        <a:pt x="153" y="144"/>
                      </a:lnTo>
                      <a:lnTo>
                        <a:pt x="154" y="133"/>
                      </a:lnTo>
                      <a:lnTo>
                        <a:pt x="151" y="125"/>
                      </a:lnTo>
                      <a:lnTo>
                        <a:pt x="146" y="123"/>
                      </a:lnTo>
                      <a:lnTo>
                        <a:pt x="137" y="124"/>
                      </a:lnTo>
                      <a:lnTo>
                        <a:pt x="129" y="126"/>
                      </a:lnTo>
                      <a:lnTo>
                        <a:pt x="126" y="120"/>
                      </a:lnTo>
                      <a:lnTo>
                        <a:pt x="119" y="120"/>
                      </a:lnTo>
                      <a:lnTo>
                        <a:pt x="114" y="128"/>
                      </a:lnTo>
                      <a:lnTo>
                        <a:pt x="112" y="123"/>
                      </a:lnTo>
                      <a:lnTo>
                        <a:pt x="113" y="117"/>
                      </a:lnTo>
                      <a:lnTo>
                        <a:pt x="119" y="109"/>
                      </a:lnTo>
                      <a:lnTo>
                        <a:pt x="118" y="107"/>
                      </a:lnTo>
                      <a:lnTo>
                        <a:pt x="108" y="109"/>
                      </a:lnTo>
                      <a:lnTo>
                        <a:pt x="108" y="106"/>
                      </a:lnTo>
                      <a:lnTo>
                        <a:pt x="117" y="102"/>
                      </a:lnTo>
                      <a:lnTo>
                        <a:pt x="117" y="93"/>
                      </a:lnTo>
                      <a:lnTo>
                        <a:pt x="118" y="92"/>
                      </a:lnTo>
                      <a:lnTo>
                        <a:pt x="118" y="80"/>
                      </a:lnTo>
                      <a:lnTo>
                        <a:pt x="122" y="66"/>
                      </a:lnTo>
                      <a:lnTo>
                        <a:pt x="132" y="48"/>
                      </a:lnTo>
                      <a:lnTo>
                        <a:pt x="132" y="39"/>
                      </a:lnTo>
                      <a:lnTo>
                        <a:pt x="126" y="20"/>
                      </a:lnTo>
                      <a:lnTo>
                        <a:pt x="128" y="10"/>
                      </a:lnTo>
                      <a:lnTo>
                        <a:pt x="130" y="2"/>
                      </a:lnTo>
                      <a:lnTo>
                        <a:pt x="129" y="0"/>
                      </a:lnTo>
                      <a:lnTo>
                        <a:pt x="123" y="6"/>
                      </a:lnTo>
                      <a:lnTo>
                        <a:pt x="101" y="17"/>
                      </a:lnTo>
                      <a:lnTo>
                        <a:pt x="85" y="34"/>
                      </a:lnTo>
                      <a:lnTo>
                        <a:pt x="83" y="45"/>
                      </a:lnTo>
                      <a:lnTo>
                        <a:pt x="71" y="54"/>
                      </a:lnTo>
                      <a:lnTo>
                        <a:pt x="28" y="63"/>
                      </a:lnTo>
                      <a:lnTo>
                        <a:pt x="20" y="71"/>
                      </a:lnTo>
                      <a:lnTo>
                        <a:pt x="15" y="82"/>
                      </a:lnTo>
                      <a:lnTo>
                        <a:pt x="8" y="107"/>
                      </a:lnTo>
                      <a:lnTo>
                        <a:pt x="6" y="119"/>
                      </a:lnTo>
                      <a:lnTo>
                        <a:pt x="0" y="134"/>
                      </a:lnTo>
                      <a:lnTo>
                        <a:pt x="0" y="146"/>
                      </a:lnTo>
                      <a:lnTo>
                        <a:pt x="3" y="174"/>
                      </a:lnTo>
                      <a:lnTo>
                        <a:pt x="6" y="185"/>
                      </a:lnTo>
                      <a:lnTo>
                        <a:pt x="6" y="199"/>
                      </a:lnTo>
                      <a:lnTo>
                        <a:pt x="4" y="216"/>
                      </a:lnTo>
                      <a:lnTo>
                        <a:pt x="9" y="216"/>
                      </a:lnTo>
                      <a:lnTo>
                        <a:pt x="12" y="214"/>
                      </a:lnTo>
                      <a:lnTo>
                        <a:pt x="21" y="219"/>
                      </a:lnTo>
                      <a:lnTo>
                        <a:pt x="28" y="226"/>
                      </a:lnTo>
                      <a:lnTo>
                        <a:pt x="33" y="236"/>
                      </a:lnTo>
                      <a:lnTo>
                        <a:pt x="33" y="269"/>
                      </a:lnTo>
                      <a:lnTo>
                        <a:pt x="35" y="27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79" name="Freeform 220"/>
                <p:cNvSpPr>
                  <a:spLocks noChangeAspect="1"/>
                </p:cNvSpPr>
                <p:nvPr/>
              </p:nvSpPr>
              <p:spPr bwMode="gray">
                <a:xfrm>
                  <a:off x="4847431" y="1911697"/>
                  <a:ext cx="452438" cy="539750"/>
                </a:xfrm>
                <a:custGeom>
                  <a:avLst/>
                  <a:gdLst/>
                  <a:ahLst/>
                  <a:cxnLst>
                    <a:cxn ang="0">
                      <a:pos x="1358" y="214"/>
                    </a:cxn>
                    <a:cxn ang="0">
                      <a:pos x="1321" y="157"/>
                    </a:cxn>
                    <a:cxn ang="0">
                      <a:pos x="1355" y="75"/>
                    </a:cxn>
                    <a:cxn ang="0">
                      <a:pos x="1290" y="70"/>
                    </a:cxn>
                    <a:cxn ang="0">
                      <a:pos x="1260" y="47"/>
                    </a:cxn>
                    <a:cxn ang="0">
                      <a:pos x="1218" y="67"/>
                    </a:cxn>
                    <a:cxn ang="0">
                      <a:pos x="1176" y="31"/>
                    </a:cxn>
                    <a:cxn ang="0">
                      <a:pos x="1106" y="112"/>
                    </a:cxn>
                    <a:cxn ang="0">
                      <a:pos x="1074" y="26"/>
                    </a:cxn>
                    <a:cxn ang="0">
                      <a:pos x="1003" y="159"/>
                    </a:cxn>
                    <a:cxn ang="0">
                      <a:pos x="944" y="150"/>
                    </a:cxn>
                    <a:cxn ang="0">
                      <a:pos x="930" y="178"/>
                    </a:cxn>
                    <a:cxn ang="0">
                      <a:pos x="874" y="202"/>
                    </a:cxn>
                    <a:cxn ang="0">
                      <a:pos x="841" y="212"/>
                    </a:cxn>
                    <a:cxn ang="0">
                      <a:pos x="795" y="291"/>
                    </a:cxn>
                    <a:cxn ang="0">
                      <a:pos x="726" y="285"/>
                    </a:cxn>
                    <a:cxn ang="0">
                      <a:pos x="704" y="355"/>
                    </a:cxn>
                    <a:cxn ang="0">
                      <a:pos x="632" y="407"/>
                    </a:cxn>
                    <a:cxn ang="0">
                      <a:pos x="633" y="422"/>
                    </a:cxn>
                    <a:cxn ang="0">
                      <a:pos x="586" y="471"/>
                    </a:cxn>
                    <a:cxn ang="0">
                      <a:pos x="561" y="542"/>
                    </a:cxn>
                    <a:cxn ang="0">
                      <a:pos x="520" y="591"/>
                    </a:cxn>
                    <a:cxn ang="0">
                      <a:pos x="459" y="673"/>
                    </a:cxn>
                    <a:cxn ang="0">
                      <a:pos x="436" y="734"/>
                    </a:cxn>
                    <a:cxn ang="0">
                      <a:pos x="420" y="796"/>
                    </a:cxn>
                    <a:cxn ang="0">
                      <a:pos x="387" y="856"/>
                    </a:cxn>
                    <a:cxn ang="0">
                      <a:pos x="360" y="902"/>
                    </a:cxn>
                    <a:cxn ang="0">
                      <a:pos x="305" y="969"/>
                    </a:cxn>
                    <a:cxn ang="0">
                      <a:pos x="320" y="1052"/>
                    </a:cxn>
                    <a:cxn ang="0">
                      <a:pos x="284" y="1096"/>
                    </a:cxn>
                    <a:cxn ang="0">
                      <a:pos x="228" y="1097"/>
                    </a:cxn>
                    <a:cxn ang="0">
                      <a:pos x="167" y="1122"/>
                    </a:cxn>
                    <a:cxn ang="0">
                      <a:pos x="137" y="1182"/>
                    </a:cxn>
                    <a:cxn ang="0">
                      <a:pos x="75" y="1214"/>
                    </a:cxn>
                    <a:cxn ang="0">
                      <a:pos x="53" y="1253"/>
                    </a:cxn>
                    <a:cxn ang="0">
                      <a:pos x="53" y="1279"/>
                    </a:cxn>
                    <a:cxn ang="0">
                      <a:pos x="16" y="1310"/>
                    </a:cxn>
                    <a:cxn ang="0">
                      <a:pos x="74" y="1349"/>
                    </a:cxn>
                    <a:cxn ang="0">
                      <a:pos x="127" y="1354"/>
                    </a:cxn>
                    <a:cxn ang="0">
                      <a:pos x="57" y="1370"/>
                    </a:cxn>
                    <a:cxn ang="0">
                      <a:pos x="0" y="1407"/>
                    </a:cxn>
                    <a:cxn ang="0">
                      <a:pos x="30" y="1461"/>
                    </a:cxn>
                    <a:cxn ang="0">
                      <a:pos x="88" y="1428"/>
                    </a:cxn>
                    <a:cxn ang="0">
                      <a:pos x="40" y="1506"/>
                    </a:cxn>
                    <a:cxn ang="0">
                      <a:pos x="16" y="1560"/>
                    </a:cxn>
                    <a:cxn ang="0">
                      <a:pos x="64" y="1571"/>
                    </a:cxn>
                    <a:cxn ang="0">
                      <a:pos x="85" y="1677"/>
                    </a:cxn>
                    <a:cxn ang="0">
                      <a:pos x="190" y="1671"/>
                    </a:cxn>
                    <a:cxn ang="0">
                      <a:pos x="293" y="1556"/>
                    </a:cxn>
                    <a:cxn ang="0">
                      <a:pos x="299" y="1506"/>
                    </a:cxn>
                    <a:cxn ang="0">
                      <a:pos x="339" y="1614"/>
                    </a:cxn>
                    <a:cxn ang="0">
                      <a:pos x="400" y="1394"/>
                    </a:cxn>
                    <a:cxn ang="0">
                      <a:pos x="386" y="1186"/>
                    </a:cxn>
                    <a:cxn ang="0">
                      <a:pos x="488" y="1020"/>
                    </a:cxn>
                    <a:cxn ang="0">
                      <a:pos x="542" y="750"/>
                    </a:cxn>
                    <a:cxn ang="0">
                      <a:pos x="633" y="532"/>
                    </a:cxn>
                    <a:cxn ang="0">
                      <a:pos x="729" y="404"/>
                    </a:cxn>
                    <a:cxn ang="0">
                      <a:pos x="826" y="326"/>
                    </a:cxn>
                    <a:cxn ang="0">
                      <a:pos x="957" y="371"/>
                    </a:cxn>
                    <a:cxn ang="0">
                      <a:pos x="1139" y="322"/>
                    </a:cxn>
                    <a:cxn ang="0">
                      <a:pos x="1325" y="225"/>
                    </a:cxn>
                    <a:cxn ang="0">
                      <a:pos x="1381" y="239"/>
                    </a:cxn>
                  </a:cxnLst>
                  <a:rect l="0" t="0" r="r" b="b"/>
                  <a:pathLst>
                    <a:path w="1427" h="1701">
                      <a:moveTo>
                        <a:pt x="1419" y="216"/>
                      </a:moveTo>
                      <a:lnTo>
                        <a:pt x="1397" y="212"/>
                      </a:lnTo>
                      <a:lnTo>
                        <a:pt x="1395" y="232"/>
                      </a:lnTo>
                      <a:lnTo>
                        <a:pt x="1388" y="232"/>
                      </a:lnTo>
                      <a:lnTo>
                        <a:pt x="1390" y="229"/>
                      </a:lnTo>
                      <a:lnTo>
                        <a:pt x="1380" y="225"/>
                      </a:lnTo>
                      <a:lnTo>
                        <a:pt x="1376" y="219"/>
                      </a:lnTo>
                      <a:lnTo>
                        <a:pt x="1376" y="231"/>
                      </a:lnTo>
                      <a:lnTo>
                        <a:pt x="1375" y="234"/>
                      </a:lnTo>
                      <a:lnTo>
                        <a:pt x="1370" y="224"/>
                      </a:lnTo>
                      <a:lnTo>
                        <a:pt x="1357" y="226"/>
                      </a:lnTo>
                      <a:lnTo>
                        <a:pt x="1347" y="232"/>
                      </a:lnTo>
                      <a:lnTo>
                        <a:pt x="1350" y="220"/>
                      </a:lnTo>
                      <a:lnTo>
                        <a:pt x="1358" y="214"/>
                      </a:lnTo>
                      <a:lnTo>
                        <a:pt x="1365" y="212"/>
                      </a:lnTo>
                      <a:lnTo>
                        <a:pt x="1368" y="205"/>
                      </a:lnTo>
                      <a:lnTo>
                        <a:pt x="1366" y="200"/>
                      </a:lnTo>
                      <a:lnTo>
                        <a:pt x="1361" y="193"/>
                      </a:lnTo>
                      <a:lnTo>
                        <a:pt x="1341" y="196"/>
                      </a:lnTo>
                      <a:lnTo>
                        <a:pt x="1344" y="189"/>
                      </a:lnTo>
                      <a:lnTo>
                        <a:pt x="1338" y="183"/>
                      </a:lnTo>
                      <a:lnTo>
                        <a:pt x="1326" y="177"/>
                      </a:lnTo>
                      <a:lnTo>
                        <a:pt x="1315" y="166"/>
                      </a:lnTo>
                      <a:lnTo>
                        <a:pt x="1301" y="162"/>
                      </a:lnTo>
                      <a:lnTo>
                        <a:pt x="1296" y="156"/>
                      </a:lnTo>
                      <a:lnTo>
                        <a:pt x="1299" y="153"/>
                      </a:lnTo>
                      <a:lnTo>
                        <a:pt x="1299" y="149"/>
                      </a:lnTo>
                      <a:lnTo>
                        <a:pt x="1321" y="157"/>
                      </a:lnTo>
                      <a:lnTo>
                        <a:pt x="1371" y="166"/>
                      </a:lnTo>
                      <a:lnTo>
                        <a:pt x="1407" y="137"/>
                      </a:lnTo>
                      <a:lnTo>
                        <a:pt x="1419" y="132"/>
                      </a:lnTo>
                      <a:lnTo>
                        <a:pt x="1427" y="126"/>
                      </a:lnTo>
                      <a:lnTo>
                        <a:pt x="1424" y="112"/>
                      </a:lnTo>
                      <a:lnTo>
                        <a:pt x="1412" y="106"/>
                      </a:lnTo>
                      <a:lnTo>
                        <a:pt x="1404" y="92"/>
                      </a:lnTo>
                      <a:lnTo>
                        <a:pt x="1388" y="91"/>
                      </a:lnTo>
                      <a:lnTo>
                        <a:pt x="1380" y="87"/>
                      </a:lnTo>
                      <a:lnTo>
                        <a:pt x="1388" y="80"/>
                      </a:lnTo>
                      <a:lnTo>
                        <a:pt x="1374" y="73"/>
                      </a:lnTo>
                      <a:lnTo>
                        <a:pt x="1369" y="63"/>
                      </a:lnTo>
                      <a:lnTo>
                        <a:pt x="1361" y="71"/>
                      </a:lnTo>
                      <a:lnTo>
                        <a:pt x="1355" y="75"/>
                      </a:lnTo>
                      <a:lnTo>
                        <a:pt x="1355" y="68"/>
                      </a:lnTo>
                      <a:lnTo>
                        <a:pt x="1353" y="63"/>
                      </a:lnTo>
                      <a:lnTo>
                        <a:pt x="1333" y="70"/>
                      </a:lnTo>
                      <a:lnTo>
                        <a:pt x="1332" y="68"/>
                      </a:lnTo>
                      <a:lnTo>
                        <a:pt x="1331" y="63"/>
                      </a:lnTo>
                      <a:lnTo>
                        <a:pt x="1332" y="59"/>
                      </a:lnTo>
                      <a:lnTo>
                        <a:pt x="1332" y="49"/>
                      </a:lnTo>
                      <a:lnTo>
                        <a:pt x="1327" y="46"/>
                      </a:lnTo>
                      <a:lnTo>
                        <a:pt x="1325" y="38"/>
                      </a:lnTo>
                      <a:lnTo>
                        <a:pt x="1316" y="42"/>
                      </a:lnTo>
                      <a:lnTo>
                        <a:pt x="1310" y="38"/>
                      </a:lnTo>
                      <a:lnTo>
                        <a:pt x="1301" y="41"/>
                      </a:lnTo>
                      <a:lnTo>
                        <a:pt x="1293" y="56"/>
                      </a:lnTo>
                      <a:lnTo>
                        <a:pt x="1290" y="70"/>
                      </a:lnTo>
                      <a:lnTo>
                        <a:pt x="1290" y="89"/>
                      </a:lnTo>
                      <a:lnTo>
                        <a:pt x="1293" y="103"/>
                      </a:lnTo>
                      <a:lnTo>
                        <a:pt x="1280" y="110"/>
                      </a:lnTo>
                      <a:lnTo>
                        <a:pt x="1271" y="102"/>
                      </a:lnTo>
                      <a:lnTo>
                        <a:pt x="1260" y="105"/>
                      </a:lnTo>
                      <a:lnTo>
                        <a:pt x="1257" y="101"/>
                      </a:lnTo>
                      <a:lnTo>
                        <a:pt x="1267" y="91"/>
                      </a:lnTo>
                      <a:lnTo>
                        <a:pt x="1277" y="76"/>
                      </a:lnTo>
                      <a:lnTo>
                        <a:pt x="1272" y="67"/>
                      </a:lnTo>
                      <a:lnTo>
                        <a:pt x="1257" y="78"/>
                      </a:lnTo>
                      <a:lnTo>
                        <a:pt x="1247" y="78"/>
                      </a:lnTo>
                      <a:lnTo>
                        <a:pt x="1262" y="67"/>
                      </a:lnTo>
                      <a:lnTo>
                        <a:pt x="1253" y="56"/>
                      </a:lnTo>
                      <a:lnTo>
                        <a:pt x="1260" y="47"/>
                      </a:lnTo>
                      <a:lnTo>
                        <a:pt x="1277" y="49"/>
                      </a:lnTo>
                      <a:lnTo>
                        <a:pt x="1284" y="35"/>
                      </a:lnTo>
                      <a:lnTo>
                        <a:pt x="1285" y="19"/>
                      </a:lnTo>
                      <a:lnTo>
                        <a:pt x="1273" y="19"/>
                      </a:lnTo>
                      <a:lnTo>
                        <a:pt x="1275" y="9"/>
                      </a:lnTo>
                      <a:lnTo>
                        <a:pt x="1268" y="3"/>
                      </a:lnTo>
                      <a:lnTo>
                        <a:pt x="1262" y="3"/>
                      </a:lnTo>
                      <a:lnTo>
                        <a:pt x="1250" y="13"/>
                      </a:lnTo>
                      <a:lnTo>
                        <a:pt x="1239" y="0"/>
                      </a:lnTo>
                      <a:lnTo>
                        <a:pt x="1236" y="17"/>
                      </a:lnTo>
                      <a:lnTo>
                        <a:pt x="1231" y="37"/>
                      </a:lnTo>
                      <a:lnTo>
                        <a:pt x="1226" y="49"/>
                      </a:lnTo>
                      <a:lnTo>
                        <a:pt x="1220" y="59"/>
                      </a:lnTo>
                      <a:lnTo>
                        <a:pt x="1218" y="67"/>
                      </a:lnTo>
                      <a:lnTo>
                        <a:pt x="1219" y="78"/>
                      </a:lnTo>
                      <a:lnTo>
                        <a:pt x="1212" y="79"/>
                      </a:lnTo>
                      <a:lnTo>
                        <a:pt x="1208" y="89"/>
                      </a:lnTo>
                      <a:lnTo>
                        <a:pt x="1208" y="103"/>
                      </a:lnTo>
                      <a:lnTo>
                        <a:pt x="1197" y="103"/>
                      </a:lnTo>
                      <a:lnTo>
                        <a:pt x="1182" y="118"/>
                      </a:lnTo>
                      <a:lnTo>
                        <a:pt x="1183" y="102"/>
                      </a:lnTo>
                      <a:lnTo>
                        <a:pt x="1188" y="85"/>
                      </a:lnTo>
                      <a:lnTo>
                        <a:pt x="1178" y="70"/>
                      </a:lnTo>
                      <a:lnTo>
                        <a:pt x="1188" y="62"/>
                      </a:lnTo>
                      <a:lnTo>
                        <a:pt x="1188" y="41"/>
                      </a:lnTo>
                      <a:lnTo>
                        <a:pt x="1187" y="28"/>
                      </a:lnTo>
                      <a:lnTo>
                        <a:pt x="1182" y="27"/>
                      </a:lnTo>
                      <a:lnTo>
                        <a:pt x="1176" y="31"/>
                      </a:lnTo>
                      <a:lnTo>
                        <a:pt x="1142" y="90"/>
                      </a:lnTo>
                      <a:lnTo>
                        <a:pt x="1135" y="96"/>
                      </a:lnTo>
                      <a:lnTo>
                        <a:pt x="1129" y="111"/>
                      </a:lnTo>
                      <a:lnTo>
                        <a:pt x="1121" y="122"/>
                      </a:lnTo>
                      <a:lnTo>
                        <a:pt x="1115" y="140"/>
                      </a:lnTo>
                      <a:lnTo>
                        <a:pt x="1123" y="132"/>
                      </a:lnTo>
                      <a:lnTo>
                        <a:pt x="1101" y="167"/>
                      </a:lnTo>
                      <a:lnTo>
                        <a:pt x="1092" y="172"/>
                      </a:lnTo>
                      <a:lnTo>
                        <a:pt x="1091" y="160"/>
                      </a:lnTo>
                      <a:lnTo>
                        <a:pt x="1092" y="148"/>
                      </a:lnTo>
                      <a:lnTo>
                        <a:pt x="1099" y="139"/>
                      </a:lnTo>
                      <a:lnTo>
                        <a:pt x="1104" y="137"/>
                      </a:lnTo>
                      <a:lnTo>
                        <a:pt x="1104" y="129"/>
                      </a:lnTo>
                      <a:lnTo>
                        <a:pt x="1106" y="112"/>
                      </a:lnTo>
                      <a:lnTo>
                        <a:pt x="1105" y="105"/>
                      </a:lnTo>
                      <a:lnTo>
                        <a:pt x="1111" y="87"/>
                      </a:lnTo>
                      <a:lnTo>
                        <a:pt x="1133" y="58"/>
                      </a:lnTo>
                      <a:lnTo>
                        <a:pt x="1140" y="42"/>
                      </a:lnTo>
                      <a:lnTo>
                        <a:pt x="1131" y="37"/>
                      </a:lnTo>
                      <a:lnTo>
                        <a:pt x="1116" y="48"/>
                      </a:lnTo>
                      <a:lnTo>
                        <a:pt x="1107" y="51"/>
                      </a:lnTo>
                      <a:lnTo>
                        <a:pt x="1106" y="37"/>
                      </a:lnTo>
                      <a:lnTo>
                        <a:pt x="1100" y="33"/>
                      </a:lnTo>
                      <a:lnTo>
                        <a:pt x="1096" y="27"/>
                      </a:lnTo>
                      <a:lnTo>
                        <a:pt x="1095" y="20"/>
                      </a:lnTo>
                      <a:lnTo>
                        <a:pt x="1085" y="32"/>
                      </a:lnTo>
                      <a:lnTo>
                        <a:pt x="1081" y="26"/>
                      </a:lnTo>
                      <a:lnTo>
                        <a:pt x="1074" y="26"/>
                      </a:lnTo>
                      <a:lnTo>
                        <a:pt x="1073" y="51"/>
                      </a:lnTo>
                      <a:lnTo>
                        <a:pt x="1059" y="46"/>
                      </a:lnTo>
                      <a:lnTo>
                        <a:pt x="1065" y="59"/>
                      </a:lnTo>
                      <a:lnTo>
                        <a:pt x="1073" y="67"/>
                      </a:lnTo>
                      <a:lnTo>
                        <a:pt x="1074" y="71"/>
                      </a:lnTo>
                      <a:lnTo>
                        <a:pt x="1061" y="79"/>
                      </a:lnTo>
                      <a:lnTo>
                        <a:pt x="1053" y="91"/>
                      </a:lnTo>
                      <a:lnTo>
                        <a:pt x="1057" y="105"/>
                      </a:lnTo>
                      <a:lnTo>
                        <a:pt x="1032" y="105"/>
                      </a:lnTo>
                      <a:lnTo>
                        <a:pt x="1020" y="118"/>
                      </a:lnTo>
                      <a:lnTo>
                        <a:pt x="1015" y="129"/>
                      </a:lnTo>
                      <a:lnTo>
                        <a:pt x="1002" y="144"/>
                      </a:lnTo>
                      <a:lnTo>
                        <a:pt x="1000" y="150"/>
                      </a:lnTo>
                      <a:lnTo>
                        <a:pt x="1003" y="159"/>
                      </a:lnTo>
                      <a:lnTo>
                        <a:pt x="1000" y="169"/>
                      </a:lnTo>
                      <a:lnTo>
                        <a:pt x="1000" y="183"/>
                      </a:lnTo>
                      <a:lnTo>
                        <a:pt x="992" y="184"/>
                      </a:lnTo>
                      <a:lnTo>
                        <a:pt x="987" y="178"/>
                      </a:lnTo>
                      <a:lnTo>
                        <a:pt x="987" y="170"/>
                      </a:lnTo>
                      <a:lnTo>
                        <a:pt x="992" y="166"/>
                      </a:lnTo>
                      <a:lnTo>
                        <a:pt x="978" y="162"/>
                      </a:lnTo>
                      <a:lnTo>
                        <a:pt x="986" y="151"/>
                      </a:lnTo>
                      <a:lnTo>
                        <a:pt x="984" y="150"/>
                      </a:lnTo>
                      <a:lnTo>
                        <a:pt x="954" y="145"/>
                      </a:lnTo>
                      <a:lnTo>
                        <a:pt x="956" y="159"/>
                      </a:lnTo>
                      <a:lnTo>
                        <a:pt x="952" y="160"/>
                      </a:lnTo>
                      <a:lnTo>
                        <a:pt x="944" y="156"/>
                      </a:lnTo>
                      <a:lnTo>
                        <a:pt x="944" y="150"/>
                      </a:lnTo>
                      <a:lnTo>
                        <a:pt x="941" y="140"/>
                      </a:lnTo>
                      <a:lnTo>
                        <a:pt x="938" y="143"/>
                      </a:lnTo>
                      <a:lnTo>
                        <a:pt x="935" y="133"/>
                      </a:lnTo>
                      <a:lnTo>
                        <a:pt x="929" y="138"/>
                      </a:lnTo>
                      <a:lnTo>
                        <a:pt x="927" y="133"/>
                      </a:lnTo>
                      <a:lnTo>
                        <a:pt x="922" y="138"/>
                      </a:lnTo>
                      <a:lnTo>
                        <a:pt x="920" y="155"/>
                      </a:lnTo>
                      <a:lnTo>
                        <a:pt x="916" y="146"/>
                      </a:lnTo>
                      <a:lnTo>
                        <a:pt x="911" y="135"/>
                      </a:lnTo>
                      <a:lnTo>
                        <a:pt x="907" y="132"/>
                      </a:lnTo>
                      <a:lnTo>
                        <a:pt x="907" y="157"/>
                      </a:lnTo>
                      <a:lnTo>
                        <a:pt x="924" y="167"/>
                      </a:lnTo>
                      <a:lnTo>
                        <a:pt x="930" y="167"/>
                      </a:lnTo>
                      <a:lnTo>
                        <a:pt x="930" y="178"/>
                      </a:lnTo>
                      <a:lnTo>
                        <a:pt x="928" y="188"/>
                      </a:lnTo>
                      <a:lnTo>
                        <a:pt x="928" y="199"/>
                      </a:lnTo>
                      <a:lnTo>
                        <a:pt x="933" y="210"/>
                      </a:lnTo>
                      <a:lnTo>
                        <a:pt x="933" y="225"/>
                      </a:lnTo>
                      <a:lnTo>
                        <a:pt x="925" y="219"/>
                      </a:lnTo>
                      <a:lnTo>
                        <a:pt x="907" y="191"/>
                      </a:lnTo>
                      <a:lnTo>
                        <a:pt x="891" y="175"/>
                      </a:lnTo>
                      <a:lnTo>
                        <a:pt x="895" y="194"/>
                      </a:lnTo>
                      <a:lnTo>
                        <a:pt x="890" y="194"/>
                      </a:lnTo>
                      <a:lnTo>
                        <a:pt x="886" y="205"/>
                      </a:lnTo>
                      <a:lnTo>
                        <a:pt x="881" y="204"/>
                      </a:lnTo>
                      <a:lnTo>
                        <a:pt x="877" y="212"/>
                      </a:lnTo>
                      <a:lnTo>
                        <a:pt x="874" y="208"/>
                      </a:lnTo>
                      <a:lnTo>
                        <a:pt x="874" y="202"/>
                      </a:lnTo>
                      <a:lnTo>
                        <a:pt x="877" y="191"/>
                      </a:lnTo>
                      <a:lnTo>
                        <a:pt x="870" y="194"/>
                      </a:lnTo>
                      <a:lnTo>
                        <a:pt x="863" y="204"/>
                      </a:lnTo>
                      <a:lnTo>
                        <a:pt x="859" y="218"/>
                      </a:lnTo>
                      <a:lnTo>
                        <a:pt x="853" y="220"/>
                      </a:lnTo>
                      <a:lnTo>
                        <a:pt x="855" y="235"/>
                      </a:lnTo>
                      <a:lnTo>
                        <a:pt x="857" y="241"/>
                      </a:lnTo>
                      <a:lnTo>
                        <a:pt x="841" y="256"/>
                      </a:lnTo>
                      <a:lnTo>
                        <a:pt x="834" y="275"/>
                      </a:lnTo>
                      <a:lnTo>
                        <a:pt x="827" y="285"/>
                      </a:lnTo>
                      <a:lnTo>
                        <a:pt x="837" y="264"/>
                      </a:lnTo>
                      <a:lnTo>
                        <a:pt x="838" y="252"/>
                      </a:lnTo>
                      <a:lnTo>
                        <a:pt x="839" y="229"/>
                      </a:lnTo>
                      <a:lnTo>
                        <a:pt x="841" y="212"/>
                      </a:lnTo>
                      <a:lnTo>
                        <a:pt x="838" y="191"/>
                      </a:lnTo>
                      <a:lnTo>
                        <a:pt x="828" y="194"/>
                      </a:lnTo>
                      <a:lnTo>
                        <a:pt x="822" y="208"/>
                      </a:lnTo>
                      <a:lnTo>
                        <a:pt x="812" y="223"/>
                      </a:lnTo>
                      <a:lnTo>
                        <a:pt x="809" y="246"/>
                      </a:lnTo>
                      <a:lnTo>
                        <a:pt x="804" y="266"/>
                      </a:lnTo>
                      <a:lnTo>
                        <a:pt x="803" y="214"/>
                      </a:lnTo>
                      <a:lnTo>
                        <a:pt x="777" y="218"/>
                      </a:lnTo>
                      <a:lnTo>
                        <a:pt x="768" y="235"/>
                      </a:lnTo>
                      <a:lnTo>
                        <a:pt x="767" y="240"/>
                      </a:lnTo>
                      <a:lnTo>
                        <a:pt x="769" y="261"/>
                      </a:lnTo>
                      <a:lnTo>
                        <a:pt x="779" y="274"/>
                      </a:lnTo>
                      <a:lnTo>
                        <a:pt x="788" y="278"/>
                      </a:lnTo>
                      <a:lnTo>
                        <a:pt x="795" y="291"/>
                      </a:lnTo>
                      <a:lnTo>
                        <a:pt x="794" y="301"/>
                      </a:lnTo>
                      <a:lnTo>
                        <a:pt x="785" y="300"/>
                      </a:lnTo>
                      <a:lnTo>
                        <a:pt x="779" y="284"/>
                      </a:lnTo>
                      <a:lnTo>
                        <a:pt x="768" y="277"/>
                      </a:lnTo>
                      <a:lnTo>
                        <a:pt x="760" y="261"/>
                      </a:lnTo>
                      <a:lnTo>
                        <a:pt x="751" y="252"/>
                      </a:lnTo>
                      <a:lnTo>
                        <a:pt x="739" y="254"/>
                      </a:lnTo>
                      <a:lnTo>
                        <a:pt x="746" y="272"/>
                      </a:lnTo>
                      <a:lnTo>
                        <a:pt x="760" y="284"/>
                      </a:lnTo>
                      <a:lnTo>
                        <a:pt x="750" y="294"/>
                      </a:lnTo>
                      <a:lnTo>
                        <a:pt x="741" y="286"/>
                      </a:lnTo>
                      <a:lnTo>
                        <a:pt x="737" y="293"/>
                      </a:lnTo>
                      <a:lnTo>
                        <a:pt x="735" y="280"/>
                      </a:lnTo>
                      <a:lnTo>
                        <a:pt x="726" y="285"/>
                      </a:lnTo>
                      <a:lnTo>
                        <a:pt x="726" y="280"/>
                      </a:lnTo>
                      <a:lnTo>
                        <a:pt x="729" y="267"/>
                      </a:lnTo>
                      <a:lnTo>
                        <a:pt x="724" y="261"/>
                      </a:lnTo>
                      <a:lnTo>
                        <a:pt x="721" y="266"/>
                      </a:lnTo>
                      <a:lnTo>
                        <a:pt x="714" y="290"/>
                      </a:lnTo>
                      <a:lnTo>
                        <a:pt x="715" y="299"/>
                      </a:lnTo>
                      <a:lnTo>
                        <a:pt x="720" y="306"/>
                      </a:lnTo>
                      <a:lnTo>
                        <a:pt x="697" y="318"/>
                      </a:lnTo>
                      <a:lnTo>
                        <a:pt x="691" y="325"/>
                      </a:lnTo>
                      <a:lnTo>
                        <a:pt x="688" y="332"/>
                      </a:lnTo>
                      <a:lnTo>
                        <a:pt x="687" y="343"/>
                      </a:lnTo>
                      <a:lnTo>
                        <a:pt x="690" y="350"/>
                      </a:lnTo>
                      <a:lnTo>
                        <a:pt x="698" y="347"/>
                      </a:lnTo>
                      <a:lnTo>
                        <a:pt x="704" y="355"/>
                      </a:lnTo>
                      <a:lnTo>
                        <a:pt x="692" y="355"/>
                      </a:lnTo>
                      <a:lnTo>
                        <a:pt x="696" y="365"/>
                      </a:lnTo>
                      <a:lnTo>
                        <a:pt x="696" y="372"/>
                      </a:lnTo>
                      <a:lnTo>
                        <a:pt x="683" y="368"/>
                      </a:lnTo>
                      <a:lnTo>
                        <a:pt x="678" y="370"/>
                      </a:lnTo>
                      <a:lnTo>
                        <a:pt x="686" y="377"/>
                      </a:lnTo>
                      <a:lnTo>
                        <a:pt x="681" y="383"/>
                      </a:lnTo>
                      <a:lnTo>
                        <a:pt x="670" y="380"/>
                      </a:lnTo>
                      <a:lnTo>
                        <a:pt x="667" y="386"/>
                      </a:lnTo>
                      <a:lnTo>
                        <a:pt x="659" y="383"/>
                      </a:lnTo>
                      <a:lnTo>
                        <a:pt x="643" y="390"/>
                      </a:lnTo>
                      <a:lnTo>
                        <a:pt x="639" y="399"/>
                      </a:lnTo>
                      <a:lnTo>
                        <a:pt x="633" y="403"/>
                      </a:lnTo>
                      <a:lnTo>
                        <a:pt x="632" y="407"/>
                      </a:lnTo>
                      <a:lnTo>
                        <a:pt x="642" y="414"/>
                      </a:lnTo>
                      <a:lnTo>
                        <a:pt x="651" y="410"/>
                      </a:lnTo>
                      <a:lnTo>
                        <a:pt x="656" y="404"/>
                      </a:lnTo>
                      <a:lnTo>
                        <a:pt x="672" y="414"/>
                      </a:lnTo>
                      <a:lnTo>
                        <a:pt x="685" y="406"/>
                      </a:lnTo>
                      <a:lnTo>
                        <a:pt x="687" y="409"/>
                      </a:lnTo>
                      <a:lnTo>
                        <a:pt x="691" y="418"/>
                      </a:lnTo>
                      <a:lnTo>
                        <a:pt x="681" y="418"/>
                      </a:lnTo>
                      <a:lnTo>
                        <a:pt x="676" y="425"/>
                      </a:lnTo>
                      <a:lnTo>
                        <a:pt x="674" y="439"/>
                      </a:lnTo>
                      <a:lnTo>
                        <a:pt x="659" y="430"/>
                      </a:lnTo>
                      <a:lnTo>
                        <a:pt x="648" y="430"/>
                      </a:lnTo>
                      <a:lnTo>
                        <a:pt x="645" y="424"/>
                      </a:lnTo>
                      <a:lnTo>
                        <a:pt x="633" y="422"/>
                      </a:lnTo>
                      <a:lnTo>
                        <a:pt x="619" y="430"/>
                      </a:lnTo>
                      <a:lnTo>
                        <a:pt x="616" y="438"/>
                      </a:lnTo>
                      <a:lnTo>
                        <a:pt x="626" y="453"/>
                      </a:lnTo>
                      <a:lnTo>
                        <a:pt x="626" y="462"/>
                      </a:lnTo>
                      <a:lnTo>
                        <a:pt x="619" y="461"/>
                      </a:lnTo>
                      <a:lnTo>
                        <a:pt x="624" y="476"/>
                      </a:lnTo>
                      <a:lnTo>
                        <a:pt x="626" y="487"/>
                      </a:lnTo>
                      <a:lnTo>
                        <a:pt x="617" y="483"/>
                      </a:lnTo>
                      <a:lnTo>
                        <a:pt x="617" y="494"/>
                      </a:lnTo>
                      <a:lnTo>
                        <a:pt x="610" y="495"/>
                      </a:lnTo>
                      <a:lnTo>
                        <a:pt x="605" y="457"/>
                      </a:lnTo>
                      <a:lnTo>
                        <a:pt x="597" y="460"/>
                      </a:lnTo>
                      <a:lnTo>
                        <a:pt x="594" y="473"/>
                      </a:lnTo>
                      <a:lnTo>
                        <a:pt x="586" y="471"/>
                      </a:lnTo>
                      <a:lnTo>
                        <a:pt x="583" y="474"/>
                      </a:lnTo>
                      <a:lnTo>
                        <a:pt x="594" y="479"/>
                      </a:lnTo>
                      <a:lnTo>
                        <a:pt x="591" y="483"/>
                      </a:lnTo>
                      <a:lnTo>
                        <a:pt x="583" y="485"/>
                      </a:lnTo>
                      <a:lnTo>
                        <a:pt x="575" y="490"/>
                      </a:lnTo>
                      <a:lnTo>
                        <a:pt x="573" y="499"/>
                      </a:lnTo>
                      <a:lnTo>
                        <a:pt x="574" y="509"/>
                      </a:lnTo>
                      <a:lnTo>
                        <a:pt x="583" y="516"/>
                      </a:lnTo>
                      <a:lnTo>
                        <a:pt x="575" y="520"/>
                      </a:lnTo>
                      <a:lnTo>
                        <a:pt x="580" y="525"/>
                      </a:lnTo>
                      <a:lnTo>
                        <a:pt x="574" y="527"/>
                      </a:lnTo>
                      <a:lnTo>
                        <a:pt x="570" y="539"/>
                      </a:lnTo>
                      <a:lnTo>
                        <a:pt x="567" y="542"/>
                      </a:lnTo>
                      <a:lnTo>
                        <a:pt x="561" y="542"/>
                      </a:lnTo>
                      <a:lnTo>
                        <a:pt x="562" y="546"/>
                      </a:lnTo>
                      <a:lnTo>
                        <a:pt x="572" y="549"/>
                      </a:lnTo>
                      <a:lnTo>
                        <a:pt x="591" y="542"/>
                      </a:lnTo>
                      <a:lnTo>
                        <a:pt x="578" y="558"/>
                      </a:lnTo>
                      <a:lnTo>
                        <a:pt x="572" y="562"/>
                      </a:lnTo>
                      <a:lnTo>
                        <a:pt x="553" y="558"/>
                      </a:lnTo>
                      <a:lnTo>
                        <a:pt x="548" y="553"/>
                      </a:lnTo>
                      <a:lnTo>
                        <a:pt x="547" y="546"/>
                      </a:lnTo>
                      <a:lnTo>
                        <a:pt x="540" y="547"/>
                      </a:lnTo>
                      <a:lnTo>
                        <a:pt x="529" y="557"/>
                      </a:lnTo>
                      <a:lnTo>
                        <a:pt x="524" y="574"/>
                      </a:lnTo>
                      <a:lnTo>
                        <a:pt x="514" y="581"/>
                      </a:lnTo>
                      <a:lnTo>
                        <a:pt x="513" y="591"/>
                      </a:lnTo>
                      <a:lnTo>
                        <a:pt x="520" y="591"/>
                      </a:lnTo>
                      <a:lnTo>
                        <a:pt x="519" y="598"/>
                      </a:lnTo>
                      <a:lnTo>
                        <a:pt x="518" y="603"/>
                      </a:lnTo>
                      <a:lnTo>
                        <a:pt x="509" y="607"/>
                      </a:lnTo>
                      <a:lnTo>
                        <a:pt x="504" y="625"/>
                      </a:lnTo>
                      <a:lnTo>
                        <a:pt x="497" y="624"/>
                      </a:lnTo>
                      <a:lnTo>
                        <a:pt x="491" y="628"/>
                      </a:lnTo>
                      <a:lnTo>
                        <a:pt x="484" y="629"/>
                      </a:lnTo>
                      <a:lnTo>
                        <a:pt x="476" y="640"/>
                      </a:lnTo>
                      <a:lnTo>
                        <a:pt x="482" y="650"/>
                      </a:lnTo>
                      <a:lnTo>
                        <a:pt x="478" y="654"/>
                      </a:lnTo>
                      <a:lnTo>
                        <a:pt x="467" y="656"/>
                      </a:lnTo>
                      <a:lnTo>
                        <a:pt x="467" y="666"/>
                      </a:lnTo>
                      <a:lnTo>
                        <a:pt x="456" y="667"/>
                      </a:lnTo>
                      <a:lnTo>
                        <a:pt x="459" y="673"/>
                      </a:lnTo>
                      <a:lnTo>
                        <a:pt x="454" y="677"/>
                      </a:lnTo>
                      <a:lnTo>
                        <a:pt x="452" y="686"/>
                      </a:lnTo>
                      <a:lnTo>
                        <a:pt x="465" y="688"/>
                      </a:lnTo>
                      <a:lnTo>
                        <a:pt x="462" y="694"/>
                      </a:lnTo>
                      <a:lnTo>
                        <a:pt x="454" y="699"/>
                      </a:lnTo>
                      <a:lnTo>
                        <a:pt x="448" y="694"/>
                      </a:lnTo>
                      <a:lnTo>
                        <a:pt x="448" y="697"/>
                      </a:lnTo>
                      <a:lnTo>
                        <a:pt x="448" y="711"/>
                      </a:lnTo>
                      <a:lnTo>
                        <a:pt x="454" y="720"/>
                      </a:lnTo>
                      <a:lnTo>
                        <a:pt x="459" y="713"/>
                      </a:lnTo>
                      <a:lnTo>
                        <a:pt x="463" y="716"/>
                      </a:lnTo>
                      <a:lnTo>
                        <a:pt x="461" y="726"/>
                      </a:lnTo>
                      <a:lnTo>
                        <a:pt x="440" y="729"/>
                      </a:lnTo>
                      <a:lnTo>
                        <a:pt x="436" y="734"/>
                      </a:lnTo>
                      <a:lnTo>
                        <a:pt x="435" y="748"/>
                      </a:lnTo>
                      <a:lnTo>
                        <a:pt x="427" y="754"/>
                      </a:lnTo>
                      <a:lnTo>
                        <a:pt x="418" y="757"/>
                      </a:lnTo>
                      <a:lnTo>
                        <a:pt x="412" y="772"/>
                      </a:lnTo>
                      <a:lnTo>
                        <a:pt x="420" y="770"/>
                      </a:lnTo>
                      <a:lnTo>
                        <a:pt x="429" y="762"/>
                      </a:lnTo>
                      <a:lnTo>
                        <a:pt x="440" y="757"/>
                      </a:lnTo>
                      <a:lnTo>
                        <a:pt x="440" y="767"/>
                      </a:lnTo>
                      <a:lnTo>
                        <a:pt x="446" y="779"/>
                      </a:lnTo>
                      <a:lnTo>
                        <a:pt x="427" y="773"/>
                      </a:lnTo>
                      <a:lnTo>
                        <a:pt x="425" y="781"/>
                      </a:lnTo>
                      <a:lnTo>
                        <a:pt x="429" y="785"/>
                      </a:lnTo>
                      <a:lnTo>
                        <a:pt x="423" y="790"/>
                      </a:lnTo>
                      <a:lnTo>
                        <a:pt x="420" y="796"/>
                      </a:lnTo>
                      <a:lnTo>
                        <a:pt x="423" y="806"/>
                      </a:lnTo>
                      <a:lnTo>
                        <a:pt x="419" y="808"/>
                      </a:lnTo>
                      <a:lnTo>
                        <a:pt x="413" y="805"/>
                      </a:lnTo>
                      <a:lnTo>
                        <a:pt x="409" y="811"/>
                      </a:lnTo>
                      <a:lnTo>
                        <a:pt x="412" y="821"/>
                      </a:lnTo>
                      <a:lnTo>
                        <a:pt x="418" y="826"/>
                      </a:lnTo>
                      <a:lnTo>
                        <a:pt x="420" y="845"/>
                      </a:lnTo>
                      <a:lnTo>
                        <a:pt x="413" y="837"/>
                      </a:lnTo>
                      <a:lnTo>
                        <a:pt x="406" y="834"/>
                      </a:lnTo>
                      <a:lnTo>
                        <a:pt x="400" y="821"/>
                      </a:lnTo>
                      <a:lnTo>
                        <a:pt x="401" y="838"/>
                      </a:lnTo>
                      <a:lnTo>
                        <a:pt x="397" y="844"/>
                      </a:lnTo>
                      <a:lnTo>
                        <a:pt x="391" y="847"/>
                      </a:lnTo>
                      <a:lnTo>
                        <a:pt x="387" y="856"/>
                      </a:lnTo>
                      <a:lnTo>
                        <a:pt x="392" y="859"/>
                      </a:lnTo>
                      <a:lnTo>
                        <a:pt x="398" y="856"/>
                      </a:lnTo>
                      <a:lnTo>
                        <a:pt x="403" y="848"/>
                      </a:lnTo>
                      <a:lnTo>
                        <a:pt x="405" y="851"/>
                      </a:lnTo>
                      <a:lnTo>
                        <a:pt x="403" y="856"/>
                      </a:lnTo>
                      <a:lnTo>
                        <a:pt x="403" y="864"/>
                      </a:lnTo>
                      <a:lnTo>
                        <a:pt x="406" y="871"/>
                      </a:lnTo>
                      <a:lnTo>
                        <a:pt x="398" y="877"/>
                      </a:lnTo>
                      <a:lnTo>
                        <a:pt x="387" y="872"/>
                      </a:lnTo>
                      <a:lnTo>
                        <a:pt x="382" y="880"/>
                      </a:lnTo>
                      <a:lnTo>
                        <a:pt x="376" y="876"/>
                      </a:lnTo>
                      <a:lnTo>
                        <a:pt x="369" y="886"/>
                      </a:lnTo>
                      <a:lnTo>
                        <a:pt x="368" y="896"/>
                      </a:lnTo>
                      <a:lnTo>
                        <a:pt x="360" y="902"/>
                      </a:lnTo>
                      <a:lnTo>
                        <a:pt x="352" y="904"/>
                      </a:lnTo>
                      <a:lnTo>
                        <a:pt x="347" y="925"/>
                      </a:lnTo>
                      <a:lnTo>
                        <a:pt x="357" y="921"/>
                      </a:lnTo>
                      <a:lnTo>
                        <a:pt x="366" y="915"/>
                      </a:lnTo>
                      <a:lnTo>
                        <a:pt x="370" y="919"/>
                      </a:lnTo>
                      <a:lnTo>
                        <a:pt x="353" y="926"/>
                      </a:lnTo>
                      <a:lnTo>
                        <a:pt x="353" y="937"/>
                      </a:lnTo>
                      <a:lnTo>
                        <a:pt x="355" y="948"/>
                      </a:lnTo>
                      <a:lnTo>
                        <a:pt x="352" y="955"/>
                      </a:lnTo>
                      <a:lnTo>
                        <a:pt x="341" y="958"/>
                      </a:lnTo>
                      <a:lnTo>
                        <a:pt x="327" y="947"/>
                      </a:lnTo>
                      <a:lnTo>
                        <a:pt x="323" y="947"/>
                      </a:lnTo>
                      <a:lnTo>
                        <a:pt x="315" y="962"/>
                      </a:lnTo>
                      <a:lnTo>
                        <a:pt x="305" y="969"/>
                      </a:lnTo>
                      <a:lnTo>
                        <a:pt x="304" y="976"/>
                      </a:lnTo>
                      <a:lnTo>
                        <a:pt x="296" y="980"/>
                      </a:lnTo>
                      <a:lnTo>
                        <a:pt x="280" y="1006"/>
                      </a:lnTo>
                      <a:lnTo>
                        <a:pt x="277" y="1012"/>
                      </a:lnTo>
                      <a:lnTo>
                        <a:pt x="280" y="1022"/>
                      </a:lnTo>
                      <a:lnTo>
                        <a:pt x="280" y="1026"/>
                      </a:lnTo>
                      <a:lnTo>
                        <a:pt x="258" y="1038"/>
                      </a:lnTo>
                      <a:lnTo>
                        <a:pt x="258" y="1048"/>
                      </a:lnTo>
                      <a:lnTo>
                        <a:pt x="263" y="1053"/>
                      </a:lnTo>
                      <a:lnTo>
                        <a:pt x="274" y="1048"/>
                      </a:lnTo>
                      <a:lnTo>
                        <a:pt x="269" y="1064"/>
                      </a:lnTo>
                      <a:lnTo>
                        <a:pt x="277" y="1075"/>
                      </a:lnTo>
                      <a:lnTo>
                        <a:pt x="283" y="1079"/>
                      </a:lnTo>
                      <a:lnTo>
                        <a:pt x="320" y="1052"/>
                      </a:lnTo>
                      <a:lnTo>
                        <a:pt x="342" y="1042"/>
                      </a:lnTo>
                      <a:lnTo>
                        <a:pt x="347" y="1036"/>
                      </a:lnTo>
                      <a:lnTo>
                        <a:pt x="352" y="1038"/>
                      </a:lnTo>
                      <a:lnTo>
                        <a:pt x="348" y="1044"/>
                      </a:lnTo>
                      <a:lnTo>
                        <a:pt x="335" y="1052"/>
                      </a:lnTo>
                      <a:lnTo>
                        <a:pt x="327" y="1053"/>
                      </a:lnTo>
                      <a:lnTo>
                        <a:pt x="316" y="1060"/>
                      </a:lnTo>
                      <a:lnTo>
                        <a:pt x="307" y="1068"/>
                      </a:lnTo>
                      <a:lnTo>
                        <a:pt x="314" y="1075"/>
                      </a:lnTo>
                      <a:lnTo>
                        <a:pt x="312" y="1079"/>
                      </a:lnTo>
                      <a:lnTo>
                        <a:pt x="295" y="1086"/>
                      </a:lnTo>
                      <a:lnTo>
                        <a:pt x="285" y="1086"/>
                      </a:lnTo>
                      <a:lnTo>
                        <a:pt x="282" y="1090"/>
                      </a:lnTo>
                      <a:lnTo>
                        <a:pt x="284" y="1096"/>
                      </a:lnTo>
                      <a:lnTo>
                        <a:pt x="280" y="1097"/>
                      </a:lnTo>
                      <a:lnTo>
                        <a:pt x="271" y="1096"/>
                      </a:lnTo>
                      <a:lnTo>
                        <a:pt x="271" y="1086"/>
                      </a:lnTo>
                      <a:lnTo>
                        <a:pt x="263" y="1071"/>
                      </a:lnTo>
                      <a:lnTo>
                        <a:pt x="258" y="1066"/>
                      </a:lnTo>
                      <a:lnTo>
                        <a:pt x="253" y="1066"/>
                      </a:lnTo>
                      <a:lnTo>
                        <a:pt x="250" y="1073"/>
                      </a:lnTo>
                      <a:lnTo>
                        <a:pt x="242" y="1074"/>
                      </a:lnTo>
                      <a:lnTo>
                        <a:pt x="236" y="1080"/>
                      </a:lnTo>
                      <a:lnTo>
                        <a:pt x="235" y="1087"/>
                      </a:lnTo>
                      <a:lnTo>
                        <a:pt x="241" y="1092"/>
                      </a:lnTo>
                      <a:lnTo>
                        <a:pt x="242" y="1097"/>
                      </a:lnTo>
                      <a:lnTo>
                        <a:pt x="231" y="1103"/>
                      </a:lnTo>
                      <a:lnTo>
                        <a:pt x="228" y="1097"/>
                      </a:lnTo>
                      <a:lnTo>
                        <a:pt x="228" y="1089"/>
                      </a:lnTo>
                      <a:lnTo>
                        <a:pt x="225" y="1082"/>
                      </a:lnTo>
                      <a:lnTo>
                        <a:pt x="198" y="1093"/>
                      </a:lnTo>
                      <a:lnTo>
                        <a:pt x="194" y="1098"/>
                      </a:lnTo>
                      <a:lnTo>
                        <a:pt x="190" y="1109"/>
                      </a:lnTo>
                      <a:lnTo>
                        <a:pt x="183" y="1108"/>
                      </a:lnTo>
                      <a:lnTo>
                        <a:pt x="185" y="1116"/>
                      </a:lnTo>
                      <a:lnTo>
                        <a:pt x="183" y="1119"/>
                      </a:lnTo>
                      <a:lnTo>
                        <a:pt x="175" y="1120"/>
                      </a:lnTo>
                      <a:lnTo>
                        <a:pt x="175" y="1117"/>
                      </a:lnTo>
                      <a:lnTo>
                        <a:pt x="174" y="1112"/>
                      </a:lnTo>
                      <a:lnTo>
                        <a:pt x="169" y="1113"/>
                      </a:lnTo>
                      <a:lnTo>
                        <a:pt x="166" y="1117"/>
                      </a:lnTo>
                      <a:lnTo>
                        <a:pt x="167" y="1122"/>
                      </a:lnTo>
                      <a:lnTo>
                        <a:pt x="166" y="1124"/>
                      </a:lnTo>
                      <a:lnTo>
                        <a:pt x="156" y="1124"/>
                      </a:lnTo>
                      <a:lnTo>
                        <a:pt x="143" y="1132"/>
                      </a:lnTo>
                      <a:lnTo>
                        <a:pt x="140" y="1145"/>
                      </a:lnTo>
                      <a:lnTo>
                        <a:pt x="135" y="1156"/>
                      </a:lnTo>
                      <a:lnTo>
                        <a:pt x="128" y="1151"/>
                      </a:lnTo>
                      <a:lnTo>
                        <a:pt x="118" y="1150"/>
                      </a:lnTo>
                      <a:lnTo>
                        <a:pt x="110" y="1157"/>
                      </a:lnTo>
                      <a:lnTo>
                        <a:pt x="107" y="1163"/>
                      </a:lnTo>
                      <a:lnTo>
                        <a:pt x="117" y="1171"/>
                      </a:lnTo>
                      <a:lnTo>
                        <a:pt x="111" y="1177"/>
                      </a:lnTo>
                      <a:lnTo>
                        <a:pt x="121" y="1178"/>
                      </a:lnTo>
                      <a:lnTo>
                        <a:pt x="132" y="1176"/>
                      </a:lnTo>
                      <a:lnTo>
                        <a:pt x="137" y="1182"/>
                      </a:lnTo>
                      <a:lnTo>
                        <a:pt x="142" y="1184"/>
                      </a:lnTo>
                      <a:lnTo>
                        <a:pt x="135" y="1193"/>
                      </a:lnTo>
                      <a:lnTo>
                        <a:pt x="138" y="1199"/>
                      </a:lnTo>
                      <a:lnTo>
                        <a:pt x="131" y="1195"/>
                      </a:lnTo>
                      <a:lnTo>
                        <a:pt x="122" y="1195"/>
                      </a:lnTo>
                      <a:lnTo>
                        <a:pt x="99" y="1192"/>
                      </a:lnTo>
                      <a:lnTo>
                        <a:pt x="91" y="1193"/>
                      </a:lnTo>
                      <a:lnTo>
                        <a:pt x="86" y="1197"/>
                      </a:lnTo>
                      <a:lnTo>
                        <a:pt x="80" y="1195"/>
                      </a:lnTo>
                      <a:lnTo>
                        <a:pt x="74" y="1200"/>
                      </a:lnTo>
                      <a:lnTo>
                        <a:pt x="75" y="1203"/>
                      </a:lnTo>
                      <a:lnTo>
                        <a:pt x="81" y="1205"/>
                      </a:lnTo>
                      <a:lnTo>
                        <a:pt x="75" y="1208"/>
                      </a:lnTo>
                      <a:lnTo>
                        <a:pt x="75" y="1214"/>
                      </a:lnTo>
                      <a:lnTo>
                        <a:pt x="83" y="1213"/>
                      </a:lnTo>
                      <a:lnTo>
                        <a:pt x="89" y="1210"/>
                      </a:lnTo>
                      <a:lnTo>
                        <a:pt x="81" y="1220"/>
                      </a:lnTo>
                      <a:lnTo>
                        <a:pt x="81" y="1227"/>
                      </a:lnTo>
                      <a:lnTo>
                        <a:pt x="86" y="1243"/>
                      </a:lnTo>
                      <a:lnTo>
                        <a:pt x="83" y="1245"/>
                      </a:lnTo>
                      <a:lnTo>
                        <a:pt x="78" y="1230"/>
                      </a:lnTo>
                      <a:lnTo>
                        <a:pt x="74" y="1224"/>
                      </a:lnTo>
                      <a:lnTo>
                        <a:pt x="64" y="1230"/>
                      </a:lnTo>
                      <a:lnTo>
                        <a:pt x="59" y="1238"/>
                      </a:lnTo>
                      <a:lnTo>
                        <a:pt x="56" y="1248"/>
                      </a:lnTo>
                      <a:lnTo>
                        <a:pt x="61" y="1253"/>
                      </a:lnTo>
                      <a:lnTo>
                        <a:pt x="62" y="1259"/>
                      </a:lnTo>
                      <a:lnTo>
                        <a:pt x="53" y="1253"/>
                      </a:lnTo>
                      <a:lnTo>
                        <a:pt x="50" y="1246"/>
                      </a:lnTo>
                      <a:lnTo>
                        <a:pt x="41" y="1248"/>
                      </a:lnTo>
                      <a:lnTo>
                        <a:pt x="27" y="1248"/>
                      </a:lnTo>
                      <a:lnTo>
                        <a:pt x="27" y="1254"/>
                      </a:lnTo>
                      <a:lnTo>
                        <a:pt x="29" y="1259"/>
                      </a:lnTo>
                      <a:lnTo>
                        <a:pt x="13" y="1247"/>
                      </a:lnTo>
                      <a:lnTo>
                        <a:pt x="9" y="1251"/>
                      </a:lnTo>
                      <a:lnTo>
                        <a:pt x="15" y="1265"/>
                      </a:lnTo>
                      <a:lnTo>
                        <a:pt x="11" y="1272"/>
                      </a:lnTo>
                      <a:lnTo>
                        <a:pt x="13" y="1274"/>
                      </a:lnTo>
                      <a:lnTo>
                        <a:pt x="41" y="1274"/>
                      </a:lnTo>
                      <a:lnTo>
                        <a:pt x="67" y="1268"/>
                      </a:lnTo>
                      <a:lnTo>
                        <a:pt x="51" y="1275"/>
                      </a:lnTo>
                      <a:lnTo>
                        <a:pt x="53" y="1279"/>
                      </a:lnTo>
                      <a:lnTo>
                        <a:pt x="65" y="1279"/>
                      </a:lnTo>
                      <a:lnTo>
                        <a:pt x="74" y="1275"/>
                      </a:lnTo>
                      <a:lnTo>
                        <a:pt x="77" y="1278"/>
                      </a:lnTo>
                      <a:lnTo>
                        <a:pt x="67" y="1284"/>
                      </a:lnTo>
                      <a:lnTo>
                        <a:pt x="52" y="1286"/>
                      </a:lnTo>
                      <a:lnTo>
                        <a:pt x="36" y="1286"/>
                      </a:lnTo>
                      <a:lnTo>
                        <a:pt x="30" y="1281"/>
                      </a:lnTo>
                      <a:lnTo>
                        <a:pt x="24" y="1281"/>
                      </a:lnTo>
                      <a:lnTo>
                        <a:pt x="13" y="1291"/>
                      </a:lnTo>
                      <a:lnTo>
                        <a:pt x="11" y="1296"/>
                      </a:lnTo>
                      <a:lnTo>
                        <a:pt x="4" y="1295"/>
                      </a:lnTo>
                      <a:lnTo>
                        <a:pt x="2" y="1297"/>
                      </a:lnTo>
                      <a:lnTo>
                        <a:pt x="0" y="1305"/>
                      </a:lnTo>
                      <a:lnTo>
                        <a:pt x="16" y="1310"/>
                      </a:lnTo>
                      <a:lnTo>
                        <a:pt x="15" y="1316"/>
                      </a:lnTo>
                      <a:lnTo>
                        <a:pt x="15" y="1322"/>
                      </a:lnTo>
                      <a:lnTo>
                        <a:pt x="10" y="1327"/>
                      </a:lnTo>
                      <a:lnTo>
                        <a:pt x="3" y="1335"/>
                      </a:lnTo>
                      <a:lnTo>
                        <a:pt x="5" y="1343"/>
                      </a:lnTo>
                      <a:lnTo>
                        <a:pt x="3" y="1346"/>
                      </a:lnTo>
                      <a:lnTo>
                        <a:pt x="3" y="1354"/>
                      </a:lnTo>
                      <a:lnTo>
                        <a:pt x="7" y="1358"/>
                      </a:lnTo>
                      <a:lnTo>
                        <a:pt x="7" y="1365"/>
                      </a:lnTo>
                      <a:lnTo>
                        <a:pt x="22" y="1367"/>
                      </a:lnTo>
                      <a:lnTo>
                        <a:pt x="53" y="1356"/>
                      </a:lnTo>
                      <a:lnTo>
                        <a:pt x="59" y="1360"/>
                      </a:lnTo>
                      <a:lnTo>
                        <a:pt x="72" y="1360"/>
                      </a:lnTo>
                      <a:lnTo>
                        <a:pt x="74" y="1349"/>
                      </a:lnTo>
                      <a:lnTo>
                        <a:pt x="83" y="1333"/>
                      </a:lnTo>
                      <a:lnTo>
                        <a:pt x="85" y="1343"/>
                      </a:lnTo>
                      <a:lnTo>
                        <a:pt x="81" y="1356"/>
                      </a:lnTo>
                      <a:lnTo>
                        <a:pt x="88" y="1359"/>
                      </a:lnTo>
                      <a:lnTo>
                        <a:pt x="99" y="1359"/>
                      </a:lnTo>
                      <a:lnTo>
                        <a:pt x="106" y="1356"/>
                      </a:lnTo>
                      <a:lnTo>
                        <a:pt x="111" y="1360"/>
                      </a:lnTo>
                      <a:lnTo>
                        <a:pt x="122" y="1348"/>
                      </a:lnTo>
                      <a:lnTo>
                        <a:pt x="126" y="1324"/>
                      </a:lnTo>
                      <a:lnTo>
                        <a:pt x="138" y="1317"/>
                      </a:lnTo>
                      <a:lnTo>
                        <a:pt x="139" y="1322"/>
                      </a:lnTo>
                      <a:lnTo>
                        <a:pt x="131" y="1338"/>
                      </a:lnTo>
                      <a:lnTo>
                        <a:pt x="129" y="1349"/>
                      </a:lnTo>
                      <a:lnTo>
                        <a:pt x="127" y="1354"/>
                      </a:lnTo>
                      <a:lnTo>
                        <a:pt x="133" y="1353"/>
                      </a:lnTo>
                      <a:lnTo>
                        <a:pt x="140" y="1349"/>
                      </a:lnTo>
                      <a:lnTo>
                        <a:pt x="145" y="1351"/>
                      </a:lnTo>
                      <a:lnTo>
                        <a:pt x="131" y="1362"/>
                      </a:lnTo>
                      <a:lnTo>
                        <a:pt x="113" y="1369"/>
                      </a:lnTo>
                      <a:lnTo>
                        <a:pt x="111" y="1378"/>
                      </a:lnTo>
                      <a:lnTo>
                        <a:pt x="118" y="1385"/>
                      </a:lnTo>
                      <a:lnTo>
                        <a:pt x="105" y="1393"/>
                      </a:lnTo>
                      <a:lnTo>
                        <a:pt x="105" y="1383"/>
                      </a:lnTo>
                      <a:lnTo>
                        <a:pt x="101" y="1376"/>
                      </a:lnTo>
                      <a:lnTo>
                        <a:pt x="91" y="1369"/>
                      </a:lnTo>
                      <a:lnTo>
                        <a:pt x="81" y="1369"/>
                      </a:lnTo>
                      <a:lnTo>
                        <a:pt x="68" y="1372"/>
                      </a:lnTo>
                      <a:lnTo>
                        <a:pt x="57" y="1370"/>
                      </a:lnTo>
                      <a:lnTo>
                        <a:pt x="47" y="1371"/>
                      </a:lnTo>
                      <a:lnTo>
                        <a:pt x="37" y="1370"/>
                      </a:lnTo>
                      <a:lnTo>
                        <a:pt x="29" y="1378"/>
                      </a:lnTo>
                      <a:lnTo>
                        <a:pt x="10" y="1373"/>
                      </a:lnTo>
                      <a:lnTo>
                        <a:pt x="5" y="1386"/>
                      </a:lnTo>
                      <a:lnTo>
                        <a:pt x="4" y="1397"/>
                      </a:lnTo>
                      <a:lnTo>
                        <a:pt x="14" y="1397"/>
                      </a:lnTo>
                      <a:lnTo>
                        <a:pt x="18" y="1396"/>
                      </a:lnTo>
                      <a:lnTo>
                        <a:pt x="18" y="1410"/>
                      </a:lnTo>
                      <a:lnTo>
                        <a:pt x="9" y="1407"/>
                      </a:lnTo>
                      <a:lnTo>
                        <a:pt x="3" y="1401"/>
                      </a:lnTo>
                      <a:lnTo>
                        <a:pt x="2" y="1403"/>
                      </a:lnTo>
                      <a:lnTo>
                        <a:pt x="0" y="1403"/>
                      </a:lnTo>
                      <a:lnTo>
                        <a:pt x="0" y="1407"/>
                      </a:lnTo>
                      <a:lnTo>
                        <a:pt x="10" y="1425"/>
                      </a:lnTo>
                      <a:lnTo>
                        <a:pt x="16" y="1426"/>
                      </a:lnTo>
                      <a:lnTo>
                        <a:pt x="30" y="1418"/>
                      </a:lnTo>
                      <a:lnTo>
                        <a:pt x="38" y="1415"/>
                      </a:lnTo>
                      <a:lnTo>
                        <a:pt x="25" y="1429"/>
                      </a:lnTo>
                      <a:lnTo>
                        <a:pt x="20" y="1436"/>
                      </a:lnTo>
                      <a:lnTo>
                        <a:pt x="24" y="1440"/>
                      </a:lnTo>
                      <a:lnTo>
                        <a:pt x="14" y="1446"/>
                      </a:lnTo>
                      <a:lnTo>
                        <a:pt x="9" y="1452"/>
                      </a:lnTo>
                      <a:lnTo>
                        <a:pt x="10" y="1461"/>
                      </a:lnTo>
                      <a:lnTo>
                        <a:pt x="15" y="1466"/>
                      </a:lnTo>
                      <a:lnTo>
                        <a:pt x="18" y="1472"/>
                      </a:lnTo>
                      <a:lnTo>
                        <a:pt x="24" y="1467"/>
                      </a:lnTo>
                      <a:lnTo>
                        <a:pt x="30" y="1461"/>
                      </a:lnTo>
                      <a:lnTo>
                        <a:pt x="30" y="1469"/>
                      </a:lnTo>
                      <a:lnTo>
                        <a:pt x="38" y="1483"/>
                      </a:lnTo>
                      <a:lnTo>
                        <a:pt x="31" y="1484"/>
                      </a:lnTo>
                      <a:lnTo>
                        <a:pt x="22" y="1490"/>
                      </a:lnTo>
                      <a:lnTo>
                        <a:pt x="22" y="1495"/>
                      </a:lnTo>
                      <a:lnTo>
                        <a:pt x="27" y="1499"/>
                      </a:lnTo>
                      <a:lnTo>
                        <a:pt x="37" y="1493"/>
                      </a:lnTo>
                      <a:lnTo>
                        <a:pt x="43" y="1482"/>
                      </a:lnTo>
                      <a:lnTo>
                        <a:pt x="45" y="1469"/>
                      </a:lnTo>
                      <a:lnTo>
                        <a:pt x="53" y="1463"/>
                      </a:lnTo>
                      <a:lnTo>
                        <a:pt x="63" y="1451"/>
                      </a:lnTo>
                      <a:lnTo>
                        <a:pt x="73" y="1431"/>
                      </a:lnTo>
                      <a:lnTo>
                        <a:pt x="83" y="1423"/>
                      </a:lnTo>
                      <a:lnTo>
                        <a:pt x="88" y="1428"/>
                      </a:lnTo>
                      <a:lnTo>
                        <a:pt x="88" y="1431"/>
                      </a:lnTo>
                      <a:lnTo>
                        <a:pt x="100" y="1429"/>
                      </a:lnTo>
                      <a:lnTo>
                        <a:pt x="110" y="1430"/>
                      </a:lnTo>
                      <a:lnTo>
                        <a:pt x="94" y="1437"/>
                      </a:lnTo>
                      <a:lnTo>
                        <a:pt x="91" y="1448"/>
                      </a:lnTo>
                      <a:lnTo>
                        <a:pt x="89" y="1455"/>
                      </a:lnTo>
                      <a:lnTo>
                        <a:pt x="88" y="1443"/>
                      </a:lnTo>
                      <a:lnTo>
                        <a:pt x="83" y="1442"/>
                      </a:lnTo>
                      <a:lnTo>
                        <a:pt x="74" y="1456"/>
                      </a:lnTo>
                      <a:lnTo>
                        <a:pt x="64" y="1467"/>
                      </a:lnTo>
                      <a:lnTo>
                        <a:pt x="70" y="1472"/>
                      </a:lnTo>
                      <a:lnTo>
                        <a:pt x="70" y="1475"/>
                      </a:lnTo>
                      <a:lnTo>
                        <a:pt x="59" y="1482"/>
                      </a:lnTo>
                      <a:lnTo>
                        <a:pt x="40" y="1506"/>
                      </a:lnTo>
                      <a:lnTo>
                        <a:pt x="47" y="1511"/>
                      </a:lnTo>
                      <a:lnTo>
                        <a:pt x="67" y="1511"/>
                      </a:lnTo>
                      <a:lnTo>
                        <a:pt x="72" y="1506"/>
                      </a:lnTo>
                      <a:lnTo>
                        <a:pt x="74" y="1510"/>
                      </a:lnTo>
                      <a:lnTo>
                        <a:pt x="53" y="1518"/>
                      </a:lnTo>
                      <a:lnTo>
                        <a:pt x="48" y="1525"/>
                      </a:lnTo>
                      <a:lnTo>
                        <a:pt x="47" y="1528"/>
                      </a:lnTo>
                      <a:lnTo>
                        <a:pt x="37" y="1528"/>
                      </a:lnTo>
                      <a:lnTo>
                        <a:pt x="32" y="1531"/>
                      </a:lnTo>
                      <a:lnTo>
                        <a:pt x="26" y="1528"/>
                      </a:lnTo>
                      <a:lnTo>
                        <a:pt x="18" y="1539"/>
                      </a:lnTo>
                      <a:lnTo>
                        <a:pt x="13" y="1549"/>
                      </a:lnTo>
                      <a:lnTo>
                        <a:pt x="13" y="1558"/>
                      </a:lnTo>
                      <a:lnTo>
                        <a:pt x="16" y="1560"/>
                      </a:lnTo>
                      <a:lnTo>
                        <a:pt x="18" y="1564"/>
                      </a:lnTo>
                      <a:lnTo>
                        <a:pt x="26" y="1563"/>
                      </a:lnTo>
                      <a:lnTo>
                        <a:pt x="30" y="1554"/>
                      </a:lnTo>
                      <a:lnTo>
                        <a:pt x="32" y="1563"/>
                      </a:lnTo>
                      <a:lnTo>
                        <a:pt x="40" y="1563"/>
                      </a:lnTo>
                      <a:lnTo>
                        <a:pt x="42" y="1556"/>
                      </a:lnTo>
                      <a:lnTo>
                        <a:pt x="41" y="1550"/>
                      </a:lnTo>
                      <a:lnTo>
                        <a:pt x="48" y="1555"/>
                      </a:lnTo>
                      <a:lnTo>
                        <a:pt x="63" y="1547"/>
                      </a:lnTo>
                      <a:lnTo>
                        <a:pt x="68" y="1541"/>
                      </a:lnTo>
                      <a:lnTo>
                        <a:pt x="73" y="1544"/>
                      </a:lnTo>
                      <a:lnTo>
                        <a:pt x="58" y="1561"/>
                      </a:lnTo>
                      <a:lnTo>
                        <a:pt x="64" y="1561"/>
                      </a:lnTo>
                      <a:lnTo>
                        <a:pt x="64" y="1571"/>
                      </a:lnTo>
                      <a:lnTo>
                        <a:pt x="58" y="1580"/>
                      </a:lnTo>
                      <a:lnTo>
                        <a:pt x="56" y="1587"/>
                      </a:lnTo>
                      <a:lnTo>
                        <a:pt x="50" y="1593"/>
                      </a:lnTo>
                      <a:lnTo>
                        <a:pt x="51" y="1599"/>
                      </a:lnTo>
                      <a:lnTo>
                        <a:pt x="51" y="1604"/>
                      </a:lnTo>
                      <a:lnTo>
                        <a:pt x="45" y="1603"/>
                      </a:lnTo>
                      <a:lnTo>
                        <a:pt x="40" y="1606"/>
                      </a:lnTo>
                      <a:lnTo>
                        <a:pt x="36" y="1598"/>
                      </a:lnTo>
                      <a:lnTo>
                        <a:pt x="32" y="1598"/>
                      </a:lnTo>
                      <a:lnTo>
                        <a:pt x="25" y="1630"/>
                      </a:lnTo>
                      <a:lnTo>
                        <a:pt x="38" y="1647"/>
                      </a:lnTo>
                      <a:lnTo>
                        <a:pt x="59" y="1666"/>
                      </a:lnTo>
                      <a:lnTo>
                        <a:pt x="74" y="1674"/>
                      </a:lnTo>
                      <a:lnTo>
                        <a:pt x="85" y="1677"/>
                      </a:lnTo>
                      <a:lnTo>
                        <a:pt x="92" y="1665"/>
                      </a:lnTo>
                      <a:lnTo>
                        <a:pt x="92" y="1682"/>
                      </a:lnTo>
                      <a:lnTo>
                        <a:pt x="90" y="1694"/>
                      </a:lnTo>
                      <a:lnTo>
                        <a:pt x="96" y="1689"/>
                      </a:lnTo>
                      <a:lnTo>
                        <a:pt x="106" y="1695"/>
                      </a:lnTo>
                      <a:lnTo>
                        <a:pt x="110" y="1685"/>
                      </a:lnTo>
                      <a:lnTo>
                        <a:pt x="124" y="1687"/>
                      </a:lnTo>
                      <a:lnTo>
                        <a:pt x="117" y="1695"/>
                      </a:lnTo>
                      <a:lnTo>
                        <a:pt x="134" y="1701"/>
                      </a:lnTo>
                      <a:lnTo>
                        <a:pt x="145" y="1697"/>
                      </a:lnTo>
                      <a:lnTo>
                        <a:pt x="158" y="1687"/>
                      </a:lnTo>
                      <a:lnTo>
                        <a:pt x="163" y="1673"/>
                      </a:lnTo>
                      <a:lnTo>
                        <a:pt x="170" y="1684"/>
                      </a:lnTo>
                      <a:lnTo>
                        <a:pt x="190" y="1671"/>
                      </a:lnTo>
                      <a:lnTo>
                        <a:pt x="210" y="1644"/>
                      </a:lnTo>
                      <a:lnTo>
                        <a:pt x="221" y="1638"/>
                      </a:lnTo>
                      <a:lnTo>
                        <a:pt x="225" y="1627"/>
                      </a:lnTo>
                      <a:lnTo>
                        <a:pt x="231" y="1622"/>
                      </a:lnTo>
                      <a:lnTo>
                        <a:pt x="234" y="1615"/>
                      </a:lnTo>
                      <a:lnTo>
                        <a:pt x="251" y="1597"/>
                      </a:lnTo>
                      <a:lnTo>
                        <a:pt x="249" y="1590"/>
                      </a:lnTo>
                      <a:lnTo>
                        <a:pt x="261" y="1597"/>
                      </a:lnTo>
                      <a:lnTo>
                        <a:pt x="274" y="1597"/>
                      </a:lnTo>
                      <a:lnTo>
                        <a:pt x="282" y="1593"/>
                      </a:lnTo>
                      <a:lnTo>
                        <a:pt x="285" y="1581"/>
                      </a:lnTo>
                      <a:lnTo>
                        <a:pt x="287" y="1574"/>
                      </a:lnTo>
                      <a:lnTo>
                        <a:pt x="294" y="1566"/>
                      </a:lnTo>
                      <a:lnTo>
                        <a:pt x="293" y="1556"/>
                      </a:lnTo>
                      <a:lnTo>
                        <a:pt x="287" y="1549"/>
                      </a:lnTo>
                      <a:lnTo>
                        <a:pt x="283" y="1541"/>
                      </a:lnTo>
                      <a:lnTo>
                        <a:pt x="285" y="1538"/>
                      </a:lnTo>
                      <a:lnTo>
                        <a:pt x="287" y="1533"/>
                      </a:lnTo>
                      <a:lnTo>
                        <a:pt x="284" y="1522"/>
                      </a:lnTo>
                      <a:lnTo>
                        <a:pt x="289" y="1526"/>
                      </a:lnTo>
                      <a:lnTo>
                        <a:pt x="293" y="1533"/>
                      </a:lnTo>
                      <a:lnTo>
                        <a:pt x="293" y="1541"/>
                      </a:lnTo>
                      <a:lnTo>
                        <a:pt x="299" y="1539"/>
                      </a:lnTo>
                      <a:lnTo>
                        <a:pt x="300" y="1533"/>
                      </a:lnTo>
                      <a:lnTo>
                        <a:pt x="295" y="1525"/>
                      </a:lnTo>
                      <a:lnTo>
                        <a:pt x="294" y="1509"/>
                      </a:lnTo>
                      <a:lnTo>
                        <a:pt x="296" y="1505"/>
                      </a:lnTo>
                      <a:lnTo>
                        <a:pt x="299" y="1506"/>
                      </a:lnTo>
                      <a:lnTo>
                        <a:pt x="305" y="1502"/>
                      </a:lnTo>
                      <a:lnTo>
                        <a:pt x="310" y="1505"/>
                      </a:lnTo>
                      <a:lnTo>
                        <a:pt x="310" y="1512"/>
                      </a:lnTo>
                      <a:lnTo>
                        <a:pt x="303" y="1516"/>
                      </a:lnTo>
                      <a:lnTo>
                        <a:pt x="303" y="1522"/>
                      </a:lnTo>
                      <a:lnTo>
                        <a:pt x="305" y="1533"/>
                      </a:lnTo>
                      <a:lnTo>
                        <a:pt x="307" y="1563"/>
                      </a:lnTo>
                      <a:lnTo>
                        <a:pt x="310" y="1574"/>
                      </a:lnTo>
                      <a:lnTo>
                        <a:pt x="317" y="1572"/>
                      </a:lnTo>
                      <a:lnTo>
                        <a:pt x="327" y="1581"/>
                      </a:lnTo>
                      <a:lnTo>
                        <a:pt x="333" y="1580"/>
                      </a:lnTo>
                      <a:lnTo>
                        <a:pt x="337" y="1587"/>
                      </a:lnTo>
                      <a:lnTo>
                        <a:pt x="339" y="1592"/>
                      </a:lnTo>
                      <a:lnTo>
                        <a:pt x="339" y="1614"/>
                      </a:lnTo>
                      <a:lnTo>
                        <a:pt x="343" y="1601"/>
                      </a:lnTo>
                      <a:lnTo>
                        <a:pt x="347" y="1609"/>
                      </a:lnTo>
                      <a:lnTo>
                        <a:pt x="355" y="1603"/>
                      </a:lnTo>
                      <a:lnTo>
                        <a:pt x="363" y="1566"/>
                      </a:lnTo>
                      <a:lnTo>
                        <a:pt x="359" y="1554"/>
                      </a:lnTo>
                      <a:lnTo>
                        <a:pt x="358" y="1537"/>
                      </a:lnTo>
                      <a:lnTo>
                        <a:pt x="370" y="1516"/>
                      </a:lnTo>
                      <a:lnTo>
                        <a:pt x="370" y="1502"/>
                      </a:lnTo>
                      <a:lnTo>
                        <a:pt x="397" y="1491"/>
                      </a:lnTo>
                      <a:lnTo>
                        <a:pt x="403" y="1480"/>
                      </a:lnTo>
                      <a:lnTo>
                        <a:pt x="405" y="1466"/>
                      </a:lnTo>
                      <a:lnTo>
                        <a:pt x="401" y="1457"/>
                      </a:lnTo>
                      <a:lnTo>
                        <a:pt x="408" y="1428"/>
                      </a:lnTo>
                      <a:lnTo>
                        <a:pt x="400" y="1394"/>
                      </a:lnTo>
                      <a:lnTo>
                        <a:pt x="390" y="1382"/>
                      </a:lnTo>
                      <a:lnTo>
                        <a:pt x="392" y="1375"/>
                      </a:lnTo>
                      <a:lnTo>
                        <a:pt x="407" y="1369"/>
                      </a:lnTo>
                      <a:lnTo>
                        <a:pt x="417" y="1358"/>
                      </a:lnTo>
                      <a:lnTo>
                        <a:pt x="423" y="1339"/>
                      </a:lnTo>
                      <a:lnTo>
                        <a:pt x="420" y="1318"/>
                      </a:lnTo>
                      <a:lnTo>
                        <a:pt x="400" y="1303"/>
                      </a:lnTo>
                      <a:lnTo>
                        <a:pt x="391" y="1287"/>
                      </a:lnTo>
                      <a:lnTo>
                        <a:pt x="390" y="1267"/>
                      </a:lnTo>
                      <a:lnTo>
                        <a:pt x="391" y="1225"/>
                      </a:lnTo>
                      <a:lnTo>
                        <a:pt x="386" y="1210"/>
                      </a:lnTo>
                      <a:lnTo>
                        <a:pt x="384" y="1206"/>
                      </a:lnTo>
                      <a:lnTo>
                        <a:pt x="384" y="1194"/>
                      </a:lnTo>
                      <a:lnTo>
                        <a:pt x="386" y="1186"/>
                      </a:lnTo>
                      <a:lnTo>
                        <a:pt x="386" y="1166"/>
                      </a:lnTo>
                      <a:lnTo>
                        <a:pt x="390" y="1156"/>
                      </a:lnTo>
                      <a:lnTo>
                        <a:pt x="391" y="1144"/>
                      </a:lnTo>
                      <a:lnTo>
                        <a:pt x="397" y="1134"/>
                      </a:lnTo>
                      <a:lnTo>
                        <a:pt x="392" y="1129"/>
                      </a:lnTo>
                      <a:lnTo>
                        <a:pt x="386" y="1116"/>
                      </a:lnTo>
                      <a:lnTo>
                        <a:pt x="382" y="1097"/>
                      </a:lnTo>
                      <a:lnTo>
                        <a:pt x="387" y="1077"/>
                      </a:lnTo>
                      <a:lnTo>
                        <a:pt x="393" y="1063"/>
                      </a:lnTo>
                      <a:lnTo>
                        <a:pt x="418" y="1032"/>
                      </a:lnTo>
                      <a:lnTo>
                        <a:pt x="435" y="1021"/>
                      </a:lnTo>
                      <a:lnTo>
                        <a:pt x="456" y="1015"/>
                      </a:lnTo>
                      <a:lnTo>
                        <a:pt x="473" y="1018"/>
                      </a:lnTo>
                      <a:lnTo>
                        <a:pt x="488" y="1020"/>
                      </a:lnTo>
                      <a:lnTo>
                        <a:pt x="498" y="1007"/>
                      </a:lnTo>
                      <a:lnTo>
                        <a:pt x="500" y="995"/>
                      </a:lnTo>
                      <a:lnTo>
                        <a:pt x="500" y="976"/>
                      </a:lnTo>
                      <a:lnTo>
                        <a:pt x="494" y="964"/>
                      </a:lnTo>
                      <a:lnTo>
                        <a:pt x="479" y="948"/>
                      </a:lnTo>
                      <a:lnTo>
                        <a:pt x="478" y="939"/>
                      </a:lnTo>
                      <a:lnTo>
                        <a:pt x="498" y="907"/>
                      </a:lnTo>
                      <a:lnTo>
                        <a:pt x="515" y="870"/>
                      </a:lnTo>
                      <a:lnTo>
                        <a:pt x="524" y="820"/>
                      </a:lnTo>
                      <a:lnTo>
                        <a:pt x="525" y="790"/>
                      </a:lnTo>
                      <a:lnTo>
                        <a:pt x="525" y="769"/>
                      </a:lnTo>
                      <a:lnTo>
                        <a:pt x="524" y="754"/>
                      </a:lnTo>
                      <a:lnTo>
                        <a:pt x="531" y="750"/>
                      </a:lnTo>
                      <a:lnTo>
                        <a:pt x="542" y="750"/>
                      </a:lnTo>
                      <a:lnTo>
                        <a:pt x="559" y="736"/>
                      </a:lnTo>
                      <a:lnTo>
                        <a:pt x="564" y="724"/>
                      </a:lnTo>
                      <a:lnTo>
                        <a:pt x="567" y="704"/>
                      </a:lnTo>
                      <a:lnTo>
                        <a:pt x="573" y="688"/>
                      </a:lnTo>
                      <a:lnTo>
                        <a:pt x="596" y="657"/>
                      </a:lnTo>
                      <a:lnTo>
                        <a:pt x="604" y="644"/>
                      </a:lnTo>
                      <a:lnTo>
                        <a:pt x="616" y="629"/>
                      </a:lnTo>
                      <a:lnTo>
                        <a:pt x="622" y="618"/>
                      </a:lnTo>
                      <a:lnTo>
                        <a:pt x="624" y="609"/>
                      </a:lnTo>
                      <a:lnTo>
                        <a:pt x="623" y="596"/>
                      </a:lnTo>
                      <a:lnTo>
                        <a:pt x="610" y="574"/>
                      </a:lnTo>
                      <a:lnTo>
                        <a:pt x="613" y="560"/>
                      </a:lnTo>
                      <a:lnTo>
                        <a:pt x="627" y="543"/>
                      </a:lnTo>
                      <a:lnTo>
                        <a:pt x="633" y="532"/>
                      </a:lnTo>
                      <a:lnTo>
                        <a:pt x="635" y="520"/>
                      </a:lnTo>
                      <a:lnTo>
                        <a:pt x="639" y="503"/>
                      </a:lnTo>
                      <a:lnTo>
                        <a:pt x="648" y="492"/>
                      </a:lnTo>
                      <a:lnTo>
                        <a:pt x="666" y="472"/>
                      </a:lnTo>
                      <a:lnTo>
                        <a:pt x="678" y="469"/>
                      </a:lnTo>
                      <a:lnTo>
                        <a:pt x="691" y="476"/>
                      </a:lnTo>
                      <a:lnTo>
                        <a:pt x="701" y="488"/>
                      </a:lnTo>
                      <a:lnTo>
                        <a:pt x="704" y="490"/>
                      </a:lnTo>
                      <a:lnTo>
                        <a:pt x="714" y="473"/>
                      </a:lnTo>
                      <a:lnTo>
                        <a:pt x="719" y="452"/>
                      </a:lnTo>
                      <a:lnTo>
                        <a:pt x="721" y="442"/>
                      </a:lnTo>
                      <a:lnTo>
                        <a:pt x="719" y="419"/>
                      </a:lnTo>
                      <a:lnTo>
                        <a:pt x="724" y="409"/>
                      </a:lnTo>
                      <a:lnTo>
                        <a:pt x="729" y="404"/>
                      </a:lnTo>
                      <a:lnTo>
                        <a:pt x="739" y="403"/>
                      </a:lnTo>
                      <a:lnTo>
                        <a:pt x="769" y="407"/>
                      </a:lnTo>
                      <a:lnTo>
                        <a:pt x="812" y="423"/>
                      </a:lnTo>
                      <a:lnTo>
                        <a:pt x="821" y="420"/>
                      </a:lnTo>
                      <a:lnTo>
                        <a:pt x="828" y="412"/>
                      </a:lnTo>
                      <a:lnTo>
                        <a:pt x="819" y="403"/>
                      </a:lnTo>
                      <a:lnTo>
                        <a:pt x="817" y="392"/>
                      </a:lnTo>
                      <a:lnTo>
                        <a:pt x="823" y="382"/>
                      </a:lnTo>
                      <a:lnTo>
                        <a:pt x="827" y="366"/>
                      </a:lnTo>
                      <a:lnTo>
                        <a:pt x="831" y="361"/>
                      </a:lnTo>
                      <a:lnTo>
                        <a:pt x="833" y="352"/>
                      </a:lnTo>
                      <a:lnTo>
                        <a:pt x="832" y="342"/>
                      </a:lnTo>
                      <a:lnTo>
                        <a:pt x="827" y="336"/>
                      </a:lnTo>
                      <a:lnTo>
                        <a:pt x="826" y="326"/>
                      </a:lnTo>
                      <a:lnTo>
                        <a:pt x="831" y="323"/>
                      </a:lnTo>
                      <a:lnTo>
                        <a:pt x="854" y="323"/>
                      </a:lnTo>
                      <a:lnTo>
                        <a:pt x="857" y="316"/>
                      </a:lnTo>
                      <a:lnTo>
                        <a:pt x="865" y="313"/>
                      </a:lnTo>
                      <a:lnTo>
                        <a:pt x="874" y="317"/>
                      </a:lnTo>
                      <a:lnTo>
                        <a:pt x="882" y="313"/>
                      </a:lnTo>
                      <a:lnTo>
                        <a:pt x="880" y="302"/>
                      </a:lnTo>
                      <a:lnTo>
                        <a:pt x="879" y="290"/>
                      </a:lnTo>
                      <a:lnTo>
                        <a:pt x="891" y="283"/>
                      </a:lnTo>
                      <a:lnTo>
                        <a:pt x="906" y="289"/>
                      </a:lnTo>
                      <a:lnTo>
                        <a:pt x="917" y="300"/>
                      </a:lnTo>
                      <a:lnTo>
                        <a:pt x="947" y="344"/>
                      </a:lnTo>
                      <a:lnTo>
                        <a:pt x="952" y="363"/>
                      </a:lnTo>
                      <a:lnTo>
                        <a:pt x="957" y="371"/>
                      </a:lnTo>
                      <a:lnTo>
                        <a:pt x="983" y="375"/>
                      </a:lnTo>
                      <a:lnTo>
                        <a:pt x="998" y="383"/>
                      </a:lnTo>
                      <a:lnTo>
                        <a:pt x="1010" y="382"/>
                      </a:lnTo>
                      <a:lnTo>
                        <a:pt x="1025" y="374"/>
                      </a:lnTo>
                      <a:lnTo>
                        <a:pt x="1042" y="353"/>
                      </a:lnTo>
                      <a:lnTo>
                        <a:pt x="1052" y="360"/>
                      </a:lnTo>
                      <a:lnTo>
                        <a:pt x="1061" y="374"/>
                      </a:lnTo>
                      <a:lnTo>
                        <a:pt x="1064" y="382"/>
                      </a:lnTo>
                      <a:lnTo>
                        <a:pt x="1074" y="385"/>
                      </a:lnTo>
                      <a:lnTo>
                        <a:pt x="1090" y="377"/>
                      </a:lnTo>
                      <a:lnTo>
                        <a:pt x="1102" y="368"/>
                      </a:lnTo>
                      <a:lnTo>
                        <a:pt x="1111" y="354"/>
                      </a:lnTo>
                      <a:lnTo>
                        <a:pt x="1137" y="334"/>
                      </a:lnTo>
                      <a:lnTo>
                        <a:pt x="1139" y="322"/>
                      </a:lnTo>
                      <a:lnTo>
                        <a:pt x="1137" y="299"/>
                      </a:lnTo>
                      <a:lnTo>
                        <a:pt x="1137" y="285"/>
                      </a:lnTo>
                      <a:lnTo>
                        <a:pt x="1140" y="243"/>
                      </a:lnTo>
                      <a:lnTo>
                        <a:pt x="1154" y="212"/>
                      </a:lnTo>
                      <a:lnTo>
                        <a:pt x="1164" y="199"/>
                      </a:lnTo>
                      <a:lnTo>
                        <a:pt x="1177" y="192"/>
                      </a:lnTo>
                      <a:lnTo>
                        <a:pt x="1202" y="189"/>
                      </a:lnTo>
                      <a:lnTo>
                        <a:pt x="1240" y="172"/>
                      </a:lnTo>
                      <a:lnTo>
                        <a:pt x="1263" y="167"/>
                      </a:lnTo>
                      <a:lnTo>
                        <a:pt x="1268" y="172"/>
                      </a:lnTo>
                      <a:lnTo>
                        <a:pt x="1278" y="193"/>
                      </a:lnTo>
                      <a:lnTo>
                        <a:pt x="1289" y="202"/>
                      </a:lnTo>
                      <a:lnTo>
                        <a:pt x="1307" y="208"/>
                      </a:lnTo>
                      <a:lnTo>
                        <a:pt x="1325" y="225"/>
                      </a:lnTo>
                      <a:lnTo>
                        <a:pt x="1332" y="253"/>
                      </a:lnTo>
                      <a:lnTo>
                        <a:pt x="1333" y="269"/>
                      </a:lnTo>
                      <a:lnTo>
                        <a:pt x="1314" y="294"/>
                      </a:lnTo>
                      <a:lnTo>
                        <a:pt x="1310" y="306"/>
                      </a:lnTo>
                      <a:lnTo>
                        <a:pt x="1311" y="317"/>
                      </a:lnTo>
                      <a:lnTo>
                        <a:pt x="1321" y="325"/>
                      </a:lnTo>
                      <a:lnTo>
                        <a:pt x="1323" y="323"/>
                      </a:lnTo>
                      <a:lnTo>
                        <a:pt x="1332" y="315"/>
                      </a:lnTo>
                      <a:lnTo>
                        <a:pt x="1333" y="311"/>
                      </a:lnTo>
                      <a:lnTo>
                        <a:pt x="1334" y="300"/>
                      </a:lnTo>
                      <a:lnTo>
                        <a:pt x="1337" y="295"/>
                      </a:lnTo>
                      <a:lnTo>
                        <a:pt x="1369" y="275"/>
                      </a:lnTo>
                      <a:lnTo>
                        <a:pt x="1375" y="269"/>
                      </a:lnTo>
                      <a:lnTo>
                        <a:pt x="1381" y="239"/>
                      </a:lnTo>
                      <a:lnTo>
                        <a:pt x="1403" y="252"/>
                      </a:lnTo>
                      <a:lnTo>
                        <a:pt x="1416" y="250"/>
                      </a:lnTo>
                      <a:lnTo>
                        <a:pt x="1418" y="243"/>
                      </a:lnTo>
                      <a:lnTo>
                        <a:pt x="1422" y="231"/>
                      </a:lnTo>
                      <a:lnTo>
                        <a:pt x="1422" y="220"/>
                      </a:lnTo>
                      <a:lnTo>
                        <a:pt x="1419" y="21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80" name="Freeform 221"/>
                <p:cNvSpPr>
                  <a:spLocks noChangeAspect="1"/>
                </p:cNvSpPr>
                <p:nvPr/>
              </p:nvSpPr>
              <p:spPr bwMode="gray">
                <a:xfrm>
                  <a:off x="4952206" y="2013297"/>
                  <a:ext cx="227013" cy="520700"/>
                </a:xfrm>
                <a:custGeom>
                  <a:avLst/>
                  <a:gdLst/>
                  <a:ahLst/>
                  <a:cxnLst>
                    <a:cxn ang="0">
                      <a:pos x="13" y="1339"/>
                    </a:cxn>
                    <a:cxn ang="0">
                      <a:pos x="27" y="1349"/>
                    </a:cxn>
                    <a:cxn ang="0">
                      <a:pos x="43" y="1396"/>
                    </a:cxn>
                    <a:cxn ang="0">
                      <a:pos x="56" y="1468"/>
                    </a:cxn>
                    <a:cxn ang="0">
                      <a:pos x="92" y="1538"/>
                    </a:cxn>
                    <a:cxn ang="0">
                      <a:pos x="91" y="1593"/>
                    </a:cxn>
                    <a:cxn ang="0">
                      <a:pos x="107" y="1636"/>
                    </a:cxn>
                    <a:cxn ang="0">
                      <a:pos x="169" y="1598"/>
                    </a:cxn>
                    <a:cxn ang="0">
                      <a:pos x="227" y="1564"/>
                    </a:cxn>
                    <a:cxn ang="0">
                      <a:pos x="286" y="1484"/>
                    </a:cxn>
                    <a:cxn ang="0">
                      <a:pos x="300" y="1407"/>
                    </a:cxn>
                    <a:cxn ang="0">
                      <a:pos x="301" y="1378"/>
                    </a:cxn>
                    <a:cxn ang="0">
                      <a:pos x="288" y="1329"/>
                    </a:cxn>
                    <a:cxn ang="0">
                      <a:pos x="276" y="1310"/>
                    </a:cxn>
                    <a:cxn ang="0">
                      <a:pos x="350" y="1279"/>
                    </a:cxn>
                    <a:cxn ang="0">
                      <a:pos x="389" y="1243"/>
                    </a:cxn>
                    <a:cxn ang="0">
                      <a:pos x="341" y="1241"/>
                    </a:cxn>
                    <a:cxn ang="0">
                      <a:pos x="290" y="1219"/>
                    </a:cxn>
                    <a:cxn ang="0">
                      <a:pos x="338" y="1218"/>
                    </a:cxn>
                    <a:cxn ang="0">
                      <a:pos x="371" y="1232"/>
                    </a:cxn>
                    <a:cxn ang="0">
                      <a:pos x="394" y="1138"/>
                    </a:cxn>
                    <a:cxn ang="0">
                      <a:pos x="352" y="1100"/>
                    </a:cxn>
                    <a:cxn ang="0">
                      <a:pos x="308" y="1148"/>
                    </a:cxn>
                    <a:cxn ang="0">
                      <a:pos x="319" y="1127"/>
                    </a:cxn>
                    <a:cxn ang="0">
                      <a:pos x="331" y="1060"/>
                    </a:cxn>
                    <a:cxn ang="0">
                      <a:pos x="344" y="979"/>
                    </a:cxn>
                    <a:cxn ang="0">
                      <a:pos x="340" y="879"/>
                    </a:cxn>
                    <a:cxn ang="0">
                      <a:pos x="370" y="850"/>
                    </a:cxn>
                    <a:cxn ang="0">
                      <a:pos x="393" y="840"/>
                    </a:cxn>
                    <a:cxn ang="0">
                      <a:pos x="410" y="809"/>
                    </a:cxn>
                    <a:cxn ang="0">
                      <a:pos x="449" y="764"/>
                    </a:cxn>
                    <a:cxn ang="0">
                      <a:pos x="503" y="735"/>
                    </a:cxn>
                    <a:cxn ang="0">
                      <a:pos x="555" y="664"/>
                    </a:cxn>
                    <a:cxn ang="0">
                      <a:pos x="572" y="639"/>
                    </a:cxn>
                    <a:cxn ang="0">
                      <a:pos x="551" y="594"/>
                    </a:cxn>
                    <a:cxn ang="0">
                      <a:pos x="569" y="527"/>
                    </a:cxn>
                    <a:cxn ang="0">
                      <a:pos x="593" y="503"/>
                    </a:cxn>
                    <a:cxn ang="0">
                      <a:pos x="614" y="493"/>
                    </a:cxn>
                    <a:cxn ang="0">
                      <a:pos x="628" y="460"/>
                    </a:cxn>
                    <a:cxn ang="0">
                      <a:pos x="661" y="473"/>
                    </a:cxn>
                    <a:cxn ang="0">
                      <a:pos x="712" y="449"/>
                    </a:cxn>
                    <a:cxn ang="0">
                      <a:pos x="687" y="296"/>
                    </a:cxn>
                    <a:cxn ang="0">
                      <a:pos x="683" y="186"/>
                    </a:cxn>
                    <a:cxn ang="0">
                      <a:pos x="528" y="5"/>
                    </a:cxn>
                    <a:cxn ang="0">
                      <a:pos x="502" y="29"/>
                    </a:cxn>
                    <a:cxn ang="0">
                      <a:pos x="490" y="97"/>
                    </a:cxn>
                    <a:cxn ang="0">
                      <a:pos x="390" y="119"/>
                    </a:cxn>
                    <a:cxn ang="0">
                      <a:pos x="335" y="149"/>
                    </a:cxn>
                    <a:cxn ang="0">
                      <a:pos x="279" y="251"/>
                    </a:cxn>
                    <a:cxn ang="0">
                      <a:pos x="242" y="364"/>
                    </a:cxn>
                    <a:cxn ang="0">
                      <a:pos x="194" y="446"/>
                    </a:cxn>
                    <a:cxn ang="0">
                      <a:pos x="163" y="641"/>
                    </a:cxn>
                    <a:cxn ang="0">
                      <a:pos x="104" y="697"/>
                    </a:cxn>
                    <a:cxn ang="0">
                      <a:pos x="66" y="811"/>
                    </a:cxn>
                    <a:cxn ang="0">
                      <a:pos x="55" y="886"/>
                    </a:cxn>
                    <a:cxn ang="0">
                      <a:pos x="86" y="1035"/>
                    </a:cxn>
                    <a:cxn ang="0">
                      <a:pos x="74" y="1143"/>
                    </a:cxn>
                    <a:cxn ang="0">
                      <a:pos x="32" y="1242"/>
                    </a:cxn>
                  </a:cxnLst>
                  <a:rect l="0" t="0" r="r" b="b"/>
                  <a:pathLst>
                    <a:path w="715" h="1640">
                      <a:moveTo>
                        <a:pt x="6" y="1264"/>
                      </a:moveTo>
                      <a:lnTo>
                        <a:pt x="0" y="1276"/>
                      </a:lnTo>
                      <a:lnTo>
                        <a:pt x="0" y="1288"/>
                      </a:lnTo>
                      <a:lnTo>
                        <a:pt x="5" y="1328"/>
                      </a:lnTo>
                      <a:lnTo>
                        <a:pt x="7" y="1333"/>
                      </a:lnTo>
                      <a:lnTo>
                        <a:pt x="12" y="1335"/>
                      </a:lnTo>
                      <a:lnTo>
                        <a:pt x="13" y="1339"/>
                      </a:lnTo>
                      <a:lnTo>
                        <a:pt x="15" y="1346"/>
                      </a:lnTo>
                      <a:lnTo>
                        <a:pt x="13" y="1350"/>
                      </a:lnTo>
                      <a:lnTo>
                        <a:pt x="19" y="1343"/>
                      </a:lnTo>
                      <a:lnTo>
                        <a:pt x="21" y="1335"/>
                      </a:lnTo>
                      <a:lnTo>
                        <a:pt x="26" y="1340"/>
                      </a:lnTo>
                      <a:lnTo>
                        <a:pt x="22" y="1350"/>
                      </a:lnTo>
                      <a:lnTo>
                        <a:pt x="27" y="1349"/>
                      </a:lnTo>
                      <a:lnTo>
                        <a:pt x="29" y="1351"/>
                      </a:lnTo>
                      <a:lnTo>
                        <a:pt x="24" y="1355"/>
                      </a:lnTo>
                      <a:lnTo>
                        <a:pt x="17" y="1366"/>
                      </a:lnTo>
                      <a:lnTo>
                        <a:pt x="33" y="1371"/>
                      </a:lnTo>
                      <a:lnTo>
                        <a:pt x="35" y="1381"/>
                      </a:lnTo>
                      <a:lnTo>
                        <a:pt x="33" y="1398"/>
                      </a:lnTo>
                      <a:lnTo>
                        <a:pt x="43" y="1396"/>
                      </a:lnTo>
                      <a:lnTo>
                        <a:pt x="45" y="1407"/>
                      </a:lnTo>
                      <a:lnTo>
                        <a:pt x="39" y="1415"/>
                      </a:lnTo>
                      <a:lnTo>
                        <a:pt x="42" y="1431"/>
                      </a:lnTo>
                      <a:lnTo>
                        <a:pt x="40" y="1442"/>
                      </a:lnTo>
                      <a:lnTo>
                        <a:pt x="49" y="1442"/>
                      </a:lnTo>
                      <a:lnTo>
                        <a:pt x="54" y="1456"/>
                      </a:lnTo>
                      <a:lnTo>
                        <a:pt x="56" y="1468"/>
                      </a:lnTo>
                      <a:lnTo>
                        <a:pt x="62" y="1487"/>
                      </a:lnTo>
                      <a:lnTo>
                        <a:pt x="74" y="1496"/>
                      </a:lnTo>
                      <a:lnTo>
                        <a:pt x="78" y="1509"/>
                      </a:lnTo>
                      <a:lnTo>
                        <a:pt x="91" y="1516"/>
                      </a:lnTo>
                      <a:lnTo>
                        <a:pt x="98" y="1526"/>
                      </a:lnTo>
                      <a:lnTo>
                        <a:pt x="98" y="1534"/>
                      </a:lnTo>
                      <a:lnTo>
                        <a:pt x="92" y="1538"/>
                      </a:lnTo>
                      <a:lnTo>
                        <a:pt x="85" y="1537"/>
                      </a:lnTo>
                      <a:lnTo>
                        <a:pt x="82" y="1541"/>
                      </a:lnTo>
                      <a:lnTo>
                        <a:pt x="89" y="1557"/>
                      </a:lnTo>
                      <a:lnTo>
                        <a:pt x="82" y="1555"/>
                      </a:lnTo>
                      <a:lnTo>
                        <a:pt x="75" y="1553"/>
                      </a:lnTo>
                      <a:lnTo>
                        <a:pt x="75" y="1559"/>
                      </a:lnTo>
                      <a:lnTo>
                        <a:pt x="91" y="1593"/>
                      </a:lnTo>
                      <a:lnTo>
                        <a:pt x="98" y="1604"/>
                      </a:lnTo>
                      <a:lnTo>
                        <a:pt x="102" y="1614"/>
                      </a:lnTo>
                      <a:lnTo>
                        <a:pt x="99" y="1620"/>
                      </a:lnTo>
                      <a:lnTo>
                        <a:pt x="98" y="1631"/>
                      </a:lnTo>
                      <a:lnTo>
                        <a:pt x="94" y="1633"/>
                      </a:lnTo>
                      <a:lnTo>
                        <a:pt x="93" y="1638"/>
                      </a:lnTo>
                      <a:lnTo>
                        <a:pt x="107" y="1636"/>
                      </a:lnTo>
                      <a:lnTo>
                        <a:pt x="118" y="1640"/>
                      </a:lnTo>
                      <a:lnTo>
                        <a:pt x="136" y="1634"/>
                      </a:lnTo>
                      <a:lnTo>
                        <a:pt x="152" y="1633"/>
                      </a:lnTo>
                      <a:lnTo>
                        <a:pt x="163" y="1638"/>
                      </a:lnTo>
                      <a:lnTo>
                        <a:pt x="168" y="1634"/>
                      </a:lnTo>
                      <a:lnTo>
                        <a:pt x="172" y="1620"/>
                      </a:lnTo>
                      <a:lnTo>
                        <a:pt x="169" y="1598"/>
                      </a:lnTo>
                      <a:lnTo>
                        <a:pt x="174" y="1585"/>
                      </a:lnTo>
                      <a:lnTo>
                        <a:pt x="180" y="1574"/>
                      </a:lnTo>
                      <a:lnTo>
                        <a:pt x="189" y="1576"/>
                      </a:lnTo>
                      <a:lnTo>
                        <a:pt x="194" y="1566"/>
                      </a:lnTo>
                      <a:lnTo>
                        <a:pt x="204" y="1559"/>
                      </a:lnTo>
                      <a:lnTo>
                        <a:pt x="218" y="1560"/>
                      </a:lnTo>
                      <a:lnTo>
                        <a:pt x="227" y="1564"/>
                      </a:lnTo>
                      <a:lnTo>
                        <a:pt x="238" y="1560"/>
                      </a:lnTo>
                      <a:lnTo>
                        <a:pt x="250" y="1564"/>
                      </a:lnTo>
                      <a:lnTo>
                        <a:pt x="261" y="1564"/>
                      </a:lnTo>
                      <a:lnTo>
                        <a:pt x="266" y="1544"/>
                      </a:lnTo>
                      <a:lnTo>
                        <a:pt x="276" y="1522"/>
                      </a:lnTo>
                      <a:lnTo>
                        <a:pt x="285" y="1505"/>
                      </a:lnTo>
                      <a:lnTo>
                        <a:pt x="286" y="1484"/>
                      </a:lnTo>
                      <a:lnTo>
                        <a:pt x="291" y="1472"/>
                      </a:lnTo>
                      <a:lnTo>
                        <a:pt x="290" y="1457"/>
                      </a:lnTo>
                      <a:lnTo>
                        <a:pt x="293" y="1446"/>
                      </a:lnTo>
                      <a:lnTo>
                        <a:pt x="298" y="1435"/>
                      </a:lnTo>
                      <a:lnTo>
                        <a:pt x="298" y="1424"/>
                      </a:lnTo>
                      <a:lnTo>
                        <a:pt x="295" y="1418"/>
                      </a:lnTo>
                      <a:lnTo>
                        <a:pt x="300" y="1407"/>
                      </a:lnTo>
                      <a:lnTo>
                        <a:pt x="298" y="1398"/>
                      </a:lnTo>
                      <a:lnTo>
                        <a:pt x="293" y="1392"/>
                      </a:lnTo>
                      <a:lnTo>
                        <a:pt x="292" y="1386"/>
                      </a:lnTo>
                      <a:lnTo>
                        <a:pt x="293" y="1382"/>
                      </a:lnTo>
                      <a:lnTo>
                        <a:pt x="300" y="1385"/>
                      </a:lnTo>
                      <a:lnTo>
                        <a:pt x="304" y="1385"/>
                      </a:lnTo>
                      <a:lnTo>
                        <a:pt x="301" y="1378"/>
                      </a:lnTo>
                      <a:lnTo>
                        <a:pt x="302" y="1374"/>
                      </a:lnTo>
                      <a:lnTo>
                        <a:pt x="304" y="1367"/>
                      </a:lnTo>
                      <a:lnTo>
                        <a:pt x="304" y="1362"/>
                      </a:lnTo>
                      <a:lnTo>
                        <a:pt x="307" y="1345"/>
                      </a:lnTo>
                      <a:lnTo>
                        <a:pt x="306" y="1340"/>
                      </a:lnTo>
                      <a:lnTo>
                        <a:pt x="297" y="1334"/>
                      </a:lnTo>
                      <a:lnTo>
                        <a:pt x="288" y="1329"/>
                      </a:lnTo>
                      <a:lnTo>
                        <a:pt x="291" y="1328"/>
                      </a:lnTo>
                      <a:lnTo>
                        <a:pt x="300" y="1332"/>
                      </a:lnTo>
                      <a:lnTo>
                        <a:pt x="309" y="1329"/>
                      </a:lnTo>
                      <a:lnTo>
                        <a:pt x="312" y="1326"/>
                      </a:lnTo>
                      <a:lnTo>
                        <a:pt x="302" y="1317"/>
                      </a:lnTo>
                      <a:lnTo>
                        <a:pt x="274" y="1312"/>
                      </a:lnTo>
                      <a:lnTo>
                        <a:pt x="276" y="1310"/>
                      </a:lnTo>
                      <a:lnTo>
                        <a:pt x="298" y="1307"/>
                      </a:lnTo>
                      <a:lnTo>
                        <a:pt x="311" y="1311"/>
                      </a:lnTo>
                      <a:lnTo>
                        <a:pt x="318" y="1307"/>
                      </a:lnTo>
                      <a:lnTo>
                        <a:pt x="320" y="1299"/>
                      </a:lnTo>
                      <a:lnTo>
                        <a:pt x="334" y="1297"/>
                      </a:lnTo>
                      <a:lnTo>
                        <a:pt x="345" y="1286"/>
                      </a:lnTo>
                      <a:lnTo>
                        <a:pt x="350" y="1279"/>
                      </a:lnTo>
                      <a:lnTo>
                        <a:pt x="350" y="1268"/>
                      </a:lnTo>
                      <a:lnTo>
                        <a:pt x="359" y="1270"/>
                      </a:lnTo>
                      <a:lnTo>
                        <a:pt x="359" y="1281"/>
                      </a:lnTo>
                      <a:lnTo>
                        <a:pt x="371" y="1280"/>
                      </a:lnTo>
                      <a:lnTo>
                        <a:pt x="378" y="1268"/>
                      </a:lnTo>
                      <a:lnTo>
                        <a:pt x="392" y="1256"/>
                      </a:lnTo>
                      <a:lnTo>
                        <a:pt x="389" y="1243"/>
                      </a:lnTo>
                      <a:lnTo>
                        <a:pt x="394" y="1248"/>
                      </a:lnTo>
                      <a:lnTo>
                        <a:pt x="400" y="1248"/>
                      </a:lnTo>
                      <a:lnTo>
                        <a:pt x="400" y="1242"/>
                      </a:lnTo>
                      <a:lnTo>
                        <a:pt x="406" y="1237"/>
                      </a:lnTo>
                      <a:lnTo>
                        <a:pt x="405" y="1232"/>
                      </a:lnTo>
                      <a:lnTo>
                        <a:pt x="352" y="1243"/>
                      </a:lnTo>
                      <a:lnTo>
                        <a:pt x="341" y="1241"/>
                      </a:lnTo>
                      <a:lnTo>
                        <a:pt x="336" y="1245"/>
                      </a:lnTo>
                      <a:lnTo>
                        <a:pt x="334" y="1238"/>
                      </a:lnTo>
                      <a:lnTo>
                        <a:pt x="328" y="1232"/>
                      </a:lnTo>
                      <a:lnTo>
                        <a:pt x="303" y="1222"/>
                      </a:lnTo>
                      <a:lnTo>
                        <a:pt x="290" y="1225"/>
                      </a:lnTo>
                      <a:lnTo>
                        <a:pt x="284" y="1221"/>
                      </a:lnTo>
                      <a:lnTo>
                        <a:pt x="290" y="1219"/>
                      </a:lnTo>
                      <a:lnTo>
                        <a:pt x="293" y="1211"/>
                      </a:lnTo>
                      <a:lnTo>
                        <a:pt x="300" y="1214"/>
                      </a:lnTo>
                      <a:lnTo>
                        <a:pt x="308" y="1211"/>
                      </a:lnTo>
                      <a:lnTo>
                        <a:pt x="320" y="1213"/>
                      </a:lnTo>
                      <a:lnTo>
                        <a:pt x="322" y="1211"/>
                      </a:lnTo>
                      <a:lnTo>
                        <a:pt x="331" y="1221"/>
                      </a:lnTo>
                      <a:lnTo>
                        <a:pt x="338" y="1218"/>
                      </a:lnTo>
                      <a:lnTo>
                        <a:pt x="339" y="1214"/>
                      </a:lnTo>
                      <a:lnTo>
                        <a:pt x="345" y="1220"/>
                      </a:lnTo>
                      <a:lnTo>
                        <a:pt x="352" y="1222"/>
                      </a:lnTo>
                      <a:lnTo>
                        <a:pt x="356" y="1216"/>
                      </a:lnTo>
                      <a:lnTo>
                        <a:pt x="359" y="1220"/>
                      </a:lnTo>
                      <a:lnTo>
                        <a:pt x="363" y="1230"/>
                      </a:lnTo>
                      <a:lnTo>
                        <a:pt x="371" y="1232"/>
                      </a:lnTo>
                      <a:lnTo>
                        <a:pt x="403" y="1216"/>
                      </a:lnTo>
                      <a:lnTo>
                        <a:pt x="414" y="1198"/>
                      </a:lnTo>
                      <a:lnTo>
                        <a:pt x="419" y="1193"/>
                      </a:lnTo>
                      <a:lnTo>
                        <a:pt x="422" y="1176"/>
                      </a:lnTo>
                      <a:lnTo>
                        <a:pt x="416" y="1161"/>
                      </a:lnTo>
                      <a:lnTo>
                        <a:pt x="404" y="1152"/>
                      </a:lnTo>
                      <a:lnTo>
                        <a:pt x="394" y="1138"/>
                      </a:lnTo>
                      <a:lnTo>
                        <a:pt x="403" y="1136"/>
                      </a:lnTo>
                      <a:lnTo>
                        <a:pt x="402" y="1133"/>
                      </a:lnTo>
                      <a:lnTo>
                        <a:pt x="381" y="1123"/>
                      </a:lnTo>
                      <a:lnTo>
                        <a:pt x="379" y="1113"/>
                      </a:lnTo>
                      <a:lnTo>
                        <a:pt x="374" y="1103"/>
                      </a:lnTo>
                      <a:lnTo>
                        <a:pt x="357" y="1106"/>
                      </a:lnTo>
                      <a:lnTo>
                        <a:pt x="352" y="1100"/>
                      </a:lnTo>
                      <a:lnTo>
                        <a:pt x="351" y="1096"/>
                      </a:lnTo>
                      <a:lnTo>
                        <a:pt x="347" y="1095"/>
                      </a:lnTo>
                      <a:lnTo>
                        <a:pt x="347" y="1098"/>
                      </a:lnTo>
                      <a:lnTo>
                        <a:pt x="341" y="1118"/>
                      </a:lnTo>
                      <a:lnTo>
                        <a:pt x="333" y="1129"/>
                      </a:lnTo>
                      <a:lnTo>
                        <a:pt x="314" y="1143"/>
                      </a:lnTo>
                      <a:lnTo>
                        <a:pt x="308" y="1148"/>
                      </a:lnTo>
                      <a:lnTo>
                        <a:pt x="298" y="1148"/>
                      </a:lnTo>
                      <a:lnTo>
                        <a:pt x="287" y="1151"/>
                      </a:lnTo>
                      <a:lnTo>
                        <a:pt x="280" y="1149"/>
                      </a:lnTo>
                      <a:lnTo>
                        <a:pt x="288" y="1143"/>
                      </a:lnTo>
                      <a:lnTo>
                        <a:pt x="300" y="1140"/>
                      </a:lnTo>
                      <a:lnTo>
                        <a:pt x="309" y="1132"/>
                      </a:lnTo>
                      <a:lnTo>
                        <a:pt x="319" y="1127"/>
                      </a:lnTo>
                      <a:lnTo>
                        <a:pt x="336" y="1112"/>
                      </a:lnTo>
                      <a:lnTo>
                        <a:pt x="339" y="1102"/>
                      </a:lnTo>
                      <a:lnTo>
                        <a:pt x="339" y="1089"/>
                      </a:lnTo>
                      <a:lnTo>
                        <a:pt x="330" y="1087"/>
                      </a:lnTo>
                      <a:lnTo>
                        <a:pt x="334" y="1080"/>
                      </a:lnTo>
                      <a:lnTo>
                        <a:pt x="335" y="1069"/>
                      </a:lnTo>
                      <a:lnTo>
                        <a:pt x="331" y="1060"/>
                      </a:lnTo>
                      <a:lnTo>
                        <a:pt x="328" y="1032"/>
                      </a:lnTo>
                      <a:lnTo>
                        <a:pt x="329" y="1015"/>
                      </a:lnTo>
                      <a:lnTo>
                        <a:pt x="325" y="992"/>
                      </a:lnTo>
                      <a:lnTo>
                        <a:pt x="327" y="985"/>
                      </a:lnTo>
                      <a:lnTo>
                        <a:pt x="330" y="977"/>
                      </a:lnTo>
                      <a:lnTo>
                        <a:pt x="329" y="971"/>
                      </a:lnTo>
                      <a:lnTo>
                        <a:pt x="344" y="979"/>
                      </a:lnTo>
                      <a:lnTo>
                        <a:pt x="345" y="971"/>
                      </a:lnTo>
                      <a:lnTo>
                        <a:pt x="340" y="950"/>
                      </a:lnTo>
                      <a:lnTo>
                        <a:pt x="345" y="928"/>
                      </a:lnTo>
                      <a:lnTo>
                        <a:pt x="350" y="910"/>
                      </a:lnTo>
                      <a:lnTo>
                        <a:pt x="343" y="901"/>
                      </a:lnTo>
                      <a:lnTo>
                        <a:pt x="340" y="892"/>
                      </a:lnTo>
                      <a:lnTo>
                        <a:pt x="340" y="879"/>
                      </a:lnTo>
                      <a:lnTo>
                        <a:pt x="356" y="887"/>
                      </a:lnTo>
                      <a:lnTo>
                        <a:pt x="357" y="885"/>
                      </a:lnTo>
                      <a:lnTo>
                        <a:pt x="361" y="881"/>
                      </a:lnTo>
                      <a:lnTo>
                        <a:pt x="367" y="872"/>
                      </a:lnTo>
                      <a:lnTo>
                        <a:pt x="368" y="870"/>
                      </a:lnTo>
                      <a:lnTo>
                        <a:pt x="367" y="866"/>
                      </a:lnTo>
                      <a:lnTo>
                        <a:pt x="370" y="850"/>
                      </a:lnTo>
                      <a:lnTo>
                        <a:pt x="365" y="839"/>
                      </a:lnTo>
                      <a:lnTo>
                        <a:pt x="366" y="831"/>
                      </a:lnTo>
                      <a:lnTo>
                        <a:pt x="368" y="840"/>
                      </a:lnTo>
                      <a:lnTo>
                        <a:pt x="377" y="848"/>
                      </a:lnTo>
                      <a:lnTo>
                        <a:pt x="381" y="847"/>
                      </a:lnTo>
                      <a:lnTo>
                        <a:pt x="386" y="837"/>
                      </a:lnTo>
                      <a:lnTo>
                        <a:pt x="393" y="840"/>
                      </a:lnTo>
                      <a:lnTo>
                        <a:pt x="394" y="833"/>
                      </a:lnTo>
                      <a:lnTo>
                        <a:pt x="398" y="827"/>
                      </a:lnTo>
                      <a:lnTo>
                        <a:pt x="387" y="822"/>
                      </a:lnTo>
                      <a:lnTo>
                        <a:pt x="394" y="823"/>
                      </a:lnTo>
                      <a:lnTo>
                        <a:pt x="403" y="817"/>
                      </a:lnTo>
                      <a:lnTo>
                        <a:pt x="403" y="812"/>
                      </a:lnTo>
                      <a:lnTo>
                        <a:pt x="410" y="809"/>
                      </a:lnTo>
                      <a:lnTo>
                        <a:pt x="411" y="799"/>
                      </a:lnTo>
                      <a:lnTo>
                        <a:pt x="417" y="796"/>
                      </a:lnTo>
                      <a:lnTo>
                        <a:pt x="417" y="784"/>
                      </a:lnTo>
                      <a:lnTo>
                        <a:pt x="425" y="783"/>
                      </a:lnTo>
                      <a:lnTo>
                        <a:pt x="435" y="785"/>
                      </a:lnTo>
                      <a:lnTo>
                        <a:pt x="446" y="775"/>
                      </a:lnTo>
                      <a:lnTo>
                        <a:pt x="449" y="764"/>
                      </a:lnTo>
                      <a:lnTo>
                        <a:pt x="464" y="753"/>
                      </a:lnTo>
                      <a:lnTo>
                        <a:pt x="470" y="761"/>
                      </a:lnTo>
                      <a:lnTo>
                        <a:pt x="481" y="753"/>
                      </a:lnTo>
                      <a:lnTo>
                        <a:pt x="484" y="743"/>
                      </a:lnTo>
                      <a:lnTo>
                        <a:pt x="492" y="737"/>
                      </a:lnTo>
                      <a:lnTo>
                        <a:pt x="500" y="740"/>
                      </a:lnTo>
                      <a:lnTo>
                        <a:pt x="503" y="735"/>
                      </a:lnTo>
                      <a:lnTo>
                        <a:pt x="516" y="727"/>
                      </a:lnTo>
                      <a:lnTo>
                        <a:pt x="521" y="719"/>
                      </a:lnTo>
                      <a:lnTo>
                        <a:pt x="528" y="715"/>
                      </a:lnTo>
                      <a:lnTo>
                        <a:pt x="535" y="699"/>
                      </a:lnTo>
                      <a:lnTo>
                        <a:pt x="538" y="691"/>
                      </a:lnTo>
                      <a:lnTo>
                        <a:pt x="549" y="677"/>
                      </a:lnTo>
                      <a:lnTo>
                        <a:pt x="555" y="664"/>
                      </a:lnTo>
                      <a:lnTo>
                        <a:pt x="562" y="651"/>
                      </a:lnTo>
                      <a:lnTo>
                        <a:pt x="566" y="646"/>
                      </a:lnTo>
                      <a:lnTo>
                        <a:pt x="567" y="651"/>
                      </a:lnTo>
                      <a:lnTo>
                        <a:pt x="566" y="662"/>
                      </a:lnTo>
                      <a:lnTo>
                        <a:pt x="576" y="649"/>
                      </a:lnTo>
                      <a:lnTo>
                        <a:pt x="577" y="644"/>
                      </a:lnTo>
                      <a:lnTo>
                        <a:pt x="572" y="639"/>
                      </a:lnTo>
                      <a:lnTo>
                        <a:pt x="571" y="633"/>
                      </a:lnTo>
                      <a:lnTo>
                        <a:pt x="556" y="618"/>
                      </a:lnTo>
                      <a:lnTo>
                        <a:pt x="555" y="612"/>
                      </a:lnTo>
                      <a:lnTo>
                        <a:pt x="558" y="610"/>
                      </a:lnTo>
                      <a:lnTo>
                        <a:pt x="556" y="602"/>
                      </a:lnTo>
                      <a:lnTo>
                        <a:pt x="551" y="596"/>
                      </a:lnTo>
                      <a:lnTo>
                        <a:pt x="551" y="594"/>
                      </a:lnTo>
                      <a:lnTo>
                        <a:pt x="556" y="589"/>
                      </a:lnTo>
                      <a:lnTo>
                        <a:pt x="558" y="582"/>
                      </a:lnTo>
                      <a:lnTo>
                        <a:pt x="566" y="579"/>
                      </a:lnTo>
                      <a:lnTo>
                        <a:pt x="576" y="554"/>
                      </a:lnTo>
                      <a:lnTo>
                        <a:pt x="577" y="547"/>
                      </a:lnTo>
                      <a:lnTo>
                        <a:pt x="567" y="530"/>
                      </a:lnTo>
                      <a:lnTo>
                        <a:pt x="569" y="527"/>
                      </a:lnTo>
                      <a:lnTo>
                        <a:pt x="580" y="520"/>
                      </a:lnTo>
                      <a:lnTo>
                        <a:pt x="580" y="512"/>
                      </a:lnTo>
                      <a:lnTo>
                        <a:pt x="585" y="511"/>
                      </a:lnTo>
                      <a:lnTo>
                        <a:pt x="592" y="515"/>
                      </a:lnTo>
                      <a:lnTo>
                        <a:pt x="596" y="514"/>
                      </a:lnTo>
                      <a:lnTo>
                        <a:pt x="597" y="506"/>
                      </a:lnTo>
                      <a:lnTo>
                        <a:pt x="593" y="503"/>
                      </a:lnTo>
                      <a:lnTo>
                        <a:pt x="603" y="501"/>
                      </a:lnTo>
                      <a:lnTo>
                        <a:pt x="604" y="495"/>
                      </a:lnTo>
                      <a:lnTo>
                        <a:pt x="593" y="481"/>
                      </a:lnTo>
                      <a:lnTo>
                        <a:pt x="593" y="476"/>
                      </a:lnTo>
                      <a:lnTo>
                        <a:pt x="605" y="484"/>
                      </a:lnTo>
                      <a:lnTo>
                        <a:pt x="610" y="493"/>
                      </a:lnTo>
                      <a:lnTo>
                        <a:pt x="614" y="493"/>
                      </a:lnTo>
                      <a:lnTo>
                        <a:pt x="613" y="476"/>
                      </a:lnTo>
                      <a:lnTo>
                        <a:pt x="614" y="478"/>
                      </a:lnTo>
                      <a:lnTo>
                        <a:pt x="618" y="476"/>
                      </a:lnTo>
                      <a:lnTo>
                        <a:pt x="619" y="455"/>
                      </a:lnTo>
                      <a:lnTo>
                        <a:pt x="623" y="454"/>
                      </a:lnTo>
                      <a:lnTo>
                        <a:pt x="628" y="454"/>
                      </a:lnTo>
                      <a:lnTo>
                        <a:pt x="628" y="460"/>
                      </a:lnTo>
                      <a:lnTo>
                        <a:pt x="631" y="465"/>
                      </a:lnTo>
                      <a:lnTo>
                        <a:pt x="635" y="467"/>
                      </a:lnTo>
                      <a:lnTo>
                        <a:pt x="640" y="454"/>
                      </a:lnTo>
                      <a:lnTo>
                        <a:pt x="645" y="457"/>
                      </a:lnTo>
                      <a:lnTo>
                        <a:pt x="651" y="468"/>
                      </a:lnTo>
                      <a:lnTo>
                        <a:pt x="655" y="468"/>
                      </a:lnTo>
                      <a:lnTo>
                        <a:pt x="661" y="473"/>
                      </a:lnTo>
                      <a:lnTo>
                        <a:pt x="666" y="461"/>
                      </a:lnTo>
                      <a:lnTo>
                        <a:pt x="691" y="458"/>
                      </a:lnTo>
                      <a:lnTo>
                        <a:pt x="700" y="465"/>
                      </a:lnTo>
                      <a:lnTo>
                        <a:pt x="706" y="472"/>
                      </a:lnTo>
                      <a:lnTo>
                        <a:pt x="710" y="465"/>
                      </a:lnTo>
                      <a:lnTo>
                        <a:pt x="715" y="461"/>
                      </a:lnTo>
                      <a:lnTo>
                        <a:pt x="712" y="449"/>
                      </a:lnTo>
                      <a:lnTo>
                        <a:pt x="698" y="415"/>
                      </a:lnTo>
                      <a:lnTo>
                        <a:pt x="694" y="395"/>
                      </a:lnTo>
                      <a:lnTo>
                        <a:pt x="698" y="377"/>
                      </a:lnTo>
                      <a:lnTo>
                        <a:pt x="706" y="364"/>
                      </a:lnTo>
                      <a:lnTo>
                        <a:pt x="707" y="354"/>
                      </a:lnTo>
                      <a:lnTo>
                        <a:pt x="707" y="342"/>
                      </a:lnTo>
                      <a:lnTo>
                        <a:pt x="687" y="296"/>
                      </a:lnTo>
                      <a:lnTo>
                        <a:pt x="684" y="279"/>
                      </a:lnTo>
                      <a:lnTo>
                        <a:pt x="690" y="258"/>
                      </a:lnTo>
                      <a:lnTo>
                        <a:pt x="688" y="243"/>
                      </a:lnTo>
                      <a:lnTo>
                        <a:pt x="683" y="237"/>
                      </a:lnTo>
                      <a:lnTo>
                        <a:pt x="682" y="223"/>
                      </a:lnTo>
                      <a:lnTo>
                        <a:pt x="682" y="202"/>
                      </a:lnTo>
                      <a:lnTo>
                        <a:pt x="683" y="186"/>
                      </a:lnTo>
                      <a:lnTo>
                        <a:pt x="688" y="173"/>
                      </a:lnTo>
                      <a:lnTo>
                        <a:pt x="685" y="166"/>
                      </a:lnTo>
                      <a:lnTo>
                        <a:pt x="653" y="110"/>
                      </a:lnTo>
                      <a:lnTo>
                        <a:pt x="635" y="92"/>
                      </a:lnTo>
                      <a:lnTo>
                        <a:pt x="599" y="81"/>
                      </a:lnTo>
                      <a:lnTo>
                        <a:pt x="569" y="51"/>
                      </a:lnTo>
                      <a:lnTo>
                        <a:pt x="528" y="5"/>
                      </a:lnTo>
                      <a:lnTo>
                        <a:pt x="526" y="0"/>
                      </a:lnTo>
                      <a:lnTo>
                        <a:pt x="523" y="0"/>
                      </a:lnTo>
                      <a:lnTo>
                        <a:pt x="500" y="0"/>
                      </a:lnTo>
                      <a:lnTo>
                        <a:pt x="495" y="3"/>
                      </a:lnTo>
                      <a:lnTo>
                        <a:pt x="496" y="13"/>
                      </a:lnTo>
                      <a:lnTo>
                        <a:pt x="501" y="17"/>
                      </a:lnTo>
                      <a:lnTo>
                        <a:pt x="502" y="29"/>
                      </a:lnTo>
                      <a:lnTo>
                        <a:pt x="500" y="38"/>
                      </a:lnTo>
                      <a:lnTo>
                        <a:pt x="496" y="43"/>
                      </a:lnTo>
                      <a:lnTo>
                        <a:pt x="492" y="58"/>
                      </a:lnTo>
                      <a:lnTo>
                        <a:pt x="486" y="69"/>
                      </a:lnTo>
                      <a:lnTo>
                        <a:pt x="488" y="79"/>
                      </a:lnTo>
                      <a:lnTo>
                        <a:pt x="497" y="89"/>
                      </a:lnTo>
                      <a:lnTo>
                        <a:pt x="490" y="97"/>
                      </a:lnTo>
                      <a:lnTo>
                        <a:pt x="481" y="100"/>
                      </a:lnTo>
                      <a:lnTo>
                        <a:pt x="438" y="84"/>
                      </a:lnTo>
                      <a:lnTo>
                        <a:pt x="408" y="80"/>
                      </a:lnTo>
                      <a:lnTo>
                        <a:pt x="398" y="81"/>
                      </a:lnTo>
                      <a:lnTo>
                        <a:pt x="393" y="86"/>
                      </a:lnTo>
                      <a:lnTo>
                        <a:pt x="388" y="96"/>
                      </a:lnTo>
                      <a:lnTo>
                        <a:pt x="390" y="119"/>
                      </a:lnTo>
                      <a:lnTo>
                        <a:pt x="388" y="129"/>
                      </a:lnTo>
                      <a:lnTo>
                        <a:pt x="383" y="150"/>
                      </a:lnTo>
                      <a:lnTo>
                        <a:pt x="373" y="166"/>
                      </a:lnTo>
                      <a:lnTo>
                        <a:pt x="370" y="165"/>
                      </a:lnTo>
                      <a:lnTo>
                        <a:pt x="360" y="153"/>
                      </a:lnTo>
                      <a:lnTo>
                        <a:pt x="347" y="145"/>
                      </a:lnTo>
                      <a:lnTo>
                        <a:pt x="335" y="149"/>
                      </a:lnTo>
                      <a:lnTo>
                        <a:pt x="317" y="167"/>
                      </a:lnTo>
                      <a:lnTo>
                        <a:pt x="308" y="180"/>
                      </a:lnTo>
                      <a:lnTo>
                        <a:pt x="304" y="196"/>
                      </a:lnTo>
                      <a:lnTo>
                        <a:pt x="302" y="209"/>
                      </a:lnTo>
                      <a:lnTo>
                        <a:pt x="296" y="219"/>
                      </a:lnTo>
                      <a:lnTo>
                        <a:pt x="282" y="237"/>
                      </a:lnTo>
                      <a:lnTo>
                        <a:pt x="279" y="251"/>
                      </a:lnTo>
                      <a:lnTo>
                        <a:pt x="292" y="273"/>
                      </a:lnTo>
                      <a:lnTo>
                        <a:pt x="293" y="285"/>
                      </a:lnTo>
                      <a:lnTo>
                        <a:pt x="291" y="294"/>
                      </a:lnTo>
                      <a:lnTo>
                        <a:pt x="285" y="306"/>
                      </a:lnTo>
                      <a:lnTo>
                        <a:pt x="273" y="320"/>
                      </a:lnTo>
                      <a:lnTo>
                        <a:pt x="265" y="334"/>
                      </a:lnTo>
                      <a:lnTo>
                        <a:pt x="242" y="364"/>
                      </a:lnTo>
                      <a:lnTo>
                        <a:pt x="236" y="381"/>
                      </a:lnTo>
                      <a:lnTo>
                        <a:pt x="233" y="401"/>
                      </a:lnTo>
                      <a:lnTo>
                        <a:pt x="228" y="413"/>
                      </a:lnTo>
                      <a:lnTo>
                        <a:pt x="211" y="427"/>
                      </a:lnTo>
                      <a:lnTo>
                        <a:pt x="200" y="427"/>
                      </a:lnTo>
                      <a:lnTo>
                        <a:pt x="193" y="431"/>
                      </a:lnTo>
                      <a:lnTo>
                        <a:pt x="194" y="446"/>
                      </a:lnTo>
                      <a:lnTo>
                        <a:pt x="194" y="467"/>
                      </a:lnTo>
                      <a:lnTo>
                        <a:pt x="193" y="497"/>
                      </a:lnTo>
                      <a:lnTo>
                        <a:pt x="184" y="547"/>
                      </a:lnTo>
                      <a:lnTo>
                        <a:pt x="167" y="584"/>
                      </a:lnTo>
                      <a:lnTo>
                        <a:pt x="147" y="616"/>
                      </a:lnTo>
                      <a:lnTo>
                        <a:pt x="148" y="625"/>
                      </a:lnTo>
                      <a:lnTo>
                        <a:pt x="163" y="641"/>
                      </a:lnTo>
                      <a:lnTo>
                        <a:pt x="169" y="653"/>
                      </a:lnTo>
                      <a:lnTo>
                        <a:pt x="169" y="672"/>
                      </a:lnTo>
                      <a:lnTo>
                        <a:pt x="167" y="683"/>
                      </a:lnTo>
                      <a:lnTo>
                        <a:pt x="157" y="695"/>
                      </a:lnTo>
                      <a:lnTo>
                        <a:pt x="142" y="695"/>
                      </a:lnTo>
                      <a:lnTo>
                        <a:pt x="125" y="692"/>
                      </a:lnTo>
                      <a:lnTo>
                        <a:pt x="104" y="697"/>
                      </a:lnTo>
                      <a:lnTo>
                        <a:pt x="87" y="708"/>
                      </a:lnTo>
                      <a:lnTo>
                        <a:pt x="62" y="738"/>
                      </a:lnTo>
                      <a:lnTo>
                        <a:pt x="56" y="754"/>
                      </a:lnTo>
                      <a:lnTo>
                        <a:pt x="51" y="774"/>
                      </a:lnTo>
                      <a:lnTo>
                        <a:pt x="55" y="793"/>
                      </a:lnTo>
                      <a:lnTo>
                        <a:pt x="61" y="806"/>
                      </a:lnTo>
                      <a:lnTo>
                        <a:pt x="66" y="811"/>
                      </a:lnTo>
                      <a:lnTo>
                        <a:pt x="60" y="821"/>
                      </a:lnTo>
                      <a:lnTo>
                        <a:pt x="59" y="833"/>
                      </a:lnTo>
                      <a:lnTo>
                        <a:pt x="55" y="843"/>
                      </a:lnTo>
                      <a:lnTo>
                        <a:pt x="55" y="863"/>
                      </a:lnTo>
                      <a:lnTo>
                        <a:pt x="53" y="871"/>
                      </a:lnTo>
                      <a:lnTo>
                        <a:pt x="53" y="883"/>
                      </a:lnTo>
                      <a:lnTo>
                        <a:pt x="55" y="886"/>
                      </a:lnTo>
                      <a:lnTo>
                        <a:pt x="60" y="902"/>
                      </a:lnTo>
                      <a:lnTo>
                        <a:pt x="59" y="944"/>
                      </a:lnTo>
                      <a:lnTo>
                        <a:pt x="60" y="964"/>
                      </a:lnTo>
                      <a:lnTo>
                        <a:pt x="69" y="979"/>
                      </a:lnTo>
                      <a:lnTo>
                        <a:pt x="89" y="995"/>
                      </a:lnTo>
                      <a:lnTo>
                        <a:pt x="92" y="1016"/>
                      </a:lnTo>
                      <a:lnTo>
                        <a:pt x="86" y="1035"/>
                      </a:lnTo>
                      <a:lnTo>
                        <a:pt x="76" y="1046"/>
                      </a:lnTo>
                      <a:lnTo>
                        <a:pt x="61" y="1052"/>
                      </a:lnTo>
                      <a:lnTo>
                        <a:pt x="59" y="1058"/>
                      </a:lnTo>
                      <a:lnTo>
                        <a:pt x="69" y="1071"/>
                      </a:lnTo>
                      <a:lnTo>
                        <a:pt x="77" y="1105"/>
                      </a:lnTo>
                      <a:lnTo>
                        <a:pt x="70" y="1134"/>
                      </a:lnTo>
                      <a:lnTo>
                        <a:pt x="74" y="1143"/>
                      </a:lnTo>
                      <a:lnTo>
                        <a:pt x="72" y="1157"/>
                      </a:lnTo>
                      <a:lnTo>
                        <a:pt x="66" y="1168"/>
                      </a:lnTo>
                      <a:lnTo>
                        <a:pt x="39" y="1179"/>
                      </a:lnTo>
                      <a:lnTo>
                        <a:pt x="39" y="1193"/>
                      </a:lnTo>
                      <a:lnTo>
                        <a:pt x="27" y="1214"/>
                      </a:lnTo>
                      <a:lnTo>
                        <a:pt x="28" y="1230"/>
                      </a:lnTo>
                      <a:lnTo>
                        <a:pt x="32" y="1242"/>
                      </a:lnTo>
                      <a:lnTo>
                        <a:pt x="24" y="1280"/>
                      </a:lnTo>
                      <a:lnTo>
                        <a:pt x="16" y="1286"/>
                      </a:lnTo>
                      <a:lnTo>
                        <a:pt x="12" y="1278"/>
                      </a:lnTo>
                      <a:lnTo>
                        <a:pt x="8" y="1291"/>
                      </a:lnTo>
                      <a:lnTo>
                        <a:pt x="8" y="1268"/>
                      </a:lnTo>
                      <a:lnTo>
                        <a:pt x="6" y="1264"/>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281" name="Group 359"/>
                <p:cNvGrpSpPr/>
                <p:nvPr/>
              </p:nvGrpSpPr>
              <p:grpSpPr bwMode="gray">
                <a:xfrm>
                  <a:off x="5080794" y="2788583"/>
                  <a:ext cx="75600" cy="108000"/>
                  <a:chOff x="4160739" y="2986112"/>
                  <a:chExt cx="187325" cy="233362"/>
                </a:xfrm>
                <a:grpFill/>
              </p:grpSpPr>
              <p:sp>
                <p:nvSpPr>
                  <p:cNvPr id="282" name="Freeform 45"/>
                  <p:cNvSpPr>
                    <a:spLocks noChangeAspect="1"/>
                  </p:cNvSpPr>
                  <p:nvPr/>
                </p:nvSpPr>
                <p:spPr bwMode="gray">
                  <a:xfrm>
                    <a:off x="4171851" y="2986112"/>
                    <a:ext cx="176213" cy="225425"/>
                  </a:xfrm>
                  <a:custGeom>
                    <a:avLst/>
                    <a:gdLst/>
                    <a:ahLst/>
                    <a:cxnLst>
                      <a:cxn ang="0">
                        <a:pos x="72" y="248"/>
                      </a:cxn>
                      <a:cxn ang="0">
                        <a:pos x="72" y="234"/>
                      </a:cxn>
                      <a:cxn ang="0">
                        <a:pos x="82" y="239"/>
                      </a:cxn>
                      <a:cxn ang="0">
                        <a:pos x="91" y="229"/>
                      </a:cxn>
                      <a:cxn ang="0">
                        <a:pos x="34" y="195"/>
                      </a:cxn>
                      <a:cxn ang="0">
                        <a:pos x="34" y="185"/>
                      </a:cxn>
                      <a:cxn ang="0">
                        <a:pos x="39" y="176"/>
                      </a:cxn>
                      <a:cxn ang="0">
                        <a:pos x="48" y="176"/>
                      </a:cxn>
                      <a:cxn ang="0">
                        <a:pos x="39" y="151"/>
                      </a:cxn>
                      <a:cxn ang="0">
                        <a:pos x="53" y="151"/>
                      </a:cxn>
                      <a:cxn ang="0">
                        <a:pos x="53" y="147"/>
                      </a:cxn>
                      <a:cxn ang="0">
                        <a:pos x="29" y="132"/>
                      </a:cxn>
                      <a:cxn ang="0">
                        <a:pos x="43" y="97"/>
                      </a:cxn>
                      <a:cxn ang="0">
                        <a:pos x="24" y="88"/>
                      </a:cxn>
                      <a:cxn ang="0">
                        <a:pos x="29" y="77"/>
                      </a:cxn>
                      <a:cxn ang="0">
                        <a:pos x="43" y="72"/>
                      </a:cxn>
                      <a:cxn ang="0">
                        <a:pos x="15" y="58"/>
                      </a:cxn>
                      <a:cxn ang="0">
                        <a:pos x="10" y="34"/>
                      </a:cxn>
                      <a:cxn ang="0">
                        <a:pos x="0" y="23"/>
                      </a:cxn>
                      <a:cxn ang="0">
                        <a:pos x="43" y="4"/>
                      </a:cxn>
                      <a:cxn ang="0">
                        <a:pos x="62" y="0"/>
                      </a:cxn>
                      <a:cxn ang="0">
                        <a:pos x="72" y="4"/>
                      </a:cxn>
                      <a:cxn ang="0">
                        <a:pos x="91" y="14"/>
                      </a:cxn>
                      <a:cxn ang="0">
                        <a:pos x="101" y="34"/>
                      </a:cxn>
                      <a:cxn ang="0">
                        <a:pos x="115" y="58"/>
                      </a:cxn>
                      <a:cxn ang="0">
                        <a:pos x="134" y="67"/>
                      </a:cxn>
                      <a:cxn ang="0">
                        <a:pos x="139" y="88"/>
                      </a:cxn>
                      <a:cxn ang="0">
                        <a:pos x="153" y="97"/>
                      </a:cxn>
                      <a:cxn ang="0">
                        <a:pos x="168" y="102"/>
                      </a:cxn>
                      <a:cxn ang="0">
                        <a:pos x="187" y="92"/>
                      </a:cxn>
                      <a:cxn ang="0">
                        <a:pos x="187" y="112"/>
                      </a:cxn>
                      <a:cxn ang="0">
                        <a:pos x="206" y="132"/>
                      </a:cxn>
                      <a:cxn ang="0">
                        <a:pos x="192" y="156"/>
                      </a:cxn>
                      <a:cxn ang="0">
                        <a:pos x="201" y="190"/>
                      </a:cxn>
                      <a:cxn ang="0">
                        <a:pos x="211" y="215"/>
                      </a:cxn>
                      <a:cxn ang="0">
                        <a:pos x="201" y="239"/>
                      </a:cxn>
                      <a:cxn ang="0">
                        <a:pos x="201" y="259"/>
                      </a:cxn>
                      <a:cxn ang="0">
                        <a:pos x="192" y="254"/>
                      </a:cxn>
                      <a:cxn ang="0">
                        <a:pos x="149" y="254"/>
                      </a:cxn>
                      <a:cxn ang="0">
                        <a:pos x="134" y="264"/>
                      </a:cxn>
                      <a:cxn ang="0">
                        <a:pos x="115" y="278"/>
                      </a:cxn>
                      <a:cxn ang="0">
                        <a:pos x="115" y="289"/>
                      </a:cxn>
                      <a:cxn ang="0">
                        <a:pos x="110" y="294"/>
                      </a:cxn>
                      <a:cxn ang="0">
                        <a:pos x="101" y="269"/>
                      </a:cxn>
                      <a:cxn ang="0">
                        <a:pos x="86" y="254"/>
                      </a:cxn>
                      <a:cxn ang="0">
                        <a:pos x="72" y="248"/>
                      </a:cxn>
                    </a:cxnLst>
                    <a:rect l="0" t="0" r="r" b="b"/>
                    <a:pathLst>
                      <a:path w="212" h="295">
                        <a:moveTo>
                          <a:pt x="72" y="248"/>
                        </a:moveTo>
                        <a:lnTo>
                          <a:pt x="72" y="234"/>
                        </a:lnTo>
                        <a:lnTo>
                          <a:pt x="82" y="239"/>
                        </a:lnTo>
                        <a:lnTo>
                          <a:pt x="91" y="229"/>
                        </a:lnTo>
                        <a:lnTo>
                          <a:pt x="34" y="195"/>
                        </a:lnTo>
                        <a:lnTo>
                          <a:pt x="34" y="185"/>
                        </a:lnTo>
                        <a:lnTo>
                          <a:pt x="39" y="176"/>
                        </a:lnTo>
                        <a:lnTo>
                          <a:pt x="48" y="176"/>
                        </a:lnTo>
                        <a:lnTo>
                          <a:pt x="39" y="151"/>
                        </a:lnTo>
                        <a:lnTo>
                          <a:pt x="53" y="151"/>
                        </a:lnTo>
                        <a:lnTo>
                          <a:pt x="53" y="147"/>
                        </a:lnTo>
                        <a:lnTo>
                          <a:pt x="29" y="132"/>
                        </a:lnTo>
                        <a:lnTo>
                          <a:pt x="43" y="97"/>
                        </a:lnTo>
                        <a:lnTo>
                          <a:pt x="24" y="88"/>
                        </a:lnTo>
                        <a:lnTo>
                          <a:pt x="29" y="77"/>
                        </a:lnTo>
                        <a:lnTo>
                          <a:pt x="43" y="72"/>
                        </a:lnTo>
                        <a:lnTo>
                          <a:pt x="15" y="58"/>
                        </a:lnTo>
                        <a:lnTo>
                          <a:pt x="10" y="34"/>
                        </a:lnTo>
                        <a:lnTo>
                          <a:pt x="0" y="23"/>
                        </a:lnTo>
                        <a:lnTo>
                          <a:pt x="43" y="4"/>
                        </a:lnTo>
                        <a:lnTo>
                          <a:pt x="62" y="0"/>
                        </a:lnTo>
                        <a:lnTo>
                          <a:pt x="72" y="4"/>
                        </a:lnTo>
                        <a:lnTo>
                          <a:pt x="91" y="14"/>
                        </a:lnTo>
                        <a:lnTo>
                          <a:pt x="101" y="34"/>
                        </a:lnTo>
                        <a:lnTo>
                          <a:pt x="115" y="58"/>
                        </a:lnTo>
                        <a:lnTo>
                          <a:pt x="134" y="67"/>
                        </a:lnTo>
                        <a:lnTo>
                          <a:pt x="139" y="88"/>
                        </a:lnTo>
                        <a:lnTo>
                          <a:pt x="153" y="97"/>
                        </a:lnTo>
                        <a:lnTo>
                          <a:pt x="168" y="102"/>
                        </a:lnTo>
                        <a:lnTo>
                          <a:pt x="187" y="92"/>
                        </a:lnTo>
                        <a:lnTo>
                          <a:pt x="187" y="112"/>
                        </a:lnTo>
                        <a:lnTo>
                          <a:pt x="206" y="132"/>
                        </a:lnTo>
                        <a:lnTo>
                          <a:pt x="192" y="156"/>
                        </a:lnTo>
                        <a:lnTo>
                          <a:pt x="201" y="190"/>
                        </a:lnTo>
                        <a:lnTo>
                          <a:pt x="211" y="215"/>
                        </a:lnTo>
                        <a:lnTo>
                          <a:pt x="201" y="239"/>
                        </a:lnTo>
                        <a:lnTo>
                          <a:pt x="201" y="259"/>
                        </a:lnTo>
                        <a:lnTo>
                          <a:pt x="192" y="254"/>
                        </a:lnTo>
                        <a:lnTo>
                          <a:pt x="149" y="254"/>
                        </a:lnTo>
                        <a:lnTo>
                          <a:pt x="134" y="264"/>
                        </a:lnTo>
                        <a:lnTo>
                          <a:pt x="115" y="278"/>
                        </a:lnTo>
                        <a:lnTo>
                          <a:pt x="115" y="289"/>
                        </a:lnTo>
                        <a:lnTo>
                          <a:pt x="110" y="294"/>
                        </a:lnTo>
                        <a:lnTo>
                          <a:pt x="101" y="269"/>
                        </a:lnTo>
                        <a:lnTo>
                          <a:pt x="86" y="254"/>
                        </a:lnTo>
                        <a:lnTo>
                          <a:pt x="72" y="248"/>
                        </a:lnTo>
                      </a:path>
                    </a:pathLst>
                  </a:custGeom>
                  <a:grpFill/>
                  <a:ln w="6350" cap="flat" cmpd="sng">
                    <a:noFill/>
                    <a:prstDash val="solid"/>
                    <a:round/>
                    <a:headEnd type="none" w="med" len="med"/>
                    <a:tailEnd type="none" w="med" len="med"/>
                  </a:ln>
                  <a:effectLst/>
                </p:spPr>
                <p:txBody>
                  <a:bodyPr/>
                  <a:lstStyle/>
                  <a:p>
                    <a:endParaRPr lang="en-US" dirty="0"/>
                  </a:p>
                </p:txBody>
              </p:sp>
              <p:sp>
                <p:nvSpPr>
                  <p:cNvPr id="283" name="Freeform 46"/>
                  <p:cNvSpPr>
                    <a:spLocks noChangeAspect="1"/>
                  </p:cNvSpPr>
                  <p:nvPr/>
                </p:nvSpPr>
                <p:spPr bwMode="gray">
                  <a:xfrm>
                    <a:off x="4160739" y="3130574"/>
                    <a:ext cx="87313" cy="88900"/>
                  </a:xfrm>
                  <a:custGeom>
                    <a:avLst/>
                    <a:gdLst/>
                    <a:ahLst/>
                    <a:cxnLst>
                      <a:cxn ang="0">
                        <a:pos x="9" y="68"/>
                      </a:cxn>
                      <a:cxn ang="0">
                        <a:pos x="14" y="63"/>
                      </a:cxn>
                      <a:cxn ang="0">
                        <a:pos x="9" y="35"/>
                      </a:cxn>
                      <a:cxn ang="0">
                        <a:pos x="24" y="29"/>
                      </a:cxn>
                      <a:cxn ang="0">
                        <a:pos x="14" y="5"/>
                      </a:cxn>
                      <a:cxn ang="0">
                        <a:pos x="24" y="0"/>
                      </a:cxn>
                      <a:cxn ang="0">
                        <a:pos x="43" y="16"/>
                      </a:cxn>
                      <a:cxn ang="0">
                        <a:pos x="38" y="0"/>
                      </a:cxn>
                      <a:cxn ang="0">
                        <a:pos x="48" y="0"/>
                      </a:cxn>
                      <a:cxn ang="0">
                        <a:pos x="48" y="10"/>
                      </a:cxn>
                      <a:cxn ang="0">
                        <a:pos x="105" y="44"/>
                      </a:cxn>
                      <a:cxn ang="0">
                        <a:pos x="96" y="54"/>
                      </a:cxn>
                      <a:cxn ang="0">
                        <a:pos x="86" y="49"/>
                      </a:cxn>
                      <a:cxn ang="0">
                        <a:pos x="86" y="63"/>
                      </a:cxn>
                      <a:cxn ang="0">
                        <a:pos x="76" y="63"/>
                      </a:cxn>
                      <a:cxn ang="0">
                        <a:pos x="67" y="79"/>
                      </a:cxn>
                      <a:cxn ang="0">
                        <a:pos x="67" y="103"/>
                      </a:cxn>
                      <a:cxn ang="0">
                        <a:pos x="62" y="117"/>
                      </a:cxn>
                      <a:cxn ang="0">
                        <a:pos x="43" y="112"/>
                      </a:cxn>
                      <a:cxn ang="0">
                        <a:pos x="19" y="87"/>
                      </a:cxn>
                      <a:cxn ang="0">
                        <a:pos x="0" y="84"/>
                      </a:cxn>
                      <a:cxn ang="0">
                        <a:pos x="9" y="68"/>
                      </a:cxn>
                    </a:cxnLst>
                    <a:rect l="0" t="0" r="r" b="b"/>
                    <a:pathLst>
                      <a:path w="106" h="118">
                        <a:moveTo>
                          <a:pt x="9" y="68"/>
                        </a:moveTo>
                        <a:lnTo>
                          <a:pt x="14" y="63"/>
                        </a:lnTo>
                        <a:lnTo>
                          <a:pt x="9" y="35"/>
                        </a:lnTo>
                        <a:lnTo>
                          <a:pt x="24" y="29"/>
                        </a:lnTo>
                        <a:lnTo>
                          <a:pt x="14" y="5"/>
                        </a:lnTo>
                        <a:lnTo>
                          <a:pt x="24" y="0"/>
                        </a:lnTo>
                        <a:lnTo>
                          <a:pt x="43" y="16"/>
                        </a:lnTo>
                        <a:lnTo>
                          <a:pt x="38" y="0"/>
                        </a:lnTo>
                        <a:lnTo>
                          <a:pt x="48" y="0"/>
                        </a:lnTo>
                        <a:lnTo>
                          <a:pt x="48" y="10"/>
                        </a:lnTo>
                        <a:lnTo>
                          <a:pt x="105" y="44"/>
                        </a:lnTo>
                        <a:lnTo>
                          <a:pt x="96" y="54"/>
                        </a:lnTo>
                        <a:lnTo>
                          <a:pt x="86" y="49"/>
                        </a:lnTo>
                        <a:lnTo>
                          <a:pt x="86" y="63"/>
                        </a:lnTo>
                        <a:lnTo>
                          <a:pt x="76" y="63"/>
                        </a:lnTo>
                        <a:lnTo>
                          <a:pt x="67" y="79"/>
                        </a:lnTo>
                        <a:lnTo>
                          <a:pt x="67" y="103"/>
                        </a:lnTo>
                        <a:lnTo>
                          <a:pt x="62" y="117"/>
                        </a:lnTo>
                        <a:lnTo>
                          <a:pt x="43" y="112"/>
                        </a:lnTo>
                        <a:lnTo>
                          <a:pt x="19" y="87"/>
                        </a:lnTo>
                        <a:lnTo>
                          <a:pt x="0" y="84"/>
                        </a:lnTo>
                        <a:lnTo>
                          <a:pt x="9" y="68"/>
                        </a:lnTo>
                      </a:path>
                    </a:pathLst>
                  </a:custGeom>
                  <a:grpFill/>
                  <a:ln w="6350" cap="flat" cmpd="sng">
                    <a:noFill/>
                    <a:prstDash val="solid"/>
                    <a:round/>
                    <a:headEnd type="none" w="med" len="med"/>
                    <a:tailEnd type="none" w="med" len="med"/>
                  </a:ln>
                  <a:effectLst/>
                </p:spPr>
                <p:txBody>
                  <a:bodyPr/>
                  <a:lstStyle/>
                  <a:p>
                    <a:endParaRPr lang="en-US" dirty="0"/>
                  </a:p>
                </p:txBody>
              </p:sp>
            </p:grpSp>
          </p:grpSp>
          <p:grpSp>
            <p:nvGrpSpPr>
              <p:cNvPr id="189" name="Group 368"/>
              <p:cNvGrpSpPr/>
              <p:nvPr/>
            </p:nvGrpSpPr>
            <p:grpSpPr bwMode="gray">
              <a:xfrm>
                <a:off x="1434729" y="1281639"/>
                <a:ext cx="517591" cy="663644"/>
                <a:chOff x="4455318" y="2994372"/>
                <a:chExt cx="1196974" cy="1339850"/>
              </a:xfrm>
              <a:solidFill>
                <a:schemeClr val="accent5"/>
              </a:solidFill>
            </p:grpSpPr>
            <p:sp>
              <p:nvSpPr>
                <p:cNvPr id="190" name="Freeform 189"/>
                <p:cNvSpPr>
                  <a:spLocks noChangeAspect="1"/>
                </p:cNvSpPr>
                <p:nvPr/>
              </p:nvSpPr>
              <p:spPr bwMode="gray">
                <a:xfrm>
                  <a:off x="4918868" y="3083272"/>
                  <a:ext cx="276225" cy="265113"/>
                </a:xfrm>
                <a:custGeom>
                  <a:avLst/>
                  <a:gdLst/>
                  <a:ahLst/>
                  <a:cxnLst>
                    <a:cxn ang="0">
                      <a:pos x="134" y="578"/>
                    </a:cxn>
                    <a:cxn ang="0">
                      <a:pos x="76" y="535"/>
                    </a:cxn>
                    <a:cxn ang="0">
                      <a:pos x="40" y="507"/>
                    </a:cxn>
                    <a:cxn ang="0">
                      <a:pos x="11" y="449"/>
                    </a:cxn>
                    <a:cxn ang="0">
                      <a:pos x="18" y="425"/>
                    </a:cxn>
                    <a:cxn ang="0">
                      <a:pos x="32" y="340"/>
                    </a:cxn>
                    <a:cxn ang="0">
                      <a:pos x="29" y="288"/>
                    </a:cxn>
                    <a:cxn ang="0">
                      <a:pos x="11" y="222"/>
                    </a:cxn>
                    <a:cxn ang="0">
                      <a:pos x="11" y="184"/>
                    </a:cxn>
                    <a:cxn ang="0">
                      <a:pos x="36" y="171"/>
                    </a:cxn>
                    <a:cxn ang="0">
                      <a:pos x="52" y="143"/>
                    </a:cxn>
                    <a:cxn ang="0">
                      <a:pos x="52" y="98"/>
                    </a:cxn>
                    <a:cxn ang="0">
                      <a:pos x="79" y="74"/>
                    </a:cxn>
                    <a:cxn ang="0">
                      <a:pos x="119" y="39"/>
                    </a:cxn>
                    <a:cxn ang="0">
                      <a:pos x="130" y="2"/>
                    </a:cxn>
                    <a:cxn ang="0">
                      <a:pos x="190" y="22"/>
                    </a:cxn>
                    <a:cxn ang="0">
                      <a:pos x="237" y="23"/>
                    </a:cxn>
                    <a:cxn ang="0">
                      <a:pos x="276" y="35"/>
                    </a:cxn>
                    <a:cxn ang="0">
                      <a:pos x="323" y="52"/>
                    </a:cxn>
                    <a:cxn ang="0">
                      <a:pos x="333" y="84"/>
                    </a:cxn>
                    <a:cxn ang="0">
                      <a:pos x="371" y="121"/>
                    </a:cxn>
                    <a:cxn ang="0">
                      <a:pos x="431" y="130"/>
                    </a:cxn>
                    <a:cxn ang="0">
                      <a:pos x="482" y="151"/>
                    </a:cxn>
                    <a:cxn ang="0">
                      <a:pos x="514" y="178"/>
                    </a:cxn>
                    <a:cxn ang="0">
                      <a:pos x="561" y="176"/>
                    </a:cxn>
                    <a:cxn ang="0">
                      <a:pos x="587" y="148"/>
                    </a:cxn>
                    <a:cxn ang="0">
                      <a:pos x="589" y="117"/>
                    </a:cxn>
                    <a:cxn ang="0">
                      <a:pos x="582" y="83"/>
                    </a:cxn>
                    <a:cxn ang="0">
                      <a:pos x="606" y="47"/>
                    </a:cxn>
                    <a:cxn ang="0">
                      <a:pos x="658" y="22"/>
                    </a:cxn>
                    <a:cxn ang="0">
                      <a:pos x="729" y="25"/>
                    </a:cxn>
                    <a:cxn ang="0">
                      <a:pos x="754" y="35"/>
                    </a:cxn>
                    <a:cxn ang="0">
                      <a:pos x="751" y="46"/>
                    </a:cxn>
                    <a:cxn ang="0">
                      <a:pos x="767" y="63"/>
                    </a:cxn>
                    <a:cxn ang="0">
                      <a:pos x="797" y="67"/>
                    </a:cxn>
                    <a:cxn ang="0">
                      <a:pos x="831" y="77"/>
                    </a:cxn>
                    <a:cxn ang="0">
                      <a:pos x="868" y="95"/>
                    </a:cxn>
                    <a:cxn ang="0">
                      <a:pos x="860" y="108"/>
                    </a:cxn>
                    <a:cxn ang="0">
                      <a:pos x="856" y="127"/>
                    </a:cxn>
                    <a:cxn ang="0">
                      <a:pos x="858" y="180"/>
                    </a:cxn>
                    <a:cxn ang="0">
                      <a:pos x="845" y="192"/>
                    </a:cxn>
                    <a:cxn ang="0">
                      <a:pos x="853" y="227"/>
                    </a:cxn>
                    <a:cxn ang="0">
                      <a:pos x="869" y="261"/>
                    </a:cxn>
                    <a:cxn ang="0">
                      <a:pos x="869" y="421"/>
                    </a:cxn>
                    <a:cxn ang="0">
                      <a:pos x="869" y="593"/>
                    </a:cxn>
                    <a:cxn ang="0">
                      <a:pos x="869" y="740"/>
                    </a:cxn>
                    <a:cxn ang="0">
                      <a:pos x="817" y="832"/>
                    </a:cxn>
                    <a:cxn ang="0">
                      <a:pos x="715" y="783"/>
                    </a:cxn>
                    <a:cxn ang="0">
                      <a:pos x="573" y="709"/>
                    </a:cxn>
                    <a:cxn ang="0">
                      <a:pos x="433" y="635"/>
                    </a:cxn>
                    <a:cxn ang="0">
                      <a:pos x="326" y="622"/>
                    </a:cxn>
                    <a:cxn ang="0">
                      <a:pos x="297" y="620"/>
                    </a:cxn>
                    <a:cxn ang="0">
                      <a:pos x="275" y="605"/>
                    </a:cxn>
                    <a:cxn ang="0">
                      <a:pos x="222" y="595"/>
                    </a:cxn>
                    <a:cxn ang="0">
                      <a:pos x="145" y="595"/>
                    </a:cxn>
                  </a:cxnLst>
                  <a:rect l="0" t="0" r="r" b="b"/>
                  <a:pathLst>
                    <a:path w="871" h="832">
                      <a:moveTo>
                        <a:pt x="140" y="598"/>
                      </a:moveTo>
                      <a:lnTo>
                        <a:pt x="138" y="592"/>
                      </a:lnTo>
                      <a:lnTo>
                        <a:pt x="134" y="578"/>
                      </a:lnTo>
                      <a:lnTo>
                        <a:pt x="116" y="549"/>
                      </a:lnTo>
                      <a:lnTo>
                        <a:pt x="87" y="535"/>
                      </a:lnTo>
                      <a:lnTo>
                        <a:pt x="76" y="535"/>
                      </a:lnTo>
                      <a:lnTo>
                        <a:pt x="57" y="534"/>
                      </a:lnTo>
                      <a:lnTo>
                        <a:pt x="43" y="519"/>
                      </a:lnTo>
                      <a:lnTo>
                        <a:pt x="40" y="507"/>
                      </a:lnTo>
                      <a:lnTo>
                        <a:pt x="39" y="487"/>
                      </a:lnTo>
                      <a:lnTo>
                        <a:pt x="29" y="471"/>
                      </a:lnTo>
                      <a:lnTo>
                        <a:pt x="11" y="449"/>
                      </a:lnTo>
                      <a:lnTo>
                        <a:pt x="6" y="436"/>
                      </a:lnTo>
                      <a:lnTo>
                        <a:pt x="7" y="428"/>
                      </a:lnTo>
                      <a:lnTo>
                        <a:pt x="18" y="425"/>
                      </a:lnTo>
                      <a:lnTo>
                        <a:pt x="27" y="418"/>
                      </a:lnTo>
                      <a:lnTo>
                        <a:pt x="28" y="362"/>
                      </a:lnTo>
                      <a:lnTo>
                        <a:pt x="32" y="340"/>
                      </a:lnTo>
                      <a:lnTo>
                        <a:pt x="32" y="327"/>
                      </a:lnTo>
                      <a:lnTo>
                        <a:pt x="29" y="319"/>
                      </a:lnTo>
                      <a:lnTo>
                        <a:pt x="29" y="288"/>
                      </a:lnTo>
                      <a:lnTo>
                        <a:pt x="28" y="266"/>
                      </a:lnTo>
                      <a:lnTo>
                        <a:pt x="23" y="243"/>
                      </a:lnTo>
                      <a:lnTo>
                        <a:pt x="11" y="222"/>
                      </a:lnTo>
                      <a:lnTo>
                        <a:pt x="0" y="207"/>
                      </a:lnTo>
                      <a:lnTo>
                        <a:pt x="1" y="191"/>
                      </a:lnTo>
                      <a:lnTo>
                        <a:pt x="11" y="184"/>
                      </a:lnTo>
                      <a:lnTo>
                        <a:pt x="12" y="181"/>
                      </a:lnTo>
                      <a:lnTo>
                        <a:pt x="24" y="180"/>
                      </a:lnTo>
                      <a:lnTo>
                        <a:pt x="36" y="171"/>
                      </a:lnTo>
                      <a:lnTo>
                        <a:pt x="46" y="163"/>
                      </a:lnTo>
                      <a:lnTo>
                        <a:pt x="52" y="153"/>
                      </a:lnTo>
                      <a:lnTo>
                        <a:pt x="52" y="143"/>
                      </a:lnTo>
                      <a:lnTo>
                        <a:pt x="46" y="115"/>
                      </a:lnTo>
                      <a:lnTo>
                        <a:pt x="48" y="106"/>
                      </a:lnTo>
                      <a:lnTo>
                        <a:pt x="52" y="98"/>
                      </a:lnTo>
                      <a:lnTo>
                        <a:pt x="65" y="92"/>
                      </a:lnTo>
                      <a:lnTo>
                        <a:pt x="75" y="85"/>
                      </a:lnTo>
                      <a:lnTo>
                        <a:pt x="79" y="74"/>
                      </a:lnTo>
                      <a:lnTo>
                        <a:pt x="108" y="55"/>
                      </a:lnTo>
                      <a:lnTo>
                        <a:pt x="114" y="50"/>
                      </a:lnTo>
                      <a:lnTo>
                        <a:pt x="119" y="39"/>
                      </a:lnTo>
                      <a:lnTo>
                        <a:pt x="118" y="3"/>
                      </a:lnTo>
                      <a:lnTo>
                        <a:pt x="119" y="0"/>
                      </a:lnTo>
                      <a:lnTo>
                        <a:pt x="130" y="2"/>
                      </a:lnTo>
                      <a:lnTo>
                        <a:pt x="142" y="9"/>
                      </a:lnTo>
                      <a:lnTo>
                        <a:pt x="169" y="20"/>
                      </a:lnTo>
                      <a:lnTo>
                        <a:pt x="190" y="22"/>
                      </a:lnTo>
                      <a:lnTo>
                        <a:pt x="211" y="17"/>
                      </a:lnTo>
                      <a:lnTo>
                        <a:pt x="226" y="18"/>
                      </a:lnTo>
                      <a:lnTo>
                        <a:pt x="237" y="23"/>
                      </a:lnTo>
                      <a:lnTo>
                        <a:pt x="250" y="24"/>
                      </a:lnTo>
                      <a:lnTo>
                        <a:pt x="267" y="29"/>
                      </a:lnTo>
                      <a:lnTo>
                        <a:pt x="276" y="35"/>
                      </a:lnTo>
                      <a:lnTo>
                        <a:pt x="297" y="45"/>
                      </a:lnTo>
                      <a:lnTo>
                        <a:pt x="309" y="47"/>
                      </a:lnTo>
                      <a:lnTo>
                        <a:pt x="323" y="52"/>
                      </a:lnTo>
                      <a:lnTo>
                        <a:pt x="329" y="58"/>
                      </a:lnTo>
                      <a:lnTo>
                        <a:pt x="333" y="71"/>
                      </a:lnTo>
                      <a:lnTo>
                        <a:pt x="333" y="84"/>
                      </a:lnTo>
                      <a:lnTo>
                        <a:pt x="342" y="99"/>
                      </a:lnTo>
                      <a:lnTo>
                        <a:pt x="358" y="115"/>
                      </a:lnTo>
                      <a:lnTo>
                        <a:pt x="371" y="121"/>
                      </a:lnTo>
                      <a:lnTo>
                        <a:pt x="379" y="124"/>
                      </a:lnTo>
                      <a:lnTo>
                        <a:pt x="415" y="125"/>
                      </a:lnTo>
                      <a:lnTo>
                        <a:pt x="431" y="130"/>
                      </a:lnTo>
                      <a:lnTo>
                        <a:pt x="459" y="140"/>
                      </a:lnTo>
                      <a:lnTo>
                        <a:pt x="474" y="149"/>
                      </a:lnTo>
                      <a:lnTo>
                        <a:pt x="482" y="151"/>
                      </a:lnTo>
                      <a:lnTo>
                        <a:pt x="490" y="154"/>
                      </a:lnTo>
                      <a:lnTo>
                        <a:pt x="496" y="162"/>
                      </a:lnTo>
                      <a:lnTo>
                        <a:pt x="514" y="178"/>
                      </a:lnTo>
                      <a:lnTo>
                        <a:pt x="529" y="184"/>
                      </a:lnTo>
                      <a:lnTo>
                        <a:pt x="543" y="184"/>
                      </a:lnTo>
                      <a:lnTo>
                        <a:pt x="561" y="176"/>
                      </a:lnTo>
                      <a:lnTo>
                        <a:pt x="571" y="170"/>
                      </a:lnTo>
                      <a:lnTo>
                        <a:pt x="581" y="159"/>
                      </a:lnTo>
                      <a:lnTo>
                        <a:pt x="587" y="148"/>
                      </a:lnTo>
                      <a:lnTo>
                        <a:pt x="593" y="138"/>
                      </a:lnTo>
                      <a:lnTo>
                        <a:pt x="594" y="130"/>
                      </a:lnTo>
                      <a:lnTo>
                        <a:pt x="589" y="117"/>
                      </a:lnTo>
                      <a:lnTo>
                        <a:pt x="588" y="108"/>
                      </a:lnTo>
                      <a:lnTo>
                        <a:pt x="582" y="98"/>
                      </a:lnTo>
                      <a:lnTo>
                        <a:pt x="582" y="83"/>
                      </a:lnTo>
                      <a:lnTo>
                        <a:pt x="586" y="70"/>
                      </a:lnTo>
                      <a:lnTo>
                        <a:pt x="598" y="55"/>
                      </a:lnTo>
                      <a:lnTo>
                        <a:pt x="606" y="47"/>
                      </a:lnTo>
                      <a:lnTo>
                        <a:pt x="625" y="33"/>
                      </a:lnTo>
                      <a:lnTo>
                        <a:pt x="641" y="24"/>
                      </a:lnTo>
                      <a:lnTo>
                        <a:pt x="658" y="22"/>
                      </a:lnTo>
                      <a:lnTo>
                        <a:pt x="670" y="17"/>
                      </a:lnTo>
                      <a:lnTo>
                        <a:pt x="701" y="15"/>
                      </a:lnTo>
                      <a:lnTo>
                        <a:pt x="729" y="25"/>
                      </a:lnTo>
                      <a:lnTo>
                        <a:pt x="737" y="29"/>
                      </a:lnTo>
                      <a:lnTo>
                        <a:pt x="745" y="30"/>
                      </a:lnTo>
                      <a:lnTo>
                        <a:pt x="754" y="35"/>
                      </a:lnTo>
                      <a:lnTo>
                        <a:pt x="755" y="45"/>
                      </a:lnTo>
                      <a:lnTo>
                        <a:pt x="754" y="47"/>
                      </a:lnTo>
                      <a:lnTo>
                        <a:pt x="751" y="46"/>
                      </a:lnTo>
                      <a:lnTo>
                        <a:pt x="753" y="54"/>
                      </a:lnTo>
                      <a:lnTo>
                        <a:pt x="762" y="61"/>
                      </a:lnTo>
                      <a:lnTo>
                        <a:pt x="767" y="63"/>
                      </a:lnTo>
                      <a:lnTo>
                        <a:pt x="772" y="62"/>
                      </a:lnTo>
                      <a:lnTo>
                        <a:pt x="787" y="65"/>
                      </a:lnTo>
                      <a:lnTo>
                        <a:pt x="797" y="67"/>
                      </a:lnTo>
                      <a:lnTo>
                        <a:pt x="801" y="68"/>
                      </a:lnTo>
                      <a:lnTo>
                        <a:pt x="815" y="74"/>
                      </a:lnTo>
                      <a:lnTo>
                        <a:pt x="831" y="77"/>
                      </a:lnTo>
                      <a:lnTo>
                        <a:pt x="856" y="78"/>
                      </a:lnTo>
                      <a:lnTo>
                        <a:pt x="864" y="83"/>
                      </a:lnTo>
                      <a:lnTo>
                        <a:pt x="868" y="95"/>
                      </a:lnTo>
                      <a:lnTo>
                        <a:pt x="871" y="97"/>
                      </a:lnTo>
                      <a:lnTo>
                        <a:pt x="863" y="99"/>
                      </a:lnTo>
                      <a:lnTo>
                        <a:pt x="860" y="108"/>
                      </a:lnTo>
                      <a:lnTo>
                        <a:pt x="852" y="116"/>
                      </a:lnTo>
                      <a:lnTo>
                        <a:pt x="852" y="119"/>
                      </a:lnTo>
                      <a:lnTo>
                        <a:pt x="856" y="127"/>
                      </a:lnTo>
                      <a:lnTo>
                        <a:pt x="857" y="154"/>
                      </a:lnTo>
                      <a:lnTo>
                        <a:pt x="860" y="171"/>
                      </a:lnTo>
                      <a:lnTo>
                        <a:pt x="858" y="180"/>
                      </a:lnTo>
                      <a:lnTo>
                        <a:pt x="858" y="183"/>
                      </a:lnTo>
                      <a:lnTo>
                        <a:pt x="848" y="187"/>
                      </a:lnTo>
                      <a:lnTo>
                        <a:pt x="845" y="192"/>
                      </a:lnTo>
                      <a:lnTo>
                        <a:pt x="845" y="196"/>
                      </a:lnTo>
                      <a:lnTo>
                        <a:pt x="846" y="217"/>
                      </a:lnTo>
                      <a:lnTo>
                        <a:pt x="853" y="227"/>
                      </a:lnTo>
                      <a:lnTo>
                        <a:pt x="855" y="230"/>
                      </a:lnTo>
                      <a:lnTo>
                        <a:pt x="852" y="243"/>
                      </a:lnTo>
                      <a:lnTo>
                        <a:pt x="869" y="261"/>
                      </a:lnTo>
                      <a:lnTo>
                        <a:pt x="869" y="304"/>
                      </a:lnTo>
                      <a:lnTo>
                        <a:pt x="869" y="362"/>
                      </a:lnTo>
                      <a:lnTo>
                        <a:pt x="869" y="421"/>
                      </a:lnTo>
                      <a:lnTo>
                        <a:pt x="869" y="479"/>
                      </a:lnTo>
                      <a:lnTo>
                        <a:pt x="869" y="535"/>
                      </a:lnTo>
                      <a:lnTo>
                        <a:pt x="869" y="593"/>
                      </a:lnTo>
                      <a:lnTo>
                        <a:pt x="869" y="649"/>
                      </a:lnTo>
                      <a:lnTo>
                        <a:pt x="869" y="687"/>
                      </a:lnTo>
                      <a:lnTo>
                        <a:pt x="869" y="740"/>
                      </a:lnTo>
                      <a:lnTo>
                        <a:pt x="869" y="799"/>
                      </a:lnTo>
                      <a:lnTo>
                        <a:pt x="817" y="799"/>
                      </a:lnTo>
                      <a:lnTo>
                        <a:pt x="817" y="832"/>
                      </a:lnTo>
                      <a:lnTo>
                        <a:pt x="808" y="831"/>
                      </a:lnTo>
                      <a:lnTo>
                        <a:pt x="761" y="807"/>
                      </a:lnTo>
                      <a:lnTo>
                        <a:pt x="715" y="783"/>
                      </a:lnTo>
                      <a:lnTo>
                        <a:pt x="667" y="759"/>
                      </a:lnTo>
                      <a:lnTo>
                        <a:pt x="620" y="734"/>
                      </a:lnTo>
                      <a:lnTo>
                        <a:pt x="573" y="709"/>
                      </a:lnTo>
                      <a:lnTo>
                        <a:pt x="527" y="685"/>
                      </a:lnTo>
                      <a:lnTo>
                        <a:pt x="480" y="659"/>
                      </a:lnTo>
                      <a:lnTo>
                        <a:pt x="433" y="635"/>
                      </a:lnTo>
                      <a:lnTo>
                        <a:pt x="387" y="610"/>
                      </a:lnTo>
                      <a:lnTo>
                        <a:pt x="376" y="605"/>
                      </a:lnTo>
                      <a:lnTo>
                        <a:pt x="326" y="622"/>
                      </a:lnTo>
                      <a:lnTo>
                        <a:pt x="320" y="625"/>
                      </a:lnTo>
                      <a:lnTo>
                        <a:pt x="303" y="630"/>
                      </a:lnTo>
                      <a:lnTo>
                        <a:pt x="297" y="620"/>
                      </a:lnTo>
                      <a:lnTo>
                        <a:pt x="293" y="616"/>
                      </a:lnTo>
                      <a:lnTo>
                        <a:pt x="278" y="609"/>
                      </a:lnTo>
                      <a:lnTo>
                        <a:pt x="275" y="605"/>
                      </a:lnTo>
                      <a:lnTo>
                        <a:pt x="270" y="601"/>
                      </a:lnTo>
                      <a:lnTo>
                        <a:pt x="261" y="599"/>
                      </a:lnTo>
                      <a:lnTo>
                        <a:pt x="222" y="595"/>
                      </a:lnTo>
                      <a:lnTo>
                        <a:pt x="179" y="596"/>
                      </a:lnTo>
                      <a:lnTo>
                        <a:pt x="148" y="594"/>
                      </a:lnTo>
                      <a:lnTo>
                        <a:pt x="145" y="595"/>
                      </a:lnTo>
                      <a:lnTo>
                        <a:pt x="140" y="59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191" name="Freeform 190"/>
                <p:cNvSpPr>
                  <a:spLocks noChangeAspect="1"/>
                </p:cNvSpPr>
                <p:nvPr/>
              </p:nvSpPr>
              <p:spPr bwMode="gray">
                <a:xfrm>
                  <a:off x="4464843" y="3192809"/>
                  <a:ext cx="146050" cy="127000"/>
                </a:xfrm>
                <a:custGeom>
                  <a:avLst/>
                  <a:gdLst/>
                  <a:ahLst/>
                  <a:cxnLst>
                    <a:cxn ang="0">
                      <a:pos x="196" y="379"/>
                    </a:cxn>
                    <a:cxn ang="0">
                      <a:pos x="148" y="379"/>
                    </a:cxn>
                    <a:cxn ang="0">
                      <a:pos x="96" y="379"/>
                    </a:cxn>
                    <a:cxn ang="0">
                      <a:pos x="45" y="379"/>
                    </a:cxn>
                    <a:cxn ang="0">
                      <a:pos x="16" y="379"/>
                    </a:cxn>
                    <a:cxn ang="0">
                      <a:pos x="14" y="385"/>
                    </a:cxn>
                    <a:cxn ang="0">
                      <a:pos x="6" y="392"/>
                    </a:cxn>
                    <a:cxn ang="0">
                      <a:pos x="2" y="397"/>
                    </a:cxn>
                    <a:cxn ang="0">
                      <a:pos x="5" y="396"/>
                    </a:cxn>
                    <a:cxn ang="0">
                      <a:pos x="0" y="401"/>
                    </a:cxn>
                    <a:cxn ang="0">
                      <a:pos x="0" y="392"/>
                    </a:cxn>
                    <a:cxn ang="0">
                      <a:pos x="5" y="355"/>
                    </a:cxn>
                    <a:cxn ang="0">
                      <a:pos x="16" y="329"/>
                    </a:cxn>
                    <a:cxn ang="0">
                      <a:pos x="28" y="323"/>
                    </a:cxn>
                    <a:cxn ang="0">
                      <a:pos x="40" y="296"/>
                    </a:cxn>
                    <a:cxn ang="0">
                      <a:pos x="48" y="284"/>
                    </a:cxn>
                    <a:cxn ang="0">
                      <a:pos x="45" y="275"/>
                    </a:cxn>
                    <a:cxn ang="0">
                      <a:pos x="65" y="246"/>
                    </a:cxn>
                    <a:cxn ang="0">
                      <a:pos x="69" y="240"/>
                    </a:cxn>
                    <a:cxn ang="0">
                      <a:pos x="71" y="229"/>
                    </a:cxn>
                    <a:cxn ang="0">
                      <a:pos x="76" y="221"/>
                    </a:cxn>
                    <a:cxn ang="0">
                      <a:pos x="105" y="188"/>
                    </a:cxn>
                    <a:cxn ang="0">
                      <a:pos x="120" y="164"/>
                    </a:cxn>
                    <a:cxn ang="0">
                      <a:pos x="123" y="145"/>
                    </a:cxn>
                    <a:cxn ang="0">
                      <a:pos x="132" y="122"/>
                    </a:cxn>
                    <a:cxn ang="0">
                      <a:pos x="139" y="100"/>
                    </a:cxn>
                    <a:cxn ang="0">
                      <a:pos x="155" y="80"/>
                    </a:cxn>
                    <a:cxn ang="0">
                      <a:pos x="174" y="70"/>
                    </a:cxn>
                    <a:cxn ang="0">
                      <a:pos x="190" y="57"/>
                    </a:cxn>
                    <a:cxn ang="0">
                      <a:pos x="196" y="38"/>
                    </a:cxn>
                    <a:cxn ang="0">
                      <a:pos x="199" y="33"/>
                    </a:cxn>
                    <a:cxn ang="0">
                      <a:pos x="204" y="22"/>
                    </a:cxn>
                    <a:cxn ang="0">
                      <a:pos x="213" y="6"/>
                    </a:cxn>
                    <a:cxn ang="0">
                      <a:pos x="218" y="0"/>
                    </a:cxn>
                    <a:cxn ang="0">
                      <a:pos x="227" y="0"/>
                    </a:cxn>
                    <a:cxn ang="0">
                      <a:pos x="261" y="0"/>
                    </a:cxn>
                    <a:cxn ang="0">
                      <a:pos x="297" y="0"/>
                    </a:cxn>
                    <a:cxn ang="0">
                      <a:pos x="338" y="0"/>
                    </a:cxn>
                    <a:cxn ang="0">
                      <a:pos x="379" y="0"/>
                    </a:cxn>
                    <a:cxn ang="0">
                      <a:pos x="422" y="0"/>
                    </a:cxn>
                    <a:cxn ang="0">
                      <a:pos x="459" y="0"/>
                    </a:cxn>
                    <a:cxn ang="0">
                      <a:pos x="459" y="32"/>
                    </a:cxn>
                    <a:cxn ang="0">
                      <a:pos x="459" y="102"/>
                    </a:cxn>
                    <a:cxn ang="0">
                      <a:pos x="405" y="102"/>
                    </a:cxn>
                    <a:cxn ang="0">
                      <a:pos x="352" y="102"/>
                    </a:cxn>
                    <a:cxn ang="0">
                      <a:pos x="299" y="102"/>
                    </a:cxn>
                    <a:cxn ang="0">
                      <a:pos x="281" y="102"/>
                    </a:cxn>
                    <a:cxn ang="0">
                      <a:pos x="281" y="160"/>
                    </a:cxn>
                    <a:cxn ang="0">
                      <a:pos x="281" y="219"/>
                    </a:cxn>
                    <a:cxn ang="0">
                      <a:pos x="281" y="254"/>
                    </a:cxn>
                    <a:cxn ang="0">
                      <a:pos x="261" y="261"/>
                    </a:cxn>
                    <a:cxn ang="0">
                      <a:pos x="244" y="263"/>
                    </a:cxn>
                    <a:cxn ang="0">
                      <a:pos x="228" y="268"/>
                    </a:cxn>
                    <a:cxn ang="0">
                      <a:pos x="223" y="272"/>
                    </a:cxn>
                    <a:cxn ang="0">
                      <a:pos x="220" y="277"/>
                    </a:cxn>
                    <a:cxn ang="0">
                      <a:pos x="215" y="288"/>
                    </a:cxn>
                    <a:cxn ang="0">
                      <a:pos x="213" y="296"/>
                    </a:cxn>
                    <a:cxn ang="0">
                      <a:pos x="215" y="322"/>
                    </a:cxn>
                    <a:cxn ang="0">
                      <a:pos x="218" y="342"/>
                    </a:cxn>
                    <a:cxn ang="0">
                      <a:pos x="218" y="363"/>
                    </a:cxn>
                    <a:cxn ang="0">
                      <a:pos x="222" y="379"/>
                    </a:cxn>
                    <a:cxn ang="0">
                      <a:pos x="196" y="379"/>
                    </a:cxn>
                  </a:cxnLst>
                  <a:rect l="0" t="0" r="r" b="b"/>
                  <a:pathLst>
                    <a:path w="459" h="401">
                      <a:moveTo>
                        <a:pt x="196" y="379"/>
                      </a:moveTo>
                      <a:lnTo>
                        <a:pt x="148" y="379"/>
                      </a:lnTo>
                      <a:lnTo>
                        <a:pt x="96" y="379"/>
                      </a:lnTo>
                      <a:lnTo>
                        <a:pt x="45" y="379"/>
                      </a:lnTo>
                      <a:lnTo>
                        <a:pt x="16" y="379"/>
                      </a:lnTo>
                      <a:lnTo>
                        <a:pt x="14" y="385"/>
                      </a:lnTo>
                      <a:lnTo>
                        <a:pt x="6" y="392"/>
                      </a:lnTo>
                      <a:lnTo>
                        <a:pt x="2" y="397"/>
                      </a:lnTo>
                      <a:lnTo>
                        <a:pt x="5" y="396"/>
                      </a:lnTo>
                      <a:lnTo>
                        <a:pt x="0" y="401"/>
                      </a:lnTo>
                      <a:lnTo>
                        <a:pt x="0" y="392"/>
                      </a:lnTo>
                      <a:lnTo>
                        <a:pt x="5" y="355"/>
                      </a:lnTo>
                      <a:lnTo>
                        <a:pt x="16" y="329"/>
                      </a:lnTo>
                      <a:lnTo>
                        <a:pt x="28" y="323"/>
                      </a:lnTo>
                      <a:lnTo>
                        <a:pt x="40" y="296"/>
                      </a:lnTo>
                      <a:lnTo>
                        <a:pt x="48" y="284"/>
                      </a:lnTo>
                      <a:lnTo>
                        <a:pt x="45" y="275"/>
                      </a:lnTo>
                      <a:lnTo>
                        <a:pt x="65" y="246"/>
                      </a:lnTo>
                      <a:lnTo>
                        <a:pt x="69" y="240"/>
                      </a:lnTo>
                      <a:lnTo>
                        <a:pt x="71" y="229"/>
                      </a:lnTo>
                      <a:lnTo>
                        <a:pt x="76" y="221"/>
                      </a:lnTo>
                      <a:lnTo>
                        <a:pt x="105" y="188"/>
                      </a:lnTo>
                      <a:lnTo>
                        <a:pt x="120" y="164"/>
                      </a:lnTo>
                      <a:lnTo>
                        <a:pt x="123" y="145"/>
                      </a:lnTo>
                      <a:lnTo>
                        <a:pt x="132" y="122"/>
                      </a:lnTo>
                      <a:lnTo>
                        <a:pt x="139" y="100"/>
                      </a:lnTo>
                      <a:lnTo>
                        <a:pt x="155" y="80"/>
                      </a:lnTo>
                      <a:lnTo>
                        <a:pt x="174" y="70"/>
                      </a:lnTo>
                      <a:lnTo>
                        <a:pt x="190" y="57"/>
                      </a:lnTo>
                      <a:lnTo>
                        <a:pt x="196" y="38"/>
                      </a:lnTo>
                      <a:lnTo>
                        <a:pt x="199" y="33"/>
                      </a:lnTo>
                      <a:lnTo>
                        <a:pt x="204" y="22"/>
                      </a:lnTo>
                      <a:lnTo>
                        <a:pt x="213" y="6"/>
                      </a:lnTo>
                      <a:lnTo>
                        <a:pt x="218" y="0"/>
                      </a:lnTo>
                      <a:lnTo>
                        <a:pt x="227" y="0"/>
                      </a:lnTo>
                      <a:lnTo>
                        <a:pt x="261" y="0"/>
                      </a:lnTo>
                      <a:lnTo>
                        <a:pt x="297" y="0"/>
                      </a:lnTo>
                      <a:lnTo>
                        <a:pt x="338" y="0"/>
                      </a:lnTo>
                      <a:lnTo>
                        <a:pt x="379" y="0"/>
                      </a:lnTo>
                      <a:lnTo>
                        <a:pt x="422" y="0"/>
                      </a:lnTo>
                      <a:lnTo>
                        <a:pt x="459" y="0"/>
                      </a:lnTo>
                      <a:lnTo>
                        <a:pt x="459" y="32"/>
                      </a:lnTo>
                      <a:lnTo>
                        <a:pt x="459" y="102"/>
                      </a:lnTo>
                      <a:lnTo>
                        <a:pt x="405" y="102"/>
                      </a:lnTo>
                      <a:lnTo>
                        <a:pt x="352" y="102"/>
                      </a:lnTo>
                      <a:lnTo>
                        <a:pt x="299" y="102"/>
                      </a:lnTo>
                      <a:lnTo>
                        <a:pt x="281" y="102"/>
                      </a:lnTo>
                      <a:lnTo>
                        <a:pt x="281" y="160"/>
                      </a:lnTo>
                      <a:lnTo>
                        <a:pt x="281" y="219"/>
                      </a:lnTo>
                      <a:lnTo>
                        <a:pt x="281" y="254"/>
                      </a:lnTo>
                      <a:lnTo>
                        <a:pt x="261" y="261"/>
                      </a:lnTo>
                      <a:lnTo>
                        <a:pt x="244" y="263"/>
                      </a:lnTo>
                      <a:lnTo>
                        <a:pt x="228" y="268"/>
                      </a:lnTo>
                      <a:lnTo>
                        <a:pt x="223" y="272"/>
                      </a:lnTo>
                      <a:lnTo>
                        <a:pt x="220" y="277"/>
                      </a:lnTo>
                      <a:lnTo>
                        <a:pt x="215" y="288"/>
                      </a:lnTo>
                      <a:lnTo>
                        <a:pt x="213" y="296"/>
                      </a:lnTo>
                      <a:lnTo>
                        <a:pt x="215" y="322"/>
                      </a:lnTo>
                      <a:lnTo>
                        <a:pt x="218" y="342"/>
                      </a:lnTo>
                      <a:lnTo>
                        <a:pt x="218" y="363"/>
                      </a:lnTo>
                      <a:lnTo>
                        <a:pt x="222" y="379"/>
                      </a:lnTo>
                      <a:lnTo>
                        <a:pt x="196" y="379"/>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192" name="Group 367"/>
                <p:cNvGrpSpPr/>
                <p:nvPr/>
              </p:nvGrpSpPr>
              <p:grpSpPr bwMode="gray">
                <a:xfrm>
                  <a:off x="4455318" y="2994372"/>
                  <a:ext cx="1196974" cy="1339850"/>
                  <a:chOff x="4455318" y="2994372"/>
                  <a:chExt cx="1196974" cy="1339850"/>
                </a:xfrm>
                <a:grpFill/>
              </p:grpSpPr>
              <p:sp>
                <p:nvSpPr>
                  <p:cNvPr id="193" name="Freeform 192"/>
                  <p:cNvSpPr>
                    <a:spLocks noChangeAspect="1"/>
                  </p:cNvSpPr>
                  <p:nvPr/>
                </p:nvSpPr>
                <p:spPr bwMode="gray">
                  <a:xfrm>
                    <a:off x="4704556" y="3497609"/>
                    <a:ext cx="77788" cy="114300"/>
                  </a:xfrm>
                  <a:custGeom>
                    <a:avLst/>
                    <a:gdLst/>
                    <a:ahLst/>
                    <a:cxnLst>
                      <a:cxn ang="0">
                        <a:pos x="239" y="279"/>
                      </a:cxn>
                      <a:cxn ang="0">
                        <a:pos x="215" y="252"/>
                      </a:cxn>
                      <a:cxn ang="0">
                        <a:pos x="209" y="231"/>
                      </a:cxn>
                      <a:cxn ang="0">
                        <a:pos x="209" y="188"/>
                      </a:cxn>
                      <a:cxn ang="0">
                        <a:pos x="204" y="114"/>
                      </a:cxn>
                      <a:cxn ang="0">
                        <a:pos x="200" y="95"/>
                      </a:cxn>
                      <a:cxn ang="0">
                        <a:pos x="194" y="68"/>
                      </a:cxn>
                      <a:cxn ang="0">
                        <a:pos x="187" y="48"/>
                      </a:cxn>
                      <a:cxn ang="0">
                        <a:pos x="176" y="33"/>
                      </a:cxn>
                      <a:cxn ang="0">
                        <a:pos x="166" y="21"/>
                      </a:cxn>
                      <a:cxn ang="0">
                        <a:pos x="170" y="11"/>
                      </a:cxn>
                      <a:cxn ang="0">
                        <a:pos x="172" y="5"/>
                      </a:cxn>
                      <a:cxn ang="0">
                        <a:pos x="162" y="3"/>
                      </a:cxn>
                      <a:cxn ang="0">
                        <a:pos x="145" y="3"/>
                      </a:cxn>
                      <a:cxn ang="0">
                        <a:pos x="129" y="12"/>
                      </a:cxn>
                      <a:cxn ang="0">
                        <a:pos x="86" y="6"/>
                      </a:cxn>
                      <a:cxn ang="0">
                        <a:pos x="47" y="5"/>
                      </a:cxn>
                      <a:cxn ang="0">
                        <a:pos x="19" y="8"/>
                      </a:cxn>
                      <a:cxn ang="0">
                        <a:pos x="14" y="24"/>
                      </a:cxn>
                      <a:cxn ang="0">
                        <a:pos x="20" y="35"/>
                      </a:cxn>
                      <a:cxn ang="0">
                        <a:pos x="24" y="44"/>
                      </a:cxn>
                      <a:cxn ang="0">
                        <a:pos x="25" y="65"/>
                      </a:cxn>
                      <a:cxn ang="0">
                        <a:pos x="25" y="82"/>
                      </a:cxn>
                      <a:cxn ang="0">
                        <a:pos x="28" y="95"/>
                      </a:cxn>
                      <a:cxn ang="0">
                        <a:pos x="30" y="103"/>
                      </a:cxn>
                      <a:cxn ang="0">
                        <a:pos x="25" y="111"/>
                      </a:cxn>
                      <a:cxn ang="0">
                        <a:pos x="31" y="116"/>
                      </a:cxn>
                      <a:cxn ang="0">
                        <a:pos x="41" y="159"/>
                      </a:cxn>
                      <a:cxn ang="0">
                        <a:pos x="36" y="165"/>
                      </a:cxn>
                      <a:cxn ang="0">
                        <a:pos x="28" y="171"/>
                      </a:cxn>
                      <a:cxn ang="0">
                        <a:pos x="22" y="182"/>
                      </a:cxn>
                      <a:cxn ang="0">
                        <a:pos x="14" y="204"/>
                      </a:cxn>
                      <a:cxn ang="0">
                        <a:pos x="11" y="220"/>
                      </a:cxn>
                      <a:cxn ang="0">
                        <a:pos x="1" y="234"/>
                      </a:cxn>
                      <a:cxn ang="0">
                        <a:pos x="0" y="259"/>
                      </a:cxn>
                      <a:cxn ang="0">
                        <a:pos x="11" y="295"/>
                      </a:cxn>
                      <a:cxn ang="0">
                        <a:pos x="22" y="301"/>
                      </a:cxn>
                      <a:cxn ang="0">
                        <a:pos x="27" y="315"/>
                      </a:cxn>
                      <a:cxn ang="0">
                        <a:pos x="21" y="331"/>
                      </a:cxn>
                      <a:cxn ang="0">
                        <a:pos x="11" y="328"/>
                      </a:cxn>
                      <a:cxn ang="0">
                        <a:pos x="5" y="336"/>
                      </a:cxn>
                      <a:cxn ang="0">
                        <a:pos x="67" y="356"/>
                      </a:cxn>
                      <a:cxn ang="0">
                        <a:pos x="95" y="338"/>
                      </a:cxn>
                      <a:cxn ang="0">
                        <a:pos x="137" y="328"/>
                      </a:cxn>
                      <a:cxn ang="0">
                        <a:pos x="183" y="302"/>
                      </a:cxn>
                      <a:cxn ang="0">
                        <a:pos x="196" y="300"/>
                      </a:cxn>
                      <a:cxn ang="0">
                        <a:pos x="219" y="300"/>
                      </a:cxn>
                      <a:cxn ang="0">
                        <a:pos x="240" y="283"/>
                      </a:cxn>
                    </a:cxnLst>
                    <a:rect l="0" t="0" r="r" b="b"/>
                    <a:pathLst>
                      <a:path w="242" h="356">
                        <a:moveTo>
                          <a:pt x="242" y="281"/>
                        </a:moveTo>
                        <a:lnTo>
                          <a:pt x="239" y="279"/>
                        </a:lnTo>
                        <a:lnTo>
                          <a:pt x="223" y="262"/>
                        </a:lnTo>
                        <a:lnTo>
                          <a:pt x="215" y="252"/>
                        </a:lnTo>
                        <a:lnTo>
                          <a:pt x="210" y="241"/>
                        </a:lnTo>
                        <a:lnTo>
                          <a:pt x="209" y="231"/>
                        </a:lnTo>
                        <a:lnTo>
                          <a:pt x="208" y="209"/>
                        </a:lnTo>
                        <a:lnTo>
                          <a:pt x="209" y="188"/>
                        </a:lnTo>
                        <a:lnTo>
                          <a:pt x="205" y="148"/>
                        </a:lnTo>
                        <a:lnTo>
                          <a:pt x="204" y="114"/>
                        </a:lnTo>
                        <a:lnTo>
                          <a:pt x="203" y="101"/>
                        </a:lnTo>
                        <a:lnTo>
                          <a:pt x="200" y="95"/>
                        </a:lnTo>
                        <a:lnTo>
                          <a:pt x="196" y="89"/>
                        </a:lnTo>
                        <a:lnTo>
                          <a:pt x="194" y="68"/>
                        </a:lnTo>
                        <a:lnTo>
                          <a:pt x="191" y="53"/>
                        </a:lnTo>
                        <a:lnTo>
                          <a:pt x="187" y="48"/>
                        </a:lnTo>
                        <a:lnTo>
                          <a:pt x="180" y="41"/>
                        </a:lnTo>
                        <a:lnTo>
                          <a:pt x="176" y="33"/>
                        </a:lnTo>
                        <a:lnTo>
                          <a:pt x="167" y="27"/>
                        </a:lnTo>
                        <a:lnTo>
                          <a:pt x="166" y="21"/>
                        </a:lnTo>
                        <a:lnTo>
                          <a:pt x="170" y="16"/>
                        </a:lnTo>
                        <a:lnTo>
                          <a:pt x="170" y="11"/>
                        </a:lnTo>
                        <a:lnTo>
                          <a:pt x="173" y="6"/>
                        </a:lnTo>
                        <a:lnTo>
                          <a:pt x="172" y="5"/>
                        </a:lnTo>
                        <a:lnTo>
                          <a:pt x="164" y="4"/>
                        </a:lnTo>
                        <a:lnTo>
                          <a:pt x="162" y="3"/>
                        </a:lnTo>
                        <a:lnTo>
                          <a:pt x="162" y="0"/>
                        </a:lnTo>
                        <a:lnTo>
                          <a:pt x="145" y="3"/>
                        </a:lnTo>
                        <a:lnTo>
                          <a:pt x="133" y="11"/>
                        </a:lnTo>
                        <a:lnTo>
                          <a:pt x="129" y="12"/>
                        </a:lnTo>
                        <a:lnTo>
                          <a:pt x="112" y="11"/>
                        </a:lnTo>
                        <a:lnTo>
                          <a:pt x="86" y="6"/>
                        </a:lnTo>
                        <a:lnTo>
                          <a:pt x="58" y="8"/>
                        </a:lnTo>
                        <a:lnTo>
                          <a:pt x="47" y="5"/>
                        </a:lnTo>
                        <a:lnTo>
                          <a:pt x="36" y="5"/>
                        </a:lnTo>
                        <a:lnTo>
                          <a:pt x="19" y="8"/>
                        </a:lnTo>
                        <a:lnTo>
                          <a:pt x="14" y="16"/>
                        </a:lnTo>
                        <a:lnTo>
                          <a:pt x="14" y="24"/>
                        </a:lnTo>
                        <a:lnTo>
                          <a:pt x="17" y="32"/>
                        </a:lnTo>
                        <a:lnTo>
                          <a:pt x="20" y="35"/>
                        </a:lnTo>
                        <a:lnTo>
                          <a:pt x="20" y="43"/>
                        </a:lnTo>
                        <a:lnTo>
                          <a:pt x="24" y="44"/>
                        </a:lnTo>
                        <a:lnTo>
                          <a:pt x="22" y="57"/>
                        </a:lnTo>
                        <a:lnTo>
                          <a:pt x="25" y="65"/>
                        </a:lnTo>
                        <a:lnTo>
                          <a:pt x="25" y="76"/>
                        </a:lnTo>
                        <a:lnTo>
                          <a:pt x="25" y="82"/>
                        </a:lnTo>
                        <a:lnTo>
                          <a:pt x="28" y="89"/>
                        </a:lnTo>
                        <a:lnTo>
                          <a:pt x="28" y="95"/>
                        </a:lnTo>
                        <a:lnTo>
                          <a:pt x="27" y="98"/>
                        </a:lnTo>
                        <a:lnTo>
                          <a:pt x="30" y="103"/>
                        </a:lnTo>
                        <a:lnTo>
                          <a:pt x="25" y="108"/>
                        </a:lnTo>
                        <a:lnTo>
                          <a:pt x="25" y="111"/>
                        </a:lnTo>
                        <a:lnTo>
                          <a:pt x="28" y="112"/>
                        </a:lnTo>
                        <a:lnTo>
                          <a:pt x="31" y="116"/>
                        </a:lnTo>
                        <a:lnTo>
                          <a:pt x="38" y="143"/>
                        </a:lnTo>
                        <a:lnTo>
                          <a:pt x="41" y="159"/>
                        </a:lnTo>
                        <a:lnTo>
                          <a:pt x="36" y="160"/>
                        </a:lnTo>
                        <a:lnTo>
                          <a:pt x="36" y="165"/>
                        </a:lnTo>
                        <a:lnTo>
                          <a:pt x="32" y="166"/>
                        </a:lnTo>
                        <a:lnTo>
                          <a:pt x="28" y="171"/>
                        </a:lnTo>
                        <a:lnTo>
                          <a:pt x="26" y="173"/>
                        </a:lnTo>
                        <a:lnTo>
                          <a:pt x="22" y="182"/>
                        </a:lnTo>
                        <a:lnTo>
                          <a:pt x="16" y="195"/>
                        </a:lnTo>
                        <a:lnTo>
                          <a:pt x="14" y="204"/>
                        </a:lnTo>
                        <a:lnTo>
                          <a:pt x="14" y="215"/>
                        </a:lnTo>
                        <a:lnTo>
                          <a:pt x="11" y="220"/>
                        </a:lnTo>
                        <a:lnTo>
                          <a:pt x="5" y="227"/>
                        </a:lnTo>
                        <a:lnTo>
                          <a:pt x="1" y="234"/>
                        </a:lnTo>
                        <a:lnTo>
                          <a:pt x="0" y="251"/>
                        </a:lnTo>
                        <a:lnTo>
                          <a:pt x="0" y="259"/>
                        </a:lnTo>
                        <a:lnTo>
                          <a:pt x="8" y="279"/>
                        </a:lnTo>
                        <a:lnTo>
                          <a:pt x="11" y="295"/>
                        </a:lnTo>
                        <a:lnTo>
                          <a:pt x="15" y="300"/>
                        </a:lnTo>
                        <a:lnTo>
                          <a:pt x="22" y="301"/>
                        </a:lnTo>
                        <a:lnTo>
                          <a:pt x="25" y="302"/>
                        </a:lnTo>
                        <a:lnTo>
                          <a:pt x="27" y="315"/>
                        </a:lnTo>
                        <a:lnTo>
                          <a:pt x="27" y="329"/>
                        </a:lnTo>
                        <a:lnTo>
                          <a:pt x="21" y="331"/>
                        </a:lnTo>
                        <a:lnTo>
                          <a:pt x="17" y="328"/>
                        </a:lnTo>
                        <a:lnTo>
                          <a:pt x="11" y="328"/>
                        </a:lnTo>
                        <a:lnTo>
                          <a:pt x="9" y="329"/>
                        </a:lnTo>
                        <a:lnTo>
                          <a:pt x="5" y="336"/>
                        </a:lnTo>
                        <a:lnTo>
                          <a:pt x="41" y="345"/>
                        </a:lnTo>
                        <a:lnTo>
                          <a:pt x="67" y="356"/>
                        </a:lnTo>
                        <a:lnTo>
                          <a:pt x="87" y="345"/>
                        </a:lnTo>
                        <a:lnTo>
                          <a:pt x="95" y="338"/>
                        </a:lnTo>
                        <a:lnTo>
                          <a:pt x="103" y="336"/>
                        </a:lnTo>
                        <a:lnTo>
                          <a:pt x="137" y="328"/>
                        </a:lnTo>
                        <a:lnTo>
                          <a:pt x="166" y="311"/>
                        </a:lnTo>
                        <a:lnTo>
                          <a:pt x="183" y="302"/>
                        </a:lnTo>
                        <a:lnTo>
                          <a:pt x="188" y="300"/>
                        </a:lnTo>
                        <a:lnTo>
                          <a:pt x="196" y="300"/>
                        </a:lnTo>
                        <a:lnTo>
                          <a:pt x="215" y="296"/>
                        </a:lnTo>
                        <a:lnTo>
                          <a:pt x="219" y="300"/>
                        </a:lnTo>
                        <a:lnTo>
                          <a:pt x="229" y="299"/>
                        </a:lnTo>
                        <a:lnTo>
                          <a:pt x="240" y="283"/>
                        </a:lnTo>
                        <a:lnTo>
                          <a:pt x="242" y="28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194" name="Freeform 193"/>
                  <p:cNvSpPr>
                    <a:spLocks noChangeAspect="1"/>
                  </p:cNvSpPr>
                  <p:nvPr/>
                </p:nvSpPr>
                <p:spPr bwMode="gray">
                  <a:xfrm>
                    <a:off x="4669631" y="3429347"/>
                    <a:ext cx="131763" cy="98425"/>
                  </a:xfrm>
                  <a:custGeom>
                    <a:avLst/>
                    <a:gdLst/>
                    <a:ahLst/>
                    <a:cxnLst>
                      <a:cxn ang="0">
                        <a:pos x="242" y="9"/>
                      </a:cxn>
                      <a:cxn ang="0">
                        <a:pos x="182" y="49"/>
                      </a:cxn>
                      <a:cxn ang="0">
                        <a:pos x="113" y="91"/>
                      </a:cxn>
                      <a:cxn ang="0">
                        <a:pos x="83" y="96"/>
                      </a:cxn>
                      <a:cxn ang="0">
                        <a:pos x="64" y="119"/>
                      </a:cxn>
                      <a:cxn ang="0">
                        <a:pos x="46" y="162"/>
                      </a:cxn>
                      <a:cxn ang="0">
                        <a:pos x="16" y="188"/>
                      </a:cxn>
                      <a:cxn ang="0">
                        <a:pos x="1" y="224"/>
                      </a:cxn>
                      <a:cxn ang="0">
                        <a:pos x="1" y="259"/>
                      </a:cxn>
                      <a:cxn ang="0">
                        <a:pos x="5" y="267"/>
                      </a:cxn>
                      <a:cxn ang="0">
                        <a:pos x="11" y="275"/>
                      </a:cxn>
                      <a:cxn ang="0">
                        <a:pos x="15" y="284"/>
                      </a:cxn>
                      <a:cxn ang="0">
                        <a:pos x="24" y="291"/>
                      </a:cxn>
                      <a:cxn ang="0">
                        <a:pos x="35" y="294"/>
                      </a:cxn>
                      <a:cxn ang="0">
                        <a:pos x="40" y="295"/>
                      </a:cxn>
                      <a:cxn ang="0">
                        <a:pos x="53" y="290"/>
                      </a:cxn>
                      <a:cxn ang="0">
                        <a:pos x="79" y="283"/>
                      </a:cxn>
                      <a:cxn ang="0">
                        <a:pos x="107" y="285"/>
                      </a:cxn>
                      <a:cxn ang="0">
                        <a:pos x="119" y="290"/>
                      </a:cxn>
                      <a:cxn ang="0">
                        <a:pos x="130" y="306"/>
                      </a:cxn>
                      <a:cxn ang="0">
                        <a:pos x="141" y="305"/>
                      </a:cxn>
                      <a:cxn ang="0">
                        <a:pos x="138" y="281"/>
                      </a:cxn>
                      <a:cxn ang="0">
                        <a:pos x="133" y="259"/>
                      </a:cxn>
                      <a:cxn ang="0">
                        <a:pos x="127" y="240"/>
                      </a:cxn>
                      <a:cxn ang="0">
                        <a:pos x="149" y="221"/>
                      </a:cxn>
                      <a:cxn ang="0">
                        <a:pos x="199" y="222"/>
                      </a:cxn>
                      <a:cxn ang="0">
                        <a:pos x="246" y="227"/>
                      </a:cxn>
                      <a:cxn ang="0">
                        <a:pos x="275" y="217"/>
                      </a:cxn>
                      <a:cxn ang="0">
                        <a:pos x="317" y="227"/>
                      </a:cxn>
                      <a:cxn ang="0">
                        <a:pos x="336" y="224"/>
                      </a:cxn>
                      <a:cxn ang="0">
                        <a:pos x="344" y="214"/>
                      </a:cxn>
                      <a:cxn ang="0">
                        <a:pos x="350" y="208"/>
                      </a:cxn>
                      <a:cxn ang="0">
                        <a:pos x="364" y="195"/>
                      </a:cxn>
                      <a:cxn ang="0">
                        <a:pos x="387" y="197"/>
                      </a:cxn>
                      <a:cxn ang="0">
                        <a:pos x="410" y="185"/>
                      </a:cxn>
                      <a:cxn ang="0">
                        <a:pos x="415" y="177"/>
                      </a:cxn>
                      <a:cxn ang="0">
                        <a:pos x="417" y="171"/>
                      </a:cxn>
                      <a:cxn ang="0">
                        <a:pos x="398" y="150"/>
                      </a:cxn>
                      <a:cxn ang="0">
                        <a:pos x="408" y="145"/>
                      </a:cxn>
                      <a:cxn ang="0">
                        <a:pos x="402" y="130"/>
                      </a:cxn>
                      <a:cxn ang="0">
                        <a:pos x="387" y="133"/>
                      </a:cxn>
                      <a:cxn ang="0">
                        <a:pos x="368" y="131"/>
                      </a:cxn>
                      <a:cxn ang="0">
                        <a:pos x="345" y="108"/>
                      </a:cxn>
                      <a:cxn ang="0">
                        <a:pos x="317" y="70"/>
                      </a:cxn>
                      <a:cxn ang="0">
                        <a:pos x="302" y="39"/>
                      </a:cxn>
                      <a:cxn ang="0">
                        <a:pos x="290" y="26"/>
                      </a:cxn>
                      <a:cxn ang="0">
                        <a:pos x="295" y="0"/>
                      </a:cxn>
                    </a:cxnLst>
                    <a:rect l="0" t="0" r="r" b="b"/>
                    <a:pathLst>
                      <a:path w="417" h="307">
                        <a:moveTo>
                          <a:pt x="295" y="0"/>
                        </a:moveTo>
                        <a:lnTo>
                          <a:pt x="262" y="1"/>
                        </a:lnTo>
                        <a:lnTo>
                          <a:pt x="242" y="9"/>
                        </a:lnTo>
                        <a:lnTo>
                          <a:pt x="234" y="12"/>
                        </a:lnTo>
                        <a:lnTo>
                          <a:pt x="219" y="25"/>
                        </a:lnTo>
                        <a:lnTo>
                          <a:pt x="182" y="49"/>
                        </a:lnTo>
                        <a:lnTo>
                          <a:pt x="170" y="65"/>
                        </a:lnTo>
                        <a:lnTo>
                          <a:pt x="151" y="79"/>
                        </a:lnTo>
                        <a:lnTo>
                          <a:pt x="113" y="91"/>
                        </a:lnTo>
                        <a:lnTo>
                          <a:pt x="101" y="93"/>
                        </a:lnTo>
                        <a:lnTo>
                          <a:pt x="89" y="95"/>
                        </a:lnTo>
                        <a:lnTo>
                          <a:pt x="83" y="96"/>
                        </a:lnTo>
                        <a:lnTo>
                          <a:pt x="74" y="102"/>
                        </a:lnTo>
                        <a:lnTo>
                          <a:pt x="69" y="108"/>
                        </a:lnTo>
                        <a:lnTo>
                          <a:pt x="64" y="119"/>
                        </a:lnTo>
                        <a:lnTo>
                          <a:pt x="60" y="134"/>
                        </a:lnTo>
                        <a:lnTo>
                          <a:pt x="53" y="152"/>
                        </a:lnTo>
                        <a:lnTo>
                          <a:pt x="46" y="162"/>
                        </a:lnTo>
                        <a:lnTo>
                          <a:pt x="30" y="174"/>
                        </a:lnTo>
                        <a:lnTo>
                          <a:pt x="20" y="183"/>
                        </a:lnTo>
                        <a:lnTo>
                          <a:pt x="16" y="188"/>
                        </a:lnTo>
                        <a:lnTo>
                          <a:pt x="11" y="197"/>
                        </a:lnTo>
                        <a:lnTo>
                          <a:pt x="10" y="206"/>
                        </a:lnTo>
                        <a:lnTo>
                          <a:pt x="1" y="224"/>
                        </a:lnTo>
                        <a:lnTo>
                          <a:pt x="0" y="235"/>
                        </a:lnTo>
                        <a:lnTo>
                          <a:pt x="0" y="248"/>
                        </a:lnTo>
                        <a:lnTo>
                          <a:pt x="1" y="259"/>
                        </a:lnTo>
                        <a:lnTo>
                          <a:pt x="4" y="260"/>
                        </a:lnTo>
                        <a:lnTo>
                          <a:pt x="4" y="262"/>
                        </a:lnTo>
                        <a:lnTo>
                          <a:pt x="5" y="267"/>
                        </a:lnTo>
                        <a:lnTo>
                          <a:pt x="6" y="268"/>
                        </a:lnTo>
                        <a:lnTo>
                          <a:pt x="8" y="269"/>
                        </a:lnTo>
                        <a:lnTo>
                          <a:pt x="11" y="275"/>
                        </a:lnTo>
                        <a:lnTo>
                          <a:pt x="14" y="276"/>
                        </a:lnTo>
                        <a:lnTo>
                          <a:pt x="15" y="279"/>
                        </a:lnTo>
                        <a:lnTo>
                          <a:pt x="15" y="284"/>
                        </a:lnTo>
                        <a:lnTo>
                          <a:pt x="19" y="284"/>
                        </a:lnTo>
                        <a:lnTo>
                          <a:pt x="22" y="287"/>
                        </a:lnTo>
                        <a:lnTo>
                          <a:pt x="24" y="291"/>
                        </a:lnTo>
                        <a:lnTo>
                          <a:pt x="31" y="295"/>
                        </a:lnTo>
                        <a:lnTo>
                          <a:pt x="31" y="294"/>
                        </a:lnTo>
                        <a:lnTo>
                          <a:pt x="35" y="294"/>
                        </a:lnTo>
                        <a:lnTo>
                          <a:pt x="37" y="291"/>
                        </a:lnTo>
                        <a:lnTo>
                          <a:pt x="38" y="291"/>
                        </a:lnTo>
                        <a:lnTo>
                          <a:pt x="40" y="295"/>
                        </a:lnTo>
                        <a:lnTo>
                          <a:pt x="47" y="298"/>
                        </a:lnTo>
                        <a:lnTo>
                          <a:pt x="51" y="296"/>
                        </a:lnTo>
                        <a:lnTo>
                          <a:pt x="53" y="290"/>
                        </a:lnTo>
                        <a:lnTo>
                          <a:pt x="59" y="289"/>
                        </a:lnTo>
                        <a:lnTo>
                          <a:pt x="67" y="286"/>
                        </a:lnTo>
                        <a:lnTo>
                          <a:pt x="79" y="283"/>
                        </a:lnTo>
                        <a:lnTo>
                          <a:pt x="89" y="280"/>
                        </a:lnTo>
                        <a:lnTo>
                          <a:pt x="96" y="280"/>
                        </a:lnTo>
                        <a:lnTo>
                          <a:pt x="107" y="285"/>
                        </a:lnTo>
                        <a:lnTo>
                          <a:pt x="112" y="280"/>
                        </a:lnTo>
                        <a:lnTo>
                          <a:pt x="113" y="280"/>
                        </a:lnTo>
                        <a:lnTo>
                          <a:pt x="119" y="290"/>
                        </a:lnTo>
                        <a:lnTo>
                          <a:pt x="124" y="291"/>
                        </a:lnTo>
                        <a:lnTo>
                          <a:pt x="125" y="296"/>
                        </a:lnTo>
                        <a:lnTo>
                          <a:pt x="130" y="306"/>
                        </a:lnTo>
                        <a:lnTo>
                          <a:pt x="133" y="307"/>
                        </a:lnTo>
                        <a:lnTo>
                          <a:pt x="139" y="307"/>
                        </a:lnTo>
                        <a:lnTo>
                          <a:pt x="141" y="305"/>
                        </a:lnTo>
                        <a:lnTo>
                          <a:pt x="138" y="298"/>
                        </a:lnTo>
                        <a:lnTo>
                          <a:pt x="138" y="292"/>
                        </a:lnTo>
                        <a:lnTo>
                          <a:pt x="138" y="281"/>
                        </a:lnTo>
                        <a:lnTo>
                          <a:pt x="135" y="273"/>
                        </a:lnTo>
                        <a:lnTo>
                          <a:pt x="137" y="260"/>
                        </a:lnTo>
                        <a:lnTo>
                          <a:pt x="133" y="259"/>
                        </a:lnTo>
                        <a:lnTo>
                          <a:pt x="133" y="251"/>
                        </a:lnTo>
                        <a:lnTo>
                          <a:pt x="130" y="248"/>
                        </a:lnTo>
                        <a:lnTo>
                          <a:pt x="127" y="240"/>
                        </a:lnTo>
                        <a:lnTo>
                          <a:pt x="128" y="232"/>
                        </a:lnTo>
                        <a:lnTo>
                          <a:pt x="132" y="224"/>
                        </a:lnTo>
                        <a:lnTo>
                          <a:pt x="149" y="221"/>
                        </a:lnTo>
                        <a:lnTo>
                          <a:pt x="160" y="221"/>
                        </a:lnTo>
                        <a:lnTo>
                          <a:pt x="171" y="224"/>
                        </a:lnTo>
                        <a:lnTo>
                          <a:pt x="199" y="222"/>
                        </a:lnTo>
                        <a:lnTo>
                          <a:pt x="225" y="227"/>
                        </a:lnTo>
                        <a:lnTo>
                          <a:pt x="242" y="228"/>
                        </a:lnTo>
                        <a:lnTo>
                          <a:pt x="246" y="227"/>
                        </a:lnTo>
                        <a:lnTo>
                          <a:pt x="258" y="219"/>
                        </a:lnTo>
                        <a:lnTo>
                          <a:pt x="275" y="216"/>
                        </a:lnTo>
                        <a:lnTo>
                          <a:pt x="275" y="217"/>
                        </a:lnTo>
                        <a:lnTo>
                          <a:pt x="310" y="222"/>
                        </a:lnTo>
                        <a:lnTo>
                          <a:pt x="313" y="227"/>
                        </a:lnTo>
                        <a:lnTo>
                          <a:pt x="317" y="227"/>
                        </a:lnTo>
                        <a:lnTo>
                          <a:pt x="320" y="225"/>
                        </a:lnTo>
                        <a:lnTo>
                          <a:pt x="334" y="225"/>
                        </a:lnTo>
                        <a:lnTo>
                          <a:pt x="336" y="224"/>
                        </a:lnTo>
                        <a:lnTo>
                          <a:pt x="339" y="220"/>
                        </a:lnTo>
                        <a:lnTo>
                          <a:pt x="343" y="220"/>
                        </a:lnTo>
                        <a:lnTo>
                          <a:pt x="344" y="214"/>
                        </a:lnTo>
                        <a:lnTo>
                          <a:pt x="347" y="211"/>
                        </a:lnTo>
                        <a:lnTo>
                          <a:pt x="348" y="210"/>
                        </a:lnTo>
                        <a:lnTo>
                          <a:pt x="350" y="208"/>
                        </a:lnTo>
                        <a:lnTo>
                          <a:pt x="354" y="209"/>
                        </a:lnTo>
                        <a:lnTo>
                          <a:pt x="361" y="197"/>
                        </a:lnTo>
                        <a:lnTo>
                          <a:pt x="364" y="195"/>
                        </a:lnTo>
                        <a:lnTo>
                          <a:pt x="370" y="195"/>
                        </a:lnTo>
                        <a:lnTo>
                          <a:pt x="379" y="199"/>
                        </a:lnTo>
                        <a:lnTo>
                          <a:pt x="387" y="197"/>
                        </a:lnTo>
                        <a:lnTo>
                          <a:pt x="393" y="199"/>
                        </a:lnTo>
                        <a:lnTo>
                          <a:pt x="398" y="197"/>
                        </a:lnTo>
                        <a:lnTo>
                          <a:pt x="410" y="185"/>
                        </a:lnTo>
                        <a:lnTo>
                          <a:pt x="412" y="182"/>
                        </a:lnTo>
                        <a:lnTo>
                          <a:pt x="412" y="181"/>
                        </a:lnTo>
                        <a:lnTo>
                          <a:pt x="415" y="177"/>
                        </a:lnTo>
                        <a:lnTo>
                          <a:pt x="417" y="172"/>
                        </a:lnTo>
                        <a:lnTo>
                          <a:pt x="417" y="170"/>
                        </a:lnTo>
                        <a:lnTo>
                          <a:pt x="417" y="171"/>
                        </a:lnTo>
                        <a:lnTo>
                          <a:pt x="406" y="161"/>
                        </a:lnTo>
                        <a:lnTo>
                          <a:pt x="399" y="154"/>
                        </a:lnTo>
                        <a:lnTo>
                          <a:pt x="398" y="150"/>
                        </a:lnTo>
                        <a:lnTo>
                          <a:pt x="399" y="146"/>
                        </a:lnTo>
                        <a:lnTo>
                          <a:pt x="403" y="145"/>
                        </a:lnTo>
                        <a:lnTo>
                          <a:pt x="408" y="145"/>
                        </a:lnTo>
                        <a:lnTo>
                          <a:pt x="409" y="142"/>
                        </a:lnTo>
                        <a:lnTo>
                          <a:pt x="408" y="140"/>
                        </a:lnTo>
                        <a:lnTo>
                          <a:pt x="402" y="130"/>
                        </a:lnTo>
                        <a:lnTo>
                          <a:pt x="396" y="127"/>
                        </a:lnTo>
                        <a:lnTo>
                          <a:pt x="392" y="128"/>
                        </a:lnTo>
                        <a:lnTo>
                          <a:pt x="387" y="133"/>
                        </a:lnTo>
                        <a:lnTo>
                          <a:pt x="382" y="134"/>
                        </a:lnTo>
                        <a:lnTo>
                          <a:pt x="379" y="134"/>
                        </a:lnTo>
                        <a:lnTo>
                          <a:pt x="368" y="131"/>
                        </a:lnTo>
                        <a:lnTo>
                          <a:pt x="360" y="127"/>
                        </a:lnTo>
                        <a:lnTo>
                          <a:pt x="349" y="114"/>
                        </a:lnTo>
                        <a:lnTo>
                          <a:pt x="345" y="108"/>
                        </a:lnTo>
                        <a:lnTo>
                          <a:pt x="339" y="93"/>
                        </a:lnTo>
                        <a:lnTo>
                          <a:pt x="334" y="84"/>
                        </a:lnTo>
                        <a:lnTo>
                          <a:pt x="317" y="70"/>
                        </a:lnTo>
                        <a:lnTo>
                          <a:pt x="305" y="55"/>
                        </a:lnTo>
                        <a:lnTo>
                          <a:pt x="301" y="48"/>
                        </a:lnTo>
                        <a:lnTo>
                          <a:pt x="302" y="39"/>
                        </a:lnTo>
                        <a:lnTo>
                          <a:pt x="301" y="37"/>
                        </a:lnTo>
                        <a:lnTo>
                          <a:pt x="291" y="28"/>
                        </a:lnTo>
                        <a:lnTo>
                          <a:pt x="290" y="26"/>
                        </a:lnTo>
                        <a:lnTo>
                          <a:pt x="293" y="16"/>
                        </a:lnTo>
                        <a:lnTo>
                          <a:pt x="294" y="5"/>
                        </a:lnTo>
                        <a:lnTo>
                          <a:pt x="295"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195" name="Freeform 194"/>
                  <p:cNvSpPr>
                    <a:spLocks noChangeAspect="1"/>
                  </p:cNvSpPr>
                  <p:nvPr/>
                </p:nvSpPr>
                <p:spPr bwMode="gray">
                  <a:xfrm>
                    <a:off x="4906168" y="3469034"/>
                    <a:ext cx="133350" cy="195263"/>
                  </a:xfrm>
                  <a:custGeom>
                    <a:avLst/>
                    <a:gdLst/>
                    <a:ahLst/>
                    <a:cxnLst>
                      <a:cxn ang="0">
                        <a:pos x="220" y="581"/>
                      </a:cxn>
                      <a:cxn ang="0">
                        <a:pos x="170" y="579"/>
                      </a:cxn>
                      <a:cxn ang="0">
                        <a:pos x="74" y="585"/>
                      </a:cxn>
                      <a:cxn ang="0">
                        <a:pos x="79" y="536"/>
                      </a:cxn>
                      <a:cxn ang="0">
                        <a:pos x="75" y="520"/>
                      </a:cxn>
                      <a:cxn ang="0">
                        <a:pos x="63" y="502"/>
                      </a:cxn>
                      <a:cxn ang="0">
                        <a:pos x="68" y="494"/>
                      </a:cxn>
                      <a:cxn ang="0">
                        <a:pos x="58" y="484"/>
                      </a:cxn>
                      <a:cxn ang="0">
                        <a:pos x="32" y="480"/>
                      </a:cxn>
                      <a:cxn ang="0">
                        <a:pos x="11" y="456"/>
                      </a:cxn>
                      <a:cxn ang="0">
                        <a:pos x="3" y="448"/>
                      </a:cxn>
                      <a:cxn ang="0">
                        <a:pos x="7" y="432"/>
                      </a:cxn>
                      <a:cxn ang="0">
                        <a:pos x="19" y="400"/>
                      </a:cxn>
                      <a:cxn ang="0">
                        <a:pos x="39" y="358"/>
                      </a:cxn>
                      <a:cxn ang="0">
                        <a:pos x="62" y="328"/>
                      </a:cxn>
                      <a:cxn ang="0">
                        <a:pos x="101" y="323"/>
                      </a:cxn>
                      <a:cxn ang="0">
                        <a:pos x="130" y="339"/>
                      </a:cxn>
                      <a:cxn ang="0">
                        <a:pos x="143" y="350"/>
                      </a:cxn>
                      <a:cxn ang="0">
                        <a:pos x="168" y="342"/>
                      </a:cxn>
                      <a:cxn ang="0">
                        <a:pos x="198" y="280"/>
                      </a:cxn>
                      <a:cxn ang="0">
                        <a:pos x="210" y="241"/>
                      </a:cxn>
                      <a:cxn ang="0">
                        <a:pos x="238" y="217"/>
                      </a:cxn>
                      <a:cxn ang="0">
                        <a:pos x="249" y="171"/>
                      </a:cxn>
                      <a:cxn ang="0">
                        <a:pos x="263" y="131"/>
                      </a:cxn>
                      <a:cxn ang="0">
                        <a:pos x="279" y="95"/>
                      </a:cxn>
                      <a:cxn ang="0">
                        <a:pos x="307" y="77"/>
                      </a:cxn>
                      <a:cxn ang="0">
                        <a:pos x="327" y="48"/>
                      </a:cxn>
                      <a:cxn ang="0">
                        <a:pos x="323" y="23"/>
                      </a:cxn>
                      <a:cxn ang="0">
                        <a:pos x="310" y="15"/>
                      </a:cxn>
                      <a:cxn ang="0">
                        <a:pos x="332" y="0"/>
                      </a:cxn>
                      <a:cxn ang="0">
                        <a:pos x="340" y="4"/>
                      </a:cxn>
                      <a:cxn ang="0">
                        <a:pos x="355" y="48"/>
                      </a:cxn>
                      <a:cxn ang="0">
                        <a:pos x="349" y="90"/>
                      </a:cxn>
                      <a:cxn ang="0">
                        <a:pos x="374" y="140"/>
                      </a:cxn>
                      <a:cxn ang="0">
                        <a:pos x="376" y="157"/>
                      </a:cxn>
                      <a:cxn ang="0">
                        <a:pos x="337" y="154"/>
                      </a:cxn>
                      <a:cxn ang="0">
                        <a:pos x="315" y="159"/>
                      </a:cxn>
                      <a:cxn ang="0">
                        <a:pos x="311" y="192"/>
                      </a:cxn>
                      <a:cxn ang="0">
                        <a:pos x="338" y="215"/>
                      </a:cxn>
                      <a:cxn ang="0">
                        <a:pos x="360" y="230"/>
                      </a:cxn>
                      <a:cxn ang="0">
                        <a:pos x="376" y="292"/>
                      </a:cxn>
                      <a:cxn ang="0">
                        <a:pos x="370" y="323"/>
                      </a:cxn>
                      <a:cxn ang="0">
                        <a:pos x="343" y="369"/>
                      </a:cxn>
                      <a:cxn ang="0">
                        <a:pos x="335" y="407"/>
                      </a:cxn>
                      <a:cxn ang="0">
                        <a:pos x="345" y="458"/>
                      </a:cxn>
                      <a:cxn ang="0">
                        <a:pos x="390" y="528"/>
                      </a:cxn>
                      <a:cxn ang="0">
                        <a:pos x="418" y="559"/>
                      </a:cxn>
                      <a:cxn ang="0">
                        <a:pos x="413" y="615"/>
                      </a:cxn>
                      <a:cxn ang="0">
                        <a:pos x="366" y="592"/>
                      </a:cxn>
                      <a:cxn ang="0">
                        <a:pos x="264" y="585"/>
                      </a:cxn>
                    </a:cxnLst>
                    <a:rect l="0" t="0" r="r" b="b"/>
                    <a:pathLst>
                      <a:path w="420" h="615">
                        <a:moveTo>
                          <a:pt x="264" y="585"/>
                        </a:moveTo>
                        <a:lnTo>
                          <a:pt x="256" y="582"/>
                        </a:lnTo>
                        <a:lnTo>
                          <a:pt x="220" y="581"/>
                        </a:lnTo>
                        <a:lnTo>
                          <a:pt x="204" y="577"/>
                        </a:lnTo>
                        <a:lnTo>
                          <a:pt x="184" y="581"/>
                        </a:lnTo>
                        <a:lnTo>
                          <a:pt x="170" y="579"/>
                        </a:lnTo>
                        <a:lnTo>
                          <a:pt x="156" y="582"/>
                        </a:lnTo>
                        <a:lnTo>
                          <a:pt x="116" y="582"/>
                        </a:lnTo>
                        <a:lnTo>
                          <a:pt x="74" y="585"/>
                        </a:lnTo>
                        <a:lnTo>
                          <a:pt x="70" y="586"/>
                        </a:lnTo>
                        <a:lnTo>
                          <a:pt x="74" y="552"/>
                        </a:lnTo>
                        <a:lnTo>
                          <a:pt x="79" y="536"/>
                        </a:lnTo>
                        <a:lnTo>
                          <a:pt x="79" y="529"/>
                        </a:lnTo>
                        <a:lnTo>
                          <a:pt x="81" y="527"/>
                        </a:lnTo>
                        <a:lnTo>
                          <a:pt x="75" y="520"/>
                        </a:lnTo>
                        <a:lnTo>
                          <a:pt x="69" y="513"/>
                        </a:lnTo>
                        <a:lnTo>
                          <a:pt x="66" y="509"/>
                        </a:lnTo>
                        <a:lnTo>
                          <a:pt x="63" y="502"/>
                        </a:lnTo>
                        <a:lnTo>
                          <a:pt x="63" y="500"/>
                        </a:lnTo>
                        <a:lnTo>
                          <a:pt x="66" y="499"/>
                        </a:lnTo>
                        <a:lnTo>
                          <a:pt x="68" y="494"/>
                        </a:lnTo>
                        <a:lnTo>
                          <a:pt x="68" y="485"/>
                        </a:lnTo>
                        <a:lnTo>
                          <a:pt x="64" y="483"/>
                        </a:lnTo>
                        <a:lnTo>
                          <a:pt x="58" y="484"/>
                        </a:lnTo>
                        <a:lnTo>
                          <a:pt x="57" y="488"/>
                        </a:lnTo>
                        <a:lnTo>
                          <a:pt x="52" y="489"/>
                        </a:lnTo>
                        <a:lnTo>
                          <a:pt x="32" y="480"/>
                        </a:lnTo>
                        <a:lnTo>
                          <a:pt x="27" y="471"/>
                        </a:lnTo>
                        <a:lnTo>
                          <a:pt x="21" y="456"/>
                        </a:lnTo>
                        <a:lnTo>
                          <a:pt x="11" y="456"/>
                        </a:lnTo>
                        <a:lnTo>
                          <a:pt x="6" y="458"/>
                        </a:lnTo>
                        <a:lnTo>
                          <a:pt x="1" y="455"/>
                        </a:lnTo>
                        <a:lnTo>
                          <a:pt x="3" y="448"/>
                        </a:lnTo>
                        <a:lnTo>
                          <a:pt x="0" y="446"/>
                        </a:lnTo>
                        <a:lnTo>
                          <a:pt x="0" y="439"/>
                        </a:lnTo>
                        <a:lnTo>
                          <a:pt x="7" y="432"/>
                        </a:lnTo>
                        <a:lnTo>
                          <a:pt x="14" y="423"/>
                        </a:lnTo>
                        <a:lnTo>
                          <a:pt x="17" y="414"/>
                        </a:lnTo>
                        <a:lnTo>
                          <a:pt x="19" y="400"/>
                        </a:lnTo>
                        <a:lnTo>
                          <a:pt x="22" y="385"/>
                        </a:lnTo>
                        <a:lnTo>
                          <a:pt x="31" y="369"/>
                        </a:lnTo>
                        <a:lnTo>
                          <a:pt x="39" y="358"/>
                        </a:lnTo>
                        <a:lnTo>
                          <a:pt x="47" y="350"/>
                        </a:lnTo>
                        <a:lnTo>
                          <a:pt x="58" y="345"/>
                        </a:lnTo>
                        <a:lnTo>
                          <a:pt x="62" y="328"/>
                        </a:lnTo>
                        <a:lnTo>
                          <a:pt x="64" y="328"/>
                        </a:lnTo>
                        <a:lnTo>
                          <a:pt x="79" y="328"/>
                        </a:lnTo>
                        <a:lnTo>
                          <a:pt x="101" y="323"/>
                        </a:lnTo>
                        <a:lnTo>
                          <a:pt x="116" y="324"/>
                        </a:lnTo>
                        <a:lnTo>
                          <a:pt x="127" y="334"/>
                        </a:lnTo>
                        <a:lnTo>
                          <a:pt x="130" y="339"/>
                        </a:lnTo>
                        <a:lnTo>
                          <a:pt x="130" y="340"/>
                        </a:lnTo>
                        <a:lnTo>
                          <a:pt x="134" y="343"/>
                        </a:lnTo>
                        <a:lnTo>
                          <a:pt x="143" y="350"/>
                        </a:lnTo>
                        <a:lnTo>
                          <a:pt x="156" y="351"/>
                        </a:lnTo>
                        <a:lnTo>
                          <a:pt x="165" y="348"/>
                        </a:lnTo>
                        <a:lnTo>
                          <a:pt x="168" y="342"/>
                        </a:lnTo>
                        <a:lnTo>
                          <a:pt x="170" y="333"/>
                        </a:lnTo>
                        <a:lnTo>
                          <a:pt x="188" y="302"/>
                        </a:lnTo>
                        <a:lnTo>
                          <a:pt x="198" y="280"/>
                        </a:lnTo>
                        <a:lnTo>
                          <a:pt x="200" y="273"/>
                        </a:lnTo>
                        <a:lnTo>
                          <a:pt x="204" y="257"/>
                        </a:lnTo>
                        <a:lnTo>
                          <a:pt x="210" y="241"/>
                        </a:lnTo>
                        <a:lnTo>
                          <a:pt x="221" y="229"/>
                        </a:lnTo>
                        <a:lnTo>
                          <a:pt x="236" y="222"/>
                        </a:lnTo>
                        <a:lnTo>
                          <a:pt x="238" y="217"/>
                        </a:lnTo>
                        <a:lnTo>
                          <a:pt x="240" y="211"/>
                        </a:lnTo>
                        <a:lnTo>
                          <a:pt x="241" y="199"/>
                        </a:lnTo>
                        <a:lnTo>
                          <a:pt x="249" y="171"/>
                        </a:lnTo>
                        <a:lnTo>
                          <a:pt x="251" y="160"/>
                        </a:lnTo>
                        <a:lnTo>
                          <a:pt x="254" y="149"/>
                        </a:lnTo>
                        <a:lnTo>
                          <a:pt x="263" y="131"/>
                        </a:lnTo>
                        <a:lnTo>
                          <a:pt x="270" y="108"/>
                        </a:lnTo>
                        <a:lnTo>
                          <a:pt x="274" y="101"/>
                        </a:lnTo>
                        <a:lnTo>
                          <a:pt x="279" y="95"/>
                        </a:lnTo>
                        <a:lnTo>
                          <a:pt x="288" y="85"/>
                        </a:lnTo>
                        <a:lnTo>
                          <a:pt x="291" y="84"/>
                        </a:lnTo>
                        <a:lnTo>
                          <a:pt x="307" y="77"/>
                        </a:lnTo>
                        <a:lnTo>
                          <a:pt x="310" y="74"/>
                        </a:lnTo>
                        <a:lnTo>
                          <a:pt x="329" y="61"/>
                        </a:lnTo>
                        <a:lnTo>
                          <a:pt x="327" y="48"/>
                        </a:lnTo>
                        <a:lnTo>
                          <a:pt x="328" y="31"/>
                        </a:lnTo>
                        <a:lnTo>
                          <a:pt x="326" y="26"/>
                        </a:lnTo>
                        <a:lnTo>
                          <a:pt x="323" y="23"/>
                        </a:lnTo>
                        <a:lnTo>
                          <a:pt x="322" y="22"/>
                        </a:lnTo>
                        <a:lnTo>
                          <a:pt x="311" y="18"/>
                        </a:lnTo>
                        <a:lnTo>
                          <a:pt x="310" y="15"/>
                        </a:lnTo>
                        <a:lnTo>
                          <a:pt x="315" y="15"/>
                        </a:lnTo>
                        <a:lnTo>
                          <a:pt x="323" y="3"/>
                        </a:lnTo>
                        <a:lnTo>
                          <a:pt x="332" y="0"/>
                        </a:lnTo>
                        <a:lnTo>
                          <a:pt x="338" y="0"/>
                        </a:lnTo>
                        <a:lnTo>
                          <a:pt x="340" y="1"/>
                        </a:lnTo>
                        <a:lnTo>
                          <a:pt x="340" y="4"/>
                        </a:lnTo>
                        <a:lnTo>
                          <a:pt x="347" y="32"/>
                        </a:lnTo>
                        <a:lnTo>
                          <a:pt x="353" y="41"/>
                        </a:lnTo>
                        <a:lnTo>
                          <a:pt x="355" y="48"/>
                        </a:lnTo>
                        <a:lnTo>
                          <a:pt x="354" y="68"/>
                        </a:lnTo>
                        <a:lnTo>
                          <a:pt x="353" y="79"/>
                        </a:lnTo>
                        <a:lnTo>
                          <a:pt x="349" y="90"/>
                        </a:lnTo>
                        <a:lnTo>
                          <a:pt x="349" y="98"/>
                        </a:lnTo>
                        <a:lnTo>
                          <a:pt x="359" y="119"/>
                        </a:lnTo>
                        <a:lnTo>
                          <a:pt x="374" y="140"/>
                        </a:lnTo>
                        <a:lnTo>
                          <a:pt x="376" y="146"/>
                        </a:lnTo>
                        <a:lnTo>
                          <a:pt x="377" y="155"/>
                        </a:lnTo>
                        <a:lnTo>
                          <a:pt x="376" y="157"/>
                        </a:lnTo>
                        <a:lnTo>
                          <a:pt x="372" y="160"/>
                        </a:lnTo>
                        <a:lnTo>
                          <a:pt x="353" y="156"/>
                        </a:lnTo>
                        <a:lnTo>
                          <a:pt x="337" y="154"/>
                        </a:lnTo>
                        <a:lnTo>
                          <a:pt x="322" y="155"/>
                        </a:lnTo>
                        <a:lnTo>
                          <a:pt x="318" y="156"/>
                        </a:lnTo>
                        <a:lnTo>
                          <a:pt x="315" y="159"/>
                        </a:lnTo>
                        <a:lnTo>
                          <a:pt x="310" y="165"/>
                        </a:lnTo>
                        <a:lnTo>
                          <a:pt x="310" y="179"/>
                        </a:lnTo>
                        <a:lnTo>
                          <a:pt x="311" y="192"/>
                        </a:lnTo>
                        <a:lnTo>
                          <a:pt x="322" y="205"/>
                        </a:lnTo>
                        <a:lnTo>
                          <a:pt x="329" y="211"/>
                        </a:lnTo>
                        <a:lnTo>
                          <a:pt x="338" y="215"/>
                        </a:lnTo>
                        <a:lnTo>
                          <a:pt x="350" y="217"/>
                        </a:lnTo>
                        <a:lnTo>
                          <a:pt x="354" y="220"/>
                        </a:lnTo>
                        <a:lnTo>
                          <a:pt x="360" y="230"/>
                        </a:lnTo>
                        <a:lnTo>
                          <a:pt x="370" y="257"/>
                        </a:lnTo>
                        <a:lnTo>
                          <a:pt x="375" y="275"/>
                        </a:lnTo>
                        <a:lnTo>
                          <a:pt x="376" y="292"/>
                        </a:lnTo>
                        <a:lnTo>
                          <a:pt x="377" y="295"/>
                        </a:lnTo>
                        <a:lnTo>
                          <a:pt x="380" y="297"/>
                        </a:lnTo>
                        <a:lnTo>
                          <a:pt x="370" y="323"/>
                        </a:lnTo>
                        <a:lnTo>
                          <a:pt x="360" y="338"/>
                        </a:lnTo>
                        <a:lnTo>
                          <a:pt x="353" y="354"/>
                        </a:lnTo>
                        <a:lnTo>
                          <a:pt x="343" y="369"/>
                        </a:lnTo>
                        <a:lnTo>
                          <a:pt x="332" y="380"/>
                        </a:lnTo>
                        <a:lnTo>
                          <a:pt x="332" y="393"/>
                        </a:lnTo>
                        <a:lnTo>
                          <a:pt x="335" y="407"/>
                        </a:lnTo>
                        <a:lnTo>
                          <a:pt x="334" y="424"/>
                        </a:lnTo>
                        <a:lnTo>
                          <a:pt x="335" y="440"/>
                        </a:lnTo>
                        <a:lnTo>
                          <a:pt x="345" y="458"/>
                        </a:lnTo>
                        <a:lnTo>
                          <a:pt x="354" y="469"/>
                        </a:lnTo>
                        <a:lnTo>
                          <a:pt x="378" y="516"/>
                        </a:lnTo>
                        <a:lnTo>
                          <a:pt x="390" y="528"/>
                        </a:lnTo>
                        <a:lnTo>
                          <a:pt x="413" y="548"/>
                        </a:lnTo>
                        <a:lnTo>
                          <a:pt x="420" y="548"/>
                        </a:lnTo>
                        <a:lnTo>
                          <a:pt x="418" y="559"/>
                        </a:lnTo>
                        <a:lnTo>
                          <a:pt x="420" y="602"/>
                        </a:lnTo>
                        <a:lnTo>
                          <a:pt x="418" y="612"/>
                        </a:lnTo>
                        <a:lnTo>
                          <a:pt x="413" y="615"/>
                        </a:lnTo>
                        <a:lnTo>
                          <a:pt x="390" y="597"/>
                        </a:lnTo>
                        <a:lnTo>
                          <a:pt x="380" y="597"/>
                        </a:lnTo>
                        <a:lnTo>
                          <a:pt x="366" y="592"/>
                        </a:lnTo>
                        <a:lnTo>
                          <a:pt x="351" y="591"/>
                        </a:lnTo>
                        <a:lnTo>
                          <a:pt x="340" y="585"/>
                        </a:lnTo>
                        <a:lnTo>
                          <a:pt x="264" y="58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196" name="Freeform 195"/>
                  <p:cNvSpPr>
                    <a:spLocks noChangeAspect="1"/>
                  </p:cNvSpPr>
                  <p:nvPr/>
                </p:nvSpPr>
                <p:spPr bwMode="gray">
                  <a:xfrm>
                    <a:off x="4772818" y="3475384"/>
                    <a:ext cx="52388" cy="107950"/>
                  </a:xfrm>
                  <a:custGeom>
                    <a:avLst/>
                    <a:gdLst/>
                    <a:ahLst/>
                    <a:cxnLst>
                      <a:cxn ang="0">
                        <a:pos x="147" y="30"/>
                      </a:cxn>
                      <a:cxn ang="0">
                        <a:pos x="128" y="12"/>
                      </a:cxn>
                      <a:cxn ang="0">
                        <a:pos x="114" y="0"/>
                      </a:cxn>
                      <a:cxn ang="0">
                        <a:pos x="101" y="5"/>
                      </a:cxn>
                      <a:cxn ang="0">
                        <a:pos x="90" y="12"/>
                      </a:cxn>
                      <a:cxn ang="0">
                        <a:pos x="90" y="25"/>
                      </a:cxn>
                      <a:cxn ang="0">
                        <a:pos x="90" y="26"/>
                      </a:cxn>
                      <a:cxn ang="0">
                        <a:pos x="85" y="35"/>
                      </a:cxn>
                      <a:cxn ang="0">
                        <a:pos x="83" y="39"/>
                      </a:cxn>
                      <a:cxn ang="0">
                        <a:pos x="66" y="53"/>
                      </a:cxn>
                      <a:cxn ang="0">
                        <a:pos x="52" y="53"/>
                      </a:cxn>
                      <a:cxn ang="0">
                        <a:pos x="37" y="49"/>
                      </a:cxn>
                      <a:cxn ang="0">
                        <a:pos x="27" y="63"/>
                      </a:cxn>
                      <a:cxn ang="0">
                        <a:pos x="21" y="64"/>
                      </a:cxn>
                      <a:cxn ang="0">
                        <a:pos x="17" y="68"/>
                      </a:cxn>
                      <a:cxn ang="0">
                        <a:pos x="12" y="74"/>
                      </a:cxn>
                      <a:cxn ang="0">
                        <a:pos x="6" y="80"/>
                      </a:cxn>
                      <a:cxn ang="0">
                        <a:pos x="1" y="95"/>
                      </a:cxn>
                      <a:cxn ang="0">
                        <a:pos x="0" y="113"/>
                      </a:cxn>
                      <a:cxn ang="0">
                        <a:pos x="11" y="121"/>
                      </a:cxn>
                      <a:cxn ang="0">
                        <a:pos x="20" y="124"/>
                      </a:cxn>
                      <a:cxn ang="0">
                        <a:pos x="41" y="159"/>
                      </a:cxn>
                      <a:cxn ang="0">
                        <a:pos x="50" y="189"/>
                      </a:cxn>
                      <a:cxn ang="0">
                        <a:pos x="54" y="204"/>
                      </a:cxn>
                      <a:cxn ang="0">
                        <a:pos x="58" y="234"/>
                      </a:cxn>
                      <a:cxn ang="0">
                        <a:pos x="54" y="308"/>
                      </a:cxn>
                      <a:cxn ang="0">
                        <a:pos x="58" y="331"/>
                      </a:cxn>
                      <a:cxn ang="0">
                        <a:pos x="61" y="339"/>
                      </a:cxn>
                      <a:cxn ang="0">
                        <a:pos x="112" y="337"/>
                      </a:cxn>
                      <a:cxn ang="0">
                        <a:pos x="107" y="295"/>
                      </a:cxn>
                      <a:cxn ang="0">
                        <a:pos x="113" y="265"/>
                      </a:cxn>
                      <a:cxn ang="0">
                        <a:pos x="113" y="215"/>
                      </a:cxn>
                      <a:cxn ang="0">
                        <a:pos x="129" y="183"/>
                      </a:cxn>
                      <a:cxn ang="0">
                        <a:pos x="133" y="159"/>
                      </a:cxn>
                      <a:cxn ang="0">
                        <a:pos x="156" y="138"/>
                      </a:cxn>
                      <a:cxn ang="0">
                        <a:pos x="160" y="129"/>
                      </a:cxn>
                      <a:cxn ang="0">
                        <a:pos x="160" y="124"/>
                      </a:cxn>
                      <a:cxn ang="0">
                        <a:pos x="155" y="117"/>
                      </a:cxn>
                      <a:cxn ang="0">
                        <a:pos x="160" y="109"/>
                      </a:cxn>
                      <a:cxn ang="0">
                        <a:pos x="166" y="107"/>
                      </a:cxn>
                      <a:cxn ang="0">
                        <a:pos x="162" y="74"/>
                      </a:cxn>
                      <a:cxn ang="0">
                        <a:pos x="151" y="59"/>
                      </a:cxn>
                      <a:cxn ang="0">
                        <a:pos x="151" y="43"/>
                      </a:cxn>
                    </a:cxnLst>
                    <a:rect l="0" t="0" r="r" b="b"/>
                    <a:pathLst>
                      <a:path w="166" h="340">
                        <a:moveTo>
                          <a:pt x="156" y="37"/>
                        </a:moveTo>
                        <a:lnTo>
                          <a:pt x="147" y="30"/>
                        </a:lnTo>
                        <a:lnTo>
                          <a:pt x="140" y="25"/>
                        </a:lnTo>
                        <a:lnTo>
                          <a:pt x="128" y="12"/>
                        </a:lnTo>
                        <a:lnTo>
                          <a:pt x="117" y="1"/>
                        </a:lnTo>
                        <a:lnTo>
                          <a:pt x="114" y="0"/>
                        </a:lnTo>
                        <a:lnTo>
                          <a:pt x="106" y="4"/>
                        </a:lnTo>
                        <a:lnTo>
                          <a:pt x="101" y="5"/>
                        </a:lnTo>
                        <a:lnTo>
                          <a:pt x="90" y="8"/>
                        </a:lnTo>
                        <a:lnTo>
                          <a:pt x="90" y="12"/>
                        </a:lnTo>
                        <a:lnTo>
                          <a:pt x="97" y="21"/>
                        </a:lnTo>
                        <a:lnTo>
                          <a:pt x="90" y="25"/>
                        </a:lnTo>
                        <a:lnTo>
                          <a:pt x="90" y="24"/>
                        </a:lnTo>
                        <a:lnTo>
                          <a:pt x="90" y="26"/>
                        </a:lnTo>
                        <a:lnTo>
                          <a:pt x="88" y="31"/>
                        </a:lnTo>
                        <a:lnTo>
                          <a:pt x="85" y="35"/>
                        </a:lnTo>
                        <a:lnTo>
                          <a:pt x="85" y="36"/>
                        </a:lnTo>
                        <a:lnTo>
                          <a:pt x="83" y="39"/>
                        </a:lnTo>
                        <a:lnTo>
                          <a:pt x="71" y="51"/>
                        </a:lnTo>
                        <a:lnTo>
                          <a:pt x="66" y="53"/>
                        </a:lnTo>
                        <a:lnTo>
                          <a:pt x="60" y="51"/>
                        </a:lnTo>
                        <a:lnTo>
                          <a:pt x="52" y="53"/>
                        </a:lnTo>
                        <a:lnTo>
                          <a:pt x="43" y="49"/>
                        </a:lnTo>
                        <a:lnTo>
                          <a:pt x="37" y="49"/>
                        </a:lnTo>
                        <a:lnTo>
                          <a:pt x="34" y="51"/>
                        </a:lnTo>
                        <a:lnTo>
                          <a:pt x="27" y="63"/>
                        </a:lnTo>
                        <a:lnTo>
                          <a:pt x="23" y="62"/>
                        </a:lnTo>
                        <a:lnTo>
                          <a:pt x="21" y="64"/>
                        </a:lnTo>
                        <a:lnTo>
                          <a:pt x="20" y="65"/>
                        </a:lnTo>
                        <a:lnTo>
                          <a:pt x="17" y="68"/>
                        </a:lnTo>
                        <a:lnTo>
                          <a:pt x="16" y="74"/>
                        </a:lnTo>
                        <a:lnTo>
                          <a:pt x="12" y="74"/>
                        </a:lnTo>
                        <a:lnTo>
                          <a:pt x="9" y="78"/>
                        </a:lnTo>
                        <a:lnTo>
                          <a:pt x="6" y="80"/>
                        </a:lnTo>
                        <a:lnTo>
                          <a:pt x="5" y="87"/>
                        </a:lnTo>
                        <a:lnTo>
                          <a:pt x="1" y="95"/>
                        </a:lnTo>
                        <a:lnTo>
                          <a:pt x="0" y="105"/>
                        </a:lnTo>
                        <a:lnTo>
                          <a:pt x="0" y="113"/>
                        </a:lnTo>
                        <a:lnTo>
                          <a:pt x="5" y="117"/>
                        </a:lnTo>
                        <a:lnTo>
                          <a:pt x="11" y="121"/>
                        </a:lnTo>
                        <a:lnTo>
                          <a:pt x="15" y="121"/>
                        </a:lnTo>
                        <a:lnTo>
                          <a:pt x="20" y="124"/>
                        </a:lnTo>
                        <a:lnTo>
                          <a:pt x="32" y="139"/>
                        </a:lnTo>
                        <a:lnTo>
                          <a:pt x="41" y="159"/>
                        </a:lnTo>
                        <a:lnTo>
                          <a:pt x="47" y="180"/>
                        </a:lnTo>
                        <a:lnTo>
                          <a:pt x="50" y="189"/>
                        </a:lnTo>
                        <a:lnTo>
                          <a:pt x="52" y="195"/>
                        </a:lnTo>
                        <a:lnTo>
                          <a:pt x="54" y="204"/>
                        </a:lnTo>
                        <a:lnTo>
                          <a:pt x="56" y="215"/>
                        </a:lnTo>
                        <a:lnTo>
                          <a:pt x="58" y="234"/>
                        </a:lnTo>
                        <a:lnTo>
                          <a:pt x="58" y="285"/>
                        </a:lnTo>
                        <a:lnTo>
                          <a:pt x="54" y="308"/>
                        </a:lnTo>
                        <a:lnTo>
                          <a:pt x="54" y="318"/>
                        </a:lnTo>
                        <a:lnTo>
                          <a:pt x="58" y="331"/>
                        </a:lnTo>
                        <a:lnTo>
                          <a:pt x="60" y="338"/>
                        </a:lnTo>
                        <a:lnTo>
                          <a:pt x="61" y="339"/>
                        </a:lnTo>
                        <a:lnTo>
                          <a:pt x="68" y="340"/>
                        </a:lnTo>
                        <a:lnTo>
                          <a:pt x="112" y="337"/>
                        </a:lnTo>
                        <a:lnTo>
                          <a:pt x="109" y="334"/>
                        </a:lnTo>
                        <a:lnTo>
                          <a:pt x="107" y="295"/>
                        </a:lnTo>
                        <a:lnTo>
                          <a:pt x="108" y="286"/>
                        </a:lnTo>
                        <a:lnTo>
                          <a:pt x="113" y="265"/>
                        </a:lnTo>
                        <a:lnTo>
                          <a:pt x="112" y="235"/>
                        </a:lnTo>
                        <a:lnTo>
                          <a:pt x="113" y="215"/>
                        </a:lnTo>
                        <a:lnTo>
                          <a:pt x="117" y="203"/>
                        </a:lnTo>
                        <a:lnTo>
                          <a:pt x="129" y="183"/>
                        </a:lnTo>
                        <a:lnTo>
                          <a:pt x="130" y="168"/>
                        </a:lnTo>
                        <a:lnTo>
                          <a:pt x="133" y="159"/>
                        </a:lnTo>
                        <a:lnTo>
                          <a:pt x="141" y="149"/>
                        </a:lnTo>
                        <a:lnTo>
                          <a:pt x="156" y="138"/>
                        </a:lnTo>
                        <a:lnTo>
                          <a:pt x="156" y="132"/>
                        </a:lnTo>
                        <a:lnTo>
                          <a:pt x="160" y="129"/>
                        </a:lnTo>
                        <a:lnTo>
                          <a:pt x="160" y="128"/>
                        </a:lnTo>
                        <a:lnTo>
                          <a:pt x="160" y="124"/>
                        </a:lnTo>
                        <a:lnTo>
                          <a:pt x="155" y="119"/>
                        </a:lnTo>
                        <a:lnTo>
                          <a:pt x="155" y="117"/>
                        </a:lnTo>
                        <a:lnTo>
                          <a:pt x="157" y="111"/>
                        </a:lnTo>
                        <a:lnTo>
                          <a:pt x="160" y="109"/>
                        </a:lnTo>
                        <a:lnTo>
                          <a:pt x="165" y="109"/>
                        </a:lnTo>
                        <a:lnTo>
                          <a:pt x="166" y="107"/>
                        </a:lnTo>
                        <a:lnTo>
                          <a:pt x="166" y="89"/>
                        </a:lnTo>
                        <a:lnTo>
                          <a:pt x="162" y="74"/>
                        </a:lnTo>
                        <a:lnTo>
                          <a:pt x="161" y="69"/>
                        </a:lnTo>
                        <a:lnTo>
                          <a:pt x="151" y="59"/>
                        </a:lnTo>
                        <a:lnTo>
                          <a:pt x="150" y="54"/>
                        </a:lnTo>
                        <a:lnTo>
                          <a:pt x="151" y="43"/>
                        </a:lnTo>
                        <a:lnTo>
                          <a:pt x="156" y="3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197" name="Freeform 196"/>
                  <p:cNvSpPr>
                    <a:spLocks noChangeAspect="1"/>
                  </p:cNvSpPr>
                  <p:nvPr/>
                </p:nvSpPr>
                <p:spPr bwMode="gray">
                  <a:xfrm>
                    <a:off x="4991892" y="3275359"/>
                    <a:ext cx="187325" cy="287338"/>
                  </a:xfrm>
                  <a:custGeom>
                    <a:avLst/>
                    <a:gdLst/>
                    <a:ahLst/>
                    <a:cxnLst>
                      <a:cxn ang="0">
                        <a:pos x="99" y="122"/>
                      </a:cxn>
                      <a:cxn ang="0">
                        <a:pos x="106" y="143"/>
                      </a:cxn>
                      <a:cxn ang="0">
                        <a:pos x="122" y="160"/>
                      </a:cxn>
                      <a:cxn ang="0">
                        <a:pos x="117" y="276"/>
                      </a:cxn>
                      <a:cxn ang="0">
                        <a:pos x="19" y="479"/>
                      </a:cxn>
                      <a:cxn ang="0">
                        <a:pos x="13" y="502"/>
                      </a:cxn>
                      <a:cxn ang="0">
                        <a:pos x="3" y="520"/>
                      </a:cxn>
                      <a:cxn ang="0">
                        <a:pos x="30" y="534"/>
                      </a:cxn>
                      <a:cxn ang="0">
                        <a:pos x="57" y="568"/>
                      </a:cxn>
                      <a:cxn ang="0">
                        <a:pos x="83" y="571"/>
                      </a:cxn>
                      <a:cxn ang="0">
                        <a:pos x="95" y="587"/>
                      </a:cxn>
                      <a:cxn ang="0">
                        <a:pos x="68" y="608"/>
                      </a:cxn>
                      <a:cxn ang="0">
                        <a:pos x="77" y="640"/>
                      </a:cxn>
                      <a:cxn ang="0">
                        <a:pos x="84" y="676"/>
                      </a:cxn>
                      <a:cxn ang="0">
                        <a:pos x="79" y="706"/>
                      </a:cxn>
                      <a:cxn ang="0">
                        <a:pos x="106" y="754"/>
                      </a:cxn>
                      <a:cxn ang="0">
                        <a:pos x="102" y="768"/>
                      </a:cxn>
                      <a:cxn ang="0">
                        <a:pos x="52" y="763"/>
                      </a:cxn>
                      <a:cxn ang="0">
                        <a:pos x="40" y="773"/>
                      </a:cxn>
                      <a:cxn ang="0">
                        <a:pos x="52" y="813"/>
                      </a:cxn>
                      <a:cxn ang="0">
                        <a:pos x="80" y="825"/>
                      </a:cxn>
                      <a:cxn ang="0">
                        <a:pos x="100" y="865"/>
                      </a:cxn>
                      <a:cxn ang="0">
                        <a:pos x="107" y="903"/>
                      </a:cxn>
                      <a:cxn ang="0">
                        <a:pos x="122" y="902"/>
                      </a:cxn>
                      <a:cxn ang="0">
                        <a:pos x="139" y="903"/>
                      </a:cxn>
                      <a:cxn ang="0">
                        <a:pos x="167" y="892"/>
                      </a:cxn>
                      <a:cxn ang="0">
                        <a:pos x="175" y="882"/>
                      </a:cxn>
                      <a:cxn ang="0">
                        <a:pos x="185" y="889"/>
                      </a:cxn>
                      <a:cxn ang="0">
                        <a:pos x="198" y="897"/>
                      </a:cxn>
                      <a:cxn ang="0">
                        <a:pos x="215" y="888"/>
                      </a:cxn>
                      <a:cxn ang="0">
                        <a:pos x="245" y="875"/>
                      </a:cxn>
                      <a:cxn ang="0">
                        <a:pos x="267" y="871"/>
                      </a:cxn>
                      <a:cxn ang="0">
                        <a:pos x="294" y="864"/>
                      </a:cxn>
                      <a:cxn ang="0">
                        <a:pos x="306" y="857"/>
                      </a:cxn>
                      <a:cxn ang="0">
                        <a:pos x="316" y="841"/>
                      </a:cxn>
                      <a:cxn ang="0">
                        <a:pos x="307" y="827"/>
                      </a:cxn>
                      <a:cxn ang="0">
                        <a:pos x="321" y="818"/>
                      </a:cxn>
                      <a:cxn ang="0">
                        <a:pos x="354" y="814"/>
                      </a:cxn>
                      <a:cxn ang="0">
                        <a:pos x="379" y="811"/>
                      </a:cxn>
                      <a:cxn ang="0">
                        <a:pos x="393" y="807"/>
                      </a:cxn>
                      <a:cxn ang="0">
                        <a:pos x="417" y="792"/>
                      </a:cxn>
                      <a:cxn ang="0">
                        <a:pos x="440" y="763"/>
                      </a:cxn>
                      <a:cxn ang="0">
                        <a:pos x="455" y="749"/>
                      </a:cxn>
                      <a:cxn ang="0">
                        <a:pos x="467" y="720"/>
                      </a:cxn>
                      <a:cxn ang="0">
                        <a:pos x="495" y="711"/>
                      </a:cxn>
                      <a:cxn ang="0">
                        <a:pos x="524" y="701"/>
                      </a:cxn>
                      <a:cxn ang="0">
                        <a:pos x="518" y="679"/>
                      </a:cxn>
                      <a:cxn ang="0">
                        <a:pos x="498" y="640"/>
                      </a:cxn>
                      <a:cxn ang="0">
                        <a:pos x="478" y="612"/>
                      </a:cxn>
                      <a:cxn ang="0">
                        <a:pos x="470" y="597"/>
                      </a:cxn>
                      <a:cxn ang="0">
                        <a:pos x="479" y="572"/>
                      </a:cxn>
                      <a:cxn ang="0">
                        <a:pos x="484" y="544"/>
                      </a:cxn>
                      <a:cxn ang="0">
                        <a:pos x="494" y="533"/>
                      </a:cxn>
                      <a:cxn ang="0">
                        <a:pos x="509" y="494"/>
                      </a:cxn>
                      <a:cxn ang="0">
                        <a:pos x="526" y="455"/>
                      </a:cxn>
                      <a:cxn ang="0">
                        <a:pos x="542" y="443"/>
                      </a:cxn>
                      <a:cxn ang="0">
                        <a:pos x="586" y="441"/>
                      </a:cxn>
                      <a:cxn ang="0">
                        <a:pos x="588" y="283"/>
                      </a:cxn>
                      <a:cxn ang="0">
                        <a:pos x="532" y="202"/>
                      </a:cxn>
                      <a:cxn ang="0">
                        <a:pos x="391" y="129"/>
                      </a:cxn>
                      <a:cxn ang="0">
                        <a:pos x="251" y="54"/>
                      </a:cxn>
                      <a:cxn ang="0">
                        <a:pos x="147" y="0"/>
                      </a:cxn>
                      <a:cxn ang="0">
                        <a:pos x="91" y="106"/>
                      </a:cxn>
                    </a:cxnLst>
                    <a:rect l="0" t="0" r="r" b="b"/>
                    <a:pathLst>
                      <a:path w="588" h="905">
                        <a:moveTo>
                          <a:pt x="91" y="106"/>
                        </a:moveTo>
                        <a:lnTo>
                          <a:pt x="94" y="112"/>
                        </a:lnTo>
                        <a:lnTo>
                          <a:pt x="99" y="122"/>
                        </a:lnTo>
                        <a:lnTo>
                          <a:pt x="99" y="124"/>
                        </a:lnTo>
                        <a:lnTo>
                          <a:pt x="102" y="131"/>
                        </a:lnTo>
                        <a:lnTo>
                          <a:pt x="106" y="143"/>
                        </a:lnTo>
                        <a:lnTo>
                          <a:pt x="110" y="149"/>
                        </a:lnTo>
                        <a:lnTo>
                          <a:pt x="116" y="155"/>
                        </a:lnTo>
                        <a:lnTo>
                          <a:pt x="122" y="160"/>
                        </a:lnTo>
                        <a:lnTo>
                          <a:pt x="145" y="173"/>
                        </a:lnTo>
                        <a:lnTo>
                          <a:pt x="132" y="197"/>
                        </a:lnTo>
                        <a:lnTo>
                          <a:pt x="117" y="276"/>
                        </a:lnTo>
                        <a:lnTo>
                          <a:pt x="111" y="375"/>
                        </a:lnTo>
                        <a:lnTo>
                          <a:pt x="107" y="380"/>
                        </a:lnTo>
                        <a:lnTo>
                          <a:pt x="19" y="479"/>
                        </a:lnTo>
                        <a:lnTo>
                          <a:pt x="19" y="490"/>
                        </a:lnTo>
                        <a:lnTo>
                          <a:pt x="13" y="493"/>
                        </a:lnTo>
                        <a:lnTo>
                          <a:pt x="13" y="502"/>
                        </a:lnTo>
                        <a:lnTo>
                          <a:pt x="5" y="504"/>
                        </a:lnTo>
                        <a:lnTo>
                          <a:pt x="0" y="509"/>
                        </a:lnTo>
                        <a:lnTo>
                          <a:pt x="3" y="520"/>
                        </a:lnTo>
                        <a:lnTo>
                          <a:pt x="19" y="525"/>
                        </a:lnTo>
                        <a:lnTo>
                          <a:pt x="22" y="531"/>
                        </a:lnTo>
                        <a:lnTo>
                          <a:pt x="30" y="534"/>
                        </a:lnTo>
                        <a:lnTo>
                          <a:pt x="36" y="543"/>
                        </a:lnTo>
                        <a:lnTo>
                          <a:pt x="40" y="564"/>
                        </a:lnTo>
                        <a:lnTo>
                          <a:pt x="57" y="568"/>
                        </a:lnTo>
                        <a:lnTo>
                          <a:pt x="69" y="565"/>
                        </a:lnTo>
                        <a:lnTo>
                          <a:pt x="75" y="569"/>
                        </a:lnTo>
                        <a:lnTo>
                          <a:pt x="83" y="571"/>
                        </a:lnTo>
                        <a:lnTo>
                          <a:pt x="90" y="569"/>
                        </a:lnTo>
                        <a:lnTo>
                          <a:pt x="97" y="582"/>
                        </a:lnTo>
                        <a:lnTo>
                          <a:pt x="95" y="587"/>
                        </a:lnTo>
                        <a:lnTo>
                          <a:pt x="94" y="596"/>
                        </a:lnTo>
                        <a:lnTo>
                          <a:pt x="84" y="603"/>
                        </a:lnTo>
                        <a:lnTo>
                          <a:pt x="68" y="608"/>
                        </a:lnTo>
                        <a:lnTo>
                          <a:pt x="70" y="609"/>
                        </a:lnTo>
                        <a:lnTo>
                          <a:pt x="70" y="612"/>
                        </a:lnTo>
                        <a:lnTo>
                          <a:pt x="77" y="640"/>
                        </a:lnTo>
                        <a:lnTo>
                          <a:pt x="83" y="649"/>
                        </a:lnTo>
                        <a:lnTo>
                          <a:pt x="85" y="656"/>
                        </a:lnTo>
                        <a:lnTo>
                          <a:pt x="84" y="676"/>
                        </a:lnTo>
                        <a:lnTo>
                          <a:pt x="83" y="687"/>
                        </a:lnTo>
                        <a:lnTo>
                          <a:pt x="79" y="698"/>
                        </a:lnTo>
                        <a:lnTo>
                          <a:pt x="79" y="706"/>
                        </a:lnTo>
                        <a:lnTo>
                          <a:pt x="89" y="727"/>
                        </a:lnTo>
                        <a:lnTo>
                          <a:pt x="104" y="748"/>
                        </a:lnTo>
                        <a:lnTo>
                          <a:pt x="106" y="754"/>
                        </a:lnTo>
                        <a:lnTo>
                          <a:pt x="107" y="763"/>
                        </a:lnTo>
                        <a:lnTo>
                          <a:pt x="106" y="765"/>
                        </a:lnTo>
                        <a:lnTo>
                          <a:pt x="102" y="768"/>
                        </a:lnTo>
                        <a:lnTo>
                          <a:pt x="83" y="764"/>
                        </a:lnTo>
                        <a:lnTo>
                          <a:pt x="67" y="762"/>
                        </a:lnTo>
                        <a:lnTo>
                          <a:pt x="52" y="763"/>
                        </a:lnTo>
                        <a:lnTo>
                          <a:pt x="48" y="764"/>
                        </a:lnTo>
                        <a:lnTo>
                          <a:pt x="45" y="767"/>
                        </a:lnTo>
                        <a:lnTo>
                          <a:pt x="40" y="773"/>
                        </a:lnTo>
                        <a:lnTo>
                          <a:pt x="40" y="787"/>
                        </a:lnTo>
                        <a:lnTo>
                          <a:pt x="41" y="800"/>
                        </a:lnTo>
                        <a:lnTo>
                          <a:pt x="52" y="813"/>
                        </a:lnTo>
                        <a:lnTo>
                          <a:pt x="59" y="819"/>
                        </a:lnTo>
                        <a:lnTo>
                          <a:pt x="68" y="823"/>
                        </a:lnTo>
                        <a:lnTo>
                          <a:pt x="80" y="825"/>
                        </a:lnTo>
                        <a:lnTo>
                          <a:pt x="84" y="828"/>
                        </a:lnTo>
                        <a:lnTo>
                          <a:pt x="90" y="838"/>
                        </a:lnTo>
                        <a:lnTo>
                          <a:pt x="100" y="865"/>
                        </a:lnTo>
                        <a:lnTo>
                          <a:pt x="105" y="883"/>
                        </a:lnTo>
                        <a:lnTo>
                          <a:pt x="106" y="900"/>
                        </a:lnTo>
                        <a:lnTo>
                          <a:pt x="107" y="903"/>
                        </a:lnTo>
                        <a:lnTo>
                          <a:pt x="110" y="905"/>
                        </a:lnTo>
                        <a:lnTo>
                          <a:pt x="113" y="903"/>
                        </a:lnTo>
                        <a:lnTo>
                          <a:pt x="122" y="902"/>
                        </a:lnTo>
                        <a:lnTo>
                          <a:pt x="128" y="900"/>
                        </a:lnTo>
                        <a:lnTo>
                          <a:pt x="133" y="900"/>
                        </a:lnTo>
                        <a:lnTo>
                          <a:pt x="139" y="903"/>
                        </a:lnTo>
                        <a:lnTo>
                          <a:pt x="144" y="902"/>
                        </a:lnTo>
                        <a:lnTo>
                          <a:pt x="154" y="894"/>
                        </a:lnTo>
                        <a:lnTo>
                          <a:pt x="167" y="892"/>
                        </a:lnTo>
                        <a:lnTo>
                          <a:pt x="170" y="884"/>
                        </a:lnTo>
                        <a:lnTo>
                          <a:pt x="174" y="884"/>
                        </a:lnTo>
                        <a:lnTo>
                          <a:pt x="175" y="882"/>
                        </a:lnTo>
                        <a:lnTo>
                          <a:pt x="178" y="882"/>
                        </a:lnTo>
                        <a:lnTo>
                          <a:pt x="181" y="883"/>
                        </a:lnTo>
                        <a:lnTo>
                          <a:pt x="185" y="889"/>
                        </a:lnTo>
                        <a:lnTo>
                          <a:pt x="187" y="892"/>
                        </a:lnTo>
                        <a:lnTo>
                          <a:pt x="194" y="898"/>
                        </a:lnTo>
                        <a:lnTo>
                          <a:pt x="198" y="897"/>
                        </a:lnTo>
                        <a:lnTo>
                          <a:pt x="201" y="893"/>
                        </a:lnTo>
                        <a:lnTo>
                          <a:pt x="209" y="892"/>
                        </a:lnTo>
                        <a:lnTo>
                          <a:pt x="215" y="888"/>
                        </a:lnTo>
                        <a:lnTo>
                          <a:pt x="219" y="886"/>
                        </a:lnTo>
                        <a:lnTo>
                          <a:pt x="223" y="882"/>
                        </a:lnTo>
                        <a:lnTo>
                          <a:pt x="245" y="875"/>
                        </a:lnTo>
                        <a:lnTo>
                          <a:pt x="251" y="875"/>
                        </a:lnTo>
                        <a:lnTo>
                          <a:pt x="260" y="875"/>
                        </a:lnTo>
                        <a:lnTo>
                          <a:pt x="267" y="871"/>
                        </a:lnTo>
                        <a:lnTo>
                          <a:pt x="291" y="871"/>
                        </a:lnTo>
                        <a:lnTo>
                          <a:pt x="293" y="870"/>
                        </a:lnTo>
                        <a:lnTo>
                          <a:pt x="294" y="864"/>
                        </a:lnTo>
                        <a:lnTo>
                          <a:pt x="296" y="861"/>
                        </a:lnTo>
                        <a:lnTo>
                          <a:pt x="301" y="860"/>
                        </a:lnTo>
                        <a:lnTo>
                          <a:pt x="306" y="857"/>
                        </a:lnTo>
                        <a:lnTo>
                          <a:pt x="309" y="849"/>
                        </a:lnTo>
                        <a:lnTo>
                          <a:pt x="314" y="845"/>
                        </a:lnTo>
                        <a:lnTo>
                          <a:pt x="316" y="841"/>
                        </a:lnTo>
                        <a:lnTo>
                          <a:pt x="314" y="834"/>
                        </a:lnTo>
                        <a:lnTo>
                          <a:pt x="307" y="829"/>
                        </a:lnTo>
                        <a:lnTo>
                          <a:pt x="307" y="827"/>
                        </a:lnTo>
                        <a:lnTo>
                          <a:pt x="309" y="823"/>
                        </a:lnTo>
                        <a:lnTo>
                          <a:pt x="311" y="822"/>
                        </a:lnTo>
                        <a:lnTo>
                          <a:pt x="321" y="818"/>
                        </a:lnTo>
                        <a:lnTo>
                          <a:pt x="332" y="817"/>
                        </a:lnTo>
                        <a:lnTo>
                          <a:pt x="352" y="817"/>
                        </a:lnTo>
                        <a:lnTo>
                          <a:pt x="354" y="814"/>
                        </a:lnTo>
                        <a:lnTo>
                          <a:pt x="364" y="813"/>
                        </a:lnTo>
                        <a:lnTo>
                          <a:pt x="371" y="811"/>
                        </a:lnTo>
                        <a:lnTo>
                          <a:pt x="379" y="811"/>
                        </a:lnTo>
                        <a:lnTo>
                          <a:pt x="384" y="813"/>
                        </a:lnTo>
                        <a:lnTo>
                          <a:pt x="391" y="810"/>
                        </a:lnTo>
                        <a:lnTo>
                          <a:pt x="393" y="807"/>
                        </a:lnTo>
                        <a:lnTo>
                          <a:pt x="398" y="800"/>
                        </a:lnTo>
                        <a:lnTo>
                          <a:pt x="404" y="798"/>
                        </a:lnTo>
                        <a:lnTo>
                          <a:pt x="417" y="792"/>
                        </a:lnTo>
                        <a:lnTo>
                          <a:pt x="420" y="789"/>
                        </a:lnTo>
                        <a:lnTo>
                          <a:pt x="424" y="779"/>
                        </a:lnTo>
                        <a:lnTo>
                          <a:pt x="440" y="763"/>
                        </a:lnTo>
                        <a:lnTo>
                          <a:pt x="445" y="762"/>
                        </a:lnTo>
                        <a:lnTo>
                          <a:pt x="449" y="759"/>
                        </a:lnTo>
                        <a:lnTo>
                          <a:pt x="455" y="749"/>
                        </a:lnTo>
                        <a:lnTo>
                          <a:pt x="462" y="747"/>
                        </a:lnTo>
                        <a:lnTo>
                          <a:pt x="462" y="731"/>
                        </a:lnTo>
                        <a:lnTo>
                          <a:pt x="467" y="720"/>
                        </a:lnTo>
                        <a:lnTo>
                          <a:pt x="473" y="715"/>
                        </a:lnTo>
                        <a:lnTo>
                          <a:pt x="479" y="712"/>
                        </a:lnTo>
                        <a:lnTo>
                          <a:pt x="495" y="711"/>
                        </a:lnTo>
                        <a:lnTo>
                          <a:pt x="504" y="708"/>
                        </a:lnTo>
                        <a:lnTo>
                          <a:pt x="515" y="705"/>
                        </a:lnTo>
                        <a:lnTo>
                          <a:pt x="524" y="701"/>
                        </a:lnTo>
                        <a:lnTo>
                          <a:pt x="524" y="693"/>
                        </a:lnTo>
                        <a:lnTo>
                          <a:pt x="521" y="684"/>
                        </a:lnTo>
                        <a:lnTo>
                          <a:pt x="518" y="679"/>
                        </a:lnTo>
                        <a:lnTo>
                          <a:pt x="511" y="676"/>
                        </a:lnTo>
                        <a:lnTo>
                          <a:pt x="510" y="674"/>
                        </a:lnTo>
                        <a:lnTo>
                          <a:pt x="498" y="640"/>
                        </a:lnTo>
                        <a:lnTo>
                          <a:pt x="493" y="624"/>
                        </a:lnTo>
                        <a:lnTo>
                          <a:pt x="494" y="608"/>
                        </a:lnTo>
                        <a:lnTo>
                          <a:pt x="478" y="612"/>
                        </a:lnTo>
                        <a:lnTo>
                          <a:pt x="473" y="613"/>
                        </a:lnTo>
                        <a:lnTo>
                          <a:pt x="470" y="613"/>
                        </a:lnTo>
                        <a:lnTo>
                          <a:pt x="470" y="597"/>
                        </a:lnTo>
                        <a:lnTo>
                          <a:pt x="471" y="592"/>
                        </a:lnTo>
                        <a:lnTo>
                          <a:pt x="477" y="581"/>
                        </a:lnTo>
                        <a:lnTo>
                          <a:pt x="479" y="572"/>
                        </a:lnTo>
                        <a:lnTo>
                          <a:pt x="479" y="558"/>
                        </a:lnTo>
                        <a:lnTo>
                          <a:pt x="481" y="548"/>
                        </a:lnTo>
                        <a:lnTo>
                          <a:pt x="484" y="544"/>
                        </a:lnTo>
                        <a:lnTo>
                          <a:pt x="492" y="539"/>
                        </a:lnTo>
                        <a:lnTo>
                          <a:pt x="493" y="538"/>
                        </a:lnTo>
                        <a:lnTo>
                          <a:pt x="494" y="533"/>
                        </a:lnTo>
                        <a:lnTo>
                          <a:pt x="493" y="525"/>
                        </a:lnTo>
                        <a:lnTo>
                          <a:pt x="493" y="512"/>
                        </a:lnTo>
                        <a:lnTo>
                          <a:pt x="509" y="494"/>
                        </a:lnTo>
                        <a:lnTo>
                          <a:pt x="521" y="477"/>
                        </a:lnTo>
                        <a:lnTo>
                          <a:pt x="525" y="466"/>
                        </a:lnTo>
                        <a:lnTo>
                          <a:pt x="526" y="455"/>
                        </a:lnTo>
                        <a:lnTo>
                          <a:pt x="529" y="446"/>
                        </a:lnTo>
                        <a:lnTo>
                          <a:pt x="530" y="445"/>
                        </a:lnTo>
                        <a:lnTo>
                          <a:pt x="542" y="443"/>
                        </a:lnTo>
                        <a:lnTo>
                          <a:pt x="551" y="442"/>
                        </a:lnTo>
                        <a:lnTo>
                          <a:pt x="580" y="442"/>
                        </a:lnTo>
                        <a:lnTo>
                          <a:pt x="586" y="441"/>
                        </a:lnTo>
                        <a:lnTo>
                          <a:pt x="588" y="392"/>
                        </a:lnTo>
                        <a:lnTo>
                          <a:pt x="588" y="337"/>
                        </a:lnTo>
                        <a:lnTo>
                          <a:pt x="588" y="283"/>
                        </a:lnTo>
                        <a:lnTo>
                          <a:pt x="588" y="227"/>
                        </a:lnTo>
                        <a:lnTo>
                          <a:pt x="579" y="226"/>
                        </a:lnTo>
                        <a:lnTo>
                          <a:pt x="532" y="202"/>
                        </a:lnTo>
                        <a:lnTo>
                          <a:pt x="486" y="178"/>
                        </a:lnTo>
                        <a:lnTo>
                          <a:pt x="438" y="154"/>
                        </a:lnTo>
                        <a:lnTo>
                          <a:pt x="391" y="129"/>
                        </a:lnTo>
                        <a:lnTo>
                          <a:pt x="344" y="104"/>
                        </a:lnTo>
                        <a:lnTo>
                          <a:pt x="298" y="79"/>
                        </a:lnTo>
                        <a:lnTo>
                          <a:pt x="251" y="54"/>
                        </a:lnTo>
                        <a:lnTo>
                          <a:pt x="204" y="30"/>
                        </a:lnTo>
                        <a:lnTo>
                          <a:pt x="158" y="5"/>
                        </a:lnTo>
                        <a:lnTo>
                          <a:pt x="147" y="0"/>
                        </a:lnTo>
                        <a:lnTo>
                          <a:pt x="97" y="17"/>
                        </a:lnTo>
                        <a:lnTo>
                          <a:pt x="91" y="20"/>
                        </a:lnTo>
                        <a:lnTo>
                          <a:pt x="91" y="10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198" name="Freeform 197"/>
                  <p:cNvSpPr>
                    <a:spLocks noChangeAspect="1"/>
                  </p:cNvSpPr>
                  <p:nvPr/>
                </p:nvSpPr>
                <p:spPr bwMode="gray">
                  <a:xfrm>
                    <a:off x="5395117" y="3373784"/>
                    <a:ext cx="114300" cy="103188"/>
                  </a:xfrm>
                  <a:custGeom>
                    <a:avLst/>
                    <a:gdLst/>
                    <a:ahLst/>
                    <a:cxnLst>
                      <a:cxn ang="0">
                        <a:pos x="100" y="24"/>
                      </a:cxn>
                      <a:cxn ang="0">
                        <a:pos x="58" y="43"/>
                      </a:cxn>
                      <a:cxn ang="0">
                        <a:pos x="31" y="56"/>
                      </a:cxn>
                      <a:cxn ang="0">
                        <a:pos x="23" y="94"/>
                      </a:cxn>
                      <a:cxn ang="0">
                        <a:pos x="4" y="163"/>
                      </a:cxn>
                      <a:cxn ang="0">
                        <a:pos x="3" y="216"/>
                      </a:cxn>
                      <a:cxn ang="0">
                        <a:pos x="23" y="219"/>
                      </a:cxn>
                      <a:cxn ang="0">
                        <a:pos x="31" y="213"/>
                      </a:cxn>
                      <a:cxn ang="0">
                        <a:pos x="47" y="215"/>
                      </a:cxn>
                      <a:cxn ang="0">
                        <a:pos x="75" y="184"/>
                      </a:cxn>
                      <a:cxn ang="0">
                        <a:pos x="92" y="195"/>
                      </a:cxn>
                      <a:cxn ang="0">
                        <a:pos x="103" y="210"/>
                      </a:cxn>
                      <a:cxn ang="0">
                        <a:pos x="129" y="206"/>
                      </a:cxn>
                      <a:cxn ang="0">
                        <a:pos x="140" y="197"/>
                      </a:cxn>
                      <a:cxn ang="0">
                        <a:pos x="150" y="208"/>
                      </a:cxn>
                      <a:cxn ang="0">
                        <a:pos x="163" y="202"/>
                      </a:cxn>
                      <a:cxn ang="0">
                        <a:pos x="182" y="206"/>
                      </a:cxn>
                      <a:cxn ang="0">
                        <a:pos x="189" y="208"/>
                      </a:cxn>
                      <a:cxn ang="0">
                        <a:pos x="224" y="223"/>
                      </a:cxn>
                      <a:cxn ang="0">
                        <a:pos x="251" y="246"/>
                      </a:cxn>
                      <a:cxn ang="0">
                        <a:pos x="285" y="277"/>
                      </a:cxn>
                      <a:cxn ang="0">
                        <a:pos x="297" y="299"/>
                      </a:cxn>
                      <a:cxn ang="0">
                        <a:pos x="317" y="316"/>
                      </a:cxn>
                      <a:cxn ang="0">
                        <a:pos x="343" y="310"/>
                      </a:cxn>
                      <a:cxn ang="0">
                        <a:pos x="350" y="296"/>
                      </a:cxn>
                      <a:cxn ang="0">
                        <a:pos x="340" y="282"/>
                      </a:cxn>
                      <a:cxn ang="0">
                        <a:pos x="326" y="277"/>
                      </a:cxn>
                      <a:cxn ang="0">
                        <a:pos x="318" y="261"/>
                      </a:cxn>
                      <a:cxn ang="0">
                        <a:pos x="307" y="253"/>
                      </a:cxn>
                      <a:cxn ang="0">
                        <a:pos x="296" y="242"/>
                      </a:cxn>
                      <a:cxn ang="0">
                        <a:pos x="286" y="237"/>
                      </a:cxn>
                      <a:cxn ang="0">
                        <a:pos x="264" y="201"/>
                      </a:cxn>
                      <a:cxn ang="0">
                        <a:pos x="240" y="192"/>
                      </a:cxn>
                      <a:cxn ang="0">
                        <a:pos x="229" y="181"/>
                      </a:cxn>
                      <a:cxn ang="0">
                        <a:pos x="215" y="176"/>
                      </a:cxn>
                      <a:cxn ang="0">
                        <a:pos x="205" y="179"/>
                      </a:cxn>
                      <a:cxn ang="0">
                        <a:pos x="194" y="162"/>
                      </a:cxn>
                      <a:cxn ang="0">
                        <a:pos x="192" y="153"/>
                      </a:cxn>
                      <a:cxn ang="0">
                        <a:pos x="182" y="153"/>
                      </a:cxn>
                      <a:cxn ang="0">
                        <a:pos x="184" y="168"/>
                      </a:cxn>
                      <a:cxn ang="0">
                        <a:pos x="176" y="163"/>
                      </a:cxn>
                      <a:cxn ang="0">
                        <a:pos x="171" y="145"/>
                      </a:cxn>
                      <a:cxn ang="0">
                        <a:pos x="162" y="141"/>
                      </a:cxn>
                      <a:cxn ang="0">
                        <a:pos x="160" y="129"/>
                      </a:cxn>
                      <a:cxn ang="0">
                        <a:pos x="145" y="104"/>
                      </a:cxn>
                      <a:cxn ang="0">
                        <a:pos x="139" y="68"/>
                      </a:cxn>
                      <a:cxn ang="0">
                        <a:pos x="132" y="38"/>
                      </a:cxn>
                      <a:cxn ang="0">
                        <a:pos x="120" y="16"/>
                      </a:cxn>
                      <a:cxn ang="0">
                        <a:pos x="113" y="0"/>
                      </a:cxn>
                    </a:cxnLst>
                    <a:rect l="0" t="0" r="r" b="b"/>
                    <a:pathLst>
                      <a:path w="360" h="324">
                        <a:moveTo>
                          <a:pt x="109" y="0"/>
                        </a:moveTo>
                        <a:lnTo>
                          <a:pt x="107" y="9"/>
                        </a:lnTo>
                        <a:lnTo>
                          <a:pt x="100" y="24"/>
                        </a:lnTo>
                        <a:lnTo>
                          <a:pt x="87" y="30"/>
                        </a:lnTo>
                        <a:lnTo>
                          <a:pt x="79" y="33"/>
                        </a:lnTo>
                        <a:lnTo>
                          <a:pt x="58" y="43"/>
                        </a:lnTo>
                        <a:lnTo>
                          <a:pt x="53" y="50"/>
                        </a:lnTo>
                        <a:lnTo>
                          <a:pt x="44" y="55"/>
                        </a:lnTo>
                        <a:lnTo>
                          <a:pt x="31" y="56"/>
                        </a:lnTo>
                        <a:lnTo>
                          <a:pt x="27" y="65"/>
                        </a:lnTo>
                        <a:lnTo>
                          <a:pt x="23" y="86"/>
                        </a:lnTo>
                        <a:lnTo>
                          <a:pt x="23" y="94"/>
                        </a:lnTo>
                        <a:lnTo>
                          <a:pt x="20" y="115"/>
                        </a:lnTo>
                        <a:lnTo>
                          <a:pt x="11" y="149"/>
                        </a:lnTo>
                        <a:lnTo>
                          <a:pt x="4" y="163"/>
                        </a:lnTo>
                        <a:lnTo>
                          <a:pt x="0" y="180"/>
                        </a:lnTo>
                        <a:lnTo>
                          <a:pt x="0" y="200"/>
                        </a:lnTo>
                        <a:lnTo>
                          <a:pt x="3" y="216"/>
                        </a:lnTo>
                        <a:lnTo>
                          <a:pt x="5" y="217"/>
                        </a:lnTo>
                        <a:lnTo>
                          <a:pt x="20" y="217"/>
                        </a:lnTo>
                        <a:lnTo>
                          <a:pt x="23" y="219"/>
                        </a:lnTo>
                        <a:lnTo>
                          <a:pt x="27" y="219"/>
                        </a:lnTo>
                        <a:lnTo>
                          <a:pt x="30" y="216"/>
                        </a:lnTo>
                        <a:lnTo>
                          <a:pt x="31" y="213"/>
                        </a:lnTo>
                        <a:lnTo>
                          <a:pt x="34" y="210"/>
                        </a:lnTo>
                        <a:lnTo>
                          <a:pt x="42" y="210"/>
                        </a:lnTo>
                        <a:lnTo>
                          <a:pt x="47" y="215"/>
                        </a:lnTo>
                        <a:lnTo>
                          <a:pt x="47" y="218"/>
                        </a:lnTo>
                        <a:lnTo>
                          <a:pt x="55" y="228"/>
                        </a:lnTo>
                        <a:lnTo>
                          <a:pt x="75" y="184"/>
                        </a:lnTo>
                        <a:lnTo>
                          <a:pt x="79" y="189"/>
                        </a:lnTo>
                        <a:lnTo>
                          <a:pt x="85" y="195"/>
                        </a:lnTo>
                        <a:lnTo>
                          <a:pt x="92" y="195"/>
                        </a:lnTo>
                        <a:lnTo>
                          <a:pt x="95" y="196"/>
                        </a:lnTo>
                        <a:lnTo>
                          <a:pt x="95" y="199"/>
                        </a:lnTo>
                        <a:lnTo>
                          <a:pt x="103" y="210"/>
                        </a:lnTo>
                        <a:lnTo>
                          <a:pt x="112" y="210"/>
                        </a:lnTo>
                        <a:lnTo>
                          <a:pt x="116" y="208"/>
                        </a:lnTo>
                        <a:lnTo>
                          <a:pt x="129" y="206"/>
                        </a:lnTo>
                        <a:lnTo>
                          <a:pt x="135" y="201"/>
                        </a:lnTo>
                        <a:lnTo>
                          <a:pt x="135" y="197"/>
                        </a:lnTo>
                        <a:lnTo>
                          <a:pt x="140" y="197"/>
                        </a:lnTo>
                        <a:lnTo>
                          <a:pt x="145" y="202"/>
                        </a:lnTo>
                        <a:lnTo>
                          <a:pt x="148" y="208"/>
                        </a:lnTo>
                        <a:lnTo>
                          <a:pt x="150" y="208"/>
                        </a:lnTo>
                        <a:lnTo>
                          <a:pt x="151" y="207"/>
                        </a:lnTo>
                        <a:lnTo>
                          <a:pt x="159" y="206"/>
                        </a:lnTo>
                        <a:lnTo>
                          <a:pt x="163" y="202"/>
                        </a:lnTo>
                        <a:lnTo>
                          <a:pt x="167" y="202"/>
                        </a:lnTo>
                        <a:lnTo>
                          <a:pt x="172" y="206"/>
                        </a:lnTo>
                        <a:lnTo>
                          <a:pt x="182" y="206"/>
                        </a:lnTo>
                        <a:lnTo>
                          <a:pt x="184" y="210"/>
                        </a:lnTo>
                        <a:lnTo>
                          <a:pt x="187" y="210"/>
                        </a:lnTo>
                        <a:lnTo>
                          <a:pt x="189" y="208"/>
                        </a:lnTo>
                        <a:lnTo>
                          <a:pt x="202" y="207"/>
                        </a:lnTo>
                        <a:lnTo>
                          <a:pt x="214" y="218"/>
                        </a:lnTo>
                        <a:lnTo>
                          <a:pt x="224" y="223"/>
                        </a:lnTo>
                        <a:lnTo>
                          <a:pt x="231" y="224"/>
                        </a:lnTo>
                        <a:lnTo>
                          <a:pt x="243" y="235"/>
                        </a:lnTo>
                        <a:lnTo>
                          <a:pt x="251" y="246"/>
                        </a:lnTo>
                        <a:lnTo>
                          <a:pt x="256" y="255"/>
                        </a:lnTo>
                        <a:lnTo>
                          <a:pt x="273" y="267"/>
                        </a:lnTo>
                        <a:lnTo>
                          <a:pt x="285" y="277"/>
                        </a:lnTo>
                        <a:lnTo>
                          <a:pt x="291" y="283"/>
                        </a:lnTo>
                        <a:lnTo>
                          <a:pt x="294" y="292"/>
                        </a:lnTo>
                        <a:lnTo>
                          <a:pt x="297" y="299"/>
                        </a:lnTo>
                        <a:lnTo>
                          <a:pt x="306" y="303"/>
                        </a:lnTo>
                        <a:lnTo>
                          <a:pt x="313" y="309"/>
                        </a:lnTo>
                        <a:lnTo>
                          <a:pt x="317" y="316"/>
                        </a:lnTo>
                        <a:lnTo>
                          <a:pt x="323" y="324"/>
                        </a:lnTo>
                        <a:lnTo>
                          <a:pt x="328" y="318"/>
                        </a:lnTo>
                        <a:lnTo>
                          <a:pt x="343" y="310"/>
                        </a:lnTo>
                        <a:lnTo>
                          <a:pt x="360" y="299"/>
                        </a:lnTo>
                        <a:lnTo>
                          <a:pt x="356" y="293"/>
                        </a:lnTo>
                        <a:lnTo>
                          <a:pt x="350" y="296"/>
                        </a:lnTo>
                        <a:lnTo>
                          <a:pt x="344" y="292"/>
                        </a:lnTo>
                        <a:lnTo>
                          <a:pt x="342" y="289"/>
                        </a:lnTo>
                        <a:lnTo>
                          <a:pt x="340" y="282"/>
                        </a:lnTo>
                        <a:lnTo>
                          <a:pt x="339" y="281"/>
                        </a:lnTo>
                        <a:lnTo>
                          <a:pt x="331" y="280"/>
                        </a:lnTo>
                        <a:lnTo>
                          <a:pt x="326" y="277"/>
                        </a:lnTo>
                        <a:lnTo>
                          <a:pt x="324" y="274"/>
                        </a:lnTo>
                        <a:lnTo>
                          <a:pt x="322" y="264"/>
                        </a:lnTo>
                        <a:lnTo>
                          <a:pt x="318" y="261"/>
                        </a:lnTo>
                        <a:lnTo>
                          <a:pt x="317" y="256"/>
                        </a:lnTo>
                        <a:lnTo>
                          <a:pt x="311" y="255"/>
                        </a:lnTo>
                        <a:lnTo>
                          <a:pt x="307" y="253"/>
                        </a:lnTo>
                        <a:lnTo>
                          <a:pt x="302" y="243"/>
                        </a:lnTo>
                        <a:lnTo>
                          <a:pt x="301" y="240"/>
                        </a:lnTo>
                        <a:lnTo>
                          <a:pt x="296" y="242"/>
                        </a:lnTo>
                        <a:lnTo>
                          <a:pt x="291" y="239"/>
                        </a:lnTo>
                        <a:lnTo>
                          <a:pt x="289" y="239"/>
                        </a:lnTo>
                        <a:lnTo>
                          <a:pt x="286" y="237"/>
                        </a:lnTo>
                        <a:lnTo>
                          <a:pt x="286" y="232"/>
                        </a:lnTo>
                        <a:lnTo>
                          <a:pt x="279" y="223"/>
                        </a:lnTo>
                        <a:lnTo>
                          <a:pt x="264" y="201"/>
                        </a:lnTo>
                        <a:lnTo>
                          <a:pt x="256" y="196"/>
                        </a:lnTo>
                        <a:lnTo>
                          <a:pt x="246" y="196"/>
                        </a:lnTo>
                        <a:lnTo>
                          <a:pt x="240" y="192"/>
                        </a:lnTo>
                        <a:lnTo>
                          <a:pt x="236" y="192"/>
                        </a:lnTo>
                        <a:lnTo>
                          <a:pt x="232" y="189"/>
                        </a:lnTo>
                        <a:lnTo>
                          <a:pt x="229" y="181"/>
                        </a:lnTo>
                        <a:lnTo>
                          <a:pt x="226" y="179"/>
                        </a:lnTo>
                        <a:lnTo>
                          <a:pt x="221" y="176"/>
                        </a:lnTo>
                        <a:lnTo>
                          <a:pt x="215" y="176"/>
                        </a:lnTo>
                        <a:lnTo>
                          <a:pt x="213" y="180"/>
                        </a:lnTo>
                        <a:lnTo>
                          <a:pt x="209" y="181"/>
                        </a:lnTo>
                        <a:lnTo>
                          <a:pt x="205" y="179"/>
                        </a:lnTo>
                        <a:lnTo>
                          <a:pt x="199" y="170"/>
                        </a:lnTo>
                        <a:lnTo>
                          <a:pt x="195" y="165"/>
                        </a:lnTo>
                        <a:lnTo>
                          <a:pt x="194" y="162"/>
                        </a:lnTo>
                        <a:lnTo>
                          <a:pt x="197" y="157"/>
                        </a:lnTo>
                        <a:lnTo>
                          <a:pt x="195" y="154"/>
                        </a:lnTo>
                        <a:lnTo>
                          <a:pt x="192" y="153"/>
                        </a:lnTo>
                        <a:lnTo>
                          <a:pt x="188" y="149"/>
                        </a:lnTo>
                        <a:lnTo>
                          <a:pt x="184" y="151"/>
                        </a:lnTo>
                        <a:lnTo>
                          <a:pt x="182" y="153"/>
                        </a:lnTo>
                        <a:lnTo>
                          <a:pt x="182" y="158"/>
                        </a:lnTo>
                        <a:lnTo>
                          <a:pt x="186" y="162"/>
                        </a:lnTo>
                        <a:lnTo>
                          <a:pt x="184" y="168"/>
                        </a:lnTo>
                        <a:lnTo>
                          <a:pt x="182" y="168"/>
                        </a:lnTo>
                        <a:lnTo>
                          <a:pt x="177" y="165"/>
                        </a:lnTo>
                        <a:lnTo>
                          <a:pt x="176" y="163"/>
                        </a:lnTo>
                        <a:lnTo>
                          <a:pt x="176" y="158"/>
                        </a:lnTo>
                        <a:lnTo>
                          <a:pt x="173" y="156"/>
                        </a:lnTo>
                        <a:lnTo>
                          <a:pt x="171" y="145"/>
                        </a:lnTo>
                        <a:lnTo>
                          <a:pt x="170" y="143"/>
                        </a:lnTo>
                        <a:lnTo>
                          <a:pt x="165" y="142"/>
                        </a:lnTo>
                        <a:lnTo>
                          <a:pt x="162" y="141"/>
                        </a:lnTo>
                        <a:lnTo>
                          <a:pt x="162" y="137"/>
                        </a:lnTo>
                        <a:lnTo>
                          <a:pt x="160" y="136"/>
                        </a:lnTo>
                        <a:lnTo>
                          <a:pt x="160" y="129"/>
                        </a:lnTo>
                        <a:lnTo>
                          <a:pt x="154" y="125"/>
                        </a:lnTo>
                        <a:lnTo>
                          <a:pt x="150" y="120"/>
                        </a:lnTo>
                        <a:lnTo>
                          <a:pt x="145" y="104"/>
                        </a:lnTo>
                        <a:lnTo>
                          <a:pt x="144" y="94"/>
                        </a:lnTo>
                        <a:lnTo>
                          <a:pt x="141" y="84"/>
                        </a:lnTo>
                        <a:lnTo>
                          <a:pt x="139" y="68"/>
                        </a:lnTo>
                        <a:lnTo>
                          <a:pt x="138" y="63"/>
                        </a:lnTo>
                        <a:lnTo>
                          <a:pt x="134" y="49"/>
                        </a:lnTo>
                        <a:lnTo>
                          <a:pt x="132" y="38"/>
                        </a:lnTo>
                        <a:lnTo>
                          <a:pt x="130" y="30"/>
                        </a:lnTo>
                        <a:lnTo>
                          <a:pt x="125" y="20"/>
                        </a:lnTo>
                        <a:lnTo>
                          <a:pt x="120" y="16"/>
                        </a:lnTo>
                        <a:lnTo>
                          <a:pt x="118" y="8"/>
                        </a:lnTo>
                        <a:lnTo>
                          <a:pt x="114" y="1"/>
                        </a:lnTo>
                        <a:lnTo>
                          <a:pt x="113" y="0"/>
                        </a:lnTo>
                        <a:lnTo>
                          <a:pt x="109"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199" name="Freeform 198"/>
                  <p:cNvSpPr>
                    <a:spLocks noChangeAspect="1"/>
                  </p:cNvSpPr>
                  <p:nvPr/>
                </p:nvSpPr>
                <p:spPr bwMode="gray">
                  <a:xfrm>
                    <a:off x="4548981" y="3245197"/>
                    <a:ext cx="282575" cy="269875"/>
                  </a:xfrm>
                  <a:custGeom>
                    <a:avLst/>
                    <a:gdLst/>
                    <a:ahLst/>
                    <a:cxnLst>
                      <a:cxn ang="0">
                        <a:pos x="727" y="243"/>
                      </a:cxn>
                      <a:cxn ang="0">
                        <a:pos x="755" y="259"/>
                      </a:cxn>
                      <a:cxn ang="0">
                        <a:pos x="780" y="281"/>
                      </a:cxn>
                      <a:cxn ang="0">
                        <a:pos x="809" y="291"/>
                      </a:cxn>
                      <a:cxn ang="0">
                        <a:pos x="839" y="303"/>
                      </a:cxn>
                      <a:cxn ang="0">
                        <a:pos x="841" y="319"/>
                      </a:cxn>
                      <a:cxn ang="0">
                        <a:pos x="840" y="336"/>
                      </a:cxn>
                      <a:cxn ang="0">
                        <a:pos x="858" y="356"/>
                      </a:cxn>
                      <a:cxn ang="0">
                        <a:pos x="890" y="346"/>
                      </a:cxn>
                      <a:cxn ang="0">
                        <a:pos x="891" y="522"/>
                      </a:cxn>
                      <a:cxn ang="0">
                        <a:pos x="861" y="550"/>
                      </a:cxn>
                      <a:cxn ang="0">
                        <a:pos x="829" y="559"/>
                      </a:cxn>
                      <a:cxn ang="0">
                        <a:pos x="674" y="582"/>
                      </a:cxn>
                      <a:cxn ang="0">
                        <a:pos x="561" y="631"/>
                      </a:cxn>
                      <a:cxn ang="0">
                        <a:pos x="468" y="677"/>
                      </a:cxn>
                      <a:cxn ang="0">
                        <a:pos x="439" y="716"/>
                      </a:cxn>
                      <a:cxn ang="0">
                        <a:pos x="395" y="770"/>
                      </a:cxn>
                      <a:cxn ang="0">
                        <a:pos x="379" y="830"/>
                      </a:cxn>
                      <a:cxn ang="0">
                        <a:pos x="361" y="835"/>
                      </a:cxn>
                      <a:cxn ang="0">
                        <a:pos x="336" y="846"/>
                      </a:cxn>
                      <a:cxn ang="0">
                        <a:pos x="325" y="828"/>
                      </a:cxn>
                      <a:cxn ang="0">
                        <a:pos x="312" y="828"/>
                      </a:cxn>
                      <a:cxn ang="0">
                        <a:pos x="299" y="831"/>
                      </a:cxn>
                      <a:cxn ang="0">
                        <a:pos x="282" y="846"/>
                      </a:cxn>
                      <a:cxn ang="0">
                        <a:pos x="266" y="844"/>
                      </a:cxn>
                      <a:cxn ang="0">
                        <a:pos x="256" y="835"/>
                      </a:cxn>
                      <a:cxn ang="0">
                        <a:pos x="239" y="840"/>
                      </a:cxn>
                      <a:cxn ang="0">
                        <a:pos x="227" y="842"/>
                      </a:cxn>
                      <a:cxn ang="0">
                        <a:pos x="210" y="806"/>
                      </a:cxn>
                      <a:cxn ang="0">
                        <a:pos x="191" y="808"/>
                      </a:cxn>
                      <a:cxn ang="0">
                        <a:pos x="201" y="792"/>
                      </a:cxn>
                      <a:cxn ang="0">
                        <a:pos x="201" y="782"/>
                      </a:cxn>
                      <a:cxn ang="0">
                        <a:pos x="183" y="767"/>
                      </a:cxn>
                      <a:cxn ang="0">
                        <a:pos x="178" y="737"/>
                      </a:cxn>
                      <a:cxn ang="0">
                        <a:pos x="170" y="721"/>
                      </a:cxn>
                      <a:cxn ang="0">
                        <a:pos x="153" y="720"/>
                      </a:cxn>
                      <a:cxn ang="0">
                        <a:pos x="136" y="743"/>
                      </a:cxn>
                      <a:cxn ang="0">
                        <a:pos x="99" y="736"/>
                      </a:cxn>
                      <a:cxn ang="0">
                        <a:pos x="78" y="750"/>
                      </a:cxn>
                      <a:cxn ang="0">
                        <a:pos x="52" y="747"/>
                      </a:cxn>
                      <a:cxn ang="0">
                        <a:pos x="43" y="732"/>
                      </a:cxn>
                      <a:cxn ang="0">
                        <a:pos x="44" y="717"/>
                      </a:cxn>
                      <a:cxn ang="0">
                        <a:pos x="45" y="697"/>
                      </a:cxn>
                      <a:cxn ang="0">
                        <a:pos x="36" y="682"/>
                      </a:cxn>
                      <a:cxn ang="0">
                        <a:pos x="24" y="673"/>
                      </a:cxn>
                      <a:cxn ang="0">
                        <a:pos x="9" y="652"/>
                      </a:cxn>
                      <a:cxn ang="0">
                        <a:pos x="9" y="621"/>
                      </a:cxn>
                      <a:cxn ang="0">
                        <a:pos x="1" y="608"/>
                      </a:cxn>
                      <a:cxn ang="0">
                        <a:pos x="30" y="554"/>
                      </a:cxn>
                      <a:cxn ang="0">
                        <a:pos x="45" y="533"/>
                      </a:cxn>
                      <a:cxn ang="0">
                        <a:pos x="84" y="572"/>
                      </a:cxn>
                      <a:cxn ang="0">
                        <a:pos x="344" y="555"/>
                      </a:cxn>
                      <a:cxn ang="0">
                        <a:pos x="341" y="389"/>
                      </a:cxn>
                      <a:cxn ang="0">
                        <a:pos x="313" y="114"/>
                      </a:cxn>
                    </a:cxnLst>
                    <a:rect l="0" t="0" r="r" b="b"/>
                    <a:pathLst>
                      <a:path w="891" h="851">
                        <a:moveTo>
                          <a:pt x="462" y="44"/>
                        </a:moveTo>
                        <a:lnTo>
                          <a:pt x="724" y="226"/>
                        </a:lnTo>
                        <a:lnTo>
                          <a:pt x="724" y="231"/>
                        </a:lnTo>
                        <a:lnTo>
                          <a:pt x="728" y="234"/>
                        </a:lnTo>
                        <a:lnTo>
                          <a:pt x="727" y="243"/>
                        </a:lnTo>
                        <a:lnTo>
                          <a:pt x="728" y="247"/>
                        </a:lnTo>
                        <a:lnTo>
                          <a:pt x="734" y="250"/>
                        </a:lnTo>
                        <a:lnTo>
                          <a:pt x="742" y="252"/>
                        </a:lnTo>
                        <a:lnTo>
                          <a:pt x="753" y="258"/>
                        </a:lnTo>
                        <a:lnTo>
                          <a:pt x="755" y="259"/>
                        </a:lnTo>
                        <a:lnTo>
                          <a:pt x="756" y="265"/>
                        </a:lnTo>
                        <a:lnTo>
                          <a:pt x="758" y="270"/>
                        </a:lnTo>
                        <a:lnTo>
                          <a:pt x="765" y="276"/>
                        </a:lnTo>
                        <a:lnTo>
                          <a:pt x="770" y="279"/>
                        </a:lnTo>
                        <a:lnTo>
                          <a:pt x="780" y="281"/>
                        </a:lnTo>
                        <a:lnTo>
                          <a:pt x="788" y="280"/>
                        </a:lnTo>
                        <a:lnTo>
                          <a:pt x="791" y="281"/>
                        </a:lnTo>
                        <a:lnTo>
                          <a:pt x="794" y="288"/>
                        </a:lnTo>
                        <a:lnTo>
                          <a:pt x="798" y="291"/>
                        </a:lnTo>
                        <a:lnTo>
                          <a:pt x="809" y="291"/>
                        </a:lnTo>
                        <a:lnTo>
                          <a:pt x="813" y="293"/>
                        </a:lnTo>
                        <a:lnTo>
                          <a:pt x="818" y="293"/>
                        </a:lnTo>
                        <a:lnTo>
                          <a:pt x="826" y="298"/>
                        </a:lnTo>
                        <a:lnTo>
                          <a:pt x="835" y="301"/>
                        </a:lnTo>
                        <a:lnTo>
                          <a:pt x="839" y="303"/>
                        </a:lnTo>
                        <a:lnTo>
                          <a:pt x="840" y="307"/>
                        </a:lnTo>
                        <a:lnTo>
                          <a:pt x="841" y="307"/>
                        </a:lnTo>
                        <a:lnTo>
                          <a:pt x="842" y="313"/>
                        </a:lnTo>
                        <a:lnTo>
                          <a:pt x="841" y="315"/>
                        </a:lnTo>
                        <a:lnTo>
                          <a:pt x="841" y="319"/>
                        </a:lnTo>
                        <a:lnTo>
                          <a:pt x="844" y="324"/>
                        </a:lnTo>
                        <a:lnTo>
                          <a:pt x="844" y="325"/>
                        </a:lnTo>
                        <a:lnTo>
                          <a:pt x="840" y="328"/>
                        </a:lnTo>
                        <a:lnTo>
                          <a:pt x="839" y="330"/>
                        </a:lnTo>
                        <a:lnTo>
                          <a:pt x="840" y="336"/>
                        </a:lnTo>
                        <a:lnTo>
                          <a:pt x="837" y="341"/>
                        </a:lnTo>
                        <a:lnTo>
                          <a:pt x="837" y="346"/>
                        </a:lnTo>
                        <a:lnTo>
                          <a:pt x="845" y="355"/>
                        </a:lnTo>
                        <a:lnTo>
                          <a:pt x="851" y="356"/>
                        </a:lnTo>
                        <a:lnTo>
                          <a:pt x="858" y="356"/>
                        </a:lnTo>
                        <a:lnTo>
                          <a:pt x="867" y="351"/>
                        </a:lnTo>
                        <a:lnTo>
                          <a:pt x="875" y="351"/>
                        </a:lnTo>
                        <a:lnTo>
                          <a:pt x="885" y="346"/>
                        </a:lnTo>
                        <a:lnTo>
                          <a:pt x="890" y="344"/>
                        </a:lnTo>
                        <a:lnTo>
                          <a:pt x="890" y="346"/>
                        </a:lnTo>
                        <a:lnTo>
                          <a:pt x="891" y="347"/>
                        </a:lnTo>
                        <a:lnTo>
                          <a:pt x="891" y="358"/>
                        </a:lnTo>
                        <a:lnTo>
                          <a:pt x="891" y="414"/>
                        </a:lnTo>
                        <a:lnTo>
                          <a:pt x="891" y="468"/>
                        </a:lnTo>
                        <a:lnTo>
                          <a:pt x="891" y="522"/>
                        </a:lnTo>
                        <a:lnTo>
                          <a:pt x="888" y="523"/>
                        </a:lnTo>
                        <a:lnTo>
                          <a:pt x="878" y="529"/>
                        </a:lnTo>
                        <a:lnTo>
                          <a:pt x="874" y="535"/>
                        </a:lnTo>
                        <a:lnTo>
                          <a:pt x="873" y="543"/>
                        </a:lnTo>
                        <a:lnTo>
                          <a:pt x="861" y="550"/>
                        </a:lnTo>
                        <a:lnTo>
                          <a:pt x="857" y="553"/>
                        </a:lnTo>
                        <a:lnTo>
                          <a:pt x="855" y="556"/>
                        </a:lnTo>
                        <a:lnTo>
                          <a:pt x="855" y="561"/>
                        </a:lnTo>
                        <a:lnTo>
                          <a:pt x="842" y="560"/>
                        </a:lnTo>
                        <a:lnTo>
                          <a:pt x="829" y="559"/>
                        </a:lnTo>
                        <a:lnTo>
                          <a:pt x="829" y="562"/>
                        </a:lnTo>
                        <a:lnTo>
                          <a:pt x="824" y="561"/>
                        </a:lnTo>
                        <a:lnTo>
                          <a:pt x="735" y="562"/>
                        </a:lnTo>
                        <a:lnTo>
                          <a:pt x="711" y="582"/>
                        </a:lnTo>
                        <a:lnTo>
                          <a:pt x="674" y="582"/>
                        </a:lnTo>
                        <a:lnTo>
                          <a:pt x="641" y="583"/>
                        </a:lnTo>
                        <a:lnTo>
                          <a:pt x="621" y="591"/>
                        </a:lnTo>
                        <a:lnTo>
                          <a:pt x="613" y="594"/>
                        </a:lnTo>
                        <a:lnTo>
                          <a:pt x="598" y="607"/>
                        </a:lnTo>
                        <a:lnTo>
                          <a:pt x="561" y="631"/>
                        </a:lnTo>
                        <a:lnTo>
                          <a:pt x="549" y="647"/>
                        </a:lnTo>
                        <a:lnTo>
                          <a:pt x="530" y="661"/>
                        </a:lnTo>
                        <a:lnTo>
                          <a:pt x="492" y="673"/>
                        </a:lnTo>
                        <a:lnTo>
                          <a:pt x="480" y="675"/>
                        </a:lnTo>
                        <a:lnTo>
                          <a:pt x="468" y="677"/>
                        </a:lnTo>
                        <a:lnTo>
                          <a:pt x="462" y="678"/>
                        </a:lnTo>
                        <a:lnTo>
                          <a:pt x="453" y="684"/>
                        </a:lnTo>
                        <a:lnTo>
                          <a:pt x="448" y="690"/>
                        </a:lnTo>
                        <a:lnTo>
                          <a:pt x="443" y="701"/>
                        </a:lnTo>
                        <a:lnTo>
                          <a:pt x="439" y="716"/>
                        </a:lnTo>
                        <a:lnTo>
                          <a:pt x="432" y="734"/>
                        </a:lnTo>
                        <a:lnTo>
                          <a:pt x="425" y="744"/>
                        </a:lnTo>
                        <a:lnTo>
                          <a:pt x="409" y="756"/>
                        </a:lnTo>
                        <a:lnTo>
                          <a:pt x="399" y="765"/>
                        </a:lnTo>
                        <a:lnTo>
                          <a:pt x="395" y="770"/>
                        </a:lnTo>
                        <a:lnTo>
                          <a:pt x="390" y="779"/>
                        </a:lnTo>
                        <a:lnTo>
                          <a:pt x="389" y="788"/>
                        </a:lnTo>
                        <a:lnTo>
                          <a:pt x="380" y="806"/>
                        </a:lnTo>
                        <a:lnTo>
                          <a:pt x="379" y="817"/>
                        </a:lnTo>
                        <a:lnTo>
                          <a:pt x="379" y="830"/>
                        </a:lnTo>
                        <a:lnTo>
                          <a:pt x="380" y="841"/>
                        </a:lnTo>
                        <a:lnTo>
                          <a:pt x="369" y="844"/>
                        </a:lnTo>
                        <a:lnTo>
                          <a:pt x="367" y="842"/>
                        </a:lnTo>
                        <a:lnTo>
                          <a:pt x="363" y="836"/>
                        </a:lnTo>
                        <a:lnTo>
                          <a:pt x="361" y="835"/>
                        </a:lnTo>
                        <a:lnTo>
                          <a:pt x="350" y="835"/>
                        </a:lnTo>
                        <a:lnTo>
                          <a:pt x="346" y="836"/>
                        </a:lnTo>
                        <a:lnTo>
                          <a:pt x="344" y="842"/>
                        </a:lnTo>
                        <a:lnTo>
                          <a:pt x="340" y="842"/>
                        </a:lnTo>
                        <a:lnTo>
                          <a:pt x="336" y="846"/>
                        </a:lnTo>
                        <a:lnTo>
                          <a:pt x="326" y="846"/>
                        </a:lnTo>
                        <a:lnTo>
                          <a:pt x="328" y="844"/>
                        </a:lnTo>
                        <a:lnTo>
                          <a:pt x="326" y="833"/>
                        </a:lnTo>
                        <a:lnTo>
                          <a:pt x="325" y="829"/>
                        </a:lnTo>
                        <a:lnTo>
                          <a:pt x="325" y="828"/>
                        </a:lnTo>
                        <a:lnTo>
                          <a:pt x="325" y="823"/>
                        </a:lnTo>
                        <a:lnTo>
                          <a:pt x="323" y="819"/>
                        </a:lnTo>
                        <a:lnTo>
                          <a:pt x="320" y="820"/>
                        </a:lnTo>
                        <a:lnTo>
                          <a:pt x="314" y="820"/>
                        </a:lnTo>
                        <a:lnTo>
                          <a:pt x="312" y="828"/>
                        </a:lnTo>
                        <a:lnTo>
                          <a:pt x="310" y="828"/>
                        </a:lnTo>
                        <a:lnTo>
                          <a:pt x="304" y="824"/>
                        </a:lnTo>
                        <a:lnTo>
                          <a:pt x="302" y="824"/>
                        </a:lnTo>
                        <a:lnTo>
                          <a:pt x="299" y="828"/>
                        </a:lnTo>
                        <a:lnTo>
                          <a:pt x="299" y="831"/>
                        </a:lnTo>
                        <a:lnTo>
                          <a:pt x="301" y="837"/>
                        </a:lnTo>
                        <a:lnTo>
                          <a:pt x="299" y="840"/>
                        </a:lnTo>
                        <a:lnTo>
                          <a:pt x="288" y="840"/>
                        </a:lnTo>
                        <a:lnTo>
                          <a:pt x="282" y="842"/>
                        </a:lnTo>
                        <a:lnTo>
                          <a:pt x="282" y="846"/>
                        </a:lnTo>
                        <a:lnTo>
                          <a:pt x="280" y="851"/>
                        </a:lnTo>
                        <a:lnTo>
                          <a:pt x="276" y="851"/>
                        </a:lnTo>
                        <a:lnTo>
                          <a:pt x="272" y="849"/>
                        </a:lnTo>
                        <a:lnTo>
                          <a:pt x="269" y="844"/>
                        </a:lnTo>
                        <a:lnTo>
                          <a:pt x="266" y="844"/>
                        </a:lnTo>
                        <a:lnTo>
                          <a:pt x="264" y="845"/>
                        </a:lnTo>
                        <a:lnTo>
                          <a:pt x="262" y="846"/>
                        </a:lnTo>
                        <a:lnTo>
                          <a:pt x="261" y="846"/>
                        </a:lnTo>
                        <a:lnTo>
                          <a:pt x="260" y="840"/>
                        </a:lnTo>
                        <a:lnTo>
                          <a:pt x="256" y="835"/>
                        </a:lnTo>
                        <a:lnTo>
                          <a:pt x="253" y="834"/>
                        </a:lnTo>
                        <a:lnTo>
                          <a:pt x="249" y="837"/>
                        </a:lnTo>
                        <a:lnTo>
                          <a:pt x="244" y="836"/>
                        </a:lnTo>
                        <a:lnTo>
                          <a:pt x="242" y="837"/>
                        </a:lnTo>
                        <a:lnTo>
                          <a:pt x="239" y="840"/>
                        </a:lnTo>
                        <a:lnTo>
                          <a:pt x="238" y="844"/>
                        </a:lnTo>
                        <a:lnTo>
                          <a:pt x="235" y="847"/>
                        </a:lnTo>
                        <a:lnTo>
                          <a:pt x="229" y="849"/>
                        </a:lnTo>
                        <a:lnTo>
                          <a:pt x="229" y="846"/>
                        </a:lnTo>
                        <a:lnTo>
                          <a:pt x="227" y="842"/>
                        </a:lnTo>
                        <a:lnTo>
                          <a:pt x="222" y="840"/>
                        </a:lnTo>
                        <a:lnTo>
                          <a:pt x="220" y="835"/>
                        </a:lnTo>
                        <a:lnTo>
                          <a:pt x="215" y="835"/>
                        </a:lnTo>
                        <a:lnTo>
                          <a:pt x="211" y="829"/>
                        </a:lnTo>
                        <a:lnTo>
                          <a:pt x="210" y="806"/>
                        </a:lnTo>
                        <a:lnTo>
                          <a:pt x="210" y="802"/>
                        </a:lnTo>
                        <a:lnTo>
                          <a:pt x="205" y="801"/>
                        </a:lnTo>
                        <a:lnTo>
                          <a:pt x="200" y="801"/>
                        </a:lnTo>
                        <a:lnTo>
                          <a:pt x="194" y="808"/>
                        </a:lnTo>
                        <a:lnTo>
                          <a:pt x="191" y="808"/>
                        </a:lnTo>
                        <a:lnTo>
                          <a:pt x="191" y="801"/>
                        </a:lnTo>
                        <a:lnTo>
                          <a:pt x="192" y="798"/>
                        </a:lnTo>
                        <a:lnTo>
                          <a:pt x="197" y="797"/>
                        </a:lnTo>
                        <a:lnTo>
                          <a:pt x="197" y="792"/>
                        </a:lnTo>
                        <a:lnTo>
                          <a:pt x="201" y="792"/>
                        </a:lnTo>
                        <a:lnTo>
                          <a:pt x="204" y="788"/>
                        </a:lnTo>
                        <a:lnTo>
                          <a:pt x="207" y="788"/>
                        </a:lnTo>
                        <a:lnTo>
                          <a:pt x="207" y="782"/>
                        </a:lnTo>
                        <a:lnTo>
                          <a:pt x="206" y="782"/>
                        </a:lnTo>
                        <a:lnTo>
                          <a:pt x="201" y="782"/>
                        </a:lnTo>
                        <a:lnTo>
                          <a:pt x="197" y="779"/>
                        </a:lnTo>
                        <a:lnTo>
                          <a:pt x="194" y="776"/>
                        </a:lnTo>
                        <a:lnTo>
                          <a:pt x="189" y="766"/>
                        </a:lnTo>
                        <a:lnTo>
                          <a:pt x="184" y="769"/>
                        </a:lnTo>
                        <a:lnTo>
                          <a:pt x="183" y="767"/>
                        </a:lnTo>
                        <a:lnTo>
                          <a:pt x="183" y="750"/>
                        </a:lnTo>
                        <a:lnTo>
                          <a:pt x="181" y="745"/>
                        </a:lnTo>
                        <a:lnTo>
                          <a:pt x="179" y="745"/>
                        </a:lnTo>
                        <a:lnTo>
                          <a:pt x="179" y="739"/>
                        </a:lnTo>
                        <a:lnTo>
                          <a:pt x="178" y="737"/>
                        </a:lnTo>
                        <a:lnTo>
                          <a:pt x="174" y="737"/>
                        </a:lnTo>
                        <a:lnTo>
                          <a:pt x="173" y="737"/>
                        </a:lnTo>
                        <a:lnTo>
                          <a:pt x="174" y="724"/>
                        </a:lnTo>
                        <a:lnTo>
                          <a:pt x="174" y="723"/>
                        </a:lnTo>
                        <a:lnTo>
                          <a:pt x="170" y="721"/>
                        </a:lnTo>
                        <a:lnTo>
                          <a:pt x="168" y="721"/>
                        </a:lnTo>
                        <a:lnTo>
                          <a:pt x="164" y="724"/>
                        </a:lnTo>
                        <a:lnTo>
                          <a:pt x="163" y="724"/>
                        </a:lnTo>
                        <a:lnTo>
                          <a:pt x="156" y="720"/>
                        </a:lnTo>
                        <a:lnTo>
                          <a:pt x="153" y="720"/>
                        </a:lnTo>
                        <a:lnTo>
                          <a:pt x="152" y="721"/>
                        </a:lnTo>
                        <a:lnTo>
                          <a:pt x="152" y="729"/>
                        </a:lnTo>
                        <a:lnTo>
                          <a:pt x="149" y="733"/>
                        </a:lnTo>
                        <a:lnTo>
                          <a:pt x="136" y="737"/>
                        </a:lnTo>
                        <a:lnTo>
                          <a:pt x="136" y="743"/>
                        </a:lnTo>
                        <a:lnTo>
                          <a:pt x="134" y="747"/>
                        </a:lnTo>
                        <a:lnTo>
                          <a:pt x="120" y="743"/>
                        </a:lnTo>
                        <a:lnTo>
                          <a:pt x="110" y="737"/>
                        </a:lnTo>
                        <a:lnTo>
                          <a:pt x="102" y="736"/>
                        </a:lnTo>
                        <a:lnTo>
                          <a:pt x="99" y="736"/>
                        </a:lnTo>
                        <a:lnTo>
                          <a:pt x="95" y="742"/>
                        </a:lnTo>
                        <a:lnTo>
                          <a:pt x="89" y="743"/>
                        </a:lnTo>
                        <a:lnTo>
                          <a:pt x="87" y="749"/>
                        </a:lnTo>
                        <a:lnTo>
                          <a:pt x="83" y="753"/>
                        </a:lnTo>
                        <a:lnTo>
                          <a:pt x="78" y="750"/>
                        </a:lnTo>
                        <a:lnTo>
                          <a:pt x="70" y="739"/>
                        </a:lnTo>
                        <a:lnTo>
                          <a:pt x="67" y="737"/>
                        </a:lnTo>
                        <a:lnTo>
                          <a:pt x="62" y="737"/>
                        </a:lnTo>
                        <a:lnTo>
                          <a:pt x="56" y="743"/>
                        </a:lnTo>
                        <a:lnTo>
                          <a:pt x="52" y="747"/>
                        </a:lnTo>
                        <a:lnTo>
                          <a:pt x="48" y="748"/>
                        </a:lnTo>
                        <a:lnTo>
                          <a:pt x="43" y="744"/>
                        </a:lnTo>
                        <a:lnTo>
                          <a:pt x="38" y="740"/>
                        </a:lnTo>
                        <a:lnTo>
                          <a:pt x="39" y="737"/>
                        </a:lnTo>
                        <a:lnTo>
                          <a:pt x="43" y="732"/>
                        </a:lnTo>
                        <a:lnTo>
                          <a:pt x="43" y="728"/>
                        </a:lnTo>
                        <a:lnTo>
                          <a:pt x="46" y="724"/>
                        </a:lnTo>
                        <a:lnTo>
                          <a:pt x="48" y="723"/>
                        </a:lnTo>
                        <a:lnTo>
                          <a:pt x="48" y="721"/>
                        </a:lnTo>
                        <a:lnTo>
                          <a:pt x="44" y="717"/>
                        </a:lnTo>
                        <a:lnTo>
                          <a:pt x="44" y="710"/>
                        </a:lnTo>
                        <a:lnTo>
                          <a:pt x="46" y="706"/>
                        </a:lnTo>
                        <a:lnTo>
                          <a:pt x="46" y="702"/>
                        </a:lnTo>
                        <a:lnTo>
                          <a:pt x="45" y="699"/>
                        </a:lnTo>
                        <a:lnTo>
                          <a:pt x="45" y="697"/>
                        </a:lnTo>
                        <a:lnTo>
                          <a:pt x="46" y="697"/>
                        </a:lnTo>
                        <a:lnTo>
                          <a:pt x="45" y="694"/>
                        </a:lnTo>
                        <a:lnTo>
                          <a:pt x="41" y="689"/>
                        </a:lnTo>
                        <a:lnTo>
                          <a:pt x="39" y="684"/>
                        </a:lnTo>
                        <a:lnTo>
                          <a:pt x="36" y="682"/>
                        </a:lnTo>
                        <a:lnTo>
                          <a:pt x="35" y="678"/>
                        </a:lnTo>
                        <a:lnTo>
                          <a:pt x="32" y="674"/>
                        </a:lnTo>
                        <a:lnTo>
                          <a:pt x="32" y="670"/>
                        </a:lnTo>
                        <a:lnTo>
                          <a:pt x="27" y="670"/>
                        </a:lnTo>
                        <a:lnTo>
                          <a:pt x="24" y="673"/>
                        </a:lnTo>
                        <a:lnTo>
                          <a:pt x="20" y="673"/>
                        </a:lnTo>
                        <a:lnTo>
                          <a:pt x="19" y="672"/>
                        </a:lnTo>
                        <a:lnTo>
                          <a:pt x="17" y="666"/>
                        </a:lnTo>
                        <a:lnTo>
                          <a:pt x="9" y="654"/>
                        </a:lnTo>
                        <a:lnTo>
                          <a:pt x="9" y="652"/>
                        </a:lnTo>
                        <a:lnTo>
                          <a:pt x="14" y="646"/>
                        </a:lnTo>
                        <a:lnTo>
                          <a:pt x="13" y="641"/>
                        </a:lnTo>
                        <a:lnTo>
                          <a:pt x="11" y="635"/>
                        </a:lnTo>
                        <a:lnTo>
                          <a:pt x="11" y="629"/>
                        </a:lnTo>
                        <a:lnTo>
                          <a:pt x="9" y="621"/>
                        </a:lnTo>
                        <a:lnTo>
                          <a:pt x="6" y="618"/>
                        </a:lnTo>
                        <a:lnTo>
                          <a:pt x="5" y="618"/>
                        </a:lnTo>
                        <a:lnTo>
                          <a:pt x="3" y="614"/>
                        </a:lnTo>
                        <a:lnTo>
                          <a:pt x="1" y="614"/>
                        </a:lnTo>
                        <a:lnTo>
                          <a:pt x="1" y="608"/>
                        </a:lnTo>
                        <a:lnTo>
                          <a:pt x="3" y="600"/>
                        </a:lnTo>
                        <a:lnTo>
                          <a:pt x="2" y="597"/>
                        </a:lnTo>
                        <a:lnTo>
                          <a:pt x="0" y="594"/>
                        </a:lnTo>
                        <a:lnTo>
                          <a:pt x="23" y="572"/>
                        </a:lnTo>
                        <a:lnTo>
                          <a:pt x="30" y="554"/>
                        </a:lnTo>
                        <a:lnTo>
                          <a:pt x="34" y="543"/>
                        </a:lnTo>
                        <a:lnTo>
                          <a:pt x="39" y="532"/>
                        </a:lnTo>
                        <a:lnTo>
                          <a:pt x="41" y="530"/>
                        </a:lnTo>
                        <a:lnTo>
                          <a:pt x="45" y="532"/>
                        </a:lnTo>
                        <a:lnTo>
                          <a:pt x="45" y="533"/>
                        </a:lnTo>
                        <a:lnTo>
                          <a:pt x="51" y="534"/>
                        </a:lnTo>
                        <a:lnTo>
                          <a:pt x="55" y="537"/>
                        </a:lnTo>
                        <a:lnTo>
                          <a:pt x="60" y="550"/>
                        </a:lnTo>
                        <a:lnTo>
                          <a:pt x="70" y="568"/>
                        </a:lnTo>
                        <a:lnTo>
                          <a:pt x="84" y="572"/>
                        </a:lnTo>
                        <a:lnTo>
                          <a:pt x="87" y="572"/>
                        </a:lnTo>
                        <a:lnTo>
                          <a:pt x="113" y="550"/>
                        </a:lnTo>
                        <a:lnTo>
                          <a:pt x="200" y="553"/>
                        </a:lnTo>
                        <a:lnTo>
                          <a:pt x="271" y="554"/>
                        </a:lnTo>
                        <a:lnTo>
                          <a:pt x="344" y="555"/>
                        </a:lnTo>
                        <a:lnTo>
                          <a:pt x="362" y="555"/>
                        </a:lnTo>
                        <a:lnTo>
                          <a:pt x="374" y="508"/>
                        </a:lnTo>
                        <a:lnTo>
                          <a:pt x="352" y="501"/>
                        </a:lnTo>
                        <a:lnTo>
                          <a:pt x="346" y="444"/>
                        </a:lnTo>
                        <a:lnTo>
                          <a:pt x="341" y="389"/>
                        </a:lnTo>
                        <a:lnTo>
                          <a:pt x="335" y="335"/>
                        </a:lnTo>
                        <a:lnTo>
                          <a:pt x="329" y="281"/>
                        </a:lnTo>
                        <a:lnTo>
                          <a:pt x="324" y="226"/>
                        </a:lnTo>
                        <a:lnTo>
                          <a:pt x="318" y="169"/>
                        </a:lnTo>
                        <a:lnTo>
                          <a:pt x="313" y="114"/>
                        </a:lnTo>
                        <a:lnTo>
                          <a:pt x="307" y="58"/>
                        </a:lnTo>
                        <a:lnTo>
                          <a:pt x="301" y="0"/>
                        </a:lnTo>
                        <a:lnTo>
                          <a:pt x="398" y="0"/>
                        </a:lnTo>
                        <a:lnTo>
                          <a:pt x="462" y="4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00" name="Freeform 199"/>
                  <p:cNvSpPr>
                    <a:spLocks noChangeAspect="1"/>
                  </p:cNvSpPr>
                  <p:nvPr/>
                </p:nvSpPr>
                <p:spPr bwMode="gray">
                  <a:xfrm>
                    <a:off x="4887118" y="2994372"/>
                    <a:ext cx="69850" cy="147638"/>
                  </a:xfrm>
                  <a:custGeom>
                    <a:avLst/>
                    <a:gdLst/>
                    <a:ahLst/>
                    <a:cxnLst>
                      <a:cxn ang="0">
                        <a:pos x="123" y="461"/>
                      </a:cxn>
                      <a:cxn ang="0">
                        <a:pos x="145" y="444"/>
                      </a:cxn>
                      <a:cxn ang="0">
                        <a:pos x="151" y="424"/>
                      </a:cxn>
                      <a:cxn ang="0">
                        <a:pos x="147" y="387"/>
                      </a:cxn>
                      <a:cxn ang="0">
                        <a:pos x="164" y="373"/>
                      </a:cxn>
                      <a:cxn ang="0">
                        <a:pos x="178" y="355"/>
                      </a:cxn>
                      <a:cxn ang="0">
                        <a:pos x="213" y="331"/>
                      </a:cxn>
                      <a:cxn ang="0">
                        <a:pos x="217" y="284"/>
                      </a:cxn>
                      <a:cxn ang="0">
                        <a:pos x="212" y="277"/>
                      </a:cxn>
                      <a:cxn ang="0">
                        <a:pos x="202" y="278"/>
                      </a:cxn>
                      <a:cxn ang="0">
                        <a:pos x="198" y="269"/>
                      </a:cxn>
                      <a:cxn ang="0">
                        <a:pos x="186" y="251"/>
                      </a:cxn>
                      <a:cxn ang="0">
                        <a:pos x="172" y="252"/>
                      </a:cxn>
                      <a:cxn ang="0">
                        <a:pos x="164" y="249"/>
                      </a:cxn>
                      <a:cxn ang="0">
                        <a:pos x="153" y="246"/>
                      </a:cxn>
                      <a:cxn ang="0">
                        <a:pos x="138" y="226"/>
                      </a:cxn>
                      <a:cxn ang="0">
                        <a:pos x="150" y="219"/>
                      </a:cxn>
                      <a:cxn ang="0">
                        <a:pos x="153" y="203"/>
                      </a:cxn>
                      <a:cxn ang="0">
                        <a:pos x="166" y="195"/>
                      </a:cxn>
                      <a:cxn ang="0">
                        <a:pos x="185" y="181"/>
                      </a:cxn>
                      <a:cxn ang="0">
                        <a:pos x="198" y="163"/>
                      </a:cxn>
                      <a:cxn ang="0">
                        <a:pos x="204" y="132"/>
                      </a:cxn>
                      <a:cxn ang="0">
                        <a:pos x="194" y="111"/>
                      </a:cxn>
                      <a:cxn ang="0">
                        <a:pos x="181" y="101"/>
                      </a:cxn>
                      <a:cxn ang="0">
                        <a:pos x="172" y="79"/>
                      </a:cxn>
                      <a:cxn ang="0">
                        <a:pos x="183" y="59"/>
                      </a:cxn>
                      <a:cxn ang="0">
                        <a:pos x="207" y="31"/>
                      </a:cxn>
                      <a:cxn ang="0">
                        <a:pos x="194" y="19"/>
                      </a:cxn>
                      <a:cxn ang="0">
                        <a:pos x="182" y="32"/>
                      </a:cxn>
                      <a:cxn ang="0">
                        <a:pos x="171" y="39"/>
                      </a:cxn>
                      <a:cxn ang="0">
                        <a:pos x="161" y="24"/>
                      </a:cxn>
                      <a:cxn ang="0">
                        <a:pos x="155" y="9"/>
                      </a:cxn>
                      <a:cxn ang="0">
                        <a:pos x="138" y="0"/>
                      </a:cxn>
                      <a:cxn ang="0">
                        <a:pos x="115" y="2"/>
                      </a:cxn>
                      <a:cxn ang="0">
                        <a:pos x="91" y="13"/>
                      </a:cxn>
                      <a:cxn ang="0">
                        <a:pos x="79" y="24"/>
                      </a:cxn>
                      <a:cxn ang="0">
                        <a:pos x="73" y="31"/>
                      </a:cxn>
                      <a:cxn ang="0">
                        <a:pos x="62" y="41"/>
                      </a:cxn>
                      <a:cxn ang="0">
                        <a:pos x="51" y="55"/>
                      </a:cxn>
                      <a:cxn ang="0">
                        <a:pos x="58" y="61"/>
                      </a:cxn>
                      <a:cxn ang="0">
                        <a:pos x="52" y="101"/>
                      </a:cxn>
                      <a:cxn ang="0">
                        <a:pos x="56" y="134"/>
                      </a:cxn>
                      <a:cxn ang="0">
                        <a:pos x="59" y="147"/>
                      </a:cxn>
                      <a:cxn ang="0">
                        <a:pos x="49" y="185"/>
                      </a:cxn>
                      <a:cxn ang="0">
                        <a:pos x="27" y="208"/>
                      </a:cxn>
                      <a:cxn ang="0">
                        <a:pos x="14" y="217"/>
                      </a:cxn>
                      <a:cxn ang="0">
                        <a:pos x="3" y="226"/>
                      </a:cxn>
                      <a:cxn ang="0">
                        <a:pos x="3" y="234"/>
                      </a:cxn>
                      <a:cxn ang="0">
                        <a:pos x="14" y="272"/>
                      </a:cxn>
                      <a:cxn ang="0">
                        <a:pos x="37" y="285"/>
                      </a:cxn>
                      <a:cxn ang="0">
                        <a:pos x="46" y="323"/>
                      </a:cxn>
                      <a:cxn ang="0">
                        <a:pos x="89" y="348"/>
                      </a:cxn>
                      <a:cxn ang="0">
                        <a:pos x="91" y="349"/>
                      </a:cxn>
                      <a:cxn ang="0">
                        <a:pos x="110" y="459"/>
                      </a:cxn>
                    </a:cxnLst>
                    <a:rect l="0" t="0" r="r" b="b"/>
                    <a:pathLst>
                      <a:path w="218" h="462">
                        <a:moveTo>
                          <a:pt x="111" y="462"/>
                        </a:moveTo>
                        <a:lnTo>
                          <a:pt x="123" y="461"/>
                        </a:lnTo>
                        <a:lnTo>
                          <a:pt x="135" y="452"/>
                        </a:lnTo>
                        <a:lnTo>
                          <a:pt x="145" y="444"/>
                        </a:lnTo>
                        <a:lnTo>
                          <a:pt x="151" y="434"/>
                        </a:lnTo>
                        <a:lnTo>
                          <a:pt x="151" y="424"/>
                        </a:lnTo>
                        <a:lnTo>
                          <a:pt x="145" y="396"/>
                        </a:lnTo>
                        <a:lnTo>
                          <a:pt x="147" y="387"/>
                        </a:lnTo>
                        <a:lnTo>
                          <a:pt x="151" y="379"/>
                        </a:lnTo>
                        <a:lnTo>
                          <a:pt x="164" y="373"/>
                        </a:lnTo>
                        <a:lnTo>
                          <a:pt x="174" y="365"/>
                        </a:lnTo>
                        <a:lnTo>
                          <a:pt x="178" y="355"/>
                        </a:lnTo>
                        <a:lnTo>
                          <a:pt x="207" y="336"/>
                        </a:lnTo>
                        <a:lnTo>
                          <a:pt x="213" y="331"/>
                        </a:lnTo>
                        <a:lnTo>
                          <a:pt x="218" y="320"/>
                        </a:lnTo>
                        <a:lnTo>
                          <a:pt x="217" y="284"/>
                        </a:lnTo>
                        <a:lnTo>
                          <a:pt x="218" y="281"/>
                        </a:lnTo>
                        <a:lnTo>
                          <a:pt x="212" y="277"/>
                        </a:lnTo>
                        <a:lnTo>
                          <a:pt x="208" y="278"/>
                        </a:lnTo>
                        <a:lnTo>
                          <a:pt x="202" y="278"/>
                        </a:lnTo>
                        <a:lnTo>
                          <a:pt x="198" y="273"/>
                        </a:lnTo>
                        <a:lnTo>
                          <a:pt x="198" y="269"/>
                        </a:lnTo>
                        <a:lnTo>
                          <a:pt x="191" y="251"/>
                        </a:lnTo>
                        <a:lnTo>
                          <a:pt x="186" y="251"/>
                        </a:lnTo>
                        <a:lnTo>
                          <a:pt x="177" y="257"/>
                        </a:lnTo>
                        <a:lnTo>
                          <a:pt x="172" y="252"/>
                        </a:lnTo>
                        <a:lnTo>
                          <a:pt x="170" y="246"/>
                        </a:lnTo>
                        <a:lnTo>
                          <a:pt x="164" y="249"/>
                        </a:lnTo>
                        <a:lnTo>
                          <a:pt x="159" y="249"/>
                        </a:lnTo>
                        <a:lnTo>
                          <a:pt x="153" y="246"/>
                        </a:lnTo>
                        <a:lnTo>
                          <a:pt x="142" y="239"/>
                        </a:lnTo>
                        <a:lnTo>
                          <a:pt x="138" y="226"/>
                        </a:lnTo>
                        <a:lnTo>
                          <a:pt x="138" y="215"/>
                        </a:lnTo>
                        <a:lnTo>
                          <a:pt x="150" y="219"/>
                        </a:lnTo>
                        <a:lnTo>
                          <a:pt x="150" y="210"/>
                        </a:lnTo>
                        <a:lnTo>
                          <a:pt x="153" y="203"/>
                        </a:lnTo>
                        <a:lnTo>
                          <a:pt x="160" y="201"/>
                        </a:lnTo>
                        <a:lnTo>
                          <a:pt x="166" y="195"/>
                        </a:lnTo>
                        <a:lnTo>
                          <a:pt x="172" y="192"/>
                        </a:lnTo>
                        <a:lnTo>
                          <a:pt x="185" y="181"/>
                        </a:lnTo>
                        <a:lnTo>
                          <a:pt x="192" y="174"/>
                        </a:lnTo>
                        <a:lnTo>
                          <a:pt x="198" y="163"/>
                        </a:lnTo>
                        <a:lnTo>
                          <a:pt x="207" y="140"/>
                        </a:lnTo>
                        <a:lnTo>
                          <a:pt x="204" y="132"/>
                        </a:lnTo>
                        <a:lnTo>
                          <a:pt x="202" y="116"/>
                        </a:lnTo>
                        <a:lnTo>
                          <a:pt x="194" y="111"/>
                        </a:lnTo>
                        <a:lnTo>
                          <a:pt x="191" y="104"/>
                        </a:lnTo>
                        <a:lnTo>
                          <a:pt x="181" y="101"/>
                        </a:lnTo>
                        <a:lnTo>
                          <a:pt x="176" y="95"/>
                        </a:lnTo>
                        <a:lnTo>
                          <a:pt x="172" y="79"/>
                        </a:lnTo>
                        <a:lnTo>
                          <a:pt x="175" y="66"/>
                        </a:lnTo>
                        <a:lnTo>
                          <a:pt x="183" y="59"/>
                        </a:lnTo>
                        <a:lnTo>
                          <a:pt x="194" y="55"/>
                        </a:lnTo>
                        <a:lnTo>
                          <a:pt x="207" y="31"/>
                        </a:lnTo>
                        <a:lnTo>
                          <a:pt x="201" y="19"/>
                        </a:lnTo>
                        <a:lnTo>
                          <a:pt x="194" y="19"/>
                        </a:lnTo>
                        <a:lnTo>
                          <a:pt x="188" y="27"/>
                        </a:lnTo>
                        <a:lnTo>
                          <a:pt x="182" y="32"/>
                        </a:lnTo>
                        <a:lnTo>
                          <a:pt x="175" y="35"/>
                        </a:lnTo>
                        <a:lnTo>
                          <a:pt x="171" y="39"/>
                        </a:lnTo>
                        <a:lnTo>
                          <a:pt x="160" y="35"/>
                        </a:lnTo>
                        <a:lnTo>
                          <a:pt x="161" y="24"/>
                        </a:lnTo>
                        <a:lnTo>
                          <a:pt x="156" y="15"/>
                        </a:lnTo>
                        <a:lnTo>
                          <a:pt x="155" y="9"/>
                        </a:lnTo>
                        <a:lnTo>
                          <a:pt x="156" y="7"/>
                        </a:lnTo>
                        <a:lnTo>
                          <a:pt x="138" y="0"/>
                        </a:lnTo>
                        <a:lnTo>
                          <a:pt x="128" y="0"/>
                        </a:lnTo>
                        <a:lnTo>
                          <a:pt x="115" y="2"/>
                        </a:lnTo>
                        <a:lnTo>
                          <a:pt x="104" y="7"/>
                        </a:lnTo>
                        <a:lnTo>
                          <a:pt x="91" y="13"/>
                        </a:lnTo>
                        <a:lnTo>
                          <a:pt x="83" y="19"/>
                        </a:lnTo>
                        <a:lnTo>
                          <a:pt x="79" y="24"/>
                        </a:lnTo>
                        <a:lnTo>
                          <a:pt x="75" y="25"/>
                        </a:lnTo>
                        <a:lnTo>
                          <a:pt x="73" y="31"/>
                        </a:lnTo>
                        <a:lnTo>
                          <a:pt x="68" y="35"/>
                        </a:lnTo>
                        <a:lnTo>
                          <a:pt x="62" y="41"/>
                        </a:lnTo>
                        <a:lnTo>
                          <a:pt x="53" y="50"/>
                        </a:lnTo>
                        <a:lnTo>
                          <a:pt x="51" y="55"/>
                        </a:lnTo>
                        <a:lnTo>
                          <a:pt x="57" y="57"/>
                        </a:lnTo>
                        <a:lnTo>
                          <a:pt x="58" y="61"/>
                        </a:lnTo>
                        <a:lnTo>
                          <a:pt x="53" y="93"/>
                        </a:lnTo>
                        <a:lnTo>
                          <a:pt x="52" y="101"/>
                        </a:lnTo>
                        <a:lnTo>
                          <a:pt x="54" y="111"/>
                        </a:lnTo>
                        <a:lnTo>
                          <a:pt x="56" y="134"/>
                        </a:lnTo>
                        <a:lnTo>
                          <a:pt x="59" y="140"/>
                        </a:lnTo>
                        <a:lnTo>
                          <a:pt x="59" y="147"/>
                        </a:lnTo>
                        <a:lnTo>
                          <a:pt x="53" y="171"/>
                        </a:lnTo>
                        <a:lnTo>
                          <a:pt x="49" y="185"/>
                        </a:lnTo>
                        <a:lnTo>
                          <a:pt x="30" y="197"/>
                        </a:lnTo>
                        <a:lnTo>
                          <a:pt x="27" y="208"/>
                        </a:lnTo>
                        <a:lnTo>
                          <a:pt x="19" y="212"/>
                        </a:lnTo>
                        <a:lnTo>
                          <a:pt x="14" y="217"/>
                        </a:lnTo>
                        <a:lnTo>
                          <a:pt x="13" y="220"/>
                        </a:lnTo>
                        <a:lnTo>
                          <a:pt x="3" y="226"/>
                        </a:lnTo>
                        <a:lnTo>
                          <a:pt x="0" y="226"/>
                        </a:lnTo>
                        <a:lnTo>
                          <a:pt x="3" y="234"/>
                        </a:lnTo>
                        <a:lnTo>
                          <a:pt x="8" y="246"/>
                        </a:lnTo>
                        <a:lnTo>
                          <a:pt x="14" y="272"/>
                        </a:lnTo>
                        <a:lnTo>
                          <a:pt x="32" y="279"/>
                        </a:lnTo>
                        <a:lnTo>
                          <a:pt x="37" y="285"/>
                        </a:lnTo>
                        <a:lnTo>
                          <a:pt x="46" y="305"/>
                        </a:lnTo>
                        <a:lnTo>
                          <a:pt x="46" y="323"/>
                        </a:lnTo>
                        <a:lnTo>
                          <a:pt x="64" y="336"/>
                        </a:lnTo>
                        <a:lnTo>
                          <a:pt x="89" y="348"/>
                        </a:lnTo>
                        <a:lnTo>
                          <a:pt x="91" y="348"/>
                        </a:lnTo>
                        <a:lnTo>
                          <a:pt x="91" y="349"/>
                        </a:lnTo>
                        <a:lnTo>
                          <a:pt x="105" y="422"/>
                        </a:lnTo>
                        <a:lnTo>
                          <a:pt x="110" y="459"/>
                        </a:lnTo>
                        <a:lnTo>
                          <a:pt x="111" y="46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01" name="Freeform 200"/>
                  <p:cNvSpPr>
                    <a:spLocks noChangeAspect="1"/>
                  </p:cNvSpPr>
                  <p:nvPr/>
                </p:nvSpPr>
                <p:spPr bwMode="gray">
                  <a:xfrm>
                    <a:off x="5187155" y="3115022"/>
                    <a:ext cx="195263" cy="192088"/>
                  </a:xfrm>
                  <a:custGeom>
                    <a:avLst/>
                    <a:gdLst/>
                    <a:ahLst/>
                    <a:cxnLst>
                      <a:cxn ang="0">
                        <a:pos x="24" y="438"/>
                      </a:cxn>
                      <a:cxn ang="0">
                        <a:pos x="24" y="265"/>
                      </a:cxn>
                      <a:cxn ang="0">
                        <a:pos x="7" y="146"/>
                      </a:cxn>
                      <a:cxn ang="0">
                        <a:pos x="1" y="120"/>
                      </a:cxn>
                      <a:cxn ang="0">
                        <a:pos x="3" y="90"/>
                      </a:cxn>
                      <a:cxn ang="0">
                        <a:pos x="15" y="74"/>
                      </a:cxn>
                      <a:cxn ang="0">
                        <a:pos x="7" y="22"/>
                      </a:cxn>
                      <a:cxn ang="0">
                        <a:pos x="18" y="2"/>
                      </a:cxn>
                      <a:cxn ang="0">
                        <a:pos x="35" y="8"/>
                      </a:cxn>
                      <a:cxn ang="0">
                        <a:pos x="91" y="7"/>
                      </a:cxn>
                      <a:cxn ang="0">
                        <a:pos x="153" y="27"/>
                      </a:cxn>
                      <a:cxn ang="0">
                        <a:pos x="185" y="38"/>
                      </a:cxn>
                      <a:cxn ang="0">
                        <a:pos x="228" y="45"/>
                      </a:cxn>
                      <a:cxn ang="0">
                        <a:pos x="269" y="40"/>
                      </a:cxn>
                      <a:cxn ang="0">
                        <a:pos x="311" y="13"/>
                      </a:cxn>
                      <a:cxn ang="0">
                        <a:pos x="336" y="8"/>
                      </a:cxn>
                      <a:cxn ang="0">
                        <a:pos x="322" y="20"/>
                      </a:cxn>
                      <a:cxn ang="0">
                        <a:pos x="349" y="13"/>
                      </a:cxn>
                      <a:cxn ang="0">
                        <a:pos x="365" y="11"/>
                      </a:cxn>
                      <a:cxn ang="0">
                        <a:pos x="400" y="6"/>
                      </a:cxn>
                      <a:cxn ang="0">
                        <a:pos x="408" y="16"/>
                      </a:cxn>
                      <a:cxn ang="0">
                        <a:pos x="426" y="28"/>
                      </a:cxn>
                      <a:cxn ang="0">
                        <a:pos x="447" y="40"/>
                      </a:cxn>
                      <a:cxn ang="0">
                        <a:pos x="463" y="34"/>
                      </a:cxn>
                      <a:cxn ang="0">
                        <a:pos x="510" y="29"/>
                      </a:cxn>
                      <a:cxn ang="0">
                        <a:pos x="523" y="35"/>
                      </a:cxn>
                      <a:cxn ang="0">
                        <a:pos x="561" y="144"/>
                      </a:cxn>
                      <a:cxn ang="0">
                        <a:pos x="539" y="211"/>
                      </a:cxn>
                      <a:cxn ang="0">
                        <a:pos x="538" y="234"/>
                      </a:cxn>
                      <a:cxn ang="0">
                        <a:pos x="518" y="242"/>
                      </a:cxn>
                      <a:cxn ang="0">
                        <a:pos x="486" y="207"/>
                      </a:cxn>
                      <a:cxn ang="0">
                        <a:pos x="473" y="175"/>
                      </a:cxn>
                      <a:cxn ang="0">
                        <a:pos x="454" y="144"/>
                      </a:cxn>
                      <a:cxn ang="0">
                        <a:pos x="440" y="109"/>
                      </a:cxn>
                      <a:cxn ang="0">
                        <a:pos x="436" y="104"/>
                      </a:cxn>
                      <a:cxn ang="0">
                        <a:pos x="429" y="119"/>
                      </a:cxn>
                      <a:cxn ang="0">
                        <a:pos x="437" y="143"/>
                      </a:cxn>
                      <a:cxn ang="0">
                        <a:pos x="441" y="167"/>
                      </a:cxn>
                      <a:cxn ang="0">
                        <a:pos x="475" y="223"/>
                      </a:cxn>
                      <a:cxn ang="0">
                        <a:pos x="490" y="256"/>
                      </a:cxn>
                      <a:cxn ang="0">
                        <a:pos x="512" y="304"/>
                      </a:cxn>
                      <a:cxn ang="0">
                        <a:pos x="530" y="346"/>
                      </a:cxn>
                      <a:cxn ang="0">
                        <a:pos x="558" y="401"/>
                      </a:cxn>
                      <a:cxn ang="0">
                        <a:pos x="578" y="444"/>
                      </a:cxn>
                      <a:cxn ang="0">
                        <a:pos x="608" y="471"/>
                      </a:cxn>
                      <a:cxn ang="0">
                        <a:pos x="598" y="476"/>
                      </a:cxn>
                      <a:cxn ang="0">
                        <a:pos x="598" y="488"/>
                      </a:cxn>
                      <a:cxn ang="0">
                        <a:pos x="581" y="545"/>
                      </a:cxn>
                      <a:cxn ang="0">
                        <a:pos x="526" y="578"/>
                      </a:cxn>
                      <a:cxn ang="0">
                        <a:pos x="473" y="592"/>
                      </a:cxn>
                      <a:cxn ang="0">
                        <a:pos x="378" y="579"/>
                      </a:cxn>
                      <a:cxn ang="0">
                        <a:pos x="366" y="590"/>
                      </a:cxn>
                      <a:cxn ang="0">
                        <a:pos x="233" y="590"/>
                      </a:cxn>
                      <a:cxn ang="0">
                        <a:pos x="77" y="590"/>
                      </a:cxn>
                    </a:cxnLst>
                    <a:rect l="0" t="0" r="r" b="b"/>
                    <a:pathLst>
                      <a:path w="612" h="605">
                        <a:moveTo>
                          <a:pt x="24" y="552"/>
                        </a:moveTo>
                        <a:lnTo>
                          <a:pt x="24" y="496"/>
                        </a:lnTo>
                        <a:lnTo>
                          <a:pt x="24" y="438"/>
                        </a:lnTo>
                        <a:lnTo>
                          <a:pt x="24" y="382"/>
                        </a:lnTo>
                        <a:lnTo>
                          <a:pt x="24" y="324"/>
                        </a:lnTo>
                        <a:lnTo>
                          <a:pt x="24" y="265"/>
                        </a:lnTo>
                        <a:lnTo>
                          <a:pt x="24" y="207"/>
                        </a:lnTo>
                        <a:lnTo>
                          <a:pt x="24" y="164"/>
                        </a:lnTo>
                        <a:lnTo>
                          <a:pt x="7" y="146"/>
                        </a:lnTo>
                        <a:lnTo>
                          <a:pt x="10" y="133"/>
                        </a:lnTo>
                        <a:lnTo>
                          <a:pt x="8" y="130"/>
                        </a:lnTo>
                        <a:lnTo>
                          <a:pt x="1" y="120"/>
                        </a:lnTo>
                        <a:lnTo>
                          <a:pt x="0" y="99"/>
                        </a:lnTo>
                        <a:lnTo>
                          <a:pt x="0" y="95"/>
                        </a:lnTo>
                        <a:lnTo>
                          <a:pt x="3" y="90"/>
                        </a:lnTo>
                        <a:lnTo>
                          <a:pt x="13" y="86"/>
                        </a:lnTo>
                        <a:lnTo>
                          <a:pt x="13" y="83"/>
                        </a:lnTo>
                        <a:lnTo>
                          <a:pt x="15" y="74"/>
                        </a:lnTo>
                        <a:lnTo>
                          <a:pt x="12" y="57"/>
                        </a:lnTo>
                        <a:lnTo>
                          <a:pt x="11" y="30"/>
                        </a:lnTo>
                        <a:lnTo>
                          <a:pt x="7" y="22"/>
                        </a:lnTo>
                        <a:lnTo>
                          <a:pt x="7" y="19"/>
                        </a:lnTo>
                        <a:lnTo>
                          <a:pt x="15" y="11"/>
                        </a:lnTo>
                        <a:lnTo>
                          <a:pt x="18" y="2"/>
                        </a:lnTo>
                        <a:lnTo>
                          <a:pt x="26" y="0"/>
                        </a:lnTo>
                        <a:lnTo>
                          <a:pt x="28" y="6"/>
                        </a:lnTo>
                        <a:lnTo>
                          <a:pt x="35" y="8"/>
                        </a:lnTo>
                        <a:lnTo>
                          <a:pt x="54" y="3"/>
                        </a:lnTo>
                        <a:lnTo>
                          <a:pt x="67" y="3"/>
                        </a:lnTo>
                        <a:lnTo>
                          <a:pt x="91" y="7"/>
                        </a:lnTo>
                        <a:lnTo>
                          <a:pt x="123" y="12"/>
                        </a:lnTo>
                        <a:lnTo>
                          <a:pt x="142" y="19"/>
                        </a:lnTo>
                        <a:lnTo>
                          <a:pt x="153" y="27"/>
                        </a:lnTo>
                        <a:lnTo>
                          <a:pt x="169" y="29"/>
                        </a:lnTo>
                        <a:lnTo>
                          <a:pt x="177" y="31"/>
                        </a:lnTo>
                        <a:lnTo>
                          <a:pt x="185" y="38"/>
                        </a:lnTo>
                        <a:lnTo>
                          <a:pt x="201" y="38"/>
                        </a:lnTo>
                        <a:lnTo>
                          <a:pt x="214" y="39"/>
                        </a:lnTo>
                        <a:lnTo>
                          <a:pt x="228" y="45"/>
                        </a:lnTo>
                        <a:lnTo>
                          <a:pt x="239" y="52"/>
                        </a:lnTo>
                        <a:lnTo>
                          <a:pt x="255" y="47"/>
                        </a:lnTo>
                        <a:lnTo>
                          <a:pt x="269" y="40"/>
                        </a:lnTo>
                        <a:lnTo>
                          <a:pt x="285" y="28"/>
                        </a:lnTo>
                        <a:lnTo>
                          <a:pt x="301" y="20"/>
                        </a:lnTo>
                        <a:lnTo>
                          <a:pt x="311" y="13"/>
                        </a:lnTo>
                        <a:lnTo>
                          <a:pt x="324" y="12"/>
                        </a:lnTo>
                        <a:lnTo>
                          <a:pt x="334" y="8"/>
                        </a:lnTo>
                        <a:lnTo>
                          <a:pt x="336" y="8"/>
                        </a:lnTo>
                        <a:lnTo>
                          <a:pt x="336" y="11"/>
                        </a:lnTo>
                        <a:lnTo>
                          <a:pt x="324" y="16"/>
                        </a:lnTo>
                        <a:lnTo>
                          <a:pt x="322" y="20"/>
                        </a:lnTo>
                        <a:lnTo>
                          <a:pt x="324" y="20"/>
                        </a:lnTo>
                        <a:lnTo>
                          <a:pt x="344" y="17"/>
                        </a:lnTo>
                        <a:lnTo>
                          <a:pt x="349" y="13"/>
                        </a:lnTo>
                        <a:lnTo>
                          <a:pt x="354" y="7"/>
                        </a:lnTo>
                        <a:lnTo>
                          <a:pt x="361" y="11"/>
                        </a:lnTo>
                        <a:lnTo>
                          <a:pt x="365" y="11"/>
                        </a:lnTo>
                        <a:lnTo>
                          <a:pt x="388" y="11"/>
                        </a:lnTo>
                        <a:lnTo>
                          <a:pt x="390" y="11"/>
                        </a:lnTo>
                        <a:lnTo>
                          <a:pt x="400" y="6"/>
                        </a:lnTo>
                        <a:lnTo>
                          <a:pt x="401" y="8"/>
                        </a:lnTo>
                        <a:lnTo>
                          <a:pt x="405" y="14"/>
                        </a:lnTo>
                        <a:lnTo>
                          <a:pt x="408" y="16"/>
                        </a:lnTo>
                        <a:lnTo>
                          <a:pt x="411" y="20"/>
                        </a:lnTo>
                        <a:lnTo>
                          <a:pt x="416" y="24"/>
                        </a:lnTo>
                        <a:lnTo>
                          <a:pt x="426" y="28"/>
                        </a:lnTo>
                        <a:lnTo>
                          <a:pt x="431" y="35"/>
                        </a:lnTo>
                        <a:lnTo>
                          <a:pt x="435" y="40"/>
                        </a:lnTo>
                        <a:lnTo>
                          <a:pt x="447" y="40"/>
                        </a:lnTo>
                        <a:lnTo>
                          <a:pt x="456" y="39"/>
                        </a:lnTo>
                        <a:lnTo>
                          <a:pt x="459" y="35"/>
                        </a:lnTo>
                        <a:lnTo>
                          <a:pt x="463" y="34"/>
                        </a:lnTo>
                        <a:lnTo>
                          <a:pt x="468" y="40"/>
                        </a:lnTo>
                        <a:lnTo>
                          <a:pt x="491" y="38"/>
                        </a:lnTo>
                        <a:lnTo>
                          <a:pt x="510" y="29"/>
                        </a:lnTo>
                        <a:lnTo>
                          <a:pt x="521" y="20"/>
                        </a:lnTo>
                        <a:lnTo>
                          <a:pt x="523" y="30"/>
                        </a:lnTo>
                        <a:lnTo>
                          <a:pt x="523" y="35"/>
                        </a:lnTo>
                        <a:lnTo>
                          <a:pt x="527" y="41"/>
                        </a:lnTo>
                        <a:lnTo>
                          <a:pt x="545" y="99"/>
                        </a:lnTo>
                        <a:lnTo>
                          <a:pt x="561" y="144"/>
                        </a:lnTo>
                        <a:lnTo>
                          <a:pt x="554" y="164"/>
                        </a:lnTo>
                        <a:lnTo>
                          <a:pt x="549" y="187"/>
                        </a:lnTo>
                        <a:lnTo>
                          <a:pt x="539" y="211"/>
                        </a:lnTo>
                        <a:lnTo>
                          <a:pt x="539" y="221"/>
                        </a:lnTo>
                        <a:lnTo>
                          <a:pt x="539" y="228"/>
                        </a:lnTo>
                        <a:lnTo>
                          <a:pt x="538" y="234"/>
                        </a:lnTo>
                        <a:lnTo>
                          <a:pt x="534" y="238"/>
                        </a:lnTo>
                        <a:lnTo>
                          <a:pt x="527" y="242"/>
                        </a:lnTo>
                        <a:lnTo>
                          <a:pt x="518" y="242"/>
                        </a:lnTo>
                        <a:lnTo>
                          <a:pt x="510" y="235"/>
                        </a:lnTo>
                        <a:lnTo>
                          <a:pt x="499" y="219"/>
                        </a:lnTo>
                        <a:lnTo>
                          <a:pt x="486" y="207"/>
                        </a:lnTo>
                        <a:lnTo>
                          <a:pt x="476" y="192"/>
                        </a:lnTo>
                        <a:lnTo>
                          <a:pt x="474" y="189"/>
                        </a:lnTo>
                        <a:lnTo>
                          <a:pt x="473" y="175"/>
                        </a:lnTo>
                        <a:lnTo>
                          <a:pt x="469" y="165"/>
                        </a:lnTo>
                        <a:lnTo>
                          <a:pt x="458" y="154"/>
                        </a:lnTo>
                        <a:lnTo>
                          <a:pt x="454" y="144"/>
                        </a:lnTo>
                        <a:lnTo>
                          <a:pt x="447" y="135"/>
                        </a:lnTo>
                        <a:lnTo>
                          <a:pt x="442" y="115"/>
                        </a:lnTo>
                        <a:lnTo>
                          <a:pt x="440" y="109"/>
                        </a:lnTo>
                        <a:lnTo>
                          <a:pt x="438" y="105"/>
                        </a:lnTo>
                        <a:lnTo>
                          <a:pt x="436" y="104"/>
                        </a:lnTo>
                        <a:lnTo>
                          <a:pt x="436" y="104"/>
                        </a:lnTo>
                        <a:lnTo>
                          <a:pt x="432" y="108"/>
                        </a:lnTo>
                        <a:lnTo>
                          <a:pt x="433" y="113"/>
                        </a:lnTo>
                        <a:lnTo>
                          <a:pt x="429" y="119"/>
                        </a:lnTo>
                        <a:lnTo>
                          <a:pt x="427" y="131"/>
                        </a:lnTo>
                        <a:lnTo>
                          <a:pt x="429" y="135"/>
                        </a:lnTo>
                        <a:lnTo>
                          <a:pt x="437" y="143"/>
                        </a:lnTo>
                        <a:lnTo>
                          <a:pt x="440" y="148"/>
                        </a:lnTo>
                        <a:lnTo>
                          <a:pt x="442" y="154"/>
                        </a:lnTo>
                        <a:lnTo>
                          <a:pt x="441" y="167"/>
                        </a:lnTo>
                        <a:lnTo>
                          <a:pt x="443" y="174"/>
                        </a:lnTo>
                        <a:lnTo>
                          <a:pt x="458" y="203"/>
                        </a:lnTo>
                        <a:lnTo>
                          <a:pt x="475" y="223"/>
                        </a:lnTo>
                        <a:lnTo>
                          <a:pt x="483" y="230"/>
                        </a:lnTo>
                        <a:lnTo>
                          <a:pt x="487" y="232"/>
                        </a:lnTo>
                        <a:lnTo>
                          <a:pt x="490" y="256"/>
                        </a:lnTo>
                        <a:lnTo>
                          <a:pt x="495" y="265"/>
                        </a:lnTo>
                        <a:lnTo>
                          <a:pt x="506" y="278"/>
                        </a:lnTo>
                        <a:lnTo>
                          <a:pt x="512" y="304"/>
                        </a:lnTo>
                        <a:lnTo>
                          <a:pt x="515" y="314"/>
                        </a:lnTo>
                        <a:lnTo>
                          <a:pt x="517" y="323"/>
                        </a:lnTo>
                        <a:lnTo>
                          <a:pt x="530" y="346"/>
                        </a:lnTo>
                        <a:lnTo>
                          <a:pt x="535" y="362"/>
                        </a:lnTo>
                        <a:lnTo>
                          <a:pt x="545" y="374"/>
                        </a:lnTo>
                        <a:lnTo>
                          <a:pt x="558" y="401"/>
                        </a:lnTo>
                        <a:lnTo>
                          <a:pt x="562" y="412"/>
                        </a:lnTo>
                        <a:lnTo>
                          <a:pt x="567" y="418"/>
                        </a:lnTo>
                        <a:lnTo>
                          <a:pt x="578" y="444"/>
                        </a:lnTo>
                        <a:lnTo>
                          <a:pt x="588" y="455"/>
                        </a:lnTo>
                        <a:lnTo>
                          <a:pt x="604" y="469"/>
                        </a:lnTo>
                        <a:lnTo>
                          <a:pt x="608" y="471"/>
                        </a:lnTo>
                        <a:lnTo>
                          <a:pt x="612" y="476"/>
                        </a:lnTo>
                        <a:lnTo>
                          <a:pt x="612" y="479"/>
                        </a:lnTo>
                        <a:lnTo>
                          <a:pt x="598" y="476"/>
                        </a:lnTo>
                        <a:lnTo>
                          <a:pt x="596" y="476"/>
                        </a:lnTo>
                        <a:lnTo>
                          <a:pt x="594" y="479"/>
                        </a:lnTo>
                        <a:lnTo>
                          <a:pt x="598" y="488"/>
                        </a:lnTo>
                        <a:lnTo>
                          <a:pt x="599" y="513"/>
                        </a:lnTo>
                        <a:lnTo>
                          <a:pt x="603" y="525"/>
                        </a:lnTo>
                        <a:lnTo>
                          <a:pt x="581" y="545"/>
                        </a:lnTo>
                        <a:lnTo>
                          <a:pt x="567" y="540"/>
                        </a:lnTo>
                        <a:lnTo>
                          <a:pt x="555" y="571"/>
                        </a:lnTo>
                        <a:lnTo>
                          <a:pt x="526" y="578"/>
                        </a:lnTo>
                        <a:lnTo>
                          <a:pt x="518" y="603"/>
                        </a:lnTo>
                        <a:lnTo>
                          <a:pt x="491" y="605"/>
                        </a:lnTo>
                        <a:lnTo>
                          <a:pt x="473" y="592"/>
                        </a:lnTo>
                        <a:lnTo>
                          <a:pt x="376" y="590"/>
                        </a:lnTo>
                        <a:lnTo>
                          <a:pt x="381" y="579"/>
                        </a:lnTo>
                        <a:lnTo>
                          <a:pt x="378" y="579"/>
                        </a:lnTo>
                        <a:lnTo>
                          <a:pt x="376" y="578"/>
                        </a:lnTo>
                        <a:lnTo>
                          <a:pt x="373" y="578"/>
                        </a:lnTo>
                        <a:lnTo>
                          <a:pt x="366" y="590"/>
                        </a:lnTo>
                        <a:lnTo>
                          <a:pt x="338" y="590"/>
                        </a:lnTo>
                        <a:lnTo>
                          <a:pt x="285" y="590"/>
                        </a:lnTo>
                        <a:lnTo>
                          <a:pt x="233" y="590"/>
                        </a:lnTo>
                        <a:lnTo>
                          <a:pt x="180" y="590"/>
                        </a:lnTo>
                        <a:lnTo>
                          <a:pt x="129" y="590"/>
                        </a:lnTo>
                        <a:lnTo>
                          <a:pt x="77" y="590"/>
                        </a:lnTo>
                        <a:lnTo>
                          <a:pt x="24" y="590"/>
                        </a:lnTo>
                        <a:lnTo>
                          <a:pt x="24" y="55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02" name="Freeform 201"/>
                  <p:cNvSpPr>
                    <a:spLocks noChangeAspect="1"/>
                  </p:cNvSpPr>
                  <p:nvPr/>
                </p:nvSpPr>
                <p:spPr bwMode="gray">
                  <a:xfrm>
                    <a:off x="4610893" y="2999134"/>
                    <a:ext cx="352425" cy="358775"/>
                  </a:xfrm>
                  <a:custGeom>
                    <a:avLst/>
                    <a:gdLst/>
                    <a:ahLst/>
                    <a:cxnLst>
                      <a:cxn ang="0">
                        <a:pos x="0" y="608"/>
                      </a:cxn>
                      <a:cxn ang="0">
                        <a:pos x="66" y="499"/>
                      </a:cxn>
                      <a:cxn ang="0">
                        <a:pos x="97" y="485"/>
                      </a:cxn>
                      <a:cxn ang="0">
                        <a:pos x="114" y="474"/>
                      </a:cxn>
                      <a:cxn ang="0">
                        <a:pos x="178" y="463"/>
                      </a:cxn>
                      <a:cxn ang="0">
                        <a:pos x="196" y="437"/>
                      </a:cxn>
                      <a:cxn ang="0">
                        <a:pos x="274" y="403"/>
                      </a:cxn>
                      <a:cxn ang="0">
                        <a:pos x="267" y="390"/>
                      </a:cxn>
                      <a:cxn ang="0">
                        <a:pos x="268" y="372"/>
                      </a:cxn>
                      <a:cxn ang="0">
                        <a:pos x="268" y="355"/>
                      </a:cxn>
                      <a:cxn ang="0">
                        <a:pos x="308" y="348"/>
                      </a:cxn>
                      <a:cxn ang="0">
                        <a:pos x="316" y="328"/>
                      </a:cxn>
                      <a:cxn ang="0">
                        <a:pos x="371" y="324"/>
                      </a:cxn>
                      <a:cxn ang="0">
                        <a:pos x="409" y="327"/>
                      </a:cxn>
                      <a:cxn ang="0">
                        <a:pos x="416" y="304"/>
                      </a:cxn>
                      <a:cxn ang="0">
                        <a:pos x="393" y="268"/>
                      </a:cxn>
                      <a:cxn ang="0">
                        <a:pos x="391" y="238"/>
                      </a:cxn>
                      <a:cxn ang="0">
                        <a:pos x="387" y="204"/>
                      </a:cxn>
                      <a:cxn ang="0">
                        <a:pos x="381" y="167"/>
                      </a:cxn>
                      <a:cxn ang="0">
                        <a:pos x="373" y="155"/>
                      </a:cxn>
                      <a:cxn ang="0">
                        <a:pos x="371" y="137"/>
                      </a:cxn>
                      <a:cxn ang="0">
                        <a:pos x="438" y="91"/>
                      </a:cxn>
                      <a:cxn ang="0">
                        <a:pos x="484" y="73"/>
                      </a:cxn>
                      <a:cxn ang="0">
                        <a:pos x="543" y="41"/>
                      </a:cxn>
                      <a:cxn ang="0">
                        <a:pos x="640" y="20"/>
                      </a:cxn>
                      <a:cxn ang="0">
                        <a:pos x="689" y="14"/>
                      </a:cxn>
                      <a:cxn ang="0">
                        <a:pos x="764" y="27"/>
                      </a:cxn>
                      <a:cxn ang="0">
                        <a:pos x="819" y="0"/>
                      </a:cxn>
                      <a:cxn ang="0">
                        <a:pos x="866" y="9"/>
                      </a:cxn>
                      <a:cxn ang="0">
                        <a:pos x="921" y="10"/>
                      </a:cxn>
                      <a:cxn ang="0">
                        <a:pos x="935" y="26"/>
                      </a:cxn>
                      <a:cxn ang="0">
                        <a:pos x="926" y="78"/>
                      </a:cxn>
                      <a:cxn ang="0">
                        <a:pos x="932" y="132"/>
                      </a:cxn>
                      <a:cxn ang="0">
                        <a:pos x="892" y="197"/>
                      </a:cxn>
                      <a:cxn ang="0">
                        <a:pos x="876" y="219"/>
                      </a:cxn>
                      <a:cxn ang="0">
                        <a:pos x="919" y="290"/>
                      </a:cxn>
                      <a:cxn ang="0">
                        <a:pos x="964" y="334"/>
                      </a:cxn>
                      <a:cxn ang="0">
                        <a:pos x="973" y="457"/>
                      </a:cxn>
                      <a:cxn ang="0">
                        <a:pos x="1001" y="554"/>
                      </a:cxn>
                      <a:cxn ang="0">
                        <a:pos x="999" y="684"/>
                      </a:cxn>
                      <a:cxn ang="0">
                        <a:pos x="1001" y="737"/>
                      </a:cxn>
                      <a:cxn ang="0">
                        <a:pos x="1048" y="801"/>
                      </a:cxn>
                      <a:cxn ang="0">
                        <a:pos x="1112" y="864"/>
                      </a:cxn>
                      <a:cxn ang="0">
                        <a:pos x="911" y="1005"/>
                      </a:cxn>
                      <a:cxn ang="0">
                        <a:pos x="704" y="1115"/>
                      </a:cxn>
                      <a:cxn ang="0">
                        <a:pos x="663" y="1129"/>
                      </a:cxn>
                      <a:cxn ang="0">
                        <a:pos x="645" y="1109"/>
                      </a:cxn>
                      <a:cxn ang="0">
                        <a:pos x="646" y="1092"/>
                      </a:cxn>
                      <a:cxn ang="0">
                        <a:pos x="644" y="1076"/>
                      </a:cxn>
                      <a:cxn ang="0">
                        <a:pos x="614" y="1064"/>
                      </a:cxn>
                      <a:cxn ang="0">
                        <a:pos x="585" y="1054"/>
                      </a:cxn>
                      <a:cxn ang="0">
                        <a:pos x="560" y="1032"/>
                      </a:cxn>
                      <a:cxn ang="0">
                        <a:pos x="532" y="1016"/>
                      </a:cxn>
                      <a:cxn ang="0">
                        <a:pos x="203" y="773"/>
                      </a:cxn>
                    </a:cxnLst>
                    <a:rect l="0" t="0" r="r" b="b"/>
                    <a:pathLst>
                      <a:path w="1112" h="1129">
                        <a:moveTo>
                          <a:pt x="203" y="773"/>
                        </a:moveTo>
                        <a:lnTo>
                          <a:pt x="126" y="722"/>
                        </a:lnTo>
                        <a:lnTo>
                          <a:pt x="67" y="684"/>
                        </a:lnTo>
                        <a:lnTo>
                          <a:pt x="0" y="640"/>
                        </a:lnTo>
                        <a:lnTo>
                          <a:pt x="0" y="608"/>
                        </a:lnTo>
                        <a:lnTo>
                          <a:pt x="0" y="539"/>
                        </a:lnTo>
                        <a:lnTo>
                          <a:pt x="26" y="519"/>
                        </a:lnTo>
                        <a:lnTo>
                          <a:pt x="47" y="505"/>
                        </a:lnTo>
                        <a:lnTo>
                          <a:pt x="59" y="505"/>
                        </a:lnTo>
                        <a:lnTo>
                          <a:pt x="66" y="499"/>
                        </a:lnTo>
                        <a:lnTo>
                          <a:pt x="72" y="495"/>
                        </a:lnTo>
                        <a:lnTo>
                          <a:pt x="79" y="489"/>
                        </a:lnTo>
                        <a:lnTo>
                          <a:pt x="83" y="485"/>
                        </a:lnTo>
                        <a:lnTo>
                          <a:pt x="90" y="487"/>
                        </a:lnTo>
                        <a:lnTo>
                          <a:pt x="97" y="485"/>
                        </a:lnTo>
                        <a:lnTo>
                          <a:pt x="102" y="488"/>
                        </a:lnTo>
                        <a:lnTo>
                          <a:pt x="110" y="488"/>
                        </a:lnTo>
                        <a:lnTo>
                          <a:pt x="113" y="487"/>
                        </a:lnTo>
                        <a:lnTo>
                          <a:pt x="113" y="478"/>
                        </a:lnTo>
                        <a:lnTo>
                          <a:pt x="114" y="474"/>
                        </a:lnTo>
                        <a:lnTo>
                          <a:pt x="131" y="476"/>
                        </a:lnTo>
                        <a:lnTo>
                          <a:pt x="136" y="473"/>
                        </a:lnTo>
                        <a:lnTo>
                          <a:pt x="145" y="473"/>
                        </a:lnTo>
                        <a:lnTo>
                          <a:pt x="161" y="471"/>
                        </a:lnTo>
                        <a:lnTo>
                          <a:pt x="178" y="463"/>
                        </a:lnTo>
                        <a:lnTo>
                          <a:pt x="184" y="458"/>
                        </a:lnTo>
                        <a:lnTo>
                          <a:pt x="190" y="453"/>
                        </a:lnTo>
                        <a:lnTo>
                          <a:pt x="193" y="447"/>
                        </a:lnTo>
                        <a:lnTo>
                          <a:pt x="193" y="445"/>
                        </a:lnTo>
                        <a:lnTo>
                          <a:pt x="196" y="437"/>
                        </a:lnTo>
                        <a:lnTo>
                          <a:pt x="206" y="430"/>
                        </a:lnTo>
                        <a:lnTo>
                          <a:pt x="221" y="424"/>
                        </a:lnTo>
                        <a:lnTo>
                          <a:pt x="227" y="424"/>
                        </a:lnTo>
                        <a:lnTo>
                          <a:pt x="253" y="407"/>
                        </a:lnTo>
                        <a:lnTo>
                          <a:pt x="274" y="403"/>
                        </a:lnTo>
                        <a:lnTo>
                          <a:pt x="276" y="399"/>
                        </a:lnTo>
                        <a:lnTo>
                          <a:pt x="275" y="396"/>
                        </a:lnTo>
                        <a:lnTo>
                          <a:pt x="270" y="392"/>
                        </a:lnTo>
                        <a:lnTo>
                          <a:pt x="269" y="390"/>
                        </a:lnTo>
                        <a:lnTo>
                          <a:pt x="267" y="390"/>
                        </a:lnTo>
                        <a:lnTo>
                          <a:pt x="264" y="391"/>
                        </a:lnTo>
                        <a:lnTo>
                          <a:pt x="263" y="391"/>
                        </a:lnTo>
                        <a:lnTo>
                          <a:pt x="264" y="380"/>
                        </a:lnTo>
                        <a:lnTo>
                          <a:pt x="269" y="375"/>
                        </a:lnTo>
                        <a:lnTo>
                          <a:pt x="268" y="372"/>
                        </a:lnTo>
                        <a:lnTo>
                          <a:pt x="263" y="372"/>
                        </a:lnTo>
                        <a:lnTo>
                          <a:pt x="262" y="370"/>
                        </a:lnTo>
                        <a:lnTo>
                          <a:pt x="262" y="364"/>
                        </a:lnTo>
                        <a:lnTo>
                          <a:pt x="263" y="359"/>
                        </a:lnTo>
                        <a:lnTo>
                          <a:pt x="268" y="355"/>
                        </a:lnTo>
                        <a:lnTo>
                          <a:pt x="273" y="355"/>
                        </a:lnTo>
                        <a:lnTo>
                          <a:pt x="280" y="356"/>
                        </a:lnTo>
                        <a:lnTo>
                          <a:pt x="287" y="355"/>
                        </a:lnTo>
                        <a:lnTo>
                          <a:pt x="295" y="354"/>
                        </a:lnTo>
                        <a:lnTo>
                          <a:pt x="308" y="348"/>
                        </a:lnTo>
                        <a:lnTo>
                          <a:pt x="311" y="345"/>
                        </a:lnTo>
                        <a:lnTo>
                          <a:pt x="312" y="339"/>
                        </a:lnTo>
                        <a:lnTo>
                          <a:pt x="311" y="334"/>
                        </a:lnTo>
                        <a:lnTo>
                          <a:pt x="313" y="329"/>
                        </a:lnTo>
                        <a:lnTo>
                          <a:pt x="316" y="328"/>
                        </a:lnTo>
                        <a:lnTo>
                          <a:pt x="323" y="331"/>
                        </a:lnTo>
                        <a:lnTo>
                          <a:pt x="327" y="329"/>
                        </a:lnTo>
                        <a:lnTo>
                          <a:pt x="330" y="327"/>
                        </a:lnTo>
                        <a:lnTo>
                          <a:pt x="340" y="324"/>
                        </a:lnTo>
                        <a:lnTo>
                          <a:pt x="371" y="324"/>
                        </a:lnTo>
                        <a:lnTo>
                          <a:pt x="376" y="323"/>
                        </a:lnTo>
                        <a:lnTo>
                          <a:pt x="387" y="324"/>
                        </a:lnTo>
                        <a:lnTo>
                          <a:pt x="399" y="324"/>
                        </a:lnTo>
                        <a:lnTo>
                          <a:pt x="407" y="328"/>
                        </a:lnTo>
                        <a:lnTo>
                          <a:pt x="409" y="327"/>
                        </a:lnTo>
                        <a:lnTo>
                          <a:pt x="409" y="324"/>
                        </a:lnTo>
                        <a:lnTo>
                          <a:pt x="407" y="320"/>
                        </a:lnTo>
                        <a:lnTo>
                          <a:pt x="408" y="313"/>
                        </a:lnTo>
                        <a:lnTo>
                          <a:pt x="411" y="306"/>
                        </a:lnTo>
                        <a:lnTo>
                          <a:pt x="416" y="304"/>
                        </a:lnTo>
                        <a:lnTo>
                          <a:pt x="416" y="302"/>
                        </a:lnTo>
                        <a:lnTo>
                          <a:pt x="409" y="297"/>
                        </a:lnTo>
                        <a:lnTo>
                          <a:pt x="400" y="289"/>
                        </a:lnTo>
                        <a:lnTo>
                          <a:pt x="393" y="274"/>
                        </a:lnTo>
                        <a:lnTo>
                          <a:pt x="393" y="268"/>
                        </a:lnTo>
                        <a:lnTo>
                          <a:pt x="391" y="261"/>
                        </a:lnTo>
                        <a:lnTo>
                          <a:pt x="388" y="253"/>
                        </a:lnTo>
                        <a:lnTo>
                          <a:pt x="389" y="248"/>
                        </a:lnTo>
                        <a:lnTo>
                          <a:pt x="391" y="242"/>
                        </a:lnTo>
                        <a:lnTo>
                          <a:pt x="391" y="238"/>
                        </a:lnTo>
                        <a:lnTo>
                          <a:pt x="391" y="234"/>
                        </a:lnTo>
                        <a:lnTo>
                          <a:pt x="383" y="226"/>
                        </a:lnTo>
                        <a:lnTo>
                          <a:pt x="386" y="223"/>
                        </a:lnTo>
                        <a:lnTo>
                          <a:pt x="386" y="213"/>
                        </a:lnTo>
                        <a:lnTo>
                          <a:pt x="387" y="204"/>
                        </a:lnTo>
                        <a:lnTo>
                          <a:pt x="384" y="193"/>
                        </a:lnTo>
                        <a:lnTo>
                          <a:pt x="382" y="186"/>
                        </a:lnTo>
                        <a:lnTo>
                          <a:pt x="386" y="178"/>
                        </a:lnTo>
                        <a:lnTo>
                          <a:pt x="380" y="170"/>
                        </a:lnTo>
                        <a:lnTo>
                          <a:pt x="381" y="167"/>
                        </a:lnTo>
                        <a:lnTo>
                          <a:pt x="382" y="167"/>
                        </a:lnTo>
                        <a:lnTo>
                          <a:pt x="383" y="165"/>
                        </a:lnTo>
                        <a:lnTo>
                          <a:pt x="381" y="161"/>
                        </a:lnTo>
                        <a:lnTo>
                          <a:pt x="377" y="160"/>
                        </a:lnTo>
                        <a:lnTo>
                          <a:pt x="373" y="155"/>
                        </a:lnTo>
                        <a:lnTo>
                          <a:pt x="372" y="153"/>
                        </a:lnTo>
                        <a:lnTo>
                          <a:pt x="366" y="148"/>
                        </a:lnTo>
                        <a:lnTo>
                          <a:pt x="364" y="143"/>
                        </a:lnTo>
                        <a:lnTo>
                          <a:pt x="364" y="138"/>
                        </a:lnTo>
                        <a:lnTo>
                          <a:pt x="371" y="137"/>
                        </a:lnTo>
                        <a:lnTo>
                          <a:pt x="384" y="132"/>
                        </a:lnTo>
                        <a:lnTo>
                          <a:pt x="399" y="123"/>
                        </a:lnTo>
                        <a:lnTo>
                          <a:pt x="418" y="100"/>
                        </a:lnTo>
                        <a:lnTo>
                          <a:pt x="429" y="92"/>
                        </a:lnTo>
                        <a:lnTo>
                          <a:pt x="438" y="91"/>
                        </a:lnTo>
                        <a:lnTo>
                          <a:pt x="445" y="92"/>
                        </a:lnTo>
                        <a:lnTo>
                          <a:pt x="456" y="82"/>
                        </a:lnTo>
                        <a:lnTo>
                          <a:pt x="467" y="87"/>
                        </a:lnTo>
                        <a:lnTo>
                          <a:pt x="478" y="82"/>
                        </a:lnTo>
                        <a:lnTo>
                          <a:pt x="484" y="73"/>
                        </a:lnTo>
                        <a:lnTo>
                          <a:pt x="491" y="65"/>
                        </a:lnTo>
                        <a:lnTo>
                          <a:pt x="497" y="62"/>
                        </a:lnTo>
                        <a:lnTo>
                          <a:pt x="505" y="59"/>
                        </a:lnTo>
                        <a:lnTo>
                          <a:pt x="516" y="51"/>
                        </a:lnTo>
                        <a:lnTo>
                          <a:pt x="543" y="41"/>
                        </a:lnTo>
                        <a:lnTo>
                          <a:pt x="555" y="37"/>
                        </a:lnTo>
                        <a:lnTo>
                          <a:pt x="608" y="33"/>
                        </a:lnTo>
                        <a:lnTo>
                          <a:pt x="620" y="33"/>
                        </a:lnTo>
                        <a:lnTo>
                          <a:pt x="630" y="28"/>
                        </a:lnTo>
                        <a:lnTo>
                          <a:pt x="640" y="20"/>
                        </a:lnTo>
                        <a:lnTo>
                          <a:pt x="646" y="22"/>
                        </a:lnTo>
                        <a:lnTo>
                          <a:pt x="658" y="21"/>
                        </a:lnTo>
                        <a:lnTo>
                          <a:pt x="663" y="24"/>
                        </a:lnTo>
                        <a:lnTo>
                          <a:pt x="673" y="21"/>
                        </a:lnTo>
                        <a:lnTo>
                          <a:pt x="689" y="14"/>
                        </a:lnTo>
                        <a:lnTo>
                          <a:pt x="705" y="14"/>
                        </a:lnTo>
                        <a:lnTo>
                          <a:pt x="720" y="12"/>
                        </a:lnTo>
                        <a:lnTo>
                          <a:pt x="744" y="15"/>
                        </a:lnTo>
                        <a:lnTo>
                          <a:pt x="753" y="24"/>
                        </a:lnTo>
                        <a:lnTo>
                          <a:pt x="764" y="27"/>
                        </a:lnTo>
                        <a:lnTo>
                          <a:pt x="775" y="25"/>
                        </a:lnTo>
                        <a:lnTo>
                          <a:pt x="784" y="20"/>
                        </a:lnTo>
                        <a:lnTo>
                          <a:pt x="801" y="16"/>
                        </a:lnTo>
                        <a:lnTo>
                          <a:pt x="812" y="12"/>
                        </a:lnTo>
                        <a:lnTo>
                          <a:pt x="819" y="0"/>
                        </a:lnTo>
                        <a:lnTo>
                          <a:pt x="832" y="4"/>
                        </a:lnTo>
                        <a:lnTo>
                          <a:pt x="840" y="10"/>
                        </a:lnTo>
                        <a:lnTo>
                          <a:pt x="846" y="10"/>
                        </a:lnTo>
                        <a:lnTo>
                          <a:pt x="855" y="14"/>
                        </a:lnTo>
                        <a:lnTo>
                          <a:pt x="866" y="9"/>
                        </a:lnTo>
                        <a:lnTo>
                          <a:pt x="872" y="1"/>
                        </a:lnTo>
                        <a:lnTo>
                          <a:pt x="892" y="9"/>
                        </a:lnTo>
                        <a:lnTo>
                          <a:pt x="900" y="15"/>
                        </a:lnTo>
                        <a:lnTo>
                          <a:pt x="913" y="14"/>
                        </a:lnTo>
                        <a:lnTo>
                          <a:pt x="921" y="10"/>
                        </a:lnTo>
                        <a:lnTo>
                          <a:pt x="935" y="12"/>
                        </a:lnTo>
                        <a:lnTo>
                          <a:pt x="948" y="10"/>
                        </a:lnTo>
                        <a:lnTo>
                          <a:pt x="946" y="16"/>
                        </a:lnTo>
                        <a:lnTo>
                          <a:pt x="941" y="20"/>
                        </a:lnTo>
                        <a:lnTo>
                          <a:pt x="935" y="26"/>
                        </a:lnTo>
                        <a:lnTo>
                          <a:pt x="926" y="35"/>
                        </a:lnTo>
                        <a:lnTo>
                          <a:pt x="924" y="40"/>
                        </a:lnTo>
                        <a:lnTo>
                          <a:pt x="930" y="42"/>
                        </a:lnTo>
                        <a:lnTo>
                          <a:pt x="931" y="46"/>
                        </a:lnTo>
                        <a:lnTo>
                          <a:pt x="926" y="78"/>
                        </a:lnTo>
                        <a:lnTo>
                          <a:pt x="925" y="86"/>
                        </a:lnTo>
                        <a:lnTo>
                          <a:pt x="927" y="96"/>
                        </a:lnTo>
                        <a:lnTo>
                          <a:pt x="929" y="119"/>
                        </a:lnTo>
                        <a:lnTo>
                          <a:pt x="932" y="125"/>
                        </a:lnTo>
                        <a:lnTo>
                          <a:pt x="932" y="132"/>
                        </a:lnTo>
                        <a:lnTo>
                          <a:pt x="926" y="156"/>
                        </a:lnTo>
                        <a:lnTo>
                          <a:pt x="922" y="170"/>
                        </a:lnTo>
                        <a:lnTo>
                          <a:pt x="903" y="182"/>
                        </a:lnTo>
                        <a:lnTo>
                          <a:pt x="900" y="193"/>
                        </a:lnTo>
                        <a:lnTo>
                          <a:pt x="892" y="197"/>
                        </a:lnTo>
                        <a:lnTo>
                          <a:pt x="887" y="202"/>
                        </a:lnTo>
                        <a:lnTo>
                          <a:pt x="886" y="205"/>
                        </a:lnTo>
                        <a:lnTo>
                          <a:pt x="876" y="211"/>
                        </a:lnTo>
                        <a:lnTo>
                          <a:pt x="873" y="211"/>
                        </a:lnTo>
                        <a:lnTo>
                          <a:pt x="876" y="219"/>
                        </a:lnTo>
                        <a:lnTo>
                          <a:pt x="881" y="231"/>
                        </a:lnTo>
                        <a:lnTo>
                          <a:pt x="887" y="257"/>
                        </a:lnTo>
                        <a:lnTo>
                          <a:pt x="905" y="264"/>
                        </a:lnTo>
                        <a:lnTo>
                          <a:pt x="910" y="270"/>
                        </a:lnTo>
                        <a:lnTo>
                          <a:pt x="919" y="290"/>
                        </a:lnTo>
                        <a:lnTo>
                          <a:pt x="919" y="308"/>
                        </a:lnTo>
                        <a:lnTo>
                          <a:pt x="937" y="321"/>
                        </a:lnTo>
                        <a:lnTo>
                          <a:pt x="962" y="333"/>
                        </a:lnTo>
                        <a:lnTo>
                          <a:pt x="964" y="333"/>
                        </a:lnTo>
                        <a:lnTo>
                          <a:pt x="964" y="334"/>
                        </a:lnTo>
                        <a:lnTo>
                          <a:pt x="978" y="407"/>
                        </a:lnTo>
                        <a:lnTo>
                          <a:pt x="983" y="444"/>
                        </a:lnTo>
                        <a:lnTo>
                          <a:pt x="984" y="447"/>
                        </a:lnTo>
                        <a:lnTo>
                          <a:pt x="983" y="450"/>
                        </a:lnTo>
                        <a:lnTo>
                          <a:pt x="973" y="457"/>
                        </a:lnTo>
                        <a:lnTo>
                          <a:pt x="972" y="473"/>
                        </a:lnTo>
                        <a:lnTo>
                          <a:pt x="983" y="487"/>
                        </a:lnTo>
                        <a:lnTo>
                          <a:pt x="995" y="509"/>
                        </a:lnTo>
                        <a:lnTo>
                          <a:pt x="1000" y="532"/>
                        </a:lnTo>
                        <a:lnTo>
                          <a:pt x="1001" y="554"/>
                        </a:lnTo>
                        <a:lnTo>
                          <a:pt x="1001" y="585"/>
                        </a:lnTo>
                        <a:lnTo>
                          <a:pt x="1004" y="593"/>
                        </a:lnTo>
                        <a:lnTo>
                          <a:pt x="1004" y="606"/>
                        </a:lnTo>
                        <a:lnTo>
                          <a:pt x="1000" y="628"/>
                        </a:lnTo>
                        <a:lnTo>
                          <a:pt x="999" y="684"/>
                        </a:lnTo>
                        <a:lnTo>
                          <a:pt x="990" y="691"/>
                        </a:lnTo>
                        <a:lnTo>
                          <a:pt x="979" y="693"/>
                        </a:lnTo>
                        <a:lnTo>
                          <a:pt x="978" y="702"/>
                        </a:lnTo>
                        <a:lnTo>
                          <a:pt x="983" y="715"/>
                        </a:lnTo>
                        <a:lnTo>
                          <a:pt x="1001" y="737"/>
                        </a:lnTo>
                        <a:lnTo>
                          <a:pt x="1011" y="753"/>
                        </a:lnTo>
                        <a:lnTo>
                          <a:pt x="1012" y="773"/>
                        </a:lnTo>
                        <a:lnTo>
                          <a:pt x="1015" y="785"/>
                        </a:lnTo>
                        <a:lnTo>
                          <a:pt x="1029" y="800"/>
                        </a:lnTo>
                        <a:lnTo>
                          <a:pt x="1048" y="801"/>
                        </a:lnTo>
                        <a:lnTo>
                          <a:pt x="1059" y="801"/>
                        </a:lnTo>
                        <a:lnTo>
                          <a:pt x="1088" y="815"/>
                        </a:lnTo>
                        <a:lnTo>
                          <a:pt x="1106" y="844"/>
                        </a:lnTo>
                        <a:lnTo>
                          <a:pt x="1110" y="858"/>
                        </a:lnTo>
                        <a:lnTo>
                          <a:pt x="1112" y="864"/>
                        </a:lnTo>
                        <a:lnTo>
                          <a:pt x="1086" y="882"/>
                        </a:lnTo>
                        <a:lnTo>
                          <a:pt x="1042" y="913"/>
                        </a:lnTo>
                        <a:lnTo>
                          <a:pt x="999" y="944"/>
                        </a:lnTo>
                        <a:lnTo>
                          <a:pt x="956" y="974"/>
                        </a:lnTo>
                        <a:lnTo>
                          <a:pt x="911" y="1005"/>
                        </a:lnTo>
                        <a:lnTo>
                          <a:pt x="867" y="1036"/>
                        </a:lnTo>
                        <a:lnTo>
                          <a:pt x="824" y="1066"/>
                        </a:lnTo>
                        <a:lnTo>
                          <a:pt x="781" y="1096"/>
                        </a:lnTo>
                        <a:lnTo>
                          <a:pt x="766" y="1101"/>
                        </a:lnTo>
                        <a:lnTo>
                          <a:pt x="704" y="1115"/>
                        </a:lnTo>
                        <a:lnTo>
                          <a:pt x="695" y="1117"/>
                        </a:lnTo>
                        <a:lnTo>
                          <a:pt x="690" y="1119"/>
                        </a:lnTo>
                        <a:lnTo>
                          <a:pt x="680" y="1124"/>
                        </a:lnTo>
                        <a:lnTo>
                          <a:pt x="672" y="1124"/>
                        </a:lnTo>
                        <a:lnTo>
                          <a:pt x="663" y="1129"/>
                        </a:lnTo>
                        <a:lnTo>
                          <a:pt x="656" y="1129"/>
                        </a:lnTo>
                        <a:lnTo>
                          <a:pt x="650" y="1128"/>
                        </a:lnTo>
                        <a:lnTo>
                          <a:pt x="642" y="1119"/>
                        </a:lnTo>
                        <a:lnTo>
                          <a:pt x="642" y="1114"/>
                        </a:lnTo>
                        <a:lnTo>
                          <a:pt x="645" y="1109"/>
                        </a:lnTo>
                        <a:lnTo>
                          <a:pt x="644" y="1103"/>
                        </a:lnTo>
                        <a:lnTo>
                          <a:pt x="645" y="1101"/>
                        </a:lnTo>
                        <a:lnTo>
                          <a:pt x="649" y="1098"/>
                        </a:lnTo>
                        <a:lnTo>
                          <a:pt x="649" y="1096"/>
                        </a:lnTo>
                        <a:lnTo>
                          <a:pt x="646" y="1092"/>
                        </a:lnTo>
                        <a:lnTo>
                          <a:pt x="646" y="1088"/>
                        </a:lnTo>
                        <a:lnTo>
                          <a:pt x="647" y="1086"/>
                        </a:lnTo>
                        <a:lnTo>
                          <a:pt x="646" y="1080"/>
                        </a:lnTo>
                        <a:lnTo>
                          <a:pt x="645" y="1080"/>
                        </a:lnTo>
                        <a:lnTo>
                          <a:pt x="644" y="1076"/>
                        </a:lnTo>
                        <a:lnTo>
                          <a:pt x="640" y="1074"/>
                        </a:lnTo>
                        <a:lnTo>
                          <a:pt x="631" y="1071"/>
                        </a:lnTo>
                        <a:lnTo>
                          <a:pt x="623" y="1066"/>
                        </a:lnTo>
                        <a:lnTo>
                          <a:pt x="618" y="1066"/>
                        </a:lnTo>
                        <a:lnTo>
                          <a:pt x="614" y="1064"/>
                        </a:lnTo>
                        <a:lnTo>
                          <a:pt x="603" y="1064"/>
                        </a:lnTo>
                        <a:lnTo>
                          <a:pt x="599" y="1061"/>
                        </a:lnTo>
                        <a:lnTo>
                          <a:pt x="596" y="1054"/>
                        </a:lnTo>
                        <a:lnTo>
                          <a:pt x="593" y="1053"/>
                        </a:lnTo>
                        <a:lnTo>
                          <a:pt x="585" y="1054"/>
                        </a:lnTo>
                        <a:lnTo>
                          <a:pt x="575" y="1052"/>
                        </a:lnTo>
                        <a:lnTo>
                          <a:pt x="570" y="1049"/>
                        </a:lnTo>
                        <a:lnTo>
                          <a:pt x="563" y="1043"/>
                        </a:lnTo>
                        <a:lnTo>
                          <a:pt x="561" y="1038"/>
                        </a:lnTo>
                        <a:lnTo>
                          <a:pt x="560" y="1032"/>
                        </a:lnTo>
                        <a:lnTo>
                          <a:pt x="558" y="1031"/>
                        </a:lnTo>
                        <a:lnTo>
                          <a:pt x="547" y="1025"/>
                        </a:lnTo>
                        <a:lnTo>
                          <a:pt x="539" y="1023"/>
                        </a:lnTo>
                        <a:lnTo>
                          <a:pt x="533" y="1020"/>
                        </a:lnTo>
                        <a:lnTo>
                          <a:pt x="532" y="1016"/>
                        </a:lnTo>
                        <a:lnTo>
                          <a:pt x="533" y="1007"/>
                        </a:lnTo>
                        <a:lnTo>
                          <a:pt x="529" y="1004"/>
                        </a:lnTo>
                        <a:lnTo>
                          <a:pt x="529" y="999"/>
                        </a:lnTo>
                        <a:lnTo>
                          <a:pt x="267" y="817"/>
                        </a:lnTo>
                        <a:lnTo>
                          <a:pt x="203" y="77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03" name="Freeform 202"/>
                  <p:cNvSpPr>
                    <a:spLocks noChangeAspect="1"/>
                  </p:cNvSpPr>
                  <p:nvPr/>
                </p:nvSpPr>
                <p:spPr bwMode="gray">
                  <a:xfrm>
                    <a:off x="4464843" y="3202334"/>
                    <a:ext cx="209550" cy="231775"/>
                  </a:xfrm>
                  <a:custGeom>
                    <a:avLst/>
                    <a:gdLst/>
                    <a:ahLst/>
                    <a:cxnLst>
                      <a:cxn ang="0">
                        <a:pos x="96" y="347"/>
                      </a:cxn>
                      <a:cxn ang="0">
                        <a:pos x="14" y="353"/>
                      </a:cxn>
                      <a:cxn ang="0">
                        <a:pos x="5" y="364"/>
                      </a:cxn>
                      <a:cxn ang="0">
                        <a:pos x="0" y="369"/>
                      </a:cxn>
                      <a:cxn ang="0">
                        <a:pos x="22" y="391"/>
                      </a:cxn>
                      <a:cxn ang="0">
                        <a:pos x="40" y="409"/>
                      </a:cxn>
                      <a:cxn ang="0">
                        <a:pos x="41" y="437"/>
                      </a:cxn>
                      <a:cxn ang="0">
                        <a:pos x="28" y="460"/>
                      </a:cxn>
                      <a:cxn ang="0">
                        <a:pos x="49" y="501"/>
                      </a:cxn>
                      <a:cxn ang="0">
                        <a:pos x="50" y="563"/>
                      </a:cxn>
                      <a:cxn ang="0">
                        <a:pos x="30" y="623"/>
                      </a:cxn>
                      <a:cxn ang="0">
                        <a:pos x="24" y="650"/>
                      </a:cxn>
                      <a:cxn ang="0">
                        <a:pos x="37" y="627"/>
                      </a:cxn>
                      <a:cxn ang="0">
                        <a:pos x="50" y="627"/>
                      </a:cxn>
                      <a:cxn ang="0">
                        <a:pos x="76" y="628"/>
                      </a:cxn>
                      <a:cxn ang="0">
                        <a:pos x="98" y="624"/>
                      </a:cxn>
                      <a:cxn ang="0">
                        <a:pos x="102" y="619"/>
                      </a:cxn>
                      <a:cxn ang="0">
                        <a:pos x="119" y="620"/>
                      </a:cxn>
                      <a:cxn ang="0">
                        <a:pos x="141" y="620"/>
                      </a:cxn>
                      <a:cxn ang="0">
                        <a:pos x="161" y="635"/>
                      </a:cxn>
                      <a:cxn ang="0">
                        <a:pos x="173" y="647"/>
                      </a:cxn>
                      <a:cxn ang="0">
                        <a:pos x="183" y="651"/>
                      </a:cxn>
                      <a:cxn ang="0">
                        <a:pos x="200" y="662"/>
                      </a:cxn>
                      <a:cxn ang="0">
                        <a:pos x="209" y="677"/>
                      </a:cxn>
                      <a:cxn ang="0">
                        <a:pos x="215" y="686"/>
                      </a:cxn>
                      <a:cxn ang="0">
                        <a:pos x="222" y="692"/>
                      </a:cxn>
                      <a:cxn ang="0">
                        <a:pos x="223" y="698"/>
                      </a:cxn>
                      <a:cxn ang="0">
                        <a:pos x="231" y="704"/>
                      </a:cxn>
                      <a:cxn ang="0">
                        <a:pos x="244" y="709"/>
                      </a:cxn>
                      <a:cxn ang="0">
                        <a:pos x="250" y="719"/>
                      </a:cxn>
                      <a:cxn ang="0">
                        <a:pos x="286" y="705"/>
                      </a:cxn>
                      <a:cxn ang="0">
                        <a:pos x="302" y="665"/>
                      </a:cxn>
                      <a:cxn ang="0">
                        <a:pos x="308" y="666"/>
                      </a:cxn>
                      <a:cxn ang="0">
                        <a:pos x="323" y="683"/>
                      </a:cxn>
                      <a:cxn ang="0">
                        <a:pos x="350" y="705"/>
                      </a:cxn>
                      <a:cxn ang="0">
                        <a:pos x="534" y="687"/>
                      </a:cxn>
                      <a:cxn ang="0">
                        <a:pos x="637" y="641"/>
                      </a:cxn>
                      <a:cxn ang="0">
                        <a:pos x="604" y="522"/>
                      </a:cxn>
                      <a:cxn ang="0">
                        <a:pos x="587" y="359"/>
                      </a:cxn>
                      <a:cxn ang="0">
                        <a:pos x="570" y="191"/>
                      </a:cxn>
                      <a:cxn ang="0">
                        <a:pos x="584" y="82"/>
                      </a:cxn>
                      <a:cxn ang="0">
                        <a:pos x="458" y="70"/>
                      </a:cxn>
                      <a:cxn ang="0">
                        <a:pos x="299" y="70"/>
                      </a:cxn>
                      <a:cxn ang="0">
                        <a:pos x="281" y="187"/>
                      </a:cxn>
                      <a:cxn ang="0">
                        <a:pos x="244" y="231"/>
                      </a:cxn>
                      <a:cxn ang="0">
                        <a:pos x="220" y="245"/>
                      </a:cxn>
                      <a:cxn ang="0">
                        <a:pos x="215" y="290"/>
                      </a:cxn>
                      <a:cxn ang="0">
                        <a:pos x="222" y="347"/>
                      </a:cxn>
                    </a:cxnLst>
                    <a:rect l="0" t="0" r="r" b="b"/>
                    <a:pathLst>
                      <a:path w="661" h="727">
                        <a:moveTo>
                          <a:pt x="196" y="347"/>
                        </a:moveTo>
                        <a:lnTo>
                          <a:pt x="148" y="347"/>
                        </a:lnTo>
                        <a:lnTo>
                          <a:pt x="96" y="347"/>
                        </a:lnTo>
                        <a:lnTo>
                          <a:pt x="45" y="347"/>
                        </a:lnTo>
                        <a:lnTo>
                          <a:pt x="16" y="347"/>
                        </a:lnTo>
                        <a:lnTo>
                          <a:pt x="14" y="353"/>
                        </a:lnTo>
                        <a:lnTo>
                          <a:pt x="6" y="360"/>
                        </a:lnTo>
                        <a:lnTo>
                          <a:pt x="2" y="365"/>
                        </a:lnTo>
                        <a:lnTo>
                          <a:pt x="5" y="364"/>
                        </a:lnTo>
                        <a:lnTo>
                          <a:pt x="0" y="369"/>
                        </a:lnTo>
                        <a:lnTo>
                          <a:pt x="0" y="371"/>
                        </a:lnTo>
                        <a:lnTo>
                          <a:pt x="0" y="369"/>
                        </a:lnTo>
                        <a:lnTo>
                          <a:pt x="10" y="365"/>
                        </a:lnTo>
                        <a:lnTo>
                          <a:pt x="12" y="369"/>
                        </a:lnTo>
                        <a:lnTo>
                          <a:pt x="22" y="391"/>
                        </a:lnTo>
                        <a:lnTo>
                          <a:pt x="23" y="393"/>
                        </a:lnTo>
                        <a:lnTo>
                          <a:pt x="30" y="391"/>
                        </a:lnTo>
                        <a:lnTo>
                          <a:pt x="40" y="409"/>
                        </a:lnTo>
                        <a:lnTo>
                          <a:pt x="41" y="414"/>
                        </a:lnTo>
                        <a:lnTo>
                          <a:pt x="41" y="429"/>
                        </a:lnTo>
                        <a:lnTo>
                          <a:pt x="41" y="437"/>
                        </a:lnTo>
                        <a:lnTo>
                          <a:pt x="35" y="455"/>
                        </a:lnTo>
                        <a:lnTo>
                          <a:pt x="33" y="458"/>
                        </a:lnTo>
                        <a:lnTo>
                          <a:pt x="28" y="460"/>
                        </a:lnTo>
                        <a:lnTo>
                          <a:pt x="27" y="463"/>
                        </a:lnTo>
                        <a:lnTo>
                          <a:pt x="45" y="488"/>
                        </a:lnTo>
                        <a:lnTo>
                          <a:pt x="49" y="501"/>
                        </a:lnTo>
                        <a:lnTo>
                          <a:pt x="50" y="515"/>
                        </a:lnTo>
                        <a:lnTo>
                          <a:pt x="51" y="527"/>
                        </a:lnTo>
                        <a:lnTo>
                          <a:pt x="50" y="563"/>
                        </a:lnTo>
                        <a:lnTo>
                          <a:pt x="46" y="577"/>
                        </a:lnTo>
                        <a:lnTo>
                          <a:pt x="32" y="614"/>
                        </a:lnTo>
                        <a:lnTo>
                          <a:pt x="30" y="623"/>
                        </a:lnTo>
                        <a:lnTo>
                          <a:pt x="24" y="639"/>
                        </a:lnTo>
                        <a:lnTo>
                          <a:pt x="23" y="651"/>
                        </a:lnTo>
                        <a:lnTo>
                          <a:pt x="24" y="650"/>
                        </a:lnTo>
                        <a:lnTo>
                          <a:pt x="28" y="647"/>
                        </a:lnTo>
                        <a:lnTo>
                          <a:pt x="32" y="640"/>
                        </a:lnTo>
                        <a:lnTo>
                          <a:pt x="37" y="627"/>
                        </a:lnTo>
                        <a:lnTo>
                          <a:pt x="40" y="627"/>
                        </a:lnTo>
                        <a:lnTo>
                          <a:pt x="43" y="625"/>
                        </a:lnTo>
                        <a:lnTo>
                          <a:pt x="50" y="627"/>
                        </a:lnTo>
                        <a:lnTo>
                          <a:pt x="59" y="627"/>
                        </a:lnTo>
                        <a:lnTo>
                          <a:pt x="69" y="629"/>
                        </a:lnTo>
                        <a:lnTo>
                          <a:pt x="76" y="628"/>
                        </a:lnTo>
                        <a:lnTo>
                          <a:pt x="78" y="625"/>
                        </a:lnTo>
                        <a:lnTo>
                          <a:pt x="89" y="623"/>
                        </a:lnTo>
                        <a:lnTo>
                          <a:pt x="98" y="624"/>
                        </a:lnTo>
                        <a:lnTo>
                          <a:pt x="100" y="623"/>
                        </a:lnTo>
                        <a:lnTo>
                          <a:pt x="100" y="619"/>
                        </a:lnTo>
                        <a:lnTo>
                          <a:pt x="102" y="619"/>
                        </a:lnTo>
                        <a:lnTo>
                          <a:pt x="108" y="619"/>
                        </a:lnTo>
                        <a:lnTo>
                          <a:pt x="113" y="618"/>
                        </a:lnTo>
                        <a:lnTo>
                          <a:pt x="119" y="620"/>
                        </a:lnTo>
                        <a:lnTo>
                          <a:pt x="135" y="620"/>
                        </a:lnTo>
                        <a:lnTo>
                          <a:pt x="136" y="622"/>
                        </a:lnTo>
                        <a:lnTo>
                          <a:pt x="141" y="620"/>
                        </a:lnTo>
                        <a:lnTo>
                          <a:pt x="143" y="625"/>
                        </a:lnTo>
                        <a:lnTo>
                          <a:pt x="150" y="627"/>
                        </a:lnTo>
                        <a:lnTo>
                          <a:pt x="161" y="635"/>
                        </a:lnTo>
                        <a:lnTo>
                          <a:pt x="162" y="641"/>
                        </a:lnTo>
                        <a:lnTo>
                          <a:pt x="169" y="649"/>
                        </a:lnTo>
                        <a:lnTo>
                          <a:pt x="173" y="647"/>
                        </a:lnTo>
                        <a:lnTo>
                          <a:pt x="179" y="646"/>
                        </a:lnTo>
                        <a:lnTo>
                          <a:pt x="179" y="650"/>
                        </a:lnTo>
                        <a:lnTo>
                          <a:pt x="183" y="651"/>
                        </a:lnTo>
                        <a:lnTo>
                          <a:pt x="188" y="647"/>
                        </a:lnTo>
                        <a:lnTo>
                          <a:pt x="190" y="647"/>
                        </a:lnTo>
                        <a:lnTo>
                          <a:pt x="200" y="662"/>
                        </a:lnTo>
                        <a:lnTo>
                          <a:pt x="205" y="672"/>
                        </a:lnTo>
                        <a:lnTo>
                          <a:pt x="205" y="676"/>
                        </a:lnTo>
                        <a:lnTo>
                          <a:pt x="209" y="677"/>
                        </a:lnTo>
                        <a:lnTo>
                          <a:pt x="212" y="682"/>
                        </a:lnTo>
                        <a:lnTo>
                          <a:pt x="212" y="684"/>
                        </a:lnTo>
                        <a:lnTo>
                          <a:pt x="215" y="686"/>
                        </a:lnTo>
                        <a:lnTo>
                          <a:pt x="218" y="684"/>
                        </a:lnTo>
                        <a:lnTo>
                          <a:pt x="220" y="684"/>
                        </a:lnTo>
                        <a:lnTo>
                          <a:pt x="222" y="692"/>
                        </a:lnTo>
                        <a:lnTo>
                          <a:pt x="225" y="693"/>
                        </a:lnTo>
                        <a:lnTo>
                          <a:pt x="227" y="697"/>
                        </a:lnTo>
                        <a:lnTo>
                          <a:pt x="223" y="698"/>
                        </a:lnTo>
                        <a:lnTo>
                          <a:pt x="223" y="699"/>
                        </a:lnTo>
                        <a:lnTo>
                          <a:pt x="228" y="700"/>
                        </a:lnTo>
                        <a:lnTo>
                          <a:pt x="231" y="704"/>
                        </a:lnTo>
                        <a:lnTo>
                          <a:pt x="234" y="706"/>
                        </a:lnTo>
                        <a:lnTo>
                          <a:pt x="238" y="706"/>
                        </a:lnTo>
                        <a:lnTo>
                          <a:pt x="244" y="709"/>
                        </a:lnTo>
                        <a:lnTo>
                          <a:pt x="247" y="713"/>
                        </a:lnTo>
                        <a:lnTo>
                          <a:pt x="248" y="717"/>
                        </a:lnTo>
                        <a:lnTo>
                          <a:pt x="250" y="719"/>
                        </a:lnTo>
                        <a:lnTo>
                          <a:pt x="256" y="721"/>
                        </a:lnTo>
                        <a:lnTo>
                          <a:pt x="263" y="727"/>
                        </a:lnTo>
                        <a:lnTo>
                          <a:pt x="286" y="705"/>
                        </a:lnTo>
                        <a:lnTo>
                          <a:pt x="293" y="687"/>
                        </a:lnTo>
                        <a:lnTo>
                          <a:pt x="297" y="676"/>
                        </a:lnTo>
                        <a:lnTo>
                          <a:pt x="302" y="665"/>
                        </a:lnTo>
                        <a:lnTo>
                          <a:pt x="304" y="663"/>
                        </a:lnTo>
                        <a:lnTo>
                          <a:pt x="307" y="665"/>
                        </a:lnTo>
                        <a:lnTo>
                          <a:pt x="308" y="666"/>
                        </a:lnTo>
                        <a:lnTo>
                          <a:pt x="314" y="667"/>
                        </a:lnTo>
                        <a:lnTo>
                          <a:pt x="318" y="670"/>
                        </a:lnTo>
                        <a:lnTo>
                          <a:pt x="323" y="683"/>
                        </a:lnTo>
                        <a:lnTo>
                          <a:pt x="333" y="701"/>
                        </a:lnTo>
                        <a:lnTo>
                          <a:pt x="347" y="705"/>
                        </a:lnTo>
                        <a:lnTo>
                          <a:pt x="350" y="705"/>
                        </a:lnTo>
                        <a:lnTo>
                          <a:pt x="376" y="683"/>
                        </a:lnTo>
                        <a:lnTo>
                          <a:pt x="463" y="686"/>
                        </a:lnTo>
                        <a:lnTo>
                          <a:pt x="534" y="687"/>
                        </a:lnTo>
                        <a:lnTo>
                          <a:pt x="607" y="688"/>
                        </a:lnTo>
                        <a:lnTo>
                          <a:pt x="625" y="688"/>
                        </a:lnTo>
                        <a:lnTo>
                          <a:pt x="637" y="641"/>
                        </a:lnTo>
                        <a:lnTo>
                          <a:pt x="615" y="634"/>
                        </a:lnTo>
                        <a:lnTo>
                          <a:pt x="609" y="577"/>
                        </a:lnTo>
                        <a:lnTo>
                          <a:pt x="604" y="522"/>
                        </a:lnTo>
                        <a:lnTo>
                          <a:pt x="598" y="468"/>
                        </a:lnTo>
                        <a:lnTo>
                          <a:pt x="592" y="414"/>
                        </a:lnTo>
                        <a:lnTo>
                          <a:pt x="587" y="359"/>
                        </a:lnTo>
                        <a:lnTo>
                          <a:pt x="581" y="302"/>
                        </a:lnTo>
                        <a:lnTo>
                          <a:pt x="576" y="247"/>
                        </a:lnTo>
                        <a:lnTo>
                          <a:pt x="570" y="191"/>
                        </a:lnTo>
                        <a:lnTo>
                          <a:pt x="564" y="133"/>
                        </a:lnTo>
                        <a:lnTo>
                          <a:pt x="661" y="133"/>
                        </a:lnTo>
                        <a:lnTo>
                          <a:pt x="584" y="82"/>
                        </a:lnTo>
                        <a:lnTo>
                          <a:pt x="525" y="44"/>
                        </a:lnTo>
                        <a:lnTo>
                          <a:pt x="458" y="0"/>
                        </a:lnTo>
                        <a:lnTo>
                          <a:pt x="458" y="70"/>
                        </a:lnTo>
                        <a:lnTo>
                          <a:pt x="405" y="70"/>
                        </a:lnTo>
                        <a:lnTo>
                          <a:pt x="352" y="70"/>
                        </a:lnTo>
                        <a:lnTo>
                          <a:pt x="299" y="70"/>
                        </a:lnTo>
                        <a:lnTo>
                          <a:pt x="281" y="70"/>
                        </a:lnTo>
                        <a:lnTo>
                          <a:pt x="281" y="128"/>
                        </a:lnTo>
                        <a:lnTo>
                          <a:pt x="281" y="187"/>
                        </a:lnTo>
                        <a:lnTo>
                          <a:pt x="281" y="222"/>
                        </a:lnTo>
                        <a:lnTo>
                          <a:pt x="261" y="229"/>
                        </a:lnTo>
                        <a:lnTo>
                          <a:pt x="244" y="231"/>
                        </a:lnTo>
                        <a:lnTo>
                          <a:pt x="228" y="236"/>
                        </a:lnTo>
                        <a:lnTo>
                          <a:pt x="223" y="240"/>
                        </a:lnTo>
                        <a:lnTo>
                          <a:pt x="220" y="245"/>
                        </a:lnTo>
                        <a:lnTo>
                          <a:pt x="215" y="256"/>
                        </a:lnTo>
                        <a:lnTo>
                          <a:pt x="213" y="264"/>
                        </a:lnTo>
                        <a:lnTo>
                          <a:pt x="215" y="290"/>
                        </a:lnTo>
                        <a:lnTo>
                          <a:pt x="218" y="310"/>
                        </a:lnTo>
                        <a:lnTo>
                          <a:pt x="218" y="331"/>
                        </a:lnTo>
                        <a:lnTo>
                          <a:pt x="222" y="347"/>
                        </a:lnTo>
                        <a:lnTo>
                          <a:pt x="196" y="34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04" name="Freeform 203"/>
                  <p:cNvSpPr>
                    <a:spLocks noChangeAspect="1"/>
                  </p:cNvSpPr>
                  <p:nvPr/>
                </p:nvSpPr>
                <p:spPr bwMode="gray">
                  <a:xfrm>
                    <a:off x="4534693" y="3026122"/>
                    <a:ext cx="207963" cy="166688"/>
                  </a:xfrm>
                  <a:custGeom>
                    <a:avLst/>
                    <a:gdLst/>
                    <a:ahLst/>
                    <a:cxnLst>
                      <a:cxn ang="0">
                        <a:pos x="204" y="526"/>
                      </a:cxn>
                      <a:cxn ang="0">
                        <a:pos x="79" y="526"/>
                      </a:cxn>
                      <a:cxn ang="0">
                        <a:pos x="0" y="526"/>
                      </a:cxn>
                      <a:cxn ang="0">
                        <a:pos x="27" y="511"/>
                      </a:cxn>
                      <a:cxn ang="0">
                        <a:pos x="86" y="487"/>
                      </a:cxn>
                      <a:cxn ang="0">
                        <a:pos x="112" y="464"/>
                      </a:cxn>
                      <a:cxn ang="0">
                        <a:pos x="144" y="439"/>
                      </a:cxn>
                      <a:cxn ang="0">
                        <a:pos x="166" y="411"/>
                      </a:cxn>
                      <a:cxn ang="0">
                        <a:pos x="182" y="362"/>
                      </a:cxn>
                      <a:cxn ang="0">
                        <a:pos x="175" y="305"/>
                      </a:cxn>
                      <a:cxn ang="0">
                        <a:pos x="194" y="263"/>
                      </a:cxn>
                      <a:cxn ang="0">
                        <a:pos x="214" y="235"/>
                      </a:cxn>
                      <a:cxn ang="0">
                        <a:pos x="244" y="184"/>
                      </a:cxn>
                      <a:cxn ang="0">
                        <a:pos x="299" y="155"/>
                      </a:cxn>
                      <a:cxn ang="0">
                        <a:pos x="348" y="120"/>
                      </a:cxn>
                      <a:cxn ang="0">
                        <a:pos x="376" y="56"/>
                      </a:cxn>
                      <a:cxn ang="0">
                        <a:pos x="419" y="0"/>
                      </a:cxn>
                      <a:cxn ang="0">
                        <a:pos x="465" y="48"/>
                      </a:cxn>
                      <a:cxn ang="0">
                        <a:pos x="507" y="45"/>
                      </a:cxn>
                      <a:cxn ang="0">
                        <a:pos x="548" y="40"/>
                      </a:cxn>
                      <a:cxn ang="0">
                        <a:pos x="574" y="53"/>
                      </a:cxn>
                      <a:cxn ang="0">
                        <a:pos x="604" y="56"/>
                      </a:cxn>
                      <a:cxn ang="0">
                        <a:pos x="612" y="71"/>
                      </a:cxn>
                      <a:cxn ang="0">
                        <a:pos x="621" y="79"/>
                      </a:cxn>
                      <a:cxn ang="0">
                        <a:pos x="621" y="85"/>
                      </a:cxn>
                      <a:cxn ang="0">
                        <a:pos x="622" y="104"/>
                      </a:cxn>
                      <a:cxn ang="0">
                        <a:pos x="626" y="131"/>
                      </a:cxn>
                      <a:cxn ang="0">
                        <a:pos x="631" y="152"/>
                      </a:cxn>
                      <a:cxn ang="0">
                        <a:pos x="629" y="166"/>
                      </a:cxn>
                      <a:cxn ang="0">
                        <a:pos x="633" y="186"/>
                      </a:cxn>
                      <a:cxn ang="0">
                        <a:pos x="649" y="215"/>
                      </a:cxn>
                      <a:cxn ang="0">
                        <a:pos x="651" y="224"/>
                      </a:cxn>
                      <a:cxn ang="0">
                        <a:pos x="649" y="242"/>
                      </a:cxn>
                      <a:cxn ang="0">
                        <a:pos x="639" y="242"/>
                      </a:cxn>
                      <a:cxn ang="0">
                        <a:pos x="611" y="242"/>
                      </a:cxn>
                      <a:cxn ang="0">
                        <a:pos x="567" y="247"/>
                      </a:cxn>
                      <a:cxn ang="0">
                        <a:pos x="553" y="247"/>
                      </a:cxn>
                      <a:cxn ang="0">
                        <a:pos x="551" y="263"/>
                      </a:cxn>
                      <a:cxn ang="0">
                        <a:pos x="527" y="273"/>
                      </a:cxn>
                      <a:cxn ang="0">
                        <a:pos x="508" y="273"/>
                      </a:cxn>
                      <a:cxn ang="0">
                        <a:pos x="502" y="288"/>
                      </a:cxn>
                      <a:cxn ang="0">
                        <a:pos x="509" y="293"/>
                      </a:cxn>
                      <a:cxn ang="0">
                        <a:pos x="504" y="309"/>
                      </a:cxn>
                      <a:cxn ang="0">
                        <a:pos x="510" y="310"/>
                      </a:cxn>
                      <a:cxn ang="0">
                        <a:pos x="514" y="321"/>
                      </a:cxn>
                      <a:cxn ang="0">
                        <a:pos x="461" y="342"/>
                      </a:cxn>
                      <a:cxn ang="0">
                        <a:pos x="433" y="363"/>
                      </a:cxn>
                      <a:cxn ang="0">
                        <a:pos x="424" y="376"/>
                      </a:cxn>
                      <a:cxn ang="0">
                        <a:pos x="385" y="391"/>
                      </a:cxn>
                      <a:cxn ang="0">
                        <a:pos x="354" y="392"/>
                      </a:cxn>
                      <a:cxn ang="0">
                        <a:pos x="350" y="406"/>
                      </a:cxn>
                      <a:cxn ang="0">
                        <a:pos x="330" y="405"/>
                      </a:cxn>
                      <a:cxn ang="0">
                        <a:pos x="312" y="413"/>
                      </a:cxn>
                      <a:cxn ang="0">
                        <a:pos x="287" y="423"/>
                      </a:cxn>
                    </a:cxnLst>
                    <a:rect l="0" t="0" r="r" b="b"/>
                    <a:pathLst>
                      <a:path w="656" h="526">
                        <a:moveTo>
                          <a:pt x="240" y="457"/>
                        </a:moveTo>
                        <a:lnTo>
                          <a:pt x="240" y="526"/>
                        </a:lnTo>
                        <a:lnTo>
                          <a:pt x="204" y="526"/>
                        </a:lnTo>
                        <a:lnTo>
                          <a:pt x="161" y="526"/>
                        </a:lnTo>
                        <a:lnTo>
                          <a:pt x="120" y="526"/>
                        </a:lnTo>
                        <a:lnTo>
                          <a:pt x="79" y="526"/>
                        </a:lnTo>
                        <a:lnTo>
                          <a:pt x="43" y="526"/>
                        </a:lnTo>
                        <a:lnTo>
                          <a:pt x="9" y="526"/>
                        </a:lnTo>
                        <a:lnTo>
                          <a:pt x="0" y="526"/>
                        </a:lnTo>
                        <a:lnTo>
                          <a:pt x="5" y="515"/>
                        </a:lnTo>
                        <a:lnTo>
                          <a:pt x="14" y="511"/>
                        </a:lnTo>
                        <a:lnTo>
                          <a:pt x="27" y="511"/>
                        </a:lnTo>
                        <a:lnTo>
                          <a:pt x="46" y="507"/>
                        </a:lnTo>
                        <a:lnTo>
                          <a:pt x="77" y="495"/>
                        </a:lnTo>
                        <a:lnTo>
                          <a:pt x="86" y="487"/>
                        </a:lnTo>
                        <a:lnTo>
                          <a:pt x="97" y="475"/>
                        </a:lnTo>
                        <a:lnTo>
                          <a:pt x="101" y="472"/>
                        </a:lnTo>
                        <a:lnTo>
                          <a:pt x="112" y="464"/>
                        </a:lnTo>
                        <a:lnTo>
                          <a:pt x="129" y="456"/>
                        </a:lnTo>
                        <a:lnTo>
                          <a:pt x="140" y="445"/>
                        </a:lnTo>
                        <a:lnTo>
                          <a:pt x="144" y="439"/>
                        </a:lnTo>
                        <a:lnTo>
                          <a:pt x="149" y="437"/>
                        </a:lnTo>
                        <a:lnTo>
                          <a:pt x="154" y="433"/>
                        </a:lnTo>
                        <a:lnTo>
                          <a:pt x="166" y="411"/>
                        </a:lnTo>
                        <a:lnTo>
                          <a:pt x="182" y="384"/>
                        </a:lnTo>
                        <a:lnTo>
                          <a:pt x="183" y="379"/>
                        </a:lnTo>
                        <a:lnTo>
                          <a:pt x="182" y="362"/>
                        </a:lnTo>
                        <a:lnTo>
                          <a:pt x="172" y="343"/>
                        </a:lnTo>
                        <a:lnTo>
                          <a:pt x="175" y="332"/>
                        </a:lnTo>
                        <a:lnTo>
                          <a:pt x="175" y="305"/>
                        </a:lnTo>
                        <a:lnTo>
                          <a:pt x="177" y="297"/>
                        </a:lnTo>
                        <a:lnTo>
                          <a:pt x="194" y="267"/>
                        </a:lnTo>
                        <a:lnTo>
                          <a:pt x="194" y="263"/>
                        </a:lnTo>
                        <a:lnTo>
                          <a:pt x="207" y="256"/>
                        </a:lnTo>
                        <a:lnTo>
                          <a:pt x="204" y="258"/>
                        </a:lnTo>
                        <a:lnTo>
                          <a:pt x="214" y="235"/>
                        </a:lnTo>
                        <a:lnTo>
                          <a:pt x="213" y="224"/>
                        </a:lnTo>
                        <a:lnTo>
                          <a:pt x="235" y="198"/>
                        </a:lnTo>
                        <a:lnTo>
                          <a:pt x="244" y="184"/>
                        </a:lnTo>
                        <a:lnTo>
                          <a:pt x="253" y="175"/>
                        </a:lnTo>
                        <a:lnTo>
                          <a:pt x="271" y="166"/>
                        </a:lnTo>
                        <a:lnTo>
                          <a:pt x="299" y="155"/>
                        </a:lnTo>
                        <a:lnTo>
                          <a:pt x="314" y="148"/>
                        </a:lnTo>
                        <a:lnTo>
                          <a:pt x="337" y="132"/>
                        </a:lnTo>
                        <a:lnTo>
                          <a:pt x="348" y="120"/>
                        </a:lnTo>
                        <a:lnTo>
                          <a:pt x="354" y="102"/>
                        </a:lnTo>
                        <a:lnTo>
                          <a:pt x="365" y="89"/>
                        </a:lnTo>
                        <a:lnTo>
                          <a:pt x="376" y="56"/>
                        </a:lnTo>
                        <a:lnTo>
                          <a:pt x="392" y="12"/>
                        </a:lnTo>
                        <a:lnTo>
                          <a:pt x="398" y="7"/>
                        </a:lnTo>
                        <a:lnTo>
                          <a:pt x="419" y="0"/>
                        </a:lnTo>
                        <a:lnTo>
                          <a:pt x="429" y="18"/>
                        </a:lnTo>
                        <a:lnTo>
                          <a:pt x="443" y="32"/>
                        </a:lnTo>
                        <a:lnTo>
                          <a:pt x="465" y="48"/>
                        </a:lnTo>
                        <a:lnTo>
                          <a:pt x="475" y="51"/>
                        </a:lnTo>
                        <a:lnTo>
                          <a:pt x="499" y="42"/>
                        </a:lnTo>
                        <a:lnTo>
                          <a:pt x="507" y="45"/>
                        </a:lnTo>
                        <a:lnTo>
                          <a:pt x="525" y="45"/>
                        </a:lnTo>
                        <a:lnTo>
                          <a:pt x="541" y="43"/>
                        </a:lnTo>
                        <a:lnTo>
                          <a:pt x="548" y="40"/>
                        </a:lnTo>
                        <a:lnTo>
                          <a:pt x="557" y="45"/>
                        </a:lnTo>
                        <a:lnTo>
                          <a:pt x="564" y="51"/>
                        </a:lnTo>
                        <a:lnTo>
                          <a:pt x="574" y="53"/>
                        </a:lnTo>
                        <a:lnTo>
                          <a:pt x="580" y="53"/>
                        </a:lnTo>
                        <a:lnTo>
                          <a:pt x="585" y="52"/>
                        </a:lnTo>
                        <a:lnTo>
                          <a:pt x="604" y="56"/>
                        </a:lnTo>
                        <a:lnTo>
                          <a:pt x="604" y="61"/>
                        </a:lnTo>
                        <a:lnTo>
                          <a:pt x="606" y="66"/>
                        </a:lnTo>
                        <a:lnTo>
                          <a:pt x="612" y="71"/>
                        </a:lnTo>
                        <a:lnTo>
                          <a:pt x="613" y="73"/>
                        </a:lnTo>
                        <a:lnTo>
                          <a:pt x="617" y="78"/>
                        </a:lnTo>
                        <a:lnTo>
                          <a:pt x="621" y="79"/>
                        </a:lnTo>
                        <a:lnTo>
                          <a:pt x="623" y="83"/>
                        </a:lnTo>
                        <a:lnTo>
                          <a:pt x="622" y="85"/>
                        </a:lnTo>
                        <a:lnTo>
                          <a:pt x="621" y="85"/>
                        </a:lnTo>
                        <a:lnTo>
                          <a:pt x="620" y="88"/>
                        </a:lnTo>
                        <a:lnTo>
                          <a:pt x="626" y="96"/>
                        </a:lnTo>
                        <a:lnTo>
                          <a:pt x="622" y="104"/>
                        </a:lnTo>
                        <a:lnTo>
                          <a:pt x="624" y="111"/>
                        </a:lnTo>
                        <a:lnTo>
                          <a:pt x="627" y="122"/>
                        </a:lnTo>
                        <a:lnTo>
                          <a:pt x="626" y="131"/>
                        </a:lnTo>
                        <a:lnTo>
                          <a:pt x="626" y="141"/>
                        </a:lnTo>
                        <a:lnTo>
                          <a:pt x="623" y="144"/>
                        </a:lnTo>
                        <a:lnTo>
                          <a:pt x="631" y="152"/>
                        </a:lnTo>
                        <a:lnTo>
                          <a:pt x="631" y="156"/>
                        </a:lnTo>
                        <a:lnTo>
                          <a:pt x="631" y="160"/>
                        </a:lnTo>
                        <a:lnTo>
                          <a:pt x="629" y="166"/>
                        </a:lnTo>
                        <a:lnTo>
                          <a:pt x="628" y="171"/>
                        </a:lnTo>
                        <a:lnTo>
                          <a:pt x="631" y="179"/>
                        </a:lnTo>
                        <a:lnTo>
                          <a:pt x="633" y="186"/>
                        </a:lnTo>
                        <a:lnTo>
                          <a:pt x="633" y="192"/>
                        </a:lnTo>
                        <a:lnTo>
                          <a:pt x="640" y="207"/>
                        </a:lnTo>
                        <a:lnTo>
                          <a:pt x="649" y="215"/>
                        </a:lnTo>
                        <a:lnTo>
                          <a:pt x="656" y="220"/>
                        </a:lnTo>
                        <a:lnTo>
                          <a:pt x="656" y="222"/>
                        </a:lnTo>
                        <a:lnTo>
                          <a:pt x="651" y="224"/>
                        </a:lnTo>
                        <a:lnTo>
                          <a:pt x="648" y="231"/>
                        </a:lnTo>
                        <a:lnTo>
                          <a:pt x="647" y="238"/>
                        </a:lnTo>
                        <a:lnTo>
                          <a:pt x="649" y="242"/>
                        </a:lnTo>
                        <a:lnTo>
                          <a:pt x="649" y="245"/>
                        </a:lnTo>
                        <a:lnTo>
                          <a:pt x="647" y="246"/>
                        </a:lnTo>
                        <a:lnTo>
                          <a:pt x="639" y="242"/>
                        </a:lnTo>
                        <a:lnTo>
                          <a:pt x="627" y="242"/>
                        </a:lnTo>
                        <a:lnTo>
                          <a:pt x="616" y="241"/>
                        </a:lnTo>
                        <a:lnTo>
                          <a:pt x="611" y="242"/>
                        </a:lnTo>
                        <a:lnTo>
                          <a:pt x="580" y="242"/>
                        </a:lnTo>
                        <a:lnTo>
                          <a:pt x="570" y="245"/>
                        </a:lnTo>
                        <a:lnTo>
                          <a:pt x="567" y="247"/>
                        </a:lnTo>
                        <a:lnTo>
                          <a:pt x="563" y="249"/>
                        </a:lnTo>
                        <a:lnTo>
                          <a:pt x="556" y="246"/>
                        </a:lnTo>
                        <a:lnTo>
                          <a:pt x="553" y="247"/>
                        </a:lnTo>
                        <a:lnTo>
                          <a:pt x="551" y="252"/>
                        </a:lnTo>
                        <a:lnTo>
                          <a:pt x="552" y="257"/>
                        </a:lnTo>
                        <a:lnTo>
                          <a:pt x="551" y="263"/>
                        </a:lnTo>
                        <a:lnTo>
                          <a:pt x="548" y="266"/>
                        </a:lnTo>
                        <a:lnTo>
                          <a:pt x="535" y="272"/>
                        </a:lnTo>
                        <a:lnTo>
                          <a:pt x="527" y="273"/>
                        </a:lnTo>
                        <a:lnTo>
                          <a:pt x="520" y="274"/>
                        </a:lnTo>
                        <a:lnTo>
                          <a:pt x="513" y="273"/>
                        </a:lnTo>
                        <a:lnTo>
                          <a:pt x="508" y="273"/>
                        </a:lnTo>
                        <a:lnTo>
                          <a:pt x="503" y="277"/>
                        </a:lnTo>
                        <a:lnTo>
                          <a:pt x="502" y="282"/>
                        </a:lnTo>
                        <a:lnTo>
                          <a:pt x="502" y="288"/>
                        </a:lnTo>
                        <a:lnTo>
                          <a:pt x="503" y="290"/>
                        </a:lnTo>
                        <a:lnTo>
                          <a:pt x="508" y="290"/>
                        </a:lnTo>
                        <a:lnTo>
                          <a:pt x="509" y="293"/>
                        </a:lnTo>
                        <a:lnTo>
                          <a:pt x="504" y="298"/>
                        </a:lnTo>
                        <a:lnTo>
                          <a:pt x="503" y="309"/>
                        </a:lnTo>
                        <a:lnTo>
                          <a:pt x="504" y="309"/>
                        </a:lnTo>
                        <a:lnTo>
                          <a:pt x="507" y="308"/>
                        </a:lnTo>
                        <a:lnTo>
                          <a:pt x="509" y="308"/>
                        </a:lnTo>
                        <a:lnTo>
                          <a:pt x="510" y="310"/>
                        </a:lnTo>
                        <a:lnTo>
                          <a:pt x="515" y="314"/>
                        </a:lnTo>
                        <a:lnTo>
                          <a:pt x="516" y="317"/>
                        </a:lnTo>
                        <a:lnTo>
                          <a:pt x="514" y="321"/>
                        </a:lnTo>
                        <a:lnTo>
                          <a:pt x="493" y="325"/>
                        </a:lnTo>
                        <a:lnTo>
                          <a:pt x="467" y="342"/>
                        </a:lnTo>
                        <a:lnTo>
                          <a:pt x="461" y="342"/>
                        </a:lnTo>
                        <a:lnTo>
                          <a:pt x="446" y="348"/>
                        </a:lnTo>
                        <a:lnTo>
                          <a:pt x="436" y="355"/>
                        </a:lnTo>
                        <a:lnTo>
                          <a:pt x="433" y="363"/>
                        </a:lnTo>
                        <a:lnTo>
                          <a:pt x="433" y="365"/>
                        </a:lnTo>
                        <a:lnTo>
                          <a:pt x="430" y="371"/>
                        </a:lnTo>
                        <a:lnTo>
                          <a:pt x="424" y="376"/>
                        </a:lnTo>
                        <a:lnTo>
                          <a:pt x="418" y="381"/>
                        </a:lnTo>
                        <a:lnTo>
                          <a:pt x="401" y="389"/>
                        </a:lnTo>
                        <a:lnTo>
                          <a:pt x="385" y="391"/>
                        </a:lnTo>
                        <a:lnTo>
                          <a:pt x="376" y="391"/>
                        </a:lnTo>
                        <a:lnTo>
                          <a:pt x="371" y="394"/>
                        </a:lnTo>
                        <a:lnTo>
                          <a:pt x="354" y="392"/>
                        </a:lnTo>
                        <a:lnTo>
                          <a:pt x="353" y="396"/>
                        </a:lnTo>
                        <a:lnTo>
                          <a:pt x="353" y="405"/>
                        </a:lnTo>
                        <a:lnTo>
                          <a:pt x="350" y="406"/>
                        </a:lnTo>
                        <a:lnTo>
                          <a:pt x="342" y="406"/>
                        </a:lnTo>
                        <a:lnTo>
                          <a:pt x="337" y="403"/>
                        </a:lnTo>
                        <a:lnTo>
                          <a:pt x="330" y="405"/>
                        </a:lnTo>
                        <a:lnTo>
                          <a:pt x="323" y="403"/>
                        </a:lnTo>
                        <a:lnTo>
                          <a:pt x="319" y="407"/>
                        </a:lnTo>
                        <a:lnTo>
                          <a:pt x="312" y="413"/>
                        </a:lnTo>
                        <a:lnTo>
                          <a:pt x="306" y="417"/>
                        </a:lnTo>
                        <a:lnTo>
                          <a:pt x="299" y="423"/>
                        </a:lnTo>
                        <a:lnTo>
                          <a:pt x="287" y="423"/>
                        </a:lnTo>
                        <a:lnTo>
                          <a:pt x="266" y="437"/>
                        </a:lnTo>
                        <a:lnTo>
                          <a:pt x="240" y="45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05" name="Freeform 204"/>
                  <p:cNvSpPr>
                    <a:spLocks noChangeAspect="1"/>
                  </p:cNvSpPr>
                  <p:nvPr/>
                </p:nvSpPr>
                <p:spPr bwMode="gray">
                  <a:xfrm>
                    <a:off x="5474492" y="3484909"/>
                    <a:ext cx="177800" cy="234950"/>
                  </a:xfrm>
                  <a:custGeom>
                    <a:avLst/>
                    <a:gdLst/>
                    <a:ahLst/>
                    <a:cxnLst>
                      <a:cxn ang="0">
                        <a:pos x="6" y="708"/>
                      </a:cxn>
                      <a:cxn ang="0">
                        <a:pos x="0" y="604"/>
                      </a:cxn>
                      <a:cxn ang="0">
                        <a:pos x="3" y="496"/>
                      </a:cxn>
                      <a:cxn ang="0">
                        <a:pos x="48" y="437"/>
                      </a:cxn>
                      <a:cxn ang="0">
                        <a:pos x="102" y="414"/>
                      </a:cxn>
                      <a:cxn ang="0">
                        <a:pos x="148" y="384"/>
                      </a:cxn>
                      <a:cxn ang="0">
                        <a:pos x="302" y="297"/>
                      </a:cxn>
                      <a:cxn ang="0">
                        <a:pos x="384" y="212"/>
                      </a:cxn>
                      <a:cxn ang="0">
                        <a:pos x="166" y="154"/>
                      </a:cxn>
                      <a:cxn ang="0">
                        <a:pos x="132" y="122"/>
                      </a:cxn>
                      <a:cxn ang="0">
                        <a:pos x="119" y="107"/>
                      </a:cxn>
                      <a:cxn ang="0">
                        <a:pos x="103" y="88"/>
                      </a:cxn>
                      <a:cxn ang="0">
                        <a:pos x="103" y="55"/>
                      </a:cxn>
                      <a:cxn ang="0">
                        <a:pos x="120" y="25"/>
                      </a:cxn>
                      <a:cxn ang="0">
                        <a:pos x="130" y="29"/>
                      </a:cxn>
                      <a:cxn ang="0">
                        <a:pos x="151" y="57"/>
                      </a:cxn>
                      <a:cxn ang="0">
                        <a:pos x="186" y="84"/>
                      </a:cxn>
                      <a:cxn ang="0">
                        <a:pos x="222" y="77"/>
                      </a:cxn>
                      <a:cxn ang="0">
                        <a:pos x="248" y="64"/>
                      </a:cxn>
                      <a:cxn ang="0">
                        <a:pos x="258" y="57"/>
                      </a:cxn>
                      <a:cxn ang="0">
                        <a:pos x="269" y="61"/>
                      </a:cxn>
                      <a:cxn ang="0">
                        <a:pos x="291" y="67"/>
                      </a:cxn>
                      <a:cxn ang="0">
                        <a:pos x="317" y="61"/>
                      </a:cxn>
                      <a:cxn ang="0">
                        <a:pos x="336" y="48"/>
                      </a:cxn>
                      <a:cxn ang="0">
                        <a:pos x="365" y="46"/>
                      </a:cxn>
                      <a:cxn ang="0">
                        <a:pos x="393" y="43"/>
                      </a:cxn>
                      <a:cxn ang="0">
                        <a:pos x="417" y="33"/>
                      </a:cxn>
                      <a:cxn ang="0">
                        <a:pos x="451" y="28"/>
                      </a:cxn>
                      <a:cxn ang="0">
                        <a:pos x="473" y="25"/>
                      </a:cxn>
                      <a:cxn ang="0">
                        <a:pos x="501" y="17"/>
                      </a:cxn>
                      <a:cxn ang="0">
                        <a:pos x="527" y="0"/>
                      </a:cxn>
                      <a:cxn ang="0">
                        <a:pos x="555" y="7"/>
                      </a:cxn>
                      <a:cxn ang="0">
                        <a:pos x="555" y="19"/>
                      </a:cxn>
                      <a:cxn ang="0">
                        <a:pos x="548" y="41"/>
                      </a:cxn>
                      <a:cxn ang="0">
                        <a:pos x="552" y="59"/>
                      </a:cxn>
                      <a:cxn ang="0">
                        <a:pos x="551" y="78"/>
                      </a:cxn>
                      <a:cxn ang="0">
                        <a:pos x="551" y="84"/>
                      </a:cxn>
                      <a:cxn ang="0">
                        <a:pos x="556" y="84"/>
                      </a:cxn>
                      <a:cxn ang="0">
                        <a:pos x="560" y="91"/>
                      </a:cxn>
                      <a:cxn ang="0">
                        <a:pos x="545" y="88"/>
                      </a:cxn>
                      <a:cxn ang="0">
                        <a:pos x="539" y="99"/>
                      </a:cxn>
                      <a:cxn ang="0">
                        <a:pos x="530" y="145"/>
                      </a:cxn>
                      <a:cxn ang="0">
                        <a:pos x="518" y="164"/>
                      </a:cxn>
                      <a:cxn ang="0">
                        <a:pos x="497" y="202"/>
                      </a:cxn>
                      <a:cxn ang="0">
                        <a:pos x="485" y="215"/>
                      </a:cxn>
                      <a:cxn ang="0">
                        <a:pos x="479" y="237"/>
                      </a:cxn>
                      <a:cxn ang="0">
                        <a:pos x="444" y="303"/>
                      </a:cxn>
                      <a:cxn ang="0">
                        <a:pos x="422" y="351"/>
                      </a:cxn>
                      <a:cxn ang="0">
                        <a:pos x="414" y="358"/>
                      </a:cxn>
                      <a:cxn ang="0">
                        <a:pos x="389" y="389"/>
                      </a:cxn>
                      <a:cxn ang="0">
                        <a:pos x="382" y="405"/>
                      </a:cxn>
                      <a:cxn ang="0">
                        <a:pos x="363" y="432"/>
                      </a:cxn>
                      <a:cxn ang="0">
                        <a:pos x="334" y="461"/>
                      </a:cxn>
                      <a:cxn ang="0">
                        <a:pos x="297" y="492"/>
                      </a:cxn>
                      <a:cxn ang="0">
                        <a:pos x="277" y="520"/>
                      </a:cxn>
                      <a:cxn ang="0">
                        <a:pos x="243" y="545"/>
                      </a:cxn>
                      <a:cxn ang="0">
                        <a:pos x="216" y="554"/>
                      </a:cxn>
                      <a:cxn ang="0">
                        <a:pos x="120" y="640"/>
                      </a:cxn>
                      <a:cxn ang="0">
                        <a:pos x="91" y="663"/>
                      </a:cxn>
                      <a:cxn ang="0">
                        <a:pos x="87" y="665"/>
                      </a:cxn>
                      <a:cxn ang="0">
                        <a:pos x="83" y="674"/>
                      </a:cxn>
                      <a:cxn ang="0">
                        <a:pos x="61" y="705"/>
                      </a:cxn>
                      <a:cxn ang="0">
                        <a:pos x="32" y="739"/>
                      </a:cxn>
                    </a:cxnLst>
                    <a:rect l="0" t="0" r="r" b="b"/>
                    <a:pathLst>
                      <a:path w="561" h="740">
                        <a:moveTo>
                          <a:pt x="30" y="740"/>
                        </a:moveTo>
                        <a:lnTo>
                          <a:pt x="29" y="737"/>
                        </a:lnTo>
                        <a:lnTo>
                          <a:pt x="6" y="708"/>
                        </a:lnTo>
                        <a:lnTo>
                          <a:pt x="0" y="700"/>
                        </a:lnTo>
                        <a:lnTo>
                          <a:pt x="0" y="657"/>
                        </a:lnTo>
                        <a:lnTo>
                          <a:pt x="0" y="604"/>
                        </a:lnTo>
                        <a:lnTo>
                          <a:pt x="0" y="551"/>
                        </a:lnTo>
                        <a:lnTo>
                          <a:pt x="0" y="498"/>
                        </a:lnTo>
                        <a:lnTo>
                          <a:pt x="3" y="496"/>
                        </a:lnTo>
                        <a:lnTo>
                          <a:pt x="25" y="474"/>
                        </a:lnTo>
                        <a:lnTo>
                          <a:pt x="46" y="442"/>
                        </a:lnTo>
                        <a:lnTo>
                          <a:pt x="48" y="437"/>
                        </a:lnTo>
                        <a:lnTo>
                          <a:pt x="51" y="433"/>
                        </a:lnTo>
                        <a:lnTo>
                          <a:pt x="66" y="426"/>
                        </a:lnTo>
                        <a:lnTo>
                          <a:pt x="102" y="414"/>
                        </a:lnTo>
                        <a:lnTo>
                          <a:pt x="114" y="401"/>
                        </a:lnTo>
                        <a:lnTo>
                          <a:pt x="127" y="393"/>
                        </a:lnTo>
                        <a:lnTo>
                          <a:pt x="148" y="384"/>
                        </a:lnTo>
                        <a:lnTo>
                          <a:pt x="157" y="379"/>
                        </a:lnTo>
                        <a:lnTo>
                          <a:pt x="221" y="379"/>
                        </a:lnTo>
                        <a:lnTo>
                          <a:pt x="302" y="297"/>
                        </a:lnTo>
                        <a:lnTo>
                          <a:pt x="373" y="227"/>
                        </a:lnTo>
                        <a:lnTo>
                          <a:pt x="383" y="215"/>
                        </a:lnTo>
                        <a:lnTo>
                          <a:pt x="384" y="212"/>
                        </a:lnTo>
                        <a:lnTo>
                          <a:pt x="331" y="213"/>
                        </a:lnTo>
                        <a:lnTo>
                          <a:pt x="244" y="181"/>
                        </a:lnTo>
                        <a:lnTo>
                          <a:pt x="166" y="154"/>
                        </a:lnTo>
                        <a:lnTo>
                          <a:pt x="159" y="147"/>
                        </a:lnTo>
                        <a:lnTo>
                          <a:pt x="140" y="132"/>
                        </a:lnTo>
                        <a:lnTo>
                          <a:pt x="132" y="122"/>
                        </a:lnTo>
                        <a:lnTo>
                          <a:pt x="126" y="116"/>
                        </a:lnTo>
                        <a:lnTo>
                          <a:pt x="124" y="110"/>
                        </a:lnTo>
                        <a:lnTo>
                          <a:pt x="119" y="107"/>
                        </a:lnTo>
                        <a:lnTo>
                          <a:pt x="113" y="100"/>
                        </a:lnTo>
                        <a:lnTo>
                          <a:pt x="110" y="95"/>
                        </a:lnTo>
                        <a:lnTo>
                          <a:pt x="103" y="88"/>
                        </a:lnTo>
                        <a:lnTo>
                          <a:pt x="98" y="65"/>
                        </a:lnTo>
                        <a:lnTo>
                          <a:pt x="99" y="60"/>
                        </a:lnTo>
                        <a:lnTo>
                          <a:pt x="103" y="55"/>
                        </a:lnTo>
                        <a:lnTo>
                          <a:pt x="105" y="49"/>
                        </a:lnTo>
                        <a:lnTo>
                          <a:pt x="115" y="37"/>
                        </a:lnTo>
                        <a:lnTo>
                          <a:pt x="120" y="25"/>
                        </a:lnTo>
                        <a:lnTo>
                          <a:pt x="123" y="23"/>
                        </a:lnTo>
                        <a:lnTo>
                          <a:pt x="125" y="27"/>
                        </a:lnTo>
                        <a:lnTo>
                          <a:pt x="130" y="29"/>
                        </a:lnTo>
                        <a:lnTo>
                          <a:pt x="135" y="38"/>
                        </a:lnTo>
                        <a:lnTo>
                          <a:pt x="140" y="41"/>
                        </a:lnTo>
                        <a:lnTo>
                          <a:pt x="151" y="57"/>
                        </a:lnTo>
                        <a:lnTo>
                          <a:pt x="167" y="73"/>
                        </a:lnTo>
                        <a:lnTo>
                          <a:pt x="179" y="82"/>
                        </a:lnTo>
                        <a:lnTo>
                          <a:pt x="186" y="84"/>
                        </a:lnTo>
                        <a:lnTo>
                          <a:pt x="193" y="82"/>
                        </a:lnTo>
                        <a:lnTo>
                          <a:pt x="215" y="83"/>
                        </a:lnTo>
                        <a:lnTo>
                          <a:pt x="222" y="77"/>
                        </a:lnTo>
                        <a:lnTo>
                          <a:pt x="231" y="72"/>
                        </a:lnTo>
                        <a:lnTo>
                          <a:pt x="238" y="70"/>
                        </a:lnTo>
                        <a:lnTo>
                          <a:pt x="248" y="64"/>
                        </a:lnTo>
                        <a:lnTo>
                          <a:pt x="253" y="62"/>
                        </a:lnTo>
                        <a:lnTo>
                          <a:pt x="255" y="60"/>
                        </a:lnTo>
                        <a:lnTo>
                          <a:pt x="258" y="57"/>
                        </a:lnTo>
                        <a:lnTo>
                          <a:pt x="260" y="57"/>
                        </a:lnTo>
                        <a:lnTo>
                          <a:pt x="265" y="61"/>
                        </a:lnTo>
                        <a:lnTo>
                          <a:pt x="269" y="61"/>
                        </a:lnTo>
                        <a:lnTo>
                          <a:pt x="271" y="62"/>
                        </a:lnTo>
                        <a:lnTo>
                          <a:pt x="283" y="61"/>
                        </a:lnTo>
                        <a:lnTo>
                          <a:pt x="291" y="67"/>
                        </a:lnTo>
                        <a:lnTo>
                          <a:pt x="302" y="67"/>
                        </a:lnTo>
                        <a:lnTo>
                          <a:pt x="312" y="65"/>
                        </a:lnTo>
                        <a:lnTo>
                          <a:pt x="317" y="61"/>
                        </a:lnTo>
                        <a:lnTo>
                          <a:pt x="322" y="56"/>
                        </a:lnTo>
                        <a:lnTo>
                          <a:pt x="331" y="54"/>
                        </a:lnTo>
                        <a:lnTo>
                          <a:pt x="336" y="48"/>
                        </a:lnTo>
                        <a:lnTo>
                          <a:pt x="342" y="44"/>
                        </a:lnTo>
                        <a:lnTo>
                          <a:pt x="353" y="41"/>
                        </a:lnTo>
                        <a:lnTo>
                          <a:pt x="365" y="46"/>
                        </a:lnTo>
                        <a:lnTo>
                          <a:pt x="372" y="45"/>
                        </a:lnTo>
                        <a:lnTo>
                          <a:pt x="382" y="44"/>
                        </a:lnTo>
                        <a:lnTo>
                          <a:pt x="393" y="43"/>
                        </a:lnTo>
                        <a:lnTo>
                          <a:pt x="398" y="41"/>
                        </a:lnTo>
                        <a:lnTo>
                          <a:pt x="411" y="33"/>
                        </a:lnTo>
                        <a:lnTo>
                          <a:pt x="417" y="33"/>
                        </a:lnTo>
                        <a:lnTo>
                          <a:pt x="430" y="37"/>
                        </a:lnTo>
                        <a:lnTo>
                          <a:pt x="447" y="29"/>
                        </a:lnTo>
                        <a:lnTo>
                          <a:pt x="451" y="28"/>
                        </a:lnTo>
                        <a:lnTo>
                          <a:pt x="458" y="29"/>
                        </a:lnTo>
                        <a:lnTo>
                          <a:pt x="462" y="24"/>
                        </a:lnTo>
                        <a:lnTo>
                          <a:pt x="473" y="25"/>
                        </a:lnTo>
                        <a:lnTo>
                          <a:pt x="481" y="24"/>
                        </a:lnTo>
                        <a:lnTo>
                          <a:pt x="496" y="21"/>
                        </a:lnTo>
                        <a:lnTo>
                          <a:pt x="501" y="17"/>
                        </a:lnTo>
                        <a:lnTo>
                          <a:pt x="514" y="12"/>
                        </a:lnTo>
                        <a:lnTo>
                          <a:pt x="518" y="2"/>
                        </a:lnTo>
                        <a:lnTo>
                          <a:pt x="527" y="0"/>
                        </a:lnTo>
                        <a:lnTo>
                          <a:pt x="535" y="0"/>
                        </a:lnTo>
                        <a:lnTo>
                          <a:pt x="546" y="7"/>
                        </a:lnTo>
                        <a:lnTo>
                          <a:pt x="555" y="7"/>
                        </a:lnTo>
                        <a:lnTo>
                          <a:pt x="556" y="8"/>
                        </a:lnTo>
                        <a:lnTo>
                          <a:pt x="555" y="14"/>
                        </a:lnTo>
                        <a:lnTo>
                          <a:pt x="555" y="19"/>
                        </a:lnTo>
                        <a:lnTo>
                          <a:pt x="549" y="27"/>
                        </a:lnTo>
                        <a:lnTo>
                          <a:pt x="548" y="33"/>
                        </a:lnTo>
                        <a:lnTo>
                          <a:pt x="548" y="41"/>
                        </a:lnTo>
                        <a:lnTo>
                          <a:pt x="554" y="46"/>
                        </a:lnTo>
                        <a:lnTo>
                          <a:pt x="551" y="52"/>
                        </a:lnTo>
                        <a:lnTo>
                          <a:pt x="552" y="59"/>
                        </a:lnTo>
                        <a:lnTo>
                          <a:pt x="551" y="66"/>
                        </a:lnTo>
                        <a:lnTo>
                          <a:pt x="552" y="75"/>
                        </a:lnTo>
                        <a:lnTo>
                          <a:pt x="551" y="78"/>
                        </a:lnTo>
                        <a:lnTo>
                          <a:pt x="544" y="83"/>
                        </a:lnTo>
                        <a:lnTo>
                          <a:pt x="545" y="86"/>
                        </a:lnTo>
                        <a:lnTo>
                          <a:pt x="551" y="84"/>
                        </a:lnTo>
                        <a:lnTo>
                          <a:pt x="552" y="82"/>
                        </a:lnTo>
                        <a:lnTo>
                          <a:pt x="554" y="82"/>
                        </a:lnTo>
                        <a:lnTo>
                          <a:pt x="556" y="84"/>
                        </a:lnTo>
                        <a:lnTo>
                          <a:pt x="561" y="86"/>
                        </a:lnTo>
                        <a:lnTo>
                          <a:pt x="561" y="89"/>
                        </a:lnTo>
                        <a:lnTo>
                          <a:pt x="560" y="91"/>
                        </a:lnTo>
                        <a:lnTo>
                          <a:pt x="559" y="91"/>
                        </a:lnTo>
                        <a:lnTo>
                          <a:pt x="552" y="88"/>
                        </a:lnTo>
                        <a:lnTo>
                          <a:pt x="545" y="88"/>
                        </a:lnTo>
                        <a:lnTo>
                          <a:pt x="540" y="91"/>
                        </a:lnTo>
                        <a:lnTo>
                          <a:pt x="539" y="92"/>
                        </a:lnTo>
                        <a:lnTo>
                          <a:pt x="539" y="99"/>
                        </a:lnTo>
                        <a:lnTo>
                          <a:pt x="533" y="125"/>
                        </a:lnTo>
                        <a:lnTo>
                          <a:pt x="533" y="141"/>
                        </a:lnTo>
                        <a:lnTo>
                          <a:pt x="530" y="145"/>
                        </a:lnTo>
                        <a:lnTo>
                          <a:pt x="528" y="156"/>
                        </a:lnTo>
                        <a:lnTo>
                          <a:pt x="524" y="159"/>
                        </a:lnTo>
                        <a:lnTo>
                          <a:pt x="518" y="164"/>
                        </a:lnTo>
                        <a:lnTo>
                          <a:pt x="511" y="181"/>
                        </a:lnTo>
                        <a:lnTo>
                          <a:pt x="502" y="190"/>
                        </a:lnTo>
                        <a:lnTo>
                          <a:pt x="497" y="202"/>
                        </a:lnTo>
                        <a:lnTo>
                          <a:pt x="497" y="204"/>
                        </a:lnTo>
                        <a:lnTo>
                          <a:pt x="492" y="207"/>
                        </a:lnTo>
                        <a:lnTo>
                          <a:pt x="485" y="215"/>
                        </a:lnTo>
                        <a:lnTo>
                          <a:pt x="482" y="220"/>
                        </a:lnTo>
                        <a:lnTo>
                          <a:pt x="480" y="226"/>
                        </a:lnTo>
                        <a:lnTo>
                          <a:pt x="479" y="237"/>
                        </a:lnTo>
                        <a:lnTo>
                          <a:pt x="462" y="271"/>
                        </a:lnTo>
                        <a:lnTo>
                          <a:pt x="447" y="296"/>
                        </a:lnTo>
                        <a:lnTo>
                          <a:pt x="444" y="303"/>
                        </a:lnTo>
                        <a:lnTo>
                          <a:pt x="438" y="325"/>
                        </a:lnTo>
                        <a:lnTo>
                          <a:pt x="431" y="344"/>
                        </a:lnTo>
                        <a:lnTo>
                          <a:pt x="422" y="351"/>
                        </a:lnTo>
                        <a:lnTo>
                          <a:pt x="419" y="353"/>
                        </a:lnTo>
                        <a:lnTo>
                          <a:pt x="416" y="357"/>
                        </a:lnTo>
                        <a:lnTo>
                          <a:pt x="414" y="358"/>
                        </a:lnTo>
                        <a:lnTo>
                          <a:pt x="409" y="363"/>
                        </a:lnTo>
                        <a:lnTo>
                          <a:pt x="394" y="378"/>
                        </a:lnTo>
                        <a:lnTo>
                          <a:pt x="389" y="389"/>
                        </a:lnTo>
                        <a:lnTo>
                          <a:pt x="389" y="390"/>
                        </a:lnTo>
                        <a:lnTo>
                          <a:pt x="388" y="395"/>
                        </a:lnTo>
                        <a:lnTo>
                          <a:pt x="382" y="405"/>
                        </a:lnTo>
                        <a:lnTo>
                          <a:pt x="373" y="420"/>
                        </a:lnTo>
                        <a:lnTo>
                          <a:pt x="362" y="432"/>
                        </a:lnTo>
                        <a:lnTo>
                          <a:pt x="363" y="432"/>
                        </a:lnTo>
                        <a:lnTo>
                          <a:pt x="352" y="442"/>
                        </a:lnTo>
                        <a:lnTo>
                          <a:pt x="340" y="453"/>
                        </a:lnTo>
                        <a:lnTo>
                          <a:pt x="334" y="461"/>
                        </a:lnTo>
                        <a:lnTo>
                          <a:pt x="323" y="474"/>
                        </a:lnTo>
                        <a:lnTo>
                          <a:pt x="306" y="486"/>
                        </a:lnTo>
                        <a:lnTo>
                          <a:pt x="297" y="492"/>
                        </a:lnTo>
                        <a:lnTo>
                          <a:pt x="297" y="495"/>
                        </a:lnTo>
                        <a:lnTo>
                          <a:pt x="290" y="506"/>
                        </a:lnTo>
                        <a:lnTo>
                          <a:pt x="277" y="520"/>
                        </a:lnTo>
                        <a:lnTo>
                          <a:pt x="264" y="532"/>
                        </a:lnTo>
                        <a:lnTo>
                          <a:pt x="249" y="541"/>
                        </a:lnTo>
                        <a:lnTo>
                          <a:pt x="243" y="545"/>
                        </a:lnTo>
                        <a:lnTo>
                          <a:pt x="231" y="549"/>
                        </a:lnTo>
                        <a:lnTo>
                          <a:pt x="223" y="550"/>
                        </a:lnTo>
                        <a:lnTo>
                          <a:pt x="216" y="554"/>
                        </a:lnTo>
                        <a:lnTo>
                          <a:pt x="193" y="572"/>
                        </a:lnTo>
                        <a:lnTo>
                          <a:pt x="139" y="620"/>
                        </a:lnTo>
                        <a:lnTo>
                          <a:pt x="120" y="640"/>
                        </a:lnTo>
                        <a:lnTo>
                          <a:pt x="113" y="648"/>
                        </a:lnTo>
                        <a:lnTo>
                          <a:pt x="103" y="659"/>
                        </a:lnTo>
                        <a:lnTo>
                          <a:pt x="91" y="663"/>
                        </a:lnTo>
                        <a:lnTo>
                          <a:pt x="87" y="660"/>
                        </a:lnTo>
                        <a:lnTo>
                          <a:pt x="84" y="665"/>
                        </a:lnTo>
                        <a:lnTo>
                          <a:pt x="87" y="665"/>
                        </a:lnTo>
                        <a:lnTo>
                          <a:pt x="88" y="669"/>
                        </a:lnTo>
                        <a:lnTo>
                          <a:pt x="87" y="672"/>
                        </a:lnTo>
                        <a:lnTo>
                          <a:pt x="83" y="674"/>
                        </a:lnTo>
                        <a:lnTo>
                          <a:pt x="81" y="681"/>
                        </a:lnTo>
                        <a:lnTo>
                          <a:pt x="75" y="691"/>
                        </a:lnTo>
                        <a:lnTo>
                          <a:pt x="61" y="705"/>
                        </a:lnTo>
                        <a:lnTo>
                          <a:pt x="50" y="718"/>
                        </a:lnTo>
                        <a:lnTo>
                          <a:pt x="37" y="730"/>
                        </a:lnTo>
                        <a:lnTo>
                          <a:pt x="32" y="739"/>
                        </a:lnTo>
                        <a:lnTo>
                          <a:pt x="30" y="74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06" name="Freeform 205"/>
                  <p:cNvSpPr>
                    <a:spLocks noChangeAspect="1"/>
                  </p:cNvSpPr>
                  <p:nvPr/>
                </p:nvSpPr>
                <p:spPr bwMode="gray">
                  <a:xfrm>
                    <a:off x="4761706" y="3272184"/>
                    <a:ext cx="276225" cy="215900"/>
                  </a:xfrm>
                  <a:custGeom>
                    <a:avLst/>
                    <a:gdLst/>
                    <a:ahLst/>
                    <a:cxnLst>
                      <a:cxn ang="0">
                        <a:pos x="222" y="381"/>
                      </a:cxn>
                      <a:cxn ang="0">
                        <a:pos x="209" y="442"/>
                      </a:cxn>
                      <a:cxn ang="0">
                        <a:pos x="192" y="463"/>
                      </a:cxn>
                      <a:cxn ang="0">
                        <a:pos x="186" y="474"/>
                      </a:cxn>
                      <a:cxn ang="0">
                        <a:pos x="160" y="475"/>
                      </a:cxn>
                      <a:cxn ang="0">
                        <a:pos x="42" y="495"/>
                      </a:cxn>
                      <a:cxn ang="0">
                        <a:pos x="3" y="511"/>
                      </a:cxn>
                      <a:cxn ang="0">
                        <a:pos x="11" y="532"/>
                      </a:cxn>
                      <a:cxn ang="0">
                        <a:pos x="15" y="550"/>
                      </a:cxn>
                      <a:cxn ang="0">
                        <a:pos x="49" y="588"/>
                      </a:cxn>
                      <a:cxn ang="0">
                        <a:pos x="70" y="622"/>
                      </a:cxn>
                      <a:cxn ang="0">
                        <a:pos x="92" y="629"/>
                      </a:cxn>
                      <a:cxn ang="0">
                        <a:pos x="106" y="622"/>
                      </a:cxn>
                      <a:cxn ang="0">
                        <a:pos x="119" y="637"/>
                      </a:cxn>
                      <a:cxn ang="0">
                        <a:pos x="109" y="641"/>
                      </a:cxn>
                      <a:cxn ang="0">
                        <a:pos x="116" y="656"/>
                      </a:cxn>
                      <a:cxn ang="0">
                        <a:pos x="127" y="653"/>
                      </a:cxn>
                      <a:cxn ang="0">
                        <a:pos x="143" y="645"/>
                      </a:cxn>
                      <a:cxn ang="0">
                        <a:pos x="165" y="653"/>
                      </a:cxn>
                      <a:cxn ang="0">
                        <a:pos x="193" y="678"/>
                      </a:cxn>
                      <a:cxn ang="0">
                        <a:pos x="193" y="637"/>
                      </a:cxn>
                      <a:cxn ang="0">
                        <a:pos x="206" y="624"/>
                      </a:cxn>
                      <a:cxn ang="0">
                        <a:pos x="221" y="586"/>
                      </a:cxn>
                      <a:cxn ang="0">
                        <a:pos x="259" y="565"/>
                      </a:cxn>
                      <a:cxn ang="0">
                        <a:pos x="291" y="561"/>
                      </a:cxn>
                      <a:cxn ang="0">
                        <a:pos x="365" y="602"/>
                      </a:cxn>
                      <a:cxn ang="0">
                        <a:pos x="386" y="609"/>
                      </a:cxn>
                      <a:cxn ang="0">
                        <a:pos x="418" y="588"/>
                      </a:cxn>
                      <a:cxn ang="0">
                        <a:pos x="471" y="613"/>
                      </a:cxn>
                      <a:cxn ang="0">
                        <a:pos x="519" y="618"/>
                      </a:cxn>
                      <a:cxn ang="0">
                        <a:pos x="559" y="588"/>
                      </a:cxn>
                      <a:cxn ang="0">
                        <a:pos x="613" y="587"/>
                      </a:cxn>
                      <a:cxn ang="0">
                        <a:pos x="647" y="591"/>
                      </a:cxn>
                      <a:cxn ang="0">
                        <a:pos x="672" y="597"/>
                      </a:cxn>
                      <a:cxn ang="0">
                        <a:pos x="688" y="582"/>
                      </a:cxn>
                      <a:cxn ang="0">
                        <a:pos x="708" y="576"/>
                      </a:cxn>
                      <a:cxn ang="0">
                        <a:pos x="718" y="561"/>
                      </a:cxn>
                      <a:cxn ang="0">
                        <a:pos x="709" y="545"/>
                      </a:cxn>
                      <a:cxn ang="0">
                        <a:pos x="725" y="533"/>
                      </a:cxn>
                      <a:cxn ang="0">
                        <a:pos x="732" y="515"/>
                      </a:cxn>
                      <a:cxn ang="0">
                        <a:pos x="746" y="501"/>
                      </a:cxn>
                      <a:cxn ang="0">
                        <a:pos x="838" y="386"/>
                      </a:cxn>
                      <a:cxn ang="0">
                        <a:pos x="872" y="184"/>
                      </a:cxn>
                      <a:cxn ang="0">
                        <a:pos x="837" y="160"/>
                      </a:cxn>
                      <a:cxn ang="0">
                        <a:pos x="826" y="135"/>
                      </a:cxn>
                      <a:cxn ang="0">
                        <a:pos x="818" y="117"/>
                      </a:cxn>
                      <a:cxn ang="0">
                        <a:pos x="795" y="26"/>
                      </a:cxn>
                      <a:cxn ang="0">
                        <a:pos x="773" y="11"/>
                      </a:cxn>
                      <a:cxn ang="0">
                        <a:pos x="720" y="1"/>
                      </a:cxn>
                      <a:cxn ang="0">
                        <a:pos x="643" y="1"/>
                      </a:cxn>
                      <a:cxn ang="0">
                        <a:pos x="568" y="53"/>
                      </a:cxn>
                      <a:cxn ang="0">
                        <a:pos x="437" y="145"/>
                      </a:cxn>
                      <a:cxn ang="0">
                        <a:pos x="307" y="236"/>
                      </a:cxn>
                      <a:cxn ang="0">
                        <a:pos x="221" y="257"/>
                      </a:cxn>
                      <a:cxn ang="0">
                        <a:pos x="222" y="271"/>
                      </a:cxn>
                    </a:cxnLst>
                    <a:rect l="0" t="0" r="r" b="b"/>
                    <a:pathLst>
                      <a:path w="872" h="678">
                        <a:moveTo>
                          <a:pt x="222" y="271"/>
                        </a:moveTo>
                        <a:lnTo>
                          <a:pt x="222" y="327"/>
                        </a:lnTo>
                        <a:lnTo>
                          <a:pt x="222" y="381"/>
                        </a:lnTo>
                        <a:lnTo>
                          <a:pt x="222" y="435"/>
                        </a:lnTo>
                        <a:lnTo>
                          <a:pt x="219" y="436"/>
                        </a:lnTo>
                        <a:lnTo>
                          <a:pt x="209" y="442"/>
                        </a:lnTo>
                        <a:lnTo>
                          <a:pt x="205" y="448"/>
                        </a:lnTo>
                        <a:lnTo>
                          <a:pt x="204" y="456"/>
                        </a:lnTo>
                        <a:lnTo>
                          <a:pt x="192" y="463"/>
                        </a:lnTo>
                        <a:lnTo>
                          <a:pt x="188" y="466"/>
                        </a:lnTo>
                        <a:lnTo>
                          <a:pt x="186" y="469"/>
                        </a:lnTo>
                        <a:lnTo>
                          <a:pt x="186" y="474"/>
                        </a:lnTo>
                        <a:lnTo>
                          <a:pt x="173" y="473"/>
                        </a:lnTo>
                        <a:lnTo>
                          <a:pt x="160" y="472"/>
                        </a:lnTo>
                        <a:lnTo>
                          <a:pt x="160" y="475"/>
                        </a:lnTo>
                        <a:lnTo>
                          <a:pt x="155" y="474"/>
                        </a:lnTo>
                        <a:lnTo>
                          <a:pt x="66" y="475"/>
                        </a:lnTo>
                        <a:lnTo>
                          <a:pt x="42" y="495"/>
                        </a:lnTo>
                        <a:lnTo>
                          <a:pt x="5" y="495"/>
                        </a:lnTo>
                        <a:lnTo>
                          <a:pt x="4" y="499"/>
                        </a:lnTo>
                        <a:lnTo>
                          <a:pt x="3" y="511"/>
                        </a:lnTo>
                        <a:lnTo>
                          <a:pt x="0" y="521"/>
                        </a:lnTo>
                        <a:lnTo>
                          <a:pt x="1" y="523"/>
                        </a:lnTo>
                        <a:lnTo>
                          <a:pt x="11" y="532"/>
                        </a:lnTo>
                        <a:lnTo>
                          <a:pt x="12" y="534"/>
                        </a:lnTo>
                        <a:lnTo>
                          <a:pt x="11" y="543"/>
                        </a:lnTo>
                        <a:lnTo>
                          <a:pt x="15" y="550"/>
                        </a:lnTo>
                        <a:lnTo>
                          <a:pt x="27" y="565"/>
                        </a:lnTo>
                        <a:lnTo>
                          <a:pt x="44" y="579"/>
                        </a:lnTo>
                        <a:lnTo>
                          <a:pt x="49" y="588"/>
                        </a:lnTo>
                        <a:lnTo>
                          <a:pt x="55" y="603"/>
                        </a:lnTo>
                        <a:lnTo>
                          <a:pt x="59" y="609"/>
                        </a:lnTo>
                        <a:lnTo>
                          <a:pt x="70" y="622"/>
                        </a:lnTo>
                        <a:lnTo>
                          <a:pt x="78" y="626"/>
                        </a:lnTo>
                        <a:lnTo>
                          <a:pt x="89" y="629"/>
                        </a:lnTo>
                        <a:lnTo>
                          <a:pt x="92" y="629"/>
                        </a:lnTo>
                        <a:lnTo>
                          <a:pt x="97" y="628"/>
                        </a:lnTo>
                        <a:lnTo>
                          <a:pt x="102" y="623"/>
                        </a:lnTo>
                        <a:lnTo>
                          <a:pt x="106" y="622"/>
                        </a:lnTo>
                        <a:lnTo>
                          <a:pt x="112" y="625"/>
                        </a:lnTo>
                        <a:lnTo>
                          <a:pt x="118" y="635"/>
                        </a:lnTo>
                        <a:lnTo>
                          <a:pt x="119" y="637"/>
                        </a:lnTo>
                        <a:lnTo>
                          <a:pt x="118" y="640"/>
                        </a:lnTo>
                        <a:lnTo>
                          <a:pt x="113" y="640"/>
                        </a:lnTo>
                        <a:lnTo>
                          <a:pt x="109" y="641"/>
                        </a:lnTo>
                        <a:lnTo>
                          <a:pt x="108" y="645"/>
                        </a:lnTo>
                        <a:lnTo>
                          <a:pt x="109" y="649"/>
                        </a:lnTo>
                        <a:lnTo>
                          <a:pt x="116" y="656"/>
                        </a:lnTo>
                        <a:lnTo>
                          <a:pt x="127" y="666"/>
                        </a:lnTo>
                        <a:lnTo>
                          <a:pt x="134" y="662"/>
                        </a:lnTo>
                        <a:lnTo>
                          <a:pt x="127" y="653"/>
                        </a:lnTo>
                        <a:lnTo>
                          <a:pt x="127" y="649"/>
                        </a:lnTo>
                        <a:lnTo>
                          <a:pt x="138" y="646"/>
                        </a:lnTo>
                        <a:lnTo>
                          <a:pt x="143" y="645"/>
                        </a:lnTo>
                        <a:lnTo>
                          <a:pt x="151" y="641"/>
                        </a:lnTo>
                        <a:lnTo>
                          <a:pt x="154" y="642"/>
                        </a:lnTo>
                        <a:lnTo>
                          <a:pt x="165" y="653"/>
                        </a:lnTo>
                        <a:lnTo>
                          <a:pt x="177" y="666"/>
                        </a:lnTo>
                        <a:lnTo>
                          <a:pt x="184" y="671"/>
                        </a:lnTo>
                        <a:lnTo>
                          <a:pt x="193" y="678"/>
                        </a:lnTo>
                        <a:lnTo>
                          <a:pt x="194" y="671"/>
                        </a:lnTo>
                        <a:lnTo>
                          <a:pt x="192" y="646"/>
                        </a:lnTo>
                        <a:lnTo>
                          <a:pt x="193" y="637"/>
                        </a:lnTo>
                        <a:lnTo>
                          <a:pt x="195" y="633"/>
                        </a:lnTo>
                        <a:lnTo>
                          <a:pt x="199" y="628"/>
                        </a:lnTo>
                        <a:lnTo>
                          <a:pt x="206" y="624"/>
                        </a:lnTo>
                        <a:lnTo>
                          <a:pt x="211" y="618"/>
                        </a:lnTo>
                        <a:lnTo>
                          <a:pt x="219" y="604"/>
                        </a:lnTo>
                        <a:lnTo>
                          <a:pt x="221" y="586"/>
                        </a:lnTo>
                        <a:lnTo>
                          <a:pt x="222" y="582"/>
                        </a:lnTo>
                        <a:lnTo>
                          <a:pt x="240" y="570"/>
                        </a:lnTo>
                        <a:lnTo>
                          <a:pt x="259" y="565"/>
                        </a:lnTo>
                        <a:lnTo>
                          <a:pt x="277" y="565"/>
                        </a:lnTo>
                        <a:lnTo>
                          <a:pt x="283" y="564"/>
                        </a:lnTo>
                        <a:lnTo>
                          <a:pt x="291" y="561"/>
                        </a:lnTo>
                        <a:lnTo>
                          <a:pt x="306" y="563"/>
                        </a:lnTo>
                        <a:lnTo>
                          <a:pt x="343" y="581"/>
                        </a:lnTo>
                        <a:lnTo>
                          <a:pt x="365" y="602"/>
                        </a:lnTo>
                        <a:lnTo>
                          <a:pt x="372" y="607"/>
                        </a:lnTo>
                        <a:lnTo>
                          <a:pt x="377" y="609"/>
                        </a:lnTo>
                        <a:lnTo>
                          <a:pt x="386" y="609"/>
                        </a:lnTo>
                        <a:lnTo>
                          <a:pt x="392" y="599"/>
                        </a:lnTo>
                        <a:lnTo>
                          <a:pt x="408" y="591"/>
                        </a:lnTo>
                        <a:lnTo>
                          <a:pt x="418" y="588"/>
                        </a:lnTo>
                        <a:lnTo>
                          <a:pt x="430" y="588"/>
                        </a:lnTo>
                        <a:lnTo>
                          <a:pt x="447" y="598"/>
                        </a:lnTo>
                        <a:lnTo>
                          <a:pt x="471" y="613"/>
                        </a:lnTo>
                        <a:lnTo>
                          <a:pt x="483" y="617"/>
                        </a:lnTo>
                        <a:lnTo>
                          <a:pt x="506" y="619"/>
                        </a:lnTo>
                        <a:lnTo>
                          <a:pt x="519" y="618"/>
                        </a:lnTo>
                        <a:lnTo>
                          <a:pt x="533" y="608"/>
                        </a:lnTo>
                        <a:lnTo>
                          <a:pt x="550" y="593"/>
                        </a:lnTo>
                        <a:lnTo>
                          <a:pt x="559" y="588"/>
                        </a:lnTo>
                        <a:lnTo>
                          <a:pt x="585" y="588"/>
                        </a:lnTo>
                        <a:lnTo>
                          <a:pt x="603" y="591"/>
                        </a:lnTo>
                        <a:lnTo>
                          <a:pt x="613" y="587"/>
                        </a:lnTo>
                        <a:lnTo>
                          <a:pt x="633" y="585"/>
                        </a:lnTo>
                        <a:lnTo>
                          <a:pt x="640" y="587"/>
                        </a:lnTo>
                        <a:lnTo>
                          <a:pt x="647" y="591"/>
                        </a:lnTo>
                        <a:lnTo>
                          <a:pt x="655" y="593"/>
                        </a:lnTo>
                        <a:lnTo>
                          <a:pt x="661" y="597"/>
                        </a:lnTo>
                        <a:lnTo>
                          <a:pt x="672" y="597"/>
                        </a:lnTo>
                        <a:lnTo>
                          <a:pt x="678" y="593"/>
                        </a:lnTo>
                        <a:lnTo>
                          <a:pt x="688" y="583"/>
                        </a:lnTo>
                        <a:lnTo>
                          <a:pt x="688" y="582"/>
                        </a:lnTo>
                        <a:lnTo>
                          <a:pt x="694" y="577"/>
                        </a:lnTo>
                        <a:lnTo>
                          <a:pt x="702" y="576"/>
                        </a:lnTo>
                        <a:lnTo>
                          <a:pt x="708" y="576"/>
                        </a:lnTo>
                        <a:lnTo>
                          <a:pt x="714" y="564"/>
                        </a:lnTo>
                        <a:lnTo>
                          <a:pt x="715" y="564"/>
                        </a:lnTo>
                        <a:lnTo>
                          <a:pt x="718" y="561"/>
                        </a:lnTo>
                        <a:lnTo>
                          <a:pt x="713" y="556"/>
                        </a:lnTo>
                        <a:lnTo>
                          <a:pt x="709" y="550"/>
                        </a:lnTo>
                        <a:lnTo>
                          <a:pt x="709" y="545"/>
                        </a:lnTo>
                        <a:lnTo>
                          <a:pt x="714" y="538"/>
                        </a:lnTo>
                        <a:lnTo>
                          <a:pt x="720" y="534"/>
                        </a:lnTo>
                        <a:lnTo>
                          <a:pt x="725" y="533"/>
                        </a:lnTo>
                        <a:lnTo>
                          <a:pt x="730" y="531"/>
                        </a:lnTo>
                        <a:lnTo>
                          <a:pt x="727" y="520"/>
                        </a:lnTo>
                        <a:lnTo>
                          <a:pt x="732" y="515"/>
                        </a:lnTo>
                        <a:lnTo>
                          <a:pt x="740" y="513"/>
                        </a:lnTo>
                        <a:lnTo>
                          <a:pt x="740" y="504"/>
                        </a:lnTo>
                        <a:lnTo>
                          <a:pt x="746" y="501"/>
                        </a:lnTo>
                        <a:lnTo>
                          <a:pt x="746" y="490"/>
                        </a:lnTo>
                        <a:lnTo>
                          <a:pt x="834" y="391"/>
                        </a:lnTo>
                        <a:lnTo>
                          <a:pt x="838" y="386"/>
                        </a:lnTo>
                        <a:lnTo>
                          <a:pt x="844" y="287"/>
                        </a:lnTo>
                        <a:lnTo>
                          <a:pt x="859" y="208"/>
                        </a:lnTo>
                        <a:lnTo>
                          <a:pt x="872" y="184"/>
                        </a:lnTo>
                        <a:lnTo>
                          <a:pt x="849" y="171"/>
                        </a:lnTo>
                        <a:lnTo>
                          <a:pt x="843" y="166"/>
                        </a:lnTo>
                        <a:lnTo>
                          <a:pt x="837" y="160"/>
                        </a:lnTo>
                        <a:lnTo>
                          <a:pt x="833" y="154"/>
                        </a:lnTo>
                        <a:lnTo>
                          <a:pt x="829" y="142"/>
                        </a:lnTo>
                        <a:lnTo>
                          <a:pt x="826" y="135"/>
                        </a:lnTo>
                        <a:lnTo>
                          <a:pt x="826" y="133"/>
                        </a:lnTo>
                        <a:lnTo>
                          <a:pt x="821" y="123"/>
                        </a:lnTo>
                        <a:lnTo>
                          <a:pt x="818" y="117"/>
                        </a:lnTo>
                        <a:lnTo>
                          <a:pt x="818" y="31"/>
                        </a:lnTo>
                        <a:lnTo>
                          <a:pt x="801" y="36"/>
                        </a:lnTo>
                        <a:lnTo>
                          <a:pt x="795" y="26"/>
                        </a:lnTo>
                        <a:lnTo>
                          <a:pt x="791" y="22"/>
                        </a:lnTo>
                        <a:lnTo>
                          <a:pt x="776" y="15"/>
                        </a:lnTo>
                        <a:lnTo>
                          <a:pt x="773" y="11"/>
                        </a:lnTo>
                        <a:lnTo>
                          <a:pt x="768" y="7"/>
                        </a:lnTo>
                        <a:lnTo>
                          <a:pt x="759" y="5"/>
                        </a:lnTo>
                        <a:lnTo>
                          <a:pt x="720" y="1"/>
                        </a:lnTo>
                        <a:lnTo>
                          <a:pt x="677" y="2"/>
                        </a:lnTo>
                        <a:lnTo>
                          <a:pt x="646" y="0"/>
                        </a:lnTo>
                        <a:lnTo>
                          <a:pt x="643" y="1"/>
                        </a:lnTo>
                        <a:lnTo>
                          <a:pt x="638" y="4"/>
                        </a:lnTo>
                        <a:lnTo>
                          <a:pt x="612" y="22"/>
                        </a:lnTo>
                        <a:lnTo>
                          <a:pt x="568" y="53"/>
                        </a:lnTo>
                        <a:lnTo>
                          <a:pt x="525" y="84"/>
                        </a:lnTo>
                        <a:lnTo>
                          <a:pt x="482" y="114"/>
                        </a:lnTo>
                        <a:lnTo>
                          <a:pt x="437" y="145"/>
                        </a:lnTo>
                        <a:lnTo>
                          <a:pt x="393" y="176"/>
                        </a:lnTo>
                        <a:lnTo>
                          <a:pt x="350" y="206"/>
                        </a:lnTo>
                        <a:lnTo>
                          <a:pt x="307" y="236"/>
                        </a:lnTo>
                        <a:lnTo>
                          <a:pt x="292" y="241"/>
                        </a:lnTo>
                        <a:lnTo>
                          <a:pt x="230" y="255"/>
                        </a:lnTo>
                        <a:lnTo>
                          <a:pt x="221" y="257"/>
                        </a:lnTo>
                        <a:lnTo>
                          <a:pt x="221" y="259"/>
                        </a:lnTo>
                        <a:lnTo>
                          <a:pt x="222" y="260"/>
                        </a:lnTo>
                        <a:lnTo>
                          <a:pt x="222" y="27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07" name="Freeform 18"/>
                  <p:cNvSpPr>
                    <a:spLocks noChangeAspect="1"/>
                  </p:cNvSpPr>
                  <p:nvPr/>
                </p:nvSpPr>
                <p:spPr bwMode="gray">
                  <a:xfrm>
                    <a:off x="5334792" y="3432522"/>
                    <a:ext cx="261938" cy="198438"/>
                  </a:xfrm>
                  <a:custGeom>
                    <a:avLst/>
                    <a:gdLst/>
                    <a:ahLst/>
                    <a:cxnLst>
                      <a:cxn ang="0">
                        <a:pos x="174" y="105"/>
                      </a:cxn>
                      <a:cxn ang="0">
                        <a:pos x="149" y="125"/>
                      </a:cxn>
                      <a:cxn ang="0">
                        <a:pos x="104" y="215"/>
                      </a:cxn>
                      <a:cxn ang="0">
                        <a:pos x="81" y="225"/>
                      </a:cxn>
                      <a:cxn ang="0">
                        <a:pos x="67" y="242"/>
                      </a:cxn>
                      <a:cxn ang="0">
                        <a:pos x="67" y="270"/>
                      </a:cxn>
                      <a:cxn ang="0">
                        <a:pos x="61" y="346"/>
                      </a:cxn>
                      <a:cxn ang="0">
                        <a:pos x="21" y="355"/>
                      </a:cxn>
                      <a:cxn ang="0">
                        <a:pos x="5" y="378"/>
                      </a:cxn>
                      <a:cxn ang="0">
                        <a:pos x="12" y="390"/>
                      </a:cxn>
                      <a:cxn ang="0">
                        <a:pos x="39" y="399"/>
                      </a:cxn>
                      <a:cxn ang="0">
                        <a:pos x="58" y="424"/>
                      </a:cxn>
                      <a:cxn ang="0">
                        <a:pos x="93" y="453"/>
                      </a:cxn>
                      <a:cxn ang="0">
                        <a:pos x="113" y="502"/>
                      </a:cxn>
                      <a:cxn ang="0">
                        <a:pos x="150" y="522"/>
                      </a:cxn>
                      <a:cxn ang="0">
                        <a:pos x="157" y="544"/>
                      </a:cxn>
                      <a:cxn ang="0">
                        <a:pos x="185" y="569"/>
                      </a:cxn>
                      <a:cxn ang="0">
                        <a:pos x="255" y="600"/>
                      </a:cxn>
                      <a:cxn ang="0">
                        <a:pos x="303" y="619"/>
                      </a:cxn>
                      <a:cxn ang="0">
                        <a:pos x="373" y="614"/>
                      </a:cxn>
                      <a:cxn ang="0">
                        <a:pos x="427" y="588"/>
                      </a:cxn>
                      <a:cxn ang="0">
                        <a:pos x="483" y="604"/>
                      </a:cxn>
                      <a:cxn ang="0">
                        <a:pos x="506" y="592"/>
                      </a:cxn>
                      <a:cxn ang="0">
                        <a:pos x="567" y="559"/>
                      </a:cxn>
                      <a:cxn ang="0">
                        <a:pos x="661" y="545"/>
                      </a:cxn>
                      <a:cxn ang="0">
                        <a:pos x="823" y="381"/>
                      </a:cxn>
                      <a:cxn ang="0">
                        <a:pos x="684" y="347"/>
                      </a:cxn>
                      <a:cxn ang="0">
                        <a:pos x="579" y="298"/>
                      </a:cxn>
                      <a:cxn ang="0">
                        <a:pos x="564" y="276"/>
                      </a:cxn>
                      <a:cxn ang="0">
                        <a:pos x="550" y="261"/>
                      </a:cxn>
                      <a:cxn ang="0">
                        <a:pos x="539" y="226"/>
                      </a:cxn>
                      <a:cxn ang="0">
                        <a:pos x="534" y="212"/>
                      </a:cxn>
                      <a:cxn ang="0">
                        <a:pos x="516" y="218"/>
                      </a:cxn>
                      <a:cxn ang="0">
                        <a:pos x="504" y="220"/>
                      </a:cxn>
                      <a:cxn ang="0">
                        <a:pos x="484" y="203"/>
                      </a:cxn>
                      <a:cxn ang="0">
                        <a:pos x="499" y="177"/>
                      </a:cxn>
                      <a:cxn ang="0">
                        <a:pos x="512" y="140"/>
                      </a:cxn>
                      <a:cxn ang="0">
                        <a:pos x="495" y="119"/>
                      </a:cxn>
                      <a:cxn ang="0">
                        <a:pos x="480" y="99"/>
                      </a:cxn>
                      <a:cxn ang="0">
                        <a:pos x="445" y="71"/>
                      </a:cxn>
                      <a:cxn ang="0">
                        <a:pos x="420" y="40"/>
                      </a:cxn>
                      <a:cxn ang="0">
                        <a:pos x="389" y="23"/>
                      </a:cxn>
                      <a:cxn ang="0">
                        <a:pos x="372" y="26"/>
                      </a:cxn>
                      <a:cxn ang="0">
                        <a:pos x="356" y="18"/>
                      </a:cxn>
                      <a:cxn ang="0">
                        <a:pos x="340" y="23"/>
                      </a:cxn>
                      <a:cxn ang="0">
                        <a:pos x="334" y="18"/>
                      </a:cxn>
                      <a:cxn ang="0">
                        <a:pos x="324" y="17"/>
                      </a:cxn>
                      <a:cxn ang="0">
                        <a:pos x="301" y="26"/>
                      </a:cxn>
                      <a:cxn ang="0">
                        <a:pos x="284" y="12"/>
                      </a:cxn>
                      <a:cxn ang="0">
                        <a:pos x="268" y="5"/>
                      </a:cxn>
                      <a:cxn ang="0">
                        <a:pos x="236" y="34"/>
                      </a:cxn>
                      <a:cxn ang="0">
                        <a:pos x="223" y="26"/>
                      </a:cxn>
                      <a:cxn ang="0">
                        <a:pos x="216" y="35"/>
                      </a:cxn>
                      <a:cxn ang="0">
                        <a:pos x="194" y="33"/>
                      </a:cxn>
                    </a:cxnLst>
                    <a:rect l="0" t="0" r="r" b="b"/>
                    <a:pathLst>
                      <a:path w="824" h="626">
                        <a:moveTo>
                          <a:pt x="192" y="32"/>
                        </a:moveTo>
                        <a:lnTo>
                          <a:pt x="192" y="48"/>
                        </a:lnTo>
                        <a:lnTo>
                          <a:pt x="174" y="105"/>
                        </a:lnTo>
                        <a:lnTo>
                          <a:pt x="167" y="113"/>
                        </a:lnTo>
                        <a:lnTo>
                          <a:pt x="158" y="115"/>
                        </a:lnTo>
                        <a:lnTo>
                          <a:pt x="149" y="125"/>
                        </a:lnTo>
                        <a:lnTo>
                          <a:pt x="114" y="174"/>
                        </a:lnTo>
                        <a:lnTo>
                          <a:pt x="109" y="188"/>
                        </a:lnTo>
                        <a:lnTo>
                          <a:pt x="104" y="215"/>
                        </a:lnTo>
                        <a:lnTo>
                          <a:pt x="99" y="220"/>
                        </a:lnTo>
                        <a:lnTo>
                          <a:pt x="88" y="220"/>
                        </a:lnTo>
                        <a:lnTo>
                          <a:pt x="81" y="225"/>
                        </a:lnTo>
                        <a:lnTo>
                          <a:pt x="74" y="237"/>
                        </a:lnTo>
                        <a:lnTo>
                          <a:pt x="71" y="244"/>
                        </a:lnTo>
                        <a:lnTo>
                          <a:pt x="67" y="242"/>
                        </a:lnTo>
                        <a:lnTo>
                          <a:pt x="67" y="253"/>
                        </a:lnTo>
                        <a:lnTo>
                          <a:pt x="69" y="259"/>
                        </a:lnTo>
                        <a:lnTo>
                          <a:pt x="67" y="270"/>
                        </a:lnTo>
                        <a:lnTo>
                          <a:pt x="63" y="286"/>
                        </a:lnTo>
                        <a:lnTo>
                          <a:pt x="63" y="331"/>
                        </a:lnTo>
                        <a:lnTo>
                          <a:pt x="61" y="346"/>
                        </a:lnTo>
                        <a:lnTo>
                          <a:pt x="54" y="352"/>
                        </a:lnTo>
                        <a:lnTo>
                          <a:pt x="43" y="357"/>
                        </a:lnTo>
                        <a:lnTo>
                          <a:pt x="21" y="355"/>
                        </a:lnTo>
                        <a:lnTo>
                          <a:pt x="11" y="359"/>
                        </a:lnTo>
                        <a:lnTo>
                          <a:pt x="11" y="373"/>
                        </a:lnTo>
                        <a:lnTo>
                          <a:pt x="5" y="378"/>
                        </a:lnTo>
                        <a:lnTo>
                          <a:pt x="0" y="386"/>
                        </a:lnTo>
                        <a:lnTo>
                          <a:pt x="6" y="390"/>
                        </a:lnTo>
                        <a:lnTo>
                          <a:pt x="12" y="390"/>
                        </a:lnTo>
                        <a:lnTo>
                          <a:pt x="20" y="397"/>
                        </a:lnTo>
                        <a:lnTo>
                          <a:pt x="28" y="395"/>
                        </a:lnTo>
                        <a:lnTo>
                          <a:pt x="39" y="399"/>
                        </a:lnTo>
                        <a:lnTo>
                          <a:pt x="48" y="404"/>
                        </a:lnTo>
                        <a:lnTo>
                          <a:pt x="56" y="414"/>
                        </a:lnTo>
                        <a:lnTo>
                          <a:pt x="58" y="424"/>
                        </a:lnTo>
                        <a:lnTo>
                          <a:pt x="64" y="432"/>
                        </a:lnTo>
                        <a:lnTo>
                          <a:pt x="71" y="440"/>
                        </a:lnTo>
                        <a:lnTo>
                          <a:pt x="93" y="453"/>
                        </a:lnTo>
                        <a:lnTo>
                          <a:pt x="98" y="463"/>
                        </a:lnTo>
                        <a:lnTo>
                          <a:pt x="103" y="475"/>
                        </a:lnTo>
                        <a:lnTo>
                          <a:pt x="113" y="502"/>
                        </a:lnTo>
                        <a:lnTo>
                          <a:pt x="118" y="511"/>
                        </a:lnTo>
                        <a:lnTo>
                          <a:pt x="126" y="517"/>
                        </a:lnTo>
                        <a:lnTo>
                          <a:pt x="150" y="522"/>
                        </a:lnTo>
                        <a:lnTo>
                          <a:pt x="157" y="527"/>
                        </a:lnTo>
                        <a:lnTo>
                          <a:pt x="158" y="534"/>
                        </a:lnTo>
                        <a:lnTo>
                          <a:pt x="157" y="544"/>
                        </a:lnTo>
                        <a:lnTo>
                          <a:pt x="156" y="566"/>
                        </a:lnTo>
                        <a:lnTo>
                          <a:pt x="169" y="571"/>
                        </a:lnTo>
                        <a:lnTo>
                          <a:pt x="185" y="569"/>
                        </a:lnTo>
                        <a:lnTo>
                          <a:pt x="200" y="570"/>
                        </a:lnTo>
                        <a:lnTo>
                          <a:pt x="217" y="578"/>
                        </a:lnTo>
                        <a:lnTo>
                          <a:pt x="255" y="600"/>
                        </a:lnTo>
                        <a:lnTo>
                          <a:pt x="266" y="613"/>
                        </a:lnTo>
                        <a:lnTo>
                          <a:pt x="286" y="619"/>
                        </a:lnTo>
                        <a:lnTo>
                          <a:pt x="303" y="619"/>
                        </a:lnTo>
                        <a:lnTo>
                          <a:pt x="325" y="625"/>
                        </a:lnTo>
                        <a:lnTo>
                          <a:pt x="350" y="626"/>
                        </a:lnTo>
                        <a:lnTo>
                          <a:pt x="373" y="614"/>
                        </a:lnTo>
                        <a:lnTo>
                          <a:pt x="389" y="598"/>
                        </a:lnTo>
                        <a:lnTo>
                          <a:pt x="408" y="592"/>
                        </a:lnTo>
                        <a:lnTo>
                          <a:pt x="427" y="588"/>
                        </a:lnTo>
                        <a:lnTo>
                          <a:pt x="461" y="604"/>
                        </a:lnTo>
                        <a:lnTo>
                          <a:pt x="474" y="603"/>
                        </a:lnTo>
                        <a:lnTo>
                          <a:pt x="483" y="604"/>
                        </a:lnTo>
                        <a:lnTo>
                          <a:pt x="488" y="603"/>
                        </a:lnTo>
                        <a:lnTo>
                          <a:pt x="491" y="599"/>
                        </a:lnTo>
                        <a:lnTo>
                          <a:pt x="506" y="592"/>
                        </a:lnTo>
                        <a:lnTo>
                          <a:pt x="542" y="580"/>
                        </a:lnTo>
                        <a:lnTo>
                          <a:pt x="554" y="567"/>
                        </a:lnTo>
                        <a:lnTo>
                          <a:pt x="567" y="559"/>
                        </a:lnTo>
                        <a:lnTo>
                          <a:pt x="588" y="550"/>
                        </a:lnTo>
                        <a:lnTo>
                          <a:pt x="596" y="545"/>
                        </a:lnTo>
                        <a:lnTo>
                          <a:pt x="661" y="545"/>
                        </a:lnTo>
                        <a:lnTo>
                          <a:pt x="742" y="463"/>
                        </a:lnTo>
                        <a:lnTo>
                          <a:pt x="813" y="393"/>
                        </a:lnTo>
                        <a:lnTo>
                          <a:pt x="823" y="381"/>
                        </a:lnTo>
                        <a:lnTo>
                          <a:pt x="824" y="378"/>
                        </a:lnTo>
                        <a:lnTo>
                          <a:pt x="771" y="379"/>
                        </a:lnTo>
                        <a:lnTo>
                          <a:pt x="684" y="347"/>
                        </a:lnTo>
                        <a:lnTo>
                          <a:pt x="606" y="320"/>
                        </a:lnTo>
                        <a:lnTo>
                          <a:pt x="599" y="313"/>
                        </a:lnTo>
                        <a:lnTo>
                          <a:pt x="579" y="298"/>
                        </a:lnTo>
                        <a:lnTo>
                          <a:pt x="572" y="288"/>
                        </a:lnTo>
                        <a:lnTo>
                          <a:pt x="566" y="282"/>
                        </a:lnTo>
                        <a:lnTo>
                          <a:pt x="564" y="276"/>
                        </a:lnTo>
                        <a:lnTo>
                          <a:pt x="559" y="273"/>
                        </a:lnTo>
                        <a:lnTo>
                          <a:pt x="553" y="266"/>
                        </a:lnTo>
                        <a:lnTo>
                          <a:pt x="550" y="261"/>
                        </a:lnTo>
                        <a:lnTo>
                          <a:pt x="543" y="254"/>
                        </a:lnTo>
                        <a:lnTo>
                          <a:pt x="538" y="231"/>
                        </a:lnTo>
                        <a:lnTo>
                          <a:pt x="539" y="226"/>
                        </a:lnTo>
                        <a:lnTo>
                          <a:pt x="543" y="221"/>
                        </a:lnTo>
                        <a:lnTo>
                          <a:pt x="543" y="220"/>
                        </a:lnTo>
                        <a:lnTo>
                          <a:pt x="534" y="212"/>
                        </a:lnTo>
                        <a:lnTo>
                          <a:pt x="529" y="211"/>
                        </a:lnTo>
                        <a:lnTo>
                          <a:pt x="517" y="216"/>
                        </a:lnTo>
                        <a:lnTo>
                          <a:pt x="516" y="218"/>
                        </a:lnTo>
                        <a:lnTo>
                          <a:pt x="515" y="220"/>
                        </a:lnTo>
                        <a:lnTo>
                          <a:pt x="508" y="217"/>
                        </a:lnTo>
                        <a:lnTo>
                          <a:pt x="504" y="220"/>
                        </a:lnTo>
                        <a:lnTo>
                          <a:pt x="491" y="218"/>
                        </a:lnTo>
                        <a:lnTo>
                          <a:pt x="485" y="212"/>
                        </a:lnTo>
                        <a:lnTo>
                          <a:pt x="484" y="203"/>
                        </a:lnTo>
                        <a:lnTo>
                          <a:pt x="484" y="200"/>
                        </a:lnTo>
                        <a:lnTo>
                          <a:pt x="493" y="190"/>
                        </a:lnTo>
                        <a:lnTo>
                          <a:pt x="499" y="177"/>
                        </a:lnTo>
                        <a:lnTo>
                          <a:pt x="501" y="166"/>
                        </a:lnTo>
                        <a:lnTo>
                          <a:pt x="506" y="144"/>
                        </a:lnTo>
                        <a:lnTo>
                          <a:pt x="512" y="140"/>
                        </a:lnTo>
                        <a:lnTo>
                          <a:pt x="506" y="132"/>
                        </a:lnTo>
                        <a:lnTo>
                          <a:pt x="502" y="125"/>
                        </a:lnTo>
                        <a:lnTo>
                          <a:pt x="495" y="119"/>
                        </a:lnTo>
                        <a:lnTo>
                          <a:pt x="486" y="115"/>
                        </a:lnTo>
                        <a:lnTo>
                          <a:pt x="483" y="109"/>
                        </a:lnTo>
                        <a:lnTo>
                          <a:pt x="480" y="99"/>
                        </a:lnTo>
                        <a:lnTo>
                          <a:pt x="474" y="93"/>
                        </a:lnTo>
                        <a:lnTo>
                          <a:pt x="462" y="83"/>
                        </a:lnTo>
                        <a:lnTo>
                          <a:pt x="445" y="71"/>
                        </a:lnTo>
                        <a:lnTo>
                          <a:pt x="440" y="62"/>
                        </a:lnTo>
                        <a:lnTo>
                          <a:pt x="432" y="51"/>
                        </a:lnTo>
                        <a:lnTo>
                          <a:pt x="420" y="40"/>
                        </a:lnTo>
                        <a:lnTo>
                          <a:pt x="413" y="39"/>
                        </a:lnTo>
                        <a:lnTo>
                          <a:pt x="403" y="34"/>
                        </a:lnTo>
                        <a:lnTo>
                          <a:pt x="389" y="23"/>
                        </a:lnTo>
                        <a:lnTo>
                          <a:pt x="378" y="24"/>
                        </a:lnTo>
                        <a:lnTo>
                          <a:pt x="376" y="26"/>
                        </a:lnTo>
                        <a:lnTo>
                          <a:pt x="372" y="26"/>
                        </a:lnTo>
                        <a:lnTo>
                          <a:pt x="371" y="22"/>
                        </a:lnTo>
                        <a:lnTo>
                          <a:pt x="361" y="22"/>
                        </a:lnTo>
                        <a:lnTo>
                          <a:pt x="356" y="18"/>
                        </a:lnTo>
                        <a:lnTo>
                          <a:pt x="352" y="18"/>
                        </a:lnTo>
                        <a:lnTo>
                          <a:pt x="348" y="22"/>
                        </a:lnTo>
                        <a:lnTo>
                          <a:pt x="340" y="23"/>
                        </a:lnTo>
                        <a:lnTo>
                          <a:pt x="339" y="24"/>
                        </a:lnTo>
                        <a:lnTo>
                          <a:pt x="337" y="24"/>
                        </a:lnTo>
                        <a:lnTo>
                          <a:pt x="334" y="18"/>
                        </a:lnTo>
                        <a:lnTo>
                          <a:pt x="329" y="13"/>
                        </a:lnTo>
                        <a:lnTo>
                          <a:pt x="324" y="13"/>
                        </a:lnTo>
                        <a:lnTo>
                          <a:pt x="324" y="17"/>
                        </a:lnTo>
                        <a:lnTo>
                          <a:pt x="318" y="22"/>
                        </a:lnTo>
                        <a:lnTo>
                          <a:pt x="305" y="24"/>
                        </a:lnTo>
                        <a:lnTo>
                          <a:pt x="301" y="26"/>
                        </a:lnTo>
                        <a:lnTo>
                          <a:pt x="292" y="26"/>
                        </a:lnTo>
                        <a:lnTo>
                          <a:pt x="284" y="15"/>
                        </a:lnTo>
                        <a:lnTo>
                          <a:pt x="284" y="12"/>
                        </a:lnTo>
                        <a:lnTo>
                          <a:pt x="281" y="11"/>
                        </a:lnTo>
                        <a:lnTo>
                          <a:pt x="274" y="11"/>
                        </a:lnTo>
                        <a:lnTo>
                          <a:pt x="268" y="5"/>
                        </a:lnTo>
                        <a:lnTo>
                          <a:pt x="264" y="0"/>
                        </a:lnTo>
                        <a:lnTo>
                          <a:pt x="244" y="44"/>
                        </a:lnTo>
                        <a:lnTo>
                          <a:pt x="236" y="34"/>
                        </a:lnTo>
                        <a:lnTo>
                          <a:pt x="236" y="31"/>
                        </a:lnTo>
                        <a:lnTo>
                          <a:pt x="231" y="26"/>
                        </a:lnTo>
                        <a:lnTo>
                          <a:pt x="223" y="26"/>
                        </a:lnTo>
                        <a:lnTo>
                          <a:pt x="220" y="29"/>
                        </a:lnTo>
                        <a:lnTo>
                          <a:pt x="219" y="33"/>
                        </a:lnTo>
                        <a:lnTo>
                          <a:pt x="216" y="35"/>
                        </a:lnTo>
                        <a:lnTo>
                          <a:pt x="212" y="35"/>
                        </a:lnTo>
                        <a:lnTo>
                          <a:pt x="208" y="33"/>
                        </a:lnTo>
                        <a:lnTo>
                          <a:pt x="194" y="33"/>
                        </a:lnTo>
                        <a:lnTo>
                          <a:pt x="192" y="3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08" name="Freeform 207"/>
                  <p:cNvSpPr>
                    <a:spLocks noChangeAspect="1"/>
                  </p:cNvSpPr>
                  <p:nvPr/>
                </p:nvSpPr>
                <p:spPr bwMode="gray">
                  <a:xfrm>
                    <a:off x="5296692" y="4153247"/>
                    <a:ext cx="20638" cy="28575"/>
                  </a:xfrm>
                  <a:custGeom>
                    <a:avLst/>
                    <a:gdLst/>
                    <a:ahLst/>
                    <a:cxnLst>
                      <a:cxn ang="0">
                        <a:pos x="67" y="63"/>
                      </a:cxn>
                      <a:cxn ang="0">
                        <a:pos x="65" y="35"/>
                      </a:cxn>
                      <a:cxn ang="0">
                        <a:pos x="65" y="14"/>
                      </a:cxn>
                      <a:cxn ang="0">
                        <a:pos x="63" y="6"/>
                      </a:cxn>
                      <a:cxn ang="0">
                        <a:pos x="56" y="15"/>
                      </a:cxn>
                      <a:cxn ang="0">
                        <a:pos x="33" y="0"/>
                      </a:cxn>
                      <a:cxn ang="0">
                        <a:pos x="19" y="9"/>
                      </a:cxn>
                      <a:cxn ang="0">
                        <a:pos x="12" y="21"/>
                      </a:cxn>
                      <a:cxn ang="0">
                        <a:pos x="4" y="38"/>
                      </a:cxn>
                      <a:cxn ang="0">
                        <a:pos x="0" y="54"/>
                      </a:cxn>
                      <a:cxn ang="0">
                        <a:pos x="2" y="67"/>
                      </a:cxn>
                      <a:cxn ang="0">
                        <a:pos x="12" y="86"/>
                      </a:cxn>
                      <a:cxn ang="0">
                        <a:pos x="35" y="89"/>
                      </a:cxn>
                      <a:cxn ang="0">
                        <a:pos x="47" y="90"/>
                      </a:cxn>
                      <a:cxn ang="0">
                        <a:pos x="55" y="81"/>
                      </a:cxn>
                      <a:cxn ang="0">
                        <a:pos x="61" y="67"/>
                      </a:cxn>
                      <a:cxn ang="0">
                        <a:pos x="67" y="63"/>
                      </a:cxn>
                    </a:cxnLst>
                    <a:rect l="0" t="0" r="r" b="b"/>
                    <a:pathLst>
                      <a:path w="67" h="90">
                        <a:moveTo>
                          <a:pt x="67" y="63"/>
                        </a:moveTo>
                        <a:lnTo>
                          <a:pt x="65" y="35"/>
                        </a:lnTo>
                        <a:lnTo>
                          <a:pt x="65" y="14"/>
                        </a:lnTo>
                        <a:lnTo>
                          <a:pt x="63" y="6"/>
                        </a:lnTo>
                        <a:lnTo>
                          <a:pt x="56" y="15"/>
                        </a:lnTo>
                        <a:lnTo>
                          <a:pt x="33" y="0"/>
                        </a:lnTo>
                        <a:lnTo>
                          <a:pt x="19" y="9"/>
                        </a:lnTo>
                        <a:lnTo>
                          <a:pt x="12" y="21"/>
                        </a:lnTo>
                        <a:lnTo>
                          <a:pt x="4" y="38"/>
                        </a:lnTo>
                        <a:lnTo>
                          <a:pt x="0" y="54"/>
                        </a:lnTo>
                        <a:lnTo>
                          <a:pt x="2" y="67"/>
                        </a:lnTo>
                        <a:lnTo>
                          <a:pt x="12" y="86"/>
                        </a:lnTo>
                        <a:lnTo>
                          <a:pt x="35" y="89"/>
                        </a:lnTo>
                        <a:lnTo>
                          <a:pt x="47" y="90"/>
                        </a:lnTo>
                        <a:lnTo>
                          <a:pt x="55" y="81"/>
                        </a:lnTo>
                        <a:lnTo>
                          <a:pt x="61" y="67"/>
                        </a:lnTo>
                        <a:lnTo>
                          <a:pt x="67" y="6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09" name="Freeform 208"/>
                  <p:cNvSpPr>
                    <a:spLocks noChangeAspect="1"/>
                  </p:cNvSpPr>
                  <p:nvPr/>
                </p:nvSpPr>
                <p:spPr bwMode="gray">
                  <a:xfrm>
                    <a:off x="5045867" y="4083397"/>
                    <a:ext cx="285750" cy="250825"/>
                  </a:xfrm>
                  <a:custGeom>
                    <a:avLst/>
                    <a:gdLst/>
                    <a:ahLst/>
                    <a:cxnLst>
                      <a:cxn ang="0">
                        <a:pos x="188" y="334"/>
                      </a:cxn>
                      <a:cxn ang="0">
                        <a:pos x="157" y="406"/>
                      </a:cxn>
                      <a:cxn ang="0">
                        <a:pos x="101" y="418"/>
                      </a:cxn>
                      <a:cxn ang="0">
                        <a:pos x="59" y="396"/>
                      </a:cxn>
                      <a:cxn ang="0">
                        <a:pos x="8" y="398"/>
                      </a:cxn>
                      <a:cxn ang="0">
                        <a:pos x="1" y="411"/>
                      </a:cxn>
                      <a:cxn ang="0">
                        <a:pos x="37" y="491"/>
                      </a:cxn>
                      <a:cxn ang="0">
                        <a:pos x="70" y="562"/>
                      </a:cxn>
                      <a:cxn ang="0">
                        <a:pos x="90" y="665"/>
                      </a:cxn>
                      <a:cxn ang="0">
                        <a:pos x="77" y="678"/>
                      </a:cxn>
                      <a:cxn ang="0">
                        <a:pos x="88" y="701"/>
                      </a:cxn>
                      <a:cxn ang="0">
                        <a:pos x="108" y="734"/>
                      </a:cxn>
                      <a:cxn ang="0">
                        <a:pos x="109" y="770"/>
                      </a:cxn>
                      <a:cxn ang="0">
                        <a:pos x="112" y="750"/>
                      </a:cxn>
                      <a:cxn ang="0">
                        <a:pos x="128" y="769"/>
                      </a:cxn>
                      <a:cxn ang="0">
                        <a:pos x="155" y="782"/>
                      </a:cxn>
                      <a:cxn ang="0">
                        <a:pos x="195" y="791"/>
                      </a:cxn>
                      <a:cxn ang="0">
                        <a:pos x="236" y="771"/>
                      </a:cxn>
                      <a:cxn ang="0">
                        <a:pos x="287" y="771"/>
                      </a:cxn>
                      <a:cxn ang="0">
                        <a:pos x="311" y="753"/>
                      </a:cxn>
                      <a:cxn ang="0">
                        <a:pos x="365" y="753"/>
                      </a:cxn>
                      <a:cxn ang="0">
                        <a:pos x="408" y="746"/>
                      </a:cxn>
                      <a:cxn ang="0">
                        <a:pos x="479" y="743"/>
                      </a:cxn>
                      <a:cxn ang="0">
                        <a:pos x="505" y="733"/>
                      </a:cxn>
                      <a:cxn ang="0">
                        <a:pos x="553" y="727"/>
                      </a:cxn>
                      <a:cxn ang="0">
                        <a:pos x="633" y="679"/>
                      </a:cxn>
                      <a:cxn ang="0">
                        <a:pos x="705" y="600"/>
                      </a:cxn>
                      <a:cxn ang="0">
                        <a:pos x="765" y="533"/>
                      </a:cxn>
                      <a:cxn ang="0">
                        <a:pos x="804" y="465"/>
                      </a:cxn>
                      <a:cxn ang="0">
                        <a:pos x="836" y="420"/>
                      </a:cxn>
                      <a:cxn ang="0">
                        <a:pos x="881" y="357"/>
                      </a:cxn>
                      <a:cxn ang="0">
                        <a:pos x="894" y="305"/>
                      </a:cxn>
                      <a:cxn ang="0">
                        <a:pos x="856" y="281"/>
                      </a:cxn>
                      <a:cxn ang="0">
                        <a:pos x="824" y="307"/>
                      </a:cxn>
                      <a:cxn ang="0">
                        <a:pos x="793" y="256"/>
                      </a:cxn>
                      <a:cxn ang="0">
                        <a:pos x="845" y="233"/>
                      </a:cxn>
                      <a:cxn ang="0">
                        <a:pos x="830" y="55"/>
                      </a:cxn>
                      <a:cxn ang="0">
                        <a:pos x="807" y="17"/>
                      </a:cxn>
                      <a:cxn ang="0">
                        <a:pos x="749" y="9"/>
                      </a:cxn>
                      <a:cxn ang="0">
                        <a:pos x="704" y="8"/>
                      </a:cxn>
                      <a:cxn ang="0">
                        <a:pos x="625" y="57"/>
                      </a:cxn>
                      <a:cxn ang="0">
                        <a:pos x="558" y="129"/>
                      </a:cxn>
                      <a:cxn ang="0">
                        <a:pos x="496" y="207"/>
                      </a:cxn>
                      <a:cxn ang="0">
                        <a:pos x="437" y="217"/>
                      </a:cxn>
                      <a:cxn ang="0">
                        <a:pos x="376" y="201"/>
                      </a:cxn>
                      <a:cxn ang="0">
                        <a:pos x="339" y="248"/>
                      </a:cxn>
                      <a:cxn ang="0">
                        <a:pos x="277" y="286"/>
                      </a:cxn>
                      <a:cxn ang="0">
                        <a:pos x="230" y="271"/>
                      </a:cxn>
                      <a:cxn ang="0">
                        <a:pos x="238" y="213"/>
                      </a:cxn>
                      <a:cxn ang="0">
                        <a:pos x="200" y="170"/>
                      </a:cxn>
                    </a:cxnLst>
                    <a:rect l="0" t="0" r="r" b="b"/>
                    <a:pathLst>
                      <a:path w="898" h="791">
                        <a:moveTo>
                          <a:pt x="188" y="161"/>
                        </a:moveTo>
                        <a:lnTo>
                          <a:pt x="188" y="216"/>
                        </a:lnTo>
                        <a:lnTo>
                          <a:pt x="188" y="275"/>
                        </a:lnTo>
                        <a:lnTo>
                          <a:pt x="188" y="334"/>
                        </a:lnTo>
                        <a:lnTo>
                          <a:pt x="188" y="390"/>
                        </a:lnTo>
                        <a:lnTo>
                          <a:pt x="182" y="394"/>
                        </a:lnTo>
                        <a:lnTo>
                          <a:pt x="171" y="396"/>
                        </a:lnTo>
                        <a:lnTo>
                          <a:pt x="157" y="406"/>
                        </a:lnTo>
                        <a:lnTo>
                          <a:pt x="141" y="421"/>
                        </a:lnTo>
                        <a:lnTo>
                          <a:pt x="129" y="421"/>
                        </a:lnTo>
                        <a:lnTo>
                          <a:pt x="120" y="418"/>
                        </a:lnTo>
                        <a:lnTo>
                          <a:pt x="101" y="418"/>
                        </a:lnTo>
                        <a:lnTo>
                          <a:pt x="86" y="423"/>
                        </a:lnTo>
                        <a:lnTo>
                          <a:pt x="70" y="421"/>
                        </a:lnTo>
                        <a:lnTo>
                          <a:pt x="59" y="409"/>
                        </a:lnTo>
                        <a:lnTo>
                          <a:pt x="59" y="396"/>
                        </a:lnTo>
                        <a:lnTo>
                          <a:pt x="33" y="378"/>
                        </a:lnTo>
                        <a:lnTo>
                          <a:pt x="21" y="379"/>
                        </a:lnTo>
                        <a:lnTo>
                          <a:pt x="15" y="390"/>
                        </a:lnTo>
                        <a:lnTo>
                          <a:pt x="8" y="398"/>
                        </a:lnTo>
                        <a:lnTo>
                          <a:pt x="5" y="400"/>
                        </a:lnTo>
                        <a:lnTo>
                          <a:pt x="0" y="401"/>
                        </a:lnTo>
                        <a:lnTo>
                          <a:pt x="2" y="405"/>
                        </a:lnTo>
                        <a:lnTo>
                          <a:pt x="1" y="411"/>
                        </a:lnTo>
                        <a:lnTo>
                          <a:pt x="5" y="416"/>
                        </a:lnTo>
                        <a:lnTo>
                          <a:pt x="13" y="426"/>
                        </a:lnTo>
                        <a:lnTo>
                          <a:pt x="28" y="464"/>
                        </a:lnTo>
                        <a:lnTo>
                          <a:pt x="37" y="491"/>
                        </a:lnTo>
                        <a:lnTo>
                          <a:pt x="51" y="528"/>
                        </a:lnTo>
                        <a:lnTo>
                          <a:pt x="59" y="536"/>
                        </a:lnTo>
                        <a:lnTo>
                          <a:pt x="64" y="552"/>
                        </a:lnTo>
                        <a:lnTo>
                          <a:pt x="70" y="562"/>
                        </a:lnTo>
                        <a:lnTo>
                          <a:pt x="91" y="595"/>
                        </a:lnTo>
                        <a:lnTo>
                          <a:pt x="97" y="608"/>
                        </a:lnTo>
                        <a:lnTo>
                          <a:pt x="99" y="648"/>
                        </a:lnTo>
                        <a:lnTo>
                          <a:pt x="90" y="665"/>
                        </a:lnTo>
                        <a:lnTo>
                          <a:pt x="78" y="660"/>
                        </a:lnTo>
                        <a:lnTo>
                          <a:pt x="76" y="667"/>
                        </a:lnTo>
                        <a:lnTo>
                          <a:pt x="75" y="678"/>
                        </a:lnTo>
                        <a:lnTo>
                          <a:pt x="77" y="678"/>
                        </a:lnTo>
                        <a:lnTo>
                          <a:pt x="85" y="683"/>
                        </a:lnTo>
                        <a:lnTo>
                          <a:pt x="87" y="690"/>
                        </a:lnTo>
                        <a:lnTo>
                          <a:pt x="83" y="691"/>
                        </a:lnTo>
                        <a:lnTo>
                          <a:pt x="88" y="701"/>
                        </a:lnTo>
                        <a:lnTo>
                          <a:pt x="93" y="705"/>
                        </a:lnTo>
                        <a:lnTo>
                          <a:pt x="99" y="716"/>
                        </a:lnTo>
                        <a:lnTo>
                          <a:pt x="107" y="726"/>
                        </a:lnTo>
                        <a:lnTo>
                          <a:pt x="108" y="734"/>
                        </a:lnTo>
                        <a:lnTo>
                          <a:pt x="103" y="742"/>
                        </a:lnTo>
                        <a:lnTo>
                          <a:pt x="103" y="749"/>
                        </a:lnTo>
                        <a:lnTo>
                          <a:pt x="103" y="760"/>
                        </a:lnTo>
                        <a:lnTo>
                          <a:pt x="109" y="770"/>
                        </a:lnTo>
                        <a:lnTo>
                          <a:pt x="110" y="769"/>
                        </a:lnTo>
                        <a:lnTo>
                          <a:pt x="109" y="761"/>
                        </a:lnTo>
                        <a:lnTo>
                          <a:pt x="109" y="754"/>
                        </a:lnTo>
                        <a:lnTo>
                          <a:pt x="112" y="750"/>
                        </a:lnTo>
                        <a:lnTo>
                          <a:pt x="119" y="749"/>
                        </a:lnTo>
                        <a:lnTo>
                          <a:pt x="128" y="750"/>
                        </a:lnTo>
                        <a:lnTo>
                          <a:pt x="129" y="762"/>
                        </a:lnTo>
                        <a:lnTo>
                          <a:pt x="128" y="769"/>
                        </a:lnTo>
                        <a:lnTo>
                          <a:pt x="133" y="771"/>
                        </a:lnTo>
                        <a:lnTo>
                          <a:pt x="151" y="770"/>
                        </a:lnTo>
                        <a:lnTo>
                          <a:pt x="156" y="775"/>
                        </a:lnTo>
                        <a:lnTo>
                          <a:pt x="155" y="782"/>
                        </a:lnTo>
                        <a:lnTo>
                          <a:pt x="166" y="788"/>
                        </a:lnTo>
                        <a:lnTo>
                          <a:pt x="174" y="788"/>
                        </a:lnTo>
                        <a:lnTo>
                          <a:pt x="183" y="791"/>
                        </a:lnTo>
                        <a:lnTo>
                          <a:pt x="195" y="791"/>
                        </a:lnTo>
                        <a:lnTo>
                          <a:pt x="204" y="788"/>
                        </a:lnTo>
                        <a:lnTo>
                          <a:pt x="214" y="776"/>
                        </a:lnTo>
                        <a:lnTo>
                          <a:pt x="232" y="775"/>
                        </a:lnTo>
                        <a:lnTo>
                          <a:pt x="236" y="771"/>
                        </a:lnTo>
                        <a:lnTo>
                          <a:pt x="244" y="770"/>
                        </a:lnTo>
                        <a:lnTo>
                          <a:pt x="264" y="772"/>
                        </a:lnTo>
                        <a:lnTo>
                          <a:pt x="266" y="769"/>
                        </a:lnTo>
                        <a:lnTo>
                          <a:pt x="287" y="771"/>
                        </a:lnTo>
                        <a:lnTo>
                          <a:pt x="293" y="769"/>
                        </a:lnTo>
                        <a:lnTo>
                          <a:pt x="296" y="761"/>
                        </a:lnTo>
                        <a:lnTo>
                          <a:pt x="305" y="758"/>
                        </a:lnTo>
                        <a:lnTo>
                          <a:pt x="311" y="753"/>
                        </a:lnTo>
                        <a:lnTo>
                          <a:pt x="316" y="748"/>
                        </a:lnTo>
                        <a:lnTo>
                          <a:pt x="333" y="745"/>
                        </a:lnTo>
                        <a:lnTo>
                          <a:pt x="341" y="746"/>
                        </a:lnTo>
                        <a:lnTo>
                          <a:pt x="365" y="753"/>
                        </a:lnTo>
                        <a:lnTo>
                          <a:pt x="372" y="753"/>
                        </a:lnTo>
                        <a:lnTo>
                          <a:pt x="381" y="745"/>
                        </a:lnTo>
                        <a:lnTo>
                          <a:pt x="394" y="744"/>
                        </a:lnTo>
                        <a:lnTo>
                          <a:pt x="408" y="746"/>
                        </a:lnTo>
                        <a:lnTo>
                          <a:pt x="446" y="758"/>
                        </a:lnTo>
                        <a:lnTo>
                          <a:pt x="459" y="758"/>
                        </a:lnTo>
                        <a:lnTo>
                          <a:pt x="467" y="744"/>
                        </a:lnTo>
                        <a:lnTo>
                          <a:pt x="479" y="743"/>
                        </a:lnTo>
                        <a:lnTo>
                          <a:pt x="491" y="748"/>
                        </a:lnTo>
                        <a:lnTo>
                          <a:pt x="507" y="749"/>
                        </a:lnTo>
                        <a:lnTo>
                          <a:pt x="508" y="743"/>
                        </a:lnTo>
                        <a:lnTo>
                          <a:pt x="505" y="733"/>
                        </a:lnTo>
                        <a:lnTo>
                          <a:pt x="512" y="728"/>
                        </a:lnTo>
                        <a:lnTo>
                          <a:pt x="519" y="727"/>
                        </a:lnTo>
                        <a:lnTo>
                          <a:pt x="532" y="726"/>
                        </a:lnTo>
                        <a:lnTo>
                          <a:pt x="553" y="727"/>
                        </a:lnTo>
                        <a:lnTo>
                          <a:pt x="564" y="726"/>
                        </a:lnTo>
                        <a:lnTo>
                          <a:pt x="586" y="715"/>
                        </a:lnTo>
                        <a:lnTo>
                          <a:pt x="623" y="689"/>
                        </a:lnTo>
                        <a:lnTo>
                          <a:pt x="633" y="679"/>
                        </a:lnTo>
                        <a:lnTo>
                          <a:pt x="642" y="668"/>
                        </a:lnTo>
                        <a:lnTo>
                          <a:pt x="663" y="652"/>
                        </a:lnTo>
                        <a:lnTo>
                          <a:pt x="689" y="624"/>
                        </a:lnTo>
                        <a:lnTo>
                          <a:pt x="705" y="600"/>
                        </a:lnTo>
                        <a:lnTo>
                          <a:pt x="714" y="589"/>
                        </a:lnTo>
                        <a:lnTo>
                          <a:pt x="723" y="582"/>
                        </a:lnTo>
                        <a:lnTo>
                          <a:pt x="747" y="561"/>
                        </a:lnTo>
                        <a:lnTo>
                          <a:pt x="765" y="533"/>
                        </a:lnTo>
                        <a:lnTo>
                          <a:pt x="774" y="520"/>
                        </a:lnTo>
                        <a:lnTo>
                          <a:pt x="796" y="480"/>
                        </a:lnTo>
                        <a:lnTo>
                          <a:pt x="800" y="473"/>
                        </a:lnTo>
                        <a:lnTo>
                          <a:pt x="804" y="465"/>
                        </a:lnTo>
                        <a:lnTo>
                          <a:pt x="808" y="454"/>
                        </a:lnTo>
                        <a:lnTo>
                          <a:pt x="819" y="437"/>
                        </a:lnTo>
                        <a:lnTo>
                          <a:pt x="828" y="426"/>
                        </a:lnTo>
                        <a:lnTo>
                          <a:pt x="836" y="420"/>
                        </a:lnTo>
                        <a:lnTo>
                          <a:pt x="846" y="417"/>
                        </a:lnTo>
                        <a:lnTo>
                          <a:pt x="866" y="401"/>
                        </a:lnTo>
                        <a:lnTo>
                          <a:pt x="875" y="388"/>
                        </a:lnTo>
                        <a:lnTo>
                          <a:pt x="881" y="357"/>
                        </a:lnTo>
                        <a:lnTo>
                          <a:pt x="886" y="345"/>
                        </a:lnTo>
                        <a:lnTo>
                          <a:pt x="888" y="331"/>
                        </a:lnTo>
                        <a:lnTo>
                          <a:pt x="888" y="318"/>
                        </a:lnTo>
                        <a:lnTo>
                          <a:pt x="894" y="305"/>
                        </a:lnTo>
                        <a:lnTo>
                          <a:pt x="897" y="294"/>
                        </a:lnTo>
                        <a:lnTo>
                          <a:pt x="898" y="282"/>
                        </a:lnTo>
                        <a:lnTo>
                          <a:pt x="892" y="281"/>
                        </a:lnTo>
                        <a:lnTo>
                          <a:pt x="856" y="281"/>
                        </a:lnTo>
                        <a:lnTo>
                          <a:pt x="850" y="285"/>
                        </a:lnTo>
                        <a:lnTo>
                          <a:pt x="844" y="299"/>
                        </a:lnTo>
                        <a:lnTo>
                          <a:pt x="836" y="308"/>
                        </a:lnTo>
                        <a:lnTo>
                          <a:pt x="824" y="307"/>
                        </a:lnTo>
                        <a:lnTo>
                          <a:pt x="801" y="304"/>
                        </a:lnTo>
                        <a:lnTo>
                          <a:pt x="791" y="285"/>
                        </a:lnTo>
                        <a:lnTo>
                          <a:pt x="789" y="272"/>
                        </a:lnTo>
                        <a:lnTo>
                          <a:pt x="793" y="256"/>
                        </a:lnTo>
                        <a:lnTo>
                          <a:pt x="801" y="239"/>
                        </a:lnTo>
                        <a:lnTo>
                          <a:pt x="808" y="227"/>
                        </a:lnTo>
                        <a:lnTo>
                          <a:pt x="822" y="218"/>
                        </a:lnTo>
                        <a:lnTo>
                          <a:pt x="845" y="233"/>
                        </a:lnTo>
                        <a:lnTo>
                          <a:pt x="852" y="224"/>
                        </a:lnTo>
                        <a:lnTo>
                          <a:pt x="849" y="131"/>
                        </a:lnTo>
                        <a:lnTo>
                          <a:pt x="836" y="87"/>
                        </a:lnTo>
                        <a:lnTo>
                          <a:pt x="830" y="55"/>
                        </a:lnTo>
                        <a:lnTo>
                          <a:pt x="828" y="34"/>
                        </a:lnTo>
                        <a:lnTo>
                          <a:pt x="827" y="33"/>
                        </a:lnTo>
                        <a:lnTo>
                          <a:pt x="822" y="32"/>
                        </a:lnTo>
                        <a:lnTo>
                          <a:pt x="807" y="17"/>
                        </a:lnTo>
                        <a:lnTo>
                          <a:pt x="786" y="11"/>
                        </a:lnTo>
                        <a:lnTo>
                          <a:pt x="774" y="9"/>
                        </a:lnTo>
                        <a:lnTo>
                          <a:pt x="761" y="12"/>
                        </a:lnTo>
                        <a:lnTo>
                          <a:pt x="749" y="9"/>
                        </a:lnTo>
                        <a:lnTo>
                          <a:pt x="726" y="2"/>
                        </a:lnTo>
                        <a:lnTo>
                          <a:pt x="717" y="0"/>
                        </a:lnTo>
                        <a:lnTo>
                          <a:pt x="705" y="5"/>
                        </a:lnTo>
                        <a:lnTo>
                          <a:pt x="704" y="8"/>
                        </a:lnTo>
                        <a:lnTo>
                          <a:pt x="693" y="13"/>
                        </a:lnTo>
                        <a:lnTo>
                          <a:pt x="679" y="22"/>
                        </a:lnTo>
                        <a:lnTo>
                          <a:pt x="641" y="40"/>
                        </a:lnTo>
                        <a:lnTo>
                          <a:pt x="625" y="57"/>
                        </a:lnTo>
                        <a:lnTo>
                          <a:pt x="605" y="70"/>
                        </a:lnTo>
                        <a:lnTo>
                          <a:pt x="586" y="88"/>
                        </a:lnTo>
                        <a:lnTo>
                          <a:pt x="575" y="104"/>
                        </a:lnTo>
                        <a:lnTo>
                          <a:pt x="558" y="129"/>
                        </a:lnTo>
                        <a:lnTo>
                          <a:pt x="531" y="148"/>
                        </a:lnTo>
                        <a:lnTo>
                          <a:pt x="516" y="167"/>
                        </a:lnTo>
                        <a:lnTo>
                          <a:pt x="501" y="201"/>
                        </a:lnTo>
                        <a:lnTo>
                          <a:pt x="496" y="207"/>
                        </a:lnTo>
                        <a:lnTo>
                          <a:pt x="488" y="211"/>
                        </a:lnTo>
                        <a:lnTo>
                          <a:pt x="477" y="212"/>
                        </a:lnTo>
                        <a:lnTo>
                          <a:pt x="452" y="218"/>
                        </a:lnTo>
                        <a:lnTo>
                          <a:pt x="437" y="217"/>
                        </a:lnTo>
                        <a:lnTo>
                          <a:pt x="414" y="204"/>
                        </a:lnTo>
                        <a:lnTo>
                          <a:pt x="402" y="199"/>
                        </a:lnTo>
                        <a:lnTo>
                          <a:pt x="388" y="197"/>
                        </a:lnTo>
                        <a:lnTo>
                          <a:pt x="376" y="201"/>
                        </a:lnTo>
                        <a:lnTo>
                          <a:pt x="357" y="221"/>
                        </a:lnTo>
                        <a:lnTo>
                          <a:pt x="351" y="229"/>
                        </a:lnTo>
                        <a:lnTo>
                          <a:pt x="348" y="237"/>
                        </a:lnTo>
                        <a:lnTo>
                          <a:pt x="339" y="248"/>
                        </a:lnTo>
                        <a:lnTo>
                          <a:pt x="327" y="255"/>
                        </a:lnTo>
                        <a:lnTo>
                          <a:pt x="322" y="260"/>
                        </a:lnTo>
                        <a:lnTo>
                          <a:pt x="312" y="277"/>
                        </a:lnTo>
                        <a:lnTo>
                          <a:pt x="277" y="286"/>
                        </a:lnTo>
                        <a:lnTo>
                          <a:pt x="259" y="285"/>
                        </a:lnTo>
                        <a:lnTo>
                          <a:pt x="243" y="282"/>
                        </a:lnTo>
                        <a:lnTo>
                          <a:pt x="233" y="280"/>
                        </a:lnTo>
                        <a:lnTo>
                          <a:pt x="230" y="271"/>
                        </a:lnTo>
                        <a:lnTo>
                          <a:pt x="237" y="250"/>
                        </a:lnTo>
                        <a:lnTo>
                          <a:pt x="239" y="237"/>
                        </a:lnTo>
                        <a:lnTo>
                          <a:pt x="239" y="231"/>
                        </a:lnTo>
                        <a:lnTo>
                          <a:pt x="238" y="213"/>
                        </a:lnTo>
                        <a:lnTo>
                          <a:pt x="231" y="201"/>
                        </a:lnTo>
                        <a:lnTo>
                          <a:pt x="217" y="190"/>
                        </a:lnTo>
                        <a:lnTo>
                          <a:pt x="212" y="181"/>
                        </a:lnTo>
                        <a:lnTo>
                          <a:pt x="200" y="170"/>
                        </a:lnTo>
                        <a:lnTo>
                          <a:pt x="198" y="167"/>
                        </a:lnTo>
                        <a:lnTo>
                          <a:pt x="192" y="161"/>
                        </a:lnTo>
                        <a:lnTo>
                          <a:pt x="188" y="16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10" name="Freeform 209"/>
                  <p:cNvSpPr>
                    <a:spLocks noChangeAspect="1"/>
                  </p:cNvSpPr>
                  <p:nvPr/>
                </p:nvSpPr>
                <p:spPr bwMode="gray">
                  <a:xfrm>
                    <a:off x="5330030" y="3854797"/>
                    <a:ext cx="55563" cy="138113"/>
                  </a:xfrm>
                  <a:custGeom>
                    <a:avLst/>
                    <a:gdLst/>
                    <a:ahLst/>
                    <a:cxnLst>
                      <a:cxn ang="0">
                        <a:pos x="61" y="11"/>
                      </a:cxn>
                      <a:cxn ang="0">
                        <a:pos x="42" y="14"/>
                      </a:cxn>
                      <a:cxn ang="0">
                        <a:pos x="25" y="8"/>
                      </a:cxn>
                      <a:cxn ang="0">
                        <a:pos x="13" y="8"/>
                      </a:cxn>
                      <a:cxn ang="0">
                        <a:pos x="25" y="15"/>
                      </a:cxn>
                      <a:cxn ang="0">
                        <a:pos x="37" y="40"/>
                      </a:cxn>
                      <a:cxn ang="0">
                        <a:pos x="50" y="65"/>
                      </a:cxn>
                      <a:cxn ang="0">
                        <a:pos x="42" y="80"/>
                      </a:cxn>
                      <a:cxn ang="0">
                        <a:pos x="35" y="94"/>
                      </a:cxn>
                      <a:cxn ang="0">
                        <a:pos x="31" y="127"/>
                      </a:cxn>
                      <a:cxn ang="0">
                        <a:pos x="31" y="159"/>
                      </a:cxn>
                      <a:cxn ang="0">
                        <a:pos x="41" y="172"/>
                      </a:cxn>
                      <a:cxn ang="0">
                        <a:pos x="24" y="181"/>
                      </a:cxn>
                      <a:cxn ang="0">
                        <a:pos x="14" y="198"/>
                      </a:cxn>
                      <a:cxn ang="0">
                        <a:pos x="2" y="235"/>
                      </a:cxn>
                      <a:cxn ang="0">
                        <a:pos x="8" y="248"/>
                      </a:cxn>
                      <a:cxn ang="0">
                        <a:pos x="23" y="257"/>
                      </a:cxn>
                      <a:cxn ang="0">
                        <a:pos x="30" y="263"/>
                      </a:cxn>
                      <a:cxn ang="0">
                        <a:pos x="51" y="289"/>
                      </a:cxn>
                      <a:cxn ang="0">
                        <a:pos x="93" y="284"/>
                      </a:cxn>
                      <a:cxn ang="0">
                        <a:pos x="101" y="310"/>
                      </a:cxn>
                      <a:cxn ang="0">
                        <a:pos x="94" y="343"/>
                      </a:cxn>
                      <a:cxn ang="0">
                        <a:pos x="86" y="365"/>
                      </a:cxn>
                      <a:cxn ang="0">
                        <a:pos x="97" y="388"/>
                      </a:cxn>
                      <a:cxn ang="0">
                        <a:pos x="112" y="404"/>
                      </a:cxn>
                      <a:cxn ang="0">
                        <a:pos x="128" y="414"/>
                      </a:cxn>
                      <a:cxn ang="0">
                        <a:pos x="127" y="429"/>
                      </a:cxn>
                      <a:cxn ang="0">
                        <a:pos x="142" y="430"/>
                      </a:cxn>
                      <a:cxn ang="0">
                        <a:pos x="139" y="409"/>
                      </a:cxn>
                      <a:cxn ang="0">
                        <a:pos x="139" y="392"/>
                      </a:cxn>
                      <a:cxn ang="0">
                        <a:pos x="153" y="377"/>
                      </a:cxn>
                      <a:cxn ang="0">
                        <a:pos x="169" y="368"/>
                      </a:cxn>
                      <a:cxn ang="0">
                        <a:pos x="169" y="325"/>
                      </a:cxn>
                      <a:cxn ang="0">
                        <a:pos x="172" y="295"/>
                      </a:cxn>
                      <a:cxn ang="0">
                        <a:pos x="148" y="266"/>
                      </a:cxn>
                      <a:cxn ang="0">
                        <a:pos x="116" y="230"/>
                      </a:cxn>
                      <a:cxn ang="0">
                        <a:pos x="116" y="242"/>
                      </a:cxn>
                      <a:cxn ang="0">
                        <a:pos x="126" y="250"/>
                      </a:cxn>
                      <a:cxn ang="0">
                        <a:pos x="134" y="282"/>
                      </a:cxn>
                      <a:cxn ang="0">
                        <a:pos x="121" y="269"/>
                      </a:cxn>
                      <a:cxn ang="0">
                        <a:pos x="115" y="262"/>
                      </a:cxn>
                      <a:cxn ang="0">
                        <a:pos x="102" y="272"/>
                      </a:cxn>
                      <a:cxn ang="0">
                        <a:pos x="97" y="261"/>
                      </a:cxn>
                      <a:cxn ang="0">
                        <a:pos x="100" y="245"/>
                      </a:cxn>
                      <a:cxn ang="0">
                        <a:pos x="89" y="231"/>
                      </a:cxn>
                      <a:cxn ang="0">
                        <a:pos x="85" y="208"/>
                      </a:cxn>
                      <a:cxn ang="0">
                        <a:pos x="68" y="159"/>
                      </a:cxn>
                      <a:cxn ang="0">
                        <a:pos x="79" y="140"/>
                      </a:cxn>
                      <a:cxn ang="0">
                        <a:pos x="79" y="70"/>
                      </a:cxn>
                      <a:cxn ang="0">
                        <a:pos x="78" y="51"/>
                      </a:cxn>
                      <a:cxn ang="0">
                        <a:pos x="63" y="32"/>
                      </a:cxn>
                      <a:cxn ang="0">
                        <a:pos x="69" y="10"/>
                      </a:cxn>
                    </a:cxnLst>
                    <a:rect l="0" t="0" r="r" b="b"/>
                    <a:pathLst>
                      <a:path w="175" h="431">
                        <a:moveTo>
                          <a:pt x="64" y="18"/>
                        </a:moveTo>
                        <a:lnTo>
                          <a:pt x="62" y="14"/>
                        </a:lnTo>
                        <a:lnTo>
                          <a:pt x="61" y="11"/>
                        </a:lnTo>
                        <a:lnTo>
                          <a:pt x="58" y="10"/>
                        </a:lnTo>
                        <a:lnTo>
                          <a:pt x="53" y="10"/>
                        </a:lnTo>
                        <a:lnTo>
                          <a:pt x="42" y="14"/>
                        </a:lnTo>
                        <a:lnTo>
                          <a:pt x="40" y="13"/>
                        </a:lnTo>
                        <a:lnTo>
                          <a:pt x="35" y="6"/>
                        </a:lnTo>
                        <a:lnTo>
                          <a:pt x="25" y="8"/>
                        </a:lnTo>
                        <a:lnTo>
                          <a:pt x="14" y="0"/>
                        </a:lnTo>
                        <a:lnTo>
                          <a:pt x="13" y="3"/>
                        </a:lnTo>
                        <a:lnTo>
                          <a:pt x="13" y="8"/>
                        </a:lnTo>
                        <a:lnTo>
                          <a:pt x="14" y="9"/>
                        </a:lnTo>
                        <a:lnTo>
                          <a:pt x="16" y="15"/>
                        </a:lnTo>
                        <a:lnTo>
                          <a:pt x="25" y="15"/>
                        </a:lnTo>
                        <a:lnTo>
                          <a:pt x="32" y="24"/>
                        </a:lnTo>
                        <a:lnTo>
                          <a:pt x="34" y="29"/>
                        </a:lnTo>
                        <a:lnTo>
                          <a:pt x="37" y="40"/>
                        </a:lnTo>
                        <a:lnTo>
                          <a:pt x="43" y="45"/>
                        </a:lnTo>
                        <a:lnTo>
                          <a:pt x="46" y="63"/>
                        </a:lnTo>
                        <a:lnTo>
                          <a:pt x="50" y="65"/>
                        </a:lnTo>
                        <a:lnTo>
                          <a:pt x="51" y="72"/>
                        </a:lnTo>
                        <a:lnTo>
                          <a:pt x="51" y="75"/>
                        </a:lnTo>
                        <a:lnTo>
                          <a:pt x="42" y="80"/>
                        </a:lnTo>
                        <a:lnTo>
                          <a:pt x="40" y="81"/>
                        </a:lnTo>
                        <a:lnTo>
                          <a:pt x="36" y="84"/>
                        </a:lnTo>
                        <a:lnTo>
                          <a:pt x="35" y="94"/>
                        </a:lnTo>
                        <a:lnTo>
                          <a:pt x="36" y="102"/>
                        </a:lnTo>
                        <a:lnTo>
                          <a:pt x="30" y="119"/>
                        </a:lnTo>
                        <a:lnTo>
                          <a:pt x="31" y="127"/>
                        </a:lnTo>
                        <a:lnTo>
                          <a:pt x="32" y="142"/>
                        </a:lnTo>
                        <a:lnTo>
                          <a:pt x="30" y="156"/>
                        </a:lnTo>
                        <a:lnTo>
                          <a:pt x="31" y="159"/>
                        </a:lnTo>
                        <a:lnTo>
                          <a:pt x="35" y="164"/>
                        </a:lnTo>
                        <a:lnTo>
                          <a:pt x="40" y="166"/>
                        </a:lnTo>
                        <a:lnTo>
                          <a:pt x="41" y="172"/>
                        </a:lnTo>
                        <a:lnTo>
                          <a:pt x="38" y="175"/>
                        </a:lnTo>
                        <a:lnTo>
                          <a:pt x="30" y="176"/>
                        </a:lnTo>
                        <a:lnTo>
                          <a:pt x="24" y="181"/>
                        </a:lnTo>
                        <a:lnTo>
                          <a:pt x="19" y="182"/>
                        </a:lnTo>
                        <a:lnTo>
                          <a:pt x="18" y="183"/>
                        </a:lnTo>
                        <a:lnTo>
                          <a:pt x="14" y="198"/>
                        </a:lnTo>
                        <a:lnTo>
                          <a:pt x="14" y="213"/>
                        </a:lnTo>
                        <a:lnTo>
                          <a:pt x="9" y="228"/>
                        </a:lnTo>
                        <a:lnTo>
                          <a:pt x="2" y="235"/>
                        </a:lnTo>
                        <a:lnTo>
                          <a:pt x="0" y="239"/>
                        </a:lnTo>
                        <a:lnTo>
                          <a:pt x="3" y="247"/>
                        </a:lnTo>
                        <a:lnTo>
                          <a:pt x="8" y="248"/>
                        </a:lnTo>
                        <a:lnTo>
                          <a:pt x="11" y="256"/>
                        </a:lnTo>
                        <a:lnTo>
                          <a:pt x="19" y="255"/>
                        </a:lnTo>
                        <a:lnTo>
                          <a:pt x="23" y="257"/>
                        </a:lnTo>
                        <a:lnTo>
                          <a:pt x="23" y="258"/>
                        </a:lnTo>
                        <a:lnTo>
                          <a:pt x="24" y="261"/>
                        </a:lnTo>
                        <a:lnTo>
                          <a:pt x="30" y="263"/>
                        </a:lnTo>
                        <a:lnTo>
                          <a:pt x="37" y="279"/>
                        </a:lnTo>
                        <a:lnTo>
                          <a:pt x="47" y="289"/>
                        </a:lnTo>
                        <a:lnTo>
                          <a:pt x="51" y="289"/>
                        </a:lnTo>
                        <a:lnTo>
                          <a:pt x="59" y="287"/>
                        </a:lnTo>
                        <a:lnTo>
                          <a:pt x="89" y="283"/>
                        </a:lnTo>
                        <a:lnTo>
                          <a:pt x="93" y="284"/>
                        </a:lnTo>
                        <a:lnTo>
                          <a:pt x="96" y="289"/>
                        </a:lnTo>
                        <a:lnTo>
                          <a:pt x="100" y="302"/>
                        </a:lnTo>
                        <a:lnTo>
                          <a:pt x="101" y="310"/>
                        </a:lnTo>
                        <a:lnTo>
                          <a:pt x="102" y="328"/>
                        </a:lnTo>
                        <a:lnTo>
                          <a:pt x="100" y="336"/>
                        </a:lnTo>
                        <a:lnTo>
                          <a:pt x="94" y="343"/>
                        </a:lnTo>
                        <a:lnTo>
                          <a:pt x="95" y="349"/>
                        </a:lnTo>
                        <a:lnTo>
                          <a:pt x="89" y="354"/>
                        </a:lnTo>
                        <a:lnTo>
                          <a:pt x="86" y="365"/>
                        </a:lnTo>
                        <a:lnTo>
                          <a:pt x="89" y="369"/>
                        </a:lnTo>
                        <a:lnTo>
                          <a:pt x="94" y="385"/>
                        </a:lnTo>
                        <a:lnTo>
                          <a:pt x="97" y="388"/>
                        </a:lnTo>
                        <a:lnTo>
                          <a:pt x="101" y="390"/>
                        </a:lnTo>
                        <a:lnTo>
                          <a:pt x="104" y="395"/>
                        </a:lnTo>
                        <a:lnTo>
                          <a:pt x="112" y="404"/>
                        </a:lnTo>
                        <a:lnTo>
                          <a:pt x="117" y="411"/>
                        </a:lnTo>
                        <a:lnTo>
                          <a:pt x="121" y="413"/>
                        </a:lnTo>
                        <a:lnTo>
                          <a:pt x="128" y="414"/>
                        </a:lnTo>
                        <a:lnTo>
                          <a:pt x="132" y="419"/>
                        </a:lnTo>
                        <a:lnTo>
                          <a:pt x="132" y="423"/>
                        </a:lnTo>
                        <a:lnTo>
                          <a:pt x="127" y="429"/>
                        </a:lnTo>
                        <a:lnTo>
                          <a:pt x="128" y="431"/>
                        </a:lnTo>
                        <a:lnTo>
                          <a:pt x="140" y="431"/>
                        </a:lnTo>
                        <a:lnTo>
                          <a:pt x="142" y="430"/>
                        </a:lnTo>
                        <a:lnTo>
                          <a:pt x="140" y="420"/>
                        </a:lnTo>
                        <a:lnTo>
                          <a:pt x="142" y="414"/>
                        </a:lnTo>
                        <a:lnTo>
                          <a:pt x="139" y="409"/>
                        </a:lnTo>
                        <a:lnTo>
                          <a:pt x="136" y="406"/>
                        </a:lnTo>
                        <a:lnTo>
                          <a:pt x="136" y="400"/>
                        </a:lnTo>
                        <a:lnTo>
                          <a:pt x="139" y="392"/>
                        </a:lnTo>
                        <a:lnTo>
                          <a:pt x="139" y="388"/>
                        </a:lnTo>
                        <a:lnTo>
                          <a:pt x="140" y="385"/>
                        </a:lnTo>
                        <a:lnTo>
                          <a:pt x="153" y="377"/>
                        </a:lnTo>
                        <a:lnTo>
                          <a:pt x="159" y="376"/>
                        </a:lnTo>
                        <a:lnTo>
                          <a:pt x="165" y="374"/>
                        </a:lnTo>
                        <a:lnTo>
                          <a:pt x="169" y="368"/>
                        </a:lnTo>
                        <a:lnTo>
                          <a:pt x="170" y="347"/>
                        </a:lnTo>
                        <a:lnTo>
                          <a:pt x="172" y="339"/>
                        </a:lnTo>
                        <a:lnTo>
                          <a:pt x="169" y="325"/>
                        </a:lnTo>
                        <a:lnTo>
                          <a:pt x="172" y="315"/>
                        </a:lnTo>
                        <a:lnTo>
                          <a:pt x="175" y="307"/>
                        </a:lnTo>
                        <a:lnTo>
                          <a:pt x="172" y="295"/>
                        </a:lnTo>
                        <a:lnTo>
                          <a:pt x="167" y="288"/>
                        </a:lnTo>
                        <a:lnTo>
                          <a:pt x="154" y="275"/>
                        </a:lnTo>
                        <a:lnTo>
                          <a:pt x="148" y="266"/>
                        </a:lnTo>
                        <a:lnTo>
                          <a:pt x="133" y="247"/>
                        </a:lnTo>
                        <a:lnTo>
                          <a:pt x="123" y="240"/>
                        </a:lnTo>
                        <a:lnTo>
                          <a:pt x="116" y="230"/>
                        </a:lnTo>
                        <a:lnTo>
                          <a:pt x="115" y="231"/>
                        </a:lnTo>
                        <a:lnTo>
                          <a:pt x="115" y="239"/>
                        </a:lnTo>
                        <a:lnTo>
                          <a:pt x="116" y="242"/>
                        </a:lnTo>
                        <a:lnTo>
                          <a:pt x="117" y="245"/>
                        </a:lnTo>
                        <a:lnTo>
                          <a:pt x="122" y="246"/>
                        </a:lnTo>
                        <a:lnTo>
                          <a:pt x="126" y="250"/>
                        </a:lnTo>
                        <a:lnTo>
                          <a:pt x="136" y="274"/>
                        </a:lnTo>
                        <a:lnTo>
                          <a:pt x="136" y="280"/>
                        </a:lnTo>
                        <a:lnTo>
                          <a:pt x="134" y="282"/>
                        </a:lnTo>
                        <a:lnTo>
                          <a:pt x="132" y="280"/>
                        </a:lnTo>
                        <a:lnTo>
                          <a:pt x="126" y="272"/>
                        </a:lnTo>
                        <a:lnTo>
                          <a:pt x="121" y="269"/>
                        </a:lnTo>
                        <a:lnTo>
                          <a:pt x="117" y="262"/>
                        </a:lnTo>
                        <a:lnTo>
                          <a:pt x="116" y="262"/>
                        </a:lnTo>
                        <a:lnTo>
                          <a:pt x="115" y="262"/>
                        </a:lnTo>
                        <a:lnTo>
                          <a:pt x="111" y="271"/>
                        </a:lnTo>
                        <a:lnTo>
                          <a:pt x="109" y="272"/>
                        </a:lnTo>
                        <a:lnTo>
                          <a:pt x="102" y="272"/>
                        </a:lnTo>
                        <a:lnTo>
                          <a:pt x="101" y="269"/>
                        </a:lnTo>
                        <a:lnTo>
                          <a:pt x="99" y="266"/>
                        </a:lnTo>
                        <a:lnTo>
                          <a:pt x="97" y="261"/>
                        </a:lnTo>
                        <a:lnTo>
                          <a:pt x="97" y="256"/>
                        </a:lnTo>
                        <a:lnTo>
                          <a:pt x="100" y="247"/>
                        </a:lnTo>
                        <a:lnTo>
                          <a:pt x="100" y="245"/>
                        </a:lnTo>
                        <a:lnTo>
                          <a:pt x="97" y="241"/>
                        </a:lnTo>
                        <a:lnTo>
                          <a:pt x="91" y="235"/>
                        </a:lnTo>
                        <a:lnTo>
                          <a:pt x="89" y="231"/>
                        </a:lnTo>
                        <a:lnTo>
                          <a:pt x="86" y="223"/>
                        </a:lnTo>
                        <a:lnTo>
                          <a:pt x="86" y="209"/>
                        </a:lnTo>
                        <a:lnTo>
                          <a:pt x="85" y="208"/>
                        </a:lnTo>
                        <a:lnTo>
                          <a:pt x="80" y="187"/>
                        </a:lnTo>
                        <a:lnTo>
                          <a:pt x="68" y="164"/>
                        </a:lnTo>
                        <a:lnTo>
                          <a:pt x="68" y="159"/>
                        </a:lnTo>
                        <a:lnTo>
                          <a:pt x="68" y="154"/>
                        </a:lnTo>
                        <a:lnTo>
                          <a:pt x="73" y="145"/>
                        </a:lnTo>
                        <a:lnTo>
                          <a:pt x="79" y="140"/>
                        </a:lnTo>
                        <a:lnTo>
                          <a:pt x="83" y="128"/>
                        </a:lnTo>
                        <a:lnTo>
                          <a:pt x="81" y="94"/>
                        </a:lnTo>
                        <a:lnTo>
                          <a:pt x="79" y="70"/>
                        </a:lnTo>
                        <a:lnTo>
                          <a:pt x="81" y="63"/>
                        </a:lnTo>
                        <a:lnTo>
                          <a:pt x="81" y="57"/>
                        </a:lnTo>
                        <a:lnTo>
                          <a:pt x="78" y="51"/>
                        </a:lnTo>
                        <a:lnTo>
                          <a:pt x="72" y="48"/>
                        </a:lnTo>
                        <a:lnTo>
                          <a:pt x="69" y="46"/>
                        </a:lnTo>
                        <a:lnTo>
                          <a:pt x="63" y="32"/>
                        </a:lnTo>
                        <a:lnTo>
                          <a:pt x="62" y="26"/>
                        </a:lnTo>
                        <a:lnTo>
                          <a:pt x="64" y="18"/>
                        </a:lnTo>
                        <a:lnTo>
                          <a:pt x="69" y="10"/>
                        </a:lnTo>
                        <a:lnTo>
                          <a:pt x="64" y="1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11" name="Freeform 210"/>
                  <p:cNvSpPr>
                    <a:spLocks noChangeAspect="1"/>
                  </p:cNvSpPr>
                  <p:nvPr/>
                </p:nvSpPr>
                <p:spPr bwMode="gray">
                  <a:xfrm>
                    <a:off x="5511005" y="3904009"/>
                    <a:ext cx="123825" cy="247650"/>
                  </a:xfrm>
                  <a:custGeom>
                    <a:avLst/>
                    <a:gdLst/>
                    <a:ahLst/>
                    <a:cxnLst>
                      <a:cxn ang="0">
                        <a:pos x="76" y="226"/>
                      </a:cxn>
                      <a:cxn ang="0">
                        <a:pos x="107" y="215"/>
                      </a:cxn>
                      <a:cxn ang="0">
                        <a:pos x="118" y="215"/>
                      </a:cxn>
                      <a:cxn ang="0">
                        <a:pos x="130" y="204"/>
                      </a:cxn>
                      <a:cxn ang="0">
                        <a:pos x="152" y="199"/>
                      </a:cxn>
                      <a:cxn ang="0">
                        <a:pos x="170" y="219"/>
                      </a:cxn>
                      <a:cxn ang="0">
                        <a:pos x="182" y="210"/>
                      </a:cxn>
                      <a:cxn ang="0">
                        <a:pos x="183" y="181"/>
                      </a:cxn>
                      <a:cxn ang="0">
                        <a:pos x="204" y="189"/>
                      </a:cxn>
                      <a:cxn ang="0">
                        <a:pos x="208" y="167"/>
                      </a:cxn>
                      <a:cxn ang="0">
                        <a:pos x="221" y="149"/>
                      </a:cxn>
                      <a:cxn ang="0">
                        <a:pos x="229" y="160"/>
                      </a:cxn>
                      <a:cxn ang="0">
                        <a:pos x="258" y="140"/>
                      </a:cxn>
                      <a:cxn ang="0">
                        <a:pos x="242" y="125"/>
                      </a:cxn>
                      <a:cxn ang="0">
                        <a:pos x="258" y="113"/>
                      </a:cxn>
                      <a:cxn ang="0">
                        <a:pos x="253" y="81"/>
                      </a:cxn>
                      <a:cxn ang="0">
                        <a:pos x="270" y="92"/>
                      </a:cxn>
                      <a:cxn ang="0">
                        <a:pos x="293" y="68"/>
                      </a:cxn>
                      <a:cxn ang="0">
                        <a:pos x="307" y="25"/>
                      </a:cxn>
                      <a:cxn ang="0">
                        <a:pos x="316" y="5"/>
                      </a:cxn>
                      <a:cxn ang="0">
                        <a:pos x="344" y="23"/>
                      </a:cxn>
                      <a:cxn ang="0">
                        <a:pos x="365" y="60"/>
                      </a:cxn>
                      <a:cxn ang="0">
                        <a:pos x="374" y="106"/>
                      </a:cxn>
                      <a:cxn ang="0">
                        <a:pos x="382" y="151"/>
                      </a:cxn>
                      <a:cxn ang="0">
                        <a:pos x="388" y="198"/>
                      </a:cxn>
                      <a:cxn ang="0">
                        <a:pos x="370" y="198"/>
                      </a:cxn>
                      <a:cxn ang="0">
                        <a:pos x="353" y="206"/>
                      </a:cxn>
                      <a:cxn ang="0">
                        <a:pos x="360" y="251"/>
                      </a:cxn>
                      <a:cxn ang="0">
                        <a:pos x="342" y="283"/>
                      </a:cxn>
                      <a:cxn ang="0">
                        <a:pos x="329" y="366"/>
                      </a:cxn>
                      <a:cxn ang="0">
                        <a:pos x="316" y="405"/>
                      </a:cxn>
                      <a:cxn ang="0">
                        <a:pos x="283" y="511"/>
                      </a:cxn>
                      <a:cxn ang="0">
                        <a:pos x="254" y="606"/>
                      </a:cxn>
                      <a:cxn ang="0">
                        <a:pos x="236" y="684"/>
                      </a:cxn>
                      <a:cxn ang="0">
                        <a:pos x="210" y="736"/>
                      </a:cxn>
                      <a:cxn ang="0">
                        <a:pos x="183" y="748"/>
                      </a:cxn>
                      <a:cxn ang="0">
                        <a:pos x="106" y="776"/>
                      </a:cxn>
                      <a:cxn ang="0">
                        <a:pos x="59" y="746"/>
                      </a:cxn>
                      <a:cxn ang="0">
                        <a:pos x="27" y="697"/>
                      </a:cxn>
                      <a:cxn ang="0">
                        <a:pos x="28" y="654"/>
                      </a:cxn>
                      <a:cxn ang="0">
                        <a:pos x="9" y="615"/>
                      </a:cxn>
                      <a:cxn ang="0">
                        <a:pos x="0" y="574"/>
                      </a:cxn>
                      <a:cxn ang="0">
                        <a:pos x="15" y="527"/>
                      </a:cxn>
                      <a:cxn ang="0">
                        <a:pos x="38" y="489"/>
                      </a:cxn>
                      <a:cxn ang="0">
                        <a:pos x="69" y="435"/>
                      </a:cxn>
                      <a:cxn ang="0">
                        <a:pos x="69" y="409"/>
                      </a:cxn>
                      <a:cxn ang="0">
                        <a:pos x="48" y="348"/>
                      </a:cxn>
                      <a:cxn ang="0">
                        <a:pos x="51" y="280"/>
                      </a:cxn>
                    </a:cxnLst>
                    <a:rect l="0" t="0" r="r" b="b"/>
                    <a:pathLst>
                      <a:path w="391" h="776">
                        <a:moveTo>
                          <a:pt x="64" y="230"/>
                        </a:moveTo>
                        <a:lnTo>
                          <a:pt x="69" y="224"/>
                        </a:lnTo>
                        <a:lnTo>
                          <a:pt x="76" y="226"/>
                        </a:lnTo>
                        <a:lnTo>
                          <a:pt x="92" y="225"/>
                        </a:lnTo>
                        <a:lnTo>
                          <a:pt x="96" y="221"/>
                        </a:lnTo>
                        <a:lnTo>
                          <a:pt x="107" y="215"/>
                        </a:lnTo>
                        <a:lnTo>
                          <a:pt x="109" y="220"/>
                        </a:lnTo>
                        <a:lnTo>
                          <a:pt x="113" y="221"/>
                        </a:lnTo>
                        <a:lnTo>
                          <a:pt x="118" y="215"/>
                        </a:lnTo>
                        <a:lnTo>
                          <a:pt x="124" y="217"/>
                        </a:lnTo>
                        <a:lnTo>
                          <a:pt x="129" y="211"/>
                        </a:lnTo>
                        <a:lnTo>
                          <a:pt x="130" y="204"/>
                        </a:lnTo>
                        <a:lnTo>
                          <a:pt x="140" y="202"/>
                        </a:lnTo>
                        <a:lnTo>
                          <a:pt x="146" y="205"/>
                        </a:lnTo>
                        <a:lnTo>
                          <a:pt x="152" y="199"/>
                        </a:lnTo>
                        <a:lnTo>
                          <a:pt x="159" y="202"/>
                        </a:lnTo>
                        <a:lnTo>
                          <a:pt x="164" y="211"/>
                        </a:lnTo>
                        <a:lnTo>
                          <a:pt x="170" y="219"/>
                        </a:lnTo>
                        <a:lnTo>
                          <a:pt x="178" y="221"/>
                        </a:lnTo>
                        <a:lnTo>
                          <a:pt x="184" y="220"/>
                        </a:lnTo>
                        <a:lnTo>
                          <a:pt x="182" y="210"/>
                        </a:lnTo>
                        <a:lnTo>
                          <a:pt x="172" y="202"/>
                        </a:lnTo>
                        <a:lnTo>
                          <a:pt x="173" y="192"/>
                        </a:lnTo>
                        <a:lnTo>
                          <a:pt x="183" y="181"/>
                        </a:lnTo>
                        <a:lnTo>
                          <a:pt x="195" y="173"/>
                        </a:lnTo>
                        <a:lnTo>
                          <a:pt x="202" y="176"/>
                        </a:lnTo>
                        <a:lnTo>
                          <a:pt x="204" y="189"/>
                        </a:lnTo>
                        <a:lnTo>
                          <a:pt x="211" y="189"/>
                        </a:lnTo>
                        <a:lnTo>
                          <a:pt x="218" y="186"/>
                        </a:lnTo>
                        <a:lnTo>
                          <a:pt x="208" y="167"/>
                        </a:lnTo>
                        <a:lnTo>
                          <a:pt x="215" y="161"/>
                        </a:lnTo>
                        <a:lnTo>
                          <a:pt x="224" y="150"/>
                        </a:lnTo>
                        <a:lnTo>
                          <a:pt x="221" y="149"/>
                        </a:lnTo>
                        <a:lnTo>
                          <a:pt x="227" y="141"/>
                        </a:lnTo>
                        <a:lnTo>
                          <a:pt x="231" y="149"/>
                        </a:lnTo>
                        <a:lnTo>
                          <a:pt x="229" y="160"/>
                        </a:lnTo>
                        <a:lnTo>
                          <a:pt x="245" y="140"/>
                        </a:lnTo>
                        <a:lnTo>
                          <a:pt x="253" y="141"/>
                        </a:lnTo>
                        <a:lnTo>
                          <a:pt x="258" y="140"/>
                        </a:lnTo>
                        <a:lnTo>
                          <a:pt x="256" y="135"/>
                        </a:lnTo>
                        <a:lnTo>
                          <a:pt x="247" y="133"/>
                        </a:lnTo>
                        <a:lnTo>
                          <a:pt x="242" y="125"/>
                        </a:lnTo>
                        <a:lnTo>
                          <a:pt x="245" y="119"/>
                        </a:lnTo>
                        <a:lnTo>
                          <a:pt x="253" y="108"/>
                        </a:lnTo>
                        <a:lnTo>
                          <a:pt x="258" y="113"/>
                        </a:lnTo>
                        <a:lnTo>
                          <a:pt x="259" y="101"/>
                        </a:lnTo>
                        <a:lnTo>
                          <a:pt x="256" y="93"/>
                        </a:lnTo>
                        <a:lnTo>
                          <a:pt x="253" y="81"/>
                        </a:lnTo>
                        <a:lnTo>
                          <a:pt x="256" y="77"/>
                        </a:lnTo>
                        <a:lnTo>
                          <a:pt x="267" y="81"/>
                        </a:lnTo>
                        <a:lnTo>
                          <a:pt x="270" y="92"/>
                        </a:lnTo>
                        <a:lnTo>
                          <a:pt x="283" y="74"/>
                        </a:lnTo>
                        <a:lnTo>
                          <a:pt x="285" y="63"/>
                        </a:lnTo>
                        <a:lnTo>
                          <a:pt x="293" y="68"/>
                        </a:lnTo>
                        <a:lnTo>
                          <a:pt x="301" y="61"/>
                        </a:lnTo>
                        <a:lnTo>
                          <a:pt x="306" y="47"/>
                        </a:lnTo>
                        <a:lnTo>
                          <a:pt x="307" y="25"/>
                        </a:lnTo>
                        <a:lnTo>
                          <a:pt x="301" y="15"/>
                        </a:lnTo>
                        <a:lnTo>
                          <a:pt x="306" y="17"/>
                        </a:lnTo>
                        <a:lnTo>
                          <a:pt x="316" y="5"/>
                        </a:lnTo>
                        <a:lnTo>
                          <a:pt x="323" y="0"/>
                        </a:lnTo>
                        <a:lnTo>
                          <a:pt x="334" y="10"/>
                        </a:lnTo>
                        <a:lnTo>
                          <a:pt x="344" y="23"/>
                        </a:lnTo>
                        <a:lnTo>
                          <a:pt x="354" y="33"/>
                        </a:lnTo>
                        <a:lnTo>
                          <a:pt x="361" y="47"/>
                        </a:lnTo>
                        <a:lnTo>
                          <a:pt x="365" y="60"/>
                        </a:lnTo>
                        <a:lnTo>
                          <a:pt x="366" y="73"/>
                        </a:lnTo>
                        <a:lnTo>
                          <a:pt x="371" y="89"/>
                        </a:lnTo>
                        <a:lnTo>
                          <a:pt x="374" y="106"/>
                        </a:lnTo>
                        <a:lnTo>
                          <a:pt x="377" y="120"/>
                        </a:lnTo>
                        <a:lnTo>
                          <a:pt x="379" y="135"/>
                        </a:lnTo>
                        <a:lnTo>
                          <a:pt x="382" y="151"/>
                        </a:lnTo>
                        <a:lnTo>
                          <a:pt x="388" y="167"/>
                        </a:lnTo>
                        <a:lnTo>
                          <a:pt x="391" y="183"/>
                        </a:lnTo>
                        <a:lnTo>
                          <a:pt x="388" y="198"/>
                        </a:lnTo>
                        <a:lnTo>
                          <a:pt x="383" y="210"/>
                        </a:lnTo>
                        <a:lnTo>
                          <a:pt x="376" y="211"/>
                        </a:lnTo>
                        <a:lnTo>
                          <a:pt x="370" y="198"/>
                        </a:lnTo>
                        <a:lnTo>
                          <a:pt x="366" y="183"/>
                        </a:lnTo>
                        <a:lnTo>
                          <a:pt x="356" y="184"/>
                        </a:lnTo>
                        <a:lnTo>
                          <a:pt x="353" y="206"/>
                        </a:lnTo>
                        <a:lnTo>
                          <a:pt x="353" y="222"/>
                        </a:lnTo>
                        <a:lnTo>
                          <a:pt x="360" y="235"/>
                        </a:lnTo>
                        <a:lnTo>
                          <a:pt x="360" y="251"/>
                        </a:lnTo>
                        <a:lnTo>
                          <a:pt x="355" y="262"/>
                        </a:lnTo>
                        <a:lnTo>
                          <a:pt x="349" y="268"/>
                        </a:lnTo>
                        <a:lnTo>
                          <a:pt x="342" y="283"/>
                        </a:lnTo>
                        <a:lnTo>
                          <a:pt x="339" y="300"/>
                        </a:lnTo>
                        <a:lnTo>
                          <a:pt x="339" y="315"/>
                        </a:lnTo>
                        <a:lnTo>
                          <a:pt x="329" y="366"/>
                        </a:lnTo>
                        <a:lnTo>
                          <a:pt x="318" y="397"/>
                        </a:lnTo>
                        <a:lnTo>
                          <a:pt x="317" y="397"/>
                        </a:lnTo>
                        <a:lnTo>
                          <a:pt x="316" y="405"/>
                        </a:lnTo>
                        <a:lnTo>
                          <a:pt x="300" y="459"/>
                        </a:lnTo>
                        <a:lnTo>
                          <a:pt x="288" y="488"/>
                        </a:lnTo>
                        <a:lnTo>
                          <a:pt x="283" y="511"/>
                        </a:lnTo>
                        <a:lnTo>
                          <a:pt x="273" y="549"/>
                        </a:lnTo>
                        <a:lnTo>
                          <a:pt x="266" y="566"/>
                        </a:lnTo>
                        <a:lnTo>
                          <a:pt x="254" y="606"/>
                        </a:lnTo>
                        <a:lnTo>
                          <a:pt x="248" y="635"/>
                        </a:lnTo>
                        <a:lnTo>
                          <a:pt x="243" y="651"/>
                        </a:lnTo>
                        <a:lnTo>
                          <a:pt x="236" y="684"/>
                        </a:lnTo>
                        <a:lnTo>
                          <a:pt x="227" y="700"/>
                        </a:lnTo>
                        <a:lnTo>
                          <a:pt x="223" y="715"/>
                        </a:lnTo>
                        <a:lnTo>
                          <a:pt x="210" y="736"/>
                        </a:lnTo>
                        <a:lnTo>
                          <a:pt x="200" y="744"/>
                        </a:lnTo>
                        <a:lnTo>
                          <a:pt x="192" y="749"/>
                        </a:lnTo>
                        <a:lnTo>
                          <a:pt x="183" y="748"/>
                        </a:lnTo>
                        <a:lnTo>
                          <a:pt x="151" y="755"/>
                        </a:lnTo>
                        <a:lnTo>
                          <a:pt x="119" y="774"/>
                        </a:lnTo>
                        <a:lnTo>
                          <a:pt x="106" y="776"/>
                        </a:lnTo>
                        <a:lnTo>
                          <a:pt x="86" y="762"/>
                        </a:lnTo>
                        <a:lnTo>
                          <a:pt x="71" y="753"/>
                        </a:lnTo>
                        <a:lnTo>
                          <a:pt x="59" y="746"/>
                        </a:lnTo>
                        <a:lnTo>
                          <a:pt x="47" y="736"/>
                        </a:lnTo>
                        <a:lnTo>
                          <a:pt x="32" y="714"/>
                        </a:lnTo>
                        <a:lnTo>
                          <a:pt x="27" y="697"/>
                        </a:lnTo>
                        <a:lnTo>
                          <a:pt x="24" y="678"/>
                        </a:lnTo>
                        <a:lnTo>
                          <a:pt x="24" y="663"/>
                        </a:lnTo>
                        <a:lnTo>
                          <a:pt x="28" y="654"/>
                        </a:lnTo>
                        <a:lnTo>
                          <a:pt x="24" y="638"/>
                        </a:lnTo>
                        <a:lnTo>
                          <a:pt x="17" y="624"/>
                        </a:lnTo>
                        <a:lnTo>
                          <a:pt x="9" y="615"/>
                        </a:lnTo>
                        <a:lnTo>
                          <a:pt x="1" y="601"/>
                        </a:lnTo>
                        <a:lnTo>
                          <a:pt x="1" y="586"/>
                        </a:lnTo>
                        <a:lnTo>
                          <a:pt x="0" y="574"/>
                        </a:lnTo>
                        <a:lnTo>
                          <a:pt x="0" y="555"/>
                        </a:lnTo>
                        <a:lnTo>
                          <a:pt x="8" y="543"/>
                        </a:lnTo>
                        <a:lnTo>
                          <a:pt x="15" y="527"/>
                        </a:lnTo>
                        <a:lnTo>
                          <a:pt x="21" y="518"/>
                        </a:lnTo>
                        <a:lnTo>
                          <a:pt x="30" y="516"/>
                        </a:lnTo>
                        <a:lnTo>
                          <a:pt x="38" y="489"/>
                        </a:lnTo>
                        <a:lnTo>
                          <a:pt x="55" y="457"/>
                        </a:lnTo>
                        <a:lnTo>
                          <a:pt x="65" y="446"/>
                        </a:lnTo>
                        <a:lnTo>
                          <a:pt x="69" y="435"/>
                        </a:lnTo>
                        <a:lnTo>
                          <a:pt x="68" y="425"/>
                        </a:lnTo>
                        <a:lnTo>
                          <a:pt x="71" y="419"/>
                        </a:lnTo>
                        <a:lnTo>
                          <a:pt x="69" y="409"/>
                        </a:lnTo>
                        <a:lnTo>
                          <a:pt x="60" y="396"/>
                        </a:lnTo>
                        <a:lnTo>
                          <a:pt x="54" y="376"/>
                        </a:lnTo>
                        <a:lnTo>
                          <a:pt x="48" y="348"/>
                        </a:lnTo>
                        <a:lnTo>
                          <a:pt x="47" y="318"/>
                        </a:lnTo>
                        <a:lnTo>
                          <a:pt x="37" y="302"/>
                        </a:lnTo>
                        <a:lnTo>
                          <a:pt x="51" y="280"/>
                        </a:lnTo>
                        <a:lnTo>
                          <a:pt x="65" y="247"/>
                        </a:lnTo>
                        <a:lnTo>
                          <a:pt x="64" y="230"/>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212" name="Group 25"/>
                  <p:cNvGrpSpPr>
                    <a:grpSpLocks noChangeAspect="1"/>
                  </p:cNvGrpSpPr>
                  <p:nvPr/>
                </p:nvGrpSpPr>
                <p:grpSpPr bwMode="gray">
                  <a:xfrm>
                    <a:off x="4961730" y="3769072"/>
                    <a:ext cx="219075" cy="239713"/>
                    <a:chOff x="2643" y="2535"/>
                    <a:chExt cx="138" cy="151"/>
                  </a:xfrm>
                  <a:grpFill/>
                </p:grpSpPr>
                <p:sp>
                  <p:nvSpPr>
                    <p:cNvPr id="242" name="Freeform 26"/>
                    <p:cNvSpPr>
                      <a:spLocks noChangeAspect="1"/>
                    </p:cNvSpPr>
                    <p:nvPr/>
                  </p:nvSpPr>
                  <p:spPr bwMode="gray">
                    <a:xfrm>
                      <a:off x="2643" y="2550"/>
                      <a:ext cx="138" cy="136"/>
                    </a:xfrm>
                    <a:custGeom>
                      <a:avLst/>
                      <a:gdLst/>
                      <a:ahLst/>
                      <a:cxnLst>
                        <a:cxn ang="0">
                          <a:pos x="14" y="557"/>
                        </a:cxn>
                        <a:cxn ang="0">
                          <a:pos x="30" y="499"/>
                        </a:cxn>
                        <a:cxn ang="0">
                          <a:pos x="43" y="451"/>
                        </a:cxn>
                        <a:cxn ang="0">
                          <a:pos x="53" y="418"/>
                        </a:cxn>
                        <a:cxn ang="0">
                          <a:pos x="90" y="381"/>
                        </a:cxn>
                        <a:cxn ang="0">
                          <a:pos x="116" y="331"/>
                        </a:cxn>
                        <a:cxn ang="0">
                          <a:pos x="122" y="283"/>
                        </a:cxn>
                        <a:cxn ang="0">
                          <a:pos x="95" y="235"/>
                        </a:cxn>
                        <a:cxn ang="0">
                          <a:pos x="86" y="175"/>
                        </a:cxn>
                        <a:cxn ang="0">
                          <a:pos x="84" y="128"/>
                        </a:cxn>
                        <a:cxn ang="0">
                          <a:pos x="53" y="53"/>
                        </a:cxn>
                        <a:cxn ang="0">
                          <a:pos x="40" y="26"/>
                        </a:cxn>
                        <a:cxn ang="0">
                          <a:pos x="79" y="9"/>
                        </a:cxn>
                        <a:cxn ang="0">
                          <a:pos x="132" y="4"/>
                        </a:cxn>
                        <a:cxn ang="0">
                          <a:pos x="193" y="3"/>
                        </a:cxn>
                        <a:cxn ang="0">
                          <a:pos x="258" y="3"/>
                        </a:cxn>
                        <a:cxn ang="0">
                          <a:pos x="275" y="19"/>
                        </a:cxn>
                        <a:cxn ang="0">
                          <a:pos x="290" y="68"/>
                        </a:cxn>
                        <a:cxn ang="0">
                          <a:pos x="339" y="129"/>
                        </a:cxn>
                        <a:cxn ang="0">
                          <a:pos x="404" y="122"/>
                        </a:cxn>
                        <a:cxn ang="0">
                          <a:pos x="430" y="95"/>
                        </a:cxn>
                        <a:cxn ang="0">
                          <a:pos x="436" y="67"/>
                        </a:cxn>
                        <a:cxn ang="0">
                          <a:pos x="504" y="83"/>
                        </a:cxn>
                        <a:cxn ang="0">
                          <a:pos x="560" y="128"/>
                        </a:cxn>
                        <a:cxn ang="0">
                          <a:pos x="565" y="178"/>
                        </a:cxn>
                        <a:cxn ang="0">
                          <a:pos x="573" y="226"/>
                        </a:cxn>
                        <a:cxn ang="0">
                          <a:pos x="580" y="278"/>
                        </a:cxn>
                        <a:cxn ang="0">
                          <a:pos x="572" y="295"/>
                        </a:cxn>
                        <a:cxn ang="0">
                          <a:pos x="590" y="304"/>
                        </a:cxn>
                        <a:cxn ang="0">
                          <a:pos x="651" y="288"/>
                        </a:cxn>
                        <a:cxn ang="0">
                          <a:pos x="682" y="279"/>
                        </a:cxn>
                        <a:cxn ang="0">
                          <a:pos x="686" y="288"/>
                        </a:cxn>
                        <a:cxn ang="0">
                          <a:pos x="683" y="311"/>
                        </a:cxn>
                        <a:cxn ang="0">
                          <a:pos x="681" y="364"/>
                        </a:cxn>
                        <a:cxn ang="0">
                          <a:pos x="683" y="396"/>
                        </a:cxn>
                        <a:cxn ang="0">
                          <a:pos x="573" y="452"/>
                        </a:cxn>
                        <a:cxn ang="0">
                          <a:pos x="573" y="601"/>
                        </a:cxn>
                        <a:cxn ang="0">
                          <a:pos x="603" y="630"/>
                        </a:cxn>
                        <a:cxn ang="0">
                          <a:pos x="630" y="654"/>
                        </a:cxn>
                        <a:cxn ang="0">
                          <a:pos x="549" y="683"/>
                        </a:cxn>
                        <a:cxn ang="0">
                          <a:pos x="513" y="677"/>
                        </a:cxn>
                        <a:cxn ang="0">
                          <a:pos x="417" y="671"/>
                        </a:cxn>
                        <a:cxn ang="0">
                          <a:pos x="369" y="644"/>
                        </a:cxn>
                        <a:cxn ang="0">
                          <a:pos x="201" y="644"/>
                        </a:cxn>
                        <a:cxn ang="0">
                          <a:pos x="112" y="633"/>
                        </a:cxn>
                        <a:cxn ang="0">
                          <a:pos x="62" y="618"/>
                        </a:cxn>
                        <a:cxn ang="0">
                          <a:pos x="26" y="629"/>
                        </a:cxn>
                        <a:cxn ang="0">
                          <a:pos x="0" y="617"/>
                        </a:cxn>
                      </a:cxnLst>
                      <a:rect l="0" t="0" r="r" b="b"/>
                      <a:pathLst>
                        <a:path w="692" h="684">
                          <a:moveTo>
                            <a:pt x="5" y="597"/>
                          </a:moveTo>
                          <a:lnTo>
                            <a:pt x="5" y="576"/>
                          </a:lnTo>
                          <a:lnTo>
                            <a:pt x="6" y="565"/>
                          </a:lnTo>
                          <a:lnTo>
                            <a:pt x="14" y="557"/>
                          </a:lnTo>
                          <a:lnTo>
                            <a:pt x="21" y="532"/>
                          </a:lnTo>
                          <a:lnTo>
                            <a:pt x="25" y="522"/>
                          </a:lnTo>
                          <a:lnTo>
                            <a:pt x="26" y="508"/>
                          </a:lnTo>
                          <a:lnTo>
                            <a:pt x="30" y="499"/>
                          </a:lnTo>
                          <a:lnTo>
                            <a:pt x="31" y="487"/>
                          </a:lnTo>
                          <a:lnTo>
                            <a:pt x="33" y="481"/>
                          </a:lnTo>
                          <a:lnTo>
                            <a:pt x="36" y="470"/>
                          </a:lnTo>
                          <a:lnTo>
                            <a:pt x="43" y="451"/>
                          </a:lnTo>
                          <a:lnTo>
                            <a:pt x="43" y="444"/>
                          </a:lnTo>
                          <a:lnTo>
                            <a:pt x="47" y="439"/>
                          </a:lnTo>
                          <a:lnTo>
                            <a:pt x="47" y="433"/>
                          </a:lnTo>
                          <a:lnTo>
                            <a:pt x="53" y="418"/>
                          </a:lnTo>
                          <a:lnTo>
                            <a:pt x="63" y="411"/>
                          </a:lnTo>
                          <a:lnTo>
                            <a:pt x="69" y="403"/>
                          </a:lnTo>
                          <a:lnTo>
                            <a:pt x="70" y="391"/>
                          </a:lnTo>
                          <a:lnTo>
                            <a:pt x="90" y="381"/>
                          </a:lnTo>
                          <a:lnTo>
                            <a:pt x="103" y="366"/>
                          </a:lnTo>
                          <a:lnTo>
                            <a:pt x="108" y="358"/>
                          </a:lnTo>
                          <a:lnTo>
                            <a:pt x="113" y="347"/>
                          </a:lnTo>
                          <a:lnTo>
                            <a:pt x="116" y="331"/>
                          </a:lnTo>
                          <a:lnTo>
                            <a:pt x="116" y="315"/>
                          </a:lnTo>
                          <a:lnTo>
                            <a:pt x="118" y="306"/>
                          </a:lnTo>
                          <a:lnTo>
                            <a:pt x="117" y="290"/>
                          </a:lnTo>
                          <a:lnTo>
                            <a:pt x="122" y="283"/>
                          </a:lnTo>
                          <a:lnTo>
                            <a:pt x="117" y="264"/>
                          </a:lnTo>
                          <a:lnTo>
                            <a:pt x="105" y="253"/>
                          </a:lnTo>
                          <a:lnTo>
                            <a:pt x="100" y="242"/>
                          </a:lnTo>
                          <a:lnTo>
                            <a:pt x="95" y="235"/>
                          </a:lnTo>
                          <a:lnTo>
                            <a:pt x="89" y="219"/>
                          </a:lnTo>
                          <a:lnTo>
                            <a:pt x="81" y="188"/>
                          </a:lnTo>
                          <a:lnTo>
                            <a:pt x="81" y="182"/>
                          </a:lnTo>
                          <a:lnTo>
                            <a:pt x="86" y="175"/>
                          </a:lnTo>
                          <a:lnTo>
                            <a:pt x="94" y="169"/>
                          </a:lnTo>
                          <a:lnTo>
                            <a:pt x="94" y="151"/>
                          </a:lnTo>
                          <a:lnTo>
                            <a:pt x="90" y="137"/>
                          </a:lnTo>
                          <a:lnTo>
                            <a:pt x="84" y="128"/>
                          </a:lnTo>
                          <a:lnTo>
                            <a:pt x="73" y="91"/>
                          </a:lnTo>
                          <a:lnTo>
                            <a:pt x="70" y="79"/>
                          </a:lnTo>
                          <a:lnTo>
                            <a:pt x="67" y="70"/>
                          </a:lnTo>
                          <a:lnTo>
                            <a:pt x="53" y="53"/>
                          </a:lnTo>
                          <a:lnTo>
                            <a:pt x="48" y="45"/>
                          </a:lnTo>
                          <a:lnTo>
                            <a:pt x="43" y="36"/>
                          </a:lnTo>
                          <a:lnTo>
                            <a:pt x="40" y="30"/>
                          </a:lnTo>
                          <a:lnTo>
                            <a:pt x="40" y="26"/>
                          </a:lnTo>
                          <a:lnTo>
                            <a:pt x="41" y="24"/>
                          </a:lnTo>
                          <a:lnTo>
                            <a:pt x="47" y="21"/>
                          </a:lnTo>
                          <a:lnTo>
                            <a:pt x="65" y="16"/>
                          </a:lnTo>
                          <a:lnTo>
                            <a:pt x="79" y="9"/>
                          </a:lnTo>
                          <a:lnTo>
                            <a:pt x="92" y="4"/>
                          </a:lnTo>
                          <a:lnTo>
                            <a:pt x="101" y="4"/>
                          </a:lnTo>
                          <a:lnTo>
                            <a:pt x="108" y="3"/>
                          </a:lnTo>
                          <a:lnTo>
                            <a:pt x="132" y="4"/>
                          </a:lnTo>
                          <a:lnTo>
                            <a:pt x="154" y="2"/>
                          </a:lnTo>
                          <a:lnTo>
                            <a:pt x="161" y="4"/>
                          </a:lnTo>
                          <a:lnTo>
                            <a:pt x="180" y="5"/>
                          </a:lnTo>
                          <a:lnTo>
                            <a:pt x="193" y="3"/>
                          </a:lnTo>
                          <a:lnTo>
                            <a:pt x="207" y="3"/>
                          </a:lnTo>
                          <a:lnTo>
                            <a:pt x="240" y="0"/>
                          </a:lnTo>
                          <a:lnTo>
                            <a:pt x="256" y="2"/>
                          </a:lnTo>
                          <a:lnTo>
                            <a:pt x="258" y="3"/>
                          </a:lnTo>
                          <a:lnTo>
                            <a:pt x="263" y="10"/>
                          </a:lnTo>
                          <a:lnTo>
                            <a:pt x="267" y="11"/>
                          </a:lnTo>
                          <a:lnTo>
                            <a:pt x="271" y="10"/>
                          </a:lnTo>
                          <a:lnTo>
                            <a:pt x="275" y="19"/>
                          </a:lnTo>
                          <a:lnTo>
                            <a:pt x="280" y="37"/>
                          </a:lnTo>
                          <a:lnTo>
                            <a:pt x="282" y="51"/>
                          </a:lnTo>
                          <a:lnTo>
                            <a:pt x="283" y="56"/>
                          </a:lnTo>
                          <a:lnTo>
                            <a:pt x="290" y="68"/>
                          </a:lnTo>
                          <a:lnTo>
                            <a:pt x="294" y="84"/>
                          </a:lnTo>
                          <a:lnTo>
                            <a:pt x="306" y="97"/>
                          </a:lnTo>
                          <a:lnTo>
                            <a:pt x="327" y="124"/>
                          </a:lnTo>
                          <a:lnTo>
                            <a:pt x="339" y="129"/>
                          </a:lnTo>
                          <a:lnTo>
                            <a:pt x="353" y="129"/>
                          </a:lnTo>
                          <a:lnTo>
                            <a:pt x="374" y="122"/>
                          </a:lnTo>
                          <a:lnTo>
                            <a:pt x="387" y="119"/>
                          </a:lnTo>
                          <a:lnTo>
                            <a:pt x="404" y="122"/>
                          </a:lnTo>
                          <a:lnTo>
                            <a:pt x="424" y="122"/>
                          </a:lnTo>
                          <a:lnTo>
                            <a:pt x="427" y="107"/>
                          </a:lnTo>
                          <a:lnTo>
                            <a:pt x="428" y="100"/>
                          </a:lnTo>
                          <a:lnTo>
                            <a:pt x="430" y="95"/>
                          </a:lnTo>
                          <a:lnTo>
                            <a:pt x="431" y="91"/>
                          </a:lnTo>
                          <a:lnTo>
                            <a:pt x="433" y="86"/>
                          </a:lnTo>
                          <a:lnTo>
                            <a:pt x="434" y="75"/>
                          </a:lnTo>
                          <a:lnTo>
                            <a:pt x="436" y="67"/>
                          </a:lnTo>
                          <a:lnTo>
                            <a:pt x="479" y="67"/>
                          </a:lnTo>
                          <a:lnTo>
                            <a:pt x="482" y="61"/>
                          </a:lnTo>
                          <a:lnTo>
                            <a:pt x="505" y="61"/>
                          </a:lnTo>
                          <a:lnTo>
                            <a:pt x="504" y="83"/>
                          </a:lnTo>
                          <a:lnTo>
                            <a:pt x="552" y="84"/>
                          </a:lnTo>
                          <a:lnTo>
                            <a:pt x="556" y="88"/>
                          </a:lnTo>
                          <a:lnTo>
                            <a:pt x="558" y="96"/>
                          </a:lnTo>
                          <a:lnTo>
                            <a:pt x="560" y="128"/>
                          </a:lnTo>
                          <a:lnTo>
                            <a:pt x="563" y="140"/>
                          </a:lnTo>
                          <a:lnTo>
                            <a:pt x="563" y="156"/>
                          </a:lnTo>
                          <a:lnTo>
                            <a:pt x="565" y="172"/>
                          </a:lnTo>
                          <a:lnTo>
                            <a:pt x="565" y="178"/>
                          </a:lnTo>
                          <a:lnTo>
                            <a:pt x="562" y="189"/>
                          </a:lnTo>
                          <a:lnTo>
                            <a:pt x="562" y="203"/>
                          </a:lnTo>
                          <a:lnTo>
                            <a:pt x="564" y="212"/>
                          </a:lnTo>
                          <a:lnTo>
                            <a:pt x="573" y="226"/>
                          </a:lnTo>
                          <a:lnTo>
                            <a:pt x="579" y="247"/>
                          </a:lnTo>
                          <a:lnTo>
                            <a:pt x="585" y="263"/>
                          </a:lnTo>
                          <a:lnTo>
                            <a:pt x="585" y="271"/>
                          </a:lnTo>
                          <a:lnTo>
                            <a:pt x="580" y="278"/>
                          </a:lnTo>
                          <a:lnTo>
                            <a:pt x="569" y="289"/>
                          </a:lnTo>
                          <a:lnTo>
                            <a:pt x="569" y="291"/>
                          </a:lnTo>
                          <a:lnTo>
                            <a:pt x="570" y="294"/>
                          </a:lnTo>
                          <a:lnTo>
                            <a:pt x="572" y="295"/>
                          </a:lnTo>
                          <a:lnTo>
                            <a:pt x="575" y="296"/>
                          </a:lnTo>
                          <a:lnTo>
                            <a:pt x="581" y="304"/>
                          </a:lnTo>
                          <a:lnTo>
                            <a:pt x="587" y="305"/>
                          </a:lnTo>
                          <a:lnTo>
                            <a:pt x="590" y="304"/>
                          </a:lnTo>
                          <a:lnTo>
                            <a:pt x="592" y="298"/>
                          </a:lnTo>
                          <a:lnTo>
                            <a:pt x="595" y="290"/>
                          </a:lnTo>
                          <a:lnTo>
                            <a:pt x="600" y="288"/>
                          </a:lnTo>
                          <a:lnTo>
                            <a:pt x="651" y="288"/>
                          </a:lnTo>
                          <a:lnTo>
                            <a:pt x="661" y="284"/>
                          </a:lnTo>
                          <a:lnTo>
                            <a:pt x="670" y="287"/>
                          </a:lnTo>
                          <a:lnTo>
                            <a:pt x="672" y="287"/>
                          </a:lnTo>
                          <a:lnTo>
                            <a:pt x="682" y="279"/>
                          </a:lnTo>
                          <a:lnTo>
                            <a:pt x="683" y="279"/>
                          </a:lnTo>
                          <a:lnTo>
                            <a:pt x="687" y="283"/>
                          </a:lnTo>
                          <a:lnTo>
                            <a:pt x="687" y="287"/>
                          </a:lnTo>
                          <a:lnTo>
                            <a:pt x="686" y="288"/>
                          </a:lnTo>
                          <a:lnTo>
                            <a:pt x="685" y="290"/>
                          </a:lnTo>
                          <a:lnTo>
                            <a:pt x="686" y="300"/>
                          </a:lnTo>
                          <a:lnTo>
                            <a:pt x="686" y="305"/>
                          </a:lnTo>
                          <a:lnTo>
                            <a:pt x="683" y="311"/>
                          </a:lnTo>
                          <a:lnTo>
                            <a:pt x="683" y="323"/>
                          </a:lnTo>
                          <a:lnTo>
                            <a:pt x="681" y="336"/>
                          </a:lnTo>
                          <a:lnTo>
                            <a:pt x="682" y="350"/>
                          </a:lnTo>
                          <a:lnTo>
                            <a:pt x="681" y="364"/>
                          </a:lnTo>
                          <a:lnTo>
                            <a:pt x="678" y="373"/>
                          </a:lnTo>
                          <a:lnTo>
                            <a:pt x="678" y="388"/>
                          </a:lnTo>
                          <a:lnTo>
                            <a:pt x="680" y="392"/>
                          </a:lnTo>
                          <a:lnTo>
                            <a:pt x="683" y="396"/>
                          </a:lnTo>
                          <a:lnTo>
                            <a:pt x="692" y="398"/>
                          </a:lnTo>
                          <a:lnTo>
                            <a:pt x="633" y="398"/>
                          </a:lnTo>
                          <a:lnTo>
                            <a:pt x="573" y="398"/>
                          </a:lnTo>
                          <a:lnTo>
                            <a:pt x="573" y="452"/>
                          </a:lnTo>
                          <a:lnTo>
                            <a:pt x="573" y="508"/>
                          </a:lnTo>
                          <a:lnTo>
                            <a:pt x="573" y="562"/>
                          </a:lnTo>
                          <a:lnTo>
                            <a:pt x="573" y="600"/>
                          </a:lnTo>
                          <a:lnTo>
                            <a:pt x="573" y="601"/>
                          </a:lnTo>
                          <a:lnTo>
                            <a:pt x="580" y="607"/>
                          </a:lnTo>
                          <a:lnTo>
                            <a:pt x="584" y="614"/>
                          </a:lnTo>
                          <a:lnTo>
                            <a:pt x="597" y="623"/>
                          </a:lnTo>
                          <a:lnTo>
                            <a:pt x="603" y="630"/>
                          </a:lnTo>
                          <a:lnTo>
                            <a:pt x="613" y="639"/>
                          </a:lnTo>
                          <a:lnTo>
                            <a:pt x="617" y="644"/>
                          </a:lnTo>
                          <a:lnTo>
                            <a:pt x="626" y="648"/>
                          </a:lnTo>
                          <a:lnTo>
                            <a:pt x="630" y="654"/>
                          </a:lnTo>
                          <a:lnTo>
                            <a:pt x="638" y="659"/>
                          </a:lnTo>
                          <a:lnTo>
                            <a:pt x="635" y="661"/>
                          </a:lnTo>
                          <a:lnTo>
                            <a:pt x="624" y="664"/>
                          </a:lnTo>
                          <a:lnTo>
                            <a:pt x="549" y="683"/>
                          </a:lnTo>
                          <a:lnTo>
                            <a:pt x="541" y="684"/>
                          </a:lnTo>
                          <a:lnTo>
                            <a:pt x="537" y="682"/>
                          </a:lnTo>
                          <a:lnTo>
                            <a:pt x="525" y="681"/>
                          </a:lnTo>
                          <a:lnTo>
                            <a:pt x="513" y="677"/>
                          </a:lnTo>
                          <a:lnTo>
                            <a:pt x="497" y="676"/>
                          </a:lnTo>
                          <a:lnTo>
                            <a:pt x="463" y="669"/>
                          </a:lnTo>
                          <a:lnTo>
                            <a:pt x="436" y="669"/>
                          </a:lnTo>
                          <a:lnTo>
                            <a:pt x="417" y="671"/>
                          </a:lnTo>
                          <a:lnTo>
                            <a:pt x="408" y="671"/>
                          </a:lnTo>
                          <a:lnTo>
                            <a:pt x="391" y="665"/>
                          </a:lnTo>
                          <a:lnTo>
                            <a:pt x="385" y="655"/>
                          </a:lnTo>
                          <a:lnTo>
                            <a:pt x="369" y="644"/>
                          </a:lnTo>
                          <a:lnTo>
                            <a:pt x="349" y="644"/>
                          </a:lnTo>
                          <a:lnTo>
                            <a:pt x="302" y="644"/>
                          </a:lnTo>
                          <a:lnTo>
                            <a:pt x="255" y="644"/>
                          </a:lnTo>
                          <a:lnTo>
                            <a:pt x="201" y="644"/>
                          </a:lnTo>
                          <a:lnTo>
                            <a:pt x="151" y="644"/>
                          </a:lnTo>
                          <a:lnTo>
                            <a:pt x="133" y="644"/>
                          </a:lnTo>
                          <a:lnTo>
                            <a:pt x="126" y="646"/>
                          </a:lnTo>
                          <a:lnTo>
                            <a:pt x="112" y="633"/>
                          </a:lnTo>
                          <a:lnTo>
                            <a:pt x="99" y="628"/>
                          </a:lnTo>
                          <a:lnTo>
                            <a:pt x="94" y="619"/>
                          </a:lnTo>
                          <a:lnTo>
                            <a:pt x="84" y="618"/>
                          </a:lnTo>
                          <a:lnTo>
                            <a:pt x="62" y="618"/>
                          </a:lnTo>
                          <a:lnTo>
                            <a:pt x="52" y="622"/>
                          </a:lnTo>
                          <a:lnTo>
                            <a:pt x="42" y="632"/>
                          </a:lnTo>
                          <a:lnTo>
                            <a:pt x="36" y="635"/>
                          </a:lnTo>
                          <a:lnTo>
                            <a:pt x="26" y="629"/>
                          </a:lnTo>
                          <a:lnTo>
                            <a:pt x="15" y="638"/>
                          </a:lnTo>
                          <a:lnTo>
                            <a:pt x="4" y="644"/>
                          </a:lnTo>
                          <a:lnTo>
                            <a:pt x="4" y="638"/>
                          </a:lnTo>
                          <a:lnTo>
                            <a:pt x="0" y="617"/>
                          </a:lnTo>
                          <a:lnTo>
                            <a:pt x="0" y="606"/>
                          </a:lnTo>
                          <a:lnTo>
                            <a:pt x="5" y="608"/>
                          </a:lnTo>
                          <a:lnTo>
                            <a:pt x="5" y="59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43" name="Freeform 27"/>
                    <p:cNvSpPr>
                      <a:spLocks noChangeAspect="1"/>
                    </p:cNvSpPr>
                    <p:nvPr/>
                  </p:nvSpPr>
                  <p:spPr bwMode="gray">
                    <a:xfrm>
                      <a:off x="2647" y="2535"/>
                      <a:ext cx="11" cy="16"/>
                    </a:xfrm>
                    <a:custGeom>
                      <a:avLst/>
                      <a:gdLst/>
                      <a:ahLst/>
                      <a:cxnLst>
                        <a:cxn ang="0">
                          <a:pos x="56" y="14"/>
                        </a:cxn>
                        <a:cxn ang="0">
                          <a:pos x="51" y="3"/>
                        </a:cxn>
                        <a:cxn ang="0">
                          <a:pos x="41" y="0"/>
                        </a:cxn>
                        <a:cxn ang="0">
                          <a:pos x="31" y="5"/>
                        </a:cxn>
                        <a:cxn ang="0">
                          <a:pos x="24" y="19"/>
                        </a:cxn>
                        <a:cxn ang="0">
                          <a:pos x="14" y="25"/>
                        </a:cxn>
                        <a:cxn ang="0">
                          <a:pos x="0" y="35"/>
                        </a:cxn>
                        <a:cxn ang="0">
                          <a:pos x="5" y="40"/>
                        </a:cxn>
                        <a:cxn ang="0">
                          <a:pos x="8" y="55"/>
                        </a:cxn>
                        <a:cxn ang="0">
                          <a:pos x="8" y="64"/>
                        </a:cxn>
                        <a:cxn ang="0">
                          <a:pos x="9" y="71"/>
                        </a:cxn>
                        <a:cxn ang="0">
                          <a:pos x="18" y="78"/>
                        </a:cxn>
                        <a:cxn ang="0">
                          <a:pos x="26" y="73"/>
                        </a:cxn>
                        <a:cxn ang="0">
                          <a:pos x="27" y="61"/>
                        </a:cxn>
                        <a:cxn ang="0">
                          <a:pos x="30" y="46"/>
                        </a:cxn>
                        <a:cxn ang="0">
                          <a:pos x="34" y="30"/>
                        </a:cxn>
                        <a:cxn ang="0">
                          <a:pos x="43" y="22"/>
                        </a:cxn>
                        <a:cxn ang="0">
                          <a:pos x="52" y="16"/>
                        </a:cxn>
                        <a:cxn ang="0">
                          <a:pos x="56" y="14"/>
                        </a:cxn>
                      </a:cxnLst>
                      <a:rect l="0" t="0" r="r" b="b"/>
                      <a:pathLst>
                        <a:path w="56" h="78">
                          <a:moveTo>
                            <a:pt x="56" y="14"/>
                          </a:moveTo>
                          <a:lnTo>
                            <a:pt x="51" y="3"/>
                          </a:lnTo>
                          <a:lnTo>
                            <a:pt x="41" y="0"/>
                          </a:lnTo>
                          <a:lnTo>
                            <a:pt x="31" y="5"/>
                          </a:lnTo>
                          <a:lnTo>
                            <a:pt x="24" y="19"/>
                          </a:lnTo>
                          <a:lnTo>
                            <a:pt x="14" y="25"/>
                          </a:lnTo>
                          <a:lnTo>
                            <a:pt x="0" y="35"/>
                          </a:lnTo>
                          <a:lnTo>
                            <a:pt x="5" y="40"/>
                          </a:lnTo>
                          <a:lnTo>
                            <a:pt x="8" y="55"/>
                          </a:lnTo>
                          <a:lnTo>
                            <a:pt x="8" y="64"/>
                          </a:lnTo>
                          <a:lnTo>
                            <a:pt x="9" y="71"/>
                          </a:lnTo>
                          <a:lnTo>
                            <a:pt x="18" y="78"/>
                          </a:lnTo>
                          <a:lnTo>
                            <a:pt x="26" y="73"/>
                          </a:lnTo>
                          <a:lnTo>
                            <a:pt x="27" y="61"/>
                          </a:lnTo>
                          <a:lnTo>
                            <a:pt x="30" y="46"/>
                          </a:lnTo>
                          <a:lnTo>
                            <a:pt x="34" y="30"/>
                          </a:lnTo>
                          <a:lnTo>
                            <a:pt x="43" y="22"/>
                          </a:lnTo>
                          <a:lnTo>
                            <a:pt x="52" y="16"/>
                          </a:lnTo>
                          <a:lnTo>
                            <a:pt x="56" y="14"/>
                          </a:lnTo>
                          <a:close/>
                        </a:path>
                      </a:pathLst>
                    </a:custGeom>
                    <a:grpFill/>
                    <a:ln w="6350" cap="flat" cmpd="sng">
                      <a:noFill/>
                      <a:prstDash val="solid"/>
                      <a:round/>
                      <a:headEnd type="none" w="med" len="med"/>
                      <a:tailEnd type="none" w="med" len="med"/>
                    </a:ln>
                    <a:effectLst/>
                  </p:spPr>
                  <p:txBody>
                    <a:bodyPr/>
                    <a:lstStyle/>
                    <a:p>
                      <a:endParaRPr lang="en-US" dirty="0"/>
                    </a:p>
                  </p:txBody>
                </p:sp>
              </p:grpSp>
              <p:sp>
                <p:nvSpPr>
                  <p:cNvPr id="213" name="Freeform 28"/>
                  <p:cNvSpPr>
                    <a:spLocks noChangeAspect="1"/>
                  </p:cNvSpPr>
                  <p:nvPr/>
                </p:nvSpPr>
                <p:spPr bwMode="gray">
                  <a:xfrm>
                    <a:off x="5231605" y="4207222"/>
                    <a:ext cx="39688" cy="41275"/>
                  </a:xfrm>
                  <a:custGeom>
                    <a:avLst/>
                    <a:gdLst/>
                    <a:ahLst/>
                    <a:cxnLst>
                      <a:cxn ang="0">
                        <a:pos x="125" y="52"/>
                      </a:cxn>
                      <a:cxn ang="0">
                        <a:pos x="127" y="49"/>
                      </a:cxn>
                      <a:cxn ang="0">
                        <a:pos x="126" y="58"/>
                      </a:cxn>
                      <a:cxn ang="0">
                        <a:pos x="103" y="98"/>
                      </a:cxn>
                      <a:cxn ang="0">
                        <a:pos x="73" y="109"/>
                      </a:cxn>
                      <a:cxn ang="0">
                        <a:pos x="63" y="125"/>
                      </a:cxn>
                      <a:cxn ang="0">
                        <a:pos x="55" y="129"/>
                      </a:cxn>
                      <a:cxn ang="0">
                        <a:pos x="43" y="131"/>
                      </a:cxn>
                      <a:cxn ang="0">
                        <a:pos x="23" y="113"/>
                      </a:cxn>
                      <a:cxn ang="0">
                        <a:pos x="11" y="100"/>
                      </a:cxn>
                      <a:cxn ang="0">
                        <a:pos x="5" y="88"/>
                      </a:cxn>
                      <a:cxn ang="0">
                        <a:pos x="0" y="74"/>
                      </a:cxn>
                      <a:cxn ang="0">
                        <a:pos x="2" y="61"/>
                      </a:cxn>
                      <a:cxn ang="0">
                        <a:pos x="28" y="27"/>
                      </a:cxn>
                      <a:cxn ang="0">
                        <a:pos x="40" y="16"/>
                      </a:cxn>
                      <a:cxn ang="0">
                        <a:pos x="68" y="1"/>
                      </a:cxn>
                      <a:cxn ang="0">
                        <a:pos x="83" y="0"/>
                      </a:cxn>
                      <a:cxn ang="0">
                        <a:pos x="95" y="6"/>
                      </a:cxn>
                      <a:cxn ang="0">
                        <a:pos x="105" y="18"/>
                      </a:cxn>
                      <a:cxn ang="0">
                        <a:pos x="113" y="29"/>
                      </a:cxn>
                      <a:cxn ang="0">
                        <a:pos x="121" y="42"/>
                      </a:cxn>
                      <a:cxn ang="0">
                        <a:pos x="125" y="52"/>
                      </a:cxn>
                    </a:cxnLst>
                    <a:rect l="0" t="0" r="r" b="b"/>
                    <a:pathLst>
                      <a:path w="127" h="131">
                        <a:moveTo>
                          <a:pt x="125" y="52"/>
                        </a:moveTo>
                        <a:lnTo>
                          <a:pt x="127" y="49"/>
                        </a:lnTo>
                        <a:lnTo>
                          <a:pt x="126" y="58"/>
                        </a:lnTo>
                        <a:lnTo>
                          <a:pt x="103" y="98"/>
                        </a:lnTo>
                        <a:lnTo>
                          <a:pt x="73" y="109"/>
                        </a:lnTo>
                        <a:lnTo>
                          <a:pt x="63" y="125"/>
                        </a:lnTo>
                        <a:lnTo>
                          <a:pt x="55" y="129"/>
                        </a:lnTo>
                        <a:lnTo>
                          <a:pt x="43" y="131"/>
                        </a:lnTo>
                        <a:lnTo>
                          <a:pt x="23" y="113"/>
                        </a:lnTo>
                        <a:lnTo>
                          <a:pt x="11" y="100"/>
                        </a:lnTo>
                        <a:lnTo>
                          <a:pt x="5" y="88"/>
                        </a:lnTo>
                        <a:lnTo>
                          <a:pt x="0" y="74"/>
                        </a:lnTo>
                        <a:lnTo>
                          <a:pt x="2" y="61"/>
                        </a:lnTo>
                        <a:lnTo>
                          <a:pt x="28" y="27"/>
                        </a:lnTo>
                        <a:lnTo>
                          <a:pt x="40" y="16"/>
                        </a:lnTo>
                        <a:lnTo>
                          <a:pt x="68" y="1"/>
                        </a:lnTo>
                        <a:lnTo>
                          <a:pt x="83" y="0"/>
                        </a:lnTo>
                        <a:lnTo>
                          <a:pt x="95" y="6"/>
                        </a:lnTo>
                        <a:lnTo>
                          <a:pt x="105" y="18"/>
                        </a:lnTo>
                        <a:lnTo>
                          <a:pt x="113" y="29"/>
                        </a:lnTo>
                        <a:lnTo>
                          <a:pt x="121" y="42"/>
                        </a:lnTo>
                        <a:lnTo>
                          <a:pt x="125" y="5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14" name="Freeform 29"/>
                  <p:cNvSpPr>
                    <a:spLocks noChangeAspect="1"/>
                  </p:cNvSpPr>
                  <p:nvPr/>
                </p:nvSpPr>
                <p:spPr bwMode="gray">
                  <a:xfrm>
                    <a:off x="5142705" y="3834159"/>
                    <a:ext cx="203200" cy="174625"/>
                  </a:xfrm>
                  <a:custGeom>
                    <a:avLst/>
                    <a:gdLst/>
                    <a:ahLst/>
                    <a:cxnLst>
                      <a:cxn ang="0">
                        <a:pos x="0" y="320"/>
                      </a:cxn>
                      <a:cxn ang="0">
                        <a:pos x="110" y="264"/>
                      </a:cxn>
                      <a:cxn ang="0">
                        <a:pos x="108" y="232"/>
                      </a:cxn>
                      <a:cxn ang="0">
                        <a:pos x="110" y="179"/>
                      </a:cxn>
                      <a:cxn ang="0">
                        <a:pos x="113" y="156"/>
                      </a:cxn>
                      <a:cxn ang="0">
                        <a:pos x="120" y="145"/>
                      </a:cxn>
                      <a:cxn ang="0">
                        <a:pos x="132" y="168"/>
                      </a:cxn>
                      <a:cxn ang="0">
                        <a:pos x="156" y="166"/>
                      </a:cxn>
                      <a:cxn ang="0">
                        <a:pos x="183" y="178"/>
                      </a:cxn>
                      <a:cxn ang="0">
                        <a:pos x="231" y="205"/>
                      </a:cxn>
                      <a:cxn ang="0">
                        <a:pos x="274" y="196"/>
                      </a:cxn>
                      <a:cxn ang="0">
                        <a:pos x="323" y="226"/>
                      </a:cxn>
                      <a:cxn ang="0">
                        <a:pos x="350" y="252"/>
                      </a:cxn>
                      <a:cxn ang="0">
                        <a:pos x="397" y="277"/>
                      </a:cxn>
                      <a:cxn ang="0">
                        <a:pos x="411" y="275"/>
                      </a:cxn>
                      <a:cxn ang="0">
                        <a:pos x="426" y="281"/>
                      </a:cxn>
                      <a:cxn ang="0">
                        <a:pos x="421" y="223"/>
                      </a:cxn>
                      <a:cxn ang="0">
                        <a:pos x="383" y="225"/>
                      </a:cxn>
                      <a:cxn ang="0">
                        <a:pos x="358" y="199"/>
                      </a:cxn>
                      <a:cxn ang="0">
                        <a:pos x="377" y="131"/>
                      </a:cxn>
                      <a:cxn ang="0">
                        <a:pos x="370" y="66"/>
                      </a:cxn>
                      <a:cxn ang="0">
                        <a:pos x="379" y="37"/>
                      </a:cxn>
                      <a:cxn ang="0">
                        <a:pos x="397" y="17"/>
                      </a:cxn>
                      <a:cxn ang="0">
                        <a:pos x="470" y="13"/>
                      </a:cxn>
                      <a:cxn ang="0">
                        <a:pos x="494" y="33"/>
                      </a:cxn>
                      <a:cxn ang="0">
                        <a:pos x="526" y="32"/>
                      </a:cxn>
                      <a:cxn ang="0">
                        <a:pos x="575" y="57"/>
                      </a:cxn>
                      <a:cxn ang="0">
                        <a:pos x="603" y="67"/>
                      </a:cxn>
                      <a:cxn ang="0">
                        <a:pos x="605" y="82"/>
                      </a:cxn>
                      <a:cxn ang="0">
                        <a:pos x="626" y="107"/>
                      </a:cxn>
                      <a:cxn ang="0">
                        <a:pos x="640" y="139"/>
                      </a:cxn>
                      <a:cxn ang="0">
                        <a:pos x="625" y="151"/>
                      </a:cxn>
                      <a:cxn ang="0">
                        <a:pos x="620" y="194"/>
                      </a:cxn>
                      <a:cxn ang="0">
                        <a:pos x="624" y="231"/>
                      </a:cxn>
                      <a:cxn ang="0">
                        <a:pos x="619" y="243"/>
                      </a:cxn>
                      <a:cxn ang="0">
                        <a:pos x="603" y="265"/>
                      </a:cxn>
                      <a:cxn ang="0">
                        <a:pos x="589" y="306"/>
                      </a:cxn>
                      <a:cxn ang="0">
                        <a:pos x="608" y="322"/>
                      </a:cxn>
                      <a:cxn ang="0">
                        <a:pos x="438" y="383"/>
                      </a:cxn>
                      <a:cxn ang="0">
                        <a:pos x="452" y="416"/>
                      </a:cxn>
                      <a:cxn ang="0">
                        <a:pos x="424" y="414"/>
                      </a:cxn>
                      <a:cxn ang="0">
                        <a:pos x="385" y="425"/>
                      </a:cxn>
                      <a:cxn ang="0">
                        <a:pos x="365" y="442"/>
                      </a:cxn>
                      <a:cxn ang="0">
                        <a:pos x="363" y="464"/>
                      </a:cxn>
                      <a:cxn ang="0">
                        <a:pos x="336" y="469"/>
                      </a:cxn>
                      <a:cxn ang="0">
                        <a:pos x="315" y="481"/>
                      </a:cxn>
                      <a:cxn ang="0">
                        <a:pos x="303" y="491"/>
                      </a:cxn>
                      <a:cxn ang="0">
                        <a:pos x="285" y="524"/>
                      </a:cxn>
                      <a:cxn ang="0">
                        <a:pos x="264" y="549"/>
                      </a:cxn>
                      <a:cxn ang="0">
                        <a:pos x="245" y="546"/>
                      </a:cxn>
                      <a:cxn ang="0">
                        <a:pos x="211" y="546"/>
                      </a:cxn>
                      <a:cxn ang="0">
                        <a:pos x="172" y="539"/>
                      </a:cxn>
                      <a:cxn ang="0">
                        <a:pos x="139" y="518"/>
                      </a:cxn>
                      <a:cxn ang="0">
                        <a:pos x="65" y="527"/>
                      </a:cxn>
                      <a:cxn ang="0">
                        <a:pos x="40" y="507"/>
                      </a:cxn>
                      <a:cxn ang="0">
                        <a:pos x="7" y="475"/>
                      </a:cxn>
                    </a:cxnLst>
                    <a:rect l="0" t="0" r="r" b="b"/>
                    <a:pathLst>
                      <a:path w="640" h="552">
                        <a:moveTo>
                          <a:pt x="0" y="468"/>
                        </a:moveTo>
                        <a:lnTo>
                          <a:pt x="0" y="430"/>
                        </a:lnTo>
                        <a:lnTo>
                          <a:pt x="0" y="376"/>
                        </a:lnTo>
                        <a:lnTo>
                          <a:pt x="0" y="320"/>
                        </a:lnTo>
                        <a:lnTo>
                          <a:pt x="0" y="266"/>
                        </a:lnTo>
                        <a:lnTo>
                          <a:pt x="60" y="266"/>
                        </a:lnTo>
                        <a:lnTo>
                          <a:pt x="119" y="266"/>
                        </a:lnTo>
                        <a:lnTo>
                          <a:pt x="110" y="264"/>
                        </a:lnTo>
                        <a:lnTo>
                          <a:pt x="107" y="260"/>
                        </a:lnTo>
                        <a:lnTo>
                          <a:pt x="105" y="256"/>
                        </a:lnTo>
                        <a:lnTo>
                          <a:pt x="105" y="241"/>
                        </a:lnTo>
                        <a:lnTo>
                          <a:pt x="108" y="232"/>
                        </a:lnTo>
                        <a:lnTo>
                          <a:pt x="109" y="218"/>
                        </a:lnTo>
                        <a:lnTo>
                          <a:pt x="108" y="204"/>
                        </a:lnTo>
                        <a:lnTo>
                          <a:pt x="110" y="191"/>
                        </a:lnTo>
                        <a:lnTo>
                          <a:pt x="110" y="179"/>
                        </a:lnTo>
                        <a:lnTo>
                          <a:pt x="113" y="173"/>
                        </a:lnTo>
                        <a:lnTo>
                          <a:pt x="113" y="168"/>
                        </a:lnTo>
                        <a:lnTo>
                          <a:pt x="112" y="158"/>
                        </a:lnTo>
                        <a:lnTo>
                          <a:pt x="113" y="156"/>
                        </a:lnTo>
                        <a:lnTo>
                          <a:pt x="114" y="155"/>
                        </a:lnTo>
                        <a:lnTo>
                          <a:pt x="114" y="151"/>
                        </a:lnTo>
                        <a:lnTo>
                          <a:pt x="110" y="147"/>
                        </a:lnTo>
                        <a:lnTo>
                          <a:pt x="120" y="145"/>
                        </a:lnTo>
                        <a:lnTo>
                          <a:pt x="124" y="145"/>
                        </a:lnTo>
                        <a:lnTo>
                          <a:pt x="126" y="146"/>
                        </a:lnTo>
                        <a:lnTo>
                          <a:pt x="132" y="156"/>
                        </a:lnTo>
                        <a:lnTo>
                          <a:pt x="132" y="168"/>
                        </a:lnTo>
                        <a:lnTo>
                          <a:pt x="134" y="173"/>
                        </a:lnTo>
                        <a:lnTo>
                          <a:pt x="137" y="173"/>
                        </a:lnTo>
                        <a:lnTo>
                          <a:pt x="151" y="167"/>
                        </a:lnTo>
                        <a:lnTo>
                          <a:pt x="156" y="166"/>
                        </a:lnTo>
                        <a:lnTo>
                          <a:pt x="162" y="166"/>
                        </a:lnTo>
                        <a:lnTo>
                          <a:pt x="173" y="161"/>
                        </a:lnTo>
                        <a:lnTo>
                          <a:pt x="179" y="169"/>
                        </a:lnTo>
                        <a:lnTo>
                          <a:pt x="183" y="178"/>
                        </a:lnTo>
                        <a:lnTo>
                          <a:pt x="188" y="184"/>
                        </a:lnTo>
                        <a:lnTo>
                          <a:pt x="201" y="190"/>
                        </a:lnTo>
                        <a:lnTo>
                          <a:pt x="213" y="198"/>
                        </a:lnTo>
                        <a:lnTo>
                          <a:pt x="231" y="205"/>
                        </a:lnTo>
                        <a:lnTo>
                          <a:pt x="243" y="206"/>
                        </a:lnTo>
                        <a:lnTo>
                          <a:pt x="252" y="204"/>
                        </a:lnTo>
                        <a:lnTo>
                          <a:pt x="264" y="199"/>
                        </a:lnTo>
                        <a:lnTo>
                          <a:pt x="274" y="196"/>
                        </a:lnTo>
                        <a:lnTo>
                          <a:pt x="279" y="198"/>
                        </a:lnTo>
                        <a:lnTo>
                          <a:pt x="298" y="216"/>
                        </a:lnTo>
                        <a:lnTo>
                          <a:pt x="312" y="222"/>
                        </a:lnTo>
                        <a:lnTo>
                          <a:pt x="323" y="226"/>
                        </a:lnTo>
                        <a:lnTo>
                          <a:pt x="334" y="227"/>
                        </a:lnTo>
                        <a:lnTo>
                          <a:pt x="341" y="233"/>
                        </a:lnTo>
                        <a:lnTo>
                          <a:pt x="346" y="245"/>
                        </a:lnTo>
                        <a:lnTo>
                          <a:pt x="350" y="252"/>
                        </a:lnTo>
                        <a:lnTo>
                          <a:pt x="363" y="264"/>
                        </a:lnTo>
                        <a:lnTo>
                          <a:pt x="377" y="272"/>
                        </a:lnTo>
                        <a:lnTo>
                          <a:pt x="387" y="276"/>
                        </a:lnTo>
                        <a:lnTo>
                          <a:pt x="397" y="277"/>
                        </a:lnTo>
                        <a:lnTo>
                          <a:pt x="400" y="277"/>
                        </a:lnTo>
                        <a:lnTo>
                          <a:pt x="406" y="275"/>
                        </a:lnTo>
                        <a:lnTo>
                          <a:pt x="410" y="274"/>
                        </a:lnTo>
                        <a:lnTo>
                          <a:pt x="411" y="275"/>
                        </a:lnTo>
                        <a:lnTo>
                          <a:pt x="416" y="282"/>
                        </a:lnTo>
                        <a:lnTo>
                          <a:pt x="420" y="283"/>
                        </a:lnTo>
                        <a:lnTo>
                          <a:pt x="424" y="283"/>
                        </a:lnTo>
                        <a:lnTo>
                          <a:pt x="426" y="281"/>
                        </a:lnTo>
                        <a:lnTo>
                          <a:pt x="426" y="274"/>
                        </a:lnTo>
                        <a:lnTo>
                          <a:pt x="425" y="266"/>
                        </a:lnTo>
                        <a:lnTo>
                          <a:pt x="424" y="231"/>
                        </a:lnTo>
                        <a:lnTo>
                          <a:pt x="421" y="223"/>
                        </a:lnTo>
                        <a:lnTo>
                          <a:pt x="415" y="222"/>
                        </a:lnTo>
                        <a:lnTo>
                          <a:pt x="406" y="227"/>
                        </a:lnTo>
                        <a:lnTo>
                          <a:pt x="395" y="225"/>
                        </a:lnTo>
                        <a:lnTo>
                          <a:pt x="383" y="225"/>
                        </a:lnTo>
                        <a:lnTo>
                          <a:pt x="376" y="220"/>
                        </a:lnTo>
                        <a:lnTo>
                          <a:pt x="366" y="207"/>
                        </a:lnTo>
                        <a:lnTo>
                          <a:pt x="360" y="201"/>
                        </a:lnTo>
                        <a:lnTo>
                          <a:pt x="358" y="199"/>
                        </a:lnTo>
                        <a:lnTo>
                          <a:pt x="357" y="189"/>
                        </a:lnTo>
                        <a:lnTo>
                          <a:pt x="360" y="182"/>
                        </a:lnTo>
                        <a:lnTo>
                          <a:pt x="362" y="170"/>
                        </a:lnTo>
                        <a:lnTo>
                          <a:pt x="377" y="131"/>
                        </a:lnTo>
                        <a:lnTo>
                          <a:pt x="378" y="124"/>
                        </a:lnTo>
                        <a:lnTo>
                          <a:pt x="379" y="99"/>
                        </a:lnTo>
                        <a:lnTo>
                          <a:pt x="377" y="85"/>
                        </a:lnTo>
                        <a:lnTo>
                          <a:pt x="370" y="66"/>
                        </a:lnTo>
                        <a:lnTo>
                          <a:pt x="370" y="56"/>
                        </a:lnTo>
                        <a:lnTo>
                          <a:pt x="372" y="53"/>
                        </a:lnTo>
                        <a:lnTo>
                          <a:pt x="374" y="44"/>
                        </a:lnTo>
                        <a:lnTo>
                          <a:pt x="379" y="37"/>
                        </a:lnTo>
                        <a:lnTo>
                          <a:pt x="387" y="23"/>
                        </a:lnTo>
                        <a:lnTo>
                          <a:pt x="389" y="21"/>
                        </a:lnTo>
                        <a:lnTo>
                          <a:pt x="394" y="17"/>
                        </a:lnTo>
                        <a:lnTo>
                          <a:pt x="397" y="17"/>
                        </a:lnTo>
                        <a:lnTo>
                          <a:pt x="406" y="13"/>
                        </a:lnTo>
                        <a:lnTo>
                          <a:pt x="468" y="0"/>
                        </a:lnTo>
                        <a:lnTo>
                          <a:pt x="471" y="6"/>
                        </a:lnTo>
                        <a:lnTo>
                          <a:pt x="470" y="13"/>
                        </a:lnTo>
                        <a:lnTo>
                          <a:pt x="471" y="22"/>
                        </a:lnTo>
                        <a:lnTo>
                          <a:pt x="475" y="23"/>
                        </a:lnTo>
                        <a:lnTo>
                          <a:pt x="483" y="24"/>
                        </a:lnTo>
                        <a:lnTo>
                          <a:pt x="494" y="33"/>
                        </a:lnTo>
                        <a:lnTo>
                          <a:pt x="502" y="22"/>
                        </a:lnTo>
                        <a:lnTo>
                          <a:pt x="508" y="21"/>
                        </a:lnTo>
                        <a:lnTo>
                          <a:pt x="516" y="23"/>
                        </a:lnTo>
                        <a:lnTo>
                          <a:pt x="526" y="32"/>
                        </a:lnTo>
                        <a:lnTo>
                          <a:pt x="530" y="39"/>
                        </a:lnTo>
                        <a:lnTo>
                          <a:pt x="538" y="43"/>
                        </a:lnTo>
                        <a:lnTo>
                          <a:pt x="546" y="45"/>
                        </a:lnTo>
                        <a:lnTo>
                          <a:pt x="575" y="57"/>
                        </a:lnTo>
                        <a:lnTo>
                          <a:pt x="586" y="61"/>
                        </a:lnTo>
                        <a:lnTo>
                          <a:pt x="597" y="61"/>
                        </a:lnTo>
                        <a:lnTo>
                          <a:pt x="599" y="64"/>
                        </a:lnTo>
                        <a:lnTo>
                          <a:pt x="603" y="67"/>
                        </a:lnTo>
                        <a:lnTo>
                          <a:pt x="602" y="70"/>
                        </a:lnTo>
                        <a:lnTo>
                          <a:pt x="602" y="75"/>
                        </a:lnTo>
                        <a:lnTo>
                          <a:pt x="603" y="76"/>
                        </a:lnTo>
                        <a:lnTo>
                          <a:pt x="605" y="82"/>
                        </a:lnTo>
                        <a:lnTo>
                          <a:pt x="614" y="82"/>
                        </a:lnTo>
                        <a:lnTo>
                          <a:pt x="621" y="91"/>
                        </a:lnTo>
                        <a:lnTo>
                          <a:pt x="623" y="96"/>
                        </a:lnTo>
                        <a:lnTo>
                          <a:pt x="626" y="107"/>
                        </a:lnTo>
                        <a:lnTo>
                          <a:pt x="632" y="112"/>
                        </a:lnTo>
                        <a:lnTo>
                          <a:pt x="635" y="130"/>
                        </a:lnTo>
                        <a:lnTo>
                          <a:pt x="639" y="132"/>
                        </a:lnTo>
                        <a:lnTo>
                          <a:pt x="640" y="139"/>
                        </a:lnTo>
                        <a:lnTo>
                          <a:pt x="640" y="142"/>
                        </a:lnTo>
                        <a:lnTo>
                          <a:pt x="631" y="147"/>
                        </a:lnTo>
                        <a:lnTo>
                          <a:pt x="629" y="148"/>
                        </a:lnTo>
                        <a:lnTo>
                          <a:pt x="625" y="151"/>
                        </a:lnTo>
                        <a:lnTo>
                          <a:pt x="624" y="161"/>
                        </a:lnTo>
                        <a:lnTo>
                          <a:pt x="625" y="169"/>
                        </a:lnTo>
                        <a:lnTo>
                          <a:pt x="619" y="186"/>
                        </a:lnTo>
                        <a:lnTo>
                          <a:pt x="620" y="194"/>
                        </a:lnTo>
                        <a:lnTo>
                          <a:pt x="621" y="209"/>
                        </a:lnTo>
                        <a:lnTo>
                          <a:pt x="619" y="223"/>
                        </a:lnTo>
                        <a:lnTo>
                          <a:pt x="620" y="226"/>
                        </a:lnTo>
                        <a:lnTo>
                          <a:pt x="624" y="231"/>
                        </a:lnTo>
                        <a:lnTo>
                          <a:pt x="629" y="233"/>
                        </a:lnTo>
                        <a:lnTo>
                          <a:pt x="630" y="239"/>
                        </a:lnTo>
                        <a:lnTo>
                          <a:pt x="627" y="242"/>
                        </a:lnTo>
                        <a:lnTo>
                          <a:pt x="619" y="243"/>
                        </a:lnTo>
                        <a:lnTo>
                          <a:pt x="613" y="248"/>
                        </a:lnTo>
                        <a:lnTo>
                          <a:pt x="608" y="249"/>
                        </a:lnTo>
                        <a:lnTo>
                          <a:pt x="607" y="250"/>
                        </a:lnTo>
                        <a:lnTo>
                          <a:pt x="603" y="265"/>
                        </a:lnTo>
                        <a:lnTo>
                          <a:pt x="603" y="280"/>
                        </a:lnTo>
                        <a:lnTo>
                          <a:pt x="598" y="295"/>
                        </a:lnTo>
                        <a:lnTo>
                          <a:pt x="591" y="302"/>
                        </a:lnTo>
                        <a:lnTo>
                          <a:pt x="589" y="306"/>
                        </a:lnTo>
                        <a:lnTo>
                          <a:pt x="592" y="314"/>
                        </a:lnTo>
                        <a:lnTo>
                          <a:pt x="597" y="315"/>
                        </a:lnTo>
                        <a:lnTo>
                          <a:pt x="600" y="323"/>
                        </a:lnTo>
                        <a:lnTo>
                          <a:pt x="608" y="322"/>
                        </a:lnTo>
                        <a:lnTo>
                          <a:pt x="612" y="324"/>
                        </a:lnTo>
                        <a:lnTo>
                          <a:pt x="612" y="325"/>
                        </a:lnTo>
                        <a:lnTo>
                          <a:pt x="603" y="326"/>
                        </a:lnTo>
                        <a:lnTo>
                          <a:pt x="438" y="383"/>
                        </a:lnTo>
                        <a:lnTo>
                          <a:pt x="446" y="399"/>
                        </a:lnTo>
                        <a:lnTo>
                          <a:pt x="448" y="411"/>
                        </a:lnTo>
                        <a:lnTo>
                          <a:pt x="453" y="414"/>
                        </a:lnTo>
                        <a:lnTo>
                          <a:pt x="452" y="416"/>
                        </a:lnTo>
                        <a:lnTo>
                          <a:pt x="444" y="415"/>
                        </a:lnTo>
                        <a:lnTo>
                          <a:pt x="436" y="417"/>
                        </a:lnTo>
                        <a:lnTo>
                          <a:pt x="430" y="416"/>
                        </a:lnTo>
                        <a:lnTo>
                          <a:pt x="424" y="414"/>
                        </a:lnTo>
                        <a:lnTo>
                          <a:pt x="420" y="414"/>
                        </a:lnTo>
                        <a:lnTo>
                          <a:pt x="408" y="420"/>
                        </a:lnTo>
                        <a:lnTo>
                          <a:pt x="392" y="421"/>
                        </a:lnTo>
                        <a:lnTo>
                          <a:pt x="385" y="425"/>
                        </a:lnTo>
                        <a:lnTo>
                          <a:pt x="378" y="432"/>
                        </a:lnTo>
                        <a:lnTo>
                          <a:pt x="372" y="432"/>
                        </a:lnTo>
                        <a:lnTo>
                          <a:pt x="366" y="435"/>
                        </a:lnTo>
                        <a:lnTo>
                          <a:pt x="365" y="442"/>
                        </a:lnTo>
                        <a:lnTo>
                          <a:pt x="365" y="451"/>
                        </a:lnTo>
                        <a:lnTo>
                          <a:pt x="366" y="455"/>
                        </a:lnTo>
                        <a:lnTo>
                          <a:pt x="365" y="459"/>
                        </a:lnTo>
                        <a:lnTo>
                          <a:pt x="363" y="464"/>
                        </a:lnTo>
                        <a:lnTo>
                          <a:pt x="362" y="468"/>
                        </a:lnTo>
                        <a:lnTo>
                          <a:pt x="354" y="468"/>
                        </a:lnTo>
                        <a:lnTo>
                          <a:pt x="342" y="467"/>
                        </a:lnTo>
                        <a:lnTo>
                          <a:pt x="336" y="469"/>
                        </a:lnTo>
                        <a:lnTo>
                          <a:pt x="334" y="473"/>
                        </a:lnTo>
                        <a:lnTo>
                          <a:pt x="331" y="473"/>
                        </a:lnTo>
                        <a:lnTo>
                          <a:pt x="324" y="482"/>
                        </a:lnTo>
                        <a:lnTo>
                          <a:pt x="315" y="481"/>
                        </a:lnTo>
                        <a:lnTo>
                          <a:pt x="312" y="482"/>
                        </a:lnTo>
                        <a:lnTo>
                          <a:pt x="309" y="485"/>
                        </a:lnTo>
                        <a:lnTo>
                          <a:pt x="307" y="490"/>
                        </a:lnTo>
                        <a:lnTo>
                          <a:pt x="303" y="491"/>
                        </a:lnTo>
                        <a:lnTo>
                          <a:pt x="297" y="503"/>
                        </a:lnTo>
                        <a:lnTo>
                          <a:pt x="287" y="513"/>
                        </a:lnTo>
                        <a:lnTo>
                          <a:pt x="285" y="518"/>
                        </a:lnTo>
                        <a:lnTo>
                          <a:pt x="285" y="524"/>
                        </a:lnTo>
                        <a:lnTo>
                          <a:pt x="280" y="529"/>
                        </a:lnTo>
                        <a:lnTo>
                          <a:pt x="276" y="532"/>
                        </a:lnTo>
                        <a:lnTo>
                          <a:pt x="270" y="541"/>
                        </a:lnTo>
                        <a:lnTo>
                          <a:pt x="264" y="549"/>
                        </a:lnTo>
                        <a:lnTo>
                          <a:pt x="259" y="549"/>
                        </a:lnTo>
                        <a:lnTo>
                          <a:pt x="252" y="552"/>
                        </a:lnTo>
                        <a:lnTo>
                          <a:pt x="247" y="551"/>
                        </a:lnTo>
                        <a:lnTo>
                          <a:pt x="245" y="546"/>
                        </a:lnTo>
                        <a:lnTo>
                          <a:pt x="241" y="544"/>
                        </a:lnTo>
                        <a:lnTo>
                          <a:pt x="233" y="545"/>
                        </a:lnTo>
                        <a:lnTo>
                          <a:pt x="228" y="544"/>
                        </a:lnTo>
                        <a:lnTo>
                          <a:pt x="211" y="546"/>
                        </a:lnTo>
                        <a:lnTo>
                          <a:pt x="198" y="541"/>
                        </a:lnTo>
                        <a:lnTo>
                          <a:pt x="179" y="543"/>
                        </a:lnTo>
                        <a:lnTo>
                          <a:pt x="174" y="543"/>
                        </a:lnTo>
                        <a:lnTo>
                          <a:pt x="172" y="539"/>
                        </a:lnTo>
                        <a:lnTo>
                          <a:pt x="164" y="537"/>
                        </a:lnTo>
                        <a:lnTo>
                          <a:pt x="157" y="524"/>
                        </a:lnTo>
                        <a:lnTo>
                          <a:pt x="153" y="521"/>
                        </a:lnTo>
                        <a:lnTo>
                          <a:pt x="139" y="518"/>
                        </a:lnTo>
                        <a:lnTo>
                          <a:pt x="118" y="518"/>
                        </a:lnTo>
                        <a:lnTo>
                          <a:pt x="115" y="514"/>
                        </a:lnTo>
                        <a:lnTo>
                          <a:pt x="72" y="525"/>
                        </a:lnTo>
                        <a:lnTo>
                          <a:pt x="65" y="527"/>
                        </a:lnTo>
                        <a:lnTo>
                          <a:pt x="57" y="522"/>
                        </a:lnTo>
                        <a:lnTo>
                          <a:pt x="53" y="516"/>
                        </a:lnTo>
                        <a:lnTo>
                          <a:pt x="44" y="512"/>
                        </a:lnTo>
                        <a:lnTo>
                          <a:pt x="40" y="507"/>
                        </a:lnTo>
                        <a:lnTo>
                          <a:pt x="30" y="498"/>
                        </a:lnTo>
                        <a:lnTo>
                          <a:pt x="24" y="491"/>
                        </a:lnTo>
                        <a:lnTo>
                          <a:pt x="11" y="482"/>
                        </a:lnTo>
                        <a:lnTo>
                          <a:pt x="7" y="475"/>
                        </a:lnTo>
                        <a:lnTo>
                          <a:pt x="0" y="469"/>
                        </a:lnTo>
                        <a:lnTo>
                          <a:pt x="0" y="468"/>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15" name="Freeform 30"/>
                  <p:cNvSpPr>
                    <a:spLocks noChangeAspect="1"/>
                  </p:cNvSpPr>
                  <p:nvPr/>
                </p:nvSpPr>
                <p:spPr bwMode="gray">
                  <a:xfrm>
                    <a:off x="5198267" y="3965922"/>
                    <a:ext cx="134938" cy="128588"/>
                  </a:xfrm>
                  <a:custGeom>
                    <a:avLst/>
                    <a:gdLst/>
                    <a:ahLst/>
                    <a:cxnLst>
                      <a:cxn ang="0">
                        <a:pos x="202" y="60"/>
                      </a:cxn>
                      <a:cxn ang="0">
                        <a:pos x="198" y="66"/>
                      </a:cxn>
                      <a:cxn ang="0">
                        <a:pos x="193" y="70"/>
                      </a:cxn>
                      <a:cxn ang="0">
                        <a:pos x="179" y="66"/>
                      </a:cxn>
                      <a:cxn ang="0">
                        <a:pos x="175" y="71"/>
                      </a:cxn>
                      <a:cxn ang="0">
                        <a:pos x="169" y="70"/>
                      </a:cxn>
                      <a:cxn ang="0">
                        <a:pos x="164" y="72"/>
                      </a:cxn>
                      <a:cxn ang="0">
                        <a:pos x="156" y="78"/>
                      </a:cxn>
                      <a:cxn ang="0">
                        <a:pos x="156" y="83"/>
                      </a:cxn>
                      <a:cxn ang="0">
                        <a:pos x="153" y="86"/>
                      </a:cxn>
                      <a:cxn ang="0">
                        <a:pos x="143" y="87"/>
                      </a:cxn>
                      <a:cxn ang="0">
                        <a:pos x="140" y="93"/>
                      </a:cxn>
                      <a:cxn ang="0">
                        <a:pos x="130" y="100"/>
                      </a:cxn>
                      <a:cxn ang="0">
                        <a:pos x="121" y="110"/>
                      </a:cxn>
                      <a:cxn ang="0">
                        <a:pos x="115" y="115"/>
                      </a:cxn>
                      <a:cxn ang="0">
                        <a:pos x="103" y="129"/>
                      </a:cxn>
                      <a:cxn ang="0">
                        <a:pos x="92" y="135"/>
                      </a:cxn>
                      <a:cxn ang="0">
                        <a:pos x="80" y="138"/>
                      </a:cxn>
                      <a:cxn ang="0">
                        <a:pos x="73" y="132"/>
                      </a:cxn>
                      <a:cxn ang="0">
                        <a:pos x="61" y="131"/>
                      </a:cxn>
                      <a:cxn ang="0">
                        <a:pos x="39" y="132"/>
                      </a:cxn>
                      <a:cxn ang="0">
                        <a:pos x="7" y="129"/>
                      </a:cxn>
                      <a:cxn ang="0">
                        <a:pos x="0" y="125"/>
                      </a:cxn>
                      <a:cxn ang="0">
                        <a:pos x="3" y="140"/>
                      </a:cxn>
                      <a:cxn ang="0">
                        <a:pos x="27" y="172"/>
                      </a:cxn>
                      <a:cxn ang="0">
                        <a:pos x="35" y="197"/>
                      </a:cxn>
                      <a:cxn ang="0">
                        <a:pos x="77" y="247"/>
                      </a:cxn>
                      <a:cxn ang="0">
                        <a:pos x="107" y="260"/>
                      </a:cxn>
                      <a:cxn ang="0">
                        <a:pos x="129" y="279"/>
                      </a:cxn>
                      <a:cxn ang="0">
                        <a:pos x="140" y="308"/>
                      </a:cxn>
                      <a:cxn ang="0">
                        <a:pos x="150" y="341"/>
                      </a:cxn>
                      <a:cxn ang="0">
                        <a:pos x="167" y="355"/>
                      </a:cxn>
                      <a:cxn ang="0">
                        <a:pos x="193" y="357"/>
                      </a:cxn>
                      <a:cxn ang="0">
                        <a:pos x="216" y="367"/>
                      </a:cxn>
                      <a:cxn ang="0">
                        <a:pos x="239" y="371"/>
                      </a:cxn>
                      <a:cxn ang="0">
                        <a:pos x="271" y="380"/>
                      </a:cxn>
                      <a:cxn ang="0">
                        <a:pos x="296" y="380"/>
                      </a:cxn>
                      <a:cxn ang="0">
                        <a:pos x="329" y="388"/>
                      </a:cxn>
                      <a:cxn ang="0">
                        <a:pos x="349" y="404"/>
                      </a:cxn>
                      <a:cxn ang="0">
                        <a:pos x="351" y="404"/>
                      </a:cxn>
                      <a:cxn ang="0">
                        <a:pos x="355" y="377"/>
                      </a:cxn>
                      <a:cxn ang="0">
                        <a:pos x="372" y="360"/>
                      </a:cxn>
                      <a:cxn ang="0">
                        <a:pos x="398" y="318"/>
                      </a:cxn>
                      <a:cxn ang="0">
                        <a:pos x="422" y="251"/>
                      </a:cxn>
                      <a:cxn ang="0">
                        <a:pos x="414" y="211"/>
                      </a:cxn>
                      <a:cxn ang="0">
                        <a:pos x="422" y="175"/>
                      </a:cxn>
                      <a:cxn ang="0">
                        <a:pos x="428" y="151"/>
                      </a:cxn>
                      <a:cxn ang="0">
                        <a:pos x="428" y="105"/>
                      </a:cxn>
                      <a:cxn ang="0">
                        <a:pos x="420" y="73"/>
                      </a:cxn>
                      <a:cxn ang="0">
                        <a:pos x="410" y="50"/>
                      </a:cxn>
                      <a:cxn ang="0">
                        <a:pos x="351" y="27"/>
                      </a:cxn>
                      <a:cxn ang="0">
                        <a:pos x="322" y="19"/>
                      </a:cxn>
                      <a:cxn ang="0">
                        <a:pos x="281" y="19"/>
                      </a:cxn>
                      <a:cxn ang="0">
                        <a:pos x="280" y="2"/>
                      </a:cxn>
                      <a:cxn ang="0">
                        <a:pos x="264" y="3"/>
                      </a:cxn>
                      <a:cxn ang="0">
                        <a:pos x="252" y="0"/>
                      </a:cxn>
                      <a:cxn ang="0">
                        <a:pos x="236" y="6"/>
                      </a:cxn>
                      <a:cxn ang="0">
                        <a:pos x="213" y="11"/>
                      </a:cxn>
                      <a:cxn ang="0">
                        <a:pos x="200" y="18"/>
                      </a:cxn>
                      <a:cxn ang="0">
                        <a:pos x="193" y="28"/>
                      </a:cxn>
                      <a:cxn ang="0">
                        <a:pos x="194" y="41"/>
                      </a:cxn>
                      <a:cxn ang="0">
                        <a:pos x="191" y="50"/>
                      </a:cxn>
                    </a:cxnLst>
                    <a:rect l="0" t="0" r="r" b="b"/>
                    <a:pathLst>
                      <a:path w="428" h="405">
                        <a:moveTo>
                          <a:pt x="190" y="54"/>
                        </a:moveTo>
                        <a:lnTo>
                          <a:pt x="202" y="60"/>
                        </a:lnTo>
                        <a:lnTo>
                          <a:pt x="202" y="64"/>
                        </a:lnTo>
                        <a:lnTo>
                          <a:pt x="198" y="66"/>
                        </a:lnTo>
                        <a:lnTo>
                          <a:pt x="195" y="70"/>
                        </a:lnTo>
                        <a:lnTo>
                          <a:pt x="193" y="70"/>
                        </a:lnTo>
                        <a:lnTo>
                          <a:pt x="184" y="66"/>
                        </a:lnTo>
                        <a:lnTo>
                          <a:pt x="179" y="66"/>
                        </a:lnTo>
                        <a:lnTo>
                          <a:pt x="177" y="67"/>
                        </a:lnTo>
                        <a:lnTo>
                          <a:pt x="175" y="71"/>
                        </a:lnTo>
                        <a:lnTo>
                          <a:pt x="172" y="72"/>
                        </a:lnTo>
                        <a:lnTo>
                          <a:pt x="169" y="70"/>
                        </a:lnTo>
                        <a:lnTo>
                          <a:pt x="167" y="70"/>
                        </a:lnTo>
                        <a:lnTo>
                          <a:pt x="164" y="72"/>
                        </a:lnTo>
                        <a:lnTo>
                          <a:pt x="159" y="75"/>
                        </a:lnTo>
                        <a:lnTo>
                          <a:pt x="156" y="78"/>
                        </a:lnTo>
                        <a:lnTo>
                          <a:pt x="155" y="81"/>
                        </a:lnTo>
                        <a:lnTo>
                          <a:pt x="156" y="83"/>
                        </a:lnTo>
                        <a:lnTo>
                          <a:pt x="155" y="84"/>
                        </a:lnTo>
                        <a:lnTo>
                          <a:pt x="153" y="86"/>
                        </a:lnTo>
                        <a:lnTo>
                          <a:pt x="151" y="83"/>
                        </a:lnTo>
                        <a:lnTo>
                          <a:pt x="143" y="87"/>
                        </a:lnTo>
                        <a:lnTo>
                          <a:pt x="140" y="91"/>
                        </a:lnTo>
                        <a:lnTo>
                          <a:pt x="140" y="93"/>
                        </a:lnTo>
                        <a:lnTo>
                          <a:pt x="135" y="96"/>
                        </a:lnTo>
                        <a:lnTo>
                          <a:pt x="130" y="100"/>
                        </a:lnTo>
                        <a:lnTo>
                          <a:pt x="126" y="107"/>
                        </a:lnTo>
                        <a:lnTo>
                          <a:pt x="121" y="110"/>
                        </a:lnTo>
                        <a:lnTo>
                          <a:pt x="121" y="113"/>
                        </a:lnTo>
                        <a:lnTo>
                          <a:pt x="115" y="115"/>
                        </a:lnTo>
                        <a:lnTo>
                          <a:pt x="110" y="123"/>
                        </a:lnTo>
                        <a:lnTo>
                          <a:pt x="103" y="129"/>
                        </a:lnTo>
                        <a:lnTo>
                          <a:pt x="98" y="127"/>
                        </a:lnTo>
                        <a:lnTo>
                          <a:pt x="92" y="135"/>
                        </a:lnTo>
                        <a:lnTo>
                          <a:pt x="87" y="135"/>
                        </a:lnTo>
                        <a:lnTo>
                          <a:pt x="80" y="138"/>
                        </a:lnTo>
                        <a:lnTo>
                          <a:pt x="75" y="137"/>
                        </a:lnTo>
                        <a:lnTo>
                          <a:pt x="73" y="132"/>
                        </a:lnTo>
                        <a:lnTo>
                          <a:pt x="69" y="130"/>
                        </a:lnTo>
                        <a:lnTo>
                          <a:pt x="61" y="131"/>
                        </a:lnTo>
                        <a:lnTo>
                          <a:pt x="56" y="130"/>
                        </a:lnTo>
                        <a:lnTo>
                          <a:pt x="39" y="132"/>
                        </a:lnTo>
                        <a:lnTo>
                          <a:pt x="26" y="127"/>
                        </a:lnTo>
                        <a:lnTo>
                          <a:pt x="7" y="129"/>
                        </a:lnTo>
                        <a:lnTo>
                          <a:pt x="2" y="129"/>
                        </a:lnTo>
                        <a:lnTo>
                          <a:pt x="0" y="125"/>
                        </a:lnTo>
                        <a:lnTo>
                          <a:pt x="0" y="134"/>
                        </a:lnTo>
                        <a:lnTo>
                          <a:pt x="3" y="140"/>
                        </a:lnTo>
                        <a:lnTo>
                          <a:pt x="16" y="162"/>
                        </a:lnTo>
                        <a:lnTo>
                          <a:pt x="27" y="172"/>
                        </a:lnTo>
                        <a:lnTo>
                          <a:pt x="28" y="183"/>
                        </a:lnTo>
                        <a:lnTo>
                          <a:pt x="35" y="197"/>
                        </a:lnTo>
                        <a:lnTo>
                          <a:pt x="48" y="216"/>
                        </a:lnTo>
                        <a:lnTo>
                          <a:pt x="77" y="247"/>
                        </a:lnTo>
                        <a:lnTo>
                          <a:pt x="94" y="250"/>
                        </a:lnTo>
                        <a:lnTo>
                          <a:pt x="107" y="260"/>
                        </a:lnTo>
                        <a:lnTo>
                          <a:pt x="116" y="274"/>
                        </a:lnTo>
                        <a:lnTo>
                          <a:pt x="129" y="279"/>
                        </a:lnTo>
                        <a:lnTo>
                          <a:pt x="140" y="287"/>
                        </a:lnTo>
                        <a:lnTo>
                          <a:pt x="140" y="308"/>
                        </a:lnTo>
                        <a:lnTo>
                          <a:pt x="143" y="328"/>
                        </a:lnTo>
                        <a:lnTo>
                          <a:pt x="150" y="341"/>
                        </a:lnTo>
                        <a:lnTo>
                          <a:pt x="158" y="350"/>
                        </a:lnTo>
                        <a:lnTo>
                          <a:pt x="167" y="355"/>
                        </a:lnTo>
                        <a:lnTo>
                          <a:pt x="180" y="357"/>
                        </a:lnTo>
                        <a:lnTo>
                          <a:pt x="193" y="357"/>
                        </a:lnTo>
                        <a:lnTo>
                          <a:pt x="206" y="363"/>
                        </a:lnTo>
                        <a:lnTo>
                          <a:pt x="216" y="367"/>
                        </a:lnTo>
                        <a:lnTo>
                          <a:pt x="227" y="376"/>
                        </a:lnTo>
                        <a:lnTo>
                          <a:pt x="239" y="371"/>
                        </a:lnTo>
                        <a:lnTo>
                          <a:pt x="248" y="373"/>
                        </a:lnTo>
                        <a:lnTo>
                          <a:pt x="271" y="380"/>
                        </a:lnTo>
                        <a:lnTo>
                          <a:pt x="283" y="383"/>
                        </a:lnTo>
                        <a:lnTo>
                          <a:pt x="296" y="380"/>
                        </a:lnTo>
                        <a:lnTo>
                          <a:pt x="308" y="382"/>
                        </a:lnTo>
                        <a:lnTo>
                          <a:pt x="329" y="388"/>
                        </a:lnTo>
                        <a:lnTo>
                          <a:pt x="344" y="403"/>
                        </a:lnTo>
                        <a:lnTo>
                          <a:pt x="349" y="404"/>
                        </a:lnTo>
                        <a:lnTo>
                          <a:pt x="350" y="405"/>
                        </a:lnTo>
                        <a:lnTo>
                          <a:pt x="351" y="404"/>
                        </a:lnTo>
                        <a:lnTo>
                          <a:pt x="351" y="389"/>
                        </a:lnTo>
                        <a:lnTo>
                          <a:pt x="355" y="377"/>
                        </a:lnTo>
                        <a:lnTo>
                          <a:pt x="361" y="367"/>
                        </a:lnTo>
                        <a:lnTo>
                          <a:pt x="372" y="360"/>
                        </a:lnTo>
                        <a:lnTo>
                          <a:pt x="379" y="352"/>
                        </a:lnTo>
                        <a:lnTo>
                          <a:pt x="398" y="318"/>
                        </a:lnTo>
                        <a:lnTo>
                          <a:pt x="405" y="287"/>
                        </a:lnTo>
                        <a:lnTo>
                          <a:pt x="422" y="251"/>
                        </a:lnTo>
                        <a:lnTo>
                          <a:pt x="419" y="224"/>
                        </a:lnTo>
                        <a:lnTo>
                          <a:pt x="414" y="211"/>
                        </a:lnTo>
                        <a:lnTo>
                          <a:pt x="412" y="194"/>
                        </a:lnTo>
                        <a:lnTo>
                          <a:pt x="422" y="175"/>
                        </a:lnTo>
                        <a:lnTo>
                          <a:pt x="424" y="167"/>
                        </a:lnTo>
                        <a:lnTo>
                          <a:pt x="428" y="151"/>
                        </a:lnTo>
                        <a:lnTo>
                          <a:pt x="427" y="140"/>
                        </a:lnTo>
                        <a:lnTo>
                          <a:pt x="428" y="105"/>
                        </a:lnTo>
                        <a:lnTo>
                          <a:pt x="424" y="83"/>
                        </a:lnTo>
                        <a:lnTo>
                          <a:pt x="420" y="73"/>
                        </a:lnTo>
                        <a:lnTo>
                          <a:pt x="419" y="60"/>
                        </a:lnTo>
                        <a:lnTo>
                          <a:pt x="410" y="50"/>
                        </a:lnTo>
                        <a:lnTo>
                          <a:pt x="379" y="39"/>
                        </a:lnTo>
                        <a:lnTo>
                          <a:pt x="351" y="27"/>
                        </a:lnTo>
                        <a:lnTo>
                          <a:pt x="336" y="23"/>
                        </a:lnTo>
                        <a:lnTo>
                          <a:pt x="322" y="19"/>
                        </a:lnTo>
                        <a:lnTo>
                          <a:pt x="299" y="21"/>
                        </a:lnTo>
                        <a:lnTo>
                          <a:pt x="281" y="19"/>
                        </a:lnTo>
                        <a:lnTo>
                          <a:pt x="281" y="0"/>
                        </a:lnTo>
                        <a:lnTo>
                          <a:pt x="280" y="2"/>
                        </a:lnTo>
                        <a:lnTo>
                          <a:pt x="272" y="1"/>
                        </a:lnTo>
                        <a:lnTo>
                          <a:pt x="264" y="3"/>
                        </a:lnTo>
                        <a:lnTo>
                          <a:pt x="258" y="2"/>
                        </a:lnTo>
                        <a:lnTo>
                          <a:pt x="252" y="0"/>
                        </a:lnTo>
                        <a:lnTo>
                          <a:pt x="248" y="0"/>
                        </a:lnTo>
                        <a:lnTo>
                          <a:pt x="236" y="6"/>
                        </a:lnTo>
                        <a:lnTo>
                          <a:pt x="220" y="7"/>
                        </a:lnTo>
                        <a:lnTo>
                          <a:pt x="213" y="11"/>
                        </a:lnTo>
                        <a:lnTo>
                          <a:pt x="206" y="18"/>
                        </a:lnTo>
                        <a:lnTo>
                          <a:pt x="200" y="18"/>
                        </a:lnTo>
                        <a:lnTo>
                          <a:pt x="194" y="21"/>
                        </a:lnTo>
                        <a:lnTo>
                          <a:pt x="193" y="28"/>
                        </a:lnTo>
                        <a:lnTo>
                          <a:pt x="193" y="37"/>
                        </a:lnTo>
                        <a:lnTo>
                          <a:pt x="194" y="41"/>
                        </a:lnTo>
                        <a:lnTo>
                          <a:pt x="193" y="45"/>
                        </a:lnTo>
                        <a:lnTo>
                          <a:pt x="191" y="50"/>
                        </a:lnTo>
                        <a:lnTo>
                          <a:pt x="190" y="5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16" name="Freeform 31"/>
                  <p:cNvSpPr>
                    <a:spLocks noChangeAspect="1"/>
                  </p:cNvSpPr>
                  <p:nvPr/>
                </p:nvSpPr>
                <p:spPr bwMode="gray">
                  <a:xfrm>
                    <a:off x="4961730" y="3988147"/>
                    <a:ext cx="233363" cy="230188"/>
                  </a:xfrm>
                  <a:custGeom>
                    <a:avLst/>
                    <a:gdLst/>
                    <a:ahLst/>
                    <a:cxnLst>
                      <a:cxn ang="0">
                        <a:pos x="252" y="26"/>
                      </a:cxn>
                      <a:cxn ang="0">
                        <a:pos x="130" y="26"/>
                      </a:cxn>
                      <a:cxn ang="0">
                        <a:pos x="96" y="10"/>
                      </a:cxn>
                      <a:cxn ang="0">
                        <a:pos x="59" y="0"/>
                      </a:cxn>
                      <a:cxn ang="0">
                        <a:pos x="33" y="17"/>
                      </a:cxn>
                      <a:cxn ang="0">
                        <a:pos x="1" y="26"/>
                      </a:cxn>
                      <a:cxn ang="0">
                        <a:pos x="3" y="64"/>
                      </a:cxn>
                      <a:cxn ang="0">
                        <a:pos x="17" y="100"/>
                      </a:cxn>
                      <a:cxn ang="0">
                        <a:pos x="34" y="117"/>
                      </a:cxn>
                      <a:cxn ang="0">
                        <a:pos x="46" y="139"/>
                      </a:cxn>
                      <a:cxn ang="0">
                        <a:pos x="62" y="168"/>
                      </a:cxn>
                      <a:cxn ang="0">
                        <a:pos x="82" y="209"/>
                      </a:cxn>
                      <a:cxn ang="0">
                        <a:pos x="96" y="238"/>
                      </a:cxn>
                      <a:cxn ang="0">
                        <a:pos x="118" y="278"/>
                      </a:cxn>
                      <a:cxn ang="0">
                        <a:pos x="150" y="331"/>
                      </a:cxn>
                      <a:cxn ang="0">
                        <a:pos x="151" y="369"/>
                      </a:cxn>
                      <a:cxn ang="0">
                        <a:pos x="153" y="435"/>
                      </a:cxn>
                      <a:cxn ang="0">
                        <a:pos x="172" y="477"/>
                      </a:cxn>
                      <a:cxn ang="0">
                        <a:pos x="172" y="521"/>
                      </a:cxn>
                      <a:cxn ang="0">
                        <a:pos x="179" y="555"/>
                      </a:cxn>
                      <a:cxn ang="0">
                        <a:pos x="188" y="589"/>
                      </a:cxn>
                      <a:cxn ang="0">
                        <a:pos x="214" y="646"/>
                      </a:cxn>
                      <a:cxn ang="0">
                        <a:pos x="243" y="683"/>
                      </a:cxn>
                      <a:cxn ang="0">
                        <a:pos x="264" y="700"/>
                      </a:cxn>
                      <a:cxn ang="0">
                        <a:pos x="279" y="689"/>
                      </a:cxn>
                      <a:cxn ang="0">
                        <a:pos x="323" y="695"/>
                      </a:cxn>
                      <a:cxn ang="0">
                        <a:pos x="350" y="722"/>
                      </a:cxn>
                      <a:cxn ang="0">
                        <a:pos x="393" y="720"/>
                      </a:cxn>
                      <a:cxn ang="0">
                        <a:pos x="435" y="695"/>
                      </a:cxn>
                      <a:cxn ang="0">
                        <a:pos x="452" y="633"/>
                      </a:cxn>
                      <a:cxn ang="0">
                        <a:pos x="452" y="460"/>
                      </a:cxn>
                      <a:cxn ang="0">
                        <a:pos x="452" y="295"/>
                      </a:cxn>
                      <a:cxn ang="0">
                        <a:pos x="507" y="200"/>
                      </a:cxn>
                      <a:cxn ang="0">
                        <a:pos x="512" y="86"/>
                      </a:cxn>
                      <a:cxn ang="0">
                        <a:pos x="615" y="68"/>
                      </a:cxn>
                      <a:cxn ang="0">
                        <a:pos x="650" y="85"/>
                      </a:cxn>
                      <a:cxn ang="0">
                        <a:pos x="668" y="81"/>
                      </a:cxn>
                      <a:cxn ang="0">
                        <a:pos x="716" y="57"/>
                      </a:cxn>
                      <a:cxn ang="0">
                        <a:pos x="727" y="38"/>
                      </a:cxn>
                      <a:cxn ang="0">
                        <a:pos x="688" y="32"/>
                      </a:cxn>
                      <a:cxn ang="0">
                        <a:pos x="635" y="41"/>
                      </a:cxn>
                      <a:cxn ang="0">
                        <a:pos x="546" y="65"/>
                      </a:cxn>
                      <a:cxn ang="0">
                        <a:pos x="522" y="63"/>
                      </a:cxn>
                      <a:cxn ang="0">
                        <a:pos x="460" y="51"/>
                      </a:cxn>
                      <a:cxn ang="0">
                        <a:pos x="405" y="53"/>
                      </a:cxn>
                      <a:cxn ang="0">
                        <a:pos x="366" y="26"/>
                      </a:cxn>
                    </a:cxnLst>
                    <a:rect l="0" t="0" r="r" b="b"/>
                    <a:pathLst>
                      <a:path w="734" h="722">
                        <a:moveTo>
                          <a:pt x="346" y="26"/>
                        </a:moveTo>
                        <a:lnTo>
                          <a:pt x="299" y="26"/>
                        </a:lnTo>
                        <a:lnTo>
                          <a:pt x="252" y="26"/>
                        </a:lnTo>
                        <a:lnTo>
                          <a:pt x="198" y="26"/>
                        </a:lnTo>
                        <a:lnTo>
                          <a:pt x="148" y="26"/>
                        </a:lnTo>
                        <a:lnTo>
                          <a:pt x="130" y="26"/>
                        </a:lnTo>
                        <a:lnTo>
                          <a:pt x="123" y="28"/>
                        </a:lnTo>
                        <a:lnTo>
                          <a:pt x="109" y="15"/>
                        </a:lnTo>
                        <a:lnTo>
                          <a:pt x="96" y="10"/>
                        </a:lnTo>
                        <a:lnTo>
                          <a:pt x="91" y="1"/>
                        </a:lnTo>
                        <a:lnTo>
                          <a:pt x="81" y="0"/>
                        </a:lnTo>
                        <a:lnTo>
                          <a:pt x="59" y="0"/>
                        </a:lnTo>
                        <a:lnTo>
                          <a:pt x="49" y="4"/>
                        </a:lnTo>
                        <a:lnTo>
                          <a:pt x="39" y="14"/>
                        </a:lnTo>
                        <a:lnTo>
                          <a:pt x="33" y="17"/>
                        </a:lnTo>
                        <a:lnTo>
                          <a:pt x="23" y="11"/>
                        </a:lnTo>
                        <a:lnTo>
                          <a:pt x="12" y="20"/>
                        </a:lnTo>
                        <a:lnTo>
                          <a:pt x="1" y="26"/>
                        </a:lnTo>
                        <a:lnTo>
                          <a:pt x="0" y="49"/>
                        </a:lnTo>
                        <a:lnTo>
                          <a:pt x="0" y="55"/>
                        </a:lnTo>
                        <a:lnTo>
                          <a:pt x="3" y="64"/>
                        </a:lnTo>
                        <a:lnTo>
                          <a:pt x="3" y="74"/>
                        </a:lnTo>
                        <a:lnTo>
                          <a:pt x="12" y="92"/>
                        </a:lnTo>
                        <a:lnTo>
                          <a:pt x="17" y="100"/>
                        </a:lnTo>
                        <a:lnTo>
                          <a:pt x="19" y="102"/>
                        </a:lnTo>
                        <a:lnTo>
                          <a:pt x="28" y="108"/>
                        </a:lnTo>
                        <a:lnTo>
                          <a:pt x="34" y="117"/>
                        </a:lnTo>
                        <a:lnTo>
                          <a:pt x="38" y="127"/>
                        </a:lnTo>
                        <a:lnTo>
                          <a:pt x="44" y="134"/>
                        </a:lnTo>
                        <a:lnTo>
                          <a:pt x="46" y="139"/>
                        </a:lnTo>
                        <a:lnTo>
                          <a:pt x="55" y="150"/>
                        </a:lnTo>
                        <a:lnTo>
                          <a:pt x="56" y="157"/>
                        </a:lnTo>
                        <a:lnTo>
                          <a:pt x="62" y="168"/>
                        </a:lnTo>
                        <a:lnTo>
                          <a:pt x="65" y="176"/>
                        </a:lnTo>
                        <a:lnTo>
                          <a:pt x="81" y="202"/>
                        </a:lnTo>
                        <a:lnTo>
                          <a:pt x="82" y="209"/>
                        </a:lnTo>
                        <a:lnTo>
                          <a:pt x="86" y="215"/>
                        </a:lnTo>
                        <a:lnTo>
                          <a:pt x="88" y="224"/>
                        </a:lnTo>
                        <a:lnTo>
                          <a:pt x="96" y="238"/>
                        </a:lnTo>
                        <a:lnTo>
                          <a:pt x="110" y="263"/>
                        </a:lnTo>
                        <a:lnTo>
                          <a:pt x="116" y="273"/>
                        </a:lnTo>
                        <a:lnTo>
                          <a:pt x="118" y="278"/>
                        </a:lnTo>
                        <a:lnTo>
                          <a:pt x="121" y="288"/>
                        </a:lnTo>
                        <a:lnTo>
                          <a:pt x="141" y="312"/>
                        </a:lnTo>
                        <a:lnTo>
                          <a:pt x="150" y="331"/>
                        </a:lnTo>
                        <a:lnTo>
                          <a:pt x="151" y="334"/>
                        </a:lnTo>
                        <a:lnTo>
                          <a:pt x="152" y="350"/>
                        </a:lnTo>
                        <a:lnTo>
                          <a:pt x="151" y="369"/>
                        </a:lnTo>
                        <a:lnTo>
                          <a:pt x="152" y="406"/>
                        </a:lnTo>
                        <a:lnTo>
                          <a:pt x="151" y="424"/>
                        </a:lnTo>
                        <a:lnTo>
                          <a:pt x="153" y="435"/>
                        </a:lnTo>
                        <a:lnTo>
                          <a:pt x="157" y="445"/>
                        </a:lnTo>
                        <a:lnTo>
                          <a:pt x="162" y="458"/>
                        </a:lnTo>
                        <a:lnTo>
                          <a:pt x="172" y="477"/>
                        </a:lnTo>
                        <a:lnTo>
                          <a:pt x="173" y="484"/>
                        </a:lnTo>
                        <a:lnTo>
                          <a:pt x="171" y="498"/>
                        </a:lnTo>
                        <a:lnTo>
                          <a:pt x="172" y="521"/>
                        </a:lnTo>
                        <a:lnTo>
                          <a:pt x="174" y="531"/>
                        </a:lnTo>
                        <a:lnTo>
                          <a:pt x="182" y="546"/>
                        </a:lnTo>
                        <a:lnTo>
                          <a:pt x="179" y="555"/>
                        </a:lnTo>
                        <a:lnTo>
                          <a:pt x="182" y="559"/>
                        </a:lnTo>
                        <a:lnTo>
                          <a:pt x="185" y="569"/>
                        </a:lnTo>
                        <a:lnTo>
                          <a:pt x="188" y="589"/>
                        </a:lnTo>
                        <a:lnTo>
                          <a:pt x="191" y="600"/>
                        </a:lnTo>
                        <a:lnTo>
                          <a:pt x="194" y="622"/>
                        </a:lnTo>
                        <a:lnTo>
                          <a:pt x="214" y="646"/>
                        </a:lnTo>
                        <a:lnTo>
                          <a:pt x="222" y="665"/>
                        </a:lnTo>
                        <a:lnTo>
                          <a:pt x="233" y="676"/>
                        </a:lnTo>
                        <a:lnTo>
                          <a:pt x="243" y="683"/>
                        </a:lnTo>
                        <a:lnTo>
                          <a:pt x="256" y="698"/>
                        </a:lnTo>
                        <a:lnTo>
                          <a:pt x="261" y="698"/>
                        </a:lnTo>
                        <a:lnTo>
                          <a:pt x="264" y="700"/>
                        </a:lnTo>
                        <a:lnTo>
                          <a:pt x="269" y="699"/>
                        </a:lnTo>
                        <a:lnTo>
                          <a:pt x="272" y="697"/>
                        </a:lnTo>
                        <a:lnTo>
                          <a:pt x="279" y="689"/>
                        </a:lnTo>
                        <a:lnTo>
                          <a:pt x="285" y="678"/>
                        </a:lnTo>
                        <a:lnTo>
                          <a:pt x="297" y="677"/>
                        </a:lnTo>
                        <a:lnTo>
                          <a:pt x="323" y="695"/>
                        </a:lnTo>
                        <a:lnTo>
                          <a:pt x="323" y="708"/>
                        </a:lnTo>
                        <a:lnTo>
                          <a:pt x="334" y="720"/>
                        </a:lnTo>
                        <a:lnTo>
                          <a:pt x="350" y="722"/>
                        </a:lnTo>
                        <a:lnTo>
                          <a:pt x="365" y="717"/>
                        </a:lnTo>
                        <a:lnTo>
                          <a:pt x="384" y="717"/>
                        </a:lnTo>
                        <a:lnTo>
                          <a:pt x="393" y="720"/>
                        </a:lnTo>
                        <a:lnTo>
                          <a:pt x="405" y="720"/>
                        </a:lnTo>
                        <a:lnTo>
                          <a:pt x="421" y="705"/>
                        </a:lnTo>
                        <a:lnTo>
                          <a:pt x="435" y="695"/>
                        </a:lnTo>
                        <a:lnTo>
                          <a:pt x="446" y="693"/>
                        </a:lnTo>
                        <a:lnTo>
                          <a:pt x="452" y="689"/>
                        </a:lnTo>
                        <a:lnTo>
                          <a:pt x="452" y="633"/>
                        </a:lnTo>
                        <a:lnTo>
                          <a:pt x="452" y="574"/>
                        </a:lnTo>
                        <a:lnTo>
                          <a:pt x="452" y="515"/>
                        </a:lnTo>
                        <a:lnTo>
                          <a:pt x="452" y="460"/>
                        </a:lnTo>
                        <a:lnTo>
                          <a:pt x="452" y="407"/>
                        </a:lnTo>
                        <a:lnTo>
                          <a:pt x="452" y="349"/>
                        </a:lnTo>
                        <a:lnTo>
                          <a:pt x="452" y="295"/>
                        </a:lnTo>
                        <a:lnTo>
                          <a:pt x="507" y="295"/>
                        </a:lnTo>
                        <a:lnTo>
                          <a:pt x="507" y="257"/>
                        </a:lnTo>
                        <a:lnTo>
                          <a:pt x="507" y="200"/>
                        </a:lnTo>
                        <a:lnTo>
                          <a:pt x="507" y="144"/>
                        </a:lnTo>
                        <a:lnTo>
                          <a:pt x="507" y="91"/>
                        </a:lnTo>
                        <a:lnTo>
                          <a:pt x="512" y="86"/>
                        </a:lnTo>
                        <a:lnTo>
                          <a:pt x="592" y="71"/>
                        </a:lnTo>
                        <a:lnTo>
                          <a:pt x="609" y="68"/>
                        </a:lnTo>
                        <a:lnTo>
                          <a:pt x="615" y="68"/>
                        </a:lnTo>
                        <a:lnTo>
                          <a:pt x="632" y="69"/>
                        </a:lnTo>
                        <a:lnTo>
                          <a:pt x="643" y="73"/>
                        </a:lnTo>
                        <a:lnTo>
                          <a:pt x="650" y="85"/>
                        </a:lnTo>
                        <a:lnTo>
                          <a:pt x="653" y="100"/>
                        </a:lnTo>
                        <a:lnTo>
                          <a:pt x="659" y="92"/>
                        </a:lnTo>
                        <a:lnTo>
                          <a:pt x="668" y="81"/>
                        </a:lnTo>
                        <a:lnTo>
                          <a:pt x="684" y="69"/>
                        </a:lnTo>
                        <a:lnTo>
                          <a:pt x="711" y="63"/>
                        </a:lnTo>
                        <a:lnTo>
                          <a:pt x="716" y="57"/>
                        </a:lnTo>
                        <a:lnTo>
                          <a:pt x="723" y="52"/>
                        </a:lnTo>
                        <a:lnTo>
                          <a:pt x="734" y="51"/>
                        </a:lnTo>
                        <a:lnTo>
                          <a:pt x="727" y="38"/>
                        </a:lnTo>
                        <a:lnTo>
                          <a:pt x="723" y="35"/>
                        </a:lnTo>
                        <a:lnTo>
                          <a:pt x="709" y="32"/>
                        </a:lnTo>
                        <a:lnTo>
                          <a:pt x="688" y="32"/>
                        </a:lnTo>
                        <a:lnTo>
                          <a:pt x="685" y="28"/>
                        </a:lnTo>
                        <a:lnTo>
                          <a:pt x="642" y="39"/>
                        </a:lnTo>
                        <a:lnTo>
                          <a:pt x="635" y="41"/>
                        </a:lnTo>
                        <a:lnTo>
                          <a:pt x="632" y="43"/>
                        </a:lnTo>
                        <a:lnTo>
                          <a:pt x="621" y="46"/>
                        </a:lnTo>
                        <a:lnTo>
                          <a:pt x="546" y="65"/>
                        </a:lnTo>
                        <a:lnTo>
                          <a:pt x="538" y="66"/>
                        </a:lnTo>
                        <a:lnTo>
                          <a:pt x="534" y="64"/>
                        </a:lnTo>
                        <a:lnTo>
                          <a:pt x="522" y="63"/>
                        </a:lnTo>
                        <a:lnTo>
                          <a:pt x="510" y="59"/>
                        </a:lnTo>
                        <a:lnTo>
                          <a:pt x="494" y="58"/>
                        </a:lnTo>
                        <a:lnTo>
                          <a:pt x="460" y="51"/>
                        </a:lnTo>
                        <a:lnTo>
                          <a:pt x="433" y="51"/>
                        </a:lnTo>
                        <a:lnTo>
                          <a:pt x="414" y="53"/>
                        </a:lnTo>
                        <a:lnTo>
                          <a:pt x="405" y="53"/>
                        </a:lnTo>
                        <a:lnTo>
                          <a:pt x="388" y="47"/>
                        </a:lnTo>
                        <a:lnTo>
                          <a:pt x="382" y="37"/>
                        </a:lnTo>
                        <a:lnTo>
                          <a:pt x="366" y="26"/>
                        </a:lnTo>
                        <a:lnTo>
                          <a:pt x="346" y="2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17" name="Freeform 32"/>
                  <p:cNvSpPr>
                    <a:spLocks noChangeAspect="1"/>
                  </p:cNvSpPr>
                  <p:nvPr/>
                </p:nvSpPr>
                <p:spPr bwMode="gray">
                  <a:xfrm>
                    <a:off x="5282405" y="3875434"/>
                    <a:ext cx="185738" cy="296863"/>
                  </a:xfrm>
                  <a:custGeom>
                    <a:avLst/>
                    <a:gdLst/>
                    <a:ahLst/>
                    <a:cxnLst>
                      <a:cxn ang="0">
                        <a:pos x="584" y="10"/>
                      </a:cxn>
                      <a:cxn ang="0">
                        <a:pos x="570" y="56"/>
                      </a:cxn>
                      <a:cxn ang="0">
                        <a:pos x="572" y="128"/>
                      </a:cxn>
                      <a:cxn ang="0">
                        <a:pos x="569" y="176"/>
                      </a:cxn>
                      <a:cxn ang="0">
                        <a:pos x="578" y="205"/>
                      </a:cxn>
                      <a:cxn ang="0">
                        <a:pos x="585" y="224"/>
                      </a:cxn>
                      <a:cxn ang="0">
                        <a:pos x="568" y="263"/>
                      </a:cxn>
                      <a:cxn ang="0">
                        <a:pos x="564" y="285"/>
                      </a:cxn>
                      <a:cxn ang="0">
                        <a:pos x="532" y="328"/>
                      </a:cxn>
                      <a:cxn ang="0">
                        <a:pos x="497" y="355"/>
                      </a:cxn>
                      <a:cxn ang="0">
                        <a:pos x="447" y="378"/>
                      </a:cxn>
                      <a:cxn ang="0">
                        <a:pos x="368" y="434"/>
                      </a:cxn>
                      <a:cxn ang="0">
                        <a:pos x="345" y="462"/>
                      </a:cxn>
                      <a:cxn ang="0">
                        <a:pos x="323" y="477"/>
                      </a:cxn>
                      <a:cxn ang="0">
                        <a:pos x="273" y="521"/>
                      </a:cxn>
                      <a:cxn ang="0">
                        <a:pos x="253" y="572"/>
                      </a:cxn>
                      <a:cxn ang="0">
                        <a:pos x="273" y="598"/>
                      </a:cxn>
                      <a:cxn ang="0">
                        <a:pos x="289" y="667"/>
                      </a:cxn>
                      <a:cxn ang="0">
                        <a:pos x="295" y="725"/>
                      </a:cxn>
                      <a:cxn ang="0">
                        <a:pos x="295" y="764"/>
                      </a:cxn>
                      <a:cxn ang="0">
                        <a:pos x="273" y="811"/>
                      </a:cxn>
                      <a:cxn ang="0">
                        <a:pos x="192" y="843"/>
                      </a:cxn>
                      <a:cxn ang="0">
                        <a:pos x="156" y="863"/>
                      </a:cxn>
                      <a:cxn ang="0">
                        <a:pos x="134" y="893"/>
                      </a:cxn>
                      <a:cxn ang="0">
                        <a:pos x="158" y="899"/>
                      </a:cxn>
                      <a:cxn ang="0">
                        <a:pos x="110" y="908"/>
                      </a:cxn>
                      <a:cxn ang="0">
                        <a:pos x="92" y="742"/>
                      </a:cxn>
                      <a:cxn ang="0">
                        <a:pos x="85" y="673"/>
                      </a:cxn>
                      <a:cxn ang="0">
                        <a:pos x="113" y="636"/>
                      </a:cxn>
                      <a:cxn ang="0">
                        <a:pos x="153" y="508"/>
                      </a:cxn>
                      <a:cxn ang="0">
                        <a:pos x="158" y="451"/>
                      </a:cxn>
                      <a:cxn ang="0">
                        <a:pos x="158" y="367"/>
                      </a:cxn>
                      <a:cxn ang="0">
                        <a:pos x="113" y="323"/>
                      </a:cxn>
                      <a:cxn ang="0">
                        <a:pos x="33" y="305"/>
                      </a:cxn>
                      <a:cxn ang="0">
                        <a:pos x="8" y="269"/>
                      </a:cxn>
                      <a:cxn ang="0">
                        <a:pos x="175" y="198"/>
                      </a:cxn>
                      <a:cxn ang="0">
                        <a:pos x="202" y="226"/>
                      </a:cxn>
                      <a:cxn ang="0">
                        <a:pos x="247" y="226"/>
                      </a:cxn>
                      <a:cxn ang="0">
                        <a:pos x="251" y="273"/>
                      </a:cxn>
                      <a:cxn ang="0">
                        <a:pos x="236" y="302"/>
                      </a:cxn>
                      <a:cxn ang="0">
                        <a:pos x="252" y="327"/>
                      </a:cxn>
                      <a:cxn ang="0">
                        <a:pos x="272" y="350"/>
                      </a:cxn>
                      <a:cxn ang="0">
                        <a:pos x="278" y="366"/>
                      </a:cxn>
                      <a:cxn ang="0">
                        <a:pos x="291" y="357"/>
                      </a:cxn>
                      <a:cxn ang="0">
                        <a:pos x="287" y="337"/>
                      </a:cxn>
                      <a:cxn ang="0">
                        <a:pos x="304" y="314"/>
                      </a:cxn>
                      <a:cxn ang="0">
                        <a:pos x="321" y="284"/>
                      </a:cxn>
                      <a:cxn ang="0">
                        <a:pos x="326" y="244"/>
                      </a:cxn>
                      <a:cxn ang="0">
                        <a:pos x="299" y="203"/>
                      </a:cxn>
                      <a:cxn ang="0">
                        <a:pos x="266" y="167"/>
                      </a:cxn>
                      <a:cxn ang="0">
                        <a:pos x="262" y="123"/>
                      </a:cxn>
                      <a:cxn ang="0">
                        <a:pos x="269" y="76"/>
                      </a:cxn>
                      <a:cxn ang="0">
                        <a:pos x="323" y="53"/>
                      </a:cxn>
                      <a:cxn ang="0">
                        <a:pos x="349" y="65"/>
                      </a:cxn>
                      <a:cxn ang="0">
                        <a:pos x="381" y="56"/>
                      </a:cxn>
                      <a:cxn ang="0">
                        <a:pos x="436" y="43"/>
                      </a:cxn>
                      <a:cxn ang="0">
                        <a:pos x="482" y="45"/>
                      </a:cxn>
                      <a:cxn ang="0">
                        <a:pos x="547" y="25"/>
                      </a:cxn>
                    </a:cxnLst>
                    <a:rect l="0" t="0" r="r" b="b"/>
                    <a:pathLst>
                      <a:path w="586" h="937">
                        <a:moveTo>
                          <a:pt x="580" y="0"/>
                        </a:moveTo>
                        <a:lnTo>
                          <a:pt x="584" y="2"/>
                        </a:lnTo>
                        <a:lnTo>
                          <a:pt x="586" y="7"/>
                        </a:lnTo>
                        <a:lnTo>
                          <a:pt x="584" y="10"/>
                        </a:lnTo>
                        <a:lnTo>
                          <a:pt x="585" y="27"/>
                        </a:lnTo>
                        <a:lnTo>
                          <a:pt x="583" y="33"/>
                        </a:lnTo>
                        <a:lnTo>
                          <a:pt x="578" y="42"/>
                        </a:lnTo>
                        <a:lnTo>
                          <a:pt x="570" y="56"/>
                        </a:lnTo>
                        <a:lnTo>
                          <a:pt x="567" y="70"/>
                        </a:lnTo>
                        <a:lnTo>
                          <a:pt x="568" y="95"/>
                        </a:lnTo>
                        <a:lnTo>
                          <a:pt x="570" y="113"/>
                        </a:lnTo>
                        <a:lnTo>
                          <a:pt x="572" y="128"/>
                        </a:lnTo>
                        <a:lnTo>
                          <a:pt x="565" y="133"/>
                        </a:lnTo>
                        <a:lnTo>
                          <a:pt x="568" y="142"/>
                        </a:lnTo>
                        <a:lnTo>
                          <a:pt x="570" y="142"/>
                        </a:lnTo>
                        <a:lnTo>
                          <a:pt x="569" y="176"/>
                        </a:lnTo>
                        <a:lnTo>
                          <a:pt x="572" y="196"/>
                        </a:lnTo>
                        <a:lnTo>
                          <a:pt x="570" y="205"/>
                        </a:lnTo>
                        <a:lnTo>
                          <a:pt x="574" y="208"/>
                        </a:lnTo>
                        <a:lnTo>
                          <a:pt x="578" y="205"/>
                        </a:lnTo>
                        <a:lnTo>
                          <a:pt x="581" y="212"/>
                        </a:lnTo>
                        <a:lnTo>
                          <a:pt x="575" y="220"/>
                        </a:lnTo>
                        <a:lnTo>
                          <a:pt x="580" y="220"/>
                        </a:lnTo>
                        <a:lnTo>
                          <a:pt x="585" y="224"/>
                        </a:lnTo>
                        <a:lnTo>
                          <a:pt x="585" y="232"/>
                        </a:lnTo>
                        <a:lnTo>
                          <a:pt x="580" y="242"/>
                        </a:lnTo>
                        <a:lnTo>
                          <a:pt x="576" y="253"/>
                        </a:lnTo>
                        <a:lnTo>
                          <a:pt x="568" y="263"/>
                        </a:lnTo>
                        <a:lnTo>
                          <a:pt x="575" y="265"/>
                        </a:lnTo>
                        <a:lnTo>
                          <a:pt x="574" y="274"/>
                        </a:lnTo>
                        <a:lnTo>
                          <a:pt x="573" y="280"/>
                        </a:lnTo>
                        <a:lnTo>
                          <a:pt x="564" y="285"/>
                        </a:lnTo>
                        <a:lnTo>
                          <a:pt x="547" y="305"/>
                        </a:lnTo>
                        <a:lnTo>
                          <a:pt x="543" y="313"/>
                        </a:lnTo>
                        <a:lnTo>
                          <a:pt x="526" y="323"/>
                        </a:lnTo>
                        <a:lnTo>
                          <a:pt x="532" y="328"/>
                        </a:lnTo>
                        <a:lnTo>
                          <a:pt x="527" y="337"/>
                        </a:lnTo>
                        <a:lnTo>
                          <a:pt x="517" y="344"/>
                        </a:lnTo>
                        <a:lnTo>
                          <a:pt x="505" y="351"/>
                        </a:lnTo>
                        <a:lnTo>
                          <a:pt x="497" y="355"/>
                        </a:lnTo>
                        <a:lnTo>
                          <a:pt x="490" y="366"/>
                        </a:lnTo>
                        <a:lnTo>
                          <a:pt x="477" y="373"/>
                        </a:lnTo>
                        <a:lnTo>
                          <a:pt x="460" y="373"/>
                        </a:lnTo>
                        <a:lnTo>
                          <a:pt x="447" y="378"/>
                        </a:lnTo>
                        <a:lnTo>
                          <a:pt x="403" y="398"/>
                        </a:lnTo>
                        <a:lnTo>
                          <a:pt x="375" y="420"/>
                        </a:lnTo>
                        <a:lnTo>
                          <a:pt x="373" y="430"/>
                        </a:lnTo>
                        <a:lnTo>
                          <a:pt x="368" y="434"/>
                        </a:lnTo>
                        <a:lnTo>
                          <a:pt x="360" y="435"/>
                        </a:lnTo>
                        <a:lnTo>
                          <a:pt x="355" y="436"/>
                        </a:lnTo>
                        <a:lnTo>
                          <a:pt x="361" y="442"/>
                        </a:lnTo>
                        <a:lnTo>
                          <a:pt x="345" y="462"/>
                        </a:lnTo>
                        <a:lnTo>
                          <a:pt x="338" y="473"/>
                        </a:lnTo>
                        <a:lnTo>
                          <a:pt x="333" y="470"/>
                        </a:lnTo>
                        <a:lnTo>
                          <a:pt x="330" y="461"/>
                        </a:lnTo>
                        <a:lnTo>
                          <a:pt x="323" y="477"/>
                        </a:lnTo>
                        <a:lnTo>
                          <a:pt x="315" y="480"/>
                        </a:lnTo>
                        <a:lnTo>
                          <a:pt x="305" y="493"/>
                        </a:lnTo>
                        <a:lnTo>
                          <a:pt x="287" y="512"/>
                        </a:lnTo>
                        <a:lnTo>
                          <a:pt x="273" y="521"/>
                        </a:lnTo>
                        <a:lnTo>
                          <a:pt x="266" y="529"/>
                        </a:lnTo>
                        <a:lnTo>
                          <a:pt x="255" y="533"/>
                        </a:lnTo>
                        <a:lnTo>
                          <a:pt x="252" y="563"/>
                        </a:lnTo>
                        <a:lnTo>
                          <a:pt x="253" y="572"/>
                        </a:lnTo>
                        <a:lnTo>
                          <a:pt x="267" y="582"/>
                        </a:lnTo>
                        <a:lnTo>
                          <a:pt x="271" y="588"/>
                        </a:lnTo>
                        <a:lnTo>
                          <a:pt x="272" y="597"/>
                        </a:lnTo>
                        <a:lnTo>
                          <a:pt x="273" y="598"/>
                        </a:lnTo>
                        <a:lnTo>
                          <a:pt x="274" y="608"/>
                        </a:lnTo>
                        <a:lnTo>
                          <a:pt x="287" y="642"/>
                        </a:lnTo>
                        <a:lnTo>
                          <a:pt x="288" y="662"/>
                        </a:lnTo>
                        <a:lnTo>
                          <a:pt x="289" y="667"/>
                        </a:lnTo>
                        <a:lnTo>
                          <a:pt x="295" y="662"/>
                        </a:lnTo>
                        <a:lnTo>
                          <a:pt x="299" y="666"/>
                        </a:lnTo>
                        <a:lnTo>
                          <a:pt x="299" y="688"/>
                        </a:lnTo>
                        <a:lnTo>
                          <a:pt x="295" y="725"/>
                        </a:lnTo>
                        <a:lnTo>
                          <a:pt x="283" y="771"/>
                        </a:lnTo>
                        <a:lnTo>
                          <a:pt x="285" y="782"/>
                        </a:lnTo>
                        <a:lnTo>
                          <a:pt x="289" y="774"/>
                        </a:lnTo>
                        <a:lnTo>
                          <a:pt x="295" y="764"/>
                        </a:lnTo>
                        <a:lnTo>
                          <a:pt x="295" y="768"/>
                        </a:lnTo>
                        <a:lnTo>
                          <a:pt x="293" y="781"/>
                        </a:lnTo>
                        <a:lnTo>
                          <a:pt x="288" y="792"/>
                        </a:lnTo>
                        <a:lnTo>
                          <a:pt x="273" y="811"/>
                        </a:lnTo>
                        <a:lnTo>
                          <a:pt x="258" y="822"/>
                        </a:lnTo>
                        <a:lnTo>
                          <a:pt x="240" y="829"/>
                        </a:lnTo>
                        <a:lnTo>
                          <a:pt x="228" y="830"/>
                        </a:lnTo>
                        <a:lnTo>
                          <a:pt x="192" y="843"/>
                        </a:lnTo>
                        <a:lnTo>
                          <a:pt x="183" y="849"/>
                        </a:lnTo>
                        <a:lnTo>
                          <a:pt x="176" y="855"/>
                        </a:lnTo>
                        <a:lnTo>
                          <a:pt x="166" y="861"/>
                        </a:lnTo>
                        <a:lnTo>
                          <a:pt x="156" y="863"/>
                        </a:lnTo>
                        <a:lnTo>
                          <a:pt x="151" y="868"/>
                        </a:lnTo>
                        <a:lnTo>
                          <a:pt x="144" y="881"/>
                        </a:lnTo>
                        <a:lnTo>
                          <a:pt x="135" y="893"/>
                        </a:lnTo>
                        <a:lnTo>
                          <a:pt x="134" y="893"/>
                        </a:lnTo>
                        <a:lnTo>
                          <a:pt x="142" y="900"/>
                        </a:lnTo>
                        <a:lnTo>
                          <a:pt x="148" y="910"/>
                        </a:lnTo>
                        <a:lnTo>
                          <a:pt x="154" y="905"/>
                        </a:lnTo>
                        <a:lnTo>
                          <a:pt x="158" y="899"/>
                        </a:lnTo>
                        <a:lnTo>
                          <a:pt x="154" y="937"/>
                        </a:lnTo>
                        <a:lnTo>
                          <a:pt x="148" y="936"/>
                        </a:lnTo>
                        <a:lnTo>
                          <a:pt x="112" y="936"/>
                        </a:lnTo>
                        <a:lnTo>
                          <a:pt x="110" y="908"/>
                        </a:lnTo>
                        <a:lnTo>
                          <a:pt x="110" y="887"/>
                        </a:lnTo>
                        <a:lnTo>
                          <a:pt x="108" y="879"/>
                        </a:lnTo>
                        <a:lnTo>
                          <a:pt x="105" y="786"/>
                        </a:lnTo>
                        <a:lnTo>
                          <a:pt x="92" y="742"/>
                        </a:lnTo>
                        <a:lnTo>
                          <a:pt x="86" y="710"/>
                        </a:lnTo>
                        <a:lnTo>
                          <a:pt x="84" y="689"/>
                        </a:lnTo>
                        <a:lnTo>
                          <a:pt x="85" y="688"/>
                        </a:lnTo>
                        <a:lnTo>
                          <a:pt x="85" y="673"/>
                        </a:lnTo>
                        <a:lnTo>
                          <a:pt x="89" y="661"/>
                        </a:lnTo>
                        <a:lnTo>
                          <a:pt x="95" y="651"/>
                        </a:lnTo>
                        <a:lnTo>
                          <a:pt x="106" y="644"/>
                        </a:lnTo>
                        <a:lnTo>
                          <a:pt x="113" y="636"/>
                        </a:lnTo>
                        <a:lnTo>
                          <a:pt x="132" y="602"/>
                        </a:lnTo>
                        <a:lnTo>
                          <a:pt x="139" y="571"/>
                        </a:lnTo>
                        <a:lnTo>
                          <a:pt x="156" y="535"/>
                        </a:lnTo>
                        <a:lnTo>
                          <a:pt x="153" y="508"/>
                        </a:lnTo>
                        <a:lnTo>
                          <a:pt x="148" y="495"/>
                        </a:lnTo>
                        <a:lnTo>
                          <a:pt x="146" y="478"/>
                        </a:lnTo>
                        <a:lnTo>
                          <a:pt x="156" y="459"/>
                        </a:lnTo>
                        <a:lnTo>
                          <a:pt x="158" y="451"/>
                        </a:lnTo>
                        <a:lnTo>
                          <a:pt x="162" y="435"/>
                        </a:lnTo>
                        <a:lnTo>
                          <a:pt x="161" y="424"/>
                        </a:lnTo>
                        <a:lnTo>
                          <a:pt x="162" y="389"/>
                        </a:lnTo>
                        <a:lnTo>
                          <a:pt x="158" y="367"/>
                        </a:lnTo>
                        <a:lnTo>
                          <a:pt x="154" y="357"/>
                        </a:lnTo>
                        <a:lnTo>
                          <a:pt x="153" y="344"/>
                        </a:lnTo>
                        <a:lnTo>
                          <a:pt x="144" y="334"/>
                        </a:lnTo>
                        <a:lnTo>
                          <a:pt x="113" y="323"/>
                        </a:lnTo>
                        <a:lnTo>
                          <a:pt x="85" y="311"/>
                        </a:lnTo>
                        <a:lnTo>
                          <a:pt x="70" y="307"/>
                        </a:lnTo>
                        <a:lnTo>
                          <a:pt x="56" y="303"/>
                        </a:lnTo>
                        <a:lnTo>
                          <a:pt x="33" y="305"/>
                        </a:lnTo>
                        <a:lnTo>
                          <a:pt x="15" y="303"/>
                        </a:lnTo>
                        <a:lnTo>
                          <a:pt x="15" y="284"/>
                        </a:lnTo>
                        <a:lnTo>
                          <a:pt x="10" y="281"/>
                        </a:lnTo>
                        <a:lnTo>
                          <a:pt x="8" y="269"/>
                        </a:lnTo>
                        <a:lnTo>
                          <a:pt x="0" y="253"/>
                        </a:lnTo>
                        <a:lnTo>
                          <a:pt x="165" y="196"/>
                        </a:lnTo>
                        <a:lnTo>
                          <a:pt x="174" y="195"/>
                        </a:lnTo>
                        <a:lnTo>
                          <a:pt x="175" y="198"/>
                        </a:lnTo>
                        <a:lnTo>
                          <a:pt x="181" y="200"/>
                        </a:lnTo>
                        <a:lnTo>
                          <a:pt x="188" y="216"/>
                        </a:lnTo>
                        <a:lnTo>
                          <a:pt x="198" y="226"/>
                        </a:lnTo>
                        <a:lnTo>
                          <a:pt x="202" y="226"/>
                        </a:lnTo>
                        <a:lnTo>
                          <a:pt x="210" y="224"/>
                        </a:lnTo>
                        <a:lnTo>
                          <a:pt x="240" y="220"/>
                        </a:lnTo>
                        <a:lnTo>
                          <a:pt x="244" y="221"/>
                        </a:lnTo>
                        <a:lnTo>
                          <a:pt x="247" y="226"/>
                        </a:lnTo>
                        <a:lnTo>
                          <a:pt x="251" y="239"/>
                        </a:lnTo>
                        <a:lnTo>
                          <a:pt x="252" y="247"/>
                        </a:lnTo>
                        <a:lnTo>
                          <a:pt x="253" y="265"/>
                        </a:lnTo>
                        <a:lnTo>
                          <a:pt x="251" y="273"/>
                        </a:lnTo>
                        <a:lnTo>
                          <a:pt x="245" y="280"/>
                        </a:lnTo>
                        <a:lnTo>
                          <a:pt x="246" y="286"/>
                        </a:lnTo>
                        <a:lnTo>
                          <a:pt x="240" y="291"/>
                        </a:lnTo>
                        <a:lnTo>
                          <a:pt x="236" y="302"/>
                        </a:lnTo>
                        <a:lnTo>
                          <a:pt x="240" y="306"/>
                        </a:lnTo>
                        <a:lnTo>
                          <a:pt x="245" y="322"/>
                        </a:lnTo>
                        <a:lnTo>
                          <a:pt x="248" y="325"/>
                        </a:lnTo>
                        <a:lnTo>
                          <a:pt x="252" y="327"/>
                        </a:lnTo>
                        <a:lnTo>
                          <a:pt x="255" y="332"/>
                        </a:lnTo>
                        <a:lnTo>
                          <a:pt x="263" y="341"/>
                        </a:lnTo>
                        <a:lnTo>
                          <a:pt x="268" y="348"/>
                        </a:lnTo>
                        <a:lnTo>
                          <a:pt x="272" y="350"/>
                        </a:lnTo>
                        <a:lnTo>
                          <a:pt x="279" y="351"/>
                        </a:lnTo>
                        <a:lnTo>
                          <a:pt x="283" y="356"/>
                        </a:lnTo>
                        <a:lnTo>
                          <a:pt x="283" y="360"/>
                        </a:lnTo>
                        <a:lnTo>
                          <a:pt x="278" y="366"/>
                        </a:lnTo>
                        <a:lnTo>
                          <a:pt x="279" y="368"/>
                        </a:lnTo>
                        <a:lnTo>
                          <a:pt x="291" y="368"/>
                        </a:lnTo>
                        <a:lnTo>
                          <a:pt x="293" y="367"/>
                        </a:lnTo>
                        <a:lnTo>
                          <a:pt x="291" y="357"/>
                        </a:lnTo>
                        <a:lnTo>
                          <a:pt x="293" y="351"/>
                        </a:lnTo>
                        <a:lnTo>
                          <a:pt x="290" y="346"/>
                        </a:lnTo>
                        <a:lnTo>
                          <a:pt x="287" y="343"/>
                        </a:lnTo>
                        <a:lnTo>
                          <a:pt x="287" y="337"/>
                        </a:lnTo>
                        <a:lnTo>
                          <a:pt x="290" y="329"/>
                        </a:lnTo>
                        <a:lnTo>
                          <a:pt x="290" y="325"/>
                        </a:lnTo>
                        <a:lnTo>
                          <a:pt x="291" y="322"/>
                        </a:lnTo>
                        <a:lnTo>
                          <a:pt x="304" y="314"/>
                        </a:lnTo>
                        <a:lnTo>
                          <a:pt x="310" y="313"/>
                        </a:lnTo>
                        <a:lnTo>
                          <a:pt x="316" y="311"/>
                        </a:lnTo>
                        <a:lnTo>
                          <a:pt x="320" y="305"/>
                        </a:lnTo>
                        <a:lnTo>
                          <a:pt x="321" y="284"/>
                        </a:lnTo>
                        <a:lnTo>
                          <a:pt x="323" y="276"/>
                        </a:lnTo>
                        <a:lnTo>
                          <a:pt x="320" y="262"/>
                        </a:lnTo>
                        <a:lnTo>
                          <a:pt x="323" y="252"/>
                        </a:lnTo>
                        <a:lnTo>
                          <a:pt x="326" y="244"/>
                        </a:lnTo>
                        <a:lnTo>
                          <a:pt x="323" y="232"/>
                        </a:lnTo>
                        <a:lnTo>
                          <a:pt x="318" y="225"/>
                        </a:lnTo>
                        <a:lnTo>
                          <a:pt x="305" y="212"/>
                        </a:lnTo>
                        <a:lnTo>
                          <a:pt x="299" y="203"/>
                        </a:lnTo>
                        <a:lnTo>
                          <a:pt x="284" y="184"/>
                        </a:lnTo>
                        <a:lnTo>
                          <a:pt x="274" y="177"/>
                        </a:lnTo>
                        <a:lnTo>
                          <a:pt x="267" y="167"/>
                        </a:lnTo>
                        <a:lnTo>
                          <a:pt x="266" y="167"/>
                        </a:lnTo>
                        <a:lnTo>
                          <a:pt x="263" y="156"/>
                        </a:lnTo>
                        <a:lnTo>
                          <a:pt x="263" y="146"/>
                        </a:lnTo>
                        <a:lnTo>
                          <a:pt x="262" y="138"/>
                        </a:lnTo>
                        <a:lnTo>
                          <a:pt x="262" y="123"/>
                        </a:lnTo>
                        <a:lnTo>
                          <a:pt x="258" y="115"/>
                        </a:lnTo>
                        <a:lnTo>
                          <a:pt x="258" y="107"/>
                        </a:lnTo>
                        <a:lnTo>
                          <a:pt x="262" y="92"/>
                        </a:lnTo>
                        <a:lnTo>
                          <a:pt x="269" y="76"/>
                        </a:lnTo>
                        <a:lnTo>
                          <a:pt x="273" y="58"/>
                        </a:lnTo>
                        <a:lnTo>
                          <a:pt x="314" y="59"/>
                        </a:lnTo>
                        <a:lnTo>
                          <a:pt x="317" y="58"/>
                        </a:lnTo>
                        <a:lnTo>
                          <a:pt x="323" y="53"/>
                        </a:lnTo>
                        <a:lnTo>
                          <a:pt x="331" y="53"/>
                        </a:lnTo>
                        <a:lnTo>
                          <a:pt x="338" y="55"/>
                        </a:lnTo>
                        <a:lnTo>
                          <a:pt x="344" y="61"/>
                        </a:lnTo>
                        <a:lnTo>
                          <a:pt x="349" y="65"/>
                        </a:lnTo>
                        <a:lnTo>
                          <a:pt x="354" y="66"/>
                        </a:lnTo>
                        <a:lnTo>
                          <a:pt x="361" y="64"/>
                        </a:lnTo>
                        <a:lnTo>
                          <a:pt x="370" y="64"/>
                        </a:lnTo>
                        <a:lnTo>
                          <a:pt x="381" y="56"/>
                        </a:lnTo>
                        <a:lnTo>
                          <a:pt x="412" y="58"/>
                        </a:lnTo>
                        <a:lnTo>
                          <a:pt x="419" y="58"/>
                        </a:lnTo>
                        <a:lnTo>
                          <a:pt x="423" y="56"/>
                        </a:lnTo>
                        <a:lnTo>
                          <a:pt x="436" y="43"/>
                        </a:lnTo>
                        <a:lnTo>
                          <a:pt x="450" y="42"/>
                        </a:lnTo>
                        <a:lnTo>
                          <a:pt x="459" y="39"/>
                        </a:lnTo>
                        <a:lnTo>
                          <a:pt x="472" y="45"/>
                        </a:lnTo>
                        <a:lnTo>
                          <a:pt x="482" y="45"/>
                        </a:lnTo>
                        <a:lnTo>
                          <a:pt x="490" y="44"/>
                        </a:lnTo>
                        <a:lnTo>
                          <a:pt x="524" y="32"/>
                        </a:lnTo>
                        <a:lnTo>
                          <a:pt x="543" y="27"/>
                        </a:lnTo>
                        <a:lnTo>
                          <a:pt x="547" y="25"/>
                        </a:lnTo>
                        <a:lnTo>
                          <a:pt x="562" y="11"/>
                        </a:lnTo>
                        <a:lnTo>
                          <a:pt x="576" y="1"/>
                        </a:lnTo>
                        <a:lnTo>
                          <a:pt x="580"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18" name="Freeform 33"/>
                  <p:cNvSpPr>
                    <a:spLocks noChangeAspect="1"/>
                  </p:cNvSpPr>
                  <p:nvPr/>
                </p:nvSpPr>
                <p:spPr bwMode="gray">
                  <a:xfrm>
                    <a:off x="5104605" y="4004022"/>
                    <a:ext cx="165100" cy="169863"/>
                  </a:xfrm>
                  <a:custGeom>
                    <a:avLst/>
                    <a:gdLst/>
                    <a:ahLst/>
                    <a:cxnLst>
                      <a:cxn ang="0">
                        <a:pos x="0" y="356"/>
                      </a:cxn>
                      <a:cxn ang="0">
                        <a:pos x="0" y="244"/>
                      </a:cxn>
                      <a:cxn ang="0">
                        <a:pos x="56" y="206"/>
                      </a:cxn>
                      <a:cxn ang="0">
                        <a:pos x="56" y="93"/>
                      </a:cxn>
                      <a:cxn ang="0">
                        <a:pos x="61" y="35"/>
                      </a:cxn>
                      <a:cxn ang="0">
                        <a:pos x="158" y="17"/>
                      </a:cxn>
                      <a:cxn ang="0">
                        <a:pos x="181" y="18"/>
                      </a:cxn>
                      <a:cxn ang="0">
                        <a:pos x="199" y="34"/>
                      </a:cxn>
                      <a:cxn ang="0">
                        <a:pos x="208" y="41"/>
                      </a:cxn>
                      <a:cxn ang="0">
                        <a:pos x="233" y="18"/>
                      </a:cxn>
                      <a:cxn ang="0">
                        <a:pos x="265" y="6"/>
                      </a:cxn>
                      <a:cxn ang="0">
                        <a:pos x="283" y="0"/>
                      </a:cxn>
                      <a:cxn ang="0">
                        <a:pos x="291" y="11"/>
                      </a:cxn>
                      <a:cxn ang="0">
                        <a:pos x="307" y="39"/>
                      </a:cxn>
                      <a:cxn ang="0">
                        <a:pos x="319" y="60"/>
                      </a:cxn>
                      <a:cxn ang="0">
                        <a:pos x="339" y="93"/>
                      </a:cxn>
                      <a:cxn ang="0">
                        <a:pos x="385" y="127"/>
                      </a:cxn>
                      <a:cxn ang="0">
                        <a:pos x="407" y="151"/>
                      </a:cxn>
                      <a:cxn ang="0">
                        <a:pos x="431" y="164"/>
                      </a:cxn>
                      <a:cxn ang="0">
                        <a:pos x="434" y="205"/>
                      </a:cxn>
                      <a:cxn ang="0">
                        <a:pos x="449" y="227"/>
                      </a:cxn>
                      <a:cxn ang="0">
                        <a:pos x="470" y="234"/>
                      </a:cxn>
                      <a:cxn ang="0">
                        <a:pos x="497" y="240"/>
                      </a:cxn>
                      <a:cxn ang="0">
                        <a:pos x="518" y="253"/>
                      </a:cxn>
                      <a:cxn ang="0">
                        <a:pos x="506" y="261"/>
                      </a:cxn>
                      <a:cxn ang="0">
                        <a:pos x="454" y="288"/>
                      </a:cxn>
                      <a:cxn ang="0">
                        <a:pos x="418" y="318"/>
                      </a:cxn>
                      <a:cxn ang="0">
                        <a:pos x="388" y="352"/>
                      </a:cxn>
                      <a:cxn ang="0">
                        <a:pos x="344" y="396"/>
                      </a:cxn>
                      <a:cxn ang="0">
                        <a:pos x="314" y="449"/>
                      </a:cxn>
                      <a:cxn ang="0">
                        <a:pos x="301" y="459"/>
                      </a:cxn>
                      <a:cxn ang="0">
                        <a:pos x="265" y="466"/>
                      </a:cxn>
                      <a:cxn ang="0">
                        <a:pos x="227" y="452"/>
                      </a:cxn>
                      <a:cxn ang="0">
                        <a:pos x="201" y="445"/>
                      </a:cxn>
                      <a:cxn ang="0">
                        <a:pos x="170" y="469"/>
                      </a:cxn>
                      <a:cxn ang="0">
                        <a:pos x="161" y="485"/>
                      </a:cxn>
                      <a:cxn ang="0">
                        <a:pos x="140" y="503"/>
                      </a:cxn>
                      <a:cxn ang="0">
                        <a:pos x="125" y="525"/>
                      </a:cxn>
                      <a:cxn ang="0">
                        <a:pos x="72" y="533"/>
                      </a:cxn>
                      <a:cxn ang="0">
                        <a:pos x="46" y="528"/>
                      </a:cxn>
                      <a:cxn ang="0">
                        <a:pos x="50" y="498"/>
                      </a:cxn>
                      <a:cxn ang="0">
                        <a:pos x="52" y="479"/>
                      </a:cxn>
                      <a:cxn ang="0">
                        <a:pos x="44" y="449"/>
                      </a:cxn>
                      <a:cxn ang="0">
                        <a:pos x="25" y="429"/>
                      </a:cxn>
                      <a:cxn ang="0">
                        <a:pos x="11" y="415"/>
                      </a:cxn>
                      <a:cxn ang="0">
                        <a:pos x="0" y="409"/>
                      </a:cxn>
                    </a:cxnLst>
                    <a:rect l="0" t="0" r="r" b="b"/>
                    <a:pathLst>
                      <a:path w="518" h="534">
                        <a:moveTo>
                          <a:pt x="0" y="409"/>
                        </a:moveTo>
                        <a:lnTo>
                          <a:pt x="0" y="356"/>
                        </a:lnTo>
                        <a:lnTo>
                          <a:pt x="0" y="298"/>
                        </a:lnTo>
                        <a:lnTo>
                          <a:pt x="0" y="244"/>
                        </a:lnTo>
                        <a:lnTo>
                          <a:pt x="56" y="244"/>
                        </a:lnTo>
                        <a:lnTo>
                          <a:pt x="56" y="206"/>
                        </a:lnTo>
                        <a:lnTo>
                          <a:pt x="56" y="149"/>
                        </a:lnTo>
                        <a:lnTo>
                          <a:pt x="56" y="93"/>
                        </a:lnTo>
                        <a:lnTo>
                          <a:pt x="56" y="40"/>
                        </a:lnTo>
                        <a:lnTo>
                          <a:pt x="61" y="35"/>
                        </a:lnTo>
                        <a:lnTo>
                          <a:pt x="141" y="20"/>
                        </a:lnTo>
                        <a:lnTo>
                          <a:pt x="158" y="17"/>
                        </a:lnTo>
                        <a:lnTo>
                          <a:pt x="164" y="17"/>
                        </a:lnTo>
                        <a:lnTo>
                          <a:pt x="181" y="18"/>
                        </a:lnTo>
                        <a:lnTo>
                          <a:pt x="192" y="22"/>
                        </a:lnTo>
                        <a:lnTo>
                          <a:pt x="199" y="34"/>
                        </a:lnTo>
                        <a:lnTo>
                          <a:pt x="202" y="49"/>
                        </a:lnTo>
                        <a:lnTo>
                          <a:pt x="208" y="41"/>
                        </a:lnTo>
                        <a:lnTo>
                          <a:pt x="217" y="30"/>
                        </a:lnTo>
                        <a:lnTo>
                          <a:pt x="233" y="18"/>
                        </a:lnTo>
                        <a:lnTo>
                          <a:pt x="260" y="12"/>
                        </a:lnTo>
                        <a:lnTo>
                          <a:pt x="265" y="6"/>
                        </a:lnTo>
                        <a:lnTo>
                          <a:pt x="272" y="1"/>
                        </a:lnTo>
                        <a:lnTo>
                          <a:pt x="283" y="0"/>
                        </a:lnTo>
                        <a:lnTo>
                          <a:pt x="291" y="2"/>
                        </a:lnTo>
                        <a:lnTo>
                          <a:pt x="291" y="11"/>
                        </a:lnTo>
                        <a:lnTo>
                          <a:pt x="294" y="17"/>
                        </a:lnTo>
                        <a:lnTo>
                          <a:pt x="307" y="39"/>
                        </a:lnTo>
                        <a:lnTo>
                          <a:pt x="317" y="49"/>
                        </a:lnTo>
                        <a:lnTo>
                          <a:pt x="319" y="60"/>
                        </a:lnTo>
                        <a:lnTo>
                          <a:pt x="325" y="74"/>
                        </a:lnTo>
                        <a:lnTo>
                          <a:pt x="339" y="93"/>
                        </a:lnTo>
                        <a:lnTo>
                          <a:pt x="368" y="124"/>
                        </a:lnTo>
                        <a:lnTo>
                          <a:pt x="385" y="127"/>
                        </a:lnTo>
                        <a:lnTo>
                          <a:pt x="398" y="137"/>
                        </a:lnTo>
                        <a:lnTo>
                          <a:pt x="407" y="151"/>
                        </a:lnTo>
                        <a:lnTo>
                          <a:pt x="420" y="154"/>
                        </a:lnTo>
                        <a:lnTo>
                          <a:pt x="431" y="164"/>
                        </a:lnTo>
                        <a:lnTo>
                          <a:pt x="431" y="185"/>
                        </a:lnTo>
                        <a:lnTo>
                          <a:pt x="434" y="205"/>
                        </a:lnTo>
                        <a:lnTo>
                          <a:pt x="441" y="218"/>
                        </a:lnTo>
                        <a:lnTo>
                          <a:pt x="449" y="227"/>
                        </a:lnTo>
                        <a:lnTo>
                          <a:pt x="458" y="232"/>
                        </a:lnTo>
                        <a:lnTo>
                          <a:pt x="470" y="234"/>
                        </a:lnTo>
                        <a:lnTo>
                          <a:pt x="484" y="234"/>
                        </a:lnTo>
                        <a:lnTo>
                          <a:pt x="497" y="240"/>
                        </a:lnTo>
                        <a:lnTo>
                          <a:pt x="507" y="244"/>
                        </a:lnTo>
                        <a:lnTo>
                          <a:pt x="518" y="253"/>
                        </a:lnTo>
                        <a:lnTo>
                          <a:pt x="517" y="256"/>
                        </a:lnTo>
                        <a:lnTo>
                          <a:pt x="506" y="261"/>
                        </a:lnTo>
                        <a:lnTo>
                          <a:pt x="492" y="270"/>
                        </a:lnTo>
                        <a:lnTo>
                          <a:pt x="454" y="288"/>
                        </a:lnTo>
                        <a:lnTo>
                          <a:pt x="438" y="305"/>
                        </a:lnTo>
                        <a:lnTo>
                          <a:pt x="418" y="318"/>
                        </a:lnTo>
                        <a:lnTo>
                          <a:pt x="399" y="336"/>
                        </a:lnTo>
                        <a:lnTo>
                          <a:pt x="388" y="352"/>
                        </a:lnTo>
                        <a:lnTo>
                          <a:pt x="371" y="377"/>
                        </a:lnTo>
                        <a:lnTo>
                          <a:pt x="344" y="396"/>
                        </a:lnTo>
                        <a:lnTo>
                          <a:pt x="329" y="415"/>
                        </a:lnTo>
                        <a:lnTo>
                          <a:pt x="314" y="449"/>
                        </a:lnTo>
                        <a:lnTo>
                          <a:pt x="309" y="455"/>
                        </a:lnTo>
                        <a:lnTo>
                          <a:pt x="301" y="459"/>
                        </a:lnTo>
                        <a:lnTo>
                          <a:pt x="290" y="460"/>
                        </a:lnTo>
                        <a:lnTo>
                          <a:pt x="265" y="466"/>
                        </a:lnTo>
                        <a:lnTo>
                          <a:pt x="250" y="465"/>
                        </a:lnTo>
                        <a:lnTo>
                          <a:pt x="227" y="452"/>
                        </a:lnTo>
                        <a:lnTo>
                          <a:pt x="215" y="447"/>
                        </a:lnTo>
                        <a:lnTo>
                          <a:pt x="201" y="445"/>
                        </a:lnTo>
                        <a:lnTo>
                          <a:pt x="189" y="449"/>
                        </a:lnTo>
                        <a:lnTo>
                          <a:pt x="170" y="469"/>
                        </a:lnTo>
                        <a:lnTo>
                          <a:pt x="163" y="477"/>
                        </a:lnTo>
                        <a:lnTo>
                          <a:pt x="161" y="485"/>
                        </a:lnTo>
                        <a:lnTo>
                          <a:pt x="152" y="496"/>
                        </a:lnTo>
                        <a:lnTo>
                          <a:pt x="140" y="503"/>
                        </a:lnTo>
                        <a:lnTo>
                          <a:pt x="135" y="508"/>
                        </a:lnTo>
                        <a:lnTo>
                          <a:pt x="125" y="525"/>
                        </a:lnTo>
                        <a:lnTo>
                          <a:pt x="90" y="534"/>
                        </a:lnTo>
                        <a:lnTo>
                          <a:pt x="72" y="533"/>
                        </a:lnTo>
                        <a:lnTo>
                          <a:pt x="56" y="530"/>
                        </a:lnTo>
                        <a:lnTo>
                          <a:pt x="46" y="528"/>
                        </a:lnTo>
                        <a:lnTo>
                          <a:pt x="43" y="519"/>
                        </a:lnTo>
                        <a:lnTo>
                          <a:pt x="50" y="498"/>
                        </a:lnTo>
                        <a:lnTo>
                          <a:pt x="52" y="485"/>
                        </a:lnTo>
                        <a:lnTo>
                          <a:pt x="52" y="479"/>
                        </a:lnTo>
                        <a:lnTo>
                          <a:pt x="51" y="461"/>
                        </a:lnTo>
                        <a:lnTo>
                          <a:pt x="44" y="449"/>
                        </a:lnTo>
                        <a:lnTo>
                          <a:pt x="30" y="438"/>
                        </a:lnTo>
                        <a:lnTo>
                          <a:pt x="25" y="429"/>
                        </a:lnTo>
                        <a:lnTo>
                          <a:pt x="13" y="418"/>
                        </a:lnTo>
                        <a:lnTo>
                          <a:pt x="11" y="415"/>
                        </a:lnTo>
                        <a:lnTo>
                          <a:pt x="5" y="409"/>
                        </a:lnTo>
                        <a:lnTo>
                          <a:pt x="0" y="40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19" name="Freeform 34"/>
                  <p:cNvSpPr>
                    <a:spLocks noChangeAspect="1"/>
                  </p:cNvSpPr>
                  <p:nvPr/>
                </p:nvSpPr>
                <p:spPr bwMode="gray">
                  <a:xfrm>
                    <a:off x="4498181" y="3470622"/>
                    <a:ext cx="128588" cy="96838"/>
                  </a:xfrm>
                  <a:custGeom>
                    <a:avLst/>
                    <a:gdLst/>
                    <a:ahLst/>
                    <a:cxnLst>
                      <a:cxn ang="0">
                        <a:pos x="174" y="17"/>
                      </a:cxn>
                      <a:cxn ang="0">
                        <a:pos x="146" y="18"/>
                      </a:cxn>
                      <a:cxn ang="0">
                        <a:pos x="119" y="11"/>
                      </a:cxn>
                      <a:cxn ang="0">
                        <a:pos x="101" y="3"/>
                      </a:cxn>
                      <a:cxn ang="0">
                        <a:pos x="80" y="14"/>
                      </a:cxn>
                      <a:cxn ang="0">
                        <a:pos x="67" y="27"/>
                      </a:cxn>
                      <a:cxn ang="0">
                        <a:pos x="69" y="57"/>
                      </a:cxn>
                      <a:cxn ang="0">
                        <a:pos x="17" y="81"/>
                      </a:cxn>
                      <a:cxn ang="0">
                        <a:pos x="1" y="109"/>
                      </a:cxn>
                      <a:cxn ang="0">
                        <a:pos x="17" y="100"/>
                      </a:cxn>
                      <a:cxn ang="0">
                        <a:pos x="31" y="128"/>
                      </a:cxn>
                      <a:cxn ang="0">
                        <a:pos x="66" y="159"/>
                      </a:cxn>
                      <a:cxn ang="0">
                        <a:pos x="88" y="190"/>
                      </a:cxn>
                      <a:cxn ang="0">
                        <a:pos x="104" y="203"/>
                      </a:cxn>
                      <a:cxn ang="0">
                        <a:pos x="124" y="191"/>
                      </a:cxn>
                      <a:cxn ang="0">
                        <a:pos x="142" y="168"/>
                      </a:cxn>
                      <a:cxn ang="0">
                        <a:pos x="161" y="159"/>
                      </a:cxn>
                      <a:cxn ang="0">
                        <a:pos x="211" y="153"/>
                      </a:cxn>
                      <a:cxn ang="0">
                        <a:pos x="230" y="175"/>
                      </a:cxn>
                      <a:cxn ang="0">
                        <a:pos x="241" y="187"/>
                      </a:cxn>
                      <a:cxn ang="0">
                        <a:pos x="241" y="202"/>
                      </a:cxn>
                      <a:cxn ang="0">
                        <a:pos x="249" y="223"/>
                      </a:cxn>
                      <a:cxn ang="0">
                        <a:pos x="252" y="239"/>
                      </a:cxn>
                      <a:cxn ang="0">
                        <a:pos x="264" y="240"/>
                      </a:cxn>
                      <a:cxn ang="0">
                        <a:pos x="281" y="238"/>
                      </a:cxn>
                      <a:cxn ang="0">
                        <a:pos x="297" y="239"/>
                      </a:cxn>
                      <a:cxn ang="0">
                        <a:pos x="313" y="273"/>
                      </a:cxn>
                      <a:cxn ang="0">
                        <a:pos x="306" y="298"/>
                      </a:cxn>
                      <a:cxn ang="0">
                        <a:pos x="327" y="307"/>
                      </a:cxn>
                      <a:cxn ang="0">
                        <a:pos x="348" y="292"/>
                      </a:cxn>
                      <a:cxn ang="0">
                        <a:pos x="365" y="286"/>
                      </a:cxn>
                      <a:cxn ang="0">
                        <a:pos x="384" y="262"/>
                      </a:cxn>
                      <a:cxn ang="0">
                        <a:pos x="386" y="251"/>
                      </a:cxn>
                      <a:cxn ang="0">
                        <a:pos x="375" y="239"/>
                      </a:cxn>
                      <a:cxn ang="0">
                        <a:pos x="394" y="239"/>
                      </a:cxn>
                      <a:cxn ang="0">
                        <a:pos x="403" y="235"/>
                      </a:cxn>
                      <a:cxn ang="0">
                        <a:pos x="393" y="219"/>
                      </a:cxn>
                      <a:cxn ang="0">
                        <a:pos x="400" y="203"/>
                      </a:cxn>
                      <a:cxn ang="0">
                        <a:pos x="380" y="183"/>
                      </a:cxn>
                      <a:cxn ang="0">
                        <a:pos x="382" y="149"/>
                      </a:cxn>
                      <a:cxn ang="0">
                        <a:pos x="382" y="131"/>
                      </a:cxn>
                      <a:cxn ang="0">
                        <a:pos x="370" y="93"/>
                      </a:cxn>
                      <a:cxn ang="0">
                        <a:pos x="351" y="92"/>
                      </a:cxn>
                      <a:cxn ang="0">
                        <a:pos x="364" y="79"/>
                      </a:cxn>
                      <a:cxn ang="0">
                        <a:pos x="357" y="70"/>
                      </a:cxn>
                      <a:cxn ang="0">
                        <a:pos x="343" y="41"/>
                      </a:cxn>
                      <a:cxn ang="0">
                        <a:pos x="334" y="28"/>
                      </a:cxn>
                      <a:cxn ang="0">
                        <a:pos x="328" y="12"/>
                      </a:cxn>
                      <a:cxn ang="0">
                        <a:pos x="312" y="12"/>
                      </a:cxn>
                      <a:cxn ang="0">
                        <a:pos x="294" y="38"/>
                      </a:cxn>
                      <a:cxn ang="0">
                        <a:pos x="255" y="33"/>
                      </a:cxn>
                      <a:cxn ang="0">
                        <a:pos x="230" y="30"/>
                      </a:cxn>
                      <a:cxn ang="0">
                        <a:pos x="208" y="39"/>
                      </a:cxn>
                      <a:cxn ang="0">
                        <a:pos x="203" y="19"/>
                      </a:cxn>
                    </a:cxnLst>
                    <a:rect l="0" t="0" r="r" b="b"/>
                    <a:pathLst>
                      <a:path w="404" h="307">
                        <a:moveTo>
                          <a:pt x="205" y="15"/>
                        </a:moveTo>
                        <a:lnTo>
                          <a:pt x="195" y="15"/>
                        </a:lnTo>
                        <a:lnTo>
                          <a:pt x="189" y="18"/>
                        </a:lnTo>
                        <a:lnTo>
                          <a:pt x="185" y="18"/>
                        </a:lnTo>
                        <a:lnTo>
                          <a:pt x="174" y="17"/>
                        </a:lnTo>
                        <a:lnTo>
                          <a:pt x="172" y="18"/>
                        </a:lnTo>
                        <a:lnTo>
                          <a:pt x="165" y="18"/>
                        </a:lnTo>
                        <a:lnTo>
                          <a:pt x="157" y="20"/>
                        </a:lnTo>
                        <a:lnTo>
                          <a:pt x="151" y="20"/>
                        </a:lnTo>
                        <a:lnTo>
                          <a:pt x="146" y="18"/>
                        </a:lnTo>
                        <a:lnTo>
                          <a:pt x="142" y="18"/>
                        </a:lnTo>
                        <a:lnTo>
                          <a:pt x="135" y="15"/>
                        </a:lnTo>
                        <a:lnTo>
                          <a:pt x="128" y="15"/>
                        </a:lnTo>
                        <a:lnTo>
                          <a:pt x="122" y="9"/>
                        </a:lnTo>
                        <a:lnTo>
                          <a:pt x="119" y="11"/>
                        </a:lnTo>
                        <a:lnTo>
                          <a:pt x="119" y="14"/>
                        </a:lnTo>
                        <a:lnTo>
                          <a:pt x="112" y="13"/>
                        </a:lnTo>
                        <a:lnTo>
                          <a:pt x="112" y="7"/>
                        </a:lnTo>
                        <a:lnTo>
                          <a:pt x="109" y="4"/>
                        </a:lnTo>
                        <a:lnTo>
                          <a:pt x="101" y="3"/>
                        </a:lnTo>
                        <a:lnTo>
                          <a:pt x="95" y="4"/>
                        </a:lnTo>
                        <a:lnTo>
                          <a:pt x="90" y="1"/>
                        </a:lnTo>
                        <a:lnTo>
                          <a:pt x="76" y="0"/>
                        </a:lnTo>
                        <a:lnTo>
                          <a:pt x="76" y="7"/>
                        </a:lnTo>
                        <a:lnTo>
                          <a:pt x="80" y="14"/>
                        </a:lnTo>
                        <a:lnTo>
                          <a:pt x="80" y="18"/>
                        </a:lnTo>
                        <a:lnTo>
                          <a:pt x="77" y="24"/>
                        </a:lnTo>
                        <a:lnTo>
                          <a:pt x="75" y="25"/>
                        </a:lnTo>
                        <a:lnTo>
                          <a:pt x="69" y="25"/>
                        </a:lnTo>
                        <a:lnTo>
                          <a:pt x="67" y="27"/>
                        </a:lnTo>
                        <a:lnTo>
                          <a:pt x="65" y="30"/>
                        </a:lnTo>
                        <a:lnTo>
                          <a:pt x="71" y="34"/>
                        </a:lnTo>
                        <a:lnTo>
                          <a:pt x="74" y="39"/>
                        </a:lnTo>
                        <a:lnTo>
                          <a:pt x="75" y="57"/>
                        </a:lnTo>
                        <a:lnTo>
                          <a:pt x="69" y="57"/>
                        </a:lnTo>
                        <a:lnTo>
                          <a:pt x="65" y="60"/>
                        </a:lnTo>
                        <a:lnTo>
                          <a:pt x="45" y="60"/>
                        </a:lnTo>
                        <a:lnTo>
                          <a:pt x="28" y="67"/>
                        </a:lnTo>
                        <a:lnTo>
                          <a:pt x="21" y="73"/>
                        </a:lnTo>
                        <a:lnTo>
                          <a:pt x="17" y="81"/>
                        </a:lnTo>
                        <a:lnTo>
                          <a:pt x="13" y="89"/>
                        </a:lnTo>
                        <a:lnTo>
                          <a:pt x="11" y="93"/>
                        </a:lnTo>
                        <a:lnTo>
                          <a:pt x="6" y="97"/>
                        </a:lnTo>
                        <a:lnTo>
                          <a:pt x="0" y="99"/>
                        </a:lnTo>
                        <a:lnTo>
                          <a:pt x="1" y="109"/>
                        </a:lnTo>
                        <a:lnTo>
                          <a:pt x="5" y="110"/>
                        </a:lnTo>
                        <a:lnTo>
                          <a:pt x="7" y="110"/>
                        </a:lnTo>
                        <a:lnTo>
                          <a:pt x="10" y="109"/>
                        </a:lnTo>
                        <a:lnTo>
                          <a:pt x="13" y="101"/>
                        </a:lnTo>
                        <a:lnTo>
                          <a:pt x="17" y="100"/>
                        </a:lnTo>
                        <a:lnTo>
                          <a:pt x="17" y="100"/>
                        </a:lnTo>
                        <a:lnTo>
                          <a:pt x="21" y="114"/>
                        </a:lnTo>
                        <a:lnTo>
                          <a:pt x="29" y="115"/>
                        </a:lnTo>
                        <a:lnTo>
                          <a:pt x="31" y="116"/>
                        </a:lnTo>
                        <a:lnTo>
                          <a:pt x="31" y="128"/>
                        </a:lnTo>
                        <a:lnTo>
                          <a:pt x="36" y="141"/>
                        </a:lnTo>
                        <a:lnTo>
                          <a:pt x="39" y="146"/>
                        </a:lnTo>
                        <a:lnTo>
                          <a:pt x="47" y="148"/>
                        </a:lnTo>
                        <a:lnTo>
                          <a:pt x="55" y="154"/>
                        </a:lnTo>
                        <a:lnTo>
                          <a:pt x="66" y="159"/>
                        </a:lnTo>
                        <a:lnTo>
                          <a:pt x="74" y="168"/>
                        </a:lnTo>
                        <a:lnTo>
                          <a:pt x="75" y="179"/>
                        </a:lnTo>
                        <a:lnTo>
                          <a:pt x="83" y="183"/>
                        </a:lnTo>
                        <a:lnTo>
                          <a:pt x="86" y="187"/>
                        </a:lnTo>
                        <a:lnTo>
                          <a:pt x="88" y="190"/>
                        </a:lnTo>
                        <a:lnTo>
                          <a:pt x="88" y="192"/>
                        </a:lnTo>
                        <a:lnTo>
                          <a:pt x="93" y="195"/>
                        </a:lnTo>
                        <a:lnTo>
                          <a:pt x="97" y="200"/>
                        </a:lnTo>
                        <a:lnTo>
                          <a:pt x="98" y="201"/>
                        </a:lnTo>
                        <a:lnTo>
                          <a:pt x="104" y="203"/>
                        </a:lnTo>
                        <a:lnTo>
                          <a:pt x="110" y="203"/>
                        </a:lnTo>
                        <a:lnTo>
                          <a:pt x="113" y="202"/>
                        </a:lnTo>
                        <a:lnTo>
                          <a:pt x="115" y="201"/>
                        </a:lnTo>
                        <a:lnTo>
                          <a:pt x="119" y="191"/>
                        </a:lnTo>
                        <a:lnTo>
                          <a:pt x="124" y="191"/>
                        </a:lnTo>
                        <a:lnTo>
                          <a:pt x="128" y="189"/>
                        </a:lnTo>
                        <a:lnTo>
                          <a:pt x="128" y="184"/>
                        </a:lnTo>
                        <a:lnTo>
                          <a:pt x="133" y="183"/>
                        </a:lnTo>
                        <a:lnTo>
                          <a:pt x="139" y="175"/>
                        </a:lnTo>
                        <a:lnTo>
                          <a:pt x="142" y="168"/>
                        </a:lnTo>
                        <a:lnTo>
                          <a:pt x="141" y="159"/>
                        </a:lnTo>
                        <a:lnTo>
                          <a:pt x="145" y="158"/>
                        </a:lnTo>
                        <a:lnTo>
                          <a:pt x="153" y="157"/>
                        </a:lnTo>
                        <a:lnTo>
                          <a:pt x="157" y="159"/>
                        </a:lnTo>
                        <a:lnTo>
                          <a:pt x="161" y="159"/>
                        </a:lnTo>
                        <a:lnTo>
                          <a:pt x="166" y="157"/>
                        </a:lnTo>
                        <a:lnTo>
                          <a:pt x="172" y="157"/>
                        </a:lnTo>
                        <a:lnTo>
                          <a:pt x="172" y="152"/>
                        </a:lnTo>
                        <a:lnTo>
                          <a:pt x="198" y="152"/>
                        </a:lnTo>
                        <a:lnTo>
                          <a:pt x="211" y="153"/>
                        </a:lnTo>
                        <a:lnTo>
                          <a:pt x="215" y="160"/>
                        </a:lnTo>
                        <a:lnTo>
                          <a:pt x="221" y="164"/>
                        </a:lnTo>
                        <a:lnTo>
                          <a:pt x="225" y="169"/>
                        </a:lnTo>
                        <a:lnTo>
                          <a:pt x="230" y="173"/>
                        </a:lnTo>
                        <a:lnTo>
                          <a:pt x="230" y="175"/>
                        </a:lnTo>
                        <a:lnTo>
                          <a:pt x="232" y="179"/>
                        </a:lnTo>
                        <a:lnTo>
                          <a:pt x="231" y="181"/>
                        </a:lnTo>
                        <a:lnTo>
                          <a:pt x="231" y="184"/>
                        </a:lnTo>
                        <a:lnTo>
                          <a:pt x="238" y="186"/>
                        </a:lnTo>
                        <a:lnTo>
                          <a:pt x="241" y="187"/>
                        </a:lnTo>
                        <a:lnTo>
                          <a:pt x="241" y="190"/>
                        </a:lnTo>
                        <a:lnTo>
                          <a:pt x="239" y="192"/>
                        </a:lnTo>
                        <a:lnTo>
                          <a:pt x="241" y="197"/>
                        </a:lnTo>
                        <a:lnTo>
                          <a:pt x="239" y="197"/>
                        </a:lnTo>
                        <a:lnTo>
                          <a:pt x="241" y="202"/>
                        </a:lnTo>
                        <a:lnTo>
                          <a:pt x="242" y="205"/>
                        </a:lnTo>
                        <a:lnTo>
                          <a:pt x="247" y="208"/>
                        </a:lnTo>
                        <a:lnTo>
                          <a:pt x="248" y="212"/>
                        </a:lnTo>
                        <a:lnTo>
                          <a:pt x="251" y="222"/>
                        </a:lnTo>
                        <a:lnTo>
                          <a:pt x="249" y="223"/>
                        </a:lnTo>
                        <a:lnTo>
                          <a:pt x="244" y="226"/>
                        </a:lnTo>
                        <a:lnTo>
                          <a:pt x="242" y="237"/>
                        </a:lnTo>
                        <a:lnTo>
                          <a:pt x="239" y="242"/>
                        </a:lnTo>
                        <a:lnTo>
                          <a:pt x="239" y="244"/>
                        </a:lnTo>
                        <a:lnTo>
                          <a:pt x="252" y="239"/>
                        </a:lnTo>
                        <a:lnTo>
                          <a:pt x="258" y="234"/>
                        </a:lnTo>
                        <a:lnTo>
                          <a:pt x="259" y="234"/>
                        </a:lnTo>
                        <a:lnTo>
                          <a:pt x="260" y="237"/>
                        </a:lnTo>
                        <a:lnTo>
                          <a:pt x="260" y="240"/>
                        </a:lnTo>
                        <a:lnTo>
                          <a:pt x="264" y="240"/>
                        </a:lnTo>
                        <a:lnTo>
                          <a:pt x="266" y="234"/>
                        </a:lnTo>
                        <a:lnTo>
                          <a:pt x="270" y="232"/>
                        </a:lnTo>
                        <a:lnTo>
                          <a:pt x="274" y="233"/>
                        </a:lnTo>
                        <a:lnTo>
                          <a:pt x="280" y="238"/>
                        </a:lnTo>
                        <a:lnTo>
                          <a:pt x="281" y="238"/>
                        </a:lnTo>
                        <a:lnTo>
                          <a:pt x="284" y="235"/>
                        </a:lnTo>
                        <a:lnTo>
                          <a:pt x="292" y="233"/>
                        </a:lnTo>
                        <a:lnTo>
                          <a:pt x="295" y="234"/>
                        </a:lnTo>
                        <a:lnTo>
                          <a:pt x="295" y="235"/>
                        </a:lnTo>
                        <a:lnTo>
                          <a:pt x="297" y="239"/>
                        </a:lnTo>
                        <a:lnTo>
                          <a:pt x="305" y="244"/>
                        </a:lnTo>
                        <a:lnTo>
                          <a:pt x="305" y="251"/>
                        </a:lnTo>
                        <a:lnTo>
                          <a:pt x="309" y="257"/>
                        </a:lnTo>
                        <a:lnTo>
                          <a:pt x="311" y="271"/>
                        </a:lnTo>
                        <a:lnTo>
                          <a:pt x="313" y="273"/>
                        </a:lnTo>
                        <a:lnTo>
                          <a:pt x="312" y="288"/>
                        </a:lnTo>
                        <a:lnTo>
                          <a:pt x="309" y="292"/>
                        </a:lnTo>
                        <a:lnTo>
                          <a:pt x="306" y="294"/>
                        </a:lnTo>
                        <a:lnTo>
                          <a:pt x="305" y="297"/>
                        </a:lnTo>
                        <a:lnTo>
                          <a:pt x="306" y="298"/>
                        </a:lnTo>
                        <a:lnTo>
                          <a:pt x="311" y="298"/>
                        </a:lnTo>
                        <a:lnTo>
                          <a:pt x="314" y="294"/>
                        </a:lnTo>
                        <a:lnTo>
                          <a:pt x="317" y="296"/>
                        </a:lnTo>
                        <a:lnTo>
                          <a:pt x="322" y="299"/>
                        </a:lnTo>
                        <a:lnTo>
                          <a:pt x="327" y="307"/>
                        </a:lnTo>
                        <a:lnTo>
                          <a:pt x="332" y="305"/>
                        </a:lnTo>
                        <a:lnTo>
                          <a:pt x="334" y="303"/>
                        </a:lnTo>
                        <a:lnTo>
                          <a:pt x="341" y="302"/>
                        </a:lnTo>
                        <a:lnTo>
                          <a:pt x="343" y="298"/>
                        </a:lnTo>
                        <a:lnTo>
                          <a:pt x="348" y="292"/>
                        </a:lnTo>
                        <a:lnTo>
                          <a:pt x="348" y="283"/>
                        </a:lnTo>
                        <a:lnTo>
                          <a:pt x="351" y="281"/>
                        </a:lnTo>
                        <a:lnTo>
                          <a:pt x="357" y="282"/>
                        </a:lnTo>
                        <a:lnTo>
                          <a:pt x="361" y="288"/>
                        </a:lnTo>
                        <a:lnTo>
                          <a:pt x="365" y="286"/>
                        </a:lnTo>
                        <a:lnTo>
                          <a:pt x="378" y="287"/>
                        </a:lnTo>
                        <a:lnTo>
                          <a:pt x="378" y="282"/>
                        </a:lnTo>
                        <a:lnTo>
                          <a:pt x="383" y="276"/>
                        </a:lnTo>
                        <a:lnTo>
                          <a:pt x="383" y="267"/>
                        </a:lnTo>
                        <a:lnTo>
                          <a:pt x="384" y="262"/>
                        </a:lnTo>
                        <a:lnTo>
                          <a:pt x="389" y="260"/>
                        </a:lnTo>
                        <a:lnTo>
                          <a:pt x="388" y="257"/>
                        </a:lnTo>
                        <a:lnTo>
                          <a:pt x="386" y="257"/>
                        </a:lnTo>
                        <a:lnTo>
                          <a:pt x="387" y="255"/>
                        </a:lnTo>
                        <a:lnTo>
                          <a:pt x="386" y="251"/>
                        </a:lnTo>
                        <a:lnTo>
                          <a:pt x="382" y="251"/>
                        </a:lnTo>
                        <a:lnTo>
                          <a:pt x="376" y="251"/>
                        </a:lnTo>
                        <a:lnTo>
                          <a:pt x="373" y="249"/>
                        </a:lnTo>
                        <a:lnTo>
                          <a:pt x="376" y="244"/>
                        </a:lnTo>
                        <a:lnTo>
                          <a:pt x="375" y="239"/>
                        </a:lnTo>
                        <a:lnTo>
                          <a:pt x="373" y="239"/>
                        </a:lnTo>
                        <a:lnTo>
                          <a:pt x="373" y="238"/>
                        </a:lnTo>
                        <a:lnTo>
                          <a:pt x="382" y="234"/>
                        </a:lnTo>
                        <a:lnTo>
                          <a:pt x="391" y="235"/>
                        </a:lnTo>
                        <a:lnTo>
                          <a:pt x="394" y="239"/>
                        </a:lnTo>
                        <a:lnTo>
                          <a:pt x="397" y="239"/>
                        </a:lnTo>
                        <a:lnTo>
                          <a:pt x="400" y="238"/>
                        </a:lnTo>
                        <a:lnTo>
                          <a:pt x="403" y="244"/>
                        </a:lnTo>
                        <a:lnTo>
                          <a:pt x="404" y="244"/>
                        </a:lnTo>
                        <a:lnTo>
                          <a:pt x="403" y="235"/>
                        </a:lnTo>
                        <a:lnTo>
                          <a:pt x="403" y="230"/>
                        </a:lnTo>
                        <a:lnTo>
                          <a:pt x="400" y="227"/>
                        </a:lnTo>
                        <a:lnTo>
                          <a:pt x="400" y="221"/>
                        </a:lnTo>
                        <a:lnTo>
                          <a:pt x="397" y="221"/>
                        </a:lnTo>
                        <a:lnTo>
                          <a:pt x="393" y="219"/>
                        </a:lnTo>
                        <a:lnTo>
                          <a:pt x="391" y="219"/>
                        </a:lnTo>
                        <a:lnTo>
                          <a:pt x="394" y="211"/>
                        </a:lnTo>
                        <a:lnTo>
                          <a:pt x="398" y="207"/>
                        </a:lnTo>
                        <a:lnTo>
                          <a:pt x="400" y="206"/>
                        </a:lnTo>
                        <a:lnTo>
                          <a:pt x="400" y="203"/>
                        </a:lnTo>
                        <a:lnTo>
                          <a:pt x="397" y="199"/>
                        </a:lnTo>
                        <a:lnTo>
                          <a:pt x="393" y="200"/>
                        </a:lnTo>
                        <a:lnTo>
                          <a:pt x="394" y="186"/>
                        </a:lnTo>
                        <a:lnTo>
                          <a:pt x="387" y="186"/>
                        </a:lnTo>
                        <a:lnTo>
                          <a:pt x="380" y="183"/>
                        </a:lnTo>
                        <a:lnTo>
                          <a:pt x="380" y="180"/>
                        </a:lnTo>
                        <a:lnTo>
                          <a:pt x="380" y="163"/>
                        </a:lnTo>
                        <a:lnTo>
                          <a:pt x="378" y="154"/>
                        </a:lnTo>
                        <a:lnTo>
                          <a:pt x="381" y="152"/>
                        </a:lnTo>
                        <a:lnTo>
                          <a:pt x="382" y="149"/>
                        </a:lnTo>
                        <a:lnTo>
                          <a:pt x="388" y="142"/>
                        </a:lnTo>
                        <a:lnTo>
                          <a:pt x="389" y="140"/>
                        </a:lnTo>
                        <a:lnTo>
                          <a:pt x="389" y="137"/>
                        </a:lnTo>
                        <a:lnTo>
                          <a:pt x="387" y="133"/>
                        </a:lnTo>
                        <a:lnTo>
                          <a:pt x="382" y="131"/>
                        </a:lnTo>
                        <a:lnTo>
                          <a:pt x="380" y="126"/>
                        </a:lnTo>
                        <a:lnTo>
                          <a:pt x="375" y="126"/>
                        </a:lnTo>
                        <a:lnTo>
                          <a:pt x="371" y="120"/>
                        </a:lnTo>
                        <a:lnTo>
                          <a:pt x="370" y="97"/>
                        </a:lnTo>
                        <a:lnTo>
                          <a:pt x="370" y="93"/>
                        </a:lnTo>
                        <a:lnTo>
                          <a:pt x="365" y="92"/>
                        </a:lnTo>
                        <a:lnTo>
                          <a:pt x="360" y="92"/>
                        </a:lnTo>
                        <a:lnTo>
                          <a:pt x="354" y="99"/>
                        </a:lnTo>
                        <a:lnTo>
                          <a:pt x="351" y="99"/>
                        </a:lnTo>
                        <a:lnTo>
                          <a:pt x="351" y="92"/>
                        </a:lnTo>
                        <a:lnTo>
                          <a:pt x="352" y="89"/>
                        </a:lnTo>
                        <a:lnTo>
                          <a:pt x="357" y="88"/>
                        </a:lnTo>
                        <a:lnTo>
                          <a:pt x="357" y="83"/>
                        </a:lnTo>
                        <a:lnTo>
                          <a:pt x="361" y="83"/>
                        </a:lnTo>
                        <a:lnTo>
                          <a:pt x="364" y="79"/>
                        </a:lnTo>
                        <a:lnTo>
                          <a:pt x="367" y="79"/>
                        </a:lnTo>
                        <a:lnTo>
                          <a:pt x="367" y="73"/>
                        </a:lnTo>
                        <a:lnTo>
                          <a:pt x="366" y="72"/>
                        </a:lnTo>
                        <a:lnTo>
                          <a:pt x="361" y="72"/>
                        </a:lnTo>
                        <a:lnTo>
                          <a:pt x="357" y="70"/>
                        </a:lnTo>
                        <a:lnTo>
                          <a:pt x="354" y="67"/>
                        </a:lnTo>
                        <a:lnTo>
                          <a:pt x="349" y="57"/>
                        </a:lnTo>
                        <a:lnTo>
                          <a:pt x="344" y="60"/>
                        </a:lnTo>
                        <a:lnTo>
                          <a:pt x="343" y="58"/>
                        </a:lnTo>
                        <a:lnTo>
                          <a:pt x="343" y="41"/>
                        </a:lnTo>
                        <a:lnTo>
                          <a:pt x="341" y="36"/>
                        </a:lnTo>
                        <a:lnTo>
                          <a:pt x="339" y="36"/>
                        </a:lnTo>
                        <a:lnTo>
                          <a:pt x="339" y="30"/>
                        </a:lnTo>
                        <a:lnTo>
                          <a:pt x="338" y="28"/>
                        </a:lnTo>
                        <a:lnTo>
                          <a:pt x="334" y="28"/>
                        </a:lnTo>
                        <a:lnTo>
                          <a:pt x="333" y="28"/>
                        </a:lnTo>
                        <a:lnTo>
                          <a:pt x="334" y="15"/>
                        </a:lnTo>
                        <a:lnTo>
                          <a:pt x="334" y="14"/>
                        </a:lnTo>
                        <a:lnTo>
                          <a:pt x="330" y="12"/>
                        </a:lnTo>
                        <a:lnTo>
                          <a:pt x="328" y="12"/>
                        </a:lnTo>
                        <a:lnTo>
                          <a:pt x="324" y="15"/>
                        </a:lnTo>
                        <a:lnTo>
                          <a:pt x="323" y="15"/>
                        </a:lnTo>
                        <a:lnTo>
                          <a:pt x="316" y="11"/>
                        </a:lnTo>
                        <a:lnTo>
                          <a:pt x="313" y="11"/>
                        </a:lnTo>
                        <a:lnTo>
                          <a:pt x="312" y="12"/>
                        </a:lnTo>
                        <a:lnTo>
                          <a:pt x="312" y="20"/>
                        </a:lnTo>
                        <a:lnTo>
                          <a:pt x="309" y="24"/>
                        </a:lnTo>
                        <a:lnTo>
                          <a:pt x="296" y="28"/>
                        </a:lnTo>
                        <a:lnTo>
                          <a:pt x="296" y="34"/>
                        </a:lnTo>
                        <a:lnTo>
                          <a:pt x="294" y="38"/>
                        </a:lnTo>
                        <a:lnTo>
                          <a:pt x="280" y="34"/>
                        </a:lnTo>
                        <a:lnTo>
                          <a:pt x="270" y="28"/>
                        </a:lnTo>
                        <a:lnTo>
                          <a:pt x="262" y="27"/>
                        </a:lnTo>
                        <a:lnTo>
                          <a:pt x="259" y="27"/>
                        </a:lnTo>
                        <a:lnTo>
                          <a:pt x="255" y="33"/>
                        </a:lnTo>
                        <a:lnTo>
                          <a:pt x="249" y="34"/>
                        </a:lnTo>
                        <a:lnTo>
                          <a:pt x="247" y="40"/>
                        </a:lnTo>
                        <a:lnTo>
                          <a:pt x="243" y="44"/>
                        </a:lnTo>
                        <a:lnTo>
                          <a:pt x="238" y="41"/>
                        </a:lnTo>
                        <a:lnTo>
                          <a:pt x="230" y="30"/>
                        </a:lnTo>
                        <a:lnTo>
                          <a:pt x="227" y="28"/>
                        </a:lnTo>
                        <a:lnTo>
                          <a:pt x="222" y="28"/>
                        </a:lnTo>
                        <a:lnTo>
                          <a:pt x="216" y="34"/>
                        </a:lnTo>
                        <a:lnTo>
                          <a:pt x="212" y="38"/>
                        </a:lnTo>
                        <a:lnTo>
                          <a:pt x="208" y="39"/>
                        </a:lnTo>
                        <a:lnTo>
                          <a:pt x="203" y="35"/>
                        </a:lnTo>
                        <a:lnTo>
                          <a:pt x="198" y="31"/>
                        </a:lnTo>
                        <a:lnTo>
                          <a:pt x="199" y="28"/>
                        </a:lnTo>
                        <a:lnTo>
                          <a:pt x="203" y="23"/>
                        </a:lnTo>
                        <a:lnTo>
                          <a:pt x="203" y="19"/>
                        </a:lnTo>
                        <a:lnTo>
                          <a:pt x="205" y="1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20" name="Freeform 35"/>
                  <p:cNvSpPr>
                    <a:spLocks noChangeAspect="1"/>
                  </p:cNvSpPr>
                  <p:nvPr/>
                </p:nvSpPr>
                <p:spPr bwMode="gray">
                  <a:xfrm>
                    <a:off x="5010942" y="3499197"/>
                    <a:ext cx="228600" cy="144463"/>
                  </a:xfrm>
                  <a:custGeom>
                    <a:avLst/>
                    <a:gdLst/>
                    <a:ahLst/>
                    <a:cxnLst>
                      <a:cxn ang="0">
                        <a:pos x="433" y="6"/>
                      </a:cxn>
                      <a:cxn ang="0">
                        <a:pos x="405" y="15"/>
                      </a:cxn>
                      <a:cxn ang="0">
                        <a:pos x="393" y="44"/>
                      </a:cxn>
                      <a:cxn ang="0">
                        <a:pos x="378" y="58"/>
                      </a:cxn>
                      <a:cxn ang="0">
                        <a:pos x="355" y="87"/>
                      </a:cxn>
                      <a:cxn ang="0">
                        <a:pos x="331" y="102"/>
                      </a:cxn>
                      <a:cxn ang="0">
                        <a:pos x="317" y="106"/>
                      </a:cxn>
                      <a:cxn ang="0">
                        <a:pos x="292" y="109"/>
                      </a:cxn>
                      <a:cxn ang="0">
                        <a:pos x="259" y="113"/>
                      </a:cxn>
                      <a:cxn ang="0">
                        <a:pos x="245" y="122"/>
                      </a:cxn>
                      <a:cxn ang="0">
                        <a:pos x="254" y="136"/>
                      </a:cxn>
                      <a:cxn ang="0">
                        <a:pos x="244" y="152"/>
                      </a:cxn>
                      <a:cxn ang="0">
                        <a:pos x="232" y="159"/>
                      </a:cxn>
                      <a:cxn ang="0">
                        <a:pos x="205" y="166"/>
                      </a:cxn>
                      <a:cxn ang="0">
                        <a:pos x="183" y="170"/>
                      </a:cxn>
                      <a:cxn ang="0">
                        <a:pos x="153" y="183"/>
                      </a:cxn>
                      <a:cxn ang="0">
                        <a:pos x="136" y="192"/>
                      </a:cxn>
                      <a:cxn ang="0">
                        <a:pos x="123" y="184"/>
                      </a:cxn>
                      <a:cxn ang="0">
                        <a:pos x="113" y="177"/>
                      </a:cxn>
                      <a:cxn ang="0">
                        <a:pos x="105" y="187"/>
                      </a:cxn>
                      <a:cxn ang="0">
                        <a:pos x="77" y="198"/>
                      </a:cxn>
                      <a:cxn ang="0">
                        <a:pos x="60" y="197"/>
                      </a:cxn>
                      <a:cxn ang="0">
                        <a:pos x="38" y="226"/>
                      </a:cxn>
                      <a:cxn ang="0">
                        <a:pos x="11" y="272"/>
                      </a:cxn>
                      <a:cxn ang="0">
                        <a:pos x="3" y="310"/>
                      </a:cxn>
                      <a:cxn ang="0">
                        <a:pos x="13" y="361"/>
                      </a:cxn>
                      <a:cxn ang="0">
                        <a:pos x="58" y="431"/>
                      </a:cxn>
                      <a:cxn ang="0">
                        <a:pos x="97" y="437"/>
                      </a:cxn>
                      <a:cxn ang="0">
                        <a:pos x="157" y="404"/>
                      </a:cxn>
                      <a:cxn ang="0">
                        <a:pos x="207" y="416"/>
                      </a:cxn>
                      <a:cxn ang="0">
                        <a:pos x="241" y="402"/>
                      </a:cxn>
                      <a:cxn ang="0">
                        <a:pos x="242" y="360"/>
                      </a:cxn>
                      <a:cxn ang="0">
                        <a:pos x="263" y="334"/>
                      </a:cxn>
                      <a:cxn ang="0">
                        <a:pos x="306" y="324"/>
                      </a:cxn>
                      <a:cxn ang="0">
                        <a:pos x="336" y="361"/>
                      </a:cxn>
                      <a:cxn ang="0">
                        <a:pos x="365" y="365"/>
                      </a:cxn>
                      <a:cxn ang="0">
                        <a:pos x="446" y="367"/>
                      </a:cxn>
                      <a:cxn ang="0">
                        <a:pos x="480" y="345"/>
                      </a:cxn>
                      <a:cxn ang="0">
                        <a:pos x="518" y="339"/>
                      </a:cxn>
                      <a:cxn ang="0">
                        <a:pos x="561" y="328"/>
                      </a:cxn>
                      <a:cxn ang="0">
                        <a:pos x="569" y="337"/>
                      </a:cxn>
                      <a:cxn ang="0">
                        <a:pos x="592" y="322"/>
                      </a:cxn>
                      <a:cxn ang="0">
                        <a:pos x="650" y="318"/>
                      </a:cxn>
                      <a:cxn ang="0">
                        <a:pos x="682" y="334"/>
                      </a:cxn>
                      <a:cxn ang="0">
                        <a:pos x="712" y="316"/>
                      </a:cxn>
                      <a:cxn ang="0">
                        <a:pos x="675" y="276"/>
                      </a:cxn>
                      <a:cxn ang="0">
                        <a:pos x="657" y="253"/>
                      </a:cxn>
                      <a:cxn ang="0">
                        <a:pos x="637" y="226"/>
                      </a:cxn>
                      <a:cxn ang="0">
                        <a:pos x="593" y="192"/>
                      </a:cxn>
                      <a:cxn ang="0">
                        <a:pos x="587" y="166"/>
                      </a:cxn>
                      <a:cxn ang="0">
                        <a:pos x="546" y="152"/>
                      </a:cxn>
                      <a:cxn ang="0">
                        <a:pos x="517" y="129"/>
                      </a:cxn>
                      <a:cxn ang="0">
                        <a:pos x="494" y="105"/>
                      </a:cxn>
                      <a:cxn ang="0">
                        <a:pos x="496" y="55"/>
                      </a:cxn>
                      <a:cxn ang="0">
                        <a:pos x="453" y="0"/>
                      </a:cxn>
                    </a:cxnLst>
                    <a:rect l="0" t="0" r="r" b="b"/>
                    <a:pathLst>
                      <a:path w="718" h="451">
                        <a:moveTo>
                          <a:pt x="453" y="0"/>
                        </a:moveTo>
                        <a:lnTo>
                          <a:pt x="442" y="3"/>
                        </a:lnTo>
                        <a:lnTo>
                          <a:pt x="433" y="6"/>
                        </a:lnTo>
                        <a:lnTo>
                          <a:pt x="417" y="7"/>
                        </a:lnTo>
                        <a:lnTo>
                          <a:pt x="411" y="10"/>
                        </a:lnTo>
                        <a:lnTo>
                          <a:pt x="405" y="15"/>
                        </a:lnTo>
                        <a:lnTo>
                          <a:pt x="400" y="26"/>
                        </a:lnTo>
                        <a:lnTo>
                          <a:pt x="400" y="42"/>
                        </a:lnTo>
                        <a:lnTo>
                          <a:pt x="393" y="44"/>
                        </a:lnTo>
                        <a:lnTo>
                          <a:pt x="387" y="54"/>
                        </a:lnTo>
                        <a:lnTo>
                          <a:pt x="383" y="57"/>
                        </a:lnTo>
                        <a:lnTo>
                          <a:pt x="378" y="58"/>
                        </a:lnTo>
                        <a:lnTo>
                          <a:pt x="362" y="74"/>
                        </a:lnTo>
                        <a:lnTo>
                          <a:pt x="358" y="84"/>
                        </a:lnTo>
                        <a:lnTo>
                          <a:pt x="355" y="87"/>
                        </a:lnTo>
                        <a:lnTo>
                          <a:pt x="342" y="93"/>
                        </a:lnTo>
                        <a:lnTo>
                          <a:pt x="336" y="95"/>
                        </a:lnTo>
                        <a:lnTo>
                          <a:pt x="331" y="102"/>
                        </a:lnTo>
                        <a:lnTo>
                          <a:pt x="329" y="105"/>
                        </a:lnTo>
                        <a:lnTo>
                          <a:pt x="322" y="108"/>
                        </a:lnTo>
                        <a:lnTo>
                          <a:pt x="317" y="106"/>
                        </a:lnTo>
                        <a:lnTo>
                          <a:pt x="309" y="106"/>
                        </a:lnTo>
                        <a:lnTo>
                          <a:pt x="302" y="108"/>
                        </a:lnTo>
                        <a:lnTo>
                          <a:pt x="292" y="109"/>
                        </a:lnTo>
                        <a:lnTo>
                          <a:pt x="290" y="112"/>
                        </a:lnTo>
                        <a:lnTo>
                          <a:pt x="270" y="112"/>
                        </a:lnTo>
                        <a:lnTo>
                          <a:pt x="259" y="113"/>
                        </a:lnTo>
                        <a:lnTo>
                          <a:pt x="249" y="117"/>
                        </a:lnTo>
                        <a:lnTo>
                          <a:pt x="247" y="118"/>
                        </a:lnTo>
                        <a:lnTo>
                          <a:pt x="245" y="122"/>
                        </a:lnTo>
                        <a:lnTo>
                          <a:pt x="245" y="124"/>
                        </a:lnTo>
                        <a:lnTo>
                          <a:pt x="252" y="129"/>
                        </a:lnTo>
                        <a:lnTo>
                          <a:pt x="254" y="136"/>
                        </a:lnTo>
                        <a:lnTo>
                          <a:pt x="252" y="140"/>
                        </a:lnTo>
                        <a:lnTo>
                          <a:pt x="247" y="144"/>
                        </a:lnTo>
                        <a:lnTo>
                          <a:pt x="244" y="152"/>
                        </a:lnTo>
                        <a:lnTo>
                          <a:pt x="239" y="155"/>
                        </a:lnTo>
                        <a:lnTo>
                          <a:pt x="234" y="156"/>
                        </a:lnTo>
                        <a:lnTo>
                          <a:pt x="232" y="159"/>
                        </a:lnTo>
                        <a:lnTo>
                          <a:pt x="231" y="165"/>
                        </a:lnTo>
                        <a:lnTo>
                          <a:pt x="229" y="166"/>
                        </a:lnTo>
                        <a:lnTo>
                          <a:pt x="205" y="166"/>
                        </a:lnTo>
                        <a:lnTo>
                          <a:pt x="198" y="170"/>
                        </a:lnTo>
                        <a:lnTo>
                          <a:pt x="189" y="170"/>
                        </a:lnTo>
                        <a:lnTo>
                          <a:pt x="183" y="170"/>
                        </a:lnTo>
                        <a:lnTo>
                          <a:pt x="161" y="177"/>
                        </a:lnTo>
                        <a:lnTo>
                          <a:pt x="157" y="181"/>
                        </a:lnTo>
                        <a:lnTo>
                          <a:pt x="153" y="183"/>
                        </a:lnTo>
                        <a:lnTo>
                          <a:pt x="147" y="187"/>
                        </a:lnTo>
                        <a:lnTo>
                          <a:pt x="139" y="188"/>
                        </a:lnTo>
                        <a:lnTo>
                          <a:pt x="136" y="192"/>
                        </a:lnTo>
                        <a:lnTo>
                          <a:pt x="132" y="193"/>
                        </a:lnTo>
                        <a:lnTo>
                          <a:pt x="125" y="187"/>
                        </a:lnTo>
                        <a:lnTo>
                          <a:pt x="123" y="184"/>
                        </a:lnTo>
                        <a:lnTo>
                          <a:pt x="119" y="178"/>
                        </a:lnTo>
                        <a:lnTo>
                          <a:pt x="116" y="177"/>
                        </a:lnTo>
                        <a:lnTo>
                          <a:pt x="113" y="177"/>
                        </a:lnTo>
                        <a:lnTo>
                          <a:pt x="112" y="179"/>
                        </a:lnTo>
                        <a:lnTo>
                          <a:pt x="108" y="179"/>
                        </a:lnTo>
                        <a:lnTo>
                          <a:pt x="105" y="187"/>
                        </a:lnTo>
                        <a:lnTo>
                          <a:pt x="92" y="189"/>
                        </a:lnTo>
                        <a:lnTo>
                          <a:pt x="82" y="197"/>
                        </a:lnTo>
                        <a:lnTo>
                          <a:pt x="77" y="198"/>
                        </a:lnTo>
                        <a:lnTo>
                          <a:pt x="71" y="195"/>
                        </a:lnTo>
                        <a:lnTo>
                          <a:pt x="66" y="195"/>
                        </a:lnTo>
                        <a:lnTo>
                          <a:pt x="60" y="197"/>
                        </a:lnTo>
                        <a:lnTo>
                          <a:pt x="51" y="198"/>
                        </a:lnTo>
                        <a:lnTo>
                          <a:pt x="48" y="200"/>
                        </a:lnTo>
                        <a:lnTo>
                          <a:pt x="38" y="226"/>
                        </a:lnTo>
                        <a:lnTo>
                          <a:pt x="28" y="241"/>
                        </a:lnTo>
                        <a:lnTo>
                          <a:pt x="21" y="257"/>
                        </a:lnTo>
                        <a:lnTo>
                          <a:pt x="11" y="272"/>
                        </a:lnTo>
                        <a:lnTo>
                          <a:pt x="0" y="283"/>
                        </a:lnTo>
                        <a:lnTo>
                          <a:pt x="0" y="296"/>
                        </a:lnTo>
                        <a:lnTo>
                          <a:pt x="3" y="310"/>
                        </a:lnTo>
                        <a:lnTo>
                          <a:pt x="2" y="327"/>
                        </a:lnTo>
                        <a:lnTo>
                          <a:pt x="3" y="343"/>
                        </a:lnTo>
                        <a:lnTo>
                          <a:pt x="13" y="361"/>
                        </a:lnTo>
                        <a:lnTo>
                          <a:pt x="22" y="372"/>
                        </a:lnTo>
                        <a:lnTo>
                          <a:pt x="46" y="419"/>
                        </a:lnTo>
                        <a:lnTo>
                          <a:pt x="58" y="431"/>
                        </a:lnTo>
                        <a:lnTo>
                          <a:pt x="81" y="451"/>
                        </a:lnTo>
                        <a:lnTo>
                          <a:pt x="88" y="451"/>
                        </a:lnTo>
                        <a:lnTo>
                          <a:pt x="97" y="437"/>
                        </a:lnTo>
                        <a:lnTo>
                          <a:pt x="114" y="421"/>
                        </a:lnTo>
                        <a:lnTo>
                          <a:pt x="137" y="407"/>
                        </a:lnTo>
                        <a:lnTo>
                          <a:pt x="157" y="404"/>
                        </a:lnTo>
                        <a:lnTo>
                          <a:pt x="174" y="414"/>
                        </a:lnTo>
                        <a:lnTo>
                          <a:pt x="191" y="420"/>
                        </a:lnTo>
                        <a:lnTo>
                          <a:pt x="207" y="416"/>
                        </a:lnTo>
                        <a:lnTo>
                          <a:pt x="222" y="409"/>
                        </a:lnTo>
                        <a:lnTo>
                          <a:pt x="228" y="404"/>
                        </a:lnTo>
                        <a:lnTo>
                          <a:pt x="241" y="402"/>
                        </a:lnTo>
                        <a:lnTo>
                          <a:pt x="238" y="393"/>
                        </a:lnTo>
                        <a:lnTo>
                          <a:pt x="239" y="374"/>
                        </a:lnTo>
                        <a:lnTo>
                          <a:pt x="242" y="360"/>
                        </a:lnTo>
                        <a:lnTo>
                          <a:pt x="250" y="355"/>
                        </a:lnTo>
                        <a:lnTo>
                          <a:pt x="257" y="340"/>
                        </a:lnTo>
                        <a:lnTo>
                          <a:pt x="263" y="334"/>
                        </a:lnTo>
                        <a:lnTo>
                          <a:pt x="276" y="323"/>
                        </a:lnTo>
                        <a:lnTo>
                          <a:pt x="290" y="323"/>
                        </a:lnTo>
                        <a:lnTo>
                          <a:pt x="306" y="324"/>
                        </a:lnTo>
                        <a:lnTo>
                          <a:pt x="313" y="334"/>
                        </a:lnTo>
                        <a:lnTo>
                          <a:pt x="315" y="343"/>
                        </a:lnTo>
                        <a:lnTo>
                          <a:pt x="336" y="361"/>
                        </a:lnTo>
                        <a:lnTo>
                          <a:pt x="344" y="364"/>
                        </a:lnTo>
                        <a:lnTo>
                          <a:pt x="351" y="355"/>
                        </a:lnTo>
                        <a:lnTo>
                          <a:pt x="365" y="365"/>
                        </a:lnTo>
                        <a:lnTo>
                          <a:pt x="388" y="371"/>
                        </a:lnTo>
                        <a:lnTo>
                          <a:pt x="438" y="371"/>
                        </a:lnTo>
                        <a:lnTo>
                          <a:pt x="446" y="367"/>
                        </a:lnTo>
                        <a:lnTo>
                          <a:pt x="448" y="350"/>
                        </a:lnTo>
                        <a:lnTo>
                          <a:pt x="462" y="342"/>
                        </a:lnTo>
                        <a:lnTo>
                          <a:pt x="480" y="345"/>
                        </a:lnTo>
                        <a:lnTo>
                          <a:pt x="489" y="350"/>
                        </a:lnTo>
                        <a:lnTo>
                          <a:pt x="507" y="345"/>
                        </a:lnTo>
                        <a:lnTo>
                          <a:pt x="518" y="339"/>
                        </a:lnTo>
                        <a:lnTo>
                          <a:pt x="544" y="334"/>
                        </a:lnTo>
                        <a:lnTo>
                          <a:pt x="555" y="328"/>
                        </a:lnTo>
                        <a:lnTo>
                          <a:pt x="561" y="328"/>
                        </a:lnTo>
                        <a:lnTo>
                          <a:pt x="562" y="334"/>
                        </a:lnTo>
                        <a:lnTo>
                          <a:pt x="561" y="334"/>
                        </a:lnTo>
                        <a:lnTo>
                          <a:pt x="569" y="337"/>
                        </a:lnTo>
                        <a:lnTo>
                          <a:pt x="576" y="334"/>
                        </a:lnTo>
                        <a:lnTo>
                          <a:pt x="588" y="334"/>
                        </a:lnTo>
                        <a:lnTo>
                          <a:pt x="592" y="322"/>
                        </a:lnTo>
                        <a:lnTo>
                          <a:pt x="612" y="327"/>
                        </a:lnTo>
                        <a:lnTo>
                          <a:pt x="635" y="323"/>
                        </a:lnTo>
                        <a:lnTo>
                          <a:pt x="650" y="318"/>
                        </a:lnTo>
                        <a:lnTo>
                          <a:pt x="663" y="334"/>
                        </a:lnTo>
                        <a:lnTo>
                          <a:pt x="670" y="327"/>
                        </a:lnTo>
                        <a:lnTo>
                          <a:pt x="682" y="334"/>
                        </a:lnTo>
                        <a:lnTo>
                          <a:pt x="690" y="323"/>
                        </a:lnTo>
                        <a:lnTo>
                          <a:pt x="718" y="323"/>
                        </a:lnTo>
                        <a:lnTo>
                          <a:pt x="712" y="316"/>
                        </a:lnTo>
                        <a:lnTo>
                          <a:pt x="711" y="305"/>
                        </a:lnTo>
                        <a:lnTo>
                          <a:pt x="705" y="296"/>
                        </a:lnTo>
                        <a:lnTo>
                          <a:pt x="675" y="276"/>
                        </a:lnTo>
                        <a:lnTo>
                          <a:pt x="666" y="273"/>
                        </a:lnTo>
                        <a:lnTo>
                          <a:pt x="664" y="262"/>
                        </a:lnTo>
                        <a:lnTo>
                          <a:pt x="657" y="253"/>
                        </a:lnTo>
                        <a:lnTo>
                          <a:pt x="653" y="242"/>
                        </a:lnTo>
                        <a:lnTo>
                          <a:pt x="648" y="232"/>
                        </a:lnTo>
                        <a:lnTo>
                          <a:pt x="637" y="226"/>
                        </a:lnTo>
                        <a:lnTo>
                          <a:pt x="630" y="216"/>
                        </a:lnTo>
                        <a:lnTo>
                          <a:pt x="612" y="204"/>
                        </a:lnTo>
                        <a:lnTo>
                          <a:pt x="593" y="192"/>
                        </a:lnTo>
                        <a:lnTo>
                          <a:pt x="587" y="181"/>
                        </a:lnTo>
                        <a:lnTo>
                          <a:pt x="588" y="171"/>
                        </a:lnTo>
                        <a:lnTo>
                          <a:pt x="587" y="166"/>
                        </a:lnTo>
                        <a:lnTo>
                          <a:pt x="577" y="159"/>
                        </a:lnTo>
                        <a:lnTo>
                          <a:pt x="569" y="152"/>
                        </a:lnTo>
                        <a:lnTo>
                          <a:pt x="546" y="152"/>
                        </a:lnTo>
                        <a:lnTo>
                          <a:pt x="535" y="148"/>
                        </a:lnTo>
                        <a:lnTo>
                          <a:pt x="530" y="133"/>
                        </a:lnTo>
                        <a:lnTo>
                          <a:pt x="517" y="129"/>
                        </a:lnTo>
                        <a:lnTo>
                          <a:pt x="506" y="128"/>
                        </a:lnTo>
                        <a:lnTo>
                          <a:pt x="496" y="118"/>
                        </a:lnTo>
                        <a:lnTo>
                          <a:pt x="494" y="105"/>
                        </a:lnTo>
                        <a:lnTo>
                          <a:pt x="496" y="89"/>
                        </a:lnTo>
                        <a:lnTo>
                          <a:pt x="501" y="71"/>
                        </a:lnTo>
                        <a:lnTo>
                          <a:pt x="496" y="55"/>
                        </a:lnTo>
                        <a:lnTo>
                          <a:pt x="480" y="34"/>
                        </a:lnTo>
                        <a:lnTo>
                          <a:pt x="463" y="15"/>
                        </a:lnTo>
                        <a:lnTo>
                          <a:pt x="453"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21" name="Freeform 36"/>
                  <p:cNvSpPr>
                    <a:spLocks noChangeAspect="1"/>
                  </p:cNvSpPr>
                  <p:nvPr/>
                </p:nvSpPr>
                <p:spPr bwMode="gray">
                  <a:xfrm>
                    <a:off x="4912518" y="3651597"/>
                    <a:ext cx="96838" cy="109538"/>
                  </a:xfrm>
                  <a:custGeom>
                    <a:avLst/>
                    <a:gdLst/>
                    <a:ahLst/>
                    <a:cxnLst>
                      <a:cxn ang="0">
                        <a:pos x="120" y="330"/>
                      </a:cxn>
                      <a:cxn ang="0">
                        <a:pos x="97" y="305"/>
                      </a:cxn>
                      <a:cxn ang="0">
                        <a:pos x="54" y="262"/>
                      </a:cxn>
                      <a:cxn ang="0">
                        <a:pos x="34" y="237"/>
                      </a:cxn>
                      <a:cxn ang="0">
                        <a:pos x="17" y="208"/>
                      </a:cxn>
                      <a:cxn ang="0">
                        <a:pos x="4" y="177"/>
                      </a:cxn>
                      <a:cxn ang="0">
                        <a:pos x="4" y="167"/>
                      </a:cxn>
                      <a:cxn ang="0">
                        <a:pos x="17" y="156"/>
                      </a:cxn>
                      <a:cxn ang="0">
                        <a:pos x="27" y="138"/>
                      </a:cxn>
                      <a:cxn ang="0">
                        <a:pos x="31" y="113"/>
                      </a:cxn>
                      <a:cxn ang="0">
                        <a:pos x="45" y="122"/>
                      </a:cxn>
                      <a:cxn ang="0">
                        <a:pos x="60" y="120"/>
                      </a:cxn>
                      <a:cxn ang="0">
                        <a:pos x="47" y="115"/>
                      </a:cxn>
                      <a:cxn ang="0">
                        <a:pos x="34" y="105"/>
                      </a:cxn>
                      <a:cxn ang="0">
                        <a:pos x="33" y="94"/>
                      </a:cxn>
                      <a:cxn ang="0">
                        <a:pos x="43" y="89"/>
                      </a:cxn>
                      <a:cxn ang="0">
                        <a:pos x="66" y="68"/>
                      </a:cxn>
                      <a:cxn ang="0">
                        <a:pos x="135" y="63"/>
                      </a:cxn>
                      <a:cxn ang="0">
                        <a:pos x="131" y="20"/>
                      </a:cxn>
                      <a:cxn ang="0">
                        <a:pos x="151" y="2"/>
                      </a:cxn>
                      <a:cxn ang="0">
                        <a:pos x="185" y="0"/>
                      </a:cxn>
                      <a:cxn ang="0">
                        <a:pos x="237" y="5"/>
                      </a:cxn>
                      <a:cxn ang="0">
                        <a:pos x="239" y="22"/>
                      </a:cxn>
                      <a:cxn ang="0">
                        <a:pos x="239" y="59"/>
                      </a:cxn>
                      <a:cxn ang="0">
                        <a:pos x="264" y="41"/>
                      </a:cxn>
                      <a:cxn ang="0">
                        <a:pos x="303" y="61"/>
                      </a:cxn>
                      <a:cxn ang="0">
                        <a:pos x="286" y="111"/>
                      </a:cxn>
                      <a:cxn ang="0">
                        <a:pos x="289" y="142"/>
                      </a:cxn>
                      <a:cxn ang="0">
                        <a:pos x="299" y="186"/>
                      </a:cxn>
                      <a:cxn ang="0">
                        <a:pos x="293" y="236"/>
                      </a:cxn>
                      <a:cxn ang="0">
                        <a:pos x="272" y="258"/>
                      </a:cxn>
                      <a:cxn ang="0">
                        <a:pos x="229" y="245"/>
                      </a:cxn>
                      <a:cxn ang="0">
                        <a:pos x="212" y="229"/>
                      </a:cxn>
                      <a:cxn ang="0">
                        <a:pos x="192" y="248"/>
                      </a:cxn>
                      <a:cxn ang="0">
                        <a:pos x="159" y="266"/>
                      </a:cxn>
                      <a:cxn ang="0">
                        <a:pos x="153" y="287"/>
                      </a:cxn>
                      <a:cxn ang="0">
                        <a:pos x="160" y="314"/>
                      </a:cxn>
                      <a:cxn ang="0">
                        <a:pos x="146" y="318"/>
                      </a:cxn>
                      <a:cxn ang="0">
                        <a:pos x="129" y="328"/>
                      </a:cxn>
                    </a:cxnLst>
                    <a:rect l="0" t="0" r="r" b="b"/>
                    <a:pathLst>
                      <a:path w="304" h="343">
                        <a:moveTo>
                          <a:pt x="127" y="343"/>
                        </a:moveTo>
                        <a:lnTo>
                          <a:pt x="120" y="330"/>
                        </a:lnTo>
                        <a:lnTo>
                          <a:pt x="110" y="320"/>
                        </a:lnTo>
                        <a:lnTo>
                          <a:pt x="97" y="305"/>
                        </a:lnTo>
                        <a:lnTo>
                          <a:pt x="61" y="274"/>
                        </a:lnTo>
                        <a:lnTo>
                          <a:pt x="54" y="262"/>
                        </a:lnTo>
                        <a:lnTo>
                          <a:pt x="45" y="251"/>
                        </a:lnTo>
                        <a:lnTo>
                          <a:pt x="34" y="237"/>
                        </a:lnTo>
                        <a:lnTo>
                          <a:pt x="27" y="231"/>
                        </a:lnTo>
                        <a:lnTo>
                          <a:pt x="17" y="208"/>
                        </a:lnTo>
                        <a:lnTo>
                          <a:pt x="13" y="194"/>
                        </a:lnTo>
                        <a:lnTo>
                          <a:pt x="4" y="177"/>
                        </a:lnTo>
                        <a:lnTo>
                          <a:pt x="0" y="169"/>
                        </a:lnTo>
                        <a:lnTo>
                          <a:pt x="4" y="167"/>
                        </a:lnTo>
                        <a:lnTo>
                          <a:pt x="12" y="165"/>
                        </a:lnTo>
                        <a:lnTo>
                          <a:pt x="17" y="156"/>
                        </a:lnTo>
                        <a:lnTo>
                          <a:pt x="24" y="150"/>
                        </a:lnTo>
                        <a:lnTo>
                          <a:pt x="27" y="138"/>
                        </a:lnTo>
                        <a:lnTo>
                          <a:pt x="28" y="113"/>
                        </a:lnTo>
                        <a:lnTo>
                          <a:pt x="31" y="113"/>
                        </a:lnTo>
                        <a:lnTo>
                          <a:pt x="36" y="118"/>
                        </a:lnTo>
                        <a:lnTo>
                          <a:pt x="45" y="122"/>
                        </a:lnTo>
                        <a:lnTo>
                          <a:pt x="57" y="122"/>
                        </a:lnTo>
                        <a:lnTo>
                          <a:pt x="60" y="120"/>
                        </a:lnTo>
                        <a:lnTo>
                          <a:pt x="56" y="117"/>
                        </a:lnTo>
                        <a:lnTo>
                          <a:pt x="47" y="115"/>
                        </a:lnTo>
                        <a:lnTo>
                          <a:pt x="40" y="110"/>
                        </a:lnTo>
                        <a:lnTo>
                          <a:pt x="34" y="105"/>
                        </a:lnTo>
                        <a:lnTo>
                          <a:pt x="30" y="99"/>
                        </a:lnTo>
                        <a:lnTo>
                          <a:pt x="33" y="94"/>
                        </a:lnTo>
                        <a:lnTo>
                          <a:pt x="40" y="94"/>
                        </a:lnTo>
                        <a:lnTo>
                          <a:pt x="43" y="89"/>
                        </a:lnTo>
                        <a:lnTo>
                          <a:pt x="43" y="73"/>
                        </a:lnTo>
                        <a:lnTo>
                          <a:pt x="66" y="68"/>
                        </a:lnTo>
                        <a:lnTo>
                          <a:pt x="137" y="65"/>
                        </a:lnTo>
                        <a:lnTo>
                          <a:pt x="135" y="63"/>
                        </a:lnTo>
                        <a:lnTo>
                          <a:pt x="132" y="43"/>
                        </a:lnTo>
                        <a:lnTo>
                          <a:pt x="131" y="20"/>
                        </a:lnTo>
                        <a:lnTo>
                          <a:pt x="137" y="5"/>
                        </a:lnTo>
                        <a:lnTo>
                          <a:pt x="151" y="2"/>
                        </a:lnTo>
                        <a:lnTo>
                          <a:pt x="165" y="4"/>
                        </a:lnTo>
                        <a:lnTo>
                          <a:pt x="185" y="0"/>
                        </a:lnTo>
                        <a:lnTo>
                          <a:pt x="201" y="4"/>
                        </a:lnTo>
                        <a:lnTo>
                          <a:pt x="237" y="5"/>
                        </a:lnTo>
                        <a:lnTo>
                          <a:pt x="245" y="8"/>
                        </a:lnTo>
                        <a:lnTo>
                          <a:pt x="239" y="22"/>
                        </a:lnTo>
                        <a:lnTo>
                          <a:pt x="238" y="41"/>
                        </a:lnTo>
                        <a:lnTo>
                          <a:pt x="239" y="59"/>
                        </a:lnTo>
                        <a:lnTo>
                          <a:pt x="248" y="64"/>
                        </a:lnTo>
                        <a:lnTo>
                          <a:pt x="264" y="41"/>
                        </a:lnTo>
                        <a:lnTo>
                          <a:pt x="293" y="48"/>
                        </a:lnTo>
                        <a:lnTo>
                          <a:pt x="303" y="61"/>
                        </a:lnTo>
                        <a:lnTo>
                          <a:pt x="304" y="81"/>
                        </a:lnTo>
                        <a:lnTo>
                          <a:pt x="286" y="111"/>
                        </a:lnTo>
                        <a:lnTo>
                          <a:pt x="285" y="128"/>
                        </a:lnTo>
                        <a:lnTo>
                          <a:pt x="289" y="142"/>
                        </a:lnTo>
                        <a:lnTo>
                          <a:pt x="300" y="170"/>
                        </a:lnTo>
                        <a:lnTo>
                          <a:pt x="299" y="186"/>
                        </a:lnTo>
                        <a:lnTo>
                          <a:pt x="296" y="199"/>
                        </a:lnTo>
                        <a:lnTo>
                          <a:pt x="293" y="236"/>
                        </a:lnTo>
                        <a:lnTo>
                          <a:pt x="288" y="253"/>
                        </a:lnTo>
                        <a:lnTo>
                          <a:pt x="272" y="258"/>
                        </a:lnTo>
                        <a:lnTo>
                          <a:pt x="254" y="242"/>
                        </a:lnTo>
                        <a:lnTo>
                          <a:pt x="229" y="245"/>
                        </a:lnTo>
                        <a:lnTo>
                          <a:pt x="219" y="234"/>
                        </a:lnTo>
                        <a:lnTo>
                          <a:pt x="212" y="229"/>
                        </a:lnTo>
                        <a:lnTo>
                          <a:pt x="201" y="237"/>
                        </a:lnTo>
                        <a:lnTo>
                          <a:pt x="192" y="248"/>
                        </a:lnTo>
                        <a:lnTo>
                          <a:pt x="169" y="257"/>
                        </a:lnTo>
                        <a:lnTo>
                          <a:pt x="159" y="266"/>
                        </a:lnTo>
                        <a:lnTo>
                          <a:pt x="154" y="274"/>
                        </a:lnTo>
                        <a:lnTo>
                          <a:pt x="153" y="287"/>
                        </a:lnTo>
                        <a:lnTo>
                          <a:pt x="158" y="299"/>
                        </a:lnTo>
                        <a:lnTo>
                          <a:pt x="160" y="314"/>
                        </a:lnTo>
                        <a:lnTo>
                          <a:pt x="158" y="318"/>
                        </a:lnTo>
                        <a:lnTo>
                          <a:pt x="146" y="318"/>
                        </a:lnTo>
                        <a:lnTo>
                          <a:pt x="135" y="321"/>
                        </a:lnTo>
                        <a:lnTo>
                          <a:pt x="129" y="328"/>
                        </a:lnTo>
                        <a:lnTo>
                          <a:pt x="127" y="34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22" name="Freeform 37"/>
                  <p:cNvSpPr>
                    <a:spLocks noChangeAspect="1"/>
                  </p:cNvSpPr>
                  <p:nvPr/>
                </p:nvSpPr>
                <p:spPr bwMode="gray">
                  <a:xfrm>
                    <a:off x="4466431" y="3449984"/>
                    <a:ext cx="53975" cy="14288"/>
                  </a:xfrm>
                  <a:custGeom>
                    <a:avLst/>
                    <a:gdLst/>
                    <a:ahLst/>
                    <a:cxnLst>
                      <a:cxn ang="0">
                        <a:pos x="4" y="44"/>
                      </a:cxn>
                      <a:cxn ang="0">
                        <a:pos x="8" y="38"/>
                      </a:cxn>
                      <a:cxn ang="0">
                        <a:pos x="47" y="34"/>
                      </a:cxn>
                      <a:cxn ang="0">
                        <a:pos x="55" y="34"/>
                      </a:cxn>
                      <a:cxn ang="0">
                        <a:pos x="56" y="34"/>
                      </a:cxn>
                      <a:cxn ang="0">
                        <a:pos x="59" y="27"/>
                      </a:cxn>
                      <a:cxn ang="0">
                        <a:pos x="64" y="26"/>
                      </a:cxn>
                      <a:cxn ang="0">
                        <a:pos x="67" y="27"/>
                      </a:cxn>
                      <a:cxn ang="0">
                        <a:pos x="80" y="26"/>
                      </a:cxn>
                      <a:cxn ang="0">
                        <a:pos x="88" y="22"/>
                      </a:cxn>
                      <a:cxn ang="0">
                        <a:pos x="92" y="17"/>
                      </a:cxn>
                      <a:cxn ang="0">
                        <a:pos x="94" y="16"/>
                      </a:cxn>
                      <a:cxn ang="0">
                        <a:pos x="101" y="17"/>
                      </a:cxn>
                      <a:cxn ang="0">
                        <a:pos x="104" y="21"/>
                      </a:cxn>
                      <a:cxn ang="0">
                        <a:pos x="112" y="23"/>
                      </a:cxn>
                      <a:cxn ang="0">
                        <a:pos x="120" y="28"/>
                      </a:cxn>
                      <a:cxn ang="0">
                        <a:pos x="128" y="29"/>
                      </a:cxn>
                      <a:cxn ang="0">
                        <a:pos x="136" y="33"/>
                      </a:cxn>
                      <a:cxn ang="0">
                        <a:pos x="144" y="33"/>
                      </a:cxn>
                      <a:cxn ang="0">
                        <a:pos x="146" y="34"/>
                      </a:cxn>
                      <a:cxn ang="0">
                        <a:pos x="152" y="31"/>
                      </a:cxn>
                      <a:cxn ang="0">
                        <a:pos x="164" y="28"/>
                      </a:cxn>
                      <a:cxn ang="0">
                        <a:pos x="168" y="24"/>
                      </a:cxn>
                      <a:cxn ang="0">
                        <a:pos x="168" y="21"/>
                      </a:cxn>
                      <a:cxn ang="0">
                        <a:pos x="168" y="16"/>
                      </a:cxn>
                      <a:cxn ang="0">
                        <a:pos x="167" y="16"/>
                      </a:cxn>
                      <a:cxn ang="0">
                        <a:pos x="164" y="16"/>
                      </a:cxn>
                      <a:cxn ang="0">
                        <a:pos x="161" y="15"/>
                      </a:cxn>
                      <a:cxn ang="0">
                        <a:pos x="156" y="15"/>
                      </a:cxn>
                      <a:cxn ang="0">
                        <a:pos x="152" y="16"/>
                      </a:cxn>
                      <a:cxn ang="0">
                        <a:pos x="141" y="21"/>
                      </a:cxn>
                      <a:cxn ang="0">
                        <a:pos x="136" y="20"/>
                      </a:cxn>
                      <a:cxn ang="0">
                        <a:pos x="130" y="17"/>
                      </a:cxn>
                      <a:cxn ang="0">
                        <a:pos x="126" y="11"/>
                      </a:cxn>
                      <a:cxn ang="0">
                        <a:pos x="125" y="10"/>
                      </a:cxn>
                      <a:cxn ang="0">
                        <a:pos x="113" y="10"/>
                      </a:cxn>
                      <a:cxn ang="0">
                        <a:pos x="107" y="2"/>
                      </a:cxn>
                      <a:cxn ang="0">
                        <a:pos x="101" y="1"/>
                      </a:cxn>
                      <a:cxn ang="0">
                        <a:pos x="98" y="0"/>
                      </a:cxn>
                      <a:cxn ang="0">
                        <a:pos x="92" y="1"/>
                      </a:cxn>
                      <a:cxn ang="0">
                        <a:pos x="87" y="4"/>
                      </a:cxn>
                      <a:cxn ang="0">
                        <a:pos x="81" y="2"/>
                      </a:cxn>
                      <a:cxn ang="0">
                        <a:pos x="76" y="7"/>
                      </a:cxn>
                      <a:cxn ang="0">
                        <a:pos x="72" y="13"/>
                      </a:cxn>
                      <a:cxn ang="0">
                        <a:pos x="16" y="13"/>
                      </a:cxn>
                      <a:cxn ang="0">
                        <a:pos x="15" y="13"/>
                      </a:cxn>
                      <a:cxn ang="0">
                        <a:pos x="13" y="17"/>
                      </a:cxn>
                      <a:cxn ang="0">
                        <a:pos x="15" y="21"/>
                      </a:cxn>
                      <a:cxn ang="0">
                        <a:pos x="8" y="20"/>
                      </a:cxn>
                      <a:cxn ang="0">
                        <a:pos x="6" y="21"/>
                      </a:cxn>
                      <a:cxn ang="0">
                        <a:pos x="4" y="26"/>
                      </a:cxn>
                      <a:cxn ang="0">
                        <a:pos x="1" y="28"/>
                      </a:cxn>
                      <a:cxn ang="0">
                        <a:pos x="0" y="34"/>
                      </a:cxn>
                      <a:cxn ang="0">
                        <a:pos x="1" y="44"/>
                      </a:cxn>
                      <a:cxn ang="0">
                        <a:pos x="2" y="45"/>
                      </a:cxn>
                      <a:cxn ang="0">
                        <a:pos x="4" y="44"/>
                      </a:cxn>
                    </a:cxnLst>
                    <a:rect l="0" t="0" r="r" b="b"/>
                    <a:pathLst>
                      <a:path w="168" h="45">
                        <a:moveTo>
                          <a:pt x="4" y="44"/>
                        </a:moveTo>
                        <a:lnTo>
                          <a:pt x="8" y="38"/>
                        </a:lnTo>
                        <a:lnTo>
                          <a:pt x="47" y="34"/>
                        </a:lnTo>
                        <a:lnTo>
                          <a:pt x="55" y="34"/>
                        </a:lnTo>
                        <a:lnTo>
                          <a:pt x="56" y="34"/>
                        </a:lnTo>
                        <a:lnTo>
                          <a:pt x="59" y="27"/>
                        </a:lnTo>
                        <a:lnTo>
                          <a:pt x="64" y="26"/>
                        </a:lnTo>
                        <a:lnTo>
                          <a:pt x="67" y="27"/>
                        </a:lnTo>
                        <a:lnTo>
                          <a:pt x="80" y="26"/>
                        </a:lnTo>
                        <a:lnTo>
                          <a:pt x="88" y="22"/>
                        </a:lnTo>
                        <a:lnTo>
                          <a:pt x="92" y="17"/>
                        </a:lnTo>
                        <a:lnTo>
                          <a:pt x="94" y="16"/>
                        </a:lnTo>
                        <a:lnTo>
                          <a:pt x="101" y="17"/>
                        </a:lnTo>
                        <a:lnTo>
                          <a:pt x="104" y="21"/>
                        </a:lnTo>
                        <a:lnTo>
                          <a:pt x="112" y="23"/>
                        </a:lnTo>
                        <a:lnTo>
                          <a:pt x="120" y="28"/>
                        </a:lnTo>
                        <a:lnTo>
                          <a:pt x="128" y="29"/>
                        </a:lnTo>
                        <a:lnTo>
                          <a:pt x="136" y="33"/>
                        </a:lnTo>
                        <a:lnTo>
                          <a:pt x="144" y="33"/>
                        </a:lnTo>
                        <a:lnTo>
                          <a:pt x="146" y="34"/>
                        </a:lnTo>
                        <a:lnTo>
                          <a:pt x="152" y="31"/>
                        </a:lnTo>
                        <a:lnTo>
                          <a:pt x="164" y="28"/>
                        </a:lnTo>
                        <a:lnTo>
                          <a:pt x="168" y="24"/>
                        </a:lnTo>
                        <a:lnTo>
                          <a:pt x="168" y="21"/>
                        </a:lnTo>
                        <a:lnTo>
                          <a:pt x="168" y="16"/>
                        </a:lnTo>
                        <a:lnTo>
                          <a:pt x="167" y="16"/>
                        </a:lnTo>
                        <a:lnTo>
                          <a:pt x="164" y="16"/>
                        </a:lnTo>
                        <a:lnTo>
                          <a:pt x="161" y="15"/>
                        </a:lnTo>
                        <a:lnTo>
                          <a:pt x="156" y="15"/>
                        </a:lnTo>
                        <a:lnTo>
                          <a:pt x="152" y="16"/>
                        </a:lnTo>
                        <a:lnTo>
                          <a:pt x="141" y="21"/>
                        </a:lnTo>
                        <a:lnTo>
                          <a:pt x="136" y="20"/>
                        </a:lnTo>
                        <a:lnTo>
                          <a:pt x="130" y="17"/>
                        </a:lnTo>
                        <a:lnTo>
                          <a:pt x="126" y="11"/>
                        </a:lnTo>
                        <a:lnTo>
                          <a:pt x="125" y="10"/>
                        </a:lnTo>
                        <a:lnTo>
                          <a:pt x="113" y="10"/>
                        </a:lnTo>
                        <a:lnTo>
                          <a:pt x="107" y="2"/>
                        </a:lnTo>
                        <a:lnTo>
                          <a:pt x="101" y="1"/>
                        </a:lnTo>
                        <a:lnTo>
                          <a:pt x="98" y="0"/>
                        </a:lnTo>
                        <a:lnTo>
                          <a:pt x="92" y="1"/>
                        </a:lnTo>
                        <a:lnTo>
                          <a:pt x="87" y="4"/>
                        </a:lnTo>
                        <a:lnTo>
                          <a:pt x="81" y="2"/>
                        </a:lnTo>
                        <a:lnTo>
                          <a:pt x="76" y="7"/>
                        </a:lnTo>
                        <a:lnTo>
                          <a:pt x="72" y="13"/>
                        </a:lnTo>
                        <a:lnTo>
                          <a:pt x="16" y="13"/>
                        </a:lnTo>
                        <a:lnTo>
                          <a:pt x="15" y="13"/>
                        </a:lnTo>
                        <a:lnTo>
                          <a:pt x="13" y="17"/>
                        </a:lnTo>
                        <a:lnTo>
                          <a:pt x="15" y="21"/>
                        </a:lnTo>
                        <a:lnTo>
                          <a:pt x="8" y="20"/>
                        </a:lnTo>
                        <a:lnTo>
                          <a:pt x="6" y="21"/>
                        </a:lnTo>
                        <a:lnTo>
                          <a:pt x="4" y="26"/>
                        </a:lnTo>
                        <a:lnTo>
                          <a:pt x="1" y="28"/>
                        </a:lnTo>
                        <a:lnTo>
                          <a:pt x="0" y="34"/>
                        </a:lnTo>
                        <a:lnTo>
                          <a:pt x="1" y="44"/>
                        </a:lnTo>
                        <a:lnTo>
                          <a:pt x="2" y="45"/>
                        </a:lnTo>
                        <a:lnTo>
                          <a:pt x="4" y="4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23" name="Freeform 38"/>
                  <p:cNvSpPr>
                    <a:spLocks noChangeAspect="1"/>
                  </p:cNvSpPr>
                  <p:nvPr/>
                </p:nvSpPr>
                <p:spPr bwMode="gray">
                  <a:xfrm>
                    <a:off x="4468018" y="3470622"/>
                    <a:ext cx="55563" cy="30163"/>
                  </a:xfrm>
                  <a:custGeom>
                    <a:avLst/>
                    <a:gdLst/>
                    <a:ahLst/>
                    <a:cxnLst>
                      <a:cxn ang="0">
                        <a:pos x="169" y="0"/>
                      </a:cxn>
                      <a:cxn ang="0">
                        <a:pos x="169" y="7"/>
                      </a:cxn>
                      <a:cxn ang="0">
                        <a:pos x="173" y="14"/>
                      </a:cxn>
                      <a:cxn ang="0">
                        <a:pos x="173" y="18"/>
                      </a:cxn>
                      <a:cxn ang="0">
                        <a:pos x="170" y="24"/>
                      </a:cxn>
                      <a:cxn ang="0">
                        <a:pos x="168" y="25"/>
                      </a:cxn>
                      <a:cxn ang="0">
                        <a:pos x="162" y="25"/>
                      </a:cxn>
                      <a:cxn ang="0">
                        <a:pos x="160" y="27"/>
                      </a:cxn>
                      <a:cxn ang="0">
                        <a:pos x="158" y="30"/>
                      </a:cxn>
                      <a:cxn ang="0">
                        <a:pos x="164" y="34"/>
                      </a:cxn>
                      <a:cxn ang="0">
                        <a:pos x="167" y="39"/>
                      </a:cxn>
                      <a:cxn ang="0">
                        <a:pos x="168" y="57"/>
                      </a:cxn>
                      <a:cxn ang="0">
                        <a:pos x="162" y="57"/>
                      </a:cxn>
                      <a:cxn ang="0">
                        <a:pos x="158" y="60"/>
                      </a:cxn>
                      <a:cxn ang="0">
                        <a:pos x="138" y="60"/>
                      </a:cxn>
                      <a:cxn ang="0">
                        <a:pos x="121" y="67"/>
                      </a:cxn>
                      <a:cxn ang="0">
                        <a:pos x="114" y="73"/>
                      </a:cxn>
                      <a:cxn ang="0">
                        <a:pos x="110" y="81"/>
                      </a:cxn>
                      <a:cxn ang="0">
                        <a:pos x="106" y="89"/>
                      </a:cxn>
                      <a:cxn ang="0">
                        <a:pos x="104" y="93"/>
                      </a:cxn>
                      <a:cxn ang="0">
                        <a:pos x="99" y="97"/>
                      </a:cxn>
                      <a:cxn ang="0">
                        <a:pos x="93" y="99"/>
                      </a:cxn>
                      <a:cxn ang="0">
                        <a:pos x="93" y="95"/>
                      </a:cxn>
                      <a:cxn ang="0">
                        <a:pos x="94" y="93"/>
                      </a:cxn>
                      <a:cxn ang="0">
                        <a:pos x="86" y="94"/>
                      </a:cxn>
                      <a:cxn ang="0">
                        <a:pos x="81" y="93"/>
                      </a:cxn>
                      <a:cxn ang="0">
                        <a:pos x="76" y="87"/>
                      </a:cxn>
                      <a:cxn ang="0">
                        <a:pos x="74" y="79"/>
                      </a:cxn>
                      <a:cxn ang="0">
                        <a:pos x="77" y="70"/>
                      </a:cxn>
                      <a:cxn ang="0">
                        <a:pos x="72" y="58"/>
                      </a:cxn>
                      <a:cxn ang="0">
                        <a:pos x="79" y="54"/>
                      </a:cxn>
                      <a:cxn ang="0">
                        <a:pos x="84" y="51"/>
                      </a:cxn>
                      <a:cxn ang="0">
                        <a:pos x="103" y="50"/>
                      </a:cxn>
                      <a:cxn ang="0">
                        <a:pos x="104" y="45"/>
                      </a:cxn>
                      <a:cxn ang="0">
                        <a:pos x="81" y="47"/>
                      </a:cxn>
                      <a:cxn ang="0">
                        <a:pos x="72" y="50"/>
                      </a:cxn>
                      <a:cxn ang="0">
                        <a:pos x="59" y="57"/>
                      </a:cxn>
                      <a:cxn ang="0">
                        <a:pos x="51" y="58"/>
                      </a:cxn>
                      <a:cxn ang="0">
                        <a:pos x="47" y="57"/>
                      </a:cxn>
                      <a:cxn ang="0">
                        <a:pos x="46" y="49"/>
                      </a:cxn>
                      <a:cxn ang="0">
                        <a:pos x="40" y="50"/>
                      </a:cxn>
                      <a:cxn ang="0">
                        <a:pos x="30" y="47"/>
                      </a:cxn>
                      <a:cxn ang="0">
                        <a:pos x="27" y="43"/>
                      </a:cxn>
                      <a:cxn ang="0">
                        <a:pos x="25" y="34"/>
                      </a:cxn>
                      <a:cxn ang="0">
                        <a:pos x="4" y="28"/>
                      </a:cxn>
                      <a:cxn ang="0">
                        <a:pos x="0" y="20"/>
                      </a:cxn>
                      <a:cxn ang="0">
                        <a:pos x="2" y="17"/>
                      </a:cxn>
                      <a:cxn ang="0">
                        <a:pos x="3" y="19"/>
                      </a:cxn>
                      <a:cxn ang="0">
                        <a:pos x="7" y="20"/>
                      </a:cxn>
                      <a:cxn ang="0">
                        <a:pos x="14" y="20"/>
                      </a:cxn>
                      <a:cxn ang="0">
                        <a:pos x="25" y="15"/>
                      </a:cxn>
                      <a:cxn ang="0">
                        <a:pos x="29" y="13"/>
                      </a:cxn>
                      <a:cxn ang="0">
                        <a:pos x="59" y="14"/>
                      </a:cxn>
                      <a:cxn ang="0">
                        <a:pos x="68" y="12"/>
                      </a:cxn>
                      <a:cxn ang="0">
                        <a:pos x="79" y="7"/>
                      </a:cxn>
                      <a:cxn ang="0">
                        <a:pos x="92" y="1"/>
                      </a:cxn>
                      <a:cxn ang="0">
                        <a:pos x="116" y="1"/>
                      </a:cxn>
                      <a:cxn ang="0">
                        <a:pos x="119" y="0"/>
                      </a:cxn>
                      <a:cxn ang="0">
                        <a:pos x="169" y="0"/>
                      </a:cxn>
                    </a:cxnLst>
                    <a:rect l="0" t="0" r="r" b="b"/>
                    <a:pathLst>
                      <a:path w="173" h="99">
                        <a:moveTo>
                          <a:pt x="169" y="0"/>
                        </a:moveTo>
                        <a:lnTo>
                          <a:pt x="169" y="7"/>
                        </a:lnTo>
                        <a:lnTo>
                          <a:pt x="173" y="14"/>
                        </a:lnTo>
                        <a:lnTo>
                          <a:pt x="173" y="18"/>
                        </a:lnTo>
                        <a:lnTo>
                          <a:pt x="170" y="24"/>
                        </a:lnTo>
                        <a:lnTo>
                          <a:pt x="168" y="25"/>
                        </a:lnTo>
                        <a:lnTo>
                          <a:pt x="162" y="25"/>
                        </a:lnTo>
                        <a:lnTo>
                          <a:pt x="160" y="27"/>
                        </a:lnTo>
                        <a:lnTo>
                          <a:pt x="158" y="30"/>
                        </a:lnTo>
                        <a:lnTo>
                          <a:pt x="164" y="34"/>
                        </a:lnTo>
                        <a:lnTo>
                          <a:pt x="167" y="39"/>
                        </a:lnTo>
                        <a:lnTo>
                          <a:pt x="168" y="57"/>
                        </a:lnTo>
                        <a:lnTo>
                          <a:pt x="162" y="57"/>
                        </a:lnTo>
                        <a:lnTo>
                          <a:pt x="158" y="60"/>
                        </a:lnTo>
                        <a:lnTo>
                          <a:pt x="138" y="60"/>
                        </a:lnTo>
                        <a:lnTo>
                          <a:pt x="121" y="67"/>
                        </a:lnTo>
                        <a:lnTo>
                          <a:pt x="114" y="73"/>
                        </a:lnTo>
                        <a:lnTo>
                          <a:pt x="110" y="81"/>
                        </a:lnTo>
                        <a:lnTo>
                          <a:pt x="106" y="89"/>
                        </a:lnTo>
                        <a:lnTo>
                          <a:pt x="104" y="93"/>
                        </a:lnTo>
                        <a:lnTo>
                          <a:pt x="99" y="97"/>
                        </a:lnTo>
                        <a:lnTo>
                          <a:pt x="93" y="99"/>
                        </a:lnTo>
                        <a:lnTo>
                          <a:pt x="93" y="95"/>
                        </a:lnTo>
                        <a:lnTo>
                          <a:pt x="94" y="93"/>
                        </a:lnTo>
                        <a:lnTo>
                          <a:pt x="86" y="94"/>
                        </a:lnTo>
                        <a:lnTo>
                          <a:pt x="81" y="93"/>
                        </a:lnTo>
                        <a:lnTo>
                          <a:pt x="76" y="87"/>
                        </a:lnTo>
                        <a:lnTo>
                          <a:pt x="74" y="79"/>
                        </a:lnTo>
                        <a:lnTo>
                          <a:pt x="77" y="70"/>
                        </a:lnTo>
                        <a:lnTo>
                          <a:pt x="72" y="58"/>
                        </a:lnTo>
                        <a:lnTo>
                          <a:pt x="79" y="54"/>
                        </a:lnTo>
                        <a:lnTo>
                          <a:pt x="84" y="51"/>
                        </a:lnTo>
                        <a:lnTo>
                          <a:pt x="103" y="50"/>
                        </a:lnTo>
                        <a:lnTo>
                          <a:pt x="104" y="45"/>
                        </a:lnTo>
                        <a:lnTo>
                          <a:pt x="81" y="47"/>
                        </a:lnTo>
                        <a:lnTo>
                          <a:pt x="72" y="50"/>
                        </a:lnTo>
                        <a:lnTo>
                          <a:pt x="59" y="57"/>
                        </a:lnTo>
                        <a:lnTo>
                          <a:pt x="51" y="58"/>
                        </a:lnTo>
                        <a:lnTo>
                          <a:pt x="47" y="57"/>
                        </a:lnTo>
                        <a:lnTo>
                          <a:pt x="46" y="49"/>
                        </a:lnTo>
                        <a:lnTo>
                          <a:pt x="40" y="50"/>
                        </a:lnTo>
                        <a:lnTo>
                          <a:pt x="30" y="47"/>
                        </a:lnTo>
                        <a:lnTo>
                          <a:pt x="27" y="43"/>
                        </a:lnTo>
                        <a:lnTo>
                          <a:pt x="25" y="34"/>
                        </a:lnTo>
                        <a:lnTo>
                          <a:pt x="4" y="28"/>
                        </a:lnTo>
                        <a:lnTo>
                          <a:pt x="0" y="20"/>
                        </a:lnTo>
                        <a:lnTo>
                          <a:pt x="2" y="17"/>
                        </a:lnTo>
                        <a:lnTo>
                          <a:pt x="3" y="19"/>
                        </a:lnTo>
                        <a:lnTo>
                          <a:pt x="7" y="20"/>
                        </a:lnTo>
                        <a:lnTo>
                          <a:pt x="14" y="20"/>
                        </a:lnTo>
                        <a:lnTo>
                          <a:pt x="25" y="15"/>
                        </a:lnTo>
                        <a:lnTo>
                          <a:pt x="29" y="13"/>
                        </a:lnTo>
                        <a:lnTo>
                          <a:pt x="59" y="14"/>
                        </a:lnTo>
                        <a:lnTo>
                          <a:pt x="68" y="12"/>
                        </a:lnTo>
                        <a:lnTo>
                          <a:pt x="79" y="7"/>
                        </a:lnTo>
                        <a:lnTo>
                          <a:pt x="92" y="1"/>
                        </a:lnTo>
                        <a:lnTo>
                          <a:pt x="116" y="1"/>
                        </a:lnTo>
                        <a:lnTo>
                          <a:pt x="119" y="0"/>
                        </a:lnTo>
                        <a:lnTo>
                          <a:pt x="169"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24" name="Freeform 39"/>
                  <p:cNvSpPr>
                    <a:spLocks noChangeAspect="1"/>
                  </p:cNvSpPr>
                  <p:nvPr/>
                </p:nvSpPr>
                <p:spPr bwMode="gray">
                  <a:xfrm>
                    <a:off x="4560093" y="3543647"/>
                    <a:ext cx="71438" cy="73025"/>
                  </a:xfrm>
                  <a:custGeom>
                    <a:avLst/>
                    <a:gdLst/>
                    <a:ahLst/>
                    <a:cxnLst>
                      <a:cxn ang="0">
                        <a:pos x="4" y="86"/>
                      </a:cxn>
                      <a:cxn ang="0">
                        <a:pos x="10" y="77"/>
                      </a:cxn>
                      <a:cxn ang="0">
                        <a:pos x="13" y="71"/>
                      </a:cxn>
                      <a:cxn ang="0">
                        <a:pos x="19" y="68"/>
                      </a:cxn>
                      <a:cxn ang="0">
                        <a:pos x="31" y="57"/>
                      </a:cxn>
                      <a:cxn ang="0">
                        <a:pos x="41" y="49"/>
                      </a:cxn>
                      <a:cxn ang="0">
                        <a:pos x="47" y="44"/>
                      </a:cxn>
                      <a:cxn ang="0">
                        <a:pos x="51" y="27"/>
                      </a:cxn>
                      <a:cxn ang="0">
                        <a:pos x="58" y="19"/>
                      </a:cxn>
                      <a:cxn ang="0">
                        <a:pos x="68" y="17"/>
                      </a:cxn>
                      <a:cxn ang="0">
                        <a:pos x="65" y="8"/>
                      </a:cxn>
                      <a:cxn ang="0">
                        <a:pos x="71" y="2"/>
                      </a:cxn>
                      <a:cxn ang="0">
                        <a:pos x="79" y="1"/>
                      </a:cxn>
                      <a:cxn ang="0">
                        <a:pos x="86" y="6"/>
                      </a:cxn>
                      <a:cxn ang="0">
                        <a:pos x="97" y="1"/>
                      </a:cxn>
                      <a:cxn ang="0">
                        <a:pos x="100" y="3"/>
                      </a:cxn>
                      <a:cxn ang="0">
                        <a:pos x="110" y="12"/>
                      </a:cxn>
                      <a:cxn ang="0">
                        <a:pos x="114" y="25"/>
                      </a:cxn>
                      <a:cxn ang="0">
                        <a:pos x="118" y="41"/>
                      </a:cxn>
                      <a:cxn ang="0">
                        <a:pos x="114" y="60"/>
                      </a:cxn>
                      <a:cxn ang="0">
                        <a:pos x="110" y="65"/>
                      </a:cxn>
                      <a:cxn ang="0">
                        <a:pos x="116" y="66"/>
                      </a:cxn>
                      <a:cxn ang="0">
                        <a:pos x="122" y="64"/>
                      </a:cxn>
                      <a:cxn ang="0">
                        <a:pos x="132" y="75"/>
                      </a:cxn>
                      <a:cxn ang="0">
                        <a:pos x="139" y="71"/>
                      </a:cxn>
                      <a:cxn ang="0">
                        <a:pos x="148" y="66"/>
                      </a:cxn>
                      <a:cxn ang="0">
                        <a:pos x="153" y="51"/>
                      </a:cxn>
                      <a:cxn ang="0">
                        <a:pos x="162" y="50"/>
                      </a:cxn>
                      <a:cxn ang="0">
                        <a:pos x="167" y="61"/>
                      </a:cxn>
                      <a:cxn ang="0">
                        <a:pos x="171" y="71"/>
                      </a:cxn>
                      <a:cxn ang="0">
                        <a:pos x="173" y="76"/>
                      </a:cxn>
                      <a:cxn ang="0">
                        <a:pos x="175" y="95"/>
                      </a:cxn>
                      <a:cxn ang="0">
                        <a:pos x="165" y="105"/>
                      </a:cxn>
                      <a:cxn ang="0">
                        <a:pos x="161" y="113"/>
                      </a:cxn>
                      <a:cxn ang="0">
                        <a:pos x="165" y="115"/>
                      </a:cxn>
                      <a:cxn ang="0">
                        <a:pos x="170" y="116"/>
                      </a:cxn>
                      <a:cxn ang="0">
                        <a:pos x="176" y="118"/>
                      </a:cxn>
                      <a:cxn ang="0">
                        <a:pos x="193" y="123"/>
                      </a:cxn>
                      <a:cxn ang="0">
                        <a:pos x="199" y="130"/>
                      </a:cxn>
                      <a:cxn ang="0">
                        <a:pos x="202" y="135"/>
                      </a:cxn>
                      <a:cxn ang="0">
                        <a:pos x="207" y="143"/>
                      </a:cxn>
                      <a:cxn ang="0">
                        <a:pos x="218" y="150"/>
                      </a:cxn>
                      <a:cxn ang="0">
                        <a:pos x="224" y="153"/>
                      </a:cxn>
                      <a:cxn ang="0">
                        <a:pos x="227" y="164"/>
                      </a:cxn>
                      <a:cxn ang="0">
                        <a:pos x="227" y="177"/>
                      </a:cxn>
                      <a:cxn ang="0">
                        <a:pos x="223" y="178"/>
                      </a:cxn>
                      <a:cxn ang="0">
                        <a:pos x="221" y="189"/>
                      </a:cxn>
                      <a:cxn ang="0">
                        <a:pos x="218" y="191"/>
                      </a:cxn>
                      <a:cxn ang="0">
                        <a:pos x="216" y="201"/>
                      </a:cxn>
                      <a:cxn ang="0">
                        <a:pos x="196" y="224"/>
                      </a:cxn>
                      <a:cxn ang="0">
                        <a:pos x="186" y="217"/>
                      </a:cxn>
                      <a:cxn ang="0">
                        <a:pos x="169" y="215"/>
                      </a:cxn>
                      <a:cxn ang="0">
                        <a:pos x="154" y="206"/>
                      </a:cxn>
                      <a:cxn ang="0">
                        <a:pos x="133" y="193"/>
                      </a:cxn>
                      <a:cxn ang="0">
                        <a:pos x="105" y="169"/>
                      </a:cxn>
                      <a:cxn ang="0">
                        <a:pos x="64" y="135"/>
                      </a:cxn>
                      <a:cxn ang="0">
                        <a:pos x="49" y="129"/>
                      </a:cxn>
                      <a:cxn ang="0">
                        <a:pos x="28" y="109"/>
                      </a:cxn>
                      <a:cxn ang="0">
                        <a:pos x="16" y="103"/>
                      </a:cxn>
                      <a:cxn ang="0">
                        <a:pos x="15" y="95"/>
                      </a:cxn>
                      <a:cxn ang="0">
                        <a:pos x="3" y="88"/>
                      </a:cxn>
                      <a:cxn ang="0">
                        <a:pos x="3" y="87"/>
                      </a:cxn>
                    </a:cxnLst>
                    <a:rect l="0" t="0" r="r" b="b"/>
                    <a:pathLst>
                      <a:path w="227" h="228">
                        <a:moveTo>
                          <a:pt x="3" y="86"/>
                        </a:moveTo>
                        <a:lnTo>
                          <a:pt x="4" y="86"/>
                        </a:lnTo>
                        <a:lnTo>
                          <a:pt x="9" y="83"/>
                        </a:lnTo>
                        <a:lnTo>
                          <a:pt x="10" y="77"/>
                        </a:lnTo>
                        <a:lnTo>
                          <a:pt x="13" y="76"/>
                        </a:lnTo>
                        <a:lnTo>
                          <a:pt x="13" y="71"/>
                        </a:lnTo>
                        <a:lnTo>
                          <a:pt x="14" y="68"/>
                        </a:lnTo>
                        <a:lnTo>
                          <a:pt x="19" y="68"/>
                        </a:lnTo>
                        <a:lnTo>
                          <a:pt x="22" y="66"/>
                        </a:lnTo>
                        <a:lnTo>
                          <a:pt x="31" y="57"/>
                        </a:lnTo>
                        <a:lnTo>
                          <a:pt x="37" y="56"/>
                        </a:lnTo>
                        <a:lnTo>
                          <a:pt x="41" y="49"/>
                        </a:lnTo>
                        <a:lnTo>
                          <a:pt x="44" y="49"/>
                        </a:lnTo>
                        <a:lnTo>
                          <a:pt x="47" y="44"/>
                        </a:lnTo>
                        <a:lnTo>
                          <a:pt x="51" y="43"/>
                        </a:lnTo>
                        <a:lnTo>
                          <a:pt x="51" y="27"/>
                        </a:lnTo>
                        <a:lnTo>
                          <a:pt x="53" y="25"/>
                        </a:lnTo>
                        <a:lnTo>
                          <a:pt x="58" y="19"/>
                        </a:lnTo>
                        <a:lnTo>
                          <a:pt x="68" y="18"/>
                        </a:lnTo>
                        <a:lnTo>
                          <a:pt x="68" y="17"/>
                        </a:lnTo>
                        <a:lnTo>
                          <a:pt x="64" y="13"/>
                        </a:lnTo>
                        <a:lnTo>
                          <a:pt x="65" y="8"/>
                        </a:lnTo>
                        <a:lnTo>
                          <a:pt x="69" y="8"/>
                        </a:lnTo>
                        <a:lnTo>
                          <a:pt x="71" y="2"/>
                        </a:lnTo>
                        <a:lnTo>
                          <a:pt x="75" y="0"/>
                        </a:lnTo>
                        <a:lnTo>
                          <a:pt x="79" y="1"/>
                        </a:lnTo>
                        <a:lnTo>
                          <a:pt x="85" y="6"/>
                        </a:lnTo>
                        <a:lnTo>
                          <a:pt x="86" y="6"/>
                        </a:lnTo>
                        <a:lnTo>
                          <a:pt x="89" y="3"/>
                        </a:lnTo>
                        <a:lnTo>
                          <a:pt x="97" y="1"/>
                        </a:lnTo>
                        <a:lnTo>
                          <a:pt x="100" y="2"/>
                        </a:lnTo>
                        <a:lnTo>
                          <a:pt x="100" y="3"/>
                        </a:lnTo>
                        <a:lnTo>
                          <a:pt x="102" y="7"/>
                        </a:lnTo>
                        <a:lnTo>
                          <a:pt x="110" y="12"/>
                        </a:lnTo>
                        <a:lnTo>
                          <a:pt x="110" y="19"/>
                        </a:lnTo>
                        <a:lnTo>
                          <a:pt x="114" y="25"/>
                        </a:lnTo>
                        <a:lnTo>
                          <a:pt x="116" y="39"/>
                        </a:lnTo>
                        <a:lnTo>
                          <a:pt x="118" y="41"/>
                        </a:lnTo>
                        <a:lnTo>
                          <a:pt x="117" y="56"/>
                        </a:lnTo>
                        <a:lnTo>
                          <a:pt x="114" y="60"/>
                        </a:lnTo>
                        <a:lnTo>
                          <a:pt x="111" y="62"/>
                        </a:lnTo>
                        <a:lnTo>
                          <a:pt x="110" y="65"/>
                        </a:lnTo>
                        <a:lnTo>
                          <a:pt x="111" y="66"/>
                        </a:lnTo>
                        <a:lnTo>
                          <a:pt x="116" y="66"/>
                        </a:lnTo>
                        <a:lnTo>
                          <a:pt x="119" y="62"/>
                        </a:lnTo>
                        <a:lnTo>
                          <a:pt x="122" y="64"/>
                        </a:lnTo>
                        <a:lnTo>
                          <a:pt x="127" y="67"/>
                        </a:lnTo>
                        <a:lnTo>
                          <a:pt x="132" y="75"/>
                        </a:lnTo>
                        <a:lnTo>
                          <a:pt x="137" y="73"/>
                        </a:lnTo>
                        <a:lnTo>
                          <a:pt x="139" y="71"/>
                        </a:lnTo>
                        <a:lnTo>
                          <a:pt x="146" y="70"/>
                        </a:lnTo>
                        <a:lnTo>
                          <a:pt x="148" y="66"/>
                        </a:lnTo>
                        <a:lnTo>
                          <a:pt x="153" y="60"/>
                        </a:lnTo>
                        <a:lnTo>
                          <a:pt x="153" y="51"/>
                        </a:lnTo>
                        <a:lnTo>
                          <a:pt x="156" y="49"/>
                        </a:lnTo>
                        <a:lnTo>
                          <a:pt x="162" y="50"/>
                        </a:lnTo>
                        <a:lnTo>
                          <a:pt x="166" y="56"/>
                        </a:lnTo>
                        <a:lnTo>
                          <a:pt x="167" y="61"/>
                        </a:lnTo>
                        <a:lnTo>
                          <a:pt x="169" y="70"/>
                        </a:lnTo>
                        <a:lnTo>
                          <a:pt x="171" y="71"/>
                        </a:lnTo>
                        <a:lnTo>
                          <a:pt x="173" y="75"/>
                        </a:lnTo>
                        <a:lnTo>
                          <a:pt x="173" y="76"/>
                        </a:lnTo>
                        <a:lnTo>
                          <a:pt x="178" y="80"/>
                        </a:lnTo>
                        <a:lnTo>
                          <a:pt x="175" y="95"/>
                        </a:lnTo>
                        <a:lnTo>
                          <a:pt x="173" y="98"/>
                        </a:lnTo>
                        <a:lnTo>
                          <a:pt x="165" y="105"/>
                        </a:lnTo>
                        <a:lnTo>
                          <a:pt x="161" y="111"/>
                        </a:lnTo>
                        <a:lnTo>
                          <a:pt x="161" y="113"/>
                        </a:lnTo>
                        <a:lnTo>
                          <a:pt x="164" y="113"/>
                        </a:lnTo>
                        <a:lnTo>
                          <a:pt x="165" y="115"/>
                        </a:lnTo>
                        <a:lnTo>
                          <a:pt x="169" y="114"/>
                        </a:lnTo>
                        <a:lnTo>
                          <a:pt x="170" y="116"/>
                        </a:lnTo>
                        <a:lnTo>
                          <a:pt x="172" y="118"/>
                        </a:lnTo>
                        <a:lnTo>
                          <a:pt x="176" y="118"/>
                        </a:lnTo>
                        <a:lnTo>
                          <a:pt x="183" y="123"/>
                        </a:lnTo>
                        <a:lnTo>
                          <a:pt x="193" y="123"/>
                        </a:lnTo>
                        <a:lnTo>
                          <a:pt x="196" y="123"/>
                        </a:lnTo>
                        <a:lnTo>
                          <a:pt x="199" y="130"/>
                        </a:lnTo>
                        <a:lnTo>
                          <a:pt x="199" y="134"/>
                        </a:lnTo>
                        <a:lnTo>
                          <a:pt x="202" y="135"/>
                        </a:lnTo>
                        <a:lnTo>
                          <a:pt x="205" y="140"/>
                        </a:lnTo>
                        <a:lnTo>
                          <a:pt x="207" y="143"/>
                        </a:lnTo>
                        <a:lnTo>
                          <a:pt x="213" y="145"/>
                        </a:lnTo>
                        <a:lnTo>
                          <a:pt x="218" y="150"/>
                        </a:lnTo>
                        <a:lnTo>
                          <a:pt x="224" y="148"/>
                        </a:lnTo>
                        <a:lnTo>
                          <a:pt x="224" y="153"/>
                        </a:lnTo>
                        <a:lnTo>
                          <a:pt x="226" y="158"/>
                        </a:lnTo>
                        <a:lnTo>
                          <a:pt x="227" y="164"/>
                        </a:lnTo>
                        <a:lnTo>
                          <a:pt x="225" y="172"/>
                        </a:lnTo>
                        <a:lnTo>
                          <a:pt x="227" y="177"/>
                        </a:lnTo>
                        <a:lnTo>
                          <a:pt x="227" y="178"/>
                        </a:lnTo>
                        <a:lnTo>
                          <a:pt x="223" y="178"/>
                        </a:lnTo>
                        <a:lnTo>
                          <a:pt x="221" y="181"/>
                        </a:lnTo>
                        <a:lnTo>
                          <a:pt x="221" y="189"/>
                        </a:lnTo>
                        <a:lnTo>
                          <a:pt x="218" y="189"/>
                        </a:lnTo>
                        <a:lnTo>
                          <a:pt x="218" y="191"/>
                        </a:lnTo>
                        <a:lnTo>
                          <a:pt x="218" y="196"/>
                        </a:lnTo>
                        <a:lnTo>
                          <a:pt x="216" y="201"/>
                        </a:lnTo>
                        <a:lnTo>
                          <a:pt x="218" y="228"/>
                        </a:lnTo>
                        <a:lnTo>
                          <a:pt x="196" y="224"/>
                        </a:lnTo>
                        <a:lnTo>
                          <a:pt x="189" y="220"/>
                        </a:lnTo>
                        <a:lnTo>
                          <a:pt x="186" y="217"/>
                        </a:lnTo>
                        <a:lnTo>
                          <a:pt x="180" y="217"/>
                        </a:lnTo>
                        <a:lnTo>
                          <a:pt x="169" y="215"/>
                        </a:lnTo>
                        <a:lnTo>
                          <a:pt x="160" y="210"/>
                        </a:lnTo>
                        <a:lnTo>
                          <a:pt x="154" y="206"/>
                        </a:lnTo>
                        <a:lnTo>
                          <a:pt x="144" y="201"/>
                        </a:lnTo>
                        <a:lnTo>
                          <a:pt x="133" y="193"/>
                        </a:lnTo>
                        <a:lnTo>
                          <a:pt x="119" y="188"/>
                        </a:lnTo>
                        <a:lnTo>
                          <a:pt x="105" y="169"/>
                        </a:lnTo>
                        <a:lnTo>
                          <a:pt x="69" y="141"/>
                        </a:lnTo>
                        <a:lnTo>
                          <a:pt x="64" y="135"/>
                        </a:lnTo>
                        <a:lnTo>
                          <a:pt x="59" y="131"/>
                        </a:lnTo>
                        <a:lnTo>
                          <a:pt x="49" y="129"/>
                        </a:lnTo>
                        <a:lnTo>
                          <a:pt x="36" y="123"/>
                        </a:lnTo>
                        <a:lnTo>
                          <a:pt x="28" y="109"/>
                        </a:lnTo>
                        <a:lnTo>
                          <a:pt x="19" y="105"/>
                        </a:lnTo>
                        <a:lnTo>
                          <a:pt x="16" y="103"/>
                        </a:lnTo>
                        <a:lnTo>
                          <a:pt x="16" y="98"/>
                        </a:lnTo>
                        <a:lnTo>
                          <a:pt x="15" y="95"/>
                        </a:lnTo>
                        <a:lnTo>
                          <a:pt x="4" y="92"/>
                        </a:lnTo>
                        <a:lnTo>
                          <a:pt x="3" y="88"/>
                        </a:lnTo>
                        <a:lnTo>
                          <a:pt x="0" y="88"/>
                        </a:lnTo>
                        <a:lnTo>
                          <a:pt x="3" y="87"/>
                        </a:lnTo>
                        <a:lnTo>
                          <a:pt x="3" y="86"/>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25" name="Freeform 40"/>
                  <p:cNvSpPr>
                    <a:spLocks noChangeAspect="1"/>
                  </p:cNvSpPr>
                  <p:nvPr/>
                </p:nvSpPr>
                <p:spPr bwMode="gray">
                  <a:xfrm>
                    <a:off x="4806156" y="3449984"/>
                    <a:ext cx="204788" cy="169863"/>
                  </a:xfrm>
                  <a:custGeom>
                    <a:avLst/>
                    <a:gdLst/>
                    <a:ahLst/>
                    <a:cxnLst>
                      <a:cxn ang="0">
                        <a:pos x="48" y="85"/>
                      </a:cxn>
                      <a:cxn ang="0">
                        <a:pos x="55" y="67"/>
                      </a:cxn>
                      <a:cxn ang="0">
                        <a:pos x="75" y="43"/>
                      </a:cxn>
                      <a:cxn ang="0">
                        <a:pos x="96" y="9"/>
                      </a:cxn>
                      <a:cxn ang="0">
                        <a:pos x="139" y="3"/>
                      </a:cxn>
                      <a:cxn ang="0">
                        <a:pos x="199" y="20"/>
                      </a:cxn>
                      <a:cxn ang="0">
                        <a:pos x="233" y="48"/>
                      </a:cxn>
                      <a:cxn ang="0">
                        <a:pos x="264" y="30"/>
                      </a:cxn>
                      <a:cxn ang="0">
                        <a:pos x="303" y="37"/>
                      </a:cxn>
                      <a:cxn ang="0">
                        <a:pos x="362" y="58"/>
                      </a:cxn>
                      <a:cxn ang="0">
                        <a:pos x="406" y="32"/>
                      </a:cxn>
                      <a:cxn ang="0">
                        <a:pos x="459" y="30"/>
                      </a:cxn>
                      <a:cxn ang="0">
                        <a:pos x="496" y="26"/>
                      </a:cxn>
                      <a:cxn ang="0">
                        <a:pos x="517" y="36"/>
                      </a:cxn>
                      <a:cxn ang="0">
                        <a:pos x="544" y="22"/>
                      </a:cxn>
                      <a:cxn ang="0">
                        <a:pos x="558" y="15"/>
                      </a:cxn>
                      <a:cxn ang="0">
                        <a:pos x="571" y="3"/>
                      </a:cxn>
                      <a:cxn ang="0">
                        <a:pos x="581" y="20"/>
                      </a:cxn>
                      <a:cxn ang="0">
                        <a:pos x="604" y="43"/>
                      </a:cxn>
                      <a:cxn ang="0">
                        <a:pos x="624" y="76"/>
                      </a:cxn>
                      <a:cxn ang="0">
                        <a:pos x="639" y="84"/>
                      </a:cxn>
                      <a:cxn ang="0">
                        <a:pos x="642" y="119"/>
                      </a:cxn>
                      <a:cxn ang="0">
                        <a:pos x="604" y="142"/>
                      </a:cxn>
                      <a:cxn ang="0">
                        <a:pos x="587" y="159"/>
                      </a:cxn>
                      <a:cxn ang="0">
                        <a:pos x="567" y="207"/>
                      </a:cxn>
                      <a:cxn ang="0">
                        <a:pos x="554" y="257"/>
                      </a:cxn>
                      <a:cxn ang="0">
                        <a:pos x="549" y="280"/>
                      </a:cxn>
                      <a:cxn ang="0">
                        <a:pos x="517" y="315"/>
                      </a:cxn>
                      <a:cxn ang="0">
                        <a:pos x="501" y="360"/>
                      </a:cxn>
                      <a:cxn ang="0">
                        <a:pos x="478" y="406"/>
                      </a:cxn>
                      <a:cxn ang="0">
                        <a:pos x="447" y="401"/>
                      </a:cxn>
                      <a:cxn ang="0">
                        <a:pos x="440" y="392"/>
                      </a:cxn>
                      <a:cxn ang="0">
                        <a:pos x="392" y="386"/>
                      </a:cxn>
                      <a:cxn ang="0">
                        <a:pos x="371" y="403"/>
                      </a:cxn>
                      <a:cxn ang="0">
                        <a:pos x="344" y="427"/>
                      </a:cxn>
                      <a:cxn ang="0">
                        <a:pos x="330" y="472"/>
                      </a:cxn>
                      <a:cxn ang="0">
                        <a:pos x="313" y="497"/>
                      </a:cxn>
                      <a:cxn ang="0">
                        <a:pos x="304" y="497"/>
                      </a:cxn>
                      <a:cxn ang="0">
                        <a:pos x="276" y="516"/>
                      </a:cxn>
                      <a:cxn ang="0">
                        <a:pos x="237" y="515"/>
                      </a:cxn>
                      <a:cxn ang="0">
                        <a:pos x="227" y="524"/>
                      </a:cxn>
                      <a:cxn ang="0">
                        <a:pos x="216" y="522"/>
                      </a:cxn>
                      <a:cxn ang="0">
                        <a:pos x="193" y="532"/>
                      </a:cxn>
                      <a:cxn ang="0">
                        <a:pos x="180" y="524"/>
                      </a:cxn>
                      <a:cxn ang="0">
                        <a:pos x="151" y="500"/>
                      </a:cxn>
                      <a:cxn ang="0">
                        <a:pos x="151" y="467"/>
                      </a:cxn>
                      <a:cxn ang="0">
                        <a:pos x="136" y="454"/>
                      </a:cxn>
                      <a:cxn ang="0">
                        <a:pos x="126" y="444"/>
                      </a:cxn>
                      <a:cxn ang="0">
                        <a:pos x="96" y="417"/>
                      </a:cxn>
                      <a:cxn ang="0">
                        <a:pos x="5" y="417"/>
                      </a:cxn>
                      <a:cxn ang="0">
                        <a:pos x="1" y="366"/>
                      </a:cxn>
                      <a:cxn ang="0">
                        <a:pos x="6" y="295"/>
                      </a:cxn>
                      <a:cxn ang="0">
                        <a:pos x="23" y="248"/>
                      </a:cxn>
                      <a:cxn ang="0">
                        <a:pos x="49" y="218"/>
                      </a:cxn>
                      <a:cxn ang="0">
                        <a:pos x="53" y="208"/>
                      </a:cxn>
                      <a:cxn ang="0">
                        <a:pos x="48" y="197"/>
                      </a:cxn>
                      <a:cxn ang="0">
                        <a:pos x="58" y="189"/>
                      </a:cxn>
                      <a:cxn ang="0">
                        <a:pos x="55" y="154"/>
                      </a:cxn>
                      <a:cxn ang="0">
                        <a:pos x="43" y="134"/>
                      </a:cxn>
                    </a:cxnLst>
                    <a:rect l="0" t="0" r="r" b="b"/>
                    <a:pathLst>
                      <a:path w="642" h="532">
                        <a:moveTo>
                          <a:pt x="49" y="117"/>
                        </a:moveTo>
                        <a:lnTo>
                          <a:pt x="50" y="110"/>
                        </a:lnTo>
                        <a:lnTo>
                          <a:pt x="48" y="85"/>
                        </a:lnTo>
                        <a:lnTo>
                          <a:pt x="49" y="76"/>
                        </a:lnTo>
                        <a:lnTo>
                          <a:pt x="51" y="72"/>
                        </a:lnTo>
                        <a:lnTo>
                          <a:pt x="55" y="67"/>
                        </a:lnTo>
                        <a:lnTo>
                          <a:pt x="62" y="63"/>
                        </a:lnTo>
                        <a:lnTo>
                          <a:pt x="67" y="57"/>
                        </a:lnTo>
                        <a:lnTo>
                          <a:pt x="75" y="43"/>
                        </a:lnTo>
                        <a:lnTo>
                          <a:pt x="77" y="25"/>
                        </a:lnTo>
                        <a:lnTo>
                          <a:pt x="78" y="21"/>
                        </a:lnTo>
                        <a:lnTo>
                          <a:pt x="96" y="9"/>
                        </a:lnTo>
                        <a:lnTo>
                          <a:pt x="115" y="4"/>
                        </a:lnTo>
                        <a:lnTo>
                          <a:pt x="133" y="4"/>
                        </a:lnTo>
                        <a:lnTo>
                          <a:pt x="139" y="3"/>
                        </a:lnTo>
                        <a:lnTo>
                          <a:pt x="147" y="0"/>
                        </a:lnTo>
                        <a:lnTo>
                          <a:pt x="162" y="2"/>
                        </a:lnTo>
                        <a:lnTo>
                          <a:pt x="199" y="20"/>
                        </a:lnTo>
                        <a:lnTo>
                          <a:pt x="221" y="41"/>
                        </a:lnTo>
                        <a:lnTo>
                          <a:pt x="228" y="46"/>
                        </a:lnTo>
                        <a:lnTo>
                          <a:pt x="233" y="48"/>
                        </a:lnTo>
                        <a:lnTo>
                          <a:pt x="242" y="48"/>
                        </a:lnTo>
                        <a:lnTo>
                          <a:pt x="248" y="38"/>
                        </a:lnTo>
                        <a:lnTo>
                          <a:pt x="264" y="30"/>
                        </a:lnTo>
                        <a:lnTo>
                          <a:pt x="274" y="27"/>
                        </a:lnTo>
                        <a:lnTo>
                          <a:pt x="286" y="27"/>
                        </a:lnTo>
                        <a:lnTo>
                          <a:pt x="303" y="37"/>
                        </a:lnTo>
                        <a:lnTo>
                          <a:pt x="327" y="52"/>
                        </a:lnTo>
                        <a:lnTo>
                          <a:pt x="339" y="56"/>
                        </a:lnTo>
                        <a:lnTo>
                          <a:pt x="362" y="58"/>
                        </a:lnTo>
                        <a:lnTo>
                          <a:pt x="375" y="57"/>
                        </a:lnTo>
                        <a:lnTo>
                          <a:pt x="389" y="47"/>
                        </a:lnTo>
                        <a:lnTo>
                          <a:pt x="406" y="32"/>
                        </a:lnTo>
                        <a:lnTo>
                          <a:pt x="415" y="27"/>
                        </a:lnTo>
                        <a:lnTo>
                          <a:pt x="441" y="27"/>
                        </a:lnTo>
                        <a:lnTo>
                          <a:pt x="459" y="30"/>
                        </a:lnTo>
                        <a:lnTo>
                          <a:pt x="469" y="26"/>
                        </a:lnTo>
                        <a:lnTo>
                          <a:pt x="489" y="24"/>
                        </a:lnTo>
                        <a:lnTo>
                          <a:pt x="496" y="26"/>
                        </a:lnTo>
                        <a:lnTo>
                          <a:pt x="503" y="30"/>
                        </a:lnTo>
                        <a:lnTo>
                          <a:pt x="511" y="32"/>
                        </a:lnTo>
                        <a:lnTo>
                          <a:pt x="517" y="36"/>
                        </a:lnTo>
                        <a:lnTo>
                          <a:pt x="528" y="36"/>
                        </a:lnTo>
                        <a:lnTo>
                          <a:pt x="534" y="32"/>
                        </a:lnTo>
                        <a:lnTo>
                          <a:pt x="544" y="22"/>
                        </a:lnTo>
                        <a:lnTo>
                          <a:pt x="544" y="21"/>
                        </a:lnTo>
                        <a:lnTo>
                          <a:pt x="550" y="16"/>
                        </a:lnTo>
                        <a:lnTo>
                          <a:pt x="558" y="15"/>
                        </a:lnTo>
                        <a:lnTo>
                          <a:pt x="564" y="15"/>
                        </a:lnTo>
                        <a:lnTo>
                          <a:pt x="570" y="3"/>
                        </a:lnTo>
                        <a:lnTo>
                          <a:pt x="571" y="3"/>
                        </a:lnTo>
                        <a:lnTo>
                          <a:pt x="574" y="0"/>
                        </a:lnTo>
                        <a:lnTo>
                          <a:pt x="577" y="11"/>
                        </a:lnTo>
                        <a:lnTo>
                          <a:pt x="581" y="20"/>
                        </a:lnTo>
                        <a:lnTo>
                          <a:pt x="588" y="30"/>
                        </a:lnTo>
                        <a:lnTo>
                          <a:pt x="599" y="36"/>
                        </a:lnTo>
                        <a:lnTo>
                          <a:pt x="604" y="43"/>
                        </a:lnTo>
                        <a:lnTo>
                          <a:pt x="613" y="65"/>
                        </a:lnTo>
                        <a:lnTo>
                          <a:pt x="623" y="73"/>
                        </a:lnTo>
                        <a:lnTo>
                          <a:pt x="624" y="76"/>
                        </a:lnTo>
                        <a:lnTo>
                          <a:pt x="635" y="80"/>
                        </a:lnTo>
                        <a:lnTo>
                          <a:pt x="636" y="81"/>
                        </a:lnTo>
                        <a:lnTo>
                          <a:pt x="639" y="84"/>
                        </a:lnTo>
                        <a:lnTo>
                          <a:pt x="641" y="89"/>
                        </a:lnTo>
                        <a:lnTo>
                          <a:pt x="640" y="106"/>
                        </a:lnTo>
                        <a:lnTo>
                          <a:pt x="642" y="119"/>
                        </a:lnTo>
                        <a:lnTo>
                          <a:pt x="623" y="132"/>
                        </a:lnTo>
                        <a:lnTo>
                          <a:pt x="620" y="135"/>
                        </a:lnTo>
                        <a:lnTo>
                          <a:pt x="604" y="142"/>
                        </a:lnTo>
                        <a:lnTo>
                          <a:pt x="601" y="143"/>
                        </a:lnTo>
                        <a:lnTo>
                          <a:pt x="592" y="153"/>
                        </a:lnTo>
                        <a:lnTo>
                          <a:pt x="587" y="159"/>
                        </a:lnTo>
                        <a:lnTo>
                          <a:pt x="583" y="166"/>
                        </a:lnTo>
                        <a:lnTo>
                          <a:pt x="576" y="189"/>
                        </a:lnTo>
                        <a:lnTo>
                          <a:pt x="567" y="207"/>
                        </a:lnTo>
                        <a:lnTo>
                          <a:pt x="564" y="218"/>
                        </a:lnTo>
                        <a:lnTo>
                          <a:pt x="562" y="229"/>
                        </a:lnTo>
                        <a:lnTo>
                          <a:pt x="554" y="257"/>
                        </a:lnTo>
                        <a:lnTo>
                          <a:pt x="553" y="269"/>
                        </a:lnTo>
                        <a:lnTo>
                          <a:pt x="551" y="275"/>
                        </a:lnTo>
                        <a:lnTo>
                          <a:pt x="549" y="280"/>
                        </a:lnTo>
                        <a:lnTo>
                          <a:pt x="534" y="287"/>
                        </a:lnTo>
                        <a:lnTo>
                          <a:pt x="523" y="299"/>
                        </a:lnTo>
                        <a:lnTo>
                          <a:pt x="517" y="315"/>
                        </a:lnTo>
                        <a:lnTo>
                          <a:pt x="513" y="331"/>
                        </a:lnTo>
                        <a:lnTo>
                          <a:pt x="511" y="338"/>
                        </a:lnTo>
                        <a:lnTo>
                          <a:pt x="501" y="360"/>
                        </a:lnTo>
                        <a:lnTo>
                          <a:pt x="483" y="391"/>
                        </a:lnTo>
                        <a:lnTo>
                          <a:pt x="481" y="400"/>
                        </a:lnTo>
                        <a:lnTo>
                          <a:pt x="478" y="406"/>
                        </a:lnTo>
                        <a:lnTo>
                          <a:pt x="469" y="409"/>
                        </a:lnTo>
                        <a:lnTo>
                          <a:pt x="456" y="408"/>
                        </a:lnTo>
                        <a:lnTo>
                          <a:pt x="447" y="401"/>
                        </a:lnTo>
                        <a:lnTo>
                          <a:pt x="443" y="398"/>
                        </a:lnTo>
                        <a:lnTo>
                          <a:pt x="443" y="397"/>
                        </a:lnTo>
                        <a:lnTo>
                          <a:pt x="440" y="392"/>
                        </a:lnTo>
                        <a:lnTo>
                          <a:pt x="429" y="382"/>
                        </a:lnTo>
                        <a:lnTo>
                          <a:pt x="414" y="381"/>
                        </a:lnTo>
                        <a:lnTo>
                          <a:pt x="392" y="386"/>
                        </a:lnTo>
                        <a:lnTo>
                          <a:pt x="377" y="386"/>
                        </a:lnTo>
                        <a:lnTo>
                          <a:pt x="375" y="386"/>
                        </a:lnTo>
                        <a:lnTo>
                          <a:pt x="371" y="403"/>
                        </a:lnTo>
                        <a:lnTo>
                          <a:pt x="360" y="408"/>
                        </a:lnTo>
                        <a:lnTo>
                          <a:pt x="352" y="416"/>
                        </a:lnTo>
                        <a:lnTo>
                          <a:pt x="344" y="427"/>
                        </a:lnTo>
                        <a:lnTo>
                          <a:pt x="335" y="443"/>
                        </a:lnTo>
                        <a:lnTo>
                          <a:pt x="332" y="458"/>
                        </a:lnTo>
                        <a:lnTo>
                          <a:pt x="330" y="472"/>
                        </a:lnTo>
                        <a:lnTo>
                          <a:pt x="327" y="481"/>
                        </a:lnTo>
                        <a:lnTo>
                          <a:pt x="320" y="490"/>
                        </a:lnTo>
                        <a:lnTo>
                          <a:pt x="313" y="497"/>
                        </a:lnTo>
                        <a:lnTo>
                          <a:pt x="313" y="504"/>
                        </a:lnTo>
                        <a:lnTo>
                          <a:pt x="309" y="498"/>
                        </a:lnTo>
                        <a:lnTo>
                          <a:pt x="304" y="497"/>
                        </a:lnTo>
                        <a:lnTo>
                          <a:pt x="301" y="505"/>
                        </a:lnTo>
                        <a:lnTo>
                          <a:pt x="300" y="517"/>
                        </a:lnTo>
                        <a:lnTo>
                          <a:pt x="276" y="516"/>
                        </a:lnTo>
                        <a:lnTo>
                          <a:pt x="265" y="517"/>
                        </a:lnTo>
                        <a:lnTo>
                          <a:pt x="242" y="508"/>
                        </a:lnTo>
                        <a:lnTo>
                          <a:pt x="237" y="515"/>
                        </a:lnTo>
                        <a:lnTo>
                          <a:pt x="234" y="516"/>
                        </a:lnTo>
                        <a:lnTo>
                          <a:pt x="231" y="521"/>
                        </a:lnTo>
                        <a:lnTo>
                          <a:pt x="227" y="524"/>
                        </a:lnTo>
                        <a:lnTo>
                          <a:pt x="225" y="524"/>
                        </a:lnTo>
                        <a:lnTo>
                          <a:pt x="221" y="525"/>
                        </a:lnTo>
                        <a:lnTo>
                          <a:pt x="216" y="522"/>
                        </a:lnTo>
                        <a:lnTo>
                          <a:pt x="212" y="525"/>
                        </a:lnTo>
                        <a:lnTo>
                          <a:pt x="210" y="524"/>
                        </a:lnTo>
                        <a:lnTo>
                          <a:pt x="193" y="532"/>
                        </a:lnTo>
                        <a:lnTo>
                          <a:pt x="190" y="524"/>
                        </a:lnTo>
                        <a:lnTo>
                          <a:pt x="182" y="524"/>
                        </a:lnTo>
                        <a:lnTo>
                          <a:pt x="180" y="524"/>
                        </a:lnTo>
                        <a:lnTo>
                          <a:pt x="168" y="521"/>
                        </a:lnTo>
                        <a:lnTo>
                          <a:pt x="163" y="513"/>
                        </a:lnTo>
                        <a:lnTo>
                          <a:pt x="151" y="500"/>
                        </a:lnTo>
                        <a:lnTo>
                          <a:pt x="146" y="482"/>
                        </a:lnTo>
                        <a:lnTo>
                          <a:pt x="146" y="471"/>
                        </a:lnTo>
                        <a:lnTo>
                          <a:pt x="151" y="467"/>
                        </a:lnTo>
                        <a:lnTo>
                          <a:pt x="147" y="467"/>
                        </a:lnTo>
                        <a:lnTo>
                          <a:pt x="140" y="465"/>
                        </a:lnTo>
                        <a:lnTo>
                          <a:pt x="136" y="454"/>
                        </a:lnTo>
                        <a:lnTo>
                          <a:pt x="133" y="451"/>
                        </a:lnTo>
                        <a:lnTo>
                          <a:pt x="130" y="445"/>
                        </a:lnTo>
                        <a:lnTo>
                          <a:pt x="126" y="444"/>
                        </a:lnTo>
                        <a:lnTo>
                          <a:pt x="124" y="439"/>
                        </a:lnTo>
                        <a:lnTo>
                          <a:pt x="117" y="429"/>
                        </a:lnTo>
                        <a:lnTo>
                          <a:pt x="96" y="417"/>
                        </a:lnTo>
                        <a:lnTo>
                          <a:pt x="86" y="416"/>
                        </a:lnTo>
                        <a:lnTo>
                          <a:pt x="64" y="413"/>
                        </a:lnTo>
                        <a:lnTo>
                          <a:pt x="5" y="417"/>
                        </a:lnTo>
                        <a:lnTo>
                          <a:pt x="2" y="414"/>
                        </a:lnTo>
                        <a:lnTo>
                          <a:pt x="0" y="375"/>
                        </a:lnTo>
                        <a:lnTo>
                          <a:pt x="1" y="366"/>
                        </a:lnTo>
                        <a:lnTo>
                          <a:pt x="6" y="345"/>
                        </a:lnTo>
                        <a:lnTo>
                          <a:pt x="5" y="315"/>
                        </a:lnTo>
                        <a:lnTo>
                          <a:pt x="6" y="295"/>
                        </a:lnTo>
                        <a:lnTo>
                          <a:pt x="10" y="283"/>
                        </a:lnTo>
                        <a:lnTo>
                          <a:pt x="22" y="263"/>
                        </a:lnTo>
                        <a:lnTo>
                          <a:pt x="23" y="248"/>
                        </a:lnTo>
                        <a:lnTo>
                          <a:pt x="26" y="239"/>
                        </a:lnTo>
                        <a:lnTo>
                          <a:pt x="34" y="229"/>
                        </a:lnTo>
                        <a:lnTo>
                          <a:pt x="49" y="218"/>
                        </a:lnTo>
                        <a:lnTo>
                          <a:pt x="49" y="212"/>
                        </a:lnTo>
                        <a:lnTo>
                          <a:pt x="53" y="209"/>
                        </a:lnTo>
                        <a:lnTo>
                          <a:pt x="53" y="208"/>
                        </a:lnTo>
                        <a:lnTo>
                          <a:pt x="53" y="204"/>
                        </a:lnTo>
                        <a:lnTo>
                          <a:pt x="48" y="199"/>
                        </a:lnTo>
                        <a:lnTo>
                          <a:pt x="48" y="197"/>
                        </a:lnTo>
                        <a:lnTo>
                          <a:pt x="50" y="191"/>
                        </a:lnTo>
                        <a:lnTo>
                          <a:pt x="53" y="189"/>
                        </a:lnTo>
                        <a:lnTo>
                          <a:pt x="58" y="189"/>
                        </a:lnTo>
                        <a:lnTo>
                          <a:pt x="59" y="187"/>
                        </a:lnTo>
                        <a:lnTo>
                          <a:pt x="59" y="169"/>
                        </a:lnTo>
                        <a:lnTo>
                          <a:pt x="55" y="154"/>
                        </a:lnTo>
                        <a:lnTo>
                          <a:pt x="54" y="149"/>
                        </a:lnTo>
                        <a:lnTo>
                          <a:pt x="44" y="139"/>
                        </a:lnTo>
                        <a:lnTo>
                          <a:pt x="43" y="134"/>
                        </a:lnTo>
                        <a:lnTo>
                          <a:pt x="44" y="123"/>
                        </a:lnTo>
                        <a:lnTo>
                          <a:pt x="49" y="11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26" name="Freeform 41"/>
                  <p:cNvSpPr>
                    <a:spLocks noChangeAspect="1"/>
                  </p:cNvSpPr>
                  <p:nvPr/>
                </p:nvSpPr>
                <p:spPr bwMode="gray">
                  <a:xfrm>
                    <a:off x="4952206" y="3627784"/>
                    <a:ext cx="133350" cy="152400"/>
                  </a:xfrm>
                  <a:custGeom>
                    <a:avLst/>
                    <a:gdLst/>
                    <a:ahLst/>
                    <a:cxnLst>
                      <a:cxn ang="0">
                        <a:pos x="408" y="5"/>
                      </a:cxn>
                      <a:cxn ang="0">
                        <a:pos x="377" y="16"/>
                      </a:cxn>
                      <a:cxn ang="0">
                        <a:pos x="343" y="0"/>
                      </a:cxn>
                      <a:cxn ang="0">
                        <a:pos x="300" y="17"/>
                      </a:cxn>
                      <a:cxn ang="0">
                        <a:pos x="274" y="47"/>
                      </a:cxn>
                      <a:cxn ang="0">
                        <a:pos x="274" y="101"/>
                      </a:cxn>
                      <a:cxn ang="0">
                        <a:pos x="267" y="114"/>
                      </a:cxn>
                      <a:cxn ang="0">
                        <a:pos x="234" y="96"/>
                      </a:cxn>
                      <a:cxn ang="0">
                        <a:pos x="205" y="90"/>
                      </a:cxn>
                      <a:cxn ang="0">
                        <a:pos x="118" y="84"/>
                      </a:cxn>
                      <a:cxn ang="0">
                        <a:pos x="111" y="117"/>
                      </a:cxn>
                      <a:cxn ang="0">
                        <a:pos x="121" y="140"/>
                      </a:cxn>
                      <a:cxn ang="0">
                        <a:pos x="166" y="124"/>
                      </a:cxn>
                      <a:cxn ang="0">
                        <a:pos x="177" y="157"/>
                      </a:cxn>
                      <a:cxn ang="0">
                        <a:pos x="158" y="204"/>
                      </a:cxn>
                      <a:cxn ang="0">
                        <a:pos x="173" y="246"/>
                      </a:cxn>
                      <a:cxn ang="0">
                        <a:pos x="169" y="275"/>
                      </a:cxn>
                      <a:cxn ang="0">
                        <a:pos x="161" y="329"/>
                      </a:cxn>
                      <a:cxn ang="0">
                        <a:pos x="127" y="318"/>
                      </a:cxn>
                      <a:cxn ang="0">
                        <a:pos x="92" y="310"/>
                      </a:cxn>
                      <a:cxn ang="0">
                        <a:pos x="74" y="313"/>
                      </a:cxn>
                      <a:cxn ang="0">
                        <a:pos x="42" y="333"/>
                      </a:cxn>
                      <a:cxn ang="0">
                        <a:pos x="27" y="350"/>
                      </a:cxn>
                      <a:cxn ang="0">
                        <a:pos x="31" y="375"/>
                      </a:cxn>
                      <a:cxn ang="0">
                        <a:pos x="31" y="394"/>
                      </a:cxn>
                      <a:cxn ang="0">
                        <a:pos x="8" y="397"/>
                      </a:cxn>
                      <a:cxn ang="0">
                        <a:pos x="0" y="419"/>
                      </a:cxn>
                      <a:cxn ang="0">
                        <a:pos x="19" y="434"/>
                      </a:cxn>
                      <a:cxn ang="0">
                        <a:pos x="40" y="456"/>
                      </a:cxn>
                      <a:cxn ang="0">
                        <a:pos x="63" y="469"/>
                      </a:cxn>
                      <a:cxn ang="0">
                        <a:pos x="80" y="449"/>
                      </a:cxn>
                      <a:cxn ang="0">
                        <a:pos x="100" y="447"/>
                      </a:cxn>
                      <a:cxn ang="0">
                        <a:pos x="121" y="468"/>
                      </a:cxn>
                      <a:cxn ang="0">
                        <a:pos x="140" y="452"/>
                      </a:cxn>
                      <a:cxn ang="0">
                        <a:pos x="161" y="444"/>
                      </a:cxn>
                      <a:cxn ang="0">
                        <a:pos x="177" y="445"/>
                      </a:cxn>
                      <a:cxn ang="0">
                        <a:pos x="188" y="466"/>
                      </a:cxn>
                      <a:cxn ang="0">
                        <a:pos x="232" y="437"/>
                      </a:cxn>
                      <a:cxn ang="0">
                        <a:pos x="261" y="415"/>
                      </a:cxn>
                      <a:cxn ang="0">
                        <a:pos x="278" y="376"/>
                      </a:cxn>
                      <a:cxn ang="0">
                        <a:pos x="282" y="337"/>
                      </a:cxn>
                      <a:cxn ang="0">
                        <a:pos x="312" y="280"/>
                      </a:cxn>
                      <a:cxn ang="0">
                        <a:pos x="348" y="254"/>
                      </a:cxn>
                      <a:cxn ang="0">
                        <a:pos x="364" y="237"/>
                      </a:cxn>
                      <a:cxn ang="0">
                        <a:pos x="372" y="141"/>
                      </a:cxn>
                      <a:cxn ang="0">
                        <a:pos x="391" y="73"/>
                      </a:cxn>
                      <a:cxn ang="0">
                        <a:pos x="417" y="17"/>
                      </a:cxn>
                    </a:cxnLst>
                    <a:rect l="0" t="0" r="r" b="b"/>
                    <a:pathLst>
                      <a:path w="417" h="479">
                        <a:moveTo>
                          <a:pt x="414" y="0"/>
                        </a:moveTo>
                        <a:lnTo>
                          <a:pt x="408" y="5"/>
                        </a:lnTo>
                        <a:lnTo>
                          <a:pt x="393" y="12"/>
                        </a:lnTo>
                        <a:lnTo>
                          <a:pt x="377" y="16"/>
                        </a:lnTo>
                        <a:lnTo>
                          <a:pt x="360" y="10"/>
                        </a:lnTo>
                        <a:lnTo>
                          <a:pt x="343" y="0"/>
                        </a:lnTo>
                        <a:lnTo>
                          <a:pt x="323" y="3"/>
                        </a:lnTo>
                        <a:lnTo>
                          <a:pt x="300" y="17"/>
                        </a:lnTo>
                        <a:lnTo>
                          <a:pt x="283" y="33"/>
                        </a:lnTo>
                        <a:lnTo>
                          <a:pt x="274" y="47"/>
                        </a:lnTo>
                        <a:lnTo>
                          <a:pt x="272" y="58"/>
                        </a:lnTo>
                        <a:lnTo>
                          <a:pt x="274" y="101"/>
                        </a:lnTo>
                        <a:lnTo>
                          <a:pt x="272" y="111"/>
                        </a:lnTo>
                        <a:lnTo>
                          <a:pt x="267" y="114"/>
                        </a:lnTo>
                        <a:lnTo>
                          <a:pt x="244" y="96"/>
                        </a:lnTo>
                        <a:lnTo>
                          <a:pt x="234" y="96"/>
                        </a:lnTo>
                        <a:lnTo>
                          <a:pt x="220" y="91"/>
                        </a:lnTo>
                        <a:lnTo>
                          <a:pt x="205" y="90"/>
                        </a:lnTo>
                        <a:lnTo>
                          <a:pt x="194" y="84"/>
                        </a:lnTo>
                        <a:lnTo>
                          <a:pt x="118" y="84"/>
                        </a:lnTo>
                        <a:lnTo>
                          <a:pt x="112" y="98"/>
                        </a:lnTo>
                        <a:lnTo>
                          <a:pt x="111" y="117"/>
                        </a:lnTo>
                        <a:lnTo>
                          <a:pt x="112" y="135"/>
                        </a:lnTo>
                        <a:lnTo>
                          <a:pt x="121" y="140"/>
                        </a:lnTo>
                        <a:lnTo>
                          <a:pt x="137" y="117"/>
                        </a:lnTo>
                        <a:lnTo>
                          <a:pt x="166" y="124"/>
                        </a:lnTo>
                        <a:lnTo>
                          <a:pt x="176" y="137"/>
                        </a:lnTo>
                        <a:lnTo>
                          <a:pt x="177" y="157"/>
                        </a:lnTo>
                        <a:lnTo>
                          <a:pt x="159" y="187"/>
                        </a:lnTo>
                        <a:lnTo>
                          <a:pt x="158" y="204"/>
                        </a:lnTo>
                        <a:lnTo>
                          <a:pt x="162" y="218"/>
                        </a:lnTo>
                        <a:lnTo>
                          <a:pt x="173" y="246"/>
                        </a:lnTo>
                        <a:lnTo>
                          <a:pt x="172" y="262"/>
                        </a:lnTo>
                        <a:lnTo>
                          <a:pt x="169" y="275"/>
                        </a:lnTo>
                        <a:lnTo>
                          <a:pt x="166" y="312"/>
                        </a:lnTo>
                        <a:lnTo>
                          <a:pt x="161" y="329"/>
                        </a:lnTo>
                        <a:lnTo>
                          <a:pt x="145" y="334"/>
                        </a:lnTo>
                        <a:lnTo>
                          <a:pt x="127" y="318"/>
                        </a:lnTo>
                        <a:lnTo>
                          <a:pt x="102" y="321"/>
                        </a:lnTo>
                        <a:lnTo>
                          <a:pt x="92" y="310"/>
                        </a:lnTo>
                        <a:lnTo>
                          <a:pt x="85" y="305"/>
                        </a:lnTo>
                        <a:lnTo>
                          <a:pt x="74" y="313"/>
                        </a:lnTo>
                        <a:lnTo>
                          <a:pt x="65" y="324"/>
                        </a:lnTo>
                        <a:lnTo>
                          <a:pt x="42" y="333"/>
                        </a:lnTo>
                        <a:lnTo>
                          <a:pt x="32" y="342"/>
                        </a:lnTo>
                        <a:lnTo>
                          <a:pt x="27" y="350"/>
                        </a:lnTo>
                        <a:lnTo>
                          <a:pt x="26" y="363"/>
                        </a:lnTo>
                        <a:lnTo>
                          <a:pt x="31" y="375"/>
                        </a:lnTo>
                        <a:lnTo>
                          <a:pt x="33" y="390"/>
                        </a:lnTo>
                        <a:lnTo>
                          <a:pt x="31" y="394"/>
                        </a:lnTo>
                        <a:lnTo>
                          <a:pt x="19" y="394"/>
                        </a:lnTo>
                        <a:lnTo>
                          <a:pt x="8" y="397"/>
                        </a:lnTo>
                        <a:lnTo>
                          <a:pt x="2" y="404"/>
                        </a:lnTo>
                        <a:lnTo>
                          <a:pt x="0" y="419"/>
                        </a:lnTo>
                        <a:lnTo>
                          <a:pt x="13" y="425"/>
                        </a:lnTo>
                        <a:lnTo>
                          <a:pt x="19" y="434"/>
                        </a:lnTo>
                        <a:lnTo>
                          <a:pt x="33" y="449"/>
                        </a:lnTo>
                        <a:lnTo>
                          <a:pt x="40" y="456"/>
                        </a:lnTo>
                        <a:lnTo>
                          <a:pt x="49" y="479"/>
                        </a:lnTo>
                        <a:lnTo>
                          <a:pt x="63" y="469"/>
                        </a:lnTo>
                        <a:lnTo>
                          <a:pt x="73" y="463"/>
                        </a:lnTo>
                        <a:lnTo>
                          <a:pt x="80" y="449"/>
                        </a:lnTo>
                        <a:lnTo>
                          <a:pt x="90" y="444"/>
                        </a:lnTo>
                        <a:lnTo>
                          <a:pt x="100" y="447"/>
                        </a:lnTo>
                        <a:lnTo>
                          <a:pt x="105" y="458"/>
                        </a:lnTo>
                        <a:lnTo>
                          <a:pt x="121" y="468"/>
                        </a:lnTo>
                        <a:lnTo>
                          <a:pt x="133" y="465"/>
                        </a:lnTo>
                        <a:lnTo>
                          <a:pt x="140" y="452"/>
                        </a:lnTo>
                        <a:lnTo>
                          <a:pt x="148" y="446"/>
                        </a:lnTo>
                        <a:lnTo>
                          <a:pt x="161" y="444"/>
                        </a:lnTo>
                        <a:lnTo>
                          <a:pt x="175" y="440"/>
                        </a:lnTo>
                        <a:lnTo>
                          <a:pt x="177" y="445"/>
                        </a:lnTo>
                        <a:lnTo>
                          <a:pt x="178" y="463"/>
                        </a:lnTo>
                        <a:lnTo>
                          <a:pt x="188" y="466"/>
                        </a:lnTo>
                        <a:lnTo>
                          <a:pt x="209" y="458"/>
                        </a:lnTo>
                        <a:lnTo>
                          <a:pt x="232" y="437"/>
                        </a:lnTo>
                        <a:lnTo>
                          <a:pt x="246" y="430"/>
                        </a:lnTo>
                        <a:lnTo>
                          <a:pt x="261" y="415"/>
                        </a:lnTo>
                        <a:lnTo>
                          <a:pt x="274" y="394"/>
                        </a:lnTo>
                        <a:lnTo>
                          <a:pt x="278" y="376"/>
                        </a:lnTo>
                        <a:lnTo>
                          <a:pt x="278" y="358"/>
                        </a:lnTo>
                        <a:lnTo>
                          <a:pt x="282" y="337"/>
                        </a:lnTo>
                        <a:lnTo>
                          <a:pt x="289" y="316"/>
                        </a:lnTo>
                        <a:lnTo>
                          <a:pt x="312" y="280"/>
                        </a:lnTo>
                        <a:lnTo>
                          <a:pt x="329" y="264"/>
                        </a:lnTo>
                        <a:lnTo>
                          <a:pt x="348" y="254"/>
                        </a:lnTo>
                        <a:lnTo>
                          <a:pt x="363" y="241"/>
                        </a:lnTo>
                        <a:lnTo>
                          <a:pt x="364" y="237"/>
                        </a:lnTo>
                        <a:lnTo>
                          <a:pt x="371" y="207"/>
                        </a:lnTo>
                        <a:lnTo>
                          <a:pt x="372" y="141"/>
                        </a:lnTo>
                        <a:lnTo>
                          <a:pt x="381" y="97"/>
                        </a:lnTo>
                        <a:lnTo>
                          <a:pt x="391" y="73"/>
                        </a:lnTo>
                        <a:lnTo>
                          <a:pt x="412" y="36"/>
                        </a:lnTo>
                        <a:lnTo>
                          <a:pt x="417" y="17"/>
                        </a:lnTo>
                        <a:lnTo>
                          <a:pt x="414"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27" name="Freeform 42"/>
                  <p:cNvSpPr>
                    <a:spLocks noChangeAspect="1"/>
                  </p:cNvSpPr>
                  <p:nvPr/>
                </p:nvSpPr>
                <p:spPr bwMode="gray">
                  <a:xfrm>
                    <a:off x="4922043" y="3653184"/>
                    <a:ext cx="33338" cy="22225"/>
                  </a:xfrm>
                  <a:custGeom>
                    <a:avLst/>
                    <a:gdLst/>
                    <a:ahLst/>
                    <a:cxnLst>
                      <a:cxn ang="0">
                        <a:pos x="107" y="0"/>
                      </a:cxn>
                      <a:cxn ang="0">
                        <a:pos x="67" y="0"/>
                      </a:cxn>
                      <a:cxn ang="0">
                        <a:pos x="25" y="3"/>
                      </a:cxn>
                      <a:cxn ang="0">
                        <a:pos x="21" y="4"/>
                      </a:cxn>
                      <a:cxn ang="0">
                        <a:pos x="21" y="14"/>
                      </a:cxn>
                      <a:cxn ang="0">
                        <a:pos x="14" y="26"/>
                      </a:cxn>
                      <a:cxn ang="0">
                        <a:pos x="11" y="37"/>
                      </a:cxn>
                      <a:cxn ang="0">
                        <a:pos x="0" y="56"/>
                      </a:cxn>
                      <a:cxn ang="0">
                        <a:pos x="15" y="63"/>
                      </a:cxn>
                      <a:cxn ang="0">
                        <a:pos x="15" y="65"/>
                      </a:cxn>
                      <a:cxn ang="0">
                        <a:pos x="13" y="69"/>
                      </a:cxn>
                      <a:cxn ang="0">
                        <a:pos x="13" y="68"/>
                      </a:cxn>
                      <a:cxn ang="0">
                        <a:pos x="36" y="63"/>
                      </a:cxn>
                      <a:cxn ang="0">
                        <a:pos x="107" y="60"/>
                      </a:cxn>
                      <a:cxn ang="0">
                        <a:pos x="105" y="58"/>
                      </a:cxn>
                      <a:cxn ang="0">
                        <a:pos x="102" y="38"/>
                      </a:cxn>
                      <a:cxn ang="0">
                        <a:pos x="101" y="15"/>
                      </a:cxn>
                      <a:cxn ang="0">
                        <a:pos x="107" y="0"/>
                      </a:cxn>
                    </a:cxnLst>
                    <a:rect l="0" t="0" r="r" b="b"/>
                    <a:pathLst>
                      <a:path w="107" h="69">
                        <a:moveTo>
                          <a:pt x="107" y="0"/>
                        </a:moveTo>
                        <a:lnTo>
                          <a:pt x="67" y="0"/>
                        </a:lnTo>
                        <a:lnTo>
                          <a:pt x="25" y="3"/>
                        </a:lnTo>
                        <a:lnTo>
                          <a:pt x="21" y="4"/>
                        </a:lnTo>
                        <a:lnTo>
                          <a:pt x="21" y="14"/>
                        </a:lnTo>
                        <a:lnTo>
                          <a:pt x="14" y="26"/>
                        </a:lnTo>
                        <a:lnTo>
                          <a:pt x="11" y="37"/>
                        </a:lnTo>
                        <a:lnTo>
                          <a:pt x="0" y="56"/>
                        </a:lnTo>
                        <a:lnTo>
                          <a:pt x="15" y="63"/>
                        </a:lnTo>
                        <a:lnTo>
                          <a:pt x="15" y="65"/>
                        </a:lnTo>
                        <a:lnTo>
                          <a:pt x="13" y="69"/>
                        </a:lnTo>
                        <a:lnTo>
                          <a:pt x="13" y="68"/>
                        </a:lnTo>
                        <a:lnTo>
                          <a:pt x="36" y="63"/>
                        </a:lnTo>
                        <a:lnTo>
                          <a:pt x="107" y="60"/>
                        </a:lnTo>
                        <a:lnTo>
                          <a:pt x="105" y="58"/>
                        </a:lnTo>
                        <a:lnTo>
                          <a:pt x="102" y="38"/>
                        </a:lnTo>
                        <a:lnTo>
                          <a:pt x="101" y="15"/>
                        </a:lnTo>
                        <a:lnTo>
                          <a:pt x="107" y="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28" name="Freeform 43"/>
                  <p:cNvSpPr>
                    <a:spLocks noChangeAspect="1"/>
                  </p:cNvSpPr>
                  <p:nvPr/>
                </p:nvSpPr>
                <p:spPr bwMode="gray">
                  <a:xfrm>
                    <a:off x="5268117" y="3732559"/>
                    <a:ext cx="28575" cy="34925"/>
                  </a:xfrm>
                  <a:custGeom>
                    <a:avLst/>
                    <a:gdLst/>
                    <a:ahLst/>
                    <a:cxnLst>
                      <a:cxn ang="0">
                        <a:pos x="83" y="5"/>
                      </a:cxn>
                      <a:cxn ang="0">
                        <a:pos x="81" y="1"/>
                      </a:cxn>
                      <a:cxn ang="0">
                        <a:pos x="76" y="1"/>
                      </a:cxn>
                      <a:cxn ang="0">
                        <a:pos x="76" y="0"/>
                      </a:cxn>
                      <a:cxn ang="0">
                        <a:pos x="71" y="0"/>
                      </a:cxn>
                      <a:cxn ang="0">
                        <a:pos x="59" y="4"/>
                      </a:cxn>
                      <a:cxn ang="0">
                        <a:pos x="49" y="4"/>
                      </a:cxn>
                      <a:cxn ang="0">
                        <a:pos x="46" y="6"/>
                      </a:cxn>
                      <a:cxn ang="0">
                        <a:pos x="45" y="9"/>
                      </a:cxn>
                      <a:cxn ang="0">
                        <a:pos x="45" y="17"/>
                      </a:cxn>
                      <a:cxn ang="0">
                        <a:pos x="41" y="22"/>
                      </a:cxn>
                      <a:cxn ang="0">
                        <a:pos x="33" y="22"/>
                      </a:cxn>
                      <a:cxn ang="0">
                        <a:pos x="28" y="25"/>
                      </a:cxn>
                      <a:cxn ang="0">
                        <a:pos x="22" y="26"/>
                      </a:cxn>
                      <a:cxn ang="0">
                        <a:pos x="19" y="25"/>
                      </a:cxn>
                      <a:cxn ang="0">
                        <a:pos x="16" y="16"/>
                      </a:cxn>
                      <a:cxn ang="0">
                        <a:pos x="13" y="11"/>
                      </a:cxn>
                      <a:cxn ang="0">
                        <a:pos x="11" y="10"/>
                      </a:cxn>
                      <a:cxn ang="0">
                        <a:pos x="6" y="10"/>
                      </a:cxn>
                      <a:cxn ang="0">
                        <a:pos x="1" y="13"/>
                      </a:cxn>
                      <a:cxn ang="0">
                        <a:pos x="1" y="22"/>
                      </a:cxn>
                      <a:cxn ang="0">
                        <a:pos x="0" y="22"/>
                      </a:cxn>
                      <a:cxn ang="0">
                        <a:pos x="6" y="28"/>
                      </a:cxn>
                      <a:cxn ang="0">
                        <a:pos x="8" y="34"/>
                      </a:cxn>
                      <a:cxn ang="0">
                        <a:pos x="11" y="58"/>
                      </a:cxn>
                      <a:cxn ang="0">
                        <a:pos x="13" y="61"/>
                      </a:cxn>
                      <a:cxn ang="0">
                        <a:pos x="16" y="69"/>
                      </a:cxn>
                      <a:cxn ang="0">
                        <a:pos x="17" y="79"/>
                      </a:cxn>
                      <a:cxn ang="0">
                        <a:pos x="17" y="91"/>
                      </a:cxn>
                      <a:cxn ang="0">
                        <a:pos x="18" y="101"/>
                      </a:cxn>
                      <a:cxn ang="0">
                        <a:pos x="23" y="108"/>
                      </a:cxn>
                      <a:cxn ang="0">
                        <a:pos x="29" y="114"/>
                      </a:cxn>
                      <a:cxn ang="0">
                        <a:pos x="32" y="113"/>
                      </a:cxn>
                      <a:cxn ang="0">
                        <a:pos x="43" y="110"/>
                      </a:cxn>
                      <a:cxn ang="0">
                        <a:pos x="57" y="106"/>
                      </a:cxn>
                      <a:cxn ang="0">
                        <a:pos x="68" y="86"/>
                      </a:cxn>
                      <a:cxn ang="0">
                        <a:pos x="73" y="80"/>
                      </a:cxn>
                      <a:cxn ang="0">
                        <a:pos x="79" y="66"/>
                      </a:cxn>
                      <a:cxn ang="0">
                        <a:pos x="89" y="54"/>
                      </a:cxn>
                      <a:cxn ang="0">
                        <a:pos x="93" y="48"/>
                      </a:cxn>
                      <a:cxn ang="0">
                        <a:pos x="93" y="40"/>
                      </a:cxn>
                      <a:cxn ang="0">
                        <a:pos x="91" y="34"/>
                      </a:cxn>
                      <a:cxn ang="0">
                        <a:pos x="87" y="31"/>
                      </a:cxn>
                      <a:cxn ang="0">
                        <a:pos x="81" y="29"/>
                      </a:cxn>
                      <a:cxn ang="0">
                        <a:pos x="77" y="26"/>
                      </a:cxn>
                      <a:cxn ang="0">
                        <a:pos x="77" y="22"/>
                      </a:cxn>
                      <a:cxn ang="0">
                        <a:pos x="77" y="16"/>
                      </a:cxn>
                      <a:cxn ang="0">
                        <a:pos x="78" y="10"/>
                      </a:cxn>
                      <a:cxn ang="0">
                        <a:pos x="83" y="5"/>
                      </a:cxn>
                    </a:cxnLst>
                    <a:rect l="0" t="0" r="r" b="b"/>
                    <a:pathLst>
                      <a:path w="93" h="114">
                        <a:moveTo>
                          <a:pt x="83" y="5"/>
                        </a:moveTo>
                        <a:lnTo>
                          <a:pt x="81" y="1"/>
                        </a:lnTo>
                        <a:lnTo>
                          <a:pt x="76" y="1"/>
                        </a:lnTo>
                        <a:lnTo>
                          <a:pt x="76" y="0"/>
                        </a:lnTo>
                        <a:lnTo>
                          <a:pt x="71" y="0"/>
                        </a:lnTo>
                        <a:lnTo>
                          <a:pt x="59" y="4"/>
                        </a:lnTo>
                        <a:lnTo>
                          <a:pt x="49" y="4"/>
                        </a:lnTo>
                        <a:lnTo>
                          <a:pt x="46" y="6"/>
                        </a:lnTo>
                        <a:lnTo>
                          <a:pt x="45" y="9"/>
                        </a:lnTo>
                        <a:lnTo>
                          <a:pt x="45" y="17"/>
                        </a:lnTo>
                        <a:lnTo>
                          <a:pt x="41" y="22"/>
                        </a:lnTo>
                        <a:lnTo>
                          <a:pt x="33" y="22"/>
                        </a:lnTo>
                        <a:lnTo>
                          <a:pt x="28" y="25"/>
                        </a:lnTo>
                        <a:lnTo>
                          <a:pt x="22" y="26"/>
                        </a:lnTo>
                        <a:lnTo>
                          <a:pt x="19" y="25"/>
                        </a:lnTo>
                        <a:lnTo>
                          <a:pt x="16" y="16"/>
                        </a:lnTo>
                        <a:lnTo>
                          <a:pt x="13" y="11"/>
                        </a:lnTo>
                        <a:lnTo>
                          <a:pt x="11" y="10"/>
                        </a:lnTo>
                        <a:lnTo>
                          <a:pt x="6" y="10"/>
                        </a:lnTo>
                        <a:lnTo>
                          <a:pt x="1" y="13"/>
                        </a:lnTo>
                        <a:lnTo>
                          <a:pt x="1" y="22"/>
                        </a:lnTo>
                        <a:lnTo>
                          <a:pt x="0" y="22"/>
                        </a:lnTo>
                        <a:lnTo>
                          <a:pt x="6" y="28"/>
                        </a:lnTo>
                        <a:lnTo>
                          <a:pt x="8" y="34"/>
                        </a:lnTo>
                        <a:lnTo>
                          <a:pt x="11" y="58"/>
                        </a:lnTo>
                        <a:lnTo>
                          <a:pt x="13" y="61"/>
                        </a:lnTo>
                        <a:lnTo>
                          <a:pt x="16" y="69"/>
                        </a:lnTo>
                        <a:lnTo>
                          <a:pt x="17" y="79"/>
                        </a:lnTo>
                        <a:lnTo>
                          <a:pt x="17" y="91"/>
                        </a:lnTo>
                        <a:lnTo>
                          <a:pt x="18" y="101"/>
                        </a:lnTo>
                        <a:lnTo>
                          <a:pt x="23" y="108"/>
                        </a:lnTo>
                        <a:lnTo>
                          <a:pt x="29" y="114"/>
                        </a:lnTo>
                        <a:lnTo>
                          <a:pt x="32" y="113"/>
                        </a:lnTo>
                        <a:lnTo>
                          <a:pt x="43" y="110"/>
                        </a:lnTo>
                        <a:lnTo>
                          <a:pt x="57" y="106"/>
                        </a:lnTo>
                        <a:lnTo>
                          <a:pt x="68" y="86"/>
                        </a:lnTo>
                        <a:lnTo>
                          <a:pt x="73" y="80"/>
                        </a:lnTo>
                        <a:lnTo>
                          <a:pt x="79" y="66"/>
                        </a:lnTo>
                        <a:lnTo>
                          <a:pt x="89" y="54"/>
                        </a:lnTo>
                        <a:lnTo>
                          <a:pt x="93" y="48"/>
                        </a:lnTo>
                        <a:lnTo>
                          <a:pt x="93" y="40"/>
                        </a:lnTo>
                        <a:lnTo>
                          <a:pt x="91" y="34"/>
                        </a:lnTo>
                        <a:lnTo>
                          <a:pt x="87" y="31"/>
                        </a:lnTo>
                        <a:lnTo>
                          <a:pt x="81" y="29"/>
                        </a:lnTo>
                        <a:lnTo>
                          <a:pt x="77" y="26"/>
                        </a:lnTo>
                        <a:lnTo>
                          <a:pt x="77" y="22"/>
                        </a:lnTo>
                        <a:lnTo>
                          <a:pt x="77" y="16"/>
                        </a:lnTo>
                        <a:lnTo>
                          <a:pt x="78" y="10"/>
                        </a:lnTo>
                        <a:lnTo>
                          <a:pt x="83" y="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29" name="Freeform 44"/>
                  <p:cNvSpPr>
                    <a:spLocks noChangeAspect="1"/>
                  </p:cNvSpPr>
                  <p:nvPr/>
                </p:nvSpPr>
                <p:spPr bwMode="gray">
                  <a:xfrm>
                    <a:off x="5277642" y="3619847"/>
                    <a:ext cx="92075" cy="96838"/>
                  </a:xfrm>
                  <a:custGeom>
                    <a:avLst/>
                    <a:gdLst/>
                    <a:ahLst/>
                    <a:cxnLst>
                      <a:cxn ang="0">
                        <a:pos x="232" y="0"/>
                      </a:cxn>
                      <a:cxn ang="0">
                        <a:pos x="205" y="21"/>
                      </a:cxn>
                      <a:cxn ang="0">
                        <a:pos x="170" y="19"/>
                      </a:cxn>
                      <a:cxn ang="0">
                        <a:pos x="143" y="25"/>
                      </a:cxn>
                      <a:cxn ang="0">
                        <a:pos x="120" y="22"/>
                      </a:cxn>
                      <a:cxn ang="0">
                        <a:pos x="98" y="25"/>
                      </a:cxn>
                      <a:cxn ang="0">
                        <a:pos x="73" y="23"/>
                      </a:cxn>
                      <a:cxn ang="0">
                        <a:pos x="66" y="32"/>
                      </a:cxn>
                      <a:cxn ang="0">
                        <a:pos x="60" y="59"/>
                      </a:cxn>
                      <a:cxn ang="0">
                        <a:pos x="63" y="89"/>
                      </a:cxn>
                      <a:cxn ang="0">
                        <a:pos x="73" y="98"/>
                      </a:cxn>
                      <a:cxn ang="0">
                        <a:pos x="84" y="105"/>
                      </a:cxn>
                      <a:cxn ang="0">
                        <a:pos x="82" y="121"/>
                      </a:cxn>
                      <a:cxn ang="0">
                        <a:pos x="67" y="135"/>
                      </a:cxn>
                      <a:cxn ang="0">
                        <a:pos x="52" y="147"/>
                      </a:cxn>
                      <a:cxn ang="0">
                        <a:pos x="44" y="159"/>
                      </a:cxn>
                      <a:cxn ang="0">
                        <a:pos x="20" y="186"/>
                      </a:cxn>
                      <a:cxn ang="0">
                        <a:pos x="11" y="202"/>
                      </a:cxn>
                      <a:cxn ang="0">
                        <a:pos x="3" y="247"/>
                      </a:cxn>
                      <a:cxn ang="0">
                        <a:pos x="0" y="296"/>
                      </a:cxn>
                      <a:cxn ang="0">
                        <a:pos x="11" y="302"/>
                      </a:cxn>
                      <a:cxn ang="0">
                        <a:pos x="25" y="290"/>
                      </a:cxn>
                      <a:cxn ang="0">
                        <a:pos x="36" y="285"/>
                      </a:cxn>
                      <a:cxn ang="0">
                        <a:pos x="63" y="283"/>
                      </a:cxn>
                      <a:cxn ang="0">
                        <a:pos x="70" y="278"/>
                      </a:cxn>
                      <a:cxn ang="0">
                        <a:pos x="110" y="274"/>
                      </a:cxn>
                      <a:cxn ang="0">
                        <a:pos x="120" y="240"/>
                      </a:cxn>
                      <a:cxn ang="0">
                        <a:pos x="132" y="232"/>
                      </a:cxn>
                      <a:cxn ang="0">
                        <a:pos x="147" y="221"/>
                      </a:cxn>
                      <a:cxn ang="0">
                        <a:pos x="157" y="222"/>
                      </a:cxn>
                      <a:cxn ang="0">
                        <a:pos x="164" y="218"/>
                      </a:cxn>
                      <a:cxn ang="0">
                        <a:pos x="183" y="223"/>
                      </a:cxn>
                      <a:cxn ang="0">
                        <a:pos x="201" y="211"/>
                      </a:cxn>
                      <a:cxn ang="0">
                        <a:pos x="223" y="213"/>
                      </a:cxn>
                      <a:cxn ang="0">
                        <a:pos x="234" y="213"/>
                      </a:cxn>
                      <a:cxn ang="0">
                        <a:pos x="258" y="181"/>
                      </a:cxn>
                      <a:cxn ang="0">
                        <a:pos x="270" y="167"/>
                      </a:cxn>
                      <a:cxn ang="0">
                        <a:pos x="286" y="143"/>
                      </a:cxn>
                      <a:cxn ang="0">
                        <a:pos x="289" y="110"/>
                      </a:cxn>
                      <a:cxn ang="0">
                        <a:pos x="287" y="82"/>
                      </a:cxn>
                      <a:cxn ang="0">
                        <a:pos x="278" y="67"/>
                      </a:cxn>
                      <a:cxn ang="0">
                        <a:pos x="267" y="61"/>
                      </a:cxn>
                      <a:cxn ang="0">
                        <a:pos x="260" y="50"/>
                      </a:cxn>
                      <a:cxn ang="0">
                        <a:pos x="253" y="21"/>
                      </a:cxn>
                      <a:cxn ang="0">
                        <a:pos x="251" y="11"/>
                      </a:cxn>
                      <a:cxn ang="0">
                        <a:pos x="237" y="7"/>
                      </a:cxn>
                      <a:cxn ang="0">
                        <a:pos x="232" y="3"/>
                      </a:cxn>
                    </a:cxnLst>
                    <a:rect l="0" t="0" r="r" b="b"/>
                    <a:pathLst>
                      <a:path w="289" h="302">
                        <a:moveTo>
                          <a:pt x="232" y="3"/>
                        </a:moveTo>
                        <a:lnTo>
                          <a:pt x="232" y="0"/>
                        </a:lnTo>
                        <a:lnTo>
                          <a:pt x="232" y="3"/>
                        </a:lnTo>
                        <a:lnTo>
                          <a:pt x="205" y="21"/>
                        </a:lnTo>
                        <a:lnTo>
                          <a:pt x="186" y="21"/>
                        </a:lnTo>
                        <a:lnTo>
                          <a:pt x="170" y="19"/>
                        </a:lnTo>
                        <a:lnTo>
                          <a:pt x="157" y="24"/>
                        </a:lnTo>
                        <a:lnTo>
                          <a:pt x="143" y="25"/>
                        </a:lnTo>
                        <a:lnTo>
                          <a:pt x="126" y="29"/>
                        </a:lnTo>
                        <a:lnTo>
                          <a:pt x="120" y="22"/>
                        </a:lnTo>
                        <a:lnTo>
                          <a:pt x="108" y="23"/>
                        </a:lnTo>
                        <a:lnTo>
                          <a:pt x="98" y="25"/>
                        </a:lnTo>
                        <a:lnTo>
                          <a:pt x="87" y="22"/>
                        </a:lnTo>
                        <a:lnTo>
                          <a:pt x="73" y="23"/>
                        </a:lnTo>
                        <a:lnTo>
                          <a:pt x="66" y="28"/>
                        </a:lnTo>
                        <a:lnTo>
                          <a:pt x="66" y="32"/>
                        </a:lnTo>
                        <a:lnTo>
                          <a:pt x="63" y="41"/>
                        </a:lnTo>
                        <a:lnTo>
                          <a:pt x="60" y="59"/>
                        </a:lnTo>
                        <a:lnTo>
                          <a:pt x="61" y="81"/>
                        </a:lnTo>
                        <a:lnTo>
                          <a:pt x="63" y="89"/>
                        </a:lnTo>
                        <a:lnTo>
                          <a:pt x="68" y="94"/>
                        </a:lnTo>
                        <a:lnTo>
                          <a:pt x="73" y="98"/>
                        </a:lnTo>
                        <a:lnTo>
                          <a:pt x="82" y="100"/>
                        </a:lnTo>
                        <a:lnTo>
                          <a:pt x="84" y="105"/>
                        </a:lnTo>
                        <a:lnTo>
                          <a:pt x="86" y="113"/>
                        </a:lnTo>
                        <a:lnTo>
                          <a:pt x="82" y="121"/>
                        </a:lnTo>
                        <a:lnTo>
                          <a:pt x="73" y="130"/>
                        </a:lnTo>
                        <a:lnTo>
                          <a:pt x="67" y="135"/>
                        </a:lnTo>
                        <a:lnTo>
                          <a:pt x="56" y="140"/>
                        </a:lnTo>
                        <a:lnTo>
                          <a:pt x="52" y="147"/>
                        </a:lnTo>
                        <a:lnTo>
                          <a:pt x="50" y="153"/>
                        </a:lnTo>
                        <a:lnTo>
                          <a:pt x="44" y="159"/>
                        </a:lnTo>
                        <a:lnTo>
                          <a:pt x="33" y="172"/>
                        </a:lnTo>
                        <a:lnTo>
                          <a:pt x="20" y="186"/>
                        </a:lnTo>
                        <a:lnTo>
                          <a:pt x="17" y="191"/>
                        </a:lnTo>
                        <a:lnTo>
                          <a:pt x="11" y="202"/>
                        </a:lnTo>
                        <a:lnTo>
                          <a:pt x="3" y="233"/>
                        </a:lnTo>
                        <a:lnTo>
                          <a:pt x="3" y="247"/>
                        </a:lnTo>
                        <a:lnTo>
                          <a:pt x="1" y="275"/>
                        </a:lnTo>
                        <a:lnTo>
                          <a:pt x="0" y="296"/>
                        </a:lnTo>
                        <a:lnTo>
                          <a:pt x="4" y="299"/>
                        </a:lnTo>
                        <a:lnTo>
                          <a:pt x="11" y="302"/>
                        </a:lnTo>
                        <a:lnTo>
                          <a:pt x="19" y="301"/>
                        </a:lnTo>
                        <a:lnTo>
                          <a:pt x="25" y="290"/>
                        </a:lnTo>
                        <a:lnTo>
                          <a:pt x="29" y="286"/>
                        </a:lnTo>
                        <a:lnTo>
                          <a:pt x="36" y="285"/>
                        </a:lnTo>
                        <a:lnTo>
                          <a:pt x="41" y="281"/>
                        </a:lnTo>
                        <a:lnTo>
                          <a:pt x="63" y="283"/>
                        </a:lnTo>
                        <a:lnTo>
                          <a:pt x="70" y="280"/>
                        </a:lnTo>
                        <a:lnTo>
                          <a:pt x="70" y="278"/>
                        </a:lnTo>
                        <a:lnTo>
                          <a:pt x="115" y="278"/>
                        </a:lnTo>
                        <a:lnTo>
                          <a:pt x="110" y="274"/>
                        </a:lnTo>
                        <a:lnTo>
                          <a:pt x="122" y="247"/>
                        </a:lnTo>
                        <a:lnTo>
                          <a:pt x="120" y="240"/>
                        </a:lnTo>
                        <a:lnTo>
                          <a:pt x="121" y="234"/>
                        </a:lnTo>
                        <a:lnTo>
                          <a:pt x="132" y="232"/>
                        </a:lnTo>
                        <a:lnTo>
                          <a:pt x="142" y="228"/>
                        </a:lnTo>
                        <a:lnTo>
                          <a:pt x="147" y="221"/>
                        </a:lnTo>
                        <a:lnTo>
                          <a:pt x="153" y="223"/>
                        </a:lnTo>
                        <a:lnTo>
                          <a:pt x="157" y="222"/>
                        </a:lnTo>
                        <a:lnTo>
                          <a:pt x="159" y="216"/>
                        </a:lnTo>
                        <a:lnTo>
                          <a:pt x="164" y="218"/>
                        </a:lnTo>
                        <a:lnTo>
                          <a:pt x="175" y="220"/>
                        </a:lnTo>
                        <a:lnTo>
                          <a:pt x="183" y="223"/>
                        </a:lnTo>
                        <a:lnTo>
                          <a:pt x="195" y="207"/>
                        </a:lnTo>
                        <a:lnTo>
                          <a:pt x="201" y="211"/>
                        </a:lnTo>
                        <a:lnTo>
                          <a:pt x="215" y="216"/>
                        </a:lnTo>
                        <a:lnTo>
                          <a:pt x="223" y="213"/>
                        </a:lnTo>
                        <a:lnTo>
                          <a:pt x="232" y="216"/>
                        </a:lnTo>
                        <a:lnTo>
                          <a:pt x="234" y="213"/>
                        </a:lnTo>
                        <a:lnTo>
                          <a:pt x="240" y="208"/>
                        </a:lnTo>
                        <a:lnTo>
                          <a:pt x="258" y="181"/>
                        </a:lnTo>
                        <a:lnTo>
                          <a:pt x="267" y="170"/>
                        </a:lnTo>
                        <a:lnTo>
                          <a:pt x="270" y="167"/>
                        </a:lnTo>
                        <a:lnTo>
                          <a:pt x="278" y="156"/>
                        </a:lnTo>
                        <a:lnTo>
                          <a:pt x="286" y="143"/>
                        </a:lnTo>
                        <a:lnTo>
                          <a:pt x="288" y="130"/>
                        </a:lnTo>
                        <a:lnTo>
                          <a:pt x="289" y="110"/>
                        </a:lnTo>
                        <a:lnTo>
                          <a:pt x="287" y="100"/>
                        </a:lnTo>
                        <a:lnTo>
                          <a:pt x="287" y="82"/>
                        </a:lnTo>
                        <a:lnTo>
                          <a:pt x="286" y="76"/>
                        </a:lnTo>
                        <a:lnTo>
                          <a:pt x="278" y="67"/>
                        </a:lnTo>
                        <a:lnTo>
                          <a:pt x="274" y="65"/>
                        </a:lnTo>
                        <a:lnTo>
                          <a:pt x="267" y="61"/>
                        </a:lnTo>
                        <a:lnTo>
                          <a:pt x="262" y="56"/>
                        </a:lnTo>
                        <a:lnTo>
                          <a:pt x="260" y="50"/>
                        </a:lnTo>
                        <a:lnTo>
                          <a:pt x="255" y="23"/>
                        </a:lnTo>
                        <a:lnTo>
                          <a:pt x="253" y="21"/>
                        </a:lnTo>
                        <a:lnTo>
                          <a:pt x="251" y="18"/>
                        </a:lnTo>
                        <a:lnTo>
                          <a:pt x="251" y="11"/>
                        </a:lnTo>
                        <a:lnTo>
                          <a:pt x="249" y="9"/>
                        </a:lnTo>
                        <a:lnTo>
                          <a:pt x="237" y="7"/>
                        </a:lnTo>
                        <a:lnTo>
                          <a:pt x="234" y="5"/>
                        </a:lnTo>
                        <a:lnTo>
                          <a:pt x="232" y="3"/>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30" name="Freeform 45"/>
                  <p:cNvSpPr>
                    <a:spLocks noChangeAspect="1"/>
                  </p:cNvSpPr>
                  <p:nvPr/>
                </p:nvSpPr>
                <p:spPr bwMode="gray">
                  <a:xfrm>
                    <a:off x="5264942" y="3710334"/>
                    <a:ext cx="33338" cy="30163"/>
                  </a:xfrm>
                  <a:custGeom>
                    <a:avLst/>
                    <a:gdLst/>
                    <a:ahLst/>
                    <a:cxnLst>
                      <a:cxn ang="0">
                        <a:pos x="7" y="92"/>
                      </a:cxn>
                      <a:cxn ang="0">
                        <a:pos x="8" y="92"/>
                      </a:cxn>
                      <a:cxn ang="0">
                        <a:pos x="8" y="83"/>
                      </a:cxn>
                      <a:cxn ang="0">
                        <a:pos x="13" y="80"/>
                      </a:cxn>
                      <a:cxn ang="0">
                        <a:pos x="18" y="80"/>
                      </a:cxn>
                      <a:cxn ang="0">
                        <a:pos x="20" y="81"/>
                      </a:cxn>
                      <a:cxn ang="0">
                        <a:pos x="23" y="86"/>
                      </a:cxn>
                      <a:cxn ang="0">
                        <a:pos x="26" y="95"/>
                      </a:cxn>
                      <a:cxn ang="0">
                        <a:pos x="29" y="96"/>
                      </a:cxn>
                      <a:cxn ang="0">
                        <a:pos x="35" y="95"/>
                      </a:cxn>
                      <a:cxn ang="0">
                        <a:pos x="40" y="92"/>
                      </a:cxn>
                      <a:cxn ang="0">
                        <a:pos x="48" y="92"/>
                      </a:cxn>
                      <a:cxn ang="0">
                        <a:pos x="52" y="87"/>
                      </a:cxn>
                      <a:cxn ang="0">
                        <a:pos x="52" y="79"/>
                      </a:cxn>
                      <a:cxn ang="0">
                        <a:pos x="53" y="76"/>
                      </a:cxn>
                      <a:cxn ang="0">
                        <a:pos x="56" y="74"/>
                      </a:cxn>
                      <a:cxn ang="0">
                        <a:pos x="66" y="74"/>
                      </a:cxn>
                      <a:cxn ang="0">
                        <a:pos x="78" y="70"/>
                      </a:cxn>
                      <a:cxn ang="0">
                        <a:pos x="83" y="70"/>
                      </a:cxn>
                      <a:cxn ang="0">
                        <a:pos x="83" y="71"/>
                      </a:cxn>
                      <a:cxn ang="0">
                        <a:pos x="88" y="71"/>
                      </a:cxn>
                      <a:cxn ang="0">
                        <a:pos x="90" y="75"/>
                      </a:cxn>
                      <a:cxn ang="0">
                        <a:pos x="101" y="60"/>
                      </a:cxn>
                      <a:cxn ang="0">
                        <a:pos x="104" y="50"/>
                      </a:cxn>
                      <a:cxn ang="0">
                        <a:pos x="102" y="43"/>
                      </a:cxn>
                      <a:cxn ang="0">
                        <a:pos x="98" y="28"/>
                      </a:cxn>
                      <a:cxn ang="0">
                        <a:pos x="85" y="7"/>
                      </a:cxn>
                      <a:cxn ang="0">
                        <a:pos x="80" y="0"/>
                      </a:cxn>
                      <a:cxn ang="0">
                        <a:pos x="75" y="4"/>
                      </a:cxn>
                      <a:cxn ang="0">
                        <a:pos x="68" y="5"/>
                      </a:cxn>
                      <a:cxn ang="0">
                        <a:pos x="64" y="9"/>
                      </a:cxn>
                      <a:cxn ang="0">
                        <a:pos x="58" y="20"/>
                      </a:cxn>
                      <a:cxn ang="0">
                        <a:pos x="50" y="21"/>
                      </a:cxn>
                      <a:cxn ang="0">
                        <a:pos x="43" y="18"/>
                      </a:cxn>
                      <a:cxn ang="0">
                        <a:pos x="39" y="15"/>
                      </a:cxn>
                      <a:cxn ang="0">
                        <a:pos x="36" y="17"/>
                      </a:cxn>
                      <a:cxn ang="0">
                        <a:pos x="29" y="24"/>
                      </a:cxn>
                      <a:cxn ang="0">
                        <a:pos x="21" y="36"/>
                      </a:cxn>
                      <a:cxn ang="0">
                        <a:pos x="14" y="49"/>
                      </a:cxn>
                      <a:cxn ang="0">
                        <a:pos x="10" y="60"/>
                      </a:cxn>
                      <a:cxn ang="0">
                        <a:pos x="0" y="74"/>
                      </a:cxn>
                      <a:cxn ang="0">
                        <a:pos x="0" y="81"/>
                      </a:cxn>
                      <a:cxn ang="0">
                        <a:pos x="2" y="85"/>
                      </a:cxn>
                      <a:cxn ang="0">
                        <a:pos x="7" y="92"/>
                      </a:cxn>
                    </a:cxnLst>
                    <a:rect l="0" t="0" r="r" b="b"/>
                    <a:pathLst>
                      <a:path w="104" h="96">
                        <a:moveTo>
                          <a:pt x="7" y="92"/>
                        </a:moveTo>
                        <a:lnTo>
                          <a:pt x="8" y="92"/>
                        </a:lnTo>
                        <a:lnTo>
                          <a:pt x="8" y="83"/>
                        </a:lnTo>
                        <a:lnTo>
                          <a:pt x="13" y="80"/>
                        </a:lnTo>
                        <a:lnTo>
                          <a:pt x="18" y="80"/>
                        </a:lnTo>
                        <a:lnTo>
                          <a:pt x="20" y="81"/>
                        </a:lnTo>
                        <a:lnTo>
                          <a:pt x="23" y="86"/>
                        </a:lnTo>
                        <a:lnTo>
                          <a:pt x="26" y="95"/>
                        </a:lnTo>
                        <a:lnTo>
                          <a:pt x="29" y="96"/>
                        </a:lnTo>
                        <a:lnTo>
                          <a:pt x="35" y="95"/>
                        </a:lnTo>
                        <a:lnTo>
                          <a:pt x="40" y="92"/>
                        </a:lnTo>
                        <a:lnTo>
                          <a:pt x="48" y="92"/>
                        </a:lnTo>
                        <a:lnTo>
                          <a:pt x="52" y="87"/>
                        </a:lnTo>
                        <a:lnTo>
                          <a:pt x="52" y="79"/>
                        </a:lnTo>
                        <a:lnTo>
                          <a:pt x="53" y="76"/>
                        </a:lnTo>
                        <a:lnTo>
                          <a:pt x="56" y="74"/>
                        </a:lnTo>
                        <a:lnTo>
                          <a:pt x="66" y="74"/>
                        </a:lnTo>
                        <a:lnTo>
                          <a:pt x="78" y="70"/>
                        </a:lnTo>
                        <a:lnTo>
                          <a:pt x="83" y="70"/>
                        </a:lnTo>
                        <a:lnTo>
                          <a:pt x="83" y="71"/>
                        </a:lnTo>
                        <a:lnTo>
                          <a:pt x="88" y="71"/>
                        </a:lnTo>
                        <a:lnTo>
                          <a:pt x="90" y="75"/>
                        </a:lnTo>
                        <a:lnTo>
                          <a:pt x="101" y="60"/>
                        </a:lnTo>
                        <a:lnTo>
                          <a:pt x="104" y="50"/>
                        </a:lnTo>
                        <a:lnTo>
                          <a:pt x="102" y="43"/>
                        </a:lnTo>
                        <a:lnTo>
                          <a:pt x="98" y="28"/>
                        </a:lnTo>
                        <a:lnTo>
                          <a:pt x="85" y="7"/>
                        </a:lnTo>
                        <a:lnTo>
                          <a:pt x="80" y="0"/>
                        </a:lnTo>
                        <a:lnTo>
                          <a:pt x="75" y="4"/>
                        </a:lnTo>
                        <a:lnTo>
                          <a:pt x="68" y="5"/>
                        </a:lnTo>
                        <a:lnTo>
                          <a:pt x="64" y="9"/>
                        </a:lnTo>
                        <a:lnTo>
                          <a:pt x="58" y="20"/>
                        </a:lnTo>
                        <a:lnTo>
                          <a:pt x="50" y="21"/>
                        </a:lnTo>
                        <a:lnTo>
                          <a:pt x="43" y="18"/>
                        </a:lnTo>
                        <a:lnTo>
                          <a:pt x="39" y="15"/>
                        </a:lnTo>
                        <a:lnTo>
                          <a:pt x="36" y="17"/>
                        </a:lnTo>
                        <a:lnTo>
                          <a:pt x="29" y="24"/>
                        </a:lnTo>
                        <a:lnTo>
                          <a:pt x="21" y="36"/>
                        </a:lnTo>
                        <a:lnTo>
                          <a:pt x="14" y="49"/>
                        </a:lnTo>
                        <a:lnTo>
                          <a:pt x="10" y="60"/>
                        </a:lnTo>
                        <a:lnTo>
                          <a:pt x="0" y="74"/>
                        </a:lnTo>
                        <a:lnTo>
                          <a:pt x="0" y="81"/>
                        </a:lnTo>
                        <a:lnTo>
                          <a:pt x="2" y="85"/>
                        </a:lnTo>
                        <a:lnTo>
                          <a:pt x="7" y="9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31" name="Freeform 46"/>
                  <p:cNvSpPr>
                    <a:spLocks noChangeAspect="1"/>
                  </p:cNvSpPr>
                  <p:nvPr/>
                </p:nvSpPr>
                <p:spPr bwMode="gray">
                  <a:xfrm>
                    <a:off x="5350667" y="3611909"/>
                    <a:ext cx="138113" cy="160338"/>
                  </a:xfrm>
                  <a:custGeom>
                    <a:avLst/>
                    <a:gdLst/>
                    <a:ahLst/>
                    <a:cxnLst>
                      <a:cxn ang="0">
                        <a:pos x="387" y="204"/>
                      </a:cxn>
                      <a:cxn ang="0">
                        <a:pos x="387" y="98"/>
                      </a:cxn>
                      <a:cxn ang="0">
                        <a:pos x="412" y="74"/>
                      </a:cxn>
                      <a:cxn ang="0">
                        <a:pos x="435" y="37"/>
                      </a:cxn>
                      <a:cxn ang="0">
                        <a:pos x="421" y="37"/>
                      </a:cxn>
                      <a:cxn ang="0">
                        <a:pos x="374" y="22"/>
                      </a:cxn>
                      <a:cxn ang="0">
                        <a:pos x="336" y="32"/>
                      </a:cxn>
                      <a:cxn ang="0">
                        <a:pos x="297" y="60"/>
                      </a:cxn>
                      <a:cxn ang="0">
                        <a:pos x="250" y="53"/>
                      </a:cxn>
                      <a:cxn ang="0">
                        <a:pos x="213" y="47"/>
                      </a:cxn>
                      <a:cxn ang="0">
                        <a:pos x="164" y="12"/>
                      </a:cxn>
                      <a:cxn ang="0">
                        <a:pos x="132" y="3"/>
                      </a:cxn>
                      <a:cxn ang="0">
                        <a:pos x="103" y="0"/>
                      </a:cxn>
                      <a:cxn ang="0">
                        <a:pos x="69" y="3"/>
                      </a:cxn>
                      <a:cxn ang="0">
                        <a:pos x="28" y="1"/>
                      </a:cxn>
                      <a:cxn ang="0">
                        <a:pos x="0" y="28"/>
                      </a:cxn>
                      <a:cxn ang="0">
                        <a:pos x="5" y="32"/>
                      </a:cxn>
                      <a:cxn ang="0">
                        <a:pos x="19" y="36"/>
                      </a:cxn>
                      <a:cxn ang="0">
                        <a:pos x="21" y="46"/>
                      </a:cxn>
                      <a:cxn ang="0">
                        <a:pos x="28" y="75"/>
                      </a:cxn>
                      <a:cxn ang="0">
                        <a:pos x="35" y="86"/>
                      </a:cxn>
                      <a:cxn ang="0">
                        <a:pos x="46" y="92"/>
                      </a:cxn>
                      <a:cxn ang="0">
                        <a:pos x="55" y="107"/>
                      </a:cxn>
                      <a:cxn ang="0">
                        <a:pos x="57" y="135"/>
                      </a:cxn>
                      <a:cxn ang="0">
                        <a:pos x="54" y="168"/>
                      </a:cxn>
                      <a:cxn ang="0">
                        <a:pos x="38" y="192"/>
                      </a:cxn>
                      <a:cxn ang="0">
                        <a:pos x="26" y="206"/>
                      </a:cxn>
                      <a:cxn ang="0">
                        <a:pos x="2" y="238"/>
                      </a:cxn>
                      <a:cxn ang="0">
                        <a:pos x="8" y="263"/>
                      </a:cxn>
                      <a:cxn ang="0">
                        <a:pos x="18" y="270"/>
                      </a:cxn>
                      <a:cxn ang="0">
                        <a:pos x="35" y="265"/>
                      </a:cxn>
                      <a:cxn ang="0">
                        <a:pos x="45" y="270"/>
                      </a:cxn>
                      <a:cxn ang="0">
                        <a:pos x="26" y="281"/>
                      </a:cxn>
                      <a:cxn ang="0">
                        <a:pos x="7" y="295"/>
                      </a:cxn>
                      <a:cxn ang="0">
                        <a:pos x="207" y="415"/>
                      </a:cxn>
                      <a:cxn ang="0">
                        <a:pos x="210" y="428"/>
                      </a:cxn>
                      <a:cxn ang="0">
                        <a:pos x="218" y="458"/>
                      </a:cxn>
                      <a:cxn ang="0">
                        <a:pos x="306" y="499"/>
                      </a:cxn>
                      <a:cxn ang="0">
                        <a:pos x="314" y="488"/>
                      </a:cxn>
                      <a:cxn ang="0">
                        <a:pos x="324" y="463"/>
                      </a:cxn>
                      <a:cxn ang="0">
                        <a:pos x="342" y="429"/>
                      </a:cxn>
                      <a:cxn ang="0">
                        <a:pos x="352" y="399"/>
                      </a:cxn>
                      <a:cxn ang="0">
                        <a:pos x="360" y="391"/>
                      </a:cxn>
                      <a:cxn ang="0">
                        <a:pos x="379" y="376"/>
                      </a:cxn>
                      <a:cxn ang="0">
                        <a:pos x="388" y="361"/>
                      </a:cxn>
                      <a:cxn ang="0">
                        <a:pos x="403" y="358"/>
                      </a:cxn>
                      <a:cxn ang="0">
                        <a:pos x="417" y="340"/>
                      </a:cxn>
                      <a:cxn ang="0">
                        <a:pos x="393" y="308"/>
                      </a:cxn>
                      <a:cxn ang="0">
                        <a:pos x="387" y="257"/>
                      </a:cxn>
                    </a:cxnLst>
                    <a:rect l="0" t="0" r="r" b="b"/>
                    <a:pathLst>
                      <a:path w="435" h="504">
                        <a:moveTo>
                          <a:pt x="387" y="257"/>
                        </a:moveTo>
                        <a:lnTo>
                          <a:pt x="387" y="204"/>
                        </a:lnTo>
                        <a:lnTo>
                          <a:pt x="387" y="151"/>
                        </a:lnTo>
                        <a:lnTo>
                          <a:pt x="387" y="98"/>
                        </a:lnTo>
                        <a:lnTo>
                          <a:pt x="390" y="96"/>
                        </a:lnTo>
                        <a:lnTo>
                          <a:pt x="412" y="74"/>
                        </a:lnTo>
                        <a:lnTo>
                          <a:pt x="433" y="42"/>
                        </a:lnTo>
                        <a:lnTo>
                          <a:pt x="435" y="37"/>
                        </a:lnTo>
                        <a:lnTo>
                          <a:pt x="430" y="38"/>
                        </a:lnTo>
                        <a:lnTo>
                          <a:pt x="421" y="37"/>
                        </a:lnTo>
                        <a:lnTo>
                          <a:pt x="408" y="38"/>
                        </a:lnTo>
                        <a:lnTo>
                          <a:pt x="374" y="22"/>
                        </a:lnTo>
                        <a:lnTo>
                          <a:pt x="355" y="26"/>
                        </a:lnTo>
                        <a:lnTo>
                          <a:pt x="336" y="32"/>
                        </a:lnTo>
                        <a:lnTo>
                          <a:pt x="320" y="48"/>
                        </a:lnTo>
                        <a:lnTo>
                          <a:pt x="297" y="60"/>
                        </a:lnTo>
                        <a:lnTo>
                          <a:pt x="272" y="59"/>
                        </a:lnTo>
                        <a:lnTo>
                          <a:pt x="250" y="53"/>
                        </a:lnTo>
                        <a:lnTo>
                          <a:pt x="233" y="53"/>
                        </a:lnTo>
                        <a:lnTo>
                          <a:pt x="213" y="47"/>
                        </a:lnTo>
                        <a:lnTo>
                          <a:pt x="202" y="34"/>
                        </a:lnTo>
                        <a:lnTo>
                          <a:pt x="164" y="12"/>
                        </a:lnTo>
                        <a:lnTo>
                          <a:pt x="147" y="4"/>
                        </a:lnTo>
                        <a:lnTo>
                          <a:pt x="132" y="3"/>
                        </a:lnTo>
                        <a:lnTo>
                          <a:pt x="116" y="5"/>
                        </a:lnTo>
                        <a:lnTo>
                          <a:pt x="103" y="0"/>
                        </a:lnTo>
                        <a:lnTo>
                          <a:pt x="82" y="3"/>
                        </a:lnTo>
                        <a:lnTo>
                          <a:pt x="69" y="3"/>
                        </a:lnTo>
                        <a:lnTo>
                          <a:pt x="39" y="0"/>
                        </a:lnTo>
                        <a:lnTo>
                          <a:pt x="28" y="1"/>
                        </a:lnTo>
                        <a:lnTo>
                          <a:pt x="16" y="9"/>
                        </a:lnTo>
                        <a:lnTo>
                          <a:pt x="0" y="28"/>
                        </a:lnTo>
                        <a:lnTo>
                          <a:pt x="2" y="30"/>
                        </a:lnTo>
                        <a:lnTo>
                          <a:pt x="5" y="32"/>
                        </a:lnTo>
                        <a:lnTo>
                          <a:pt x="17" y="34"/>
                        </a:lnTo>
                        <a:lnTo>
                          <a:pt x="19" y="36"/>
                        </a:lnTo>
                        <a:lnTo>
                          <a:pt x="19" y="43"/>
                        </a:lnTo>
                        <a:lnTo>
                          <a:pt x="21" y="46"/>
                        </a:lnTo>
                        <a:lnTo>
                          <a:pt x="23" y="48"/>
                        </a:lnTo>
                        <a:lnTo>
                          <a:pt x="28" y="75"/>
                        </a:lnTo>
                        <a:lnTo>
                          <a:pt x="30" y="81"/>
                        </a:lnTo>
                        <a:lnTo>
                          <a:pt x="35" y="86"/>
                        </a:lnTo>
                        <a:lnTo>
                          <a:pt x="42" y="90"/>
                        </a:lnTo>
                        <a:lnTo>
                          <a:pt x="46" y="92"/>
                        </a:lnTo>
                        <a:lnTo>
                          <a:pt x="54" y="101"/>
                        </a:lnTo>
                        <a:lnTo>
                          <a:pt x="55" y="107"/>
                        </a:lnTo>
                        <a:lnTo>
                          <a:pt x="55" y="125"/>
                        </a:lnTo>
                        <a:lnTo>
                          <a:pt x="57" y="135"/>
                        </a:lnTo>
                        <a:lnTo>
                          <a:pt x="56" y="155"/>
                        </a:lnTo>
                        <a:lnTo>
                          <a:pt x="54" y="168"/>
                        </a:lnTo>
                        <a:lnTo>
                          <a:pt x="46" y="181"/>
                        </a:lnTo>
                        <a:lnTo>
                          <a:pt x="38" y="192"/>
                        </a:lnTo>
                        <a:lnTo>
                          <a:pt x="35" y="195"/>
                        </a:lnTo>
                        <a:lnTo>
                          <a:pt x="26" y="206"/>
                        </a:lnTo>
                        <a:lnTo>
                          <a:pt x="8" y="233"/>
                        </a:lnTo>
                        <a:lnTo>
                          <a:pt x="2" y="238"/>
                        </a:lnTo>
                        <a:lnTo>
                          <a:pt x="1" y="253"/>
                        </a:lnTo>
                        <a:lnTo>
                          <a:pt x="8" y="263"/>
                        </a:lnTo>
                        <a:lnTo>
                          <a:pt x="12" y="272"/>
                        </a:lnTo>
                        <a:lnTo>
                          <a:pt x="18" y="270"/>
                        </a:lnTo>
                        <a:lnTo>
                          <a:pt x="26" y="267"/>
                        </a:lnTo>
                        <a:lnTo>
                          <a:pt x="35" y="265"/>
                        </a:lnTo>
                        <a:lnTo>
                          <a:pt x="45" y="265"/>
                        </a:lnTo>
                        <a:lnTo>
                          <a:pt x="45" y="270"/>
                        </a:lnTo>
                        <a:lnTo>
                          <a:pt x="34" y="274"/>
                        </a:lnTo>
                        <a:lnTo>
                          <a:pt x="26" y="281"/>
                        </a:lnTo>
                        <a:lnTo>
                          <a:pt x="14" y="281"/>
                        </a:lnTo>
                        <a:lnTo>
                          <a:pt x="7" y="295"/>
                        </a:lnTo>
                        <a:lnTo>
                          <a:pt x="16" y="303"/>
                        </a:lnTo>
                        <a:lnTo>
                          <a:pt x="207" y="415"/>
                        </a:lnTo>
                        <a:lnTo>
                          <a:pt x="210" y="420"/>
                        </a:lnTo>
                        <a:lnTo>
                          <a:pt x="210" y="428"/>
                        </a:lnTo>
                        <a:lnTo>
                          <a:pt x="215" y="447"/>
                        </a:lnTo>
                        <a:lnTo>
                          <a:pt x="218" y="458"/>
                        </a:lnTo>
                        <a:lnTo>
                          <a:pt x="296" y="504"/>
                        </a:lnTo>
                        <a:lnTo>
                          <a:pt x="306" y="499"/>
                        </a:lnTo>
                        <a:lnTo>
                          <a:pt x="309" y="495"/>
                        </a:lnTo>
                        <a:lnTo>
                          <a:pt x="314" y="488"/>
                        </a:lnTo>
                        <a:lnTo>
                          <a:pt x="318" y="479"/>
                        </a:lnTo>
                        <a:lnTo>
                          <a:pt x="324" y="463"/>
                        </a:lnTo>
                        <a:lnTo>
                          <a:pt x="333" y="450"/>
                        </a:lnTo>
                        <a:lnTo>
                          <a:pt x="342" y="429"/>
                        </a:lnTo>
                        <a:lnTo>
                          <a:pt x="346" y="413"/>
                        </a:lnTo>
                        <a:lnTo>
                          <a:pt x="352" y="399"/>
                        </a:lnTo>
                        <a:lnTo>
                          <a:pt x="357" y="392"/>
                        </a:lnTo>
                        <a:lnTo>
                          <a:pt x="360" y="391"/>
                        </a:lnTo>
                        <a:lnTo>
                          <a:pt x="378" y="382"/>
                        </a:lnTo>
                        <a:lnTo>
                          <a:pt x="379" y="376"/>
                        </a:lnTo>
                        <a:lnTo>
                          <a:pt x="382" y="370"/>
                        </a:lnTo>
                        <a:lnTo>
                          <a:pt x="388" y="361"/>
                        </a:lnTo>
                        <a:lnTo>
                          <a:pt x="394" y="358"/>
                        </a:lnTo>
                        <a:lnTo>
                          <a:pt x="403" y="358"/>
                        </a:lnTo>
                        <a:lnTo>
                          <a:pt x="414" y="346"/>
                        </a:lnTo>
                        <a:lnTo>
                          <a:pt x="417" y="340"/>
                        </a:lnTo>
                        <a:lnTo>
                          <a:pt x="416" y="337"/>
                        </a:lnTo>
                        <a:lnTo>
                          <a:pt x="393" y="308"/>
                        </a:lnTo>
                        <a:lnTo>
                          <a:pt x="387" y="300"/>
                        </a:lnTo>
                        <a:lnTo>
                          <a:pt x="387" y="257"/>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32" name="Freeform 47"/>
                  <p:cNvSpPr>
                    <a:spLocks noChangeAspect="1"/>
                  </p:cNvSpPr>
                  <p:nvPr/>
                </p:nvSpPr>
                <p:spPr bwMode="gray">
                  <a:xfrm>
                    <a:off x="4455318" y="3399184"/>
                    <a:ext cx="107950" cy="77788"/>
                  </a:xfrm>
                  <a:custGeom>
                    <a:avLst/>
                    <a:gdLst/>
                    <a:ahLst/>
                    <a:cxnLst>
                      <a:cxn ang="0">
                        <a:pos x="43" y="160"/>
                      </a:cxn>
                      <a:cxn ang="0">
                        <a:pos x="28" y="129"/>
                      </a:cxn>
                      <a:cxn ang="0">
                        <a:pos x="7" y="113"/>
                      </a:cxn>
                      <a:cxn ang="0">
                        <a:pos x="1" y="107"/>
                      </a:cxn>
                      <a:cxn ang="0">
                        <a:pos x="35" y="86"/>
                      </a:cxn>
                      <a:cxn ang="0">
                        <a:pos x="56" y="33"/>
                      </a:cxn>
                      <a:cxn ang="0">
                        <a:pos x="70" y="9"/>
                      </a:cxn>
                      <a:cxn ang="0">
                        <a:pos x="92" y="9"/>
                      </a:cxn>
                      <a:cxn ang="0">
                        <a:pos x="122" y="5"/>
                      </a:cxn>
                      <a:cxn ang="0">
                        <a:pos x="135" y="1"/>
                      </a:cxn>
                      <a:cxn ang="0">
                        <a:pos x="168" y="2"/>
                      </a:cxn>
                      <a:cxn ang="0">
                        <a:pos x="183" y="9"/>
                      </a:cxn>
                      <a:cxn ang="0">
                        <a:pos x="206" y="29"/>
                      </a:cxn>
                      <a:cxn ang="0">
                        <a:pos x="221" y="29"/>
                      </a:cxn>
                      <a:cxn ang="0">
                        <a:pos x="238" y="58"/>
                      </a:cxn>
                      <a:cxn ang="0">
                        <a:pos x="248" y="68"/>
                      </a:cxn>
                      <a:cxn ang="0">
                        <a:pos x="258" y="75"/>
                      </a:cxn>
                      <a:cxn ang="0">
                        <a:pos x="261" y="82"/>
                      </a:cxn>
                      <a:cxn ang="0">
                        <a:pos x="277" y="91"/>
                      </a:cxn>
                      <a:cxn ang="0">
                        <a:pos x="289" y="103"/>
                      </a:cxn>
                      <a:cxn ang="0">
                        <a:pos x="297" y="123"/>
                      </a:cxn>
                      <a:cxn ang="0">
                        <a:pos x="302" y="133"/>
                      </a:cxn>
                      <a:cxn ang="0">
                        <a:pos x="309" y="156"/>
                      </a:cxn>
                      <a:cxn ang="0">
                        <a:pos x="313" y="181"/>
                      </a:cxn>
                      <a:cxn ang="0">
                        <a:pos x="323" y="185"/>
                      </a:cxn>
                      <a:cxn ang="0">
                        <a:pos x="332" y="197"/>
                      </a:cxn>
                      <a:cxn ang="0">
                        <a:pos x="342" y="212"/>
                      </a:cxn>
                      <a:cxn ang="0">
                        <a:pos x="342" y="221"/>
                      </a:cxn>
                      <a:cxn ang="0">
                        <a:pos x="344" y="238"/>
                      </a:cxn>
                      <a:cxn ang="0">
                        <a:pos x="321" y="242"/>
                      </a:cxn>
                      <a:cxn ang="0">
                        <a:pos x="293" y="244"/>
                      </a:cxn>
                      <a:cxn ang="0">
                        <a:pos x="271" y="239"/>
                      </a:cxn>
                      <a:cxn ang="0">
                        <a:pos x="255" y="238"/>
                      </a:cxn>
                      <a:cxn ang="0">
                        <a:pos x="237" y="227"/>
                      </a:cxn>
                      <a:cxn ang="0">
                        <a:pos x="162" y="224"/>
                      </a:cxn>
                      <a:cxn ang="0">
                        <a:pos x="111" y="236"/>
                      </a:cxn>
                      <a:cxn ang="0">
                        <a:pos x="57" y="244"/>
                      </a:cxn>
                      <a:cxn ang="0">
                        <a:pos x="43" y="242"/>
                      </a:cxn>
                      <a:cxn ang="0">
                        <a:pos x="47" y="199"/>
                      </a:cxn>
                      <a:cxn ang="0">
                        <a:pos x="98" y="188"/>
                      </a:cxn>
                      <a:cxn ang="0">
                        <a:pos x="127" y="183"/>
                      </a:cxn>
                      <a:cxn ang="0">
                        <a:pos x="143" y="182"/>
                      </a:cxn>
                      <a:cxn ang="0">
                        <a:pos x="175" y="194"/>
                      </a:cxn>
                      <a:cxn ang="0">
                        <a:pos x="203" y="189"/>
                      </a:cxn>
                      <a:cxn ang="0">
                        <a:pos x="206" y="177"/>
                      </a:cxn>
                      <a:cxn ang="0">
                        <a:pos x="191" y="177"/>
                      </a:cxn>
                      <a:cxn ang="0">
                        <a:pos x="165" y="172"/>
                      </a:cxn>
                      <a:cxn ang="0">
                        <a:pos x="140" y="162"/>
                      </a:cxn>
                      <a:cxn ang="0">
                        <a:pos x="120" y="163"/>
                      </a:cxn>
                    </a:cxnLst>
                    <a:rect l="0" t="0" r="r" b="b"/>
                    <a:pathLst>
                      <a:path w="344" h="244">
                        <a:moveTo>
                          <a:pt x="55" y="174"/>
                        </a:moveTo>
                        <a:lnTo>
                          <a:pt x="54" y="174"/>
                        </a:lnTo>
                        <a:lnTo>
                          <a:pt x="50" y="168"/>
                        </a:lnTo>
                        <a:lnTo>
                          <a:pt x="43" y="160"/>
                        </a:lnTo>
                        <a:lnTo>
                          <a:pt x="41" y="147"/>
                        </a:lnTo>
                        <a:lnTo>
                          <a:pt x="39" y="144"/>
                        </a:lnTo>
                        <a:lnTo>
                          <a:pt x="33" y="138"/>
                        </a:lnTo>
                        <a:lnTo>
                          <a:pt x="28" y="129"/>
                        </a:lnTo>
                        <a:lnTo>
                          <a:pt x="18" y="119"/>
                        </a:lnTo>
                        <a:lnTo>
                          <a:pt x="14" y="112"/>
                        </a:lnTo>
                        <a:lnTo>
                          <a:pt x="9" y="112"/>
                        </a:lnTo>
                        <a:lnTo>
                          <a:pt x="7" y="113"/>
                        </a:lnTo>
                        <a:lnTo>
                          <a:pt x="4" y="117"/>
                        </a:lnTo>
                        <a:lnTo>
                          <a:pt x="1" y="112"/>
                        </a:lnTo>
                        <a:lnTo>
                          <a:pt x="0" y="109"/>
                        </a:lnTo>
                        <a:lnTo>
                          <a:pt x="1" y="107"/>
                        </a:lnTo>
                        <a:lnTo>
                          <a:pt x="6" y="107"/>
                        </a:lnTo>
                        <a:lnTo>
                          <a:pt x="17" y="103"/>
                        </a:lnTo>
                        <a:lnTo>
                          <a:pt x="31" y="91"/>
                        </a:lnTo>
                        <a:lnTo>
                          <a:pt x="35" y="86"/>
                        </a:lnTo>
                        <a:lnTo>
                          <a:pt x="40" y="77"/>
                        </a:lnTo>
                        <a:lnTo>
                          <a:pt x="55" y="56"/>
                        </a:lnTo>
                        <a:lnTo>
                          <a:pt x="56" y="50"/>
                        </a:lnTo>
                        <a:lnTo>
                          <a:pt x="56" y="33"/>
                        </a:lnTo>
                        <a:lnTo>
                          <a:pt x="57" y="32"/>
                        </a:lnTo>
                        <a:lnTo>
                          <a:pt x="61" y="29"/>
                        </a:lnTo>
                        <a:lnTo>
                          <a:pt x="65" y="22"/>
                        </a:lnTo>
                        <a:lnTo>
                          <a:pt x="70" y="9"/>
                        </a:lnTo>
                        <a:lnTo>
                          <a:pt x="73" y="9"/>
                        </a:lnTo>
                        <a:lnTo>
                          <a:pt x="76" y="7"/>
                        </a:lnTo>
                        <a:lnTo>
                          <a:pt x="83" y="9"/>
                        </a:lnTo>
                        <a:lnTo>
                          <a:pt x="92" y="9"/>
                        </a:lnTo>
                        <a:lnTo>
                          <a:pt x="102" y="11"/>
                        </a:lnTo>
                        <a:lnTo>
                          <a:pt x="109" y="10"/>
                        </a:lnTo>
                        <a:lnTo>
                          <a:pt x="111" y="7"/>
                        </a:lnTo>
                        <a:lnTo>
                          <a:pt x="122" y="5"/>
                        </a:lnTo>
                        <a:lnTo>
                          <a:pt x="131" y="6"/>
                        </a:lnTo>
                        <a:lnTo>
                          <a:pt x="133" y="5"/>
                        </a:lnTo>
                        <a:lnTo>
                          <a:pt x="133" y="1"/>
                        </a:lnTo>
                        <a:lnTo>
                          <a:pt x="135" y="1"/>
                        </a:lnTo>
                        <a:lnTo>
                          <a:pt x="141" y="1"/>
                        </a:lnTo>
                        <a:lnTo>
                          <a:pt x="146" y="0"/>
                        </a:lnTo>
                        <a:lnTo>
                          <a:pt x="152" y="2"/>
                        </a:lnTo>
                        <a:lnTo>
                          <a:pt x="168" y="2"/>
                        </a:lnTo>
                        <a:lnTo>
                          <a:pt x="169" y="4"/>
                        </a:lnTo>
                        <a:lnTo>
                          <a:pt x="174" y="2"/>
                        </a:lnTo>
                        <a:lnTo>
                          <a:pt x="176" y="7"/>
                        </a:lnTo>
                        <a:lnTo>
                          <a:pt x="183" y="9"/>
                        </a:lnTo>
                        <a:lnTo>
                          <a:pt x="194" y="17"/>
                        </a:lnTo>
                        <a:lnTo>
                          <a:pt x="195" y="23"/>
                        </a:lnTo>
                        <a:lnTo>
                          <a:pt x="202" y="31"/>
                        </a:lnTo>
                        <a:lnTo>
                          <a:pt x="206" y="29"/>
                        </a:lnTo>
                        <a:lnTo>
                          <a:pt x="212" y="28"/>
                        </a:lnTo>
                        <a:lnTo>
                          <a:pt x="212" y="32"/>
                        </a:lnTo>
                        <a:lnTo>
                          <a:pt x="216" y="33"/>
                        </a:lnTo>
                        <a:lnTo>
                          <a:pt x="221" y="29"/>
                        </a:lnTo>
                        <a:lnTo>
                          <a:pt x="223" y="29"/>
                        </a:lnTo>
                        <a:lnTo>
                          <a:pt x="233" y="44"/>
                        </a:lnTo>
                        <a:lnTo>
                          <a:pt x="238" y="54"/>
                        </a:lnTo>
                        <a:lnTo>
                          <a:pt x="238" y="58"/>
                        </a:lnTo>
                        <a:lnTo>
                          <a:pt x="242" y="59"/>
                        </a:lnTo>
                        <a:lnTo>
                          <a:pt x="245" y="64"/>
                        </a:lnTo>
                        <a:lnTo>
                          <a:pt x="245" y="66"/>
                        </a:lnTo>
                        <a:lnTo>
                          <a:pt x="248" y="68"/>
                        </a:lnTo>
                        <a:lnTo>
                          <a:pt x="251" y="66"/>
                        </a:lnTo>
                        <a:lnTo>
                          <a:pt x="253" y="66"/>
                        </a:lnTo>
                        <a:lnTo>
                          <a:pt x="255" y="74"/>
                        </a:lnTo>
                        <a:lnTo>
                          <a:pt x="258" y="75"/>
                        </a:lnTo>
                        <a:lnTo>
                          <a:pt x="260" y="79"/>
                        </a:lnTo>
                        <a:lnTo>
                          <a:pt x="256" y="80"/>
                        </a:lnTo>
                        <a:lnTo>
                          <a:pt x="256" y="81"/>
                        </a:lnTo>
                        <a:lnTo>
                          <a:pt x="261" y="82"/>
                        </a:lnTo>
                        <a:lnTo>
                          <a:pt x="264" y="86"/>
                        </a:lnTo>
                        <a:lnTo>
                          <a:pt x="267" y="88"/>
                        </a:lnTo>
                        <a:lnTo>
                          <a:pt x="271" y="88"/>
                        </a:lnTo>
                        <a:lnTo>
                          <a:pt x="277" y="91"/>
                        </a:lnTo>
                        <a:lnTo>
                          <a:pt x="280" y="95"/>
                        </a:lnTo>
                        <a:lnTo>
                          <a:pt x="281" y="99"/>
                        </a:lnTo>
                        <a:lnTo>
                          <a:pt x="283" y="101"/>
                        </a:lnTo>
                        <a:lnTo>
                          <a:pt x="289" y="103"/>
                        </a:lnTo>
                        <a:lnTo>
                          <a:pt x="296" y="109"/>
                        </a:lnTo>
                        <a:lnTo>
                          <a:pt x="298" y="112"/>
                        </a:lnTo>
                        <a:lnTo>
                          <a:pt x="299" y="115"/>
                        </a:lnTo>
                        <a:lnTo>
                          <a:pt x="297" y="123"/>
                        </a:lnTo>
                        <a:lnTo>
                          <a:pt x="297" y="129"/>
                        </a:lnTo>
                        <a:lnTo>
                          <a:pt x="299" y="129"/>
                        </a:lnTo>
                        <a:lnTo>
                          <a:pt x="301" y="133"/>
                        </a:lnTo>
                        <a:lnTo>
                          <a:pt x="302" y="133"/>
                        </a:lnTo>
                        <a:lnTo>
                          <a:pt x="305" y="136"/>
                        </a:lnTo>
                        <a:lnTo>
                          <a:pt x="307" y="144"/>
                        </a:lnTo>
                        <a:lnTo>
                          <a:pt x="307" y="150"/>
                        </a:lnTo>
                        <a:lnTo>
                          <a:pt x="309" y="156"/>
                        </a:lnTo>
                        <a:lnTo>
                          <a:pt x="310" y="160"/>
                        </a:lnTo>
                        <a:lnTo>
                          <a:pt x="305" y="167"/>
                        </a:lnTo>
                        <a:lnTo>
                          <a:pt x="305" y="169"/>
                        </a:lnTo>
                        <a:lnTo>
                          <a:pt x="313" y="181"/>
                        </a:lnTo>
                        <a:lnTo>
                          <a:pt x="315" y="187"/>
                        </a:lnTo>
                        <a:lnTo>
                          <a:pt x="316" y="188"/>
                        </a:lnTo>
                        <a:lnTo>
                          <a:pt x="320" y="188"/>
                        </a:lnTo>
                        <a:lnTo>
                          <a:pt x="323" y="185"/>
                        </a:lnTo>
                        <a:lnTo>
                          <a:pt x="328" y="185"/>
                        </a:lnTo>
                        <a:lnTo>
                          <a:pt x="328" y="189"/>
                        </a:lnTo>
                        <a:lnTo>
                          <a:pt x="331" y="193"/>
                        </a:lnTo>
                        <a:lnTo>
                          <a:pt x="332" y="197"/>
                        </a:lnTo>
                        <a:lnTo>
                          <a:pt x="335" y="199"/>
                        </a:lnTo>
                        <a:lnTo>
                          <a:pt x="337" y="204"/>
                        </a:lnTo>
                        <a:lnTo>
                          <a:pt x="341" y="209"/>
                        </a:lnTo>
                        <a:lnTo>
                          <a:pt x="342" y="212"/>
                        </a:lnTo>
                        <a:lnTo>
                          <a:pt x="341" y="212"/>
                        </a:lnTo>
                        <a:lnTo>
                          <a:pt x="340" y="214"/>
                        </a:lnTo>
                        <a:lnTo>
                          <a:pt x="342" y="217"/>
                        </a:lnTo>
                        <a:lnTo>
                          <a:pt x="342" y="221"/>
                        </a:lnTo>
                        <a:lnTo>
                          <a:pt x="339" y="225"/>
                        </a:lnTo>
                        <a:lnTo>
                          <a:pt x="340" y="232"/>
                        </a:lnTo>
                        <a:lnTo>
                          <a:pt x="344" y="236"/>
                        </a:lnTo>
                        <a:lnTo>
                          <a:pt x="344" y="238"/>
                        </a:lnTo>
                        <a:lnTo>
                          <a:pt x="341" y="239"/>
                        </a:lnTo>
                        <a:lnTo>
                          <a:pt x="331" y="239"/>
                        </a:lnTo>
                        <a:lnTo>
                          <a:pt x="325" y="242"/>
                        </a:lnTo>
                        <a:lnTo>
                          <a:pt x="321" y="242"/>
                        </a:lnTo>
                        <a:lnTo>
                          <a:pt x="310" y="241"/>
                        </a:lnTo>
                        <a:lnTo>
                          <a:pt x="308" y="242"/>
                        </a:lnTo>
                        <a:lnTo>
                          <a:pt x="301" y="242"/>
                        </a:lnTo>
                        <a:lnTo>
                          <a:pt x="293" y="244"/>
                        </a:lnTo>
                        <a:lnTo>
                          <a:pt x="287" y="244"/>
                        </a:lnTo>
                        <a:lnTo>
                          <a:pt x="282" y="242"/>
                        </a:lnTo>
                        <a:lnTo>
                          <a:pt x="278" y="242"/>
                        </a:lnTo>
                        <a:lnTo>
                          <a:pt x="271" y="239"/>
                        </a:lnTo>
                        <a:lnTo>
                          <a:pt x="264" y="239"/>
                        </a:lnTo>
                        <a:lnTo>
                          <a:pt x="258" y="233"/>
                        </a:lnTo>
                        <a:lnTo>
                          <a:pt x="255" y="235"/>
                        </a:lnTo>
                        <a:lnTo>
                          <a:pt x="255" y="238"/>
                        </a:lnTo>
                        <a:lnTo>
                          <a:pt x="248" y="237"/>
                        </a:lnTo>
                        <a:lnTo>
                          <a:pt x="248" y="231"/>
                        </a:lnTo>
                        <a:lnTo>
                          <a:pt x="245" y="228"/>
                        </a:lnTo>
                        <a:lnTo>
                          <a:pt x="237" y="227"/>
                        </a:lnTo>
                        <a:lnTo>
                          <a:pt x="231" y="228"/>
                        </a:lnTo>
                        <a:lnTo>
                          <a:pt x="226" y="225"/>
                        </a:lnTo>
                        <a:lnTo>
                          <a:pt x="212" y="224"/>
                        </a:lnTo>
                        <a:lnTo>
                          <a:pt x="162" y="224"/>
                        </a:lnTo>
                        <a:lnTo>
                          <a:pt x="159" y="225"/>
                        </a:lnTo>
                        <a:lnTo>
                          <a:pt x="135" y="225"/>
                        </a:lnTo>
                        <a:lnTo>
                          <a:pt x="122" y="231"/>
                        </a:lnTo>
                        <a:lnTo>
                          <a:pt x="111" y="236"/>
                        </a:lnTo>
                        <a:lnTo>
                          <a:pt x="102" y="238"/>
                        </a:lnTo>
                        <a:lnTo>
                          <a:pt x="72" y="237"/>
                        </a:lnTo>
                        <a:lnTo>
                          <a:pt x="68" y="239"/>
                        </a:lnTo>
                        <a:lnTo>
                          <a:pt x="57" y="244"/>
                        </a:lnTo>
                        <a:lnTo>
                          <a:pt x="50" y="244"/>
                        </a:lnTo>
                        <a:lnTo>
                          <a:pt x="46" y="243"/>
                        </a:lnTo>
                        <a:lnTo>
                          <a:pt x="45" y="241"/>
                        </a:lnTo>
                        <a:lnTo>
                          <a:pt x="43" y="242"/>
                        </a:lnTo>
                        <a:lnTo>
                          <a:pt x="44" y="241"/>
                        </a:lnTo>
                        <a:lnTo>
                          <a:pt x="41" y="239"/>
                        </a:lnTo>
                        <a:lnTo>
                          <a:pt x="43" y="205"/>
                        </a:lnTo>
                        <a:lnTo>
                          <a:pt x="47" y="199"/>
                        </a:lnTo>
                        <a:lnTo>
                          <a:pt x="86" y="195"/>
                        </a:lnTo>
                        <a:lnTo>
                          <a:pt x="94" y="195"/>
                        </a:lnTo>
                        <a:lnTo>
                          <a:pt x="95" y="195"/>
                        </a:lnTo>
                        <a:lnTo>
                          <a:pt x="98" y="188"/>
                        </a:lnTo>
                        <a:lnTo>
                          <a:pt x="103" y="187"/>
                        </a:lnTo>
                        <a:lnTo>
                          <a:pt x="106" y="188"/>
                        </a:lnTo>
                        <a:lnTo>
                          <a:pt x="119" y="187"/>
                        </a:lnTo>
                        <a:lnTo>
                          <a:pt x="127" y="183"/>
                        </a:lnTo>
                        <a:lnTo>
                          <a:pt x="131" y="178"/>
                        </a:lnTo>
                        <a:lnTo>
                          <a:pt x="133" y="177"/>
                        </a:lnTo>
                        <a:lnTo>
                          <a:pt x="140" y="178"/>
                        </a:lnTo>
                        <a:lnTo>
                          <a:pt x="143" y="182"/>
                        </a:lnTo>
                        <a:lnTo>
                          <a:pt x="151" y="184"/>
                        </a:lnTo>
                        <a:lnTo>
                          <a:pt x="159" y="189"/>
                        </a:lnTo>
                        <a:lnTo>
                          <a:pt x="167" y="190"/>
                        </a:lnTo>
                        <a:lnTo>
                          <a:pt x="175" y="194"/>
                        </a:lnTo>
                        <a:lnTo>
                          <a:pt x="183" y="194"/>
                        </a:lnTo>
                        <a:lnTo>
                          <a:pt x="185" y="195"/>
                        </a:lnTo>
                        <a:lnTo>
                          <a:pt x="191" y="192"/>
                        </a:lnTo>
                        <a:lnTo>
                          <a:pt x="203" y="189"/>
                        </a:lnTo>
                        <a:lnTo>
                          <a:pt x="207" y="185"/>
                        </a:lnTo>
                        <a:lnTo>
                          <a:pt x="207" y="182"/>
                        </a:lnTo>
                        <a:lnTo>
                          <a:pt x="207" y="177"/>
                        </a:lnTo>
                        <a:lnTo>
                          <a:pt x="206" y="177"/>
                        </a:lnTo>
                        <a:lnTo>
                          <a:pt x="203" y="177"/>
                        </a:lnTo>
                        <a:lnTo>
                          <a:pt x="200" y="176"/>
                        </a:lnTo>
                        <a:lnTo>
                          <a:pt x="195" y="176"/>
                        </a:lnTo>
                        <a:lnTo>
                          <a:pt x="191" y="177"/>
                        </a:lnTo>
                        <a:lnTo>
                          <a:pt x="180" y="182"/>
                        </a:lnTo>
                        <a:lnTo>
                          <a:pt x="175" y="181"/>
                        </a:lnTo>
                        <a:lnTo>
                          <a:pt x="169" y="178"/>
                        </a:lnTo>
                        <a:lnTo>
                          <a:pt x="165" y="172"/>
                        </a:lnTo>
                        <a:lnTo>
                          <a:pt x="164" y="171"/>
                        </a:lnTo>
                        <a:lnTo>
                          <a:pt x="152" y="171"/>
                        </a:lnTo>
                        <a:lnTo>
                          <a:pt x="146" y="163"/>
                        </a:lnTo>
                        <a:lnTo>
                          <a:pt x="140" y="162"/>
                        </a:lnTo>
                        <a:lnTo>
                          <a:pt x="137" y="161"/>
                        </a:lnTo>
                        <a:lnTo>
                          <a:pt x="131" y="162"/>
                        </a:lnTo>
                        <a:lnTo>
                          <a:pt x="126" y="165"/>
                        </a:lnTo>
                        <a:lnTo>
                          <a:pt x="120" y="163"/>
                        </a:lnTo>
                        <a:lnTo>
                          <a:pt x="115" y="168"/>
                        </a:lnTo>
                        <a:lnTo>
                          <a:pt x="111" y="174"/>
                        </a:lnTo>
                        <a:lnTo>
                          <a:pt x="55" y="174"/>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33" name="Freeform 48"/>
                  <p:cNvSpPr>
                    <a:spLocks noChangeAspect="1"/>
                  </p:cNvSpPr>
                  <p:nvPr/>
                </p:nvSpPr>
                <p:spPr bwMode="gray">
                  <a:xfrm>
                    <a:off x="5276055" y="3708747"/>
                    <a:ext cx="190500" cy="187325"/>
                  </a:xfrm>
                  <a:custGeom>
                    <a:avLst/>
                    <a:gdLst/>
                    <a:ahLst/>
                    <a:cxnLst>
                      <a:cxn ang="0">
                        <a:pos x="450" y="144"/>
                      </a:cxn>
                      <a:cxn ang="0">
                        <a:pos x="521" y="238"/>
                      </a:cxn>
                      <a:cxn ang="0">
                        <a:pos x="505" y="292"/>
                      </a:cxn>
                      <a:cxn ang="0">
                        <a:pos x="538" y="325"/>
                      </a:cxn>
                      <a:cxn ang="0">
                        <a:pos x="537" y="349"/>
                      </a:cxn>
                      <a:cxn ang="0">
                        <a:pos x="536" y="380"/>
                      </a:cxn>
                      <a:cxn ang="0">
                        <a:pos x="528" y="402"/>
                      </a:cxn>
                      <a:cxn ang="0">
                        <a:pos x="542" y="432"/>
                      </a:cxn>
                      <a:cxn ang="0">
                        <a:pos x="550" y="467"/>
                      </a:cxn>
                      <a:cxn ang="0">
                        <a:pos x="561" y="488"/>
                      </a:cxn>
                      <a:cxn ang="0">
                        <a:pos x="587" y="514"/>
                      </a:cxn>
                      <a:cxn ang="0">
                        <a:pos x="593" y="526"/>
                      </a:cxn>
                      <a:cxn ang="0">
                        <a:pos x="541" y="557"/>
                      </a:cxn>
                      <a:cxn ang="0">
                        <a:pos x="476" y="564"/>
                      </a:cxn>
                      <a:cxn ang="0">
                        <a:pos x="436" y="583"/>
                      </a:cxn>
                      <a:cxn ang="0">
                        <a:pos x="378" y="589"/>
                      </a:cxn>
                      <a:cxn ang="0">
                        <a:pos x="355" y="580"/>
                      </a:cxn>
                      <a:cxn ang="0">
                        <a:pos x="331" y="584"/>
                      </a:cxn>
                      <a:cxn ang="0">
                        <a:pos x="280" y="567"/>
                      </a:cxn>
                      <a:cxn ang="0">
                        <a:pos x="270" y="531"/>
                      </a:cxn>
                      <a:cxn ang="0">
                        <a:pos x="249" y="476"/>
                      </a:cxn>
                      <a:cxn ang="0">
                        <a:pos x="229" y="473"/>
                      </a:cxn>
                      <a:cxn ang="0">
                        <a:pos x="208" y="475"/>
                      </a:cxn>
                      <a:cxn ang="0">
                        <a:pos x="178" y="459"/>
                      </a:cxn>
                      <a:cxn ang="0">
                        <a:pos x="125" y="440"/>
                      </a:cxn>
                      <a:cxn ang="0">
                        <a:pos x="95" y="418"/>
                      </a:cxn>
                      <a:cxn ang="0">
                        <a:pos x="65" y="386"/>
                      </a:cxn>
                      <a:cxn ang="0">
                        <a:pos x="49" y="328"/>
                      </a:cxn>
                      <a:cxn ang="0">
                        <a:pos x="11" y="278"/>
                      </a:cxn>
                      <a:cxn ang="0">
                        <a:pos x="9" y="231"/>
                      </a:cxn>
                      <a:cxn ang="0">
                        <a:pos x="0" y="187"/>
                      </a:cxn>
                      <a:cxn ang="0">
                        <a:pos x="39" y="159"/>
                      </a:cxn>
                      <a:cxn ang="0">
                        <a:pos x="64" y="121"/>
                      </a:cxn>
                      <a:cxn ang="0">
                        <a:pos x="52" y="102"/>
                      </a:cxn>
                      <a:cxn ang="0">
                        <a:pos x="49" y="83"/>
                      </a:cxn>
                      <a:cxn ang="0">
                        <a:pos x="66" y="46"/>
                      </a:cxn>
                      <a:cxn ang="0">
                        <a:pos x="66" y="5"/>
                      </a:cxn>
                      <a:cxn ang="0">
                        <a:pos x="119" y="7"/>
                      </a:cxn>
                      <a:cxn ang="0">
                        <a:pos x="118" y="83"/>
                      </a:cxn>
                      <a:cxn ang="0">
                        <a:pos x="133" y="88"/>
                      </a:cxn>
                      <a:cxn ang="0">
                        <a:pos x="148" y="75"/>
                      </a:cxn>
                      <a:cxn ang="0">
                        <a:pos x="173" y="86"/>
                      </a:cxn>
                      <a:cxn ang="0">
                        <a:pos x="186" y="84"/>
                      </a:cxn>
                      <a:cxn ang="0">
                        <a:pos x="214" y="79"/>
                      </a:cxn>
                      <a:cxn ang="0">
                        <a:pos x="209" y="66"/>
                      </a:cxn>
                      <a:cxn ang="0">
                        <a:pos x="209" y="48"/>
                      </a:cxn>
                      <a:cxn ang="0">
                        <a:pos x="225" y="35"/>
                      </a:cxn>
                      <a:cxn ang="0">
                        <a:pos x="238" y="21"/>
                      </a:cxn>
                      <a:cxn ang="0">
                        <a:pos x="251" y="0"/>
                      </a:cxn>
                    </a:cxnLst>
                    <a:rect l="0" t="0" r="r" b="b"/>
                    <a:pathLst>
                      <a:path w="596" h="591">
                        <a:moveTo>
                          <a:pt x="442" y="112"/>
                        </a:moveTo>
                        <a:lnTo>
                          <a:pt x="445" y="117"/>
                        </a:lnTo>
                        <a:lnTo>
                          <a:pt x="445" y="125"/>
                        </a:lnTo>
                        <a:lnTo>
                          <a:pt x="450" y="144"/>
                        </a:lnTo>
                        <a:lnTo>
                          <a:pt x="453" y="155"/>
                        </a:lnTo>
                        <a:lnTo>
                          <a:pt x="531" y="201"/>
                        </a:lnTo>
                        <a:lnTo>
                          <a:pt x="528" y="207"/>
                        </a:lnTo>
                        <a:lnTo>
                          <a:pt x="521" y="238"/>
                        </a:lnTo>
                        <a:lnTo>
                          <a:pt x="517" y="244"/>
                        </a:lnTo>
                        <a:lnTo>
                          <a:pt x="514" y="256"/>
                        </a:lnTo>
                        <a:lnTo>
                          <a:pt x="504" y="281"/>
                        </a:lnTo>
                        <a:lnTo>
                          <a:pt x="505" y="292"/>
                        </a:lnTo>
                        <a:lnTo>
                          <a:pt x="507" y="298"/>
                        </a:lnTo>
                        <a:lnTo>
                          <a:pt x="523" y="309"/>
                        </a:lnTo>
                        <a:lnTo>
                          <a:pt x="530" y="317"/>
                        </a:lnTo>
                        <a:lnTo>
                          <a:pt x="538" y="325"/>
                        </a:lnTo>
                        <a:lnTo>
                          <a:pt x="544" y="336"/>
                        </a:lnTo>
                        <a:lnTo>
                          <a:pt x="544" y="341"/>
                        </a:lnTo>
                        <a:lnTo>
                          <a:pt x="542" y="342"/>
                        </a:lnTo>
                        <a:lnTo>
                          <a:pt x="537" y="349"/>
                        </a:lnTo>
                        <a:lnTo>
                          <a:pt x="536" y="362"/>
                        </a:lnTo>
                        <a:lnTo>
                          <a:pt x="533" y="368"/>
                        </a:lnTo>
                        <a:lnTo>
                          <a:pt x="537" y="374"/>
                        </a:lnTo>
                        <a:lnTo>
                          <a:pt x="536" y="380"/>
                        </a:lnTo>
                        <a:lnTo>
                          <a:pt x="538" y="385"/>
                        </a:lnTo>
                        <a:lnTo>
                          <a:pt x="537" y="395"/>
                        </a:lnTo>
                        <a:lnTo>
                          <a:pt x="531" y="395"/>
                        </a:lnTo>
                        <a:lnTo>
                          <a:pt x="528" y="402"/>
                        </a:lnTo>
                        <a:lnTo>
                          <a:pt x="531" y="412"/>
                        </a:lnTo>
                        <a:lnTo>
                          <a:pt x="537" y="425"/>
                        </a:lnTo>
                        <a:lnTo>
                          <a:pt x="542" y="429"/>
                        </a:lnTo>
                        <a:lnTo>
                          <a:pt x="542" y="432"/>
                        </a:lnTo>
                        <a:lnTo>
                          <a:pt x="538" y="435"/>
                        </a:lnTo>
                        <a:lnTo>
                          <a:pt x="550" y="455"/>
                        </a:lnTo>
                        <a:lnTo>
                          <a:pt x="552" y="460"/>
                        </a:lnTo>
                        <a:lnTo>
                          <a:pt x="550" y="467"/>
                        </a:lnTo>
                        <a:lnTo>
                          <a:pt x="555" y="472"/>
                        </a:lnTo>
                        <a:lnTo>
                          <a:pt x="558" y="478"/>
                        </a:lnTo>
                        <a:lnTo>
                          <a:pt x="558" y="484"/>
                        </a:lnTo>
                        <a:lnTo>
                          <a:pt x="561" y="488"/>
                        </a:lnTo>
                        <a:lnTo>
                          <a:pt x="561" y="497"/>
                        </a:lnTo>
                        <a:lnTo>
                          <a:pt x="573" y="503"/>
                        </a:lnTo>
                        <a:lnTo>
                          <a:pt x="577" y="513"/>
                        </a:lnTo>
                        <a:lnTo>
                          <a:pt x="587" y="514"/>
                        </a:lnTo>
                        <a:lnTo>
                          <a:pt x="592" y="518"/>
                        </a:lnTo>
                        <a:lnTo>
                          <a:pt x="595" y="519"/>
                        </a:lnTo>
                        <a:lnTo>
                          <a:pt x="596" y="525"/>
                        </a:lnTo>
                        <a:lnTo>
                          <a:pt x="593" y="526"/>
                        </a:lnTo>
                        <a:lnTo>
                          <a:pt x="579" y="536"/>
                        </a:lnTo>
                        <a:lnTo>
                          <a:pt x="564" y="550"/>
                        </a:lnTo>
                        <a:lnTo>
                          <a:pt x="560" y="552"/>
                        </a:lnTo>
                        <a:lnTo>
                          <a:pt x="541" y="557"/>
                        </a:lnTo>
                        <a:lnTo>
                          <a:pt x="507" y="569"/>
                        </a:lnTo>
                        <a:lnTo>
                          <a:pt x="499" y="570"/>
                        </a:lnTo>
                        <a:lnTo>
                          <a:pt x="489" y="570"/>
                        </a:lnTo>
                        <a:lnTo>
                          <a:pt x="476" y="564"/>
                        </a:lnTo>
                        <a:lnTo>
                          <a:pt x="467" y="567"/>
                        </a:lnTo>
                        <a:lnTo>
                          <a:pt x="453" y="568"/>
                        </a:lnTo>
                        <a:lnTo>
                          <a:pt x="440" y="581"/>
                        </a:lnTo>
                        <a:lnTo>
                          <a:pt x="436" y="583"/>
                        </a:lnTo>
                        <a:lnTo>
                          <a:pt x="429" y="583"/>
                        </a:lnTo>
                        <a:lnTo>
                          <a:pt x="398" y="581"/>
                        </a:lnTo>
                        <a:lnTo>
                          <a:pt x="387" y="589"/>
                        </a:lnTo>
                        <a:lnTo>
                          <a:pt x="378" y="589"/>
                        </a:lnTo>
                        <a:lnTo>
                          <a:pt x="371" y="591"/>
                        </a:lnTo>
                        <a:lnTo>
                          <a:pt x="366" y="590"/>
                        </a:lnTo>
                        <a:lnTo>
                          <a:pt x="361" y="588"/>
                        </a:lnTo>
                        <a:lnTo>
                          <a:pt x="355" y="580"/>
                        </a:lnTo>
                        <a:lnTo>
                          <a:pt x="348" y="578"/>
                        </a:lnTo>
                        <a:lnTo>
                          <a:pt x="340" y="578"/>
                        </a:lnTo>
                        <a:lnTo>
                          <a:pt x="334" y="583"/>
                        </a:lnTo>
                        <a:lnTo>
                          <a:pt x="331" y="584"/>
                        </a:lnTo>
                        <a:lnTo>
                          <a:pt x="290" y="583"/>
                        </a:lnTo>
                        <a:lnTo>
                          <a:pt x="290" y="579"/>
                        </a:lnTo>
                        <a:lnTo>
                          <a:pt x="285" y="570"/>
                        </a:lnTo>
                        <a:lnTo>
                          <a:pt x="280" y="567"/>
                        </a:lnTo>
                        <a:lnTo>
                          <a:pt x="275" y="559"/>
                        </a:lnTo>
                        <a:lnTo>
                          <a:pt x="274" y="557"/>
                        </a:lnTo>
                        <a:lnTo>
                          <a:pt x="275" y="538"/>
                        </a:lnTo>
                        <a:lnTo>
                          <a:pt x="270" y="531"/>
                        </a:lnTo>
                        <a:lnTo>
                          <a:pt x="269" y="513"/>
                        </a:lnTo>
                        <a:lnTo>
                          <a:pt x="264" y="494"/>
                        </a:lnTo>
                        <a:lnTo>
                          <a:pt x="261" y="487"/>
                        </a:lnTo>
                        <a:lnTo>
                          <a:pt x="249" y="476"/>
                        </a:lnTo>
                        <a:lnTo>
                          <a:pt x="237" y="472"/>
                        </a:lnTo>
                        <a:lnTo>
                          <a:pt x="232" y="480"/>
                        </a:lnTo>
                        <a:lnTo>
                          <a:pt x="230" y="476"/>
                        </a:lnTo>
                        <a:lnTo>
                          <a:pt x="229" y="473"/>
                        </a:lnTo>
                        <a:lnTo>
                          <a:pt x="226" y="472"/>
                        </a:lnTo>
                        <a:lnTo>
                          <a:pt x="221" y="472"/>
                        </a:lnTo>
                        <a:lnTo>
                          <a:pt x="210" y="476"/>
                        </a:lnTo>
                        <a:lnTo>
                          <a:pt x="208" y="475"/>
                        </a:lnTo>
                        <a:lnTo>
                          <a:pt x="203" y="468"/>
                        </a:lnTo>
                        <a:lnTo>
                          <a:pt x="193" y="470"/>
                        </a:lnTo>
                        <a:lnTo>
                          <a:pt x="182" y="462"/>
                        </a:lnTo>
                        <a:lnTo>
                          <a:pt x="178" y="459"/>
                        </a:lnTo>
                        <a:lnTo>
                          <a:pt x="176" y="456"/>
                        </a:lnTo>
                        <a:lnTo>
                          <a:pt x="165" y="456"/>
                        </a:lnTo>
                        <a:lnTo>
                          <a:pt x="154" y="452"/>
                        </a:lnTo>
                        <a:lnTo>
                          <a:pt x="125" y="440"/>
                        </a:lnTo>
                        <a:lnTo>
                          <a:pt x="117" y="438"/>
                        </a:lnTo>
                        <a:lnTo>
                          <a:pt x="109" y="434"/>
                        </a:lnTo>
                        <a:lnTo>
                          <a:pt x="105" y="427"/>
                        </a:lnTo>
                        <a:lnTo>
                          <a:pt x="95" y="418"/>
                        </a:lnTo>
                        <a:lnTo>
                          <a:pt x="87" y="416"/>
                        </a:lnTo>
                        <a:lnTo>
                          <a:pt x="81" y="417"/>
                        </a:lnTo>
                        <a:lnTo>
                          <a:pt x="70" y="398"/>
                        </a:lnTo>
                        <a:lnTo>
                          <a:pt x="65" y="386"/>
                        </a:lnTo>
                        <a:lnTo>
                          <a:pt x="58" y="374"/>
                        </a:lnTo>
                        <a:lnTo>
                          <a:pt x="49" y="352"/>
                        </a:lnTo>
                        <a:lnTo>
                          <a:pt x="50" y="338"/>
                        </a:lnTo>
                        <a:lnTo>
                          <a:pt x="49" y="328"/>
                        </a:lnTo>
                        <a:lnTo>
                          <a:pt x="31" y="310"/>
                        </a:lnTo>
                        <a:lnTo>
                          <a:pt x="9" y="298"/>
                        </a:lnTo>
                        <a:lnTo>
                          <a:pt x="6" y="284"/>
                        </a:lnTo>
                        <a:lnTo>
                          <a:pt x="11" y="278"/>
                        </a:lnTo>
                        <a:lnTo>
                          <a:pt x="15" y="272"/>
                        </a:lnTo>
                        <a:lnTo>
                          <a:pt x="11" y="258"/>
                        </a:lnTo>
                        <a:lnTo>
                          <a:pt x="9" y="246"/>
                        </a:lnTo>
                        <a:lnTo>
                          <a:pt x="9" y="231"/>
                        </a:lnTo>
                        <a:lnTo>
                          <a:pt x="5" y="225"/>
                        </a:lnTo>
                        <a:lnTo>
                          <a:pt x="1" y="222"/>
                        </a:lnTo>
                        <a:lnTo>
                          <a:pt x="0" y="206"/>
                        </a:lnTo>
                        <a:lnTo>
                          <a:pt x="0" y="187"/>
                        </a:lnTo>
                        <a:lnTo>
                          <a:pt x="3" y="186"/>
                        </a:lnTo>
                        <a:lnTo>
                          <a:pt x="14" y="183"/>
                        </a:lnTo>
                        <a:lnTo>
                          <a:pt x="28" y="179"/>
                        </a:lnTo>
                        <a:lnTo>
                          <a:pt x="39" y="159"/>
                        </a:lnTo>
                        <a:lnTo>
                          <a:pt x="44" y="153"/>
                        </a:lnTo>
                        <a:lnTo>
                          <a:pt x="50" y="139"/>
                        </a:lnTo>
                        <a:lnTo>
                          <a:pt x="60" y="127"/>
                        </a:lnTo>
                        <a:lnTo>
                          <a:pt x="64" y="121"/>
                        </a:lnTo>
                        <a:lnTo>
                          <a:pt x="64" y="113"/>
                        </a:lnTo>
                        <a:lnTo>
                          <a:pt x="62" y="107"/>
                        </a:lnTo>
                        <a:lnTo>
                          <a:pt x="58" y="104"/>
                        </a:lnTo>
                        <a:lnTo>
                          <a:pt x="52" y="102"/>
                        </a:lnTo>
                        <a:lnTo>
                          <a:pt x="48" y="99"/>
                        </a:lnTo>
                        <a:lnTo>
                          <a:pt x="48" y="95"/>
                        </a:lnTo>
                        <a:lnTo>
                          <a:pt x="48" y="89"/>
                        </a:lnTo>
                        <a:lnTo>
                          <a:pt x="49" y="83"/>
                        </a:lnTo>
                        <a:lnTo>
                          <a:pt x="54" y="78"/>
                        </a:lnTo>
                        <a:lnTo>
                          <a:pt x="65" y="63"/>
                        </a:lnTo>
                        <a:lnTo>
                          <a:pt x="68" y="53"/>
                        </a:lnTo>
                        <a:lnTo>
                          <a:pt x="66" y="46"/>
                        </a:lnTo>
                        <a:lnTo>
                          <a:pt x="62" y="31"/>
                        </a:lnTo>
                        <a:lnTo>
                          <a:pt x="49" y="10"/>
                        </a:lnTo>
                        <a:lnTo>
                          <a:pt x="44" y="3"/>
                        </a:lnTo>
                        <a:lnTo>
                          <a:pt x="66" y="5"/>
                        </a:lnTo>
                        <a:lnTo>
                          <a:pt x="73" y="2"/>
                        </a:lnTo>
                        <a:lnTo>
                          <a:pt x="73" y="0"/>
                        </a:lnTo>
                        <a:lnTo>
                          <a:pt x="118" y="0"/>
                        </a:lnTo>
                        <a:lnTo>
                          <a:pt x="119" y="7"/>
                        </a:lnTo>
                        <a:lnTo>
                          <a:pt x="118" y="26"/>
                        </a:lnTo>
                        <a:lnTo>
                          <a:pt x="114" y="40"/>
                        </a:lnTo>
                        <a:lnTo>
                          <a:pt x="113" y="61"/>
                        </a:lnTo>
                        <a:lnTo>
                          <a:pt x="118" y="83"/>
                        </a:lnTo>
                        <a:lnTo>
                          <a:pt x="117" y="90"/>
                        </a:lnTo>
                        <a:lnTo>
                          <a:pt x="122" y="99"/>
                        </a:lnTo>
                        <a:lnTo>
                          <a:pt x="129" y="95"/>
                        </a:lnTo>
                        <a:lnTo>
                          <a:pt x="133" y="88"/>
                        </a:lnTo>
                        <a:lnTo>
                          <a:pt x="139" y="86"/>
                        </a:lnTo>
                        <a:lnTo>
                          <a:pt x="138" y="78"/>
                        </a:lnTo>
                        <a:lnTo>
                          <a:pt x="143" y="72"/>
                        </a:lnTo>
                        <a:lnTo>
                          <a:pt x="148" y="75"/>
                        </a:lnTo>
                        <a:lnTo>
                          <a:pt x="157" y="85"/>
                        </a:lnTo>
                        <a:lnTo>
                          <a:pt x="163" y="90"/>
                        </a:lnTo>
                        <a:lnTo>
                          <a:pt x="170" y="86"/>
                        </a:lnTo>
                        <a:lnTo>
                          <a:pt x="173" y="86"/>
                        </a:lnTo>
                        <a:lnTo>
                          <a:pt x="176" y="107"/>
                        </a:lnTo>
                        <a:lnTo>
                          <a:pt x="183" y="101"/>
                        </a:lnTo>
                        <a:lnTo>
                          <a:pt x="182" y="94"/>
                        </a:lnTo>
                        <a:lnTo>
                          <a:pt x="186" y="84"/>
                        </a:lnTo>
                        <a:lnTo>
                          <a:pt x="189" y="83"/>
                        </a:lnTo>
                        <a:lnTo>
                          <a:pt x="200" y="83"/>
                        </a:lnTo>
                        <a:lnTo>
                          <a:pt x="205" y="83"/>
                        </a:lnTo>
                        <a:lnTo>
                          <a:pt x="214" y="79"/>
                        </a:lnTo>
                        <a:lnTo>
                          <a:pt x="225" y="72"/>
                        </a:lnTo>
                        <a:lnTo>
                          <a:pt x="226" y="69"/>
                        </a:lnTo>
                        <a:lnTo>
                          <a:pt x="224" y="64"/>
                        </a:lnTo>
                        <a:lnTo>
                          <a:pt x="209" y="66"/>
                        </a:lnTo>
                        <a:lnTo>
                          <a:pt x="200" y="62"/>
                        </a:lnTo>
                        <a:lnTo>
                          <a:pt x="202" y="58"/>
                        </a:lnTo>
                        <a:lnTo>
                          <a:pt x="211" y="52"/>
                        </a:lnTo>
                        <a:lnTo>
                          <a:pt x="209" y="48"/>
                        </a:lnTo>
                        <a:lnTo>
                          <a:pt x="211" y="46"/>
                        </a:lnTo>
                        <a:lnTo>
                          <a:pt x="219" y="46"/>
                        </a:lnTo>
                        <a:lnTo>
                          <a:pt x="220" y="42"/>
                        </a:lnTo>
                        <a:lnTo>
                          <a:pt x="225" y="35"/>
                        </a:lnTo>
                        <a:lnTo>
                          <a:pt x="226" y="30"/>
                        </a:lnTo>
                        <a:lnTo>
                          <a:pt x="231" y="29"/>
                        </a:lnTo>
                        <a:lnTo>
                          <a:pt x="234" y="20"/>
                        </a:lnTo>
                        <a:lnTo>
                          <a:pt x="238" y="21"/>
                        </a:lnTo>
                        <a:lnTo>
                          <a:pt x="240" y="18"/>
                        </a:lnTo>
                        <a:lnTo>
                          <a:pt x="236" y="12"/>
                        </a:lnTo>
                        <a:lnTo>
                          <a:pt x="240" y="5"/>
                        </a:lnTo>
                        <a:lnTo>
                          <a:pt x="251" y="0"/>
                        </a:lnTo>
                        <a:lnTo>
                          <a:pt x="442" y="112"/>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34" name="Freeform 49"/>
                  <p:cNvSpPr>
                    <a:spLocks noChangeAspect="1"/>
                  </p:cNvSpPr>
                  <p:nvPr/>
                </p:nvSpPr>
                <p:spPr bwMode="gray">
                  <a:xfrm>
                    <a:off x="4528343" y="3518247"/>
                    <a:ext cx="52388" cy="52388"/>
                  </a:xfrm>
                  <a:custGeom>
                    <a:avLst/>
                    <a:gdLst/>
                    <a:ahLst/>
                    <a:cxnLst>
                      <a:cxn ang="0">
                        <a:pos x="8" y="51"/>
                      </a:cxn>
                      <a:cxn ang="0">
                        <a:pos x="17" y="50"/>
                      </a:cxn>
                      <a:cxn ang="0">
                        <a:pos x="23" y="39"/>
                      </a:cxn>
                      <a:cxn ang="0">
                        <a:pos x="32" y="37"/>
                      </a:cxn>
                      <a:cxn ang="0">
                        <a:pos x="37" y="31"/>
                      </a:cxn>
                      <a:cxn ang="0">
                        <a:pos x="46" y="16"/>
                      </a:cxn>
                      <a:cxn ang="0">
                        <a:pos x="49" y="6"/>
                      </a:cxn>
                      <a:cxn ang="0">
                        <a:pos x="61" y="7"/>
                      </a:cxn>
                      <a:cxn ang="0">
                        <a:pos x="70" y="5"/>
                      </a:cxn>
                      <a:cxn ang="0">
                        <a:pos x="76" y="0"/>
                      </a:cxn>
                      <a:cxn ang="0">
                        <a:pos x="115" y="1"/>
                      </a:cxn>
                      <a:cxn ang="0">
                        <a:pos x="125" y="12"/>
                      </a:cxn>
                      <a:cxn ang="0">
                        <a:pos x="134" y="21"/>
                      </a:cxn>
                      <a:cxn ang="0">
                        <a:pos x="136" y="27"/>
                      </a:cxn>
                      <a:cxn ang="0">
                        <a:pos x="135" y="32"/>
                      </a:cxn>
                      <a:cxn ang="0">
                        <a:pos x="145" y="35"/>
                      </a:cxn>
                      <a:cxn ang="0">
                        <a:pos x="143" y="40"/>
                      </a:cxn>
                      <a:cxn ang="0">
                        <a:pos x="143" y="45"/>
                      </a:cxn>
                      <a:cxn ang="0">
                        <a:pos x="146" y="53"/>
                      </a:cxn>
                      <a:cxn ang="0">
                        <a:pos x="152" y="60"/>
                      </a:cxn>
                      <a:cxn ang="0">
                        <a:pos x="153" y="71"/>
                      </a:cxn>
                      <a:cxn ang="0">
                        <a:pos x="146" y="85"/>
                      </a:cxn>
                      <a:cxn ang="0">
                        <a:pos x="143" y="92"/>
                      </a:cxn>
                      <a:cxn ang="0">
                        <a:pos x="162" y="82"/>
                      </a:cxn>
                      <a:cxn ang="0">
                        <a:pos x="164" y="85"/>
                      </a:cxn>
                      <a:cxn ang="0">
                        <a:pos x="163" y="93"/>
                      </a:cxn>
                      <a:cxn ang="0">
                        <a:pos x="167" y="98"/>
                      </a:cxn>
                      <a:cxn ang="0">
                        <a:pos x="152" y="105"/>
                      </a:cxn>
                      <a:cxn ang="0">
                        <a:pos x="150" y="123"/>
                      </a:cxn>
                      <a:cxn ang="0">
                        <a:pos x="143" y="129"/>
                      </a:cxn>
                      <a:cxn ang="0">
                        <a:pos x="136" y="136"/>
                      </a:cxn>
                      <a:cxn ang="0">
                        <a:pos x="121" y="146"/>
                      </a:cxn>
                      <a:cxn ang="0">
                        <a:pos x="113" y="148"/>
                      </a:cxn>
                      <a:cxn ang="0">
                        <a:pos x="112" y="156"/>
                      </a:cxn>
                      <a:cxn ang="0">
                        <a:pos x="108" y="163"/>
                      </a:cxn>
                      <a:cxn ang="0">
                        <a:pos x="102" y="166"/>
                      </a:cxn>
                      <a:cxn ang="0">
                        <a:pos x="61" y="147"/>
                      </a:cxn>
                      <a:cxn ang="0">
                        <a:pos x="51" y="140"/>
                      </a:cxn>
                      <a:cxn ang="0">
                        <a:pos x="32" y="124"/>
                      </a:cxn>
                      <a:cxn ang="0">
                        <a:pos x="23" y="118"/>
                      </a:cxn>
                      <a:cxn ang="0">
                        <a:pos x="22" y="110"/>
                      </a:cxn>
                      <a:cxn ang="0">
                        <a:pos x="16" y="102"/>
                      </a:cxn>
                      <a:cxn ang="0">
                        <a:pos x="5" y="93"/>
                      </a:cxn>
                      <a:cxn ang="0">
                        <a:pos x="8" y="86"/>
                      </a:cxn>
                      <a:cxn ang="0">
                        <a:pos x="13" y="87"/>
                      </a:cxn>
                      <a:cxn ang="0">
                        <a:pos x="11" y="82"/>
                      </a:cxn>
                      <a:cxn ang="0">
                        <a:pos x="5" y="78"/>
                      </a:cxn>
                      <a:cxn ang="0">
                        <a:pos x="5" y="65"/>
                      </a:cxn>
                      <a:cxn ang="0">
                        <a:pos x="0" y="60"/>
                      </a:cxn>
                      <a:cxn ang="0">
                        <a:pos x="2" y="49"/>
                      </a:cxn>
                    </a:cxnLst>
                    <a:rect l="0" t="0" r="r" b="b"/>
                    <a:pathLst>
                      <a:path w="167" h="166">
                        <a:moveTo>
                          <a:pt x="2" y="49"/>
                        </a:moveTo>
                        <a:lnTo>
                          <a:pt x="8" y="51"/>
                        </a:lnTo>
                        <a:lnTo>
                          <a:pt x="14" y="51"/>
                        </a:lnTo>
                        <a:lnTo>
                          <a:pt x="17" y="50"/>
                        </a:lnTo>
                        <a:lnTo>
                          <a:pt x="19" y="49"/>
                        </a:lnTo>
                        <a:lnTo>
                          <a:pt x="23" y="39"/>
                        </a:lnTo>
                        <a:lnTo>
                          <a:pt x="28" y="39"/>
                        </a:lnTo>
                        <a:lnTo>
                          <a:pt x="32" y="37"/>
                        </a:lnTo>
                        <a:lnTo>
                          <a:pt x="32" y="32"/>
                        </a:lnTo>
                        <a:lnTo>
                          <a:pt x="37" y="31"/>
                        </a:lnTo>
                        <a:lnTo>
                          <a:pt x="43" y="23"/>
                        </a:lnTo>
                        <a:lnTo>
                          <a:pt x="46" y="16"/>
                        </a:lnTo>
                        <a:lnTo>
                          <a:pt x="45" y="7"/>
                        </a:lnTo>
                        <a:lnTo>
                          <a:pt x="49" y="6"/>
                        </a:lnTo>
                        <a:lnTo>
                          <a:pt x="57" y="5"/>
                        </a:lnTo>
                        <a:lnTo>
                          <a:pt x="61" y="7"/>
                        </a:lnTo>
                        <a:lnTo>
                          <a:pt x="65" y="7"/>
                        </a:lnTo>
                        <a:lnTo>
                          <a:pt x="70" y="5"/>
                        </a:lnTo>
                        <a:lnTo>
                          <a:pt x="76" y="5"/>
                        </a:lnTo>
                        <a:lnTo>
                          <a:pt x="76" y="0"/>
                        </a:lnTo>
                        <a:lnTo>
                          <a:pt x="102" y="0"/>
                        </a:lnTo>
                        <a:lnTo>
                          <a:pt x="115" y="1"/>
                        </a:lnTo>
                        <a:lnTo>
                          <a:pt x="119" y="8"/>
                        </a:lnTo>
                        <a:lnTo>
                          <a:pt x="125" y="12"/>
                        </a:lnTo>
                        <a:lnTo>
                          <a:pt x="129" y="17"/>
                        </a:lnTo>
                        <a:lnTo>
                          <a:pt x="134" y="21"/>
                        </a:lnTo>
                        <a:lnTo>
                          <a:pt x="134" y="23"/>
                        </a:lnTo>
                        <a:lnTo>
                          <a:pt x="136" y="27"/>
                        </a:lnTo>
                        <a:lnTo>
                          <a:pt x="135" y="29"/>
                        </a:lnTo>
                        <a:lnTo>
                          <a:pt x="135" y="32"/>
                        </a:lnTo>
                        <a:lnTo>
                          <a:pt x="142" y="34"/>
                        </a:lnTo>
                        <a:lnTo>
                          <a:pt x="145" y="35"/>
                        </a:lnTo>
                        <a:lnTo>
                          <a:pt x="145" y="38"/>
                        </a:lnTo>
                        <a:lnTo>
                          <a:pt x="143" y="40"/>
                        </a:lnTo>
                        <a:lnTo>
                          <a:pt x="145" y="45"/>
                        </a:lnTo>
                        <a:lnTo>
                          <a:pt x="143" y="45"/>
                        </a:lnTo>
                        <a:lnTo>
                          <a:pt x="145" y="50"/>
                        </a:lnTo>
                        <a:lnTo>
                          <a:pt x="146" y="53"/>
                        </a:lnTo>
                        <a:lnTo>
                          <a:pt x="151" y="56"/>
                        </a:lnTo>
                        <a:lnTo>
                          <a:pt x="152" y="60"/>
                        </a:lnTo>
                        <a:lnTo>
                          <a:pt x="155" y="70"/>
                        </a:lnTo>
                        <a:lnTo>
                          <a:pt x="153" y="71"/>
                        </a:lnTo>
                        <a:lnTo>
                          <a:pt x="148" y="74"/>
                        </a:lnTo>
                        <a:lnTo>
                          <a:pt x="146" y="85"/>
                        </a:lnTo>
                        <a:lnTo>
                          <a:pt x="143" y="90"/>
                        </a:lnTo>
                        <a:lnTo>
                          <a:pt x="143" y="92"/>
                        </a:lnTo>
                        <a:lnTo>
                          <a:pt x="156" y="87"/>
                        </a:lnTo>
                        <a:lnTo>
                          <a:pt x="162" y="82"/>
                        </a:lnTo>
                        <a:lnTo>
                          <a:pt x="163" y="82"/>
                        </a:lnTo>
                        <a:lnTo>
                          <a:pt x="164" y="85"/>
                        </a:lnTo>
                        <a:lnTo>
                          <a:pt x="164" y="88"/>
                        </a:lnTo>
                        <a:lnTo>
                          <a:pt x="163" y="93"/>
                        </a:lnTo>
                        <a:lnTo>
                          <a:pt x="167" y="97"/>
                        </a:lnTo>
                        <a:lnTo>
                          <a:pt x="167" y="98"/>
                        </a:lnTo>
                        <a:lnTo>
                          <a:pt x="157" y="99"/>
                        </a:lnTo>
                        <a:lnTo>
                          <a:pt x="152" y="105"/>
                        </a:lnTo>
                        <a:lnTo>
                          <a:pt x="150" y="107"/>
                        </a:lnTo>
                        <a:lnTo>
                          <a:pt x="150" y="123"/>
                        </a:lnTo>
                        <a:lnTo>
                          <a:pt x="146" y="124"/>
                        </a:lnTo>
                        <a:lnTo>
                          <a:pt x="143" y="129"/>
                        </a:lnTo>
                        <a:lnTo>
                          <a:pt x="140" y="129"/>
                        </a:lnTo>
                        <a:lnTo>
                          <a:pt x="136" y="136"/>
                        </a:lnTo>
                        <a:lnTo>
                          <a:pt x="130" y="137"/>
                        </a:lnTo>
                        <a:lnTo>
                          <a:pt x="121" y="146"/>
                        </a:lnTo>
                        <a:lnTo>
                          <a:pt x="118" y="148"/>
                        </a:lnTo>
                        <a:lnTo>
                          <a:pt x="113" y="148"/>
                        </a:lnTo>
                        <a:lnTo>
                          <a:pt x="112" y="151"/>
                        </a:lnTo>
                        <a:lnTo>
                          <a:pt x="112" y="156"/>
                        </a:lnTo>
                        <a:lnTo>
                          <a:pt x="109" y="157"/>
                        </a:lnTo>
                        <a:lnTo>
                          <a:pt x="108" y="163"/>
                        </a:lnTo>
                        <a:lnTo>
                          <a:pt x="103" y="166"/>
                        </a:lnTo>
                        <a:lnTo>
                          <a:pt x="102" y="166"/>
                        </a:lnTo>
                        <a:lnTo>
                          <a:pt x="91" y="163"/>
                        </a:lnTo>
                        <a:lnTo>
                          <a:pt x="61" y="147"/>
                        </a:lnTo>
                        <a:lnTo>
                          <a:pt x="53" y="146"/>
                        </a:lnTo>
                        <a:lnTo>
                          <a:pt x="51" y="140"/>
                        </a:lnTo>
                        <a:lnTo>
                          <a:pt x="48" y="135"/>
                        </a:lnTo>
                        <a:lnTo>
                          <a:pt x="32" y="124"/>
                        </a:lnTo>
                        <a:lnTo>
                          <a:pt x="24" y="120"/>
                        </a:lnTo>
                        <a:lnTo>
                          <a:pt x="23" y="118"/>
                        </a:lnTo>
                        <a:lnTo>
                          <a:pt x="23" y="113"/>
                        </a:lnTo>
                        <a:lnTo>
                          <a:pt x="22" y="110"/>
                        </a:lnTo>
                        <a:lnTo>
                          <a:pt x="22" y="107"/>
                        </a:lnTo>
                        <a:lnTo>
                          <a:pt x="16" y="102"/>
                        </a:lnTo>
                        <a:lnTo>
                          <a:pt x="10" y="102"/>
                        </a:lnTo>
                        <a:lnTo>
                          <a:pt x="5" y="93"/>
                        </a:lnTo>
                        <a:lnTo>
                          <a:pt x="5" y="86"/>
                        </a:lnTo>
                        <a:lnTo>
                          <a:pt x="8" y="86"/>
                        </a:lnTo>
                        <a:lnTo>
                          <a:pt x="10" y="87"/>
                        </a:lnTo>
                        <a:lnTo>
                          <a:pt x="13" y="87"/>
                        </a:lnTo>
                        <a:lnTo>
                          <a:pt x="13" y="86"/>
                        </a:lnTo>
                        <a:lnTo>
                          <a:pt x="11" y="82"/>
                        </a:lnTo>
                        <a:lnTo>
                          <a:pt x="7" y="81"/>
                        </a:lnTo>
                        <a:lnTo>
                          <a:pt x="5" y="78"/>
                        </a:lnTo>
                        <a:lnTo>
                          <a:pt x="6" y="71"/>
                        </a:lnTo>
                        <a:lnTo>
                          <a:pt x="5" y="65"/>
                        </a:lnTo>
                        <a:lnTo>
                          <a:pt x="3" y="62"/>
                        </a:lnTo>
                        <a:lnTo>
                          <a:pt x="0" y="60"/>
                        </a:lnTo>
                        <a:lnTo>
                          <a:pt x="0" y="55"/>
                        </a:lnTo>
                        <a:lnTo>
                          <a:pt x="2" y="49"/>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35" name="Freeform 50"/>
                  <p:cNvSpPr>
                    <a:spLocks noChangeAspect="1"/>
                  </p:cNvSpPr>
                  <p:nvPr/>
                </p:nvSpPr>
                <p:spPr bwMode="gray">
                  <a:xfrm>
                    <a:off x="4610893" y="3505547"/>
                    <a:ext cx="106363" cy="111125"/>
                  </a:xfrm>
                  <a:custGeom>
                    <a:avLst/>
                    <a:gdLst/>
                    <a:ahLst/>
                    <a:cxnLst>
                      <a:cxn ang="0">
                        <a:pos x="97" y="342"/>
                      </a:cxn>
                      <a:cxn ang="0">
                        <a:pos x="173" y="317"/>
                      </a:cxn>
                      <a:cxn ang="0">
                        <a:pos x="258" y="307"/>
                      </a:cxn>
                      <a:cxn ang="0">
                        <a:pos x="301" y="315"/>
                      </a:cxn>
                      <a:cxn ang="0">
                        <a:pos x="317" y="310"/>
                      </a:cxn>
                      <a:cxn ang="0">
                        <a:pos x="318" y="280"/>
                      </a:cxn>
                      <a:cxn ang="0">
                        <a:pos x="296" y="238"/>
                      </a:cxn>
                      <a:cxn ang="0">
                        <a:pos x="307" y="199"/>
                      </a:cxn>
                      <a:cxn ang="0">
                        <a:pos x="318" y="161"/>
                      </a:cxn>
                      <a:cxn ang="0">
                        <a:pos x="332" y="144"/>
                      </a:cxn>
                      <a:cxn ang="0">
                        <a:pos x="327" y="95"/>
                      </a:cxn>
                      <a:cxn ang="0">
                        <a:pos x="326" y="82"/>
                      </a:cxn>
                      <a:cxn ang="0">
                        <a:pos x="322" y="70"/>
                      </a:cxn>
                      <a:cxn ang="0">
                        <a:pos x="307" y="54"/>
                      </a:cxn>
                      <a:cxn ang="0">
                        <a:pos x="290" y="48"/>
                      </a:cxn>
                      <a:cxn ang="0">
                        <a:pos x="250" y="49"/>
                      </a:cxn>
                      <a:cxn ang="0">
                        <a:pos x="230" y="61"/>
                      </a:cxn>
                      <a:cxn ang="0">
                        <a:pos x="218" y="57"/>
                      </a:cxn>
                      <a:cxn ang="0">
                        <a:pos x="205" y="50"/>
                      </a:cxn>
                      <a:cxn ang="0">
                        <a:pos x="197" y="39"/>
                      </a:cxn>
                      <a:cxn ang="0">
                        <a:pos x="188" y="30"/>
                      </a:cxn>
                      <a:cxn ang="0">
                        <a:pos x="173" y="25"/>
                      </a:cxn>
                      <a:cxn ang="0">
                        <a:pos x="154" y="16"/>
                      </a:cxn>
                      <a:cxn ang="0">
                        <a:pos x="140" y="27"/>
                      </a:cxn>
                      <a:cxn ang="0">
                        <a:pos x="129" y="10"/>
                      </a:cxn>
                      <a:cxn ang="0">
                        <a:pos x="124" y="1"/>
                      </a:cxn>
                      <a:cxn ang="0">
                        <a:pos x="108" y="5"/>
                      </a:cxn>
                      <a:cxn ang="0">
                        <a:pos x="105" y="18"/>
                      </a:cxn>
                      <a:cxn ang="0">
                        <a:pos x="86" y="27"/>
                      </a:cxn>
                      <a:cxn ang="0">
                        <a:pos x="73" y="25"/>
                      </a:cxn>
                      <a:cxn ang="0">
                        <a:pos x="65" y="27"/>
                      </a:cxn>
                      <a:cxn ang="0">
                        <a:pos x="53" y="18"/>
                      </a:cxn>
                      <a:cxn ang="0">
                        <a:pos x="42" y="25"/>
                      </a:cxn>
                      <a:cxn ang="0">
                        <a:pos x="26" y="39"/>
                      </a:cxn>
                      <a:cxn ang="0">
                        <a:pos x="24" y="70"/>
                      </a:cxn>
                      <a:cxn ang="0">
                        <a:pos x="37" y="90"/>
                      </a:cxn>
                      <a:cxn ang="0">
                        <a:pos x="42" y="97"/>
                      </a:cxn>
                      <a:cxn ang="0">
                        <a:pos x="41" y="111"/>
                      </a:cxn>
                      <a:cxn ang="0">
                        <a:pos x="47" y="125"/>
                      </a:cxn>
                      <a:cxn ang="0">
                        <a:pos x="41" y="129"/>
                      </a:cxn>
                      <a:cxn ang="0">
                        <a:pos x="17" y="128"/>
                      </a:cxn>
                      <a:cxn ang="0">
                        <a:pos x="17" y="139"/>
                      </a:cxn>
                      <a:cxn ang="0">
                        <a:pos x="31" y="145"/>
                      </a:cxn>
                      <a:cxn ang="0">
                        <a:pos x="28" y="152"/>
                      </a:cxn>
                      <a:cxn ang="0">
                        <a:pos x="22" y="177"/>
                      </a:cxn>
                      <a:cxn ang="0">
                        <a:pos x="8" y="192"/>
                      </a:cxn>
                      <a:cxn ang="0">
                        <a:pos x="17" y="202"/>
                      </a:cxn>
                      <a:cxn ang="0">
                        <a:pos x="0" y="233"/>
                      </a:cxn>
                      <a:cxn ang="0">
                        <a:pos x="8" y="236"/>
                      </a:cxn>
                      <a:cxn ang="0">
                        <a:pos x="22" y="245"/>
                      </a:cxn>
                      <a:cxn ang="0">
                        <a:pos x="38" y="256"/>
                      </a:cxn>
                      <a:cxn ang="0">
                        <a:pos x="52" y="267"/>
                      </a:cxn>
                      <a:cxn ang="0">
                        <a:pos x="65" y="280"/>
                      </a:cxn>
                      <a:cxn ang="0">
                        <a:pos x="66" y="300"/>
                      </a:cxn>
                      <a:cxn ang="0">
                        <a:pos x="57" y="311"/>
                      </a:cxn>
                      <a:cxn ang="0">
                        <a:pos x="57" y="350"/>
                      </a:cxn>
                    </a:cxnLst>
                    <a:rect l="0" t="0" r="r" b="b"/>
                    <a:pathLst>
                      <a:path w="337" h="354">
                        <a:moveTo>
                          <a:pt x="57" y="350"/>
                        </a:moveTo>
                        <a:lnTo>
                          <a:pt x="58" y="353"/>
                        </a:lnTo>
                        <a:lnTo>
                          <a:pt x="74" y="354"/>
                        </a:lnTo>
                        <a:lnTo>
                          <a:pt x="97" y="342"/>
                        </a:lnTo>
                        <a:lnTo>
                          <a:pt x="121" y="332"/>
                        </a:lnTo>
                        <a:lnTo>
                          <a:pt x="135" y="326"/>
                        </a:lnTo>
                        <a:lnTo>
                          <a:pt x="160" y="318"/>
                        </a:lnTo>
                        <a:lnTo>
                          <a:pt x="173" y="317"/>
                        </a:lnTo>
                        <a:lnTo>
                          <a:pt x="208" y="311"/>
                        </a:lnTo>
                        <a:lnTo>
                          <a:pt x="219" y="310"/>
                        </a:lnTo>
                        <a:lnTo>
                          <a:pt x="240" y="307"/>
                        </a:lnTo>
                        <a:lnTo>
                          <a:pt x="258" y="307"/>
                        </a:lnTo>
                        <a:lnTo>
                          <a:pt x="274" y="312"/>
                        </a:lnTo>
                        <a:lnTo>
                          <a:pt x="295" y="316"/>
                        </a:lnTo>
                        <a:lnTo>
                          <a:pt x="299" y="316"/>
                        </a:lnTo>
                        <a:lnTo>
                          <a:pt x="301" y="315"/>
                        </a:lnTo>
                        <a:lnTo>
                          <a:pt x="305" y="308"/>
                        </a:lnTo>
                        <a:lnTo>
                          <a:pt x="307" y="307"/>
                        </a:lnTo>
                        <a:lnTo>
                          <a:pt x="313" y="307"/>
                        </a:lnTo>
                        <a:lnTo>
                          <a:pt x="317" y="310"/>
                        </a:lnTo>
                        <a:lnTo>
                          <a:pt x="323" y="308"/>
                        </a:lnTo>
                        <a:lnTo>
                          <a:pt x="323" y="294"/>
                        </a:lnTo>
                        <a:lnTo>
                          <a:pt x="321" y="281"/>
                        </a:lnTo>
                        <a:lnTo>
                          <a:pt x="318" y="280"/>
                        </a:lnTo>
                        <a:lnTo>
                          <a:pt x="311" y="279"/>
                        </a:lnTo>
                        <a:lnTo>
                          <a:pt x="307" y="274"/>
                        </a:lnTo>
                        <a:lnTo>
                          <a:pt x="304" y="258"/>
                        </a:lnTo>
                        <a:lnTo>
                          <a:pt x="296" y="238"/>
                        </a:lnTo>
                        <a:lnTo>
                          <a:pt x="296" y="230"/>
                        </a:lnTo>
                        <a:lnTo>
                          <a:pt x="297" y="213"/>
                        </a:lnTo>
                        <a:lnTo>
                          <a:pt x="301" y="206"/>
                        </a:lnTo>
                        <a:lnTo>
                          <a:pt x="307" y="199"/>
                        </a:lnTo>
                        <a:lnTo>
                          <a:pt x="310" y="194"/>
                        </a:lnTo>
                        <a:lnTo>
                          <a:pt x="310" y="183"/>
                        </a:lnTo>
                        <a:lnTo>
                          <a:pt x="312" y="174"/>
                        </a:lnTo>
                        <a:lnTo>
                          <a:pt x="318" y="161"/>
                        </a:lnTo>
                        <a:lnTo>
                          <a:pt x="322" y="152"/>
                        </a:lnTo>
                        <a:lnTo>
                          <a:pt x="324" y="150"/>
                        </a:lnTo>
                        <a:lnTo>
                          <a:pt x="328" y="145"/>
                        </a:lnTo>
                        <a:lnTo>
                          <a:pt x="332" y="144"/>
                        </a:lnTo>
                        <a:lnTo>
                          <a:pt x="332" y="139"/>
                        </a:lnTo>
                        <a:lnTo>
                          <a:pt x="337" y="138"/>
                        </a:lnTo>
                        <a:lnTo>
                          <a:pt x="334" y="122"/>
                        </a:lnTo>
                        <a:lnTo>
                          <a:pt x="327" y="95"/>
                        </a:lnTo>
                        <a:lnTo>
                          <a:pt x="324" y="91"/>
                        </a:lnTo>
                        <a:lnTo>
                          <a:pt x="321" y="90"/>
                        </a:lnTo>
                        <a:lnTo>
                          <a:pt x="321" y="87"/>
                        </a:lnTo>
                        <a:lnTo>
                          <a:pt x="326" y="82"/>
                        </a:lnTo>
                        <a:lnTo>
                          <a:pt x="323" y="77"/>
                        </a:lnTo>
                        <a:lnTo>
                          <a:pt x="324" y="74"/>
                        </a:lnTo>
                        <a:lnTo>
                          <a:pt x="324" y="68"/>
                        </a:lnTo>
                        <a:lnTo>
                          <a:pt x="322" y="70"/>
                        </a:lnTo>
                        <a:lnTo>
                          <a:pt x="316" y="70"/>
                        </a:lnTo>
                        <a:lnTo>
                          <a:pt x="313" y="69"/>
                        </a:lnTo>
                        <a:lnTo>
                          <a:pt x="308" y="59"/>
                        </a:lnTo>
                        <a:lnTo>
                          <a:pt x="307" y="54"/>
                        </a:lnTo>
                        <a:lnTo>
                          <a:pt x="302" y="53"/>
                        </a:lnTo>
                        <a:lnTo>
                          <a:pt x="296" y="43"/>
                        </a:lnTo>
                        <a:lnTo>
                          <a:pt x="295" y="43"/>
                        </a:lnTo>
                        <a:lnTo>
                          <a:pt x="290" y="48"/>
                        </a:lnTo>
                        <a:lnTo>
                          <a:pt x="279" y="43"/>
                        </a:lnTo>
                        <a:lnTo>
                          <a:pt x="272" y="43"/>
                        </a:lnTo>
                        <a:lnTo>
                          <a:pt x="262" y="46"/>
                        </a:lnTo>
                        <a:lnTo>
                          <a:pt x="250" y="49"/>
                        </a:lnTo>
                        <a:lnTo>
                          <a:pt x="242" y="52"/>
                        </a:lnTo>
                        <a:lnTo>
                          <a:pt x="236" y="53"/>
                        </a:lnTo>
                        <a:lnTo>
                          <a:pt x="234" y="59"/>
                        </a:lnTo>
                        <a:lnTo>
                          <a:pt x="230" y="61"/>
                        </a:lnTo>
                        <a:lnTo>
                          <a:pt x="223" y="58"/>
                        </a:lnTo>
                        <a:lnTo>
                          <a:pt x="221" y="54"/>
                        </a:lnTo>
                        <a:lnTo>
                          <a:pt x="220" y="54"/>
                        </a:lnTo>
                        <a:lnTo>
                          <a:pt x="218" y="57"/>
                        </a:lnTo>
                        <a:lnTo>
                          <a:pt x="214" y="57"/>
                        </a:lnTo>
                        <a:lnTo>
                          <a:pt x="214" y="58"/>
                        </a:lnTo>
                        <a:lnTo>
                          <a:pt x="207" y="54"/>
                        </a:lnTo>
                        <a:lnTo>
                          <a:pt x="205" y="50"/>
                        </a:lnTo>
                        <a:lnTo>
                          <a:pt x="202" y="47"/>
                        </a:lnTo>
                        <a:lnTo>
                          <a:pt x="198" y="47"/>
                        </a:lnTo>
                        <a:lnTo>
                          <a:pt x="198" y="42"/>
                        </a:lnTo>
                        <a:lnTo>
                          <a:pt x="197" y="39"/>
                        </a:lnTo>
                        <a:lnTo>
                          <a:pt x="194" y="38"/>
                        </a:lnTo>
                        <a:lnTo>
                          <a:pt x="191" y="32"/>
                        </a:lnTo>
                        <a:lnTo>
                          <a:pt x="189" y="31"/>
                        </a:lnTo>
                        <a:lnTo>
                          <a:pt x="188" y="30"/>
                        </a:lnTo>
                        <a:lnTo>
                          <a:pt x="187" y="25"/>
                        </a:lnTo>
                        <a:lnTo>
                          <a:pt x="187" y="23"/>
                        </a:lnTo>
                        <a:lnTo>
                          <a:pt x="184" y="22"/>
                        </a:lnTo>
                        <a:lnTo>
                          <a:pt x="173" y="25"/>
                        </a:lnTo>
                        <a:lnTo>
                          <a:pt x="171" y="23"/>
                        </a:lnTo>
                        <a:lnTo>
                          <a:pt x="167" y="17"/>
                        </a:lnTo>
                        <a:lnTo>
                          <a:pt x="165" y="16"/>
                        </a:lnTo>
                        <a:lnTo>
                          <a:pt x="154" y="16"/>
                        </a:lnTo>
                        <a:lnTo>
                          <a:pt x="150" y="16"/>
                        </a:lnTo>
                        <a:lnTo>
                          <a:pt x="148" y="23"/>
                        </a:lnTo>
                        <a:lnTo>
                          <a:pt x="144" y="23"/>
                        </a:lnTo>
                        <a:lnTo>
                          <a:pt x="140" y="27"/>
                        </a:lnTo>
                        <a:lnTo>
                          <a:pt x="130" y="27"/>
                        </a:lnTo>
                        <a:lnTo>
                          <a:pt x="132" y="25"/>
                        </a:lnTo>
                        <a:lnTo>
                          <a:pt x="130" y="14"/>
                        </a:lnTo>
                        <a:lnTo>
                          <a:pt x="129" y="10"/>
                        </a:lnTo>
                        <a:lnTo>
                          <a:pt x="129" y="9"/>
                        </a:lnTo>
                        <a:lnTo>
                          <a:pt x="129" y="4"/>
                        </a:lnTo>
                        <a:lnTo>
                          <a:pt x="127" y="0"/>
                        </a:lnTo>
                        <a:lnTo>
                          <a:pt x="124" y="1"/>
                        </a:lnTo>
                        <a:lnTo>
                          <a:pt x="118" y="1"/>
                        </a:lnTo>
                        <a:lnTo>
                          <a:pt x="116" y="9"/>
                        </a:lnTo>
                        <a:lnTo>
                          <a:pt x="114" y="9"/>
                        </a:lnTo>
                        <a:lnTo>
                          <a:pt x="108" y="5"/>
                        </a:lnTo>
                        <a:lnTo>
                          <a:pt x="106" y="5"/>
                        </a:lnTo>
                        <a:lnTo>
                          <a:pt x="103" y="9"/>
                        </a:lnTo>
                        <a:lnTo>
                          <a:pt x="103" y="12"/>
                        </a:lnTo>
                        <a:lnTo>
                          <a:pt x="105" y="18"/>
                        </a:lnTo>
                        <a:lnTo>
                          <a:pt x="103" y="21"/>
                        </a:lnTo>
                        <a:lnTo>
                          <a:pt x="92" y="21"/>
                        </a:lnTo>
                        <a:lnTo>
                          <a:pt x="86" y="23"/>
                        </a:lnTo>
                        <a:lnTo>
                          <a:pt x="86" y="27"/>
                        </a:lnTo>
                        <a:lnTo>
                          <a:pt x="84" y="32"/>
                        </a:lnTo>
                        <a:lnTo>
                          <a:pt x="80" y="32"/>
                        </a:lnTo>
                        <a:lnTo>
                          <a:pt x="76" y="30"/>
                        </a:lnTo>
                        <a:lnTo>
                          <a:pt x="73" y="25"/>
                        </a:lnTo>
                        <a:lnTo>
                          <a:pt x="70" y="25"/>
                        </a:lnTo>
                        <a:lnTo>
                          <a:pt x="68" y="26"/>
                        </a:lnTo>
                        <a:lnTo>
                          <a:pt x="66" y="27"/>
                        </a:lnTo>
                        <a:lnTo>
                          <a:pt x="65" y="27"/>
                        </a:lnTo>
                        <a:lnTo>
                          <a:pt x="64" y="21"/>
                        </a:lnTo>
                        <a:lnTo>
                          <a:pt x="60" y="16"/>
                        </a:lnTo>
                        <a:lnTo>
                          <a:pt x="57" y="15"/>
                        </a:lnTo>
                        <a:lnTo>
                          <a:pt x="53" y="18"/>
                        </a:lnTo>
                        <a:lnTo>
                          <a:pt x="48" y="17"/>
                        </a:lnTo>
                        <a:lnTo>
                          <a:pt x="46" y="18"/>
                        </a:lnTo>
                        <a:lnTo>
                          <a:pt x="43" y="21"/>
                        </a:lnTo>
                        <a:lnTo>
                          <a:pt x="42" y="25"/>
                        </a:lnTo>
                        <a:lnTo>
                          <a:pt x="39" y="28"/>
                        </a:lnTo>
                        <a:lnTo>
                          <a:pt x="33" y="30"/>
                        </a:lnTo>
                        <a:lnTo>
                          <a:pt x="32" y="32"/>
                        </a:lnTo>
                        <a:lnTo>
                          <a:pt x="26" y="39"/>
                        </a:lnTo>
                        <a:lnTo>
                          <a:pt x="25" y="42"/>
                        </a:lnTo>
                        <a:lnTo>
                          <a:pt x="22" y="44"/>
                        </a:lnTo>
                        <a:lnTo>
                          <a:pt x="24" y="53"/>
                        </a:lnTo>
                        <a:lnTo>
                          <a:pt x="24" y="70"/>
                        </a:lnTo>
                        <a:lnTo>
                          <a:pt x="24" y="73"/>
                        </a:lnTo>
                        <a:lnTo>
                          <a:pt x="31" y="76"/>
                        </a:lnTo>
                        <a:lnTo>
                          <a:pt x="38" y="76"/>
                        </a:lnTo>
                        <a:lnTo>
                          <a:pt x="37" y="90"/>
                        </a:lnTo>
                        <a:lnTo>
                          <a:pt x="41" y="89"/>
                        </a:lnTo>
                        <a:lnTo>
                          <a:pt x="44" y="93"/>
                        </a:lnTo>
                        <a:lnTo>
                          <a:pt x="44" y="96"/>
                        </a:lnTo>
                        <a:lnTo>
                          <a:pt x="42" y="97"/>
                        </a:lnTo>
                        <a:lnTo>
                          <a:pt x="38" y="101"/>
                        </a:lnTo>
                        <a:lnTo>
                          <a:pt x="35" y="109"/>
                        </a:lnTo>
                        <a:lnTo>
                          <a:pt x="37" y="109"/>
                        </a:lnTo>
                        <a:lnTo>
                          <a:pt x="41" y="111"/>
                        </a:lnTo>
                        <a:lnTo>
                          <a:pt x="44" y="111"/>
                        </a:lnTo>
                        <a:lnTo>
                          <a:pt x="44" y="117"/>
                        </a:lnTo>
                        <a:lnTo>
                          <a:pt x="47" y="120"/>
                        </a:lnTo>
                        <a:lnTo>
                          <a:pt x="47" y="125"/>
                        </a:lnTo>
                        <a:lnTo>
                          <a:pt x="48" y="134"/>
                        </a:lnTo>
                        <a:lnTo>
                          <a:pt x="47" y="134"/>
                        </a:lnTo>
                        <a:lnTo>
                          <a:pt x="44" y="128"/>
                        </a:lnTo>
                        <a:lnTo>
                          <a:pt x="41" y="129"/>
                        </a:lnTo>
                        <a:lnTo>
                          <a:pt x="38" y="129"/>
                        </a:lnTo>
                        <a:lnTo>
                          <a:pt x="35" y="125"/>
                        </a:lnTo>
                        <a:lnTo>
                          <a:pt x="26" y="124"/>
                        </a:lnTo>
                        <a:lnTo>
                          <a:pt x="17" y="128"/>
                        </a:lnTo>
                        <a:lnTo>
                          <a:pt x="17" y="129"/>
                        </a:lnTo>
                        <a:lnTo>
                          <a:pt x="19" y="129"/>
                        </a:lnTo>
                        <a:lnTo>
                          <a:pt x="20" y="134"/>
                        </a:lnTo>
                        <a:lnTo>
                          <a:pt x="17" y="139"/>
                        </a:lnTo>
                        <a:lnTo>
                          <a:pt x="20" y="141"/>
                        </a:lnTo>
                        <a:lnTo>
                          <a:pt x="26" y="141"/>
                        </a:lnTo>
                        <a:lnTo>
                          <a:pt x="30" y="141"/>
                        </a:lnTo>
                        <a:lnTo>
                          <a:pt x="31" y="145"/>
                        </a:lnTo>
                        <a:lnTo>
                          <a:pt x="30" y="147"/>
                        </a:lnTo>
                        <a:lnTo>
                          <a:pt x="32" y="147"/>
                        </a:lnTo>
                        <a:lnTo>
                          <a:pt x="33" y="150"/>
                        </a:lnTo>
                        <a:lnTo>
                          <a:pt x="28" y="152"/>
                        </a:lnTo>
                        <a:lnTo>
                          <a:pt x="27" y="157"/>
                        </a:lnTo>
                        <a:lnTo>
                          <a:pt x="27" y="166"/>
                        </a:lnTo>
                        <a:lnTo>
                          <a:pt x="22" y="172"/>
                        </a:lnTo>
                        <a:lnTo>
                          <a:pt x="22" y="177"/>
                        </a:lnTo>
                        <a:lnTo>
                          <a:pt x="9" y="176"/>
                        </a:lnTo>
                        <a:lnTo>
                          <a:pt x="5" y="178"/>
                        </a:lnTo>
                        <a:lnTo>
                          <a:pt x="6" y="183"/>
                        </a:lnTo>
                        <a:lnTo>
                          <a:pt x="8" y="192"/>
                        </a:lnTo>
                        <a:lnTo>
                          <a:pt x="10" y="193"/>
                        </a:lnTo>
                        <a:lnTo>
                          <a:pt x="12" y="197"/>
                        </a:lnTo>
                        <a:lnTo>
                          <a:pt x="12" y="198"/>
                        </a:lnTo>
                        <a:lnTo>
                          <a:pt x="17" y="202"/>
                        </a:lnTo>
                        <a:lnTo>
                          <a:pt x="14" y="217"/>
                        </a:lnTo>
                        <a:lnTo>
                          <a:pt x="12" y="220"/>
                        </a:lnTo>
                        <a:lnTo>
                          <a:pt x="4" y="227"/>
                        </a:lnTo>
                        <a:lnTo>
                          <a:pt x="0" y="233"/>
                        </a:lnTo>
                        <a:lnTo>
                          <a:pt x="0" y="235"/>
                        </a:lnTo>
                        <a:lnTo>
                          <a:pt x="3" y="235"/>
                        </a:lnTo>
                        <a:lnTo>
                          <a:pt x="4" y="237"/>
                        </a:lnTo>
                        <a:lnTo>
                          <a:pt x="8" y="236"/>
                        </a:lnTo>
                        <a:lnTo>
                          <a:pt x="9" y="238"/>
                        </a:lnTo>
                        <a:lnTo>
                          <a:pt x="11" y="240"/>
                        </a:lnTo>
                        <a:lnTo>
                          <a:pt x="15" y="240"/>
                        </a:lnTo>
                        <a:lnTo>
                          <a:pt x="22" y="245"/>
                        </a:lnTo>
                        <a:lnTo>
                          <a:pt x="32" y="245"/>
                        </a:lnTo>
                        <a:lnTo>
                          <a:pt x="35" y="245"/>
                        </a:lnTo>
                        <a:lnTo>
                          <a:pt x="38" y="252"/>
                        </a:lnTo>
                        <a:lnTo>
                          <a:pt x="38" y="256"/>
                        </a:lnTo>
                        <a:lnTo>
                          <a:pt x="41" y="257"/>
                        </a:lnTo>
                        <a:lnTo>
                          <a:pt x="44" y="262"/>
                        </a:lnTo>
                        <a:lnTo>
                          <a:pt x="46" y="265"/>
                        </a:lnTo>
                        <a:lnTo>
                          <a:pt x="52" y="267"/>
                        </a:lnTo>
                        <a:lnTo>
                          <a:pt x="57" y="272"/>
                        </a:lnTo>
                        <a:lnTo>
                          <a:pt x="63" y="270"/>
                        </a:lnTo>
                        <a:lnTo>
                          <a:pt x="63" y="275"/>
                        </a:lnTo>
                        <a:lnTo>
                          <a:pt x="65" y="280"/>
                        </a:lnTo>
                        <a:lnTo>
                          <a:pt x="66" y="286"/>
                        </a:lnTo>
                        <a:lnTo>
                          <a:pt x="64" y="294"/>
                        </a:lnTo>
                        <a:lnTo>
                          <a:pt x="66" y="299"/>
                        </a:lnTo>
                        <a:lnTo>
                          <a:pt x="66" y="300"/>
                        </a:lnTo>
                        <a:lnTo>
                          <a:pt x="62" y="300"/>
                        </a:lnTo>
                        <a:lnTo>
                          <a:pt x="60" y="303"/>
                        </a:lnTo>
                        <a:lnTo>
                          <a:pt x="60" y="311"/>
                        </a:lnTo>
                        <a:lnTo>
                          <a:pt x="57" y="311"/>
                        </a:lnTo>
                        <a:lnTo>
                          <a:pt x="57" y="313"/>
                        </a:lnTo>
                        <a:lnTo>
                          <a:pt x="57" y="318"/>
                        </a:lnTo>
                        <a:lnTo>
                          <a:pt x="55" y="323"/>
                        </a:lnTo>
                        <a:lnTo>
                          <a:pt x="57" y="350"/>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36" name="Freeform 51"/>
                  <p:cNvSpPr>
                    <a:spLocks noChangeAspect="1"/>
                  </p:cNvSpPr>
                  <p:nvPr/>
                </p:nvSpPr>
                <p:spPr bwMode="gray">
                  <a:xfrm>
                    <a:off x="4756943" y="3497609"/>
                    <a:ext cx="38100" cy="90488"/>
                  </a:xfrm>
                  <a:custGeom>
                    <a:avLst/>
                    <a:gdLst/>
                    <a:ahLst/>
                    <a:cxnLst>
                      <a:cxn ang="0">
                        <a:pos x="80" y="281"/>
                      </a:cxn>
                      <a:cxn ang="0">
                        <a:pos x="77" y="279"/>
                      </a:cxn>
                      <a:cxn ang="0">
                        <a:pos x="61" y="262"/>
                      </a:cxn>
                      <a:cxn ang="0">
                        <a:pos x="53" y="252"/>
                      </a:cxn>
                      <a:cxn ang="0">
                        <a:pos x="48" y="241"/>
                      </a:cxn>
                      <a:cxn ang="0">
                        <a:pos x="47" y="231"/>
                      </a:cxn>
                      <a:cxn ang="0">
                        <a:pos x="46" y="209"/>
                      </a:cxn>
                      <a:cxn ang="0">
                        <a:pos x="47" y="188"/>
                      </a:cxn>
                      <a:cxn ang="0">
                        <a:pos x="43" y="148"/>
                      </a:cxn>
                      <a:cxn ang="0">
                        <a:pos x="42" y="114"/>
                      </a:cxn>
                      <a:cxn ang="0">
                        <a:pos x="41" y="101"/>
                      </a:cxn>
                      <a:cxn ang="0">
                        <a:pos x="38" y="95"/>
                      </a:cxn>
                      <a:cxn ang="0">
                        <a:pos x="34" y="89"/>
                      </a:cxn>
                      <a:cxn ang="0">
                        <a:pos x="32" y="68"/>
                      </a:cxn>
                      <a:cxn ang="0">
                        <a:pos x="29" y="53"/>
                      </a:cxn>
                      <a:cxn ang="0">
                        <a:pos x="25" y="48"/>
                      </a:cxn>
                      <a:cxn ang="0">
                        <a:pos x="18" y="41"/>
                      </a:cxn>
                      <a:cxn ang="0">
                        <a:pos x="14" y="33"/>
                      </a:cxn>
                      <a:cxn ang="0">
                        <a:pos x="5" y="27"/>
                      </a:cxn>
                      <a:cxn ang="0">
                        <a:pos x="4" y="21"/>
                      </a:cxn>
                      <a:cxn ang="0">
                        <a:pos x="8" y="16"/>
                      </a:cxn>
                      <a:cxn ang="0">
                        <a:pos x="8" y="11"/>
                      </a:cxn>
                      <a:cxn ang="0">
                        <a:pos x="11" y="6"/>
                      </a:cxn>
                      <a:cxn ang="0">
                        <a:pos x="10" y="5"/>
                      </a:cxn>
                      <a:cxn ang="0">
                        <a:pos x="2" y="4"/>
                      </a:cxn>
                      <a:cxn ang="0">
                        <a:pos x="0" y="3"/>
                      </a:cxn>
                      <a:cxn ang="0">
                        <a:pos x="0" y="0"/>
                      </a:cxn>
                      <a:cxn ang="0">
                        <a:pos x="0" y="1"/>
                      </a:cxn>
                      <a:cxn ang="0">
                        <a:pos x="35" y="6"/>
                      </a:cxn>
                      <a:cxn ang="0">
                        <a:pos x="38" y="11"/>
                      </a:cxn>
                      <a:cxn ang="0">
                        <a:pos x="42" y="11"/>
                      </a:cxn>
                      <a:cxn ang="0">
                        <a:pos x="45" y="8"/>
                      </a:cxn>
                      <a:cxn ang="0">
                        <a:pos x="59" y="9"/>
                      </a:cxn>
                      <a:cxn ang="0">
                        <a:pos x="61" y="8"/>
                      </a:cxn>
                      <a:cxn ang="0">
                        <a:pos x="58" y="10"/>
                      </a:cxn>
                      <a:cxn ang="0">
                        <a:pos x="57" y="17"/>
                      </a:cxn>
                      <a:cxn ang="0">
                        <a:pos x="53" y="25"/>
                      </a:cxn>
                      <a:cxn ang="0">
                        <a:pos x="52" y="35"/>
                      </a:cxn>
                      <a:cxn ang="0">
                        <a:pos x="52" y="43"/>
                      </a:cxn>
                      <a:cxn ang="0">
                        <a:pos x="57" y="47"/>
                      </a:cxn>
                      <a:cxn ang="0">
                        <a:pos x="63" y="51"/>
                      </a:cxn>
                      <a:cxn ang="0">
                        <a:pos x="67" y="51"/>
                      </a:cxn>
                      <a:cxn ang="0">
                        <a:pos x="72" y="53"/>
                      </a:cxn>
                      <a:cxn ang="0">
                        <a:pos x="84" y="69"/>
                      </a:cxn>
                      <a:cxn ang="0">
                        <a:pos x="93" y="89"/>
                      </a:cxn>
                      <a:cxn ang="0">
                        <a:pos x="99" y="110"/>
                      </a:cxn>
                      <a:cxn ang="0">
                        <a:pos x="102" y="119"/>
                      </a:cxn>
                      <a:cxn ang="0">
                        <a:pos x="104" y="125"/>
                      </a:cxn>
                      <a:cxn ang="0">
                        <a:pos x="106" y="134"/>
                      </a:cxn>
                      <a:cxn ang="0">
                        <a:pos x="108" y="145"/>
                      </a:cxn>
                      <a:cxn ang="0">
                        <a:pos x="110" y="164"/>
                      </a:cxn>
                      <a:cxn ang="0">
                        <a:pos x="110" y="215"/>
                      </a:cxn>
                      <a:cxn ang="0">
                        <a:pos x="106" y="238"/>
                      </a:cxn>
                      <a:cxn ang="0">
                        <a:pos x="106" y="248"/>
                      </a:cxn>
                      <a:cxn ang="0">
                        <a:pos x="110" y="261"/>
                      </a:cxn>
                      <a:cxn ang="0">
                        <a:pos x="112" y="268"/>
                      </a:cxn>
                      <a:cxn ang="0">
                        <a:pos x="113" y="269"/>
                      </a:cxn>
                      <a:cxn ang="0">
                        <a:pos x="120" y="270"/>
                      </a:cxn>
                      <a:cxn ang="0">
                        <a:pos x="99" y="275"/>
                      </a:cxn>
                      <a:cxn ang="0">
                        <a:pos x="80" y="281"/>
                      </a:cxn>
                    </a:cxnLst>
                    <a:rect l="0" t="0" r="r" b="b"/>
                    <a:pathLst>
                      <a:path w="120" h="281">
                        <a:moveTo>
                          <a:pt x="80" y="281"/>
                        </a:moveTo>
                        <a:lnTo>
                          <a:pt x="77" y="279"/>
                        </a:lnTo>
                        <a:lnTo>
                          <a:pt x="61" y="262"/>
                        </a:lnTo>
                        <a:lnTo>
                          <a:pt x="53" y="252"/>
                        </a:lnTo>
                        <a:lnTo>
                          <a:pt x="48" y="241"/>
                        </a:lnTo>
                        <a:lnTo>
                          <a:pt x="47" y="231"/>
                        </a:lnTo>
                        <a:lnTo>
                          <a:pt x="46" y="209"/>
                        </a:lnTo>
                        <a:lnTo>
                          <a:pt x="47" y="188"/>
                        </a:lnTo>
                        <a:lnTo>
                          <a:pt x="43" y="148"/>
                        </a:lnTo>
                        <a:lnTo>
                          <a:pt x="42" y="114"/>
                        </a:lnTo>
                        <a:lnTo>
                          <a:pt x="41" y="101"/>
                        </a:lnTo>
                        <a:lnTo>
                          <a:pt x="38" y="95"/>
                        </a:lnTo>
                        <a:lnTo>
                          <a:pt x="34" y="89"/>
                        </a:lnTo>
                        <a:lnTo>
                          <a:pt x="32" y="68"/>
                        </a:lnTo>
                        <a:lnTo>
                          <a:pt x="29" y="53"/>
                        </a:lnTo>
                        <a:lnTo>
                          <a:pt x="25" y="48"/>
                        </a:lnTo>
                        <a:lnTo>
                          <a:pt x="18" y="41"/>
                        </a:lnTo>
                        <a:lnTo>
                          <a:pt x="14" y="33"/>
                        </a:lnTo>
                        <a:lnTo>
                          <a:pt x="5" y="27"/>
                        </a:lnTo>
                        <a:lnTo>
                          <a:pt x="4" y="21"/>
                        </a:lnTo>
                        <a:lnTo>
                          <a:pt x="8" y="16"/>
                        </a:lnTo>
                        <a:lnTo>
                          <a:pt x="8" y="11"/>
                        </a:lnTo>
                        <a:lnTo>
                          <a:pt x="11" y="6"/>
                        </a:lnTo>
                        <a:lnTo>
                          <a:pt x="10" y="5"/>
                        </a:lnTo>
                        <a:lnTo>
                          <a:pt x="2" y="4"/>
                        </a:lnTo>
                        <a:lnTo>
                          <a:pt x="0" y="3"/>
                        </a:lnTo>
                        <a:lnTo>
                          <a:pt x="0" y="0"/>
                        </a:lnTo>
                        <a:lnTo>
                          <a:pt x="0" y="1"/>
                        </a:lnTo>
                        <a:lnTo>
                          <a:pt x="35" y="6"/>
                        </a:lnTo>
                        <a:lnTo>
                          <a:pt x="38" y="11"/>
                        </a:lnTo>
                        <a:lnTo>
                          <a:pt x="42" y="11"/>
                        </a:lnTo>
                        <a:lnTo>
                          <a:pt x="45" y="8"/>
                        </a:lnTo>
                        <a:lnTo>
                          <a:pt x="59" y="9"/>
                        </a:lnTo>
                        <a:lnTo>
                          <a:pt x="61" y="8"/>
                        </a:lnTo>
                        <a:lnTo>
                          <a:pt x="58" y="10"/>
                        </a:lnTo>
                        <a:lnTo>
                          <a:pt x="57" y="17"/>
                        </a:lnTo>
                        <a:lnTo>
                          <a:pt x="53" y="25"/>
                        </a:lnTo>
                        <a:lnTo>
                          <a:pt x="52" y="35"/>
                        </a:lnTo>
                        <a:lnTo>
                          <a:pt x="52" y="43"/>
                        </a:lnTo>
                        <a:lnTo>
                          <a:pt x="57" y="47"/>
                        </a:lnTo>
                        <a:lnTo>
                          <a:pt x="63" y="51"/>
                        </a:lnTo>
                        <a:lnTo>
                          <a:pt x="67" y="51"/>
                        </a:lnTo>
                        <a:lnTo>
                          <a:pt x="72" y="53"/>
                        </a:lnTo>
                        <a:lnTo>
                          <a:pt x="84" y="69"/>
                        </a:lnTo>
                        <a:lnTo>
                          <a:pt x="93" y="89"/>
                        </a:lnTo>
                        <a:lnTo>
                          <a:pt x="99" y="110"/>
                        </a:lnTo>
                        <a:lnTo>
                          <a:pt x="102" y="119"/>
                        </a:lnTo>
                        <a:lnTo>
                          <a:pt x="104" y="125"/>
                        </a:lnTo>
                        <a:lnTo>
                          <a:pt x="106" y="134"/>
                        </a:lnTo>
                        <a:lnTo>
                          <a:pt x="108" y="145"/>
                        </a:lnTo>
                        <a:lnTo>
                          <a:pt x="110" y="164"/>
                        </a:lnTo>
                        <a:lnTo>
                          <a:pt x="110" y="215"/>
                        </a:lnTo>
                        <a:lnTo>
                          <a:pt x="106" y="238"/>
                        </a:lnTo>
                        <a:lnTo>
                          <a:pt x="106" y="248"/>
                        </a:lnTo>
                        <a:lnTo>
                          <a:pt x="110" y="261"/>
                        </a:lnTo>
                        <a:lnTo>
                          <a:pt x="112" y="268"/>
                        </a:lnTo>
                        <a:lnTo>
                          <a:pt x="113" y="269"/>
                        </a:lnTo>
                        <a:lnTo>
                          <a:pt x="120" y="270"/>
                        </a:lnTo>
                        <a:lnTo>
                          <a:pt x="99" y="275"/>
                        </a:lnTo>
                        <a:lnTo>
                          <a:pt x="80" y="281"/>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37" name="Freeform 52"/>
                  <p:cNvSpPr>
                    <a:spLocks noChangeAspect="1"/>
                  </p:cNvSpPr>
                  <p:nvPr/>
                </p:nvSpPr>
                <p:spPr bwMode="gray">
                  <a:xfrm>
                    <a:off x="4972842" y="3600797"/>
                    <a:ext cx="331788" cy="323850"/>
                  </a:xfrm>
                  <a:custGeom>
                    <a:avLst/>
                    <a:gdLst/>
                    <a:ahLst/>
                    <a:cxnLst>
                      <a:cxn ang="0">
                        <a:pos x="960" y="671"/>
                      </a:cxn>
                      <a:cxn ang="0">
                        <a:pos x="939" y="609"/>
                      </a:cxn>
                      <a:cxn ang="0">
                        <a:pos x="933" y="528"/>
                      </a:cxn>
                      <a:cxn ang="0">
                        <a:pos x="933" y="488"/>
                      </a:cxn>
                      <a:cxn ang="0">
                        <a:pos x="927" y="435"/>
                      </a:cxn>
                      <a:cxn ang="0">
                        <a:pos x="934" y="392"/>
                      </a:cxn>
                      <a:cxn ang="0">
                        <a:pos x="960" y="337"/>
                      </a:cxn>
                      <a:cxn ang="0">
                        <a:pos x="979" y="248"/>
                      </a:cxn>
                      <a:cxn ang="0">
                        <a:pos x="1015" y="202"/>
                      </a:cxn>
                      <a:cxn ang="0">
                        <a:pos x="1043" y="167"/>
                      </a:cxn>
                      <a:cxn ang="0">
                        <a:pos x="1020" y="143"/>
                      </a:cxn>
                      <a:cxn ang="0">
                        <a:pos x="1019" y="90"/>
                      </a:cxn>
                      <a:cxn ang="0">
                        <a:pos x="955" y="36"/>
                      </a:cxn>
                      <a:cxn ang="0">
                        <a:pos x="892" y="52"/>
                      </a:cxn>
                      <a:cxn ang="0">
                        <a:pos x="839" y="5"/>
                      </a:cxn>
                      <a:cxn ang="0">
                        <a:pos x="771" y="0"/>
                      </a:cxn>
                      <a:cxn ang="0">
                        <a:pos x="697" y="16"/>
                      </a:cxn>
                      <a:cxn ang="0">
                        <a:pos x="676" y="10"/>
                      </a:cxn>
                      <a:cxn ang="0">
                        <a:pos x="601" y="27"/>
                      </a:cxn>
                      <a:cxn ang="0">
                        <a:pos x="509" y="53"/>
                      </a:cxn>
                      <a:cxn ang="0">
                        <a:pos x="436" y="25"/>
                      </a:cxn>
                      <a:cxn ang="0">
                        <a:pos x="384" y="16"/>
                      </a:cxn>
                      <a:cxn ang="0">
                        <a:pos x="359" y="75"/>
                      </a:cxn>
                      <a:cxn ang="0">
                        <a:pos x="326" y="159"/>
                      </a:cxn>
                      <a:cxn ang="0">
                        <a:pos x="298" y="327"/>
                      </a:cxn>
                      <a:cxn ang="0">
                        <a:pos x="217" y="423"/>
                      </a:cxn>
                      <a:cxn ang="0">
                        <a:pos x="181" y="516"/>
                      </a:cxn>
                      <a:cxn ang="0">
                        <a:pos x="112" y="531"/>
                      </a:cxn>
                      <a:cxn ang="0">
                        <a:pos x="68" y="551"/>
                      </a:cxn>
                      <a:cxn ang="0">
                        <a:pos x="18" y="560"/>
                      </a:cxn>
                      <a:cxn ang="0">
                        <a:pos x="3" y="612"/>
                      </a:cxn>
                      <a:cxn ang="0">
                        <a:pos x="9" y="624"/>
                      </a:cxn>
                      <a:cxn ang="0">
                        <a:pos x="70" y="606"/>
                      </a:cxn>
                      <a:cxn ang="0">
                        <a:pos x="155" y="606"/>
                      </a:cxn>
                      <a:cxn ang="0">
                        <a:pos x="225" y="613"/>
                      </a:cxn>
                      <a:cxn ang="0">
                        <a:pos x="244" y="654"/>
                      </a:cxn>
                      <a:cxn ang="0">
                        <a:pos x="289" y="727"/>
                      </a:cxn>
                      <a:cxn ang="0">
                        <a:pos x="366" y="725"/>
                      </a:cxn>
                      <a:cxn ang="0">
                        <a:pos x="393" y="694"/>
                      </a:cxn>
                      <a:cxn ang="0">
                        <a:pos x="444" y="664"/>
                      </a:cxn>
                      <a:cxn ang="0">
                        <a:pos x="520" y="699"/>
                      </a:cxn>
                      <a:cxn ang="0">
                        <a:pos x="527" y="781"/>
                      </a:cxn>
                      <a:cxn ang="0">
                        <a:pos x="541" y="850"/>
                      </a:cxn>
                      <a:cxn ang="0">
                        <a:pos x="531" y="894"/>
                      </a:cxn>
                      <a:cxn ang="0">
                        <a:pos x="549" y="908"/>
                      </a:cxn>
                      <a:cxn ang="0">
                        <a:pos x="613" y="891"/>
                      </a:cxn>
                      <a:cxn ang="0">
                        <a:pos x="645" y="882"/>
                      </a:cxn>
                      <a:cxn ang="0">
                        <a:pos x="667" y="903"/>
                      </a:cxn>
                      <a:cxn ang="0">
                        <a:pos x="697" y="901"/>
                      </a:cxn>
                      <a:cxn ang="0">
                        <a:pos x="736" y="925"/>
                      </a:cxn>
                      <a:cxn ang="0">
                        <a:pos x="799" y="934"/>
                      </a:cxn>
                      <a:cxn ang="0">
                        <a:pos x="858" y="961"/>
                      </a:cxn>
                      <a:cxn ang="0">
                        <a:pos x="898" y="999"/>
                      </a:cxn>
                      <a:cxn ang="0">
                        <a:pos x="941" y="1010"/>
                      </a:cxn>
                      <a:cxn ang="0">
                        <a:pos x="959" y="1018"/>
                      </a:cxn>
                      <a:cxn ang="0">
                        <a:pos x="956" y="958"/>
                      </a:cxn>
                      <a:cxn ang="0">
                        <a:pos x="911" y="955"/>
                      </a:cxn>
                      <a:cxn ang="0">
                        <a:pos x="895" y="917"/>
                      </a:cxn>
                      <a:cxn ang="0">
                        <a:pos x="912" y="820"/>
                      </a:cxn>
                      <a:cxn ang="0">
                        <a:pos x="914" y="772"/>
                      </a:cxn>
                      <a:cxn ang="0">
                        <a:pos x="941" y="748"/>
                      </a:cxn>
                    </a:cxnLst>
                    <a:rect l="0" t="0" r="r" b="b"/>
                    <a:pathLst>
                      <a:path w="1045" h="1018">
                        <a:moveTo>
                          <a:pt x="1003" y="735"/>
                        </a:moveTo>
                        <a:lnTo>
                          <a:pt x="995" y="700"/>
                        </a:lnTo>
                        <a:lnTo>
                          <a:pt x="986" y="688"/>
                        </a:lnTo>
                        <a:lnTo>
                          <a:pt x="972" y="684"/>
                        </a:lnTo>
                        <a:lnTo>
                          <a:pt x="960" y="671"/>
                        </a:lnTo>
                        <a:lnTo>
                          <a:pt x="952" y="662"/>
                        </a:lnTo>
                        <a:lnTo>
                          <a:pt x="945" y="646"/>
                        </a:lnTo>
                        <a:lnTo>
                          <a:pt x="940" y="639"/>
                        </a:lnTo>
                        <a:lnTo>
                          <a:pt x="936" y="622"/>
                        </a:lnTo>
                        <a:lnTo>
                          <a:pt x="939" y="609"/>
                        </a:lnTo>
                        <a:lnTo>
                          <a:pt x="939" y="597"/>
                        </a:lnTo>
                        <a:lnTo>
                          <a:pt x="933" y="585"/>
                        </a:lnTo>
                        <a:lnTo>
                          <a:pt x="927" y="566"/>
                        </a:lnTo>
                        <a:lnTo>
                          <a:pt x="928" y="551"/>
                        </a:lnTo>
                        <a:lnTo>
                          <a:pt x="933" y="528"/>
                        </a:lnTo>
                        <a:lnTo>
                          <a:pt x="932" y="517"/>
                        </a:lnTo>
                        <a:lnTo>
                          <a:pt x="928" y="520"/>
                        </a:lnTo>
                        <a:lnTo>
                          <a:pt x="927" y="515"/>
                        </a:lnTo>
                        <a:lnTo>
                          <a:pt x="928" y="503"/>
                        </a:lnTo>
                        <a:lnTo>
                          <a:pt x="933" y="488"/>
                        </a:lnTo>
                        <a:lnTo>
                          <a:pt x="934" y="478"/>
                        </a:lnTo>
                        <a:lnTo>
                          <a:pt x="938" y="471"/>
                        </a:lnTo>
                        <a:lnTo>
                          <a:pt x="935" y="447"/>
                        </a:lnTo>
                        <a:lnTo>
                          <a:pt x="933" y="441"/>
                        </a:lnTo>
                        <a:lnTo>
                          <a:pt x="927" y="435"/>
                        </a:lnTo>
                        <a:lnTo>
                          <a:pt x="922" y="428"/>
                        </a:lnTo>
                        <a:lnTo>
                          <a:pt x="920" y="424"/>
                        </a:lnTo>
                        <a:lnTo>
                          <a:pt x="920" y="417"/>
                        </a:lnTo>
                        <a:lnTo>
                          <a:pt x="930" y="403"/>
                        </a:lnTo>
                        <a:lnTo>
                          <a:pt x="934" y="392"/>
                        </a:lnTo>
                        <a:lnTo>
                          <a:pt x="941" y="379"/>
                        </a:lnTo>
                        <a:lnTo>
                          <a:pt x="949" y="367"/>
                        </a:lnTo>
                        <a:lnTo>
                          <a:pt x="956" y="360"/>
                        </a:lnTo>
                        <a:lnTo>
                          <a:pt x="959" y="358"/>
                        </a:lnTo>
                        <a:lnTo>
                          <a:pt x="960" y="337"/>
                        </a:lnTo>
                        <a:lnTo>
                          <a:pt x="962" y="309"/>
                        </a:lnTo>
                        <a:lnTo>
                          <a:pt x="962" y="295"/>
                        </a:lnTo>
                        <a:lnTo>
                          <a:pt x="970" y="264"/>
                        </a:lnTo>
                        <a:lnTo>
                          <a:pt x="976" y="253"/>
                        </a:lnTo>
                        <a:lnTo>
                          <a:pt x="979" y="248"/>
                        </a:lnTo>
                        <a:lnTo>
                          <a:pt x="992" y="234"/>
                        </a:lnTo>
                        <a:lnTo>
                          <a:pt x="1003" y="221"/>
                        </a:lnTo>
                        <a:lnTo>
                          <a:pt x="1009" y="215"/>
                        </a:lnTo>
                        <a:lnTo>
                          <a:pt x="1011" y="209"/>
                        </a:lnTo>
                        <a:lnTo>
                          <a:pt x="1015" y="202"/>
                        </a:lnTo>
                        <a:lnTo>
                          <a:pt x="1026" y="197"/>
                        </a:lnTo>
                        <a:lnTo>
                          <a:pt x="1032" y="192"/>
                        </a:lnTo>
                        <a:lnTo>
                          <a:pt x="1041" y="183"/>
                        </a:lnTo>
                        <a:lnTo>
                          <a:pt x="1045" y="175"/>
                        </a:lnTo>
                        <a:lnTo>
                          <a:pt x="1043" y="167"/>
                        </a:lnTo>
                        <a:lnTo>
                          <a:pt x="1041" y="162"/>
                        </a:lnTo>
                        <a:lnTo>
                          <a:pt x="1032" y="160"/>
                        </a:lnTo>
                        <a:lnTo>
                          <a:pt x="1027" y="156"/>
                        </a:lnTo>
                        <a:lnTo>
                          <a:pt x="1022" y="151"/>
                        </a:lnTo>
                        <a:lnTo>
                          <a:pt x="1020" y="143"/>
                        </a:lnTo>
                        <a:lnTo>
                          <a:pt x="1019" y="121"/>
                        </a:lnTo>
                        <a:lnTo>
                          <a:pt x="1022" y="103"/>
                        </a:lnTo>
                        <a:lnTo>
                          <a:pt x="1025" y="94"/>
                        </a:lnTo>
                        <a:lnTo>
                          <a:pt x="1025" y="90"/>
                        </a:lnTo>
                        <a:lnTo>
                          <a:pt x="1019" y="90"/>
                        </a:lnTo>
                        <a:lnTo>
                          <a:pt x="1013" y="85"/>
                        </a:lnTo>
                        <a:lnTo>
                          <a:pt x="1004" y="76"/>
                        </a:lnTo>
                        <a:lnTo>
                          <a:pt x="990" y="68"/>
                        </a:lnTo>
                        <a:lnTo>
                          <a:pt x="966" y="42"/>
                        </a:lnTo>
                        <a:lnTo>
                          <a:pt x="955" y="36"/>
                        </a:lnTo>
                        <a:lnTo>
                          <a:pt x="943" y="46"/>
                        </a:lnTo>
                        <a:lnTo>
                          <a:pt x="932" y="47"/>
                        </a:lnTo>
                        <a:lnTo>
                          <a:pt x="905" y="41"/>
                        </a:lnTo>
                        <a:lnTo>
                          <a:pt x="898" y="49"/>
                        </a:lnTo>
                        <a:lnTo>
                          <a:pt x="892" y="52"/>
                        </a:lnTo>
                        <a:lnTo>
                          <a:pt x="869" y="43"/>
                        </a:lnTo>
                        <a:lnTo>
                          <a:pt x="864" y="33"/>
                        </a:lnTo>
                        <a:lnTo>
                          <a:pt x="858" y="25"/>
                        </a:lnTo>
                        <a:lnTo>
                          <a:pt x="846" y="16"/>
                        </a:lnTo>
                        <a:lnTo>
                          <a:pt x="839" y="5"/>
                        </a:lnTo>
                        <a:lnTo>
                          <a:pt x="811" y="5"/>
                        </a:lnTo>
                        <a:lnTo>
                          <a:pt x="803" y="16"/>
                        </a:lnTo>
                        <a:lnTo>
                          <a:pt x="791" y="9"/>
                        </a:lnTo>
                        <a:lnTo>
                          <a:pt x="784" y="16"/>
                        </a:lnTo>
                        <a:lnTo>
                          <a:pt x="771" y="0"/>
                        </a:lnTo>
                        <a:lnTo>
                          <a:pt x="756" y="5"/>
                        </a:lnTo>
                        <a:lnTo>
                          <a:pt x="733" y="9"/>
                        </a:lnTo>
                        <a:lnTo>
                          <a:pt x="713" y="4"/>
                        </a:lnTo>
                        <a:lnTo>
                          <a:pt x="709" y="16"/>
                        </a:lnTo>
                        <a:lnTo>
                          <a:pt x="697" y="16"/>
                        </a:lnTo>
                        <a:lnTo>
                          <a:pt x="690" y="19"/>
                        </a:lnTo>
                        <a:lnTo>
                          <a:pt x="682" y="16"/>
                        </a:lnTo>
                        <a:lnTo>
                          <a:pt x="683" y="16"/>
                        </a:lnTo>
                        <a:lnTo>
                          <a:pt x="682" y="10"/>
                        </a:lnTo>
                        <a:lnTo>
                          <a:pt x="676" y="10"/>
                        </a:lnTo>
                        <a:lnTo>
                          <a:pt x="665" y="16"/>
                        </a:lnTo>
                        <a:lnTo>
                          <a:pt x="639" y="21"/>
                        </a:lnTo>
                        <a:lnTo>
                          <a:pt x="628" y="27"/>
                        </a:lnTo>
                        <a:lnTo>
                          <a:pt x="610" y="32"/>
                        </a:lnTo>
                        <a:lnTo>
                          <a:pt x="601" y="27"/>
                        </a:lnTo>
                        <a:lnTo>
                          <a:pt x="583" y="24"/>
                        </a:lnTo>
                        <a:lnTo>
                          <a:pt x="569" y="32"/>
                        </a:lnTo>
                        <a:lnTo>
                          <a:pt x="567" y="49"/>
                        </a:lnTo>
                        <a:lnTo>
                          <a:pt x="559" y="53"/>
                        </a:lnTo>
                        <a:lnTo>
                          <a:pt x="509" y="53"/>
                        </a:lnTo>
                        <a:lnTo>
                          <a:pt x="486" y="47"/>
                        </a:lnTo>
                        <a:lnTo>
                          <a:pt x="472" y="37"/>
                        </a:lnTo>
                        <a:lnTo>
                          <a:pt x="465" y="46"/>
                        </a:lnTo>
                        <a:lnTo>
                          <a:pt x="457" y="43"/>
                        </a:lnTo>
                        <a:lnTo>
                          <a:pt x="436" y="25"/>
                        </a:lnTo>
                        <a:lnTo>
                          <a:pt x="434" y="16"/>
                        </a:lnTo>
                        <a:lnTo>
                          <a:pt x="427" y="6"/>
                        </a:lnTo>
                        <a:lnTo>
                          <a:pt x="411" y="5"/>
                        </a:lnTo>
                        <a:lnTo>
                          <a:pt x="397" y="5"/>
                        </a:lnTo>
                        <a:lnTo>
                          <a:pt x="384" y="16"/>
                        </a:lnTo>
                        <a:lnTo>
                          <a:pt x="378" y="22"/>
                        </a:lnTo>
                        <a:lnTo>
                          <a:pt x="371" y="37"/>
                        </a:lnTo>
                        <a:lnTo>
                          <a:pt x="363" y="42"/>
                        </a:lnTo>
                        <a:lnTo>
                          <a:pt x="360" y="56"/>
                        </a:lnTo>
                        <a:lnTo>
                          <a:pt x="359" y="75"/>
                        </a:lnTo>
                        <a:lnTo>
                          <a:pt x="362" y="84"/>
                        </a:lnTo>
                        <a:lnTo>
                          <a:pt x="349" y="86"/>
                        </a:lnTo>
                        <a:lnTo>
                          <a:pt x="352" y="103"/>
                        </a:lnTo>
                        <a:lnTo>
                          <a:pt x="347" y="122"/>
                        </a:lnTo>
                        <a:lnTo>
                          <a:pt x="326" y="159"/>
                        </a:lnTo>
                        <a:lnTo>
                          <a:pt x="316" y="183"/>
                        </a:lnTo>
                        <a:lnTo>
                          <a:pt x="307" y="227"/>
                        </a:lnTo>
                        <a:lnTo>
                          <a:pt x="306" y="293"/>
                        </a:lnTo>
                        <a:lnTo>
                          <a:pt x="299" y="323"/>
                        </a:lnTo>
                        <a:lnTo>
                          <a:pt x="298" y="327"/>
                        </a:lnTo>
                        <a:lnTo>
                          <a:pt x="283" y="340"/>
                        </a:lnTo>
                        <a:lnTo>
                          <a:pt x="264" y="350"/>
                        </a:lnTo>
                        <a:lnTo>
                          <a:pt x="247" y="366"/>
                        </a:lnTo>
                        <a:lnTo>
                          <a:pt x="224" y="402"/>
                        </a:lnTo>
                        <a:lnTo>
                          <a:pt x="217" y="423"/>
                        </a:lnTo>
                        <a:lnTo>
                          <a:pt x="213" y="444"/>
                        </a:lnTo>
                        <a:lnTo>
                          <a:pt x="213" y="462"/>
                        </a:lnTo>
                        <a:lnTo>
                          <a:pt x="209" y="480"/>
                        </a:lnTo>
                        <a:lnTo>
                          <a:pt x="196" y="501"/>
                        </a:lnTo>
                        <a:lnTo>
                          <a:pt x="181" y="516"/>
                        </a:lnTo>
                        <a:lnTo>
                          <a:pt x="167" y="523"/>
                        </a:lnTo>
                        <a:lnTo>
                          <a:pt x="144" y="544"/>
                        </a:lnTo>
                        <a:lnTo>
                          <a:pt x="123" y="552"/>
                        </a:lnTo>
                        <a:lnTo>
                          <a:pt x="113" y="549"/>
                        </a:lnTo>
                        <a:lnTo>
                          <a:pt x="112" y="531"/>
                        </a:lnTo>
                        <a:lnTo>
                          <a:pt x="110" y="526"/>
                        </a:lnTo>
                        <a:lnTo>
                          <a:pt x="96" y="530"/>
                        </a:lnTo>
                        <a:lnTo>
                          <a:pt x="83" y="532"/>
                        </a:lnTo>
                        <a:lnTo>
                          <a:pt x="75" y="538"/>
                        </a:lnTo>
                        <a:lnTo>
                          <a:pt x="68" y="551"/>
                        </a:lnTo>
                        <a:lnTo>
                          <a:pt x="56" y="554"/>
                        </a:lnTo>
                        <a:lnTo>
                          <a:pt x="40" y="544"/>
                        </a:lnTo>
                        <a:lnTo>
                          <a:pt x="36" y="546"/>
                        </a:lnTo>
                        <a:lnTo>
                          <a:pt x="27" y="552"/>
                        </a:lnTo>
                        <a:lnTo>
                          <a:pt x="18" y="560"/>
                        </a:lnTo>
                        <a:lnTo>
                          <a:pt x="14" y="576"/>
                        </a:lnTo>
                        <a:lnTo>
                          <a:pt x="11" y="591"/>
                        </a:lnTo>
                        <a:lnTo>
                          <a:pt x="10" y="603"/>
                        </a:lnTo>
                        <a:lnTo>
                          <a:pt x="2" y="608"/>
                        </a:lnTo>
                        <a:lnTo>
                          <a:pt x="3" y="612"/>
                        </a:lnTo>
                        <a:lnTo>
                          <a:pt x="3" y="619"/>
                        </a:lnTo>
                        <a:lnTo>
                          <a:pt x="0" y="625"/>
                        </a:lnTo>
                        <a:lnTo>
                          <a:pt x="2" y="629"/>
                        </a:lnTo>
                        <a:lnTo>
                          <a:pt x="3" y="627"/>
                        </a:lnTo>
                        <a:lnTo>
                          <a:pt x="9" y="624"/>
                        </a:lnTo>
                        <a:lnTo>
                          <a:pt x="27" y="619"/>
                        </a:lnTo>
                        <a:lnTo>
                          <a:pt x="41" y="612"/>
                        </a:lnTo>
                        <a:lnTo>
                          <a:pt x="54" y="607"/>
                        </a:lnTo>
                        <a:lnTo>
                          <a:pt x="63" y="607"/>
                        </a:lnTo>
                        <a:lnTo>
                          <a:pt x="70" y="606"/>
                        </a:lnTo>
                        <a:lnTo>
                          <a:pt x="94" y="607"/>
                        </a:lnTo>
                        <a:lnTo>
                          <a:pt x="116" y="605"/>
                        </a:lnTo>
                        <a:lnTo>
                          <a:pt x="123" y="607"/>
                        </a:lnTo>
                        <a:lnTo>
                          <a:pt x="142" y="608"/>
                        </a:lnTo>
                        <a:lnTo>
                          <a:pt x="155" y="606"/>
                        </a:lnTo>
                        <a:lnTo>
                          <a:pt x="169" y="606"/>
                        </a:lnTo>
                        <a:lnTo>
                          <a:pt x="202" y="603"/>
                        </a:lnTo>
                        <a:lnTo>
                          <a:pt x="218" y="605"/>
                        </a:lnTo>
                        <a:lnTo>
                          <a:pt x="220" y="606"/>
                        </a:lnTo>
                        <a:lnTo>
                          <a:pt x="225" y="613"/>
                        </a:lnTo>
                        <a:lnTo>
                          <a:pt x="229" y="614"/>
                        </a:lnTo>
                        <a:lnTo>
                          <a:pt x="233" y="613"/>
                        </a:lnTo>
                        <a:lnTo>
                          <a:pt x="237" y="622"/>
                        </a:lnTo>
                        <a:lnTo>
                          <a:pt x="242" y="640"/>
                        </a:lnTo>
                        <a:lnTo>
                          <a:pt x="244" y="654"/>
                        </a:lnTo>
                        <a:lnTo>
                          <a:pt x="245" y="659"/>
                        </a:lnTo>
                        <a:lnTo>
                          <a:pt x="252" y="671"/>
                        </a:lnTo>
                        <a:lnTo>
                          <a:pt x="256" y="687"/>
                        </a:lnTo>
                        <a:lnTo>
                          <a:pt x="268" y="700"/>
                        </a:lnTo>
                        <a:lnTo>
                          <a:pt x="289" y="727"/>
                        </a:lnTo>
                        <a:lnTo>
                          <a:pt x="301" y="732"/>
                        </a:lnTo>
                        <a:lnTo>
                          <a:pt x="315" y="732"/>
                        </a:lnTo>
                        <a:lnTo>
                          <a:pt x="336" y="725"/>
                        </a:lnTo>
                        <a:lnTo>
                          <a:pt x="349" y="722"/>
                        </a:lnTo>
                        <a:lnTo>
                          <a:pt x="366" y="725"/>
                        </a:lnTo>
                        <a:lnTo>
                          <a:pt x="386" y="725"/>
                        </a:lnTo>
                        <a:lnTo>
                          <a:pt x="389" y="710"/>
                        </a:lnTo>
                        <a:lnTo>
                          <a:pt x="390" y="703"/>
                        </a:lnTo>
                        <a:lnTo>
                          <a:pt x="392" y="698"/>
                        </a:lnTo>
                        <a:lnTo>
                          <a:pt x="393" y="694"/>
                        </a:lnTo>
                        <a:lnTo>
                          <a:pt x="395" y="689"/>
                        </a:lnTo>
                        <a:lnTo>
                          <a:pt x="396" y="678"/>
                        </a:lnTo>
                        <a:lnTo>
                          <a:pt x="398" y="670"/>
                        </a:lnTo>
                        <a:lnTo>
                          <a:pt x="441" y="670"/>
                        </a:lnTo>
                        <a:lnTo>
                          <a:pt x="444" y="664"/>
                        </a:lnTo>
                        <a:lnTo>
                          <a:pt x="467" y="664"/>
                        </a:lnTo>
                        <a:lnTo>
                          <a:pt x="466" y="686"/>
                        </a:lnTo>
                        <a:lnTo>
                          <a:pt x="514" y="687"/>
                        </a:lnTo>
                        <a:lnTo>
                          <a:pt x="518" y="691"/>
                        </a:lnTo>
                        <a:lnTo>
                          <a:pt x="520" y="699"/>
                        </a:lnTo>
                        <a:lnTo>
                          <a:pt x="522" y="731"/>
                        </a:lnTo>
                        <a:lnTo>
                          <a:pt x="525" y="743"/>
                        </a:lnTo>
                        <a:lnTo>
                          <a:pt x="525" y="759"/>
                        </a:lnTo>
                        <a:lnTo>
                          <a:pt x="527" y="775"/>
                        </a:lnTo>
                        <a:lnTo>
                          <a:pt x="527" y="781"/>
                        </a:lnTo>
                        <a:lnTo>
                          <a:pt x="524" y="792"/>
                        </a:lnTo>
                        <a:lnTo>
                          <a:pt x="524" y="806"/>
                        </a:lnTo>
                        <a:lnTo>
                          <a:pt x="526" y="815"/>
                        </a:lnTo>
                        <a:lnTo>
                          <a:pt x="535" y="829"/>
                        </a:lnTo>
                        <a:lnTo>
                          <a:pt x="541" y="850"/>
                        </a:lnTo>
                        <a:lnTo>
                          <a:pt x="547" y="866"/>
                        </a:lnTo>
                        <a:lnTo>
                          <a:pt x="547" y="874"/>
                        </a:lnTo>
                        <a:lnTo>
                          <a:pt x="542" y="881"/>
                        </a:lnTo>
                        <a:lnTo>
                          <a:pt x="531" y="892"/>
                        </a:lnTo>
                        <a:lnTo>
                          <a:pt x="531" y="894"/>
                        </a:lnTo>
                        <a:lnTo>
                          <a:pt x="532" y="897"/>
                        </a:lnTo>
                        <a:lnTo>
                          <a:pt x="534" y="898"/>
                        </a:lnTo>
                        <a:lnTo>
                          <a:pt x="537" y="899"/>
                        </a:lnTo>
                        <a:lnTo>
                          <a:pt x="543" y="907"/>
                        </a:lnTo>
                        <a:lnTo>
                          <a:pt x="549" y="908"/>
                        </a:lnTo>
                        <a:lnTo>
                          <a:pt x="552" y="907"/>
                        </a:lnTo>
                        <a:lnTo>
                          <a:pt x="554" y="901"/>
                        </a:lnTo>
                        <a:lnTo>
                          <a:pt x="557" y="893"/>
                        </a:lnTo>
                        <a:lnTo>
                          <a:pt x="562" y="891"/>
                        </a:lnTo>
                        <a:lnTo>
                          <a:pt x="613" y="891"/>
                        </a:lnTo>
                        <a:lnTo>
                          <a:pt x="623" y="887"/>
                        </a:lnTo>
                        <a:lnTo>
                          <a:pt x="632" y="890"/>
                        </a:lnTo>
                        <a:lnTo>
                          <a:pt x="634" y="890"/>
                        </a:lnTo>
                        <a:lnTo>
                          <a:pt x="644" y="882"/>
                        </a:lnTo>
                        <a:lnTo>
                          <a:pt x="645" y="882"/>
                        </a:lnTo>
                        <a:lnTo>
                          <a:pt x="655" y="880"/>
                        </a:lnTo>
                        <a:lnTo>
                          <a:pt x="659" y="880"/>
                        </a:lnTo>
                        <a:lnTo>
                          <a:pt x="661" y="881"/>
                        </a:lnTo>
                        <a:lnTo>
                          <a:pt x="667" y="891"/>
                        </a:lnTo>
                        <a:lnTo>
                          <a:pt x="667" y="903"/>
                        </a:lnTo>
                        <a:lnTo>
                          <a:pt x="669" y="908"/>
                        </a:lnTo>
                        <a:lnTo>
                          <a:pt x="672" y="908"/>
                        </a:lnTo>
                        <a:lnTo>
                          <a:pt x="686" y="902"/>
                        </a:lnTo>
                        <a:lnTo>
                          <a:pt x="691" y="901"/>
                        </a:lnTo>
                        <a:lnTo>
                          <a:pt x="697" y="901"/>
                        </a:lnTo>
                        <a:lnTo>
                          <a:pt x="708" y="896"/>
                        </a:lnTo>
                        <a:lnTo>
                          <a:pt x="714" y="904"/>
                        </a:lnTo>
                        <a:lnTo>
                          <a:pt x="718" y="913"/>
                        </a:lnTo>
                        <a:lnTo>
                          <a:pt x="723" y="919"/>
                        </a:lnTo>
                        <a:lnTo>
                          <a:pt x="736" y="925"/>
                        </a:lnTo>
                        <a:lnTo>
                          <a:pt x="748" y="933"/>
                        </a:lnTo>
                        <a:lnTo>
                          <a:pt x="766" y="940"/>
                        </a:lnTo>
                        <a:lnTo>
                          <a:pt x="778" y="941"/>
                        </a:lnTo>
                        <a:lnTo>
                          <a:pt x="787" y="939"/>
                        </a:lnTo>
                        <a:lnTo>
                          <a:pt x="799" y="934"/>
                        </a:lnTo>
                        <a:lnTo>
                          <a:pt x="809" y="931"/>
                        </a:lnTo>
                        <a:lnTo>
                          <a:pt x="814" y="933"/>
                        </a:lnTo>
                        <a:lnTo>
                          <a:pt x="833" y="951"/>
                        </a:lnTo>
                        <a:lnTo>
                          <a:pt x="847" y="957"/>
                        </a:lnTo>
                        <a:lnTo>
                          <a:pt x="858" y="961"/>
                        </a:lnTo>
                        <a:lnTo>
                          <a:pt x="869" y="962"/>
                        </a:lnTo>
                        <a:lnTo>
                          <a:pt x="876" y="968"/>
                        </a:lnTo>
                        <a:lnTo>
                          <a:pt x="881" y="980"/>
                        </a:lnTo>
                        <a:lnTo>
                          <a:pt x="885" y="987"/>
                        </a:lnTo>
                        <a:lnTo>
                          <a:pt x="898" y="999"/>
                        </a:lnTo>
                        <a:lnTo>
                          <a:pt x="912" y="1007"/>
                        </a:lnTo>
                        <a:lnTo>
                          <a:pt x="922" y="1011"/>
                        </a:lnTo>
                        <a:lnTo>
                          <a:pt x="932" y="1012"/>
                        </a:lnTo>
                        <a:lnTo>
                          <a:pt x="935" y="1012"/>
                        </a:lnTo>
                        <a:lnTo>
                          <a:pt x="941" y="1010"/>
                        </a:lnTo>
                        <a:lnTo>
                          <a:pt x="945" y="1009"/>
                        </a:lnTo>
                        <a:lnTo>
                          <a:pt x="946" y="1010"/>
                        </a:lnTo>
                        <a:lnTo>
                          <a:pt x="951" y="1017"/>
                        </a:lnTo>
                        <a:lnTo>
                          <a:pt x="955" y="1018"/>
                        </a:lnTo>
                        <a:lnTo>
                          <a:pt x="959" y="1018"/>
                        </a:lnTo>
                        <a:lnTo>
                          <a:pt x="961" y="1016"/>
                        </a:lnTo>
                        <a:lnTo>
                          <a:pt x="961" y="1009"/>
                        </a:lnTo>
                        <a:lnTo>
                          <a:pt x="960" y="1001"/>
                        </a:lnTo>
                        <a:lnTo>
                          <a:pt x="959" y="966"/>
                        </a:lnTo>
                        <a:lnTo>
                          <a:pt x="956" y="958"/>
                        </a:lnTo>
                        <a:lnTo>
                          <a:pt x="950" y="957"/>
                        </a:lnTo>
                        <a:lnTo>
                          <a:pt x="941" y="962"/>
                        </a:lnTo>
                        <a:lnTo>
                          <a:pt x="930" y="960"/>
                        </a:lnTo>
                        <a:lnTo>
                          <a:pt x="918" y="960"/>
                        </a:lnTo>
                        <a:lnTo>
                          <a:pt x="911" y="955"/>
                        </a:lnTo>
                        <a:lnTo>
                          <a:pt x="901" y="942"/>
                        </a:lnTo>
                        <a:lnTo>
                          <a:pt x="895" y="936"/>
                        </a:lnTo>
                        <a:lnTo>
                          <a:pt x="893" y="934"/>
                        </a:lnTo>
                        <a:lnTo>
                          <a:pt x="892" y="924"/>
                        </a:lnTo>
                        <a:lnTo>
                          <a:pt x="895" y="917"/>
                        </a:lnTo>
                        <a:lnTo>
                          <a:pt x="897" y="905"/>
                        </a:lnTo>
                        <a:lnTo>
                          <a:pt x="912" y="866"/>
                        </a:lnTo>
                        <a:lnTo>
                          <a:pt x="913" y="859"/>
                        </a:lnTo>
                        <a:lnTo>
                          <a:pt x="914" y="834"/>
                        </a:lnTo>
                        <a:lnTo>
                          <a:pt x="912" y="820"/>
                        </a:lnTo>
                        <a:lnTo>
                          <a:pt x="905" y="801"/>
                        </a:lnTo>
                        <a:lnTo>
                          <a:pt x="905" y="791"/>
                        </a:lnTo>
                        <a:lnTo>
                          <a:pt x="907" y="788"/>
                        </a:lnTo>
                        <a:lnTo>
                          <a:pt x="909" y="779"/>
                        </a:lnTo>
                        <a:lnTo>
                          <a:pt x="914" y="772"/>
                        </a:lnTo>
                        <a:lnTo>
                          <a:pt x="922" y="758"/>
                        </a:lnTo>
                        <a:lnTo>
                          <a:pt x="924" y="756"/>
                        </a:lnTo>
                        <a:lnTo>
                          <a:pt x="929" y="752"/>
                        </a:lnTo>
                        <a:lnTo>
                          <a:pt x="932" y="752"/>
                        </a:lnTo>
                        <a:lnTo>
                          <a:pt x="941" y="748"/>
                        </a:lnTo>
                        <a:lnTo>
                          <a:pt x="1003" y="735"/>
                        </a:lnTo>
                        <a:close/>
                      </a:path>
                    </a:pathLst>
                  </a:custGeom>
                  <a:grpFill/>
                  <a:ln w="6350" cap="flat" cmpd="sng">
                    <a:noFill/>
                    <a:prstDash val="solid"/>
                    <a:round/>
                    <a:headEnd type="none" w="med" len="med"/>
                    <a:tailEnd type="none" w="med" len="med"/>
                  </a:ln>
                  <a:effectLst/>
                </p:spPr>
                <p:txBody>
                  <a:bodyPr/>
                  <a:lstStyle/>
                  <a:p>
                    <a:endParaRPr lang="en-US" dirty="0"/>
                  </a:p>
                </p:txBody>
              </p:sp>
              <p:sp>
                <p:nvSpPr>
                  <p:cNvPr id="238" name="Freeform 134"/>
                  <p:cNvSpPr>
                    <a:spLocks noChangeAspect="1"/>
                  </p:cNvSpPr>
                  <p:nvPr/>
                </p:nvSpPr>
                <p:spPr bwMode="gray">
                  <a:xfrm>
                    <a:off x="5488780" y="3469034"/>
                    <a:ext cx="25400" cy="33338"/>
                  </a:xfrm>
                  <a:custGeom>
                    <a:avLst/>
                    <a:gdLst/>
                    <a:ahLst/>
                    <a:cxnLst>
                      <a:cxn ang="0">
                        <a:pos x="65" y="0"/>
                      </a:cxn>
                      <a:cxn ang="0">
                        <a:pos x="48" y="11"/>
                      </a:cxn>
                      <a:cxn ang="0">
                        <a:pos x="33" y="19"/>
                      </a:cxn>
                      <a:cxn ang="0">
                        <a:pos x="28" y="25"/>
                      </a:cxn>
                      <a:cxn ang="0">
                        <a:pos x="22" y="29"/>
                      </a:cxn>
                      <a:cxn ang="0">
                        <a:pos x="17" y="51"/>
                      </a:cxn>
                      <a:cxn ang="0">
                        <a:pos x="15" y="62"/>
                      </a:cxn>
                      <a:cxn ang="0">
                        <a:pos x="9" y="74"/>
                      </a:cxn>
                      <a:cxn ang="0">
                        <a:pos x="0" y="85"/>
                      </a:cxn>
                      <a:cxn ang="0">
                        <a:pos x="0" y="88"/>
                      </a:cxn>
                      <a:cxn ang="0">
                        <a:pos x="1" y="97"/>
                      </a:cxn>
                      <a:cxn ang="0">
                        <a:pos x="7" y="103"/>
                      </a:cxn>
                      <a:cxn ang="0">
                        <a:pos x="20" y="105"/>
                      </a:cxn>
                      <a:cxn ang="0">
                        <a:pos x="24" y="102"/>
                      </a:cxn>
                      <a:cxn ang="0">
                        <a:pos x="31" y="105"/>
                      </a:cxn>
                      <a:cxn ang="0">
                        <a:pos x="32" y="103"/>
                      </a:cxn>
                      <a:cxn ang="0">
                        <a:pos x="33" y="100"/>
                      </a:cxn>
                      <a:cxn ang="0">
                        <a:pos x="45" y="96"/>
                      </a:cxn>
                      <a:cxn ang="0">
                        <a:pos x="50" y="97"/>
                      </a:cxn>
                      <a:cxn ang="0">
                        <a:pos x="59" y="105"/>
                      </a:cxn>
                      <a:cxn ang="0">
                        <a:pos x="59" y="106"/>
                      </a:cxn>
                      <a:cxn ang="0">
                        <a:pos x="61" y="100"/>
                      </a:cxn>
                      <a:cxn ang="0">
                        <a:pos x="71" y="88"/>
                      </a:cxn>
                      <a:cxn ang="0">
                        <a:pos x="76" y="76"/>
                      </a:cxn>
                      <a:cxn ang="0">
                        <a:pos x="79" y="74"/>
                      </a:cxn>
                      <a:cxn ang="0">
                        <a:pos x="76" y="72"/>
                      </a:cxn>
                      <a:cxn ang="0">
                        <a:pos x="74" y="72"/>
                      </a:cxn>
                      <a:cxn ang="0">
                        <a:pos x="71" y="69"/>
                      </a:cxn>
                      <a:cxn ang="0">
                        <a:pos x="64" y="70"/>
                      </a:cxn>
                      <a:cxn ang="0">
                        <a:pos x="56" y="69"/>
                      </a:cxn>
                      <a:cxn ang="0">
                        <a:pos x="48" y="72"/>
                      </a:cxn>
                      <a:cxn ang="0">
                        <a:pos x="47" y="74"/>
                      </a:cxn>
                      <a:cxn ang="0">
                        <a:pos x="44" y="75"/>
                      </a:cxn>
                      <a:cxn ang="0">
                        <a:pos x="40" y="74"/>
                      </a:cxn>
                      <a:cxn ang="0">
                        <a:pos x="38" y="70"/>
                      </a:cxn>
                      <a:cxn ang="0">
                        <a:pos x="39" y="69"/>
                      </a:cxn>
                      <a:cxn ang="0">
                        <a:pos x="44" y="70"/>
                      </a:cxn>
                      <a:cxn ang="0">
                        <a:pos x="47" y="70"/>
                      </a:cxn>
                      <a:cxn ang="0">
                        <a:pos x="48" y="67"/>
                      </a:cxn>
                      <a:cxn ang="0">
                        <a:pos x="53" y="59"/>
                      </a:cxn>
                      <a:cxn ang="0">
                        <a:pos x="56" y="57"/>
                      </a:cxn>
                      <a:cxn ang="0">
                        <a:pos x="61" y="57"/>
                      </a:cxn>
                      <a:cxn ang="0">
                        <a:pos x="66" y="51"/>
                      </a:cxn>
                      <a:cxn ang="0">
                        <a:pos x="77" y="48"/>
                      </a:cxn>
                      <a:cxn ang="0">
                        <a:pos x="83" y="45"/>
                      </a:cxn>
                      <a:cxn ang="0">
                        <a:pos x="83" y="38"/>
                      </a:cxn>
                      <a:cxn ang="0">
                        <a:pos x="81" y="22"/>
                      </a:cxn>
                      <a:cxn ang="0">
                        <a:pos x="80" y="20"/>
                      </a:cxn>
                      <a:cxn ang="0">
                        <a:pos x="75" y="16"/>
                      </a:cxn>
                      <a:cxn ang="0">
                        <a:pos x="71" y="9"/>
                      </a:cxn>
                      <a:cxn ang="0">
                        <a:pos x="67" y="5"/>
                      </a:cxn>
                      <a:cxn ang="0">
                        <a:pos x="65" y="0"/>
                      </a:cxn>
                    </a:cxnLst>
                    <a:rect l="0" t="0" r="r" b="b"/>
                    <a:pathLst>
                      <a:path w="83" h="106">
                        <a:moveTo>
                          <a:pt x="65" y="0"/>
                        </a:moveTo>
                        <a:lnTo>
                          <a:pt x="48" y="11"/>
                        </a:lnTo>
                        <a:lnTo>
                          <a:pt x="33" y="19"/>
                        </a:lnTo>
                        <a:lnTo>
                          <a:pt x="28" y="25"/>
                        </a:lnTo>
                        <a:lnTo>
                          <a:pt x="22" y="29"/>
                        </a:lnTo>
                        <a:lnTo>
                          <a:pt x="17" y="51"/>
                        </a:lnTo>
                        <a:lnTo>
                          <a:pt x="15" y="62"/>
                        </a:lnTo>
                        <a:lnTo>
                          <a:pt x="9" y="74"/>
                        </a:lnTo>
                        <a:lnTo>
                          <a:pt x="0" y="85"/>
                        </a:lnTo>
                        <a:lnTo>
                          <a:pt x="0" y="88"/>
                        </a:lnTo>
                        <a:lnTo>
                          <a:pt x="1" y="97"/>
                        </a:lnTo>
                        <a:lnTo>
                          <a:pt x="7" y="103"/>
                        </a:lnTo>
                        <a:lnTo>
                          <a:pt x="20" y="105"/>
                        </a:lnTo>
                        <a:lnTo>
                          <a:pt x="24" y="102"/>
                        </a:lnTo>
                        <a:lnTo>
                          <a:pt x="31" y="105"/>
                        </a:lnTo>
                        <a:lnTo>
                          <a:pt x="32" y="103"/>
                        </a:lnTo>
                        <a:lnTo>
                          <a:pt x="33" y="100"/>
                        </a:lnTo>
                        <a:lnTo>
                          <a:pt x="45" y="96"/>
                        </a:lnTo>
                        <a:lnTo>
                          <a:pt x="50" y="97"/>
                        </a:lnTo>
                        <a:lnTo>
                          <a:pt x="59" y="105"/>
                        </a:lnTo>
                        <a:lnTo>
                          <a:pt x="59" y="106"/>
                        </a:lnTo>
                        <a:lnTo>
                          <a:pt x="61" y="100"/>
                        </a:lnTo>
                        <a:lnTo>
                          <a:pt x="71" y="88"/>
                        </a:lnTo>
                        <a:lnTo>
                          <a:pt x="76" y="76"/>
                        </a:lnTo>
                        <a:lnTo>
                          <a:pt x="79" y="74"/>
                        </a:lnTo>
                        <a:lnTo>
                          <a:pt x="76" y="72"/>
                        </a:lnTo>
                        <a:lnTo>
                          <a:pt x="74" y="72"/>
                        </a:lnTo>
                        <a:lnTo>
                          <a:pt x="71" y="69"/>
                        </a:lnTo>
                        <a:lnTo>
                          <a:pt x="64" y="70"/>
                        </a:lnTo>
                        <a:lnTo>
                          <a:pt x="56" y="69"/>
                        </a:lnTo>
                        <a:lnTo>
                          <a:pt x="48" y="72"/>
                        </a:lnTo>
                        <a:lnTo>
                          <a:pt x="47" y="74"/>
                        </a:lnTo>
                        <a:lnTo>
                          <a:pt x="44" y="75"/>
                        </a:lnTo>
                        <a:lnTo>
                          <a:pt x="40" y="74"/>
                        </a:lnTo>
                        <a:lnTo>
                          <a:pt x="38" y="70"/>
                        </a:lnTo>
                        <a:lnTo>
                          <a:pt x="39" y="69"/>
                        </a:lnTo>
                        <a:lnTo>
                          <a:pt x="44" y="70"/>
                        </a:lnTo>
                        <a:lnTo>
                          <a:pt x="47" y="70"/>
                        </a:lnTo>
                        <a:lnTo>
                          <a:pt x="48" y="67"/>
                        </a:lnTo>
                        <a:lnTo>
                          <a:pt x="53" y="59"/>
                        </a:lnTo>
                        <a:lnTo>
                          <a:pt x="56" y="57"/>
                        </a:lnTo>
                        <a:lnTo>
                          <a:pt x="61" y="57"/>
                        </a:lnTo>
                        <a:lnTo>
                          <a:pt x="66" y="51"/>
                        </a:lnTo>
                        <a:lnTo>
                          <a:pt x="77" y="48"/>
                        </a:lnTo>
                        <a:lnTo>
                          <a:pt x="83" y="45"/>
                        </a:lnTo>
                        <a:lnTo>
                          <a:pt x="83" y="38"/>
                        </a:lnTo>
                        <a:lnTo>
                          <a:pt x="81" y="22"/>
                        </a:lnTo>
                        <a:lnTo>
                          <a:pt x="80" y="20"/>
                        </a:lnTo>
                        <a:lnTo>
                          <a:pt x="75" y="16"/>
                        </a:lnTo>
                        <a:lnTo>
                          <a:pt x="71" y="9"/>
                        </a:lnTo>
                        <a:lnTo>
                          <a:pt x="67" y="5"/>
                        </a:lnTo>
                        <a:lnTo>
                          <a:pt x="65" y="0"/>
                        </a:lnTo>
                        <a:close/>
                      </a:path>
                    </a:pathLst>
                  </a:custGeom>
                  <a:grpFill/>
                  <a:ln w="6350" cap="flat" cmpd="sng">
                    <a:noFill/>
                    <a:prstDash val="solid"/>
                    <a:round/>
                    <a:headEnd type="none" w="med" len="med"/>
                    <a:tailEnd type="none" w="med" len="med"/>
                  </a:ln>
                  <a:effectLst/>
                </p:spPr>
                <p:txBody>
                  <a:bodyPr/>
                  <a:lstStyle/>
                  <a:p>
                    <a:endParaRPr lang="en-US" dirty="0"/>
                  </a:p>
                </p:txBody>
              </p:sp>
              <p:grpSp>
                <p:nvGrpSpPr>
                  <p:cNvPr id="239" name="Group 364"/>
                  <p:cNvGrpSpPr>
                    <a:grpSpLocks noChangeAspect="1"/>
                  </p:cNvGrpSpPr>
                  <p:nvPr/>
                </p:nvGrpSpPr>
                <p:grpSpPr bwMode="gray">
                  <a:xfrm>
                    <a:off x="5141117" y="3280172"/>
                    <a:ext cx="289379" cy="349200"/>
                    <a:chOff x="3548063" y="12700"/>
                    <a:chExt cx="5667375" cy="6838950"/>
                  </a:xfrm>
                  <a:grpFill/>
                </p:grpSpPr>
                <p:sp>
                  <p:nvSpPr>
                    <p:cNvPr id="240" name="Freeform 6"/>
                    <p:cNvSpPr>
                      <a:spLocks/>
                    </p:cNvSpPr>
                    <p:nvPr/>
                  </p:nvSpPr>
                  <p:spPr bwMode="gray">
                    <a:xfrm>
                      <a:off x="4084638" y="3873500"/>
                      <a:ext cx="4257675" cy="2978150"/>
                    </a:xfrm>
                    <a:custGeom>
                      <a:avLst/>
                      <a:gdLst/>
                      <a:ahLst/>
                      <a:cxnLst>
                        <a:cxn ang="0">
                          <a:pos x="48" y="773"/>
                        </a:cxn>
                        <a:cxn ang="0">
                          <a:pos x="161" y="852"/>
                        </a:cxn>
                        <a:cxn ang="0">
                          <a:pos x="327" y="893"/>
                        </a:cxn>
                        <a:cxn ang="0">
                          <a:pos x="367" y="981"/>
                        </a:cxn>
                        <a:cxn ang="0">
                          <a:pos x="535" y="1117"/>
                        </a:cxn>
                        <a:cxn ang="0">
                          <a:pos x="626" y="1220"/>
                        </a:cxn>
                        <a:cxn ang="0">
                          <a:pos x="678" y="1341"/>
                        </a:cxn>
                        <a:cxn ang="0">
                          <a:pos x="854" y="1468"/>
                        </a:cxn>
                        <a:cxn ang="0">
                          <a:pos x="909" y="1581"/>
                        </a:cxn>
                        <a:cxn ang="0">
                          <a:pos x="1000" y="1688"/>
                        </a:cxn>
                        <a:cxn ang="0">
                          <a:pos x="1141" y="1680"/>
                        </a:cxn>
                        <a:cxn ang="0">
                          <a:pos x="1339" y="1660"/>
                        </a:cxn>
                        <a:cxn ang="0">
                          <a:pos x="1531" y="1816"/>
                        </a:cxn>
                        <a:cxn ang="0">
                          <a:pos x="1614" y="1872"/>
                        </a:cxn>
                        <a:cxn ang="0">
                          <a:pos x="1741" y="1860"/>
                        </a:cxn>
                        <a:cxn ang="0">
                          <a:pos x="1850" y="1876"/>
                        </a:cxn>
                        <a:cxn ang="0">
                          <a:pos x="2024" y="1836"/>
                        </a:cxn>
                        <a:cxn ang="0">
                          <a:pos x="2268" y="1775"/>
                        </a:cxn>
                        <a:cxn ang="0">
                          <a:pos x="2420" y="1664"/>
                        </a:cxn>
                        <a:cxn ang="0">
                          <a:pos x="2674" y="1664"/>
                        </a:cxn>
                        <a:cxn ang="0">
                          <a:pos x="2678" y="1511"/>
                        </a:cxn>
                        <a:cxn ang="0">
                          <a:pos x="2523" y="1448"/>
                        </a:cxn>
                        <a:cxn ang="0">
                          <a:pos x="2444" y="1260"/>
                        </a:cxn>
                        <a:cxn ang="0">
                          <a:pos x="2311" y="1137"/>
                        </a:cxn>
                        <a:cxn ang="0">
                          <a:pos x="2248" y="1028"/>
                        </a:cxn>
                        <a:cxn ang="0">
                          <a:pos x="2137" y="1000"/>
                        </a:cxn>
                        <a:cxn ang="0">
                          <a:pos x="2060" y="957"/>
                        </a:cxn>
                        <a:cxn ang="0">
                          <a:pos x="2101" y="852"/>
                        </a:cxn>
                        <a:cxn ang="0">
                          <a:pos x="2272" y="824"/>
                        </a:cxn>
                        <a:cxn ang="0">
                          <a:pos x="2307" y="608"/>
                        </a:cxn>
                        <a:cxn ang="0">
                          <a:pos x="2284" y="481"/>
                        </a:cxn>
                        <a:cxn ang="0">
                          <a:pos x="2115" y="123"/>
                        </a:cxn>
                        <a:cxn ang="0">
                          <a:pos x="2020" y="60"/>
                        </a:cxn>
                        <a:cxn ang="0">
                          <a:pos x="1947" y="254"/>
                        </a:cxn>
                        <a:cxn ang="0">
                          <a:pos x="1713" y="551"/>
                        </a:cxn>
                        <a:cxn ang="0">
                          <a:pos x="1412" y="428"/>
                        </a:cxn>
                        <a:cxn ang="0">
                          <a:pos x="1222" y="561"/>
                        </a:cxn>
                        <a:cxn ang="0">
                          <a:pos x="965" y="586"/>
                        </a:cxn>
                        <a:cxn ang="0">
                          <a:pos x="632" y="598"/>
                        </a:cxn>
                        <a:cxn ang="0">
                          <a:pos x="521" y="408"/>
                        </a:cxn>
                        <a:cxn ang="0">
                          <a:pos x="299" y="555"/>
                        </a:cxn>
                        <a:cxn ang="0">
                          <a:pos x="18" y="583"/>
                        </a:cxn>
                      </a:cxnLst>
                      <a:rect l="0" t="0" r="r" b="b"/>
                      <a:pathLst>
                        <a:path w="2682" h="1876">
                          <a:moveTo>
                            <a:pt x="0" y="682"/>
                          </a:moveTo>
                          <a:lnTo>
                            <a:pt x="8" y="733"/>
                          </a:lnTo>
                          <a:lnTo>
                            <a:pt x="48" y="773"/>
                          </a:lnTo>
                          <a:lnTo>
                            <a:pt x="92" y="777"/>
                          </a:lnTo>
                          <a:lnTo>
                            <a:pt x="143" y="792"/>
                          </a:lnTo>
                          <a:lnTo>
                            <a:pt x="161" y="852"/>
                          </a:lnTo>
                          <a:lnTo>
                            <a:pt x="204" y="866"/>
                          </a:lnTo>
                          <a:lnTo>
                            <a:pt x="296" y="866"/>
                          </a:lnTo>
                          <a:lnTo>
                            <a:pt x="327" y="893"/>
                          </a:lnTo>
                          <a:lnTo>
                            <a:pt x="367" y="921"/>
                          </a:lnTo>
                          <a:lnTo>
                            <a:pt x="371" y="941"/>
                          </a:lnTo>
                          <a:lnTo>
                            <a:pt x="367" y="981"/>
                          </a:lnTo>
                          <a:lnTo>
                            <a:pt x="391" y="1024"/>
                          </a:lnTo>
                          <a:lnTo>
                            <a:pt x="466" y="1072"/>
                          </a:lnTo>
                          <a:lnTo>
                            <a:pt x="535" y="1117"/>
                          </a:lnTo>
                          <a:lnTo>
                            <a:pt x="563" y="1157"/>
                          </a:lnTo>
                          <a:lnTo>
                            <a:pt x="606" y="1181"/>
                          </a:lnTo>
                          <a:lnTo>
                            <a:pt x="626" y="1220"/>
                          </a:lnTo>
                          <a:lnTo>
                            <a:pt x="642" y="1264"/>
                          </a:lnTo>
                          <a:lnTo>
                            <a:pt x="670" y="1300"/>
                          </a:lnTo>
                          <a:lnTo>
                            <a:pt x="678" y="1341"/>
                          </a:lnTo>
                          <a:lnTo>
                            <a:pt x="713" y="1353"/>
                          </a:lnTo>
                          <a:lnTo>
                            <a:pt x="830" y="1432"/>
                          </a:lnTo>
                          <a:lnTo>
                            <a:pt x="854" y="1468"/>
                          </a:lnTo>
                          <a:lnTo>
                            <a:pt x="858" y="1511"/>
                          </a:lnTo>
                          <a:lnTo>
                            <a:pt x="882" y="1539"/>
                          </a:lnTo>
                          <a:lnTo>
                            <a:pt x="909" y="1581"/>
                          </a:lnTo>
                          <a:lnTo>
                            <a:pt x="957" y="1616"/>
                          </a:lnTo>
                          <a:lnTo>
                            <a:pt x="981" y="1648"/>
                          </a:lnTo>
                          <a:lnTo>
                            <a:pt x="1000" y="1688"/>
                          </a:lnTo>
                          <a:lnTo>
                            <a:pt x="1092" y="1723"/>
                          </a:lnTo>
                          <a:lnTo>
                            <a:pt x="1115" y="1712"/>
                          </a:lnTo>
                          <a:lnTo>
                            <a:pt x="1141" y="1680"/>
                          </a:lnTo>
                          <a:lnTo>
                            <a:pt x="1248" y="1704"/>
                          </a:lnTo>
                          <a:lnTo>
                            <a:pt x="1292" y="1700"/>
                          </a:lnTo>
                          <a:lnTo>
                            <a:pt x="1339" y="1660"/>
                          </a:lnTo>
                          <a:lnTo>
                            <a:pt x="1383" y="1684"/>
                          </a:lnTo>
                          <a:lnTo>
                            <a:pt x="1476" y="1787"/>
                          </a:lnTo>
                          <a:lnTo>
                            <a:pt x="1531" y="1816"/>
                          </a:lnTo>
                          <a:lnTo>
                            <a:pt x="1567" y="1852"/>
                          </a:lnTo>
                          <a:lnTo>
                            <a:pt x="1591" y="1872"/>
                          </a:lnTo>
                          <a:lnTo>
                            <a:pt x="1614" y="1872"/>
                          </a:lnTo>
                          <a:lnTo>
                            <a:pt x="1642" y="1852"/>
                          </a:lnTo>
                          <a:lnTo>
                            <a:pt x="1697" y="1848"/>
                          </a:lnTo>
                          <a:lnTo>
                            <a:pt x="1741" y="1860"/>
                          </a:lnTo>
                          <a:lnTo>
                            <a:pt x="1779" y="1852"/>
                          </a:lnTo>
                          <a:lnTo>
                            <a:pt x="1826" y="1848"/>
                          </a:lnTo>
                          <a:lnTo>
                            <a:pt x="1850" y="1876"/>
                          </a:lnTo>
                          <a:lnTo>
                            <a:pt x="1917" y="1860"/>
                          </a:lnTo>
                          <a:lnTo>
                            <a:pt x="1973" y="1856"/>
                          </a:lnTo>
                          <a:lnTo>
                            <a:pt x="2024" y="1836"/>
                          </a:lnTo>
                          <a:lnTo>
                            <a:pt x="2086" y="1844"/>
                          </a:lnTo>
                          <a:lnTo>
                            <a:pt x="2161" y="1844"/>
                          </a:lnTo>
                          <a:lnTo>
                            <a:pt x="2268" y="1775"/>
                          </a:lnTo>
                          <a:lnTo>
                            <a:pt x="2331" y="1700"/>
                          </a:lnTo>
                          <a:lnTo>
                            <a:pt x="2379" y="1668"/>
                          </a:lnTo>
                          <a:lnTo>
                            <a:pt x="2420" y="1664"/>
                          </a:lnTo>
                          <a:lnTo>
                            <a:pt x="2539" y="1676"/>
                          </a:lnTo>
                          <a:lnTo>
                            <a:pt x="2591" y="1676"/>
                          </a:lnTo>
                          <a:lnTo>
                            <a:pt x="2674" y="1664"/>
                          </a:lnTo>
                          <a:lnTo>
                            <a:pt x="2678" y="1577"/>
                          </a:lnTo>
                          <a:lnTo>
                            <a:pt x="2682" y="1539"/>
                          </a:lnTo>
                          <a:lnTo>
                            <a:pt x="2678" y="1511"/>
                          </a:lnTo>
                          <a:lnTo>
                            <a:pt x="2650" y="1492"/>
                          </a:lnTo>
                          <a:lnTo>
                            <a:pt x="2555" y="1472"/>
                          </a:lnTo>
                          <a:lnTo>
                            <a:pt x="2523" y="1448"/>
                          </a:lnTo>
                          <a:lnTo>
                            <a:pt x="2503" y="1412"/>
                          </a:lnTo>
                          <a:lnTo>
                            <a:pt x="2464" y="1307"/>
                          </a:lnTo>
                          <a:lnTo>
                            <a:pt x="2444" y="1260"/>
                          </a:lnTo>
                          <a:lnTo>
                            <a:pt x="2424" y="1220"/>
                          </a:lnTo>
                          <a:lnTo>
                            <a:pt x="2339" y="1169"/>
                          </a:lnTo>
                          <a:lnTo>
                            <a:pt x="2311" y="1137"/>
                          </a:lnTo>
                          <a:lnTo>
                            <a:pt x="2288" y="1105"/>
                          </a:lnTo>
                          <a:lnTo>
                            <a:pt x="2280" y="1068"/>
                          </a:lnTo>
                          <a:lnTo>
                            <a:pt x="2248" y="1028"/>
                          </a:lnTo>
                          <a:lnTo>
                            <a:pt x="2212" y="1008"/>
                          </a:lnTo>
                          <a:lnTo>
                            <a:pt x="2169" y="993"/>
                          </a:lnTo>
                          <a:lnTo>
                            <a:pt x="2137" y="1000"/>
                          </a:lnTo>
                          <a:lnTo>
                            <a:pt x="2105" y="973"/>
                          </a:lnTo>
                          <a:lnTo>
                            <a:pt x="2082" y="973"/>
                          </a:lnTo>
                          <a:lnTo>
                            <a:pt x="2060" y="957"/>
                          </a:lnTo>
                          <a:lnTo>
                            <a:pt x="2078" y="925"/>
                          </a:lnTo>
                          <a:lnTo>
                            <a:pt x="2101" y="905"/>
                          </a:lnTo>
                          <a:lnTo>
                            <a:pt x="2101" y="852"/>
                          </a:lnTo>
                          <a:lnTo>
                            <a:pt x="2141" y="836"/>
                          </a:lnTo>
                          <a:lnTo>
                            <a:pt x="2228" y="844"/>
                          </a:lnTo>
                          <a:lnTo>
                            <a:pt x="2272" y="824"/>
                          </a:lnTo>
                          <a:lnTo>
                            <a:pt x="2299" y="800"/>
                          </a:lnTo>
                          <a:lnTo>
                            <a:pt x="2307" y="741"/>
                          </a:lnTo>
                          <a:lnTo>
                            <a:pt x="2307" y="608"/>
                          </a:lnTo>
                          <a:lnTo>
                            <a:pt x="2295" y="608"/>
                          </a:lnTo>
                          <a:lnTo>
                            <a:pt x="2264" y="608"/>
                          </a:lnTo>
                          <a:lnTo>
                            <a:pt x="2284" y="481"/>
                          </a:lnTo>
                          <a:lnTo>
                            <a:pt x="2204" y="371"/>
                          </a:lnTo>
                          <a:lnTo>
                            <a:pt x="2131" y="329"/>
                          </a:lnTo>
                          <a:lnTo>
                            <a:pt x="2115" y="123"/>
                          </a:lnTo>
                          <a:lnTo>
                            <a:pt x="2137" y="16"/>
                          </a:lnTo>
                          <a:lnTo>
                            <a:pt x="2026" y="0"/>
                          </a:lnTo>
                          <a:lnTo>
                            <a:pt x="2020" y="60"/>
                          </a:lnTo>
                          <a:lnTo>
                            <a:pt x="1899" y="79"/>
                          </a:lnTo>
                          <a:lnTo>
                            <a:pt x="1947" y="139"/>
                          </a:lnTo>
                          <a:lnTo>
                            <a:pt x="1947" y="254"/>
                          </a:lnTo>
                          <a:lnTo>
                            <a:pt x="1957" y="285"/>
                          </a:lnTo>
                          <a:lnTo>
                            <a:pt x="1862" y="345"/>
                          </a:lnTo>
                          <a:lnTo>
                            <a:pt x="1713" y="551"/>
                          </a:lnTo>
                          <a:lnTo>
                            <a:pt x="1630" y="571"/>
                          </a:lnTo>
                          <a:lnTo>
                            <a:pt x="1567" y="513"/>
                          </a:lnTo>
                          <a:lnTo>
                            <a:pt x="1412" y="428"/>
                          </a:lnTo>
                          <a:lnTo>
                            <a:pt x="1329" y="466"/>
                          </a:lnTo>
                          <a:lnTo>
                            <a:pt x="1333" y="555"/>
                          </a:lnTo>
                          <a:lnTo>
                            <a:pt x="1222" y="561"/>
                          </a:lnTo>
                          <a:lnTo>
                            <a:pt x="1159" y="630"/>
                          </a:lnTo>
                          <a:lnTo>
                            <a:pt x="1006" y="630"/>
                          </a:lnTo>
                          <a:lnTo>
                            <a:pt x="965" y="586"/>
                          </a:lnTo>
                          <a:lnTo>
                            <a:pt x="795" y="583"/>
                          </a:lnTo>
                          <a:lnTo>
                            <a:pt x="715" y="624"/>
                          </a:lnTo>
                          <a:lnTo>
                            <a:pt x="632" y="598"/>
                          </a:lnTo>
                          <a:lnTo>
                            <a:pt x="610" y="519"/>
                          </a:lnTo>
                          <a:lnTo>
                            <a:pt x="547" y="472"/>
                          </a:lnTo>
                          <a:lnTo>
                            <a:pt x="521" y="408"/>
                          </a:lnTo>
                          <a:lnTo>
                            <a:pt x="357" y="444"/>
                          </a:lnTo>
                          <a:lnTo>
                            <a:pt x="367" y="497"/>
                          </a:lnTo>
                          <a:lnTo>
                            <a:pt x="299" y="555"/>
                          </a:lnTo>
                          <a:lnTo>
                            <a:pt x="204" y="535"/>
                          </a:lnTo>
                          <a:lnTo>
                            <a:pt x="125" y="577"/>
                          </a:lnTo>
                          <a:lnTo>
                            <a:pt x="18" y="583"/>
                          </a:lnTo>
                          <a:lnTo>
                            <a:pt x="8" y="620"/>
                          </a:lnTo>
                          <a:lnTo>
                            <a:pt x="0" y="682"/>
                          </a:lnTo>
                          <a:close/>
                        </a:path>
                      </a:pathLst>
                    </a:custGeom>
                    <a:grpFill/>
                    <a:ln w="6350" cap="flat" cmpd="sng">
                      <a:noFill/>
                      <a:prstDash val="solid"/>
                      <a:round/>
                      <a:headEnd type="none" w="med" len="med"/>
                      <a:tailEnd type="none" w="med" len="med"/>
                    </a:ln>
                    <a:effectLst/>
                  </p:spPr>
                  <p:txBody>
                    <a:bodyPr/>
                    <a:lstStyle/>
                    <a:p>
                      <a:endParaRPr lang="en-GB" dirty="0"/>
                    </a:p>
                  </p:txBody>
                </p:sp>
                <p:sp>
                  <p:nvSpPr>
                    <p:cNvPr id="241" name="Freeform 9"/>
                    <p:cNvSpPr>
                      <a:spLocks/>
                    </p:cNvSpPr>
                    <p:nvPr/>
                  </p:nvSpPr>
                  <p:spPr bwMode="gray">
                    <a:xfrm>
                      <a:off x="3548063" y="12700"/>
                      <a:ext cx="5667375" cy="4860925"/>
                    </a:xfrm>
                    <a:custGeom>
                      <a:avLst/>
                      <a:gdLst/>
                      <a:ahLst/>
                      <a:cxnLst>
                        <a:cxn ang="0">
                          <a:pos x="158" y="2581"/>
                        </a:cxn>
                        <a:cxn ang="0">
                          <a:pos x="200" y="2618"/>
                        </a:cxn>
                        <a:cxn ang="0">
                          <a:pos x="178" y="2702"/>
                        </a:cxn>
                        <a:cxn ang="0">
                          <a:pos x="346" y="2917"/>
                        </a:cxn>
                        <a:cxn ang="0">
                          <a:pos x="463" y="3009"/>
                        </a:cxn>
                        <a:cxn ang="0">
                          <a:pos x="705" y="2929"/>
                        </a:cxn>
                        <a:cxn ang="0">
                          <a:pos x="885" y="2904"/>
                        </a:cxn>
                        <a:cxn ang="0">
                          <a:pos x="1053" y="3056"/>
                        </a:cxn>
                        <a:cxn ang="0">
                          <a:pos x="1344" y="3062"/>
                        </a:cxn>
                        <a:cxn ang="0">
                          <a:pos x="1671" y="2987"/>
                        </a:cxn>
                        <a:cxn ang="0">
                          <a:pos x="1905" y="2945"/>
                        </a:cxn>
                        <a:cxn ang="0">
                          <a:pos x="2200" y="2777"/>
                        </a:cxn>
                        <a:cxn ang="0">
                          <a:pos x="2285" y="2571"/>
                        </a:cxn>
                        <a:cxn ang="0">
                          <a:pos x="2364" y="2432"/>
                        </a:cxn>
                        <a:cxn ang="0">
                          <a:pos x="2469" y="2761"/>
                        </a:cxn>
                        <a:cxn ang="0">
                          <a:pos x="2602" y="3040"/>
                        </a:cxn>
                        <a:cxn ang="0">
                          <a:pos x="2645" y="2997"/>
                        </a:cxn>
                        <a:cxn ang="0">
                          <a:pos x="2661" y="2866"/>
                        </a:cxn>
                        <a:cxn ang="0">
                          <a:pos x="2689" y="2805"/>
                        </a:cxn>
                        <a:cxn ang="0">
                          <a:pos x="2786" y="2737"/>
                        </a:cxn>
                        <a:cxn ang="0">
                          <a:pos x="2845" y="2557"/>
                        </a:cxn>
                        <a:cxn ang="0">
                          <a:pos x="3053" y="2317"/>
                        </a:cxn>
                        <a:cxn ang="0">
                          <a:pos x="3152" y="1998"/>
                        </a:cxn>
                        <a:cxn ang="0">
                          <a:pos x="3156" y="1790"/>
                        </a:cxn>
                        <a:cxn ang="0">
                          <a:pos x="3231" y="1519"/>
                        </a:cxn>
                        <a:cxn ang="0">
                          <a:pos x="3263" y="1371"/>
                        </a:cxn>
                        <a:cxn ang="0">
                          <a:pos x="3368" y="1319"/>
                        </a:cxn>
                        <a:cxn ang="0">
                          <a:pos x="3534" y="1244"/>
                        </a:cxn>
                        <a:cxn ang="0">
                          <a:pos x="3558" y="1115"/>
                        </a:cxn>
                        <a:cxn ang="0">
                          <a:pos x="3507" y="1107"/>
                        </a:cxn>
                        <a:cxn ang="0">
                          <a:pos x="3435" y="1032"/>
                        </a:cxn>
                        <a:cxn ang="0">
                          <a:pos x="3334" y="960"/>
                        </a:cxn>
                        <a:cxn ang="0">
                          <a:pos x="3295" y="616"/>
                        </a:cxn>
                        <a:cxn ang="0">
                          <a:pos x="3291" y="436"/>
                        </a:cxn>
                        <a:cxn ang="0">
                          <a:pos x="3224" y="255"/>
                        </a:cxn>
                        <a:cxn ang="0">
                          <a:pos x="3097" y="121"/>
                        </a:cxn>
                        <a:cxn ang="0">
                          <a:pos x="2948" y="0"/>
                        </a:cxn>
                        <a:cxn ang="0">
                          <a:pos x="2758" y="180"/>
                        </a:cxn>
                        <a:cxn ang="0">
                          <a:pos x="2507" y="313"/>
                        </a:cxn>
                        <a:cxn ang="0">
                          <a:pos x="2075" y="212"/>
                        </a:cxn>
                        <a:cxn ang="0">
                          <a:pos x="2043" y="208"/>
                        </a:cxn>
                        <a:cxn ang="0">
                          <a:pos x="1697" y="255"/>
                        </a:cxn>
                        <a:cxn ang="0">
                          <a:pos x="1083" y="255"/>
                        </a:cxn>
                        <a:cxn ang="0">
                          <a:pos x="669" y="463"/>
                        </a:cxn>
                        <a:cxn ang="0">
                          <a:pos x="465" y="824"/>
                        </a:cxn>
                        <a:cxn ang="0">
                          <a:pos x="465" y="1472"/>
                        </a:cxn>
                        <a:cxn ang="0">
                          <a:pos x="319" y="1668"/>
                        </a:cxn>
                        <a:cxn ang="0">
                          <a:pos x="232" y="1683"/>
                        </a:cxn>
                        <a:cxn ang="0">
                          <a:pos x="200" y="1806"/>
                        </a:cxn>
                        <a:cxn ang="0">
                          <a:pos x="91" y="1994"/>
                        </a:cxn>
                        <a:cxn ang="0">
                          <a:pos x="87" y="2050"/>
                        </a:cxn>
                        <a:cxn ang="0">
                          <a:pos x="36" y="2125"/>
                        </a:cxn>
                        <a:cxn ang="0">
                          <a:pos x="4" y="2258"/>
                        </a:cxn>
                        <a:cxn ang="0">
                          <a:pos x="12" y="2341"/>
                        </a:cxn>
                        <a:cxn ang="0">
                          <a:pos x="91" y="2383"/>
                        </a:cxn>
                      </a:cxnLst>
                      <a:rect l="0" t="0" r="r" b="b"/>
                      <a:pathLst>
                        <a:path w="3570" h="3062">
                          <a:moveTo>
                            <a:pt x="91" y="2383"/>
                          </a:moveTo>
                          <a:lnTo>
                            <a:pt x="111" y="2446"/>
                          </a:lnTo>
                          <a:lnTo>
                            <a:pt x="158" y="2581"/>
                          </a:lnTo>
                          <a:lnTo>
                            <a:pt x="162" y="2589"/>
                          </a:lnTo>
                          <a:lnTo>
                            <a:pt x="188" y="2599"/>
                          </a:lnTo>
                          <a:lnTo>
                            <a:pt x="200" y="2618"/>
                          </a:lnTo>
                          <a:lnTo>
                            <a:pt x="212" y="2654"/>
                          </a:lnTo>
                          <a:lnTo>
                            <a:pt x="212" y="2686"/>
                          </a:lnTo>
                          <a:lnTo>
                            <a:pt x="178" y="2702"/>
                          </a:lnTo>
                          <a:lnTo>
                            <a:pt x="216" y="2761"/>
                          </a:lnTo>
                          <a:lnTo>
                            <a:pt x="283" y="2834"/>
                          </a:lnTo>
                          <a:lnTo>
                            <a:pt x="346" y="2917"/>
                          </a:lnTo>
                          <a:lnTo>
                            <a:pt x="366" y="2981"/>
                          </a:lnTo>
                          <a:lnTo>
                            <a:pt x="356" y="3015"/>
                          </a:lnTo>
                          <a:lnTo>
                            <a:pt x="463" y="3009"/>
                          </a:lnTo>
                          <a:lnTo>
                            <a:pt x="542" y="2967"/>
                          </a:lnTo>
                          <a:lnTo>
                            <a:pt x="637" y="2987"/>
                          </a:lnTo>
                          <a:lnTo>
                            <a:pt x="705" y="2929"/>
                          </a:lnTo>
                          <a:lnTo>
                            <a:pt x="695" y="2876"/>
                          </a:lnTo>
                          <a:lnTo>
                            <a:pt x="859" y="2840"/>
                          </a:lnTo>
                          <a:lnTo>
                            <a:pt x="885" y="2904"/>
                          </a:lnTo>
                          <a:lnTo>
                            <a:pt x="948" y="2951"/>
                          </a:lnTo>
                          <a:lnTo>
                            <a:pt x="970" y="3030"/>
                          </a:lnTo>
                          <a:lnTo>
                            <a:pt x="1053" y="3056"/>
                          </a:lnTo>
                          <a:lnTo>
                            <a:pt x="1133" y="3015"/>
                          </a:lnTo>
                          <a:lnTo>
                            <a:pt x="1303" y="3018"/>
                          </a:lnTo>
                          <a:lnTo>
                            <a:pt x="1344" y="3062"/>
                          </a:lnTo>
                          <a:lnTo>
                            <a:pt x="1497" y="3062"/>
                          </a:lnTo>
                          <a:lnTo>
                            <a:pt x="1560" y="2993"/>
                          </a:lnTo>
                          <a:lnTo>
                            <a:pt x="1671" y="2987"/>
                          </a:lnTo>
                          <a:lnTo>
                            <a:pt x="1667" y="2898"/>
                          </a:lnTo>
                          <a:lnTo>
                            <a:pt x="1750" y="2860"/>
                          </a:lnTo>
                          <a:lnTo>
                            <a:pt x="1905" y="2945"/>
                          </a:lnTo>
                          <a:lnTo>
                            <a:pt x="1968" y="3003"/>
                          </a:lnTo>
                          <a:lnTo>
                            <a:pt x="2051" y="2983"/>
                          </a:lnTo>
                          <a:lnTo>
                            <a:pt x="2200" y="2777"/>
                          </a:lnTo>
                          <a:lnTo>
                            <a:pt x="2295" y="2717"/>
                          </a:lnTo>
                          <a:lnTo>
                            <a:pt x="2285" y="2686"/>
                          </a:lnTo>
                          <a:lnTo>
                            <a:pt x="2285" y="2571"/>
                          </a:lnTo>
                          <a:lnTo>
                            <a:pt x="2237" y="2511"/>
                          </a:lnTo>
                          <a:lnTo>
                            <a:pt x="2358" y="2492"/>
                          </a:lnTo>
                          <a:lnTo>
                            <a:pt x="2364" y="2432"/>
                          </a:lnTo>
                          <a:lnTo>
                            <a:pt x="2475" y="2448"/>
                          </a:lnTo>
                          <a:lnTo>
                            <a:pt x="2453" y="2555"/>
                          </a:lnTo>
                          <a:lnTo>
                            <a:pt x="2469" y="2761"/>
                          </a:lnTo>
                          <a:lnTo>
                            <a:pt x="2542" y="2803"/>
                          </a:lnTo>
                          <a:lnTo>
                            <a:pt x="2622" y="2913"/>
                          </a:lnTo>
                          <a:lnTo>
                            <a:pt x="2602" y="3040"/>
                          </a:lnTo>
                          <a:lnTo>
                            <a:pt x="2633" y="3040"/>
                          </a:lnTo>
                          <a:lnTo>
                            <a:pt x="2645" y="3040"/>
                          </a:lnTo>
                          <a:lnTo>
                            <a:pt x="2645" y="2997"/>
                          </a:lnTo>
                          <a:lnTo>
                            <a:pt x="2661" y="2933"/>
                          </a:lnTo>
                          <a:lnTo>
                            <a:pt x="2669" y="2890"/>
                          </a:lnTo>
                          <a:lnTo>
                            <a:pt x="2661" y="2866"/>
                          </a:lnTo>
                          <a:lnTo>
                            <a:pt x="2661" y="2822"/>
                          </a:lnTo>
                          <a:lnTo>
                            <a:pt x="2677" y="2830"/>
                          </a:lnTo>
                          <a:lnTo>
                            <a:pt x="2689" y="2805"/>
                          </a:lnTo>
                          <a:lnTo>
                            <a:pt x="2717" y="2757"/>
                          </a:lnTo>
                          <a:lnTo>
                            <a:pt x="2742" y="2737"/>
                          </a:lnTo>
                          <a:lnTo>
                            <a:pt x="2786" y="2737"/>
                          </a:lnTo>
                          <a:lnTo>
                            <a:pt x="2806" y="2717"/>
                          </a:lnTo>
                          <a:lnTo>
                            <a:pt x="2826" y="2610"/>
                          </a:lnTo>
                          <a:lnTo>
                            <a:pt x="2845" y="2557"/>
                          </a:lnTo>
                          <a:lnTo>
                            <a:pt x="2984" y="2363"/>
                          </a:lnTo>
                          <a:lnTo>
                            <a:pt x="3020" y="2325"/>
                          </a:lnTo>
                          <a:lnTo>
                            <a:pt x="3053" y="2317"/>
                          </a:lnTo>
                          <a:lnTo>
                            <a:pt x="3081" y="2286"/>
                          </a:lnTo>
                          <a:lnTo>
                            <a:pt x="3152" y="2062"/>
                          </a:lnTo>
                          <a:lnTo>
                            <a:pt x="3152" y="1998"/>
                          </a:lnTo>
                          <a:lnTo>
                            <a:pt x="3140" y="1935"/>
                          </a:lnTo>
                          <a:lnTo>
                            <a:pt x="3140" y="1858"/>
                          </a:lnTo>
                          <a:lnTo>
                            <a:pt x="3156" y="1790"/>
                          </a:lnTo>
                          <a:lnTo>
                            <a:pt x="3184" y="1735"/>
                          </a:lnTo>
                          <a:lnTo>
                            <a:pt x="3220" y="1602"/>
                          </a:lnTo>
                          <a:lnTo>
                            <a:pt x="3231" y="1519"/>
                          </a:lnTo>
                          <a:lnTo>
                            <a:pt x="3231" y="1487"/>
                          </a:lnTo>
                          <a:lnTo>
                            <a:pt x="3247" y="1406"/>
                          </a:lnTo>
                          <a:lnTo>
                            <a:pt x="3263" y="1371"/>
                          </a:lnTo>
                          <a:lnTo>
                            <a:pt x="3315" y="1367"/>
                          </a:lnTo>
                          <a:lnTo>
                            <a:pt x="3350" y="1347"/>
                          </a:lnTo>
                          <a:lnTo>
                            <a:pt x="3368" y="1319"/>
                          </a:lnTo>
                          <a:lnTo>
                            <a:pt x="3451" y="1279"/>
                          </a:lnTo>
                          <a:lnTo>
                            <a:pt x="3483" y="1268"/>
                          </a:lnTo>
                          <a:lnTo>
                            <a:pt x="3534" y="1244"/>
                          </a:lnTo>
                          <a:lnTo>
                            <a:pt x="3562" y="1186"/>
                          </a:lnTo>
                          <a:lnTo>
                            <a:pt x="3570" y="1151"/>
                          </a:lnTo>
                          <a:lnTo>
                            <a:pt x="3558" y="1115"/>
                          </a:lnTo>
                          <a:lnTo>
                            <a:pt x="3538" y="1115"/>
                          </a:lnTo>
                          <a:lnTo>
                            <a:pt x="3527" y="1099"/>
                          </a:lnTo>
                          <a:lnTo>
                            <a:pt x="3507" y="1107"/>
                          </a:lnTo>
                          <a:lnTo>
                            <a:pt x="3491" y="1060"/>
                          </a:lnTo>
                          <a:lnTo>
                            <a:pt x="3463" y="1036"/>
                          </a:lnTo>
                          <a:lnTo>
                            <a:pt x="3435" y="1032"/>
                          </a:lnTo>
                          <a:lnTo>
                            <a:pt x="3376" y="1008"/>
                          </a:lnTo>
                          <a:lnTo>
                            <a:pt x="3354" y="988"/>
                          </a:lnTo>
                          <a:lnTo>
                            <a:pt x="3334" y="960"/>
                          </a:lnTo>
                          <a:lnTo>
                            <a:pt x="3307" y="840"/>
                          </a:lnTo>
                          <a:lnTo>
                            <a:pt x="3295" y="749"/>
                          </a:lnTo>
                          <a:lnTo>
                            <a:pt x="3295" y="616"/>
                          </a:lnTo>
                          <a:lnTo>
                            <a:pt x="3291" y="459"/>
                          </a:lnTo>
                          <a:lnTo>
                            <a:pt x="3303" y="463"/>
                          </a:lnTo>
                          <a:lnTo>
                            <a:pt x="3291" y="436"/>
                          </a:lnTo>
                          <a:lnTo>
                            <a:pt x="3231" y="368"/>
                          </a:lnTo>
                          <a:lnTo>
                            <a:pt x="3228" y="317"/>
                          </a:lnTo>
                          <a:lnTo>
                            <a:pt x="3224" y="255"/>
                          </a:lnTo>
                          <a:lnTo>
                            <a:pt x="3180" y="192"/>
                          </a:lnTo>
                          <a:lnTo>
                            <a:pt x="3140" y="172"/>
                          </a:lnTo>
                          <a:lnTo>
                            <a:pt x="3097" y="121"/>
                          </a:lnTo>
                          <a:lnTo>
                            <a:pt x="3053" y="97"/>
                          </a:lnTo>
                          <a:lnTo>
                            <a:pt x="2996" y="73"/>
                          </a:lnTo>
                          <a:lnTo>
                            <a:pt x="2948" y="0"/>
                          </a:lnTo>
                          <a:lnTo>
                            <a:pt x="2861" y="77"/>
                          </a:lnTo>
                          <a:lnTo>
                            <a:pt x="2806" y="57"/>
                          </a:lnTo>
                          <a:lnTo>
                            <a:pt x="2758" y="180"/>
                          </a:lnTo>
                          <a:lnTo>
                            <a:pt x="2645" y="208"/>
                          </a:lnTo>
                          <a:lnTo>
                            <a:pt x="2614" y="305"/>
                          </a:lnTo>
                          <a:lnTo>
                            <a:pt x="2507" y="313"/>
                          </a:lnTo>
                          <a:lnTo>
                            <a:pt x="2435" y="261"/>
                          </a:lnTo>
                          <a:lnTo>
                            <a:pt x="2055" y="255"/>
                          </a:lnTo>
                          <a:lnTo>
                            <a:pt x="2075" y="212"/>
                          </a:lnTo>
                          <a:lnTo>
                            <a:pt x="2063" y="212"/>
                          </a:lnTo>
                          <a:lnTo>
                            <a:pt x="2055" y="208"/>
                          </a:lnTo>
                          <a:lnTo>
                            <a:pt x="2043" y="208"/>
                          </a:lnTo>
                          <a:lnTo>
                            <a:pt x="2016" y="255"/>
                          </a:lnTo>
                          <a:lnTo>
                            <a:pt x="1905" y="255"/>
                          </a:lnTo>
                          <a:lnTo>
                            <a:pt x="1697" y="255"/>
                          </a:lnTo>
                          <a:lnTo>
                            <a:pt x="1491" y="255"/>
                          </a:lnTo>
                          <a:lnTo>
                            <a:pt x="1283" y="255"/>
                          </a:lnTo>
                          <a:lnTo>
                            <a:pt x="1083" y="255"/>
                          </a:lnTo>
                          <a:lnTo>
                            <a:pt x="877" y="255"/>
                          </a:lnTo>
                          <a:lnTo>
                            <a:pt x="669" y="255"/>
                          </a:lnTo>
                          <a:lnTo>
                            <a:pt x="669" y="463"/>
                          </a:lnTo>
                          <a:lnTo>
                            <a:pt x="669" y="695"/>
                          </a:lnTo>
                          <a:lnTo>
                            <a:pt x="465" y="695"/>
                          </a:lnTo>
                          <a:lnTo>
                            <a:pt x="465" y="824"/>
                          </a:lnTo>
                          <a:lnTo>
                            <a:pt x="465" y="1044"/>
                          </a:lnTo>
                          <a:lnTo>
                            <a:pt x="465" y="1256"/>
                          </a:lnTo>
                          <a:lnTo>
                            <a:pt x="465" y="1472"/>
                          </a:lnTo>
                          <a:lnTo>
                            <a:pt x="457" y="1664"/>
                          </a:lnTo>
                          <a:lnTo>
                            <a:pt x="434" y="1668"/>
                          </a:lnTo>
                          <a:lnTo>
                            <a:pt x="319" y="1668"/>
                          </a:lnTo>
                          <a:lnTo>
                            <a:pt x="283" y="1672"/>
                          </a:lnTo>
                          <a:lnTo>
                            <a:pt x="236" y="1679"/>
                          </a:lnTo>
                          <a:lnTo>
                            <a:pt x="232" y="1683"/>
                          </a:lnTo>
                          <a:lnTo>
                            <a:pt x="220" y="1719"/>
                          </a:lnTo>
                          <a:lnTo>
                            <a:pt x="216" y="1763"/>
                          </a:lnTo>
                          <a:lnTo>
                            <a:pt x="200" y="1806"/>
                          </a:lnTo>
                          <a:lnTo>
                            <a:pt x="154" y="1874"/>
                          </a:lnTo>
                          <a:lnTo>
                            <a:pt x="91" y="1943"/>
                          </a:lnTo>
                          <a:lnTo>
                            <a:pt x="91" y="1994"/>
                          </a:lnTo>
                          <a:lnTo>
                            <a:pt x="95" y="2026"/>
                          </a:lnTo>
                          <a:lnTo>
                            <a:pt x="91" y="2046"/>
                          </a:lnTo>
                          <a:lnTo>
                            <a:pt x="87" y="2050"/>
                          </a:lnTo>
                          <a:lnTo>
                            <a:pt x="55" y="2070"/>
                          </a:lnTo>
                          <a:lnTo>
                            <a:pt x="43" y="2086"/>
                          </a:lnTo>
                          <a:lnTo>
                            <a:pt x="36" y="2125"/>
                          </a:lnTo>
                          <a:lnTo>
                            <a:pt x="36" y="2179"/>
                          </a:lnTo>
                          <a:lnTo>
                            <a:pt x="28" y="2214"/>
                          </a:lnTo>
                          <a:lnTo>
                            <a:pt x="4" y="2258"/>
                          </a:lnTo>
                          <a:lnTo>
                            <a:pt x="0" y="2278"/>
                          </a:lnTo>
                          <a:lnTo>
                            <a:pt x="0" y="2341"/>
                          </a:lnTo>
                          <a:lnTo>
                            <a:pt x="12" y="2341"/>
                          </a:lnTo>
                          <a:lnTo>
                            <a:pt x="32" y="2337"/>
                          </a:lnTo>
                          <a:lnTo>
                            <a:pt x="95" y="2321"/>
                          </a:lnTo>
                          <a:lnTo>
                            <a:pt x="91" y="2383"/>
                          </a:lnTo>
                          <a:close/>
                        </a:path>
                      </a:pathLst>
                    </a:custGeom>
                    <a:grpFill/>
                    <a:ln w="6350" cap="flat" cmpd="sng">
                      <a:noFill/>
                      <a:prstDash val="solid"/>
                      <a:round/>
                      <a:headEnd type="none" w="med" len="med"/>
                      <a:tailEnd type="none" w="med" len="med"/>
                    </a:ln>
                    <a:effectLst/>
                  </p:spPr>
                  <p:txBody>
                    <a:bodyPr/>
                    <a:lstStyle/>
                    <a:p>
                      <a:endParaRPr lang="en-GB" dirty="0"/>
                    </a:p>
                  </p:txBody>
                </p:sp>
              </p:grpSp>
            </p:grpSp>
          </p:grpSp>
        </p:grpSp>
      </p:grpSp>
    </p:spTree>
    <p:extLst>
      <p:ext uri="{BB962C8B-B14F-4D97-AF65-F5344CB8AC3E}">
        <p14:creationId xmlns:p14="http://schemas.microsoft.com/office/powerpoint/2010/main" val="4284951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childTnLst>
                          </p:cTn>
                        </p:par>
                        <p:par>
                          <p:cTn id="16" fill="hold">
                            <p:stCondLst>
                              <p:cond delay="2000"/>
                            </p:stCondLst>
                            <p:childTnLst>
                              <p:par>
                                <p:cTn id="17" presetID="22" presetClass="entr" presetSubtype="4"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63"/>
                                        </p:tgtEl>
                                        <p:attrNameLst>
                                          <p:attrName>style.visibility</p:attrName>
                                        </p:attrNameLst>
                                      </p:cBhvr>
                                      <p:to>
                                        <p:strVal val="visible"/>
                                      </p:to>
                                    </p:set>
                                    <p:animEffect transition="in" filter="fade">
                                      <p:cBhvr>
                                        <p:cTn id="23" dur="500"/>
                                        <p:tgtEl>
                                          <p:spTgt spid="63"/>
                                        </p:tgtEl>
                                      </p:cBhvr>
                                    </p:animEffect>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fade">
                                      <p:cBhvr>
                                        <p:cTn id="27" dur="500"/>
                                        <p:tgtEl>
                                          <p:spTgt spid="30"/>
                                        </p:tgtEl>
                                      </p:cBhvr>
                                    </p:animEffect>
                                  </p:childTnLst>
                                </p:cTn>
                              </p:par>
                            </p:childTnLst>
                          </p:cTn>
                        </p:par>
                        <p:par>
                          <p:cTn id="28" fill="hold">
                            <p:stCondLst>
                              <p:cond delay="3500"/>
                            </p:stCondLst>
                            <p:childTnLst>
                              <p:par>
                                <p:cTn id="29" presetID="22" presetClass="entr" presetSubtype="4"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down)">
                                      <p:cBhvr>
                                        <p:cTn id="31" dur="500"/>
                                        <p:tgtEl>
                                          <p:spTgt spid="5"/>
                                        </p:tgtEl>
                                      </p:cBhvr>
                                    </p:animEffect>
                                  </p:childTnLst>
                                </p:cTn>
                              </p:par>
                            </p:childTnLst>
                          </p:cTn>
                        </p:par>
                        <p:par>
                          <p:cTn id="32" fill="hold">
                            <p:stCondLst>
                              <p:cond delay="4000"/>
                            </p:stCondLst>
                            <p:childTnLst>
                              <p:par>
                                <p:cTn id="33" presetID="10" presetClass="entr" presetSubtype="0" fill="hold" grpId="0" nodeType="afterEffect">
                                  <p:stCondLst>
                                    <p:cond delay="0"/>
                                  </p:stCondLst>
                                  <p:childTnLst>
                                    <p:set>
                                      <p:cBhvr>
                                        <p:cTn id="34" dur="1" fill="hold">
                                          <p:stCondLst>
                                            <p:cond delay="0"/>
                                          </p:stCondLst>
                                        </p:cTn>
                                        <p:tgtEl>
                                          <p:spTgt spid="41"/>
                                        </p:tgtEl>
                                        <p:attrNameLst>
                                          <p:attrName>style.visibility</p:attrName>
                                        </p:attrNameLst>
                                      </p:cBhvr>
                                      <p:to>
                                        <p:strVal val="visible"/>
                                      </p:to>
                                    </p:set>
                                    <p:animEffect transition="in" filter="fade">
                                      <p:cBhvr>
                                        <p:cTn id="35" dur="500"/>
                                        <p:tgtEl>
                                          <p:spTgt spid="41"/>
                                        </p:tgtEl>
                                      </p:cBhvr>
                                    </p:animEffect>
                                  </p:childTnLst>
                                </p:cTn>
                              </p:par>
                            </p:childTnLst>
                          </p:cTn>
                        </p:par>
                        <p:par>
                          <p:cTn id="36" fill="hold">
                            <p:stCondLst>
                              <p:cond delay="4500"/>
                            </p:stCondLst>
                            <p:childTnLst>
                              <p:par>
                                <p:cTn id="37" presetID="22" presetClass="entr" presetSubtype="4" fill="hold"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wipe(down)">
                                      <p:cBhvr>
                                        <p:cTn id="39" dur="500"/>
                                        <p:tgtEl>
                                          <p:spTgt spid="6"/>
                                        </p:tgtEl>
                                      </p:cBhvr>
                                    </p:animEffect>
                                  </p:childTnLst>
                                </p:cTn>
                              </p:par>
                            </p:childTnLst>
                          </p:cTn>
                        </p:par>
                        <p:par>
                          <p:cTn id="40" fill="hold">
                            <p:stCondLst>
                              <p:cond delay="5000"/>
                            </p:stCondLst>
                            <p:childTnLst>
                              <p:par>
                                <p:cTn id="41" presetID="10" presetClass="entr" presetSubtype="0" fill="hold" grpId="0" nodeType="afterEffect">
                                  <p:stCondLst>
                                    <p:cond delay="0"/>
                                  </p:stCondLst>
                                  <p:childTnLst>
                                    <p:set>
                                      <p:cBhvr>
                                        <p:cTn id="42" dur="1" fill="hold">
                                          <p:stCondLst>
                                            <p:cond delay="0"/>
                                          </p:stCondLst>
                                        </p:cTn>
                                        <p:tgtEl>
                                          <p:spTgt spid="49"/>
                                        </p:tgtEl>
                                        <p:attrNameLst>
                                          <p:attrName>style.visibility</p:attrName>
                                        </p:attrNameLst>
                                      </p:cBhvr>
                                      <p:to>
                                        <p:strVal val="visible"/>
                                      </p:to>
                                    </p:set>
                                    <p:animEffect transition="in" filter="fade">
                                      <p:cBhvr>
                                        <p:cTn id="43" dur="500"/>
                                        <p:tgtEl>
                                          <p:spTgt spid="49"/>
                                        </p:tgtEl>
                                      </p:cBhvr>
                                    </p:animEffect>
                                  </p:childTnLst>
                                </p:cTn>
                              </p:par>
                            </p:childTnLst>
                          </p:cTn>
                        </p:par>
                        <p:par>
                          <p:cTn id="44" fill="hold">
                            <p:stCondLst>
                              <p:cond delay="5500"/>
                            </p:stCondLst>
                            <p:childTnLst>
                              <p:par>
                                <p:cTn id="45" presetID="22" presetClass="entr" presetSubtype="4" fill="hold" nodeType="after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wipe(down)">
                                      <p:cBhvr>
                                        <p:cTn id="47" dur="500"/>
                                        <p:tgtEl>
                                          <p:spTgt spid="7"/>
                                        </p:tgtEl>
                                      </p:cBhvr>
                                    </p:animEffect>
                                  </p:childTnLst>
                                </p:cTn>
                              </p:par>
                            </p:childTnLst>
                          </p:cTn>
                        </p:par>
                        <p:par>
                          <p:cTn id="48" fill="hold">
                            <p:stCondLst>
                              <p:cond delay="6000"/>
                            </p:stCondLst>
                            <p:childTnLst>
                              <p:par>
                                <p:cTn id="49" presetID="10" presetClass="entr" presetSubtype="0" fill="hold" grpId="0" nodeType="afterEffect">
                                  <p:stCondLst>
                                    <p:cond delay="0"/>
                                  </p:stCondLst>
                                  <p:childTnLst>
                                    <p:set>
                                      <p:cBhvr>
                                        <p:cTn id="50" dur="1" fill="hold">
                                          <p:stCondLst>
                                            <p:cond delay="0"/>
                                          </p:stCondLst>
                                        </p:cTn>
                                        <p:tgtEl>
                                          <p:spTgt spid="53"/>
                                        </p:tgtEl>
                                        <p:attrNameLst>
                                          <p:attrName>style.visibility</p:attrName>
                                        </p:attrNameLst>
                                      </p:cBhvr>
                                      <p:to>
                                        <p:strVal val="visible"/>
                                      </p:to>
                                    </p:set>
                                    <p:animEffect transition="in" filter="fade">
                                      <p:cBhvr>
                                        <p:cTn id="51" dur="500"/>
                                        <p:tgtEl>
                                          <p:spTgt spid="53"/>
                                        </p:tgtEl>
                                      </p:cBhvr>
                                    </p:animEffect>
                                  </p:childTnLst>
                                </p:cTn>
                              </p:par>
                            </p:childTnLst>
                          </p:cTn>
                        </p:par>
                        <p:par>
                          <p:cTn id="52" fill="hold">
                            <p:stCondLst>
                              <p:cond delay="6500"/>
                            </p:stCondLst>
                            <p:childTnLst>
                              <p:par>
                                <p:cTn id="53" presetID="10" presetClass="entr" presetSubtype="0" fill="hold" grpId="0" nodeType="afterEffect">
                                  <p:stCondLst>
                                    <p:cond delay="0"/>
                                  </p:stCondLst>
                                  <p:childTnLst>
                                    <p:set>
                                      <p:cBhvr>
                                        <p:cTn id="54" dur="1" fill="hold">
                                          <p:stCondLst>
                                            <p:cond delay="0"/>
                                          </p:stCondLst>
                                        </p:cTn>
                                        <p:tgtEl>
                                          <p:spTgt spid="112"/>
                                        </p:tgtEl>
                                        <p:attrNameLst>
                                          <p:attrName>style.visibility</p:attrName>
                                        </p:attrNameLst>
                                      </p:cBhvr>
                                      <p:to>
                                        <p:strVal val="visible"/>
                                      </p:to>
                                    </p:set>
                                    <p:animEffect transition="in" filter="fade">
                                      <p:cBhvr>
                                        <p:cTn id="55"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12" grpId="0"/>
      <p:bldP spid="25" grpId="0"/>
      <p:bldP spid="30" grpId="0"/>
      <p:bldP spid="41" grpId="0"/>
      <p:bldP spid="49" grpId="0"/>
      <p:bldP spid="53" grpId="0"/>
      <p:bldP spid="6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ectangle 85"/>
          <p:cNvSpPr/>
          <p:nvPr/>
        </p:nvSpPr>
        <p:spPr>
          <a:xfrm>
            <a:off x="0" y="0"/>
            <a:ext cx="9144000" cy="4749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Rectangle 84"/>
          <p:cNvSpPr/>
          <p:nvPr/>
        </p:nvSpPr>
        <p:spPr>
          <a:xfrm>
            <a:off x="0" y="0"/>
            <a:ext cx="9142408" cy="4749800"/>
          </a:xfrm>
          <a:prstGeom prst="rect">
            <a:avLst/>
          </a:prstGeom>
          <a:solidFill>
            <a:schemeClr val="tx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08</a:t>
              </a:r>
              <a:endParaRPr lang="en-US" sz="900" b="1" dirty="0">
                <a:solidFill>
                  <a:schemeClr val="bg1"/>
                </a:solidFill>
              </a:endParaRPr>
            </a:p>
          </p:txBody>
        </p:sp>
      </p:grpSp>
      <p:sp>
        <p:nvSpPr>
          <p:cNvPr id="41" name="Title 1"/>
          <p:cNvSpPr>
            <a:spLocks noGrp="1"/>
          </p:cNvSpPr>
          <p:nvPr>
            <p:ph type="title"/>
          </p:nvPr>
        </p:nvSpPr>
        <p:spPr>
          <a:xfrm>
            <a:off x="457200" y="736461"/>
            <a:ext cx="8229600" cy="393104"/>
          </a:xfrm>
        </p:spPr>
        <p:txBody>
          <a:bodyPr>
            <a:spAutoFit/>
          </a:bodyPr>
          <a:lstStyle/>
          <a:p>
            <a:r>
              <a:rPr lang="en-US" dirty="0" smtClean="0">
                <a:solidFill>
                  <a:schemeClr val="bg1"/>
                </a:solidFill>
              </a:rPr>
              <a:t>Opportunity Numbers Slides</a:t>
            </a:r>
            <a:endParaRPr lang="en-US" dirty="0">
              <a:solidFill>
                <a:schemeClr val="bg1"/>
              </a:solidFill>
            </a:endParaRPr>
          </a:p>
        </p:txBody>
      </p:sp>
      <p:sp>
        <p:nvSpPr>
          <p:cNvPr id="4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43" name="Rectangle 4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p:cNvGrpSpPr/>
          <p:nvPr/>
        </p:nvGrpSpPr>
        <p:grpSpPr>
          <a:xfrm>
            <a:off x="4263737" y="3505692"/>
            <a:ext cx="728605" cy="435806"/>
            <a:chOff x="2046118" y="3785046"/>
            <a:chExt cx="728605" cy="580058"/>
          </a:xfrm>
        </p:grpSpPr>
        <p:cxnSp>
          <p:nvCxnSpPr>
            <p:cNvPr id="33" name="Straight Arrow Connector 32"/>
            <p:cNvCxnSpPr/>
            <p:nvPr/>
          </p:nvCxnSpPr>
          <p:spPr>
            <a:xfrm flipV="1">
              <a:off x="2411760" y="3785047"/>
              <a:ext cx="0" cy="580057"/>
            </a:xfrm>
            <a:prstGeom prst="straightConnector1">
              <a:avLst/>
            </a:prstGeom>
            <a:ln>
              <a:solidFill>
                <a:schemeClr val="bg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flipV="1">
              <a:off x="2046118" y="4066775"/>
              <a:ext cx="360040" cy="1"/>
            </a:xfrm>
            <a:prstGeom prst="straightConnector1">
              <a:avLst/>
            </a:prstGeom>
            <a:ln>
              <a:solidFill>
                <a:schemeClr val="bg1"/>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flipV="1">
              <a:off x="2414683" y="3785046"/>
              <a:ext cx="360040" cy="1"/>
            </a:xfrm>
            <a:prstGeom prst="straightConnector1">
              <a:avLst/>
            </a:prstGeom>
            <a:ln>
              <a:solidFill>
                <a:schemeClr val="bg1"/>
              </a:solidFill>
              <a:prstDash val="dash"/>
              <a:headEnd type="none"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V="1">
              <a:off x="2414683" y="4360665"/>
              <a:ext cx="360040" cy="1"/>
            </a:xfrm>
            <a:prstGeom prst="straightConnector1">
              <a:avLst/>
            </a:prstGeom>
            <a:ln>
              <a:solidFill>
                <a:schemeClr val="bg1"/>
              </a:solidFill>
              <a:prstDash val="dash"/>
              <a:headEnd type="none" w="med" len="med"/>
              <a:tailEnd type="diamond" w="med" len="med"/>
            </a:ln>
          </p:spPr>
          <p:style>
            <a:lnRef idx="1">
              <a:schemeClr val="accent1"/>
            </a:lnRef>
            <a:fillRef idx="0">
              <a:schemeClr val="accent1"/>
            </a:fillRef>
            <a:effectRef idx="0">
              <a:schemeClr val="accent1"/>
            </a:effectRef>
            <a:fontRef idx="minor">
              <a:schemeClr val="tx1"/>
            </a:fontRef>
          </p:style>
        </p:cxnSp>
      </p:grpSp>
      <p:sp>
        <p:nvSpPr>
          <p:cNvPr id="37" name="TextBox 36"/>
          <p:cNvSpPr txBox="1"/>
          <p:nvPr/>
        </p:nvSpPr>
        <p:spPr>
          <a:xfrm>
            <a:off x="5050730" y="2599759"/>
            <a:ext cx="3026470" cy="231237"/>
          </a:xfrm>
          <a:prstGeom prst="rect">
            <a:avLst/>
          </a:prstGeom>
          <a:noFill/>
        </p:spPr>
        <p:txBody>
          <a:bodyPr wrap="none" rtlCol="0">
            <a:spAutoFit/>
          </a:bodyPr>
          <a:lstStyle/>
          <a:p>
            <a:r>
              <a:rPr lang="en-US" sz="1400" b="1" dirty="0" smtClean="0">
                <a:solidFill>
                  <a:schemeClr val="bg1"/>
                </a:solidFill>
              </a:rPr>
              <a:t>$10B </a:t>
            </a:r>
            <a:r>
              <a:rPr lang="en-US" sz="1400" dirty="0" smtClean="0">
                <a:solidFill>
                  <a:schemeClr val="bg1"/>
                </a:solidFill>
              </a:rPr>
              <a:t>annually on Support &amp; Marketing</a:t>
            </a:r>
            <a:endParaRPr lang="en-US" sz="1400" baseline="30000" dirty="0" smtClean="0">
              <a:solidFill>
                <a:schemeClr val="bg1"/>
              </a:solidFill>
            </a:endParaRPr>
          </a:p>
        </p:txBody>
      </p:sp>
      <p:sp>
        <p:nvSpPr>
          <p:cNvPr id="38" name="TextBox 37"/>
          <p:cNvSpPr txBox="1"/>
          <p:nvPr/>
        </p:nvSpPr>
        <p:spPr>
          <a:xfrm>
            <a:off x="5050730" y="3851840"/>
            <a:ext cx="2136867" cy="231237"/>
          </a:xfrm>
          <a:prstGeom prst="rect">
            <a:avLst/>
          </a:prstGeom>
          <a:noFill/>
        </p:spPr>
        <p:txBody>
          <a:bodyPr wrap="none" rtlCol="0">
            <a:spAutoFit/>
          </a:bodyPr>
          <a:lstStyle/>
          <a:p>
            <a:r>
              <a:rPr lang="en-US" sz="1400" b="1" dirty="0" smtClean="0">
                <a:solidFill>
                  <a:schemeClr val="bg1"/>
                </a:solidFill>
              </a:rPr>
              <a:t>3X Faster </a:t>
            </a:r>
            <a:r>
              <a:rPr lang="en-US" sz="1400" dirty="0" smtClean="0">
                <a:solidFill>
                  <a:schemeClr val="bg1"/>
                </a:solidFill>
              </a:rPr>
              <a:t>than</a:t>
            </a:r>
            <a:r>
              <a:rPr lang="en-US" sz="1400" b="1" dirty="0" smtClean="0">
                <a:solidFill>
                  <a:schemeClr val="bg1"/>
                </a:solidFill>
              </a:rPr>
              <a:t> </a:t>
            </a:r>
            <a:r>
              <a:rPr lang="en-US" sz="1400" dirty="0" smtClean="0">
                <a:solidFill>
                  <a:schemeClr val="bg1"/>
                </a:solidFill>
              </a:rPr>
              <a:t>On-Premise</a:t>
            </a:r>
            <a:endParaRPr lang="en-US" sz="1400" baseline="30000" dirty="0">
              <a:solidFill>
                <a:schemeClr val="bg1"/>
              </a:solidFill>
            </a:endParaRPr>
          </a:p>
        </p:txBody>
      </p:sp>
      <p:sp>
        <p:nvSpPr>
          <p:cNvPr id="39" name="TextBox 38"/>
          <p:cNvSpPr txBox="1"/>
          <p:nvPr/>
        </p:nvSpPr>
        <p:spPr>
          <a:xfrm>
            <a:off x="5050729" y="3271784"/>
            <a:ext cx="2727606" cy="231237"/>
          </a:xfrm>
          <a:prstGeom prst="rect">
            <a:avLst/>
          </a:prstGeom>
          <a:noFill/>
        </p:spPr>
        <p:txBody>
          <a:bodyPr wrap="none" rtlCol="0">
            <a:spAutoFit/>
          </a:bodyPr>
          <a:lstStyle/>
          <a:p>
            <a:r>
              <a:rPr lang="en-US" sz="1400" b="1" dirty="0" smtClean="0">
                <a:solidFill>
                  <a:schemeClr val="bg1"/>
                </a:solidFill>
              </a:rPr>
              <a:t>3X Faster </a:t>
            </a:r>
            <a:r>
              <a:rPr lang="en-US" sz="1400" dirty="0" smtClean="0">
                <a:solidFill>
                  <a:schemeClr val="bg1"/>
                </a:solidFill>
              </a:rPr>
              <a:t>than Enterprise Software</a:t>
            </a:r>
            <a:endParaRPr lang="en-US" sz="1400" baseline="30000" dirty="0">
              <a:solidFill>
                <a:schemeClr val="bg1"/>
              </a:solidFill>
            </a:endParaRPr>
          </a:p>
        </p:txBody>
      </p:sp>
      <p:sp>
        <p:nvSpPr>
          <p:cNvPr id="40" name="TextBox 39"/>
          <p:cNvSpPr txBox="1"/>
          <p:nvPr/>
        </p:nvSpPr>
        <p:spPr>
          <a:xfrm>
            <a:off x="5050730" y="2044871"/>
            <a:ext cx="2134239" cy="231237"/>
          </a:xfrm>
          <a:prstGeom prst="rect">
            <a:avLst/>
          </a:prstGeom>
          <a:noFill/>
        </p:spPr>
        <p:txBody>
          <a:bodyPr wrap="none" rtlCol="0">
            <a:spAutoFit/>
          </a:bodyPr>
          <a:lstStyle/>
          <a:p>
            <a:r>
              <a:rPr lang="en-US" sz="1400" b="1" dirty="0" smtClean="0">
                <a:solidFill>
                  <a:schemeClr val="bg1"/>
                </a:solidFill>
              </a:rPr>
              <a:t>8M </a:t>
            </a:r>
            <a:r>
              <a:rPr lang="en-US" sz="1400" dirty="0" smtClean="0">
                <a:solidFill>
                  <a:schemeClr val="bg1"/>
                </a:solidFill>
              </a:rPr>
              <a:t>Customer Service Reps</a:t>
            </a:r>
            <a:endParaRPr lang="en-US" sz="1400" baseline="30000" dirty="0">
              <a:solidFill>
                <a:schemeClr val="bg1"/>
              </a:solidFill>
            </a:endParaRPr>
          </a:p>
        </p:txBody>
      </p:sp>
      <p:grpSp>
        <p:nvGrpSpPr>
          <p:cNvPr id="48" name="Group 47"/>
          <p:cNvGrpSpPr/>
          <p:nvPr/>
        </p:nvGrpSpPr>
        <p:grpSpPr>
          <a:xfrm>
            <a:off x="4263737" y="2291927"/>
            <a:ext cx="728605" cy="435806"/>
            <a:chOff x="2046118" y="3785046"/>
            <a:chExt cx="728605" cy="580058"/>
          </a:xfrm>
        </p:grpSpPr>
        <p:cxnSp>
          <p:nvCxnSpPr>
            <p:cNvPr id="49" name="Straight Arrow Connector 48"/>
            <p:cNvCxnSpPr/>
            <p:nvPr/>
          </p:nvCxnSpPr>
          <p:spPr>
            <a:xfrm flipV="1">
              <a:off x="2411760" y="3785047"/>
              <a:ext cx="0" cy="580057"/>
            </a:xfrm>
            <a:prstGeom prst="straightConnector1">
              <a:avLst/>
            </a:prstGeom>
            <a:ln>
              <a:solidFill>
                <a:schemeClr val="bg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flipV="1">
              <a:off x="2046118" y="4066775"/>
              <a:ext cx="360040" cy="1"/>
            </a:xfrm>
            <a:prstGeom prst="straightConnector1">
              <a:avLst/>
            </a:prstGeom>
            <a:ln>
              <a:solidFill>
                <a:schemeClr val="bg1"/>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flipV="1">
              <a:off x="2414683" y="3785046"/>
              <a:ext cx="360040" cy="1"/>
            </a:xfrm>
            <a:prstGeom prst="straightConnector1">
              <a:avLst/>
            </a:prstGeom>
            <a:ln>
              <a:solidFill>
                <a:schemeClr val="bg1"/>
              </a:solidFill>
              <a:prstDash val="dash"/>
              <a:headEnd type="none"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V="1">
              <a:off x="2414683" y="4360665"/>
              <a:ext cx="360040" cy="1"/>
            </a:xfrm>
            <a:prstGeom prst="straightConnector1">
              <a:avLst/>
            </a:prstGeom>
            <a:ln>
              <a:solidFill>
                <a:schemeClr val="bg1"/>
              </a:solidFill>
              <a:prstDash val="dash"/>
              <a:headEnd type="none" w="med" len="med"/>
              <a:tailEnd type="diamond" w="med" len="med"/>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3863324" y="3423307"/>
            <a:ext cx="582730" cy="583751"/>
            <a:chOff x="3863324" y="2495022"/>
            <a:chExt cx="582730" cy="582730"/>
          </a:xfrm>
        </p:grpSpPr>
        <p:sp>
          <p:nvSpPr>
            <p:cNvPr id="83" name="Oval 82"/>
            <p:cNvSpPr/>
            <p:nvPr/>
          </p:nvSpPr>
          <p:spPr>
            <a:xfrm>
              <a:off x="3863324" y="2495022"/>
              <a:ext cx="582730" cy="582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Freeform 6"/>
            <p:cNvSpPr>
              <a:spLocks noEditPoints="1"/>
            </p:cNvSpPr>
            <p:nvPr/>
          </p:nvSpPr>
          <p:spPr bwMode="auto">
            <a:xfrm>
              <a:off x="4011753" y="2668553"/>
              <a:ext cx="285873" cy="244905"/>
            </a:xfrm>
            <a:custGeom>
              <a:avLst/>
              <a:gdLst>
                <a:gd name="T0" fmla="*/ 17 w 405"/>
                <a:gd name="T1" fmla="*/ 202 h 347"/>
                <a:gd name="T2" fmla="*/ 44 w 405"/>
                <a:gd name="T3" fmla="*/ 208 h 347"/>
                <a:gd name="T4" fmla="*/ 64 w 405"/>
                <a:gd name="T5" fmla="*/ 176 h 347"/>
                <a:gd name="T6" fmla="*/ 25 w 405"/>
                <a:gd name="T7" fmla="*/ 166 h 347"/>
                <a:gd name="T8" fmla="*/ 3 w 405"/>
                <a:gd name="T9" fmla="*/ 180 h 347"/>
                <a:gd name="T10" fmla="*/ 17 w 405"/>
                <a:gd name="T11" fmla="*/ 202 h 347"/>
                <a:gd name="T12" fmla="*/ 372 w 405"/>
                <a:gd name="T13" fmla="*/ 207 h 347"/>
                <a:gd name="T14" fmla="*/ 283 w 405"/>
                <a:gd name="T15" fmla="*/ 287 h 347"/>
                <a:gd name="T16" fmla="*/ 178 w 405"/>
                <a:gd name="T17" fmla="*/ 206 h 347"/>
                <a:gd name="T18" fmla="*/ 171 w 405"/>
                <a:gd name="T19" fmla="*/ 203 h 347"/>
                <a:gd name="T20" fmla="*/ 157 w 405"/>
                <a:gd name="T21" fmla="*/ 199 h 347"/>
                <a:gd name="T22" fmla="*/ 137 w 405"/>
                <a:gd name="T23" fmla="*/ 231 h 347"/>
                <a:gd name="T24" fmla="*/ 159 w 405"/>
                <a:gd name="T25" fmla="*/ 237 h 347"/>
                <a:gd name="T26" fmla="*/ 273 w 405"/>
                <a:gd name="T27" fmla="*/ 325 h 347"/>
                <a:gd name="T28" fmla="*/ 284 w 405"/>
                <a:gd name="T29" fmla="*/ 329 h 347"/>
                <a:gd name="T30" fmla="*/ 296 w 405"/>
                <a:gd name="T31" fmla="*/ 324 h 347"/>
                <a:gd name="T32" fmla="*/ 397 w 405"/>
                <a:gd name="T33" fmla="*/ 234 h 347"/>
                <a:gd name="T34" fmla="*/ 398 w 405"/>
                <a:gd name="T35" fmla="*/ 208 h 347"/>
                <a:gd name="T36" fmla="*/ 372 w 405"/>
                <a:gd name="T37" fmla="*/ 207 h 347"/>
                <a:gd name="T38" fmla="*/ 176 w 405"/>
                <a:gd name="T39" fmla="*/ 119 h 347"/>
                <a:gd name="T40" fmla="*/ 274 w 405"/>
                <a:gd name="T41" fmla="*/ 181 h 347"/>
                <a:gd name="T42" fmla="*/ 299 w 405"/>
                <a:gd name="T43" fmla="*/ 176 h 347"/>
                <a:gd name="T44" fmla="*/ 400 w 405"/>
                <a:gd name="T45" fmla="*/ 31 h 347"/>
                <a:gd name="T46" fmla="*/ 395 w 405"/>
                <a:gd name="T47" fmla="*/ 6 h 347"/>
                <a:gd name="T48" fmla="*/ 370 w 405"/>
                <a:gd name="T49" fmla="*/ 11 h 347"/>
                <a:gd name="T50" fmla="*/ 279 w 405"/>
                <a:gd name="T51" fmla="*/ 141 h 347"/>
                <a:gd name="T52" fmla="*/ 181 w 405"/>
                <a:gd name="T53" fmla="*/ 78 h 347"/>
                <a:gd name="T54" fmla="*/ 167 w 405"/>
                <a:gd name="T55" fmla="*/ 76 h 347"/>
                <a:gd name="T56" fmla="*/ 156 w 405"/>
                <a:gd name="T57" fmla="*/ 84 h 347"/>
                <a:gd name="T58" fmla="*/ 6 w 405"/>
                <a:gd name="T59" fmla="*/ 319 h 347"/>
                <a:gd name="T60" fmla="*/ 11 w 405"/>
                <a:gd name="T61" fmla="*/ 344 h 347"/>
                <a:gd name="T62" fmla="*/ 21 w 405"/>
                <a:gd name="T63" fmla="*/ 347 h 347"/>
                <a:gd name="T64" fmla="*/ 36 w 405"/>
                <a:gd name="T65" fmla="*/ 338 h 347"/>
                <a:gd name="T66" fmla="*/ 176 w 405"/>
                <a:gd name="T67" fmla="*/ 11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5" h="347">
                  <a:moveTo>
                    <a:pt x="17" y="202"/>
                  </a:moveTo>
                  <a:cubicBezTo>
                    <a:pt x="44" y="208"/>
                    <a:pt x="44" y="208"/>
                    <a:pt x="44" y="208"/>
                  </a:cubicBezTo>
                  <a:cubicBezTo>
                    <a:pt x="64" y="176"/>
                    <a:pt x="64" y="176"/>
                    <a:pt x="64" y="176"/>
                  </a:cubicBezTo>
                  <a:cubicBezTo>
                    <a:pt x="25" y="166"/>
                    <a:pt x="25" y="166"/>
                    <a:pt x="25" y="166"/>
                  </a:cubicBezTo>
                  <a:cubicBezTo>
                    <a:pt x="16" y="164"/>
                    <a:pt x="6" y="170"/>
                    <a:pt x="3" y="180"/>
                  </a:cubicBezTo>
                  <a:cubicBezTo>
                    <a:pt x="1" y="189"/>
                    <a:pt x="7" y="199"/>
                    <a:pt x="17" y="202"/>
                  </a:cubicBezTo>
                  <a:close/>
                  <a:moveTo>
                    <a:pt x="372" y="207"/>
                  </a:moveTo>
                  <a:cubicBezTo>
                    <a:pt x="283" y="287"/>
                    <a:pt x="283" y="287"/>
                    <a:pt x="283" y="287"/>
                  </a:cubicBezTo>
                  <a:cubicBezTo>
                    <a:pt x="178" y="206"/>
                    <a:pt x="178" y="206"/>
                    <a:pt x="178" y="206"/>
                  </a:cubicBezTo>
                  <a:cubicBezTo>
                    <a:pt x="176" y="204"/>
                    <a:pt x="174" y="203"/>
                    <a:pt x="171" y="203"/>
                  </a:cubicBezTo>
                  <a:cubicBezTo>
                    <a:pt x="157" y="199"/>
                    <a:pt x="157" y="199"/>
                    <a:pt x="157" y="199"/>
                  </a:cubicBezTo>
                  <a:cubicBezTo>
                    <a:pt x="137" y="231"/>
                    <a:pt x="137" y="231"/>
                    <a:pt x="137" y="231"/>
                  </a:cubicBezTo>
                  <a:cubicBezTo>
                    <a:pt x="159" y="237"/>
                    <a:pt x="159" y="237"/>
                    <a:pt x="159" y="237"/>
                  </a:cubicBezTo>
                  <a:cubicBezTo>
                    <a:pt x="273" y="325"/>
                    <a:pt x="273" y="325"/>
                    <a:pt x="273" y="325"/>
                  </a:cubicBezTo>
                  <a:cubicBezTo>
                    <a:pt x="276" y="328"/>
                    <a:pt x="280" y="329"/>
                    <a:pt x="284" y="329"/>
                  </a:cubicBezTo>
                  <a:cubicBezTo>
                    <a:pt x="288" y="329"/>
                    <a:pt x="293" y="327"/>
                    <a:pt x="296" y="324"/>
                  </a:cubicBezTo>
                  <a:cubicBezTo>
                    <a:pt x="397" y="234"/>
                    <a:pt x="397" y="234"/>
                    <a:pt x="397" y="234"/>
                  </a:cubicBezTo>
                  <a:cubicBezTo>
                    <a:pt x="404" y="227"/>
                    <a:pt x="405" y="215"/>
                    <a:pt x="398" y="208"/>
                  </a:cubicBezTo>
                  <a:cubicBezTo>
                    <a:pt x="391" y="201"/>
                    <a:pt x="380" y="200"/>
                    <a:pt x="372" y="207"/>
                  </a:cubicBezTo>
                  <a:close/>
                  <a:moveTo>
                    <a:pt x="176" y="119"/>
                  </a:moveTo>
                  <a:cubicBezTo>
                    <a:pt x="274" y="181"/>
                    <a:pt x="274" y="181"/>
                    <a:pt x="274" y="181"/>
                  </a:cubicBezTo>
                  <a:cubicBezTo>
                    <a:pt x="282" y="186"/>
                    <a:pt x="293" y="184"/>
                    <a:pt x="299" y="176"/>
                  </a:cubicBezTo>
                  <a:cubicBezTo>
                    <a:pt x="400" y="31"/>
                    <a:pt x="400" y="31"/>
                    <a:pt x="400" y="31"/>
                  </a:cubicBezTo>
                  <a:cubicBezTo>
                    <a:pt x="405" y="23"/>
                    <a:pt x="403" y="12"/>
                    <a:pt x="395" y="6"/>
                  </a:cubicBezTo>
                  <a:cubicBezTo>
                    <a:pt x="387" y="0"/>
                    <a:pt x="375" y="2"/>
                    <a:pt x="370" y="11"/>
                  </a:cubicBezTo>
                  <a:cubicBezTo>
                    <a:pt x="279" y="141"/>
                    <a:pt x="279" y="141"/>
                    <a:pt x="279" y="141"/>
                  </a:cubicBezTo>
                  <a:cubicBezTo>
                    <a:pt x="181" y="78"/>
                    <a:pt x="181" y="78"/>
                    <a:pt x="181" y="78"/>
                  </a:cubicBezTo>
                  <a:cubicBezTo>
                    <a:pt x="177" y="76"/>
                    <a:pt x="172" y="75"/>
                    <a:pt x="167" y="76"/>
                  </a:cubicBezTo>
                  <a:cubicBezTo>
                    <a:pt x="162" y="77"/>
                    <a:pt x="158" y="80"/>
                    <a:pt x="156" y="84"/>
                  </a:cubicBezTo>
                  <a:cubicBezTo>
                    <a:pt x="6" y="319"/>
                    <a:pt x="6" y="319"/>
                    <a:pt x="6" y="319"/>
                  </a:cubicBezTo>
                  <a:cubicBezTo>
                    <a:pt x="0" y="328"/>
                    <a:pt x="3" y="339"/>
                    <a:pt x="11" y="344"/>
                  </a:cubicBezTo>
                  <a:cubicBezTo>
                    <a:pt x="14" y="346"/>
                    <a:pt x="18" y="347"/>
                    <a:pt x="21" y="347"/>
                  </a:cubicBezTo>
                  <a:cubicBezTo>
                    <a:pt x="27" y="347"/>
                    <a:pt x="33" y="344"/>
                    <a:pt x="36" y="338"/>
                  </a:cubicBezTo>
                  <a:lnTo>
                    <a:pt x="176" y="11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 name="Group 2"/>
          <p:cNvGrpSpPr/>
          <p:nvPr/>
        </p:nvGrpSpPr>
        <p:grpSpPr>
          <a:xfrm>
            <a:off x="3863324" y="2215009"/>
            <a:ext cx="582730" cy="583751"/>
            <a:chOff x="3863324" y="1588798"/>
            <a:chExt cx="582730" cy="582730"/>
          </a:xfrm>
        </p:grpSpPr>
        <p:sp>
          <p:nvSpPr>
            <p:cNvPr id="80" name="Oval 79"/>
            <p:cNvSpPr/>
            <p:nvPr/>
          </p:nvSpPr>
          <p:spPr>
            <a:xfrm>
              <a:off x="3863324" y="1588798"/>
              <a:ext cx="582730" cy="58273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reeform 11"/>
            <p:cNvSpPr>
              <a:spLocks/>
            </p:cNvSpPr>
            <p:nvPr/>
          </p:nvSpPr>
          <p:spPr bwMode="auto">
            <a:xfrm>
              <a:off x="4077849" y="1743558"/>
              <a:ext cx="153680" cy="273209"/>
            </a:xfrm>
            <a:custGeom>
              <a:avLst/>
              <a:gdLst>
                <a:gd name="T0" fmla="*/ 173 w 248"/>
                <a:gd name="T1" fmla="*/ 172 h 440"/>
                <a:gd name="T2" fmla="*/ 156 w 248"/>
                <a:gd name="T3" fmla="*/ 160 h 440"/>
                <a:gd name="T4" fmla="*/ 118 w 248"/>
                <a:gd name="T5" fmla="*/ 128 h 440"/>
                <a:gd name="T6" fmla="*/ 95 w 248"/>
                <a:gd name="T7" fmla="*/ 151 h 440"/>
                <a:gd name="T8" fmla="*/ 247 w 248"/>
                <a:gd name="T9" fmla="*/ 292 h 440"/>
                <a:gd name="T10" fmla="*/ 162 w 248"/>
                <a:gd name="T11" fmla="*/ 392 h 440"/>
                <a:gd name="T12" fmla="*/ 162 w 248"/>
                <a:gd name="T13" fmla="*/ 424 h 440"/>
                <a:gd name="T14" fmla="*/ 147 w 248"/>
                <a:gd name="T15" fmla="*/ 439 h 440"/>
                <a:gd name="T16" fmla="*/ 89 w 248"/>
                <a:gd name="T17" fmla="*/ 439 h 440"/>
                <a:gd name="T18" fmla="*/ 74 w 248"/>
                <a:gd name="T19" fmla="*/ 424 h 440"/>
                <a:gd name="T20" fmla="*/ 74 w 248"/>
                <a:gd name="T21" fmla="*/ 390 h 440"/>
                <a:gd name="T22" fmla="*/ 0 w 248"/>
                <a:gd name="T23" fmla="*/ 292 h 440"/>
                <a:gd name="T24" fmla="*/ 13 w 248"/>
                <a:gd name="T25" fmla="*/ 275 h 440"/>
                <a:gd name="T26" fmla="*/ 67 w 248"/>
                <a:gd name="T27" fmla="*/ 262 h 440"/>
                <a:gd name="T28" fmla="*/ 83 w 248"/>
                <a:gd name="T29" fmla="*/ 274 h 440"/>
                <a:gd name="T30" fmla="*/ 122 w 248"/>
                <a:gd name="T31" fmla="*/ 311 h 440"/>
                <a:gd name="T32" fmla="*/ 155 w 248"/>
                <a:gd name="T33" fmla="*/ 284 h 440"/>
                <a:gd name="T34" fmla="*/ 7 w 248"/>
                <a:gd name="T35" fmla="*/ 147 h 440"/>
                <a:gd name="T36" fmla="*/ 78 w 248"/>
                <a:gd name="T37" fmla="*/ 48 h 440"/>
                <a:gd name="T38" fmla="*/ 78 w 248"/>
                <a:gd name="T39" fmla="*/ 16 h 440"/>
                <a:gd name="T40" fmla="*/ 93 w 248"/>
                <a:gd name="T41" fmla="*/ 0 h 440"/>
                <a:gd name="T42" fmla="*/ 151 w 248"/>
                <a:gd name="T43" fmla="*/ 0 h 440"/>
                <a:gd name="T44" fmla="*/ 166 w 248"/>
                <a:gd name="T45" fmla="*/ 16 h 440"/>
                <a:gd name="T46" fmla="*/ 166 w 248"/>
                <a:gd name="T47" fmla="*/ 49 h 440"/>
                <a:gd name="T48" fmla="*/ 239 w 248"/>
                <a:gd name="T49" fmla="*/ 142 h 440"/>
                <a:gd name="T50" fmla="*/ 227 w 248"/>
                <a:gd name="T51" fmla="*/ 159 h 440"/>
                <a:gd name="T52" fmla="*/ 173 w 248"/>
                <a:gd name="T53" fmla="*/ 17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8" h="440">
                  <a:moveTo>
                    <a:pt x="173" y="172"/>
                  </a:moveTo>
                  <a:cubicBezTo>
                    <a:pt x="163" y="175"/>
                    <a:pt x="158" y="170"/>
                    <a:pt x="156" y="160"/>
                  </a:cubicBezTo>
                  <a:cubicBezTo>
                    <a:pt x="152" y="140"/>
                    <a:pt x="141" y="127"/>
                    <a:pt x="118" y="128"/>
                  </a:cubicBezTo>
                  <a:cubicBezTo>
                    <a:pt x="100" y="128"/>
                    <a:pt x="93" y="141"/>
                    <a:pt x="95" y="151"/>
                  </a:cubicBezTo>
                  <a:cubicBezTo>
                    <a:pt x="103" y="190"/>
                    <a:pt x="246" y="178"/>
                    <a:pt x="247" y="292"/>
                  </a:cubicBezTo>
                  <a:cubicBezTo>
                    <a:pt x="248" y="305"/>
                    <a:pt x="240" y="373"/>
                    <a:pt x="162" y="392"/>
                  </a:cubicBezTo>
                  <a:cubicBezTo>
                    <a:pt x="162" y="424"/>
                    <a:pt x="162" y="424"/>
                    <a:pt x="162" y="424"/>
                  </a:cubicBezTo>
                  <a:cubicBezTo>
                    <a:pt x="162" y="434"/>
                    <a:pt x="157" y="439"/>
                    <a:pt x="147" y="439"/>
                  </a:cubicBezTo>
                  <a:cubicBezTo>
                    <a:pt x="89" y="439"/>
                    <a:pt x="89" y="439"/>
                    <a:pt x="89" y="439"/>
                  </a:cubicBezTo>
                  <a:cubicBezTo>
                    <a:pt x="79" y="440"/>
                    <a:pt x="74" y="434"/>
                    <a:pt x="74" y="424"/>
                  </a:cubicBezTo>
                  <a:cubicBezTo>
                    <a:pt x="74" y="390"/>
                    <a:pt x="74" y="390"/>
                    <a:pt x="74" y="390"/>
                  </a:cubicBezTo>
                  <a:cubicBezTo>
                    <a:pt x="15" y="373"/>
                    <a:pt x="3" y="323"/>
                    <a:pt x="0" y="292"/>
                  </a:cubicBezTo>
                  <a:cubicBezTo>
                    <a:pt x="0" y="283"/>
                    <a:pt x="4" y="277"/>
                    <a:pt x="13" y="275"/>
                  </a:cubicBezTo>
                  <a:cubicBezTo>
                    <a:pt x="67" y="262"/>
                    <a:pt x="67" y="262"/>
                    <a:pt x="67" y="262"/>
                  </a:cubicBezTo>
                  <a:cubicBezTo>
                    <a:pt x="77" y="260"/>
                    <a:pt x="82" y="264"/>
                    <a:pt x="83" y="274"/>
                  </a:cubicBezTo>
                  <a:cubicBezTo>
                    <a:pt x="86" y="298"/>
                    <a:pt x="94" y="312"/>
                    <a:pt x="122" y="311"/>
                  </a:cubicBezTo>
                  <a:cubicBezTo>
                    <a:pt x="150" y="311"/>
                    <a:pt x="157" y="294"/>
                    <a:pt x="155" y="284"/>
                  </a:cubicBezTo>
                  <a:cubicBezTo>
                    <a:pt x="145" y="241"/>
                    <a:pt x="9" y="261"/>
                    <a:pt x="7" y="147"/>
                  </a:cubicBezTo>
                  <a:cubicBezTo>
                    <a:pt x="6" y="134"/>
                    <a:pt x="8" y="67"/>
                    <a:pt x="78" y="48"/>
                  </a:cubicBezTo>
                  <a:cubicBezTo>
                    <a:pt x="78" y="16"/>
                    <a:pt x="78" y="16"/>
                    <a:pt x="78" y="16"/>
                  </a:cubicBezTo>
                  <a:cubicBezTo>
                    <a:pt x="78" y="5"/>
                    <a:pt x="83" y="0"/>
                    <a:pt x="93" y="0"/>
                  </a:cubicBezTo>
                  <a:cubicBezTo>
                    <a:pt x="151" y="0"/>
                    <a:pt x="151" y="0"/>
                    <a:pt x="151" y="0"/>
                  </a:cubicBezTo>
                  <a:cubicBezTo>
                    <a:pt x="161" y="0"/>
                    <a:pt x="166" y="5"/>
                    <a:pt x="166" y="16"/>
                  </a:cubicBezTo>
                  <a:cubicBezTo>
                    <a:pt x="166" y="49"/>
                    <a:pt x="166" y="49"/>
                    <a:pt x="166" y="49"/>
                  </a:cubicBezTo>
                  <a:cubicBezTo>
                    <a:pt x="224" y="65"/>
                    <a:pt x="237" y="113"/>
                    <a:pt x="239" y="142"/>
                  </a:cubicBezTo>
                  <a:cubicBezTo>
                    <a:pt x="240" y="151"/>
                    <a:pt x="236" y="157"/>
                    <a:pt x="227" y="159"/>
                  </a:cubicBezTo>
                  <a:lnTo>
                    <a:pt x="173" y="17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93"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grpSp>
        <p:nvGrpSpPr>
          <p:cNvPr id="2" name="Group 1"/>
          <p:cNvGrpSpPr/>
          <p:nvPr/>
        </p:nvGrpSpPr>
        <p:grpSpPr>
          <a:xfrm>
            <a:off x="1002652" y="2302617"/>
            <a:ext cx="2045348" cy="1655227"/>
            <a:chOff x="1002652" y="1521507"/>
            <a:chExt cx="2045348" cy="1652330"/>
          </a:xfrm>
        </p:grpSpPr>
        <p:sp>
          <p:nvSpPr>
            <p:cNvPr id="94" name="TextBox 93"/>
            <p:cNvSpPr txBox="1"/>
            <p:nvPr/>
          </p:nvSpPr>
          <p:spPr>
            <a:xfrm>
              <a:off x="1116781" y="2977630"/>
              <a:ext cx="1803814" cy="196207"/>
            </a:xfrm>
            <a:prstGeom prst="rect">
              <a:avLst/>
            </a:prstGeom>
            <a:noFill/>
          </p:spPr>
          <p:txBody>
            <a:bodyPr wrap="square" rtlCol="0">
              <a:spAutoFit/>
            </a:bodyPr>
            <a:lstStyle/>
            <a:p>
              <a:pPr algn="ctr"/>
              <a:r>
                <a:rPr lang="en-US" sz="1100" b="1" dirty="0" smtClean="0">
                  <a:solidFill>
                    <a:schemeClr val="bg1"/>
                  </a:solidFill>
                </a:rPr>
                <a:t>Favorable Project</a:t>
              </a:r>
              <a:endParaRPr lang="en-US" sz="1100" baseline="30000" dirty="0">
                <a:solidFill>
                  <a:schemeClr val="bg1"/>
                </a:solidFill>
              </a:endParaRPr>
            </a:p>
          </p:txBody>
        </p:sp>
        <p:grpSp>
          <p:nvGrpSpPr>
            <p:cNvPr id="23" name="Group 22"/>
            <p:cNvGrpSpPr/>
            <p:nvPr/>
          </p:nvGrpSpPr>
          <p:grpSpPr>
            <a:xfrm>
              <a:off x="1002652" y="1521507"/>
              <a:ext cx="2045348" cy="1355043"/>
              <a:chOff x="762000" y="1457325"/>
              <a:chExt cx="1270000" cy="841375"/>
            </a:xfrm>
          </p:grpSpPr>
          <p:sp>
            <p:nvSpPr>
              <p:cNvPr id="16" name="Freeform 25"/>
              <p:cNvSpPr>
                <a:spLocks/>
              </p:cNvSpPr>
              <p:nvPr/>
            </p:nvSpPr>
            <p:spPr bwMode="auto">
              <a:xfrm>
                <a:off x="1804988" y="1692275"/>
                <a:ext cx="227012" cy="593725"/>
              </a:xfrm>
              <a:custGeom>
                <a:avLst/>
                <a:gdLst>
                  <a:gd name="T0" fmla="*/ 17 w 73"/>
                  <a:gd name="T1" fmla="*/ 0 h 191"/>
                  <a:gd name="T2" fmla="*/ 0 w 73"/>
                  <a:gd name="T3" fmla="*/ 43 h 191"/>
                  <a:gd name="T4" fmla="*/ 33 w 73"/>
                  <a:gd name="T5" fmla="*/ 150 h 191"/>
                  <a:gd name="T6" fmla="*/ 32 w 73"/>
                  <a:gd name="T7" fmla="*/ 169 h 191"/>
                  <a:gd name="T8" fmla="*/ 50 w 73"/>
                  <a:gd name="T9" fmla="*/ 191 h 191"/>
                  <a:gd name="T10" fmla="*/ 52 w 73"/>
                  <a:gd name="T11" fmla="*/ 191 h 191"/>
                  <a:gd name="T12" fmla="*/ 72 w 73"/>
                  <a:gd name="T13" fmla="*/ 173 h 191"/>
                  <a:gd name="T14" fmla="*/ 73 w 73"/>
                  <a:gd name="T15" fmla="*/ 150 h 191"/>
                  <a:gd name="T16" fmla="*/ 17 w 73"/>
                  <a:gd name="T1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91">
                    <a:moveTo>
                      <a:pt x="17" y="0"/>
                    </a:moveTo>
                    <a:cubicBezTo>
                      <a:pt x="12" y="15"/>
                      <a:pt x="6" y="30"/>
                      <a:pt x="0" y="43"/>
                    </a:cubicBezTo>
                    <a:cubicBezTo>
                      <a:pt x="21" y="73"/>
                      <a:pt x="33" y="110"/>
                      <a:pt x="33" y="150"/>
                    </a:cubicBezTo>
                    <a:cubicBezTo>
                      <a:pt x="33" y="156"/>
                      <a:pt x="32" y="163"/>
                      <a:pt x="32" y="169"/>
                    </a:cubicBezTo>
                    <a:cubicBezTo>
                      <a:pt x="31" y="180"/>
                      <a:pt x="39" y="190"/>
                      <a:pt x="50" y="191"/>
                    </a:cubicBezTo>
                    <a:cubicBezTo>
                      <a:pt x="51" y="191"/>
                      <a:pt x="51" y="191"/>
                      <a:pt x="52" y="191"/>
                    </a:cubicBezTo>
                    <a:cubicBezTo>
                      <a:pt x="62" y="191"/>
                      <a:pt x="71" y="183"/>
                      <a:pt x="72" y="173"/>
                    </a:cubicBezTo>
                    <a:cubicBezTo>
                      <a:pt x="72" y="165"/>
                      <a:pt x="73" y="158"/>
                      <a:pt x="73" y="150"/>
                    </a:cubicBezTo>
                    <a:cubicBezTo>
                      <a:pt x="73" y="91"/>
                      <a:pt x="52" y="38"/>
                      <a:pt x="17"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29"/>
              <p:cNvSpPr>
                <a:spLocks/>
              </p:cNvSpPr>
              <p:nvPr/>
            </p:nvSpPr>
            <p:spPr bwMode="auto">
              <a:xfrm>
                <a:off x="1238873" y="1457325"/>
                <a:ext cx="571500" cy="841375"/>
              </a:xfrm>
              <a:custGeom>
                <a:avLst/>
                <a:gdLst>
                  <a:gd name="T0" fmla="*/ 13 w 184"/>
                  <a:gd name="T1" fmla="*/ 206 h 271"/>
                  <a:gd name="T2" fmla="*/ 28 w 184"/>
                  <a:gd name="T3" fmla="*/ 260 h 271"/>
                  <a:gd name="T4" fmla="*/ 83 w 184"/>
                  <a:gd name="T5" fmla="*/ 246 h 271"/>
                  <a:gd name="T6" fmla="*/ 176 w 184"/>
                  <a:gd name="T7" fmla="*/ 4 h 271"/>
                  <a:gd name="T8" fmla="*/ 13 w 184"/>
                  <a:gd name="T9" fmla="*/ 206 h 271"/>
                </a:gdLst>
                <a:ahLst/>
                <a:cxnLst>
                  <a:cxn ang="0">
                    <a:pos x="T0" y="T1"/>
                  </a:cxn>
                  <a:cxn ang="0">
                    <a:pos x="T2" y="T3"/>
                  </a:cxn>
                  <a:cxn ang="0">
                    <a:pos x="T4" y="T5"/>
                  </a:cxn>
                  <a:cxn ang="0">
                    <a:pos x="T6" y="T7"/>
                  </a:cxn>
                  <a:cxn ang="0">
                    <a:pos x="T8" y="T9"/>
                  </a:cxn>
                </a:cxnLst>
                <a:rect l="0" t="0" r="r" b="b"/>
                <a:pathLst>
                  <a:path w="184" h="271">
                    <a:moveTo>
                      <a:pt x="13" y="206"/>
                    </a:moveTo>
                    <a:cubicBezTo>
                      <a:pt x="0" y="230"/>
                      <a:pt x="9" y="249"/>
                      <a:pt x="28" y="260"/>
                    </a:cubicBezTo>
                    <a:cubicBezTo>
                      <a:pt x="47" y="271"/>
                      <a:pt x="69" y="270"/>
                      <a:pt x="83" y="246"/>
                    </a:cubicBezTo>
                    <a:cubicBezTo>
                      <a:pt x="96" y="222"/>
                      <a:pt x="184" y="8"/>
                      <a:pt x="176" y="4"/>
                    </a:cubicBezTo>
                    <a:cubicBezTo>
                      <a:pt x="168" y="0"/>
                      <a:pt x="27" y="182"/>
                      <a:pt x="13" y="20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33"/>
              <p:cNvSpPr>
                <a:spLocks/>
              </p:cNvSpPr>
              <p:nvPr/>
            </p:nvSpPr>
            <p:spPr bwMode="auto">
              <a:xfrm>
                <a:off x="762000" y="1492250"/>
                <a:ext cx="787400" cy="793750"/>
              </a:xfrm>
              <a:custGeom>
                <a:avLst/>
                <a:gdLst>
                  <a:gd name="T0" fmla="*/ 200 w 254"/>
                  <a:gd name="T1" fmla="*/ 40 h 256"/>
                  <a:gd name="T2" fmla="*/ 225 w 254"/>
                  <a:gd name="T3" fmla="*/ 42 h 256"/>
                  <a:gd name="T4" fmla="*/ 254 w 254"/>
                  <a:gd name="T5" fmla="*/ 7 h 256"/>
                  <a:gd name="T6" fmla="*/ 200 w 254"/>
                  <a:gd name="T7" fmla="*/ 0 h 256"/>
                  <a:gd name="T8" fmla="*/ 0 w 254"/>
                  <a:gd name="T9" fmla="*/ 215 h 256"/>
                  <a:gd name="T10" fmla="*/ 1 w 254"/>
                  <a:gd name="T11" fmla="*/ 237 h 256"/>
                  <a:gd name="T12" fmla="*/ 22 w 254"/>
                  <a:gd name="T13" fmla="*/ 255 h 256"/>
                  <a:gd name="T14" fmla="*/ 41 w 254"/>
                  <a:gd name="T15" fmla="*/ 234 h 256"/>
                  <a:gd name="T16" fmla="*/ 40 w 254"/>
                  <a:gd name="T17" fmla="*/ 215 h 256"/>
                  <a:gd name="T18" fmla="*/ 200 w 254"/>
                  <a:gd name="T19" fmla="*/ 4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4" h="256">
                    <a:moveTo>
                      <a:pt x="200" y="40"/>
                    </a:moveTo>
                    <a:cubicBezTo>
                      <a:pt x="209" y="40"/>
                      <a:pt x="217" y="41"/>
                      <a:pt x="225" y="42"/>
                    </a:cubicBezTo>
                    <a:cubicBezTo>
                      <a:pt x="234" y="31"/>
                      <a:pt x="244" y="19"/>
                      <a:pt x="254" y="7"/>
                    </a:cubicBezTo>
                    <a:cubicBezTo>
                      <a:pt x="236" y="2"/>
                      <a:pt x="218" y="0"/>
                      <a:pt x="200" y="0"/>
                    </a:cubicBezTo>
                    <a:cubicBezTo>
                      <a:pt x="88" y="0"/>
                      <a:pt x="0" y="94"/>
                      <a:pt x="0" y="215"/>
                    </a:cubicBezTo>
                    <a:cubicBezTo>
                      <a:pt x="0" y="222"/>
                      <a:pt x="0" y="230"/>
                      <a:pt x="1" y="237"/>
                    </a:cubicBezTo>
                    <a:cubicBezTo>
                      <a:pt x="2" y="248"/>
                      <a:pt x="12" y="256"/>
                      <a:pt x="22" y="255"/>
                    </a:cubicBezTo>
                    <a:cubicBezTo>
                      <a:pt x="33" y="254"/>
                      <a:pt x="42" y="245"/>
                      <a:pt x="41" y="234"/>
                    </a:cubicBezTo>
                    <a:cubicBezTo>
                      <a:pt x="40" y="228"/>
                      <a:pt x="40" y="221"/>
                      <a:pt x="40" y="215"/>
                    </a:cubicBezTo>
                    <a:cubicBezTo>
                      <a:pt x="40" y="117"/>
                      <a:pt x="110" y="40"/>
                      <a:pt x="200" y="4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4156968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barn(inVertical)">
                                      <p:cBhvr>
                                        <p:cTn id="7" dur="1000"/>
                                        <p:tgtEl>
                                          <p:spTgt spid="4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fade">
                                      <p:cBhvr>
                                        <p:cTn id="11" dur="500"/>
                                        <p:tgtEl>
                                          <p:spTgt spid="4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2">
                                            <p:txEl>
                                              <p:pRg st="0" end="0"/>
                                            </p:txEl>
                                          </p:spTgt>
                                        </p:tgtEl>
                                        <p:attrNameLst>
                                          <p:attrName>style.visibility</p:attrName>
                                        </p:attrNameLst>
                                      </p:cBhvr>
                                      <p:to>
                                        <p:strVal val="visible"/>
                                      </p:to>
                                    </p:set>
                                    <p:animEffect transition="in" filter="fade">
                                      <p:cBhvr>
                                        <p:cTn id="14" dur="500"/>
                                        <p:tgtEl>
                                          <p:spTgt spid="42">
                                            <p:txEl>
                                              <p:pRg st="0" end="0"/>
                                            </p:txEl>
                                          </p:spTgt>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animEffect transition="in" filter="fade">
                                      <p:cBhvr>
                                        <p:cTn id="20" dur="500"/>
                                        <p:tgtEl>
                                          <p:spTgt spid="2"/>
                                        </p:tgtEl>
                                      </p:cBhvr>
                                    </p:animEffect>
                                  </p:childTnLst>
                                </p:cTn>
                              </p:par>
                            </p:childTnLst>
                          </p:cTn>
                        </p:par>
                        <p:par>
                          <p:cTn id="21" fill="hold">
                            <p:stCondLst>
                              <p:cond delay="2000"/>
                            </p:stCondLst>
                            <p:childTnLst>
                              <p:par>
                                <p:cTn id="22" presetID="21" presetClass="entr" presetSubtype="1"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wheel(1)">
                                      <p:cBhvr>
                                        <p:cTn id="24" dur="1000"/>
                                        <p:tgtEl>
                                          <p:spTgt spid="3"/>
                                        </p:tgtEl>
                                      </p:cBhvr>
                                    </p:animEffect>
                                  </p:childTnLst>
                                </p:cTn>
                              </p:par>
                            </p:childTnLst>
                          </p:cTn>
                        </p:par>
                        <p:par>
                          <p:cTn id="25" fill="hold">
                            <p:stCondLst>
                              <p:cond delay="3000"/>
                            </p:stCondLst>
                            <p:childTnLst>
                              <p:par>
                                <p:cTn id="26" presetID="16" presetClass="entr" presetSubtype="21" fill="hold" nodeType="afterEffect">
                                  <p:stCondLst>
                                    <p:cond delay="0"/>
                                  </p:stCondLst>
                                  <p:childTnLst>
                                    <p:set>
                                      <p:cBhvr>
                                        <p:cTn id="27" dur="1" fill="hold">
                                          <p:stCondLst>
                                            <p:cond delay="0"/>
                                          </p:stCondLst>
                                        </p:cTn>
                                        <p:tgtEl>
                                          <p:spTgt spid="48"/>
                                        </p:tgtEl>
                                        <p:attrNameLst>
                                          <p:attrName>style.visibility</p:attrName>
                                        </p:attrNameLst>
                                      </p:cBhvr>
                                      <p:to>
                                        <p:strVal val="visible"/>
                                      </p:to>
                                    </p:set>
                                    <p:animEffect transition="in" filter="barn(inVertical)">
                                      <p:cBhvr>
                                        <p:cTn id="28" dur="500"/>
                                        <p:tgtEl>
                                          <p:spTgt spid="48"/>
                                        </p:tgtEl>
                                      </p:cBhvr>
                                    </p:animEffect>
                                  </p:childTnLst>
                                </p:cTn>
                              </p:par>
                            </p:childTnLst>
                          </p:cTn>
                        </p:par>
                        <p:par>
                          <p:cTn id="29" fill="hold">
                            <p:stCondLst>
                              <p:cond delay="3500"/>
                            </p:stCondLst>
                            <p:childTnLst>
                              <p:par>
                                <p:cTn id="30" presetID="10" presetClass="entr" presetSubtype="0" fill="hold" grpId="0" nodeType="after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500"/>
                                        <p:tgtEl>
                                          <p:spTgt spid="40"/>
                                        </p:tgtEl>
                                      </p:cBhvr>
                                    </p:animEffect>
                                  </p:childTnLst>
                                </p:cTn>
                              </p:par>
                            </p:childTnLst>
                          </p:cTn>
                        </p:par>
                        <p:par>
                          <p:cTn id="33" fill="hold">
                            <p:stCondLst>
                              <p:cond delay="4000"/>
                            </p:stCondLst>
                            <p:childTnLst>
                              <p:par>
                                <p:cTn id="34" presetID="10" presetClass="entr" presetSubtype="0" fill="hold" grpId="0" nodeType="after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childTnLst>
                          </p:cTn>
                        </p:par>
                        <p:par>
                          <p:cTn id="37" fill="hold">
                            <p:stCondLst>
                              <p:cond delay="4500"/>
                            </p:stCondLst>
                            <p:childTnLst>
                              <p:par>
                                <p:cTn id="38" presetID="21" presetClass="entr" presetSubtype="1" fill="hold" nodeType="after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wheel(1)">
                                      <p:cBhvr>
                                        <p:cTn id="40" dur="1000"/>
                                        <p:tgtEl>
                                          <p:spTgt spid="5"/>
                                        </p:tgtEl>
                                      </p:cBhvr>
                                    </p:animEffect>
                                  </p:childTnLst>
                                </p:cTn>
                              </p:par>
                            </p:childTnLst>
                          </p:cTn>
                        </p:par>
                        <p:par>
                          <p:cTn id="41" fill="hold">
                            <p:stCondLst>
                              <p:cond delay="5500"/>
                            </p:stCondLst>
                            <p:childTnLst>
                              <p:par>
                                <p:cTn id="42" presetID="16" presetClass="entr" presetSubtype="21" fill="hold" nodeType="afterEffect">
                                  <p:stCondLst>
                                    <p:cond delay="0"/>
                                  </p:stCondLst>
                                  <p:childTnLst>
                                    <p:set>
                                      <p:cBhvr>
                                        <p:cTn id="43" dur="1" fill="hold">
                                          <p:stCondLst>
                                            <p:cond delay="0"/>
                                          </p:stCondLst>
                                        </p:cTn>
                                        <p:tgtEl>
                                          <p:spTgt spid="32"/>
                                        </p:tgtEl>
                                        <p:attrNameLst>
                                          <p:attrName>style.visibility</p:attrName>
                                        </p:attrNameLst>
                                      </p:cBhvr>
                                      <p:to>
                                        <p:strVal val="visible"/>
                                      </p:to>
                                    </p:set>
                                    <p:animEffect transition="in" filter="barn(inVertical)">
                                      <p:cBhvr>
                                        <p:cTn id="44" dur="500"/>
                                        <p:tgtEl>
                                          <p:spTgt spid="32"/>
                                        </p:tgtEl>
                                      </p:cBhvr>
                                    </p:animEffect>
                                  </p:childTnLst>
                                </p:cTn>
                              </p:par>
                            </p:childTnLst>
                          </p:cTn>
                        </p:par>
                        <p:par>
                          <p:cTn id="45" fill="hold">
                            <p:stCondLst>
                              <p:cond delay="6000"/>
                            </p:stCondLst>
                            <p:childTnLst>
                              <p:par>
                                <p:cTn id="46" presetID="10" presetClass="entr" presetSubtype="0" fill="hold" grpId="0" nodeType="afterEffect">
                                  <p:stCondLst>
                                    <p:cond delay="0"/>
                                  </p:stCondLst>
                                  <p:childTnLst>
                                    <p:set>
                                      <p:cBhvr>
                                        <p:cTn id="47" dur="1" fill="hold">
                                          <p:stCondLst>
                                            <p:cond delay="0"/>
                                          </p:stCondLst>
                                        </p:cTn>
                                        <p:tgtEl>
                                          <p:spTgt spid="39"/>
                                        </p:tgtEl>
                                        <p:attrNameLst>
                                          <p:attrName>style.visibility</p:attrName>
                                        </p:attrNameLst>
                                      </p:cBhvr>
                                      <p:to>
                                        <p:strVal val="visible"/>
                                      </p:to>
                                    </p:set>
                                    <p:animEffect transition="in" filter="fade">
                                      <p:cBhvr>
                                        <p:cTn id="48" dur="500"/>
                                        <p:tgtEl>
                                          <p:spTgt spid="39"/>
                                        </p:tgtEl>
                                      </p:cBhvr>
                                    </p:animEffect>
                                  </p:childTnLst>
                                </p:cTn>
                              </p:par>
                            </p:childTnLst>
                          </p:cTn>
                        </p:par>
                        <p:par>
                          <p:cTn id="49" fill="hold">
                            <p:stCondLst>
                              <p:cond delay="6500"/>
                            </p:stCondLst>
                            <p:childTnLst>
                              <p:par>
                                <p:cTn id="50" presetID="10" presetClass="entr" presetSubtype="0" fill="hold" grpId="0" nodeType="afterEffect">
                                  <p:stCondLst>
                                    <p:cond delay="0"/>
                                  </p:stCondLst>
                                  <p:childTnLst>
                                    <p:set>
                                      <p:cBhvr>
                                        <p:cTn id="51" dur="1" fill="hold">
                                          <p:stCondLst>
                                            <p:cond delay="0"/>
                                          </p:stCondLst>
                                        </p:cTn>
                                        <p:tgtEl>
                                          <p:spTgt spid="38"/>
                                        </p:tgtEl>
                                        <p:attrNameLst>
                                          <p:attrName>style.visibility</p:attrName>
                                        </p:attrNameLst>
                                      </p:cBhvr>
                                      <p:to>
                                        <p:strVal val="visible"/>
                                      </p:to>
                                    </p:set>
                                    <p:animEffect transition="in" filter="fade">
                                      <p:cBhvr>
                                        <p:cTn id="52" dur="500"/>
                                        <p:tgtEl>
                                          <p:spTgt spid="38"/>
                                        </p:tgtEl>
                                      </p:cBhvr>
                                    </p:animEffect>
                                  </p:childTnLst>
                                </p:cTn>
                              </p:par>
                            </p:childTnLst>
                          </p:cTn>
                        </p:par>
                        <p:par>
                          <p:cTn id="53" fill="hold">
                            <p:stCondLst>
                              <p:cond delay="7000"/>
                            </p:stCondLst>
                            <p:childTnLst>
                              <p:par>
                                <p:cTn id="54" presetID="10" presetClass="entr" presetSubtype="0" fill="hold" grpId="0" nodeType="afterEffect">
                                  <p:stCondLst>
                                    <p:cond delay="0"/>
                                  </p:stCondLst>
                                  <p:childTnLst>
                                    <p:set>
                                      <p:cBhvr>
                                        <p:cTn id="55" dur="1" fill="hold">
                                          <p:stCondLst>
                                            <p:cond delay="0"/>
                                          </p:stCondLst>
                                        </p:cTn>
                                        <p:tgtEl>
                                          <p:spTgt spid="93"/>
                                        </p:tgtEl>
                                        <p:attrNameLst>
                                          <p:attrName>style.visibility</p:attrName>
                                        </p:attrNameLst>
                                      </p:cBhvr>
                                      <p:to>
                                        <p:strVal val="visible"/>
                                      </p:to>
                                    </p:set>
                                    <p:animEffect transition="in" filter="fade">
                                      <p:cBhvr>
                                        <p:cTn id="56"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build="p"/>
      <p:bldP spid="43" grpId="0" animBg="1"/>
      <p:bldP spid="37" grpId="0"/>
      <p:bldP spid="38" grpId="0"/>
      <p:bldP spid="39" grpId="0"/>
      <p:bldP spid="40" grpId="0"/>
      <p:bldP spid="9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ardrop 26"/>
          <p:cNvSpPr/>
          <p:nvPr/>
        </p:nvSpPr>
        <p:spPr>
          <a:xfrm>
            <a:off x="3810000" y="0"/>
            <a:ext cx="5334000" cy="5343351"/>
          </a:xfrm>
          <a:prstGeom prst="teardrop">
            <a:avLst/>
          </a:prstGeom>
          <a:solidFill>
            <a:schemeClr val="tx2">
              <a:alpha val="5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 name="Teardrop 4"/>
          <p:cNvSpPr/>
          <p:nvPr/>
        </p:nvSpPr>
        <p:spPr>
          <a:xfrm>
            <a:off x="4953000" y="1043270"/>
            <a:ext cx="3200400" cy="3206011"/>
          </a:xfrm>
          <a:prstGeom prst="teardrop">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 name="Title 1"/>
          <p:cNvSpPr txBox="1">
            <a:spLocks/>
          </p:cNvSpPr>
          <p:nvPr/>
        </p:nvSpPr>
        <p:spPr>
          <a:xfrm>
            <a:off x="5410201" y="2202362"/>
            <a:ext cx="2425835" cy="948072"/>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2000" dirty="0">
                <a:solidFill>
                  <a:schemeClr val="bg1"/>
                </a:solidFill>
              </a:rPr>
              <a:t>We are small stars doing big things in this universe</a:t>
            </a:r>
            <a:r>
              <a:rPr lang="en-US" sz="2000" dirty="0" smtClean="0">
                <a:solidFill>
                  <a:schemeClr val="bg1"/>
                </a:solidFill>
              </a:rPr>
              <a:t>.</a:t>
            </a:r>
            <a:br>
              <a:rPr lang="en-US" sz="2000" dirty="0" smtClean="0">
                <a:solidFill>
                  <a:schemeClr val="bg1"/>
                </a:solidFill>
              </a:rPr>
            </a:br>
            <a:r>
              <a:rPr lang="en-US" sz="1600" dirty="0" smtClean="0">
                <a:solidFill>
                  <a:schemeClr val="accent1">
                    <a:lumMod val="60000"/>
                    <a:lumOff val="40000"/>
                  </a:schemeClr>
                </a:solidFill>
                <a:latin typeface="Source Sans Pro Light" pitchFamily="34" charset="0"/>
              </a:rPr>
              <a:t>Meet our team</a:t>
            </a:r>
            <a:endParaRPr lang="en-US" sz="1600" dirty="0">
              <a:solidFill>
                <a:schemeClr val="accent1">
                  <a:lumMod val="60000"/>
                  <a:lumOff val="40000"/>
                </a:schemeClr>
              </a:solidFill>
              <a:latin typeface="Source Sans Pro Light" pitchFamily="34" charset="0"/>
            </a:endParaRPr>
          </a:p>
        </p:txBody>
      </p:sp>
    </p:spTree>
    <p:extLst>
      <p:ext uri="{BB962C8B-B14F-4D97-AF65-F5344CB8AC3E}">
        <p14:creationId xmlns:p14="http://schemas.microsoft.com/office/powerpoint/2010/main" val="3821311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5" grpId="0" animBg="1"/>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2209800"/>
            <a:ext cx="9144000" cy="2209800"/>
            <a:chOff x="0" y="1657350"/>
            <a:chExt cx="9144000" cy="1657350"/>
          </a:xfrm>
        </p:grpSpPr>
        <p:sp>
          <p:nvSpPr>
            <p:cNvPr id="86" name="Rectangle 85"/>
            <p:cNvSpPr/>
            <p:nvPr/>
          </p:nvSpPr>
          <p:spPr>
            <a:xfrm>
              <a:off x="0" y="1657350"/>
              <a:ext cx="4572000" cy="16573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83"/>
            <p:cNvSpPr/>
            <p:nvPr/>
          </p:nvSpPr>
          <p:spPr>
            <a:xfrm>
              <a:off x="4572000" y="1657350"/>
              <a:ext cx="4572000" cy="16573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Isosceles Triangle 97"/>
            <p:cNvSpPr/>
            <p:nvPr/>
          </p:nvSpPr>
          <p:spPr>
            <a:xfrm rot="16200000" flipH="1">
              <a:off x="4313056" y="2368330"/>
              <a:ext cx="327208" cy="211927"/>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09</a:t>
              </a:r>
              <a:endParaRPr lang="en-US" sz="900" b="1" dirty="0">
                <a:solidFill>
                  <a:schemeClr val="bg1"/>
                </a:solidFill>
              </a:endParaRPr>
            </a:p>
          </p:txBody>
        </p:sp>
      </p:grpSp>
      <p:grpSp>
        <p:nvGrpSpPr>
          <p:cNvPr id="88" name="Group 87"/>
          <p:cNvGrpSpPr/>
          <p:nvPr/>
        </p:nvGrpSpPr>
        <p:grpSpPr>
          <a:xfrm>
            <a:off x="652180" y="2616199"/>
            <a:ext cx="2249972" cy="441798"/>
            <a:chOff x="6237012" y="559301"/>
            <a:chExt cx="1859481" cy="331349"/>
          </a:xfrm>
        </p:grpSpPr>
        <p:sp>
          <p:nvSpPr>
            <p:cNvPr id="89" name="Rounded Rectangle 88"/>
            <p:cNvSpPr/>
            <p:nvPr/>
          </p:nvSpPr>
          <p:spPr>
            <a:xfrm>
              <a:off x="6324600" y="801028"/>
              <a:ext cx="1386050" cy="28493"/>
            </a:xfrm>
            <a:prstGeom prst="roundRect">
              <a:avLst/>
            </a:prstGeom>
            <a:solidFill>
              <a:srgbClr val="F9F9F9"/>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0" name="Rounded Rectangle 89"/>
            <p:cNvSpPr/>
            <p:nvPr/>
          </p:nvSpPr>
          <p:spPr>
            <a:xfrm>
              <a:off x="6324600" y="770563"/>
              <a:ext cx="1122386" cy="89423"/>
            </a:xfrm>
            <a:prstGeom prst="round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1" name="Content Placeholder 2"/>
            <p:cNvSpPr txBox="1">
              <a:spLocks/>
            </p:cNvSpPr>
            <p:nvPr/>
          </p:nvSpPr>
          <p:spPr>
            <a:xfrm>
              <a:off x="6237012" y="559301"/>
              <a:ext cx="759740" cy="300083"/>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Adobe Muse</a:t>
              </a:r>
              <a:endParaRPr lang="en-US" sz="1000" b="1" dirty="0">
                <a:solidFill>
                  <a:schemeClr val="bg1"/>
                </a:solidFill>
              </a:endParaRPr>
            </a:p>
          </p:txBody>
        </p:sp>
        <p:sp>
          <p:nvSpPr>
            <p:cNvPr id="92" name="TextBox 91"/>
            <p:cNvSpPr txBox="1"/>
            <p:nvPr/>
          </p:nvSpPr>
          <p:spPr>
            <a:xfrm>
              <a:off x="7687406" y="705984"/>
              <a:ext cx="409087" cy="184666"/>
            </a:xfrm>
            <a:prstGeom prst="rect">
              <a:avLst/>
            </a:prstGeom>
            <a:noFill/>
          </p:spPr>
          <p:txBody>
            <a:bodyPr wrap="none" rtlCol="0">
              <a:spAutoFit/>
            </a:bodyPr>
            <a:lstStyle/>
            <a:p>
              <a:pPr algn="ctr"/>
              <a:r>
                <a:rPr lang="en-US" sz="1000" b="1" dirty="0" smtClean="0">
                  <a:solidFill>
                    <a:schemeClr val="bg1"/>
                  </a:solidFill>
                </a:rPr>
                <a:t>80%</a:t>
              </a:r>
              <a:endParaRPr lang="en-US" sz="1000" b="1" dirty="0">
                <a:solidFill>
                  <a:schemeClr val="bg1"/>
                </a:solidFill>
              </a:endParaRPr>
            </a:p>
          </p:txBody>
        </p:sp>
      </p:grpSp>
      <p:grpSp>
        <p:nvGrpSpPr>
          <p:cNvPr id="93" name="Group 92"/>
          <p:cNvGrpSpPr/>
          <p:nvPr/>
        </p:nvGrpSpPr>
        <p:grpSpPr>
          <a:xfrm>
            <a:off x="638535" y="3064264"/>
            <a:ext cx="2300899" cy="441798"/>
            <a:chOff x="6227786" y="559301"/>
            <a:chExt cx="1901569" cy="331349"/>
          </a:xfrm>
        </p:grpSpPr>
        <p:sp>
          <p:nvSpPr>
            <p:cNvPr id="94" name="Rounded Rectangle 93"/>
            <p:cNvSpPr/>
            <p:nvPr/>
          </p:nvSpPr>
          <p:spPr>
            <a:xfrm>
              <a:off x="6324600" y="801028"/>
              <a:ext cx="1386050" cy="28493"/>
            </a:xfrm>
            <a:prstGeom prst="roundRect">
              <a:avLst/>
            </a:prstGeom>
            <a:pattFill prst="pct5">
              <a:fgClr>
                <a:srgbClr val="F9F9F9"/>
              </a:fgClr>
              <a:bgClr>
                <a:schemeClr val="bg1"/>
              </a:bgClr>
            </a:patt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5" name="Rounded Rectangle 94"/>
            <p:cNvSpPr/>
            <p:nvPr/>
          </p:nvSpPr>
          <p:spPr>
            <a:xfrm>
              <a:off x="6324600" y="770563"/>
              <a:ext cx="1386050" cy="89423"/>
            </a:xfrm>
            <a:prstGeom prst="round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6" name="Content Placeholder 2"/>
            <p:cNvSpPr txBox="1">
              <a:spLocks/>
            </p:cNvSpPr>
            <p:nvPr/>
          </p:nvSpPr>
          <p:spPr>
            <a:xfrm>
              <a:off x="6227786" y="559301"/>
              <a:ext cx="1011214" cy="184666"/>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HTML / CSS</a:t>
              </a:r>
              <a:endParaRPr lang="en-US" sz="1000" b="1" dirty="0">
                <a:solidFill>
                  <a:schemeClr val="bg1"/>
                </a:solidFill>
              </a:endParaRPr>
            </a:p>
          </p:txBody>
        </p:sp>
        <p:sp>
          <p:nvSpPr>
            <p:cNvPr id="97" name="TextBox 96"/>
            <p:cNvSpPr txBox="1"/>
            <p:nvPr/>
          </p:nvSpPr>
          <p:spPr>
            <a:xfrm>
              <a:off x="7654545" y="705984"/>
              <a:ext cx="474810" cy="184666"/>
            </a:xfrm>
            <a:prstGeom prst="rect">
              <a:avLst/>
            </a:prstGeom>
            <a:noFill/>
          </p:spPr>
          <p:txBody>
            <a:bodyPr wrap="none" rtlCol="0">
              <a:spAutoFit/>
            </a:bodyPr>
            <a:lstStyle/>
            <a:p>
              <a:pPr algn="ctr"/>
              <a:r>
                <a:rPr lang="en-US" sz="1000" b="1" dirty="0" smtClean="0">
                  <a:solidFill>
                    <a:schemeClr val="bg1"/>
                  </a:solidFill>
                </a:rPr>
                <a:t>100%</a:t>
              </a:r>
              <a:endParaRPr lang="en-US" sz="1000" b="1" dirty="0">
                <a:solidFill>
                  <a:schemeClr val="bg1"/>
                </a:solidFill>
              </a:endParaRPr>
            </a:p>
          </p:txBody>
        </p:sp>
      </p:grpSp>
      <p:sp>
        <p:nvSpPr>
          <p:cNvPr id="87" name="Content Placeholder 2"/>
          <p:cNvSpPr txBox="1">
            <a:spLocks/>
          </p:cNvSpPr>
          <p:nvPr/>
        </p:nvSpPr>
        <p:spPr>
          <a:xfrm>
            <a:off x="5026914" y="2692401"/>
            <a:ext cx="3431286" cy="130157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000" b="1" dirty="0" smtClean="0">
                <a:solidFill>
                  <a:schemeClr val="bg1"/>
                </a:solidFill>
              </a:rPr>
              <a:t>Trinidad Cabanas</a:t>
            </a:r>
          </a:p>
          <a:p>
            <a:pPr marL="0" indent="0">
              <a:lnSpc>
                <a:spcPct val="150000"/>
              </a:lnSpc>
              <a:buNone/>
            </a:pPr>
            <a:r>
              <a:rPr lang="en-US" sz="1000" dirty="0">
                <a:solidFill>
                  <a:schemeClr val="bg1"/>
                </a:solidFill>
              </a:rPr>
              <a:t>Lorem ipsum dolor sit amet, consectetur adipiscing elit. Fusce suscipit neque non libero aliquam, ut facilisis lacus pretium. Sed imperdiet tincidunt velit laoreet facilisis. Praesent tempus ipsum suscipit, dictum </a:t>
            </a:r>
            <a:r>
              <a:rPr lang="en-US" sz="1000" dirty="0" smtClean="0">
                <a:solidFill>
                  <a:schemeClr val="bg1"/>
                </a:solidFill>
              </a:rPr>
              <a:t>nulla.</a:t>
            </a:r>
            <a:endParaRPr lang="en-US" sz="1000" dirty="0">
              <a:solidFill>
                <a:schemeClr val="bg1"/>
              </a:solidFill>
            </a:endParaRPr>
          </a:p>
        </p:txBody>
      </p:sp>
      <p:sp>
        <p:nvSpPr>
          <p:cNvPr id="114"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smtClean="0"/>
              <a:t>Lorem </a:t>
            </a:r>
            <a:r>
              <a:rPr lang="en-US" sz="1050" dirty="0"/>
              <a:t>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a:t>
            </a:r>
            <a:r>
              <a:rPr lang="en-US" sz="1050" dirty="0" smtClean="0"/>
              <a:t>Fusce porttitor venenatis ipsum at ullamcorper. Suspendisse sodales leo vehicula libero pharetra, ac porttitor metus mollis.</a:t>
            </a:r>
            <a:endParaRPr lang="en-US" sz="1050" dirty="0"/>
          </a:p>
        </p:txBody>
      </p:sp>
      <p:grpSp>
        <p:nvGrpSpPr>
          <p:cNvPr id="36" name="Group 35"/>
          <p:cNvGrpSpPr/>
          <p:nvPr/>
        </p:nvGrpSpPr>
        <p:grpSpPr>
          <a:xfrm>
            <a:off x="641985" y="3512401"/>
            <a:ext cx="2261136" cy="441798"/>
            <a:chOff x="6227786" y="559301"/>
            <a:chExt cx="1868707" cy="331349"/>
          </a:xfrm>
        </p:grpSpPr>
        <p:sp>
          <p:nvSpPr>
            <p:cNvPr id="37" name="Rounded Rectangle 36"/>
            <p:cNvSpPr/>
            <p:nvPr/>
          </p:nvSpPr>
          <p:spPr>
            <a:xfrm>
              <a:off x="6324600" y="801028"/>
              <a:ext cx="1386050" cy="28493"/>
            </a:xfrm>
            <a:prstGeom prst="roundRect">
              <a:avLst/>
            </a:prstGeom>
            <a:pattFill prst="pct5">
              <a:fgClr>
                <a:srgbClr val="F9F9F9"/>
              </a:fgClr>
              <a:bgClr>
                <a:schemeClr val="bg1"/>
              </a:bgClr>
            </a:patt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38" name="Rounded Rectangle 37"/>
            <p:cNvSpPr/>
            <p:nvPr/>
          </p:nvSpPr>
          <p:spPr>
            <a:xfrm>
              <a:off x="6324600" y="770563"/>
              <a:ext cx="1198586" cy="89423"/>
            </a:xfrm>
            <a:prstGeom prst="round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39" name="Content Placeholder 2"/>
            <p:cNvSpPr txBox="1">
              <a:spLocks/>
            </p:cNvSpPr>
            <p:nvPr/>
          </p:nvSpPr>
          <p:spPr>
            <a:xfrm>
              <a:off x="6227786" y="559301"/>
              <a:ext cx="1011214" cy="300083"/>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Adobe After Effects</a:t>
              </a:r>
              <a:endParaRPr lang="en-US" sz="1000" b="1" dirty="0">
                <a:solidFill>
                  <a:schemeClr val="bg1"/>
                </a:solidFill>
              </a:endParaRPr>
            </a:p>
          </p:txBody>
        </p:sp>
        <p:sp>
          <p:nvSpPr>
            <p:cNvPr id="40" name="TextBox 39"/>
            <p:cNvSpPr txBox="1"/>
            <p:nvPr/>
          </p:nvSpPr>
          <p:spPr>
            <a:xfrm>
              <a:off x="7687406" y="705984"/>
              <a:ext cx="409087" cy="184666"/>
            </a:xfrm>
            <a:prstGeom prst="rect">
              <a:avLst/>
            </a:prstGeom>
            <a:noFill/>
          </p:spPr>
          <p:txBody>
            <a:bodyPr wrap="none" rtlCol="0">
              <a:spAutoFit/>
            </a:bodyPr>
            <a:lstStyle/>
            <a:p>
              <a:pPr algn="ctr"/>
              <a:r>
                <a:rPr lang="en-US" sz="1000" b="1" dirty="0" smtClean="0">
                  <a:solidFill>
                    <a:schemeClr val="bg1"/>
                  </a:solidFill>
                </a:rPr>
                <a:t>90%</a:t>
              </a:r>
              <a:endParaRPr lang="en-US" sz="1000" b="1" dirty="0">
                <a:solidFill>
                  <a:schemeClr val="bg1"/>
                </a:solidFill>
              </a:endParaRPr>
            </a:p>
          </p:txBody>
        </p:sp>
      </p:grpSp>
      <p:sp>
        <p:nvSpPr>
          <p:cNvPr id="4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Our Awesome Team</a:t>
            </a:r>
            <a:endParaRPr lang="en-US" dirty="0">
              <a:solidFill>
                <a:schemeClr val="tx2"/>
              </a:solidFill>
            </a:endParaRPr>
          </a:p>
        </p:txBody>
      </p:sp>
      <p:sp>
        <p:nvSpPr>
          <p:cNvPr id="4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43" name="Rectangle 4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8565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barn(inVertical)">
                                      <p:cBhvr>
                                        <p:cTn id="7" dur="1000"/>
                                        <p:tgtEl>
                                          <p:spTgt spid="4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fade">
                                      <p:cBhvr>
                                        <p:cTn id="11" dur="500"/>
                                        <p:tgtEl>
                                          <p:spTgt spid="4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2">
                                            <p:txEl>
                                              <p:pRg st="0" end="0"/>
                                            </p:txEl>
                                          </p:spTgt>
                                        </p:tgtEl>
                                        <p:attrNameLst>
                                          <p:attrName>style.visibility</p:attrName>
                                        </p:attrNameLst>
                                      </p:cBhvr>
                                      <p:to>
                                        <p:strVal val="visible"/>
                                      </p:to>
                                    </p:set>
                                    <p:animEffect transition="in" filter="fade">
                                      <p:cBhvr>
                                        <p:cTn id="14" dur="500"/>
                                        <p:tgtEl>
                                          <p:spTgt spid="42">
                                            <p:txEl>
                                              <p:pRg st="0" end="0"/>
                                            </p:txEl>
                                          </p:spTgt>
                                        </p:tgtEl>
                                      </p:cBhvr>
                                    </p:animEffect>
                                  </p:childTnLst>
                                </p:cTn>
                              </p:par>
                            </p:childTnLst>
                          </p:cTn>
                        </p:par>
                        <p:par>
                          <p:cTn id="15" fill="hold">
                            <p:stCondLst>
                              <p:cond delay="1500"/>
                            </p:stCondLst>
                            <p:childTnLst>
                              <p:par>
                                <p:cTn id="16" presetID="16" presetClass="entr" presetSubtype="21"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arn(inVertical)">
                                      <p:cBhvr>
                                        <p:cTn id="18" dur="500"/>
                                        <p:tgtEl>
                                          <p:spTgt spid="2"/>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87"/>
                                        </p:tgtEl>
                                        <p:attrNameLst>
                                          <p:attrName>style.visibility</p:attrName>
                                        </p:attrNameLst>
                                      </p:cBhvr>
                                      <p:to>
                                        <p:strVal val="visible"/>
                                      </p:to>
                                    </p:set>
                                    <p:animEffect transition="in" filter="fade">
                                      <p:cBhvr>
                                        <p:cTn id="22" dur="500"/>
                                        <p:tgtEl>
                                          <p:spTgt spid="87"/>
                                        </p:tgtEl>
                                      </p:cBhvr>
                                    </p:animEffect>
                                  </p:childTnLst>
                                </p:cTn>
                              </p:par>
                            </p:childTnLst>
                          </p:cTn>
                        </p:par>
                        <p:par>
                          <p:cTn id="23" fill="hold">
                            <p:stCondLst>
                              <p:cond delay="2500"/>
                            </p:stCondLst>
                            <p:childTnLst>
                              <p:par>
                                <p:cTn id="24" presetID="22" presetClass="entr" presetSubtype="8" fill="hold" nodeType="afterEffect">
                                  <p:stCondLst>
                                    <p:cond delay="0"/>
                                  </p:stCondLst>
                                  <p:childTnLst>
                                    <p:set>
                                      <p:cBhvr>
                                        <p:cTn id="25" dur="1" fill="hold">
                                          <p:stCondLst>
                                            <p:cond delay="0"/>
                                          </p:stCondLst>
                                        </p:cTn>
                                        <p:tgtEl>
                                          <p:spTgt spid="88"/>
                                        </p:tgtEl>
                                        <p:attrNameLst>
                                          <p:attrName>style.visibility</p:attrName>
                                        </p:attrNameLst>
                                      </p:cBhvr>
                                      <p:to>
                                        <p:strVal val="visible"/>
                                      </p:to>
                                    </p:set>
                                    <p:animEffect transition="in" filter="wipe(left)">
                                      <p:cBhvr>
                                        <p:cTn id="26" dur="500"/>
                                        <p:tgtEl>
                                          <p:spTgt spid="88"/>
                                        </p:tgtEl>
                                      </p:cBhvr>
                                    </p:animEffect>
                                  </p:childTnLst>
                                </p:cTn>
                              </p:par>
                            </p:childTnLst>
                          </p:cTn>
                        </p:par>
                        <p:par>
                          <p:cTn id="27" fill="hold">
                            <p:stCondLst>
                              <p:cond delay="3000"/>
                            </p:stCondLst>
                            <p:childTnLst>
                              <p:par>
                                <p:cTn id="28" presetID="22" presetClass="entr" presetSubtype="8" fill="hold" nodeType="afterEffect">
                                  <p:stCondLst>
                                    <p:cond delay="0"/>
                                  </p:stCondLst>
                                  <p:childTnLst>
                                    <p:set>
                                      <p:cBhvr>
                                        <p:cTn id="29" dur="1" fill="hold">
                                          <p:stCondLst>
                                            <p:cond delay="0"/>
                                          </p:stCondLst>
                                        </p:cTn>
                                        <p:tgtEl>
                                          <p:spTgt spid="93"/>
                                        </p:tgtEl>
                                        <p:attrNameLst>
                                          <p:attrName>style.visibility</p:attrName>
                                        </p:attrNameLst>
                                      </p:cBhvr>
                                      <p:to>
                                        <p:strVal val="visible"/>
                                      </p:to>
                                    </p:set>
                                    <p:animEffect transition="in" filter="wipe(left)">
                                      <p:cBhvr>
                                        <p:cTn id="30" dur="500"/>
                                        <p:tgtEl>
                                          <p:spTgt spid="93"/>
                                        </p:tgtEl>
                                      </p:cBhvr>
                                    </p:animEffect>
                                  </p:childTnLst>
                                </p:cTn>
                              </p:par>
                            </p:childTnLst>
                          </p:cTn>
                        </p:par>
                        <p:par>
                          <p:cTn id="31" fill="hold">
                            <p:stCondLst>
                              <p:cond delay="3500"/>
                            </p:stCondLst>
                            <p:childTnLst>
                              <p:par>
                                <p:cTn id="32" presetID="22" presetClass="entr" presetSubtype="8" fill="hold" nodeType="after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wipe(left)">
                                      <p:cBhvr>
                                        <p:cTn id="34" dur="500"/>
                                        <p:tgtEl>
                                          <p:spTgt spid="36"/>
                                        </p:tgtEl>
                                      </p:cBhvr>
                                    </p:animEffect>
                                  </p:childTnLst>
                                </p:cTn>
                              </p:par>
                            </p:childTnLst>
                          </p:cTn>
                        </p:par>
                        <p:par>
                          <p:cTn id="35" fill="hold">
                            <p:stCondLst>
                              <p:cond delay="4000"/>
                            </p:stCondLst>
                            <p:childTnLst>
                              <p:par>
                                <p:cTn id="36" presetID="10" presetClass="entr" presetSubtype="0" fill="hold" grpId="0" nodeType="afterEffect">
                                  <p:stCondLst>
                                    <p:cond delay="0"/>
                                  </p:stCondLst>
                                  <p:childTnLst>
                                    <p:set>
                                      <p:cBhvr>
                                        <p:cTn id="37" dur="1" fill="hold">
                                          <p:stCondLst>
                                            <p:cond delay="0"/>
                                          </p:stCondLst>
                                        </p:cTn>
                                        <p:tgtEl>
                                          <p:spTgt spid="114"/>
                                        </p:tgtEl>
                                        <p:attrNameLst>
                                          <p:attrName>style.visibility</p:attrName>
                                        </p:attrNameLst>
                                      </p:cBhvr>
                                      <p:to>
                                        <p:strVal val="visible"/>
                                      </p:to>
                                    </p:set>
                                    <p:animEffect transition="in" filter="fade">
                                      <p:cBhvr>
                                        <p:cTn id="38"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114" grpId="0"/>
      <p:bldP spid="41" grpId="0"/>
      <p:bldP spid="42" grpId="0" build="p"/>
      <p:bldP spid="4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2209800"/>
            <a:ext cx="9144000" cy="2209800"/>
            <a:chOff x="0" y="1657350"/>
            <a:chExt cx="9144000" cy="1657350"/>
          </a:xfrm>
        </p:grpSpPr>
        <p:sp>
          <p:nvSpPr>
            <p:cNvPr id="86" name="Rectangle 85"/>
            <p:cNvSpPr/>
            <p:nvPr/>
          </p:nvSpPr>
          <p:spPr>
            <a:xfrm>
              <a:off x="0" y="1657350"/>
              <a:ext cx="4572000" cy="16573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83"/>
            <p:cNvSpPr/>
            <p:nvPr/>
          </p:nvSpPr>
          <p:spPr>
            <a:xfrm>
              <a:off x="4572000" y="1657350"/>
              <a:ext cx="4572000" cy="16573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Isosceles Triangle 97"/>
            <p:cNvSpPr/>
            <p:nvPr/>
          </p:nvSpPr>
          <p:spPr>
            <a:xfrm rot="16200000" flipH="1">
              <a:off x="4313056" y="2368330"/>
              <a:ext cx="327208" cy="21192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 name="Group 1"/>
          <p:cNvGrpSpPr/>
          <p:nvPr/>
        </p:nvGrpSpPr>
        <p:grpSpPr>
          <a:xfrm>
            <a:off x="0" y="0"/>
            <a:ext cx="9144000" cy="2209800"/>
            <a:chOff x="0" y="0"/>
            <a:chExt cx="9144000" cy="1657350"/>
          </a:xfrm>
        </p:grpSpPr>
        <p:sp>
          <p:nvSpPr>
            <p:cNvPr id="4" name="Rectangle 3"/>
            <p:cNvSpPr/>
            <p:nvPr/>
          </p:nvSpPr>
          <p:spPr>
            <a:xfrm>
              <a:off x="4572000" y="0"/>
              <a:ext cx="4572000" cy="16573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p:cNvSpPr/>
            <p:nvPr/>
          </p:nvSpPr>
          <p:spPr>
            <a:xfrm>
              <a:off x="0" y="0"/>
              <a:ext cx="4572000" cy="16573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Isosceles Triangle 13"/>
            <p:cNvSpPr/>
            <p:nvPr/>
          </p:nvSpPr>
          <p:spPr>
            <a:xfrm rot="5400000">
              <a:off x="4510560" y="722712"/>
              <a:ext cx="327208" cy="21192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10</a:t>
              </a:r>
              <a:endParaRPr lang="en-US" sz="900" b="1" dirty="0">
                <a:solidFill>
                  <a:schemeClr val="bg1"/>
                </a:solidFill>
              </a:endParaRPr>
            </a:p>
          </p:txBody>
        </p:sp>
      </p:grpSp>
      <p:sp>
        <p:nvSpPr>
          <p:cNvPr id="30" name="Content Placeholder 2"/>
          <p:cNvSpPr txBox="1">
            <a:spLocks/>
          </p:cNvSpPr>
          <p:nvPr/>
        </p:nvSpPr>
        <p:spPr>
          <a:xfrm>
            <a:off x="683514" y="482601"/>
            <a:ext cx="3431286" cy="130157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2000" b="1" dirty="0" smtClean="0">
                <a:solidFill>
                  <a:schemeClr val="bg1"/>
                </a:solidFill>
              </a:rPr>
              <a:t>Frank Morazan</a:t>
            </a:r>
          </a:p>
          <a:p>
            <a:pPr marL="0" indent="0" algn="r">
              <a:lnSpc>
                <a:spcPct val="150000"/>
              </a:lnSpc>
              <a:buNone/>
            </a:pPr>
            <a:r>
              <a:rPr lang="en-US" sz="1000" dirty="0">
                <a:solidFill>
                  <a:schemeClr val="bg1"/>
                </a:solidFill>
              </a:rPr>
              <a:t>Lorem ipsum dolor sit amet, consectetur adipiscing elit. Fusce suscipit neque non libero aliquam, ut facilisis lacus pretium. Sed imperdiet tincidunt velit laoreet facilisis. Praesent tempus ipsum suscipit, dictum </a:t>
            </a:r>
            <a:r>
              <a:rPr lang="en-US" sz="1000" dirty="0" smtClean="0">
                <a:solidFill>
                  <a:schemeClr val="bg1"/>
                </a:solidFill>
              </a:rPr>
              <a:t>nulla.</a:t>
            </a:r>
            <a:endParaRPr lang="en-US" sz="1000" dirty="0">
              <a:solidFill>
                <a:schemeClr val="bg1"/>
              </a:solidFill>
            </a:endParaRPr>
          </a:p>
        </p:txBody>
      </p:sp>
      <p:grpSp>
        <p:nvGrpSpPr>
          <p:cNvPr id="13" name="Group 12"/>
          <p:cNvGrpSpPr/>
          <p:nvPr/>
        </p:nvGrpSpPr>
        <p:grpSpPr>
          <a:xfrm>
            <a:off x="6041766" y="599129"/>
            <a:ext cx="2249972" cy="441798"/>
            <a:chOff x="6237012" y="559301"/>
            <a:chExt cx="1859481" cy="331349"/>
          </a:xfrm>
        </p:grpSpPr>
        <p:sp>
          <p:nvSpPr>
            <p:cNvPr id="48" name="Rounded Rectangle 47"/>
            <p:cNvSpPr/>
            <p:nvPr/>
          </p:nvSpPr>
          <p:spPr>
            <a:xfrm>
              <a:off x="6324600" y="801028"/>
              <a:ext cx="1386050" cy="28493"/>
            </a:xfrm>
            <a:prstGeom prst="roundRect">
              <a:avLst/>
            </a:prstGeom>
            <a:solidFill>
              <a:srgbClr val="F9F9F9"/>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49" name="Rounded Rectangle 48"/>
            <p:cNvSpPr/>
            <p:nvPr/>
          </p:nvSpPr>
          <p:spPr>
            <a:xfrm>
              <a:off x="6324600" y="770563"/>
              <a:ext cx="1296628" cy="89423"/>
            </a:xfrm>
            <a:prstGeom prst="roundRect">
              <a:avLst/>
            </a:prstGeom>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60" name="Content Placeholder 2"/>
            <p:cNvSpPr txBox="1">
              <a:spLocks/>
            </p:cNvSpPr>
            <p:nvPr/>
          </p:nvSpPr>
          <p:spPr>
            <a:xfrm>
              <a:off x="6237012" y="559301"/>
              <a:ext cx="759740" cy="184666"/>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Wordpress</a:t>
              </a:r>
              <a:endParaRPr lang="en-US" sz="1000" b="1" dirty="0">
                <a:solidFill>
                  <a:schemeClr val="bg1"/>
                </a:solidFill>
              </a:endParaRPr>
            </a:p>
          </p:txBody>
        </p:sp>
        <p:sp>
          <p:nvSpPr>
            <p:cNvPr id="72" name="TextBox 71"/>
            <p:cNvSpPr txBox="1"/>
            <p:nvPr/>
          </p:nvSpPr>
          <p:spPr>
            <a:xfrm>
              <a:off x="7687406" y="705984"/>
              <a:ext cx="409087" cy="184666"/>
            </a:xfrm>
            <a:prstGeom prst="rect">
              <a:avLst/>
            </a:prstGeom>
            <a:noFill/>
          </p:spPr>
          <p:txBody>
            <a:bodyPr wrap="none" rtlCol="0">
              <a:spAutoFit/>
            </a:bodyPr>
            <a:lstStyle/>
            <a:p>
              <a:pPr algn="ctr"/>
              <a:r>
                <a:rPr lang="en-US" sz="1000" b="1" dirty="0" smtClean="0">
                  <a:solidFill>
                    <a:schemeClr val="bg1"/>
                  </a:solidFill>
                </a:rPr>
                <a:t>98%</a:t>
              </a:r>
              <a:endParaRPr lang="en-US" sz="1000" b="1" dirty="0">
                <a:solidFill>
                  <a:schemeClr val="bg1"/>
                </a:solidFill>
              </a:endParaRPr>
            </a:p>
          </p:txBody>
        </p:sp>
      </p:grpSp>
      <p:grpSp>
        <p:nvGrpSpPr>
          <p:cNvPr id="79" name="Group 78"/>
          <p:cNvGrpSpPr/>
          <p:nvPr/>
        </p:nvGrpSpPr>
        <p:grpSpPr>
          <a:xfrm>
            <a:off x="6031572" y="1047193"/>
            <a:ext cx="2261136" cy="441798"/>
            <a:chOff x="6227786" y="559301"/>
            <a:chExt cx="1868707" cy="331349"/>
          </a:xfrm>
        </p:grpSpPr>
        <p:sp>
          <p:nvSpPr>
            <p:cNvPr id="80" name="Rounded Rectangle 79"/>
            <p:cNvSpPr/>
            <p:nvPr/>
          </p:nvSpPr>
          <p:spPr>
            <a:xfrm>
              <a:off x="6324600" y="801028"/>
              <a:ext cx="1386050" cy="28493"/>
            </a:xfrm>
            <a:prstGeom prst="roundRect">
              <a:avLst/>
            </a:prstGeom>
            <a:pattFill prst="pct5">
              <a:fgClr>
                <a:srgbClr val="F9F9F9"/>
              </a:fgClr>
              <a:bgClr>
                <a:schemeClr val="bg1"/>
              </a:bgClr>
            </a:patt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81" name="Rounded Rectangle 80"/>
            <p:cNvSpPr/>
            <p:nvPr/>
          </p:nvSpPr>
          <p:spPr>
            <a:xfrm>
              <a:off x="6324600" y="770563"/>
              <a:ext cx="974176" cy="89423"/>
            </a:xfrm>
            <a:prstGeom prst="roundRect">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82" name="Content Placeholder 2"/>
            <p:cNvSpPr txBox="1">
              <a:spLocks/>
            </p:cNvSpPr>
            <p:nvPr/>
          </p:nvSpPr>
          <p:spPr>
            <a:xfrm>
              <a:off x="6227786" y="559301"/>
              <a:ext cx="1011214" cy="300083"/>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Adobe Illustrator</a:t>
              </a:r>
              <a:endParaRPr lang="en-US" sz="1000" b="1" dirty="0">
                <a:solidFill>
                  <a:schemeClr val="bg1"/>
                </a:solidFill>
              </a:endParaRPr>
            </a:p>
          </p:txBody>
        </p:sp>
        <p:sp>
          <p:nvSpPr>
            <p:cNvPr id="83" name="TextBox 82"/>
            <p:cNvSpPr txBox="1"/>
            <p:nvPr/>
          </p:nvSpPr>
          <p:spPr>
            <a:xfrm>
              <a:off x="7687406" y="705984"/>
              <a:ext cx="409087" cy="184666"/>
            </a:xfrm>
            <a:prstGeom prst="rect">
              <a:avLst/>
            </a:prstGeom>
            <a:noFill/>
          </p:spPr>
          <p:txBody>
            <a:bodyPr wrap="none" rtlCol="0">
              <a:spAutoFit/>
            </a:bodyPr>
            <a:lstStyle/>
            <a:p>
              <a:pPr algn="ctr"/>
              <a:r>
                <a:rPr lang="en-US" sz="1000" b="1" dirty="0" smtClean="0">
                  <a:solidFill>
                    <a:schemeClr val="bg1"/>
                  </a:solidFill>
                </a:rPr>
                <a:t>75%</a:t>
              </a:r>
              <a:endParaRPr lang="en-US" sz="1000" b="1" dirty="0">
                <a:solidFill>
                  <a:schemeClr val="bg1"/>
                </a:solidFill>
              </a:endParaRPr>
            </a:p>
          </p:txBody>
        </p:sp>
      </p:grpSp>
      <p:grpSp>
        <p:nvGrpSpPr>
          <p:cNvPr id="88" name="Group 87"/>
          <p:cNvGrpSpPr/>
          <p:nvPr/>
        </p:nvGrpSpPr>
        <p:grpSpPr>
          <a:xfrm>
            <a:off x="652180" y="2834328"/>
            <a:ext cx="2249972" cy="441798"/>
            <a:chOff x="6237012" y="559301"/>
            <a:chExt cx="1859481" cy="331349"/>
          </a:xfrm>
        </p:grpSpPr>
        <p:sp>
          <p:nvSpPr>
            <p:cNvPr id="89" name="Rounded Rectangle 88"/>
            <p:cNvSpPr/>
            <p:nvPr/>
          </p:nvSpPr>
          <p:spPr>
            <a:xfrm>
              <a:off x="6324600" y="801028"/>
              <a:ext cx="1386050" cy="28493"/>
            </a:xfrm>
            <a:prstGeom prst="roundRect">
              <a:avLst/>
            </a:prstGeom>
            <a:solidFill>
              <a:srgbClr val="F9F9F9"/>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0" name="Rounded Rectangle 89"/>
            <p:cNvSpPr/>
            <p:nvPr/>
          </p:nvSpPr>
          <p:spPr>
            <a:xfrm>
              <a:off x="6324600" y="770563"/>
              <a:ext cx="1122386" cy="89423"/>
            </a:xfrm>
            <a:prstGeom prst="round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1" name="Content Placeholder 2"/>
            <p:cNvSpPr txBox="1">
              <a:spLocks/>
            </p:cNvSpPr>
            <p:nvPr/>
          </p:nvSpPr>
          <p:spPr>
            <a:xfrm>
              <a:off x="6237012" y="559301"/>
              <a:ext cx="759740" cy="300083"/>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Adobe Muse</a:t>
              </a:r>
              <a:endParaRPr lang="en-US" sz="1000" b="1" dirty="0">
                <a:solidFill>
                  <a:schemeClr val="bg1"/>
                </a:solidFill>
              </a:endParaRPr>
            </a:p>
          </p:txBody>
        </p:sp>
        <p:sp>
          <p:nvSpPr>
            <p:cNvPr id="92" name="TextBox 91"/>
            <p:cNvSpPr txBox="1"/>
            <p:nvPr/>
          </p:nvSpPr>
          <p:spPr>
            <a:xfrm>
              <a:off x="7687406" y="705984"/>
              <a:ext cx="409087" cy="184666"/>
            </a:xfrm>
            <a:prstGeom prst="rect">
              <a:avLst/>
            </a:prstGeom>
            <a:noFill/>
          </p:spPr>
          <p:txBody>
            <a:bodyPr wrap="none" rtlCol="0">
              <a:spAutoFit/>
            </a:bodyPr>
            <a:lstStyle/>
            <a:p>
              <a:pPr algn="ctr"/>
              <a:r>
                <a:rPr lang="en-US" sz="1000" b="1" dirty="0" smtClean="0">
                  <a:solidFill>
                    <a:schemeClr val="bg1"/>
                  </a:solidFill>
                </a:rPr>
                <a:t>80%</a:t>
              </a:r>
              <a:endParaRPr lang="en-US" sz="1000" b="1" dirty="0">
                <a:solidFill>
                  <a:schemeClr val="bg1"/>
                </a:solidFill>
              </a:endParaRPr>
            </a:p>
          </p:txBody>
        </p:sp>
      </p:grpSp>
      <p:grpSp>
        <p:nvGrpSpPr>
          <p:cNvPr id="93" name="Group 92"/>
          <p:cNvGrpSpPr/>
          <p:nvPr/>
        </p:nvGrpSpPr>
        <p:grpSpPr>
          <a:xfrm>
            <a:off x="638535" y="3282393"/>
            <a:ext cx="2300899" cy="441798"/>
            <a:chOff x="6227786" y="559301"/>
            <a:chExt cx="1901569" cy="331349"/>
          </a:xfrm>
        </p:grpSpPr>
        <p:sp>
          <p:nvSpPr>
            <p:cNvPr id="94" name="Rounded Rectangle 93"/>
            <p:cNvSpPr/>
            <p:nvPr/>
          </p:nvSpPr>
          <p:spPr>
            <a:xfrm>
              <a:off x="6324600" y="801028"/>
              <a:ext cx="1386050" cy="28493"/>
            </a:xfrm>
            <a:prstGeom prst="roundRect">
              <a:avLst/>
            </a:prstGeom>
            <a:pattFill prst="pct5">
              <a:fgClr>
                <a:srgbClr val="F9F9F9"/>
              </a:fgClr>
              <a:bgClr>
                <a:schemeClr val="bg1"/>
              </a:bgClr>
            </a:patt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5" name="Rounded Rectangle 94"/>
            <p:cNvSpPr/>
            <p:nvPr/>
          </p:nvSpPr>
          <p:spPr>
            <a:xfrm>
              <a:off x="6324600" y="770563"/>
              <a:ext cx="1386050" cy="89423"/>
            </a:xfrm>
            <a:prstGeom prst="roundRect">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6" name="Content Placeholder 2"/>
            <p:cNvSpPr txBox="1">
              <a:spLocks/>
            </p:cNvSpPr>
            <p:nvPr/>
          </p:nvSpPr>
          <p:spPr>
            <a:xfrm>
              <a:off x="6227786" y="559301"/>
              <a:ext cx="1011214" cy="184666"/>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HTML / CSS</a:t>
              </a:r>
              <a:endParaRPr lang="en-US" sz="1000" b="1" dirty="0">
                <a:solidFill>
                  <a:schemeClr val="bg1"/>
                </a:solidFill>
              </a:endParaRPr>
            </a:p>
          </p:txBody>
        </p:sp>
        <p:sp>
          <p:nvSpPr>
            <p:cNvPr id="97" name="TextBox 96"/>
            <p:cNvSpPr txBox="1"/>
            <p:nvPr/>
          </p:nvSpPr>
          <p:spPr>
            <a:xfrm>
              <a:off x="7654545" y="705984"/>
              <a:ext cx="474810" cy="184666"/>
            </a:xfrm>
            <a:prstGeom prst="rect">
              <a:avLst/>
            </a:prstGeom>
            <a:noFill/>
          </p:spPr>
          <p:txBody>
            <a:bodyPr wrap="none" rtlCol="0">
              <a:spAutoFit/>
            </a:bodyPr>
            <a:lstStyle/>
            <a:p>
              <a:pPr algn="ctr"/>
              <a:r>
                <a:rPr lang="en-US" sz="1000" b="1" dirty="0" smtClean="0">
                  <a:solidFill>
                    <a:schemeClr val="bg1"/>
                  </a:solidFill>
                </a:rPr>
                <a:t>100%</a:t>
              </a:r>
              <a:endParaRPr lang="en-US" sz="1000" b="1" dirty="0">
                <a:solidFill>
                  <a:schemeClr val="bg1"/>
                </a:solidFill>
              </a:endParaRPr>
            </a:p>
          </p:txBody>
        </p:sp>
      </p:grpSp>
      <p:sp>
        <p:nvSpPr>
          <p:cNvPr id="87" name="Content Placeholder 2"/>
          <p:cNvSpPr txBox="1">
            <a:spLocks/>
          </p:cNvSpPr>
          <p:nvPr/>
        </p:nvSpPr>
        <p:spPr>
          <a:xfrm>
            <a:off x="5026914" y="2692401"/>
            <a:ext cx="3431286" cy="130157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000" b="1" dirty="0" smtClean="0">
                <a:solidFill>
                  <a:schemeClr val="bg1"/>
                </a:solidFill>
              </a:rPr>
              <a:t>India Lempira</a:t>
            </a:r>
          </a:p>
          <a:p>
            <a:pPr marL="0" indent="0">
              <a:lnSpc>
                <a:spcPct val="150000"/>
              </a:lnSpc>
              <a:buNone/>
            </a:pPr>
            <a:r>
              <a:rPr lang="en-US" sz="1000" dirty="0">
                <a:solidFill>
                  <a:schemeClr val="bg1"/>
                </a:solidFill>
              </a:rPr>
              <a:t>Lorem ipsum dolor sit amet, consectetur adipiscing elit. Fusce suscipit neque non libero aliquam, ut facilisis lacus pretium. Sed imperdiet tincidunt velit laoreet facilisis. Praesent tempus ipsum suscipit, dictum </a:t>
            </a:r>
            <a:r>
              <a:rPr lang="en-US" sz="1000" dirty="0" smtClean="0">
                <a:solidFill>
                  <a:schemeClr val="bg1"/>
                </a:solidFill>
              </a:rPr>
              <a:t>nulla.</a:t>
            </a:r>
            <a:endParaRPr lang="en-US" sz="1000" dirty="0">
              <a:solidFill>
                <a:schemeClr val="bg1"/>
              </a:solidFill>
            </a:endParaRPr>
          </a:p>
        </p:txBody>
      </p:sp>
      <p:sp>
        <p:nvSpPr>
          <p:cNvPr id="114"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spTree>
    <p:extLst>
      <p:ext uri="{BB962C8B-B14F-4D97-AF65-F5344CB8AC3E}">
        <p14:creationId xmlns:p14="http://schemas.microsoft.com/office/powerpoint/2010/main" val="2539589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500"/>
                                        <p:tgtEl>
                                          <p:spTgt spid="30"/>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left)">
                                      <p:cBhvr>
                                        <p:cTn id="15" dur="500"/>
                                        <p:tgtEl>
                                          <p:spTgt spid="13"/>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79"/>
                                        </p:tgtEl>
                                        <p:attrNameLst>
                                          <p:attrName>style.visibility</p:attrName>
                                        </p:attrNameLst>
                                      </p:cBhvr>
                                      <p:to>
                                        <p:strVal val="visible"/>
                                      </p:to>
                                    </p:set>
                                    <p:animEffect transition="in" filter="wipe(left)">
                                      <p:cBhvr>
                                        <p:cTn id="19" dur="500"/>
                                        <p:tgtEl>
                                          <p:spTgt spid="79"/>
                                        </p:tgtEl>
                                      </p:cBhvr>
                                    </p:animEffect>
                                  </p:childTnLst>
                                </p:cTn>
                              </p:par>
                            </p:childTnLst>
                          </p:cTn>
                        </p:par>
                        <p:par>
                          <p:cTn id="20" fill="hold">
                            <p:stCondLst>
                              <p:cond delay="2000"/>
                            </p:stCondLst>
                            <p:childTnLst>
                              <p:par>
                                <p:cTn id="21" presetID="16" presetClass="entr" presetSubtype="21"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barn(inVertical)">
                                      <p:cBhvr>
                                        <p:cTn id="23" dur="500"/>
                                        <p:tgtEl>
                                          <p:spTgt spid="3"/>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87"/>
                                        </p:tgtEl>
                                        <p:attrNameLst>
                                          <p:attrName>style.visibility</p:attrName>
                                        </p:attrNameLst>
                                      </p:cBhvr>
                                      <p:to>
                                        <p:strVal val="visible"/>
                                      </p:to>
                                    </p:set>
                                    <p:animEffect transition="in" filter="fade">
                                      <p:cBhvr>
                                        <p:cTn id="27" dur="500"/>
                                        <p:tgtEl>
                                          <p:spTgt spid="87"/>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88"/>
                                        </p:tgtEl>
                                        <p:attrNameLst>
                                          <p:attrName>style.visibility</p:attrName>
                                        </p:attrNameLst>
                                      </p:cBhvr>
                                      <p:to>
                                        <p:strVal val="visible"/>
                                      </p:to>
                                    </p:set>
                                    <p:animEffect transition="in" filter="wipe(left)">
                                      <p:cBhvr>
                                        <p:cTn id="31" dur="500"/>
                                        <p:tgtEl>
                                          <p:spTgt spid="88"/>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93"/>
                                        </p:tgtEl>
                                        <p:attrNameLst>
                                          <p:attrName>style.visibility</p:attrName>
                                        </p:attrNameLst>
                                      </p:cBhvr>
                                      <p:to>
                                        <p:strVal val="visible"/>
                                      </p:to>
                                    </p:set>
                                    <p:animEffect transition="in" filter="wipe(left)">
                                      <p:cBhvr>
                                        <p:cTn id="35" dur="500"/>
                                        <p:tgtEl>
                                          <p:spTgt spid="93"/>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114"/>
                                        </p:tgtEl>
                                        <p:attrNameLst>
                                          <p:attrName>style.visibility</p:attrName>
                                        </p:attrNameLst>
                                      </p:cBhvr>
                                      <p:to>
                                        <p:strVal val="visible"/>
                                      </p:to>
                                    </p:set>
                                    <p:animEffect transition="in" filter="fade">
                                      <p:cBhvr>
                                        <p:cTn id="39"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87" grpId="0"/>
      <p:bldP spid="1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2209800"/>
            <a:ext cx="9144000" cy="2209800"/>
            <a:chOff x="0" y="1657350"/>
            <a:chExt cx="9144000" cy="1657350"/>
          </a:xfrm>
        </p:grpSpPr>
        <p:sp>
          <p:nvSpPr>
            <p:cNvPr id="86" name="Rectangle 85"/>
            <p:cNvSpPr/>
            <p:nvPr/>
          </p:nvSpPr>
          <p:spPr>
            <a:xfrm>
              <a:off x="0" y="1657350"/>
              <a:ext cx="4572000" cy="16573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83"/>
            <p:cNvSpPr/>
            <p:nvPr/>
          </p:nvSpPr>
          <p:spPr>
            <a:xfrm>
              <a:off x="4572000" y="1657350"/>
              <a:ext cx="4572000" cy="16573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Isosceles Triangle 97"/>
            <p:cNvSpPr/>
            <p:nvPr/>
          </p:nvSpPr>
          <p:spPr>
            <a:xfrm rot="16200000" flipH="1">
              <a:off x="4313056" y="2368330"/>
              <a:ext cx="327208" cy="211927"/>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 name="Group 1"/>
          <p:cNvGrpSpPr/>
          <p:nvPr/>
        </p:nvGrpSpPr>
        <p:grpSpPr>
          <a:xfrm>
            <a:off x="0" y="0"/>
            <a:ext cx="9144000" cy="2209800"/>
            <a:chOff x="0" y="0"/>
            <a:chExt cx="9144000" cy="1657350"/>
          </a:xfrm>
        </p:grpSpPr>
        <p:sp>
          <p:nvSpPr>
            <p:cNvPr id="4" name="Rectangle 3"/>
            <p:cNvSpPr/>
            <p:nvPr/>
          </p:nvSpPr>
          <p:spPr>
            <a:xfrm>
              <a:off x="4572000" y="0"/>
              <a:ext cx="4572000" cy="16573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p:cNvSpPr/>
            <p:nvPr/>
          </p:nvSpPr>
          <p:spPr>
            <a:xfrm>
              <a:off x="0" y="0"/>
              <a:ext cx="4572000" cy="16573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Isosceles Triangle 13"/>
            <p:cNvSpPr/>
            <p:nvPr/>
          </p:nvSpPr>
          <p:spPr>
            <a:xfrm rot="5400000">
              <a:off x="4510560" y="722712"/>
              <a:ext cx="327208" cy="211927"/>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p:cNvGrpSpPr/>
          <p:nvPr/>
        </p:nvGrpSpPr>
        <p:grpSpPr>
          <a:xfrm>
            <a:off x="8577815" y="240957"/>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a:solidFill>
                    <a:schemeClr val="bg1"/>
                  </a:solidFill>
                </a:rPr>
                <a:t>1</a:t>
              </a:r>
              <a:r>
                <a:rPr lang="en-US" sz="900" b="1" dirty="0" smtClean="0">
                  <a:solidFill>
                    <a:schemeClr val="bg1"/>
                  </a:solidFill>
                </a:rPr>
                <a:t>1</a:t>
              </a:r>
              <a:endParaRPr lang="en-US" sz="900" b="1" dirty="0">
                <a:solidFill>
                  <a:schemeClr val="bg1"/>
                </a:solidFill>
              </a:endParaRPr>
            </a:p>
          </p:txBody>
        </p:sp>
      </p:grpSp>
      <p:sp>
        <p:nvSpPr>
          <p:cNvPr id="30" name="Content Placeholder 2"/>
          <p:cNvSpPr txBox="1">
            <a:spLocks/>
          </p:cNvSpPr>
          <p:nvPr/>
        </p:nvSpPr>
        <p:spPr>
          <a:xfrm>
            <a:off x="683514" y="482601"/>
            <a:ext cx="3431286" cy="130157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2000" b="1" dirty="0" smtClean="0">
                <a:solidFill>
                  <a:schemeClr val="bg1"/>
                </a:solidFill>
              </a:rPr>
              <a:t>Joseph Del Valle</a:t>
            </a:r>
          </a:p>
          <a:p>
            <a:pPr marL="0" indent="0" algn="r">
              <a:lnSpc>
                <a:spcPct val="150000"/>
              </a:lnSpc>
              <a:buNone/>
            </a:pPr>
            <a:r>
              <a:rPr lang="en-US" sz="1000" dirty="0">
                <a:solidFill>
                  <a:schemeClr val="bg1"/>
                </a:solidFill>
              </a:rPr>
              <a:t>Lorem ipsum dolor sit amet, consectetur adipiscing elit. Fusce suscipit neque non libero aliquam, ut facilisis lacus pretium. Sed imperdiet tincidunt velit laoreet facilisis. Praesent tempus ipsum suscipit, dictum </a:t>
            </a:r>
            <a:r>
              <a:rPr lang="en-US" sz="1000" dirty="0" smtClean="0">
                <a:solidFill>
                  <a:schemeClr val="bg1"/>
                </a:solidFill>
              </a:rPr>
              <a:t>nulla.</a:t>
            </a:r>
            <a:endParaRPr lang="en-US" sz="1000" dirty="0">
              <a:solidFill>
                <a:schemeClr val="bg1"/>
              </a:solidFill>
            </a:endParaRPr>
          </a:p>
        </p:txBody>
      </p:sp>
      <p:grpSp>
        <p:nvGrpSpPr>
          <p:cNvPr id="13" name="Group 12"/>
          <p:cNvGrpSpPr/>
          <p:nvPr/>
        </p:nvGrpSpPr>
        <p:grpSpPr>
          <a:xfrm>
            <a:off x="6041766" y="599129"/>
            <a:ext cx="2249972" cy="441798"/>
            <a:chOff x="6237012" y="559301"/>
            <a:chExt cx="1859481" cy="331349"/>
          </a:xfrm>
        </p:grpSpPr>
        <p:sp>
          <p:nvSpPr>
            <p:cNvPr id="48" name="Rounded Rectangle 47"/>
            <p:cNvSpPr/>
            <p:nvPr/>
          </p:nvSpPr>
          <p:spPr>
            <a:xfrm>
              <a:off x="6324600" y="801028"/>
              <a:ext cx="1386050" cy="28493"/>
            </a:xfrm>
            <a:prstGeom prst="roundRect">
              <a:avLst/>
            </a:prstGeom>
            <a:solidFill>
              <a:srgbClr val="F9F9F9"/>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49" name="Rounded Rectangle 48"/>
            <p:cNvSpPr/>
            <p:nvPr/>
          </p:nvSpPr>
          <p:spPr>
            <a:xfrm>
              <a:off x="6324600" y="770563"/>
              <a:ext cx="1296628" cy="89423"/>
            </a:xfrm>
            <a:prstGeom prst="roundRect">
              <a:avLst/>
            </a:prstGeom>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60" name="Content Placeholder 2"/>
            <p:cNvSpPr txBox="1">
              <a:spLocks/>
            </p:cNvSpPr>
            <p:nvPr/>
          </p:nvSpPr>
          <p:spPr>
            <a:xfrm>
              <a:off x="6237012" y="559301"/>
              <a:ext cx="759740" cy="184666"/>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Wordpress</a:t>
              </a:r>
              <a:endParaRPr lang="en-US" sz="1000" b="1" dirty="0">
                <a:solidFill>
                  <a:schemeClr val="bg1"/>
                </a:solidFill>
              </a:endParaRPr>
            </a:p>
          </p:txBody>
        </p:sp>
        <p:sp>
          <p:nvSpPr>
            <p:cNvPr id="72" name="TextBox 71"/>
            <p:cNvSpPr txBox="1"/>
            <p:nvPr/>
          </p:nvSpPr>
          <p:spPr>
            <a:xfrm>
              <a:off x="7687406" y="705984"/>
              <a:ext cx="409087" cy="184666"/>
            </a:xfrm>
            <a:prstGeom prst="rect">
              <a:avLst/>
            </a:prstGeom>
            <a:noFill/>
          </p:spPr>
          <p:txBody>
            <a:bodyPr wrap="none" rtlCol="0">
              <a:spAutoFit/>
            </a:bodyPr>
            <a:lstStyle/>
            <a:p>
              <a:pPr algn="ctr"/>
              <a:r>
                <a:rPr lang="en-US" sz="1000" b="1" dirty="0" smtClean="0">
                  <a:solidFill>
                    <a:schemeClr val="bg1"/>
                  </a:solidFill>
                </a:rPr>
                <a:t>98%</a:t>
              </a:r>
              <a:endParaRPr lang="en-US" sz="1000" b="1" dirty="0">
                <a:solidFill>
                  <a:schemeClr val="bg1"/>
                </a:solidFill>
              </a:endParaRPr>
            </a:p>
          </p:txBody>
        </p:sp>
      </p:grpSp>
      <p:grpSp>
        <p:nvGrpSpPr>
          <p:cNvPr id="79" name="Group 78"/>
          <p:cNvGrpSpPr/>
          <p:nvPr/>
        </p:nvGrpSpPr>
        <p:grpSpPr>
          <a:xfrm>
            <a:off x="6031572" y="1047193"/>
            <a:ext cx="2261136" cy="441798"/>
            <a:chOff x="6227786" y="559301"/>
            <a:chExt cx="1868707" cy="331349"/>
          </a:xfrm>
        </p:grpSpPr>
        <p:sp>
          <p:nvSpPr>
            <p:cNvPr id="80" name="Rounded Rectangle 79"/>
            <p:cNvSpPr/>
            <p:nvPr/>
          </p:nvSpPr>
          <p:spPr>
            <a:xfrm>
              <a:off x="6324600" y="801028"/>
              <a:ext cx="1386050" cy="28493"/>
            </a:xfrm>
            <a:prstGeom prst="roundRect">
              <a:avLst/>
            </a:prstGeom>
            <a:pattFill prst="pct5">
              <a:fgClr>
                <a:srgbClr val="F9F9F9"/>
              </a:fgClr>
              <a:bgClr>
                <a:schemeClr val="bg1"/>
              </a:bgClr>
            </a:patt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81" name="Rounded Rectangle 80"/>
            <p:cNvSpPr/>
            <p:nvPr/>
          </p:nvSpPr>
          <p:spPr>
            <a:xfrm>
              <a:off x="6324600" y="770563"/>
              <a:ext cx="974176" cy="89423"/>
            </a:xfrm>
            <a:prstGeom prst="roundRect">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82" name="Content Placeholder 2"/>
            <p:cNvSpPr txBox="1">
              <a:spLocks/>
            </p:cNvSpPr>
            <p:nvPr/>
          </p:nvSpPr>
          <p:spPr>
            <a:xfrm>
              <a:off x="6227786" y="559301"/>
              <a:ext cx="1011214" cy="300083"/>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Adobe Illustrator</a:t>
              </a:r>
              <a:endParaRPr lang="en-US" sz="1000" b="1" dirty="0">
                <a:solidFill>
                  <a:schemeClr val="bg1"/>
                </a:solidFill>
              </a:endParaRPr>
            </a:p>
          </p:txBody>
        </p:sp>
        <p:sp>
          <p:nvSpPr>
            <p:cNvPr id="83" name="TextBox 82"/>
            <p:cNvSpPr txBox="1"/>
            <p:nvPr/>
          </p:nvSpPr>
          <p:spPr>
            <a:xfrm>
              <a:off x="7687406" y="705984"/>
              <a:ext cx="409087" cy="184666"/>
            </a:xfrm>
            <a:prstGeom prst="rect">
              <a:avLst/>
            </a:prstGeom>
            <a:noFill/>
          </p:spPr>
          <p:txBody>
            <a:bodyPr wrap="none" rtlCol="0">
              <a:spAutoFit/>
            </a:bodyPr>
            <a:lstStyle/>
            <a:p>
              <a:pPr algn="ctr"/>
              <a:r>
                <a:rPr lang="en-US" sz="1000" b="1" dirty="0" smtClean="0">
                  <a:solidFill>
                    <a:schemeClr val="bg1"/>
                  </a:solidFill>
                </a:rPr>
                <a:t>75%</a:t>
              </a:r>
              <a:endParaRPr lang="en-US" sz="1000" b="1" dirty="0">
                <a:solidFill>
                  <a:schemeClr val="bg1"/>
                </a:solidFill>
              </a:endParaRPr>
            </a:p>
          </p:txBody>
        </p:sp>
      </p:grpSp>
      <p:grpSp>
        <p:nvGrpSpPr>
          <p:cNvPr id="88" name="Group 87"/>
          <p:cNvGrpSpPr/>
          <p:nvPr/>
        </p:nvGrpSpPr>
        <p:grpSpPr>
          <a:xfrm>
            <a:off x="652180" y="2616199"/>
            <a:ext cx="2249972" cy="441798"/>
            <a:chOff x="6237012" y="559301"/>
            <a:chExt cx="1859481" cy="331349"/>
          </a:xfrm>
        </p:grpSpPr>
        <p:sp>
          <p:nvSpPr>
            <p:cNvPr id="89" name="Rounded Rectangle 88"/>
            <p:cNvSpPr/>
            <p:nvPr/>
          </p:nvSpPr>
          <p:spPr>
            <a:xfrm>
              <a:off x="6324600" y="801028"/>
              <a:ext cx="1386050" cy="28493"/>
            </a:xfrm>
            <a:prstGeom prst="roundRect">
              <a:avLst/>
            </a:prstGeom>
            <a:solidFill>
              <a:srgbClr val="F9F9F9"/>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0" name="Rounded Rectangle 89"/>
            <p:cNvSpPr/>
            <p:nvPr/>
          </p:nvSpPr>
          <p:spPr>
            <a:xfrm>
              <a:off x="6324600" y="770563"/>
              <a:ext cx="1122386" cy="89423"/>
            </a:xfrm>
            <a:prstGeom prst="round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1" name="Content Placeholder 2"/>
            <p:cNvSpPr txBox="1">
              <a:spLocks/>
            </p:cNvSpPr>
            <p:nvPr/>
          </p:nvSpPr>
          <p:spPr>
            <a:xfrm>
              <a:off x="6237012" y="559301"/>
              <a:ext cx="759740" cy="300083"/>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Adobe Muse</a:t>
              </a:r>
              <a:endParaRPr lang="en-US" sz="1000" b="1" dirty="0">
                <a:solidFill>
                  <a:schemeClr val="bg1"/>
                </a:solidFill>
              </a:endParaRPr>
            </a:p>
          </p:txBody>
        </p:sp>
        <p:sp>
          <p:nvSpPr>
            <p:cNvPr id="92" name="TextBox 91"/>
            <p:cNvSpPr txBox="1"/>
            <p:nvPr/>
          </p:nvSpPr>
          <p:spPr>
            <a:xfrm>
              <a:off x="7687406" y="705984"/>
              <a:ext cx="409087" cy="184666"/>
            </a:xfrm>
            <a:prstGeom prst="rect">
              <a:avLst/>
            </a:prstGeom>
            <a:noFill/>
          </p:spPr>
          <p:txBody>
            <a:bodyPr wrap="none" rtlCol="0">
              <a:spAutoFit/>
            </a:bodyPr>
            <a:lstStyle/>
            <a:p>
              <a:pPr algn="ctr"/>
              <a:r>
                <a:rPr lang="en-US" sz="1000" b="1" dirty="0" smtClean="0">
                  <a:solidFill>
                    <a:schemeClr val="bg1"/>
                  </a:solidFill>
                </a:rPr>
                <a:t>80%</a:t>
              </a:r>
              <a:endParaRPr lang="en-US" sz="1000" b="1" dirty="0">
                <a:solidFill>
                  <a:schemeClr val="bg1"/>
                </a:solidFill>
              </a:endParaRPr>
            </a:p>
          </p:txBody>
        </p:sp>
      </p:grpSp>
      <p:grpSp>
        <p:nvGrpSpPr>
          <p:cNvPr id="93" name="Group 92"/>
          <p:cNvGrpSpPr/>
          <p:nvPr/>
        </p:nvGrpSpPr>
        <p:grpSpPr>
          <a:xfrm>
            <a:off x="638535" y="3064264"/>
            <a:ext cx="2300899" cy="441798"/>
            <a:chOff x="6227786" y="559301"/>
            <a:chExt cx="1901569" cy="331349"/>
          </a:xfrm>
        </p:grpSpPr>
        <p:sp>
          <p:nvSpPr>
            <p:cNvPr id="94" name="Rounded Rectangle 93"/>
            <p:cNvSpPr/>
            <p:nvPr/>
          </p:nvSpPr>
          <p:spPr>
            <a:xfrm>
              <a:off x="6324600" y="801028"/>
              <a:ext cx="1386050" cy="28493"/>
            </a:xfrm>
            <a:prstGeom prst="roundRect">
              <a:avLst/>
            </a:prstGeom>
            <a:pattFill prst="pct5">
              <a:fgClr>
                <a:srgbClr val="F9F9F9"/>
              </a:fgClr>
              <a:bgClr>
                <a:schemeClr val="bg1"/>
              </a:bgClr>
            </a:patt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5" name="Rounded Rectangle 94"/>
            <p:cNvSpPr/>
            <p:nvPr/>
          </p:nvSpPr>
          <p:spPr>
            <a:xfrm>
              <a:off x="6324600" y="770563"/>
              <a:ext cx="1386050" cy="89423"/>
            </a:xfrm>
            <a:prstGeom prst="round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96" name="Content Placeholder 2"/>
            <p:cNvSpPr txBox="1">
              <a:spLocks/>
            </p:cNvSpPr>
            <p:nvPr/>
          </p:nvSpPr>
          <p:spPr>
            <a:xfrm>
              <a:off x="6227786" y="559301"/>
              <a:ext cx="1011214" cy="184666"/>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HTML / CSS</a:t>
              </a:r>
              <a:endParaRPr lang="en-US" sz="1000" b="1" dirty="0">
                <a:solidFill>
                  <a:schemeClr val="bg1"/>
                </a:solidFill>
              </a:endParaRPr>
            </a:p>
          </p:txBody>
        </p:sp>
        <p:sp>
          <p:nvSpPr>
            <p:cNvPr id="97" name="TextBox 96"/>
            <p:cNvSpPr txBox="1"/>
            <p:nvPr/>
          </p:nvSpPr>
          <p:spPr>
            <a:xfrm>
              <a:off x="7654545" y="705984"/>
              <a:ext cx="474810" cy="184666"/>
            </a:xfrm>
            <a:prstGeom prst="rect">
              <a:avLst/>
            </a:prstGeom>
            <a:noFill/>
          </p:spPr>
          <p:txBody>
            <a:bodyPr wrap="none" rtlCol="0">
              <a:spAutoFit/>
            </a:bodyPr>
            <a:lstStyle/>
            <a:p>
              <a:pPr algn="ctr"/>
              <a:r>
                <a:rPr lang="en-US" sz="1000" b="1" dirty="0" smtClean="0">
                  <a:solidFill>
                    <a:schemeClr val="bg1"/>
                  </a:solidFill>
                </a:rPr>
                <a:t>100%</a:t>
              </a:r>
              <a:endParaRPr lang="en-US" sz="1000" b="1" dirty="0">
                <a:solidFill>
                  <a:schemeClr val="bg1"/>
                </a:solidFill>
              </a:endParaRPr>
            </a:p>
          </p:txBody>
        </p:sp>
      </p:grpSp>
      <p:sp>
        <p:nvSpPr>
          <p:cNvPr id="87" name="Content Placeholder 2"/>
          <p:cNvSpPr txBox="1">
            <a:spLocks/>
          </p:cNvSpPr>
          <p:nvPr/>
        </p:nvSpPr>
        <p:spPr>
          <a:xfrm>
            <a:off x="5026914" y="2692401"/>
            <a:ext cx="3431286" cy="130157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000" b="1" dirty="0" smtClean="0">
                <a:solidFill>
                  <a:schemeClr val="bg1"/>
                </a:solidFill>
              </a:rPr>
              <a:t>Trinidad Cabanas</a:t>
            </a:r>
          </a:p>
          <a:p>
            <a:pPr marL="0" indent="0">
              <a:lnSpc>
                <a:spcPct val="150000"/>
              </a:lnSpc>
              <a:buNone/>
            </a:pPr>
            <a:r>
              <a:rPr lang="en-US" sz="1000" dirty="0">
                <a:solidFill>
                  <a:schemeClr val="bg1"/>
                </a:solidFill>
              </a:rPr>
              <a:t>Lorem ipsum dolor sit amet, consectetur adipiscing elit. Fusce suscipit neque non libero aliquam, ut facilisis lacus pretium. Sed imperdiet tincidunt velit laoreet facilisis. Praesent tempus ipsum suscipit, dictum </a:t>
            </a:r>
            <a:r>
              <a:rPr lang="en-US" sz="1000" dirty="0" smtClean="0">
                <a:solidFill>
                  <a:schemeClr val="bg1"/>
                </a:solidFill>
              </a:rPr>
              <a:t>nulla.</a:t>
            </a:r>
            <a:endParaRPr lang="en-US" sz="1000" dirty="0">
              <a:solidFill>
                <a:schemeClr val="bg1"/>
              </a:solidFill>
            </a:endParaRPr>
          </a:p>
        </p:txBody>
      </p:sp>
      <p:sp>
        <p:nvSpPr>
          <p:cNvPr id="114"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grpSp>
        <p:nvGrpSpPr>
          <p:cNvPr id="36" name="Group 35"/>
          <p:cNvGrpSpPr/>
          <p:nvPr/>
        </p:nvGrpSpPr>
        <p:grpSpPr>
          <a:xfrm>
            <a:off x="641985" y="3512401"/>
            <a:ext cx="2261136" cy="441798"/>
            <a:chOff x="6227786" y="559301"/>
            <a:chExt cx="1868707" cy="331349"/>
          </a:xfrm>
        </p:grpSpPr>
        <p:sp>
          <p:nvSpPr>
            <p:cNvPr id="37" name="Rounded Rectangle 36"/>
            <p:cNvSpPr/>
            <p:nvPr/>
          </p:nvSpPr>
          <p:spPr>
            <a:xfrm>
              <a:off x="6324600" y="801028"/>
              <a:ext cx="1386050" cy="28493"/>
            </a:xfrm>
            <a:prstGeom prst="roundRect">
              <a:avLst/>
            </a:prstGeom>
            <a:pattFill prst="pct5">
              <a:fgClr>
                <a:srgbClr val="F9F9F9"/>
              </a:fgClr>
              <a:bgClr>
                <a:schemeClr val="bg1"/>
              </a:bgClr>
            </a:patt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38" name="Rounded Rectangle 37"/>
            <p:cNvSpPr/>
            <p:nvPr/>
          </p:nvSpPr>
          <p:spPr>
            <a:xfrm>
              <a:off x="6324600" y="770563"/>
              <a:ext cx="1198586" cy="89423"/>
            </a:xfrm>
            <a:prstGeom prst="round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sp>
          <p:nvSpPr>
            <p:cNvPr id="39" name="Content Placeholder 2"/>
            <p:cNvSpPr txBox="1">
              <a:spLocks/>
            </p:cNvSpPr>
            <p:nvPr/>
          </p:nvSpPr>
          <p:spPr>
            <a:xfrm>
              <a:off x="6227786" y="559301"/>
              <a:ext cx="1011214" cy="300083"/>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b="1" dirty="0" smtClean="0">
                  <a:solidFill>
                    <a:schemeClr val="bg1"/>
                  </a:solidFill>
                </a:rPr>
                <a:t>Adobe After Effects</a:t>
              </a:r>
              <a:endParaRPr lang="en-US" sz="1000" b="1" dirty="0">
                <a:solidFill>
                  <a:schemeClr val="bg1"/>
                </a:solidFill>
              </a:endParaRPr>
            </a:p>
          </p:txBody>
        </p:sp>
        <p:sp>
          <p:nvSpPr>
            <p:cNvPr id="40" name="TextBox 39"/>
            <p:cNvSpPr txBox="1"/>
            <p:nvPr/>
          </p:nvSpPr>
          <p:spPr>
            <a:xfrm>
              <a:off x="7687406" y="705984"/>
              <a:ext cx="409087" cy="184666"/>
            </a:xfrm>
            <a:prstGeom prst="rect">
              <a:avLst/>
            </a:prstGeom>
            <a:noFill/>
          </p:spPr>
          <p:txBody>
            <a:bodyPr wrap="none" rtlCol="0">
              <a:spAutoFit/>
            </a:bodyPr>
            <a:lstStyle/>
            <a:p>
              <a:pPr algn="ctr"/>
              <a:r>
                <a:rPr lang="en-US" sz="1000" b="1" dirty="0" smtClean="0">
                  <a:solidFill>
                    <a:schemeClr val="bg1"/>
                  </a:solidFill>
                </a:rPr>
                <a:t>90%</a:t>
              </a:r>
              <a:endParaRPr lang="en-US" sz="1000" b="1" dirty="0">
                <a:solidFill>
                  <a:schemeClr val="bg1"/>
                </a:solidFill>
              </a:endParaRPr>
            </a:p>
          </p:txBody>
        </p:sp>
      </p:grpSp>
    </p:spTree>
    <p:extLst>
      <p:ext uri="{BB962C8B-B14F-4D97-AF65-F5344CB8AC3E}">
        <p14:creationId xmlns:p14="http://schemas.microsoft.com/office/powerpoint/2010/main" val="3065669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500"/>
                                        <p:tgtEl>
                                          <p:spTgt spid="30"/>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left)">
                                      <p:cBhvr>
                                        <p:cTn id="15" dur="500"/>
                                        <p:tgtEl>
                                          <p:spTgt spid="13"/>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79"/>
                                        </p:tgtEl>
                                        <p:attrNameLst>
                                          <p:attrName>style.visibility</p:attrName>
                                        </p:attrNameLst>
                                      </p:cBhvr>
                                      <p:to>
                                        <p:strVal val="visible"/>
                                      </p:to>
                                    </p:set>
                                    <p:animEffect transition="in" filter="wipe(left)">
                                      <p:cBhvr>
                                        <p:cTn id="19" dur="500"/>
                                        <p:tgtEl>
                                          <p:spTgt spid="79"/>
                                        </p:tgtEl>
                                      </p:cBhvr>
                                    </p:animEffect>
                                  </p:childTnLst>
                                </p:cTn>
                              </p:par>
                            </p:childTnLst>
                          </p:cTn>
                        </p:par>
                        <p:par>
                          <p:cTn id="20" fill="hold">
                            <p:stCondLst>
                              <p:cond delay="2000"/>
                            </p:stCondLst>
                            <p:childTnLst>
                              <p:par>
                                <p:cTn id="21" presetID="16" presetClass="entr" presetSubtype="21"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barn(inVertical)">
                                      <p:cBhvr>
                                        <p:cTn id="23" dur="500"/>
                                        <p:tgtEl>
                                          <p:spTgt spid="3"/>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87"/>
                                        </p:tgtEl>
                                        <p:attrNameLst>
                                          <p:attrName>style.visibility</p:attrName>
                                        </p:attrNameLst>
                                      </p:cBhvr>
                                      <p:to>
                                        <p:strVal val="visible"/>
                                      </p:to>
                                    </p:set>
                                    <p:animEffect transition="in" filter="fade">
                                      <p:cBhvr>
                                        <p:cTn id="27" dur="500"/>
                                        <p:tgtEl>
                                          <p:spTgt spid="87"/>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88"/>
                                        </p:tgtEl>
                                        <p:attrNameLst>
                                          <p:attrName>style.visibility</p:attrName>
                                        </p:attrNameLst>
                                      </p:cBhvr>
                                      <p:to>
                                        <p:strVal val="visible"/>
                                      </p:to>
                                    </p:set>
                                    <p:animEffect transition="in" filter="wipe(left)">
                                      <p:cBhvr>
                                        <p:cTn id="31" dur="500"/>
                                        <p:tgtEl>
                                          <p:spTgt spid="88"/>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93"/>
                                        </p:tgtEl>
                                        <p:attrNameLst>
                                          <p:attrName>style.visibility</p:attrName>
                                        </p:attrNameLst>
                                      </p:cBhvr>
                                      <p:to>
                                        <p:strVal val="visible"/>
                                      </p:to>
                                    </p:set>
                                    <p:animEffect transition="in" filter="wipe(left)">
                                      <p:cBhvr>
                                        <p:cTn id="35" dur="500"/>
                                        <p:tgtEl>
                                          <p:spTgt spid="93"/>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wipe(left)">
                                      <p:cBhvr>
                                        <p:cTn id="39" dur="500"/>
                                        <p:tgtEl>
                                          <p:spTgt spid="36"/>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114"/>
                                        </p:tgtEl>
                                        <p:attrNameLst>
                                          <p:attrName>style.visibility</p:attrName>
                                        </p:attrNameLst>
                                      </p:cBhvr>
                                      <p:to>
                                        <p:strVal val="visible"/>
                                      </p:to>
                                    </p:set>
                                    <p:animEffect transition="in" filter="fade">
                                      <p:cBhvr>
                                        <p:cTn id="43"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87" grpId="0"/>
      <p:bldP spid="1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12</a:t>
              </a:r>
              <a:endParaRPr lang="en-US" sz="900" b="1" dirty="0">
                <a:solidFill>
                  <a:schemeClr val="bg1"/>
                </a:solidFill>
              </a:endParaRPr>
            </a:p>
          </p:txBody>
        </p:sp>
      </p:grpSp>
      <p:grpSp>
        <p:nvGrpSpPr>
          <p:cNvPr id="4" name="Group 3"/>
          <p:cNvGrpSpPr/>
          <p:nvPr/>
        </p:nvGrpSpPr>
        <p:grpSpPr>
          <a:xfrm>
            <a:off x="537308" y="4468385"/>
            <a:ext cx="2073210" cy="1322611"/>
            <a:chOff x="631545" y="3333750"/>
            <a:chExt cx="1884736" cy="991959"/>
          </a:xfrm>
        </p:grpSpPr>
        <p:grpSp>
          <p:nvGrpSpPr>
            <p:cNvPr id="88" name="Group 87"/>
            <p:cNvGrpSpPr/>
            <p:nvPr/>
          </p:nvGrpSpPr>
          <p:grpSpPr>
            <a:xfrm>
              <a:off x="640771" y="3333750"/>
              <a:ext cx="1846656" cy="319807"/>
              <a:chOff x="6237012" y="559301"/>
              <a:chExt cx="1846656" cy="319807"/>
            </a:xfrm>
          </p:grpSpPr>
          <p:sp>
            <p:nvSpPr>
              <p:cNvPr id="89" name="Rounded Rectangle 88"/>
              <p:cNvSpPr/>
              <p:nvPr/>
            </p:nvSpPr>
            <p:spPr>
              <a:xfrm>
                <a:off x="6324600" y="801028"/>
                <a:ext cx="1386050" cy="28493"/>
              </a:xfrm>
              <a:prstGeom prst="roundRect">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90" name="Rounded Rectangle 89"/>
              <p:cNvSpPr/>
              <p:nvPr/>
            </p:nvSpPr>
            <p:spPr>
              <a:xfrm>
                <a:off x="6324600" y="770563"/>
                <a:ext cx="1122386" cy="89423"/>
              </a:xfrm>
              <a:prstGeom prst="round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91" name="Content Placeholder 2"/>
              <p:cNvSpPr txBox="1">
                <a:spLocks/>
              </p:cNvSpPr>
              <p:nvPr/>
            </p:nvSpPr>
            <p:spPr>
              <a:xfrm>
                <a:off x="6237012" y="559301"/>
                <a:ext cx="759740" cy="276999"/>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Adobe Muse</a:t>
                </a:r>
                <a:endParaRPr lang="en-US" sz="900" b="1" dirty="0">
                  <a:solidFill>
                    <a:schemeClr val="tx1"/>
                  </a:solidFill>
                </a:endParaRPr>
              </a:p>
            </p:txBody>
          </p:sp>
          <p:sp>
            <p:nvSpPr>
              <p:cNvPr id="92" name="TextBox 91"/>
              <p:cNvSpPr txBox="1"/>
              <p:nvPr/>
            </p:nvSpPr>
            <p:spPr>
              <a:xfrm>
                <a:off x="7700230" y="705984"/>
                <a:ext cx="383438" cy="173124"/>
              </a:xfrm>
              <a:prstGeom prst="rect">
                <a:avLst/>
              </a:prstGeom>
              <a:noFill/>
            </p:spPr>
            <p:txBody>
              <a:bodyPr wrap="none" rtlCol="0">
                <a:spAutoFit/>
              </a:bodyPr>
              <a:lstStyle/>
              <a:p>
                <a:pPr algn="ctr"/>
                <a:r>
                  <a:rPr lang="en-US" sz="900" b="1" dirty="0" smtClean="0"/>
                  <a:t>80%</a:t>
                </a:r>
                <a:endParaRPr lang="en-US" sz="900" b="1" dirty="0"/>
              </a:p>
            </p:txBody>
          </p:sp>
        </p:grpSp>
        <p:grpSp>
          <p:nvGrpSpPr>
            <p:cNvPr id="93" name="Group 92"/>
            <p:cNvGrpSpPr/>
            <p:nvPr/>
          </p:nvGrpSpPr>
          <p:grpSpPr>
            <a:xfrm>
              <a:off x="631545" y="3669799"/>
              <a:ext cx="1884736" cy="319807"/>
              <a:chOff x="6227786" y="559301"/>
              <a:chExt cx="1884736" cy="319807"/>
            </a:xfrm>
          </p:grpSpPr>
          <p:sp>
            <p:nvSpPr>
              <p:cNvPr id="94" name="Rounded Rectangle 93"/>
              <p:cNvSpPr/>
              <p:nvPr/>
            </p:nvSpPr>
            <p:spPr>
              <a:xfrm>
                <a:off x="6324600" y="801028"/>
                <a:ext cx="1386050" cy="28493"/>
              </a:xfrm>
              <a:prstGeom prst="roundRect">
                <a:avLst/>
              </a:prstGeom>
              <a:pattFill prst="pct5">
                <a:fgClr>
                  <a:srgbClr val="F9F9F9"/>
                </a:fgClr>
                <a:bgClr>
                  <a:schemeClr val="bg1"/>
                </a:bgClr>
              </a:patt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95" name="Rounded Rectangle 94"/>
              <p:cNvSpPr/>
              <p:nvPr/>
            </p:nvSpPr>
            <p:spPr>
              <a:xfrm>
                <a:off x="6324600" y="770563"/>
                <a:ext cx="1386050" cy="89423"/>
              </a:xfrm>
              <a:prstGeom prst="round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96" name="Content Placeholder 2"/>
              <p:cNvSpPr txBox="1">
                <a:spLocks/>
              </p:cNvSpPr>
              <p:nvPr/>
            </p:nvSpPr>
            <p:spPr>
              <a:xfrm>
                <a:off x="6227786" y="559301"/>
                <a:ext cx="1011214" cy="173124"/>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HTML / CSS</a:t>
                </a:r>
                <a:endParaRPr lang="en-US" sz="900" b="1" dirty="0">
                  <a:solidFill>
                    <a:schemeClr val="tx1"/>
                  </a:solidFill>
                </a:endParaRPr>
              </a:p>
            </p:txBody>
          </p:sp>
          <p:sp>
            <p:nvSpPr>
              <p:cNvPr id="97" name="TextBox 96"/>
              <p:cNvSpPr txBox="1"/>
              <p:nvPr/>
            </p:nvSpPr>
            <p:spPr>
              <a:xfrm>
                <a:off x="7671376" y="705984"/>
                <a:ext cx="441146" cy="173124"/>
              </a:xfrm>
              <a:prstGeom prst="rect">
                <a:avLst/>
              </a:prstGeom>
              <a:noFill/>
            </p:spPr>
            <p:txBody>
              <a:bodyPr wrap="none" rtlCol="0">
                <a:spAutoFit/>
              </a:bodyPr>
              <a:lstStyle/>
              <a:p>
                <a:pPr algn="ctr"/>
                <a:r>
                  <a:rPr lang="en-US" sz="900" b="1" dirty="0" smtClean="0"/>
                  <a:t>100%</a:t>
                </a:r>
                <a:endParaRPr lang="en-US" sz="900" b="1" dirty="0"/>
              </a:p>
            </p:txBody>
          </p:sp>
        </p:grpSp>
        <p:grpSp>
          <p:nvGrpSpPr>
            <p:cNvPr id="36" name="Group 35"/>
            <p:cNvGrpSpPr/>
            <p:nvPr/>
          </p:nvGrpSpPr>
          <p:grpSpPr>
            <a:xfrm>
              <a:off x="631545" y="4005902"/>
              <a:ext cx="1855882" cy="319807"/>
              <a:chOff x="6227786" y="559301"/>
              <a:chExt cx="1855882" cy="319807"/>
            </a:xfrm>
          </p:grpSpPr>
          <p:sp>
            <p:nvSpPr>
              <p:cNvPr id="37" name="Rounded Rectangle 36"/>
              <p:cNvSpPr/>
              <p:nvPr/>
            </p:nvSpPr>
            <p:spPr>
              <a:xfrm>
                <a:off x="6324600" y="801028"/>
                <a:ext cx="1386050" cy="28493"/>
              </a:xfrm>
              <a:prstGeom prst="roundRect">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38" name="Rounded Rectangle 37"/>
              <p:cNvSpPr/>
              <p:nvPr/>
            </p:nvSpPr>
            <p:spPr>
              <a:xfrm>
                <a:off x="6324600" y="770563"/>
                <a:ext cx="1198586" cy="89423"/>
              </a:xfrm>
              <a:prstGeom prst="round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39" name="Content Placeholder 2"/>
              <p:cNvSpPr txBox="1">
                <a:spLocks/>
              </p:cNvSpPr>
              <p:nvPr/>
            </p:nvSpPr>
            <p:spPr>
              <a:xfrm>
                <a:off x="6227786" y="559301"/>
                <a:ext cx="1011214" cy="276999"/>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Adobe After Effects</a:t>
                </a:r>
                <a:endParaRPr lang="en-US" sz="900" b="1" dirty="0">
                  <a:solidFill>
                    <a:schemeClr val="tx1"/>
                  </a:solidFill>
                </a:endParaRPr>
              </a:p>
            </p:txBody>
          </p:sp>
          <p:sp>
            <p:nvSpPr>
              <p:cNvPr id="40" name="TextBox 39"/>
              <p:cNvSpPr txBox="1"/>
              <p:nvPr/>
            </p:nvSpPr>
            <p:spPr>
              <a:xfrm>
                <a:off x="7700230" y="705984"/>
                <a:ext cx="383438" cy="173124"/>
              </a:xfrm>
              <a:prstGeom prst="rect">
                <a:avLst/>
              </a:prstGeom>
              <a:noFill/>
            </p:spPr>
            <p:txBody>
              <a:bodyPr wrap="none" rtlCol="0">
                <a:spAutoFit/>
              </a:bodyPr>
              <a:lstStyle/>
              <a:p>
                <a:pPr algn="ctr"/>
                <a:r>
                  <a:rPr lang="en-US" sz="900" b="1" dirty="0" smtClean="0"/>
                  <a:t>90%</a:t>
                </a:r>
                <a:endParaRPr lang="en-US" sz="900" b="1" dirty="0"/>
              </a:p>
            </p:txBody>
          </p:sp>
        </p:grpSp>
      </p:grpSp>
      <p:sp>
        <p:nvSpPr>
          <p:cNvPr id="2" name="Oval 1"/>
          <p:cNvSpPr/>
          <p:nvPr/>
        </p:nvSpPr>
        <p:spPr>
          <a:xfrm>
            <a:off x="764254" y="1869229"/>
            <a:ext cx="1314260" cy="1316564"/>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ontent Placeholder 2"/>
          <p:cNvSpPr txBox="1">
            <a:spLocks/>
          </p:cNvSpPr>
          <p:nvPr/>
        </p:nvSpPr>
        <p:spPr>
          <a:xfrm>
            <a:off x="646175" y="3352800"/>
            <a:ext cx="1966570" cy="97789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Frank Morazan</a:t>
            </a:r>
          </a:p>
          <a:p>
            <a:pPr marL="0" indent="0">
              <a:lnSpc>
                <a:spcPct val="150000"/>
              </a:lnSpc>
              <a:buNone/>
            </a:pPr>
            <a:r>
              <a:rPr lang="en-US" sz="900" dirty="0">
                <a:solidFill>
                  <a:schemeClr val="tx1"/>
                </a:solidFill>
              </a:rPr>
              <a:t>Lorem ipsum dolor sit amet, consectetur adipiscing elit. </a:t>
            </a:r>
          </a:p>
        </p:txBody>
      </p:sp>
      <p:grpSp>
        <p:nvGrpSpPr>
          <p:cNvPr id="11" name="Group 10"/>
          <p:cNvGrpSpPr/>
          <p:nvPr/>
        </p:nvGrpSpPr>
        <p:grpSpPr>
          <a:xfrm>
            <a:off x="2532408" y="4468385"/>
            <a:ext cx="2073210" cy="1322611"/>
            <a:chOff x="2626645" y="3333750"/>
            <a:chExt cx="1884736" cy="991959"/>
          </a:xfrm>
        </p:grpSpPr>
        <p:grpSp>
          <p:nvGrpSpPr>
            <p:cNvPr id="45" name="Group 44"/>
            <p:cNvGrpSpPr/>
            <p:nvPr/>
          </p:nvGrpSpPr>
          <p:grpSpPr>
            <a:xfrm>
              <a:off x="2635871" y="3333750"/>
              <a:ext cx="1846656" cy="319807"/>
              <a:chOff x="6237012" y="559301"/>
              <a:chExt cx="1846656" cy="319807"/>
            </a:xfrm>
          </p:grpSpPr>
          <p:sp>
            <p:nvSpPr>
              <p:cNvPr id="46" name="Rounded Rectangle 45"/>
              <p:cNvSpPr/>
              <p:nvPr/>
            </p:nvSpPr>
            <p:spPr>
              <a:xfrm>
                <a:off x="6324600" y="801028"/>
                <a:ext cx="1386050" cy="28493"/>
              </a:xfrm>
              <a:prstGeom prst="roundRect">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47" name="Rounded Rectangle 46"/>
              <p:cNvSpPr/>
              <p:nvPr/>
            </p:nvSpPr>
            <p:spPr>
              <a:xfrm>
                <a:off x="6324600" y="770563"/>
                <a:ext cx="1122386" cy="89423"/>
              </a:xfrm>
              <a:prstGeom prst="round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50" name="Content Placeholder 2"/>
              <p:cNvSpPr txBox="1">
                <a:spLocks/>
              </p:cNvSpPr>
              <p:nvPr/>
            </p:nvSpPr>
            <p:spPr>
              <a:xfrm>
                <a:off x="6237012" y="559301"/>
                <a:ext cx="759740" cy="276999"/>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Adobe Muse</a:t>
                </a:r>
                <a:endParaRPr lang="en-US" sz="900" b="1" dirty="0">
                  <a:solidFill>
                    <a:schemeClr val="tx1"/>
                  </a:solidFill>
                </a:endParaRPr>
              </a:p>
            </p:txBody>
          </p:sp>
          <p:sp>
            <p:nvSpPr>
              <p:cNvPr id="51" name="TextBox 50"/>
              <p:cNvSpPr txBox="1"/>
              <p:nvPr/>
            </p:nvSpPr>
            <p:spPr>
              <a:xfrm>
                <a:off x="7700230" y="705984"/>
                <a:ext cx="383438" cy="173124"/>
              </a:xfrm>
              <a:prstGeom prst="rect">
                <a:avLst/>
              </a:prstGeom>
              <a:noFill/>
            </p:spPr>
            <p:txBody>
              <a:bodyPr wrap="none" rtlCol="0">
                <a:spAutoFit/>
              </a:bodyPr>
              <a:lstStyle/>
              <a:p>
                <a:pPr algn="ctr"/>
                <a:r>
                  <a:rPr lang="en-US" sz="900" b="1" dirty="0" smtClean="0"/>
                  <a:t>80%</a:t>
                </a:r>
                <a:endParaRPr lang="en-US" sz="900" b="1" dirty="0"/>
              </a:p>
            </p:txBody>
          </p:sp>
        </p:grpSp>
        <p:grpSp>
          <p:nvGrpSpPr>
            <p:cNvPr id="52" name="Group 51"/>
            <p:cNvGrpSpPr/>
            <p:nvPr/>
          </p:nvGrpSpPr>
          <p:grpSpPr>
            <a:xfrm>
              <a:off x="2626645" y="3669799"/>
              <a:ext cx="1884736" cy="319807"/>
              <a:chOff x="6227786" y="559301"/>
              <a:chExt cx="1884736" cy="319807"/>
            </a:xfrm>
          </p:grpSpPr>
          <p:sp>
            <p:nvSpPr>
              <p:cNvPr id="53" name="Rounded Rectangle 52"/>
              <p:cNvSpPr/>
              <p:nvPr/>
            </p:nvSpPr>
            <p:spPr>
              <a:xfrm>
                <a:off x="6324600" y="801028"/>
                <a:ext cx="1386050" cy="28493"/>
              </a:xfrm>
              <a:prstGeom prst="roundRect">
                <a:avLst/>
              </a:prstGeom>
              <a:pattFill prst="pct5">
                <a:fgClr>
                  <a:srgbClr val="F9F9F9"/>
                </a:fgClr>
                <a:bgClr>
                  <a:schemeClr val="bg1"/>
                </a:bgClr>
              </a:patt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54" name="Rounded Rectangle 53"/>
              <p:cNvSpPr/>
              <p:nvPr/>
            </p:nvSpPr>
            <p:spPr>
              <a:xfrm>
                <a:off x="6324600" y="770563"/>
                <a:ext cx="1386050" cy="89423"/>
              </a:xfrm>
              <a:prstGeom prst="roundRect">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55" name="Content Placeholder 2"/>
              <p:cNvSpPr txBox="1">
                <a:spLocks/>
              </p:cNvSpPr>
              <p:nvPr/>
            </p:nvSpPr>
            <p:spPr>
              <a:xfrm>
                <a:off x="6227786" y="559301"/>
                <a:ext cx="1011214" cy="173124"/>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Illustrator</a:t>
                </a:r>
                <a:endParaRPr lang="en-US" sz="900" b="1" dirty="0">
                  <a:solidFill>
                    <a:schemeClr val="tx1"/>
                  </a:solidFill>
                </a:endParaRPr>
              </a:p>
            </p:txBody>
          </p:sp>
          <p:sp>
            <p:nvSpPr>
              <p:cNvPr id="56" name="TextBox 55"/>
              <p:cNvSpPr txBox="1"/>
              <p:nvPr/>
            </p:nvSpPr>
            <p:spPr>
              <a:xfrm>
                <a:off x="7671376" y="705984"/>
                <a:ext cx="441146" cy="173124"/>
              </a:xfrm>
              <a:prstGeom prst="rect">
                <a:avLst/>
              </a:prstGeom>
              <a:noFill/>
            </p:spPr>
            <p:txBody>
              <a:bodyPr wrap="none" rtlCol="0">
                <a:spAutoFit/>
              </a:bodyPr>
              <a:lstStyle/>
              <a:p>
                <a:pPr algn="ctr"/>
                <a:r>
                  <a:rPr lang="en-US" sz="900" b="1" dirty="0" smtClean="0"/>
                  <a:t>100%</a:t>
                </a:r>
                <a:endParaRPr lang="en-US" sz="900" b="1" dirty="0"/>
              </a:p>
            </p:txBody>
          </p:sp>
        </p:grpSp>
        <p:grpSp>
          <p:nvGrpSpPr>
            <p:cNvPr id="57" name="Group 56"/>
            <p:cNvGrpSpPr/>
            <p:nvPr/>
          </p:nvGrpSpPr>
          <p:grpSpPr>
            <a:xfrm>
              <a:off x="2626645" y="4005902"/>
              <a:ext cx="1855882" cy="319807"/>
              <a:chOff x="6227786" y="559301"/>
              <a:chExt cx="1855882" cy="319807"/>
            </a:xfrm>
          </p:grpSpPr>
          <p:sp>
            <p:nvSpPr>
              <p:cNvPr id="58" name="Rounded Rectangle 57"/>
              <p:cNvSpPr/>
              <p:nvPr/>
            </p:nvSpPr>
            <p:spPr>
              <a:xfrm>
                <a:off x="6324600" y="801028"/>
                <a:ext cx="1386050" cy="28493"/>
              </a:xfrm>
              <a:prstGeom prst="roundRect">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59" name="Rounded Rectangle 58"/>
              <p:cNvSpPr/>
              <p:nvPr/>
            </p:nvSpPr>
            <p:spPr>
              <a:xfrm>
                <a:off x="6324600" y="770563"/>
                <a:ext cx="1198586" cy="89423"/>
              </a:xfrm>
              <a:prstGeom prst="round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61" name="Content Placeholder 2"/>
              <p:cNvSpPr txBox="1">
                <a:spLocks/>
              </p:cNvSpPr>
              <p:nvPr/>
            </p:nvSpPr>
            <p:spPr>
              <a:xfrm>
                <a:off x="6227786" y="559301"/>
                <a:ext cx="1011214" cy="276999"/>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Adobe After Effects</a:t>
                </a:r>
                <a:endParaRPr lang="en-US" sz="900" b="1" dirty="0">
                  <a:solidFill>
                    <a:schemeClr val="tx1"/>
                  </a:solidFill>
                </a:endParaRPr>
              </a:p>
            </p:txBody>
          </p:sp>
          <p:sp>
            <p:nvSpPr>
              <p:cNvPr id="62" name="TextBox 61"/>
              <p:cNvSpPr txBox="1"/>
              <p:nvPr/>
            </p:nvSpPr>
            <p:spPr>
              <a:xfrm>
                <a:off x="7700230" y="705984"/>
                <a:ext cx="383438" cy="173124"/>
              </a:xfrm>
              <a:prstGeom prst="rect">
                <a:avLst/>
              </a:prstGeom>
              <a:noFill/>
            </p:spPr>
            <p:txBody>
              <a:bodyPr wrap="none" rtlCol="0">
                <a:spAutoFit/>
              </a:bodyPr>
              <a:lstStyle/>
              <a:p>
                <a:pPr algn="ctr"/>
                <a:r>
                  <a:rPr lang="en-US" sz="900" b="1" dirty="0" smtClean="0"/>
                  <a:t>90%</a:t>
                </a:r>
                <a:endParaRPr lang="en-US" sz="900" b="1" dirty="0"/>
              </a:p>
            </p:txBody>
          </p:sp>
        </p:grpSp>
      </p:grpSp>
      <p:sp>
        <p:nvSpPr>
          <p:cNvPr id="63" name="Oval 62"/>
          <p:cNvSpPr/>
          <p:nvPr/>
        </p:nvSpPr>
        <p:spPr>
          <a:xfrm>
            <a:off x="2759354" y="1869229"/>
            <a:ext cx="1314260" cy="1316564"/>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Content Placeholder 2"/>
          <p:cNvSpPr txBox="1">
            <a:spLocks/>
          </p:cNvSpPr>
          <p:nvPr/>
        </p:nvSpPr>
        <p:spPr>
          <a:xfrm>
            <a:off x="2641275" y="3352800"/>
            <a:ext cx="1966570" cy="97789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India Lempira</a:t>
            </a:r>
          </a:p>
          <a:p>
            <a:pPr marL="0" indent="0">
              <a:lnSpc>
                <a:spcPct val="150000"/>
              </a:lnSpc>
              <a:buNone/>
            </a:pPr>
            <a:r>
              <a:rPr lang="en-US" sz="900" dirty="0">
                <a:solidFill>
                  <a:schemeClr val="tx1"/>
                </a:solidFill>
              </a:rPr>
              <a:t>Lorem ipsum dolor sit amet, consectetur adipiscing elit. </a:t>
            </a:r>
          </a:p>
        </p:txBody>
      </p:sp>
      <p:grpSp>
        <p:nvGrpSpPr>
          <p:cNvPr id="12" name="Group 11"/>
          <p:cNvGrpSpPr/>
          <p:nvPr/>
        </p:nvGrpSpPr>
        <p:grpSpPr>
          <a:xfrm>
            <a:off x="4527508" y="4468385"/>
            <a:ext cx="2073210" cy="1322611"/>
            <a:chOff x="4621745" y="3333750"/>
            <a:chExt cx="1884736" cy="991959"/>
          </a:xfrm>
        </p:grpSpPr>
        <p:grpSp>
          <p:nvGrpSpPr>
            <p:cNvPr id="65" name="Group 64"/>
            <p:cNvGrpSpPr/>
            <p:nvPr/>
          </p:nvGrpSpPr>
          <p:grpSpPr>
            <a:xfrm>
              <a:off x="4630971" y="3333750"/>
              <a:ext cx="1846656" cy="319807"/>
              <a:chOff x="6237012" y="559301"/>
              <a:chExt cx="1846656" cy="319807"/>
            </a:xfrm>
          </p:grpSpPr>
          <p:sp>
            <p:nvSpPr>
              <p:cNvPr id="66" name="Rounded Rectangle 65"/>
              <p:cNvSpPr/>
              <p:nvPr/>
            </p:nvSpPr>
            <p:spPr>
              <a:xfrm>
                <a:off x="6324600" y="801028"/>
                <a:ext cx="1386050" cy="28493"/>
              </a:xfrm>
              <a:prstGeom prst="roundRect">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67" name="Rounded Rectangle 66"/>
              <p:cNvSpPr/>
              <p:nvPr/>
            </p:nvSpPr>
            <p:spPr>
              <a:xfrm>
                <a:off x="6324600" y="770563"/>
                <a:ext cx="1122386" cy="89423"/>
              </a:xfrm>
              <a:prstGeom prst="round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68" name="Content Placeholder 2"/>
              <p:cNvSpPr txBox="1">
                <a:spLocks/>
              </p:cNvSpPr>
              <p:nvPr/>
            </p:nvSpPr>
            <p:spPr>
              <a:xfrm>
                <a:off x="6237012" y="559301"/>
                <a:ext cx="759740" cy="276999"/>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Adobe Muse</a:t>
                </a:r>
                <a:endParaRPr lang="en-US" sz="900" b="1" dirty="0">
                  <a:solidFill>
                    <a:schemeClr val="tx1"/>
                  </a:solidFill>
                </a:endParaRPr>
              </a:p>
            </p:txBody>
          </p:sp>
          <p:sp>
            <p:nvSpPr>
              <p:cNvPr id="69" name="TextBox 68"/>
              <p:cNvSpPr txBox="1"/>
              <p:nvPr/>
            </p:nvSpPr>
            <p:spPr>
              <a:xfrm>
                <a:off x="7700230" y="705984"/>
                <a:ext cx="383438" cy="173124"/>
              </a:xfrm>
              <a:prstGeom prst="rect">
                <a:avLst/>
              </a:prstGeom>
              <a:noFill/>
            </p:spPr>
            <p:txBody>
              <a:bodyPr wrap="none" rtlCol="0">
                <a:spAutoFit/>
              </a:bodyPr>
              <a:lstStyle/>
              <a:p>
                <a:pPr algn="ctr"/>
                <a:r>
                  <a:rPr lang="en-US" sz="900" b="1" dirty="0" smtClean="0"/>
                  <a:t>80%</a:t>
                </a:r>
                <a:endParaRPr lang="en-US" sz="900" b="1" dirty="0"/>
              </a:p>
            </p:txBody>
          </p:sp>
        </p:grpSp>
        <p:grpSp>
          <p:nvGrpSpPr>
            <p:cNvPr id="70" name="Group 69"/>
            <p:cNvGrpSpPr/>
            <p:nvPr/>
          </p:nvGrpSpPr>
          <p:grpSpPr>
            <a:xfrm>
              <a:off x="4621745" y="3669799"/>
              <a:ext cx="1884736" cy="319807"/>
              <a:chOff x="6227786" y="559301"/>
              <a:chExt cx="1884736" cy="319807"/>
            </a:xfrm>
          </p:grpSpPr>
          <p:sp>
            <p:nvSpPr>
              <p:cNvPr id="71" name="Rounded Rectangle 70"/>
              <p:cNvSpPr/>
              <p:nvPr/>
            </p:nvSpPr>
            <p:spPr>
              <a:xfrm>
                <a:off x="6324600" y="801028"/>
                <a:ext cx="1386050" cy="28493"/>
              </a:xfrm>
              <a:prstGeom prst="roundRect">
                <a:avLst/>
              </a:prstGeom>
              <a:pattFill prst="pct5">
                <a:fgClr>
                  <a:srgbClr val="F9F9F9"/>
                </a:fgClr>
                <a:bgClr>
                  <a:schemeClr val="bg1"/>
                </a:bgClr>
              </a:patt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73" name="Rounded Rectangle 72"/>
              <p:cNvSpPr/>
              <p:nvPr/>
            </p:nvSpPr>
            <p:spPr>
              <a:xfrm>
                <a:off x="6324600" y="770563"/>
                <a:ext cx="1386050" cy="89423"/>
              </a:xfrm>
              <a:prstGeom prst="round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74" name="Content Placeholder 2"/>
              <p:cNvSpPr txBox="1">
                <a:spLocks/>
              </p:cNvSpPr>
              <p:nvPr/>
            </p:nvSpPr>
            <p:spPr>
              <a:xfrm>
                <a:off x="6227786" y="559301"/>
                <a:ext cx="1011214" cy="173124"/>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HTML / CSS</a:t>
                </a:r>
                <a:endParaRPr lang="en-US" sz="900" b="1" dirty="0">
                  <a:solidFill>
                    <a:schemeClr val="tx1"/>
                  </a:solidFill>
                </a:endParaRPr>
              </a:p>
            </p:txBody>
          </p:sp>
          <p:sp>
            <p:nvSpPr>
              <p:cNvPr id="75" name="TextBox 74"/>
              <p:cNvSpPr txBox="1"/>
              <p:nvPr/>
            </p:nvSpPr>
            <p:spPr>
              <a:xfrm>
                <a:off x="7671376" y="705984"/>
                <a:ext cx="441146" cy="173124"/>
              </a:xfrm>
              <a:prstGeom prst="rect">
                <a:avLst/>
              </a:prstGeom>
              <a:noFill/>
            </p:spPr>
            <p:txBody>
              <a:bodyPr wrap="none" rtlCol="0">
                <a:spAutoFit/>
              </a:bodyPr>
              <a:lstStyle/>
              <a:p>
                <a:pPr algn="ctr"/>
                <a:r>
                  <a:rPr lang="en-US" sz="900" b="1" dirty="0" smtClean="0"/>
                  <a:t>100%</a:t>
                </a:r>
                <a:endParaRPr lang="en-US" sz="900" b="1" dirty="0"/>
              </a:p>
            </p:txBody>
          </p:sp>
        </p:grpSp>
        <p:grpSp>
          <p:nvGrpSpPr>
            <p:cNvPr id="76" name="Group 75"/>
            <p:cNvGrpSpPr/>
            <p:nvPr/>
          </p:nvGrpSpPr>
          <p:grpSpPr>
            <a:xfrm>
              <a:off x="4621745" y="4005902"/>
              <a:ext cx="1855882" cy="319807"/>
              <a:chOff x="6227786" y="559301"/>
              <a:chExt cx="1855882" cy="319807"/>
            </a:xfrm>
          </p:grpSpPr>
          <p:sp>
            <p:nvSpPr>
              <p:cNvPr id="77" name="Rounded Rectangle 76"/>
              <p:cNvSpPr/>
              <p:nvPr/>
            </p:nvSpPr>
            <p:spPr>
              <a:xfrm>
                <a:off x="6324600" y="801028"/>
                <a:ext cx="1386050" cy="28493"/>
              </a:xfrm>
              <a:prstGeom prst="roundRect">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78" name="Rounded Rectangle 77"/>
              <p:cNvSpPr/>
              <p:nvPr/>
            </p:nvSpPr>
            <p:spPr>
              <a:xfrm>
                <a:off x="6324600" y="770563"/>
                <a:ext cx="1198586" cy="89423"/>
              </a:xfrm>
              <a:prstGeom prst="round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85" name="Content Placeholder 2"/>
              <p:cNvSpPr txBox="1">
                <a:spLocks/>
              </p:cNvSpPr>
              <p:nvPr/>
            </p:nvSpPr>
            <p:spPr>
              <a:xfrm>
                <a:off x="6227786" y="559301"/>
                <a:ext cx="1011214" cy="276999"/>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Adobe After Effects</a:t>
                </a:r>
                <a:endParaRPr lang="en-US" sz="900" b="1" dirty="0">
                  <a:solidFill>
                    <a:schemeClr val="tx1"/>
                  </a:solidFill>
                </a:endParaRPr>
              </a:p>
            </p:txBody>
          </p:sp>
          <p:sp>
            <p:nvSpPr>
              <p:cNvPr id="99" name="TextBox 98"/>
              <p:cNvSpPr txBox="1"/>
              <p:nvPr/>
            </p:nvSpPr>
            <p:spPr>
              <a:xfrm>
                <a:off x="7700230" y="705984"/>
                <a:ext cx="383438" cy="173124"/>
              </a:xfrm>
              <a:prstGeom prst="rect">
                <a:avLst/>
              </a:prstGeom>
              <a:noFill/>
            </p:spPr>
            <p:txBody>
              <a:bodyPr wrap="none" rtlCol="0">
                <a:spAutoFit/>
              </a:bodyPr>
              <a:lstStyle/>
              <a:p>
                <a:pPr algn="ctr"/>
                <a:r>
                  <a:rPr lang="en-US" sz="900" b="1" dirty="0" smtClean="0"/>
                  <a:t>90%</a:t>
                </a:r>
                <a:endParaRPr lang="en-US" sz="900" b="1" dirty="0"/>
              </a:p>
            </p:txBody>
          </p:sp>
        </p:grpSp>
      </p:grpSp>
      <p:sp>
        <p:nvSpPr>
          <p:cNvPr id="100" name="Oval 99"/>
          <p:cNvSpPr/>
          <p:nvPr/>
        </p:nvSpPr>
        <p:spPr>
          <a:xfrm>
            <a:off x="4754454" y="1869229"/>
            <a:ext cx="1314260" cy="1316564"/>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Content Placeholder 2"/>
          <p:cNvSpPr txBox="1">
            <a:spLocks/>
          </p:cNvSpPr>
          <p:nvPr/>
        </p:nvSpPr>
        <p:spPr>
          <a:xfrm>
            <a:off x="4636375" y="3352800"/>
            <a:ext cx="1966570" cy="97789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Trinidad Cabanas</a:t>
            </a:r>
          </a:p>
          <a:p>
            <a:pPr marL="0" indent="0">
              <a:lnSpc>
                <a:spcPct val="150000"/>
              </a:lnSpc>
              <a:buNone/>
            </a:pPr>
            <a:r>
              <a:rPr lang="en-US" sz="900" dirty="0">
                <a:solidFill>
                  <a:schemeClr val="tx1"/>
                </a:solidFill>
              </a:rPr>
              <a:t>Lorem ipsum dolor sit amet, consectetur adipiscing elit. </a:t>
            </a:r>
          </a:p>
        </p:txBody>
      </p:sp>
      <p:grpSp>
        <p:nvGrpSpPr>
          <p:cNvPr id="13" name="Group 12"/>
          <p:cNvGrpSpPr/>
          <p:nvPr/>
        </p:nvGrpSpPr>
        <p:grpSpPr>
          <a:xfrm>
            <a:off x="6522609" y="4468385"/>
            <a:ext cx="2073210" cy="1322611"/>
            <a:chOff x="6616846" y="3333750"/>
            <a:chExt cx="1884736" cy="991959"/>
          </a:xfrm>
        </p:grpSpPr>
        <p:grpSp>
          <p:nvGrpSpPr>
            <p:cNvPr id="102" name="Group 101"/>
            <p:cNvGrpSpPr/>
            <p:nvPr/>
          </p:nvGrpSpPr>
          <p:grpSpPr>
            <a:xfrm>
              <a:off x="6626072" y="3333750"/>
              <a:ext cx="1846656" cy="319807"/>
              <a:chOff x="6237012" y="559301"/>
              <a:chExt cx="1846656" cy="319807"/>
            </a:xfrm>
          </p:grpSpPr>
          <p:sp>
            <p:nvSpPr>
              <p:cNvPr id="103" name="Rounded Rectangle 102"/>
              <p:cNvSpPr/>
              <p:nvPr/>
            </p:nvSpPr>
            <p:spPr>
              <a:xfrm>
                <a:off x="6324600" y="801028"/>
                <a:ext cx="1386050" cy="28493"/>
              </a:xfrm>
              <a:prstGeom prst="roundRect">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104" name="Rounded Rectangle 103"/>
              <p:cNvSpPr/>
              <p:nvPr/>
            </p:nvSpPr>
            <p:spPr>
              <a:xfrm>
                <a:off x="6324600" y="770563"/>
                <a:ext cx="1122386" cy="89423"/>
              </a:xfrm>
              <a:prstGeom prst="roundRect">
                <a:avLst/>
              </a:prstGeom>
              <a:solidFill>
                <a:schemeClr val="accent6"/>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105" name="Content Placeholder 2"/>
              <p:cNvSpPr txBox="1">
                <a:spLocks/>
              </p:cNvSpPr>
              <p:nvPr/>
            </p:nvSpPr>
            <p:spPr>
              <a:xfrm>
                <a:off x="6237012" y="559301"/>
                <a:ext cx="759740" cy="276999"/>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Adobe Muse</a:t>
                </a:r>
                <a:endParaRPr lang="en-US" sz="900" b="1" dirty="0">
                  <a:solidFill>
                    <a:schemeClr val="tx1"/>
                  </a:solidFill>
                </a:endParaRPr>
              </a:p>
            </p:txBody>
          </p:sp>
          <p:sp>
            <p:nvSpPr>
              <p:cNvPr id="106" name="TextBox 105"/>
              <p:cNvSpPr txBox="1"/>
              <p:nvPr/>
            </p:nvSpPr>
            <p:spPr>
              <a:xfrm>
                <a:off x="7700230" y="705984"/>
                <a:ext cx="383438" cy="173124"/>
              </a:xfrm>
              <a:prstGeom prst="rect">
                <a:avLst/>
              </a:prstGeom>
              <a:noFill/>
            </p:spPr>
            <p:txBody>
              <a:bodyPr wrap="none" rtlCol="0">
                <a:spAutoFit/>
              </a:bodyPr>
              <a:lstStyle/>
              <a:p>
                <a:pPr algn="ctr"/>
                <a:r>
                  <a:rPr lang="en-US" sz="900" b="1" dirty="0" smtClean="0"/>
                  <a:t>80%</a:t>
                </a:r>
                <a:endParaRPr lang="en-US" sz="900" b="1" dirty="0"/>
              </a:p>
            </p:txBody>
          </p:sp>
        </p:grpSp>
        <p:grpSp>
          <p:nvGrpSpPr>
            <p:cNvPr id="107" name="Group 106"/>
            <p:cNvGrpSpPr/>
            <p:nvPr/>
          </p:nvGrpSpPr>
          <p:grpSpPr>
            <a:xfrm>
              <a:off x="6616846" y="3669799"/>
              <a:ext cx="1884736" cy="319807"/>
              <a:chOff x="6227786" y="559301"/>
              <a:chExt cx="1884736" cy="319807"/>
            </a:xfrm>
          </p:grpSpPr>
          <p:sp>
            <p:nvSpPr>
              <p:cNvPr id="108" name="Rounded Rectangle 107"/>
              <p:cNvSpPr/>
              <p:nvPr/>
            </p:nvSpPr>
            <p:spPr>
              <a:xfrm>
                <a:off x="6324600" y="801028"/>
                <a:ext cx="1386050" cy="28493"/>
              </a:xfrm>
              <a:prstGeom prst="roundRect">
                <a:avLst/>
              </a:prstGeom>
              <a:pattFill prst="pct5">
                <a:fgClr>
                  <a:srgbClr val="F9F9F9"/>
                </a:fgClr>
                <a:bgClr>
                  <a:schemeClr val="bg1"/>
                </a:bgClr>
              </a:patt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109" name="Rounded Rectangle 108"/>
              <p:cNvSpPr/>
              <p:nvPr/>
            </p:nvSpPr>
            <p:spPr>
              <a:xfrm>
                <a:off x="6324600" y="770563"/>
                <a:ext cx="1386050" cy="89423"/>
              </a:xfrm>
              <a:prstGeom prst="roundRect">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110" name="Content Placeholder 2"/>
              <p:cNvSpPr txBox="1">
                <a:spLocks/>
              </p:cNvSpPr>
              <p:nvPr/>
            </p:nvSpPr>
            <p:spPr>
              <a:xfrm>
                <a:off x="6227786" y="559301"/>
                <a:ext cx="1011214" cy="173124"/>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HTML / CSS</a:t>
                </a:r>
                <a:endParaRPr lang="en-US" sz="900" b="1" dirty="0">
                  <a:solidFill>
                    <a:schemeClr val="tx1"/>
                  </a:solidFill>
                </a:endParaRPr>
              </a:p>
            </p:txBody>
          </p:sp>
          <p:sp>
            <p:nvSpPr>
              <p:cNvPr id="111" name="TextBox 110"/>
              <p:cNvSpPr txBox="1"/>
              <p:nvPr/>
            </p:nvSpPr>
            <p:spPr>
              <a:xfrm>
                <a:off x="7671376" y="705984"/>
                <a:ext cx="441146" cy="173124"/>
              </a:xfrm>
              <a:prstGeom prst="rect">
                <a:avLst/>
              </a:prstGeom>
              <a:noFill/>
            </p:spPr>
            <p:txBody>
              <a:bodyPr wrap="none" rtlCol="0">
                <a:spAutoFit/>
              </a:bodyPr>
              <a:lstStyle/>
              <a:p>
                <a:pPr algn="ctr"/>
                <a:r>
                  <a:rPr lang="en-US" sz="900" b="1" dirty="0" smtClean="0"/>
                  <a:t>100%</a:t>
                </a:r>
                <a:endParaRPr lang="en-US" sz="900" b="1" dirty="0"/>
              </a:p>
            </p:txBody>
          </p:sp>
        </p:grpSp>
        <p:grpSp>
          <p:nvGrpSpPr>
            <p:cNvPr id="112" name="Group 111"/>
            <p:cNvGrpSpPr/>
            <p:nvPr/>
          </p:nvGrpSpPr>
          <p:grpSpPr>
            <a:xfrm>
              <a:off x="6616846" y="4005902"/>
              <a:ext cx="1855882" cy="319807"/>
              <a:chOff x="6227786" y="559301"/>
              <a:chExt cx="1855882" cy="319807"/>
            </a:xfrm>
          </p:grpSpPr>
          <p:sp>
            <p:nvSpPr>
              <p:cNvPr id="113" name="Rounded Rectangle 112"/>
              <p:cNvSpPr/>
              <p:nvPr/>
            </p:nvSpPr>
            <p:spPr>
              <a:xfrm>
                <a:off x="6324600" y="801028"/>
                <a:ext cx="1386050" cy="28493"/>
              </a:xfrm>
              <a:prstGeom prst="roundRect">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115" name="Rounded Rectangle 114"/>
              <p:cNvSpPr/>
              <p:nvPr/>
            </p:nvSpPr>
            <p:spPr>
              <a:xfrm>
                <a:off x="6324600" y="770563"/>
                <a:ext cx="1198586" cy="89423"/>
              </a:xfrm>
              <a:prstGeom prst="round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sp>
            <p:nvSpPr>
              <p:cNvPr id="116" name="Content Placeholder 2"/>
              <p:cNvSpPr txBox="1">
                <a:spLocks/>
              </p:cNvSpPr>
              <p:nvPr/>
            </p:nvSpPr>
            <p:spPr>
              <a:xfrm>
                <a:off x="6227786" y="559301"/>
                <a:ext cx="1011214" cy="276999"/>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b="1" dirty="0" smtClean="0">
                    <a:solidFill>
                      <a:schemeClr val="tx1"/>
                    </a:solidFill>
                  </a:rPr>
                  <a:t>Adobe After Effects</a:t>
                </a:r>
                <a:endParaRPr lang="en-US" sz="900" b="1" dirty="0">
                  <a:solidFill>
                    <a:schemeClr val="tx1"/>
                  </a:solidFill>
                </a:endParaRPr>
              </a:p>
            </p:txBody>
          </p:sp>
          <p:sp>
            <p:nvSpPr>
              <p:cNvPr id="117" name="TextBox 116"/>
              <p:cNvSpPr txBox="1"/>
              <p:nvPr/>
            </p:nvSpPr>
            <p:spPr>
              <a:xfrm>
                <a:off x="7700230" y="705984"/>
                <a:ext cx="383438" cy="173124"/>
              </a:xfrm>
              <a:prstGeom prst="rect">
                <a:avLst/>
              </a:prstGeom>
              <a:noFill/>
            </p:spPr>
            <p:txBody>
              <a:bodyPr wrap="none" rtlCol="0">
                <a:spAutoFit/>
              </a:bodyPr>
              <a:lstStyle/>
              <a:p>
                <a:pPr algn="ctr"/>
                <a:r>
                  <a:rPr lang="en-US" sz="900" b="1" dirty="0" smtClean="0"/>
                  <a:t>90%</a:t>
                </a:r>
                <a:endParaRPr lang="en-US" sz="900" b="1" dirty="0"/>
              </a:p>
            </p:txBody>
          </p:sp>
        </p:grpSp>
      </p:grpSp>
      <p:sp>
        <p:nvSpPr>
          <p:cNvPr id="118" name="Oval 117"/>
          <p:cNvSpPr/>
          <p:nvPr/>
        </p:nvSpPr>
        <p:spPr>
          <a:xfrm>
            <a:off x="6749555" y="1869229"/>
            <a:ext cx="1314260" cy="1316564"/>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Content Placeholder 2"/>
          <p:cNvSpPr txBox="1">
            <a:spLocks/>
          </p:cNvSpPr>
          <p:nvPr/>
        </p:nvSpPr>
        <p:spPr>
          <a:xfrm>
            <a:off x="6631476" y="3352800"/>
            <a:ext cx="1966570" cy="97789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Joseph Del Valle</a:t>
            </a:r>
          </a:p>
          <a:p>
            <a:pPr marL="0" indent="0">
              <a:lnSpc>
                <a:spcPct val="150000"/>
              </a:lnSpc>
              <a:buNone/>
            </a:pPr>
            <a:r>
              <a:rPr lang="en-US" sz="900" dirty="0">
                <a:solidFill>
                  <a:schemeClr val="tx1"/>
                </a:solidFill>
              </a:rPr>
              <a:t>Lorem ipsum dolor sit amet, consectetur adipiscing elit. </a:t>
            </a:r>
          </a:p>
        </p:txBody>
      </p:sp>
      <p:sp>
        <p:nvSpPr>
          <p:cNvPr id="1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Team Variation Slide</a:t>
            </a:r>
            <a:endParaRPr lang="en-US" dirty="0">
              <a:solidFill>
                <a:schemeClr val="tx2"/>
              </a:solidFill>
            </a:endParaRPr>
          </a:p>
        </p:txBody>
      </p:sp>
      <p:sp>
        <p:nvSpPr>
          <p:cNvPr id="1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122" name="Rectangle 1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48741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barn(inVertical)">
                                      <p:cBhvr>
                                        <p:cTn id="7" dur="1000"/>
                                        <p:tgtEl>
                                          <p:spTgt spid="1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22"/>
                                        </p:tgtEl>
                                        <p:attrNameLst>
                                          <p:attrName>style.visibility</p:attrName>
                                        </p:attrNameLst>
                                      </p:cBhvr>
                                      <p:to>
                                        <p:strVal val="visible"/>
                                      </p:to>
                                    </p:set>
                                    <p:animEffect transition="in" filter="fade">
                                      <p:cBhvr>
                                        <p:cTn id="11" dur="500"/>
                                        <p:tgtEl>
                                          <p:spTgt spid="1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21">
                                            <p:txEl>
                                              <p:pRg st="0" end="0"/>
                                            </p:txEl>
                                          </p:spTgt>
                                        </p:tgtEl>
                                        <p:attrNameLst>
                                          <p:attrName>style.visibility</p:attrName>
                                        </p:attrNameLst>
                                      </p:cBhvr>
                                      <p:to>
                                        <p:strVal val="visible"/>
                                      </p:to>
                                    </p:set>
                                    <p:animEffect transition="in" filter="fade">
                                      <p:cBhvr>
                                        <p:cTn id="14" dur="500"/>
                                        <p:tgtEl>
                                          <p:spTgt spid="121">
                                            <p:txEl>
                                              <p:pRg st="0" end="0"/>
                                            </p:txEl>
                                          </p:spTgt>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animEffect transition="in" filter="fade">
                                      <p:cBhvr>
                                        <p:cTn id="20" dur="500"/>
                                        <p:tgtEl>
                                          <p:spTgt spid="2"/>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44"/>
                                        </p:tgtEl>
                                        <p:attrNameLst>
                                          <p:attrName>style.visibility</p:attrName>
                                        </p:attrNameLst>
                                      </p:cBhvr>
                                      <p:to>
                                        <p:strVal val="visible"/>
                                      </p:to>
                                    </p:set>
                                    <p:animEffect transition="in" filter="fade">
                                      <p:cBhvr>
                                        <p:cTn id="24" dur="500"/>
                                        <p:tgtEl>
                                          <p:spTgt spid="44"/>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left)">
                                      <p:cBhvr>
                                        <p:cTn id="28" dur="500"/>
                                        <p:tgtEl>
                                          <p:spTgt spid="4"/>
                                        </p:tgtEl>
                                      </p:cBhvr>
                                    </p:animEffect>
                                  </p:childTnLst>
                                </p:cTn>
                              </p:par>
                            </p:childTnLst>
                          </p:cTn>
                        </p:par>
                        <p:par>
                          <p:cTn id="29" fill="hold">
                            <p:stCondLst>
                              <p:cond delay="3000"/>
                            </p:stCondLst>
                            <p:childTnLst>
                              <p:par>
                                <p:cTn id="30" presetID="53" presetClass="entr" presetSubtype="16" fill="hold" grpId="0" nodeType="afterEffect">
                                  <p:stCondLst>
                                    <p:cond delay="0"/>
                                  </p:stCondLst>
                                  <p:childTnLst>
                                    <p:set>
                                      <p:cBhvr>
                                        <p:cTn id="31" dur="1" fill="hold">
                                          <p:stCondLst>
                                            <p:cond delay="0"/>
                                          </p:stCondLst>
                                        </p:cTn>
                                        <p:tgtEl>
                                          <p:spTgt spid="63"/>
                                        </p:tgtEl>
                                        <p:attrNameLst>
                                          <p:attrName>style.visibility</p:attrName>
                                        </p:attrNameLst>
                                      </p:cBhvr>
                                      <p:to>
                                        <p:strVal val="visible"/>
                                      </p:to>
                                    </p:set>
                                    <p:anim calcmode="lin" valueType="num">
                                      <p:cBhvr>
                                        <p:cTn id="32" dur="500" fill="hold"/>
                                        <p:tgtEl>
                                          <p:spTgt spid="63"/>
                                        </p:tgtEl>
                                        <p:attrNameLst>
                                          <p:attrName>ppt_w</p:attrName>
                                        </p:attrNameLst>
                                      </p:cBhvr>
                                      <p:tavLst>
                                        <p:tav tm="0">
                                          <p:val>
                                            <p:fltVal val="0"/>
                                          </p:val>
                                        </p:tav>
                                        <p:tav tm="100000">
                                          <p:val>
                                            <p:strVal val="#ppt_w"/>
                                          </p:val>
                                        </p:tav>
                                      </p:tavLst>
                                    </p:anim>
                                    <p:anim calcmode="lin" valueType="num">
                                      <p:cBhvr>
                                        <p:cTn id="33" dur="500" fill="hold"/>
                                        <p:tgtEl>
                                          <p:spTgt spid="63"/>
                                        </p:tgtEl>
                                        <p:attrNameLst>
                                          <p:attrName>ppt_h</p:attrName>
                                        </p:attrNameLst>
                                      </p:cBhvr>
                                      <p:tavLst>
                                        <p:tav tm="0">
                                          <p:val>
                                            <p:fltVal val="0"/>
                                          </p:val>
                                        </p:tav>
                                        <p:tav tm="100000">
                                          <p:val>
                                            <p:strVal val="#ppt_h"/>
                                          </p:val>
                                        </p:tav>
                                      </p:tavLst>
                                    </p:anim>
                                    <p:animEffect transition="in" filter="fade">
                                      <p:cBhvr>
                                        <p:cTn id="34" dur="500"/>
                                        <p:tgtEl>
                                          <p:spTgt spid="63"/>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64"/>
                                        </p:tgtEl>
                                        <p:attrNameLst>
                                          <p:attrName>style.visibility</p:attrName>
                                        </p:attrNameLst>
                                      </p:cBhvr>
                                      <p:to>
                                        <p:strVal val="visible"/>
                                      </p:to>
                                    </p:set>
                                    <p:animEffect transition="in" filter="fade">
                                      <p:cBhvr>
                                        <p:cTn id="38" dur="500"/>
                                        <p:tgtEl>
                                          <p:spTgt spid="64"/>
                                        </p:tgtEl>
                                      </p:cBhvr>
                                    </p:animEffect>
                                  </p:childTnLst>
                                </p:cTn>
                              </p:par>
                            </p:childTnLst>
                          </p:cTn>
                        </p:par>
                        <p:par>
                          <p:cTn id="39" fill="hold">
                            <p:stCondLst>
                              <p:cond delay="4000"/>
                            </p:stCondLst>
                            <p:childTnLst>
                              <p:par>
                                <p:cTn id="40" presetID="22" presetClass="entr" presetSubtype="8" fill="hold" nodeType="after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wipe(left)">
                                      <p:cBhvr>
                                        <p:cTn id="42" dur="500"/>
                                        <p:tgtEl>
                                          <p:spTgt spid="11"/>
                                        </p:tgtEl>
                                      </p:cBhvr>
                                    </p:animEffect>
                                  </p:childTnLst>
                                </p:cTn>
                              </p:par>
                            </p:childTnLst>
                          </p:cTn>
                        </p:par>
                        <p:par>
                          <p:cTn id="43" fill="hold">
                            <p:stCondLst>
                              <p:cond delay="4500"/>
                            </p:stCondLst>
                            <p:childTnLst>
                              <p:par>
                                <p:cTn id="44" presetID="53" presetClass="entr" presetSubtype="16" fill="hold" grpId="0" nodeType="afterEffect">
                                  <p:stCondLst>
                                    <p:cond delay="0"/>
                                  </p:stCondLst>
                                  <p:childTnLst>
                                    <p:set>
                                      <p:cBhvr>
                                        <p:cTn id="45" dur="1" fill="hold">
                                          <p:stCondLst>
                                            <p:cond delay="0"/>
                                          </p:stCondLst>
                                        </p:cTn>
                                        <p:tgtEl>
                                          <p:spTgt spid="100"/>
                                        </p:tgtEl>
                                        <p:attrNameLst>
                                          <p:attrName>style.visibility</p:attrName>
                                        </p:attrNameLst>
                                      </p:cBhvr>
                                      <p:to>
                                        <p:strVal val="visible"/>
                                      </p:to>
                                    </p:set>
                                    <p:anim calcmode="lin" valueType="num">
                                      <p:cBhvr>
                                        <p:cTn id="46" dur="500" fill="hold"/>
                                        <p:tgtEl>
                                          <p:spTgt spid="100"/>
                                        </p:tgtEl>
                                        <p:attrNameLst>
                                          <p:attrName>ppt_w</p:attrName>
                                        </p:attrNameLst>
                                      </p:cBhvr>
                                      <p:tavLst>
                                        <p:tav tm="0">
                                          <p:val>
                                            <p:fltVal val="0"/>
                                          </p:val>
                                        </p:tav>
                                        <p:tav tm="100000">
                                          <p:val>
                                            <p:strVal val="#ppt_w"/>
                                          </p:val>
                                        </p:tav>
                                      </p:tavLst>
                                    </p:anim>
                                    <p:anim calcmode="lin" valueType="num">
                                      <p:cBhvr>
                                        <p:cTn id="47" dur="500" fill="hold"/>
                                        <p:tgtEl>
                                          <p:spTgt spid="100"/>
                                        </p:tgtEl>
                                        <p:attrNameLst>
                                          <p:attrName>ppt_h</p:attrName>
                                        </p:attrNameLst>
                                      </p:cBhvr>
                                      <p:tavLst>
                                        <p:tav tm="0">
                                          <p:val>
                                            <p:fltVal val="0"/>
                                          </p:val>
                                        </p:tav>
                                        <p:tav tm="100000">
                                          <p:val>
                                            <p:strVal val="#ppt_h"/>
                                          </p:val>
                                        </p:tav>
                                      </p:tavLst>
                                    </p:anim>
                                    <p:animEffect transition="in" filter="fade">
                                      <p:cBhvr>
                                        <p:cTn id="48" dur="500"/>
                                        <p:tgtEl>
                                          <p:spTgt spid="100"/>
                                        </p:tgtEl>
                                      </p:cBhvr>
                                    </p:animEffect>
                                  </p:childTnLst>
                                </p:cTn>
                              </p:par>
                            </p:childTnLst>
                          </p:cTn>
                        </p:par>
                        <p:par>
                          <p:cTn id="49" fill="hold">
                            <p:stCondLst>
                              <p:cond delay="5000"/>
                            </p:stCondLst>
                            <p:childTnLst>
                              <p:par>
                                <p:cTn id="50" presetID="10" presetClass="entr" presetSubtype="0" fill="hold" grpId="0" nodeType="afterEffect">
                                  <p:stCondLst>
                                    <p:cond delay="0"/>
                                  </p:stCondLst>
                                  <p:childTnLst>
                                    <p:set>
                                      <p:cBhvr>
                                        <p:cTn id="51" dur="1" fill="hold">
                                          <p:stCondLst>
                                            <p:cond delay="0"/>
                                          </p:stCondLst>
                                        </p:cTn>
                                        <p:tgtEl>
                                          <p:spTgt spid="101"/>
                                        </p:tgtEl>
                                        <p:attrNameLst>
                                          <p:attrName>style.visibility</p:attrName>
                                        </p:attrNameLst>
                                      </p:cBhvr>
                                      <p:to>
                                        <p:strVal val="visible"/>
                                      </p:to>
                                    </p:set>
                                    <p:animEffect transition="in" filter="fade">
                                      <p:cBhvr>
                                        <p:cTn id="52" dur="500"/>
                                        <p:tgtEl>
                                          <p:spTgt spid="101"/>
                                        </p:tgtEl>
                                      </p:cBhvr>
                                    </p:animEffect>
                                  </p:childTnLst>
                                </p:cTn>
                              </p:par>
                            </p:childTnLst>
                          </p:cTn>
                        </p:par>
                        <p:par>
                          <p:cTn id="53" fill="hold">
                            <p:stCondLst>
                              <p:cond delay="5500"/>
                            </p:stCondLst>
                            <p:childTnLst>
                              <p:par>
                                <p:cTn id="54" presetID="22" presetClass="entr" presetSubtype="8" fill="hold" nodeType="afterEffect">
                                  <p:stCondLst>
                                    <p:cond delay="0"/>
                                  </p:stCondLst>
                                  <p:childTnLst>
                                    <p:set>
                                      <p:cBhvr>
                                        <p:cTn id="55" dur="1" fill="hold">
                                          <p:stCondLst>
                                            <p:cond delay="0"/>
                                          </p:stCondLst>
                                        </p:cTn>
                                        <p:tgtEl>
                                          <p:spTgt spid="12"/>
                                        </p:tgtEl>
                                        <p:attrNameLst>
                                          <p:attrName>style.visibility</p:attrName>
                                        </p:attrNameLst>
                                      </p:cBhvr>
                                      <p:to>
                                        <p:strVal val="visible"/>
                                      </p:to>
                                    </p:set>
                                    <p:animEffect transition="in" filter="wipe(left)">
                                      <p:cBhvr>
                                        <p:cTn id="56" dur="500"/>
                                        <p:tgtEl>
                                          <p:spTgt spid="12"/>
                                        </p:tgtEl>
                                      </p:cBhvr>
                                    </p:animEffect>
                                  </p:childTnLst>
                                </p:cTn>
                              </p:par>
                            </p:childTnLst>
                          </p:cTn>
                        </p:par>
                        <p:par>
                          <p:cTn id="57" fill="hold">
                            <p:stCondLst>
                              <p:cond delay="6000"/>
                            </p:stCondLst>
                            <p:childTnLst>
                              <p:par>
                                <p:cTn id="58" presetID="53" presetClass="entr" presetSubtype="16" fill="hold" grpId="0" nodeType="afterEffect">
                                  <p:stCondLst>
                                    <p:cond delay="0"/>
                                  </p:stCondLst>
                                  <p:childTnLst>
                                    <p:set>
                                      <p:cBhvr>
                                        <p:cTn id="59" dur="1" fill="hold">
                                          <p:stCondLst>
                                            <p:cond delay="0"/>
                                          </p:stCondLst>
                                        </p:cTn>
                                        <p:tgtEl>
                                          <p:spTgt spid="118"/>
                                        </p:tgtEl>
                                        <p:attrNameLst>
                                          <p:attrName>style.visibility</p:attrName>
                                        </p:attrNameLst>
                                      </p:cBhvr>
                                      <p:to>
                                        <p:strVal val="visible"/>
                                      </p:to>
                                    </p:set>
                                    <p:anim calcmode="lin" valueType="num">
                                      <p:cBhvr>
                                        <p:cTn id="60" dur="500" fill="hold"/>
                                        <p:tgtEl>
                                          <p:spTgt spid="118"/>
                                        </p:tgtEl>
                                        <p:attrNameLst>
                                          <p:attrName>ppt_w</p:attrName>
                                        </p:attrNameLst>
                                      </p:cBhvr>
                                      <p:tavLst>
                                        <p:tav tm="0">
                                          <p:val>
                                            <p:fltVal val="0"/>
                                          </p:val>
                                        </p:tav>
                                        <p:tav tm="100000">
                                          <p:val>
                                            <p:strVal val="#ppt_w"/>
                                          </p:val>
                                        </p:tav>
                                      </p:tavLst>
                                    </p:anim>
                                    <p:anim calcmode="lin" valueType="num">
                                      <p:cBhvr>
                                        <p:cTn id="61" dur="500" fill="hold"/>
                                        <p:tgtEl>
                                          <p:spTgt spid="118"/>
                                        </p:tgtEl>
                                        <p:attrNameLst>
                                          <p:attrName>ppt_h</p:attrName>
                                        </p:attrNameLst>
                                      </p:cBhvr>
                                      <p:tavLst>
                                        <p:tav tm="0">
                                          <p:val>
                                            <p:fltVal val="0"/>
                                          </p:val>
                                        </p:tav>
                                        <p:tav tm="100000">
                                          <p:val>
                                            <p:strVal val="#ppt_h"/>
                                          </p:val>
                                        </p:tav>
                                      </p:tavLst>
                                    </p:anim>
                                    <p:animEffect transition="in" filter="fade">
                                      <p:cBhvr>
                                        <p:cTn id="62" dur="500"/>
                                        <p:tgtEl>
                                          <p:spTgt spid="118"/>
                                        </p:tgtEl>
                                      </p:cBhvr>
                                    </p:animEffect>
                                  </p:childTnLst>
                                </p:cTn>
                              </p:par>
                            </p:childTnLst>
                          </p:cTn>
                        </p:par>
                        <p:par>
                          <p:cTn id="63" fill="hold">
                            <p:stCondLst>
                              <p:cond delay="6500"/>
                            </p:stCondLst>
                            <p:childTnLst>
                              <p:par>
                                <p:cTn id="64" presetID="10" presetClass="entr" presetSubtype="0" fill="hold" grpId="0" nodeType="afterEffect">
                                  <p:stCondLst>
                                    <p:cond delay="0"/>
                                  </p:stCondLst>
                                  <p:childTnLst>
                                    <p:set>
                                      <p:cBhvr>
                                        <p:cTn id="65" dur="1" fill="hold">
                                          <p:stCondLst>
                                            <p:cond delay="0"/>
                                          </p:stCondLst>
                                        </p:cTn>
                                        <p:tgtEl>
                                          <p:spTgt spid="119"/>
                                        </p:tgtEl>
                                        <p:attrNameLst>
                                          <p:attrName>style.visibility</p:attrName>
                                        </p:attrNameLst>
                                      </p:cBhvr>
                                      <p:to>
                                        <p:strVal val="visible"/>
                                      </p:to>
                                    </p:set>
                                    <p:animEffect transition="in" filter="fade">
                                      <p:cBhvr>
                                        <p:cTn id="66" dur="500"/>
                                        <p:tgtEl>
                                          <p:spTgt spid="119"/>
                                        </p:tgtEl>
                                      </p:cBhvr>
                                    </p:animEffect>
                                  </p:childTnLst>
                                </p:cTn>
                              </p:par>
                            </p:childTnLst>
                          </p:cTn>
                        </p:par>
                        <p:par>
                          <p:cTn id="67" fill="hold">
                            <p:stCondLst>
                              <p:cond delay="7000"/>
                            </p:stCondLst>
                            <p:childTnLst>
                              <p:par>
                                <p:cTn id="68" presetID="22" presetClass="entr" presetSubtype="8" fill="hold" nodeType="afterEffect">
                                  <p:stCondLst>
                                    <p:cond delay="0"/>
                                  </p:stCondLst>
                                  <p:childTnLst>
                                    <p:set>
                                      <p:cBhvr>
                                        <p:cTn id="69" dur="1" fill="hold">
                                          <p:stCondLst>
                                            <p:cond delay="0"/>
                                          </p:stCondLst>
                                        </p:cTn>
                                        <p:tgtEl>
                                          <p:spTgt spid="13"/>
                                        </p:tgtEl>
                                        <p:attrNameLst>
                                          <p:attrName>style.visibility</p:attrName>
                                        </p:attrNameLst>
                                      </p:cBhvr>
                                      <p:to>
                                        <p:strVal val="visible"/>
                                      </p:to>
                                    </p:set>
                                    <p:animEffect transition="in" filter="wipe(left)">
                                      <p:cBhvr>
                                        <p:cTn id="7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4" grpId="0"/>
      <p:bldP spid="63" grpId="0" animBg="1"/>
      <p:bldP spid="64" grpId="0"/>
      <p:bldP spid="100" grpId="0" animBg="1"/>
      <p:bldP spid="101" grpId="0"/>
      <p:bldP spid="118" grpId="0" animBg="1"/>
      <p:bldP spid="119" grpId="0"/>
      <p:bldP spid="120" grpId="0"/>
      <p:bldP spid="121" grpId="0" build="p"/>
      <p:bldP spid="12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Numeric List Slide</a:t>
            </a:r>
            <a:endParaRPr lang="en-US" dirty="0">
              <a:solidFill>
                <a:schemeClr val="tx2"/>
              </a:solidFill>
            </a:endParaRPr>
          </a:p>
        </p:txBody>
      </p:sp>
      <p:sp>
        <p:nvSpPr>
          <p:cNvPr id="1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122" name="Rectangle 1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p:cNvGrpSpPr/>
          <p:nvPr/>
        </p:nvGrpSpPr>
        <p:grpSpPr>
          <a:xfrm>
            <a:off x="3283152" y="1905000"/>
            <a:ext cx="2508507" cy="1219200"/>
            <a:chOff x="5822327" y="1428750"/>
            <a:chExt cx="2280461" cy="914400"/>
          </a:xfrm>
        </p:grpSpPr>
        <p:sp>
          <p:nvSpPr>
            <p:cNvPr id="81" name="Content Placeholder 2"/>
            <p:cNvSpPr txBox="1">
              <a:spLocks/>
            </p:cNvSpPr>
            <p:nvPr/>
          </p:nvSpPr>
          <p:spPr>
            <a:xfrm>
              <a:off x="5822327" y="1428750"/>
              <a:ext cx="228046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2"/>
                  </a:solidFill>
                </a:rPr>
                <a:t>02</a:t>
              </a:r>
              <a:r>
                <a:rPr lang="en-US" sz="3600" b="1" dirty="0" smtClean="0">
                  <a:solidFill>
                    <a:schemeClr val="accent2"/>
                  </a:solidFill>
                </a:rPr>
                <a:t> </a:t>
              </a:r>
              <a:r>
                <a:rPr lang="en-US" sz="1800" dirty="0" smtClean="0">
                  <a:solidFill>
                    <a:schemeClr val="tx2"/>
                  </a:solidFill>
                </a:rPr>
                <a:t>Project Certainty</a:t>
              </a:r>
            </a:p>
          </p:txBody>
        </p:sp>
        <p:sp>
          <p:nvSpPr>
            <p:cNvPr id="82" name="Content Placeholder 2"/>
            <p:cNvSpPr txBox="1">
              <a:spLocks/>
            </p:cNvSpPr>
            <p:nvPr/>
          </p:nvSpPr>
          <p:spPr>
            <a:xfrm>
              <a:off x="5846928"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aliquam, ut facilisis lacus pretium. </a:t>
              </a:r>
            </a:p>
          </p:txBody>
        </p:sp>
      </p:grpSp>
      <p:grpSp>
        <p:nvGrpSpPr>
          <p:cNvPr id="83" name="Group 82"/>
          <p:cNvGrpSpPr/>
          <p:nvPr/>
        </p:nvGrpSpPr>
        <p:grpSpPr>
          <a:xfrm>
            <a:off x="3260438" y="3429000"/>
            <a:ext cx="2606961" cy="1219200"/>
            <a:chOff x="5822327" y="1428750"/>
            <a:chExt cx="2369965" cy="914400"/>
          </a:xfrm>
        </p:grpSpPr>
        <p:sp>
          <p:nvSpPr>
            <p:cNvPr id="84" name="Content Placeholder 2"/>
            <p:cNvSpPr txBox="1">
              <a:spLocks/>
            </p:cNvSpPr>
            <p:nvPr/>
          </p:nvSpPr>
          <p:spPr>
            <a:xfrm>
              <a:off x="5822327" y="1428750"/>
              <a:ext cx="2369965"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2"/>
                  </a:solidFill>
                </a:rPr>
                <a:t>05</a:t>
              </a:r>
              <a:r>
                <a:rPr lang="en-US" sz="3600" b="1" dirty="0" smtClean="0">
                  <a:solidFill>
                    <a:schemeClr val="accent2"/>
                  </a:solidFill>
                </a:rPr>
                <a:t> </a:t>
              </a:r>
              <a:r>
                <a:rPr lang="en-US" sz="1800" dirty="0" smtClean="0">
                  <a:solidFill>
                    <a:schemeClr val="tx2"/>
                  </a:solidFill>
                </a:rPr>
                <a:t>No Simple Formula</a:t>
              </a:r>
            </a:p>
          </p:txBody>
        </p:sp>
        <p:sp>
          <p:nvSpPr>
            <p:cNvPr id="86" name="Content Placeholder 2"/>
            <p:cNvSpPr txBox="1">
              <a:spLocks/>
            </p:cNvSpPr>
            <p:nvPr/>
          </p:nvSpPr>
          <p:spPr>
            <a:xfrm>
              <a:off x="5846928"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aliquam, ut facilisis lacus pretium. </a:t>
              </a:r>
            </a:p>
          </p:txBody>
        </p:sp>
      </p:grpSp>
      <p:grpSp>
        <p:nvGrpSpPr>
          <p:cNvPr id="87" name="Group 86"/>
          <p:cNvGrpSpPr/>
          <p:nvPr/>
        </p:nvGrpSpPr>
        <p:grpSpPr>
          <a:xfrm>
            <a:off x="698460" y="1905000"/>
            <a:ext cx="2369479" cy="1219200"/>
            <a:chOff x="5822327" y="1428750"/>
            <a:chExt cx="2154072" cy="914400"/>
          </a:xfrm>
        </p:grpSpPr>
        <p:sp>
          <p:nvSpPr>
            <p:cNvPr id="98" name="Content Placeholder 2"/>
            <p:cNvSpPr txBox="1">
              <a:spLocks/>
            </p:cNvSpPr>
            <p:nvPr/>
          </p:nvSpPr>
          <p:spPr>
            <a:xfrm>
              <a:off x="5822327" y="1428750"/>
              <a:ext cx="21540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2"/>
                  </a:solidFill>
                </a:rPr>
                <a:t>01</a:t>
              </a:r>
              <a:r>
                <a:rPr lang="en-US" sz="3600" b="1" dirty="0" smtClean="0">
                  <a:solidFill>
                    <a:schemeClr val="accent2"/>
                  </a:solidFill>
                </a:rPr>
                <a:t> </a:t>
              </a:r>
              <a:r>
                <a:rPr lang="en-US" sz="1800" dirty="0" smtClean="0">
                  <a:solidFill>
                    <a:schemeClr val="tx2"/>
                  </a:solidFill>
                </a:rPr>
                <a:t>Know yourself</a:t>
              </a:r>
            </a:p>
          </p:txBody>
        </p:sp>
        <p:sp>
          <p:nvSpPr>
            <p:cNvPr id="114" name="Content Placeholder 2"/>
            <p:cNvSpPr txBox="1">
              <a:spLocks/>
            </p:cNvSpPr>
            <p:nvPr/>
          </p:nvSpPr>
          <p:spPr>
            <a:xfrm>
              <a:off x="5822327"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aliquam, ut facilisis lacus pretium. </a:t>
              </a:r>
            </a:p>
          </p:txBody>
        </p:sp>
      </p:grpSp>
      <p:grpSp>
        <p:nvGrpSpPr>
          <p:cNvPr id="123" name="Group 122"/>
          <p:cNvGrpSpPr/>
          <p:nvPr/>
        </p:nvGrpSpPr>
        <p:grpSpPr>
          <a:xfrm>
            <a:off x="685800" y="3429000"/>
            <a:ext cx="2647999" cy="1219200"/>
            <a:chOff x="5822327" y="1428750"/>
            <a:chExt cx="2407272" cy="914400"/>
          </a:xfrm>
        </p:grpSpPr>
        <p:sp>
          <p:nvSpPr>
            <p:cNvPr id="124" name="Content Placeholder 2"/>
            <p:cNvSpPr txBox="1">
              <a:spLocks/>
            </p:cNvSpPr>
            <p:nvPr/>
          </p:nvSpPr>
          <p:spPr>
            <a:xfrm>
              <a:off x="5822327" y="1428750"/>
              <a:ext cx="24072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2"/>
                  </a:solidFill>
                </a:rPr>
                <a:t>04</a:t>
              </a:r>
              <a:r>
                <a:rPr lang="en-US" sz="3600" b="1" dirty="0" smtClean="0">
                  <a:solidFill>
                    <a:schemeClr val="accent2"/>
                  </a:solidFill>
                </a:rPr>
                <a:t> </a:t>
              </a:r>
              <a:r>
                <a:rPr lang="en-US" sz="1800" dirty="0" smtClean="0">
                  <a:solidFill>
                    <a:schemeClr val="tx2"/>
                  </a:solidFill>
                </a:rPr>
                <a:t>Understand People</a:t>
              </a:r>
            </a:p>
          </p:txBody>
        </p:sp>
        <p:sp>
          <p:nvSpPr>
            <p:cNvPr id="125" name="Content Placeholder 2"/>
            <p:cNvSpPr txBox="1">
              <a:spLocks/>
            </p:cNvSpPr>
            <p:nvPr/>
          </p:nvSpPr>
          <p:spPr>
            <a:xfrm>
              <a:off x="5822327"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aliquam, ut facilisis lacus pretium. </a:t>
              </a:r>
            </a:p>
          </p:txBody>
        </p:sp>
      </p:grpSp>
      <p:sp>
        <p:nvSpPr>
          <p:cNvPr id="126" name="Content Placeholder 2"/>
          <p:cNvSpPr txBox="1">
            <a:spLocks/>
          </p:cNvSpPr>
          <p:nvPr/>
        </p:nvSpPr>
        <p:spPr>
          <a:xfrm>
            <a:off x="607315" y="5291693"/>
            <a:ext cx="7929373" cy="81867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smtClean="0"/>
              <a:t>Lorem </a:t>
            </a:r>
            <a:r>
              <a:rPr lang="en-US" sz="1050" dirty="0"/>
              <a:t>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a:t>
            </a:r>
            <a:r>
              <a:rPr lang="en-US" sz="1050" dirty="0" smtClean="0"/>
              <a:t>Fusce porttitor venenatis ipsum at ullamcorper. Suspendisse sodales leo vehicula libero pharetra, ac porttitor metus mollis.</a:t>
            </a:r>
            <a:endParaRPr lang="en-US" sz="1050" dirty="0"/>
          </a:p>
        </p:txBody>
      </p:sp>
      <p:grpSp>
        <p:nvGrpSpPr>
          <p:cNvPr id="127" name="Group 126"/>
          <p:cNvGrpSpPr/>
          <p:nvPr/>
        </p:nvGrpSpPr>
        <p:grpSpPr>
          <a:xfrm>
            <a:off x="6000552" y="1905000"/>
            <a:ext cx="2508507" cy="1219200"/>
            <a:chOff x="5822327" y="1428750"/>
            <a:chExt cx="2280461" cy="914400"/>
          </a:xfrm>
        </p:grpSpPr>
        <p:sp>
          <p:nvSpPr>
            <p:cNvPr id="128" name="Content Placeholder 2"/>
            <p:cNvSpPr txBox="1">
              <a:spLocks/>
            </p:cNvSpPr>
            <p:nvPr/>
          </p:nvSpPr>
          <p:spPr>
            <a:xfrm>
              <a:off x="5822327" y="1428750"/>
              <a:ext cx="228046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2"/>
                  </a:solidFill>
                </a:rPr>
                <a:t>03</a:t>
              </a:r>
              <a:r>
                <a:rPr lang="en-US" sz="3600" b="1" dirty="0" smtClean="0">
                  <a:solidFill>
                    <a:schemeClr val="accent2"/>
                  </a:solidFill>
                </a:rPr>
                <a:t> </a:t>
              </a:r>
              <a:r>
                <a:rPr lang="en-US" sz="1800" dirty="0" smtClean="0">
                  <a:solidFill>
                    <a:schemeClr val="tx2"/>
                  </a:solidFill>
                </a:rPr>
                <a:t>Project Certainty</a:t>
              </a:r>
            </a:p>
          </p:txBody>
        </p:sp>
        <p:sp>
          <p:nvSpPr>
            <p:cNvPr id="129" name="Content Placeholder 2"/>
            <p:cNvSpPr txBox="1">
              <a:spLocks/>
            </p:cNvSpPr>
            <p:nvPr/>
          </p:nvSpPr>
          <p:spPr>
            <a:xfrm>
              <a:off x="5846928"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aliquam, ut facilisis lacus pretium. </a:t>
              </a:r>
            </a:p>
          </p:txBody>
        </p:sp>
      </p:grpSp>
      <p:grpSp>
        <p:nvGrpSpPr>
          <p:cNvPr id="130" name="Group 129"/>
          <p:cNvGrpSpPr/>
          <p:nvPr/>
        </p:nvGrpSpPr>
        <p:grpSpPr>
          <a:xfrm>
            <a:off x="6000551" y="3429000"/>
            <a:ext cx="2577262" cy="1219200"/>
            <a:chOff x="5822327" y="1428750"/>
            <a:chExt cx="2342966" cy="914400"/>
          </a:xfrm>
        </p:grpSpPr>
        <p:sp>
          <p:nvSpPr>
            <p:cNvPr id="131" name="Content Placeholder 2"/>
            <p:cNvSpPr txBox="1">
              <a:spLocks/>
            </p:cNvSpPr>
            <p:nvPr/>
          </p:nvSpPr>
          <p:spPr>
            <a:xfrm>
              <a:off x="5822327" y="1428750"/>
              <a:ext cx="23429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2"/>
                  </a:solidFill>
                </a:rPr>
                <a:t>06</a:t>
              </a:r>
              <a:r>
                <a:rPr lang="en-US" sz="3600" b="1" dirty="0" smtClean="0">
                  <a:solidFill>
                    <a:schemeClr val="accent2"/>
                  </a:solidFill>
                </a:rPr>
                <a:t> </a:t>
              </a:r>
              <a:r>
                <a:rPr lang="en-US" sz="1800" dirty="0" smtClean="0">
                  <a:solidFill>
                    <a:schemeClr val="tx2"/>
                  </a:solidFill>
                </a:rPr>
                <a:t>No Simple Formula</a:t>
              </a:r>
            </a:p>
          </p:txBody>
        </p:sp>
        <p:sp>
          <p:nvSpPr>
            <p:cNvPr id="132" name="Content Placeholder 2"/>
            <p:cNvSpPr txBox="1">
              <a:spLocks/>
            </p:cNvSpPr>
            <p:nvPr/>
          </p:nvSpPr>
          <p:spPr>
            <a:xfrm>
              <a:off x="5846928"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aliquam, ut facilisis lacus pretium. </a:t>
              </a:r>
            </a:p>
          </p:txBody>
        </p:sp>
      </p:grpSp>
      <p:cxnSp>
        <p:nvCxnSpPr>
          <p:cNvPr id="133" name="Straight Connector 132"/>
          <p:cNvCxnSpPr/>
          <p:nvPr/>
        </p:nvCxnSpPr>
        <p:spPr>
          <a:xfrm flipH="1">
            <a:off x="667891" y="48514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8577815" y="304800"/>
            <a:ext cx="300083" cy="247141"/>
            <a:chOff x="8577814" y="267642"/>
            <a:chExt cx="300083" cy="246708"/>
          </a:xfrm>
        </p:grpSpPr>
        <p:sp>
          <p:nvSpPr>
            <p:cNvPr id="29" name="Pentagon 2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p:cNvSpPr txBox="1"/>
            <p:nvPr/>
          </p:nvSpPr>
          <p:spPr>
            <a:xfrm>
              <a:off x="8577814" y="267642"/>
              <a:ext cx="300083" cy="230428"/>
            </a:xfrm>
            <a:prstGeom prst="rect">
              <a:avLst/>
            </a:prstGeom>
            <a:noFill/>
          </p:spPr>
          <p:txBody>
            <a:bodyPr wrap="none" rtlCol="0">
              <a:spAutoFit/>
            </a:bodyPr>
            <a:lstStyle/>
            <a:p>
              <a:pPr algn="ctr"/>
              <a:r>
                <a:rPr lang="en-US" sz="900" b="1" dirty="0" smtClean="0">
                  <a:solidFill>
                    <a:schemeClr val="bg1"/>
                  </a:solidFill>
                </a:rPr>
                <a:t>13</a:t>
              </a:r>
              <a:endParaRPr lang="en-US" sz="900" b="1" dirty="0">
                <a:solidFill>
                  <a:schemeClr val="bg1"/>
                </a:solidFill>
              </a:endParaRPr>
            </a:p>
          </p:txBody>
        </p:sp>
      </p:grpSp>
    </p:spTree>
    <p:extLst>
      <p:ext uri="{BB962C8B-B14F-4D97-AF65-F5344CB8AC3E}">
        <p14:creationId xmlns:p14="http://schemas.microsoft.com/office/powerpoint/2010/main" val="288451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barn(inVertical)">
                                      <p:cBhvr>
                                        <p:cTn id="7" dur="1000"/>
                                        <p:tgtEl>
                                          <p:spTgt spid="1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22"/>
                                        </p:tgtEl>
                                        <p:attrNameLst>
                                          <p:attrName>style.visibility</p:attrName>
                                        </p:attrNameLst>
                                      </p:cBhvr>
                                      <p:to>
                                        <p:strVal val="visible"/>
                                      </p:to>
                                    </p:set>
                                    <p:animEffect transition="in" filter="fade">
                                      <p:cBhvr>
                                        <p:cTn id="11" dur="500"/>
                                        <p:tgtEl>
                                          <p:spTgt spid="1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21">
                                            <p:txEl>
                                              <p:pRg st="0" end="0"/>
                                            </p:txEl>
                                          </p:spTgt>
                                        </p:tgtEl>
                                        <p:attrNameLst>
                                          <p:attrName>style.visibility</p:attrName>
                                        </p:attrNameLst>
                                      </p:cBhvr>
                                      <p:to>
                                        <p:strVal val="visible"/>
                                      </p:to>
                                    </p:set>
                                    <p:animEffect transition="in" filter="fade">
                                      <p:cBhvr>
                                        <p:cTn id="14" dur="500"/>
                                        <p:tgtEl>
                                          <p:spTgt spid="121">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87"/>
                                        </p:tgtEl>
                                        <p:attrNameLst>
                                          <p:attrName>style.visibility</p:attrName>
                                        </p:attrNameLst>
                                      </p:cBhvr>
                                      <p:to>
                                        <p:strVal val="visible"/>
                                      </p:to>
                                    </p:set>
                                    <p:animEffect transition="in" filter="fade">
                                      <p:cBhvr>
                                        <p:cTn id="18" dur="500"/>
                                        <p:tgtEl>
                                          <p:spTgt spid="87"/>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80"/>
                                        </p:tgtEl>
                                        <p:attrNameLst>
                                          <p:attrName>style.visibility</p:attrName>
                                        </p:attrNameLst>
                                      </p:cBhvr>
                                      <p:to>
                                        <p:strVal val="visible"/>
                                      </p:to>
                                    </p:set>
                                    <p:animEffect transition="in" filter="fade">
                                      <p:cBhvr>
                                        <p:cTn id="22" dur="500"/>
                                        <p:tgtEl>
                                          <p:spTgt spid="80"/>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127"/>
                                        </p:tgtEl>
                                        <p:attrNameLst>
                                          <p:attrName>style.visibility</p:attrName>
                                        </p:attrNameLst>
                                      </p:cBhvr>
                                      <p:to>
                                        <p:strVal val="visible"/>
                                      </p:to>
                                    </p:set>
                                    <p:animEffect transition="in" filter="fade">
                                      <p:cBhvr>
                                        <p:cTn id="26" dur="500"/>
                                        <p:tgtEl>
                                          <p:spTgt spid="127"/>
                                        </p:tgtEl>
                                      </p:cBhvr>
                                    </p:animEffect>
                                  </p:childTnLst>
                                </p:cTn>
                              </p:par>
                            </p:childTnLst>
                          </p:cTn>
                        </p:par>
                        <p:par>
                          <p:cTn id="27" fill="hold">
                            <p:stCondLst>
                              <p:cond delay="3000"/>
                            </p:stCondLst>
                            <p:childTnLst>
                              <p:par>
                                <p:cTn id="28" presetID="10" presetClass="entr" presetSubtype="0" fill="hold" nodeType="afterEffect">
                                  <p:stCondLst>
                                    <p:cond delay="0"/>
                                  </p:stCondLst>
                                  <p:childTnLst>
                                    <p:set>
                                      <p:cBhvr>
                                        <p:cTn id="29" dur="1" fill="hold">
                                          <p:stCondLst>
                                            <p:cond delay="0"/>
                                          </p:stCondLst>
                                        </p:cTn>
                                        <p:tgtEl>
                                          <p:spTgt spid="123"/>
                                        </p:tgtEl>
                                        <p:attrNameLst>
                                          <p:attrName>style.visibility</p:attrName>
                                        </p:attrNameLst>
                                      </p:cBhvr>
                                      <p:to>
                                        <p:strVal val="visible"/>
                                      </p:to>
                                    </p:set>
                                    <p:animEffect transition="in" filter="fade">
                                      <p:cBhvr>
                                        <p:cTn id="30" dur="500"/>
                                        <p:tgtEl>
                                          <p:spTgt spid="123"/>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83"/>
                                        </p:tgtEl>
                                        <p:attrNameLst>
                                          <p:attrName>style.visibility</p:attrName>
                                        </p:attrNameLst>
                                      </p:cBhvr>
                                      <p:to>
                                        <p:strVal val="visible"/>
                                      </p:to>
                                    </p:set>
                                    <p:animEffect transition="in" filter="fade">
                                      <p:cBhvr>
                                        <p:cTn id="34" dur="500"/>
                                        <p:tgtEl>
                                          <p:spTgt spid="83"/>
                                        </p:tgtEl>
                                      </p:cBhvr>
                                    </p:animEffect>
                                  </p:childTnLst>
                                </p:cTn>
                              </p:par>
                            </p:childTnLst>
                          </p:cTn>
                        </p:par>
                        <p:par>
                          <p:cTn id="35" fill="hold">
                            <p:stCondLst>
                              <p:cond delay="4000"/>
                            </p:stCondLst>
                            <p:childTnLst>
                              <p:par>
                                <p:cTn id="36" presetID="10" presetClass="entr" presetSubtype="0" fill="hold" nodeType="afterEffect">
                                  <p:stCondLst>
                                    <p:cond delay="0"/>
                                  </p:stCondLst>
                                  <p:childTnLst>
                                    <p:set>
                                      <p:cBhvr>
                                        <p:cTn id="37" dur="1" fill="hold">
                                          <p:stCondLst>
                                            <p:cond delay="0"/>
                                          </p:stCondLst>
                                        </p:cTn>
                                        <p:tgtEl>
                                          <p:spTgt spid="130"/>
                                        </p:tgtEl>
                                        <p:attrNameLst>
                                          <p:attrName>style.visibility</p:attrName>
                                        </p:attrNameLst>
                                      </p:cBhvr>
                                      <p:to>
                                        <p:strVal val="visible"/>
                                      </p:to>
                                    </p:set>
                                    <p:animEffect transition="in" filter="fade">
                                      <p:cBhvr>
                                        <p:cTn id="38" dur="500"/>
                                        <p:tgtEl>
                                          <p:spTgt spid="130"/>
                                        </p:tgtEl>
                                      </p:cBhvr>
                                    </p:animEffect>
                                  </p:childTnLst>
                                </p:cTn>
                              </p:par>
                            </p:childTnLst>
                          </p:cTn>
                        </p:par>
                        <p:par>
                          <p:cTn id="39" fill="hold">
                            <p:stCondLst>
                              <p:cond delay="4500"/>
                            </p:stCondLst>
                            <p:childTnLst>
                              <p:par>
                                <p:cTn id="40" presetID="16" presetClass="entr" presetSubtype="37" fill="hold" nodeType="afterEffect">
                                  <p:stCondLst>
                                    <p:cond delay="0"/>
                                  </p:stCondLst>
                                  <p:childTnLst>
                                    <p:set>
                                      <p:cBhvr>
                                        <p:cTn id="41" dur="1" fill="hold">
                                          <p:stCondLst>
                                            <p:cond delay="0"/>
                                          </p:stCondLst>
                                        </p:cTn>
                                        <p:tgtEl>
                                          <p:spTgt spid="133"/>
                                        </p:tgtEl>
                                        <p:attrNameLst>
                                          <p:attrName>style.visibility</p:attrName>
                                        </p:attrNameLst>
                                      </p:cBhvr>
                                      <p:to>
                                        <p:strVal val="visible"/>
                                      </p:to>
                                    </p:set>
                                    <p:animEffect transition="in" filter="barn(outVertical)">
                                      <p:cBhvr>
                                        <p:cTn id="42" dur="500"/>
                                        <p:tgtEl>
                                          <p:spTgt spid="133"/>
                                        </p:tgtEl>
                                      </p:cBhvr>
                                    </p:animEffect>
                                  </p:childTnLst>
                                </p:cTn>
                              </p:par>
                            </p:childTnLst>
                          </p:cTn>
                        </p:par>
                        <p:par>
                          <p:cTn id="43" fill="hold">
                            <p:stCondLst>
                              <p:cond delay="5000"/>
                            </p:stCondLst>
                            <p:childTnLst>
                              <p:par>
                                <p:cTn id="44" presetID="10" presetClass="entr" presetSubtype="0" fill="hold" grpId="0" nodeType="afterEffect">
                                  <p:stCondLst>
                                    <p:cond delay="0"/>
                                  </p:stCondLst>
                                  <p:childTnLst>
                                    <p:set>
                                      <p:cBhvr>
                                        <p:cTn id="45" dur="1" fill="hold">
                                          <p:stCondLst>
                                            <p:cond delay="0"/>
                                          </p:stCondLst>
                                        </p:cTn>
                                        <p:tgtEl>
                                          <p:spTgt spid="126"/>
                                        </p:tgtEl>
                                        <p:attrNameLst>
                                          <p:attrName>style.visibility</p:attrName>
                                        </p:attrNameLst>
                                      </p:cBhvr>
                                      <p:to>
                                        <p:strVal val="visible"/>
                                      </p:to>
                                    </p:set>
                                    <p:animEffect transition="in" filter="fade">
                                      <p:cBhvr>
                                        <p:cTn id="46"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build="p"/>
      <p:bldP spid="122" grpId="0" animBg="1"/>
      <p:bldP spid="12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a:xfrm>
            <a:off x="0" y="0"/>
            <a:ext cx="9142408" cy="47498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14</a:t>
              </a:r>
              <a:endParaRPr lang="en-US" sz="900" b="1" dirty="0">
                <a:solidFill>
                  <a:schemeClr val="bg1"/>
                </a:solidFill>
              </a:endParaRPr>
            </a:p>
          </p:txBody>
        </p:sp>
      </p:grpSp>
      <p:sp>
        <p:nvSpPr>
          <p:cNvPr id="1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Client List Slide</a:t>
            </a:r>
            <a:endParaRPr lang="en-US" dirty="0">
              <a:solidFill>
                <a:schemeClr val="tx2"/>
              </a:solidFill>
            </a:endParaRPr>
          </a:p>
        </p:txBody>
      </p:sp>
      <p:sp>
        <p:nvSpPr>
          <p:cNvPr id="1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122" name="Rectangle 1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smtClean="0"/>
              <a:t>Lorem </a:t>
            </a:r>
            <a:r>
              <a:rPr lang="en-US" sz="1050" dirty="0"/>
              <a:t>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a:t>
            </a:r>
            <a:r>
              <a:rPr lang="en-US" sz="1050" dirty="0" smtClean="0"/>
              <a:t>Fusce porttitor venenatis ipsum at ullamcorper. Suspendisse sodales leo vehicula libero pharetra, ac porttitor metus mollis.</a:t>
            </a:r>
            <a:endParaRPr lang="en-US" sz="1050" dirty="0"/>
          </a:p>
        </p:txBody>
      </p:sp>
    </p:spTree>
    <p:extLst>
      <p:ext uri="{BB962C8B-B14F-4D97-AF65-F5344CB8AC3E}">
        <p14:creationId xmlns:p14="http://schemas.microsoft.com/office/powerpoint/2010/main" val="906378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barn(inVertical)">
                                      <p:cBhvr>
                                        <p:cTn id="7" dur="1000"/>
                                        <p:tgtEl>
                                          <p:spTgt spid="1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22"/>
                                        </p:tgtEl>
                                        <p:attrNameLst>
                                          <p:attrName>style.visibility</p:attrName>
                                        </p:attrNameLst>
                                      </p:cBhvr>
                                      <p:to>
                                        <p:strVal val="visible"/>
                                      </p:to>
                                    </p:set>
                                    <p:animEffect transition="in" filter="fade">
                                      <p:cBhvr>
                                        <p:cTn id="11" dur="500"/>
                                        <p:tgtEl>
                                          <p:spTgt spid="1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21">
                                            <p:txEl>
                                              <p:pRg st="0" end="0"/>
                                            </p:txEl>
                                          </p:spTgt>
                                        </p:tgtEl>
                                        <p:attrNameLst>
                                          <p:attrName>style.visibility</p:attrName>
                                        </p:attrNameLst>
                                      </p:cBhvr>
                                      <p:to>
                                        <p:strVal val="visible"/>
                                      </p:to>
                                    </p:set>
                                    <p:animEffect transition="in" filter="fade">
                                      <p:cBhvr>
                                        <p:cTn id="14" dur="500"/>
                                        <p:tgtEl>
                                          <p:spTgt spid="121">
                                            <p:txEl>
                                              <p:pRg st="0" end="0"/>
                                            </p:txEl>
                                          </p:spTgt>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26"/>
                                        </p:tgtEl>
                                        <p:attrNameLst>
                                          <p:attrName>style.visibility</p:attrName>
                                        </p:attrNameLst>
                                      </p:cBhvr>
                                      <p:to>
                                        <p:strVal val="visible"/>
                                      </p:to>
                                    </p:set>
                                    <p:animEffect transition="in" filter="fade">
                                      <p:cBhvr>
                                        <p:cTn id="18"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build="p"/>
      <p:bldP spid="122" grpId="0" animBg="1"/>
      <p:bldP spid="12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133600" y="2281577"/>
            <a:ext cx="1788991" cy="393104"/>
          </a:xfrm>
        </p:spPr>
        <p:txBody>
          <a:bodyPr wrap="square">
            <a:spAutoFit/>
          </a:bodyPr>
          <a:lstStyle/>
          <a:p>
            <a:pPr algn="r"/>
            <a:r>
              <a:rPr lang="en-US" dirty="0" smtClean="0">
                <a:solidFill>
                  <a:schemeClr val="tx2"/>
                </a:solidFill>
              </a:rPr>
              <a:t>Agenda</a:t>
            </a:r>
            <a:endParaRPr lang="en-US" dirty="0">
              <a:solidFill>
                <a:schemeClr val="tx2"/>
              </a:solidFill>
            </a:endParaRPr>
          </a:p>
        </p:txBody>
      </p:sp>
      <p:sp>
        <p:nvSpPr>
          <p:cNvPr id="8" name="Content Placeholder 7"/>
          <p:cNvSpPr>
            <a:spLocks noGrp="1"/>
          </p:cNvSpPr>
          <p:nvPr>
            <p:ph idx="1"/>
          </p:nvPr>
        </p:nvSpPr>
        <p:spPr>
          <a:xfrm>
            <a:off x="1828801" y="2742666"/>
            <a:ext cx="2093791" cy="305334"/>
          </a:xfrm>
        </p:spPr>
        <p:txBody>
          <a:bodyPr>
            <a:normAutofit/>
          </a:bodyPr>
          <a:lstStyle/>
          <a:p>
            <a:pPr marL="0" indent="0" algn="r">
              <a:buNone/>
            </a:pPr>
            <a:r>
              <a:rPr lang="en-US" sz="1100" dirty="0" smtClean="0"/>
              <a:t>Example for the agenda slide</a:t>
            </a:r>
            <a:endParaRPr lang="en-US" sz="1100" dirty="0"/>
          </a:p>
        </p:txBody>
      </p:sp>
      <p:grpSp>
        <p:nvGrpSpPr>
          <p:cNvPr id="6" name="Group 5"/>
          <p:cNvGrpSpPr/>
          <p:nvPr/>
        </p:nvGrpSpPr>
        <p:grpSpPr>
          <a:xfrm>
            <a:off x="4131394" y="2289073"/>
            <a:ext cx="2879006" cy="2508560"/>
            <a:chOff x="4131394" y="1405429"/>
            <a:chExt cx="2879006" cy="2504170"/>
          </a:xfrm>
        </p:grpSpPr>
        <p:sp>
          <p:nvSpPr>
            <p:cNvPr id="9" name="Oval 8"/>
            <p:cNvSpPr/>
            <p:nvPr/>
          </p:nvSpPr>
          <p:spPr>
            <a:xfrm>
              <a:off x="4131394" y="2058919"/>
              <a:ext cx="43013" cy="43013"/>
            </a:xfrm>
            <a:prstGeom prst="ellipse">
              <a:avLst/>
            </a:prstGeom>
            <a:solidFill>
              <a:schemeClr val="accent2"/>
            </a:solidFill>
            <a:ln w="127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cxnSp>
          <p:nvCxnSpPr>
            <p:cNvPr id="11" name="Straight Connector 10"/>
            <p:cNvCxnSpPr/>
            <p:nvPr/>
          </p:nvCxnSpPr>
          <p:spPr>
            <a:xfrm>
              <a:off x="4152900" y="1405429"/>
              <a:ext cx="0" cy="53340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3" name="Content Placeholder 7"/>
            <p:cNvSpPr txBox="1">
              <a:spLocks/>
            </p:cNvSpPr>
            <p:nvPr/>
          </p:nvSpPr>
          <p:spPr>
            <a:xfrm>
              <a:off x="4274025" y="1848981"/>
              <a:ext cx="2736375" cy="1685077"/>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Font typeface="Arial" pitchFamily="34" charset="0"/>
                <a:buNone/>
              </a:pPr>
              <a:r>
                <a:rPr lang="en-US" sz="1400" dirty="0" smtClean="0"/>
                <a:t>Who we are?</a:t>
              </a:r>
            </a:p>
            <a:p>
              <a:pPr marL="0" indent="0">
                <a:lnSpc>
                  <a:spcPct val="150000"/>
                </a:lnSpc>
                <a:buFont typeface="Arial" pitchFamily="34" charset="0"/>
                <a:buNone/>
              </a:pPr>
              <a:r>
                <a:rPr lang="en-US" sz="1400" dirty="0" smtClean="0"/>
                <a:t>Services</a:t>
              </a:r>
            </a:p>
            <a:p>
              <a:pPr marL="0" indent="0">
                <a:lnSpc>
                  <a:spcPct val="150000"/>
                </a:lnSpc>
                <a:buFont typeface="Arial" pitchFamily="34" charset="0"/>
                <a:buNone/>
              </a:pPr>
              <a:r>
                <a:rPr lang="en-US" sz="1400" dirty="0" smtClean="0"/>
                <a:t>Projects by Richard Parker</a:t>
              </a:r>
            </a:p>
            <a:p>
              <a:pPr marL="0" indent="0">
                <a:lnSpc>
                  <a:spcPct val="150000"/>
                </a:lnSpc>
                <a:buFont typeface="Arial" pitchFamily="34" charset="0"/>
                <a:buNone/>
              </a:pPr>
              <a:r>
                <a:rPr lang="en-US" sz="1400" dirty="0" smtClean="0"/>
                <a:t>2014 Sales Review</a:t>
              </a:r>
            </a:p>
            <a:p>
              <a:pPr marL="0" indent="0">
                <a:lnSpc>
                  <a:spcPct val="150000"/>
                </a:lnSpc>
                <a:buFont typeface="Arial" pitchFamily="34" charset="0"/>
                <a:buNone/>
              </a:pPr>
              <a:r>
                <a:rPr lang="en-US" sz="1400" dirty="0" smtClean="0"/>
                <a:t>Work with us</a:t>
              </a:r>
            </a:p>
            <a:p>
              <a:pPr marL="0" indent="0">
                <a:lnSpc>
                  <a:spcPct val="150000"/>
                </a:lnSpc>
                <a:buFont typeface="Arial" pitchFamily="34" charset="0"/>
                <a:buNone/>
              </a:pPr>
              <a:r>
                <a:rPr lang="en-US" sz="1400" dirty="0" smtClean="0"/>
                <a:t>Contact</a:t>
              </a:r>
            </a:p>
          </p:txBody>
        </p:sp>
        <p:cxnSp>
          <p:nvCxnSpPr>
            <p:cNvPr id="19" name="Straight Connector 18"/>
            <p:cNvCxnSpPr/>
            <p:nvPr/>
          </p:nvCxnSpPr>
          <p:spPr>
            <a:xfrm>
              <a:off x="4152900" y="2194725"/>
              <a:ext cx="0" cy="127692"/>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4152900" y="2558381"/>
              <a:ext cx="0" cy="127692"/>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4152900" y="2922037"/>
              <a:ext cx="0" cy="127692"/>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4152900" y="3285693"/>
              <a:ext cx="0" cy="127692"/>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152900" y="3649349"/>
              <a:ext cx="0" cy="127692"/>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4" name="Oval 23"/>
            <p:cNvSpPr/>
            <p:nvPr/>
          </p:nvSpPr>
          <p:spPr>
            <a:xfrm>
              <a:off x="4131394" y="2781985"/>
              <a:ext cx="43013" cy="43013"/>
            </a:xfrm>
            <a:prstGeom prst="ellipse">
              <a:avLst/>
            </a:prstGeom>
            <a:solidFill>
              <a:schemeClr val="accent2"/>
            </a:solidFill>
            <a:ln w="127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5" name="Oval 24"/>
            <p:cNvSpPr/>
            <p:nvPr/>
          </p:nvSpPr>
          <p:spPr>
            <a:xfrm>
              <a:off x="4131394" y="2420452"/>
              <a:ext cx="43013" cy="43013"/>
            </a:xfrm>
            <a:prstGeom prst="ellipse">
              <a:avLst/>
            </a:prstGeom>
            <a:solidFill>
              <a:schemeClr val="accent2"/>
            </a:solidFill>
            <a:ln w="127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6" name="Oval 25"/>
            <p:cNvSpPr/>
            <p:nvPr/>
          </p:nvSpPr>
          <p:spPr>
            <a:xfrm>
              <a:off x="4131394" y="3143518"/>
              <a:ext cx="43013" cy="43013"/>
            </a:xfrm>
            <a:prstGeom prst="ellipse">
              <a:avLst/>
            </a:prstGeom>
            <a:solidFill>
              <a:schemeClr val="accent2"/>
            </a:solidFill>
            <a:ln w="127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7" name="Oval 26"/>
            <p:cNvSpPr/>
            <p:nvPr/>
          </p:nvSpPr>
          <p:spPr>
            <a:xfrm>
              <a:off x="4131394" y="3505051"/>
              <a:ext cx="43013" cy="43013"/>
            </a:xfrm>
            <a:prstGeom prst="ellipse">
              <a:avLst/>
            </a:prstGeom>
            <a:solidFill>
              <a:schemeClr val="accent2"/>
            </a:solidFill>
            <a:ln w="127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8" name="Oval 27"/>
            <p:cNvSpPr/>
            <p:nvPr/>
          </p:nvSpPr>
          <p:spPr>
            <a:xfrm>
              <a:off x="4131394" y="3866586"/>
              <a:ext cx="43013" cy="43013"/>
            </a:xfrm>
            <a:prstGeom prst="ellipse">
              <a:avLst/>
            </a:prstGeom>
            <a:solidFill>
              <a:schemeClr val="accent2"/>
            </a:solidFill>
            <a:ln w="127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 name="Freeform 6"/>
            <p:cNvSpPr>
              <a:spLocks noEditPoints="1"/>
            </p:cNvSpPr>
            <p:nvPr/>
          </p:nvSpPr>
          <p:spPr bwMode="auto">
            <a:xfrm>
              <a:off x="4359302" y="1445351"/>
              <a:ext cx="452840" cy="323359"/>
            </a:xfrm>
            <a:custGeom>
              <a:avLst/>
              <a:gdLst>
                <a:gd name="T0" fmla="*/ 40 w 280"/>
                <a:gd name="T1" fmla="*/ 160 h 200"/>
                <a:gd name="T2" fmla="*/ 20 w 280"/>
                <a:gd name="T3" fmla="*/ 160 h 200"/>
                <a:gd name="T4" fmla="*/ 0 w 280"/>
                <a:gd name="T5" fmla="*/ 180 h 200"/>
                <a:gd name="T6" fmla="*/ 20 w 280"/>
                <a:gd name="T7" fmla="*/ 200 h 200"/>
                <a:gd name="T8" fmla="*/ 40 w 280"/>
                <a:gd name="T9" fmla="*/ 200 h 200"/>
                <a:gd name="T10" fmla="*/ 60 w 280"/>
                <a:gd name="T11" fmla="*/ 180 h 200"/>
                <a:gd name="T12" fmla="*/ 40 w 280"/>
                <a:gd name="T13" fmla="*/ 160 h 200"/>
                <a:gd name="T14" fmla="*/ 40 w 280"/>
                <a:gd name="T15" fmla="*/ 80 h 200"/>
                <a:gd name="T16" fmla="*/ 20 w 280"/>
                <a:gd name="T17" fmla="*/ 80 h 200"/>
                <a:gd name="T18" fmla="*/ 0 w 280"/>
                <a:gd name="T19" fmla="*/ 100 h 200"/>
                <a:gd name="T20" fmla="*/ 20 w 280"/>
                <a:gd name="T21" fmla="*/ 120 h 200"/>
                <a:gd name="T22" fmla="*/ 40 w 280"/>
                <a:gd name="T23" fmla="*/ 120 h 200"/>
                <a:gd name="T24" fmla="*/ 60 w 280"/>
                <a:gd name="T25" fmla="*/ 100 h 200"/>
                <a:gd name="T26" fmla="*/ 40 w 280"/>
                <a:gd name="T27" fmla="*/ 80 h 200"/>
                <a:gd name="T28" fmla="*/ 40 w 280"/>
                <a:gd name="T29" fmla="*/ 0 h 200"/>
                <a:gd name="T30" fmla="*/ 20 w 280"/>
                <a:gd name="T31" fmla="*/ 0 h 200"/>
                <a:gd name="T32" fmla="*/ 0 w 280"/>
                <a:gd name="T33" fmla="*/ 20 h 200"/>
                <a:gd name="T34" fmla="*/ 20 w 280"/>
                <a:gd name="T35" fmla="*/ 40 h 200"/>
                <a:gd name="T36" fmla="*/ 40 w 280"/>
                <a:gd name="T37" fmla="*/ 40 h 200"/>
                <a:gd name="T38" fmla="*/ 60 w 280"/>
                <a:gd name="T39" fmla="*/ 20 h 200"/>
                <a:gd name="T40" fmla="*/ 40 w 280"/>
                <a:gd name="T41" fmla="*/ 0 h 200"/>
                <a:gd name="T42" fmla="*/ 120 w 280"/>
                <a:gd name="T43" fmla="*/ 40 h 200"/>
                <a:gd name="T44" fmla="*/ 260 w 280"/>
                <a:gd name="T45" fmla="*/ 40 h 200"/>
                <a:gd name="T46" fmla="*/ 280 w 280"/>
                <a:gd name="T47" fmla="*/ 20 h 200"/>
                <a:gd name="T48" fmla="*/ 260 w 280"/>
                <a:gd name="T49" fmla="*/ 0 h 200"/>
                <a:gd name="T50" fmla="*/ 120 w 280"/>
                <a:gd name="T51" fmla="*/ 0 h 200"/>
                <a:gd name="T52" fmla="*/ 100 w 280"/>
                <a:gd name="T53" fmla="*/ 20 h 200"/>
                <a:gd name="T54" fmla="*/ 120 w 280"/>
                <a:gd name="T55" fmla="*/ 40 h 200"/>
                <a:gd name="T56" fmla="*/ 260 w 280"/>
                <a:gd name="T57" fmla="*/ 80 h 200"/>
                <a:gd name="T58" fmla="*/ 120 w 280"/>
                <a:gd name="T59" fmla="*/ 80 h 200"/>
                <a:gd name="T60" fmla="*/ 100 w 280"/>
                <a:gd name="T61" fmla="*/ 100 h 200"/>
                <a:gd name="T62" fmla="*/ 120 w 280"/>
                <a:gd name="T63" fmla="*/ 120 h 200"/>
                <a:gd name="T64" fmla="*/ 260 w 280"/>
                <a:gd name="T65" fmla="*/ 120 h 200"/>
                <a:gd name="T66" fmla="*/ 280 w 280"/>
                <a:gd name="T67" fmla="*/ 100 h 200"/>
                <a:gd name="T68" fmla="*/ 260 w 280"/>
                <a:gd name="T69" fmla="*/ 80 h 200"/>
                <a:gd name="T70" fmla="*/ 260 w 280"/>
                <a:gd name="T71" fmla="*/ 160 h 200"/>
                <a:gd name="T72" fmla="*/ 120 w 280"/>
                <a:gd name="T73" fmla="*/ 160 h 200"/>
                <a:gd name="T74" fmla="*/ 100 w 280"/>
                <a:gd name="T75" fmla="*/ 180 h 200"/>
                <a:gd name="T76" fmla="*/ 120 w 280"/>
                <a:gd name="T77" fmla="*/ 200 h 200"/>
                <a:gd name="T78" fmla="*/ 260 w 280"/>
                <a:gd name="T79" fmla="*/ 200 h 200"/>
                <a:gd name="T80" fmla="*/ 280 w 280"/>
                <a:gd name="T81" fmla="*/ 180 h 200"/>
                <a:gd name="T82" fmla="*/ 260 w 280"/>
                <a:gd name="T83" fmla="*/ 16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0" h="200">
                  <a:moveTo>
                    <a:pt x="40" y="160"/>
                  </a:moveTo>
                  <a:cubicBezTo>
                    <a:pt x="20" y="160"/>
                    <a:pt x="20" y="160"/>
                    <a:pt x="20" y="160"/>
                  </a:cubicBezTo>
                  <a:cubicBezTo>
                    <a:pt x="9" y="160"/>
                    <a:pt x="0" y="169"/>
                    <a:pt x="0" y="180"/>
                  </a:cubicBezTo>
                  <a:cubicBezTo>
                    <a:pt x="0" y="191"/>
                    <a:pt x="9" y="200"/>
                    <a:pt x="20" y="200"/>
                  </a:cubicBezTo>
                  <a:cubicBezTo>
                    <a:pt x="40" y="200"/>
                    <a:pt x="40" y="200"/>
                    <a:pt x="40" y="200"/>
                  </a:cubicBezTo>
                  <a:cubicBezTo>
                    <a:pt x="51" y="200"/>
                    <a:pt x="60" y="191"/>
                    <a:pt x="60" y="180"/>
                  </a:cubicBezTo>
                  <a:cubicBezTo>
                    <a:pt x="60" y="169"/>
                    <a:pt x="51" y="160"/>
                    <a:pt x="40" y="160"/>
                  </a:cubicBezTo>
                  <a:close/>
                  <a:moveTo>
                    <a:pt x="40" y="80"/>
                  </a:moveTo>
                  <a:cubicBezTo>
                    <a:pt x="20" y="80"/>
                    <a:pt x="20" y="80"/>
                    <a:pt x="20" y="80"/>
                  </a:cubicBezTo>
                  <a:cubicBezTo>
                    <a:pt x="9" y="80"/>
                    <a:pt x="0" y="89"/>
                    <a:pt x="0" y="100"/>
                  </a:cubicBezTo>
                  <a:cubicBezTo>
                    <a:pt x="0" y="111"/>
                    <a:pt x="9" y="120"/>
                    <a:pt x="20" y="120"/>
                  </a:cubicBezTo>
                  <a:cubicBezTo>
                    <a:pt x="40" y="120"/>
                    <a:pt x="40" y="120"/>
                    <a:pt x="40" y="120"/>
                  </a:cubicBezTo>
                  <a:cubicBezTo>
                    <a:pt x="51" y="120"/>
                    <a:pt x="60" y="111"/>
                    <a:pt x="60" y="100"/>
                  </a:cubicBezTo>
                  <a:cubicBezTo>
                    <a:pt x="60" y="89"/>
                    <a:pt x="51" y="80"/>
                    <a:pt x="40" y="80"/>
                  </a:cubicBezTo>
                  <a:close/>
                  <a:moveTo>
                    <a:pt x="40" y="0"/>
                  </a:moveTo>
                  <a:cubicBezTo>
                    <a:pt x="20" y="0"/>
                    <a:pt x="20" y="0"/>
                    <a:pt x="20" y="0"/>
                  </a:cubicBezTo>
                  <a:cubicBezTo>
                    <a:pt x="9" y="0"/>
                    <a:pt x="0" y="9"/>
                    <a:pt x="0" y="20"/>
                  </a:cubicBezTo>
                  <a:cubicBezTo>
                    <a:pt x="0" y="31"/>
                    <a:pt x="9" y="40"/>
                    <a:pt x="20" y="40"/>
                  </a:cubicBezTo>
                  <a:cubicBezTo>
                    <a:pt x="40" y="40"/>
                    <a:pt x="40" y="40"/>
                    <a:pt x="40" y="40"/>
                  </a:cubicBezTo>
                  <a:cubicBezTo>
                    <a:pt x="51" y="40"/>
                    <a:pt x="60" y="31"/>
                    <a:pt x="60" y="20"/>
                  </a:cubicBezTo>
                  <a:cubicBezTo>
                    <a:pt x="60" y="9"/>
                    <a:pt x="51" y="0"/>
                    <a:pt x="40" y="0"/>
                  </a:cubicBezTo>
                  <a:close/>
                  <a:moveTo>
                    <a:pt x="120" y="40"/>
                  </a:moveTo>
                  <a:cubicBezTo>
                    <a:pt x="260" y="40"/>
                    <a:pt x="260" y="40"/>
                    <a:pt x="260" y="40"/>
                  </a:cubicBezTo>
                  <a:cubicBezTo>
                    <a:pt x="271" y="40"/>
                    <a:pt x="280" y="31"/>
                    <a:pt x="280" y="20"/>
                  </a:cubicBezTo>
                  <a:cubicBezTo>
                    <a:pt x="280" y="9"/>
                    <a:pt x="271" y="0"/>
                    <a:pt x="260" y="0"/>
                  </a:cubicBezTo>
                  <a:cubicBezTo>
                    <a:pt x="120" y="0"/>
                    <a:pt x="120" y="0"/>
                    <a:pt x="120" y="0"/>
                  </a:cubicBezTo>
                  <a:cubicBezTo>
                    <a:pt x="109" y="0"/>
                    <a:pt x="100" y="9"/>
                    <a:pt x="100" y="20"/>
                  </a:cubicBezTo>
                  <a:cubicBezTo>
                    <a:pt x="100" y="31"/>
                    <a:pt x="109" y="40"/>
                    <a:pt x="120" y="40"/>
                  </a:cubicBezTo>
                  <a:close/>
                  <a:moveTo>
                    <a:pt x="260" y="80"/>
                  </a:moveTo>
                  <a:cubicBezTo>
                    <a:pt x="120" y="80"/>
                    <a:pt x="120" y="80"/>
                    <a:pt x="120" y="80"/>
                  </a:cubicBezTo>
                  <a:cubicBezTo>
                    <a:pt x="109" y="80"/>
                    <a:pt x="100" y="89"/>
                    <a:pt x="100" y="100"/>
                  </a:cubicBezTo>
                  <a:cubicBezTo>
                    <a:pt x="100" y="111"/>
                    <a:pt x="109" y="120"/>
                    <a:pt x="120" y="120"/>
                  </a:cubicBezTo>
                  <a:cubicBezTo>
                    <a:pt x="260" y="120"/>
                    <a:pt x="260" y="120"/>
                    <a:pt x="260" y="120"/>
                  </a:cubicBezTo>
                  <a:cubicBezTo>
                    <a:pt x="271" y="120"/>
                    <a:pt x="280" y="111"/>
                    <a:pt x="280" y="100"/>
                  </a:cubicBezTo>
                  <a:cubicBezTo>
                    <a:pt x="280" y="89"/>
                    <a:pt x="271" y="80"/>
                    <a:pt x="260" y="80"/>
                  </a:cubicBezTo>
                  <a:close/>
                  <a:moveTo>
                    <a:pt x="260" y="160"/>
                  </a:moveTo>
                  <a:cubicBezTo>
                    <a:pt x="120" y="160"/>
                    <a:pt x="120" y="160"/>
                    <a:pt x="120" y="160"/>
                  </a:cubicBezTo>
                  <a:cubicBezTo>
                    <a:pt x="109" y="160"/>
                    <a:pt x="100" y="169"/>
                    <a:pt x="100" y="180"/>
                  </a:cubicBezTo>
                  <a:cubicBezTo>
                    <a:pt x="100" y="191"/>
                    <a:pt x="109" y="200"/>
                    <a:pt x="120" y="200"/>
                  </a:cubicBezTo>
                  <a:cubicBezTo>
                    <a:pt x="260" y="200"/>
                    <a:pt x="260" y="200"/>
                    <a:pt x="260" y="200"/>
                  </a:cubicBezTo>
                  <a:cubicBezTo>
                    <a:pt x="271" y="200"/>
                    <a:pt x="280" y="191"/>
                    <a:pt x="280" y="180"/>
                  </a:cubicBezTo>
                  <a:cubicBezTo>
                    <a:pt x="280" y="169"/>
                    <a:pt x="271" y="160"/>
                    <a:pt x="260" y="16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81203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fade">
                                      <p:cBhvr>
                                        <p:cTn id="11" dur="500"/>
                                        <p:tgtEl>
                                          <p:spTgt spid="8">
                                            <p:txEl>
                                              <p:pRg st="0" end="0"/>
                                            </p:txEl>
                                          </p:spTgt>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up)">
                                      <p:cBhvr>
                                        <p:cTn id="15"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15</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Keys to be a Leader</a:t>
            </a:r>
            <a:endParaRPr lang="en-US" dirty="0">
              <a:solidFill>
                <a:schemeClr val="tx2"/>
              </a:solidFill>
            </a:endParaRPr>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ectangle 109"/>
          <p:cNvSpPr/>
          <p:nvPr/>
        </p:nvSpPr>
        <p:spPr>
          <a:xfrm>
            <a:off x="0" y="4552085"/>
            <a:ext cx="9144000" cy="23059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solidFill>
                  <a:schemeClr val="bg1"/>
                </a:solidFill>
              </a:rPr>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solidFill>
                  <a:schemeClr val="bg1"/>
                </a:solidFill>
              </a:rPr>
              <a:t>.</a:t>
            </a:r>
            <a:endParaRPr lang="en-US" sz="1050" dirty="0">
              <a:solidFill>
                <a:schemeClr val="bg1"/>
              </a:solidFill>
            </a:endParaRPr>
          </a:p>
        </p:txBody>
      </p:sp>
      <p:grpSp>
        <p:nvGrpSpPr>
          <p:cNvPr id="111" name="Group 110"/>
          <p:cNvGrpSpPr/>
          <p:nvPr/>
        </p:nvGrpSpPr>
        <p:grpSpPr>
          <a:xfrm>
            <a:off x="5644339" y="1498600"/>
            <a:ext cx="3169272" cy="1219200"/>
            <a:chOff x="5822327" y="1428750"/>
            <a:chExt cx="3169272" cy="914400"/>
          </a:xfrm>
        </p:grpSpPr>
        <p:sp>
          <p:nvSpPr>
            <p:cNvPr id="114" name="Content Placeholder 2"/>
            <p:cNvSpPr txBox="1">
              <a:spLocks/>
            </p:cNvSpPr>
            <p:nvPr/>
          </p:nvSpPr>
          <p:spPr>
            <a:xfrm>
              <a:off x="5822327" y="1428750"/>
              <a:ext cx="31692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2"/>
                  </a:solidFill>
                </a:rPr>
                <a:t>03</a:t>
              </a:r>
              <a:r>
                <a:rPr lang="en-US" sz="3600" b="1" dirty="0" smtClean="0">
                  <a:solidFill>
                    <a:schemeClr val="accent2"/>
                  </a:solidFill>
                </a:rPr>
                <a:t> </a:t>
              </a:r>
              <a:r>
                <a:rPr lang="en-US" sz="1800" dirty="0" smtClean="0">
                  <a:solidFill>
                    <a:schemeClr val="tx2"/>
                  </a:solidFill>
                </a:rPr>
                <a:t>Project Certainty</a:t>
              </a:r>
            </a:p>
          </p:txBody>
        </p:sp>
        <p:sp>
          <p:nvSpPr>
            <p:cNvPr id="117" name="Content Placeholder 2"/>
            <p:cNvSpPr txBox="1">
              <a:spLocks/>
            </p:cNvSpPr>
            <p:nvPr/>
          </p:nvSpPr>
          <p:spPr>
            <a:xfrm>
              <a:off x="5846928"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aliquam, ut facilisis lacus pretium. </a:t>
              </a:r>
            </a:p>
          </p:txBody>
        </p:sp>
      </p:grpSp>
      <p:grpSp>
        <p:nvGrpSpPr>
          <p:cNvPr id="123" name="Group 122"/>
          <p:cNvGrpSpPr/>
          <p:nvPr/>
        </p:nvGrpSpPr>
        <p:grpSpPr>
          <a:xfrm>
            <a:off x="5644339" y="3022600"/>
            <a:ext cx="3169272" cy="1219200"/>
            <a:chOff x="5822327" y="1428750"/>
            <a:chExt cx="3169272" cy="914400"/>
          </a:xfrm>
        </p:grpSpPr>
        <p:sp>
          <p:nvSpPr>
            <p:cNvPr id="124" name="Content Placeholder 2"/>
            <p:cNvSpPr txBox="1">
              <a:spLocks/>
            </p:cNvSpPr>
            <p:nvPr/>
          </p:nvSpPr>
          <p:spPr>
            <a:xfrm>
              <a:off x="5822327" y="1428750"/>
              <a:ext cx="31692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2"/>
                  </a:solidFill>
                </a:rPr>
                <a:t>04</a:t>
              </a:r>
              <a:r>
                <a:rPr lang="en-US" sz="3600" b="1" dirty="0" smtClean="0">
                  <a:solidFill>
                    <a:schemeClr val="accent2"/>
                  </a:solidFill>
                </a:rPr>
                <a:t> </a:t>
              </a:r>
              <a:r>
                <a:rPr lang="en-US" sz="1800" dirty="0" smtClean="0">
                  <a:solidFill>
                    <a:schemeClr val="tx2"/>
                  </a:solidFill>
                </a:rPr>
                <a:t>No Simple Formula</a:t>
              </a:r>
            </a:p>
          </p:txBody>
        </p:sp>
        <p:sp>
          <p:nvSpPr>
            <p:cNvPr id="125" name="Content Placeholder 2"/>
            <p:cNvSpPr txBox="1">
              <a:spLocks/>
            </p:cNvSpPr>
            <p:nvPr/>
          </p:nvSpPr>
          <p:spPr>
            <a:xfrm>
              <a:off x="5846928"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aliquam, ut facilisis lacus pretium. </a:t>
              </a:r>
            </a:p>
          </p:txBody>
        </p:sp>
      </p:grpSp>
      <p:grpSp>
        <p:nvGrpSpPr>
          <p:cNvPr id="126" name="Group 125"/>
          <p:cNvGrpSpPr/>
          <p:nvPr/>
        </p:nvGrpSpPr>
        <p:grpSpPr>
          <a:xfrm>
            <a:off x="330390" y="1498600"/>
            <a:ext cx="3169272" cy="1219200"/>
            <a:chOff x="5822327" y="1428750"/>
            <a:chExt cx="3169272" cy="914400"/>
          </a:xfrm>
        </p:grpSpPr>
        <p:sp>
          <p:nvSpPr>
            <p:cNvPr id="127" name="Content Placeholder 2"/>
            <p:cNvSpPr txBox="1">
              <a:spLocks/>
            </p:cNvSpPr>
            <p:nvPr/>
          </p:nvSpPr>
          <p:spPr>
            <a:xfrm>
              <a:off x="5822327" y="1428750"/>
              <a:ext cx="31692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3600" dirty="0" smtClean="0">
                  <a:solidFill>
                    <a:schemeClr val="accent2"/>
                  </a:solidFill>
                </a:rPr>
                <a:t>01</a:t>
              </a:r>
              <a:r>
                <a:rPr lang="en-US" sz="3600" b="1" dirty="0" smtClean="0">
                  <a:solidFill>
                    <a:schemeClr val="accent2"/>
                  </a:solidFill>
                </a:rPr>
                <a:t> </a:t>
              </a:r>
              <a:r>
                <a:rPr lang="en-US" sz="1800" dirty="0" smtClean="0">
                  <a:solidFill>
                    <a:schemeClr val="tx2"/>
                  </a:solidFill>
                </a:rPr>
                <a:t>Know yourself</a:t>
              </a:r>
            </a:p>
          </p:txBody>
        </p:sp>
        <p:sp>
          <p:nvSpPr>
            <p:cNvPr id="128" name="Content Placeholder 2"/>
            <p:cNvSpPr txBox="1">
              <a:spLocks/>
            </p:cNvSpPr>
            <p:nvPr/>
          </p:nvSpPr>
          <p:spPr>
            <a:xfrm>
              <a:off x="6837527"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900" dirty="0"/>
                <a:t>Lorem ipsum dolor sit amet, consectetur adipiscing elit. Fusce suscipit neque non libero aliquam, ut facilisis lacus pretium. </a:t>
              </a:r>
            </a:p>
          </p:txBody>
        </p:sp>
      </p:grpSp>
      <p:grpSp>
        <p:nvGrpSpPr>
          <p:cNvPr id="129" name="Group 128"/>
          <p:cNvGrpSpPr/>
          <p:nvPr/>
        </p:nvGrpSpPr>
        <p:grpSpPr>
          <a:xfrm>
            <a:off x="330390" y="3022600"/>
            <a:ext cx="3169272" cy="1219200"/>
            <a:chOff x="5822327" y="1428750"/>
            <a:chExt cx="3169272" cy="914400"/>
          </a:xfrm>
        </p:grpSpPr>
        <p:sp>
          <p:nvSpPr>
            <p:cNvPr id="130" name="Content Placeholder 2"/>
            <p:cNvSpPr txBox="1">
              <a:spLocks/>
            </p:cNvSpPr>
            <p:nvPr/>
          </p:nvSpPr>
          <p:spPr>
            <a:xfrm>
              <a:off x="5822327" y="1428750"/>
              <a:ext cx="31692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3600" dirty="0" smtClean="0">
                  <a:solidFill>
                    <a:schemeClr val="accent2"/>
                  </a:solidFill>
                </a:rPr>
                <a:t>02</a:t>
              </a:r>
              <a:r>
                <a:rPr lang="en-US" sz="3600" b="1" dirty="0" smtClean="0">
                  <a:solidFill>
                    <a:schemeClr val="accent2"/>
                  </a:solidFill>
                </a:rPr>
                <a:t> </a:t>
              </a:r>
              <a:r>
                <a:rPr lang="en-US" sz="1800" dirty="0" smtClean="0">
                  <a:solidFill>
                    <a:schemeClr val="tx2"/>
                  </a:solidFill>
                </a:rPr>
                <a:t>Understand People</a:t>
              </a:r>
            </a:p>
          </p:txBody>
        </p:sp>
        <p:sp>
          <p:nvSpPr>
            <p:cNvPr id="131" name="Content Placeholder 2"/>
            <p:cNvSpPr txBox="1">
              <a:spLocks/>
            </p:cNvSpPr>
            <p:nvPr/>
          </p:nvSpPr>
          <p:spPr>
            <a:xfrm>
              <a:off x="6837527"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900" dirty="0"/>
                <a:t>Lorem ipsum dolor sit amet, consectetur adipiscing elit. Fusce suscipit neque non libero aliquam, ut facilisis lacus pretium. </a:t>
              </a:r>
            </a:p>
          </p:txBody>
        </p:sp>
      </p:grpSp>
    </p:spTree>
    <p:extLst>
      <p:ext uri="{BB962C8B-B14F-4D97-AF65-F5344CB8AC3E}">
        <p14:creationId xmlns:p14="http://schemas.microsoft.com/office/powerpoint/2010/main" val="2820989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par>
                          <p:cTn id="12" fill="hold">
                            <p:stCondLst>
                              <p:cond delay="1500"/>
                            </p:stCondLst>
                            <p:childTnLst>
                              <p:par>
                                <p:cTn id="13" presetID="42" presetClass="entr" presetSubtype="0" fill="hold" nodeType="afterEffect">
                                  <p:stCondLst>
                                    <p:cond delay="0"/>
                                  </p:stCondLst>
                                  <p:childTnLst>
                                    <p:set>
                                      <p:cBhvr>
                                        <p:cTn id="14" dur="1" fill="hold">
                                          <p:stCondLst>
                                            <p:cond delay="0"/>
                                          </p:stCondLst>
                                        </p:cTn>
                                        <p:tgtEl>
                                          <p:spTgt spid="126"/>
                                        </p:tgtEl>
                                        <p:attrNameLst>
                                          <p:attrName>style.visibility</p:attrName>
                                        </p:attrNameLst>
                                      </p:cBhvr>
                                      <p:to>
                                        <p:strVal val="visible"/>
                                      </p:to>
                                    </p:set>
                                    <p:animEffect transition="in" filter="fade">
                                      <p:cBhvr>
                                        <p:cTn id="15" dur="1000"/>
                                        <p:tgtEl>
                                          <p:spTgt spid="126"/>
                                        </p:tgtEl>
                                      </p:cBhvr>
                                    </p:animEffect>
                                    <p:anim calcmode="lin" valueType="num">
                                      <p:cBhvr>
                                        <p:cTn id="16" dur="1000" fill="hold"/>
                                        <p:tgtEl>
                                          <p:spTgt spid="126"/>
                                        </p:tgtEl>
                                        <p:attrNameLst>
                                          <p:attrName>ppt_x</p:attrName>
                                        </p:attrNameLst>
                                      </p:cBhvr>
                                      <p:tavLst>
                                        <p:tav tm="0">
                                          <p:val>
                                            <p:strVal val="#ppt_x"/>
                                          </p:val>
                                        </p:tav>
                                        <p:tav tm="100000">
                                          <p:val>
                                            <p:strVal val="#ppt_x"/>
                                          </p:val>
                                        </p:tav>
                                      </p:tavLst>
                                    </p:anim>
                                    <p:anim calcmode="lin" valueType="num">
                                      <p:cBhvr>
                                        <p:cTn id="17" dur="1000" fill="hold"/>
                                        <p:tgtEl>
                                          <p:spTgt spid="126"/>
                                        </p:tgtEl>
                                        <p:attrNameLst>
                                          <p:attrName>ppt_y</p:attrName>
                                        </p:attrNameLst>
                                      </p:cBhvr>
                                      <p:tavLst>
                                        <p:tav tm="0">
                                          <p:val>
                                            <p:strVal val="#ppt_y+.1"/>
                                          </p:val>
                                        </p:tav>
                                        <p:tav tm="100000">
                                          <p:val>
                                            <p:strVal val="#ppt_y"/>
                                          </p:val>
                                        </p:tav>
                                      </p:tavLst>
                                    </p:anim>
                                  </p:childTnLst>
                                </p:cTn>
                              </p:par>
                            </p:childTnLst>
                          </p:cTn>
                        </p:par>
                        <p:par>
                          <p:cTn id="18" fill="hold">
                            <p:stCondLst>
                              <p:cond delay="2500"/>
                            </p:stCondLst>
                            <p:childTnLst>
                              <p:par>
                                <p:cTn id="19" presetID="42" presetClass="entr" presetSubtype="0" fill="hold" nodeType="afterEffect">
                                  <p:stCondLst>
                                    <p:cond delay="0"/>
                                  </p:stCondLst>
                                  <p:childTnLst>
                                    <p:set>
                                      <p:cBhvr>
                                        <p:cTn id="20" dur="1" fill="hold">
                                          <p:stCondLst>
                                            <p:cond delay="0"/>
                                          </p:stCondLst>
                                        </p:cTn>
                                        <p:tgtEl>
                                          <p:spTgt spid="129"/>
                                        </p:tgtEl>
                                        <p:attrNameLst>
                                          <p:attrName>style.visibility</p:attrName>
                                        </p:attrNameLst>
                                      </p:cBhvr>
                                      <p:to>
                                        <p:strVal val="visible"/>
                                      </p:to>
                                    </p:set>
                                    <p:animEffect transition="in" filter="fade">
                                      <p:cBhvr>
                                        <p:cTn id="21" dur="1000"/>
                                        <p:tgtEl>
                                          <p:spTgt spid="129"/>
                                        </p:tgtEl>
                                      </p:cBhvr>
                                    </p:animEffect>
                                    <p:anim calcmode="lin" valueType="num">
                                      <p:cBhvr>
                                        <p:cTn id="22" dur="1000" fill="hold"/>
                                        <p:tgtEl>
                                          <p:spTgt spid="129"/>
                                        </p:tgtEl>
                                        <p:attrNameLst>
                                          <p:attrName>ppt_x</p:attrName>
                                        </p:attrNameLst>
                                      </p:cBhvr>
                                      <p:tavLst>
                                        <p:tav tm="0">
                                          <p:val>
                                            <p:strVal val="#ppt_x"/>
                                          </p:val>
                                        </p:tav>
                                        <p:tav tm="100000">
                                          <p:val>
                                            <p:strVal val="#ppt_x"/>
                                          </p:val>
                                        </p:tav>
                                      </p:tavLst>
                                    </p:anim>
                                    <p:anim calcmode="lin" valueType="num">
                                      <p:cBhvr>
                                        <p:cTn id="23" dur="1000" fill="hold"/>
                                        <p:tgtEl>
                                          <p:spTgt spid="129"/>
                                        </p:tgtEl>
                                        <p:attrNameLst>
                                          <p:attrName>ppt_y</p:attrName>
                                        </p:attrNameLst>
                                      </p:cBhvr>
                                      <p:tavLst>
                                        <p:tav tm="0">
                                          <p:val>
                                            <p:strVal val="#ppt_y+.1"/>
                                          </p:val>
                                        </p:tav>
                                        <p:tav tm="100000">
                                          <p:val>
                                            <p:strVal val="#ppt_y"/>
                                          </p:val>
                                        </p:tav>
                                      </p:tavLst>
                                    </p:anim>
                                  </p:childTnLst>
                                </p:cTn>
                              </p:par>
                            </p:childTnLst>
                          </p:cTn>
                        </p:par>
                        <p:par>
                          <p:cTn id="24" fill="hold">
                            <p:stCondLst>
                              <p:cond delay="3500"/>
                            </p:stCondLst>
                            <p:childTnLst>
                              <p:par>
                                <p:cTn id="25" presetID="42" presetClass="entr" presetSubtype="0" fill="hold" nodeType="afterEffect">
                                  <p:stCondLst>
                                    <p:cond delay="0"/>
                                  </p:stCondLst>
                                  <p:childTnLst>
                                    <p:set>
                                      <p:cBhvr>
                                        <p:cTn id="26" dur="1" fill="hold">
                                          <p:stCondLst>
                                            <p:cond delay="0"/>
                                          </p:stCondLst>
                                        </p:cTn>
                                        <p:tgtEl>
                                          <p:spTgt spid="111"/>
                                        </p:tgtEl>
                                        <p:attrNameLst>
                                          <p:attrName>style.visibility</p:attrName>
                                        </p:attrNameLst>
                                      </p:cBhvr>
                                      <p:to>
                                        <p:strVal val="visible"/>
                                      </p:to>
                                    </p:set>
                                    <p:animEffect transition="in" filter="fade">
                                      <p:cBhvr>
                                        <p:cTn id="27" dur="1000"/>
                                        <p:tgtEl>
                                          <p:spTgt spid="111"/>
                                        </p:tgtEl>
                                      </p:cBhvr>
                                    </p:animEffect>
                                    <p:anim calcmode="lin" valueType="num">
                                      <p:cBhvr>
                                        <p:cTn id="28" dur="1000" fill="hold"/>
                                        <p:tgtEl>
                                          <p:spTgt spid="111"/>
                                        </p:tgtEl>
                                        <p:attrNameLst>
                                          <p:attrName>ppt_x</p:attrName>
                                        </p:attrNameLst>
                                      </p:cBhvr>
                                      <p:tavLst>
                                        <p:tav tm="0">
                                          <p:val>
                                            <p:strVal val="#ppt_x"/>
                                          </p:val>
                                        </p:tav>
                                        <p:tav tm="100000">
                                          <p:val>
                                            <p:strVal val="#ppt_x"/>
                                          </p:val>
                                        </p:tav>
                                      </p:tavLst>
                                    </p:anim>
                                    <p:anim calcmode="lin" valueType="num">
                                      <p:cBhvr>
                                        <p:cTn id="29" dur="1000" fill="hold"/>
                                        <p:tgtEl>
                                          <p:spTgt spid="111"/>
                                        </p:tgtEl>
                                        <p:attrNameLst>
                                          <p:attrName>ppt_y</p:attrName>
                                        </p:attrNameLst>
                                      </p:cBhvr>
                                      <p:tavLst>
                                        <p:tav tm="0">
                                          <p:val>
                                            <p:strVal val="#ppt_y+.1"/>
                                          </p:val>
                                        </p:tav>
                                        <p:tav tm="100000">
                                          <p:val>
                                            <p:strVal val="#ppt_y"/>
                                          </p:val>
                                        </p:tav>
                                      </p:tavLst>
                                    </p:anim>
                                  </p:childTnLst>
                                </p:cTn>
                              </p:par>
                            </p:childTnLst>
                          </p:cTn>
                        </p:par>
                        <p:par>
                          <p:cTn id="30" fill="hold">
                            <p:stCondLst>
                              <p:cond delay="4500"/>
                            </p:stCondLst>
                            <p:childTnLst>
                              <p:par>
                                <p:cTn id="31" presetID="42" presetClass="entr" presetSubtype="0" fill="hold" nodeType="afterEffect">
                                  <p:stCondLst>
                                    <p:cond delay="0"/>
                                  </p:stCondLst>
                                  <p:childTnLst>
                                    <p:set>
                                      <p:cBhvr>
                                        <p:cTn id="32" dur="1" fill="hold">
                                          <p:stCondLst>
                                            <p:cond delay="0"/>
                                          </p:stCondLst>
                                        </p:cTn>
                                        <p:tgtEl>
                                          <p:spTgt spid="123"/>
                                        </p:tgtEl>
                                        <p:attrNameLst>
                                          <p:attrName>style.visibility</p:attrName>
                                        </p:attrNameLst>
                                      </p:cBhvr>
                                      <p:to>
                                        <p:strVal val="visible"/>
                                      </p:to>
                                    </p:set>
                                    <p:animEffect transition="in" filter="fade">
                                      <p:cBhvr>
                                        <p:cTn id="33" dur="1000"/>
                                        <p:tgtEl>
                                          <p:spTgt spid="123"/>
                                        </p:tgtEl>
                                      </p:cBhvr>
                                    </p:animEffect>
                                    <p:anim calcmode="lin" valueType="num">
                                      <p:cBhvr>
                                        <p:cTn id="34" dur="1000" fill="hold"/>
                                        <p:tgtEl>
                                          <p:spTgt spid="123"/>
                                        </p:tgtEl>
                                        <p:attrNameLst>
                                          <p:attrName>ppt_x</p:attrName>
                                        </p:attrNameLst>
                                      </p:cBhvr>
                                      <p:tavLst>
                                        <p:tav tm="0">
                                          <p:val>
                                            <p:strVal val="#ppt_x"/>
                                          </p:val>
                                        </p:tav>
                                        <p:tav tm="100000">
                                          <p:val>
                                            <p:strVal val="#ppt_x"/>
                                          </p:val>
                                        </p:tav>
                                      </p:tavLst>
                                    </p:anim>
                                    <p:anim calcmode="lin" valueType="num">
                                      <p:cBhvr>
                                        <p:cTn id="35" dur="1000" fill="hold"/>
                                        <p:tgtEl>
                                          <p:spTgt spid="123"/>
                                        </p:tgtEl>
                                        <p:attrNameLst>
                                          <p:attrName>ppt_y</p:attrName>
                                        </p:attrNameLst>
                                      </p:cBhvr>
                                      <p:tavLst>
                                        <p:tav tm="0">
                                          <p:val>
                                            <p:strVal val="#ppt_y+.1"/>
                                          </p:val>
                                        </p:tav>
                                        <p:tav tm="100000">
                                          <p:val>
                                            <p:strVal val="#ppt_y"/>
                                          </p:val>
                                        </p:tav>
                                      </p:tavLst>
                                    </p:anim>
                                  </p:childTnLst>
                                </p:cTn>
                              </p:par>
                            </p:childTnLst>
                          </p:cTn>
                        </p:par>
                        <p:par>
                          <p:cTn id="36" fill="hold">
                            <p:stCondLst>
                              <p:cond delay="5500"/>
                            </p:stCondLst>
                            <p:childTnLst>
                              <p:par>
                                <p:cTn id="37" presetID="10" presetClass="entr" presetSubtype="0" fill="hold" grpId="0" nodeType="afterEffect">
                                  <p:stCondLst>
                                    <p:cond delay="0"/>
                                  </p:stCondLst>
                                  <p:childTnLst>
                                    <p:set>
                                      <p:cBhvr>
                                        <p:cTn id="38" dur="1" fill="hold">
                                          <p:stCondLst>
                                            <p:cond delay="0"/>
                                          </p:stCondLst>
                                        </p:cTn>
                                        <p:tgtEl>
                                          <p:spTgt spid="112"/>
                                        </p:tgtEl>
                                        <p:attrNameLst>
                                          <p:attrName>style.visibility</p:attrName>
                                        </p:attrNameLst>
                                      </p:cBhvr>
                                      <p:to>
                                        <p:strVal val="visible"/>
                                      </p:to>
                                    </p:set>
                                    <p:animEffect transition="in" filter="fade">
                                      <p:cBhvr>
                                        <p:cTn id="39"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animBg="1"/>
      <p:bldP spid="11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0" y="-25400"/>
            <a:ext cx="9144000" cy="4577485"/>
          </a:xfrm>
          <a:prstGeom prst="rect">
            <a:avLst/>
          </a:prstGeom>
          <a:solidFill>
            <a:schemeClr val="tx2">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16</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bg1"/>
                </a:solidFill>
              </a:rPr>
              <a:t>Keys to be a Leader</a:t>
            </a:r>
            <a:endParaRPr lang="en-US" dirty="0">
              <a:solidFill>
                <a:schemeClr val="bg1"/>
              </a:solidFill>
            </a:endParaRPr>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grpSp>
        <p:nvGrpSpPr>
          <p:cNvPr id="111" name="Group 110"/>
          <p:cNvGrpSpPr/>
          <p:nvPr/>
        </p:nvGrpSpPr>
        <p:grpSpPr>
          <a:xfrm>
            <a:off x="5644339" y="1498600"/>
            <a:ext cx="3169272" cy="1219200"/>
            <a:chOff x="5822327" y="1428750"/>
            <a:chExt cx="3169272" cy="914400"/>
          </a:xfrm>
        </p:grpSpPr>
        <p:sp>
          <p:nvSpPr>
            <p:cNvPr id="114" name="Content Placeholder 2"/>
            <p:cNvSpPr txBox="1">
              <a:spLocks/>
            </p:cNvSpPr>
            <p:nvPr/>
          </p:nvSpPr>
          <p:spPr>
            <a:xfrm>
              <a:off x="5822327" y="1428750"/>
              <a:ext cx="31692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2"/>
                  </a:solidFill>
                </a:rPr>
                <a:t>03</a:t>
              </a:r>
              <a:r>
                <a:rPr lang="en-US" sz="3600" b="1" dirty="0" smtClean="0">
                  <a:solidFill>
                    <a:schemeClr val="accent2"/>
                  </a:solidFill>
                </a:rPr>
                <a:t> </a:t>
              </a:r>
              <a:r>
                <a:rPr lang="en-US" sz="1800" dirty="0" smtClean="0">
                  <a:solidFill>
                    <a:schemeClr val="bg1"/>
                  </a:solidFill>
                </a:rPr>
                <a:t>Project Certainty</a:t>
              </a:r>
            </a:p>
          </p:txBody>
        </p:sp>
        <p:sp>
          <p:nvSpPr>
            <p:cNvPr id="117" name="Content Placeholder 2"/>
            <p:cNvSpPr txBox="1">
              <a:spLocks/>
            </p:cNvSpPr>
            <p:nvPr/>
          </p:nvSpPr>
          <p:spPr>
            <a:xfrm>
              <a:off x="5846928"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solidFill>
                    <a:schemeClr val="bg1"/>
                  </a:solidFill>
                </a:rPr>
                <a:t>Lorem ipsum dolor sit amet, consectetur adipiscing elit. Fusce suscipit neque non libero aliquam, ut facilisis lacus pretium. </a:t>
              </a:r>
            </a:p>
          </p:txBody>
        </p:sp>
      </p:grpSp>
      <p:grpSp>
        <p:nvGrpSpPr>
          <p:cNvPr id="123" name="Group 122"/>
          <p:cNvGrpSpPr/>
          <p:nvPr/>
        </p:nvGrpSpPr>
        <p:grpSpPr>
          <a:xfrm>
            <a:off x="5644339" y="3022600"/>
            <a:ext cx="3169272" cy="1219200"/>
            <a:chOff x="5822327" y="1428750"/>
            <a:chExt cx="3169272" cy="914400"/>
          </a:xfrm>
        </p:grpSpPr>
        <p:sp>
          <p:nvSpPr>
            <p:cNvPr id="124" name="Content Placeholder 2"/>
            <p:cNvSpPr txBox="1">
              <a:spLocks/>
            </p:cNvSpPr>
            <p:nvPr/>
          </p:nvSpPr>
          <p:spPr>
            <a:xfrm>
              <a:off x="5822327" y="1428750"/>
              <a:ext cx="31692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2"/>
                  </a:solidFill>
                </a:rPr>
                <a:t>04</a:t>
              </a:r>
              <a:r>
                <a:rPr lang="en-US" sz="3600" b="1" dirty="0" smtClean="0">
                  <a:solidFill>
                    <a:schemeClr val="accent2"/>
                  </a:solidFill>
                </a:rPr>
                <a:t> </a:t>
              </a:r>
              <a:r>
                <a:rPr lang="en-US" sz="1800" dirty="0" smtClean="0">
                  <a:solidFill>
                    <a:schemeClr val="bg1"/>
                  </a:solidFill>
                </a:rPr>
                <a:t>No Simple Formula</a:t>
              </a:r>
            </a:p>
          </p:txBody>
        </p:sp>
        <p:sp>
          <p:nvSpPr>
            <p:cNvPr id="125" name="Content Placeholder 2"/>
            <p:cNvSpPr txBox="1">
              <a:spLocks/>
            </p:cNvSpPr>
            <p:nvPr/>
          </p:nvSpPr>
          <p:spPr>
            <a:xfrm>
              <a:off x="5846928"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solidFill>
                    <a:schemeClr val="bg1"/>
                  </a:solidFill>
                </a:rPr>
                <a:t>Lorem ipsum dolor sit amet, consectetur adipiscing elit. Fusce suscipit neque non libero aliquam, ut facilisis lacus pretium. </a:t>
              </a:r>
            </a:p>
          </p:txBody>
        </p:sp>
      </p:grpSp>
      <p:grpSp>
        <p:nvGrpSpPr>
          <p:cNvPr id="126" name="Group 125"/>
          <p:cNvGrpSpPr/>
          <p:nvPr/>
        </p:nvGrpSpPr>
        <p:grpSpPr>
          <a:xfrm>
            <a:off x="330390" y="1498600"/>
            <a:ext cx="3169272" cy="1219200"/>
            <a:chOff x="5822327" y="1428750"/>
            <a:chExt cx="3169272" cy="914400"/>
          </a:xfrm>
        </p:grpSpPr>
        <p:sp>
          <p:nvSpPr>
            <p:cNvPr id="127" name="Content Placeholder 2"/>
            <p:cNvSpPr txBox="1">
              <a:spLocks/>
            </p:cNvSpPr>
            <p:nvPr/>
          </p:nvSpPr>
          <p:spPr>
            <a:xfrm>
              <a:off x="5822327" y="1428750"/>
              <a:ext cx="31692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3600" dirty="0" smtClean="0">
                  <a:solidFill>
                    <a:schemeClr val="accent2"/>
                  </a:solidFill>
                </a:rPr>
                <a:t>01</a:t>
              </a:r>
              <a:r>
                <a:rPr lang="en-US" sz="3600" b="1" dirty="0" smtClean="0">
                  <a:solidFill>
                    <a:schemeClr val="accent2"/>
                  </a:solidFill>
                </a:rPr>
                <a:t> </a:t>
              </a:r>
              <a:r>
                <a:rPr lang="en-US" sz="1800" dirty="0" smtClean="0">
                  <a:solidFill>
                    <a:schemeClr val="bg1"/>
                  </a:solidFill>
                </a:rPr>
                <a:t>Know yourself</a:t>
              </a:r>
            </a:p>
          </p:txBody>
        </p:sp>
        <p:sp>
          <p:nvSpPr>
            <p:cNvPr id="128" name="Content Placeholder 2"/>
            <p:cNvSpPr txBox="1">
              <a:spLocks/>
            </p:cNvSpPr>
            <p:nvPr/>
          </p:nvSpPr>
          <p:spPr>
            <a:xfrm>
              <a:off x="6837527"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900" dirty="0">
                  <a:solidFill>
                    <a:schemeClr val="bg1"/>
                  </a:solidFill>
                </a:rPr>
                <a:t>Lorem ipsum dolor sit amet, consectetur adipiscing elit. Fusce suscipit neque non libero aliquam, ut facilisis lacus pretium. </a:t>
              </a:r>
            </a:p>
          </p:txBody>
        </p:sp>
      </p:grpSp>
      <p:grpSp>
        <p:nvGrpSpPr>
          <p:cNvPr id="129" name="Group 128"/>
          <p:cNvGrpSpPr/>
          <p:nvPr/>
        </p:nvGrpSpPr>
        <p:grpSpPr>
          <a:xfrm>
            <a:off x="330390" y="3022600"/>
            <a:ext cx="3169272" cy="1219200"/>
            <a:chOff x="5822327" y="1428750"/>
            <a:chExt cx="3169272" cy="914400"/>
          </a:xfrm>
        </p:grpSpPr>
        <p:sp>
          <p:nvSpPr>
            <p:cNvPr id="130" name="Content Placeholder 2"/>
            <p:cNvSpPr txBox="1">
              <a:spLocks/>
            </p:cNvSpPr>
            <p:nvPr/>
          </p:nvSpPr>
          <p:spPr>
            <a:xfrm>
              <a:off x="5822327" y="1428750"/>
              <a:ext cx="31692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3600" dirty="0" smtClean="0">
                  <a:solidFill>
                    <a:schemeClr val="accent2"/>
                  </a:solidFill>
                </a:rPr>
                <a:t>02</a:t>
              </a:r>
              <a:r>
                <a:rPr lang="en-US" sz="3600" b="1" dirty="0" smtClean="0">
                  <a:solidFill>
                    <a:schemeClr val="accent2"/>
                  </a:solidFill>
                </a:rPr>
                <a:t> </a:t>
              </a:r>
              <a:r>
                <a:rPr lang="en-US" sz="1800" dirty="0" smtClean="0">
                  <a:solidFill>
                    <a:schemeClr val="bg1"/>
                  </a:solidFill>
                </a:rPr>
                <a:t>Understand People</a:t>
              </a:r>
            </a:p>
          </p:txBody>
        </p:sp>
        <p:sp>
          <p:nvSpPr>
            <p:cNvPr id="131" name="Content Placeholder 2"/>
            <p:cNvSpPr txBox="1">
              <a:spLocks/>
            </p:cNvSpPr>
            <p:nvPr/>
          </p:nvSpPr>
          <p:spPr>
            <a:xfrm>
              <a:off x="6837527" y="1885950"/>
              <a:ext cx="2154072"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900" dirty="0">
                  <a:solidFill>
                    <a:schemeClr val="bg1"/>
                  </a:solidFill>
                </a:rPr>
                <a:t>Lorem ipsum dolor sit amet, consectetur adipiscing elit. Fusce suscipit neque non libero aliquam, ut facilisis lacus pretium. </a:t>
              </a:r>
            </a:p>
          </p:txBody>
        </p:sp>
      </p:grpSp>
    </p:spTree>
    <p:extLst>
      <p:ext uri="{BB962C8B-B14F-4D97-AF65-F5344CB8AC3E}">
        <p14:creationId xmlns:p14="http://schemas.microsoft.com/office/powerpoint/2010/main" val="1193674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par>
                          <p:cTn id="12" fill="hold">
                            <p:stCondLst>
                              <p:cond delay="1500"/>
                            </p:stCondLst>
                            <p:childTnLst>
                              <p:par>
                                <p:cTn id="13" presetID="42" presetClass="entr" presetSubtype="0" fill="hold" nodeType="afterEffect">
                                  <p:stCondLst>
                                    <p:cond delay="0"/>
                                  </p:stCondLst>
                                  <p:childTnLst>
                                    <p:set>
                                      <p:cBhvr>
                                        <p:cTn id="14" dur="1" fill="hold">
                                          <p:stCondLst>
                                            <p:cond delay="0"/>
                                          </p:stCondLst>
                                        </p:cTn>
                                        <p:tgtEl>
                                          <p:spTgt spid="126"/>
                                        </p:tgtEl>
                                        <p:attrNameLst>
                                          <p:attrName>style.visibility</p:attrName>
                                        </p:attrNameLst>
                                      </p:cBhvr>
                                      <p:to>
                                        <p:strVal val="visible"/>
                                      </p:to>
                                    </p:set>
                                    <p:animEffect transition="in" filter="fade">
                                      <p:cBhvr>
                                        <p:cTn id="15" dur="1000"/>
                                        <p:tgtEl>
                                          <p:spTgt spid="126"/>
                                        </p:tgtEl>
                                      </p:cBhvr>
                                    </p:animEffect>
                                    <p:anim calcmode="lin" valueType="num">
                                      <p:cBhvr>
                                        <p:cTn id="16" dur="1000" fill="hold"/>
                                        <p:tgtEl>
                                          <p:spTgt spid="126"/>
                                        </p:tgtEl>
                                        <p:attrNameLst>
                                          <p:attrName>ppt_x</p:attrName>
                                        </p:attrNameLst>
                                      </p:cBhvr>
                                      <p:tavLst>
                                        <p:tav tm="0">
                                          <p:val>
                                            <p:strVal val="#ppt_x"/>
                                          </p:val>
                                        </p:tav>
                                        <p:tav tm="100000">
                                          <p:val>
                                            <p:strVal val="#ppt_x"/>
                                          </p:val>
                                        </p:tav>
                                      </p:tavLst>
                                    </p:anim>
                                    <p:anim calcmode="lin" valueType="num">
                                      <p:cBhvr>
                                        <p:cTn id="17" dur="1000" fill="hold"/>
                                        <p:tgtEl>
                                          <p:spTgt spid="126"/>
                                        </p:tgtEl>
                                        <p:attrNameLst>
                                          <p:attrName>ppt_y</p:attrName>
                                        </p:attrNameLst>
                                      </p:cBhvr>
                                      <p:tavLst>
                                        <p:tav tm="0">
                                          <p:val>
                                            <p:strVal val="#ppt_y+.1"/>
                                          </p:val>
                                        </p:tav>
                                        <p:tav tm="100000">
                                          <p:val>
                                            <p:strVal val="#ppt_y"/>
                                          </p:val>
                                        </p:tav>
                                      </p:tavLst>
                                    </p:anim>
                                  </p:childTnLst>
                                </p:cTn>
                              </p:par>
                            </p:childTnLst>
                          </p:cTn>
                        </p:par>
                        <p:par>
                          <p:cTn id="18" fill="hold">
                            <p:stCondLst>
                              <p:cond delay="2500"/>
                            </p:stCondLst>
                            <p:childTnLst>
                              <p:par>
                                <p:cTn id="19" presetID="42" presetClass="entr" presetSubtype="0" fill="hold" nodeType="afterEffect">
                                  <p:stCondLst>
                                    <p:cond delay="0"/>
                                  </p:stCondLst>
                                  <p:childTnLst>
                                    <p:set>
                                      <p:cBhvr>
                                        <p:cTn id="20" dur="1" fill="hold">
                                          <p:stCondLst>
                                            <p:cond delay="0"/>
                                          </p:stCondLst>
                                        </p:cTn>
                                        <p:tgtEl>
                                          <p:spTgt spid="129"/>
                                        </p:tgtEl>
                                        <p:attrNameLst>
                                          <p:attrName>style.visibility</p:attrName>
                                        </p:attrNameLst>
                                      </p:cBhvr>
                                      <p:to>
                                        <p:strVal val="visible"/>
                                      </p:to>
                                    </p:set>
                                    <p:animEffect transition="in" filter="fade">
                                      <p:cBhvr>
                                        <p:cTn id="21" dur="1000"/>
                                        <p:tgtEl>
                                          <p:spTgt spid="129"/>
                                        </p:tgtEl>
                                      </p:cBhvr>
                                    </p:animEffect>
                                    <p:anim calcmode="lin" valueType="num">
                                      <p:cBhvr>
                                        <p:cTn id="22" dur="1000" fill="hold"/>
                                        <p:tgtEl>
                                          <p:spTgt spid="129"/>
                                        </p:tgtEl>
                                        <p:attrNameLst>
                                          <p:attrName>ppt_x</p:attrName>
                                        </p:attrNameLst>
                                      </p:cBhvr>
                                      <p:tavLst>
                                        <p:tav tm="0">
                                          <p:val>
                                            <p:strVal val="#ppt_x"/>
                                          </p:val>
                                        </p:tav>
                                        <p:tav tm="100000">
                                          <p:val>
                                            <p:strVal val="#ppt_x"/>
                                          </p:val>
                                        </p:tav>
                                      </p:tavLst>
                                    </p:anim>
                                    <p:anim calcmode="lin" valueType="num">
                                      <p:cBhvr>
                                        <p:cTn id="23" dur="1000" fill="hold"/>
                                        <p:tgtEl>
                                          <p:spTgt spid="129"/>
                                        </p:tgtEl>
                                        <p:attrNameLst>
                                          <p:attrName>ppt_y</p:attrName>
                                        </p:attrNameLst>
                                      </p:cBhvr>
                                      <p:tavLst>
                                        <p:tav tm="0">
                                          <p:val>
                                            <p:strVal val="#ppt_y+.1"/>
                                          </p:val>
                                        </p:tav>
                                        <p:tav tm="100000">
                                          <p:val>
                                            <p:strVal val="#ppt_y"/>
                                          </p:val>
                                        </p:tav>
                                      </p:tavLst>
                                    </p:anim>
                                  </p:childTnLst>
                                </p:cTn>
                              </p:par>
                            </p:childTnLst>
                          </p:cTn>
                        </p:par>
                        <p:par>
                          <p:cTn id="24" fill="hold">
                            <p:stCondLst>
                              <p:cond delay="3500"/>
                            </p:stCondLst>
                            <p:childTnLst>
                              <p:par>
                                <p:cTn id="25" presetID="42" presetClass="entr" presetSubtype="0" fill="hold" nodeType="afterEffect">
                                  <p:stCondLst>
                                    <p:cond delay="0"/>
                                  </p:stCondLst>
                                  <p:childTnLst>
                                    <p:set>
                                      <p:cBhvr>
                                        <p:cTn id="26" dur="1" fill="hold">
                                          <p:stCondLst>
                                            <p:cond delay="0"/>
                                          </p:stCondLst>
                                        </p:cTn>
                                        <p:tgtEl>
                                          <p:spTgt spid="111"/>
                                        </p:tgtEl>
                                        <p:attrNameLst>
                                          <p:attrName>style.visibility</p:attrName>
                                        </p:attrNameLst>
                                      </p:cBhvr>
                                      <p:to>
                                        <p:strVal val="visible"/>
                                      </p:to>
                                    </p:set>
                                    <p:animEffect transition="in" filter="fade">
                                      <p:cBhvr>
                                        <p:cTn id="27" dur="1000"/>
                                        <p:tgtEl>
                                          <p:spTgt spid="111"/>
                                        </p:tgtEl>
                                      </p:cBhvr>
                                    </p:animEffect>
                                    <p:anim calcmode="lin" valueType="num">
                                      <p:cBhvr>
                                        <p:cTn id="28" dur="1000" fill="hold"/>
                                        <p:tgtEl>
                                          <p:spTgt spid="111"/>
                                        </p:tgtEl>
                                        <p:attrNameLst>
                                          <p:attrName>ppt_x</p:attrName>
                                        </p:attrNameLst>
                                      </p:cBhvr>
                                      <p:tavLst>
                                        <p:tav tm="0">
                                          <p:val>
                                            <p:strVal val="#ppt_x"/>
                                          </p:val>
                                        </p:tav>
                                        <p:tav tm="100000">
                                          <p:val>
                                            <p:strVal val="#ppt_x"/>
                                          </p:val>
                                        </p:tav>
                                      </p:tavLst>
                                    </p:anim>
                                    <p:anim calcmode="lin" valueType="num">
                                      <p:cBhvr>
                                        <p:cTn id="29" dur="1000" fill="hold"/>
                                        <p:tgtEl>
                                          <p:spTgt spid="111"/>
                                        </p:tgtEl>
                                        <p:attrNameLst>
                                          <p:attrName>ppt_y</p:attrName>
                                        </p:attrNameLst>
                                      </p:cBhvr>
                                      <p:tavLst>
                                        <p:tav tm="0">
                                          <p:val>
                                            <p:strVal val="#ppt_y+.1"/>
                                          </p:val>
                                        </p:tav>
                                        <p:tav tm="100000">
                                          <p:val>
                                            <p:strVal val="#ppt_y"/>
                                          </p:val>
                                        </p:tav>
                                      </p:tavLst>
                                    </p:anim>
                                  </p:childTnLst>
                                </p:cTn>
                              </p:par>
                            </p:childTnLst>
                          </p:cTn>
                        </p:par>
                        <p:par>
                          <p:cTn id="30" fill="hold">
                            <p:stCondLst>
                              <p:cond delay="4500"/>
                            </p:stCondLst>
                            <p:childTnLst>
                              <p:par>
                                <p:cTn id="31" presetID="42" presetClass="entr" presetSubtype="0" fill="hold" nodeType="afterEffect">
                                  <p:stCondLst>
                                    <p:cond delay="0"/>
                                  </p:stCondLst>
                                  <p:childTnLst>
                                    <p:set>
                                      <p:cBhvr>
                                        <p:cTn id="32" dur="1" fill="hold">
                                          <p:stCondLst>
                                            <p:cond delay="0"/>
                                          </p:stCondLst>
                                        </p:cTn>
                                        <p:tgtEl>
                                          <p:spTgt spid="123"/>
                                        </p:tgtEl>
                                        <p:attrNameLst>
                                          <p:attrName>style.visibility</p:attrName>
                                        </p:attrNameLst>
                                      </p:cBhvr>
                                      <p:to>
                                        <p:strVal val="visible"/>
                                      </p:to>
                                    </p:set>
                                    <p:animEffect transition="in" filter="fade">
                                      <p:cBhvr>
                                        <p:cTn id="33" dur="1000"/>
                                        <p:tgtEl>
                                          <p:spTgt spid="123"/>
                                        </p:tgtEl>
                                      </p:cBhvr>
                                    </p:animEffect>
                                    <p:anim calcmode="lin" valueType="num">
                                      <p:cBhvr>
                                        <p:cTn id="34" dur="1000" fill="hold"/>
                                        <p:tgtEl>
                                          <p:spTgt spid="123"/>
                                        </p:tgtEl>
                                        <p:attrNameLst>
                                          <p:attrName>ppt_x</p:attrName>
                                        </p:attrNameLst>
                                      </p:cBhvr>
                                      <p:tavLst>
                                        <p:tav tm="0">
                                          <p:val>
                                            <p:strVal val="#ppt_x"/>
                                          </p:val>
                                        </p:tav>
                                        <p:tav tm="100000">
                                          <p:val>
                                            <p:strVal val="#ppt_x"/>
                                          </p:val>
                                        </p:tav>
                                      </p:tavLst>
                                    </p:anim>
                                    <p:anim calcmode="lin" valueType="num">
                                      <p:cBhvr>
                                        <p:cTn id="35" dur="1000" fill="hold"/>
                                        <p:tgtEl>
                                          <p:spTgt spid="123"/>
                                        </p:tgtEl>
                                        <p:attrNameLst>
                                          <p:attrName>ppt_y</p:attrName>
                                        </p:attrNameLst>
                                      </p:cBhvr>
                                      <p:tavLst>
                                        <p:tav tm="0">
                                          <p:val>
                                            <p:strVal val="#ppt_y+.1"/>
                                          </p:val>
                                        </p:tav>
                                        <p:tav tm="100000">
                                          <p:val>
                                            <p:strVal val="#ppt_y"/>
                                          </p:val>
                                        </p:tav>
                                      </p:tavLst>
                                    </p:anim>
                                  </p:childTnLst>
                                </p:cTn>
                              </p:par>
                            </p:childTnLst>
                          </p:cTn>
                        </p:par>
                        <p:par>
                          <p:cTn id="36" fill="hold">
                            <p:stCondLst>
                              <p:cond delay="5500"/>
                            </p:stCondLst>
                            <p:childTnLst>
                              <p:par>
                                <p:cTn id="37" presetID="10" presetClass="entr" presetSubtype="0" fill="hold" grpId="0" nodeType="afterEffect">
                                  <p:stCondLst>
                                    <p:cond delay="0"/>
                                  </p:stCondLst>
                                  <p:childTnLst>
                                    <p:set>
                                      <p:cBhvr>
                                        <p:cTn id="38" dur="1" fill="hold">
                                          <p:stCondLst>
                                            <p:cond delay="0"/>
                                          </p:stCondLst>
                                        </p:cTn>
                                        <p:tgtEl>
                                          <p:spTgt spid="112"/>
                                        </p:tgtEl>
                                        <p:attrNameLst>
                                          <p:attrName>style.visibility</p:attrName>
                                        </p:attrNameLst>
                                      </p:cBhvr>
                                      <p:to>
                                        <p:strVal val="visible"/>
                                      </p:to>
                                    </p:set>
                                    <p:animEffect transition="in" filter="fade">
                                      <p:cBhvr>
                                        <p:cTn id="39"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animBg="1"/>
      <p:bldP spid="11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ardrop 26"/>
          <p:cNvSpPr/>
          <p:nvPr/>
        </p:nvSpPr>
        <p:spPr>
          <a:xfrm>
            <a:off x="3810000" y="0"/>
            <a:ext cx="5334000" cy="5343351"/>
          </a:xfrm>
          <a:prstGeom prst="teardrop">
            <a:avLst/>
          </a:prstGeom>
          <a:solidFill>
            <a:schemeClr val="tx2">
              <a:alpha val="5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 name="Teardrop 4"/>
          <p:cNvSpPr/>
          <p:nvPr/>
        </p:nvSpPr>
        <p:spPr>
          <a:xfrm>
            <a:off x="4953000" y="1043270"/>
            <a:ext cx="3200400" cy="3206011"/>
          </a:xfrm>
          <a:prstGeom prst="teardrop">
            <a:avLst/>
          </a:prstGeom>
          <a:solidFill>
            <a:schemeClr val="accent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 name="Title 1"/>
          <p:cNvSpPr txBox="1">
            <a:spLocks/>
          </p:cNvSpPr>
          <p:nvPr/>
        </p:nvSpPr>
        <p:spPr>
          <a:xfrm>
            <a:off x="5410201" y="2225485"/>
            <a:ext cx="2425835" cy="901825"/>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2000" b="1" dirty="0" smtClean="0">
                <a:solidFill>
                  <a:schemeClr val="bg1"/>
                </a:solidFill>
                <a:latin typeface="Source Sans Pro Light" pitchFamily="34" charset="0"/>
              </a:rPr>
              <a:t>Less words, more works!</a:t>
            </a:r>
            <a:br>
              <a:rPr lang="en-US" sz="2000" b="1" dirty="0" smtClean="0">
                <a:solidFill>
                  <a:schemeClr val="bg1"/>
                </a:solidFill>
                <a:latin typeface="Source Sans Pro Light" pitchFamily="34" charset="0"/>
              </a:rPr>
            </a:br>
            <a:r>
              <a:rPr lang="en-US" sz="1600" dirty="0" smtClean="0">
                <a:solidFill>
                  <a:schemeClr val="accent3">
                    <a:lumMod val="40000"/>
                    <a:lumOff val="60000"/>
                  </a:schemeClr>
                </a:solidFill>
                <a:latin typeface="Source Sans Pro Light" pitchFamily="34" charset="0"/>
              </a:rPr>
              <a:t>Check our selected Portfolio</a:t>
            </a:r>
            <a:endParaRPr lang="en-US" sz="1600" dirty="0">
              <a:solidFill>
                <a:schemeClr val="accent3">
                  <a:lumMod val="40000"/>
                  <a:lumOff val="60000"/>
                </a:schemeClr>
              </a:solidFill>
              <a:latin typeface="Source Sans Pro Light" pitchFamily="34" charset="0"/>
            </a:endParaRPr>
          </a:p>
        </p:txBody>
      </p:sp>
    </p:spTree>
    <p:extLst>
      <p:ext uri="{BB962C8B-B14F-4D97-AF65-F5344CB8AC3E}">
        <p14:creationId xmlns:p14="http://schemas.microsoft.com/office/powerpoint/2010/main" val="3695502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5" grpId="0" animBg="1"/>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0" y="-12787"/>
            <a:ext cx="1829061" cy="4795179"/>
            <a:chOff x="0" y="-456"/>
            <a:chExt cx="1829061" cy="2972218"/>
          </a:xfrm>
        </p:grpSpPr>
        <p:sp>
          <p:nvSpPr>
            <p:cNvPr id="25" name="Rectangle 24"/>
            <p:cNvSpPr/>
            <p:nvPr/>
          </p:nvSpPr>
          <p:spPr>
            <a:xfrm>
              <a:off x="1" y="-456"/>
              <a:ext cx="1829060" cy="14861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6" name="Rectangle 25"/>
            <p:cNvSpPr/>
            <p:nvPr/>
          </p:nvSpPr>
          <p:spPr>
            <a:xfrm>
              <a:off x="0" y="1485653"/>
              <a:ext cx="1829060" cy="14861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7" name="Content Placeholder 2"/>
            <p:cNvSpPr txBox="1">
              <a:spLocks/>
            </p:cNvSpPr>
            <p:nvPr/>
          </p:nvSpPr>
          <p:spPr>
            <a:xfrm>
              <a:off x="189311" y="2059743"/>
              <a:ext cx="1614581" cy="64673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50" dirty="0" smtClean="0">
                  <a:solidFill>
                    <a:schemeClr val="bg1"/>
                  </a:solidFill>
                </a:rPr>
                <a:t>Lorem Ipsum has been the industry's standard dummy text ever since the 1500s, when an unknown.</a:t>
              </a:r>
              <a:endParaRPr lang="en-US" sz="1050" dirty="0">
                <a:solidFill>
                  <a:schemeClr val="bg1"/>
                </a:solidFill>
              </a:endParaRPr>
            </a:p>
          </p:txBody>
        </p:sp>
        <p:sp>
          <p:nvSpPr>
            <p:cNvPr id="40" name="Title 13"/>
            <p:cNvSpPr txBox="1">
              <a:spLocks/>
            </p:cNvSpPr>
            <p:nvPr/>
          </p:nvSpPr>
          <p:spPr>
            <a:xfrm>
              <a:off x="187912" y="1818077"/>
              <a:ext cx="883343" cy="273146"/>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400" b="1" dirty="0" smtClean="0">
                  <a:solidFill>
                    <a:schemeClr val="bg1"/>
                  </a:solidFill>
                  <a:latin typeface="Source Sans Pro" pitchFamily="34" charset="0"/>
                </a:rPr>
                <a:t>Foster</a:t>
              </a:r>
              <a:endParaRPr lang="en-US" sz="1400" b="1" dirty="0">
                <a:solidFill>
                  <a:schemeClr val="bg1"/>
                </a:solidFill>
                <a:latin typeface="Source Sans Pro" pitchFamily="34" charset="0"/>
              </a:endParaRPr>
            </a:p>
          </p:txBody>
        </p:sp>
      </p:grpSp>
      <p:grpSp>
        <p:nvGrpSpPr>
          <p:cNvPr id="41" name="Group 40"/>
          <p:cNvGrpSpPr/>
          <p:nvPr/>
        </p:nvGrpSpPr>
        <p:grpSpPr>
          <a:xfrm>
            <a:off x="3656820" y="-12787"/>
            <a:ext cx="1830362" cy="4795179"/>
            <a:chOff x="3656820" y="-456"/>
            <a:chExt cx="1830362" cy="2972218"/>
          </a:xfrm>
        </p:grpSpPr>
        <p:sp>
          <p:nvSpPr>
            <p:cNvPr id="42" name="Rectangle 41"/>
            <p:cNvSpPr/>
            <p:nvPr/>
          </p:nvSpPr>
          <p:spPr>
            <a:xfrm>
              <a:off x="3656820" y="-456"/>
              <a:ext cx="1829060" cy="14861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43" name="Rectangle 42"/>
            <p:cNvSpPr/>
            <p:nvPr/>
          </p:nvSpPr>
          <p:spPr>
            <a:xfrm>
              <a:off x="3658122" y="1485653"/>
              <a:ext cx="1829060" cy="148610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44" name="Content Placeholder 2"/>
            <p:cNvSpPr txBox="1">
              <a:spLocks/>
            </p:cNvSpPr>
            <p:nvPr/>
          </p:nvSpPr>
          <p:spPr>
            <a:xfrm>
              <a:off x="3800713" y="2059743"/>
              <a:ext cx="1614581" cy="64673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50" dirty="0" smtClean="0">
                  <a:solidFill>
                    <a:schemeClr val="bg1"/>
                  </a:solidFill>
                </a:rPr>
                <a:t>Lorem Ipsum has been the industry's standard dummy text ever since the 1500s, when an unknown.</a:t>
              </a:r>
              <a:endParaRPr lang="en-US" sz="1050" dirty="0">
                <a:solidFill>
                  <a:schemeClr val="bg1"/>
                </a:solidFill>
              </a:endParaRPr>
            </a:p>
          </p:txBody>
        </p:sp>
        <p:sp>
          <p:nvSpPr>
            <p:cNvPr id="45" name="Title 13"/>
            <p:cNvSpPr txBox="1">
              <a:spLocks/>
            </p:cNvSpPr>
            <p:nvPr/>
          </p:nvSpPr>
          <p:spPr>
            <a:xfrm>
              <a:off x="3799314" y="1818077"/>
              <a:ext cx="1382286" cy="273146"/>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b="1" dirty="0" smtClean="0">
                  <a:solidFill>
                    <a:schemeClr val="bg1"/>
                  </a:solidFill>
                  <a:latin typeface="Source Sans Pro" pitchFamily="34" charset="0"/>
                </a:rPr>
                <a:t>Magazine</a:t>
              </a:r>
              <a:endParaRPr lang="en-US" sz="1600" b="1" dirty="0">
                <a:solidFill>
                  <a:schemeClr val="bg1"/>
                </a:solidFill>
                <a:latin typeface="Source Sans Pro" pitchFamily="34" charset="0"/>
              </a:endParaRPr>
            </a:p>
          </p:txBody>
        </p:sp>
      </p:grpSp>
      <p:grpSp>
        <p:nvGrpSpPr>
          <p:cNvPr id="46" name="Group 45"/>
          <p:cNvGrpSpPr/>
          <p:nvPr/>
        </p:nvGrpSpPr>
        <p:grpSpPr>
          <a:xfrm>
            <a:off x="5485880" y="-12787"/>
            <a:ext cx="1829061" cy="4795179"/>
            <a:chOff x="5485879" y="-456"/>
            <a:chExt cx="1829061" cy="2972218"/>
          </a:xfrm>
        </p:grpSpPr>
        <p:sp>
          <p:nvSpPr>
            <p:cNvPr id="47" name="Rectangle 46"/>
            <p:cNvSpPr/>
            <p:nvPr/>
          </p:nvSpPr>
          <p:spPr>
            <a:xfrm>
              <a:off x="5485880" y="-456"/>
              <a:ext cx="1829060" cy="148610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48" name="Rectangle 47"/>
            <p:cNvSpPr/>
            <p:nvPr/>
          </p:nvSpPr>
          <p:spPr>
            <a:xfrm>
              <a:off x="5485879" y="1485653"/>
              <a:ext cx="1829060" cy="14861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49" name="Content Placeholder 2"/>
            <p:cNvSpPr txBox="1">
              <a:spLocks/>
            </p:cNvSpPr>
            <p:nvPr/>
          </p:nvSpPr>
          <p:spPr>
            <a:xfrm>
              <a:off x="5690540" y="556866"/>
              <a:ext cx="1614581" cy="64673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50" dirty="0" smtClean="0">
                  <a:solidFill>
                    <a:schemeClr val="bg1"/>
                  </a:solidFill>
                </a:rPr>
                <a:t>Lorem Ipsum has been the industry's standard dummy text ever since the 1500s, when an unknown.</a:t>
              </a:r>
              <a:endParaRPr lang="en-US" sz="1050" dirty="0">
                <a:solidFill>
                  <a:schemeClr val="bg1"/>
                </a:solidFill>
              </a:endParaRPr>
            </a:p>
          </p:txBody>
        </p:sp>
        <p:sp>
          <p:nvSpPr>
            <p:cNvPr id="50" name="Title 13"/>
            <p:cNvSpPr txBox="1">
              <a:spLocks/>
            </p:cNvSpPr>
            <p:nvPr/>
          </p:nvSpPr>
          <p:spPr>
            <a:xfrm>
              <a:off x="5689141" y="315200"/>
              <a:ext cx="1615980" cy="273146"/>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400" b="1" dirty="0" smtClean="0">
                  <a:solidFill>
                    <a:schemeClr val="bg1"/>
                  </a:solidFill>
                  <a:latin typeface="Source Sans Pro" pitchFamily="34" charset="0"/>
                </a:rPr>
                <a:t>Business Cards</a:t>
              </a:r>
              <a:endParaRPr lang="en-US" sz="1400" b="1" dirty="0">
                <a:solidFill>
                  <a:schemeClr val="bg1"/>
                </a:solidFill>
                <a:latin typeface="Source Sans Pro" pitchFamily="34" charset="0"/>
              </a:endParaRPr>
            </a:p>
          </p:txBody>
        </p:sp>
      </p:grpSp>
      <p:grpSp>
        <p:nvGrpSpPr>
          <p:cNvPr id="51" name="Group 50"/>
          <p:cNvGrpSpPr/>
          <p:nvPr/>
        </p:nvGrpSpPr>
        <p:grpSpPr>
          <a:xfrm>
            <a:off x="7314940" y="-12787"/>
            <a:ext cx="1829061" cy="4795179"/>
            <a:chOff x="7314939" y="-456"/>
            <a:chExt cx="1829061" cy="2972218"/>
          </a:xfrm>
        </p:grpSpPr>
        <p:sp>
          <p:nvSpPr>
            <p:cNvPr id="52" name="Rectangle 51"/>
            <p:cNvSpPr/>
            <p:nvPr/>
          </p:nvSpPr>
          <p:spPr>
            <a:xfrm>
              <a:off x="7314940" y="-456"/>
              <a:ext cx="1829060" cy="14861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53" name="Rectangle 52"/>
            <p:cNvSpPr/>
            <p:nvPr/>
          </p:nvSpPr>
          <p:spPr>
            <a:xfrm>
              <a:off x="7314939" y="1485653"/>
              <a:ext cx="1829060" cy="148610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54" name="Content Placeholder 2"/>
            <p:cNvSpPr txBox="1">
              <a:spLocks/>
            </p:cNvSpPr>
            <p:nvPr/>
          </p:nvSpPr>
          <p:spPr>
            <a:xfrm>
              <a:off x="7494186" y="2059743"/>
              <a:ext cx="1614581" cy="64673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50" dirty="0" smtClean="0">
                  <a:solidFill>
                    <a:schemeClr val="bg1"/>
                  </a:solidFill>
                </a:rPr>
                <a:t>Lorem Ipsum has been the industry's standard dummy text ever since the 1500s, when an unknown.</a:t>
              </a:r>
              <a:endParaRPr lang="en-US" sz="1050" dirty="0">
                <a:solidFill>
                  <a:schemeClr val="bg1"/>
                </a:solidFill>
              </a:endParaRPr>
            </a:p>
          </p:txBody>
        </p:sp>
        <p:sp>
          <p:nvSpPr>
            <p:cNvPr id="55" name="Title 13"/>
            <p:cNvSpPr txBox="1">
              <a:spLocks/>
            </p:cNvSpPr>
            <p:nvPr/>
          </p:nvSpPr>
          <p:spPr>
            <a:xfrm>
              <a:off x="7492787" y="1818077"/>
              <a:ext cx="1471701" cy="273146"/>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400" b="1" dirty="0" smtClean="0">
                  <a:solidFill>
                    <a:schemeClr val="bg1"/>
                  </a:solidFill>
                  <a:latin typeface="Source Sans Pro" pitchFamily="34" charset="0"/>
                </a:rPr>
                <a:t>Book Cover</a:t>
              </a:r>
              <a:endParaRPr lang="en-US" sz="1400" b="1" dirty="0">
                <a:solidFill>
                  <a:schemeClr val="bg1"/>
                </a:solidFill>
                <a:latin typeface="Source Sans Pro" pitchFamily="34" charset="0"/>
              </a:endParaRPr>
            </a:p>
          </p:txBody>
        </p:sp>
      </p:grpSp>
      <p:grpSp>
        <p:nvGrpSpPr>
          <p:cNvPr id="56" name="Group 55"/>
          <p:cNvGrpSpPr/>
          <p:nvPr/>
        </p:nvGrpSpPr>
        <p:grpSpPr>
          <a:xfrm>
            <a:off x="1825613" y="-12787"/>
            <a:ext cx="1829061" cy="4795179"/>
            <a:chOff x="5485879" y="-456"/>
            <a:chExt cx="1829061" cy="2972218"/>
          </a:xfrm>
        </p:grpSpPr>
        <p:sp>
          <p:nvSpPr>
            <p:cNvPr id="57" name="Rectangle 56"/>
            <p:cNvSpPr/>
            <p:nvPr/>
          </p:nvSpPr>
          <p:spPr>
            <a:xfrm>
              <a:off x="5485880" y="-456"/>
              <a:ext cx="1829060" cy="14861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58" name="Rectangle 57"/>
            <p:cNvSpPr/>
            <p:nvPr/>
          </p:nvSpPr>
          <p:spPr>
            <a:xfrm>
              <a:off x="5485879" y="1485653"/>
              <a:ext cx="1829060" cy="14861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59" name="Content Placeholder 2"/>
            <p:cNvSpPr txBox="1">
              <a:spLocks/>
            </p:cNvSpPr>
            <p:nvPr/>
          </p:nvSpPr>
          <p:spPr>
            <a:xfrm>
              <a:off x="5690540" y="556866"/>
              <a:ext cx="1614581" cy="64673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50" dirty="0" smtClean="0">
                  <a:solidFill>
                    <a:schemeClr val="bg1"/>
                  </a:solidFill>
                </a:rPr>
                <a:t>Lorem Ipsum has been the industry's standard dummy text ever since the 1500s, when an unknown.</a:t>
              </a:r>
              <a:endParaRPr lang="en-US" sz="1050" dirty="0">
                <a:solidFill>
                  <a:schemeClr val="bg1"/>
                </a:solidFill>
              </a:endParaRPr>
            </a:p>
          </p:txBody>
        </p:sp>
        <p:sp>
          <p:nvSpPr>
            <p:cNvPr id="60" name="Title 13"/>
            <p:cNvSpPr txBox="1">
              <a:spLocks/>
            </p:cNvSpPr>
            <p:nvPr/>
          </p:nvSpPr>
          <p:spPr>
            <a:xfrm>
              <a:off x="5689141" y="315200"/>
              <a:ext cx="1615980" cy="273146"/>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400" b="1" dirty="0" smtClean="0">
                  <a:solidFill>
                    <a:schemeClr val="bg1"/>
                  </a:solidFill>
                  <a:latin typeface="Source Sans Pro" pitchFamily="34" charset="0"/>
                </a:rPr>
                <a:t>Sketch</a:t>
              </a:r>
              <a:endParaRPr lang="en-US" sz="1400" b="1" dirty="0">
                <a:solidFill>
                  <a:schemeClr val="bg1"/>
                </a:solidFill>
                <a:latin typeface="Source Sans Pro" pitchFamily="34" charset="0"/>
              </a:endParaRPr>
            </a:p>
          </p:txBody>
        </p:sp>
      </p:grpSp>
      <p:sp>
        <p:nvSpPr>
          <p:cNvPr id="63"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spTree>
    <p:extLst>
      <p:ext uri="{BB962C8B-B14F-4D97-AF65-F5344CB8AC3E}">
        <p14:creationId xmlns:p14="http://schemas.microsoft.com/office/powerpoint/2010/main" val="111543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up)">
                                      <p:cBhvr>
                                        <p:cTn id="7" dur="500"/>
                                        <p:tgtEl>
                                          <p:spTgt spid="2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wipe(down)">
                                      <p:cBhvr>
                                        <p:cTn id="11" dur="500"/>
                                        <p:tgtEl>
                                          <p:spTgt spid="56"/>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up)">
                                      <p:cBhvr>
                                        <p:cTn id="15" dur="500"/>
                                        <p:tgtEl>
                                          <p:spTgt spid="41"/>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wipe(down)">
                                      <p:cBhvr>
                                        <p:cTn id="19" dur="500"/>
                                        <p:tgtEl>
                                          <p:spTgt spid="46"/>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51"/>
                                        </p:tgtEl>
                                        <p:attrNameLst>
                                          <p:attrName>style.visibility</p:attrName>
                                        </p:attrNameLst>
                                      </p:cBhvr>
                                      <p:to>
                                        <p:strVal val="visible"/>
                                      </p:to>
                                    </p:set>
                                    <p:animEffect transition="in" filter="wipe(up)">
                                      <p:cBhvr>
                                        <p:cTn id="23" dur="500"/>
                                        <p:tgtEl>
                                          <p:spTgt spid="51"/>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3"/>
                                        </p:tgtEl>
                                        <p:attrNameLst>
                                          <p:attrName>style.visibility</p:attrName>
                                        </p:attrNameLst>
                                      </p:cBhvr>
                                      <p:to>
                                        <p:strVal val="visible"/>
                                      </p:to>
                                    </p:set>
                                    <p:animEffect transition="in" filter="fade">
                                      <p:cBhvr>
                                        <p:cTn id="27"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18</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Portfolio Variation</a:t>
            </a:r>
            <a:endParaRPr lang="en-US" dirty="0">
              <a:solidFill>
                <a:schemeClr val="tx2"/>
              </a:solidFill>
            </a:endParaRPr>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p:cNvSpPr/>
          <p:nvPr/>
        </p:nvSpPr>
        <p:spPr>
          <a:xfrm>
            <a:off x="824915" y="1927596"/>
            <a:ext cx="2426496" cy="31807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p:cNvGrpSpPr/>
          <p:nvPr/>
        </p:nvGrpSpPr>
        <p:grpSpPr>
          <a:xfrm>
            <a:off x="741328" y="5254824"/>
            <a:ext cx="2117847" cy="230832"/>
            <a:chOff x="546375" y="4296002"/>
            <a:chExt cx="2117847" cy="173124"/>
          </a:xfrm>
        </p:grpSpPr>
        <p:sp>
          <p:nvSpPr>
            <p:cNvPr id="26" name="Rectangle 25"/>
            <p:cNvSpPr/>
            <p:nvPr/>
          </p:nvSpPr>
          <p:spPr>
            <a:xfrm>
              <a:off x="546375" y="4296002"/>
              <a:ext cx="1061611" cy="173124"/>
            </a:xfrm>
            <a:prstGeom prst="rect">
              <a:avLst/>
            </a:prstGeom>
          </p:spPr>
          <p:txBody>
            <a:bodyPr wrap="square">
              <a:spAutoFit/>
            </a:bodyPr>
            <a:lstStyle/>
            <a:p>
              <a:pPr fontAlgn="base"/>
              <a:r>
                <a:rPr lang="en-US" sz="900" b="1" dirty="0">
                  <a:solidFill>
                    <a:schemeClr val="accent2"/>
                  </a:solidFill>
                </a:rPr>
                <a:t>Client</a:t>
              </a:r>
              <a:r>
                <a:rPr lang="en-US" sz="900" b="1" dirty="0" smtClean="0">
                  <a:solidFill>
                    <a:schemeClr val="accent2"/>
                  </a:solidFill>
                </a:rPr>
                <a:t>: </a:t>
              </a:r>
              <a:r>
                <a:rPr lang="en-US" sz="900" dirty="0" smtClean="0">
                  <a:solidFill>
                    <a:schemeClr val="bg1">
                      <a:lumMod val="65000"/>
                    </a:schemeClr>
                  </a:solidFill>
                </a:rPr>
                <a:t>Cactus</a:t>
              </a:r>
              <a:endParaRPr lang="en-US" sz="900" dirty="0">
                <a:solidFill>
                  <a:schemeClr val="bg1">
                    <a:lumMod val="65000"/>
                  </a:schemeClr>
                </a:solidFill>
              </a:endParaRPr>
            </a:p>
          </p:txBody>
        </p:sp>
        <p:sp>
          <p:nvSpPr>
            <p:cNvPr id="27" name="Rectangle 26"/>
            <p:cNvSpPr/>
            <p:nvPr/>
          </p:nvSpPr>
          <p:spPr>
            <a:xfrm>
              <a:off x="1602611" y="4296002"/>
              <a:ext cx="1061611" cy="173124"/>
            </a:xfrm>
            <a:prstGeom prst="rect">
              <a:avLst/>
            </a:prstGeom>
          </p:spPr>
          <p:txBody>
            <a:bodyPr wrap="square">
              <a:spAutoFit/>
            </a:bodyPr>
            <a:lstStyle/>
            <a:p>
              <a:pPr fontAlgn="base"/>
              <a:r>
                <a:rPr lang="en-US" sz="900" b="1" dirty="0" smtClean="0">
                  <a:solidFill>
                    <a:schemeClr val="accent2"/>
                  </a:solidFill>
                </a:rPr>
                <a:t>Task: </a:t>
              </a:r>
              <a:r>
                <a:rPr lang="en-US" sz="900" dirty="0" smtClean="0">
                  <a:solidFill>
                    <a:schemeClr val="bg1">
                      <a:lumMod val="65000"/>
                    </a:schemeClr>
                  </a:solidFill>
                </a:rPr>
                <a:t>Book Design</a:t>
              </a:r>
              <a:endParaRPr lang="en-US" sz="900" dirty="0">
                <a:solidFill>
                  <a:schemeClr val="bg1">
                    <a:lumMod val="65000"/>
                  </a:schemeClr>
                </a:solidFill>
              </a:endParaRPr>
            </a:p>
          </p:txBody>
        </p:sp>
      </p:grpSp>
      <p:sp>
        <p:nvSpPr>
          <p:cNvPr id="29" name="Rectangle 28"/>
          <p:cNvSpPr/>
          <p:nvPr/>
        </p:nvSpPr>
        <p:spPr>
          <a:xfrm>
            <a:off x="3351492" y="1927596"/>
            <a:ext cx="2426496" cy="31807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0" name="Group 29"/>
          <p:cNvGrpSpPr/>
          <p:nvPr/>
        </p:nvGrpSpPr>
        <p:grpSpPr>
          <a:xfrm>
            <a:off x="3255929" y="5254824"/>
            <a:ext cx="2117847" cy="230832"/>
            <a:chOff x="4907799" y="4296002"/>
            <a:chExt cx="2117847" cy="173124"/>
          </a:xfrm>
        </p:grpSpPr>
        <p:sp>
          <p:nvSpPr>
            <p:cNvPr id="31" name="Rectangle 30"/>
            <p:cNvSpPr/>
            <p:nvPr/>
          </p:nvSpPr>
          <p:spPr>
            <a:xfrm>
              <a:off x="4907799" y="4296002"/>
              <a:ext cx="1061611" cy="173124"/>
            </a:xfrm>
            <a:prstGeom prst="rect">
              <a:avLst/>
            </a:prstGeom>
          </p:spPr>
          <p:txBody>
            <a:bodyPr wrap="square">
              <a:spAutoFit/>
            </a:bodyPr>
            <a:lstStyle/>
            <a:p>
              <a:pPr fontAlgn="base"/>
              <a:r>
                <a:rPr lang="en-US" sz="900" b="1" dirty="0">
                  <a:solidFill>
                    <a:schemeClr val="accent2"/>
                  </a:solidFill>
                </a:rPr>
                <a:t>Client</a:t>
              </a:r>
              <a:r>
                <a:rPr lang="en-US" sz="900" b="1" dirty="0" smtClean="0">
                  <a:solidFill>
                    <a:schemeClr val="accent2"/>
                  </a:solidFill>
                </a:rPr>
                <a:t>: </a:t>
              </a:r>
              <a:r>
                <a:rPr lang="en-US" sz="900" dirty="0" smtClean="0">
                  <a:solidFill>
                    <a:schemeClr val="bg1">
                      <a:lumMod val="65000"/>
                    </a:schemeClr>
                  </a:solidFill>
                </a:rPr>
                <a:t>Foster</a:t>
              </a:r>
              <a:endParaRPr lang="en-US" sz="900" dirty="0">
                <a:solidFill>
                  <a:schemeClr val="bg1">
                    <a:lumMod val="65000"/>
                  </a:schemeClr>
                </a:solidFill>
              </a:endParaRPr>
            </a:p>
          </p:txBody>
        </p:sp>
        <p:sp>
          <p:nvSpPr>
            <p:cNvPr id="32" name="Rectangle 31"/>
            <p:cNvSpPr/>
            <p:nvPr/>
          </p:nvSpPr>
          <p:spPr>
            <a:xfrm>
              <a:off x="5964035" y="4296002"/>
              <a:ext cx="1061611" cy="173124"/>
            </a:xfrm>
            <a:prstGeom prst="rect">
              <a:avLst/>
            </a:prstGeom>
          </p:spPr>
          <p:txBody>
            <a:bodyPr wrap="square">
              <a:spAutoFit/>
            </a:bodyPr>
            <a:lstStyle/>
            <a:p>
              <a:pPr fontAlgn="base"/>
              <a:r>
                <a:rPr lang="en-US" sz="900" b="1" dirty="0" smtClean="0">
                  <a:solidFill>
                    <a:schemeClr val="accent2"/>
                  </a:solidFill>
                </a:rPr>
                <a:t>Task: </a:t>
              </a:r>
              <a:r>
                <a:rPr lang="en-US" sz="900" dirty="0" smtClean="0">
                  <a:solidFill>
                    <a:schemeClr val="bg1">
                      <a:lumMod val="65000"/>
                    </a:schemeClr>
                  </a:solidFill>
                </a:rPr>
                <a:t>Cover Disc</a:t>
              </a:r>
              <a:endParaRPr lang="en-US" sz="900" dirty="0">
                <a:solidFill>
                  <a:schemeClr val="bg1">
                    <a:lumMod val="65000"/>
                  </a:schemeClr>
                </a:solidFill>
              </a:endParaRPr>
            </a:p>
          </p:txBody>
        </p:sp>
      </p:grpSp>
      <p:sp>
        <p:nvSpPr>
          <p:cNvPr id="34" name="Rectangle 33"/>
          <p:cNvSpPr/>
          <p:nvPr/>
        </p:nvSpPr>
        <p:spPr>
          <a:xfrm>
            <a:off x="5896556" y="1927596"/>
            <a:ext cx="2426496" cy="31807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5" name="Group 34"/>
          <p:cNvGrpSpPr/>
          <p:nvPr/>
        </p:nvGrpSpPr>
        <p:grpSpPr>
          <a:xfrm>
            <a:off x="5800992" y="5254820"/>
            <a:ext cx="2276208" cy="230832"/>
            <a:chOff x="4907799" y="4296002"/>
            <a:chExt cx="2276208" cy="173124"/>
          </a:xfrm>
        </p:grpSpPr>
        <p:sp>
          <p:nvSpPr>
            <p:cNvPr id="36" name="Rectangle 35"/>
            <p:cNvSpPr/>
            <p:nvPr/>
          </p:nvSpPr>
          <p:spPr>
            <a:xfrm>
              <a:off x="4907799" y="4296002"/>
              <a:ext cx="1061611" cy="173124"/>
            </a:xfrm>
            <a:prstGeom prst="rect">
              <a:avLst/>
            </a:prstGeom>
          </p:spPr>
          <p:txBody>
            <a:bodyPr wrap="square">
              <a:spAutoFit/>
            </a:bodyPr>
            <a:lstStyle/>
            <a:p>
              <a:pPr fontAlgn="base"/>
              <a:r>
                <a:rPr lang="en-US" sz="900" b="1" dirty="0">
                  <a:solidFill>
                    <a:schemeClr val="accent2"/>
                  </a:solidFill>
                </a:rPr>
                <a:t>Client</a:t>
              </a:r>
              <a:r>
                <a:rPr lang="en-US" sz="900" b="1" dirty="0" smtClean="0">
                  <a:solidFill>
                    <a:schemeClr val="accent2"/>
                  </a:solidFill>
                </a:rPr>
                <a:t>: </a:t>
              </a:r>
              <a:r>
                <a:rPr lang="en-US" sz="900" dirty="0" err="1" smtClean="0">
                  <a:solidFill>
                    <a:schemeClr val="bg1">
                      <a:lumMod val="65000"/>
                    </a:schemeClr>
                  </a:solidFill>
                </a:rPr>
                <a:t>Corcho</a:t>
              </a:r>
              <a:endParaRPr lang="en-US" sz="900" dirty="0">
                <a:solidFill>
                  <a:schemeClr val="bg1">
                    <a:lumMod val="65000"/>
                  </a:schemeClr>
                </a:solidFill>
              </a:endParaRPr>
            </a:p>
          </p:txBody>
        </p:sp>
        <p:sp>
          <p:nvSpPr>
            <p:cNvPr id="37" name="Rectangle 36"/>
            <p:cNvSpPr/>
            <p:nvPr/>
          </p:nvSpPr>
          <p:spPr>
            <a:xfrm>
              <a:off x="5899458" y="4296002"/>
              <a:ext cx="1284549" cy="173124"/>
            </a:xfrm>
            <a:prstGeom prst="rect">
              <a:avLst/>
            </a:prstGeom>
          </p:spPr>
          <p:txBody>
            <a:bodyPr wrap="square">
              <a:spAutoFit/>
            </a:bodyPr>
            <a:lstStyle/>
            <a:p>
              <a:pPr fontAlgn="base"/>
              <a:r>
                <a:rPr lang="en-US" sz="900" b="1" dirty="0" smtClean="0">
                  <a:solidFill>
                    <a:schemeClr val="accent2"/>
                  </a:solidFill>
                </a:rPr>
                <a:t>Task: </a:t>
              </a:r>
              <a:r>
                <a:rPr lang="en-US" sz="900" dirty="0" smtClean="0">
                  <a:solidFill>
                    <a:schemeClr val="bg1">
                      <a:lumMod val="65000"/>
                    </a:schemeClr>
                  </a:solidFill>
                </a:rPr>
                <a:t>Business Cards</a:t>
              </a:r>
              <a:endParaRPr lang="en-US" sz="900" dirty="0">
                <a:solidFill>
                  <a:schemeClr val="bg1">
                    <a:lumMod val="65000"/>
                  </a:schemeClr>
                </a:solidFill>
              </a:endParaRPr>
            </a:p>
          </p:txBody>
        </p:sp>
      </p:grpSp>
    </p:spTree>
    <p:extLst>
      <p:ext uri="{BB962C8B-B14F-4D97-AF65-F5344CB8AC3E}">
        <p14:creationId xmlns:p14="http://schemas.microsoft.com/office/powerpoint/2010/main" val="1129609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childTnLst>
                          </p:cTn>
                        </p:par>
                        <p:par>
                          <p:cTn id="24" fill="hold">
                            <p:stCondLst>
                              <p:cond delay="3000"/>
                            </p:stCondLst>
                            <p:childTnLst>
                              <p:par>
                                <p:cTn id="25" presetID="10" presetClass="entr" presetSubtype="0" fill="hold"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fade">
                                      <p:cBhvr>
                                        <p:cTn id="27" dur="500"/>
                                        <p:tgtEl>
                                          <p:spTgt spid="30"/>
                                        </p:tgtEl>
                                      </p:cBhvr>
                                    </p:animEffect>
                                  </p:childTnLst>
                                </p:cTn>
                              </p:par>
                            </p:childTnLst>
                          </p:cTn>
                        </p:par>
                        <p:par>
                          <p:cTn id="28" fill="hold">
                            <p:stCondLst>
                              <p:cond delay="3500"/>
                            </p:stCondLst>
                            <p:childTnLst>
                              <p:par>
                                <p:cTn id="29" presetID="10" presetClass="entr" presetSubtype="0" fill="hold" grpId="0" nodeType="after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500"/>
                                        <p:tgtEl>
                                          <p:spTgt spid="34"/>
                                        </p:tgtEl>
                                      </p:cBhvr>
                                    </p:animEffect>
                                  </p:childTnLst>
                                </p:cTn>
                              </p:par>
                            </p:childTnLst>
                          </p:cTn>
                        </p:par>
                        <p:par>
                          <p:cTn id="32" fill="hold">
                            <p:stCondLst>
                              <p:cond delay="4000"/>
                            </p:stCondLst>
                            <p:childTnLst>
                              <p:par>
                                <p:cTn id="33" presetID="10" presetClass="entr" presetSubtype="0" fill="hold"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animBg="1"/>
      <p:bldP spid="23" grpId="0" animBg="1"/>
      <p:bldP spid="29" grpId="0" animBg="1"/>
      <p:bldP spid="3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flipH="1">
            <a:off x="0" y="-1"/>
            <a:ext cx="9146438" cy="454517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p:cNvSpPr/>
          <p:nvPr/>
        </p:nvSpPr>
        <p:spPr>
          <a:xfrm>
            <a:off x="0" y="0"/>
            <a:ext cx="9144000" cy="4545176"/>
          </a:xfrm>
          <a:prstGeom prst="rect">
            <a:avLst/>
          </a:prstGeom>
          <a:solidFill>
            <a:schemeClr val="tx2">
              <a:lumMod val="50000"/>
              <a:alpha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19</a:t>
              </a:r>
              <a:endParaRPr lang="en-US" sz="900" b="1" dirty="0">
                <a:solidFill>
                  <a:schemeClr val="bg1"/>
                </a:solidFill>
              </a:endParaRPr>
            </a:p>
          </p:txBody>
        </p:sp>
      </p:grpSp>
      <p:sp>
        <p:nvSpPr>
          <p:cNvPr id="20" name="Title 1"/>
          <p:cNvSpPr>
            <a:spLocks noGrp="1"/>
          </p:cNvSpPr>
          <p:nvPr>
            <p:ph type="title"/>
          </p:nvPr>
        </p:nvSpPr>
        <p:spPr>
          <a:xfrm>
            <a:off x="3200400" y="1070521"/>
            <a:ext cx="5257800" cy="393104"/>
          </a:xfrm>
        </p:spPr>
        <p:txBody>
          <a:bodyPr wrap="square">
            <a:spAutoFit/>
          </a:bodyPr>
          <a:lstStyle/>
          <a:p>
            <a:pPr algn="l"/>
            <a:r>
              <a:rPr lang="en-US" dirty="0" smtClean="0">
                <a:solidFill>
                  <a:schemeClr val="bg1"/>
                </a:solidFill>
              </a:rPr>
              <a:t>Mobile Project</a:t>
            </a:r>
            <a:endParaRPr lang="en-US" dirty="0">
              <a:solidFill>
                <a:schemeClr val="bg1"/>
              </a:solidFill>
            </a:endParaRPr>
          </a:p>
        </p:txBody>
      </p:sp>
      <p:sp>
        <p:nvSpPr>
          <p:cNvPr id="21" name="Content Placeholder 2"/>
          <p:cNvSpPr>
            <a:spLocks noGrp="1"/>
          </p:cNvSpPr>
          <p:nvPr>
            <p:ph idx="1"/>
          </p:nvPr>
        </p:nvSpPr>
        <p:spPr>
          <a:xfrm>
            <a:off x="3200400" y="1524327"/>
            <a:ext cx="5257800" cy="173427"/>
          </a:xfrm>
        </p:spPr>
        <p:txBody>
          <a:bodyPr wrap="square">
            <a:spAutoFit/>
          </a:bodyPr>
          <a:lstStyle/>
          <a:p>
            <a:pPr marL="0" indent="0">
              <a:buNone/>
            </a:pPr>
            <a:r>
              <a:rPr lang="en-US" sz="900" dirty="0" smtClean="0">
                <a:solidFill>
                  <a:schemeClr val="accent2"/>
                </a:solidFill>
              </a:rPr>
              <a:t>Featured Project</a:t>
            </a:r>
            <a:endParaRPr lang="en-US" sz="900" dirty="0">
              <a:solidFill>
                <a:schemeClr val="accent2"/>
              </a:solidFill>
            </a:endParaRPr>
          </a:p>
        </p:txBody>
      </p:sp>
      <p:grpSp>
        <p:nvGrpSpPr>
          <p:cNvPr id="27" name="Group 26"/>
          <p:cNvGrpSpPr/>
          <p:nvPr/>
        </p:nvGrpSpPr>
        <p:grpSpPr>
          <a:xfrm>
            <a:off x="793173" y="1012159"/>
            <a:ext cx="2147455" cy="4463483"/>
            <a:chOff x="819150" y="514350"/>
            <a:chExt cx="1717675" cy="3563938"/>
          </a:xfrm>
        </p:grpSpPr>
        <p:sp>
          <p:nvSpPr>
            <p:cNvPr id="2" name="Rectangle 1"/>
            <p:cNvSpPr/>
            <p:nvPr/>
          </p:nvSpPr>
          <p:spPr>
            <a:xfrm>
              <a:off x="921715" y="1008125"/>
              <a:ext cx="1524001" cy="2590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5"/>
            <p:cNvGrpSpPr>
              <a:grpSpLocks noChangeAspect="1"/>
            </p:cNvGrpSpPr>
            <p:nvPr/>
          </p:nvGrpSpPr>
          <p:grpSpPr bwMode="auto">
            <a:xfrm>
              <a:off x="819150" y="514350"/>
              <a:ext cx="1717675" cy="3563938"/>
              <a:chOff x="516" y="324"/>
              <a:chExt cx="1082" cy="2245"/>
            </a:xfrm>
            <a:effectLst>
              <a:reflection blurRad="6350" stA="14000" endPos="11000" dist="50800" dir="5400000" sy="-100000" algn="bl" rotWithShape="0"/>
            </a:effectLst>
          </p:grpSpPr>
          <p:sp>
            <p:nvSpPr>
              <p:cNvPr id="6" name="Freeform 6"/>
              <p:cNvSpPr>
                <a:spLocks noEditPoints="1"/>
              </p:cNvSpPr>
              <p:nvPr/>
            </p:nvSpPr>
            <p:spPr bwMode="auto">
              <a:xfrm>
                <a:off x="528" y="335"/>
                <a:ext cx="1070" cy="2234"/>
              </a:xfrm>
              <a:custGeom>
                <a:avLst/>
                <a:gdLst>
                  <a:gd name="T0" fmla="*/ 2532 w 2992"/>
                  <a:gd name="T1" fmla="*/ 0 h 6248"/>
                  <a:gd name="T2" fmla="*/ 460 w 2992"/>
                  <a:gd name="T3" fmla="*/ 0 h 6248"/>
                  <a:gd name="T4" fmla="*/ 0 w 2992"/>
                  <a:gd name="T5" fmla="*/ 460 h 6248"/>
                  <a:gd name="T6" fmla="*/ 0 w 2992"/>
                  <a:gd name="T7" fmla="*/ 5788 h 6248"/>
                  <a:gd name="T8" fmla="*/ 460 w 2992"/>
                  <a:gd name="T9" fmla="*/ 6248 h 6248"/>
                  <a:gd name="T10" fmla="*/ 2532 w 2992"/>
                  <a:gd name="T11" fmla="*/ 6248 h 6248"/>
                  <a:gd name="T12" fmla="*/ 2992 w 2992"/>
                  <a:gd name="T13" fmla="*/ 5788 h 6248"/>
                  <a:gd name="T14" fmla="*/ 2992 w 2992"/>
                  <a:gd name="T15" fmla="*/ 460 h 6248"/>
                  <a:gd name="T16" fmla="*/ 2532 w 2992"/>
                  <a:gd name="T17" fmla="*/ 0 h 6248"/>
                  <a:gd name="T18" fmla="*/ 2776 w 2992"/>
                  <a:gd name="T19" fmla="*/ 5396 h 6248"/>
                  <a:gd name="T20" fmla="*/ 216 w 2992"/>
                  <a:gd name="T21" fmla="*/ 5396 h 6248"/>
                  <a:gd name="T22" fmla="*/ 216 w 2992"/>
                  <a:gd name="T23" fmla="*/ 852 h 6248"/>
                  <a:gd name="T24" fmla="*/ 2776 w 2992"/>
                  <a:gd name="T25" fmla="*/ 852 h 6248"/>
                  <a:gd name="T26" fmla="*/ 2776 w 2992"/>
                  <a:gd name="T27" fmla="*/ 5396 h 6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92" h="6248">
                    <a:moveTo>
                      <a:pt x="2532" y="0"/>
                    </a:moveTo>
                    <a:cubicBezTo>
                      <a:pt x="460" y="0"/>
                      <a:pt x="460" y="0"/>
                      <a:pt x="460" y="0"/>
                    </a:cubicBezTo>
                    <a:cubicBezTo>
                      <a:pt x="207" y="0"/>
                      <a:pt x="0" y="207"/>
                      <a:pt x="0" y="460"/>
                    </a:cubicBezTo>
                    <a:cubicBezTo>
                      <a:pt x="0" y="5788"/>
                      <a:pt x="0" y="5788"/>
                      <a:pt x="0" y="5788"/>
                    </a:cubicBezTo>
                    <a:cubicBezTo>
                      <a:pt x="0" y="6041"/>
                      <a:pt x="207" y="6248"/>
                      <a:pt x="460" y="6248"/>
                    </a:cubicBezTo>
                    <a:cubicBezTo>
                      <a:pt x="2532" y="6248"/>
                      <a:pt x="2532" y="6248"/>
                      <a:pt x="2532" y="6248"/>
                    </a:cubicBezTo>
                    <a:cubicBezTo>
                      <a:pt x="2785" y="6248"/>
                      <a:pt x="2992" y="6041"/>
                      <a:pt x="2992" y="5788"/>
                    </a:cubicBezTo>
                    <a:cubicBezTo>
                      <a:pt x="2992" y="460"/>
                      <a:pt x="2992" y="460"/>
                      <a:pt x="2992" y="460"/>
                    </a:cubicBezTo>
                    <a:cubicBezTo>
                      <a:pt x="2992" y="207"/>
                      <a:pt x="2785" y="0"/>
                      <a:pt x="2532" y="0"/>
                    </a:cubicBezTo>
                    <a:close/>
                    <a:moveTo>
                      <a:pt x="2776" y="5396"/>
                    </a:moveTo>
                    <a:cubicBezTo>
                      <a:pt x="216" y="5396"/>
                      <a:pt x="216" y="5396"/>
                      <a:pt x="216" y="5396"/>
                    </a:cubicBezTo>
                    <a:cubicBezTo>
                      <a:pt x="216" y="852"/>
                      <a:pt x="216" y="852"/>
                      <a:pt x="216" y="852"/>
                    </a:cubicBezTo>
                    <a:cubicBezTo>
                      <a:pt x="2776" y="852"/>
                      <a:pt x="2776" y="852"/>
                      <a:pt x="2776" y="852"/>
                    </a:cubicBezTo>
                    <a:lnTo>
                      <a:pt x="2776" y="5396"/>
                    </a:ln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noEditPoints="1"/>
              </p:cNvSpPr>
              <p:nvPr/>
            </p:nvSpPr>
            <p:spPr bwMode="auto">
              <a:xfrm>
                <a:off x="966" y="2308"/>
                <a:ext cx="193" cy="193"/>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36 h 540"/>
                  <a:gd name="T12" fmla="*/ 36 w 540"/>
                  <a:gd name="T13" fmla="*/ 270 h 540"/>
                  <a:gd name="T14" fmla="*/ 270 w 540"/>
                  <a:gd name="T15" fmla="*/ 504 h 540"/>
                  <a:gd name="T16" fmla="*/ 504 w 540"/>
                  <a:gd name="T17" fmla="*/ 270 h 540"/>
                  <a:gd name="T18" fmla="*/ 270 w 540"/>
                  <a:gd name="T19" fmla="*/ 36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36"/>
                    </a:moveTo>
                    <a:cubicBezTo>
                      <a:pt x="141" y="36"/>
                      <a:pt x="36" y="141"/>
                      <a:pt x="36" y="270"/>
                    </a:cubicBezTo>
                    <a:cubicBezTo>
                      <a:pt x="36" y="399"/>
                      <a:pt x="141" y="504"/>
                      <a:pt x="270" y="504"/>
                    </a:cubicBezTo>
                    <a:cubicBezTo>
                      <a:pt x="399" y="504"/>
                      <a:pt x="504" y="399"/>
                      <a:pt x="504" y="270"/>
                    </a:cubicBezTo>
                    <a:cubicBezTo>
                      <a:pt x="504" y="141"/>
                      <a:pt x="399" y="36"/>
                      <a:pt x="270" y="36"/>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Oval 8"/>
              <p:cNvSpPr>
                <a:spLocks noChangeArrowheads="1"/>
              </p:cNvSpPr>
              <p:nvPr/>
            </p:nvSpPr>
            <p:spPr bwMode="auto">
              <a:xfrm>
                <a:off x="1043" y="418"/>
                <a:ext cx="40" cy="40"/>
              </a:xfrm>
              <a:prstGeom prst="ellipse">
                <a:avLst/>
              </a:pr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9"/>
              <p:cNvSpPr>
                <a:spLocks/>
              </p:cNvSpPr>
              <p:nvPr/>
            </p:nvSpPr>
            <p:spPr bwMode="auto">
              <a:xfrm>
                <a:off x="961" y="511"/>
                <a:ext cx="203" cy="26"/>
              </a:xfrm>
              <a:custGeom>
                <a:avLst/>
                <a:gdLst>
                  <a:gd name="T0" fmla="*/ 532 w 568"/>
                  <a:gd name="T1" fmla="*/ 72 h 72"/>
                  <a:gd name="T2" fmla="*/ 36 w 568"/>
                  <a:gd name="T3" fmla="*/ 72 h 72"/>
                  <a:gd name="T4" fmla="*/ 0 w 568"/>
                  <a:gd name="T5" fmla="*/ 36 h 72"/>
                  <a:gd name="T6" fmla="*/ 36 w 568"/>
                  <a:gd name="T7" fmla="*/ 0 h 72"/>
                  <a:gd name="T8" fmla="*/ 532 w 568"/>
                  <a:gd name="T9" fmla="*/ 0 h 72"/>
                  <a:gd name="T10" fmla="*/ 568 w 568"/>
                  <a:gd name="T11" fmla="*/ 36 h 72"/>
                  <a:gd name="T12" fmla="*/ 532 w 568"/>
                  <a:gd name="T13" fmla="*/ 72 h 72"/>
                </a:gdLst>
                <a:ahLst/>
                <a:cxnLst>
                  <a:cxn ang="0">
                    <a:pos x="T0" y="T1"/>
                  </a:cxn>
                  <a:cxn ang="0">
                    <a:pos x="T2" y="T3"/>
                  </a:cxn>
                  <a:cxn ang="0">
                    <a:pos x="T4" y="T5"/>
                  </a:cxn>
                  <a:cxn ang="0">
                    <a:pos x="T6" y="T7"/>
                  </a:cxn>
                  <a:cxn ang="0">
                    <a:pos x="T8" y="T9"/>
                  </a:cxn>
                  <a:cxn ang="0">
                    <a:pos x="T10" y="T11"/>
                  </a:cxn>
                  <a:cxn ang="0">
                    <a:pos x="T12" y="T13"/>
                  </a:cxn>
                </a:cxnLst>
                <a:rect l="0" t="0" r="r" b="b"/>
                <a:pathLst>
                  <a:path w="568" h="72">
                    <a:moveTo>
                      <a:pt x="532" y="72"/>
                    </a:moveTo>
                    <a:cubicBezTo>
                      <a:pt x="36" y="72"/>
                      <a:pt x="36" y="72"/>
                      <a:pt x="36" y="72"/>
                    </a:cubicBezTo>
                    <a:cubicBezTo>
                      <a:pt x="16" y="72"/>
                      <a:pt x="0" y="56"/>
                      <a:pt x="0" y="36"/>
                    </a:cubicBezTo>
                    <a:cubicBezTo>
                      <a:pt x="0" y="16"/>
                      <a:pt x="16" y="0"/>
                      <a:pt x="36" y="0"/>
                    </a:cubicBezTo>
                    <a:cubicBezTo>
                      <a:pt x="532" y="0"/>
                      <a:pt x="532" y="0"/>
                      <a:pt x="532" y="0"/>
                    </a:cubicBezTo>
                    <a:cubicBezTo>
                      <a:pt x="552" y="0"/>
                      <a:pt x="568" y="16"/>
                      <a:pt x="568" y="36"/>
                    </a:cubicBezTo>
                    <a:cubicBezTo>
                      <a:pt x="568" y="56"/>
                      <a:pt x="552" y="72"/>
                      <a:pt x="532" y="72"/>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Rectangle 10"/>
              <p:cNvSpPr>
                <a:spLocks noChangeArrowheads="1"/>
              </p:cNvSpPr>
              <p:nvPr/>
            </p:nvSpPr>
            <p:spPr bwMode="auto">
              <a:xfrm>
                <a:off x="1246" y="324"/>
                <a:ext cx="175" cy="11"/>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Rectangle 11"/>
              <p:cNvSpPr>
                <a:spLocks noChangeArrowheads="1"/>
              </p:cNvSpPr>
              <p:nvPr/>
            </p:nvSpPr>
            <p:spPr bwMode="auto">
              <a:xfrm>
                <a:off x="516" y="845"/>
                <a:ext cx="12" cy="78"/>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Rectangle 12"/>
              <p:cNvSpPr>
                <a:spLocks noChangeArrowheads="1"/>
              </p:cNvSpPr>
              <p:nvPr/>
            </p:nvSpPr>
            <p:spPr bwMode="auto">
              <a:xfrm>
                <a:off x="516" y="634"/>
                <a:ext cx="12" cy="10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Rectangle 13"/>
              <p:cNvSpPr>
                <a:spLocks noChangeArrowheads="1"/>
              </p:cNvSpPr>
              <p:nvPr/>
            </p:nvSpPr>
            <p:spPr bwMode="auto">
              <a:xfrm>
                <a:off x="516" y="1023"/>
                <a:ext cx="12" cy="7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7" name="Group 66"/>
          <p:cNvGrpSpPr/>
          <p:nvPr/>
        </p:nvGrpSpPr>
        <p:grpSpPr>
          <a:xfrm>
            <a:off x="3111552" y="3406400"/>
            <a:ext cx="1023872" cy="857183"/>
            <a:chOff x="3171954" y="3363389"/>
            <a:chExt cx="1362774" cy="1138913"/>
          </a:xfrm>
        </p:grpSpPr>
        <p:grpSp>
          <p:nvGrpSpPr>
            <p:cNvPr id="68" name="Group 67"/>
            <p:cNvGrpSpPr/>
            <p:nvPr/>
          </p:nvGrpSpPr>
          <p:grpSpPr>
            <a:xfrm>
              <a:off x="3559771" y="3363389"/>
              <a:ext cx="587140" cy="587140"/>
              <a:chOff x="3707904" y="1338582"/>
              <a:chExt cx="587140" cy="587140"/>
            </a:xfrm>
            <a:solidFill>
              <a:schemeClr val="accent2"/>
            </a:solidFill>
          </p:grpSpPr>
          <p:sp>
            <p:nvSpPr>
              <p:cNvPr id="70" name="Freeform 69"/>
              <p:cNvSpPr>
                <a:spLocks noEditPoints="1"/>
              </p:cNvSpPr>
              <p:nvPr/>
            </p:nvSpPr>
            <p:spPr bwMode="auto">
              <a:xfrm>
                <a:off x="3869342" y="1489799"/>
                <a:ext cx="232459" cy="261709"/>
              </a:xfrm>
              <a:custGeom>
                <a:avLst/>
                <a:gdLst>
                  <a:gd name="T0" fmla="*/ 300 w 320"/>
                  <a:gd name="T1" fmla="*/ 0 h 360"/>
                  <a:gd name="T2" fmla="*/ 256 w 320"/>
                  <a:gd name="T3" fmla="*/ 0 h 360"/>
                  <a:gd name="T4" fmla="*/ 240 w 320"/>
                  <a:gd name="T5" fmla="*/ 20 h 360"/>
                  <a:gd name="T6" fmla="*/ 240 w 320"/>
                  <a:gd name="T7" fmla="*/ 360 h 360"/>
                  <a:gd name="T8" fmla="*/ 320 w 320"/>
                  <a:gd name="T9" fmla="*/ 360 h 360"/>
                  <a:gd name="T10" fmla="*/ 320 w 320"/>
                  <a:gd name="T11" fmla="*/ 20 h 360"/>
                  <a:gd name="T12" fmla="*/ 300 w 320"/>
                  <a:gd name="T13" fmla="*/ 0 h 360"/>
                  <a:gd name="T14" fmla="*/ 180 w 320"/>
                  <a:gd name="T15" fmla="*/ 120 h 360"/>
                  <a:gd name="T16" fmla="*/ 136 w 320"/>
                  <a:gd name="T17" fmla="*/ 120 h 360"/>
                  <a:gd name="T18" fmla="*/ 120 w 320"/>
                  <a:gd name="T19" fmla="*/ 140 h 360"/>
                  <a:gd name="T20" fmla="*/ 120 w 320"/>
                  <a:gd name="T21" fmla="*/ 360 h 360"/>
                  <a:gd name="T22" fmla="*/ 200 w 320"/>
                  <a:gd name="T23" fmla="*/ 360 h 360"/>
                  <a:gd name="T24" fmla="*/ 200 w 320"/>
                  <a:gd name="T25" fmla="*/ 140 h 360"/>
                  <a:gd name="T26" fmla="*/ 180 w 320"/>
                  <a:gd name="T27" fmla="*/ 120 h 360"/>
                  <a:gd name="T28" fmla="*/ 60 w 320"/>
                  <a:gd name="T29" fmla="*/ 240 h 360"/>
                  <a:gd name="T30" fmla="*/ 16 w 320"/>
                  <a:gd name="T31" fmla="*/ 240 h 360"/>
                  <a:gd name="T32" fmla="*/ 0 w 320"/>
                  <a:gd name="T33" fmla="*/ 260 h 360"/>
                  <a:gd name="T34" fmla="*/ 0 w 320"/>
                  <a:gd name="T35" fmla="*/ 360 h 360"/>
                  <a:gd name="T36" fmla="*/ 80 w 320"/>
                  <a:gd name="T37" fmla="*/ 360 h 360"/>
                  <a:gd name="T38" fmla="*/ 80 w 320"/>
                  <a:gd name="T39" fmla="*/ 260 h 360"/>
                  <a:gd name="T40" fmla="*/ 60 w 320"/>
                  <a:gd name="T41"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0" h="360">
                    <a:moveTo>
                      <a:pt x="300" y="0"/>
                    </a:moveTo>
                    <a:cubicBezTo>
                      <a:pt x="256" y="0"/>
                      <a:pt x="256" y="0"/>
                      <a:pt x="256" y="0"/>
                    </a:cubicBezTo>
                    <a:cubicBezTo>
                      <a:pt x="245" y="0"/>
                      <a:pt x="240" y="9"/>
                      <a:pt x="240" y="20"/>
                    </a:cubicBezTo>
                    <a:cubicBezTo>
                      <a:pt x="240" y="360"/>
                      <a:pt x="240" y="360"/>
                      <a:pt x="240" y="360"/>
                    </a:cubicBezTo>
                    <a:cubicBezTo>
                      <a:pt x="320" y="360"/>
                      <a:pt x="320" y="360"/>
                      <a:pt x="320" y="360"/>
                    </a:cubicBezTo>
                    <a:cubicBezTo>
                      <a:pt x="320" y="20"/>
                      <a:pt x="320" y="20"/>
                      <a:pt x="320" y="20"/>
                    </a:cubicBezTo>
                    <a:cubicBezTo>
                      <a:pt x="320" y="9"/>
                      <a:pt x="311" y="0"/>
                      <a:pt x="300" y="0"/>
                    </a:cubicBezTo>
                    <a:close/>
                    <a:moveTo>
                      <a:pt x="180" y="120"/>
                    </a:moveTo>
                    <a:cubicBezTo>
                      <a:pt x="136" y="120"/>
                      <a:pt x="136" y="120"/>
                      <a:pt x="136" y="120"/>
                    </a:cubicBezTo>
                    <a:cubicBezTo>
                      <a:pt x="125" y="120"/>
                      <a:pt x="120" y="129"/>
                      <a:pt x="120" y="140"/>
                    </a:cubicBezTo>
                    <a:cubicBezTo>
                      <a:pt x="120" y="360"/>
                      <a:pt x="120" y="360"/>
                      <a:pt x="120" y="360"/>
                    </a:cubicBezTo>
                    <a:cubicBezTo>
                      <a:pt x="200" y="360"/>
                      <a:pt x="200" y="360"/>
                      <a:pt x="200" y="360"/>
                    </a:cubicBezTo>
                    <a:cubicBezTo>
                      <a:pt x="200" y="140"/>
                      <a:pt x="200" y="140"/>
                      <a:pt x="200" y="140"/>
                    </a:cubicBezTo>
                    <a:cubicBezTo>
                      <a:pt x="200" y="129"/>
                      <a:pt x="191" y="120"/>
                      <a:pt x="180" y="120"/>
                    </a:cubicBezTo>
                    <a:close/>
                    <a:moveTo>
                      <a:pt x="60" y="240"/>
                    </a:moveTo>
                    <a:cubicBezTo>
                      <a:pt x="16" y="240"/>
                      <a:pt x="16" y="240"/>
                      <a:pt x="16" y="240"/>
                    </a:cubicBezTo>
                    <a:cubicBezTo>
                      <a:pt x="5" y="240"/>
                      <a:pt x="0" y="249"/>
                      <a:pt x="0" y="260"/>
                    </a:cubicBezTo>
                    <a:cubicBezTo>
                      <a:pt x="0" y="360"/>
                      <a:pt x="0" y="360"/>
                      <a:pt x="0" y="360"/>
                    </a:cubicBezTo>
                    <a:cubicBezTo>
                      <a:pt x="80" y="360"/>
                      <a:pt x="80" y="360"/>
                      <a:pt x="80" y="360"/>
                    </a:cubicBezTo>
                    <a:cubicBezTo>
                      <a:pt x="80" y="260"/>
                      <a:pt x="80" y="260"/>
                      <a:pt x="80" y="260"/>
                    </a:cubicBezTo>
                    <a:cubicBezTo>
                      <a:pt x="80" y="249"/>
                      <a:pt x="71" y="240"/>
                      <a:pt x="60" y="2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71" name="Freeform 23"/>
              <p:cNvSpPr>
                <a:spLocks noEditPoints="1"/>
              </p:cNvSpPr>
              <p:nvPr/>
            </p:nvSpPr>
            <p:spPr bwMode="auto">
              <a:xfrm>
                <a:off x="3707904" y="1338582"/>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sp>
          <p:nvSpPr>
            <p:cNvPr id="69" name="Content Placeholder 2"/>
            <p:cNvSpPr txBox="1">
              <a:spLocks/>
            </p:cNvSpPr>
            <p:nvPr/>
          </p:nvSpPr>
          <p:spPr>
            <a:xfrm>
              <a:off x="3171954" y="3951275"/>
              <a:ext cx="1362774"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bg1"/>
                  </a:solidFill>
                </a:rPr>
                <a:t>Analytics</a:t>
              </a:r>
            </a:p>
          </p:txBody>
        </p:sp>
      </p:grpSp>
      <p:grpSp>
        <p:nvGrpSpPr>
          <p:cNvPr id="72" name="Group 71"/>
          <p:cNvGrpSpPr/>
          <p:nvPr/>
        </p:nvGrpSpPr>
        <p:grpSpPr>
          <a:xfrm>
            <a:off x="4418556" y="3416109"/>
            <a:ext cx="1023872" cy="850175"/>
            <a:chOff x="4616231" y="3372697"/>
            <a:chExt cx="1362774" cy="1129605"/>
          </a:xfrm>
        </p:grpSpPr>
        <p:grpSp>
          <p:nvGrpSpPr>
            <p:cNvPr id="73" name="Group 72"/>
            <p:cNvGrpSpPr/>
            <p:nvPr/>
          </p:nvGrpSpPr>
          <p:grpSpPr>
            <a:xfrm>
              <a:off x="5004048" y="3372697"/>
              <a:ext cx="587140" cy="587140"/>
              <a:chOff x="5607375" y="3562825"/>
              <a:chExt cx="587140" cy="587140"/>
            </a:xfrm>
          </p:grpSpPr>
          <p:sp>
            <p:nvSpPr>
              <p:cNvPr id="75"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77" name="Freeform 23"/>
              <p:cNvSpPr>
                <a:spLocks noEditPoints="1"/>
              </p:cNvSpPr>
              <p:nvPr/>
            </p:nvSpPr>
            <p:spPr bwMode="auto">
              <a:xfrm>
                <a:off x="5607375"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sp>
          <p:nvSpPr>
            <p:cNvPr id="74" name="Content Placeholder 2"/>
            <p:cNvSpPr txBox="1">
              <a:spLocks/>
            </p:cNvSpPr>
            <p:nvPr/>
          </p:nvSpPr>
          <p:spPr>
            <a:xfrm>
              <a:off x="4616231" y="3951275"/>
              <a:ext cx="1362774"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bg1"/>
                  </a:solidFill>
                </a:rPr>
                <a:t>Support</a:t>
              </a:r>
            </a:p>
          </p:txBody>
        </p:sp>
      </p:grpSp>
      <p:grpSp>
        <p:nvGrpSpPr>
          <p:cNvPr id="78" name="Group 77"/>
          <p:cNvGrpSpPr/>
          <p:nvPr/>
        </p:nvGrpSpPr>
        <p:grpSpPr>
          <a:xfrm>
            <a:off x="5725560" y="3416109"/>
            <a:ext cx="1023872" cy="850175"/>
            <a:chOff x="6045315" y="3372697"/>
            <a:chExt cx="1362774" cy="1129605"/>
          </a:xfrm>
        </p:grpSpPr>
        <p:grpSp>
          <p:nvGrpSpPr>
            <p:cNvPr id="79" name="Group 78"/>
            <p:cNvGrpSpPr/>
            <p:nvPr/>
          </p:nvGrpSpPr>
          <p:grpSpPr>
            <a:xfrm>
              <a:off x="6433132" y="3372697"/>
              <a:ext cx="587140" cy="587140"/>
              <a:chOff x="6665323" y="3562825"/>
              <a:chExt cx="587140" cy="587140"/>
            </a:xfrm>
          </p:grpSpPr>
          <p:sp>
            <p:nvSpPr>
              <p:cNvPr id="82"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83"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sp>
          <p:nvSpPr>
            <p:cNvPr id="80" name="Content Placeholder 2"/>
            <p:cNvSpPr txBox="1">
              <a:spLocks/>
            </p:cNvSpPr>
            <p:nvPr/>
          </p:nvSpPr>
          <p:spPr>
            <a:xfrm>
              <a:off x="6045315" y="3951275"/>
              <a:ext cx="1362774"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bg1"/>
                  </a:solidFill>
                </a:rPr>
                <a:t>Locations</a:t>
              </a:r>
            </a:p>
          </p:txBody>
        </p:sp>
      </p:grpSp>
      <p:grpSp>
        <p:nvGrpSpPr>
          <p:cNvPr id="84" name="Group 83"/>
          <p:cNvGrpSpPr/>
          <p:nvPr/>
        </p:nvGrpSpPr>
        <p:grpSpPr>
          <a:xfrm>
            <a:off x="7023679" y="3419395"/>
            <a:ext cx="1126259" cy="847805"/>
            <a:chOff x="7356404" y="3375849"/>
            <a:chExt cx="1499052" cy="1126453"/>
          </a:xfrm>
        </p:grpSpPr>
        <p:grpSp>
          <p:nvGrpSpPr>
            <p:cNvPr id="85" name="Group 84"/>
            <p:cNvGrpSpPr/>
            <p:nvPr/>
          </p:nvGrpSpPr>
          <p:grpSpPr>
            <a:xfrm>
              <a:off x="7812360" y="3375849"/>
              <a:ext cx="587140" cy="587140"/>
              <a:chOff x="7740352" y="3562825"/>
              <a:chExt cx="587140" cy="587140"/>
            </a:xfrm>
          </p:grpSpPr>
          <p:sp>
            <p:nvSpPr>
              <p:cNvPr id="88" name="Freeform 23"/>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89"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sp>
          <p:nvSpPr>
            <p:cNvPr id="87" name="Content Placeholder 2"/>
            <p:cNvSpPr txBox="1">
              <a:spLocks/>
            </p:cNvSpPr>
            <p:nvPr/>
          </p:nvSpPr>
          <p:spPr>
            <a:xfrm>
              <a:off x="7356404" y="3951274"/>
              <a:ext cx="1499052" cy="55102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bg1"/>
                  </a:solidFill>
                </a:rPr>
                <a:t>Customizable</a:t>
              </a:r>
            </a:p>
          </p:txBody>
        </p:sp>
      </p:grpSp>
      <p:sp>
        <p:nvSpPr>
          <p:cNvPr id="91" name="Content Placeholder 2"/>
          <p:cNvSpPr txBox="1">
            <a:spLocks/>
          </p:cNvSpPr>
          <p:nvPr/>
        </p:nvSpPr>
        <p:spPr>
          <a:xfrm>
            <a:off x="3200400" y="1987659"/>
            <a:ext cx="5107687" cy="81867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solidFill>
                  <a:schemeClr val="bg1"/>
                </a:solidFill>
              </a:rPr>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a:t>
            </a:r>
          </a:p>
        </p:txBody>
      </p:sp>
      <p:sp>
        <p:nvSpPr>
          <p:cNvPr id="29" name="Rectangle 28"/>
          <p:cNvSpPr/>
          <p:nvPr/>
        </p:nvSpPr>
        <p:spPr>
          <a:xfrm>
            <a:off x="0" y="4545176"/>
            <a:ext cx="9144000" cy="2312824"/>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spTree>
    <p:extLst>
      <p:ext uri="{BB962C8B-B14F-4D97-AF65-F5344CB8AC3E}">
        <p14:creationId xmlns:p14="http://schemas.microsoft.com/office/powerpoint/2010/main" val="3965859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1000"/>
                                        <p:tgtEl>
                                          <p:spTgt spid="27"/>
                                        </p:tgtEl>
                                      </p:cBhvr>
                                    </p:animEffect>
                                    <p:anim calcmode="lin" valueType="num">
                                      <p:cBhvr>
                                        <p:cTn id="8" dur="1000" fill="hold"/>
                                        <p:tgtEl>
                                          <p:spTgt spid="27"/>
                                        </p:tgtEl>
                                        <p:attrNameLst>
                                          <p:attrName>ppt_x</p:attrName>
                                        </p:attrNameLst>
                                      </p:cBhvr>
                                      <p:tavLst>
                                        <p:tav tm="0">
                                          <p:val>
                                            <p:strVal val="#ppt_x"/>
                                          </p:val>
                                        </p:tav>
                                        <p:tav tm="100000">
                                          <p:val>
                                            <p:strVal val="#ppt_x"/>
                                          </p:val>
                                        </p:tav>
                                      </p:tavLst>
                                    </p:anim>
                                    <p:anim calcmode="lin" valueType="num">
                                      <p:cBhvr>
                                        <p:cTn id="9" dur="1000" fill="hold"/>
                                        <p:tgtEl>
                                          <p:spTgt spid="2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grpId="0" nodeType="after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barn(inVertical)">
                                      <p:cBhvr>
                                        <p:cTn id="13" dur="500"/>
                                        <p:tgtEl>
                                          <p:spTgt spid="20"/>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21">
                                            <p:txEl>
                                              <p:pRg st="0" end="0"/>
                                            </p:txEl>
                                          </p:spTgt>
                                        </p:tgtEl>
                                        <p:attrNameLst>
                                          <p:attrName>style.visibility</p:attrName>
                                        </p:attrNameLst>
                                      </p:cBhvr>
                                      <p:to>
                                        <p:strVal val="visible"/>
                                      </p:to>
                                    </p:set>
                                    <p:animEffect transition="in" filter="fade">
                                      <p:cBhvr>
                                        <p:cTn id="17" dur="500"/>
                                        <p:tgtEl>
                                          <p:spTgt spid="21">
                                            <p:txEl>
                                              <p:pRg st="0" end="0"/>
                                            </p:txEl>
                                          </p:spTgt>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91"/>
                                        </p:tgtEl>
                                        <p:attrNameLst>
                                          <p:attrName>style.visibility</p:attrName>
                                        </p:attrNameLst>
                                      </p:cBhvr>
                                      <p:to>
                                        <p:strVal val="visible"/>
                                      </p:to>
                                    </p:set>
                                    <p:animEffect transition="in" filter="fade">
                                      <p:cBhvr>
                                        <p:cTn id="21" dur="500"/>
                                        <p:tgtEl>
                                          <p:spTgt spid="91"/>
                                        </p:tgtEl>
                                      </p:cBhvr>
                                    </p:animEffect>
                                  </p:childTnLst>
                                </p:cTn>
                              </p:par>
                            </p:childTnLst>
                          </p:cTn>
                        </p:par>
                        <p:par>
                          <p:cTn id="22" fill="hold">
                            <p:stCondLst>
                              <p:cond delay="2500"/>
                            </p:stCondLst>
                            <p:childTnLst>
                              <p:par>
                                <p:cTn id="23" presetID="53" presetClass="entr" presetSubtype="16" fill="hold" nodeType="afterEffect">
                                  <p:stCondLst>
                                    <p:cond delay="0"/>
                                  </p:stCondLst>
                                  <p:childTnLst>
                                    <p:set>
                                      <p:cBhvr>
                                        <p:cTn id="24" dur="1" fill="hold">
                                          <p:stCondLst>
                                            <p:cond delay="0"/>
                                          </p:stCondLst>
                                        </p:cTn>
                                        <p:tgtEl>
                                          <p:spTgt spid="67"/>
                                        </p:tgtEl>
                                        <p:attrNameLst>
                                          <p:attrName>style.visibility</p:attrName>
                                        </p:attrNameLst>
                                      </p:cBhvr>
                                      <p:to>
                                        <p:strVal val="visible"/>
                                      </p:to>
                                    </p:set>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fltVal val="0"/>
                                          </p:val>
                                        </p:tav>
                                        <p:tav tm="100000">
                                          <p:val>
                                            <p:strVal val="#ppt_h"/>
                                          </p:val>
                                        </p:tav>
                                      </p:tavLst>
                                    </p:anim>
                                    <p:animEffect transition="in" filter="fade">
                                      <p:cBhvr>
                                        <p:cTn id="27" dur="500"/>
                                        <p:tgtEl>
                                          <p:spTgt spid="67"/>
                                        </p:tgtEl>
                                      </p:cBhvr>
                                    </p:animEffect>
                                  </p:childTnLst>
                                </p:cTn>
                              </p:par>
                            </p:childTnLst>
                          </p:cTn>
                        </p:par>
                        <p:par>
                          <p:cTn id="28" fill="hold">
                            <p:stCondLst>
                              <p:cond delay="3000"/>
                            </p:stCondLst>
                            <p:childTnLst>
                              <p:par>
                                <p:cTn id="29" presetID="53" presetClass="entr" presetSubtype="16" fill="hold" nodeType="afterEffect">
                                  <p:stCondLst>
                                    <p:cond delay="0"/>
                                  </p:stCondLst>
                                  <p:childTnLst>
                                    <p:set>
                                      <p:cBhvr>
                                        <p:cTn id="30" dur="1" fill="hold">
                                          <p:stCondLst>
                                            <p:cond delay="0"/>
                                          </p:stCondLst>
                                        </p:cTn>
                                        <p:tgtEl>
                                          <p:spTgt spid="72"/>
                                        </p:tgtEl>
                                        <p:attrNameLst>
                                          <p:attrName>style.visibility</p:attrName>
                                        </p:attrNameLst>
                                      </p:cBhvr>
                                      <p:to>
                                        <p:strVal val="visible"/>
                                      </p:to>
                                    </p:set>
                                    <p:anim calcmode="lin" valueType="num">
                                      <p:cBhvr>
                                        <p:cTn id="31" dur="500" fill="hold"/>
                                        <p:tgtEl>
                                          <p:spTgt spid="72"/>
                                        </p:tgtEl>
                                        <p:attrNameLst>
                                          <p:attrName>ppt_w</p:attrName>
                                        </p:attrNameLst>
                                      </p:cBhvr>
                                      <p:tavLst>
                                        <p:tav tm="0">
                                          <p:val>
                                            <p:fltVal val="0"/>
                                          </p:val>
                                        </p:tav>
                                        <p:tav tm="100000">
                                          <p:val>
                                            <p:strVal val="#ppt_w"/>
                                          </p:val>
                                        </p:tav>
                                      </p:tavLst>
                                    </p:anim>
                                    <p:anim calcmode="lin" valueType="num">
                                      <p:cBhvr>
                                        <p:cTn id="32" dur="500" fill="hold"/>
                                        <p:tgtEl>
                                          <p:spTgt spid="72"/>
                                        </p:tgtEl>
                                        <p:attrNameLst>
                                          <p:attrName>ppt_h</p:attrName>
                                        </p:attrNameLst>
                                      </p:cBhvr>
                                      <p:tavLst>
                                        <p:tav tm="0">
                                          <p:val>
                                            <p:fltVal val="0"/>
                                          </p:val>
                                        </p:tav>
                                        <p:tav tm="100000">
                                          <p:val>
                                            <p:strVal val="#ppt_h"/>
                                          </p:val>
                                        </p:tav>
                                      </p:tavLst>
                                    </p:anim>
                                    <p:animEffect transition="in" filter="fade">
                                      <p:cBhvr>
                                        <p:cTn id="33" dur="500"/>
                                        <p:tgtEl>
                                          <p:spTgt spid="72"/>
                                        </p:tgtEl>
                                      </p:cBhvr>
                                    </p:animEffect>
                                  </p:childTnLst>
                                </p:cTn>
                              </p:par>
                            </p:childTnLst>
                          </p:cTn>
                        </p:par>
                        <p:par>
                          <p:cTn id="34" fill="hold">
                            <p:stCondLst>
                              <p:cond delay="3500"/>
                            </p:stCondLst>
                            <p:childTnLst>
                              <p:par>
                                <p:cTn id="35" presetID="53" presetClass="entr" presetSubtype="16" fill="hold" nodeType="afterEffect">
                                  <p:stCondLst>
                                    <p:cond delay="0"/>
                                  </p:stCondLst>
                                  <p:childTnLst>
                                    <p:set>
                                      <p:cBhvr>
                                        <p:cTn id="36" dur="1" fill="hold">
                                          <p:stCondLst>
                                            <p:cond delay="0"/>
                                          </p:stCondLst>
                                        </p:cTn>
                                        <p:tgtEl>
                                          <p:spTgt spid="78"/>
                                        </p:tgtEl>
                                        <p:attrNameLst>
                                          <p:attrName>style.visibility</p:attrName>
                                        </p:attrNameLst>
                                      </p:cBhvr>
                                      <p:to>
                                        <p:strVal val="visible"/>
                                      </p:to>
                                    </p:set>
                                    <p:anim calcmode="lin" valueType="num">
                                      <p:cBhvr>
                                        <p:cTn id="37" dur="500" fill="hold"/>
                                        <p:tgtEl>
                                          <p:spTgt spid="78"/>
                                        </p:tgtEl>
                                        <p:attrNameLst>
                                          <p:attrName>ppt_w</p:attrName>
                                        </p:attrNameLst>
                                      </p:cBhvr>
                                      <p:tavLst>
                                        <p:tav tm="0">
                                          <p:val>
                                            <p:fltVal val="0"/>
                                          </p:val>
                                        </p:tav>
                                        <p:tav tm="100000">
                                          <p:val>
                                            <p:strVal val="#ppt_w"/>
                                          </p:val>
                                        </p:tav>
                                      </p:tavLst>
                                    </p:anim>
                                    <p:anim calcmode="lin" valueType="num">
                                      <p:cBhvr>
                                        <p:cTn id="38" dur="500" fill="hold"/>
                                        <p:tgtEl>
                                          <p:spTgt spid="78"/>
                                        </p:tgtEl>
                                        <p:attrNameLst>
                                          <p:attrName>ppt_h</p:attrName>
                                        </p:attrNameLst>
                                      </p:cBhvr>
                                      <p:tavLst>
                                        <p:tav tm="0">
                                          <p:val>
                                            <p:fltVal val="0"/>
                                          </p:val>
                                        </p:tav>
                                        <p:tav tm="100000">
                                          <p:val>
                                            <p:strVal val="#ppt_h"/>
                                          </p:val>
                                        </p:tav>
                                      </p:tavLst>
                                    </p:anim>
                                    <p:animEffect transition="in" filter="fade">
                                      <p:cBhvr>
                                        <p:cTn id="39" dur="500"/>
                                        <p:tgtEl>
                                          <p:spTgt spid="78"/>
                                        </p:tgtEl>
                                      </p:cBhvr>
                                    </p:animEffect>
                                  </p:childTnLst>
                                </p:cTn>
                              </p:par>
                            </p:childTnLst>
                          </p:cTn>
                        </p:par>
                        <p:par>
                          <p:cTn id="40" fill="hold">
                            <p:stCondLst>
                              <p:cond delay="4000"/>
                            </p:stCondLst>
                            <p:childTnLst>
                              <p:par>
                                <p:cTn id="41" presetID="53" presetClass="entr" presetSubtype="16" fill="hold" nodeType="afterEffect">
                                  <p:stCondLst>
                                    <p:cond delay="0"/>
                                  </p:stCondLst>
                                  <p:childTnLst>
                                    <p:set>
                                      <p:cBhvr>
                                        <p:cTn id="42" dur="1" fill="hold">
                                          <p:stCondLst>
                                            <p:cond delay="0"/>
                                          </p:stCondLst>
                                        </p:cTn>
                                        <p:tgtEl>
                                          <p:spTgt spid="84"/>
                                        </p:tgtEl>
                                        <p:attrNameLst>
                                          <p:attrName>style.visibility</p:attrName>
                                        </p:attrNameLst>
                                      </p:cBhvr>
                                      <p:to>
                                        <p:strVal val="visible"/>
                                      </p:to>
                                    </p:set>
                                    <p:anim calcmode="lin" valueType="num">
                                      <p:cBhvr>
                                        <p:cTn id="43" dur="500" fill="hold"/>
                                        <p:tgtEl>
                                          <p:spTgt spid="84"/>
                                        </p:tgtEl>
                                        <p:attrNameLst>
                                          <p:attrName>ppt_w</p:attrName>
                                        </p:attrNameLst>
                                      </p:cBhvr>
                                      <p:tavLst>
                                        <p:tav tm="0">
                                          <p:val>
                                            <p:fltVal val="0"/>
                                          </p:val>
                                        </p:tav>
                                        <p:tav tm="100000">
                                          <p:val>
                                            <p:strVal val="#ppt_w"/>
                                          </p:val>
                                        </p:tav>
                                      </p:tavLst>
                                    </p:anim>
                                    <p:anim calcmode="lin" valueType="num">
                                      <p:cBhvr>
                                        <p:cTn id="44" dur="500" fill="hold"/>
                                        <p:tgtEl>
                                          <p:spTgt spid="84"/>
                                        </p:tgtEl>
                                        <p:attrNameLst>
                                          <p:attrName>ppt_h</p:attrName>
                                        </p:attrNameLst>
                                      </p:cBhvr>
                                      <p:tavLst>
                                        <p:tav tm="0">
                                          <p:val>
                                            <p:fltVal val="0"/>
                                          </p:val>
                                        </p:tav>
                                        <p:tav tm="100000">
                                          <p:val>
                                            <p:strVal val="#ppt_h"/>
                                          </p:val>
                                        </p:tav>
                                      </p:tavLst>
                                    </p:anim>
                                    <p:animEffect transition="in" filter="fade">
                                      <p:cBhvr>
                                        <p:cTn id="45" dur="500"/>
                                        <p:tgtEl>
                                          <p:spTgt spid="84"/>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92"/>
                                        </p:tgtEl>
                                        <p:attrNameLst>
                                          <p:attrName>style.visibility</p:attrName>
                                        </p:attrNameLst>
                                      </p:cBhvr>
                                      <p:to>
                                        <p:strVal val="visible"/>
                                      </p:to>
                                    </p:set>
                                    <p:animEffect transition="in" filter="fade">
                                      <p:cBhvr>
                                        <p:cTn id="49"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91" grpId="0"/>
      <p:bldP spid="9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789494" y="1295400"/>
            <a:ext cx="2037033" cy="4233972"/>
            <a:chOff x="819150" y="514350"/>
            <a:chExt cx="1717675" cy="3563938"/>
          </a:xfrm>
        </p:grpSpPr>
        <p:sp>
          <p:nvSpPr>
            <p:cNvPr id="44" name="Rectangle 43"/>
            <p:cNvSpPr/>
            <p:nvPr/>
          </p:nvSpPr>
          <p:spPr>
            <a:xfrm>
              <a:off x="921715" y="1008125"/>
              <a:ext cx="1524001" cy="2590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5" name="Group 5"/>
            <p:cNvGrpSpPr>
              <a:grpSpLocks noChangeAspect="1"/>
            </p:cNvGrpSpPr>
            <p:nvPr/>
          </p:nvGrpSpPr>
          <p:grpSpPr bwMode="auto">
            <a:xfrm>
              <a:off x="819150" y="514350"/>
              <a:ext cx="1717675" cy="3563938"/>
              <a:chOff x="516" y="324"/>
              <a:chExt cx="1082" cy="2245"/>
            </a:xfrm>
            <a:effectLst>
              <a:reflection blurRad="6350" stA="14000" endPos="11000" dist="50800" dir="5400000" sy="-100000" algn="bl" rotWithShape="0"/>
            </a:effectLst>
          </p:grpSpPr>
          <p:sp>
            <p:nvSpPr>
              <p:cNvPr id="46" name="Freeform 6"/>
              <p:cNvSpPr>
                <a:spLocks noEditPoints="1"/>
              </p:cNvSpPr>
              <p:nvPr/>
            </p:nvSpPr>
            <p:spPr bwMode="auto">
              <a:xfrm>
                <a:off x="528" y="335"/>
                <a:ext cx="1070" cy="2234"/>
              </a:xfrm>
              <a:custGeom>
                <a:avLst/>
                <a:gdLst>
                  <a:gd name="T0" fmla="*/ 2532 w 2992"/>
                  <a:gd name="T1" fmla="*/ 0 h 6248"/>
                  <a:gd name="T2" fmla="*/ 460 w 2992"/>
                  <a:gd name="T3" fmla="*/ 0 h 6248"/>
                  <a:gd name="T4" fmla="*/ 0 w 2992"/>
                  <a:gd name="T5" fmla="*/ 460 h 6248"/>
                  <a:gd name="T6" fmla="*/ 0 w 2992"/>
                  <a:gd name="T7" fmla="*/ 5788 h 6248"/>
                  <a:gd name="T8" fmla="*/ 460 w 2992"/>
                  <a:gd name="T9" fmla="*/ 6248 h 6248"/>
                  <a:gd name="T10" fmla="*/ 2532 w 2992"/>
                  <a:gd name="T11" fmla="*/ 6248 h 6248"/>
                  <a:gd name="T12" fmla="*/ 2992 w 2992"/>
                  <a:gd name="T13" fmla="*/ 5788 h 6248"/>
                  <a:gd name="T14" fmla="*/ 2992 w 2992"/>
                  <a:gd name="T15" fmla="*/ 460 h 6248"/>
                  <a:gd name="T16" fmla="*/ 2532 w 2992"/>
                  <a:gd name="T17" fmla="*/ 0 h 6248"/>
                  <a:gd name="T18" fmla="*/ 2776 w 2992"/>
                  <a:gd name="T19" fmla="*/ 5396 h 6248"/>
                  <a:gd name="T20" fmla="*/ 216 w 2992"/>
                  <a:gd name="T21" fmla="*/ 5396 h 6248"/>
                  <a:gd name="T22" fmla="*/ 216 w 2992"/>
                  <a:gd name="T23" fmla="*/ 852 h 6248"/>
                  <a:gd name="T24" fmla="*/ 2776 w 2992"/>
                  <a:gd name="T25" fmla="*/ 852 h 6248"/>
                  <a:gd name="T26" fmla="*/ 2776 w 2992"/>
                  <a:gd name="T27" fmla="*/ 5396 h 6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92" h="6248">
                    <a:moveTo>
                      <a:pt x="2532" y="0"/>
                    </a:moveTo>
                    <a:cubicBezTo>
                      <a:pt x="460" y="0"/>
                      <a:pt x="460" y="0"/>
                      <a:pt x="460" y="0"/>
                    </a:cubicBezTo>
                    <a:cubicBezTo>
                      <a:pt x="207" y="0"/>
                      <a:pt x="0" y="207"/>
                      <a:pt x="0" y="460"/>
                    </a:cubicBezTo>
                    <a:cubicBezTo>
                      <a:pt x="0" y="5788"/>
                      <a:pt x="0" y="5788"/>
                      <a:pt x="0" y="5788"/>
                    </a:cubicBezTo>
                    <a:cubicBezTo>
                      <a:pt x="0" y="6041"/>
                      <a:pt x="207" y="6248"/>
                      <a:pt x="460" y="6248"/>
                    </a:cubicBezTo>
                    <a:cubicBezTo>
                      <a:pt x="2532" y="6248"/>
                      <a:pt x="2532" y="6248"/>
                      <a:pt x="2532" y="6248"/>
                    </a:cubicBezTo>
                    <a:cubicBezTo>
                      <a:pt x="2785" y="6248"/>
                      <a:pt x="2992" y="6041"/>
                      <a:pt x="2992" y="5788"/>
                    </a:cubicBezTo>
                    <a:cubicBezTo>
                      <a:pt x="2992" y="460"/>
                      <a:pt x="2992" y="460"/>
                      <a:pt x="2992" y="460"/>
                    </a:cubicBezTo>
                    <a:cubicBezTo>
                      <a:pt x="2992" y="207"/>
                      <a:pt x="2785" y="0"/>
                      <a:pt x="2532" y="0"/>
                    </a:cubicBezTo>
                    <a:close/>
                    <a:moveTo>
                      <a:pt x="2776" y="5396"/>
                    </a:moveTo>
                    <a:cubicBezTo>
                      <a:pt x="216" y="5396"/>
                      <a:pt x="216" y="5396"/>
                      <a:pt x="216" y="5396"/>
                    </a:cubicBezTo>
                    <a:cubicBezTo>
                      <a:pt x="216" y="852"/>
                      <a:pt x="216" y="852"/>
                      <a:pt x="216" y="852"/>
                    </a:cubicBezTo>
                    <a:cubicBezTo>
                      <a:pt x="2776" y="852"/>
                      <a:pt x="2776" y="852"/>
                      <a:pt x="2776" y="852"/>
                    </a:cubicBezTo>
                    <a:lnTo>
                      <a:pt x="2776" y="5396"/>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Freeform 7"/>
              <p:cNvSpPr>
                <a:spLocks noEditPoints="1"/>
              </p:cNvSpPr>
              <p:nvPr/>
            </p:nvSpPr>
            <p:spPr bwMode="auto">
              <a:xfrm>
                <a:off x="966" y="2308"/>
                <a:ext cx="193" cy="193"/>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36 h 540"/>
                  <a:gd name="T12" fmla="*/ 36 w 540"/>
                  <a:gd name="T13" fmla="*/ 270 h 540"/>
                  <a:gd name="T14" fmla="*/ 270 w 540"/>
                  <a:gd name="T15" fmla="*/ 504 h 540"/>
                  <a:gd name="T16" fmla="*/ 504 w 540"/>
                  <a:gd name="T17" fmla="*/ 270 h 540"/>
                  <a:gd name="T18" fmla="*/ 270 w 540"/>
                  <a:gd name="T19" fmla="*/ 36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36"/>
                    </a:moveTo>
                    <a:cubicBezTo>
                      <a:pt x="141" y="36"/>
                      <a:pt x="36" y="141"/>
                      <a:pt x="36" y="270"/>
                    </a:cubicBezTo>
                    <a:cubicBezTo>
                      <a:pt x="36" y="399"/>
                      <a:pt x="141" y="504"/>
                      <a:pt x="270" y="504"/>
                    </a:cubicBezTo>
                    <a:cubicBezTo>
                      <a:pt x="399" y="504"/>
                      <a:pt x="504" y="399"/>
                      <a:pt x="504" y="270"/>
                    </a:cubicBezTo>
                    <a:cubicBezTo>
                      <a:pt x="504" y="141"/>
                      <a:pt x="399" y="36"/>
                      <a:pt x="270" y="36"/>
                    </a:cubicBez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Oval 8"/>
              <p:cNvSpPr>
                <a:spLocks noChangeArrowheads="1"/>
              </p:cNvSpPr>
              <p:nvPr/>
            </p:nvSpPr>
            <p:spPr bwMode="auto">
              <a:xfrm>
                <a:off x="1043" y="418"/>
                <a:ext cx="40" cy="40"/>
              </a:xfrm>
              <a:prstGeom prst="ellipse">
                <a:avLst/>
              </a:pr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Freeform 9"/>
              <p:cNvSpPr>
                <a:spLocks/>
              </p:cNvSpPr>
              <p:nvPr/>
            </p:nvSpPr>
            <p:spPr bwMode="auto">
              <a:xfrm>
                <a:off x="961" y="511"/>
                <a:ext cx="203" cy="26"/>
              </a:xfrm>
              <a:custGeom>
                <a:avLst/>
                <a:gdLst>
                  <a:gd name="T0" fmla="*/ 532 w 568"/>
                  <a:gd name="T1" fmla="*/ 72 h 72"/>
                  <a:gd name="T2" fmla="*/ 36 w 568"/>
                  <a:gd name="T3" fmla="*/ 72 h 72"/>
                  <a:gd name="T4" fmla="*/ 0 w 568"/>
                  <a:gd name="T5" fmla="*/ 36 h 72"/>
                  <a:gd name="T6" fmla="*/ 36 w 568"/>
                  <a:gd name="T7" fmla="*/ 0 h 72"/>
                  <a:gd name="T8" fmla="*/ 532 w 568"/>
                  <a:gd name="T9" fmla="*/ 0 h 72"/>
                  <a:gd name="T10" fmla="*/ 568 w 568"/>
                  <a:gd name="T11" fmla="*/ 36 h 72"/>
                  <a:gd name="T12" fmla="*/ 532 w 568"/>
                  <a:gd name="T13" fmla="*/ 72 h 72"/>
                </a:gdLst>
                <a:ahLst/>
                <a:cxnLst>
                  <a:cxn ang="0">
                    <a:pos x="T0" y="T1"/>
                  </a:cxn>
                  <a:cxn ang="0">
                    <a:pos x="T2" y="T3"/>
                  </a:cxn>
                  <a:cxn ang="0">
                    <a:pos x="T4" y="T5"/>
                  </a:cxn>
                  <a:cxn ang="0">
                    <a:pos x="T6" y="T7"/>
                  </a:cxn>
                  <a:cxn ang="0">
                    <a:pos x="T8" y="T9"/>
                  </a:cxn>
                  <a:cxn ang="0">
                    <a:pos x="T10" y="T11"/>
                  </a:cxn>
                  <a:cxn ang="0">
                    <a:pos x="T12" y="T13"/>
                  </a:cxn>
                </a:cxnLst>
                <a:rect l="0" t="0" r="r" b="b"/>
                <a:pathLst>
                  <a:path w="568" h="72">
                    <a:moveTo>
                      <a:pt x="532" y="72"/>
                    </a:moveTo>
                    <a:cubicBezTo>
                      <a:pt x="36" y="72"/>
                      <a:pt x="36" y="72"/>
                      <a:pt x="36" y="72"/>
                    </a:cubicBezTo>
                    <a:cubicBezTo>
                      <a:pt x="16" y="72"/>
                      <a:pt x="0" y="56"/>
                      <a:pt x="0" y="36"/>
                    </a:cubicBezTo>
                    <a:cubicBezTo>
                      <a:pt x="0" y="16"/>
                      <a:pt x="16" y="0"/>
                      <a:pt x="36" y="0"/>
                    </a:cubicBezTo>
                    <a:cubicBezTo>
                      <a:pt x="532" y="0"/>
                      <a:pt x="532" y="0"/>
                      <a:pt x="532" y="0"/>
                    </a:cubicBezTo>
                    <a:cubicBezTo>
                      <a:pt x="552" y="0"/>
                      <a:pt x="568" y="16"/>
                      <a:pt x="568" y="36"/>
                    </a:cubicBezTo>
                    <a:cubicBezTo>
                      <a:pt x="568" y="56"/>
                      <a:pt x="552" y="72"/>
                      <a:pt x="532" y="7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10"/>
              <p:cNvSpPr>
                <a:spLocks noChangeArrowheads="1"/>
              </p:cNvSpPr>
              <p:nvPr/>
            </p:nvSpPr>
            <p:spPr bwMode="auto">
              <a:xfrm>
                <a:off x="1246" y="324"/>
                <a:ext cx="175" cy="11"/>
              </a:xfrm>
              <a:prstGeom prst="rect">
                <a:avLst/>
              </a:prstGeom>
              <a:solidFill>
                <a:schemeClr val="tx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Rectangle 11"/>
              <p:cNvSpPr>
                <a:spLocks noChangeArrowheads="1"/>
              </p:cNvSpPr>
              <p:nvPr/>
            </p:nvSpPr>
            <p:spPr bwMode="auto">
              <a:xfrm>
                <a:off x="516" y="845"/>
                <a:ext cx="12" cy="78"/>
              </a:xfrm>
              <a:prstGeom prst="rect">
                <a:avLst/>
              </a:prstGeom>
              <a:solidFill>
                <a:schemeClr val="tx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Rectangle 12"/>
              <p:cNvSpPr>
                <a:spLocks noChangeArrowheads="1"/>
              </p:cNvSpPr>
              <p:nvPr/>
            </p:nvSpPr>
            <p:spPr bwMode="auto">
              <a:xfrm>
                <a:off x="516" y="634"/>
                <a:ext cx="12" cy="109"/>
              </a:xfrm>
              <a:prstGeom prst="rect">
                <a:avLst/>
              </a:prstGeom>
              <a:solidFill>
                <a:schemeClr val="tx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Rectangle 13"/>
              <p:cNvSpPr>
                <a:spLocks noChangeArrowheads="1"/>
              </p:cNvSpPr>
              <p:nvPr/>
            </p:nvSpPr>
            <p:spPr bwMode="auto">
              <a:xfrm>
                <a:off x="516" y="1023"/>
                <a:ext cx="12" cy="79"/>
              </a:xfrm>
              <a:prstGeom prst="rect">
                <a:avLst/>
              </a:prstGeom>
              <a:solidFill>
                <a:schemeClr val="tx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8" name="Group 7"/>
          <p:cNvGrpSpPr/>
          <p:nvPr/>
        </p:nvGrpSpPr>
        <p:grpSpPr>
          <a:xfrm>
            <a:off x="8577815" y="304800"/>
            <a:ext cx="300083" cy="247141"/>
            <a:chOff x="8577814" y="267642"/>
            <a:chExt cx="300083"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3" cy="230428"/>
            </a:xfrm>
            <a:prstGeom prst="rect">
              <a:avLst/>
            </a:prstGeom>
            <a:noFill/>
          </p:spPr>
          <p:txBody>
            <a:bodyPr wrap="none" rtlCol="0">
              <a:spAutoFit/>
            </a:bodyPr>
            <a:lstStyle/>
            <a:p>
              <a:pPr algn="ctr"/>
              <a:r>
                <a:rPr lang="en-US" sz="900" b="1" dirty="0" smtClean="0">
                  <a:solidFill>
                    <a:schemeClr val="bg1"/>
                  </a:solidFill>
                </a:rPr>
                <a:t>20</a:t>
              </a:r>
              <a:endParaRPr lang="en-US" sz="900" b="1" dirty="0">
                <a:solidFill>
                  <a:schemeClr val="bg1"/>
                </a:solidFill>
              </a:endParaRPr>
            </a:p>
          </p:txBody>
        </p:sp>
      </p:grpSp>
      <p:sp>
        <p:nvSpPr>
          <p:cNvPr id="20" name="Title 1"/>
          <p:cNvSpPr>
            <a:spLocks noGrp="1"/>
          </p:cNvSpPr>
          <p:nvPr>
            <p:ph type="title"/>
          </p:nvPr>
        </p:nvSpPr>
        <p:spPr>
          <a:xfrm>
            <a:off x="3200400" y="1005463"/>
            <a:ext cx="5257800" cy="523220"/>
          </a:xfrm>
        </p:spPr>
        <p:txBody>
          <a:bodyPr wrap="square">
            <a:spAutoFit/>
          </a:bodyPr>
          <a:lstStyle/>
          <a:p>
            <a:pPr algn="l"/>
            <a:r>
              <a:rPr lang="en-US" dirty="0" smtClean="0">
                <a:solidFill>
                  <a:schemeClr val="tx2"/>
                </a:solidFill>
              </a:rPr>
              <a:t>Mobile Project</a:t>
            </a:r>
            <a:endParaRPr lang="en-US" dirty="0">
              <a:solidFill>
                <a:schemeClr val="tx2"/>
              </a:solidFill>
            </a:endParaRPr>
          </a:p>
        </p:txBody>
      </p:sp>
      <p:sp>
        <p:nvSpPr>
          <p:cNvPr id="21" name="Content Placeholder 2"/>
          <p:cNvSpPr>
            <a:spLocks noGrp="1"/>
          </p:cNvSpPr>
          <p:nvPr>
            <p:ph idx="1"/>
          </p:nvPr>
        </p:nvSpPr>
        <p:spPr>
          <a:xfrm>
            <a:off x="3200400" y="1524327"/>
            <a:ext cx="5257800" cy="173427"/>
          </a:xfrm>
        </p:spPr>
        <p:txBody>
          <a:bodyPr wrap="square">
            <a:spAutoFit/>
          </a:bodyPr>
          <a:lstStyle/>
          <a:p>
            <a:pPr marL="0" indent="0">
              <a:buNone/>
            </a:pPr>
            <a:r>
              <a:rPr lang="en-US" sz="900" dirty="0" smtClean="0">
                <a:solidFill>
                  <a:schemeClr val="accent2"/>
                </a:solidFill>
              </a:rPr>
              <a:t>Featured Project</a:t>
            </a:r>
            <a:endParaRPr lang="en-US" sz="900" dirty="0">
              <a:solidFill>
                <a:schemeClr val="accent2"/>
              </a:solidFill>
            </a:endParaRPr>
          </a:p>
        </p:txBody>
      </p:sp>
      <p:grpSp>
        <p:nvGrpSpPr>
          <p:cNvPr id="67" name="Group 66"/>
          <p:cNvGrpSpPr/>
          <p:nvPr/>
        </p:nvGrpSpPr>
        <p:grpSpPr>
          <a:xfrm>
            <a:off x="3060359" y="3352800"/>
            <a:ext cx="1126259" cy="942901"/>
            <a:chOff x="3171954" y="3363389"/>
            <a:chExt cx="1362774" cy="1138913"/>
          </a:xfrm>
        </p:grpSpPr>
        <p:grpSp>
          <p:nvGrpSpPr>
            <p:cNvPr id="68" name="Group 67"/>
            <p:cNvGrpSpPr/>
            <p:nvPr/>
          </p:nvGrpSpPr>
          <p:grpSpPr>
            <a:xfrm>
              <a:off x="3559771" y="3363389"/>
              <a:ext cx="587140" cy="587140"/>
              <a:chOff x="3707904" y="1338582"/>
              <a:chExt cx="587140" cy="587140"/>
            </a:xfrm>
            <a:solidFill>
              <a:schemeClr val="accent2"/>
            </a:solidFill>
          </p:grpSpPr>
          <p:sp>
            <p:nvSpPr>
              <p:cNvPr id="70" name="Freeform 69"/>
              <p:cNvSpPr>
                <a:spLocks noEditPoints="1"/>
              </p:cNvSpPr>
              <p:nvPr/>
            </p:nvSpPr>
            <p:spPr bwMode="auto">
              <a:xfrm>
                <a:off x="3869342" y="1489799"/>
                <a:ext cx="232459" cy="261709"/>
              </a:xfrm>
              <a:custGeom>
                <a:avLst/>
                <a:gdLst>
                  <a:gd name="T0" fmla="*/ 300 w 320"/>
                  <a:gd name="T1" fmla="*/ 0 h 360"/>
                  <a:gd name="T2" fmla="*/ 256 w 320"/>
                  <a:gd name="T3" fmla="*/ 0 h 360"/>
                  <a:gd name="T4" fmla="*/ 240 w 320"/>
                  <a:gd name="T5" fmla="*/ 20 h 360"/>
                  <a:gd name="T6" fmla="*/ 240 w 320"/>
                  <a:gd name="T7" fmla="*/ 360 h 360"/>
                  <a:gd name="T8" fmla="*/ 320 w 320"/>
                  <a:gd name="T9" fmla="*/ 360 h 360"/>
                  <a:gd name="T10" fmla="*/ 320 w 320"/>
                  <a:gd name="T11" fmla="*/ 20 h 360"/>
                  <a:gd name="T12" fmla="*/ 300 w 320"/>
                  <a:gd name="T13" fmla="*/ 0 h 360"/>
                  <a:gd name="T14" fmla="*/ 180 w 320"/>
                  <a:gd name="T15" fmla="*/ 120 h 360"/>
                  <a:gd name="T16" fmla="*/ 136 w 320"/>
                  <a:gd name="T17" fmla="*/ 120 h 360"/>
                  <a:gd name="T18" fmla="*/ 120 w 320"/>
                  <a:gd name="T19" fmla="*/ 140 h 360"/>
                  <a:gd name="T20" fmla="*/ 120 w 320"/>
                  <a:gd name="T21" fmla="*/ 360 h 360"/>
                  <a:gd name="T22" fmla="*/ 200 w 320"/>
                  <a:gd name="T23" fmla="*/ 360 h 360"/>
                  <a:gd name="T24" fmla="*/ 200 w 320"/>
                  <a:gd name="T25" fmla="*/ 140 h 360"/>
                  <a:gd name="T26" fmla="*/ 180 w 320"/>
                  <a:gd name="T27" fmla="*/ 120 h 360"/>
                  <a:gd name="T28" fmla="*/ 60 w 320"/>
                  <a:gd name="T29" fmla="*/ 240 h 360"/>
                  <a:gd name="T30" fmla="*/ 16 w 320"/>
                  <a:gd name="T31" fmla="*/ 240 h 360"/>
                  <a:gd name="T32" fmla="*/ 0 w 320"/>
                  <a:gd name="T33" fmla="*/ 260 h 360"/>
                  <a:gd name="T34" fmla="*/ 0 w 320"/>
                  <a:gd name="T35" fmla="*/ 360 h 360"/>
                  <a:gd name="T36" fmla="*/ 80 w 320"/>
                  <a:gd name="T37" fmla="*/ 360 h 360"/>
                  <a:gd name="T38" fmla="*/ 80 w 320"/>
                  <a:gd name="T39" fmla="*/ 260 h 360"/>
                  <a:gd name="T40" fmla="*/ 60 w 320"/>
                  <a:gd name="T41"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0" h="360">
                    <a:moveTo>
                      <a:pt x="300" y="0"/>
                    </a:moveTo>
                    <a:cubicBezTo>
                      <a:pt x="256" y="0"/>
                      <a:pt x="256" y="0"/>
                      <a:pt x="256" y="0"/>
                    </a:cubicBezTo>
                    <a:cubicBezTo>
                      <a:pt x="245" y="0"/>
                      <a:pt x="240" y="9"/>
                      <a:pt x="240" y="20"/>
                    </a:cubicBezTo>
                    <a:cubicBezTo>
                      <a:pt x="240" y="360"/>
                      <a:pt x="240" y="360"/>
                      <a:pt x="240" y="360"/>
                    </a:cubicBezTo>
                    <a:cubicBezTo>
                      <a:pt x="320" y="360"/>
                      <a:pt x="320" y="360"/>
                      <a:pt x="320" y="360"/>
                    </a:cubicBezTo>
                    <a:cubicBezTo>
                      <a:pt x="320" y="20"/>
                      <a:pt x="320" y="20"/>
                      <a:pt x="320" y="20"/>
                    </a:cubicBezTo>
                    <a:cubicBezTo>
                      <a:pt x="320" y="9"/>
                      <a:pt x="311" y="0"/>
                      <a:pt x="300" y="0"/>
                    </a:cubicBezTo>
                    <a:close/>
                    <a:moveTo>
                      <a:pt x="180" y="120"/>
                    </a:moveTo>
                    <a:cubicBezTo>
                      <a:pt x="136" y="120"/>
                      <a:pt x="136" y="120"/>
                      <a:pt x="136" y="120"/>
                    </a:cubicBezTo>
                    <a:cubicBezTo>
                      <a:pt x="125" y="120"/>
                      <a:pt x="120" y="129"/>
                      <a:pt x="120" y="140"/>
                    </a:cubicBezTo>
                    <a:cubicBezTo>
                      <a:pt x="120" y="360"/>
                      <a:pt x="120" y="360"/>
                      <a:pt x="120" y="360"/>
                    </a:cubicBezTo>
                    <a:cubicBezTo>
                      <a:pt x="200" y="360"/>
                      <a:pt x="200" y="360"/>
                      <a:pt x="200" y="360"/>
                    </a:cubicBezTo>
                    <a:cubicBezTo>
                      <a:pt x="200" y="140"/>
                      <a:pt x="200" y="140"/>
                      <a:pt x="200" y="140"/>
                    </a:cubicBezTo>
                    <a:cubicBezTo>
                      <a:pt x="200" y="129"/>
                      <a:pt x="191" y="120"/>
                      <a:pt x="180" y="120"/>
                    </a:cubicBezTo>
                    <a:close/>
                    <a:moveTo>
                      <a:pt x="60" y="240"/>
                    </a:moveTo>
                    <a:cubicBezTo>
                      <a:pt x="16" y="240"/>
                      <a:pt x="16" y="240"/>
                      <a:pt x="16" y="240"/>
                    </a:cubicBezTo>
                    <a:cubicBezTo>
                      <a:pt x="5" y="240"/>
                      <a:pt x="0" y="249"/>
                      <a:pt x="0" y="260"/>
                    </a:cubicBezTo>
                    <a:cubicBezTo>
                      <a:pt x="0" y="360"/>
                      <a:pt x="0" y="360"/>
                      <a:pt x="0" y="360"/>
                    </a:cubicBezTo>
                    <a:cubicBezTo>
                      <a:pt x="80" y="360"/>
                      <a:pt x="80" y="360"/>
                      <a:pt x="80" y="360"/>
                    </a:cubicBezTo>
                    <a:cubicBezTo>
                      <a:pt x="80" y="260"/>
                      <a:pt x="80" y="260"/>
                      <a:pt x="80" y="260"/>
                    </a:cubicBezTo>
                    <a:cubicBezTo>
                      <a:pt x="80" y="249"/>
                      <a:pt x="71" y="240"/>
                      <a:pt x="60" y="2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71" name="Freeform 23"/>
              <p:cNvSpPr>
                <a:spLocks noEditPoints="1"/>
              </p:cNvSpPr>
              <p:nvPr/>
            </p:nvSpPr>
            <p:spPr bwMode="auto">
              <a:xfrm>
                <a:off x="3707904" y="1338582"/>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400" dirty="0"/>
              </a:p>
            </p:txBody>
          </p:sp>
        </p:grpSp>
        <p:sp>
          <p:nvSpPr>
            <p:cNvPr id="69" name="Content Placeholder 2"/>
            <p:cNvSpPr txBox="1">
              <a:spLocks/>
            </p:cNvSpPr>
            <p:nvPr/>
          </p:nvSpPr>
          <p:spPr>
            <a:xfrm>
              <a:off x="3171954" y="3951275"/>
              <a:ext cx="1362774"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tx1"/>
                  </a:solidFill>
                </a:rPr>
                <a:t>Analytics</a:t>
              </a:r>
            </a:p>
          </p:txBody>
        </p:sp>
      </p:grpSp>
      <p:grpSp>
        <p:nvGrpSpPr>
          <p:cNvPr id="72" name="Group 71"/>
          <p:cNvGrpSpPr/>
          <p:nvPr/>
        </p:nvGrpSpPr>
        <p:grpSpPr>
          <a:xfrm>
            <a:off x="4367363" y="3362859"/>
            <a:ext cx="1126259" cy="935193"/>
            <a:chOff x="4616231" y="3372697"/>
            <a:chExt cx="1362774" cy="1129605"/>
          </a:xfrm>
        </p:grpSpPr>
        <p:grpSp>
          <p:nvGrpSpPr>
            <p:cNvPr id="73" name="Group 72"/>
            <p:cNvGrpSpPr/>
            <p:nvPr/>
          </p:nvGrpSpPr>
          <p:grpSpPr>
            <a:xfrm>
              <a:off x="5004048" y="3372697"/>
              <a:ext cx="587140" cy="587140"/>
              <a:chOff x="5607375" y="3562825"/>
              <a:chExt cx="587140" cy="587140"/>
            </a:xfrm>
          </p:grpSpPr>
          <p:sp>
            <p:nvSpPr>
              <p:cNvPr id="75"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77" name="Freeform 23"/>
              <p:cNvSpPr>
                <a:spLocks noEditPoints="1"/>
              </p:cNvSpPr>
              <p:nvPr/>
            </p:nvSpPr>
            <p:spPr bwMode="auto">
              <a:xfrm>
                <a:off x="5607375"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400" dirty="0"/>
              </a:p>
            </p:txBody>
          </p:sp>
        </p:grpSp>
        <p:sp>
          <p:nvSpPr>
            <p:cNvPr id="74" name="Content Placeholder 2"/>
            <p:cNvSpPr txBox="1">
              <a:spLocks/>
            </p:cNvSpPr>
            <p:nvPr/>
          </p:nvSpPr>
          <p:spPr>
            <a:xfrm>
              <a:off x="4616231" y="3951275"/>
              <a:ext cx="1362774"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tx1"/>
                  </a:solidFill>
                </a:rPr>
                <a:t>Support</a:t>
              </a:r>
            </a:p>
          </p:txBody>
        </p:sp>
      </p:grpSp>
      <p:grpSp>
        <p:nvGrpSpPr>
          <p:cNvPr id="78" name="Group 77"/>
          <p:cNvGrpSpPr/>
          <p:nvPr/>
        </p:nvGrpSpPr>
        <p:grpSpPr>
          <a:xfrm>
            <a:off x="5674367" y="3362859"/>
            <a:ext cx="1126259" cy="935193"/>
            <a:chOff x="6045315" y="3372697"/>
            <a:chExt cx="1362774" cy="1129605"/>
          </a:xfrm>
        </p:grpSpPr>
        <p:grpSp>
          <p:nvGrpSpPr>
            <p:cNvPr id="79" name="Group 78"/>
            <p:cNvGrpSpPr/>
            <p:nvPr/>
          </p:nvGrpSpPr>
          <p:grpSpPr>
            <a:xfrm>
              <a:off x="6433132" y="3372697"/>
              <a:ext cx="587140" cy="587140"/>
              <a:chOff x="6665323" y="3562825"/>
              <a:chExt cx="587140" cy="587140"/>
            </a:xfrm>
          </p:grpSpPr>
          <p:sp>
            <p:nvSpPr>
              <p:cNvPr id="82"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83"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400" dirty="0"/>
              </a:p>
            </p:txBody>
          </p:sp>
        </p:grpSp>
        <p:sp>
          <p:nvSpPr>
            <p:cNvPr id="80" name="Content Placeholder 2"/>
            <p:cNvSpPr txBox="1">
              <a:spLocks/>
            </p:cNvSpPr>
            <p:nvPr/>
          </p:nvSpPr>
          <p:spPr>
            <a:xfrm>
              <a:off x="6045315" y="3951275"/>
              <a:ext cx="1362774"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tx1"/>
                  </a:solidFill>
                </a:rPr>
                <a:t>Locations</a:t>
              </a:r>
            </a:p>
          </p:txBody>
        </p:sp>
      </p:grpSp>
      <p:grpSp>
        <p:nvGrpSpPr>
          <p:cNvPr id="84" name="Group 83"/>
          <p:cNvGrpSpPr/>
          <p:nvPr/>
        </p:nvGrpSpPr>
        <p:grpSpPr>
          <a:xfrm>
            <a:off x="6967366" y="3366263"/>
            <a:ext cx="1238885" cy="932586"/>
            <a:chOff x="7356404" y="3375849"/>
            <a:chExt cx="1499052" cy="1126453"/>
          </a:xfrm>
        </p:grpSpPr>
        <p:grpSp>
          <p:nvGrpSpPr>
            <p:cNvPr id="85" name="Group 84"/>
            <p:cNvGrpSpPr/>
            <p:nvPr/>
          </p:nvGrpSpPr>
          <p:grpSpPr>
            <a:xfrm>
              <a:off x="7812360" y="3375849"/>
              <a:ext cx="587140" cy="587140"/>
              <a:chOff x="7740352" y="3562825"/>
              <a:chExt cx="587140" cy="587140"/>
            </a:xfrm>
          </p:grpSpPr>
          <p:sp>
            <p:nvSpPr>
              <p:cNvPr id="88" name="Freeform 23"/>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89"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p>
            </p:txBody>
          </p:sp>
        </p:grpSp>
        <p:sp>
          <p:nvSpPr>
            <p:cNvPr id="87" name="Content Placeholder 2"/>
            <p:cNvSpPr txBox="1">
              <a:spLocks/>
            </p:cNvSpPr>
            <p:nvPr/>
          </p:nvSpPr>
          <p:spPr>
            <a:xfrm>
              <a:off x="7356404" y="3951274"/>
              <a:ext cx="1499052" cy="55102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tx1"/>
                  </a:solidFill>
                </a:rPr>
                <a:t>Customizable</a:t>
              </a:r>
            </a:p>
          </p:txBody>
        </p:sp>
      </p:grpSp>
      <p:sp>
        <p:nvSpPr>
          <p:cNvPr id="91" name="Content Placeholder 2"/>
          <p:cNvSpPr txBox="1">
            <a:spLocks/>
          </p:cNvSpPr>
          <p:nvPr/>
        </p:nvSpPr>
        <p:spPr>
          <a:xfrm>
            <a:off x="3200400" y="1987659"/>
            <a:ext cx="5107687" cy="81867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a:t>
            </a:r>
          </a:p>
        </p:txBody>
      </p:sp>
      <p:sp>
        <p:nvSpPr>
          <p:cNvPr id="92" name="Content Placeholder 2"/>
          <p:cNvSpPr txBox="1">
            <a:spLocks/>
          </p:cNvSpPr>
          <p:nvPr/>
        </p:nvSpPr>
        <p:spPr>
          <a:xfrm>
            <a:off x="3200400" y="4419600"/>
            <a:ext cx="5336288" cy="108966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spTree>
    <p:extLst>
      <p:ext uri="{BB962C8B-B14F-4D97-AF65-F5344CB8AC3E}">
        <p14:creationId xmlns:p14="http://schemas.microsoft.com/office/powerpoint/2010/main" val="3488537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500"/>
                                        <p:tgtEl>
                                          <p:spTgt spid="2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1">
                                            <p:txEl>
                                              <p:pRg st="0" end="0"/>
                                            </p:txEl>
                                          </p:spTgt>
                                        </p:tgtEl>
                                        <p:attrNameLst>
                                          <p:attrName>style.visibility</p:attrName>
                                        </p:attrNameLst>
                                      </p:cBhvr>
                                      <p:to>
                                        <p:strVal val="visible"/>
                                      </p:to>
                                    </p:set>
                                    <p:animEffect transition="in" filter="fade">
                                      <p:cBhvr>
                                        <p:cTn id="11" dur="500"/>
                                        <p:tgtEl>
                                          <p:spTgt spid="21">
                                            <p:txEl>
                                              <p:pRg st="0" end="0"/>
                                            </p:txEl>
                                          </p:spTgt>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1000"/>
                                        <p:tgtEl>
                                          <p:spTgt spid="43"/>
                                        </p:tgtEl>
                                      </p:cBhvr>
                                    </p:animEffect>
                                    <p:anim calcmode="lin" valueType="num">
                                      <p:cBhvr>
                                        <p:cTn id="16" dur="1000" fill="hold"/>
                                        <p:tgtEl>
                                          <p:spTgt spid="43"/>
                                        </p:tgtEl>
                                        <p:attrNameLst>
                                          <p:attrName>ppt_x</p:attrName>
                                        </p:attrNameLst>
                                      </p:cBhvr>
                                      <p:tavLst>
                                        <p:tav tm="0">
                                          <p:val>
                                            <p:strVal val="#ppt_x"/>
                                          </p:val>
                                        </p:tav>
                                        <p:tav tm="100000">
                                          <p:val>
                                            <p:strVal val="#ppt_x"/>
                                          </p:val>
                                        </p:tav>
                                      </p:tavLst>
                                    </p:anim>
                                    <p:anim calcmode="lin" valueType="num">
                                      <p:cBhvr>
                                        <p:cTn id="17" dur="1000" fill="hold"/>
                                        <p:tgtEl>
                                          <p:spTgt spid="43"/>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91"/>
                                        </p:tgtEl>
                                        <p:attrNameLst>
                                          <p:attrName>style.visibility</p:attrName>
                                        </p:attrNameLst>
                                      </p:cBhvr>
                                      <p:to>
                                        <p:strVal val="visible"/>
                                      </p:to>
                                    </p:set>
                                    <p:animEffect transition="in" filter="fade">
                                      <p:cBhvr>
                                        <p:cTn id="21" dur="500"/>
                                        <p:tgtEl>
                                          <p:spTgt spid="91"/>
                                        </p:tgtEl>
                                      </p:cBhvr>
                                    </p:animEffect>
                                  </p:childTnLst>
                                </p:cTn>
                              </p:par>
                            </p:childTnLst>
                          </p:cTn>
                        </p:par>
                        <p:par>
                          <p:cTn id="22" fill="hold">
                            <p:stCondLst>
                              <p:cond delay="2500"/>
                            </p:stCondLst>
                            <p:childTnLst>
                              <p:par>
                                <p:cTn id="23" presetID="53" presetClass="entr" presetSubtype="16" fill="hold" nodeType="afterEffect">
                                  <p:stCondLst>
                                    <p:cond delay="0"/>
                                  </p:stCondLst>
                                  <p:childTnLst>
                                    <p:set>
                                      <p:cBhvr>
                                        <p:cTn id="24" dur="1" fill="hold">
                                          <p:stCondLst>
                                            <p:cond delay="0"/>
                                          </p:stCondLst>
                                        </p:cTn>
                                        <p:tgtEl>
                                          <p:spTgt spid="67"/>
                                        </p:tgtEl>
                                        <p:attrNameLst>
                                          <p:attrName>style.visibility</p:attrName>
                                        </p:attrNameLst>
                                      </p:cBhvr>
                                      <p:to>
                                        <p:strVal val="visible"/>
                                      </p:to>
                                    </p:set>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fltVal val="0"/>
                                          </p:val>
                                        </p:tav>
                                        <p:tav tm="100000">
                                          <p:val>
                                            <p:strVal val="#ppt_h"/>
                                          </p:val>
                                        </p:tav>
                                      </p:tavLst>
                                    </p:anim>
                                    <p:animEffect transition="in" filter="fade">
                                      <p:cBhvr>
                                        <p:cTn id="27" dur="500"/>
                                        <p:tgtEl>
                                          <p:spTgt spid="67"/>
                                        </p:tgtEl>
                                      </p:cBhvr>
                                    </p:animEffect>
                                  </p:childTnLst>
                                </p:cTn>
                              </p:par>
                            </p:childTnLst>
                          </p:cTn>
                        </p:par>
                        <p:par>
                          <p:cTn id="28" fill="hold">
                            <p:stCondLst>
                              <p:cond delay="3000"/>
                            </p:stCondLst>
                            <p:childTnLst>
                              <p:par>
                                <p:cTn id="29" presetID="53" presetClass="entr" presetSubtype="16" fill="hold" nodeType="afterEffect">
                                  <p:stCondLst>
                                    <p:cond delay="0"/>
                                  </p:stCondLst>
                                  <p:childTnLst>
                                    <p:set>
                                      <p:cBhvr>
                                        <p:cTn id="30" dur="1" fill="hold">
                                          <p:stCondLst>
                                            <p:cond delay="0"/>
                                          </p:stCondLst>
                                        </p:cTn>
                                        <p:tgtEl>
                                          <p:spTgt spid="72"/>
                                        </p:tgtEl>
                                        <p:attrNameLst>
                                          <p:attrName>style.visibility</p:attrName>
                                        </p:attrNameLst>
                                      </p:cBhvr>
                                      <p:to>
                                        <p:strVal val="visible"/>
                                      </p:to>
                                    </p:set>
                                    <p:anim calcmode="lin" valueType="num">
                                      <p:cBhvr>
                                        <p:cTn id="31" dur="500" fill="hold"/>
                                        <p:tgtEl>
                                          <p:spTgt spid="72"/>
                                        </p:tgtEl>
                                        <p:attrNameLst>
                                          <p:attrName>ppt_w</p:attrName>
                                        </p:attrNameLst>
                                      </p:cBhvr>
                                      <p:tavLst>
                                        <p:tav tm="0">
                                          <p:val>
                                            <p:fltVal val="0"/>
                                          </p:val>
                                        </p:tav>
                                        <p:tav tm="100000">
                                          <p:val>
                                            <p:strVal val="#ppt_w"/>
                                          </p:val>
                                        </p:tav>
                                      </p:tavLst>
                                    </p:anim>
                                    <p:anim calcmode="lin" valueType="num">
                                      <p:cBhvr>
                                        <p:cTn id="32" dur="500" fill="hold"/>
                                        <p:tgtEl>
                                          <p:spTgt spid="72"/>
                                        </p:tgtEl>
                                        <p:attrNameLst>
                                          <p:attrName>ppt_h</p:attrName>
                                        </p:attrNameLst>
                                      </p:cBhvr>
                                      <p:tavLst>
                                        <p:tav tm="0">
                                          <p:val>
                                            <p:fltVal val="0"/>
                                          </p:val>
                                        </p:tav>
                                        <p:tav tm="100000">
                                          <p:val>
                                            <p:strVal val="#ppt_h"/>
                                          </p:val>
                                        </p:tav>
                                      </p:tavLst>
                                    </p:anim>
                                    <p:animEffect transition="in" filter="fade">
                                      <p:cBhvr>
                                        <p:cTn id="33" dur="500"/>
                                        <p:tgtEl>
                                          <p:spTgt spid="72"/>
                                        </p:tgtEl>
                                      </p:cBhvr>
                                    </p:animEffect>
                                  </p:childTnLst>
                                </p:cTn>
                              </p:par>
                            </p:childTnLst>
                          </p:cTn>
                        </p:par>
                        <p:par>
                          <p:cTn id="34" fill="hold">
                            <p:stCondLst>
                              <p:cond delay="3500"/>
                            </p:stCondLst>
                            <p:childTnLst>
                              <p:par>
                                <p:cTn id="35" presetID="53" presetClass="entr" presetSubtype="16" fill="hold" nodeType="afterEffect">
                                  <p:stCondLst>
                                    <p:cond delay="0"/>
                                  </p:stCondLst>
                                  <p:childTnLst>
                                    <p:set>
                                      <p:cBhvr>
                                        <p:cTn id="36" dur="1" fill="hold">
                                          <p:stCondLst>
                                            <p:cond delay="0"/>
                                          </p:stCondLst>
                                        </p:cTn>
                                        <p:tgtEl>
                                          <p:spTgt spid="78"/>
                                        </p:tgtEl>
                                        <p:attrNameLst>
                                          <p:attrName>style.visibility</p:attrName>
                                        </p:attrNameLst>
                                      </p:cBhvr>
                                      <p:to>
                                        <p:strVal val="visible"/>
                                      </p:to>
                                    </p:set>
                                    <p:anim calcmode="lin" valueType="num">
                                      <p:cBhvr>
                                        <p:cTn id="37" dur="500" fill="hold"/>
                                        <p:tgtEl>
                                          <p:spTgt spid="78"/>
                                        </p:tgtEl>
                                        <p:attrNameLst>
                                          <p:attrName>ppt_w</p:attrName>
                                        </p:attrNameLst>
                                      </p:cBhvr>
                                      <p:tavLst>
                                        <p:tav tm="0">
                                          <p:val>
                                            <p:fltVal val="0"/>
                                          </p:val>
                                        </p:tav>
                                        <p:tav tm="100000">
                                          <p:val>
                                            <p:strVal val="#ppt_w"/>
                                          </p:val>
                                        </p:tav>
                                      </p:tavLst>
                                    </p:anim>
                                    <p:anim calcmode="lin" valueType="num">
                                      <p:cBhvr>
                                        <p:cTn id="38" dur="500" fill="hold"/>
                                        <p:tgtEl>
                                          <p:spTgt spid="78"/>
                                        </p:tgtEl>
                                        <p:attrNameLst>
                                          <p:attrName>ppt_h</p:attrName>
                                        </p:attrNameLst>
                                      </p:cBhvr>
                                      <p:tavLst>
                                        <p:tav tm="0">
                                          <p:val>
                                            <p:fltVal val="0"/>
                                          </p:val>
                                        </p:tav>
                                        <p:tav tm="100000">
                                          <p:val>
                                            <p:strVal val="#ppt_h"/>
                                          </p:val>
                                        </p:tav>
                                      </p:tavLst>
                                    </p:anim>
                                    <p:animEffect transition="in" filter="fade">
                                      <p:cBhvr>
                                        <p:cTn id="39" dur="500"/>
                                        <p:tgtEl>
                                          <p:spTgt spid="78"/>
                                        </p:tgtEl>
                                      </p:cBhvr>
                                    </p:animEffect>
                                  </p:childTnLst>
                                </p:cTn>
                              </p:par>
                            </p:childTnLst>
                          </p:cTn>
                        </p:par>
                        <p:par>
                          <p:cTn id="40" fill="hold">
                            <p:stCondLst>
                              <p:cond delay="4000"/>
                            </p:stCondLst>
                            <p:childTnLst>
                              <p:par>
                                <p:cTn id="41" presetID="53" presetClass="entr" presetSubtype="16" fill="hold" nodeType="afterEffect">
                                  <p:stCondLst>
                                    <p:cond delay="0"/>
                                  </p:stCondLst>
                                  <p:childTnLst>
                                    <p:set>
                                      <p:cBhvr>
                                        <p:cTn id="42" dur="1" fill="hold">
                                          <p:stCondLst>
                                            <p:cond delay="0"/>
                                          </p:stCondLst>
                                        </p:cTn>
                                        <p:tgtEl>
                                          <p:spTgt spid="84"/>
                                        </p:tgtEl>
                                        <p:attrNameLst>
                                          <p:attrName>style.visibility</p:attrName>
                                        </p:attrNameLst>
                                      </p:cBhvr>
                                      <p:to>
                                        <p:strVal val="visible"/>
                                      </p:to>
                                    </p:set>
                                    <p:anim calcmode="lin" valueType="num">
                                      <p:cBhvr>
                                        <p:cTn id="43" dur="500" fill="hold"/>
                                        <p:tgtEl>
                                          <p:spTgt spid="84"/>
                                        </p:tgtEl>
                                        <p:attrNameLst>
                                          <p:attrName>ppt_w</p:attrName>
                                        </p:attrNameLst>
                                      </p:cBhvr>
                                      <p:tavLst>
                                        <p:tav tm="0">
                                          <p:val>
                                            <p:fltVal val="0"/>
                                          </p:val>
                                        </p:tav>
                                        <p:tav tm="100000">
                                          <p:val>
                                            <p:strVal val="#ppt_w"/>
                                          </p:val>
                                        </p:tav>
                                      </p:tavLst>
                                    </p:anim>
                                    <p:anim calcmode="lin" valueType="num">
                                      <p:cBhvr>
                                        <p:cTn id="44" dur="500" fill="hold"/>
                                        <p:tgtEl>
                                          <p:spTgt spid="84"/>
                                        </p:tgtEl>
                                        <p:attrNameLst>
                                          <p:attrName>ppt_h</p:attrName>
                                        </p:attrNameLst>
                                      </p:cBhvr>
                                      <p:tavLst>
                                        <p:tav tm="0">
                                          <p:val>
                                            <p:fltVal val="0"/>
                                          </p:val>
                                        </p:tav>
                                        <p:tav tm="100000">
                                          <p:val>
                                            <p:strVal val="#ppt_h"/>
                                          </p:val>
                                        </p:tav>
                                      </p:tavLst>
                                    </p:anim>
                                    <p:animEffect transition="in" filter="fade">
                                      <p:cBhvr>
                                        <p:cTn id="45" dur="500"/>
                                        <p:tgtEl>
                                          <p:spTgt spid="84"/>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92"/>
                                        </p:tgtEl>
                                        <p:attrNameLst>
                                          <p:attrName>style.visibility</p:attrName>
                                        </p:attrNameLst>
                                      </p:cBhvr>
                                      <p:to>
                                        <p:strVal val="visible"/>
                                      </p:to>
                                    </p:set>
                                    <p:animEffect transition="in" filter="fade">
                                      <p:cBhvr>
                                        <p:cTn id="49"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91" grpId="0"/>
      <p:bldP spid="9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p:cNvSpPr/>
          <p:nvPr/>
        </p:nvSpPr>
        <p:spPr>
          <a:xfrm>
            <a:off x="0" y="-1"/>
            <a:ext cx="9146438"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p:cNvSpPr/>
          <p:nvPr/>
        </p:nvSpPr>
        <p:spPr>
          <a:xfrm>
            <a:off x="0" y="-1"/>
            <a:ext cx="9144000" cy="6858001"/>
          </a:xfrm>
          <a:prstGeom prst="rect">
            <a:avLst/>
          </a:prstGeom>
          <a:solidFill>
            <a:schemeClr val="tx2">
              <a:lumMod val="50000"/>
              <a:alpha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21</a:t>
              </a:r>
              <a:endParaRPr lang="en-US" sz="900" b="1" dirty="0">
                <a:solidFill>
                  <a:schemeClr val="bg1"/>
                </a:solidFill>
              </a:endParaRPr>
            </a:p>
          </p:txBody>
        </p:sp>
      </p:grpSp>
      <p:sp>
        <p:nvSpPr>
          <p:cNvPr id="20" name="Title 1"/>
          <p:cNvSpPr>
            <a:spLocks noGrp="1"/>
          </p:cNvSpPr>
          <p:nvPr>
            <p:ph type="title"/>
          </p:nvPr>
        </p:nvSpPr>
        <p:spPr>
          <a:xfrm>
            <a:off x="2975164" y="1210844"/>
            <a:ext cx="5483037" cy="393104"/>
          </a:xfrm>
        </p:spPr>
        <p:txBody>
          <a:bodyPr wrap="square">
            <a:spAutoFit/>
          </a:bodyPr>
          <a:lstStyle/>
          <a:p>
            <a:pPr algn="l"/>
            <a:r>
              <a:rPr lang="en-US" dirty="0" smtClean="0">
                <a:solidFill>
                  <a:schemeClr val="bg1"/>
                </a:solidFill>
              </a:rPr>
              <a:t>Mobile Project</a:t>
            </a:r>
            <a:endParaRPr lang="en-US" dirty="0">
              <a:solidFill>
                <a:schemeClr val="bg1"/>
              </a:solidFill>
            </a:endParaRPr>
          </a:p>
        </p:txBody>
      </p:sp>
      <p:sp>
        <p:nvSpPr>
          <p:cNvPr id="21" name="Content Placeholder 2"/>
          <p:cNvSpPr>
            <a:spLocks noGrp="1"/>
          </p:cNvSpPr>
          <p:nvPr>
            <p:ph idx="1"/>
          </p:nvPr>
        </p:nvSpPr>
        <p:spPr>
          <a:xfrm>
            <a:off x="2975164" y="1664650"/>
            <a:ext cx="5483037" cy="173427"/>
          </a:xfrm>
        </p:spPr>
        <p:txBody>
          <a:bodyPr wrap="square">
            <a:spAutoFit/>
          </a:bodyPr>
          <a:lstStyle/>
          <a:p>
            <a:pPr marL="0" indent="0">
              <a:buNone/>
            </a:pPr>
            <a:r>
              <a:rPr lang="en-US" sz="900" dirty="0" smtClean="0">
                <a:solidFill>
                  <a:schemeClr val="accent2"/>
                </a:solidFill>
              </a:rPr>
              <a:t>Alternative Featured Project</a:t>
            </a:r>
            <a:endParaRPr lang="en-US" sz="900" dirty="0">
              <a:solidFill>
                <a:schemeClr val="accent2"/>
              </a:solidFill>
            </a:endParaRPr>
          </a:p>
        </p:txBody>
      </p:sp>
      <p:grpSp>
        <p:nvGrpSpPr>
          <p:cNvPr id="27" name="Group 26"/>
          <p:cNvGrpSpPr/>
          <p:nvPr/>
        </p:nvGrpSpPr>
        <p:grpSpPr>
          <a:xfrm>
            <a:off x="677331" y="1268693"/>
            <a:ext cx="2065869" cy="4293907"/>
            <a:chOff x="819150" y="514350"/>
            <a:chExt cx="1717675" cy="3563938"/>
          </a:xfrm>
        </p:grpSpPr>
        <p:sp>
          <p:nvSpPr>
            <p:cNvPr id="2" name="Rectangle 1"/>
            <p:cNvSpPr/>
            <p:nvPr/>
          </p:nvSpPr>
          <p:spPr>
            <a:xfrm>
              <a:off x="921715" y="1008125"/>
              <a:ext cx="1524001" cy="2590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5"/>
            <p:cNvGrpSpPr>
              <a:grpSpLocks noChangeAspect="1"/>
            </p:cNvGrpSpPr>
            <p:nvPr/>
          </p:nvGrpSpPr>
          <p:grpSpPr bwMode="auto">
            <a:xfrm>
              <a:off x="819150" y="514350"/>
              <a:ext cx="1717675" cy="3563938"/>
              <a:chOff x="516" y="324"/>
              <a:chExt cx="1082" cy="2245"/>
            </a:xfrm>
            <a:effectLst>
              <a:reflection blurRad="6350" stA="14000" endPos="11000" dist="50800" dir="5400000" sy="-100000" algn="bl" rotWithShape="0"/>
            </a:effectLst>
          </p:grpSpPr>
          <p:sp>
            <p:nvSpPr>
              <p:cNvPr id="6" name="Freeform 6"/>
              <p:cNvSpPr>
                <a:spLocks noEditPoints="1"/>
              </p:cNvSpPr>
              <p:nvPr/>
            </p:nvSpPr>
            <p:spPr bwMode="auto">
              <a:xfrm>
                <a:off x="528" y="335"/>
                <a:ext cx="1070" cy="2234"/>
              </a:xfrm>
              <a:custGeom>
                <a:avLst/>
                <a:gdLst>
                  <a:gd name="T0" fmla="*/ 2532 w 2992"/>
                  <a:gd name="T1" fmla="*/ 0 h 6248"/>
                  <a:gd name="T2" fmla="*/ 460 w 2992"/>
                  <a:gd name="T3" fmla="*/ 0 h 6248"/>
                  <a:gd name="T4" fmla="*/ 0 w 2992"/>
                  <a:gd name="T5" fmla="*/ 460 h 6248"/>
                  <a:gd name="T6" fmla="*/ 0 w 2992"/>
                  <a:gd name="T7" fmla="*/ 5788 h 6248"/>
                  <a:gd name="T8" fmla="*/ 460 w 2992"/>
                  <a:gd name="T9" fmla="*/ 6248 h 6248"/>
                  <a:gd name="T10" fmla="*/ 2532 w 2992"/>
                  <a:gd name="T11" fmla="*/ 6248 h 6248"/>
                  <a:gd name="T12" fmla="*/ 2992 w 2992"/>
                  <a:gd name="T13" fmla="*/ 5788 h 6248"/>
                  <a:gd name="T14" fmla="*/ 2992 w 2992"/>
                  <a:gd name="T15" fmla="*/ 460 h 6248"/>
                  <a:gd name="T16" fmla="*/ 2532 w 2992"/>
                  <a:gd name="T17" fmla="*/ 0 h 6248"/>
                  <a:gd name="T18" fmla="*/ 2776 w 2992"/>
                  <a:gd name="T19" fmla="*/ 5396 h 6248"/>
                  <a:gd name="T20" fmla="*/ 216 w 2992"/>
                  <a:gd name="T21" fmla="*/ 5396 h 6248"/>
                  <a:gd name="T22" fmla="*/ 216 w 2992"/>
                  <a:gd name="T23" fmla="*/ 852 h 6248"/>
                  <a:gd name="T24" fmla="*/ 2776 w 2992"/>
                  <a:gd name="T25" fmla="*/ 852 h 6248"/>
                  <a:gd name="T26" fmla="*/ 2776 w 2992"/>
                  <a:gd name="T27" fmla="*/ 5396 h 6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92" h="6248">
                    <a:moveTo>
                      <a:pt x="2532" y="0"/>
                    </a:moveTo>
                    <a:cubicBezTo>
                      <a:pt x="460" y="0"/>
                      <a:pt x="460" y="0"/>
                      <a:pt x="460" y="0"/>
                    </a:cubicBezTo>
                    <a:cubicBezTo>
                      <a:pt x="207" y="0"/>
                      <a:pt x="0" y="207"/>
                      <a:pt x="0" y="460"/>
                    </a:cubicBezTo>
                    <a:cubicBezTo>
                      <a:pt x="0" y="5788"/>
                      <a:pt x="0" y="5788"/>
                      <a:pt x="0" y="5788"/>
                    </a:cubicBezTo>
                    <a:cubicBezTo>
                      <a:pt x="0" y="6041"/>
                      <a:pt x="207" y="6248"/>
                      <a:pt x="460" y="6248"/>
                    </a:cubicBezTo>
                    <a:cubicBezTo>
                      <a:pt x="2532" y="6248"/>
                      <a:pt x="2532" y="6248"/>
                      <a:pt x="2532" y="6248"/>
                    </a:cubicBezTo>
                    <a:cubicBezTo>
                      <a:pt x="2785" y="6248"/>
                      <a:pt x="2992" y="6041"/>
                      <a:pt x="2992" y="5788"/>
                    </a:cubicBezTo>
                    <a:cubicBezTo>
                      <a:pt x="2992" y="460"/>
                      <a:pt x="2992" y="460"/>
                      <a:pt x="2992" y="460"/>
                    </a:cubicBezTo>
                    <a:cubicBezTo>
                      <a:pt x="2992" y="207"/>
                      <a:pt x="2785" y="0"/>
                      <a:pt x="2532" y="0"/>
                    </a:cubicBezTo>
                    <a:close/>
                    <a:moveTo>
                      <a:pt x="2776" y="5396"/>
                    </a:moveTo>
                    <a:cubicBezTo>
                      <a:pt x="216" y="5396"/>
                      <a:pt x="216" y="5396"/>
                      <a:pt x="216" y="5396"/>
                    </a:cubicBezTo>
                    <a:cubicBezTo>
                      <a:pt x="216" y="852"/>
                      <a:pt x="216" y="852"/>
                      <a:pt x="216" y="852"/>
                    </a:cubicBezTo>
                    <a:cubicBezTo>
                      <a:pt x="2776" y="852"/>
                      <a:pt x="2776" y="852"/>
                      <a:pt x="2776" y="852"/>
                    </a:cubicBezTo>
                    <a:lnTo>
                      <a:pt x="2776" y="5396"/>
                    </a:ln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noEditPoints="1"/>
              </p:cNvSpPr>
              <p:nvPr/>
            </p:nvSpPr>
            <p:spPr bwMode="auto">
              <a:xfrm>
                <a:off x="966" y="2308"/>
                <a:ext cx="193" cy="193"/>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36 h 540"/>
                  <a:gd name="T12" fmla="*/ 36 w 540"/>
                  <a:gd name="T13" fmla="*/ 270 h 540"/>
                  <a:gd name="T14" fmla="*/ 270 w 540"/>
                  <a:gd name="T15" fmla="*/ 504 h 540"/>
                  <a:gd name="T16" fmla="*/ 504 w 540"/>
                  <a:gd name="T17" fmla="*/ 270 h 540"/>
                  <a:gd name="T18" fmla="*/ 270 w 540"/>
                  <a:gd name="T19" fmla="*/ 36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36"/>
                    </a:moveTo>
                    <a:cubicBezTo>
                      <a:pt x="141" y="36"/>
                      <a:pt x="36" y="141"/>
                      <a:pt x="36" y="270"/>
                    </a:cubicBezTo>
                    <a:cubicBezTo>
                      <a:pt x="36" y="399"/>
                      <a:pt x="141" y="504"/>
                      <a:pt x="270" y="504"/>
                    </a:cubicBezTo>
                    <a:cubicBezTo>
                      <a:pt x="399" y="504"/>
                      <a:pt x="504" y="399"/>
                      <a:pt x="504" y="270"/>
                    </a:cubicBezTo>
                    <a:cubicBezTo>
                      <a:pt x="504" y="141"/>
                      <a:pt x="399" y="36"/>
                      <a:pt x="270" y="36"/>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Oval 8"/>
              <p:cNvSpPr>
                <a:spLocks noChangeArrowheads="1"/>
              </p:cNvSpPr>
              <p:nvPr/>
            </p:nvSpPr>
            <p:spPr bwMode="auto">
              <a:xfrm>
                <a:off x="1043" y="418"/>
                <a:ext cx="40" cy="40"/>
              </a:xfrm>
              <a:prstGeom prst="ellipse">
                <a:avLst/>
              </a:pr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9"/>
              <p:cNvSpPr>
                <a:spLocks/>
              </p:cNvSpPr>
              <p:nvPr/>
            </p:nvSpPr>
            <p:spPr bwMode="auto">
              <a:xfrm>
                <a:off x="961" y="511"/>
                <a:ext cx="203" cy="26"/>
              </a:xfrm>
              <a:custGeom>
                <a:avLst/>
                <a:gdLst>
                  <a:gd name="T0" fmla="*/ 532 w 568"/>
                  <a:gd name="T1" fmla="*/ 72 h 72"/>
                  <a:gd name="T2" fmla="*/ 36 w 568"/>
                  <a:gd name="T3" fmla="*/ 72 h 72"/>
                  <a:gd name="T4" fmla="*/ 0 w 568"/>
                  <a:gd name="T5" fmla="*/ 36 h 72"/>
                  <a:gd name="T6" fmla="*/ 36 w 568"/>
                  <a:gd name="T7" fmla="*/ 0 h 72"/>
                  <a:gd name="T8" fmla="*/ 532 w 568"/>
                  <a:gd name="T9" fmla="*/ 0 h 72"/>
                  <a:gd name="T10" fmla="*/ 568 w 568"/>
                  <a:gd name="T11" fmla="*/ 36 h 72"/>
                  <a:gd name="T12" fmla="*/ 532 w 568"/>
                  <a:gd name="T13" fmla="*/ 72 h 72"/>
                </a:gdLst>
                <a:ahLst/>
                <a:cxnLst>
                  <a:cxn ang="0">
                    <a:pos x="T0" y="T1"/>
                  </a:cxn>
                  <a:cxn ang="0">
                    <a:pos x="T2" y="T3"/>
                  </a:cxn>
                  <a:cxn ang="0">
                    <a:pos x="T4" y="T5"/>
                  </a:cxn>
                  <a:cxn ang="0">
                    <a:pos x="T6" y="T7"/>
                  </a:cxn>
                  <a:cxn ang="0">
                    <a:pos x="T8" y="T9"/>
                  </a:cxn>
                  <a:cxn ang="0">
                    <a:pos x="T10" y="T11"/>
                  </a:cxn>
                  <a:cxn ang="0">
                    <a:pos x="T12" y="T13"/>
                  </a:cxn>
                </a:cxnLst>
                <a:rect l="0" t="0" r="r" b="b"/>
                <a:pathLst>
                  <a:path w="568" h="72">
                    <a:moveTo>
                      <a:pt x="532" y="72"/>
                    </a:moveTo>
                    <a:cubicBezTo>
                      <a:pt x="36" y="72"/>
                      <a:pt x="36" y="72"/>
                      <a:pt x="36" y="72"/>
                    </a:cubicBezTo>
                    <a:cubicBezTo>
                      <a:pt x="16" y="72"/>
                      <a:pt x="0" y="56"/>
                      <a:pt x="0" y="36"/>
                    </a:cubicBezTo>
                    <a:cubicBezTo>
                      <a:pt x="0" y="16"/>
                      <a:pt x="16" y="0"/>
                      <a:pt x="36" y="0"/>
                    </a:cubicBezTo>
                    <a:cubicBezTo>
                      <a:pt x="532" y="0"/>
                      <a:pt x="532" y="0"/>
                      <a:pt x="532" y="0"/>
                    </a:cubicBezTo>
                    <a:cubicBezTo>
                      <a:pt x="552" y="0"/>
                      <a:pt x="568" y="16"/>
                      <a:pt x="568" y="36"/>
                    </a:cubicBezTo>
                    <a:cubicBezTo>
                      <a:pt x="568" y="56"/>
                      <a:pt x="552" y="72"/>
                      <a:pt x="532" y="72"/>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Rectangle 10"/>
              <p:cNvSpPr>
                <a:spLocks noChangeArrowheads="1"/>
              </p:cNvSpPr>
              <p:nvPr/>
            </p:nvSpPr>
            <p:spPr bwMode="auto">
              <a:xfrm>
                <a:off x="1246" y="324"/>
                <a:ext cx="175" cy="11"/>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Rectangle 11"/>
              <p:cNvSpPr>
                <a:spLocks noChangeArrowheads="1"/>
              </p:cNvSpPr>
              <p:nvPr/>
            </p:nvSpPr>
            <p:spPr bwMode="auto">
              <a:xfrm>
                <a:off x="516" y="845"/>
                <a:ext cx="12" cy="78"/>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Rectangle 12"/>
              <p:cNvSpPr>
                <a:spLocks noChangeArrowheads="1"/>
              </p:cNvSpPr>
              <p:nvPr/>
            </p:nvSpPr>
            <p:spPr bwMode="auto">
              <a:xfrm>
                <a:off x="516" y="634"/>
                <a:ext cx="12" cy="10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Rectangle 13"/>
              <p:cNvSpPr>
                <a:spLocks noChangeArrowheads="1"/>
              </p:cNvSpPr>
              <p:nvPr/>
            </p:nvSpPr>
            <p:spPr bwMode="auto">
              <a:xfrm>
                <a:off x="516" y="1023"/>
                <a:ext cx="12" cy="7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7" name="Group 66"/>
          <p:cNvGrpSpPr/>
          <p:nvPr/>
        </p:nvGrpSpPr>
        <p:grpSpPr>
          <a:xfrm>
            <a:off x="3111552" y="3558799"/>
            <a:ext cx="1023872" cy="857183"/>
            <a:chOff x="3171954" y="3363389"/>
            <a:chExt cx="1362774" cy="1138913"/>
          </a:xfrm>
        </p:grpSpPr>
        <p:grpSp>
          <p:nvGrpSpPr>
            <p:cNvPr id="68" name="Group 67"/>
            <p:cNvGrpSpPr/>
            <p:nvPr/>
          </p:nvGrpSpPr>
          <p:grpSpPr>
            <a:xfrm>
              <a:off x="3559771" y="3363389"/>
              <a:ext cx="587140" cy="587140"/>
              <a:chOff x="3707904" y="1338582"/>
              <a:chExt cx="587140" cy="587140"/>
            </a:xfrm>
            <a:solidFill>
              <a:schemeClr val="accent2"/>
            </a:solidFill>
          </p:grpSpPr>
          <p:sp>
            <p:nvSpPr>
              <p:cNvPr id="70" name="Freeform 69"/>
              <p:cNvSpPr>
                <a:spLocks noEditPoints="1"/>
              </p:cNvSpPr>
              <p:nvPr/>
            </p:nvSpPr>
            <p:spPr bwMode="auto">
              <a:xfrm>
                <a:off x="3869342" y="1489799"/>
                <a:ext cx="232459" cy="261709"/>
              </a:xfrm>
              <a:custGeom>
                <a:avLst/>
                <a:gdLst>
                  <a:gd name="T0" fmla="*/ 300 w 320"/>
                  <a:gd name="T1" fmla="*/ 0 h 360"/>
                  <a:gd name="T2" fmla="*/ 256 w 320"/>
                  <a:gd name="T3" fmla="*/ 0 h 360"/>
                  <a:gd name="T4" fmla="*/ 240 w 320"/>
                  <a:gd name="T5" fmla="*/ 20 h 360"/>
                  <a:gd name="T6" fmla="*/ 240 w 320"/>
                  <a:gd name="T7" fmla="*/ 360 h 360"/>
                  <a:gd name="T8" fmla="*/ 320 w 320"/>
                  <a:gd name="T9" fmla="*/ 360 h 360"/>
                  <a:gd name="T10" fmla="*/ 320 w 320"/>
                  <a:gd name="T11" fmla="*/ 20 h 360"/>
                  <a:gd name="T12" fmla="*/ 300 w 320"/>
                  <a:gd name="T13" fmla="*/ 0 h 360"/>
                  <a:gd name="T14" fmla="*/ 180 w 320"/>
                  <a:gd name="T15" fmla="*/ 120 h 360"/>
                  <a:gd name="T16" fmla="*/ 136 w 320"/>
                  <a:gd name="T17" fmla="*/ 120 h 360"/>
                  <a:gd name="T18" fmla="*/ 120 w 320"/>
                  <a:gd name="T19" fmla="*/ 140 h 360"/>
                  <a:gd name="T20" fmla="*/ 120 w 320"/>
                  <a:gd name="T21" fmla="*/ 360 h 360"/>
                  <a:gd name="T22" fmla="*/ 200 w 320"/>
                  <a:gd name="T23" fmla="*/ 360 h 360"/>
                  <a:gd name="T24" fmla="*/ 200 w 320"/>
                  <a:gd name="T25" fmla="*/ 140 h 360"/>
                  <a:gd name="T26" fmla="*/ 180 w 320"/>
                  <a:gd name="T27" fmla="*/ 120 h 360"/>
                  <a:gd name="T28" fmla="*/ 60 w 320"/>
                  <a:gd name="T29" fmla="*/ 240 h 360"/>
                  <a:gd name="T30" fmla="*/ 16 w 320"/>
                  <a:gd name="T31" fmla="*/ 240 h 360"/>
                  <a:gd name="T32" fmla="*/ 0 w 320"/>
                  <a:gd name="T33" fmla="*/ 260 h 360"/>
                  <a:gd name="T34" fmla="*/ 0 w 320"/>
                  <a:gd name="T35" fmla="*/ 360 h 360"/>
                  <a:gd name="T36" fmla="*/ 80 w 320"/>
                  <a:gd name="T37" fmla="*/ 360 h 360"/>
                  <a:gd name="T38" fmla="*/ 80 w 320"/>
                  <a:gd name="T39" fmla="*/ 260 h 360"/>
                  <a:gd name="T40" fmla="*/ 60 w 320"/>
                  <a:gd name="T41"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0" h="360">
                    <a:moveTo>
                      <a:pt x="300" y="0"/>
                    </a:moveTo>
                    <a:cubicBezTo>
                      <a:pt x="256" y="0"/>
                      <a:pt x="256" y="0"/>
                      <a:pt x="256" y="0"/>
                    </a:cubicBezTo>
                    <a:cubicBezTo>
                      <a:pt x="245" y="0"/>
                      <a:pt x="240" y="9"/>
                      <a:pt x="240" y="20"/>
                    </a:cubicBezTo>
                    <a:cubicBezTo>
                      <a:pt x="240" y="360"/>
                      <a:pt x="240" y="360"/>
                      <a:pt x="240" y="360"/>
                    </a:cubicBezTo>
                    <a:cubicBezTo>
                      <a:pt x="320" y="360"/>
                      <a:pt x="320" y="360"/>
                      <a:pt x="320" y="360"/>
                    </a:cubicBezTo>
                    <a:cubicBezTo>
                      <a:pt x="320" y="20"/>
                      <a:pt x="320" y="20"/>
                      <a:pt x="320" y="20"/>
                    </a:cubicBezTo>
                    <a:cubicBezTo>
                      <a:pt x="320" y="9"/>
                      <a:pt x="311" y="0"/>
                      <a:pt x="300" y="0"/>
                    </a:cubicBezTo>
                    <a:close/>
                    <a:moveTo>
                      <a:pt x="180" y="120"/>
                    </a:moveTo>
                    <a:cubicBezTo>
                      <a:pt x="136" y="120"/>
                      <a:pt x="136" y="120"/>
                      <a:pt x="136" y="120"/>
                    </a:cubicBezTo>
                    <a:cubicBezTo>
                      <a:pt x="125" y="120"/>
                      <a:pt x="120" y="129"/>
                      <a:pt x="120" y="140"/>
                    </a:cubicBezTo>
                    <a:cubicBezTo>
                      <a:pt x="120" y="360"/>
                      <a:pt x="120" y="360"/>
                      <a:pt x="120" y="360"/>
                    </a:cubicBezTo>
                    <a:cubicBezTo>
                      <a:pt x="200" y="360"/>
                      <a:pt x="200" y="360"/>
                      <a:pt x="200" y="360"/>
                    </a:cubicBezTo>
                    <a:cubicBezTo>
                      <a:pt x="200" y="140"/>
                      <a:pt x="200" y="140"/>
                      <a:pt x="200" y="140"/>
                    </a:cubicBezTo>
                    <a:cubicBezTo>
                      <a:pt x="200" y="129"/>
                      <a:pt x="191" y="120"/>
                      <a:pt x="180" y="120"/>
                    </a:cubicBezTo>
                    <a:close/>
                    <a:moveTo>
                      <a:pt x="60" y="240"/>
                    </a:moveTo>
                    <a:cubicBezTo>
                      <a:pt x="16" y="240"/>
                      <a:pt x="16" y="240"/>
                      <a:pt x="16" y="240"/>
                    </a:cubicBezTo>
                    <a:cubicBezTo>
                      <a:pt x="5" y="240"/>
                      <a:pt x="0" y="249"/>
                      <a:pt x="0" y="260"/>
                    </a:cubicBezTo>
                    <a:cubicBezTo>
                      <a:pt x="0" y="360"/>
                      <a:pt x="0" y="360"/>
                      <a:pt x="0" y="360"/>
                    </a:cubicBezTo>
                    <a:cubicBezTo>
                      <a:pt x="80" y="360"/>
                      <a:pt x="80" y="360"/>
                      <a:pt x="80" y="360"/>
                    </a:cubicBezTo>
                    <a:cubicBezTo>
                      <a:pt x="80" y="260"/>
                      <a:pt x="80" y="260"/>
                      <a:pt x="80" y="260"/>
                    </a:cubicBezTo>
                    <a:cubicBezTo>
                      <a:pt x="80" y="249"/>
                      <a:pt x="71" y="240"/>
                      <a:pt x="60" y="2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71" name="Freeform 23"/>
              <p:cNvSpPr>
                <a:spLocks noEditPoints="1"/>
              </p:cNvSpPr>
              <p:nvPr/>
            </p:nvSpPr>
            <p:spPr bwMode="auto">
              <a:xfrm>
                <a:off x="3707904" y="1338582"/>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sp>
          <p:nvSpPr>
            <p:cNvPr id="69" name="Content Placeholder 2"/>
            <p:cNvSpPr txBox="1">
              <a:spLocks/>
            </p:cNvSpPr>
            <p:nvPr/>
          </p:nvSpPr>
          <p:spPr>
            <a:xfrm>
              <a:off x="3171954" y="3951275"/>
              <a:ext cx="1362774"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bg1"/>
                  </a:solidFill>
                </a:rPr>
                <a:t>Analytics</a:t>
              </a:r>
            </a:p>
          </p:txBody>
        </p:sp>
      </p:grpSp>
      <p:grpSp>
        <p:nvGrpSpPr>
          <p:cNvPr id="72" name="Group 71"/>
          <p:cNvGrpSpPr/>
          <p:nvPr/>
        </p:nvGrpSpPr>
        <p:grpSpPr>
          <a:xfrm>
            <a:off x="4418556" y="3568508"/>
            <a:ext cx="1023872" cy="850175"/>
            <a:chOff x="4616231" y="3372697"/>
            <a:chExt cx="1362774" cy="1129605"/>
          </a:xfrm>
        </p:grpSpPr>
        <p:grpSp>
          <p:nvGrpSpPr>
            <p:cNvPr id="73" name="Group 72"/>
            <p:cNvGrpSpPr/>
            <p:nvPr/>
          </p:nvGrpSpPr>
          <p:grpSpPr>
            <a:xfrm>
              <a:off x="5004048" y="3372697"/>
              <a:ext cx="587140" cy="587140"/>
              <a:chOff x="5607375" y="3562825"/>
              <a:chExt cx="587140" cy="587140"/>
            </a:xfrm>
          </p:grpSpPr>
          <p:sp>
            <p:nvSpPr>
              <p:cNvPr id="75"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77" name="Freeform 23"/>
              <p:cNvSpPr>
                <a:spLocks noEditPoints="1"/>
              </p:cNvSpPr>
              <p:nvPr/>
            </p:nvSpPr>
            <p:spPr bwMode="auto">
              <a:xfrm>
                <a:off x="5607375"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sp>
          <p:nvSpPr>
            <p:cNvPr id="74" name="Content Placeholder 2"/>
            <p:cNvSpPr txBox="1">
              <a:spLocks/>
            </p:cNvSpPr>
            <p:nvPr/>
          </p:nvSpPr>
          <p:spPr>
            <a:xfrm>
              <a:off x="4616231" y="3951275"/>
              <a:ext cx="1362774"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bg1"/>
                  </a:solidFill>
                </a:rPr>
                <a:t>Support</a:t>
              </a:r>
            </a:p>
          </p:txBody>
        </p:sp>
      </p:grpSp>
      <p:grpSp>
        <p:nvGrpSpPr>
          <p:cNvPr id="78" name="Group 77"/>
          <p:cNvGrpSpPr/>
          <p:nvPr/>
        </p:nvGrpSpPr>
        <p:grpSpPr>
          <a:xfrm>
            <a:off x="5725560" y="3568508"/>
            <a:ext cx="1023872" cy="850175"/>
            <a:chOff x="6045315" y="3372697"/>
            <a:chExt cx="1362774" cy="1129605"/>
          </a:xfrm>
        </p:grpSpPr>
        <p:grpSp>
          <p:nvGrpSpPr>
            <p:cNvPr id="79" name="Group 78"/>
            <p:cNvGrpSpPr/>
            <p:nvPr/>
          </p:nvGrpSpPr>
          <p:grpSpPr>
            <a:xfrm>
              <a:off x="6433132" y="3372697"/>
              <a:ext cx="587140" cy="587140"/>
              <a:chOff x="6665323" y="3562825"/>
              <a:chExt cx="587140" cy="587140"/>
            </a:xfrm>
          </p:grpSpPr>
          <p:sp>
            <p:nvSpPr>
              <p:cNvPr id="82"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83"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sp>
          <p:nvSpPr>
            <p:cNvPr id="80" name="Content Placeholder 2"/>
            <p:cNvSpPr txBox="1">
              <a:spLocks/>
            </p:cNvSpPr>
            <p:nvPr/>
          </p:nvSpPr>
          <p:spPr>
            <a:xfrm>
              <a:off x="6045315" y="3951275"/>
              <a:ext cx="1362774"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bg1"/>
                  </a:solidFill>
                </a:rPr>
                <a:t>Locations</a:t>
              </a:r>
            </a:p>
          </p:txBody>
        </p:sp>
      </p:grpSp>
      <p:grpSp>
        <p:nvGrpSpPr>
          <p:cNvPr id="84" name="Group 83"/>
          <p:cNvGrpSpPr/>
          <p:nvPr/>
        </p:nvGrpSpPr>
        <p:grpSpPr>
          <a:xfrm>
            <a:off x="7023679" y="3571795"/>
            <a:ext cx="1126259" cy="847805"/>
            <a:chOff x="7356404" y="3375849"/>
            <a:chExt cx="1499052" cy="1126453"/>
          </a:xfrm>
        </p:grpSpPr>
        <p:grpSp>
          <p:nvGrpSpPr>
            <p:cNvPr id="85" name="Group 84"/>
            <p:cNvGrpSpPr/>
            <p:nvPr/>
          </p:nvGrpSpPr>
          <p:grpSpPr>
            <a:xfrm>
              <a:off x="7812360" y="3375849"/>
              <a:ext cx="587140" cy="587140"/>
              <a:chOff x="7740352" y="3562825"/>
              <a:chExt cx="587140" cy="587140"/>
            </a:xfrm>
          </p:grpSpPr>
          <p:sp>
            <p:nvSpPr>
              <p:cNvPr id="88" name="Freeform 23"/>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89"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sp>
          <p:nvSpPr>
            <p:cNvPr id="87" name="Content Placeholder 2"/>
            <p:cNvSpPr txBox="1">
              <a:spLocks/>
            </p:cNvSpPr>
            <p:nvPr/>
          </p:nvSpPr>
          <p:spPr>
            <a:xfrm>
              <a:off x="7356404" y="3951274"/>
              <a:ext cx="1499052" cy="55102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b="1" dirty="0" smtClean="0">
                  <a:solidFill>
                    <a:schemeClr val="bg1"/>
                  </a:solidFill>
                </a:rPr>
                <a:t>Customizable</a:t>
              </a:r>
            </a:p>
          </p:txBody>
        </p:sp>
      </p:grpSp>
      <p:sp>
        <p:nvSpPr>
          <p:cNvPr id="91" name="Content Placeholder 2"/>
          <p:cNvSpPr txBox="1">
            <a:spLocks/>
          </p:cNvSpPr>
          <p:nvPr/>
        </p:nvSpPr>
        <p:spPr>
          <a:xfrm>
            <a:off x="2981594" y="2127982"/>
            <a:ext cx="5326494" cy="81867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solidFill>
                  <a:schemeClr val="bg1"/>
                </a:solidFill>
              </a:rPr>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a:t>
            </a:r>
          </a:p>
        </p:txBody>
      </p:sp>
      <p:sp>
        <p:nvSpPr>
          <p:cNvPr id="92" name="Content Placeholder 2"/>
          <p:cNvSpPr txBox="1">
            <a:spLocks/>
          </p:cNvSpPr>
          <p:nvPr/>
        </p:nvSpPr>
        <p:spPr>
          <a:xfrm>
            <a:off x="2971800" y="4525645"/>
            <a:ext cx="5564887" cy="90156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solidFill>
                  <a:schemeClr val="bg1"/>
                </a:solidFill>
              </a:rPr>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solidFill>
                  <a:schemeClr val="bg1"/>
                </a:solidFill>
              </a:rPr>
              <a:t>.</a:t>
            </a:r>
            <a:endParaRPr lang="en-US" sz="1050" dirty="0">
              <a:solidFill>
                <a:schemeClr val="bg1"/>
              </a:solidFill>
            </a:endParaRPr>
          </a:p>
        </p:txBody>
      </p:sp>
    </p:spTree>
    <p:extLst>
      <p:ext uri="{BB962C8B-B14F-4D97-AF65-F5344CB8AC3E}">
        <p14:creationId xmlns:p14="http://schemas.microsoft.com/office/powerpoint/2010/main" val="2486008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1000"/>
                                        <p:tgtEl>
                                          <p:spTgt spid="27"/>
                                        </p:tgtEl>
                                      </p:cBhvr>
                                    </p:animEffect>
                                    <p:anim calcmode="lin" valueType="num">
                                      <p:cBhvr>
                                        <p:cTn id="8" dur="1000" fill="hold"/>
                                        <p:tgtEl>
                                          <p:spTgt spid="27"/>
                                        </p:tgtEl>
                                        <p:attrNameLst>
                                          <p:attrName>ppt_x</p:attrName>
                                        </p:attrNameLst>
                                      </p:cBhvr>
                                      <p:tavLst>
                                        <p:tav tm="0">
                                          <p:val>
                                            <p:strVal val="#ppt_x"/>
                                          </p:val>
                                        </p:tav>
                                        <p:tav tm="100000">
                                          <p:val>
                                            <p:strVal val="#ppt_x"/>
                                          </p:val>
                                        </p:tav>
                                      </p:tavLst>
                                    </p:anim>
                                    <p:anim calcmode="lin" valueType="num">
                                      <p:cBhvr>
                                        <p:cTn id="9" dur="1000" fill="hold"/>
                                        <p:tgtEl>
                                          <p:spTgt spid="2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grpId="0" nodeType="after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barn(inVertical)">
                                      <p:cBhvr>
                                        <p:cTn id="13" dur="1000"/>
                                        <p:tgtEl>
                                          <p:spTgt spid="20"/>
                                        </p:tgtEl>
                                      </p:cBhvr>
                                    </p:animEffect>
                                  </p:childTnLst>
                                </p:cTn>
                              </p:par>
                            </p:childTnLst>
                          </p:cTn>
                        </p:par>
                        <p:par>
                          <p:cTn id="14" fill="hold">
                            <p:stCondLst>
                              <p:cond delay="2000"/>
                            </p:stCondLst>
                            <p:childTnLst>
                              <p:par>
                                <p:cTn id="15" presetID="10" presetClass="entr" presetSubtype="0" fill="hold" grpId="0" nodeType="afterEffect">
                                  <p:stCondLst>
                                    <p:cond delay="0"/>
                                  </p:stCondLst>
                                  <p:childTnLst>
                                    <p:set>
                                      <p:cBhvr>
                                        <p:cTn id="16" dur="1" fill="hold">
                                          <p:stCondLst>
                                            <p:cond delay="0"/>
                                          </p:stCondLst>
                                        </p:cTn>
                                        <p:tgtEl>
                                          <p:spTgt spid="21">
                                            <p:txEl>
                                              <p:pRg st="0" end="0"/>
                                            </p:txEl>
                                          </p:spTgt>
                                        </p:tgtEl>
                                        <p:attrNameLst>
                                          <p:attrName>style.visibility</p:attrName>
                                        </p:attrNameLst>
                                      </p:cBhvr>
                                      <p:to>
                                        <p:strVal val="visible"/>
                                      </p:to>
                                    </p:set>
                                    <p:animEffect transition="in" filter="fade">
                                      <p:cBhvr>
                                        <p:cTn id="17" dur="500"/>
                                        <p:tgtEl>
                                          <p:spTgt spid="21">
                                            <p:txEl>
                                              <p:pRg st="0" end="0"/>
                                            </p:txEl>
                                          </p:spTgt>
                                        </p:tgtEl>
                                      </p:cBhvr>
                                    </p:animEffect>
                                  </p:childTnLst>
                                </p:cTn>
                              </p:par>
                            </p:childTnLst>
                          </p:cTn>
                        </p:par>
                        <p:par>
                          <p:cTn id="18" fill="hold">
                            <p:stCondLst>
                              <p:cond delay="2500"/>
                            </p:stCondLst>
                            <p:childTnLst>
                              <p:par>
                                <p:cTn id="19" presetID="10" presetClass="entr" presetSubtype="0" fill="hold" grpId="0" nodeType="afterEffect">
                                  <p:stCondLst>
                                    <p:cond delay="0"/>
                                  </p:stCondLst>
                                  <p:childTnLst>
                                    <p:set>
                                      <p:cBhvr>
                                        <p:cTn id="20" dur="1" fill="hold">
                                          <p:stCondLst>
                                            <p:cond delay="0"/>
                                          </p:stCondLst>
                                        </p:cTn>
                                        <p:tgtEl>
                                          <p:spTgt spid="91"/>
                                        </p:tgtEl>
                                        <p:attrNameLst>
                                          <p:attrName>style.visibility</p:attrName>
                                        </p:attrNameLst>
                                      </p:cBhvr>
                                      <p:to>
                                        <p:strVal val="visible"/>
                                      </p:to>
                                    </p:set>
                                    <p:animEffect transition="in" filter="fade">
                                      <p:cBhvr>
                                        <p:cTn id="21" dur="500"/>
                                        <p:tgtEl>
                                          <p:spTgt spid="91"/>
                                        </p:tgtEl>
                                      </p:cBhvr>
                                    </p:animEffect>
                                  </p:childTnLst>
                                </p:cTn>
                              </p:par>
                            </p:childTnLst>
                          </p:cTn>
                        </p:par>
                        <p:par>
                          <p:cTn id="22" fill="hold">
                            <p:stCondLst>
                              <p:cond delay="3000"/>
                            </p:stCondLst>
                            <p:childTnLst>
                              <p:par>
                                <p:cTn id="23" presetID="53" presetClass="entr" presetSubtype="16" fill="hold" nodeType="afterEffect">
                                  <p:stCondLst>
                                    <p:cond delay="0"/>
                                  </p:stCondLst>
                                  <p:childTnLst>
                                    <p:set>
                                      <p:cBhvr>
                                        <p:cTn id="24" dur="1" fill="hold">
                                          <p:stCondLst>
                                            <p:cond delay="0"/>
                                          </p:stCondLst>
                                        </p:cTn>
                                        <p:tgtEl>
                                          <p:spTgt spid="67"/>
                                        </p:tgtEl>
                                        <p:attrNameLst>
                                          <p:attrName>style.visibility</p:attrName>
                                        </p:attrNameLst>
                                      </p:cBhvr>
                                      <p:to>
                                        <p:strVal val="visible"/>
                                      </p:to>
                                    </p:set>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fltVal val="0"/>
                                          </p:val>
                                        </p:tav>
                                        <p:tav tm="100000">
                                          <p:val>
                                            <p:strVal val="#ppt_h"/>
                                          </p:val>
                                        </p:tav>
                                      </p:tavLst>
                                    </p:anim>
                                    <p:animEffect transition="in" filter="fade">
                                      <p:cBhvr>
                                        <p:cTn id="27" dur="500"/>
                                        <p:tgtEl>
                                          <p:spTgt spid="67"/>
                                        </p:tgtEl>
                                      </p:cBhvr>
                                    </p:animEffect>
                                  </p:childTnLst>
                                </p:cTn>
                              </p:par>
                            </p:childTnLst>
                          </p:cTn>
                        </p:par>
                        <p:par>
                          <p:cTn id="28" fill="hold">
                            <p:stCondLst>
                              <p:cond delay="3500"/>
                            </p:stCondLst>
                            <p:childTnLst>
                              <p:par>
                                <p:cTn id="29" presetID="53" presetClass="entr" presetSubtype="16" fill="hold" nodeType="afterEffect">
                                  <p:stCondLst>
                                    <p:cond delay="0"/>
                                  </p:stCondLst>
                                  <p:childTnLst>
                                    <p:set>
                                      <p:cBhvr>
                                        <p:cTn id="30" dur="1" fill="hold">
                                          <p:stCondLst>
                                            <p:cond delay="0"/>
                                          </p:stCondLst>
                                        </p:cTn>
                                        <p:tgtEl>
                                          <p:spTgt spid="72"/>
                                        </p:tgtEl>
                                        <p:attrNameLst>
                                          <p:attrName>style.visibility</p:attrName>
                                        </p:attrNameLst>
                                      </p:cBhvr>
                                      <p:to>
                                        <p:strVal val="visible"/>
                                      </p:to>
                                    </p:set>
                                    <p:anim calcmode="lin" valueType="num">
                                      <p:cBhvr>
                                        <p:cTn id="31" dur="500" fill="hold"/>
                                        <p:tgtEl>
                                          <p:spTgt spid="72"/>
                                        </p:tgtEl>
                                        <p:attrNameLst>
                                          <p:attrName>ppt_w</p:attrName>
                                        </p:attrNameLst>
                                      </p:cBhvr>
                                      <p:tavLst>
                                        <p:tav tm="0">
                                          <p:val>
                                            <p:fltVal val="0"/>
                                          </p:val>
                                        </p:tav>
                                        <p:tav tm="100000">
                                          <p:val>
                                            <p:strVal val="#ppt_w"/>
                                          </p:val>
                                        </p:tav>
                                      </p:tavLst>
                                    </p:anim>
                                    <p:anim calcmode="lin" valueType="num">
                                      <p:cBhvr>
                                        <p:cTn id="32" dur="500" fill="hold"/>
                                        <p:tgtEl>
                                          <p:spTgt spid="72"/>
                                        </p:tgtEl>
                                        <p:attrNameLst>
                                          <p:attrName>ppt_h</p:attrName>
                                        </p:attrNameLst>
                                      </p:cBhvr>
                                      <p:tavLst>
                                        <p:tav tm="0">
                                          <p:val>
                                            <p:fltVal val="0"/>
                                          </p:val>
                                        </p:tav>
                                        <p:tav tm="100000">
                                          <p:val>
                                            <p:strVal val="#ppt_h"/>
                                          </p:val>
                                        </p:tav>
                                      </p:tavLst>
                                    </p:anim>
                                    <p:animEffect transition="in" filter="fade">
                                      <p:cBhvr>
                                        <p:cTn id="33" dur="500"/>
                                        <p:tgtEl>
                                          <p:spTgt spid="72"/>
                                        </p:tgtEl>
                                      </p:cBhvr>
                                    </p:animEffect>
                                  </p:childTnLst>
                                </p:cTn>
                              </p:par>
                            </p:childTnLst>
                          </p:cTn>
                        </p:par>
                        <p:par>
                          <p:cTn id="34" fill="hold">
                            <p:stCondLst>
                              <p:cond delay="4000"/>
                            </p:stCondLst>
                            <p:childTnLst>
                              <p:par>
                                <p:cTn id="35" presetID="53" presetClass="entr" presetSubtype="16" fill="hold" nodeType="afterEffect">
                                  <p:stCondLst>
                                    <p:cond delay="0"/>
                                  </p:stCondLst>
                                  <p:childTnLst>
                                    <p:set>
                                      <p:cBhvr>
                                        <p:cTn id="36" dur="1" fill="hold">
                                          <p:stCondLst>
                                            <p:cond delay="0"/>
                                          </p:stCondLst>
                                        </p:cTn>
                                        <p:tgtEl>
                                          <p:spTgt spid="78"/>
                                        </p:tgtEl>
                                        <p:attrNameLst>
                                          <p:attrName>style.visibility</p:attrName>
                                        </p:attrNameLst>
                                      </p:cBhvr>
                                      <p:to>
                                        <p:strVal val="visible"/>
                                      </p:to>
                                    </p:set>
                                    <p:anim calcmode="lin" valueType="num">
                                      <p:cBhvr>
                                        <p:cTn id="37" dur="500" fill="hold"/>
                                        <p:tgtEl>
                                          <p:spTgt spid="78"/>
                                        </p:tgtEl>
                                        <p:attrNameLst>
                                          <p:attrName>ppt_w</p:attrName>
                                        </p:attrNameLst>
                                      </p:cBhvr>
                                      <p:tavLst>
                                        <p:tav tm="0">
                                          <p:val>
                                            <p:fltVal val="0"/>
                                          </p:val>
                                        </p:tav>
                                        <p:tav tm="100000">
                                          <p:val>
                                            <p:strVal val="#ppt_w"/>
                                          </p:val>
                                        </p:tav>
                                      </p:tavLst>
                                    </p:anim>
                                    <p:anim calcmode="lin" valueType="num">
                                      <p:cBhvr>
                                        <p:cTn id="38" dur="500" fill="hold"/>
                                        <p:tgtEl>
                                          <p:spTgt spid="78"/>
                                        </p:tgtEl>
                                        <p:attrNameLst>
                                          <p:attrName>ppt_h</p:attrName>
                                        </p:attrNameLst>
                                      </p:cBhvr>
                                      <p:tavLst>
                                        <p:tav tm="0">
                                          <p:val>
                                            <p:fltVal val="0"/>
                                          </p:val>
                                        </p:tav>
                                        <p:tav tm="100000">
                                          <p:val>
                                            <p:strVal val="#ppt_h"/>
                                          </p:val>
                                        </p:tav>
                                      </p:tavLst>
                                    </p:anim>
                                    <p:animEffect transition="in" filter="fade">
                                      <p:cBhvr>
                                        <p:cTn id="39" dur="500"/>
                                        <p:tgtEl>
                                          <p:spTgt spid="78"/>
                                        </p:tgtEl>
                                      </p:cBhvr>
                                    </p:animEffect>
                                  </p:childTnLst>
                                </p:cTn>
                              </p:par>
                            </p:childTnLst>
                          </p:cTn>
                        </p:par>
                        <p:par>
                          <p:cTn id="40" fill="hold">
                            <p:stCondLst>
                              <p:cond delay="4500"/>
                            </p:stCondLst>
                            <p:childTnLst>
                              <p:par>
                                <p:cTn id="41" presetID="53" presetClass="entr" presetSubtype="16" fill="hold" nodeType="afterEffect">
                                  <p:stCondLst>
                                    <p:cond delay="0"/>
                                  </p:stCondLst>
                                  <p:childTnLst>
                                    <p:set>
                                      <p:cBhvr>
                                        <p:cTn id="42" dur="1" fill="hold">
                                          <p:stCondLst>
                                            <p:cond delay="0"/>
                                          </p:stCondLst>
                                        </p:cTn>
                                        <p:tgtEl>
                                          <p:spTgt spid="84"/>
                                        </p:tgtEl>
                                        <p:attrNameLst>
                                          <p:attrName>style.visibility</p:attrName>
                                        </p:attrNameLst>
                                      </p:cBhvr>
                                      <p:to>
                                        <p:strVal val="visible"/>
                                      </p:to>
                                    </p:set>
                                    <p:anim calcmode="lin" valueType="num">
                                      <p:cBhvr>
                                        <p:cTn id="43" dur="500" fill="hold"/>
                                        <p:tgtEl>
                                          <p:spTgt spid="84"/>
                                        </p:tgtEl>
                                        <p:attrNameLst>
                                          <p:attrName>ppt_w</p:attrName>
                                        </p:attrNameLst>
                                      </p:cBhvr>
                                      <p:tavLst>
                                        <p:tav tm="0">
                                          <p:val>
                                            <p:fltVal val="0"/>
                                          </p:val>
                                        </p:tav>
                                        <p:tav tm="100000">
                                          <p:val>
                                            <p:strVal val="#ppt_w"/>
                                          </p:val>
                                        </p:tav>
                                      </p:tavLst>
                                    </p:anim>
                                    <p:anim calcmode="lin" valueType="num">
                                      <p:cBhvr>
                                        <p:cTn id="44" dur="500" fill="hold"/>
                                        <p:tgtEl>
                                          <p:spTgt spid="84"/>
                                        </p:tgtEl>
                                        <p:attrNameLst>
                                          <p:attrName>ppt_h</p:attrName>
                                        </p:attrNameLst>
                                      </p:cBhvr>
                                      <p:tavLst>
                                        <p:tav tm="0">
                                          <p:val>
                                            <p:fltVal val="0"/>
                                          </p:val>
                                        </p:tav>
                                        <p:tav tm="100000">
                                          <p:val>
                                            <p:strVal val="#ppt_h"/>
                                          </p:val>
                                        </p:tav>
                                      </p:tavLst>
                                    </p:anim>
                                    <p:animEffect transition="in" filter="fade">
                                      <p:cBhvr>
                                        <p:cTn id="45" dur="500"/>
                                        <p:tgtEl>
                                          <p:spTgt spid="84"/>
                                        </p:tgtEl>
                                      </p:cBhvr>
                                    </p:animEffect>
                                  </p:childTnLst>
                                </p:cTn>
                              </p:par>
                            </p:childTnLst>
                          </p:cTn>
                        </p:par>
                        <p:par>
                          <p:cTn id="46" fill="hold">
                            <p:stCondLst>
                              <p:cond delay="5000"/>
                            </p:stCondLst>
                            <p:childTnLst>
                              <p:par>
                                <p:cTn id="47" presetID="10" presetClass="entr" presetSubtype="0" fill="hold" grpId="0" nodeType="afterEffect">
                                  <p:stCondLst>
                                    <p:cond delay="0"/>
                                  </p:stCondLst>
                                  <p:childTnLst>
                                    <p:set>
                                      <p:cBhvr>
                                        <p:cTn id="48" dur="1" fill="hold">
                                          <p:stCondLst>
                                            <p:cond delay="0"/>
                                          </p:stCondLst>
                                        </p:cTn>
                                        <p:tgtEl>
                                          <p:spTgt spid="92"/>
                                        </p:tgtEl>
                                        <p:attrNameLst>
                                          <p:attrName>style.visibility</p:attrName>
                                        </p:attrNameLst>
                                      </p:cBhvr>
                                      <p:to>
                                        <p:strVal val="visible"/>
                                      </p:to>
                                    </p:set>
                                    <p:animEffect transition="in" filter="fade">
                                      <p:cBhvr>
                                        <p:cTn id="49"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91" grpId="0"/>
      <p:bldP spid="9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22</a:t>
              </a:r>
              <a:endParaRPr lang="en-US" sz="900" b="1" dirty="0">
                <a:solidFill>
                  <a:schemeClr val="bg1"/>
                </a:solidFill>
              </a:endParaRPr>
            </a:p>
          </p:txBody>
        </p:sp>
      </p:grpSp>
      <p:sp>
        <p:nvSpPr>
          <p:cNvPr id="52" name="Title 1"/>
          <p:cNvSpPr txBox="1">
            <a:spLocks/>
          </p:cNvSpPr>
          <p:nvPr/>
        </p:nvSpPr>
        <p:spPr>
          <a:xfrm>
            <a:off x="457200" y="736461"/>
            <a:ext cx="8229600" cy="393104"/>
          </a:xfrm>
          <a:prstGeom prst="rect">
            <a:avLst/>
          </a:prstGeom>
        </p:spPr>
        <p:txBody>
          <a:bodyPr vert="horz"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dirty="0" smtClean="0">
                <a:solidFill>
                  <a:schemeClr val="tx2"/>
                </a:solidFill>
              </a:rPr>
              <a:t>Tablet Project</a:t>
            </a:r>
            <a:endParaRPr lang="en-US" dirty="0">
              <a:solidFill>
                <a:schemeClr val="tx2"/>
              </a:solidFill>
            </a:endParaRPr>
          </a:p>
        </p:txBody>
      </p:sp>
      <p:sp>
        <p:nvSpPr>
          <p:cNvPr id="53" name="Content Placeholder 2"/>
          <p:cNvSpPr txBox="1">
            <a:spLocks/>
          </p:cNvSpPr>
          <p:nvPr/>
        </p:nvSpPr>
        <p:spPr>
          <a:xfrm>
            <a:off x="457200" y="1336672"/>
            <a:ext cx="8229600" cy="173427"/>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900" dirty="0" smtClean="0"/>
              <a:t>Featured Project</a:t>
            </a:r>
            <a:endParaRPr lang="en-US" sz="900" dirty="0"/>
          </a:p>
        </p:txBody>
      </p:sp>
      <p:sp>
        <p:nvSpPr>
          <p:cNvPr id="54" name="Rectangle 53"/>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2850358" y="1752600"/>
            <a:ext cx="3443287" cy="4471876"/>
            <a:chOff x="2850357" y="1428750"/>
            <a:chExt cx="3443287" cy="4464050"/>
          </a:xfrm>
        </p:grpSpPr>
        <p:grpSp>
          <p:nvGrpSpPr>
            <p:cNvPr id="35" name="Group 34"/>
            <p:cNvGrpSpPr/>
            <p:nvPr/>
          </p:nvGrpSpPr>
          <p:grpSpPr>
            <a:xfrm>
              <a:off x="2850357" y="1428750"/>
              <a:ext cx="3443287" cy="4464050"/>
              <a:chOff x="2846388" y="1457325"/>
              <a:chExt cx="3443287" cy="4464050"/>
            </a:xfrm>
          </p:grpSpPr>
          <p:sp>
            <p:nvSpPr>
              <p:cNvPr id="62" name="Freeform 14"/>
              <p:cNvSpPr>
                <a:spLocks noEditPoints="1"/>
              </p:cNvSpPr>
              <p:nvPr/>
            </p:nvSpPr>
            <p:spPr bwMode="auto">
              <a:xfrm>
                <a:off x="2846388" y="1457325"/>
                <a:ext cx="3443287" cy="4464050"/>
              </a:xfrm>
              <a:custGeom>
                <a:avLst/>
                <a:gdLst>
                  <a:gd name="T0" fmla="*/ 1276 w 1344"/>
                  <a:gd name="T1" fmla="*/ 0 h 1743"/>
                  <a:gd name="T2" fmla="*/ 68 w 1344"/>
                  <a:gd name="T3" fmla="*/ 0 h 1743"/>
                  <a:gd name="T4" fmla="*/ 0 w 1344"/>
                  <a:gd name="T5" fmla="*/ 68 h 1743"/>
                  <a:gd name="T6" fmla="*/ 0 w 1344"/>
                  <a:gd name="T7" fmla="*/ 1675 h 1743"/>
                  <a:gd name="T8" fmla="*/ 68 w 1344"/>
                  <a:gd name="T9" fmla="*/ 1743 h 1743"/>
                  <a:gd name="T10" fmla="*/ 1276 w 1344"/>
                  <a:gd name="T11" fmla="*/ 1743 h 1743"/>
                  <a:gd name="T12" fmla="*/ 1344 w 1344"/>
                  <a:gd name="T13" fmla="*/ 1675 h 1743"/>
                  <a:gd name="T14" fmla="*/ 1344 w 1344"/>
                  <a:gd name="T15" fmla="*/ 68 h 1743"/>
                  <a:gd name="T16" fmla="*/ 1276 w 1344"/>
                  <a:gd name="T17" fmla="*/ 0 h 1743"/>
                  <a:gd name="T18" fmla="*/ 1220 w 1344"/>
                  <a:gd name="T19" fmla="*/ 1595 h 1743"/>
                  <a:gd name="T20" fmla="*/ 124 w 1344"/>
                  <a:gd name="T21" fmla="*/ 1595 h 1743"/>
                  <a:gd name="T22" fmla="*/ 124 w 1344"/>
                  <a:gd name="T23" fmla="*/ 132 h 1743"/>
                  <a:gd name="T24" fmla="*/ 1220 w 1344"/>
                  <a:gd name="T25" fmla="*/ 132 h 1743"/>
                  <a:gd name="T26" fmla="*/ 1220 w 1344"/>
                  <a:gd name="T27" fmla="*/ 1595 h 1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4" h="1743">
                    <a:moveTo>
                      <a:pt x="1276" y="0"/>
                    </a:moveTo>
                    <a:cubicBezTo>
                      <a:pt x="68" y="0"/>
                      <a:pt x="68" y="0"/>
                      <a:pt x="68" y="0"/>
                    </a:cubicBezTo>
                    <a:cubicBezTo>
                      <a:pt x="31" y="0"/>
                      <a:pt x="0" y="31"/>
                      <a:pt x="0" y="68"/>
                    </a:cubicBezTo>
                    <a:cubicBezTo>
                      <a:pt x="0" y="1675"/>
                      <a:pt x="0" y="1675"/>
                      <a:pt x="0" y="1675"/>
                    </a:cubicBezTo>
                    <a:cubicBezTo>
                      <a:pt x="0" y="1713"/>
                      <a:pt x="31" y="1743"/>
                      <a:pt x="68" y="1743"/>
                    </a:cubicBezTo>
                    <a:cubicBezTo>
                      <a:pt x="1276" y="1743"/>
                      <a:pt x="1276" y="1743"/>
                      <a:pt x="1276" y="1743"/>
                    </a:cubicBezTo>
                    <a:cubicBezTo>
                      <a:pt x="1313" y="1743"/>
                      <a:pt x="1344" y="1713"/>
                      <a:pt x="1344" y="1675"/>
                    </a:cubicBezTo>
                    <a:cubicBezTo>
                      <a:pt x="1344" y="68"/>
                      <a:pt x="1344" y="68"/>
                      <a:pt x="1344" y="68"/>
                    </a:cubicBezTo>
                    <a:cubicBezTo>
                      <a:pt x="1344" y="31"/>
                      <a:pt x="1313" y="0"/>
                      <a:pt x="1276" y="0"/>
                    </a:cubicBezTo>
                    <a:close/>
                    <a:moveTo>
                      <a:pt x="1220" y="1595"/>
                    </a:moveTo>
                    <a:cubicBezTo>
                      <a:pt x="124" y="1595"/>
                      <a:pt x="124" y="1595"/>
                      <a:pt x="124" y="1595"/>
                    </a:cubicBezTo>
                    <a:cubicBezTo>
                      <a:pt x="124" y="132"/>
                      <a:pt x="124" y="132"/>
                      <a:pt x="124" y="132"/>
                    </a:cubicBezTo>
                    <a:cubicBezTo>
                      <a:pt x="1220" y="132"/>
                      <a:pt x="1220" y="132"/>
                      <a:pt x="1220" y="132"/>
                    </a:cubicBezTo>
                    <a:lnTo>
                      <a:pt x="1220" y="1595"/>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Oval 15"/>
              <p:cNvSpPr>
                <a:spLocks noChangeArrowheads="1"/>
              </p:cNvSpPr>
              <p:nvPr/>
            </p:nvSpPr>
            <p:spPr bwMode="auto">
              <a:xfrm>
                <a:off x="4481513" y="5624513"/>
                <a:ext cx="174625" cy="174625"/>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Oval 16"/>
              <p:cNvSpPr>
                <a:spLocks noChangeArrowheads="1"/>
              </p:cNvSpPr>
              <p:nvPr/>
            </p:nvSpPr>
            <p:spPr bwMode="auto">
              <a:xfrm>
                <a:off x="4535488" y="1631950"/>
                <a:ext cx="69850" cy="69850"/>
              </a:xfrm>
              <a:prstGeom prst="ellipse">
                <a:avLst/>
              </a:pr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6" name="Rectangle 35"/>
            <p:cNvSpPr/>
            <p:nvPr/>
          </p:nvSpPr>
          <p:spPr>
            <a:xfrm>
              <a:off x="3162300" y="1766545"/>
              <a:ext cx="2819400" cy="3733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6"/>
          <p:cNvGrpSpPr/>
          <p:nvPr/>
        </p:nvGrpSpPr>
        <p:grpSpPr>
          <a:xfrm>
            <a:off x="6535759" y="2438400"/>
            <a:ext cx="2013986" cy="607193"/>
            <a:chOff x="6627304" y="2091263"/>
            <a:chExt cx="1830896" cy="551027"/>
          </a:xfrm>
        </p:grpSpPr>
        <p:grpSp>
          <p:nvGrpSpPr>
            <p:cNvPr id="100" name="Group 99"/>
            <p:cNvGrpSpPr/>
            <p:nvPr/>
          </p:nvGrpSpPr>
          <p:grpSpPr>
            <a:xfrm>
              <a:off x="6627304" y="2166263"/>
              <a:ext cx="401025" cy="401024"/>
              <a:chOff x="6665323" y="3562825"/>
              <a:chExt cx="587140" cy="587140"/>
            </a:xfrm>
          </p:grpSpPr>
          <p:sp>
            <p:nvSpPr>
              <p:cNvPr id="102"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sp>
            <p:nvSpPr>
              <p:cNvPr id="103"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grpSp>
        <p:sp>
          <p:nvSpPr>
            <p:cNvPr id="109" name="Content Placeholder 2"/>
            <p:cNvSpPr txBox="1">
              <a:spLocks/>
            </p:cNvSpPr>
            <p:nvPr/>
          </p:nvSpPr>
          <p:spPr>
            <a:xfrm>
              <a:off x="7086300" y="2091263"/>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1"/>
                  </a:solidFill>
                </a:rPr>
                <a:t>Feature 4</a:t>
              </a:r>
            </a:p>
            <a:p>
              <a:pPr marL="0" indent="0">
                <a:buFont typeface="Arial" pitchFamily="34" charset="0"/>
                <a:buNone/>
              </a:pPr>
              <a:r>
                <a:rPr lang="en-US" sz="900" dirty="0" smtClean="0">
                  <a:solidFill>
                    <a:schemeClr val="tx1"/>
                  </a:solidFill>
                </a:rPr>
                <a:t>Lorem ipsum dolor sit amet, consectetur adipiscing.</a:t>
              </a:r>
              <a:endParaRPr lang="en-US" sz="900" dirty="0">
                <a:solidFill>
                  <a:schemeClr val="tx1"/>
                </a:solidFill>
              </a:endParaRPr>
            </a:p>
          </p:txBody>
        </p:sp>
      </p:grpSp>
      <p:grpSp>
        <p:nvGrpSpPr>
          <p:cNvPr id="11" name="Group 10"/>
          <p:cNvGrpSpPr/>
          <p:nvPr/>
        </p:nvGrpSpPr>
        <p:grpSpPr>
          <a:xfrm>
            <a:off x="6535759" y="3495815"/>
            <a:ext cx="2013986" cy="607193"/>
            <a:chOff x="6627304" y="2884324"/>
            <a:chExt cx="1830896" cy="551027"/>
          </a:xfrm>
        </p:grpSpPr>
        <p:grpSp>
          <p:nvGrpSpPr>
            <p:cNvPr id="105" name="Group 104"/>
            <p:cNvGrpSpPr/>
            <p:nvPr/>
          </p:nvGrpSpPr>
          <p:grpSpPr>
            <a:xfrm>
              <a:off x="6627304" y="2959325"/>
              <a:ext cx="401025" cy="401025"/>
              <a:chOff x="7740352" y="3562825"/>
              <a:chExt cx="587140" cy="587140"/>
            </a:xfrm>
          </p:grpSpPr>
          <p:sp>
            <p:nvSpPr>
              <p:cNvPr id="107" name="Freeform 23"/>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sp>
            <p:nvSpPr>
              <p:cNvPr id="108"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grpSp>
        <p:sp>
          <p:nvSpPr>
            <p:cNvPr id="110" name="Content Placeholder 2"/>
            <p:cNvSpPr txBox="1">
              <a:spLocks/>
            </p:cNvSpPr>
            <p:nvPr/>
          </p:nvSpPr>
          <p:spPr>
            <a:xfrm>
              <a:off x="7086300" y="2884324"/>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1"/>
                  </a:solidFill>
                </a:rPr>
                <a:t>Feature 5</a:t>
              </a:r>
            </a:p>
            <a:p>
              <a:pPr marL="0" indent="0">
                <a:buFont typeface="Arial" pitchFamily="34" charset="0"/>
                <a:buNone/>
              </a:pPr>
              <a:r>
                <a:rPr lang="en-US" sz="900" dirty="0" smtClean="0">
                  <a:solidFill>
                    <a:schemeClr val="tx1"/>
                  </a:solidFill>
                </a:rPr>
                <a:t>Lorem ipsum dolor sit amet, consectetur adipiscing.</a:t>
              </a:r>
              <a:endParaRPr lang="en-US" sz="900" dirty="0">
                <a:solidFill>
                  <a:schemeClr val="tx1"/>
                </a:solidFill>
              </a:endParaRPr>
            </a:p>
          </p:txBody>
        </p:sp>
      </p:grpSp>
      <p:grpSp>
        <p:nvGrpSpPr>
          <p:cNvPr id="12" name="Group 11"/>
          <p:cNvGrpSpPr/>
          <p:nvPr/>
        </p:nvGrpSpPr>
        <p:grpSpPr>
          <a:xfrm>
            <a:off x="6535759" y="4477947"/>
            <a:ext cx="2013986" cy="607193"/>
            <a:chOff x="6627304" y="3620923"/>
            <a:chExt cx="1830896" cy="551027"/>
          </a:xfrm>
        </p:grpSpPr>
        <p:grpSp>
          <p:nvGrpSpPr>
            <p:cNvPr id="95" name="Group 94"/>
            <p:cNvGrpSpPr/>
            <p:nvPr/>
          </p:nvGrpSpPr>
          <p:grpSpPr>
            <a:xfrm>
              <a:off x="6627304" y="3695926"/>
              <a:ext cx="401025" cy="401024"/>
              <a:chOff x="5607375" y="3562825"/>
              <a:chExt cx="587140" cy="587140"/>
            </a:xfrm>
          </p:grpSpPr>
          <p:sp>
            <p:nvSpPr>
              <p:cNvPr id="97"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sp>
            <p:nvSpPr>
              <p:cNvPr id="98" name="Freeform 23"/>
              <p:cNvSpPr>
                <a:spLocks noEditPoints="1"/>
              </p:cNvSpPr>
              <p:nvPr/>
            </p:nvSpPr>
            <p:spPr bwMode="auto">
              <a:xfrm>
                <a:off x="5607375"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grpSp>
        <p:sp>
          <p:nvSpPr>
            <p:cNvPr id="111" name="Content Placeholder 2"/>
            <p:cNvSpPr txBox="1">
              <a:spLocks/>
            </p:cNvSpPr>
            <p:nvPr/>
          </p:nvSpPr>
          <p:spPr>
            <a:xfrm>
              <a:off x="7086300" y="3620923"/>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1"/>
                  </a:solidFill>
                </a:rPr>
                <a:t>Feature 6</a:t>
              </a:r>
            </a:p>
            <a:p>
              <a:pPr marL="0" indent="0">
                <a:buFont typeface="Arial" pitchFamily="34" charset="0"/>
                <a:buNone/>
              </a:pPr>
              <a:r>
                <a:rPr lang="en-US" sz="900" dirty="0" smtClean="0">
                  <a:solidFill>
                    <a:schemeClr val="tx1"/>
                  </a:solidFill>
                </a:rPr>
                <a:t>Lorem ipsum dolor sit amet, consectetur adipiscing.</a:t>
              </a:r>
              <a:endParaRPr lang="en-US" sz="900" dirty="0">
                <a:solidFill>
                  <a:schemeClr val="tx1"/>
                </a:solidFill>
              </a:endParaRPr>
            </a:p>
          </p:txBody>
        </p:sp>
      </p:grpSp>
      <p:grpSp>
        <p:nvGrpSpPr>
          <p:cNvPr id="3" name="Group 2"/>
          <p:cNvGrpSpPr/>
          <p:nvPr/>
        </p:nvGrpSpPr>
        <p:grpSpPr>
          <a:xfrm>
            <a:off x="593359" y="2438400"/>
            <a:ext cx="2033706" cy="607193"/>
            <a:chOff x="685800" y="2091263"/>
            <a:chExt cx="1848824" cy="551027"/>
          </a:xfrm>
        </p:grpSpPr>
        <p:grpSp>
          <p:nvGrpSpPr>
            <p:cNvPr id="81" name="Group 80"/>
            <p:cNvGrpSpPr/>
            <p:nvPr/>
          </p:nvGrpSpPr>
          <p:grpSpPr>
            <a:xfrm>
              <a:off x="2133599" y="2170725"/>
              <a:ext cx="401025" cy="401025"/>
              <a:chOff x="3707904" y="1338582"/>
              <a:chExt cx="587140" cy="587140"/>
            </a:xfrm>
            <a:solidFill>
              <a:schemeClr val="accent2"/>
            </a:solidFill>
          </p:grpSpPr>
          <p:sp>
            <p:nvSpPr>
              <p:cNvPr id="90" name="Freeform 89"/>
              <p:cNvSpPr>
                <a:spLocks noEditPoints="1"/>
              </p:cNvSpPr>
              <p:nvPr/>
            </p:nvSpPr>
            <p:spPr bwMode="auto">
              <a:xfrm>
                <a:off x="3869342" y="1489799"/>
                <a:ext cx="232459" cy="261709"/>
              </a:xfrm>
              <a:custGeom>
                <a:avLst/>
                <a:gdLst>
                  <a:gd name="T0" fmla="*/ 300 w 320"/>
                  <a:gd name="T1" fmla="*/ 0 h 360"/>
                  <a:gd name="T2" fmla="*/ 256 w 320"/>
                  <a:gd name="T3" fmla="*/ 0 h 360"/>
                  <a:gd name="T4" fmla="*/ 240 w 320"/>
                  <a:gd name="T5" fmla="*/ 20 h 360"/>
                  <a:gd name="T6" fmla="*/ 240 w 320"/>
                  <a:gd name="T7" fmla="*/ 360 h 360"/>
                  <a:gd name="T8" fmla="*/ 320 w 320"/>
                  <a:gd name="T9" fmla="*/ 360 h 360"/>
                  <a:gd name="T10" fmla="*/ 320 w 320"/>
                  <a:gd name="T11" fmla="*/ 20 h 360"/>
                  <a:gd name="T12" fmla="*/ 300 w 320"/>
                  <a:gd name="T13" fmla="*/ 0 h 360"/>
                  <a:gd name="T14" fmla="*/ 180 w 320"/>
                  <a:gd name="T15" fmla="*/ 120 h 360"/>
                  <a:gd name="T16" fmla="*/ 136 w 320"/>
                  <a:gd name="T17" fmla="*/ 120 h 360"/>
                  <a:gd name="T18" fmla="*/ 120 w 320"/>
                  <a:gd name="T19" fmla="*/ 140 h 360"/>
                  <a:gd name="T20" fmla="*/ 120 w 320"/>
                  <a:gd name="T21" fmla="*/ 360 h 360"/>
                  <a:gd name="T22" fmla="*/ 200 w 320"/>
                  <a:gd name="T23" fmla="*/ 360 h 360"/>
                  <a:gd name="T24" fmla="*/ 200 w 320"/>
                  <a:gd name="T25" fmla="*/ 140 h 360"/>
                  <a:gd name="T26" fmla="*/ 180 w 320"/>
                  <a:gd name="T27" fmla="*/ 120 h 360"/>
                  <a:gd name="T28" fmla="*/ 60 w 320"/>
                  <a:gd name="T29" fmla="*/ 240 h 360"/>
                  <a:gd name="T30" fmla="*/ 16 w 320"/>
                  <a:gd name="T31" fmla="*/ 240 h 360"/>
                  <a:gd name="T32" fmla="*/ 0 w 320"/>
                  <a:gd name="T33" fmla="*/ 260 h 360"/>
                  <a:gd name="T34" fmla="*/ 0 w 320"/>
                  <a:gd name="T35" fmla="*/ 360 h 360"/>
                  <a:gd name="T36" fmla="*/ 80 w 320"/>
                  <a:gd name="T37" fmla="*/ 360 h 360"/>
                  <a:gd name="T38" fmla="*/ 80 w 320"/>
                  <a:gd name="T39" fmla="*/ 260 h 360"/>
                  <a:gd name="T40" fmla="*/ 60 w 320"/>
                  <a:gd name="T41"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0" h="360">
                    <a:moveTo>
                      <a:pt x="300" y="0"/>
                    </a:moveTo>
                    <a:cubicBezTo>
                      <a:pt x="256" y="0"/>
                      <a:pt x="256" y="0"/>
                      <a:pt x="256" y="0"/>
                    </a:cubicBezTo>
                    <a:cubicBezTo>
                      <a:pt x="245" y="0"/>
                      <a:pt x="240" y="9"/>
                      <a:pt x="240" y="20"/>
                    </a:cubicBezTo>
                    <a:cubicBezTo>
                      <a:pt x="240" y="360"/>
                      <a:pt x="240" y="360"/>
                      <a:pt x="240" y="360"/>
                    </a:cubicBezTo>
                    <a:cubicBezTo>
                      <a:pt x="320" y="360"/>
                      <a:pt x="320" y="360"/>
                      <a:pt x="320" y="360"/>
                    </a:cubicBezTo>
                    <a:cubicBezTo>
                      <a:pt x="320" y="20"/>
                      <a:pt x="320" y="20"/>
                      <a:pt x="320" y="20"/>
                    </a:cubicBezTo>
                    <a:cubicBezTo>
                      <a:pt x="320" y="9"/>
                      <a:pt x="311" y="0"/>
                      <a:pt x="300" y="0"/>
                    </a:cubicBezTo>
                    <a:close/>
                    <a:moveTo>
                      <a:pt x="180" y="120"/>
                    </a:moveTo>
                    <a:cubicBezTo>
                      <a:pt x="136" y="120"/>
                      <a:pt x="136" y="120"/>
                      <a:pt x="136" y="120"/>
                    </a:cubicBezTo>
                    <a:cubicBezTo>
                      <a:pt x="125" y="120"/>
                      <a:pt x="120" y="129"/>
                      <a:pt x="120" y="140"/>
                    </a:cubicBezTo>
                    <a:cubicBezTo>
                      <a:pt x="120" y="360"/>
                      <a:pt x="120" y="360"/>
                      <a:pt x="120" y="360"/>
                    </a:cubicBezTo>
                    <a:cubicBezTo>
                      <a:pt x="200" y="360"/>
                      <a:pt x="200" y="360"/>
                      <a:pt x="200" y="360"/>
                    </a:cubicBezTo>
                    <a:cubicBezTo>
                      <a:pt x="200" y="140"/>
                      <a:pt x="200" y="140"/>
                      <a:pt x="200" y="140"/>
                    </a:cubicBezTo>
                    <a:cubicBezTo>
                      <a:pt x="200" y="129"/>
                      <a:pt x="191" y="120"/>
                      <a:pt x="180" y="120"/>
                    </a:cubicBezTo>
                    <a:close/>
                    <a:moveTo>
                      <a:pt x="60" y="240"/>
                    </a:moveTo>
                    <a:cubicBezTo>
                      <a:pt x="16" y="240"/>
                      <a:pt x="16" y="240"/>
                      <a:pt x="16" y="240"/>
                    </a:cubicBezTo>
                    <a:cubicBezTo>
                      <a:pt x="5" y="240"/>
                      <a:pt x="0" y="249"/>
                      <a:pt x="0" y="260"/>
                    </a:cubicBezTo>
                    <a:cubicBezTo>
                      <a:pt x="0" y="360"/>
                      <a:pt x="0" y="360"/>
                      <a:pt x="0" y="360"/>
                    </a:cubicBezTo>
                    <a:cubicBezTo>
                      <a:pt x="80" y="360"/>
                      <a:pt x="80" y="360"/>
                      <a:pt x="80" y="360"/>
                    </a:cubicBezTo>
                    <a:cubicBezTo>
                      <a:pt x="80" y="260"/>
                      <a:pt x="80" y="260"/>
                      <a:pt x="80" y="260"/>
                    </a:cubicBezTo>
                    <a:cubicBezTo>
                      <a:pt x="80" y="249"/>
                      <a:pt x="71" y="240"/>
                      <a:pt x="60" y="2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sp>
            <p:nvSpPr>
              <p:cNvPr id="93" name="Freeform 23"/>
              <p:cNvSpPr>
                <a:spLocks noEditPoints="1"/>
              </p:cNvSpPr>
              <p:nvPr/>
            </p:nvSpPr>
            <p:spPr bwMode="auto">
              <a:xfrm>
                <a:off x="3707904" y="1338582"/>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grpSp>
        <p:sp>
          <p:nvSpPr>
            <p:cNvPr id="121" name="Content Placeholder 2"/>
            <p:cNvSpPr txBox="1">
              <a:spLocks/>
            </p:cNvSpPr>
            <p:nvPr/>
          </p:nvSpPr>
          <p:spPr>
            <a:xfrm>
              <a:off x="685800" y="2091263"/>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1200" b="1" dirty="0" smtClean="0">
                  <a:solidFill>
                    <a:schemeClr val="tx1"/>
                  </a:solidFill>
                </a:rPr>
                <a:t>Feature 1</a:t>
              </a:r>
            </a:p>
            <a:p>
              <a:pPr marL="0" indent="0" algn="r">
                <a:buFont typeface="Arial" pitchFamily="34" charset="0"/>
                <a:buNone/>
              </a:pPr>
              <a:r>
                <a:rPr lang="en-US" sz="900" dirty="0" smtClean="0">
                  <a:solidFill>
                    <a:schemeClr val="tx1"/>
                  </a:solidFill>
                </a:rPr>
                <a:t>Lorem ipsum dolor sit amet, consectetur adipiscing.</a:t>
              </a:r>
              <a:endParaRPr lang="en-US" sz="900" dirty="0">
                <a:solidFill>
                  <a:schemeClr val="tx1"/>
                </a:solidFill>
              </a:endParaRPr>
            </a:p>
          </p:txBody>
        </p:sp>
      </p:grpSp>
      <p:grpSp>
        <p:nvGrpSpPr>
          <p:cNvPr id="4" name="Group 3"/>
          <p:cNvGrpSpPr/>
          <p:nvPr/>
        </p:nvGrpSpPr>
        <p:grpSpPr>
          <a:xfrm>
            <a:off x="593358" y="3495815"/>
            <a:ext cx="2033708" cy="607193"/>
            <a:chOff x="685800" y="2884324"/>
            <a:chExt cx="1848825" cy="551027"/>
          </a:xfrm>
        </p:grpSpPr>
        <p:sp>
          <p:nvSpPr>
            <p:cNvPr id="122" name="Content Placeholder 2"/>
            <p:cNvSpPr txBox="1">
              <a:spLocks/>
            </p:cNvSpPr>
            <p:nvPr/>
          </p:nvSpPr>
          <p:spPr>
            <a:xfrm>
              <a:off x="685800" y="2884324"/>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1200" b="1" dirty="0" smtClean="0">
                  <a:solidFill>
                    <a:schemeClr val="tx1"/>
                  </a:solidFill>
                </a:rPr>
                <a:t>Feature 2</a:t>
              </a:r>
            </a:p>
            <a:p>
              <a:pPr marL="0" indent="0" algn="r">
                <a:buFont typeface="Arial" pitchFamily="34" charset="0"/>
                <a:buNone/>
              </a:pPr>
              <a:r>
                <a:rPr lang="en-US" sz="900" dirty="0" smtClean="0">
                  <a:solidFill>
                    <a:schemeClr val="tx1"/>
                  </a:solidFill>
                </a:rPr>
                <a:t>Lorem ipsum dolor sit amet, consectetur adipiscing.</a:t>
              </a:r>
              <a:endParaRPr lang="en-US" sz="900" dirty="0">
                <a:solidFill>
                  <a:schemeClr val="tx1"/>
                </a:solidFill>
              </a:endParaRPr>
            </a:p>
          </p:txBody>
        </p:sp>
        <p:grpSp>
          <p:nvGrpSpPr>
            <p:cNvPr id="40" name="Group 39"/>
            <p:cNvGrpSpPr/>
            <p:nvPr/>
          </p:nvGrpSpPr>
          <p:grpSpPr>
            <a:xfrm>
              <a:off x="2133600" y="2959325"/>
              <a:ext cx="401025" cy="401025"/>
              <a:chOff x="2133600" y="2959325"/>
              <a:chExt cx="401025" cy="401025"/>
            </a:xfrm>
            <a:solidFill>
              <a:schemeClr val="accent2"/>
            </a:solidFill>
          </p:grpSpPr>
          <p:sp>
            <p:nvSpPr>
              <p:cNvPr id="119" name="Freeform 23"/>
              <p:cNvSpPr>
                <a:spLocks noEditPoints="1"/>
              </p:cNvSpPr>
              <p:nvPr/>
            </p:nvSpPr>
            <p:spPr bwMode="auto">
              <a:xfrm>
                <a:off x="2133600" y="2959325"/>
                <a:ext cx="401025" cy="401025"/>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sp>
            <p:nvSpPr>
              <p:cNvPr id="39" name="Freeform 21"/>
              <p:cNvSpPr>
                <a:spLocks noEditPoints="1"/>
              </p:cNvSpPr>
              <p:nvPr/>
            </p:nvSpPr>
            <p:spPr bwMode="auto">
              <a:xfrm>
                <a:off x="2261806" y="3069313"/>
                <a:ext cx="144612" cy="181051"/>
              </a:xfrm>
              <a:custGeom>
                <a:avLst/>
                <a:gdLst>
                  <a:gd name="T0" fmla="*/ 311 w 321"/>
                  <a:gd name="T1" fmla="*/ 99 h 402"/>
                  <a:gd name="T2" fmla="*/ 189 w 321"/>
                  <a:gd name="T3" fmla="*/ 11 h 402"/>
                  <a:gd name="T4" fmla="*/ 94 w 321"/>
                  <a:gd name="T5" fmla="*/ 126 h 402"/>
                  <a:gd name="T6" fmla="*/ 109 w 321"/>
                  <a:gd name="T7" fmla="*/ 174 h 402"/>
                  <a:gd name="T8" fmla="*/ 6 w 321"/>
                  <a:gd name="T9" fmla="*/ 328 h 402"/>
                  <a:gd name="T10" fmla="*/ 1 w 321"/>
                  <a:gd name="T11" fmla="*/ 351 h 402"/>
                  <a:gd name="T12" fmla="*/ 8 w 321"/>
                  <a:gd name="T13" fmla="*/ 390 h 402"/>
                  <a:gd name="T14" fmla="*/ 22 w 321"/>
                  <a:gd name="T15" fmla="*/ 401 h 402"/>
                  <a:gd name="T16" fmla="*/ 52 w 321"/>
                  <a:gd name="T17" fmla="*/ 395 h 402"/>
                  <a:gd name="T18" fmla="*/ 71 w 321"/>
                  <a:gd name="T19" fmla="*/ 382 h 402"/>
                  <a:gd name="T20" fmla="*/ 111 w 321"/>
                  <a:gd name="T21" fmla="*/ 316 h 402"/>
                  <a:gd name="T22" fmla="*/ 112 w 321"/>
                  <a:gd name="T23" fmla="*/ 316 h 402"/>
                  <a:gd name="T24" fmla="*/ 140 w 321"/>
                  <a:gd name="T25" fmla="*/ 311 h 402"/>
                  <a:gd name="T26" fmla="*/ 187 w 321"/>
                  <a:gd name="T27" fmla="*/ 233 h 402"/>
                  <a:gd name="T28" fmla="*/ 239 w 321"/>
                  <a:gd name="T29" fmla="*/ 232 h 402"/>
                  <a:gd name="T30" fmla="*/ 311 w 321"/>
                  <a:gd name="T31" fmla="*/ 99 h 402"/>
                  <a:gd name="T32" fmla="*/ 260 w 321"/>
                  <a:gd name="T33" fmla="*/ 130 h 402"/>
                  <a:gd name="T34" fmla="*/ 206 w 321"/>
                  <a:gd name="T35" fmla="*/ 120 h 402"/>
                  <a:gd name="T36" fmla="*/ 179 w 321"/>
                  <a:gd name="T37" fmla="*/ 71 h 402"/>
                  <a:gd name="T38" fmla="*/ 248 w 321"/>
                  <a:gd name="T39" fmla="*/ 58 h 402"/>
                  <a:gd name="T40" fmla="*/ 260 w 321"/>
                  <a:gd name="T41" fmla="*/ 13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dirty="0"/>
              </a:p>
            </p:txBody>
          </p:sp>
        </p:grpSp>
      </p:grpSp>
      <p:grpSp>
        <p:nvGrpSpPr>
          <p:cNvPr id="6" name="Group 5"/>
          <p:cNvGrpSpPr/>
          <p:nvPr/>
        </p:nvGrpSpPr>
        <p:grpSpPr>
          <a:xfrm>
            <a:off x="593358" y="4477947"/>
            <a:ext cx="2033708" cy="607193"/>
            <a:chOff x="685800" y="3620923"/>
            <a:chExt cx="1848825" cy="551027"/>
          </a:xfrm>
        </p:grpSpPr>
        <p:sp>
          <p:nvSpPr>
            <p:cNvPr id="123" name="Content Placeholder 2"/>
            <p:cNvSpPr txBox="1">
              <a:spLocks/>
            </p:cNvSpPr>
            <p:nvPr/>
          </p:nvSpPr>
          <p:spPr>
            <a:xfrm>
              <a:off x="685800" y="3620923"/>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1200" b="1" dirty="0" smtClean="0">
                  <a:solidFill>
                    <a:schemeClr val="tx1"/>
                  </a:solidFill>
                </a:rPr>
                <a:t>Feature 3</a:t>
              </a:r>
            </a:p>
            <a:p>
              <a:pPr marL="0" indent="0" algn="r">
                <a:buFont typeface="Arial" pitchFamily="34" charset="0"/>
                <a:buNone/>
              </a:pPr>
              <a:r>
                <a:rPr lang="en-US" sz="900" dirty="0" smtClean="0">
                  <a:solidFill>
                    <a:schemeClr val="tx1"/>
                  </a:solidFill>
                </a:rPr>
                <a:t>Lorem ipsum dolor sit amet, consectetur adipiscing.</a:t>
              </a:r>
              <a:endParaRPr lang="en-US" sz="900" dirty="0">
                <a:solidFill>
                  <a:schemeClr val="tx1"/>
                </a:solidFill>
              </a:endParaRPr>
            </a:p>
          </p:txBody>
        </p:sp>
        <p:grpSp>
          <p:nvGrpSpPr>
            <p:cNvPr id="5" name="Group 4"/>
            <p:cNvGrpSpPr/>
            <p:nvPr/>
          </p:nvGrpSpPr>
          <p:grpSpPr>
            <a:xfrm>
              <a:off x="2133600" y="3695926"/>
              <a:ext cx="401025" cy="401024"/>
              <a:chOff x="2133600" y="3695926"/>
              <a:chExt cx="401025" cy="401024"/>
            </a:xfrm>
          </p:grpSpPr>
          <p:sp>
            <p:nvSpPr>
              <p:cNvPr id="114" name="Freeform 23"/>
              <p:cNvSpPr>
                <a:spLocks noEditPoints="1"/>
              </p:cNvSpPr>
              <p:nvPr/>
            </p:nvSpPr>
            <p:spPr bwMode="auto">
              <a:xfrm>
                <a:off x="2133600" y="3695926"/>
                <a:ext cx="401025" cy="401024"/>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sp>
            <p:nvSpPr>
              <p:cNvPr id="43" name="Freeform 26"/>
              <p:cNvSpPr>
                <a:spLocks noEditPoints="1"/>
              </p:cNvSpPr>
              <p:nvPr/>
            </p:nvSpPr>
            <p:spPr bwMode="auto">
              <a:xfrm>
                <a:off x="2246237" y="3846283"/>
                <a:ext cx="167008" cy="100311"/>
              </a:xfrm>
              <a:custGeom>
                <a:avLst/>
                <a:gdLst>
                  <a:gd name="T0" fmla="*/ 308 w 400"/>
                  <a:gd name="T1" fmla="*/ 120 h 240"/>
                  <a:gd name="T2" fmla="*/ 353 w 400"/>
                  <a:gd name="T3" fmla="*/ 33 h 240"/>
                  <a:gd name="T4" fmla="*/ 380 w 400"/>
                  <a:gd name="T5" fmla="*/ 33 h 240"/>
                  <a:gd name="T6" fmla="*/ 307 w 400"/>
                  <a:gd name="T7" fmla="*/ 0 h 240"/>
                  <a:gd name="T8" fmla="*/ 106 w 400"/>
                  <a:gd name="T9" fmla="*/ 0 h 240"/>
                  <a:gd name="T10" fmla="*/ 0 w 400"/>
                  <a:gd name="T11" fmla="*/ 120 h 240"/>
                  <a:gd name="T12" fmla="*/ 106 w 400"/>
                  <a:gd name="T13" fmla="*/ 240 h 240"/>
                  <a:gd name="T14" fmla="*/ 307 w 400"/>
                  <a:gd name="T15" fmla="*/ 240 h 240"/>
                  <a:gd name="T16" fmla="*/ 380 w 400"/>
                  <a:gd name="T17" fmla="*/ 206 h 240"/>
                  <a:gd name="T18" fmla="*/ 353 w 400"/>
                  <a:gd name="T19" fmla="*/ 206 h 240"/>
                  <a:gd name="T20" fmla="*/ 308 w 400"/>
                  <a:gd name="T21" fmla="*/ 120 h 240"/>
                  <a:gd name="T22" fmla="*/ 254 w 400"/>
                  <a:gd name="T23" fmla="*/ 156 h 240"/>
                  <a:gd name="T24" fmla="*/ 240 w 400"/>
                  <a:gd name="T25" fmla="*/ 156 h 240"/>
                  <a:gd name="T26" fmla="*/ 181 w 400"/>
                  <a:gd name="T27" fmla="*/ 129 h 240"/>
                  <a:gd name="T28" fmla="*/ 172 w 400"/>
                  <a:gd name="T29" fmla="*/ 152 h 240"/>
                  <a:gd name="T30" fmla="*/ 147 w 400"/>
                  <a:gd name="T31" fmla="*/ 160 h 240"/>
                  <a:gd name="T32" fmla="*/ 76 w 400"/>
                  <a:gd name="T33" fmla="*/ 95 h 240"/>
                  <a:gd name="T34" fmla="*/ 72 w 400"/>
                  <a:gd name="T35" fmla="*/ 84 h 240"/>
                  <a:gd name="T36" fmla="*/ 86 w 400"/>
                  <a:gd name="T37" fmla="*/ 84 h 240"/>
                  <a:gd name="T38" fmla="*/ 145 w 400"/>
                  <a:gd name="T39" fmla="*/ 111 h 240"/>
                  <a:gd name="T40" fmla="*/ 154 w 400"/>
                  <a:gd name="T41" fmla="*/ 88 h 240"/>
                  <a:gd name="T42" fmla="*/ 178 w 400"/>
                  <a:gd name="T43" fmla="*/ 80 h 240"/>
                  <a:gd name="T44" fmla="*/ 250 w 400"/>
                  <a:gd name="T45" fmla="*/ 145 h 240"/>
                  <a:gd name="T46" fmla="*/ 254 w 400"/>
                  <a:gd name="T47" fmla="*/ 156 h 240"/>
                  <a:gd name="T48" fmla="*/ 377 w 400"/>
                  <a:gd name="T49" fmla="*/ 78 h 240"/>
                  <a:gd name="T50" fmla="*/ 362 w 400"/>
                  <a:gd name="T51" fmla="*/ 78 h 240"/>
                  <a:gd name="T52" fmla="*/ 340 w 400"/>
                  <a:gd name="T53" fmla="*/ 118 h 240"/>
                  <a:gd name="T54" fmla="*/ 362 w 400"/>
                  <a:gd name="T55" fmla="*/ 158 h 240"/>
                  <a:gd name="T56" fmla="*/ 377 w 400"/>
                  <a:gd name="T57" fmla="*/ 158 h 240"/>
                  <a:gd name="T58" fmla="*/ 400 w 400"/>
                  <a:gd name="T59" fmla="*/ 118 h 240"/>
                  <a:gd name="T60" fmla="*/ 377 w 400"/>
                  <a:gd name="T61" fmla="*/ 78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0" h="240">
                    <a:moveTo>
                      <a:pt x="308" y="120"/>
                    </a:moveTo>
                    <a:cubicBezTo>
                      <a:pt x="308" y="65"/>
                      <a:pt x="333" y="33"/>
                      <a:pt x="353" y="33"/>
                    </a:cubicBezTo>
                    <a:cubicBezTo>
                      <a:pt x="361" y="33"/>
                      <a:pt x="380" y="33"/>
                      <a:pt x="380" y="33"/>
                    </a:cubicBezTo>
                    <a:cubicBezTo>
                      <a:pt x="366" y="12"/>
                      <a:pt x="355" y="0"/>
                      <a:pt x="307" y="0"/>
                    </a:cubicBezTo>
                    <a:cubicBezTo>
                      <a:pt x="106" y="0"/>
                      <a:pt x="106" y="0"/>
                      <a:pt x="106" y="0"/>
                    </a:cubicBezTo>
                    <a:cubicBezTo>
                      <a:pt x="32" y="0"/>
                      <a:pt x="0" y="69"/>
                      <a:pt x="0" y="120"/>
                    </a:cubicBezTo>
                    <a:cubicBezTo>
                      <a:pt x="0" y="171"/>
                      <a:pt x="32" y="240"/>
                      <a:pt x="106" y="240"/>
                    </a:cubicBezTo>
                    <a:cubicBezTo>
                      <a:pt x="307" y="240"/>
                      <a:pt x="307" y="240"/>
                      <a:pt x="307" y="240"/>
                    </a:cubicBezTo>
                    <a:cubicBezTo>
                      <a:pt x="355" y="240"/>
                      <a:pt x="366" y="227"/>
                      <a:pt x="380" y="206"/>
                    </a:cubicBezTo>
                    <a:cubicBezTo>
                      <a:pt x="380" y="206"/>
                      <a:pt x="373" y="206"/>
                      <a:pt x="353" y="206"/>
                    </a:cubicBezTo>
                    <a:cubicBezTo>
                      <a:pt x="333" y="206"/>
                      <a:pt x="308" y="175"/>
                      <a:pt x="308" y="120"/>
                    </a:cubicBezTo>
                    <a:close/>
                    <a:moveTo>
                      <a:pt x="254" y="156"/>
                    </a:moveTo>
                    <a:cubicBezTo>
                      <a:pt x="250" y="161"/>
                      <a:pt x="240" y="156"/>
                      <a:pt x="240" y="156"/>
                    </a:cubicBezTo>
                    <a:cubicBezTo>
                      <a:pt x="181" y="129"/>
                      <a:pt x="181" y="129"/>
                      <a:pt x="181" y="129"/>
                    </a:cubicBezTo>
                    <a:cubicBezTo>
                      <a:pt x="181" y="129"/>
                      <a:pt x="176" y="143"/>
                      <a:pt x="172" y="152"/>
                    </a:cubicBezTo>
                    <a:cubicBezTo>
                      <a:pt x="167" y="162"/>
                      <a:pt x="164" y="172"/>
                      <a:pt x="147" y="160"/>
                    </a:cubicBezTo>
                    <a:cubicBezTo>
                      <a:pt x="130" y="148"/>
                      <a:pt x="76" y="95"/>
                      <a:pt x="76" y="95"/>
                    </a:cubicBezTo>
                    <a:cubicBezTo>
                      <a:pt x="76" y="95"/>
                      <a:pt x="69" y="90"/>
                      <a:pt x="72" y="84"/>
                    </a:cubicBezTo>
                    <a:cubicBezTo>
                      <a:pt x="76" y="79"/>
                      <a:pt x="86" y="84"/>
                      <a:pt x="86" y="84"/>
                    </a:cubicBezTo>
                    <a:cubicBezTo>
                      <a:pt x="145" y="111"/>
                      <a:pt x="145" y="111"/>
                      <a:pt x="145" y="111"/>
                    </a:cubicBezTo>
                    <a:cubicBezTo>
                      <a:pt x="145" y="111"/>
                      <a:pt x="150" y="97"/>
                      <a:pt x="154" y="88"/>
                    </a:cubicBezTo>
                    <a:cubicBezTo>
                      <a:pt x="158" y="79"/>
                      <a:pt x="161" y="68"/>
                      <a:pt x="178" y="80"/>
                    </a:cubicBezTo>
                    <a:cubicBezTo>
                      <a:pt x="195" y="92"/>
                      <a:pt x="250" y="145"/>
                      <a:pt x="250" y="145"/>
                    </a:cubicBezTo>
                    <a:cubicBezTo>
                      <a:pt x="250" y="145"/>
                      <a:pt x="257" y="150"/>
                      <a:pt x="254" y="156"/>
                    </a:cubicBezTo>
                    <a:close/>
                    <a:moveTo>
                      <a:pt x="377" y="78"/>
                    </a:moveTo>
                    <a:cubicBezTo>
                      <a:pt x="362" y="78"/>
                      <a:pt x="362" y="78"/>
                      <a:pt x="362" y="78"/>
                    </a:cubicBezTo>
                    <a:cubicBezTo>
                      <a:pt x="351" y="78"/>
                      <a:pt x="340" y="94"/>
                      <a:pt x="340" y="118"/>
                    </a:cubicBezTo>
                    <a:cubicBezTo>
                      <a:pt x="340" y="143"/>
                      <a:pt x="351" y="158"/>
                      <a:pt x="362" y="158"/>
                    </a:cubicBezTo>
                    <a:cubicBezTo>
                      <a:pt x="377" y="158"/>
                      <a:pt x="377" y="158"/>
                      <a:pt x="377" y="158"/>
                    </a:cubicBezTo>
                    <a:cubicBezTo>
                      <a:pt x="388" y="158"/>
                      <a:pt x="400" y="143"/>
                      <a:pt x="400" y="118"/>
                    </a:cubicBezTo>
                    <a:cubicBezTo>
                      <a:pt x="400" y="94"/>
                      <a:pt x="388" y="78"/>
                      <a:pt x="377" y="7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spTree>
    <p:extLst>
      <p:ext uri="{BB962C8B-B14F-4D97-AF65-F5344CB8AC3E}">
        <p14:creationId xmlns:p14="http://schemas.microsoft.com/office/powerpoint/2010/main" val="3032676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1000"/>
                                        <p:tgtEl>
                                          <p:spTgt spid="5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500"/>
                                        <p:tgtEl>
                                          <p:spTgt spid="5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500"/>
                                        <p:tgtEl>
                                          <p:spTgt spid="53"/>
                                        </p:tgtEl>
                                      </p:cBhvr>
                                    </p:animEffect>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1000"/>
                                        <p:tgtEl>
                                          <p:spTgt spid="2"/>
                                        </p:tgtEl>
                                      </p:cBhvr>
                                    </p:animEffect>
                                    <p:anim calcmode="lin" valueType="num">
                                      <p:cBhvr>
                                        <p:cTn id="19" dur="1000" fill="hold"/>
                                        <p:tgtEl>
                                          <p:spTgt spid="2"/>
                                        </p:tgtEl>
                                        <p:attrNameLst>
                                          <p:attrName>ppt_x</p:attrName>
                                        </p:attrNameLst>
                                      </p:cBhvr>
                                      <p:tavLst>
                                        <p:tav tm="0">
                                          <p:val>
                                            <p:strVal val="#ppt_x"/>
                                          </p:val>
                                        </p:tav>
                                        <p:tav tm="100000">
                                          <p:val>
                                            <p:strVal val="#ppt_x"/>
                                          </p:val>
                                        </p:tav>
                                      </p:tavLst>
                                    </p:anim>
                                    <p:anim calcmode="lin" valueType="num">
                                      <p:cBhvr>
                                        <p:cTn id="20" dur="1000" fill="hold"/>
                                        <p:tgtEl>
                                          <p:spTgt spid="2"/>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2" presetClass="entr" presetSubtype="8"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additive="base">
                                        <p:cTn id="24" dur="1000" fill="hold"/>
                                        <p:tgtEl>
                                          <p:spTgt spid="3"/>
                                        </p:tgtEl>
                                        <p:attrNameLst>
                                          <p:attrName>ppt_x</p:attrName>
                                        </p:attrNameLst>
                                      </p:cBhvr>
                                      <p:tavLst>
                                        <p:tav tm="0">
                                          <p:val>
                                            <p:strVal val="0-#ppt_w/2"/>
                                          </p:val>
                                        </p:tav>
                                        <p:tav tm="100000">
                                          <p:val>
                                            <p:strVal val="#ppt_x"/>
                                          </p:val>
                                        </p:tav>
                                      </p:tavLst>
                                    </p:anim>
                                    <p:anim calcmode="lin" valueType="num">
                                      <p:cBhvr additive="base">
                                        <p:cTn id="25" dur="1000" fill="hold"/>
                                        <p:tgtEl>
                                          <p:spTgt spid="3"/>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1000" fill="hold"/>
                                        <p:tgtEl>
                                          <p:spTgt spid="7"/>
                                        </p:tgtEl>
                                        <p:attrNameLst>
                                          <p:attrName>ppt_x</p:attrName>
                                        </p:attrNameLst>
                                      </p:cBhvr>
                                      <p:tavLst>
                                        <p:tav tm="0">
                                          <p:val>
                                            <p:strVal val="1+#ppt_w/2"/>
                                          </p:val>
                                        </p:tav>
                                        <p:tav tm="100000">
                                          <p:val>
                                            <p:strVal val="#ppt_x"/>
                                          </p:val>
                                        </p:tav>
                                      </p:tavLst>
                                    </p:anim>
                                    <p:anim calcmode="lin" valueType="num">
                                      <p:cBhvr additive="base">
                                        <p:cTn id="29" dur="1000" fill="hold"/>
                                        <p:tgtEl>
                                          <p:spTgt spid="7"/>
                                        </p:tgtEl>
                                        <p:attrNameLst>
                                          <p:attrName>ppt_y</p:attrName>
                                        </p:attrNameLst>
                                      </p:cBhvr>
                                      <p:tavLst>
                                        <p:tav tm="0">
                                          <p:val>
                                            <p:strVal val="#ppt_y"/>
                                          </p:val>
                                        </p:tav>
                                        <p:tav tm="100000">
                                          <p:val>
                                            <p:strVal val="#ppt_y"/>
                                          </p:val>
                                        </p:tav>
                                      </p:tavLst>
                                    </p:anim>
                                  </p:childTnLst>
                                </p:cTn>
                              </p:par>
                            </p:childTnLst>
                          </p:cTn>
                        </p:par>
                        <p:par>
                          <p:cTn id="30" fill="hold">
                            <p:stCondLst>
                              <p:cond delay="3500"/>
                            </p:stCondLst>
                            <p:childTnLst>
                              <p:par>
                                <p:cTn id="31" presetID="2" presetClass="entr" presetSubtype="8" fill="hold" nodeType="afterEffect">
                                  <p:stCondLst>
                                    <p:cond delay="0"/>
                                  </p:stCondLst>
                                  <p:childTnLst>
                                    <p:set>
                                      <p:cBhvr>
                                        <p:cTn id="32" dur="1" fill="hold">
                                          <p:stCondLst>
                                            <p:cond delay="0"/>
                                          </p:stCondLst>
                                        </p:cTn>
                                        <p:tgtEl>
                                          <p:spTgt spid="4"/>
                                        </p:tgtEl>
                                        <p:attrNameLst>
                                          <p:attrName>style.visibility</p:attrName>
                                        </p:attrNameLst>
                                      </p:cBhvr>
                                      <p:to>
                                        <p:strVal val="visible"/>
                                      </p:to>
                                    </p:set>
                                    <p:anim calcmode="lin" valueType="num">
                                      <p:cBhvr additive="base">
                                        <p:cTn id="33" dur="1000" fill="hold"/>
                                        <p:tgtEl>
                                          <p:spTgt spid="4"/>
                                        </p:tgtEl>
                                        <p:attrNameLst>
                                          <p:attrName>ppt_x</p:attrName>
                                        </p:attrNameLst>
                                      </p:cBhvr>
                                      <p:tavLst>
                                        <p:tav tm="0">
                                          <p:val>
                                            <p:strVal val="0-#ppt_w/2"/>
                                          </p:val>
                                        </p:tav>
                                        <p:tav tm="100000">
                                          <p:val>
                                            <p:strVal val="#ppt_x"/>
                                          </p:val>
                                        </p:tav>
                                      </p:tavLst>
                                    </p:anim>
                                    <p:anim calcmode="lin" valueType="num">
                                      <p:cBhvr additive="base">
                                        <p:cTn id="34" dur="1000" fill="hold"/>
                                        <p:tgtEl>
                                          <p:spTgt spid="4"/>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1000" fill="hold"/>
                                        <p:tgtEl>
                                          <p:spTgt spid="11"/>
                                        </p:tgtEl>
                                        <p:attrNameLst>
                                          <p:attrName>ppt_x</p:attrName>
                                        </p:attrNameLst>
                                      </p:cBhvr>
                                      <p:tavLst>
                                        <p:tav tm="0">
                                          <p:val>
                                            <p:strVal val="1+#ppt_w/2"/>
                                          </p:val>
                                        </p:tav>
                                        <p:tav tm="100000">
                                          <p:val>
                                            <p:strVal val="#ppt_x"/>
                                          </p:val>
                                        </p:tav>
                                      </p:tavLst>
                                    </p:anim>
                                    <p:anim calcmode="lin" valueType="num">
                                      <p:cBhvr additive="base">
                                        <p:cTn id="38" dur="1000" fill="hold"/>
                                        <p:tgtEl>
                                          <p:spTgt spid="11"/>
                                        </p:tgtEl>
                                        <p:attrNameLst>
                                          <p:attrName>ppt_y</p:attrName>
                                        </p:attrNameLst>
                                      </p:cBhvr>
                                      <p:tavLst>
                                        <p:tav tm="0">
                                          <p:val>
                                            <p:strVal val="#ppt_y"/>
                                          </p:val>
                                        </p:tav>
                                        <p:tav tm="100000">
                                          <p:val>
                                            <p:strVal val="#ppt_y"/>
                                          </p:val>
                                        </p:tav>
                                      </p:tavLst>
                                    </p:anim>
                                  </p:childTnLst>
                                </p:cTn>
                              </p:par>
                            </p:childTnLst>
                          </p:cTn>
                        </p:par>
                        <p:par>
                          <p:cTn id="39" fill="hold">
                            <p:stCondLst>
                              <p:cond delay="4500"/>
                            </p:stCondLst>
                            <p:childTnLst>
                              <p:par>
                                <p:cTn id="40" presetID="2" presetClass="entr" presetSubtype="8" fill="hold" nodeType="after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additive="base">
                                        <p:cTn id="42" dur="1000" fill="hold"/>
                                        <p:tgtEl>
                                          <p:spTgt spid="6"/>
                                        </p:tgtEl>
                                        <p:attrNameLst>
                                          <p:attrName>ppt_x</p:attrName>
                                        </p:attrNameLst>
                                      </p:cBhvr>
                                      <p:tavLst>
                                        <p:tav tm="0">
                                          <p:val>
                                            <p:strVal val="0-#ppt_w/2"/>
                                          </p:val>
                                        </p:tav>
                                        <p:tav tm="100000">
                                          <p:val>
                                            <p:strVal val="#ppt_x"/>
                                          </p:val>
                                        </p:tav>
                                      </p:tavLst>
                                    </p:anim>
                                    <p:anim calcmode="lin" valueType="num">
                                      <p:cBhvr additive="base">
                                        <p:cTn id="43" dur="1000" fill="hold"/>
                                        <p:tgtEl>
                                          <p:spTgt spid="6"/>
                                        </p:tgtEl>
                                        <p:attrNameLst>
                                          <p:attrName>ppt_y</p:attrName>
                                        </p:attrNameLst>
                                      </p:cBhvr>
                                      <p:tavLst>
                                        <p:tav tm="0">
                                          <p:val>
                                            <p:strVal val="#ppt_y"/>
                                          </p:val>
                                        </p:tav>
                                        <p:tav tm="100000">
                                          <p:val>
                                            <p:strVal val="#ppt_y"/>
                                          </p:val>
                                        </p:tav>
                                      </p:tavLst>
                                    </p:anim>
                                  </p:childTnLst>
                                </p:cTn>
                              </p:par>
                              <p:par>
                                <p:cTn id="44" presetID="2" presetClass="entr" presetSubtype="2" fill="hold" nodeType="with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additive="base">
                                        <p:cTn id="46" dur="1000" fill="hold"/>
                                        <p:tgtEl>
                                          <p:spTgt spid="12"/>
                                        </p:tgtEl>
                                        <p:attrNameLst>
                                          <p:attrName>ppt_x</p:attrName>
                                        </p:attrNameLst>
                                      </p:cBhvr>
                                      <p:tavLst>
                                        <p:tav tm="0">
                                          <p:val>
                                            <p:strVal val="1+#ppt_w/2"/>
                                          </p:val>
                                        </p:tav>
                                        <p:tav tm="100000">
                                          <p:val>
                                            <p:strVal val="#ppt_x"/>
                                          </p:val>
                                        </p:tav>
                                      </p:tavLst>
                                    </p:anim>
                                    <p:anim calcmode="lin" valueType="num">
                                      <p:cBhvr additive="base">
                                        <p:cTn id="47" dur="10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3" grpId="0"/>
      <p:bldP spid="5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p:cNvSpPr/>
          <p:nvPr/>
        </p:nvSpPr>
        <p:spPr>
          <a:xfrm>
            <a:off x="0" y="-7508"/>
            <a:ext cx="9144000" cy="6865508"/>
          </a:xfrm>
          <a:prstGeom prst="rect">
            <a:avLst/>
          </a:prstGeom>
          <a:solidFill>
            <a:schemeClr val="tx2">
              <a:lumMod val="50000"/>
              <a:alpha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grpSp>
        <p:nvGrpSpPr>
          <p:cNvPr id="8" name="Group 7"/>
          <p:cNvGrpSpPr/>
          <p:nvPr/>
        </p:nvGrpSpPr>
        <p:grpSpPr>
          <a:xfrm>
            <a:off x="8577815" y="397758"/>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23</a:t>
              </a:r>
              <a:endParaRPr lang="en-US" sz="900" b="1" dirty="0">
                <a:solidFill>
                  <a:schemeClr val="bg1"/>
                </a:solidFill>
              </a:endParaRPr>
            </a:p>
          </p:txBody>
        </p:sp>
      </p:grpSp>
      <p:sp>
        <p:nvSpPr>
          <p:cNvPr id="52" name="Title 1"/>
          <p:cNvSpPr txBox="1">
            <a:spLocks/>
          </p:cNvSpPr>
          <p:nvPr/>
        </p:nvSpPr>
        <p:spPr>
          <a:xfrm>
            <a:off x="457200" y="736461"/>
            <a:ext cx="8229600" cy="393104"/>
          </a:xfrm>
          <a:prstGeom prst="rect">
            <a:avLst/>
          </a:prstGeom>
        </p:spPr>
        <p:txBody>
          <a:bodyPr vert="horz"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dirty="0" smtClean="0">
                <a:solidFill>
                  <a:schemeClr val="bg1"/>
                </a:solidFill>
              </a:rPr>
              <a:t>Tablet Project Variation</a:t>
            </a:r>
            <a:endParaRPr lang="en-US" dirty="0">
              <a:solidFill>
                <a:schemeClr val="bg1"/>
              </a:solidFill>
            </a:endParaRPr>
          </a:p>
        </p:txBody>
      </p:sp>
      <p:sp>
        <p:nvSpPr>
          <p:cNvPr id="53" name="Content Placeholder 2"/>
          <p:cNvSpPr txBox="1">
            <a:spLocks/>
          </p:cNvSpPr>
          <p:nvPr/>
        </p:nvSpPr>
        <p:spPr>
          <a:xfrm>
            <a:off x="457200" y="1336672"/>
            <a:ext cx="8229600" cy="173427"/>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900" dirty="0" smtClean="0"/>
              <a:t>Featured Project</a:t>
            </a:r>
            <a:endParaRPr lang="en-US" sz="900" dirty="0"/>
          </a:p>
        </p:txBody>
      </p:sp>
      <p:sp>
        <p:nvSpPr>
          <p:cNvPr id="54" name="Rectangle 53"/>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p:cNvGrpSpPr/>
          <p:nvPr/>
        </p:nvGrpSpPr>
        <p:grpSpPr>
          <a:xfrm>
            <a:off x="6535759" y="2621160"/>
            <a:ext cx="2013986" cy="607193"/>
            <a:chOff x="6627304" y="2091263"/>
            <a:chExt cx="1830896" cy="551027"/>
          </a:xfrm>
        </p:grpSpPr>
        <p:grpSp>
          <p:nvGrpSpPr>
            <p:cNvPr id="100" name="Group 99"/>
            <p:cNvGrpSpPr/>
            <p:nvPr/>
          </p:nvGrpSpPr>
          <p:grpSpPr>
            <a:xfrm>
              <a:off x="6627304" y="2166263"/>
              <a:ext cx="401025" cy="401024"/>
              <a:chOff x="6665323" y="3562825"/>
              <a:chExt cx="587140" cy="587140"/>
            </a:xfrm>
          </p:grpSpPr>
          <p:sp>
            <p:nvSpPr>
              <p:cNvPr id="102"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03"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sp>
          <p:nvSpPr>
            <p:cNvPr id="109" name="Content Placeholder 2"/>
            <p:cNvSpPr txBox="1">
              <a:spLocks/>
            </p:cNvSpPr>
            <p:nvPr/>
          </p:nvSpPr>
          <p:spPr>
            <a:xfrm>
              <a:off x="7086300" y="2091263"/>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bg1"/>
                  </a:solidFill>
                </a:rPr>
                <a:t>Feature 4</a:t>
              </a:r>
            </a:p>
            <a:p>
              <a:pPr marL="0" indent="0">
                <a:buFont typeface="Arial" pitchFamily="34" charset="0"/>
                <a:buNone/>
              </a:pPr>
              <a:r>
                <a:rPr lang="en-US" sz="1000" dirty="0" smtClean="0">
                  <a:solidFill>
                    <a:schemeClr val="bg1"/>
                  </a:solidFill>
                </a:rPr>
                <a:t>Lorem ipsum dolor sit amet, consectetur adipiscing.</a:t>
              </a:r>
              <a:endParaRPr lang="en-US" sz="1000" dirty="0">
                <a:solidFill>
                  <a:schemeClr val="bg1"/>
                </a:solidFill>
              </a:endParaRPr>
            </a:p>
          </p:txBody>
        </p:sp>
      </p:grpSp>
      <p:grpSp>
        <p:nvGrpSpPr>
          <p:cNvPr id="11" name="Group 10"/>
          <p:cNvGrpSpPr/>
          <p:nvPr/>
        </p:nvGrpSpPr>
        <p:grpSpPr>
          <a:xfrm>
            <a:off x="6535759" y="3678575"/>
            <a:ext cx="2013986" cy="607193"/>
            <a:chOff x="6627304" y="2884324"/>
            <a:chExt cx="1830896" cy="551027"/>
          </a:xfrm>
        </p:grpSpPr>
        <p:grpSp>
          <p:nvGrpSpPr>
            <p:cNvPr id="105" name="Group 104"/>
            <p:cNvGrpSpPr/>
            <p:nvPr/>
          </p:nvGrpSpPr>
          <p:grpSpPr>
            <a:xfrm>
              <a:off x="6627304" y="2959325"/>
              <a:ext cx="401025" cy="401025"/>
              <a:chOff x="7740352" y="3562825"/>
              <a:chExt cx="587140" cy="587140"/>
            </a:xfrm>
          </p:grpSpPr>
          <p:sp>
            <p:nvSpPr>
              <p:cNvPr id="107" name="Freeform 23"/>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08"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sp>
          <p:nvSpPr>
            <p:cNvPr id="110" name="Content Placeholder 2"/>
            <p:cNvSpPr txBox="1">
              <a:spLocks/>
            </p:cNvSpPr>
            <p:nvPr/>
          </p:nvSpPr>
          <p:spPr>
            <a:xfrm>
              <a:off x="7086300" y="2884324"/>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bg1"/>
                  </a:solidFill>
                </a:rPr>
                <a:t>Feature 5</a:t>
              </a:r>
            </a:p>
            <a:p>
              <a:pPr marL="0" indent="0">
                <a:buFont typeface="Arial" pitchFamily="34" charset="0"/>
                <a:buNone/>
              </a:pPr>
              <a:r>
                <a:rPr lang="en-US" sz="1000" dirty="0" smtClean="0">
                  <a:solidFill>
                    <a:schemeClr val="bg1"/>
                  </a:solidFill>
                </a:rPr>
                <a:t>Lorem ipsum dolor sit amet, consectetur adipiscing.</a:t>
              </a:r>
              <a:endParaRPr lang="en-US" sz="1000" dirty="0">
                <a:solidFill>
                  <a:schemeClr val="bg1"/>
                </a:solidFill>
              </a:endParaRPr>
            </a:p>
          </p:txBody>
        </p:sp>
      </p:grpSp>
      <p:grpSp>
        <p:nvGrpSpPr>
          <p:cNvPr id="12" name="Group 11"/>
          <p:cNvGrpSpPr/>
          <p:nvPr/>
        </p:nvGrpSpPr>
        <p:grpSpPr>
          <a:xfrm>
            <a:off x="6535759" y="4660707"/>
            <a:ext cx="2013986" cy="607193"/>
            <a:chOff x="6627304" y="3620923"/>
            <a:chExt cx="1830896" cy="551027"/>
          </a:xfrm>
        </p:grpSpPr>
        <p:grpSp>
          <p:nvGrpSpPr>
            <p:cNvPr id="95" name="Group 94"/>
            <p:cNvGrpSpPr/>
            <p:nvPr/>
          </p:nvGrpSpPr>
          <p:grpSpPr>
            <a:xfrm>
              <a:off x="6627304" y="3695926"/>
              <a:ext cx="401025" cy="401024"/>
              <a:chOff x="5607375" y="3562825"/>
              <a:chExt cx="587140" cy="587140"/>
            </a:xfrm>
          </p:grpSpPr>
          <p:sp>
            <p:nvSpPr>
              <p:cNvPr id="97"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98" name="Freeform 23"/>
              <p:cNvSpPr>
                <a:spLocks noEditPoints="1"/>
              </p:cNvSpPr>
              <p:nvPr/>
            </p:nvSpPr>
            <p:spPr bwMode="auto">
              <a:xfrm>
                <a:off x="5607375"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sp>
          <p:nvSpPr>
            <p:cNvPr id="111" name="Content Placeholder 2"/>
            <p:cNvSpPr txBox="1">
              <a:spLocks/>
            </p:cNvSpPr>
            <p:nvPr/>
          </p:nvSpPr>
          <p:spPr>
            <a:xfrm>
              <a:off x="7086300" y="3620923"/>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bg1"/>
                  </a:solidFill>
                </a:rPr>
                <a:t>Feature 6</a:t>
              </a:r>
            </a:p>
            <a:p>
              <a:pPr marL="0" indent="0">
                <a:buFont typeface="Arial" pitchFamily="34" charset="0"/>
                <a:buNone/>
              </a:pPr>
              <a:r>
                <a:rPr lang="en-US" sz="1000" dirty="0" smtClean="0">
                  <a:solidFill>
                    <a:schemeClr val="bg1"/>
                  </a:solidFill>
                </a:rPr>
                <a:t>Lorem ipsum dolor sit amet, consectetur adipiscing.</a:t>
              </a:r>
              <a:endParaRPr lang="en-US" sz="1000" dirty="0">
                <a:solidFill>
                  <a:schemeClr val="bg1"/>
                </a:solidFill>
              </a:endParaRPr>
            </a:p>
          </p:txBody>
        </p:sp>
      </p:grpSp>
      <p:grpSp>
        <p:nvGrpSpPr>
          <p:cNvPr id="3" name="Group 2"/>
          <p:cNvGrpSpPr/>
          <p:nvPr/>
        </p:nvGrpSpPr>
        <p:grpSpPr>
          <a:xfrm>
            <a:off x="593359" y="2621160"/>
            <a:ext cx="2033706" cy="607193"/>
            <a:chOff x="685800" y="2091263"/>
            <a:chExt cx="1848824" cy="551027"/>
          </a:xfrm>
        </p:grpSpPr>
        <p:grpSp>
          <p:nvGrpSpPr>
            <p:cNvPr id="81" name="Group 80"/>
            <p:cNvGrpSpPr/>
            <p:nvPr/>
          </p:nvGrpSpPr>
          <p:grpSpPr>
            <a:xfrm>
              <a:off x="2133599" y="2170725"/>
              <a:ext cx="401025" cy="401025"/>
              <a:chOff x="3707904" y="1338582"/>
              <a:chExt cx="587140" cy="587140"/>
            </a:xfrm>
            <a:solidFill>
              <a:schemeClr val="accent2"/>
            </a:solidFill>
          </p:grpSpPr>
          <p:sp>
            <p:nvSpPr>
              <p:cNvPr id="90" name="Freeform 89"/>
              <p:cNvSpPr>
                <a:spLocks noEditPoints="1"/>
              </p:cNvSpPr>
              <p:nvPr/>
            </p:nvSpPr>
            <p:spPr bwMode="auto">
              <a:xfrm>
                <a:off x="3869342" y="1489799"/>
                <a:ext cx="232459" cy="261709"/>
              </a:xfrm>
              <a:custGeom>
                <a:avLst/>
                <a:gdLst>
                  <a:gd name="T0" fmla="*/ 300 w 320"/>
                  <a:gd name="T1" fmla="*/ 0 h 360"/>
                  <a:gd name="T2" fmla="*/ 256 w 320"/>
                  <a:gd name="T3" fmla="*/ 0 h 360"/>
                  <a:gd name="T4" fmla="*/ 240 w 320"/>
                  <a:gd name="T5" fmla="*/ 20 h 360"/>
                  <a:gd name="T6" fmla="*/ 240 w 320"/>
                  <a:gd name="T7" fmla="*/ 360 h 360"/>
                  <a:gd name="T8" fmla="*/ 320 w 320"/>
                  <a:gd name="T9" fmla="*/ 360 h 360"/>
                  <a:gd name="T10" fmla="*/ 320 w 320"/>
                  <a:gd name="T11" fmla="*/ 20 h 360"/>
                  <a:gd name="T12" fmla="*/ 300 w 320"/>
                  <a:gd name="T13" fmla="*/ 0 h 360"/>
                  <a:gd name="T14" fmla="*/ 180 w 320"/>
                  <a:gd name="T15" fmla="*/ 120 h 360"/>
                  <a:gd name="T16" fmla="*/ 136 w 320"/>
                  <a:gd name="T17" fmla="*/ 120 h 360"/>
                  <a:gd name="T18" fmla="*/ 120 w 320"/>
                  <a:gd name="T19" fmla="*/ 140 h 360"/>
                  <a:gd name="T20" fmla="*/ 120 w 320"/>
                  <a:gd name="T21" fmla="*/ 360 h 360"/>
                  <a:gd name="T22" fmla="*/ 200 w 320"/>
                  <a:gd name="T23" fmla="*/ 360 h 360"/>
                  <a:gd name="T24" fmla="*/ 200 w 320"/>
                  <a:gd name="T25" fmla="*/ 140 h 360"/>
                  <a:gd name="T26" fmla="*/ 180 w 320"/>
                  <a:gd name="T27" fmla="*/ 120 h 360"/>
                  <a:gd name="T28" fmla="*/ 60 w 320"/>
                  <a:gd name="T29" fmla="*/ 240 h 360"/>
                  <a:gd name="T30" fmla="*/ 16 w 320"/>
                  <a:gd name="T31" fmla="*/ 240 h 360"/>
                  <a:gd name="T32" fmla="*/ 0 w 320"/>
                  <a:gd name="T33" fmla="*/ 260 h 360"/>
                  <a:gd name="T34" fmla="*/ 0 w 320"/>
                  <a:gd name="T35" fmla="*/ 360 h 360"/>
                  <a:gd name="T36" fmla="*/ 80 w 320"/>
                  <a:gd name="T37" fmla="*/ 360 h 360"/>
                  <a:gd name="T38" fmla="*/ 80 w 320"/>
                  <a:gd name="T39" fmla="*/ 260 h 360"/>
                  <a:gd name="T40" fmla="*/ 60 w 320"/>
                  <a:gd name="T41"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0" h="360">
                    <a:moveTo>
                      <a:pt x="300" y="0"/>
                    </a:moveTo>
                    <a:cubicBezTo>
                      <a:pt x="256" y="0"/>
                      <a:pt x="256" y="0"/>
                      <a:pt x="256" y="0"/>
                    </a:cubicBezTo>
                    <a:cubicBezTo>
                      <a:pt x="245" y="0"/>
                      <a:pt x="240" y="9"/>
                      <a:pt x="240" y="20"/>
                    </a:cubicBezTo>
                    <a:cubicBezTo>
                      <a:pt x="240" y="360"/>
                      <a:pt x="240" y="360"/>
                      <a:pt x="240" y="360"/>
                    </a:cubicBezTo>
                    <a:cubicBezTo>
                      <a:pt x="320" y="360"/>
                      <a:pt x="320" y="360"/>
                      <a:pt x="320" y="360"/>
                    </a:cubicBezTo>
                    <a:cubicBezTo>
                      <a:pt x="320" y="20"/>
                      <a:pt x="320" y="20"/>
                      <a:pt x="320" y="20"/>
                    </a:cubicBezTo>
                    <a:cubicBezTo>
                      <a:pt x="320" y="9"/>
                      <a:pt x="311" y="0"/>
                      <a:pt x="300" y="0"/>
                    </a:cubicBezTo>
                    <a:close/>
                    <a:moveTo>
                      <a:pt x="180" y="120"/>
                    </a:moveTo>
                    <a:cubicBezTo>
                      <a:pt x="136" y="120"/>
                      <a:pt x="136" y="120"/>
                      <a:pt x="136" y="120"/>
                    </a:cubicBezTo>
                    <a:cubicBezTo>
                      <a:pt x="125" y="120"/>
                      <a:pt x="120" y="129"/>
                      <a:pt x="120" y="140"/>
                    </a:cubicBezTo>
                    <a:cubicBezTo>
                      <a:pt x="120" y="360"/>
                      <a:pt x="120" y="360"/>
                      <a:pt x="120" y="360"/>
                    </a:cubicBezTo>
                    <a:cubicBezTo>
                      <a:pt x="200" y="360"/>
                      <a:pt x="200" y="360"/>
                      <a:pt x="200" y="360"/>
                    </a:cubicBezTo>
                    <a:cubicBezTo>
                      <a:pt x="200" y="140"/>
                      <a:pt x="200" y="140"/>
                      <a:pt x="200" y="140"/>
                    </a:cubicBezTo>
                    <a:cubicBezTo>
                      <a:pt x="200" y="129"/>
                      <a:pt x="191" y="120"/>
                      <a:pt x="180" y="120"/>
                    </a:cubicBezTo>
                    <a:close/>
                    <a:moveTo>
                      <a:pt x="60" y="240"/>
                    </a:moveTo>
                    <a:cubicBezTo>
                      <a:pt x="16" y="240"/>
                      <a:pt x="16" y="240"/>
                      <a:pt x="16" y="240"/>
                    </a:cubicBezTo>
                    <a:cubicBezTo>
                      <a:pt x="5" y="240"/>
                      <a:pt x="0" y="249"/>
                      <a:pt x="0" y="260"/>
                    </a:cubicBezTo>
                    <a:cubicBezTo>
                      <a:pt x="0" y="360"/>
                      <a:pt x="0" y="360"/>
                      <a:pt x="0" y="360"/>
                    </a:cubicBezTo>
                    <a:cubicBezTo>
                      <a:pt x="80" y="360"/>
                      <a:pt x="80" y="360"/>
                      <a:pt x="80" y="360"/>
                    </a:cubicBezTo>
                    <a:cubicBezTo>
                      <a:pt x="80" y="260"/>
                      <a:pt x="80" y="260"/>
                      <a:pt x="80" y="260"/>
                    </a:cubicBezTo>
                    <a:cubicBezTo>
                      <a:pt x="80" y="249"/>
                      <a:pt x="71" y="240"/>
                      <a:pt x="60" y="2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93" name="Freeform 23"/>
              <p:cNvSpPr>
                <a:spLocks noEditPoints="1"/>
              </p:cNvSpPr>
              <p:nvPr/>
            </p:nvSpPr>
            <p:spPr bwMode="auto">
              <a:xfrm>
                <a:off x="3707904" y="1338582"/>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sp>
          <p:nvSpPr>
            <p:cNvPr id="121" name="Content Placeholder 2"/>
            <p:cNvSpPr txBox="1">
              <a:spLocks/>
            </p:cNvSpPr>
            <p:nvPr/>
          </p:nvSpPr>
          <p:spPr>
            <a:xfrm>
              <a:off x="685800" y="2091263"/>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b="1" dirty="0" smtClean="0">
                  <a:solidFill>
                    <a:schemeClr val="bg1"/>
                  </a:solidFill>
                </a:rPr>
                <a:t>Feature 1</a:t>
              </a:r>
            </a:p>
            <a:p>
              <a:pPr marL="0" indent="0" algn="r">
                <a:buFont typeface="Arial" pitchFamily="34" charset="0"/>
                <a:buNone/>
              </a:pPr>
              <a:r>
                <a:rPr lang="en-US" sz="1000" dirty="0" smtClean="0">
                  <a:solidFill>
                    <a:schemeClr val="bg1"/>
                  </a:solidFill>
                </a:rPr>
                <a:t>Lorem ipsum dolor sit amet, consectetur adipiscing.</a:t>
              </a:r>
              <a:endParaRPr lang="en-US" sz="1000" dirty="0">
                <a:solidFill>
                  <a:schemeClr val="bg1"/>
                </a:solidFill>
              </a:endParaRPr>
            </a:p>
          </p:txBody>
        </p:sp>
      </p:grpSp>
      <p:grpSp>
        <p:nvGrpSpPr>
          <p:cNvPr id="4" name="Group 3"/>
          <p:cNvGrpSpPr/>
          <p:nvPr/>
        </p:nvGrpSpPr>
        <p:grpSpPr>
          <a:xfrm>
            <a:off x="593358" y="3678575"/>
            <a:ext cx="2033708" cy="607193"/>
            <a:chOff x="685800" y="2884324"/>
            <a:chExt cx="1848825" cy="551027"/>
          </a:xfrm>
        </p:grpSpPr>
        <p:sp>
          <p:nvSpPr>
            <p:cNvPr id="122" name="Content Placeholder 2"/>
            <p:cNvSpPr txBox="1">
              <a:spLocks/>
            </p:cNvSpPr>
            <p:nvPr/>
          </p:nvSpPr>
          <p:spPr>
            <a:xfrm>
              <a:off x="685800" y="2884324"/>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b="1" dirty="0" smtClean="0">
                  <a:solidFill>
                    <a:schemeClr val="bg1"/>
                  </a:solidFill>
                </a:rPr>
                <a:t>Feature 2</a:t>
              </a:r>
            </a:p>
            <a:p>
              <a:pPr marL="0" indent="0" algn="r">
                <a:buFont typeface="Arial" pitchFamily="34" charset="0"/>
                <a:buNone/>
              </a:pPr>
              <a:r>
                <a:rPr lang="en-US" sz="1000" dirty="0" smtClean="0">
                  <a:solidFill>
                    <a:schemeClr val="bg1"/>
                  </a:solidFill>
                </a:rPr>
                <a:t>Lorem ipsum dolor sit amet, consectetur adipiscing.</a:t>
              </a:r>
              <a:endParaRPr lang="en-US" sz="1000" dirty="0">
                <a:solidFill>
                  <a:schemeClr val="bg1"/>
                </a:solidFill>
              </a:endParaRPr>
            </a:p>
          </p:txBody>
        </p:sp>
        <p:grpSp>
          <p:nvGrpSpPr>
            <p:cNvPr id="40" name="Group 39"/>
            <p:cNvGrpSpPr/>
            <p:nvPr/>
          </p:nvGrpSpPr>
          <p:grpSpPr>
            <a:xfrm>
              <a:off x="2133600" y="2959325"/>
              <a:ext cx="401025" cy="401025"/>
              <a:chOff x="2133600" y="2959325"/>
              <a:chExt cx="401025" cy="401025"/>
            </a:xfrm>
            <a:solidFill>
              <a:schemeClr val="accent2"/>
            </a:solidFill>
          </p:grpSpPr>
          <p:sp>
            <p:nvSpPr>
              <p:cNvPr id="119" name="Freeform 23"/>
              <p:cNvSpPr>
                <a:spLocks noEditPoints="1"/>
              </p:cNvSpPr>
              <p:nvPr/>
            </p:nvSpPr>
            <p:spPr bwMode="auto">
              <a:xfrm>
                <a:off x="2133600" y="2959325"/>
                <a:ext cx="401025" cy="401025"/>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39" name="Freeform 21"/>
              <p:cNvSpPr>
                <a:spLocks noEditPoints="1"/>
              </p:cNvSpPr>
              <p:nvPr/>
            </p:nvSpPr>
            <p:spPr bwMode="auto">
              <a:xfrm>
                <a:off x="2261806" y="3069313"/>
                <a:ext cx="144612" cy="181051"/>
              </a:xfrm>
              <a:custGeom>
                <a:avLst/>
                <a:gdLst>
                  <a:gd name="T0" fmla="*/ 311 w 321"/>
                  <a:gd name="T1" fmla="*/ 99 h 402"/>
                  <a:gd name="T2" fmla="*/ 189 w 321"/>
                  <a:gd name="T3" fmla="*/ 11 h 402"/>
                  <a:gd name="T4" fmla="*/ 94 w 321"/>
                  <a:gd name="T5" fmla="*/ 126 h 402"/>
                  <a:gd name="T6" fmla="*/ 109 w 321"/>
                  <a:gd name="T7" fmla="*/ 174 h 402"/>
                  <a:gd name="T8" fmla="*/ 6 w 321"/>
                  <a:gd name="T9" fmla="*/ 328 h 402"/>
                  <a:gd name="T10" fmla="*/ 1 w 321"/>
                  <a:gd name="T11" fmla="*/ 351 h 402"/>
                  <a:gd name="T12" fmla="*/ 8 w 321"/>
                  <a:gd name="T13" fmla="*/ 390 h 402"/>
                  <a:gd name="T14" fmla="*/ 22 w 321"/>
                  <a:gd name="T15" fmla="*/ 401 h 402"/>
                  <a:gd name="T16" fmla="*/ 52 w 321"/>
                  <a:gd name="T17" fmla="*/ 395 h 402"/>
                  <a:gd name="T18" fmla="*/ 71 w 321"/>
                  <a:gd name="T19" fmla="*/ 382 h 402"/>
                  <a:gd name="T20" fmla="*/ 111 w 321"/>
                  <a:gd name="T21" fmla="*/ 316 h 402"/>
                  <a:gd name="T22" fmla="*/ 112 w 321"/>
                  <a:gd name="T23" fmla="*/ 316 h 402"/>
                  <a:gd name="T24" fmla="*/ 140 w 321"/>
                  <a:gd name="T25" fmla="*/ 311 h 402"/>
                  <a:gd name="T26" fmla="*/ 187 w 321"/>
                  <a:gd name="T27" fmla="*/ 233 h 402"/>
                  <a:gd name="T28" fmla="*/ 239 w 321"/>
                  <a:gd name="T29" fmla="*/ 232 h 402"/>
                  <a:gd name="T30" fmla="*/ 311 w 321"/>
                  <a:gd name="T31" fmla="*/ 99 h 402"/>
                  <a:gd name="T32" fmla="*/ 260 w 321"/>
                  <a:gd name="T33" fmla="*/ 130 h 402"/>
                  <a:gd name="T34" fmla="*/ 206 w 321"/>
                  <a:gd name="T35" fmla="*/ 120 h 402"/>
                  <a:gd name="T36" fmla="*/ 179 w 321"/>
                  <a:gd name="T37" fmla="*/ 71 h 402"/>
                  <a:gd name="T38" fmla="*/ 248 w 321"/>
                  <a:gd name="T39" fmla="*/ 58 h 402"/>
                  <a:gd name="T40" fmla="*/ 260 w 321"/>
                  <a:gd name="T41" fmla="*/ 13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chemeClr val="bg1"/>
                  </a:solidFill>
                </a:endParaRPr>
              </a:p>
            </p:txBody>
          </p:sp>
        </p:grpSp>
      </p:grpSp>
      <p:grpSp>
        <p:nvGrpSpPr>
          <p:cNvPr id="6" name="Group 5"/>
          <p:cNvGrpSpPr/>
          <p:nvPr/>
        </p:nvGrpSpPr>
        <p:grpSpPr>
          <a:xfrm>
            <a:off x="593358" y="4660707"/>
            <a:ext cx="2033708" cy="607193"/>
            <a:chOff x="685800" y="3620923"/>
            <a:chExt cx="1848825" cy="551027"/>
          </a:xfrm>
        </p:grpSpPr>
        <p:sp>
          <p:nvSpPr>
            <p:cNvPr id="123" name="Content Placeholder 2"/>
            <p:cNvSpPr txBox="1">
              <a:spLocks/>
            </p:cNvSpPr>
            <p:nvPr/>
          </p:nvSpPr>
          <p:spPr>
            <a:xfrm>
              <a:off x="685800" y="3620923"/>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b="1" dirty="0" smtClean="0">
                  <a:solidFill>
                    <a:schemeClr val="bg1"/>
                  </a:solidFill>
                </a:rPr>
                <a:t>Feature 3</a:t>
              </a:r>
            </a:p>
            <a:p>
              <a:pPr marL="0" indent="0" algn="r">
                <a:buFont typeface="Arial" pitchFamily="34" charset="0"/>
                <a:buNone/>
              </a:pPr>
              <a:r>
                <a:rPr lang="en-US" sz="1000" dirty="0" smtClean="0">
                  <a:solidFill>
                    <a:schemeClr val="bg1"/>
                  </a:solidFill>
                </a:rPr>
                <a:t>Lorem ipsum dolor sit amet, consectetur adipiscing.</a:t>
              </a:r>
              <a:endParaRPr lang="en-US" sz="1000" dirty="0">
                <a:solidFill>
                  <a:schemeClr val="bg1"/>
                </a:solidFill>
              </a:endParaRPr>
            </a:p>
          </p:txBody>
        </p:sp>
        <p:grpSp>
          <p:nvGrpSpPr>
            <p:cNvPr id="5" name="Group 4"/>
            <p:cNvGrpSpPr/>
            <p:nvPr/>
          </p:nvGrpSpPr>
          <p:grpSpPr>
            <a:xfrm>
              <a:off x="2133600" y="3695926"/>
              <a:ext cx="401025" cy="401024"/>
              <a:chOff x="2133600" y="3695926"/>
              <a:chExt cx="401025" cy="401024"/>
            </a:xfrm>
          </p:grpSpPr>
          <p:sp>
            <p:nvSpPr>
              <p:cNvPr id="114" name="Freeform 23"/>
              <p:cNvSpPr>
                <a:spLocks noEditPoints="1"/>
              </p:cNvSpPr>
              <p:nvPr/>
            </p:nvSpPr>
            <p:spPr bwMode="auto">
              <a:xfrm>
                <a:off x="2133600" y="3695926"/>
                <a:ext cx="401025" cy="401024"/>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43" name="Freeform 26"/>
              <p:cNvSpPr>
                <a:spLocks noEditPoints="1"/>
              </p:cNvSpPr>
              <p:nvPr/>
            </p:nvSpPr>
            <p:spPr bwMode="auto">
              <a:xfrm>
                <a:off x="2246237" y="3846283"/>
                <a:ext cx="167008" cy="100311"/>
              </a:xfrm>
              <a:custGeom>
                <a:avLst/>
                <a:gdLst>
                  <a:gd name="T0" fmla="*/ 308 w 400"/>
                  <a:gd name="T1" fmla="*/ 120 h 240"/>
                  <a:gd name="T2" fmla="*/ 353 w 400"/>
                  <a:gd name="T3" fmla="*/ 33 h 240"/>
                  <a:gd name="T4" fmla="*/ 380 w 400"/>
                  <a:gd name="T5" fmla="*/ 33 h 240"/>
                  <a:gd name="T6" fmla="*/ 307 w 400"/>
                  <a:gd name="T7" fmla="*/ 0 h 240"/>
                  <a:gd name="T8" fmla="*/ 106 w 400"/>
                  <a:gd name="T9" fmla="*/ 0 h 240"/>
                  <a:gd name="T10" fmla="*/ 0 w 400"/>
                  <a:gd name="T11" fmla="*/ 120 h 240"/>
                  <a:gd name="T12" fmla="*/ 106 w 400"/>
                  <a:gd name="T13" fmla="*/ 240 h 240"/>
                  <a:gd name="T14" fmla="*/ 307 w 400"/>
                  <a:gd name="T15" fmla="*/ 240 h 240"/>
                  <a:gd name="T16" fmla="*/ 380 w 400"/>
                  <a:gd name="T17" fmla="*/ 206 h 240"/>
                  <a:gd name="T18" fmla="*/ 353 w 400"/>
                  <a:gd name="T19" fmla="*/ 206 h 240"/>
                  <a:gd name="T20" fmla="*/ 308 w 400"/>
                  <a:gd name="T21" fmla="*/ 120 h 240"/>
                  <a:gd name="T22" fmla="*/ 254 w 400"/>
                  <a:gd name="T23" fmla="*/ 156 h 240"/>
                  <a:gd name="T24" fmla="*/ 240 w 400"/>
                  <a:gd name="T25" fmla="*/ 156 h 240"/>
                  <a:gd name="T26" fmla="*/ 181 w 400"/>
                  <a:gd name="T27" fmla="*/ 129 h 240"/>
                  <a:gd name="T28" fmla="*/ 172 w 400"/>
                  <a:gd name="T29" fmla="*/ 152 h 240"/>
                  <a:gd name="T30" fmla="*/ 147 w 400"/>
                  <a:gd name="T31" fmla="*/ 160 h 240"/>
                  <a:gd name="T32" fmla="*/ 76 w 400"/>
                  <a:gd name="T33" fmla="*/ 95 h 240"/>
                  <a:gd name="T34" fmla="*/ 72 w 400"/>
                  <a:gd name="T35" fmla="*/ 84 h 240"/>
                  <a:gd name="T36" fmla="*/ 86 w 400"/>
                  <a:gd name="T37" fmla="*/ 84 h 240"/>
                  <a:gd name="T38" fmla="*/ 145 w 400"/>
                  <a:gd name="T39" fmla="*/ 111 h 240"/>
                  <a:gd name="T40" fmla="*/ 154 w 400"/>
                  <a:gd name="T41" fmla="*/ 88 h 240"/>
                  <a:gd name="T42" fmla="*/ 178 w 400"/>
                  <a:gd name="T43" fmla="*/ 80 h 240"/>
                  <a:gd name="T44" fmla="*/ 250 w 400"/>
                  <a:gd name="T45" fmla="*/ 145 h 240"/>
                  <a:gd name="T46" fmla="*/ 254 w 400"/>
                  <a:gd name="T47" fmla="*/ 156 h 240"/>
                  <a:gd name="T48" fmla="*/ 377 w 400"/>
                  <a:gd name="T49" fmla="*/ 78 h 240"/>
                  <a:gd name="T50" fmla="*/ 362 w 400"/>
                  <a:gd name="T51" fmla="*/ 78 h 240"/>
                  <a:gd name="T52" fmla="*/ 340 w 400"/>
                  <a:gd name="T53" fmla="*/ 118 h 240"/>
                  <a:gd name="T54" fmla="*/ 362 w 400"/>
                  <a:gd name="T55" fmla="*/ 158 h 240"/>
                  <a:gd name="T56" fmla="*/ 377 w 400"/>
                  <a:gd name="T57" fmla="*/ 158 h 240"/>
                  <a:gd name="T58" fmla="*/ 400 w 400"/>
                  <a:gd name="T59" fmla="*/ 118 h 240"/>
                  <a:gd name="T60" fmla="*/ 377 w 400"/>
                  <a:gd name="T61" fmla="*/ 78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0" h="240">
                    <a:moveTo>
                      <a:pt x="308" y="120"/>
                    </a:moveTo>
                    <a:cubicBezTo>
                      <a:pt x="308" y="65"/>
                      <a:pt x="333" y="33"/>
                      <a:pt x="353" y="33"/>
                    </a:cubicBezTo>
                    <a:cubicBezTo>
                      <a:pt x="361" y="33"/>
                      <a:pt x="380" y="33"/>
                      <a:pt x="380" y="33"/>
                    </a:cubicBezTo>
                    <a:cubicBezTo>
                      <a:pt x="366" y="12"/>
                      <a:pt x="355" y="0"/>
                      <a:pt x="307" y="0"/>
                    </a:cubicBezTo>
                    <a:cubicBezTo>
                      <a:pt x="106" y="0"/>
                      <a:pt x="106" y="0"/>
                      <a:pt x="106" y="0"/>
                    </a:cubicBezTo>
                    <a:cubicBezTo>
                      <a:pt x="32" y="0"/>
                      <a:pt x="0" y="69"/>
                      <a:pt x="0" y="120"/>
                    </a:cubicBezTo>
                    <a:cubicBezTo>
                      <a:pt x="0" y="171"/>
                      <a:pt x="32" y="240"/>
                      <a:pt x="106" y="240"/>
                    </a:cubicBezTo>
                    <a:cubicBezTo>
                      <a:pt x="307" y="240"/>
                      <a:pt x="307" y="240"/>
                      <a:pt x="307" y="240"/>
                    </a:cubicBezTo>
                    <a:cubicBezTo>
                      <a:pt x="355" y="240"/>
                      <a:pt x="366" y="227"/>
                      <a:pt x="380" y="206"/>
                    </a:cubicBezTo>
                    <a:cubicBezTo>
                      <a:pt x="380" y="206"/>
                      <a:pt x="373" y="206"/>
                      <a:pt x="353" y="206"/>
                    </a:cubicBezTo>
                    <a:cubicBezTo>
                      <a:pt x="333" y="206"/>
                      <a:pt x="308" y="175"/>
                      <a:pt x="308" y="120"/>
                    </a:cubicBezTo>
                    <a:close/>
                    <a:moveTo>
                      <a:pt x="254" y="156"/>
                    </a:moveTo>
                    <a:cubicBezTo>
                      <a:pt x="250" y="161"/>
                      <a:pt x="240" y="156"/>
                      <a:pt x="240" y="156"/>
                    </a:cubicBezTo>
                    <a:cubicBezTo>
                      <a:pt x="181" y="129"/>
                      <a:pt x="181" y="129"/>
                      <a:pt x="181" y="129"/>
                    </a:cubicBezTo>
                    <a:cubicBezTo>
                      <a:pt x="181" y="129"/>
                      <a:pt x="176" y="143"/>
                      <a:pt x="172" y="152"/>
                    </a:cubicBezTo>
                    <a:cubicBezTo>
                      <a:pt x="167" y="162"/>
                      <a:pt x="164" y="172"/>
                      <a:pt x="147" y="160"/>
                    </a:cubicBezTo>
                    <a:cubicBezTo>
                      <a:pt x="130" y="148"/>
                      <a:pt x="76" y="95"/>
                      <a:pt x="76" y="95"/>
                    </a:cubicBezTo>
                    <a:cubicBezTo>
                      <a:pt x="76" y="95"/>
                      <a:pt x="69" y="90"/>
                      <a:pt x="72" y="84"/>
                    </a:cubicBezTo>
                    <a:cubicBezTo>
                      <a:pt x="76" y="79"/>
                      <a:pt x="86" y="84"/>
                      <a:pt x="86" y="84"/>
                    </a:cubicBezTo>
                    <a:cubicBezTo>
                      <a:pt x="145" y="111"/>
                      <a:pt x="145" y="111"/>
                      <a:pt x="145" y="111"/>
                    </a:cubicBezTo>
                    <a:cubicBezTo>
                      <a:pt x="145" y="111"/>
                      <a:pt x="150" y="97"/>
                      <a:pt x="154" y="88"/>
                    </a:cubicBezTo>
                    <a:cubicBezTo>
                      <a:pt x="158" y="79"/>
                      <a:pt x="161" y="68"/>
                      <a:pt x="178" y="80"/>
                    </a:cubicBezTo>
                    <a:cubicBezTo>
                      <a:pt x="195" y="92"/>
                      <a:pt x="250" y="145"/>
                      <a:pt x="250" y="145"/>
                    </a:cubicBezTo>
                    <a:cubicBezTo>
                      <a:pt x="250" y="145"/>
                      <a:pt x="257" y="150"/>
                      <a:pt x="254" y="156"/>
                    </a:cubicBezTo>
                    <a:close/>
                    <a:moveTo>
                      <a:pt x="377" y="78"/>
                    </a:moveTo>
                    <a:cubicBezTo>
                      <a:pt x="362" y="78"/>
                      <a:pt x="362" y="78"/>
                      <a:pt x="362" y="78"/>
                    </a:cubicBezTo>
                    <a:cubicBezTo>
                      <a:pt x="351" y="78"/>
                      <a:pt x="340" y="94"/>
                      <a:pt x="340" y="118"/>
                    </a:cubicBezTo>
                    <a:cubicBezTo>
                      <a:pt x="340" y="143"/>
                      <a:pt x="351" y="158"/>
                      <a:pt x="362" y="158"/>
                    </a:cubicBezTo>
                    <a:cubicBezTo>
                      <a:pt x="377" y="158"/>
                      <a:pt x="377" y="158"/>
                      <a:pt x="377" y="158"/>
                    </a:cubicBezTo>
                    <a:cubicBezTo>
                      <a:pt x="388" y="158"/>
                      <a:pt x="400" y="143"/>
                      <a:pt x="400" y="118"/>
                    </a:cubicBezTo>
                    <a:cubicBezTo>
                      <a:pt x="400" y="94"/>
                      <a:pt x="388" y="78"/>
                      <a:pt x="377" y="7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solidFill>
                    <a:schemeClr val="bg1"/>
                  </a:solidFill>
                </a:endParaRPr>
              </a:p>
            </p:txBody>
          </p:sp>
        </p:grpSp>
      </p:grpSp>
      <p:grpSp>
        <p:nvGrpSpPr>
          <p:cNvPr id="50" name="Group 49"/>
          <p:cNvGrpSpPr/>
          <p:nvPr/>
        </p:nvGrpSpPr>
        <p:grpSpPr>
          <a:xfrm>
            <a:off x="2850358" y="1828800"/>
            <a:ext cx="3443287" cy="4471876"/>
            <a:chOff x="2850357" y="1428750"/>
            <a:chExt cx="3443287" cy="4464050"/>
          </a:xfrm>
        </p:grpSpPr>
        <p:grpSp>
          <p:nvGrpSpPr>
            <p:cNvPr id="51" name="Group 50"/>
            <p:cNvGrpSpPr/>
            <p:nvPr/>
          </p:nvGrpSpPr>
          <p:grpSpPr>
            <a:xfrm>
              <a:off x="2850357" y="1428750"/>
              <a:ext cx="3443287" cy="4464050"/>
              <a:chOff x="2846388" y="1457325"/>
              <a:chExt cx="3443287" cy="4464050"/>
            </a:xfrm>
          </p:grpSpPr>
          <p:sp>
            <p:nvSpPr>
              <p:cNvPr id="56" name="Freeform 14"/>
              <p:cNvSpPr>
                <a:spLocks noEditPoints="1"/>
              </p:cNvSpPr>
              <p:nvPr/>
            </p:nvSpPr>
            <p:spPr bwMode="auto">
              <a:xfrm>
                <a:off x="2846388" y="1457325"/>
                <a:ext cx="3443287" cy="4464050"/>
              </a:xfrm>
              <a:custGeom>
                <a:avLst/>
                <a:gdLst>
                  <a:gd name="T0" fmla="*/ 1276 w 1344"/>
                  <a:gd name="T1" fmla="*/ 0 h 1743"/>
                  <a:gd name="T2" fmla="*/ 68 w 1344"/>
                  <a:gd name="T3" fmla="*/ 0 h 1743"/>
                  <a:gd name="T4" fmla="*/ 0 w 1344"/>
                  <a:gd name="T5" fmla="*/ 68 h 1743"/>
                  <a:gd name="T6" fmla="*/ 0 w 1344"/>
                  <a:gd name="T7" fmla="*/ 1675 h 1743"/>
                  <a:gd name="T8" fmla="*/ 68 w 1344"/>
                  <a:gd name="T9" fmla="*/ 1743 h 1743"/>
                  <a:gd name="T10" fmla="*/ 1276 w 1344"/>
                  <a:gd name="T11" fmla="*/ 1743 h 1743"/>
                  <a:gd name="T12" fmla="*/ 1344 w 1344"/>
                  <a:gd name="T13" fmla="*/ 1675 h 1743"/>
                  <a:gd name="T14" fmla="*/ 1344 w 1344"/>
                  <a:gd name="T15" fmla="*/ 68 h 1743"/>
                  <a:gd name="T16" fmla="*/ 1276 w 1344"/>
                  <a:gd name="T17" fmla="*/ 0 h 1743"/>
                  <a:gd name="T18" fmla="*/ 1220 w 1344"/>
                  <a:gd name="T19" fmla="*/ 1595 h 1743"/>
                  <a:gd name="T20" fmla="*/ 124 w 1344"/>
                  <a:gd name="T21" fmla="*/ 1595 h 1743"/>
                  <a:gd name="T22" fmla="*/ 124 w 1344"/>
                  <a:gd name="T23" fmla="*/ 132 h 1743"/>
                  <a:gd name="T24" fmla="*/ 1220 w 1344"/>
                  <a:gd name="T25" fmla="*/ 132 h 1743"/>
                  <a:gd name="T26" fmla="*/ 1220 w 1344"/>
                  <a:gd name="T27" fmla="*/ 1595 h 1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4" h="1743">
                    <a:moveTo>
                      <a:pt x="1276" y="0"/>
                    </a:moveTo>
                    <a:cubicBezTo>
                      <a:pt x="68" y="0"/>
                      <a:pt x="68" y="0"/>
                      <a:pt x="68" y="0"/>
                    </a:cubicBezTo>
                    <a:cubicBezTo>
                      <a:pt x="31" y="0"/>
                      <a:pt x="0" y="31"/>
                      <a:pt x="0" y="68"/>
                    </a:cubicBezTo>
                    <a:cubicBezTo>
                      <a:pt x="0" y="1675"/>
                      <a:pt x="0" y="1675"/>
                      <a:pt x="0" y="1675"/>
                    </a:cubicBezTo>
                    <a:cubicBezTo>
                      <a:pt x="0" y="1713"/>
                      <a:pt x="31" y="1743"/>
                      <a:pt x="68" y="1743"/>
                    </a:cubicBezTo>
                    <a:cubicBezTo>
                      <a:pt x="1276" y="1743"/>
                      <a:pt x="1276" y="1743"/>
                      <a:pt x="1276" y="1743"/>
                    </a:cubicBezTo>
                    <a:cubicBezTo>
                      <a:pt x="1313" y="1743"/>
                      <a:pt x="1344" y="1713"/>
                      <a:pt x="1344" y="1675"/>
                    </a:cubicBezTo>
                    <a:cubicBezTo>
                      <a:pt x="1344" y="68"/>
                      <a:pt x="1344" y="68"/>
                      <a:pt x="1344" y="68"/>
                    </a:cubicBezTo>
                    <a:cubicBezTo>
                      <a:pt x="1344" y="31"/>
                      <a:pt x="1313" y="0"/>
                      <a:pt x="1276" y="0"/>
                    </a:cubicBezTo>
                    <a:close/>
                    <a:moveTo>
                      <a:pt x="1220" y="1595"/>
                    </a:moveTo>
                    <a:cubicBezTo>
                      <a:pt x="124" y="1595"/>
                      <a:pt x="124" y="1595"/>
                      <a:pt x="124" y="1595"/>
                    </a:cubicBezTo>
                    <a:cubicBezTo>
                      <a:pt x="124" y="132"/>
                      <a:pt x="124" y="132"/>
                      <a:pt x="124" y="132"/>
                    </a:cubicBezTo>
                    <a:cubicBezTo>
                      <a:pt x="1220" y="132"/>
                      <a:pt x="1220" y="132"/>
                      <a:pt x="1220" y="132"/>
                    </a:cubicBezTo>
                    <a:lnTo>
                      <a:pt x="1220" y="1595"/>
                    </a:ln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Oval 15"/>
              <p:cNvSpPr>
                <a:spLocks noChangeArrowheads="1"/>
              </p:cNvSpPr>
              <p:nvPr/>
            </p:nvSpPr>
            <p:spPr bwMode="auto">
              <a:xfrm>
                <a:off x="4481513" y="5624513"/>
                <a:ext cx="174625" cy="174625"/>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Oval 16"/>
              <p:cNvSpPr>
                <a:spLocks noChangeArrowheads="1"/>
              </p:cNvSpPr>
              <p:nvPr/>
            </p:nvSpPr>
            <p:spPr bwMode="auto">
              <a:xfrm>
                <a:off x="4535488" y="1631950"/>
                <a:ext cx="69850" cy="69850"/>
              </a:xfrm>
              <a:prstGeom prst="ellipse">
                <a:avLst/>
              </a:pr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5" name="Rectangle 54"/>
            <p:cNvSpPr/>
            <p:nvPr/>
          </p:nvSpPr>
          <p:spPr>
            <a:xfrm>
              <a:off x="3162300" y="1766545"/>
              <a:ext cx="2819400" cy="3733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409067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1000"/>
                                        <p:tgtEl>
                                          <p:spTgt spid="5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500"/>
                                        <p:tgtEl>
                                          <p:spTgt spid="5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500"/>
                                        <p:tgtEl>
                                          <p:spTgt spid="53"/>
                                        </p:tgtEl>
                                      </p:cBhvr>
                                    </p:animEffect>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fade">
                                      <p:cBhvr>
                                        <p:cTn id="18" dur="1000"/>
                                        <p:tgtEl>
                                          <p:spTgt spid="50"/>
                                        </p:tgtEl>
                                      </p:cBhvr>
                                    </p:animEffect>
                                    <p:anim calcmode="lin" valueType="num">
                                      <p:cBhvr>
                                        <p:cTn id="19" dur="1000" fill="hold"/>
                                        <p:tgtEl>
                                          <p:spTgt spid="50"/>
                                        </p:tgtEl>
                                        <p:attrNameLst>
                                          <p:attrName>ppt_x</p:attrName>
                                        </p:attrNameLst>
                                      </p:cBhvr>
                                      <p:tavLst>
                                        <p:tav tm="0">
                                          <p:val>
                                            <p:strVal val="#ppt_x"/>
                                          </p:val>
                                        </p:tav>
                                        <p:tav tm="100000">
                                          <p:val>
                                            <p:strVal val="#ppt_x"/>
                                          </p:val>
                                        </p:tav>
                                      </p:tavLst>
                                    </p:anim>
                                    <p:anim calcmode="lin" valueType="num">
                                      <p:cBhvr>
                                        <p:cTn id="20" dur="1000" fill="hold"/>
                                        <p:tgtEl>
                                          <p:spTgt spid="50"/>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2" presetClass="entr" presetSubtype="8"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additive="base">
                                        <p:cTn id="24" dur="1000" fill="hold"/>
                                        <p:tgtEl>
                                          <p:spTgt spid="3"/>
                                        </p:tgtEl>
                                        <p:attrNameLst>
                                          <p:attrName>ppt_x</p:attrName>
                                        </p:attrNameLst>
                                      </p:cBhvr>
                                      <p:tavLst>
                                        <p:tav tm="0">
                                          <p:val>
                                            <p:strVal val="0-#ppt_w/2"/>
                                          </p:val>
                                        </p:tav>
                                        <p:tav tm="100000">
                                          <p:val>
                                            <p:strVal val="#ppt_x"/>
                                          </p:val>
                                        </p:tav>
                                      </p:tavLst>
                                    </p:anim>
                                    <p:anim calcmode="lin" valueType="num">
                                      <p:cBhvr additive="base">
                                        <p:cTn id="25" dur="1000" fill="hold"/>
                                        <p:tgtEl>
                                          <p:spTgt spid="3"/>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1000" fill="hold"/>
                                        <p:tgtEl>
                                          <p:spTgt spid="7"/>
                                        </p:tgtEl>
                                        <p:attrNameLst>
                                          <p:attrName>ppt_x</p:attrName>
                                        </p:attrNameLst>
                                      </p:cBhvr>
                                      <p:tavLst>
                                        <p:tav tm="0">
                                          <p:val>
                                            <p:strVal val="1+#ppt_w/2"/>
                                          </p:val>
                                        </p:tav>
                                        <p:tav tm="100000">
                                          <p:val>
                                            <p:strVal val="#ppt_x"/>
                                          </p:val>
                                        </p:tav>
                                      </p:tavLst>
                                    </p:anim>
                                    <p:anim calcmode="lin" valueType="num">
                                      <p:cBhvr additive="base">
                                        <p:cTn id="29" dur="1000" fill="hold"/>
                                        <p:tgtEl>
                                          <p:spTgt spid="7"/>
                                        </p:tgtEl>
                                        <p:attrNameLst>
                                          <p:attrName>ppt_y</p:attrName>
                                        </p:attrNameLst>
                                      </p:cBhvr>
                                      <p:tavLst>
                                        <p:tav tm="0">
                                          <p:val>
                                            <p:strVal val="#ppt_y"/>
                                          </p:val>
                                        </p:tav>
                                        <p:tav tm="100000">
                                          <p:val>
                                            <p:strVal val="#ppt_y"/>
                                          </p:val>
                                        </p:tav>
                                      </p:tavLst>
                                    </p:anim>
                                  </p:childTnLst>
                                </p:cTn>
                              </p:par>
                            </p:childTnLst>
                          </p:cTn>
                        </p:par>
                        <p:par>
                          <p:cTn id="30" fill="hold">
                            <p:stCondLst>
                              <p:cond delay="3500"/>
                            </p:stCondLst>
                            <p:childTnLst>
                              <p:par>
                                <p:cTn id="31" presetID="2" presetClass="entr" presetSubtype="8" fill="hold" nodeType="afterEffect">
                                  <p:stCondLst>
                                    <p:cond delay="0"/>
                                  </p:stCondLst>
                                  <p:childTnLst>
                                    <p:set>
                                      <p:cBhvr>
                                        <p:cTn id="32" dur="1" fill="hold">
                                          <p:stCondLst>
                                            <p:cond delay="0"/>
                                          </p:stCondLst>
                                        </p:cTn>
                                        <p:tgtEl>
                                          <p:spTgt spid="4"/>
                                        </p:tgtEl>
                                        <p:attrNameLst>
                                          <p:attrName>style.visibility</p:attrName>
                                        </p:attrNameLst>
                                      </p:cBhvr>
                                      <p:to>
                                        <p:strVal val="visible"/>
                                      </p:to>
                                    </p:set>
                                    <p:anim calcmode="lin" valueType="num">
                                      <p:cBhvr additive="base">
                                        <p:cTn id="33" dur="1000" fill="hold"/>
                                        <p:tgtEl>
                                          <p:spTgt spid="4"/>
                                        </p:tgtEl>
                                        <p:attrNameLst>
                                          <p:attrName>ppt_x</p:attrName>
                                        </p:attrNameLst>
                                      </p:cBhvr>
                                      <p:tavLst>
                                        <p:tav tm="0">
                                          <p:val>
                                            <p:strVal val="0-#ppt_w/2"/>
                                          </p:val>
                                        </p:tav>
                                        <p:tav tm="100000">
                                          <p:val>
                                            <p:strVal val="#ppt_x"/>
                                          </p:val>
                                        </p:tav>
                                      </p:tavLst>
                                    </p:anim>
                                    <p:anim calcmode="lin" valueType="num">
                                      <p:cBhvr additive="base">
                                        <p:cTn id="34" dur="1000" fill="hold"/>
                                        <p:tgtEl>
                                          <p:spTgt spid="4"/>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1000" fill="hold"/>
                                        <p:tgtEl>
                                          <p:spTgt spid="11"/>
                                        </p:tgtEl>
                                        <p:attrNameLst>
                                          <p:attrName>ppt_x</p:attrName>
                                        </p:attrNameLst>
                                      </p:cBhvr>
                                      <p:tavLst>
                                        <p:tav tm="0">
                                          <p:val>
                                            <p:strVal val="1+#ppt_w/2"/>
                                          </p:val>
                                        </p:tav>
                                        <p:tav tm="100000">
                                          <p:val>
                                            <p:strVal val="#ppt_x"/>
                                          </p:val>
                                        </p:tav>
                                      </p:tavLst>
                                    </p:anim>
                                    <p:anim calcmode="lin" valueType="num">
                                      <p:cBhvr additive="base">
                                        <p:cTn id="38" dur="1000" fill="hold"/>
                                        <p:tgtEl>
                                          <p:spTgt spid="11"/>
                                        </p:tgtEl>
                                        <p:attrNameLst>
                                          <p:attrName>ppt_y</p:attrName>
                                        </p:attrNameLst>
                                      </p:cBhvr>
                                      <p:tavLst>
                                        <p:tav tm="0">
                                          <p:val>
                                            <p:strVal val="#ppt_y"/>
                                          </p:val>
                                        </p:tav>
                                        <p:tav tm="100000">
                                          <p:val>
                                            <p:strVal val="#ppt_y"/>
                                          </p:val>
                                        </p:tav>
                                      </p:tavLst>
                                    </p:anim>
                                  </p:childTnLst>
                                </p:cTn>
                              </p:par>
                            </p:childTnLst>
                          </p:cTn>
                        </p:par>
                        <p:par>
                          <p:cTn id="39" fill="hold">
                            <p:stCondLst>
                              <p:cond delay="4500"/>
                            </p:stCondLst>
                            <p:childTnLst>
                              <p:par>
                                <p:cTn id="40" presetID="2" presetClass="entr" presetSubtype="8" fill="hold" nodeType="after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additive="base">
                                        <p:cTn id="42" dur="1000" fill="hold"/>
                                        <p:tgtEl>
                                          <p:spTgt spid="6"/>
                                        </p:tgtEl>
                                        <p:attrNameLst>
                                          <p:attrName>ppt_x</p:attrName>
                                        </p:attrNameLst>
                                      </p:cBhvr>
                                      <p:tavLst>
                                        <p:tav tm="0">
                                          <p:val>
                                            <p:strVal val="0-#ppt_w/2"/>
                                          </p:val>
                                        </p:tav>
                                        <p:tav tm="100000">
                                          <p:val>
                                            <p:strVal val="#ppt_x"/>
                                          </p:val>
                                        </p:tav>
                                      </p:tavLst>
                                    </p:anim>
                                    <p:anim calcmode="lin" valueType="num">
                                      <p:cBhvr additive="base">
                                        <p:cTn id="43" dur="1000" fill="hold"/>
                                        <p:tgtEl>
                                          <p:spTgt spid="6"/>
                                        </p:tgtEl>
                                        <p:attrNameLst>
                                          <p:attrName>ppt_y</p:attrName>
                                        </p:attrNameLst>
                                      </p:cBhvr>
                                      <p:tavLst>
                                        <p:tav tm="0">
                                          <p:val>
                                            <p:strVal val="#ppt_y"/>
                                          </p:val>
                                        </p:tav>
                                        <p:tav tm="100000">
                                          <p:val>
                                            <p:strVal val="#ppt_y"/>
                                          </p:val>
                                        </p:tav>
                                      </p:tavLst>
                                    </p:anim>
                                  </p:childTnLst>
                                </p:cTn>
                              </p:par>
                              <p:par>
                                <p:cTn id="44" presetID="2" presetClass="entr" presetSubtype="2" fill="hold" nodeType="with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additive="base">
                                        <p:cTn id="46" dur="1000" fill="hold"/>
                                        <p:tgtEl>
                                          <p:spTgt spid="12"/>
                                        </p:tgtEl>
                                        <p:attrNameLst>
                                          <p:attrName>ppt_x</p:attrName>
                                        </p:attrNameLst>
                                      </p:cBhvr>
                                      <p:tavLst>
                                        <p:tav tm="0">
                                          <p:val>
                                            <p:strVal val="1+#ppt_w/2"/>
                                          </p:val>
                                        </p:tav>
                                        <p:tav tm="100000">
                                          <p:val>
                                            <p:strVal val="#ppt_x"/>
                                          </p:val>
                                        </p:tav>
                                      </p:tavLst>
                                    </p:anim>
                                    <p:anim calcmode="lin" valueType="num">
                                      <p:cBhvr additive="base">
                                        <p:cTn id="47" dur="10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3" grpId="0"/>
      <p:bldP spid="5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ardrop 26"/>
          <p:cNvSpPr/>
          <p:nvPr/>
        </p:nvSpPr>
        <p:spPr>
          <a:xfrm>
            <a:off x="3810000" y="0"/>
            <a:ext cx="5334000" cy="5343351"/>
          </a:xfrm>
          <a:prstGeom prst="teardrop">
            <a:avLst/>
          </a:prstGeom>
          <a:solidFill>
            <a:schemeClr val="tx2">
              <a:alpha val="2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 name="Teardrop 4"/>
          <p:cNvSpPr/>
          <p:nvPr/>
        </p:nvSpPr>
        <p:spPr>
          <a:xfrm>
            <a:off x="4953000" y="1043270"/>
            <a:ext cx="3200400" cy="3206011"/>
          </a:xfrm>
          <a:prstGeom prst="teardrop">
            <a:avLst/>
          </a:prstGeom>
          <a:solidFill>
            <a:schemeClr val="tx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 name="Title 1"/>
          <p:cNvSpPr txBox="1">
            <a:spLocks/>
          </p:cNvSpPr>
          <p:nvPr/>
        </p:nvSpPr>
        <p:spPr>
          <a:xfrm>
            <a:off x="5410201" y="2063619"/>
            <a:ext cx="2425835" cy="1225557"/>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2000" dirty="0" smtClean="0">
                <a:solidFill>
                  <a:schemeClr val="bg1"/>
                </a:solidFill>
                <a:latin typeface="Source Sans Pro Light" pitchFamily="34" charset="0"/>
              </a:rPr>
              <a:t>You were </a:t>
            </a:r>
            <a:r>
              <a:rPr lang="en-US" sz="2000" b="1" dirty="0" smtClean="0">
                <a:solidFill>
                  <a:schemeClr val="accent2">
                    <a:lumMod val="60000"/>
                    <a:lumOff val="40000"/>
                  </a:schemeClr>
                </a:solidFill>
                <a:latin typeface="Source Sans Pro Light" pitchFamily="34" charset="0"/>
              </a:rPr>
              <a:t>born to win</a:t>
            </a:r>
            <a:r>
              <a:rPr lang="en-US" sz="2000" dirty="0" smtClean="0">
                <a:solidFill>
                  <a:schemeClr val="bg1"/>
                </a:solidFill>
                <a:latin typeface="Source Sans Pro Light" pitchFamily="34" charset="0"/>
              </a:rPr>
              <a:t>, but to be a winner, you must plan to win, prepare to win, and expect to win.</a:t>
            </a:r>
            <a:endParaRPr lang="en-US" sz="2000" dirty="0">
              <a:solidFill>
                <a:schemeClr val="bg1"/>
              </a:solidFill>
              <a:latin typeface="Source Sans Pro Light" pitchFamily="34" charset="0"/>
            </a:endParaRPr>
          </a:p>
        </p:txBody>
      </p:sp>
    </p:spTree>
    <p:extLst>
      <p:ext uri="{BB962C8B-B14F-4D97-AF65-F5344CB8AC3E}">
        <p14:creationId xmlns:p14="http://schemas.microsoft.com/office/powerpoint/2010/main" val="1636027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5" grpId="0" animBg="1"/>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ectangle 53"/>
          <p:cNvSpPr/>
          <p:nvPr/>
        </p:nvSpPr>
        <p:spPr>
          <a:xfrm>
            <a:off x="0" y="0"/>
            <a:ext cx="9144000" cy="4165600"/>
          </a:xfrm>
          <a:prstGeom prst="rect">
            <a:avLst/>
          </a:prstGeom>
          <a: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p:cNvSpPr/>
          <p:nvPr/>
        </p:nvSpPr>
        <p:spPr>
          <a:xfrm flipV="1">
            <a:off x="0" y="0"/>
            <a:ext cx="9144000" cy="4165600"/>
          </a:xfrm>
          <a:prstGeom prst="rect">
            <a:avLst/>
          </a:prstGeom>
          <a:solidFill>
            <a:srgbClr val="F9F9F9">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8577815" y="2286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24</a:t>
              </a:r>
              <a:endParaRPr lang="en-US" sz="900" b="1" dirty="0">
                <a:solidFill>
                  <a:schemeClr val="bg1"/>
                </a:solidFill>
              </a:endParaRPr>
            </a:p>
          </p:txBody>
        </p:sp>
      </p:grpSp>
      <p:grpSp>
        <p:nvGrpSpPr>
          <p:cNvPr id="55" name="Group 54"/>
          <p:cNvGrpSpPr/>
          <p:nvPr/>
        </p:nvGrpSpPr>
        <p:grpSpPr>
          <a:xfrm>
            <a:off x="765910" y="2376753"/>
            <a:ext cx="2967891" cy="1766622"/>
            <a:chOff x="1905000" y="1657350"/>
            <a:chExt cx="5257800" cy="3124200"/>
          </a:xfrm>
        </p:grpSpPr>
        <p:sp>
          <p:nvSpPr>
            <p:cNvPr id="56" name="Round Same Side Corner Rectangle 55"/>
            <p:cNvSpPr/>
            <p:nvPr/>
          </p:nvSpPr>
          <p:spPr>
            <a:xfrm>
              <a:off x="1905000" y="1657350"/>
              <a:ext cx="5257800" cy="228600"/>
            </a:xfrm>
            <a:prstGeom prst="round2Same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Oval 56"/>
            <p:cNvSpPr/>
            <p:nvPr/>
          </p:nvSpPr>
          <p:spPr>
            <a:xfrm>
              <a:off x="1981200" y="1733550"/>
              <a:ext cx="76200" cy="762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Oval 57"/>
            <p:cNvSpPr/>
            <p:nvPr/>
          </p:nvSpPr>
          <p:spPr>
            <a:xfrm>
              <a:off x="2084665" y="1733550"/>
              <a:ext cx="76200" cy="76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Oval 58"/>
            <p:cNvSpPr/>
            <p:nvPr/>
          </p:nvSpPr>
          <p:spPr>
            <a:xfrm>
              <a:off x="2188130" y="1733550"/>
              <a:ext cx="76200" cy="762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p:cNvSpPr/>
            <p:nvPr/>
          </p:nvSpPr>
          <p:spPr>
            <a:xfrm>
              <a:off x="1905000" y="1885950"/>
              <a:ext cx="5257800" cy="289560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1" name="Group 60"/>
          <p:cNvGrpSpPr/>
          <p:nvPr/>
        </p:nvGrpSpPr>
        <p:grpSpPr>
          <a:xfrm>
            <a:off x="5410201" y="2376753"/>
            <a:ext cx="2967891" cy="1766622"/>
            <a:chOff x="1905000" y="1657350"/>
            <a:chExt cx="5257800" cy="3124200"/>
          </a:xfrm>
        </p:grpSpPr>
        <p:sp>
          <p:nvSpPr>
            <p:cNvPr id="62" name="Round Same Side Corner Rectangle 61"/>
            <p:cNvSpPr/>
            <p:nvPr/>
          </p:nvSpPr>
          <p:spPr>
            <a:xfrm>
              <a:off x="1905000" y="1657350"/>
              <a:ext cx="5257800" cy="228600"/>
            </a:xfrm>
            <a:prstGeom prst="round2Same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Oval 62"/>
            <p:cNvSpPr/>
            <p:nvPr/>
          </p:nvSpPr>
          <p:spPr>
            <a:xfrm>
              <a:off x="1981200" y="1733550"/>
              <a:ext cx="76200" cy="762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Oval 63"/>
            <p:cNvSpPr/>
            <p:nvPr/>
          </p:nvSpPr>
          <p:spPr>
            <a:xfrm>
              <a:off x="2084665" y="1733550"/>
              <a:ext cx="76200" cy="76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Oval 64"/>
            <p:cNvSpPr/>
            <p:nvPr/>
          </p:nvSpPr>
          <p:spPr>
            <a:xfrm>
              <a:off x="2188130" y="1733550"/>
              <a:ext cx="76200" cy="762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65"/>
            <p:cNvSpPr/>
            <p:nvPr/>
          </p:nvSpPr>
          <p:spPr>
            <a:xfrm>
              <a:off x="1905000" y="1885950"/>
              <a:ext cx="5257800" cy="2895600"/>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0" name="Group 49"/>
          <p:cNvGrpSpPr/>
          <p:nvPr/>
        </p:nvGrpSpPr>
        <p:grpSpPr>
          <a:xfrm>
            <a:off x="2182092" y="1369627"/>
            <a:ext cx="4779818" cy="2845161"/>
            <a:chOff x="1905000" y="1657350"/>
            <a:chExt cx="5257800" cy="3124200"/>
          </a:xfrm>
        </p:grpSpPr>
        <p:sp>
          <p:nvSpPr>
            <p:cNvPr id="17" name="Round Same Side Corner Rectangle 16"/>
            <p:cNvSpPr/>
            <p:nvPr/>
          </p:nvSpPr>
          <p:spPr>
            <a:xfrm>
              <a:off x="1905000" y="1657350"/>
              <a:ext cx="5257800" cy="228600"/>
            </a:xfrm>
            <a:prstGeom prst="round2Same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Oval 45"/>
            <p:cNvSpPr/>
            <p:nvPr/>
          </p:nvSpPr>
          <p:spPr>
            <a:xfrm>
              <a:off x="1981200" y="1733550"/>
              <a:ext cx="76200" cy="762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Oval 46"/>
            <p:cNvSpPr/>
            <p:nvPr/>
          </p:nvSpPr>
          <p:spPr>
            <a:xfrm>
              <a:off x="2084665" y="1733550"/>
              <a:ext cx="76200" cy="76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p:cNvSpPr/>
            <p:nvPr/>
          </p:nvSpPr>
          <p:spPr>
            <a:xfrm>
              <a:off x="2188130" y="1733550"/>
              <a:ext cx="76200" cy="762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1905000" y="1885950"/>
              <a:ext cx="5257800" cy="2895600"/>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Rectangle 27"/>
          <p:cNvSpPr/>
          <p:nvPr/>
        </p:nvSpPr>
        <p:spPr>
          <a:xfrm flipV="1">
            <a:off x="1" y="4135929"/>
            <a:ext cx="9144000" cy="2722071"/>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Content Placeholder 2"/>
          <p:cNvSpPr txBox="1">
            <a:spLocks/>
          </p:cNvSpPr>
          <p:nvPr/>
        </p:nvSpPr>
        <p:spPr>
          <a:xfrm>
            <a:off x="607315" y="5105400"/>
            <a:ext cx="7929373" cy="81867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sp>
        <p:nvSpPr>
          <p:cNvPr id="70" name="Title 1"/>
          <p:cNvSpPr>
            <a:spLocks noGrp="1"/>
          </p:cNvSpPr>
          <p:nvPr>
            <p:ph type="title"/>
          </p:nvPr>
        </p:nvSpPr>
        <p:spPr>
          <a:xfrm>
            <a:off x="457200" y="4620386"/>
            <a:ext cx="8229600" cy="346855"/>
          </a:xfrm>
        </p:spPr>
        <p:txBody>
          <a:bodyPr>
            <a:spAutoFit/>
          </a:bodyPr>
          <a:lstStyle/>
          <a:p>
            <a:r>
              <a:rPr lang="en-US" sz="2400" dirty="0" smtClean="0">
                <a:solidFill>
                  <a:schemeClr val="tx2"/>
                </a:solidFill>
              </a:rPr>
              <a:t>Web Project</a:t>
            </a:r>
            <a:endParaRPr lang="en-US" sz="2400" dirty="0">
              <a:solidFill>
                <a:schemeClr val="tx2"/>
              </a:solidFill>
            </a:endParaRPr>
          </a:p>
        </p:txBody>
      </p:sp>
    </p:spTree>
    <p:extLst>
      <p:ext uri="{BB962C8B-B14F-4D97-AF65-F5344CB8AC3E}">
        <p14:creationId xmlns:p14="http://schemas.microsoft.com/office/powerpoint/2010/main" val="558366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1000"/>
                                        <p:tgtEl>
                                          <p:spTgt spid="50"/>
                                        </p:tgtEl>
                                      </p:cBhvr>
                                    </p:animEffect>
                                    <p:anim calcmode="lin" valueType="num">
                                      <p:cBhvr>
                                        <p:cTn id="8" dur="1000" fill="hold"/>
                                        <p:tgtEl>
                                          <p:spTgt spid="50"/>
                                        </p:tgtEl>
                                        <p:attrNameLst>
                                          <p:attrName>ppt_x</p:attrName>
                                        </p:attrNameLst>
                                      </p:cBhvr>
                                      <p:tavLst>
                                        <p:tav tm="0">
                                          <p:val>
                                            <p:strVal val="#ppt_x"/>
                                          </p:val>
                                        </p:tav>
                                        <p:tav tm="100000">
                                          <p:val>
                                            <p:strVal val="#ppt_x"/>
                                          </p:val>
                                        </p:tav>
                                      </p:tavLst>
                                    </p:anim>
                                    <p:anim calcmode="lin" valueType="num">
                                      <p:cBhvr>
                                        <p:cTn id="9" dur="1000" fill="hold"/>
                                        <p:tgtEl>
                                          <p:spTgt spid="5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1000"/>
                                        <p:tgtEl>
                                          <p:spTgt spid="61"/>
                                        </p:tgtEl>
                                      </p:cBhvr>
                                    </p:animEffect>
                                    <p:anim calcmode="lin" valueType="num">
                                      <p:cBhvr>
                                        <p:cTn id="14" dur="1000" fill="hold"/>
                                        <p:tgtEl>
                                          <p:spTgt spid="61"/>
                                        </p:tgtEl>
                                        <p:attrNameLst>
                                          <p:attrName>ppt_x</p:attrName>
                                        </p:attrNameLst>
                                      </p:cBhvr>
                                      <p:tavLst>
                                        <p:tav tm="0">
                                          <p:val>
                                            <p:strVal val="#ppt_x"/>
                                          </p:val>
                                        </p:tav>
                                        <p:tav tm="100000">
                                          <p:val>
                                            <p:strVal val="#ppt_x"/>
                                          </p:val>
                                        </p:tav>
                                      </p:tavLst>
                                    </p:anim>
                                    <p:anim calcmode="lin" valueType="num">
                                      <p:cBhvr>
                                        <p:cTn id="15" dur="1000" fill="hold"/>
                                        <p:tgtEl>
                                          <p:spTgt spid="61"/>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55"/>
                                        </p:tgtEl>
                                        <p:attrNameLst>
                                          <p:attrName>style.visibility</p:attrName>
                                        </p:attrNameLst>
                                      </p:cBhvr>
                                      <p:to>
                                        <p:strVal val="visible"/>
                                      </p:to>
                                    </p:set>
                                    <p:animEffect transition="in" filter="fade">
                                      <p:cBhvr>
                                        <p:cTn id="18" dur="1000"/>
                                        <p:tgtEl>
                                          <p:spTgt spid="55"/>
                                        </p:tgtEl>
                                      </p:cBhvr>
                                    </p:animEffect>
                                    <p:anim calcmode="lin" valueType="num">
                                      <p:cBhvr>
                                        <p:cTn id="19" dur="1000" fill="hold"/>
                                        <p:tgtEl>
                                          <p:spTgt spid="55"/>
                                        </p:tgtEl>
                                        <p:attrNameLst>
                                          <p:attrName>ppt_x</p:attrName>
                                        </p:attrNameLst>
                                      </p:cBhvr>
                                      <p:tavLst>
                                        <p:tav tm="0">
                                          <p:val>
                                            <p:strVal val="#ppt_x"/>
                                          </p:val>
                                        </p:tav>
                                        <p:tav tm="100000">
                                          <p:val>
                                            <p:strVal val="#ppt_x"/>
                                          </p:val>
                                        </p:tav>
                                      </p:tavLst>
                                    </p:anim>
                                    <p:anim calcmode="lin" valueType="num">
                                      <p:cBhvr>
                                        <p:cTn id="20" dur="1000" fill="hold"/>
                                        <p:tgtEl>
                                          <p:spTgt spid="55"/>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16" presetClass="entr" presetSubtype="21" fill="hold" grpId="0" nodeType="afterEffect">
                                  <p:stCondLst>
                                    <p:cond delay="0"/>
                                  </p:stCondLst>
                                  <p:childTnLst>
                                    <p:set>
                                      <p:cBhvr>
                                        <p:cTn id="23" dur="1" fill="hold">
                                          <p:stCondLst>
                                            <p:cond delay="0"/>
                                          </p:stCondLst>
                                        </p:cTn>
                                        <p:tgtEl>
                                          <p:spTgt spid="70"/>
                                        </p:tgtEl>
                                        <p:attrNameLst>
                                          <p:attrName>style.visibility</p:attrName>
                                        </p:attrNameLst>
                                      </p:cBhvr>
                                      <p:to>
                                        <p:strVal val="visible"/>
                                      </p:to>
                                    </p:set>
                                    <p:animEffect transition="in" filter="barn(inVertical)">
                                      <p:cBhvr>
                                        <p:cTn id="24" dur="1000"/>
                                        <p:tgtEl>
                                          <p:spTgt spid="70"/>
                                        </p:tgtEl>
                                      </p:cBhvr>
                                    </p:animEffect>
                                  </p:childTnLst>
                                </p:cTn>
                              </p:par>
                            </p:childTnLst>
                          </p:cTn>
                        </p:par>
                        <p:par>
                          <p:cTn id="25" fill="hold">
                            <p:stCondLst>
                              <p:cond delay="3000"/>
                            </p:stCondLst>
                            <p:childTnLst>
                              <p:par>
                                <p:cTn id="26" presetID="10" presetClass="entr" presetSubtype="0" fill="hold" grpId="0" nodeType="afterEffect">
                                  <p:stCondLst>
                                    <p:cond delay="0"/>
                                  </p:stCondLst>
                                  <p:childTnLst>
                                    <p:set>
                                      <p:cBhvr>
                                        <p:cTn id="27" dur="1" fill="hold">
                                          <p:stCondLst>
                                            <p:cond delay="0"/>
                                          </p:stCondLst>
                                        </p:cTn>
                                        <p:tgtEl>
                                          <p:spTgt spid="69"/>
                                        </p:tgtEl>
                                        <p:attrNameLst>
                                          <p:attrName>style.visibility</p:attrName>
                                        </p:attrNameLst>
                                      </p:cBhvr>
                                      <p:to>
                                        <p:strVal val="visible"/>
                                      </p:to>
                                    </p:set>
                                    <p:animEffect transition="in" filter="fade">
                                      <p:cBhvr>
                                        <p:cTn id="28"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7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ardrop 26"/>
          <p:cNvSpPr/>
          <p:nvPr/>
        </p:nvSpPr>
        <p:spPr>
          <a:xfrm>
            <a:off x="3810000" y="0"/>
            <a:ext cx="5334000" cy="5343351"/>
          </a:xfrm>
          <a:prstGeom prst="teardrop">
            <a:avLst/>
          </a:prstGeom>
          <a:solidFill>
            <a:schemeClr val="tx2">
              <a:alpha val="5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 name="Teardrop 4"/>
          <p:cNvSpPr/>
          <p:nvPr/>
        </p:nvSpPr>
        <p:spPr>
          <a:xfrm>
            <a:off x="4953000" y="1043270"/>
            <a:ext cx="3200400" cy="3206011"/>
          </a:xfrm>
          <a:prstGeom prst="teardrop">
            <a:avLst/>
          </a:prstGeom>
          <a:solidFill>
            <a:schemeClr val="accent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 name="Title 1"/>
          <p:cNvSpPr txBox="1">
            <a:spLocks/>
          </p:cNvSpPr>
          <p:nvPr/>
        </p:nvSpPr>
        <p:spPr>
          <a:xfrm>
            <a:off x="5410201" y="2225485"/>
            <a:ext cx="2425835" cy="901825"/>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2000" b="1" dirty="0" smtClean="0">
                <a:solidFill>
                  <a:schemeClr val="bg1"/>
                </a:solidFill>
                <a:latin typeface="Source Sans Pro Light" pitchFamily="34" charset="0"/>
              </a:rPr>
              <a:t>Charts and Infographic</a:t>
            </a:r>
            <a:br>
              <a:rPr lang="en-US" sz="2000" b="1" dirty="0" smtClean="0">
                <a:solidFill>
                  <a:schemeClr val="bg1"/>
                </a:solidFill>
                <a:latin typeface="Source Sans Pro Light" pitchFamily="34" charset="0"/>
              </a:rPr>
            </a:br>
            <a:r>
              <a:rPr lang="en-US" sz="1600" dirty="0" smtClean="0">
                <a:solidFill>
                  <a:schemeClr val="accent4">
                    <a:lumMod val="40000"/>
                    <a:lumOff val="60000"/>
                  </a:schemeClr>
                </a:solidFill>
                <a:latin typeface="Source Sans Pro Light" pitchFamily="34" charset="0"/>
              </a:rPr>
              <a:t>Excel Charts and Handmade graphics</a:t>
            </a:r>
            <a:endParaRPr lang="en-US" sz="1600" dirty="0">
              <a:solidFill>
                <a:schemeClr val="accent4">
                  <a:lumMod val="40000"/>
                  <a:lumOff val="60000"/>
                </a:schemeClr>
              </a:solidFill>
              <a:latin typeface="Source Sans Pro Light" pitchFamily="34" charset="0"/>
            </a:endParaRPr>
          </a:p>
        </p:txBody>
      </p:sp>
    </p:spTree>
    <p:extLst>
      <p:ext uri="{BB962C8B-B14F-4D97-AF65-F5344CB8AC3E}">
        <p14:creationId xmlns:p14="http://schemas.microsoft.com/office/powerpoint/2010/main" val="3679347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5" grpId="0" animBg="1"/>
      <p:bldP spid="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5" name="Straight Connector 134"/>
          <p:cNvCxnSpPr/>
          <p:nvPr/>
        </p:nvCxnSpPr>
        <p:spPr>
          <a:xfrm>
            <a:off x="5023256" y="2907385"/>
            <a:ext cx="5944" cy="1759423"/>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 name="Freeform 7"/>
          <p:cNvSpPr>
            <a:spLocks/>
          </p:cNvSpPr>
          <p:nvPr/>
        </p:nvSpPr>
        <p:spPr bwMode="auto">
          <a:xfrm>
            <a:off x="304800" y="1188871"/>
            <a:ext cx="4597186" cy="5669129"/>
          </a:xfrm>
          <a:custGeom>
            <a:avLst/>
            <a:gdLst>
              <a:gd name="T0" fmla="*/ 401 w 1218"/>
              <a:gd name="T1" fmla="*/ 1586 h 1586"/>
              <a:gd name="T2" fmla="*/ 665 w 1218"/>
              <a:gd name="T3" fmla="*/ 1586 h 1586"/>
              <a:gd name="T4" fmla="*/ 647 w 1218"/>
              <a:gd name="T5" fmla="*/ 1268 h 1586"/>
              <a:gd name="T6" fmla="*/ 765 w 1218"/>
              <a:gd name="T7" fmla="*/ 746 h 1586"/>
              <a:gd name="T8" fmla="*/ 1178 w 1218"/>
              <a:gd name="T9" fmla="*/ 746 h 1586"/>
              <a:gd name="T10" fmla="*/ 775 w 1218"/>
              <a:gd name="T11" fmla="*/ 674 h 1586"/>
              <a:gd name="T12" fmla="*/ 1218 w 1218"/>
              <a:gd name="T13" fmla="*/ 459 h 1586"/>
              <a:gd name="T14" fmla="*/ 945 w 1218"/>
              <a:gd name="T15" fmla="*/ 448 h 1586"/>
              <a:gd name="T16" fmla="*/ 952 w 1218"/>
              <a:gd name="T17" fmla="*/ 198 h 1586"/>
              <a:gd name="T18" fmla="*/ 821 w 1218"/>
              <a:gd name="T19" fmla="*/ 523 h 1586"/>
              <a:gd name="T20" fmla="*/ 632 w 1218"/>
              <a:gd name="T21" fmla="*/ 746 h 1586"/>
              <a:gd name="T22" fmla="*/ 821 w 1218"/>
              <a:gd name="T23" fmla="*/ 208 h 1586"/>
              <a:gd name="T24" fmla="*/ 608 w 1218"/>
              <a:gd name="T25" fmla="*/ 360 h 1586"/>
              <a:gd name="T26" fmla="*/ 313 w 1218"/>
              <a:gd name="T27" fmla="*/ 26 h 1586"/>
              <a:gd name="T28" fmla="*/ 541 w 1218"/>
              <a:gd name="T29" fmla="*/ 318 h 1586"/>
              <a:gd name="T30" fmla="*/ 321 w 1218"/>
              <a:gd name="T31" fmla="*/ 217 h 1586"/>
              <a:gd name="T32" fmla="*/ 113 w 1218"/>
              <a:gd name="T33" fmla="*/ 107 h 1586"/>
              <a:gd name="T34" fmla="*/ 321 w 1218"/>
              <a:gd name="T35" fmla="*/ 240 h 1586"/>
              <a:gd name="T36" fmla="*/ 557 w 1218"/>
              <a:gd name="T37" fmla="*/ 448 h 1586"/>
              <a:gd name="T38" fmla="*/ 577 w 1218"/>
              <a:gd name="T39" fmla="*/ 904 h 1586"/>
              <a:gd name="T40" fmla="*/ 377 w 1218"/>
              <a:gd name="T41" fmla="*/ 693 h 1586"/>
              <a:gd name="T42" fmla="*/ 299 w 1218"/>
              <a:gd name="T43" fmla="*/ 407 h 1586"/>
              <a:gd name="T44" fmla="*/ 275 w 1218"/>
              <a:gd name="T45" fmla="*/ 648 h 1586"/>
              <a:gd name="T46" fmla="*/ 0 w 1218"/>
              <a:gd name="T47" fmla="*/ 662 h 1586"/>
              <a:gd name="T48" fmla="*/ 321 w 1218"/>
              <a:gd name="T49" fmla="*/ 710 h 1586"/>
              <a:gd name="T50" fmla="*/ 513 w 1218"/>
              <a:gd name="T51" fmla="*/ 980 h 1586"/>
              <a:gd name="T52" fmla="*/ 125 w 1218"/>
              <a:gd name="T53" fmla="*/ 1038 h 1586"/>
              <a:gd name="T54" fmla="*/ 501 w 1218"/>
              <a:gd name="T55" fmla="*/ 1050 h 1586"/>
              <a:gd name="T56" fmla="*/ 401 w 1218"/>
              <a:gd name="T57" fmla="*/ 1586 h 1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18" h="1586">
                <a:moveTo>
                  <a:pt x="401" y="1586"/>
                </a:moveTo>
                <a:cubicBezTo>
                  <a:pt x="665" y="1586"/>
                  <a:pt x="665" y="1586"/>
                  <a:pt x="665" y="1586"/>
                </a:cubicBezTo>
                <a:cubicBezTo>
                  <a:pt x="665" y="1586"/>
                  <a:pt x="659" y="1456"/>
                  <a:pt x="647" y="1268"/>
                </a:cubicBezTo>
                <a:cubicBezTo>
                  <a:pt x="635" y="1080"/>
                  <a:pt x="629" y="840"/>
                  <a:pt x="765" y="746"/>
                </a:cubicBezTo>
                <a:cubicBezTo>
                  <a:pt x="901" y="652"/>
                  <a:pt x="1096" y="648"/>
                  <a:pt x="1178" y="746"/>
                </a:cubicBezTo>
                <a:cubicBezTo>
                  <a:pt x="1178" y="746"/>
                  <a:pt x="1017" y="568"/>
                  <a:pt x="775" y="674"/>
                </a:cubicBezTo>
                <a:cubicBezTo>
                  <a:pt x="775" y="674"/>
                  <a:pt x="912" y="370"/>
                  <a:pt x="1218" y="459"/>
                </a:cubicBezTo>
                <a:cubicBezTo>
                  <a:pt x="1218" y="459"/>
                  <a:pt x="1081" y="404"/>
                  <a:pt x="945" y="448"/>
                </a:cubicBezTo>
                <a:cubicBezTo>
                  <a:pt x="945" y="448"/>
                  <a:pt x="1022" y="359"/>
                  <a:pt x="952" y="198"/>
                </a:cubicBezTo>
                <a:cubicBezTo>
                  <a:pt x="952" y="198"/>
                  <a:pt x="1027" y="402"/>
                  <a:pt x="821" y="523"/>
                </a:cubicBezTo>
                <a:cubicBezTo>
                  <a:pt x="714" y="586"/>
                  <a:pt x="632" y="746"/>
                  <a:pt x="632" y="746"/>
                </a:cubicBezTo>
                <a:cubicBezTo>
                  <a:pt x="632" y="746"/>
                  <a:pt x="551" y="236"/>
                  <a:pt x="821" y="208"/>
                </a:cubicBezTo>
                <a:cubicBezTo>
                  <a:pt x="821" y="208"/>
                  <a:pt x="668" y="205"/>
                  <a:pt x="608" y="360"/>
                </a:cubicBezTo>
                <a:cubicBezTo>
                  <a:pt x="608" y="360"/>
                  <a:pt x="557" y="0"/>
                  <a:pt x="313" y="26"/>
                </a:cubicBezTo>
                <a:cubicBezTo>
                  <a:pt x="313" y="26"/>
                  <a:pt x="521" y="8"/>
                  <a:pt x="541" y="318"/>
                </a:cubicBezTo>
                <a:cubicBezTo>
                  <a:pt x="541" y="318"/>
                  <a:pt x="482" y="198"/>
                  <a:pt x="321" y="217"/>
                </a:cubicBezTo>
                <a:cubicBezTo>
                  <a:pt x="161" y="236"/>
                  <a:pt x="113" y="107"/>
                  <a:pt x="113" y="107"/>
                </a:cubicBezTo>
                <a:cubicBezTo>
                  <a:pt x="113" y="107"/>
                  <a:pt x="154" y="229"/>
                  <a:pt x="321" y="240"/>
                </a:cubicBezTo>
                <a:cubicBezTo>
                  <a:pt x="489" y="252"/>
                  <a:pt x="555" y="378"/>
                  <a:pt x="557" y="448"/>
                </a:cubicBezTo>
                <a:cubicBezTo>
                  <a:pt x="559" y="518"/>
                  <a:pt x="577" y="904"/>
                  <a:pt x="577" y="904"/>
                </a:cubicBezTo>
                <a:cubicBezTo>
                  <a:pt x="577" y="904"/>
                  <a:pt x="485" y="767"/>
                  <a:pt x="377" y="693"/>
                </a:cubicBezTo>
                <a:cubicBezTo>
                  <a:pt x="269" y="618"/>
                  <a:pt x="229" y="510"/>
                  <a:pt x="299" y="407"/>
                </a:cubicBezTo>
                <a:cubicBezTo>
                  <a:pt x="299" y="407"/>
                  <a:pt x="213" y="494"/>
                  <a:pt x="275" y="648"/>
                </a:cubicBezTo>
                <a:cubicBezTo>
                  <a:pt x="275" y="648"/>
                  <a:pt x="135" y="592"/>
                  <a:pt x="0" y="662"/>
                </a:cubicBezTo>
                <a:cubicBezTo>
                  <a:pt x="0" y="662"/>
                  <a:pt x="192" y="586"/>
                  <a:pt x="321" y="710"/>
                </a:cubicBezTo>
                <a:cubicBezTo>
                  <a:pt x="451" y="834"/>
                  <a:pt x="513" y="980"/>
                  <a:pt x="513" y="980"/>
                </a:cubicBezTo>
                <a:cubicBezTo>
                  <a:pt x="513" y="980"/>
                  <a:pt x="297" y="886"/>
                  <a:pt x="125" y="1038"/>
                </a:cubicBezTo>
                <a:cubicBezTo>
                  <a:pt x="125" y="1038"/>
                  <a:pt x="431" y="886"/>
                  <a:pt x="501" y="1050"/>
                </a:cubicBezTo>
                <a:cubicBezTo>
                  <a:pt x="571" y="1214"/>
                  <a:pt x="551" y="1440"/>
                  <a:pt x="401" y="1586"/>
                </a:cubicBezTo>
                <a:close/>
              </a:path>
            </a:pathLst>
          </a:custGeom>
          <a:solidFill>
            <a:schemeClr val="tx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25</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Actions Items Infographic</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p:cNvGrpSpPr/>
          <p:nvPr/>
        </p:nvGrpSpPr>
        <p:grpSpPr>
          <a:xfrm>
            <a:off x="759300" y="2417939"/>
            <a:ext cx="1221892" cy="741086"/>
            <a:chOff x="2626564" y="1689258"/>
            <a:chExt cx="1344082" cy="813766"/>
          </a:xfrm>
        </p:grpSpPr>
        <p:sp>
          <p:nvSpPr>
            <p:cNvPr id="44" name="Oval 43"/>
            <p:cNvSpPr/>
            <p:nvPr/>
          </p:nvSpPr>
          <p:spPr>
            <a:xfrm>
              <a:off x="3063470" y="1689258"/>
              <a:ext cx="491849" cy="4918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Content Placeholder 2"/>
            <p:cNvSpPr txBox="1">
              <a:spLocks/>
            </p:cNvSpPr>
            <p:nvPr/>
          </p:nvSpPr>
          <p:spPr>
            <a:xfrm>
              <a:off x="2626564" y="2190750"/>
              <a:ext cx="134408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tx1"/>
                  </a:solidFill>
                </a:rPr>
                <a:t>Social Media</a:t>
              </a:r>
            </a:p>
          </p:txBody>
        </p:sp>
        <p:sp>
          <p:nvSpPr>
            <p:cNvPr id="15" name="Freeform 12"/>
            <p:cNvSpPr>
              <a:spLocks noEditPoints="1"/>
            </p:cNvSpPr>
            <p:nvPr/>
          </p:nvSpPr>
          <p:spPr bwMode="auto">
            <a:xfrm>
              <a:off x="3196104" y="1805323"/>
              <a:ext cx="226579" cy="226579"/>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104" name="Group 103"/>
          <p:cNvGrpSpPr/>
          <p:nvPr/>
        </p:nvGrpSpPr>
        <p:grpSpPr>
          <a:xfrm>
            <a:off x="2388446" y="1927399"/>
            <a:ext cx="1009828" cy="639484"/>
            <a:chOff x="2380637" y="1253453"/>
            <a:chExt cx="1110811" cy="702200"/>
          </a:xfrm>
        </p:grpSpPr>
        <p:sp>
          <p:nvSpPr>
            <p:cNvPr id="61" name="Oval 60"/>
            <p:cNvSpPr/>
            <p:nvPr/>
          </p:nvSpPr>
          <p:spPr>
            <a:xfrm>
              <a:off x="2743588" y="1253453"/>
              <a:ext cx="406486" cy="4064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Content Placeholder 2"/>
            <p:cNvSpPr txBox="1">
              <a:spLocks/>
            </p:cNvSpPr>
            <p:nvPr/>
          </p:nvSpPr>
          <p:spPr>
            <a:xfrm>
              <a:off x="2380637" y="1643379"/>
              <a:ext cx="111081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tx1"/>
                  </a:solidFill>
                </a:rPr>
                <a:t>Analytics</a:t>
              </a:r>
            </a:p>
          </p:txBody>
        </p:sp>
        <p:sp>
          <p:nvSpPr>
            <p:cNvPr id="24" name="Freeform 17"/>
            <p:cNvSpPr>
              <a:spLocks noEditPoints="1"/>
            </p:cNvSpPr>
            <p:nvPr/>
          </p:nvSpPr>
          <p:spPr bwMode="auto">
            <a:xfrm>
              <a:off x="2841116" y="1375374"/>
              <a:ext cx="189850" cy="162643"/>
            </a:xfrm>
            <a:custGeom>
              <a:avLst/>
              <a:gdLst>
                <a:gd name="T0" fmla="*/ 17 w 405"/>
                <a:gd name="T1" fmla="*/ 202 h 347"/>
                <a:gd name="T2" fmla="*/ 44 w 405"/>
                <a:gd name="T3" fmla="*/ 208 h 347"/>
                <a:gd name="T4" fmla="*/ 64 w 405"/>
                <a:gd name="T5" fmla="*/ 176 h 347"/>
                <a:gd name="T6" fmla="*/ 25 w 405"/>
                <a:gd name="T7" fmla="*/ 166 h 347"/>
                <a:gd name="T8" fmla="*/ 3 w 405"/>
                <a:gd name="T9" fmla="*/ 180 h 347"/>
                <a:gd name="T10" fmla="*/ 17 w 405"/>
                <a:gd name="T11" fmla="*/ 202 h 347"/>
                <a:gd name="T12" fmla="*/ 372 w 405"/>
                <a:gd name="T13" fmla="*/ 207 h 347"/>
                <a:gd name="T14" fmla="*/ 283 w 405"/>
                <a:gd name="T15" fmla="*/ 287 h 347"/>
                <a:gd name="T16" fmla="*/ 178 w 405"/>
                <a:gd name="T17" fmla="*/ 206 h 347"/>
                <a:gd name="T18" fmla="*/ 171 w 405"/>
                <a:gd name="T19" fmla="*/ 203 h 347"/>
                <a:gd name="T20" fmla="*/ 157 w 405"/>
                <a:gd name="T21" fmla="*/ 199 h 347"/>
                <a:gd name="T22" fmla="*/ 137 w 405"/>
                <a:gd name="T23" fmla="*/ 231 h 347"/>
                <a:gd name="T24" fmla="*/ 159 w 405"/>
                <a:gd name="T25" fmla="*/ 237 h 347"/>
                <a:gd name="T26" fmla="*/ 273 w 405"/>
                <a:gd name="T27" fmla="*/ 325 h 347"/>
                <a:gd name="T28" fmla="*/ 284 w 405"/>
                <a:gd name="T29" fmla="*/ 329 h 347"/>
                <a:gd name="T30" fmla="*/ 296 w 405"/>
                <a:gd name="T31" fmla="*/ 324 h 347"/>
                <a:gd name="T32" fmla="*/ 397 w 405"/>
                <a:gd name="T33" fmla="*/ 234 h 347"/>
                <a:gd name="T34" fmla="*/ 398 w 405"/>
                <a:gd name="T35" fmla="*/ 208 h 347"/>
                <a:gd name="T36" fmla="*/ 372 w 405"/>
                <a:gd name="T37" fmla="*/ 207 h 347"/>
                <a:gd name="T38" fmla="*/ 176 w 405"/>
                <a:gd name="T39" fmla="*/ 119 h 347"/>
                <a:gd name="T40" fmla="*/ 274 w 405"/>
                <a:gd name="T41" fmla="*/ 181 h 347"/>
                <a:gd name="T42" fmla="*/ 299 w 405"/>
                <a:gd name="T43" fmla="*/ 176 h 347"/>
                <a:gd name="T44" fmla="*/ 400 w 405"/>
                <a:gd name="T45" fmla="*/ 31 h 347"/>
                <a:gd name="T46" fmla="*/ 395 w 405"/>
                <a:gd name="T47" fmla="*/ 6 h 347"/>
                <a:gd name="T48" fmla="*/ 370 w 405"/>
                <a:gd name="T49" fmla="*/ 11 h 347"/>
                <a:gd name="T50" fmla="*/ 279 w 405"/>
                <a:gd name="T51" fmla="*/ 141 h 347"/>
                <a:gd name="T52" fmla="*/ 181 w 405"/>
                <a:gd name="T53" fmla="*/ 78 h 347"/>
                <a:gd name="T54" fmla="*/ 167 w 405"/>
                <a:gd name="T55" fmla="*/ 76 h 347"/>
                <a:gd name="T56" fmla="*/ 156 w 405"/>
                <a:gd name="T57" fmla="*/ 84 h 347"/>
                <a:gd name="T58" fmla="*/ 6 w 405"/>
                <a:gd name="T59" fmla="*/ 319 h 347"/>
                <a:gd name="T60" fmla="*/ 11 w 405"/>
                <a:gd name="T61" fmla="*/ 344 h 347"/>
                <a:gd name="T62" fmla="*/ 21 w 405"/>
                <a:gd name="T63" fmla="*/ 347 h 347"/>
                <a:gd name="T64" fmla="*/ 36 w 405"/>
                <a:gd name="T65" fmla="*/ 338 h 347"/>
                <a:gd name="T66" fmla="*/ 176 w 405"/>
                <a:gd name="T67" fmla="*/ 11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5" h="347">
                  <a:moveTo>
                    <a:pt x="17" y="202"/>
                  </a:moveTo>
                  <a:cubicBezTo>
                    <a:pt x="44" y="208"/>
                    <a:pt x="44" y="208"/>
                    <a:pt x="44" y="208"/>
                  </a:cubicBezTo>
                  <a:cubicBezTo>
                    <a:pt x="64" y="176"/>
                    <a:pt x="64" y="176"/>
                    <a:pt x="64" y="176"/>
                  </a:cubicBezTo>
                  <a:cubicBezTo>
                    <a:pt x="25" y="166"/>
                    <a:pt x="25" y="166"/>
                    <a:pt x="25" y="166"/>
                  </a:cubicBezTo>
                  <a:cubicBezTo>
                    <a:pt x="16" y="164"/>
                    <a:pt x="6" y="170"/>
                    <a:pt x="3" y="180"/>
                  </a:cubicBezTo>
                  <a:cubicBezTo>
                    <a:pt x="1" y="189"/>
                    <a:pt x="7" y="199"/>
                    <a:pt x="17" y="202"/>
                  </a:cubicBezTo>
                  <a:close/>
                  <a:moveTo>
                    <a:pt x="372" y="207"/>
                  </a:moveTo>
                  <a:cubicBezTo>
                    <a:pt x="283" y="287"/>
                    <a:pt x="283" y="287"/>
                    <a:pt x="283" y="287"/>
                  </a:cubicBezTo>
                  <a:cubicBezTo>
                    <a:pt x="178" y="206"/>
                    <a:pt x="178" y="206"/>
                    <a:pt x="178" y="206"/>
                  </a:cubicBezTo>
                  <a:cubicBezTo>
                    <a:pt x="176" y="204"/>
                    <a:pt x="174" y="203"/>
                    <a:pt x="171" y="203"/>
                  </a:cubicBezTo>
                  <a:cubicBezTo>
                    <a:pt x="157" y="199"/>
                    <a:pt x="157" y="199"/>
                    <a:pt x="157" y="199"/>
                  </a:cubicBezTo>
                  <a:cubicBezTo>
                    <a:pt x="137" y="231"/>
                    <a:pt x="137" y="231"/>
                    <a:pt x="137" y="231"/>
                  </a:cubicBezTo>
                  <a:cubicBezTo>
                    <a:pt x="159" y="237"/>
                    <a:pt x="159" y="237"/>
                    <a:pt x="159" y="237"/>
                  </a:cubicBezTo>
                  <a:cubicBezTo>
                    <a:pt x="273" y="325"/>
                    <a:pt x="273" y="325"/>
                    <a:pt x="273" y="325"/>
                  </a:cubicBezTo>
                  <a:cubicBezTo>
                    <a:pt x="276" y="328"/>
                    <a:pt x="280" y="329"/>
                    <a:pt x="284" y="329"/>
                  </a:cubicBezTo>
                  <a:cubicBezTo>
                    <a:pt x="288" y="329"/>
                    <a:pt x="293" y="327"/>
                    <a:pt x="296" y="324"/>
                  </a:cubicBezTo>
                  <a:cubicBezTo>
                    <a:pt x="397" y="234"/>
                    <a:pt x="397" y="234"/>
                    <a:pt x="397" y="234"/>
                  </a:cubicBezTo>
                  <a:cubicBezTo>
                    <a:pt x="404" y="227"/>
                    <a:pt x="405" y="215"/>
                    <a:pt x="398" y="208"/>
                  </a:cubicBezTo>
                  <a:cubicBezTo>
                    <a:pt x="391" y="201"/>
                    <a:pt x="380" y="200"/>
                    <a:pt x="372" y="207"/>
                  </a:cubicBezTo>
                  <a:close/>
                  <a:moveTo>
                    <a:pt x="176" y="119"/>
                  </a:moveTo>
                  <a:cubicBezTo>
                    <a:pt x="274" y="181"/>
                    <a:pt x="274" y="181"/>
                    <a:pt x="274" y="181"/>
                  </a:cubicBezTo>
                  <a:cubicBezTo>
                    <a:pt x="282" y="186"/>
                    <a:pt x="293" y="184"/>
                    <a:pt x="299" y="176"/>
                  </a:cubicBezTo>
                  <a:cubicBezTo>
                    <a:pt x="400" y="31"/>
                    <a:pt x="400" y="31"/>
                    <a:pt x="400" y="31"/>
                  </a:cubicBezTo>
                  <a:cubicBezTo>
                    <a:pt x="405" y="23"/>
                    <a:pt x="403" y="12"/>
                    <a:pt x="395" y="6"/>
                  </a:cubicBezTo>
                  <a:cubicBezTo>
                    <a:pt x="387" y="0"/>
                    <a:pt x="375" y="2"/>
                    <a:pt x="370" y="11"/>
                  </a:cubicBezTo>
                  <a:cubicBezTo>
                    <a:pt x="279" y="141"/>
                    <a:pt x="279" y="141"/>
                    <a:pt x="279" y="141"/>
                  </a:cubicBezTo>
                  <a:cubicBezTo>
                    <a:pt x="181" y="78"/>
                    <a:pt x="181" y="78"/>
                    <a:pt x="181" y="78"/>
                  </a:cubicBezTo>
                  <a:cubicBezTo>
                    <a:pt x="177" y="76"/>
                    <a:pt x="172" y="75"/>
                    <a:pt x="167" y="76"/>
                  </a:cubicBezTo>
                  <a:cubicBezTo>
                    <a:pt x="162" y="77"/>
                    <a:pt x="158" y="80"/>
                    <a:pt x="156" y="84"/>
                  </a:cubicBezTo>
                  <a:cubicBezTo>
                    <a:pt x="6" y="319"/>
                    <a:pt x="6" y="319"/>
                    <a:pt x="6" y="319"/>
                  </a:cubicBezTo>
                  <a:cubicBezTo>
                    <a:pt x="0" y="328"/>
                    <a:pt x="3" y="339"/>
                    <a:pt x="11" y="344"/>
                  </a:cubicBezTo>
                  <a:cubicBezTo>
                    <a:pt x="14" y="346"/>
                    <a:pt x="18" y="347"/>
                    <a:pt x="21" y="347"/>
                  </a:cubicBezTo>
                  <a:cubicBezTo>
                    <a:pt x="27" y="347"/>
                    <a:pt x="33" y="344"/>
                    <a:pt x="36" y="338"/>
                  </a:cubicBezTo>
                  <a:lnTo>
                    <a:pt x="176" y="11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98" name="Group 97"/>
          <p:cNvGrpSpPr/>
          <p:nvPr/>
        </p:nvGrpSpPr>
        <p:grpSpPr>
          <a:xfrm>
            <a:off x="3445069" y="2532247"/>
            <a:ext cx="1110811" cy="959385"/>
            <a:chOff x="3634249" y="1885950"/>
            <a:chExt cx="1221892" cy="1053475"/>
          </a:xfrm>
        </p:grpSpPr>
        <p:sp>
          <p:nvSpPr>
            <p:cNvPr id="68" name="Oval 67"/>
            <p:cNvSpPr/>
            <p:nvPr/>
          </p:nvSpPr>
          <p:spPr>
            <a:xfrm>
              <a:off x="3895925" y="1885950"/>
              <a:ext cx="720116" cy="72011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Content Placeholder 2"/>
            <p:cNvSpPr txBox="1">
              <a:spLocks/>
            </p:cNvSpPr>
            <p:nvPr/>
          </p:nvSpPr>
          <p:spPr>
            <a:xfrm>
              <a:off x="3634249" y="2627151"/>
              <a:ext cx="122189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tx1"/>
                  </a:solidFill>
                </a:rPr>
                <a:t>Networking</a:t>
              </a:r>
            </a:p>
          </p:txBody>
        </p:sp>
        <p:sp>
          <p:nvSpPr>
            <p:cNvPr id="66" name="Freeform 22"/>
            <p:cNvSpPr>
              <a:spLocks noEditPoints="1"/>
            </p:cNvSpPr>
            <p:nvPr/>
          </p:nvSpPr>
          <p:spPr bwMode="auto">
            <a:xfrm>
              <a:off x="4090068" y="2090929"/>
              <a:ext cx="310251" cy="310606"/>
            </a:xfrm>
            <a:custGeom>
              <a:avLst/>
              <a:gdLst>
                <a:gd name="T0" fmla="*/ 89 w 368"/>
                <a:gd name="T1" fmla="*/ 122 h 368"/>
                <a:gd name="T2" fmla="*/ 101 w 368"/>
                <a:gd name="T3" fmla="*/ 124 h 368"/>
                <a:gd name="T4" fmla="*/ 146 w 368"/>
                <a:gd name="T5" fmla="*/ 82 h 368"/>
                <a:gd name="T6" fmla="*/ 145 w 368"/>
                <a:gd name="T7" fmla="*/ 73 h 368"/>
                <a:gd name="T8" fmla="*/ 147 w 368"/>
                <a:gd name="T9" fmla="*/ 60 h 368"/>
                <a:gd name="T10" fmla="*/ 87 w 368"/>
                <a:gd name="T11" fmla="*/ 27 h 368"/>
                <a:gd name="T12" fmla="*/ 36 w 368"/>
                <a:gd name="T13" fmla="*/ 75 h 368"/>
                <a:gd name="T14" fmla="*/ 72 w 368"/>
                <a:gd name="T15" fmla="*/ 126 h 368"/>
                <a:gd name="T16" fmla="*/ 89 w 368"/>
                <a:gd name="T17" fmla="*/ 122 h 368"/>
                <a:gd name="T18" fmla="*/ 50 w 368"/>
                <a:gd name="T19" fmla="*/ 161 h 368"/>
                <a:gd name="T20" fmla="*/ 53 w 368"/>
                <a:gd name="T21" fmla="*/ 146 h 368"/>
                <a:gd name="T22" fmla="*/ 19 w 368"/>
                <a:gd name="T23" fmla="*/ 101 h 368"/>
                <a:gd name="T24" fmla="*/ 0 w 368"/>
                <a:gd name="T25" fmla="*/ 184 h 368"/>
                <a:gd name="T26" fmla="*/ 26 w 368"/>
                <a:gd name="T27" fmla="*/ 278 h 368"/>
                <a:gd name="T28" fmla="*/ 58 w 368"/>
                <a:gd name="T29" fmla="*/ 185 h 368"/>
                <a:gd name="T30" fmla="*/ 50 w 368"/>
                <a:gd name="T31" fmla="*/ 161 h 368"/>
                <a:gd name="T32" fmla="*/ 184 w 368"/>
                <a:gd name="T33" fmla="*/ 34 h 368"/>
                <a:gd name="T34" fmla="*/ 211 w 368"/>
                <a:gd name="T35" fmla="*/ 44 h 368"/>
                <a:gd name="T36" fmla="*/ 275 w 368"/>
                <a:gd name="T37" fmla="*/ 24 h 368"/>
                <a:gd name="T38" fmla="*/ 184 w 368"/>
                <a:gd name="T39" fmla="*/ 0 h 368"/>
                <a:gd name="T40" fmla="*/ 119 w 368"/>
                <a:gd name="T41" fmla="*/ 12 h 368"/>
                <a:gd name="T42" fmla="*/ 165 w 368"/>
                <a:gd name="T43" fmla="*/ 39 h 368"/>
                <a:gd name="T44" fmla="*/ 184 w 368"/>
                <a:gd name="T45" fmla="*/ 34 h 368"/>
                <a:gd name="T46" fmla="*/ 243 w 368"/>
                <a:gd name="T47" fmla="*/ 218 h 368"/>
                <a:gd name="T48" fmla="*/ 253 w 368"/>
                <a:gd name="T49" fmla="*/ 205 h 368"/>
                <a:gd name="T50" fmla="*/ 200 w 368"/>
                <a:gd name="T51" fmla="*/ 109 h 368"/>
                <a:gd name="T52" fmla="*/ 184 w 368"/>
                <a:gd name="T53" fmla="*/ 112 h 368"/>
                <a:gd name="T54" fmla="*/ 162 w 368"/>
                <a:gd name="T55" fmla="*/ 105 h 368"/>
                <a:gd name="T56" fmla="*/ 122 w 368"/>
                <a:gd name="T57" fmla="*/ 141 h 368"/>
                <a:gd name="T58" fmla="*/ 128 w 368"/>
                <a:gd name="T59" fmla="*/ 161 h 368"/>
                <a:gd name="T60" fmla="*/ 127 w 368"/>
                <a:gd name="T61" fmla="*/ 173 h 368"/>
                <a:gd name="T62" fmla="*/ 243 w 368"/>
                <a:gd name="T63" fmla="*/ 218 h 368"/>
                <a:gd name="T64" fmla="*/ 294 w 368"/>
                <a:gd name="T65" fmla="*/ 271 h 368"/>
                <a:gd name="T66" fmla="*/ 295 w 368"/>
                <a:gd name="T67" fmla="*/ 293 h 368"/>
                <a:gd name="T68" fmla="*/ 292 w 368"/>
                <a:gd name="T69" fmla="*/ 333 h 368"/>
                <a:gd name="T70" fmla="*/ 359 w 368"/>
                <a:gd name="T71" fmla="*/ 240 h 368"/>
                <a:gd name="T72" fmla="*/ 315 w 368"/>
                <a:gd name="T73" fmla="*/ 247 h 368"/>
                <a:gd name="T74" fmla="*/ 294 w 368"/>
                <a:gd name="T75" fmla="*/ 271 h 368"/>
                <a:gd name="T76" fmla="*/ 234 w 368"/>
                <a:gd name="T77" fmla="*/ 244 h 368"/>
                <a:gd name="T78" fmla="*/ 110 w 368"/>
                <a:gd name="T79" fmla="*/ 195 h 368"/>
                <a:gd name="T80" fmla="*/ 89 w 368"/>
                <a:gd name="T81" fmla="*/ 200 h 368"/>
                <a:gd name="T82" fmla="*/ 81 w 368"/>
                <a:gd name="T83" fmla="*/ 200 h 368"/>
                <a:gd name="T84" fmla="*/ 49 w 368"/>
                <a:gd name="T85" fmla="*/ 309 h 368"/>
                <a:gd name="T86" fmla="*/ 112 w 368"/>
                <a:gd name="T87" fmla="*/ 353 h 368"/>
                <a:gd name="T88" fmla="*/ 234 w 368"/>
                <a:gd name="T89" fmla="*/ 244 h 368"/>
                <a:gd name="T90" fmla="*/ 307 w 368"/>
                <a:gd name="T91" fmla="*/ 48 h 368"/>
                <a:gd name="T92" fmla="*/ 223 w 368"/>
                <a:gd name="T93" fmla="*/ 69 h 368"/>
                <a:gd name="T94" fmla="*/ 224 w 368"/>
                <a:gd name="T95" fmla="*/ 73 h 368"/>
                <a:gd name="T96" fmla="*/ 220 w 368"/>
                <a:gd name="T97" fmla="*/ 90 h 368"/>
                <a:gd name="T98" fmla="*/ 279 w 368"/>
                <a:gd name="T99" fmla="*/ 196 h 368"/>
                <a:gd name="T100" fmla="*/ 314 w 368"/>
                <a:gd name="T101" fmla="*/ 220 h 368"/>
                <a:gd name="T102" fmla="*/ 366 w 368"/>
                <a:gd name="T103" fmla="*/ 210 h 368"/>
                <a:gd name="T104" fmla="*/ 368 w 368"/>
                <a:gd name="T105" fmla="*/ 184 h 368"/>
                <a:gd name="T106" fmla="*/ 307 w 368"/>
                <a:gd name="T107" fmla="*/ 48 h 368"/>
                <a:gd name="T108" fmla="*/ 254 w 368"/>
                <a:gd name="T109" fmla="*/ 265 h 368"/>
                <a:gd name="T110" fmla="*/ 139 w 368"/>
                <a:gd name="T111" fmla="*/ 362 h 368"/>
                <a:gd name="T112" fmla="*/ 184 w 368"/>
                <a:gd name="T113" fmla="*/ 368 h 368"/>
                <a:gd name="T114" fmla="*/ 261 w 368"/>
                <a:gd name="T115" fmla="*/ 351 h 368"/>
                <a:gd name="T116" fmla="*/ 267 w 368"/>
                <a:gd name="T117" fmla="*/ 293 h 368"/>
                <a:gd name="T118" fmla="*/ 266 w 368"/>
                <a:gd name="T119" fmla="*/ 272 h 368"/>
                <a:gd name="T120" fmla="*/ 254 w 368"/>
                <a:gd name="T121" fmla="*/ 2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8" h="368">
                  <a:moveTo>
                    <a:pt x="89" y="122"/>
                  </a:moveTo>
                  <a:cubicBezTo>
                    <a:pt x="93" y="122"/>
                    <a:pt x="97" y="123"/>
                    <a:pt x="101" y="124"/>
                  </a:cubicBezTo>
                  <a:cubicBezTo>
                    <a:pt x="115" y="108"/>
                    <a:pt x="130" y="94"/>
                    <a:pt x="146" y="82"/>
                  </a:cubicBezTo>
                  <a:cubicBezTo>
                    <a:pt x="146" y="79"/>
                    <a:pt x="145" y="76"/>
                    <a:pt x="145" y="73"/>
                  </a:cubicBezTo>
                  <a:cubicBezTo>
                    <a:pt x="145" y="68"/>
                    <a:pt x="146" y="64"/>
                    <a:pt x="147" y="60"/>
                  </a:cubicBezTo>
                  <a:cubicBezTo>
                    <a:pt x="129" y="47"/>
                    <a:pt x="109" y="36"/>
                    <a:pt x="87" y="27"/>
                  </a:cubicBezTo>
                  <a:cubicBezTo>
                    <a:pt x="67" y="40"/>
                    <a:pt x="50" y="56"/>
                    <a:pt x="36" y="75"/>
                  </a:cubicBezTo>
                  <a:cubicBezTo>
                    <a:pt x="46" y="93"/>
                    <a:pt x="58" y="110"/>
                    <a:pt x="72" y="126"/>
                  </a:cubicBezTo>
                  <a:cubicBezTo>
                    <a:pt x="77" y="124"/>
                    <a:pt x="83" y="122"/>
                    <a:pt x="89" y="122"/>
                  </a:cubicBezTo>
                  <a:close/>
                  <a:moveTo>
                    <a:pt x="50" y="161"/>
                  </a:moveTo>
                  <a:cubicBezTo>
                    <a:pt x="50" y="156"/>
                    <a:pt x="51" y="151"/>
                    <a:pt x="53" y="146"/>
                  </a:cubicBezTo>
                  <a:cubicBezTo>
                    <a:pt x="41" y="132"/>
                    <a:pt x="29" y="117"/>
                    <a:pt x="19" y="101"/>
                  </a:cubicBezTo>
                  <a:cubicBezTo>
                    <a:pt x="7" y="126"/>
                    <a:pt x="0" y="154"/>
                    <a:pt x="0" y="184"/>
                  </a:cubicBezTo>
                  <a:cubicBezTo>
                    <a:pt x="0" y="218"/>
                    <a:pt x="9" y="250"/>
                    <a:pt x="26" y="278"/>
                  </a:cubicBezTo>
                  <a:cubicBezTo>
                    <a:pt x="32" y="245"/>
                    <a:pt x="43" y="214"/>
                    <a:pt x="58" y="185"/>
                  </a:cubicBezTo>
                  <a:cubicBezTo>
                    <a:pt x="53" y="178"/>
                    <a:pt x="50" y="170"/>
                    <a:pt x="50" y="161"/>
                  </a:cubicBezTo>
                  <a:close/>
                  <a:moveTo>
                    <a:pt x="184" y="34"/>
                  </a:moveTo>
                  <a:cubicBezTo>
                    <a:pt x="195" y="34"/>
                    <a:pt x="204" y="38"/>
                    <a:pt x="211" y="44"/>
                  </a:cubicBezTo>
                  <a:cubicBezTo>
                    <a:pt x="232" y="35"/>
                    <a:pt x="253" y="29"/>
                    <a:pt x="275" y="24"/>
                  </a:cubicBezTo>
                  <a:cubicBezTo>
                    <a:pt x="248" y="9"/>
                    <a:pt x="217" y="0"/>
                    <a:pt x="184" y="0"/>
                  </a:cubicBezTo>
                  <a:cubicBezTo>
                    <a:pt x="161" y="0"/>
                    <a:pt x="139" y="4"/>
                    <a:pt x="119" y="12"/>
                  </a:cubicBezTo>
                  <a:cubicBezTo>
                    <a:pt x="135" y="20"/>
                    <a:pt x="150" y="29"/>
                    <a:pt x="165" y="39"/>
                  </a:cubicBezTo>
                  <a:cubicBezTo>
                    <a:pt x="170" y="36"/>
                    <a:pt x="177" y="34"/>
                    <a:pt x="184" y="34"/>
                  </a:cubicBezTo>
                  <a:close/>
                  <a:moveTo>
                    <a:pt x="243" y="218"/>
                  </a:moveTo>
                  <a:cubicBezTo>
                    <a:pt x="245" y="213"/>
                    <a:pt x="249" y="208"/>
                    <a:pt x="253" y="205"/>
                  </a:cubicBezTo>
                  <a:cubicBezTo>
                    <a:pt x="242" y="169"/>
                    <a:pt x="223" y="137"/>
                    <a:pt x="200" y="109"/>
                  </a:cubicBezTo>
                  <a:cubicBezTo>
                    <a:pt x="195" y="111"/>
                    <a:pt x="190" y="112"/>
                    <a:pt x="184" y="112"/>
                  </a:cubicBezTo>
                  <a:cubicBezTo>
                    <a:pt x="176" y="112"/>
                    <a:pt x="168" y="109"/>
                    <a:pt x="162" y="105"/>
                  </a:cubicBezTo>
                  <a:cubicBezTo>
                    <a:pt x="148" y="115"/>
                    <a:pt x="134" y="128"/>
                    <a:pt x="122" y="141"/>
                  </a:cubicBezTo>
                  <a:cubicBezTo>
                    <a:pt x="126" y="147"/>
                    <a:pt x="128" y="154"/>
                    <a:pt x="128" y="161"/>
                  </a:cubicBezTo>
                  <a:cubicBezTo>
                    <a:pt x="128" y="165"/>
                    <a:pt x="128" y="169"/>
                    <a:pt x="127" y="173"/>
                  </a:cubicBezTo>
                  <a:cubicBezTo>
                    <a:pt x="161" y="196"/>
                    <a:pt x="200" y="212"/>
                    <a:pt x="243" y="218"/>
                  </a:cubicBezTo>
                  <a:close/>
                  <a:moveTo>
                    <a:pt x="294" y="271"/>
                  </a:moveTo>
                  <a:cubicBezTo>
                    <a:pt x="294" y="278"/>
                    <a:pt x="295" y="286"/>
                    <a:pt x="295" y="293"/>
                  </a:cubicBezTo>
                  <a:cubicBezTo>
                    <a:pt x="295" y="307"/>
                    <a:pt x="294" y="320"/>
                    <a:pt x="292" y="333"/>
                  </a:cubicBezTo>
                  <a:cubicBezTo>
                    <a:pt x="323" y="310"/>
                    <a:pt x="347" y="277"/>
                    <a:pt x="359" y="240"/>
                  </a:cubicBezTo>
                  <a:cubicBezTo>
                    <a:pt x="345" y="243"/>
                    <a:pt x="330" y="246"/>
                    <a:pt x="315" y="247"/>
                  </a:cubicBezTo>
                  <a:cubicBezTo>
                    <a:pt x="312" y="258"/>
                    <a:pt x="304" y="266"/>
                    <a:pt x="294" y="271"/>
                  </a:cubicBezTo>
                  <a:close/>
                  <a:moveTo>
                    <a:pt x="234" y="244"/>
                  </a:moveTo>
                  <a:cubicBezTo>
                    <a:pt x="188" y="237"/>
                    <a:pt x="146" y="220"/>
                    <a:pt x="110" y="195"/>
                  </a:cubicBezTo>
                  <a:cubicBezTo>
                    <a:pt x="104" y="198"/>
                    <a:pt x="97" y="200"/>
                    <a:pt x="89" y="200"/>
                  </a:cubicBezTo>
                  <a:cubicBezTo>
                    <a:pt x="86" y="200"/>
                    <a:pt x="84" y="200"/>
                    <a:pt x="81" y="200"/>
                  </a:cubicBezTo>
                  <a:cubicBezTo>
                    <a:pt x="64" y="233"/>
                    <a:pt x="52" y="270"/>
                    <a:pt x="49" y="309"/>
                  </a:cubicBezTo>
                  <a:cubicBezTo>
                    <a:pt x="67" y="328"/>
                    <a:pt x="88" y="343"/>
                    <a:pt x="112" y="353"/>
                  </a:cubicBezTo>
                  <a:cubicBezTo>
                    <a:pt x="142" y="308"/>
                    <a:pt x="184" y="270"/>
                    <a:pt x="234" y="244"/>
                  </a:cubicBezTo>
                  <a:close/>
                  <a:moveTo>
                    <a:pt x="307" y="48"/>
                  </a:moveTo>
                  <a:cubicBezTo>
                    <a:pt x="278" y="50"/>
                    <a:pt x="250" y="58"/>
                    <a:pt x="223" y="69"/>
                  </a:cubicBezTo>
                  <a:cubicBezTo>
                    <a:pt x="224" y="70"/>
                    <a:pt x="224" y="71"/>
                    <a:pt x="224" y="73"/>
                  </a:cubicBezTo>
                  <a:cubicBezTo>
                    <a:pt x="224" y="79"/>
                    <a:pt x="222" y="85"/>
                    <a:pt x="220" y="90"/>
                  </a:cubicBezTo>
                  <a:cubicBezTo>
                    <a:pt x="246" y="121"/>
                    <a:pt x="266" y="157"/>
                    <a:pt x="279" y="196"/>
                  </a:cubicBezTo>
                  <a:cubicBezTo>
                    <a:pt x="295" y="196"/>
                    <a:pt x="309" y="206"/>
                    <a:pt x="314" y="220"/>
                  </a:cubicBezTo>
                  <a:cubicBezTo>
                    <a:pt x="332" y="218"/>
                    <a:pt x="349" y="215"/>
                    <a:pt x="366" y="210"/>
                  </a:cubicBezTo>
                  <a:cubicBezTo>
                    <a:pt x="367" y="201"/>
                    <a:pt x="368" y="193"/>
                    <a:pt x="368" y="184"/>
                  </a:cubicBezTo>
                  <a:cubicBezTo>
                    <a:pt x="368" y="130"/>
                    <a:pt x="344" y="81"/>
                    <a:pt x="307" y="48"/>
                  </a:cubicBezTo>
                  <a:close/>
                  <a:moveTo>
                    <a:pt x="254" y="265"/>
                  </a:moveTo>
                  <a:cubicBezTo>
                    <a:pt x="207" y="287"/>
                    <a:pt x="167" y="321"/>
                    <a:pt x="139" y="362"/>
                  </a:cubicBezTo>
                  <a:cubicBezTo>
                    <a:pt x="153" y="366"/>
                    <a:pt x="168" y="368"/>
                    <a:pt x="184" y="368"/>
                  </a:cubicBezTo>
                  <a:cubicBezTo>
                    <a:pt x="212" y="368"/>
                    <a:pt x="238" y="362"/>
                    <a:pt x="261" y="351"/>
                  </a:cubicBezTo>
                  <a:cubicBezTo>
                    <a:pt x="265" y="332"/>
                    <a:pt x="267" y="313"/>
                    <a:pt x="267" y="293"/>
                  </a:cubicBezTo>
                  <a:cubicBezTo>
                    <a:pt x="267" y="286"/>
                    <a:pt x="267" y="279"/>
                    <a:pt x="266" y="272"/>
                  </a:cubicBezTo>
                  <a:cubicBezTo>
                    <a:pt x="262" y="271"/>
                    <a:pt x="257" y="268"/>
                    <a:pt x="254" y="2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99" name="Group 98"/>
          <p:cNvGrpSpPr/>
          <p:nvPr/>
        </p:nvGrpSpPr>
        <p:grpSpPr>
          <a:xfrm>
            <a:off x="3248503" y="3827341"/>
            <a:ext cx="1221892" cy="575283"/>
            <a:chOff x="3180839" y="2952750"/>
            <a:chExt cx="1344082" cy="631704"/>
          </a:xfrm>
        </p:grpSpPr>
        <p:sp>
          <p:nvSpPr>
            <p:cNvPr id="93" name="Oval 92"/>
            <p:cNvSpPr/>
            <p:nvPr/>
          </p:nvSpPr>
          <p:spPr>
            <a:xfrm>
              <a:off x="3681070" y="2952750"/>
              <a:ext cx="335939" cy="33593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Content Placeholder 2"/>
            <p:cNvSpPr txBox="1">
              <a:spLocks/>
            </p:cNvSpPr>
            <p:nvPr/>
          </p:nvSpPr>
          <p:spPr>
            <a:xfrm>
              <a:off x="3180839" y="3272180"/>
              <a:ext cx="134408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tx1"/>
                  </a:solidFill>
                </a:rPr>
                <a:t>E-Commerce</a:t>
              </a:r>
            </a:p>
          </p:txBody>
        </p:sp>
        <p:sp>
          <p:nvSpPr>
            <p:cNvPr id="73" name="Freeform 27"/>
            <p:cNvSpPr>
              <a:spLocks noEditPoints="1"/>
            </p:cNvSpPr>
            <p:nvPr/>
          </p:nvSpPr>
          <p:spPr bwMode="auto">
            <a:xfrm>
              <a:off x="3771222" y="3053691"/>
              <a:ext cx="134057" cy="134057"/>
            </a:xfrm>
            <a:custGeom>
              <a:avLst/>
              <a:gdLst>
                <a:gd name="T0" fmla="*/ 60 w 360"/>
                <a:gd name="T1" fmla="*/ 320 h 360"/>
                <a:gd name="T2" fmla="*/ 100 w 360"/>
                <a:gd name="T3" fmla="*/ 360 h 360"/>
                <a:gd name="T4" fmla="*/ 140 w 360"/>
                <a:gd name="T5" fmla="*/ 320 h 360"/>
                <a:gd name="T6" fmla="*/ 100 w 360"/>
                <a:gd name="T7" fmla="*/ 280 h 360"/>
                <a:gd name="T8" fmla="*/ 60 w 360"/>
                <a:gd name="T9" fmla="*/ 320 h 360"/>
                <a:gd name="T10" fmla="*/ 260 w 360"/>
                <a:gd name="T11" fmla="*/ 320 h 360"/>
                <a:gd name="T12" fmla="*/ 300 w 360"/>
                <a:gd name="T13" fmla="*/ 360 h 360"/>
                <a:gd name="T14" fmla="*/ 340 w 360"/>
                <a:gd name="T15" fmla="*/ 320 h 360"/>
                <a:gd name="T16" fmla="*/ 300 w 360"/>
                <a:gd name="T17" fmla="*/ 280 h 360"/>
                <a:gd name="T18" fmla="*/ 260 w 360"/>
                <a:gd name="T19" fmla="*/ 320 h 360"/>
                <a:gd name="T20" fmla="*/ 131 w 360"/>
                <a:gd name="T21" fmla="*/ 225 h 360"/>
                <a:gd name="T22" fmla="*/ 352 w 360"/>
                <a:gd name="T23" fmla="*/ 162 h 360"/>
                <a:gd name="T24" fmla="*/ 360 w 360"/>
                <a:gd name="T25" fmla="*/ 152 h 360"/>
                <a:gd name="T26" fmla="*/ 360 w 360"/>
                <a:gd name="T27" fmla="*/ 42 h 360"/>
                <a:gd name="T28" fmla="*/ 78 w 360"/>
                <a:gd name="T29" fmla="*/ 42 h 360"/>
                <a:gd name="T30" fmla="*/ 78 w 360"/>
                <a:gd name="T31" fmla="*/ 8 h 360"/>
                <a:gd name="T32" fmla="*/ 70 w 360"/>
                <a:gd name="T33" fmla="*/ 0 h 360"/>
                <a:gd name="T34" fmla="*/ 8 w 360"/>
                <a:gd name="T35" fmla="*/ 0 h 360"/>
                <a:gd name="T36" fmla="*/ 0 w 360"/>
                <a:gd name="T37" fmla="*/ 8 h 360"/>
                <a:gd name="T38" fmla="*/ 0 w 360"/>
                <a:gd name="T39" fmla="*/ 40 h 360"/>
                <a:gd name="T40" fmla="*/ 39 w 360"/>
                <a:gd name="T41" fmla="*/ 40 h 360"/>
                <a:gd name="T42" fmla="*/ 78 w 360"/>
                <a:gd name="T43" fmla="*/ 221 h 360"/>
                <a:gd name="T44" fmla="*/ 82 w 360"/>
                <a:gd name="T45" fmla="*/ 240 h 360"/>
                <a:gd name="T46" fmla="*/ 82 w 360"/>
                <a:gd name="T47" fmla="*/ 270 h 360"/>
                <a:gd name="T48" fmla="*/ 90 w 360"/>
                <a:gd name="T49" fmla="*/ 278 h 360"/>
                <a:gd name="T50" fmla="*/ 100 w 360"/>
                <a:gd name="T51" fmla="*/ 278 h 360"/>
                <a:gd name="T52" fmla="*/ 300 w 360"/>
                <a:gd name="T53" fmla="*/ 278 h 360"/>
                <a:gd name="T54" fmla="*/ 352 w 360"/>
                <a:gd name="T55" fmla="*/ 278 h 360"/>
                <a:gd name="T56" fmla="*/ 360 w 360"/>
                <a:gd name="T57" fmla="*/ 270 h 360"/>
                <a:gd name="T58" fmla="*/ 360 w 360"/>
                <a:gd name="T59" fmla="*/ 240 h 360"/>
                <a:gd name="T60" fmla="*/ 135 w 360"/>
                <a:gd name="T61" fmla="*/ 240 h 360"/>
                <a:gd name="T62" fmla="*/ 131 w 360"/>
                <a:gd name="T63" fmla="*/ 22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360">
                  <a:moveTo>
                    <a:pt x="60" y="320"/>
                  </a:moveTo>
                  <a:cubicBezTo>
                    <a:pt x="60" y="342"/>
                    <a:pt x="78" y="360"/>
                    <a:pt x="100" y="360"/>
                  </a:cubicBezTo>
                  <a:cubicBezTo>
                    <a:pt x="122" y="360"/>
                    <a:pt x="140" y="342"/>
                    <a:pt x="140" y="320"/>
                  </a:cubicBezTo>
                  <a:cubicBezTo>
                    <a:pt x="140" y="298"/>
                    <a:pt x="122" y="280"/>
                    <a:pt x="100" y="280"/>
                  </a:cubicBezTo>
                  <a:cubicBezTo>
                    <a:pt x="78" y="280"/>
                    <a:pt x="60" y="298"/>
                    <a:pt x="60" y="320"/>
                  </a:cubicBezTo>
                  <a:close/>
                  <a:moveTo>
                    <a:pt x="260" y="320"/>
                  </a:moveTo>
                  <a:cubicBezTo>
                    <a:pt x="260" y="342"/>
                    <a:pt x="278" y="360"/>
                    <a:pt x="300" y="360"/>
                  </a:cubicBezTo>
                  <a:cubicBezTo>
                    <a:pt x="322" y="360"/>
                    <a:pt x="340" y="342"/>
                    <a:pt x="340" y="320"/>
                  </a:cubicBezTo>
                  <a:cubicBezTo>
                    <a:pt x="340" y="298"/>
                    <a:pt x="322" y="280"/>
                    <a:pt x="300" y="280"/>
                  </a:cubicBezTo>
                  <a:cubicBezTo>
                    <a:pt x="278" y="280"/>
                    <a:pt x="260" y="298"/>
                    <a:pt x="260" y="320"/>
                  </a:cubicBezTo>
                  <a:close/>
                  <a:moveTo>
                    <a:pt x="131" y="225"/>
                  </a:moveTo>
                  <a:cubicBezTo>
                    <a:pt x="352" y="162"/>
                    <a:pt x="352" y="162"/>
                    <a:pt x="352" y="162"/>
                  </a:cubicBezTo>
                  <a:cubicBezTo>
                    <a:pt x="356" y="161"/>
                    <a:pt x="360" y="156"/>
                    <a:pt x="360" y="152"/>
                  </a:cubicBezTo>
                  <a:cubicBezTo>
                    <a:pt x="360" y="42"/>
                    <a:pt x="360" y="42"/>
                    <a:pt x="360" y="42"/>
                  </a:cubicBezTo>
                  <a:cubicBezTo>
                    <a:pt x="78" y="42"/>
                    <a:pt x="78" y="42"/>
                    <a:pt x="78" y="42"/>
                  </a:cubicBezTo>
                  <a:cubicBezTo>
                    <a:pt x="78" y="8"/>
                    <a:pt x="78" y="8"/>
                    <a:pt x="78" y="8"/>
                  </a:cubicBezTo>
                  <a:cubicBezTo>
                    <a:pt x="78" y="3"/>
                    <a:pt x="74" y="0"/>
                    <a:pt x="70" y="0"/>
                  </a:cubicBezTo>
                  <a:cubicBezTo>
                    <a:pt x="8" y="0"/>
                    <a:pt x="8" y="0"/>
                    <a:pt x="8" y="0"/>
                  </a:cubicBezTo>
                  <a:cubicBezTo>
                    <a:pt x="3" y="0"/>
                    <a:pt x="0" y="3"/>
                    <a:pt x="0" y="8"/>
                  </a:cubicBezTo>
                  <a:cubicBezTo>
                    <a:pt x="0" y="40"/>
                    <a:pt x="0" y="40"/>
                    <a:pt x="0" y="40"/>
                  </a:cubicBezTo>
                  <a:cubicBezTo>
                    <a:pt x="39" y="40"/>
                    <a:pt x="39" y="40"/>
                    <a:pt x="39" y="40"/>
                  </a:cubicBezTo>
                  <a:cubicBezTo>
                    <a:pt x="78" y="221"/>
                    <a:pt x="78" y="221"/>
                    <a:pt x="78" y="221"/>
                  </a:cubicBezTo>
                  <a:cubicBezTo>
                    <a:pt x="82" y="240"/>
                    <a:pt x="82" y="240"/>
                    <a:pt x="82" y="240"/>
                  </a:cubicBezTo>
                  <a:cubicBezTo>
                    <a:pt x="82" y="270"/>
                    <a:pt x="82" y="270"/>
                    <a:pt x="82" y="270"/>
                  </a:cubicBezTo>
                  <a:cubicBezTo>
                    <a:pt x="82" y="274"/>
                    <a:pt x="85" y="278"/>
                    <a:pt x="90" y="278"/>
                  </a:cubicBezTo>
                  <a:cubicBezTo>
                    <a:pt x="100" y="278"/>
                    <a:pt x="100" y="278"/>
                    <a:pt x="100" y="278"/>
                  </a:cubicBezTo>
                  <a:cubicBezTo>
                    <a:pt x="300" y="278"/>
                    <a:pt x="300" y="278"/>
                    <a:pt x="300" y="278"/>
                  </a:cubicBezTo>
                  <a:cubicBezTo>
                    <a:pt x="352" y="278"/>
                    <a:pt x="352" y="278"/>
                    <a:pt x="352" y="278"/>
                  </a:cubicBezTo>
                  <a:cubicBezTo>
                    <a:pt x="356" y="278"/>
                    <a:pt x="360" y="274"/>
                    <a:pt x="360" y="270"/>
                  </a:cubicBezTo>
                  <a:cubicBezTo>
                    <a:pt x="360" y="240"/>
                    <a:pt x="360" y="240"/>
                    <a:pt x="360" y="240"/>
                  </a:cubicBezTo>
                  <a:cubicBezTo>
                    <a:pt x="135" y="240"/>
                    <a:pt x="135" y="240"/>
                    <a:pt x="135" y="240"/>
                  </a:cubicBezTo>
                  <a:cubicBezTo>
                    <a:pt x="112" y="240"/>
                    <a:pt x="111" y="231"/>
                    <a:pt x="131" y="22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103" name="Group 102"/>
          <p:cNvGrpSpPr/>
          <p:nvPr/>
        </p:nvGrpSpPr>
        <p:grpSpPr>
          <a:xfrm>
            <a:off x="609600" y="4676842"/>
            <a:ext cx="1009828" cy="763481"/>
            <a:chOff x="528856" y="3532502"/>
            <a:chExt cx="1110811" cy="838359"/>
          </a:xfrm>
        </p:grpSpPr>
        <p:sp>
          <p:nvSpPr>
            <p:cNvPr id="100" name="Oval 99"/>
            <p:cNvSpPr/>
            <p:nvPr/>
          </p:nvSpPr>
          <p:spPr>
            <a:xfrm>
              <a:off x="824533" y="3532502"/>
              <a:ext cx="541034" cy="54103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Content Placeholder 2"/>
            <p:cNvSpPr txBox="1">
              <a:spLocks/>
            </p:cNvSpPr>
            <p:nvPr/>
          </p:nvSpPr>
          <p:spPr>
            <a:xfrm>
              <a:off x="528856" y="4058587"/>
              <a:ext cx="111081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tx1"/>
                  </a:solidFill>
                </a:rPr>
                <a:t>Support</a:t>
              </a:r>
            </a:p>
          </p:txBody>
        </p:sp>
        <p:sp>
          <p:nvSpPr>
            <p:cNvPr id="96" name="Freeform 32"/>
            <p:cNvSpPr>
              <a:spLocks noEditPoints="1"/>
            </p:cNvSpPr>
            <p:nvPr/>
          </p:nvSpPr>
          <p:spPr bwMode="auto">
            <a:xfrm>
              <a:off x="975987" y="3684092"/>
              <a:ext cx="238125" cy="237853"/>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7" name="Oval 96"/>
          <p:cNvSpPr/>
          <p:nvPr/>
        </p:nvSpPr>
        <p:spPr>
          <a:xfrm>
            <a:off x="1949079" y="3288494"/>
            <a:ext cx="1057379" cy="105923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smtClean="0"/>
              <a:t>A MUST HAVE</a:t>
            </a:r>
            <a:endParaRPr lang="en-US" sz="700" dirty="0"/>
          </a:p>
        </p:txBody>
      </p:sp>
      <p:grpSp>
        <p:nvGrpSpPr>
          <p:cNvPr id="149" name="Group 148"/>
          <p:cNvGrpSpPr/>
          <p:nvPr/>
        </p:nvGrpSpPr>
        <p:grpSpPr>
          <a:xfrm>
            <a:off x="5416144" y="2895600"/>
            <a:ext cx="2909738" cy="1868842"/>
            <a:chOff x="6084168" y="1930315"/>
            <a:chExt cx="2909738" cy="1865571"/>
          </a:xfrm>
        </p:grpSpPr>
        <p:sp>
          <p:nvSpPr>
            <p:cNvPr id="150" name="Content Placeholder 2"/>
            <p:cNvSpPr txBox="1">
              <a:spLocks/>
            </p:cNvSpPr>
            <p:nvPr/>
          </p:nvSpPr>
          <p:spPr>
            <a:xfrm>
              <a:off x="6084168" y="2342322"/>
              <a:ext cx="2909738" cy="145356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50" dirty="0" smtClean="0">
                  <a:solidFill>
                    <a:schemeClr val="tx1"/>
                  </a:solidFill>
                </a:rPr>
                <a:t>Lorem ipsum dolor sit amet, </a:t>
              </a:r>
              <a:r>
                <a:rPr lang="en-US" sz="1050" b="1" dirty="0" smtClean="0">
                  <a:solidFill>
                    <a:schemeClr val="tx1"/>
                  </a:solidFill>
                </a:rPr>
                <a:t>consectetur adipiscing elit. </a:t>
              </a:r>
            </a:p>
            <a:p>
              <a:pPr marL="0" indent="0">
                <a:buFont typeface="Arial" pitchFamily="34" charset="0"/>
                <a:buNone/>
              </a:pPr>
              <a:endParaRPr lang="en-US" sz="1050" dirty="0" smtClean="0">
                <a:solidFill>
                  <a:schemeClr val="tx1"/>
                </a:solidFill>
              </a:endParaRPr>
            </a:p>
            <a:p>
              <a:pPr marL="0" indent="0">
                <a:buFont typeface="Arial" pitchFamily="34" charset="0"/>
                <a:buNone/>
              </a:pPr>
              <a:r>
                <a:rPr lang="en-US" sz="1050" dirty="0" smtClean="0">
                  <a:solidFill>
                    <a:schemeClr val="tx1"/>
                  </a:solidFill>
                </a:rPr>
                <a:t>Lorem Ipsum has been the industry's standard dummy text ever since the 1500s, when an unknown printer took a galley of type and scrambled it to make a type specimen book. It has survived not only five centuries, but also the leap into electronic typesetting.</a:t>
              </a:r>
            </a:p>
          </p:txBody>
        </p:sp>
        <p:sp>
          <p:nvSpPr>
            <p:cNvPr id="151" name="Title 13"/>
            <p:cNvSpPr txBox="1">
              <a:spLocks/>
            </p:cNvSpPr>
            <p:nvPr/>
          </p:nvSpPr>
          <p:spPr>
            <a:xfrm>
              <a:off x="6092626" y="1930315"/>
              <a:ext cx="2520280" cy="532285"/>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000" b="1" dirty="0" smtClean="0">
                  <a:solidFill>
                    <a:schemeClr val="tx1"/>
                  </a:solidFill>
                  <a:latin typeface="+mn-lt"/>
                </a:rPr>
                <a:t>Analysis</a:t>
              </a:r>
              <a:endParaRPr lang="en-US" sz="2000" b="1" dirty="0">
                <a:solidFill>
                  <a:schemeClr val="tx1"/>
                </a:solidFill>
                <a:latin typeface="+mn-lt"/>
              </a:endParaRPr>
            </a:p>
          </p:txBody>
        </p:sp>
      </p:grpSp>
      <p:grpSp>
        <p:nvGrpSpPr>
          <p:cNvPr id="2" name="Group 1"/>
          <p:cNvGrpSpPr/>
          <p:nvPr/>
        </p:nvGrpSpPr>
        <p:grpSpPr>
          <a:xfrm>
            <a:off x="3200401" y="5383333"/>
            <a:ext cx="5257800" cy="589677"/>
            <a:chOff x="3200400" y="3964305"/>
            <a:chExt cx="5257800" cy="588645"/>
          </a:xfrm>
        </p:grpSpPr>
        <p:sp>
          <p:nvSpPr>
            <p:cNvPr id="111" name="Rounded Rectangle 110"/>
            <p:cNvSpPr/>
            <p:nvPr/>
          </p:nvSpPr>
          <p:spPr>
            <a:xfrm>
              <a:off x="3200400" y="3964305"/>
              <a:ext cx="5257800" cy="588645"/>
            </a:xfrm>
            <a:prstGeom prst="roundRect">
              <a:avLst>
                <a:gd name="adj" fmla="val 921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Content Placeholder 2"/>
            <p:cNvSpPr txBox="1">
              <a:spLocks/>
            </p:cNvSpPr>
            <p:nvPr/>
          </p:nvSpPr>
          <p:spPr>
            <a:xfrm>
              <a:off x="3733800" y="4012235"/>
              <a:ext cx="4592081" cy="51244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900" dirty="0">
                  <a:solidFill>
                    <a:schemeClr val="bg1"/>
                  </a:solidFill>
                </a:rPr>
                <a:t>Lorem ipsum dolor sit amet, consectetur adipiscing elit. Fusce suscipit neque non libero aliquam, ut facilisis lacus pretium. Sed imperdiet tincidunt velit laoreet facilisis. </a:t>
              </a:r>
            </a:p>
          </p:txBody>
        </p:sp>
        <p:sp>
          <p:nvSpPr>
            <p:cNvPr id="148" name="Oval 147"/>
            <p:cNvSpPr/>
            <p:nvPr/>
          </p:nvSpPr>
          <p:spPr>
            <a:xfrm>
              <a:off x="3396515" y="4119894"/>
              <a:ext cx="282495" cy="282495"/>
            </a:xfrm>
            <a:prstGeom prst="ellipse">
              <a:avLst/>
            </a:prstGeom>
            <a:solidFill>
              <a:schemeClr val="tx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Freeform 37"/>
            <p:cNvSpPr>
              <a:spLocks/>
            </p:cNvSpPr>
            <p:nvPr/>
          </p:nvSpPr>
          <p:spPr bwMode="auto">
            <a:xfrm>
              <a:off x="3474925" y="4186143"/>
              <a:ext cx="125676" cy="130338"/>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13677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22" presetClass="entr" presetSubtype="4"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down)">
                                      <p:cBhvr>
                                        <p:cTn id="18" dur="500"/>
                                        <p:tgtEl>
                                          <p:spTgt spid="4"/>
                                        </p:tgtEl>
                                      </p:cBhvr>
                                    </p:animEffect>
                                  </p:childTnLst>
                                </p:cTn>
                              </p:par>
                            </p:childTnLst>
                          </p:cTn>
                        </p:par>
                        <p:par>
                          <p:cTn id="19" fill="hold">
                            <p:stCondLst>
                              <p:cond delay="2000"/>
                            </p:stCondLst>
                            <p:childTnLst>
                              <p:par>
                                <p:cTn id="20" presetID="53" presetClass="entr" presetSubtype="16" fill="hold" nodeType="afterEffect">
                                  <p:stCondLst>
                                    <p:cond delay="0"/>
                                  </p:stCondLst>
                                  <p:childTnLst>
                                    <p:set>
                                      <p:cBhvr>
                                        <p:cTn id="21" dur="1" fill="hold">
                                          <p:stCondLst>
                                            <p:cond delay="0"/>
                                          </p:stCondLst>
                                        </p:cTn>
                                        <p:tgtEl>
                                          <p:spTgt spid="103"/>
                                        </p:tgtEl>
                                        <p:attrNameLst>
                                          <p:attrName>style.visibility</p:attrName>
                                        </p:attrNameLst>
                                      </p:cBhvr>
                                      <p:to>
                                        <p:strVal val="visible"/>
                                      </p:to>
                                    </p:set>
                                    <p:anim calcmode="lin" valueType="num">
                                      <p:cBhvr>
                                        <p:cTn id="22" dur="500" fill="hold"/>
                                        <p:tgtEl>
                                          <p:spTgt spid="103"/>
                                        </p:tgtEl>
                                        <p:attrNameLst>
                                          <p:attrName>ppt_w</p:attrName>
                                        </p:attrNameLst>
                                      </p:cBhvr>
                                      <p:tavLst>
                                        <p:tav tm="0">
                                          <p:val>
                                            <p:fltVal val="0"/>
                                          </p:val>
                                        </p:tav>
                                        <p:tav tm="100000">
                                          <p:val>
                                            <p:strVal val="#ppt_w"/>
                                          </p:val>
                                        </p:tav>
                                      </p:tavLst>
                                    </p:anim>
                                    <p:anim calcmode="lin" valueType="num">
                                      <p:cBhvr>
                                        <p:cTn id="23" dur="500" fill="hold"/>
                                        <p:tgtEl>
                                          <p:spTgt spid="103"/>
                                        </p:tgtEl>
                                        <p:attrNameLst>
                                          <p:attrName>ppt_h</p:attrName>
                                        </p:attrNameLst>
                                      </p:cBhvr>
                                      <p:tavLst>
                                        <p:tav tm="0">
                                          <p:val>
                                            <p:fltVal val="0"/>
                                          </p:val>
                                        </p:tav>
                                        <p:tav tm="100000">
                                          <p:val>
                                            <p:strVal val="#ppt_h"/>
                                          </p:val>
                                        </p:tav>
                                      </p:tavLst>
                                    </p:anim>
                                    <p:animEffect transition="in" filter="fade">
                                      <p:cBhvr>
                                        <p:cTn id="24" dur="500"/>
                                        <p:tgtEl>
                                          <p:spTgt spid="103"/>
                                        </p:tgtEl>
                                      </p:cBhvr>
                                    </p:animEffect>
                                  </p:childTnLst>
                                </p:cTn>
                              </p:par>
                            </p:childTnLst>
                          </p:cTn>
                        </p:par>
                        <p:par>
                          <p:cTn id="25" fill="hold">
                            <p:stCondLst>
                              <p:cond delay="2500"/>
                            </p:stCondLst>
                            <p:childTnLst>
                              <p:par>
                                <p:cTn id="26" presetID="53" presetClass="entr" presetSubtype="16" fill="hold" nodeType="afterEffect">
                                  <p:stCondLst>
                                    <p:cond delay="0"/>
                                  </p:stCondLst>
                                  <p:childTnLst>
                                    <p:set>
                                      <p:cBhvr>
                                        <p:cTn id="27" dur="1" fill="hold">
                                          <p:stCondLst>
                                            <p:cond delay="0"/>
                                          </p:stCondLst>
                                        </p:cTn>
                                        <p:tgtEl>
                                          <p:spTgt spid="98"/>
                                        </p:tgtEl>
                                        <p:attrNameLst>
                                          <p:attrName>style.visibility</p:attrName>
                                        </p:attrNameLst>
                                      </p:cBhvr>
                                      <p:to>
                                        <p:strVal val="visible"/>
                                      </p:to>
                                    </p:set>
                                    <p:anim calcmode="lin" valueType="num">
                                      <p:cBhvr>
                                        <p:cTn id="28" dur="500" fill="hold"/>
                                        <p:tgtEl>
                                          <p:spTgt spid="98"/>
                                        </p:tgtEl>
                                        <p:attrNameLst>
                                          <p:attrName>ppt_w</p:attrName>
                                        </p:attrNameLst>
                                      </p:cBhvr>
                                      <p:tavLst>
                                        <p:tav tm="0">
                                          <p:val>
                                            <p:fltVal val="0"/>
                                          </p:val>
                                        </p:tav>
                                        <p:tav tm="100000">
                                          <p:val>
                                            <p:strVal val="#ppt_w"/>
                                          </p:val>
                                        </p:tav>
                                      </p:tavLst>
                                    </p:anim>
                                    <p:anim calcmode="lin" valueType="num">
                                      <p:cBhvr>
                                        <p:cTn id="29" dur="500" fill="hold"/>
                                        <p:tgtEl>
                                          <p:spTgt spid="98"/>
                                        </p:tgtEl>
                                        <p:attrNameLst>
                                          <p:attrName>ppt_h</p:attrName>
                                        </p:attrNameLst>
                                      </p:cBhvr>
                                      <p:tavLst>
                                        <p:tav tm="0">
                                          <p:val>
                                            <p:fltVal val="0"/>
                                          </p:val>
                                        </p:tav>
                                        <p:tav tm="100000">
                                          <p:val>
                                            <p:strVal val="#ppt_h"/>
                                          </p:val>
                                        </p:tav>
                                      </p:tavLst>
                                    </p:anim>
                                    <p:animEffect transition="in" filter="fade">
                                      <p:cBhvr>
                                        <p:cTn id="30" dur="500"/>
                                        <p:tgtEl>
                                          <p:spTgt spid="98"/>
                                        </p:tgtEl>
                                      </p:cBhvr>
                                    </p:animEffect>
                                  </p:childTnLst>
                                </p:cTn>
                              </p:par>
                            </p:childTnLst>
                          </p:cTn>
                        </p:par>
                        <p:par>
                          <p:cTn id="31" fill="hold">
                            <p:stCondLst>
                              <p:cond delay="3000"/>
                            </p:stCondLst>
                            <p:childTnLst>
                              <p:par>
                                <p:cTn id="32" presetID="53" presetClass="entr" presetSubtype="16" fill="hold" nodeType="afterEffect">
                                  <p:stCondLst>
                                    <p:cond delay="0"/>
                                  </p:stCondLst>
                                  <p:childTnLst>
                                    <p:set>
                                      <p:cBhvr>
                                        <p:cTn id="33" dur="1" fill="hold">
                                          <p:stCondLst>
                                            <p:cond delay="0"/>
                                          </p:stCondLst>
                                        </p:cTn>
                                        <p:tgtEl>
                                          <p:spTgt spid="17"/>
                                        </p:tgtEl>
                                        <p:attrNameLst>
                                          <p:attrName>style.visibility</p:attrName>
                                        </p:attrNameLst>
                                      </p:cBhvr>
                                      <p:to>
                                        <p:strVal val="visible"/>
                                      </p:to>
                                    </p:set>
                                    <p:anim calcmode="lin" valueType="num">
                                      <p:cBhvr>
                                        <p:cTn id="34" dur="500" fill="hold"/>
                                        <p:tgtEl>
                                          <p:spTgt spid="17"/>
                                        </p:tgtEl>
                                        <p:attrNameLst>
                                          <p:attrName>ppt_w</p:attrName>
                                        </p:attrNameLst>
                                      </p:cBhvr>
                                      <p:tavLst>
                                        <p:tav tm="0">
                                          <p:val>
                                            <p:fltVal val="0"/>
                                          </p:val>
                                        </p:tav>
                                        <p:tav tm="100000">
                                          <p:val>
                                            <p:strVal val="#ppt_w"/>
                                          </p:val>
                                        </p:tav>
                                      </p:tavLst>
                                    </p:anim>
                                    <p:anim calcmode="lin" valueType="num">
                                      <p:cBhvr>
                                        <p:cTn id="35" dur="500" fill="hold"/>
                                        <p:tgtEl>
                                          <p:spTgt spid="17"/>
                                        </p:tgtEl>
                                        <p:attrNameLst>
                                          <p:attrName>ppt_h</p:attrName>
                                        </p:attrNameLst>
                                      </p:cBhvr>
                                      <p:tavLst>
                                        <p:tav tm="0">
                                          <p:val>
                                            <p:fltVal val="0"/>
                                          </p:val>
                                        </p:tav>
                                        <p:tav tm="100000">
                                          <p:val>
                                            <p:strVal val="#ppt_h"/>
                                          </p:val>
                                        </p:tav>
                                      </p:tavLst>
                                    </p:anim>
                                    <p:animEffect transition="in" filter="fade">
                                      <p:cBhvr>
                                        <p:cTn id="36" dur="500"/>
                                        <p:tgtEl>
                                          <p:spTgt spid="17"/>
                                        </p:tgtEl>
                                      </p:cBhvr>
                                    </p:animEffect>
                                  </p:childTnLst>
                                </p:cTn>
                              </p:par>
                            </p:childTnLst>
                          </p:cTn>
                        </p:par>
                        <p:par>
                          <p:cTn id="37" fill="hold">
                            <p:stCondLst>
                              <p:cond delay="3500"/>
                            </p:stCondLst>
                            <p:childTnLst>
                              <p:par>
                                <p:cTn id="38" presetID="53" presetClass="entr" presetSubtype="16" fill="hold" nodeType="afterEffect">
                                  <p:stCondLst>
                                    <p:cond delay="0"/>
                                  </p:stCondLst>
                                  <p:childTnLst>
                                    <p:set>
                                      <p:cBhvr>
                                        <p:cTn id="39" dur="1" fill="hold">
                                          <p:stCondLst>
                                            <p:cond delay="0"/>
                                          </p:stCondLst>
                                        </p:cTn>
                                        <p:tgtEl>
                                          <p:spTgt spid="99"/>
                                        </p:tgtEl>
                                        <p:attrNameLst>
                                          <p:attrName>style.visibility</p:attrName>
                                        </p:attrNameLst>
                                      </p:cBhvr>
                                      <p:to>
                                        <p:strVal val="visible"/>
                                      </p:to>
                                    </p:set>
                                    <p:anim calcmode="lin" valueType="num">
                                      <p:cBhvr>
                                        <p:cTn id="40" dur="500" fill="hold"/>
                                        <p:tgtEl>
                                          <p:spTgt spid="99"/>
                                        </p:tgtEl>
                                        <p:attrNameLst>
                                          <p:attrName>ppt_w</p:attrName>
                                        </p:attrNameLst>
                                      </p:cBhvr>
                                      <p:tavLst>
                                        <p:tav tm="0">
                                          <p:val>
                                            <p:fltVal val="0"/>
                                          </p:val>
                                        </p:tav>
                                        <p:tav tm="100000">
                                          <p:val>
                                            <p:strVal val="#ppt_w"/>
                                          </p:val>
                                        </p:tav>
                                      </p:tavLst>
                                    </p:anim>
                                    <p:anim calcmode="lin" valueType="num">
                                      <p:cBhvr>
                                        <p:cTn id="41" dur="500" fill="hold"/>
                                        <p:tgtEl>
                                          <p:spTgt spid="99"/>
                                        </p:tgtEl>
                                        <p:attrNameLst>
                                          <p:attrName>ppt_h</p:attrName>
                                        </p:attrNameLst>
                                      </p:cBhvr>
                                      <p:tavLst>
                                        <p:tav tm="0">
                                          <p:val>
                                            <p:fltVal val="0"/>
                                          </p:val>
                                        </p:tav>
                                        <p:tav tm="100000">
                                          <p:val>
                                            <p:strVal val="#ppt_h"/>
                                          </p:val>
                                        </p:tav>
                                      </p:tavLst>
                                    </p:anim>
                                    <p:animEffect transition="in" filter="fade">
                                      <p:cBhvr>
                                        <p:cTn id="42" dur="500"/>
                                        <p:tgtEl>
                                          <p:spTgt spid="99"/>
                                        </p:tgtEl>
                                      </p:cBhvr>
                                    </p:animEffect>
                                  </p:childTnLst>
                                </p:cTn>
                              </p:par>
                            </p:childTnLst>
                          </p:cTn>
                        </p:par>
                        <p:par>
                          <p:cTn id="43" fill="hold">
                            <p:stCondLst>
                              <p:cond delay="4000"/>
                            </p:stCondLst>
                            <p:childTnLst>
                              <p:par>
                                <p:cTn id="44" presetID="53" presetClass="entr" presetSubtype="16" fill="hold" nodeType="afterEffect">
                                  <p:stCondLst>
                                    <p:cond delay="0"/>
                                  </p:stCondLst>
                                  <p:childTnLst>
                                    <p:set>
                                      <p:cBhvr>
                                        <p:cTn id="45" dur="1" fill="hold">
                                          <p:stCondLst>
                                            <p:cond delay="0"/>
                                          </p:stCondLst>
                                        </p:cTn>
                                        <p:tgtEl>
                                          <p:spTgt spid="104"/>
                                        </p:tgtEl>
                                        <p:attrNameLst>
                                          <p:attrName>style.visibility</p:attrName>
                                        </p:attrNameLst>
                                      </p:cBhvr>
                                      <p:to>
                                        <p:strVal val="visible"/>
                                      </p:to>
                                    </p:set>
                                    <p:anim calcmode="lin" valueType="num">
                                      <p:cBhvr>
                                        <p:cTn id="46" dur="500" fill="hold"/>
                                        <p:tgtEl>
                                          <p:spTgt spid="104"/>
                                        </p:tgtEl>
                                        <p:attrNameLst>
                                          <p:attrName>ppt_w</p:attrName>
                                        </p:attrNameLst>
                                      </p:cBhvr>
                                      <p:tavLst>
                                        <p:tav tm="0">
                                          <p:val>
                                            <p:fltVal val="0"/>
                                          </p:val>
                                        </p:tav>
                                        <p:tav tm="100000">
                                          <p:val>
                                            <p:strVal val="#ppt_w"/>
                                          </p:val>
                                        </p:tav>
                                      </p:tavLst>
                                    </p:anim>
                                    <p:anim calcmode="lin" valueType="num">
                                      <p:cBhvr>
                                        <p:cTn id="47" dur="500" fill="hold"/>
                                        <p:tgtEl>
                                          <p:spTgt spid="104"/>
                                        </p:tgtEl>
                                        <p:attrNameLst>
                                          <p:attrName>ppt_h</p:attrName>
                                        </p:attrNameLst>
                                      </p:cBhvr>
                                      <p:tavLst>
                                        <p:tav tm="0">
                                          <p:val>
                                            <p:fltVal val="0"/>
                                          </p:val>
                                        </p:tav>
                                        <p:tav tm="100000">
                                          <p:val>
                                            <p:strVal val="#ppt_h"/>
                                          </p:val>
                                        </p:tav>
                                      </p:tavLst>
                                    </p:anim>
                                    <p:animEffect transition="in" filter="fade">
                                      <p:cBhvr>
                                        <p:cTn id="48" dur="500"/>
                                        <p:tgtEl>
                                          <p:spTgt spid="104"/>
                                        </p:tgtEl>
                                      </p:cBhvr>
                                    </p:animEffect>
                                  </p:childTnLst>
                                </p:cTn>
                              </p:par>
                            </p:childTnLst>
                          </p:cTn>
                        </p:par>
                        <p:par>
                          <p:cTn id="49" fill="hold">
                            <p:stCondLst>
                              <p:cond delay="4500"/>
                            </p:stCondLst>
                            <p:childTnLst>
                              <p:par>
                                <p:cTn id="50" presetID="53" presetClass="entr" presetSubtype="16" fill="hold" grpId="0" nodeType="afterEffect">
                                  <p:stCondLst>
                                    <p:cond delay="0"/>
                                  </p:stCondLst>
                                  <p:childTnLst>
                                    <p:set>
                                      <p:cBhvr>
                                        <p:cTn id="51" dur="1" fill="hold">
                                          <p:stCondLst>
                                            <p:cond delay="0"/>
                                          </p:stCondLst>
                                        </p:cTn>
                                        <p:tgtEl>
                                          <p:spTgt spid="97"/>
                                        </p:tgtEl>
                                        <p:attrNameLst>
                                          <p:attrName>style.visibility</p:attrName>
                                        </p:attrNameLst>
                                      </p:cBhvr>
                                      <p:to>
                                        <p:strVal val="visible"/>
                                      </p:to>
                                    </p:set>
                                    <p:anim calcmode="lin" valueType="num">
                                      <p:cBhvr>
                                        <p:cTn id="52" dur="500" fill="hold"/>
                                        <p:tgtEl>
                                          <p:spTgt spid="97"/>
                                        </p:tgtEl>
                                        <p:attrNameLst>
                                          <p:attrName>ppt_w</p:attrName>
                                        </p:attrNameLst>
                                      </p:cBhvr>
                                      <p:tavLst>
                                        <p:tav tm="0">
                                          <p:val>
                                            <p:fltVal val="0"/>
                                          </p:val>
                                        </p:tav>
                                        <p:tav tm="100000">
                                          <p:val>
                                            <p:strVal val="#ppt_w"/>
                                          </p:val>
                                        </p:tav>
                                      </p:tavLst>
                                    </p:anim>
                                    <p:anim calcmode="lin" valueType="num">
                                      <p:cBhvr>
                                        <p:cTn id="53" dur="500" fill="hold"/>
                                        <p:tgtEl>
                                          <p:spTgt spid="97"/>
                                        </p:tgtEl>
                                        <p:attrNameLst>
                                          <p:attrName>ppt_h</p:attrName>
                                        </p:attrNameLst>
                                      </p:cBhvr>
                                      <p:tavLst>
                                        <p:tav tm="0">
                                          <p:val>
                                            <p:fltVal val="0"/>
                                          </p:val>
                                        </p:tav>
                                        <p:tav tm="100000">
                                          <p:val>
                                            <p:strVal val="#ppt_h"/>
                                          </p:val>
                                        </p:tav>
                                      </p:tavLst>
                                    </p:anim>
                                    <p:animEffect transition="in" filter="fade">
                                      <p:cBhvr>
                                        <p:cTn id="54" dur="500"/>
                                        <p:tgtEl>
                                          <p:spTgt spid="97"/>
                                        </p:tgtEl>
                                      </p:cBhvr>
                                    </p:animEffect>
                                  </p:childTnLst>
                                </p:cTn>
                              </p:par>
                            </p:childTnLst>
                          </p:cTn>
                        </p:par>
                        <p:par>
                          <p:cTn id="55" fill="hold">
                            <p:stCondLst>
                              <p:cond delay="5000"/>
                            </p:stCondLst>
                            <p:childTnLst>
                              <p:par>
                                <p:cTn id="56" presetID="22" presetClass="entr" presetSubtype="4" fill="hold" nodeType="afterEffect">
                                  <p:stCondLst>
                                    <p:cond delay="0"/>
                                  </p:stCondLst>
                                  <p:childTnLst>
                                    <p:set>
                                      <p:cBhvr>
                                        <p:cTn id="57" dur="1" fill="hold">
                                          <p:stCondLst>
                                            <p:cond delay="0"/>
                                          </p:stCondLst>
                                        </p:cTn>
                                        <p:tgtEl>
                                          <p:spTgt spid="135"/>
                                        </p:tgtEl>
                                        <p:attrNameLst>
                                          <p:attrName>style.visibility</p:attrName>
                                        </p:attrNameLst>
                                      </p:cBhvr>
                                      <p:to>
                                        <p:strVal val="visible"/>
                                      </p:to>
                                    </p:set>
                                    <p:animEffect transition="in" filter="wipe(down)">
                                      <p:cBhvr>
                                        <p:cTn id="58" dur="500"/>
                                        <p:tgtEl>
                                          <p:spTgt spid="135"/>
                                        </p:tgtEl>
                                      </p:cBhvr>
                                    </p:animEffect>
                                  </p:childTnLst>
                                </p:cTn>
                              </p:par>
                            </p:childTnLst>
                          </p:cTn>
                        </p:par>
                        <p:par>
                          <p:cTn id="59" fill="hold">
                            <p:stCondLst>
                              <p:cond delay="5500"/>
                            </p:stCondLst>
                            <p:childTnLst>
                              <p:par>
                                <p:cTn id="60" presetID="10" presetClass="entr" presetSubtype="0" fill="hold" nodeType="afterEffect">
                                  <p:stCondLst>
                                    <p:cond delay="0"/>
                                  </p:stCondLst>
                                  <p:childTnLst>
                                    <p:set>
                                      <p:cBhvr>
                                        <p:cTn id="61" dur="1" fill="hold">
                                          <p:stCondLst>
                                            <p:cond delay="0"/>
                                          </p:stCondLst>
                                        </p:cTn>
                                        <p:tgtEl>
                                          <p:spTgt spid="149"/>
                                        </p:tgtEl>
                                        <p:attrNameLst>
                                          <p:attrName>style.visibility</p:attrName>
                                        </p:attrNameLst>
                                      </p:cBhvr>
                                      <p:to>
                                        <p:strVal val="visible"/>
                                      </p:to>
                                    </p:set>
                                    <p:animEffect transition="in" filter="fade">
                                      <p:cBhvr>
                                        <p:cTn id="62" dur="500"/>
                                        <p:tgtEl>
                                          <p:spTgt spid="149"/>
                                        </p:tgtEl>
                                      </p:cBhvr>
                                    </p:animEffect>
                                  </p:childTnLst>
                                </p:cTn>
                              </p:par>
                            </p:childTnLst>
                          </p:cTn>
                        </p:par>
                        <p:par>
                          <p:cTn id="63" fill="hold">
                            <p:stCondLst>
                              <p:cond delay="6000"/>
                            </p:stCondLst>
                            <p:childTnLst>
                              <p:par>
                                <p:cTn id="64" presetID="10" presetClass="entr" presetSubtype="0" fill="hold" nodeType="afterEffect">
                                  <p:stCondLst>
                                    <p:cond delay="0"/>
                                  </p:stCondLst>
                                  <p:childTnLst>
                                    <p:set>
                                      <p:cBhvr>
                                        <p:cTn id="65" dur="1" fill="hold">
                                          <p:stCondLst>
                                            <p:cond delay="0"/>
                                          </p:stCondLst>
                                        </p:cTn>
                                        <p:tgtEl>
                                          <p:spTgt spid="2"/>
                                        </p:tgtEl>
                                        <p:attrNameLst>
                                          <p:attrName>style.visibility</p:attrName>
                                        </p:attrNameLst>
                                      </p:cBhvr>
                                      <p:to>
                                        <p:strVal val="visible"/>
                                      </p:to>
                                    </p:set>
                                    <p:animEffect transition="in" filter="fade">
                                      <p:cBhvr>
                                        <p:cTn id="6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0" grpId="0"/>
      <p:bldP spid="21" grpId="0" build="p"/>
      <p:bldP spid="22" grpId="0" animBg="1"/>
      <p:bldP spid="9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286259"/>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26</a:t>
              </a:r>
              <a:endParaRPr lang="en-US" sz="900" b="1" dirty="0">
                <a:solidFill>
                  <a:schemeClr val="bg1"/>
                </a:solidFill>
              </a:endParaRPr>
            </a:p>
          </p:txBody>
        </p:sp>
      </p:grpSp>
      <p:sp>
        <p:nvSpPr>
          <p:cNvPr id="16" name="Content Placeholder 2"/>
          <p:cNvSpPr txBox="1">
            <a:spLocks/>
          </p:cNvSpPr>
          <p:nvPr/>
        </p:nvSpPr>
        <p:spPr>
          <a:xfrm>
            <a:off x="607315" y="5291693"/>
            <a:ext cx="7929373" cy="81867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Combined Charts Slide</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p:cNvGrpSpPr/>
          <p:nvPr/>
        </p:nvGrpSpPr>
        <p:grpSpPr>
          <a:xfrm>
            <a:off x="707746" y="2181734"/>
            <a:ext cx="2431534" cy="2509648"/>
            <a:chOff x="707745" y="1365661"/>
            <a:chExt cx="2431534" cy="2277505"/>
          </a:xfrm>
        </p:grpSpPr>
        <p:sp>
          <p:nvSpPr>
            <p:cNvPr id="5" name="Rectangle 4"/>
            <p:cNvSpPr/>
            <p:nvPr/>
          </p:nvSpPr>
          <p:spPr>
            <a:xfrm>
              <a:off x="755904" y="2551152"/>
              <a:ext cx="1758696" cy="457200"/>
            </a:xfrm>
            <a:custGeom>
              <a:avLst/>
              <a:gdLst>
                <a:gd name="connsiteX0" fmla="*/ 0 w 1981200"/>
                <a:gd name="connsiteY0" fmla="*/ 0 h 457200"/>
                <a:gd name="connsiteX1" fmla="*/ 1981200 w 1981200"/>
                <a:gd name="connsiteY1" fmla="*/ 0 h 457200"/>
                <a:gd name="connsiteX2" fmla="*/ 1981200 w 1981200"/>
                <a:gd name="connsiteY2" fmla="*/ 457200 h 457200"/>
                <a:gd name="connsiteX3" fmla="*/ 0 w 1981200"/>
                <a:gd name="connsiteY3" fmla="*/ 457200 h 457200"/>
                <a:gd name="connsiteX4" fmla="*/ 0 w 1981200"/>
                <a:gd name="connsiteY4" fmla="*/ 0 h 457200"/>
                <a:gd name="connsiteX0" fmla="*/ 0 w 1981200"/>
                <a:gd name="connsiteY0" fmla="*/ 0 h 457200"/>
                <a:gd name="connsiteX1" fmla="*/ 1659331 w 1981200"/>
                <a:gd name="connsiteY1" fmla="*/ 0 h 457200"/>
                <a:gd name="connsiteX2" fmla="*/ 1981200 w 1981200"/>
                <a:gd name="connsiteY2" fmla="*/ 457200 h 457200"/>
                <a:gd name="connsiteX3" fmla="*/ 0 w 1981200"/>
                <a:gd name="connsiteY3" fmla="*/ 457200 h 457200"/>
                <a:gd name="connsiteX4" fmla="*/ 0 w 1981200"/>
                <a:gd name="connsiteY4" fmla="*/ 0 h 457200"/>
                <a:gd name="connsiteX0" fmla="*/ 446227 w 1981200"/>
                <a:gd name="connsiteY0" fmla="*/ 0 h 457200"/>
                <a:gd name="connsiteX1" fmla="*/ 1659331 w 1981200"/>
                <a:gd name="connsiteY1" fmla="*/ 0 h 457200"/>
                <a:gd name="connsiteX2" fmla="*/ 1981200 w 1981200"/>
                <a:gd name="connsiteY2" fmla="*/ 457200 h 457200"/>
                <a:gd name="connsiteX3" fmla="*/ 0 w 1981200"/>
                <a:gd name="connsiteY3" fmla="*/ 457200 h 457200"/>
                <a:gd name="connsiteX4" fmla="*/ 446227 w 1981200"/>
                <a:gd name="connsiteY4" fmla="*/ 0 h 457200"/>
                <a:gd name="connsiteX0" fmla="*/ 446227 w 1981200"/>
                <a:gd name="connsiteY0" fmla="*/ 0 h 457200"/>
                <a:gd name="connsiteX1" fmla="*/ 1608125 w 1981200"/>
                <a:gd name="connsiteY1" fmla="*/ 0 h 457200"/>
                <a:gd name="connsiteX2" fmla="*/ 1981200 w 1981200"/>
                <a:gd name="connsiteY2" fmla="*/ 457200 h 457200"/>
                <a:gd name="connsiteX3" fmla="*/ 0 w 1981200"/>
                <a:gd name="connsiteY3" fmla="*/ 457200 h 457200"/>
                <a:gd name="connsiteX4" fmla="*/ 446227 w 1981200"/>
                <a:gd name="connsiteY4" fmla="*/ 0 h 457200"/>
                <a:gd name="connsiteX0" fmla="*/ 380390 w 1915363"/>
                <a:gd name="connsiteY0" fmla="*/ 0 h 457200"/>
                <a:gd name="connsiteX1" fmla="*/ 1542288 w 1915363"/>
                <a:gd name="connsiteY1" fmla="*/ 0 h 457200"/>
                <a:gd name="connsiteX2" fmla="*/ 1915363 w 1915363"/>
                <a:gd name="connsiteY2" fmla="*/ 457200 h 457200"/>
                <a:gd name="connsiteX3" fmla="*/ 0 w 1915363"/>
                <a:gd name="connsiteY3" fmla="*/ 457200 h 457200"/>
                <a:gd name="connsiteX4" fmla="*/ 380390 w 1915363"/>
                <a:gd name="connsiteY4" fmla="*/ 0 h 457200"/>
                <a:gd name="connsiteX0" fmla="*/ 380390 w 1886102"/>
                <a:gd name="connsiteY0" fmla="*/ 0 h 457200"/>
                <a:gd name="connsiteX1" fmla="*/ 1542288 w 1886102"/>
                <a:gd name="connsiteY1" fmla="*/ 0 h 457200"/>
                <a:gd name="connsiteX2" fmla="*/ 1886102 w 1886102"/>
                <a:gd name="connsiteY2" fmla="*/ 457200 h 457200"/>
                <a:gd name="connsiteX3" fmla="*/ 0 w 1886102"/>
                <a:gd name="connsiteY3" fmla="*/ 457200 h 457200"/>
                <a:gd name="connsiteX4" fmla="*/ 380390 w 1886102"/>
                <a:gd name="connsiteY4" fmla="*/ 0 h 457200"/>
                <a:gd name="connsiteX0" fmla="*/ 292608 w 1798320"/>
                <a:gd name="connsiteY0" fmla="*/ 0 h 457200"/>
                <a:gd name="connsiteX1" fmla="*/ 1454506 w 1798320"/>
                <a:gd name="connsiteY1" fmla="*/ 0 h 457200"/>
                <a:gd name="connsiteX2" fmla="*/ 1798320 w 1798320"/>
                <a:gd name="connsiteY2" fmla="*/ 457200 h 457200"/>
                <a:gd name="connsiteX3" fmla="*/ 0 w 1798320"/>
                <a:gd name="connsiteY3" fmla="*/ 457200 h 457200"/>
                <a:gd name="connsiteX4" fmla="*/ 292608 w 1798320"/>
                <a:gd name="connsiteY4" fmla="*/ 0 h 457200"/>
                <a:gd name="connsiteX0" fmla="*/ 292608 w 1710538"/>
                <a:gd name="connsiteY0" fmla="*/ 0 h 457200"/>
                <a:gd name="connsiteX1" fmla="*/ 1454506 w 1710538"/>
                <a:gd name="connsiteY1" fmla="*/ 0 h 457200"/>
                <a:gd name="connsiteX2" fmla="*/ 1710538 w 1710538"/>
                <a:gd name="connsiteY2" fmla="*/ 449885 h 457200"/>
                <a:gd name="connsiteX3" fmla="*/ 0 w 1710538"/>
                <a:gd name="connsiteY3" fmla="*/ 457200 h 457200"/>
                <a:gd name="connsiteX4" fmla="*/ 292608 w 1710538"/>
                <a:gd name="connsiteY4" fmla="*/ 0 h 45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0538" h="457200">
                  <a:moveTo>
                    <a:pt x="292608" y="0"/>
                  </a:moveTo>
                  <a:lnTo>
                    <a:pt x="1454506" y="0"/>
                  </a:lnTo>
                  <a:lnTo>
                    <a:pt x="1710538" y="449885"/>
                  </a:lnTo>
                  <a:lnTo>
                    <a:pt x="0" y="457200"/>
                  </a:lnTo>
                  <a:lnTo>
                    <a:pt x="29260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9" name="Rectangle 18"/>
            <p:cNvSpPr/>
            <p:nvPr/>
          </p:nvSpPr>
          <p:spPr>
            <a:xfrm>
              <a:off x="1088745" y="2032382"/>
              <a:ext cx="1143000" cy="457200"/>
            </a:xfrm>
            <a:custGeom>
              <a:avLst/>
              <a:gdLst>
                <a:gd name="connsiteX0" fmla="*/ 0 w 1143000"/>
                <a:gd name="connsiteY0" fmla="*/ 0 h 457200"/>
                <a:gd name="connsiteX1" fmla="*/ 1143000 w 1143000"/>
                <a:gd name="connsiteY1" fmla="*/ 0 h 457200"/>
                <a:gd name="connsiteX2" fmla="*/ 1143000 w 1143000"/>
                <a:gd name="connsiteY2" fmla="*/ 457200 h 457200"/>
                <a:gd name="connsiteX3" fmla="*/ 0 w 1143000"/>
                <a:gd name="connsiteY3" fmla="*/ 457200 h 457200"/>
                <a:gd name="connsiteX4" fmla="*/ 0 w 1143000"/>
                <a:gd name="connsiteY4" fmla="*/ 0 h 457200"/>
                <a:gd name="connsiteX0" fmla="*/ 0 w 1143000"/>
                <a:gd name="connsiteY0" fmla="*/ 0 h 457200"/>
                <a:gd name="connsiteX1" fmla="*/ 850392 w 1143000"/>
                <a:gd name="connsiteY1" fmla="*/ 0 h 457200"/>
                <a:gd name="connsiteX2" fmla="*/ 1143000 w 1143000"/>
                <a:gd name="connsiteY2" fmla="*/ 457200 h 457200"/>
                <a:gd name="connsiteX3" fmla="*/ 0 w 1143000"/>
                <a:gd name="connsiteY3" fmla="*/ 457200 h 457200"/>
                <a:gd name="connsiteX4" fmla="*/ 0 w 1143000"/>
                <a:gd name="connsiteY4" fmla="*/ 0 h 457200"/>
                <a:gd name="connsiteX0" fmla="*/ 292608 w 1143000"/>
                <a:gd name="connsiteY0" fmla="*/ 0 h 457200"/>
                <a:gd name="connsiteX1" fmla="*/ 850392 w 1143000"/>
                <a:gd name="connsiteY1" fmla="*/ 0 h 457200"/>
                <a:gd name="connsiteX2" fmla="*/ 1143000 w 1143000"/>
                <a:gd name="connsiteY2" fmla="*/ 457200 h 457200"/>
                <a:gd name="connsiteX3" fmla="*/ 0 w 1143000"/>
                <a:gd name="connsiteY3" fmla="*/ 457200 h 457200"/>
                <a:gd name="connsiteX4" fmla="*/ 292608 w 1143000"/>
                <a:gd name="connsiteY4" fmla="*/ 0 h 45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0" h="457200">
                  <a:moveTo>
                    <a:pt x="292608" y="0"/>
                  </a:moveTo>
                  <a:lnTo>
                    <a:pt x="850392" y="0"/>
                  </a:lnTo>
                  <a:lnTo>
                    <a:pt x="1143000" y="457200"/>
                  </a:lnTo>
                  <a:lnTo>
                    <a:pt x="0" y="457200"/>
                  </a:lnTo>
                  <a:lnTo>
                    <a:pt x="29260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Isosceles Triangle 5"/>
            <p:cNvSpPr/>
            <p:nvPr/>
          </p:nvSpPr>
          <p:spPr>
            <a:xfrm>
              <a:off x="1393545" y="1513612"/>
              <a:ext cx="533400" cy="45720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5" name="Content Placeholder 2"/>
            <p:cNvSpPr txBox="1">
              <a:spLocks/>
            </p:cNvSpPr>
            <p:nvPr/>
          </p:nvSpPr>
          <p:spPr>
            <a:xfrm>
              <a:off x="747370" y="3084552"/>
              <a:ext cx="1767230" cy="55861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smtClean="0">
                  <a:solidFill>
                    <a:schemeClr val="accent2"/>
                  </a:solidFill>
                </a:rPr>
                <a:t>2012 Sales</a:t>
              </a:r>
              <a:br>
                <a:rPr lang="en-US" b="1" dirty="0" smtClean="0">
                  <a:solidFill>
                    <a:schemeClr val="accent2"/>
                  </a:solidFill>
                </a:rPr>
              </a:br>
              <a:r>
                <a:rPr lang="en-US" sz="900" dirty="0"/>
                <a:t>C</a:t>
              </a:r>
              <a:r>
                <a:rPr lang="en-US" sz="900" dirty="0" smtClean="0"/>
                <a:t>onsectetur </a:t>
              </a:r>
              <a:r>
                <a:rPr lang="en-US" sz="900" dirty="0"/>
                <a:t>adipiscing elit. Fusce suscipit neque </a:t>
              </a:r>
              <a:r>
                <a:rPr lang="en-US" sz="900" dirty="0" smtClean="0"/>
                <a:t>non.</a:t>
              </a:r>
              <a:endParaRPr lang="en-US" sz="900" dirty="0"/>
            </a:p>
          </p:txBody>
        </p:sp>
        <p:cxnSp>
          <p:nvCxnSpPr>
            <p:cNvPr id="11" name="Elbow Connector 10"/>
            <p:cNvCxnSpPr>
              <a:stCxn id="6" idx="5"/>
            </p:cNvCxnSpPr>
            <p:nvPr/>
          </p:nvCxnSpPr>
          <p:spPr>
            <a:xfrm flipV="1">
              <a:off x="1793595" y="1513612"/>
              <a:ext cx="340005" cy="228600"/>
            </a:xfrm>
            <a:prstGeom prst="bentConnector3">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6" name="Content Placeholder 2"/>
            <p:cNvSpPr txBox="1">
              <a:spLocks/>
            </p:cNvSpPr>
            <p:nvPr/>
          </p:nvSpPr>
          <p:spPr>
            <a:xfrm>
              <a:off x="2084834" y="1365661"/>
              <a:ext cx="511904" cy="215828"/>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25%</a:t>
              </a:r>
              <a:endParaRPr lang="en-US" sz="600" dirty="0"/>
            </a:p>
          </p:txBody>
        </p:sp>
        <p:cxnSp>
          <p:nvCxnSpPr>
            <p:cNvPr id="29" name="Elbow Connector 28"/>
            <p:cNvCxnSpPr/>
            <p:nvPr/>
          </p:nvCxnSpPr>
          <p:spPr>
            <a:xfrm rot="16200000" flipV="1">
              <a:off x="911641" y="2057086"/>
              <a:ext cx="310768" cy="261359"/>
            </a:xfrm>
            <a:prstGeom prst="bentConnector3">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31" name="Content Placeholder 2"/>
            <p:cNvSpPr txBox="1">
              <a:spLocks/>
            </p:cNvSpPr>
            <p:nvPr/>
          </p:nvSpPr>
          <p:spPr>
            <a:xfrm>
              <a:off x="707745" y="1770125"/>
              <a:ext cx="511904" cy="215828"/>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35%</a:t>
              </a:r>
              <a:endParaRPr lang="en-US" sz="600" dirty="0"/>
            </a:p>
          </p:txBody>
        </p:sp>
        <p:cxnSp>
          <p:nvCxnSpPr>
            <p:cNvPr id="33" name="Elbow Connector 32"/>
            <p:cNvCxnSpPr/>
            <p:nvPr/>
          </p:nvCxnSpPr>
          <p:spPr>
            <a:xfrm flipV="1">
              <a:off x="2344597" y="2509979"/>
              <a:ext cx="340005" cy="228600"/>
            </a:xfrm>
            <a:prstGeom prst="bentConnector3">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5" name="Content Placeholder 2"/>
            <p:cNvSpPr txBox="1">
              <a:spLocks/>
            </p:cNvSpPr>
            <p:nvPr/>
          </p:nvSpPr>
          <p:spPr>
            <a:xfrm>
              <a:off x="2627375" y="2371477"/>
              <a:ext cx="511904" cy="215828"/>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40%</a:t>
              </a:r>
              <a:endParaRPr lang="en-US" sz="600" dirty="0"/>
            </a:p>
          </p:txBody>
        </p:sp>
      </p:grpSp>
      <p:grpSp>
        <p:nvGrpSpPr>
          <p:cNvPr id="2" name="Group 1"/>
          <p:cNvGrpSpPr/>
          <p:nvPr/>
        </p:nvGrpSpPr>
        <p:grpSpPr>
          <a:xfrm>
            <a:off x="3374843" y="2137731"/>
            <a:ext cx="2611250" cy="2543983"/>
            <a:chOff x="3493536" y="1514194"/>
            <a:chExt cx="2373864" cy="2098787"/>
          </a:xfrm>
        </p:grpSpPr>
        <p:graphicFrame>
          <p:nvGraphicFramePr>
            <p:cNvPr id="23" name="Chart 22"/>
            <p:cNvGraphicFramePr/>
            <p:nvPr>
              <p:extLst>
                <p:ext uri="{D42A27DB-BD31-4B8C-83A1-F6EECF244321}">
                  <p14:modId xmlns:p14="http://schemas.microsoft.com/office/powerpoint/2010/main" val="387526841"/>
                </p:ext>
              </p:extLst>
            </p:nvPr>
          </p:nvGraphicFramePr>
          <p:xfrm>
            <a:off x="3493536" y="1514194"/>
            <a:ext cx="2156929" cy="1654585"/>
          </p:xfrm>
          <a:graphic>
            <a:graphicData uri="http://schemas.openxmlformats.org/drawingml/2006/chart">
              <c:chart xmlns:c="http://schemas.openxmlformats.org/drawingml/2006/chart" xmlns:r="http://schemas.openxmlformats.org/officeDocument/2006/relationships" r:id="rId2"/>
            </a:graphicData>
          </a:graphic>
        </p:graphicFrame>
        <p:sp>
          <p:nvSpPr>
            <p:cNvPr id="24" name="Content Placeholder 2"/>
            <p:cNvSpPr txBox="1">
              <a:spLocks/>
            </p:cNvSpPr>
            <p:nvPr/>
          </p:nvSpPr>
          <p:spPr>
            <a:xfrm>
              <a:off x="3785005" y="3105150"/>
              <a:ext cx="1606572" cy="507831"/>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smtClean="0">
                  <a:solidFill>
                    <a:schemeClr val="accent2"/>
                  </a:solidFill>
                </a:rPr>
                <a:t>2013 Sales</a:t>
              </a:r>
              <a:br>
                <a:rPr lang="en-US" b="1" dirty="0" smtClean="0">
                  <a:solidFill>
                    <a:schemeClr val="accent2"/>
                  </a:solidFill>
                </a:rPr>
              </a:br>
              <a:r>
                <a:rPr lang="en-US" sz="900" dirty="0"/>
                <a:t>C</a:t>
              </a:r>
              <a:r>
                <a:rPr lang="en-US" sz="900" dirty="0" smtClean="0"/>
                <a:t>onsectetur </a:t>
              </a:r>
              <a:r>
                <a:rPr lang="en-US" sz="900" dirty="0"/>
                <a:t>adipiscing elit. Fusce suscipit neque </a:t>
              </a:r>
              <a:r>
                <a:rPr lang="en-US" sz="900" dirty="0" smtClean="0"/>
                <a:t>non.</a:t>
              </a:r>
              <a:endParaRPr lang="en-US" sz="900" dirty="0"/>
            </a:p>
          </p:txBody>
        </p:sp>
        <p:cxnSp>
          <p:nvCxnSpPr>
            <p:cNvPr id="27" name="Elbow Connector 26"/>
            <p:cNvCxnSpPr/>
            <p:nvPr/>
          </p:nvCxnSpPr>
          <p:spPr>
            <a:xfrm flipV="1">
              <a:off x="5061070" y="1685447"/>
              <a:ext cx="309095" cy="207818"/>
            </a:xfrm>
            <a:prstGeom prst="bentConnector3">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0" name="Content Placeholder 2"/>
            <p:cNvSpPr txBox="1">
              <a:spLocks/>
            </p:cNvSpPr>
            <p:nvPr/>
          </p:nvSpPr>
          <p:spPr>
            <a:xfrm>
              <a:off x="5325833" y="1550946"/>
              <a:ext cx="465367" cy="196208"/>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40%</a:t>
              </a:r>
              <a:endParaRPr lang="en-US" sz="600" dirty="0"/>
            </a:p>
          </p:txBody>
        </p:sp>
        <p:cxnSp>
          <p:nvCxnSpPr>
            <p:cNvPr id="36" name="Elbow Connector 35"/>
            <p:cNvCxnSpPr/>
            <p:nvPr/>
          </p:nvCxnSpPr>
          <p:spPr>
            <a:xfrm rot="16200000" flipV="1">
              <a:off x="3682393" y="2176972"/>
              <a:ext cx="282516" cy="237599"/>
            </a:xfrm>
            <a:prstGeom prst="bentConnector3">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37" name="Content Placeholder 2"/>
            <p:cNvSpPr txBox="1">
              <a:spLocks/>
            </p:cNvSpPr>
            <p:nvPr/>
          </p:nvSpPr>
          <p:spPr>
            <a:xfrm>
              <a:off x="3497033" y="1916099"/>
              <a:ext cx="465367" cy="196208"/>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35%</a:t>
              </a:r>
              <a:endParaRPr lang="en-US" sz="600" dirty="0"/>
            </a:p>
          </p:txBody>
        </p:sp>
        <p:cxnSp>
          <p:nvCxnSpPr>
            <p:cNvPr id="38" name="Elbow Connector 37"/>
            <p:cNvCxnSpPr/>
            <p:nvPr/>
          </p:nvCxnSpPr>
          <p:spPr>
            <a:xfrm flipV="1">
              <a:off x="4800600" y="2741173"/>
              <a:ext cx="653457" cy="207818"/>
            </a:xfrm>
            <a:prstGeom prst="bentConnector3">
              <a:avLst>
                <a:gd name="adj1" fmla="val 69031"/>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39" name="Content Placeholder 2"/>
            <p:cNvSpPr txBox="1">
              <a:spLocks/>
            </p:cNvSpPr>
            <p:nvPr/>
          </p:nvSpPr>
          <p:spPr>
            <a:xfrm>
              <a:off x="5402033" y="2615262"/>
              <a:ext cx="465367" cy="196208"/>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25%</a:t>
              </a:r>
              <a:endParaRPr lang="en-US" sz="600" dirty="0"/>
            </a:p>
          </p:txBody>
        </p:sp>
      </p:grpSp>
      <p:grpSp>
        <p:nvGrpSpPr>
          <p:cNvPr id="3" name="Group 2"/>
          <p:cNvGrpSpPr/>
          <p:nvPr/>
        </p:nvGrpSpPr>
        <p:grpSpPr>
          <a:xfrm>
            <a:off x="5911954" y="2211991"/>
            <a:ext cx="2372622" cy="2473260"/>
            <a:chOff x="6019800" y="1572541"/>
            <a:chExt cx="2156929" cy="2040440"/>
          </a:xfrm>
        </p:grpSpPr>
        <p:graphicFrame>
          <p:nvGraphicFramePr>
            <p:cNvPr id="40" name="Chart 39"/>
            <p:cNvGraphicFramePr/>
            <p:nvPr>
              <p:extLst>
                <p:ext uri="{D42A27DB-BD31-4B8C-83A1-F6EECF244321}">
                  <p14:modId xmlns:p14="http://schemas.microsoft.com/office/powerpoint/2010/main" val="2323235113"/>
                </p:ext>
              </p:extLst>
            </p:nvPr>
          </p:nvGraphicFramePr>
          <p:xfrm>
            <a:off x="6019800" y="1685447"/>
            <a:ext cx="2156929" cy="1419704"/>
          </p:xfrm>
          <a:graphic>
            <a:graphicData uri="http://schemas.openxmlformats.org/drawingml/2006/chart">
              <c:chart xmlns:c="http://schemas.openxmlformats.org/drawingml/2006/chart" xmlns:r="http://schemas.openxmlformats.org/officeDocument/2006/relationships" r:id="rId3"/>
            </a:graphicData>
          </a:graphic>
        </p:graphicFrame>
        <p:sp>
          <p:nvSpPr>
            <p:cNvPr id="42" name="Content Placeholder 2"/>
            <p:cNvSpPr txBox="1">
              <a:spLocks/>
            </p:cNvSpPr>
            <p:nvPr/>
          </p:nvSpPr>
          <p:spPr>
            <a:xfrm>
              <a:off x="6226455" y="1581150"/>
              <a:ext cx="465367" cy="196208"/>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40%</a:t>
              </a:r>
              <a:endParaRPr lang="en-US" sz="600" dirty="0"/>
            </a:p>
          </p:txBody>
        </p:sp>
        <p:sp>
          <p:nvSpPr>
            <p:cNvPr id="44" name="Content Placeholder 2"/>
            <p:cNvSpPr txBox="1">
              <a:spLocks/>
            </p:cNvSpPr>
            <p:nvPr/>
          </p:nvSpPr>
          <p:spPr>
            <a:xfrm>
              <a:off x="7459433" y="1572541"/>
              <a:ext cx="465367" cy="196208"/>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35%</a:t>
              </a:r>
              <a:endParaRPr lang="en-US" sz="600" dirty="0"/>
            </a:p>
          </p:txBody>
        </p:sp>
        <p:sp>
          <p:nvSpPr>
            <p:cNvPr id="46" name="Content Placeholder 2"/>
            <p:cNvSpPr txBox="1">
              <a:spLocks/>
            </p:cNvSpPr>
            <p:nvPr/>
          </p:nvSpPr>
          <p:spPr>
            <a:xfrm>
              <a:off x="6858000" y="1581150"/>
              <a:ext cx="465367" cy="196208"/>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25%</a:t>
              </a:r>
              <a:endParaRPr lang="en-US" sz="600" dirty="0"/>
            </a:p>
          </p:txBody>
        </p:sp>
        <p:sp>
          <p:nvSpPr>
            <p:cNvPr id="47" name="Content Placeholder 2"/>
            <p:cNvSpPr txBox="1">
              <a:spLocks/>
            </p:cNvSpPr>
            <p:nvPr/>
          </p:nvSpPr>
          <p:spPr>
            <a:xfrm>
              <a:off x="6287397" y="3105150"/>
              <a:ext cx="1606572" cy="507831"/>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smtClean="0">
                  <a:solidFill>
                    <a:schemeClr val="accent2"/>
                  </a:solidFill>
                </a:rPr>
                <a:t>2014 Sales</a:t>
              </a:r>
              <a:br>
                <a:rPr lang="en-US" b="1" dirty="0" smtClean="0">
                  <a:solidFill>
                    <a:schemeClr val="accent2"/>
                  </a:solidFill>
                </a:rPr>
              </a:br>
              <a:r>
                <a:rPr lang="en-US" sz="900" dirty="0"/>
                <a:t>C</a:t>
              </a:r>
              <a:r>
                <a:rPr lang="en-US" sz="900" dirty="0" smtClean="0"/>
                <a:t>onsectetur </a:t>
              </a:r>
              <a:r>
                <a:rPr lang="en-US" sz="900" dirty="0"/>
                <a:t>adipiscing elit. Fusce suscipit neque </a:t>
              </a:r>
              <a:r>
                <a:rPr lang="en-US" sz="900" dirty="0" smtClean="0"/>
                <a:t>non.</a:t>
              </a:r>
              <a:endParaRPr lang="en-US" sz="900" dirty="0"/>
            </a:p>
          </p:txBody>
        </p:sp>
      </p:grpSp>
    </p:spTree>
    <p:extLst>
      <p:ext uri="{BB962C8B-B14F-4D97-AF65-F5344CB8AC3E}">
        <p14:creationId xmlns:p14="http://schemas.microsoft.com/office/powerpoint/2010/main" val="885751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22" presetClass="entr" presetSubtype="4" fill="hold" nodeType="after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down)">
                                      <p:cBhvr>
                                        <p:cTn id="18" dur="500"/>
                                        <p:tgtEl>
                                          <p:spTgt spid="32"/>
                                        </p:tgtEl>
                                      </p:cBhvr>
                                    </p:animEffect>
                                  </p:childTnLst>
                                </p:cTn>
                              </p:par>
                            </p:childTnLst>
                          </p:cTn>
                        </p:par>
                        <p:par>
                          <p:cTn id="19" fill="hold">
                            <p:stCondLst>
                              <p:cond delay="2000"/>
                            </p:stCondLst>
                            <p:childTnLst>
                              <p:par>
                                <p:cTn id="20" presetID="22" presetClass="entr" presetSubtype="4"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down)">
                                      <p:cBhvr>
                                        <p:cTn id="22" dur="500"/>
                                        <p:tgtEl>
                                          <p:spTgt spid="2"/>
                                        </p:tgtEl>
                                      </p:cBhvr>
                                    </p:animEffect>
                                  </p:childTnLst>
                                </p:cTn>
                              </p:par>
                            </p:childTnLst>
                          </p:cTn>
                        </p:par>
                        <p:par>
                          <p:cTn id="23" fill="hold">
                            <p:stCondLst>
                              <p:cond delay="2500"/>
                            </p:stCondLst>
                            <p:childTnLst>
                              <p:par>
                                <p:cTn id="24" presetID="22" presetClass="entr" presetSubtype="4" fill="hold" nodeType="after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down)">
                                      <p:cBhvr>
                                        <p:cTn id="26" dur="500"/>
                                        <p:tgtEl>
                                          <p:spTgt spid="3"/>
                                        </p:tgtEl>
                                      </p:cBhvr>
                                    </p:animEffect>
                                  </p:childTnLst>
                                </p:cTn>
                              </p:par>
                            </p:childTnLst>
                          </p:cTn>
                        </p:par>
                        <p:par>
                          <p:cTn id="27" fill="hold">
                            <p:stCondLst>
                              <p:cond delay="30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p:bldP spid="21" grpId="0" build="p"/>
      <p:bldP spid="2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27</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Site Ranking Data: Top 5</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6507526" y="2057400"/>
            <a:ext cx="1885711" cy="667912"/>
            <a:chOff x="6671161" y="1683663"/>
            <a:chExt cx="1558439" cy="551027"/>
          </a:xfrm>
        </p:grpSpPr>
        <p:sp>
          <p:nvSpPr>
            <p:cNvPr id="459" name="Freeform 12"/>
            <p:cNvSpPr>
              <a:spLocks noEditPoints="1"/>
            </p:cNvSpPr>
            <p:nvPr/>
          </p:nvSpPr>
          <p:spPr bwMode="auto">
            <a:xfrm>
              <a:off x="6671161" y="1776484"/>
              <a:ext cx="121060" cy="194417"/>
            </a:xfrm>
            <a:custGeom>
              <a:avLst/>
              <a:gdLst>
                <a:gd name="T0" fmla="*/ 5 w 35"/>
                <a:gd name="T1" fmla="*/ 46 h 56"/>
                <a:gd name="T2" fmla="*/ 7 w 35"/>
                <a:gd name="T3" fmla="*/ 48 h 56"/>
                <a:gd name="T4" fmla="*/ 28 w 35"/>
                <a:gd name="T5" fmla="*/ 48 h 56"/>
                <a:gd name="T6" fmla="*/ 31 w 35"/>
                <a:gd name="T7" fmla="*/ 46 h 56"/>
                <a:gd name="T8" fmla="*/ 31 w 35"/>
                <a:gd name="T9" fmla="*/ 7 h 56"/>
                <a:gd name="T10" fmla="*/ 28 w 35"/>
                <a:gd name="T11" fmla="*/ 4 h 56"/>
                <a:gd name="T12" fmla="*/ 7 w 35"/>
                <a:gd name="T13" fmla="*/ 4 h 56"/>
                <a:gd name="T14" fmla="*/ 5 w 35"/>
                <a:gd name="T15" fmla="*/ 7 h 56"/>
                <a:gd name="T16" fmla="*/ 5 w 35"/>
                <a:gd name="T17" fmla="*/ 46 h 56"/>
                <a:gd name="T18" fmla="*/ 17 w 35"/>
                <a:gd name="T19" fmla="*/ 55 h 56"/>
                <a:gd name="T20" fmla="*/ 20 w 35"/>
                <a:gd name="T21" fmla="*/ 52 h 56"/>
                <a:gd name="T22" fmla="*/ 17 w 35"/>
                <a:gd name="T23" fmla="*/ 50 h 56"/>
                <a:gd name="T24" fmla="*/ 15 w 35"/>
                <a:gd name="T25" fmla="*/ 52 h 56"/>
                <a:gd name="T26" fmla="*/ 17 w 35"/>
                <a:gd name="T27" fmla="*/ 55 h 56"/>
                <a:gd name="T28" fmla="*/ 5 w 35"/>
                <a:gd name="T29" fmla="*/ 0 h 56"/>
                <a:gd name="T30" fmla="*/ 30 w 35"/>
                <a:gd name="T31" fmla="*/ 0 h 56"/>
                <a:gd name="T32" fmla="*/ 35 w 35"/>
                <a:gd name="T33" fmla="*/ 5 h 56"/>
                <a:gd name="T34" fmla="*/ 35 w 35"/>
                <a:gd name="T35" fmla="*/ 51 h 56"/>
                <a:gd name="T36" fmla="*/ 30 w 35"/>
                <a:gd name="T37" fmla="*/ 56 h 56"/>
                <a:gd name="T38" fmla="*/ 5 w 35"/>
                <a:gd name="T39" fmla="*/ 56 h 56"/>
                <a:gd name="T40" fmla="*/ 0 w 35"/>
                <a:gd name="T41" fmla="*/ 51 h 56"/>
                <a:gd name="T42" fmla="*/ 0 w 35"/>
                <a:gd name="T43" fmla="*/ 5 h 56"/>
                <a:gd name="T44" fmla="*/ 5 w 3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 h="56">
                  <a:moveTo>
                    <a:pt x="5" y="46"/>
                  </a:moveTo>
                  <a:cubicBezTo>
                    <a:pt x="5" y="47"/>
                    <a:pt x="6" y="48"/>
                    <a:pt x="7" y="48"/>
                  </a:cubicBezTo>
                  <a:cubicBezTo>
                    <a:pt x="28" y="48"/>
                    <a:pt x="28" y="48"/>
                    <a:pt x="28" y="48"/>
                  </a:cubicBezTo>
                  <a:cubicBezTo>
                    <a:pt x="30" y="48"/>
                    <a:pt x="31" y="47"/>
                    <a:pt x="31" y="46"/>
                  </a:cubicBezTo>
                  <a:cubicBezTo>
                    <a:pt x="31" y="7"/>
                    <a:pt x="31" y="7"/>
                    <a:pt x="31" y="7"/>
                  </a:cubicBezTo>
                  <a:cubicBezTo>
                    <a:pt x="31" y="5"/>
                    <a:pt x="30" y="4"/>
                    <a:pt x="28" y="4"/>
                  </a:cubicBezTo>
                  <a:cubicBezTo>
                    <a:pt x="7" y="4"/>
                    <a:pt x="7" y="4"/>
                    <a:pt x="7" y="4"/>
                  </a:cubicBezTo>
                  <a:cubicBezTo>
                    <a:pt x="6" y="4"/>
                    <a:pt x="5" y="5"/>
                    <a:pt x="5" y="7"/>
                  </a:cubicBezTo>
                  <a:lnTo>
                    <a:pt x="5" y="46"/>
                  </a:lnTo>
                  <a:close/>
                  <a:moveTo>
                    <a:pt x="17" y="55"/>
                  </a:moveTo>
                  <a:cubicBezTo>
                    <a:pt x="19" y="55"/>
                    <a:pt x="20" y="54"/>
                    <a:pt x="20" y="52"/>
                  </a:cubicBezTo>
                  <a:cubicBezTo>
                    <a:pt x="20" y="51"/>
                    <a:pt x="19" y="50"/>
                    <a:pt x="17" y="50"/>
                  </a:cubicBezTo>
                  <a:cubicBezTo>
                    <a:pt x="16" y="50"/>
                    <a:pt x="15" y="51"/>
                    <a:pt x="15" y="52"/>
                  </a:cubicBezTo>
                  <a:cubicBezTo>
                    <a:pt x="15" y="54"/>
                    <a:pt x="16" y="55"/>
                    <a:pt x="17" y="55"/>
                  </a:cubicBezTo>
                  <a:close/>
                  <a:moveTo>
                    <a:pt x="5" y="0"/>
                  </a:moveTo>
                  <a:cubicBezTo>
                    <a:pt x="30" y="0"/>
                    <a:pt x="30" y="0"/>
                    <a:pt x="30" y="0"/>
                  </a:cubicBezTo>
                  <a:cubicBezTo>
                    <a:pt x="32" y="0"/>
                    <a:pt x="35" y="2"/>
                    <a:pt x="35" y="5"/>
                  </a:cubicBezTo>
                  <a:cubicBezTo>
                    <a:pt x="35" y="51"/>
                    <a:pt x="35" y="51"/>
                    <a:pt x="35" y="51"/>
                  </a:cubicBezTo>
                  <a:cubicBezTo>
                    <a:pt x="35" y="54"/>
                    <a:pt x="32" y="56"/>
                    <a:pt x="30" y="56"/>
                  </a:cubicBezTo>
                  <a:cubicBezTo>
                    <a:pt x="5" y="56"/>
                    <a:pt x="5" y="56"/>
                    <a:pt x="5" y="56"/>
                  </a:cubicBezTo>
                  <a:cubicBezTo>
                    <a:pt x="3" y="56"/>
                    <a:pt x="0" y="54"/>
                    <a:pt x="0" y="51"/>
                  </a:cubicBezTo>
                  <a:cubicBezTo>
                    <a:pt x="0" y="5"/>
                    <a:pt x="0" y="5"/>
                    <a:pt x="0" y="5"/>
                  </a:cubicBezTo>
                  <a:cubicBezTo>
                    <a:pt x="0" y="2"/>
                    <a:pt x="3" y="0"/>
                    <a:pt x="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sz="2000" dirty="0"/>
            </a:p>
          </p:txBody>
        </p:sp>
        <p:sp>
          <p:nvSpPr>
            <p:cNvPr id="460" name="Content Placeholder 2"/>
            <p:cNvSpPr txBox="1">
              <a:spLocks/>
            </p:cNvSpPr>
            <p:nvPr/>
          </p:nvSpPr>
          <p:spPr>
            <a:xfrm>
              <a:off x="6857700" y="1683663"/>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2"/>
                  </a:solidFill>
                </a:rPr>
                <a:t>Mobile Access</a:t>
              </a:r>
            </a:p>
            <a:p>
              <a:pPr marL="0" indent="0">
                <a:buFont typeface="Arial" pitchFamily="34" charset="0"/>
                <a:buNone/>
              </a:pPr>
              <a:r>
                <a:rPr lang="en-US" sz="900" dirty="0" smtClean="0">
                  <a:solidFill>
                    <a:schemeClr val="tx1"/>
                  </a:solidFill>
                </a:rPr>
                <a:t>Lorem ipsum dolor sit amet, consectetur adipiscing.</a:t>
              </a:r>
              <a:endParaRPr lang="en-US" sz="900" dirty="0">
                <a:solidFill>
                  <a:schemeClr val="tx1"/>
                </a:solidFill>
              </a:endParaRPr>
            </a:p>
          </p:txBody>
        </p:sp>
      </p:grpSp>
      <p:grpSp>
        <p:nvGrpSpPr>
          <p:cNvPr id="3" name="Group 2"/>
          <p:cNvGrpSpPr/>
          <p:nvPr/>
        </p:nvGrpSpPr>
        <p:grpSpPr>
          <a:xfrm>
            <a:off x="6490383" y="2900996"/>
            <a:ext cx="1904482" cy="667912"/>
            <a:chOff x="6655648" y="2316360"/>
            <a:chExt cx="1573952" cy="551027"/>
          </a:xfrm>
        </p:grpSpPr>
        <p:sp>
          <p:nvSpPr>
            <p:cNvPr id="461" name="Content Placeholder 2"/>
            <p:cNvSpPr txBox="1">
              <a:spLocks/>
            </p:cNvSpPr>
            <p:nvPr/>
          </p:nvSpPr>
          <p:spPr>
            <a:xfrm>
              <a:off x="6857700" y="2316360"/>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2"/>
                  </a:solidFill>
                </a:rPr>
                <a:t>Tablet Access</a:t>
              </a:r>
            </a:p>
            <a:p>
              <a:pPr marL="0" indent="0">
                <a:buFont typeface="Arial" pitchFamily="34" charset="0"/>
                <a:buNone/>
              </a:pPr>
              <a:r>
                <a:rPr lang="en-US" sz="900" dirty="0" smtClean="0">
                  <a:solidFill>
                    <a:schemeClr val="tx1"/>
                  </a:solidFill>
                </a:rPr>
                <a:t>Lorem ipsum dolor sit amet, consectetur adipiscing.</a:t>
              </a:r>
              <a:endParaRPr lang="en-US" sz="900" dirty="0">
                <a:solidFill>
                  <a:schemeClr val="tx1"/>
                </a:solidFill>
              </a:endParaRPr>
            </a:p>
          </p:txBody>
        </p:sp>
        <p:sp>
          <p:nvSpPr>
            <p:cNvPr id="465" name="Freeform 17"/>
            <p:cNvSpPr>
              <a:spLocks noEditPoints="1"/>
            </p:cNvSpPr>
            <p:nvPr/>
          </p:nvSpPr>
          <p:spPr bwMode="auto">
            <a:xfrm>
              <a:off x="6655648" y="2407836"/>
              <a:ext cx="152086" cy="197303"/>
            </a:xfrm>
            <a:custGeom>
              <a:avLst/>
              <a:gdLst>
                <a:gd name="T0" fmla="*/ 7 w 81"/>
                <a:gd name="T1" fmla="*/ 95 h 105"/>
                <a:gd name="T2" fmla="*/ 11 w 81"/>
                <a:gd name="T3" fmla="*/ 98 h 105"/>
                <a:gd name="T4" fmla="*/ 71 w 81"/>
                <a:gd name="T5" fmla="*/ 98 h 105"/>
                <a:gd name="T6" fmla="*/ 75 w 81"/>
                <a:gd name="T7" fmla="*/ 95 h 105"/>
                <a:gd name="T8" fmla="*/ 75 w 81"/>
                <a:gd name="T9" fmla="*/ 11 h 105"/>
                <a:gd name="T10" fmla="*/ 71 w 81"/>
                <a:gd name="T11" fmla="*/ 7 h 105"/>
                <a:gd name="T12" fmla="*/ 11 w 81"/>
                <a:gd name="T13" fmla="*/ 7 h 105"/>
                <a:gd name="T14" fmla="*/ 7 w 81"/>
                <a:gd name="T15" fmla="*/ 11 h 105"/>
                <a:gd name="T16" fmla="*/ 7 w 81"/>
                <a:gd name="T17" fmla="*/ 95 h 105"/>
                <a:gd name="T18" fmla="*/ 41 w 81"/>
                <a:gd name="T19" fmla="*/ 104 h 105"/>
                <a:gd name="T20" fmla="*/ 43 w 81"/>
                <a:gd name="T21" fmla="*/ 102 h 105"/>
                <a:gd name="T22" fmla="*/ 41 w 81"/>
                <a:gd name="T23" fmla="*/ 100 h 105"/>
                <a:gd name="T24" fmla="*/ 39 w 81"/>
                <a:gd name="T25" fmla="*/ 102 h 105"/>
                <a:gd name="T26" fmla="*/ 41 w 81"/>
                <a:gd name="T27" fmla="*/ 104 h 105"/>
                <a:gd name="T28" fmla="*/ 9 w 81"/>
                <a:gd name="T29" fmla="*/ 0 h 105"/>
                <a:gd name="T30" fmla="*/ 73 w 81"/>
                <a:gd name="T31" fmla="*/ 0 h 105"/>
                <a:gd name="T32" fmla="*/ 81 w 81"/>
                <a:gd name="T33" fmla="*/ 9 h 105"/>
                <a:gd name="T34" fmla="*/ 81 w 81"/>
                <a:gd name="T35" fmla="*/ 97 h 105"/>
                <a:gd name="T36" fmla="*/ 73 w 81"/>
                <a:gd name="T37" fmla="*/ 105 h 105"/>
                <a:gd name="T38" fmla="*/ 9 w 81"/>
                <a:gd name="T39" fmla="*/ 105 h 105"/>
                <a:gd name="T40" fmla="*/ 0 w 81"/>
                <a:gd name="T41" fmla="*/ 97 h 105"/>
                <a:gd name="T42" fmla="*/ 0 w 81"/>
                <a:gd name="T43" fmla="*/ 9 h 105"/>
                <a:gd name="T44" fmla="*/ 9 w 81"/>
                <a:gd name="T45"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1" h="105">
                  <a:moveTo>
                    <a:pt x="7" y="95"/>
                  </a:moveTo>
                  <a:cubicBezTo>
                    <a:pt x="7" y="97"/>
                    <a:pt x="9" y="98"/>
                    <a:pt x="11" y="98"/>
                  </a:cubicBezTo>
                  <a:cubicBezTo>
                    <a:pt x="71" y="98"/>
                    <a:pt x="71" y="98"/>
                    <a:pt x="71" y="98"/>
                  </a:cubicBezTo>
                  <a:cubicBezTo>
                    <a:pt x="73" y="98"/>
                    <a:pt x="75" y="97"/>
                    <a:pt x="75" y="95"/>
                  </a:cubicBezTo>
                  <a:cubicBezTo>
                    <a:pt x="75" y="11"/>
                    <a:pt x="75" y="11"/>
                    <a:pt x="75" y="11"/>
                  </a:cubicBezTo>
                  <a:cubicBezTo>
                    <a:pt x="75" y="9"/>
                    <a:pt x="73" y="7"/>
                    <a:pt x="71" y="7"/>
                  </a:cubicBezTo>
                  <a:cubicBezTo>
                    <a:pt x="11" y="7"/>
                    <a:pt x="11" y="7"/>
                    <a:pt x="11" y="7"/>
                  </a:cubicBezTo>
                  <a:cubicBezTo>
                    <a:pt x="9" y="7"/>
                    <a:pt x="7" y="9"/>
                    <a:pt x="7" y="11"/>
                  </a:cubicBezTo>
                  <a:lnTo>
                    <a:pt x="7" y="95"/>
                  </a:lnTo>
                  <a:close/>
                  <a:moveTo>
                    <a:pt x="41" y="104"/>
                  </a:moveTo>
                  <a:cubicBezTo>
                    <a:pt x="42" y="104"/>
                    <a:pt x="43" y="103"/>
                    <a:pt x="43" y="102"/>
                  </a:cubicBezTo>
                  <a:cubicBezTo>
                    <a:pt x="43" y="101"/>
                    <a:pt x="42" y="100"/>
                    <a:pt x="41" y="100"/>
                  </a:cubicBezTo>
                  <a:cubicBezTo>
                    <a:pt x="40" y="100"/>
                    <a:pt x="39" y="101"/>
                    <a:pt x="39" y="102"/>
                  </a:cubicBezTo>
                  <a:cubicBezTo>
                    <a:pt x="39" y="103"/>
                    <a:pt x="40" y="104"/>
                    <a:pt x="41" y="104"/>
                  </a:cubicBezTo>
                  <a:close/>
                  <a:moveTo>
                    <a:pt x="9" y="0"/>
                  </a:moveTo>
                  <a:cubicBezTo>
                    <a:pt x="73" y="0"/>
                    <a:pt x="73" y="0"/>
                    <a:pt x="73" y="0"/>
                  </a:cubicBezTo>
                  <a:cubicBezTo>
                    <a:pt x="78" y="0"/>
                    <a:pt x="81" y="4"/>
                    <a:pt x="81" y="9"/>
                  </a:cubicBezTo>
                  <a:cubicBezTo>
                    <a:pt x="81" y="97"/>
                    <a:pt x="81" y="97"/>
                    <a:pt x="81" y="97"/>
                  </a:cubicBezTo>
                  <a:cubicBezTo>
                    <a:pt x="81" y="102"/>
                    <a:pt x="78" y="105"/>
                    <a:pt x="73" y="105"/>
                  </a:cubicBezTo>
                  <a:cubicBezTo>
                    <a:pt x="9" y="105"/>
                    <a:pt x="9" y="105"/>
                    <a:pt x="9" y="105"/>
                  </a:cubicBezTo>
                  <a:cubicBezTo>
                    <a:pt x="4" y="105"/>
                    <a:pt x="0" y="102"/>
                    <a:pt x="0" y="97"/>
                  </a:cubicBezTo>
                  <a:cubicBezTo>
                    <a:pt x="0" y="9"/>
                    <a:pt x="0" y="9"/>
                    <a:pt x="0" y="9"/>
                  </a:cubicBezTo>
                  <a:cubicBezTo>
                    <a:pt x="0" y="4"/>
                    <a:pt x="4" y="0"/>
                    <a:pt x="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4" name="Group 3"/>
          <p:cNvGrpSpPr/>
          <p:nvPr/>
        </p:nvGrpSpPr>
        <p:grpSpPr>
          <a:xfrm>
            <a:off x="6460977" y="3713598"/>
            <a:ext cx="1936682" cy="667912"/>
            <a:chOff x="6629036" y="2925812"/>
            <a:chExt cx="1600564" cy="551027"/>
          </a:xfrm>
        </p:grpSpPr>
        <p:sp>
          <p:nvSpPr>
            <p:cNvPr id="462" name="Content Placeholder 2"/>
            <p:cNvSpPr txBox="1">
              <a:spLocks/>
            </p:cNvSpPr>
            <p:nvPr/>
          </p:nvSpPr>
          <p:spPr>
            <a:xfrm>
              <a:off x="6857700" y="2925812"/>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b="1" dirty="0" smtClean="0">
                  <a:solidFill>
                    <a:schemeClr val="tx2"/>
                  </a:solidFill>
                </a:rPr>
                <a:t>Computer Access</a:t>
              </a:r>
            </a:p>
            <a:p>
              <a:pPr marL="0" indent="0">
                <a:buFont typeface="Arial" pitchFamily="34" charset="0"/>
                <a:buNone/>
              </a:pPr>
              <a:r>
                <a:rPr lang="en-US" sz="900" dirty="0" smtClean="0">
                  <a:solidFill>
                    <a:schemeClr val="tx1"/>
                  </a:solidFill>
                </a:rPr>
                <a:t>Lorem ipsum dolor sit amet, consectetur adipiscing.</a:t>
              </a:r>
              <a:endParaRPr lang="en-US" sz="900" dirty="0">
                <a:solidFill>
                  <a:schemeClr val="tx1"/>
                </a:solidFill>
              </a:endParaRPr>
            </a:p>
          </p:txBody>
        </p:sp>
        <p:grpSp>
          <p:nvGrpSpPr>
            <p:cNvPr id="468" name="Group 467"/>
            <p:cNvGrpSpPr/>
            <p:nvPr/>
          </p:nvGrpSpPr>
          <p:grpSpPr>
            <a:xfrm>
              <a:off x="6629036" y="3020790"/>
              <a:ext cx="205310" cy="186873"/>
              <a:chOff x="4217988" y="2263775"/>
              <a:chExt cx="3017837" cy="2497138"/>
            </a:xfrm>
            <a:solidFill>
              <a:schemeClr val="tx2"/>
            </a:solidFill>
          </p:grpSpPr>
          <p:sp>
            <p:nvSpPr>
              <p:cNvPr id="469" name="Freeform 22"/>
              <p:cNvSpPr>
                <a:spLocks noEditPoints="1"/>
              </p:cNvSpPr>
              <p:nvPr/>
            </p:nvSpPr>
            <p:spPr bwMode="auto">
              <a:xfrm>
                <a:off x="4217988" y="2263775"/>
                <a:ext cx="3017837" cy="1968500"/>
              </a:xfrm>
              <a:custGeom>
                <a:avLst/>
                <a:gdLst>
                  <a:gd name="T0" fmla="*/ 13 w 189"/>
                  <a:gd name="T1" fmla="*/ 103 h 123"/>
                  <a:gd name="T2" fmla="*/ 20 w 189"/>
                  <a:gd name="T3" fmla="*/ 110 h 123"/>
                  <a:gd name="T4" fmla="*/ 170 w 189"/>
                  <a:gd name="T5" fmla="*/ 110 h 123"/>
                  <a:gd name="T6" fmla="*/ 177 w 189"/>
                  <a:gd name="T7" fmla="*/ 103 h 123"/>
                  <a:gd name="T8" fmla="*/ 177 w 189"/>
                  <a:gd name="T9" fmla="*/ 19 h 123"/>
                  <a:gd name="T10" fmla="*/ 170 w 189"/>
                  <a:gd name="T11" fmla="*/ 12 h 123"/>
                  <a:gd name="T12" fmla="*/ 20 w 189"/>
                  <a:gd name="T13" fmla="*/ 12 h 123"/>
                  <a:gd name="T14" fmla="*/ 13 w 189"/>
                  <a:gd name="T15" fmla="*/ 19 h 123"/>
                  <a:gd name="T16" fmla="*/ 13 w 189"/>
                  <a:gd name="T17" fmla="*/ 103 h 123"/>
                  <a:gd name="T18" fmla="*/ 15 w 189"/>
                  <a:gd name="T19" fmla="*/ 0 h 123"/>
                  <a:gd name="T20" fmla="*/ 174 w 189"/>
                  <a:gd name="T21" fmla="*/ 0 h 123"/>
                  <a:gd name="T22" fmla="*/ 189 w 189"/>
                  <a:gd name="T23" fmla="*/ 15 h 123"/>
                  <a:gd name="T24" fmla="*/ 189 w 189"/>
                  <a:gd name="T25" fmla="*/ 108 h 123"/>
                  <a:gd name="T26" fmla="*/ 174 w 189"/>
                  <a:gd name="T27" fmla="*/ 123 h 123"/>
                  <a:gd name="T28" fmla="*/ 15 w 189"/>
                  <a:gd name="T29" fmla="*/ 123 h 123"/>
                  <a:gd name="T30" fmla="*/ 0 w 189"/>
                  <a:gd name="T31" fmla="*/ 108 h 123"/>
                  <a:gd name="T32" fmla="*/ 0 w 189"/>
                  <a:gd name="T33" fmla="*/ 15 h 123"/>
                  <a:gd name="T34" fmla="*/ 15 w 189"/>
                  <a:gd name="T35"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9" h="123">
                    <a:moveTo>
                      <a:pt x="13" y="103"/>
                    </a:moveTo>
                    <a:cubicBezTo>
                      <a:pt x="13" y="107"/>
                      <a:pt x="16" y="110"/>
                      <a:pt x="20" y="110"/>
                    </a:cubicBezTo>
                    <a:cubicBezTo>
                      <a:pt x="170" y="110"/>
                      <a:pt x="170" y="110"/>
                      <a:pt x="170" y="110"/>
                    </a:cubicBezTo>
                    <a:cubicBezTo>
                      <a:pt x="174" y="110"/>
                      <a:pt x="177" y="107"/>
                      <a:pt x="177" y="103"/>
                    </a:cubicBezTo>
                    <a:cubicBezTo>
                      <a:pt x="177" y="19"/>
                      <a:pt x="177" y="19"/>
                      <a:pt x="177" y="19"/>
                    </a:cubicBezTo>
                    <a:cubicBezTo>
                      <a:pt x="177" y="15"/>
                      <a:pt x="174" y="12"/>
                      <a:pt x="170" y="12"/>
                    </a:cubicBezTo>
                    <a:cubicBezTo>
                      <a:pt x="20" y="12"/>
                      <a:pt x="20" y="12"/>
                      <a:pt x="20" y="12"/>
                    </a:cubicBezTo>
                    <a:cubicBezTo>
                      <a:pt x="16" y="12"/>
                      <a:pt x="13" y="15"/>
                      <a:pt x="13" y="19"/>
                    </a:cubicBezTo>
                    <a:lnTo>
                      <a:pt x="13" y="103"/>
                    </a:lnTo>
                    <a:close/>
                    <a:moveTo>
                      <a:pt x="15" y="0"/>
                    </a:moveTo>
                    <a:cubicBezTo>
                      <a:pt x="174" y="0"/>
                      <a:pt x="174" y="0"/>
                      <a:pt x="174" y="0"/>
                    </a:cubicBezTo>
                    <a:cubicBezTo>
                      <a:pt x="182" y="0"/>
                      <a:pt x="189" y="6"/>
                      <a:pt x="189" y="15"/>
                    </a:cubicBezTo>
                    <a:cubicBezTo>
                      <a:pt x="189" y="108"/>
                      <a:pt x="189" y="108"/>
                      <a:pt x="189" y="108"/>
                    </a:cubicBezTo>
                    <a:cubicBezTo>
                      <a:pt x="189" y="116"/>
                      <a:pt x="182" y="123"/>
                      <a:pt x="174" y="123"/>
                    </a:cubicBezTo>
                    <a:cubicBezTo>
                      <a:pt x="15" y="123"/>
                      <a:pt x="15" y="123"/>
                      <a:pt x="15" y="123"/>
                    </a:cubicBezTo>
                    <a:cubicBezTo>
                      <a:pt x="7" y="123"/>
                      <a:pt x="0" y="116"/>
                      <a:pt x="0" y="108"/>
                    </a:cubicBezTo>
                    <a:cubicBezTo>
                      <a:pt x="0" y="15"/>
                      <a:pt x="0" y="15"/>
                      <a:pt x="0" y="15"/>
                    </a:cubicBezTo>
                    <a:cubicBezTo>
                      <a:pt x="0" y="6"/>
                      <a:pt x="7" y="0"/>
                      <a:pt x="1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dirty="0"/>
              </a:p>
            </p:txBody>
          </p:sp>
          <p:sp>
            <p:nvSpPr>
              <p:cNvPr id="470" name="Freeform 23"/>
              <p:cNvSpPr>
                <a:spLocks/>
              </p:cNvSpPr>
              <p:nvPr/>
            </p:nvSpPr>
            <p:spPr bwMode="auto">
              <a:xfrm>
                <a:off x="5256213" y="4519613"/>
                <a:ext cx="941387" cy="241300"/>
              </a:xfrm>
              <a:custGeom>
                <a:avLst/>
                <a:gdLst>
                  <a:gd name="T0" fmla="*/ 10 w 59"/>
                  <a:gd name="T1" fmla="*/ 0 h 15"/>
                  <a:gd name="T2" fmla="*/ 50 w 59"/>
                  <a:gd name="T3" fmla="*/ 0 h 15"/>
                  <a:gd name="T4" fmla="*/ 59 w 59"/>
                  <a:gd name="T5" fmla="*/ 9 h 15"/>
                  <a:gd name="T6" fmla="*/ 59 w 59"/>
                  <a:gd name="T7" fmla="*/ 15 h 15"/>
                  <a:gd name="T8" fmla="*/ 0 w 59"/>
                  <a:gd name="T9" fmla="*/ 15 h 15"/>
                  <a:gd name="T10" fmla="*/ 0 w 59"/>
                  <a:gd name="T11" fmla="*/ 9 h 15"/>
                  <a:gd name="T12" fmla="*/ 10 w 59"/>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59" h="15">
                    <a:moveTo>
                      <a:pt x="10" y="0"/>
                    </a:moveTo>
                    <a:cubicBezTo>
                      <a:pt x="50" y="0"/>
                      <a:pt x="50" y="0"/>
                      <a:pt x="50" y="0"/>
                    </a:cubicBezTo>
                    <a:cubicBezTo>
                      <a:pt x="55" y="0"/>
                      <a:pt x="59" y="4"/>
                      <a:pt x="59" y="9"/>
                    </a:cubicBezTo>
                    <a:cubicBezTo>
                      <a:pt x="59" y="15"/>
                      <a:pt x="59" y="15"/>
                      <a:pt x="59" y="15"/>
                    </a:cubicBezTo>
                    <a:cubicBezTo>
                      <a:pt x="0" y="15"/>
                      <a:pt x="0" y="15"/>
                      <a:pt x="0" y="15"/>
                    </a:cubicBezTo>
                    <a:cubicBezTo>
                      <a:pt x="0" y="9"/>
                      <a:pt x="0" y="9"/>
                      <a:pt x="0" y="9"/>
                    </a:cubicBezTo>
                    <a:cubicBezTo>
                      <a:pt x="0" y="4"/>
                      <a:pt x="5"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dirty="0"/>
              </a:p>
            </p:txBody>
          </p:sp>
          <p:sp>
            <p:nvSpPr>
              <p:cNvPr id="471" name="Rectangle 24"/>
              <p:cNvSpPr>
                <a:spLocks noChangeArrowheads="1"/>
              </p:cNvSpPr>
              <p:nvPr/>
            </p:nvSpPr>
            <p:spPr bwMode="auto">
              <a:xfrm>
                <a:off x="5511800" y="4135438"/>
                <a:ext cx="446087" cy="4492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2000" dirty="0"/>
              </a:p>
            </p:txBody>
          </p:sp>
        </p:grpSp>
      </p:grpSp>
      <p:sp>
        <p:nvSpPr>
          <p:cNvPr id="27" name="Isosceles Triangle 26"/>
          <p:cNvSpPr/>
          <p:nvPr/>
        </p:nvSpPr>
        <p:spPr>
          <a:xfrm>
            <a:off x="685799" y="3277504"/>
            <a:ext cx="2315419" cy="1151615"/>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3" name="Isosceles Triangle 26"/>
          <p:cNvSpPr/>
          <p:nvPr/>
        </p:nvSpPr>
        <p:spPr>
          <a:xfrm>
            <a:off x="1347855" y="3025397"/>
            <a:ext cx="2315419" cy="1403722"/>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2">
              <a:alpha val="8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84" name="Isosceles Triangle 26"/>
          <p:cNvSpPr/>
          <p:nvPr/>
        </p:nvSpPr>
        <p:spPr>
          <a:xfrm>
            <a:off x="2009911" y="3355557"/>
            <a:ext cx="2315419" cy="1073562"/>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3">
              <a:alpha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85" name="Isosceles Triangle 26"/>
          <p:cNvSpPr/>
          <p:nvPr/>
        </p:nvSpPr>
        <p:spPr>
          <a:xfrm>
            <a:off x="2671968" y="3882182"/>
            <a:ext cx="2315419" cy="546937"/>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4">
              <a:alpha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486" name="Isosceles Triangle 26"/>
          <p:cNvSpPr/>
          <p:nvPr/>
        </p:nvSpPr>
        <p:spPr>
          <a:xfrm>
            <a:off x="3334023" y="3727256"/>
            <a:ext cx="2315419" cy="701863"/>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5">
              <a:alpha val="8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487" name="Isosceles Triangle 26"/>
          <p:cNvSpPr/>
          <p:nvPr/>
        </p:nvSpPr>
        <p:spPr>
          <a:xfrm>
            <a:off x="3996080" y="3618870"/>
            <a:ext cx="2315419" cy="810249"/>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6">
              <a:alpha val="80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grpSp>
        <p:nvGrpSpPr>
          <p:cNvPr id="488" name="Group 487"/>
          <p:cNvGrpSpPr/>
          <p:nvPr/>
        </p:nvGrpSpPr>
        <p:grpSpPr>
          <a:xfrm>
            <a:off x="1673429" y="2610990"/>
            <a:ext cx="340157" cy="464887"/>
            <a:chOff x="796899" y="2176759"/>
            <a:chExt cx="340157" cy="464074"/>
          </a:xfrm>
        </p:grpSpPr>
        <p:sp>
          <p:nvSpPr>
            <p:cNvPr id="489"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490" name="TextBox 489"/>
            <p:cNvSpPr txBox="1"/>
            <p:nvPr/>
          </p:nvSpPr>
          <p:spPr>
            <a:xfrm>
              <a:off x="796899" y="2216099"/>
              <a:ext cx="340157" cy="150041"/>
            </a:xfrm>
            <a:prstGeom prst="rect">
              <a:avLst/>
            </a:prstGeom>
            <a:noFill/>
          </p:spPr>
          <p:txBody>
            <a:bodyPr wrap="none" rtlCol="0">
              <a:spAutoFit/>
            </a:bodyPr>
            <a:lstStyle/>
            <a:p>
              <a:pPr algn="ctr"/>
              <a:r>
                <a:rPr lang="en-US" sz="700" b="1" dirty="0" smtClean="0"/>
                <a:t>39%</a:t>
              </a:r>
              <a:endParaRPr lang="en-US" sz="700" b="1" dirty="0"/>
            </a:p>
          </p:txBody>
        </p:sp>
      </p:grpSp>
      <p:grpSp>
        <p:nvGrpSpPr>
          <p:cNvPr id="494" name="Group 493"/>
          <p:cNvGrpSpPr/>
          <p:nvPr/>
        </p:nvGrpSpPr>
        <p:grpSpPr>
          <a:xfrm>
            <a:off x="2334781" y="2362200"/>
            <a:ext cx="340157" cy="464887"/>
            <a:chOff x="796899" y="2176759"/>
            <a:chExt cx="340157" cy="464074"/>
          </a:xfrm>
        </p:grpSpPr>
        <p:sp>
          <p:nvSpPr>
            <p:cNvPr id="495"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496" name="TextBox 495"/>
            <p:cNvSpPr txBox="1"/>
            <p:nvPr/>
          </p:nvSpPr>
          <p:spPr>
            <a:xfrm>
              <a:off x="796899" y="2216099"/>
              <a:ext cx="340157" cy="150041"/>
            </a:xfrm>
            <a:prstGeom prst="rect">
              <a:avLst/>
            </a:prstGeom>
            <a:noFill/>
          </p:spPr>
          <p:txBody>
            <a:bodyPr wrap="none" rtlCol="0">
              <a:spAutoFit/>
            </a:bodyPr>
            <a:lstStyle/>
            <a:p>
              <a:pPr algn="ctr"/>
              <a:r>
                <a:rPr lang="en-US" sz="700" b="1" dirty="0" smtClean="0"/>
                <a:t>39%</a:t>
              </a:r>
              <a:endParaRPr lang="en-US" sz="700" b="1" dirty="0"/>
            </a:p>
          </p:txBody>
        </p:sp>
      </p:grpSp>
      <p:grpSp>
        <p:nvGrpSpPr>
          <p:cNvPr id="497" name="Group 496"/>
          <p:cNvGrpSpPr/>
          <p:nvPr/>
        </p:nvGrpSpPr>
        <p:grpSpPr>
          <a:xfrm>
            <a:off x="3017120" y="2829231"/>
            <a:ext cx="340157" cy="464887"/>
            <a:chOff x="796899" y="2176759"/>
            <a:chExt cx="340157" cy="464074"/>
          </a:xfrm>
        </p:grpSpPr>
        <p:sp>
          <p:nvSpPr>
            <p:cNvPr id="498"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499" name="TextBox 498"/>
            <p:cNvSpPr txBox="1"/>
            <p:nvPr/>
          </p:nvSpPr>
          <p:spPr>
            <a:xfrm>
              <a:off x="796899" y="2216099"/>
              <a:ext cx="340157" cy="150041"/>
            </a:xfrm>
            <a:prstGeom prst="rect">
              <a:avLst/>
            </a:prstGeom>
            <a:noFill/>
          </p:spPr>
          <p:txBody>
            <a:bodyPr wrap="none" rtlCol="0">
              <a:spAutoFit/>
            </a:bodyPr>
            <a:lstStyle/>
            <a:p>
              <a:pPr algn="ctr"/>
              <a:r>
                <a:rPr lang="en-US" sz="700" b="1" dirty="0" smtClean="0"/>
                <a:t>39%</a:t>
              </a:r>
              <a:endParaRPr lang="en-US" sz="700" b="1" dirty="0"/>
            </a:p>
          </p:txBody>
        </p:sp>
      </p:grpSp>
      <p:grpSp>
        <p:nvGrpSpPr>
          <p:cNvPr id="500" name="Group 499"/>
          <p:cNvGrpSpPr/>
          <p:nvPr/>
        </p:nvGrpSpPr>
        <p:grpSpPr>
          <a:xfrm>
            <a:off x="3698442" y="3178465"/>
            <a:ext cx="340157" cy="464887"/>
            <a:chOff x="796899" y="2176759"/>
            <a:chExt cx="340157" cy="464074"/>
          </a:xfrm>
        </p:grpSpPr>
        <p:sp>
          <p:nvSpPr>
            <p:cNvPr id="501"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502" name="TextBox 501"/>
            <p:cNvSpPr txBox="1"/>
            <p:nvPr/>
          </p:nvSpPr>
          <p:spPr>
            <a:xfrm>
              <a:off x="796899" y="2216099"/>
              <a:ext cx="340157" cy="150041"/>
            </a:xfrm>
            <a:prstGeom prst="rect">
              <a:avLst/>
            </a:prstGeom>
            <a:noFill/>
          </p:spPr>
          <p:txBody>
            <a:bodyPr wrap="none" rtlCol="0">
              <a:spAutoFit/>
            </a:bodyPr>
            <a:lstStyle/>
            <a:p>
              <a:pPr algn="ctr"/>
              <a:r>
                <a:rPr lang="en-US" sz="700" b="1" dirty="0" smtClean="0"/>
                <a:t>39%</a:t>
              </a:r>
              <a:endParaRPr lang="en-US" sz="700" b="1" dirty="0"/>
            </a:p>
          </p:txBody>
        </p:sp>
      </p:grpSp>
      <p:grpSp>
        <p:nvGrpSpPr>
          <p:cNvPr id="503" name="Group 502"/>
          <p:cNvGrpSpPr/>
          <p:nvPr/>
        </p:nvGrpSpPr>
        <p:grpSpPr>
          <a:xfrm>
            <a:off x="4325349" y="3192713"/>
            <a:ext cx="340157" cy="464887"/>
            <a:chOff x="796899" y="2176759"/>
            <a:chExt cx="340157" cy="464074"/>
          </a:xfrm>
        </p:grpSpPr>
        <p:sp>
          <p:nvSpPr>
            <p:cNvPr id="504"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505" name="TextBox 504"/>
            <p:cNvSpPr txBox="1"/>
            <p:nvPr/>
          </p:nvSpPr>
          <p:spPr>
            <a:xfrm>
              <a:off x="796899" y="2216099"/>
              <a:ext cx="340157" cy="150041"/>
            </a:xfrm>
            <a:prstGeom prst="rect">
              <a:avLst/>
            </a:prstGeom>
            <a:noFill/>
          </p:spPr>
          <p:txBody>
            <a:bodyPr wrap="none" rtlCol="0">
              <a:spAutoFit/>
            </a:bodyPr>
            <a:lstStyle/>
            <a:p>
              <a:pPr algn="ctr"/>
              <a:r>
                <a:rPr lang="en-US" sz="700" b="1" dirty="0" smtClean="0"/>
                <a:t>39%</a:t>
              </a:r>
              <a:endParaRPr lang="en-US" sz="700" b="1" dirty="0"/>
            </a:p>
          </p:txBody>
        </p:sp>
      </p:grpSp>
      <p:grpSp>
        <p:nvGrpSpPr>
          <p:cNvPr id="506" name="Group 505"/>
          <p:cNvGrpSpPr/>
          <p:nvPr/>
        </p:nvGrpSpPr>
        <p:grpSpPr>
          <a:xfrm>
            <a:off x="4983710" y="2998678"/>
            <a:ext cx="340157" cy="464887"/>
            <a:chOff x="796899" y="2176759"/>
            <a:chExt cx="340157" cy="464074"/>
          </a:xfrm>
        </p:grpSpPr>
        <p:sp>
          <p:nvSpPr>
            <p:cNvPr id="507"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508" name="TextBox 507"/>
            <p:cNvSpPr txBox="1"/>
            <p:nvPr/>
          </p:nvSpPr>
          <p:spPr>
            <a:xfrm>
              <a:off x="796899" y="2216099"/>
              <a:ext cx="340157" cy="150041"/>
            </a:xfrm>
            <a:prstGeom prst="rect">
              <a:avLst/>
            </a:prstGeom>
            <a:noFill/>
          </p:spPr>
          <p:txBody>
            <a:bodyPr wrap="none" rtlCol="0">
              <a:spAutoFit/>
            </a:bodyPr>
            <a:lstStyle/>
            <a:p>
              <a:pPr algn="ctr"/>
              <a:r>
                <a:rPr lang="en-US" sz="700" b="1" dirty="0" smtClean="0"/>
                <a:t>39%</a:t>
              </a:r>
              <a:endParaRPr lang="en-US" sz="700" b="1" dirty="0"/>
            </a:p>
          </p:txBody>
        </p:sp>
      </p:grpSp>
      <p:grpSp>
        <p:nvGrpSpPr>
          <p:cNvPr id="6" name="Group 5"/>
          <p:cNvGrpSpPr/>
          <p:nvPr/>
        </p:nvGrpSpPr>
        <p:grpSpPr>
          <a:xfrm>
            <a:off x="667890" y="5000035"/>
            <a:ext cx="7841104" cy="520592"/>
            <a:chOff x="667890" y="3685406"/>
            <a:chExt cx="7841104" cy="519681"/>
          </a:xfrm>
        </p:grpSpPr>
        <p:grpSp>
          <p:nvGrpSpPr>
            <p:cNvPr id="513" name="Group 512"/>
            <p:cNvGrpSpPr/>
            <p:nvPr/>
          </p:nvGrpSpPr>
          <p:grpSpPr>
            <a:xfrm>
              <a:off x="685799" y="3893463"/>
              <a:ext cx="1346194" cy="311624"/>
              <a:chOff x="875675" y="3836208"/>
              <a:chExt cx="1346194" cy="311624"/>
            </a:xfrm>
          </p:grpSpPr>
          <p:sp>
            <p:nvSpPr>
              <p:cNvPr id="65"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474" name="Oval 473"/>
              <p:cNvSpPr/>
              <p:nvPr/>
            </p:nvSpPr>
            <p:spPr>
              <a:xfrm>
                <a:off x="875675" y="3978493"/>
                <a:ext cx="146318" cy="146318"/>
              </a:xfrm>
              <a:prstGeom prst="ellipse">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cxnSp>
          <p:nvCxnSpPr>
            <p:cNvPr id="482" name="Straight Connector 481"/>
            <p:cNvCxnSpPr/>
            <p:nvPr/>
          </p:nvCxnSpPr>
          <p:spPr>
            <a:xfrm flipH="1">
              <a:off x="667890" y="3685406"/>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514" name="Group 513"/>
            <p:cNvGrpSpPr/>
            <p:nvPr/>
          </p:nvGrpSpPr>
          <p:grpSpPr>
            <a:xfrm>
              <a:off x="1981199" y="3893463"/>
              <a:ext cx="1346194" cy="311624"/>
              <a:chOff x="875675" y="3836208"/>
              <a:chExt cx="1346194" cy="311624"/>
            </a:xfrm>
          </p:grpSpPr>
          <p:sp>
            <p:nvSpPr>
              <p:cNvPr id="515"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516" name="Oval 515"/>
              <p:cNvSpPr/>
              <p:nvPr/>
            </p:nvSpPr>
            <p:spPr>
              <a:xfrm>
                <a:off x="875675" y="3978493"/>
                <a:ext cx="146318" cy="146318"/>
              </a:xfrm>
              <a:prstGeom prst="ellipse">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grpSp>
          <p:nvGrpSpPr>
            <p:cNvPr id="517" name="Group 516"/>
            <p:cNvGrpSpPr/>
            <p:nvPr/>
          </p:nvGrpSpPr>
          <p:grpSpPr>
            <a:xfrm>
              <a:off x="3276599" y="3893463"/>
              <a:ext cx="1346194" cy="311624"/>
              <a:chOff x="875675" y="3836208"/>
              <a:chExt cx="1346194" cy="311624"/>
            </a:xfrm>
          </p:grpSpPr>
          <p:sp>
            <p:nvSpPr>
              <p:cNvPr id="518"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519" name="Oval 518"/>
              <p:cNvSpPr/>
              <p:nvPr/>
            </p:nvSpPr>
            <p:spPr>
              <a:xfrm>
                <a:off x="875675" y="3978493"/>
                <a:ext cx="146318" cy="146318"/>
              </a:xfrm>
              <a:prstGeom prst="ellipse">
                <a:avLst/>
              </a:prstGeom>
              <a:solidFill>
                <a:schemeClr val="accent3"/>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grpSp>
          <p:nvGrpSpPr>
            <p:cNvPr id="520" name="Group 519"/>
            <p:cNvGrpSpPr/>
            <p:nvPr/>
          </p:nvGrpSpPr>
          <p:grpSpPr>
            <a:xfrm>
              <a:off x="4571999" y="3893463"/>
              <a:ext cx="1346194" cy="311624"/>
              <a:chOff x="875675" y="3836208"/>
              <a:chExt cx="1346194" cy="311624"/>
            </a:xfrm>
          </p:grpSpPr>
          <p:sp>
            <p:nvSpPr>
              <p:cNvPr id="521"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522" name="Oval 521"/>
              <p:cNvSpPr/>
              <p:nvPr/>
            </p:nvSpPr>
            <p:spPr>
              <a:xfrm>
                <a:off x="875675" y="3978493"/>
                <a:ext cx="146318" cy="146318"/>
              </a:xfrm>
              <a:prstGeom prst="ellipse">
                <a:avLst/>
              </a:pr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grpSp>
          <p:nvGrpSpPr>
            <p:cNvPr id="523" name="Group 522"/>
            <p:cNvGrpSpPr/>
            <p:nvPr/>
          </p:nvGrpSpPr>
          <p:grpSpPr>
            <a:xfrm>
              <a:off x="5867399" y="3893463"/>
              <a:ext cx="1346194" cy="311624"/>
              <a:chOff x="875675" y="3836208"/>
              <a:chExt cx="1346194" cy="311624"/>
            </a:xfrm>
          </p:grpSpPr>
          <p:sp>
            <p:nvSpPr>
              <p:cNvPr id="524"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525" name="Oval 524"/>
              <p:cNvSpPr/>
              <p:nvPr/>
            </p:nvSpPr>
            <p:spPr>
              <a:xfrm>
                <a:off x="875675" y="3978493"/>
                <a:ext cx="146318" cy="146318"/>
              </a:xfrm>
              <a:prstGeom prst="ellipse">
                <a:avLst/>
              </a:prstGeom>
              <a:solidFill>
                <a:schemeClr val="accent5"/>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grpSp>
          <p:nvGrpSpPr>
            <p:cNvPr id="526" name="Group 525"/>
            <p:cNvGrpSpPr/>
            <p:nvPr/>
          </p:nvGrpSpPr>
          <p:grpSpPr>
            <a:xfrm>
              <a:off x="7162800" y="3893463"/>
              <a:ext cx="1346194" cy="311624"/>
              <a:chOff x="875675" y="3836208"/>
              <a:chExt cx="1346194" cy="311624"/>
            </a:xfrm>
          </p:grpSpPr>
          <p:sp>
            <p:nvSpPr>
              <p:cNvPr id="527"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528" name="Oval 527"/>
              <p:cNvSpPr/>
              <p:nvPr/>
            </p:nvSpPr>
            <p:spPr>
              <a:xfrm>
                <a:off x="875675" y="3978493"/>
                <a:ext cx="146318" cy="146318"/>
              </a:xfrm>
              <a:prstGeom prst="ellipse">
                <a:avLst/>
              </a:prstGeom>
              <a:solidFill>
                <a:schemeClr val="accent6"/>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grpSp>
    </p:spTree>
    <p:extLst>
      <p:ext uri="{BB962C8B-B14F-4D97-AF65-F5344CB8AC3E}">
        <p14:creationId xmlns:p14="http://schemas.microsoft.com/office/powerpoint/2010/main" val="560394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2000"/>
                            </p:stCondLst>
                            <p:childTnLst>
                              <p:par>
                                <p:cTn id="20" presetID="22" presetClass="entr" presetSubtype="4" fill="hold" grpId="0" nodeType="after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childTnLst>
                          </p:cTn>
                        </p:par>
                        <p:par>
                          <p:cTn id="23" fill="hold">
                            <p:stCondLst>
                              <p:cond delay="2500"/>
                            </p:stCondLst>
                            <p:childTnLst>
                              <p:par>
                                <p:cTn id="24" presetID="42" presetClass="entr" presetSubtype="0" fill="hold" nodeType="afterEffect">
                                  <p:stCondLst>
                                    <p:cond delay="0"/>
                                  </p:stCondLst>
                                  <p:childTnLst>
                                    <p:set>
                                      <p:cBhvr>
                                        <p:cTn id="25" dur="1" fill="hold">
                                          <p:stCondLst>
                                            <p:cond delay="0"/>
                                          </p:stCondLst>
                                        </p:cTn>
                                        <p:tgtEl>
                                          <p:spTgt spid="488"/>
                                        </p:tgtEl>
                                        <p:attrNameLst>
                                          <p:attrName>style.visibility</p:attrName>
                                        </p:attrNameLst>
                                      </p:cBhvr>
                                      <p:to>
                                        <p:strVal val="visible"/>
                                      </p:to>
                                    </p:set>
                                    <p:animEffect transition="in" filter="fade">
                                      <p:cBhvr>
                                        <p:cTn id="26" dur="500"/>
                                        <p:tgtEl>
                                          <p:spTgt spid="488"/>
                                        </p:tgtEl>
                                      </p:cBhvr>
                                    </p:animEffect>
                                    <p:anim calcmode="lin" valueType="num">
                                      <p:cBhvr>
                                        <p:cTn id="27" dur="500" fill="hold"/>
                                        <p:tgtEl>
                                          <p:spTgt spid="488"/>
                                        </p:tgtEl>
                                        <p:attrNameLst>
                                          <p:attrName>ppt_x</p:attrName>
                                        </p:attrNameLst>
                                      </p:cBhvr>
                                      <p:tavLst>
                                        <p:tav tm="0">
                                          <p:val>
                                            <p:strVal val="#ppt_x"/>
                                          </p:val>
                                        </p:tav>
                                        <p:tav tm="100000">
                                          <p:val>
                                            <p:strVal val="#ppt_x"/>
                                          </p:val>
                                        </p:tav>
                                      </p:tavLst>
                                    </p:anim>
                                    <p:anim calcmode="lin" valueType="num">
                                      <p:cBhvr>
                                        <p:cTn id="28" dur="500" fill="hold"/>
                                        <p:tgtEl>
                                          <p:spTgt spid="488"/>
                                        </p:tgtEl>
                                        <p:attrNameLst>
                                          <p:attrName>ppt_y</p:attrName>
                                        </p:attrNameLst>
                                      </p:cBhvr>
                                      <p:tavLst>
                                        <p:tav tm="0">
                                          <p:val>
                                            <p:strVal val="#ppt_y+.1"/>
                                          </p:val>
                                        </p:tav>
                                        <p:tav tm="100000">
                                          <p:val>
                                            <p:strVal val="#ppt_y"/>
                                          </p:val>
                                        </p:tav>
                                      </p:tavLst>
                                    </p:anim>
                                  </p:childTnLst>
                                </p:cTn>
                              </p:par>
                            </p:childTnLst>
                          </p:cTn>
                        </p:par>
                        <p:par>
                          <p:cTn id="29" fill="hold">
                            <p:stCondLst>
                              <p:cond delay="3000"/>
                            </p:stCondLst>
                            <p:childTnLst>
                              <p:par>
                                <p:cTn id="30" presetID="22" presetClass="entr" presetSubtype="4" fill="hold" grpId="0" nodeType="afterEffect">
                                  <p:stCondLst>
                                    <p:cond delay="0"/>
                                  </p:stCondLst>
                                  <p:childTnLst>
                                    <p:set>
                                      <p:cBhvr>
                                        <p:cTn id="31" dur="1" fill="hold">
                                          <p:stCondLst>
                                            <p:cond delay="0"/>
                                          </p:stCondLst>
                                        </p:cTn>
                                        <p:tgtEl>
                                          <p:spTgt spid="483"/>
                                        </p:tgtEl>
                                        <p:attrNameLst>
                                          <p:attrName>style.visibility</p:attrName>
                                        </p:attrNameLst>
                                      </p:cBhvr>
                                      <p:to>
                                        <p:strVal val="visible"/>
                                      </p:to>
                                    </p:set>
                                    <p:animEffect transition="in" filter="wipe(down)">
                                      <p:cBhvr>
                                        <p:cTn id="32" dur="500"/>
                                        <p:tgtEl>
                                          <p:spTgt spid="483"/>
                                        </p:tgtEl>
                                      </p:cBhvr>
                                    </p:animEffect>
                                  </p:childTnLst>
                                </p:cTn>
                              </p:par>
                            </p:childTnLst>
                          </p:cTn>
                        </p:par>
                        <p:par>
                          <p:cTn id="33" fill="hold">
                            <p:stCondLst>
                              <p:cond delay="3500"/>
                            </p:stCondLst>
                            <p:childTnLst>
                              <p:par>
                                <p:cTn id="34" presetID="42" presetClass="entr" presetSubtype="0" fill="hold" nodeType="afterEffect">
                                  <p:stCondLst>
                                    <p:cond delay="0"/>
                                  </p:stCondLst>
                                  <p:childTnLst>
                                    <p:set>
                                      <p:cBhvr>
                                        <p:cTn id="35" dur="1" fill="hold">
                                          <p:stCondLst>
                                            <p:cond delay="0"/>
                                          </p:stCondLst>
                                        </p:cTn>
                                        <p:tgtEl>
                                          <p:spTgt spid="494"/>
                                        </p:tgtEl>
                                        <p:attrNameLst>
                                          <p:attrName>style.visibility</p:attrName>
                                        </p:attrNameLst>
                                      </p:cBhvr>
                                      <p:to>
                                        <p:strVal val="visible"/>
                                      </p:to>
                                    </p:set>
                                    <p:animEffect transition="in" filter="fade">
                                      <p:cBhvr>
                                        <p:cTn id="36" dur="500"/>
                                        <p:tgtEl>
                                          <p:spTgt spid="494"/>
                                        </p:tgtEl>
                                      </p:cBhvr>
                                    </p:animEffect>
                                    <p:anim calcmode="lin" valueType="num">
                                      <p:cBhvr>
                                        <p:cTn id="37" dur="500" fill="hold"/>
                                        <p:tgtEl>
                                          <p:spTgt spid="494"/>
                                        </p:tgtEl>
                                        <p:attrNameLst>
                                          <p:attrName>ppt_x</p:attrName>
                                        </p:attrNameLst>
                                      </p:cBhvr>
                                      <p:tavLst>
                                        <p:tav tm="0">
                                          <p:val>
                                            <p:strVal val="#ppt_x"/>
                                          </p:val>
                                        </p:tav>
                                        <p:tav tm="100000">
                                          <p:val>
                                            <p:strVal val="#ppt_x"/>
                                          </p:val>
                                        </p:tav>
                                      </p:tavLst>
                                    </p:anim>
                                    <p:anim calcmode="lin" valueType="num">
                                      <p:cBhvr>
                                        <p:cTn id="38" dur="500" fill="hold"/>
                                        <p:tgtEl>
                                          <p:spTgt spid="494"/>
                                        </p:tgtEl>
                                        <p:attrNameLst>
                                          <p:attrName>ppt_y</p:attrName>
                                        </p:attrNameLst>
                                      </p:cBhvr>
                                      <p:tavLst>
                                        <p:tav tm="0">
                                          <p:val>
                                            <p:strVal val="#ppt_y+.1"/>
                                          </p:val>
                                        </p:tav>
                                        <p:tav tm="100000">
                                          <p:val>
                                            <p:strVal val="#ppt_y"/>
                                          </p:val>
                                        </p:tav>
                                      </p:tavLst>
                                    </p:anim>
                                  </p:childTnLst>
                                </p:cTn>
                              </p:par>
                            </p:childTnLst>
                          </p:cTn>
                        </p:par>
                        <p:par>
                          <p:cTn id="39" fill="hold">
                            <p:stCondLst>
                              <p:cond delay="4000"/>
                            </p:stCondLst>
                            <p:childTnLst>
                              <p:par>
                                <p:cTn id="40" presetID="22" presetClass="entr" presetSubtype="4" fill="hold" grpId="0" nodeType="afterEffect">
                                  <p:stCondLst>
                                    <p:cond delay="0"/>
                                  </p:stCondLst>
                                  <p:childTnLst>
                                    <p:set>
                                      <p:cBhvr>
                                        <p:cTn id="41" dur="1" fill="hold">
                                          <p:stCondLst>
                                            <p:cond delay="0"/>
                                          </p:stCondLst>
                                        </p:cTn>
                                        <p:tgtEl>
                                          <p:spTgt spid="484"/>
                                        </p:tgtEl>
                                        <p:attrNameLst>
                                          <p:attrName>style.visibility</p:attrName>
                                        </p:attrNameLst>
                                      </p:cBhvr>
                                      <p:to>
                                        <p:strVal val="visible"/>
                                      </p:to>
                                    </p:set>
                                    <p:animEffect transition="in" filter="wipe(down)">
                                      <p:cBhvr>
                                        <p:cTn id="42" dur="500"/>
                                        <p:tgtEl>
                                          <p:spTgt spid="484"/>
                                        </p:tgtEl>
                                      </p:cBhvr>
                                    </p:animEffect>
                                  </p:childTnLst>
                                </p:cTn>
                              </p:par>
                            </p:childTnLst>
                          </p:cTn>
                        </p:par>
                        <p:par>
                          <p:cTn id="43" fill="hold">
                            <p:stCondLst>
                              <p:cond delay="4500"/>
                            </p:stCondLst>
                            <p:childTnLst>
                              <p:par>
                                <p:cTn id="44" presetID="42" presetClass="entr" presetSubtype="0" fill="hold" nodeType="afterEffect">
                                  <p:stCondLst>
                                    <p:cond delay="0"/>
                                  </p:stCondLst>
                                  <p:childTnLst>
                                    <p:set>
                                      <p:cBhvr>
                                        <p:cTn id="45" dur="1" fill="hold">
                                          <p:stCondLst>
                                            <p:cond delay="0"/>
                                          </p:stCondLst>
                                        </p:cTn>
                                        <p:tgtEl>
                                          <p:spTgt spid="497"/>
                                        </p:tgtEl>
                                        <p:attrNameLst>
                                          <p:attrName>style.visibility</p:attrName>
                                        </p:attrNameLst>
                                      </p:cBhvr>
                                      <p:to>
                                        <p:strVal val="visible"/>
                                      </p:to>
                                    </p:set>
                                    <p:animEffect transition="in" filter="fade">
                                      <p:cBhvr>
                                        <p:cTn id="46" dur="500"/>
                                        <p:tgtEl>
                                          <p:spTgt spid="497"/>
                                        </p:tgtEl>
                                      </p:cBhvr>
                                    </p:animEffect>
                                    <p:anim calcmode="lin" valueType="num">
                                      <p:cBhvr>
                                        <p:cTn id="47" dur="500" fill="hold"/>
                                        <p:tgtEl>
                                          <p:spTgt spid="497"/>
                                        </p:tgtEl>
                                        <p:attrNameLst>
                                          <p:attrName>ppt_x</p:attrName>
                                        </p:attrNameLst>
                                      </p:cBhvr>
                                      <p:tavLst>
                                        <p:tav tm="0">
                                          <p:val>
                                            <p:strVal val="#ppt_x"/>
                                          </p:val>
                                        </p:tav>
                                        <p:tav tm="100000">
                                          <p:val>
                                            <p:strVal val="#ppt_x"/>
                                          </p:val>
                                        </p:tav>
                                      </p:tavLst>
                                    </p:anim>
                                    <p:anim calcmode="lin" valueType="num">
                                      <p:cBhvr>
                                        <p:cTn id="48" dur="500" fill="hold"/>
                                        <p:tgtEl>
                                          <p:spTgt spid="497"/>
                                        </p:tgtEl>
                                        <p:attrNameLst>
                                          <p:attrName>ppt_y</p:attrName>
                                        </p:attrNameLst>
                                      </p:cBhvr>
                                      <p:tavLst>
                                        <p:tav tm="0">
                                          <p:val>
                                            <p:strVal val="#ppt_y+.1"/>
                                          </p:val>
                                        </p:tav>
                                        <p:tav tm="100000">
                                          <p:val>
                                            <p:strVal val="#ppt_y"/>
                                          </p:val>
                                        </p:tav>
                                      </p:tavLst>
                                    </p:anim>
                                  </p:childTnLst>
                                </p:cTn>
                              </p:par>
                            </p:childTnLst>
                          </p:cTn>
                        </p:par>
                        <p:par>
                          <p:cTn id="49" fill="hold">
                            <p:stCondLst>
                              <p:cond delay="5000"/>
                            </p:stCondLst>
                            <p:childTnLst>
                              <p:par>
                                <p:cTn id="50" presetID="22" presetClass="entr" presetSubtype="4" fill="hold" grpId="0" nodeType="afterEffect">
                                  <p:stCondLst>
                                    <p:cond delay="0"/>
                                  </p:stCondLst>
                                  <p:childTnLst>
                                    <p:set>
                                      <p:cBhvr>
                                        <p:cTn id="51" dur="1" fill="hold">
                                          <p:stCondLst>
                                            <p:cond delay="0"/>
                                          </p:stCondLst>
                                        </p:cTn>
                                        <p:tgtEl>
                                          <p:spTgt spid="485"/>
                                        </p:tgtEl>
                                        <p:attrNameLst>
                                          <p:attrName>style.visibility</p:attrName>
                                        </p:attrNameLst>
                                      </p:cBhvr>
                                      <p:to>
                                        <p:strVal val="visible"/>
                                      </p:to>
                                    </p:set>
                                    <p:animEffect transition="in" filter="wipe(down)">
                                      <p:cBhvr>
                                        <p:cTn id="52" dur="500"/>
                                        <p:tgtEl>
                                          <p:spTgt spid="485"/>
                                        </p:tgtEl>
                                      </p:cBhvr>
                                    </p:animEffect>
                                  </p:childTnLst>
                                </p:cTn>
                              </p:par>
                            </p:childTnLst>
                          </p:cTn>
                        </p:par>
                        <p:par>
                          <p:cTn id="53" fill="hold">
                            <p:stCondLst>
                              <p:cond delay="5500"/>
                            </p:stCondLst>
                            <p:childTnLst>
                              <p:par>
                                <p:cTn id="54" presetID="42" presetClass="entr" presetSubtype="0" fill="hold" nodeType="afterEffect">
                                  <p:stCondLst>
                                    <p:cond delay="0"/>
                                  </p:stCondLst>
                                  <p:childTnLst>
                                    <p:set>
                                      <p:cBhvr>
                                        <p:cTn id="55" dur="1" fill="hold">
                                          <p:stCondLst>
                                            <p:cond delay="0"/>
                                          </p:stCondLst>
                                        </p:cTn>
                                        <p:tgtEl>
                                          <p:spTgt spid="500"/>
                                        </p:tgtEl>
                                        <p:attrNameLst>
                                          <p:attrName>style.visibility</p:attrName>
                                        </p:attrNameLst>
                                      </p:cBhvr>
                                      <p:to>
                                        <p:strVal val="visible"/>
                                      </p:to>
                                    </p:set>
                                    <p:animEffect transition="in" filter="fade">
                                      <p:cBhvr>
                                        <p:cTn id="56" dur="500"/>
                                        <p:tgtEl>
                                          <p:spTgt spid="500"/>
                                        </p:tgtEl>
                                      </p:cBhvr>
                                    </p:animEffect>
                                    <p:anim calcmode="lin" valueType="num">
                                      <p:cBhvr>
                                        <p:cTn id="57" dur="500" fill="hold"/>
                                        <p:tgtEl>
                                          <p:spTgt spid="500"/>
                                        </p:tgtEl>
                                        <p:attrNameLst>
                                          <p:attrName>ppt_x</p:attrName>
                                        </p:attrNameLst>
                                      </p:cBhvr>
                                      <p:tavLst>
                                        <p:tav tm="0">
                                          <p:val>
                                            <p:strVal val="#ppt_x"/>
                                          </p:val>
                                        </p:tav>
                                        <p:tav tm="100000">
                                          <p:val>
                                            <p:strVal val="#ppt_x"/>
                                          </p:val>
                                        </p:tav>
                                      </p:tavLst>
                                    </p:anim>
                                    <p:anim calcmode="lin" valueType="num">
                                      <p:cBhvr>
                                        <p:cTn id="58" dur="500" fill="hold"/>
                                        <p:tgtEl>
                                          <p:spTgt spid="500"/>
                                        </p:tgtEl>
                                        <p:attrNameLst>
                                          <p:attrName>ppt_y</p:attrName>
                                        </p:attrNameLst>
                                      </p:cBhvr>
                                      <p:tavLst>
                                        <p:tav tm="0">
                                          <p:val>
                                            <p:strVal val="#ppt_y+.1"/>
                                          </p:val>
                                        </p:tav>
                                        <p:tav tm="100000">
                                          <p:val>
                                            <p:strVal val="#ppt_y"/>
                                          </p:val>
                                        </p:tav>
                                      </p:tavLst>
                                    </p:anim>
                                  </p:childTnLst>
                                </p:cTn>
                              </p:par>
                            </p:childTnLst>
                          </p:cTn>
                        </p:par>
                        <p:par>
                          <p:cTn id="59" fill="hold">
                            <p:stCondLst>
                              <p:cond delay="6000"/>
                            </p:stCondLst>
                            <p:childTnLst>
                              <p:par>
                                <p:cTn id="60" presetID="22" presetClass="entr" presetSubtype="4" fill="hold" grpId="0" nodeType="afterEffect">
                                  <p:stCondLst>
                                    <p:cond delay="0"/>
                                  </p:stCondLst>
                                  <p:childTnLst>
                                    <p:set>
                                      <p:cBhvr>
                                        <p:cTn id="61" dur="1" fill="hold">
                                          <p:stCondLst>
                                            <p:cond delay="0"/>
                                          </p:stCondLst>
                                        </p:cTn>
                                        <p:tgtEl>
                                          <p:spTgt spid="486"/>
                                        </p:tgtEl>
                                        <p:attrNameLst>
                                          <p:attrName>style.visibility</p:attrName>
                                        </p:attrNameLst>
                                      </p:cBhvr>
                                      <p:to>
                                        <p:strVal val="visible"/>
                                      </p:to>
                                    </p:set>
                                    <p:animEffect transition="in" filter="wipe(down)">
                                      <p:cBhvr>
                                        <p:cTn id="62" dur="500"/>
                                        <p:tgtEl>
                                          <p:spTgt spid="486"/>
                                        </p:tgtEl>
                                      </p:cBhvr>
                                    </p:animEffect>
                                  </p:childTnLst>
                                </p:cTn>
                              </p:par>
                            </p:childTnLst>
                          </p:cTn>
                        </p:par>
                        <p:par>
                          <p:cTn id="63" fill="hold">
                            <p:stCondLst>
                              <p:cond delay="6500"/>
                            </p:stCondLst>
                            <p:childTnLst>
                              <p:par>
                                <p:cTn id="64" presetID="42" presetClass="entr" presetSubtype="0" fill="hold" nodeType="afterEffect">
                                  <p:stCondLst>
                                    <p:cond delay="0"/>
                                  </p:stCondLst>
                                  <p:childTnLst>
                                    <p:set>
                                      <p:cBhvr>
                                        <p:cTn id="65" dur="1" fill="hold">
                                          <p:stCondLst>
                                            <p:cond delay="0"/>
                                          </p:stCondLst>
                                        </p:cTn>
                                        <p:tgtEl>
                                          <p:spTgt spid="503"/>
                                        </p:tgtEl>
                                        <p:attrNameLst>
                                          <p:attrName>style.visibility</p:attrName>
                                        </p:attrNameLst>
                                      </p:cBhvr>
                                      <p:to>
                                        <p:strVal val="visible"/>
                                      </p:to>
                                    </p:set>
                                    <p:animEffect transition="in" filter="fade">
                                      <p:cBhvr>
                                        <p:cTn id="66" dur="500"/>
                                        <p:tgtEl>
                                          <p:spTgt spid="503"/>
                                        </p:tgtEl>
                                      </p:cBhvr>
                                    </p:animEffect>
                                    <p:anim calcmode="lin" valueType="num">
                                      <p:cBhvr>
                                        <p:cTn id="67" dur="500" fill="hold"/>
                                        <p:tgtEl>
                                          <p:spTgt spid="503"/>
                                        </p:tgtEl>
                                        <p:attrNameLst>
                                          <p:attrName>ppt_x</p:attrName>
                                        </p:attrNameLst>
                                      </p:cBhvr>
                                      <p:tavLst>
                                        <p:tav tm="0">
                                          <p:val>
                                            <p:strVal val="#ppt_x"/>
                                          </p:val>
                                        </p:tav>
                                        <p:tav tm="100000">
                                          <p:val>
                                            <p:strVal val="#ppt_x"/>
                                          </p:val>
                                        </p:tav>
                                      </p:tavLst>
                                    </p:anim>
                                    <p:anim calcmode="lin" valueType="num">
                                      <p:cBhvr>
                                        <p:cTn id="68" dur="500" fill="hold"/>
                                        <p:tgtEl>
                                          <p:spTgt spid="503"/>
                                        </p:tgtEl>
                                        <p:attrNameLst>
                                          <p:attrName>ppt_y</p:attrName>
                                        </p:attrNameLst>
                                      </p:cBhvr>
                                      <p:tavLst>
                                        <p:tav tm="0">
                                          <p:val>
                                            <p:strVal val="#ppt_y+.1"/>
                                          </p:val>
                                        </p:tav>
                                        <p:tav tm="100000">
                                          <p:val>
                                            <p:strVal val="#ppt_y"/>
                                          </p:val>
                                        </p:tav>
                                      </p:tavLst>
                                    </p:anim>
                                  </p:childTnLst>
                                </p:cTn>
                              </p:par>
                            </p:childTnLst>
                          </p:cTn>
                        </p:par>
                        <p:par>
                          <p:cTn id="69" fill="hold">
                            <p:stCondLst>
                              <p:cond delay="7000"/>
                            </p:stCondLst>
                            <p:childTnLst>
                              <p:par>
                                <p:cTn id="70" presetID="22" presetClass="entr" presetSubtype="4" fill="hold" grpId="0" nodeType="afterEffect">
                                  <p:stCondLst>
                                    <p:cond delay="0"/>
                                  </p:stCondLst>
                                  <p:childTnLst>
                                    <p:set>
                                      <p:cBhvr>
                                        <p:cTn id="71" dur="1" fill="hold">
                                          <p:stCondLst>
                                            <p:cond delay="0"/>
                                          </p:stCondLst>
                                        </p:cTn>
                                        <p:tgtEl>
                                          <p:spTgt spid="487"/>
                                        </p:tgtEl>
                                        <p:attrNameLst>
                                          <p:attrName>style.visibility</p:attrName>
                                        </p:attrNameLst>
                                      </p:cBhvr>
                                      <p:to>
                                        <p:strVal val="visible"/>
                                      </p:to>
                                    </p:set>
                                    <p:animEffect transition="in" filter="wipe(down)">
                                      <p:cBhvr>
                                        <p:cTn id="72" dur="500"/>
                                        <p:tgtEl>
                                          <p:spTgt spid="487"/>
                                        </p:tgtEl>
                                      </p:cBhvr>
                                    </p:animEffect>
                                  </p:childTnLst>
                                </p:cTn>
                              </p:par>
                            </p:childTnLst>
                          </p:cTn>
                        </p:par>
                        <p:par>
                          <p:cTn id="73" fill="hold">
                            <p:stCondLst>
                              <p:cond delay="7500"/>
                            </p:stCondLst>
                            <p:childTnLst>
                              <p:par>
                                <p:cTn id="74" presetID="42" presetClass="entr" presetSubtype="0" fill="hold" nodeType="afterEffect">
                                  <p:stCondLst>
                                    <p:cond delay="0"/>
                                  </p:stCondLst>
                                  <p:childTnLst>
                                    <p:set>
                                      <p:cBhvr>
                                        <p:cTn id="75" dur="1" fill="hold">
                                          <p:stCondLst>
                                            <p:cond delay="0"/>
                                          </p:stCondLst>
                                        </p:cTn>
                                        <p:tgtEl>
                                          <p:spTgt spid="506"/>
                                        </p:tgtEl>
                                        <p:attrNameLst>
                                          <p:attrName>style.visibility</p:attrName>
                                        </p:attrNameLst>
                                      </p:cBhvr>
                                      <p:to>
                                        <p:strVal val="visible"/>
                                      </p:to>
                                    </p:set>
                                    <p:animEffect transition="in" filter="fade">
                                      <p:cBhvr>
                                        <p:cTn id="76" dur="500"/>
                                        <p:tgtEl>
                                          <p:spTgt spid="506"/>
                                        </p:tgtEl>
                                      </p:cBhvr>
                                    </p:animEffect>
                                    <p:anim calcmode="lin" valueType="num">
                                      <p:cBhvr>
                                        <p:cTn id="77" dur="500" fill="hold"/>
                                        <p:tgtEl>
                                          <p:spTgt spid="506"/>
                                        </p:tgtEl>
                                        <p:attrNameLst>
                                          <p:attrName>ppt_x</p:attrName>
                                        </p:attrNameLst>
                                      </p:cBhvr>
                                      <p:tavLst>
                                        <p:tav tm="0">
                                          <p:val>
                                            <p:strVal val="#ppt_x"/>
                                          </p:val>
                                        </p:tav>
                                        <p:tav tm="100000">
                                          <p:val>
                                            <p:strVal val="#ppt_x"/>
                                          </p:val>
                                        </p:tav>
                                      </p:tavLst>
                                    </p:anim>
                                    <p:anim calcmode="lin" valueType="num">
                                      <p:cBhvr>
                                        <p:cTn id="78" dur="500" fill="hold"/>
                                        <p:tgtEl>
                                          <p:spTgt spid="506"/>
                                        </p:tgtEl>
                                        <p:attrNameLst>
                                          <p:attrName>ppt_y</p:attrName>
                                        </p:attrNameLst>
                                      </p:cBhvr>
                                      <p:tavLst>
                                        <p:tav tm="0">
                                          <p:val>
                                            <p:strVal val="#ppt_y+.1"/>
                                          </p:val>
                                        </p:tav>
                                        <p:tav tm="100000">
                                          <p:val>
                                            <p:strVal val="#ppt_y"/>
                                          </p:val>
                                        </p:tav>
                                      </p:tavLst>
                                    </p:anim>
                                  </p:childTnLst>
                                </p:cTn>
                              </p:par>
                            </p:childTnLst>
                          </p:cTn>
                        </p:par>
                        <p:par>
                          <p:cTn id="79" fill="hold">
                            <p:stCondLst>
                              <p:cond delay="8000"/>
                            </p:stCondLst>
                            <p:childTnLst>
                              <p:par>
                                <p:cTn id="80" presetID="10" presetClass="entr" presetSubtype="0" fill="hold" nodeType="afterEffect">
                                  <p:stCondLst>
                                    <p:cond delay="0"/>
                                  </p:stCondLst>
                                  <p:childTnLst>
                                    <p:set>
                                      <p:cBhvr>
                                        <p:cTn id="81" dur="1" fill="hold">
                                          <p:stCondLst>
                                            <p:cond delay="0"/>
                                          </p:stCondLst>
                                        </p:cTn>
                                        <p:tgtEl>
                                          <p:spTgt spid="2"/>
                                        </p:tgtEl>
                                        <p:attrNameLst>
                                          <p:attrName>style.visibility</p:attrName>
                                        </p:attrNameLst>
                                      </p:cBhvr>
                                      <p:to>
                                        <p:strVal val="visible"/>
                                      </p:to>
                                    </p:set>
                                    <p:animEffect transition="in" filter="fade">
                                      <p:cBhvr>
                                        <p:cTn id="82" dur="500"/>
                                        <p:tgtEl>
                                          <p:spTgt spid="2"/>
                                        </p:tgtEl>
                                      </p:cBhvr>
                                    </p:animEffect>
                                  </p:childTnLst>
                                </p:cTn>
                              </p:par>
                            </p:childTnLst>
                          </p:cTn>
                        </p:par>
                        <p:par>
                          <p:cTn id="83" fill="hold">
                            <p:stCondLst>
                              <p:cond delay="8500"/>
                            </p:stCondLst>
                            <p:childTnLst>
                              <p:par>
                                <p:cTn id="84" presetID="10" presetClass="entr" presetSubtype="0" fill="hold" nodeType="afterEffect">
                                  <p:stCondLst>
                                    <p:cond delay="0"/>
                                  </p:stCondLst>
                                  <p:childTnLst>
                                    <p:set>
                                      <p:cBhvr>
                                        <p:cTn id="85" dur="1" fill="hold">
                                          <p:stCondLst>
                                            <p:cond delay="0"/>
                                          </p:stCondLst>
                                        </p:cTn>
                                        <p:tgtEl>
                                          <p:spTgt spid="3"/>
                                        </p:tgtEl>
                                        <p:attrNameLst>
                                          <p:attrName>style.visibility</p:attrName>
                                        </p:attrNameLst>
                                      </p:cBhvr>
                                      <p:to>
                                        <p:strVal val="visible"/>
                                      </p:to>
                                    </p:set>
                                    <p:animEffect transition="in" filter="fade">
                                      <p:cBhvr>
                                        <p:cTn id="86" dur="500"/>
                                        <p:tgtEl>
                                          <p:spTgt spid="3"/>
                                        </p:tgtEl>
                                      </p:cBhvr>
                                    </p:animEffect>
                                  </p:childTnLst>
                                </p:cTn>
                              </p:par>
                            </p:childTnLst>
                          </p:cTn>
                        </p:par>
                        <p:par>
                          <p:cTn id="87" fill="hold">
                            <p:stCondLst>
                              <p:cond delay="9000"/>
                            </p:stCondLst>
                            <p:childTnLst>
                              <p:par>
                                <p:cTn id="88" presetID="10" presetClass="entr" presetSubtype="0" fill="hold" nodeType="afterEffect">
                                  <p:stCondLst>
                                    <p:cond delay="0"/>
                                  </p:stCondLst>
                                  <p:childTnLst>
                                    <p:set>
                                      <p:cBhvr>
                                        <p:cTn id="89" dur="1" fill="hold">
                                          <p:stCondLst>
                                            <p:cond delay="0"/>
                                          </p:stCondLst>
                                        </p:cTn>
                                        <p:tgtEl>
                                          <p:spTgt spid="4"/>
                                        </p:tgtEl>
                                        <p:attrNameLst>
                                          <p:attrName>style.visibility</p:attrName>
                                        </p:attrNameLst>
                                      </p:cBhvr>
                                      <p:to>
                                        <p:strVal val="visible"/>
                                      </p:to>
                                    </p:set>
                                    <p:animEffect transition="in" filter="fade">
                                      <p:cBhvr>
                                        <p:cTn id="9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27" grpId="0" animBg="1"/>
      <p:bldP spid="483" grpId="0" animBg="1"/>
      <p:bldP spid="484" grpId="0" animBg="1"/>
      <p:bldP spid="485" grpId="0" animBg="1"/>
      <p:bldP spid="486" grpId="0" animBg="1"/>
      <p:bldP spid="48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 name="Group 111"/>
          <p:cNvGrpSpPr/>
          <p:nvPr/>
        </p:nvGrpSpPr>
        <p:grpSpPr>
          <a:xfrm>
            <a:off x="5341169" y="5266339"/>
            <a:ext cx="3040831" cy="394335"/>
            <a:chOff x="5181600" y="1428750"/>
            <a:chExt cx="3040831" cy="393646"/>
          </a:xfrm>
        </p:grpSpPr>
        <p:sp>
          <p:nvSpPr>
            <p:cNvPr id="113" name="Content Placeholder 2"/>
            <p:cNvSpPr txBox="1">
              <a:spLocks/>
            </p:cNvSpPr>
            <p:nvPr/>
          </p:nvSpPr>
          <p:spPr>
            <a:xfrm>
              <a:off x="5181600" y="1428750"/>
              <a:ext cx="724050" cy="37636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b="1" dirty="0" smtClean="0">
                  <a:solidFill>
                    <a:schemeClr val="accent6"/>
                  </a:solidFill>
                </a:rPr>
                <a:t>32%</a:t>
              </a:r>
            </a:p>
          </p:txBody>
        </p:sp>
        <p:sp>
          <p:nvSpPr>
            <p:cNvPr id="114" name="Content Placeholder 2"/>
            <p:cNvSpPr txBox="1">
              <a:spLocks/>
            </p:cNvSpPr>
            <p:nvPr/>
          </p:nvSpPr>
          <p:spPr>
            <a:xfrm>
              <a:off x="5857944" y="1484691"/>
              <a:ext cx="2364487" cy="3377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t>
              </a:r>
              <a:r>
                <a:rPr lang="en-US" sz="900" dirty="0" smtClean="0"/>
                <a:t>aliquam</a:t>
              </a:r>
              <a:r>
                <a:rPr lang="en-US" sz="900" dirty="0"/>
                <a:t>.</a:t>
              </a:r>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28</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Detailed Infographic</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0" name="Content Placeholder 2"/>
          <p:cNvSpPr txBox="1">
            <a:spLocks/>
          </p:cNvSpPr>
          <p:nvPr/>
        </p:nvSpPr>
        <p:spPr>
          <a:xfrm>
            <a:off x="970057" y="4538455"/>
            <a:ext cx="1448100" cy="3770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dirty="0" smtClean="0">
                <a:solidFill>
                  <a:schemeClr val="tx2"/>
                </a:solidFill>
                <a:latin typeface="+mj-lt"/>
              </a:rPr>
              <a:t>Mobile Access</a:t>
            </a:r>
          </a:p>
        </p:txBody>
      </p:sp>
      <p:sp>
        <p:nvSpPr>
          <p:cNvPr id="461" name="Content Placeholder 2"/>
          <p:cNvSpPr txBox="1">
            <a:spLocks/>
          </p:cNvSpPr>
          <p:nvPr/>
        </p:nvSpPr>
        <p:spPr>
          <a:xfrm>
            <a:off x="661947" y="3964392"/>
            <a:ext cx="1584874" cy="4561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dirty="0" smtClean="0">
                <a:solidFill>
                  <a:schemeClr val="tx1"/>
                </a:solidFill>
              </a:rPr>
              <a:t>Lorem ipsum dolor sit amet, consectetur adipiscing.</a:t>
            </a:r>
            <a:endParaRPr lang="en-US" sz="900" dirty="0">
              <a:solidFill>
                <a:schemeClr val="tx1"/>
              </a:solidFill>
            </a:endParaRPr>
          </a:p>
        </p:txBody>
      </p:sp>
      <p:sp>
        <p:nvSpPr>
          <p:cNvPr id="27" name="Isosceles Triangle 26"/>
          <p:cNvSpPr/>
          <p:nvPr/>
        </p:nvSpPr>
        <p:spPr>
          <a:xfrm>
            <a:off x="762000" y="2102017"/>
            <a:ext cx="858847" cy="1828187"/>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3" name="Isosceles Triangle 26"/>
          <p:cNvSpPr/>
          <p:nvPr/>
        </p:nvSpPr>
        <p:spPr>
          <a:xfrm>
            <a:off x="1060851" y="1701800"/>
            <a:ext cx="858847" cy="2228405"/>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2">
              <a:alpha val="8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84" name="Isosceles Triangle 26"/>
          <p:cNvSpPr/>
          <p:nvPr/>
        </p:nvSpPr>
        <p:spPr>
          <a:xfrm>
            <a:off x="1387974" y="2225928"/>
            <a:ext cx="858847" cy="1704277"/>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3">
              <a:alpha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85" name="Isosceles Triangle 26"/>
          <p:cNvSpPr/>
          <p:nvPr/>
        </p:nvSpPr>
        <p:spPr>
          <a:xfrm>
            <a:off x="2980201" y="2871868"/>
            <a:ext cx="858847" cy="1058337"/>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4">
              <a:alpha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486" name="Isosceles Triangle 26"/>
          <p:cNvSpPr/>
          <p:nvPr/>
        </p:nvSpPr>
        <p:spPr>
          <a:xfrm>
            <a:off x="3300253" y="2572085"/>
            <a:ext cx="858847" cy="1358121"/>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5">
              <a:alpha val="8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487" name="Isosceles Triangle 26"/>
          <p:cNvSpPr/>
          <p:nvPr/>
        </p:nvSpPr>
        <p:spPr>
          <a:xfrm>
            <a:off x="3636954" y="2362354"/>
            <a:ext cx="858847" cy="1567852"/>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6">
              <a:alpha val="80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62" name="Content Placeholder 2"/>
          <p:cNvSpPr txBox="1">
            <a:spLocks/>
          </p:cNvSpPr>
          <p:nvPr/>
        </p:nvSpPr>
        <p:spPr>
          <a:xfrm>
            <a:off x="2893969" y="3964392"/>
            <a:ext cx="1601832" cy="4561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900" dirty="0" smtClean="0">
                <a:solidFill>
                  <a:schemeClr val="tx1"/>
                </a:solidFill>
              </a:rPr>
              <a:t>Lorem ipsum dolor sit amet, consectetur adipiscing.</a:t>
            </a:r>
            <a:endParaRPr lang="en-US" sz="900" dirty="0">
              <a:solidFill>
                <a:schemeClr val="tx1"/>
              </a:solidFill>
            </a:endParaRPr>
          </a:p>
        </p:txBody>
      </p:sp>
      <p:grpSp>
        <p:nvGrpSpPr>
          <p:cNvPr id="63" name="Group 62"/>
          <p:cNvGrpSpPr/>
          <p:nvPr/>
        </p:nvGrpSpPr>
        <p:grpSpPr>
          <a:xfrm>
            <a:off x="730784" y="4574774"/>
            <a:ext cx="275719" cy="367625"/>
            <a:chOff x="5796136" y="4227934"/>
            <a:chExt cx="360040" cy="360040"/>
          </a:xfrm>
        </p:grpSpPr>
        <p:sp>
          <p:nvSpPr>
            <p:cNvPr id="64" name="Oval 63"/>
            <p:cNvSpPr/>
            <p:nvPr/>
          </p:nvSpPr>
          <p:spPr>
            <a:xfrm>
              <a:off x="5796136" y="4227934"/>
              <a:ext cx="360040" cy="36004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Freeform 12"/>
            <p:cNvSpPr>
              <a:spLocks noEditPoints="1"/>
            </p:cNvSpPr>
            <p:nvPr/>
          </p:nvSpPr>
          <p:spPr bwMode="auto">
            <a:xfrm>
              <a:off x="5919699" y="4322318"/>
              <a:ext cx="112914" cy="181335"/>
            </a:xfrm>
            <a:custGeom>
              <a:avLst/>
              <a:gdLst>
                <a:gd name="T0" fmla="*/ 5 w 35"/>
                <a:gd name="T1" fmla="*/ 46 h 56"/>
                <a:gd name="T2" fmla="*/ 7 w 35"/>
                <a:gd name="T3" fmla="*/ 48 h 56"/>
                <a:gd name="T4" fmla="*/ 28 w 35"/>
                <a:gd name="T5" fmla="*/ 48 h 56"/>
                <a:gd name="T6" fmla="*/ 31 w 35"/>
                <a:gd name="T7" fmla="*/ 46 h 56"/>
                <a:gd name="T8" fmla="*/ 31 w 35"/>
                <a:gd name="T9" fmla="*/ 7 h 56"/>
                <a:gd name="T10" fmla="*/ 28 w 35"/>
                <a:gd name="T11" fmla="*/ 4 h 56"/>
                <a:gd name="T12" fmla="*/ 7 w 35"/>
                <a:gd name="T13" fmla="*/ 4 h 56"/>
                <a:gd name="T14" fmla="*/ 5 w 35"/>
                <a:gd name="T15" fmla="*/ 7 h 56"/>
                <a:gd name="T16" fmla="*/ 5 w 35"/>
                <a:gd name="T17" fmla="*/ 46 h 56"/>
                <a:gd name="T18" fmla="*/ 17 w 35"/>
                <a:gd name="T19" fmla="*/ 55 h 56"/>
                <a:gd name="T20" fmla="*/ 20 w 35"/>
                <a:gd name="T21" fmla="*/ 52 h 56"/>
                <a:gd name="T22" fmla="*/ 17 w 35"/>
                <a:gd name="T23" fmla="*/ 50 h 56"/>
                <a:gd name="T24" fmla="*/ 15 w 35"/>
                <a:gd name="T25" fmla="*/ 52 h 56"/>
                <a:gd name="T26" fmla="*/ 17 w 35"/>
                <a:gd name="T27" fmla="*/ 55 h 56"/>
                <a:gd name="T28" fmla="*/ 5 w 35"/>
                <a:gd name="T29" fmla="*/ 0 h 56"/>
                <a:gd name="T30" fmla="*/ 30 w 35"/>
                <a:gd name="T31" fmla="*/ 0 h 56"/>
                <a:gd name="T32" fmla="*/ 35 w 35"/>
                <a:gd name="T33" fmla="*/ 5 h 56"/>
                <a:gd name="T34" fmla="*/ 35 w 35"/>
                <a:gd name="T35" fmla="*/ 51 h 56"/>
                <a:gd name="T36" fmla="*/ 30 w 35"/>
                <a:gd name="T37" fmla="*/ 56 h 56"/>
                <a:gd name="T38" fmla="*/ 5 w 35"/>
                <a:gd name="T39" fmla="*/ 56 h 56"/>
                <a:gd name="T40" fmla="*/ 0 w 35"/>
                <a:gd name="T41" fmla="*/ 51 h 56"/>
                <a:gd name="T42" fmla="*/ 0 w 35"/>
                <a:gd name="T43" fmla="*/ 5 h 56"/>
                <a:gd name="T44" fmla="*/ 5 w 35"/>
                <a:gd name="T4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 h="56">
                  <a:moveTo>
                    <a:pt x="5" y="46"/>
                  </a:moveTo>
                  <a:cubicBezTo>
                    <a:pt x="5" y="47"/>
                    <a:pt x="6" y="48"/>
                    <a:pt x="7" y="48"/>
                  </a:cubicBezTo>
                  <a:cubicBezTo>
                    <a:pt x="28" y="48"/>
                    <a:pt x="28" y="48"/>
                    <a:pt x="28" y="48"/>
                  </a:cubicBezTo>
                  <a:cubicBezTo>
                    <a:pt x="30" y="48"/>
                    <a:pt x="31" y="47"/>
                    <a:pt x="31" y="46"/>
                  </a:cubicBezTo>
                  <a:cubicBezTo>
                    <a:pt x="31" y="7"/>
                    <a:pt x="31" y="7"/>
                    <a:pt x="31" y="7"/>
                  </a:cubicBezTo>
                  <a:cubicBezTo>
                    <a:pt x="31" y="5"/>
                    <a:pt x="30" y="4"/>
                    <a:pt x="28" y="4"/>
                  </a:cubicBezTo>
                  <a:cubicBezTo>
                    <a:pt x="7" y="4"/>
                    <a:pt x="7" y="4"/>
                    <a:pt x="7" y="4"/>
                  </a:cubicBezTo>
                  <a:cubicBezTo>
                    <a:pt x="6" y="4"/>
                    <a:pt x="5" y="5"/>
                    <a:pt x="5" y="7"/>
                  </a:cubicBezTo>
                  <a:lnTo>
                    <a:pt x="5" y="46"/>
                  </a:lnTo>
                  <a:close/>
                  <a:moveTo>
                    <a:pt x="17" y="55"/>
                  </a:moveTo>
                  <a:cubicBezTo>
                    <a:pt x="19" y="55"/>
                    <a:pt x="20" y="54"/>
                    <a:pt x="20" y="52"/>
                  </a:cubicBezTo>
                  <a:cubicBezTo>
                    <a:pt x="20" y="51"/>
                    <a:pt x="19" y="50"/>
                    <a:pt x="17" y="50"/>
                  </a:cubicBezTo>
                  <a:cubicBezTo>
                    <a:pt x="16" y="50"/>
                    <a:pt x="15" y="51"/>
                    <a:pt x="15" y="52"/>
                  </a:cubicBezTo>
                  <a:cubicBezTo>
                    <a:pt x="15" y="54"/>
                    <a:pt x="16" y="55"/>
                    <a:pt x="17" y="55"/>
                  </a:cubicBezTo>
                  <a:close/>
                  <a:moveTo>
                    <a:pt x="5" y="0"/>
                  </a:moveTo>
                  <a:cubicBezTo>
                    <a:pt x="30" y="0"/>
                    <a:pt x="30" y="0"/>
                    <a:pt x="30" y="0"/>
                  </a:cubicBezTo>
                  <a:cubicBezTo>
                    <a:pt x="32" y="0"/>
                    <a:pt x="35" y="2"/>
                    <a:pt x="35" y="5"/>
                  </a:cubicBezTo>
                  <a:cubicBezTo>
                    <a:pt x="35" y="51"/>
                    <a:pt x="35" y="51"/>
                    <a:pt x="35" y="51"/>
                  </a:cubicBezTo>
                  <a:cubicBezTo>
                    <a:pt x="35" y="54"/>
                    <a:pt x="32" y="56"/>
                    <a:pt x="30" y="56"/>
                  </a:cubicBezTo>
                  <a:cubicBezTo>
                    <a:pt x="5" y="56"/>
                    <a:pt x="5" y="56"/>
                    <a:pt x="5" y="56"/>
                  </a:cubicBezTo>
                  <a:cubicBezTo>
                    <a:pt x="3" y="56"/>
                    <a:pt x="0" y="54"/>
                    <a:pt x="0" y="51"/>
                  </a:cubicBezTo>
                  <a:cubicBezTo>
                    <a:pt x="0" y="5"/>
                    <a:pt x="0" y="5"/>
                    <a:pt x="0" y="5"/>
                  </a:cubicBezTo>
                  <a:cubicBezTo>
                    <a:pt x="0" y="2"/>
                    <a:pt x="3" y="0"/>
                    <a:pt x="5" y="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76" name="Content Placeholder 2"/>
          <p:cNvSpPr txBox="1">
            <a:spLocks/>
          </p:cNvSpPr>
          <p:nvPr/>
        </p:nvSpPr>
        <p:spPr>
          <a:xfrm>
            <a:off x="662406" y="5048412"/>
            <a:ext cx="1755752" cy="9906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a:t>
            </a:r>
            <a:r>
              <a:rPr lang="en-US" sz="900" dirty="0" smtClean="0"/>
              <a:t>libero iquam</a:t>
            </a:r>
            <a:r>
              <a:rPr lang="en-US" sz="900" dirty="0"/>
              <a:t>, ut facilisis lacus pretium</a:t>
            </a:r>
            <a:r>
              <a:rPr lang="en-US" sz="900" dirty="0" smtClean="0"/>
              <a:t>.</a:t>
            </a:r>
            <a:endParaRPr lang="en-US" sz="900" dirty="0"/>
          </a:p>
        </p:txBody>
      </p:sp>
      <p:sp>
        <p:nvSpPr>
          <p:cNvPr id="77" name="Content Placeholder 2"/>
          <p:cNvSpPr txBox="1">
            <a:spLocks/>
          </p:cNvSpPr>
          <p:nvPr/>
        </p:nvSpPr>
        <p:spPr>
          <a:xfrm>
            <a:off x="3214123" y="4538455"/>
            <a:ext cx="1448100" cy="3770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dirty="0" smtClean="0">
                <a:solidFill>
                  <a:schemeClr val="tx2"/>
                </a:solidFill>
                <a:latin typeface="+mj-lt"/>
              </a:rPr>
              <a:t>Tablet Access</a:t>
            </a:r>
          </a:p>
        </p:txBody>
      </p:sp>
      <p:sp>
        <p:nvSpPr>
          <p:cNvPr id="81" name="Content Placeholder 2"/>
          <p:cNvSpPr txBox="1">
            <a:spLocks/>
          </p:cNvSpPr>
          <p:nvPr/>
        </p:nvSpPr>
        <p:spPr>
          <a:xfrm>
            <a:off x="2906472" y="5048412"/>
            <a:ext cx="1755752" cy="9906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a:t>
            </a:r>
            <a:r>
              <a:rPr lang="en-US" sz="900" dirty="0" smtClean="0"/>
              <a:t>libero iquam</a:t>
            </a:r>
            <a:r>
              <a:rPr lang="en-US" sz="900" dirty="0"/>
              <a:t>, ut facilisis lacus pretium</a:t>
            </a:r>
            <a:r>
              <a:rPr lang="en-US" sz="900" dirty="0" smtClean="0"/>
              <a:t>.</a:t>
            </a:r>
            <a:endParaRPr lang="en-US" sz="900" dirty="0"/>
          </a:p>
        </p:txBody>
      </p:sp>
      <p:grpSp>
        <p:nvGrpSpPr>
          <p:cNvPr id="2" name="Group 1"/>
          <p:cNvGrpSpPr/>
          <p:nvPr/>
        </p:nvGrpSpPr>
        <p:grpSpPr>
          <a:xfrm>
            <a:off x="2974850" y="4574774"/>
            <a:ext cx="275719" cy="367625"/>
            <a:chOff x="2974849" y="3431080"/>
            <a:chExt cx="275719" cy="275719"/>
          </a:xfrm>
        </p:grpSpPr>
        <p:sp>
          <p:nvSpPr>
            <p:cNvPr id="79" name="Oval 78"/>
            <p:cNvSpPr/>
            <p:nvPr/>
          </p:nvSpPr>
          <p:spPr>
            <a:xfrm>
              <a:off x="2974849" y="3431080"/>
              <a:ext cx="275719" cy="27571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17"/>
            <p:cNvSpPr>
              <a:spLocks noEditPoints="1"/>
            </p:cNvSpPr>
            <p:nvPr/>
          </p:nvSpPr>
          <p:spPr bwMode="auto">
            <a:xfrm>
              <a:off x="3059965" y="3502052"/>
              <a:ext cx="108631" cy="140927"/>
            </a:xfrm>
            <a:custGeom>
              <a:avLst/>
              <a:gdLst>
                <a:gd name="T0" fmla="*/ 7 w 81"/>
                <a:gd name="T1" fmla="*/ 95 h 105"/>
                <a:gd name="T2" fmla="*/ 11 w 81"/>
                <a:gd name="T3" fmla="*/ 98 h 105"/>
                <a:gd name="T4" fmla="*/ 71 w 81"/>
                <a:gd name="T5" fmla="*/ 98 h 105"/>
                <a:gd name="T6" fmla="*/ 75 w 81"/>
                <a:gd name="T7" fmla="*/ 95 h 105"/>
                <a:gd name="T8" fmla="*/ 75 w 81"/>
                <a:gd name="T9" fmla="*/ 11 h 105"/>
                <a:gd name="T10" fmla="*/ 71 w 81"/>
                <a:gd name="T11" fmla="*/ 7 h 105"/>
                <a:gd name="T12" fmla="*/ 11 w 81"/>
                <a:gd name="T13" fmla="*/ 7 h 105"/>
                <a:gd name="T14" fmla="*/ 7 w 81"/>
                <a:gd name="T15" fmla="*/ 11 h 105"/>
                <a:gd name="T16" fmla="*/ 7 w 81"/>
                <a:gd name="T17" fmla="*/ 95 h 105"/>
                <a:gd name="T18" fmla="*/ 41 w 81"/>
                <a:gd name="T19" fmla="*/ 104 h 105"/>
                <a:gd name="T20" fmla="*/ 43 w 81"/>
                <a:gd name="T21" fmla="*/ 102 h 105"/>
                <a:gd name="T22" fmla="*/ 41 w 81"/>
                <a:gd name="T23" fmla="*/ 100 h 105"/>
                <a:gd name="T24" fmla="*/ 39 w 81"/>
                <a:gd name="T25" fmla="*/ 102 h 105"/>
                <a:gd name="T26" fmla="*/ 41 w 81"/>
                <a:gd name="T27" fmla="*/ 104 h 105"/>
                <a:gd name="T28" fmla="*/ 9 w 81"/>
                <a:gd name="T29" fmla="*/ 0 h 105"/>
                <a:gd name="T30" fmla="*/ 73 w 81"/>
                <a:gd name="T31" fmla="*/ 0 h 105"/>
                <a:gd name="T32" fmla="*/ 81 w 81"/>
                <a:gd name="T33" fmla="*/ 9 h 105"/>
                <a:gd name="T34" fmla="*/ 81 w 81"/>
                <a:gd name="T35" fmla="*/ 97 h 105"/>
                <a:gd name="T36" fmla="*/ 73 w 81"/>
                <a:gd name="T37" fmla="*/ 105 h 105"/>
                <a:gd name="T38" fmla="*/ 9 w 81"/>
                <a:gd name="T39" fmla="*/ 105 h 105"/>
                <a:gd name="T40" fmla="*/ 0 w 81"/>
                <a:gd name="T41" fmla="*/ 97 h 105"/>
                <a:gd name="T42" fmla="*/ 0 w 81"/>
                <a:gd name="T43" fmla="*/ 9 h 105"/>
                <a:gd name="T44" fmla="*/ 9 w 81"/>
                <a:gd name="T45"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1" h="105">
                  <a:moveTo>
                    <a:pt x="7" y="95"/>
                  </a:moveTo>
                  <a:cubicBezTo>
                    <a:pt x="7" y="97"/>
                    <a:pt x="9" y="98"/>
                    <a:pt x="11" y="98"/>
                  </a:cubicBezTo>
                  <a:cubicBezTo>
                    <a:pt x="71" y="98"/>
                    <a:pt x="71" y="98"/>
                    <a:pt x="71" y="98"/>
                  </a:cubicBezTo>
                  <a:cubicBezTo>
                    <a:pt x="73" y="98"/>
                    <a:pt x="75" y="97"/>
                    <a:pt x="75" y="95"/>
                  </a:cubicBezTo>
                  <a:cubicBezTo>
                    <a:pt x="75" y="11"/>
                    <a:pt x="75" y="11"/>
                    <a:pt x="75" y="11"/>
                  </a:cubicBezTo>
                  <a:cubicBezTo>
                    <a:pt x="75" y="9"/>
                    <a:pt x="73" y="7"/>
                    <a:pt x="71" y="7"/>
                  </a:cubicBezTo>
                  <a:cubicBezTo>
                    <a:pt x="11" y="7"/>
                    <a:pt x="11" y="7"/>
                    <a:pt x="11" y="7"/>
                  </a:cubicBezTo>
                  <a:cubicBezTo>
                    <a:pt x="9" y="7"/>
                    <a:pt x="7" y="9"/>
                    <a:pt x="7" y="11"/>
                  </a:cubicBezTo>
                  <a:lnTo>
                    <a:pt x="7" y="95"/>
                  </a:lnTo>
                  <a:close/>
                  <a:moveTo>
                    <a:pt x="41" y="104"/>
                  </a:moveTo>
                  <a:cubicBezTo>
                    <a:pt x="42" y="104"/>
                    <a:pt x="43" y="103"/>
                    <a:pt x="43" y="102"/>
                  </a:cubicBezTo>
                  <a:cubicBezTo>
                    <a:pt x="43" y="101"/>
                    <a:pt x="42" y="100"/>
                    <a:pt x="41" y="100"/>
                  </a:cubicBezTo>
                  <a:cubicBezTo>
                    <a:pt x="40" y="100"/>
                    <a:pt x="39" y="101"/>
                    <a:pt x="39" y="102"/>
                  </a:cubicBezTo>
                  <a:cubicBezTo>
                    <a:pt x="39" y="103"/>
                    <a:pt x="40" y="104"/>
                    <a:pt x="41" y="104"/>
                  </a:cubicBezTo>
                  <a:close/>
                  <a:moveTo>
                    <a:pt x="9" y="0"/>
                  </a:moveTo>
                  <a:cubicBezTo>
                    <a:pt x="73" y="0"/>
                    <a:pt x="73" y="0"/>
                    <a:pt x="73" y="0"/>
                  </a:cubicBezTo>
                  <a:cubicBezTo>
                    <a:pt x="78" y="0"/>
                    <a:pt x="81" y="4"/>
                    <a:pt x="81" y="9"/>
                  </a:cubicBezTo>
                  <a:cubicBezTo>
                    <a:pt x="81" y="97"/>
                    <a:pt x="81" y="97"/>
                    <a:pt x="81" y="97"/>
                  </a:cubicBezTo>
                  <a:cubicBezTo>
                    <a:pt x="81" y="102"/>
                    <a:pt x="78" y="105"/>
                    <a:pt x="73" y="105"/>
                  </a:cubicBezTo>
                  <a:cubicBezTo>
                    <a:pt x="9" y="105"/>
                    <a:pt x="9" y="105"/>
                    <a:pt x="9" y="105"/>
                  </a:cubicBezTo>
                  <a:cubicBezTo>
                    <a:pt x="4" y="105"/>
                    <a:pt x="0" y="102"/>
                    <a:pt x="0" y="97"/>
                  </a:cubicBezTo>
                  <a:cubicBezTo>
                    <a:pt x="0" y="9"/>
                    <a:pt x="0" y="9"/>
                    <a:pt x="0" y="9"/>
                  </a:cubicBezTo>
                  <a:cubicBezTo>
                    <a:pt x="0" y="4"/>
                    <a:pt x="4" y="0"/>
                    <a:pt x="9" y="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83" name="TextBox 82"/>
          <p:cNvSpPr txBox="1"/>
          <p:nvPr/>
        </p:nvSpPr>
        <p:spPr>
          <a:xfrm>
            <a:off x="1052688" y="1814001"/>
            <a:ext cx="287258" cy="215444"/>
          </a:xfrm>
          <a:prstGeom prst="rect">
            <a:avLst/>
          </a:prstGeom>
          <a:noFill/>
        </p:spPr>
        <p:txBody>
          <a:bodyPr wrap="none" rtlCol="0">
            <a:spAutoFit/>
          </a:bodyPr>
          <a:lstStyle/>
          <a:p>
            <a:pPr algn="ctr"/>
            <a:r>
              <a:rPr lang="en-US" sz="800" b="1" dirty="0" smtClean="0">
                <a:solidFill>
                  <a:schemeClr val="accent1"/>
                </a:solidFill>
              </a:rPr>
              <a:t>45</a:t>
            </a:r>
            <a:endParaRPr lang="en-US" sz="800" b="1" dirty="0">
              <a:solidFill>
                <a:schemeClr val="accent1"/>
              </a:solidFill>
            </a:endParaRPr>
          </a:p>
        </p:txBody>
      </p:sp>
      <p:sp>
        <p:nvSpPr>
          <p:cNvPr id="84" name="TextBox 83"/>
          <p:cNvSpPr txBox="1"/>
          <p:nvPr/>
        </p:nvSpPr>
        <p:spPr>
          <a:xfrm>
            <a:off x="1335155" y="1466796"/>
            <a:ext cx="287258" cy="215444"/>
          </a:xfrm>
          <a:prstGeom prst="rect">
            <a:avLst/>
          </a:prstGeom>
          <a:noFill/>
        </p:spPr>
        <p:txBody>
          <a:bodyPr wrap="none" rtlCol="0">
            <a:spAutoFit/>
          </a:bodyPr>
          <a:lstStyle/>
          <a:p>
            <a:pPr algn="ctr"/>
            <a:r>
              <a:rPr lang="en-US" sz="800" b="1" dirty="0" smtClean="0">
                <a:solidFill>
                  <a:schemeClr val="accent2"/>
                </a:solidFill>
              </a:rPr>
              <a:t>59</a:t>
            </a:r>
            <a:endParaRPr lang="en-US" sz="800" b="1" dirty="0">
              <a:solidFill>
                <a:schemeClr val="accent2"/>
              </a:solidFill>
            </a:endParaRPr>
          </a:p>
        </p:txBody>
      </p:sp>
      <p:sp>
        <p:nvSpPr>
          <p:cNvPr id="85" name="TextBox 84"/>
          <p:cNvSpPr txBox="1"/>
          <p:nvPr/>
        </p:nvSpPr>
        <p:spPr>
          <a:xfrm>
            <a:off x="1676401" y="1926203"/>
            <a:ext cx="287258" cy="215444"/>
          </a:xfrm>
          <a:prstGeom prst="rect">
            <a:avLst/>
          </a:prstGeom>
          <a:noFill/>
        </p:spPr>
        <p:txBody>
          <a:bodyPr wrap="none" rtlCol="0">
            <a:spAutoFit/>
          </a:bodyPr>
          <a:lstStyle/>
          <a:p>
            <a:pPr algn="ctr"/>
            <a:r>
              <a:rPr lang="en-US" sz="800" b="1" dirty="0" smtClean="0">
                <a:solidFill>
                  <a:schemeClr val="accent3"/>
                </a:solidFill>
              </a:rPr>
              <a:t>36</a:t>
            </a:r>
            <a:endParaRPr lang="en-US" sz="800" b="1" dirty="0">
              <a:solidFill>
                <a:schemeClr val="accent3"/>
              </a:solidFill>
            </a:endParaRPr>
          </a:p>
        </p:txBody>
      </p:sp>
      <p:cxnSp>
        <p:nvCxnSpPr>
          <p:cNvPr id="86" name="Straight Connector 85"/>
          <p:cNvCxnSpPr/>
          <p:nvPr/>
        </p:nvCxnSpPr>
        <p:spPr>
          <a:xfrm>
            <a:off x="2590800" y="1714545"/>
            <a:ext cx="5944" cy="4148625"/>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4876800" y="1714545"/>
            <a:ext cx="5944" cy="4148625"/>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5341169" y="1828800"/>
            <a:ext cx="3040831" cy="394335"/>
            <a:chOff x="5181600" y="1428750"/>
            <a:chExt cx="3040831" cy="393646"/>
          </a:xfrm>
        </p:grpSpPr>
        <p:sp>
          <p:nvSpPr>
            <p:cNvPr id="88" name="Content Placeholder 2"/>
            <p:cNvSpPr txBox="1">
              <a:spLocks/>
            </p:cNvSpPr>
            <p:nvPr/>
          </p:nvSpPr>
          <p:spPr>
            <a:xfrm>
              <a:off x="5181600" y="1428750"/>
              <a:ext cx="724050" cy="37636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b="1" dirty="0" smtClean="0">
                  <a:solidFill>
                    <a:schemeClr val="accent1"/>
                  </a:solidFill>
                </a:rPr>
                <a:t>45%</a:t>
              </a:r>
            </a:p>
          </p:txBody>
        </p:sp>
        <p:sp>
          <p:nvSpPr>
            <p:cNvPr id="89" name="Content Placeholder 2"/>
            <p:cNvSpPr txBox="1">
              <a:spLocks/>
            </p:cNvSpPr>
            <p:nvPr/>
          </p:nvSpPr>
          <p:spPr>
            <a:xfrm>
              <a:off x="5857944" y="1484691"/>
              <a:ext cx="2364487" cy="3377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t>
              </a:r>
              <a:r>
                <a:rPr lang="en-US" sz="900" dirty="0" smtClean="0"/>
                <a:t>aliquam</a:t>
              </a:r>
              <a:r>
                <a:rPr lang="en-US" sz="900" dirty="0"/>
                <a:t>.</a:t>
              </a:r>
            </a:p>
          </p:txBody>
        </p:sp>
      </p:grpSp>
      <p:grpSp>
        <p:nvGrpSpPr>
          <p:cNvPr id="94" name="Group 93"/>
          <p:cNvGrpSpPr/>
          <p:nvPr/>
        </p:nvGrpSpPr>
        <p:grpSpPr>
          <a:xfrm>
            <a:off x="5341169" y="2516308"/>
            <a:ext cx="3040831" cy="394335"/>
            <a:chOff x="5181600" y="1428750"/>
            <a:chExt cx="3040831" cy="393646"/>
          </a:xfrm>
        </p:grpSpPr>
        <p:sp>
          <p:nvSpPr>
            <p:cNvPr id="95" name="Content Placeholder 2"/>
            <p:cNvSpPr txBox="1">
              <a:spLocks/>
            </p:cNvSpPr>
            <p:nvPr/>
          </p:nvSpPr>
          <p:spPr>
            <a:xfrm>
              <a:off x="5181600" y="1428750"/>
              <a:ext cx="724050" cy="37636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b="1" dirty="0" smtClean="0">
                  <a:solidFill>
                    <a:schemeClr val="accent2"/>
                  </a:solidFill>
                </a:rPr>
                <a:t>59%</a:t>
              </a:r>
            </a:p>
          </p:txBody>
        </p:sp>
        <p:sp>
          <p:nvSpPr>
            <p:cNvPr id="96" name="Content Placeholder 2"/>
            <p:cNvSpPr txBox="1">
              <a:spLocks/>
            </p:cNvSpPr>
            <p:nvPr/>
          </p:nvSpPr>
          <p:spPr>
            <a:xfrm>
              <a:off x="5857944" y="1484691"/>
              <a:ext cx="2364487" cy="3377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t>
              </a:r>
              <a:r>
                <a:rPr lang="en-US" sz="900" dirty="0" smtClean="0"/>
                <a:t>aliquam</a:t>
              </a:r>
              <a:r>
                <a:rPr lang="en-US" sz="900" dirty="0"/>
                <a:t>.</a:t>
              </a:r>
            </a:p>
          </p:txBody>
        </p:sp>
      </p:grpSp>
      <p:grpSp>
        <p:nvGrpSpPr>
          <p:cNvPr id="103" name="Group 102"/>
          <p:cNvGrpSpPr/>
          <p:nvPr/>
        </p:nvGrpSpPr>
        <p:grpSpPr>
          <a:xfrm>
            <a:off x="5341169" y="3203816"/>
            <a:ext cx="3040831" cy="394335"/>
            <a:chOff x="5181600" y="1428750"/>
            <a:chExt cx="3040831" cy="393646"/>
          </a:xfrm>
        </p:grpSpPr>
        <p:sp>
          <p:nvSpPr>
            <p:cNvPr id="104" name="Content Placeholder 2"/>
            <p:cNvSpPr txBox="1">
              <a:spLocks/>
            </p:cNvSpPr>
            <p:nvPr/>
          </p:nvSpPr>
          <p:spPr>
            <a:xfrm>
              <a:off x="5181600" y="1428750"/>
              <a:ext cx="724050" cy="37636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b="1" dirty="0" smtClean="0">
                  <a:solidFill>
                    <a:schemeClr val="accent3"/>
                  </a:solidFill>
                </a:rPr>
                <a:t>36%</a:t>
              </a:r>
            </a:p>
          </p:txBody>
        </p:sp>
        <p:sp>
          <p:nvSpPr>
            <p:cNvPr id="105" name="Content Placeholder 2"/>
            <p:cNvSpPr txBox="1">
              <a:spLocks/>
            </p:cNvSpPr>
            <p:nvPr/>
          </p:nvSpPr>
          <p:spPr>
            <a:xfrm>
              <a:off x="5857944" y="1484691"/>
              <a:ext cx="2364487" cy="3377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t>
              </a:r>
              <a:r>
                <a:rPr lang="en-US" sz="900" dirty="0" smtClean="0"/>
                <a:t>aliquam</a:t>
              </a:r>
              <a:r>
                <a:rPr lang="en-US" sz="900" dirty="0"/>
                <a:t>.</a:t>
              </a:r>
            </a:p>
          </p:txBody>
        </p:sp>
      </p:grpSp>
      <p:grpSp>
        <p:nvGrpSpPr>
          <p:cNvPr id="106" name="Group 105"/>
          <p:cNvGrpSpPr/>
          <p:nvPr/>
        </p:nvGrpSpPr>
        <p:grpSpPr>
          <a:xfrm>
            <a:off x="5341169" y="3891324"/>
            <a:ext cx="3040831" cy="394335"/>
            <a:chOff x="5181600" y="1428750"/>
            <a:chExt cx="3040831" cy="393646"/>
          </a:xfrm>
        </p:grpSpPr>
        <p:sp>
          <p:nvSpPr>
            <p:cNvPr id="107" name="Content Placeholder 2"/>
            <p:cNvSpPr txBox="1">
              <a:spLocks/>
            </p:cNvSpPr>
            <p:nvPr/>
          </p:nvSpPr>
          <p:spPr>
            <a:xfrm>
              <a:off x="5181600" y="1428750"/>
              <a:ext cx="724050" cy="37636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b="1" dirty="0" smtClean="0">
                  <a:solidFill>
                    <a:schemeClr val="accent4"/>
                  </a:solidFill>
                </a:rPr>
                <a:t>19%</a:t>
              </a:r>
            </a:p>
          </p:txBody>
        </p:sp>
        <p:sp>
          <p:nvSpPr>
            <p:cNvPr id="108" name="Content Placeholder 2"/>
            <p:cNvSpPr txBox="1">
              <a:spLocks/>
            </p:cNvSpPr>
            <p:nvPr/>
          </p:nvSpPr>
          <p:spPr>
            <a:xfrm>
              <a:off x="5857944" y="1484691"/>
              <a:ext cx="2364487" cy="3377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t>
              </a:r>
              <a:r>
                <a:rPr lang="en-US" sz="900" dirty="0" smtClean="0"/>
                <a:t>aliquam</a:t>
              </a:r>
              <a:r>
                <a:rPr lang="en-US" sz="900" dirty="0"/>
                <a:t>.</a:t>
              </a:r>
            </a:p>
          </p:txBody>
        </p:sp>
      </p:grpSp>
      <p:grpSp>
        <p:nvGrpSpPr>
          <p:cNvPr id="109" name="Group 108"/>
          <p:cNvGrpSpPr/>
          <p:nvPr/>
        </p:nvGrpSpPr>
        <p:grpSpPr>
          <a:xfrm>
            <a:off x="5341169" y="4578832"/>
            <a:ext cx="3040831" cy="394335"/>
            <a:chOff x="5181600" y="1428750"/>
            <a:chExt cx="3040831" cy="393646"/>
          </a:xfrm>
        </p:grpSpPr>
        <p:sp>
          <p:nvSpPr>
            <p:cNvPr id="110" name="Content Placeholder 2"/>
            <p:cNvSpPr txBox="1">
              <a:spLocks/>
            </p:cNvSpPr>
            <p:nvPr/>
          </p:nvSpPr>
          <p:spPr>
            <a:xfrm>
              <a:off x="5181600" y="1428750"/>
              <a:ext cx="724050" cy="37636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b="1" dirty="0" smtClean="0">
                  <a:solidFill>
                    <a:schemeClr val="accent5"/>
                  </a:solidFill>
                </a:rPr>
                <a:t>25%</a:t>
              </a:r>
            </a:p>
          </p:txBody>
        </p:sp>
        <p:sp>
          <p:nvSpPr>
            <p:cNvPr id="111" name="Content Placeholder 2"/>
            <p:cNvSpPr txBox="1">
              <a:spLocks/>
            </p:cNvSpPr>
            <p:nvPr/>
          </p:nvSpPr>
          <p:spPr>
            <a:xfrm>
              <a:off x="5857944" y="1484691"/>
              <a:ext cx="2364487" cy="3377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t>
              </a:r>
              <a:r>
                <a:rPr lang="en-US" sz="900" dirty="0" smtClean="0"/>
                <a:t>aliquam</a:t>
              </a:r>
              <a:r>
                <a:rPr lang="en-US" sz="900" dirty="0"/>
                <a:t>.</a:t>
              </a:r>
            </a:p>
          </p:txBody>
        </p:sp>
      </p:grpSp>
      <p:sp>
        <p:nvSpPr>
          <p:cNvPr id="115" name="TextBox 114"/>
          <p:cNvSpPr txBox="1"/>
          <p:nvPr/>
        </p:nvSpPr>
        <p:spPr>
          <a:xfrm>
            <a:off x="3265994" y="2584396"/>
            <a:ext cx="287258" cy="215444"/>
          </a:xfrm>
          <a:prstGeom prst="rect">
            <a:avLst/>
          </a:prstGeom>
          <a:noFill/>
        </p:spPr>
        <p:txBody>
          <a:bodyPr wrap="none" rtlCol="0">
            <a:spAutoFit/>
          </a:bodyPr>
          <a:lstStyle/>
          <a:p>
            <a:pPr algn="ctr"/>
            <a:r>
              <a:rPr lang="en-US" sz="800" b="1" dirty="0" smtClean="0">
                <a:solidFill>
                  <a:schemeClr val="accent4"/>
                </a:solidFill>
              </a:rPr>
              <a:t>19</a:t>
            </a:r>
            <a:endParaRPr lang="en-US" sz="800" b="1" dirty="0">
              <a:solidFill>
                <a:schemeClr val="accent4"/>
              </a:solidFill>
            </a:endParaRPr>
          </a:p>
        </p:txBody>
      </p:sp>
      <p:sp>
        <p:nvSpPr>
          <p:cNvPr id="116" name="TextBox 115"/>
          <p:cNvSpPr txBox="1"/>
          <p:nvPr/>
        </p:nvSpPr>
        <p:spPr>
          <a:xfrm>
            <a:off x="3586046" y="2240161"/>
            <a:ext cx="287258" cy="215444"/>
          </a:xfrm>
          <a:prstGeom prst="rect">
            <a:avLst/>
          </a:prstGeom>
          <a:noFill/>
        </p:spPr>
        <p:txBody>
          <a:bodyPr wrap="none" rtlCol="0">
            <a:spAutoFit/>
          </a:bodyPr>
          <a:lstStyle/>
          <a:p>
            <a:pPr algn="ctr"/>
            <a:r>
              <a:rPr lang="en-US" sz="800" b="1" dirty="0" smtClean="0">
                <a:solidFill>
                  <a:schemeClr val="accent5"/>
                </a:solidFill>
              </a:rPr>
              <a:t>25</a:t>
            </a:r>
            <a:endParaRPr lang="en-US" sz="800" b="1" dirty="0">
              <a:solidFill>
                <a:schemeClr val="accent5"/>
              </a:solidFill>
            </a:endParaRPr>
          </a:p>
        </p:txBody>
      </p:sp>
      <p:sp>
        <p:nvSpPr>
          <p:cNvPr id="117" name="TextBox 116"/>
          <p:cNvSpPr txBox="1"/>
          <p:nvPr/>
        </p:nvSpPr>
        <p:spPr>
          <a:xfrm>
            <a:off x="3922747" y="2024141"/>
            <a:ext cx="287258" cy="215444"/>
          </a:xfrm>
          <a:prstGeom prst="rect">
            <a:avLst/>
          </a:prstGeom>
          <a:noFill/>
        </p:spPr>
        <p:txBody>
          <a:bodyPr wrap="none" rtlCol="0">
            <a:spAutoFit/>
          </a:bodyPr>
          <a:lstStyle/>
          <a:p>
            <a:pPr algn="ctr"/>
            <a:r>
              <a:rPr lang="en-US" sz="800" b="1" dirty="0" smtClean="0">
                <a:solidFill>
                  <a:schemeClr val="accent6"/>
                </a:solidFill>
              </a:rPr>
              <a:t>32</a:t>
            </a:r>
            <a:endParaRPr lang="en-US" sz="800" b="1" dirty="0">
              <a:solidFill>
                <a:schemeClr val="accent6"/>
              </a:solidFill>
            </a:endParaRPr>
          </a:p>
        </p:txBody>
      </p:sp>
    </p:spTree>
    <p:extLst>
      <p:ext uri="{BB962C8B-B14F-4D97-AF65-F5344CB8AC3E}">
        <p14:creationId xmlns:p14="http://schemas.microsoft.com/office/powerpoint/2010/main" val="2929568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63"/>
                                        </p:tgtEl>
                                        <p:attrNameLst>
                                          <p:attrName>style.visibility</p:attrName>
                                        </p:attrNameLst>
                                      </p:cBhvr>
                                      <p:to>
                                        <p:strVal val="visible"/>
                                      </p:to>
                                    </p:set>
                                    <p:anim calcmode="lin" valueType="num">
                                      <p:cBhvr>
                                        <p:cTn id="18" dur="500" fill="hold"/>
                                        <p:tgtEl>
                                          <p:spTgt spid="63"/>
                                        </p:tgtEl>
                                        <p:attrNameLst>
                                          <p:attrName>ppt_w</p:attrName>
                                        </p:attrNameLst>
                                      </p:cBhvr>
                                      <p:tavLst>
                                        <p:tav tm="0">
                                          <p:val>
                                            <p:fltVal val="0"/>
                                          </p:val>
                                        </p:tav>
                                        <p:tav tm="100000">
                                          <p:val>
                                            <p:strVal val="#ppt_w"/>
                                          </p:val>
                                        </p:tav>
                                      </p:tavLst>
                                    </p:anim>
                                    <p:anim calcmode="lin" valueType="num">
                                      <p:cBhvr>
                                        <p:cTn id="19" dur="500" fill="hold"/>
                                        <p:tgtEl>
                                          <p:spTgt spid="63"/>
                                        </p:tgtEl>
                                        <p:attrNameLst>
                                          <p:attrName>ppt_h</p:attrName>
                                        </p:attrNameLst>
                                      </p:cBhvr>
                                      <p:tavLst>
                                        <p:tav tm="0">
                                          <p:val>
                                            <p:fltVal val="0"/>
                                          </p:val>
                                        </p:tav>
                                        <p:tav tm="100000">
                                          <p:val>
                                            <p:strVal val="#ppt_h"/>
                                          </p:val>
                                        </p:tav>
                                      </p:tavLst>
                                    </p:anim>
                                    <p:animEffect transition="in" filter="fade">
                                      <p:cBhvr>
                                        <p:cTn id="20" dur="500"/>
                                        <p:tgtEl>
                                          <p:spTgt spid="63"/>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460"/>
                                        </p:tgtEl>
                                        <p:attrNameLst>
                                          <p:attrName>style.visibility</p:attrName>
                                        </p:attrNameLst>
                                      </p:cBhvr>
                                      <p:to>
                                        <p:strVal val="visible"/>
                                      </p:to>
                                    </p:set>
                                    <p:animEffect transition="in" filter="fade">
                                      <p:cBhvr>
                                        <p:cTn id="24" dur="500"/>
                                        <p:tgtEl>
                                          <p:spTgt spid="460"/>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76"/>
                                        </p:tgtEl>
                                        <p:attrNameLst>
                                          <p:attrName>style.visibility</p:attrName>
                                        </p:attrNameLst>
                                      </p:cBhvr>
                                      <p:to>
                                        <p:strVal val="visible"/>
                                      </p:to>
                                    </p:set>
                                    <p:animEffect transition="in" filter="fade">
                                      <p:cBhvr>
                                        <p:cTn id="28" dur="500"/>
                                        <p:tgtEl>
                                          <p:spTgt spid="76"/>
                                        </p:tgtEl>
                                      </p:cBhvr>
                                    </p:animEffect>
                                  </p:childTnLst>
                                </p:cTn>
                              </p:par>
                            </p:childTnLst>
                          </p:cTn>
                        </p:par>
                        <p:par>
                          <p:cTn id="29" fill="hold">
                            <p:stCondLst>
                              <p:cond delay="3000"/>
                            </p:stCondLst>
                            <p:childTnLst>
                              <p:par>
                                <p:cTn id="30" presetID="22" presetClass="entr" presetSubtype="4" fill="hold" grpId="0" nodeType="after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wipe(down)">
                                      <p:cBhvr>
                                        <p:cTn id="32" dur="500"/>
                                        <p:tgtEl>
                                          <p:spTgt spid="27"/>
                                        </p:tgtEl>
                                      </p:cBhvr>
                                    </p:animEffect>
                                  </p:childTnLst>
                                </p:cTn>
                              </p:par>
                            </p:childTnLst>
                          </p:cTn>
                        </p:par>
                        <p:par>
                          <p:cTn id="33" fill="hold">
                            <p:stCondLst>
                              <p:cond delay="3500"/>
                            </p:stCondLst>
                            <p:childTnLst>
                              <p:par>
                                <p:cTn id="34" presetID="10" presetClass="entr" presetSubtype="0" fill="hold" grpId="0" nodeType="afterEffect">
                                  <p:stCondLst>
                                    <p:cond delay="0"/>
                                  </p:stCondLst>
                                  <p:childTnLst>
                                    <p:set>
                                      <p:cBhvr>
                                        <p:cTn id="35" dur="1" fill="hold">
                                          <p:stCondLst>
                                            <p:cond delay="0"/>
                                          </p:stCondLst>
                                        </p:cTn>
                                        <p:tgtEl>
                                          <p:spTgt spid="83"/>
                                        </p:tgtEl>
                                        <p:attrNameLst>
                                          <p:attrName>style.visibility</p:attrName>
                                        </p:attrNameLst>
                                      </p:cBhvr>
                                      <p:to>
                                        <p:strVal val="visible"/>
                                      </p:to>
                                    </p:set>
                                    <p:animEffect transition="in" filter="fade">
                                      <p:cBhvr>
                                        <p:cTn id="36" dur="500"/>
                                        <p:tgtEl>
                                          <p:spTgt spid="83"/>
                                        </p:tgtEl>
                                      </p:cBhvr>
                                    </p:animEffect>
                                  </p:childTnLst>
                                </p:cTn>
                              </p:par>
                            </p:childTnLst>
                          </p:cTn>
                        </p:par>
                        <p:par>
                          <p:cTn id="37" fill="hold">
                            <p:stCondLst>
                              <p:cond delay="4000"/>
                            </p:stCondLst>
                            <p:childTnLst>
                              <p:par>
                                <p:cTn id="38" presetID="22" presetClass="entr" presetSubtype="4" fill="hold" grpId="0" nodeType="afterEffect">
                                  <p:stCondLst>
                                    <p:cond delay="0"/>
                                  </p:stCondLst>
                                  <p:childTnLst>
                                    <p:set>
                                      <p:cBhvr>
                                        <p:cTn id="39" dur="1" fill="hold">
                                          <p:stCondLst>
                                            <p:cond delay="0"/>
                                          </p:stCondLst>
                                        </p:cTn>
                                        <p:tgtEl>
                                          <p:spTgt spid="483"/>
                                        </p:tgtEl>
                                        <p:attrNameLst>
                                          <p:attrName>style.visibility</p:attrName>
                                        </p:attrNameLst>
                                      </p:cBhvr>
                                      <p:to>
                                        <p:strVal val="visible"/>
                                      </p:to>
                                    </p:set>
                                    <p:animEffect transition="in" filter="wipe(down)">
                                      <p:cBhvr>
                                        <p:cTn id="40" dur="500"/>
                                        <p:tgtEl>
                                          <p:spTgt spid="483"/>
                                        </p:tgtEl>
                                      </p:cBhvr>
                                    </p:animEffect>
                                  </p:childTnLst>
                                </p:cTn>
                              </p:par>
                            </p:childTnLst>
                          </p:cTn>
                        </p:par>
                        <p:par>
                          <p:cTn id="41" fill="hold">
                            <p:stCondLst>
                              <p:cond delay="4500"/>
                            </p:stCondLst>
                            <p:childTnLst>
                              <p:par>
                                <p:cTn id="42" presetID="10" presetClass="entr" presetSubtype="0" fill="hold" grpId="0" nodeType="afterEffect">
                                  <p:stCondLst>
                                    <p:cond delay="0"/>
                                  </p:stCondLst>
                                  <p:childTnLst>
                                    <p:set>
                                      <p:cBhvr>
                                        <p:cTn id="43" dur="1" fill="hold">
                                          <p:stCondLst>
                                            <p:cond delay="0"/>
                                          </p:stCondLst>
                                        </p:cTn>
                                        <p:tgtEl>
                                          <p:spTgt spid="84"/>
                                        </p:tgtEl>
                                        <p:attrNameLst>
                                          <p:attrName>style.visibility</p:attrName>
                                        </p:attrNameLst>
                                      </p:cBhvr>
                                      <p:to>
                                        <p:strVal val="visible"/>
                                      </p:to>
                                    </p:set>
                                    <p:animEffect transition="in" filter="fade">
                                      <p:cBhvr>
                                        <p:cTn id="44" dur="500"/>
                                        <p:tgtEl>
                                          <p:spTgt spid="84"/>
                                        </p:tgtEl>
                                      </p:cBhvr>
                                    </p:animEffect>
                                  </p:childTnLst>
                                </p:cTn>
                              </p:par>
                            </p:childTnLst>
                          </p:cTn>
                        </p:par>
                        <p:par>
                          <p:cTn id="45" fill="hold">
                            <p:stCondLst>
                              <p:cond delay="5000"/>
                            </p:stCondLst>
                            <p:childTnLst>
                              <p:par>
                                <p:cTn id="46" presetID="22" presetClass="entr" presetSubtype="4" fill="hold" grpId="0" nodeType="afterEffect">
                                  <p:stCondLst>
                                    <p:cond delay="0"/>
                                  </p:stCondLst>
                                  <p:childTnLst>
                                    <p:set>
                                      <p:cBhvr>
                                        <p:cTn id="47" dur="1" fill="hold">
                                          <p:stCondLst>
                                            <p:cond delay="0"/>
                                          </p:stCondLst>
                                        </p:cTn>
                                        <p:tgtEl>
                                          <p:spTgt spid="484"/>
                                        </p:tgtEl>
                                        <p:attrNameLst>
                                          <p:attrName>style.visibility</p:attrName>
                                        </p:attrNameLst>
                                      </p:cBhvr>
                                      <p:to>
                                        <p:strVal val="visible"/>
                                      </p:to>
                                    </p:set>
                                    <p:animEffect transition="in" filter="wipe(down)">
                                      <p:cBhvr>
                                        <p:cTn id="48" dur="500"/>
                                        <p:tgtEl>
                                          <p:spTgt spid="484"/>
                                        </p:tgtEl>
                                      </p:cBhvr>
                                    </p:animEffect>
                                  </p:childTnLst>
                                </p:cTn>
                              </p:par>
                            </p:childTnLst>
                          </p:cTn>
                        </p:par>
                        <p:par>
                          <p:cTn id="49" fill="hold">
                            <p:stCondLst>
                              <p:cond delay="5500"/>
                            </p:stCondLst>
                            <p:childTnLst>
                              <p:par>
                                <p:cTn id="50" presetID="10" presetClass="entr" presetSubtype="0" fill="hold" grpId="0" nodeType="afterEffect">
                                  <p:stCondLst>
                                    <p:cond delay="0"/>
                                  </p:stCondLst>
                                  <p:childTnLst>
                                    <p:set>
                                      <p:cBhvr>
                                        <p:cTn id="51" dur="1" fill="hold">
                                          <p:stCondLst>
                                            <p:cond delay="0"/>
                                          </p:stCondLst>
                                        </p:cTn>
                                        <p:tgtEl>
                                          <p:spTgt spid="85"/>
                                        </p:tgtEl>
                                        <p:attrNameLst>
                                          <p:attrName>style.visibility</p:attrName>
                                        </p:attrNameLst>
                                      </p:cBhvr>
                                      <p:to>
                                        <p:strVal val="visible"/>
                                      </p:to>
                                    </p:set>
                                    <p:animEffect transition="in" filter="fade">
                                      <p:cBhvr>
                                        <p:cTn id="52" dur="500"/>
                                        <p:tgtEl>
                                          <p:spTgt spid="85"/>
                                        </p:tgtEl>
                                      </p:cBhvr>
                                    </p:animEffect>
                                  </p:childTnLst>
                                </p:cTn>
                              </p:par>
                            </p:childTnLst>
                          </p:cTn>
                        </p:par>
                        <p:par>
                          <p:cTn id="53" fill="hold">
                            <p:stCondLst>
                              <p:cond delay="6000"/>
                            </p:stCondLst>
                            <p:childTnLst>
                              <p:par>
                                <p:cTn id="54" presetID="10" presetClass="entr" presetSubtype="0" fill="hold" grpId="0" nodeType="afterEffect">
                                  <p:stCondLst>
                                    <p:cond delay="0"/>
                                  </p:stCondLst>
                                  <p:childTnLst>
                                    <p:set>
                                      <p:cBhvr>
                                        <p:cTn id="55" dur="1" fill="hold">
                                          <p:stCondLst>
                                            <p:cond delay="0"/>
                                          </p:stCondLst>
                                        </p:cTn>
                                        <p:tgtEl>
                                          <p:spTgt spid="461"/>
                                        </p:tgtEl>
                                        <p:attrNameLst>
                                          <p:attrName>style.visibility</p:attrName>
                                        </p:attrNameLst>
                                      </p:cBhvr>
                                      <p:to>
                                        <p:strVal val="visible"/>
                                      </p:to>
                                    </p:set>
                                    <p:animEffect transition="in" filter="fade">
                                      <p:cBhvr>
                                        <p:cTn id="56" dur="500"/>
                                        <p:tgtEl>
                                          <p:spTgt spid="461"/>
                                        </p:tgtEl>
                                      </p:cBhvr>
                                    </p:animEffect>
                                  </p:childTnLst>
                                </p:cTn>
                              </p:par>
                            </p:childTnLst>
                          </p:cTn>
                        </p:par>
                        <p:par>
                          <p:cTn id="57" fill="hold">
                            <p:stCondLst>
                              <p:cond delay="6500"/>
                            </p:stCondLst>
                            <p:childTnLst>
                              <p:par>
                                <p:cTn id="58" presetID="16" presetClass="entr" presetSubtype="42" fill="hold" nodeType="afterEffect">
                                  <p:stCondLst>
                                    <p:cond delay="0"/>
                                  </p:stCondLst>
                                  <p:childTnLst>
                                    <p:set>
                                      <p:cBhvr>
                                        <p:cTn id="59" dur="1" fill="hold">
                                          <p:stCondLst>
                                            <p:cond delay="0"/>
                                          </p:stCondLst>
                                        </p:cTn>
                                        <p:tgtEl>
                                          <p:spTgt spid="86"/>
                                        </p:tgtEl>
                                        <p:attrNameLst>
                                          <p:attrName>style.visibility</p:attrName>
                                        </p:attrNameLst>
                                      </p:cBhvr>
                                      <p:to>
                                        <p:strVal val="visible"/>
                                      </p:to>
                                    </p:set>
                                    <p:animEffect transition="in" filter="barn(outHorizontal)">
                                      <p:cBhvr>
                                        <p:cTn id="60" dur="500"/>
                                        <p:tgtEl>
                                          <p:spTgt spid="86"/>
                                        </p:tgtEl>
                                      </p:cBhvr>
                                    </p:animEffect>
                                  </p:childTnLst>
                                </p:cTn>
                              </p:par>
                            </p:childTnLst>
                          </p:cTn>
                        </p:par>
                        <p:par>
                          <p:cTn id="61" fill="hold">
                            <p:stCondLst>
                              <p:cond delay="7000"/>
                            </p:stCondLst>
                            <p:childTnLst>
                              <p:par>
                                <p:cTn id="62" presetID="53" presetClass="entr" presetSubtype="16" fill="hold" nodeType="afterEffect">
                                  <p:stCondLst>
                                    <p:cond delay="0"/>
                                  </p:stCondLst>
                                  <p:childTnLst>
                                    <p:set>
                                      <p:cBhvr>
                                        <p:cTn id="63" dur="1" fill="hold">
                                          <p:stCondLst>
                                            <p:cond delay="0"/>
                                          </p:stCondLst>
                                        </p:cTn>
                                        <p:tgtEl>
                                          <p:spTgt spid="2"/>
                                        </p:tgtEl>
                                        <p:attrNameLst>
                                          <p:attrName>style.visibility</p:attrName>
                                        </p:attrNameLst>
                                      </p:cBhvr>
                                      <p:to>
                                        <p:strVal val="visible"/>
                                      </p:to>
                                    </p:set>
                                    <p:anim calcmode="lin" valueType="num">
                                      <p:cBhvr>
                                        <p:cTn id="64" dur="500" fill="hold"/>
                                        <p:tgtEl>
                                          <p:spTgt spid="2"/>
                                        </p:tgtEl>
                                        <p:attrNameLst>
                                          <p:attrName>ppt_w</p:attrName>
                                        </p:attrNameLst>
                                      </p:cBhvr>
                                      <p:tavLst>
                                        <p:tav tm="0">
                                          <p:val>
                                            <p:fltVal val="0"/>
                                          </p:val>
                                        </p:tav>
                                        <p:tav tm="100000">
                                          <p:val>
                                            <p:strVal val="#ppt_w"/>
                                          </p:val>
                                        </p:tav>
                                      </p:tavLst>
                                    </p:anim>
                                    <p:anim calcmode="lin" valueType="num">
                                      <p:cBhvr>
                                        <p:cTn id="65" dur="500" fill="hold"/>
                                        <p:tgtEl>
                                          <p:spTgt spid="2"/>
                                        </p:tgtEl>
                                        <p:attrNameLst>
                                          <p:attrName>ppt_h</p:attrName>
                                        </p:attrNameLst>
                                      </p:cBhvr>
                                      <p:tavLst>
                                        <p:tav tm="0">
                                          <p:val>
                                            <p:fltVal val="0"/>
                                          </p:val>
                                        </p:tav>
                                        <p:tav tm="100000">
                                          <p:val>
                                            <p:strVal val="#ppt_h"/>
                                          </p:val>
                                        </p:tav>
                                      </p:tavLst>
                                    </p:anim>
                                    <p:animEffect transition="in" filter="fade">
                                      <p:cBhvr>
                                        <p:cTn id="66" dur="500"/>
                                        <p:tgtEl>
                                          <p:spTgt spid="2"/>
                                        </p:tgtEl>
                                      </p:cBhvr>
                                    </p:animEffect>
                                  </p:childTnLst>
                                </p:cTn>
                              </p:par>
                            </p:childTnLst>
                          </p:cTn>
                        </p:par>
                        <p:par>
                          <p:cTn id="67" fill="hold">
                            <p:stCondLst>
                              <p:cond delay="7500"/>
                            </p:stCondLst>
                            <p:childTnLst>
                              <p:par>
                                <p:cTn id="68" presetID="10" presetClass="entr" presetSubtype="0" fill="hold" grpId="0" nodeType="afterEffect">
                                  <p:stCondLst>
                                    <p:cond delay="0"/>
                                  </p:stCondLst>
                                  <p:childTnLst>
                                    <p:set>
                                      <p:cBhvr>
                                        <p:cTn id="69" dur="1" fill="hold">
                                          <p:stCondLst>
                                            <p:cond delay="0"/>
                                          </p:stCondLst>
                                        </p:cTn>
                                        <p:tgtEl>
                                          <p:spTgt spid="77"/>
                                        </p:tgtEl>
                                        <p:attrNameLst>
                                          <p:attrName>style.visibility</p:attrName>
                                        </p:attrNameLst>
                                      </p:cBhvr>
                                      <p:to>
                                        <p:strVal val="visible"/>
                                      </p:to>
                                    </p:set>
                                    <p:animEffect transition="in" filter="fade">
                                      <p:cBhvr>
                                        <p:cTn id="70" dur="500"/>
                                        <p:tgtEl>
                                          <p:spTgt spid="77"/>
                                        </p:tgtEl>
                                      </p:cBhvr>
                                    </p:animEffect>
                                  </p:childTnLst>
                                </p:cTn>
                              </p:par>
                            </p:childTnLst>
                          </p:cTn>
                        </p:par>
                        <p:par>
                          <p:cTn id="71" fill="hold">
                            <p:stCondLst>
                              <p:cond delay="8000"/>
                            </p:stCondLst>
                            <p:childTnLst>
                              <p:par>
                                <p:cTn id="72" presetID="10" presetClass="entr" presetSubtype="0" fill="hold" grpId="0" nodeType="afterEffect">
                                  <p:stCondLst>
                                    <p:cond delay="0"/>
                                  </p:stCondLst>
                                  <p:childTnLst>
                                    <p:set>
                                      <p:cBhvr>
                                        <p:cTn id="73" dur="1" fill="hold">
                                          <p:stCondLst>
                                            <p:cond delay="0"/>
                                          </p:stCondLst>
                                        </p:cTn>
                                        <p:tgtEl>
                                          <p:spTgt spid="81"/>
                                        </p:tgtEl>
                                        <p:attrNameLst>
                                          <p:attrName>style.visibility</p:attrName>
                                        </p:attrNameLst>
                                      </p:cBhvr>
                                      <p:to>
                                        <p:strVal val="visible"/>
                                      </p:to>
                                    </p:set>
                                    <p:animEffect transition="in" filter="fade">
                                      <p:cBhvr>
                                        <p:cTn id="74" dur="500"/>
                                        <p:tgtEl>
                                          <p:spTgt spid="81"/>
                                        </p:tgtEl>
                                      </p:cBhvr>
                                    </p:animEffect>
                                  </p:childTnLst>
                                </p:cTn>
                              </p:par>
                            </p:childTnLst>
                          </p:cTn>
                        </p:par>
                        <p:par>
                          <p:cTn id="75" fill="hold">
                            <p:stCondLst>
                              <p:cond delay="8500"/>
                            </p:stCondLst>
                            <p:childTnLst>
                              <p:par>
                                <p:cTn id="76" presetID="22" presetClass="entr" presetSubtype="4" fill="hold" grpId="0" nodeType="afterEffect">
                                  <p:stCondLst>
                                    <p:cond delay="0"/>
                                  </p:stCondLst>
                                  <p:childTnLst>
                                    <p:set>
                                      <p:cBhvr>
                                        <p:cTn id="77" dur="1" fill="hold">
                                          <p:stCondLst>
                                            <p:cond delay="0"/>
                                          </p:stCondLst>
                                        </p:cTn>
                                        <p:tgtEl>
                                          <p:spTgt spid="485"/>
                                        </p:tgtEl>
                                        <p:attrNameLst>
                                          <p:attrName>style.visibility</p:attrName>
                                        </p:attrNameLst>
                                      </p:cBhvr>
                                      <p:to>
                                        <p:strVal val="visible"/>
                                      </p:to>
                                    </p:set>
                                    <p:animEffect transition="in" filter="wipe(down)">
                                      <p:cBhvr>
                                        <p:cTn id="78" dur="500"/>
                                        <p:tgtEl>
                                          <p:spTgt spid="485"/>
                                        </p:tgtEl>
                                      </p:cBhvr>
                                    </p:animEffect>
                                  </p:childTnLst>
                                </p:cTn>
                              </p:par>
                            </p:childTnLst>
                          </p:cTn>
                        </p:par>
                        <p:par>
                          <p:cTn id="79" fill="hold">
                            <p:stCondLst>
                              <p:cond delay="9000"/>
                            </p:stCondLst>
                            <p:childTnLst>
                              <p:par>
                                <p:cTn id="80" presetID="10" presetClass="entr" presetSubtype="0" fill="hold" grpId="0" nodeType="afterEffect">
                                  <p:stCondLst>
                                    <p:cond delay="0"/>
                                  </p:stCondLst>
                                  <p:childTnLst>
                                    <p:set>
                                      <p:cBhvr>
                                        <p:cTn id="81" dur="1" fill="hold">
                                          <p:stCondLst>
                                            <p:cond delay="0"/>
                                          </p:stCondLst>
                                        </p:cTn>
                                        <p:tgtEl>
                                          <p:spTgt spid="115"/>
                                        </p:tgtEl>
                                        <p:attrNameLst>
                                          <p:attrName>style.visibility</p:attrName>
                                        </p:attrNameLst>
                                      </p:cBhvr>
                                      <p:to>
                                        <p:strVal val="visible"/>
                                      </p:to>
                                    </p:set>
                                    <p:animEffect transition="in" filter="fade">
                                      <p:cBhvr>
                                        <p:cTn id="82" dur="500"/>
                                        <p:tgtEl>
                                          <p:spTgt spid="115"/>
                                        </p:tgtEl>
                                      </p:cBhvr>
                                    </p:animEffect>
                                  </p:childTnLst>
                                </p:cTn>
                              </p:par>
                            </p:childTnLst>
                          </p:cTn>
                        </p:par>
                        <p:par>
                          <p:cTn id="83" fill="hold">
                            <p:stCondLst>
                              <p:cond delay="9500"/>
                            </p:stCondLst>
                            <p:childTnLst>
                              <p:par>
                                <p:cTn id="84" presetID="22" presetClass="entr" presetSubtype="4" fill="hold" grpId="0" nodeType="afterEffect">
                                  <p:stCondLst>
                                    <p:cond delay="0"/>
                                  </p:stCondLst>
                                  <p:childTnLst>
                                    <p:set>
                                      <p:cBhvr>
                                        <p:cTn id="85" dur="1" fill="hold">
                                          <p:stCondLst>
                                            <p:cond delay="0"/>
                                          </p:stCondLst>
                                        </p:cTn>
                                        <p:tgtEl>
                                          <p:spTgt spid="486"/>
                                        </p:tgtEl>
                                        <p:attrNameLst>
                                          <p:attrName>style.visibility</p:attrName>
                                        </p:attrNameLst>
                                      </p:cBhvr>
                                      <p:to>
                                        <p:strVal val="visible"/>
                                      </p:to>
                                    </p:set>
                                    <p:animEffect transition="in" filter="wipe(down)">
                                      <p:cBhvr>
                                        <p:cTn id="86" dur="500"/>
                                        <p:tgtEl>
                                          <p:spTgt spid="486"/>
                                        </p:tgtEl>
                                      </p:cBhvr>
                                    </p:animEffect>
                                  </p:childTnLst>
                                </p:cTn>
                              </p:par>
                            </p:childTnLst>
                          </p:cTn>
                        </p:par>
                        <p:par>
                          <p:cTn id="87" fill="hold">
                            <p:stCondLst>
                              <p:cond delay="10000"/>
                            </p:stCondLst>
                            <p:childTnLst>
                              <p:par>
                                <p:cTn id="88" presetID="10" presetClass="entr" presetSubtype="0" fill="hold" grpId="0" nodeType="afterEffect">
                                  <p:stCondLst>
                                    <p:cond delay="0"/>
                                  </p:stCondLst>
                                  <p:childTnLst>
                                    <p:set>
                                      <p:cBhvr>
                                        <p:cTn id="89" dur="1" fill="hold">
                                          <p:stCondLst>
                                            <p:cond delay="0"/>
                                          </p:stCondLst>
                                        </p:cTn>
                                        <p:tgtEl>
                                          <p:spTgt spid="116"/>
                                        </p:tgtEl>
                                        <p:attrNameLst>
                                          <p:attrName>style.visibility</p:attrName>
                                        </p:attrNameLst>
                                      </p:cBhvr>
                                      <p:to>
                                        <p:strVal val="visible"/>
                                      </p:to>
                                    </p:set>
                                    <p:animEffect transition="in" filter="fade">
                                      <p:cBhvr>
                                        <p:cTn id="90" dur="500"/>
                                        <p:tgtEl>
                                          <p:spTgt spid="116"/>
                                        </p:tgtEl>
                                      </p:cBhvr>
                                    </p:animEffect>
                                  </p:childTnLst>
                                </p:cTn>
                              </p:par>
                            </p:childTnLst>
                          </p:cTn>
                        </p:par>
                        <p:par>
                          <p:cTn id="91" fill="hold">
                            <p:stCondLst>
                              <p:cond delay="10500"/>
                            </p:stCondLst>
                            <p:childTnLst>
                              <p:par>
                                <p:cTn id="92" presetID="22" presetClass="entr" presetSubtype="4" fill="hold" grpId="0" nodeType="afterEffect">
                                  <p:stCondLst>
                                    <p:cond delay="0"/>
                                  </p:stCondLst>
                                  <p:childTnLst>
                                    <p:set>
                                      <p:cBhvr>
                                        <p:cTn id="93" dur="1" fill="hold">
                                          <p:stCondLst>
                                            <p:cond delay="0"/>
                                          </p:stCondLst>
                                        </p:cTn>
                                        <p:tgtEl>
                                          <p:spTgt spid="487"/>
                                        </p:tgtEl>
                                        <p:attrNameLst>
                                          <p:attrName>style.visibility</p:attrName>
                                        </p:attrNameLst>
                                      </p:cBhvr>
                                      <p:to>
                                        <p:strVal val="visible"/>
                                      </p:to>
                                    </p:set>
                                    <p:animEffect transition="in" filter="wipe(down)">
                                      <p:cBhvr>
                                        <p:cTn id="94" dur="500"/>
                                        <p:tgtEl>
                                          <p:spTgt spid="487"/>
                                        </p:tgtEl>
                                      </p:cBhvr>
                                    </p:animEffect>
                                  </p:childTnLst>
                                </p:cTn>
                              </p:par>
                            </p:childTnLst>
                          </p:cTn>
                        </p:par>
                        <p:par>
                          <p:cTn id="95" fill="hold">
                            <p:stCondLst>
                              <p:cond delay="11000"/>
                            </p:stCondLst>
                            <p:childTnLst>
                              <p:par>
                                <p:cTn id="96" presetID="10" presetClass="entr" presetSubtype="0" fill="hold" grpId="0" nodeType="afterEffect">
                                  <p:stCondLst>
                                    <p:cond delay="0"/>
                                  </p:stCondLst>
                                  <p:childTnLst>
                                    <p:set>
                                      <p:cBhvr>
                                        <p:cTn id="97" dur="1" fill="hold">
                                          <p:stCondLst>
                                            <p:cond delay="0"/>
                                          </p:stCondLst>
                                        </p:cTn>
                                        <p:tgtEl>
                                          <p:spTgt spid="117"/>
                                        </p:tgtEl>
                                        <p:attrNameLst>
                                          <p:attrName>style.visibility</p:attrName>
                                        </p:attrNameLst>
                                      </p:cBhvr>
                                      <p:to>
                                        <p:strVal val="visible"/>
                                      </p:to>
                                    </p:set>
                                    <p:animEffect transition="in" filter="fade">
                                      <p:cBhvr>
                                        <p:cTn id="98" dur="500"/>
                                        <p:tgtEl>
                                          <p:spTgt spid="117"/>
                                        </p:tgtEl>
                                      </p:cBhvr>
                                    </p:animEffect>
                                  </p:childTnLst>
                                </p:cTn>
                              </p:par>
                            </p:childTnLst>
                          </p:cTn>
                        </p:par>
                        <p:par>
                          <p:cTn id="99" fill="hold">
                            <p:stCondLst>
                              <p:cond delay="11500"/>
                            </p:stCondLst>
                            <p:childTnLst>
                              <p:par>
                                <p:cTn id="100" presetID="10" presetClass="entr" presetSubtype="0" fill="hold" grpId="0" nodeType="afterEffect">
                                  <p:stCondLst>
                                    <p:cond delay="0"/>
                                  </p:stCondLst>
                                  <p:childTnLst>
                                    <p:set>
                                      <p:cBhvr>
                                        <p:cTn id="101" dur="1" fill="hold">
                                          <p:stCondLst>
                                            <p:cond delay="0"/>
                                          </p:stCondLst>
                                        </p:cTn>
                                        <p:tgtEl>
                                          <p:spTgt spid="62"/>
                                        </p:tgtEl>
                                        <p:attrNameLst>
                                          <p:attrName>style.visibility</p:attrName>
                                        </p:attrNameLst>
                                      </p:cBhvr>
                                      <p:to>
                                        <p:strVal val="visible"/>
                                      </p:to>
                                    </p:set>
                                    <p:animEffect transition="in" filter="fade">
                                      <p:cBhvr>
                                        <p:cTn id="102" dur="500"/>
                                        <p:tgtEl>
                                          <p:spTgt spid="62"/>
                                        </p:tgtEl>
                                      </p:cBhvr>
                                    </p:animEffect>
                                  </p:childTnLst>
                                </p:cTn>
                              </p:par>
                            </p:childTnLst>
                          </p:cTn>
                        </p:par>
                        <p:par>
                          <p:cTn id="103" fill="hold">
                            <p:stCondLst>
                              <p:cond delay="12000"/>
                            </p:stCondLst>
                            <p:childTnLst>
                              <p:par>
                                <p:cTn id="104" presetID="16" presetClass="entr" presetSubtype="42" fill="hold" nodeType="afterEffect">
                                  <p:stCondLst>
                                    <p:cond delay="0"/>
                                  </p:stCondLst>
                                  <p:childTnLst>
                                    <p:set>
                                      <p:cBhvr>
                                        <p:cTn id="105" dur="1" fill="hold">
                                          <p:stCondLst>
                                            <p:cond delay="0"/>
                                          </p:stCondLst>
                                        </p:cTn>
                                        <p:tgtEl>
                                          <p:spTgt spid="87"/>
                                        </p:tgtEl>
                                        <p:attrNameLst>
                                          <p:attrName>style.visibility</p:attrName>
                                        </p:attrNameLst>
                                      </p:cBhvr>
                                      <p:to>
                                        <p:strVal val="visible"/>
                                      </p:to>
                                    </p:set>
                                    <p:animEffect transition="in" filter="barn(outHorizontal)">
                                      <p:cBhvr>
                                        <p:cTn id="106" dur="500"/>
                                        <p:tgtEl>
                                          <p:spTgt spid="87"/>
                                        </p:tgtEl>
                                      </p:cBhvr>
                                    </p:animEffect>
                                  </p:childTnLst>
                                </p:cTn>
                              </p:par>
                            </p:childTnLst>
                          </p:cTn>
                        </p:par>
                        <p:par>
                          <p:cTn id="107" fill="hold">
                            <p:stCondLst>
                              <p:cond delay="12500"/>
                            </p:stCondLst>
                            <p:childTnLst>
                              <p:par>
                                <p:cTn id="108" presetID="22" presetClass="entr" presetSubtype="8" fill="hold" nodeType="afterEffect">
                                  <p:stCondLst>
                                    <p:cond delay="0"/>
                                  </p:stCondLst>
                                  <p:childTnLst>
                                    <p:set>
                                      <p:cBhvr>
                                        <p:cTn id="109" dur="1" fill="hold">
                                          <p:stCondLst>
                                            <p:cond delay="0"/>
                                          </p:stCondLst>
                                        </p:cTn>
                                        <p:tgtEl>
                                          <p:spTgt spid="3"/>
                                        </p:tgtEl>
                                        <p:attrNameLst>
                                          <p:attrName>style.visibility</p:attrName>
                                        </p:attrNameLst>
                                      </p:cBhvr>
                                      <p:to>
                                        <p:strVal val="visible"/>
                                      </p:to>
                                    </p:set>
                                    <p:animEffect transition="in" filter="wipe(left)">
                                      <p:cBhvr>
                                        <p:cTn id="110" dur="500"/>
                                        <p:tgtEl>
                                          <p:spTgt spid="3"/>
                                        </p:tgtEl>
                                      </p:cBhvr>
                                    </p:animEffect>
                                  </p:childTnLst>
                                </p:cTn>
                              </p:par>
                            </p:childTnLst>
                          </p:cTn>
                        </p:par>
                        <p:par>
                          <p:cTn id="111" fill="hold">
                            <p:stCondLst>
                              <p:cond delay="13000"/>
                            </p:stCondLst>
                            <p:childTnLst>
                              <p:par>
                                <p:cTn id="112" presetID="22" presetClass="entr" presetSubtype="8" fill="hold" nodeType="afterEffect">
                                  <p:stCondLst>
                                    <p:cond delay="0"/>
                                  </p:stCondLst>
                                  <p:childTnLst>
                                    <p:set>
                                      <p:cBhvr>
                                        <p:cTn id="113" dur="1" fill="hold">
                                          <p:stCondLst>
                                            <p:cond delay="0"/>
                                          </p:stCondLst>
                                        </p:cTn>
                                        <p:tgtEl>
                                          <p:spTgt spid="94"/>
                                        </p:tgtEl>
                                        <p:attrNameLst>
                                          <p:attrName>style.visibility</p:attrName>
                                        </p:attrNameLst>
                                      </p:cBhvr>
                                      <p:to>
                                        <p:strVal val="visible"/>
                                      </p:to>
                                    </p:set>
                                    <p:animEffect transition="in" filter="wipe(left)">
                                      <p:cBhvr>
                                        <p:cTn id="114" dur="500"/>
                                        <p:tgtEl>
                                          <p:spTgt spid="94"/>
                                        </p:tgtEl>
                                      </p:cBhvr>
                                    </p:animEffect>
                                  </p:childTnLst>
                                </p:cTn>
                              </p:par>
                            </p:childTnLst>
                          </p:cTn>
                        </p:par>
                        <p:par>
                          <p:cTn id="115" fill="hold">
                            <p:stCondLst>
                              <p:cond delay="13500"/>
                            </p:stCondLst>
                            <p:childTnLst>
                              <p:par>
                                <p:cTn id="116" presetID="22" presetClass="entr" presetSubtype="8" fill="hold" nodeType="afterEffect">
                                  <p:stCondLst>
                                    <p:cond delay="0"/>
                                  </p:stCondLst>
                                  <p:childTnLst>
                                    <p:set>
                                      <p:cBhvr>
                                        <p:cTn id="117" dur="1" fill="hold">
                                          <p:stCondLst>
                                            <p:cond delay="0"/>
                                          </p:stCondLst>
                                        </p:cTn>
                                        <p:tgtEl>
                                          <p:spTgt spid="103"/>
                                        </p:tgtEl>
                                        <p:attrNameLst>
                                          <p:attrName>style.visibility</p:attrName>
                                        </p:attrNameLst>
                                      </p:cBhvr>
                                      <p:to>
                                        <p:strVal val="visible"/>
                                      </p:to>
                                    </p:set>
                                    <p:animEffect transition="in" filter="wipe(left)">
                                      <p:cBhvr>
                                        <p:cTn id="118" dur="500"/>
                                        <p:tgtEl>
                                          <p:spTgt spid="103"/>
                                        </p:tgtEl>
                                      </p:cBhvr>
                                    </p:animEffect>
                                  </p:childTnLst>
                                </p:cTn>
                              </p:par>
                            </p:childTnLst>
                          </p:cTn>
                        </p:par>
                        <p:par>
                          <p:cTn id="119" fill="hold">
                            <p:stCondLst>
                              <p:cond delay="14000"/>
                            </p:stCondLst>
                            <p:childTnLst>
                              <p:par>
                                <p:cTn id="120" presetID="22" presetClass="entr" presetSubtype="8" fill="hold" nodeType="afterEffect">
                                  <p:stCondLst>
                                    <p:cond delay="0"/>
                                  </p:stCondLst>
                                  <p:childTnLst>
                                    <p:set>
                                      <p:cBhvr>
                                        <p:cTn id="121" dur="1" fill="hold">
                                          <p:stCondLst>
                                            <p:cond delay="0"/>
                                          </p:stCondLst>
                                        </p:cTn>
                                        <p:tgtEl>
                                          <p:spTgt spid="106"/>
                                        </p:tgtEl>
                                        <p:attrNameLst>
                                          <p:attrName>style.visibility</p:attrName>
                                        </p:attrNameLst>
                                      </p:cBhvr>
                                      <p:to>
                                        <p:strVal val="visible"/>
                                      </p:to>
                                    </p:set>
                                    <p:animEffect transition="in" filter="wipe(left)">
                                      <p:cBhvr>
                                        <p:cTn id="122" dur="500"/>
                                        <p:tgtEl>
                                          <p:spTgt spid="106"/>
                                        </p:tgtEl>
                                      </p:cBhvr>
                                    </p:animEffect>
                                  </p:childTnLst>
                                </p:cTn>
                              </p:par>
                            </p:childTnLst>
                          </p:cTn>
                        </p:par>
                        <p:par>
                          <p:cTn id="123" fill="hold">
                            <p:stCondLst>
                              <p:cond delay="14500"/>
                            </p:stCondLst>
                            <p:childTnLst>
                              <p:par>
                                <p:cTn id="124" presetID="22" presetClass="entr" presetSubtype="8" fill="hold" nodeType="afterEffect">
                                  <p:stCondLst>
                                    <p:cond delay="0"/>
                                  </p:stCondLst>
                                  <p:childTnLst>
                                    <p:set>
                                      <p:cBhvr>
                                        <p:cTn id="125" dur="1" fill="hold">
                                          <p:stCondLst>
                                            <p:cond delay="0"/>
                                          </p:stCondLst>
                                        </p:cTn>
                                        <p:tgtEl>
                                          <p:spTgt spid="109"/>
                                        </p:tgtEl>
                                        <p:attrNameLst>
                                          <p:attrName>style.visibility</p:attrName>
                                        </p:attrNameLst>
                                      </p:cBhvr>
                                      <p:to>
                                        <p:strVal val="visible"/>
                                      </p:to>
                                    </p:set>
                                    <p:animEffect transition="in" filter="wipe(left)">
                                      <p:cBhvr>
                                        <p:cTn id="126" dur="500"/>
                                        <p:tgtEl>
                                          <p:spTgt spid="109"/>
                                        </p:tgtEl>
                                      </p:cBhvr>
                                    </p:animEffect>
                                  </p:childTnLst>
                                </p:cTn>
                              </p:par>
                            </p:childTnLst>
                          </p:cTn>
                        </p:par>
                        <p:par>
                          <p:cTn id="127" fill="hold">
                            <p:stCondLst>
                              <p:cond delay="15000"/>
                            </p:stCondLst>
                            <p:childTnLst>
                              <p:par>
                                <p:cTn id="128" presetID="22" presetClass="entr" presetSubtype="8" fill="hold" nodeType="afterEffect">
                                  <p:stCondLst>
                                    <p:cond delay="0"/>
                                  </p:stCondLst>
                                  <p:childTnLst>
                                    <p:set>
                                      <p:cBhvr>
                                        <p:cTn id="129" dur="1" fill="hold">
                                          <p:stCondLst>
                                            <p:cond delay="0"/>
                                          </p:stCondLst>
                                        </p:cTn>
                                        <p:tgtEl>
                                          <p:spTgt spid="112"/>
                                        </p:tgtEl>
                                        <p:attrNameLst>
                                          <p:attrName>style.visibility</p:attrName>
                                        </p:attrNameLst>
                                      </p:cBhvr>
                                      <p:to>
                                        <p:strVal val="visible"/>
                                      </p:to>
                                    </p:set>
                                    <p:animEffect transition="in" filter="wipe(left)">
                                      <p:cBhvr>
                                        <p:cTn id="130"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460" grpId="0"/>
      <p:bldP spid="461" grpId="0"/>
      <p:bldP spid="27" grpId="0" animBg="1"/>
      <p:bldP spid="483" grpId="0" animBg="1"/>
      <p:bldP spid="484" grpId="0" animBg="1"/>
      <p:bldP spid="485" grpId="0" animBg="1"/>
      <p:bldP spid="486" grpId="0" animBg="1"/>
      <p:bldP spid="487" grpId="0" animBg="1"/>
      <p:bldP spid="62" grpId="0"/>
      <p:bldP spid="76" grpId="0"/>
      <p:bldP spid="77" grpId="0"/>
      <p:bldP spid="81" grpId="0"/>
      <p:bldP spid="83" grpId="0"/>
      <p:bldP spid="84" grpId="0"/>
      <p:bldP spid="85" grpId="0"/>
      <p:bldP spid="115" grpId="0"/>
      <p:bldP spid="116" grpId="0"/>
      <p:bldP spid="11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Rectangle 120"/>
          <p:cNvSpPr/>
          <p:nvPr/>
        </p:nvSpPr>
        <p:spPr>
          <a:xfrm>
            <a:off x="0" y="-25400"/>
            <a:ext cx="9144000" cy="4577485"/>
          </a:xfrm>
          <a:prstGeom prst="rect">
            <a:avLst/>
          </a:prstGeom>
          <a:solidFill>
            <a:schemeClr val="tx2">
              <a:lumMod val="5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29</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bg1"/>
                </a:solidFill>
              </a:rPr>
              <a:t>A year in Resume</a:t>
            </a:r>
            <a:endParaRPr lang="en-US" dirty="0">
              <a:solidFill>
                <a:schemeClr val="bg1"/>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solidFill>
                  <a:schemeClr val="bg1"/>
                </a:solidFill>
              </a:rPr>
              <a:t>This is an example for a subtitle</a:t>
            </a:r>
            <a:endParaRPr lang="en-US" sz="900" dirty="0">
              <a:solidFill>
                <a:schemeClr val="bg1"/>
              </a:solidFill>
            </a:endParaRPr>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952051" y="2232519"/>
            <a:ext cx="681755" cy="909007"/>
            <a:chOff x="1081270" y="1733550"/>
            <a:chExt cx="423316" cy="563434"/>
          </a:xfrm>
        </p:grpSpPr>
        <p:sp>
          <p:nvSpPr>
            <p:cNvPr id="33" name="Flowchart: Off-page Connector 32"/>
            <p:cNvSpPr/>
            <p:nvPr/>
          </p:nvSpPr>
          <p:spPr>
            <a:xfrm>
              <a:off x="1081270" y="1733550"/>
              <a:ext cx="423316" cy="563434"/>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39"/>
            <p:cNvSpPr>
              <a:spLocks/>
            </p:cNvSpPr>
            <p:nvPr/>
          </p:nvSpPr>
          <p:spPr bwMode="auto">
            <a:xfrm>
              <a:off x="1212661" y="1876608"/>
              <a:ext cx="160534" cy="166489"/>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15" name="Group 14"/>
          <p:cNvGrpSpPr/>
          <p:nvPr/>
        </p:nvGrpSpPr>
        <p:grpSpPr>
          <a:xfrm>
            <a:off x="829953" y="3242592"/>
            <a:ext cx="933269" cy="719808"/>
            <a:chOff x="829953" y="2373184"/>
            <a:chExt cx="933269" cy="539856"/>
          </a:xfrm>
        </p:grpSpPr>
        <p:sp>
          <p:nvSpPr>
            <p:cNvPr id="65" name="Content Placeholder 2"/>
            <p:cNvSpPr txBox="1">
              <a:spLocks/>
            </p:cNvSpPr>
            <p:nvPr/>
          </p:nvSpPr>
          <p:spPr>
            <a:xfrm>
              <a:off x="842406" y="2373184"/>
              <a:ext cx="908366" cy="53985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bg1"/>
                  </a:solidFill>
                </a:rPr>
                <a:t>756</a:t>
              </a:r>
              <a:endParaRPr lang="en-US" sz="1200" dirty="0" smtClean="0">
                <a:solidFill>
                  <a:schemeClr val="bg1"/>
                </a:solidFill>
              </a:endParaRPr>
            </a:p>
          </p:txBody>
        </p:sp>
        <p:sp>
          <p:nvSpPr>
            <p:cNvPr id="34" name="Rectangle 33"/>
            <p:cNvSpPr/>
            <p:nvPr/>
          </p:nvSpPr>
          <p:spPr>
            <a:xfrm>
              <a:off x="829953" y="2630811"/>
              <a:ext cx="933269" cy="253471"/>
            </a:xfrm>
            <a:prstGeom prst="rect">
              <a:avLst/>
            </a:prstGeom>
          </p:spPr>
          <p:txBody>
            <a:bodyPr wrap="none">
              <a:spAutoFit/>
            </a:bodyPr>
            <a:lstStyle/>
            <a:p>
              <a:pPr algn="ctr"/>
              <a:r>
                <a:rPr lang="en-US" sz="1050" dirty="0" smtClean="0"/>
                <a:t>Happy Clients</a:t>
              </a:r>
              <a:endParaRPr lang="en-US" sz="1050" dirty="0"/>
            </a:p>
          </p:txBody>
        </p:sp>
      </p:grpSp>
      <p:grpSp>
        <p:nvGrpSpPr>
          <p:cNvPr id="3" name="Group 2"/>
          <p:cNvGrpSpPr/>
          <p:nvPr/>
        </p:nvGrpSpPr>
        <p:grpSpPr>
          <a:xfrm>
            <a:off x="2268973" y="2232519"/>
            <a:ext cx="681755" cy="909007"/>
            <a:chOff x="2398192" y="1733550"/>
            <a:chExt cx="423316" cy="563434"/>
          </a:xfrm>
        </p:grpSpPr>
        <p:sp>
          <p:nvSpPr>
            <p:cNvPr id="76" name="Flowchart: Off-page Connector 75"/>
            <p:cNvSpPr/>
            <p:nvPr/>
          </p:nvSpPr>
          <p:spPr>
            <a:xfrm>
              <a:off x="2398192" y="1733550"/>
              <a:ext cx="423316" cy="563434"/>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23"/>
            <p:cNvSpPr>
              <a:spLocks noEditPoints="1"/>
            </p:cNvSpPr>
            <p:nvPr/>
          </p:nvSpPr>
          <p:spPr bwMode="auto">
            <a:xfrm>
              <a:off x="2502407" y="1905280"/>
              <a:ext cx="222067" cy="137817"/>
            </a:xfrm>
            <a:custGeom>
              <a:avLst/>
              <a:gdLst>
                <a:gd name="T0" fmla="*/ 19 w 374"/>
                <a:gd name="T1" fmla="*/ 22 h 232"/>
                <a:gd name="T2" fmla="*/ 169 w 374"/>
                <a:gd name="T3" fmla="*/ 102 h 232"/>
                <a:gd name="T4" fmla="*/ 187 w 374"/>
                <a:gd name="T5" fmla="*/ 106 h 232"/>
                <a:gd name="T6" fmla="*/ 205 w 374"/>
                <a:gd name="T7" fmla="*/ 102 h 232"/>
                <a:gd name="T8" fmla="*/ 355 w 374"/>
                <a:gd name="T9" fmla="*/ 22 h 232"/>
                <a:gd name="T10" fmla="*/ 356 w 374"/>
                <a:gd name="T11" fmla="*/ 0 h 232"/>
                <a:gd name="T12" fmla="*/ 18 w 374"/>
                <a:gd name="T13" fmla="*/ 0 h 232"/>
                <a:gd name="T14" fmla="*/ 19 w 374"/>
                <a:gd name="T15" fmla="*/ 22 h 232"/>
                <a:gd name="T16" fmla="*/ 359 w 374"/>
                <a:gd name="T17" fmla="*/ 62 h 232"/>
                <a:gd name="T18" fmla="*/ 205 w 374"/>
                <a:gd name="T19" fmla="*/ 142 h 232"/>
                <a:gd name="T20" fmla="*/ 187 w 374"/>
                <a:gd name="T21" fmla="*/ 146 h 232"/>
                <a:gd name="T22" fmla="*/ 169 w 374"/>
                <a:gd name="T23" fmla="*/ 142 h 232"/>
                <a:gd name="T24" fmla="*/ 15 w 374"/>
                <a:gd name="T25" fmla="*/ 62 h 232"/>
                <a:gd name="T26" fmla="*/ 7 w 374"/>
                <a:gd name="T27" fmla="*/ 66 h 232"/>
                <a:gd name="T28" fmla="*/ 7 w 374"/>
                <a:gd name="T29" fmla="*/ 213 h 232"/>
                <a:gd name="T30" fmla="*/ 27 w 374"/>
                <a:gd name="T31" fmla="*/ 232 h 232"/>
                <a:gd name="T32" fmla="*/ 347 w 374"/>
                <a:gd name="T33" fmla="*/ 232 h 232"/>
                <a:gd name="T34" fmla="*/ 367 w 374"/>
                <a:gd name="T35" fmla="*/ 213 h 232"/>
                <a:gd name="T36" fmla="*/ 367 w 374"/>
                <a:gd name="T37" fmla="*/ 66 h 232"/>
                <a:gd name="T38" fmla="*/ 359 w 374"/>
                <a:gd name="T39" fmla="*/ 6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4" h="232">
                  <a:moveTo>
                    <a:pt x="19" y="22"/>
                  </a:moveTo>
                  <a:cubicBezTo>
                    <a:pt x="28" y="27"/>
                    <a:pt x="164" y="99"/>
                    <a:pt x="169" y="102"/>
                  </a:cubicBezTo>
                  <a:cubicBezTo>
                    <a:pt x="174" y="105"/>
                    <a:pt x="180" y="106"/>
                    <a:pt x="187" y="106"/>
                  </a:cubicBezTo>
                  <a:cubicBezTo>
                    <a:pt x="193" y="106"/>
                    <a:pt x="200" y="105"/>
                    <a:pt x="205" y="102"/>
                  </a:cubicBezTo>
                  <a:cubicBezTo>
                    <a:pt x="210" y="99"/>
                    <a:pt x="345" y="27"/>
                    <a:pt x="355" y="22"/>
                  </a:cubicBezTo>
                  <a:cubicBezTo>
                    <a:pt x="365" y="16"/>
                    <a:pt x="374" y="0"/>
                    <a:pt x="356" y="0"/>
                  </a:cubicBezTo>
                  <a:cubicBezTo>
                    <a:pt x="18" y="0"/>
                    <a:pt x="18" y="0"/>
                    <a:pt x="18" y="0"/>
                  </a:cubicBezTo>
                  <a:cubicBezTo>
                    <a:pt x="0" y="0"/>
                    <a:pt x="9" y="16"/>
                    <a:pt x="19" y="22"/>
                  </a:cubicBezTo>
                  <a:close/>
                  <a:moveTo>
                    <a:pt x="359" y="62"/>
                  </a:moveTo>
                  <a:cubicBezTo>
                    <a:pt x="348" y="67"/>
                    <a:pt x="212" y="139"/>
                    <a:pt x="205" y="142"/>
                  </a:cubicBezTo>
                  <a:cubicBezTo>
                    <a:pt x="198" y="146"/>
                    <a:pt x="193" y="146"/>
                    <a:pt x="187" y="146"/>
                  </a:cubicBezTo>
                  <a:cubicBezTo>
                    <a:pt x="180" y="146"/>
                    <a:pt x="175" y="146"/>
                    <a:pt x="169" y="142"/>
                  </a:cubicBezTo>
                  <a:cubicBezTo>
                    <a:pt x="162" y="139"/>
                    <a:pt x="26" y="67"/>
                    <a:pt x="15" y="62"/>
                  </a:cubicBezTo>
                  <a:cubicBezTo>
                    <a:pt x="7" y="58"/>
                    <a:pt x="7" y="62"/>
                    <a:pt x="7" y="66"/>
                  </a:cubicBezTo>
                  <a:cubicBezTo>
                    <a:pt x="7" y="70"/>
                    <a:pt x="7" y="213"/>
                    <a:pt x="7" y="213"/>
                  </a:cubicBezTo>
                  <a:cubicBezTo>
                    <a:pt x="7" y="221"/>
                    <a:pt x="18" y="232"/>
                    <a:pt x="27" y="232"/>
                  </a:cubicBezTo>
                  <a:cubicBezTo>
                    <a:pt x="347" y="232"/>
                    <a:pt x="347" y="232"/>
                    <a:pt x="347" y="232"/>
                  </a:cubicBezTo>
                  <a:cubicBezTo>
                    <a:pt x="356" y="232"/>
                    <a:pt x="367" y="221"/>
                    <a:pt x="367" y="213"/>
                  </a:cubicBezTo>
                  <a:cubicBezTo>
                    <a:pt x="367" y="213"/>
                    <a:pt x="367" y="70"/>
                    <a:pt x="367" y="66"/>
                  </a:cubicBezTo>
                  <a:cubicBezTo>
                    <a:pt x="367" y="62"/>
                    <a:pt x="367" y="58"/>
                    <a:pt x="359" y="6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 name="Group 4"/>
          <p:cNvGrpSpPr/>
          <p:nvPr/>
        </p:nvGrpSpPr>
        <p:grpSpPr>
          <a:xfrm>
            <a:off x="3585895" y="2232519"/>
            <a:ext cx="681755" cy="909007"/>
            <a:chOff x="3715114" y="1733550"/>
            <a:chExt cx="423316" cy="563434"/>
          </a:xfrm>
        </p:grpSpPr>
        <p:sp>
          <p:nvSpPr>
            <p:cNvPr id="81" name="Flowchart: Off-page Connector 80"/>
            <p:cNvSpPr/>
            <p:nvPr/>
          </p:nvSpPr>
          <p:spPr>
            <a:xfrm>
              <a:off x="3715114" y="1733550"/>
              <a:ext cx="423316" cy="563434"/>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18"/>
            <p:cNvSpPr>
              <a:spLocks noEditPoints="1"/>
            </p:cNvSpPr>
            <p:nvPr/>
          </p:nvSpPr>
          <p:spPr bwMode="auto">
            <a:xfrm>
              <a:off x="3817887" y="1891730"/>
              <a:ext cx="193631" cy="164915"/>
            </a:xfrm>
            <a:custGeom>
              <a:avLst/>
              <a:gdLst>
                <a:gd name="T0" fmla="*/ 182 w 400"/>
                <a:gd name="T1" fmla="*/ 180 h 340"/>
                <a:gd name="T2" fmla="*/ 218 w 400"/>
                <a:gd name="T3" fmla="*/ 180 h 340"/>
                <a:gd name="T4" fmla="*/ 218 w 400"/>
                <a:gd name="T5" fmla="*/ 220 h 340"/>
                <a:gd name="T6" fmla="*/ 400 w 400"/>
                <a:gd name="T7" fmla="*/ 220 h 340"/>
                <a:gd name="T8" fmla="*/ 396 w 400"/>
                <a:gd name="T9" fmla="*/ 103 h 340"/>
                <a:gd name="T10" fmla="*/ 356 w 400"/>
                <a:gd name="T11" fmla="*/ 60 h 340"/>
                <a:gd name="T12" fmla="*/ 292 w 400"/>
                <a:gd name="T13" fmla="*/ 60 h 340"/>
                <a:gd name="T14" fmla="*/ 268 w 400"/>
                <a:gd name="T15" fmla="*/ 15 h 340"/>
                <a:gd name="T16" fmla="*/ 244 w 400"/>
                <a:gd name="T17" fmla="*/ 0 h 340"/>
                <a:gd name="T18" fmla="*/ 155 w 400"/>
                <a:gd name="T19" fmla="*/ 0 h 340"/>
                <a:gd name="T20" fmla="*/ 132 w 400"/>
                <a:gd name="T21" fmla="*/ 15 h 340"/>
                <a:gd name="T22" fmla="*/ 108 w 400"/>
                <a:gd name="T23" fmla="*/ 60 h 340"/>
                <a:gd name="T24" fmla="*/ 44 w 400"/>
                <a:gd name="T25" fmla="*/ 60 h 340"/>
                <a:gd name="T26" fmla="*/ 4 w 400"/>
                <a:gd name="T27" fmla="*/ 103 h 340"/>
                <a:gd name="T28" fmla="*/ 0 w 400"/>
                <a:gd name="T29" fmla="*/ 220 h 340"/>
                <a:gd name="T30" fmla="*/ 182 w 400"/>
                <a:gd name="T31" fmla="*/ 220 h 340"/>
                <a:gd name="T32" fmla="*/ 182 w 400"/>
                <a:gd name="T33" fmla="*/ 180 h 340"/>
                <a:gd name="T34" fmla="*/ 153 w 400"/>
                <a:gd name="T35" fmla="*/ 38 h 340"/>
                <a:gd name="T36" fmla="*/ 169 w 400"/>
                <a:gd name="T37" fmla="*/ 28 h 340"/>
                <a:gd name="T38" fmla="*/ 230 w 400"/>
                <a:gd name="T39" fmla="*/ 28 h 340"/>
                <a:gd name="T40" fmla="*/ 247 w 400"/>
                <a:gd name="T41" fmla="*/ 38 h 340"/>
                <a:gd name="T42" fmla="*/ 258 w 400"/>
                <a:gd name="T43" fmla="*/ 60 h 340"/>
                <a:gd name="T44" fmla="*/ 141 w 400"/>
                <a:gd name="T45" fmla="*/ 60 h 340"/>
                <a:gd name="T46" fmla="*/ 153 w 400"/>
                <a:gd name="T47" fmla="*/ 38 h 340"/>
                <a:gd name="T48" fmla="*/ 218 w 400"/>
                <a:gd name="T49" fmla="*/ 280 h 340"/>
                <a:gd name="T50" fmla="*/ 182 w 400"/>
                <a:gd name="T51" fmla="*/ 280 h 340"/>
                <a:gd name="T52" fmla="*/ 182 w 400"/>
                <a:gd name="T53" fmla="*/ 240 h 340"/>
                <a:gd name="T54" fmla="*/ 10 w 400"/>
                <a:gd name="T55" fmla="*/ 240 h 340"/>
                <a:gd name="T56" fmla="*/ 14 w 400"/>
                <a:gd name="T57" fmla="*/ 306 h 340"/>
                <a:gd name="T58" fmla="*/ 50 w 400"/>
                <a:gd name="T59" fmla="*/ 340 h 340"/>
                <a:gd name="T60" fmla="*/ 350 w 400"/>
                <a:gd name="T61" fmla="*/ 340 h 340"/>
                <a:gd name="T62" fmla="*/ 386 w 400"/>
                <a:gd name="T63" fmla="*/ 306 h 340"/>
                <a:gd name="T64" fmla="*/ 390 w 400"/>
                <a:gd name="T65" fmla="*/ 240 h 340"/>
                <a:gd name="T66" fmla="*/ 218 w 400"/>
                <a:gd name="T67" fmla="*/ 240 h 340"/>
                <a:gd name="T68" fmla="*/ 218 w 400"/>
                <a:gd name="T69" fmla="*/ 28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0" h="340">
                  <a:moveTo>
                    <a:pt x="182" y="180"/>
                  </a:moveTo>
                  <a:cubicBezTo>
                    <a:pt x="218" y="180"/>
                    <a:pt x="218" y="180"/>
                    <a:pt x="218" y="180"/>
                  </a:cubicBezTo>
                  <a:cubicBezTo>
                    <a:pt x="218" y="220"/>
                    <a:pt x="218" y="220"/>
                    <a:pt x="218" y="220"/>
                  </a:cubicBezTo>
                  <a:cubicBezTo>
                    <a:pt x="400" y="220"/>
                    <a:pt x="400" y="220"/>
                    <a:pt x="400" y="220"/>
                  </a:cubicBezTo>
                  <a:cubicBezTo>
                    <a:pt x="400" y="220"/>
                    <a:pt x="397" y="131"/>
                    <a:pt x="396" y="103"/>
                  </a:cubicBezTo>
                  <a:cubicBezTo>
                    <a:pt x="395" y="76"/>
                    <a:pt x="385" y="60"/>
                    <a:pt x="356" y="60"/>
                  </a:cubicBezTo>
                  <a:cubicBezTo>
                    <a:pt x="292" y="60"/>
                    <a:pt x="292" y="60"/>
                    <a:pt x="292" y="60"/>
                  </a:cubicBezTo>
                  <a:cubicBezTo>
                    <a:pt x="282" y="41"/>
                    <a:pt x="271" y="21"/>
                    <a:pt x="268" y="15"/>
                  </a:cubicBezTo>
                  <a:cubicBezTo>
                    <a:pt x="261" y="2"/>
                    <a:pt x="259" y="0"/>
                    <a:pt x="244" y="0"/>
                  </a:cubicBezTo>
                  <a:cubicBezTo>
                    <a:pt x="155" y="0"/>
                    <a:pt x="155" y="0"/>
                    <a:pt x="155" y="0"/>
                  </a:cubicBezTo>
                  <a:cubicBezTo>
                    <a:pt x="141" y="0"/>
                    <a:pt x="138" y="2"/>
                    <a:pt x="132" y="15"/>
                  </a:cubicBezTo>
                  <a:cubicBezTo>
                    <a:pt x="129" y="21"/>
                    <a:pt x="118" y="41"/>
                    <a:pt x="108" y="60"/>
                  </a:cubicBezTo>
                  <a:cubicBezTo>
                    <a:pt x="44" y="60"/>
                    <a:pt x="44" y="60"/>
                    <a:pt x="44" y="60"/>
                  </a:cubicBezTo>
                  <a:cubicBezTo>
                    <a:pt x="14" y="60"/>
                    <a:pt x="5" y="76"/>
                    <a:pt x="4" y="103"/>
                  </a:cubicBezTo>
                  <a:cubicBezTo>
                    <a:pt x="3" y="129"/>
                    <a:pt x="0" y="220"/>
                    <a:pt x="0" y="220"/>
                  </a:cubicBezTo>
                  <a:cubicBezTo>
                    <a:pt x="182" y="220"/>
                    <a:pt x="182" y="220"/>
                    <a:pt x="182" y="220"/>
                  </a:cubicBezTo>
                  <a:lnTo>
                    <a:pt x="182" y="180"/>
                  </a:lnTo>
                  <a:close/>
                  <a:moveTo>
                    <a:pt x="153" y="38"/>
                  </a:moveTo>
                  <a:cubicBezTo>
                    <a:pt x="157" y="30"/>
                    <a:pt x="159" y="28"/>
                    <a:pt x="169" y="28"/>
                  </a:cubicBezTo>
                  <a:cubicBezTo>
                    <a:pt x="230" y="28"/>
                    <a:pt x="230" y="28"/>
                    <a:pt x="230" y="28"/>
                  </a:cubicBezTo>
                  <a:cubicBezTo>
                    <a:pt x="241" y="28"/>
                    <a:pt x="242" y="30"/>
                    <a:pt x="247" y="38"/>
                  </a:cubicBezTo>
                  <a:cubicBezTo>
                    <a:pt x="248" y="41"/>
                    <a:pt x="253" y="50"/>
                    <a:pt x="258" y="60"/>
                  </a:cubicBezTo>
                  <a:cubicBezTo>
                    <a:pt x="141" y="60"/>
                    <a:pt x="141" y="60"/>
                    <a:pt x="141" y="60"/>
                  </a:cubicBezTo>
                  <a:cubicBezTo>
                    <a:pt x="146" y="50"/>
                    <a:pt x="151" y="41"/>
                    <a:pt x="153" y="38"/>
                  </a:cubicBezTo>
                  <a:close/>
                  <a:moveTo>
                    <a:pt x="218" y="280"/>
                  </a:moveTo>
                  <a:cubicBezTo>
                    <a:pt x="182" y="280"/>
                    <a:pt x="182" y="280"/>
                    <a:pt x="182" y="280"/>
                  </a:cubicBezTo>
                  <a:cubicBezTo>
                    <a:pt x="182" y="240"/>
                    <a:pt x="182" y="240"/>
                    <a:pt x="182" y="240"/>
                  </a:cubicBezTo>
                  <a:cubicBezTo>
                    <a:pt x="10" y="240"/>
                    <a:pt x="10" y="240"/>
                    <a:pt x="10" y="240"/>
                  </a:cubicBezTo>
                  <a:cubicBezTo>
                    <a:pt x="10" y="240"/>
                    <a:pt x="12" y="276"/>
                    <a:pt x="14" y="306"/>
                  </a:cubicBezTo>
                  <a:cubicBezTo>
                    <a:pt x="14" y="319"/>
                    <a:pt x="18" y="340"/>
                    <a:pt x="50" y="340"/>
                  </a:cubicBezTo>
                  <a:cubicBezTo>
                    <a:pt x="350" y="340"/>
                    <a:pt x="350" y="340"/>
                    <a:pt x="350" y="340"/>
                  </a:cubicBezTo>
                  <a:cubicBezTo>
                    <a:pt x="381" y="340"/>
                    <a:pt x="385" y="319"/>
                    <a:pt x="386" y="306"/>
                  </a:cubicBezTo>
                  <a:cubicBezTo>
                    <a:pt x="388" y="275"/>
                    <a:pt x="390" y="240"/>
                    <a:pt x="390" y="240"/>
                  </a:cubicBezTo>
                  <a:cubicBezTo>
                    <a:pt x="218" y="240"/>
                    <a:pt x="218" y="240"/>
                    <a:pt x="218" y="240"/>
                  </a:cubicBezTo>
                  <a:lnTo>
                    <a:pt x="218" y="2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6" name="Group 5"/>
          <p:cNvGrpSpPr/>
          <p:nvPr/>
        </p:nvGrpSpPr>
        <p:grpSpPr>
          <a:xfrm>
            <a:off x="4902817" y="2232519"/>
            <a:ext cx="681755" cy="909007"/>
            <a:chOff x="5032036" y="1733550"/>
            <a:chExt cx="423316" cy="563434"/>
          </a:xfrm>
        </p:grpSpPr>
        <p:sp>
          <p:nvSpPr>
            <p:cNvPr id="86" name="Flowchart: Off-page Connector 85"/>
            <p:cNvSpPr/>
            <p:nvPr/>
          </p:nvSpPr>
          <p:spPr>
            <a:xfrm>
              <a:off x="5032036" y="1733550"/>
              <a:ext cx="423316" cy="563434"/>
            </a:xfrm>
            <a:prstGeom prst="flowChartOffpage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28"/>
            <p:cNvSpPr>
              <a:spLocks noEditPoints="1"/>
            </p:cNvSpPr>
            <p:nvPr/>
          </p:nvSpPr>
          <p:spPr bwMode="auto">
            <a:xfrm>
              <a:off x="5150387" y="1880880"/>
              <a:ext cx="186613" cy="186613"/>
            </a:xfrm>
            <a:custGeom>
              <a:avLst/>
              <a:gdLst>
                <a:gd name="T0" fmla="*/ 60 w 360"/>
                <a:gd name="T1" fmla="*/ 320 h 360"/>
                <a:gd name="T2" fmla="*/ 100 w 360"/>
                <a:gd name="T3" fmla="*/ 360 h 360"/>
                <a:gd name="T4" fmla="*/ 140 w 360"/>
                <a:gd name="T5" fmla="*/ 320 h 360"/>
                <a:gd name="T6" fmla="*/ 100 w 360"/>
                <a:gd name="T7" fmla="*/ 280 h 360"/>
                <a:gd name="T8" fmla="*/ 60 w 360"/>
                <a:gd name="T9" fmla="*/ 320 h 360"/>
                <a:gd name="T10" fmla="*/ 260 w 360"/>
                <a:gd name="T11" fmla="*/ 320 h 360"/>
                <a:gd name="T12" fmla="*/ 300 w 360"/>
                <a:gd name="T13" fmla="*/ 360 h 360"/>
                <a:gd name="T14" fmla="*/ 340 w 360"/>
                <a:gd name="T15" fmla="*/ 320 h 360"/>
                <a:gd name="T16" fmla="*/ 300 w 360"/>
                <a:gd name="T17" fmla="*/ 280 h 360"/>
                <a:gd name="T18" fmla="*/ 260 w 360"/>
                <a:gd name="T19" fmla="*/ 320 h 360"/>
                <a:gd name="T20" fmla="*/ 131 w 360"/>
                <a:gd name="T21" fmla="*/ 225 h 360"/>
                <a:gd name="T22" fmla="*/ 352 w 360"/>
                <a:gd name="T23" fmla="*/ 162 h 360"/>
                <a:gd name="T24" fmla="*/ 360 w 360"/>
                <a:gd name="T25" fmla="*/ 152 h 360"/>
                <a:gd name="T26" fmla="*/ 360 w 360"/>
                <a:gd name="T27" fmla="*/ 42 h 360"/>
                <a:gd name="T28" fmla="*/ 78 w 360"/>
                <a:gd name="T29" fmla="*/ 42 h 360"/>
                <a:gd name="T30" fmla="*/ 78 w 360"/>
                <a:gd name="T31" fmla="*/ 8 h 360"/>
                <a:gd name="T32" fmla="*/ 70 w 360"/>
                <a:gd name="T33" fmla="*/ 0 h 360"/>
                <a:gd name="T34" fmla="*/ 8 w 360"/>
                <a:gd name="T35" fmla="*/ 0 h 360"/>
                <a:gd name="T36" fmla="*/ 0 w 360"/>
                <a:gd name="T37" fmla="*/ 8 h 360"/>
                <a:gd name="T38" fmla="*/ 0 w 360"/>
                <a:gd name="T39" fmla="*/ 40 h 360"/>
                <a:gd name="T40" fmla="*/ 39 w 360"/>
                <a:gd name="T41" fmla="*/ 40 h 360"/>
                <a:gd name="T42" fmla="*/ 78 w 360"/>
                <a:gd name="T43" fmla="*/ 221 h 360"/>
                <a:gd name="T44" fmla="*/ 82 w 360"/>
                <a:gd name="T45" fmla="*/ 240 h 360"/>
                <a:gd name="T46" fmla="*/ 82 w 360"/>
                <a:gd name="T47" fmla="*/ 270 h 360"/>
                <a:gd name="T48" fmla="*/ 90 w 360"/>
                <a:gd name="T49" fmla="*/ 278 h 360"/>
                <a:gd name="T50" fmla="*/ 100 w 360"/>
                <a:gd name="T51" fmla="*/ 278 h 360"/>
                <a:gd name="T52" fmla="*/ 300 w 360"/>
                <a:gd name="T53" fmla="*/ 278 h 360"/>
                <a:gd name="T54" fmla="*/ 352 w 360"/>
                <a:gd name="T55" fmla="*/ 278 h 360"/>
                <a:gd name="T56" fmla="*/ 360 w 360"/>
                <a:gd name="T57" fmla="*/ 270 h 360"/>
                <a:gd name="T58" fmla="*/ 360 w 360"/>
                <a:gd name="T59" fmla="*/ 240 h 360"/>
                <a:gd name="T60" fmla="*/ 135 w 360"/>
                <a:gd name="T61" fmla="*/ 240 h 360"/>
                <a:gd name="T62" fmla="*/ 131 w 360"/>
                <a:gd name="T63" fmla="*/ 22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360">
                  <a:moveTo>
                    <a:pt x="60" y="320"/>
                  </a:moveTo>
                  <a:cubicBezTo>
                    <a:pt x="60" y="342"/>
                    <a:pt x="78" y="360"/>
                    <a:pt x="100" y="360"/>
                  </a:cubicBezTo>
                  <a:cubicBezTo>
                    <a:pt x="122" y="360"/>
                    <a:pt x="140" y="342"/>
                    <a:pt x="140" y="320"/>
                  </a:cubicBezTo>
                  <a:cubicBezTo>
                    <a:pt x="140" y="298"/>
                    <a:pt x="122" y="280"/>
                    <a:pt x="100" y="280"/>
                  </a:cubicBezTo>
                  <a:cubicBezTo>
                    <a:pt x="78" y="280"/>
                    <a:pt x="60" y="298"/>
                    <a:pt x="60" y="320"/>
                  </a:cubicBezTo>
                  <a:close/>
                  <a:moveTo>
                    <a:pt x="260" y="320"/>
                  </a:moveTo>
                  <a:cubicBezTo>
                    <a:pt x="260" y="342"/>
                    <a:pt x="278" y="360"/>
                    <a:pt x="300" y="360"/>
                  </a:cubicBezTo>
                  <a:cubicBezTo>
                    <a:pt x="322" y="360"/>
                    <a:pt x="340" y="342"/>
                    <a:pt x="340" y="320"/>
                  </a:cubicBezTo>
                  <a:cubicBezTo>
                    <a:pt x="340" y="298"/>
                    <a:pt x="322" y="280"/>
                    <a:pt x="300" y="280"/>
                  </a:cubicBezTo>
                  <a:cubicBezTo>
                    <a:pt x="278" y="280"/>
                    <a:pt x="260" y="298"/>
                    <a:pt x="260" y="320"/>
                  </a:cubicBezTo>
                  <a:close/>
                  <a:moveTo>
                    <a:pt x="131" y="225"/>
                  </a:moveTo>
                  <a:cubicBezTo>
                    <a:pt x="352" y="162"/>
                    <a:pt x="352" y="162"/>
                    <a:pt x="352" y="162"/>
                  </a:cubicBezTo>
                  <a:cubicBezTo>
                    <a:pt x="356" y="161"/>
                    <a:pt x="360" y="156"/>
                    <a:pt x="360" y="152"/>
                  </a:cubicBezTo>
                  <a:cubicBezTo>
                    <a:pt x="360" y="42"/>
                    <a:pt x="360" y="42"/>
                    <a:pt x="360" y="42"/>
                  </a:cubicBezTo>
                  <a:cubicBezTo>
                    <a:pt x="78" y="42"/>
                    <a:pt x="78" y="42"/>
                    <a:pt x="78" y="42"/>
                  </a:cubicBezTo>
                  <a:cubicBezTo>
                    <a:pt x="78" y="8"/>
                    <a:pt x="78" y="8"/>
                    <a:pt x="78" y="8"/>
                  </a:cubicBezTo>
                  <a:cubicBezTo>
                    <a:pt x="78" y="3"/>
                    <a:pt x="74" y="0"/>
                    <a:pt x="70" y="0"/>
                  </a:cubicBezTo>
                  <a:cubicBezTo>
                    <a:pt x="8" y="0"/>
                    <a:pt x="8" y="0"/>
                    <a:pt x="8" y="0"/>
                  </a:cubicBezTo>
                  <a:cubicBezTo>
                    <a:pt x="3" y="0"/>
                    <a:pt x="0" y="3"/>
                    <a:pt x="0" y="8"/>
                  </a:cubicBezTo>
                  <a:cubicBezTo>
                    <a:pt x="0" y="40"/>
                    <a:pt x="0" y="40"/>
                    <a:pt x="0" y="40"/>
                  </a:cubicBezTo>
                  <a:cubicBezTo>
                    <a:pt x="39" y="40"/>
                    <a:pt x="39" y="40"/>
                    <a:pt x="39" y="40"/>
                  </a:cubicBezTo>
                  <a:cubicBezTo>
                    <a:pt x="78" y="221"/>
                    <a:pt x="78" y="221"/>
                    <a:pt x="78" y="221"/>
                  </a:cubicBezTo>
                  <a:cubicBezTo>
                    <a:pt x="82" y="240"/>
                    <a:pt x="82" y="240"/>
                    <a:pt x="82" y="240"/>
                  </a:cubicBezTo>
                  <a:cubicBezTo>
                    <a:pt x="82" y="270"/>
                    <a:pt x="82" y="270"/>
                    <a:pt x="82" y="270"/>
                  </a:cubicBezTo>
                  <a:cubicBezTo>
                    <a:pt x="82" y="274"/>
                    <a:pt x="85" y="278"/>
                    <a:pt x="90" y="278"/>
                  </a:cubicBezTo>
                  <a:cubicBezTo>
                    <a:pt x="100" y="278"/>
                    <a:pt x="100" y="278"/>
                    <a:pt x="100" y="278"/>
                  </a:cubicBezTo>
                  <a:cubicBezTo>
                    <a:pt x="300" y="278"/>
                    <a:pt x="300" y="278"/>
                    <a:pt x="300" y="278"/>
                  </a:cubicBezTo>
                  <a:cubicBezTo>
                    <a:pt x="352" y="278"/>
                    <a:pt x="352" y="278"/>
                    <a:pt x="352" y="278"/>
                  </a:cubicBezTo>
                  <a:cubicBezTo>
                    <a:pt x="356" y="278"/>
                    <a:pt x="360" y="274"/>
                    <a:pt x="360" y="270"/>
                  </a:cubicBezTo>
                  <a:cubicBezTo>
                    <a:pt x="360" y="240"/>
                    <a:pt x="360" y="240"/>
                    <a:pt x="360" y="240"/>
                  </a:cubicBezTo>
                  <a:cubicBezTo>
                    <a:pt x="135" y="240"/>
                    <a:pt x="135" y="240"/>
                    <a:pt x="135" y="240"/>
                  </a:cubicBezTo>
                  <a:cubicBezTo>
                    <a:pt x="112" y="240"/>
                    <a:pt x="111" y="231"/>
                    <a:pt x="131" y="22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12" name="Group 11"/>
          <p:cNvGrpSpPr/>
          <p:nvPr/>
        </p:nvGrpSpPr>
        <p:grpSpPr>
          <a:xfrm>
            <a:off x="6219739" y="2232519"/>
            <a:ext cx="681755" cy="909007"/>
            <a:chOff x="6348958" y="1733550"/>
            <a:chExt cx="423316" cy="563434"/>
          </a:xfrm>
        </p:grpSpPr>
        <p:sp>
          <p:nvSpPr>
            <p:cNvPr id="90" name="Flowchart: Off-page Connector 89"/>
            <p:cNvSpPr/>
            <p:nvPr/>
          </p:nvSpPr>
          <p:spPr>
            <a:xfrm>
              <a:off x="6348958" y="1733550"/>
              <a:ext cx="423316" cy="563434"/>
            </a:xfrm>
            <a:prstGeom prst="flowChartOffpage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6"/>
            <p:cNvGrpSpPr>
              <a:grpSpLocks noChangeAspect="1"/>
            </p:cNvGrpSpPr>
            <p:nvPr/>
          </p:nvGrpSpPr>
          <p:grpSpPr bwMode="auto">
            <a:xfrm>
              <a:off x="6463674" y="1886314"/>
              <a:ext cx="193884" cy="194107"/>
              <a:chOff x="2446" y="1186"/>
              <a:chExt cx="868" cy="869"/>
            </a:xfrm>
            <a:solidFill>
              <a:schemeClr val="bg1"/>
            </a:solidFill>
          </p:grpSpPr>
          <p:sp>
            <p:nvSpPr>
              <p:cNvPr id="7" name="Freeform 7"/>
              <p:cNvSpPr>
                <a:spLocks noEditPoints="1"/>
              </p:cNvSpPr>
              <p:nvPr/>
            </p:nvSpPr>
            <p:spPr bwMode="auto">
              <a:xfrm>
                <a:off x="2446" y="1186"/>
                <a:ext cx="868" cy="869"/>
              </a:xfrm>
              <a:custGeom>
                <a:avLst/>
                <a:gdLst>
                  <a:gd name="T0" fmla="*/ 184 w 368"/>
                  <a:gd name="T1" fmla="*/ 0 h 368"/>
                  <a:gd name="T2" fmla="*/ 0 w 368"/>
                  <a:gd name="T3" fmla="*/ 184 h 368"/>
                  <a:gd name="T4" fmla="*/ 184 w 368"/>
                  <a:gd name="T5" fmla="*/ 368 h 368"/>
                  <a:gd name="T6" fmla="*/ 368 w 368"/>
                  <a:gd name="T7" fmla="*/ 184 h 368"/>
                  <a:gd name="T8" fmla="*/ 184 w 368"/>
                  <a:gd name="T9" fmla="*/ 0 h 368"/>
                  <a:gd name="T10" fmla="*/ 184 w 368"/>
                  <a:gd name="T11" fmla="*/ 328 h 368"/>
                  <a:gd name="T12" fmla="*/ 40 w 368"/>
                  <a:gd name="T13" fmla="*/ 184 h 368"/>
                  <a:gd name="T14" fmla="*/ 184 w 368"/>
                  <a:gd name="T15" fmla="*/ 40 h 368"/>
                  <a:gd name="T16" fmla="*/ 328 w 368"/>
                  <a:gd name="T17" fmla="*/ 184 h 368"/>
                  <a:gd name="T18" fmla="*/ 184 w 368"/>
                  <a:gd name="T19" fmla="*/ 328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8" h="368">
                    <a:moveTo>
                      <a:pt x="184" y="0"/>
                    </a:moveTo>
                    <a:cubicBezTo>
                      <a:pt x="82" y="0"/>
                      <a:pt x="0" y="82"/>
                      <a:pt x="0" y="184"/>
                    </a:cubicBezTo>
                    <a:cubicBezTo>
                      <a:pt x="0" y="286"/>
                      <a:pt x="82" y="368"/>
                      <a:pt x="184" y="368"/>
                    </a:cubicBezTo>
                    <a:cubicBezTo>
                      <a:pt x="285" y="368"/>
                      <a:pt x="368" y="286"/>
                      <a:pt x="368" y="184"/>
                    </a:cubicBezTo>
                    <a:cubicBezTo>
                      <a:pt x="368" y="82"/>
                      <a:pt x="285" y="0"/>
                      <a:pt x="184" y="0"/>
                    </a:cubicBezTo>
                    <a:close/>
                    <a:moveTo>
                      <a:pt x="184" y="328"/>
                    </a:moveTo>
                    <a:cubicBezTo>
                      <a:pt x="104" y="328"/>
                      <a:pt x="40" y="263"/>
                      <a:pt x="40" y="184"/>
                    </a:cubicBezTo>
                    <a:cubicBezTo>
                      <a:pt x="40" y="104"/>
                      <a:pt x="104" y="40"/>
                      <a:pt x="184" y="40"/>
                    </a:cubicBezTo>
                    <a:cubicBezTo>
                      <a:pt x="263" y="40"/>
                      <a:pt x="328" y="104"/>
                      <a:pt x="328" y="184"/>
                    </a:cubicBezTo>
                    <a:cubicBezTo>
                      <a:pt x="328" y="263"/>
                      <a:pt x="263" y="328"/>
                      <a:pt x="184" y="3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8"/>
              <p:cNvSpPr>
                <a:spLocks/>
              </p:cNvSpPr>
              <p:nvPr/>
            </p:nvSpPr>
            <p:spPr bwMode="auto">
              <a:xfrm>
                <a:off x="2847" y="1375"/>
                <a:ext cx="208" cy="420"/>
              </a:xfrm>
              <a:custGeom>
                <a:avLst/>
                <a:gdLst>
                  <a:gd name="T0" fmla="*/ 66 w 208"/>
                  <a:gd name="T1" fmla="*/ 0 h 420"/>
                  <a:gd name="T2" fmla="*/ 0 w 208"/>
                  <a:gd name="T3" fmla="*/ 0 h 420"/>
                  <a:gd name="T4" fmla="*/ 0 w 208"/>
                  <a:gd name="T5" fmla="*/ 260 h 420"/>
                  <a:gd name="T6" fmla="*/ 160 w 208"/>
                  <a:gd name="T7" fmla="*/ 420 h 420"/>
                  <a:gd name="T8" fmla="*/ 208 w 208"/>
                  <a:gd name="T9" fmla="*/ 373 h 420"/>
                  <a:gd name="T10" fmla="*/ 66 w 208"/>
                  <a:gd name="T11" fmla="*/ 231 h 420"/>
                  <a:gd name="T12" fmla="*/ 66 w 208"/>
                  <a:gd name="T13" fmla="*/ 0 h 420"/>
                </a:gdLst>
                <a:ahLst/>
                <a:cxnLst>
                  <a:cxn ang="0">
                    <a:pos x="T0" y="T1"/>
                  </a:cxn>
                  <a:cxn ang="0">
                    <a:pos x="T2" y="T3"/>
                  </a:cxn>
                  <a:cxn ang="0">
                    <a:pos x="T4" y="T5"/>
                  </a:cxn>
                  <a:cxn ang="0">
                    <a:pos x="T6" y="T7"/>
                  </a:cxn>
                  <a:cxn ang="0">
                    <a:pos x="T8" y="T9"/>
                  </a:cxn>
                  <a:cxn ang="0">
                    <a:pos x="T10" y="T11"/>
                  </a:cxn>
                  <a:cxn ang="0">
                    <a:pos x="T12" y="T13"/>
                  </a:cxn>
                </a:cxnLst>
                <a:rect l="0" t="0" r="r" b="b"/>
                <a:pathLst>
                  <a:path w="208" h="420">
                    <a:moveTo>
                      <a:pt x="66" y="0"/>
                    </a:moveTo>
                    <a:lnTo>
                      <a:pt x="0" y="0"/>
                    </a:lnTo>
                    <a:lnTo>
                      <a:pt x="0" y="260"/>
                    </a:lnTo>
                    <a:lnTo>
                      <a:pt x="160" y="420"/>
                    </a:lnTo>
                    <a:lnTo>
                      <a:pt x="208" y="373"/>
                    </a:lnTo>
                    <a:lnTo>
                      <a:pt x="66" y="231"/>
                    </a:lnTo>
                    <a:lnTo>
                      <a:pt x="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3" name="Group 12"/>
          <p:cNvGrpSpPr/>
          <p:nvPr/>
        </p:nvGrpSpPr>
        <p:grpSpPr>
          <a:xfrm>
            <a:off x="7536659" y="2232519"/>
            <a:ext cx="681755" cy="909007"/>
            <a:chOff x="7665878" y="1733550"/>
            <a:chExt cx="423316" cy="563434"/>
          </a:xfrm>
        </p:grpSpPr>
        <p:sp>
          <p:nvSpPr>
            <p:cNvPr id="93" name="Flowchart: Off-page Connector 92"/>
            <p:cNvSpPr/>
            <p:nvPr/>
          </p:nvSpPr>
          <p:spPr>
            <a:xfrm>
              <a:off x="7665878" y="1733550"/>
              <a:ext cx="423316" cy="563434"/>
            </a:xfrm>
            <a:prstGeom prst="flowChartOffpageConnector">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13"/>
            <p:cNvSpPr>
              <a:spLocks noEditPoints="1"/>
            </p:cNvSpPr>
            <p:nvPr/>
          </p:nvSpPr>
          <p:spPr bwMode="auto">
            <a:xfrm>
              <a:off x="7776437" y="1923935"/>
              <a:ext cx="218101" cy="133078"/>
            </a:xfrm>
            <a:custGeom>
              <a:avLst/>
              <a:gdLst>
                <a:gd name="T0" fmla="*/ 152 w 400"/>
                <a:gd name="T1" fmla="*/ 7 h 244"/>
                <a:gd name="T2" fmla="*/ 127 w 400"/>
                <a:gd name="T3" fmla="*/ 7 h 244"/>
                <a:gd name="T4" fmla="*/ 0 w 400"/>
                <a:gd name="T5" fmla="*/ 122 h 244"/>
                <a:gd name="T6" fmla="*/ 127 w 400"/>
                <a:gd name="T7" fmla="*/ 237 h 244"/>
                <a:gd name="T8" fmla="*/ 152 w 400"/>
                <a:gd name="T9" fmla="*/ 237 h 244"/>
                <a:gd name="T10" fmla="*/ 152 w 400"/>
                <a:gd name="T11" fmla="*/ 212 h 244"/>
                <a:gd name="T12" fmla="*/ 53 w 400"/>
                <a:gd name="T13" fmla="*/ 122 h 244"/>
                <a:gd name="T14" fmla="*/ 152 w 400"/>
                <a:gd name="T15" fmla="*/ 32 h 244"/>
                <a:gd name="T16" fmla="*/ 152 w 400"/>
                <a:gd name="T17" fmla="*/ 7 h 244"/>
                <a:gd name="T18" fmla="*/ 272 w 400"/>
                <a:gd name="T19" fmla="*/ 7 h 244"/>
                <a:gd name="T20" fmla="*/ 248 w 400"/>
                <a:gd name="T21" fmla="*/ 7 h 244"/>
                <a:gd name="T22" fmla="*/ 248 w 400"/>
                <a:gd name="T23" fmla="*/ 32 h 244"/>
                <a:gd name="T24" fmla="*/ 347 w 400"/>
                <a:gd name="T25" fmla="*/ 122 h 244"/>
                <a:gd name="T26" fmla="*/ 248 w 400"/>
                <a:gd name="T27" fmla="*/ 212 h 244"/>
                <a:gd name="T28" fmla="*/ 248 w 400"/>
                <a:gd name="T29" fmla="*/ 237 h 244"/>
                <a:gd name="T30" fmla="*/ 272 w 400"/>
                <a:gd name="T31" fmla="*/ 237 h 244"/>
                <a:gd name="T32" fmla="*/ 400 w 400"/>
                <a:gd name="T33" fmla="*/ 122 h 244"/>
                <a:gd name="T34" fmla="*/ 272 w 400"/>
                <a:gd name="T35" fmla="*/ 7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44">
                  <a:moveTo>
                    <a:pt x="152" y="7"/>
                  </a:moveTo>
                  <a:cubicBezTo>
                    <a:pt x="145" y="0"/>
                    <a:pt x="135" y="0"/>
                    <a:pt x="127" y="7"/>
                  </a:cubicBezTo>
                  <a:cubicBezTo>
                    <a:pt x="0" y="122"/>
                    <a:pt x="0" y="122"/>
                    <a:pt x="0" y="122"/>
                  </a:cubicBezTo>
                  <a:cubicBezTo>
                    <a:pt x="127" y="237"/>
                    <a:pt x="127" y="237"/>
                    <a:pt x="127" y="237"/>
                  </a:cubicBezTo>
                  <a:cubicBezTo>
                    <a:pt x="135" y="244"/>
                    <a:pt x="145" y="244"/>
                    <a:pt x="152" y="237"/>
                  </a:cubicBezTo>
                  <a:cubicBezTo>
                    <a:pt x="159" y="230"/>
                    <a:pt x="159" y="219"/>
                    <a:pt x="152" y="212"/>
                  </a:cubicBezTo>
                  <a:cubicBezTo>
                    <a:pt x="53" y="122"/>
                    <a:pt x="53" y="122"/>
                    <a:pt x="53" y="122"/>
                  </a:cubicBezTo>
                  <a:cubicBezTo>
                    <a:pt x="152" y="32"/>
                    <a:pt x="152" y="32"/>
                    <a:pt x="152" y="32"/>
                  </a:cubicBezTo>
                  <a:cubicBezTo>
                    <a:pt x="159" y="25"/>
                    <a:pt x="159" y="14"/>
                    <a:pt x="152" y="7"/>
                  </a:cubicBezTo>
                  <a:close/>
                  <a:moveTo>
                    <a:pt x="272" y="7"/>
                  </a:moveTo>
                  <a:cubicBezTo>
                    <a:pt x="265" y="0"/>
                    <a:pt x="255" y="0"/>
                    <a:pt x="248" y="7"/>
                  </a:cubicBezTo>
                  <a:cubicBezTo>
                    <a:pt x="240" y="14"/>
                    <a:pt x="241" y="25"/>
                    <a:pt x="248" y="32"/>
                  </a:cubicBezTo>
                  <a:cubicBezTo>
                    <a:pt x="347" y="122"/>
                    <a:pt x="347" y="122"/>
                    <a:pt x="347" y="122"/>
                  </a:cubicBezTo>
                  <a:cubicBezTo>
                    <a:pt x="248" y="212"/>
                    <a:pt x="248" y="212"/>
                    <a:pt x="248" y="212"/>
                  </a:cubicBezTo>
                  <a:cubicBezTo>
                    <a:pt x="241" y="219"/>
                    <a:pt x="240" y="230"/>
                    <a:pt x="248" y="237"/>
                  </a:cubicBezTo>
                  <a:cubicBezTo>
                    <a:pt x="255" y="244"/>
                    <a:pt x="265" y="244"/>
                    <a:pt x="272" y="237"/>
                  </a:cubicBezTo>
                  <a:cubicBezTo>
                    <a:pt x="400" y="122"/>
                    <a:pt x="400" y="122"/>
                    <a:pt x="400" y="122"/>
                  </a:cubicBezTo>
                  <a:lnTo>
                    <a:pt x="272" y="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4"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grpSp>
        <p:nvGrpSpPr>
          <p:cNvPr id="16" name="Group 15"/>
          <p:cNvGrpSpPr/>
          <p:nvPr/>
        </p:nvGrpSpPr>
        <p:grpSpPr>
          <a:xfrm>
            <a:off x="2155667" y="3242592"/>
            <a:ext cx="908366" cy="719808"/>
            <a:chOff x="2155667" y="2373184"/>
            <a:chExt cx="908366" cy="539856"/>
          </a:xfrm>
        </p:grpSpPr>
        <p:sp>
          <p:nvSpPr>
            <p:cNvPr id="111" name="Content Placeholder 2"/>
            <p:cNvSpPr txBox="1">
              <a:spLocks/>
            </p:cNvSpPr>
            <p:nvPr/>
          </p:nvSpPr>
          <p:spPr>
            <a:xfrm>
              <a:off x="2155667" y="2373184"/>
              <a:ext cx="908366" cy="53985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bg1"/>
                  </a:solidFill>
                </a:rPr>
                <a:t>35k</a:t>
              </a:r>
              <a:endParaRPr lang="en-US" sz="1200" dirty="0" smtClean="0">
                <a:solidFill>
                  <a:schemeClr val="bg1"/>
                </a:solidFill>
              </a:endParaRPr>
            </a:p>
          </p:txBody>
        </p:sp>
        <p:sp>
          <p:nvSpPr>
            <p:cNvPr id="112" name="Rectangle 111"/>
            <p:cNvSpPr/>
            <p:nvPr/>
          </p:nvSpPr>
          <p:spPr>
            <a:xfrm>
              <a:off x="2203327" y="2630811"/>
              <a:ext cx="813044" cy="253471"/>
            </a:xfrm>
            <a:prstGeom prst="rect">
              <a:avLst/>
            </a:prstGeom>
          </p:spPr>
          <p:txBody>
            <a:bodyPr wrap="none">
              <a:spAutoFit/>
            </a:bodyPr>
            <a:lstStyle/>
            <a:p>
              <a:pPr algn="ctr"/>
              <a:r>
                <a:rPr lang="en-US" sz="1050" dirty="0" smtClean="0"/>
                <a:t>Subscribers</a:t>
              </a:r>
              <a:endParaRPr lang="en-US" sz="1050" dirty="0"/>
            </a:p>
          </p:txBody>
        </p:sp>
      </p:grpSp>
      <p:grpSp>
        <p:nvGrpSpPr>
          <p:cNvPr id="18" name="Group 17"/>
          <p:cNvGrpSpPr/>
          <p:nvPr/>
        </p:nvGrpSpPr>
        <p:grpSpPr>
          <a:xfrm>
            <a:off x="3298237" y="3242592"/>
            <a:ext cx="1257075" cy="719808"/>
            <a:chOff x="3298237" y="2373184"/>
            <a:chExt cx="1257075" cy="539856"/>
          </a:xfrm>
        </p:grpSpPr>
        <p:sp>
          <p:nvSpPr>
            <p:cNvPr id="113" name="Content Placeholder 2"/>
            <p:cNvSpPr txBox="1">
              <a:spLocks/>
            </p:cNvSpPr>
            <p:nvPr/>
          </p:nvSpPr>
          <p:spPr>
            <a:xfrm>
              <a:off x="3322255" y="2373184"/>
              <a:ext cx="1209035" cy="53985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bg1"/>
                  </a:solidFill>
                </a:rPr>
                <a:t>1,321</a:t>
              </a:r>
              <a:endParaRPr lang="en-US" sz="1200" dirty="0" smtClean="0">
                <a:solidFill>
                  <a:schemeClr val="bg1"/>
                </a:solidFill>
              </a:endParaRPr>
            </a:p>
          </p:txBody>
        </p:sp>
        <p:sp>
          <p:nvSpPr>
            <p:cNvPr id="114" name="Rectangle 113"/>
            <p:cNvSpPr/>
            <p:nvPr/>
          </p:nvSpPr>
          <p:spPr>
            <a:xfrm>
              <a:off x="3298237" y="2630811"/>
              <a:ext cx="1257075" cy="253471"/>
            </a:xfrm>
            <a:prstGeom prst="rect">
              <a:avLst/>
            </a:prstGeom>
          </p:spPr>
          <p:txBody>
            <a:bodyPr wrap="none">
              <a:spAutoFit/>
            </a:bodyPr>
            <a:lstStyle/>
            <a:p>
              <a:pPr algn="ctr"/>
              <a:r>
                <a:rPr lang="en-US" sz="1050" dirty="0" smtClean="0"/>
                <a:t>Completed Projects</a:t>
              </a:r>
              <a:endParaRPr lang="en-US" sz="1050" dirty="0"/>
            </a:p>
          </p:txBody>
        </p:sp>
      </p:grpSp>
      <p:grpSp>
        <p:nvGrpSpPr>
          <p:cNvPr id="19" name="Group 18"/>
          <p:cNvGrpSpPr/>
          <p:nvPr/>
        </p:nvGrpSpPr>
        <p:grpSpPr>
          <a:xfrm>
            <a:off x="4639177" y="3242592"/>
            <a:ext cx="1209035" cy="719808"/>
            <a:chOff x="4639176" y="2373184"/>
            <a:chExt cx="1209035" cy="539856"/>
          </a:xfrm>
        </p:grpSpPr>
        <p:sp>
          <p:nvSpPr>
            <p:cNvPr id="115" name="Content Placeholder 2"/>
            <p:cNvSpPr txBox="1">
              <a:spLocks/>
            </p:cNvSpPr>
            <p:nvPr/>
          </p:nvSpPr>
          <p:spPr>
            <a:xfrm>
              <a:off x="4639176" y="2373184"/>
              <a:ext cx="1209035" cy="53985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bg1"/>
                  </a:solidFill>
                </a:rPr>
                <a:t>32k</a:t>
              </a:r>
              <a:endParaRPr lang="en-US" sz="1200" dirty="0" smtClean="0">
                <a:solidFill>
                  <a:schemeClr val="bg1"/>
                </a:solidFill>
              </a:endParaRPr>
            </a:p>
          </p:txBody>
        </p:sp>
        <p:sp>
          <p:nvSpPr>
            <p:cNvPr id="116" name="Rectangle 115"/>
            <p:cNvSpPr/>
            <p:nvPr/>
          </p:nvSpPr>
          <p:spPr>
            <a:xfrm>
              <a:off x="5012702" y="2630811"/>
              <a:ext cx="461986" cy="253471"/>
            </a:xfrm>
            <a:prstGeom prst="rect">
              <a:avLst/>
            </a:prstGeom>
          </p:spPr>
          <p:txBody>
            <a:bodyPr wrap="none">
              <a:spAutoFit/>
            </a:bodyPr>
            <a:lstStyle/>
            <a:p>
              <a:pPr algn="ctr"/>
              <a:r>
                <a:rPr lang="en-US" sz="1050" dirty="0" smtClean="0"/>
                <a:t>Sales</a:t>
              </a:r>
              <a:endParaRPr lang="en-US" sz="1050" dirty="0"/>
            </a:p>
          </p:txBody>
        </p:sp>
      </p:grpSp>
      <p:grpSp>
        <p:nvGrpSpPr>
          <p:cNvPr id="24" name="Group 23"/>
          <p:cNvGrpSpPr/>
          <p:nvPr/>
        </p:nvGrpSpPr>
        <p:grpSpPr>
          <a:xfrm>
            <a:off x="5971958" y="3242592"/>
            <a:ext cx="1209035" cy="719808"/>
            <a:chOff x="5971957" y="2373184"/>
            <a:chExt cx="1209035" cy="539856"/>
          </a:xfrm>
        </p:grpSpPr>
        <p:sp>
          <p:nvSpPr>
            <p:cNvPr id="117" name="Content Placeholder 2"/>
            <p:cNvSpPr txBox="1">
              <a:spLocks/>
            </p:cNvSpPr>
            <p:nvPr/>
          </p:nvSpPr>
          <p:spPr>
            <a:xfrm>
              <a:off x="5971957" y="2373184"/>
              <a:ext cx="1209035" cy="53985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bg1"/>
                  </a:solidFill>
                </a:rPr>
                <a:t>458</a:t>
              </a:r>
              <a:endParaRPr lang="en-US" sz="1200" dirty="0" smtClean="0">
                <a:solidFill>
                  <a:schemeClr val="bg1"/>
                </a:solidFill>
              </a:endParaRPr>
            </a:p>
          </p:txBody>
        </p:sp>
        <p:sp>
          <p:nvSpPr>
            <p:cNvPr id="118" name="Rectangle 117"/>
            <p:cNvSpPr/>
            <p:nvPr/>
          </p:nvSpPr>
          <p:spPr>
            <a:xfrm>
              <a:off x="6117056" y="2630811"/>
              <a:ext cx="918842" cy="253471"/>
            </a:xfrm>
            <a:prstGeom prst="rect">
              <a:avLst/>
            </a:prstGeom>
          </p:spPr>
          <p:txBody>
            <a:bodyPr wrap="none">
              <a:spAutoFit/>
            </a:bodyPr>
            <a:lstStyle/>
            <a:p>
              <a:pPr algn="ctr"/>
              <a:r>
                <a:rPr lang="en-US" sz="1050" dirty="0" smtClean="0"/>
                <a:t>Funny Weeks</a:t>
              </a:r>
              <a:endParaRPr lang="en-US" sz="1050" dirty="0"/>
            </a:p>
          </p:txBody>
        </p:sp>
      </p:grpSp>
      <p:grpSp>
        <p:nvGrpSpPr>
          <p:cNvPr id="25" name="Group 24"/>
          <p:cNvGrpSpPr/>
          <p:nvPr/>
        </p:nvGrpSpPr>
        <p:grpSpPr>
          <a:xfrm>
            <a:off x="7273019" y="3242592"/>
            <a:ext cx="1209035" cy="719808"/>
            <a:chOff x="7273018" y="2373184"/>
            <a:chExt cx="1209035" cy="539856"/>
          </a:xfrm>
        </p:grpSpPr>
        <p:sp>
          <p:nvSpPr>
            <p:cNvPr id="119" name="Content Placeholder 2"/>
            <p:cNvSpPr txBox="1">
              <a:spLocks/>
            </p:cNvSpPr>
            <p:nvPr/>
          </p:nvSpPr>
          <p:spPr>
            <a:xfrm>
              <a:off x="7273018" y="2373184"/>
              <a:ext cx="1209035" cy="53985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bg1"/>
                  </a:solidFill>
                </a:rPr>
                <a:t>3M</a:t>
              </a:r>
              <a:endParaRPr lang="en-US" sz="1200" dirty="0" smtClean="0">
                <a:solidFill>
                  <a:schemeClr val="bg1"/>
                </a:solidFill>
              </a:endParaRPr>
            </a:p>
          </p:txBody>
        </p:sp>
        <p:sp>
          <p:nvSpPr>
            <p:cNvPr id="120" name="Rectangle 119"/>
            <p:cNvSpPr/>
            <p:nvPr/>
          </p:nvSpPr>
          <p:spPr>
            <a:xfrm>
              <a:off x="7426934" y="2630811"/>
              <a:ext cx="901209" cy="253471"/>
            </a:xfrm>
            <a:prstGeom prst="rect">
              <a:avLst/>
            </a:prstGeom>
          </p:spPr>
          <p:txBody>
            <a:bodyPr wrap="none">
              <a:spAutoFit/>
            </a:bodyPr>
            <a:lstStyle/>
            <a:p>
              <a:pPr algn="ctr"/>
              <a:r>
                <a:rPr lang="en-US" sz="1050" dirty="0" smtClean="0"/>
                <a:t>Lines of code</a:t>
              </a:r>
              <a:endParaRPr lang="en-US" sz="1050" dirty="0"/>
            </a:p>
          </p:txBody>
        </p:sp>
      </p:grpSp>
    </p:spTree>
    <p:extLst>
      <p:ext uri="{BB962C8B-B14F-4D97-AF65-F5344CB8AC3E}">
        <p14:creationId xmlns:p14="http://schemas.microsoft.com/office/powerpoint/2010/main" val="630583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47"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anim calcmode="lin" valueType="num">
                                      <p:cBhvr>
                                        <p:cTn id="19" dur="500" fill="hold"/>
                                        <p:tgtEl>
                                          <p:spTgt spid="2"/>
                                        </p:tgtEl>
                                        <p:attrNameLst>
                                          <p:attrName>ppt_x</p:attrName>
                                        </p:attrNameLst>
                                      </p:cBhvr>
                                      <p:tavLst>
                                        <p:tav tm="0">
                                          <p:val>
                                            <p:strVal val="#ppt_x"/>
                                          </p:val>
                                        </p:tav>
                                        <p:tav tm="100000">
                                          <p:val>
                                            <p:strVal val="#ppt_x"/>
                                          </p:val>
                                        </p:tav>
                                      </p:tavLst>
                                    </p:anim>
                                    <p:anim calcmode="lin" valueType="num">
                                      <p:cBhvr>
                                        <p:cTn id="20" dur="500" fill="hold"/>
                                        <p:tgtEl>
                                          <p:spTgt spid="2"/>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par>
                          <p:cTn id="25" fill="hold">
                            <p:stCondLst>
                              <p:cond delay="2500"/>
                            </p:stCondLst>
                            <p:childTnLst>
                              <p:par>
                                <p:cTn id="26" presetID="47" presetClass="entr" presetSubtype="0"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anim calcmode="lin" valueType="num">
                                      <p:cBhvr>
                                        <p:cTn id="29" dur="500" fill="hold"/>
                                        <p:tgtEl>
                                          <p:spTgt spid="3"/>
                                        </p:tgtEl>
                                        <p:attrNameLst>
                                          <p:attrName>ppt_x</p:attrName>
                                        </p:attrNameLst>
                                      </p:cBhvr>
                                      <p:tavLst>
                                        <p:tav tm="0">
                                          <p:val>
                                            <p:strVal val="#ppt_x"/>
                                          </p:val>
                                        </p:tav>
                                        <p:tav tm="100000">
                                          <p:val>
                                            <p:strVal val="#ppt_x"/>
                                          </p:val>
                                        </p:tav>
                                      </p:tavLst>
                                    </p:anim>
                                    <p:anim calcmode="lin" valueType="num">
                                      <p:cBhvr>
                                        <p:cTn id="30" dur="500" fill="hold"/>
                                        <p:tgtEl>
                                          <p:spTgt spid="3"/>
                                        </p:tgtEl>
                                        <p:attrNameLst>
                                          <p:attrName>ppt_y</p:attrName>
                                        </p:attrNameLst>
                                      </p:cBhvr>
                                      <p:tavLst>
                                        <p:tav tm="0">
                                          <p:val>
                                            <p:strVal val="#ppt_y-.1"/>
                                          </p:val>
                                        </p:tav>
                                        <p:tav tm="100000">
                                          <p:val>
                                            <p:strVal val="#ppt_y"/>
                                          </p:val>
                                        </p:tav>
                                      </p:tavLst>
                                    </p:anim>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par>
                          <p:cTn id="35" fill="hold">
                            <p:stCondLst>
                              <p:cond delay="3500"/>
                            </p:stCondLst>
                            <p:childTnLst>
                              <p:par>
                                <p:cTn id="36" presetID="47" presetClass="entr" presetSubtype="0" fill="hold"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anim calcmode="lin" valueType="num">
                                      <p:cBhvr>
                                        <p:cTn id="39" dur="500" fill="hold"/>
                                        <p:tgtEl>
                                          <p:spTgt spid="5"/>
                                        </p:tgtEl>
                                        <p:attrNameLst>
                                          <p:attrName>ppt_x</p:attrName>
                                        </p:attrNameLst>
                                      </p:cBhvr>
                                      <p:tavLst>
                                        <p:tav tm="0">
                                          <p:val>
                                            <p:strVal val="#ppt_x"/>
                                          </p:val>
                                        </p:tav>
                                        <p:tav tm="100000">
                                          <p:val>
                                            <p:strVal val="#ppt_x"/>
                                          </p:val>
                                        </p:tav>
                                      </p:tavLst>
                                    </p:anim>
                                    <p:anim calcmode="lin" valueType="num">
                                      <p:cBhvr>
                                        <p:cTn id="40" dur="500" fill="hold"/>
                                        <p:tgtEl>
                                          <p:spTgt spid="5"/>
                                        </p:tgtEl>
                                        <p:attrNameLst>
                                          <p:attrName>ppt_y</p:attrName>
                                        </p:attrNameLst>
                                      </p:cBhvr>
                                      <p:tavLst>
                                        <p:tav tm="0">
                                          <p:val>
                                            <p:strVal val="#ppt_y-.1"/>
                                          </p:val>
                                        </p:tav>
                                        <p:tav tm="100000">
                                          <p:val>
                                            <p:strVal val="#ppt_y"/>
                                          </p:val>
                                        </p:tav>
                                      </p:tavLst>
                                    </p:anim>
                                  </p:childTnLst>
                                </p:cTn>
                              </p:par>
                            </p:childTnLst>
                          </p:cTn>
                        </p:par>
                        <p:par>
                          <p:cTn id="41" fill="hold">
                            <p:stCondLst>
                              <p:cond delay="4000"/>
                            </p:stCondLst>
                            <p:childTnLst>
                              <p:par>
                                <p:cTn id="42" presetID="10" presetClass="entr" presetSubtype="0" fill="hold" nodeType="after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childTnLst>
                          </p:cTn>
                        </p:par>
                        <p:par>
                          <p:cTn id="45" fill="hold">
                            <p:stCondLst>
                              <p:cond delay="4500"/>
                            </p:stCondLst>
                            <p:childTnLst>
                              <p:par>
                                <p:cTn id="46" presetID="47" presetClass="entr" presetSubtype="0" fill="hold" nodeType="afterEffect">
                                  <p:stCondLst>
                                    <p:cond delay="0"/>
                                  </p:stCondLst>
                                  <p:childTnLst>
                                    <p:set>
                                      <p:cBhvr>
                                        <p:cTn id="47" dur="1" fill="hold">
                                          <p:stCondLst>
                                            <p:cond delay="0"/>
                                          </p:stCondLst>
                                        </p:cTn>
                                        <p:tgtEl>
                                          <p:spTgt spid="6"/>
                                        </p:tgtEl>
                                        <p:attrNameLst>
                                          <p:attrName>style.visibility</p:attrName>
                                        </p:attrNameLst>
                                      </p:cBhvr>
                                      <p:to>
                                        <p:strVal val="visible"/>
                                      </p:to>
                                    </p:set>
                                    <p:animEffect transition="in" filter="fade">
                                      <p:cBhvr>
                                        <p:cTn id="48" dur="500"/>
                                        <p:tgtEl>
                                          <p:spTgt spid="6"/>
                                        </p:tgtEl>
                                      </p:cBhvr>
                                    </p:animEffect>
                                    <p:anim calcmode="lin" valueType="num">
                                      <p:cBhvr>
                                        <p:cTn id="49" dur="500" fill="hold"/>
                                        <p:tgtEl>
                                          <p:spTgt spid="6"/>
                                        </p:tgtEl>
                                        <p:attrNameLst>
                                          <p:attrName>ppt_x</p:attrName>
                                        </p:attrNameLst>
                                      </p:cBhvr>
                                      <p:tavLst>
                                        <p:tav tm="0">
                                          <p:val>
                                            <p:strVal val="#ppt_x"/>
                                          </p:val>
                                        </p:tav>
                                        <p:tav tm="100000">
                                          <p:val>
                                            <p:strVal val="#ppt_x"/>
                                          </p:val>
                                        </p:tav>
                                      </p:tavLst>
                                    </p:anim>
                                    <p:anim calcmode="lin" valueType="num">
                                      <p:cBhvr>
                                        <p:cTn id="50" dur="500" fill="hold"/>
                                        <p:tgtEl>
                                          <p:spTgt spid="6"/>
                                        </p:tgtEl>
                                        <p:attrNameLst>
                                          <p:attrName>ppt_y</p:attrName>
                                        </p:attrNameLst>
                                      </p:cBhvr>
                                      <p:tavLst>
                                        <p:tav tm="0">
                                          <p:val>
                                            <p:strVal val="#ppt_y-.1"/>
                                          </p:val>
                                        </p:tav>
                                        <p:tav tm="100000">
                                          <p:val>
                                            <p:strVal val="#ppt_y"/>
                                          </p:val>
                                        </p:tav>
                                      </p:tavLst>
                                    </p:anim>
                                  </p:childTnLst>
                                </p:cTn>
                              </p:par>
                            </p:childTnLst>
                          </p:cTn>
                        </p:par>
                        <p:par>
                          <p:cTn id="51" fill="hold">
                            <p:stCondLst>
                              <p:cond delay="5000"/>
                            </p:stCondLst>
                            <p:childTnLst>
                              <p:par>
                                <p:cTn id="52" presetID="10" presetClass="entr" presetSubtype="0" fill="hold" nodeType="after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fade">
                                      <p:cBhvr>
                                        <p:cTn id="54" dur="500"/>
                                        <p:tgtEl>
                                          <p:spTgt spid="19"/>
                                        </p:tgtEl>
                                      </p:cBhvr>
                                    </p:animEffect>
                                  </p:childTnLst>
                                </p:cTn>
                              </p:par>
                            </p:childTnLst>
                          </p:cTn>
                        </p:par>
                        <p:par>
                          <p:cTn id="55" fill="hold">
                            <p:stCondLst>
                              <p:cond delay="5500"/>
                            </p:stCondLst>
                            <p:childTnLst>
                              <p:par>
                                <p:cTn id="56" presetID="47" presetClass="entr" presetSubtype="0" fill="hold" nodeType="afterEffect">
                                  <p:stCondLst>
                                    <p:cond delay="0"/>
                                  </p:stCondLst>
                                  <p:childTnLst>
                                    <p:set>
                                      <p:cBhvr>
                                        <p:cTn id="57" dur="1" fill="hold">
                                          <p:stCondLst>
                                            <p:cond delay="0"/>
                                          </p:stCondLst>
                                        </p:cTn>
                                        <p:tgtEl>
                                          <p:spTgt spid="12"/>
                                        </p:tgtEl>
                                        <p:attrNameLst>
                                          <p:attrName>style.visibility</p:attrName>
                                        </p:attrNameLst>
                                      </p:cBhvr>
                                      <p:to>
                                        <p:strVal val="visible"/>
                                      </p:to>
                                    </p:set>
                                    <p:animEffect transition="in" filter="fade">
                                      <p:cBhvr>
                                        <p:cTn id="58" dur="500"/>
                                        <p:tgtEl>
                                          <p:spTgt spid="12"/>
                                        </p:tgtEl>
                                      </p:cBhvr>
                                    </p:animEffect>
                                    <p:anim calcmode="lin" valueType="num">
                                      <p:cBhvr>
                                        <p:cTn id="59" dur="500" fill="hold"/>
                                        <p:tgtEl>
                                          <p:spTgt spid="12"/>
                                        </p:tgtEl>
                                        <p:attrNameLst>
                                          <p:attrName>ppt_x</p:attrName>
                                        </p:attrNameLst>
                                      </p:cBhvr>
                                      <p:tavLst>
                                        <p:tav tm="0">
                                          <p:val>
                                            <p:strVal val="#ppt_x"/>
                                          </p:val>
                                        </p:tav>
                                        <p:tav tm="100000">
                                          <p:val>
                                            <p:strVal val="#ppt_x"/>
                                          </p:val>
                                        </p:tav>
                                      </p:tavLst>
                                    </p:anim>
                                    <p:anim calcmode="lin" valueType="num">
                                      <p:cBhvr>
                                        <p:cTn id="60" dur="500" fill="hold"/>
                                        <p:tgtEl>
                                          <p:spTgt spid="12"/>
                                        </p:tgtEl>
                                        <p:attrNameLst>
                                          <p:attrName>ppt_y</p:attrName>
                                        </p:attrNameLst>
                                      </p:cBhvr>
                                      <p:tavLst>
                                        <p:tav tm="0">
                                          <p:val>
                                            <p:strVal val="#ppt_y-.1"/>
                                          </p:val>
                                        </p:tav>
                                        <p:tav tm="100000">
                                          <p:val>
                                            <p:strVal val="#ppt_y"/>
                                          </p:val>
                                        </p:tav>
                                      </p:tavLst>
                                    </p:anim>
                                  </p:childTnLst>
                                </p:cTn>
                              </p:par>
                            </p:childTnLst>
                          </p:cTn>
                        </p:par>
                        <p:par>
                          <p:cTn id="61" fill="hold">
                            <p:stCondLst>
                              <p:cond delay="6000"/>
                            </p:stCondLst>
                            <p:childTnLst>
                              <p:par>
                                <p:cTn id="62" presetID="10" presetClass="entr" presetSubtype="0" fill="hold" nodeType="afterEffect">
                                  <p:stCondLst>
                                    <p:cond delay="0"/>
                                  </p:stCondLst>
                                  <p:childTnLst>
                                    <p:set>
                                      <p:cBhvr>
                                        <p:cTn id="63" dur="1" fill="hold">
                                          <p:stCondLst>
                                            <p:cond delay="0"/>
                                          </p:stCondLst>
                                        </p:cTn>
                                        <p:tgtEl>
                                          <p:spTgt spid="24"/>
                                        </p:tgtEl>
                                        <p:attrNameLst>
                                          <p:attrName>style.visibility</p:attrName>
                                        </p:attrNameLst>
                                      </p:cBhvr>
                                      <p:to>
                                        <p:strVal val="visible"/>
                                      </p:to>
                                    </p:set>
                                    <p:animEffect transition="in" filter="fade">
                                      <p:cBhvr>
                                        <p:cTn id="64" dur="500"/>
                                        <p:tgtEl>
                                          <p:spTgt spid="24"/>
                                        </p:tgtEl>
                                      </p:cBhvr>
                                    </p:animEffect>
                                  </p:childTnLst>
                                </p:cTn>
                              </p:par>
                            </p:childTnLst>
                          </p:cTn>
                        </p:par>
                        <p:par>
                          <p:cTn id="65" fill="hold">
                            <p:stCondLst>
                              <p:cond delay="6500"/>
                            </p:stCondLst>
                            <p:childTnLst>
                              <p:par>
                                <p:cTn id="66" presetID="47" presetClass="entr" presetSubtype="0" fill="hold" nodeType="afterEffect">
                                  <p:stCondLst>
                                    <p:cond delay="0"/>
                                  </p:stCondLst>
                                  <p:childTnLst>
                                    <p:set>
                                      <p:cBhvr>
                                        <p:cTn id="67" dur="1" fill="hold">
                                          <p:stCondLst>
                                            <p:cond delay="0"/>
                                          </p:stCondLst>
                                        </p:cTn>
                                        <p:tgtEl>
                                          <p:spTgt spid="13"/>
                                        </p:tgtEl>
                                        <p:attrNameLst>
                                          <p:attrName>style.visibility</p:attrName>
                                        </p:attrNameLst>
                                      </p:cBhvr>
                                      <p:to>
                                        <p:strVal val="visible"/>
                                      </p:to>
                                    </p:set>
                                    <p:animEffect transition="in" filter="fade">
                                      <p:cBhvr>
                                        <p:cTn id="68" dur="500"/>
                                        <p:tgtEl>
                                          <p:spTgt spid="13"/>
                                        </p:tgtEl>
                                      </p:cBhvr>
                                    </p:animEffect>
                                    <p:anim calcmode="lin" valueType="num">
                                      <p:cBhvr>
                                        <p:cTn id="69" dur="500" fill="hold"/>
                                        <p:tgtEl>
                                          <p:spTgt spid="13"/>
                                        </p:tgtEl>
                                        <p:attrNameLst>
                                          <p:attrName>ppt_x</p:attrName>
                                        </p:attrNameLst>
                                      </p:cBhvr>
                                      <p:tavLst>
                                        <p:tav tm="0">
                                          <p:val>
                                            <p:strVal val="#ppt_x"/>
                                          </p:val>
                                        </p:tav>
                                        <p:tav tm="100000">
                                          <p:val>
                                            <p:strVal val="#ppt_x"/>
                                          </p:val>
                                        </p:tav>
                                      </p:tavLst>
                                    </p:anim>
                                    <p:anim calcmode="lin" valueType="num">
                                      <p:cBhvr>
                                        <p:cTn id="70" dur="500" fill="hold"/>
                                        <p:tgtEl>
                                          <p:spTgt spid="13"/>
                                        </p:tgtEl>
                                        <p:attrNameLst>
                                          <p:attrName>ppt_y</p:attrName>
                                        </p:attrNameLst>
                                      </p:cBhvr>
                                      <p:tavLst>
                                        <p:tav tm="0">
                                          <p:val>
                                            <p:strVal val="#ppt_y-.1"/>
                                          </p:val>
                                        </p:tav>
                                        <p:tav tm="100000">
                                          <p:val>
                                            <p:strVal val="#ppt_y"/>
                                          </p:val>
                                        </p:tav>
                                      </p:tavLst>
                                    </p:anim>
                                  </p:childTnLst>
                                </p:cTn>
                              </p:par>
                            </p:childTnLst>
                          </p:cTn>
                        </p:par>
                        <p:par>
                          <p:cTn id="71" fill="hold">
                            <p:stCondLst>
                              <p:cond delay="7000"/>
                            </p:stCondLst>
                            <p:childTnLst>
                              <p:par>
                                <p:cTn id="72" presetID="10" presetClass="entr" presetSubtype="0" fill="hold" nodeType="afterEffect">
                                  <p:stCondLst>
                                    <p:cond delay="0"/>
                                  </p:stCondLst>
                                  <p:childTnLst>
                                    <p:set>
                                      <p:cBhvr>
                                        <p:cTn id="73" dur="1" fill="hold">
                                          <p:stCondLst>
                                            <p:cond delay="0"/>
                                          </p:stCondLst>
                                        </p:cTn>
                                        <p:tgtEl>
                                          <p:spTgt spid="25"/>
                                        </p:tgtEl>
                                        <p:attrNameLst>
                                          <p:attrName>style.visibility</p:attrName>
                                        </p:attrNameLst>
                                      </p:cBhvr>
                                      <p:to>
                                        <p:strVal val="visible"/>
                                      </p:to>
                                    </p:set>
                                    <p:animEffect transition="in" filter="fade">
                                      <p:cBhvr>
                                        <p:cTn id="74" dur="500"/>
                                        <p:tgtEl>
                                          <p:spTgt spid="25"/>
                                        </p:tgtEl>
                                      </p:cBhvr>
                                    </p:animEffect>
                                  </p:childTnLst>
                                </p:cTn>
                              </p:par>
                            </p:childTnLst>
                          </p:cTn>
                        </p:par>
                        <p:par>
                          <p:cTn id="75" fill="hold">
                            <p:stCondLst>
                              <p:cond delay="7500"/>
                            </p:stCondLst>
                            <p:childTnLst>
                              <p:par>
                                <p:cTn id="76" presetID="10" presetClass="entr" presetSubtype="0" fill="hold" grpId="0" nodeType="afterEffect">
                                  <p:stCondLst>
                                    <p:cond delay="0"/>
                                  </p:stCondLst>
                                  <p:childTnLst>
                                    <p:set>
                                      <p:cBhvr>
                                        <p:cTn id="77" dur="1" fill="hold">
                                          <p:stCondLst>
                                            <p:cond delay="0"/>
                                          </p:stCondLst>
                                        </p:cTn>
                                        <p:tgtEl>
                                          <p:spTgt spid="94"/>
                                        </p:tgtEl>
                                        <p:attrNameLst>
                                          <p:attrName>style.visibility</p:attrName>
                                        </p:attrNameLst>
                                      </p:cBhvr>
                                      <p:to>
                                        <p:strVal val="visible"/>
                                      </p:to>
                                    </p:set>
                                    <p:animEffect transition="in" filter="fade">
                                      <p:cBhvr>
                                        <p:cTn id="78"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9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30</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Site Ranking Data: Top 6</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13" name="Group 512"/>
          <p:cNvGrpSpPr/>
          <p:nvPr/>
        </p:nvGrpSpPr>
        <p:grpSpPr>
          <a:xfrm>
            <a:off x="693750" y="4254802"/>
            <a:ext cx="1346194" cy="312170"/>
            <a:chOff x="875675" y="3836208"/>
            <a:chExt cx="1346194" cy="311624"/>
          </a:xfrm>
        </p:grpSpPr>
        <p:sp>
          <p:nvSpPr>
            <p:cNvPr id="65"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474" name="Oval 473"/>
            <p:cNvSpPr/>
            <p:nvPr/>
          </p:nvSpPr>
          <p:spPr>
            <a:xfrm>
              <a:off x="875675" y="3978493"/>
              <a:ext cx="146318" cy="146318"/>
            </a:xfrm>
            <a:prstGeom prst="ellipse">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sp>
        <p:nvSpPr>
          <p:cNvPr id="27" name="Isosceles Triangle 26"/>
          <p:cNvSpPr/>
          <p:nvPr/>
        </p:nvSpPr>
        <p:spPr>
          <a:xfrm>
            <a:off x="693750" y="2961475"/>
            <a:ext cx="2475406" cy="1113096"/>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3" name="Isosceles Triangle 26"/>
          <p:cNvSpPr/>
          <p:nvPr/>
        </p:nvSpPr>
        <p:spPr>
          <a:xfrm>
            <a:off x="1726102" y="2717800"/>
            <a:ext cx="2475406" cy="1356771"/>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2">
              <a:alpha val="8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84" name="Isosceles Triangle 26"/>
          <p:cNvSpPr/>
          <p:nvPr/>
        </p:nvSpPr>
        <p:spPr>
          <a:xfrm>
            <a:off x="2758454" y="3036919"/>
            <a:ext cx="2475406" cy="1037653"/>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3">
              <a:alpha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85" name="Isosceles Triangle 26"/>
          <p:cNvSpPr/>
          <p:nvPr/>
        </p:nvSpPr>
        <p:spPr>
          <a:xfrm>
            <a:off x="3790806" y="3545926"/>
            <a:ext cx="2475406" cy="528644"/>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4">
              <a:alpha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486" name="Isosceles Triangle 26"/>
          <p:cNvSpPr/>
          <p:nvPr/>
        </p:nvSpPr>
        <p:spPr>
          <a:xfrm>
            <a:off x="4823158" y="3396185"/>
            <a:ext cx="2475406" cy="678387"/>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5">
              <a:alpha val="8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487" name="Isosceles Triangle 26"/>
          <p:cNvSpPr/>
          <p:nvPr/>
        </p:nvSpPr>
        <p:spPr>
          <a:xfrm>
            <a:off x="5855512" y="3291425"/>
            <a:ext cx="2475406" cy="783148"/>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 fmla="*/ 0 w 1523036"/>
              <a:gd name="connsiteY0" fmla="*/ 1122131 h 1122131"/>
              <a:gd name="connsiteX1" fmla="*/ 761518 w 1523036"/>
              <a:gd name="connsiteY1" fmla="*/ 0 h 1122131"/>
              <a:gd name="connsiteX2" fmla="*/ 1523036 w 1523036"/>
              <a:gd name="connsiteY2" fmla="*/ 1122131 h 1122131"/>
              <a:gd name="connsiteX3" fmla="*/ 0 w 1523036"/>
              <a:gd name="connsiteY3" fmla="*/ 1122131 h 1122131"/>
              <a:gd name="connsiteX0" fmla="*/ 0 w 1523036"/>
              <a:gd name="connsiteY0" fmla="*/ 1122198 h 1122198"/>
              <a:gd name="connsiteX1" fmla="*/ 761518 w 1523036"/>
              <a:gd name="connsiteY1" fmla="*/ 67 h 1122198"/>
              <a:gd name="connsiteX2" fmla="*/ 1523036 w 1523036"/>
              <a:gd name="connsiteY2" fmla="*/ 1122198 h 1122198"/>
              <a:gd name="connsiteX3" fmla="*/ 0 w 1523036"/>
              <a:gd name="connsiteY3" fmla="*/ 1122198 h 1122198"/>
              <a:gd name="connsiteX0" fmla="*/ 0 w 1523036"/>
              <a:gd name="connsiteY0" fmla="*/ 1678761 h 1678761"/>
              <a:gd name="connsiteX1" fmla="*/ 769469 w 1523036"/>
              <a:gd name="connsiteY1" fmla="*/ 39 h 1678761"/>
              <a:gd name="connsiteX2" fmla="*/ 1523036 w 1523036"/>
              <a:gd name="connsiteY2" fmla="*/ 1678761 h 1678761"/>
              <a:gd name="connsiteX3" fmla="*/ 0 w 1523036"/>
              <a:gd name="connsiteY3" fmla="*/ 1678761 h 1678761"/>
              <a:gd name="connsiteX0" fmla="*/ 0 w 1523036"/>
              <a:gd name="connsiteY0" fmla="*/ 1678756 h 1678756"/>
              <a:gd name="connsiteX1" fmla="*/ 769469 w 1523036"/>
              <a:gd name="connsiteY1" fmla="*/ 34 h 1678756"/>
              <a:gd name="connsiteX2" fmla="*/ 1523036 w 1523036"/>
              <a:gd name="connsiteY2" fmla="*/ 1678756 h 1678756"/>
              <a:gd name="connsiteX3" fmla="*/ 0 w 1523036"/>
              <a:gd name="connsiteY3" fmla="*/ 1678756 h 1678756"/>
            </a:gdLst>
            <a:ahLst/>
            <a:cxnLst>
              <a:cxn ang="0">
                <a:pos x="connsiteX0" y="connsiteY0"/>
              </a:cxn>
              <a:cxn ang="0">
                <a:pos x="connsiteX1" y="connsiteY1"/>
              </a:cxn>
              <a:cxn ang="0">
                <a:pos x="connsiteX2" y="connsiteY2"/>
              </a:cxn>
              <a:cxn ang="0">
                <a:pos x="connsiteX3" y="connsiteY3"/>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chemeClr val="accent6">
              <a:alpha val="80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grpSp>
        <p:nvGrpSpPr>
          <p:cNvPr id="488" name="Group 487"/>
          <p:cNvGrpSpPr/>
          <p:nvPr/>
        </p:nvGrpSpPr>
        <p:grpSpPr>
          <a:xfrm>
            <a:off x="1706601" y="2239361"/>
            <a:ext cx="463961" cy="562514"/>
            <a:chOff x="775259" y="2176759"/>
            <a:chExt cx="383439" cy="464074"/>
          </a:xfrm>
        </p:grpSpPr>
        <p:sp>
          <p:nvSpPr>
            <p:cNvPr id="489"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90" name="TextBox 489"/>
            <p:cNvSpPr txBox="1"/>
            <p:nvPr/>
          </p:nvSpPr>
          <p:spPr>
            <a:xfrm>
              <a:off x="775259" y="2216099"/>
              <a:ext cx="383439" cy="230428"/>
            </a:xfrm>
            <a:prstGeom prst="rect">
              <a:avLst/>
            </a:prstGeom>
            <a:noFill/>
          </p:spPr>
          <p:txBody>
            <a:bodyPr wrap="none" rtlCol="0">
              <a:spAutoFit/>
            </a:bodyPr>
            <a:lstStyle/>
            <a:p>
              <a:pPr algn="ctr"/>
              <a:r>
                <a:rPr lang="en-US" sz="900" b="1" dirty="0" smtClean="0"/>
                <a:t>39%</a:t>
              </a:r>
              <a:endParaRPr lang="en-US" sz="900" b="1" dirty="0"/>
            </a:p>
          </p:txBody>
        </p:sp>
      </p:grpSp>
      <p:grpSp>
        <p:nvGrpSpPr>
          <p:cNvPr id="494" name="Group 493"/>
          <p:cNvGrpSpPr/>
          <p:nvPr/>
        </p:nvGrpSpPr>
        <p:grpSpPr>
          <a:xfrm>
            <a:off x="2739776" y="2034725"/>
            <a:ext cx="463961" cy="562514"/>
            <a:chOff x="775259" y="2176759"/>
            <a:chExt cx="383439" cy="464074"/>
          </a:xfrm>
        </p:grpSpPr>
        <p:sp>
          <p:nvSpPr>
            <p:cNvPr id="495"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96" name="TextBox 495"/>
            <p:cNvSpPr txBox="1"/>
            <p:nvPr/>
          </p:nvSpPr>
          <p:spPr>
            <a:xfrm>
              <a:off x="775259" y="2216099"/>
              <a:ext cx="383439" cy="230428"/>
            </a:xfrm>
            <a:prstGeom prst="rect">
              <a:avLst/>
            </a:prstGeom>
            <a:noFill/>
          </p:spPr>
          <p:txBody>
            <a:bodyPr wrap="none" rtlCol="0">
              <a:spAutoFit/>
            </a:bodyPr>
            <a:lstStyle/>
            <a:p>
              <a:pPr algn="ctr"/>
              <a:r>
                <a:rPr lang="en-US" sz="900" b="1" dirty="0" smtClean="0"/>
                <a:t>39%</a:t>
              </a:r>
              <a:endParaRPr lang="en-US" sz="900" b="1" dirty="0"/>
            </a:p>
          </p:txBody>
        </p:sp>
      </p:grpSp>
      <p:grpSp>
        <p:nvGrpSpPr>
          <p:cNvPr id="497" name="Group 496"/>
          <p:cNvGrpSpPr/>
          <p:nvPr/>
        </p:nvGrpSpPr>
        <p:grpSpPr>
          <a:xfrm>
            <a:off x="3770784" y="2341553"/>
            <a:ext cx="463961" cy="562514"/>
            <a:chOff x="775259" y="2176759"/>
            <a:chExt cx="383439" cy="464074"/>
          </a:xfrm>
        </p:grpSpPr>
        <p:sp>
          <p:nvSpPr>
            <p:cNvPr id="498"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99" name="TextBox 498"/>
            <p:cNvSpPr txBox="1"/>
            <p:nvPr/>
          </p:nvSpPr>
          <p:spPr>
            <a:xfrm>
              <a:off x="775259" y="2216099"/>
              <a:ext cx="383439" cy="230428"/>
            </a:xfrm>
            <a:prstGeom prst="rect">
              <a:avLst/>
            </a:prstGeom>
            <a:noFill/>
          </p:spPr>
          <p:txBody>
            <a:bodyPr wrap="none" rtlCol="0">
              <a:spAutoFit/>
            </a:bodyPr>
            <a:lstStyle/>
            <a:p>
              <a:pPr algn="ctr"/>
              <a:r>
                <a:rPr lang="en-US" sz="900" b="1" dirty="0" smtClean="0"/>
                <a:t>39%</a:t>
              </a:r>
              <a:endParaRPr lang="en-US" sz="900" b="1" dirty="0"/>
            </a:p>
          </p:txBody>
        </p:sp>
      </p:grpSp>
      <p:grpSp>
        <p:nvGrpSpPr>
          <p:cNvPr id="500" name="Group 499"/>
          <p:cNvGrpSpPr/>
          <p:nvPr/>
        </p:nvGrpSpPr>
        <p:grpSpPr>
          <a:xfrm>
            <a:off x="4783897" y="2847525"/>
            <a:ext cx="463961" cy="562514"/>
            <a:chOff x="775259" y="2176759"/>
            <a:chExt cx="383439" cy="464074"/>
          </a:xfrm>
        </p:grpSpPr>
        <p:sp>
          <p:nvSpPr>
            <p:cNvPr id="501"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02" name="TextBox 501"/>
            <p:cNvSpPr txBox="1"/>
            <p:nvPr/>
          </p:nvSpPr>
          <p:spPr>
            <a:xfrm>
              <a:off x="775259" y="2216099"/>
              <a:ext cx="383439" cy="230428"/>
            </a:xfrm>
            <a:prstGeom prst="rect">
              <a:avLst/>
            </a:prstGeom>
            <a:noFill/>
          </p:spPr>
          <p:txBody>
            <a:bodyPr wrap="none" rtlCol="0">
              <a:spAutoFit/>
            </a:bodyPr>
            <a:lstStyle/>
            <a:p>
              <a:pPr algn="ctr"/>
              <a:r>
                <a:rPr lang="en-US" sz="900" b="1" dirty="0" smtClean="0"/>
                <a:t>39%</a:t>
              </a:r>
              <a:endParaRPr lang="en-US" sz="900" b="1" dirty="0"/>
            </a:p>
          </p:txBody>
        </p:sp>
      </p:grpSp>
      <p:grpSp>
        <p:nvGrpSpPr>
          <p:cNvPr id="503" name="Group 502"/>
          <p:cNvGrpSpPr/>
          <p:nvPr/>
        </p:nvGrpSpPr>
        <p:grpSpPr>
          <a:xfrm>
            <a:off x="5830458" y="2644325"/>
            <a:ext cx="463961" cy="562514"/>
            <a:chOff x="775259" y="2176759"/>
            <a:chExt cx="383439" cy="464074"/>
          </a:xfrm>
        </p:grpSpPr>
        <p:sp>
          <p:nvSpPr>
            <p:cNvPr id="504"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05" name="TextBox 504"/>
            <p:cNvSpPr txBox="1"/>
            <p:nvPr/>
          </p:nvSpPr>
          <p:spPr>
            <a:xfrm>
              <a:off x="775259" y="2216099"/>
              <a:ext cx="383439" cy="230428"/>
            </a:xfrm>
            <a:prstGeom prst="rect">
              <a:avLst/>
            </a:prstGeom>
            <a:noFill/>
          </p:spPr>
          <p:txBody>
            <a:bodyPr wrap="none" rtlCol="0">
              <a:spAutoFit/>
            </a:bodyPr>
            <a:lstStyle/>
            <a:p>
              <a:pPr algn="ctr"/>
              <a:r>
                <a:rPr lang="en-US" sz="900" b="1" dirty="0" smtClean="0"/>
                <a:t>39%</a:t>
              </a:r>
              <a:endParaRPr lang="en-US" sz="900" b="1" dirty="0"/>
            </a:p>
          </p:txBody>
        </p:sp>
      </p:grpSp>
      <p:grpSp>
        <p:nvGrpSpPr>
          <p:cNvPr id="506" name="Group 505"/>
          <p:cNvGrpSpPr/>
          <p:nvPr/>
        </p:nvGrpSpPr>
        <p:grpSpPr>
          <a:xfrm>
            <a:off x="6853284" y="2635160"/>
            <a:ext cx="463961" cy="562514"/>
            <a:chOff x="775259" y="2176759"/>
            <a:chExt cx="383439" cy="464074"/>
          </a:xfrm>
        </p:grpSpPr>
        <p:sp>
          <p:nvSpPr>
            <p:cNvPr id="507"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08" name="TextBox 507"/>
            <p:cNvSpPr txBox="1"/>
            <p:nvPr/>
          </p:nvSpPr>
          <p:spPr>
            <a:xfrm>
              <a:off x="775259" y="2216099"/>
              <a:ext cx="383439" cy="230428"/>
            </a:xfrm>
            <a:prstGeom prst="rect">
              <a:avLst/>
            </a:prstGeom>
            <a:noFill/>
          </p:spPr>
          <p:txBody>
            <a:bodyPr wrap="none" rtlCol="0">
              <a:spAutoFit/>
            </a:bodyPr>
            <a:lstStyle/>
            <a:p>
              <a:pPr algn="ctr"/>
              <a:r>
                <a:rPr lang="en-US" sz="900" b="1" dirty="0" smtClean="0"/>
                <a:t>39%</a:t>
              </a:r>
              <a:endParaRPr lang="en-US" sz="900" b="1" dirty="0"/>
            </a:p>
          </p:txBody>
        </p:sp>
      </p:grpSp>
      <p:grpSp>
        <p:nvGrpSpPr>
          <p:cNvPr id="514" name="Group 513"/>
          <p:cNvGrpSpPr/>
          <p:nvPr/>
        </p:nvGrpSpPr>
        <p:grpSpPr>
          <a:xfrm>
            <a:off x="1989150" y="4254802"/>
            <a:ext cx="1346194" cy="312170"/>
            <a:chOff x="875675" y="3836208"/>
            <a:chExt cx="1346194" cy="311624"/>
          </a:xfrm>
        </p:grpSpPr>
        <p:sp>
          <p:nvSpPr>
            <p:cNvPr id="515"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516" name="Oval 515"/>
            <p:cNvSpPr/>
            <p:nvPr/>
          </p:nvSpPr>
          <p:spPr>
            <a:xfrm>
              <a:off x="875675" y="3978493"/>
              <a:ext cx="146318" cy="146318"/>
            </a:xfrm>
            <a:prstGeom prst="ellipse">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grpSp>
        <p:nvGrpSpPr>
          <p:cNvPr id="517" name="Group 516"/>
          <p:cNvGrpSpPr/>
          <p:nvPr/>
        </p:nvGrpSpPr>
        <p:grpSpPr>
          <a:xfrm>
            <a:off x="3284550" y="4254802"/>
            <a:ext cx="1346194" cy="312170"/>
            <a:chOff x="875675" y="3836208"/>
            <a:chExt cx="1346194" cy="311624"/>
          </a:xfrm>
        </p:grpSpPr>
        <p:sp>
          <p:nvSpPr>
            <p:cNvPr id="518"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519" name="Oval 518"/>
            <p:cNvSpPr/>
            <p:nvPr/>
          </p:nvSpPr>
          <p:spPr>
            <a:xfrm>
              <a:off x="875675" y="3978493"/>
              <a:ext cx="146318" cy="146318"/>
            </a:xfrm>
            <a:prstGeom prst="ellipse">
              <a:avLst/>
            </a:prstGeom>
            <a:solidFill>
              <a:schemeClr val="accent3"/>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grpSp>
        <p:nvGrpSpPr>
          <p:cNvPr id="520" name="Group 519"/>
          <p:cNvGrpSpPr/>
          <p:nvPr/>
        </p:nvGrpSpPr>
        <p:grpSpPr>
          <a:xfrm>
            <a:off x="4579950" y="4254802"/>
            <a:ext cx="1346194" cy="312170"/>
            <a:chOff x="875675" y="3836208"/>
            <a:chExt cx="1346194" cy="311624"/>
          </a:xfrm>
        </p:grpSpPr>
        <p:sp>
          <p:nvSpPr>
            <p:cNvPr id="521"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522" name="Oval 521"/>
            <p:cNvSpPr/>
            <p:nvPr/>
          </p:nvSpPr>
          <p:spPr>
            <a:xfrm>
              <a:off x="875675" y="3978493"/>
              <a:ext cx="146318" cy="146318"/>
            </a:xfrm>
            <a:prstGeom prst="ellipse">
              <a:avLst/>
            </a:pr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grpSp>
        <p:nvGrpSpPr>
          <p:cNvPr id="523" name="Group 522"/>
          <p:cNvGrpSpPr/>
          <p:nvPr/>
        </p:nvGrpSpPr>
        <p:grpSpPr>
          <a:xfrm>
            <a:off x="5875350" y="4254802"/>
            <a:ext cx="1346194" cy="312170"/>
            <a:chOff x="875675" y="3836208"/>
            <a:chExt cx="1346194" cy="311624"/>
          </a:xfrm>
        </p:grpSpPr>
        <p:sp>
          <p:nvSpPr>
            <p:cNvPr id="524"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525" name="Oval 524"/>
            <p:cNvSpPr/>
            <p:nvPr/>
          </p:nvSpPr>
          <p:spPr>
            <a:xfrm>
              <a:off x="875675" y="3978493"/>
              <a:ext cx="146318" cy="146318"/>
            </a:xfrm>
            <a:prstGeom prst="ellipse">
              <a:avLst/>
            </a:prstGeom>
            <a:solidFill>
              <a:schemeClr val="accent5"/>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grpSp>
        <p:nvGrpSpPr>
          <p:cNvPr id="526" name="Group 525"/>
          <p:cNvGrpSpPr/>
          <p:nvPr/>
        </p:nvGrpSpPr>
        <p:grpSpPr>
          <a:xfrm>
            <a:off x="7170751" y="4254802"/>
            <a:ext cx="1346194" cy="312170"/>
            <a:chOff x="875675" y="3836208"/>
            <a:chExt cx="1346194" cy="311624"/>
          </a:xfrm>
        </p:grpSpPr>
        <p:sp>
          <p:nvSpPr>
            <p:cNvPr id="527" name="Content Placeholder 2"/>
            <p:cNvSpPr txBox="1">
              <a:spLocks/>
            </p:cNvSpPr>
            <p:nvPr/>
          </p:nvSpPr>
          <p:spPr>
            <a:xfrm>
              <a:off x="1021993" y="3836208"/>
              <a:ext cx="1199876" cy="31162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Mysite.com</a:t>
              </a:r>
              <a:br>
                <a:rPr lang="en-US" sz="1100" b="1" dirty="0" smtClean="0"/>
              </a:br>
              <a:r>
                <a:rPr lang="en-US" sz="1000" dirty="0" smtClean="0"/>
                <a:t>51,378 Visits</a:t>
              </a:r>
              <a:endParaRPr lang="en-US" sz="200" dirty="0"/>
            </a:p>
          </p:txBody>
        </p:sp>
        <p:sp>
          <p:nvSpPr>
            <p:cNvPr id="528" name="Oval 527"/>
            <p:cNvSpPr/>
            <p:nvPr/>
          </p:nvSpPr>
          <p:spPr>
            <a:xfrm>
              <a:off x="875675" y="3978493"/>
              <a:ext cx="146318" cy="146318"/>
            </a:xfrm>
            <a:prstGeom prst="ellipse">
              <a:avLst/>
            </a:prstGeom>
            <a:solidFill>
              <a:schemeClr val="accent6"/>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000" dirty="0"/>
            </a:p>
          </p:txBody>
        </p:sp>
      </p:grpSp>
      <p:sp>
        <p:nvSpPr>
          <p:cNvPr id="60"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61" name="Straight Connector 60"/>
          <p:cNvCxnSpPr/>
          <p:nvPr/>
        </p:nvCxnSpPr>
        <p:spPr>
          <a:xfrm flipH="1">
            <a:off x="667891" y="48514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718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513"/>
                                        </p:tgtEl>
                                        <p:attrNameLst>
                                          <p:attrName>style.visibility</p:attrName>
                                        </p:attrNameLst>
                                      </p:cBhvr>
                                      <p:to>
                                        <p:strVal val="visible"/>
                                      </p:to>
                                    </p:set>
                                    <p:animEffect transition="in" filter="fade">
                                      <p:cBhvr>
                                        <p:cTn id="18" dur="500"/>
                                        <p:tgtEl>
                                          <p:spTgt spid="513"/>
                                        </p:tgtEl>
                                      </p:cBhvr>
                                    </p:animEffect>
                                  </p:childTnLst>
                                </p:cTn>
                              </p:par>
                            </p:childTnLst>
                          </p:cTn>
                        </p:par>
                        <p:par>
                          <p:cTn id="19" fill="hold">
                            <p:stCondLst>
                              <p:cond delay="2000"/>
                            </p:stCondLst>
                            <p:childTnLst>
                              <p:par>
                                <p:cTn id="20" presetID="22" presetClass="entr" presetSubtype="4" fill="hold" grpId="0" nodeType="after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childTnLst>
                          </p:cTn>
                        </p:par>
                        <p:par>
                          <p:cTn id="23" fill="hold">
                            <p:stCondLst>
                              <p:cond delay="2500"/>
                            </p:stCondLst>
                            <p:childTnLst>
                              <p:par>
                                <p:cTn id="24" presetID="42" presetClass="entr" presetSubtype="0" fill="hold" nodeType="afterEffect">
                                  <p:stCondLst>
                                    <p:cond delay="0"/>
                                  </p:stCondLst>
                                  <p:childTnLst>
                                    <p:set>
                                      <p:cBhvr>
                                        <p:cTn id="25" dur="1" fill="hold">
                                          <p:stCondLst>
                                            <p:cond delay="0"/>
                                          </p:stCondLst>
                                        </p:cTn>
                                        <p:tgtEl>
                                          <p:spTgt spid="488"/>
                                        </p:tgtEl>
                                        <p:attrNameLst>
                                          <p:attrName>style.visibility</p:attrName>
                                        </p:attrNameLst>
                                      </p:cBhvr>
                                      <p:to>
                                        <p:strVal val="visible"/>
                                      </p:to>
                                    </p:set>
                                    <p:animEffect transition="in" filter="fade">
                                      <p:cBhvr>
                                        <p:cTn id="26" dur="1000"/>
                                        <p:tgtEl>
                                          <p:spTgt spid="488"/>
                                        </p:tgtEl>
                                      </p:cBhvr>
                                    </p:animEffect>
                                    <p:anim calcmode="lin" valueType="num">
                                      <p:cBhvr>
                                        <p:cTn id="27" dur="1000" fill="hold"/>
                                        <p:tgtEl>
                                          <p:spTgt spid="488"/>
                                        </p:tgtEl>
                                        <p:attrNameLst>
                                          <p:attrName>ppt_x</p:attrName>
                                        </p:attrNameLst>
                                      </p:cBhvr>
                                      <p:tavLst>
                                        <p:tav tm="0">
                                          <p:val>
                                            <p:strVal val="#ppt_x"/>
                                          </p:val>
                                        </p:tav>
                                        <p:tav tm="100000">
                                          <p:val>
                                            <p:strVal val="#ppt_x"/>
                                          </p:val>
                                        </p:tav>
                                      </p:tavLst>
                                    </p:anim>
                                    <p:anim calcmode="lin" valueType="num">
                                      <p:cBhvr>
                                        <p:cTn id="28" dur="1000" fill="hold"/>
                                        <p:tgtEl>
                                          <p:spTgt spid="488"/>
                                        </p:tgtEl>
                                        <p:attrNameLst>
                                          <p:attrName>ppt_y</p:attrName>
                                        </p:attrNameLst>
                                      </p:cBhvr>
                                      <p:tavLst>
                                        <p:tav tm="0">
                                          <p:val>
                                            <p:strVal val="#ppt_y+.1"/>
                                          </p:val>
                                        </p:tav>
                                        <p:tav tm="100000">
                                          <p:val>
                                            <p:strVal val="#ppt_y"/>
                                          </p:val>
                                        </p:tav>
                                      </p:tavLst>
                                    </p:anim>
                                  </p:childTnLst>
                                </p:cTn>
                              </p:par>
                            </p:childTnLst>
                          </p:cTn>
                        </p:par>
                        <p:par>
                          <p:cTn id="29" fill="hold">
                            <p:stCondLst>
                              <p:cond delay="3500"/>
                            </p:stCondLst>
                            <p:childTnLst>
                              <p:par>
                                <p:cTn id="30" presetID="10" presetClass="entr" presetSubtype="0" fill="hold" nodeType="afterEffect">
                                  <p:stCondLst>
                                    <p:cond delay="0"/>
                                  </p:stCondLst>
                                  <p:childTnLst>
                                    <p:set>
                                      <p:cBhvr>
                                        <p:cTn id="31" dur="1" fill="hold">
                                          <p:stCondLst>
                                            <p:cond delay="0"/>
                                          </p:stCondLst>
                                        </p:cTn>
                                        <p:tgtEl>
                                          <p:spTgt spid="514"/>
                                        </p:tgtEl>
                                        <p:attrNameLst>
                                          <p:attrName>style.visibility</p:attrName>
                                        </p:attrNameLst>
                                      </p:cBhvr>
                                      <p:to>
                                        <p:strVal val="visible"/>
                                      </p:to>
                                    </p:set>
                                    <p:animEffect transition="in" filter="fade">
                                      <p:cBhvr>
                                        <p:cTn id="32" dur="500"/>
                                        <p:tgtEl>
                                          <p:spTgt spid="514"/>
                                        </p:tgtEl>
                                      </p:cBhvr>
                                    </p:animEffect>
                                  </p:childTnLst>
                                </p:cTn>
                              </p:par>
                            </p:childTnLst>
                          </p:cTn>
                        </p:par>
                        <p:par>
                          <p:cTn id="33" fill="hold">
                            <p:stCondLst>
                              <p:cond delay="4000"/>
                            </p:stCondLst>
                            <p:childTnLst>
                              <p:par>
                                <p:cTn id="34" presetID="22" presetClass="entr" presetSubtype="4" fill="hold" grpId="0" nodeType="afterEffect">
                                  <p:stCondLst>
                                    <p:cond delay="0"/>
                                  </p:stCondLst>
                                  <p:childTnLst>
                                    <p:set>
                                      <p:cBhvr>
                                        <p:cTn id="35" dur="1" fill="hold">
                                          <p:stCondLst>
                                            <p:cond delay="0"/>
                                          </p:stCondLst>
                                        </p:cTn>
                                        <p:tgtEl>
                                          <p:spTgt spid="483"/>
                                        </p:tgtEl>
                                        <p:attrNameLst>
                                          <p:attrName>style.visibility</p:attrName>
                                        </p:attrNameLst>
                                      </p:cBhvr>
                                      <p:to>
                                        <p:strVal val="visible"/>
                                      </p:to>
                                    </p:set>
                                    <p:animEffect transition="in" filter="wipe(down)">
                                      <p:cBhvr>
                                        <p:cTn id="36" dur="500"/>
                                        <p:tgtEl>
                                          <p:spTgt spid="483"/>
                                        </p:tgtEl>
                                      </p:cBhvr>
                                    </p:animEffect>
                                  </p:childTnLst>
                                </p:cTn>
                              </p:par>
                            </p:childTnLst>
                          </p:cTn>
                        </p:par>
                        <p:par>
                          <p:cTn id="37" fill="hold">
                            <p:stCondLst>
                              <p:cond delay="4500"/>
                            </p:stCondLst>
                            <p:childTnLst>
                              <p:par>
                                <p:cTn id="38" presetID="42" presetClass="entr" presetSubtype="0" fill="hold" nodeType="afterEffect">
                                  <p:stCondLst>
                                    <p:cond delay="0"/>
                                  </p:stCondLst>
                                  <p:childTnLst>
                                    <p:set>
                                      <p:cBhvr>
                                        <p:cTn id="39" dur="1" fill="hold">
                                          <p:stCondLst>
                                            <p:cond delay="0"/>
                                          </p:stCondLst>
                                        </p:cTn>
                                        <p:tgtEl>
                                          <p:spTgt spid="494"/>
                                        </p:tgtEl>
                                        <p:attrNameLst>
                                          <p:attrName>style.visibility</p:attrName>
                                        </p:attrNameLst>
                                      </p:cBhvr>
                                      <p:to>
                                        <p:strVal val="visible"/>
                                      </p:to>
                                    </p:set>
                                    <p:animEffect transition="in" filter="fade">
                                      <p:cBhvr>
                                        <p:cTn id="40" dur="1000"/>
                                        <p:tgtEl>
                                          <p:spTgt spid="494"/>
                                        </p:tgtEl>
                                      </p:cBhvr>
                                    </p:animEffect>
                                    <p:anim calcmode="lin" valueType="num">
                                      <p:cBhvr>
                                        <p:cTn id="41" dur="1000" fill="hold"/>
                                        <p:tgtEl>
                                          <p:spTgt spid="494"/>
                                        </p:tgtEl>
                                        <p:attrNameLst>
                                          <p:attrName>ppt_x</p:attrName>
                                        </p:attrNameLst>
                                      </p:cBhvr>
                                      <p:tavLst>
                                        <p:tav tm="0">
                                          <p:val>
                                            <p:strVal val="#ppt_x"/>
                                          </p:val>
                                        </p:tav>
                                        <p:tav tm="100000">
                                          <p:val>
                                            <p:strVal val="#ppt_x"/>
                                          </p:val>
                                        </p:tav>
                                      </p:tavLst>
                                    </p:anim>
                                    <p:anim calcmode="lin" valueType="num">
                                      <p:cBhvr>
                                        <p:cTn id="42" dur="1000" fill="hold"/>
                                        <p:tgtEl>
                                          <p:spTgt spid="494"/>
                                        </p:tgtEl>
                                        <p:attrNameLst>
                                          <p:attrName>ppt_y</p:attrName>
                                        </p:attrNameLst>
                                      </p:cBhvr>
                                      <p:tavLst>
                                        <p:tav tm="0">
                                          <p:val>
                                            <p:strVal val="#ppt_y+.1"/>
                                          </p:val>
                                        </p:tav>
                                        <p:tav tm="100000">
                                          <p:val>
                                            <p:strVal val="#ppt_y"/>
                                          </p:val>
                                        </p:tav>
                                      </p:tavLst>
                                    </p:anim>
                                  </p:childTnLst>
                                </p:cTn>
                              </p:par>
                            </p:childTnLst>
                          </p:cTn>
                        </p:par>
                        <p:par>
                          <p:cTn id="43" fill="hold">
                            <p:stCondLst>
                              <p:cond delay="5500"/>
                            </p:stCondLst>
                            <p:childTnLst>
                              <p:par>
                                <p:cTn id="44" presetID="10" presetClass="entr" presetSubtype="0" fill="hold" nodeType="afterEffect">
                                  <p:stCondLst>
                                    <p:cond delay="0"/>
                                  </p:stCondLst>
                                  <p:childTnLst>
                                    <p:set>
                                      <p:cBhvr>
                                        <p:cTn id="45" dur="1" fill="hold">
                                          <p:stCondLst>
                                            <p:cond delay="0"/>
                                          </p:stCondLst>
                                        </p:cTn>
                                        <p:tgtEl>
                                          <p:spTgt spid="517"/>
                                        </p:tgtEl>
                                        <p:attrNameLst>
                                          <p:attrName>style.visibility</p:attrName>
                                        </p:attrNameLst>
                                      </p:cBhvr>
                                      <p:to>
                                        <p:strVal val="visible"/>
                                      </p:to>
                                    </p:set>
                                    <p:animEffect transition="in" filter="fade">
                                      <p:cBhvr>
                                        <p:cTn id="46" dur="500"/>
                                        <p:tgtEl>
                                          <p:spTgt spid="517"/>
                                        </p:tgtEl>
                                      </p:cBhvr>
                                    </p:animEffect>
                                  </p:childTnLst>
                                </p:cTn>
                              </p:par>
                            </p:childTnLst>
                          </p:cTn>
                        </p:par>
                        <p:par>
                          <p:cTn id="47" fill="hold">
                            <p:stCondLst>
                              <p:cond delay="6000"/>
                            </p:stCondLst>
                            <p:childTnLst>
                              <p:par>
                                <p:cTn id="48" presetID="22" presetClass="entr" presetSubtype="4" fill="hold" grpId="0" nodeType="afterEffect">
                                  <p:stCondLst>
                                    <p:cond delay="0"/>
                                  </p:stCondLst>
                                  <p:childTnLst>
                                    <p:set>
                                      <p:cBhvr>
                                        <p:cTn id="49" dur="1" fill="hold">
                                          <p:stCondLst>
                                            <p:cond delay="0"/>
                                          </p:stCondLst>
                                        </p:cTn>
                                        <p:tgtEl>
                                          <p:spTgt spid="484"/>
                                        </p:tgtEl>
                                        <p:attrNameLst>
                                          <p:attrName>style.visibility</p:attrName>
                                        </p:attrNameLst>
                                      </p:cBhvr>
                                      <p:to>
                                        <p:strVal val="visible"/>
                                      </p:to>
                                    </p:set>
                                    <p:animEffect transition="in" filter="wipe(down)">
                                      <p:cBhvr>
                                        <p:cTn id="50" dur="500"/>
                                        <p:tgtEl>
                                          <p:spTgt spid="484"/>
                                        </p:tgtEl>
                                      </p:cBhvr>
                                    </p:animEffect>
                                  </p:childTnLst>
                                </p:cTn>
                              </p:par>
                            </p:childTnLst>
                          </p:cTn>
                        </p:par>
                        <p:par>
                          <p:cTn id="51" fill="hold">
                            <p:stCondLst>
                              <p:cond delay="6500"/>
                            </p:stCondLst>
                            <p:childTnLst>
                              <p:par>
                                <p:cTn id="52" presetID="42" presetClass="entr" presetSubtype="0" fill="hold"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1000"/>
                                        <p:tgtEl>
                                          <p:spTgt spid="497"/>
                                        </p:tgtEl>
                                      </p:cBhvr>
                                    </p:animEffect>
                                    <p:anim calcmode="lin" valueType="num">
                                      <p:cBhvr>
                                        <p:cTn id="55" dur="1000" fill="hold"/>
                                        <p:tgtEl>
                                          <p:spTgt spid="497"/>
                                        </p:tgtEl>
                                        <p:attrNameLst>
                                          <p:attrName>ppt_x</p:attrName>
                                        </p:attrNameLst>
                                      </p:cBhvr>
                                      <p:tavLst>
                                        <p:tav tm="0">
                                          <p:val>
                                            <p:strVal val="#ppt_x"/>
                                          </p:val>
                                        </p:tav>
                                        <p:tav tm="100000">
                                          <p:val>
                                            <p:strVal val="#ppt_x"/>
                                          </p:val>
                                        </p:tav>
                                      </p:tavLst>
                                    </p:anim>
                                    <p:anim calcmode="lin" valueType="num">
                                      <p:cBhvr>
                                        <p:cTn id="56" dur="1000" fill="hold"/>
                                        <p:tgtEl>
                                          <p:spTgt spid="497"/>
                                        </p:tgtEl>
                                        <p:attrNameLst>
                                          <p:attrName>ppt_y</p:attrName>
                                        </p:attrNameLst>
                                      </p:cBhvr>
                                      <p:tavLst>
                                        <p:tav tm="0">
                                          <p:val>
                                            <p:strVal val="#ppt_y+.1"/>
                                          </p:val>
                                        </p:tav>
                                        <p:tav tm="100000">
                                          <p:val>
                                            <p:strVal val="#ppt_y"/>
                                          </p:val>
                                        </p:tav>
                                      </p:tavLst>
                                    </p:anim>
                                  </p:childTnLst>
                                </p:cTn>
                              </p:par>
                            </p:childTnLst>
                          </p:cTn>
                        </p:par>
                        <p:par>
                          <p:cTn id="57" fill="hold">
                            <p:stCondLst>
                              <p:cond delay="7500"/>
                            </p:stCondLst>
                            <p:childTnLst>
                              <p:par>
                                <p:cTn id="58" presetID="10" presetClass="entr" presetSubtype="0" fill="hold" nodeType="afterEffect">
                                  <p:stCondLst>
                                    <p:cond delay="0"/>
                                  </p:stCondLst>
                                  <p:childTnLst>
                                    <p:set>
                                      <p:cBhvr>
                                        <p:cTn id="59" dur="1" fill="hold">
                                          <p:stCondLst>
                                            <p:cond delay="0"/>
                                          </p:stCondLst>
                                        </p:cTn>
                                        <p:tgtEl>
                                          <p:spTgt spid="520"/>
                                        </p:tgtEl>
                                        <p:attrNameLst>
                                          <p:attrName>style.visibility</p:attrName>
                                        </p:attrNameLst>
                                      </p:cBhvr>
                                      <p:to>
                                        <p:strVal val="visible"/>
                                      </p:to>
                                    </p:set>
                                    <p:animEffect transition="in" filter="fade">
                                      <p:cBhvr>
                                        <p:cTn id="60" dur="500"/>
                                        <p:tgtEl>
                                          <p:spTgt spid="520"/>
                                        </p:tgtEl>
                                      </p:cBhvr>
                                    </p:animEffect>
                                  </p:childTnLst>
                                </p:cTn>
                              </p:par>
                            </p:childTnLst>
                          </p:cTn>
                        </p:par>
                        <p:par>
                          <p:cTn id="61" fill="hold">
                            <p:stCondLst>
                              <p:cond delay="8000"/>
                            </p:stCondLst>
                            <p:childTnLst>
                              <p:par>
                                <p:cTn id="62" presetID="22" presetClass="entr" presetSubtype="4" fill="hold" grpId="0" nodeType="afterEffect">
                                  <p:stCondLst>
                                    <p:cond delay="0"/>
                                  </p:stCondLst>
                                  <p:childTnLst>
                                    <p:set>
                                      <p:cBhvr>
                                        <p:cTn id="63" dur="1" fill="hold">
                                          <p:stCondLst>
                                            <p:cond delay="0"/>
                                          </p:stCondLst>
                                        </p:cTn>
                                        <p:tgtEl>
                                          <p:spTgt spid="485"/>
                                        </p:tgtEl>
                                        <p:attrNameLst>
                                          <p:attrName>style.visibility</p:attrName>
                                        </p:attrNameLst>
                                      </p:cBhvr>
                                      <p:to>
                                        <p:strVal val="visible"/>
                                      </p:to>
                                    </p:set>
                                    <p:animEffect transition="in" filter="wipe(down)">
                                      <p:cBhvr>
                                        <p:cTn id="64" dur="500"/>
                                        <p:tgtEl>
                                          <p:spTgt spid="485"/>
                                        </p:tgtEl>
                                      </p:cBhvr>
                                    </p:animEffect>
                                  </p:childTnLst>
                                </p:cTn>
                              </p:par>
                            </p:childTnLst>
                          </p:cTn>
                        </p:par>
                        <p:par>
                          <p:cTn id="65" fill="hold">
                            <p:stCondLst>
                              <p:cond delay="8500"/>
                            </p:stCondLst>
                            <p:childTnLst>
                              <p:par>
                                <p:cTn id="66" presetID="42" presetClass="entr" presetSubtype="0" fill="hold" nodeType="afterEffect">
                                  <p:stCondLst>
                                    <p:cond delay="0"/>
                                  </p:stCondLst>
                                  <p:childTnLst>
                                    <p:set>
                                      <p:cBhvr>
                                        <p:cTn id="67" dur="1" fill="hold">
                                          <p:stCondLst>
                                            <p:cond delay="0"/>
                                          </p:stCondLst>
                                        </p:cTn>
                                        <p:tgtEl>
                                          <p:spTgt spid="500"/>
                                        </p:tgtEl>
                                        <p:attrNameLst>
                                          <p:attrName>style.visibility</p:attrName>
                                        </p:attrNameLst>
                                      </p:cBhvr>
                                      <p:to>
                                        <p:strVal val="visible"/>
                                      </p:to>
                                    </p:set>
                                    <p:animEffect transition="in" filter="fade">
                                      <p:cBhvr>
                                        <p:cTn id="68" dur="1000"/>
                                        <p:tgtEl>
                                          <p:spTgt spid="500"/>
                                        </p:tgtEl>
                                      </p:cBhvr>
                                    </p:animEffect>
                                    <p:anim calcmode="lin" valueType="num">
                                      <p:cBhvr>
                                        <p:cTn id="69" dur="1000" fill="hold"/>
                                        <p:tgtEl>
                                          <p:spTgt spid="500"/>
                                        </p:tgtEl>
                                        <p:attrNameLst>
                                          <p:attrName>ppt_x</p:attrName>
                                        </p:attrNameLst>
                                      </p:cBhvr>
                                      <p:tavLst>
                                        <p:tav tm="0">
                                          <p:val>
                                            <p:strVal val="#ppt_x"/>
                                          </p:val>
                                        </p:tav>
                                        <p:tav tm="100000">
                                          <p:val>
                                            <p:strVal val="#ppt_x"/>
                                          </p:val>
                                        </p:tav>
                                      </p:tavLst>
                                    </p:anim>
                                    <p:anim calcmode="lin" valueType="num">
                                      <p:cBhvr>
                                        <p:cTn id="70" dur="1000" fill="hold"/>
                                        <p:tgtEl>
                                          <p:spTgt spid="500"/>
                                        </p:tgtEl>
                                        <p:attrNameLst>
                                          <p:attrName>ppt_y</p:attrName>
                                        </p:attrNameLst>
                                      </p:cBhvr>
                                      <p:tavLst>
                                        <p:tav tm="0">
                                          <p:val>
                                            <p:strVal val="#ppt_y+.1"/>
                                          </p:val>
                                        </p:tav>
                                        <p:tav tm="100000">
                                          <p:val>
                                            <p:strVal val="#ppt_y"/>
                                          </p:val>
                                        </p:tav>
                                      </p:tavLst>
                                    </p:anim>
                                  </p:childTnLst>
                                </p:cTn>
                              </p:par>
                            </p:childTnLst>
                          </p:cTn>
                        </p:par>
                        <p:par>
                          <p:cTn id="71" fill="hold">
                            <p:stCondLst>
                              <p:cond delay="9500"/>
                            </p:stCondLst>
                            <p:childTnLst>
                              <p:par>
                                <p:cTn id="72" presetID="10" presetClass="entr" presetSubtype="0" fill="hold" nodeType="afterEffect">
                                  <p:stCondLst>
                                    <p:cond delay="0"/>
                                  </p:stCondLst>
                                  <p:childTnLst>
                                    <p:set>
                                      <p:cBhvr>
                                        <p:cTn id="73" dur="1" fill="hold">
                                          <p:stCondLst>
                                            <p:cond delay="0"/>
                                          </p:stCondLst>
                                        </p:cTn>
                                        <p:tgtEl>
                                          <p:spTgt spid="523"/>
                                        </p:tgtEl>
                                        <p:attrNameLst>
                                          <p:attrName>style.visibility</p:attrName>
                                        </p:attrNameLst>
                                      </p:cBhvr>
                                      <p:to>
                                        <p:strVal val="visible"/>
                                      </p:to>
                                    </p:set>
                                    <p:animEffect transition="in" filter="fade">
                                      <p:cBhvr>
                                        <p:cTn id="74" dur="500"/>
                                        <p:tgtEl>
                                          <p:spTgt spid="523"/>
                                        </p:tgtEl>
                                      </p:cBhvr>
                                    </p:animEffect>
                                  </p:childTnLst>
                                </p:cTn>
                              </p:par>
                            </p:childTnLst>
                          </p:cTn>
                        </p:par>
                        <p:par>
                          <p:cTn id="75" fill="hold">
                            <p:stCondLst>
                              <p:cond delay="10000"/>
                            </p:stCondLst>
                            <p:childTnLst>
                              <p:par>
                                <p:cTn id="76" presetID="22" presetClass="entr" presetSubtype="4" fill="hold" grpId="0" nodeType="afterEffect">
                                  <p:stCondLst>
                                    <p:cond delay="0"/>
                                  </p:stCondLst>
                                  <p:childTnLst>
                                    <p:set>
                                      <p:cBhvr>
                                        <p:cTn id="77" dur="1" fill="hold">
                                          <p:stCondLst>
                                            <p:cond delay="0"/>
                                          </p:stCondLst>
                                        </p:cTn>
                                        <p:tgtEl>
                                          <p:spTgt spid="486"/>
                                        </p:tgtEl>
                                        <p:attrNameLst>
                                          <p:attrName>style.visibility</p:attrName>
                                        </p:attrNameLst>
                                      </p:cBhvr>
                                      <p:to>
                                        <p:strVal val="visible"/>
                                      </p:to>
                                    </p:set>
                                    <p:animEffect transition="in" filter="wipe(down)">
                                      <p:cBhvr>
                                        <p:cTn id="78" dur="500"/>
                                        <p:tgtEl>
                                          <p:spTgt spid="486"/>
                                        </p:tgtEl>
                                      </p:cBhvr>
                                    </p:animEffect>
                                  </p:childTnLst>
                                </p:cTn>
                              </p:par>
                            </p:childTnLst>
                          </p:cTn>
                        </p:par>
                        <p:par>
                          <p:cTn id="79" fill="hold">
                            <p:stCondLst>
                              <p:cond delay="10500"/>
                            </p:stCondLst>
                            <p:childTnLst>
                              <p:par>
                                <p:cTn id="80" presetID="42" presetClass="entr" presetSubtype="0" fill="hold" nodeType="afterEffect">
                                  <p:stCondLst>
                                    <p:cond delay="0"/>
                                  </p:stCondLst>
                                  <p:childTnLst>
                                    <p:set>
                                      <p:cBhvr>
                                        <p:cTn id="81" dur="1" fill="hold">
                                          <p:stCondLst>
                                            <p:cond delay="0"/>
                                          </p:stCondLst>
                                        </p:cTn>
                                        <p:tgtEl>
                                          <p:spTgt spid="503"/>
                                        </p:tgtEl>
                                        <p:attrNameLst>
                                          <p:attrName>style.visibility</p:attrName>
                                        </p:attrNameLst>
                                      </p:cBhvr>
                                      <p:to>
                                        <p:strVal val="visible"/>
                                      </p:to>
                                    </p:set>
                                    <p:animEffect transition="in" filter="fade">
                                      <p:cBhvr>
                                        <p:cTn id="82" dur="1000"/>
                                        <p:tgtEl>
                                          <p:spTgt spid="503"/>
                                        </p:tgtEl>
                                      </p:cBhvr>
                                    </p:animEffect>
                                    <p:anim calcmode="lin" valueType="num">
                                      <p:cBhvr>
                                        <p:cTn id="83" dur="1000" fill="hold"/>
                                        <p:tgtEl>
                                          <p:spTgt spid="503"/>
                                        </p:tgtEl>
                                        <p:attrNameLst>
                                          <p:attrName>ppt_x</p:attrName>
                                        </p:attrNameLst>
                                      </p:cBhvr>
                                      <p:tavLst>
                                        <p:tav tm="0">
                                          <p:val>
                                            <p:strVal val="#ppt_x"/>
                                          </p:val>
                                        </p:tav>
                                        <p:tav tm="100000">
                                          <p:val>
                                            <p:strVal val="#ppt_x"/>
                                          </p:val>
                                        </p:tav>
                                      </p:tavLst>
                                    </p:anim>
                                    <p:anim calcmode="lin" valueType="num">
                                      <p:cBhvr>
                                        <p:cTn id="84" dur="1000" fill="hold"/>
                                        <p:tgtEl>
                                          <p:spTgt spid="503"/>
                                        </p:tgtEl>
                                        <p:attrNameLst>
                                          <p:attrName>ppt_y</p:attrName>
                                        </p:attrNameLst>
                                      </p:cBhvr>
                                      <p:tavLst>
                                        <p:tav tm="0">
                                          <p:val>
                                            <p:strVal val="#ppt_y+.1"/>
                                          </p:val>
                                        </p:tav>
                                        <p:tav tm="100000">
                                          <p:val>
                                            <p:strVal val="#ppt_y"/>
                                          </p:val>
                                        </p:tav>
                                      </p:tavLst>
                                    </p:anim>
                                  </p:childTnLst>
                                </p:cTn>
                              </p:par>
                            </p:childTnLst>
                          </p:cTn>
                        </p:par>
                        <p:par>
                          <p:cTn id="85" fill="hold">
                            <p:stCondLst>
                              <p:cond delay="11500"/>
                            </p:stCondLst>
                            <p:childTnLst>
                              <p:par>
                                <p:cTn id="86" presetID="10" presetClass="entr" presetSubtype="0" fill="hold" nodeType="afterEffect">
                                  <p:stCondLst>
                                    <p:cond delay="0"/>
                                  </p:stCondLst>
                                  <p:childTnLst>
                                    <p:set>
                                      <p:cBhvr>
                                        <p:cTn id="87" dur="1" fill="hold">
                                          <p:stCondLst>
                                            <p:cond delay="0"/>
                                          </p:stCondLst>
                                        </p:cTn>
                                        <p:tgtEl>
                                          <p:spTgt spid="526"/>
                                        </p:tgtEl>
                                        <p:attrNameLst>
                                          <p:attrName>style.visibility</p:attrName>
                                        </p:attrNameLst>
                                      </p:cBhvr>
                                      <p:to>
                                        <p:strVal val="visible"/>
                                      </p:to>
                                    </p:set>
                                    <p:animEffect transition="in" filter="fade">
                                      <p:cBhvr>
                                        <p:cTn id="88" dur="500"/>
                                        <p:tgtEl>
                                          <p:spTgt spid="526"/>
                                        </p:tgtEl>
                                      </p:cBhvr>
                                    </p:animEffect>
                                  </p:childTnLst>
                                </p:cTn>
                              </p:par>
                            </p:childTnLst>
                          </p:cTn>
                        </p:par>
                        <p:par>
                          <p:cTn id="89" fill="hold">
                            <p:stCondLst>
                              <p:cond delay="12000"/>
                            </p:stCondLst>
                            <p:childTnLst>
                              <p:par>
                                <p:cTn id="90" presetID="22" presetClass="entr" presetSubtype="4" fill="hold" grpId="0" nodeType="afterEffect">
                                  <p:stCondLst>
                                    <p:cond delay="0"/>
                                  </p:stCondLst>
                                  <p:childTnLst>
                                    <p:set>
                                      <p:cBhvr>
                                        <p:cTn id="91" dur="1" fill="hold">
                                          <p:stCondLst>
                                            <p:cond delay="0"/>
                                          </p:stCondLst>
                                        </p:cTn>
                                        <p:tgtEl>
                                          <p:spTgt spid="487"/>
                                        </p:tgtEl>
                                        <p:attrNameLst>
                                          <p:attrName>style.visibility</p:attrName>
                                        </p:attrNameLst>
                                      </p:cBhvr>
                                      <p:to>
                                        <p:strVal val="visible"/>
                                      </p:to>
                                    </p:set>
                                    <p:animEffect transition="in" filter="wipe(down)">
                                      <p:cBhvr>
                                        <p:cTn id="92" dur="500"/>
                                        <p:tgtEl>
                                          <p:spTgt spid="487"/>
                                        </p:tgtEl>
                                      </p:cBhvr>
                                    </p:animEffect>
                                  </p:childTnLst>
                                </p:cTn>
                              </p:par>
                            </p:childTnLst>
                          </p:cTn>
                        </p:par>
                        <p:par>
                          <p:cTn id="93" fill="hold">
                            <p:stCondLst>
                              <p:cond delay="12500"/>
                            </p:stCondLst>
                            <p:childTnLst>
                              <p:par>
                                <p:cTn id="94" presetID="42" presetClass="entr" presetSubtype="0" fill="hold" nodeType="afterEffect">
                                  <p:stCondLst>
                                    <p:cond delay="0"/>
                                  </p:stCondLst>
                                  <p:childTnLst>
                                    <p:set>
                                      <p:cBhvr>
                                        <p:cTn id="95" dur="1" fill="hold">
                                          <p:stCondLst>
                                            <p:cond delay="0"/>
                                          </p:stCondLst>
                                        </p:cTn>
                                        <p:tgtEl>
                                          <p:spTgt spid="506"/>
                                        </p:tgtEl>
                                        <p:attrNameLst>
                                          <p:attrName>style.visibility</p:attrName>
                                        </p:attrNameLst>
                                      </p:cBhvr>
                                      <p:to>
                                        <p:strVal val="visible"/>
                                      </p:to>
                                    </p:set>
                                    <p:animEffect transition="in" filter="fade">
                                      <p:cBhvr>
                                        <p:cTn id="96" dur="1000"/>
                                        <p:tgtEl>
                                          <p:spTgt spid="506"/>
                                        </p:tgtEl>
                                      </p:cBhvr>
                                    </p:animEffect>
                                    <p:anim calcmode="lin" valueType="num">
                                      <p:cBhvr>
                                        <p:cTn id="97" dur="1000" fill="hold"/>
                                        <p:tgtEl>
                                          <p:spTgt spid="506"/>
                                        </p:tgtEl>
                                        <p:attrNameLst>
                                          <p:attrName>ppt_x</p:attrName>
                                        </p:attrNameLst>
                                      </p:cBhvr>
                                      <p:tavLst>
                                        <p:tav tm="0">
                                          <p:val>
                                            <p:strVal val="#ppt_x"/>
                                          </p:val>
                                        </p:tav>
                                        <p:tav tm="100000">
                                          <p:val>
                                            <p:strVal val="#ppt_x"/>
                                          </p:val>
                                        </p:tav>
                                      </p:tavLst>
                                    </p:anim>
                                    <p:anim calcmode="lin" valueType="num">
                                      <p:cBhvr>
                                        <p:cTn id="98" dur="1000" fill="hold"/>
                                        <p:tgtEl>
                                          <p:spTgt spid="506"/>
                                        </p:tgtEl>
                                        <p:attrNameLst>
                                          <p:attrName>ppt_y</p:attrName>
                                        </p:attrNameLst>
                                      </p:cBhvr>
                                      <p:tavLst>
                                        <p:tav tm="0">
                                          <p:val>
                                            <p:strVal val="#ppt_y+.1"/>
                                          </p:val>
                                        </p:tav>
                                        <p:tav tm="100000">
                                          <p:val>
                                            <p:strVal val="#ppt_y"/>
                                          </p:val>
                                        </p:tav>
                                      </p:tavLst>
                                    </p:anim>
                                  </p:childTnLst>
                                </p:cTn>
                              </p:par>
                            </p:childTnLst>
                          </p:cTn>
                        </p:par>
                        <p:par>
                          <p:cTn id="99" fill="hold">
                            <p:stCondLst>
                              <p:cond delay="13500"/>
                            </p:stCondLst>
                            <p:childTnLst>
                              <p:par>
                                <p:cTn id="100" presetID="16" presetClass="entr" presetSubtype="37" fill="hold" nodeType="afterEffect">
                                  <p:stCondLst>
                                    <p:cond delay="0"/>
                                  </p:stCondLst>
                                  <p:childTnLst>
                                    <p:set>
                                      <p:cBhvr>
                                        <p:cTn id="101" dur="1" fill="hold">
                                          <p:stCondLst>
                                            <p:cond delay="0"/>
                                          </p:stCondLst>
                                        </p:cTn>
                                        <p:tgtEl>
                                          <p:spTgt spid="61"/>
                                        </p:tgtEl>
                                        <p:attrNameLst>
                                          <p:attrName>style.visibility</p:attrName>
                                        </p:attrNameLst>
                                      </p:cBhvr>
                                      <p:to>
                                        <p:strVal val="visible"/>
                                      </p:to>
                                    </p:set>
                                    <p:animEffect transition="in" filter="barn(outVertical)">
                                      <p:cBhvr>
                                        <p:cTn id="102" dur="500"/>
                                        <p:tgtEl>
                                          <p:spTgt spid="61"/>
                                        </p:tgtEl>
                                      </p:cBhvr>
                                    </p:animEffect>
                                  </p:childTnLst>
                                </p:cTn>
                              </p:par>
                            </p:childTnLst>
                          </p:cTn>
                        </p:par>
                        <p:par>
                          <p:cTn id="103" fill="hold">
                            <p:stCondLst>
                              <p:cond delay="14000"/>
                            </p:stCondLst>
                            <p:childTnLst>
                              <p:par>
                                <p:cTn id="104" presetID="10" presetClass="entr" presetSubtype="0" fill="hold" grpId="0" nodeType="afterEffect">
                                  <p:stCondLst>
                                    <p:cond delay="0"/>
                                  </p:stCondLst>
                                  <p:childTnLst>
                                    <p:set>
                                      <p:cBhvr>
                                        <p:cTn id="105" dur="1" fill="hold">
                                          <p:stCondLst>
                                            <p:cond delay="0"/>
                                          </p:stCondLst>
                                        </p:cTn>
                                        <p:tgtEl>
                                          <p:spTgt spid="60"/>
                                        </p:tgtEl>
                                        <p:attrNameLst>
                                          <p:attrName>style.visibility</p:attrName>
                                        </p:attrNameLst>
                                      </p:cBhvr>
                                      <p:to>
                                        <p:strVal val="visible"/>
                                      </p:to>
                                    </p:set>
                                    <p:animEffect transition="in" filter="fade">
                                      <p:cBhvr>
                                        <p:cTn id="106"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27" grpId="0" animBg="1"/>
      <p:bldP spid="483" grpId="0" animBg="1"/>
      <p:bldP spid="484" grpId="0" animBg="1"/>
      <p:bldP spid="485" grpId="0" animBg="1"/>
      <p:bldP spid="486" grpId="0" animBg="1"/>
      <p:bldP spid="487" grpId="0" animBg="1"/>
      <p:bldP spid="6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31</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Steps for Success</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p:cNvGrpSpPr/>
          <p:nvPr/>
        </p:nvGrpSpPr>
        <p:grpSpPr>
          <a:xfrm>
            <a:off x="701702" y="3314369"/>
            <a:ext cx="2057400" cy="589611"/>
            <a:chOff x="701702" y="2634888"/>
            <a:chExt cx="2057400" cy="588579"/>
          </a:xfrm>
        </p:grpSpPr>
        <p:sp>
          <p:nvSpPr>
            <p:cNvPr id="2" name="Rounded Rectangle 1"/>
            <p:cNvSpPr/>
            <p:nvPr/>
          </p:nvSpPr>
          <p:spPr>
            <a:xfrm>
              <a:off x="701702" y="2766267"/>
              <a:ext cx="2057400" cy="4572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Freeform 11"/>
            <p:cNvSpPr>
              <a:spLocks noEditPoints="1"/>
            </p:cNvSpPr>
            <p:nvPr/>
          </p:nvSpPr>
          <p:spPr bwMode="auto">
            <a:xfrm>
              <a:off x="844860" y="2916242"/>
              <a:ext cx="164895" cy="164457"/>
            </a:xfrm>
            <a:custGeom>
              <a:avLst/>
              <a:gdLst>
                <a:gd name="T0" fmla="*/ 7 w 319"/>
                <a:gd name="T1" fmla="*/ 291 h 318"/>
                <a:gd name="T2" fmla="*/ 26 w 319"/>
                <a:gd name="T3" fmla="*/ 310 h 318"/>
                <a:gd name="T4" fmla="*/ 53 w 319"/>
                <a:gd name="T5" fmla="*/ 310 h 318"/>
                <a:gd name="T6" fmla="*/ 129 w 319"/>
                <a:gd name="T7" fmla="*/ 234 h 318"/>
                <a:gd name="T8" fmla="*/ 191 w 319"/>
                <a:gd name="T9" fmla="*/ 251 h 318"/>
                <a:gd name="T10" fmla="*/ 319 w 319"/>
                <a:gd name="T11" fmla="*/ 124 h 318"/>
                <a:gd name="T12" fmla="*/ 195 w 319"/>
                <a:gd name="T13" fmla="*/ 0 h 318"/>
                <a:gd name="T14" fmla="*/ 67 w 319"/>
                <a:gd name="T15" fmla="*/ 127 h 318"/>
                <a:gd name="T16" fmla="*/ 85 w 319"/>
                <a:gd name="T17" fmla="*/ 192 h 318"/>
                <a:gd name="T18" fmla="*/ 10 w 319"/>
                <a:gd name="T19" fmla="*/ 267 h 318"/>
                <a:gd name="T20" fmla="*/ 7 w 319"/>
                <a:gd name="T21" fmla="*/ 291 h 318"/>
                <a:gd name="T22" fmla="*/ 191 w 319"/>
                <a:gd name="T23" fmla="*/ 213 h 318"/>
                <a:gd name="T24" fmla="*/ 106 w 319"/>
                <a:gd name="T25" fmla="*/ 127 h 318"/>
                <a:gd name="T26" fmla="*/ 195 w 319"/>
                <a:gd name="T27" fmla="*/ 38 h 318"/>
                <a:gd name="T28" fmla="*/ 281 w 319"/>
                <a:gd name="T29" fmla="*/ 124 h 318"/>
                <a:gd name="T30" fmla="*/ 191 w 319"/>
                <a:gd name="T31" fmla="*/ 21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 h="318">
                  <a:moveTo>
                    <a:pt x="7" y="291"/>
                  </a:moveTo>
                  <a:cubicBezTo>
                    <a:pt x="26" y="310"/>
                    <a:pt x="26" y="310"/>
                    <a:pt x="26" y="310"/>
                  </a:cubicBezTo>
                  <a:cubicBezTo>
                    <a:pt x="33" y="318"/>
                    <a:pt x="46" y="318"/>
                    <a:pt x="53" y="310"/>
                  </a:cubicBezTo>
                  <a:cubicBezTo>
                    <a:pt x="129" y="234"/>
                    <a:pt x="129" y="234"/>
                    <a:pt x="129" y="234"/>
                  </a:cubicBezTo>
                  <a:cubicBezTo>
                    <a:pt x="147" y="245"/>
                    <a:pt x="169" y="251"/>
                    <a:pt x="191" y="251"/>
                  </a:cubicBezTo>
                  <a:cubicBezTo>
                    <a:pt x="260" y="251"/>
                    <a:pt x="319" y="192"/>
                    <a:pt x="319" y="124"/>
                  </a:cubicBezTo>
                  <a:cubicBezTo>
                    <a:pt x="319" y="55"/>
                    <a:pt x="263" y="0"/>
                    <a:pt x="195" y="0"/>
                  </a:cubicBezTo>
                  <a:cubicBezTo>
                    <a:pt x="127" y="0"/>
                    <a:pt x="67" y="59"/>
                    <a:pt x="67" y="127"/>
                  </a:cubicBezTo>
                  <a:cubicBezTo>
                    <a:pt x="67" y="151"/>
                    <a:pt x="74" y="173"/>
                    <a:pt x="85" y="192"/>
                  </a:cubicBezTo>
                  <a:cubicBezTo>
                    <a:pt x="10" y="267"/>
                    <a:pt x="10" y="267"/>
                    <a:pt x="10" y="267"/>
                  </a:cubicBezTo>
                  <a:cubicBezTo>
                    <a:pt x="2" y="275"/>
                    <a:pt x="0" y="284"/>
                    <a:pt x="7" y="291"/>
                  </a:cubicBezTo>
                  <a:close/>
                  <a:moveTo>
                    <a:pt x="191" y="213"/>
                  </a:moveTo>
                  <a:cubicBezTo>
                    <a:pt x="144" y="213"/>
                    <a:pt x="106" y="175"/>
                    <a:pt x="106" y="127"/>
                  </a:cubicBezTo>
                  <a:cubicBezTo>
                    <a:pt x="106" y="80"/>
                    <a:pt x="148" y="38"/>
                    <a:pt x="195" y="38"/>
                  </a:cubicBezTo>
                  <a:cubicBezTo>
                    <a:pt x="242" y="38"/>
                    <a:pt x="281" y="76"/>
                    <a:pt x="281" y="124"/>
                  </a:cubicBezTo>
                  <a:cubicBezTo>
                    <a:pt x="281" y="171"/>
                    <a:pt x="239" y="213"/>
                    <a:pt x="191" y="21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Content Placeholder 2"/>
            <p:cNvSpPr txBox="1">
              <a:spLocks/>
            </p:cNvSpPr>
            <p:nvPr/>
          </p:nvSpPr>
          <p:spPr>
            <a:xfrm>
              <a:off x="998551" y="2865061"/>
              <a:ext cx="1524301" cy="27551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100" b="1" dirty="0" smtClean="0">
                  <a:solidFill>
                    <a:schemeClr val="bg1"/>
                  </a:solidFill>
                </a:rPr>
                <a:t>Identify the Potential</a:t>
              </a:r>
              <a:endParaRPr lang="en-US" sz="800" dirty="0">
                <a:solidFill>
                  <a:schemeClr val="bg1"/>
                </a:solidFill>
              </a:endParaRPr>
            </a:p>
          </p:txBody>
        </p:sp>
        <p:sp>
          <p:nvSpPr>
            <p:cNvPr id="3" name="Isosceles Triangle 2"/>
            <p:cNvSpPr/>
            <p:nvPr/>
          </p:nvSpPr>
          <p:spPr>
            <a:xfrm>
              <a:off x="1544209" y="2634888"/>
              <a:ext cx="152400" cy="13137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 name="Group 4"/>
          <p:cNvGrpSpPr/>
          <p:nvPr/>
        </p:nvGrpSpPr>
        <p:grpSpPr>
          <a:xfrm>
            <a:off x="2555902" y="3442109"/>
            <a:ext cx="2057400" cy="591676"/>
            <a:chOff x="2555902" y="2766267"/>
            <a:chExt cx="2057400" cy="590641"/>
          </a:xfrm>
        </p:grpSpPr>
        <p:sp>
          <p:nvSpPr>
            <p:cNvPr id="58" name="Rounded Rectangle 57"/>
            <p:cNvSpPr/>
            <p:nvPr/>
          </p:nvSpPr>
          <p:spPr>
            <a:xfrm>
              <a:off x="2555902" y="2766267"/>
              <a:ext cx="2057400" cy="4572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Content Placeholder 2"/>
            <p:cNvSpPr txBox="1">
              <a:spLocks/>
            </p:cNvSpPr>
            <p:nvPr/>
          </p:nvSpPr>
          <p:spPr>
            <a:xfrm>
              <a:off x="2963548" y="2865061"/>
              <a:ext cx="1524301" cy="27551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100" b="1" dirty="0" smtClean="0">
                  <a:solidFill>
                    <a:schemeClr val="bg1"/>
                  </a:solidFill>
                </a:rPr>
                <a:t>Plan and Organize</a:t>
              </a:r>
              <a:endParaRPr lang="en-US" sz="800" dirty="0">
                <a:solidFill>
                  <a:schemeClr val="bg1"/>
                </a:solidFill>
              </a:endParaRPr>
            </a:p>
          </p:txBody>
        </p:sp>
        <p:sp>
          <p:nvSpPr>
            <p:cNvPr id="75" name="Isosceles Triangle 74"/>
            <p:cNvSpPr/>
            <p:nvPr/>
          </p:nvSpPr>
          <p:spPr>
            <a:xfrm flipV="1">
              <a:off x="3505049" y="3225529"/>
              <a:ext cx="152400" cy="13137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Freeform 23"/>
            <p:cNvSpPr>
              <a:spLocks/>
            </p:cNvSpPr>
            <p:nvPr/>
          </p:nvSpPr>
          <p:spPr bwMode="auto">
            <a:xfrm>
              <a:off x="2766779" y="2900251"/>
              <a:ext cx="168248" cy="196007"/>
            </a:xfrm>
            <a:custGeom>
              <a:avLst/>
              <a:gdLst>
                <a:gd name="T0" fmla="*/ 274 w 281"/>
                <a:gd name="T1" fmla="*/ 106 h 396"/>
                <a:gd name="T2" fmla="*/ 94 w 281"/>
                <a:gd name="T3" fmla="*/ 13 h 396"/>
                <a:gd name="T4" fmla="*/ 7 w 281"/>
                <a:gd name="T5" fmla="*/ 47 h 396"/>
                <a:gd name="T6" fmla="*/ 1 w 281"/>
                <a:gd name="T7" fmla="*/ 68 h 396"/>
                <a:gd name="T8" fmla="*/ 3 w 281"/>
                <a:gd name="T9" fmla="*/ 278 h 396"/>
                <a:gd name="T10" fmla="*/ 14 w 281"/>
                <a:gd name="T11" fmla="*/ 291 h 396"/>
                <a:gd name="T12" fmla="*/ 179 w 281"/>
                <a:gd name="T13" fmla="*/ 394 h 396"/>
                <a:gd name="T14" fmla="*/ 187 w 281"/>
                <a:gd name="T15" fmla="*/ 396 h 396"/>
                <a:gd name="T16" fmla="*/ 193 w 281"/>
                <a:gd name="T17" fmla="*/ 395 h 396"/>
                <a:gd name="T18" fmla="*/ 201 w 281"/>
                <a:gd name="T19" fmla="*/ 384 h 396"/>
                <a:gd name="T20" fmla="*/ 201 w 281"/>
                <a:gd name="T21" fmla="*/ 164 h 396"/>
                <a:gd name="T22" fmla="*/ 194 w 281"/>
                <a:gd name="T23" fmla="*/ 152 h 396"/>
                <a:gd name="T24" fmla="*/ 30 w 281"/>
                <a:gd name="T25" fmla="*/ 61 h 396"/>
                <a:gd name="T26" fmla="*/ 53 w 281"/>
                <a:gd name="T27" fmla="*/ 43 h 396"/>
                <a:gd name="T28" fmla="*/ 80 w 281"/>
                <a:gd name="T29" fmla="*/ 39 h 396"/>
                <a:gd name="T30" fmla="*/ 242 w 281"/>
                <a:gd name="T31" fmla="*/ 126 h 396"/>
                <a:gd name="T32" fmla="*/ 246 w 281"/>
                <a:gd name="T33" fmla="*/ 133 h 396"/>
                <a:gd name="T34" fmla="*/ 246 w 281"/>
                <a:gd name="T35" fmla="*/ 342 h 396"/>
                <a:gd name="T36" fmla="*/ 265 w 281"/>
                <a:gd name="T37" fmla="*/ 356 h 396"/>
                <a:gd name="T38" fmla="*/ 281 w 281"/>
                <a:gd name="T39" fmla="*/ 342 h 396"/>
                <a:gd name="T40" fmla="*/ 281 w 281"/>
                <a:gd name="T41" fmla="*/ 117 h 396"/>
                <a:gd name="T42" fmla="*/ 274 w 281"/>
                <a:gd name="T43" fmla="*/ 106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1" h="396">
                  <a:moveTo>
                    <a:pt x="274" y="106"/>
                  </a:moveTo>
                  <a:cubicBezTo>
                    <a:pt x="94" y="13"/>
                    <a:pt x="94" y="13"/>
                    <a:pt x="94" y="13"/>
                  </a:cubicBezTo>
                  <a:cubicBezTo>
                    <a:pt x="69" y="0"/>
                    <a:pt x="21" y="25"/>
                    <a:pt x="7" y="47"/>
                  </a:cubicBezTo>
                  <a:cubicBezTo>
                    <a:pt x="0" y="57"/>
                    <a:pt x="1" y="64"/>
                    <a:pt x="1" y="68"/>
                  </a:cubicBezTo>
                  <a:cubicBezTo>
                    <a:pt x="3" y="278"/>
                    <a:pt x="3" y="278"/>
                    <a:pt x="3" y="278"/>
                  </a:cubicBezTo>
                  <a:cubicBezTo>
                    <a:pt x="3" y="282"/>
                    <a:pt x="9" y="288"/>
                    <a:pt x="14" y="291"/>
                  </a:cubicBezTo>
                  <a:cubicBezTo>
                    <a:pt x="24" y="297"/>
                    <a:pt x="175" y="392"/>
                    <a:pt x="179" y="394"/>
                  </a:cubicBezTo>
                  <a:cubicBezTo>
                    <a:pt x="181" y="396"/>
                    <a:pt x="184" y="396"/>
                    <a:pt x="187" y="396"/>
                  </a:cubicBezTo>
                  <a:cubicBezTo>
                    <a:pt x="189" y="396"/>
                    <a:pt x="191" y="396"/>
                    <a:pt x="193" y="395"/>
                  </a:cubicBezTo>
                  <a:cubicBezTo>
                    <a:pt x="198" y="393"/>
                    <a:pt x="201" y="388"/>
                    <a:pt x="201" y="384"/>
                  </a:cubicBezTo>
                  <a:cubicBezTo>
                    <a:pt x="201" y="164"/>
                    <a:pt x="201" y="164"/>
                    <a:pt x="201" y="164"/>
                  </a:cubicBezTo>
                  <a:cubicBezTo>
                    <a:pt x="201" y="159"/>
                    <a:pt x="198" y="155"/>
                    <a:pt x="194" y="152"/>
                  </a:cubicBezTo>
                  <a:cubicBezTo>
                    <a:pt x="30" y="61"/>
                    <a:pt x="30" y="61"/>
                    <a:pt x="30" y="61"/>
                  </a:cubicBezTo>
                  <a:cubicBezTo>
                    <a:pt x="32" y="57"/>
                    <a:pt x="39" y="50"/>
                    <a:pt x="53" y="43"/>
                  </a:cubicBezTo>
                  <a:cubicBezTo>
                    <a:pt x="67" y="36"/>
                    <a:pt x="77" y="38"/>
                    <a:pt x="80" y="39"/>
                  </a:cubicBezTo>
                  <a:cubicBezTo>
                    <a:pt x="80" y="39"/>
                    <a:pt x="237" y="123"/>
                    <a:pt x="242" y="126"/>
                  </a:cubicBezTo>
                  <a:cubicBezTo>
                    <a:pt x="246" y="128"/>
                    <a:pt x="246" y="129"/>
                    <a:pt x="246" y="133"/>
                  </a:cubicBezTo>
                  <a:cubicBezTo>
                    <a:pt x="246" y="137"/>
                    <a:pt x="246" y="342"/>
                    <a:pt x="246" y="342"/>
                  </a:cubicBezTo>
                  <a:cubicBezTo>
                    <a:pt x="246" y="352"/>
                    <a:pt x="257" y="356"/>
                    <a:pt x="265" y="356"/>
                  </a:cubicBezTo>
                  <a:cubicBezTo>
                    <a:pt x="272" y="356"/>
                    <a:pt x="281" y="349"/>
                    <a:pt x="281" y="342"/>
                  </a:cubicBezTo>
                  <a:cubicBezTo>
                    <a:pt x="281" y="117"/>
                    <a:pt x="281" y="117"/>
                    <a:pt x="281" y="117"/>
                  </a:cubicBezTo>
                  <a:cubicBezTo>
                    <a:pt x="281" y="112"/>
                    <a:pt x="278" y="108"/>
                    <a:pt x="274" y="10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7" name="Content Placeholder 2"/>
          <p:cNvSpPr txBox="1">
            <a:spLocks/>
          </p:cNvSpPr>
          <p:nvPr/>
        </p:nvSpPr>
        <p:spPr>
          <a:xfrm>
            <a:off x="722316" y="2133600"/>
            <a:ext cx="1948587" cy="81867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Fusce suscipit neque non libero aliquam, ut facilisis lacus pretium. </a:t>
            </a:r>
            <a:r>
              <a:rPr lang="en-US" sz="1000" dirty="0" smtClean="0"/>
              <a:t>Sed imperdiet tincidunt velit.</a:t>
            </a:r>
            <a:endParaRPr lang="en-US" sz="1000" dirty="0"/>
          </a:p>
        </p:txBody>
      </p:sp>
      <p:sp>
        <p:nvSpPr>
          <p:cNvPr id="98" name="Content Placeholder 2"/>
          <p:cNvSpPr txBox="1">
            <a:spLocks/>
          </p:cNvSpPr>
          <p:nvPr/>
        </p:nvSpPr>
        <p:spPr>
          <a:xfrm>
            <a:off x="2514601" y="4295140"/>
            <a:ext cx="1948587" cy="81867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Fusce suscipit neque non libero aliquam, ut facilisis lacus pretium. </a:t>
            </a:r>
            <a:r>
              <a:rPr lang="en-US" sz="1000" dirty="0" smtClean="0"/>
              <a:t>Sed imperdiet tincidunt velit.</a:t>
            </a:r>
            <a:endParaRPr lang="en-US" sz="1000" dirty="0"/>
          </a:p>
        </p:txBody>
      </p:sp>
      <p:sp>
        <p:nvSpPr>
          <p:cNvPr id="99" name="Content Placeholder 2"/>
          <p:cNvSpPr txBox="1">
            <a:spLocks/>
          </p:cNvSpPr>
          <p:nvPr/>
        </p:nvSpPr>
        <p:spPr>
          <a:xfrm>
            <a:off x="6318709" y="4295140"/>
            <a:ext cx="1948587" cy="81867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Fusce suscipit neque non libero aliquam, ut facilisis lacus pretium. </a:t>
            </a:r>
            <a:r>
              <a:rPr lang="en-US" sz="1000" dirty="0" smtClean="0"/>
              <a:t>Sed imperdiet tincidunt velit.</a:t>
            </a:r>
            <a:endParaRPr lang="en-US" sz="1000" dirty="0"/>
          </a:p>
        </p:txBody>
      </p:sp>
      <p:sp>
        <p:nvSpPr>
          <p:cNvPr id="100" name="Content Placeholder 2"/>
          <p:cNvSpPr txBox="1">
            <a:spLocks/>
          </p:cNvSpPr>
          <p:nvPr/>
        </p:nvSpPr>
        <p:spPr>
          <a:xfrm>
            <a:off x="4401159" y="2133600"/>
            <a:ext cx="1948587" cy="81867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Fusce suscipit neque non libero aliquam, ut facilisis lacus pretium. </a:t>
            </a:r>
            <a:r>
              <a:rPr lang="en-US" sz="1000" dirty="0" smtClean="0"/>
              <a:t>Sed imperdiet tincidunt velit.</a:t>
            </a:r>
            <a:endParaRPr lang="en-US" sz="1000" dirty="0"/>
          </a:p>
        </p:txBody>
      </p:sp>
      <p:sp>
        <p:nvSpPr>
          <p:cNvPr id="102" name="Title 1"/>
          <p:cNvSpPr txBox="1">
            <a:spLocks/>
          </p:cNvSpPr>
          <p:nvPr/>
        </p:nvSpPr>
        <p:spPr>
          <a:xfrm>
            <a:off x="951162" y="4357620"/>
            <a:ext cx="1270229" cy="693712"/>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5400" dirty="0" smtClean="0">
                <a:latin typeface="Source Sans Pro Light" pitchFamily="34" charset="0"/>
              </a:rPr>
              <a:t>01</a:t>
            </a:r>
            <a:endParaRPr lang="en-US" sz="5400" dirty="0">
              <a:latin typeface="Source Sans Pro Light" pitchFamily="34" charset="0"/>
            </a:endParaRPr>
          </a:p>
        </p:txBody>
      </p:sp>
      <p:sp>
        <p:nvSpPr>
          <p:cNvPr id="103" name="Title 1"/>
          <p:cNvSpPr txBox="1">
            <a:spLocks/>
          </p:cNvSpPr>
          <p:nvPr/>
        </p:nvSpPr>
        <p:spPr>
          <a:xfrm>
            <a:off x="4736141" y="4357620"/>
            <a:ext cx="1270229" cy="693712"/>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5400" dirty="0" smtClean="0">
                <a:latin typeface="Source Sans Pro Light" pitchFamily="34" charset="0"/>
              </a:rPr>
              <a:t>03</a:t>
            </a:r>
            <a:endParaRPr lang="en-US" sz="5400" dirty="0">
              <a:latin typeface="Source Sans Pro Light" pitchFamily="34" charset="0"/>
            </a:endParaRPr>
          </a:p>
        </p:txBody>
      </p:sp>
      <p:sp>
        <p:nvSpPr>
          <p:cNvPr id="104" name="Title 1"/>
          <p:cNvSpPr txBox="1">
            <a:spLocks/>
          </p:cNvSpPr>
          <p:nvPr/>
        </p:nvSpPr>
        <p:spPr>
          <a:xfrm>
            <a:off x="2844572" y="2391118"/>
            <a:ext cx="1270229" cy="693712"/>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5400" dirty="0" smtClean="0">
                <a:latin typeface="Source Sans Pro Light" pitchFamily="34" charset="0"/>
              </a:rPr>
              <a:t>02</a:t>
            </a:r>
            <a:endParaRPr lang="en-US" sz="5400" dirty="0">
              <a:latin typeface="Source Sans Pro Light" pitchFamily="34" charset="0"/>
            </a:endParaRPr>
          </a:p>
        </p:txBody>
      </p:sp>
      <p:sp>
        <p:nvSpPr>
          <p:cNvPr id="105" name="Title 1"/>
          <p:cNvSpPr txBox="1">
            <a:spLocks/>
          </p:cNvSpPr>
          <p:nvPr/>
        </p:nvSpPr>
        <p:spPr>
          <a:xfrm>
            <a:off x="6657888" y="2391118"/>
            <a:ext cx="1270229" cy="693712"/>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5400" dirty="0" smtClean="0">
                <a:latin typeface="Source Sans Pro Light" pitchFamily="34" charset="0"/>
              </a:rPr>
              <a:t>04</a:t>
            </a:r>
            <a:endParaRPr lang="en-US" sz="5400" dirty="0">
              <a:latin typeface="Source Sans Pro Light" pitchFamily="34" charset="0"/>
            </a:endParaRPr>
          </a:p>
        </p:txBody>
      </p:sp>
      <p:grpSp>
        <p:nvGrpSpPr>
          <p:cNvPr id="7" name="Group 6"/>
          <p:cNvGrpSpPr/>
          <p:nvPr/>
        </p:nvGrpSpPr>
        <p:grpSpPr>
          <a:xfrm>
            <a:off x="4410102" y="3314369"/>
            <a:ext cx="2057400" cy="589611"/>
            <a:chOff x="4410102" y="2634888"/>
            <a:chExt cx="2057400" cy="588579"/>
          </a:xfrm>
        </p:grpSpPr>
        <p:sp>
          <p:nvSpPr>
            <p:cNvPr id="59" name="Rounded Rectangle 58"/>
            <p:cNvSpPr/>
            <p:nvPr/>
          </p:nvSpPr>
          <p:spPr>
            <a:xfrm>
              <a:off x="4410102" y="2766267"/>
              <a:ext cx="2057400" cy="4572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Content Placeholder 2"/>
            <p:cNvSpPr txBox="1">
              <a:spLocks/>
            </p:cNvSpPr>
            <p:nvPr/>
          </p:nvSpPr>
          <p:spPr>
            <a:xfrm>
              <a:off x="4871095" y="2865061"/>
              <a:ext cx="1337003" cy="27551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100" b="1" dirty="0" smtClean="0">
                  <a:solidFill>
                    <a:schemeClr val="bg1"/>
                  </a:solidFill>
                </a:rPr>
                <a:t>Prepare Resources</a:t>
              </a:r>
              <a:endParaRPr lang="en-US" sz="800" dirty="0">
                <a:solidFill>
                  <a:schemeClr val="bg1"/>
                </a:solidFill>
              </a:endParaRPr>
            </a:p>
          </p:txBody>
        </p:sp>
        <p:sp>
          <p:nvSpPr>
            <p:cNvPr id="73" name="Isosceles Triangle 72"/>
            <p:cNvSpPr/>
            <p:nvPr/>
          </p:nvSpPr>
          <p:spPr>
            <a:xfrm>
              <a:off x="5299252" y="2634888"/>
              <a:ext cx="152400" cy="13137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11"/>
            <p:cNvSpPr>
              <a:spLocks noEditPoints="1"/>
            </p:cNvSpPr>
            <p:nvPr/>
          </p:nvSpPr>
          <p:spPr bwMode="auto">
            <a:xfrm>
              <a:off x="4648200" y="2916242"/>
              <a:ext cx="214312" cy="182529"/>
            </a:xfrm>
            <a:custGeom>
              <a:avLst/>
              <a:gdLst>
                <a:gd name="T0" fmla="*/ 182 w 400"/>
                <a:gd name="T1" fmla="*/ 180 h 340"/>
                <a:gd name="T2" fmla="*/ 218 w 400"/>
                <a:gd name="T3" fmla="*/ 180 h 340"/>
                <a:gd name="T4" fmla="*/ 218 w 400"/>
                <a:gd name="T5" fmla="*/ 220 h 340"/>
                <a:gd name="T6" fmla="*/ 400 w 400"/>
                <a:gd name="T7" fmla="*/ 220 h 340"/>
                <a:gd name="T8" fmla="*/ 396 w 400"/>
                <a:gd name="T9" fmla="*/ 103 h 340"/>
                <a:gd name="T10" fmla="*/ 356 w 400"/>
                <a:gd name="T11" fmla="*/ 60 h 340"/>
                <a:gd name="T12" fmla="*/ 292 w 400"/>
                <a:gd name="T13" fmla="*/ 60 h 340"/>
                <a:gd name="T14" fmla="*/ 268 w 400"/>
                <a:gd name="T15" fmla="*/ 15 h 340"/>
                <a:gd name="T16" fmla="*/ 244 w 400"/>
                <a:gd name="T17" fmla="*/ 0 h 340"/>
                <a:gd name="T18" fmla="*/ 155 w 400"/>
                <a:gd name="T19" fmla="*/ 0 h 340"/>
                <a:gd name="T20" fmla="*/ 132 w 400"/>
                <a:gd name="T21" fmla="*/ 15 h 340"/>
                <a:gd name="T22" fmla="*/ 108 w 400"/>
                <a:gd name="T23" fmla="*/ 60 h 340"/>
                <a:gd name="T24" fmla="*/ 44 w 400"/>
                <a:gd name="T25" fmla="*/ 60 h 340"/>
                <a:gd name="T26" fmla="*/ 4 w 400"/>
                <a:gd name="T27" fmla="*/ 103 h 340"/>
                <a:gd name="T28" fmla="*/ 0 w 400"/>
                <a:gd name="T29" fmla="*/ 220 h 340"/>
                <a:gd name="T30" fmla="*/ 182 w 400"/>
                <a:gd name="T31" fmla="*/ 220 h 340"/>
                <a:gd name="T32" fmla="*/ 182 w 400"/>
                <a:gd name="T33" fmla="*/ 180 h 340"/>
                <a:gd name="T34" fmla="*/ 153 w 400"/>
                <a:gd name="T35" fmla="*/ 38 h 340"/>
                <a:gd name="T36" fmla="*/ 169 w 400"/>
                <a:gd name="T37" fmla="*/ 28 h 340"/>
                <a:gd name="T38" fmla="*/ 230 w 400"/>
                <a:gd name="T39" fmla="*/ 28 h 340"/>
                <a:gd name="T40" fmla="*/ 247 w 400"/>
                <a:gd name="T41" fmla="*/ 38 h 340"/>
                <a:gd name="T42" fmla="*/ 258 w 400"/>
                <a:gd name="T43" fmla="*/ 60 h 340"/>
                <a:gd name="T44" fmla="*/ 141 w 400"/>
                <a:gd name="T45" fmla="*/ 60 h 340"/>
                <a:gd name="T46" fmla="*/ 153 w 400"/>
                <a:gd name="T47" fmla="*/ 38 h 340"/>
                <a:gd name="T48" fmla="*/ 218 w 400"/>
                <a:gd name="T49" fmla="*/ 280 h 340"/>
                <a:gd name="T50" fmla="*/ 182 w 400"/>
                <a:gd name="T51" fmla="*/ 280 h 340"/>
                <a:gd name="T52" fmla="*/ 182 w 400"/>
                <a:gd name="T53" fmla="*/ 240 h 340"/>
                <a:gd name="T54" fmla="*/ 10 w 400"/>
                <a:gd name="T55" fmla="*/ 240 h 340"/>
                <a:gd name="T56" fmla="*/ 14 w 400"/>
                <a:gd name="T57" fmla="*/ 306 h 340"/>
                <a:gd name="T58" fmla="*/ 50 w 400"/>
                <a:gd name="T59" fmla="*/ 340 h 340"/>
                <a:gd name="T60" fmla="*/ 350 w 400"/>
                <a:gd name="T61" fmla="*/ 340 h 340"/>
                <a:gd name="T62" fmla="*/ 386 w 400"/>
                <a:gd name="T63" fmla="*/ 306 h 340"/>
                <a:gd name="T64" fmla="*/ 390 w 400"/>
                <a:gd name="T65" fmla="*/ 240 h 340"/>
                <a:gd name="T66" fmla="*/ 218 w 400"/>
                <a:gd name="T67" fmla="*/ 240 h 340"/>
                <a:gd name="T68" fmla="*/ 218 w 400"/>
                <a:gd name="T69" fmla="*/ 28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0" h="340">
                  <a:moveTo>
                    <a:pt x="182" y="180"/>
                  </a:moveTo>
                  <a:cubicBezTo>
                    <a:pt x="218" y="180"/>
                    <a:pt x="218" y="180"/>
                    <a:pt x="218" y="180"/>
                  </a:cubicBezTo>
                  <a:cubicBezTo>
                    <a:pt x="218" y="220"/>
                    <a:pt x="218" y="220"/>
                    <a:pt x="218" y="220"/>
                  </a:cubicBezTo>
                  <a:cubicBezTo>
                    <a:pt x="400" y="220"/>
                    <a:pt x="400" y="220"/>
                    <a:pt x="400" y="220"/>
                  </a:cubicBezTo>
                  <a:cubicBezTo>
                    <a:pt x="400" y="220"/>
                    <a:pt x="397" y="131"/>
                    <a:pt x="396" y="103"/>
                  </a:cubicBezTo>
                  <a:cubicBezTo>
                    <a:pt x="395" y="76"/>
                    <a:pt x="385" y="60"/>
                    <a:pt x="356" y="60"/>
                  </a:cubicBezTo>
                  <a:cubicBezTo>
                    <a:pt x="292" y="60"/>
                    <a:pt x="292" y="60"/>
                    <a:pt x="292" y="60"/>
                  </a:cubicBezTo>
                  <a:cubicBezTo>
                    <a:pt x="282" y="41"/>
                    <a:pt x="271" y="21"/>
                    <a:pt x="268" y="15"/>
                  </a:cubicBezTo>
                  <a:cubicBezTo>
                    <a:pt x="261" y="2"/>
                    <a:pt x="259" y="0"/>
                    <a:pt x="244" y="0"/>
                  </a:cubicBezTo>
                  <a:cubicBezTo>
                    <a:pt x="155" y="0"/>
                    <a:pt x="155" y="0"/>
                    <a:pt x="155" y="0"/>
                  </a:cubicBezTo>
                  <a:cubicBezTo>
                    <a:pt x="141" y="0"/>
                    <a:pt x="138" y="2"/>
                    <a:pt x="132" y="15"/>
                  </a:cubicBezTo>
                  <a:cubicBezTo>
                    <a:pt x="129" y="21"/>
                    <a:pt x="118" y="41"/>
                    <a:pt x="108" y="60"/>
                  </a:cubicBezTo>
                  <a:cubicBezTo>
                    <a:pt x="44" y="60"/>
                    <a:pt x="44" y="60"/>
                    <a:pt x="44" y="60"/>
                  </a:cubicBezTo>
                  <a:cubicBezTo>
                    <a:pt x="14" y="60"/>
                    <a:pt x="5" y="76"/>
                    <a:pt x="4" y="103"/>
                  </a:cubicBezTo>
                  <a:cubicBezTo>
                    <a:pt x="3" y="129"/>
                    <a:pt x="0" y="220"/>
                    <a:pt x="0" y="220"/>
                  </a:cubicBezTo>
                  <a:cubicBezTo>
                    <a:pt x="182" y="220"/>
                    <a:pt x="182" y="220"/>
                    <a:pt x="182" y="220"/>
                  </a:cubicBezTo>
                  <a:lnTo>
                    <a:pt x="182" y="180"/>
                  </a:lnTo>
                  <a:close/>
                  <a:moveTo>
                    <a:pt x="153" y="38"/>
                  </a:moveTo>
                  <a:cubicBezTo>
                    <a:pt x="157" y="30"/>
                    <a:pt x="159" y="28"/>
                    <a:pt x="169" y="28"/>
                  </a:cubicBezTo>
                  <a:cubicBezTo>
                    <a:pt x="230" y="28"/>
                    <a:pt x="230" y="28"/>
                    <a:pt x="230" y="28"/>
                  </a:cubicBezTo>
                  <a:cubicBezTo>
                    <a:pt x="241" y="28"/>
                    <a:pt x="242" y="30"/>
                    <a:pt x="247" y="38"/>
                  </a:cubicBezTo>
                  <a:cubicBezTo>
                    <a:pt x="248" y="41"/>
                    <a:pt x="253" y="50"/>
                    <a:pt x="258" y="60"/>
                  </a:cubicBezTo>
                  <a:cubicBezTo>
                    <a:pt x="141" y="60"/>
                    <a:pt x="141" y="60"/>
                    <a:pt x="141" y="60"/>
                  </a:cubicBezTo>
                  <a:cubicBezTo>
                    <a:pt x="146" y="50"/>
                    <a:pt x="151" y="41"/>
                    <a:pt x="153" y="38"/>
                  </a:cubicBezTo>
                  <a:close/>
                  <a:moveTo>
                    <a:pt x="218" y="280"/>
                  </a:moveTo>
                  <a:cubicBezTo>
                    <a:pt x="182" y="280"/>
                    <a:pt x="182" y="280"/>
                    <a:pt x="182" y="280"/>
                  </a:cubicBezTo>
                  <a:cubicBezTo>
                    <a:pt x="182" y="240"/>
                    <a:pt x="182" y="240"/>
                    <a:pt x="182" y="240"/>
                  </a:cubicBezTo>
                  <a:cubicBezTo>
                    <a:pt x="10" y="240"/>
                    <a:pt x="10" y="240"/>
                    <a:pt x="10" y="240"/>
                  </a:cubicBezTo>
                  <a:cubicBezTo>
                    <a:pt x="10" y="240"/>
                    <a:pt x="12" y="276"/>
                    <a:pt x="14" y="306"/>
                  </a:cubicBezTo>
                  <a:cubicBezTo>
                    <a:pt x="14" y="319"/>
                    <a:pt x="18" y="340"/>
                    <a:pt x="50" y="340"/>
                  </a:cubicBezTo>
                  <a:cubicBezTo>
                    <a:pt x="350" y="340"/>
                    <a:pt x="350" y="340"/>
                    <a:pt x="350" y="340"/>
                  </a:cubicBezTo>
                  <a:cubicBezTo>
                    <a:pt x="381" y="340"/>
                    <a:pt x="385" y="319"/>
                    <a:pt x="386" y="306"/>
                  </a:cubicBezTo>
                  <a:cubicBezTo>
                    <a:pt x="388" y="275"/>
                    <a:pt x="390" y="240"/>
                    <a:pt x="390" y="240"/>
                  </a:cubicBezTo>
                  <a:cubicBezTo>
                    <a:pt x="218" y="240"/>
                    <a:pt x="218" y="240"/>
                    <a:pt x="218" y="240"/>
                  </a:cubicBezTo>
                  <a:lnTo>
                    <a:pt x="218" y="2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p:cNvGrpSpPr/>
          <p:nvPr/>
        </p:nvGrpSpPr>
        <p:grpSpPr>
          <a:xfrm>
            <a:off x="6264302" y="3442109"/>
            <a:ext cx="2057400" cy="591676"/>
            <a:chOff x="6264302" y="2766267"/>
            <a:chExt cx="2057400" cy="590641"/>
          </a:xfrm>
        </p:grpSpPr>
        <p:sp>
          <p:nvSpPr>
            <p:cNvPr id="62" name="Rounded Rectangle 61"/>
            <p:cNvSpPr/>
            <p:nvPr/>
          </p:nvSpPr>
          <p:spPr>
            <a:xfrm>
              <a:off x="6264302" y="2766267"/>
              <a:ext cx="2057400" cy="4572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Content Placeholder 2"/>
            <p:cNvSpPr txBox="1">
              <a:spLocks/>
            </p:cNvSpPr>
            <p:nvPr/>
          </p:nvSpPr>
          <p:spPr>
            <a:xfrm>
              <a:off x="6781499" y="2865061"/>
              <a:ext cx="1524301" cy="27551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100" b="1" dirty="0" smtClean="0">
                  <a:solidFill>
                    <a:schemeClr val="bg1"/>
                  </a:solidFill>
                </a:rPr>
                <a:t>Market for Success</a:t>
              </a:r>
              <a:endParaRPr lang="en-US" sz="800" dirty="0">
                <a:solidFill>
                  <a:schemeClr val="bg1"/>
                </a:solidFill>
              </a:endParaRPr>
            </a:p>
          </p:txBody>
        </p:sp>
        <p:sp>
          <p:nvSpPr>
            <p:cNvPr id="74" name="Isosceles Triangle 73"/>
            <p:cNvSpPr/>
            <p:nvPr/>
          </p:nvSpPr>
          <p:spPr>
            <a:xfrm flipV="1">
              <a:off x="7216802" y="3225529"/>
              <a:ext cx="152400" cy="13137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Freeform 17"/>
            <p:cNvSpPr>
              <a:spLocks noEditPoints="1"/>
            </p:cNvSpPr>
            <p:nvPr/>
          </p:nvSpPr>
          <p:spPr bwMode="auto">
            <a:xfrm>
              <a:off x="6484944" y="2895572"/>
              <a:ext cx="246059" cy="198589"/>
            </a:xfrm>
            <a:custGeom>
              <a:avLst/>
              <a:gdLst>
                <a:gd name="T0" fmla="*/ 360 w 371"/>
                <a:gd name="T1" fmla="*/ 3 h 299"/>
                <a:gd name="T2" fmla="*/ 7 w 371"/>
                <a:gd name="T3" fmla="*/ 127 h 299"/>
                <a:gd name="T4" fmla="*/ 6 w 371"/>
                <a:gd name="T5" fmla="*/ 137 h 299"/>
                <a:gd name="T6" fmla="*/ 82 w 371"/>
                <a:gd name="T7" fmla="*/ 167 h 299"/>
                <a:gd name="T8" fmla="*/ 82 w 371"/>
                <a:gd name="T9" fmla="*/ 167 h 299"/>
                <a:gd name="T10" fmla="*/ 127 w 371"/>
                <a:gd name="T11" fmla="*/ 185 h 299"/>
                <a:gd name="T12" fmla="*/ 347 w 371"/>
                <a:gd name="T13" fmla="*/ 24 h 299"/>
                <a:gd name="T14" fmla="*/ 351 w 371"/>
                <a:gd name="T15" fmla="*/ 28 h 299"/>
                <a:gd name="T16" fmla="*/ 194 w 371"/>
                <a:gd name="T17" fmla="*/ 198 h 299"/>
                <a:gd name="T18" fmla="*/ 194 w 371"/>
                <a:gd name="T19" fmla="*/ 198 h 299"/>
                <a:gd name="T20" fmla="*/ 185 w 371"/>
                <a:gd name="T21" fmla="*/ 208 h 299"/>
                <a:gd name="T22" fmla="*/ 197 w 371"/>
                <a:gd name="T23" fmla="*/ 215 h 299"/>
                <a:gd name="T24" fmla="*/ 197 w 371"/>
                <a:gd name="T25" fmla="*/ 215 h 299"/>
                <a:gd name="T26" fmla="*/ 296 w 371"/>
                <a:gd name="T27" fmla="*/ 268 h 299"/>
                <a:gd name="T28" fmla="*/ 311 w 371"/>
                <a:gd name="T29" fmla="*/ 262 h 299"/>
                <a:gd name="T30" fmla="*/ 369 w 371"/>
                <a:gd name="T31" fmla="*/ 11 h 299"/>
                <a:gd name="T32" fmla="*/ 360 w 371"/>
                <a:gd name="T33" fmla="*/ 3 h 299"/>
                <a:gd name="T34" fmla="*/ 127 w 371"/>
                <a:gd name="T35" fmla="*/ 293 h 299"/>
                <a:gd name="T36" fmla="*/ 133 w 371"/>
                <a:gd name="T37" fmla="*/ 296 h 299"/>
                <a:gd name="T38" fmla="*/ 190 w 371"/>
                <a:gd name="T39" fmla="*/ 245 h 299"/>
                <a:gd name="T40" fmla="*/ 127 w 371"/>
                <a:gd name="T41" fmla="*/ 212 h 299"/>
                <a:gd name="T42" fmla="*/ 127 w 371"/>
                <a:gd name="T43" fmla="*/ 29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1" h="299">
                  <a:moveTo>
                    <a:pt x="360" y="3"/>
                  </a:moveTo>
                  <a:cubicBezTo>
                    <a:pt x="353" y="5"/>
                    <a:pt x="13" y="125"/>
                    <a:pt x="7" y="127"/>
                  </a:cubicBezTo>
                  <a:cubicBezTo>
                    <a:pt x="1" y="129"/>
                    <a:pt x="0" y="134"/>
                    <a:pt x="6" y="137"/>
                  </a:cubicBezTo>
                  <a:cubicBezTo>
                    <a:pt x="14" y="140"/>
                    <a:pt x="82" y="167"/>
                    <a:pt x="82" y="167"/>
                  </a:cubicBezTo>
                  <a:cubicBezTo>
                    <a:pt x="82" y="167"/>
                    <a:pt x="82" y="167"/>
                    <a:pt x="82" y="167"/>
                  </a:cubicBezTo>
                  <a:cubicBezTo>
                    <a:pt x="127" y="185"/>
                    <a:pt x="127" y="185"/>
                    <a:pt x="127" y="185"/>
                  </a:cubicBezTo>
                  <a:cubicBezTo>
                    <a:pt x="127" y="185"/>
                    <a:pt x="344" y="26"/>
                    <a:pt x="347" y="24"/>
                  </a:cubicBezTo>
                  <a:cubicBezTo>
                    <a:pt x="350" y="22"/>
                    <a:pt x="353" y="26"/>
                    <a:pt x="351" y="28"/>
                  </a:cubicBezTo>
                  <a:cubicBezTo>
                    <a:pt x="349" y="30"/>
                    <a:pt x="194" y="198"/>
                    <a:pt x="194" y="198"/>
                  </a:cubicBezTo>
                  <a:cubicBezTo>
                    <a:pt x="194" y="198"/>
                    <a:pt x="194" y="198"/>
                    <a:pt x="194" y="198"/>
                  </a:cubicBezTo>
                  <a:cubicBezTo>
                    <a:pt x="185" y="208"/>
                    <a:pt x="185" y="208"/>
                    <a:pt x="185" y="208"/>
                  </a:cubicBezTo>
                  <a:cubicBezTo>
                    <a:pt x="197" y="215"/>
                    <a:pt x="197" y="215"/>
                    <a:pt x="197" y="215"/>
                  </a:cubicBezTo>
                  <a:cubicBezTo>
                    <a:pt x="197" y="215"/>
                    <a:pt x="197" y="215"/>
                    <a:pt x="197" y="215"/>
                  </a:cubicBezTo>
                  <a:cubicBezTo>
                    <a:pt x="197" y="215"/>
                    <a:pt x="290" y="265"/>
                    <a:pt x="296" y="268"/>
                  </a:cubicBezTo>
                  <a:cubicBezTo>
                    <a:pt x="302" y="272"/>
                    <a:pt x="310" y="269"/>
                    <a:pt x="311" y="262"/>
                  </a:cubicBezTo>
                  <a:cubicBezTo>
                    <a:pt x="313" y="253"/>
                    <a:pt x="368" y="16"/>
                    <a:pt x="369" y="11"/>
                  </a:cubicBezTo>
                  <a:cubicBezTo>
                    <a:pt x="371" y="4"/>
                    <a:pt x="367" y="0"/>
                    <a:pt x="360" y="3"/>
                  </a:cubicBezTo>
                  <a:close/>
                  <a:moveTo>
                    <a:pt x="127" y="293"/>
                  </a:moveTo>
                  <a:cubicBezTo>
                    <a:pt x="127" y="298"/>
                    <a:pt x="130" y="299"/>
                    <a:pt x="133" y="296"/>
                  </a:cubicBezTo>
                  <a:cubicBezTo>
                    <a:pt x="138" y="291"/>
                    <a:pt x="190" y="245"/>
                    <a:pt x="190" y="245"/>
                  </a:cubicBezTo>
                  <a:cubicBezTo>
                    <a:pt x="127" y="212"/>
                    <a:pt x="127" y="212"/>
                    <a:pt x="127" y="212"/>
                  </a:cubicBezTo>
                  <a:lnTo>
                    <a:pt x="127" y="29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59764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02"/>
                                        </p:tgtEl>
                                        <p:attrNameLst>
                                          <p:attrName>style.visibility</p:attrName>
                                        </p:attrNameLst>
                                      </p:cBhvr>
                                      <p:to>
                                        <p:strVal val="visible"/>
                                      </p:to>
                                    </p:set>
                                    <p:animEffect transition="in" filter="fade">
                                      <p:cBhvr>
                                        <p:cTn id="18" dur="500"/>
                                        <p:tgtEl>
                                          <p:spTgt spid="102"/>
                                        </p:tgtEl>
                                      </p:cBhvr>
                                    </p:animEffect>
                                  </p:childTnLst>
                                </p:cTn>
                              </p:par>
                            </p:childTnLst>
                          </p:cTn>
                        </p:par>
                        <p:par>
                          <p:cTn id="19" fill="hold">
                            <p:stCondLst>
                              <p:cond delay="2000"/>
                            </p:stCondLst>
                            <p:childTnLst>
                              <p:par>
                                <p:cTn id="20" presetID="22" presetClass="entr" presetSubtype="4"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down)">
                                      <p:cBhvr>
                                        <p:cTn id="22" dur="500"/>
                                        <p:tgtEl>
                                          <p:spTgt spid="4"/>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97"/>
                                        </p:tgtEl>
                                        <p:attrNameLst>
                                          <p:attrName>style.visibility</p:attrName>
                                        </p:attrNameLst>
                                      </p:cBhvr>
                                      <p:to>
                                        <p:strVal val="visible"/>
                                      </p:to>
                                    </p:set>
                                    <p:animEffect transition="in" filter="fade">
                                      <p:cBhvr>
                                        <p:cTn id="26" dur="500"/>
                                        <p:tgtEl>
                                          <p:spTgt spid="97"/>
                                        </p:tgtEl>
                                      </p:cBhvr>
                                    </p:animEffect>
                                  </p:childTnLst>
                                </p:cTn>
                              </p:par>
                            </p:childTnLst>
                          </p:cTn>
                        </p:par>
                        <p:par>
                          <p:cTn id="27" fill="hold">
                            <p:stCondLst>
                              <p:cond delay="3000"/>
                            </p:stCondLst>
                            <p:childTnLst>
                              <p:par>
                                <p:cTn id="28" presetID="10" presetClass="entr" presetSubtype="0" fill="hold" grpId="0" nodeType="afterEffect">
                                  <p:stCondLst>
                                    <p:cond delay="0"/>
                                  </p:stCondLst>
                                  <p:childTnLst>
                                    <p:set>
                                      <p:cBhvr>
                                        <p:cTn id="29" dur="1" fill="hold">
                                          <p:stCondLst>
                                            <p:cond delay="0"/>
                                          </p:stCondLst>
                                        </p:cTn>
                                        <p:tgtEl>
                                          <p:spTgt spid="104"/>
                                        </p:tgtEl>
                                        <p:attrNameLst>
                                          <p:attrName>style.visibility</p:attrName>
                                        </p:attrNameLst>
                                      </p:cBhvr>
                                      <p:to>
                                        <p:strVal val="visible"/>
                                      </p:to>
                                    </p:set>
                                    <p:animEffect transition="in" filter="fade">
                                      <p:cBhvr>
                                        <p:cTn id="30" dur="500"/>
                                        <p:tgtEl>
                                          <p:spTgt spid="104"/>
                                        </p:tgtEl>
                                      </p:cBhvr>
                                    </p:animEffect>
                                  </p:childTnLst>
                                </p:cTn>
                              </p:par>
                            </p:childTnLst>
                          </p:cTn>
                        </p:par>
                        <p:par>
                          <p:cTn id="31" fill="hold">
                            <p:stCondLst>
                              <p:cond delay="3500"/>
                            </p:stCondLst>
                            <p:childTnLst>
                              <p:par>
                                <p:cTn id="32" presetID="22" presetClass="entr" presetSubtype="1" fill="hold"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wipe(up)">
                                      <p:cBhvr>
                                        <p:cTn id="34" dur="500"/>
                                        <p:tgtEl>
                                          <p:spTgt spid="5"/>
                                        </p:tgtEl>
                                      </p:cBhvr>
                                    </p:animEffect>
                                  </p:childTnLst>
                                </p:cTn>
                              </p:par>
                            </p:childTnLst>
                          </p:cTn>
                        </p:par>
                        <p:par>
                          <p:cTn id="35" fill="hold">
                            <p:stCondLst>
                              <p:cond delay="4000"/>
                            </p:stCondLst>
                            <p:childTnLst>
                              <p:par>
                                <p:cTn id="36" presetID="10" presetClass="entr" presetSubtype="0" fill="hold" grpId="0" nodeType="afterEffect">
                                  <p:stCondLst>
                                    <p:cond delay="0"/>
                                  </p:stCondLst>
                                  <p:childTnLst>
                                    <p:set>
                                      <p:cBhvr>
                                        <p:cTn id="37" dur="1" fill="hold">
                                          <p:stCondLst>
                                            <p:cond delay="0"/>
                                          </p:stCondLst>
                                        </p:cTn>
                                        <p:tgtEl>
                                          <p:spTgt spid="98"/>
                                        </p:tgtEl>
                                        <p:attrNameLst>
                                          <p:attrName>style.visibility</p:attrName>
                                        </p:attrNameLst>
                                      </p:cBhvr>
                                      <p:to>
                                        <p:strVal val="visible"/>
                                      </p:to>
                                    </p:set>
                                    <p:animEffect transition="in" filter="fade">
                                      <p:cBhvr>
                                        <p:cTn id="38" dur="500"/>
                                        <p:tgtEl>
                                          <p:spTgt spid="98"/>
                                        </p:tgtEl>
                                      </p:cBhvr>
                                    </p:animEffect>
                                  </p:childTnLst>
                                </p:cTn>
                              </p:par>
                            </p:childTnLst>
                          </p:cTn>
                        </p:par>
                        <p:par>
                          <p:cTn id="39" fill="hold">
                            <p:stCondLst>
                              <p:cond delay="4500"/>
                            </p:stCondLst>
                            <p:childTnLst>
                              <p:par>
                                <p:cTn id="40" presetID="10" presetClass="entr" presetSubtype="0" fill="hold" grpId="0" nodeType="afterEffect">
                                  <p:stCondLst>
                                    <p:cond delay="0"/>
                                  </p:stCondLst>
                                  <p:childTnLst>
                                    <p:set>
                                      <p:cBhvr>
                                        <p:cTn id="41" dur="1" fill="hold">
                                          <p:stCondLst>
                                            <p:cond delay="0"/>
                                          </p:stCondLst>
                                        </p:cTn>
                                        <p:tgtEl>
                                          <p:spTgt spid="103"/>
                                        </p:tgtEl>
                                        <p:attrNameLst>
                                          <p:attrName>style.visibility</p:attrName>
                                        </p:attrNameLst>
                                      </p:cBhvr>
                                      <p:to>
                                        <p:strVal val="visible"/>
                                      </p:to>
                                    </p:set>
                                    <p:animEffect transition="in" filter="fade">
                                      <p:cBhvr>
                                        <p:cTn id="42" dur="500"/>
                                        <p:tgtEl>
                                          <p:spTgt spid="103"/>
                                        </p:tgtEl>
                                      </p:cBhvr>
                                    </p:animEffect>
                                  </p:childTnLst>
                                </p:cTn>
                              </p:par>
                            </p:childTnLst>
                          </p:cTn>
                        </p:par>
                        <p:par>
                          <p:cTn id="43" fill="hold">
                            <p:stCondLst>
                              <p:cond delay="5000"/>
                            </p:stCondLst>
                            <p:childTnLst>
                              <p:par>
                                <p:cTn id="44" presetID="22" presetClass="entr" presetSubtype="4" fill="hold" nodeType="after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wipe(down)">
                                      <p:cBhvr>
                                        <p:cTn id="46" dur="500"/>
                                        <p:tgtEl>
                                          <p:spTgt spid="7"/>
                                        </p:tgtEl>
                                      </p:cBhvr>
                                    </p:animEffect>
                                  </p:childTnLst>
                                </p:cTn>
                              </p:par>
                            </p:childTnLst>
                          </p:cTn>
                        </p:par>
                        <p:par>
                          <p:cTn id="47" fill="hold">
                            <p:stCondLst>
                              <p:cond delay="5500"/>
                            </p:stCondLst>
                            <p:childTnLst>
                              <p:par>
                                <p:cTn id="48" presetID="10" presetClass="entr" presetSubtype="0" fill="hold" grpId="0" nodeType="afterEffect">
                                  <p:stCondLst>
                                    <p:cond delay="0"/>
                                  </p:stCondLst>
                                  <p:childTnLst>
                                    <p:set>
                                      <p:cBhvr>
                                        <p:cTn id="49" dur="1" fill="hold">
                                          <p:stCondLst>
                                            <p:cond delay="0"/>
                                          </p:stCondLst>
                                        </p:cTn>
                                        <p:tgtEl>
                                          <p:spTgt spid="100"/>
                                        </p:tgtEl>
                                        <p:attrNameLst>
                                          <p:attrName>style.visibility</p:attrName>
                                        </p:attrNameLst>
                                      </p:cBhvr>
                                      <p:to>
                                        <p:strVal val="visible"/>
                                      </p:to>
                                    </p:set>
                                    <p:animEffect transition="in" filter="fade">
                                      <p:cBhvr>
                                        <p:cTn id="50" dur="500"/>
                                        <p:tgtEl>
                                          <p:spTgt spid="100"/>
                                        </p:tgtEl>
                                      </p:cBhvr>
                                    </p:animEffect>
                                  </p:childTnLst>
                                </p:cTn>
                              </p:par>
                            </p:childTnLst>
                          </p:cTn>
                        </p:par>
                        <p:par>
                          <p:cTn id="51" fill="hold">
                            <p:stCondLst>
                              <p:cond delay="6000"/>
                            </p:stCondLst>
                            <p:childTnLst>
                              <p:par>
                                <p:cTn id="52" presetID="10" presetClass="entr" presetSubtype="0" fill="hold" grpId="0" nodeType="afterEffect">
                                  <p:stCondLst>
                                    <p:cond delay="0"/>
                                  </p:stCondLst>
                                  <p:childTnLst>
                                    <p:set>
                                      <p:cBhvr>
                                        <p:cTn id="53" dur="1" fill="hold">
                                          <p:stCondLst>
                                            <p:cond delay="0"/>
                                          </p:stCondLst>
                                        </p:cTn>
                                        <p:tgtEl>
                                          <p:spTgt spid="105"/>
                                        </p:tgtEl>
                                        <p:attrNameLst>
                                          <p:attrName>style.visibility</p:attrName>
                                        </p:attrNameLst>
                                      </p:cBhvr>
                                      <p:to>
                                        <p:strVal val="visible"/>
                                      </p:to>
                                    </p:set>
                                    <p:animEffect transition="in" filter="fade">
                                      <p:cBhvr>
                                        <p:cTn id="54" dur="500"/>
                                        <p:tgtEl>
                                          <p:spTgt spid="105"/>
                                        </p:tgtEl>
                                      </p:cBhvr>
                                    </p:animEffect>
                                  </p:childTnLst>
                                </p:cTn>
                              </p:par>
                            </p:childTnLst>
                          </p:cTn>
                        </p:par>
                        <p:par>
                          <p:cTn id="55" fill="hold">
                            <p:stCondLst>
                              <p:cond delay="6500"/>
                            </p:stCondLst>
                            <p:childTnLst>
                              <p:par>
                                <p:cTn id="56" presetID="22" presetClass="entr" presetSubtype="1" fill="hold" nodeType="after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wipe(up)">
                                      <p:cBhvr>
                                        <p:cTn id="58" dur="500"/>
                                        <p:tgtEl>
                                          <p:spTgt spid="11"/>
                                        </p:tgtEl>
                                      </p:cBhvr>
                                    </p:animEffect>
                                  </p:childTnLst>
                                </p:cTn>
                              </p:par>
                            </p:childTnLst>
                          </p:cTn>
                        </p:par>
                        <p:par>
                          <p:cTn id="59" fill="hold">
                            <p:stCondLst>
                              <p:cond delay="7000"/>
                            </p:stCondLst>
                            <p:childTnLst>
                              <p:par>
                                <p:cTn id="60" presetID="10" presetClass="entr" presetSubtype="0" fill="hold" grpId="0" nodeType="afterEffect">
                                  <p:stCondLst>
                                    <p:cond delay="0"/>
                                  </p:stCondLst>
                                  <p:childTnLst>
                                    <p:set>
                                      <p:cBhvr>
                                        <p:cTn id="61" dur="1" fill="hold">
                                          <p:stCondLst>
                                            <p:cond delay="0"/>
                                          </p:stCondLst>
                                        </p:cTn>
                                        <p:tgtEl>
                                          <p:spTgt spid="99"/>
                                        </p:tgtEl>
                                        <p:attrNameLst>
                                          <p:attrName>style.visibility</p:attrName>
                                        </p:attrNameLst>
                                      </p:cBhvr>
                                      <p:to>
                                        <p:strVal val="visible"/>
                                      </p:to>
                                    </p:set>
                                    <p:animEffect transition="in" filter="fade">
                                      <p:cBhvr>
                                        <p:cTn id="62"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97" grpId="0"/>
      <p:bldP spid="98" grpId="0"/>
      <p:bldP spid="99" grpId="0"/>
      <p:bldP spid="100" grpId="0"/>
      <p:bldP spid="102" grpId="0"/>
      <p:bldP spid="103" grpId="0"/>
      <p:bldP spid="104" grpId="0"/>
      <p:bldP spid="10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Group 108"/>
          <p:cNvGrpSpPr/>
          <p:nvPr/>
        </p:nvGrpSpPr>
        <p:grpSpPr>
          <a:xfrm flipH="1" flipV="1">
            <a:off x="7390473" y="1467828"/>
            <a:ext cx="1269321" cy="685730"/>
            <a:chOff x="251984" y="328642"/>
            <a:chExt cx="2490788" cy="1221139"/>
          </a:xfrm>
          <a:solidFill>
            <a:schemeClr val="tx1">
              <a:lumMod val="20000"/>
              <a:lumOff val="80000"/>
            </a:schemeClr>
          </a:solidFill>
        </p:grpSpPr>
        <p:sp>
          <p:nvSpPr>
            <p:cNvPr id="110" name="Freeform 8"/>
            <p:cNvSpPr>
              <a:spLocks/>
            </p:cNvSpPr>
            <p:nvPr/>
          </p:nvSpPr>
          <p:spPr bwMode="auto">
            <a:xfrm>
              <a:off x="251984" y="328642"/>
              <a:ext cx="2490788" cy="622300"/>
            </a:xfrm>
            <a:custGeom>
              <a:avLst/>
              <a:gdLst>
                <a:gd name="T0" fmla="*/ 66 w 664"/>
                <a:gd name="T1" fmla="*/ 100 h 166"/>
                <a:gd name="T2" fmla="*/ 110 w 664"/>
                <a:gd name="T3" fmla="*/ 117 h 166"/>
                <a:gd name="T4" fmla="*/ 202 w 664"/>
                <a:gd name="T5" fmla="*/ 62 h 166"/>
                <a:gd name="T6" fmla="*/ 261 w 664"/>
                <a:gd name="T7" fmla="*/ 80 h 166"/>
                <a:gd name="T8" fmla="*/ 403 w 664"/>
                <a:gd name="T9" fmla="*/ 0 h 166"/>
                <a:gd name="T10" fmla="*/ 535 w 664"/>
                <a:gd name="T11" fmla="*/ 65 h 166"/>
                <a:gd name="T12" fmla="*/ 560 w 664"/>
                <a:gd name="T13" fmla="*/ 62 h 166"/>
                <a:gd name="T14" fmla="*/ 664 w 664"/>
                <a:gd name="T15" fmla="*/ 166 h 166"/>
                <a:gd name="T16" fmla="*/ 0 w 664"/>
                <a:gd name="T17" fmla="*/ 166 h 166"/>
                <a:gd name="T18" fmla="*/ 66 w 664"/>
                <a:gd name="T19" fmla="*/ 10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4" h="166">
                  <a:moveTo>
                    <a:pt x="66" y="100"/>
                  </a:moveTo>
                  <a:cubicBezTo>
                    <a:pt x="83" y="100"/>
                    <a:pt x="99" y="106"/>
                    <a:pt x="110" y="117"/>
                  </a:cubicBezTo>
                  <a:cubicBezTo>
                    <a:pt x="128" y="84"/>
                    <a:pt x="162" y="62"/>
                    <a:pt x="202" y="62"/>
                  </a:cubicBezTo>
                  <a:cubicBezTo>
                    <a:pt x="224" y="62"/>
                    <a:pt x="244" y="69"/>
                    <a:pt x="261" y="80"/>
                  </a:cubicBezTo>
                  <a:cubicBezTo>
                    <a:pt x="290" y="32"/>
                    <a:pt x="343" y="0"/>
                    <a:pt x="403" y="0"/>
                  </a:cubicBezTo>
                  <a:cubicBezTo>
                    <a:pt x="457" y="0"/>
                    <a:pt x="505" y="25"/>
                    <a:pt x="535" y="65"/>
                  </a:cubicBezTo>
                  <a:cubicBezTo>
                    <a:pt x="543" y="63"/>
                    <a:pt x="551" y="62"/>
                    <a:pt x="560" y="62"/>
                  </a:cubicBezTo>
                  <a:cubicBezTo>
                    <a:pt x="617" y="62"/>
                    <a:pt x="664" y="109"/>
                    <a:pt x="664" y="166"/>
                  </a:cubicBezTo>
                  <a:cubicBezTo>
                    <a:pt x="0" y="166"/>
                    <a:pt x="0" y="166"/>
                    <a:pt x="0" y="166"/>
                  </a:cubicBezTo>
                  <a:cubicBezTo>
                    <a:pt x="0" y="130"/>
                    <a:pt x="30" y="100"/>
                    <a:pt x="66" y="100"/>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9"/>
            <p:cNvSpPr>
              <a:spLocks/>
            </p:cNvSpPr>
            <p:nvPr/>
          </p:nvSpPr>
          <p:spPr bwMode="auto">
            <a:xfrm flipV="1">
              <a:off x="251984" y="927481"/>
              <a:ext cx="2489200" cy="622300"/>
            </a:xfrm>
            <a:custGeom>
              <a:avLst/>
              <a:gdLst>
                <a:gd name="T0" fmla="*/ 597 w 664"/>
                <a:gd name="T1" fmla="*/ 100 h 166"/>
                <a:gd name="T2" fmla="*/ 553 w 664"/>
                <a:gd name="T3" fmla="*/ 117 h 166"/>
                <a:gd name="T4" fmla="*/ 462 w 664"/>
                <a:gd name="T5" fmla="*/ 62 h 166"/>
                <a:gd name="T6" fmla="*/ 403 w 664"/>
                <a:gd name="T7" fmla="*/ 80 h 166"/>
                <a:gd name="T8" fmla="*/ 260 w 664"/>
                <a:gd name="T9" fmla="*/ 0 h 166"/>
                <a:gd name="T10" fmla="*/ 128 w 664"/>
                <a:gd name="T11" fmla="*/ 65 h 166"/>
                <a:gd name="T12" fmla="*/ 104 w 664"/>
                <a:gd name="T13" fmla="*/ 62 h 166"/>
                <a:gd name="T14" fmla="*/ 0 w 664"/>
                <a:gd name="T15" fmla="*/ 166 h 166"/>
                <a:gd name="T16" fmla="*/ 664 w 664"/>
                <a:gd name="T17" fmla="*/ 166 h 166"/>
                <a:gd name="T18" fmla="*/ 597 w 664"/>
                <a:gd name="T19" fmla="*/ 10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4" h="166">
                  <a:moveTo>
                    <a:pt x="597" y="100"/>
                  </a:moveTo>
                  <a:cubicBezTo>
                    <a:pt x="581" y="100"/>
                    <a:pt x="565" y="107"/>
                    <a:pt x="553" y="117"/>
                  </a:cubicBezTo>
                  <a:cubicBezTo>
                    <a:pt x="536" y="84"/>
                    <a:pt x="501" y="62"/>
                    <a:pt x="462" y="62"/>
                  </a:cubicBezTo>
                  <a:cubicBezTo>
                    <a:pt x="440" y="62"/>
                    <a:pt x="419" y="69"/>
                    <a:pt x="403" y="80"/>
                  </a:cubicBezTo>
                  <a:cubicBezTo>
                    <a:pt x="374" y="32"/>
                    <a:pt x="321" y="0"/>
                    <a:pt x="260" y="0"/>
                  </a:cubicBezTo>
                  <a:cubicBezTo>
                    <a:pt x="207" y="0"/>
                    <a:pt x="159" y="26"/>
                    <a:pt x="128" y="65"/>
                  </a:cubicBezTo>
                  <a:cubicBezTo>
                    <a:pt x="121" y="63"/>
                    <a:pt x="112" y="62"/>
                    <a:pt x="104" y="62"/>
                  </a:cubicBezTo>
                  <a:cubicBezTo>
                    <a:pt x="46" y="62"/>
                    <a:pt x="0" y="109"/>
                    <a:pt x="0" y="166"/>
                  </a:cubicBezTo>
                  <a:cubicBezTo>
                    <a:pt x="664" y="166"/>
                    <a:pt x="664" y="166"/>
                    <a:pt x="664" y="166"/>
                  </a:cubicBezTo>
                  <a:cubicBezTo>
                    <a:pt x="664" y="130"/>
                    <a:pt x="634" y="100"/>
                    <a:pt x="597" y="100"/>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p:cNvGrpSpPr/>
          <p:nvPr/>
        </p:nvGrpSpPr>
        <p:grpSpPr>
          <a:xfrm flipH="1" flipV="1">
            <a:off x="4148897" y="2374947"/>
            <a:ext cx="1269321" cy="685730"/>
            <a:chOff x="251984" y="328642"/>
            <a:chExt cx="2490788" cy="1221139"/>
          </a:xfrm>
          <a:solidFill>
            <a:schemeClr val="tx1">
              <a:lumMod val="20000"/>
              <a:lumOff val="80000"/>
            </a:schemeClr>
          </a:solidFill>
        </p:grpSpPr>
        <p:sp>
          <p:nvSpPr>
            <p:cNvPr id="107" name="Freeform 8"/>
            <p:cNvSpPr>
              <a:spLocks/>
            </p:cNvSpPr>
            <p:nvPr/>
          </p:nvSpPr>
          <p:spPr bwMode="auto">
            <a:xfrm>
              <a:off x="251984" y="328642"/>
              <a:ext cx="2490788" cy="622300"/>
            </a:xfrm>
            <a:custGeom>
              <a:avLst/>
              <a:gdLst>
                <a:gd name="T0" fmla="*/ 66 w 664"/>
                <a:gd name="T1" fmla="*/ 100 h 166"/>
                <a:gd name="T2" fmla="*/ 110 w 664"/>
                <a:gd name="T3" fmla="*/ 117 h 166"/>
                <a:gd name="T4" fmla="*/ 202 w 664"/>
                <a:gd name="T5" fmla="*/ 62 h 166"/>
                <a:gd name="T6" fmla="*/ 261 w 664"/>
                <a:gd name="T7" fmla="*/ 80 h 166"/>
                <a:gd name="T8" fmla="*/ 403 w 664"/>
                <a:gd name="T9" fmla="*/ 0 h 166"/>
                <a:gd name="T10" fmla="*/ 535 w 664"/>
                <a:gd name="T11" fmla="*/ 65 h 166"/>
                <a:gd name="T12" fmla="*/ 560 w 664"/>
                <a:gd name="T13" fmla="*/ 62 h 166"/>
                <a:gd name="T14" fmla="*/ 664 w 664"/>
                <a:gd name="T15" fmla="*/ 166 h 166"/>
                <a:gd name="T16" fmla="*/ 0 w 664"/>
                <a:gd name="T17" fmla="*/ 166 h 166"/>
                <a:gd name="T18" fmla="*/ 66 w 664"/>
                <a:gd name="T19" fmla="*/ 10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4" h="166">
                  <a:moveTo>
                    <a:pt x="66" y="100"/>
                  </a:moveTo>
                  <a:cubicBezTo>
                    <a:pt x="83" y="100"/>
                    <a:pt x="99" y="106"/>
                    <a:pt x="110" y="117"/>
                  </a:cubicBezTo>
                  <a:cubicBezTo>
                    <a:pt x="128" y="84"/>
                    <a:pt x="162" y="62"/>
                    <a:pt x="202" y="62"/>
                  </a:cubicBezTo>
                  <a:cubicBezTo>
                    <a:pt x="224" y="62"/>
                    <a:pt x="244" y="69"/>
                    <a:pt x="261" y="80"/>
                  </a:cubicBezTo>
                  <a:cubicBezTo>
                    <a:pt x="290" y="32"/>
                    <a:pt x="343" y="0"/>
                    <a:pt x="403" y="0"/>
                  </a:cubicBezTo>
                  <a:cubicBezTo>
                    <a:pt x="457" y="0"/>
                    <a:pt x="505" y="25"/>
                    <a:pt x="535" y="65"/>
                  </a:cubicBezTo>
                  <a:cubicBezTo>
                    <a:pt x="543" y="63"/>
                    <a:pt x="551" y="62"/>
                    <a:pt x="560" y="62"/>
                  </a:cubicBezTo>
                  <a:cubicBezTo>
                    <a:pt x="617" y="62"/>
                    <a:pt x="664" y="109"/>
                    <a:pt x="664" y="166"/>
                  </a:cubicBezTo>
                  <a:cubicBezTo>
                    <a:pt x="0" y="166"/>
                    <a:pt x="0" y="166"/>
                    <a:pt x="0" y="166"/>
                  </a:cubicBezTo>
                  <a:cubicBezTo>
                    <a:pt x="0" y="130"/>
                    <a:pt x="30" y="100"/>
                    <a:pt x="66" y="100"/>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08" name="Freeform 9"/>
            <p:cNvSpPr>
              <a:spLocks/>
            </p:cNvSpPr>
            <p:nvPr/>
          </p:nvSpPr>
          <p:spPr bwMode="auto">
            <a:xfrm flipV="1">
              <a:off x="251984" y="927481"/>
              <a:ext cx="2489200" cy="622300"/>
            </a:xfrm>
            <a:custGeom>
              <a:avLst/>
              <a:gdLst>
                <a:gd name="T0" fmla="*/ 597 w 664"/>
                <a:gd name="T1" fmla="*/ 100 h 166"/>
                <a:gd name="T2" fmla="*/ 553 w 664"/>
                <a:gd name="T3" fmla="*/ 117 h 166"/>
                <a:gd name="T4" fmla="*/ 462 w 664"/>
                <a:gd name="T5" fmla="*/ 62 h 166"/>
                <a:gd name="T6" fmla="*/ 403 w 664"/>
                <a:gd name="T7" fmla="*/ 80 h 166"/>
                <a:gd name="T8" fmla="*/ 260 w 664"/>
                <a:gd name="T9" fmla="*/ 0 h 166"/>
                <a:gd name="T10" fmla="*/ 128 w 664"/>
                <a:gd name="T11" fmla="*/ 65 h 166"/>
                <a:gd name="T12" fmla="*/ 104 w 664"/>
                <a:gd name="T13" fmla="*/ 62 h 166"/>
                <a:gd name="T14" fmla="*/ 0 w 664"/>
                <a:gd name="T15" fmla="*/ 166 h 166"/>
                <a:gd name="T16" fmla="*/ 664 w 664"/>
                <a:gd name="T17" fmla="*/ 166 h 166"/>
                <a:gd name="T18" fmla="*/ 597 w 664"/>
                <a:gd name="T19" fmla="*/ 10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4" h="166">
                  <a:moveTo>
                    <a:pt x="597" y="100"/>
                  </a:moveTo>
                  <a:cubicBezTo>
                    <a:pt x="581" y="100"/>
                    <a:pt x="565" y="107"/>
                    <a:pt x="553" y="117"/>
                  </a:cubicBezTo>
                  <a:cubicBezTo>
                    <a:pt x="536" y="84"/>
                    <a:pt x="501" y="62"/>
                    <a:pt x="462" y="62"/>
                  </a:cubicBezTo>
                  <a:cubicBezTo>
                    <a:pt x="440" y="62"/>
                    <a:pt x="419" y="69"/>
                    <a:pt x="403" y="80"/>
                  </a:cubicBezTo>
                  <a:cubicBezTo>
                    <a:pt x="374" y="32"/>
                    <a:pt x="321" y="0"/>
                    <a:pt x="260" y="0"/>
                  </a:cubicBezTo>
                  <a:cubicBezTo>
                    <a:pt x="207" y="0"/>
                    <a:pt x="159" y="26"/>
                    <a:pt x="128" y="65"/>
                  </a:cubicBezTo>
                  <a:cubicBezTo>
                    <a:pt x="121" y="63"/>
                    <a:pt x="112" y="62"/>
                    <a:pt x="104" y="62"/>
                  </a:cubicBezTo>
                  <a:cubicBezTo>
                    <a:pt x="46" y="62"/>
                    <a:pt x="0" y="109"/>
                    <a:pt x="0" y="166"/>
                  </a:cubicBezTo>
                  <a:cubicBezTo>
                    <a:pt x="664" y="166"/>
                    <a:pt x="664" y="166"/>
                    <a:pt x="664" y="166"/>
                  </a:cubicBezTo>
                  <a:cubicBezTo>
                    <a:pt x="664" y="130"/>
                    <a:pt x="634" y="100"/>
                    <a:pt x="597" y="100"/>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3" name="Group 22"/>
          <p:cNvGrpSpPr/>
          <p:nvPr/>
        </p:nvGrpSpPr>
        <p:grpSpPr>
          <a:xfrm>
            <a:off x="430595" y="1699980"/>
            <a:ext cx="1269321" cy="685730"/>
            <a:chOff x="251984" y="328642"/>
            <a:chExt cx="2490788" cy="1221139"/>
          </a:xfrm>
          <a:solidFill>
            <a:schemeClr val="tx1">
              <a:lumMod val="20000"/>
              <a:lumOff val="80000"/>
            </a:schemeClr>
          </a:solidFill>
        </p:grpSpPr>
        <p:sp>
          <p:nvSpPr>
            <p:cNvPr id="104" name="Freeform 8"/>
            <p:cNvSpPr>
              <a:spLocks/>
            </p:cNvSpPr>
            <p:nvPr/>
          </p:nvSpPr>
          <p:spPr bwMode="auto">
            <a:xfrm>
              <a:off x="251984" y="328642"/>
              <a:ext cx="2490788" cy="622300"/>
            </a:xfrm>
            <a:custGeom>
              <a:avLst/>
              <a:gdLst>
                <a:gd name="T0" fmla="*/ 66 w 664"/>
                <a:gd name="T1" fmla="*/ 100 h 166"/>
                <a:gd name="T2" fmla="*/ 110 w 664"/>
                <a:gd name="T3" fmla="*/ 117 h 166"/>
                <a:gd name="T4" fmla="*/ 202 w 664"/>
                <a:gd name="T5" fmla="*/ 62 h 166"/>
                <a:gd name="T6" fmla="*/ 261 w 664"/>
                <a:gd name="T7" fmla="*/ 80 h 166"/>
                <a:gd name="T8" fmla="*/ 403 w 664"/>
                <a:gd name="T9" fmla="*/ 0 h 166"/>
                <a:gd name="T10" fmla="*/ 535 w 664"/>
                <a:gd name="T11" fmla="*/ 65 h 166"/>
                <a:gd name="T12" fmla="*/ 560 w 664"/>
                <a:gd name="T13" fmla="*/ 62 h 166"/>
                <a:gd name="T14" fmla="*/ 664 w 664"/>
                <a:gd name="T15" fmla="*/ 166 h 166"/>
                <a:gd name="T16" fmla="*/ 0 w 664"/>
                <a:gd name="T17" fmla="*/ 166 h 166"/>
                <a:gd name="T18" fmla="*/ 66 w 664"/>
                <a:gd name="T19" fmla="*/ 10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4" h="166">
                  <a:moveTo>
                    <a:pt x="66" y="100"/>
                  </a:moveTo>
                  <a:cubicBezTo>
                    <a:pt x="83" y="100"/>
                    <a:pt x="99" y="106"/>
                    <a:pt x="110" y="117"/>
                  </a:cubicBezTo>
                  <a:cubicBezTo>
                    <a:pt x="128" y="84"/>
                    <a:pt x="162" y="62"/>
                    <a:pt x="202" y="62"/>
                  </a:cubicBezTo>
                  <a:cubicBezTo>
                    <a:pt x="224" y="62"/>
                    <a:pt x="244" y="69"/>
                    <a:pt x="261" y="80"/>
                  </a:cubicBezTo>
                  <a:cubicBezTo>
                    <a:pt x="290" y="32"/>
                    <a:pt x="343" y="0"/>
                    <a:pt x="403" y="0"/>
                  </a:cubicBezTo>
                  <a:cubicBezTo>
                    <a:pt x="457" y="0"/>
                    <a:pt x="505" y="25"/>
                    <a:pt x="535" y="65"/>
                  </a:cubicBezTo>
                  <a:cubicBezTo>
                    <a:pt x="543" y="63"/>
                    <a:pt x="551" y="62"/>
                    <a:pt x="560" y="62"/>
                  </a:cubicBezTo>
                  <a:cubicBezTo>
                    <a:pt x="617" y="62"/>
                    <a:pt x="664" y="109"/>
                    <a:pt x="664" y="166"/>
                  </a:cubicBezTo>
                  <a:cubicBezTo>
                    <a:pt x="0" y="166"/>
                    <a:pt x="0" y="166"/>
                    <a:pt x="0" y="166"/>
                  </a:cubicBezTo>
                  <a:cubicBezTo>
                    <a:pt x="0" y="130"/>
                    <a:pt x="30" y="100"/>
                    <a:pt x="66" y="100"/>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05" name="Freeform 9"/>
            <p:cNvSpPr>
              <a:spLocks/>
            </p:cNvSpPr>
            <p:nvPr/>
          </p:nvSpPr>
          <p:spPr bwMode="auto">
            <a:xfrm flipV="1">
              <a:off x="251984" y="927481"/>
              <a:ext cx="2489200" cy="622300"/>
            </a:xfrm>
            <a:custGeom>
              <a:avLst/>
              <a:gdLst>
                <a:gd name="T0" fmla="*/ 597 w 664"/>
                <a:gd name="T1" fmla="*/ 100 h 166"/>
                <a:gd name="T2" fmla="*/ 553 w 664"/>
                <a:gd name="T3" fmla="*/ 117 h 166"/>
                <a:gd name="T4" fmla="*/ 462 w 664"/>
                <a:gd name="T5" fmla="*/ 62 h 166"/>
                <a:gd name="T6" fmla="*/ 403 w 664"/>
                <a:gd name="T7" fmla="*/ 80 h 166"/>
                <a:gd name="T8" fmla="*/ 260 w 664"/>
                <a:gd name="T9" fmla="*/ 0 h 166"/>
                <a:gd name="T10" fmla="*/ 128 w 664"/>
                <a:gd name="T11" fmla="*/ 65 h 166"/>
                <a:gd name="T12" fmla="*/ 104 w 664"/>
                <a:gd name="T13" fmla="*/ 62 h 166"/>
                <a:gd name="T14" fmla="*/ 0 w 664"/>
                <a:gd name="T15" fmla="*/ 166 h 166"/>
                <a:gd name="T16" fmla="*/ 664 w 664"/>
                <a:gd name="T17" fmla="*/ 166 h 166"/>
                <a:gd name="T18" fmla="*/ 597 w 664"/>
                <a:gd name="T19" fmla="*/ 10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4" h="166">
                  <a:moveTo>
                    <a:pt x="597" y="100"/>
                  </a:moveTo>
                  <a:cubicBezTo>
                    <a:pt x="581" y="100"/>
                    <a:pt x="565" y="107"/>
                    <a:pt x="553" y="117"/>
                  </a:cubicBezTo>
                  <a:cubicBezTo>
                    <a:pt x="536" y="84"/>
                    <a:pt x="501" y="62"/>
                    <a:pt x="462" y="62"/>
                  </a:cubicBezTo>
                  <a:cubicBezTo>
                    <a:pt x="440" y="62"/>
                    <a:pt x="419" y="69"/>
                    <a:pt x="403" y="80"/>
                  </a:cubicBezTo>
                  <a:cubicBezTo>
                    <a:pt x="374" y="32"/>
                    <a:pt x="321" y="0"/>
                    <a:pt x="260" y="0"/>
                  </a:cubicBezTo>
                  <a:cubicBezTo>
                    <a:pt x="207" y="0"/>
                    <a:pt x="159" y="26"/>
                    <a:pt x="128" y="65"/>
                  </a:cubicBezTo>
                  <a:cubicBezTo>
                    <a:pt x="121" y="63"/>
                    <a:pt x="112" y="62"/>
                    <a:pt x="104" y="62"/>
                  </a:cubicBezTo>
                  <a:cubicBezTo>
                    <a:pt x="46" y="62"/>
                    <a:pt x="0" y="109"/>
                    <a:pt x="0" y="166"/>
                  </a:cubicBezTo>
                  <a:cubicBezTo>
                    <a:pt x="664" y="166"/>
                    <a:pt x="664" y="166"/>
                    <a:pt x="664" y="166"/>
                  </a:cubicBezTo>
                  <a:cubicBezTo>
                    <a:pt x="664" y="130"/>
                    <a:pt x="634" y="100"/>
                    <a:pt x="597" y="100"/>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48" name="Group 28"/>
          <p:cNvGrpSpPr>
            <a:grpSpLocks noChangeAspect="1"/>
          </p:cNvGrpSpPr>
          <p:nvPr/>
        </p:nvGrpSpPr>
        <p:grpSpPr bwMode="auto">
          <a:xfrm flipH="1">
            <a:off x="0" y="2670545"/>
            <a:ext cx="9144000" cy="2079255"/>
            <a:chOff x="-900" y="4114"/>
            <a:chExt cx="7559" cy="1287"/>
          </a:xfrm>
        </p:grpSpPr>
        <p:sp>
          <p:nvSpPr>
            <p:cNvPr id="66" name="Freeform 33"/>
            <p:cNvSpPr>
              <a:spLocks/>
            </p:cNvSpPr>
            <p:nvPr/>
          </p:nvSpPr>
          <p:spPr bwMode="auto">
            <a:xfrm>
              <a:off x="-900" y="4640"/>
              <a:ext cx="7559" cy="761"/>
            </a:xfrm>
            <a:custGeom>
              <a:avLst/>
              <a:gdLst>
                <a:gd name="T0" fmla="*/ 0 w 3200"/>
                <a:gd name="T1" fmla="*/ 322 h 322"/>
                <a:gd name="T2" fmla="*/ 3200 w 3200"/>
                <a:gd name="T3" fmla="*/ 322 h 322"/>
                <a:gd name="T4" fmla="*/ 1600 w 3200"/>
                <a:gd name="T5" fmla="*/ 0 h 322"/>
                <a:gd name="T6" fmla="*/ 0 w 3200"/>
                <a:gd name="T7" fmla="*/ 322 h 322"/>
              </a:gdLst>
              <a:ahLst/>
              <a:cxnLst>
                <a:cxn ang="0">
                  <a:pos x="T0" y="T1"/>
                </a:cxn>
                <a:cxn ang="0">
                  <a:pos x="T2" y="T3"/>
                </a:cxn>
                <a:cxn ang="0">
                  <a:pos x="T4" y="T5"/>
                </a:cxn>
                <a:cxn ang="0">
                  <a:pos x="T6" y="T7"/>
                </a:cxn>
              </a:cxnLst>
              <a:rect l="0" t="0" r="r" b="b"/>
              <a:pathLst>
                <a:path w="3200" h="322">
                  <a:moveTo>
                    <a:pt x="0" y="322"/>
                  </a:moveTo>
                  <a:cubicBezTo>
                    <a:pt x="3200" y="322"/>
                    <a:pt x="3200" y="322"/>
                    <a:pt x="3200" y="322"/>
                  </a:cubicBezTo>
                  <a:cubicBezTo>
                    <a:pt x="3200" y="144"/>
                    <a:pt x="2484" y="0"/>
                    <a:pt x="1600" y="0"/>
                  </a:cubicBezTo>
                  <a:cubicBezTo>
                    <a:pt x="716" y="0"/>
                    <a:pt x="0" y="144"/>
                    <a:pt x="0" y="322"/>
                  </a:cubicBezTo>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Rectangle 37"/>
            <p:cNvSpPr>
              <a:spLocks noChangeArrowheads="1"/>
            </p:cNvSpPr>
            <p:nvPr/>
          </p:nvSpPr>
          <p:spPr bwMode="auto">
            <a:xfrm>
              <a:off x="1333" y="4788"/>
              <a:ext cx="51" cy="297"/>
            </a:xfrm>
            <a:prstGeom prst="rect">
              <a:avLst/>
            </a:prstGeom>
            <a:solidFill>
              <a:schemeClr val="tx1">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8"/>
            <p:cNvSpPr>
              <a:spLocks/>
            </p:cNvSpPr>
            <p:nvPr/>
          </p:nvSpPr>
          <p:spPr bwMode="auto">
            <a:xfrm>
              <a:off x="1136" y="4138"/>
              <a:ext cx="222" cy="754"/>
            </a:xfrm>
            <a:custGeom>
              <a:avLst/>
              <a:gdLst>
                <a:gd name="T0" fmla="*/ 0 w 94"/>
                <a:gd name="T1" fmla="*/ 224 h 319"/>
                <a:gd name="T2" fmla="*/ 94 w 94"/>
                <a:gd name="T3" fmla="*/ 319 h 319"/>
                <a:gd name="T4" fmla="*/ 94 w 94"/>
                <a:gd name="T5" fmla="*/ 0 h 319"/>
                <a:gd name="T6" fmla="*/ 0 w 94"/>
                <a:gd name="T7" fmla="*/ 224 h 319"/>
              </a:gdLst>
              <a:ahLst/>
              <a:cxnLst>
                <a:cxn ang="0">
                  <a:pos x="T0" y="T1"/>
                </a:cxn>
                <a:cxn ang="0">
                  <a:pos x="T2" y="T3"/>
                </a:cxn>
                <a:cxn ang="0">
                  <a:pos x="T4" y="T5"/>
                </a:cxn>
                <a:cxn ang="0">
                  <a:pos x="T6" y="T7"/>
                </a:cxn>
              </a:cxnLst>
              <a:rect l="0" t="0" r="r" b="b"/>
              <a:pathLst>
                <a:path w="94" h="319">
                  <a:moveTo>
                    <a:pt x="0" y="224"/>
                  </a:moveTo>
                  <a:cubicBezTo>
                    <a:pt x="0" y="276"/>
                    <a:pt x="42" y="319"/>
                    <a:pt x="94" y="319"/>
                  </a:cubicBezTo>
                  <a:cubicBezTo>
                    <a:pt x="94" y="0"/>
                    <a:pt x="94" y="0"/>
                    <a:pt x="94" y="0"/>
                  </a:cubicBezTo>
                  <a:cubicBezTo>
                    <a:pt x="94" y="0"/>
                    <a:pt x="0" y="172"/>
                    <a:pt x="0" y="224"/>
                  </a:cubicBezTo>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Freeform 39"/>
            <p:cNvSpPr>
              <a:spLocks/>
            </p:cNvSpPr>
            <p:nvPr/>
          </p:nvSpPr>
          <p:spPr bwMode="auto">
            <a:xfrm>
              <a:off x="1358" y="4138"/>
              <a:ext cx="225" cy="754"/>
            </a:xfrm>
            <a:custGeom>
              <a:avLst/>
              <a:gdLst>
                <a:gd name="T0" fmla="*/ 95 w 95"/>
                <a:gd name="T1" fmla="*/ 224 h 319"/>
                <a:gd name="T2" fmla="*/ 0 w 95"/>
                <a:gd name="T3" fmla="*/ 0 h 319"/>
                <a:gd name="T4" fmla="*/ 0 w 95"/>
                <a:gd name="T5" fmla="*/ 319 h 319"/>
                <a:gd name="T6" fmla="*/ 95 w 95"/>
                <a:gd name="T7" fmla="*/ 224 h 319"/>
              </a:gdLst>
              <a:ahLst/>
              <a:cxnLst>
                <a:cxn ang="0">
                  <a:pos x="T0" y="T1"/>
                </a:cxn>
                <a:cxn ang="0">
                  <a:pos x="T2" y="T3"/>
                </a:cxn>
                <a:cxn ang="0">
                  <a:pos x="T4" y="T5"/>
                </a:cxn>
                <a:cxn ang="0">
                  <a:pos x="T6" y="T7"/>
                </a:cxn>
              </a:cxnLst>
              <a:rect l="0" t="0" r="r" b="b"/>
              <a:pathLst>
                <a:path w="95" h="319">
                  <a:moveTo>
                    <a:pt x="95" y="224"/>
                  </a:moveTo>
                  <a:cubicBezTo>
                    <a:pt x="95" y="172"/>
                    <a:pt x="0" y="0"/>
                    <a:pt x="0" y="0"/>
                  </a:cubicBezTo>
                  <a:cubicBezTo>
                    <a:pt x="0" y="319"/>
                    <a:pt x="0" y="319"/>
                    <a:pt x="0" y="319"/>
                  </a:cubicBezTo>
                  <a:cubicBezTo>
                    <a:pt x="53" y="319"/>
                    <a:pt x="95" y="276"/>
                    <a:pt x="95" y="224"/>
                  </a:cubicBezTo>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Rectangle 40"/>
            <p:cNvSpPr>
              <a:spLocks noChangeArrowheads="1"/>
            </p:cNvSpPr>
            <p:nvPr/>
          </p:nvSpPr>
          <p:spPr bwMode="auto">
            <a:xfrm>
              <a:off x="5995" y="4861"/>
              <a:ext cx="60" cy="342"/>
            </a:xfrm>
            <a:prstGeom prst="rect">
              <a:avLst/>
            </a:prstGeom>
            <a:solidFill>
              <a:schemeClr val="tx1">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41"/>
            <p:cNvSpPr>
              <a:spLocks/>
            </p:cNvSpPr>
            <p:nvPr/>
          </p:nvSpPr>
          <p:spPr bwMode="auto">
            <a:xfrm>
              <a:off x="5766" y="4114"/>
              <a:ext cx="258" cy="865"/>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42"/>
            <p:cNvSpPr>
              <a:spLocks/>
            </p:cNvSpPr>
            <p:nvPr/>
          </p:nvSpPr>
          <p:spPr bwMode="auto">
            <a:xfrm>
              <a:off x="6024" y="4114"/>
              <a:ext cx="257" cy="865"/>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Rectangle 49"/>
            <p:cNvSpPr>
              <a:spLocks noChangeArrowheads="1"/>
            </p:cNvSpPr>
            <p:nvPr/>
          </p:nvSpPr>
          <p:spPr bwMode="auto">
            <a:xfrm>
              <a:off x="2994" y="4734"/>
              <a:ext cx="45" cy="257"/>
            </a:xfrm>
            <a:prstGeom prst="rect">
              <a:avLst/>
            </a:prstGeom>
            <a:solidFill>
              <a:schemeClr val="tx1">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2" name="Freeform 50"/>
            <p:cNvSpPr>
              <a:spLocks/>
            </p:cNvSpPr>
            <p:nvPr/>
          </p:nvSpPr>
          <p:spPr bwMode="auto">
            <a:xfrm>
              <a:off x="2824" y="4176"/>
              <a:ext cx="193" cy="648"/>
            </a:xfrm>
            <a:custGeom>
              <a:avLst/>
              <a:gdLst>
                <a:gd name="T0" fmla="*/ 0 w 82"/>
                <a:gd name="T1" fmla="*/ 193 h 274"/>
                <a:gd name="T2" fmla="*/ 82 w 82"/>
                <a:gd name="T3" fmla="*/ 274 h 274"/>
                <a:gd name="T4" fmla="*/ 82 w 82"/>
                <a:gd name="T5" fmla="*/ 0 h 274"/>
                <a:gd name="T6" fmla="*/ 0 w 82"/>
                <a:gd name="T7" fmla="*/ 193 h 274"/>
              </a:gdLst>
              <a:ahLst/>
              <a:cxnLst>
                <a:cxn ang="0">
                  <a:pos x="T0" y="T1"/>
                </a:cxn>
                <a:cxn ang="0">
                  <a:pos x="T2" y="T3"/>
                </a:cxn>
                <a:cxn ang="0">
                  <a:pos x="T4" y="T5"/>
                </a:cxn>
                <a:cxn ang="0">
                  <a:pos x="T6" y="T7"/>
                </a:cxn>
              </a:cxnLst>
              <a:rect l="0" t="0" r="r" b="b"/>
              <a:pathLst>
                <a:path w="82" h="274">
                  <a:moveTo>
                    <a:pt x="0" y="193"/>
                  </a:moveTo>
                  <a:cubicBezTo>
                    <a:pt x="0" y="238"/>
                    <a:pt x="37" y="274"/>
                    <a:pt x="82" y="274"/>
                  </a:cubicBezTo>
                  <a:cubicBezTo>
                    <a:pt x="82" y="0"/>
                    <a:pt x="82" y="0"/>
                    <a:pt x="82" y="0"/>
                  </a:cubicBezTo>
                  <a:cubicBezTo>
                    <a:pt x="82" y="0"/>
                    <a:pt x="0" y="148"/>
                    <a:pt x="0" y="193"/>
                  </a:cubicBezTo>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3" name="Freeform 51"/>
            <p:cNvSpPr>
              <a:spLocks/>
            </p:cNvSpPr>
            <p:nvPr/>
          </p:nvSpPr>
          <p:spPr bwMode="auto">
            <a:xfrm>
              <a:off x="3017" y="4176"/>
              <a:ext cx="192" cy="648"/>
            </a:xfrm>
            <a:custGeom>
              <a:avLst/>
              <a:gdLst>
                <a:gd name="T0" fmla="*/ 81 w 81"/>
                <a:gd name="T1" fmla="*/ 193 h 274"/>
                <a:gd name="T2" fmla="*/ 0 w 81"/>
                <a:gd name="T3" fmla="*/ 0 h 274"/>
                <a:gd name="T4" fmla="*/ 0 w 81"/>
                <a:gd name="T5" fmla="*/ 274 h 274"/>
                <a:gd name="T6" fmla="*/ 81 w 81"/>
                <a:gd name="T7" fmla="*/ 193 h 274"/>
              </a:gdLst>
              <a:ahLst/>
              <a:cxnLst>
                <a:cxn ang="0">
                  <a:pos x="T0" y="T1"/>
                </a:cxn>
                <a:cxn ang="0">
                  <a:pos x="T2" y="T3"/>
                </a:cxn>
                <a:cxn ang="0">
                  <a:pos x="T4" y="T5"/>
                </a:cxn>
                <a:cxn ang="0">
                  <a:pos x="T6" y="T7"/>
                </a:cxn>
              </a:cxnLst>
              <a:rect l="0" t="0" r="r" b="b"/>
              <a:pathLst>
                <a:path w="81" h="274">
                  <a:moveTo>
                    <a:pt x="81" y="193"/>
                  </a:moveTo>
                  <a:cubicBezTo>
                    <a:pt x="81" y="148"/>
                    <a:pt x="0" y="0"/>
                    <a:pt x="0" y="0"/>
                  </a:cubicBezTo>
                  <a:cubicBezTo>
                    <a:pt x="0" y="274"/>
                    <a:pt x="0" y="274"/>
                    <a:pt x="0" y="274"/>
                  </a:cubicBezTo>
                  <a:cubicBezTo>
                    <a:pt x="45" y="274"/>
                    <a:pt x="81" y="238"/>
                    <a:pt x="81" y="193"/>
                  </a:cubicBezTo>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Rectangle 52"/>
            <p:cNvSpPr>
              <a:spLocks noChangeArrowheads="1"/>
            </p:cNvSpPr>
            <p:nvPr/>
          </p:nvSpPr>
          <p:spPr bwMode="auto">
            <a:xfrm>
              <a:off x="4438" y="4832"/>
              <a:ext cx="45" cy="257"/>
            </a:xfrm>
            <a:prstGeom prst="rect">
              <a:avLst/>
            </a:prstGeom>
            <a:solidFill>
              <a:schemeClr val="tx1">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53"/>
            <p:cNvSpPr>
              <a:spLocks/>
            </p:cNvSpPr>
            <p:nvPr/>
          </p:nvSpPr>
          <p:spPr bwMode="auto">
            <a:xfrm>
              <a:off x="4268" y="4274"/>
              <a:ext cx="194" cy="648"/>
            </a:xfrm>
            <a:custGeom>
              <a:avLst/>
              <a:gdLst>
                <a:gd name="T0" fmla="*/ 0 w 82"/>
                <a:gd name="T1" fmla="*/ 193 h 274"/>
                <a:gd name="T2" fmla="*/ 82 w 82"/>
                <a:gd name="T3" fmla="*/ 274 h 274"/>
                <a:gd name="T4" fmla="*/ 82 w 82"/>
                <a:gd name="T5" fmla="*/ 0 h 274"/>
                <a:gd name="T6" fmla="*/ 0 w 82"/>
                <a:gd name="T7" fmla="*/ 193 h 274"/>
              </a:gdLst>
              <a:ahLst/>
              <a:cxnLst>
                <a:cxn ang="0">
                  <a:pos x="T0" y="T1"/>
                </a:cxn>
                <a:cxn ang="0">
                  <a:pos x="T2" y="T3"/>
                </a:cxn>
                <a:cxn ang="0">
                  <a:pos x="T4" y="T5"/>
                </a:cxn>
                <a:cxn ang="0">
                  <a:pos x="T6" y="T7"/>
                </a:cxn>
              </a:cxnLst>
              <a:rect l="0" t="0" r="r" b="b"/>
              <a:pathLst>
                <a:path w="82" h="274">
                  <a:moveTo>
                    <a:pt x="0" y="193"/>
                  </a:moveTo>
                  <a:cubicBezTo>
                    <a:pt x="0" y="238"/>
                    <a:pt x="37" y="274"/>
                    <a:pt x="82" y="274"/>
                  </a:cubicBezTo>
                  <a:cubicBezTo>
                    <a:pt x="82" y="0"/>
                    <a:pt x="82" y="0"/>
                    <a:pt x="82" y="0"/>
                  </a:cubicBezTo>
                  <a:cubicBezTo>
                    <a:pt x="82" y="0"/>
                    <a:pt x="0" y="148"/>
                    <a:pt x="0" y="193"/>
                  </a:cubicBezTo>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54"/>
            <p:cNvSpPr>
              <a:spLocks/>
            </p:cNvSpPr>
            <p:nvPr/>
          </p:nvSpPr>
          <p:spPr bwMode="auto">
            <a:xfrm>
              <a:off x="4462" y="4274"/>
              <a:ext cx="191" cy="648"/>
            </a:xfrm>
            <a:custGeom>
              <a:avLst/>
              <a:gdLst>
                <a:gd name="T0" fmla="*/ 81 w 81"/>
                <a:gd name="T1" fmla="*/ 193 h 274"/>
                <a:gd name="T2" fmla="*/ 0 w 81"/>
                <a:gd name="T3" fmla="*/ 0 h 274"/>
                <a:gd name="T4" fmla="*/ 0 w 81"/>
                <a:gd name="T5" fmla="*/ 274 h 274"/>
                <a:gd name="T6" fmla="*/ 81 w 81"/>
                <a:gd name="T7" fmla="*/ 193 h 274"/>
              </a:gdLst>
              <a:ahLst/>
              <a:cxnLst>
                <a:cxn ang="0">
                  <a:pos x="T0" y="T1"/>
                </a:cxn>
                <a:cxn ang="0">
                  <a:pos x="T2" y="T3"/>
                </a:cxn>
                <a:cxn ang="0">
                  <a:pos x="T4" y="T5"/>
                </a:cxn>
                <a:cxn ang="0">
                  <a:pos x="T6" y="T7"/>
                </a:cxn>
              </a:cxnLst>
              <a:rect l="0" t="0" r="r" b="b"/>
              <a:pathLst>
                <a:path w="81" h="274">
                  <a:moveTo>
                    <a:pt x="81" y="193"/>
                  </a:moveTo>
                  <a:cubicBezTo>
                    <a:pt x="81" y="148"/>
                    <a:pt x="0" y="0"/>
                    <a:pt x="0" y="0"/>
                  </a:cubicBezTo>
                  <a:cubicBezTo>
                    <a:pt x="0" y="274"/>
                    <a:pt x="0" y="274"/>
                    <a:pt x="0" y="274"/>
                  </a:cubicBezTo>
                  <a:cubicBezTo>
                    <a:pt x="45" y="274"/>
                    <a:pt x="81" y="238"/>
                    <a:pt x="81" y="193"/>
                  </a:cubicBezTo>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Rectangle 49"/>
            <p:cNvSpPr>
              <a:spLocks noChangeArrowheads="1"/>
            </p:cNvSpPr>
            <p:nvPr/>
          </p:nvSpPr>
          <p:spPr bwMode="auto">
            <a:xfrm>
              <a:off x="-148" y="4883"/>
              <a:ext cx="45" cy="257"/>
            </a:xfrm>
            <a:prstGeom prst="rect">
              <a:avLst/>
            </a:prstGeom>
            <a:solidFill>
              <a:schemeClr val="tx1">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1" name="Freeform 50"/>
            <p:cNvSpPr>
              <a:spLocks/>
            </p:cNvSpPr>
            <p:nvPr/>
          </p:nvSpPr>
          <p:spPr bwMode="auto">
            <a:xfrm>
              <a:off x="-318" y="4325"/>
              <a:ext cx="193" cy="648"/>
            </a:xfrm>
            <a:custGeom>
              <a:avLst/>
              <a:gdLst>
                <a:gd name="T0" fmla="*/ 0 w 82"/>
                <a:gd name="T1" fmla="*/ 193 h 274"/>
                <a:gd name="T2" fmla="*/ 82 w 82"/>
                <a:gd name="T3" fmla="*/ 274 h 274"/>
                <a:gd name="T4" fmla="*/ 82 w 82"/>
                <a:gd name="T5" fmla="*/ 0 h 274"/>
                <a:gd name="T6" fmla="*/ 0 w 82"/>
                <a:gd name="T7" fmla="*/ 193 h 274"/>
              </a:gdLst>
              <a:ahLst/>
              <a:cxnLst>
                <a:cxn ang="0">
                  <a:pos x="T0" y="T1"/>
                </a:cxn>
                <a:cxn ang="0">
                  <a:pos x="T2" y="T3"/>
                </a:cxn>
                <a:cxn ang="0">
                  <a:pos x="T4" y="T5"/>
                </a:cxn>
                <a:cxn ang="0">
                  <a:pos x="T6" y="T7"/>
                </a:cxn>
              </a:cxnLst>
              <a:rect l="0" t="0" r="r" b="b"/>
              <a:pathLst>
                <a:path w="82" h="274">
                  <a:moveTo>
                    <a:pt x="0" y="193"/>
                  </a:moveTo>
                  <a:cubicBezTo>
                    <a:pt x="0" y="238"/>
                    <a:pt x="37" y="274"/>
                    <a:pt x="82" y="274"/>
                  </a:cubicBezTo>
                  <a:cubicBezTo>
                    <a:pt x="82" y="0"/>
                    <a:pt x="82" y="0"/>
                    <a:pt x="82" y="0"/>
                  </a:cubicBezTo>
                  <a:cubicBezTo>
                    <a:pt x="82" y="0"/>
                    <a:pt x="0" y="148"/>
                    <a:pt x="0" y="193"/>
                  </a:cubicBezTo>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2" name="Freeform 51"/>
            <p:cNvSpPr>
              <a:spLocks/>
            </p:cNvSpPr>
            <p:nvPr/>
          </p:nvSpPr>
          <p:spPr bwMode="auto">
            <a:xfrm>
              <a:off x="-125" y="4325"/>
              <a:ext cx="192" cy="648"/>
            </a:xfrm>
            <a:custGeom>
              <a:avLst/>
              <a:gdLst>
                <a:gd name="T0" fmla="*/ 81 w 81"/>
                <a:gd name="T1" fmla="*/ 193 h 274"/>
                <a:gd name="T2" fmla="*/ 0 w 81"/>
                <a:gd name="T3" fmla="*/ 0 h 274"/>
                <a:gd name="T4" fmla="*/ 0 w 81"/>
                <a:gd name="T5" fmla="*/ 274 h 274"/>
                <a:gd name="T6" fmla="*/ 81 w 81"/>
                <a:gd name="T7" fmla="*/ 193 h 274"/>
              </a:gdLst>
              <a:ahLst/>
              <a:cxnLst>
                <a:cxn ang="0">
                  <a:pos x="T0" y="T1"/>
                </a:cxn>
                <a:cxn ang="0">
                  <a:pos x="T2" y="T3"/>
                </a:cxn>
                <a:cxn ang="0">
                  <a:pos x="T4" y="T5"/>
                </a:cxn>
                <a:cxn ang="0">
                  <a:pos x="T6" y="T7"/>
                </a:cxn>
              </a:cxnLst>
              <a:rect l="0" t="0" r="r" b="b"/>
              <a:pathLst>
                <a:path w="81" h="274">
                  <a:moveTo>
                    <a:pt x="81" y="193"/>
                  </a:moveTo>
                  <a:cubicBezTo>
                    <a:pt x="81" y="148"/>
                    <a:pt x="0" y="0"/>
                    <a:pt x="0" y="0"/>
                  </a:cubicBezTo>
                  <a:cubicBezTo>
                    <a:pt x="0" y="274"/>
                    <a:pt x="0" y="274"/>
                    <a:pt x="0" y="274"/>
                  </a:cubicBezTo>
                  <a:cubicBezTo>
                    <a:pt x="45" y="274"/>
                    <a:pt x="81" y="238"/>
                    <a:pt x="81" y="193"/>
                  </a:cubicBezTo>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84" name="Rectangle 83"/>
          <p:cNvSpPr/>
          <p:nvPr/>
        </p:nvSpPr>
        <p:spPr>
          <a:xfrm>
            <a:off x="0" y="4552085"/>
            <a:ext cx="9144000" cy="23059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32</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Social Media Revenue</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p:cNvGrpSpPr/>
          <p:nvPr/>
        </p:nvGrpSpPr>
        <p:grpSpPr>
          <a:xfrm>
            <a:off x="748701" y="4634261"/>
            <a:ext cx="1826103" cy="1537940"/>
            <a:chOff x="831705" y="3475695"/>
            <a:chExt cx="1660094" cy="1153455"/>
          </a:xfrm>
        </p:grpSpPr>
        <p:sp>
          <p:nvSpPr>
            <p:cNvPr id="45" name="Content Placeholder 2"/>
            <p:cNvSpPr txBox="1">
              <a:spLocks/>
            </p:cNvSpPr>
            <p:nvPr/>
          </p:nvSpPr>
          <p:spPr>
            <a:xfrm>
              <a:off x="1424906" y="3475695"/>
              <a:ext cx="435520" cy="46131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2400" dirty="0">
                  <a:solidFill>
                    <a:schemeClr val="bg1"/>
                  </a:solidFill>
                  <a:latin typeface="Social Logos" pitchFamily="2" charset="2"/>
                </a:rPr>
                <a:t>M</a:t>
              </a:r>
            </a:p>
          </p:txBody>
        </p:sp>
        <p:sp>
          <p:nvSpPr>
            <p:cNvPr id="50" name="Content Placeholder 2"/>
            <p:cNvSpPr txBox="1">
              <a:spLocks/>
            </p:cNvSpPr>
            <p:nvPr/>
          </p:nvSpPr>
          <p:spPr>
            <a:xfrm>
              <a:off x="831705" y="3811905"/>
              <a:ext cx="1660094" cy="8172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b="1" dirty="0" smtClean="0">
                  <a:solidFill>
                    <a:schemeClr val="bg1"/>
                  </a:solidFill>
                </a:rPr>
                <a:t>Twitter</a:t>
              </a:r>
              <a:r>
                <a:rPr lang="en-US" sz="900" dirty="0" smtClean="0">
                  <a:solidFill>
                    <a:schemeClr val="bg1"/>
                  </a:solidFill>
                </a:rPr>
                <a:t> </a:t>
              </a:r>
              <a:br>
                <a:rPr lang="en-US" sz="900" dirty="0" smtClean="0">
                  <a:solidFill>
                    <a:schemeClr val="bg1"/>
                  </a:solidFill>
                </a:rPr>
              </a:br>
              <a:r>
                <a:rPr lang="en-US" sz="900" dirty="0" smtClean="0">
                  <a:solidFill>
                    <a:schemeClr val="bg1"/>
                  </a:solidFill>
                </a:rPr>
                <a:t>Consectetur </a:t>
              </a:r>
              <a:r>
                <a:rPr lang="en-US" sz="900" dirty="0">
                  <a:solidFill>
                    <a:schemeClr val="bg1"/>
                  </a:solidFill>
                </a:rPr>
                <a:t>adipiscing elit. Fusce suscipit neque non libero aliquam, ut facilisis lacus </a:t>
              </a:r>
              <a:r>
                <a:rPr lang="en-US" sz="900" dirty="0" smtClean="0">
                  <a:solidFill>
                    <a:schemeClr val="bg1"/>
                  </a:solidFill>
                </a:rPr>
                <a:t>pretium.</a:t>
              </a:r>
              <a:endParaRPr lang="en-US" sz="900" dirty="0">
                <a:solidFill>
                  <a:schemeClr val="bg1"/>
                </a:solidFill>
              </a:endParaRPr>
            </a:p>
          </p:txBody>
        </p:sp>
      </p:grpSp>
      <p:grpSp>
        <p:nvGrpSpPr>
          <p:cNvPr id="11" name="Group 10"/>
          <p:cNvGrpSpPr/>
          <p:nvPr/>
        </p:nvGrpSpPr>
        <p:grpSpPr>
          <a:xfrm>
            <a:off x="2687878" y="4634261"/>
            <a:ext cx="1826103" cy="1537940"/>
            <a:chOff x="2770882" y="3475695"/>
            <a:chExt cx="1660094" cy="1153455"/>
          </a:xfrm>
        </p:grpSpPr>
        <p:sp>
          <p:nvSpPr>
            <p:cNvPr id="54" name="Content Placeholder 2"/>
            <p:cNvSpPr txBox="1">
              <a:spLocks/>
            </p:cNvSpPr>
            <p:nvPr/>
          </p:nvSpPr>
          <p:spPr>
            <a:xfrm>
              <a:off x="2770882" y="3811905"/>
              <a:ext cx="1660094" cy="8172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b="1" dirty="0" smtClean="0">
                  <a:solidFill>
                    <a:schemeClr val="bg1"/>
                  </a:solidFill>
                </a:rPr>
                <a:t>Vine</a:t>
              </a:r>
              <a:br>
                <a:rPr lang="en-US" sz="1100" b="1" dirty="0" smtClean="0">
                  <a:solidFill>
                    <a:schemeClr val="bg1"/>
                  </a:solidFill>
                </a:rPr>
              </a:br>
              <a:r>
                <a:rPr lang="en-US" sz="900" dirty="0" smtClean="0">
                  <a:solidFill>
                    <a:schemeClr val="bg1"/>
                  </a:solidFill>
                </a:rPr>
                <a:t>Consectetur </a:t>
              </a:r>
              <a:r>
                <a:rPr lang="en-US" sz="900" dirty="0">
                  <a:solidFill>
                    <a:schemeClr val="bg1"/>
                  </a:solidFill>
                </a:rPr>
                <a:t>adipiscing elit. Fusce suscipit neque non libero aliquam, ut facilisis lacus </a:t>
              </a:r>
              <a:r>
                <a:rPr lang="en-US" sz="900" dirty="0" smtClean="0">
                  <a:solidFill>
                    <a:schemeClr val="bg1"/>
                  </a:solidFill>
                </a:rPr>
                <a:t>pretium.</a:t>
              </a:r>
              <a:endParaRPr lang="en-US" sz="900" dirty="0">
                <a:solidFill>
                  <a:schemeClr val="bg1"/>
                </a:solidFill>
              </a:endParaRPr>
            </a:p>
          </p:txBody>
        </p:sp>
        <p:sp>
          <p:nvSpPr>
            <p:cNvPr id="53" name="Content Placeholder 2"/>
            <p:cNvSpPr txBox="1">
              <a:spLocks/>
            </p:cNvSpPr>
            <p:nvPr/>
          </p:nvSpPr>
          <p:spPr>
            <a:xfrm>
              <a:off x="3364083" y="3475695"/>
              <a:ext cx="435520" cy="46131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2400" dirty="0">
                  <a:solidFill>
                    <a:schemeClr val="bg1"/>
                  </a:solidFill>
                  <a:latin typeface="Social Logos" pitchFamily="2" charset="2"/>
                </a:rPr>
                <a:t>N</a:t>
              </a:r>
            </a:p>
          </p:txBody>
        </p:sp>
      </p:grpSp>
      <p:grpSp>
        <p:nvGrpSpPr>
          <p:cNvPr id="13" name="Group 12"/>
          <p:cNvGrpSpPr/>
          <p:nvPr/>
        </p:nvGrpSpPr>
        <p:grpSpPr>
          <a:xfrm>
            <a:off x="4581502" y="4634261"/>
            <a:ext cx="1826103" cy="1537940"/>
            <a:chOff x="4664506" y="3475695"/>
            <a:chExt cx="1660094" cy="1153455"/>
          </a:xfrm>
        </p:grpSpPr>
        <p:sp>
          <p:nvSpPr>
            <p:cNvPr id="60" name="Content Placeholder 2"/>
            <p:cNvSpPr txBox="1">
              <a:spLocks/>
            </p:cNvSpPr>
            <p:nvPr/>
          </p:nvSpPr>
          <p:spPr>
            <a:xfrm>
              <a:off x="4664506" y="3811905"/>
              <a:ext cx="1660094" cy="8172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b="1" dirty="0" smtClean="0">
                  <a:solidFill>
                    <a:schemeClr val="bg1"/>
                  </a:solidFill>
                </a:rPr>
                <a:t>Facebook</a:t>
              </a:r>
              <a:br>
                <a:rPr lang="en-US" sz="1100" b="1" dirty="0" smtClean="0">
                  <a:solidFill>
                    <a:schemeClr val="bg1"/>
                  </a:solidFill>
                </a:rPr>
              </a:br>
              <a:r>
                <a:rPr lang="en-US" sz="900" dirty="0" smtClean="0">
                  <a:solidFill>
                    <a:schemeClr val="bg1"/>
                  </a:solidFill>
                </a:rPr>
                <a:t>Consectetur </a:t>
              </a:r>
              <a:r>
                <a:rPr lang="en-US" sz="900" dirty="0">
                  <a:solidFill>
                    <a:schemeClr val="bg1"/>
                  </a:solidFill>
                </a:rPr>
                <a:t>adipiscing elit. Fusce suscipit neque non libero aliquam, ut facilisis lacus </a:t>
              </a:r>
              <a:r>
                <a:rPr lang="en-US" sz="900" dirty="0" smtClean="0">
                  <a:solidFill>
                    <a:schemeClr val="bg1"/>
                  </a:solidFill>
                </a:rPr>
                <a:t>pretium.</a:t>
              </a:r>
              <a:endParaRPr lang="en-US" sz="900" dirty="0">
                <a:solidFill>
                  <a:schemeClr val="bg1"/>
                </a:solidFill>
              </a:endParaRPr>
            </a:p>
          </p:txBody>
        </p:sp>
        <p:sp>
          <p:nvSpPr>
            <p:cNvPr id="57" name="Content Placeholder 2"/>
            <p:cNvSpPr txBox="1">
              <a:spLocks/>
            </p:cNvSpPr>
            <p:nvPr/>
          </p:nvSpPr>
          <p:spPr>
            <a:xfrm>
              <a:off x="5257707" y="3475695"/>
              <a:ext cx="435520" cy="46131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2400" dirty="0">
                  <a:solidFill>
                    <a:schemeClr val="bg1"/>
                  </a:solidFill>
                  <a:latin typeface="Social Logos" pitchFamily="2" charset="2"/>
                </a:rPr>
                <a:t>C</a:t>
              </a:r>
            </a:p>
          </p:txBody>
        </p:sp>
      </p:grpSp>
      <p:grpSp>
        <p:nvGrpSpPr>
          <p:cNvPr id="14" name="Group 13"/>
          <p:cNvGrpSpPr/>
          <p:nvPr/>
        </p:nvGrpSpPr>
        <p:grpSpPr>
          <a:xfrm>
            <a:off x="6463758" y="4634261"/>
            <a:ext cx="1826103" cy="1537940"/>
            <a:chOff x="6546762" y="3475695"/>
            <a:chExt cx="1660094" cy="1153455"/>
          </a:xfrm>
        </p:grpSpPr>
        <p:sp>
          <p:nvSpPr>
            <p:cNvPr id="65" name="Content Placeholder 2"/>
            <p:cNvSpPr txBox="1">
              <a:spLocks/>
            </p:cNvSpPr>
            <p:nvPr/>
          </p:nvSpPr>
          <p:spPr>
            <a:xfrm>
              <a:off x="6546762" y="3811905"/>
              <a:ext cx="1660094" cy="8172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b="1" dirty="0" smtClean="0">
                  <a:solidFill>
                    <a:schemeClr val="bg1"/>
                  </a:solidFill>
                </a:rPr>
                <a:t>Linkedin</a:t>
              </a:r>
              <a:br>
                <a:rPr lang="en-US" sz="1100" b="1" dirty="0" smtClean="0">
                  <a:solidFill>
                    <a:schemeClr val="bg1"/>
                  </a:solidFill>
                </a:rPr>
              </a:br>
              <a:r>
                <a:rPr lang="en-US" sz="900" dirty="0" smtClean="0">
                  <a:solidFill>
                    <a:schemeClr val="bg1"/>
                  </a:solidFill>
                </a:rPr>
                <a:t>Consectetur </a:t>
              </a:r>
              <a:r>
                <a:rPr lang="en-US" sz="900" dirty="0">
                  <a:solidFill>
                    <a:schemeClr val="bg1"/>
                  </a:solidFill>
                </a:rPr>
                <a:t>adipiscing elit. Fusce suscipit neque non libero aliquam, ut facilisis lacus </a:t>
              </a:r>
              <a:r>
                <a:rPr lang="en-US" sz="900" dirty="0" smtClean="0">
                  <a:solidFill>
                    <a:schemeClr val="bg1"/>
                  </a:solidFill>
                </a:rPr>
                <a:t>pretium.</a:t>
              </a:r>
              <a:endParaRPr lang="en-US" sz="900" dirty="0">
                <a:solidFill>
                  <a:schemeClr val="bg1"/>
                </a:solidFill>
              </a:endParaRPr>
            </a:p>
          </p:txBody>
        </p:sp>
        <p:sp>
          <p:nvSpPr>
            <p:cNvPr id="64" name="Content Placeholder 2"/>
            <p:cNvSpPr txBox="1">
              <a:spLocks/>
            </p:cNvSpPr>
            <p:nvPr/>
          </p:nvSpPr>
          <p:spPr>
            <a:xfrm>
              <a:off x="7139963" y="3475695"/>
              <a:ext cx="435520" cy="46131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2400" dirty="0">
                  <a:solidFill>
                    <a:schemeClr val="bg1"/>
                  </a:solidFill>
                  <a:latin typeface="Social Logos" pitchFamily="2" charset="2"/>
                </a:rPr>
                <a:t>F</a:t>
              </a:r>
            </a:p>
            <a:p>
              <a:pPr marL="0" indent="0" algn="ctr">
                <a:lnSpc>
                  <a:spcPct val="150000"/>
                </a:lnSpc>
                <a:buNone/>
              </a:pPr>
              <a:endParaRPr lang="en-US" sz="2400" dirty="0">
                <a:solidFill>
                  <a:schemeClr val="bg1"/>
                </a:solidFill>
                <a:latin typeface="Social Logos" pitchFamily="2" charset="2"/>
              </a:endParaRPr>
            </a:p>
          </p:txBody>
        </p:sp>
      </p:grpSp>
      <p:grpSp>
        <p:nvGrpSpPr>
          <p:cNvPr id="3" name="Group 2"/>
          <p:cNvGrpSpPr/>
          <p:nvPr/>
        </p:nvGrpSpPr>
        <p:grpSpPr>
          <a:xfrm>
            <a:off x="3155733" y="2863137"/>
            <a:ext cx="838200" cy="1689813"/>
            <a:chOff x="3155733" y="1727209"/>
            <a:chExt cx="838200" cy="1686855"/>
          </a:xfrm>
        </p:grpSpPr>
        <p:cxnSp>
          <p:nvCxnSpPr>
            <p:cNvPr id="52" name="Straight Connector 51"/>
            <p:cNvCxnSpPr/>
            <p:nvPr/>
          </p:nvCxnSpPr>
          <p:spPr>
            <a:xfrm>
              <a:off x="3581843" y="2521280"/>
              <a:ext cx="0" cy="892784"/>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5" name="Oval 34"/>
            <p:cNvSpPr/>
            <p:nvPr/>
          </p:nvSpPr>
          <p:spPr>
            <a:xfrm>
              <a:off x="3155733" y="1727209"/>
              <a:ext cx="838200" cy="8382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Oval 50"/>
            <p:cNvSpPr/>
            <p:nvPr/>
          </p:nvSpPr>
          <p:spPr>
            <a:xfrm>
              <a:off x="3524593" y="2490107"/>
              <a:ext cx="114500" cy="114500"/>
            </a:xfrm>
            <a:prstGeom prst="ellipse">
              <a:avLst/>
            </a:prstGeom>
            <a:solidFill>
              <a:schemeClr val="accent2"/>
            </a:solidFill>
            <a:ln w="190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Title 1"/>
            <p:cNvSpPr txBox="1">
              <a:spLocks/>
            </p:cNvSpPr>
            <p:nvPr/>
          </p:nvSpPr>
          <p:spPr>
            <a:xfrm>
              <a:off x="3170832" y="1911865"/>
              <a:ext cx="813029" cy="346249"/>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2400" dirty="0" smtClean="0">
                  <a:solidFill>
                    <a:schemeClr val="bg1"/>
                  </a:solidFill>
                  <a:latin typeface="+mn-lt"/>
                </a:rPr>
                <a:t>5M</a:t>
              </a:r>
              <a:endParaRPr lang="en-US" sz="2400" dirty="0">
                <a:solidFill>
                  <a:schemeClr val="bg1"/>
                </a:solidFill>
                <a:latin typeface="+mn-lt"/>
              </a:endParaRPr>
            </a:p>
          </p:txBody>
        </p:sp>
        <p:sp>
          <p:nvSpPr>
            <p:cNvPr id="76" name="Content Placeholder 2"/>
            <p:cNvSpPr txBox="1">
              <a:spLocks/>
            </p:cNvSpPr>
            <p:nvPr/>
          </p:nvSpPr>
          <p:spPr>
            <a:xfrm>
              <a:off x="3257328" y="2163454"/>
              <a:ext cx="640037" cy="20818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700" dirty="0" smtClean="0">
                  <a:solidFill>
                    <a:schemeClr val="bg1"/>
                  </a:solidFill>
                </a:rPr>
                <a:t>p/ Month</a:t>
              </a:r>
              <a:endParaRPr lang="en-US" sz="700" dirty="0">
                <a:solidFill>
                  <a:schemeClr val="bg1"/>
                </a:solidFill>
              </a:endParaRPr>
            </a:p>
          </p:txBody>
        </p:sp>
      </p:grpSp>
      <p:grpSp>
        <p:nvGrpSpPr>
          <p:cNvPr id="2" name="Group 1"/>
          <p:cNvGrpSpPr/>
          <p:nvPr/>
        </p:nvGrpSpPr>
        <p:grpSpPr>
          <a:xfrm>
            <a:off x="1109266" y="2554895"/>
            <a:ext cx="1066800" cy="1995146"/>
            <a:chOff x="1109266" y="1422409"/>
            <a:chExt cx="1066800" cy="1991655"/>
          </a:xfrm>
        </p:grpSpPr>
        <p:cxnSp>
          <p:nvCxnSpPr>
            <p:cNvPr id="12" name="Straight Connector 11"/>
            <p:cNvCxnSpPr/>
            <p:nvPr/>
          </p:nvCxnSpPr>
          <p:spPr>
            <a:xfrm>
              <a:off x="1642666" y="2521280"/>
              <a:ext cx="0" cy="892784"/>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Oval 32"/>
            <p:cNvSpPr/>
            <p:nvPr/>
          </p:nvSpPr>
          <p:spPr>
            <a:xfrm>
              <a:off x="1109266" y="1422409"/>
              <a:ext cx="1066800" cy="1066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p:cNvSpPr/>
            <p:nvPr/>
          </p:nvSpPr>
          <p:spPr>
            <a:xfrm>
              <a:off x="1585416" y="2413009"/>
              <a:ext cx="114500" cy="114500"/>
            </a:xfrm>
            <a:prstGeom prst="ellipse">
              <a:avLst/>
            </a:prstGeom>
            <a:solidFill>
              <a:schemeClr val="accent1"/>
            </a:solidFill>
            <a:ln w="190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Title 1"/>
            <p:cNvSpPr txBox="1">
              <a:spLocks/>
            </p:cNvSpPr>
            <p:nvPr/>
          </p:nvSpPr>
          <p:spPr>
            <a:xfrm>
              <a:off x="1255237" y="1756002"/>
              <a:ext cx="813029" cy="346249"/>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2400" dirty="0" smtClean="0">
                  <a:solidFill>
                    <a:schemeClr val="bg1"/>
                  </a:solidFill>
                  <a:latin typeface="+mn-lt"/>
                </a:rPr>
                <a:t>35M</a:t>
              </a:r>
              <a:endParaRPr lang="en-US" sz="2400" dirty="0">
                <a:solidFill>
                  <a:schemeClr val="bg1"/>
                </a:solidFill>
                <a:latin typeface="+mn-lt"/>
              </a:endParaRPr>
            </a:p>
          </p:txBody>
        </p:sp>
        <p:sp>
          <p:nvSpPr>
            <p:cNvPr id="78" name="Content Placeholder 2"/>
            <p:cNvSpPr txBox="1">
              <a:spLocks/>
            </p:cNvSpPr>
            <p:nvPr/>
          </p:nvSpPr>
          <p:spPr>
            <a:xfrm>
              <a:off x="1341733" y="2007591"/>
              <a:ext cx="640037" cy="20818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700" dirty="0" smtClean="0">
                  <a:solidFill>
                    <a:schemeClr val="bg1"/>
                  </a:solidFill>
                </a:rPr>
                <a:t>p/ Month</a:t>
              </a:r>
              <a:endParaRPr lang="en-US" sz="700" dirty="0">
                <a:solidFill>
                  <a:schemeClr val="bg1"/>
                </a:solidFill>
              </a:endParaRPr>
            </a:p>
          </p:txBody>
        </p:sp>
      </p:grpSp>
      <p:grpSp>
        <p:nvGrpSpPr>
          <p:cNvPr id="4" name="Group 3"/>
          <p:cNvGrpSpPr/>
          <p:nvPr/>
        </p:nvGrpSpPr>
        <p:grpSpPr>
          <a:xfrm>
            <a:off x="4942067" y="2554895"/>
            <a:ext cx="1066800" cy="1995146"/>
            <a:chOff x="4942067" y="1422409"/>
            <a:chExt cx="1066800" cy="1991655"/>
          </a:xfrm>
        </p:grpSpPr>
        <p:cxnSp>
          <p:nvCxnSpPr>
            <p:cNvPr id="56" name="Straight Connector 55"/>
            <p:cNvCxnSpPr/>
            <p:nvPr/>
          </p:nvCxnSpPr>
          <p:spPr>
            <a:xfrm>
              <a:off x="5475467" y="2521280"/>
              <a:ext cx="0" cy="892784"/>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4942067" y="1422409"/>
              <a:ext cx="1066800" cy="1066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Oval 54"/>
            <p:cNvSpPr/>
            <p:nvPr/>
          </p:nvSpPr>
          <p:spPr>
            <a:xfrm>
              <a:off x="5418217" y="2413009"/>
              <a:ext cx="114500" cy="114500"/>
            </a:xfrm>
            <a:prstGeom prst="ellipse">
              <a:avLst/>
            </a:prstGeom>
            <a:solidFill>
              <a:schemeClr val="accent3"/>
            </a:solidFill>
            <a:ln w="190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Title 1"/>
            <p:cNvSpPr txBox="1">
              <a:spLocks/>
            </p:cNvSpPr>
            <p:nvPr/>
          </p:nvSpPr>
          <p:spPr>
            <a:xfrm>
              <a:off x="5068952" y="1756002"/>
              <a:ext cx="813029" cy="346249"/>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2400" dirty="0" smtClean="0">
                  <a:solidFill>
                    <a:schemeClr val="bg1"/>
                  </a:solidFill>
                  <a:latin typeface="+mn-lt"/>
                </a:rPr>
                <a:t>71M</a:t>
              </a:r>
              <a:endParaRPr lang="en-US" sz="2400" dirty="0">
                <a:solidFill>
                  <a:schemeClr val="bg1"/>
                </a:solidFill>
                <a:latin typeface="+mn-lt"/>
              </a:endParaRPr>
            </a:p>
          </p:txBody>
        </p:sp>
        <p:sp>
          <p:nvSpPr>
            <p:cNvPr id="80" name="Content Placeholder 2"/>
            <p:cNvSpPr txBox="1">
              <a:spLocks/>
            </p:cNvSpPr>
            <p:nvPr/>
          </p:nvSpPr>
          <p:spPr>
            <a:xfrm>
              <a:off x="5155448" y="2007591"/>
              <a:ext cx="640037" cy="20818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700" dirty="0" smtClean="0">
                  <a:solidFill>
                    <a:schemeClr val="bg1"/>
                  </a:solidFill>
                </a:rPr>
                <a:t>p/ Month</a:t>
              </a:r>
              <a:endParaRPr lang="en-US" sz="700" dirty="0">
                <a:solidFill>
                  <a:schemeClr val="bg1"/>
                </a:solidFill>
              </a:endParaRPr>
            </a:p>
          </p:txBody>
        </p:sp>
      </p:grpSp>
      <p:grpSp>
        <p:nvGrpSpPr>
          <p:cNvPr id="5" name="Group 4"/>
          <p:cNvGrpSpPr/>
          <p:nvPr/>
        </p:nvGrpSpPr>
        <p:grpSpPr>
          <a:xfrm>
            <a:off x="6940331" y="2554895"/>
            <a:ext cx="829344" cy="1995146"/>
            <a:chOff x="6940331" y="1422409"/>
            <a:chExt cx="829344" cy="1991655"/>
          </a:xfrm>
        </p:grpSpPr>
        <p:cxnSp>
          <p:nvCxnSpPr>
            <p:cNvPr id="63" name="Straight Connector 62"/>
            <p:cNvCxnSpPr>
              <a:stCxn id="61" idx="4"/>
            </p:cNvCxnSpPr>
            <p:nvPr/>
          </p:nvCxnSpPr>
          <p:spPr>
            <a:xfrm>
              <a:off x="7357723" y="2278748"/>
              <a:ext cx="0" cy="1135316"/>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6940331" y="1422409"/>
              <a:ext cx="812358" cy="81235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Oval 60"/>
            <p:cNvSpPr/>
            <p:nvPr/>
          </p:nvSpPr>
          <p:spPr>
            <a:xfrm>
              <a:off x="7300473" y="2164248"/>
              <a:ext cx="114500" cy="114500"/>
            </a:xfrm>
            <a:prstGeom prst="ellipse">
              <a:avLst/>
            </a:prstGeom>
            <a:solidFill>
              <a:schemeClr val="accent4"/>
            </a:solidFill>
            <a:ln w="190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itle 1"/>
            <p:cNvSpPr txBox="1">
              <a:spLocks/>
            </p:cNvSpPr>
            <p:nvPr/>
          </p:nvSpPr>
          <p:spPr>
            <a:xfrm>
              <a:off x="6956646" y="1607010"/>
              <a:ext cx="813029" cy="346249"/>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2400" dirty="0" smtClean="0">
                  <a:solidFill>
                    <a:schemeClr val="bg1"/>
                  </a:solidFill>
                  <a:latin typeface="+mn-lt"/>
                </a:rPr>
                <a:t>12M</a:t>
              </a:r>
              <a:endParaRPr lang="en-US" sz="2400" dirty="0">
                <a:solidFill>
                  <a:schemeClr val="bg1"/>
                </a:solidFill>
                <a:latin typeface="+mn-lt"/>
              </a:endParaRPr>
            </a:p>
          </p:txBody>
        </p:sp>
        <p:sp>
          <p:nvSpPr>
            <p:cNvPr id="82" name="Content Placeholder 2"/>
            <p:cNvSpPr txBox="1">
              <a:spLocks/>
            </p:cNvSpPr>
            <p:nvPr/>
          </p:nvSpPr>
          <p:spPr>
            <a:xfrm>
              <a:off x="7043142" y="1858599"/>
              <a:ext cx="640037" cy="20818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700" dirty="0" smtClean="0">
                  <a:solidFill>
                    <a:schemeClr val="bg1"/>
                  </a:solidFill>
                </a:rPr>
                <a:t>p/ Month</a:t>
              </a:r>
              <a:endParaRPr lang="en-US" sz="700" dirty="0">
                <a:solidFill>
                  <a:schemeClr val="bg1"/>
                </a:solidFill>
              </a:endParaRPr>
            </a:p>
          </p:txBody>
        </p:sp>
      </p:grpSp>
    </p:spTree>
    <p:extLst>
      <p:ext uri="{BB962C8B-B14F-4D97-AF65-F5344CB8AC3E}">
        <p14:creationId xmlns:p14="http://schemas.microsoft.com/office/powerpoint/2010/main" val="3732183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1000"/>
                                        <p:tgtEl>
                                          <p:spTgt spid="48"/>
                                        </p:tgtEl>
                                      </p:cBhvr>
                                    </p:animEffect>
                                    <p:anim calcmode="lin" valueType="num">
                                      <p:cBhvr>
                                        <p:cTn id="19" dur="1000" fill="hold"/>
                                        <p:tgtEl>
                                          <p:spTgt spid="48"/>
                                        </p:tgtEl>
                                        <p:attrNameLst>
                                          <p:attrName>ppt_x</p:attrName>
                                        </p:attrNameLst>
                                      </p:cBhvr>
                                      <p:tavLst>
                                        <p:tav tm="0">
                                          <p:val>
                                            <p:strVal val="#ppt_x"/>
                                          </p:val>
                                        </p:tav>
                                        <p:tav tm="100000">
                                          <p:val>
                                            <p:strVal val="#ppt_x"/>
                                          </p:val>
                                        </p:tav>
                                      </p:tavLst>
                                    </p:anim>
                                    <p:anim calcmode="lin" valueType="num">
                                      <p:cBhvr>
                                        <p:cTn id="20" dur="1000" fill="hold"/>
                                        <p:tgtEl>
                                          <p:spTgt spid="48"/>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16" presetClass="entr" presetSubtype="37"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barn(outVertical)">
                                      <p:cBhvr>
                                        <p:cTn id="24" dur="500"/>
                                        <p:tgtEl>
                                          <p:spTgt spid="6"/>
                                        </p:tgtEl>
                                      </p:cBhvr>
                                    </p:animEffect>
                                  </p:childTnLst>
                                </p:cTn>
                              </p:par>
                            </p:childTnLst>
                          </p:cTn>
                        </p:par>
                        <p:par>
                          <p:cTn id="25" fill="hold">
                            <p:stCondLst>
                              <p:cond delay="3000"/>
                            </p:stCondLst>
                            <p:childTnLst>
                              <p:par>
                                <p:cTn id="26" presetID="53" presetClass="entr" presetSubtype="16"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cBhvr>
                                        <p:cTn id="28" dur="500" fill="hold"/>
                                        <p:tgtEl>
                                          <p:spTgt spid="2"/>
                                        </p:tgtEl>
                                        <p:attrNameLst>
                                          <p:attrName>ppt_w</p:attrName>
                                        </p:attrNameLst>
                                      </p:cBhvr>
                                      <p:tavLst>
                                        <p:tav tm="0">
                                          <p:val>
                                            <p:fltVal val="0"/>
                                          </p:val>
                                        </p:tav>
                                        <p:tav tm="100000">
                                          <p:val>
                                            <p:strVal val="#ppt_w"/>
                                          </p:val>
                                        </p:tav>
                                      </p:tavLst>
                                    </p:anim>
                                    <p:anim calcmode="lin" valueType="num">
                                      <p:cBhvr>
                                        <p:cTn id="29" dur="500" fill="hold"/>
                                        <p:tgtEl>
                                          <p:spTgt spid="2"/>
                                        </p:tgtEl>
                                        <p:attrNameLst>
                                          <p:attrName>ppt_h</p:attrName>
                                        </p:attrNameLst>
                                      </p:cBhvr>
                                      <p:tavLst>
                                        <p:tav tm="0">
                                          <p:val>
                                            <p:fltVal val="0"/>
                                          </p:val>
                                        </p:tav>
                                        <p:tav tm="100000">
                                          <p:val>
                                            <p:strVal val="#ppt_h"/>
                                          </p:val>
                                        </p:tav>
                                      </p:tavLst>
                                    </p:anim>
                                    <p:animEffect transition="in" filter="fade">
                                      <p:cBhvr>
                                        <p:cTn id="30" dur="500"/>
                                        <p:tgtEl>
                                          <p:spTgt spid="2"/>
                                        </p:tgtEl>
                                      </p:cBhvr>
                                    </p:animEffect>
                                  </p:childTnLst>
                                </p:cTn>
                              </p:par>
                            </p:childTnLst>
                          </p:cTn>
                        </p:par>
                        <p:par>
                          <p:cTn id="31" fill="hold">
                            <p:stCondLst>
                              <p:cond delay="3500"/>
                            </p:stCondLst>
                            <p:childTnLst>
                              <p:par>
                                <p:cTn id="32" presetID="16" presetClass="entr" presetSubtype="37" fill="hold" nodeType="after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barn(outVertical)">
                                      <p:cBhvr>
                                        <p:cTn id="34" dur="500"/>
                                        <p:tgtEl>
                                          <p:spTgt spid="11"/>
                                        </p:tgtEl>
                                      </p:cBhvr>
                                    </p:animEffect>
                                  </p:childTnLst>
                                </p:cTn>
                              </p:par>
                              <p:par>
                                <p:cTn id="35" presetID="2" presetClass="entr" presetSubtype="8" fill="hold" nodeType="with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additive="base">
                                        <p:cTn id="37" dur="500" fill="hold"/>
                                        <p:tgtEl>
                                          <p:spTgt spid="23"/>
                                        </p:tgtEl>
                                        <p:attrNameLst>
                                          <p:attrName>ppt_x</p:attrName>
                                        </p:attrNameLst>
                                      </p:cBhvr>
                                      <p:tavLst>
                                        <p:tav tm="0">
                                          <p:val>
                                            <p:strVal val="0-#ppt_w/2"/>
                                          </p:val>
                                        </p:tav>
                                        <p:tav tm="100000">
                                          <p:val>
                                            <p:strVal val="#ppt_x"/>
                                          </p:val>
                                        </p:tav>
                                      </p:tavLst>
                                    </p:anim>
                                    <p:anim calcmode="lin" valueType="num">
                                      <p:cBhvr additive="base">
                                        <p:cTn id="38" dur="500" fill="hold"/>
                                        <p:tgtEl>
                                          <p:spTgt spid="23"/>
                                        </p:tgtEl>
                                        <p:attrNameLst>
                                          <p:attrName>ppt_y</p:attrName>
                                        </p:attrNameLst>
                                      </p:cBhvr>
                                      <p:tavLst>
                                        <p:tav tm="0">
                                          <p:val>
                                            <p:strVal val="#ppt_y"/>
                                          </p:val>
                                        </p:tav>
                                        <p:tav tm="100000">
                                          <p:val>
                                            <p:strVal val="#ppt_y"/>
                                          </p:val>
                                        </p:tav>
                                      </p:tavLst>
                                    </p:anim>
                                  </p:childTnLst>
                                </p:cTn>
                              </p:par>
                            </p:childTnLst>
                          </p:cTn>
                        </p:par>
                        <p:par>
                          <p:cTn id="39" fill="hold">
                            <p:stCondLst>
                              <p:cond delay="4000"/>
                            </p:stCondLst>
                            <p:childTnLst>
                              <p:par>
                                <p:cTn id="40" presetID="53" presetClass="entr" presetSubtype="16" fill="hold" nodeType="afterEffect">
                                  <p:stCondLst>
                                    <p:cond delay="0"/>
                                  </p:stCondLst>
                                  <p:childTnLst>
                                    <p:set>
                                      <p:cBhvr>
                                        <p:cTn id="41" dur="1" fill="hold">
                                          <p:stCondLst>
                                            <p:cond delay="0"/>
                                          </p:stCondLst>
                                        </p:cTn>
                                        <p:tgtEl>
                                          <p:spTgt spid="3"/>
                                        </p:tgtEl>
                                        <p:attrNameLst>
                                          <p:attrName>style.visibility</p:attrName>
                                        </p:attrNameLst>
                                      </p:cBhvr>
                                      <p:to>
                                        <p:strVal val="visible"/>
                                      </p:to>
                                    </p:set>
                                    <p:anim calcmode="lin" valueType="num">
                                      <p:cBhvr>
                                        <p:cTn id="42" dur="500" fill="hold"/>
                                        <p:tgtEl>
                                          <p:spTgt spid="3"/>
                                        </p:tgtEl>
                                        <p:attrNameLst>
                                          <p:attrName>ppt_w</p:attrName>
                                        </p:attrNameLst>
                                      </p:cBhvr>
                                      <p:tavLst>
                                        <p:tav tm="0">
                                          <p:val>
                                            <p:fltVal val="0"/>
                                          </p:val>
                                        </p:tav>
                                        <p:tav tm="100000">
                                          <p:val>
                                            <p:strVal val="#ppt_w"/>
                                          </p:val>
                                        </p:tav>
                                      </p:tavLst>
                                    </p:anim>
                                    <p:anim calcmode="lin" valueType="num">
                                      <p:cBhvr>
                                        <p:cTn id="43" dur="500" fill="hold"/>
                                        <p:tgtEl>
                                          <p:spTgt spid="3"/>
                                        </p:tgtEl>
                                        <p:attrNameLst>
                                          <p:attrName>ppt_h</p:attrName>
                                        </p:attrNameLst>
                                      </p:cBhvr>
                                      <p:tavLst>
                                        <p:tav tm="0">
                                          <p:val>
                                            <p:fltVal val="0"/>
                                          </p:val>
                                        </p:tav>
                                        <p:tav tm="100000">
                                          <p:val>
                                            <p:strVal val="#ppt_h"/>
                                          </p:val>
                                        </p:tav>
                                      </p:tavLst>
                                    </p:anim>
                                    <p:animEffect transition="in" filter="fade">
                                      <p:cBhvr>
                                        <p:cTn id="44" dur="500"/>
                                        <p:tgtEl>
                                          <p:spTgt spid="3"/>
                                        </p:tgtEl>
                                      </p:cBhvr>
                                    </p:animEffect>
                                  </p:childTnLst>
                                </p:cTn>
                              </p:par>
                            </p:childTnLst>
                          </p:cTn>
                        </p:par>
                        <p:par>
                          <p:cTn id="45" fill="hold">
                            <p:stCondLst>
                              <p:cond delay="4500"/>
                            </p:stCondLst>
                            <p:childTnLst>
                              <p:par>
                                <p:cTn id="46" presetID="16" presetClass="entr" presetSubtype="37" fill="hold" nodeType="after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barn(outVertical)">
                                      <p:cBhvr>
                                        <p:cTn id="48" dur="500"/>
                                        <p:tgtEl>
                                          <p:spTgt spid="13"/>
                                        </p:tgtEl>
                                      </p:cBhvr>
                                    </p:animEffect>
                                  </p:childTnLst>
                                </p:cTn>
                              </p:par>
                              <p:par>
                                <p:cTn id="49" presetID="2" presetClass="entr" presetSubtype="2" fill="hold" nodeType="withEffect">
                                  <p:stCondLst>
                                    <p:cond delay="0"/>
                                  </p:stCondLst>
                                  <p:childTnLst>
                                    <p:set>
                                      <p:cBhvr>
                                        <p:cTn id="50" dur="1" fill="hold">
                                          <p:stCondLst>
                                            <p:cond delay="0"/>
                                          </p:stCondLst>
                                        </p:cTn>
                                        <p:tgtEl>
                                          <p:spTgt spid="109"/>
                                        </p:tgtEl>
                                        <p:attrNameLst>
                                          <p:attrName>style.visibility</p:attrName>
                                        </p:attrNameLst>
                                      </p:cBhvr>
                                      <p:to>
                                        <p:strVal val="visible"/>
                                      </p:to>
                                    </p:set>
                                    <p:anim calcmode="lin" valueType="num">
                                      <p:cBhvr additive="base">
                                        <p:cTn id="51" dur="500" fill="hold"/>
                                        <p:tgtEl>
                                          <p:spTgt spid="109"/>
                                        </p:tgtEl>
                                        <p:attrNameLst>
                                          <p:attrName>ppt_x</p:attrName>
                                        </p:attrNameLst>
                                      </p:cBhvr>
                                      <p:tavLst>
                                        <p:tav tm="0">
                                          <p:val>
                                            <p:strVal val="1+#ppt_w/2"/>
                                          </p:val>
                                        </p:tav>
                                        <p:tav tm="100000">
                                          <p:val>
                                            <p:strVal val="#ppt_x"/>
                                          </p:val>
                                        </p:tav>
                                      </p:tavLst>
                                    </p:anim>
                                    <p:anim calcmode="lin" valueType="num">
                                      <p:cBhvr additive="base">
                                        <p:cTn id="52" dur="500" fill="hold"/>
                                        <p:tgtEl>
                                          <p:spTgt spid="109"/>
                                        </p:tgtEl>
                                        <p:attrNameLst>
                                          <p:attrName>ppt_y</p:attrName>
                                        </p:attrNameLst>
                                      </p:cBhvr>
                                      <p:tavLst>
                                        <p:tav tm="0">
                                          <p:val>
                                            <p:strVal val="#ppt_y"/>
                                          </p:val>
                                        </p:tav>
                                        <p:tav tm="100000">
                                          <p:val>
                                            <p:strVal val="#ppt_y"/>
                                          </p:val>
                                        </p:tav>
                                      </p:tavLst>
                                    </p:anim>
                                  </p:childTnLst>
                                </p:cTn>
                              </p:par>
                            </p:childTnLst>
                          </p:cTn>
                        </p:par>
                        <p:par>
                          <p:cTn id="53" fill="hold">
                            <p:stCondLst>
                              <p:cond delay="5000"/>
                            </p:stCondLst>
                            <p:childTnLst>
                              <p:par>
                                <p:cTn id="54" presetID="53" presetClass="entr" presetSubtype="16" fill="hold" nodeType="afterEffect">
                                  <p:stCondLst>
                                    <p:cond delay="0"/>
                                  </p:stCondLst>
                                  <p:childTnLst>
                                    <p:set>
                                      <p:cBhvr>
                                        <p:cTn id="55" dur="1" fill="hold">
                                          <p:stCondLst>
                                            <p:cond delay="0"/>
                                          </p:stCondLst>
                                        </p:cTn>
                                        <p:tgtEl>
                                          <p:spTgt spid="4"/>
                                        </p:tgtEl>
                                        <p:attrNameLst>
                                          <p:attrName>style.visibility</p:attrName>
                                        </p:attrNameLst>
                                      </p:cBhvr>
                                      <p:to>
                                        <p:strVal val="visible"/>
                                      </p:to>
                                    </p:set>
                                    <p:anim calcmode="lin" valueType="num">
                                      <p:cBhvr>
                                        <p:cTn id="56" dur="500" fill="hold"/>
                                        <p:tgtEl>
                                          <p:spTgt spid="4"/>
                                        </p:tgtEl>
                                        <p:attrNameLst>
                                          <p:attrName>ppt_w</p:attrName>
                                        </p:attrNameLst>
                                      </p:cBhvr>
                                      <p:tavLst>
                                        <p:tav tm="0">
                                          <p:val>
                                            <p:fltVal val="0"/>
                                          </p:val>
                                        </p:tav>
                                        <p:tav tm="100000">
                                          <p:val>
                                            <p:strVal val="#ppt_w"/>
                                          </p:val>
                                        </p:tav>
                                      </p:tavLst>
                                    </p:anim>
                                    <p:anim calcmode="lin" valueType="num">
                                      <p:cBhvr>
                                        <p:cTn id="57" dur="500" fill="hold"/>
                                        <p:tgtEl>
                                          <p:spTgt spid="4"/>
                                        </p:tgtEl>
                                        <p:attrNameLst>
                                          <p:attrName>ppt_h</p:attrName>
                                        </p:attrNameLst>
                                      </p:cBhvr>
                                      <p:tavLst>
                                        <p:tav tm="0">
                                          <p:val>
                                            <p:fltVal val="0"/>
                                          </p:val>
                                        </p:tav>
                                        <p:tav tm="100000">
                                          <p:val>
                                            <p:strVal val="#ppt_h"/>
                                          </p:val>
                                        </p:tav>
                                      </p:tavLst>
                                    </p:anim>
                                    <p:animEffect transition="in" filter="fade">
                                      <p:cBhvr>
                                        <p:cTn id="58" dur="500"/>
                                        <p:tgtEl>
                                          <p:spTgt spid="4"/>
                                        </p:tgtEl>
                                      </p:cBhvr>
                                    </p:animEffect>
                                  </p:childTnLst>
                                </p:cTn>
                              </p:par>
                              <p:par>
                                <p:cTn id="59" presetID="2" presetClass="entr" presetSubtype="2" fill="hold" nodeType="withEffect">
                                  <p:stCondLst>
                                    <p:cond delay="0"/>
                                  </p:stCondLst>
                                  <p:childTnLst>
                                    <p:set>
                                      <p:cBhvr>
                                        <p:cTn id="60" dur="1" fill="hold">
                                          <p:stCondLst>
                                            <p:cond delay="0"/>
                                          </p:stCondLst>
                                        </p:cTn>
                                        <p:tgtEl>
                                          <p:spTgt spid="106"/>
                                        </p:tgtEl>
                                        <p:attrNameLst>
                                          <p:attrName>style.visibility</p:attrName>
                                        </p:attrNameLst>
                                      </p:cBhvr>
                                      <p:to>
                                        <p:strVal val="visible"/>
                                      </p:to>
                                    </p:set>
                                    <p:anim calcmode="lin" valueType="num">
                                      <p:cBhvr additive="base">
                                        <p:cTn id="61" dur="500" fill="hold"/>
                                        <p:tgtEl>
                                          <p:spTgt spid="106"/>
                                        </p:tgtEl>
                                        <p:attrNameLst>
                                          <p:attrName>ppt_x</p:attrName>
                                        </p:attrNameLst>
                                      </p:cBhvr>
                                      <p:tavLst>
                                        <p:tav tm="0">
                                          <p:val>
                                            <p:strVal val="1+#ppt_w/2"/>
                                          </p:val>
                                        </p:tav>
                                        <p:tav tm="100000">
                                          <p:val>
                                            <p:strVal val="#ppt_x"/>
                                          </p:val>
                                        </p:tav>
                                      </p:tavLst>
                                    </p:anim>
                                    <p:anim calcmode="lin" valueType="num">
                                      <p:cBhvr additive="base">
                                        <p:cTn id="62" dur="500" fill="hold"/>
                                        <p:tgtEl>
                                          <p:spTgt spid="106"/>
                                        </p:tgtEl>
                                        <p:attrNameLst>
                                          <p:attrName>ppt_y</p:attrName>
                                        </p:attrNameLst>
                                      </p:cBhvr>
                                      <p:tavLst>
                                        <p:tav tm="0">
                                          <p:val>
                                            <p:strVal val="#ppt_y"/>
                                          </p:val>
                                        </p:tav>
                                        <p:tav tm="100000">
                                          <p:val>
                                            <p:strVal val="#ppt_y"/>
                                          </p:val>
                                        </p:tav>
                                      </p:tavLst>
                                    </p:anim>
                                  </p:childTnLst>
                                </p:cTn>
                              </p:par>
                            </p:childTnLst>
                          </p:cTn>
                        </p:par>
                        <p:par>
                          <p:cTn id="63" fill="hold">
                            <p:stCondLst>
                              <p:cond delay="5500"/>
                            </p:stCondLst>
                            <p:childTnLst>
                              <p:par>
                                <p:cTn id="64" presetID="16" presetClass="entr" presetSubtype="37" fill="hold" nodeType="afterEffect">
                                  <p:stCondLst>
                                    <p:cond delay="0"/>
                                  </p:stCondLst>
                                  <p:childTnLst>
                                    <p:set>
                                      <p:cBhvr>
                                        <p:cTn id="65" dur="1" fill="hold">
                                          <p:stCondLst>
                                            <p:cond delay="0"/>
                                          </p:stCondLst>
                                        </p:cTn>
                                        <p:tgtEl>
                                          <p:spTgt spid="14"/>
                                        </p:tgtEl>
                                        <p:attrNameLst>
                                          <p:attrName>style.visibility</p:attrName>
                                        </p:attrNameLst>
                                      </p:cBhvr>
                                      <p:to>
                                        <p:strVal val="visible"/>
                                      </p:to>
                                    </p:set>
                                    <p:animEffect transition="in" filter="barn(outVertical)">
                                      <p:cBhvr>
                                        <p:cTn id="66" dur="500"/>
                                        <p:tgtEl>
                                          <p:spTgt spid="14"/>
                                        </p:tgtEl>
                                      </p:cBhvr>
                                    </p:animEffect>
                                  </p:childTnLst>
                                </p:cTn>
                              </p:par>
                            </p:childTnLst>
                          </p:cTn>
                        </p:par>
                        <p:par>
                          <p:cTn id="67" fill="hold">
                            <p:stCondLst>
                              <p:cond delay="6000"/>
                            </p:stCondLst>
                            <p:childTnLst>
                              <p:par>
                                <p:cTn id="68" presetID="53" presetClass="entr" presetSubtype="16" fill="hold" nodeType="afterEffect">
                                  <p:stCondLst>
                                    <p:cond delay="0"/>
                                  </p:stCondLst>
                                  <p:childTnLst>
                                    <p:set>
                                      <p:cBhvr>
                                        <p:cTn id="69" dur="1" fill="hold">
                                          <p:stCondLst>
                                            <p:cond delay="0"/>
                                          </p:stCondLst>
                                        </p:cTn>
                                        <p:tgtEl>
                                          <p:spTgt spid="5"/>
                                        </p:tgtEl>
                                        <p:attrNameLst>
                                          <p:attrName>style.visibility</p:attrName>
                                        </p:attrNameLst>
                                      </p:cBhvr>
                                      <p:to>
                                        <p:strVal val="visible"/>
                                      </p:to>
                                    </p:set>
                                    <p:anim calcmode="lin" valueType="num">
                                      <p:cBhvr>
                                        <p:cTn id="70" dur="500" fill="hold"/>
                                        <p:tgtEl>
                                          <p:spTgt spid="5"/>
                                        </p:tgtEl>
                                        <p:attrNameLst>
                                          <p:attrName>ppt_w</p:attrName>
                                        </p:attrNameLst>
                                      </p:cBhvr>
                                      <p:tavLst>
                                        <p:tav tm="0">
                                          <p:val>
                                            <p:fltVal val="0"/>
                                          </p:val>
                                        </p:tav>
                                        <p:tav tm="100000">
                                          <p:val>
                                            <p:strVal val="#ppt_w"/>
                                          </p:val>
                                        </p:tav>
                                      </p:tavLst>
                                    </p:anim>
                                    <p:anim calcmode="lin" valueType="num">
                                      <p:cBhvr>
                                        <p:cTn id="71" dur="500" fill="hold"/>
                                        <p:tgtEl>
                                          <p:spTgt spid="5"/>
                                        </p:tgtEl>
                                        <p:attrNameLst>
                                          <p:attrName>ppt_h</p:attrName>
                                        </p:attrNameLst>
                                      </p:cBhvr>
                                      <p:tavLst>
                                        <p:tav tm="0">
                                          <p:val>
                                            <p:fltVal val="0"/>
                                          </p:val>
                                        </p:tav>
                                        <p:tav tm="100000">
                                          <p:val>
                                            <p:strVal val="#ppt_h"/>
                                          </p:val>
                                        </p:tav>
                                      </p:tavLst>
                                    </p:anim>
                                    <p:animEffect transition="in" filter="fade">
                                      <p:cBhvr>
                                        <p:cTn id="7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p:cNvGrpSpPr/>
          <p:nvPr/>
        </p:nvGrpSpPr>
        <p:grpSpPr>
          <a:xfrm>
            <a:off x="8577814" y="304800"/>
            <a:ext cx="300083" cy="247141"/>
            <a:chOff x="8577814" y="267642"/>
            <a:chExt cx="300083" cy="246708"/>
          </a:xfrm>
        </p:grpSpPr>
        <p:sp>
          <p:nvSpPr>
            <p:cNvPr id="33" name="Pentagon 32"/>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p:cNvSpPr txBox="1"/>
            <p:nvPr/>
          </p:nvSpPr>
          <p:spPr>
            <a:xfrm>
              <a:off x="8577814" y="267642"/>
              <a:ext cx="300083" cy="173124"/>
            </a:xfrm>
            <a:prstGeom prst="rect">
              <a:avLst/>
            </a:prstGeom>
            <a:noFill/>
          </p:spPr>
          <p:txBody>
            <a:bodyPr wrap="none" rtlCol="0">
              <a:spAutoFit/>
            </a:bodyPr>
            <a:lstStyle/>
            <a:p>
              <a:pPr algn="ctr"/>
              <a:r>
                <a:rPr lang="en-US" sz="900" b="1" dirty="0" smtClean="0">
                  <a:solidFill>
                    <a:schemeClr val="bg1"/>
                  </a:solidFill>
                </a:rPr>
                <a:t>01</a:t>
              </a:r>
              <a:endParaRPr lang="en-US" sz="900" b="1" dirty="0">
                <a:solidFill>
                  <a:schemeClr val="bg1"/>
                </a:solidFill>
              </a:endParaRPr>
            </a:p>
          </p:txBody>
        </p:sp>
      </p:grpSp>
      <p:sp>
        <p:nvSpPr>
          <p:cNvPr id="2" name="Title 1"/>
          <p:cNvSpPr>
            <a:spLocks noGrp="1"/>
          </p:cNvSpPr>
          <p:nvPr>
            <p:ph type="title"/>
          </p:nvPr>
        </p:nvSpPr>
        <p:spPr>
          <a:xfrm>
            <a:off x="457200" y="2881812"/>
            <a:ext cx="8229600" cy="393104"/>
          </a:xfrm>
        </p:spPr>
        <p:txBody>
          <a:bodyPr>
            <a:spAutoFit/>
          </a:bodyPr>
          <a:lstStyle/>
          <a:p>
            <a:r>
              <a:rPr lang="en-US" dirty="0" smtClean="0">
                <a:solidFill>
                  <a:schemeClr val="tx2"/>
                </a:solidFill>
              </a:rPr>
              <a:t>Welcome Message</a:t>
            </a:r>
            <a:endParaRPr lang="en-US" dirty="0">
              <a:solidFill>
                <a:schemeClr val="tx2"/>
              </a:solidFill>
            </a:endParaRPr>
          </a:p>
        </p:txBody>
      </p:sp>
      <p:sp>
        <p:nvSpPr>
          <p:cNvPr id="3" name="Content Placeholder 2"/>
          <p:cNvSpPr>
            <a:spLocks noGrp="1"/>
          </p:cNvSpPr>
          <p:nvPr>
            <p:ph idx="1"/>
          </p:nvPr>
        </p:nvSpPr>
        <p:spPr>
          <a:xfrm>
            <a:off x="457200" y="3482023"/>
            <a:ext cx="8229600" cy="173427"/>
          </a:xfrm>
        </p:spPr>
        <p:txBody>
          <a:bodyPr>
            <a:spAutoFit/>
          </a:bodyPr>
          <a:lstStyle/>
          <a:p>
            <a:pPr marL="0" indent="0" algn="ctr">
              <a:buNone/>
            </a:pPr>
            <a:r>
              <a:rPr lang="en-US" sz="900" dirty="0" smtClean="0"/>
              <a:t>Joe Black – General Manager</a:t>
            </a:r>
            <a:endParaRPr lang="en-US" sz="900" dirty="0"/>
          </a:p>
        </p:txBody>
      </p:sp>
      <p:sp>
        <p:nvSpPr>
          <p:cNvPr id="29" name="Content Placeholder 2"/>
          <p:cNvSpPr txBox="1">
            <a:spLocks/>
          </p:cNvSpPr>
          <p:nvPr/>
        </p:nvSpPr>
        <p:spPr>
          <a:xfrm>
            <a:off x="1593274" y="3886200"/>
            <a:ext cx="5957455" cy="145033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0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 Morbi adipiscing lacus eros, vel varius urna malesuada vel</a:t>
            </a:r>
            <a:r>
              <a:rPr lang="en-US" sz="1000" dirty="0" smtClean="0"/>
              <a:t>. </a:t>
            </a:r>
            <a:r>
              <a:rPr lang="en-US" sz="1000" dirty="0"/>
              <a:t>Nullam in purus metus. </a:t>
            </a:r>
          </a:p>
        </p:txBody>
      </p:sp>
      <p:sp>
        <p:nvSpPr>
          <p:cNvPr id="14" name="Oval 13"/>
          <p:cNvSpPr/>
          <p:nvPr/>
        </p:nvSpPr>
        <p:spPr>
          <a:xfrm>
            <a:off x="4076700" y="1674664"/>
            <a:ext cx="990600" cy="99233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p:cNvSpPr/>
          <p:nvPr/>
        </p:nvSpPr>
        <p:spPr>
          <a:xfrm>
            <a:off x="4343400" y="3385882"/>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16070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16" presetClass="entr" presetSubtype="21"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arn(inVertical)">
                                      <p:cBhvr>
                                        <p:cTn id="13" dur="1000"/>
                                        <p:tgtEl>
                                          <p:spTgt spid="2"/>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500"/>
                                        <p:tgtEl>
                                          <p:spTgt spid="3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Effect transition="in" filter="fade">
                                      <p:cBhvr>
                                        <p:cTn id="20" dur="500"/>
                                        <p:tgtEl>
                                          <p:spTgt spid="3">
                                            <p:txEl>
                                              <p:pRg st="0" end="0"/>
                                            </p:txEl>
                                          </p:spTgt>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fade">
                                      <p:cBhvr>
                                        <p:cTn id="2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29" grpId="0"/>
      <p:bldP spid="14" grpId="0" animBg="1"/>
      <p:bldP spid="3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ardrop 26"/>
          <p:cNvSpPr/>
          <p:nvPr/>
        </p:nvSpPr>
        <p:spPr>
          <a:xfrm>
            <a:off x="3810000" y="0"/>
            <a:ext cx="5334000" cy="5343351"/>
          </a:xfrm>
          <a:prstGeom prst="teardrop">
            <a:avLst/>
          </a:prstGeom>
          <a:solidFill>
            <a:schemeClr val="tx2">
              <a:alpha val="5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 name="Teardrop 4"/>
          <p:cNvSpPr/>
          <p:nvPr/>
        </p:nvSpPr>
        <p:spPr>
          <a:xfrm>
            <a:off x="4953000" y="1043270"/>
            <a:ext cx="3200400" cy="3206011"/>
          </a:xfrm>
          <a:prstGeom prst="teardrop">
            <a:avLst/>
          </a:prstGeom>
          <a:solidFill>
            <a:schemeClr val="accent6"/>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 name="Title 1"/>
          <p:cNvSpPr txBox="1">
            <a:spLocks/>
          </p:cNvSpPr>
          <p:nvPr/>
        </p:nvSpPr>
        <p:spPr>
          <a:xfrm>
            <a:off x="5410201" y="2341104"/>
            <a:ext cx="2425835" cy="670587"/>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2000" b="1" dirty="0" smtClean="0">
                <a:solidFill>
                  <a:schemeClr val="accent4"/>
                </a:solidFill>
                <a:latin typeface="Source Sans Pro Light" pitchFamily="34" charset="0"/>
              </a:rPr>
              <a:t>Take a break!</a:t>
            </a:r>
            <a:r>
              <a:rPr lang="en-US" sz="2000" b="1" dirty="0" smtClean="0">
                <a:solidFill>
                  <a:schemeClr val="bg1"/>
                </a:solidFill>
                <a:latin typeface="Source Sans Pro Light" pitchFamily="34" charset="0"/>
              </a:rPr>
              <a:t/>
            </a:r>
            <a:br>
              <a:rPr lang="en-US" sz="2000" b="1" dirty="0" smtClean="0">
                <a:solidFill>
                  <a:schemeClr val="bg1"/>
                </a:solidFill>
                <a:latin typeface="Source Sans Pro Light" pitchFamily="34" charset="0"/>
              </a:rPr>
            </a:br>
            <a:r>
              <a:rPr lang="en-US" sz="1600" dirty="0" smtClean="0">
                <a:solidFill>
                  <a:schemeClr val="bg1"/>
                </a:solidFill>
                <a:latin typeface="Source Sans Pro Light" pitchFamily="34" charset="0"/>
              </a:rPr>
              <a:t>Grab some coffee and make new friends.</a:t>
            </a:r>
            <a:endParaRPr lang="en-US" sz="1600" dirty="0">
              <a:solidFill>
                <a:schemeClr val="bg1"/>
              </a:solidFill>
              <a:latin typeface="Source Sans Pro Light" pitchFamily="34" charset="0"/>
            </a:endParaRPr>
          </a:p>
        </p:txBody>
      </p:sp>
    </p:spTree>
    <p:extLst>
      <p:ext uri="{BB962C8B-B14F-4D97-AF65-F5344CB8AC3E}">
        <p14:creationId xmlns:p14="http://schemas.microsoft.com/office/powerpoint/2010/main" val="172121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5" grpId="0" animBg="1"/>
      <p:bldP spid="8"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0" y="5400625"/>
            <a:ext cx="9144000" cy="1457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33</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Timeline Project Example</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609181" y="3631658"/>
            <a:ext cx="1942824" cy="302397"/>
            <a:chOff x="609181" y="2663647"/>
            <a:chExt cx="1942824" cy="249478"/>
          </a:xfrm>
        </p:grpSpPr>
        <p:sp>
          <p:nvSpPr>
            <p:cNvPr id="55" name="Content Placeholder 2"/>
            <p:cNvSpPr txBox="1">
              <a:spLocks/>
            </p:cNvSpPr>
            <p:nvPr/>
          </p:nvSpPr>
          <p:spPr>
            <a:xfrm>
              <a:off x="609181" y="2717483"/>
              <a:ext cx="528956"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JAN</a:t>
              </a:r>
              <a:endParaRPr lang="en-US" sz="900" dirty="0"/>
            </a:p>
          </p:txBody>
        </p:sp>
        <p:sp>
          <p:nvSpPr>
            <p:cNvPr id="56" name="Content Placeholder 2"/>
            <p:cNvSpPr txBox="1">
              <a:spLocks/>
            </p:cNvSpPr>
            <p:nvPr/>
          </p:nvSpPr>
          <p:spPr>
            <a:xfrm>
              <a:off x="1246588" y="2717483"/>
              <a:ext cx="528956"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FEB</a:t>
              </a:r>
              <a:endParaRPr lang="en-US" sz="900" dirty="0"/>
            </a:p>
          </p:txBody>
        </p:sp>
        <p:sp>
          <p:nvSpPr>
            <p:cNvPr id="57" name="Content Placeholder 2"/>
            <p:cNvSpPr txBox="1">
              <a:spLocks/>
            </p:cNvSpPr>
            <p:nvPr/>
          </p:nvSpPr>
          <p:spPr>
            <a:xfrm>
              <a:off x="1893052" y="2717483"/>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MAR</a:t>
              </a:r>
              <a:endParaRPr lang="en-US" sz="900" dirty="0"/>
            </a:p>
          </p:txBody>
        </p:sp>
        <p:sp>
          <p:nvSpPr>
            <p:cNvPr id="3" name="Rectangle 2"/>
            <p:cNvSpPr/>
            <p:nvPr/>
          </p:nvSpPr>
          <p:spPr>
            <a:xfrm>
              <a:off x="706685" y="2663647"/>
              <a:ext cx="554182" cy="415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75" name="Rectangle 74"/>
            <p:cNvSpPr/>
            <p:nvPr/>
          </p:nvSpPr>
          <p:spPr>
            <a:xfrm>
              <a:off x="1352254" y="2663647"/>
              <a:ext cx="554182" cy="415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76" name="Rectangle 75"/>
            <p:cNvSpPr/>
            <p:nvPr/>
          </p:nvSpPr>
          <p:spPr>
            <a:xfrm>
              <a:off x="1997823" y="2663647"/>
              <a:ext cx="554182" cy="415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grpSp>
      <p:grpSp>
        <p:nvGrpSpPr>
          <p:cNvPr id="7" name="Group 6"/>
          <p:cNvGrpSpPr/>
          <p:nvPr/>
        </p:nvGrpSpPr>
        <p:grpSpPr>
          <a:xfrm>
            <a:off x="2544645" y="3631658"/>
            <a:ext cx="1298498" cy="302397"/>
            <a:chOff x="2544645" y="2663647"/>
            <a:chExt cx="1298498" cy="249478"/>
          </a:xfrm>
        </p:grpSpPr>
        <p:sp>
          <p:nvSpPr>
            <p:cNvPr id="58" name="Content Placeholder 2"/>
            <p:cNvSpPr txBox="1">
              <a:spLocks/>
            </p:cNvSpPr>
            <p:nvPr/>
          </p:nvSpPr>
          <p:spPr>
            <a:xfrm>
              <a:off x="2544645" y="2717483"/>
              <a:ext cx="528956"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APR</a:t>
              </a:r>
              <a:endParaRPr lang="en-US" sz="900" dirty="0"/>
            </a:p>
          </p:txBody>
        </p:sp>
        <p:sp>
          <p:nvSpPr>
            <p:cNvPr id="59" name="Content Placeholder 2"/>
            <p:cNvSpPr txBox="1">
              <a:spLocks/>
            </p:cNvSpPr>
            <p:nvPr/>
          </p:nvSpPr>
          <p:spPr>
            <a:xfrm>
              <a:off x="3197933" y="2717483"/>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MAY</a:t>
              </a:r>
              <a:endParaRPr lang="en-US" sz="900" dirty="0"/>
            </a:p>
          </p:txBody>
        </p:sp>
        <p:sp>
          <p:nvSpPr>
            <p:cNvPr id="77" name="Rectangle 76"/>
            <p:cNvSpPr/>
            <p:nvPr/>
          </p:nvSpPr>
          <p:spPr>
            <a:xfrm>
              <a:off x="2643392" y="2663647"/>
              <a:ext cx="554182" cy="41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78" name="Rectangle 77"/>
            <p:cNvSpPr/>
            <p:nvPr/>
          </p:nvSpPr>
          <p:spPr>
            <a:xfrm>
              <a:off x="3288961" y="2663647"/>
              <a:ext cx="554182" cy="41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grpSp>
      <p:grpSp>
        <p:nvGrpSpPr>
          <p:cNvPr id="19" name="Group 18"/>
          <p:cNvGrpSpPr/>
          <p:nvPr/>
        </p:nvGrpSpPr>
        <p:grpSpPr>
          <a:xfrm>
            <a:off x="3844935" y="3631658"/>
            <a:ext cx="1289346" cy="302397"/>
            <a:chOff x="3844935" y="2663647"/>
            <a:chExt cx="1289346" cy="249478"/>
          </a:xfrm>
        </p:grpSpPr>
        <p:sp>
          <p:nvSpPr>
            <p:cNvPr id="62" name="Content Placeholder 2"/>
            <p:cNvSpPr txBox="1">
              <a:spLocks/>
            </p:cNvSpPr>
            <p:nvPr/>
          </p:nvSpPr>
          <p:spPr>
            <a:xfrm>
              <a:off x="3844935" y="2717483"/>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JUN</a:t>
              </a:r>
              <a:endParaRPr lang="en-US" sz="900" dirty="0"/>
            </a:p>
          </p:txBody>
        </p:sp>
        <p:sp>
          <p:nvSpPr>
            <p:cNvPr id="67" name="Content Placeholder 2"/>
            <p:cNvSpPr txBox="1">
              <a:spLocks/>
            </p:cNvSpPr>
            <p:nvPr/>
          </p:nvSpPr>
          <p:spPr>
            <a:xfrm>
              <a:off x="4491937" y="2717483"/>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JUL</a:t>
              </a:r>
              <a:endParaRPr lang="en-US" sz="900" dirty="0"/>
            </a:p>
          </p:txBody>
        </p:sp>
        <p:sp>
          <p:nvSpPr>
            <p:cNvPr id="79" name="Rectangle 78"/>
            <p:cNvSpPr/>
            <p:nvPr/>
          </p:nvSpPr>
          <p:spPr>
            <a:xfrm>
              <a:off x="3934530" y="2663647"/>
              <a:ext cx="554182" cy="415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0" name="Rectangle 79"/>
            <p:cNvSpPr/>
            <p:nvPr/>
          </p:nvSpPr>
          <p:spPr>
            <a:xfrm>
              <a:off x="4580099" y="2663647"/>
              <a:ext cx="554182" cy="415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grpSp>
      <p:grpSp>
        <p:nvGrpSpPr>
          <p:cNvPr id="23" name="Group 22"/>
          <p:cNvGrpSpPr/>
          <p:nvPr/>
        </p:nvGrpSpPr>
        <p:grpSpPr>
          <a:xfrm>
            <a:off x="5138385" y="3631658"/>
            <a:ext cx="2578173" cy="302397"/>
            <a:chOff x="5138384" y="2663647"/>
            <a:chExt cx="2578173" cy="249478"/>
          </a:xfrm>
        </p:grpSpPr>
        <p:sp>
          <p:nvSpPr>
            <p:cNvPr id="68" name="Content Placeholder 2"/>
            <p:cNvSpPr txBox="1">
              <a:spLocks/>
            </p:cNvSpPr>
            <p:nvPr/>
          </p:nvSpPr>
          <p:spPr>
            <a:xfrm>
              <a:off x="5138384" y="2717483"/>
              <a:ext cx="528956"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AUG</a:t>
              </a:r>
              <a:endParaRPr lang="en-US" sz="900" dirty="0"/>
            </a:p>
          </p:txBody>
        </p:sp>
        <p:sp>
          <p:nvSpPr>
            <p:cNvPr id="69" name="Content Placeholder 2"/>
            <p:cNvSpPr txBox="1">
              <a:spLocks/>
            </p:cNvSpPr>
            <p:nvPr/>
          </p:nvSpPr>
          <p:spPr>
            <a:xfrm>
              <a:off x="5771200" y="2717483"/>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SEP</a:t>
              </a:r>
              <a:endParaRPr lang="en-US" sz="900" dirty="0"/>
            </a:p>
          </p:txBody>
        </p:sp>
        <p:sp>
          <p:nvSpPr>
            <p:cNvPr id="70" name="Content Placeholder 2"/>
            <p:cNvSpPr txBox="1">
              <a:spLocks/>
            </p:cNvSpPr>
            <p:nvPr/>
          </p:nvSpPr>
          <p:spPr>
            <a:xfrm>
              <a:off x="6411378" y="2717483"/>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OCT</a:t>
              </a:r>
              <a:endParaRPr lang="en-US" sz="900" dirty="0"/>
            </a:p>
          </p:txBody>
        </p:sp>
        <p:sp>
          <p:nvSpPr>
            <p:cNvPr id="71" name="Content Placeholder 2"/>
            <p:cNvSpPr txBox="1">
              <a:spLocks/>
            </p:cNvSpPr>
            <p:nvPr/>
          </p:nvSpPr>
          <p:spPr>
            <a:xfrm>
              <a:off x="7071816" y="2717483"/>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NOV</a:t>
              </a:r>
              <a:endParaRPr lang="en-US" sz="900" dirty="0"/>
            </a:p>
          </p:txBody>
        </p:sp>
        <p:sp>
          <p:nvSpPr>
            <p:cNvPr id="81" name="Rectangle 80"/>
            <p:cNvSpPr/>
            <p:nvPr/>
          </p:nvSpPr>
          <p:spPr>
            <a:xfrm>
              <a:off x="5225668" y="2663647"/>
              <a:ext cx="554182" cy="4156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2" name="Rectangle 81"/>
            <p:cNvSpPr/>
            <p:nvPr/>
          </p:nvSpPr>
          <p:spPr>
            <a:xfrm>
              <a:off x="5871237" y="2663647"/>
              <a:ext cx="554182" cy="4156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3" name="Rectangle 82"/>
            <p:cNvSpPr/>
            <p:nvPr/>
          </p:nvSpPr>
          <p:spPr>
            <a:xfrm>
              <a:off x="6516806" y="2663647"/>
              <a:ext cx="554182" cy="4156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4" name="Rectangle 83"/>
            <p:cNvSpPr/>
            <p:nvPr/>
          </p:nvSpPr>
          <p:spPr>
            <a:xfrm>
              <a:off x="7162375" y="2663647"/>
              <a:ext cx="554182" cy="4156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grpSp>
      <p:grpSp>
        <p:nvGrpSpPr>
          <p:cNvPr id="24" name="Group 23"/>
          <p:cNvGrpSpPr/>
          <p:nvPr/>
        </p:nvGrpSpPr>
        <p:grpSpPr>
          <a:xfrm>
            <a:off x="7705175" y="3631658"/>
            <a:ext cx="656957" cy="302397"/>
            <a:chOff x="7705174" y="2663647"/>
            <a:chExt cx="656957" cy="249478"/>
          </a:xfrm>
        </p:grpSpPr>
        <p:sp>
          <p:nvSpPr>
            <p:cNvPr id="72" name="Content Placeholder 2"/>
            <p:cNvSpPr txBox="1">
              <a:spLocks/>
            </p:cNvSpPr>
            <p:nvPr/>
          </p:nvSpPr>
          <p:spPr>
            <a:xfrm>
              <a:off x="7705174" y="2717483"/>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b="1" dirty="0" smtClean="0"/>
                <a:t>DEC</a:t>
              </a:r>
              <a:endParaRPr lang="en-US" sz="900" dirty="0"/>
            </a:p>
          </p:txBody>
        </p:sp>
        <p:sp>
          <p:nvSpPr>
            <p:cNvPr id="85" name="Rectangle 84"/>
            <p:cNvSpPr/>
            <p:nvPr/>
          </p:nvSpPr>
          <p:spPr>
            <a:xfrm>
              <a:off x="7807949" y="2663647"/>
              <a:ext cx="554182" cy="4156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grpSp>
      <p:grpSp>
        <p:nvGrpSpPr>
          <p:cNvPr id="14" name="Group 13"/>
          <p:cNvGrpSpPr/>
          <p:nvPr/>
        </p:nvGrpSpPr>
        <p:grpSpPr>
          <a:xfrm>
            <a:off x="706685" y="2698132"/>
            <a:ext cx="1837961" cy="874672"/>
            <a:chOff x="706684" y="1942043"/>
            <a:chExt cx="1837961" cy="721604"/>
          </a:xfrm>
        </p:grpSpPr>
        <p:sp>
          <p:nvSpPr>
            <p:cNvPr id="4" name="Rectangle 3"/>
            <p:cNvSpPr/>
            <p:nvPr/>
          </p:nvSpPr>
          <p:spPr>
            <a:xfrm>
              <a:off x="706684" y="2470535"/>
              <a:ext cx="1837961" cy="193112"/>
            </a:xfrm>
            <a:prstGeom prst="rect">
              <a:avLst/>
            </a:prstGeom>
            <a:pattFill prst="wdUpDiag">
              <a:fgClr>
                <a:schemeClr val="tx1">
                  <a:lumMod val="20000"/>
                  <a:lumOff val="80000"/>
                </a:schemeClr>
              </a:fgClr>
              <a:bgClr>
                <a:srgbClr val="F9F9F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6" name="Straight Connector 85"/>
            <p:cNvCxnSpPr/>
            <p:nvPr/>
          </p:nvCxnSpPr>
          <p:spPr>
            <a:xfrm>
              <a:off x="990600" y="1942043"/>
              <a:ext cx="0" cy="670762"/>
            </a:xfrm>
            <a:prstGeom prst="line">
              <a:avLst/>
            </a:prstGeom>
            <a:ln>
              <a:solidFill>
                <a:schemeClr val="tx1"/>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2268428" y="1942043"/>
              <a:ext cx="0" cy="670762"/>
            </a:xfrm>
            <a:prstGeom prst="line">
              <a:avLst/>
            </a:prstGeom>
            <a:ln>
              <a:solidFill>
                <a:schemeClr val="tx1"/>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15" name="Group 14"/>
          <p:cNvGrpSpPr/>
          <p:nvPr/>
        </p:nvGrpSpPr>
        <p:grpSpPr>
          <a:xfrm>
            <a:off x="2650752" y="2698133"/>
            <a:ext cx="1192392" cy="874670"/>
            <a:chOff x="2650752" y="1942043"/>
            <a:chExt cx="1192392" cy="721603"/>
          </a:xfrm>
        </p:grpSpPr>
        <p:sp>
          <p:nvSpPr>
            <p:cNvPr id="177" name="Rectangle 176"/>
            <p:cNvSpPr/>
            <p:nvPr/>
          </p:nvSpPr>
          <p:spPr>
            <a:xfrm>
              <a:off x="2650752" y="2321309"/>
              <a:ext cx="1192392" cy="342337"/>
            </a:xfrm>
            <a:prstGeom prst="rect">
              <a:avLst/>
            </a:prstGeom>
            <a:pattFill prst="wdUpDiag">
              <a:fgClr>
                <a:schemeClr val="tx1">
                  <a:lumMod val="20000"/>
                  <a:lumOff val="80000"/>
                </a:schemeClr>
              </a:fgClr>
              <a:bgClr>
                <a:srgbClr val="F9F9F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0" name="Straight Connector 89"/>
            <p:cNvCxnSpPr/>
            <p:nvPr/>
          </p:nvCxnSpPr>
          <p:spPr>
            <a:xfrm>
              <a:off x="3543658" y="1942043"/>
              <a:ext cx="0" cy="670762"/>
            </a:xfrm>
            <a:prstGeom prst="line">
              <a:avLst/>
            </a:prstGeom>
            <a:ln>
              <a:solidFill>
                <a:schemeClr val="tx1"/>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16" name="Group 15"/>
          <p:cNvGrpSpPr/>
          <p:nvPr/>
        </p:nvGrpSpPr>
        <p:grpSpPr>
          <a:xfrm>
            <a:off x="3934531" y="2698132"/>
            <a:ext cx="1179205" cy="874672"/>
            <a:chOff x="3934530" y="1942043"/>
            <a:chExt cx="1179205" cy="721604"/>
          </a:xfrm>
        </p:grpSpPr>
        <p:sp>
          <p:nvSpPr>
            <p:cNvPr id="178" name="Rectangle 177"/>
            <p:cNvSpPr/>
            <p:nvPr/>
          </p:nvSpPr>
          <p:spPr>
            <a:xfrm>
              <a:off x="3934530" y="2190218"/>
              <a:ext cx="1179205" cy="473429"/>
            </a:xfrm>
            <a:prstGeom prst="rect">
              <a:avLst/>
            </a:prstGeom>
            <a:pattFill prst="wdUpDiag">
              <a:fgClr>
                <a:schemeClr val="tx1">
                  <a:lumMod val="20000"/>
                  <a:lumOff val="80000"/>
                </a:schemeClr>
              </a:fgClr>
              <a:bgClr>
                <a:srgbClr val="F9F9F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2" name="Straight Connector 91"/>
            <p:cNvCxnSpPr/>
            <p:nvPr/>
          </p:nvCxnSpPr>
          <p:spPr>
            <a:xfrm>
              <a:off x="4901091" y="1942043"/>
              <a:ext cx="0" cy="670762"/>
            </a:xfrm>
            <a:prstGeom prst="line">
              <a:avLst/>
            </a:prstGeom>
            <a:ln>
              <a:solidFill>
                <a:schemeClr val="tx1"/>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5233448" y="2698132"/>
            <a:ext cx="2483109" cy="874672"/>
            <a:chOff x="5233447" y="1942043"/>
            <a:chExt cx="2483109" cy="721604"/>
          </a:xfrm>
        </p:grpSpPr>
        <p:sp>
          <p:nvSpPr>
            <p:cNvPr id="179" name="Rectangle 178"/>
            <p:cNvSpPr/>
            <p:nvPr/>
          </p:nvSpPr>
          <p:spPr>
            <a:xfrm>
              <a:off x="5233447" y="2088482"/>
              <a:ext cx="2483109" cy="575165"/>
            </a:xfrm>
            <a:prstGeom prst="rect">
              <a:avLst/>
            </a:prstGeom>
            <a:pattFill prst="wdUpDiag">
              <a:fgClr>
                <a:schemeClr val="tx1">
                  <a:lumMod val="20000"/>
                  <a:lumOff val="80000"/>
                </a:schemeClr>
              </a:fgClr>
              <a:bgClr>
                <a:srgbClr val="F9F9F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4" name="Straight Connector 93"/>
            <p:cNvCxnSpPr/>
            <p:nvPr/>
          </p:nvCxnSpPr>
          <p:spPr>
            <a:xfrm>
              <a:off x="6793897" y="1942043"/>
              <a:ext cx="0" cy="670762"/>
            </a:xfrm>
            <a:prstGeom prst="line">
              <a:avLst/>
            </a:prstGeom>
            <a:ln>
              <a:solidFill>
                <a:schemeClr val="tx1"/>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809471" y="2698133"/>
            <a:ext cx="554182" cy="874673"/>
            <a:chOff x="7809471" y="1942043"/>
            <a:chExt cx="554182" cy="721605"/>
          </a:xfrm>
        </p:grpSpPr>
        <p:sp>
          <p:nvSpPr>
            <p:cNvPr id="181" name="Rectangle 180"/>
            <p:cNvSpPr/>
            <p:nvPr/>
          </p:nvSpPr>
          <p:spPr>
            <a:xfrm>
              <a:off x="7809471" y="1962150"/>
              <a:ext cx="554182" cy="701498"/>
            </a:xfrm>
            <a:prstGeom prst="rect">
              <a:avLst/>
            </a:prstGeom>
            <a:pattFill prst="wdUpDiag">
              <a:fgClr>
                <a:schemeClr val="tx1">
                  <a:lumMod val="20000"/>
                  <a:lumOff val="80000"/>
                </a:schemeClr>
              </a:fgClr>
              <a:bgClr>
                <a:srgbClr val="F9F9F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6" name="Straight Connector 95"/>
            <p:cNvCxnSpPr/>
            <p:nvPr/>
          </p:nvCxnSpPr>
          <p:spPr>
            <a:xfrm>
              <a:off x="8085040" y="1942043"/>
              <a:ext cx="0" cy="670762"/>
            </a:xfrm>
            <a:prstGeom prst="line">
              <a:avLst/>
            </a:prstGeom>
            <a:ln>
              <a:solidFill>
                <a:schemeClr val="tx1"/>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110" name="Content Placeholder 2"/>
          <p:cNvSpPr txBox="1">
            <a:spLocks/>
          </p:cNvSpPr>
          <p:nvPr/>
        </p:nvSpPr>
        <p:spPr>
          <a:xfrm>
            <a:off x="534978" y="2286001"/>
            <a:ext cx="911868" cy="223837"/>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00" b="1" dirty="0" smtClean="0"/>
              <a:t>Recollection</a:t>
            </a:r>
            <a:endParaRPr lang="en-US" sz="100" dirty="0"/>
          </a:p>
        </p:txBody>
      </p:sp>
      <p:sp>
        <p:nvSpPr>
          <p:cNvPr id="111" name="Content Placeholder 2"/>
          <p:cNvSpPr txBox="1">
            <a:spLocks/>
          </p:cNvSpPr>
          <p:nvPr/>
        </p:nvSpPr>
        <p:spPr>
          <a:xfrm>
            <a:off x="1814016" y="2286001"/>
            <a:ext cx="911868" cy="223837"/>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00" b="1" dirty="0" smtClean="0"/>
              <a:t>Analysis</a:t>
            </a:r>
            <a:endParaRPr lang="en-US" sz="100" dirty="0"/>
          </a:p>
        </p:txBody>
      </p:sp>
      <p:sp>
        <p:nvSpPr>
          <p:cNvPr id="112" name="Content Placeholder 2"/>
          <p:cNvSpPr txBox="1">
            <a:spLocks/>
          </p:cNvSpPr>
          <p:nvPr/>
        </p:nvSpPr>
        <p:spPr>
          <a:xfrm>
            <a:off x="3090080" y="2286001"/>
            <a:ext cx="911868" cy="223837"/>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00" b="1" dirty="0" smtClean="0"/>
              <a:t>Projection</a:t>
            </a:r>
            <a:endParaRPr lang="en-US" sz="100" dirty="0"/>
          </a:p>
        </p:txBody>
      </p:sp>
      <p:sp>
        <p:nvSpPr>
          <p:cNvPr id="113" name="Content Placeholder 2"/>
          <p:cNvSpPr txBox="1">
            <a:spLocks/>
          </p:cNvSpPr>
          <p:nvPr/>
        </p:nvSpPr>
        <p:spPr>
          <a:xfrm>
            <a:off x="4445157" y="2286001"/>
            <a:ext cx="911868" cy="223837"/>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00" b="1" dirty="0" smtClean="0"/>
              <a:t>Improvement</a:t>
            </a:r>
            <a:endParaRPr lang="en-US" sz="100" dirty="0"/>
          </a:p>
        </p:txBody>
      </p:sp>
      <p:sp>
        <p:nvSpPr>
          <p:cNvPr id="114" name="Content Placeholder 2"/>
          <p:cNvSpPr txBox="1">
            <a:spLocks/>
          </p:cNvSpPr>
          <p:nvPr/>
        </p:nvSpPr>
        <p:spPr>
          <a:xfrm>
            <a:off x="6243740" y="2286000"/>
            <a:ext cx="1103361" cy="223837"/>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00" b="1" dirty="0" smtClean="0"/>
              <a:t>Implementation</a:t>
            </a:r>
            <a:endParaRPr lang="en-US" sz="100" dirty="0"/>
          </a:p>
        </p:txBody>
      </p:sp>
      <p:sp>
        <p:nvSpPr>
          <p:cNvPr id="115" name="Content Placeholder 2"/>
          <p:cNvSpPr txBox="1">
            <a:spLocks/>
          </p:cNvSpPr>
          <p:nvPr/>
        </p:nvSpPr>
        <p:spPr>
          <a:xfrm>
            <a:off x="7630628" y="2286001"/>
            <a:ext cx="911868" cy="223837"/>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00" b="1" dirty="0" smtClean="0"/>
              <a:t>Review</a:t>
            </a:r>
            <a:endParaRPr lang="en-US" sz="100" dirty="0"/>
          </a:p>
        </p:txBody>
      </p:sp>
      <p:sp>
        <p:nvSpPr>
          <p:cNvPr id="127" name="Content Placeholder 2"/>
          <p:cNvSpPr txBox="1">
            <a:spLocks/>
          </p:cNvSpPr>
          <p:nvPr/>
        </p:nvSpPr>
        <p:spPr>
          <a:xfrm>
            <a:off x="609600" y="4546601"/>
            <a:ext cx="7932896" cy="28326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900" b="1" dirty="0" smtClean="0">
                <a:solidFill>
                  <a:schemeClr val="tx2"/>
                </a:solidFill>
              </a:rPr>
              <a:t>PEOPLE INVOLVED</a:t>
            </a:r>
          </a:p>
        </p:txBody>
      </p:sp>
      <p:grpSp>
        <p:nvGrpSpPr>
          <p:cNvPr id="6" name="Group 5"/>
          <p:cNvGrpSpPr/>
          <p:nvPr/>
        </p:nvGrpSpPr>
        <p:grpSpPr>
          <a:xfrm>
            <a:off x="2116553" y="5115512"/>
            <a:ext cx="1030729" cy="955089"/>
            <a:chOff x="4923531" y="4052742"/>
            <a:chExt cx="774402" cy="716317"/>
          </a:xfrm>
        </p:grpSpPr>
        <p:sp>
          <p:nvSpPr>
            <p:cNvPr id="141" name="Oval 140"/>
            <p:cNvSpPr/>
            <p:nvPr/>
          </p:nvSpPr>
          <p:spPr>
            <a:xfrm>
              <a:off x="5095704" y="4052742"/>
              <a:ext cx="427672" cy="4276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40" name="Oval 139"/>
            <p:cNvSpPr/>
            <p:nvPr/>
          </p:nvSpPr>
          <p:spPr>
            <a:xfrm>
              <a:off x="5258678" y="4445434"/>
              <a:ext cx="101723" cy="101723"/>
            </a:xfrm>
            <a:prstGeom prst="ellipse">
              <a:avLst/>
            </a:prstGeom>
            <a:solidFill>
              <a:schemeClr val="accent2"/>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44" name="Content Placeholder 2"/>
            <p:cNvSpPr txBox="1">
              <a:spLocks/>
            </p:cNvSpPr>
            <p:nvPr/>
          </p:nvSpPr>
          <p:spPr>
            <a:xfrm>
              <a:off x="4923531" y="4556614"/>
              <a:ext cx="774402" cy="2124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Jose Valle</a:t>
              </a:r>
              <a:endParaRPr lang="en-US" sz="1050" dirty="0">
                <a:solidFill>
                  <a:schemeClr val="tx1"/>
                </a:solidFill>
              </a:endParaRPr>
            </a:p>
          </p:txBody>
        </p:sp>
        <p:sp>
          <p:nvSpPr>
            <p:cNvPr id="149" name="Oval 148"/>
            <p:cNvSpPr/>
            <p:nvPr/>
          </p:nvSpPr>
          <p:spPr>
            <a:xfrm>
              <a:off x="5360401" y="4445434"/>
              <a:ext cx="101723" cy="101723"/>
            </a:xfrm>
            <a:prstGeom prst="ellipse">
              <a:avLst/>
            </a:prstGeom>
            <a:solidFill>
              <a:schemeClr val="accent4"/>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50" name="Oval 149"/>
            <p:cNvSpPr/>
            <p:nvPr/>
          </p:nvSpPr>
          <p:spPr>
            <a:xfrm>
              <a:off x="5156955" y="4445434"/>
              <a:ext cx="101723" cy="101723"/>
            </a:xfrm>
            <a:prstGeom prst="ellipse">
              <a:avLst/>
            </a:prstGeom>
            <a:solidFill>
              <a:schemeClr val="accent1"/>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grpSp>
      <p:grpSp>
        <p:nvGrpSpPr>
          <p:cNvPr id="151" name="Group 150"/>
          <p:cNvGrpSpPr/>
          <p:nvPr/>
        </p:nvGrpSpPr>
        <p:grpSpPr>
          <a:xfrm>
            <a:off x="3076915" y="5115512"/>
            <a:ext cx="1030729" cy="955089"/>
            <a:chOff x="4923531" y="4052742"/>
            <a:chExt cx="774402" cy="716317"/>
          </a:xfrm>
        </p:grpSpPr>
        <p:sp>
          <p:nvSpPr>
            <p:cNvPr id="152" name="Oval 151"/>
            <p:cNvSpPr/>
            <p:nvPr/>
          </p:nvSpPr>
          <p:spPr>
            <a:xfrm>
              <a:off x="5095704" y="4052742"/>
              <a:ext cx="427672" cy="4276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53" name="Oval 152"/>
            <p:cNvSpPr/>
            <p:nvPr/>
          </p:nvSpPr>
          <p:spPr>
            <a:xfrm>
              <a:off x="5258678" y="4445434"/>
              <a:ext cx="101723" cy="101723"/>
            </a:xfrm>
            <a:prstGeom prst="ellipse">
              <a:avLst/>
            </a:prstGeom>
            <a:solidFill>
              <a:schemeClr val="accent2"/>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54" name="Content Placeholder 2"/>
            <p:cNvSpPr txBox="1">
              <a:spLocks/>
            </p:cNvSpPr>
            <p:nvPr/>
          </p:nvSpPr>
          <p:spPr>
            <a:xfrm>
              <a:off x="4923531" y="4556614"/>
              <a:ext cx="774402" cy="2124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Jane Black</a:t>
              </a:r>
              <a:endParaRPr lang="en-US" sz="1050" dirty="0">
                <a:solidFill>
                  <a:schemeClr val="tx1"/>
                </a:solidFill>
              </a:endParaRPr>
            </a:p>
          </p:txBody>
        </p:sp>
      </p:grpSp>
      <p:grpSp>
        <p:nvGrpSpPr>
          <p:cNvPr id="157" name="Group 156"/>
          <p:cNvGrpSpPr/>
          <p:nvPr/>
        </p:nvGrpSpPr>
        <p:grpSpPr>
          <a:xfrm>
            <a:off x="4037277" y="5115512"/>
            <a:ext cx="1030729" cy="955089"/>
            <a:chOff x="4923531" y="4052742"/>
            <a:chExt cx="774402" cy="716317"/>
          </a:xfrm>
        </p:grpSpPr>
        <p:sp>
          <p:nvSpPr>
            <p:cNvPr id="158" name="Oval 157"/>
            <p:cNvSpPr/>
            <p:nvPr/>
          </p:nvSpPr>
          <p:spPr>
            <a:xfrm>
              <a:off x="5095704" y="4052742"/>
              <a:ext cx="427672" cy="4276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59" name="Oval 158"/>
            <p:cNvSpPr/>
            <p:nvPr/>
          </p:nvSpPr>
          <p:spPr>
            <a:xfrm>
              <a:off x="5304155" y="4445434"/>
              <a:ext cx="101723" cy="101723"/>
            </a:xfrm>
            <a:prstGeom prst="ellipse">
              <a:avLst/>
            </a:prstGeom>
            <a:solidFill>
              <a:schemeClr val="accent4"/>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60" name="Content Placeholder 2"/>
            <p:cNvSpPr txBox="1">
              <a:spLocks/>
            </p:cNvSpPr>
            <p:nvPr/>
          </p:nvSpPr>
          <p:spPr>
            <a:xfrm>
              <a:off x="4923531" y="4556614"/>
              <a:ext cx="774402" cy="2124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Sara Jackson</a:t>
              </a:r>
              <a:endParaRPr lang="en-US" sz="1050" dirty="0">
                <a:solidFill>
                  <a:schemeClr val="tx1"/>
                </a:solidFill>
              </a:endParaRPr>
            </a:p>
          </p:txBody>
        </p:sp>
        <p:sp>
          <p:nvSpPr>
            <p:cNvPr id="162" name="Oval 161"/>
            <p:cNvSpPr/>
            <p:nvPr/>
          </p:nvSpPr>
          <p:spPr>
            <a:xfrm>
              <a:off x="5202432" y="4445434"/>
              <a:ext cx="101723" cy="101723"/>
            </a:xfrm>
            <a:prstGeom prst="ellipse">
              <a:avLst/>
            </a:prstGeom>
            <a:solidFill>
              <a:schemeClr val="accent3"/>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solidFill>
              </a:endParaRPr>
            </a:p>
          </p:txBody>
        </p:sp>
      </p:grpSp>
      <p:grpSp>
        <p:nvGrpSpPr>
          <p:cNvPr id="163" name="Group 162"/>
          <p:cNvGrpSpPr/>
          <p:nvPr/>
        </p:nvGrpSpPr>
        <p:grpSpPr>
          <a:xfrm>
            <a:off x="4997639" y="5115512"/>
            <a:ext cx="1030729" cy="955089"/>
            <a:chOff x="4923531" y="4052742"/>
            <a:chExt cx="774402" cy="716317"/>
          </a:xfrm>
        </p:grpSpPr>
        <p:sp>
          <p:nvSpPr>
            <p:cNvPr id="164" name="Oval 163"/>
            <p:cNvSpPr/>
            <p:nvPr/>
          </p:nvSpPr>
          <p:spPr>
            <a:xfrm>
              <a:off x="5095704" y="4052742"/>
              <a:ext cx="427672" cy="4276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65" name="Oval 164"/>
            <p:cNvSpPr/>
            <p:nvPr/>
          </p:nvSpPr>
          <p:spPr>
            <a:xfrm>
              <a:off x="5258678" y="4445434"/>
              <a:ext cx="101723" cy="101723"/>
            </a:xfrm>
            <a:prstGeom prst="ellipse">
              <a:avLst/>
            </a:prstGeom>
            <a:solidFill>
              <a:schemeClr val="accent5"/>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5"/>
                </a:solidFill>
              </a:endParaRPr>
            </a:p>
          </p:txBody>
        </p:sp>
        <p:sp>
          <p:nvSpPr>
            <p:cNvPr id="166" name="Content Placeholder 2"/>
            <p:cNvSpPr txBox="1">
              <a:spLocks/>
            </p:cNvSpPr>
            <p:nvPr/>
          </p:nvSpPr>
          <p:spPr>
            <a:xfrm>
              <a:off x="4923531" y="4556614"/>
              <a:ext cx="774402" cy="2124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Julian Montes</a:t>
              </a:r>
              <a:endParaRPr lang="en-US" sz="1050" dirty="0">
                <a:solidFill>
                  <a:schemeClr val="tx1"/>
                </a:solidFill>
              </a:endParaRPr>
            </a:p>
          </p:txBody>
        </p:sp>
      </p:grpSp>
      <p:grpSp>
        <p:nvGrpSpPr>
          <p:cNvPr id="169" name="Group 168"/>
          <p:cNvGrpSpPr/>
          <p:nvPr/>
        </p:nvGrpSpPr>
        <p:grpSpPr>
          <a:xfrm>
            <a:off x="5906462" y="5115512"/>
            <a:ext cx="1133802" cy="955089"/>
            <a:chOff x="4884811" y="4052742"/>
            <a:chExt cx="851842" cy="716317"/>
          </a:xfrm>
        </p:grpSpPr>
        <p:sp>
          <p:nvSpPr>
            <p:cNvPr id="170" name="Oval 169"/>
            <p:cNvSpPr/>
            <p:nvPr/>
          </p:nvSpPr>
          <p:spPr>
            <a:xfrm>
              <a:off x="5095704" y="4052742"/>
              <a:ext cx="427672" cy="4276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71" name="Oval 170"/>
            <p:cNvSpPr/>
            <p:nvPr/>
          </p:nvSpPr>
          <p:spPr>
            <a:xfrm>
              <a:off x="5258678" y="4445434"/>
              <a:ext cx="101723" cy="101723"/>
            </a:xfrm>
            <a:prstGeom prst="ellipse">
              <a:avLst/>
            </a:prstGeom>
            <a:solidFill>
              <a:schemeClr val="accent6"/>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72" name="Content Placeholder 2"/>
            <p:cNvSpPr txBox="1">
              <a:spLocks/>
            </p:cNvSpPr>
            <p:nvPr/>
          </p:nvSpPr>
          <p:spPr>
            <a:xfrm>
              <a:off x="4884811" y="4556614"/>
              <a:ext cx="851842" cy="2124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Frank Morazán</a:t>
              </a:r>
              <a:endParaRPr lang="en-US" sz="1050" dirty="0">
                <a:solidFill>
                  <a:schemeClr val="tx1"/>
                </a:solidFill>
              </a:endParaRPr>
            </a:p>
          </p:txBody>
        </p:sp>
      </p:grpSp>
    </p:spTree>
    <p:extLst>
      <p:ext uri="{BB962C8B-B14F-4D97-AF65-F5344CB8AC3E}">
        <p14:creationId xmlns:p14="http://schemas.microsoft.com/office/powerpoint/2010/main" val="1036094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par>
                          <p:cTn id="19" fill="hold">
                            <p:stCondLst>
                              <p:cond delay="2000"/>
                            </p:stCondLst>
                            <p:childTnLst>
                              <p:par>
                                <p:cTn id="20" presetID="22" presetClass="entr" presetSubtype="4" fill="hold" nodeType="after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down)">
                                      <p:cBhvr>
                                        <p:cTn id="22" dur="500"/>
                                        <p:tgtEl>
                                          <p:spTgt spid="14"/>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110"/>
                                        </p:tgtEl>
                                        <p:attrNameLst>
                                          <p:attrName>style.visibility</p:attrName>
                                        </p:attrNameLst>
                                      </p:cBhvr>
                                      <p:to>
                                        <p:strVal val="visible"/>
                                      </p:to>
                                    </p:set>
                                    <p:animEffect transition="in" filter="fade">
                                      <p:cBhvr>
                                        <p:cTn id="26" dur="500"/>
                                        <p:tgtEl>
                                          <p:spTgt spid="110"/>
                                        </p:tgtEl>
                                      </p:cBhvr>
                                    </p:animEffect>
                                  </p:childTnLst>
                                </p:cTn>
                              </p:par>
                            </p:childTnLst>
                          </p:cTn>
                        </p:par>
                        <p:par>
                          <p:cTn id="27" fill="hold">
                            <p:stCondLst>
                              <p:cond delay="3000"/>
                            </p:stCondLst>
                            <p:childTnLst>
                              <p:par>
                                <p:cTn id="28" presetID="10" presetClass="entr" presetSubtype="0" fill="hold" grpId="0" nodeType="afterEffect">
                                  <p:stCondLst>
                                    <p:cond delay="0"/>
                                  </p:stCondLst>
                                  <p:childTnLst>
                                    <p:set>
                                      <p:cBhvr>
                                        <p:cTn id="29" dur="1" fill="hold">
                                          <p:stCondLst>
                                            <p:cond delay="0"/>
                                          </p:stCondLst>
                                        </p:cTn>
                                        <p:tgtEl>
                                          <p:spTgt spid="111"/>
                                        </p:tgtEl>
                                        <p:attrNameLst>
                                          <p:attrName>style.visibility</p:attrName>
                                        </p:attrNameLst>
                                      </p:cBhvr>
                                      <p:to>
                                        <p:strVal val="visible"/>
                                      </p:to>
                                    </p:set>
                                    <p:animEffect transition="in" filter="fade">
                                      <p:cBhvr>
                                        <p:cTn id="30" dur="500"/>
                                        <p:tgtEl>
                                          <p:spTgt spid="111"/>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childTnLst>
                          </p:cTn>
                        </p:par>
                        <p:par>
                          <p:cTn id="35" fill="hold">
                            <p:stCondLst>
                              <p:cond delay="4000"/>
                            </p:stCondLst>
                            <p:childTnLst>
                              <p:par>
                                <p:cTn id="36" presetID="22" presetClass="entr" presetSubtype="4" fill="hold" nodeType="after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wipe(down)">
                                      <p:cBhvr>
                                        <p:cTn id="38" dur="500"/>
                                        <p:tgtEl>
                                          <p:spTgt spid="15"/>
                                        </p:tgtEl>
                                      </p:cBhvr>
                                    </p:animEffect>
                                  </p:childTnLst>
                                </p:cTn>
                              </p:par>
                            </p:childTnLst>
                          </p:cTn>
                        </p:par>
                        <p:par>
                          <p:cTn id="39" fill="hold">
                            <p:stCondLst>
                              <p:cond delay="4500"/>
                            </p:stCondLst>
                            <p:childTnLst>
                              <p:par>
                                <p:cTn id="40" presetID="10" presetClass="entr" presetSubtype="0" fill="hold" grpId="0" nodeType="afterEffect">
                                  <p:stCondLst>
                                    <p:cond delay="0"/>
                                  </p:stCondLst>
                                  <p:childTnLst>
                                    <p:set>
                                      <p:cBhvr>
                                        <p:cTn id="41" dur="1" fill="hold">
                                          <p:stCondLst>
                                            <p:cond delay="0"/>
                                          </p:stCondLst>
                                        </p:cTn>
                                        <p:tgtEl>
                                          <p:spTgt spid="112"/>
                                        </p:tgtEl>
                                        <p:attrNameLst>
                                          <p:attrName>style.visibility</p:attrName>
                                        </p:attrNameLst>
                                      </p:cBhvr>
                                      <p:to>
                                        <p:strVal val="visible"/>
                                      </p:to>
                                    </p:set>
                                    <p:animEffect transition="in" filter="fade">
                                      <p:cBhvr>
                                        <p:cTn id="42" dur="500"/>
                                        <p:tgtEl>
                                          <p:spTgt spid="112"/>
                                        </p:tgtEl>
                                      </p:cBhvr>
                                    </p:animEffect>
                                  </p:childTnLst>
                                </p:cTn>
                              </p:par>
                            </p:childTnLst>
                          </p:cTn>
                        </p:par>
                        <p:par>
                          <p:cTn id="43" fill="hold">
                            <p:stCondLst>
                              <p:cond delay="5000"/>
                            </p:stCondLst>
                            <p:childTnLst>
                              <p:par>
                                <p:cTn id="44" presetID="10" presetClass="entr" presetSubtype="0" fill="hold" nodeType="after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childTnLst>
                          </p:cTn>
                        </p:par>
                        <p:par>
                          <p:cTn id="47" fill="hold">
                            <p:stCondLst>
                              <p:cond delay="5500"/>
                            </p:stCondLst>
                            <p:childTnLst>
                              <p:par>
                                <p:cTn id="48" presetID="22" presetClass="entr" presetSubtype="4" fill="hold" nodeType="after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wipe(down)">
                                      <p:cBhvr>
                                        <p:cTn id="50" dur="500"/>
                                        <p:tgtEl>
                                          <p:spTgt spid="16"/>
                                        </p:tgtEl>
                                      </p:cBhvr>
                                    </p:animEffect>
                                  </p:childTnLst>
                                </p:cTn>
                              </p:par>
                            </p:childTnLst>
                          </p:cTn>
                        </p:par>
                        <p:par>
                          <p:cTn id="51" fill="hold">
                            <p:stCondLst>
                              <p:cond delay="6000"/>
                            </p:stCondLst>
                            <p:childTnLst>
                              <p:par>
                                <p:cTn id="52" presetID="10" presetClass="entr" presetSubtype="0" fill="hold" grpId="0" nodeType="afterEffect">
                                  <p:stCondLst>
                                    <p:cond delay="0"/>
                                  </p:stCondLst>
                                  <p:childTnLst>
                                    <p:set>
                                      <p:cBhvr>
                                        <p:cTn id="53" dur="1" fill="hold">
                                          <p:stCondLst>
                                            <p:cond delay="0"/>
                                          </p:stCondLst>
                                        </p:cTn>
                                        <p:tgtEl>
                                          <p:spTgt spid="113"/>
                                        </p:tgtEl>
                                        <p:attrNameLst>
                                          <p:attrName>style.visibility</p:attrName>
                                        </p:attrNameLst>
                                      </p:cBhvr>
                                      <p:to>
                                        <p:strVal val="visible"/>
                                      </p:to>
                                    </p:set>
                                    <p:animEffect transition="in" filter="fade">
                                      <p:cBhvr>
                                        <p:cTn id="54" dur="500"/>
                                        <p:tgtEl>
                                          <p:spTgt spid="113"/>
                                        </p:tgtEl>
                                      </p:cBhvr>
                                    </p:animEffect>
                                  </p:childTnLst>
                                </p:cTn>
                              </p:par>
                            </p:childTnLst>
                          </p:cTn>
                        </p:par>
                        <p:par>
                          <p:cTn id="55" fill="hold">
                            <p:stCondLst>
                              <p:cond delay="6500"/>
                            </p:stCondLst>
                            <p:childTnLst>
                              <p:par>
                                <p:cTn id="56" presetID="10" presetClass="entr" presetSubtype="0" fill="hold" nodeType="after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fade">
                                      <p:cBhvr>
                                        <p:cTn id="58" dur="500"/>
                                        <p:tgtEl>
                                          <p:spTgt spid="23"/>
                                        </p:tgtEl>
                                      </p:cBhvr>
                                    </p:animEffect>
                                  </p:childTnLst>
                                </p:cTn>
                              </p:par>
                            </p:childTnLst>
                          </p:cTn>
                        </p:par>
                        <p:par>
                          <p:cTn id="59" fill="hold">
                            <p:stCondLst>
                              <p:cond delay="7000"/>
                            </p:stCondLst>
                            <p:childTnLst>
                              <p:par>
                                <p:cTn id="60" presetID="22" presetClass="entr" presetSubtype="4" fill="hold" nodeType="after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wipe(down)">
                                      <p:cBhvr>
                                        <p:cTn id="62" dur="500"/>
                                        <p:tgtEl>
                                          <p:spTgt spid="17"/>
                                        </p:tgtEl>
                                      </p:cBhvr>
                                    </p:animEffect>
                                  </p:childTnLst>
                                </p:cTn>
                              </p:par>
                            </p:childTnLst>
                          </p:cTn>
                        </p:par>
                        <p:par>
                          <p:cTn id="63" fill="hold">
                            <p:stCondLst>
                              <p:cond delay="7500"/>
                            </p:stCondLst>
                            <p:childTnLst>
                              <p:par>
                                <p:cTn id="64" presetID="10" presetClass="entr" presetSubtype="0" fill="hold" grpId="0" nodeType="afterEffect">
                                  <p:stCondLst>
                                    <p:cond delay="0"/>
                                  </p:stCondLst>
                                  <p:childTnLst>
                                    <p:set>
                                      <p:cBhvr>
                                        <p:cTn id="65" dur="1" fill="hold">
                                          <p:stCondLst>
                                            <p:cond delay="0"/>
                                          </p:stCondLst>
                                        </p:cTn>
                                        <p:tgtEl>
                                          <p:spTgt spid="114"/>
                                        </p:tgtEl>
                                        <p:attrNameLst>
                                          <p:attrName>style.visibility</p:attrName>
                                        </p:attrNameLst>
                                      </p:cBhvr>
                                      <p:to>
                                        <p:strVal val="visible"/>
                                      </p:to>
                                    </p:set>
                                    <p:animEffect transition="in" filter="fade">
                                      <p:cBhvr>
                                        <p:cTn id="66" dur="500"/>
                                        <p:tgtEl>
                                          <p:spTgt spid="114"/>
                                        </p:tgtEl>
                                      </p:cBhvr>
                                    </p:animEffect>
                                  </p:childTnLst>
                                </p:cTn>
                              </p:par>
                            </p:childTnLst>
                          </p:cTn>
                        </p:par>
                        <p:par>
                          <p:cTn id="67" fill="hold">
                            <p:stCondLst>
                              <p:cond delay="8000"/>
                            </p:stCondLst>
                            <p:childTnLst>
                              <p:par>
                                <p:cTn id="68" presetID="10" presetClass="entr" presetSubtype="0" fill="hold" nodeType="after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fade">
                                      <p:cBhvr>
                                        <p:cTn id="70" dur="500"/>
                                        <p:tgtEl>
                                          <p:spTgt spid="24"/>
                                        </p:tgtEl>
                                      </p:cBhvr>
                                    </p:animEffect>
                                  </p:childTnLst>
                                </p:cTn>
                              </p:par>
                            </p:childTnLst>
                          </p:cTn>
                        </p:par>
                        <p:par>
                          <p:cTn id="71" fill="hold">
                            <p:stCondLst>
                              <p:cond delay="8500"/>
                            </p:stCondLst>
                            <p:childTnLst>
                              <p:par>
                                <p:cTn id="72" presetID="22" presetClass="entr" presetSubtype="4" fill="hold" nodeType="afterEffect">
                                  <p:stCondLst>
                                    <p:cond delay="0"/>
                                  </p:stCondLst>
                                  <p:childTnLst>
                                    <p:set>
                                      <p:cBhvr>
                                        <p:cTn id="73" dur="1" fill="hold">
                                          <p:stCondLst>
                                            <p:cond delay="0"/>
                                          </p:stCondLst>
                                        </p:cTn>
                                        <p:tgtEl>
                                          <p:spTgt spid="18"/>
                                        </p:tgtEl>
                                        <p:attrNameLst>
                                          <p:attrName>style.visibility</p:attrName>
                                        </p:attrNameLst>
                                      </p:cBhvr>
                                      <p:to>
                                        <p:strVal val="visible"/>
                                      </p:to>
                                    </p:set>
                                    <p:animEffect transition="in" filter="wipe(down)">
                                      <p:cBhvr>
                                        <p:cTn id="74" dur="500"/>
                                        <p:tgtEl>
                                          <p:spTgt spid="18"/>
                                        </p:tgtEl>
                                      </p:cBhvr>
                                    </p:animEffect>
                                  </p:childTnLst>
                                </p:cTn>
                              </p:par>
                            </p:childTnLst>
                          </p:cTn>
                        </p:par>
                        <p:par>
                          <p:cTn id="75" fill="hold">
                            <p:stCondLst>
                              <p:cond delay="9000"/>
                            </p:stCondLst>
                            <p:childTnLst>
                              <p:par>
                                <p:cTn id="76" presetID="10" presetClass="entr" presetSubtype="0" fill="hold" grpId="0" nodeType="afterEffect">
                                  <p:stCondLst>
                                    <p:cond delay="0"/>
                                  </p:stCondLst>
                                  <p:childTnLst>
                                    <p:set>
                                      <p:cBhvr>
                                        <p:cTn id="77" dur="1" fill="hold">
                                          <p:stCondLst>
                                            <p:cond delay="0"/>
                                          </p:stCondLst>
                                        </p:cTn>
                                        <p:tgtEl>
                                          <p:spTgt spid="115"/>
                                        </p:tgtEl>
                                        <p:attrNameLst>
                                          <p:attrName>style.visibility</p:attrName>
                                        </p:attrNameLst>
                                      </p:cBhvr>
                                      <p:to>
                                        <p:strVal val="visible"/>
                                      </p:to>
                                    </p:set>
                                    <p:animEffect transition="in" filter="fade">
                                      <p:cBhvr>
                                        <p:cTn id="78" dur="500"/>
                                        <p:tgtEl>
                                          <p:spTgt spid="115"/>
                                        </p:tgtEl>
                                      </p:cBhvr>
                                    </p:animEffect>
                                  </p:childTnLst>
                                </p:cTn>
                              </p:par>
                            </p:childTnLst>
                          </p:cTn>
                        </p:par>
                        <p:par>
                          <p:cTn id="79" fill="hold">
                            <p:stCondLst>
                              <p:cond delay="9500"/>
                            </p:stCondLst>
                            <p:childTnLst>
                              <p:par>
                                <p:cTn id="80" presetID="10" presetClass="entr" presetSubtype="0" fill="hold" grpId="0" nodeType="afterEffect">
                                  <p:stCondLst>
                                    <p:cond delay="0"/>
                                  </p:stCondLst>
                                  <p:childTnLst>
                                    <p:set>
                                      <p:cBhvr>
                                        <p:cTn id="81" dur="1" fill="hold">
                                          <p:stCondLst>
                                            <p:cond delay="0"/>
                                          </p:stCondLst>
                                        </p:cTn>
                                        <p:tgtEl>
                                          <p:spTgt spid="127"/>
                                        </p:tgtEl>
                                        <p:attrNameLst>
                                          <p:attrName>style.visibility</p:attrName>
                                        </p:attrNameLst>
                                      </p:cBhvr>
                                      <p:to>
                                        <p:strVal val="visible"/>
                                      </p:to>
                                    </p:set>
                                    <p:animEffect transition="in" filter="fade">
                                      <p:cBhvr>
                                        <p:cTn id="82" dur="500"/>
                                        <p:tgtEl>
                                          <p:spTgt spid="127"/>
                                        </p:tgtEl>
                                      </p:cBhvr>
                                    </p:animEffect>
                                  </p:childTnLst>
                                </p:cTn>
                              </p:par>
                            </p:childTnLst>
                          </p:cTn>
                        </p:par>
                        <p:par>
                          <p:cTn id="83" fill="hold">
                            <p:stCondLst>
                              <p:cond delay="10000"/>
                            </p:stCondLst>
                            <p:childTnLst>
                              <p:par>
                                <p:cTn id="84" presetID="53" presetClass="entr" presetSubtype="16" fill="hold" nodeType="afterEffect">
                                  <p:stCondLst>
                                    <p:cond delay="0"/>
                                  </p:stCondLst>
                                  <p:childTnLst>
                                    <p:set>
                                      <p:cBhvr>
                                        <p:cTn id="85" dur="1" fill="hold">
                                          <p:stCondLst>
                                            <p:cond delay="0"/>
                                          </p:stCondLst>
                                        </p:cTn>
                                        <p:tgtEl>
                                          <p:spTgt spid="6"/>
                                        </p:tgtEl>
                                        <p:attrNameLst>
                                          <p:attrName>style.visibility</p:attrName>
                                        </p:attrNameLst>
                                      </p:cBhvr>
                                      <p:to>
                                        <p:strVal val="visible"/>
                                      </p:to>
                                    </p:set>
                                    <p:anim calcmode="lin" valueType="num">
                                      <p:cBhvr>
                                        <p:cTn id="86" dur="500" fill="hold"/>
                                        <p:tgtEl>
                                          <p:spTgt spid="6"/>
                                        </p:tgtEl>
                                        <p:attrNameLst>
                                          <p:attrName>ppt_w</p:attrName>
                                        </p:attrNameLst>
                                      </p:cBhvr>
                                      <p:tavLst>
                                        <p:tav tm="0">
                                          <p:val>
                                            <p:fltVal val="0"/>
                                          </p:val>
                                        </p:tav>
                                        <p:tav tm="100000">
                                          <p:val>
                                            <p:strVal val="#ppt_w"/>
                                          </p:val>
                                        </p:tav>
                                      </p:tavLst>
                                    </p:anim>
                                    <p:anim calcmode="lin" valueType="num">
                                      <p:cBhvr>
                                        <p:cTn id="87" dur="500" fill="hold"/>
                                        <p:tgtEl>
                                          <p:spTgt spid="6"/>
                                        </p:tgtEl>
                                        <p:attrNameLst>
                                          <p:attrName>ppt_h</p:attrName>
                                        </p:attrNameLst>
                                      </p:cBhvr>
                                      <p:tavLst>
                                        <p:tav tm="0">
                                          <p:val>
                                            <p:fltVal val="0"/>
                                          </p:val>
                                        </p:tav>
                                        <p:tav tm="100000">
                                          <p:val>
                                            <p:strVal val="#ppt_h"/>
                                          </p:val>
                                        </p:tav>
                                      </p:tavLst>
                                    </p:anim>
                                    <p:animEffect transition="in" filter="fade">
                                      <p:cBhvr>
                                        <p:cTn id="88" dur="500"/>
                                        <p:tgtEl>
                                          <p:spTgt spid="6"/>
                                        </p:tgtEl>
                                      </p:cBhvr>
                                    </p:animEffect>
                                  </p:childTnLst>
                                </p:cTn>
                              </p:par>
                            </p:childTnLst>
                          </p:cTn>
                        </p:par>
                        <p:par>
                          <p:cTn id="89" fill="hold">
                            <p:stCondLst>
                              <p:cond delay="10500"/>
                            </p:stCondLst>
                            <p:childTnLst>
                              <p:par>
                                <p:cTn id="90" presetID="53" presetClass="entr" presetSubtype="16" fill="hold" nodeType="afterEffect">
                                  <p:stCondLst>
                                    <p:cond delay="0"/>
                                  </p:stCondLst>
                                  <p:childTnLst>
                                    <p:set>
                                      <p:cBhvr>
                                        <p:cTn id="91" dur="1" fill="hold">
                                          <p:stCondLst>
                                            <p:cond delay="0"/>
                                          </p:stCondLst>
                                        </p:cTn>
                                        <p:tgtEl>
                                          <p:spTgt spid="151"/>
                                        </p:tgtEl>
                                        <p:attrNameLst>
                                          <p:attrName>style.visibility</p:attrName>
                                        </p:attrNameLst>
                                      </p:cBhvr>
                                      <p:to>
                                        <p:strVal val="visible"/>
                                      </p:to>
                                    </p:set>
                                    <p:anim calcmode="lin" valueType="num">
                                      <p:cBhvr>
                                        <p:cTn id="92" dur="500" fill="hold"/>
                                        <p:tgtEl>
                                          <p:spTgt spid="151"/>
                                        </p:tgtEl>
                                        <p:attrNameLst>
                                          <p:attrName>ppt_w</p:attrName>
                                        </p:attrNameLst>
                                      </p:cBhvr>
                                      <p:tavLst>
                                        <p:tav tm="0">
                                          <p:val>
                                            <p:fltVal val="0"/>
                                          </p:val>
                                        </p:tav>
                                        <p:tav tm="100000">
                                          <p:val>
                                            <p:strVal val="#ppt_w"/>
                                          </p:val>
                                        </p:tav>
                                      </p:tavLst>
                                    </p:anim>
                                    <p:anim calcmode="lin" valueType="num">
                                      <p:cBhvr>
                                        <p:cTn id="93" dur="500" fill="hold"/>
                                        <p:tgtEl>
                                          <p:spTgt spid="151"/>
                                        </p:tgtEl>
                                        <p:attrNameLst>
                                          <p:attrName>ppt_h</p:attrName>
                                        </p:attrNameLst>
                                      </p:cBhvr>
                                      <p:tavLst>
                                        <p:tav tm="0">
                                          <p:val>
                                            <p:fltVal val="0"/>
                                          </p:val>
                                        </p:tav>
                                        <p:tav tm="100000">
                                          <p:val>
                                            <p:strVal val="#ppt_h"/>
                                          </p:val>
                                        </p:tav>
                                      </p:tavLst>
                                    </p:anim>
                                    <p:animEffect transition="in" filter="fade">
                                      <p:cBhvr>
                                        <p:cTn id="94" dur="500"/>
                                        <p:tgtEl>
                                          <p:spTgt spid="151"/>
                                        </p:tgtEl>
                                      </p:cBhvr>
                                    </p:animEffect>
                                  </p:childTnLst>
                                </p:cTn>
                              </p:par>
                            </p:childTnLst>
                          </p:cTn>
                        </p:par>
                        <p:par>
                          <p:cTn id="95" fill="hold">
                            <p:stCondLst>
                              <p:cond delay="11000"/>
                            </p:stCondLst>
                            <p:childTnLst>
                              <p:par>
                                <p:cTn id="96" presetID="53" presetClass="entr" presetSubtype="16" fill="hold" nodeType="afterEffect">
                                  <p:stCondLst>
                                    <p:cond delay="0"/>
                                  </p:stCondLst>
                                  <p:childTnLst>
                                    <p:set>
                                      <p:cBhvr>
                                        <p:cTn id="97" dur="1" fill="hold">
                                          <p:stCondLst>
                                            <p:cond delay="0"/>
                                          </p:stCondLst>
                                        </p:cTn>
                                        <p:tgtEl>
                                          <p:spTgt spid="157"/>
                                        </p:tgtEl>
                                        <p:attrNameLst>
                                          <p:attrName>style.visibility</p:attrName>
                                        </p:attrNameLst>
                                      </p:cBhvr>
                                      <p:to>
                                        <p:strVal val="visible"/>
                                      </p:to>
                                    </p:set>
                                    <p:anim calcmode="lin" valueType="num">
                                      <p:cBhvr>
                                        <p:cTn id="98" dur="500" fill="hold"/>
                                        <p:tgtEl>
                                          <p:spTgt spid="157"/>
                                        </p:tgtEl>
                                        <p:attrNameLst>
                                          <p:attrName>ppt_w</p:attrName>
                                        </p:attrNameLst>
                                      </p:cBhvr>
                                      <p:tavLst>
                                        <p:tav tm="0">
                                          <p:val>
                                            <p:fltVal val="0"/>
                                          </p:val>
                                        </p:tav>
                                        <p:tav tm="100000">
                                          <p:val>
                                            <p:strVal val="#ppt_w"/>
                                          </p:val>
                                        </p:tav>
                                      </p:tavLst>
                                    </p:anim>
                                    <p:anim calcmode="lin" valueType="num">
                                      <p:cBhvr>
                                        <p:cTn id="99" dur="500" fill="hold"/>
                                        <p:tgtEl>
                                          <p:spTgt spid="157"/>
                                        </p:tgtEl>
                                        <p:attrNameLst>
                                          <p:attrName>ppt_h</p:attrName>
                                        </p:attrNameLst>
                                      </p:cBhvr>
                                      <p:tavLst>
                                        <p:tav tm="0">
                                          <p:val>
                                            <p:fltVal val="0"/>
                                          </p:val>
                                        </p:tav>
                                        <p:tav tm="100000">
                                          <p:val>
                                            <p:strVal val="#ppt_h"/>
                                          </p:val>
                                        </p:tav>
                                      </p:tavLst>
                                    </p:anim>
                                    <p:animEffect transition="in" filter="fade">
                                      <p:cBhvr>
                                        <p:cTn id="100" dur="500"/>
                                        <p:tgtEl>
                                          <p:spTgt spid="157"/>
                                        </p:tgtEl>
                                      </p:cBhvr>
                                    </p:animEffect>
                                  </p:childTnLst>
                                </p:cTn>
                              </p:par>
                            </p:childTnLst>
                          </p:cTn>
                        </p:par>
                        <p:par>
                          <p:cTn id="101" fill="hold">
                            <p:stCondLst>
                              <p:cond delay="11500"/>
                            </p:stCondLst>
                            <p:childTnLst>
                              <p:par>
                                <p:cTn id="102" presetID="53" presetClass="entr" presetSubtype="16" fill="hold" nodeType="afterEffect">
                                  <p:stCondLst>
                                    <p:cond delay="0"/>
                                  </p:stCondLst>
                                  <p:childTnLst>
                                    <p:set>
                                      <p:cBhvr>
                                        <p:cTn id="103" dur="1" fill="hold">
                                          <p:stCondLst>
                                            <p:cond delay="0"/>
                                          </p:stCondLst>
                                        </p:cTn>
                                        <p:tgtEl>
                                          <p:spTgt spid="163"/>
                                        </p:tgtEl>
                                        <p:attrNameLst>
                                          <p:attrName>style.visibility</p:attrName>
                                        </p:attrNameLst>
                                      </p:cBhvr>
                                      <p:to>
                                        <p:strVal val="visible"/>
                                      </p:to>
                                    </p:set>
                                    <p:anim calcmode="lin" valueType="num">
                                      <p:cBhvr>
                                        <p:cTn id="104" dur="500" fill="hold"/>
                                        <p:tgtEl>
                                          <p:spTgt spid="163"/>
                                        </p:tgtEl>
                                        <p:attrNameLst>
                                          <p:attrName>ppt_w</p:attrName>
                                        </p:attrNameLst>
                                      </p:cBhvr>
                                      <p:tavLst>
                                        <p:tav tm="0">
                                          <p:val>
                                            <p:fltVal val="0"/>
                                          </p:val>
                                        </p:tav>
                                        <p:tav tm="100000">
                                          <p:val>
                                            <p:strVal val="#ppt_w"/>
                                          </p:val>
                                        </p:tav>
                                      </p:tavLst>
                                    </p:anim>
                                    <p:anim calcmode="lin" valueType="num">
                                      <p:cBhvr>
                                        <p:cTn id="105" dur="500" fill="hold"/>
                                        <p:tgtEl>
                                          <p:spTgt spid="163"/>
                                        </p:tgtEl>
                                        <p:attrNameLst>
                                          <p:attrName>ppt_h</p:attrName>
                                        </p:attrNameLst>
                                      </p:cBhvr>
                                      <p:tavLst>
                                        <p:tav tm="0">
                                          <p:val>
                                            <p:fltVal val="0"/>
                                          </p:val>
                                        </p:tav>
                                        <p:tav tm="100000">
                                          <p:val>
                                            <p:strVal val="#ppt_h"/>
                                          </p:val>
                                        </p:tav>
                                      </p:tavLst>
                                    </p:anim>
                                    <p:animEffect transition="in" filter="fade">
                                      <p:cBhvr>
                                        <p:cTn id="106" dur="500"/>
                                        <p:tgtEl>
                                          <p:spTgt spid="163"/>
                                        </p:tgtEl>
                                      </p:cBhvr>
                                    </p:animEffect>
                                  </p:childTnLst>
                                </p:cTn>
                              </p:par>
                            </p:childTnLst>
                          </p:cTn>
                        </p:par>
                        <p:par>
                          <p:cTn id="107" fill="hold">
                            <p:stCondLst>
                              <p:cond delay="12000"/>
                            </p:stCondLst>
                            <p:childTnLst>
                              <p:par>
                                <p:cTn id="108" presetID="53" presetClass="entr" presetSubtype="16" fill="hold" nodeType="afterEffect">
                                  <p:stCondLst>
                                    <p:cond delay="0"/>
                                  </p:stCondLst>
                                  <p:childTnLst>
                                    <p:set>
                                      <p:cBhvr>
                                        <p:cTn id="109" dur="1" fill="hold">
                                          <p:stCondLst>
                                            <p:cond delay="0"/>
                                          </p:stCondLst>
                                        </p:cTn>
                                        <p:tgtEl>
                                          <p:spTgt spid="169"/>
                                        </p:tgtEl>
                                        <p:attrNameLst>
                                          <p:attrName>style.visibility</p:attrName>
                                        </p:attrNameLst>
                                      </p:cBhvr>
                                      <p:to>
                                        <p:strVal val="visible"/>
                                      </p:to>
                                    </p:set>
                                    <p:anim calcmode="lin" valueType="num">
                                      <p:cBhvr>
                                        <p:cTn id="110" dur="500" fill="hold"/>
                                        <p:tgtEl>
                                          <p:spTgt spid="169"/>
                                        </p:tgtEl>
                                        <p:attrNameLst>
                                          <p:attrName>ppt_w</p:attrName>
                                        </p:attrNameLst>
                                      </p:cBhvr>
                                      <p:tavLst>
                                        <p:tav tm="0">
                                          <p:val>
                                            <p:fltVal val="0"/>
                                          </p:val>
                                        </p:tav>
                                        <p:tav tm="100000">
                                          <p:val>
                                            <p:strVal val="#ppt_w"/>
                                          </p:val>
                                        </p:tav>
                                      </p:tavLst>
                                    </p:anim>
                                    <p:anim calcmode="lin" valueType="num">
                                      <p:cBhvr>
                                        <p:cTn id="111" dur="500" fill="hold"/>
                                        <p:tgtEl>
                                          <p:spTgt spid="169"/>
                                        </p:tgtEl>
                                        <p:attrNameLst>
                                          <p:attrName>ppt_h</p:attrName>
                                        </p:attrNameLst>
                                      </p:cBhvr>
                                      <p:tavLst>
                                        <p:tav tm="0">
                                          <p:val>
                                            <p:fltVal val="0"/>
                                          </p:val>
                                        </p:tav>
                                        <p:tav tm="100000">
                                          <p:val>
                                            <p:strVal val="#ppt_h"/>
                                          </p:val>
                                        </p:tav>
                                      </p:tavLst>
                                    </p:anim>
                                    <p:animEffect transition="in" filter="fade">
                                      <p:cBhvr>
                                        <p:cTn id="112" dur="500"/>
                                        <p:tgtEl>
                                          <p:spTgt spid="1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110" grpId="0"/>
      <p:bldP spid="111" grpId="0"/>
      <p:bldP spid="112" grpId="0"/>
      <p:bldP spid="113" grpId="0"/>
      <p:bldP spid="114" grpId="0"/>
      <p:bldP spid="115" grpId="0"/>
      <p:bldP spid="127"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0" y="5403216"/>
            <a:ext cx="9144000" cy="14801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p:cNvGrpSpPr/>
          <p:nvPr/>
        </p:nvGrpSpPr>
        <p:grpSpPr>
          <a:xfrm>
            <a:off x="838200" y="1828800"/>
            <a:ext cx="7315200" cy="3875911"/>
            <a:chOff x="838200" y="1493617"/>
            <a:chExt cx="7315200" cy="2906933"/>
          </a:xfrm>
        </p:grpSpPr>
        <p:cxnSp>
          <p:nvCxnSpPr>
            <p:cNvPr id="12" name="Straight Connector 11"/>
            <p:cNvCxnSpPr/>
            <p:nvPr/>
          </p:nvCxnSpPr>
          <p:spPr>
            <a:xfrm flipV="1">
              <a:off x="2252736" y="1493617"/>
              <a:ext cx="0" cy="2525933"/>
            </a:xfrm>
            <a:prstGeom prst="line">
              <a:avLst/>
            </a:prstGeom>
            <a:ln>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 name="Straight Connector 3"/>
            <p:cNvCxnSpPr>
              <a:stCxn id="2" idx="1"/>
            </p:cNvCxnSpPr>
            <p:nvPr/>
          </p:nvCxnSpPr>
          <p:spPr>
            <a:xfrm>
              <a:off x="838200" y="1983251"/>
              <a:ext cx="7110458" cy="1"/>
            </a:xfrm>
            <a:prstGeom prst="line">
              <a:avLst/>
            </a:prstGeom>
            <a:ln>
              <a:solidFill>
                <a:schemeClr val="tx1">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2" name="Straight Connector 41"/>
            <p:cNvCxnSpPr/>
            <p:nvPr/>
          </p:nvCxnSpPr>
          <p:spPr>
            <a:xfrm>
              <a:off x="838200" y="2405157"/>
              <a:ext cx="7110458" cy="0"/>
            </a:xfrm>
            <a:prstGeom prst="line">
              <a:avLst/>
            </a:prstGeom>
            <a:ln>
              <a:solidFill>
                <a:schemeClr val="tx1">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5" name="Straight Connector 44"/>
            <p:cNvCxnSpPr/>
            <p:nvPr/>
          </p:nvCxnSpPr>
          <p:spPr>
            <a:xfrm>
              <a:off x="838200" y="2705045"/>
              <a:ext cx="7110458" cy="0"/>
            </a:xfrm>
            <a:prstGeom prst="line">
              <a:avLst/>
            </a:prstGeom>
            <a:ln>
              <a:solidFill>
                <a:schemeClr val="tx1">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46" name="Straight Connector 45"/>
            <p:cNvCxnSpPr/>
            <p:nvPr/>
          </p:nvCxnSpPr>
          <p:spPr>
            <a:xfrm>
              <a:off x="838200" y="3004932"/>
              <a:ext cx="7110458" cy="0"/>
            </a:xfrm>
            <a:prstGeom prst="line">
              <a:avLst/>
            </a:prstGeom>
            <a:ln>
              <a:solidFill>
                <a:schemeClr val="tx1">
                  <a:lumMod val="40000"/>
                  <a:lumOff val="60000"/>
                </a:schemeClr>
              </a:solidFill>
            </a:ln>
          </p:spPr>
          <p:style>
            <a:lnRef idx="1">
              <a:schemeClr val="dk1"/>
            </a:lnRef>
            <a:fillRef idx="0">
              <a:schemeClr val="dk1"/>
            </a:fillRef>
            <a:effectRef idx="0">
              <a:schemeClr val="dk1"/>
            </a:effectRef>
            <a:fontRef idx="minor">
              <a:schemeClr val="tx1"/>
            </a:fontRef>
          </p:style>
        </p:cxnSp>
        <p:cxnSp>
          <p:nvCxnSpPr>
            <p:cNvPr id="50" name="Straight Connector 49"/>
            <p:cNvCxnSpPr/>
            <p:nvPr/>
          </p:nvCxnSpPr>
          <p:spPr>
            <a:xfrm flipV="1">
              <a:off x="4190279" y="1493617"/>
              <a:ext cx="0" cy="2525933"/>
            </a:xfrm>
            <a:prstGeom prst="line">
              <a:avLst/>
            </a:prstGeom>
            <a:ln>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7010400" y="1493617"/>
              <a:ext cx="0" cy="2525933"/>
            </a:xfrm>
            <a:prstGeom prst="line">
              <a:avLst/>
            </a:prstGeom>
            <a:ln>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2" name="Content Placeholder 2"/>
            <p:cNvSpPr txBox="1">
              <a:spLocks/>
            </p:cNvSpPr>
            <p:nvPr/>
          </p:nvSpPr>
          <p:spPr>
            <a:xfrm>
              <a:off x="1066800" y="1648069"/>
              <a:ext cx="911868" cy="184666"/>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00" b="1" dirty="0" smtClean="0"/>
                <a:t>Recollection</a:t>
              </a:r>
              <a:endParaRPr lang="en-US" sz="100" dirty="0"/>
            </a:p>
          </p:txBody>
        </p:sp>
        <p:sp>
          <p:nvSpPr>
            <p:cNvPr id="53" name="Content Placeholder 2"/>
            <p:cNvSpPr txBox="1">
              <a:spLocks/>
            </p:cNvSpPr>
            <p:nvPr/>
          </p:nvSpPr>
          <p:spPr>
            <a:xfrm>
              <a:off x="2286000" y="1648069"/>
              <a:ext cx="911868" cy="184666"/>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00" b="1" dirty="0" smtClean="0"/>
                <a:t>Analysis</a:t>
              </a:r>
              <a:endParaRPr lang="en-US" sz="100" dirty="0"/>
            </a:p>
          </p:txBody>
        </p:sp>
        <p:sp>
          <p:nvSpPr>
            <p:cNvPr id="54" name="Content Placeholder 2"/>
            <p:cNvSpPr txBox="1">
              <a:spLocks/>
            </p:cNvSpPr>
            <p:nvPr/>
          </p:nvSpPr>
          <p:spPr>
            <a:xfrm>
              <a:off x="3276600" y="1648069"/>
              <a:ext cx="911868" cy="184666"/>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00" b="1" dirty="0" smtClean="0"/>
                <a:t>Projection</a:t>
              </a:r>
              <a:endParaRPr lang="en-US" sz="100" dirty="0"/>
            </a:p>
          </p:txBody>
        </p:sp>
        <p:sp>
          <p:nvSpPr>
            <p:cNvPr id="55" name="Content Placeholder 2"/>
            <p:cNvSpPr txBox="1">
              <a:spLocks/>
            </p:cNvSpPr>
            <p:nvPr/>
          </p:nvSpPr>
          <p:spPr>
            <a:xfrm>
              <a:off x="5107932" y="1648069"/>
              <a:ext cx="911868" cy="184666"/>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00" b="1" dirty="0" smtClean="0"/>
                <a:t>Improvement</a:t>
              </a:r>
              <a:endParaRPr lang="en-US" sz="100" dirty="0"/>
            </a:p>
          </p:txBody>
        </p:sp>
        <p:sp>
          <p:nvSpPr>
            <p:cNvPr id="56" name="Content Placeholder 2"/>
            <p:cNvSpPr txBox="1">
              <a:spLocks/>
            </p:cNvSpPr>
            <p:nvPr/>
          </p:nvSpPr>
          <p:spPr>
            <a:xfrm>
              <a:off x="7050039" y="1648069"/>
              <a:ext cx="1103361" cy="184666"/>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00" b="1" dirty="0" smtClean="0"/>
                <a:t>Implementation</a:t>
              </a:r>
              <a:endParaRPr lang="en-US" sz="100" dirty="0"/>
            </a:p>
          </p:txBody>
        </p:sp>
        <p:sp>
          <p:nvSpPr>
            <p:cNvPr id="57" name="Content Placeholder 2"/>
            <p:cNvSpPr txBox="1">
              <a:spLocks/>
            </p:cNvSpPr>
            <p:nvPr/>
          </p:nvSpPr>
          <p:spPr>
            <a:xfrm>
              <a:off x="4654595" y="4204908"/>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JUN</a:t>
              </a:r>
              <a:endParaRPr lang="en-US" sz="900" dirty="0"/>
            </a:p>
          </p:txBody>
        </p:sp>
        <p:sp>
          <p:nvSpPr>
            <p:cNvPr id="58" name="Content Placeholder 2"/>
            <p:cNvSpPr txBox="1">
              <a:spLocks/>
            </p:cNvSpPr>
            <p:nvPr/>
          </p:nvSpPr>
          <p:spPr>
            <a:xfrm>
              <a:off x="5301597" y="4204908"/>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JUL</a:t>
              </a:r>
              <a:endParaRPr lang="en-US" sz="900" dirty="0"/>
            </a:p>
          </p:txBody>
        </p:sp>
        <p:sp>
          <p:nvSpPr>
            <p:cNvPr id="59" name="Content Placeholder 2"/>
            <p:cNvSpPr txBox="1">
              <a:spLocks/>
            </p:cNvSpPr>
            <p:nvPr/>
          </p:nvSpPr>
          <p:spPr>
            <a:xfrm>
              <a:off x="5948044" y="4204908"/>
              <a:ext cx="528956"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AUG</a:t>
              </a:r>
              <a:endParaRPr lang="en-US" sz="900" dirty="0"/>
            </a:p>
          </p:txBody>
        </p:sp>
        <p:sp>
          <p:nvSpPr>
            <p:cNvPr id="60" name="Content Placeholder 2"/>
            <p:cNvSpPr txBox="1">
              <a:spLocks/>
            </p:cNvSpPr>
            <p:nvPr/>
          </p:nvSpPr>
          <p:spPr>
            <a:xfrm>
              <a:off x="838200" y="4204908"/>
              <a:ext cx="528956"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JAN</a:t>
              </a:r>
              <a:endParaRPr lang="en-US" sz="900" dirty="0"/>
            </a:p>
          </p:txBody>
        </p:sp>
        <p:sp>
          <p:nvSpPr>
            <p:cNvPr id="61" name="Content Placeholder 2"/>
            <p:cNvSpPr txBox="1">
              <a:spLocks/>
            </p:cNvSpPr>
            <p:nvPr/>
          </p:nvSpPr>
          <p:spPr>
            <a:xfrm>
              <a:off x="1219200" y="4204908"/>
              <a:ext cx="528956"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FEB</a:t>
              </a:r>
              <a:endParaRPr lang="en-US" sz="900" dirty="0"/>
            </a:p>
          </p:txBody>
        </p:sp>
        <p:sp>
          <p:nvSpPr>
            <p:cNvPr id="62" name="Content Placeholder 2"/>
            <p:cNvSpPr txBox="1">
              <a:spLocks/>
            </p:cNvSpPr>
            <p:nvPr/>
          </p:nvSpPr>
          <p:spPr>
            <a:xfrm>
              <a:off x="1600200" y="4204908"/>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MAR</a:t>
              </a:r>
              <a:endParaRPr lang="en-US" sz="900" dirty="0"/>
            </a:p>
          </p:txBody>
        </p:sp>
        <p:sp>
          <p:nvSpPr>
            <p:cNvPr id="63" name="Content Placeholder 2"/>
            <p:cNvSpPr txBox="1">
              <a:spLocks/>
            </p:cNvSpPr>
            <p:nvPr/>
          </p:nvSpPr>
          <p:spPr>
            <a:xfrm>
              <a:off x="2514600" y="4204908"/>
              <a:ext cx="528956"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APR</a:t>
              </a:r>
              <a:endParaRPr lang="en-US" sz="900" dirty="0"/>
            </a:p>
          </p:txBody>
        </p:sp>
        <p:sp>
          <p:nvSpPr>
            <p:cNvPr id="64" name="Content Placeholder 2"/>
            <p:cNvSpPr txBox="1">
              <a:spLocks/>
            </p:cNvSpPr>
            <p:nvPr/>
          </p:nvSpPr>
          <p:spPr>
            <a:xfrm>
              <a:off x="3429000" y="4204908"/>
              <a:ext cx="581852"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MAY</a:t>
              </a:r>
              <a:endParaRPr lang="en-US" sz="900" dirty="0"/>
            </a:p>
          </p:txBody>
        </p:sp>
        <p:sp>
          <p:nvSpPr>
            <p:cNvPr id="65" name="Content Placeholder 2"/>
            <p:cNvSpPr txBox="1">
              <a:spLocks/>
            </p:cNvSpPr>
            <p:nvPr/>
          </p:nvSpPr>
          <p:spPr>
            <a:xfrm>
              <a:off x="7246850" y="4204908"/>
              <a:ext cx="528956" cy="19564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100" b="1" dirty="0" smtClean="0"/>
                <a:t>SEPT</a:t>
              </a:r>
              <a:endParaRPr lang="en-US" sz="900" dirty="0"/>
            </a:p>
          </p:txBody>
        </p:sp>
        <p:cxnSp>
          <p:nvCxnSpPr>
            <p:cNvPr id="49" name="Straight Connector 48"/>
            <p:cNvCxnSpPr/>
            <p:nvPr/>
          </p:nvCxnSpPr>
          <p:spPr>
            <a:xfrm flipV="1">
              <a:off x="3289133" y="1493617"/>
              <a:ext cx="0" cy="2525933"/>
            </a:xfrm>
            <a:prstGeom prst="line">
              <a:avLst/>
            </a:prstGeom>
            <a:ln>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34</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Timeline Project Variation</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p:cNvGrpSpPr/>
          <p:nvPr/>
        </p:nvGrpSpPr>
        <p:grpSpPr>
          <a:xfrm>
            <a:off x="1002435" y="4168336"/>
            <a:ext cx="1030729" cy="955089"/>
            <a:chOff x="4923531" y="4052742"/>
            <a:chExt cx="774402" cy="716317"/>
          </a:xfrm>
        </p:grpSpPr>
        <p:sp>
          <p:nvSpPr>
            <p:cNvPr id="141" name="Oval 140"/>
            <p:cNvSpPr/>
            <p:nvPr/>
          </p:nvSpPr>
          <p:spPr>
            <a:xfrm>
              <a:off x="5095704" y="4052742"/>
              <a:ext cx="427672" cy="4276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40" name="Oval 139"/>
            <p:cNvSpPr/>
            <p:nvPr/>
          </p:nvSpPr>
          <p:spPr>
            <a:xfrm>
              <a:off x="5258678" y="4445434"/>
              <a:ext cx="101723" cy="101723"/>
            </a:xfrm>
            <a:prstGeom prst="ellipse">
              <a:avLst/>
            </a:prstGeom>
            <a:solidFill>
              <a:schemeClr val="accent2"/>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44" name="Content Placeholder 2"/>
            <p:cNvSpPr txBox="1">
              <a:spLocks/>
            </p:cNvSpPr>
            <p:nvPr/>
          </p:nvSpPr>
          <p:spPr>
            <a:xfrm>
              <a:off x="4923531" y="4556614"/>
              <a:ext cx="774402" cy="2124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Jose Valle</a:t>
              </a:r>
              <a:endParaRPr lang="en-US" sz="1050" dirty="0">
                <a:solidFill>
                  <a:schemeClr val="tx1"/>
                </a:solidFill>
              </a:endParaRPr>
            </a:p>
          </p:txBody>
        </p:sp>
        <p:sp>
          <p:nvSpPr>
            <p:cNvPr id="149" name="Oval 148"/>
            <p:cNvSpPr/>
            <p:nvPr/>
          </p:nvSpPr>
          <p:spPr>
            <a:xfrm>
              <a:off x="5360401" y="4445434"/>
              <a:ext cx="101723" cy="101723"/>
            </a:xfrm>
            <a:prstGeom prst="ellipse">
              <a:avLst/>
            </a:prstGeom>
            <a:solidFill>
              <a:schemeClr val="accent4"/>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50" name="Oval 149"/>
            <p:cNvSpPr/>
            <p:nvPr/>
          </p:nvSpPr>
          <p:spPr>
            <a:xfrm>
              <a:off x="5156955" y="4445434"/>
              <a:ext cx="101723" cy="101723"/>
            </a:xfrm>
            <a:prstGeom prst="ellipse">
              <a:avLst/>
            </a:prstGeom>
            <a:solidFill>
              <a:schemeClr val="accent1"/>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grpSp>
      <p:grpSp>
        <p:nvGrpSpPr>
          <p:cNvPr id="151" name="Group 150"/>
          <p:cNvGrpSpPr/>
          <p:nvPr/>
        </p:nvGrpSpPr>
        <p:grpSpPr>
          <a:xfrm>
            <a:off x="2251289" y="4168336"/>
            <a:ext cx="1030729" cy="955089"/>
            <a:chOff x="4923531" y="4052742"/>
            <a:chExt cx="774402" cy="716317"/>
          </a:xfrm>
        </p:grpSpPr>
        <p:sp>
          <p:nvSpPr>
            <p:cNvPr id="152" name="Oval 151"/>
            <p:cNvSpPr/>
            <p:nvPr/>
          </p:nvSpPr>
          <p:spPr>
            <a:xfrm>
              <a:off x="5095704" y="4052742"/>
              <a:ext cx="427672" cy="4276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53" name="Oval 152"/>
            <p:cNvSpPr/>
            <p:nvPr/>
          </p:nvSpPr>
          <p:spPr>
            <a:xfrm>
              <a:off x="5258678" y="4445434"/>
              <a:ext cx="101723" cy="101723"/>
            </a:xfrm>
            <a:prstGeom prst="ellipse">
              <a:avLst/>
            </a:prstGeom>
            <a:solidFill>
              <a:schemeClr val="accent2"/>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54" name="Content Placeholder 2"/>
            <p:cNvSpPr txBox="1">
              <a:spLocks/>
            </p:cNvSpPr>
            <p:nvPr/>
          </p:nvSpPr>
          <p:spPr>
            <a:xfrm>
              <a:off x="4923531" y="4556614"/>
              <a:ext cx="774402" cy="2124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Jane Black</a:t>
              </a:r>
              <a:endParaRPr lang="en-US" sz="1050" dirty="0">
                <a:solidFill>
                  <a:schemeClr val="tx1"/>
                </a:solidFill>
              </a:endParaRPr>
            </a:p>
          </p:txBody>
        </p:sp>
      </p:grpSp>
      <p:grpSp>
        <p:nvGrpSpPr>
          <p:cNvPr id="157" name="Group 156"/>
          <p:cNvGrpSpPr/>
          <p:nvPr/>
        </p:nvGrpSpPr>
        <p:grpSpPr>
          <a:xfrm>
            <a:off x="3224637" y="4168336"/>
            <a:ext cx="1030729" cy="955089"/>
            <a:chOff x="4923531" y="4052742"/>
            <a:chExt cx="774402" cy="716317"/>
          </a:xfrm>
        </p:grpSpPr>
        <p:sp>
          <p:nvSpPr>
            <p:cNvPr id="158" name="Oval 157"/>
            <p:cNvSpPr/>
            <p:nvPr/>
          </p:nvSpPr>
          <p:spPr>
            <a:xfrm>
              <a:off x="5095704" y="4052742"/>
              <a:ext cx="427672" cy="4276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59" name="Oval 158"/>
            <p:cNvSpPr/>
            <p:nvPr/>
          </p:nvSpPr>
          <p:spPr>
            <a:xfrm>
              <a:off x="5304155" y="4445434"/>
              <a:ext cx="101723" cy="101723"/>
            </a:xfrm>
            <a:prstGeom prst="ellipse">
              <a:avLst/>
            </a:prstGeom>
            <a:solidFill>
              <a:schemeClr val="accent4"/>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60" name="Content Placeholder 2"/>
            <p:cNvSpPr txBox="1">
              <a:spLocks/>
            </p:cNvSpPr>
            <p:nvPr/>
          </p:nvSpPr>
          <p:spPr>
            <a:xfrm>
              <a:off x="4923531" y="4556614"/>
              <a:ext cx="774402" cy="2124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Sara Jackson</a:t>
              </a:r>
              <a:endParaRPr lang="en-US" sz="1050" dirty="0">
                <a:solidFill>
                  <a:schemeClr val="tx1"/>
                </a:solidFill>
              </a:endParaRPr>
            </a:p>
          </p:txBody>
        </p:sp>
        <p:sp>
          <p:nvSpPr>
            <p:cNvPr id="162" name="Oval 161"/>
            <p:cNvSpPr/>
            <p:nvPr/>
          </p:nvSpPr>
          <p:spPr>
            <a:xfrm>
              <a:off x="5202432" y="4445434"/>
              <a:ext cx="101723" cy="101723"/>
            </a:xfrm>
            <a:prstGeom prst="ellipse">
              <a:avLst/>
            </a:prstGeom>
            <a:solidFill>
              <a:schemeClr val="accent3"/>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solidFill>
              </a:endParaRPr>
            </a:p>
          </p:txBody>
        </p:sp>
      </p:grpSp>
      <p:grpSp>
        <p:nvGrpSpPr>
          <p:cNvPr id="163" name="Group 162"/>
          <p:cNvGrpSpPr/>
          <p:nvPr/>
        </p:nvGrpSpPr>
        <p:grpSpPr>
          <a:xfrm>
            <a:off x="5080234" y="4168336"/>
            <a:ext cx="1030729" cy="955089"/>
            <a:chOff x="4923531" y="4052742"/>
            <a:chExt cx="774402" cy="716317"/>
          </a:xfrm>
        </p:grpSpPr>
        <p:sp>
          <p:nvSpPr>
            <p:cNvPr id="164" name="Oval 163"/>
            <p:cNvSpPr/>
            <p:nvPr/>
          </p:nvSpPr>
          <p:spPr>
            <a:xfrm>
              <a:off x="5095704" y="4052742"/>
              <a:ext cx="427672" cy="4276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65" name="Oval 164"/>
            <p:cNvSpPr/>
            <p:nvPr/>
          </p:nvSpPr>
          <p:spPr>
            <a:xfrm>
              <a:off x="5258678" y="4445434"/>
              <a:ext cx="101723" cy="101723"/>
            </a:xfrm>
            <a:prstGeom prst="ellipse">
              <a:avLst/>
            </a:prstGeom>
            <a:solidFill>
              <a:schemeClr val="accent5"/>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5"/>
                </a:solidFill>
              </a:endParaRPr>
            </a:p>
          </p:txBody>
        </p:sp>
        <p:sp>
          <p:nvSpPr>
            <p:cNvPr id="166" name="Content Placeholder 2"/>
            <p:cNvSpPr txBox="1">
              <a:spLocks/>
            </p:cNvSpPr>
            <p:nvPr/>
          </p:nvSpPr>
          <p:spPr>
            <a:xfrm>
              <a:off x="4923531" y="4556614"/>
              <a:ext cx="774402" cy="2124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Julian Montes</a:t>
              </a:r>
              <a:endParaRPr lang="en-US" sz="1050" dirty="0">
                <a:solidFill>
                  <a:schemeClr val="tx1"/>
                </a:solidFill>
              </a:endParaRPr>
            </a:p>
          </p:txBody>
        </p:sp>
      </p:grpSp>
      <p:grpSp>
        <p:nvGrpSpPr>
          <p:cNvPr id="169" name="Group 168"/>
          <p:cNvGrpSpPr/>
          <p:nvPr/>
        </p:nvGrpSpPr>
        <p:grpSpPr>
          <a:xfrm>
            <a:off x="6945620" y="4168336"/>
            <a:ext cx="1133802" cy="955089"/>
            <a:chOff x="4884811" y="4052742"/>
            <a:chExt cx="851842" cy="716317"/>
          </a:xfrm>
        </p:grpSpPr>
        <p:sp>
          <p:nvSpPr>
            <p:cNvPr id="170" name="Oval 169"/>
            <p:cNvSpPr/>
            <p:nvPr/>
          </p:nvSpPr>
          <p:spPr>
            <a:xfrm>
              <a:off x="5095704" y="4052742"/>
              <a:ext cx="427672" cy="4276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71" name="Oval 170"/>
            <p:cNvSpPr/>
            <p:nvPr/>
          </p:nvSpPr>
          <p:spPr>
            <a:xfrm>
              <a:off x="5258678" y="4445434"/>
              <a:ext cx="101723" cy="101723"/>
            </a:xfrm>
            <a:prstGeom prst="ellipse">
              <a:avLst/>
            </a:prstGeom>
            <a:solidFill>
              <a:schemeClr val="accent6"/>
            </a:solidFill>
            <a:ln w="1270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72" name="Content Placeholder 2"/>
            <p:cNvSpPr txBox="1">
              <a:spLocks/>
            </p:cNvSpPr>
            <p:nvPr/>
          </p:nvSpPr>
          <p:spPr>
            <a:xfrm>
              <a:off x="4884811" y="4556614"/>
              <a:ext cx="851842" cy="2124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Frank Morazán</a:t>
              </a:r>
              <a:endParaRPr lang="en-US" sz="1050" dirty="0">
                <a:solidFill>
                  <a:schemeClr val="tx1"/>
                </a:solidFill>
              </a:endParaRPr>
            </a:p>
          </p:txBody>
        </p:sp>
      </p:grpSp>
      <p:sp>
        <p:nvSpPr>
          <p:cNvPr id="2" name="Rounded Rectangle 1"/>
          <p:cNvSpPr/>
          <p:nvPr/>
        </p:nvSpPr>
        <p:spPr>
          <a:xfrm>
            <a:off x="838201" y="2560369"/>
            <a:ext cx="1943701" cy="16793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p:cNvSpPr/>
          <p:nvPr/>
        </p:nvSpPr>
        <p:spPr>
          <a:xfrm>
            <a:off x="2252737" y="2960220"/>
            <a:ext cx="1943701" cy="167933"/>
          </a:xfrm>
          <a:prstGeom prst="round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6" name="Rounded Rectangle 35"/>
          <p:cNvSpPr/>
          <p:nvPr/>
        </p:nvSpPr>
        <p:spPr>
          <a:xfrm>
            <a:off x="1828800" y="3360070"/>
            <a:ext cx="1460333" cy="167933"/>
          </a:xfrm>
          <a:prstGeom prst="round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8" name="Rounded Rectangle 37"/>
          <p:cNvSpPr/>
          <p:nvPr/>
        </p:nvSpPr>
        <p:spPr>
          <a:xfrm>
            <a:off x="2907194" y="3759920"/>
            <a:ext cx="5041465" cy="167933"/>
          </a:xfrm>
          <a:prstGeom prst="round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39" name="Rounded Rectangle 38"/>
          <p:cNvSpPr/>
          <p:nvPr/>
        </p:nvSpPr>
        <p:spPr>
          <a:xfrm>
            <a:off x="5066698" y="3360070"/>
            <a:ext cx="1943703" cy="167933"/>
          </a:xfrm>
          <a:prstGeom prst="round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4772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2000"/>
                            </p:stCondLst>
                            <p:childTnLst>
                              <p:par>
                                <p:cTn id="20" presetID="22" presetClass="entr" presetSubtype="8" fill="hold" grpId="0"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500"/>
                                        <p:tgtEl>
                                          <p:spTgt spid="2"/>
                                        </p:tgtEl>
                                      </p:cBhvr>
                                    </p:animEffect>
                                  </p:childTnLst>
                                </p:cTn>
                              </p:par>
                            </p:childTnLst>
                          </p:cTn>
                        </p:par>
                        <p:par>
                          <p:cTn id="23" fill="hold">
                            <p:stCondLst>
                              <p:cond delay="2500"/>
                            </p:stCondLst>
                            <p:childTnLst>
                              <p:par>
                                <p:cTn id="24" presetID="53" presetClass="entr" presetSubtype="16"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p:cTn id="26" dur="500" fill="hold"/>
                                        <p:tgtEl>
                                          <p:spTgt spid="6"/>
                                        </p:tgtEl>
                                        <p:attrNameLst>
                                          <p:attrName>ppt_w</p:attrName>
                                        </p:attrNameLst>
                                      </p:cBhvr>
                                      <p:tavLst>
                                        <p:tav tm="0">
                                          <p:val>
                                            <p:fltVal val="0"/>
                                          </p:val>
                                        </p:tav>
                                        <p:tav tm="100000">
                                          <p:val>
                                            <p:strVal val="#ppt_w"/>
                                          </p:val>
                                        </p:tav>
                                      </p:tavLst>
                                    </p:anim>
                                    <p:anim calcmode="lin" valueType="num">
                                      <p:cBhvr>
                                        <p:cTn id="27" dur="500" fill="hold"/>
                                        <p:tgtEl>
                                          <p:spTgt spid="6"/>
                                        </p:tgtEl>
                                        <p:attrNameLst>
                                          <p:attrName>ppt_h</p:attrName>
                                        </p:attrNameLst>
                                      </p:cBhvr>
                                      <p:tavLst>
                                        <p:tav tm="0">
                                          <p:val>
                                            <p:fltVal val="0"/>
                                          </p:val>
                                        </p:tav>
                                        <p:tav tm="100000">
                                          <p:val>
                                            <p:strVal val="#ppt_h"/>
                                          </p:val>
                                        </p:tav>
                                      </p:tavLst>
                                    </p:anim>
                                    <p:animEffect transition="in" filter="fade">
                                      <p:cBhvr>
                                        <p:cTn id="28" dur="500"/>
                                        <p:tgtEl>
                                          <p:spTgt spid="6"/>
                                        </p:tgtEl>
                                      </p:cBhvr>
                                    </p:animEffect>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wipe(left)">
                                      <p:cBhvr>
                                        <p:cTn id="32" dur="500"/>
                                        <p:tgtEl>
                                          <p:spTgt spid="35"/>
                                        </p:tgtEl>
                                      </p:cBhvr>
                                    </p:animEffect>
                                  </p:childTnLst>
                                </p:cTn>
                              </p:par>
                            </p:childTnLst>
                          </p:cTn>
                        </p:par>
                        <p:par>
                          <p:cTn id="33" fill="hold">
                            <p:stCondLst>
                              <p:cond delay="3500"/>
                            </p:stCondLst>
                            <p:childTnLst>
                              <p:par>
                                <p:cTn id="34" presetID="53" presetClass="entr" presetSubtype="16" fill="hold" nodeType="afterEffect">
                                  <p:stCondLst>
                                    <p:cond delay="0"/>
                                  </p:stCondLst>
                                  <p:childTnLst>
                                    <p:set>
                                      <p:cBhvr>
                                        <p:cTn id="35" dur="1" fill="hold">
                                          <p:stCondLst>
                                            <p:cond delay="0"/>
                                          </p:stCondLst>
                                        </p:cTn>
                                        <p:tgtEl>
                                          <p:spTgt spid="151"/>
                                        </p:tgtEl>
                                        <p:attrNameLst>
                                          <p:attrName>style.visibility</p:attrName>
                                        </p:attrNameLst>
                                      </p:cBhvr>
                                      <p:to>
                                        <p:strVal val="visible"/>
                                      </p:to>
                                    </p:set>
                                    <p:anim calcmode="lin" valueType="num">
                                      <p:cBhvr>
                                        <p:cTn id="36" dur="500" fill="hold"/>
                                        <p:tgtEl>
                                          <p:spTgt spid="151"/>
                                        </p:tgtEl>
                                        <p:attrNameLst>
                                          <p:attrName>ppt_w</p:attrName>
                                        </p:attrNameLst>
                                      </p:cBhvr>
                                      <p:tavLst>
                                        <p:tav tm="0">
                                          <p:val>
                                            <p:fltVal val="0"/>
                                          </p:val>
                                        </p:tav>
                                        <p:tav tm="100000">
                                          <p:val>
                                            <p:strVal val="#ppt_w"/>
                                          </p:val>
                                        </p:tav>
                                      </p:tavLst>
                                    </p:anim>
                                    <p:anim calcmode="lin" valueType="num">
                                      <p:cBhvr>
                                        <p:cTn id="37" dur="500" fill="hold"/>
                                        <p:tgtEl>
                                          <p:spTgt spid="151"/>
                                        </p:tgtEl>
                                        <p:attrNameLst>
                                          <p:attrName>ppt_h</p:attrName>
                                        </p:attrNameLst>
                                      </p:cBhvr>
                                      <p:tavLst>
                                        <p:tav tm="0">
                                          <p:val>
                                            <p:fltVal val="0"/>
                                          </p:val>
                                        </p:tav>
                                        <p:tav tm="100000">
                                          <p:val>
                                            <p:strVal val="#ppt_h"/>
                                          </p:val>
                                        </p:tav>
                                      </p:tavLst>
                                    </p:anim>
                                    <p:animEffect transition="in" filter="fade">
                                      <p:cBhvr>
                                        <p:cTn id="38" dur="500"/>
                                        <p:tgtEl>
                                          <p:spTgt spid="151"/>
                                        </p:tgtEl>
                                      </p:cBhvr>
                                    </p:animEffect>
                                  </p:childTnLst>
                                </p:cTn>
                              </p:par>
                            </p:childTnLst>
                          </p:cTn>
                        </p:par>
                        <p:par>
                          <p:cTn id="39" fill="hold">
                            <p:stCondLst>
                              <p:cond delay="4000"/>
                            </p:stCondLst>
                            <p:childTnLst>
                              <p:par>
                                <p:cTn id="40" presetID="22" presetClass="entr" presetSubtype="8" fill="hold" grpId="0" nodeType="afterEffect">
                                  <p:stCondLst>
                                    <p:cond delay="0"/>
                                  </p:stCondLst>
                                  <p:childTnLst>
                                    <p:set>
                                      <p:cBhvr>
                                        <p:cTn id="41" dur="1" fill="hold">
                                          <p:stCondLst>
                                            <p:cond delay="0"/>
                                          </p:stCondLst>
                                        </p:cTn>
                                        <p:tgtEl>
                                          <p:spTgt spid="36"/>
                                        </p:tgtEl>
                                        <p:attrNameLst>
                                          <p:attrName>style.visibility</p:attrName>
                                        </p:attrNameLst>
                                      </p:cBhvr>
                                      <p:to>
                                        <p:strVal val="visible"/>
                                      </p:to>
                                    </p:set>
                                    <p:animEffect transition="in" filter="wipe(left)">
                                      <p:cBhvr>
                                        <p:cTn id="42" dur="500"/>
                                        <p:tgtEl>
                                          <p:spTgt spid="36"/>
                                        </p:tgtEl>
                                      </p:cBhvr>
                                    </p:animEffect>
                                  </p:childTnLst>
                                </p:cTn>
                              </p:par>
                            </p:childTnLst>
                          </p:cTn>
                        </p:par>
                        <p:par>
                          <p:cTn id="43" fill="hold">
                            <p:stCondLst>
                              <p:cond delay="4500"/>
                            </p:stCondLst>
                            <p:childTnLst>
                              <p:par>
                                <p:cTn id="44" presetID="22" presetClass="entr" presetSubtype="8" fill="hold" grpId="0" nodeType="afterEffect">
                                  <p:stCondLst>
                                    <p:cond delay="0"/>
                                  </p:stCondLst>
                                  <p:childTnLst>
                                    <p:set>
                                      <p:cBhvr>
                                        <p:cTn id="45" dur="1" fill="hold">
                                          <p:stCondLst>
                                            <p:cond delay="0"/>
                                          </p:stCondLst>
                                        </p:cTn>
                                        <p:tgtEl>
                                          <p:spTgt spid="39"/>
                                        </p:tgtEl>
                                        <p:attrNameLst>
                                          <p:attrName>style.visibility</p:attrName>
                                        </p:attrNameLst>
                                      </p:cBhvr>
                                      <p:to>
                                        <p:strVal val="visible"/>
                                      </p:to>
                                    </p:set>
                                    <p:animEffect transition="in" filter="wipe(left)">
                                      <p:cBhvr>
                                        <p:cTn id="46" dur="500"/>
                                        <p:tgtEl>
                                          <p:spTgt spid="39"/>
                                        </p:tgtEl>
                                      </p:cBhvr>
                                    </p:animEffect>
                                  </p:childTnLst>
                                </p:cTn>
                              </p:par>
                            </p:childTnLst>
                          </p:cTn>
                        </p:par>
                        <p:par>
                          <p:cTn id="47" fill="hold">
                            <p:stCondLst>
                              <p:cond delay="5000"/>
                            </p:stCondLst>
                            <p:childTnLst>
                              <p:par>
                                <p:cTn id="48" presetID="53" presetClass="entr" presetSubtype="16" fill="hold" nodeType="afterEffect">
                                  <p:stCondLst>
                                    <p:cond delay="0"/>
                                  </p:stCondLst>
                                  <p:childTnLst>
                                    <p:set>
                                      <p:cBhvr>
                                        <p:cTn id="49" dur="1" fill="hold">
                                          <p:stCondLst>
                                            <p:cond delay="0"/>
                                          </p:stCondLst>
                                        </p:cTn>
                                        <p:tgtEl>
                                          <p:spTgt spid="163"/>
                                        </p:tgtEl>
                                        <p:attrNameLst>
                                          <p:attrName>style.visibility</p:attrName>
                                        </p:attrNameLst>
                                      </p:cBhvr>
                                      <p:to>
                                        <p:strVal val="visible"/>
                                      </p:to>
                                    </p:set>
                                    <p:anim calcmode="lin" valueType="num">
                                      <p:cBhvr>
                                        <p:cTn id="50" dur="500" fill="hold"/>
                                        <p:tgtEl>
                                          <p:spTgt spid="163"/>
                                        </p:tgtEl>
                                        <p:attrNameLst>
                                          <p:attrName>ppt_w</p:attrName>
                                        </p:attrNameLst>
                                      </p:cBhvr>
                                      <p:tavLst>
                                        <p:tav tm="0">
                                          <p:val>
                                            <p:fltVal val="0"/>
                                          </p:val>
                                        </p:tav>
                                        <p:tav tm="100000">
                                          <p:val>
                                            <p:strVal val="#ppt_w"/>
                                          </p:val>
                                        </p:tav>
                                      </p:tavLst>
                                    </p:anim>
                                    <p:anim calcmode="lin" valueType="num">
                                      <p:cBhvr>
                                        <p:cTn id="51" dur="500" fill="hold"/>
                                        <p:tgtEl>
                                          <p:spTgt spid="163"/>
                                        </p:tgtEl>
                                        <p:attrNameLst>
                                          <p:attrName>ppt_h</p:attrName>
                                        </p:attrNameLst>
                                      </p:cBhvr>
                                      <p:tavLst>
                                        <p:tav tm="0">
                                          <p:val>
                                            <p:fltVal val="0"/>
                                          </p:val>
                                        </p:tav>
                                        <p:tav tm="100000">
                                          <p:val>
                                            <p:strVal val="#ppt_h"/>
                                          </p:val>
                                        </p:tav>
                                      </p:tavLst>
                                    </p:anim>
                                    <p:animEffect transition="in" filter="fade">
                                      <p:cBhvr>
                                        <p:cTn id="52" dur="500"/>
                                        <p:tgtEl>
                                          <p:spTgt spid="163"/>
                                        </p:tgtEl>
                                      </p:cBhvr>
                                    </p:animEffect>
                                  </p:childTnLst>
                                </p:cTn>
                              </p:par>
                            </p:childTnLst>
                          </p:cTn>
                        </p:par>
                        <p:par>
                          <p:cTn id="53" fill="hold">
                            <p:stCondLst>
                              <p:cond delay="5500"/>
                            </p:stCondLst>
                            <p:childTnLst>
                              <p:par>
                                <p:cTn id="54" presetID="22" presetClass="entr" presetSubtype="8" fill="hold" grpId="0" nodeType="afterEffect">
                                  <p:stCondLst>
                                    <p:cond delay="0"/>
                                  </p:stCondLst>
                                  <p:childTnLst>
                                    <p:set>
                                      <p:cBhvr>
                                        <p:cTn id="55" dur="1" fill="hold">
                                          <p:stCondLst>
                                            <p:cond delay="0"/>
                                          </p:stCondLst>
                                        </p:cTn>
                                        <p:tgtEl>
                                          <p:spTgt spid="38"/>
                                        </p:tgtEl>
                                        <p:attrNameLst>
                                          <p:attrName>style.visibility</p:attrName>
                                        </p:attrNameLst>
                                      </p:cBhvr>
                                      <p:to>
                                        <p:strVal val="visible"/>
                                      </p:to>
                                    </p:set>
                                    <p:animEffect transition="in" filter="wipe(left)">
                                      <p:cBhvr>
                                        <p:cTn id="56" dur="500"/>
                                        <p:tgtEl>
                                          <p:spTgt spid="38"/>
                                        </p:tgtEl>
                                      </p:cBhvr>
                                    </p:animEffect>
                                  </p:childTnLst>
                                </p:cTn>
                              </p:par>
                            </p:childTnLst>
                          </p:cTn>
                        </p:par>
                        <p:par>
                          <p:cTn id="57" fill="hold">
                            <p:stCondLst>
                              <p:cond delay="6000"/>
                            </p:stCondLst>
                            <p:childTnLst>
                              <p:par>
                                <p:cTn id="58" presetID="53" presetClass="entr" presetSubtype="16" fill="hold" nodeType="afterEffect">
                                  <p:stCondLst>
                                    <p:cond delay="0"/>
                                  </p:stCondLst>
                                  <p:childTnLst>
                                    <p:set>
                                      <p:cBhvr>
                                        <p:cTn id="59" dur="1" fill="hold">
                                          <p:stCondLst>
                                            <p:cond delay="0"/>
                                          </p:stCondLst>
                                        </p:cTn>
                                        <p:tgtEl>
                                          <p:spTgt spid="157"/>
                                        </p:tgtEl>
                                        <p:attrNameLst>
                                          <p:attrName>style.visibility</p:attrName>
                                        </p:attrNameLst>
                                      </p:cBhvr>
                                      <p:to>
                                        <p:strVal val="visible"/>
                                      </p:to>
                                    </p:set>
                                    <p:anim calcmode="lin" valueType="num">
                                      <p:cBhvr>
                                        <p:cTn id="60" dur="500" fill="hold"/>
                                        <p:tgtEl>
                                          <p:spTgt spid="157"/>
                                        </p:tgtEl>
                                        <p:attrNameLst>
                                          <p:attrName>ppt_w</p:attrName>
                                        </p:attrNameLst>
                                      </p:cBhvr>
                                      <p:tavLst>
                                        <p:tav tm="0">
                                          <p:val>
                                            <p:fltVal val="0"/>
                                          </p:val>
                                        </p:tav>
                                        <p:tav tm="100000">
                                          <p:val>
                                            <p:strVal val="#ppt_w"/>
                                          </p:val>
                                        </p:tav>
                                      </p:tavLst>
                                    </p:anim>
                                    <p:anim calcmode="lin" valueType="num">
                                      <p:cBhvr>
                                        <p:cTn id="61" dur="500" fill="hold"/>
                                        <p:tgtEl>
                                          <p:spTgt spid="157"/>
                                        </p:tgtEl>
                                        <p:attrNameLst>
                                          <p:attrName>ppt_h</p:attrName>
                                        </p:attrNameLst>
                                      </p:cBhvr>
                                      <p:tavLst>
                                        <p:tav tm="0">
                                          <p:val>
                                            <p:fltVal val="0"/>
                                          </p:val>
                                        </p:tav>
                                        <p:tav tm="100000">
                                          <p:val>
                                            <p:strVal val="#ppt_h"/>
                                          </p:val>
                                        </p:tav>
                                      </p:tavLst>
                                    </p:anim>
                                    <p:animEffect transition="in" filter="fade">
                                      <p:cBhvr>
                                        <p:cTn id="62" dur="500"/>
                                        <p:tgtEl>
                                          <p:spTgt spid="157"/>
                                        </p:tgtEl>
                                      </p:cBhvr>
                                    </p:animEffect>
                                  </p:childTnLst>
                                </p:cTn>
                              </p:par>
                            </p:childTnLst>
                          </p:cTn>
                        </p:par>
                        <p:par>
                          <p:cTn id="63" fill="hold">
                            <p:stCondLst>
                              <p:cond delay="6500"/>
                            </p:stCondLst>
                            <p:childTnLst>
                              <p:par>
                                <p:cTn id="64" presetID="53" presetClass="entr" presetSubtype="16" fill="hold" nodeType="afterEffect">
                                  <p:stCondLst>
                                    <p:cond delay="0"/>
                                  </p:stCondLst>
                                  <p:childTnLst>
                                    <p:set>
                                      <p:cBhvr>
                                        <p:cTn id="65" dur="1" fill="hold">
                                          <p:stCondLst>
                                            <p:cond delay="0"/>
                                          </p:stCondLst>
                                        </p:cTn>
                                        <p:tgtEl>
                                          <p:spTgt spid="169"/>
                                        </p:tgtEl>
                                        <p:attrNameLst>
                                          <p:attrName>style.visibility</p:attrName>
                                        </p:attrNameLst>
                                      </p:cBhvr>
                                      <p:to>
                                        <p:strVal val="visible"/>
                                      </p:to>
                                    </p:set>
                                    <p:anim calcmode="lin" valueType="num">
                                      <p:cBhvr>
                                        <p:cTn id="66" dur="500" fill="hold"/>
                                        <p:tgtEl>
                                          <p:spTgt spid="169"/>
                                        </p:tgtEl>
                                        <p:attrNameLst>
                                          <p:attrName>ppt_w</p:attrName>
                                        </p:attrNameLst>
                                      </p:cBhvr>
                                      <p:tavLst>
                                        <p:tav tm="0">
                                          <p:val>
                                            <p:fltVal val="0"/>
                                          </p:val>
                                        </p:tav>
                                        <p:tav tm="100000">
                                          <p:val>
                                            <p:strVal val="#ppt_w"/>
                                          </p:val>
                                        </p:tav>
                                      </p:tavLst>
                                    </p:anim>
                                    <p:anim calcmode="lin" valueType="num">
                                      <p:cBhvr>
                                        <p:cTn id="67" dur="500" fill="hold"/>
                                        <p:tgtEl>
                                          <p:spTgt spid="169"/>
                                        </p:tgtEl>
                                        <p:attrNameLst>
                                          <p:attrName>ppt_h</p:attrName>
                                        </p:attrNameLst>
                                      </p:cBhvr>
                                      <p:tavLst>
                                        <p:tav tm="0">
                                          <p:val>
                                            <p:fltVal val="0"/>
                                          </p:val>
                                        </p:tav>
                                        <p:tav tm="100000">
                                          <p:val>
                                            <p:strVal val="#ppt_h"/>
                                          </p:val>
                                        </p:tav>
                                      </p:tavLst>
                                    </p:anim>
                                    <p:animEffect transition="in" filter="fade">
                                      <p:cBhvr>
                                        <p:cTn id="68" dur="500"/>
                                        <p:tgtEl>
                                          <p:spTgt spid="1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2" grpId="0" animBg="1"/>
      <p:bldP spid="35" grpId="0" animBg="1"/>
      <p:bldP spid="36" grpId="0" animBg="1"/>
      <p:bldP spid="38" grpId="0" animBg="1"/>
      <p:bldP spid="39"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3" name="Group 1032"/>
          <p:cNvGrpSpPr/>
          <p:nvPr/>
        </p:nvGrpSpPr>
        <p:grpSpPr>
          <a:xfrm>
            <a:off x="0" y="1286301"/>
            <a:ext cx="9144000" cy="5562600"/>
            <a:chOff x="0" y="971550"/>
            <a:chExt cx="9144000" cy="4171950"/>
          </a:xfrm>
          <a:solidFill>
            <a:schemeClr val="bg2"/>
          </a:solidFill>
        </p:grpSpPr>
        <p:sp>
          <p:nvSpPr>
            <p:cNvPr id="1030" name="Freeform 21"/>
            <p:cNvSpPr>
              <a:spLocks/>
            </p:cNvSpPr>
            <p:nvPr/>
          </p:nvSpPr>
          <p:spPr bwMode="auto">
            <a:xfrm>
              <a:off x="0" y="971550"/>
              <a:ext cx="9144000" cy="2310609"/>
            </a:xfrm>
            <a:custGeom>
              <a:avLst/>
              <a:gdLst>
                <a:gd name="T0" fmla="*/ 4739 w 7723"/>
                <a:gd name="T1" fmla="*/ 1306 h 2131"/>
                <a:gd name="T2" fmla="*/ 4897 w 7723"/>
                <a:gd name="T3" fmla="*/ 1712 h 2131"/>
                <a:gd name="T4" fmla="*/ 5103 w 7723"/>
                <a:gd name="T5" fmla="*/ 875 h 2131"/>
                <a:gd name="T6" fmla="*/ 5130 w 7723"/>
                <a:gd name="T7" fmla="*/ 1503 h 2131"/>
                <a:gd name="T8" fmla="*/ 5364 w 7723"/>
                <a:gd name="T9" fmla="*/ 727 h 2131"/>
                <a:gd name="T10" fmla="*/ 5576 w 7723"/>
                <a:gd name="T11" fmla="*/ 1478 h 2131"/>
                <a:gd name="T12" fmla="*/ 5583 w 7723"/>
                <a:gd name="T13" fmla="*/ 912 h 2131"/>
                <a:gd name="T14" fmla="*/ 5713 w 7723"/>
                <a:gd name="T15" fmla="*/ 1786 h 2131"/>
                <a:gd name="T16" fmla="*/ 5857 w 7723"/>
                <a:gd name="T17" fmla="*/ 899 h 2131"/>
                <a:gd name="T18" fmla="*/ 6008 w 7723"/>
                <a:gd name="T19" fmla="*/ 1712 h 2131"/>
                <a:gd name="T20" fmla="*/ 6091 w 7723"/>
                <a:gd name="T21" fmla="*/ 924 h 2131"/>
                <a:gd name="T22" fmla="*/ 6324 w 7723"/>
                <a:gd name="T23" fmla="*/ 1491 h 2131"/>
                <a:gd name="T24" fmla="*/ 6468 w 7723"/>
                <a:gd name="T25" fmla="*/ 949 h 2131"/>
                <a:gd name="T26" fmla="*/ 6509 w 7723"/>
                <a:gd name="T27" fmla="*/ 875 h 2131"/>
                <a:gd name="T28" fmla="*/ 6591 w 7723"/>
                <a:gd name="T29" fmla="*/ 899 h 2131"/>
                <a:gd name="T30" fmla="*/ 6667 w 7723"/>
                <a:gd name="T31" fmla="*/ 1417 h 2131"/>
                <a:gd name="T32" fmla="*/ 6790 w 7723"/>
                <a:gd name="T33" fmla="*/ 1207 h 2131"/>
                <a:gd name="T34" fmla="*/ 6948 w 7723"/>
                <a:gd name="T35" fmla="*/ 1146 h 2131"/>
                <a:gd name="T36" fmla="*/ 7133 w 7723"/>
                <a:gd name="T37" fmla="*/ 628 h 2131"/>
                <a:gd name="T38" fmla="*/ 7284 w 7723"/>
                <a:gd name="T39" fmla="*/ 1626 h 2131"/>
                <a:gd name="T40" fmla="*/ 7414 w 7723"/>
                <a:gd name="T41" fmla="*/ 616 h 2131"/>
                <a:gd name="T42" fmla="*/ 7579 w 7723"/>
                <a:gd name="T43" fmla="*/ 973 h 2131"/>
                <a:gd name="T44" fmla="*/ 7696 w 7723"/>
                <a:gd name="T45" fmla="*/ 1429 h 2131"/>
                <a:gd name="T46" fmla="*/ 0 w 7723"/>
                <a:gd name="T47" fmla="*/ 2131 h 2131"/>
                <a:gd name="T48" fmla="*/ 62 w 7723"/>
                <a:gd name="T49" fmla="*/ 1404 h 2131"/>
                <a:gd name="T50" fmla="*/ 459 w 7723"/>
                <a:gd name="T51" fmla="*/ 1515 h 2131"/>
                <a:gd name="T52" fmla="*/ 576 w 7723"/>
                <a:gd name="T53" fmla="*/ 1515 h 2131"/>
                <a:gd name="T54" fmla="*/ 651 w 7723"/>
                <a:gd name="T55" fmla="*/ 1688 h 2131"/>
                <a:gd name="T56" fmla="*/ 720 w 7723"/>
                <a:gd name="T57" fmla="*/ 1688 h 2131"/>
                <a:gd name="T58" fmla="*/ 1001 w 7723"/>
                <a:gd name="T59" fmla="*/ 1860 h 2131"/>
                <a:gd name="T60" fmla="*/ 1276 w 7723"/>
                <a:gd name="T61" fmla="*/ 0 h 2131"/>
                <a:gd name="T62" fmla="*/ 1543 w 7723"/>
                <a:gd name="T63" fmla="*/ 1860 h 2131"/>
                <a:gd name="T64" fmla="*/ 1564 w 7723"/>
                <a:gd name="T65" fmla="*/ 887 h 2131"/>
                <a:gd name="T66" fmla="*/ 1776 w 7723"/>
                <a:gd name="T67" fmla="*/ 283 h 2131"/>
                <a:gd name="T68" fmla="*/ 2064 w 7723"/>
                <a:gd name="T69" fmla="*/ 850 h 2131"/>
                <a:gd name="T70" fmla="*/ 2133 w 7723"/>
                <a:gd name="T71" fmla="*/ 715 h 2131"/>
                <a:gd name="T72" fmla="*/ 2332 w 7723"/>
                <a:gd name="T73" fmla="*/ 1109 h 2131"/>
                <a:gd name="T74" fmla="*/ 2352 w 7723"/>
                <a:gd name="T75" fmla="*/ 1860 h 2131"/>
                <a:gd name="T76" fmla="*/ 2538 w 7723"/>
                <a:gd name="T77" fmla="*/ 1232 h 2131"/>
                <a:gd name="T78" fmla="*/ 2682 w 7723"/>
                <a:gd name="T79" fmla="*/ 1602 h 2131"/>
                <a:gd name="T80" fmla="*/ 3141 w 7723"/>
                <a:gd name="T81" fmla="*/ 357 h 2131"/>
                <a:gd name="T82" fmla="*/ 3320 w 7723"/>
                <a:gd name="T83" fmla="*/ 1084 h 2131"/>
                <a:gd name="T84" fmla="*/ 3745 w 7723"/>
                <a:gd name="T85" fmla="*/ 1195 h 2131"/>
                <a:gd name="T86" fmla="*/ 3793 w 7723"/>
                <a:gd name="T87" fmla="*/ 1491 h 2131"/>
                <a:gd name="T88" fmla="*/ 3875 w 7723"/>
                <a:gd name="T89" fmla="*/ 1429 h 2131"/>
                <a:gd name="T90" fmla="*/ 3999 w 7723"/>
                <a:gd name="T91" fmla="*/ 986 h 2131"/>
                <a:gd name="T92" fmla="*/ 4156 w 7723"/>
                <a:gd name="T93" fmla="*/ 628 h 2131"/>
                <a:gd name="T94" fmla="*/ 4287 w 7723"/>
                <a:gd name="T95" fmla="*/ 1651 h 2131"/>
                <a:gd name="T96" fmla="*/ 4438 w 7723"/>
                <a:gd name="T97" fmla="*/ 641 h 2131"/>
                <a:gd name="T98" fmla="*/ 4623 w 7723"/>
                <a:gd name="T99" fmla="*/ 1133 h 2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723" h="2131">
                  <a:moveTo>
                    <a:pt x="4623" y="1133"/>
                  </a:moveTo>
                  <a:lnTo>
                    <a:pt x="4739" y="1133"/>
                  </a:lnTo>
                  <a:lnTo>
                    <a:pt x="4739" y="1306"/>
                  </a:lnTo>
                  <a:lnTo>
                    <a:pt x="4781" y="1220"/>
                  </a:lnTo>
                  <a:lnTo>
                    <a:pt x="4897" y="1220"/>
                  </a:lnTo>
                  <a:lnTo>
                    <a:pt x="4897" y="1712"/>
                  </a:lnTo>
                  <a:lnTo>
                    <a:pt x="4980" y="1712"/>
                  </a:lnTo>
                  <a:lnTo>
                    <a:pt x="4980" y="875"/>
                  </a:lnTo>
                  <a:lnTo>
                    <a:pt x="5103" y="875"/>
                  </a:lnTo>
                  <a:lnTo>
                    <a:pt x="5103" y="961"/>
                  </a:lnTo>
                  <a:lnTo>
                    <a:pt x="5130" y="1010"/>
                  </a:lnTo>
                  <a:lnTo>
                    <a:pt x="5130" y="1503"/>
                  </a:lnTo>
                  <a:lnTo>
                    <a:pt x="5247" y="1503"/>
                  </a:lnTo>
                  <a:lnTo>
                    <a:pt x="5247" y="727"/>
                  </a:lnTo>
                  <a:lnTo>
                    <a:pt x="5364" y="727"/>
                  </a:lnTo>
                  <a:lnTo>
                    <a:pt x="5480" y="949"/>
                  </a:lnTo>
                  <a:lnTo>
                    <a:pt x="5480" y="1478"/>
                  </a:lnTo>
                  <a:lnTo>
                    <a:pt x="5576" y="1478"/>
                  </a:lnTo>
                  <a:lnTo>
                    <a:pt x="5576" y="1700"/>
                  </a:lnTo>
                  <a:lnTo>
                    <a:pt x="5583" y="1700"/>
                  </a:lnTo>
                  <a:lnTo>
                    <a:pt x="5583" y="912"/>
                  </a:lnTo>
                  <a:lnTo>
                    <a:pt x="5713" y="912"/>
                  </a:lnTo>
                  <a:lnTo>
                    <a:pt x="5713" y="1257"/>
                  </a:lnTo>
                  <a:lnTo>
                    <a:pt x="5713" y="1786"/>
                  </a:lnTo>
                  <a:lnTo>
                    <a:pt x="5857" y="1786"/>
                  </a:lnTo>
                  <a:lnTo>
                    <a:pt x="5857" y="1257"/>
                  </a:lnTo>
                  <a:lnTo>
                    <a:pt x="5857" y="899"/>
                  </a:lnTo>
                  <a:lnTo>
                    <a:pt x="5988" y="899"/>
                  </a:lnTo>
                  <a:lnTo>
                    <a:pt x="5988" y="1712"/>
                  </a:lnTo>
                  <a:lnTo>
                    <a:pt x="6008" y="1712"/>
                  </a:lnTo>
                  <a:lnTo>
                    <a:pt x="6008" y="1491"/>
                  </a:lnTo>
                  <a:lnTo>
                    <a:pt x="6091" y="1491"/>
                  </a:lnTo>
                  <a:lnTo>
                    <a:pt x="6091" y="924"/>
                  </a:lnTo>
                  <a:lnTo>
                    <a:pt x="6207" y="715"/>
                  </a:lnTo>
                  <a:lnTo>
                    <a:pt x="6324" y="715"/>
                  </a:lnTo>
                  <a:lnTo>
                    <a:pt x="6324" y="1491"/>
                  </a:lnTo>
                  <a:lnTo>
                    <a:pt x="6440" y="1491"/>
                  </a:lnTo>
                  <a:lnTo>
                    <a:pt x="6440" y="986"/>
                  </a:lnTo>
                  <a:lnTo>
                    <a:pt x="6468" y="949"/>
                  </a:lnTo>
                  <a:lnTo>
                    <a:pt x="6468" y="899"/>
                  </a:lnTo>
                  <a:lnTo>
                    <a:pt x="6495" y="899"/>
                  </a:lnTo>
                  <a:lnTo>
                    <a:pt x="6509" y="875"/>
                  </a:lnTo>
                  <a:lnTo>
                    <a:pt x="6578" y="875"/>
                  </a:lnTo>
                  <a:lnTo>
                    <a:pt x="6578" y="899"/>
                  </a:lnTo>
                  <a:lnTo>
                    <a:pt x="6591" y="899"/>
                  </a:lnTo>
                  <a:lnTo>
                    <a:pt x="6591" y="1700"/>
                  </a:lnTo>
                  <a:lnTo>
                    <a:pt x="6667" y="1700"/>
                  </a:lnTo>
                  <a:lnTo>
                    <a:pt x="6667" y="1417"/>
                  </a:lnTo>
                  <a:lnTo>
                    <a:pt x="6674" y="1417"/>
                  </a:lnTo>
                  <a:lnTo>
                    <a:pt x="6674" y="1207"/>
                  </a:lnTo>
                  <a:lnTo>
                    <a:pt x="6790" y="1207"/>
                  </a:lnTo>
                  <a:lnTo>
                    <a:pt x="6831" y="1281"/>
                  </a:lnTo>
                  <a:lnTo>
                    <a:pt x="6831" y="1146"/>
                  </a:lnTo>
                  <a:lnTo>
                    <a:pt x="6948" y="1146"/>
                  </a:lnTo>
                  <a:lnTo>
                    <a:pt x="6948" y="801"/>
                  </a:lnTo>
                  <a:lnTo>
                    <a:pt x="7044" y="628"/>
                  </a:lnTo>
                  <a:lnTo>
                    <a:pt x="7133" y="628"/>
                  </a:lnTo>
                  <a:lnTo>
                    <a:pt x="7133" y="1478"/>
                  </a:lnTo>
                  <a:lnTo>
                    <a:pt x="7284" y="1478"/>
                  </a:lnTo>
                  <a:lnTo>
                    <a:pt x="7284" y="1626"/>
                  </a:lnTo>
                  <a:lnTo>
                    <a:pt x="7325" y="1626"/>
                  </a:lnTo>
                  <a:lnTo>
                    <a:pt x="7325" y="788"/>
                  </a:lnTo>
                  <a:lnTo>
                    <a:pt x="7414" y="616"/>
                  </a:lnTo>
                  <a:lnTo>
                    <a:pt x="7504" y="616"/>
                  </a:lnTo>
                  <a:lnTo>
                    <a:pt x="7504" y="973"/>
                  </a:lnTo>
                  <a:lnTo>
                    <a:pt x="7579" y="973"/>
                  </a:lnTo>
                  <a:lnTo>
                    <a:pt x="7579" y="468"/>
                  </a:lnTo>
                  <a:lnTo>
                    <a:pt x="7696" y="468"/>
                  </a:lnTo>
                  <a:lnTo>
                    <a:pt x="7696" y="1429"/>
                  </a:lnTo>
                  <a:lnTo>
                    <a:pt x="7723" y="1429"/>
                  </a:lnTo>
                  <a:lnTo>
                    <a:pt x="7723" y="2131"/>
                  </a:lnTo>
                  <a:lnTo>
                    <a:pt x="0" y="2131"/>
                  </a:lnTo>
                  <a:lnTo>
                    <a:pt x="0" y="1860"/>
                  </a:lnTo>
                  <a:lnTo>
                    <a:pt x="62" y="1860"/>
                  </a:lnTo>
                  <a:lnTo>
                    <a:pt x="62" y="1404"/>
                  </a:lnTo>
                  <a:lnTo>
                    <a:pt x="233" y="1404"/>
                  </a:lnTo>
                  <a:lnTo>
                    <a:pt x="233" y="1515"/>
                  </a:lnTo>
                  <a:lnTo>
                    <a:pt x="459" y="1515"/>
                  </a:lnTo>
                  <a:lnTo>
                    <a:pt x="459" y="1281"/>
                  </a:lnTo>
                  <a:lnTo>
                    <a:pt x="576" y="1281"/>
                  </a:lnTo>
                  <a:lnTo>
                    <a:pt x="576" y="1515"/>
                  </a:lnTo>
                  <a:lnTo>
                    <a:pt x="631" y="1515"/>
                  </a:lnTo>
                  <a:lnTo>
                    <a:pt x="631" y="1688"/>
                  </a:lnTo>
                  <a:lnTo>
                    <a:pt x="651" y="1688"/>
                  </a:lnTo>
                  <a:lnTo>
                    <a:pt x="651" y="1232"/>
                  </a:lnTo>
                  <a:lnTo>
                    <a:pt x="720" y="1232"/>
                  </a:lnTo>
                  <a:lnTo>
                    <a:pt x="720" y="1688"/>
                  </a:lnTo>
                  <a:lnTo>
                    <a:pt x="926" y="1688"/>
                  </a:lnTo>
                  <a:lnTo>
                    <a:pt x="926" y="1860"/>
                  </a:lnTo>
                  <a:lnTo>
                    <a:pt x="1001" y="1860"/>
                  </a:lnTo>
                  <a:lnTo>
                    <a:pt x="1001" y="1367"/>
                  </a:lnTo>
                  <a:lnTo>
                    <a:pt x="1276" y="1367"/>
                  </a:lnTo>
                  <a:lnTo>
                    <a:pt x="1276" y="0"/>
                  </a:lnTo>
                  <a:lnTo>
                    <a:pt x="1502" y="0"/>
                  </a:lnTo>
                  <a:lnTo>
                    <a:pt x="1502" y="1860"/>
                  </a:lnTo>
                  <a:lnTo>
                    <a:pt x="1543" y="1860"/>
                  </a:lnTo>
                  <a:lnTo>
                    <a:pt x="1543" y="1478"/>
                  </a:lnTo>
                  <a:lnTo>
                    <a:pt x="1564" y="1478"/>
                  </a:lnTo>
                  <a:lnTo>
                    <a:pt x="1564" y="887"/>
                  </a:lnTo>
                  <a:lnTo>
                    <a:pt x="1646" y="887"/>
                  </a:lnTo>
                  <a:lnTo>
                    <a:pt x="1646" y="628"/>
                  </a:lnTo>
                  <a:lnTo>
                    <a:pt x="1776" y="283"/>
                  </a:lnTo>
                  <a:lnTo>
                    <a:pt x="1968" y="283"/>
                  </a:lnTo>
                  <a:lnTo>
                    <a:pt x="1968" y="850"/>
                  </a:lnTo>
                  <a:lnTo>
                    <a:pt x="2064" y="850"/>
                  </a:lnTo>
                  <a:lnTo>
                    <a:pt x="2064" y="1109"/>
                  </a:lnTo>
                  <a:lnTo>
                    <a:pt x="2133" y="1109"/>
                  </a:lnTo>
                  <a:lnTo>
                    <a:pt x="2133" y="715"/>
                  </a:lnTo>
                  <a:lnTo>
                    <a:pt x="2291" y="715"/>
                  </a:lnTo>
                  <a:lnTo>
                    <a:pt x="2291" y="1109"/>
                  </a:lnTo>
                  <a:lnTo>
                    <a:pt x="2332" y="1109"/>
                  </a:lnTo>
                  <a:lnTo>
                    <a:pt x="2332" y="1478"/>
                  </a:lnTo>
                  <a:lnTo>
                    <a:pt x="2352" y="1478"/>
                  </a:lnTo>
                  <a:lnTo>
                    <a:pt x="2352" y="1860"/>
                  </a:lnTo>
                  <a:lnTo>
                    <a:pt x="2373" y="1860"/>
                  </a:lnTo>
                  <a:lnTo>
                    <a:pt x="2373" y="1232"/>
                  </a:lnTo>
                  <a:lnTo>
                    <a:pt x="2538" y="1232"/>
                  </a:lnTo>
                  <a:lnTo>
                    <a:pt x="2538" y="1688"/>
                  </a:lnTo>
                  <a:lnTo>
                    <a:pt x="2682" y="1688"/>
                  </a:lnTo>
                  <a:lnTo>
                    <a:pt x="2682" y="1602"/>
                  </a:lnTo>
                  <a:lnTo>
                    <a:pt x="2853" y="1306"/>
                  </a:lnTo>
                  <a:lnTo>
                    <a:pt x="2853" y="357"/>
                  </a:lnTo>
                  <a:lnTo>
                    <a:pt x="3141" y="357"/>
                  </a:lnTo>
                  <a:lnTo>
                    <a:pt x="3141" y="1392"/>
                  </a:lnTo>
                  <a:lnTo>
                    <a:pt x="3320" y="1392"/>
                  </a:lnTo>
                  <a:lnTo>
                    <a:pt x="3320" y="1084"/>
                  </a:lnTo>
                  <a:lnTo>
                    <a:pt x="3560" y="1367"/>
                  </a:lnTo>
                  <a:lnTo>
                    <a:pt x="3560" y="1195"/>
                  </a:lnTo>
                  <a:lnTo>
                    <a:pt x="3745" y="1195"/>
                  </a:lnTo>
                  <a:lnTo>
                    <a:pt x="3745" y="1367"/>
                  </a:lnTo>
                  <a:lnTo>
                    <a:pt x="3793" y="1367"/>
                  </a:lnTo>
                  <a:lnTo>
                    <a:pt x="3793" y="1491"/>
                  </a:lnTo>
                  <a:lnTo>
                    <a:pt x="3834" y="1491"/>
                  </a:lnTo>
                  <a:lnTo>
                    <a:pt x="3834" y="1429"/>
                  </a:lnTo>
                  <a:lnTo>
                    <a:pt x="3875" y="1429"/>
                  </a:lnTo>
                  <a:lnTo>
                    <a:pt x="3875" y="493"/>
                  </a:lnTo>
                  <a:lnTo>
                    <a:pt x="3999" y="493"/>
                  </a:lnTo>
                  <a:lnTo>
                    <a:pt x="3999" y="986"/>
                  </a:lnTo>
                  <a:lnTo>
                    <a:pt x="4074" y="986"/>
                  </a:lnTo>
                  <a:lnTo>
                    <a:pt x="4074" y="628"/>
                  </a:lnTo>
                  <a:lnTo>
                    <a:pt x="4156" y="628"/>
                  </a:lnTo>
                  <a:lnTo>
                    <a:pt x="4246" y="801"/>
                  </a:lnTo>
                  <a:lnTo>
                    <a:pt x="4246" y="1651"/>
                  </a:lnTo>
                  <a:lnTo>
                    <a:pt x="4287" y="1651"/>
                  </a:lnTo>
                  <a:lnTo>
                    <a:pt x="4287" y="1491"/>
                  </a:lnTo>
                  <a:lnTo>
                    <a:pt x="4438" y="1491"/>
                  </a:lnTo>
                  <a:lnTo>
                    <a:pt x="4438" y="641"/>
                  </a:lnTo>
                  <a:lnTo>
                    <a:pt x="4527" y="641"/>
                  </a:lnTo>
                  <a:lnTo>
                    <a:pt x="4623" y="813"/>
                  </a:lnTo>
                  <a:lnTo>
                    <a:pt x="4623" y="1133"/>
                  </a:lnTo>
                  <a:lnTo>
                    <a:pt x="4623" y="1133"/>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032" name="Rectangle 1031"/>
            <p:cNvSpPr/>
            <p:nvPr/>
          </p:nvSpPr>
          <p:spPr>
            <a:xfrm>
              <a:off x="0" y="3177090"/>
              <a:ext cx="9144000" cy="19664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35</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Creative Process Infographic</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6" name="Group 125"/>
          <p:cNvGrpSpPr/>
          <p:nvPr/>
        </p:nvGrpSpPr>
        <p:grpSpPr>
          <a:xfrm>
            <a:off x="839048" y="3136072"/>
            <a:ext cx="918025" cy="1064698"/>
            <a:chOff x="839047" y="2728115"/>
            <a:chExt cx="918025" cy="1062835"/>
          </a:xfrm>
        </p:grpSpPr>
        <p:cxnSp>
          <p:nvCxnSpPr>
            <p:cNvPr id="43" name="Elbow Connector 42"/>
            <p:cNvCxnSpPr/>
            <p:nvPr/>
          </p:nvCxnSpPr>
          <p:spPr>
            <a:xfrm rot="10800000" flipV="1">
              <a:off x="1306000" y="2728115"/>
              <a:ext cx="218001" cy="304800"/>
            </a:xfrm>
            <a:prstGeom prst="bentConnector2">
              <a:avLst/>
            </a:prstGeom>
            <a:ln>
              <a:solidFill>
                <a:schemeClr val="tx1">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sp>
          <p:nvSpPr>
            <p:cNvPr id="96" name="Oval 95"/>
            <p:cNvSpPr/>
            <p:nvPr/>
          </p:nvSpPr>
          <p:spPr>
            <a:xfrm>
              <a:off x="1101933" y="3075927"/>
              <a:ext cx="406486" cy="4064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Freeform 6"/>
            <p:cNvSpPr>
              <a:spLocks noEditPoints="1"/>
            </p:cNvSpPr>
            <p:nvPr/>
          </p:nvSpPr>
          <p:spPr bwMode="auto">
            <a:xfrm>
              <a:off x="1221125" y="3195166"/>
              <a:ext cx="148546" cy="167016"/>
            </a:xfrm>
            <a:custGeom>
              <a:avLst/>
              <a:gdLst>
                <a:gd name="T0" fmla="*/ 280 w 320"/>
                <a:gd name="T1" fmla="*/ 0 h 360"/>
                <a:gd name="T2" fmla="*/ 40 w 320"/>
                <a:gd name="T3" fmla="*/ 0 h 360"/>
                <a:gd name="T4" fmla="*/ 0 w 320"/>
                <a:gd name="T5" fmla="*/ 40 h 360"/>
                <a:gd name="T6" fmla="*/ 0 w 320"/>
                <a:gd name="T7" fmla="*/ 320 h 360"/>
                <a:gd name="T8" fmla="*/ 40 w 320"/>
                <a:gd name="T9" fmla="*/ 360 h 360"/>
                <a:gd name="T10" fmla="*/ 280 w 320"/>
                <a:gd name="T11" fmla="*/ 360 h 360"/>
                <a:gd name="T12" fmla="*/ 320 w 320"/>
                <a:gd name="T13" fmla="*/ 320 h 360"/>
                <a:gd name="T14" fmla="*/ 320 w 320"/>
                <a:gd name="T15" fmla="*/ 40 h 360"/>
                <a:gd name="T16" fmla="*/ 280 w 320"/>
                <a:gd name="T17" fmla="*/ 0 h 360"/>
                <a:gd name="T18" fmla="*/ 280 w 320"/>
                <a:gd name="T19" fmla="*/ 320 h 360"/>
                <a:gd name="T20" fmla="*/ 40 w 320"/>
                <a:gd name="T21" fmla="*/ 320 h 360"/>
                <a:gd name="T22" fmla="*/ 40 w 320"/>
                <a:gd name="T23" fmla="*/ 40 h 360"/>
                <a:gd name="T24" fmla="*/ 280 w 320"/>
                <a:gd name="T25" fmla="*/ 40 h 360"/>
                <a:gd name="T26" fmla="*/ 280 w 320"/>
                <a:gd name="T27" fmla="*/ 320 h 360"/>
                <a:gd name="T28" fmla="*/ 180 w 320"/>
                <a:gd name="T29" fmla="*/ 220 h 360"/>
                <a:gd name="T30" fmla="*/ 80 w 320"/>
                <a:gd name="T31" fmla="*/ 220 h 360"/>
                <a:gd name="T32" fmla="*/ 80 w 320"/>
                <a:gd name="T33" fmla="*/ 240 h 360"/>
                <a:gd name="T34" fmla="*/ 180 w 320"/>
                <a:gd name="T35" fmla="*/ 240 h 360"/>
                <a:gd name="T36" fmla="*/ 180 w 320"/>
                <a:gd name="T37" fmla="*/ 220 h 360"/>
                <a:gd name="T38" fmla="*/ 240 w 320"/>
                <a:gd name="T39" fmla="*/ 140 h 360"/>
                <a:gd name="T40" fmla="*/ 160 w 320"/>
                <a:gd name="T41" fmla="*/ 140 h 360"/>
                <a:gd name="T42" fmla="*/ 160 w 320"/>
                <a:gd name="T43" fmla="*/ 160 h 360"/>
                <a:gd name="T44" fmla="*/ 240 w 320"/>
                <a:gd name="T45" fmla="*/ 160 h 360"/>
                <a:gd name="T46" fmla="*/ 240 w 320"/>
                <a:gd name="T47" fmla="*/ 140 h 360"/>
                <a:gd name="T48" fmla="*/ 160 w 320"/>
                <a:gd name="T49" fmla="*/ 120 h 360"/>
                <a:gd name="T50" fmla="*/ 240 w 320"/>
                <a:gd name="T51" fmla="*/ 120 h 360"/>
                <a:gd name="T52" fmla="*/ 240 w 320"/>
                <a:gd name="T53" fmla="*/ 80 h 360"/>
                <a:gd name="T54" fmla="*/ 160 w 320"/>
                <a:gd name="T55" fmla="*/ 80 h 360"/>
                <a:gd name="T56" fmla="*/ 160 w 320"/>
                <a:gd name="T57" fmla="*/ 120 h 360"/>
                <a:gd name="T58" fmla="*/ 140 w 320"/>
                <a:gd name="T59" fmla="*/ 80 h 360"/>
                <a:gd name="T60" fmla="*/ 80 w 320"/>
                <a:gd name="T61" fmla="*/ 80 h 360"/>
                <a:gd name="T62" fmla="*/ 80 w 320"/>
                <a:gd name="T63" fmla="*/ 160 h 360"/>
                <a:gd name="T64" fmla="*/ 140 w 320"/>
                <a:gd name="T65" fmla="*/ 160 h 360"/>
                <a:gd name="T66" fmla="*/ 140 w 320"/>
                <a:gd name="T67" fmla="*/ 80 h 360"/>
                <a:gd name="T68" fmla="*/ 120 w 320"/>
                <a:gd name="T69" fmla="*/ 180 h 360"/>
                <a:gd name="T70" fmla="*/ 80 w 320"/>
                <a:gd name="T71" fmla="*/ 180 h 360"/>
                <a:gd name="T72" fmla="*/ 80 w 320"/>
                <a:gd name="T73" fmla="*/ 200 h 360"/>
                <a:gd name="T74" fmla="*/ 120 w 320"/>
                <a:gd name="T75" fmla="*/ 200 h 360"/>
                <a:gd name="T76" fmla="*/ 120 w 320"/>
                <a:gd name="T77" fmla="*/ 180 h 360"/>
                <a:gd name="T78" fmla="*/ 140 w 320"/>
                <a:gd name="T79" fmla="*/ 200 h 360"/>
                <a:gd name="T80" fmla="*/ 240 w 320"/>
                <a:gd name="T81" fmla="*/ 200 h 360"/>
                <a:gd name="T82" fmla="*/ 240 w 320"/>
                <a:gd name="T83" fmla="*/ 180 h 360"/>
                <a:gd name="T84" fmla="*/ 140 w 320"/>
                <a:gd name="T85" fmla="*/ 180 h 360"/>
                <a:gd name="T86" fmla="*/ 140 w 320"/>
                <a:gd name="T87" fmla="*/ 200 h 360"/>
                <a:gd name="T88" fmla="*/ 240 w 320"/>
                <a:gd name="T89" fmla="*/ 260 h 360"/>
                <a:gd name="T90" fmla="*/ 80 w 320"/>
                <a:gd name="T91" fmla="*/ 260 h 360"/>
                <a:gd name="T92" fmla="*/ 80 w 320"/>
                <a:gd name="T93" fmla="*/ 280 h 360"/>
                <a:gd name="T94" fmla="*/ 240 w 320"/>
                <a:gd name="T95" fmla="*/ 280 h 360"/>
                <a:gd name="T96" fmla="*/ 240 w 320"/>
                <a:gd name="T97" fmla="*/ 260 h 360"/>
                <a:gd name="T98" fmla="*/ 200 w 320"/>
                <a:gd name="T99" fmla="*/ 240 h 360"/>
                <a:gd name="T100" fmla="*/ 240 w 320"/>
                <a:gd name="T101" fmla="*/ 240 h 360"/>
                <a:gd name="T102" fmla="*/ 240 w 320"/>
                <a:gd name="T103" fmla="*/ 220 h 360"/>
                <a:gd name="T104" fmla="*/ 200 w 320"/>
                <a:gd name="T105" fmla="*/ 220 h 360"/>
                <a:gd name="T106" fmla="*/ 200 w 320"/>
                <a:gd name="T107"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0" h="360">
                  <a:moveTo>
                    <a:pt x="280" y="0"/>
                  </a:moveTo>
                  <a:cubicBezTo>
                    <a:pt x="40" y="0"/>
                    <a:pt x="40" y="0"/>
                    <a:pt x="40" y="0"/>
                  </a:cubicBezTo>
                  <a:cubicBezTo>
                    <a:pt x="18" y="0"/>
                    <a:pt x="0" y="18"/>
                    <a:pt x="0" y="40"/>
                  </a:cubicBezTo>
                  <a:cubicBezTo>
                    <a:pt x="0" y="320"/>
                    <a:pt x="0" y="320"/>
                    <a:pt x="0" y="320"/>
                  </a:cubicBezTo>
                  <a:cubicBezTo>
                    <a:pt x="0" y="342"/>
                    <a:pt x="18" y="360"/>
                    <a:pt x="40" y="360"/>
                  </a:cubicBezTo>
                  <a:cubicBezTo>
                    <a:pt x="280" y="360"/>
                    <a:pt x="280" y="360"/>
                    <a:pt x="280" y="360"/>
                  </a:cubicBezTo>
                  <a:cubicBezTo>
                    <a:pt x="302" y="360"/>
                    <a:pt x="320" y="342"/>
                    <a:pt x="320" y="320"/>
                  </a:cubicBezTo>
                  <a:cubicBezTo>
                    <a:pt x="320" y="40"/>
                    <a:pt x="320" y="40"/>
                    <a:pt x="320" y="40"/>
                  </a:cubicBezTo>
                  <a:cubicBezTo>
                    <a:pt x="320" y="18"/>
                    <a:pt x="302" y="0"/>
                    <a:pt x="280" y="0"/>
                  </a:cubicBezTo>
                  <a:close/>
                  <a:moveTo>
                    <a:pt x="280" y="320"/>
                  </a:moveTo>
                  <a:cubicBezTo>
                    <a:pt x="40" y="320"/>
                    <a:pt x="40" y="320"/>
                    <a:pt x="40" y="320"/>
                  </a:cubicBezTo>
                  <a:cubicBezTo>
                    <a:pt x="40" y="40"/>
                    <a:pt x="40" y="40"/>
                    <a:pt x="40" y="40"/>
                  </a:cubicBezTo>
                  <a:cubicBezTo>
                    <a:pt x="280" y="40"/>
                    <a:pt x="280" y="40"/>
                    <a:pt x="280" y="40"/>
                  </a:cubicBezTo>
                  <a:lnTo>
                    <a:pt x="280" y="320"/>
                  </a:lnTo>
                  <a:close/>
                  <a:moveTo>
                    <a:pt x="180" y="220"/>
                  </a:moveTo>
                  <a:cubicBezTo>
                    <a:pt x="80" y="220"/>
                    <a:pt x="80" y="220"/>
                    <a:pt x="80" y="220"/>
                  </a:cubicBezTo>
                  <a:cubicBezTo>
                    <a:pt x="80" y="240"/>
                    <a:pt x="80" y="240"/>
                    <a:pt x="80" y="240"/>
                  </a:cubicBezTo>
                  <a:cubicBezTo>
                    <a:pt x="180" y="240"/>
                    <a:pt x="180" y="240"/>
                    <a:pt x="180" y="240"/>
                  </a:cubicBezTo>
                  <a:lnTo>
                    <a:pt x="180" y="220"/>
                  </a:lnTo>
                  <a:close/>
                  <a:moveTo>
                    <a:pt x="240" y="140"/>
                  </a:moveTo>
                  <a:cubicBezTo>
                    <a:pt x="160" y="140"/>
                    <a:pt x="160" y="140"/>
                    <a:pt x="160" y="140"/>
                  </a:cubicBezTo>
                  <a:cubicBezTo>
                    <a:pt x="160" y="160"/>
                    <a:pt x="160" y="160"/>
                    <a:pt x="160" y="160"/>
                  </a:cubicBezTo>
                  <a:cubicBezTo>
                    <a:pt x="240" y="160"/>
                    <a:pt x="240" y="160"/>
                    <a:pt x="240" y="160"/>
                  </a:cubicBezTo>
                  <a:lnTo>
                    <a:pt x="240" y="140"/>
                  </a:lnTo>
                  <a:close/>
                  <a:moveTo>
                    <a:pt x="160" y="120"/>
                  </a:moveTo>
                  <a:cubicBezTo>
                    <a:pt x="240" y="120"/>
                    <a:pt x="240" y="120"/>
                    <a:pt x="240" y="120"/>
                  </a:cubicBezTo>
                  <a:cubicBezTo>
                    <a:pt x="240" y="80"/>
                    <a:pt x="240" y="80"/>
                    <a:pt x="240" y="80"/>
                  </a:cubicBezTo>
                  <a:cubicBezTo>
                    <a:pt x="160" y="80"/>
                    <a:pt x="160" y="80"/>
                    <a:pt x="160" y="80"/>
                  </a:cubicBezTo>
                  <a:lnTo>
                    <a:pt x="160" y="120"/>
                  </a:lnTo>
                  <a:close/>
                  <a:moveTo>
                    <a:pt x="140" y="80"/>
                  </a:moveTo>
                  <a:cubicBezTo>
                    <a:pt x="80" y="80"/>
                    <a:pt x="80" y="80"/>
                    <a:pt x="80" y="80"/>
                  </a:cubicBezTo>
                  <a:cubicBezTo>
                    <a:pt x="80" y="160"/>
                    <a:pt x="80" y="160"/>
                    <a:pt x="80" y="160"/>
                  </a:cubicBezTo>
                  <a:cubicBezTo>
                    <a:pt x="140" y="160"/>
                    <a:pt x="140" y="160"/>
                    <a:pt x="140" y="160"/>
                  </a:cubicBezTo>
                  <a:lnTo>
                    <a:pt x="140" y="80"/>
                  </a:lnTo>
                  <a:close/>
                  <a:moveTo>
                    <a:pt x="120" y="180"/>
                  </a:moveTo>
                  <a:cubicBezTo>
                    <a:pt x="80" y="180"/>
                    <a:pt x="80" y="180"/>
                    <a:pt x="80" y="180"/>
                  </a:cubicBezTo>
                  <a:cubicBezTo>
                    <a:pt x="80" y="200"/>
                    <a:pt x="80" y="200"/>
                    <a:pt x="80" y="200"/>
                  </a:cubicBezTo>
                  <a:cubicBezTo>
                    <a:pt x="120" y="200"/>
                    <a:pt x="120" y="200"/>
                    <a:pt x="120" y="200"/>
                  </a:cubicBezTo>
                  <a:lnTo>
                    <a:pt x="120" y="180"/>
                  </a:lnTo>
                  <a:close/>
                  <a:moveTo>
                    <a:pt x="140" y="200"/>
                  </a:moveTo>
                  <a:cubicBezTo>
                    <a:pt x="240" y="200"/>
                    <a:pt x="240" y="200"/>
                    <a:pt x="240" y="200"/>
                  </a:cubicBezTo>
                  <a:cubicBezTo>
                    <a:pt x="240" y="180"/>
                    <a:pt x="240" y="180"/>
                    <a:pt x="240" y="180"/>
                  </a:cubicBezTo>
                  <a:cubicBezTo>
                    <a:pt x="140" y="180"/>
                    <a:pt x="140" y="180"/>
                    <a:pt x="140" y="180"/>
                  </a:cubicBezTo>
                  <a:lnTo>
                    <a:pt x="140" y="200"/>
                  </a:lnTo>
                  <a:close/>
                  <a:moveTo>
                    <a:pt x="240" y="260"/>
                  </a:moveTo>
                  <a:cubicBezTo>
                    <a:pt x="80" y="260"/>
                    <a:pt x="80" y="260"/>
                    <a:pt x="80" y="260"/>
                  </a:cubicBezTo>
                  <a:cubicBezTo>
                    <a:pt x="80" y="280"/>
                    <a:pt x="80" y="280"/>
                    <a:pt x="80" y="280"/>
                  </a:cubicBezTo>
                  <a:cubicBezTo>
                    <a:pt x="240" y="280"/>
                    <a:pt x="240" y="280"/>
                    <a:pt x="240" y="280"/>
                  </a:cubicBezTo>
                  <a:lnTo>
                    <a:pt x="240" y="260"/>
                  </a:lnTo>
                  <a:close/>
                  <a:moveTo>
                    <a:pt x="200" y="240"/>
                  </a:moveTo>
                  <a:cubicBezTo>
                    <a:pt x="240" y="240"/>
                    <a:pt x="240" y="240"/>
                    <a:pt x="240" y="240"/>
                  </a:cubicBezTo>
                  <a:cubicBezTo>
                    <a:pt x="240" y="220"/>
                    <a:pt x="240" y="220"/>
                    <a:pt x="240" y="220"/>
                  </a:cubicBezTo>
                  <a:cubicBezTo>
                    <a:pt x="200" y="220"/>
                    <a:pt x="200" y="220"/>
                    <a:pt x="200" y="220"/>
                  </a:cubicBezTo>
                  <a:lnTo>
                    <a:pt x="200" y="24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chemeClr val="tx2"/>
                </a:solidFill>
              </a:endParaRPr>
            </a:p>
          </p:txBody>
        </p:sp>
        <p:sp>
          <p:nvSpPr>
            <p:cNvPr id="76" name="Content Placeholder 2"/>
            <p:cNvSpPr txBox="1">
              <a:spLocks/>
            </p:cNvSpPr>
            <p:nvPr/>
          </p:nvSpPr>
          <p:spPr>
            <a:xfrm>
              <a:off x="839047" y="3478676"/>
              <a:ext cx="918025"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tx1"/>
                  </a:solidFill>
                </a:rPr>
                <a:t>Project Brief</a:t>
              </a:r>
            </a:p>
          </p:txBody>
        </p:sp>
      </p:grpSp>
      <p:grpSp>
        <p:nvGrpSpPr>
          <p:cNvPr id="127" name="Group 126"/>
          <p:cNvGrpSpPr/>
          <p:nvPr/>
        </p:nvGrpSpPr>
        <p:grpSpPr>
          <a:xfrm>
            <a:off x="2770497" y="2486766"/>
            <a:ext cx="1110811" cy="1294450"/>
            <a:chOff x="2770496" y="2026060"/>
            <a:chExt cx="1110811" cy="1292183"/>
          </a:xfrm>
        </p:grpSpPr>
        <p:cxnSp>
          <p:nvCxnSpPr>
            <p:cNvPr id="78" name="Elbow Connector 77"/>
            <p:cNvCxnSpPr>
              <a:endCxn id="77" idx="0"/>
            </p:cNvCxnSpPr>
            <p:nvPr/>
          </p:nvCxnSpPr>
          <p:spPr>
            <a:xfrm rot="16200000" flipH="1">
              <a:off x="3098268" y="2870791"/>
              <a:ext cx="658579" cy="236326"/>
            </a:xfrm>
            <a:prstGeom prst="bentConnector3">
              <a:avLst>
                <a:gd name="adj1" fmla="val 50000"/>
              </a:avLst>
            </a:prstGeom>
            <a:ln>
              <a:solidFill>
                <a:schemeClr val="tx1">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sp>
          <p:nvSpPr>
            <p:cNvPr id="64" name="Oval 63"/>
            <p:cNvSpPr/>
            <p:nvPr/>
          </p:nvSpPr>
          <p:spPr>
            <a:xfrm>
              <a:off x="3106151" y="2026060"/>
              <a:ext cx="406486" cy="4064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Content Placeholder 2"/>
            <p:cNvSpPr txBox="1">
              <a:spLocks/>
            </p:cNvSpPr>
            <p:nvPr/>
          </p:nvSpPr>
          <p:spPr>
            <a:xfrm>
              <a:off x="2770496" y="2408204"/>
              <a:ext cx="111081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tx1"/>
                  </a:solidFill>
                </a:rPr>
                <a:t>Content Review</a:t>
              </a:r>
            </a:p>
          </p:txBody>
        </p:sp>
        <p:sp>
          <p:nvSpPr>
            <p:cNvPr id="57" name="Freeform 11"/>
            <p:cNvSpPr>
              <a:spLocks noEditPoints="1"/>
            </p:cNvSpPr>
            <p:nvPr/>
          </p:nvSpPr>
          <p:spPr bwMode="auto">
            <a:xfrm>
              <a:off x="3218840" y="2155042"/>
              <a:ext cx="167461" cy="167016"/>
            </a:xfrm>
            <a:custGeom>
              <a:avLst/>
              <a:gdLst>
                <a:gd name="T0" fmla="*/ 309 w 319"/>
                <a:gd name="T1" fmla="*/ 267 h 318"/>
                <a:gd name="T2" fmla="*/ 233 w 319"/>
                <a:gd name="T3" fmla="*/ 192 h 318"/>
                <a:gd name="T4" fmla="*/ 251 w 319"/>
                <a:gd name="T5" fmla="*/ 127 h 318"/>
                <a:gd name="T6" fmla="*/ 123 w 319"/>
                <a:gd name="T7" fmla="*/ 0 h 318"/>
                <a:gd name="T8" fmla="*/ 0 w 319"/>
                <a:gd name="T9" fmla="*/ 124 h 318"/>
                <a:gd name="T10" fmla="*/ 127 w 319"/>
                <a:gd name="T11" fmla="*/ 251 h 318"/>
                <a:gd name="T12" fmla="*/ 190 w 319"/>
                <a:gd name="T13" fmla="*/ 234 h 318"/>
                <a:gd name="T14" fmla="*/ 266 w 319"/>
                <a:gd name="T15" fmla="*/ 310 h 318"/>
                <a:gd name="T16" fmla="*/ 293 w 319"/>
                <a:gd name="T17" fmla="*/ 310 h 318"/>
                <a:gd name="T18" fmla="*/ 311 w 319"/>
                <a:gd name="T19" fmla="*/ 291 h 318"/>
                <a:gd name="T20" fmla="*/ 309 w 319"/>
                <a:gd name="T21" fmla="*/ 267 h 318"/>
                <a:gd name="T22" fmla="*/ 38 w 319"/>
                <a:gd name="T23" fmla="*/ 124 h 318"/>
                <a:gd name="T24" fmla="*/ 123 w 319"/>
                <a:gd name="T25" fmla="*/ 38 h 318"/>
                <a:gd name="T26" fmla="*/ 213 w 319"/>
                <a:gd name="T27" fmla="*/ 127 h 318"/>
                <a:gd name="T28" fmla="*/ 127 w 319"/>
                <a:gd name="T29" fmla="*/ 213 h 318"/>
                <a:gd name="T30" fmla="*/ 38 w 319"/>
                <a:gd name="T31" fmla="*/ 124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 h="318">
                  <a:moveTo>
                    <a:pt x="309" y="267"/>
                  </a:moveTo>
                  <a:cubicBezTo>
                    <a:pt x="233" y="192"/>
                    <a:pt x="233" y="192"/>
                    <a:pt x="233" y="192"/>
                  </a:cubicBezTo>
                  <a:cubicBezTo>
                    <a:pt x="244" y="173"/>
                    <a:pt x="251" y="151"/>
                    <a:pt x="251" y="127"/>
                  </a:cubicBezTo>
                  <a:cubicBezTo>
                    <a:pt x="251" y="59"/>
                    <a:pt x="192" y="0"/>
                    <a:pt x="123" y="0"/>
                  </a:cubicBezTo>
                  <a:cubicBezTo>
                    <a:pt x="55" y="0"/>
                    <a:pt x="0" y="55"/>
                    <a:pt x="0" y="124"/>
                  </a:cubicBezTo>
                  <a:cubicBezTo>
                    <a:pt x="0" y="192"/>
                    <a:pt x="59" y="251"/>
                    <a:pt x="127" y="251"/>
                  </a:cubicBezTo>
                  <a:cubicBezTo>
                    <a:pt x="150" y="251"/>
                    <a:pt x="171" y="245"/>
                    <a:pt x="190" y="234"/>
                  </a:cubicBezTo>
                  <a:cubicBezTo>
                    <a:pt x="266" y="310"/>
                    <a:pt x="266" y="310"/>
                    <a:pt x="266" y="310"/>
                  </a:cubicBezTo>
                  <a:cubicBezTo>
                    <a:pt x="273" y="318"/>
                    <a:pt x="285" y="318"/>
                    <a:pt x="293" y="310"/>
                  </a:cubicBezTo>
                  <a:cubicBezTo>
                    <a:pt x="311" y="291"/>
                    <a:pt x="311" y="291"/>
                    <a:pt x="311" y="291"/>
                  </a:cubicBezTo>
                  <a:cubicBezTo>
                    <a:pt x="319" y="284"/>
                    <a:pt x="316" y="275"/>
                    <a:pt x="309" y="267"/>
                  </a:cubicBezTo>
                  <a:close/>
                  <a:moveTo>
                    <a:pt x="38" y="124"/>
                  </a:moveTo>
                  <a:cubicBezTo>
                    <a:pt x="38" y="76"/>
                    <a:pt x="76" y="38"/>
                    <a:pt x="123" y="38"/>
                  </a:cubicBezTo>
                  <a:cubicBezTo>
                    <a:pt x="171" y="38"/>
                    <a:pt x="213" y="80"/>
                    <a:pt x="213" y="127"/>
                  </a:cubicBezTo>
                  <a:cubicBezTo>
                    <a:pt x="213" y="175"/>
                    <a:pt x="175" y="213"/>
                    <a:pt x="127" y="213"/>
                  </a:cubicBezTo>
                  <a:cubicBezTo>
                    <a:pt x="80" y="213"/>
                    <a:pt x="38" y="171"/>
                    <a:pt x="38" y="1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1024" name="Group 1023"/>
          <p:cNvGrpSpPr/>
          <p:nvPr/>
        </p:nvGrpSpPr>
        <p:grpSpPr>
          <a:xfrm>
            <a:off x="4572000" y="2566619"/>
            <a:ext cx="1478489" cy="2017255"/>
            <a:chOff x="4335119" y="1777226"/>
            <a:chExt cx="1478489" cy="2013724"/>
          </a:xfrm>
        </p:grpSpPr>
        <p:cxnSp>
          <p:nvCxnSpPr>
            <p:cNvPr id="106" name="Elbow Connector 105"/>
            <p:cNvCxnSpPr>
              <a:stCxn id="89" idx="5"/>
            </p:cNvCxnSpPr>
            <p:nvPr/>
          </p:nvCxnSpPr>
          <p:spPr>
            <a:xfrm rot="16200000" flipH="1">
              <a:off x="4372875" y="2205916"/>
              <a:ext cx="1149006" cy="291625"/>
            </a:xfrm>
            <a:prstGeom prst="bentConnector3">
              <a:avLst>
                <a:gd name="adj1" fmla="val 11934"/>
              </a:avLst>
            </a:prstGeom>
            <a:ln>
              <a:solidFill>
                <a:schemeClr val="tx1">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sp>
          <p:nvSpPr>
            <p:cNvPr id="107" name="Oval 106"/>
            <p:cNvSpPr/>
            <p:nvPr/>
          </p:nvSpPr>
          <p:spPr>
            <a:xfrm>
              <a:off x="4878237" y="3075927"/>
              <a:ext cx="406486" cy="40648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Freeform 6"/>
            <p:cNvSpPr>
              <a:spLocks noEditPoints="1"/>
            </p:cNvSpPr>
            <p:nvPr/>
          </p:nvSpPr>
          <p:spPr bwMode="auto">
            <a:xfrm>
              <a:off x="4997429" y="3195166"/>
              <a:ext cx="148546" cy="167016"/>
            </a:xfrm>
            <a:custGeom>
              <a:avLst/>
              <a:gdLst>
                <a:gd name="T0" fmla="*/ 280 w 320"/>
                <a:gd name="T1" fmla="*/ 0 h 360"/>
                <a:gd name="T2" fmla="*/ 40 w 320"/>
                <a:gd name="T3" fmla="*/ 0 h 360"/>
                <a:gd name="T4" fmla="*/ 0 w 320"/>
                <a:gd name="T5" fmla="*/ 40 h 360"/>
                <a:gd name="T6" fmla="*/ 0 w 320"/>
                <a:gd name="T7" fmla="*/ 320 h 360"/>
                <a:gd name="T8" fmla="*/ 40 w 320"/>
                <a:gd name="T9" fmla="*/ 360 h 360"/>
                <a:gd name="T10" fmla="*/ 280 w 320"/>
                <a:gd name="T11" fmla="*/ 360 h 360"/>
                <a:gd name="T12" fmla="*/ 320 w 320"/>
                <a:gd name="T13" fmla="*/ 320 h 360"/>
                <a:gd name="T14" fmla="*/ 320 w 320"/>
                <a:gd name="T15" fmla="*/ 40 h 360"/>
                <a:gd name="T16" fmla="*/ 280 w 320"/>
                <a:gd name="T17" fmla="*/ 0 h 360"/>
                <a:gd name="T18" fmla="*/ 280 w 320"/>
                <a:gd name="T19" fmla="*/ 320 h 360"/>
                <a:gd name="T20" fmla="*/ 40 w 320"/>
                <a:gd name="T21" fmla="*/ 320 h 360"/>
                <a:gd name="T22" fmla="*/ 40 w 320"/>
                <a:gd name="T23" fmla="*/ 40 h 360"/>
                <a:gd name="T24" fmla="*/ 280 w 320"/>
                <a:gd name="T25" fmla="*/ 40 h 360"/>
                <a:gd name="T26" fmla="*/ 280 w 320"/>
                <a:gd name="T27" fmla="*/ 320 h 360"/>
                <a:gd name="T28" fmla="*/ 180 w 320"/>
                <a:gd name="T29" fmla="*/ 220 h 360"/>
                <a:gd name="T30" fmla="*/ 80 w 320"/>
                <a:gd name="T31" fmla="*/ 220 h 360"/>
                <a:gd name="T32" fmla="*/ 80 w 320"/>
                <a:gd name="T33" fmla="*/ 240 h 360"/>
                <a:gd name="T34" fmla="*/ 180 w 320"/>
                <a:gd name="T35" fmla="*/ 240 h 360"/>
                <a:gd name="T36" fmla="*/ 180 w 320"/>
                <a:gd name="T37" fmla="*/ 220 h 360"/>
                <a:gd name="T38" fmla="*/ 240 w 320"/>
                <a:gd name="T39" fmla="*/ 140 h 360"/>
                <a:gd name="T40" fmla="*/ 160 w 320"/>
                <a:gd name="T41" fmla="*/ 140 h 360"/>
                <a:gd name="T42" fmla="*/ 160 w 320"/>
                <a:gd name="T43" fmla="*/ 160 h 360"/>
                <a:gd name="T44" fmla="*/ 240 w 320"/>
                <a:gd name="T45" fmla="*/ 160 h 360"/>
                <a:gd name="T46" fmla="*/ 240 w 320"/>
                <a:gd name="T47" fmla="*/ 140 h 360"/>
                <a:gd name="T48" fmla="*/ 160 w 320"/>
                <a:gd name="T49" fmla="*/ 120 h 360"/>
                <a:gd name="T50" fmla="*/ 240 w 320"/>
                <a:gd name="T51" fmla="*/ 120 h 360"/>
                <a:gd name="T52" fmla="*/ 240 w 320"/>
                <a:gd name="T53" fmla="*/ 80 h 360"/>
                <a:gd name="T54" fmla="*/ 160 w 320"/>
                <a:gd name="T55" fmla="*/ 80 h 360"/>
                <a:gd name="T56" fmla="*/ 160 w 320"/>
                <a:gd name="T57" fmla="*/ 120 h 360"/>
                <a:gd name="T58" fmla="*/ 140 w 320"/>
                <a:gd name="T59" fmla="*/ 80 h 360"/>
                <a:gd name="T60" fmla="*/ 80 w 320"/>
                <a:gd name="T61" fmla="*/ 80 h 360"/>
                <a:gd name="T62" fmla="*/ 80 w 320"/>
                <a:gd name="T63" fmla="*/ 160 h 360"/>
                <a:gd name="T64" fmla="*/ 140 w 320"/>
                <a:gd name="T65" fmla="*/ 160 h 360"/>
                <a:gd name="T66" fmla="*/ 140 w 320"/>
                <a:gd name="T67" fmla="*/ 80 h 360"/>
                <a:gd name="T68" fmla="*/ 120 w 320"/>
                <a:gd name="T69" fmla="*/ 180 h 360"/>
                <a:gd name="T70" fmla="*/ 80 w 320"/>
                <a:gd name="T71" fmla="*/ 180 h 360"/>
                <a:gd name="T72" fmla="*/ 80 w 320"/>
                <a:gd name="T73" fmla="*/ 200 h 360"/>
                <a:gd name="T74" fmla="*/ 120 w 320"/>
                <a:gd name="T75" fmla="*/ 200 h 360"/>
                <a:gd name="T76" fmla="*/ 120 w 320"/>
                <a:gd name="T77" fmla="*/ 180 h 360"/>
                <a:gd name="T78" fmla="*/ 140 w 320"/>
                <a:gd name="T79" fmla="*/ 200 h 360"/>
                <a:gd name="T80" fmla="*/ 240 w 320"/>
                <a:gd name="T81" fmla="*/ 200 h 360"/>
                <a:gd name="T82" fmla="*/ 240 w 320"/>
                <a:gd name="T83" fmla="*/ 180 h 360"/>
                <a:gd name="T84" fmla="*/ 140 w 320"/>
                <a:gd name="T85" fmla="*/ 180 h 360"/>
                <a:gd name="T86" fmla="*/ 140 w 320"/>
                <a:gd name="T87" fmla="*/ 200 h 360"/>
                <a:gd name="T88" fmla="*/ 240 w 320"/>
                <a:gd name="T89" fmla="*/ 260 h 360"/>
                <a:gd name="T90" fmla="*/ 80 w 320"/>
                <a:gd name="T91" fmla="*/ 260 h 360"/>
                <a:gd name="T92" fmla="*/ 80 w 320"/>
                <a:gd name="T93" fmla="*/ 280 h 360"/>
                <a:gd name="T94" fmla="*/ 240 w 320"/>
                <a:gd name="T95" fmla="*/ 280 h 360"/>
                <a:gd name="T96" fmla="*/ 240 w 320"/>
                <a:gd name="T97" fmla="*/ 260 h 360"/>
                <a:gd name="T98" fmla="*/ 200 w 320"/>
                <a:gd name="T99" fmla="*/ 240 h 360"/>
                <a:gd name="T100" fmla="*/ 240 w 320"/>
                <a:gd name="T101" fmla="*/ 240 h 360"/>
                <a:gd name="T102" fmla="*/ 240 w 320"/>
                <a:gd name="T103" fmla="*/ 220 h 360"/>
                <a:gd name="T104" fmla="*/ 200 w 320"/>
                <a:gd name="T105" fmla="*/ 220 h 360"/>
                <a:gd name="T106" fmla="*/ 200 w 320"/>
                <a:gd name="T107"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0" h="360">
                  <a:moveTo>
                    <a:pt x="280" y="0"/>
                  </a:moveTo>
                  <a:cubicBezTo>
                    <a:pt x="40" y="0"/>
                    <a:pt x="40" y="0"/>
                    <a:pt x="40" y="0"/>
                  </a:cubicBezTo>
                  <a:cubicBezTo>
                    <a:pt x="18" y="0"/>
                    <a:pt x="0" y="18"/>
                    <a:pt x="0" y="40"/>
                  </a:cubicBezTo>
                  <a:cubicBezTo>
                    <a:pt x="0" y="320"/>
                    <a:pt x="0" y="320"/>
                    <a:pt x="0" y="320"/>
                  </a:cubicBezTo>
                  <a:cubicBezTo>
                    <a:pt x="0" y="342"/>
                    <a:pt x="18" y="360"/>
                    <a:pt x="40" y="360"/>
                  </a:cubicBezTo>
                  <a:cubicBezTo>
                    <a:pt x="280" y="360"/>
                    <a:pt x="280" y="360"/>
                    <a:pt x="280" y="360"/>
                  </a:cubicBezTo>
                  <a:cubicBezTo>
                    <a:pt x="302" y="360"/>
                    <a:pt x="320" y="342"/>
                    <a:pt x="320" y="320"/>
                  </a:cubicBezTo>
                  <a:cubicBezTo>
                    <a:pt x="320" y="40"/>
                    <a:pt x="320" y="40"/>
                    <a:pt x="320" y="40"/>
                  </a:cubicBezTo>
                  <a:cubicBezTo>
                    <a:pt x="320" y="18"/>
                    <a:pt x="302" y="0"/>
                    <a:pt x="280" y="0"/>
                  </a:cubicBezTo>
                  <a:close/>
                  <a:moveTo>
                    <a:pt x="280" y="320"/>
                  </a:moveTo>
                  <a:cubicBezTo>
                    <a:pt x="40" y="320"/>
                    <a:pt x="40" y="320"/>
                    <a:pt x="40" y="320"/>
                  </a:cubicBezTo>
                  <a:cubicBezTo>
                    <a:pt x="40" y="40"/>
                    <a:pt x="40" y="40"/>
                    <a:pt x="40" y="40"/>
                  </a:cubicBezTo>
                  <a:cubicBezTo>
                    <a:pt x="280" y="40"/>
                    <a:pt x="280" y="40"/>
                    <a:pt x="280" y="40"/>
                  </a:cubicBezTo>
                  <a:lnTo>
                    <a:pt x="280" y="320"/>
                  </a:lnTo>
                  <a:close/>
                  <a:moveTo>
                    <a:pt x="180" y="220"/>
                  </a:moveTo>
                  <a:cubicBezTo>
                    <a:pt x="80" y="220"/>
                    <a:pt x="80" y="220"/>
                    <a:pt x="80" y="220"/>
                  </a:cubicBezTo>
                  <a:cubicBezTo>
                    <a:pt x="80" y="240"/>
                    <a:pt x="80" y="240"/>
                    <a:pt x="80" y="240"/>
                  </a:cubicBezTo>
                  <a:cubicBezTo>
                    <a:pt x="180" y="240"/>
                    <a:pt x="180" y="240"/>
                    <a:pt x="180" y="240"/>
                  </a:cubicBezTo>
                  <a:lnTo>
                    <a:pt x="180" y="220"/>
                  </a:lnTo>
                  <a:close/>
                  <a:moveTo>
                    <a:pt x="240" y="140"/>
                  </a:moveTo>
                  <a:cubicBezTo>
                    <a:pt x="160" y="140"/>
                    <a:pt x="160" y="140"/>
                    <a:pt x="160" y="140"/>
                  </a:cubicBezTo>
                  <a:cubicBezTo>
                    <a:pt x="160" y="160"/>
                    <a:pt x="160" y="160"/>
                    <a:pt x="160" y="160"/>
                  </a:cubicBezTo>
                  <a:cubicBezTo>
                    <a:pt x="240" y="160"/>
                    <a:pt x="240" y="160"/>
                    <a:pt x="240" y="160"/>
                  </a:cubicBezTo>
                  <a:lnTo>
                    <a:pt x="240" y="140"/>
                  </a:lnTo>
                  <a:close/>
                  <a:moveTo>
                    <a:pt x="160" y="120"/>
                  </a:moveTo>
                  <a:cubicBezTo>
                    <a:pt x="240" y="120"/>
                    <a:pt x="240" y="120"/>
                    <a:pt x="240" y="120"/>
                  </a:cubicBezTo>
                  <a:cubicBezTo>
                    <a:pt x="240" y="80"/>
                    <a:pt x="240" y="80"/>
                    <a:pt x="240" y="80"/>
                  </a:cubicBezTo>
                  <a:cubicBezTo>
                    <a:pt x="160" y="80"/>
                    <a:pt x="160" y="80"/>
                    <a:pt x="160" y="80"/>
                  </a:cubicBezTo>
                  <a:lnTo>
                    <a:pt x="160" y="120"/>
                  </a:lnTo>
                  <a:close/>
                  <a:moveTo>
                    <a:pt x="140" y="80"/>
                  </a:moveTo>
                  <a:cubicBezTo>
                    <a:pt x="80" y="80"/>
                    <a:pt x="80" y="80"/>
                    <a:pt x="80" y="80"/>
                  </a:cubicBezTo>
                  <a:cubicBezTo>
                    <a:pt x="80" y="160"/>
                    <a:pt x="80" y="160"/>
                    <a:pt x="80" y="160"/>
                  </a:cubicBezTo>
                  <a:cubicBezTo>
                    <a:pt x="140" y="160"/>
                    <a:pt x="140" y="160"/>
                    <a:pt x="140" y="160"/>
                  </a:cubicBezTo>
                  <a:lnTo>
                    <a:pt x="140" y="80"/>
                  </a:lnTo>
                  <a:close/>
                  <a:moveTo>
                    <a:pt x="120" y="180"/>
                  </a:moveTo>
                  <a:cubicBezTo>
                    <a:pt x="80" y="180"/>
                    <a:pt x="80" y="180"/>
                    <a:pt x="80" y="180"/>
                  </a:cubicBezTo>
                  <a:cubicBezTo>
                    <a:pt x="80" y="200"/>
                    <a:pt x="80" y="200"/>
                    <a:pt x="80" y="200"/>
                  </a:cubicBezTo>
                  <a:cubicBezTo>
                    <a:pt x="120" y="200"/>
                    <a:pt x="120" y="200"/>
                    <a:pt x="120" y="200"/>
                  </a:cubicBezTo>
                  <a:lnTo>
                    <a:pt x="120" y="180"/>
                  </a:lnTo>
                  <a:close/>
                  <a:moveTo>
                    <a:pt x="140" y="200"/>
                  </a:moveTo>
                  <a:cubicBezTo>
                    <a:pt x="240" y="200"/>
                    <a:pt x="240" y="200"/>
                    <a:pt x="240" y="200"/>
                  </a:cubicBezTo>
                  <a:cubicBezTo>
                    <a:pt x="240" y="180"/>
                    <a:pt x="240" y="180"/>
                    <a:pt x="240" y="180"/>
                  </a:cubicBezTo>
                  <a:cubicBezTo>
                    <a:pt x="140" y="180"/>
                    <a:pt x="140" y="180"/>
                    <a:pt x="140" y="180"/>
                  </a:cubicBezTo>
                  <a:lnTo>
                    <a:pt x="140" y="200"/>
                  </a:lnTo>
                  <a:close/>
                  <a:moveTo>
                    <a:pt x="240" y="260"/>
                  </a:moveTo>
                  <a:cubicBezTo>
                    <a:pt x="80" y="260"/>
                    <a:pt x="80" y="260"/>
                    <a:pt x="80" y="260"/>
                  </a:cubicBezTo>
                  <a:cubicBezTo>
                    <a:pt x="80" y="280"/>
                    <a:pt x="80" y="280"/>
                    <a:pt x="80" y="280"/>
                  </a:cubicBezTo>
                  <a:cubicBezTo>
                    <a:pt x="240" y="280"/>
                    <a:pt x="240" y="280"/>
                    <a:pt x="240" y="280"/>
                  </a:cubicBezTo>
                  <a:lnTo>
                    <a:pt x="240" y="260"/>
                  </a:lnTo>
                  <a:close/>
                  <a:moveTo>
                    <a:pt x="200" y="240"/>
                  </a:moveTo>
                  <a:cubicBezTo>
                    <a:pt x="240" y="240"/>
                    <a:pt x="240" y="240"/>
                    <a:pt x="240" y="240"/>
                  </a:cubicBezTo>
                  <a:cubicBezTo>
                    <a:pt x="240" y="220"/>
                    <a:pt x="240" y="220"/>
                    <a:pt x="240" y="220"/>
                  </a:cubicBezTo>
                  <a:cubicBezTo>
                    <a:pt x="200" y="220"/>
                    <a:pt x="200" y="220"/>
                    <a:pt x="200" y="220"/>
                  </a:cubicBezTo>
                  <a:lnTo>
                    <a:pt x="200" y="24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chemeClr val="tx2"/>
                </a:solidFill>
              </a:endParaRPr>
            </a:p>
          </p:txBody>
        </p:sp>
        <p:sp>
          <p:nvSpPr>
            <p:cNvPr id="109" name="Content Placeholder 2"/>
            <p:cNvSpPr txBox="1">
              <a:spLocks/>
            </p:cNvSpPr>
            <p:nvPr/>
          </p:nvSpPr>
          <p:spPr>
            <a:xfrm>
              <a:off x="4335119" y="3478676"/>
              <a:ext cx="147848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tx1"/>
                  </a:solidFill>
                </a:rPr>
                <a:t>Design Development</a:t>
              </a:r>
            </a:p>
          </p:txBody>
        </p:sp>
      </p:grpSp>
      <p:grpSp>
        <p:nvGrpSpPr>
          <p:cNvPr id="1027" name="Group 1026"/>
          <p:cNvGrpSpPr/>
          <p:nvPr/>
        </p:nvGrpSpPr>
        <p:grpSpPr>
          <a:xfrm>
            <a:off x="6553066" y="2133600"/>
            <a:ext cx="1442919" cy="695635"/>
            <a:chOff x="6546230" y="1823398"/>
            <a:chExt cx="1442919" cy="694418"/>
          </a:xfrm>
        </p:grpSpPr>
        <p:cxnSp>
          <p:nvCxnSpPr>
            <p:cNvPr id="110" name="Elbow Connector 109"/>
            <p:cNvCxnSpPr>
              <a:stCxn id="90" idx="6"/>
              <a:endCxn id="113" idx="0"/>
            </p:cNvCxnSpPr>
            <p:nvPr/>
          </p:nvCxnSpPr>
          <p:spPr>
            <a:xfrm flipV="1">
              <a:off x="6546230" y="1823398"/>
              <a:ext cx="871006" cy="354151"/>
            </a:xfrm>
            <a:prstGeom prst="bentConnector4">
              <a:avLst>
                <a:gd name="adj1" fmla="val 38333"/>
                <a:gd name="adj2" fmla="val 164436"/>
              </a:avLst>
            </a:prstGeom>
            <a:ln>
              <a:solidFill>
                <a:schemeClr val="tx1">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sp>
          <p:nvSpPr>
            <p:cNvPr id="113" name="Oval 112"/>
            <p:cNvSpPr/>
            <p:nvPr/>
          </p:nvSpPr>
          <p:spPr>
            <a:xfrm>
              <a:off x="7213993" y="1823398"/>
              <a:ext cx="406486" cy="40648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Content Placeholder 2"/>
            <p:cNvSpPr txBox="1">
              <a:spLocks/>
            </p:cNvSpPr>
            <p:nvPr/>
          </p:nvSpPr>
          <p:spPr>
            <a:xfrm>
              <a:off x="6878338" y="2205542"/>
              <a:ext cx="111081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tx1"/>
                  </a:solidFill>
                </a:rPr>
                <a:t>Client Revision</a:t>
              </a:r>
            </a:p>
          </p:txBody>
        </p:sp>
        <p:sp>
          <p:nvSpPr>
            <p:cNvPr id="115" name="Freeform 11"/>
            <p:cNvSpPr>
              <a:spLocks noEditPoints="1"/>
            </p:cNvSpPr>
            <p:nvPr/>
          </p:nvSpPr>
          <p:spPr bwMode="auto">
            <a:xfrm>
              <a:off x="7326682" y="1952380"/>
              <a:ext cx="167461" cy="167016"/>
            </a:xfrm>
            <a:custGeom>
              <a:avLst/>
              <a:gdLst>
                <a:gd name="T0" fmla="*/ 309 w 319"/>
                <a:gd name="T1" fmla="*/ 267 h 318"/>
                <a:gd name="T2" fmla="*/ 233 w 319"/>
                <a:gd name="T3" fmla="*/ 192 h 318"/>
                <a:gd name="T4" fmla="*/ 251 w 319"/>
                <a:gd name="T5" fmla="*/ 127 h 318"/>
                <a:gd name="T6" fmla="*/ 123 w 319"/>
                <a:gd name="T7" fmla="*/ 0 h 318"/>
                <a:gd name="T8" fmla="*/ 0 w 319"/>
                <a:gd name="T9" fmla="*/ 124 h 318"/>
                <a:gd name="T10" fmla="*/ 127 w 319"/>
                <a:gd name="T11" fmla="*/ 251 h 318"/>
                <a:gd name="T12" fmla="*/ 190 w 319"/>
                <a:gd name="T13" fmla="*/ 234 h 318"/>
                <a:gd name="T14" fmla="*/ 266 w 319"/>
                <a:gd name="T15" fmla="*/ 310 h 318"/>
                <a:gd name="T16" fmla="*/ 293 w 319"/>
                <a:gd name="T17" fmla="*/ 310 h 318"/>
                <a:gd name="T18" fmla="*/ 311 w 319"/>
                <a:gd name="T19" fmla="*/ 291 h 318"/>
                <a:gd name="T20" fmla="*/ 309 w 319"/>
                <a:gd name="T21" fmla="*/ 267 h 318"/>
                <a:gd name="T22" fmla="*/ 38 w 319"/>
                <a:gd name="T23" fmla="*/ 124 h 318"/>
                <a:gd name="T24" fmla="*/ 123 w 319"/>
                <a:gd name="T25" fmla="*/ 38 h 318"/>
                <a:gd name="T26" fmla="*/ 213 w 319"/>
                <a:gd name="T27" fmla="*/ 127 h 318"/>
                <a:gd name="T28" fmla="*/ 127 w 319"/>
                <a:gd name="T29" fmla="*/ 213 h 318"/>
                <a:gd name="T30" fmla="*/ 38 w 319"/>
                <a:gd name="T31" fmla="*/ 124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 h="318">
                  <a:moveTo>
                    <a:pt x="309" y="267"/>
                  </a:moveTo>
                  <a:cubicBezTo>
                    <a:pt x="233" y="192"/>
                    <a:pt x="233" y="192"/>
                    <a:pt x="233" y="192"/>
                  </a:cubicBezTo>
                  <a:cubicBezTo>
                    <a:pt x="244" y="173"/>
                    <a:pt x="251" y="151"/>
                    <a:pt x="251" y="127"/>
                  </a:cubicBezTo>
                  <a:cubicBezTo>
                    <a:pt x="251" y="59"/>
                    <a:pt x="192" y="0"/>
                    <a:pt x="123" y="0"/>
                  </a:cubicBezTo>
                  <a:cubicBezTo>
                    <a:pt x="55" y="0"/>
                    <a:pt x="0" y="55"/>
                    <a:pt x="0" y="124"/>
                  </a:cubicBezTo>
                  <a:cubicBezTo>
                    <a:pt x="0" y="192"/>
                    <a:pt x="59" y="251"/>
                    <a:pt x="127" y="251"/>
                  </a:cubicBezTo>
                  <a:cubicBezTo>
                    <a:pt x="150" y="251"/>
                    <a:pt x="171" y="245"/>
                    <a:pt x="190" y="234"/>
                  </a:cubicBezTo>
                  <a:cubicBezTo>
                    <a:pt x="266" y="310"/>
                    <a:pt x="266" y="310"/>
                    <a:pt x="266" y="310"/>
                  </a:cubicBezTo>
                  <a:cubicBezTo>
                    <a:pt x="273" y="318"/>
                    <a:pt x="285" y="318"/>
                    <a:pt x="293" y="310"/>
                  </a:cubicBezTo>
                  <a:cubicBezTo>
                    <a:pt x="311" y="291"/>
                    <a:pt x="311" y="291"/>
                    <a:pt x="311" y="291"/>
                  </a:cubicBezTo>
                  <a:cubicBezTo>
                    <a:pt x="319" y="284"/>
                    <a:pt x="316" y="275"/>
                    <a:pt x="309" y="267"/>
                  </a:cubicBezTo>
                  <a:close/>
                  <a:moveTo>
                    <a:pt x="38" y="124"/>
                  </a:moveTo>
                  <a:cubicBezTo>
                    <a:pt x="38" y="76"/>
                    <a:pt x="76" y="38"/>
                    <a:pt x="123" y="38"/>
                  </a:cubicBezTo>
                  <a:cubicBezTo>
                    <a:pt x="171" y="38"/>
                    <a:pt x="213" y="80"/>
                    <a:pt x="213" y="127"/>
                  </a:cubicBezTo>
                  <a:cubicBezTo>
                    <a:pt x="213" y="175"/>
                    <a:pt x="175" y="213"/>
                    <a:pt x="127" y="213"/>
                  </a:cubicBezTo>
                  <a:cubicBezTo>
                    <a:pt x="80" y="213"/>
                    <a:pt x="38" y="171"/>
                    <a:pt x="38" y="1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7" name="Group 6"/>
          <p:cNvGrpSpPr/>
          <p:nvPr/>
        </p:nvGrpSpPr>
        <p:grpSpPr>
          <a:xfrm>
            <a:off x="6072462" y="3575095"/>
            <a:ext cx="1110811" cy="914351"/>
            <a:chOff x="6072461" y="2539148"/>
            <a:chExt cx="1110811" cy="912749"/>
          </a:xfrm>
        </p:grpSpPr>
        <p:cxnSp>
          <p:nvCxnSpPr>
            <p:cNvPr id="121" name="Elbow Connector 120"/>
            <p:cNvCxnSpPr>
              <a:stCxn id="92" idx="2"/>
            </p:cNvCxnSpPr>
            <p:nvPr/>
          </p:nvCxnSpPr>
          <p:spPr>
            <a:xfrm rot="10800000" flipV="1">
              <a:off x="6858002" y="2539148"/>
              <a:ext cx="304932" cy="403284"/>
            </a:xfrm>
            <a:prstGeom prst="bentConnector2">
              <a:avLst/>
            </a:prstGeom>
            <a:ln>
              <a:solidFill>
                <a:schemeClr val="tx1">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sp>
          <p:nvSpPr>
            <p:cNvPr id="118" name="Oval 117"/>
            <p:cNvSpPr/>
            <p:nvPr/>
          </p:nvSpPr>
          <p:spPr>
            <a:xfrm>
              <a:off x="6408116" y="2757479"/>
              <a:ext cx="406486" cy="40648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Content Placeholder 2"/>
            <p:cNvSpPr txBox="1">
              <a:spLocks/>
            </p:cNvSpPr>
            <p:nvPr/>
          </p:nvSpPr>
          <p:spPr>
            <a:xfrm>
              <a:off x="6072461" y="3139623"/>
              <a:ext cx="111081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tx1"/>
                  </a:solidFill>
                </a:rPr>
                <a:t>Improvements</a:t>
              </a:r>
            </a:p>
          </p:txBody>
        </p:sp>
        <p:sp>
          <p:nvSpPr>
            <p:cNvPr id="125" name="Freeform 16"/>
            <p:cNvSpPr>
              <a:spLocks noEditPoints="1"/>
            </p:cNvSpPr>
            <p:nvPr/>
          </p:nvSpPr>
          <p:spPr bwMode="auto">
            <a:xfrm>
              <a:off x="6518015" y="2879556"/>
              <a:ext cx="182357" cy="162331"/>
            </a:xfrm>
            <a:custGeom>
              <a:avLst/>
              <a:gdLst>
                <a:gd name="T0" fmla="*/ 62 w 401"/>
                <a:gd name="T1" fmla="*/ 116 h 357"/>
                <a:gd name="T2" fmla="*/ 117 w 401"/>
                <a:gd name="T3" fmla="*/ 135 h 357"/>
                <a:gd name="T4" fmla="*/ 124 w 401"/>
                <a:gd name="T5" fmla="*/ 133 h 357"/>
                <a:gd name="T6" fmla="*/ 155 w 401"/>
                <a:gd name="T7" fmla="*/ 106 h 357"/>
                <a:gd name="T8" fmla="*/ 156 w 401"/>
                <a:gd name="T9" fmla="*/ 100 h 357"/>
                <a:gd name="T10" fmla="*/ 141 w 401"/>
                <a:gd name="T11" fmla="*/ 81 h 357"/>
                <a:gd name="T12" fmla="*/ 219 w 401"/>
                <a:gd name="T13" fmla="*/ 1 h 357"/>
                <a:gd name="T14" fmla="*/ 160 w 401"/>
                <a:gd name="T15" fmla="*/ 1 h 357"/>
                <a:gd name="T16" fmla="*/ 86 w 401"/>
                <a:gd name="T17" fmla="*/ 39 h 357"/>
                <a:gd name="T18" fmla="*/ 55 w 401"/>
                <a:gd name="T19" fmla="*/ 63 h 357"/>
                <a:gd name="T20" fmla="*/ 43 w 401"/>
                <a:gd name="T21" fmla="*/ 90 h 357"/>
                <a:gd name="T22" fmla="*/ 18 w 401"/>
                <a:gd name="T23" fmla="*/ 98 h 357"/>
                <a:gd name="T24" fmla="*/ 3 w 401"/>
                <a:gd name="T25" fmla="*/ 110 h 357"/>
                <a:gd name="T26" fmla="*/ 2 w 401"/>
                <a:gd name="T27" fmla="*/ 120 h 357"/>
                <a:gd name="T28" fmla="*/ 30 w 401"/>
                <a:gd name="T29" fmla="*/ 150 h 357"/>
                <a:gd name="T30" fmla="*/ 41 w 401"/>
                <a:gd name="T31" fmla="*/ 152 h 357"/>
                <a:gd name="T32" fmla="*/ 55 w 401"/>
                <a:gd name="T33" fmla="*/ 139 h 357"/>
                <a:gd name="T34" fmla="*/ 62 w 401"/>
                <a:gd name="T35" fmla="*/ 116 h 357"/>
                <a:gd name="T36" fmla="*/ 177 w 401"/>
                <a:gd name="T37" fmla="*/ 126 h 357"/>
                <a:gd name="T38" fmla="*/ 169 w 401"/>
                <a:gd name="T39" fmla="*/ 125 h 357"/>
                <a:gd name="T40" fmla="*/ 140 w 401"/>
                <a:gd name="T41" fmla="*/ 150 h 357"/>
                <a:gd name="T42" fmla="*/ 139 w 401"/>
                <a:gd name="T43" fmla="*/ 158 h 357"/>
                <a:gd name="T44" fmla="*/ 305 w 401"/>
                <a:gd name="T45" fmla="*/ 347 h 357"/>
                <a:gd name="T46" fmla="*/ 320 w 401"/>
                <a:gd name="T47" fmla="*/ 348 h 357"/>
                <a:gd name="T48" fmla="*/ 340 w 401"/>
                <a:gd name="T49" fmla="*/ 332 h 357"/>
                <a:gd name="T50" fmla="*/ 341 w 401"/>
                <a:gd name="T51" fmla="*/ 317 h 357"/>
                <a:gd name="T52" fmla="*/ 177 w 401"/>
                <a:gd name="T53" fmla="*/ 126 h 357"/>
                <a:gd name="T54" fmla="*/ 398 w 401"/>
                <a:gd name="T55" fmla="*/ 46 h 357"/>
                <a:gd name="T56" fmla="*/ 389 w 401"/>
                <a:gd name="T57" fmla="*/ 42 h 357"/>
                <a:gd name="T58" fmla="*/ 369 w 401"/>
                <a:gd name="T59" fmla="*/ 72 h 357"/>
                <a:gd name="T60" fmla="*/ 331 w 401"/>
                <a:gd name="T61" fmla="*/ 80 h 357"/>
                <a:gd name="T62" fmla="*/ 320 w 401"/>
                <a:gd name="T63" fmla="*/ 45 h 357"/>
                <a:gd name="T64" fmla="*/ 338 w 401"/>
                <a:gd name="T65" fmla="*/ 13 h 357"/>
                <a:gd name="T66" fmla="*/ 330 w 401"/>
                <a:gd name="T67" fmla="*/ 6 h 357"/>
                <a:gd name="T68" fmla="*/ 274 w 401"/>
                <a:gd name="T69" fmla="*/ 51 h 357"/>
                <a:gd name="T70" fmla="*/ 257 w 401"/>
                <a:gd name="T71" fmla="*/ 121 h 357"/>
                <a:gd name="T72" fmla="*/ 230 w 401"/>
                <a:gd name="T73" fmla="*/ 149 h 357"/>
                <a:gd name="T74" fmla="*/ 257 w 401"/>
                <a:gd name="T75" fmla="*/ 181 h 357"/>
                <a:gd name="T76" fmla="*/ 290 w 401"/>
                <a:gd name="T77" fmla="*/ 149 h 357"/>
                <a:gd name="T78" fmla="*/ 330 w 401"/>
                <a:gd name="T79" fmla="*/ 137 h 357"/>
                <a:gd name="T80" fmla="*/ 391 w 401"/>
                <a:gd name="T81" fmla="*/ 112 h 357"/>
                <a:gd name="T82" fmla="*/ 398 w 401"/>
                <a:gd name="T83" fmla="*/ 46 h 357"/>
                <a:gd name="T84" fmla="*/ 55 w 401"/>
                <a:gd name="T85" fmla="*/ 319 h 357"/>
                <a:gd name="T86" fmla="*/ 55 w 401"/>
                <a:gd name="T87" fmla="*/ 334 h 357"/>
                <a:gd name="T88" fmla="*/ 74 w 401"/>
                <a:gd name="T89" fmla="*/ 353 h 357"/>
                <a:gd name="T90" fmla="*/ 89 w 401"/>
                <a:gd name="T91" fmla="*/ 351 h 357"/>
                <a:gd name="T92" fmla="*/ 187 w 401"/>
                <a:gd name="T93" fmla="*/ 254 h 357"/>
                <a:gd name="T94" fmla="*/ 157 w 401"/>
                <a:gd name="T95" fmla="*/ 220 h 357"/>
                <a:gd name="T96" fmla="*/ 55 w 401"/>
                <a:gd name="T97" fmla="*/ 31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1" h="357">
                  <a:moveTo>
                    <a:pt x="62" y="116"/>
                  </a:moveTo>
                  <a:cubicBezTo>
                    <a:pt x="81" y="101"/>
                    <a:pt x="97" y="111"/>
                    <a:pt x="117" y="135"/>
                  </a:cubicBezTo>
                  <a:cubicBezTo>
                    <a:pt x="120" y="138"/>
                    <a:pt x="123" y="135"/>
                    <a:pt x="124" y="133"/>
                  </a:cubicBezTo>
                  <a:cubicBezTo>
                    <a:pt x="126" y="132"/>
                    <a:pt x="154" y="107"/>
                    <a:pt x="155" y="106"/>
                  </a:cubicBezTo>
                  <a:cubicBezTo>
                    <a:pt x="156" y="105"/>
                    <a:pt x="158" y="102"/>
                    <a:pt x="156" y="100"/>
                  </a:cubicBezTo>
                  <a:cubicBezTo>
                    <a:pt x="154" y="98"/>
                    <a:pt x="146" y="88"/>
                    <a:pt x="141" y="81"/>
                  </a:cubicBezTo>
                  <a:cubicBezTo>
                    <a:pt x="105" y="34"/>
                    <a:pt x="240" y="2"/>
                    <a:pt x="219" y="1"/>
                  </a:cubicBezTo>
                  <a:cubicBezTo>
                    <a:pt x="208" y="1"/>
                    <a:pt x="166" y="0"/>
                    <a:pt x="160" y="1"/>
                  </a:cubicBezTo>
                  <a:cubicBezTo>
                    <a:pt x="134" y="4"/>
                    <a:pt x="102" y="28"/>
                    <a:pt x="86" y="39"/>
                  </a:cubicBezTo>
                  <a:cubicBezTo>
                    <a:pt x="64" y="53"/>
                    <a:pt x="57" y="62"/>
                    <a:pt x="55" y="63"/>
                  </a:cubicBezTo>
                  <a:cubicBezTo>
                    <a:pt x="49" y="68"/>
                    <a:pt x="54" y="80"/>
                    <a:pt x="43" y="90"/>
                  </a:cubicBezTo>
                  <a:cubicBezTo>
                    <a:pt x="32" y="100"/>
                    <a:pt x="25" y="92"/>
                    <a:pt x="18" y="98"/>
                  </a:cubicBezTo>
                  <a:cubicBezTo>
                    <a:pt x="15" y="101"/>
                    <a:pt x="5" y="108"/>
                    <a:pt x="3" y="110"/>
                  </a:cubicBezTo>
                  <a:cubicBezTo>
                    <a:pt x="0" y="113"/>
                    <a:pt x="0" y="117"/>
                    <a:pt x="2" y="120"/>
                  </a:cubicBezTo>
                  <a:cubicBezTo>
                    <a:pt x="2" y="120"/>
                    <a:pt x="28" y="148"/>
                    <a:pt x="30" y="150"/>
                  </a:cubicBezTo>
                  <a:cubicBezTo>
                    <a:pt x="32" y="153"/>
                    <a:pt x="38" y="155"/>
                    <a:pt x="41" y="152"/>
                  </a:cubicBezTo>
                  <a:cubicBezTo>
                    <a:pt x="45" y="149"/>
                    <a:pt x="54" y="141"/>
                    <a:pt x="55" y="139"/>
                  </a:cubicBezTo>
                  <a:cubicBezTo>
                    <a:pt x="57" y="138"/>
                    <a:pt x="54" y="122"/>
                    <a:pt x="62" y="116"/>
                  </a:cubicBezTo>
                  <a:close/>
                  <a:moveTo>
                    <a:pt x="177" y="126"/>
                  </a:moveTo>
                  <a:cubicBezTo>
                    <a:pt x="174" y="123"/>
                    <a:pt x="171" y="123"/>
                    <a:pt x="169" y="125"/>
                  </a:cubicBezTo>
                  <a:cubicBezTo>
                    <a:pt x="140" y="150"/>
                    <a:pt x="140" y="150"/>
                    <a:pt x="140" y="150"/>
                  </a:cubicBezTo>
                  <a:cubicBezTo>
                    <a:pt x="138" y="152"/>
                    <a:pt x="137" y="156"/>
                    <a:pt x="139" y="158"/>
                  </a:cubicBezTo>
                  <a:cubicBezTo>
                    <a:pt x="305" y="347"/>
                    <a:pt x="305" y="347"/>
                    <a:pt x="305" y="347"/>
                  </a:cubicBezTo>
                  <a:cubicBezTo>
                    <a:pt x="309" y="352"/>
                    <a:pt x="316" y="352"/>
                    <a:pt x="320" y="348"/>
                  </a:cubicBezTo>
                  <a:cubicBezTo>
                    <a:pt x="340" y="332"/>
                    <a:pt x="340" y="332"/>
                    <a:pt x="340" y="332"/>
                  </a:cubicBezTo>
                  <a:cubicBezTo>
                    <a:pt x="344" y="328"/>
                    <a:pt x="345" y="321"/>
                    <a:pt x="341" y="317"/>
                  </a:cubicBezTo>
                  <a:lnTo>
                    <a:pt x="177" y="126"/>
                  </a:lnTo>
                  <a:close/>
                  <a:moveTo>
                    <a:pt x="398" y="46"/>
                  </a:moveTo>
                  <a:cubicBezTo>
                    <a:pt x="396" y="36"/>
                    <a:pt x="391" y="38"/>
                    <a:pt x="389" y="42"/>
                  </a:cubicBezTo>
                  <a:cubicBezTo>
                    <a:pt x="386" y="46"/>
                    <a:pt x="374" y="64"/>
                    <a:pt x="369" y="72"/>
                  </a:cubicBezTo>
                  <a:cubicBezTo>
                    <a:pt x="364" y="80"/>
                    <a:pt x="353" y="96"/>
                    <a:pt x="331" y="80"/>
                  </a:cubicBezTo>
                  <a:cubicBezTo>
                    <a:pt x="308" y="64"/>
                    <a:pt x="316" y="53"/>
                    <a:pt x="320" y="45"/>
                  </a:cubicBezTo>
                  <a:cubicBezTo>
                    <a:pt x="324" y="38"/>
                    <a:pt x="336" y="16"/>
                    <a:pt x="338" y="13"/>
                  </a:cubicBezTo>
                  <a:cubicBezTo>
                    <a:pt x="340" y="11"/>
                    <a:pt x="338" y="3"/>
                    <a:pt x="330" y="6"/>
                  </a:cubicBezTo>
                  <a:cubicBezTo>
                    <a:pt x="323" y="9"/>
                    <a:pt x="280" y="27"/>
                    <a:pt x="274" y="51"/>
                  </a:cubicBezTo>
                  <a:cubicBezTo>
                    <a:pt x="268" y="76"/>
                    <a:pt x="279" y="99"/>
                    <a:pt x="257" y="121"/>
                  </a:cubicBezTo>
                  <a:cubicBezTo>
                    <a:pt x="230" y="149"/>
                    <a:pt x="230" y="149"/>
                    <a:pt x="230" y="149"/>
                  </a:cubicBezTo>
                  <a:cubicBezTo>
                    <a:pt x="257" y="181"/>
                    <a:pt x="257" y="181"/>
                    <a:pt x="257" y="181"/>
                  </a:cubicBezTo>
                  <a:cubicBezTo>
                    <a:pt x="290" y="149"/>
                    <a:pt x="290" y="149"/>
                    <a:pt x="290" y="149"/>
                  </a:cubicBezTo>
                  <a:cubicBezTo>
                    <a:pt x="298" y="141"/>
                    <a:pt x="315" y="134"/>
                    <a:pt x="330" y="137"/>
                  </a:cubicBezTo>
                  <a:cubicBezTo>
                    <a:pt x="363" y="144"/>
                    <a:pt x="381" y="132"/>
                    <a:pt x="391" y="112"/>
                  </a:cubicBezTo>
                  <a:cubicBezTo>
                    <a:pt x="401" y="94"/>
                    <a:pt x="399" y="56"/>
                    <a:pt x="398" y="46"/>
                  </a:cubicBezTo>
                  <a:close/>
                  <a:moveTo>
                    <a:pt x="55" y="319"/>
                  </a:moveTo>
                  <a:cubicBezTo>
                    <a:pt x="50" y="323"/>
                    <a:pt x="50" y="330"/>
                    <a:pt x="55" y="334"/>
                  </a:cubicBezTo>
                  <a:cubicBezTo>
                    <a:pt x="74" y="353"/>
                    <a:pt x="74" y="353"/>
                    <a:pt x="74" y="353"/>
                  </a:cubicBezTo>
                  <a:cubicBezTo>
                    <a:pt x="78" y="357"/>
                    <a:pt x="84" y="355"/>
                    <a:pt x="89" y="351"/>
                  </a:cubicBezTo>
                  <a:cubicBezTo>
                    <a:pt x="187" y="254"/>
                    <a:pt x="187" y="254"/>
                    <a:pt x="187" y="254"/>
                  </a:cubicBezTo>
                  <a:cubicBezTo>
                    <a:pt x="157" y="220"/>
                    <a:pt x="157" y="220"/>
                    <a:pt x="157" y="220"/>
                  </a:cubicBezTo>
                  <a:lnTo>
                    <a:pt x="55" y="31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42"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143" name="Straight Connector 142"/>
          <p:cNvCxnSpPr/>
          <p:nvPr/>
        </p:nvCxnSpPr>
        <p:spPr>
          <a:xfrm flipH="1">
            <a:off x="667891" y="49530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239001" y="3364672"/>
            <a:ext cx="1525304" cy="695635"/>
            <a:chOff x="7239001" y="2571750"/>
            <a:chExt cx="1525304" cy="694418"/>
          </a:xfrm>
        </p:grpSpPr>
        <p:cxnSp>
          <p:nvCxnSpPr>
            <p:cNvPr id="35" name="Straight Connector 34"/>
            <p:cNvCxnSpPr/>
            <p:nvPr/>
          </p:nvCxnSpPr>
          <p:spPr>
            <a:xfrm>
              <a:off x="7239001" y="2786703"/>
              <a:ext cx="914399" cy="0"/>
            </a:xfrm>
            <a:prstGeom prst="line">
              <a:avLst/>
            </a:prstGeom>
            <a:ln w="101600" cap="rnd">
              <a:solidFill>
                <a:schemeClr val="accent6"/>
              </a:solidFill>
            </a:ln>
          </p:spPr>
          <p:style>
            <a:lnRef idx="1">
              <a:schemeClr val="accent1"/>
            </a:lnRef>
            <a:fillRef idx="0">
              <a:schemeClr val="accent1"/>
            </a:fillRef>
            <a:effectRef idx="0">
              <a:schemeClr val="accent1"/>
            </a:effectRef>
            <a:fontRef idx="minor">
              <a:schemeClr val="tx1"/>
            </a:fontRef>
          </p:style>
        </p:cxnSp>
        <p:sp>
          <p:nvSpPr>
            <p:cNvPr id="146" name="Oval 145"/>
            <p:cNvSpPr/>
            <p:nvPr/>
          </p:nvSpPr>
          <p:spPr>
            <a:xfrm>
              <a:off x="7989149" y="2571750"/>
              <a:ext cx="406486" cy="40648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Content Placeholder 2"/>
            <p:cNvSpPr txBox="1">
              <a:spLocks/>
            </p:cNvSpPr>
            <p:nvPr/>
          </p:nvSpPr>
          <p:spPr>
            <a:xfrm>
              <a:off x="7653494" y="2953894"/>
              <a:ext cx="111081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tx1"/>
                  </a:solidFill>
                </a:rPr>
                <a:t>Completed</a:t>
              </a:r>
            </a:p>
          </p:txBody>
        </p:sp>
        <p:sp>
          <p:nvSpPr>
            <p:cNvPr id="1039" name="Freeform 26"/>
            <p:cNvSpPr>
              <a:spLocks/>
            </p:cNvSpPr>
            <p:nvPr/>
          </p:nvSpPr>
          <p:spPr bwMode="auto">
            <a:xfrm>
              <a:off x="8116675" y="2691449"/>
              <a:ext cx="158631" cy="149559"/>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6" name="Group 5"/>
          <p:cNvGrpSpPr/>
          <p:nvPr/>
        </p:nvGrpSpPr>
        <p:grpSpPr>
          <a:xfrm>
            <a:off x="6477001" y="2494553"/>
            <a:ext cx="838067" cy="1144868"/>
            <a:chOff x="6477000" y="1719903"/>
            <a:chExt cx="838067" cy="1142865"/>
          </a:xfrm>
        </p:grpSpPr>
        <p:cxnSp>
          <p:nvCxnSpPr>
            <p:cNvPr id="32" name="Elbow Connector 31"/>
            <p:cNvCxnSpPr/>
            <p:nvPr/>
          </p:nvCxnSpPr>
          <p:spPr>
            <a:xfrm rot="16200000" flipH="1">
              <a:off x="6324600" y="1872303"/>
              <a:ext cx="1066800" cy="762000"/>
            </a:xfrm>
            <a:prstGeom prst="bentConnector3">
              <a:avLst>
                <a:gd name="adj1" fmla="val 65991"/>
              </a:avLst>
            </a:prstGeom>
            <a:ln w="101600" cap="rnd">
              <a:solidFill>
                <a:schemeClr val="accent5"/>
              </a:solidFill>
            </a:ln>
          </p:spPr>
          <p:style>
            <a:lnRef idx="1">
              <a:schemeClr val="accent1"/>
            </a:lnRef>
            <a:fillRef idx="0">
              <a:schemeClr val="accent1"/>
            </a:fillRef>
            <a:effectRef idx="0">
              <a:schemeClr val="accent1"/>
            </a:effectRef>
            <a:fontRef idx="minor">
              <a:schemeClr val="tx1"/>
            </a:fontRef>
          </p:style>
        </p:cxnSp>
        <p:sp>
          <p:nvSpPr>
            <p:cNvPr id="92" name="Oval 91"/>
            <p:cNvSpPr/>
            <p:nvPr/>
          </p:nvSpPr>
          <p:spPr>
            <a:xfrm>
              <a:off x="7162934" y="2710635"/>
              <a:ext cx="152133" cy="152133"/>
            </a:xfrm>
            <a:prstGeom prst="ellipse">
              <a:avLst/>
            </a:prstGeom>
            <a:solidFill>
              <a:srgbClr val="F9F9F9"/>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 name="Group 4"/>
          <p:cNvGrpSpPr/>
          <p:nvPr/>
        </p:nvGrpSpPr>
        <p:grpSpPr>
          <a:xfrm>
            <a:off x="4981494" y="2412172"/>
            <a:ext cx="1571572" cy="152400"/>
            <a:chOff x="4981494" y="1643701"/>
            <a:chExt cx="1571572" cy="152133"/>
          </a:xfrm>
        </p:grpSpPr>
        <p:cxnSp>
          <p:nvCxnSpPr>
            <p:cNvPr id="30" name="Straight Connector 29"/>
            <p:cNvCxnSpPr/>
            <p:nvPr/>
          </p:nvCxnSpPr>
          <p:spPr>
            <a:xfrm flipV="1">
              <a:off x="4981494" y="1719768"/>
              <a:ext cx="1500013" cy="1"/>
            </a:xfrm>
            <a:prstGeom prst="line">
              <a:avLst/>
            </a:prstGeom>
            <a:ln w="101600" cap="rnd">
              <a:solidFill>
                <a:schemeClr val="accent4"/>
              </a:solidFill>
            </a:ln>
          </p:spPr>
          <p:style>
            <a:lnRef idx="1">
              <a:schemeClr val="accent1"/>
            </a:lnRef>
            <a:fillRef idx="0">
              <a:schemeClr val="accent1"/>
            </a:fillRef>
            <a:effectRef idx="0">
              <a:schemeClr val="accent1"/>
            </a:effectRef>
            <a:fontRef idx="minor">
              <a:schemeClr val="tx1"/>
            </a:fontRef>
          </p:style>
        </p:cxnSp>
        <p:sp>
          <p:nvSpPr>
            <p:cNvPr id="90" name="Oval 89"/>
            <p:cNvSpPr/>
            <p:nvPr/>
          </p:nvSpPr>
          <p:spPr>
            <a:xfrm>
              <a:off x="6400933" y="1643701"/>
              <a:ext cx="152133" cy="152133"/>
            </a:xfrm>
            <a:prstGeom prst="ellipse">
              <a:avLst/>
            </a:prstGeom>
            <a:solidFill>
              <a:srgbClr val="F9F9F9"/>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 name="Group 3"/>
          <p:cNvGrpSpPr/>
          <p:nvPr/>
        </p:nvGrpSpPr>
        <p:grpSpPr>
          <a:xfrm>
            <a:off x="3621787" y="2424666"/>
            <a:ext cx="1438939" cy="1432755"/>
            <a:chOff x="3614113" y="1643702"/>
            <a:chExt cx="1438940" cy="1430249"/>
          </a:xfrm>
        </p:grpSpPr>
        <p:cxnSp>
          <p:nvCxnSpPr>
            <p:cNvPr id="25" name="Elbow Connector 24"/>
            <p:cNvCxnSpPr>
              <a:stCxn id="77" idx="6"/>
            </p:cNvCxnSpPr>
            <p:nvPr/>
          </p:nvCxnSpPr>
          <p:spPr>
            <a:xfrm flipV="1">
              <a:off x="3614113" y="1731757"/>
              <a:ext cx="1338887" cy="1342194"/>
            </a:xfrm>
            <a:prstGeom prst="bentConnector2">
              <a:avLst/>
            </a:prstGeom>
            <a:ln w="101600" cap="rnd">
              <a:solidFill>
                <a:schemeClr val="accent3"/>
              </a:solidFill>
            </a:ln>
          </p:spPr>
          <p:style>
            <a:lnRef idx="1">
              <a:schemeClr val="accent1"/>
            </a:lnRef>
            <a:fillRef idx="0">
              <a:schemeClr val="accent1"/>
            </a:fillRef>
            <a:effectRef idx="0">
              <a:schemeClr val="accent1"/>
            </a:effectRef>
            <a:fontRef idx="minor">
              <a:schemeClr val="tx1"/>
            </a:fontRef>
          </p:style>
        </p:cxnSp>
        <p:sp>
          <p:nvSpPr>
            <p:cNvPr id="89" name="Oval 88"/>
            <p:cNvSpPr/>
            <p:nvPr/>
          </p:nvSpPr>
          <p:spPr>
            <a:xfrm>
              <a:off x="4900920" y="1643702"/>
              <a:ext cx="152133" cy="152133"/>
            </a:xfrm>
            <a:prstGeom prst="ellipse">
              <a:avLst/>
            </a:prstGeom>
            <a:solidFill>
              <a:srgbClr val="F9F9F9"/>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 name="Group 2"/>
          <p:cNvGrpSpPr/>
          <p:nvPr/>
        </p:nvGrpSpPr>
        <p:grpSpPr>
          <a:xfrm>
            <a:off x="1676134" y="3131177"/>
            <a:ext cx="1945653" cy="790574"/>
            <a:chOff x="1670167" y="2225714"/>
            <a:chExt cx="1945653" cy="789188"/>
          </a:xfrm>
        </p:grpSpPr>
        <p:cxnSp>
          <p:nvCxnSpPr>
            <p:cNvPr id="16" name="Elbow Connector 15"/>
            <p:cNvCxnSpPr>
              <a:stCxn id="36" idx="6"/>
              <a:endCxn id="77" idx="2"/>
            </p:cNvCxnSpPr>
            <p:nvPr/>
          </p:nvCxnSpPr>
          <p:spPr>
            <a:xfrm>
              <a:off x="1670167" y="2225714"/>
              <a:ext cx="1793520" cy="713122"/>
            </a:xfrm>
            <a:prstGeom prst="bentConnector3">
              <a:avLst/>
            </a:prstGeom>
            <a:ln w="1016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77" name="Oval 76"/>
            <p:cNvSpPr/>
            <p:nvPr/>
          </p:nvSpPr>
          <p:spPr>
            <a:xfrm>
              <a:off x="3463687" y="2862769"/>
              <a:ext cx="152133" cy="152133"/>
            </a:xfrm>
            <a:prstGeom prst="ellipse">
              <a:avLst/>
            </a:prstGeom>
            <a:solidFill>
              <a:srgbClr val="F9F9F9"/>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 name="Group 1"/>
          <p:cNvGrpSpPr/>
          <p:nvPr/>
        </p:nvGrpSpPr>
        <p:grpSpPr>
          <a:xfrm>
            <a:off x="990601" y="2520375"/>
            <a:ext cx="685533" cy="687002"/>
            <a:chOff x="990600" y="1796103"/>
            <a:chExt cx="685533" cy="685799"/>
          </a:xfrm>
        </p:grpSpPr>
        <p:cxnSp>
          <p:nvCxnSpPr>
            <p:cNvPr id="12" name="Elbow Connector 11"/>
            <p:cNvCxnSpPr/>
            <p:nvPr/>
          </p:nvCxnSpPr>
          <p:spPr>
            <a:xfrm rot="16200000" flipH="1">
              <a:off x="990600" y="1796103"/>
              <a:ext cx="609600" cy="609600"/>
            </a:xfrm>
            <a:prstGeom prst="bentConnector3">
              <a:avLst/>
            </a:prstGeom>
            <a:ln w="101600" cap="rnd"/>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1524000" y="2329769"/>
              <a:ext cx="152133" cy="152133"/>
            </a:xfrm>
            <a:prstGeom prst="ellipse">
              <a:avLst/>
            </a:prstGeom>
            <a:solidFill>
              <a:srgbClr val="F9F9F9"/>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116232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2000"/>
                            </p:stCondLst>
                            <p:childTnLst>
                              <p:par>
                                <p:cTn id="20" presetID="22" presetClass="entr" presetSubtype="1" fill="hold" nodeType="afterEffect">
                                  <p:stCondLst>
                                    <p:cond delay="0"/>
                                  </p:stCondLst>
                                  <p:childTnLst>
                                    <p:set>
                                      <p:cBhvr>
                                        <p:cTn id="21" dur="1" fill="hold">
                                          <p:stCondLst>
                                            <p:cond delay="0"/>
                                          </p:stCondLst>
                                        </p:cTn>
                                        <p:tgtEl>
                                          <p:spTgt spid="126"/>
                                        </p:tgtEl>
                                        <p:attrNameLst>
                                          <p:attrName>style.visibility</p:attrName>
                                        </p:attrNameLst>
                                      </p:cBhvr>
                                      <p:to>
                                        <p:strVal val="visible"/>
                                      </p:to>
                                    </p:set>
                                    <p:animEffect transition="in" filter="wipe(up)">
                                      <p:cBhvr>
                                        <p:cTn id="22" dur="500"/>
                                        <p:tgtEl>
                                          <p:spTgt spid="126"/>
                                        </p:tgtEl>
                                      </p:cBhvr>
                                    </p:animEffect>
                                  </p:childTnLst>
                                </p:cTn>
                              </p:par>
                            </p:childTnLst>
                          </p:cTn>
                        </p:par>
                        <p:par>
                          <p:cTn id="23" fill="hold">
                            <p:stCondLst>
                              <p:cond delay="2500"/>
                            </p:stCondLst>
                            <p:childTnLst>
                              <p:par>
                                <p:cTn id="24" presetID="22" presetClass="entr" presetSubtype="8" fill="hold" nodeType="after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left)">
                                      <p:cBhvr>
                                        <p:cTn id="26" dur="500"/>
                                        <p:tgtEl>
                                          <p:spTgt spid="3"/>
                                        </p:tgtEl>
                                      </p:cBhvr>
                                    </p:animEffect>
                                  </p:childTnLst>
                                </p:cTn>
                              </p:par>
                            </p:childTnLst>
                          </p:cTn>
                        </p:par>
                        <p:par>
                          <p:cTn id="27" fill="hold">
                            <p:stCondLst>
                              <p:cond delay="3000"/>
                            </p:stCondLst>
                            <p:childTnLst>
                              <p:par>
                                <p:cTn id="28" presetID="22" presetClass="entr" presetSubtype="4" fill="hold" nodeType="after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down)">
                                      <p:cBhvr>
                                        <p:cTn id="30" dur="500"/>
                                        <p:tgtEl>
                                          <p:spTgt spid="127"/>
                                        </p:tgtEl>
                                      </p:cBhvr>
                                    </p:animEffect>
                                  </p:childTnLst>
                                </p:cTn>
                              </p:par>
                            </p:childTnLst>
                          </p:cTn>
                        </p:par>
                        <p:par>
                          <p:cTn id="31" fill="hold">
                            <p:stCondLst>
                              <p:cond delay="3500"/>
                            </p:stCondLst>
                            <p:childTnLst>
                              <p:par>
                                <p:cTn id="32" presetID="22" presetClass="entr" presetSubtype="8" fill="hold" nodeType="after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wipe(left)">
                                      <p:cBhvr>
                                        <p:cTn id="34" dur="500"/>
                                        <p:tgtEl>
                                          <p:spTgt spid="4"/>
                                        </p:tgtEl>
                                      </p:cBhvr>
                                    </p:animEffect>
                                  </p:childTnLst>
                                </p:cTn>
                              </p:par>
                            </p:childTnLst>
                          </p:cTn>
                        </p:par>
                        <p:par>
                          <p:cTn id="35" fill="hold">
                            <p:stCondLst>
                              <p:cond delay="4000"/>
                            </p:stCondLst>
                            <p:childTnLst>
                              <p:par>
                                <p:cTn id="36" presetID="22" presetClass="entr" presetSubtype="1" fill="hold" nodeType="afterEffect">
                                  <p:stCondLst>
                                    <p:cond delay="0"/>
                                  </p:stCondLst>
                                  <p:childTnLst>
                                    <p:set>
                                      <p:cBhvr>
                                        <p:cTn id="37" dur="1" fill="hold">
                                          <p:stCondLst>
                                            <p:cond delay="0"/>
                                          </p:stCondLst>
                                        </p:cTn>
                                        <p:tgtEl>
                                          <p:spTgt spid="1024"/>
                                        </p:tgtEl>
                                        <p:attrNameLst>
                                          <p:attrName>style.visibility</p:attrName>
                                        </p:attrNameLst>
                                      </p:cBhvr>
                                      <p:to>
                                        <p:strVal val="visible"/>
                                      </p:to>
                                    </p:set>
                                    <p:animEffect transition="in" filter="wipe(up)">
                                      <p:cBhvr>
                                        <p:cTn id="38" dur="500"/>
                                        <p:tgtEl>
                                          <p:spTgt spid="1024"/>
                                        </p:tgtEl>
                                      </p:cBhvr>
                                    </p:animEffect>
                                  </p:childTnLst>
                                </p:cTn>
                              </p:par>
                            </p:childTnLst>
                          </p:cTn>
                        </p:par>
                        <p:par>
                          <p:cTn id="39" fill="hold">
                            <p:stCondLst>
                              <p:cond delay="4500"/>
                            </p:stCondLst>
                            <p:childTnLst>
                              <p:par>
                                <p:cTn id="40" presetID="22" presetClass="entr" presetSubtype="8" fill="hold" nodeType="after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wipe(left)">
                                      <p:cBhvr>
                                        <p:cTn id="42" dur="500"/>
                                        <p:tgtEl>
                                          <p:spTgt spid="5"/>
                                        </p:tgtEl>
                                      </p:cBhvr>
                                    </p:animEffect>
                                  </p:childTnLst>
                                </p:cTn>
                              </p:par>
                            </p:childTnLst>
                          </p:cTn>
                        </p:par>
                        <p:par>
                          <p:cTn id="43" fill="hold">
                            <p:stCondLst>
                              <p:cond delay="5000"/>
                            </p:stCondLst>
                            <p:childTnLst>
                              <p:par>
                                <p:cTn id="44" presetID="22" presetClass="entr" presetSubtype="8" fill="hold" nodeType="afterEffect">
                                  <p:stCondLst>
                                    <p:cond delay="0"/>
                                  </p:stCondLst>
                                  <p:childTnLst>
                                    <p:set>
                                      <p:cBhvr>
                                        <p:cTn id="45" dur="1" fill="hold">
                                          <p:stCondLst>
                                            <p:cond delay="0"/>
                                          </p:stCondLst>
                                        </p:cTn>
                                        <p:tgtEl>
                                          <p:spTgt spid="1027"/>
                                        </p:tgtEl>
                                        <p:attrNameLst>
                                          <p:attrName>style.visibility</p:attrName>
                                        </p:attrNameLst>
                                      </p:cBhvr>
                                      <p:to>
                                        <p:strVal val="visible"/>
                                      </p:to>
                                    </p:set>
                                    <p:animEffect transition="in" filter="wipe(left)">
                                      <p:cBhvr>
                                        <p:cTn id="46" dur="500"/>
                                        <p:tgtEl>
                                          <p:spTgt spid="1027"/>
                                        </p:tgtEl>
                                      </p:cBhvr>
                                    </p:animEffect>
                                  </p:childTnLst>
                                </p:cTn>
                              </p:par>
                            </p:childTnLst>
                          </p:cTn>
                        </p:par>
                        <p:par>
                          <p:cTn id="47" fill="hold">
                            <p:stCondLst>
                              <p:cond delay="5500"/>
                            </p:stCondLst>
                            <p:childTnLst>
                              <p:par>
                                <p:cTn id="48" presetID="22" presetClass="entr" presetSubtype="1" fill="hold" nodeType="afterEffect">
                                  <p:stCondLst>
                                    <p:cond delay="0"/>
                                  </p:stCondLst>
                                  <p:childTnLst>
                                    <p:set>
                                      <p:cBhvr>
                                        <p:cTn id="49" dur="1" fill="hold">
                                          <p:stCondLst>
                                            <p:cond delay="0"/>
                                          </p:stCondLst>
                                        </p:cTn>
                                        <p:tgtEl>
                                          <p:spTgt spid="6"/>
                                        </p:tgtEl>
                                        <p:attrNameLst>
                                          <p:attrName>style.visibility</p:attrName>
                                        </p:attrNameLst>
                                      </p:cBhvr>
                                      <p:to>
                                        <p:strVal val="visible"/>
                                      </p:to>
                                    </p:set>
                                    <p:animEffect transition="in" filter="wipe(up)">
                                      <p:cBhvr>
                                        <p:cTn id="50" dur="500"/>
                                        <p:tgtEl>
                                          <p:spTgt spid="6"/>
                                        </p:tgtEl>
                                      </p:cBhvr>
                                    </p:animEffect>
                                  </p:childTnLst>
                                </p:cTn>
                              </p:par>
                            </p:childTnLst>
                          </p:cTn>
                        </p:par>
                        <p:par>
                          <p:cTn id="51" fill="hold">
                            <p:stCondLst>
                              <p:cond delay="6000"/>
                            </p:stCondLst>
                            <p:childTnLst>
                              <p:par>
                                <p:cTn id="52" presetID="22" presetClass="entr" presetSubtype="2" fill="hold" nodeType="after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wipe(right)">
                                      <p:cBhvr>
                                        <p:cTn id="54" dur="500"/>
                                        <p:tgtEl>
                                          <p:spTgt spid="7"/>
                                        </p:tgtEl>
                                      </p:cBhvr>
                                    </p:animEffect>
                                  </p:childTnLst>
                                </p:cTn>
                              </p:par>
                            </p:childTnLst>
                          </p:cTn>
                        </p:par>
                        <p:par>
                          <p:cTn id="55" fill="hold">
                            <p:stCondLst>
                              <p:cond delay="6500"/>
                            </p:stCondLst>
                            <p:childTnLst>
                              <p:par>
                                <p:cTn id="56" presetID="22" presetClass="entr" presetSubtype="8" fill="hold" nodeType="after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wipe(left)">
                                      <p:cBhvr>
                                        <p:cTn id="58" dur="500"/>
                                        <p:tgtEl>
                                          <p:spTgt spid="11"/>
                                        </p:tgtEl>
                                      </p:cBhvr>
                                    </p:animEffect>
                                  </p:childTnLst>
                                </p:cTn>
                              </p:par>
                            </p:childTnLst>
                          </p:cTn>
                        </p:par>
                        <p:par>
                          <p:cTn id="59" fill="hold">
                            <p:stCondLst>
                              <p:cond delay="7000"/>
                            </p:stCondLst>
                            <p:childTnLst>
                              <p:par>
                                <p:cTn id="60" presetID="16" presetClass="entr" presetSubtype="37" fill="hold" nodeType="afterEffect">
                                  <p:stCondLst>
                                    <p:cond delay="0"/>
                                  </p:stCondLst>
                                  <p:childTnLst>
                                    <p:set>
                                      <p:cBhvr>
                                        <p:cTn id="61" dur="1" fill="hold">
                                          <p:stCondLst>
                                            <p:cond delay="0"/>
                                          </p:stCondLst>
                                        </p:cTn>
                                        <p:tgtEl>
                                          <p:spTgt spid="143"/>
                                        </p:tgtEl>
                                        <p:attrNameLst>
                                          <p:attrName>style.visibility</p:attrName>
                                        </p:attrNameLst>
                                      </p:cBhvr>
                                      <p:to>
                                        <p:strVal val="visible"/>
                                      </p:to>
                                    </p:set>
                                    <p:animEffect transition="in" filter="barn(outVertical)">
                                      <p:cBhvr>
                                        <p:cTn id="62" dur="500"/>
                                        <p:tgtEl>
                                          <p:spTgt spid="143"/>
                                        </p:tgtEl>
                                      </p:cBhvr>
                                    </p:animEffect>
                                  </p:childTnLst>
                                </p:cTn>
                              </p:par>
                            </p:childTnLst>
                          </p:cTn>
                        </p:par>
                        <p:par>
                          <p:cTn id="63" fill="hold">
                            <p:stCondLst>
                              <p:cond delay="7500"/>
                            </p:stCondLst>
                            <p:childTnLst>
                              <p:par>
                                <p:cTn id="64" presetID="10" presetClass="entr" presetSubtype="0" fill="hold" grpId="0" nodeType="afterEffect">
                                  <p:stCondLst>
                                    <p:cond delay="0"/>
                                  </p:stCondLst>
                                  <p:childTnLst>
                                    <p:set>
                                      <p:cBhvr>
                                        <p:cTn id="65" dur="1" fill="hold">
                                          <p:stCondLst>
                                            <p:cond delay="0"/>
                                          </p:stCondLst>
                                        </p:cTn>
                                        <p:tgtEl>
                                          <p:spTgt spid="142"/>
                                        </p:tgtEl>
                                        <p:attrNameLst>
                                          <p:attrName>style.visibility</p:attrName>
                                        </p:attrNameLst>
                                      </p:cBhvr>
                                      <p:to>
                                        <p:strVal val="visible"/>
                                      </p:to>
                                    </p:set>
                                    <p:animEffect transition="in" filter="fade">
                                      <p:cBhvr>
                                        <p:cTn id="66"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14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ardrop 26"/>
          <p:cNvSpPr/>
          <p:nvPr/>
        </p:nvSpPr>
        <p:spPr>
          <a:xfrm>
            <a:off x="3810000" y="0"/>
            <a:ext cx="5334000" cy="5343351"/>
          </a:xfrm>
          <a:prstGeom prst="teardrop">
            <a:avLst/>
          </a:prstGeom>
          <a:solidFill>
            <a:schemeClr val="tx2">
              <a:alpha val="5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 name="Teardrop 4"/>
          <p:cNvSpPr/>
          <p:nvPr/>
        </p:nvSpPr>
        <p:spPr>
          <a:xfrm>
            <a:off x="4953000" y="1043270"/>
            <a:ext cx="3200400" cy="3206011"/>
          </a:xfrm>
          <a:prstGeom prst="teardrop">
            <a:avLst/>
          </a:prstGeom>
          <a:solidFill>
            <a:schemeClr val="accent5"/>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 name="Title 1"/>
          <p:cNvSpPr txBox="1">
            <a:spLocks/>
          </p:cNvSpPr>
          <p:nvPr/>
        </p:nvSpPr>
        <p:spPr>
          <a:xfrm>
            <a:off x="5410201" y="2341103"/>
            <a:ext cx="2425835" cy="670587"/>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2000" b="1" dirty="0" smtClean="0">
                <a:solidFill>
                  <a:schemeClr val="bg1"/>
                </a:solidFill>
                <a:latin typeface="Source Sans Pro Light" pitchFamily="34" charset="0"/>
              </a:rPr>
              <a:t>We love Data Maps</a:t>
            </a:r>
            <a:br>
              <a:rPr lang="en-US" sz="2000" b="1" dirty="0" smtClean="0">
                <a:solidFill>
                  <a:schemeClr val="bg1"/>
                </a:solidFill>
                <a:latin typeface="Source Sans Pro Light" pitchFamily="34" charset="0"/>
              </a:rPr>
            </a:br>
            <a:r>
              <a:rPr lang="en-US" sz="1600" dirty="0" smtClean="0">
                <a:solidFill>
                  <a:schemeClr val="accent5">
                    <a:lumMod val="60000"/>
                    <a:lumOff val="40000"/>
                  </a:schemeClr>
                </a:solidFill>
                <a:latin typeface="Source Sans Pro Light" pitchFamily="34" charset="0"/>
              </a:rPr>
              <a:t>Check our selected Portfolio</a:t>
            </a:r>
            <a:endParaRPr lang="en-US" sz="2000" dirty="0">
              <a:solidFill>
                <a:schemeClr val="accent5">
                  <a:lumMod val="60000"/>
                  <a:lumOff val="40000"/>
                </a:schemeClr>
              </a:solidFill>
              <a:latin typeface="Source Sans Pro Light" pitchFamily="34" charset="0"/>
            </a:endParaRPr>
          </a:p>
        </p:txBody>
      </p:sp>
    </p:spTree>
    <p:extLst>
      <p:ext uri="{BB962C8B-B14F-4D97-AF65-F5344CB8AC3E}">
        <p14:creationId xmlns:p14="http://schemas.microsoft.com/office/powerpoint/2010/main" val="3526008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5" grpId="0" animBg="1"/>
      <p:bldP spid="8"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657601" y="1881116"/>
            <a:ext cx="6539837" cy="9145424"/>
            <a:chOff x="3657600" y="1410837"/>
            <a:chExt cx="6539837" cy="6859068"/>
          </a:xfrm>
        </p:grpSpPr>
        <p:sp>
          <p:nvSpPr>
            <p:cNvPr id="462" name="Freeform 191"/>
            <p:cNvSpPr>
              <a:spLocks noChangeAspect="1"/>
            </p:cNvSpPr>
            <p:nvPr/>
          </p:nvSpPr>
          <p:spPr bwMode="gray">
            <a:xfrm>
              <a:off x="3657600" y="1410837"/>
              <a:ext cx="6539837" cy="6859068"/>
            </a:xfrm>
            <a:custGeom>
              <a:avLst/>
              <a:gdLst/>
              <a:ahLst/>
              <a:cxnLst>
                <a:cxn ang="0">
                  <a:pos x="349" y="36"/>
                </a:cxn>
                <a:cxn ang="0">
                  <a:pos x="322" y="100"/>
                </a:cxn>
                <a:cxn ang="0">
                  <a:pos x="284" y="138"/>
                </a:cxn>
                <a:cxn ang="0">
                  <a:pos x="248" y="154"/>
                </a:cxn>
                <a:cxn ang="0">
                  <a:pos x="191" y="133"/>
                </a:cxn>
                <a:cxn ang="0">
                  <a:pos x="159" y="140"/>
                </a:cxn>
                <a:cxn ang="0">
                  <a:pos x="177" y="202"/>
                </a:cxn>
                <a:cxn ang="0">
                  <a:pos x="160" y="205"/>
                </a:cxn>
                <a:cxn ang="0">
                  <a:pos x="93" y="194"/>
                </a:cxn>
                <a:cxn ang="0">
                  <a:pos x="51" y="206"/>
                </a:cxn>
                <a:cxn ang="0">
                  <a:pos x="0" y="235"/>
                </a:cxn>
                <a:cxn ang="0">
                  <a:pos x="11" y="248"/>
                </a:cxn>
                <a:cxn ang="0">
                  <a:pos x="10" y="263"/>
                </a:cxn>
                <a:cxn ang="0">
                  <a:pos x="43" y="273"/>
                </a:cxn>
                <a:cxn ang="0">
                  <a:pos x="103" y="294"/>
                </a:cxn>
                <a:cxn ang="0">
                  <a:pos x="128" y="302"/>
                </a:cxn>
                <a:cxn ang="0">
                  <a:pos x="148" y="328"/>
                </a:cxn>
                <a:cxn ang="0">
                  <a:pos x="144" y="351"/>
                </a:cxn>
                <a:cxn ang="0">
                  <a:pos x="188" y="397"/>
                </a:cxn>
                <a:cxn ang="0">
                  <a:pos x="199" y="440"/>
                </a:cxn>
                <a:cxn ang="0">
                  <a:pos x="220" y="475"/>
                </a:cxn>
                <a:cxn ang="0">
                  <a:pos x="197" y="527"/>
                </a:cxn>
                <a:cxn ang="0">
                  <a:pos x="197" y="547"/>
                </a:cxn>
                <a:cxn ang="0">
                  <a:pos x="162" y="628"/>
                </a:cxn>
                <a:cxn ang="0">
                  <a:pos x="222" y="666"/>
                </a:cxn>
                <a:cxn ang="0">
                  <a:pos x="308" y="670"/>
                </a:cxn>
                <a:cxn ang="0">
                  <a:pos x="361" y="698"/>
                </a:cxn>
                <a:cxn ang="0">
                  <a:pos x="431" y="697"/>
                </a:cxn>
                <a:cxn ang="0">
                  <a:pos x="452" y="629"/>
                </a:cxn>
                <a:cxn ang="0">
                  <a:pos x="487" y="615"/>
                </a:cxn>
                <a:cxn ang="0">
                  <a:pos x="525" y="625"/>
                </a:cxn>
                <a:cxn ang="0">
                  <a:pos x="552" y="628"/>
                </a:cxn>
                <a:cxn ang="0">
                  <a:pos x="593" y="645"/>
                </a:cxn>
                <a:cxn ang="0">
                  <a:pos x="640" y="608"/>
                </a:cxn>
                <a:cxn ang="0">
                  <a:pos x="667" y="585"/>
                </a:cxn>
                <a:cxn ang="0">
                  <a:pos x="635" y="550"/>
                </a:cxn>
                <a:cxn ang="0">
                  <a:pos x="624" y="509"/>
                </a:cxn>
                <a:cxn ang="0">
                  <a:pos x="640" y="477"/>
                </a:cxn>
                <a:cxn ang="0">
                  <a:pos x="636" y="430"/>
                </a:cxn>
                <a:cxn ang="0">
                  <a:pos x="620" y="388"/>
                </a:cxn>
                <a:cxn ang="0">
                  <a:pos x="584" y="385"/>
                </a:cxn>
                <a:cxn ang="0">
                  <a:pos x="603" y="355"/>
                </a:cxn>
                <a:cxn ang="0">
                  <a:pos x="635" y="299"/>
                </a:cxn>
                <a:cxn ang="0">
                  <a:pos x="663" y="279"/>
                </a:cxn>
                <a:cxn ang="0">
                  <a:pos x="694" y="179"/>
                </a:cxn>
                <a:cxn ang="0">
                  <a:pos x="608" y="143"/>
                </a:cxn>
                <a:cxn ang="0">
                  <a:pos x="548" y="127"/>
                </a:cxn>
                <a:cxn ang="0">
                  <a:pos x="526" y="82"/>
                </a:cxn>
                <a:cxn ang="0">
                  <a:pos x="489" y="93"/>
                </a:cxn>
                <a:cxn ang="0">
                  <a:pos x="452" y="52"/>
                </a:cxn>
                <a:cxn ang="0">
                  <a:pos x="408" y="16"/>
                </a:cxn>
              </a:cxnLst>
              <a:rect l="0" t="0" r="r" b="b"/>
              <a:pathLst>
                <a:path w="694" h="700">
                  <a:moveTo>
                    <a:pt x="408" y="0"/>
                  </a:moveTo>
                  <a:lnTo>
                    <a:pt x="403" y="4"/>
                  </a:lnTo>
                  <a:lnTo>
                    <a:pt x="381" y="7"/>
                  </a:lnTo>
                  <a:lnTo>
                    <a:pt x="355" y="17"/>
                  </a:lnTo>
                  <a:lnTo>
                    <a:pt x="349" y="36"/>
                  </a:lnTo>
                  <a:lnTo>
                    <a:pt x="345" y="66"/>
                  </a:lnTo>
                  <a:lnTo>
                    <a:pt x="349" y="70"/>
                  </a:lnTo>
                  <a:lnTo>
                    <a:pt x="348" y="76"/>
                  </a:lnTo>
                  <a:lnTo>
                    <a:pt x="336" y="90"/>
                  </a:lnTo>
                  <a:lnTo>
                    <a:pt x="322" y="100"/>
                  </a:lnTo>
                  <a:lnTo>
                    <a:pt x="290" y="109"/>
                  </a:lnTo>
                  <a:lnTo>
                    <a:pt x="275" y="119"/>
                  </a:lnTo>
                  <a:lnTo>
                    <a:pt x="268" y="132"/>
                  </a:lnTo>
                  <a:lnTo>
                    <a:pt x="269" y="138"/>
                  </a:lnTo>
                  <a:lnTo>
                    <a:pt x="284" y="138"/>
                  </a:lnTo>
                  <a:lnTo>
                    <a:pt x="289" y="139"/>
                  </a:lnTo>
                  <a:lnTo>
                    <a:pt x="288" y="143"/>
                  </a:lnTo>
                  <a:lnTo>
                    <a:pt x="267" y="145"/>
                  </a:lnTo>
                  <a:lnTo>
                    <a:pt x="257" y="152"/>
                  </a:lnTo>
                  <a:lnTo>
                    <a:pt x="248" y="154"/>
                  </a:lnTo>
                  <a:lnTo>
                    <a:pt x="237" y="154"/>
                  </a:lnTo>
                  <a:lnTo>
                    <a:pt x="224" y="150"/>
                  </a:lnTo>
                  <a:lnTo>
                    <a:pt x="208" y="148"/>
                  </a:lnTo>
                  <a:lnTo>
                    <a:pt x="203" y="149"/>
                  </a:lnTo>
                  <a:lnTo>
                    <a:pt x="191" y="133"/>
                  </a:lnTo>
                  <a:lnTo>
                    <a:pt x="192" y="124"/>
                  </a:lnTo>
                  <a:lnTo>
                    <a:pt x="188" y="122"/>
                  </a:lnTo>
                  <a:lnTo>
                    <a:pt x="167" y="123"/>
                  </a:lnTo>
                  <a:lnTo>
                    <a:pt x="157" y="120"/>
                  </a:lnTo>
                  <a:lnTo>
                    <a:pt x="159" y="140"/>
                  </a:lnTo>
                  <a:lnTo>
                    <a:pt x="162" y="149"/>
                  </a:lnTo>
                  <a:lnTo>
                    <a:pt x="168" y="154"/>
                  </a:lnTo>
                  <a:lnTo>
                    <a:pt x="175" y="177"/>
                  </a:lnTo>
                  <a:lnTo>
                    <a:pt x="175" y="189"/>
                  </a:lnTo>
                  <a:lnTo>
                    <a:pt x="177" y="202"/>
                  </a:lnTo>
                  <a:lnTo>
                    <a:pt x="183" y="206"/>
                  </a:lnTo>
                  <a:lnTo>
                    <a:pt x="179" y="210"/>
                  </a:lnTo>
                  <a:lnTo>
                    <a:pt x="168" y="211"/>
                  </a:lnTo>
                  <a:lnTo>
                    <a:pt x="165" y="208"/>
                  </a:lnTo>
                  <a:lnTo>
                    <a:pt x="160" y="205"/>
                  </a:lnTo>
                  <a:lnTo>
                    <a:pt x="152" y="208"/>
                  </a:lnTo>
                  <a:lnTo>
                    <a:pt x="145" y="210"/>
                  </a:lnTo>
                  <a:lnTo>
                    <a:pt x="136" y="209"/>
                  </a:lnTo>
                  <a:lnTo>
                    <a:pt x="118" y="215"/>
                  </a:lnTo>
                  <a:lnTo>
                    <a:pt x="93" y="194"/>
                  </a:lnTo>
                  <a:lnTo>
                    <a:pt x="76" y="195"/>
                  </a:lnTo>
                  <a:lnTo>
                    <a:pt x="71" y="193"/>
                  </a:lnTo>
                  <a:lnTo>
                    <a:pt x="66" y="197"/>
                  </a:lnTo>
                  <a:lnTo>
                    <a:pt x="65" y="202"/>
                  </a:lnTo>
                  <a:lnTo>
                    <a:pt x="51" y="206"/>
                  </a:lnTo>
                  <a:lnTo>
                    <a:pt x="42" y="206"/>
                  </a:lnTo>
                  <a:lnTo>
                    <a:pt x="26" y="209"/>
                  </a:lnTo>
                  <a:lnTo>
                    <a:pt x="4" y="219"/>
                  </a:lnTo>
                  <a:lnTo>
                    <a:pt x="0" y="229"/>
                  </a:lnTo>
                  <a:lnTo>
                    <a:pt x="0" y="235"/>
                  </a:lnTo>
                  <a:lnTo>
                    <a:pt x="20" y="232"/>
                  </a:lnTo>
                  <a:lnTo>
                    <a:pt x="19" y="237"/>
                  </a:lnTo>
                  <a:lnTo>
                    <a:pt x="14" y="237"/>
                  </a:lnTo>
                  <a:lnTo>
                    <a:pt x="9" y="243"/>
                  </a:lnTo>
                  <a:lnTo>
                    <a:pt x="11" y="248"/>
                  </a:lnTo>
                  <a:lnTo>
                    <a:pt x="19" y="247"/>
                  </a:lnTo>
                  <a:lnTo>
                    <a:pt x="28" y="247"/>
                  </a:lnTo>
                  <a:lnTo>
                    <a:pt x="26" y="254"/>
                  </a:lnTo>
                  <a:lnTo>
                    <a:pt x="5" y="258"/>
                  </a:lnTo>
                  <a:lnTo>
                    <a:pt x="10" y="263"/>
                  </a:lnTo>
                  <a:lnTo>
                    <a:pt x="23" y="268"/>
                  </a:lnTo>
                  <a:lnTo>
                    <a:pt x="23" y="279"/>
                  </a:lnTo>
                  <a:lnTo>
                    <a:pt x="35" y="280"/>
                  </a:lnTo>
                  <a:lnTo>
                    <a:pt x="35" y="274"/>
                  </a:lnTo>
                  <a:lnTo>
                    <a:pt x="43" y="273"/>
                  </a:lnTo>
                  <a:lnTo>
                    <a:pt x="74" y="284"/>
                  </a:lnTo>
                  <a:lnTo>
                    <a:pt x="84" y="291"/>
                  </a:lnTo>
                  <a:lnTo>
                    <a:pt x="86" y="296"/>
                  </a:lnTo>
                  <a:lnTo>
                    <a:pt x="91" y="299"/>
                  </a:lnTo>
                  <a:lnTo>
                    <a:pt x="103" y="294"/>
                  </a:lnTo>
                  <a:lnTo>
                    <a:pt x="111" y="296"/>
                  </a:lnTo>
                  <a:lnTo>
                    <a:pt x="106" y="300"/>
                  </a:lnTo>
                  <a:lnTo>
                    <a:pt x="118" y="305"/>
                  </a:lnTo>
                  <a:lnTo>
                    <a:pt x="124" y="300"/>
                  </a:lnTo>
                  <a:lnTo>
                    <a:pt x="128" y="302"/>
                  </a:lnTo>
                  <a:lnTo>
                    <a:pt x="125" y="318"/>
                  </a:lnTo>
                  <a:lnTo>
                    <a:pt x="140" y="322"/>
                  </a:lnTo>
                  <a:lnTo>
                    <a:pt x="155" y="318"/>
                  </a:lnTo>
                  <a:lnTo>
                    <a:pt x="165" y="323"/>
                  </a:lnTo>
                  <a:lnTo>
                    <a:pt x="148" y="328"/>
                  </a:lnTo>
                  <a:lnTo>
                    <a:pt x="148" y="334"/>
                  </a:lnTo>
                  <a:lnTo>
                    <a:pt x="155" y="342"/>
                  </a:lnTo>
                  <a:lnTo>
                    <a:pt x="150" y="349"/>
                  </a:lnTo>
                  <a:lnTo>
                    <a:pt x="144" y="344"/>
                  </a:lnTo>
                  <a:lnTo>
                    <a:pt x="144" y="351"/>
                  </a:lnTo>
                  <a:lnTo>
                    <a:pt x="155" y="364"/>
                  </a:lnTo>
                  <a:lnTo>
                    <a:pt x="161" y="374"/>
                  </a:lnTo>
                  <a:lnTo>
                    <a:pt x="164" y="381"/>
                  </a:lnTo>
                  <a:lnTo>
                    <a:pt x="176" y="389"/>
                  </a:lnTo>
                  <a:lnTo>
                    <a:pt x="188" y="397"/>
                  </a:lnTo>
                  <a:lnTo>
                    <a:pt x="203" y="401"/>
                  </a:lnTo>
                  <a:lnTo>
                    <a:pt x="200" y="408"/>
                  </a:lnTo>
                  <a:lnTo>
                    <a:pt x="204" y="417"/>
                  </a:lnTo>
                  <a:lnTo>
                    <a:pt x="204" y="429"/>
                  </a:lnTo>
                  <a:lnTo>
                    <a:pt x="199" y="440"/>
                  </a:lnTo>
                  <a:lnTo>
                    <a:pt x="203" y="450"/>
                  </a:lnTo>
                  <a:lnTo>
                    <a:pt x="213" y="457"/>
                  </a:lnTo>
                  <a:lnTo>
                    <a:pt x="220" y="467"/>
                  </a:lnTo>
                  <a:lnTo>
                    <a:pt x="224" y="480"/>
                  </a:lnTo>
                  <a:lnTo>
                    <a:pt x="220" y="475"/>
                  </a:lnTo>
                  <a:lnTo>
                    <a:pt x="207" y="460"/>
                  </a:lnTo>
                  <a:lnTo>
                    <a:pt x="203" y="467"/>
                  </a:lnTo>
                  <a:lnTo>
                    <a:pt x="203" y="484"/>
                  </a:lnTo>
                  <a:lnTo>
                    <a:pt x="198" y="517"/>
                  </a:lnTo>
                  <a:lnTo>
                    <a:pt x="197" y="527"/>
                  </a:lnTo>
                  <a:lnTo>
                    <a:pt x="203" y="518"/>
                  </a:lnTo>
                  <a:lnTo>
                    <a:pt x="207" y="526"/>
                  </a:lnTo>
                  <a:lnTo>
                    <a:pt x="204" y="530"/>
                  </a:lnTo>
                  <a:lnTo>
                    <a:pt x="197" y="534"/>
                  </a:lnTo>
                  <a:lnTo>
                    <a:pt x="197" y="547"/>
                  </a:lnTo>
                  <a:lnTo>
                    <a:pt x="186" y="607"/>
                  </a:lnTo>
                  <a:lnTo>
                    <a:pt x="181" y="618"/>
                  </a:lnTo>
                  <a:lnTo>
                    <a:pt x="171" y="624"/>
                  </a:lnTo>
                  <a:lnTo>
                    <a:pt x="161" y="624"/>
                  </a:lnTo>
                  <a:lnTo>
                    <a:pt x="162" y="628"/>
                  </a:lnTo>
                  <a:lnTo>
                    <a:pt x="184" y="646"/>
                  </a:lnTo>
                  <a:lnTo>
                    <a:pt x="193" y="650"/>
                  </a:lnTo>
                  <a:lnTo>
                    <a:pt x="204" y="652"/>
                  </a:lnTo>
                  <a:lnTo>
                    <a:pt x="215" y="660"/>
                  </a:lnTo>
                  <a:lnTo>
                    <a:pt x="222" y="666"/>
                  </a:lnTo>
                  <a:lnTo>
                    <a:pt x="268" y="678"/>
                  </a:lnTo>
                  <a:lnTo>
                    <a:pt x="284" y="679"/>
                  </a:lnTo>
                  <a:lnTo>
                    <a:pt x="290" y="678"/>
                  </a:lnTo>
                  <a:lnTo>
                    <a:pt x="300" y="671"/>
                  </a:lnTo>
                  <a:lnTo>
                    <a:pt x="308" y="670"/>
                  </a:lnTo>
                  <a:lnTo>
                    <a:pt x="317" y="672"/>
                  </a:lnTo>
                  <a:lnTo>
                    <a:pt x="332" y="682"/>
                  </a:lnTo>
                  <a:lnTo>
                    <a:pt x="345" y="683"/>
                  </a:lnTo>
                  <a:lnTo>
                    <a:pt x="350" y="689"/>
                  </a:lnTo>
                  <a:lnTo>
                    <a:pt x="361" y="698"/>
                  </a:lnTo>
                  <a:lnTo>
                    <a:pt x="369" y="700"/>
                  </a:lnTo>
                  <a:lnTo>
                    <a:pt x="397" y="698"/>
                  </a:lnTo>
                  <a:lnTo>
                    <a:pt x="410" y="695"/>
                  </a:lnTo>
                  <a:lnTo>
                    <a:pt x="424" y="695"/>
                  </a:lnTo>
                  <a:lnTo>
                    <a:pt x="431" y="697"/>
                  </a:lnTo>
                  <a:lnTo>
                    <a:pt x="429" y="667"/>
                  </a:lnTo>
                  <a:lnTo>
                    <a:pt x="425" y="663"/>
                  </a:lnTo>
                  <a:lnTo>
                    <a:pt x="428" y="649"/>
                  </a:lnTo>
                  <a:lnTo>
                    <a:pt x="434" y="638"/>
                  </a:lnTo>
                  <a:lnTo>
                    <a:pt x="452" y="629"/>
                  </a:lnTo>
                  <a:lnTo>
                    <a:pt x="463" y="622"/>
                  </a:lnTo>
                  <a:lnTo>
                    <a:pt x="469" y="617"/>
                  </a:lnTo>
                  <a:lnTo>
                    <a:pt x="478" y="612"/>
                  </a:lnTo>
                  <a:lnTo>
                    <a:pt x="483" y="612"/>
                  </a:lnTo>
                  <a:lnTo>
                    <a:pt x="487" y="615"/>
                  </a:lnTo>
                  <a:lnTo>
                    <a:pt x="503" y="618"/>
                  </a:lnTo>
                  <a:lnTo>
                    <a:pt x="505" y="619"/>
                  </a:lnTo>
                  <a:lnTo>
                    <a:pt x="507" y="623"/>
                  </a:lnTo>
                  <a:lnTo>
                    <a:pt x="512" y="624"/>
                  </a:lnTo>
                  <a:lnTo>
                    <a:pt x="525" y="625"/>
                  </a:lnTo>
                  <a:lnTo>
                    <a:pt x="526" y="622"/>
                  </a:lnTo>
                  <a:lnTo>
                    <a:pt x="536" y="623"/>
                  </a:lnTo>
                  <a:lnTo>
                    <a:pt x="538" y="625"/>
                  </a:lnTo>
                  <a:lnTo>
                    <a:pt x="546" y="625"/>
                  </a:lnTo>
                  <a:lnTo>
                    <a:pt x="552" y="628"/>
                  </a:lnTo>
                  <a:lnTo>
                    <a:pt x="553" y="633"/>
                  </a:lnTo>
                  <a:lnTo>
                    <a:pt x="557" y="634"/>
                  </a:lnTo>
                  <a:lnTo>
                    <a:pt x="569" y="635"/>
                  </a:lnTo>
                  <a:lnTo>
                    <a:pt x="578" y="644"/>
                  </a:lnTo>
                  <a:lnTo>
                    <a:pt x="593" y="645"/>
                  </a:lnTo>
                  <a:lnTo>
                    <a:pt x="617" y="634"/>
                  </a:lnTo>
                  <a:lnTo>
                    <a:pt x="619" y="631"/>
                  </a:lnTo>
                  <a:lnTo>
                    <a:pt x="620" y="625"/>
                  </a:lnTo>
                  <a:lnTo>
                    <a:pt x="629" y="619"/>
                  </a:lnTo>
                  <a:lnTo>
                    <a:pt x="640" y="608"/>
                  </a:lnTo>
                  <a:lnTo>
                    <a:pt x="646" y="604"/>
                  </a:lnTo>
                  <a:lnTo>
                    <a:pt x="648" y="600"/>
                  </a:lnTo>
                  <a:lnTo>
                    <a:pt x="667" y="590"/>
                  </a:lnTo>
                  <a:lnTo>
                    <a:pt x="668" y="588"/>
                  </a:lnTo>
                  <a:lnTo>
                    <a:pt x="667" y="585"/>
                  </a:lnTo>
                  <a:lnTo>
                    <a:pt x="670" y="579"/>
                  </a:lnTo>
                  <a:lnTo>
                    <a:pt x="670" y="570"/>
                  </a:lnTo>
                  <a:lnTo>
                    <a:pt x="666" y="561"/>
                  </a:lnTo>
                  <a:lnTo>
                    <a:pt x="641" y="559"/>
                  </a:lnTo>
                  <a:lnTo>
                    <a:pt x="635" y="550"/>
                  </a:lnTo>
                  <a:lnTo>
                    <a:pt x="633" y="539"/>
                  </a:lnTo>
                  <a:lnTo>
                    <a:pt x="632" y="528"/>
                  </a:lnTo>
                  <a:lnTo>
                    <a:pt x="634" y="520"/>
                  </a:lnTo>
                  <a:lnTo>
                    <a:pt x="633" y="511"/>
                  </a:lnTo>
                  <a:lnTo>
                    <a:pt x="624" y="509"/>
                  </a:lnTo>
                  <a:lnTo>
                    <a:pt x="623" y="504"/>
                  </a:lnTo>
                  <a:lnTo>
                    <a:pt x="622" y="499"/>
                  </a:lnTo>
                  <a:lnTo>
                    <a:pt x="624" y="490"/>
                  </a:lnTo>
                  <a:lnTo>
                    <a:pt x="629" y="484"/>
                  </a:lnTo>
                  <a:lnTo>
                    <a:pt x="640" y="477"/>
                  </a:lnTo>
                  <a:lnTo>
                    <a:pt x="638" y="467"/>
                  </a:lnTo>
                  <a:lnTo>
                    <a:pt x="627" y="441"/>
                  </a:lnTo>
                  <a:lnTo>
                    <a:pt x="625" y="436"/>
                  </a:lnTo>
                  <a:lnTo>
                    <a:pt x="627" y="431"/>
                  </a:lnTo>
                  <a:lnTo>
                    <a:pt x="636" y="430"/>
                  </a:lnTo>
                  <a:lnTo>
                    <a:pt x="634" y="419"/>
                  </a:lnTo>
                  <a:lnTo>
                    <a:pt x="627" y="418"/>
                  </a:lnTo>
                  <a:lnTo>
                    <a:pt x="624" y="407"/>
                  </a:lnTo>
                  <a:lnTo>
                    <a:pt x="624" y="389"/>
                  </a:lnTo>
                  <a:lnTo>
                    <a:pt x="620" y="388"/>
                  </a:lnTo>
                  <a:lnTo>
                    <a:pt x="603" y="388"/>
                  </a:lnTo>
                  <a:lnTo>
                    <a:pt x="592" y="404"/>
                  </a:lnTo>
                  <a:lnTo>
                    <a:pt x="586" y="409"/>
                  </a:lnTo>
                  <a:lnTo>
                    <a:pt x="582" y="407"/>
                  </a:lnTo>
                  <a:lnTo>
                    <a:pt x="584" y="385"/>
                  </a:lnTo>
                  <a:lnTo>
                    <a:pt x="587" y="372"/>
                  </a:lnTo>
                  <a:lnTo>
                    <a:pt x="591" y="369"/>
                  </a:lnTo>
                  <a:lnTo>
                    <a:pt x="595" y="362"/>
                  </a:lnTo>
                  <a:lnTo>
                    <a:pt x="602" y="358"/>
                  </a:lnTo>
                  <a:lnTo>
                    <a:pt x="603" y="355"/>
                  </a:lnTo>
                  <a:lnTo>
                    <a:pt x="606" y="345"/>
                  </a:lnTo>
                  <a:lnTo>
                    <a:pt x="612" y="337"/>
                  </a:lnTo>
                  <a:lnTo>
                    <a:pt x="635" y="311"/>
                  </a:lnTo>
                  <a:lnTo>
                    <a:pt x="632" y="306"/>
                  </a:lnTo>
                  <a:lnTo>
                    <a:pt x="635" y="299"/>
                  </a:lnTo>
                  <a:lnTo>
                    <a:pt x="652" y="300"/>
                  </a:lnTo>
                  <a:lnTo>
                    <a:pt x="660" y="297"/>
                  </a:lnTo>
                  <a:lnTo>
                    <a:pt x="667" y="291"/>
                  </a:lnTo>
                  <a:lnTo>
                    <a:pt x="665" y="289"/>
                  </a:lnTo>
                  <a:lnTo>
                    <a:pt x="663" y="279"/>
                  </a:lnTo>
                  <a:lnTo>
                    <a:pt x="665" y="251"/>
                  </a:lnTo>
                  <a:lnTo>
                    <a:pt x="672" y="226"/>
                  </a:lnTo>
                  <a:lnTo>
                    <a:pt x="675" y="214"/>
                  </a:lnTo>
                  <a:lnTo>
                    <a:pt x="692" y="191"/>
                  </a:lnTo>
                  <a:lnTo>
                    <a:pt x="694" y="179"/>
                  </a:lnTo>
                  <a:lnTo>
                    <a:pt x="681" y="173"/>
                  </a:lnTo>
                  <a:lnTo>
                    <a:pt x="640" y="161"/>
                  </a:lnTo>
                  <a:lnTo>
                    <a:pt x="622" y="160"/>
                  </a:lnTo>
                  <a:lnTo>
                    <a:pt x="616" y="149"/>
                  </a:lnTo>
                  <a:lnTo>
                    <a:pt x="608" y="143"/>
                  </a:lnTo>
                  <a:lnTo>
                    <a:pt x="596" y="132"/>
                  </a:lnTo>
                  <a:lnTo>
                    <a:pt x="584" y="133"/>
                  </a:lnTo>
                  <a:lnTo>
                    <a:pt x="566" y="128"/>
                  </a:lnTo>
                  <a:lnTo>
                    <a:pt x="558" y="129"/>
                  </a:lnTo>
                  <a:lnTo>
                    <a:pt x="548" y="127"/>
                  </a:lnTo>
                  <a:lnTo>
                    <a:pt x="539" y="119"/>
                  </a:lnTo>
                  <a:lnTo>
                    <a:pt x="528" y="114"/>
                  </a:lnTo>
                  <a:lnTo>
                    <a:pt x="531" y="108"/>
                  </a:lnTo>
                  <a:lnTo>
                    <a:pt x="526" y="106"/>
                  </a:lnTo>
                  <a:lnTo>
                    <a:pt x="526" y="82"/>
                  </a:lnTo>
                  <a:lnTo>
                    <a:pt x="520" y="82"/>
                  </a:lnTo>
                  <a:lnTo>
                    <a:pt x="514" y="90"/>
                  </a:lnTo>
                  <a:lnTo>
                    <a:pt x="509" y="97"/>
                  </a:lnTo>
                  <a:lnTo>
                    <a:pt x="499" y="97"/>
                  </a:lnTo>
                  <a:lnTo>
                    <a:pt x="489" y="93"/>
                  </a:lnTo>
                  <a:lnTo>
                    <a:pt x="487" y="78"/>
                  </a:lnTo>
                  <a:lnTo>
                    <a:pt x="484" y="69"/>
                  </a:lnTo>
                  <a:lnTo>
                    <a:pt x="478" y="64"/>
                  </a:lnTo>
                  <a:lnTo>
                    <a:pt x="466" y="60"/>
                  </a:lnTo>
                  <a:lnTo>
                    <a:pt x="452" y="52"/>
                  </a:lnTo>
                  <a:lnTo>
                    <a:pt x="442" y="48"/>
                  </a:lnTo>
                  <a:lnTo>
                    <a:pt x="433" y="30"/>
                  </a:lnTo>
                  <a:lnTo>
                    <a:pt x="421" y="31"/>
                  </a:lnTo>
                  <a:lnTo>
                    <a:pt x="410" y="26"/>
                  </a:lnTo>
                  <a:lnTo>
                    <a:pt x="408" y="16"/>
                  </a:lnTo>
                  <a:lnTo>
                    <a:pt x="408" y="0"/>
                  </a:lnTo>
                  <a:close/>
                </a:path>
              </a:pathLst>
            </a:custGeom>
            <a:solidFill>
              <a:schemeClr val="tx1">
                <a:lumMod val="60000"/>
                <a:lumOff val="40000"/>
              </a:schemeClr>
            </a:solidFill>
            <a:ln w="6350" cap="flat" cmpd="sng">
              <a:solidFill>
                <a:srgbClr val="F9F9F9"/>
              </a:solidFill>
              <a:prstDash val="solid"/>
              <a:round/>
              <a:headEnd type="none" w="med" len="med"/>
              <a:tailEnd type="none" w="med" len="med"/>
            </a:ln>
            <a:effectLst/>
          </p:spPr>
          <p:txBody>
            <a:bodyPr/>
            <a:lstStyle/>
            <a:p>
              <a:endParaRPr lang="en-US" dirty="0"/>
            </a:p>
          </p:txBody>
        </p:sp>
        <p:grpSp>
          <p:nvGrpSpPr>
            <p:cNvPr id="551" name="Group 550"/>
            <p:cNvGrpSpPr/>
            <p:nvPr/>
          </p:nvGrpSpPr>
          <p:grpSpPr>
            <a:xfrm>
              <a:off x="6160183" y="4315137"/>
              <a:ext cx="135579" cy="237329"/>
              <a:chOff x="457260" y="2002908"/>
              <a:chExt cx="622987" cy="1319527"/>
            </a:xfrm>
          </p:grpSpPr>
          <p:sp>
            <p:nvSpPr>
              <p:cNvPr id="553"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4"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5"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56" name="Group 555"/>
            <p:cNvGrpSpPr/>
            <p:nvPr/>
          </p:nvGrpSpPr>
          <p:grpSpPr>
            <a:xfrm>
              <a:off x="5872301" y="4315137"/>
              <a:ext cx="135579" cy="237329"/>
              <a:chOff x="457260" y="2002908"/>
              <a:chExt cx="622987" cy="1319527"/>
            </a:xfrm>
          </p:grpSpPr>
          <p:sp>
            <p:nvSpPr>
              <p:cNvPr id="557"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8"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9"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7" name="Group 76"/>
            <p:cNvGrpSpPr/>
            <p:nvPr/>
          </p:nvGrpSpPr>
          <p:grpSpPr>
            <a:xfrm>
              <a:off x="5973919" y="4264602"/>
              <a:ext cx="198502" cy="382220"/>
              <a:chOff x="457260" y="2002908"/>
              <a:chExt cx="622987" cy="1319527"/>
            </a:xfrm>
          </p:grpSpPr>
          <p:sp>
            <p:nvSpPr>
              <p:cNvPr id="546"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7"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8"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60" name="Group 559"/>
            <p:cNvGrpSpPr/>
            <p:nvPr/>
          </p:nvGrpSpPr>
          <p:grpSpPr>
            <a:xfrm>
              <a:off x="6417621" y="4356265"/>
              <a:ext cx="135579" cy="237329"/>
              <a:chOff x="457260" y="2002908"/>
              <a:chExt cx="622987" cy="1319527"/>
            </a:xfrm>
          </p:grpSpPr>
          <p:sp>
            <p:nvSpPr>
              <p:cNvPr id="561"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2"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3"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64" name="Group 563"/>
            <p:cNvGrpSpPr/>
            <p:nvPr/>
          </p:nvGrpSpPr>
          <p:grpSpPr>
            <a:xfrm>
              <a:off x="6141676" y="4473973"/>
              <a:ext cx="135579" cy="237329"/>
              <a:chOff x="457260" y="2002908"/>
              <a:chExt cx="622987" cy="1319527"/>
            </a:xfrm>
          </p:grpSpPr>
          <p:sp>
            <p:nvSpPr>
              <p:cNvPr id="565"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6"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7"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68" name="Group 567"/>
            <p:cNvGrpSpPr/>
            <p:nvPr/>
          </p:nvGrpSpPr>
          <p:grpSpPr>
            <a:xfrm>
              <a:off x="6267556" y="4323130"/>
              <a:ext cx="198502" cy="382220"/>
              <a:chOff x="457260" y="2002908"/>
              <a:chExt cx="622987" cy="1319527"/>
            </a:xfrm>
          </p:grpSpPr>
          <p:sp>
            <p:nvSpPr>
              <p:cNvPr id="569"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0"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1"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p:cNvGrpSpPr/>
            <p:nvPr/>
          </p:nvGrpSpPr>
          <p:grpSpPr>
            <a:xfrm>
              <a:off x="5441980" y="4534402"/>
              <a:ext cx="1198498" cy="675601"/>
              <a:chOff x="1230247" y="496484"/>
              <a:chExt cx="1179563" cy="776010"/>
            </a:xfrm>
          </p:grpSpPr>
          <p:sp>
            <p:nvSpPr>
              <p:cNvPr id="81" name="Teardrop 80"/>
              <p:cNvSpPr/>
              <p:nvPr/>
            </p:nvSpPr>
            <p:spPr>
              <a:xfrm>
                <a:off x="1230247" y="496484"/>
                <a:ext cx="1179563" cy="690027"/>
              </a:xfrm>
              <a:custGeom>
                <a:avLst/>
                <a:gdLst>
                  <a:gd name="connsiteX0" fmla="*/ 0 w 1116084"/>
                  <a:gd name="connsiteY0" fmla="*/ 469350 h 938699"/>
                  <a:gd name="connsiteX1" fmla="*/ 558042 w 1116084"/>
                  <a:gd name="connsiteY1" fmla="*/ 0 h 938699"/>
                  <a:gd name="connsiteX2" fmla="*/ 1116084 w 1116084"/>
                  <a:gd name="connsiteY2" fmla="*/ 0 h 938699"/>
                  <a:gd name="connsiteX3" fmla="*/ 1116084 w 1116084"/>
                  <a:gd name="connsiteY3" fmla="*/ 469350 h 938699"/>
                  <a:gd name="connsiteX4" fmla="*/ 558042 w 1116084"/>
                  <a:gd name="connsiteY4" fmla="*/ 938700 h 938699"/>
                  <a:gd name="connsiteX5" fmla="*/ 0 w 1116084"/>
                  <a:gd name="connsiteY5" fmla="*/ 469350 h 938699"/>
                  <a:gd name="connsiteX0" fmla="*/ 7347 w 1123431"/>
                  <a:gd name="connsiteY0" fmla="*/ 537588 h 1006938"/>
                  <a:gd name="connsiteX1" fmla="*/ 360672 w 1123431"/>
                  <a:gd name="connsiteY1" fmla="*/ 0 h 1006938"/>
                  <a:gd name="connsiteX2" fmla="*/ 1123431 w 1123431"/>
                  <a:gd name="connsiteY2" fmla="*/ 68238 h 1006938"/>
                  <a:gd name="connsiteX3" fmla="*/ 1123431 w 1123431"/>
                  <a:gd name="connsiteY3" fmla="*/ 537588 h 1006938"/>
                  <a:gd name="connsiteX4" fmla="*/ 565389 w 1123431"/>
                  <a:gd name="connsiteY4" fmla="*/ 1006938 h 1006938"/>
                  <a:gd name="connsiteX5" fmla="*/ 7347 w 1123431"/>
                  <a:gd name="connsiteY5" fmla="*/ 537588 h 1006938"/>
                  <a:gd name="connsiteX0" fmla="*/ 7347 w 1123431"/>
                  <a:gd name="connsiteY0" fmla="*/ 537588 h 1006938"/>
                  <a:gd name="connsiteX1" fmla="*/ 360672 w 1123431"/>
                  <a:gd name="connsiteY1" fmla="*/ 0 h 1006938"/>
                  <a:gd name="connsiteX2" fmla="*/ 900139 w 1123431"/>
                  <a:gd name="connsiteY2" fmla="*/ 201087 h 1006938"/>
                  <a:gd name="connsiteX3" fmla="*/ 1123431 w 1123431"/>
                  <a:gd name="connsiteY3" fmla="*/ 68238 h 1006938"/>
                  <a:gd name="connsiteX4" fmla="*/ 1123431 w 1123431"/>
                  <a:gd name="connsiteY4" fmla="*/ 537588 h 1006938"/>
                  <a:gd name="connsiteX5" fmla="*/ 565389 w 1123431"/>
                  <a:gd name="connsiteY5" fmla="*/ 1006938 h 1006938"/>
                  <a:gd name="connsiteX6" fmla="*/ 7347 w 1123431"/>
                  <a:gd name="connsiteY6" fmla="*/ 537588 h 1006938"/>
                  <a:gd name="connsiteX0" fmla="*/ 7347 w 1123431"/>
                  <a:gd name="connsiteY0" fmla="*/ 537588 h 1006938"/>
                  <a:gd name="connsiteX1" fmla="*/ 360672 w 1123431"/>
                  <a:gd name="connsiteY1" fmla="*/ 0 h 1006938"/>
                  <a:gd name="connsiteX2" fmla="*/ 900139 w 1123431"/>
                  <a:gd name="connsiteY2" fmla="*/ 201087 h 1006938"/>
                  <a:gd name="connsiteX3" fmla="*/ 1089312 w 1123431"/>
                  <a:gd name="connsiteY3" fmla="*/ 327546 h 1006938"/>
                  <a:gd name="connsiteX4" fmla="*/ 1123431 w 1123431"/>
                  <a:gd name="connsiteY4" fmla="*/ 537588 h 1006938"/>
                  <a:gd name="connsiteX5" fmla="*/ 565389 w 1123431"/>
                  <a:gd name="connsiteY5" fmla="*/ 1006938 h 1006938"/>
                  <a:gd name="connsiteX6" fmla="*/ 7347 w 1123431"/>
                  <a:gd name="connsiteY6" fmla="*/ 537588 h 1006938"/>
                  <a:gd name="connsiteX0" fmla="*/ 9907 w 1125991"/>
                  <a:gd name="connsiteY0" fmla="*/ 537588 h 675533"/>
                  <a:gd name="connsiteX1" fmla="*/ 363232 w 1125991"/>
                  <a:gd name="connsiteY1" fmla="*/ 0 h 675533"/>
                  <a:gd name="connsiteX2" fmla="*/ 902699 w 1125991"/>
                  <a:gd name="connsiteY2" fmla="*/ 201087 h 675533"/>
                  <a:gd name="connsiteX3" fmla="*/ 1091872 w 1125991"/>
                  <a:gd name="connsiteY3" fmla="*/ 327546 h 675533"/>
                  <a:gd name="connsiteX4" fmla="*/ 1125991 w 1125991"/>
                  <a:gd name="connsiteY4" fmla="*/ 537588 h 675533"/>
                  <a:gd name="connsiteX5" fmla="*/ 615716 w 1125991"/>
                  <a:gd name="connsiteY5" fmla="*/ 611153 h 675533"/>
                  <a:gd name="connsiteX6" fmla="*/ 9907 w 1125991"/>
                  <a:gd name="connsiteY6" fmla="*/ 537588 h 675533"/>
                  <a:gd name="connsiteX0" fmla="*/ 63479 w 1179563"/>
                  <a:gd name="connsiteY0" fmla="*/ 537588 h 690027"/>
                  <a:gd name="connsiteX1" fmla="*/ 416804 w 1179563"/>
                  <a:gd name="connsiteY1" fmla="*/ 0 h 690027"/>
                  <a:gd name="connsiteX2" fmla="*/ 956271 w 1179563"/>
                  <a:gd name="connsiteY2" fmla="*/ 201087 h 690027"/>
                  <a:gd name="connsiteX3" fmla="*/ 1145444 w 1179563"/>
                  <a:gd name="connsiteY3" fmla="*/ 327546 h 690027"/>
                  <a:gd name="connsiteX4" fmla="*/ 1179563 w 1179563"/>
                  <a:gd name="connsiteY4" fmla="*/ 537588 h 690027"/>
                  <a:gd name="connsiteX5" fmla="*/ 669288 w 1179563"/>
                  <a:gd name="connsiteY5" fmla="*/ 611153 h 690027"/>
                  <a:gd name="connsiteX6" fmla="*/ 63479 w 1179563"/>
                  <a:gd name="connsiteY6" fmla="*/ 537588 h 690027"/>
                  <a:gd name="connsiteX0" fmla="*/ 63479 w 1179563"/>
                  <a:gd name="connsiteY0" fmla="*/ 537588 h 690027"/>
                  <a:gd name="connsiteX1" fmla="*/ 416804 w 1179563"/>
                  <a:gd name="connsiteY1" fmla="*/ 0 h 690027"/>
                  <a:gd name="connsiteX2" fmla="*/ 956271 w 1179563"/>
                  <a:gd name="connsiteY2" fmla="*/ 201087 h 690027"/>
                  <a:gd name="connsiteX3" fmla="*/ 1145444 w 1179563"/>
                  <a:gd name="connsiteY3" fmla="*/ 327546 h 690027"/>
                  <a:gd name="connsiteX4" fmla="*/ 1179563 w 1179563"/>
                  <a:gd name="connsiteY4" fmla="*/ 537588 h 690027"/>
                  <a:gd name="connsiteX5" fmla="*/ 669288 w 1179563"/>
                  <a:gd name="connsiteY5" fmla="*/ 611153 h 690027"/>
                  <a:gd name="connsiteX6" fmla="*/ 63479 w 1179563"/>
                  <a:gd name="connsiteY6" fmla="*/ 537588 h 690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9563" h="690027">
                    <a:moveTo>
                      <a:pt x="63479" y="537588"/>
                    </a:moveTo>
                    <a:cubicBezTo>
                      <a:pt x="-115080" y="244660"/>
                      <a:pt x="108606" y="0"/>
                      <a:pt x="416804" y="0"/>
                    </a:cubicBezTo>
                    <a:cubicBezTo>
                      <a:pt x="660316" y="21536"/>
                      <a:pt x="712759" y="179551"/>
                      <a:pt x="956271" y="201087"/>
                    </a:cubicBezTo>
                    <a:cubicBezTo>
                      <a:pt x="1128511" y="113586"/>
                      <a:pt x="1082386" y="285393"/>
                      <a:pt x="1145444" y="327546"/>
                    </a:cubicBezTo>
                    <a:lnTo>
                      <a:pt x="1179563" y="537588"/>
                    </a:lnTo>
                    <a:cubicBezTo>
                      <a:pt x="1179563" y="796803"/>
                      <a:pt x="977486" y="611153"/>
                      <a:pt x="669288" y="611153"/>
                    </a:cubicBezTo>
                    <a:cubicBezTo>
                      <a:pt x="361090" y="611153"/>
                      <a:pt x="242038" y="830516"/>
                      <a:pt x="63479" y="53758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5" name="Teardrop 80"/>
              <p:cNvSpPr/>
              <p:nvPr/>
            </p:nvSpPr>
            <p:spPr>
              <a:xfrm>
                <a:off x="1230247" y="582467"/>
                <a:ext cx="1179563" cy="690027"/>
              </a:xfrm>
              <a:custGeom>
                <a:avLst/>
                <a:gdLst>
                  <a:gd name="connsiteX0" fmla="*/ 0 w 1116084"/>
                  <a:gd name="connsiteY0" fmla="*/ 469350 h 938699"/>
                  <a:gd name="connsiteX1" fmla="*/ 558042 w 1116084"/>
                  <a:gd name="connsiteY1" fmla="*/ 0 h 938699"/>
                  <a:gd name="connsiteX2" fmla="*/ 1116084 w 1116084"/>
                  <a:gd name="connsiteY2" fmla="*/ 0 h 938699"/>
                  <a:gd name="connsiteX3" fmla="*/ 1116084 w 1116084"/>
                  <a:gd name="connsiteY3" fmla="*/ 469350 h 938699"/>
                  <a:gd name="connsiteX4" fmla="*/ 558042 w 1116084"/>
                  <a:gd name="connsiteY4" fmla="*/ 938700 h 938699"/>
                  <a:gd name="connsiteX5" fmla="*/ 0 w 1116084"/>
                  <a:gd name="connsiteY5" fmla="*/ 469350 h 938699"/>
                  <a:gd name="connsiteX0" fmla="*/ 7347 w 1123431"/>
                  <a:gd name="connsiteY0" fmla="*/ 537588 h 1006938"/>
                  <a:gd name="connsiteX1" fmla="*/ 360672 w 1123431"/>
                  <a:gd name="connsiteY1" fmla="*/ 0 h 1006938"/>
                  <a:gd name="connsiteX2" fmla="*/ 1123431 w 1123431"/>
                  <a:gd name="connsiteY2" fmla="*/ 68238 h 1006938"/>
                  <a:gd name="connsiteX3" fmla="*/ 1123431 w 1123431"/>
                  <a:gd name="connsiteY3" fmla="*/ 537588 h 1006938"/>
                  <a:gd name="connsiteX4" fmla="*/ 565389 w 1123431"/>
                  <a:gd name="connsiteY4" fmla="*/ 1006938 h 1006938"/>
                  <a:gd name="connsiteX5" fmla="*/ 7347 w 1123431"/>
                  <a:gd name="connsiteY5" fmla="*/ 537588 h 1006938"/>
                  <a:gd name="connsiteX0" fmla="*/ 7347 w 1123431"/>
                  <a:gd name="connsiteY0" fmla="*/ 537588 h 1006938"/>
                  <a:gd name="connsiteX1" fmla="*/ 360672 w 1123431"/>
                  <a:gd name="connsiteY1" fmla="*/ 0 h 1006938"/>
                  <a:gd name="connsiteX2" fmla="*/ 900139 w 1123431"/>
                  <a:gd name="connsiteY2" fmla="*/ 201087 h 1006938"/>
                  <a:gd name="connsiteX3" fmla="*/ 1123431 w 1123431"/>
                  <a:gd name="connsiteY3" fmla="*/ 68238 h 1006938"/>
                  <a:gd name="connsiteX4" fmla="*/ 1123431 w 1123431"/>
                  <a:gd name="connsiteY4" fmla="*/ 537588 h 1006938"/>
                  <a:gd name="connsiteX5" fmla="*/ 565389 w 1123431"/>
                  <a:gd name="connsiteY5" fmla="*/ 1006938 h 1006938"/>
                  <a:gd name="connsiteX6" fmla="*/ 7347 w 1123431"/>
                  <a:gd name="connsiteY6" fmla="*/ 537588 h 1006938"/>
                  <a:gd name="connsiteX0" fmla="*/ 7347 w 1123431"/>
                  <a:gd name="connsiteY0" fmla="*/ 537588 h 1006938"/>
                  <a:gd name="connsiteX1" fmla="*/ 360672 w 1123431"/>
                  <a:gd name="connsiteY1" fmla="*/ 0 h 1006938"/>
                  <a:gd name="connsiteX2" fmla="*/ 900139 w 1123431"/>
                  <a:gd name="connsiteY2" fmla="*/ 201087 h 1006938"/>
                  <a:gd name="connsiteX3" fmla="*/ 1089312 w 1123431"/>
                  <a:gd name="connsiteY3" fmla="*/ 327546 h 1006938"/>
                  <a:gd name="connsiteX4" fmla="*/ 1123431 w 1123431"/>
                  <a:gd name="connsiteY4" fmla="*/ 537588 h 1006938"/>
                  <a:gd name="connsiteX5" fmla="*/ 565389 w 1123431"/>
                  <a:gd name="connsiteY5" fmla="*/ 1006938 h 1006938"/>
                  <a:gd name="connsiteX6" fmla="*/ 7347 w 1123431"/>
                  <a:gd name="connsiteY6" fmla="*/ 537588 h 1006938"/>
                  <a:gd name="connsiteX0" fmla="*/ 9907 w 1125991"/>
                  <a:gd name="connsiteY0" fmla="*/ 537588 h 675533"/>
                  <a:gd name="connsiteX1" fmla="*/ 363232 w 1125991"/>
                  <a:gd name="connsiteY1" fmla="*/ 0 h 675533"/>
                  <a:gd name="connsiteX2" fmla="*/ 902699 w 1125991"/>
                  <a:gd name="connsiteY2" fmla="*/ 201087 h 675533"/>
                  <a:gd name="connsiteX3" fmla="*/ 1091872 w 1125991"/>
                  <a:gd name="connsiteY3" fmla="*/ 327546 h 675533"/>
                  <a:gd name="connsiteX4" fmla="*/ 1125991 w 1125991"/>
                  <a:gd name="connsiteY4" fmla="*/ 537588 h 675533"/>
                  <a:gd name="connsiteX5" fmla="*/ 615716 w 1125991"/>
                  <a:gd name="connsiteY5" fmla="*/ 611153 h 675533"/>
                  <a:gd name="connsiteX6" fmla="*/ 9907 w 1125991"/>
                  <a:gd name="connsiteY6" fmla="*/ 537588 h 675533"/>
                  <a:gd name="connsiteX0" fmla="*/ 63479 w 1179563"/>
                  <a:gd name="connsiteY0" fmla="*/ 537588 h 690027"/>
                  <a:gd name="connsiteX1" fmla="*/ 416804 w 1179563"/>
                  <a:gd name="connsiteY1" fmla="*/ 0 h 690027"/>
                  <a:gd name="connsiteX2" fmla="*/ 956271 w 1179563"/>
                  <a:gd name="connsiteY2" fmla="*/ 201087 h 690027"/>
                  <a:gd name="connsiteX3" fmla="*/ 1145444 w 1179563"/>
                  <a:gd name="connsiteY3" fmla="*/ 327546 h 690027"/>
                  <a:gd name="connsiteX4" fmla="*/ 1179563 w 1179563"/>
                  <a:gd name="connsiteY4" fmla="*/ 537588 h 690027"/>
                  <a:gd name="connsiteX5" fmla="*/ 669288 w 1179563"/>
                  <a:gd name="connsiteY5" fmla="*/ 611153 h 690027"/>
                  <a:gd name="connsiteX6" fmla="*/ 63479 w 1179563"/>
                  <a:gd name="connsiteY6" fmla="*/ 537588 h 690027"/>
                  <a:gd name="connsiteX0" fmla="*/ 63479 w 1179563"/>
                  <a:gd name="connsiteY0" fmla="*/ 537588 h 690027"/>
                  <a:gd name="connsiteX1" fmla="*/ 416804 w 1179563"/>
                  <a:gd name="connsiteY1" fmla="*/ 0 h 690027"/>
                  <a:gd name="connsiteX2" fmla="*/ 956271 w 1179563"/>
                  <a:gd name="connsiteY2" fmla="*/ 201087 h 690027"/>
                  <a:gd name="connsiteX3" fmla="*/ 1145444 w 1179563"/>
                  <a:gd name="connsiteY3" fmla="*/ 327546 h 690027"/>
                  <a:gd name="connsiteX4" fmla="*/ 1179563 w 1179563"/>
                  <a:gd name="connsiteY4" fmla="*/ 537588 h 690027"/>
                  <a:gd name="connsiteX5" fmla="*/ 669288 w 1179563"/>
                  <a:gd name="connsiteY5" fmla="*/ 611153 h 690027"/>
                  <a:gd name="connsiteX6" fmla="*/ 63479 w 1179563"/>
                  <a:gd name="connsiteY6" fmla="*/ 537588 h 690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9563" h="690027">
                    <a:moveTo>
                      <a:pt x="63479" y="537588"/>
                    </a:moveTo>
                    <a:cubicBezTo>
                      <a:pt x="-115080" y="244660"/>
                      <a:pt x="108606" y="0"/>
                      <a:pt x="416804" y="0"/>
                    </a:cubicBezTo>
                    <a:cubicBezTo>
                      <a:pt x="660316" y="21536"/>
                      <a:pt x="712759" y="179551"/>
                      <a:pt x="956271" y="201087"/>
                    </a:cubicBezTo>
                    <a:cubicBezTo>
                      <a:pt x="1128511" y="113586"/>
                      <a:pt x="1082386" y="285393"/>
                      <a:pt x="1145444" y="327546"/>
                    </a:cubicBezTo>
                    <a:lnTo>
                      <a:pt x="1179563" y="537588"/>
                    </a:lnTo>
                    <a:cubicBezTo>
                      <a:pt x="1179563" y="796803"/>
                      <a:pt x="977486" y="611153"/>
                      <a:pt x="669288" y="611153"/>
                    </a:cubicBezTo>
                    <a:cubicBezTo>
                      <a:pt x="361090" y="611153"/>
                      <a:pt x="242038" y="830516"/>
                      <a:pt x="63479" y="537588"/>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77" name="Content Placeholder 2"/>
            <p:cNvSpPr txBox="1">
              <a:spLocks/>
            </p:cNvSpPr>
            <p:nvPr/>
          </p:nvSpPr>
          <p:spPr>
            <a:xfrm>
              <a:off x="5443541" y="4682009"/>
              <a:ext cx="766905" cy="30908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800" i="1" dirty="0" smtClean="0">
                  <a:solidFill>
                    <a:schemeClr val="bg1"/>
                  </a:solidFill>
                </a:rPr>
                <a:t>The Fake</a:t>
              </a:r>
              <a:br>
                <a:rPr lang="en-US" sz="800" i="1" dirty="0" smtClean="0">
                  <a:solidFill>
                    <a:schemeClr val="bg1"/>
                  </a:solidFill>
                </a:rPr>
              </a:br>
              <a:r>
                <a:rPr lang="en-US" sz="800" i="1" dirty="0" smtClean="0">
                  <a:solidFill>
                    <a:schemeClr val="bg1"/>
                  </a:solidFill>
                </a:rPr>
                <a:t>Lake</a:t>
              </a:r>
            </a:p>
          </p:txBody>
        </p:sp>
        <p:grpSp>
          <p:nvGrpSpPr>
            <p:cNvPr id="90" name="Group 89"/>
            <p:cNvGrpSpPr/>
            <p:nvPr/>
          </p:nvGrpSpPr>
          <p:grpSpPr>
            <a:xfrm flipH="1">
              <a:off x="6340720" y="3743741"/>
              <a:ext cx="3108081" cy="1036149"/>
              <a:chOff x="5913812" y="3535754"/>
              <a:chExt cx="3418890" cy="1139764"/>
            </a:xfrm>
          </p:grpSpPr>
          <p:grpSp>
            <p:nvGrpSpPr>
              <p:cNvPr id="83" name="Group 37"/>
              <p:cNvGrpSpPr>
                <a:grpSpLocks noChangeAspect="1"/>
              </p:cNvGrpSpPr>
              <p:nvPr/>
            </p:nvGrpSpPr>
            <p:grpSpPr bwMode="auto">
              <a:xfrm rot="11413052">
                <a:off x="6668248" y="3535754"/>
                <a:ext cx="2664454" cy="1139764"/>
                <a:chOff x="981" y="1161"/>
                <a:chExt cx="4790" cy="2049"/>
              </a:xfrm>
            </p:grpSpPr>
            <p:sp>
              <p:nvSpPr>
                <p:cNvPr id="85" name="Freeform 38"/>
                <p:cNvSpPr>
                  <a:spLocks/>
                </p:cNvSpPr>
                <p:nvPr/>
              </p:nvSpPr>
              <p:spPr bwMode="auto">
                <a:xfrm>
                  <a:off x="3802" y="1957"/>
                  <a:ext cx="35" cy="15"/>
                </a:xfrm>
                <a:custGeom>
                  <a:avLst/>
                  <a:gdLst>
                    <a:gd name="T0" fmla="*/ 7 w 15"/>
                    <a:gd name="T1" fmla="*/ 0 h 6"/>
                    <a:gd name="T2" fmla="*/ 7 w 15"/>
                    <a:gd name="T3" fmla="*/ 0 h 6"/>
                  </a:gdLst>
                  <a:ahLst/>
                  <a:cxnLst>
                    <a:cxn ang="0">
                      <a:pos x="T0" y="T1"/>
                    </a:cxn>
                    <a:cxn ang="0">
                      <a:pos x="T2" y="T3"/>
                    </a:cxn>
                  </a:cxnLst>
                  <a:rect l="0" t="0" r="r" b="b"/>
                  <a:pathLst>
                    <a:path w="15" h="6">
                      <a:moveTo>
                        <a:pt x="7" y="0"/>
                      </a:moveTo>
                      <a:cubicBezTo>
                        <a:pt x="0" y="3"/>
                        <a:pt x="15" y="6"/>
                        <a:pt x="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6" name="Freeform 39"/>
                <p:cNvSpPr>
                  <a:spLocks/>
                </p:cNvSpPr>
                <p:nvPr/>
              </p:nvSpPr>
              <p:spPr bwMode="auto">
                <a:xfrm>
                  <a:off x="5193" y="1483"/>
                  <a:ext cx="19" cy="0"/>
                </a:xfrm>
                <a:custGeom>
                  <a:avLst/>
                  <a:gdLst>
                    <a:gd name="T0" fmla="*/ 4 w 8"/>
                    <a:gd name="T1" fmla="*/ 0 w 8"/>
                    <a:gd name="T2" fmla="*/ 4 w 8"/>
                  </a:gdLst>
                  <a:ahLst/>
                  <a:cxnLst>
                    <a:cxn ang="0">
                      <a:pos x="T0" y="0"/>
                    </a:cxn>
                    <a:cxn ang="0">
                      <a:pos x="T1" y="0"/>
                    </a:cxn>
                    <a:cxn ang="0">
                      <a:pos x="T2" y="0"/>
                    </a:cxn>
                  </a:cxnLst>
                  <a:rect l="0" t="0" r="r" b="b"/>
                  <a:pathLst>
                    <a:path w="8">
                      <a:moveTo>
                        <a:pt x="4" y="0"/>
                      </a:moveTo>
                      <a:cubicBezTo>
                        <a:pt x="2" y="0"/>
                        <a:pt x="1" y="0"/>
                        <a:pt x="0" y="0"/>
                      </a:cubicBezTo>
                      <a:cubicBezTo>
                        <a:pt x="4" y="0"/>
                        <a:pt x="8" y="0"/>
                        <a:pt x="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40"/>
                <p:cNvSpPr>
                  <a:spLocks/>
                </p:cNvSpPr>
                <p:nvPr/>
              </p:nvSpPr>
              <p:spPr bwMode="auto">
                <a:xfrm>
                  <a:off x="5174" y="1483"/>
                  <a:ext cx="19" cy="2"/>
                </a:xfrm>
                <a:custGeom>
                  <a:avLst/>
                  <a:gdLst>
                    <a:gd name="T0" fmla="*/ 7 w 8"/>
                    <a:gd name="T1" fmla="*/ 1 h 1"/>
                    <a:gd name="T2" fmla="*/ 8 w 8"/>
                    <a:gd name="T3" fmla="*/ 0 h 1"/>
                    <a:gd name="T4" fmla="*/ 7 w 8"/>
                    <a:gd name="T5" fmla="*/ 1 h 1"/>
                  </a:gdLst>
                  <a:ahLst/>
                  <a:cxnLst>
                    <a:cxn ang="0">
                      <a:pos x="T0" y="T1"/>
                    </a:cxn>
                    <a:cxn ang="0">
                      <a:pos x="T2" y="T3"/>
                    </a:cxn>
                    <a:cxn ang="0">
                      <a:pos x="T4" y="T5"/>
                    </a:cxn>
                  </a:cxnLst>
                  <a:rect l="0" t="0" r="r" b="b"/>
                  <a:pathLst>
                    <a:path w="8" h="1">
                      <a:moveTo>
                        <a:pt x="7" y="1"/>
                      </a:moveTo>
                      <a:cubicBezTo>
                        <a:pt x="8" y="1"/>
                        <a:pt x="8" y="1"/>
                        <a:pt x="8" y="0"/>
                      </a:cubicBezTo>
                      <a:cubicBezTo>
                        <a:pt x="4" y="1"/>
                        <a:pt x="0" y="1"/>
                        <a:pt x="7"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41"/>
                <p:cNvSpPr>
                  <a:spLocks/>
                </p:cNvSpPr>
                <p:nvPr/>
              </p:nvSpPr>
              <p:spPr bwMode="auto">
                <a:xfrm>
                  <a:off x="981" y="1420"/>
                  <a:ext cx="4790" cy="1790"/>
                </a:xfrm>
                <a:custGeom>
                  <a:avLst/>
                  <a:gdLst>
                    <a:gd name="T0" fmla="*/ 2002 w 2028"/>
                    <a:gd name="T1" fmla="*/ 29 h 758"/>
                    <a:gd name="T2" fmla="*/ 1943 w 2028"/>
                    <a:gd name="T3" fmla="*/ 21 h 758"/>
                    <a:gd name="T4" fmla="*/ 1860 w 2028"/>
                    <a:gd name="T5" fmla="*/ 3 h 758"/>
                    <a:gd name="T6" fmla="*/ 1778 w 2028"/>
                    <a:gd name="T7" fmla="*/ 4 h 758"/>
                    <a:gd name="T8" fmla="*/ 1732 w 2028"/>
                    <a:gd name="T9" fmla="*/ 19 h 758"/>
                    <a:gd name="T10" fmla="*/ 1684 w 2028"/>
                    <a:gd name="T11" fmla="*/ 24 h 758"/>
                    <a:gd name="T12" fmla="*/ 1591 w 2028"/>
                    <a:gd name="T13" fmla="*/ 3 h 758"/>
                    <a:gd name="T14" fmla="*/ 1527 w 2028"/>
                    <a:gd name="T15" fmla="*/ 45 h 758"/>
                    <a:gd name="T16" fmla="*/ 1514 w 2028"/>
                    <a:gd name="T17" fmla="*/ 93 h 758"/>
                    <a:gd name="T18" fmla="*/ 1503 w 2028"/>
                    <a:gd name="T19" fmla="*/ 133 h 758"/>
                    <a:gd name="T20" fmla="*/ 1455 w 2028"/>
                    <a:gd name="T21" fmla="*/ 165 h 758"/>
                    <a:gd name="T22" fmla="*/ 1418 w 2028"/>
                    <a:gd name="T23" fmla="*/ 227 h 758"/>
                    <a:gd name="T24" fmla="*/ 1391 w 2028"/>
                    <a:gd name="T25" fmla="*/ 280 h 758"/>
                    <a:gd name="T26" fmla="*/ 1338 w 2028"/>
                    <a:gd name="T27" fmla="*/ 280 h 758"/>
                    <a:gd name="T28" fmla="*/ 1247 w 2028"/>
                    <a:gd name="T29" fmla="*/ 295 h 758"/>
                    <a:gd name="T30" fmla="*/ 1186 w 2028"/>
                    <a:gd name="T31" fmla="*/ 296 h 758"/>
                    <a:gd name="T32" fmla="*/ 1092 w 2028"/>
                    <a:gd name="T33" fmla="*/ 299 h 758"/>
                    <a:gd name="T34" fmla="*/ 1031 w 2028"/>
                    <a:gd name="T35" fmla="*/ 313 h 758"/>
                    <a:gd name="T36" fmla="*/ 972 w 2028"/>
                    <a:gd name="T37" fmla="*/ 349 h 758"/>
                    <a:gd name="T38" fmla="*/ 943 w 2028"/>
                    <a:gd name="T39" fmla="*/ 381 h 758"/>
                    <a:gd name="T40" fmla="*/ 930 w 2028"/>
                    <a:gd name="T41" fmla="*/ 416 h 758"/>
                    <a:gd name="T42" fmla="*/ 890 w 2028"/>
                    <a:gd name="T43" fmla="*/ 408 h 758"/>
                    <a:gd name="T44" fmla="*/ 847 w 2028"/>
                    <a:gd name="T45" fmla="*/ 421 h 758"/>
                    <a:gd name="T46" fmla="*/ 834 w 2028"/>
                    <a:gd name="T47" fmla="*/ 471 h 758"/>
                    <a:gd name="T48" fmla="*/ 762 w 2028"/>
                    <a:gd name="T49" fmla="*/ 477 h 758"/>
                    <a:gd name="T50" fmla="*/ 719 w 2028"/>
                    <a:gd name="T51" fmla="*/ 488 h 758"/>
                    <a:gd name="T52" fmla="*/ 700 w 2028"/>
                    <a:gd name="T53" fmla="*/ 536 h 758"/>
                    <a:gd name="T54" fmla="*/ 668 w 2028"/>
                    <a:gd name="T55" fmla="*/ 563 h 758"/>
                    <a:gd name="T56" fmla="*/ 647 w 2028"/>
                    <a:gd name="T57" fmla="*/ 603 h 758"/>
                    <a:gd name="T58" fmla="*/ 615 w 2028"/>
                    <a:gd name="T59" fmla="*/ 615 h 758"/>
                    <a:gd name="T60" fmla="*/ 546 w 2028"/>
                    <a:gd name="T61" fmla="*/ 615 h 758"/>
                    <a:gd name="T62" fmla="*/ 444 w 2028"/>
                    <a:gd name="T63" fmla="*/ 640 h 758"/>
                    <a:gd name="T64" fmla="*/ 367 w 2028"/>
                    <a:gd name="T65" fmla="*/ 635 h 758"/>
                    <a:gd name="T66" fmla="*/ 255 w 2028"/>
                    <a:gd name="T67" fmla="*/ 629 h 758"/>
                    <a:gd name="T68" fmla="*/ 156 w 2028"/>
                    <a:gd name="T69" fmla="*/ 653 h 758"/>
                    <a:gd name="T70" fmla="*/ 111 w 2028"/>
                    <a:gd name="T71" fmla="*/ 648 h 758"/>
                    <a:gd name="T72" fmla="*/ 52 w 2028"/>
                    <a:gd name="T73" fmla="*/ 627 h 758"/>
                    <a:gd name="T74" fmla="*/ 13 w 2028"/>
                    <a:gd name="T75" fmla="*/ 583 h 758"/>
                    <a:gd name="T76" fmla="*/ 2 w 2028"/>
                    <a:gd name="T77" fmla="*/ 637 h 758"/>
                    <a:gd name="T78" fmla="*/ 84 w 2028"/>
                    <a:gd name="T79" fmla="*/ 709 h 758"/>
                    <a:gd name="T80" fmla="*/ 234 w 2028"/>
                    <a:gd name="T81" fmla="*/ 733 h 758"/>
                    <a:gd name="T82" fmla="*/ 378 w 2028"/>
                    <a:gd name="T83" fmla="*/ 740 h 758"/>
                    <a:gd name="T84" fmla="*/ 487 w 2028"/>
                    <a:gd name="T85" fmla="*/ 707 h 758"/>
                    <a:gd name="T86" fmla="*/ 572 w 2028"/>
                    <a:gd name="T87" fmla="*/ 731 h 758"/>
                    <a:gd name="T88" fmla="*/ 652 w 2028"/>
                    <a:gd name="T89" fmla="*/ 699 h 758"/>
                    <a:gd name="T90" fmla="*/ 674 w 2028"/>
                    <a:gd name="T91" fmla="*/ 661 h 758"/>
                    <a:gd name="T92" fmla="*/ 727 w 2028"/>
                    <a:gd name="T93" fmla="*/ 589 h 758"/>
                    <a:gd name="T94" fmla="*/ 831 w 2028"/>
                    <a:gd name="T95" fmla="*/ 568 h 758"/>
                    <a:gd name="T96" fmla="*/ 943 w 2028"/>
                    <a:gd name="T97" fmla="*/ 539 h 758"/>
                    <a:gd name="T98" fmla="*/ 1036 w 2028"/>
                    <a:gd name="T99" fmla="*/ 504 h 758"/>
                    <a:gd name="T100" fmla="*/ 1100 w 2028"/>
                    <a:gd name="T101" fmla="*/ 400 h 758"/>
                    <a:gd name="T102" fmla="*/ 1175 w 2028"/>
                    <a:gd name="T103" fmla="*/ 355 h 758"/>
                    <a:gd name="T104" fmla="*/ 1346 w 2028"/>
                    <a:gd name="T105" fmla="*/ 371 h 758"/>
                    <a:gd name="T106" fmla="*/ 1444 w 2028"/>
                    <a:gd name="T107" fmla="*/ 325 h 758"/>
                    <a:gd name="T108" fmla="*/ 1500 w 2028"/>
                    <a:gd name="T109" fmla="*/ 251 h 758"/>
                    <a:gd name="T110" fmla="*/ 1607 w 2028"/>
                    <a:gd name="T111" fmla="*/ 208 h 758"/>
                    <a:gd name="T112" fmla="*/ 1679 w 2028"/>
                    <a:gd name="T113" fmla="*/ 163 h 758"/>
                    <a:gd name="T114" fmla="*/ 1711 w 2028"/>
                    <a:gd name="T115" fmla="*/ 117 h 758"/>
                    <a:gd name="T116" fmla="*/ 1791 w 2028"/>
                    <a:gd name="T117" fmla="*/ 91 h 758"/>
                    <a:gd name="T118" fmla="*/ 1895 w 2028"/>
                    <a:gd name="T119" fmla="*/ 88 h 758"/>
                    <a:gd name="T120" fmla="*/ 1959 w 2028"/>
                    <a:gd name="T121" fmla="*/ 59 h 758"/>
                    <a:gd name="T122" fmla="*/ 2015 w 2028"/>
                    <a:gd name="T123" fmla="*/ 3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8" h="758">
                      <a:moveTo>
                        <a:pt x="2015" y="35"/>
                      </a:moveTo>
                      <a:cubicBezTo>
                        <a:pt x="1996" y="35"/>
                        <a:pt x="2002" y="29"/>
                        <a:pt x="2002" y="29"/>
                      </a:cubicBezTo>
                      <a:cubicBezTo>
                        <a:pt x="2002" y="29"/>
                        <a:pt x="1975" y="24"/>
                        <a:pt x="1954" y="21"/>
                      </a:cubicBezTo>
                      <a:cubicBezTo>
                        <a:pt x="1932" y="19"/>
                        <a:pt x="1954" y="21"/>
                        <a:pt x="1943" y="21"/>
                      </a:cubicBezTo>
                      <a:cubicBezTo>
                        <a:pt x="1932" y="21"/>
                        <a:pt x="1887" y="1"/>
                        <a:pt x="1887" y="1"/>
                      </a:cubicBezTo>
                      <a:cubicBezTo>
                        <a:pt x="1887" y="1"/>
                        <a:pt x="1876" y="3"/>
                        <a:pt x="1860" y="3"/>
                      </a:cubicBezTo>
                      <a:cubicBezTo>
                        <a:pt x="1844" y="3"/>
                        <a:pt x="1836" y="0"/>
                        <a:pt x="1794" y="3"/>
                      </a:cubicBezTo>
                      <a:cubicBezTo>
                        <a:pt x="1786" y="3"/>
                        <a:pt x="1781" y="3"/>
                        <a:pt x="1778" y="4"/>
                      </a:cubicBezTo>
                      <a:cubicBezTo>
                        <a:pt x="1771" y="7"/>
                        <a:pt x="1766" y="16"/>
                        <a:pt x="1748" y="19"/>
                      </a:cubicBezTo>
                      <a:cubicBezTo>
                        <a:pt x="1727" y="21"/>
                        <a:pt x="1748" y="19"/>
                        <a:pt x="1732" y="19"/>
                      </a:cubicBezTo>
                      <a:cubicBezTo>
                        <a:pt x="1716" y="19"/>
                        <a:pt x="1719" y="24"/>
                        <a:pt x="1703" y="24"/>
                      </a:cubicBezTo>
                      <a:cubicBezTo>
                        <a:pt x="1687" y="24"/>
                        <a:pt x="1703" y="24"/>
                        <a:pt x="1684" y="24"/>
                      </a:cubicBezTo>
                      <a:cubicBezTo>
                        <a:pt x="1666" y="24"/>
                        <a:pt x="1655" y="13"/>
                        <a:pt x="1655" y="13"/>
                      </a:cubicBezTo>
                      <a:cubicBezTo>
                        <a:pt x="1655" y="13"/>
                        <a:pt x="1628" y="3"/>
                        <a:pt x="1591" y="3"/>
                      </a:cubicBezTo>
                      <a:cubicBezTo>
                        <a:pt x="1554" y="3"/>
                        <a:pt x="1527" y="16"/>
                        <a:pt x="1527" y="16"/>
                      </a:cubicBezTo>
                      <a:cubicBezTo>
                        <a:pt x="1527" y="45"/>
                        <a:pt x="1527" y="45"/>
                        <a:pt x="1527" y="45"/>
                      </a:cubicBezTo>
                      <a:cubicBezTo>
                        <a:pt x="1516" y="83"/>
                        <a:pt x="1516" y="83"/>
                        <a:pt x="1516" y="83"/>
                      </a:cubicBezTo>
                      <a:cubicBezTo>
                        <a:pt x="1516" y="83"/>
                        <a:pt x="1516" y="83"/>
                        <a:pt x="1514" y="93"/>
                      </a:cubicBezTo>
                      <a:cubicBezTo>
                        <a:pt x="1511" y="104"/>
                        <a:pt x="1514" y="104"/>
                        <a:pt x="1514" y="104"/>
                      </a:cubicBezTo>
                      <a:cubicBezTo>
                        <a:pt x="1514" y="104"/>
                        <a:pt x="1508" y="120"/>
                        <a:pt x="1503" y="133"/>
                      </a:cubicBezTo>
                      <a:cubicBezTo>
                        <a:pt x="1498" y="147"/>
                        <a:pt x="1503" y="133"/>
                        <a:pt x="1479" y="149"/>
                      </a:cubicBezTo>
                      <a:cubicBezTo>
                        <a:pt x="1455" y="165"/>
                        <a:pt x="1479" y="149"/>
                        <a:pt x="1455" y="165"/>
                      </a:cubicBezTo>
                      <a:cubicBezTo>
                        <a:pt x="1431" y="181"/>
                        <a:pt x="1455" y="165"/>
                        <a:pt x="1436" y="187"/>
                      </a:cubicBezTo>
                      <a:cubicBezTo>
                        <a:pt x="1418" y="208"/>
                        <a:pt x="1428" y="203"/>
                        <a:pt x="1418" y="227"/>
                      </a:cubicBezTo>
                      <a:cubicBezTo>
                        <a:pt x="1407" y="251"/>
                        <a:pt x="1412" y="237"/>
                        <a:pt x="1404" y="251"/>
                      </a:cubicBezTo>
                      <a:cubicBezTo>
                        <a:pt x="1396" y="264"/>
                        <a:pt x="1399" y="261"/>
                        <a:pt x="1391" y="280"/>
                      </a:cubicBezTo>
                      <a:cubicBezTo>
                        <a:pt x="1383" y="299"/>
                        <a:pt x="1380" y="277"/>
                        <a:pt x="1367" y="280"/>
                      </a:cubicBezTo>
                      <a:cubicBezTo>
                        <a:pt x="1354" y="283"/>
                        <a:pt x="1348" y="280"/>
                        <a:pt x="1338" y="280"/>
                      </a:cubicBezTo>
                      <a:cubicBezTo>
                        <a:pt x="1327" y="280"/>
                        <a:pt x="1303" y="283"/>
                        <a:pt x="1282" y="293"/>
                      </a:cubicBezTo>
                      <a:cubicBezTo>
                        <a:pt x="1260" y="304"/>
                        <a:pt x="1263" y="285"/>
                        <a:pt x="1247" y="295"/>
                      </a:cubicBezTo>
                      <a:cubicBezTo>
                        <a:pt x="1231" y="305"/>
                        <a:pt x="1228" y="288"/>
                        <a:pt x="1210" y="295"/>
                      </a:cubicBezTo>
                      <a:cubicBezTo>
                        <a:pt x="1191" y="302"/>
                        <a:pt x="1194" y="301"/>
                        <a:pt x="1186" y="296"/>
                      </a:cubicBezTo>
                      <a:cubicBezTo>
                        <a:pt x="1178" y="291"/>
                        <a:pt x="1162" y="304"/>
                        <a:pt x="1140" y="299"/>
                      </a:cubicBezTo>
                      <a:cubicBezTo>
                        <a:pt x="1119" y="293"/>
                        <a:pt x="1114" y="299"/>
                        <a:pt x="1092" y="299"/>
                      </a:cubicBezTo>
                      <a:cubicBezTo>
                        <a:pt x="1071" y="299"/>
                        <a:pt x="1076" y="301"/>
                        <a:pt x="1055" y="313"/>
                      </a:cubicBezTo>
                      <a:cubicBezTo>
                        <a:pt x="1034" y="325"/>
                        <a:pt x="1039" y="315"/>
                        <a:pt x="1031" y="313"/>
                      </a:cubicBezTo>
                      <a:cubicBezTo>
                        <a:pt x="1023" y="312"/>
                        <a:pt x="1010" y="333"/>
                        <a:pt x="1010" y="333"/>
                      </a:cubicBezTo>
                      <a:cubicBezTo>
                        <a:pt x="1010" y="333"/>
                        <a:pt x="991" y="344"/>
                        <a:pt x="972" y="349"/>
                      </a:cubicBezTo>
                      <a:cubicBezTo>
                        <a:pt x="954" y="355"/>
                        <a:pt x="972" y="349"/>
                        <a:pt x="959" y="355"/>
                      </a:cubicBezTo>
                      <a:cubicBezTo>
                        <a:pt x="946" y="360"/>
                        <a:pt x="954" y="368"/>
                        <a:pt x="943" y="381"/>
                      </a:cubicBezTo>
                      <a:cubicBezTo>
                        <a:pt x="932" y="395"/>
                        <a:pt x="943" y="404"/>
                        <a:pt x="943" y="404"/>
                      </a:cubicBezTo>
                      <a:cubicBezTo>
                        <a:pt x="943" y="404"/>
                        <a:pt x="938" y="411"/>
                        <a:pt x="930" y="416"/>
                      </a:cubicBezTo>
                      <a:cubicBezTo>
                        <a:pt x="922" y="421"/>
                        <a:pt x="916" y="416"/>
                        <a:pt x="906" y="408"/>
                      </a:cubicBezTo>
                      <a:cubicBezTo>
                        <a:pt x="895" y="400"/>
                        <a:pt x="890" y="408"/>
                        <a:pt x="890" y="408"/>
                      </a:cubicBezTo>
                      <a:cubicBezTo>
                        <a:pt x="890" y="408"/>
                        <a:pt x="890" y="408"/>
                        <a:pt x="882" y="408"/>
                      </a:cubicBezTo>
                      <a:cubicBezTo>
                        <a:pt x="874" y="408"/>
                        <a:pt x="860" y="413"/>
                        <a:pt x="847" y="421"/>
                      </a:cubicBezTo>
                      <a:cubicBezTo>
                        <a:pt x="834" y="429"/>
                        <a:pt x="847" y="448"/>
                        <a:pt x="847" y="448"/>
                      </a:cubicBezTo>
                      <a:cubicBezTo>
                        <a:pt x="847" y="448"/>
                        <a:pt x="847" y="448"/>
                        <a:pt x="834" y="471"/>
                      </a:cubicBezTo>
                      <a:cubicBezTo>
                        <a:pt x="820" y="494"/>
                        <a:pt x="818" y="477"/>
                        <a:pt x="791" y="477"/>
                      </a:cubicBezTo>
                      <a:cubicBezTo>
                        <a:pt x="764" y="477"/>
                        <a:pt x="791" y="477"/>
                        <a:pt x="762" y="477"/>
                      </a:cubicBezTo>
                      <a:cubicBezTo>
                        <a:pt x="732" y="477"/>
                        <a:pt x="762" y="477"/>
                        <a:pt x="740" y="472"/>
                      </a:cubicBezTo>
                      <a:cubicBezTo>
                        <a:pt x="719" y="467"/>
                        <a:pt x="719" y="488"/>
                        <a:pt x="719" y="488"/>
                      </a:cubicBezTo>
                      <a:cubicBezTo>
                        <a:pt x="719" y="488"/>
                        <a:pt x="719" y="488"/>
                        <a:pt x="714" y="501"/>
                      </a:cubicBezTo>
                      <a:cubicBezTo>
                        <a:pt x="708" y="515"/>
                        <a:pt x="711" y="515"/>
                        <a:pt x="700" y="536"/>
                      </a:cubicBezTo>
                      <a:cubicBezTo>
                        <a:pt x="690" y="557"/>
                        <a:pt x="700" y="536"/>
                        <a:pt x="671" y="555"/>
                      </a:cubicBezTo>
                      <a:cubicBezTo>
                        <a:pt x="642" y="573"/>
                        <a:pt x="671" y="555"/>
                        <a:pt x="668" y="563"/>
                      </a:cubicBezTo>
                      <a:cubicBezTo>
                        <a:pt x="666" y="571"/>
                        <a:pt x="655" y="581"/>
                        <a:pt x="655" y="581"/>
                      </a:cubicBezTo>
                      <a:cubicBezTo>
                        <a:pt x="655" y="581"/>
                        <a:pt x="655" y="581"/>
                        <a:pt x="647" y="603"/>
                      </a:cubicBezTo>
                      <a:cubicBezTo>
                        <a:pt x="639" y="624"/>
                        <a:pt x="647" y="603"/>
                        <a:pt x="639" y="615"/>
                      </a:cubicBezTo>
                      <a:cubicBezTo>
                        <a:pt x="631" y="628"/>
                        <a:pt x="631" y="619"/>
                        <a:pt x="615" y="615"/>
                      </a:cubicBezTo>
                      <a:cubicBezTo>
                        <a:pt x="599" y="612"/>
                        <a:pt x="602" y="619"/>
                        <a:pt x="567" y="615"/>
                      </a:cubicBezTo>
                      <a:cubicBezTo>
                        <a:pt x="532" y="612"/>
                        <a:pt x="556" y="616"/>
                        <a:pt x="546" y="615"/>
                      </a:cubicBezTo>
                      <a:cubicBezTo>
                        <a:pt x="535" y="614"/>
                        <a:pt x="511" y="624"/>
                        <a:pt x="492" y="629"/>
                      </a:cubicBezTo>
                      <a:cubicBezTo>
                        <a:pt x="474" y="635"/>
                        <a:pt x="492" y="629"/>
                        <a:pt x="444" y="640"/>
                      </a:cubicBezTo>
                      <a:cubicBezTo>
                        <a:pt x="396" y="651"/>
                        <a:pt x="418" y="640"/>
                        <a:pt x="386" y="637"/>
                      </a:cubicBezTo>
                      <a:cubicBezTo>
                        <a:pt x="354" y="635"/>
                        <a:pt x="375" y="637"/>
                        <a:pt x="367" y="635"/>
                      </a:cubicBezTo>
                      <a:cubicBezTo>
                        <a:pt x="359" y="632"/>
                        <a:pt x="330" y="629"/>
                        <a:pt x="330" y="629"/>
                      </a:cubicBezTo>
                      <a:cubicBezTo>
                        <a:pt x="330" y="629"/>
                        <a:pt x="295" y="629"/>
                        <a:pt x="255" y="629"/>
                      </a:cubicBezTo>
                      <a:cubicBezTo>
                        <a:pt x="215" y="629"/>
                        <a:pt x="244" y="629"/>
                        <a:pt x="196" y="640"/>
                      </a:cubicBezTo>
                      <a:cubicBezTo>
                        <a:pt x="148" y="651"/>
                        <a:pt x="175" y="651"/>
                        <a:pt x="156" y="653"/>
                      </a:cubicBezTo>
                      <a:cubicBezTo>
                        <a:pt x="138" y="656"/>
                        <a:pt x="156" y="653"/>
                        <a:pt x="132" y="648"/>
                      </a:cubicBezTo>
                      <a:cubicBezTo>
                        <a:pt x="108" y="643"/>
                        <a:pt x="132" y="648"/>
                        <a:pt x="111" y="648"/>
                      </a:cubicBezTo>
                      <a:cubicBezTo>
                        <a:pt x="90" y="648"/>
                        <a:pt x="82" y="627"/>
                        <a:pt x="82" y="627"/>
                      </a:cubicBezTo>
                      <a:cubicBezTo>
                        <a:pt x="52" y="627"/>
                        <a:pt x="52" y="627"/>
                        <a:pt x="52" y="627"/>
                      </a:cubicBezTo>
                      <a:cubicBezTo>
                        <a:pt x="52" y="627"/>
                        <a:pt x="36" y="611"/>
                        <a:pt x="26" y="589"/>
                      </a:cubicBezTo>
                      <a:cubicBezTo>
                        <a:pt x="13" y="583"/>
                        <a:pt x="13" y="583"/>
                        <a:pt x="13" y="583"/>
                      </a:cubicBezTo>
                      <a:cubicBezTo>
                        <a:pt x="7" y="595"/>
                        <a:pt x="0" y="611"/>
                        <a:pt x="2" y="619"/>
                      </a:cubicBezTo>
                      <a:cubicBezTo>
                        <a:pt x="4" y="632"/>
                        <a:pt x="2" y="619"/>
                        <a:pt x="2" y="637"/>
                      </a:cubicBezTo>
                      <a:cubicBezTo>
                        <a:pt x="2" y="656"/>
                        <a:pt x="15" y="651"/>
                        <a:pt x="44" y="672"/>
                      </a:cubicBezTo>
                      <a:cubicBezTo>
                        <a:pt x="74" y="693"/>
                        <a:pt x="55" y="685"/>
                        <a:pt x="84" y="709"/>
                      </a:cubicBezTo>
                      <a:cubicBezTo>
                        <a:pt x="84" y="709"/>
                        <a:pt x="122" y="728"/>
                        <a:pt x="188" y="733"/>
                      </a:cubicBezTo>
                      <a:cubicBezTo>
                        <a:pt x="255" y="739"/>
                        <a:pt x="188" y="733"/>
                        <a:pt x="234" y="733"/>
                      </a:cubicBezTo>
                      <a:cubicBezTo>
                        <a:pt x="279" y="733"/>
                        <a:pt x="255" y="704"/>
                        <a:pt x="255" y="704"/>
                      </a:cubicBezTo>
                      <a:cubicBezTo>
                        <a:pt x="255" y="704"/>
                        <a:pt x="298" y="723"/>
                        <a:pt x="378" y="740"/>
                      </a:cubicBezTo>
                      <a:cubicBezTo>
                        <a:pt x="458" y="758"/>
                        <a:pt x="391" y="741"/>
                        <a:pt x="426" y="725"/>
                      </a:cubicBezTo>
                      <a:cubicBezTo>
                        <a:pt x="460" y="709"/>
                        <a:pt x="460" y="709"/>
                        <a:pt x="487" y="707"/>
                      </a:cubicBezTo>
                      <a:cubicBezTo>
                        <a:pt x="514" y="704"/>
                        <a:pt x="522" y="712"/>
                        <a:pt x="556" y="732"/>
                      </a:cubicBezTo>
                      <a:cubicBezTo>
                        <a:pt x="591" y="752"/>
                        <a:pt x="572" y="731"/>
                        <a:pt x="572" y="731"/>
                      </a:cubicBezTo>
                      <a:cubicBezTo>
                        <a:pt x="572" y="731"/>
                        <a:pt x="588" y="733"/>
                        <a:pt x="604" y="731"/>
                      </a:cubicBezTo>
                      <a:cubicBezTo>
                        <a:pt x="620" y="728"/>
                        <a:pt x="604" y="731"/>
                        <a:pt x="652" y="699"/>
                      </a:cubicBezTo>
                      <a:cubicBezTo>
                        <a:pt x="700" y="667"/>
                        <a:pt x="652" y="699"/>
                        <a:pt x="666" y="680"/>
                      </a:cubicBezTo>
                      <a:cubicBezTo>
                        <a:pt x="679" y="661"/>
                        <a:pt x="674" y="661"/>
                        <a:pt x="674" y="661"/>
                      </a:cubicBezTo>
                      <a:cubicBezTo>
                        <a:pt x="674" y="661"/>
                        <a:pt x="679" y="648"/>
                        <a:pt x="690" y="627"/>
                      </a:cubicBezTo>
                      <a:cubicBezTo>
                        <a:pt x="700" y="605"/>
                        <a:pt x="714" y="605"/>
                        <a:pt x="727" y="589"/>
                      </a:cubicBezTo>
                      <a:cubicBezTo>
                        <a:pt x="740" y="573"/>
                        <a:pt x="727" y="589"/>
                        <a:pt x="746" y="584"/>
                      </a:cubicBezTo>
                      <a:cubicBezTo>
                        <a:pt x="764" y="578"/>
                        <a:pt x="778" y="573"/>
                        <a:pt x="831" y="568"/>
                      </a:cubicBezTo>
                      <a:cubicBezTo>
                        <a:pt x="884" y="563"/>
                        <a:pt x="852" y="568"/>
                        <a:pt x="895" y="555"/>
                      </a:cubicBezTo>
                      <a:cubicBezTo>
                        <a:pt x="938" y="541"/>
                        <a:pt x="895" y="555"/>
                        <a:pt x="943" y="539"/>
                      </a:cubicBezTo>
                      <a:cubicBezTo>
                        <a:pt x="991" y="523"/>
                        <a:pt x="983" y="528"/>
                        <a:pt x="999" y="523"/>
                      </a:cubicBezTo>
                      <a:cubicBezTo>
                        <a:pt x="1015" y="517"/>
                        <a:pt x="1018" y="517"/>
                        <a:pt x="1036" y="504"/>
                      </a:cubicBezTo>
                      <a:cubicBezTo>
                        <a:pt x="1055" y="491"/>
                        <a:pt x="1058" y="472"/>
                        <a:pt x="1058" y="472"/>
                      </a:cubicBezTo>
                      <a:cubicBezTo>
                        <a:pt x="1058" y="472"/>
                        <a:pt x="1082" y="421"/>
                        <a:pt x="1100" y="400"/>
                      </a:cubicBezTo>
                      <a:cubicBezTo>
                        <a:pt x="1119" y="379"/>
                        <a:pt x="1100" y="400"/>
                        <a:pt x="1119" y="376"/>
                      </a:cubicBezTo>
                      <a:cubicBezTo>
                        <a:pt x="1138" y="352"/>
                        <a:pt x="1138" y="368"/>
                        <a:pt x="1175" y="355"/>
                      </a:cubicBezTo>
                      <a:cubicBezTo>
                        <a:pt x="1212" y="341"/>
                        <a:pt x="1186" y="352"/>
                        <a:pt x="1231" y="352"/>
                      </a:cubicBezTo>
                      <a:cubicBezTo>
                        <a:pt x="1276" y="352"/>
                        <a:pt x="1231" y="352"/>
                        <a:pt x="1346" y="371"/>
                      </a:cubicBezTo>
                      <a:cubicBezTo>
                        <a:pt x="1460" y="389"/>
                        <a:pt x="1404" y="365"/>
                        <a:pt x="1404" y="365"/>
                      </a:cubicBezTo>
                      <a:cubicBezTo>
                        <a:pt x="1404" y="365"/>
                        <a:pt x="1420" y="357"/>
                        <a:pt x="1444" y="325"/>
                      </a:cubicBezTo>
                      <a:cubicBezTo>
                        <a:pt x="1468" y="293"/>
                        <a:pt x="1458" y="307"/>
                        <a:pt x="1468" y="288"/>
                      </a:cubicBezTo>
                      <a:cubicBezTo>
                        <a:pt x="1479" y="269"/>
                        <a:pt x="1500" y="251"/>
                        <a:pt x="1500" y="251"/>
                      </a:cubicBezTo>
                      <a:cubicBezTo>
                        <a:pt x="1500" y="251"/>
                        <a:pt x="1524" y="240"/>
                        <a:pt x="1583" y="216"/>
                      </a:cubicBezTo>
                      <a:cubicBezTo>
                        <a:pt x="1642" y="192"/>
                        <a:pt x="1583" y="216"/>
                        <a:pt x="1607" y="208"/>
                      </a:cubicBezTo>
                      <a:cubicBezTo>
                        <a:pt x="1631" y="200"/>
                        <a:pt x="1663" y="189"/>
                        <a:pt x="1663" y="189"/>
                      </a:cubicBezTo>
                      <a:cubicBezTo>
                        <a:pt x="1663" y="189"/>
                        <a:pt x="1671" y="179"/>
                        <a:pt x="1679" y="163"/>
                      </a:cubicBezTo>
                      <a:cubicBezTo>
                        <a:pt x="1687" y="147"/>
                        <a:pt x="1692" y="139"/>
                        <a:pt x="1692" y="139"/>
                      </a:cubicBezTo>
                      <a:cubicBezTo>
                        <a:pt x="1692" y="139"/>
                        <a:pt x="1706" y="125"/>
                        <a:pt x="1711" y="117"/>
                      </a:cubicBezTo>
                      <a:cubicBezTo>
                        <a:pt x="1716" y="109"/>
                        <a:pt x="1727" y="107"/>
                        <a:pt x="1740" y="99"/>
                      </a:cubicBezTo>
                      <a:cubicBezTo>
                        <a:pt x="1754" y="91"/>
                        <a:pt x="1756" y="96"/>
                        <a:pt x="1791" y="91"/>
                      </a:cubicBezTo>
                      <a:cubicBezTo>
                        <a:pt x="1826" y="85"/>
                        <a:pt x="1791" y="91"/>
                        <a:pt x="1850" y="91"/>
                      </a:cubicBezTo>
                      <a:cubicBezTo>
                        <a:pt x="1908" y="91"/>
                        <a:pt x="1868" y="91"/>
                        <a:pt x="1895" y="88"/>
                      </a:cubicBezTo>
                      <a:cubicBezTo>
                        <a:pt x="1922" y="85"/>
                        <a:pt x="1895" y="88"/>
                        <a:pt x="1916" y="77"/>
                      </a:cubicBezTo>
                      <a:cubicBezTo>
                        <a:pt x="1938" y="67"/>
                        <a:pt x="1930" y="69"/>
                        <a:pt x="1959" y="59"/>
                      </a:cubicBezTo>
                      <a:cubicBezTo>
                        <a:pt x="1988" y="48"/>
                        <a:pt x="1980" y="53"/>
                        <a:pt x="2004" y="45"/>
                      </a:cubicBezTo>
                      <a:cubicBezTo>
                        <a:pt x="2028" y="37"/>
                        <a:pt x="2015" y="35"/>
                        <a:pt x="2015" y="35"/>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42"/>
                <p:cNvSpPr>
                  <a:spLocks/>
                </p:cNvSpPr>
                <p:nvPr/>
              </p:nvSpPr>
              <p:spPr bwMode="auto">
                <a:xfrm>
                  <a:off x="1022" y="1161"/>
                  <a:ext cx="4729" cy="1864"/>
                </a:xfrm>
                <a:custGeom>
                  <a:avLst/>
                  <a:gdLst>
                    <a:gd name="T0" fmla="*/ 98 w 2002"/>
                    <a:gd name="T1" fmla="*/ 781 h 789"/>
                    <a:gd name="T2" fmla="*/ 183 w 2002"/>
                    <a:gd name="T3" fmla="*/ 773 h 789"/>
                    <a:gd name="T4" fmla="*/ 354 w 2002"/>
                    <a:gd name="T5" fmla="*/ 768 h 789"/>
                    <a:gd name="T6" fmla="*/ 479 w 2002"/>
                    <a:gd name="T7" fmla="*/ 762 h 789"/>
                    <a:gd name="T8" fmla="*/ 602 w 2002"/>
                    <a:gd name="T9" fmla="*/ 748 h 789"/>
                    <a:gd name="T10" fmla="*/ 642 w 2002"/>
                    <a:gd name="T11" fmla="*/ 714 h 789"/>
                    <a:gd name="T12" fmla="*/ 687 w 2002"/>
                    <a:gd name="T13" fmla="*/ 669 h 789"/>
                    <a:gd name="T14" fmla="*/ 727 w 2002"/>
                    <a:gd name="T15" fmla="*/ 605 h 789"/>
                    <a:gd name="T16" fmla="*/ 821 w 2002"/>
                    <a:gd name="T17" fmla="*/ 604 h 789"/>
                    <a:gd name="T18" fmla="*/ 869 w 2002"/>
                    <a:gd name="T19" fmla="*/ 541 h 789"/>
                    <a:gd name="T20" fmla="*/ 917 w 2002"/>
                    <a:gd name="T21" fmla="*/ 549 h 789"/>
                    <a:gd name="T22" fmla="*/ 946 w 2002"/>
                    <a:gd name="T23" fmla="*/ 488 h 789"/>
                    <a:gd name="T24" fmla="*/ 1018 w 2002"/>
                    <a:gd name="T25" fmla="*/ 446 h 789"/>
                    <a:gd name="T26" fmla="*/ 1127 w 2002"/>
                    <a:gd name="T27" fmla="*/ 432 h 789"/>
                    <a:gd name="T28" fmla="*/ 1234 w 2002"/>
                    <a:gd name="T29" fmla="*/ 428 h 789"/>
                    <a:gd name="T30" fmla="*/ 1354 w 2002"/>
                    <a:gd name="T31" fmla="*/ 413 h 789"/>
                    <a:gd name="T32" fmla="*/ 1405 w 2002"/>
                    <a:gd name="T33" fmla="*/ 360 h 789"/>
                    <a:gd name="T34" fmla="*/ 1466 w 2002"/>
                    <a:gd name="T35" fmla="*/ 282 h 789"/>
                    <a:gd name="T36" fmla="*/ 1501 w 2002"/>
                    <a:gd name="T37" fmla="*/ 226 h 789"/>
                    <a:gd name="T38" fmla="*/ 1514 w 2002"/>
                    <a:gd name="T39" fmla="*/ 149 h 789"/>
                    <a:gd name="T40" fmla="*/ 1671 w 2002"/>
                    <a:gd name="T41" fmla="*/ 157 h 789"/>
                    <a:gd name="T42" fmla="*/ 1735 w 2002"/>
                    <a:gd name="T43" fmla="*/ 152 h 789"/>
                    <a:gd name="T44" fmla="*/ 1770 w 2002"/>
                    <a:gd name="T45" fmla="*/ 136 h 789"/>
                    <a:gd name="T46" fmla="*/ 1781 w 2002"/>
                    <a:gd name="T47" fmla="*/ 136 h 789"/>
                    <a:gd name="T48" fmla="*/ 1930 w 2002"/>
                    <a:gd name="T49" fmla="*/ 154 h 789"/>
                    <a:gd name="T50" fmla="*/ 2002 w 2002"/>
                    <a:gd name="T51" fmla="*/ 168 h 789"/>
                    <a:gd name="T52" fmla="*/ 1879 w 2002"/>
                    <a:gd name="T53" fmla="*/ 40 h 789"/>
                    <a:gd name="T54" fmla="*/ 1754 w 2002"/>
                    <a:gd name="T55" fmla="*/ 45 h 789"/>
                    <a:gd name="T56" fmla="*/ 1501 w 2002"/>
                    <a:gd name="T57" fmla="*/ 32 h 789"/>
                    <a:gd name="T58" fmla="*/ 1397 w 2002"/>
                    <a:gd name="T59" fmla="*/ 80 h 789"/>
                    <a:gd name="T60" fmla="*/ 1345 w 2002"/>
                    <a:gd name="T61" fmla="*/ 146 h 789"/>
                    <a:gd name="T62" fmla="*/ 1341 w 2002"/>
                    <a:gd name="T63" fmla="*/ 330 h 789"/>
                    <a:gd name="T64" fmla="*/ 1184 w 2002"/>
                    <a:gd name="T65" fmla="*/ 337 h 789"/>
                    <a:gd name="T66" fmla="*/ 1154 w 2002"/>
                    <a:gd name="T67" fmla="*/ 357 h 789"/>
                    <a:gd name="T68" fmla="*/ 1018 w 2002"/>
                    <a:gd name="T69" fmla="*/ 365 h 789"/>
                    <a:gd name="T70" fmla="*/ 898 w 2002"/>
                    <a:gd name="T71" fmla="*/ 402 h 789"/>
                    <a:gd name="T72" fmla="*/ 847 w 2002"/>
                    <a:gd name="T73" fmla="*/ 464 h 789"/>
                    <a:gd name="T74" fmla="*/ 757 w 2002"/>
                    <a:gd name="T75" fmla="*/ 442 h 789"/>
                    <a:gd name="T76" fmla="*/ 687 w 2002"/>
                    <a:gd name="T77" fmla="*/ 498 h 789"/>
                    <a:gd name="T78" fmla="*/ 650 w 2002"/>
                    <a:gd name="T79" fmla="*/ 546 h 789"/>
                    <a:gd name="T80" fmla="*/ 591 w 2002"/>
                    <a:gd name="T81" fmla="*/ 621 h 789"/>
                    <a:gd name="T82" fmla="*/ 549 w 2002"/>
                    <a:gd name="T83" fmla="*/ 672 h 789"/>
                    <a:gd name="T84" fmla="*/ 410 w 2002"/>
                    <a:gd name="T85" fmla="*/ 647 h 789"/>
                    <a:gd name="T86" fmla="*/ 306 w 2002"/>
                    <a:gd name="T87" fmla="*/ 698 h 789"/>
                    <a:gd name="T88" fmla="*/ 234 w 2002"/>
                    <a:gd name="T89" fmla="*/ 680 h 789"/>
                    <a:gd name="T90" fmla="*/ 162 w 2002"/>
                    <a:gd name="T91" fmla="*/ 669 h 789"/>
                    <a:gd name="T92" fmla="*/ 58 w 2002"/>
                    <a:gd name="T93" fmla="*/ 685 h 789"/>
                    <a:gd name="T94" fmla="*/ 13 w 2002"/>
                    <a:gd name="T95" fmla="*/ 72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02" h="789">
                      <a:moveTo>
                        <a:pt x="39" y="760"/>
                      </a:moveTo>
                      <a:cubicBezTo>
                        <a:pt x="69" y="760"/>
                        <a:pt x="69" y="760"/>
                        <a:pt x="69" y="760"/>
                      </a:cubicBezTo>
                      <a:cubicBezTo>
                        <a:pt x="69" y="760"/>
                        <a:pt x="77" y="781"/>
                        <a:pt x="98" y="781"/>
                      </a:cubicBezTo>
                      <a:cubicBezTo>
                        <a:pt x="119" y="781"/>
                        <a:pt x="95" y="776"/>
                        <a:pt x="119" y="781"/>
                      </a:cubicBezTo>
                      <a:cubicBezTo>
                        <a:pt x="143" y="786"/>
                        <a:pt x="125" y="789"/>
                        <a:pt x="143" y="786"/>
                      </a:cubicBezTo>
                      <a:cubicBezTo>
                        <a:pt x="162" y="784"/>
                        <a:pt x="135" y="784"/>
                        <a:pt x="183" y="773"/>
                      </a:cubicBezTo>
                      <a:cubicBezTo>
                        <a:pt x="231" y="762"/>
                        <a:pt x="202" y="762"/>
                        <a:pt x="242" y="762"/>
                      </a:cubicBezTo>
                      <a:cubicBezTo>
                        <a:pt x="282" y="762"/>
                        <a:pt x="317" y="762"/>
                        <a:pt x="317" y="762"/>
                      </a:cubicBezTo>
                      <a:cubicBezTo>
                        <a:pt x="317" y="762"/>
                        <a:pt x="346" y="765"/>
                        <a:pt x="354" y="768"/>
                      </a:cubicBezTo>
                      <a:cubicBezTo>
                        <a:pt x="362" y="770"/>
                        <a:pt x="341" y="768"/>
                        <a:pt x="373" y="770"/>
                      </a:cubicBezTo>
                      <a:cubicBezTo>
                        <a:pt x="405" y="773"/>
                        <a:pt x="383" y="784"/>
                        <a:pt x="431" y="773"/>
                      </a:cubicBezTo>
                      <a:cubicBezTo>
                        <a:pt x="479" y="762"/>
                        <a:pt x="461" y="768"/>
                        <a:pt x="479" y="762"/>
                      </a:cubicBezTo>
                      <a:cubicBezTo>
                        <a:pt x="498" y="757"/>
                        <a:pt x="522" y="747"/>
                        <a:pt x="533" y="748"/>
                      </a:cubicBezTo>
                      <a:cubicBezTo>
                        <a:pt x="543" y="749"/>
                        <a:pt x="519" y="745"/>
                        <a:pt x="554" y="748"/>
                      </a:cubicBezTo>
                      <a:cubicBezTo>
                        <a:pt x="589" y="752"/>
                        <a:pt x="586" y="745"/>
                        <a:pt x="602" y="748"/>
                      </a:cubicBezTo>
                      <a:cubicBezTo>
                        <a:pt x="618" y="752"/>
                        <a:pt x="618" y="761"/>
                        <a:pt x="626" y="748"/>
                      </a:cubicBezTo>
                      <a:cubicBezTo>
                        <a:pt x="634" y="736"/>
                        <a:pt x="626" y="757"/>
                        <a:pt x="634" y="736"/>
                      </a:cubicBezTo>
                      <a:cubicBezTo>
                        <a:pt x="642" y="714"/>
                        <a:pt x="642" y="714"/>
                        <a:pt x="642" y="714"/>
                      </a:cubicBezTo>
                      <a:cubicBezTo>
                        <a:pt x="642" y="714"/>
                        <a:pt x="653" y="704"/>
                        <a:pt x="655" y="696"/>
                      </a:cubicBezTo>
                      <a:cubicBezTo>
                        <a:pt x="658" y="688"/>
                        <a:pt x="629" y="706"/>
                        <a:pt x="658" y="688"/>
                      </a:cubicBezTo>
                      <a:cubicBezTo>
                        <a:pt x="687" y="669"/>
                        <a:pt x="677" y="690"/>
                        <a:pt x="687" y="669"/>
                      </a:cubicBezTo>
                      <a:cubicBezTo>
                        <a:pt x="698" y="648"/>
                        <a:pt x="695" y="648"/>
                        <a:pt x="701" y="634"/>
                      </a:cubicBezTo>
                      <a:cubicBezTo>
                        <a:pt x="706" y="621"/>
                        <a:pt x="706" y="621"/>
                        <a:pt x="706" y="621"/>
                      </a:cubicBezTo>
                      <a:cubicBezTo>
                        <a:pt x="706" y="621"/>
                        <a:pt x="706" y="600"/>
                        <a:pt x="727" y="605"/>
                      </a:cubicBezTo>
                      <a:cubicBezTo>
                        <a:pt x="749" y="610"/>
                        <a:pt x="719" y="610"/>
                        <a:pt x="749" y="610"/>
                      </a:cubicBezTo>
                      <a:cubicBezTo>
                        <a:pt x="778" y="610"/>
                        <a:pt x="751" y="610"/>
                        <a:pt x="778" y="610"/>
                      </a:cubicBezTo>
                      <a:cubicBezTo>
                        <a:pt x="805" y="610"/>
                        <a:pt x="807" y="627"/>
                        <a:pt x="821" y="604"/>
                      </a:cubicBezTo>
                      <a:cubicBezTo>
                        <a:pt x="834" y="581"/>
                        <a:pt x="834" y="581"/>
                        <a:pt x="834" y="581"/>
                      </a:cubicBezTo>
                      <a:cubicBezTo>
                        <a:pt x="834" y="581"/>
                        <a:pt x="821" y="562"/>
                        <a:pt x="834" y="554"/>
                      </a:cubicBezTo>
                      <a:cubicBezTo>
                        <a:pt x="847" y="546"/>
                        <a:pt x="861" y="541"/>
                        <a:pt x="869" y="541"/>
                      </a:cubicBezTo>
                      <a:cubicBezTo>
                        <a:pt x="877" y="541"/>
                        <a:pt x="877" y="541"/>
                        <a:pt x="877" y="541"/>
                      </a:cubicBezTo>
                      <a:cubicBezTo>
                        <a:pt x="877" y="541"/>
                        <a:pt x="882" y="533"/>
                        <a:pt x="893" y="541"/>
                      </a:cubicBezTo>
                      <a:cubicBezTo>
                        <a:pt x="903" y="549"/>
                        <a:pt x="909" y="554"/>
                        <a:pt x="917" y="549"/>
                      </a:cubicBezTo>
                      <a:cubicBezTo>
                        <a:pt x="925" y="544"/>
                        <a:pt x="930" y="537"/>
                        <a:pt x="930" y="537"/>
                      </a:cubicBezTo>
                      <a:cubicBezTo>
                        <a:pt x="930" y="537"/>
                        <a:pt x="919" y="528"/>
                        <a:pt x="930" y="514"/>
                      </a:cubicBezTo>
                      <a:cubicBezTo>
                        <a:pt x="941" y="501"/>
                        <a:pt x="933" y="493"/>
                        <a:pt x="946" y="488"/>
                      </a:cubicBezTo>
                      <a:cubicBezTo>
                        <a:pt x="959" y="482"/>
                        <a:pt x="941" y="488"/>
                        <a:pt x="959" y="482"/>
                      </a:cubicBezTo>
                      <a:cubicBezTo>
                        <a:pt x="978" y="477"/>
                        <a:pt x="997" y="466"/>
                        <a:pt x="997" y="466"/>
                      </a:cubicBezTo>
                      <a:cubicBezTo>
                        <a:pt x="997" y="466"/>
                        <a:pt x="1010" y="445"/>
                        <a:pt x="1018" y="446"/>
                      </a:cubicBezTo>
                      <a:cubicBezTo>
                        <a:pt x="1026" y="448"/>
                        <a:pt x="1021" y="458"/>
                        <a:pt x="1042" y="446"/>
                      </a:cubicBezTo>
                      <a:cubicBezTo>
                        <a:pt x="1063" y="434"/>
                        <a:pt x="1058" y="432"/>
                        <a:pt x="1079" y="432"/>
                      </a:cubicBezTo>
                      <a:cubicBezTo>
                        <a:pt x="1101" y="432"/>
                        <a:pt x="1106" y="426"/>
                        <a:pt x="1127" y="432"/>
                      </a:cubicBezTo>
                      <a:cubicBezTo>
                        <a:pt x="1149" y="437"/>
                        <a:pt x="1165" y="424"/>
                        <a:pt x="1173" y="429"/>
                      </a:cubicBezTo>
                      <a:cubicBezTo>
                        <a:pt x="1181" y="434"/>
                        <a:pt x="1178" y="435"/>
                        <a:pt x="1197" y="428"/>
                      </a:cubicBezTo>
                      <a:cubicBezTo>
                        <a:pt x="1215" y="421"/>
                        <a:pt x="1218" y="438"/>
                        <a:pt x="1234" y="428"/>
                      </a:cubicBezTo>
                      <a:cubicBezTo>
                        <a:pt x="1250" y="418"/>
                        <a:pt x="1247" y="437"/>
                        <a:pt x="1269" y="426"/>
                      </a:cubicBezTo>
                      <a:cubicBezTo>
                        <a:pt x="1290" y="416"/>
                        <a:pt x="1314" y="413"/>
                        <a:pt x="1325" y="413"/>
                      </a:cubicBezTo>
                      <a:cubicBezTo>
                        <a:pt x="1335" y="413"/>
                        <a:pt x="1341" y="416"/>
                        <a:pt x="1354" y="413"/>
                      </a:cubicBezTo>
                      <a:cubicBezTo>
                        <a:pt x="1367" y="410"/>
                        <a:pt x="1370" y="432"/>
                        <a:pt x="1378" y="413"/>
                      </a:cubicBezTo>
                      <a:cubicBezTo>
                        <a:pt x="1386" y="394"/>
                        <a:pt x="1383" y="397"/>
                        <a:pt x="1391" y="384"/>
                      </a:cubicBezTo>
                      <a:cubicBezTo>
                        <a:pt x="1399" y="370"/>
                        <a:pt x="1394" y="384"/>
                        <a:pt x="1405" y="360"/>
                      </a:cubicBezTo>
                      <a:cubicBezTo>
                        <a:pt x="1415" y="336"/>
                        <a:pt x="1405" y="341"/>
                        <a:pt x="1423" y="320"/>
                      </a:cubicBezTo>
                      <a:cubicBezTo>
                        <a:pt x="1442" y="298"/>
                        <a:pt x="1418" y="314"/>
                        <a:pt x="1442" y="298"/>
                      </a:cubicBezTo>
                      <a:cubicBezTo>
                        <a:pt x="1466" y="282"/>
                        <a:pt x="1442" y="298"/>
                        <a:pt x="1466" y="282"/>
                      </a:cubicBezTo>
                      <a:cubicBezTo>
                        <a:pt x="1490" y="266"/>
                        <a:pt x="1485" y="280"/>
                        <a:pt x="1490" y="266"/>
                      </a:cubicBezTo>
                      <a:cubicBezTo>
                        <a:pt x="1495" y="253"/>
                        <a:pt x="1501" y="237"/>
                        <a:pt x="1501" y="237"/>
                      </a:cubicBezTo>
                      <a:cubicBezTo>
                        <a:pt x="1501" y="237"/>
                        <a:pt x="1498" y="237"/>
                        <a:pt x="1501" y="226"/>
                      </a:cubicBezTo>
                      <a:cubicBezTo>
                        <a:pt x="1503" y="216"/>
                        <a:pt x="1503" y="216"/>
                        <a:pt x="1503" y="216"/>
                      </a:cubicBezTo>
                      <a:cubicBezTo>
                        <a:pt x="1514" y="178"/>
                        <a:pt x="1514" y="178"/>
                        <a:pt x="1514" y="178"/>
                      </a:cubicBezTo>
                      <a:cubicBezTo>
                        <a:pt x="1514" y="149"/>
                        <a:pt x="1514" y="149"/>
                        <a:pt x="1514" y="149"/>
                      </a:cubicBezTo>
                      <a:cubicBezTo>
                        <a:pt x="1514" y="149"/>
                        <a:pt x="1541" y="136"/>
                        <a:pt x="1578" y="136"/>
                      </a:cubicBezTo>
                      <a:cubicBezTo>
                        <a:pt x="1615" y="136"/>
                        <a:pt x="1642" y="146"/>
                        <a:pt x="1642" y="146"/>
                      </a:cubicBezTo>
                      <a:cubicBezTo>
                        <a:pt x="1642" y="146"/>
                        <a:pt x="1653" y="157"/>
                        <a:pt x="1671" y="157"/>
                      </a:cubicBezTo>
                      <a:cubicBezTo>
                        <a:pt x="1690" y="157"/>
                        <a:pt x="1674" y="157"/>
                        <a:pt x="1690" y="157"/>
                      </a:cubicBezTo>
                      <a:cubicBezTo>
                        <a:pt x="1706" y="157"/>
                        <a:pt x="1703" y="152"/>
                        <a:pt x="1719" y="152"/>
                      </a:cubicBezTo>
                      <a:cubicBezTo>
                        <a:pt x="1735" y="152"/>
                        <a:pt x="1714" y="154"/>
                        <a:pt x="1735" y="152"/>
                      </a:cubicBezTo>
                      <a:cubicBezTo>
                        <a:pt x="1753" y="149"/>
                        <a:pt x="1758" y="140"/>
                        <a:pt x="1765" y="137"/>
                      </a:cubicBezTo>
                      <a:cubicBezTo>
                        <a:pt x="1758" y="137"/>
                        <a:pt x="1762" y="137"/>
                        <a:pt x="1766" y="136"/>
                      </a:cubicBezTo>
                      <a:cubicBezTo>
                        <a:pt x="1767" y="136"/>
                        <a:pt x="1768" y="136"/>
                        <a:pt x="1770" y="136"/>
                      </a:cubicBezTo>
                      <a:cubicBezTo>
                        <a:pt x="1774" y="136"/>
                        <a:pt x="1770" y="136"/>
                        <a:pt x="1766" y="136"/>
                      </a:cubicBezTo>
                      <a:cubicBezTo>
                        <a:pt x="1766" y="137"/>
                        <a:pt x="1766" y="137"/>
                        <a:pt x="1765" y="137"/>
                      </a:cubicBezTo>
                      <a:cubicBezTo>
                        <a:pt x="1768" y="136"/>
                        <a:pt x="1773" y="136"/>
                        <a:pt x="1781" y="136"/>
                      </a:cubicBezTo>
                      <a:cubicBezTo>
                        <a:pt x="1823" y="133"/>
                        <a:pt x="1831" y="136"/>
                        <a:pt x="1847" y="136"/>
                      </a:cubicBezTo>
                      <a:cubicBezTo>
                        <a:pt x="1863" y="136"/>
                        <a:pt x="1874" y="134"/>
                        <a:pt x="1874" y="134"/>
                      </a:cubicBezTo>
                      <a:cubicBezTo>
                        <a:pt x="1874" y="134"/>
                        <a:pt x="1919" y="154"/>
                        <a:pt x="1930" y="154"/>
                      </a:cubicBezTo>
                      <a:cubicBezTo>
                        <a:pt x="1941" y="154"/>
                        <a:pt x="1919" y="152"/>
                        <a:pt x="1941" y="154"/>
                      </a:cubicBezTo>
                      <a:cubicBezTo>
                        <a:pt x="1962" y="157"/>
                        <a:pt x="1989" y="162"/>
                        <a:pt x="1989" y="162"/>
                      </a:cubicBezTo>
                      <a:cubicBezTo>
                        <a:pt x="1989" y="162"/>
                        <a:pt x="1983" y="168"/>
                        <a:pt x="2002" y="168"/>
                      </a:cubicBezTo>
                      <a:cubicBezTo>
                        <a:pt x="2002" y="149"/>
                        <a:pt x="2002" y="149"/>
                        <a:pt x="2002" y="149"/>
                      </a:cubicBezTo>
                      <a:cubicBezTo>
                        <a:pt x="2002" y="149"/>
                        <a:pt x="1941" y="64"/>
                        <a:pt x="1917" y="58"/>
                      </a:cubicBezTo>
                      <a:cubicBezTo>
                        <a:pt x="1893" y="53"/>
                        <a:pt x="1903" y="50"/>
                        <a:pt x="1879" y="40"/>
                      </a:cubicBezTo>
                      <a:cubicBezTo>
                        <a:pt x="1855" y="29"/>
                        <a:pt x="1866" y="32"/>
                        <a:pt x="1829" y="17"/>
                      </a:cubicBezTo>
                      <a:cubicBezTo>
                        <a:pt x="1791" y="3"/>
                        <a:pt x="1818" y="18"/>
                        <a:pt x="1773" y="21"/>
                      </a:cubicBezTo>
                      <a:cubicBezTo>
                        <a:pt x="1727" y="24"/>
                        <a:pt x="1773" y="21"/>
                        <a:pt x="1754" y="45"/>
                      </a:cubicBezTo>
                      <a:cubicBezTo>
                        <a:pt x="1735" y="69"/>
                        <a:pt x="1701" y="72"/>
                        <a:pt x="1655" y="64"/>
                      </a:cubicBezTo>
                      <a:cubicBezTo>
                        <a:pt x="1610" y="56"/>
                        <a:pt x="1642" y="64"/>
                        <a:pt x="1629" y="64"/>
                      </a:cubicBezTo>
                      <a:cubicBezTo>
                        <a:pt x="1615" y="64"/>
                        <a:pt x="1615" y="64"/>
                        <a:pt x="1501" y="32"/>
                      </a:cubicBezTo>
                      <a:cubicBezTo>
                        <a:pt x="1386" y="0"/>
                        <a:pt x="1501" y="32"/>
                        <a:pt x="1474" y="32"/>
                      </a:cubicBezTo>
                      <a:cubicBezTo>
                        <a:pt x="1447" y="32"/>
                        <a:pt x="1458" y="42"/>
                        <a:pt x="1458" y="42"/>
                      </a:cubicBezTo>
                      <a:cubicBezTo>
                        <a:pt x="1458" y="42"/>
                        <a:pt x="1423" y="69"/>
                        <a:pt x="1397" y="80"/>
                      </a:cubicBezTo>
                      <a:cubicBezTo>
                        <a:pt x="1370" y="90"/>
                        <a:pt x="1397" y="80"/>
                        <a:pt x="1362" y="96"/>
                      </a:cubicBezTo>
                      <a:cubicBezTo>
                        <a:pt x="1327" y="112"/>
                        <a:pt x="1362" y="96"/>
                        <a:pt x="1346" y="104"/>
                      </a:cubicBezTo>
                      <a:cubicBezTo>
                        <a:pt x="1330" y="112"/>
                        <a:pt x="1354" y="120"/>
                        <a:pt x="1345" y="146"/>
                      </a:cubicBezTo>
                      <a:cubicBezTo>
                        <a:pt x="1335" y="173"/>
                        <a:pt x="1351" y="181"/>
                        <a:pt x="1344" y="208"/>
                      </a:cubicBezTo>
                      <a:cubicBezTo>
                        <a:pt x="1336" y="234"/>
                        <a:pt x="1351" y="234"/>
                        <a:pt x="1341" y="269"/>
                      </a:cubicBezTo>
                      <a:cubicBezTo>
                        <a:pt x="1330" y="304"/>
                        <a:pt x="1351" y="293"/>
                        <a:pt x="1341" y="330"/>
                      </a:cubicBezTo>
                      <a:cubicBezTo>
                        <a:pt x="1330" y="368"/>
                        <a:pt x="1311" y="341"/>
                        <a:pt x="1290" y="334"/>
                      </a:cubicBezTo>
                      <a:cubicBezTo>
                        <a:pt x="1269" y="326"/>
                        <a:pt x="1269" y="333"/>
                        <a:pt x="1213" y="334"/>
                      </a:cubicBezTo>
                      <a:cubicBezTo>
                        <a:pt x="1195" y="334"/>
                        <a:pt x="1187" y="335"/>
                        <a:pt x="1184" y="337"/>
                      </a:cubicBezTo>
                      <a:cubicBezTo>
                        <a:pt x="1192" y="343"/>
                        <a:pt x="1177" y="340"/>
                        <a:pt x="1184" y="337"/>
                      </a:cubicBezTo>
                      <a:cubicBezTo>
                        <a:pt x="1184" y="337"/>
                        <a:pt x="1184" y="336"/>
                        <a:pt x="1183" y="336"/>
                      </a:cubicBezTo>
                      <a:cubicBezTo>
                        <a:pt x="1170" y="326"/>
                        <a:pt x="1170" y="349"/>
                        <a:pt x="1154" y="357"/>
                      </a:cubicBezTo>
                      <a:cubicBezTo>
                        <a:pt x="1138" y="365"/>
                        <a:pt x="1141" y="360"/>
                        <a:pt x="1119" y="370"/>
                      </a:cubicBezTo>
                      <a:cubicBezTo>
                        <a:pt x="1098" y="381"/>
                        <a:pt x="1103" y="378"/>
                        <a:pt x="1082" y="381"/>
                      </a:cubicBezTo>
                      <a:cubicBezTo>
                        <a:pt x="1082" y="381"/>
                        <a:pt x="1042" y="373"/>
                        <a:pt x="1018" y="365"/>
                      </a:cubicBezTo>
                      <a:cubicBezTo>
                        <a:pt x="994" y="357"/>
                        <a:pt x="1007" y="352"/>
                        <a:pt x="1002" y="341"/>
                      </a:cubicBezTo>
                      <a:cubicBezTo>
                        <a:pt x="997" y="330"/>
                        <a:pt x="986" y="341"/>
                        <a:pt x="986" y="341"/>
                      </a:cubicBezTo>
                      <a:cubicBezTo>
                        <a:pt x="986" y="341"/>
                        <a:pt x="986" y="341"/>
                        <a:pt x="898" y="402"/>
                      </a:cubicBezTo>
                      <a:cubicBezTo>
                        <a:pt x="810" y="464"/>
                        <a:pt x="898" y="402"/>
                        <a:pt x="882" y="429"/>
                      </a:cubicBezTo>
                      <a:cubicBezTo>
                        <a:pt x="866" y="456"/>
                        <a:pt x="882" y="429"/>
                        <a:pt x="871" y="435"/>
                      </a:cubicBezTo>
                      <a:cubicBezTo>
                        <a:pt x="861" y="441"/>
                        <a:pt x="863" y="448"/>
                        <a:pt x="847" y="464"/>
                      </a:cubicBezTo>
                      <a:cubicBezTo>
                        <a:pt x="831" y="480"/>
                        <a:pt x="847" y="464"/>
                        <a:pt x="829" y="466"/>
                      </a:cubicBezTo>
                      <a:cubicBezTo>
                        <a:pt x="810" y="469"/>
                        <a:pt x="802" y="458"/>
                        <a:pt x="794" y="442"/>
                      </a:cubicBezTo>
                      <a:cubicBezTo>
                        <a:pt x="786" y="426"/>
                        <a:pt x="775" y="442"/>
                        <a:pt x="757" y="442"/>
                      </a:cubicBezTo>
                      <a:cubicBezTo>
                        <a:pt x="738" y="442"/>
                        <a:pt x="757" y="442"/>
                        <a:pt x="738" y="445"/>
                      </a:cubicBezTo>
                      <a:cubicBezTo>
                        <a:pt x="719" y="448"/>
                        <a:pt x="725" y="453"/>
                        <a:pt x="687" y="472"/>
                      </a:cubicBezTo>
                      <a:cubicBezTo>
                        <a:pt x="650" y="490"/>
                        <a:pt x="693" y="485"/>
                        <a:pt x="687" y="498"/>
                      </a:cubicBezTo>
                      <a:cubicBezTo>
                        <a:pt x="682" y="512"/>
                        <a:pt x="687" y="520"/>
                        <a:pt x="687" y="520"/>
                      </a:cubicBezTo>
                      <a:cubicBezTo>
                        <a:pt x="687" y="520"/>
                        <a:pt x="687" y="520"/>
                        <a:pt x="666" y="530"/>
                      </a:cubicBezTo>
                      <a:cubicBezTo>
                        <a:pt x="645" y="541"/>
                        <a:pt x="666" y="530"/>
                        <a:pt x="650" y="546"/>
                      </a:cubicBezTo>
                      <a:cubicBezTo>
                        <a:pt x="634" y="562"/>
                        <a:pt x="639" y="544"/>
                        <a:pt x="629" y="546"/>
                      </a:cubicBezTo>
                      <a:cubicBezTo>
                        <a:pt x="618" y="549"/>
                        <a:pt x="621" y="557"/>
                        <a:pt x="608" y="573"/>
                      </a:cubicBezTo>
                      <a:cubicBezTo>
                        <a:pt x="596" y="589"/>
                        <a:pt x="602" y="592"/>
                        <a:pt x="591" y="621"/>
                      </a:cubicBezTo>
                      <a:cubicBezTo>
                        <a:pt x="581" y="650"/>
                        <a:pt x="591" y="621"/>
                        <a:pt x="605" y="671"/>
                      </a:cubicBezTo>
                      <a:cubicBezTo>
                        <a:pt x="618" y="722"/>
                        <a:pt x="591" y="671"/>
                        <a:pt x="591" y="671"/>
                      </a:cubicBezTo>
                      <a:cubicBezTo>
                        <a:pt x="591" y="671"/>
                        <a:pt x="562" y="677"/>
                        <a:pt x="549" y="672"/>
                      </a:cubicBezTo>
                      <a:cubicBezTo>
                        <a:pt x="535" y="666"/>
                        <a:pt x="549" y="672"/>
                        <a:pt x="519" y="671"/>
                      </a:cubicBezTo>
                      <a:cubicBezTo>
                        <a:pt x="490" y="671"/>
                        <a:pt x="479" y="626"/>
                        <a:pt x="463" y="626"/>
                      </a:cubicBezTo>
                      <a:cubicBezTo>
                        <a:pt x="447" y="626"/>
                        <a:pt x="463" y="626"/>
                        <a:pt x="410" y="647"/>
                      </a:cubicBezTo>
                      <a:cubicBezTo>
                        <a:pt x="357" y="668"/>
                        <a:pt x="399" y="650"/>
                        <a:pt x="381" y="661"/>
                      </a:cubicBezTo>
                      <a:cubicBezTo>
                        <a:pt x="362" y="672"/>
                        <a:pt x="370" y="666"/>
                        <a:pt x="341" y="688"/>
                      </a:cubicBezTo>
                      <a:cubicBezTo>
                        <a:pt x="311" y="709"/>
                        <a:pt x="341" y="688"/>
                        <a:pt x="306" y="698"/>
                      </a:cubicBezTo>
                      <a:cubicBezTo>
                        <a:pt x="271" y="709"/>
                        <a:pt x="279" y="701"/>
                        <a:pt x="266" y="713"/>
                      </a:cubicBezTo>
                      <a:cubicBezTo>
                        <a:pt x="253" y="725"/>
                        <a:pt x="255" y="706"/>
                        <a:pt x="239" y="693"/>
                      </a:cubicBezTo>
                      <a:cubicBezTo>
                        <a:pt x="223" y="680"/>
                        <a:pt x="239" y="693"/>
                        <a:pt x="234" y="680"/>
                      </a:cubicBezTo>
                      <a:cubicBezTo>
                        <a:pt x="229" y="667"/>
                        <a:pt x="229" y="666"/>
                        <a:pt x="223" y="653"/>
                      </a:cubicBezTo>
                      <a:cubicBezTo>
                        <a:pt x="218" y="640"/>
                        <a:pt x="202" y="653"/>
                        <a:pt x="202" y="653"/>
                      </a:cubicBezTo>
                      <a:cubicBezTo>
                        <a:pt x="202" y="653"/>
                        <a:pt x="202" y="653"/>
                        <a:pt x="162" y="669"/>
                      </a:cubicBezTo>
                      <a:cubicBezTo>
                        <a:pt x="122" y="685"/>
                        <a:pt x="162" y="669"/>
                        <a:pt x="141" y="694"/>
                      </a:cubicBezTo>
                      <a:cubicBezTo>
                        <a:pt x="119" y="720"/>
                        <a:pt x="114" y="712"/>
                        <a:pt x="114" y="712"/>
                      </a:cubicBezTo>
                      <a:cubicBezTo>
                        <a:pt x="114" y="712"/>
                        <a:pt x="77" y="709"/>
                        <a:pt x="58" y="685"/>
                      </a:cubicBezTo>
                      <a:cubicBezTo>
                        <a:pt x="39" y="661"/>
                        <a:pt x="10" y="698"/>
                        <a:pt x="10" y="698"/>
                      </a:cubicBezTo>
                      <a:cubicBezTo>
                        <a:pt x="10" y="698"/>
                        <a:pt x="5" y="706"/>
                        <a:pt x="0" y="716"/>
                      </a:cubicBezTo>
                      <a:cubicBezTo>
                        <a:pt x="13" y="722"/>
                        <a:pt x="13" y="722"/>
                        <a:pt x="13" y="722"/>
                      </a:cubicBezTo>
                      <a:cubicBezTo>
                        <a:pt x="23" y="744"/>
                        <a:pt x="39" y="760"/>
                        <a:pt x="39" y="760"/>
                      </a:cubicBezTo>
                      <a:close/>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86" name="Group 37"/>
              <p:cNvGrpSpPr>
                <a:grpSpLocks noChangeAspect="1"/>
              </p:cNvGrpSpPr>
              <p:nvPr/>
            </p:nvGrpSpPr>
            <p:grpSpPr bwMode="auto">
              <a:xfrm rot="11807619">
                <a:off x="5913812" y="3678849"/>
                <a:ext cx="1586378" cy="697146"/>
                <a:chOff x="991" y="1161"/>
                <a:chExt cx="4790" cy="2105"/>
              </a:xfrm>
            </p:grpSpPr>
            <p:sp>
              <p:nvSpPr>
                <p:cNvPr id="587" name="Freeform 38"/>
                <p:cNvSpPr>
                  <a:spLocks/>
                </p:cNvSpPr>
                <p:nvPr/>
              </p:nvSpPr>
              <p:spPr bwMode="auto">
                <a:xfrm>
                  <a:off x="3802" y="1957"/>
                  <a:ext cx="35" cy="15"/>
                </a:xfrm>
                <a:custGeom>
                  <a:avLst/>
                  <a:gdLst>
                    <a:gd name="T0" fmla="*/ 7 w 15"/>
                    <a:gd name="T1" fmla="*/ 0 h 6"/>
                    <a:gd name="T2" fmla="*/ 7 w 15"/>
                    <a:gd name="T3" fmla="*/ 0 h 6"/>
                  </a:gdLst>
                  <a:ahLst/>
                  <a:cxnLst>
                    <a:cxn ang="0">
                      <a:pos x="T0" y="T1"/>
                    </a:cxn>
                    <a:cxn ang="0">
                      <a:pos x="T2" y="T3"/>
                    </a:cxn>
                  </a:cxnLst>
                  <a:rect l="0" t="0" r="r" b="b"/>
                  <a:pathLst>
                    <a:path w="15" h="6">
                      <a:moveTo>
                        <a:pt x="7" y="0"/>
                      </a:moveTo>
                      <a:cubicBezTo>
                        <a:pt x="0" y="3"/>
                        <a:pt x="15" y="6"/>
                        <a:pt x="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8" name="Freeform 39"/>
                <p:cNvSpPr>
                  <a:spLocks/>
                </p:cNvSpPr>
                <p:nvPr/>
              </p:nvSpPr>
              <p:spPr bwMode="auto">
                <a:xfrm>
                  <a:off x="5193" y="1483"/>
                  <a:ext cx="19" cy="0"/>
                </a:xfrm>
                <a:custGeom>
                  <a:avLst/>
                  <a:gdLst>
                    <a:gd name="T0" fmla="*/ 4 w 8"/>
                    <a:gd name="T1" fmla="*/ 0 w 8"/>
                    <a:gd name="T2" fmla="*/ 4 w 8"/>
                  </a:gdLst>
                  <a:ahLst/>
                  <a:cxnLst>
                    <a:cxn ang="0">
                      <a:pos x="T0" y="0"/>
                    </a:cxn>
                    <a:cxn ang="0">
                      <a:pos x="T1" y="0"/>
                    </a:cxn>
                    <a:cxn ang="0">
                      <a:pos x="T2" y="0"/>
                    </a:cxn>
                  </a:cxnLst>
                  <a:rect l="0" t="0" r="r" b="b"/>
                  <a:pathLst>
                    <a:path w="8">
                      <a:moveTo>
                        <a:pt x="4" y="0"/>
                      </a:moveTo>
                      <a:cubicBezTo>
                        <a:pt x="2" y="0"/>
                        <a:pt x="1" y="0"/>
                        <a:pt x="0" y="0"/>
                      </a:cubicBezTo>
                      <a:cubicBezTo>
                        <a:pt x="4" y="0"/>
                        <a:pt x="8" y="0"/>
                        <a:pt x="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9" name="Freeform 40"/>
                <p:cNvSpPr>
                  <a:spLocks/>
                </p:cNvSpPr>
                <p:nvPr/>
              </p:nvSpPr>
              <p:spPr bwMode="auto">
                <a:xfrm>
                  <a:off x="5174" y="1483"/>
                  <a:ext cx="19" cy="2"/>
                </a:xfrm>
                <a:custGeom>
                  <a:avLst/>
                  <a:gdLst>
                    <a:gd name="T0" fmla="*/ 7 w 8"/>
                    <a:gd name="T1" fmla="*/ 1 h 1"/>
                    <a:gd name="T2" fmla="*/ 8 w 8"/>
                    <a:gd name="T3" fmla="*/ 0 h 1"/>
                    <a:gd name="T4" fmla="*/ 7 w 8"/>
                    <a:gd name="T5" fmla="*/ 1 h 1"/>
                  </a:gdLst>
                  <a:ahLst/>
                  <a:cxnLst>
                    <a:cxn ang="0">
                      <a:pos x="T0" y="T1"/>
                    </a:cxn>
                    <a:cxn ang="0">
                      <a:pos x="T2" y="T3"/>
                    </a:cxn>
                    <a:cxn ang="0">
                      <a:pos x="T4" y="T5"/>
                    </a:cxn>
                  </a:cxnLst>
                  <a:rect l="0" t="0" r="r" b="b"/>
                  <a:pathLst>
                    <a:path w="8" h="1">
                      <a:moveTo>
                        <a:pt x="7" y="1"/>
                      </a:moveTo>
                      <a:cubicBezTo>
                        <a:pt x="8" y="1"/>
                        <a:pt x="8" y="1"/>
                        <a:pt x="8" y="0"/>
                      </a:cubicBezTo>
                      <a:cubicBezTo>
                        <a:pt x="4" y="1"/>
                        <a:pt x="0" y="1"/>
                        <a:pt x="7"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0" name="Freeform 41"/>
                <p:cNvSpPr>
                  <a:spLocks/>
                </p:cNvSpPr>
                <p:nvPr/>
              </p:nvSpPr>
              <p:spPr bwMode="auto">
                <a:xfrm>
                  <a:off x="991" y="1476"/>
                  <a:ext cx="4790" cy="1790"/>
                </a:xfrm>
                <a:custGeom>
                  <a:avLst/>
                  <a:gdLst>
                    <a:gd name="T0" fmla="*/ 2002 w 2028"/>
                    <a:gd name="T1" fmla="*/ 29 h 758"/>
                    <a:gd name="T2" fmla="*/ 1943 w 2028"/>
                    <a:gd name="T3" fmla="*/ 21 h 758"/>
                    <a:gd name="T4" fmla="*/ 1860 w 2028"/>
                    <a:gd name="T5" fmla="*/ 3 h 758"/>
                    <a:gd name="T6" fmla="*/ 1778 w 2028"/>
                    <a:gd name="T7" fmla="*/ 4 h 758"/>
                    <a:gd name="T8" fmla="*/ 1732 w 2028"/>
                    <a:gd name="T9" fmla="*/ 19 h 758"/>
                    <a:gd name="T10" fmla="*/ 1684 w 2028"/>
                    <a:gd name="T11" fmla="*/ 24 h 758"/>
                    <a:gd name="T12" fmla="*/ 1591 w 2028"/>
                    <a:gd name="T13" fmla="*/ 3 h 758"/>
                    <a:gd name="T14" fmla="*/ 1527 w 2028"/>
                    <a:gd name="T15" fmla="*/ 45 h 758"/>
                    <a:gd name="T16" fmla="*/ 1514 w 2028"/>
                    <a:gd name="T17" fmla="*/ 93 h 758"/>
                    <a:gd name="T18" fmla="*/ 1503 w 2028"/>
                    <a:gd name="T19" fmla="*/ 133 h 758"/>
                    <a:gd name="T20" fmla="*/ 1455 w 2028"/>
                    <a:gd name="T21" fmla="*/ 165 h 758"/>
                    <a:gd name="T22" fmla="*/ 1418 w 2028"/>
                    <a:gd name="T23" fmla="*/ 227 h 758"/>
                    <a:gd name="T24" fmla="*/ 1391 w 2028"/>
                    <a:gd name="T25" fmla="*/ 280 h 758"/>
                    <a:gd name="T26" fmla="*/ 1338 w 2028"/>
                    <a:gd name="T27" fmla="*/ 280 h 758"/>
                    <a:gd name="T28" fmla="*/ 1247 w 2028"/>
                    <a:gd name="T29" fmla="*/ 295 h 758"/>
                    <a:gd name="T30" fmla="*/ 1186 w 2028"/>
                    <a:gd name="T31" fmla="*/ 296 h 758"/>
                    <a:gd name="T32" fmla="*/ 1092 w 2028"/>
                    <a:gd name="T33" fmla="*/ 299 h 758"/>
                    <a:gd name="T34" fmla="*/ 1031 w 2028"/>
                    <a:gd name="T35" fmla="*/ 313 h 758"/>
                    <a:gd name="T36" fmla="*/ 972 w 2028"/>
                    <a:gd name="T37" fmla="*/ 349 h 758"/>
                    <a:gd name="T38" fmla="*/ 943 w 2028"/>
                    <a:gd name="T39" fmla="*/ 381 h 758"/>
                    <a:gd name="T40" fmla="*/ 930 w 2028"/>
                    <a:gd name="T41" fmla="*/ 416 h 758"/>
                    <a:gd name="T42" fmla="*/ 890 w 2028"/>
                    <a:gd name="T43" fmla="*/ 408 h 758"/>
                    <a:gd name="T44" fmla="*/ 847 w 2028"/>
                    <a:gd name="T45" fmla="*/ 421 h 758"/>
                    <a:gd name="T46" fmla="*/ 834 w 2028"/>
                    <a:gd name="T47" fmla="*/ 471 h 758"/>
                    <a:gd name="T48" fmla="*/ 762 w 2028"/>
                    <a:gd name="T49" fmla="*/ 477 h 758"/>
                    <a:gd name="T50" fmla="*/ 719 w 2028"/>
                    <a:gd name="T51" fmla="*/ 488 h 758"/>
                    <a:gd name="T52" fmla="*/ 700 w 2028"/>
                    <a:gd name="T53" fmla="*/ 536 h 758"/>
                    <a:gd name="T54" fmla="*/ 668 w 2028"/>
                    <a:gd name="T55" fmla="*/ 563 h 758"/>
                    <a:gd name="T56" fmla="*/ 647 w 2028"/>
                    <a:gd name="T57" fmla="*/ 603 h 758"/>
                    <a:gd name="T58" fmla="*/ 615 w 2028"/>
                    <a:gd name="T59" fmla="*/ 615 h 758"/>
                    <a:gd name="T60" fmla="*/ 546 w 2028"/>
                    <a:gd name="T61" fmla="*/ 615 h 758"/>
                    <a:gd name="T62" fmla="*/ 444 w 2028"/>
                    <a:gd name="T63" fmla="*/ 640 h 758"/>
                    <a:gd name="T64" fmla="*/ 367 w 2028"/>
                    <a:gd name="T65" fmla="*/ 635 h 758"/>
                    <a:gd name="T66" fmla="*/ 255 w 2028"/>
                    <a:gd name="T67" fmla="*/ 629 h 758"/>
                    <a:gd name="T68" fmla="*/ 156 w 2028"/>
                    <a:gd name="T69" fmla="*/ 653 h 758"/>
                    <a:gd name="T70" fmla="*/ 111 w 2028"/>
                    <a:gd name="T71" fmla="*/ 648 h 758"/>
                    <a:gd name="T72" fmla="*/ 52 w 2028"/>
                    <a:gd name="T73" fmla="*/ 627 h 758"/>
                    <a:gd name="T74" fmla="*/ 13 w 2028"/>
                    <a:gd name="T75" fmla="*/ 583 h 758"/>
                    <a:gd name="T76" fmla="*/ 2 w 2028"/>
                    <a:gd name="T77" fmla="*/ 637 h 758"/>
                    <a:gd name="T78" fmla="*/ 84 w 2028"/>
                    <a:gd name="T79" fmla="*/ 709 h 758"/>
                    <a:gd name="T80" fmla="*/ 234 w 2028"/>
                    <a:gd name="T81" fmla="*/ 733 h 758"/>
                    <a:gd name="T82" fmla="*/ 378 w 2028"/>
                    <a:gd name="T83" fmla="*/ 740 h 758"/>
                    <a:gd name="T84" fmla="*/ 487 w 2028"/>
                    <a:gd name="T85" fmla="*/ 707 h 758"/>
                    <a:gd name="T86" fmla="*/ 572 w 2028"/>
                    <a:gd name="T87" fmla="*/ 731 h 758"/>
                    <a:gd name="T88" fmla="*/ 652 w 2028"/>
                    <a:gd name="T89" fmla="*/ 699 h 758"/>
                    <a:gd name="T90" fmla="*/ 674 w 2028"/>
                    <a:gd name="T91" fmla="*/ 661 h 758"/>
                    <a:gd name="T92" fmla="*/ 727 w 2028"/>
                    <a:gd name="T93" fmla="*/ 589 h 758"/>
                    <a:gd name="T94" fmla="*/ 831 w 2028"/>
                    <a:gd name="T95" fmla="*/ 568 h 758"/>
                    <a:gd name="T96" fmla="*/ 943 w 2028"/>
                    <a:gd name="T97" fmla="*/ 539 h 758"/>
                    <a:gd name="T98" fmla="*/ 1036 w 2028"/>
                    <a:gd name="T99" fmla="*/ 504 h 758"/>
                    <a:gd name="T100" fmla="*/ 1100 w 2028"/>
                    <a:gd name="T101" fmla="*/ 400 h 758"/>
                    <a:gd name="T102" fmla="*/ 1175 w 2028"/>
                    <a:gd name="T103" fmla="*/ 355 h 758"/>
                    <a:gd name="T104" fmla="*/ 1346 w 2028"/>
                    <a:gd name="T105" fmla="*/ 371 h 758"/>
                    <a:gd name="T106" fmla="*/ 1444 w 2028"/>
                    <a:gd name="T107" fmla="*/ 325 h 758"/>
                    <a:gd name="T108" fmla="*/ 1500 w 2028"/>
                    <a:gd name="T109" fmla="*/ 251 h 758"/>
                    <a:gd name="T110" fmla="*/ 1607 w 2028"/>
                    <a:gd name="T111" fmla="*/ 208 h 758"/>
                    <a:gd name="T112" fmla="*/ 1679 w 2028"/>
                    <a:gd name="T113" fmla="*/ 163 h 758"/>
                    <a:gd name="T114" fmla="*/ 1711 w 2028"/>
                    <a:gd name="T115" fmla="*/ 117 h 758"/>
                    <a:gd name="T116" fmla="*/ 1791 w 2028"/>
                    <a:gd name="T117" fmla="*/ 91 h 758"/>
                    <a:gd name="T118" fmla="*/ 1895 w 2028"/>
                    <a:gd name="T119" fmla="*/ 88 h 758"/>
                    <a:gd name="T120" fmla="*/ 1959 w 2028"/>
                    <a:gd name="T121" fmla="*/ 59 h 758"/>
                    <a:gd name="T122" fmla="*/ 2015 w 2028"/>
                    <a:gd name="T123" fmla="*/ 3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8" h="758">
                      <a:moveTo>
                        <a:pt x="2015" y="35"/>
                      </a:moveTo>
                      <a:cubicBezTo>
                        <a:pt x="1996" y="35"/>
                        <a:pt x="2002" y="29"/>
                        <a:pt x="2002" y="29"/>
                      </a:cubicBezTo>
                      <a:cubicBezTo>
                        <a:pt x="2002" y="29"/>
                        <a:pt x="1975" y="24"/>
                        <a:pt x="1954" y="21"/>
                      </a:cubicBezTo>
                      <a:cubicBezTo>
                        <a:pt x="1932" y="19"/>
                        <a:pt x="1954" y="21"/>
                        <a:pt x="1943" y="21"/>
                      </a:cubicBezTo>
                      <a:cubicBezTo>
                        <a:pt x="1932" y="21"/>
                        <a:pt x="1887" y="1"/>
                        <a:pt x="1887" y="1"/>
                      </a:cubicBezTo>
                      <a:cubicBezTo>
                        <a:pt x="1887" y="1"/>
                        <a:pt x="1876" y="3"/>
                        <a:pt x="1860" y="3"/>
                      </a:cubicBezTo>
                      <a:cubicBezTo>
                        <a:pt x="1844" y="3"/>
                        <a:pt x="1836" y="0"/>
                        <a:pt x="1794" y="3"/>
                      </a:cubicBezTo>
                      <a:cubicBezTo>
                        <a:pt x="1786" y="3"/>
                        <a:pt x="1781" y="3"/>
                        <a:pt x="1778" y="4"/>
                      </a:cubicBezTo>
                      <a:cubicBezTo>
                        <a:pt x="1771" y="7"/>
                        <a:pt x="1766" y="16"/>
                        <a:pt x="1748" y="19"/>
                      </a:cubicBezTo>
                      <a:cubicBezTo>
                        <a:pt x="1727" y="21"/>
                        <a:pt x="1748" y="19"/>
                        <a:pt x="1732" y="19"/>
                      </a:cubicBezTo>
                      <a:cubicBezTo>
                        <a:pt x="1716" y="19"/>
                        <a:pt x="1719" y="24"/>
                        <a:pt x="1703" y="24"/>
                      </a:cubicBezTo>
                      <a:cubicBezTo>
                        <a:pt x="1687" y="24"/>
                        <a:pt x="1703" y="24"/>
                        <a:pt x="1684" y="24"/>
                      </a:cubicBezTo>
                      <a:cubicBezTo>
                        <a:pt x="1666" y="24"/>
                        <a:pt x="1655" y="13"/>
                        <a:pt x="1655" y="13"/>
                      </a:cubicBezTo>
                      <a:cubicBezTo>
                        <a:pt x="1655" y="13"/>
                        <a:pt x="1628" y="3"/>
                        <a:pt x="1591" y="3"/>
                      </a:cubicBezTo>
                      <a:cubicBezTo>
                        <a:pt x="1554" y="3"/>
                        <a:pt x="1527" y="16"/>
                        <a:pt x="1527" y="16"/>
                      </a:cubicBezTo>
                      <a:cubicBezTo>
                        <a:pt x="1527" y="45"/>
                        <a:pt x="1527" y="45"/>
                        <a:pt x="1527" y="45"/>
                      </a:cubicBezTo>
                      <a:cubicBezTo>
                        <a:pt x="1516" y="83"/>
                        <a:pt x="1516" y="83"/>
                        <a:pt x="1516" y="83"/>
                      </a:cubicBezTo>
                      <a:cubicBezTo>
                        <a:pt x="1516" y="83"/>
                        <a:pt x="1516" y="83"/>
                        <a:pt x="1514" y="93"/>
                      </a:cubicBezTo>
                      <a:cubicBezTo>
                        <a:pt x="1511" y="104"/>
                        <a:pt x="1514" y="104"/>
                        <a:pt x="1514" y="104"/>
                      </a:cubicBezTo>
                      <a:cubicBezTo>
                        <a:pt x="1514" y="104"/>
                        <a:pt x="1508" y="120"/>
                        <a:pt x="1503" y="133"/>
                      </a:cubicBezTo>
                      <a:cubicBezTo>
                        <a:pt x="1498" y="147"/>
                        <a:pt x="1503" y="133"/>
                        <a:pt x="1479" y="149"/>
                      </a:cubicBezTo>
                      <a:cubicBezTo>
                        <a:pt x="1455" y="165"/>
                        <a:pt x="1479" y="149"/>
                        <a:pt x="1455" y="165"/>
                      </a:cubicBezTo>
                      <a:cubicBezTo>
                        <a:pt x="1431" y="181"/>
                        <a:pt x="1455" y="165"/>
                        <a:pt x="1436" y="187"/>
                      </a:cubicBezTo>
                      <a:cubicBezTo>
                        <a:pt x="1418" y="208"/>
                        <a:pt x="1428" y="203"/>
                        <a:pt x="1418" y="227"/>
                      </a:cubicBezTo>
                      <a:cubicBezTo>
                        <a:pt x="1407" y="251"/>
                        <a:pt x="1412" y="237"/>
                        <a:pt x="1404" y="251"/>
                      </a:cubicBezTo>
                      <a:cubicBezTo>
                        <a:pt x="1396" y="264"/>
                        <a:pt x="1399" y="261"/>
                        <a:pt x="1391" y="280"/>
                      </a:cubicBezTo>
                      <a:cubicBezTo>
                        <a:pt x="1383" y="299"/>
                        <a:pt x="1380" y="277"/>
                        <a:pt x="1367" y="280"/>
                      </a:cubicBezTo>
                      <a:cubicBezTo>
                        <a:pt x="1354" y="283"/>
                        <a:pt x="1348" y="280"/>
                        <a:pt x="1338" y="280"/>
                      </a:cubicBezTo>
                      <a:cubicBezTo>
                        <a:pt x="1327" y="280"/>
                        <a:pt x="1303" y="283"/>
                        <a:pt x="1282" y="293"/>
                      </a:cubicBezTo>
                      <a:cubicBezTo>
                        <a:pt x="1260" y="304"/>
                        <a:pt x="1263" y="285"/>
                        <a:pt x="1247" y="295"/>
                      </a:cubicBezTo>
                      <a:cubicBezTo>
                        <a:pt x="1231" y="305"/>
                        <a:pt x="1228" y="288"/>
                        <a:pt x="1210" y="295"/>
                      </a:cubicBezTo>
                      <a:cubicBezTo>
                        <a:pt x="1191" y="302"/>
                        <a:pt x="1194" y="301"/>
                        <a:pt x="1186" y="296"/>
                      </a:cubicBezTo>
                      <a:cubicBezTo>
                        <a:pt x="1178" y="291"/>
                        <a:pt x="1162" y="304"/>
                        <a:pt x="1140" y="299"/>
                      </a:cubicBezTo>
                      <a:cubicBezTo>
                        <a:pt x="1119" y="293"/>
                        <a:pt x="1114" y="299"/>
                        <a:pt x="1092" y="299"/>
                      </a:cubicBezTo>
                      <a:cubicBezTo>
                        <a:pt x="1071" y="299"/>
                        <a:pt x="1076" y="301"/>
                        <a:pt x="1055" y="313"/>
                      </a:cubicBezTo>
                      <a:cubicBezTo>
                        <a:pt x="1034" y="325"/>
                        <a:pt x="1039" y="315"/>
                        <a:pt x="1031" y="313"/>
                      </a:cubicBezTo>
                      <a:cubicBezTo>
                        <a:pt x="1023" y="312"/>
                        <a:pt x="1010" y="333"/>
                        <a:pt x="1010" y="333"/>
                      </a:cubicBezTo>
                      <a:cubicBezTo>
                        <a:pt x="1010" y="333"/>
                        <a:pt x="991" y="344"/>
                        <a:pt x="972" y="349"/>
                      </a:cubicBezTo>
                      <a:cubicBezTo>
                        <a:pt x="954" y="355"/>
                        <a:pt x="972" y="349"/>
                        <a:pt x="959" y="355"/>
                      </a:cubicBezTo>
                      <a:cubicBezTo>
                        <a:pt x="946" y="360"/>
                        <a:pt x="954" y="368"/>
                        <a:pt x="943" y="381"/>
                      </a:cubicBezTo>
                      <a:cubicBezTo>
                        <a:pt x="932" y="395"/>
                        <a:pt x="943" y="404"/>
                        <a:pt x="943" y="404"/>
                      </a:cubicBezTo>
                      <a:cubicBezTo>
                        <a:pt x="943" y="404"/>
                        <a:pt x="938" y="411"/>
                        <a:pt x="930" y="416"/>
                      </a:cubicBezTo>
                      <a:cubicBezTo>
                        <a:pt x="922" y="421"/>
                        <a:pt x="916" y="416"/>
                        <a:pt x="906" y="408"/>
                      </a:cubicBezTo>
                      <a:cubicBezTo>
                        <a:pt x="895" y="400"/>
                        <a:pt x="890" y="408"/>
                        <a:pt x="890" y="408"/>
                      </a:cubicBezTo>
                      <a:cubicBezTo>
                        <a:pt x="890" y="408"/>
                        <a:pt x="890" y="408"/>
                        <a:pt x="882" y="408"/>
                      </a:cubicBezTo>
                      <a:cubicBezTo>
                        <a:pt x="874" y="408"/>
                        <a:pt x="860" y="413"/>
                        <a:pt x="847" y="421"/>
                      </a:cubicBezTo>
                      <a:cubicBezTo>
                        <a:pt x="834" y="429"/>
                        <a:pt x="847" y="448"/>
                        <a:pt x="847" y="448"/>
                      </a:cubicBezTo>
                      <a:cubicBezTo>
                        <a:pt x="847" y="448"/>
                        <a:pt x="847" y="448"/>
                        <a:pt x="834" y="471"/>
                      </a:cubicBezTo>
                      <a:cubicBezTo>
                        <a:pt x="820" y="494"/>
                        <a:pt x="818" y="477"/>
                        <a:pt x="791" y="477"/>
                      </a:cubicBezTo>
                      <a:cubicBezTo>
                        <a:pt x="764" y="477"/>
                        <a:pt x="791" y="477"/>
                        <a:pt x="762" y="477"/>
                      </a:cubicBezTo>
                      <a:cubicBezTo>
                        <a:pt x="732" y="477"/>
                        <a:pt x="762" y="477"/>
                        <a:pt x="740" y="472"/>
                      </a:cubicBezTo>
                      <a:cubicBezTo>
                        <a:pt x="719" y="467"/>
                        <a:pt x="719" y="488"/>
                        <a:pt x="719" y="488"/>
                      </a:cubicBezTo>
                      <a:cubicBezTo>
                        <a:pt x="719" y="488"/>
                        <a:pt x="719" y="488"/>
                        <a:pt x="714" y="501"/>
                      </a:cubicBezTo>
                      <a:cubicBezTo>
                        <a:pt x="708" y="515"/>
                        <a:pt x="711" y="515"/>
                        <a:pt x="700" y="536"/>
                      </a:cubicBezTo>
                      <a:cubicBezTo>
                        <a:pt x="690" y="557"/>
                        <a:pt x="700" y="536"/>
                        <a:pt x="671" y="555"/>
                      </a:cubicBezTo>
                      <a:cubicBezTo>
                        <a:pt x="642" y="573"/>
                        <a:pt x="671" y="555"/>
                        <a:pt x="668" y="563"/>
                      </a:cubicBezTo>
                      <a:cubicBezTo>
                        <a:pt x="666" y="571"/>
                        <a:pt x="655" y="581"/>
                        <a:pt x="655" y="581"/>
                      </a:cubicBezTo>
                      <a:cubicBezTo>
                        <a:pt x="655" y="581"/>
                        <a:pt x="655" y="581"/>
                        <a:pt x="647" y="603"/>
                      </a:cubicBezTo>
                      <a:cubicBezTo>
                        <a:pt x="639" y="624"/>
                        <a:pt x="647" y="603"/>
                        <a:pt x="639" y="615"/>
                      </a:cubicBezTo>
                      <a:cubicBezTo>
                        <a:pt x="631" y="628"/>
                        <a:pt x="631" y="619"/>
                        <a:pt x="615" y="615"/>
                      </a:cubicBezTo>
                      <a:cubicBezTo>
                        <a:pt x="599" y="612"/>
                        <a:pt x="602" y="619"/>
                        <a:pt x="567" y="615"/>
                      </a:cubicBezTo>
                      <a:cubicBezTo>
                        <a:pt x="532" y="612"/>
                        <a:pt x="556" y="616"/>
                        <a:pt x="546" y="615"/>
                      </a:cubicBezTo>
                      <a:cubicBezTo>
                        <a:pt x="535" y="614"/>
                        <a:pt x="511" y="624"/>
                        <a:pt x="492" y="629"/>
                      </a:cubicBezTo>
                      <a:cubicBezTo>
                        <a:pt x="474" y="635"/>
                        <a:pt x="492" y="629"/>
                        <a:pt x="444" y="640"/>
                      </a:cubicBezTo>
                      <a:cubicBezTo>
                        <a:pt x="396" y="651"/>
                        <a:pt x="418" y="640"/>
                        <a:pt x="386" y="637"/>
                      </a:cubicBezTo>
                      <a:cubicBezTo>
                        <a:pt x="354" y="635"/>
                        <a:pt x="375" y="637"/>
                        <a:pt x="367" y="635"/>
                      </a:cubicBezTo>
                      <a:cubicBezTo>
                        <a:pt x="359" y="632"/>
                        <a:pt x="330" y="629"/>
                        <a:pt x="330" y="629"/>
                      </a:cubicBezTo>
                      <a:cubicBezTo>
                        <a:pt x="330" y="629"/>
                        <a:pt x="295" y="629"/>
                        <a:pt x="255" y="629"/>
                      </a:cubicBezTo>
                      <a:cubicBezTo>
                        <a:pt x="215" y="629"/>
                        <a:pt x="244" y="629"/>
                        <a:pt x="196" y="640"/>
                      </a:cubicBezTo>
                      <a:cubicBezTo>
                        <a:pt x="148" y="651"/>
                        <a:pt x="175" y="651"/>
                        <a:pt x="156" y="653"/>
                      </a:cubicBezTo>
                      <a:cubicBezTo>
                        <a:pt x="138" y="656"/>
                        <a:pt x="156" y="653"/>
                        <a:pt x="132" y="648"/>
                      </a:cubicBezTo>
                      <a:cubicBezTo>
                        <a:pt x="108" y="643"/>
                        <a:pt x="132" y="648"/>
                        <a:pt x="111" y="648"/>
                      </a:cubicBezTo>
                      <a:cubicBezTo>
                        <a:pt x="90" y="648"/>
                        <a:pt x="82" y="627"/>
                        <a:pt x="82" y="627"/>
                      </a:cubicBezTo>
                      <a:cubicBezTo>
                        <a:pt x="52" y="627"/>
                        <a:pt x="52" y="627"/>
                        <a:pt x="52" y="627"/>
                      </a:cubicBezTo>
                      <a:cubicBezTo>
                        <a:pt x="52" y="627"/>
                        <a:pt x="36" y="611"/>
                        <a:pt x="26" y="589"/>
                      </a:cubicBezTo>
                      <a:cubicBezTo>
                        <a:pt x="13" y="583"/>
                        <a:pt x="13" y="583"/>
                        <a:pt x="13" y="583"/>
                      </a:cubicBezTo>
                      <a:cubicBezTo>
                        <a:pt x="7" y="595"/>
                        <a:pt x="0" y="611"/>
                        <a:pt x="2" y="619"/>
                      </a:cubicBezTo>
                      <a:cubicBezTo>
                        <a:pt x="4" y="632"/>
                        <a:pt x="2" y="619"/>
                        <a:pt x="2" y="637"/>
                      </a:cubicBezTo>
                      <a:cubicBezTo>
                        <a:pt x="2" y="656"/>
                        <a:pt x="15" y="651"/>
                        <a:pt x="44" y="672"/>
                      </a:cubicBezTo>
                      <a:cubicBezTo>
                        <a:pt x="74" y="693"/>
                        <a:pt x="55" y="685"/>
                        <a:pt x="84" y="709"/>
                      </a:cubicBezTo>
                      <a:cubicBezTo>
                        <a:pt x="84" y="709"/>
                        <a:pt x="122" y="728"/>
                        <a:pt x="188" y="733"/>
                      </a:cubicBezTo>
                      <a:cubicBezTo>
                        <a:pt x="255" y="739"/>
                        <a:pt x="188" y="733"/>
                        <a:pt x="234" y="733"/>
                      </a:cubicBezTo>
                      <a:cubicBezTo>
                        <a:pt x="279" y="733"/>
                        <a:pt x="255" y="704"/>
                        <a:pt x="255" y="704"/>
                      </a:cubicBezTo>
                      <a:cubicBezTo>
                        <a:pt x="255" y="704"/>
                        <a:pt x="298" y="723"/>
                        <a:pt x="378" y="740"/>
                      </a:cubicBezTo>
                      <a:cubicBezTo>
                        <a:pt x="458" y="758"/>
                        <a:pt x="391" y="741"/>
                        <a:pt x="426" y="725"/>
                      </a:cubicBezTo>
                      <a:cubicBezTo>
                        <a:pt x="460" y="709"/>
                        <a:pt x="460" y="709"/>
                        <a:pt x="487" y="707"/>
                      </a:cubicBezTo>
                      <a:cubicBezTo>
                        <a:pt x="514" y="704"/>
                        <a:pt x="522" y="712"/>
                        <a:pt x="556" y="732"/>
                      </a:cubicBezTo>
                      <a:cubicBezTo>
                        <a:pt x="591" y="752"/>
                        <a:pt x="572" y="731"/>
                        <a:pt x="572" y="731"/>
                      </a:cubicBezTo>
                      <a:cubicBezTo>
                        <a:pt x="572" y="731"/>
                        <a:pt x="588" y="733"/>
                        <a:pt x="604" y="731"/>
                      </a:cubicBezTo>
                      <a:cubicBezTo>
                        <a:pt x="620" y="728"/>
                        <a:pt x="604" y="731"/>
                        <a:pt x="652" y="699"/>
                      </a:cubicBezTo>
                      <a:cubicBezTo>
                        <a:pt x="700" y="667"/>
                        <a:pt x="652" y="699"/>
                        <a:pt x="666" y="680"/>
                      </a:cubicBezTo>
                      <a:cubicBezTo>
                        <a:pt x="679" y="661"/>
                        <a:pt x="674" y="661"/>
                        <a:pt x="674" y="661"/>
                      </a:cubicBezTo>
                      <a:cubicBezTo>
                        <a:pt x="674" y="661"/>
                        <a:pt x="679" y="648"/>
                        <a:pt x="690" y="627"/>
                      </a:cubicBezTo>
                      <a:cubicBezTo>
                        <a:pt x="700" y="605"/>
                        <a:pt x="714" y="605"/>
                        <a:pt x="727" y="589"/>
                      </a:cubicBezTo>
                      <a:cubicBezTo>
                        <a:pt x="740" y="573"/>
                        <a:pt x="727" y="589"/>
                        <a:pt x="746" y="584"/>
                      </a:cubicBezTo>
                      <a:cubicBezTo>
                        <a:pt x="764" y="578"/>
                        <a:pt x="778" y="573"/>
                        <a:pt x="831" y="568"/>
                      </a:cubicBezTo>
                      <a:cubicBezTo>
                        <a:pt x="884" y="563"/>
                        <a:pt x="852" y="568"/>
                        <a:pt x="895" y="555"/>
                      </a:cubicBezTo>
                      <a:cubicBezTo>
                        <a:pt x="938" y="541"/>
                        <a:pt x="895" y="555"/>
                        <a:pt x="943" y="539"/>
                      </a:cubicBezTo>
                      <a:cubicBezTo>
                        <a:pt x="991" y="523"/>
                        <a:pt x="983" y="528"/>
                        <a:pt x="999" y="523"/>
                      </a:cubicBezTo>
                      <a:cubicBezTo>
                        <a:pt x="1015" y="517"/>
                        <a:pt x="1018" y="517"/>
                        <a:pt x="1036" y="504"/>
                      </a:cubicBezTo>
                      <a:cubicBezTo>
                        <a:pt x="1055" y="491"/>
                        <a:pt x="1058" y="472"/>
                        <a:pt x="1058" y="472"/>
                      </a:cubicBezTo>
                      <a:cubicBezTo>
                        <a:pt x="1058" y="472"/>
                        <a:pt x="1082" y="421"/>
                        <a:pt x="1100" y="400"/>
                      </a:cubicBezTo>
                      <a:cubicBezTo>
                        <a:pt x="1119" y="379"/>
                        <a:pt x="1100" y="400"/>
                        <a:pt x="1119" y="376"/>
                      </a:cubicBezTo>
                      <a:cubicBezTo>
                        <a:pt x="1138" y="352"/>
                        <a:pt x="1138" y="368"/>
                        <a:pt x="1175" y="355"/>
                      </a:cubicBezTo>
                      <a:cubicBezTo>
                        <a:pt x="1212" y="341"/>
                        <a:pt x="1186" y="352"/>
                        <a:pt x="1231" y="352"/>
                      </a:cubicBezTo>
                      <a:cubicBezTo>
                        <a:pt x="1276" y="352"/>
                        <a:pt x="1231" y="352"/>
                        <a:pt x="1346" y="371"/>
                      </a:cubicBezTo>
                      <a:cubicBezTo>
                        <a:pt x="1460" y="389"/>
                        <a:pt x="1404" y="365"/>
                        <a:pt x="1404" y="365"/>
                      </a:cubicBezTo>
                      <a:cubicBezTo>
                        <a:pt x="1404" y="365"/>
                        <a:pt x="1420" y="357"/>
                        <a:pt x="1444" y="325"/>
                      </a:cubicBezTo>
                      <a:cubicBezTo>
                        <a:pt x="1468" y="293"/>
                        <a:pt x="1458" y="307"/>
                        <a:pt x="1468" y="288"/>
                      </a:cubicBezTo>
                      <a:cubicBezTo>
                        <a:pt x="1479" y="269"/>
                        <a:pt x="1500" y="251"/>
                        <a:pt x="1500" y="251"/>
                      </a:cubicBezTo>
                      <a:cubicBezTo>
                        <a:pt x="1500" y="251"/>
                        <a:pt x="1524" y="240"/>
                        <a:pt x="1583" y="216"/>
                      </a:cubicBezTo>
                      <a:cubicBezTo>
                        <a:pt x="1642" y="192"/>
                        <a:pt x="1583" y="216"/>
                        <a:pt x="1607" y="208"/>
                      </a:cubicBezTo>
                      <a:cubicBezTo>
                        <a:pt x="1631" y="200"/>
                        <a:pt x="1663" y="189"/>
                        <a:pt x="1663" y="189"/>
                      </a:cubicBezTo>
                      <a:cubicBezTo>
                        <a:pt x="1663" y="189"/>
                        <a:pt x="1671" y="179"/>
                        <a:pt x="1679" y="163"/>
                      </a:cubicBezTo>
                      <a:cubicBezTo>
                        <a:pt x="1687" y="147"/>
                        <a:pt x="1692" y="139"/>
                        <a:pt x="1692" y="139"/>
                      </a:cubicBezTo>
                      <a:cubicBezTo>
                        <a:pt x="1692" y="139"/>
                        <a:pt x="1706" y="125"/>
                        <a:pt x="1711" y="117"/>
                      </a:cubicBezTo>
                      <a:cubicBezTo>
                        <a:pt x="1716" y="109"/>
                        <a:pt x="1727" y="107"/>
                        <a:pt x="1740" y="99"/>
                      </a:cubicBezTo>
                      <a:cubicBezTo>
                        <a:pt x="1754" y="91"/>
                        <a:pt x="1756" y="96"/>
                        <a:pt x="1791" y="91"/>
                      </a:cubicBezTo>
                      <a:cubicBezTo>
                        <a:pt x="1826" y="85"/>
                        <a:pt x="1791" y="91"/>
                        <a:pt x="1850" y="91"/>
                      </a:cubicBezTo>
                      <a:cubicBezTo>
                        <a:pt x="1908" y="91"/>
                        <a:pt x="1868" y="91"/>
                        <a:pt x="1895" y="88"/>
                      </a:cubicBezTo>
                      <a:cubicBezTo>
                        <a:pt x="1922" y="85"/>
                        <a:pt x="1895" y="88"/>
                        <a:pt x="1916" y="77"/>
                      </a:cubicBezTo>
                      <a:cubicBezTo>
                        <a:pt x="1938" y="67"/>
                        <a:pt x="1930" y="69"/>
                        <a:pt x="1959" y="59"/>
                      </a:cubicBezTo>
                      <a:cubicBezTo>
                        <a:pt x="1988" y="48"/>
                        <a:pt x="1980" y="53"/>
                        <a:pt x="2004" y="45"/>
                      </a:cubicBezTo>
                      <a:cubicBezTo>
                        <a:pt x="2028" y="37"/>
                        <a:pt x="2015" y="35"/>
                        <a:pt x="2015" y="35"/>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1" name="Freeform 42"/>
                <p:cNvSpPr>
                  <a:spLocks/>
                </p:cNvSpPr>
                <p:nvPr/>
              </p:nvSpPr>
              <p:spPr bwMode="auto">
                <a:xfrm>
                  <a:off x="1022" y="1161"/>
                  <a:ext cx="4729" cy="1864"/>
                </a:xfrm>
                <a:custGeom>
                  <a:avLst/>
                  <a:gdLst>
                    <a:gd name="T0" fmla="*/ 98 w 2002"/>
                    <a:gd name="T1" fmla="*/ 781 h 789"/>
                    <a:gd name="T2" fmla="*/ 183 w 2002"/>
                    <a:gd name="T3" fmla="*/ 773 h 789"/>
                    <a:gd name="T4" fmla="*/ 354 w 2002"/>
                    <a:gd name="T5" fmla="*/ 768 h 789"/>
                    <a:gd name="T6" fmla="*/ 479 w 2002"/>
                    <a:gd name="T7" fmla="*/ 762 h 789"/>
                    <a:gd name="T8" fmla="*/ 602 w 2002"/>
                    <a:gd name="T9" fmla="*/ 748 h 789"/>
                    <a:gd name="T10" fmla="*/ 642 w 2002"/>
                    <a:gd name="T11" fmla="*/ 714 h 789"/>
                    <a:gd name="T12" fmla="*/ 687 w 2002"/>
                    <a:gd name="T13" fmla="*/ 669 h 789"/>
                    <a:gd name="T14" fmla="*/ 727 w 2002"/>
                    <a:gd name="T15" fmla="*/ 605 h 789"/>
                    <a:gd name="T16" fmla="*/ 821 w 2002"/>
                    <a:gd name="T17" fmla="*/ 604 h 789"/>
                    <a:gd name="T18" fmla="*/ 869 w 2002"/>
                    <a:gd name="T19" fmla="*/ 541 h 789"/>
                    <a:gd name="T20" fmla="*/ 917 w 2002"/>
                    <a:gd name="T21" fmla="*/ 549 h 789"/>
                    <a:gd name="T22" fmla="*/ 946 w 2002"/>
                    <a:gd name="T23" fmla="*/ 488 h 789"/>
                    <a:gd name="T24" fmla="*/ 1018 w 2002"/>
                    <a:gd name="T25" fmla="*/ 446 h 789"/>
                    <a:gd name="T26" fmla="*/ 1127 w 2002"/>
                    <a:gd name="T27" fmla="*/ 432 h 789"/>
                    <a:gd name="T28" fmla="*/ 1234 w 2002"/>
                    <a:gd name="T29" fmla="*/ 428 h 789"/>
                    <a:gd name="T30" fmla="*/ 1354 w 2002"/>
                    <a:gd name="T31" fmla="*/ 413 h 789"/>
                    <a:gd name="T32" fmla="*/ 1405 w 2002"/>
                    <a:gd name="T33" fmla="*/ 360 h 789"/>
                    <a:gd name="T34" fmla="*/ 1466 w 2002"/>
                    <a:gd name="T35" fmla="*/ 282 h 789"/>
                    <a:gd name="T36" fmla="*/ 1501 w 2002"/>
                    <a:gd name="T37" fmla="*/ 226 h 789"/>
                    <a:gd name="T38" fmla="*/ 1514 w 2002"/>
                    <a:gd name="T39" fmla="*/ 149 h 789"/>
                    <a:gd name="T40" fmla="*/ 1671 w 2002"/>
                    <a:gd name="T41" fmla="*/ 157 h 789"/>
                    <a:gd name="T42" fmla="*/ 1735 w 2002"/>
                    <a:gd name="T43" fmla="*/ 152 h 789"/>
                    <a:gd name="T44" fmla="*/ 1770 w 2002"/>
                    <a:gd name="T45" fmla="*/ 136 h 789"/>
                    <a:gd name="T46" fmla="*/ 1781 w 2002"/>
                    <a:gd name="T47" fmla="*/ 136 h 789"/>
                    <a:gd name="T48" fmla="*/ 1930 w 2002"/>
                    <a:gd name="T49" fmla="*/ 154 h 789"/>
                    <a:gd name="T50" fmla="*/ 2002 w 2002"/>
                    <a:gd name="T51" fmla="*/ 168 h 789"/>
                    <a:gd name="T52" fmla="*/ 1879 w 2002"/>
                    <a:gd name="T53" fmla="*/ 40 h 789"/>
                    <a:gd name="T54" fmla="*/ 1754 w 2002"/>
                    <a:gd name="T55" fmla="*/ 45 h 789"/>
                    <a:gd name="T56" fmla="*/ 1501 w 2002"/>
                    <a:gd name="T57" fmla="*/ 32 h 789"/>
                    <a:gd name="T58" fmla="*/ 1397 w 2002"/>
                    <a:gd name="T59" fmla="*/ 80 h 789"/>
                    <a:gd name="T60" fmla="*/ 1345 w 2002"/>
                    <a:gd name="T61" fmla="*/ 146 h 789"/>
                    <a:gd name="T62" fmla="*/ 1341 w 2002"/>
                    <a:gd name="T63" fmla="*/ 330 h 789"/>
                    <a:gd name="T64" fmla="*/ 1184 w 2002"/>
                    <a:gd name="T65" fmla="*/ 337 h 789"/>
                    <a:gd name="T66" fmla="*/ 1154 w 2002"/>
                    <a:gd name="T67" fmla="*/ 357 h 789"/>
                    <a:gd name="T68" fmla="*/ 1018 w 2002"/>
                    <a:gd name="T69" fmla="*/ 365 h 789"/>
                    <a:gd name="T70" fmla="*/ 898 w 2002"/>
                    <a:gd name="T71" fmla="*/ 402 h 789"/>
                    <a:gd name="T72" fmla="*/ 847 w 2002"/>
                    <a:gd name="T73" fmla="*/ 464 h 789"/>
                    <a:gd name="T74" fmla="*/ 757 w 2002"/>
                    <a:gd name="T75" fmla="*/ 442 h 789"/>
                    <a:gd name="T76" fmla="*/ 687 w 2002"/>
                    <a:gd name="T77" fmla="*/ 498 h 789"/>
                    <a:gd name="T78" fmla="*/ 650 w 2002"/>
                    <a:gd name="T79" fmla="*/ 546 h 789"/>
                    <a:gd name="T80" fmla="*/ 591 w 2002"/>
                    <a:gd name="T81" fmla="*/ 621 h 789"/>
                    <a:gd name="T82" fmla="*/ 549 w 2002"/>
                    <a:gd name="T83" fmla="*/ 672 h 789"/>
                    <a:gd name="T84" fmla="*/ 410 w 2002"/>
                    <a:gd name="T85" fmla="*/ 647 h 789"/>
                    <a:gd name="T86" fmla="*/ 306 w 2002"/>
                    <a:gd name="T87" fmla="*/ 698 h 789"/>
                    <a:gd name="T88" fmla="*/ 234 w 2002"/>
                    <a:gd name="T89" fmla="*/ 680 h 789"/>
                    <a:gd name="T90" fmla="*/ 162 w 2002"/>
                    <a:gd name="T91" fmla="*/ 669 h 789"/>
                    <a:gd name="T92" fmla="*/ 58 w 2002"/>
                    <a:gd name="T93" fmla="*/ 685 h 789"/>
                    <a:gd name="T94" fmla="*/ 13 w 2002"/>
                    <a:gd name="T95" fmla="*/ 72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02" h="789">
                      <a:moveTo>
                        <a:pt x="39" y="760"/>
                      </a:moveTo>
                      <a:cubicBezTo>
                        <a:pt x="69" y="760"/>
                        <a:pt x="69" y="760"/>
                        <a:pt x="69" y="760"/>
                      </a:cubicBezTo>
                      <a:cubicBezTo>
                        <a:pt x="69" y="760"/>
                        <a:pt x="77" y="781"/>
                        <a:pt x="98" y="781"/>
                      </a:cubicBezTo>
                      <a:cubicBezTo>
                        <a:pt x="119" y="781"/>
                        <a:pt x="95" y="776"/>
                        <a:pt x="119" y="781"/>
                      </a:cubicBezTo>
                      <a:cubicBezTo>
                        <a:pt x="143" y="786"/>
                        <a:pt x="125" y="789"/>
                        <a:pt x="143" y="786"/>
                      </a:cubicBezTo>
                      <a:cubicBezTo>
                        <a:pt x="162" y="784"/>
                        <a:pt x="135" y="784"/>
                        <a:pt x="183" y="773"/>
                      </a:cubicBezTo>
                      <a:cubicBezTo>
                        <a:pt x="231" y="762"/>
                        <a:pt x="202" y="762"/>
                        <a:pt x="242" y="762"/>
                      </a:cubicBezTo>
                      <a:cubicBezTo>
                        <a:pt x="282" y="762"/>
                        <a:pt x="317" y="762"/>
                        <a:pt x="317" y="762"/>
                      </a:cubicBezTo>
                      <a:cubicBezTo>
                        <a:pt x="317" y="762"/>
                        <a:pt x="346" y="765"/>
                        <a:pt x="354" y="768"/>
                      </a:cubicBezTo>
                      <a:cubicBezTo>
                        <a:pt x="362" y="770"/>
                        <a:pt x="341" y="768"/>
                        <a:pt x="373" y="770"/>
                      </a:cubicBezTo>
                      <a:cubicBezTo>
                        <a:pt x="405" y="773"/>
                        <a:pt x="383" y="784"/>
                        <a:pt x="431" y="773"/>
                      </a:cubicBezTo>
                      <a:cubicBezTo>
                        <a:pt x="479" y="762"/>
                        <a:pt x="461" y="768"/>
                        <a:pt x="479" y="762"/>
                      </a:cubicBezTo>
                      <a:cubicBezTo>
                        <a:pt x="498" y="757"/>
                        <a:pt x="522" y="747"/>
                        <a:pt x="533" y="748"/>
                      </a:cubicBezTo>
                      <a:cubicBezTo>
                        <a:pt x="543" y="749"/>
                        <a:pt x="519" y="745"/>
                        <a:pt x="554" y="748"/>
                      </a:cubicBezTo>
                      <a:cubicBezTo>
                        <a:pt x="589" y="752"/>
                        <a:pt x="586" y="745"/>
                        <a:pt x="602" y="748"/>
                      </a:cubicBezTo>
                      <a:cubicBezTo>
                        <a:pt x="618" y="752"/>
                        <a:pt x="618" y="761"/>
                        <a:pt x="626" y="748"/>
                      </a:cubicBezTo>
                      <a:cubicBezTo>
                        <a:pt x="634" y="736"/>
                        <a:pt x="626" y="757"/>
                        <a:pt x="634" y="736"/>
                      </a:cubicBezTo>
                      <a:cubicBezTo>
                        <a:pt x="642" y="714"/>
                        <a:pt x="642" y="714"/>
                        <a:pt x="642" y="714"/>
                      </a:cubicBezTo>
                      <a:cubicBezTo>
                        <a:pt x="642" y="714"/>
                        <a:pt x="653" y="704"/>
                        <a:pt x="655" y="696"/>
                      </a:cubicBezTo>
                      <a:cubicBezTo>
                        <a:pt x="658" y="688"/>
                        <a:pt x="629" y="706"/>
                        <a:pt x="658" y="688"/>
                      </a:cubicBezTo>
                      <a:cubicBezTo>
                        <a:pt x="687" y="669"/>
                        <a:pt x="677" y="690"/>
                        <a:pt x="687" y="669"/>
                      </a:cubicBezTo>
                      <a:cubicBezTo>
                        <a:pt x="698" y="648"/>
                        <a:pt x="695" y="648"/>
                        <a:pt x="701" y="634"/>
                      </a:cubicBezTo>
                      <a:cubicBezTo>
                        <a:pt x="706" y="621"/>
                        <a:pt x="706" y="621"/>
                        <a:pt x="706" y="621"/>
                      </a:cubicBezTo>
                      <a:cubicBezTo>
                        <a:pt x="706" y="621"/>
                        <a:pt x="706" y="600"/>
                        <a:pt x="727" y="605"/>
                      </a:cubicBezTo>
                      <a:cubicBezTo>
                        <a:pt x="749" y="610"/>
                        <a:pt x="719" y="610"/>
                        <a:pt x="749" y="610"/>
                      </a:cubicBezTo>
                      <a:cubicBezTo>
                        <a:pt x="778" y="610"/>
                        <a:pt x="751" y="610"/>
                        <a:pt x="778" y="610"/>
                      </a:cubicBezTo>
                      <a:cubicBezTo>
                        <a:pt x="805" y="610"/>
                        <a:pt x="807" y="627"/>
                        <a:pt x="821" y="604"/>
                      </a:cubicBezTo>
                      <a:cubicBezTo>
                        <a:pt x="834" y="581"/>
                        <a:pt x="834" y="581"/>
                        <a:pt x="834" y="581"/>
                      </a:cubicBezTo>
                      <a:cubicBezTo>
                        <a:pt x="834" y="581"/>
                        <a:pt x="821" y="562"/>
                        <a:pt x="834" y="554"/>
                      </a:cubicBezTo>
                      <a:cubicBezTo>
                        <a:pt x="847" y="546"/>
                        <a:pt x="861" y="541"/>
                        <a:pt x="869" y="541"/>
                      </a:cubicBezTo>
                      <a:cubicBezTo>
                        <a:pt x="877" y="541"/>
                        <a:pt x="877" y="541"/>
                        <a:pt x="877" y="541"/>
                      </a:cubicBezTo>
                      <a:cubicBezTo>
                        <a:pt x="877" y="541"/>
                        <a:pt x="882" y="533"/>
                        <a:pt x="893" y="541"/>
                      </a:cubicBezTo>
                      <a:cubicBezTo>
                        <a:pt x="903" y="549"/>
                        <a:pt x="909" y="554"/>
                        <a:pt x="917" y="549"/>
                      </a:cubicBezTo>
                      <a:cubicBezTo>
                        <a:pt x="925" y="544"/>
                        <a:pt x="930" y="537"/>
                        <a:pt x="930" y="537"/>
                      </a:cubicBezTo>
                      <a:cubicBezTo>
                        <a:pt x="930" y="537"/>
                        <a:pt x="919" y="528"/>
                        <a:pt x="930" y="514"/>
                      </a:cubicBezTo>
                      <a:cubicBezTo>
                        <a:pt x="941" y="501"/>
                        <a:pt x="933" y="493"/>
                        <a:pt x="946" y="488"/>
                      </a:cubicBezTo>
                      <a:cubicBezTo>
                        <a:pt x="959" y="482"/>
                        <a:pt x="941" y="488"/>
                        <a:pt x="959" y="482"/>
                      </a:cubicBezTo>
                      <a:cubicBezTo>
                        <a:pt x="978" y="477"/>
                        <a:pt x="997" y="466"/>
                        <a:pt x="997" y="466"/>
                      </a:cubicBezTo>
                      <a:cubicBezTo>
                        <a:pt x="997" y="466"/>
                        <a:pt x="1010" y="445"/>
                        <a:pt x="1018" y="446"/>
                      </a:cubicBezTo>
                      <a:cubicBezTo>
                        <a:pt x="1026" y="448"/>
                        <a:pt x="1021" y="458"/>
                        <a:pt x="1042" y="446"/>
                      </a:cubicBezTo>
                      <a:cubicBezTo>
                        <a:pt x="1063" y="434"/>
                        <a:pt x="1058" y="432"/>
                        <a:pt x="1079" y="432"/>
                      </a:cubicBezTo>
                      <a:cubicBezTo>
                        <a:pt x="1101" y="432"/>
                        <a:pt x="1106" y="426"/>
                        <a:pt x="1127" y="432"/>
                      </a:cubicBezTo>
                      <a:cubicBezTo>
                        <a:pt x="1149" y="437"/>
                        <a:pt x="1165" y="424"/>
                        <a:pt x="1173" y="429"/>
                      </a:cubicBezTo>
                      <a:cubicBezTo>
                        <a:pt x="1181" y="434"/>
                        <a:pt x="1178" y="435"/>
                        <a:pt x="1197" y="428"/>
                      </a:cubicBezTo>
                      <a:cubicBezTo>
                        <a:pt x="1215" y="421"/>
                        <a:pt x="1218" y="438"/>
                        <a:pt x="1234" y="428"/>
                      </a:cubicBezTo>
                      <a:cubicBezTo>
                        <a:pt x="1250" y="418"/>
                        <a:pt x="1247" y="437"/>
                        <a:pt x="1269" y="426"/>
                      </a:cubicBezTo>
                      <a:cubicBezTo>
                        <a:pt x="1290" y="416"/>
                        <a:pt x="1314" y="413"/>
                        <a:pt x="1325" y="413"/>
                      </a:cubicBezTo>
                      <a:cubicBezTo>
                        <a:pt x="1335" y="413"/>
                        <a:pt x="1341" y="416"/>
                        <a:pt x="1354" y="413"/>
                      </a:cubicBezTo>
                      <a:cubicBezTo>
                        <a:pt x="1367" y="410"/>
                        <a:pt x="1370" y="432"/>
                        <a:pt x="1378" y="413"/>
                      </a:cubicBezTo>
                      <a:cubicBezTo>
                        <a:pt x="1386" y="394"/>
                        <a:pt x="1383" y="397"/>
                        <a:pt x="1391" y="384"/>
                      </a:cubicBezTo>
                      <a:cubicBezTo>
                        <a:pt x="1399" y="370"/>
                        <a:pt x="1394" y="384"/>
                        <a:pt x="1405" y="360"/>
                      </a:cubicBezTo>
                      <a:cubicBezTo>
                        <a:pt x="1415" y="336"/>
                        <a:pt x="1405" y="341"/>
                        <a:pt x="1423" y="320"/>
                      </a:cubicBezTo>
                      <a:cubicBezTo>
                        <a:pt x="1442" y="298"/>
                        <a:pt x="1418" y="314"/>
                        <a:pt x="1442" y="298"/>
                      </a:cubicBezTo>
                      <a:cubicBezTo>
                        <a:pt x="1466" y="282"/>
                        <a:pt x="1442" y="298"/>
                        <a:pt x="1466" y="282"/>
                      </a:cubicBezTo>
                      <a:cubicBezTo>
                        <a:pt x="1490" y="266"/>
                        <a:pt x="1485" y="280"/>
                        <a:pt x="1490" y="266"/>
                      </a:cubicBezTo>
                      <a:cubicBezTo>
                        <a:pt x="1495" y="253"/>
                        <a:pt x="1501" y="237"/>
                        <a:pt x="1501" y="237"/>
                      </a:cubicBezTo>
                      <a:cubicBezTo>
                        <a:pt x="1501" y="237"/>
                        <a:pt x="1498" y="237"/>
                        <a:pt x="1501" y="226"/>
                      </a:cubicBezTo>
                      <a:cubicBezTo>
                        <a:pt x="1503" y="216"/>
                        <a:pt x="1503" y="216"/>
                        <a:pt x="1503" y="216"/>
                      </a:cubicBezTo>
                      <a:cubicBezTo>
                        <a:pt x="1514" y="178"/>
                        <a:pt x="1514" y="178"/>
                        <a:pt x="1514" y="178"/>
                      </a:cubicBezTo>
                      <a:cubicBezTo>
                        <a:pt x="1514" y="149"/>
                        <a:pt x="1514" y="149"/>
                        <a:pt x="1514" y="149"/>
                      </a:cubicBezTo>
                      <a:cubicBezTo>
                        <a:pt x="1514" y="149"/>
                        <a:pt x="1541" y="136"/>
                        <a:pt x="1578" y="136"/>
                      </a:cubicBezTo>
                      <a:cubicBezTo>
                        <a:pt x="1615" y="136"/>
                        <a:pt x="1642" y="146"/>
                        <a:pt x="1642" y="146"/>
                      </a:cubicBezTo>
                      <a:cubicBezTo>
                        <a:pt x="1642" y="146"/>
                        <a:pt x="1653" y="157"/>
                        <a:pt x="1671" y="157"/>
                      </a:cubicBezTo>
                      <a:cubicBezTo>
                        <a:pt x="1690" y="157"/>
                        <a:pt x="1674" y="157"/>
                        <a:pt x="1690" y="157"/>
                      </a:cubicBezTo>
                      <a:cubicBezTo>
                        <a:pt x="1706" y="157"/>
                        <a:pt x="1703" y="152"/>
                        <a:pt x="1719" y="152"/>
                      </a:cubicBezTo>
                      <a:cubicBezTo>
                        <a:pt x="1735" y="152"/>
                        <a:pt x="1714" y="154"/>
                        <a:pt x="1735" y="152"/>
                      </a:cubicBezTo>
                      <a:cubicBezTo>
                        <a:pt x="1753" y="149"/>
                        <a:pt x="1758" y="140"/>
                        <a:pt x="1765" y="137"/>
                      </a:cubicBezTo>
                      <a:cubicBezTo>
                        <a:pt x="1758" y="137"/>
                        <a:pt x="1762" y="137"/>
                        <a:pt x="1766" y="136"/>
                      </a:cubicBezTo>
                      <a:cubicBezTo>
                        <a:pt x="1767" y="136"/>
                        <a:pt x="1768" y="136"/>
                        <a:pt x="1770" y="136"/>
                      </a:cubicBezTo>
                      <a:cubicBezTo>
                        <a:pt x="1774" y="136"/>
                        <a:pt x="1770" y="136"/>
                        <a:pt x="1766" y="136"/>
                      </a:cubicBezTo>
                      <a:cubicBezTo>
                        <a:pt x="1766" y="137"/>
                        <a:pt x="1766" y="137"/>
                        <a:pt x="1765" y="137"/>
                      </a:cubicBezTo>
                      <a:cubicBezTo>
                        <a:pt x="1768" y="136"/>
                        <a:pt x="1773" y="136"/>
                        <a:pt x="1781" y="136"/>
                      </a:cubicBezTo>
                      <a:cubicBezTo>
                        <a:pt x="1823" y="133"/>
                        <a:pt x="1831" y="136"/>
                        <a:pt x="1847" y="136"/>
                      </a:cubicBezTo>
                      <a:cubicBezTo>
                        <a:pt x="1863" y="136"/>
                        <a:pt x="1874" y="134"/>
                        <a:pt x="1874" y="134"/>
                      </a:cubicBezTo>
                      <a:cubicBezTo>
                        <a:pt x="1874" y="134"/>
                        <a:pt x="1919" y="154"/>
                        <a:pt x="1930" y="154"/>
                      </a:cubicBezTo>
                      <a:cubicBezTo>
                        <a:pt x="1941" y="154"/>
                        <a:pt x="1919" y="152"/>
                        <a:pt x="1941" y="154"/>
                      </a:cubicBezTo>
                      <a:cubicBezTo>
                        <a:pt x="1962" y="157"/>
                        <a:pt x="1989" y="162"/>
                        <a:pt x="1989" y="162"/>
                      </a:cubicBezTo>
                      <a:cubicBezTo>
                        <a:pt x="1989" y="162"/>
                        <a:pt x="1983" y="168"/>
                        <a:pt x="2002" y="168"/>
                      </a:cubicBezTo>
                      <a:cubicBezTo>
                        <a:pt x="2002" y="149"/>
                        <a:pt x="2002" y="149"/>
                        <a:pt x="2002" y="149"/>
                      </a:cubicBezTo>
                      <a:cubicBezTo>
                        <a:pt x="2002" y="149"/>
                        <a:pt x="1941" y="64"/>
                        <a:pt x="1917" y="58"/>
                      </a:cubicBezTo>
                      <a:cubicBezTo>
                        <a:pt x="1893" y="53"/>
                        <a:pt x="1903" y="50"/>
                        <a:pt x="1879" y="40"/>
                      </a:cubicBezTo>
                      <a:cubicBezTo>
                        <a:pt x="1855" y="29"/>
                        <a:pt x="1866" y="32"/>
                        <a:pt x="1829" y="17"/>
                      </a:cubicBezTo>
                      <a:cubicBezTo>
                        <a:pt x="1791" y="3"/>
                        <a:pt x="1818" y="18"/>
                        <a:pt x="1773" y="21"/>
                      </a:cubicBezTo>
                      <a:cubicBezTo>
                        <a:pt x="1727" y="24"/>
                        <a:pt x="1773" y="21"/>
                        <a:pt x="1754" y="45"/>
                      </a:cubicBezTo>
                      <a:cubicBezTo>
                        <a:pt x="1735" y="69"/>
                        <a:pt x="1701" y="72"/>
                        <a:pt x="1655" y="64"/>
                      </a:cubicBezTo>
                      <a:cubicBezTo>
                        <a:pt x="1610" y="56"/>
                        <a:pt x="1642" y="64"/>
                        <a:pt x="1629" y="64"/>
                      </a:cubicBezTo>
                      <a:cubicBezTo>
                        <a:pt x="1615" y="64"/>
                        <a:pt x="1615" y="64"/>
                        <a:pt x="1501" y="32"/>
                      </a:cubicBezTo>
                      <a:cubicBezTo>
                        <a:pt x="1386" y="0"/>
                        <a:pt x="1501" y="32"/>
                        <a:pt x="1474" y="32"/>
                      </a:cubicBezTo>
                      <a:cubicBezTo>
                        <a:pt x="1447" y="32"/>
                        <a:pt x="1458" y="42"/>
                        <a:pt x="1458" y="42"/>
                      </a:cubicBezTo>
                      <a:cubicBezTo>
                        <a:pt x="1458" y="42"/>
                        <a:pt x="1423" y="69"/>
                        <a:pt x="1397" y="80"/>
                      </a:cubicBezTo>
                      <a:cubicBezTo>
                        <a:pt x="1370" y="90"/>
                        <a:pt x="1397" y="80"/>
                        <a:pt x="1362" y="96"/>
                      </a:cubicBezTo>
                      <a:cubicBezTo>
                        <a:pt x="1327" y="112"/>
                        <a:pt x="1362" y="96"/>
                        <a:pt x="1346" y="104"/>
                      </a:cubicBezTo>
                      <a:cubicBezTo>
                        <a:pt x="1330" y="112"/>
                        <a:pt x="1354" y="120"/>
                        <a:pt x="1345" y="146"/>
                      </a:cubicBezTo>
                      <a:cubicBezTo>
                        <a:pt x="1335" y="173"/>
                        <a:pt x="1351" y="181"/>
                        <a:pt x="1344" y="208"/>
                      </a:cubicBezTo>
                      <a:cubicBezTo>
                        <a:pt x="1336" y="234"/>
                        <a:pt x="1351" y="234"/>
                        <a:pt x="1341" y="269"/>
                      </a:cubicBezTo>
                      <a:cubicBezTo>
                        <a:pt x="1330" y="304"/>
                        <a:pt x="1351" y="293"/>
                        <a:pt x="1341" y="330"/>
                      </a:cubicBezTo>
                      <a:cubicBezTo>
                        <a:pt x="1330" y="368"/>
                        <a:pt x="1311" y="341"/>
                        <a:pt x="1290" y="334"/>
                      </a:cubicBezTo>
                      <a:cubicBezTo>
                        <a:pt x="1269" y="326"/>
                        <a:pt x="1269" y="333"/>
                        <a:pt x="1213" y="334"/>
                      </a:cubicBezTo>
                      <a:cubicBezTo>
                        <a:pt x="1195" y="334"/>
                        <a:pt x="1187" y="335"/>
                        <a:pt x="1184" y="337"/>
                      </a:cubicBezTo>
                      <a:cubicBezTo>
                        <a:pt x="1192" y="343"/>
                        <a:pt x="1177" y="340"/>
                        <a:pt x="1184" y="337"/>
                      </a:cubicBezTo>
                      <a:cubicBezTo>
                        <a:pt x="1184" y="337"/>
                        <a:pt x="1184" y="336"/>
                        <a:pt x="1183" y="336"/>
                      </a:cubicBezTo>
                      <a:cubicBezTo>
                        <a:pt x="1170" y="326"/>
                        <a:pt x="1170" y="349"/>
                        <a:pt x="1154" y="357"/>
                      </a:cubicBezTo>
                      <a:cubicBezTo>
                        <a:pt x="1138" y="365"/>
                        <a:pt x="1141" y="360"/>
                        <a:pt x="1119" y="370"/>
                      </a:cubicBezTo>
                      <a:cubicBezTo>
                        <a:pt x="1098" y="381"/>
                        <a:pt x="1103" y="378"/>
                        <a:pt x="1082" y="381"/>
                      </a:cubicBezTo>
                      <a:cubicBezTo>
                        <a:pt x="1082" y="381"/>
                        <a:pt x="1042" y="373"/>
                        <a:pt x="1018" y="365"/>
                      </a:cubicBezTo>
                      <a:cubicBezTo>
                        <a:pt x="994" y="357"/>
                        <a:pt x="1007" y="352"/>
                        <a:pt x="1002" y="341"/>
                      </a:cubicBezTo>
                      <a:cubicBezTo>
                        <a:pt x="997" y="330"/>
                        <a:pt x="986" y="341"/>
                        <a:pt x="986" y="341"/>
                      </a:cubicBezTo>
                      <a:cubicBezTo>
                        <a:pt x="986" y="341"/>
                        <a:pt x="986" y="341"/>
                        <a:pt x="898" y="402"/>
                      </a:cubicBezTo>
                      <a:cubicBezTo>
                        <a:pt x="810" y="464"/>
                        <a:pt x="898" y="402"/>
                        <a:pt x="882" y="429"/>
                      </a:cubicBezTo>
                      <a:cubicBezTo>
                        <a:pt x="866" y="456"/>
                        <a:pt x="882" y="429"/>
                        <a:pt x="871" y="435"/>
                      </a:cubicBezTo>
                      <a:cubicBezTo>
                        <a:pt x="861" y="441"/>
                        <a:pt x="863" y="448"/>
                        <a:pt x="847" y="464"/>
                      </a:cubicBezTo>
                      <a:cubicBezTo>
                        <a:pt x="831" y="480"/>
                        <a:pt x="847" y="464"/>
                        <a:pt x="829" y="466"/>
                      </a:cubicBezTo>
                      <a:cubicBezTo>
                        <a:pt x="810" y="469"/>
                        <a:pt x="802" y="458"/>
                        <a:pt x="794" y="442"/>
                      </a:cubicBezTo>
                      <a:cubicBezTo>
                        <a:pt x="786" y="426"/>
                        <a:pt x="775" y="442"/>
                        <a:pt x="757" y="442"/>
                      </a:cubicBezTo>
                      <a:cubicBezTo>
                        <a:pt x="738" y="442"/>
                        <a:pt x="757" y="442"/>
                        <a:pt x="738" y="445"/>
                      </a:cubicBezTo>
                      <a:cubicBezTo>
                        <a:pt x="719" y="448"/>
                        <a:pt x="725" y="453"/>
                        <a:pt x="687" y="472"/>
                      </a:cubicBezTo>
                      <a:cubicBezTo>
                        <a:pt x="650" y="490"/>
                        <a:pt x="693" y="485"/>
                        <a:pt x="687" y="498"/>
                      </a:cubicBezTo>
                      <a:cubicBezTo>
                        <a:pt x="682" y="512"/>
                        <a:pt x="687" y="520"/>
                        <a:pt x="687" y="520"/>
                      </a:cubicBezTo>
                      <a:cubicBezTo>
                        <a:pt x="687" y="520"/>
                        <a:pt x="687" y="520"/>
                        <a:pt x="666" y="530"/>
                      </a:cubicBezTo>
                      <a:cubicBezTo>
                        <a:pt x="645" y="541"/>
                        <a:pt x="666" y="530"/>
                        <a:pt x="650" y="546"/>
                      </a:cubicBezTo>
                      <a:cubicBezTo>
                        <a:pt x="634" y="562"/>
                        <a:pt x="639" y="544"/>
                        <a:pt x="629" y="546"/>
                      </a:cubicBezTo>
                      <a:cubicBezTo>
                        <a:pt x="618" y="549"/>
                        <a:pt x="621" y="557"/>
                        <a:pt x="608" y="573"/>
                      </a:cubicBezTo>
                      <a:cubicBezTo>
                        <a:pt x="596" y="589"/>
                        <a:pt x="602" y="592"/>
                        <a:pt x="591" y="621"/>
                      </a:cubicBezTo>
                      <a:cubicBezTo>
                        <a:pt x="581" y="650"/>
                        <a:pt x="591" y="621"/>
                        <a:pt x="605" y="671"/>
                      </a:cubicBezTo>
                      <a:cubicBezTo>
                        <a:pt x="618" y="722"/>
                        <a:pt x="591" y="671"/>
                        <a:pt x="591" y="671"/>
                      </a:cubicBezTo>
                      <a:cubicBezTo>
                        <a:pt x="591" y="671"/>
                        <a:pt x="562" y="677"/>
                        <a:pt x="549" y="672"/>
                      </a:cubicBezTo>
                      <a:cubicBezTo>
                        <a:pt x="535" y="666"/>
                        <a:pt x="549" y="672"/>
                        <a:pt x="519" y="671"/>
                      </a:cubicBezTo>
                      <a:cubicBezTo>
                        <a:pt x="490" y="671"/>
                        <a:pt x="479" y="626"/>
                        <a:pt x="463" y="626"/>
                      </a:cubicBezTo>
                      <a:cubicBezTo>
                        <a:pt x="447" y="626"/>
                        <a:pt x="463" y="626"/>
                        <a:pt x="410" y="647"/>
                      </a:cubicBezTo>
                      <a:cubicBezTo>
                        <a:pt x="357" y="668"/>
                        <a:pt x="399" y="650"/>
                        <a:pt x="381" y="661"/>
                      </a:cubicBezTo>
                      <a:cubicBezTo>
                        <a:pt x="362" y="672"/>
                        <a:pt x="370" y="666"/>
                        <a:pt x="341" y="688"/>
                      </a:cubicBezTo>
                      <a:cubicBezTo>
                        <a:pt x="311" y="709"/>
                        <a:pt x="341" y="688"/>
                        <a:pt x="306" y="698"/>
                      </a:cubicBezTo>
                      <a:cubicBezTo>
                        <a:pt x="271" y="709"/>
                        <a:pt x="279" y="701"/>
                        <a:pt x="266" y="713"/>
                      </a:cubicBezTo>
                      <a:cubicBezTo>
                        <a:pt x="253" y="725"/>
                        <a:pt x="255" y="706"/>
                        <a:pt x="239" y="693"/>
                      </a:cubicBezTo>
                      <a:cubicBezTo>
                        <a:pt x="223" y="680"/>
                        <a:pt x="239" y="693"/>
                        <a:pt x="234" y="680"/>
                      </a:cubicBezTo>
                      <a:cubicBezTo>
                        <a:pt x="229" y="667"/>
                        <a:pt x="229" y="666"/>
                        <a:pt x="223" y="653"/>
                      </a:cubicBezTo>
                      <a:cubicBezTo>
                        <a:pt x="218" y="640"/>
                        <a:pt x="202" y="653"/>
                        <a:pt x="202" y="653"/>
                      </a:cubicBezTo>
                      <a:cubicBezTo>
                        <a:pt x="202" y="653"/>
                        <a:pt x="202" y="653"/>
                        <a:pt x="162" y="669"/>
                      </a:cubicBezTo>
                      <a:cubicBezTo>
                        <a:pt x="122" y="685"/>
                        <a:pt x="162" y="669"/>
                        <a:pt x="141" y="694"/>
                      </a:cubicBezTo>
                      <a:cubicBezTo>
                        <a:pt x="119" y="720"/>
                        <a:pt x="114" y="712"/>
                        <a:pt x="114" y="712"/>
                      </a:cubicBezTo>
                      <a:cubicBezTo>
                        <a:pt x="114" y="712"/>
                        <a:pt x="77" y="709"/>
                        <a:pt x="58" y="685"/>
                      </a:cubicBezTo>
                      <a:cubicBezTo>
                        <a:pt x="39" y="661"/>
                        <a:pt x="10" y="698"/>
                        <a:pt x="10" y="698"/>
                      </a:cubicBezTo>
                      <a:cubicBezTo>
                        <a:pt x="10" y="698"/>
                        <a:pt x="5" y="706"/>
                        <a:pt x="0" y="716"/>
                      </a:cubicBezTo>
                      <a:cubicBezTo>
                        <a:pt x="13" y="722"/>
                        <a:pt x="13" y="722"/>
                        <a:pt x="13" y="722"/>
                      </a:cubicBezTo>
                      <a:cubicBezTo>
                        <a:pt x="23" y="744"/>
                        <a:pt x="39" y="760"/>
                        <a:pt x="39" y="760"/>
                      </a:cubicBezTo>
                      <a:close/>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593" name="Content Placeholder 2"/>
            <p:cNvSpPr txBox="1">
              <a:spLocks/>
            </p:cNvSpPr>
            <p:nvPr/>
          </p:nvSpPr>
          <p:spPr>
            <a:xfrm>
              <a:off x="6980248" y="4341838"/>
              <a:ext cx="1020752" cy="21111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800" i="1" dirty="0" smtClean="0">
                  <a:solidFill>
                    <a:schemeClr val="bg1"/>
                  </a:solidFill>
                </a:rPr>
                <a:t>The Fake Mountain</a:t>
              </a:r>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36</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Delivery Process - Country Infographic</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France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Freeform 3"/>
          <p:cNvSpPr/>
          <p:nvPr/>
        </p:nvSpPr>
        <p:spPr>
          <a:xfrm>
            <a:off x="6472156" y="3493827"/>
            <a:ext cx="836221" cy="791571"/>
          </a:xfrm>
          <a:custGeom>
            <a:avLst/>
            <a:gdLst>
              <a:gd name="connsiteX0" fmla="*/ 3708 w 836221"/>
              <a:gd name="connsiteY0" fmla="*/ 593678 h 593678"/>
              <a:gd name="connsiteX1" fmla="*/ 126538 w 836221"/>
              <a:gd name="connsiteY1" fmla="*/ 211540 h 593678"/>
              <a:gd name="connsiteX2" fmla="*/ 836221 w 836221"/>
              <a:gd name="connsiteY2" fmla="*/ 0 h 593678"/>
            </a:gdLst>
            <a:ahLst/>
            <a:cxnLst>
              <a:cxn ang="0">
                <a:pos x="connsiteX0" y="connsiteY0"/>
              </a:cxn>
              <a:cxn ang="0">
                <a:pos x="connsiteX1" y="connsiteY1"/>
              </a:cxn>
              <a:cxn ang="0">
                <a:pos x="connsiteX2" y="connsiteY2"/>
              </a:cxn>
            </a:cxnLst>
            <a:rect l="l" t="t" r="r" b="b"/>
            <a:pathLst>
              <a:path w="836221" h="593678">
                <a:moveTo>
                  <a:pt x="3708" y="593678"/>
                </a:moveTo>
                <a:cubicBezTo>
                  <a:pt x="-4253" y="452082"/>
                  <a:pt x="-12214" y="310486"/>
                  <a:pt x="126538" y="211540"/>
                </a:cubicBezTo>
                <a:cubicBezTo>
                  <a:pt x="265290" y="112594"/>
                  <a:pt x="550755" y="56297"/>
                  <a:pt x="836221" y="0"/>
                </a:cubicBezTo>
              </a:path>
            </a:pathLst>
          </a:custGeom>
          <a:ln w="19050">
            <a:solidFill>
              <a:schemeClr val="accent3">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Freeform 2"/>
          <p:cNvSpPr/>
          <p:nvPr/>
        </p:nvSpPr>
        <p:spPr>
          <a:xfrm>
            <a:off x="4148920" y="2538484"/>
            <a:ext cx="4333269" cy="2848325"/>
          </a:xfrm>
          <a:custGeom>
            <a:avLst/>
            <a:gdLst>
              <a:gd name="connsiteX0" fmla="*/ 0 w 4333269"/>
              <a:gd name="connsiteY0" fmla="*/ 1535373 h 2136244"/>
              <a:gd name="connsiteX1" fmla="*/ 880281 w 4333269"/>
              <a:gd name="connsiteY1" fmla="*/ 2135874 h 2136244"/>
              <a:gd name="connsiteX2" fmla="*/ 1951630 w 4333269"/>
              <a:gd name="connsiteY2" fmla="*/ 1460310 h 2136244"/>
              <a:gd name="connsiteX3" fmla="*/ 2941093 w 4333269"/>
              <a:gd name="connsiteY3" fmla="*/ 1187355 h 2136244"/>
              <a:gd name="connsiteX4" fmla="*/ 3050275 w 4333269"/>
              <a:gd name="connsiteY4" fmla="*/ 1781033 h 2136244"/>
              <a:gd name="connsiteX5" fmla="*/ 4333165 w 4333269"/>
              <a:gd name="connsiteY5" fmla="*/ 1514901 h 2136244"/>
              <a:gd name="connsiteX6" fmla="*/ 3125338 w 4333269"/>
              <a:gd name="connsiteY6" fmla="*/ 675564 h 2136244"/>
              <a:gd name="connsiteX7" fmla="*/ 3691720 w 4333269"/>
              <a:gd name="connsiteY7" fmla="*/ 0 h 2136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33269" h="2136244">
                <a:moveTo>
                  <a:pt x="0" y="1535373"/>
                </a:moveTo>
                <a:cubicBezTo>
                  <a:pt x="277504" y="1841878"/>
                  <a:pt x="555009" y="2148384"/>
                  <a:pt x="880281" y="2135874"/>
                </a:cubicBezTo>
                <a:cubicBezTo>
                  <a:pt x="1205553" y="2123364"/>
                  <a:pt x="1608161" y="1618397"/>
                  <a:pt x="1951630" y="1460310"/>
                </a:cubicBezTo>
                <a:cubicBezTo>
                  <a:pt x="2295099" y="1302223"/>
                  <a:pt x="2757986" y="1133901"/>
                  <a:pt x="2941093" y="1187355"/>
                </a:cubicBezTo>
                <a:cubicBezTo>
                  <a:pt x="3124200" y="1240809"/>
                  <a:pt x="2818263" y="1726442"/>
                  <a:pt x="3050275" y="1781033"/>
                </a:cubicBezTo>
                <a:cubicBezTo>
                  <a:pt x="3282287" y="1835624"/>
                  <a:pt x="4320655" y="1699146"/>
                  <a:pt x="4333165" y="1514901"/>
                </a:cubicBezTo>
                <a:cubicBezTo>
                  <a:pt x="4345676" y="1330656"/>
                  <a:pt x="3232245" y="928047"/>
                  <a:pt x="3125338" y="675564"/>
                </a:cubicBezTo>
                <a:cubicBezTo>
                  <a:pt x="3018431" y="423081"/>
                  <a:pt x="3355075" y="211540"/>
                  <a:pt x="3691720" y="0"/>
                </a:cubicBezTo>
              </a:path>
            </a:pathLst>
          </a:custGeom>
          <a:ln w="12700">
            <a:solidFill>
              <a:srgbClr val="F9F9F9"/>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Oval 4"/>
          <p:cNvSpPr/>
          <p:nvPr/>
        </p:nvSpPr>
        <p:spPr>
          <a:xfrm>
            <a:off x="4089687" y="4511235"/>
            <a:ext cx="173056" cy="173360"/>
          </a:xfrm>
          <a:prstGeom prst="ellipse">
            <a:avLst/>
          </a:prstGeom>
          <a:ln>
            <a:solidFill>
              <a:srgbClr val="F9F9F9"/>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70" name="Oval 469"/>
          <p:cNvSpPr/>
          <p:nvPr/>
        </p:nvSpPr>
        <p:spPr>
          <a:xfrm>
            <a:off x="6418428" y="4236470"/>
            <a:ext cx="107455" cy="97857"/>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71" name="Oval 470"/>
          <p:cNvSpPr/>
          <p:nvPr/>
        </p:nvSpPr>
        <p:spPr>
          <a:xfrm>
            <a:off x="7227931" y="3465396"/>
            <a:ext cx="107455" cy="97857"/>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72" name="Oval 471"/>
          <p:cNvSpPr/>
          <p:nvPr/>
        </p:nvSpPr>
        <p:spPr>
          <a:xfrm>
            <a:off x="7778564" y="2433607"/>
            <a:ext cx="173056" cy="173360"/>
          </a:xfrm>
          <a:prstGeom prst="ellipse">
            <a:avLst/>
          </a:prstGeom>
          <a:ln>
            <a:solidFill>
              <a:srgbClr val="F9F9F9"/>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75" name="Content Placeholder 2"/>
          <p:cNvSpPr txBox="1">
            <a:spLocks/>
          </p:cNvSpPr>
          <p:nvPr/>
        </p:nvSpPr>
        <p:spPr>
          <a:xfrm>
            <a:off x="769523" y="2164307"/>
            <a:ext cx="5546030" cy="91439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a:t>
            </a:r>
          </a:p>
        </p:txBody>
      </p:sp>
      <p:sp>
        <p:nvSpPr>
          <p:cNvPr id="490" name="Content Placeholder 2"/>
          <p:cNvSpPr txBox="1">
            <a:spLocks/>
          </p:cNvSpPr>
          <p:nvPr/>
        </p:nvSpPr>
        <p:spPr>
          <a:xfrm>
            <a:off x="762001" y="1701800"/>
            <a:ext cx="1344081"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Description</a:t>
            </a:r>
          </a:p>
        </p:txBody>
      </p:sp>
      <p:sp>
        <p:nvSpPr>
          <p:cNvPr id="498" name="Content Placeholder 2"/>
          <p:cNvSpPr txBox="1">
            <a:spLocks/>
          </p:cNvSpPr>
          <p:nvPr/>
        </p:nvSpPr>
        <p:spPr>
          <a:xfrm>
            <a:off x="5867400" y="4546600"/>
            <a:ext cx="838200"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200" b="1" dirty="0" smtClean="0">
                <a:solidFill>
                  <a:schemeClr val="bg1"/>
                </a:solidFill>
              </a:rPr>
              <a:t>400Km</a:t>
            </a:r>
          </a:p>
        </p:txBody>
      </p:sp>
      <p:grpSp>
        <p:nvGrpSpPr>
          <p:cNvPr id="26" name="Group 25"/>
          <p:cNvGrpSpPr/>
          <p:nvPr/>
        </p:nvGrpSpPr>
        <p:grpSpPr>
          <a:xfrm>
            <a:off x="7333979" y="4257769"/>
            <a:ext cx="455396" cy="456194"/>
            <a:chOff x="2971799" y="4153277"/>
            <a:chExt cx="342145" cy="342145"/>
          </a:xfrm>
        </p:grpSpPr>
        <p:sp>
          <p:nvSpPr>
            <p:cNvPr id="25" name="Teardrop 24"/>
            <p:cNvSpPr/>
            <p:nvPr/>
          </p:nvSpPr>
          <p:spPr>
            <a:xfrm rot="8100000">
              <a:off x="2971799" y="4153277"/>
              <a:ext cx="342145" cy="342145"/>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6"/>
            <p:cNvSpPr>
              <a:spLocks noEditPoints="1"/>
            </p:cNvSpPr>
            <p:nvPr/>
          </p:nvSpPr>
          <p:spPr bwMode="auto">
            <a:xfrm>
              <a:off x="3041633" y="4231358"/>
              <a:ext cx="202476" cy="185983"/>
            </a:xfrm>
            <a:custGeom>
              <a:avLst/>
              <a:gdLst>
                <a:gd name="T0" fmla="*/ 198 w 395"/>
                <a:gd name="T1" fmla="*/ 221 h 363"/>
                <a:gd name="T2" fmla="*/ 288 w 395"/>
                <a:gd name="T3" fmla="*/ 184 h 363"/>
                <a:gd name="T4" fmla="*/ 266 w 395"/>
                <a:gd name="T5" fmla="*/ 121 h 363"/>
                <a:gd name="T6" fmla="*/ 198 w 395"/>
                <a:gd name="T7" fmla="*/ 147 h 363"/>
                <a:gd name="T8" fmla="*/ 130 w 395"/>
                <a:gd name="T9" fmla="*/ 121 h 363"/>
                <a:gd name="T10" fmla="*/ 108 w 395"/>
                <a:gd name="T11" fmla="*/ 184 h 363"/>
                <a:gd name="T12" fmla="*/ 198 w 395"/>
                <a:gd name="T13" fmla="*/ 221 h 363"/>
                <a:gd name="T14" fmla="*/ 198 w 395"/>
                <a:gd name="T15" fmla="*/ 87 h 363"/>
                <a:gd name="T16" fmla="*/ 247 w 395"/>
                <a:gd name="T17" fmla="*/ 70 h 363"/>
                <a:gd name="T18" fmla="*/ 227 w 395"/>
                <a:gd name="T19" fmla="*/ 13 h 363"/>
                <a:gd name="T20" fmla="*/ 198 w 395"/>
                <a:gd name="T21" fmla="*/ 0 h 363"/>
                <a:gd name="T22" fmla="*/ 169 w 395"/>
                <a:gd name="T23" fmla="*/ 13 h 363"/>
                <a:gd name="T24" fmla="*/ 148 w 395"/>
                <a:gd name="T25" fmla="*/ 70 h 363"/>
                <a:gd name="T26" fmla="*/ 198 w 395"/>
                <a:gd name="T27" fmla="*/ 87 h 363"/>
                <a:gd name="T28" fmla="*/ 373 w 395"/>
                <a:gd name="T29" fmla="*/ 241 h 363"/>
                <a:gd name="T30" fmla="*/ 298 w 395"/>
                <a:gd name="T31" fmla="*/ 211 h 363"/>
                <a:gd name="T32" fmla="*/ 307 w 395"/>
                <a:gd name="T33" fmla="*/ 235 h 363"/>
                <a:gd name="T34" fmla="*/ 198 w 395"/>
                <a:gd name="T35" fmla="*/ 281 h 363"/>
                <a:gd name="T36" fmla="*/ 89 w 395"/>
                <a:gd name="T37" fmla="*/ 235 h 363"/>
                <a:gd name="T38" fmla="*/ 97 w 395"/>
                <a:gd name="T39" fmla="*/ 211 h 363"/>
                <a:gd name="T40" fmla="*/ 22 w 395"/>
                <a:gd name="T41" fmla="*/ 241 h 363"/>
                <a:gd name="T42" fmla="*/ 20 w 395"/>
                <a:gd name="T43" fmla="*/ 276 h 363"/>
                <a:gd name="T44" fmla="*/ 161 w 395"/>
                <a:gd name="T45" fmla="*/ 352 h 363"/>
                <a:gd name="T46" fmla="*/ 234 w 395"/>
                <a:gd name="T47" fmla="*/ 352 h 363"/>
                <a:gd name="T48" fmla="*/ 375 w 395"/>
                <a:gd name="T49" fmla="*/ 276 h 363"/>
                <a:gd name="T50" fmla="*/ 373 w 395"/>
                <a:gd name="T51" fmla="*/ 241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5" h="363">
                  <a:moveTo>
                    <a:pt x="198" y="221"/>
                  </a:moveTo>
                  <a:cubicBezTo>
                    <a:pt x="246" y="221"/>
                    <a:pt x="286" y="205"/>
                    <a:pt x="288" y="184"/>
                  </a:cubicBezTo>
                  <a:cubicBezTo>
                    <a:pt x="281" y="164"/>
                    <a:pt x="273" y="142"/>
                    <a:pt x="266" y="121"/>
                  </a:cubicBezTo>
                  <a:cubicBezTo>
                    <a:pt x="260" y="136"/>
                    <a:pt x="231" y="147"/>
                    <a:pt x="198" y="147"/>
                  </a:cubicBezTo>
                  <a:cubicBezTo>
                    <a:pt x="164" y="147"/>
                    <a:pt x="135" y="136"/>
                    <a:pt x="130" y="121"/>
                  </a:cubicBezTo>
                  <a:cubicBezTo>
                    <a:pt x="122" y="142"/>
                    <a:pt x="115" y="164"/>
                    <a:pt x="108" y="184"/>
                  </a:cubicBezTo>
                  <a:cubicBezTo>
                    <a:pt x="110" y="205"/>
                    <a:pt x="150" y="221"/>
                    <a:pt x="198" y="221"/>
                  </a:cubicBezTo>
                  <a:close/>
                  <a:moveTo>
                    <a:pt x="198" y="87"/>
                  </a:moveTo>
                  <a:cubicBezTo>
                    <a:pt x="220" y="87"/>
                    <a:pt x="241" y="80"/>
                    <a:pt x="247" y="70"/>
                  </a:cubicBezTo>
                  <a:cubicBezTo>
                    <a:pt x="239" y="46"/>
                    <a:pt x="232" y="26"/>
                    <a:pt x="227" y="13"/>
                  </a:cubicBezTo>
                  <a:cubicBezTo>
                    <a:pt x="224" y="4"/>
                    <a:pt x="210" y="0"/>
                    <a:pt x="198" y="0"/>
                  </a:cubicBezTo>
                  <a:cubicBezTo>
                    <a:pt x="185" y="0"/>
                    <a:pt x="172" y="4"/>
                    <a:pt x="169" y="13"/>
                  </a:cubicBezTo>
                  <a:cubicBezTo>
                    <a:pt x="164" y="26"/>
                    <a:pt x="157" y="46"/>
                    <a:pt x="148" y="70"/>
                  </a:cubicBezTo>
                  <a:cubicBezTo>
                    <a:pt x="154" y="80"/>
                    <a:pt x="175" y="87"/>
                    <a:pt x="198" y="87"/>
                  </a:cubicBezTo>
                  <a:close/>
                  <a:moveTo>
                    <a:pt x="373" y="241"/>
                  </a:moveTo>
                  <a:cubicBezTo>
                    <a:pt x="298" y="211"/>
                    <a:pt x="298" y="211"/>
                    <a:pt x="298" y="211"/>
                  </a:cubicBezTo>
                  <a:cubicBezTo>
                    <a:pt x="307" y="235"/>
                    <a:pt x="307" y="235"/>
                    <a:pt x="307" y="235"/>
                  </a:cubicBezTo>
                  <a:cubicBezTo>
                    <a:pt x="306" y="261"/>
                    <a:pt x="257" y="281"/>
                    <a:pt x="198" y="281"/>
                  </a:cubicBezTo>
                  <a:cubicBezTo>
                    <a:pt x="139" y="281"/>
                    <a:pt x="89" y="261"/>
                    <a:pt x="89" y="235"/>
                  </a:cubicBezTo>
                  <a:cubicBezTo>
                    <a:pt x="97" y="211"/>
                    <a:pt x="97" y="211"/>
                    <a:pt x="97" y="211"/>
                  </a:cubicBezTo>
                  <a:cubicBezTo>
                    <a:pt x="22" y="241"/>
                    <a:pt x="22" y="241"/>
                    <a:pt x="22" y="241"/>
                  </a:cubicBezTo>
                  <a:cubicBezTo>
                    <a:pt x="1" y="250"/>
                    <a:pt x="0" y="265"/>
                    <a:pt x="20" y="276"/>
                  </a:cubicBezTo>
                  <a:cubicBezTo>
                    <a:pt x="161" y="352"/>
                    <a:pt x="161" y="352"/>
                    <a:pt x="161" y="352"/>
                  </a:cubicBezTo>
                  <a:cubicBezTo>
                    <a:pt x="181" y="363"/>
                    <a:pt x="214" y="363"/>
                    <a:pt x="234" y="352"/>
                  </a:cubicBezTo>
                  <a:cubicBezTo>
                    <a:pt x="375" y="276"/>
                    <a:pt x="375" y="276"/>
                    <a:pt x="375" y="276"/>
                  </a:cubicBezTo>
                  <a:cubicBezTo>
                    <a:pt x="395" y="265"/>
                    <a:pt x="394" y="250"/>
                    <a:pt x="373" y="24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15" name="Group 14"/>
          <p:cNvGrpSpPr/>
          <p:nvPr/>
        </p:nvGrpSpPr>
        <p:grpSpPr>
          <a:xfrm>
            <a:off x="7069802" y="4860215"/>
            <a:ext cx="1014222" cy="465975"/>
            <a:chOff x="7069802" y="3645161"/>
            <a:chExt cx="1014222" cy="349481"/>
          </a:xfrm>
        </p:grpSpPr>
        <p:sp>
          <p:nvSpPr>
            <p:cNvPr id="499" name="Content Placeholder 2"/>
            <p:cNvSpPr txBox="1">
              <a:spLocks/>
            </p:cNvSpPr>
            <p:nvPr/>
          </p:nvSpPr>
          <p:spPr>
            <a:xfrm>
              <a:off x="7069802" y="3713653"/>
              <a:ext cx="1014222" cy="28098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00" b="1" dirty="0" smtClean="0">
                  <a:solidFill>
                    <a:schemeClr val="bg1"/>
                  </a:solidFill>
                </a:rPr>
                <a:t>Checkpoint</a:t>
              </a:r>
            </a:p>
          </p:txBody>
        </p:sp>
        <p:sp>
          <p:nvSpPr>
            <p:cNvPr id="506" name="Oval 505"/>
            <p:cNvSpPr/>
            <p:nvPr/>
          </p:nvSpPr>
          <p:spPr>
            <a:xfrm>
              <a:off x="7507946" y="3645161"/>
              <a:ext cx="107455" cy="80732"/>
            </a:xfrm>
            <a:prstGeom prst="ellipse">
              <a:avLst/>
            </a:prstGeom>
            <a:ln>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grpSp>
      <p:grpSp>
        <p:nvGrpSpPr>
          <p:cNvPr id="30" name="Group 29"/>
          <p:cNvGrpSpPr/>
          <p:nvPr/>
        </p:nvGrpSpPr>
        <p:grpSpPr>
          <a:xfrm>
            <a:off x="5494728" y="4178471"/>
            <a:ext cx="455396" cy="456194"/>
            <a:chOff x="3223864" y="2908600"/>
            <a:chExt cx="342145" cy="342145"/>
          </a:xfrm>
        </p:grpSpPr>
        <p:sp>
          <p:nvSpPr>
            <p:cNvPr id="513" name="Teardrop 512"/>
            <p:cNvSpPr/>
            <p:nvPr/>
          </p:nvSpPr>
          <p:spPr>
            <a:xfrm rot="8100000">
              <a:off x="3223864" y="2908600"/>
              <a:ext cx="342145" cy="34214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12"/>
            <p:cNvSpPr>
              <a:spLocks noEditPoints="1"/>
            </p:cNvSpPr>
            <p:nvPr/>
          </p:nvSpPr>
          <p:spPr bwMode="auto">
            <a:xfrm>
              <a:off x="3310754" y="3021246"/>
              <a:ext cx="168364" cy="179348"/>
            </a:xfrm>
            <a:custGeom>
              <a:avLst/>
              <a:gdLst>
                <a:gd name="T0" fmla="*/ 67 w 376"/>
                <a:gd name="T1" fmla="*/ 3 h 401"/>
                <a:gd name="T2" fmla="*/ 62 w 376"/>
                <a:gd name="T3" fmla="*/ 3 h 401"/>
                <a:gd name="T4" fmla="*/ 0 w 376"/>
                <a:gd name="T5" fmla="*/ 159 h 401"/>
                <a:gd name="T6" fmla="*/ 65 w 376"/>
                <a:gd name="T7" fmla="*/ 223 h 401"/>
                <a:gd name="T8" fmla="*/ 129 w 376"/>
                <a:gd name="T9" fmla="*/ 159 h 401"/>
                <a:gd name="T10" fmla="*/ 67 w 376"/>
                <a:gd name="T11" fmla="*/ 3 h 401"/>
                <a:gd name="T12" fmla="*/ 313 w 376"/>
                <a:gd name="T13" fmla="*/ 3 h 401"/>
                <a:gd name="T14" fmla="*/ 309 w 376"/>
                <a:gd name="T15" fmla="*/ 3 h 401"/>
                <a:gd name="T16" fmla="*/ 246 w 376"/>
                <a:gd name="T17" fmla="*/ 159 h 401"/>
                <a:gd name="T18" fmla="*/ 311 w 376"/>
                <a:gd name="T19" fmla="*/ 223 h 401"/>
                <a:gd name="T20" fmla="*/ 376 w 376"/>
                <a:gd name="T21" fmla="*/ 159 h 401"/>
                <a:gd name="T22" fmla="*/ 313 w 376"/>
                <a:gd name="T23" fmla="*/ 3 h 401"/>
                <a:gd name="T24" fmla="*/ 185 w 376"/>
                <a:gd name="T25" fmla="*/ 180 h 401"/>
                <a:gd name="T26" fmla="*/ 123 w 376"/>
                <a:gd name="T27" fmla="*/ 337 h 401"/>
                <a:gd name="T28" fmla="*/ 188 w 376"/>
                <a:gd name="T29" fmla="*/ 401 h 401"/>
                <a:gd name="T30" fmla="*/ 253 w 376"/>
                <a:gd name="T31" fmla="*/ 337 h 401"/>
                <a:gd name="T32" fmla="*/ 190 w 376"/>
                <a:gd name="T33" fmla="*/ 180 h 401"/>
                <a:gd name="T34" fmla="*/ 185 w 376"/>
                <a:gd name="T35" fmla="*/ 1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6" h="401">
                  <a:moveTo>
                    <a:pt x="67" y="3"/>
                  </a:moveTo>
                  <a:cubicBezTo>
                    <a:pt x="67" y="0"/>
                    <a:pt x="62" y="0"/>
                    <a:pt x="62" y="3"/>
                  </a:cubicBezTo>
                  <a:cubicBezTo>
                    <a:pt x="52" y="85"/>
                    <a:pt x="0" y="102"/>
                    <a:pt x="0" y="159"/>
                  </a:cubicBezTo>
                  <a:cubicBezTo>
                    <a:pt x="0" y="195"/>
                    <a:pt x="29" y="223"/>
                    <a:pt x="65" y="223"/>
                  </a:cubicBezTo>
                  <a:cubicBezTo>
                    <a:pt x="100" y="223"/>
                    <a:pt x="129" y="195"/>
                    <a:pt x="129" y="159"/>
                  </a:cubicBezTo>
                  <a:cubicBezTo>
                    <a:pt x="129" y="102"/>
                    <a:pt x="77" y="85"/>
                    <a:pt x="67" y="3"/>
                  </a:cubicBezTo>
                  <a:close/>
                  <a:moveTo>
                    <a:pt x="313" y="3"/>
                  </a:moveTo>
                  <a:cubicBezTo>
                    <a:pt x="313" y="0"/>
                    <a:pt x="309" y="0"/>
                    <a:pt x="309" y="3"/>
                  </a:cubicBezTo>
                  <a:cubicBezTo>
                    <a:pt x="298" y="85"/>
                    <a:pt x="246" y="102"/>
                    <a:pt x="246" y="159"/>
                  </a:cubicBezTo>
                  <a:cubicBezTo>
                    <a:pt x="246" y="195"/>
                    <a:pt x="276" y="223"/>
                    <a:pt x="311" y="223"/>
                  </a:cubicBezTo>
                  <a:cubicBezTo>
                    <a:pt x="346" y="223"/>
                    <a:pt x="376" y="195"/>
                    <a:pt x="376" y="159"/>
                  </a:cubicBezTo>
                  <a:cubicBezTo>
                    <a:pt x="376" y="102"/>
                    <a:pt x="324" y="85"/>
                    <a:pt x="313" y="3"/>
                  </a:cubicBezTo>
                  <a:close/>
                  <a:moveTo>
                    <a:pt x="185" y="180"/>
                  </a:moveTo>
                  <a:cubicBezTo>
                    <a:pt x="175" y="263"/>
                    <a:pt x="123" y="280"/>
                    <a:pt x="123" y="337"/>
                  </a:cubicBezTo>
                  <a:cubicBezTo>
                    <a:pt x="123" y="372"/>
                    <a:pt x="153" y="401"/>
                    <a:pt x="188" y="401"/>
                  </a:cubicBezTo>
                  <a:cubicBezTo>
                    <a:pt x="223" y="401"/>
                    <a:pt x="253" y="372"/>
                    <a:pt x="253" y="337"/>
                  </a:cubicBezTo>
                  <a:cubicBezTo>
                    <a:pt x="253" y="280"/>
                    <a:pt x="200" y="263"/>
                    <a:pt x="190" y="180"/>
                  </a:cubicBezTo>
                  <a:cubicBezTo>
                    <a:pt x="190" y="178"/>
                    <a:pt x="186" y="178"/>
                    <a:pt x="185" y="1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13" name="Group 12"/>
          <p:cNvGrpSpPr/>
          <p:nvPr/>
        </p:nvGrpSpPr>
        <p:grpSpPr>
          <a:xfrm>
            <a:off x="4740920" y="4788196"/>
            <a:ext cx="1989154" cy="510645"/>
            <a:chOff x="4988256" y="3591147"/>
            <a:chExt cx="1494481" cy="382984"/>
          </a:xfrm>
        </p:grpSpPr>
        <p:sp>
          <p:nvSpPr>
            <p:cNvPr id="516" name="Oval 515"/>
            <p:cNvSpPr/>
            <p:nvPr/>
          </p:nvSpPr>
          <p:spPr>
            <a:xfrm>
              <a:off x="5682060" y="3591147"/>
              <a:ext cx="80732" cy="80732"/>
            </a:xfrm>
            <a:prstGeom prst="ellipse">
              <a:avLst/>
            </a:prstGeom>
            <a:solidFill>
              <a:schemeClr val="accent2"/>
            </a:solidFill>
            <a:ln>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517" name="Content Placeholder 2"/>
            <p:cNvSpPr txBox="1">
              <a:spLocks/>
            </p:cNvSpPr>
            <p:nvPr/>
          </p:nvSpPr>
          <p:spPr>
            <a:xfrm>
              <a:off x="4988256" y="3693142"/>
              <a:ext cx="1494481" cy="28098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00" b="1" dirty="0" smtClean="0">
                  <a:solidFill>
                    <a:schemeClr val="bg1"/>
                  </a:solidFill>
                </a:rPr>
                <a:t>Unstable Weather</a:t>
              </a:r>
            </a:p>
          </p:txBody>
        </p:sp>
      </p:grpSp>
      <p:grpSp>
        <p:nvGrpSpPr>
          <p:cNvPr id="66" name="Group 65"/>
          <p:cNvGrpSpPr/>
          <p:nvPr/>
        </p:nvGrpSpPr>
        <p:grpSpPr>
          <a:xfrm>
            <a:off x="6491495" y="3031395"/>
            <a:ext cx="455396" cy="456194"/>
            <a:chOff x="6076284" y="2230426"/>
            <a:chExt cx="342145" cy="342145"/>
          </a:xfrm>
        </p:grpSpPr>
        <p:sp>
          <p:nvSpPr>
            <p:cNvPr id="523" name="Teardrop 522"/>
            <p:cNvSpPr/>
            <p:nvPr/>
          </p:nvSpPr>
          <p:spPr>
            <a:xfrm rot="8100000">
              <a:off x="6076284" y="2230426"/>
              <a:ext cx="342145" cy="342145"/>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Freeform 17"/>
            <p:cNvSpPr>
              <a:spLocks/>
            </p:cNvSpPr>
            <p:nvPr/>
          </p:nvSpPr>
          <p:spPr bwMode="auto">
            <a:xfrm>
              <a:off x="6168642" y="2324578"/>
              <a:ext cx="184725" cy="173595"/>
            </a:xfrm>
            <a:custGeom>
              <a:avLst/>
              <a:gdLst>
                <a:gd name="T0" fmla="*/ 107 w 400"/>
                <a:gd name="T1" fmla="*/ 376 h 376"/>
                <a:gd name="T2" fmla="*/ 147 w 400"/>
                <a:gd name="T3" fmla="*/ 376 h 376"/>
                <a:gd name="T4" fmla="*/ 237 w 400"/>
                <a:gd name="T5" fmla="*/ 216 h 376"/>
                <a:gd name="T6" fmla="*/ 340 w 400"/>
                <a:gd name="T7" fmla="*/ 216 h 376"/>
                <a:gd name="T8" fmla="*/ 400 w 400"/>
                <a:gd name="T9" fmla="*/ 188 h 376"/>
                <a:gd name="T10" fmla="*/ 340 w 400"/>
                <a:gd name="T11" fmla="*/ 160 h 376"/>
                <a:gd name="T12" fmla="*/ 237 w 400"/>
                <a:gd name="T13" fmla="*/ 160 h 376"/>
                <a:gd name="T14" fmla="*/ 147 w 400"/>
                <a:gd name="T15" fmla="*/ 0 h 376"/>
                <a:gd name="T16" fmla="*/ 107 w 400"/>
                <a:gd name="T17" fmla="*/ 0 h 376"/>
                <a:gd name="T18" fmla="*/ 157 w 400"/>
                <a:gd name="T19" fmla="*/ 160 h 376"/>
                <a:gd name="T20" fmla="*/ 85 w 400"/>
                <a:gd name="T21" fmla="*/ 160 h 376"/>
                <a:gd name="T22" fmla="*/ 40 w 400"/>
                <a:gd name="T23" fmla="*/ 120 h 376"/>
                <a:gd name="T24" fmla="*/ 0 w 400"/>
                <a:gd name="T25" fmla="*/ 120 h 376"/>
                <a:gd name="T26" fmla="*/ 32 w 400"/>
                <a:gd name="T27" fmla="*/ 188 h 376"/>
                <a:gd name="T28" fmla="*/ 0 w 400"/>
                <a:gd name="T29" fmla="*/ 256 h 376"/>
                <a:gd name="T30" fmla="*/ 40 w 400"/>
                <a:gd name="T31" fmla="*/ 256 h 376"/>
                <a:gd name="T32" fmla="*/ 85 w 400"/>
                <a:gd name="T33" fmla="*/ 216 h 376"/>
                <a:gd name="T34" fmla="*/ 157 w 400"/>
                <a:gd name="T35" fmla="*/ 216 h 376"/>
                <a:gd name="T36" fmla="*/ 107 w 400"/>
                <a:gd name="T37" fmla="*/ 37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0" h="376">
                  <a:moveTo>
                    <a:pt x="107" y="376"/>
                  </a:moveTo>
                  <a:cubicBezTo>
                    <a:pt x="147" y="376"/>
                    <a:pt x="147" y="376"/>
                    <a:pt x="147" y="376"/>
                  </a:cubicBezTo>
                  <a:cubicBezTo>
                    <a:pt x="237" y="216"/>
                    <a:pt x="237" y="216"/>
                    <a:pt x="237" y="216"/>
                  </a:cubicBezTo>
                  <a:cubicBezTo>
                    <a:pt x="340" y="216"/>
                    <a:pt x="340" y="216"/>
                    <a:pt x="340" y="216"/>
                  </a:cubicBezTo>
                  <a:cubicBezTo>
                    <a:pt x="340" y="216"/>
                    <a:pt x="400" y="216"/>
                    <a:pt x="400" y="188"/>
                  </a:cubicBezTo>
                  <a:cubicBezTo>
                    <a:pt x="400" y="160"/>
                    <a:pt x="340" y="160"/>
                    <a:pt x="340" y="160"/>
                  </a:cubicBezTo>
                  <a:cubicBezTo>
                    <a:pt x="237" y="160"/>
                    <a:pt x="237" y="160"/>
                    <a:pt x="237" y="160"/>
                  </a:cubicBezTo>
                  <a:cubicBezTo>
                    <a:pt x="147" y="0"/>
                    <a:pt x="147" y="0"/>
                    <a:pt x="147" y="0"/>
                  </a:cubicBezTo>
                  <a:cubicBezTo>
                    <a:pt x="107" y="0"/>
                    <a:pt x="107" y="0"/>
                    <a:pt x="107" y="0"/>
                  </a:cubicBezTo>
                  <a:cubicBezTo>
                    <a:pt x="157" y="160"/>
                    <a:pt x="157" y="160"/>
                    <a:pt x="157" y="160"/>
                  </a:cubicBezTo>
                  <a:cubicBezTo>
                    <a:pt x="85" y="160"/>
                    <a:pt x="85" y="160"/>
                    <a:pt x="85" y="160"/>
                  </a:cubicBezTo>
                  <a:cubicBezTo>
                    <a:pt x="40" y="120"/>
                    <a:pt x="40" y="120"/>
                    <a:pt x="40" y="120"/>
                  </a:cubicBezTo>
                  <a:cubicBezTo>
                    <a:pt x="0" y="120"/>
                    <a:pt x="0" y="120"/>
                    <a:pt x="0" y="120"/>
                  </a:cubicBezTo>
                  <a:cubicBezTo>
                    <a:pt x="32" y="188"/>
                    <a:pt x="32" y="188"/>
                    <a:pt x="32" y="188"/>
                  </a:cubicBezTo>
                  <a:cubicBezTo>
                    <a:pt x="0" y="256"/>
                    <a:pt x="0" y="256"/>
                    <a:pt x="0" y="256"/>
                  </a:cubicBezTo>
                  <a:cubicBezTo>
                    <a:pt x="40" y="256"/>
                    <a:pt x="40" y="256"/>
                    <a:pt x="40" y="256"/>
                  </a:cubicBezTo>
                  <a:cubicBezTo>
                    <a:pt x="85" y="216"/>
                    <a:pt x="85" y="216"/>
                    <a:pt x="85" y="216"/>
                  </a:cubicBezTo>
                  <a:cubicBezTo>
                    <a:pt x="157" y="216"/>
                    <a:pt x="157" y="216"/>
                    <a:pt x="157" y="216"/>
                  </a:cubicBezTo>
                  <a:lnTo>
                    <a:pt x="107" y="37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14" name="Group 13"/>
          <p:cNvGrpSpPr/>
          <p:nvPr/>
        </p:nvGrpSpPr>
        <p:grpSpPr>
          <a:xfrm>
            <a:off x="6389423" y="3644240"/>
            <a:ext cx="692727" cy="370706"/>
            <a:chOff x="6475558" y="2733180"/>
            <a:chExt cx="520456" cy="278029"/>
          </a:xfrm>
        </p:grpSpPr>
        <p:sp>
          <p:nvSpPr>
            <p:cNvPr id="526" name="Oval 525"/>
            <p:cNvSpPr/>
            <p:nvPr/>
          </p:nvSpPr>
          <p:spPr>
            <a:xfrm>
              <a:off x="6678826" y="2733180"/>
              <a:ext cx="80732" cy="80732"/>
            </a:xfrm>
            <a:prstGeom prst="ellipse">
              <a:avLst/>
            </a:prstGeom>
            <a:solidFill>
              <a:schemeClr val="accent3"/>
            </a:solidFill>
            <a:ln>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527" name="Content Placeholder 2"/>
            <p:cNvSpPr txBox="1">
              <a:spLocks/>
            </p:cNvSpPr>
            <p:nvPr/>
          </p:nvSpPr>
          <p:spPr>
            <a:xfrm>
              <a:off x="6475558" y="2800097"/>
              <a:ext cx="520456" cy="21111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00" b="1" dirty="0" smtClean="0">
                  <a:solidFill>
                    <a:schemeClr val="bg1"/>
                  </a:solidFill>
                </a:rPr>
                <a:t>Airport</a:t>
              </a:r>
            </a:p>
          </p:txBody>
        </p:sp>
      </p:grpSp>
      <p:grpSp>
        <p:nvGrpSpPr>
          <p:cNvPr id="11" name="Group 10"/>
          <p:cNvGrpSpPr/>
          <p:nvPr/>
        </p:nvGrpSpPr>
        <p:grpSpPr>
          <a:xfrm>
            <a:off x="3918188" y="3904244"/>
            <a:ext cx="504992" cy="516003"/>
            <a:chOff x="3980980" y="2928183"/>
            <a:chExt cx="379408" cy="387002"/>
          </a:xfrm>
        </p:grpSpPr>
        <p:sp>
          <p:nvSpPr>
            <p:cNvPr id="468" name="Freeform 1428"/>
            <p:cNvSpPr>
              <a:spLocks/>
            </p:cNvSpPr>
            <p:nvPr/>
          </p:nvSpPr>
          <p:spPr bwMode="auto">
            <a:xfrm rot="10800000">
              <a:off x="3980980" y="2928183"/>
              <a:ext cx="379408" cy="387002"/>
            </a:xfrm>
            <a:custGeom>
              <a:avLst/>
              <a:gdLst>
                <a:gd name="T0" fmla="*/ 0 w 236"/>
                <a:gd name="T1" fmla="*/ 179 h 179"/>
                <a:gd name="T2" fmla="*/ 236 w 236"/>
                <a:gd name="T3" fmla="*/ 179 h 179"/>
                <a:gd name="T4" fmla="*/ 236 w 236"/>
                <a:gd name="T5" fmla="*/ 28 h 179"/>
                <a:gd name="T6" fmla="*/ 146 w 236"/>
                <a:gd name="T7" fmla="*/ 28 h 179"/>
                <a:gd name="T8" fmla="*/ 118 w 236"/>
                <a:gd name="T9" fmla="*/ 0 h 179"/>
                <a:gd name="T10" fmla="*/ 89 w 236"/>
                <a:gd name="T11" fmla="*/ 28 h 179"/>
                <a:gd name="T12" fmla="*/ 0 w 236"/>
                <a:gd name="T13" fmla="*/ 28 h 179"/>
                <a:gd name="T14" fmla="*/ 0 w 236"/>
                <a:gd name="T15" fmla="*/ 179 h 179"/>
                <a:gd name="connsiteX0" fmla="*/ 0 w 10000"/>
                <a:gd name="connsiteY0" fmla="*/ 10000 h 13362"/>
                <a:gd name="connsiteX1" fmla="*/ 9818 w 10000"/>
                <a:gd name="connsiteY1" fmla="*/ 13362 h 13362"/>
                <a:gd name="connsiteX2" fmla="*/ 10000 w 10000"/>
                <a:gd name="connsiteY2" fmla="*/ 1564 h 13362"/>
                <a:gd name="connsiteX3" fmla="*/ 6186 w 10000"/>
                <a:gd name="connsiteY3" fmla="*/ 1564 h 13362"/>
                <a:gd name="connsiteX4" fmla="*/ 5000 w 10000"/>
                <a:gd name="connsiteY4" fmla="*/ 0 h 13362"/>
                <a:gd name="connsiteX5" fmla="*/ 3771 w 10000"/>
                <a:gd name="connsiteY5" fmla="*/ 1564 h 13362"/>
                <a:gd name="connsiteX6" fmla="*/ 0 w 10000"/>
                <a:gd name="connsiteY6" fmla="*/ 1564 h 13362"/>
                <a:gd name="connsiteX7" fmla="*/ 0 w 10000"/>
                <a:gd name="connsiteY7" fmla="*/ 10000 h 13362"/>
                <a:gd name="connsiteX0" fmla="*/ 0 w 10029"/>
                <a:gd name="connsiteY0" fmla="*/ 10000 h 13619"/>
                <a:gd name="connsiteX1" fmla="*/ 10013 w 10029"/>
                <a:gd name="connsiteY1" fmla="*/ 13619 h 13619"/>
                <a:gd name="connsiteX2" fmla="*/ 10000 w 10029"/>
                <a:gd name="connsiteY2" fmla="*/ 1564 h 13619"/>
                <a:gd name="connsiteX3" fmla="*/ 6186 w 10029"/>
                <a:gd name="connsiteY3" fmla="*/ 1564 h 13619"/>
                <a:gd name="connsiteX4" fmla="*/ 5000 w 10029"/>
                <a:gd name="connsiteY4" fmla="*/ 0 h 13619"/>
                <a:gd name="connsiteX5" fmla="*/ 3771 w 10029"/>
                <a:gd name="connsiteY5" fmla="*/ 1564 h 13619"/>
                <a:gd name="connsiteX6" fmla="*/ 0 w 10029"/>
                <a:gd name="connsiteY6" fmla="*/ 1564 h 13619"/>
                <a:gd name="connsiteX7" fmla="*/ 0 w 10029"/>
                <a:gd name="connsiteY7" fmla="*/ 10000 h 13619"/>
                <a:gd name="connsiteX0" fmla="*/ 0 w 10127"/>
                <a:gd name="connsiteY0" fmla="*/ 13475 h 13619"/>
                <a:gd name="connsiteX1" fmla="*/ 10111 w 10127"/>
                <a:gd name="connsiteY1" fmla="*/ 13619 h 13619"/>
                <a:gd name="connsiteX2" fmla="*/ 10098 w 10127"/>
                <a:gd name="connsiteY2" fmla="*/ 1564 h 13619"/>
                <a:gd name="connsiteX3" fmla="*/ 6284 w 10127"/>
                <a:gd name="connsiteY3" fmla="*/ 1564 h 13619"/>
                <a:gd name="connsiteX4" fmla="*/ 5098 w 10127"/>
                <a:gd name="connsiteY4" fmla="*/ 0 h 13619"/>
                <a:gd name="connsiteX5" fmla="*/ 3869 w 10127"/>
                <a:gd name="connsiteY5" fmla="*/ 1564 h 13619"/>
                <a:gd name="connsiteX6" fmla="*/ 98 w 10127"/>
                <a:gd name="connsiteY6" fmla="*/ 1564 h 13619"/>
                <a:gd name="connsiteX7" fmla="*/ 0 w 10127"/>
                <a:gd name="connsiteY7" fmla="*/ 13475 h 13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27" h="13619">
                  <a:moveTo>
                    <a:pt x="0" y="13475"/>
                  </a:moveTo>
                  <a:lnTo>
                    <a:pt x="10111" y="13619"/>
                  </a:lnTo>
                  <a:cubicBezTo>
                    <a:pt x="10172" y="9686"/>
                    <a:pt x="10037" y="5497"/>
                    <a:pt x="10098" y="1564"/>
                  </a:cubicBezTo>
                  <a:lnTo>
                    <a:pt x="6284" y="1564"/>
                  </a:lnTo>
                  <a:lnTo>
                    <a:pt x="5098" y="0"/>
                  </a:lnTo>
                  <a:lnTo>
                    <a:pt x="3869" y="1564"/>
                  </a:lnTo>
                  <a:lnTo>
                    <a:pt x="98" y="1564"/>
                  </a:lnTo>
                  <a:cubicBezTo>
                    <a:pt x="65" y="5534"/>
                    <a:pt x="33" y="9505"/>
                    <a:pt x="0" y="13475"/>
                  </a:cubicBezTo>
                  <a:close/>
                </a:path>
              </a:pathLst>
            </a:custGeom>
            <a:ln>
              <a:noFill/>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anchor="t" anchorCtr="0" compatLnSpc="1">
              <a:prstTxWarp prst="textNoShape">
                <a:avLst/>
              </a:prstTxWarp>
            </a:bodyPr>
            <a:lstStyle/>
            <a:p>
              <a:endParaRPr lang="en-US" dirty="0"/>
            </a:p>
          </p:txBody>
        </p:sp>
        <p:grpSp>
          <p:nvGrpSpPr>
            <p:cNvPr id="67" name="Group 21"/>
            <p:cNvGrpSpPr>
              <a:grpSpLocks noChangeAspect="1"/>
            </p:cNvGrpSpPr>
            <p:nvPr/>
          </p:nvGrpSpPr>
          <p:grpSpPr bwMode="auto">
            <a:xfrm>
              <a:off x="4056103" y="2979600"/>
              <a:ext cx="226575" cy="237257"/>
              <a:chOff x="674" y="-687"/>
              <a:chExt cx="4412" cy="4620"/>
            </a:xfrm>
            <a:solidFill>
              <a:schemeClr val="bg1"/>
            </a:solidFill>
          </p:grpSpPr>
          <p:sp>
            <p:nvSpPr>
              <p:cNvPr id="69" name="Freeform 22"/>
              <p:cNvSpPr>
                <a:spLocks noEditPoints="1"/>
              </p:cNvSpPr>
              <p:nvPr/>
            </p:nvSpPr>
            <p:spPr bwMode="auto">
              <a:xfrm>
                <a:off x="674" y="-687"/>
                <a:ext cx="4412" cy="3969"/>
              </a:xfrm>
              <a:custGeom>
                <a:avLst/>
                <a:gdLst>
                  <a:gd name="T0" fmla="*/ 1624 w 1868"/>
                  <a:gd name="T1" fmla="*/ 1412 h 1680"/>
                  <a:gd name="T2" fmla="*/ 1420 w 1868"/>
                  <a:gd name="T3" fmla="*/ 1480 h 1680"/>
                  <a:gd name="T4" fmla="*/ 1420 w 1868"/>
                  <a:gd name="T5" fmla="*/ 1050 h 1680"/>
                  <a:gd name="T6" fmla="*/ 1560 w 1868"/>
                  <a:gd name="T7" fmla="*/ 754 h 1680"/>
                  <a:gd name="T8" fmla="*/ 1444 w 1868"/>
                  <a:gd name="T9" fmla="*/ 604 h 1680"/>
                  <a:gd name="T10" fmla="*/ 1436 w 1868"/>
                  <a:gd name="T11" fmla="*/ 601 h 1680"/>
                  <a:gd name="T12" fmla="*/ 1436 w 1868"/>
                  <a:gd name="T13" fmla="*/ 320 h 1680"/>
                  <a:gd name="T14" fmla="*/ 1280 w 1868"/>
                  <a:gd name="T15" fmla="*/ 320 h 1680"/>
                  <a:gd name="T16" fmla="*/ 1280 w 1868"/>
                  <a:gd name="T17" fmla="*/ 184 h 1680"/>
                  <a:gd name="T18" fmla="*/ 1072 w 1868"/>
                  <a:gd name="T19" fmla="*/ 184 h 1680"/>
                  <a:gd name="T20" fmla="*/ 1072 w 1868"/>
                  <a:gd name="T21" fmla="*/ 0 h 1680"/>
                  <a:gd name="T22" fmla="*/ 800 w 1868"/>
                  <a:gd name="T23" fmla="*/ 0 h 1680"/>
                  <a:gd name="T24" fmla="*/ 800 w 1868"/>
                  <a:gd name="T25" fmla="*/ 188 h 1680"/>
                  <a:gd name="T26" fmla="*/ 576 w 1868"/>
                  <a:gd name="T27" fmla="*/ 188 h 1680"/>
                  <a:gd name="T28" fmla="*/ 576 w 1868"/>
                  <a:gd name="T29" fmla="*/ 320 h 1680"/>
                  <a:gd name="T30" fmla="*/ 424 w 1868"/>
                  <a:gd name="T31" fmla="*/ 320 h 1680"/>
                  <a:gd name="T32" fmla="*/ 424 w 1868"/>
                  <a:gd name="T33" fmla="*/ 594 h 1680"/>
                  <a:gd name="T34" fmla="*/ 328 w 1868"/>
                  <a:gd name="T35" fmla="*/ 632 h 1680"/>
                  <a:gd name="T36" fmla="*/ 316 w 1868"/>
                  <a:gd name="T37" fmla="*/ 780 h 1680"/>
                  <a:gd name="T38" fmla="*/ 436 w 1868"/>
                  <a:gd name="T39" fmla="*/ 1030 h 1680"/>
                  <a:gd name="T40" fmla="*/ 440 w 1868"/>
                  <a:gd name="T41" fmla="*/ 1476 h 1680"/>
                  <a:gd name="T42" fmla="*/ 168 w 1868"/>
                  <a:gd name="T43" fmla="*/ 1440 h 1680"/>
                  <a:gd name="T44" fmla="*/ 0 w 1868"/>
                  <a:gd name="T45" fmla="*/ 1484 h 1680"/>
                  <a:gd name="T46" fmla="*/ 0 w 1868"/>
                  <a:gd name="T47" fmla="*/ 1656 h 1680"/>
                  <a:gd name="T48" fmla="*/ 136 w 1868"/>
                  <a:gd name="T49" fmla="*/ 1604 h 1680"/>
                  <a:gd name="T50" fmla="*/ 384 w 1868"/>
                  <a:gd name="T51" fmla="*/ 1656 h 1680"/>
                  <a:gd name="T52" fmla="*/ 624 w 1868"/>
                  <a:gd name="T53" fmla="*/ 1604 h 1680"/>
                  <a:gd name="T54" fmla="*/ 944 w 1868"/>
                  <a:gd name="T55" fmla="*/ 1667 h 1680"/>
                  <a:gd name="T56" fmla="*/ 1176 w 1868"/>
                  <a:gd name="T57" fmla="*/ 1600 h 1680"/>
                  <a:gd name="T58" fmla="*/ 1416 w 1868"/>
                  <a:gd name="T59" fmla="*/ 1667 h 1680"/>
                  <a:gd name="T60" fmla="*/ 1636 w 1868"/>
                  <a:gd name="T61" fmla="*/ 1600 h 1680"/>
                  <a:gd name="T62" fmla="*/ 1868 w 1868"/>
                  <a:gd name="T63" fmla="*/ 1667 h 1680"/>
                  <a:gd name="T64" fmla="*/ 1868 w 1868"/>
                  <a:gd name="T65" fmla="*/ 1484 h 1680"/>
                  <a:gd name="T66" fmla="*/ 1624 w 1868"/>
                  <a:gd name="T67" fmla="*/ 1412 h 1680"/>
                  <a:gd name="T68" fmla="*/ 934 w 1868"/>
                  <a:gd name="T69" fmla="*/ 392 h 1680"/>
                  <a:gd name="T70" fmla="*/ 536 w 1868"/>
                  <a:gd name="T71" fmla="*/ 550 h 1680"/>
                  <a:gd name="T72" fmla="*/ 536 w 1868"/>
                  <a:gd name="T73" fmla="*/ 420 h 1680"/>
                  <a:gd name="T74" fmla="*/ 700 w 1868"/>
                  <a:gd name="T75" fmla="*/ 420 h 1680"/>
                  <a:gd name="T76" fmla="*/ 700 w 1868"/>
                  <a:gd name="T77" fmla="*/ 295 h 1680"/>
                  <a:gd name="T78" fmla="*/ 1188 w 1868"/>
                  <a:gd name="T79" fmla="*/ 295 h 1680"/>
                  <a:gd name="T80" fmla="*/ 1188 w 1868"/>
                  <a:gd name="T81" fmla="*/ 436 h 1680"/>
                  <a:gd name="T82" fmla="*/ 1336 w 1868"/>
                  <a:gd name="T83" fmla="*/ 436 h 1680"/>
                  <a:gd name="T84" fmla="*/ 1336 w 1868"/>
                  <a:gd name="T85" fmla="*/ 559 h 1680"/>
                  <a:gd name="T86" fmla="*/ 934 w 1868"/>
                  <a:gd name="T87" fmla="*/ 392 h 1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68" h="1680">
                    <a:moveTo>
                      <a:pt x="1624" y="1412"/>
                    </a:moveTo>
                    <a:cubicBezTo>
                      <a:pt x="1524" y="1416"/>
                      <a:pt x="1460" y="1472"/>
                      <a:pt x="1420" y="1480"/>
                    </a:cubicBezTo>
                    <a:cubicBezTo>
                      <a:pt x="1420" y="1050"/>
                      <a:pt x="1420" y="1050"/>
                      <a:pt x="1420" y="1050"/>
                    </a:cubicBezTo>
                    <a:cubicBezTo>
                      <a:pt x="1560" y="754"/>
                      <a:pt x="1560" y="754"/>
                      <a:pt x="1560" y="754"/>
                    </a:cubicBezTo>
                    <a:cubicBezTo>
                      <a:pt x="1560" y="754"/>
                      <a:pt x="1632" y="660"/>
                      <a:pt x="1444" y="604"/>
                    </a:cubicBezTo>
                    <a:cubicBezTo>
                      <a:pt x="1436" y="601"/>
                      <a:pt x="1436" y="601"/>
                      <a:pt x="1436" y="601"/>
                    </a:cubicBezTo>
                    <a:cubicBezTo>
                      <a:pt x="1436" y="320"/>
                      <a:pt x="1436" y="320"/>
                      <a:pt x="1436" y="320"/>
                    </a:cubicBezTo>
                    <a:cubicBezTo>
                      <a:pt x="1280" y="320"/>
                      <a:pt x="1280" y="320"/>
                      <a:pt x="1280" y="320"/>
                    </a:cubicBezTo>
                    <a:cubicBezTo>
                      <a:pt x="1280" y="184"/>
                      <a:pt x="1280" y="184"/>
                      <a:pt x="1280" y="184"/>
                    </a:cubicBezTo>
                    <a:cubicBezTo>
                      <a:pt x="1072" y="184"/>
                      <a:pt x="1072" y="184"/>
                      <a:pt x="1072" y="184"/>
                    </a:cubicBezTo>
                    <a:cubicBezTo>
                      <a:pt x="1072" y="0"/>
                      <a:pt x="1072" y="0"/>
                      <a:pt x="1072" y="0"/>
                    </a:cubicBezTo>
                    <a:cubicBezTo>
                      <a:pt x="800" y="0"/>
                      <a:pt x="800" y="0"/>
                      <a:pt x="800" y="0"/>
                    </a:cubicBezTo>
                    <a:cubicBezTo>
                      <a:pt x="800" y="188"/>
                      <a:pt x="800" y="188"/>
                      <a:pt x="800" y="188"/>
                    </a:cubicBezTo>
                    <a:cubicBezTo>
                      <a:pt x="576" y="188"/>
                      <a:pt x="576" y="188"/>
                      <a:pt x="576" y="188"/>
                    </a:cubicBezTo>
                    <a:cubicBezTo>
                      <a:pt x="576" y="320"/>
                      <a:pt x="576" y="320"/>
                      <a:pt x="576" y="320"/>
                    </a:cubicBezTo>
                    <a:cubicBezTo>
                      <a:pt x="424" y="320"/>
                      <a:pt x="424" y="320"/>
                      <a:pt x="424" y="320"/>
                    </a:cubicBezTo>
                    <a:cubicBezTo>
                      <a:pt x="424" y="594"/>
                      <a:pt x="424" y="594"/>
                      <a:pt x="424" y="594"/>
                    </a:cubicBezTo>
                    <a:cubicBezTo>
                      <a:pt x="328" y="632"/>
                      <a:pt x="328" y="632"/>
                      <a:pt x="328" y="632"/>
                    </a:cubicBezTo>
                    <a:cubicBezTo>
                      <a:pt x="328" y="632"/>
                      <a:pt x="268" y="652"/>
                      <a:pt x="316" y="780"/>
                    </a:cubicBezTo>
                    <a:cubicBezTo>
                      <a:pt x="364" y="908"/>
                      <a:pt x="436" y="1030"/>
                      <a:pt x="436" y="1030"/>
                    </a:cubicBezTo>
                    <a:cubicBezTo>
                      <a:pt x="440" y="1476"/>
                      <a:pt x="440" y="1476"/>
                      <a:pt x="440" y="1476"/>
                    </a:cubicBezTo>
                    <a:cubicBezTo>
                      <a:pt x="440" y="1476"/>
                      <a:pt x="228" y="1392"/>
                      <a:pt x="168" y="1440"/>
                    </a:cubicBezTo>
                    <a:cubicBezTo>
                      <a:pt x="108" y="1488"/>
                      <a:pt x="0" y="1484"/>
                      <a:pt x="0" y="1484"/>
                    </a:cubicBezTo>
                    <a:cubicBezTo>
                      <a:pt x="0" y="1656"/>
                      <a:pt x="0" y="1656"/>
                      <a:pt x="0" y="1656"/>
                    </a:cubicBezTo>
                    <a:cubicBezTo>
                      <a:pt x="0" y="1656"/>
                      <a:pt x="68" y="1652"/>
                      <a:pt x="136" y="1604"/>
                    </a:cubicBezTo>
                    <a:cubicBezTo>
                      <a:pt x="204" y="1556"/>
                      <a:pt x="348" y="1632"/>
                      <a:pt x="384" y="1656"/>
                    </a:cubicBezTo>
                    <a:cubicBezTo>
                      <a:pt x="420" y="1680"/>
                      <a:pt x="544" y="1664"/>
                      <a:pt x="624" y="1604"/>
                    </a:cubicBezTo>
                    <a:cubicBezTo>
                      <a:pt x="704" y="1544"/>
                      <a:pt x="816" y="1669"/>
                      <a:pt x="944" y="1667"/>
                    </a:cubicBezTo>
                    <a:cubicBezTo>
                      <a:pt x="1072" y="1664"/>
                      <a:pt x="1084" y="1600"/>
                      <a:pt x="1176" y="1600"/>
                    </a:cubicBezTo>
                    <a:cubicBezTo>
                      <a:pt x="1268" y="1600"/>
                      <a:pt x="1320" y="1673"/>
                      <a:pt x="1416" y="1667"/>
                    </a:cubicBezTo>
                    <a:cubicBezTo>
                      <a:pt x="1512" y="1660"/>
                      <a:pt x="1512" y="1604"/>
                      <a:pt x="1636" y="1600"/>
                    </a:cubicBezTo>
                    <a:cubicBezTo>
                      <a:pt x="1760" y="1596"/>
                      <a:pt x="1808" y="1666"/>
                      <a:pt x="1868" y="1667"/>
                    </a:cubicBezTo>
                    <a:cubicBezTo>
                      <a:pt x="1868" y="1484"/>
                      <a:pt x="1868" y="1484"/>
                      <a:pt x="1868" y="1484"/>
                    </a:cubicBezTo>
                    <a:cubicBezTo>
                      <a:pt x="1868" y="1484"/>
                      <a:pt x="1724" y="1408"/>
                      <a:pt x="1624" y="1412"/>
                    </a:cubicBezTo>
                    <a:close/>
                    <a:moveTo>
                      <a:pt x="934" y="392"/>
                    </a:moveTo>
                    <a:cubicBezTo>
                      <a:pt x="536" y="550"/>
                      <a:pt x="536" y="550"/>
                      <a:pt x="536" y="550"/>
                    </a:cubicBezTo>
                    <a:cubicBezTo>
                      <a:pt x="536" y="420"/>
                      <a:pt x="536" y="420"/>
                      <a:pt x="536" y="420"/>
                    </a:cubicBezTo>
                    <a:cubicBezTo>
                      <a:pt x="700" y="420"/>
                      <a:pt x="700" y="420"/>
                      <a:pt x="700" y="420"/>
                    </a:cubicBezTo>
                    <a:cubicBezTo>
                      <a:pt x="700" y="295"/>
                      <a:pt x="700" y="295"/>
                      <a:pt x="700" y="295"/>
                    </a:cubicBezTo>
                    <a:cubicBezTo>
                      <a:pt x="1188" y="295"/>
                      <a:pt x="1188" y="295"/>
                      <a:pt x="1188" y="295"/>
                    </a:cubicBezTo>
                    <a:cubicBezTo>
                      <a:pt x="1188" y="436"/>
                      <a:pt x="1188" y="436"/>
                      <a:pt x="1188" y="436"/>
                    </a:cubicBezTo>
                    <a:cubicBezTo>
                      <a:pt x="1336" y="436"/>
                      <a:pt x="1336" y="436"/>
                      <a:pt x="1336" y="436"/>
                    </a:cubicBezTo>
                    <a:cubicBezTo>
                      <a:pt x="1336" y="559"/>
                      <a:pt x="1336" y="559"/>
                      <a:pt x="1336" y="559"/>
                    </a:cubicBezTo>
                    <a:lnTo>
                      <a:pt x="934"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23"/>
              <p:cNvSpPr>
                <a:spLocks/>
              </p:cNvSpPr>
              <p:nvPr/>
            </p:nvSpPr>
            <p:spPr bwMode="auto">
              <a:xfrm>
                <a:off x="674" y="3310"/>
                <a:ext cx="4412" cy="623"/>
              </a:xfrm>
              <a:custGeom>
                <a:avLst/>
                <a:gdLst>
                  <a:gd name="T0" fmla="*/ 1628 w 1868"/>
                  <a:gd name="T1" fmla="*/ 10 h 264"/>
                  <a:gd name="T2" fmla="*/ 1408 w 1868"/>
                  <a:gd name="T3" fmla="*/ 76 h 264"/>
                  <a:gd name="T4" fmla="*/ 1156 w 1868"/>
                  <a:gd name="T5" fmla="*/ 10 h 264"/>
                  <a:gd name="T6" fmla="*/ 932 w 1868"/>
                  <a:gd name="T7" fmla="*/ 72 h 264"/>
                  <a:gd name="T8" fmla="*/ 696 w 1868"/>
                  <a:gd name="T9" fmla="*/ 10 h 264"/>
                  <a:gd name="T10" fmla="*/ 456 w 1868"/>
                  <a:gd name="T11" fmla="*/ 76 h 264"/>
                  <a:gd name="T12" fmla="*/ 228 w 1868"/>
                  <a:gd name="T13" fmla="*/ 9 h 264"/>
                  <a:gd name="T14" fmla="*/ 0 w 1868"/>
                  <a:gd name="T15" fmla="*/ 68 h 264"/>
                  <a:gd name="T16" fmla="*/ 0 w 1868"/>
                  <a:gd name="T17" fmla="*/ 244 h 264"/>
                  <a:gd name="T18" fmla="*/ 72 w 1868"/>
                  <a:gd name="T19" fmla="*/ 244 h 264"/>
                  <a:gd name="T20" fmla="*/ 220 w 1868"/>
                  <a:gd name="T21" fmla="*/ 202 h 264"/>
                  <a:gd name="T22" fmla="*/ 480 w 1868"/>
                  <a:gd name="T23" fmla="*/ 244 h 264"/>
                  <a:gd name="T24" fmla="*/ 696 w 1868"/>
                  <a:gd name="T25" fmla="*/ 202 h 264"/>
                  <a:gd name="T26" fmla="*/ 956 w 1868"/>
                  <a:gd name="T27" fmla="*/ 244 h 264"/>
                  <a:gd name="T28" fmla="*/ 1172 w 1868"/>
                  <a:gd name="T29" fmla="*/ 202 h 264"/>
                  <a:gd name="T30" fmla="*/ 1408 w 1868"/>
                  <a:gd name="T31" fmla="*/ 244 h 264"/>
                  <a:gd name="T32" fmla="*/ 1628 w 1868"/>
                  <a:gd name="T33" fmla="*/ 180 h 264"/>
                  <a:gd name="T34" fmla="*/ 1868 w 1868"/>
                  <a:gd name="T35" fmla="*/ 264 h 264"/>
                  <a:gd name="T36" fmla="*/ 1868 w 1868"/>
                  <a:gd name="T37" fmla="*/ 68 h 264"/>
                  <a:gd name="T38" fmla="*/ 1628 w 1868"/>
                  <a:gd name="T39" fmla="*/ 1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8" h="264">
                    <a:moveTo>
                      <a:pt x="1628" y="10"/>
                    </a:moveTo>
                    <a:cubicBezTo>
                      <a:pt x="1580" y="20"/>
                      <a:pt x="1532" y="76"/>
                      <a:pt x="1408" y="76"/>
                    </a:cubicBezTo>
                    <a:cubicBezTo>
                      <a:pt x="1284" y="76"/>
                      <a:pt x="1240" y="8"/>
                      <a:pt x="1156" y="10"/>
                    </a:cubicBezTo>
                    <a:cubicBezTo>
                      <a:pt x="1072" y="12"/>
                      <a:pt x="1044" y="72"/>
                      <a:pt x="932" y="72"/>
                    </a:cubicBezTo>
                    <a:cubicBezTo>
                      <a:pt x="820" y="72"/>
                      <a:pt x="776" y="12"/>
                      <a:pt x="696" y="10"/>
                    </a:cubicBezTo>
                    <a:cubicBezTo>
                      <a:pt x="616" y="8"/>
                      <a:pt x="536" y="72"/>
                      <a:pt x="456" y="76"/>
                    </a:cubicBezTo>
                    <a:cubicBezTo>
                      <a:pt x="376" y="80"/>
                      <a:pt x="296" y="6"/>
                      <a:pt x="228" y="9"/>
                    </a:cubicBezTo>
                    <a:cubicBezTo>
                      <a:pt x="160" y="12"/>
                      <a:pt x="0" y="68"/>
                      <a:pt x="0" y="68"/>
                    </a:cubicBezTo>
                    <a:cubicBezTo>
                      <a:pt x="0" y="244"/>
                      <a:pt x="0" y="244"/>
                      <a:pt x="0" y="244"/>
                    </a:cubicBezTo>
                    <a:cubicBezTo>
                      <a:pt x="0" y="244"/>
                      <a:pt x="7" y="244"/>
                      <a:pt x="72" y="244"/>
                    </a:cubicBezTo>
                    <a:cubicBezTo>
                      <a:pt x="148" y="244"/>
                      <a:pt x="112" y="212"/>
                      <a:pt x="220" y="202"/>
                    </a:cubicBezTo>
                    <a:cubicBezTo>
                      <a:pt x="328" y="192"/>
                      <a:pt x="340" y="244"/>
                      <a:pt x="480" y="244"/>
                    </a:cubicBezTo>
                    <a:cubicBezTo>
                      <a:pt x="620" y="244"/>
                      <a:pt x="612" y="202"/>
                      <a:pt x="696" y="202"/>
                    </a:cubicBezTo>
                    <a:cubicBezTo>
                      <a:pt x="780" y="202"/>
                      <a:pt x="724" y="244"/>
                      <a:pt x="956" y="244"/>
                    </a:cubicBezTo>
                    <a:cubicBezTo>
                      <a:pt x="1060" y="244"/>
                      <a:pt x="1100" y="202"/>
                      <a:pt x="1172" y="202"/>
                    </a:cubicBezTo>
                    <a:cubicBezTo>
                      <a:pt x="1244" y="202"/>
                      <a:pt x="1300" y="244"/>
                      <a:pt x="1408" y="244"/>
                    </a:cubicBezTo>
                    <a:cubicBezTo>
                      <a:pt x="1516" y="244"/>
                      <a:pt x="1548" y="180"/>
                      <a:pt x="1628" y="180"/>
                    </a:cubicBezTo>
                    <a:cubicBezTo>
                      <a:pt x="1708" y="180"/>
                      <a:pt x="1792" y="264"/>
                      <a:pt x="1868" y="264"/>
                    </a:cubicBezTo>
                    <a:cubicBezTo>
                      <a:pt x="1868" y="68"/>
                      <a:pt x="1868" y="68"/>
                      <a:pt x="1868" y="68"/>
                    </a:cubicBezTo>
                    <a:cubicBezTo>
                      <a:pt x="1868" y="68"/>
                      <a:pt x="1676" y="0"/>
                      <a:pt x="1628"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6" name="Group 15"/>
          <p:cNvGrpSpPr/>
          <p:nvPr/>
        </p:nvGrpSpPr>
        <p:grpSpPr>
          <a:xfrm>
            <a:off x="7129033" y="2753266"/>
            <a:ext cx="838200" cy="370705"/>
            <a:chOff x="7129032" y="2064949"/>
            <a:chExt cx="838200" cy="278029"/>
          </a:xfrm>
        </p:grpSpPr>
        <p:sp>
          <p:nvSpPr>
            <p:cNvPr id="544" name="Oval 543"/>
            <p:cNvSpPr/>
            <p:nvPr/>
          </p:nvSpPr>
          <p:spPr>
            <a:xfrm>
              <a:off x="7477811" y="2064949"/>
              <a:ext cx="107455" cy="80732"/>
            </a:xfrm>
            <a:prstGeom prst="ellipse">
              <a:avLst/>
            </a:prstGeom>
            <a:solidFill>
              <a:schemeClr val="accent4"/>
            </a:solidFill>
            <a:ln>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545" name="Content Placeholder 2"/>
            <p:cNvSpPr txBox="1">
              <a:spLocks/>
            </p:cNvSpPr>
            <p:nvPr/>
          </p:nvSpPr>
          <p:spPr>
            <a:xfrm>
              <a:off x="7129032" y="2131866"/>
              <a:ext cx="838200" cy="21111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00" b="1" dirty="0" smtClean="0">
                  <a:solidFill>
                    <a:schemeClr val="bg1"/>
                  </a:solidFill>
                </a:rPr>
                <a:t>Distribution</a:t>
              </a:r>
            </a:p>
          </p:txBody>
        </p:sp>
      </p:grpSp>
      <p:grpSp>
        <p:nvGrpSpPr>
          <p:cNvPr id="12" name="Group 11"/>
          <p:cNvGrpSpPr/>
          <p:nvPr/>
        </p:nvGrpSpPr>
        <p:grpSpPr>
          <a:xfrm>
            <a:off x="7303841" y="2140420"/>
            <a:ext cx="455396" cy="456194"/>
            <a:chOff x="7360466" y="1605315"/>
            <a:chExt cx="342145" cy="342145"/>
          </a:xfrm>
        </p:grpSpPr>
        <p:sp>
          <p:nvSpPr>
            <p:cNvPr id="541" name="Teardrop 540"/>
            <p:cNvSpPr/>
            <p:nvPr/>
          </p:nvSpPr>
          <p:spPr>
            <a:xfrm rot="8100000">
              <a:off x="7360466" y="1605315"/>
              <a:ext cx="342145" cy="342145"/>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Freeform 33"/>
            <p:cNvSpPr>
              <a:spLocks noEditPoints="1"/>
            </p:cNvSpPr>
            <p:nvPr/>
          </p:nvSpPr>
          <p:spPr bwMode="auto">
            <a:xfrm>
              <a:off x="7486270" y="1706660"/>
              <a:ext cx="145127" cy="190779"/>
            </a:xfrm>
            <a:custGeom>
              <a:avLst/>
              <a:gdLst>
                <a:gd name="T0" fmla="*/ 256 w 256"/>
                <a:gd name="T1" fmla="*/ 48 h 336"/>
                <a:gd name="T2" fmla="*/ 208 w 256"/>
                <a:gd name="T3" fmla="*/ 0 h 336"/>
                <a:gd name="T4" fmla="*/ 160 w 256"/>
                <a:gd name="T5" fmla="*/ 48 h 336"/>
                <a:gd name="T6" fmla="*/ 188 w 256"/>
                <a:gd name="T7" fmla="*/ 92 h 336"/>
                <a:gd name="T8" fmla="*/ 122 w 256"/>
                <a:gd name="T9" fmla="*/ 150 h 336"/>
                <a:gd name="T10" fmla="*/ 67 w 256"/>
                <a:gd name="T11" fmla="*/ 174 h 336"/>
                <a:gd name="T12" fmla="*/ 67 w 256"/>
                <a:gd name="T13" fmla="*/ 92 h 336"/>
                <a:gd name="T14" fmla="*/ 96 w 256"/>
                <a:gd name="T15" fmla="*/ 48 h 336"/>
                <a:gd name="T16" fmla="*/ 48 w 256"/>
                <a:gd name="T17" fmla="*/ 0 h 336"/>
                <a:gd name="T18" fmla="*/ 0 w 256"/>
                <a:gd name="T19" fmla="*/ 48 h 336"/>
                <a:gd name="T20" fmla="*/ 29 w 256"/>
                <a:gd name="T21" fmla="*/ 92 h 336"/>
                <a:gd name="T22" fmla="*/ 29 w 256"/>
                <a:gd name="T23" fmla="*/ 244 h 336"/>
                <a:gd name="T24" fmla="*/ 0 w 256"/>
                <a:gd name="T25" fmla="*/ 288 h 336"/>
                <a:gd name="T26" fmla="*/ 48 w 256"/>
                <a:gd name="T27" fmla="*/ 336 h 336"/>
                <a:gd name="T28" fmla="*/ 96 w 256"/>
                <a:gd name="T29" fmla="*/ 288 h 336"/>
                <a:gd name="T30" fmla="*/ 68 w 256"/>
                <a:gd name="T31" fmla="*/ 244 h 336"/>
                <a:gd name="T32" fmla="*/ 133 w 256"/>
                <a:gd name="T33" fmla="*/ 186 h 336"/>
                <a:gd name="T34" fmla="*/ 226 w 256"/>
                <a:gd name="T35" fmla="*/ 92 h 336"/>
                <a:gd name="T36" fmla="*/ 256 w 256"/>
                <a:gd name="T37" fmla="*/ 48 h 336"/>
                <a:gd name="T38" fmla="*/ 20 w 256"/>
                <a:gd name="T39" fmla="*/ 48 h 336"/>
                <a:gd name="T40" fmla="*/ 48 w 256"/>
                <a:gd name="T41" fmla="*/ 20 h 336"/>
                <a:gd name="T42" fmla="*/ 75 w 256"/>
                <a:gd name="T43" fmla="*/ 48 h 336"/>
                <a:gd name="T44" fmla="*/ 48 w 256"/>
                <a:gd name="T45" fmla="*/ 76 h 336"/>
                <a:gd name="T46" fmla="*/ 20 w 256"/>
                <a:gd name="T47" fmla="*/ 48 h 336"/>
                <a:gd name="T48" fmla="*/ 48 w 256"/>
                <a:gd name="T49" fmla="*/ 316 h 336"/>
                <a:gd name="T50" fmla="*/ 20 w 256"/>
                <a:gd name="T51" fmla="*/ 288 h 336"/>
                <a:gd name="T52" fmla="*/ 48 w 256"/>
                <a:gd name="T53" fmla="*/ 260 h 336"/>
                <a:gd name="T54" fmla="*/ 75 w 256"/>
                <a:gd name="T55" fmla="*/ 288 h 336"/>
                <a:gd name="T56" fmla="*/ 48 w 256"/>
                <a:gd name="T57" fmla="*/ 316 h 336"/>
                <a:gd name="T58" fmla="*/ 208 w 256"/>
                <a:gd name="T59" fmla="*/ 76 h 336"/>
                <a:gd name="T60" fmla="*/ 180 w 256"/>
                <a:gd name="T61" fmla="*/ 48 h 336"/>
                <a:gd name="T62" fmla="*/ 208 w 256"/>
                <a:gd name="T63" fmla="*/ 20 h 336"/>
                <a:gd name="T64" fmla="*/ 235 w 256"/>
                <a:gd name="T65" fmla="*/ 48 h 336"/>
                <a:gd name="T66" fmla="*/ 208 w 256"/>
                <a:gd name="T67" fmla="*/ 7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6" h="336">
                  <a:moveTo>
                    <a:pt x="256" y="48"/>
                  </a:moveTo>
                  <a:cubicBezTo>
                    <a:pt x="256" y="21"/>
                    <a:pt x="234" y="0"/>
                    <a:pt x="208" y="0"/>
                  </a:cubicBezTo>
                  <a:cubicBezTo>
                    <a:pt x="181" y="0"/>
                    <a:pt x="160" y="21"/>
                    <a:pt x="160" y="48"/>
                  </a:cubicBezTo>
                  <a:cubicBezTo>
                    <a:pt x="160" y="67"/>
                    <a:pt x="171" y="84"/>
                    <a:pt x="188" y="92"/>
                  </a:cubicBezTo>
                  <a:cubicBezTo>
                    <a:pt x="183" y="131"/>
                    <a:pt x="158" y="138"/>
                    <a:pt x="122" y="150"/>
                  </a:cubicBezTo>
                  <a:cubicBezTo>
                    <a:pt x="105" y="155"/>
                    <a:pt x="84" y="162"/>
                    <a:pt x="67" y="174"/>
                  </a:cubicBezTo>
                  <a:cubicBezTo>
                    <a:pt x="67" y="92"/>
                    <a:pt x="67" y="92"/>
                    <a:pt x="67" y="92"/>
                  </a:cubicBezTo>
                  <a:cubicBezTo>
                    <a:pt x="84" y="85"/>
                    <a:pt x="96" y="68"/>
                    <a:pt x="96" y="48"/>
                  </a:cubicBez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2"/>
                    <a:pt x="68" y="244"/>
                  </a:cubicBezTo>
                  <a:cubicBezTo>
                    <a:pt x="72" y="205"/>
                    <a:pt x="97" y="197"/>
                    <a:pt x="133" y="186"/>
                  </a:cubicBezTo>
                  <a:cubicBezTo>
                    <a:pt x="170" y="175"/>
                    <a:pt x="220" y="159"/>
                    <a:pt x="226" y="92"/>
                  </a:cubicBezTo>
                  <a:cubicBezTo>
                    <a:pt x="244" y="85"/>
                    <a:pt x="256" y="68"/>
                    <a:pt x="256" y="48"/>
                  </a:cubicBezTo>
                  <a:close/>
                  <a:moveTo>
                    <a:pt x="20" y="48"/>
                  </a:moveTo>
                  <a:cubicBezTo>
                    <a:pt x="20" y="33"/>
                    <a:pt x="32" y="20"/>
                    <a:pt x="48" y="20"/>
                  </a:cubicBezTo>
                  <a:cubicBezTo>
                    <a:pt x="63" y="20"/>
                    <a:pt x="75" y="33"/>
                    <a:pt x="75" y="48"/>
                  </a:cubicBezTo>
                  <a:cubicBezTo>
                    <a:pt x="75" y="63"/>
                    <a:pt x="63" y="76"/>
                    <a:pt x="48" y="76"/>
                  </a:cubicBezTo>
                  <a:cubicBezTo>
                    <a:pt x="32" y="76"/>
                    <a:pt x="20" y="63"/>
                    <a:pt x="20" y="48"/>
                  </a:cubicBezTo>
                  <a:close/>
                  <a:moveTo>
                    <a:pt x="48" y="316"/>
                  </a:moveTo>
                  <a:cubicBezTo>
                    <a:pt x="32" y="316"/>
                    <a:pt x="20" y="303"/>
                    <a:pt x="20" y="288"/>
                  </a:cubicBezTo>
                  <a:cubicBezTo>
                    <a:pt x="20" y="273"/>
                    <a:pt x="32" y="260"/>
                    <a:pt x="48" y="260"/>
                  </a:cubicBezTo>
                  <a:cubicBezTo>
                    <a:pt x="63" y="260"/>
                    <a:pt x="75" y="273"/>
                    <a:pt x="75" y="288"/>
                  </a:cubicBezTo>
                  <a:cubicBezTo>
                    <a:pt x="75" y="303"/>
                    <a:pt x="63" y="316"/>
                    <a:pt x="48" y="316"/>
                  </a:cubicBezTo>
                  <a:close/>
                  <a:moveTo>
                    <a:pt x="208" y="76"/>
                  </a:moveTo>
                  <a:cubicBezTo>
                    <a:pt x="192" y="76"/>
                    <a:pt x="180" y="63"/>
                    <a:pt x="180" y="48"/>
                  </a:cubicBezTo>
                  <a:cubicBezTo>
                    <a:pt x="180" y="33"/>
                    <a:pt x="192" y="20"/>
                    <a:pt x="208" y="20"/>
                  </a:cubicBezTo>
                  <a:cubicBezTo>
                    <a:pt x="223" y="20"/>
                    <a:pt x="235" y="33"/>
                    <a:pt x="235" y="48"/>
                  </a:cubicBezTo>
                  <a:cubicBezTo>
                    <a:pt x="235" y="63"/>
                    <a:pt x="223" y="76"/>
                    <a:pt x="208" y="7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91" name="Group 90"/>
          <p:cNvGrpSpPr/>
          <p:nvPr/>
        </p:nvGrpSpPr>
        <p:grpSpPr>
          <a:xfrm>
            <a:off x="836962" y="3429000"/>
            <a:ext cx="1982439" cy="1642848"/>
            <a:chOff x="4047573" y="2884717"/>
            <a:chExt cx="1982439" cy="1232136"/>
          </a:xfrm>
        </p:grpSpPr>
        <p:grpSp>
          <p:nvGrpSpPr>
            <p:cNvPr id="92" name="Group 91"/>
            <p:cNvGrpSpPr/>
            <p:nvPr/>
          </p:nvGrpSpPr>
          <p:grpSpPr>
            <a:xfrm>
              <a:off x="4047573" y="2884717"/>
              <a:ext cx="1982439" cy="1045150"/>
              <a:chOff x="714174" y="1657350"/>
              <a:chExt cx="2638626" cy="1683224"/>
            </a:xfrm>
          </p:grpSpPr>
          <p:cxnSp>
            <p:nvCxnSpPr>
              <p:cNvPr id="99" name="Straight Connector 98"/>
              <p:cNvCxnSpPr/>
              <p:nvPr/>
            </p:nvCxnSpPr>
            <p:spPr>
              <a:xfrm>
                <a:off x="714174" y="3340574"/>
                <a:ext cx="2638626" cy="0"/>
              </a:xfrm>
              <a:prstGeom prst="line">
                <a:avLst/>
              </a:prstGeom>
              <a:ln w="76200">
                <a:solidFill>
                  <a:schemeClr val="tx1">
                    <a:lumMod val="40000"/>
                    <a:lumOff val="6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0" name="Group 99"/>
              <p:cNvGrpSpPr/>
              <p:nvPr/>
            </p:nvGrpSpPr>
            <p:grpSpPr>
              <a:xfrm>
                <a:off x="951571" y="1657350"/>
                <a:ext cx="202844" cy="1676400"/>
                <a:chOff x="951571" y="1657350"/>
                <a:chExt cx="202844" cy="1676400"/>
              </a:xfrm>
            </p:grpSpPr>
            <p:cxnSp>
              <p:nvCxnSpPr>
                <p:cNvPr id="116" name="Straight Connector 115"/>
                <p:cNvCxnSpPr/>
                <p:nvPr/>
              </p:nvCxnSpPr>
              <p:spPr>
                <a:xfrm flipV="1">
                  <a:off x="1052993"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17" name="Rounded Rectangle 116"/>
                <p:cNvSpPr/>
                <p:nvPr/>
              </p:nvSpPr>
              <p:spPr>
                <a:xfrm>
                  <a:off x="951571" y="2624904"/>
                  <a:ext cx="202844" cy="62345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1" name="Group 100"/>
              <p:cNvGrpSpPr/>
              <p:nvPr/>
            </p:nvGrpSpPr>
            <p:grpSpPr>
              <a:xfrm>
                <a:off x="1336791" y="1657350"/>
                <a:ext cx="202844" cy="1676400"/>
                <a:chOff x="1346378" y="1657350"/>
                <a:chExt cx="202844" cy="1676400"/>
              </a:xfrm>
            </p:grpSpPr>
            <p:cxnSp>
              <p:nvCxnSpPr>
                <p:cNvPr id="114" name="Straight Connector 113"/>
                <p:cNvCxnSpPr/>
                <p:nvPr/>
              </p:nvCxnSpPr>
              <p:spPr>
                <a:xfrm flipV="1">
                  <a:off x="1447800"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15" name="Rounded Rectangle 114"/>
                <p:cNvSpPr/>
                <p:nvPr/>
              </p:nvSpPr>
              <p:spPr>
                <a:xfrm>
                  <a:off x="1346378" y="1824803"/>
                  <a:ext cx="202844" cy="1385455"/>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2" name="Group 101"/>
              <p:cNvGrpSpPr/>
              <p:nvPr/>
            </p:nvGrpSpPr>
            <p:grpSpPr>
              <a:xfrm>
                <a:off x="1722011" y="1657350"/>
                <a:ext cx="202844" cy="1676400"/>
                <a:chOff x="1695492" y="1657350"/>
                <a:chExt cx="202844" cy="1676400"/>
              </a:xfrm>
            </p:grpSpPr>
            <p:cxnSp>
              <p:nvCxnSpPr>
                <p:cNvPr id="112" name="Straight Connector 111"/>
                <p:cNvCxnSpPr/>
                <p:nvPr/>
              </p:nvCxnSpPr>
              <p:spPr>
                <a:xfrm flipV="1">
                  <a:off x="1796914"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13" name="Rounded Rectangle 112"/>
                <p:cNvSpPr/>
                <p:nvPr/>
              </p:nvSpPr>
              <p:spPr>
                <a:xfrm>
                  <a:off x="1695492" y="2188483"/>
                  <a:ext cx="202844" cy="1039091"/>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3" name="Group 102"/>
              <p:cNvGrpSpPr/>
              <p:nvPr/>
            </p:nvGrpSpPr>
            <p:grpSpPr>
              <a:xfrm>
                <a:off x="2107231" y="1657350"/>
                <a:ext cx="202844" cy="1676400"/>
                <a:chOff x="2090299" y="1657350"/>
                <a:chExt cx="202844" cy="1676400"/>
              </a:xfrm>
            </p:grpSpPr>
            <p:cxnSp>
              <p:nvCxnSpPr>
                <p:cNvPr id="110" name="Straight Connector 109"/>
                <p:cNvCxnSpPr/>
                <p:nvPr/>
              </p:nvCxnSpPr>
              <p:spPr>
                <a:xfrm flipV="1">
                  <a:off x="2191721"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11" name="Rounded Rectangle 110"/>
                <p:cNvSpPr/>
                <p:nvPr/>
              </p:nvSpPr>
              <p:spPr>
                <a:xfrm>
                  <a:off x="2090299" y="2333957"/>
                  <a:ext cx="202844" cy="900545"/>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4" name="Group 103"/>
              <p:cNvGrpSpPr/>
              <p:nvPr/>
            </p:nvGrpSpPr>
            <p:grpSpPr>
              <a:xfrm>
                <a:off x="2492451" y="1657350"/>
                <a:ext cx="202844" cy="1676400"/>
                <a:chOff x="2482864" y="1657350"/>
                <a:chExt cx="202844" cy="1676400"/>
              </a:xfrm>
            </p:grpSpPr>
            <p:cxnSp>
              <p:nvCxnSpPr>
                <p:cNvPr id="108" name="Straight Connector 107"/>
                <p:cNvCxnSpPr/>
                <p:nvPr/>
              </p:nvCxnSpPr>
              <p:spPr>
                <a:xfrm flipV="1">
                  <a:off x="2584286"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09" name="Rounded Rectangle 108"/>
                <p:cNvSpPr/>
                <p:nvPr/>
              </p:nvSpPr>
              <p:spPr>
                <a:xfrm>
                  <a:off x="2482864" y="2115749"/>
                  <a:ext cx="202844" cy="1108364"/>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5" name="Group 104"/>
              <p:cNvGrpSpPr/>
              <p:nvPr/>
            </p:nvGrpSpPr>
            <p:grpSpPr>
              <a:xfrm>
                <a:off x="2877671" y="1657350"/>
                <a:ext cx="202844" cy="1676400"/>
                <a:chOff x="2877671" y="1657350"/>
                <a:chExt cx="202844" cy="1676400"/>
              </a:xfrm>
            </p:grpSpPr>
            <p:cxnSp>
              <p:nvCxnSpPr>
                <p:cNvPr id="106" name="Straight Connector 105"/>
                <p:cNvCxnSpPr/>
                <p:nvPr/>
              </p:nvCxnSpPr>
              <p:spPr>
                <a:xfrm flipV="1">
                  <a:off x="2979093"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07" name="Rounded Rectangle 106"/>
                <p:cNvSpPr/>
                <p:nvPr/>
              </p:nvSpPr>
              <p:spPr>
                <a:xfrm>
                  <a:off x="2877671" y="1970277"/>
                  <a:ext cx="202844" cy="1246909"/>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93" name="Rectangle 1436"/>
            <p:cNvSpPr>
              <a:spLocks noChangeArrowheads="1"/>
            </p:cNvSpPr>
            <p:nvPr/>
          </p:nvSpPr>
          <p:spPr bwMode="auto">
            <a:xfrm>
              <a:off x="4239904"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dirty="0" smtClean="0">
                  <a:ln>
                    <a:noFill/>
                  </a:ln>
                  <a:effectLst/>
                  <a:cs typeface="Arial" pitchFamily="34" charset="0"/>
                </a:rPr>
                <a:t>39</a:t>
              </a:r>
              <a:endParaRPr kumimoji="0" lang="en-US" i="0" u="none" strike="noStrike" cap="none" normalizeH="0" baseline="0" dirty="0" smtClean="0">
                <a:ln>
                  <a:noFill/>
                </a:ln>
                <a:effectLst/>
                <a:cs typeface="Arial" pitchFamily="34" charset="0"/>
              </a:endParaRPr>
            </a:p>
          </p:txBody>
        </p:sp>
        <p:sp>
          <p:nvSpPr>
            <p:cNvPr id="94" name="Rectangle 1436"/>
            <p:cNvSpPr>
              <a:spLocks noChangeArrowheads="1"/>
            </p:cNvSpPr>
            <p:nvPr/>
          </p:nvSpPr>
          <p:spPr bwMode="auto">
            <a:xfrm>
              <a:off x="4536744"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dirty="0" smtClean="0">
                  <a:ln>
                    <a:noFill/>
                  </a:ln>
                  <a:effectLst/>
                  <a:cs typeface="Arial" pitchFamily="34" charset="0"/>
                </a:rPr>
                <a:t>97</a:t>
              </a:r>
              <a:endParaRPr kumimoji="0" lang="en-US" i="0" u="none" strike="noStrike" cap="none" normalizeH="0" baseline="0" dirty="0" smtClean="0">
                <a:ln>
                  <a:noFill/>
                </a:ln>
                <a:effectLst/>
                <a:cs typeface="Arial" pitchFamily="34" charset="0"/>
              </a:endParaRPr>
            </a:p>
          </p:txBody>
        </p:sp>
        <p:sp>
          <p:nvSpPr>
            <p:cNvPr id="95" name="Rectangle 1436"/>
            <p:cNvSpPr>
              <a:spLocks noChangeArrowheads="1"/>
            </p:cNvSpPr>
            <p:nvPr/>
          </p:nvSpPr>
          <p:spPr bwMode="auto">
            <a:xfrm>
              <a:off x="4827896"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900" dirty="0" smtClean="0">
                  <a:cs typeface="Arial" pitchFamily="34" charset="0"/>
                </a:rPr>
                <a:t>80</a:t>
              </a:r>
              <a:endParaRPr kumimoji="0" lang="en-US" i="0" u="none" strike="noStrike" cap="none" normalizeH="0" baseline="0" dirty="0" smtClean="0">
                <a:ln>
                  <a:noFill/>
                </a:ln>
                <a:effectLst/>
                <a:cs typeface="Arial" pitchFamily="34" charset="0"/>
              </a:endParaRPr>
            </a:p>
          </p:txBody>
        </p:sp>
        <p:sp>
          <p:nvSpPr>
            <p:cNvPr id="96" name="Rectangle 1436"/>
            <p:cNvSpPr>
              <a:spLocks noChangeArrowheads="1"/>
            </p:cNvSpPr>
            <p:nvPr/>
          </p:nvSpPr>
          <p:spPr bwMode="auto">
            <a:xfrm>
              <a:off x="5119048"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900" dirty="0" smtClean="0">
                  <a:cs typeface="Arial" pitchFamily="34" charset="0"/>
                </a:rPr>
                <a:t>63</a:t>
              </a:r>
              <a:endParaRPr kumimoji="0" lang="en-US" i="0" u="none" strike="noStrike" cap="none" normalizeH="0" baseline="0" dirty="0" smtClean="0">
                <a:ln>
                  <a:noFill/>
                </a:ln>
                <a:effectLst/>
                <a:cs typeface="Arial" pitchFamily="34" charset="0"/>
              </a:endParaRPr>
            </a:p>
          </p:txBody>
        </p:sp>
        <p:sp>
          <p:nvSpPr>
            <p:cNvPr id="97" name="Rectangle 1436"/>
            <p:cNvSpPr>
              <a:spLocks noChangeArrowheads="1"/>
            </p:cNvSpPr>
            <p:nvPr/>
          </p:nvSpPr>
          <p:spPr bwMode="auto">
            <a:xfrm>
              <a:off x="5410200"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900" dirty="0" smtClean="0">
                  <a:cs typeface="Arial" pitchFamily="34" charset="0"/>
                </a:rPr>
                <a:t>82</a:t>
              </a:r>
              <a:endParaRPr kumimoji="0" lang="en-US" i="0" u="none" strike="noStrike" cap="none" normalizeH="0" baseline="0" dirty="0" smtClean="0">
                <a:ln>
                  <a:noFill/>
                </a:ln>
                <a:effectLst/>
                <a:cs typeface="Arial" pitchFamily="34" charset="0"/>
              </a:endParaRPr>
            </a:p>
          </p:txBody>
        </p:sp>
        <p:sp>
          <p:nvSpPr>
            <p:cNvPr id="98" name="Rectangle 1436"/>
            <p:cNvSpPr>
              <a:spLocks noChangeArrowheads="1"/>
            </p:cNvSpPr>
            <p:nvPr/>
          </p:nvSpPr>
          <p:spPr bwMode="auto">
            <a:xfrm>
              <a:off x="5709903"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900" dirty="0" smtClean="0">
                  <a:cs typeface="Arial" pitchFamily="34" charset="0"/>
                </a:rPr>
                <a:t>90</a:t>
              </a:r>
              <a:endParaRPr kumimoji="0" lang="en-US" i="0" u="none" strike="noStrike" cap="none" normalizeH="0" baseline="0" dirty="0" smtClean="0">
                <a:ln>
                  <a:noFill/>
                </a:ln>
                <a:effectLst/>
                <a:cs typeface="Arial" pitchFamily="34" charset="0"/>
              </a:endParaRPr>
            </a:p>
          </p:txBody>
        </p:sp>
      </p:grpSp>
      <p:grpSp>
        <p:nvGrpSpPr>
          <p:cNvPr id="17" name="Group 16"/>
          <p:cNvGrpSpPr/>
          <p:nvPr/>
        </p:nvGrpSpPr>
        <p:grpSpPr>
          <a:xfrm>
            <a:off x="900590" y="5442671"/>
            <a:ext cx="1309211" cy="529835"/>
            <a:chOff x="900589" y="4016237"/>
            <a:chExt cx="1309211" cy="528908"/>
          </a:xfrm>
        </p:grpSpPr>
        <p:sp>
          <p:nvSpPr>
            <p:cNvPr id="119" name="Subtitle 2"/>
            <p:cNvSpPr txBox="1">
              <a:spLocks/>
            </p:cNvSpPr>
            <p:nvPr/>
          </p:nvSpPr>
          <p:spPr>
            <a:xfrm>
              <a:off x="1392176" y="4306741"/>
              <a:ext cx="817624" cy="23840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b="1" dirty="0" smtClean="0">
                  <a:ea typeface="Franchise" pitchFamily="49" charset="0"/>
                </a:rPr>
                <a:t>Kilometers</a:t>
              </a:r>
            </a:p>
          </p:txBody>
        </p:sp>
        <p:sp>
          <p:nvSpPr>
            <p:cNvPr id="120" name="Content Placeholder 2"/>
            <p:cNvSpPr txBox="1">
              <a:spLocks/>
            </p:cNvSpPr>
            <p:nvPr/>
          </p:nvSpPr>
          <p:spPr>
            <a:xfrm>
              <a:off x="1381898" y="4016237"/>
              <a:ext cx="822499" cy="34462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dirty="0" smtClean="0">
                  <a:solidFill>
                    <a:schemeClr val="tx1"/>
                  </a:solidFill>
                  <a:latin typeface="Source Sans Pro Black" pitchFamily="34" charset="0"/>
                </a:rPr>
                <a:t>64M</a:t>
              </a:r>
              <a:endParaRPr lang="en-US" sz="2400" dirty="0">
                <a:solidFill>
                  <a:schemeClr val="tx1"/>
                </a:solidFill>
                <a:latin typeface="Source Sans Pro Black" pitchFamily="34" charset="0"/>
              </a:endParaRPr>
            </a:p>
          </p:txBody>
        </p:sp>
        <p:sp>
          <p:nvSpPr>
            <p:cNvPr id="7" name="Freeform 6"/>
            <p:cNvSpPr>
              <a:spLocks noEditPoints="1"/>
            </p:cNvSpPr>
            <p:nvPr/>
          </p:nvSpPr>
          <p:spPr bwMode="auto">
            <a:xfrm>
              <a:off x="900589" y="4128505"/>
              <a:ext cx="504229" cy="341850"/>
            </a:xfrm>
            <a:custGeom>
              <a:avLst/>
              <a:gdLst>
                <a:gd name="T0" fmla="*/ 162 w 400"/>
                <a:gd name="T1" fmla="*/ 206 h 271"/>
                <a:gd name="T2" fmla="*/ 177 w 400"/>
                <a:gd name="T3" fmla="*/ 260 h 271"/>
                <a:gd name="T4" fmla="*/ 232 w 400"/>
                <a:gd name="T5" fmla="*/ 246 h 271"/>
                <a:gd name="T6" fmla="*/ 325 w 400"/>
                <a:gd name="T7" fmla="*/ 4 h 271"/>
                <a:gd name="T8" fmla="*/ 162 w 400"/>
                <a:gd name="T9" fmla="*/ 206 h 271"/>
                <a:gd name="T10" fmla="*/ 200 w 400"/>
                <a:gd name="T11" fmla="*/ 54 h 271"/>
                <a:gd name="T12" fmla="*/ 225 w 400"/>
                <a:gd name="T13" fmla="*/ 56 h 271"/>
                <a:gd name="T14" fmla="*/ 254 w 400"/>
                <a:gd name="T15" fmla="*/ 21 h 271"/>
                <a:gd name="T16" fmla="*/ 200 w 400"/>
                <a:gd name="T17" fmla="*/ 14 h 271"/>
                <a:gd name="T18" fmla="*/ 0 w 400"/>
                <a:gd name="T19" fmla="*/ 229 h 271"/>
                <a:gd name="T20" fmla="*/ 1 w 400"/>
                <a:gd name="T21" fmla="*/ 251 h 271"/>
                <a:gd name="T22" fmla="*/ 22 w 400"/>
                <a:gd name="T23" fmla="*/ 269 h 271"/>
                <a:gd name="T24" fmla="*/ 41 w 400"/>
                <a:gd name="T25" fmla="*/ 248 h 271"/>
                <a:gd name="T26" fmla="*/ 40 w 400"/>
                <a:gd name="T27" fmla="*/ 229 h 271"/>
                <a:gd name="T28" fmla="*/ 200 w 400"/>
                <a:gd name="T29" fmla="*/ 54 h 271"/>
                <a:gd name="T30" fmla="*/ 344 w 400"/>
                <a:gd name="T31" fmla="*/ 79 h 271"/>
                <a:gd name="T32" fmla="*/ 327 w 400"/>
                <a:gd name="T33" fmla="*/ 122 h 271"/>
                <a:gd name="T34" fmla="*/ 360 w 400"/>
                <a:gd name="T35" fmla="*/ 229 h 271"/>
                <a:gd name="T36" fmla="*/ 359 w 400"/>
                <a:gd name="T37" fmla="*/ 248 h 271"/>
                <a:gd name="T38" fmla="*/ 377 w 400"/>
                <a:gd name="T39" fmla="*/ 270 h 271"/>
                <a:gd name="T40" fmla="*/ 379 w 400"/>
                <a:gd name="T41" fmla="*/ 270 h 271"/>
                <a:gd name="T42" fmla="*/ 399 w 400"/>
                <a:gd name="T43" fmla="*/ 252 h 271"/>
                <a:gd name="T44" fmla="*/ 400 w 400"/>
                <a:gd name="T45" fmla="*/ 229 h 271"/>
                <a:gd name="T46" fmla="*/ 344 w 400"/>
                <a:gd name="T47" fmla="*/ 79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0" h="271">
                  <a:moveTo>
                    <a:pt x="162" y="206"/>
                  </a:moveTo>
                  <a:cubicBezTo>
                    <a:pt x="149" y="230"/>
                    <a:pt x="158" y="249"/>
                    <a:pt x="177" y="260"/>
                  </a:cubicBezTo>
                  <a:cubicBezTo>
                    <a:pt x="196" y="271"/>
                    <a:pt x="218" y="270"/>
                    <a:pt x="232" y="246"/>
                  </a:cubicBezTo>
                  <a:cubicBezTo>
                    <a:pt x="245" y="222"/>
                    <a:pt x="333" y="8"/>
                    <a:pt x="325" y="4"/>
                  </a:cubicBezTo>
                  <a:cubicBezTo>
                    <a:pt x="317" y="0"/>
                    <a:pt x="176" y="182"/>
                    <a:pt x="162" y="206"/>
                  </a:cubicBezTo>
                  <a:close/>
                  <a:moveTo>
                    <a:pt x="200" y="54"/>
                  </a:moveTo>
                  <a:cubicBezTo>
                    <a:pt x="209" y="54"/>
                    <a:pt x="217" y="55"/>
                    <a:pt x="225" y="56"/>
                  </a:cubicBezTo>
                  <a:cubicBezTo>
                    <a:pt x="234" y="45"/>
                    <a:pt x="244" y="33"/>
                    <a:pt x="254" y="21"/>
                  </a:cubicBezTo>
                  <a:cubicBezTo>
                    <a:pt x="236" y="16"/>
                    <a:pt x="218" y="14"/>
                    <a:pt x="200" y="14"/>
                  </a:cubicBezTo>
                  <a:cubicBezTo>
                    <a:pt x="88" y="14"/>
                    <a:pt x="0" y="108"/>
                    <a:pt x="0" y="229"/>
                  </a:cubicBezTo>
                  <a:cubicBezTo>
                    <a:pt x="0" y="236"/>
                    <a:pt x="0" y="244"/>
                    <a:pt x="1" y="251"/>
                  </a:cubicBezTo>
                  <a:cubicBezTo>
                    <a:pt x="2" y="262"/>
                    <a:pt x="12" y="270"/>
                    <a:pt x="22" y="269"/>
                  </a:cubicBezTo>
                  <a:cubicBezTo>
                    <a:pt x="33" y="268"/>
                    <a:pt x="42" y="259"/>
                    <a:pt x="41" y="248"/>
                  </a:cubicBezTo>
                  <a:cubicBezTo>
                    <a:pt x="40" y="242"/>
                    <a:pt x="40" y="235"/>
                    <a:pt x="40" y="229"/>
                  </a:cubicBezTo>
                  <a:cubicBezTo>
                    <a:pt x="40" y="131"/>
                    <a:pt x="110" y="54"/>
                    <a:pt x="200" y="54"/>
                  </a:cubicBezTo>
                  <a:close/>
                  <a:moveTo>
                    <a:pt x="344" y="79"/>
                  </a:moveTo>
                  <a:cubicBezTo>
                    <a:pt x="339" y="94"/>
                    <a:pt x="333" y="109"/>
                    <a:pt x="327" y="122"/>
                  </a:cubicBezTo>
                  <a:cubicBezTo>
                    <a:pt x="348" y="152"/>
                    <a:pt x="360" y="189"/>
                    <a:pt x="360" y="229"/>
                  </a:cubicBezTo>
                  <a:cubicBezTo>
                    <a:pt x="360" y="235"/>
                    <a:pt x="359" y="242"/>
                    <a:pt x="359" y="248"/>
                  </a:cubicBezTo>
                  <a:cubicBezTo>
                    <a:pt x="358" y="259"/>
                    <a:pt x="366" y="269"/>
                    <a:pt x="377" y="270"/>
                  </a:cubicBezTo>
                  <a:cubicBezTo>
                    <a:pt x="378" y="270"/>
                    <a:pt x="378" y="270"/>
                    <a:pt x="379" y="270"/>
                  </a:cubicBezTo>
                  <a:cubicBezTo>
                    <a:pt x="389" y="270"/>
                    <a:pt x="398" y="262"/>
                    <a:pt x="399" y="252"/>
                  </a:cubicBezTo>
                  <a:cubicBezTo>
                    <a:pt x="399" y="244"/>
                    <a:pt x="400" y="237"/>
                    <a:pt x="400" y="229"/>
                  </a:cubicBezTo>
                  <a:cubicBezTo>
                    <a:pt x="400" y="170"/>
                    <a:pt x="379" y="117"/>
                    <a:pt x="344" y="79"/>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348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490"/>
                                        </p:tgtEl>
                                        <p:attrNameLst>
                                          <p:attrName>style.visibility</p:attrName>
                                        </p:attrNameLst>
                                      </p:cBhvr>
                                      <p:to>
                                        <p:strVal val="visible"/>
                                      </p:to>
                                    </p:set>
                                    <p:animEffect transition="in" filter="fade">
                                      <p:cBhvr>
                                        <p:cTn id="18" dur="500"/>
                                        <p:tgtEl>
                                          <p:spTgt spid="490"/>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475"/>
                                        </p:tgtEl>
                                        <p:attrNameLst>
                                          <p:attrName>style.visibility</p:attrName>
                                        </p:attrNameLst>
                                      </p:cBhvr>
                                      <p:to>
                                        <p:strVal val="visible"/>
                                      </p:to>
                                    </p:set>
                                    <p:animEffect transition="in" filter="fade">
                                      <p:cBhvr>
                                        <p:cTn id="22" dur="500"/>
                                        <p:tgtEl>
                                          <p:spTgt spid="475"/>
                                        </p:tgtEl>
                                      </p:cBhvr>
                                    </p:animEffect>
                                  </p:childTnLst>
                                </p:cTn>
                              </p:par>
                            </p:childTnLst>
                          </p:cTn>
                        </p:par>
                        <p:par>
                          <p:cTn id="23" fill="hold">
                            <p:stCondLst>
                              <p:cond delay="2500"/>
                            </p:stCondLst>
                            <p:childTnLst>
                              <p:par>
                                <p:cTn id="24" presetID="22" presetClass="entr" presetSubtype="4" fill="hold" nodeType="afterEffect">
                                  <p:stCondLst>
                                    <p:cond delay="0"/>
                                  </p:stCondLst>
                                  <p:childTnLst>
                                    <p:set>
                                      <p:cBhvr>
                                        <p:cTn id="25" dur="1" fill="hold">
                                          <p:stCondLst>
                                            <p:cond delay="0"/>
                                          </p:stCondLst>
                                        </p:cTn>
                                        <p:tgtEl>
                                          <p:spTgt spid="91"/>
                                        </p:tgtEl>
                                        <p:attrNameLst>
                                          <p:attrName>style.visibility</p:attrName>
                                        </p:attrNameLst>
                                      </p:cBhvr>
                                      <p:to>
                                        <p:strVal val="visible"/>
                                      </p:to>
                                    </p:set>
                                    <p:animEffect transition="in" filter="wipe(down)">
                                      <p:cBhvr>
                                        <p:cTn id="26" dur="500"/>
                                        <p:tgtEl>
                                          <p:spTgt spid="91"/>
                                        </p:tgtEl>
                                      </p:cBhvr>
                                    </p:animEffect>
                                  </p:childTnLst>
                                </p:cTn>
                              </p:par>
                            </p:childTnLst>
                          </p:cTn>
                        </p:par>
                        <p:par>
                          <p:cTn id="27" fill="hold">
                            <p:stCondLst>
                              <p:cond delay="3000"/>
                            </p:stCondLst>
                            <p:childTnLst>
                              <p:par>
                                <p:cTn id="28" presetID="10" presetClass="entr" presetSubtype="0" fill="hold" nodeType="after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500"/>
                                        <p:tgtEl>
                                          <p:spTgt spid="2"/>
                                        </p:tgtEl>
                                      </p:cBhvr>
                                    </p:animEffect>
                                  </p:childTnLst>
                                </p:cTn>
                              </p:par>
                            </p:childTnLst>
                          </p:cTn>
                        </p:par>
                        <p:par>
                          <p:cTn id="35" fill="hold">
                            <p:stCondLst>
                              <p:cond delay="4000"/>
                            </p:stCondLst>
                            <p:childTnLst>
                              <p:par>
                                <p:cTn id="36" presetID="22" presetClass="entr" presetSubtype="4" fill="hold" grpId="0" nodeType="after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wipe(down)">
                                      <p:cBhvr>
                                        <p:cTn id="38" dur="1000"/>
                                        <p:tgtEl>
                                          <p:spTgt spid="3"/>
                                        </p:tgtEl>
                                      </p:cBhvr>
                                    </p:animEffect>
                                  </p:childTnLst>
                                </p:cTn>
                              </p:par>
                            </p:childTnLst>
                          </p:cTn>
                        </p:par>
                        <p:par>
                          <p:cTn id="39" fill="hold">
                            <p:stCondLst>
                              <p:cond delay="5000"/>
                            </p:stCondLst>
                            <p:childTnLst>
                              <p:par>
                                <p:cTn id="40" presetID="53" presetClass="entr" presetSubtype="16" fill="hold" grpId="0" nodeType="afterEffect">
                                  <p:stCondLst>
                                    <p:cond delay="0"/>
                                  </p:stCondLst>
                                  <p:childTnLst>
                                    <p:set>
                                      <p:cBhvr>
                                        <p:cTn id="41" dur="1" fill="hold">
                                          <p:stCondLst>
                                            <p:cond delay="0"/>
                                          </p:stCondLst>
                                        </p:cTn>
                                        <p:tgtEl>
                                          <p:spTgt spid="5"/>
                                        </p:tgtEl>
                                        <p:attrNameLst>
                                          <p:attrName>style.visibility</p:attrName>
                                        </p:attrNameLst>
                                      </p:cBhvr>
                                      <p:to>
                                        <p:strVal val="visible"/>
                                      </p:to>
                                    </p:set>
                                    <p:anim calcmode="lin" valueType="num">
                                      <p:cBhvr>
                                        <p:cTn id="42" dur="500" fill="hold"/>
                                        <p:tgtEl>
                                          <p:spTgt spid="5"/>
                                        </p:tgtEl>
                                        <p:attrNameLst>
                                          <p:attrName>ppt_w</p:attrName>
                                        </p:attrNameLst>
                                      </p:cBhvr>
                                      <p:tavLst>
                                        <p:tav tm="0">
                                          <p:val>
                                            <p:fltVal val="0"/>
                                          </p:val>
                                        </p:tav>
                                        <p:tav tm="100000">
                                          <p:val>
                                            <p:strVal val="#ppt_w"/>
                                          </p:val>
                                        </p:tav>
                                      </p:tavLst>
                                    </p:anim>
                                    <p:anim calcmode="lin" valueType="num">
                                      <p:cBhvr>
                                        <p:cTn id="43" dur="500" fill="hold"/>
                                        <p:tgtEl>
                                          <p:spTgt spid="5"/>
                                        </p:tgtEl>
                                        <p:attrNameLst>
                                          <p:attrName>ppt_h</p:attrName>
                                        </p:attrNameLst>
                                      </p:cBhvr>
                                      <p:tavLst>
                                        <p:tav tm="0">
                                          <p:val>
                                            <p:fltVal val="0"/>
                                          </p:val>
                                        </p:tav>
                                        <p:tav tm="100000">
                                          <p:val>
                                            <p:strVal val="#ppt_h"/>
                                          </p:val>
                                        </p:tav>
                                      </p:tavLst>
                                    </p:anim>
                                    <p:animEffect transition="in" filter="fade">
                                      <p:cBhvr>
                                        <p:cTn id="44" dur="500"/>
                                        <p:tgtEl>
                                          <p:spTgt spid="5"/>
                                        </p:tgtEl>
                                      </p:cBhvr>
                                    </p:animEffect>
                                  </p:childTnLst>
                                </p:cTn>
                              </p:par>
                            </p:childTnLst>
                          </p:cTn>
                        </p:par>
                        <p:par>
                          <p:cTn id="45" fill="hold">
                            <p:stCondLst>
                              <p:cond delay="5500"/>
                            </p:stCondLst>
                            <p:childTnLst>
                              <p:par>
                                <p:cTn id="46" presetID="22" presetClass="entr" presetSubtype="4" fill="hold" nodeType="after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wipe(down)">
                                      <p:cBhvr>
                                        <p:cTn id="48" dur="500"/>
                                        <p:tgtEl>
                                          <p:spTgt spid="11"/>
                                        </p:tgtEl>
                                      </p:cBhvr>
                                    </p:animEffect>
                                  </p:childTnLst>
                                </p:cTn>
                              </p:par>
                            </p:childTnLst>
                          </p:cTn>
                        </p:par>
                        <p:par>
                          <p:cTn id="49" fill="hold">
                            <p:stCondLst>
                              <p:cond delay="6000"/>
                            </p:stCondLst>
                            <p:childTnLst>
                              <p:par>
                                <p:cTn id="50" presetID="53" presetClass="entr" presetSubtype="16" fill="hold" nodeType="after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p:cTn id="52" dur="500" fill="hold"/>
                                        <p:tgtEl>
                                          <p:spTgt spid="13"/>
                                        </p:tgtEl>
                                        <p:attrNameLst>
                                          <p:attrName>ppt_w</p:attrName>
                                        </p:attrNameLst>
                                      </p:cBhvr>
                                      <p:tavLst>
                                        <p:tav tm="0">
                                          <p:val>
                                            <p:fltVal val="0"/>
                                          </p:val>
                                        </p:tav>
                                        <p:tav tm="100000">
                                          <p:val>
                                            <p:strVal val="#ppt_w"/>
                                          </p:val>
                                        </p:tav>
                                      </p:tavLst>
                                    </p:anim>
                                    <p:anim calcmode="lin" valueType="num">
                                      <p:cBhvr>
                                        <p:cTn id="53" dur="500" fill="hold"/>
                                        <p:tgtEl>
                                          <p:spTgt spid="13"/>
                                        </p:tgtEl>
                                        <p:attrNameLst>
                                          <p:attrName>ppt_h</p:attrName>
                                        </p:attrNameLst>
                                      </p:cBhvr>
                                      <p:tavLst>
                                        <p:tav tm="0">
                                          <p:val>
                                            <p:fltVal val="0"/>
                                          </p:val>
                                        </p:tav>
                                        <p:tav tm="100000">
                                          <p:val>
                                            <p:strVal val="#ppt_h"/>
                                          </p:val>
                                        </p:tav>
                                      </p:tavLst>
                                    </p:anim>
                                    <p:animEffect transition="in" filter="fade">
                                      <p:cBhvr>
                                        <p:cTn id="54" dur="500"/>
                                        <p:tgtEl>
                                          <p:spTgt spid="13"/>
                                        </p:tgtEl>
                                      </p:cBhvr>
                                    </p:animEffect>
                                  </p:childTnLst>
                                </p:cTn>
                              </p:par>
                            </p:childTnLst>
                          </p:cTn>
                        </p:par>
                        <p:par>
                          <p:cTn id="55" fill="hold">
                            <p:stCondLst>
                              <p:cond delay="6500"/>
                            </p:stCondLst>
                            <p:childTnLst>
                              <p:par>
                                <p:cTn id="56" presetID="22" presetClass="entr" presetSubtype="4" fill="hold" nodeType="afterEffect">
                                  <p:stCondLst>
                                    <p:cond delay="0"/>
                                  </p:stCondLst>
                                  <p:childTnLst>
                                    <p:set>
                                      <p:cBhvr>
                                        <p:cTn id="57" dur="1" fill="hold">
                                          <p:stCondLst>
                                            <p:cond delay="0"/>
                                          </p:stCondLst>
                                        </p:cTn>
                                        <p:tgtEl>
                                          <p:spTgt spid="30"/>
                                        </p:tgtEl>
                                        <p:attrNameLst>
                                          <p:attrName>style.visibility</p:attrName>
                                        </p:attrNameLst>
                                      </p:cBhvr>
                                      <p:to>
                                        <p:strVal val="visible"/>
                                      </p:to>
                                    </p:set>
                                    <p:animEffect transition="in" filter="wipe(down)">
                                      <p:cBhvr>
                                        <p:cTn id="58" dur="500"/>
                                        <p:tgtEl>
                                          <p:spTgt spid="30"/>
                                        </p:tgtEl>
                                      </p:cBhvr>
                                    </p:animEffect>
                                  </p:childTnLst>
                                </p:cTn>
                              </p:par>
                            </p:childTnLst>
                          </p:cTn>
                        </p:par>
                        <p:par>
                          <p:cTn id="59" fill="hold">
                            <p:stCondLst>
                              <p:cond delay="7000"/>
                            </p:stCondLst>
                            <p:childTnLst>
                              <p:par>
                                <p:cTn id="60" presetID="10" presetClass="entr" presetSubtype="0" fill="hold" grpId="0" nodeType="afterEffect">
                                  <p:stCondLst>
                                    <p:cond delay="0"/>
                                  </p:stCondLst>
                                  <p:childTnLst>
                                    <p:set>
                                      <p:cBhvr>
                                        <p:cTn id="61" dur="1" fill="hold">
                                          <p:stCondLst>
                                            <p:cond delay="0"/>
                                          </p:stCondLst>
                                        </p:cTn>
                                        <p:tgtEl>
                                          <p:spTgt spid="498"/>
                                        </p:tgtEl>
                                        <p:attrNameLst>
                                          <p:attrName>style.visibility</p:attrName>
                                        </p:attrNameLst>
                                      </p:cBhvr>
                                      <p:to>
                                        <p:strVal val="visible"/>
                                      </p:to>
                                    </p:set>
                                    <p:animEffect transition="in" filter="fade">
                                      <p:cBhvr>
                                        <p:cTn id="62" dur="500"/>
                                        <p:tgtEl>
                                          <p:spTgt spid="498"/>
                                        </p:tgtEl>
                                      </p:cBhvr>
                                    </p:animEffect>
                                  </p:childTnLst>
                                </p:cTn>
                              </p:par>
                            </p:childTnLst>
                          </p:cTn>
                        </p:par>
                        <p:par>
                          <p:cTn id="63" fill="hold">
                            <p:stCondLst>
                              <p:cond delay="7500"/>
                            </p:stCondLst>
                            <p:childTnLst>
                              <p:par>
                                <p:cTn id="64" presetID="53" presetClass="entr" presetSubtype="16" fill="hold" grpId="0" nodeType="afterEffect">
                                  <p:stCondLst>
                                    <p:cond delay="0"/>
                                  </p:stCondLst>
                                  <p:childTnLst>
                                    <p:set>
                                      <p:cBhvr>
                                        <p:cTn id="65" dur="1" fill="hold">
                                          <p:stCondLst>
                                            <p:cond delay="0"/>
                                          </p:stCondLst>
                                        </p:cTn>
                                        <p:tgtEl>
                                          <p:spTgt spid="470"/>
                                        </p:tgtEl>
                                        <p:attrNameLst>
                                          <p:attrName>style.visibility</p:attrName>
                                        </p:attrNameLst>
                                      </p:cBhvr>
                                      <p:to>
                                        <p:strVal val="visible"/>
                                      </p:to>
                                    </p:set>
                                    <p:anim calcmode="lin" valueType="num">
                                      <p:cBhvr>
                                        <p:cTn id="66" dur="500" fill="hold"/>
                                        <p:tgtEl>
                                          <p:spTgt spid="470"/>
                                        </p:tgtEl>
                                        <p:attrNameLst>
                                          <p:attrName>ppt_w</p:attrName>
                                        </p:attrNameLst>
                                      </p:cBhvr>
                                      <p:tavLst>
                                        <p:tav tm="0">
                                          <p:val>
                                            <p:fltVal val="0"/>
                                          </p:val>
                                        </p:tav>
                                        <p:tav tm="100000">
                                          <p:val>
                                            <p:strVal val="#ppt_w"/>
                                          </p:val>
                                        </p:tav>
                                      </p:tavLst>
                                    </p:anim>
                                    <p:anim calcmode="lin" valueType="num">
                                      <p:cBhvr>
                                        <p:cTn id="67" dur="500" fill="hold"/>
                                        <p:tgtEl>
                                          <p:spTgt spid="470"/>
                                        </p:tgtEl>
                                        <p:attrNameLst>
                                          <p:attrName>ppt_h</p:attrName>
                                        </p:attrNameLst>
                                      </p:cBhvr>
                                      <p:tavLst>
                                        <p:tav tm="0">
                                          <p:val>
                                            <p:fltVal val="0"/>
                                          </p:val>
                                        </p:tav>
                                        <p:tav tm="100000">
                                          <p:val>
                                            <p:strVal val="#ppt_h"/>
                                          </p:val>
                                        </p:tav>
                                      </p:tavLst>
                                    </p:anim>
                                    <p:animEffect transition="in" filter="fade">
                                      <p:cBhvr>
                                        <p:cTn id="68" dur="500"/>
                                        <p:tgtEl>
                                          <p:spTgt spid="470"/>
                                        </p:tgtEl>
                                      </p:cBhvr>
                                    </p:animEffect>
                                  </p:childTnLst>
                                </p:cTn>
                              </p:par>
                            </p:childTnLst>
                          </p:cTn>
                        </p:par>
                        <p:par>
                          <p:cTn id="69" fill="hold">
                            <p:stCondLst>
                              <p:cond delay="8000"/>
                            </p:stCondLst>
                            <p:childTnLst>
                              <p:par>
                                <p:cTn id="70" presetID="22" presetClass="entr" presetSubtype="8" fill="hold" grpId="0" nodeType="afterEffect">
                                  <p:stCondLst>
                                    <p:cond delay="0"/>
                                  </p:stCondLst>
                                  <p:childTnLst>
                                    <p:set>
                                      <p:cBhvr>
                                        <p:cTn id="71" dur="1" fill="hold">
                                          <p:stCondLst>
                                            <p:cond delay="0"/>
                                          </p:stCondLst>
                                        </p:cTn>
                                        <p:tgtEl>
                                          <p:spTgt spid="4"/>
                                        </p:tgtEl>
                                        <p:attrNameLst>
                                          <p:attrName>style.visibility</p:attrName>
                                        </p:attrNameLst>
                                      </p:cBhvr>
                                      <p:to>
                                        <p:strVal val="visible"/>
                                      </p:to>
                                    </p:set>
                                    <p:animEffect transition="in" filter="wipe(left)">
                                      <p:cBhvr>
                                        <p:cTn id="72" dur="1000"/>
                                        <p:tgtEl>
                                          <p:spTgt spid="4"/>
                                        </p:tgtEl>
                                      </p:cBhvr>
                                    </p:animEffect>
                                  </p:childTnLst>
                                </p:cTn>
                              </p:par>
                            </p:childTnLst>
                          </p:cTn>
                        </p:par>
                        <p:par>
                          <p:cTn id="73" fill="hold">
                            <p:stCondLst>
                              <p:cond delay="9000"/>
                            </p:stCondLst>
                            <p:childTnLst>
                              <p:par>
                                <p:cTn id="74" presetID="53" presetClass="entr" presetSubtype="16" fill="hold" grpId="0" nodeType="afterEffect">
                                  <p:stCondLst>
                                    <p:cond delay="0"/>
                                  </p:stCondLst>
                                  <p:childTnLst>
                                    <p:set>
                                      <p:cBhvr>
                                        <p:cTn id="75" dur="1" fill="hold">
                                          <p:stCondLst>
                                            <p:cond delay="0"/>
                                          </p:stCondLst>
                                        </p:cTn>
                                        <p:tgtEl>
                                          <p:spTgt spid="471"/>
                                        </p:tgtEl>
                                        <p:attrNameLst>
                                          <p:attrName>style.visibility</p:attrName>
                                        </p:attrNameLst>
                                      </p:cBhvr>
                                      <p:to>
                                        <p:strVal val="visible"/>
                                      </p:to>
                                    </p:set>
                                    <p:anim calcmode="lin" valueType="num">
                                      <p:cBhvr>
                                        <p:cTn id="76" dur="500" fill="hold"/>
                                        <p:tgtEl>
                                          <p:spTgt spid="471"/>
                                        </p:tgtEl>
                                        <p:attrNameLst>
                                          <p:attrName>ppt_w</p:attrName>
                                        </p:attrNameLst>
                                      </p:cBhvr>
                                      <p:tavLst>
                                        <p:tav tm="0">
                                          <p:val>
                                            <p:fltVal val="0"/>
                                          </p:val>
                                        </p:tav>
                                        <p:tav tm="100000">
                                          <p:val>
                                            <p:strVal val="#ppt_w"/>
                                          </p:val>
                                        </p:tav>
                                      </p:tavLst>
                                    </p:anim>
                                    <p:anim calcmode="lin" valueType="num">
                                      <p:cBhvr>
                                        <p:cTn id="77" dur="500" fill="hold"/>
                                        <p:tgtEl>
                                          <p:spTgt spid="471"/>
                                        </p:tgtEl>
                                        <p:attrNameLst>
                                          <p:attrName>ppt_h</p:attrName>
                                        </p:attrNameLst>
                                      </p:cBhvr>
                                      <p:tavLst>
                                        <p:tav tm="0">
                                          <p:val>
                                            <p:fltVal val="0"/>
                                          </p:val>
                                        </p:tav>
                                        <p:tav tm="100000">
                                          <p:val>
                                            <p:strVal val="#ppt_h"/>
                                          </p:val>
                                        </p:tav>
                                      </p:tavLst>
                                    </p:anim>
                                    <p:animEffect transition="in" filter="fade">
                                      <p:cBhvr>
                                        <p:cTn id="78" dur="500"/>
                                        <p:tgtEl>
                                          <p:spTgt spid="471"/>
                                        </p:tgtEl>
                                      </p:cBhvr>
                                    </p:animEffect>
                                  </p:childTnLst>
                                </p:cTn>
                              </p:par>
                            </p:childTnLst>
                          </p:cTn>
                        </p:par>
                        <p:par>
                          <p:cTn id="79" fill="hold">
                            <p:stCondLst>
                              <p:cond delay="9500"/>
                            </p:stCondLst>
                            <p:childTnLst>
                              <p:par>
                                <p:cTn id="80" presetID="53" presetClass="entr" presetSubtype="16" fill="hold" nodeType="afterEffect">
                                  <p:stCondLst>
                                    <p:cond delay="0"/>
                                  </p:stCondLst>
                                  <p:childTnLst>
                                    <p:set>
                                      <p:cBhvr>
                                        <p:cTn id="81" dur="1" fill="hold">
                                          <p:stCondLst>
                                            <p:cond delay="0"/>
                                          </p:stCondLst>
                                        </p:cTn>
                                        <p:tgtEl>
                                          <p:spTgt spid="14"/>
                                        </p:tgtEl>
                                        <p:attrNameLst>
                                          <p:attrName>style.visibility</p:attrName>
                                        </p:attrNameLst>
                                      </p:cBhvr>
                                      <p:to>
                                        <p:strVal val="visible"/>
                                      </p:to>
                                    </p:set>
                                    <p:anim calcmode="lin" valueType="num">
                                      <p:cBhvr>
                                        <p:cTn id="82" dur="500" fill="hold"/>
                                        <p:tgtEl>
                                          <p:spTgt spid="14"/>
                                        </p:tgtEl>
                                        <p:attrNameLst>
                                          <p:attrName>ppt_w</p:attrName>
                                        </p:attrNameLst>
                                      </p:cBhvr>
                                      <p:tavLst>
                                        <p:tav tm="0">
                                          <p:val>
                                            <p:fltVal val="0"/>
                                          </p:val>
                                        </p:tav>
                                        <p:tav tm="100000">
                                          <p:val>
                                            <p:strVal val="#ppt_w"/>
                                          </p:val>
                                        </p:tav>
                                      </p:tavLst>
                                    </p:anim>
                                    <p:anim calcmode="lin" valueType="num">
                                      <p:cBhvr>
                                        <p:cTn id="83" dur="500" fill="hold"/>
                                        <p:tgtEl>
                                          <p:spTgt spid="14"/>
                                        </p:tgtEl>
                                        <p:attrNameLst>
                                          <p:attrName>ppt_h</p:attrName>
                                        </p:attrNameLst>
                                      </p:cBhvr>
                                      <p:tavLst>
                                        <p:tav tm="0">
                                          <p:val>
                                            <p:fltVal val="0"/>
                                          </p:val>
                                        </p:tav>
                                        <p:tav tm="100000">
                                          <p:val>
                                            <p:strVal val="#ppt_h"/>
                                          </p:val>
                                        </p:tav>
                                      </p:tavLst>
                                    </p:anim>
                                    <p:animEffect transition="in" filter="fade">
                                      <p:cBhvr>
                                        <p:cTn id="84" dur="500"/>
                                        <p:tgtEl>
                                          <p:spTgt spid="14"/>
                                        </p:tgtEl>
                                      </p:cBhvr>
                                    </p:animEffect>
                                  </p:childTnLst>
                                </p:cTn>
                              </p:par>
                            </p:childTnLst>
                          </p:cTn>
                        </p:par>
                        <p:par>
                          <p:cTn id="85" fill="hold">
                            <p:stCondLst>
                              <p:cond delay="10000"/>
                            </p:stCondLst>
                            <p:childTnLst>
                              <p:par>
                                <p:cTn id="86" presetID="22" presetClass="entr" presetSubtype="4" fill="hold" nodeType="afterEffect">
                                  <p:stCondLst>
                                    <p:cond delay="0"/>
                                  </p:stCondLst>
                                  <p:childTnLst>
                                    <p:set>
                                      <p:cBhvr>
                                        <p:cTn id="87" dur="1" fill="hold">
                                          <p:stCondLst>
                                            <p:cond delay="0"/>
                                          </p:stCondLst>
                                        </p:cTn>
                                        <p:tgtEl>
                                          <p:spTgt spid="66"/>
                                        </p:tgtEl>
                                        <p:attrNameLst>
                                          <p:attrName>style.visibility</p:attrName>
                                        </p:attrNameLst>
                                      </p:cBhvr>
                                      <p:to>
                                        <p:strVal val="visible"/>
                                      </p:to>
                                    </p:set>
                                    <p:animEffect transition="in" filter="wipe(down)">
                                      <p:cBhvr>
                                        <p:cTn id="88" dur="500"/>
                                        <p:tgtEl>
                                          <p:spTgt spid="66"/>
                                        </p:tgtEl>
                                      </p:cBhvr>
                                    </p:animEffect>
                                  </p:childTnLst>
                                </p:cTn>
                              </p:par>
                            </p:childTnLst>
                          </p:cTn>
                        </p:par>
                        <p:par>
                          <p:cTn id="89" fill="hold">
                            <p:stCondLst>
                              <p:cond delay="10500"/>
                            </p:stCondLst>
                            <p:childTnLst>
                              <p:par>
                                <p:cTn id="90" presetID="53" presetClass="entr" presetSubtype="16" fill="hold" nodeType="afterEffect">
                                  <p:stCondLst>
                                    <p:cond delay="0"/>
                                  </p:stCondLst>
                                  <p:childTnLst>
                                    <p:set>
                                      <p:cBhvr>
                                        <p:cTn id="91" dur="1" fill="hold">
                                          <p:stCondLst>
                                            <p:cond delay="0"/>
                                          </p:stCondLst>
                                        </p:cTn>
                                        <p:tgtEl>
                                          <p:spTgt spid="15"/>
                                        </p:tgtEl>
                                        <p:attrNameLst>
                                          <p:attrName>style.visibility</p:attrName>
                                        </p:attrNameLst>
                                      </p:cBhvr>
                                      <p:to>
                                        <p:strVal val="visible"/>
                                      </p:to>
                                    </p:set>
                                    <p:anim calcmode="lin" valueType="num">
                                      <p:cBhvr>
                                        <p:cTn id="92" dur="500" fill="hold"/>
                                        <p:tgtEl>
                                          <p:spTgt spid="15"/>
                                        </p:tgtEl>
                                        <p:attrNameLst>
                                          <p:attrName>ppt_w</p:attrName>
                                        </p:attrNameLst>
                                      </p:cBhvr>
                                      <p:tavLst>
                                        <p:tav tm="0">
                                          <p:val>
                                            <p:fltVal val="0"/>
                                          </p:val>
                                        </p:tav>
                                        <p:tav tm="100000">
                                          <p:val>
                                            <p:strVal val="#ppt_w"/>
                                          </p:val>
                                        </p:tav>
                                      </p:tavLst>
                                    </p:anim>
                                    <p:anim calcmode="lin" valueType="num">
                                      <p:cBhvr>
                                        <p:cTn id="93" dur="500" fill="hold"/>
                                        <p:tgtEl>
                                          <p:spTgt spid="15"/>
                                        </p:tgtEl>
                                        <p:attrNameLst>
                                          <p:attrName>ppt_h</p:attrName>
                                        </p:attrNameLst>
                                      </p:cBhvr>
                                      <p:tavLst>
                                        <p:tav tm="0">
                                          <p:val>
                                            <p:fltVal val="0"/>
                                          </p:val>
                                        </p:tav>
                                        <p:tav tm="100000">
                                          <p:val>
                                            <p:strVal val="#ppt_h"/>
                                          </p:val>
                                        </p:tav>
                                      </p:tavLst>
                                    </p:anim>
                                    <p:animEffect transition="in" filter="fade">
                                      <p:cBhvr>
                                        <p:cTn id="94" dur="500"/>
                                        <p:tgtEl>
                                          <p:spTgt spid="15"/>
                                        </p:tgtEl>
                                      </p:cBhvr>
                                    </p:animEffect>
                                  </p:childTnLst>
                                </p:cTn>
                              </p:par>
                            </p:childTnLst>
                          </p:cTn>
                        </p:par>
                        <p:par>
                          <p:cTn id="95" fill="hold">
                            <p:stCondLst>
                              <p:cond delay="11000"/>
                            </p:stCondLst>
                            <p:childTnLst>
                              <p:par>
                                <p:cTn id="96" presetID="22" presetClass="entr" presetSubtype="4" fill="hold" nodeType="afterEffect">
                                  <p:stCondLst>
                                    <p:cond delay="0"/>
                                  </p:stCondLst>
                                  <p:childTnLst>
                                    <p:set>
                                      <p:cBhvr>
                                        <p:cTn id="97" dur="1" fill="hold">
                                          <p:stCondLst>
                                            <p:cond delay="0"/>
                                          </p:stCondLst>
                                        </p:cTn>
                                        <p:tgtEl>
                                          <p:spTgt spid="26"/>
                                        </p:tgtEl>
                                        <p:attrNameLst>
                                          <p:attrName>style.visibility</p:attrName>
                                        </p:attrNameLst>
                                      </p:cBhvr>
                                      <p:to>
                                        <p:strVal val="visible"/>
                                      </p:to>
                                    </p:set>
                                    <p:animEffect transition="in" filter="wipe(down)">
                                      <p:cBhvr>
                                        <p:cTn id="98" dur="500"/>
                                        <p:tgtEl>
                                          <p:spTgt spid="26"/>
                                        </p:tgtEl>
                                      </p:cBhvr>
                                    </p:animEffect>
                                  </p:childTnLst>
                                </p:cTn>
                              </p:par>
                            </p:childTnLst>
                          </p:cTn>
                        </p:par>
                        <p:par>
                          <p:cTn id="99" fill="hold">
                            <p:stCondLst>
                              <p:cond delay="11500"/>
                            </p:stCondLst>
                            <p:childTnLst>
                              <p:par>
                                <p:cTn id="100" presetID="53" presetClass="entr" presetSubtype="16" fill="hold" nodeType="afterEffect">
                                  <p:stCondLst>
                                    <p:cond delay="0"/>
                                  </p:stCondLst>
                                  <p:childTnLst>
                                    <p:set>
                                      <p:cBhvr>
                                        <p:cTn id="101" dur="1" fill="hold">
                                          <p:stCondLst>
                                            <p:cond delay="0"/>
                                          </p:stCondLst>
                                        </p:cTn>
                                        <p:tgtEl>
                                          <p:spTgt spid="16"/>
                                        </p:tgtEl>
                                        <p:attrNameLst>
                                          <p:attrName>style.visibility</p:attrName>
                                        </p:attrNameLst>
                                      </p:cBhvr>
                                      <p:to>
                                        <p:strVal val="visible"/>
                                      </p:to>
                                    </p:set>
                                    <p:anim calcmode="lin" valueType="num">
                                      <p:cBhvr>
                                        <p:cTn id="102" dur="500" fill="hold"/>
                                        <p:tgtEl>
                                          <p:spTgt spid="16"/>
                                        </p:tgtEl>
                                        <p:attrNameLst>
                                          <p:attrName>ppt_w</p:attrName>
                                        </p:attrNameLst>
                                      </p:cBhvr>
                                      <p:tavLst>
                                        <p:tav tm="0">
                                          <p:val>
                                            <p:fltVal val="0"/>
                                          </p:val>
                                        </p:tav>
                                        <p:tav tm="100000">
                                          <p:val>
                                            <p:strVal val="#ppt_w"/>
                                          </p:val>
                                        </p:tav>
                                      </p:tavLst>
                                    </p:anim>
                                    <p:anim calcmode="lin" valueType="num">
                                      <p:cBhvr>
                                        <p:cTn id="103" dur="500" fill="hold"/>
                                        <p:tgtEl>
                                          <p:spTgt spid="16"/>
                                        </p:tgtEl>
                                        <p:attrNameLst>
                                          <p:attrName>ppt_h</p:attrName>
                                        </p:attrNameLst>
                                      </p:cBhvr>
                                      <p:tavLst>
                                        <p:tav tm="0">
                                          <p:val>
                                            <p:fltVal val="0"/>
                                          </p:val>
                                        </p:tav>
                                        <p:tav tm="100000">
                                          <p:val>
                                            <p:strVal val="#ppt_h"/>
                                          </p:val>
                                        </p:tav>
                                      </p:tavLst>
                                    </p:anim>
                                    <p:animEffect transition="in" filter="fade">
                                      <p:cBhvr>
                                        <p:cTn id="104" dur="500"/>
                                        <p:tgtEl>
                                          <p:spTgt spid="16"/>
                                        </p:tgtEl>
                                      </p:cBhvr>
                                    </p:animEffect>
                                  </p:childTnLst>
                                </p:cTn>
                              </p:par>
                            </p:childTnLst>
                          </p:cTn>
                        </p:par>
                        <p:par>
                          <p:cTn id="105" fill="hold">
                            <p:stCondLst>
                              <p:cond delay="12000"/>
                            </p:stCondLst>
                            <p:childTnLst>
                              <p:par>
                                <p:cTn id="106" presetID="22" presetClass="entr" presetSubtype="4" fill="hold" nodeType="afterEffect">
                                  <p:stCondLst>
                                    <p:cond delay="0"/>
                                  </p:stCondLst>
                                  <p:childTnLst>
                                    <p:set>
                                      <p:cBhvr>
                                        <p:cTn id="107" dur="1" fill="hold">
                                          <p:stCondLst>
                                            <p:cond delay="0"/>
                                          </p:stCondLst>
                                        </p:cTn>
                                        <p:tgtEl>
                                          <p:spTgt spid="12"/>
                                        </p:tgtEl>
                                        <p:attrNameLst>
                                          <p:attrName>style.visibility</p:attrName>
                                        </p:attrNameLst>
                                      </p:cBhvr>
                                      <p:to>
                                        <p:strVal val="visible"/>
                                      </p:to>
                                    </p:set>
                                    <p:animEffect transition="in" filter="wipe(down)">
                                      <p:cBhvr>
                                        <p:cTn id="108" dur="500"/>
                                        <p:tgtEl>
                                          <p:spTgt spid="12"/>
                                        </p:tgtEl>
                                      </p:cBhvr>
                                    </p:animEffect>
                                  </p:childTnLst>
                                </p:cTn>
                              </p:par>
                            </p:childTnLst>
                          </p:cTn>
                        </p:par>
                        <p:par>
                          <p:cTn id="109" fill="hold">
                            <p:stCondLst>
                              <p:cond delay="12500"/>
                            </p:stCondLst>
                            <p:childTnLst>
                              <p:par>
                                <p:cTn id="110" presetID="53" presetClass="entr" presetSubtype="16" fill="hold" grpId="0" nodeType="afterEffect">
                                  <p:stCondLst>
                                    <p:cond delay="0"/>
                                  </p:stCondLst>
                                  <p:childTnLst>
                                    <p:set>
                                      <p:cBhvr>
                                        <p:cTn id="111" dur="1" fill="hold">
                                          <p:stCondLst>
                                            <p:cond delay="0"/>
                                          </p:stCondLst>
                                        </p:cTn>
                                        <p:tgtEl>
                                          <p:spTgt spid="472"/>
                                        </p:tgtEl>
                                        <p:attrNameLst>
                                          <p:attrName>style.visibility</p:attrName>
                                        </p:attrNameLst>
                                      </p:cBhvr>
                                      <p:to>
                                        <p:strVal val="visible"/>
                                      </p:to>
                                    </p:set>
                                    <p:anim calcmode="lin" valueType="num">
                                      <p:cBhvr>
                                        <p:cTn id="112" dur="500" fill="hold"/>
                                        <p:tgtEl>
                                          <p:spTgt spid="472"/>
                                        </p:tgtEl>
                                        <p:attrNameLst>
                                          <p:attrName>ppt_w</p:attrName>
                                        </p:attrNameLst>
                                      </p:cBhvr>
                                      <p:tavLst>
                                        <p:tav tm="0">
                                          <p:val>
                                            <p:fltVal val="0"/>
                                          </p:val>
                                        </p:tav>
                                        <p:tav tm="100000">
                                          <p:val>
                                            <p:strVal val="#ppt_w"/>
                                          </p:val>
                                        </p:tav>
                                      </p:tavLst>
                                    </p:anim>
                                    <p:anim calcmode="lin" valueType="num">
                                      <p:cBhvr>
                                        <p:cTn id="113" dur="500" fill="hold"/>
                                        <p:tgtEl>
                                          <p:spTgt spid="472"/>
                                        </p:tgtEl>
                                        <p:attrNameLst>
                                          <p:attrName>ppt_h</p:attrName>
                                        </p:attrNameLst>
                                      </p:cBhvr>
                                      <p:tavLst>
                                        <p:tav tm="0">
                                          <p:val>
                                            <p:fltVal val="0"/>
                                          </p:val>
                                        </p:tav>
                                        <p:tav tm="100000">
                                          <p:val>
                                            <p:strVal val="#ppt_h"/>
                                          </p:val>
                                        </p:tav>
                                      </p:tavLst>
                                    </p:anim>
                                    <p:animEffect transition="in" filter="fade">
                                      <p:cBhvr>
                                        <p:cTn id="114" dur="500"/>
                                        <p:tgtEl>
                                          <p:spTgt spid="4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4" grpId="0" animBg="1"/>
      <p:bldP spid="3" grpId="0" animBg="1"/>
      <p:bldP spid="5" grpId="0" animBg="1"/>
      <p:bldP spid="470" grpId="0" animBg="1"/>
      <p:bldP spid="471" grpId="0" animBg="1"/>
      <p:bldP spid="472" grpId="0" animBg="1"/>
      <p:bldP spid="475" grpId="0"/>
      <p:bldP spid="490" grpId="0"/>
      <p:bldP spid="498"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 name="Content Placeholder 2"/>
          <p:cNvSpPr txBox="1">
            <a:spLocks/>
          </p:cNvSpPr>
          <p:nvPr/>
        </p:nvSpPr>
        <p:spPr>
          <a:xfrm>
            <a:off x="4184301" y="2875507"/>
            <a:ext cx="4273899" cy="154058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37</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Users by Country</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1181895" y="5322986"/>
            <a:ext cx="6780213" cy="359751"/>
            <a:chOff x="987425" y="3790950"/>
            <a:chExt cx="6780213" cy="600075"/>
          </a:xfrm>
        </p:grpSpPr>
        <p:sp>
          <p:nvSpPr>
            <p:cNvPr id="3438" name="Rectangle 1435"/>
            <p:cNvSpPr>
              <a:spLocks noChangeArrowheads="1"/>
            </p:cNvSpPr>
            <p:nvPr/>
          </p:nvSpPr>
          <p:spPr bwMode="auto">
            <a:xfrm>
              <a:off x="3184526" y="3906135"/>
              <a:ext cx="1259362" cy="371293"/>
            </a:xfrm>
            <a:prstGeom prst="rect">
              <a:avLst/>
            </a:prstGeom>
            <a:solidFill>
              <a:schemeClr val="tx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1" name="Rectangle 1435"/>
            <p:cNvSpPr>
              <a:spLocks noChangeArrowheads="1"/>
            </p:cNvSpPr>
            <p:nvPr/>
          </p:nvSpPr>
          <p:spPr bwMode="auto">
            <a:xfrm>
              <a:off x="1923166" y="3819976"/>
              <a:ext cx="1259362" cy="543609"/>
            </a:xfrm>
            <a:prstGeom prst="rect">
              <a:avLst/>
            </a:prstGeom>
            <a:solidFill>
              <a:schemeClr val="tx1">
                <a:lumMod val="75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8" name="Rectangle 1435"/>
            <p:cNvSpPr>
              <a:spLocks noChangeArrowheads="1"/>
            </p:cNvSpPr>
            <p:nvPr/>
          </p:nvSpPr>
          <p:spPr bwMode="auto">
            <a:xfrm>
              <a:off x="5705475" y="4020206"/>
              <a:ext cx="1259362" cy="143148"/>
            </a:xfrm>
            <a:prstGeom prst="rect">
              <a:avLst/>
            </a:prstGeom>
            <a:solidFill>
              <a:schemeClr val="tx1">
                <a:lumMod val="20000"/>
                <a:lumOff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6" name="Rectangle 1435"/>
            <p:cNvSpPr>
              <a:spLocks noChangeArrowheads="1"/>
            </p:cNvSpPr>
            <p:nvPr/>
          </p:nvSpPr>
          <p:spPr bwMode="auto">
            <a:xfrm>
              <a:off x="4446113" y="3976510"/>
              <a:ext cx="1259362" cy="230542"/>
            </a:xfrm>
            <a:prstGeom prst="rect">
              <a:avLst/>
            </a:prstGeom>
            <a:solidFill>
              <a:schemeClr val="tx1">
                <a:lumMod val="40000"/>
                <a:lumOff val="6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437" name="Line 1434"/>
            <p:cNvSpPr>
              <a:spLocks noChangeShapeType="1"/>
            </p:cNvSpPr>
            <p:nvPr/>
          </p:nvSpPr>
          <p:spPr bwMode="auto">
            <a:xfrm>
              <a:off x="987425" y="4090988"/>
              <a:ext cx="6780213" cy="0"/>
            </a:xfrm>
            <a:prstGeom prst="line">
              <a:avLst/>
            </a:prstGeom>
            <a:noFill/>
            <a:ln w="284" cap="rnd">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47" name="Line 1442"/>
            <p:cNvSpPr>
              <a:spLocks noChangeShapeType="1"/>
            </p:cNvSpPr>
            <p:nvPr/>
          </p:nvSpPr>
          <p:spPr bwMode="auto">
            <a:xfrm>
              <a:off x="10842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48" name="Line 1443"/>
            <p:cNvSpPr>
              <a:spLocks noChangeShapeType="1"/>
            </p:cNvSpPr>
            <p:nvPr/>
          </p:nvSpPr>
          <p:spPr bwMode="auto">
            <a:xfrm>
              <a:off x="11890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49" name="Line 1444"/>
            <p:cNvSpPr>
              <a:spLocks noChangeShapeType="1"/>
            </p:cNvSpPr>
            <p:nvPr/>
          </p:nvSpPr>
          <p:spPr bwMode="auto">
            <a:xfrm>
              <a:off x="12938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51" name="Line 1445"/>
            <p:cNvSpPr>
              <a:spLocks noChangeShapeType="1"/>
            </p:cNvSpPr>
            <p:nvPr/>
          </p:nvSpPr>
          <p:spPr bwMode="auto">
            <a:xfrm>
              <a:off x="14001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52" name="Line 1446"/>
            <p:cNvSpPr>
              <a:spLocks noChangeShapeType="1"/>
            </p:cNvSpPr>
            <p:nvPr/>
          </p:nvSpPr>
          <p:spPr bwMode="auto">
            <a:xfrm>
              <a:off x="15049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53" name="Line 1447"/>
            <p:cNvSpPr>
              <a:spLocks noChangeShapeType="1"/>
            </p:cNvSpPr>
            <p:nvPr/>
          </p:nvSpPr>
          <p:spPr bwMode="auto">
            <a:xfrm>
              <a:off x="16097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54" name="Line 1448"/>
            <p:cNvSpPr>
              <a:spLocks noChangeShapeType="1"/>
            </p:cNvSpPr>
            <p:nvPr/>
          </p:nvSpPr>
          <p:spPr bwMode="auto">
            <a:xfrm>
              <a:off x="17145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55" name="Line 1449"/>
            <p:cNvSpPr>
              <a:spLocks noChangeShapeType="1"/>
            </p:cNvSpPr>
            <p:nvPr/>
          </p:nvSpPr>
          <p:spPr bwMode="auto">
            <a:xfrm>
              <a:off x="18192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72" name="Line 1450"/>
            <p:cNvSpPr>
              <a:spLocks noChangeShapeType="1"/>
            </p:cNvSpPr>
            <p:nvPr/>
          </p:nvSpPr>
          <p:spPr bwMode="auto">
            <a:xfrm>
              <a:off x="1924050"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73" name="Line 1451"/>
            <p:cNvSpPr>
              <a:spLocks noChangeShapeType="1"/>
            </p:cNvSpPr>
            <p:nvPr/>
          </p:nvSpPr>
          <p:spPr bwMode="auto">
            <a:xfrm>
              <a:off x="20288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74" name="Line 1452"/>
            <p:cNvSpPr>
              <a:spLocks noChangeShapeType="1"/>
            </p:cNvSpPr>
            <p:nvPr/>
          </p:nvSpPr>
          <p:spPr bwMode="auto">
            <a:xfrm>
              <a:off x="21351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75" name="Line 1453"/>
            <p:cNvSpPr>
              <a:spLocks noChangeShapeType="1"/>
            </p:cNvSpPr>
            <p:nvPr/>
          </p:nvSpPr>
          <p:spPr bwMode="auto">
            <a:xfrm>
              <a:off x="22399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81" name="Line 1454"/>
            <p:cNvSpPr>
              <a:spLocks noChangeShapeType="1"/>
            </p:cNvSpPr>
            <p:nvPr/>
          </p:nvSpPr>
          <p:spPr bwMode="auto">
            <a:xfrm>
              <a:off x="23447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82" name="Line 1455"/>
            <p:cNvSpPr>
              <a:spLocks noChangeShapeType="1"/>
            </p:cNvSpPr>
            <p:nvPr/>
          </p:nvSpPr>
          <p:spPr bwMode="auto">
            <a:xfrm>
              <a:off x="24495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83" name="Line 1456"/>
            <p:cNvSpPr>
              <a:spLocks noChangeShapeType="1"/>
            </p:cNvSpPr>
            <p:nvPr/>
          </p:nvSpPr>
          <p:spPr bwMode="auto">
            <a:xfrm>
              <a:off x="25542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84" name="Line 1457"/>
            <p:cNvSpPr>
              <a:spLocks noChangeShapeType="1"/>
            </p:cNvSpPr>
            <p:nvPr/>
          </p:nvSpPr>
          <p:spPr bwMode="auto">
            <a:xfrm>
              <a:off x="26590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85" name="Line 1458"/>
            <p:cNvSpPr>
              <a:spLocks noChangeShapeType="1"/>
            </p:cNvSpPr>
            <p:nvPr/>
          </p:nvSpPr>
          <p:spPr bwMode="auto">
            <a:xfrm>
              <a:off x="27654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87" name="Line 1459"/>
            <p:cNvSpPr>
              <a:spLocks noChangeShapeType="1"/>
            </p:cNvSpPr>
            <p:nvPr/>
          </p:nvSpPr>
          <p:spPr bwMode="auto">
            <a:xfrm>
              <a:off x="28702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88" name="Line 1460"/>
            <p:cNvSpPr>
              <a:spLocks noChangeShapeType="1"/>
            </p:cNvSpPr>
            <p:nvPr/>
          </p:nvSpPr>
          <p:spPr bwMode="auto">
            <a:xfrm>
              <a:off x="29749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89" name="Line 1461"/>
            <p:cNvSpPr>
              <a:spLocks noChangeShapeType="1"/>
            </p:cNvSpPr>
            <p:nvPr/>
          </p:nvSpPr>
          <p:spPr bwMode="auto">
            <a:xfrm>
              <a:off x="30797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90" name="Line 1462"/>
            <p:cNvSpPr>
              <a:spLocks noChangeShapeType="1"/>
            </p:cNvSpPr>
            <p:nvPr/>
          </p:nvSpPr>
          <p:spPr bwMode="auto">
            <a:xfrm>
              <a:off x="3184525"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91" name="Line 1463"/>
            <p:cNvSpPr>
              <a:spLocks noChangeShapeType="1"/>
            </p:cNvSpPr>
            <p:nvPr/>
          </p:nvSpPr>
          <p:spPr bwMode="auto">
            <a:xfrm>
              <a:off x="32893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92" name="Line 1464"/>
            <p:cNvSpPr>
              <a:spLocks noChangeShapeType="1"/>
            </p:cNvSpPr>
            <p:nvPr/>
          </p:nvSpPr>
          <p:spPr bwMode="auto">
            <a:xfrm>
              <a:off x="33940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93" name="Line 1465"/>
            <p:cNvSpPr>
              <a:spLocks noChangeShapeType="1"/>
            </p:cNvSpPr>
            <p:nvPr/>
          </p:nvSpPr>
          <p:spPr bwMode="auto">
            <a:xfrm>
              <a:off x="35004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501" name="Line 1466"/>
            <p:cNvSpPr>
              <a:spLocks noChangeShapeType="1"/>
            </p:cNvSpPr>
            <p:nvPr/>
          </p:nvSpPr>
          <p:spPr bwMode="auto">
            <a:xfrm>
              <a:off x="3605213" y="3867150"/>
              <a:ext cx="0" cy="4492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502" name="Line 1467"/>
            <p:cNvSpPr>
              <a:spLocks noChangeShapeType="1"/>
            </p:cNvSpPr>
            <p:nvPr/>
          </p:nvSpPr>
          <p:spPr bwMode="auto">
            <a:xfrm>
              <a:off x="37099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503" name="Line 1468"/>
            <p:cNvSpPr>
              <a:spLocks noChangeShapeType="1"/>
            </p:cNvSpPr>
            <p:nvPr/>
          </p:nvSpPr>
          <p:spPr bwMode="auto">
            <a:xfrm>
              <a:off x="38147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56" name="Line 1469"/>
            <p:cNvSpPr>
              <a:spLocks noChangeShapeType="1"/>
            </p:cNvSpPr>
            <p:nvPr/>
          </p:nvSpPr>
          <p:spPr bwMode="auto">
            <a:xfrm>
              <a:off x="39195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57" name="Line 1470"/>
            <p:cNvSpPr>
              <a:spLocks noChangeShapeType="1"/>
            </p:cNvSpPr>
            <p:nvPr/>
          </p:nvSpPr>
          <p:spPr bwMode="auto">
            <a:xfrm>
              <a:off x="40243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58" name="Line 1471"/>
            <p:cNvSpPr>
              <a:spLocks noChangeShapeType="1"/>
            </p:cNvSpPr>
            <p:nvPr/>
          </p:nvSpPr>
          <p:spPr bwMode="auto">
            <a:xfrm>
              <a:off x="41290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59" name="Line 1472"/>
            <p:cNvSpPr>
              <a:spLocks noChangeShapeType="1"/>
            </p:cNvSpPr>
            <p:nvPr/>
          </p:nvSpPr>
          <p:spPr bwMode="auto">
            <a:xfrm>
              <a:off x="42354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60" name="Line 1473"/>
            <p:cNvSpPr>
              <a:spLocks noChangeShapeType="1"/>
            </p:cNvSpPr>
            <p:nvPr/>
          </p:nvSpPr>
          <p:spPr bwMode="auto">
            <a:xfrm>
              <a:off x="43402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61" name="Line 1474"/>
            <p:cNvSpPr>
              <a:spLocks noChangeShapeType="1"/>
            </p:cNvSpPr>
            <p:nvPr/>
          </p:nvSpPr>
          <p:spPr bwMode="auto">
            <a:xfrm>
              <a:off x="4445000"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62" name="Line 1475"/>
            <p:cNvSpPr>
              <a:spLocks noChangeShapeType="1"/>
            </p:cNvSpPr>
            <p:nvPr/>
          </p:nvSpPr>
          <p:spPr bwMode="auto">
            <a:xfrm>
              <a:off x="45497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63" name="Line 1476"/>
            <p:cNvSpPr>
              <a:spLocks noChangeShapeType="1"/>
            </p:cNvSpPr>
            <p:nvPr/>
          </p:nvSpPr>
          <p:spPr bwMode="auto">
            <a:xfrm>
              <a:off x="46545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64" name="Line 1477"/>
            <p:cNvSpPr>
              <a:spLocks noChangeShapeType="1"/>
            </p:cNvSpPr>
            <p:nvPr/>
          </p:nvSpPr>
          <p:spPr bwMode="auto">
            <a:xfrm>
              <a:off x="47593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65" name="Line 1478"/>
            <p:cNvSpPr>
              <a:spLocks noChangeShapeType="1"/>
            </p:cNvSpPr>
            <p:nvPr/>
          </p:nvSpPr>
          <p:spPr bwMode="auto">
            <a:xfrm>
              <a:off x="48641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66" name="Line 1479"/>
            <p:cNvSpPr>
              <a:spLocks noChangeShapeType="1"/>
            </p:cNvSpPr>
            <p:nvPr/>
          </p:nvSpPr>
          <p:spPr bwMode="auto">
            <a:xfrm>
              <a:off x="49704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67" name="Line 1480"/>
            <p:cNvSpPr>
              <a:spLocks noChangeShapeType="1"/>
            </p:cNvSpPr>
            <p:nvPr/>
          </p:nvSpPr>
          <p:spPr bwMode="auto">
            <a:xfrm>
              <a:off x="50752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68" name="Line 1481"/>
            <p:cNvSpPr>
              <a:spLocks noChangeShapeType="1"/>
            </p:cNvSpPr>
            <p:nvPr/>
          </p:nvSpPr>
          <p:spPr bwMode="auto">
            <a:xfrm>
              <a:off x="51800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69" name="Line 1482"/>
            <p:cNvSpPr>
              <a:spLocks noChangeShapeType="1"/>
            </p:cNvSpPr>
            <p:nvPr/>
          </p:nvSpPr>
          <p:spPr bwMode="auto">
            <a:xfrm>
              <a:off x="52847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70" name="Line 1483"/>
            <p:cNvSpPr>
              <a:spLocks noChangeShapeType="1"/>
            </p:cNvSpPr>
            <p:nvPr/>
          </p:nvSpPr>
          <p:spPr bwMode="auto">
            <a:xfrm>
              <a:off x="53895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71" name="Line 1484"/>
            <p:cNvSpPr>
              <a:spLocks noChangeShapeType="1"/>
            </p:cNvSpPr>
            <p:nvPr/>
          </p:nvSpPr>
          <p:spPr bwMode="auto">
            <a:xfrm>
              <a:off x="54943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73" name="Line 1485"/>
            <p:cNvSpPr>
              <a:spLocks noChangeShapeType="1"/>
            </p:cNvSpPr>
            <p:nvPr/>
          </p:nvSpPr>
          <p:spPr bwMode="auto">
            <a:xfrm>
              <a:off x="55991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74" name="Line 1486"/>
            <p:cNvSpPr>
              <a:spLocks noChangeShapeType="1"/>
            </p:cNvSpPr>
            <p:nvPr/>
          </p:nvSpPr>
          <p:spPr bwMode="auto">
            <a:xfrm>
              <a:off x="5705475"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75" name="Line 1487"/>
            <p:cNvSpPr>
              <a:spLocks noChangeShapeType="1"/>
            </p:cNvSpPr>
            <p:nvPr/>
          </p:nvSpPr>
          <p:spPr bwMode="auto">
            <a:xfrm>
              <a:off x="58102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76" name="Line 1488"/>
            <p:cNvSpPr>
              <a:spLocks noChangeShapeType="1"/>
            </p:cNvSpPr>
            <p:nvPr/>
          </p:nvSpPr>
          <p:spPr bwMode="auto">
            <a:xfrm>
              <a:off x="59150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77" name="Line 1489"/>
            <p:cNvSpPr>
              <a:spLocks noChangeShapeType="1"/>
            </p:cNvSpPr>
            <p:nvPr/>
          </p:nvSpPr>
          <p:spPr bwMode="auto">
            <a:xfrm>
              <a:off x="60198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79" name="Line 1490"/>
            <p:cNvSpPr>
              <a:spLocks noChangeShapeType="1"/>
            </p:cNvSpPr>
            <p:nvPr/>
          </p:nvSpPr>
          <p:spPr bwMode="auto">
            <a:xfrm>
              <a:off x="61245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80" name="Line 1491"/>
            <p:cNvSpPr>
              <a:spLocks noChangeShapeType="1"/>
            </p:cNvSpPr>
            <p:nvPr/>
          </p:nvSpPr>
          <p:spPr bwMode="auto">
            <a:xfrm>
              <a:off x="62293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81" name="Line 1492"/>
            <p:cNvSpPr>
              <a:spLocks noChangeShapeType="1"/>
            </p:cNvSpPr>
            <p:nvPr/>
          </p:nvSpPr>
          <p:spPr bwMode="auto">
            <a:xfrm>
              <a:off x="63341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82" name="Line 1493"/>
            <p:cNvSpPr>
              <a:spLocks noChangeShapeType="1"/>
            </p:cNvSpPr>
            <p:nvPr/>
          </p:nvSpPr>
          <p:spPr bwMode="auto">
            <a:xfrm>
              <a:off x="64404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83" name="Line 1494"/>
            <p:cNvSpPr>
              <a:spLocks noChangeShapeType="1"/>
            </p:cNvSpPr>
            <p:nvPr/>
          </p:nvSpPr>
          <p:spPr bwMode="auto">
            <a:xfrm>
              <a:off x="65452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84" name="Line 1495"/>
            <p:cNvSpPr>
              <a:spLocks noChangeShapeType="1"/>
            </p:cNvSpPr>
            <p:nvPr/>
          </p:nvSpPr>
          <p:spPr bwMode="auto">
            <a:xfrm>
              <a:off x="66500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85" name="Line 1496"/>
            <p:cNvSpPr>
              <a:spLocks noChangeShapeType="1"/>
            </p:cNvSpPr>
            <p:nvPr/>
          </p:nvSpPr>
          <p:spPr bwMode="auto">
            <a:xfrm>
              <a:off x="67548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86" name="Line 1497"/>
            <p:cNvSpPr>
              <a:spLocks noChangeShapeType="1"/>
            </p:cNvSpPr>
            <p:nvPr/>
          </p:nvSpPr>
          <p:spPr bwMode="auto">
            <a:xfrm>
              <a:off x="68595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87" name="Line 1498"/>
            <p:cNvSpPr>
              <a:spLocks noChangeShapeType="1"/>
            </p:cNvSpPr>
            <p:nvPr/>
          </p:nvSpPr>
          <p:spPr bwMode="auto">
            <a:xfrm>
              <a:off x="6964363"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88" name="Line 1499"/>
            <p:cNvSpPr>
              <a:spLocks noChangeShapeType="1"/>
            </p:cNvSpPr>
            <p:nvPr/>
          </p:nvSpPr>
          <p:spPr bwMode="auto">
            <a:xfrm>
              <a:off x="70691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89" name="Line 1500"/>
            <p:cNvSpPr>
              <a:spLocks noChangeShapeType="1"/>
            </p:cNvSpPr>
            <p:nvPr/>
          </p:nvSpPr>
          <p:spPr bwMode="auto">
            <a:xfrm>
              <a:off x="71755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90" name="Line 1501"/>
            <p:cNvSpPr>
              <a:spLocks noChangeShapeType="1"/>
            </p:cNvSpPr>
            <p:nvPr/>
          </p:nvSpPr>
          <p:spPr bwMode="auto">
            <a:xfrm>
              <a:off x="72802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91" name="Line 1502"/>
            <p:cNvSpPr>
              <a:spLocks noChangeShapeType="1"/>
            </p:cNvSpPr>
            <p:nvPr/>
          </p:nvSpPr>
          <p:spPr bwMode="auto">
            <a:xfrm>
              <a:off x="73850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92" name="Line 1503"/>
            <p:cNvSpPr>
              <a:spLocks noChangeShapeType="1"/>
            </p:cNvSpPr>
            <p:nvPr/>
          </p:nvSpPr>
          <p:spPr bwMode="auto">
            <a:xfrm>
              <a:off x="74898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93" name="Line 1504"/>
            <p:cNvSpPr>
              <a:spLocks noChangeShapeType="1"/>
            </p:cNvSpPr>
            <p:nvPr/>
          </p:nvSpPr>
          <p:spPr bwMode="auto">
            <a:xfrm>
              <a:off x="75946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94" name="Line 1505"/>
            <p:cNvSpPr>
              <a:spLocks noChangeShapeType="1"/>
            </p:cNvSpPr>
            <p:nvPr/>
          </p:nvSpPr>
          <p:spPr bwMode="auto">
            <a:xfrm>
              <a:off x="76993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2" name="Group 91"/>
          <p:cNvGrpSpPr/>
          <p:nvPr>
            <p:custDataLst>
              <p:tags r:id="rId1"/>
            </p:custDataLst>
          </p:nvPr>
        </p:nvGrpSpPr>
        <p:grpSpPr bwMode="gray">
          <a:xfrm>
            <a:off x="631060" y="2006600"/>
            <a:ext cx="3265159" cy="2358925"/>
            <a:chOff x="1832768" y="1268759"/>
            <a:chExt cx="6240462" cy="3571875"/>
          </a:xfrm>
          <a:solidFill>
            <a:schemeClr val="tx1"/>
          </a:solidFill>
        </p:grpSpPr>
        <p:sp>
          <p:nvSpPr>
            <p:cNvPr id="93" name="Freeform 53"/>
            <p:cNvSpPr>
              <a:spLocks noChangeAspect="1"/>
            </p:cNvSpPr>
            <p:nvPr/>
          </p:nvSpPr>
          <p:spPr bwMode="gray">
            <a:xfrm>
              <a:off x="7279480" y="4464397"/>
              <a:ext cx="63500" cy="68263"/>
            </a:xfrm>
            <a:custGeom>
              <a:avLst/>
              <a:gdLst/>
              <a:ahLst/>
              <a:cxnLst>
                <a:cxn ang="0">
                  <a:pos x="4" y="4"/>
                </a:cxn>
                <a:cxn ang="0">
                  <a:pos x="20" y="11"/>
                </a:cxn>
                <a:cxn ang="0">
                  <a:pos x="30" y="7"/>
                </a:cxn>
                <a:cxn ang="0">
                  <a:pos x="68" y="32"/>
                </a:cxn>
                <a:cxn ang="0">
                  <a:pos x="105" y="36"/>
                </a:cxn>
                <a:cxn ang="0">
                  <a:pos x="127" y="23"/>
                </a:cxn>
                <a:cxn ang="0">
                  <a:pos x="148" y="22"/>
                </a:cxn>
                <a:cxn ang="0">
                  <a:pos x="165" y="13"/>
                </a:cxn>
                <a:cxn ang="0">
                  <a:pos x="176" y="7"/>
                </a:cxn>
                <a:cxn ang="0">
                  <a:pos x="193" y="22"/>
                </a:cxn>
                <a:cxn ang="0">
                  <a:pos x="198" y="54"/>
                </a:cxn>
                <a:cxn ang="0">
                  <a:pos x="196" y="85"/>
                </a:cxn>
                <a:cxn ang="0">
                  <a:pos x="201" y="109"/>
                </a:cxn>
                <a:cxn ang="0">
                  <a:pos x="198" y="112"/>
                </a:cxn>
                <a:cxn ang="0">
                  <a:pos x="194" y="94"/>
                </a:cxn>
                <a:cxn ang="0">
                  <a:pos x="182" y="119"/>
                </a:cxn>
                <a:cxn ang="0">
                  <a:pos x="177" y="135"/>
                </a:cxn>
                <a:cxn ang="0">
                  <a:pos x="172" y="157"/>
                </a:cxn>
                <a:cxn ang="0">
                  <a:pos x="156" y="155"/>
                </a:cxn>
                <a:cxn ang="0">
                  <a:pos x="154" y="167"/>
                </a:cxn>
                <a:cxn ang="0">
                  <a:pos x="143" y="179"/>
                </a:cxn>
                <a:cxn ang="0">
                  <a:pos x="137" y="184"/>
                </a:cxn>
                <a:cxn ang="0">
                  <a:pos x="127" y="187"/>
                </a:cxn>
                <a:cxn ang="0">
                  <a:pos x="124" y="206"/>
                </a:cxn>
                <a:cxn ang="0">
                  <a:pos x="111" y="216"/>
                </a:cxn>
                <a:cxn ang="0">
                  <a:pos x="99" y="209"/>
                </a:cxn>
                <a:cxn ang="0">
                  <a:pos x="83" y="208"/>
                </a:cxn>
                <a:cxn ang="0">
                  <a:pos x="69" y="201"/>
                </a:cxn>
                <a:cxn ang="0">
                  <a:pos x="80" y="193"/>
                </a:cxn>
                <a:cxn ang="0">
                  <a:pos x="62" y="188"/>
                </a:cxn>
                <a:cxn ang="0">
                  <a:pos x="41" y="157"/>
                </a:cxn>
                <a:cxn ang="0">
                  <a:pos x="25" y="107"/>
                </a:cxn>
                <a:cxn ang="0">
                  <a:pos x="45" y="118"/>
                </a:cxn>
                <a:cxn ang="0">
                  <a:pos x="25" y="92"/>
                </a:cxn>
                <a:cxn ang="0">
                  <a:pos x="2" y="24"/>
                </a:cxn>
              </a:cxnLst>
              <a:rect l="0" t="0" r="r" b="b"/>
              <a:pathLst>
                <a:path w="201" h="216">
                  <a:moveTo>
                    <a:pt x="2" y="0"/>
                  </a:moveTo>
                  <a:lnTo>
                    <a:pt x="4" y="4"/>
                  </a:lnTo>
                  <a:lnTo>
                    <a:pt x="13" y="6"/>
                  </a:lnTo>
                  <a:lnTo>
                    <a:pt x="20" y="11"/>
                  </a:lnTo>
                  <a:lnTo>
                    <a:pt x="26" y="7"/>
                  </a:lnTo>
                  <a:lnTo>
                    <a:pt x="30" y="7"/>
                  </a:lnTo>
                  <a:lnTo>
                    <a:pt x="43" y="13"/>
                  </a:lnTo>
                  <a:lnTo>
                    <a:pt x="68" y="32"/>
                  </a:lnTo>
                  <a:lnTo>
                    <a:pt x="100" y="36"/>
                  </a:lnTo>
                  <a:lnTo>
                    <a:pt x="105" y="36"/>
                  </a:lnTo>
                  <a:lnTo>
                    <a:pt x="116" y="28"/>
                  </a:lnTo>
                  <a:lnTo>
                    <a:pt x="127" y="23"/>
                  </a:lnTo>
                  <a:lnTo>
                    <a:pt x="137" y="24"/>
                  </a:lnTo>
                  <a:lnTo>
                    <a:pt x="148" y="22"/>
                  </a:lnTo>
                  <a:lnTo>
                    <a:pt x="159" y="11"/>
                  </a:lnTo>
                  <a:lnTo>
                    <a:pt x="165" y="13"/>
                  </a:lnTo>
                  <a:lnTo>
                    <a:pt x="172" y="16"/>
                  </a:lnTo>
                  <a:lnTo>
                    <a:pt x="176" y="7"/>
                  </a:lnTo>
                  <a:lnTo>
                    <a:pt x="185" y="11"/>
                  </a:lnTo>
                  <a:lnTo>
                    <a:pt x="193" y="22"/>
                  </a:lnTo>
                  <a:lnTo>
                    <a:pt x="197" y="44"/>
                  </a:lnTo>
                  <a:lnTo>
                    <a:pt x="198" y="54"/>
                  </a:lnTo>
                  <a:lnTo>
                    <a:pt x="196" y="65"/>
                  </a:lnTo>
                  <a:lnTo>
                    <a:pt x="196" y="85"/>
                  </a:lnTo>
                  <a:lnTo>
                    <a:pt x="198" y="103"/>
                  </a:lnTo>
                  <a:lnTo>
                    <a:pt x="201" y="109"/>
                  </a:lnTo>
                  <a:lnTo>
                    <a:pt x="198" y="122"/>
                  </a:lnTo>
                  <a:lnTo>
                    <a:pt x="198" y="112"/>
                  </a:lnTo>
                  <a:lnTo>
                    <a:pt x="197" y="102"/>
                  </a:lnTo>
                  <a:lnTo>
                    <a:pt x="194" y="94"/>
                  </a:lnTo>
                  <a:lnTo>
                    <a:pt x="192" y="101"/>
                  </a:lnTo>
                  <a:lnTo>
                    <a:pt x="182" y="119"/>
                  </a:lnTo>
                  <a:lnTo>
                    <a:pt x="182" y="134"/>
                  </a:lnTo>
                  <a:lnTo>
                    <a:pt x="177" y="135"/>
                  </a:lnTo>
                  <a:lnTo>
                    <a:pt x="177" y="153"/>
                  </a:lnTo>
                  <a:lnTo>
                    <a:pt x="172" y="157"/>
                  </a:lnTo>
                  <a:lnTo>
                    <a:pt x="166" y="157"/>
                  </a:lnTo>
                  <a:lnTo>
                    <a:pt x="156" y="155"/>
                  </a:lnTo>
                  <a:lnTo>
                    <a:pt x="154" y="158"/>
                  </a:lnTo>
                  <a:lnTo>
                    <a:pt x="154" y="167"/>
                  </a:lnTo>
                  <a:lnTo>
                    <a:pt x="150" y="176"/>
                  </a:lnTo>
                  <a:lnTo>
                    <a:pt x="143" y="179"/>
                  </a:lnTo>
                  <a:lnTo>
                    <a:pt x="140" y="190"/>
                  </a:lnTo>
                  <a:lnTo>
                    <a:pt x="137" y="184"/>
                  </a:lnTo>
                  <a:lnTo>
                    <a:pt x="131" y="182"/>
                  </a:lnTo>
                  <a:lnTo>
                    <a:pt x="127" y="187"/>
                  </a:lnTo>
                  <a:lnTo>
                    <a:pt x="124" y="198"/>
                  </a:lnTo>
                  <a:lnTo>
                    <a:pt x="124" y="206"/>
                  </a:lnTo>
                  <a:lnTo>
                    <a:pt x="117" y="215"/>
                  </a:lnTo>
                  <a:lnTo>
                    <a:pt x="111" y="216"/>
                  </a:lnTo>
                  <a:lnTo>
                    <a:pt x="105" y="211"/>
                  </a:lnTo>
                  <a:lnTo>
                    <a:pt x="99" y="209"/>
                  </a:lnTo>
                  <a:lnTo>
                    <a:pt x="94" y="212"/>
                  </a:lnTo>
                  <a:lnTo>
                    <a:pt x="83" y="208"/>
                  </a:lnTo>
                  <a:lnTo>
                    <a:pt x="73" y="208"/>
                  </a:lnTo>
                  <a:lnTo>
                    <a:pt x="69" y="201"/>
                  </a:lnTo>
                  <a:lnTo>
                    <a:pt x="77" y="200"/>
                  </a:lnTo>
                  <a:lnTo>
                    <a:pt x="80" y="193"/>
                  </a:lnTo>
                  <a:lnTo>
                    <a:pt x="70" y="193"/>
                  </a:lnTo>
                  <a:lnTo>
                    <a:pt x="62" y="188"/>
                  </a:lnTo>
                  <a:lnTo>
                    <a:pt x="49" y="165"/>
                  </a:lnTo>
                  <a:lnTo>
                    <a:pt x="41" y="157"/>
                  </a:lnTo>
                  <a:lnTo>
                    <a:pt x="37" y="151"/>
                  </a:lnTo>
                  <a:lnTo>
                    <a:pt x="25" y="107"/>
                  </a:lnTo>
                  <a:lnTo>
                    <a:pt x="37" y="129"/>
                  </a:lnTo>
                  <a:lnTo>
                    <a:pt x="45" y="118"/>
                  </a:lnTo>
                  <a:lnTo>
                    <a:pt x="37" y="113"/>
                  </a:lnTo>
                  <a:lnTo>
                    <a:pt x="25" y="92"/>
                  </a:lnTo>
                  <a:lnTo>
                    <a:pt x="0" y="39"/>
                  </a:lnTo>
                  <a:lnTo>
                    <a:pt x="2" y="24"/>
                  </a:lnTo>
                  <a:lnTo>
                    <a:pt x="2"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94" name="Freeform 54"/>
            <p:cNvSpPr>
              <a:spLocks noChangeAspect="1"/>
            </p:cNvSpPr>
            <p:nvPr/>
          </p:nvSpPr>
          <p:spPr bwMode="gray">
            <a:xfrm>
              <a:off x="6728617" y="3878609"/>
              <a:ext cx="704850" cy="550863"/>
            </a:xfrm>
            <a:custGeom>
              <a:avLst/>
              <a:gdLst/>
              <a:ahLst/>
              <a:cxnLst>
                <a:cxn ang="0">
                  <a:pos x="80" y="633"/>
                </a:cxn>
                <a:cxn ang="0">
                  <a:pos x="198" y="560"/>
                </a:cxn>
                <a:cxn ang="0">
                  <a:pos x="357" y="522"/>
                </a:cxn>
                <a:cxn ang="0">
                  <a:pos x="497" y="418"/>
                </a:cxn>
                <a:cxn ang="0">
                  <a:pos x="533" y="330"/>
                </a:cxn>
                <a:cxn ang="0">
                  <a:pos x="566" y="326"/>
                </a:cxn>
                <a:cxn ang="0">
                  <a:pos x="634" y="262"/>
                </a:cxn>
                <a:cxn ang="0">
                  <a:pos x="688" y="222"/>
                </a:cxn>
                <a:cxn ang="0">
                  <a:pos x="739" y="187"/>
                </a:cxn>
                <a:cxn ang="0">
                  <a:pos x="818" y="257"/>
                </a:cxn>
                <a:cxn ang="0">
                  <a:pos x="898" y="254"/>
                </a:cxn>
                <a:cxn ang="0">
                  <a:pos x="921" y="160"/>
                </a:cxn>
                <a:cxn ang="0">
                  <a:pos x="974" y="108"/>
                </a:cxn>
                <a:cxn ang="0">
                  <a:pos x="1045" y="48"/>
                </a:cxn>
                <a:cxn ang="0">
                  <a:pos x="1044" y="29"/>
                </a:cxn>
                <a:cxn ang="0">
                  <a:pos x="1116" y="65"/>
                </a:cxn>
                <a:cxn ang="0">
                  <a:pos x="1205" y="90"/>
                </a:cxn>
                <a:cxn ang="0">
                  <a:pos x="1264" y="90"/>
                </a:cxn>
                <a:cxn ang="0">
                  <a:pos x="1279" y="118"/>
                </a:cxn>
                <a:cxn ang="0">
                  <a:pos x="1243" y="165"/>
                </a:cxn>
                <a:cxn ang="0">
                  <a:pos x="1269" y="264"/>
                </a:cxn>
                <a:cxn ang="0">
                  <a:pos x="1384" y="339"/>
                </a:cxn>
                <a:cxn ang="0">
                  <a:pos x="1553" y="270"/>
                </a:cxn>
                <a:cxn ang="0">
                  <a:pos x="1575" y="72"/>
                </a:cxn>
                <a:cxn ang="0">
                  <a:pos x="1623" y="17"/>
                </a:cxn>
                <a:cxn ang="0">
                  <a:pos x="1667" y="171"/>
                </a:cxn>
                <a:cxn ang="0">
                  <a:pos x="1761" y="252"/>
                </a:cxn>
                <a:cxn ang="0">
                  <a:pos x="1806" y="416"/>
                </a:cxn>
                <a:cxn ang="0">
                  <a:pos x="1851" y="485"/>
                </a:cxn>
                <a:cxn ang="0">
                  <a:pos x="1954" y="540"/>
                </a:cxn>
                <a:cxn ang="0">
                  <a:pos x="1994" y="645"/>
                </a:cxn>
                <a:cxn ang="0">
                  <a:pos x="2054" y="661"/>
                </a:cxn>
                <a:cxn ang="0">
                  <a:pos x="2132" y="791"/>
                </a:cxn>
                <a:cxn ang="0">
                  <a:pos x="2191" y="911"/>
                </a:cxn>
                <a:cxn ang="0">
                  <a:pos x="2206" y="1090"/>
                </a:cxn>
                <a:cxn ang="0">
                  <a:pos x="2158" y="1285"/>
                </a:cxn>
                <a:cxn ang="0">
                  <a:pos x="2089" y="1365"/>
                </a:cxn>
                <a:cxn ang="0">
                  <a:pos x="2034" y="1506"/>
                </a:cxn>
                <a:cxn ang="0">
                  <a:pos x="2008" y="1625"/>
                </a:cxn>
                <a:cxn ang="0">
                  <a:pos x="1823" y="1705"/>
                </a:cxn>
                <a:cxn ang="0">
                  <a:pos x="1785" y="1704"/>
                </a:cxn>
                <a:cxn ang="0">
                  <a:pos x="1715" y="1661"/>
                </a:cxn>
                <a:cxn ang="0">
                  <a:pos x="1572" y="1674"/>
                </a:cxn>
                <a:cxn ang="0">
                  <a:pos x="1453" y="1530"/>
                </a:cxn>
                <a:cxn ang="0">
                  <a:pos x="1376" y="1406"/>
                </a:cxn>
                <a:cxn ang="0">
                  <a:pos x="1330" y="1443"/>
                </a:cxn>
                <a:cxn ang="0">
                  <a:pos x="1358" y="1317"/>
                </a:cxn>
                <a:cxn ang="0">
                  <a:pos x="1302" y="1370"/>
                </a:cxn>
                <a:cxn ang="0">
                  <a:pos x="1220" y="1433"/>
                </a:cxn>
                <a:cxn ang="0">
                  <a:pos x="1177" y="1335"/>
                </a:cxn>
                <a:cxn ang="0">
                  <a:pos x="1062" y="1253"/>
                </a:cxn>
                <a:cxn ang="0">
                  <a:pos x="779" y="1270"/>
                </a:cxn>
                <a:cxn ang="0">
                  <a:pos x="587" y="1354"/>
                </a:cxn>
                <a:cxn ang="0">
                  <a:pos x="419" y="1379"/>
                </a:cxn>
                <a:cxn ang="0">
                  <a:pos x="271" y="1452"/>
                </a:cxn>
                <a:cxn ang="0">
                  <a:pos x="130" y="1405"/>
                </a:cxn>
                <a:cxn ang="0">
                  <a:pos x="142" y="1286"/>
                </a:cxn>
                <a:cxn ang="0">
                  <a:pos x="66" y="1024"/>
                </a:cxn>
                <a:cxn ang="0">
                  <a:pos x="12" y="897"/>
                </a:cxn>
                <a:cxn ang="0">
                  <a:pos x="35" y="884"/>
                </a:cxn>
                <a:cxn ang="0">
                  <a:pos x="8" y="758"/>
                </a:cxn>
              </a:cxnLst>
              <a:rect l="0" t="0" r="r" b="b"/>
              <a:pathLst>
                <a:path w="2217" h="1736">
                  <a:moveTo>
                    <a:pt x="43" y="634"/>
                  </a:moveTo>
                  <a:lnTo>
                    <a:pt x="49" y="629"/>
                  </a:lnTo>
                  <a:lnTo>
                    <a:pt x="48" y="645"/>
                  </a:lnTo>
                  <a:lnTo>
                    <a:pt x="48" y="647"/>
                  </a:lnTo>
                  <a:lnTo>
                    <a:pt x="45" y="651"/>
                  </a:lnTo>
                  <a:lnTo>
                    <a:pt x="44" y="656"/>
                  </a:lnTo>
                  <a:lnTo>
                    <a:pt x="48" y="658"/>
                  </a:lnTo>
                  <a:lnTo>
                    <a:pt x="46" y="666"/>
                  </a:lnTo>
                  <a:lnTo>
                    <a:pt x="45" y="671"/>
                  </a:lnTo>
                  <a:lnTo>
                    <a:pt x="50" y="673"/>
                  </a:lnTo>
                  <a:lnTo>
                    <a:pt x="59" y="666"/>
                  </a:lnTo>
                  <a:lnTo>
                    <a:pt x="62" y="652"/>
                  </a:lnTo>
                  <a:lnTo>
                    <a:pt x="72" y="636"/>
                  </a:lnTo>
                  <a:lnTo>
                    <a:pt x="80" y="633"/>
                  </a:lnTo>
                  <a:lnTo>
                    <a:pt x="87" y="628"/>
                  </a:lnTo>
                  <a:lnTo>
                    <a:pt x="94" y="626"/>
                  </a:lnTo>
                  <a:lnTo>
                    <a:pt x="102" y="620"/>
                  </a:lnTo>
                  <a:lnTo>
                    <a:pt x="120" y="617"/>
                  </a:lnTo>
                  <a:lnTo>
                    <a:pt x="125" y="608"/>
                  </a:lnTo>
                  <a:lnTo>
                    <a:pt x="132" y="601"/>
                  </a:lnTo>
                  <a:lnTo>
                    <a:pt x="140" y="596"/>
                  </a:lnTo>
                  <a:lnTo>
                    <a:pt x="146" y="586"/>
                  </a:lnTo>
                  <a:lnTo>
                    <a:pt x="161" y="580"/>
                  </a:lnTo>
                  <a:lnTo>
                    <a:pt x="167" y="575"/>
                  </a:lnTo>
                  <a:lnTo>
                    <a:pt x="174" y="571"/>
                  </a:lnTo>
                  <a:lnTo>
                    <a:pt x="191" y="559"/>
                  </a:lnTo>
                  <a:lnTo>
                    <a:pt x="195" y="558"/>
                  </a:lnTo>
                  <a:lnTo>
                    <a:pt x="198" y="560"/>
                  </a:lnTo>
                  <a:lnTo>
                    <a:pt x="214" y="561"/>
                  </a:lnTo>
                  <a:lnTo>
                    <a:pt x="222" y="564"/>
                  </a:lnTo>
                  <a:lnTo>
                    <a:pt x="232" y="565"/>
                  </a:lnTo>
                  <a:lnTo>
                    <a:pt x="241" y="564"/>
                  </a:lnTo>
                  <a:lnTo>
                    <a:pt x="249" y="561"/>
                  </a:lnTo>
                  <a:lnTo>
                    <a:pt x="260" y="553"/>
                  </a:lnTo>
                  <a:lnTo>
                    <a:pt x="270" y="547"/>
                  </a:lnTo>
                  <a:lnTo>
                    <a:pt x="280" y="544"/>
                  </a:lnTo>
                  <a:lnTo>
                    <a:pt x="291" y="544"/>
                  </a:lnTo>
                  <a:lnTo>
                    <a:pt x="301" y="542"/>
                  </a:lnTo>
                  <a:lnTo>
                    <a:pt x="322" y="522"/>
                  </a:lnTo>
                  <a:lnTo>
                    <a:pt x="335" y="522"/>
                  </a:lnTo>
                  <a:lnTo>
                    <a:pt x="345" y="527"/>
                  </a:lnTo>
                  <a:lnTo>
                    <a:pt x="357" y="522"/>
                  </a:lnTo>
                  <a:lnTo>
                    <a:pt x="370" y="522"/>
                  </a:lnTo>
                  <a:lnTo>
                    <a:pt x="378" y="520"/>
                  </a:lnTo>
                  <a:lnTo>
                    <a:pt x="388" y="515"/>
                  </a:lnTo>
                  <a:lnTo>
                    <a:pt x="413" y="510"/>
                  </a:lnTo>
                  <a:lnTo>
                    <a:pt x="424" y="504"/>
                  </a:lnTo>
                  <a:lnTo>
                    <a:pt x="432" y="499"/>
                  </a:lnTo>
                  <a:lnTo>
                    <a:pt x="454" y="478"/>
                  </a:lnTo>
                  <a:lnTo>
                    <a:pt x="458" y="470"/>
                  </a:lnTo>
                  <a:lnTo>
                    <a:pt x="459" y="461"/>
                  </a:lnTo>
                  <a:lnTo>
                    <a:pt x="467" y="450"/>
                  </a:lnTo>
                  <a:lnTo>
                    <a:pt x="469" y="445"/>
                  </a:lnTo>
                  <a:lnTo>
                    <a:pt x="469" y="439"/>
                  </a:lnTo>
                  <a:lnTo>
                    <a:pt x="476" y="440"/>
                  </a:lnTo>
                  <a:lnTo>
                    <a:pt x="497" y="418"/>
                  </a:lnTo>
                  <a:lnTo>
                    <a:pt x="500" y="413"/>
                  </a:lnTo>
                  <a:lnTo>
                    <a:pt x="497" y="410"/>
                  </a:lnTo>
                  <a:lnTo>
                    <a:pt x="490" y="381"/>
                  </a:lnTo>
                  <a:lnTo>
                    <a:pt x="491" y="369"/>
                  </a:lnTo>
                  <a:lnTo>
                    <a:pt x="499" y="355"/>
                  </a:lnTo>
                  <a:lnTo>
                    <a:pt x="502" y="353"/>
                  </a:lnTo>
                  <a:lnTo>
                    <a:pt x="508" y="353"/>
                  </a:lnTo>
                  <a:lnTo>
                    <a:pt x="512" y="345"/>
                  </a:lnTo>
                  <a:lnTo>
                    <a:pt x="521" y="338"/>
                  </a:lnTo>
                  <a:lnTo>
                    <a:pt x="524" y="338"/>
                  </a:lnTo>
                  <a:lnTo>
                    <a:pt x="523" y="333"/>
                  </a:lnTo>
                  <a:lnTo>
                    <a:pt x="528" y="322"/>
                  </a:lnTo>
                  <a:lnTo>
                    <a:pt x="530" y="321"/>
                  </a:lnTo>
                  <a:lnTo>
                    <a:pt x="533" y="330"/>
                  </a:lnTo>
                  <a:lnTo>
                    <a:pt x="537" y="337"/>
                  </a:lnTo>
                  <a:lnTo>
                    <a:pt x="543" y="353"/>
                  </a:lnTo>
                  <a:lnTo>
                    <a:pt x="549" y="365"/>
                  </a:lnTo>
                  <a:lnTo>
                    <a:pt x="555" y="372"/>
                  </a:lnTo>
                  <a:lnTo>
                    <a:pt x="560" y="381"/>
                  </a:lnTo>
                  <a:lnTo>
                    <a:pt x="564" y="386"/>
                  </a:lnTo>
                  <a:lnTo>
                    <a:pt x="569" y="375"/>
                  </a:lnTo>
                  <a:lnTo>
                    <a:pt x="569" y="360"/>
                  </a:lnTo>
                  <a:lnTo>
                    <a:pt x="571" y="360"/>
                  </a:lnTo>
                  <a:lnTo>
                    <a:pt x="578" y="359"/>
                  </a:lnTo>
                  <a:lnTo>
                    <a:pt x="576" y="346"/>
                  </a:lnTo>
                  <a:lnTo>
                    <a:pt x="570" y="335"/>
                  </a:lnTo>
                  <a:lnTo>
                    <a:pt x="564" y="330"/>
                  </a:lnTo>
                  <a:lnTo>
                    <a:pt x="566" y="326"/>
                  </a:lnTo>
                  <a:lnTo>
                    <a:pt x="565" y="310"/>
                  </a:lnTo>
                  <a:lnTo>
                    <a:pt x="570" y="305"/>
                  </a:lnTo>
                  <a:lnTo>
                    <a:pt x="580" y="310"/>
                  </a:lnTo>
                  <a:lnTo>
                    <a:pt x="588" y="308"/>
                  </a:lnTo>
                  <a:lnTo>
                    <a:pt x="601" y="324"/>
                  </a:lnTo>
                  <a:lnTo>
                    <a:pt x="618" y="327"/>
                  </a:lnTo>
                  <a:lnTo>
                    <a:pt x="619" y="319"/>
                  </a:lnTo>
                  <a:lnTo>
                    <a:pt x="610" y="316"/>
                  </a:lnTo>
                  <a:lnTo>
                    <a:pt x="613" y="303"/>
                  </a:lnTo>
                  <a:lnTo>
                    <a:pt x="623" y="294"/>
                  </a:lnTo>
                  <a:lnTo>
                    <a:pt x="625" y="287"/>
                  </a:lnTo>
                  <a:lnTo>
                    <a:pt x="620" y="270"/>
                  </a:lnTo>
                  <a:lnTo>
                    <a:pt x="625" y="264"/>
                  </a:lnTo>
                  <a:lnTo>
                    <a:pt x="634" y="262"/>
                  </a:lnTo>
                  <a:lnTo>
                    <a:pt x="645" y="268"/>
                  </a:lnTo>
                  <a:lnTo>
                    <a:pt x="647" y="265"/>
                  </a:lnTo>
                  <a:lnTo>
                    <a:pt x="641" y="253"/>
                  </a:lnTo>
                  <a:lnTo>
                    <a:pt x="642" y="247"/>
                  </a:lnTo>
                  <a:lnTo>
                    <a:pt x="646" y="242"/>
                  </a:lnTo>
                  <a:lnTo>
                    <a:pt x="663" y="248"/>
                  </a:lnTo>
                  <a:lnTo>
                    <a:pt x="663" y="243"/>
                  </a:lnTo>
                  <a:lnTo>
                    <a:pt x="657" y="233"/>
                  </a:lnTo>
                  <a:lnTo>
                    <a:pt x="657" y="221"/>
                  </a:lnTo>
                  <a:lnTo>
                    <a:pt x="666" y="217"/>
                  </a:lnTo>
                  <a:lnTo>
                    <a:pt x="671" y="217"/>
                  </a:lnTo>
                  <a:lnTo>
                    <a:pt x="677" y="215"/>
                  </a:lnTo>
                  <a:lnTo>
                    <a:pt x="687" y="214"/>
                  </a:lnTo>
                  <a:lnTo>
                    <a:pt x="688" y="222"/>
                  </a:lnTo>
                  <a:lnTo>
                    <a:pt x="693" y="220"/>
                  </a:lnTo>
                  <a:lnTo>
                    <a:pt x="700" y="214"/>
                  </a:lnTo>
                  <a:lnTo>
                    <a:pt x="705" y="201"/>
                  </a:lnTo>
                  <a:lnTo>
                    <a:pt x="705" y="197"/>
                  </a:lnTo>
                  <a:lnTo>
                    <a:pt x="699" y="189"/>
                  </a:lnTo>
                  <a:lnTo>
                    <a:pt x="702" y="183"/>
                  </a:lnTo>
                  <a:lnTo>
                    <a:pt x="707" y="189"/>
                  </a:lnTo>
                  <a:lnTo>
                    <a:pt x="709" y="198"/>
                  </a:lnTo>
                  <a:lnTo>
                    <a:pt x="715" y="194"/>
                  </a:lnTo>
                  <a:lnTo>
                    <a:pt x="718" y="188"/>
                  </a:lnTo>
                  <a:lnTo>
                    <a:pt x="721" y="189"/>
                  </a:lnTo>
                  <a:lnTo>
                    <a:pt x="722" y="194"/>
                  </a:lnTo>
                  <a:lnTo>
                    <a:pt x="728" y="193"/>
                  </a:lnTo>
                  <a:lnTo>
                    <a:pt x="739" y="187"/>
                  </a:lnTo>
                  <a:lnTo>
                    <a:pt x="743" y="183"/>
                  </a:lnTo>
                  <a:lnTo>
                    <a:pt x="741" y="176"/>
                  </a:lnTo>
                  <a:lnTo>
                    <a:pt x="749" y="174"/>
                  </a:lnTo>
                  <a:lnTo>
                    <a:pt x="753" y="177"/>
                  </a:lnTo>
                  <a:lnTo>
                    <a:pt x="761" y="181"/>
                  </a:lnTo>
                  <a:lnTo>
                    <a:pt x="770" y="181"/>
                  </a:lnTo>
                  <a:lnTo>
                    <a:pt x="780" y="187"/>
                  </a:lnTo>
                  <a:lnTo>
                    <a:pt x="788" y="193"/>
                  </a:lnTo>
                  <a:lnTo>
                    <a:pt x="804" y="215"/>
                  </a:lnTo>
                  <a:lnTo>
                    <a:pt x="818" y="226"/>
                  </a:lnTo>
                  <a:lnTo>
                    <a:pt x="814" y="242"/>
                  </a:lnTo>
                  <a:lnTo>
                    <a:pt x="814" y="253"/>
                  </a:lnTo>
                  <a:lnTo>
                    <a:pt x="815" y="255"/>
                  </a:lnTo>
                  <a:lnTo>
                    <a:pt x="818" y="257"/>
                  </a:lnTo>
                  <a:lnTo>
                    <a:pt x="819" y="254"/>
                  </a:lnTo>
                  <a:lnTo>
                    <a:pt x="822" y="247"/>
                  </a:lnTo>
                  <a:lnTo>
                    <a:pt x="820" y="243"/>
                  </a:lnTo>
                  <a:lnTo>
                    <a:pt x="825" y="238"/>
                  </a:lnTo>
                  <a:lnTo>
                    <a:pt x="829" y="240"/>
                  </a:lnTo>
                  <a:lnTo>
                    <a:pt x="830" y="237"/>
                  </a:lnTo>
                  <a:lnTo>
                    <a:pt x="836" y="240"/>
                  </a:lnTo>
                  <a:lnTo>
                    <a:pt x="836" y="232"/>
                  </a:lnTo>
                  <a:lnTo>
                    <a:pt x="839" y="231"/>
                  </a:lnTo>
                  <a:lnTo>
                    <a:pt x="849" y="233"/>
                  </a:lnTo>
                  <a:lnTo>
                    <a:pt x="862" y="233"/>
                  </a:lnTo>
                  <a:lnTo>
                    <a:pt x="873" y="232"/>
                  </a:lnTo>
                  <a:lnTo>
                    <a:pt x="881" y="236"/>
                  </a:lnTo>
                  <a:lnTo>
                    <a:pt x="898" y="254"/>
                  </a:lnTo>
                  <a:lnTo>
                    <a:pt x="903" y="253"/>
                  </a:lnTo>
                  <a:lnTo>
                    <a:pt x="903" y="249"/>
                  </a:lnTo>
                  <a:lnTo>
                    <a:pt x="899" y="237"/>
                  </a:lnTo>
                  <a:lnTo>
                    <a:pt x="906" y="233"/>
                  </a:lnTo>
                  <a:lnTo>
                    <a:pt x="908" y="232"/>
                  </a:lnTo>
                  <a:lnTo>
                    <a:pt x="894" y="217"/>
                  </a:lnTo>
                  <a:lnTo>
                    <a:pt x="886" y="205"/>
                  </a:lnTo>
                  <a:lnTo>
                    <a:pt x="890" y="189"/>
                  </a:lnTo>
                  <a:lnTo>
                    <a:pt x="893" y="192"/>
                  </a:lnTo>
                  <a:lnTo>
                    <a:pt x="898" y="189"/>
                  </a:lnTo>
                  <a:lnTo>
                    <a:pt x="909" y="172"/>
                  </a:lnTo>
                  <a:lnTo>
                    <a:pt x="909" y="165"/>
                  </a:lnTo>
                  <a:lnTo>
                    <a:pt x="914" y="158"/>
                  </a:lnTo>
                  <a:lnTo>
                    <a:pt x="921" y="160"/>
                  </a:lnTo>
                  <a:lnTo>
                    <a:pt x="931" y="160"/>
                  </a:lnTo>
                  <a:lnTo>
                    <a:pt x="937" y="154"/>
                  </a:lnTo>
                  <a:lnTo>
                    <a:pt x="936" y="141"/>
                  </a:lnTo>
                  <a:lnTo>
                    <a:pt x="929" y="141"/>
                  </a:lnTo>
                  <a:lnTo>
                    <a:pt x="930" y="135"/>
                  </a:lnTo>
                  <a:lnTo>
                    <a:pt x="931" y="125"/>
                  </a:lnTo>
                  <a:lnTo>
                    <a:pt x="935" y="115"/>
                  </a:lnTo>
                  <a:lnTo>
                    <a:pt x="944" y="113"/>
                  </a:lnTo>
                  <a:lnTo>
                    <a:pt x="953" y="109"/>
                  </a:lnTo>
                  <a:lnTo>
                    <a:pt x="954" y="102"/>
                  </a:lnTo>
                  <a:lnTo>
                    <a:pt x="962" y="103"/>
                  </a:lnTo>
                  <a:lnTo>
                    <a:pt x="969" y="108"/>
                  </a:lnTo>
                  <a:lnTo>
                    <a:pt x="973" y="115"/>
                  </a:lnTo>
                  <a:lnTo>
                    <a:pt x="974" y="108"/>
                  </a:lnTo>
                  <a:lnTo>
                    <a:pt x="968" y="98"/>
                  </a:lnTo>
                  <a:lnTo>
                    <a:pt x="971" y="96"/>
                  </a:lnTo>
                  <a:lnTo>
                    <a:pt x="978" y="88"/>
                  </a:lnTo>
                  <a:lnTo>
                    <a:pt x="991" y="92"/>
                  </a:lnTo>
                  <a:lnTo>
                    <a:pt x="992" y="87"/>
                  </a:lnTo>
                  <a:lnTo>
                    <a:pt x="1003" y="90"/>
                  </a:lnTo>
                  <a:lnTo>
                    <a:pt x="1016" y="88"/>
                  </a:lnTo>
                  <a:lnTo>
                    <a:pt x="1026" y="91"/>
                  </a:lnTo>
                  <a:lnTo>
                    <a:pt x="1034" y="91"/>
                  </a:lnTo>
                  <a:lnTo>
                    <a:pt x="1054" y="85"/>
                  </a:lnTo>
                  <a:lnTo>
                    <a:pt x="1062" y="79"/>
                  </a:lnTo>
                  <a:lnTo>
                    <a:pt x="1062" y="55"/>
                  </a:lnTo>
                  <a:lnTo>
                    <a:pt x="1056" y="49"/>
                  </a:lnTo>
                  <a:lnTo>
                    <a:pt x="1045" y="48"/>
                  </a:lnTo>
                  <a:lnTo>
                    <a:pt x="1038" y="49"/>
                  </a:lnTo>
                  <a:lnTo>
                    <a:pt x="1030" y="44"/>
                  </a:lnTo>
                  <a:lnTo>
                    <a:pt x="1026" y="38"/>
                  </a:lnTo>
                  <a:lnTo>
                    <a:pt x="1017" y="34"/>
                  </a:lnTo>
                  <a:lnTo>
                    <a:pt x="1017" y="33"/>
                  </a:lnTo>
                  <a:lnTo>
                    <a:pt x="1021" y="32"/>
                  </a:lnTo>
                  <a:lnTo>
                    <a:pt x="1024" y="34"/>
                  </a:lnTo>
                  <a:lnTo>
                    <a:pt x="1027" y="29"/>
                  </a:lnTo>
                  <a:lnTo>
                    <a:pt x="1029" y="27"/>
                  </a:lnTo>
                  <a:lnTo>
                    <a:pt x="1032" y="31"/>
                  </a:lnTo>
                  <a:lnTo>
                    <a:pt x="1035" y="45"/>
                  </a:lnTo>
                  <a:lnTo>
                    <a:pt x="1039" y="38"/>
                  </a:lnTo>
                  <a:lnTo>
                    <a:pt x="1039" y="29"/>
                  </a:lnTo>
                  <a:lnTo>
                    <a:pt x="1044" y="29"/>
                  </a:lnTo>
                  <a:lnTo>
                    <a:pt x="1046" y="33"/>
                  </a:lnTo>
                  <a:lnTo>
                    <a:pt x="1051" y="32"/>
                  </a:lnTo>
                  <a:lnTo>
                    <a:pt x="1055" y="38"/>
                  </a:lnTo>
                  <a:lnTo>
                    <a:pt x="1059" y="43"/>
                  </a:lnTo>
                  <a:lnTo>
                    <a:pt x="1067" y="49"/>
                  </a:lnTo>
                  <a:lnTo>
                    <a:pt x="1070" y="42"/>
                  </a:lnTo>
                  <a:lnTo>
                    <a:pt x="1075" y="41"/>
                  </a:lnTo>
                  <a:lnTo>
                    <a:pt x="1080" y="44"/>
                  </a:lnTo>
                  <a:lnTo>
                    <a:pt x="1082" y="50"/>
                  </a:lnTo>
                  <a:lnTo>
                    <a:pt x="1089" y="58"/>
                  </a:lnTo>
                  <a:lnTo>
                    <a:pt x="1104" y="61"/>
                  </a:lnTo>
                  <a:lnTo>
                    <a:pt x="1108" y="61"/>
                  </a:lnTo>
                  <a:lnTo>
                    <a:pt x="1113" y="63"/>
                  </a:lnTo>
                  <a:lnTo>
                    <a:pt x="1116" y="65"/>
                  </a:lnTo>
                  <a:lnTo>
                    <a:pt x="1123" y="60"/>
                  </a:lnTo>
                  <a:lnTo>
                    <a:pt x="1126" y="59"/>
                  </a:lnTo>
                  <a:lnTo>
                    <a:pt x="1126" y="66"/>
                  </a:lnTo>
                  <a:lnTo>
                    <a:pt x="1131" y="69"/>
                  </a:lnTo>
                  <a:lnTo>
                    <a:pt x="1141" y="69"/>
                  </a:lnTo>
                  <a:lnTo>
                    <a:pt x="1151" y="76"/>
                  </a:lnTo>
                  <a:lnTo>
                    <a:pt x="1159" y="75"/>
                  </a:lnTo>
                  <a:lnTo>
                    <a:pt x="1167" y="79"/>
                  </a:lnTo>
                  <a:lnTo>
                    <a:pt x="1177" y="74"/>
                  </a:lnTo>
                  <a:lnTo>
                    <a:pt x="1179" y="74"/>
                  </a:lnTo>
                  <a:lnTo>
                    <a:pt x="1184" y="81"/>
                  </a:lnTo>
                  <a:lnTo>
                    <a:pt x="1195" y="81"/>
                  </a:lnTo>
                  <a:lnTo>
                    <a:pt x="1200" y="84"/>
                  </a:lnTo>
                  <a:lnTo>
                    <a:pt x="1205" y="90"/>
                  </a:lnTo>
                  <a:lnTo>
                    <a:pt x="1216" y="79"/>
                  </a:lnTo>
                  <a:lnTo>
                    <a:pt x="1221" y="76"/>
                  </a:lnTo>
                  <a:lnTo>
                    <a:pt x="1225" y="75"/>
                  </a:lnTo>
                  <a:lnTo>
                    <a:pt x="1234" y="76"/>
                  </a:lnTo>
                  <a:lnTo>
                    <a:pt x="1244" y="71"/>
                  </a:lnTo>
                  <a:lnTo>
                    <a:pt x="1238" y="82"/>
                  </a:lnTo>
                  <a:lnTo>
                    <a:pt x="1241" y="85"/>
                  </a:lnTo>
                  <a:lnTo>
                    <a:pt x="1243" y="86"/>
                  </a:lnTo>
                  <a:lnTo>
                    <a:pt x="1248" y="81"/>
                  </a:lnTo>
                  <a:lnTo>
                    <a:pt x="1249" y="85"/>
                  </a:lnTo>
                  <a:lnTo>
                    <a:pt x="1248" y="101"/>
                  </a:lnTo>
                  <a:lnTo>
                    <a:pt x="1249" y="104"/>
                  </a:lnTo>
                  <a:lnTo>
                    <a:pt x="1259" y="101"/>
                  </a:lnTo>
                  <a:lnTo>
                    <a:pt x="1264" y="90"/>
                  </a:lnTo>
                  <a:lnTo>
                    <a:pt x="1263" y="88"/>
                  </a:lnTo>
                  <a:lnTo>
                    <a:pt x="1264" y="79"/>
                  </a:lnTo>
                  <a:lnTo>
                    <a:pt x="1274" y="70"/>
                  </a:lnTo>
                  <a:lnTo>
                    <a:pt x="1276" y="72"/>
                  </a:lnTo>
                  <a:lnTo>
                    <a:pt x="1279" y="77"/>
                  </a:lnTo>
                  <a:lnTo>
                    <a:pt x="1280" y="92"/>
                  </a:lnTo>
                  <a:lnTo>
                    <a:pt x="1288" y="87"/>
                  </a:lnTo>
                  <a:lnTo>
                    <a:pt x="1295" y="87"/>
                  </a:lnTo>
                  <a:lnTo>
                    <a:pt x="1299" y="91"/>
                  </a:lnTo>
                  <a:lnTo>
                    <a:pt x="1297" y="96"/>
                  </a:lnTo>
                  <a:lnTo>
                    <a:pt x="1293" y="106"/>
                  </a:lnTo>
                  <a:lnTo>
                    <a:pt x="1287" y="115"/>
                  </a:lnTo>
                  <a:lnTo>
                    <a:pt x="1284" y="119"/>
                  </a:lnTo>
                  <a:lnTo>
                    <a:pt x="1279" y="118"/>
                  </a:lnTo>
                  <a:lnTo>
                    <a:pt x="1277" y="122"/>
                  </a:lnTo>
                  <a:lnTo>
                    <a:pt x="1284" y="130"/>
                  </a:lnTo>
                  <a:lnTo>
                    <a:pt x="1276" y="141"/>
                  </a:lnTo>
                  <a:lnTo>
                    <a:pt x="1272" y="144"/>
                  </a:lnTo>
                  <a:lnTo>
                    <a:pt x="1264" y="141"/>
                  </a:lnTo>
                  <a:lnTo>
                    <a:pt x="1263" y="136"/>
                  </a:lnTo>
                  <a:lnTo>
                    <a:pt x="1258" y="142"/>
                  </a:lnTo>
                  <a:lnTo>
                    <a:pt x="1259" y="151"/>
                  </a:lnTo>
                  <a:lnTo>
                    <a:pt x="1261" y="156"/>
                  </a:lnTo>
                  <a:lnTo>
                    <a:pt x="1258" y="152"/>
                  </a:lnTo>
                  <a:lnTo>
                    <a:pt x="1253" y="145"/>
                  </a:lnTo>
                  <a:lnTo>
                    <a:pt x="1248" y="144"/>
                  </a:lnTo>
                  <a:lnTo>
                    <a:pt x="1247" y="156"/>
                  </a:lnTo>
                  <a:lnTo>
                    <a:pt x="1243" y="165"/>
                  </a:lnTo>
                  <a:lnTo>
                    <a:pt x="1243" y="171"/>
                  </a:lnTo>
                  <a:lnTo>
                    <a:pt x="1253" y="168"/>
                  </a:lnTo>
                  <a:lnTo>
                    <a:pt x="1248" y="187"/>
                  </a:lnTo>
                  <a:lnTo>
                    <a:pt x="1248" y="190"/>
                  </a:lnTo>
                  <a:lnTo>
                    <a:pt x="1238" y="210"/>
                  </a:lnTo>
                  <a:lnTo>
                    <a:pt x="1234" y="221"/>
                  </a:lnTo>
                  <a:lnTo>
                    <a:pt x="1232" y="225"/>
                  </a:lnTo>
                  <a:lnTo>
                    <a:pt x="1228" y="231"/>
                  </a:lnTo>
                  <a:lnTo>
                    <a:pt x="1228" y="242"/>
                  </a:lnTo>
                  <a:lnTo>
                    <a:pt x="1234" y="246"/>
                  </a:lnTo>
                  <a:lnTo>
                    <a:pt x="1238" y="252"/>
                  </a:lnTo>
                  <a:lnTo>
                    <a:pt x="1245" y="251"/>
                  </a:lnTo>
                  <a:lnTo>
                    <a:pt x="1254" y="258"/>
                  </a:lnTo>
                  <a:lnTo>
                    <a:pt x="1269" y="264"/>
                  </a:lnTo>
                  <a:lnTo>
                    <a:pt x="1271" y="274"/>
                  </a:lnTo>
                  <a:lnTo>
                    <a:pt x="1275" y="283"/>
                  </a:lnTo>
                  <a:lnTo>
                    <a:pt x="1275" y="297"/>
                  </a:lnTo>
                  <a:lnTo>
                    <a:pt x="1285" y="290"/>
                  </a:lnTo>
                  <a:lnTo>
                    <a:pt x="1307" y="296"/>
                  </a:lnTo>
                  <a:lnTo>
                    <a:pt x="1320" y="295"/>
                  </a:lnTo>
                  <a:lnTo>
                    <a:pt x="1324" y="302"/>
                  </a:lnTo>
                  <a:lnTo>
                    <a:pt x="1335" y="308"/>
                  </a:lnTo>
                  <a:lnTo>
                    <a:pt x="1345" y="313"/>
                  </a:lnTo>
                  <a:lnTo>
                    <a:pt x="1355" y="319"/>
                  </a:lnTo>
                  <a:lnTo>
                    <a:pt x="1361" y="327"/>
                  </a:lnTo>
                  <a:lnTo>
                    <a:pt x="1370" y="334"/>
                  </a:lnTo>
                  <a:lnTo>
                    <a:pt x="1377" y="335"/>
                  </a:lnTo>
                  <a:lnTo>
                    <a:pt x="1384" y="339"/>
                  </a:lnTo>
                  <a:lnTo>
                    <a:pt x="1411" y="346"/>
                  </a:lnTo>
                  <a:lnTo>
                    <a:pt x="1421" y="354"/>
                  </a:lnTo>
                  <a:lnTo>
                    <a:pt x="1425" y="365"/>
                  </a:lnTo>
                  <a:lnTo>
                    <a:pt x="1430" y="371"/>
                  </a:lnTo>
                  <a:lnTo>
                    <a:pt x="1460" y="392"/>
                  </a:lnTo>
                  <a:lnTo>
                    <a:pt x="1475" y="398"/>
                  </a:lnTo>
                  <a:lnTo>
                    <a:pt x="1487" y="394"/>
                  </a:lnTo>
                  <a:lnTo>
                    <a:pt x="1498" y="389"/>
                  </a:lnTo>
                  <a:lnTo>
                    <a:pt x="1516" y="384"/>
                  </a:lnTo>
                  <a:lnTo>
                    <a:pt x="1521" y="377"/>
                  </a:lnTo>
                  <a:lnTo>
                    <a:pt x="1524" y="356"/>
                  </a:lnTo>
                  <a:lnTo>
                    <a:pt x="1537" y="333"/>
                  </a:lnTo>
                  <a:lnTo>
                    <a:pt x="1548" y="287"/>
                  </a:lnTo>
                  <a:lnTo>
                    <a:pt x="1553" y="270"/>
                  </a:lnTo>
                  <a:lnTo>
                    <a:pt x="1557" y="258"/>
                  </a:lnTo>
                  <a:lnTo>
                    <a:pt x="1560" y="246"/>
                  </a:lnTo>
                  <a:lnTo>
                    <a:pt x="1559" y="231"/>
                  </a:lnTo>
                  <a:lnTo>
                    <a:pt x="1553" y="213"/>
                  </a:lnTo>
                  <a:lnTo>
                    <a:pt x="1555" y="197"/>
                  </a:lnTo>
                  <a:lnTo>
                    <a:pt x="1553" y="165"/>
                  </a:lnTo>
                  <a:lnTo>
                    <a:pt x="1561" y="145"/>
                  </a:lnTo>
                  <a:lnTo>
                    <a:pt x="1560" y="128"/>
                  </a:lnTo>
                  <a:lnTo>
                    <a:pt x="1565" y="118"/>
                  </a:lnTo>
                  <a:lnTo>
                    <a:pt x="1566" y="108"/>
                  </a:lnTo>
                  <a:lnTo>
                    <a:pt x="1559" y="106"/>
                  </a:lnTo>
                  <a:lnTo>
                    <a:pt x="1560" y="95"/>
                  </a:lnTo>
                  <a:lnTo>
                    <a:pt x="1564" y="76"/>
                  </a:lnTo>
                  <a:lnTo>
                    <a:pt x="1575" y="72"/>
                  </a:lnTo>
                  <a:lnTo>
                    <a:pt x="1578" y="64"/>
                  </a:lnTo>
                  <a:lnTo>
                    <a:pt x="1583" y="45"/>
                  </a:lnTo>
                  <a:lnTo>
                    <a:pt x="1596" y="29"/>
                  </a:lnTo>
                  <a:lnTo>
                    <a:pt x="1596" y="16"/>
                  </a:lnTo>
                  <a:lnTo>
                    <a:pt x="1596" y="15"/>
                  </a:lnTo>
                  <a:lnTo>
                    <a:pt x="1599" y="11"/>
                  </a:lnTo>
                  <a:lnTo>
                    <a:pt x="1604" y="10"/>
                  </a:lnTo>
                  <a:lnTo>
                    <a:pt x="1613" y="5"/>
                  </a:lnTo>
                  <a:lnTo>
                    <a:pt x="1616" y="0"/>
                  </a:lnTo>
                  <a:lnTo>
                    <a:pt x="1623" y="2"/>
                  </a:lnTo>
                  <a:lnTo>
                    <a:pt x="1623" y="7"/>
                  </a:lnTo>
                  <a:lnTo>
                    <a:pt x="1624" y="16"/>
                  </a:lnTo>
                  <a:lnTo>
                    <a:pt x="1623" y="16"/>
                  </a:lnTo>
                  <a:lnTo>
                    <a:pt x="1623" y="17"/>
                  </a:lnTo>
                  <a:lnTo>
                    <a:pt x="1625" y="31"/>
                  </a:lnTo>
                  <a:lnTo>
                    <a:pt x="1625" y="58"/>
                  </a:lnTo>
                  <a:lnTo>
                    <a:pt x="1629" y="68"/>
                  </a:lnTo>
                  <a:lnTo>
                    <a:pt x="1639" y="68"/>
                  </a:lnTo>
                  <a:lnTo>
                    <a:pt x="1641" y="74"/>
                  </a:lnTo>
                  <a:lnTo>
                    <a:pt x="1640" y="88"/>
                  </a:lnTo>
                  <a:lnTo>
                    <a:pt x="1646" y="93"/>
                  </a:lnTo>
                  <a:lnTo>
                    <a:pt x="1650" y="103"/>
                  </a:lnTo>
                  <a:lnTo>
                    <a:pt x="1655" y="107"/>
                  </a:lnTo>
                  <a:lnTo>
                    <a:pt x="1656" y="122"/>
                  </a:lnTo>
                  <a:lnTo>
                    <a:pt x="1661" y="124"/>
                  </a:lnTo>
                  <a:lnTo>
                    <a:pt x="1663" y="139"/>
                  </a:lnTo>
                  <a:lnTo>
                    <a:pt x="1667" y="151"/>
                  </a:lnTo>
                  <a:lnTo>
                    <a:pt x="1667" y="171"/>
                  </a:lnTo>
                  <a:lnTo>
                    <a:pt x="1670" y="179"/>
                  </a:lnTo>
                  <a:lnTo>
                    <a:pt x="1672" y="189"/>
                  </a:lnTo>
                  <a:lnTo>
                    <a:pt x="1677" y="199"/>
                  </a:lnTo>
                  <a:lnTo>
                    <a:pt x="1684" y="208"/>
                  </a:lnTo>
                  <a:lnTo>
                    <a:pt x="1693" y="211"/>
                  </a:lnTo>
                  <a:lnTo>
                    <a:pt x="1705" y="200"/>
                  </a:lnTo>
                  <a:lnTo>
                    <a:pt x="1715" y="198"/>
                  </a:lnTo>
                  <a:lnTo>
                    <a:pt x="1723" y="199"/>
                  </a:lnTo>
                  <a:lnTo>
                    <a:pt x="1729" y="215"/>
                  </a:lnTo>
                  <a:lnTo>
                    <a:pt x="1739" y="219"/>
                  </a:lnTo>
                  <a:lnTo>
                    <a:pt x="1747" y="228"/>
                  </a:lnTo>
                  <a:lnTo>
                    <a:pt x="1755" y="232"/>
                  </a:lnTo>
                  <a:lnTo>
                    <a:pt x="1764" y="242"/>
                  </a:lnTo>
                  <a:lnTo>
                    <a:pt x="1761" y="252"/>
                  </a:lnTo>
                  <a:lnTo>
                    <a:pt x="1764" y="258"/>
                  </a:lnTo>
                  <a:lnTo>
                    <a:pt x="1763" y="276"/>
                  </a:lnTo>
                  <a:lnTo>
                    <a:pt x="1766" y="286"/>
                  </a:lnTo>
                  <a:lnTo>
                    <a:pt x="1766" y="295"/>
                  </a:lnTo>
                  <a:lnTo>
                    <a:pt x="1771" y="303"/>
                  </a:lnTo>
                  <a:lnTo>
                    <a:pt x="1771" y="319"/>
                  </a:lnTo>
                  <a:lnTo>
                    <a:pt x="1775" y="332"/>
                  </a:lnTo>
                  <a:lnTo>
                    <a:pt x="1787" y="349"/>
                  </a:lnTo>
                  <a:lnTo>
                    <a:pt x="1796" y="349"/>
                  </a:lnTo>
                  <a:lnTo>
                    <a:pt x="1797" y="361"/>
                  </a:lnTo>
                  <a:lnTo>
                    <a:pt x="1804" y="381"/>
                  </a:lnTo>
                  <a:lnTo>
                    <a:pt x="1807" y="393"/>
                  </a:lnTo>
                  <a:lnTo>
                    <a:pt x="1808" y="409"/>
                  </a:lnTo>
                  <a:lnTo>
                    <a:pt x="1806" y="416"/>
                  </a:lnTo>
                  <a:lnTo>
                    <a:pt x="1806" y="426"/>
                  </a:lnTo>
                  <a:lnTo>
                    <a:pt x="1808" y="437"/>
                  </a:lnTo>
                  <a:lnTo>
                    <a:pt x="1814" y="443"/>
                  </a:lnTo>
                  <a:lnTo>
                    <a:pt x="1819" y="445"/>
                  </a:lnTo>
                  <a:lnTo>
                    <a:pt x="1818" y="448"/>
                  </a:lnTo>
                  <a:lnTo>
                    <a:pt x="1822" y="445"/>
                  </a:lnTo>
                  <a:lnTo>
                    <a:pt x="1822" y="447"/>
                  </a:lnTo>
                  <a:lnTo>
                    <a:pt x="1819" y="452"/>
                  </a:lnTo>
                  <a:lnTo>
                    <a:pt x="1820" y="454"/>
                  </a:lnTo>
                  <a:lnTo>
                    <a:pt x="1820" y="461"/>
                  </a:lnTo>
                  <a:lnTo>
                    <a:pt x="1824" y="470"/>
                  </a:lnTo>
                  <a:lnTo>
                    <a:pt x="1838" y="475"/>
                  </a:lnTo>
                  <a:lnTo>
                    <a:pt x="1841" y="480"/>
                  </a:lnTo>
                  <a:lnTo>
                    <a:pt x="1851" y="485"/>
                  </a:lnTo>
                  <a:lnTo>
                    <a:pt x="1871" y="490"/>
                  </a:lnTo>
                  <a:lnTo>
                    <a:pt x="1874" y="489"/>
                  </a:lnTo>
                  <a:lnTo>
                    <a:pt x="1881" y="485"/>
                  </a:lnTo>
                  <a:lnTo>
                    <a:pt x="1884" y="502"/>
                  </a:lnTo>
                  <a:lnTo>
                    <a:pt x="1888" y="511"/>
                  </a:lnTo>
                  <a:lnTo>
                    <a:pt x="1893" y="515"/>
                  </a:lnTo>
                  <a:lnTo>
                    <a:pt x="1903" y="512"/>
                  </a:lnTo>
                  <a:lnTo>
                    <a:pt x="1911" y="517"/>
                  </a:lnTo>
                  <a:lnTo>
                    <a:pt x="1920" y="518"/>
                  </a:lnTo>
                  <a:lnTo>
                    <a:pt x="1925" y="527"/>
                  </a:lnTo>
                  <a:lnTo>
                    <a:pt x="1931" y="533"/>
                  </a:lnTo>
                  <a:lnTo>
                    <a:pt x="1937" y="529"/>
                  </a:lnTo>
                  <a:lnTo>
                    <a:pt x="1942" y="533"/>
                  </a:lnTo>
                  <a:lnTo>
                    <a:pt x="1954" y="540"/>
                  </a:lnTo>
                  <a:lnTo>
                    <a:pt x="1958" y="545"/>
                  </a:lnTo>
                  <a:lnTo>
                    <a:pt x="1960" y="556"/>
                  </a:lnTo>
                  <a:lnTo>
                    <a:pt x="1953" y="554"/>
                  </a:lnTo>
                  <a:lnTo>
                    <a:pt x="1952" y="566"/>
                  </a:lnTo>
                  <a:lnTo>
                    <a:pt x="1958" y="572"/>
                  </a:lnTo>
                  <a:lnTo>
                    <a:pt x="1968" y="574"/>
                  </a:lnTo>
                  <a:lnTo>
                    <a:pt x="1970" y="580"/>
                  </a:lnTo>
                  <a:lnTo>
                    <a:pt x="1978" y="588"/>
                  </a:lnTo>
                  <a:lnTo>
                    <a:pt x="1980" y="597"/>
                  </a:lnTo>
                  <a:lnTo>
                    <a:pt x="1983" y="603"/>
                  </a:lnTo>
                  <a:lnTo>
                    <a:pt x="1985" y="610"/>
                  </a:lnTo>
                  <a:lnTo>
                    <a:pt x="1992" y="612"/>
                  </a:lnTo>
                  <a:lnTo>
                    <a:pt x="1994" y="619"/>
                  </a:lnTo>
                  <a:lnTo>
                    <a:pt x="1994" y="645"/>
                  </a:lnTo>
                  <a:lnTo>
                    <a:pt x="1996" y="651"/>
                  </a:lnTo>
                  <a:lnTo>
                    <a:pt x="1997" y="658"/>
                  </a:lnTo>
                  <a:lnTo>
                    <a:pt x="2002" y="662"/>
                  </a:lnTo>
                  <a:lnTo>
                    <a:pt x="2005" y="671"/>
                  </a:lnTo>
                  <a:lnTo>
                    <a:pt x="2007" y="672"/>
                  </a:lnTo>
                  <a:lnTo>
                    <a:pt x="2011" y="669"/>
                  </a:lnTo>
                  <a:lnTo>
                    <a:pt x="2017" y="669"/>
                  </a:lnTo>
                  <a:lnTo>
                    <a:pt x="2017" y="655"/>
                  </a:lnTo>
                  <a:lnTo>
                    <a:pt x="2023" y="650"/>
                  </a:lnTo>
                  <a:lnTo>
                    <a:pt x="2027" y="660"/>
                  </a:lnTo>
                  <a:lnTo>
                    <a:pt x="2032" y="665"/>
                  </a:lnTo>
                  <a:lnTo>
                    <a:pt x="2043" y="669"/>
                  </a:lnTo>
                  <a:lnTo>
                    <a:pt x="2051" y="676"/>
                  </a:lnTo>
                  <a:lnTo>
                    <a:pt x="2054" y="661"/>
                  </a:lnTo>
                  <a:lnTo>
                    <a:pt x="2057" y="665"/>
                  </a:lnTo>
                  <a:lnTo>
                    <a:pt x="2059" y="671"/>
                  </a:lnTo>
                  <a:lnTo>
                    <a:pt x="2061" y="674"/>
                  </a:lnTo>
                  <a:lnTo>
                    <a:pt x="2065" y="690"/>
                  </a:lnTo>
                  <a:lnTo>
                    <a:pt x="2065" y="720"/>
                  </a:lnTo>
                  <a:lnTo>
                    <a:pt x="2068" y="733"/>
                  </a:lnTo>
                  <a:lnTo>
                    <a:pt x="2077" y="739"/>
                  </a:lnTo>
                  <a:lnTo>
                    <a:pt x="2083" y="748"/>
                  </a:lnTo>
                  <a:lnTo>
                    <a:pt x="2098" y="760"/>
                  </a:lnTo>
                  <a:lnTo>
                    <a:pt x="2110" y="760"/>
                  </a:lnTo>
                  <a:lnTo>
                    <a:pt x="2118" y="766"/>
                  </a:lnTo>
                  <a:lnTo>
                    <a:pt x="2124" y="774"/>
                  </a:lnTo>
                  <a:lnTo>
                    <a:pt x="2130" y="785"/>
                  </a:lnTo>
                  <a:lnTo>
                    <a:pt x="2132" y="791"/>
                  </a:lnTo>
                  <a:lnTo>
                    <a:pt x="2141" y="800"/>
                  </a:lnTo>
                  <a:lnTo>
                    <a:pt x="2151" y="802"/>
                  </a:lnTo>
                  <a:lnTo>
                    <a:pt x="2151" y="806"/>
                  </a:lnTo>
                  <a:lnTo>
                    <a:pt x="2163" y="824"/>
                  </a:lnTo>
                  <a:lnTo>
                    <a:pt x="2162" y="830"/>
                  </a:lnTo>
                  <a:lnTo>
                    <a:pt x="2173" y="835"/>
                  </a:lnTo>
                  <a:lnTo>
                    <a:pt x="2177" y="844"/>
                  </a:lnTo>
                  <a:lnTo>
                    <a:pt x="2178" y="862"/>
                  </a:lnTo>
                  <a:lnTo>
                    <a:pt x="2184" y="872"/>
                  </a:lnTo>
                  <a:lnTo>
                    <a:pt x="2186" y="876"/>
                  </a:lnTo>
                  <a:lnTo>
                    <a:pt x="2190" y="871"/>
                  </a:lnTo>
                  <a:lnTo>
                    <a:pt x="2191" y="886"/>
                  </a:lnTo>
                  <a:lnTo>
                    <a:pt x="2189" y="900"/>
                  </a:lnTo>
                  <a:lnTo>
                    <a:pt x="2191" y="911"/>
                  </a:lnTo>
                  <a:lnTo>
                    <a:pt x="2194" y="938"/>
                  </a:lnTo>
                  <a:lnTo>
                    <a:pt x="2197" y="948"/>
                  </a:lnTo>
                  <a:lnTo>
                    <a:pt x="2193" y="945"/>
                  </a:lnTo>
                  <a:lnTo>
                    <a:pt x="2191" y="952"/>
                  </a:lnTo>
                  <a:lnTo>
                    <a:pt x="2193" y="956"/>
                  </a:lnTo>
                  <a:lnTo>
                    <a:pt x="2194" y="963"/>
                  </a:lnTo>
                  <a:lnTo>
                    <a:pt x="2197" y="967"/>
                  </a:lnTo>
                  <a:lnTo>
                    <a:pt x="2200" y="979"/>
                  </a:lnTo>
                  <a:lnTo>
                    <a:pt x="2207" y="995"/>
                  </a:lnTo>
                  <a:lnTo>
                    <a:pt x="2216" y="1023"/>
                  </a:lnTo>
                  <a:lnTo>
                    <a:pt x="2217" y="1050"/>
                  </a:lnTo>
                  <a:lnTo>
                    <a:pt x="2215" y="1066"/>
                  </a:lnTo>
                  <a:lnTo>
                    <a:pt x="2211" y="1074"/>
                  </a:lnTo>
                  <a:lnTo>
                    <a:pt x="2206" y="1090"/>
                  </a:lnTo>
                  <a:lnTo>
                    <a:pt x="2204" y="1110"/>
                  </a:lnTo>
                  <a:lnTo>
                    <a:pt x="2199" y="1142"/>
                  </a:lnTo>
                  <a:lnTo>
                    <a:pt x="2196" y="1145"/>
                  </a:lnTo>
                  <a:lnTo>
                    <a:pt x="2189" y="1164"/>
                  </a:lnTo>
                  <a:lnTo>
                    <a:pt x="2188" y="1182"/>
                  </a:lnTo>
                  <a:lnTo>
                    <a:pt x="2190" y="1201"/>
                  </a:lnTo>
                  <a:lnTo>
                    <a:pt x="2186" y="1207"/>
                  </a:lnTo>
                  <a:lnTo>
                    <a:pt x="2186" y="1214"/>
                  </a:lnTo>
                  <a:lnTo>
                    <a:pt x="2172" y="1252"/>
                  </a:lnTo>
                  <a:lnTo>
                    <a:pt x="2167" y="1258"/>
                  </a:lnTo>
                  <a:lnTo>
                    <a:pt x="2162" y="1266"/>
                  </a:lnTo>
                  <a:lnTo>
                    <a:pt x="2156" y="1273"/>
                  </a:lnTo>
                  <a:lnTo>
                    <a:pt x="2156" y="1280"/>
                  </a:lnTo>
                  <a:lnTo>
                    <a:pt x="2158" y="1285"/>
                  </a:lnTo>
                  <a:lnTo>
                    <a:pt x="2153" y="1291"/>
                  </a:lnTo>
                  <a:lnTo>
                    <a:pt x="2145" y="1302"/>
                  </a:lnTo>
                  <a:lnTo>
                    <a:pt x="2137" y="1302"/>
                  </a:lnTo>
                  <a:lnTo>
                    <a:pt x="2135" y="1306"/>
                  </a:lnTo>
                  <a:lnTo>
                    <a:pt x="2141" y="1308"/>
                  </a:lnTo>
                  <a:lnTo>
                    <a:pt x="2130" y="1312"/>
                  </a:lnTo>
                  <a:lnTo>
                    <a:pt x="2123" y="1316"/>
                  </a:lnTo>
                  <a:lnTo>
                    <a:pt x="2120" y="1323"/>
                  </a:lnTo>
                  <a:lnTo>
                    <a:pt x="2114" y="1331"/>
                  </a:lnTo>
                  <a:lnTo>
                    <a:pt x="2108" y="1346"/>
                  </a:lnTo>
                  <a:lnTo>
                    <a:pt x="2100" y="1357"/>
                  </a:lnTo>
                  <a:lnTo>
                    <a:pt x="2094" y="1359"/>
                  </a:lnTo>
                  <a:lnTo>
                    <a:pt x="2091" y="1360"/>
                  </a:lnTo>
                  <a:lnTo>
                    <a:pt x="2089" y="1365"/>
                  </a:lnTo>
                  <a:lnTo>
                    <a:pt x="2097" y="1367"/>
                  </a:lnTo>
                  <a:lnTo>
                    <a:pt x="2096" y="1379"/>
                  </a:lnTo>
                  <a:lnTo>
                    <a:pt x="2091" y="1392"/>
                  </a:lnTo>
                  <a:lnTo>
                    <a:pt x="2088" y="1392"/>
                  </a:lnTo>
                  <a:lnTo>
                    <a:pt x="2087" y="1400"/>
                  </a:lnTo>
                  <a:lnTo>
                    <a:pt x="2078" y="1411"/>
                  </a:lnTo>
                  <a:lnTo>
                    <a:pt x="2065" y="1458"/>
                  </a:lnTo>
                  <a:lnTo>
                    <a:pt x="2065" y="1468"/>
                  </a:lnTo>
                  <a:lnTo>
                    <a:pt x="2056" y="1462"/>
                  </a:lnTo>
                  <a:lnTo>
                    <a:pt x="2049" y="1481"/>
                  </a:lnTo>
                  <a:lnTo>
                    <a:pt x="2044" y="1487"/>
                  </a:lnTo>
                  <a:lnTo>
                    <a:pt x="2041" y="1497"/>
                  </a:lnTo>
                  <a:lnTo>
                    <a:pt x="2038" y="1500"/>
                  </a:lnTo>
                  <a:lnTo>
                    <a:pt x="2034" y="1506"/>
                  </a:lnTo>
                  <a:lnTo>
                    <a:pt x="2033" y="1521"/>
                  </a:lnTo>
                  <a:lnTo>
                    <a:pt x="2029" y="1538"/>
                  </a:lnTo>
                  <a:lnTo>
                    <a:pt x="2033" y="1546"/>
                  </a:lnTo>
                  <a:lnTo>
                    <a:pt x="2030" y="1550"/>
                  </a:lnTo>
                  <a:lnTo>
                    <a:pt x="2029" y="1562"/>
                  </a:lnTo>
                  <a:lnTo>
                    <a:pt x="2023" y="1577"/>
                  </a:lnTo>
                  <a:lnTo>
                    <a:pt x="2021" y="1587"/>
                  </a:lnTo>
                  <a:lnTo>
                    <a:pt x="2021" y="1593"/>
                  </a:lnTo>
                  <a:lnTo>
                    <a:pt x="2024" y="1603"/>
                  </a:lnTo>
                  <a:lnTo>
                    <a:pt x="2024" y="1613"/>
                  </a:lnTo>
                  <a:lnTo>
                    <a:pt x="2023" y="1621"/>
                  </a:lnTo>
                  <a:lnTo>
                    <a:pt x="2021" y="1629"/>
                  </a:lnTo>
                  <a:lnTo>
                    <a:pt x="2012" y="1624"/>
                  </a:lnTo>
                  <a:lnTo>
                    <a:pt x="2008" y="1625"/>
                  </a:lnTo>
                  <a:lnTo>
                    <a:pt x="2007" y="1637"/>
                  </a:lnTo>
                  <a:lnTo>
                    <a:pt x="1987" y="1643"/>
                  </a:lnTo>
                  <a:lnTo>
                    <a:pt x="1932" y="1645"/>
                  </a:lnTo>
                  <a:lnTo>
                    <a:pt x="1920" y="1648"/>
                  </a:lnTo>
                  <a:lnTo>
                    <a:pt x="1898" y="1661"/>
                  </a:lnTo>
                  <a:lnTo>
                    <a:pt x="1888" y="1669"/>
                  </a:lnTo>
                  <a:lnTo>
                    <a:pt x="1874" y="1678"/>
                  </a:lnTo>
                  <a:lnTo>
                    <a:pt x="1868" y="1685"/>
                  </a:lnTo>
                  <a:lnTo>
                    <a:pt x="1866" y="1691"/>
                  </a:lnTo>
                  <a:lnTo>
                    <a:pt x="1854" y="1699"/>
                  </a:lnTo>
                  <a:lnTo>
                    <a:pt x="1847" y="1705"/>
                  </a:lnTo>
                  <a:lnTo>
                    <a:pt x="1844" y="1701"/>
                  </a:lnTo>
                  <a:lnTo>
                    <a:pt x="1830" y="1705"/>
                  </a:lnTo>
                  <a:lnTo>
                    <a:pt x="1823" y="1705"/>
                  </a:lnTo>
                  <a:lnTo>
                    <a:pt x="1819" y="1706"/>
                  </a:lnTo>
                  <a:lnTo>
                    <a:pt x="1818" y="1715"/>
                  </a:lnTo>
                  <a:lnTo>
                    <a:pt x="1822" y="1720"/>
                  </a:lnTo>
                  <a:lnTo>
                    <a:pt x="1825" y="1713"/>
                  </a:lnTo>
                  <a:lnTo>
                    <a:pt x="1831" y="1709"/>
                  </a:lnTo>
                  <a:lnTo>
                    <a:pt x="1836" y="1709"/>
                  </a:lnTo>
                  <a:lnTo>
                    <a:pt x="1833" y="1720"/>
                  </a:lnTo>
                  <a:lnTo>
                    <a:pt x="1831" y="1729"/>
                  </a:lnTo>
                  <a:lnTo>
                    <a:pt x="1826" y="1736"/>
                  </a:lnTo>
                  <a:lnTo>
                    <a:pt x="1813" y="1717"/>
                  </a:lnTo>
                  <a:lnTo>
                    <a:pt x="1808" y="1717"/>
                  </a:lnTo>
                  <a:lnTo>
                    <a:pt x="1799" y="1713"/>
                  </a:lnTo>
                  <a:lnTo>
                    <a:pt x="1796" y="1704"/>
                  </a:lnTo>
                  <a:lnTo>
                    <a:pt x="1785" y="1704"/>
                  </a:lnTo>
                  <a:lnTo>
                    <a:pt x="1777" y="1696"/>
                  </a:lnTo>
                  <a:lnTo>
                    <a:pt x="1776" y="1690"/>
                  </a:lnTo>
                  <a:lnTo>
                    <a:pt x="1779" y="1679"/>
                  </a:lnTo>
                  <a:lnTo>
                    <a:pt x="1772" y="1673"/>
                  </a:lnTo>
                  <a:lnTo>
                    <a:pt x="1760" y="1682"/>
                  </a:lnTo>
                  <a:lnTo>
                    <a:pt x="1750" y="1685"/>
                  </a:lnTo>
                  <a:lnTo>
                    <a:pt x="1739" y="1682"/>
                  </a:lnTo>
                  <a:lnTo>
                    <a:pt x="1736" y="1675"/>
                  </a:lnTo>
                  <a:lnTo>
                    <a:pt x="1749" y="1675"/>
                  </a:lnTo>
                  <a:lnTo>
                    <a:pt x="1752" y="1666"/>
                  </a:lnTo>
                  <a:lnTo>
                    <a:pt x="1750" y="1652"/>
                  </a:lnTo>
                  <a:lnTo>
                    <a:pt x="1741" y="1647"/>
                  </a:lnTo>
                  <a:lnTo>
                    <a:pt x="1725" y="1659"/>
                  </a:lnTo>
                  <a:lnTo>
                    <a:pt x="1715" y="1661"/>
                  </a:lnTo>
                  <a:lnTo>
                    <a:pt x="1728" y="1669"/>
                  </a:lnTo>
                  <a:lnTo>
                    <a:pt x="1729" y="1672"/>
                  </a:lnTo>
                  <a:lnTo>
                    <a:pt x="1721" y="1673"/>
                  </a:lnTo>
                  <a:lnTo>
                    <a:pt x="1710" y="1678"/>
                  </a:lnTo>
                  <a:lnTo>
                    <a:pt x="1699" y="1686"/>
                  </a:lnTo>
                  <a:lnTo>
                    <a:pt x="1690" y="1701"/>
                  </a:lnTo>
                  <a:lnTo>
                    <a:pt x="1672" y="1710"/>
                  </a:lnTo>
                  <a:lnTo>
                    <a:pt x="1658" y="1713"/>
                  </a:lnTo>
                  <a:lnTo>
                    <a:pt x="1655" y="1709"/>
                  </a:lnTo>
                  <a:lnTo>
                    <a:pt x="1635" y="1699"/>
                  </a:lnTo>
                  <a:lnTo>
                    <a:pt x="1616" y="1686"/>
                  </a:lnTo>
                  <a:lnTo>
                    <a:pt x="1607" y="1683"/>
                  </a:lnTo>
                  <a:lnTo>
                    <a:pt x="1593" y="1682"/>
                  </a:lnTo>
                  <a:lnTo>
                    <a:pt x="1572" y="1674"/>
                  </a:lnTo>
                  <a:lnTo>
                    <a:pt x="1564" y="1675"/>
                  </a:lnTo>
                  <a:lnTo>
                    <a:pt x="1555" y="1682"/>
                  </a:lnTo>
                  <a:lnTo>
                    <a:pt x="1548" y="1671"/>
                  </a:lnTo>
                  <a:lnTo>
                    <a:pt x="1529" y="1659"/>
                  </a:lnTo>
                  <a:lnTo>
                    <a:pt x="1511" y="1658"/>
                  </a:lnTo>
                  <a:lnTo>
                    <a:pt x="1496" y="1650"/>
                  </a:lnTo>
                  <a:lnTo>
                    <a:pt x="1486" y="1639"/>
                  </a:lnTo>
                  <a:lnTo>
                    <a:pt x="1481" y="1625"/>
                  </a:lnTo>
                  <a:lnTo>
                    <a:pt x="1470" y="1618"/>
                  </a:lnTo>
                  <a:lnTo>
                    <a:pt x="1458" y="1588"/>
                  </a:lnTo>
                  <a:lnTo>
                    <a:pt x="1457" y="1582"/>
                  </a:lnTo>
                  <a:lnTo>
                    <a:pt x="1462" y="1572"/>
                  </a:lnTo>
                  <a:lnTo>
                    <a:pt x="1463" y="1559"/>
                  </a:lnTo>
                  <a:lnTo>
                    <a:pt x="1453" y="1530"/>
                  </a:lnTo>
                  <a:lnTo>
                    <a:pt x="1430" y="1500"/>
                  </a:lnTo>
                  <a:lnTo>
                    <a:pt x="1437" y="1483"/>
                  </a:lnTo>
                  <a:lnTo>
                    <a:pt x="1436" y="1480"/>
                  </a:lnTo>
                  <a:lnTo>
                    <a:pt x="1421" y="1481"/>
                  </a:lnTo>
                  <a:lnTo>
                    <a:pt x="1406" y="1490"/>
                  </a:lnTo>
                  <a:lnTo>
                    <a:pt x="1389" y="1496"/>
                  </a:lnTo>
                  <a:lnTo>
                    <a:pt x="1379" y="1497"/>
                  </a:lnTo>
                  <a:lnTo>
                    <a:pt x="1372" y="1495"/>
                  </a:lnTo>
                  <a:lnTo>
                    <a:pt x="1379" y="1484"/>
                  </a:lnTo>
                  <a:lnTo>
                    <a:pt x="1387" y="1468"/>
                  </a:lnTo>
                  <a:lnTo>
                    <a:pt x="1390" y="1453"/>
                  </a:lnTo>
                  <a:lnTo>
                    <a:pt x="1390" y="1436"/>
                  </a:lnTo>
                  <a:lnTo>
                    <a:pt x="1384" y="1419"/>
                  </a:lnTo>
                  <a:lnTo>
                    <a:pt x="1376" y="1406"/>
                  </a:lnTo>
                  <a:lnTo>
                    <a:pt x="1368" y="1400"/>
                  </a:lnTo>
                  <a:lnTo>
                    <a:pt x="1356" y="1424"/>
                  </a:lnTo>
                  <a:lnTo>
                    <a:pt x="1356" y="1436"/>
                  </a:lnTo>
                  <a:lnTo>
                    <a:pt x="1352" y="1448"/>
                  </a:lnTo>
                  <a:lnTo>
                    <a:pt x="1350" y="1460"/>
                  </a:lnTo>
                  <a:lnTo>
                    <a:pt x="1349" y="1463"/>
                  </a:lnTo>
                  <a:lnTo>
                    <a:pt x="1340" y="1462"/>
                  </a:lnTo>
                  <a:lnTo>
                    <a:pt x="1329" y="1467"/>
                  </a:lnTo>
                  <a:lnTo>
                    <a:pt x="1317" y="1467"/>
                  </a:lnTo>
                  <a:lnTo>
                    <a:pt x="1307" y="1473"/>
                  </a:lnTo>
                  <a:lnTo>
                    <a:pt x="1301" y="1467"/>
                  </a:lnTo>
                  <a:lnTo>
                    <a:pt x="1306" y="1448"/>
                  </a:lnTo>
                  <a:lnTo>
                    <a:pt x="1319" y="1449"/>
                  </a:lnTo>
                  <a:lnTo>
                    <a:pt x="1330" y="1443"/>
                  </a:lnTo>
                  <a:lnTo>
                    <a:pt x="1334" y="1429"/>
                  </a:lnTo>
                  <a:lnTo>
                    <a:pt x="1335" y="1417"/>
                  </a:lnTo>
                  <a:lnTo>
                    <a:pt x="1333" y="1415"/>
                  </a:lnTo>
                  <a:lnTo>
                    <a:pt x="1333" y="1411"/>
                  </a:lnTo>
                  <a:lnTo>
                    <a:pt x="1334" y="1405"/>
                  </a:lnTo>
                  <a:lnTo>
                    <a:pt x="1334" y="1397"/>
                  </a:lnTo>
                  <a:lnTo>
                    <a:pt x="1339" y="1384"/>
                  </a:lnTo>
                  <a:lnTo>
                    <a:pt x="1345" y="1368"/>
                  </a:lnTo>
                  <a:lnTo>
                    <a:pt x="1351" y="1365"/>
                  </a:lnTo>
                  <a:lnTo>
                    <a:pt x="1357" y="1355"/>
                  </a:lnTo>
                  <a:lnTo>
                    <a:pt x="1357" y="1330"/>
                  </a:lnTo>
                  <a:lnTo>
                    <a:pt x="1363" y="1331"/>
                  </a:lnTo>
                  <a:lnTo>
                    <a:pt x="1362" y="1324"/>
                  </a:lnTo>
                  <a:lnTo>
                    <a:pt x="1358" y="1317"/>
                  </a:lnTo>
                  <a:lnTo>
                    <a:pt x="1358" y="1307"/>
                  </a:lnTo>
                  <a:lnTo>
                    <a:pt x="1355" y="1304"/>
                  </a:lnTo>
                  <a:lnTo>
                    <a:pt x="1355" y="1293"/>
                  </a:lnTo>
                  <a:lnTo>
                    <a:pt x="1350" y="1288"/>
                  </a:lnTo>
                  <a:lnTo>
                    <a:pt x="1347" y="1297"/>
                  </a:lnTo>
                  <a:lnTo>
                    <a:pt x="1347" y="1317"/>
                  </a:lnTo>
                  <a:lnTo>
                    <a:pt x="1342" y="1318"/>
                  </a:lnTo>
                  <a:lnTo>
                    <a:pt x="1335" y="1330"/>
                  </a:lnTo>
                  <a:lnTo>
                    <a:pt x="1330" y="1341"/>
                  </a:lnTo>
                  <a:lnTo>
                    <a:pt x="1324" y="1354"/>
                  </a:lnTo>
                  <a:lnTo>
                    <a:pt x="1323" y="1360"/>
                  </a:lnTo>
                  <a:lnTo>
                    <a:pt x="1318" y="1368"/>
                  </a:lnTo>
                  <a:lnTo>
                    <a:pt x="1307" y="1367"/>
                  </a:lnTo>
                  <a:lnTo>
                    <a:pt x="1302" y="1370"/>
                  </a:lnTo>
                  <a:lnTo>
                    <a:pt x="1301" y="1374"/>
                  </a:lnTo>
                  <a:lnTo>
                    <a:pt x="1287" y="1382"/>
                  </a:lnTo>
                  <a:lnTo>
                    <a:pt x="1282" y="1388"/>
                  </a:lnTo>
                  <a:lnTo>
                    <a:pt x="1275" y="1390"/>
                  </a:lnTo>
                  <a:lnTo>
                    <a:pt x="1269" y="1405"/>
                  </a:lnTo>
                  <a:lnTo>
                    <a:pt x="1259" y="1417"/>
                  </a:lnTo>
                  <a:lnTo>
                    <a:pt x="1249" y="1425"/>
                  </a:lnTo>
                  <a:lnTo>
                    <a:pt x="1245" y="1437"/>
                  </a:lnTo>
                  <a:lnTo>
                    <a:pt x="1252" y="1437"/>
                  </a:lnTo>
                  <a:lnTo>
                    <a:pt x="1252" y="1454"/>
                  </a:lnTo>
                  <a:lnTo>
                    <a:pt x="1245" y="1449"/>
                  </a:lnTo>
                  <a:lnTo>
                    <a:pt x="1238" y="1452"/>
                  </a:lnTo>
                  <a:lnTo>
                    <a:pt x="1229" y="1440"/>
                  </a:lnTo>
                  <a:lnTo>
                    <a:pt x="1220" y="1433"/>
                  </a:lnTo>
                  <a:lnTo>
                    <a:pt x="1214" y="1427"/>
                  </a:lnTo>
                  <a:lnTo>
                    <a:pt x="1205" y="1426"/>
                  </a:lnTo>
                  <a:lnTo>
                    <a:pt x="1205" y="1416"/>
                  </a:lnTo>
                  <a:lnTo>
                    <a:pt x="1221" y="1427"/>
                  </a:lnTo>
                  <a:lnTo>
                    <a:pt x="1222" y="1419"/>
                  </a:lnTo>
                  <a:lnTo>
                    <a:pt x="1220" y="1405"/>
                  </a:lnTo>
                  <a:lnTo>
                    <a:pt x="1214" y="1398"/>
                  </a:lnTo>
                  <a:lnTo>
                    <a:pt x="1211" y="1383"/>
                  </a:lnTo>
                  <a:lnTo>
                    <a:pt x="1204" y="1372"/>
                  </a:lnTo>
                  <a:lnTo>
                    <a:pt x="1195" y="1365"/>
                  </a:lnTo>
                  <a:lnTo>
                    <a:pt x="1190" y="1347"/>
                  </a:lnTo>
                  <a:lnTo>
                    <a:pt x="1186" y="1343"/>
                  </a:lnTo>
                  <a:lnTo>
                    <a:pt x="1183" y="1334"/>
                  </a:lnTo>
                  <a:lnTo>
                    <a:pt x="1177" y="1335"/>
                  </a:lnTo>
                  <a:lnTo>
                    <a:pt x="1166" y="1330"/>
                  </a:lnTo>
                  <a:lnTo>
                    <a:pt x="1156" y="1324"/>
                  </a:lnTo>
                  <a:lnTo>
                    <a:pt x="1150" y="1316"/>
                  </a:lnTo>
                  <a:lnTo>
                    <a:pt x="1150" y="1306"/>
                  </a:lnTo>
                  <a:lnTo>
                    <a:pt x="1155" y="1306"/>
                  </a:lnTo>
                  <a:lnTo>
                    <a:pt x="1156" y="1292"/>
                  </a:lnTo>
                  <a:lnTo>
                    <a:pt x="1135" y="1286"/>
                  </a:lnTo>
                  <a:lnTo>
                    <a:pt x="1114" y="1265"/>
                  </a:lnTo>
                  <a:lnTo>
                    <a:pt x="1108" y="1263"/>
                  </a:lnTo>
                  <a:lnTo>
                    <a:pt x="1110" y="1270"/>
                  </a:lnTo>
                  <a:lnTo>
                    <a:pt x="1100" y="1269"/>
                  </a:lnTo>
                  <a:lnTo>
                    <a:pt x="1091" y="1263"/>
                  </a:lnTo>
                  <a:lnTo>
                    <a:pt x="1069" y="1252"/>
                  </a:lnTo>
                  <a:lnTo>
                    <a:pt x="1062" y="1253"/>
                  </a:lnTo>
                  <a:lnTo>
                    <a:pt x="1054" y="1259"/>
                  </a:lnTo>
                  <a:lnTo>
                    <a:pt x="1051" y="1258"/>
                  </a:lnTo>
                  <a:lnTo>
                    <a:pt x="1045" y="1255"/>
                  </a:lnTo>
                  <a:lnTo>
                    <a:pt x="1017" y="1231"/>
                  </a:lnTo>
                  <a:lnTo>
                    <a:pt x="1006" y="1227"/>
                  </a:lnTo>
                  <a:lnTo>
                    <a:pt x="995" y="1226"/>
                  </a:lnTo>
                  <a:lnTo>
                    <a:pt x="974" y="1225"/>
                  </a:lnTo>
                  <a:lnTo>
                    <a:pt x="941" y="1230"/>
                  </a:lnTo>
                  <a:lnTo>
                    <a:pt x="899" y="1228"/>
                  </a:lnTo>
                  <a:lnTo>
                    <a:pt x="881" y="1228"/>
                  </a:lnTo>
                  <a:lnTo>
                    <a:pt x="840" y="1248"/>
                  </a:lnTo>
                  <a:lnTo>
                    <a:pt x="820" y="1261"/>
                  </a:lnTo>
                  <a:lnTo>
                    <a:pt x="795" y="1263"/>
                  </a:lnTo>
                  <a:lnTo>
                    <a:pt x="779" y="1270"/>
                  </a:lnTo>
                  <a:lnTo>
                    <a:pt x="758" y="1274"/>
                  </a:lnTo>
                  <a:lnTo>
                    <a:pt x="722" y="1273"/>
                  </a:lnTo>
                  <a:lnTo>
                    <a:pt x="710" y="1270"/>
                  </a:lnTo>
                  <a:lnTo>
                    <a:pt x="695" y="1274"/>
                  </a:lnTo>
                  <a:lnTo>
                    <a:pt x="685" y="1282"/>
                  </a:lnTo>
                  <a:lnTo>
                    <a:pt x="658" y="1297"/>
                  </a:lnTo>
                  <a:lnTo>
                    <a:pt x="642" y="1302"/>
                  </a:lnTo>
                  <a:lnTo>
                    <a:pt x="634" y="1309"/>
                  </a:lnTo>
                  <a:lnTo>
                    <a:pt x="625" y="1313"/>
                  </a:lnTo>
                  <a:lnTo>
                    <a:pt x="614" y="1314"/>
                  </a:lnTo>
                  <a:lnTo>
                    <a:pt x="602" y="1320"/>
                  </a:lnTo>
                  <a:lnTo>
                    <a:pt x="596" y="1333"/>
                  </a:lnTo>
                  <a:lnTo>
                    <a:pt x="592" y="1349"/>
                  </a:lnTo>
                  <a:lnTo>
                    <a:pt x="587" y="1354"/>
                  </a:lnTo>
                  <a:lnTo>
                    <a:pt x="581" y="1363"/>
                  </a:lnTo>
                  <a:lnTo>
                    <a:pt x="577" y="1372"/>
                  </a:lnTo>
                  <a:lnTo>
                    <a:pt x="558" y="1377"/>
                  </a:lnTo>
                  <a:lnTo>
                    <a:pt x="549" y="1377"/>
                  </a:lnTo>
                  <a:lnTo>
                    <a:pt x="539" y="1373"/>
                  </a:lnTo>
                  <a:lnTo>
                    <a:pt x="518" y="1376"/>
                  </a:lnTo>
                  <a:lnTo>
                    <a:pt x="496" y="1382"/>
                  </a:lnTo>
                  <a:lnTo>
                    <a:pt x="491" y="1374"/>
                  </a:lnTo>
                  <a:lnTo>
                    <a:pt x="486" y="1372"/>
                  </a:lnTo>
                  <a:lnTo>
                    <a:pt x="480" y="1374"/>
                  </a:lnTo>
                  <a:lnTo>
                    <a:pt x="464" y="1376"/>
                  </a:lnTo>
                  <a:lnTo>
                    <a:pt x="447" y="1372"/>
                  </a:lnTo>
                  <a:lnTo>
                    <a:pt x="435" y="1372"/>
                  </a:lnTo>
                  <a:lnTo>
                    <a:pt x="419" y="1379"/>
                  </a:lnTo>
                  <a:lnTo>
                    <a:pt x="376" y="1378"/>
                  </a:lnTo>
                  <a:lnTo>
                    <a:pt x="365" y="1383"/>
                  </a:lnTo>
                  <a:lnTo>
                    <a:pt x="355" y="1392"/>
                  </a:lnTo>
                  <a:lnTo>
                    <a:pt x="350" y="1399"/>
                  </a:lnTo>
                  <a:lnTo>
                    <a:pt x="352" y="1404"/>
                  </a:lnTo>
                  <a:lnTo>
                    <a:pt x="350" y="1405"/>
                  </a:lnTo>
                  <a:lnTo>
                    <a:pt x="344" y="1411"/>
                  </a:lnTo>
                  <a:lnTo>
                    <a:pt x="333" y="1414"/>
                  </a:lnTo>
                  <a:lnTo>
                    <a:pt x="316" y="1416"/>
                  </a:lnTo>
                  <a:lnTo>
                    <a:pt x="301" y="1426"/>
                  </a:lnTo>
                  <a:lnTo>
                    <a:pt x="292" y="1436"/>
                  </a:lnTo>
                  <a:lnTo>
                    <a:pt x="287" y="1443"/>
                  </a:lnTo>
                  <a:lnTo>
                    <a:pt x="280" y="1449"/>
                  </a:lnTo>
                  <a:lnTo>
                    <a:pt x="271" y="1452"/>
                  </a:lnTo>
                  <a:lnTo>
                    <a:pt x="261" y="1447"/>
                  </a:lnTo>
                  <a:lnTo>
                    <a:pt x="260" y="1458"/>
                  </a:lnTo>
                  <a:lnTo>
                    <a:pt x="253" y="1454"/>
                  </a:lnTo>
                  <a:lnTo>
                    <a:pt x="244" y="1458"/>
                  </a:lnTo>
                  <a:lnTo>
                    <a:pt x="238" y="1451"/>
                  </a:lnTo>
                  <a:lnTo>
                    <a:pt x="205" y="1453"/>
                  </a:lnTo>
                  <a:lnTo>
                    <a:pt x="190" y="1451"/>
                  </a:lnTo>
                  <a:lnTo>
                    <a:pt x="183" y="1443"/>
                  </a:lnTo>
                  <a:lnTo>
                    <a:pt x="174" y="1440"/>
                  </a:lnTo>
                  <a:lnTo>
                    <a:pt x="174" y="1441"/>
                  </a:lnTo>
                  <a:lnTo>
                    <a:pt x="163" y="1440"/>
                  </a:lnTo>
                  <a:lnTo>
                    <a:pt x="148" y="1424"/>
                  </a:lnTo>
                  <a:lnTo>
                    <a:pt x="141" y="1415"/>
                  </a:lnTo>
                  <a:lnTo>
                    <a:pt x="130" y="1405"/>
                  </a:lnTo>
                  <a:lnTo>
                    <a:pt x="120" y="1402"/>
                  </a:lnTo>
                  <a:lnTo>
                    <a:pt x="108" y="1399"/>
                  </a:lnTo>
                  <a:lnTo>
                    <a:pt x="105" y="1370"/>
                  </a:lnTo>
                  <a:lnTo>
                    <a:pt x="107" y="1357"/>
                  </a:lnTo>
                  <a:lnTo>
                    <a:pt x="107" y="1356"/>
                  </a:lnTo>
                  <a:lnTo>
                    <a:pt x="117" y="1360"/>
                  </a:lnTo>
                  <a:lnTo>
                    <a:pt x="125" y="1359"/>
                  </a:lnTo>
                  <a:lnTo>
                    <a:pt x="136" y="1343"/>
                  </a:lnTo>
                  <a:lnTo>
                    <a:pt x="142" y="1328"/>
                  </a:lnTo>
                  <a:lnTo>
                    <a:pt x="142" y="1318"/>
                  </a:lnTo>
                  <a:lnTo>
                    <a:pt x="137" y="1306"/>
                  </a:lnTo>
                  <a:lnTo>
                    <a:pt x="137" y="1291"/>
                  </a:lnTo>
                  <a:lnTo>
                    <a:pt x="139" y="1297"/>
                  </a:lnTo>
                  <a:lnTo>
                    <a:pt x="142" y="1286"/>
                  </a:lnTo>
                  <a:lnTo>
                    <a:pt x="141" y="1265"/>
                  </a:lnTo>
                  <a:lnTo>
                    <a:pt x="144" y="1248"/>
                  </a:lnTo>
                  <a:lnTo>
                    <a:pt x="141" y="1234"/>
                  </a:lnTo>
                  <a:lnTo>
                    <a:pt x="124" y="1196"/>
                  </a:lnTo>
                  <a:lnTo>
                    <a:pt x="121" y="1185"/>
                  </a:lnTo>
                  <a:lnTo>
                    <a:pt x="117" y="1178"/>
                  </a:lnTo>
                  <a:lnTo>
                    <a:pt x="109" y="1168"/>
                  </a:lnTo>
                  <a:lnTo>
                    <a:pt x="103" y="1150"/>
                  </a:lnTo>
                  <a:lnTo>
                    <a:pt x="98" y="1124"/>
                  </a:lnTo>
                  <a:lnTo>
                    <a:pt x="98" y="1092"/>
                  </a:lnTo>
                  <a:lnTo>
                    <a:pt x="94" y="1081"/>
                  </a:lnTo>
                  <a:lnTo>
                    <a:pt x="78" y="1053"/>
                  </a:lnTo>
                  <a:lnTo>
                    <a:pt x="76" y="1039"/>
                  </a:lnTo>
                  <a:lnTo>
                    <a:pt x="66" y="1024"/>
                  </a:lnTo>
                  <a:lnTo>
                    <a:pt x="54" y="1004"/>
                  </a:lnTo>
                  <a:lnTo>
                    <a:pt x="54" y="983"/>
                  </a:lnTo>
                  <a:lnTo>
                    <a:pt x="46" y="965"/>
                  </a:lnTo>
                  <a:lnTo>
                    <a:pt x="40" y="945"/>
                  </a:lnTo>
                  <a:lnTo>
                    <a:pt x="29" y="938"/>
                  </a:lnTo>
                  <a:lnTo>
                    <a:pt x="19" y="927"/>
                  </a:lnTo>
                  <a:lnTo>
                    <a:pt x="13" y="919"/>
                  </a:lnTo>
                  <a:lnTo>
                    <a:pt x="11" y="909"/>
                  </a:lnTo>
                  <a:lnTo>
                    <a:pt x="5" y="905"/>
                  </a:lnTo>
                  <a:lnTo>
                    <a:pt x="0" y="895"/>
                  </a:lnTo>
                  <a:lnTo>
                    <a:pt x="1" y="889"/>
                  </a:lnTo>
                  <a:lnTo>
                    <a:pt x="3" y="894"/>
                  </a:lnTo>
                  <a:lnTo>
                    <a:pt x="8" y="895"/>
                  </a:lnTo>
                  <a:lnTo>
                    <a:pt x="12" y="897"/>
                  </a:lnTo>
                  <a:lnTo>
                    <a:pt x="15" y="904"/>
                  </a:lnTo>
                  <a:lnTo>
                    <a:pt x="16" y="914"/>
                  </a:lnTo>
                  <a:lnTo>
                    <a:pt x="21" y="911"/>
                  </a:lnTo>
                  <a:lnTo>
                    <a:pt x="23" y="918"/>
                  </a:lnTo>
                  <a:lnTo>
                    <a:pt x="31" y="919"/>
                  </a:lnTo>
                  <a:lnTo>
                    <a:pt x="35" y="913"/>
                  </a:lnTo>
                  <a:lnTo>
                    <a:pt x="34" y="904"/>
                  </a:lnTo>
                  <a:lnTo>
                    <a:pt x="26" y="895"/>
                  </a:lnTo>
                  <a:lnTo>
                    <a:pt x="13" y="866"/>
                  </a:lnTo>
                  <a:lnTo>
                    <a:pt x="13" y="856"/>
                  </a:lnTo>
                  <a:lnTo>
                    <a:pt x="17" y="860"/>
                  </a:lnTo>
                  <a:lnTo>
                    <a:pt x="22" y="871"/>
                  </a:lnTo>
                  <a:lnTo>
                    <a:pt x="27" y="894"/>
                  </a:lnTo>
                  <a:lnTo>
                    <a:pt x="35" y="884"/>
                  </a:lnTo>
                  <a:lnTo>
                    <a:pt x="38" y="893"/>
                  </a:lnTo>
                  <a:lnTo>
                    <a:pt x="39" y="904"/>
                  </a:lnTo>
                  <a:lnTo>
                    <a:pt x="46" y="905"/>
                  </a:lnTo>
                  <a:lnTo>
                    <a:pt x="51" y="898"/>
                  </a:lnTo>
                  <a:lnTo>
                    <a:pt x="54" y="886"/>
                  </a:lnTo>
                  <a:lnTo>
                    <a:pt x="53" y="867"/>
                  </a:lnTo>
                  <a:lnTo>
                    <a:pt x="45" y="860"/>
                  </a:lnTo>
                  <a:lnTo>
                    <a:pt x="39" y="848"/>
                  </a:lnTo>
                  <a:lnTo>
                    <a:pt x="37" y="851"/>
                  </a:lnTo>
                  <a:lnTo>
                    <a:pt x="38" y="844"/>
                  </a:lnTo>
                  <a:lnTo>
                    <a:pt x="31" y="832"/>
                  </a:lnTo>
                  <a:lnTo>
                    <a:pt x="23" y="814"/>
                  </a:lnTo>
                  <a:lnTo>
                    <a:pt x="8" y="787"/>
                  </a:lnTo>
                  <a:lnTo>
                    <a:pt x="8" y="758"/>
                  </a:lnTo>
                  <a:lnTo>
                    <a:pt x="13" y="748"/>
                  </a:lnTo>
                  <a:lnTo>
                    <a:pt x="28" y="733"/>
                  </a:lnTo>
                  <a:lnTo>
                    <a:pt x="29" y="725"/>
                  </a:lnTo>
                  <a:lnTo>
                    <a:pt x="28" y="716"/>
                  </a:lnTo>
                  <a:lnTo>
                    <a:pt x="29" y="695"/>
                  </a:lnTo>
                  <a:lnTo>
                    <a:pt x="22" y="683"/>
                  </a:lnTo>
                  <a:lnTo>
                    <a:pt x="27" y="661"/>
                  </a:lnTo>
                  <a:lnTo>
                    <a:pt x="33" y="652"/>
                  </a:lnTo>
                  <a:lnTo>
                    <a:pt x="39" y="637"/>
                  </a:lnTo>
                  <a:lnTo>
                    <a:pt x="43" y="634"/>
                  </a:lnTo>
                  <a:close/>
                </a:path>
              </a:pathLst>
            </a:custGeom>
            <a:solidFill>
              <a:schemeClr val="accent3"/>
            </a:solidFill>
            <a:ln w="6350" cap="flat" cmpd="sng">
              <a:solidFill>
                <a:srgbClr val="F9F9F9"/>
              </a:solidFill>
              <a:prstDash val="solid"/>
              <a:round/>
              <a:headEnd type="none" w="med" len="med"/>
              <a:tailEnd type="none" w="med" len="med"/>
            </a:ln>
            <a:effectLst/>
          </p:spPr>
          <p:txBody>
            <a:bodyPr/>
            <a:lstStyle/>
            <a:p>
              <a:endParaRPr lang="en-US" dirty="0"/>
            </a:p>
          </p:txBody>
        </p:sp>
        <p:sp>
          <p:nvSpPr>
            <p:cNvPr id="95" name="Freeform 55"/>
            <p:cNvSpPr>
              <a:spLocks noChangeAspect="1"/>
            </p:cNvSpPr>
            <p:nvPr/>
          </p:nvSpPr>
          <p:spPr bwMode="gray">
            <a:xfrm>
              <a:off x="7657305" y="4462809"/>
              <a:ext cx="134938" cy="146050"/>
            </a:xfrm>
            <a:custGeom>
              <a:avLst/>
              <a:gdLst/>
              <a:ahLst/>
              <a:cxnLst>
                <a:cxn ang="0">
                  <a:pos x="319" y="16"/>
                </a:cxn>
                <a:cxn ang="0">
                  <a:pos x="337" y="0"/>
                </a:cxn>
                <a:cxn ang="0">
                  <a:pos x="349" y="22"/>
                </a:cxn>
                <a:cxn ang="0">
                  <a:pos x="362" y="51"/>
                </a:cxn>
                <a:cxn ang="0">
                  <a:pos x="391" y="35"/>
                </a:cxn>
                <a:cxn ang="0">
                  <a:pos x="402" y="35"/>
                </a:cxn>
                <a:cxn ang="0">
                  <a:pos x="411" y="47"/>
                </a:cxn>
                <a:cxn ang="0">
                  <a:pos x="423" y="40"/>
                </a:cxn>
                <a:cxn ang="0">
                  <a:pos x="417" y="68"/>
                </a:cxn>
                <a:cxn ang="0">
                  <a:pos x="411" y="114"/>
                </a:cxn>
                <a:cxn ang="0">
                  <a:pos x="387" y="141"/>
                </a:cxn>
                <a:cxn ang="0">
                  <a:pos x="362" y="180"/>
                </a:cxn>
                <a:cxn ang="0">
                  <a:pos x="342" y="228"/>
                </a:cxn>
                <a:cxn ang="0">
                  <a:pos x="360" y="246"/>
                </a:cxn>
                <a:cxn ang="0">
                  <a:pos x="326" y="235"/>
                </a:cxn>
                <a:cxn ang="0">
                  <a:pos x="316" y="244"/>
                </a:cxn>
                <a:cxn ang="0">
                  <a:pos x="287" y="262"/>
                </a:cxn>
                <a:cxn ang="0">
                  <a:pos x="274" y="265"/>
                </a:cxn>
                <a:cxn ang="0">
                  <a:pos x="262" y="320"/>
                </a:cxn>
                <a:cxn ang="0">
                  <a:pos x="245" y="361"/>
                </a:cxn>
                <a:cxn ang="0">
                  <a:pos x="231" y="390"/>
                </a:cxn>
                <a:cxn ang="0">
                  <a:pos x="230" y="410"/>
                </a:cxn>
                <a:cxn ang="0">
                  <a:pos x="190" y="434"/>
                </a:cxn>
                <a:cxn ang="0">
                  <a:pos x="177" y="449"/>
                </a:cxn>
                <a:cxn ang="0">
                  <a:pos x="138" y="463"/>
                </a:cxn>
                <a:cxn ang="0">
                  <a:pos x="120" y="454"/>
                </a:cxn>
                <a:cxn ang="0">
                  <a:pos x="104" y="454"/>
                </a:cxn>
                <a:cxn ang="0">
                  <a:pos x="91" y="441"/>
                </a:cxn>
                <a:cxn ang="0">
                  <a:pos x="55" y="421"/>
                </a:cxn>
                <a:cxn ang="0">
                  <a:pos x="12" y="422"/>
                </a:cxn>
                <a:cxn ang="0">
                  <a:pos x="13" y="413"/>
                </a:cxn>
                <a:cxn ang="0">
                  <a:pos x="9" y="405"/>
                </a:cxn>
                <a:cxn ang="0">
                  <a:pos x="16" y="391"/>
                </a:cxn>
                <a:cxn ang="0">
                  <a:pos x="24" y="379"/>
                </a:cxn>
                <a:cxn ang="0">
                  <a:pos x="15" y="366"/>
                </a:cxn>
                <a:cxn ang="0">
                  <a:pos x="21" y="353"/>
                </a:cxn>
                <a:cxn ang="0">
                  <a:pos x="37" y="356"/>
                </a:cxn>
                <a:cxn ang="0">
                  <a:pos x="31" y="347"/>
                </a:cxn>
                <a:cxn ang="0">
                  <a:pos x="47" y="325"/>
                </a:cxn>
                <a:cxn ang="0">
                  <a:pos x="56" y="329"/>
                </a:cxn>
                <a:cxn ang="0">
                  <a:pos x="61" y="304"/>
                </a:cxn>
                <a:cxn ang="0">
                  <a:pos x="82" y="278"/>
                </a:cxn>
                <a:cxn ang="0">
                  <a:pos x="102" y="255"/>
                </a:cxn>
                <a:cxn ang="0">
                  <a:pos x="133" y="249"/>
                </a:cxn>
                <a:cxn ang="0">
                  <a:pos x="187" y="208"/>
                </a:cxn>
                <a:cxn ang="0">
                  <a:pos x="219" y="178"/>
                </a:cxn>
                <a:cxn ang="0">
                  <a:pos x="256" y="144"/>
                </a:cxn>
                <a:cxn ang="0">
                  <a:pos x="288" y="81"/>
                </a:cxn>
                <a:cxn ang="0">
                  <a:pos x="308" y="34"/>
                </a:cxn>
              </a:cxnLst>
              <a:rect l="0" t="0" r="r" b="b"/>
              <a:pathLst>
                <a:path w="424" h="463">
                  <a:moveTo>
                    <a:pt x="308" y="34"/>
                  </a:moveTo>
                  <a:lnTo>
                    <a:pt x="310" y="35"/>
                  </a:lnTo>
                  <a:lnTo>
                    <a:pt x="311" y="20"/>
                  </a:lnTo>
                  <a:lnTo>
                    <a:pt x="319" y="16"/>
                  </a:lnTo>
                  <a:lnTo>
                    <a:pt x="327" y="6"/>
                  </a:lnTo>
                  <a:lnTo>
                    <a:pt x="331" y="6"/>
                  </a:lnTo>
                  <a:lnTo>
                    <a:pt x="333" y="2"/>
                  </a:lnTo>
                  <a:lnTo>
                    <a:pt x="337" y="0"/>
                  </a:lnTo>
                  <a:lnTo>
                    <a:pt x="340" y="3"/>
                  </a:lnTo>
                  <a:lnTo>
                    <a:pt x="340" y="14"/>
                  </a:lnTo>
                  <a:lnTo>
                    <a:pt x="343" y="20"/>
                  </a:lnTo>
                  <a:lnTo>
                    <a:pt x="349" y="22"/>
                  </a:lnTo>
                  <a:lnTo>
                    <a:pt x="354" y="22"/>
                  </a:lnTo>
                  <a:lnTo>
                    <a:pt x="358" y="28"/>
                  </a:lnTo>
                  <a:lnTo>
                    <a:pt x="358" y="45"/>
                  </a:lnTo>
                  <a:lnTo>
                    <a:pt x="362" y="51"/>
                  </a:lnTo>
                  <a:lnTo>
                    <a:pt x="368" y="55"/>
                  </a:lnTo>
                  <a:lnTo>
                    <a:pt x="381" y="44"/>
                  </a:lnTo>
                  <a:lnTo>
                    <a:pt x="387" y="41"/>
                  </a:lnTo>
                  <a:lnTo>
                    <a:pt x="391" y="35"/>
                  </a:lnTo>
                  <a:lnTo>
                    <a:pt x="401" y="29"/>
                  </a:lnTo>
                  <a:lnTo>
                    <a:pt x="406" y="28"/>
                  </a:lnTo>
                  <a:lnTo>
                    <a:pt x="407" y="29"/>
                  </a:lnTo>
                  <a:lnTo>
                    <a:pt x="402" y="35"/>
                  </a:lnTo>
                  <a:lnTo>
                    <a:pt x="403" y="36"/>
                  </a:lnTo>
                  <a:lnTo>
                    <a:pt x="405" y="44"/>
                  </a:lnTo>
                  <a:lnTo>
                    <a:pt x="401" y="54"/>
                  </a:lnTo>
                  <a:lnTo>
                    <a:pt x="411" y="47"/>
                  </a:lnTo>
                  <a:lnTo>
                    <a:pt x="408" y="43"/>
                  </a:lnTo>
                  <a:lnTo>
                    <a:pt x="413" y="34"/>
                  </a:lnTo>
                  <a:lnTo>
                    <a:pt x="418" y="33"/>
                  </a:lnTo>
                  <a:lnTo>
                    <a:pt x="423" y="40"/>
                  </a:lnTo>
                  <a:lnTo>
                    <a:pt x="414" y="51"/>
                  </a:lnTo>
                  <a:lnTo>
                    <a:pt x="418" y="51"/>
                  </a:lnTo>
                  <a:lnTo>
                    <a:pt x="422" y="57"/>
                  </a:lnTo>
                  <a:lnTo>
                    <a:pt x="417" y="68"/>
                  </a:lnTo>
                  <a:lnTo>
                    <a:pt x="424" y="87"/>
                  </a:lnTo>
                  <a:lnTo>
                    <a:pt x="422" y="93"/>
                  </a:lnTo>
                  <a:lnTo>
                    <a:pt x="413" y="106"/>
                  </a:lnTo>
                  <a:lnTo>
                    <a:pt x="411" y="114"/>
                  </a:lnTo>
                  <a:lnTo>
                    <a:pt x="405" y="124"/>
                  </a:lnTo>
                  <a:lnTo>
                    <a:pt x="398" y="125"/>
                  </a:lnTo>
                  <a:lnTo>
                    <a:pt x="397" y="129"/>
                  </a:lnTo>
                  <a:lnTo>
                    <a:pt x="387" y="141"/>
                  </a:lnTo>
                  <a:lnTo>
                    <a:pt x="375" y="168"/>
                  </a:lnTo>
                  <a:lnTo>
                    <a:pt x="369" y="174"/>
                  </a:lnTo>
                  <a:lnTo>
                    <a:pt x="365" y="175"/>
                  </a:lnTo>
                  <a:lnTo>
                    <a:pt x="362" y="180"/>
                  </a:lnTo>
                  <a:lnTo>
                    <a:pt x="349" y="189"/>
                  </a:lnTo>
                  <a:lnTo>
                    <a:pt x="347" y="192"/>
                  </a:lnTo>
                  <a:lnTo>
                    <a:pt x="344" y="217"/>
                  </a:lnTo>
                  <a:lnTo>
                    <a:pt x="342" y="228"/>
                  </a:lnTo>
                  <a:lnTo>
                    <a:pt x="352" y="230"/>
                  </a:lnTo>
                  <a:lnTo>
                    <a:pt x="359" y="234"/>
                  </a:lnTo>
                  <a:lnTo>
                    <a:pt x="362" y="243"/>
                  </a:lnTo>
                  <a:lnTo>
                    <a:pt x="360" y="246"/>
                  </a:lnTo>
                  <a:lnTo>
                    <a:pt x="356" y="240"/>
                  </a:lnTo>
                  <a:lnTo>
                    <a:pt x="354" y="246"/>
                  </a:lnTo>
                  <a:lnTo>
                    <a:pt x="333" y="239"/>
                  </a:lnTo>
                  <a:lnTo>
                    <a:pt x="326" y="235"/>
                  </a:lnTo>
                  <a:lnTo>
                    <a:pt x="324" y="237"/>
                  </a:lnTo>
                  <a:lnTo>
                    <a:pt x="324" y="244"/>
                  </a:lnTo>
                  <a:lnTo>
                    <a:pt x="320" y="248"/>
                  </a:lnTo>
                  <a:lnTo>
                    <a:pt x="316" y="244"/>
                  </a:lnTo>
                  <a:lnTo>
                    <a:pt x="313" y="243"/>
                  </a:lnTo>
                  <a:lnTo>
                    <a:pt x="310" y="249"/>
                  </a:lnTo>
                  <a:lnTo>
                    <a:pt x="295" y="256"/>
                  </a:lnTo>
                  <a:lnTo>
                    <a:pt x="287" y="262"/>
                  </a:lnTo>
                  <a:lnTo>
                    <a:pt x="282" y="262"/>
                  </a:lnTo>
                  <a:lnTo>
                    <a:pt x="279" y="256"/>
                  </a:lnTo>
                  <a:lnTo>
                    <a:pt x="274" y="256"/>
                  </a:lnTo>
                  <a:lnTo>
                    <a:pt x="274" y="265"/>
                  </a:lnTo>
                  <a:lnTo>
                    <a:pt x="272" y="277"/>
                  </a:lnTo>
                  <a:lnTo>
                    <a:pt x="265" y="289"/>
                  </a:lnTo>
                  <a:lnTo>
                    <a:pt x="263" y="302"/>
                  </a:lnTo>
                  <a:lnTo>
                    <a:pt x="262" y="320"/>
                  </a:lnTo>
                  <a:lnTo>
                    <a:pt x="256" y="324"/>
                  </a:lnTo>
                  <a:lnTo>
                    <a:pt x="257" y="336"/>
                  </a:lnTo>
                  <a:lnTo>
                    <a:pt x="247" y="347"/>
                  </a:lnTo>
                  <a:lnTo>
                    <a:pt x="245" y="361"/>
                  </a:lnTo>
                  <a:lnTo>
                    <a:pt x="245" y="369"/>
                  </a:lnTo>
                  <a:lnTo>
                    <a:pt x="239" y="379"/>
                  </a:lnTo>
                  <a:lnTo>
                    <a:pt x="233" y="385"/>
                  </a:lnTo>
                  <a:lnTo>
                    <a:pt x="231" y="390"/>
                  </a:lnTo>
                  <a:lnTo>
                    <a:pt x="231" y="398"/>
                  </a:lnTo>
                  <a:lnTo>
                    <a:pt x="228" y="401"/>
                  </a:lnTo>
                  <a:lnTo>
                    <a:pt x="233" y="402"/>
                  </a:lnTo>
                  <a:lnTo>
                    <a:pt x="230" y="410"/>
                  </a:lnTo>
                  <a:lnTo>
                    <a:pt x="223" y="409"/>
                  </a:lnTo>
                  <a:lnTo>
                    <a:pt x="214" y="415"/>
                  </a:lnTo>
                  <a:lnTo>
                    <a:pt x="204" y="428"/>
                  </a:lnTo>
                  <a:lnTo>
                    <a:pt x="190" y="434"/>
                  </a:lnTo>
                  <a:lnTo>
                    <a:pt x="185" y="437"/>
                  </a:lnTo>
                  <a:lnTo>
                    <a:pt x="185" y="441"/>
                  </a:lnTo>
                  <a:lnTo>
                    <a:pt x="180" y="443"/>
                  </a:lnTo>
                  <a:lnTo>
                    <a:pt x="177" y="449"/>
                  </a:lnTo>
                  <a:lnTo>
                    <a:pt x="172" y="453"/>
                  </a:lnTo>
                  <a:lnTo>
                    <a:pt x="153" y="459"/>
                  </a:lnTo>
                  <a:lnTo>
                    <a:pt x="149" y="459"/>
                  </a:lnTo>
                  <a:lnTo>
                    <a:pt x="138" y="463"/>
                  </a:lnTo>
                  <a:lnTo>
                    <a:pt x="132" y="459"/>
                  </a:lnTo>
                  <a:lnTo>
                    <a:pt x="129" y="452"/>
                  </a:lnTo>
                  <a:lnTo>
                    <a:pt x="126" y="450"/>
                  </a:lnTo>
                  <a:lnTo>
                    <a:pt x="120" y="454"/>
                  </a:lnTo>
                  <a:lnTo>
                    <a:pt x="114" y="455"/>
                  </a:lnTo>
                  <a:lnTo>
                    <a:pt x="110" y="454"/>
                  </a:lnTo>
                  <a:lnTo>
                    <a:pt x="110" y="453"/>
                  </a:lnTo>
                  <a:lnTo>
                    <a:pt x="104" y="454"/>
                  </a:lnTo>
                  <a:lnTo>
                    <a:pt x="102" y="449"/>
                  </a:lnTo>
                  <a:lnTo>
                    <a:pt x="102" y="443"/>
                  </a:lnTo>
                  <a:lnTo>
                    <a:pt x="98" y="444"/>
                  </a:lnTo>
                  <a:lnTo>
                    <a:pt x="91" y="441"/>
                  </a:lnTo>
                  <a:lnTo>
                    <a:pt x="73" y="439"/>
                  </a:lnTo>
                  <a:lnTo>
                    <a:pt x="69" y="427"/>
                  </a:lnTo>
                  <a:lnTo>
                    <a:pt x="64" y="422"/>
                  </a:lnTo>
                  <a:lnTo>
                    <a:pt x="55" y="421"/>
                  </a:lnTo>
                  <a:lnTo>
                    <a:pt x="47" y="428"/>
                  </a:lnTo>
                  <a:lnTo>
                    <a:pt x="39" y="429"/>
                  </a:lnTo>
                  <a:lnTo>
                    <a:pt x="18" y="427"/>
                  </a:lnTo>
                  <a:lnTo>
                    <a:pt x="12" y="422"/>
                  </a:lnTo>
                  <a:lnTo>
                    <a:pt x="15" y="415"/>
                  </a:lnTo>
                  <a:lnTo>
                    <a:pt x="20" y="409"/>
                  </a:lnTo>
                  <a:lnTo>
                    <a:pt x="24" y="402"/>
                  </a:lnTo>
                  <a:lnTo>
                    <a:pt x="13" y="413"/>
                  </a:lnTo>
                  <a:lnTo>
                    <a:pt x="9" y="413"/>
                  </a:lnTo>
                  <a:lnTo>
                    <a:pt x="14" y="402"/>
                  </a:lnTo>
                  <a:lnTo>
                    <a:pt x="14" y="401"/>
                  </a:lnTo>
                  <a:lnTo>
                    <a:pt x="9" y="405"/>
                  </a:lnTo>
                  <a:lnTo>
                    <a:pt x="3" y="406"/>
                  </a:lnTo>
                  <a:lnTo>
                    <a:pt x="0" y="400"/>
                  </a:lnTo>
                  <a:lnTo>
                    <a:pt x="4" y="395"/>
                  </a:lnTo>
                  <a:lnTo>
                    <a:pt x="16" y="391"/>
                  </a:lnTo>
                  <a:lnTo>
                    <a:pt x="24" y="385"/>
                  </a:lnTo>
                  <a:lnTo>
                    <a:pt x="21" y="385"/>
                  </a:lnTo>
                  <a:lnTo>
                    <a:pt x="19" y="383"/>
                  </a:lnTo>
                  <a:lnTo>
                    <a:pt x="24" y="379"/>
                  </a:lnTo>
                  <a:lnTo>
                    <a:pt x="26" y="373"/>
                  </a:lnTo>
                  <a:lnTo>
                    <a:pt x="21" y="373"/>
                  </a:lnTo>
                  <a:lnTo>
                    <a:pt x="16" y="372"/>
                  </a:lnTo>
                  <a:lnTo>
                    <a:pt x="15" y="366"/>
                  </a:lnTo>
                  <a:lnTo>
                    <a:pt x="21" y="366"/>
                  </a:lnTo>
                  <a:lnTo>
                    <a:pt x="25" y="361"/>
                  </a:lnTo>
                  <a:lnTo>
                    <a:pt x="21" y="358"/>
                  </a:lnTo>
                  <a:lnTo>
                    <a:pt x="21" y="353"/>
                  </a:lnTo>
                  <a:lnTo>
                    <a:pt x="26" y="353"/>
                  </a:lnTo>
                  <a:lnTo>
                    <a:pt x="29" y="357"/>
                  </a:lnTo>
                  <a:lnTo>
                    <a:pt x="34" y="355"/>
                  </a:lnTo>
                  <a:lnTo>
                    <a:pt x="37" y="356"/>
                  </a:lnTo>
                  <a:lnTo>
                    <a:pt x="40" y="353"/>
                  </a:lnTo>
                  <a:lnTo>
                    <a:pt x="40" y="351"/>
                  </a:lnTo>
                  <a:lnTo>
                    <a:pt x="35" y="351"/>
                  </a:lnTo>
                  <a:lnTo>
                    <a:pt x="31" y="347"/>
                  </a:lnTo>
                  <a:lnTo>
                    <a:pt x="35" y="329"/>
                  </a:lnTo>
                  <a:lnTo>
                    <a:pt x="42" y="323"/>
                  </a:lnTo>
                  <a:lnTo>
                    <a:pt x="45" y="321"/>
                  </a:lnTo>
                  <a:lnTo>
                    <a:pt x="47" y="325"/>
                  </a:lnTo>
                  <a:lnTo>
                    <a:pt x="48" y="331"/>
                  </a:lnTo>
                  <a:lnTo>
                    <a:pt x="51" y="332"/>
                  </a:lnTo>
                  <a:lnTo>
                    <a:pt x="53" y="332"/>
                  </a:lnTo>
                  <a:lnTo>
                    <a:pt x="56" y="329"/>
                  </a:lnTo>
                  <a:lnTo>
                    <a:pt x="53" y="319"/>
                  </a:lnTo>
                  <a:lnTo>
                    <a:pt x="55" y="315"/>
                  </a:lnTo>
                  <a:lnTo>
                    <a:pt x="58" y="314"/>
                  </a:lnTo>
                  <a:lnTo>
                    <a:pt x="61" y="304"/>
                  </a:lnTo>
                  <a:lnTo>
                    <a:pt x="69" y="302"/>
                  </a:lnTo>
                  <a:lnTo>
                    <a:pt x="75" y="296"/>
                  </a:lnTo>
                  <a:lnTo>
                    <a:pt x="77" y="286"/>
                  </a:lnTo>
                  <a:lnTo>
                    <a:pt x="82" y="278"/>
                  </a:lnTo>
                  <a:lnTo>
                    <a:pt x="89" y="275"/>
                  </a:lnTo>
                  <a:lnTo>
                    <a:pt x="93" y="260"/>
                  </a:lnTo>
                  <a:lnTo>
                    <a:pt x="96" y="260"/>
                  </a:lnTo>
                  <a:lnTo>
                    <a:pt x="102" y="255"/>
                  </a:lnTo>
                  <a:lnTo>
                    <a:pt x="109" y="255"/>
                  </a:lnTo>
                  <a:lnTo>
                    <a:pt x="116" y="251"/>
                  </a:lnTo>
                  <a:lnTo>
                    <a:pt x="123" y="251"/>
                  </a:lnTo>
                  <a:lnTo>
                    <a:pt x="133" y="249"/>
                  </a:lnTo>
                  <a:lnTo>
                    <a:pt x="141" y="244"/>
                  </a:lnTo>
                  <a:lnTo>
                    <a:pt x="154" y="232"/>
                  </a:lnTo>
                  <a:lnTo>
                    <a:pt x="169" y="223"/>
                  </a:lnTo>
                  <a:lnTo>
                    <a:pt x="187" y="208"/>
                  </a:lnTo>
                  <a:lnTo>
                    <a:pt x="201" y="200"/>
                  </a:lnTo>
                  <a:lnTo>
                    <a:pt x="202" y="191"/>
                  </a:lnTo>
                  <a:lnTo>
                    <a:pt x="213" y="181"/>
                  </a:lnTo>
                  <a:lnTo>
                    <a:pt x="219" y="178"/>
                  </a:lnTo>
                  <a:lnTo>
                    <a:pt x="225" y="178"/>
                  </a:lnTo>
                  <a:lnTo>
                    <a:pt x="235" y="170"/>
                  </a:lnTo>
                  <a:lnTo>
                    <a:pt x="241" y="164"/>
                  </a:lnTo>
                  <a:lnTo>
                    <a:pt x="256" y="144"/>
                  </a:lnTo>
                  <a:lnTo>
                    <a:pt x="261" y="126"/>
                  </a:lnTo>
                  <a:lnTo>
                    <a:pt x="265" y="105"/>
                  </a:lnTo>
                  <a:lnTo>
                    <a:pt x="270" y="93"/>
                  </a:lnTo>
                  <a:lnTo>
                    <a:pt x="288" y="81"/>
                  </a:lnTo>
                  <a:lnTo>
                    <a:pt x="294" y="78"/>
                  </a:lnTo>
                  <a:lnTo>
                    <a:pt x="298" y="72"/>
                  </a:lnTo>
                  <a:lnTo>
                    <a:pt x="304" y="60"/>
                  </a:lnTo>
                  <a:lnTo>
                    <a:pt x="308" y="3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96" name="Freeform 56"/>
            <p:cNvSpPr>
              <a:spLocks noChangeAspect="1"/>
            </p:cNvSpPr>
            <p:nvPr/>
          </p:nvSpPr>
          <p:spPr bwMode="gray">
            <a:xfrm>
              <a:off x="7765255" y="4327872"/>
              <a:ext cx="100013" cy="157163"/>
            </a:xfrm>
            <a:custGeom>
              <a:avLst/>
              <a:gdLst/>
              <a:ahLst/>
              <a:cxnLst>
                <a:cxn ang="0">
                  <a:pos x="128" y="441"/>
                </a:cxn>
                <a:cxn ang="0">
                  <a:pos x="139" y="398"/>
                </a:cxn>
                <a:cxn ang="0">
                  <a:pos x="97" y="366"/>
                </a:cxn>
                <a:cxn ang="0">
                  <a:pos x="59" y="325"/>
                </a:cxn>
                <a:cxn ang="0">
                  <a:pos x="100" y="296"/>
                </a:cxn>
                <a:cxn ang="0">
                  <a:pos x="115" y="250"/>
                </a:cxn>
                <a:cxn ang="0">
                  <a:pos x="120" y="224"/>
                </a:cxn>
                <a:cxn ang="0">
                  <a:pos x="113" y="198"/>
                </a:cxn>
                <a:cxn ang="0">
                  <a:pos x="112" y="178"/>
                </a:cxn>
                <a:cxn ang="0">
                  <a:pos x="97" y="172"/>
                </a:cxn>
                <a:cxn ang="0">
                  <a:pos x="91" y="145"/>
                </a:cxn>
                <a:cxn ang="0">
                  <a:pos x="86" y="127"/>
                </a:cxn>
                <a:cxn ang="0">
                  <a:pos x="73" y="117"/>
                </a:cxn>
                <a:cxn ang="0">
                  <a:pos x="43" y="85"/>
                </a:cxn>
                <a:cxn ang="0">
                  <a:pos x="45" y="59"/>
                </a:cxn>
                <a:cxn ang="0">
                  <a:pos x="26" y="59"/>
                </a:cxn>
                <a:cxn ang="0">
                  <a:pos x="7" y="14"/>
                </a:cxn>
                <a:cxn ang="0">
                  <a:pos x="10" y="0"/>
                </a:cxn>
                <a:cxn ang="0">
                  <a:pos x="19" y="28"/>
                </a:cxn>
                <a:cxn ang="0">
                  <a:pos x="35" y="30"/>
                </a:cxn>
                <a:cxn ang="0">
                  <a:pos x="59" y="41"/>
                </a:cxn>
                <a:cxn ang="0">
                  <a:pos x="78" y="59"/>
                </a:cxn>
                <a:cxn ang="0">
                  <a:pos x="87" y="70"/>
                </a:cxn>
                <a:cxn ang="0">
                  <a:pos x="100" y="96"/>
                </a:cxn>
                <a:cxn ang="0">
                  <a:pos x="86" y="96"/>
                </a:cxn>
                <a:cxn ang="0">
                  <a:pos x="96" y="107"/>
                </a:cxn>
                <a:cxn ang="0">
                  <a:pos x="110" y="140"/>
                </a:cxn>
                <a:cxn ang="0">
                  <a:pos x="109" y="159"/>
                </a:cxn>
                <a:cxn ang="0">
                  <a:pos x="116" y="170"/>
                </a:cxn>
                <a:cxn ang="0">
                  <a:pos x="136" y="169"/>
                </a:cxn>
                <a:cxn ang="0">
                  <a:pos x="151" y="182"/>
                </a:cxn>
                <a:cxn ang="0">
                  <a:pos x="147" y="141"/>
                </a:cxn>
                <a:cxn ang="0">
                  <a:pos x="167" y="162"/>
                </a:cxn>
                <a:cxn ang="0">
                  <a:pos x="169" y="192"/>
                </a:cxn>
                <a:cxn ang="0">
                  <a:pos x="185" y="219"/>
                </a:cxn>
                <a:cxn ang="0">
                  <a:pos x="239" y="240"/>
                </a:cxn>
                <a:cxn ang="0">
                  <a:pos x="266" y="224"/>
                </a:cxn>
                <a:cxn ang="0">
                  <a:pos x="286" y="210"/>
                </a:cxn>
                <a:cxn ang="0">
                  <a:pos x="313" y="231"/>
                </a:cxn>
                <a:cxn ang="0">
                  <a:pos x="307" y="272"/>
                </a:cxn>
                <a:cxn ang="0">
                  <a:pos x="286" y="304"/>
                </a:cxn>
                <a:cxn ang="0">
                  <a:pos x="287" y="321"/>
                </a:cxn>
                <a:cxn ang="0">
                  <a:pos x="269" y="315"/>
                </a:cxn>
                <a:cxn ang="0">
                  <a:pos x="242" y="323"/>
                </a:cxn>
                <a:cxn ang="0">
                  <a:pos x="232" y="356"/>
                </a:cxn>
                <a:cxn ang="0">
                  <a:pos x="217" y="404"/>
                </a:cxn>
                <a:cxn ang="0">
                  <a:pos x="171" y="479"/>
                </a:cxn>
                <a:cxn ang="0">
                  <a:pos x="132" y="481"/>
                </a:cxn>
              </a:cxnLst>
              <a:rect l="0" t="0" r="r" b="b"/>
              <a:pathLst>
                <a:path w="313" h="495">
                  <a:moveTo>
                    <a:pt x="109" y="469"/>
                  </a:moveTo>
                  <a:lnTo>
                    <a:pt x="118" y="458"/>
                  </a:lnTo>
                  <a:lnTo>
                    <a:pt x="121" y="449"/>
                  </a:lnTo>
                  <a:lnTo>
                    <a:pt x="128" y="441"/>
                  </a:lnTo>
                  <a:lnTo>
                    <a:pt x="134" y="429"/>
                  </a:lnTo>
                  <a:lnTo>
                    <a:pt x="135" y="417"/>
                  </a:lnTo>
                  <a:lnTo>
                    <a:pt x="139" y="407"/>
                  </a:lnTo>
                  <a:lnTo>
                    <a:pt x="139" y="398"/>
                  </a:lnTo>
                  <a:lnTo>
                    <a:pt x="134" y="391"/>
                  </a:lnTo>
                  <a:lnTo>
                    <a:pt x="120" y="375"/>
                  </a:lnTo>
                  <a:lnTo>
                    <a:pt x="108" y="372"/>
                  </a:lnTo>
                  <a:lnTo>
                    <a:pt x="97" y="366"/>
                  </a:lnTo>
                  <a:lnTo>
                    <a:pt x="80" y="350"/>
                  </a:lnTo>
                  <a:lnTo>
                    <a:pt x="67" y="349"/>
                  </a:lnTo>
                  <a:lnTo>
                    <a:pt x="57" y="337"/>
                  </a:lnTo>
                  <a:lnTo>
                    <a:pt x="59" y="325"/>
                  </a:lnTo>
                  <a:lnTo>
                    <a:pt x="69" y="316"/>
                  </a:lnTo>
                  <a:lnTo>
                    <a:pt x="78" y="310"/>
                  </a:lnTo>
                  <a:lnTo>
                    <a:pt x="92" y="306"/>
                  </a:lnTo>
                  <a:lnTo>
                    <a:pt x="100" y="296"/>
                  </a:lnTo>
                  <a:lnTo>
                    <a:pt x="104" y="283"/>
                  </a:lnTo>
                  <a:lnTo>
                    <a:pt x="105" y="261"/>
                  </a:lnTo>
                  <a:lnTo>
                    <a:pt x="109" y="250"/>
                  </a:lnTo>
                  <a:lnTo>
                    <a:pt x="115" y="250"/>
                  </a:lnTo>
                  <a:lnTo>
                    <a:pt x="118" y="247"/>
                  </a:lnTo>
                  <a:lnTo>
                    <a:pt x="118" y="237"/>
                  </a:lnTo>
                  <a:lnTo>
                    <a:pt x="115" y="229"/>
                  </a:lnTo>
                  <a:lnTo>
                    <a:pt x="120" y="224"/>
                  </a:lnTo>
                  <a:lnTo>
                    <a:pt x="118" y="220"/>
                  </a:lnTo>
                  <a:lnTo>
                    <a:pt x="115" y="208"/>
                  </a:lnTo>
                  <a:lnTo>
                    <a:pt x="116" y="196"/>
                  </a:lnTo>
                  <a:lnTo>
                    <a:pt x="113" y="198"/>
                  </a:lnTo>
                  <a:lnTo>
                    <a:pt x="104" y="188"/>
                  </a:lnTo>
                  <a:lnTo>
                    <a:pt x="102" y="182"/>
                  </a:lnTo>
                  <a:lnTo>
                    <a:pt x="108" y="182"/>
                  </a:lnTo>
                  <a:lnTo>
                    <a:pt x="112" y="178"/>
                  </a:lnTo>
                  <a:lnTo>
                    <a:pt x="113" y="175"/>
                  </a:lnTo>
                  <a:lnTo>
                    <a:pt x="112" y="171"/>
                  </a:lnTo>
                  <a:lnTo>
                    <a:pt x="107" y="170"/>
                  </a:lnTo>
                  <a:lnTo>
                    <a:pt x="97" y="172"/>
                  </a:lnTo>
                  <a:lnTo>
                    <a:pt x="86" y="151"/>
                  </a:lnTo>
                  <a:lnTo>
                    <a:pt x="81" y="138"/>
                  </a:lnTo>
                  <a:lnTo>
                    <a:pt x="87" y="148"/>
                  </a:lnTo>
                  <a:lnTo>
                    <a:pt x="91" y="145"/>
                  </a:lnTo>
                  <a:lnTo>
                    <a:pt x="92" y="133"/>
                  </a:lnTo>
                  <a:lnTo>
                    <a:pt x="87" y="133"/>
                  </a:lnTo>
                  <a:lnTo>
                    <a:pt x="83" y="130"/>
                  </a:lnTo>
                  <a:lnTo>
                    <a:pt x="86" y="127"/>
                  </a:lnTo>
                  <a:lnTo>
                    <a:pt x="86" y="117"/>
                  </a:lnTo>
                  <a:lnTo>
                    <a:pt x="82" y="113"/>
                  </a:lnTo>
                  <a:lnTo>
                    <a:pt x="80" y="117"/>
                  </a:lnTo>
                  <a:lnTo>
                    <a:pt x="73" y="117"/>
                  </a:lnTo>
                  <a:lnTo>
                    <a:pt x="72" y="122"/>
                  </a:lnTo>
                  <a:lnTo>
                    <a:pt x="73" y="129"/>
                  </a:lnTo>
                  <a:lnTo>
                    <a:pt x="60" y="107"/>
                  </a:lnTo>
                  <a:lnTo>
                    <a:pt x="43" y="85"/>
                  </a:lnTo>
                  <a:lnTo>
                    <a:pt x="38" y="75"/>
                  </a:lnTo>
                  <a:lnTo>
                    <a:pt x="37" y="71"/>
                  </a:lnTo>
                  <a:lnTo>
                    <a:pt x="42" y="67"/>
                  </a:lnTo>
                  <a:lnTo>
                    <a:pt x="45" y="59"/>
                  </a:lnTo>
                  <a:lnTo>
                    <a:pt x="42" y="57"/>
                  </a:lnTo>
                  <a:lnTo>
                    <a:pt x="40" y="62"/>
                  </a:lnTo>
                  <a:lnTo>
                    <a:pt x="33" y="68"/>
                  </a:lnTo>
                  <a:lnTo>
                    <a:pt x="26" y="59"/>
                  </a:lnTo>
                  <a:lnTo>
                    <a:pt x="22" y="49"/>
                  </a:lnTo>
                  <a:lnTo>
                    <a:pt x="23" y="44"/>
                  </a:lnTo>
                  <a:lnTo>
                    <a:pt x="21" y="35"/>
                  </a:lnTo>
                  <a:lnTo>
                    <a:pt x="7" y="14"/>
                  </a:lnTo>
                  <a:lnTo>
                    <a:pt x="1" y="6"/>
                  </a:lnTo>
                  <a:lnTo>
                    <a:pt x="0" y="3"/>
                  </a:lnTo>
                  <a:lnTo>
                    <a:pt x="8" y="1"/>
                  </a:lnTo>
                  <a:lnTo>
                    <a:pt x="10" y="0"/>
                  </a:lnTo>
                  <a:lnTo>
                    <a:pt x="13" y="1"/>
                  </a:lnTo>
                  <a:lnTo>
                    <a:pt x="13" y="11"/>
                  </a:lnTo>
                  <a:lnTo>
                    <a:pt x="19" y="22"/>
                  </a:lnTo>
                  <a:lnTo>
                    <a:pt x="19" y="28"/>
                  </a:lnTo>
                  <a:lnTo>
                    <a:pt x="24" y="36"/>
                  </a:lnTo>
                  <a:lnTo>
                    <a:pt x="29" y="32"/>
                  </a:lnTo>
                  <a:lnTo>
                    <a:pt x="34" y="27"/>
                  </a:lnTo>
                  <a:lnTo>
                    <a:pt x="35" y="30"/>
                  </a:lnTo>
                  <a:lnTo>
                    <a:pt x="35" y="35"/>
                  </a:lnTo>
                  <a:lnTo>
                    <a:pt x="46" y="35"/>
                  </a:lnTo>
                  <a:lnTo>
                    <a:pt x="51" y="38"/>
                  </a:lnTo>
                  <a:lnTo>
                    <a:pt x="59" y="41"/>
                  </a:lnTo>
                  <a:lnTo>
                    <a:pt x="64" y="40"/>
                  </a:lnTo>
                  <a:lnTo>
                    <a:pt x="73" y="48"/>
                  </a:lnTo>
                  <a:lnTo>
                    <a:pt x="66" y="52"/>
                  </a:lnTo>
                  <a:lnTo>
                    <a:pt x="78" y="59"/>
                  </a:lnTo>
                  <a:lnTo>
                    <a:pt x="80" y="56"/>
                  </a:lnTo>
                  <a:lnTo>
                    <a:pt x="83" y="59"/>
                  </a:lnTo>
                  <a:lnTo>
                    <a:pt x="85" y="64"/>
                  </a:lnTo>
                  <a:lnTo>
                    <a:pt x="87" y="70"/>
                  </a:lnTo>
                  <a:lnTo>
                    <a:pt x="96" y="79"/>
                  </a:lnTo>
                  <a:lnTo>
                    <a:pt x="98" y="83"/>
                  </a:lnTo>
                  <a:lnTo>
                    <a:pt x="98" y="87"/>
                  </a:lnTo>
                  <a:lnTo>
                    <a:pt x="100" y="96"/>
                  </a:lnTo>
                  <a:lnTo>
                    <a:pt x="98" y="94"/>
                  </a:lnTo>
                  <a:lnTo>
                    <a:pt x="89" y="89"/>
                  </a:lnTo>
                  <a:lnTo>
                    <a:pt x="85" y="89"/>
                  </a:lnTo>
                  <a:lnTo>
                    <a:pt x="86" y="96"/>
                  </a:lnTo>
                  <a:lnTo>
                    <a:pt x="87" y="97"/>
                  </a:lnTo>
                  <a:lnTo>
                    <a:pt x="89" y="97"/>
                  </a:lnTo>
                  <a:lnTo>
                    <a:pt x="93" y="100"/>
                  </a:lnTo>
                  <a:lnTo>
                    <a:pt x="96" y="107"/>
                  </a:lnTo>
                  <a:lnTo>
                    <a:pt x="103" y="114"/>
                  </a:lnTo>
                  <a:lnTo>
                    <a:pt x="109" y="126"/>
                  </a:lnTo>
                  <a:lnTo>
                    <a:pt x="116" y="134"/>
                  </a:lnTo>
                  <a:lnTo>
                    <a:pt x="110" y="140"/>
                  </a:lnTo>
                  <a:lnTo>
                    <a:pt x="109" y="148"/>
                  </a:lnTo>
                  <a:lnTo>
                    <a:pt x="113" y="151"/>
                  </a:lnTo>
                  <a:lnTo>
                    <a:pt x="113" y="159"/>
                  </a:lnTo>
                  <a:lnTo>
                    <a:pt x="109" y="159"/>
                  </a:lnTo>
                  <a:lnTo>
                    <a:pt x="105" y="162"/>
                  </a:lnTo>
                  <a:lnTo>
                    <a:pt x="108" y="165"/>
                  </a:lnTo>
                  <a:lnTo>
                    <a:pt x="112" y="165"/>
                  </a:lnTo>
                  <a:lnTo>
                    <a:pt x="116" y="170"/>
                  </a:lnTo>
                  <a:lnTo>
                    <a:pt x="123" y="170"/>
                  </a:lnTo>
                  <a:lnTo>
                    <a:pt x="125" y="167"/>
                  </a:lnTo>
                  <a:lnTo>
                    <a:pt x="132" y="167"/>
                  </a:lnTo>
                  <a:lnTo>
                    <a:pt x="136" y="169"/>
                  </a:lnTo>
                  <a:lnTo>
                    <a:pt x="137" y="177"/>
                  </a:lnTo>
                  <a:lnTo>
                    <a:pt x="140" y="184"/>
                  </a:lnTo>
                  <a:lnTo>
                    <a:pt x="146" y="187"/>
                  </a:lnTo>
                  <a:lnTo>
                    <a:pt x="151" y="182"/>
                  </a:lnTo>
                  <a:lnTo>
                    <a:pt x="150" y="156"/>
                  </a:lnTo>
                  <a:lnTo>
                    <a:pt x="150" y="151"/>
                  </a:lnTo>
                  <a:lnTo>
                    <a:pt x="143" y="141"/>
                  </a:lnTo>
                  <a:lnTo>
                    <a:pt x="147" y="141"/>
                  </a:lnTo>
                  <a:lnTo>
                    <a:pt x="151" y="148"/>
                  </a:lnTo>
                  <a:lnTo>
                    <a:pt x="164" y="151"/>
                  </a:lnTo>
                  <a:lnTo>
                    <a:pt x="164" y="161"/>
                  </a:lnTo>
                  <a:lnTo>
                    <a:pt x="167" y="162"/>
                  </a:lnTo>
                  <a:lnTo>
                    <a:pt x="167" y="171"/>
                  </a:lnTo>
                  <a:lnTo>
                    <a:pt x="169" y="176"/>
                  </a:lnTo>
                  <a:lnTo>
                    <a:pt x="168" y="186"/>
                  </a:lnTo>
                  <a:lnTo>
                    <a:pt x="169" y="192"/>
                  </a:lnTo>
                  <a:lnTo>
                    <a:pt x="173" y="197"/>
                  </a:lnTo>
                  <a:lnTo>
                    <a:pt x="175" y="203"/>
                  </a:lnTo>
                  <a:lnTo>
                    <a:pt x="178" y="213"/>
                  </a:lnTo>
                  <a:lnTo>
                    <a:pt x="185" y="219"/>
                  </a:lnTo>
                  <a:lnTo>
                    <a:pt x="194" y="219"/>
                  </a:lnTo>
                  <a:lnTo>
                    <a:pt x="205" y="227"/>
                  </a:lnTo>
                  <a:lnTo>
                    <a:pt x="232" y="235"/>
                  </a:lnTo>
                  <a:lnTo>
                    <a:pt x="239" y="240"/>
                  </a:lnTo>
                  <a:lnTo>
                    <a:pt x="249" y="241"/>
                  </a:lnTo>
                  <a:lnTo>
                    <a:pt x="254" y="235"/>
                  </a:lnTo>
                  <a:lnTo>
                    <a:pt x="259" y="235"/>
                  </a:lnTo>
                  <a:lnTo>
                    <a:pt x="266" y="224"/>
                  </a:lnTo>
                  <a:lnTo>
                    <a:pt x="271" y="221"/>
                  </a:lnTo>
                  <a:lnTo>
                    <a:pt x="276" y="218"/>
                  </a:lnTo>
                  <a:lnTo>
                    <a:pt x="284" y="213"/>
                  </a:lnTo>
                  <a:lnTo>
                    <a:pt x="286" y="210"/>
                  </a:lnTo>
                  <a:lnTo>
                    <a:pt x="292" y="208"/>
                  </a:lnTo>
                  <a:lnTo>
                    <a:pt x="301" y="210"/>
                  </a:lnTo>
                  <a:lnTo>
                    <a:pt x="313" y="218"/>
                  </a:lnTo>
                  <a:lnTo>
                    <a:pt x="313" y="231"/>
                  </a:lnTo>
                  <a:lnTo>
                    <a:pt x="308" y="246"/>
                  </a:lnTo>
                  <a:lnTo>
                    <a:pt x="308" y="262"/>
                  </a:lnTo>
                  <a:lnTo>
                    <a:pt x="307" y="264"/>
                  </a:lnTo>
                  <a:lnTo>
                    <a:pt x="307" y="272"/>
                  </a:lnTo>
                  <a:lnTo>
                    <a:pt x="304" y="280"/>
                  </a:lnTo>
                  <a:lnTo>
                    <a:pt x="296" y="286"/>
                  </a:lnTo>
                  <a:lnTo>
                    <a:pt x="287" y="290"/>
                  </a:lnTo>
                  <a:lnTo>
                    <a:pt x="286" y="304"/>
                  </a:lnTo>
                  <a:lnTo>
                    <a:pt x="284" y="307"/>
                  </a:lnTo>
                  <a:lnTo>
                    <a:pt x="285" y="316"/>
                  </a:lnTo>
                  <a:lnTo>
                    <a:pt x="287" y="317"/>
                  </a:lnTo>
                  <a:lnTo>
                    <a:pt x="287" y="321"/>
                  </a:lnTo>
                  <a:lnTo>
                    <a:pt x="282" y="328"/>
                  </a:lnTo>
                  <a:lnTo>
                    <a:pt x="280" y="316"/>
                  </a:lnTo>
                  <a:lnTo>
                    <a:pt x="275" y="315"/>
                  </a:lnTo>
                  <a:lnTo>
                    <a:pt x="269" y="315"/>
                  </a:lnTo>
                  <a:lnTo>
                    <a:pt x="261" y="316"/>
                  </a:lnTo>
                  <a:lnTo>
                    <a:pt x="253" y="316"/>
                  </a:lnTo>
                  <a:lnTo>
                    <a:pt x="247" y="318"/>
                  </a:lnTo>
                  <a:lnTo>
                    <a:pt x="242" y="323"/>
                  </a:lnTo>
                  <a:lnTo>
                    <a:pt x="226" y="345"/>
                  </a:lnTo>
                  <a:lnTo>
                    <a:pt x="226" y="349"/>
                  </a:lnTo>
                  <a:lnTo>
                    <a:pt x="228" y="348"/>
                  </a:lnTo>
                  <a:lnTo>
                    <a:pt x="232" y="356"/>
                  </a:lnTo>
                  <a:lnTo>
                    <a:pt x="237" y="360"/>
                  </a:lnTo>
                  <a:lnTo>
                    <a:pt x="236" y="369"/>
                  </a:lnTo>
                  <a:lnTo>
                    <a:pt x="231" y="380"/>
                  </a:lnTo>
                  <a:lnTo>
                    <a:pt x="217" y="404"/>
                  </a:lnTo>
                  <a:lnTo>
                    <a:pt x="215" y="412"/>
                  </a:lnTo>
                  <a:lnTo>
                    <a:pt x="202" y="428"/>
                  </a:lnTo>
                  <a:lnTo>
                    <a:pt x="182" y="463"/>
                  </a:lnTo>
                  <a:lnTo>
                    <a:pt x="171" y="479"/>
                  </a:lnTo>
                  <a:lnTo>
                    <a:pt x="153" y="492"/>
                  </a:lnTo>
                  <a:lnTo>
                    <a:pt x="145" y="495"/>
                  </a:lnTo>
                  <a:lnTo>
                    <a:pt x="137" y="488"/>
                  </a:lnTo>
                  <a:lnTo>
                    <a:pt x="132" y="481"/>
                  </a:lnTo>
                  <a:lnTo>
                    <a:pt x="113" y="482"/>
                  </a:lnTo>
                  <a:lnTo>
                    <a:pt x="109" y="473"/>
                  </a:lnTo>
                  <a:lnTo>
                    <a:pt x="109" y="46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97" name="Freeform 57"/>
            <p:cNvSpPr>
              <a:spLocks noChangeAspect="1"/>
            </p:cNvSpPr>
            <p:nvPr/>
          </p:nvSpPr>
          <p:spPr bwMode="gray">
            <a:xfrm>
              <a:off x="7612855" y="4050059"/>
              <a:ext cx="50800" cy="41275"/>
            </a:xfrm>
            <a:custGeom>
              <a:avLst/>
              <a:gdLst/>
              <a:ahLst/>
              <a:cxnLst>
                <a:cxn ang="0">
                  <a:pos x="60" y="71"/>
                </a:cxn>
                <a:cxn ang="0">
                  <a:pos x="39" y="60"/>
                </a:cxn>
                <a:cxn ang="0">
                  <a:pos x="27" y="43"/>
                </a:cxn>
                <a:cxn ang="0">
                  <a:pos x="21" y="38"/>
                </a:cxn>
                <a:cxn ang="0">
                  <a:pos x="16" y="26"/>
                </a:cxn>
                <a:cxn ang="0">
                  <a:pos x="6" y="17"/>
                </a:cxn>
                <a:cxn ang="0">
                  <a:pos x="6" y="9"/>
                </a:cxn>
                <a:cxn ang="0">
                  <a:pos x="0" y="2"/>
                </a:cxn>
                <a:cxn ang="0">
                  <a:pos x="6" y="0"/>
                </a:cxn>
                <a:cxn ang="0">
                  <a:pos x="14" y="5"/>
                </a:cxn>
                <a:cxn ang="0">
                  <a:pos x="19" y="4"/>
                </a:cxn>
                <a:cxn ang="0">
                  <a:pos x="33" y="14"/>
                </a:cxn>
                <a:cxn ang="0">
                  <a:pos x="40" y="16"/>
                </a:cxn>
                <a:cxn ang="0">
                  <a:pos x="41" y="21"/>
                </a:cxn>
                <a:cxn ang="0">
                  <a:pos x="45" y="26"/>
                </a:cxn>
                <a:cxn ang="0">
                  <a:pos x="51" y="26"/>
                </a:cxn>
                <a:cxn ang="0">
                  <a:pos x="59" y="29"/>
                </a:cxn>
                <a:cxn ang="0">
                  <a:pos x="67" y="43"/>
                </a:cxn>
                <a:cxn ang="0">
                  <a:pos x="72" y="47"/>
                </a:cxn>
                <a:cxn ang="0">
                  <a:pos x="75" y="57"/>
                </a:cxn>
                <a:cxn ang="0">
                  <a:pos x="78" y="58"/>
                </a:cxn>
                <a:cxn ang="0">
                  <a:pos x="82" y="63"/>
                </a:cxn>
                <a:cxn ang="0">
                  <a:pos x="89" y="68"/>
                </a:cxn>
                <a:cxn ang="0">
                  <a:pos x="94" y="74"/>
                </a:cxn>
                <a:cxn ang="0">
                  <a:pos x="98" y="75"/>
                </a:cxn>
                <a:cxn ang="0">
                  <a:pos x="100" y="81"/>
                </a:cxn>
                <a:cxn ang="0">
                  <a:pos x="109" y="82"/>
                </a:cxn>
                <a:cxn ang="0">
                  <a:pos x="123" y="86"/>
                </a:cxn>
                <a:cxn ang="0">
                  <a:pos x="141" y="103"/>
                </a:cxn>
                <a:cxn ang="0">
                  <a:pos x="143" y="109"/>
                </a:cxn>
                <a:cxn ang="0">
                  <a:pos x="150" y="108"/>
                </a:cxn>
                <a:cxn ang="0">
                  <a:pos x="157" y="114"/>
                </a:cxn>
                <a:cxn ang="0">
                  <a:pos x="159" y="123"/>
                </a:cxn>
                <a:cxn ang="0">
                  <a:pos x="158" y="125"/>
                </a:cxn>
                <a:cxn ang="0">
                  <a:pos x="153" y="125"/>
                </a:cxn>
                <a:cxn ang="0">
                  <a:pos x="152" y="133"/>
                </a:cxn>
                <a:cxn ang="0">
                  <a:pos x="150" y="131"/>
                </a:cxn>
                <a:cxn ang="0">
                  <a:pos x="147" y="127"/>
                </a:cxn>
                <a:cxn ang="0">
                  <a:pos x="141" y="122"/>
                </a:cxn>
                <a:cxn ang="0">
                  <a:pos x="138" y="119"/>
                </a:cxn>
                <a:cxn ang="0">
                  <a:pos x="130" y="119"/>
                </a:cxn>
                <a:cxn ang="0">
                  <a:pos x="124" y="115"/>
                </a:cxn>
                <a:cxn ang="0">
                  <a:pos x="116" y="115"/>
                </a:cxn>
                <a:cxn ang="0">
                  <a:pos x="114" y="112"/>
                </a:cxn>
                <a:cxn ang="0">
                  <a:pos x="113" y="104"/>
                </a:cxn>
                <a:cxn ang="0">
                  <a:pos x="108" y="104"/>
                </a:cxn>
                <a:cxn ang="0">
                  <a:pos x="104" y="102"/>
                </a:cxn>
                <a:cxn ang="0">
                  <a:pos x="99" y="102"/>
                </a:cxn>
                <a:cxn ang="0">
                  <a:pos x="98" y="97"/>
                </a:cxn>
                <a:cxn ang="0">
                  <a:pos x="93" y="97"/>
                </a:cxn>
                <a:cxn ang="0">
                  <a:pos x="91" y="95"/>
                </a:cxn>
                <a:cxn ang="0">
                  <a:pos x="84" y="93"/>
                </a:cxn>
                <a:cxn ang="0">
                  <a:pos x="77" y="86"/>
                </a:cxn>
                <a:cxn ang="0">
                  <a:pos x="71" y="86"/>
                </a:cxn>
                <a:cxn ang="0">
                  <a:pos x="66" y="84"/>
                </a:cxn>
                <a:cxn ang="0">
                  <a:pos x="65" y="76"/>
                </a:cxn>
                <a:cxn ang="0">
                  <a:pos x="60" y="71"/>
                </a:cxn>
              </a:cxnLst>
              <a:rect l="0" t="0" r="r" b="b"/>
              <a:pathLst>
                <a:path w="159" h="133">
                  <a:moveTo>
                    <a:pt x="60" y="71"/>
                  </a:moveTo>
                  <a:lnTo>
                    <a:pt x="39" y="60"/>
                  </a:lnTo>
                  <a:lnTo>
                    <a:pt x="27" y="43"/>
                  </a:lnTo>
                  <a:lnTo>
                    <a:pt x="21" y="38"/>
                  </a:lnTo>
                  <a:lnTo>
                    <a:pt x="16" y="26"/>
                  </a:lnTo>
                  <a:lnTo>
                    <a:pt x="6" y="17"/>
                  </a:lnTo>
                  <a:lnTo>
                    <a:pt x="6" y="9"/>
                  </a:lnTo>
                  <a:lnTo>
                    <a:pt x="0" y="2"/>
                  </a:lnTo>
                  <a:lnTo>
                    <a:pt x="6" y="0"/>
                  </a:lnTo>
                  <a:lnTo>
                    <a:pt x="14" y="5"/>
                  </a:lnTo>
                  <a:lnTo>
                    <a:pt x="19" y="4"/>
                  </a:lnTo>
                  <a:lnTo>
                    <a:pt x="33" y="14"/>
                  </a:lnTo>
                  <a:lnTo>
                    <a:pt x="40" y="16"/>
                  </a:lnTo>
                  <a:lnTo>
                    <a:pt x="41" y="21"/>
                  </a:lnTo>
                  <a:lnTo>
                    <a:pt x="45" y="26"/>
                  </a:lnTo>
                  <a:lnTo>
                    <a:pt x="51" y="26"/>
                  </a:lnTo>
                  <a:lnTo>
                    <a:pt x="59" y="29"/>
                  </a:lnTo>
                  <a:lnTo>
                    <a:pt x="67" y="43"/>
                  </a:lnTo>
                  <a:lnTo>
                    <a:pt x="72" y="47"/>
                  </a:lnTo>
                  <a:lnTo>
                    <a:pt x="75" y="57"/>
                  </a:lnTo>
                  <a:lnTo>
                    <a:pt x="78" y="58"/>
                  </a:lnTo>
                  <a:lnTo>
                    <a:pt x="82" y="63"/>
                  </a:lnTo>
                  <a:lnTo>
                    <a:pt x="89" y="68"/>
                  </a:lnTo>
                  <a:lnTo>
                    <a:pt x="94" y="74"/>
                  </a:lnTo>
                  <a:lnTo>
                    <a:pt x="98" y="75"/>
                  </a:lnTo>
                  <a:lnTo>
                    <a:pt x="100" y="81"/>
                  </a:lnTo>
                  <a:lnTo>
                    <a:pt x="109" y="82"/>
                  </a:lnTo>
                  <a:lnTo>
                    <a:pt x="123" y="86"/>
                  </a:lnTo>
                  <a:lnTo>
                    <a:pt x="141" y="103"/>
                  </a:lnTo>
                  <a:lnTo>
                    <a:pt x="143" y="109"/>
                  </a:lnTo>
                  <a:lnTo>
                    <a:pt x="150" y="108"/>
                  </a:lnTo>
                  <a:lnTo>
                    <a:pt x="157" y="114"/>
                  </a:lnTo>
                  <a:lnTo>
                    <a:pt x="159" y="123"/>
                  </a:lnTo>
                  <a:lnTo>
                    <a:pt x="158" y="125"/>
                  </a:lnTo>
                  <a:lnTo>
                    <a:pt x="153" y="125"/>
                  </a:lnTo>
                  <a:lnTo>
                    <a:pt x="152" y="133"/>
                  </a:lnTo>
                  <a:lnTo>
                    <a:pt x="150" y="131"/>
                  </a:lnTo>
                  <a:lnTo>
                    <a:pt x="147" y="127"/>
                  </a:lnTo>
                  <a:lnTo>
                    <a:pt x="141" y="122"/>
                  </a:lnTo>
                  <a:lnTo>
                    <a:pt x="138" y="119"/>
                  </a:lnTo>
                  <a:lnTo>
                    <a:pt x="130" y="119"/>
                  </a:lnTo>
                  <a:lnTo>
                    <a:pt x="124" y="115"/>
                  </a:lnTo>
                  <a:lnTo>
                    <a:pt x="116" y="115"/>
                  </a:lnTo>
                  <a:lnTo>
                    <a:pt x="114" y="112"/>
                  </a:lnTo>
                  <a:lnTo>
                    <a:pt x="113" y="104"/>
                  </a:lnTo>
                  <a:lnTo>
                    <a:pt x="108" y="104"/>
                  </a:lnTo>
                  <a:lnTo>
                    <a:pt x="104" y="102"/>
                  </a:lnTo>
                  <a:lnTo>
                    <a:pt x="99" y="102"/>
                  </a:lnTo>
                  <a:lnTo>
                    <a:pt x="98" y="97"/>
                  </a:lnTo>
                  <a:lnTo>
                    <a:pt x="93" y="97"/>
                  </a:lnTo>
                  <a:lnTo>
                    <a:pt x="91" y="95"/>
                  </a:lnTo>
                  <a:lnTo>
                    <a:pt x="84" y="93"/>
                  </a:lnTo>
                  <a:lnTo>
                    <a:pt x="77" y="86"/>
                  </a:lnTo>
                  <a:lnTo>
                    <a:pt x="71" y="86"/>
                  </a:lnTo>
                  <a:lnTo>
                    <a:pt x="66" y="84"/>
                  </a:lnTo>
                  <a:lnTo>
                    <a:pt x="65" y="76"/>
                  </a:lnTo>
                  <a:lnTo>
                    <a:pt x="60" y="7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98" name="Freeform 58"/>
            <p:cNvSpPr>
              <a:spLocks noChangeAspect="1"/>
            </p:cNvSpPr>
            <p:nvPr/>
          </p:nvSpPr>
          <p:spPr bwMode="gray">
            <a:xfrm>
              <a:off x="5965030" y="2859434"/>
              <a:ext cx="192088" cy="92075"/>
            </a:xfrm>
            <a:custGeom>
              <a:avLst/>
              <a:gdLst/>
              <a:ahLst/>
              <a:cxnLst>
                <a:cxn ang="0">
                  <a:pos x="259" y="238"/>
                </a:cxn>
                <a:cxn ang="0">
                  <a:pos x="303" y="218"/>
                </a:cxn>
                <a:cxn ang="0">
                  <a:pos x="334" y="201"/>
                </a:cxn>
                <a:cxn ang="0">
                  <a:pos x="362" y="217"/>
                </a:cxn>
                <a:cxn ang="0">
                  <a:pos x="401" y="204"/>
                </a:cxn>
                <a:cxn ang="0">
                  <a:pos x="433" y="170"/>
                </a:cxn>
                <a:cxn ang="0">
                  <a:pos x="491" y="159"/>
                </a:cxn>
                <a:cxn ang="0">
                  <a:pos x="550" y="112"/>
                </a:cxn>
                <a:cxn ang="0">
                  <a:pos x="604" y="79"/>
                </a:cxn>
                <a:cxn ang="0">
                  <a:pos x="577" y="56"/>
                </a:cxn>
                <a:cxn ang="0">
                  <a:pos x="530" y="34"/>
                </a:cxn>
                <a:cxn ang="0">
                  <a:pos x="508" y="27"/>
                </a:cxn>
                <a:cxn ang="0">
                  <a:pos x="452" y="24"/>
                </a:cxn>
                <a:cxn ang="0">
                  <a:pos x="421" y="18"/>
                </a:cxn>
                <a:cxn ang="0">
                  <a:pos x="366" y="20"/>
                </a:cxn>
                <a:cxn ang="0">
                  <a:pos x="325" y="23"/>
                </a:cxn>
                <a:cxn ang="0">
                  <a:pos x="294" y="18"/>
                </a:cxn>
                <a:cxn ang="0">
                  <a:pos x="260" y="4"/>
                </a:cxn>
                <a:cxn ang="0">
                  <a:pos x="233" y="18"/>
                </a:cxn>
                <a:cxn ang="0">
                  <a:pos x="224" y="48"/>
                </a:cxn>
                <a:cxn ang="0">
                  <a:pos x="191" y="45"/>
                </a:cxn>
                <a:cxn ang="0">
                  <a:pos x="160" y="34"/>
                </a:cxn>
                <a:cxn ang="0">
                  <a:pos x="129" y="32"/>
                </a:cxn>
                <a:cxn ang="0">
                  <a:pos x="98" y="36"/>
                </a:cxn>
                <a:cxn ang="0">
                  <a:pos x="92" y="58"/>
                </a:cxn>
                <a:cxn ang="0">
                  <a:pos x="106" y="79"/>
                </a:cxn>
                <a:cxn ang="0">
                  <a:pos x="70" y="109"/>
                </a:cxn>
                <a:cxn ang="0">
                  <a:pos x="62" y="129"/>
                </a:cxn>
                <a:cxn ang="0">
                  <a:pos x="84" y="144"/>
                </a:cxn>
                <a:cxn ang="0">
                  <a:pos x="117" y="147"/>
                </a:cxn>
                <a:cxn ang="0">
                  <a:pos x="137" y="131"/>
                </a:cxn>
                <a:cxn ang="0">
                  <a:pos x="156" y="154"/>
                </a:cxn>
                <a:cxn ang="0">
                  <a:pos x="181" y="169"/>
                </a:cxn>
                <a:cxn ang="0">
                  <a:pos x="212" y="175"/>
                </a:cxn>
                <a:cxn ang="0">
                  <a:pos x="187" y="195"/>
                </a:cxn>
                <a:cxn ang="0">
                  <a:pos x="168" y="202"/>
                </a:cxn>
                <a:cxn ang="0">
                  <a:pos x="149" y="213"/>
                </a:cxn>
                <a:cxn ang="0">
                  <a:pos x="111" y="215"/>
                </a:cxn>
                <a:cxn ang="0">
                  <a:pos x="88" y="224"/>
                </a:cxn>
                <a:cxn ang="0">
                  <a:pos x="68" y="236"/>
                </a:cxn>
                <a:cxn ang="0">
                  <a:pos x="30" y="229"/>
                </a:cxn>
                <a:cxn ang="0">
                  <a:pos x="0" y="236"/>
                </a:cxn>
                <a:cxn ang="0">
                  <a:pos x="4" y="267"/>
                </a:cxn>
                <a:cxn ang="0">
                  <a:pos x="36" y="268"/>
                </a:cxn>
                <a:cxn ang="0">
                  <a:pos x="76" y="267"/>
                </a:cxn>
                <a:cxn ang="0">
                  <a:pos x="120" y="265"/>
                </a:cxn>
                <a:cxn ang="0">
                  <a:pos x="140" y="287"/>
                </a:cxn>
                <a:cxn ang="0">
                  <a:pos x="178" y="281"/>
                </a:cxn>
                <a:cxn ang="0">
                  <a:pos x="219" y="278"/>
                </a:cxn>
                <a:cxn ang="0">
                  <a:pos x="251" y="267"/>
                </a:cxn>
              </a:cxnLst>
              <a:rect l="0" t="0" r="r" b="b"/>
              <a:pathLst>
                <a:path w="604" h="288">
                  <a:moveTo>
                    <a:pt x="251" y="267"/>
                  </a:moveTo>
                  <a:lnTo>
                    <a:pt x="250" y="256"/>
                  </a:lnTo>
                  <a:lnTo>
                    <a:pt x="259" y="238"/>
                  </a:lnTo>
                  <a:lnTo>
                    <a:pt x="291" y="223"/>
                  </a:lnTo>
                  <a:lnTo>
                    <a:pt x="296" y="218"/>
                  </a:lnTo>
                  <a:lnTo>
                    <a:pt x="303" y="218"/>
                  </a:lnTo>
                  <a:lnTo>
                    <a:pt x="309" y="203"/>
                  </a:lnTo>
                  <a:lnTo>
                    <a:pt x="319" y="207"/>
                  </a:lnTo>
                  <a:lnTo>
                    <a:pt x="334" y="201"/>
                  </a:lnTo>
                  <a:lnTo>
                    <a:pt x="345" y="202"/>
                  </a:lnTo>
                  <a:lnTo>
                    <a:pt x="351" y="215"/>
                  </a:lnTo>
                  <a:lnTo>
                    <a:pt x="362" y="217"/>
                  </a:lnTo>
                  <a:lnTo>
                    <a:pt x="378" y="213"/>
                  </a:lnTo>
                  <a:lnTo>
                    <a:pt x="388" y="214"/>
                  </a:lnTo>
                  <a:lnTo>
                    <a:pt x="401" y="204"/>
                  </a:lnTo>
                  <a:lnTo>
                    <a:pt x="407" y="186"/>
                  </a:lnTo>
                  <a:lnTo>
                    <a:pt x="416" y="175"/>
                  </a:lnTo>
                  <a:lnTo>
                    <a:pt x="433" y="170"/>
                  </a:lnTo>
                  <a:lnTo>
                    <a:pt x="452" y="169"/>
                  </a:lnTo>
                  <a:lnTo>
                    <a:pt x="479" y="164"/>
                  </a:lnTo>
                  <a:lnTo>
                    <a:pt x="491" y="159"/>
                  </a:lnTo>
                  <a:lnTo>
                    <a:pt x="499" y="145"/>
                  </a:lnTo>
                  <a:lnTo>
                    <a:pt x="514" y="132"/>
                  </a:lnTo>
                  <a:lnTo>
                    <a:pt x="550" y="112"/>
                  </a:lnTo>
                  <a:lnTo>
                    <a:pt x="588" y="100"/>
                  </a:lnTo>
                  <a:lnTo>
                    <a:pt x="598" y="93"/>
                  </a:lnTo>
                  <a:lnTo>
                    <a:pt x="604" y="79"/>
                  </a:lnTo>
                  <a:lnTo>
                    <a:pt x="604" y="69"/>
                  </a:lnTo>
                  <a:lnTo>
                    <a:pt x="597" y="69"/>
                  </a:lnTo>
                  <a:lnTo>
                    <a:pt x="577" y="56"/>
                  </a:lnTo>
                  <a:lnTo>
                    <a:pt x="561" y="53"/>
                  </a:lnTo>
                  <a:lnTo>
                    <a:pt x="546" y="35"/>
                  </a:lnTo>
                  <a:lnTo>
                    <a:pt x="530" y="34"/>
                  </a:lnTo>
                  <a:lnTo>
                    <a:pt x="523" y="31"/>
                  </a:lnTo>
                  <a:lnTo>
                    <a:pt x="514" y="31"/>
                  </a:lnTo>
                  <a:lnTo>
                    <a:pt x="508" y="27"/>
                  </a:lnTo>
                  <a:lnTo>
                    <a:pt x="499" y="26"/>
                  </a:lnTo>
                  <a:lnTo>
                    <a:pt x="475" y="27"/>
                  </a:lnTo>
                  <a:lnTo>
                    <a:pt x="452" y="24"/>
                  </a:lnTo>
                  <a:lnTo>
                    <a:pt x="443" y="24"/>
                  </a:lnTo>
                  <a:lnTo>
                    <a:pt x="428" y="18"/>
                  </a:lnTo>
                  <a:lnTo>
                    <a:pt x="421" y="18"/>
                  </a:lnTo>
                  <a:lnTo>
                    <a:pt x="406" y="24"/>
                  </a:lnTo>
                  <a:lnTo>
                    <a:pt x="374" y="20"/>
                  </a:lnTo>
                  <a:lnTo>
                    <a:pt x="366" y="20"/>
                  </a:lnTo>
                  <a:lnTo>
                    <a:pt x="350" y="24"/>
                  </a:lnTo>
                  <a:lnTo>
                    <a:pt x="334" y="24"/>
                  </a:lnTo>
                  <a:lnTo>
                    <a:pt x="325" y="23"/>
                  </a:lnTo>
                  <a:lnTo>
                    <a:pt x="319" y="18"/>
                  </a:lnTo>
                  <a:lnTo>
                    <a:pt x="310" y="16"/>
                  </a:lnTo>
                  <a:lnTo>
                    <a:pt x="294" y="18"/>
                  </a:lnTo>
                  <a:lnTo>
                    <a:pt x="288" y="12"/>
                  </a:lnTo>
                  <a:lnTo>
                    <a:pt x="267" y="0"/>
                  </a:lnTo>
                  <a:lnTo>
                    <a:pt x="260" y="4"/>
                  </a:lnTo>
                  <a:lnTo>
                    <a:pt x="253" y="5"/>
                  </a:lnTo>
                  <a:lnTo>
                    <a:pt x="245" y="8"/>
                  </a:lnTo>
                  <a:lnTo>
                    <a:pt x="233" y="18"/>
                  </a:lnTo>
                  <a:lnTo>
                    <a:pt x="232" y="26"/>
                  </a:lnTo>
                  <a:lnTo>
                    <a:pt x="227" y="32"/>
                  </a:lnTo>
                  <a:lnTo>
                    <a:pt x="224" y="48"/>
                  </a:lnTo>
                  <a:lnTo>
                    <a:pt x="221" y="56"/>
                  </a:lnTo>
                  <a:lnTo>
                    <a:pt x="205" y="52"/>
                  </a:lnTo>
                  <a:lnTo>
                    <a:pt x="191" y="45"/>
                  </a:lnTo>
                  <a:lnTo>
                    <a:pt x="175" y="40"/>
                  </a:lnTo>
                  <a:lnTo>
                    <a:pt x="169" y="36"/>
                  </a:lnTo>
                  <a:lnTo>
                    <a:pt x="160" y="34"/>
                  </a:lnTo>
                  <a:lnTo>
                    <a:pt x="152" y="34"/>
                  </a:lnTo>
                  <a:lnTo>
                    <a:pt x="137" y="31"/>
                  </a:lnTo>
                  <a:lnTo>
                    <a:pt x="129" y="32"/>
                  </a:lnTo>
                  <a:lnTo>
                    <a:pt x="121" y="30"/>
                  </a:lnTo>
                  <a:lnTo>
                    <a:pt x="105" y="32"/>
                  </a:lnTo>
                  <a:lnTo>
                    <a:pt x="98" y="36"/>
                  </a:lnTo>
                  <a:lnTo>
                    <a:pt x="95" y="43"/>
                  </a:lnTo>
                  <a:lnTo>
                    <a:pt x="97" y="51"/>
                  </a:lnTo>
                  <a:lnTo>
                    <a:pt x="92" y="58"/>
                  </a:lnTo>
                  <a:lnTo>
                    <a:pt x="88" y="66"/>
                  </a:lnTo>
                  <a:lnTo>
                    <a:pt x="105" y="70"/>
                  </a:lnTo>
                  <a:lnTo>
                    <a:pt x="106" y="79"/>
                  </a:lnTo>
                  <a:lnTo>
                    <a:pt x="92" y="85"/>
                  </a:lnTo>
                  <a:lnTo>
                    <a:pt x="82" y="97"/>
                  </a:lnTo>
                  <a:lnTo>
                    <a:pt x="70" y="109"/>
                  </a:lnTo>
                  <a:lnTo>
                    <a:pt x="55" y="118"/>
                  </a:lnTo>
                  <a:lnTo>
                    <a:pt x="54" y="127"/>
                  </a:lnTo>
                  <a:lnTo>
                    <a:pt x="62" y="129"/>
                  </a:lnTo>
                  <a:lnTo>
                    <a:pt x="68" y="134"/>
                  </a:lnTo>
                  <a:lnTo>
                    <a:pt x="76" y="131"/>
                  </a:lnTo>
                  <a:lnTo>
                    <a:pt x="84" y="144"/>
                  </a:lnTo>
                  <a:lnTo>
                    <a:pt x="108" y="154"/>
                  </a:lnTo>
                  <a:lnTo>
                    <a:pt x="115" y="154"/>
                  </a:lnTo>
                  <a:lnTo>
                    <a:pt x="117" y="147"/>
                  </a:lnTo>
                  <a:lnTo>
                    <a:pt x="125" y="142"/>
                  </a:lnTo>
                  <a:lnTo>
                    <a:pt x="130" y="127"/>
                  </a:lnTo>
                  <a:lnTo>
                    <a:pt x="137" y="131"/>
                  </a:lnTo>
                  <a:lnTo>
                    <a:pt x="142" y="137"/>
                  </a:lnTo>
                  <a:lnTo>
                    <a:pt x="142" y="145"/>
                  </a:lnTo>
                  <a:lnTo>
                    <a:pt x="156" y="154"/>
                  </a:lnTo>
                  <a:lnTo>
                    <a:pt x="162" y="159"/>
                  </a:lnTo>
                  <a:lnTo>
                    <a:pt x="170" y="159"/>
                  </a:lnTo>
                  <a:lnTo>
                    <a:pt x="181" y="169"/>
                  </a:lnTo>
                  <a:lnTo>
                    <a:pt x="197" y="174"/>
                  </a:lnTo>
                  <a:lnTo>
                    <a:pt x="205" y="171"/>
                  </a:lnTo>
                  <a:lnTo>
                    <a:pt x="212" y="175"/>
                  </a:lnTo>
                  <a:lnTo>
                    <a:pt x="207" y="182"/>
                  </a:lnTo>
                  <a:lnTo>
                    <a:pt x="191" y="186"/>
                  </a:lnTo>
                  <a:lnTo>
                    <a:pt x="187" y="195"/>
                  </a:lnTo>
                  <a:lnTo>
                    <a:pt x="181" y="198"/>
                  </a:lnTo>
                  <a:lnTo>
                    <a:pt x="173" y="196"/>
                  </a:lnTo>
                  <a:lnTo>
                    <a:pt x="168" y="202"/>
                  </a:lnTo>
                  <a:lnTo>
                    <a:pt x="160" y="202"/>
                  </a:lnTo>
                  <a:lnTo>
                    <a:pt x="153" y="206"/>
                  </a:lnTo>
                  <a:lnTo>
                    <a:pt x="149" y="213"/>
                  </a:lnTo>
                  <a:lnTo>
                    <a:pt x="143" y="218"/>
                  </a:lnTo>
                  <a:lnTo>
                    <a:pt x="127" y="220"/>
                  </a:lnTo>
                  <a:lnTo>
                    <a:pt x="111" y="215"/>
                  </a:lnTo>
                  <a:lnTo>
                    <a:pt x="104" y="214"/>
                  </a:lnTo>
                  <a:lnTo>
                    <a:pt x="92" y="215"/>
                  </a:lnTo>
                  <a:lnTo>
                    <a:pt x="88" y="224"/>
                  </a:lnTo>
                  <a:lnTo>
                    <a:pt x="81" y="226"/>
                  </a:lnTo>
                  <a:lnTo>
                    <a:pt x="76" y="234"/>
                  </a:lnTo>
                  <a:lnTo>
                    <a:pt x="68" y="236"/>
                  </a:lnTo>
                  <a:lnTo>
                    <a:pt x="55" y="228"/>
                  </a:lnTo>
                  <a:lnTo>
                    <a:pt x="46" y="226"/>
                  </a:lnTo>
                  <a:lnTo>
                    <a:pt x="30" y="229"/>
                  </a:lnTo>
                  <a:lnTo>
                    <a:pt x="22" y="226"/>
                  </a:lnTo>
                  <a:lnTo>
                    <a:pt x="15" y="231"/>
                  </a:lnTo>
                  <a:lnTo>
                    <a:pt x="0" y="236"/>
                  </a:lnTo>
                  <a:lnTo>
                    <a:pt x="0" y="245"/>
                  </a:lnTo>
                  <a:lnTo>
                    <a:pt x="0" y="261"/>
                  </a:lnTo>
                  <a:lnTo>
                    <a:pt x="4" y="267"/>
                  </a:lnTo>
                  <a:lnTo>
                    <a:pt x="13" y="267"/>
                  </a:lnTo>
                  <a:lnTo>
                    <a:pt x="20" y="265"/>
                  </a:lnTo>
                  <a:lnTo>
                    <a:pt x="36" y="268"/>
                  </a:lnTo>
                  <a:lnTo>
                    <a:pt x="60" y="265"/>
                  </a:lnTo>
                  <a:lnTo>
                    <a:pt x="68" y="265"/>
                  </a:lnTo>
                  <a:lnTo>
                    <a:pt x="76" y="267"/>
                  </a:lnTo>
                  <a:lnTo>
                    <a:pt x="81" y="273"/>
                  </a:lnTo>
                  <a:lnTo>
                    <a:pt x="89" y="274"/>
                  </a:lnTo>
                  <a:lnTo>
                    <a:pt x="120" y="265"/>
                  </a:lnTo>
                  <a:lnTo>
                    <a:pt x="127" y="269"/>
                  </a:lnTo>
                  <a:lnTo>
                    <a:pt x="135" y="271"/>
                  </a:lnTo>
                  <a:lnTo>
                    <a:pt x="140" y="287"/>
                  </a:lnTo>
                  <a:lnTo>
                    <a:pt x="156" y="285"/>
                  </a:lnTo>
                  <a:lnTo>
                    <a:pt x="163" y="288"/>
                  </a:lnTo>
                  <a:lnTo>
                    <a:pt x="178" y="281"/>
                  </a:lnTo>
                  <a:lnTo>
                    <a:pt x="194" y="278"/>
                  </a:lnTo>
                  <a:lnTo>
                    <a:pt x="210" y="281"/>
                  </a:lnTo>
                  <a:lnTo>
                    <a:pt x="219" y="278"/>
                  </a:lnTo>
                  <a:lnTo>
                    <a:pt x="229" y="279"/>
                  </a:lnTo>
                  <a:lnTo>
                    <a:pt x="232" y="265"/>
                  </a:lnTo>
                  <a:lnTo>
                    <a:pt x="251" y="26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99" name="Freeform 59"/>
            <p:cNvSpPr>
              <a:spLocks noChangeAspect="1"/>
            </p:cNvSpPr>
            <p:nvPr/>
          </p:nvSpPr>
          <p:spPr bwMode="gray">
            <a:xfrm>
              <a:off x="5933280" y="2910234"/>
              <a:ext cx="131763" cy="98425"/>
            </a:xfrm>
            <a:custGeom>
              <a:avLst/>
              <a:gdLst/>
              <a:ahLst/>
              <a:cxnLst>
                <a:cxn ang="0">
                  <a:pos x="45" y="286"/>
                </a:cxn>
                <a:cxn ang="0">
                  <a:pos x="72" y="273"/>
                </a:cxn>
                <a:cxn ang="0">
                  <a:pos x="89" y="269"/>
                </a:cxn>
                <a:cxn ang="0">
                  <a:pos x="112" y="274"/>
                </a:cxn>
                <a:cxn ang="0">
                  <a:pos x="118" y="246"/>
                </a:cxn>
                <a:cxn ang="0">
                  <a:pos x="145" y="252"/>
                </a:cxn>
                <a:cxn ang="0">
                  <a:pos x="160" y="238"/>
                </a:cxn>
                <a:cxn ang="0">
                  <a:pos x="176" y="198"/>
                </a:cxn>
                <a:cxn ang="0">
                  <a:pos x="190" y="190"/>
                </a:cxn>
                <a:cxn ang="0">
                  <a:pos x="217" y="207"/>
                </a:cxn>
                <a:cxn ang="0">
                  <a:pos x="219" y="225"/>
                </a:cxn>
                <a:cxn ang="0">
                  <a:pos x="230" y="231"/>
                </a:cxn>
                <a:cxn ang="0">
                  <a:pos x="226" y="254"/>
                </a:cxn>
                <a:cxn ang="0">
                  <a:pos x="224" y="287"/>
                </a:cxn>
                <a:cxn ang="0">
                  <a:pos x="241" y="312"/>
                </a:cxn>
                <a:cxn ang="0">
                  <a:pos x="293" y="286"/>
                </a:cxn>
                <a:cxn ang="0">
                  <a:pos x="307" y="271"/>
                </a:cxn>
                <a:cxn ang="0">
                  <a:pos x="334" y="257"/>
                </a:cxn>
                <a:cxn ang="0">
                  <a:pos x="350" y="260"/>
                </a:cxn>
                <a:cxn ang="0">
                  <a:pos x="364" y="266"/>
                </a:cxn>
                <a:cxn ang="0">
                  <a:pos x="390" y="260"/>
                </a:cxn>
                <a:cxn ang="0">
                  <a:pos x="411" y="268"/>
                </a:cxn>
                <a:cxn ang="0">
                  <a:pos x="417" y="273"/>
                </a:cxn>
                <a:cxn ang="0">
                  <a:pos x="400" y="182"/>
                </a:cxn>
                <a:cxn ang="0">
                  <a:pos x="346" y="162"/>
                </a:cxn>
                <a:cxn ang="0">
                  <a:pos x="333" y="120"/>
                </a:cxn>
                <a:cxn ang="0">
                  <a:pos x="282" y="122"/>
                </a:cxn>
                <a:cxn ang="0">
                  <a:pos x="239" y="112"/>
                </a:cxn>
                <a:cxn ang="0">
                  <a:pos x="185" y="114"/>
                </a:cxn>
                <a:cxn ang="0">
                  <a:pos x="140" y="109"/>
                </a:cxn>
                <a:cxn ang="0">
                  <a:pos x="104" y="102"/>
                </a:cxn>
                <a:cxn ang="0">
                  <a:pos x="126" y="67"/>
                </a:cxn>
                <a:cxn ang="0">
                  <a:pos x="172" y="77"/>
                </a:cxn>
                <a:cxn ang="0">
                  <a:pos x="196" y="56"/>
                </a:cxn>
                <a:cxn ang="0">
                  <a:pos x="172" y="54"/>
                </a:cxn>
                <a:cxn ang="0">
                  <a:pos x="185" y="22"/>
                </a:cxn>
                <a:cxn ang="0">
                  <a:pos x="170" y="0"/>
                </a:cxn>
                <a:cxn ang="0">
                  <a:pos x="132" y="27"/>
                </a:cxn>
                <a:cxn ang="0">
                  <a:pos x="108" y="36"/>
                </a:cxn>
                <a:cxn ang="0">
                  <a:pos x="105" y="63"/>
                </a:cxn>
                <a:cxn ang="0">
                  <a:pos x="75" y="82"/>
                </a:cxn>
                <a:cxn ang="0">
                  <a:pos x="32" y="107"/>
                </a:cxn>
                <a:cxn ang="0">
                  <a:pos x="6" y="112"/>
                </a:cxn>
                <a:cxn ang="0">
                  <a:pos x="14" y="136"/>
                </a:cxn>
                <a:cxn ang="0">
                  <a:pos x="40" y="149"/>
                </a:cxn>
                <a:cxn ang="0">
                  <a:pos x="41" y="187"/>
                </a:cxn>
                <a:cxn ang="0">
                  <a:pos x="52" y="212"/>
                </a:cxn>
                <a:cxn ang="0">
                  <a:pos x="29" y="239"/>
                </a:cxn>
                <a:cxn ang="0">
                  <a:pos x="19" y="269"/>
                </a:cxn>
              </a:cxnLst>
              <a:rect l="0" t="0" r="r" b="b"/>
              <a:pathLst>
                <a:path w="417" h="312">
                  <a:moveTo>
                    <a:pt x="19" y="269"/>
                  </a:moveTo>
                  <a:lnTo>
                    <a:pt x="24" y="274"/>
                  </a:lnTo>
                  <a:lnTo>
                    <a:pt x="37" y="289"/>
                  </a:lnTo>
                  <a:lnTo>
                    <a:pt x="45" y="286"/>
                  </a:lnTo>
                  <a:lnTo>
                    <a:pt x="52" y="286"/>
                  </a:lnTo>
                  <a:lnTo>
                    <a:pt x="53" y="281"/>
                  </a:lnTo>
                  <a:lnTo>
                    <a:pt x="67" y="274"/>
                  </a:lnTo>
                  <a:lnTo>
                    <a:pt x="72" y="273"/>
                  </a:lnTo>
                  <a:lnTo>
                    <a:pt x="76" y="274"/>
                  </a:lnTo>
                  <a:lnTo>
                    <a:pt x="79" y="270"/>
                  </a:lnTo>
                  <a:lnTo>
                    <a:pt x="85" y="268"/>
                  </a:lnTo>
                  <a:lnTo>
                    <a:pt x="89" y="269"/>
                  </a:lnTo>
                  <a:lnTo>
                    <a:pt x="94" y="274"/>
                  </a:lnTo>
                  <a:lnTo>
                    <a:pt x="107" y="279"/>
                  </a:lnTo>
                  <a:lnTo>
                    <a:pt x="111" y="276"/>
                  </a:lnTo>
                  <a:lnTo>
                    <a:pt x="112" y="274"/>
                  </a:lnTo>
                  <a:lnTo>
                    <a:pt x="112" y="269"/>
                  </a:lnTo>
                  <a:lnTo>
                    <a:pt x="110" y="265"/>
                  </a:lnTo>
                  <a:lnTo>
                    <a:pt x="110" y="258"/>
                  </a:lnTo>
                  <a:lnTo>
                    <a:pt x="118" y="246"/>
                  </a:lnTo>
                  <a:lnTo>
                    <a:pt x="123" y="246"/>
                  </a:lnTo>
                  <a:lnTo>
                    <a:pt x="129" y="248"/>
                  </a:lnTo>
                  <a:lnTo>
                    <a:pt x="138" y="246"/>
                  </a:lnTo>
                  <a:lnTo>
                    <a:pt x="145" y="252"/>
                  </a:lnTo>
                  <a:lnTo>
                    <a:pt x="149" y="252"/>
                  </a:lnTo>
                  <a:lnTo>
                    <a:pt x="153" y="250"/>
                  </a:lnTo>
                  <a:lnTo>
                    <a:pt x="159" y="243"/>
                  </a:lnTo>
                  <a:lnTo>
                    <a:pt x="160" y="238"/>
                  </a:lnTo>
                  <a:lnTo>
                    <a:pt x="155" y="232"/>
                  </a:lnTo>
                  <a:lnTo>
                    <a:pt x="155" y="227"/>
                  </a:lnTo>
                  <a:lnTo>
                    <a:pt x="165" y="214"/>
                  </a:lnTo>
                  <a:lnTo>
                    <a:pt x="176" y="198"/>
                  </a:lnTo>
                  <a:lnTo>
                    <a:pt x="178" y="195"/>
                  </a:lnTo>
                  <a:lnTo>
                    <a:pt x="182" y="190"/>
                  </a:lnTo>
                  <a:lnTo>
                    <a:pt x="183" y="189"/>
                  </a:lnTo>
                  <a:lnTo>
                    <a:pt x="190" y="190"/>
                  </a:lnTo>
                  <a:lnTo>
                    <a:pt x="194" y="187"/>
                  </a:lnTo>
                  <a:lnTo>
                    <a:pt x="204" y="189"/>
                  </a:lnTo>
                  <a:lnTo>
                    <a:pt x="217" y="201"/>
                  </a:lnTo>
                  <a:lnTo>
                    <a:pt x="217" y="207"/>
                  </a:lnTo>
                  <a:lnTo>
                    <a:pt x="213" y="215"/>
                  </a:lnTo>
                  <a:lnTo>
                    <a:pt x="213" y="220"/>
                  </a:lnTo>
                  <a:lnTo>
                    <a:pt x="214" y="222"/>
                  </a:lnTo>
                  <a:lnTo>
                    <a:pt x="219" y="225"/>
                  </a:lnTo>
                  <a:lnTo>
                    <a:pt x="225" y="223"/>
                  </a:lnTo>
                  <a:lnTo>
                    <a:pt x="229" y="225"/>
                  </a:lnTo>
                  <a:lnTo>
                    <a:pt x="229" y="227"/>
                  </a:lnTo>
                  <a:lnTo>
                    <a:pt x="230" y="231"/>
                  </a:lnTo>
                  <a:lnTo>
                    <a:pt x="228" y="233"/>
                  </a:lnTo>
                  <a:lnTo>
                    <a:pt x="226" y="238"/>
                  </a:lnTo>
                  <a:lnTo>
                    <a:pt x="228" y="249"/>
                  </a:lnTo>
                  <a:lnTo>
                    <a:pt x="226" y="254"/>
                  </a:lnTo>
                  <a:lnTo>
                    <a:pt x="224" y="259"/>
                  </a:lnTo>
                  <a:lnTo>
                    <a:pt x="224" y="269"/>
                  </a:lnTo>
                  <a:lnTo>
                    <a:pt x="221" y="278"/>
                  </a:lnTo>
                  <a:lnTo>
                    <a:pt x="224" y="287"/>
                  </a:lnTo>
                  <a:lnTo>
                    <a:pt x="230" y="298"/>
                  </a:lnTo>
                  <a:lnTo>
                    <a:pt x="235" y="309"/>
                  </a:lnTo>
                  <a:lnTo>
                    <a:pt x="236" y="311"/>
                  </a:lnTo>
                  <a:lnTo>
                    <a:pt x="241" y="312"/>
                  </a:lnTo>
                  <a:lnTo>
                    <a:pt x="246" y="309"/>
                  </a:lnTo>
                  <a:lnTo>
                    <a:pt x="258" y="302"/>
                  </a:lnTo>
                  <a:lnTo>
                    <a:pt x="272" y="292"/>
                  </a:lnTo>
                  <a:lnTo>
                    <a:pt x="293" y="286"/>
                  </a:lnTo>
                  <a:lnTo>
                    <a:pt x="295" y="285"/>
                  </a:lnTo>
                  <a:lnTo>
                    <a:pt x="299" y="278"/>
                  </a:lnTo>
                  <a:lnTo>
                    <a:pt x="306" y="274"/>
                  </a:lnTo>
                  <a:lnTo>
                    <a:pt x="307" y="271"/>
                  </a:lnTo>
                  <a:lnTo>
                    <a:pt x="312" y="270"/>
                  </a:lnTo>
                  <a:lnTo>
                    <a:pt x="322" y="263"/>
                  </a:lnTo>
                  <a:lnTo>
                    <a:pt x="327" y="262"/>
                  </a:lnTo>
                  <a:lnTo>
                    <a:pt x="334" y="257"/>
                  </a:lnTo>
                  <a:lnTo>
                    <a:pt x="339" y="257"/>
                  </a:lnTo>
                  <a:lnTo>
                    <a:pt x="343" y="259"/>
                  </a:lnTo>
                  <a:lnTo>
                    <a:pt x="346" y="260"/>
                  </a:lnTo>
                  <a:lnTo>
                    <a:pt x="350" y="260"/>
                  </a:lnTo>
                  <a:lnTo>
                    <a:pt x="352" y="270"/>
                  </a:lnTo>
                  <a:lnTo>
                    <a:pt x="354" y="274"/>
                  </a:lnTo>
                  <a:lnTo>
                    <a:pt x="357" y="273"/>
                  </a:lnTo>
                  <a:lnTo>
                    <a:pt x="364" y="266"/>
                  </a:lnTo>
                  <a:lnTo>
                    <a:pt x="364" y="268"/>
                  </a:lnTo>
                  <a:lnTo>
                    <a:pt x="366" y="268"/>
                  </a:lnTo>
                  <a:lnTo>
                    <a:pt x="379" y="263"/>
                  </a:lnTo>
                  <a:lnTo>
                    <a:pt x="390" y="260"/>
                  </a:lnTo>
                  <a:lnTo>
                    <a:pt x="396" y="260"/>
                  </a:lnTo>
                  <a:lnTo>
                    <a:pt x="401" y="264"/>
                  </a:lnTo>
                  <a:lnTo>
                    <a:pt x="409" y="264"/>
                  </a:lnTo>
                  <a:lnTo>
                    <a:pt x="411" y="268"/>
                  </a:lnTo>
                  <a:lnTo>
                    <a:pt x="411" y="270"/>
                  </a:lnTo>
                  <a:lnTo>
                    <a:pt x="406" y="271"/>
                  </a:lnTo>
                  <a:lnTo>
                    <a:pt x="414" y="274"/>
                  </a:lnTo>
                  <a:lnTo>
                    <a:pt x="417" y="273"/>
                  </a:lnTo>
                  <a:lnTo>
                    <a:pt x="417" y="237"/>
                  </a:lnTo>
                  <a:lnTo>
                    <a:pt x="407" y="212"/>
                  </a:lnTo>
                  <a:lnTo>
                    <a:pt x="407" y="193"/>
                  </a:lnTo>
                  <a:lnTo>
                    <a:pt x="400" y="182"/>
                  </a:lnTo>
                  <a:lnTo>
                    <a:pt x="381" y="180"/>
                  </a:lnTo>
                  <a:lnTo>
                    <a:pt x="361" y="187"/>
                  </a:lnTo>
                  <a:lnTo>
                    <a:pt x="350" y="179"/>
                  </a:lnTo>
                  <a:lnTo>
                    <a:pt x="346" y="162"/>
                  </a:lnTo>
                  <a:lnTo>
                    <a:pt x="344" y="142"/>
                  </a:lnTo>
                  <a:lnTo>
                    <a:pt x="355" y="108"/>
                  </a:lnTo>
                  <a:lnTo>
                    <a:pt x="336" y="106"/>
                  </a:lnTo>
                  <a:lnTo>
                    <a:pt x="333" y="120"/>
                  </a:lnTo>
                  <a:lnTo>
                    <a:pt x="323" y="119"/>
                  </a:lnTo>
                  <a:lnTo>
                    <a:pt x="314" y="122"/>
                  </a:lnTo>
                  <a:lnTo>
                    <a:pt x="298" y="119"/>
                  </a:lnTo>
                  <a:lnTo>
                    <a:pt x="282" y="122"/>
                  </a:lnTo>
                  <a:lnTo>
                    <a:pt x="267" y="129"/>
                  </a:lnTo>
                  <a:lnTo>
                    <a:pt x="260" y="126"/>
                  </a:lnTo>
                  <a:lnTo>
                    <a:pt x="244" y="128"/>
                  </a:lnTo>
                  <a:lnTo>
                    <a:pt x="239" y="112"/>
                  </a:lnTo>
                  <a:lnTo>
                    <a:pt x="231" y="110"/>
                  </a:lnTo>
                  <a:lnTo>
                    <a:pt x="224" y="106"/>
                  </a:lnTo>
                  <a:lnTo>
                    <a:pt x="193" y="115"/>
                  </a:lnTo>
                  <a:lnTo>
                    <a:pt x="185" y="114"/>
                  </a:lnTo>
                  <a:lnTo>
                    <a:pt x="180" y="108"/>
                  </a:lnTo>
                  <a:lnTo>
                    <a:pt x="172" y="106"/>
                  </a:lnTo>
                  <a:lnTo>
                    <a:pt x="164" y="106"/>
                  </a:lnTo>
                  <a:lnTo>
                    <a:pt x="140" y="109"/>
                  </a:lnTo>
                  <a:lnTo>
                    <a:pt x="124" y="106"/>
                  </a:lnTo>
                  <a:lnTo>
                    <a:pt x="117" y="108"/>
                  </a:lnTo>
                  <a:lnTo>
                    <a:pt x="108" y="108"/>
                  </a:lnTo>
                  <a:lnTo>
                    <a:pt x="104" y="102"/>
                  </a:lnTo>
                  <a:lnTo>
                    <a:pt x="104" y="86"/>
                  </a:lnTo>
                  <a:lnTo>
                    <a:pt x="104" y="77"/>
                  </a:lnTo>
                  <a:lnTo>
                    <a:pt x="119" y="72"/>
                  </a:lnTo>
                  <a:lnTo>
                    <a:pt x="126" y="67"/>
                  </a:lnTo>
                  <a:lnTo>
                    <a:pt x="134" y="70"/>
                  </a:lnTo>
                  <a:lnTo>
                    <a:pt x="150" y="67"/>
                  </a:lnTo>
                  <a:lnTo>
                    <a:pt x="159" y="69"/>
                  </a:lnTo>
                  <a:lnTo>
                    <a:pt x="172" y="77"/>
                  </a:lnTo>
                  <a:lnTo>
                    <a:pt x="180" y="75"/>
                  </a:lnTo>
                  <a:lnTo>
                    <a:pt x="185" y="67"/>
                  </a:lnTo>
                  <a:lnTo>
                    <a:pt x="192" y="65"/>
                  </a:lnTo>
                  <a:lnTo>
                    <a:pt x="196" y="56"/>
                  </a:lnTo>
                  <a:lnTo>
                    <a:pt x="192" y="56"/>
                  </a:lnTo>
                  <a:lnTo>
                    <a:pt x="185" y="60"/>
                  </a:lnTo>
                  <a:lnTo>
                    <a:pt x="176" y="61"/>
                  </a:lnTo>
                  <a:lnTo>
                    <a:pt x="172" y="54"/>
                  </a:lnTo>
                  <a:lnTo>
                    <a:pt x="167" y="38"/>
                  </a:lnTo>
                  <a:lnTo>
                    <a:pt x="174" y="33"/>
                  </a:lnTo>
                  <a:lnTo>
                    <a:pt x="181" y="29"/>
                  </a:lnTo>
                  <a:lnTo>
                    <a:pt x="185" y="22"/>
                  </a:lnTo>
                  <a:lnTo>
                    <a:pt x="183" y="15"/>
                  </a:lnTo>
                  <a:lnTo>
                    <a:pt x="178" y="9"/>
                  </a:lnTo>
                  <a:lnTo>
                    <a:pt x="177" y="0"/>
                  </a:lnTo>
                  <a:lnTo>
                    <a:pt x="170" y="0"/>
                  </a:lnTo>
                  <a:lnTo>
                    <a:pt x="164" y="5"/>
                  </a:lnTo>
                  <a:lnTo>
                    <a:pt x="160" y="12"/>
                  </a:lnTo>
                  <a:lnTo>
                    <a:pt x="145" y="20"/>
                  </a:lnTo>
                  <a:lnTo>
                    <a:pt x="132" y="27"/>
                  </a:lnTo>
                  <a:lnTo>
                    <a:pt x="123" y="28"/>
                  </a:lnTo>
                  <a:lnTo>
                    <a:pt x="117" y="23"/>
                  </a:lnTo>
                  <a:lnTo>
                    <a:pt x="110" y="27"/>
                  </a:lnTo>
                  <a:lnTo>
                    <a:pt x="108" y="36"/>
                  </a:lnTo>
                  <a:lnTo>
                    <a:pt x="102" y="40"/>
                  </a:lnTo>
                  <a:lnTo>
                    <a:pt x="107" y="47"/>
                  </a:lnTo>
                  <a:lnTo>
                    <a:pt x="107" y="55"/>
                  </a:lnTo>
                  <a:lnTo>
                    <a:pt x="105" y="63"/>
                  </a:lnTo>
                  <a:lnTo>
                    <a:pt x="99" y="67"/>
                  </a:lnTo>
                  <a:lnTo>
                    <a:pt x="83" y="70"/>
                  </a:lnTo>
                  <a:lnTo>
                    <a:pt x="75" y="75"/>
                  </a:lnTo>
                  <a:lnTo>
                    <a:pt x="75" y="82"/>
                  </a:lnTo>
                  <a:lnTo>
                    <a:pt x="63" y="104"/>
                  </a:lnTo>
                  <a:lnTo>
                    <a:pt x="56" y="107"/>
                  </a:lnTo>
                  <a:lnTo>
                    <a:pt x="40" y="108"/>
                  </a:lnTo>
                  <a:lnTo>
                    <a:pt x="32" y="107"/>
                  </a:lnTo>
                  <a:lnTo>
                    <a:pt x="26" y="101"/>
                  </a:lnTo>
                  <a:lnTo>
                    <a:pt x="18" y="102"/>
                  </a:lnTo>
                  <a:lnTo>
                    <a:pt x="10" y="106"/>
                  </a:lnTo>
                  <a:lnTo>
                    <a:pt x="6" y="112"/>
                  </a:lnTo>
                  <a:lnTo>
                    <a:pt x="8" y="120"/>
                  </a:lnTo>
                  <a:lnTo>
                    <a:pt x="0" y="125"/>
                  </a:lnTo>
                  <a:lnTo>
                    <a:pt x="6" y="131"/>
                  </a:lnTo>
                  <a:lnTo>
                    <a:pt x="14" y="136"/>
                  </a:lnTo>
                  <a:lnTo>
                    <a:pt x="16" y="144"/>
                  </a:lnTo>
                  <a:lnTo>
                    <a:pt x="25" y="145"/>
                  </a:lnTo>
                  <a:lnTo>
                    <a:pt x="34" y="144"/>
                  </a:lnTo>
                  <a:lnTo>
                    <a:pt x="40" y="149"/>
                  </a:lnTo>
                  <a:lnTo>
                    <a:pt x="42" y="156"/>
                  </a:lnTo>
                  <a:lnTo>
                    <a:pt x="41" y="165"/>
                  </a:lnTo>
                  <a:lnTo>
                    <a:pt x="37" y="171"/>
                  </a:lnTo>
                  <a:lnTo>
                    <a:pt x="41" y="187"/>
                  </a:lnTo>
                  <a:lnTo>
                    <a:pt x="46" y="194"/>
                  </a:lnTo>
                  <a:lnTo>
                    <a:pt x="53" y="199"/>
                  </a:lnTo>
                  <a:lnTo>
                    <a:pt x="54" y="205"/>
                  </a:lnTo>
                  <a:lnTo>
                    <a:pt x="52" y="212"/>
                  </a:lnTo>
                  <a:lnTo>
                    <a:pt x="47" y="217"/>
                  </a:lnTo>
                  <a:lnTo>
                    <a:pt x="40" y="222"/>
                  </a:lnTo>
                  <a:lnTo>
                    <a:pt x="37" y="228"/>
                  </a:lnTo>
                  <a:lnTo>
                    <a:pt x="29" y="239"/>
                  </a:lnTo>
                  <a:lnTo>
                    <a:pt x="22" y="253"/>
                  </a:lnTo>
                  <a:lnTo>
                    <a:pt x="24" y="259"/>
                  </a:lnTo>
                  <a:lnTo>
                    <a:pt x="24" y="266"/>
                  </a:lnTo>
                  <a:lnTo>
                    <a:pt x="19" y="26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00" name="Freeform 60"/>
            <p:cNvSpPr>
              <a:spLocks noChangeAspect="1"/>
            </p:cNvSpPr>
            <p:nvPr/>
          </p:nvSpPr>
          <p:spPr bwMode="gray">
            <a:xfrm>
              <a:off x="5995192" y="2930872"/>
              <a:ext cx="4763" cy="6350"/>
            </a:xfrm>
            <a:custGeom>
              <a:avLst/>
              <a:gdLst/>
              <a:ahLst/>
              <a:cxnLst>
                <a:cxn ang="0">
                  <a:pos x="16" y="19"/>
                </a:cxn>
                <a:cxn ang="0">
                  <a:pos x="14" y="12"/>
                </a:cxn>
                <a:cxn ang="0">
                  <a:pos x="5" y="0"/>
                </a:cxn>
                <a:cxn ang="0">
                  <a:pos x="0" y="6"/>
                </a:cxn>
                <a:cxn ang="0">
                  <a:pos x="1" y="13"/>
                </a:cxn>
                <a:cxn ang="0">
                  <a:pos x="3" y="21"/>
                </a:cxn>
                <a:cxn ang="0">
                  <a:pos x="12" y="22"/>
                </a:cxn>
                <a:cxn ang="0">
                  <a:pos x="16" y="19"/>
                </a:cxn>
              </a:cxnLst>
              <a:rect l="0" t="0" r="r" b="b"/>
              <a:pathLst>
                <a:path w="16" h="22">
                  <a:moveTo>
                    <a:pt x="16" y="19"/>
                  </a:moveTo>
                  <a:lnTo>
                    <a:pt x="14" y="12"/>
                  </a:lnTo>
                  <a:lnTo>
                    <a:pt x="5" y="0"/>
                  </a:lnTo>
                  <a:lnTo>
                    <a:pt x="0" y="6"/>
                  </a:lnTo>
                  <a:lnTo>
                    <a:pt x="1" y="13"/>
                  </a:lnTo>
                  <a:lnTo>
                    <a:pt x="3" y="21"/>
                  </a:lnTo>
                  <a:lnTo>
                    <a:pt x="12" y="22"/>
                  </a:lnTo>
                  <a:lnTo>
                    <a:pt x="16" y="1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01" name="Freeform 61"/>
            <p:cNvSpPr>
              <a:spLocks noChangeAspect="1"/>
            </p:cNvSpPr>
            <p:nvPr/>
          </p:nvSpPr>
          <p:spPr bwMode="gray">
            <a:xfrm>
              <a:off x="6006305" y="2934047"/>
              <a:ext cx="4763" cy="3175"/>
            </a:xfrm>
            <a:custGeom>
              <a:avLst/>
              <a:gdLst/>
              <a:ahLst/>
              <a:cxnLst>
                <a:cxn ang="0">
                  <a:pos x="15" y="4"/>
                </a:cxn>
                <a:cxn ang="0">
                  <a:pos x="7" y="0"/>
                </a:cxn>
                <a:cxn ang="0">
                  <a:pos x="0" y="3"/>
                </a:cxn>
                <a:cxn ang="0">
                  <a:pos x="6" y="9"/>
                </a:cxn>
                <a:cxn ang="0">
                  <a:pos x="14" y="6"/>
                </a:cxn>
                <a:cxn ang="0">
                  <a:pos x="15" y="4"/>
                </a:cxn>
              </a:cxnLst>
              <a:rect l="0" t="0" r="r" b="b"/>
              <a:pathLst>
                <a:path w="15" h="9">
                  <a:moveTo>
                    <a:pt x="15" y="4"/>
                  </a:moveTo>
                  <a:lnTo>
                    <a:pt x="7" y="0"/>
                  </a:lnTo>
                  <a:lnTo>
                    <a:pt x="0" y="3"/>
                  </a:lnTo>
                  <a:lnTo>
                    <a:pt x="6" y="9"/>
                  </a:lnTo>
                  <a:lnTo>
                    <a:pt x="14" y="6"/>
                  </a:lnTo>
                  <a:lnTo>
                    <a:pt x="15" y="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02" name="Freeform 62"/>
            <p:cNvSpPr>
              <a:spLocks noChangeAspect="1"/>
            </p:cNvSpPr>
            <p:nvPr/>
          </p:nvSpPr>
          <p:spPr bwMode="gray">
            <a:xfrm>
              <a:off x="5987255" y="2937222"/>
              <a:ext cx="3175" cy="3175"/>
            </a:xfrm>
            <a:custGeom>
              <a:avLst/>
              <a:gdLst/>
              <a:ahLst/>
              <a:cxnLst>
                <a:cxn ang="0">
                  <a:pos x="12" y="6"/>
                </a:cxn>
                <a:cxn ang="0">
                  <a:pos x="8" y="0"/>
                </a:cxn>
                <a:cxn ang="0">
                  <a:pos x="0" y="1"/>
                </a:cxn>
                <a:cxn ang="0">
                  <a:pos x="2" y="8"/>
                </a:cxn>
                <a:cxn ang="0">
                  <a:pos x="11" y="8"/>
                </a:cxn>
                <a:cxn ang="0">
                  <a:pos x="12" y="6"/>
                </a:cxn>
              </a:cxnLst>
              <a:rect l="0" t="0" r="r" b="b"/>
              <a:pathLst>
                <a:path w="12" h="8">
                  <a:moveTo>
                    <a:pt x="12" y="6"/>
                  </a:moveTo>
                  <a:lnTo>
                    <a:pt x="8" y="0"/>
                  </a:lnTo>
                  <a:lnTo>
                    <a:pt x="0" y="1"/>
                  </a:lnTo>
                  <a:lnTo>
                    <a:pt x="2" y="8"/>
                  </a:lnTo>
                  <a:lnTo>
                    <a:pt x="11" y="8"/>
                  </a:lnTo>
                  <a:lnTo>
                    <a:pt x="12" y="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03" name="Freeform 63"/>
            <p:cNvSpPr>
              <a:spLocks noChangeAspect="1"/>
            </p:cNvSpPr>
            <p:nvPr/>
          </p:nvSpPr>
          <p:spPr bwMode="gray">
            <a:xfrm>
              <a:off x="5812630" y="2968972"/>
              <a:ext cx="250825" cy="190500"/>
            </a:xfrm>
            <a:custGeom>
              <a:avLst/>
              <a:gdLst/>
              <a:ahLst/>
              <a:cxnLst>
                <a:cxn ang="0">
                  <a:pos x="65" y="487"/>
                </a:cxn>
                <a:cxn ang="0">
                  <a:pos x="14" y="447"/>
                </a:cxn>
                <a:cxn ang="0">
                  <a:pos x="3" y="371"/>
                </a:cxn>
                <a:cxn ang="0">
                  <a:pos x="0" y="299"/>
                </a:cxn>
                <a:cxn ang="0">
                  <a:pos x="40" y="223"/>
                </a:cxn>
                <a:cxn ang="0">
                  <a:pos x="57" y="206"/>
                </a:cxn>
                <a:cxn ang="0">
                  <a:pos x="98" y="221"/>
                </a:cxn>
                <a:cxn ang="0">
                  <a:pos x="139" y="210"/>
                </a:cxn>
                <a:cxn ang="0">
                  <a:pos x="146" y="184"/>
                </a:cxn>
                <a:cxn ang="0">
                  <a:pos x="186" y="168"/>
                </a:cxn>
                <a:cxn ang="0">
                  <a:pos x="224" y="142"/>
                </a:cxn>
                <a:cxn ang="0">
                  <a:pos x="235" y="95"/>
                </a:cxn>
                <a:cxn ang="0">
                  <a:pos x="259" y="83"/>
                </a:cxn>
                <a:cxn ang="0">
                  <a:pos x="283" y="65"/>
                </a:cxn>
                <a:cxn ang="0">
                  <a:pos x="331" y="77"/>
                </a:cxn>
                <a:cxn ang="0">
                  <a:pos x="396" y="82"/>
                </a:cxn>
                <a:cxn ang="0">
                  <a:pos x="430" y="94"/>
                </a:cxn>
                <a:cxn ang="0">
                  <a:pos x="462" y="81"/>
                </a:cxn>
                <a:cxn ang="0">
                  <a:pos x="489" y="87"/>
                </a:cxn>
                <a:cxn ang="0">
                  <a:pos x="500" y="59"/>
                </a:cxn>
                <a:cxn ang="0">
                  <a:pos x="528" y="63"/>
                </a:cxn>
                <a:cxn ang="0">
                  <a:pos x="542" y="27"/>
                </a:cxn>
                <a:cxn ang="0">
                  <a:pos x="567" y="3"/>
                </a:cxn>
                <a:cxn ang="0">
                  <a:pos x="590" y="28"/>
                </a:cxn>
                <a:cxn ang="0">
                  <a:pos x="606" y="38"/>
                </a:cxn>
                <a:cxn ang="0">
                  <a:pos x="605" y="62"/>
                </a:cxn>
                <a:cxn ang="0">
                  <a:pos x="601" y="100"/>
                </a:cxn>
                <a:cxn ang="0">
                  <a:pos x="623" y="122"/>
                </a:cxn>
                <a:cxn ang="0">
                  <a:pos x="676" y="92"/>
                </a:cxn>
                <a:cxn ang="0">
                  <a:pos x="704" y="75"/>
                </a:cxn>
                <a:cxn ang="0">
                  <a:pos x="727" y="73"/>
                </a:cxn>
                <a:cxn ang="0">
                  <a:pos x="741" y="81"/>
                </a:cxn>
                <a:cxn ang="0">
                  <a:pos x="778" y="77"/>
                </a:cxn>
                <a:cxn ang="0">
                  <a:pos x="785" y="84"/>
                </a:cxn>
                <a:cxn ang="0">
                  <a:pos x="768" y="94"/>
                </a:cxn>
                <a:cxn ang="0">
                  <a:pos x="759" y="108"/>
                </a:cxn>
                <a:cxn ang="0">
                  <a:pos x="725" y="109"/>
                </a:cxn>
                <a:cxn ang="0">
                  <a:pos x="665" y="114"/>
                </a:cxn>
                <a:cxn ang="0">
                  <a:pos x="638" y="129"/>
                </a:cxn>
                <a:cxn ang="0">
                  <a:pos x="622" y="141"/>
                </a:cxn>
                <a:cxn ang="0">
                  <a:pos x="594" y="158"/>
                </a:cxn>
                <a:cxn ang="0">
                  <a:pos x="605" y="183"/>
                </a:cxn>
                <a:cxn ang="0">
                  <a:pos x="608" y="218"/>
                </a:cxn>
                <a:cxn ang="0">
                  <a:pos x="592" y="249"/>
                </a:cxn>
                <a:cxn ang="0">
                  <a:pos x="582" y="277"/>
                </a:cxn>
                <a:cxn ang="0">
                  <a:pos x="569" y="304"/>
                </a:cxn>
                <a:cxn ang="0">
                  <a:pos x="520" y="302"/>
                </a:cxn>
                <a:cxn ang="0">
                  <a:pos x="535" y="336"/>
                </a:cxn>
                <a:cxn ang="0">
                  <a:pos x="517" y="361"/>
                </a:cxn>
                <a:cxn ang="0">
                  <a:pos x="489" y="384"/>
                </a:cxn>
                <a:cxn ang="0">
                  <a:pos x="481" y="404"/>
                </a:cxn>
                <a:cxn ang="0">
                  <a:pos x="463" y="460"/>
                </a:cxn>
                <a:cxn ang="0">
                  <a:pos x="444" y="445"/>
                </a:cxn>
                <a:cxn ang="0">
                  <a:pos x="425" y="448"/>
                </a:cxn>
                <a:cxn ang="0">
                  <a:pos x="391" y="468"/>
                </a:cxn>
                <a:cxn ang="0">
                  <a:pos x="390" y="479"/>
                </a:cxn>
                <a:cxn ang="0">
                  <a:pos x="352" y="476"/>
                </a:cxn>
                <a:cxn ang="0">
                  <a:pos x="321" y="520"/>
                </a:cxn>
                <a:cxn ang="0">
                  <a:pos x="321" y="566"/>
                </a:cxn>
                <a:cxn ang="0">
                  <a:pos x="226" y="587"/>
                </a:cxn>
                <a:cxn ang="0">
                  <a:pos x="197" y="599"/>
                </a:cxn>
                <a:cxn ang="0">
                  <a:pos x="129" y="594"/>
                </a:cxn>
                <a:cxn ang="0">
                  <a:pos x="101" y="598"/>
                </a:cxn>
              </a:cxnLst>
              <a:rect l="0" t="0" r="r" b="b"/>
              <a:pathLst>
                <a:path w="788" h="599">
                  <a:moveTo>
                    <a:pt x="24" y="572"/>
                  </a:moveTo>
                  <a:lnTo>
                    <a:pt x="36" y="547"/>
                  </a:lnTo>
                  <a:lnTo>
                    <a:pt x="59" y="519"/>
                  </a:lnTo>
                  <a:lnTo>
                    <a:pt x="65" y="502"/>
                  </a:lnTo>
                  <a:lnTo>
                    <a:pt x="65" y="487"/>
                  </a:lnTo>
                  <a:lnTo>
                    <a:pt x="59" y="471"/>
                  </a:lnTo>
                  <a:lnTo>
                    <a:pt x="48" y="461"/>
                  </a:lnTo>
                  <a:lnTo>
                    <a:pt x="36" y="461"/>
                  </a:lnTo>
                  <a:lnTo>
                    <a:pt x="24" y="458"/>
                  </a:lnTo>
                  <a:lnTo>
                    <a:pt x="14" y="447"/>
                  </a:lnTo>
                  <a:lnTo>
                    <a:pt x="12" y="434"/>
                  </a:lnTo>
                  <a:lnTo>
                    <a:pt x="15" y="417"/>
                  </a:lnTo>
                  <a:lnTo>
                    <a:pt x="12" y="399"/>
                  </a:lnTo>
                  <a:lnTo>
                    <a:pt x="6" y="383"/>
                  </a:lnTo>
                  <a:lnTo>
                    <a:pt x="3" y="371"/>
                  </a:lnTo>
                  <a:lnTo>
                    <a:pt x="6" y="353"/>
                  </a:lnTo>
                  <a:lnTo>
                    <a:pt x="15" y="335"/>
                  </a:lnTo>
                  <a:lnTo>
                    <a:pt x="14" y="324"/>
                  </a:lnTo>
                  <a:lnTo>
                    <a:pt x="0" y="319"/>
                  </a:lnTo>
                  <a:lnTo>
                    <a:pt x="0" y="299"/>
                  </a:lnTo>
                  <a:lnTo>
                    <a:pt x="0" y="289"/>
                  </a:lnTo>
                  <a:lnTo>
                    <a:pt x="21" y="281"/>
                  </a:lnTo>
                  <a:lnTo>
                    <a:pt x="21" y="266"/>
                  </a:lnTo>
                  <a:lnTo>
                    <a:pt x="35" y="244"/>
                  </a:lnTo>
                  <a:lnTo>
                    <a:pt x="40" y="223"/>
                  </a:lnTo>
                  <a:lnTo>
                    <a:pt x="40" y="206"/>
                  </a:lnTo>
                  <a:lnTo>
                    <a:pt x="42" y="192"/>
                  </a:lnTo>
                  <a:lnTo>
                    <a:pt x="48" y="196"/>
                  </a:lnTo>
                  <a:lnTo>
                    <a:pt x="54" y="202"/>
                  </a:lnTo>
                  <a:lnTo>
                    <a:pt x="57" y="206"/>
                  </a:lnTo>
                  <a:lnTo>
                    <a:pt x="68" y="208"/>
                  </a:lnTo>
                  <a:lnTo>
                    <a:pt x="80" y="206"/>
                  </a:lnTo>
                  <a:lnTo>
                    <a:pt x="86" y="211"/>
                  </a:lnTo>
                  <a:lnTo>
                    <a:pt x="94" y="215"/>
                  </a:lnTo>
                  <a:lnTo>
                    <a:pt x="98" y="221"/>
                  </a:lnTo>
                  <a:lnTo>
                    <a:pt x="103" y="221"/>
                  </a:lnTo>
                  <a:lnTo>
                    <a:pt x="111" y="219"/>
                  </a:lnTo>
                  <a:lnTo>
                    <a:pt x="124" y="219"/>
                  </a:lnTo>
                  <a:lnTo>
                    <a:pt x="130" y="213"/>
                  </a:lnTo>
                  <a:lnTo>
                    <a:pt x="139" y="210"/>
                  </a:lnTo>
                  <a:lnTo>
                    <a:pt x="143" y="207"/>
                  </a:lnTo>
                  <a:lnTo>
                    <a:pt x="145" y="195"/>
                  </a:lnTo>
                  <a:lnTo>
                    <a:pt x="149" y="194"/>
                  </a:lnTo>
                  <a:lnTo>
                    <a:pt x="153" y="189"/>
                  </a:lnTo>
                  <a:lnTo>
                    <a:pt x="146" y="184"/>
                  </a:lnTo>
                  <a:lnTo>
                    <a:pt x="146" y="178"/>
                  </a:lnTo>
                  <a:lnTo>
                    <a:pt x="154" y="179"/>
                  </a:lnTo>
                  <a:lnTo>
                    <a:pt x="160" y="176"/>
                  </a:lnTo>
                  <a:lnTo>
                    <a:pt x="178" y="173"/>
                  </a:lnTo>
                  <a:lnTo>
                    <a:pt x="186" y="168"/>
                  </a:lnTo>
                  <a:lnTo>
                    <a:pt x="194" y="164"/>
                  </a:lnTo>
                  <a:lnTo>
                    <a:pt x="200" y="158"/>
                  </a:lnTo>
                  <a:lnTo>
                    <a:pt x="208" y="157"/>
                  </a:lnTo>
                  <a:lnTo>
                    <a:pt x="223" y="147"/>
                  </a:lnTo>
                  <a:lnTo>
                    <a:pt x="224" y="142"/>
                  </a:lnTo>
                  <a:lnTo>
                    <a:pt x="224" y="135"/>
                  </a:lnTo>
                  <a:lnTo>
                    <a:pt x="226" y="122"/>
                  </a:lnTo>
                  <a:lnTo>
                    <a:pt x="229" y="119"/>
                  </a:lnTo>
                  <a:lnTo>
                    <a:pt x="235" y="102"/>
                  </a:lnTo>
                  <a:lnTo>
                    <a:pt x="235" y="95"/>
                  </a:lnTo>
                  <a:lnTo>
                    <a:pt x="236" y="93"/>
                  </a:lnTo>
                  <a:lnTo>
                    <a:pt x="240" y="89"/>
                  </a:lnTo>
                  <a:lnTo>
                    <a:pt x="245" y="83"/>
                  </a:lnTo>
                  <a:lnTo>
                    <a:pt x="253" y="82"/>
                  </a:lnTo>
                  <a:lnTo>
                    <a:pt x="259" y="83"/>
                  </a:lnTo>
                  <a:lnTo>
                    <a:pt x="274" y="83"/>
                  </a:lnTo>
                  <a:lnTo>
                    <a:pt x="277" y="82"/>
                  </a:lnTo>
                  <a:lnTo>
                    <a:pt x="279" y="77"/>
                  </a:lnTo>
                  <a:lnTo>
                    <a:pt x="280" y="68"/>
                  </a:lnTo>
                  <a:lnTo>
                    <a:pt x="283" y="65"/>
                  </a:lnTo>
                  <a:lnTo>
                    <a:pt x="288" y="65"/>
                  </a:lnTo>
                  <a:lnTo>
                    <a:pt x="293" y="65"/>
                  </a:lnTo>
                  <a:lnTo>
                    <a:pt x="306" y="73"/>
                  </a:lnTo>
                  <a:lnTo>
                    <a:pt x="316" y="77"/>
                  </a:lnTo>
                  <a:lnTo>
                    <a:pt x="331" y="77"/>
                  </a:lnTo>
                  <a:lnTo>
                    <a:pt x="360" y="76"/>
                  </a:lnTo>
                  <a:lnTo>
                    <a:pt x="366" y="78"/>
                  </a:lnTo>
                  <a:lnTo>
                    <a:pt x="374" y="83"/>
                  </a:lnTo>
                  <a:lnTo>
                    <a:pt x="383" y="81"/>
                  </a:lnTo>
                  <a:lnTo>
                    <a:pt x="396" y="82"/>
                  </a:lnTo>
                  <a:lnTo>
                    <a:pt x="401" y="87"/>
                  </a:lnTo>
                  <a:lnTo>
                    <a:pt x="414" y="102"/>
                  </a:lnTo>
                  <a:lnTo>
                    <a:pt x="422" y="99"/>
                  </a:lnTo>
                  <a:lnTo>
                    <a:pt x="429" y="99"/>
                  </a:lnTo>
                  <a:lnTo>
                    <a:pt x="430" y="94"/>
                  </a:lnTo>
                  <a:lnTo>
                    <a:pt x="444" y="87"/>
                  </a:lnTo>
                  <a:lnTo>
                    <a:pt x="449" y="86"/>
                  </a:lnTo>
                  <a:lnTo>
                    <a:pt x="453" y="87"/>
                  </a:lnTo>
                  <a:lnTo>
                    <a:pt x="456" y="83"/>
                  </a:lnTo>
                  <a:lnTo>
                    <a:pt x="462" y="81"/>
                  </a:lnTo>
                  <a:lnTo>
                    <a:pt x="466" y="82"/>
                  </a:lnTo>
                  <a:lnTo>
                    <a:pt x="471" y="87"/>
                  </a:lnTo>
                  <a:lnTo>
                    <a:pt x="484" y="92"/>
                  </a:lnTo>
                  <a:lnTo>
                    <a:pt x="488" y="89"/>
                  </a:lnTo>
                  <a:lnTo>
                    <a:pt x="489" y="87"/>
                  </a:lnTo>
                  <a:lnTo>
                    <a:pt x="489" y="82"/>
                  </a:lnTo>
                  <a:lnTo>
                    <a:pt x="487" y="78"/>
                  </a:lnTo>
                  <a:lnTo>
                    <a:pt x="485" y="71"/>
                  </a:lnTo>
                  <a:lnTo>
                    <a:pt x="495" y="59"/>
                  </a:lnTo>
                  <a:lnTo>
                    <a:pt x="500" y="59"/>
                  </a:lnTo>
                  <a:lnTo>
                    <a:pt x="506" y="61"/>
                  </a:lnTo>
                  <a:lnTo>
                    <a:pt x="514" y="59"/>
                  </a:lnTo>
                  <a:lnTo>
                    <a:pt x="522" y="65"/>
                  </a:lnTo>
                  <a:lnTo>
                    <a:pt x="526" y="65"/>
                  </a:lnTo>
                  <a:lnTo>
                    <a:pt x="528" y="63"/>
                  </a:lnTo>
                  <a:lnTo>
                    <a:pt x="536" y="56"/>
                  </a:lnTo>
                  <a:lnTo>
                    <a:pt x="537" y="51"/>
                  </a:lnTo>
                  <a:lnTo>
                    <a:pt x="532" y="45"/>
                  </a:lnTo>
                  <a:lnTo>
                    <a:pt x="532" y="40"/>
                  </a:lnTo>
                  <a:lnTo>
                    <a:pt x="542" y="27"/>
                  </a:lnTo>
                  <a:lnTo>
                    <a:pt x="553" y="11"/>
                  </a:lnTo>
                  <a:lnTo>
                    <a:pt x="555" y="9"/>
                  </a:lnTo>
                  <a:lnTo>
                    <a:pt x="559" y="3"/>
                  </a:lnTo>
                  <a:lnTo>
                    <a:pt x="560" y="2"/>
                  </a:lnTo>
                  <a:lnTo>
                    <a:pt x="567" y="3"/>
                  </a:lnTo>
                  <a:lnTo>
                    <a:pt x="571" y="0"/>
                  </a:lnTo>
                  <a:lnTo>
                    <a:pt x="581" y="2"/>
                  </a:lnTo>
                  <a:lnTo>
                    <a:pt x="594" y="14"/>
                  </a:lnTo>
                  <a:lnTo>
                    <a:pt x="594" y="20"/>
                  </a:lnTo>
                  <a:lnTo>
                    <a:pt x="590" y="28"/>
                  </a:lnTo>
                  <a:lnTo>
                    <a:pt x="590" y="33"/>
                  </a:lnTo>
                  <a:lnTo>
                    <a:pt x="591" y="35"/>
                  </a:lnTo>
                  <a:lnTo>
                    <a:pt x="596" y="38"/>
                  </a:lnTo>
                  <a:lnTo>
                    <a:pt x="602" y="36"/>
                  </a:lnTo>
                  <a:lnTo>
                    <a:pt x="606" y="38"/>
                  </a:lnTo>
                  <a:lnTo>
                    <a:pt x="606" y="40"/>
                  </a:lnTo>
                  <a:lnTo>
                    <a:pt x="607" y="44"/>
                  </a:lnTo>
                  <a:lnTo>
                    <a:pt x="605" y="46"/>
                  </a:lnTo>
                  <a:lnTo>
                    <a:pt x="603" y="51"/>
                  </a:lnTo>
                  <a:lnTo>
                    <a:pt x="605" y="62"/>
                  </a:lnTo>
                  <a:lnTo>
                    <a:pt x="603" y="67"/>
                  </a:lnTo>
                  <a:lnTo>
                    <a:pt x="601" y="72"/>
                  </a:lnTo>
                  <a:lnTo>
                    <a:pt x="601" y="82"/>
                  </a:lnTo>
                  <a:lnTo>
                    <a:pt x="598" y="92"/>
                  </a:lnTo>
                  <a:lnTo>
                    <a:pt x="601" y="100"/>
                  </a:lnTo>
                  <a:lnTo>
                    <a:pt x="607" y="111"/>
                  </a:lnTo>
                  <a:lnTo>
                    <a:pt x="612" y="122"/>
                  </a:lnTo>
                  <a:lnTo>
                    <a:pt x="613" y="124"/>
                  </a:lnTo>
                  <a:lnTo>
                    <a:pt x="618" y="125"/>
                  </a:lnTo>
                  <a:lnTo>
                    <a:pt x="623" y="122"/>
                  </a:lnTo>
                  <a:lnTo>
                    <a:pt x="635" y="115"/>
                  </a:lnTo>
                  <a:lnTo>
                    <a:pt x="648" y="105"/>
                  </a:lnTo>
                  <a:lnTo>
                    <a:pt x="670" y="99"/>
                  </a:lnTo>
                  <a:lnTo>
                    <a:pt x="671" y="98"/>
                  </a:lnTo>
                  <a:lnTo>
                    <a:pt x="676" y="92"/>
                  </a:lnTo>
                  <a:lnTo>
                    <a:pt x="683" y="87"/>
                  </a:lnTo>
                  <a:lnTo>
                    <a:pt x="684" y="84"/>
                  </a:lnTo>
                  <a:lnTo>
                    <a:pt x="689" y="83"/>
                  </a:lnTo>
                  <a:lnTo>
                    <a:pt x="699" y="77"/>
                  </a:lnTo>
                  <a:lnTo>
                    <a:pt x="704" y="75"/>
                  </a:lnTo>
                  <a:lnTo>
                    <a:pt x="711" y="70"/>
                  </a:lnTo>
                  <a:lnTo>
                    <a:pt x="716" y="70"/>
                  </a:lnTo>
                  <a:lnTo>
                    <a:pt x="720" y="72"/>
                  </a:lnTo>
                  <a:lnTo>
                    <a:pt x="723" y="73"/>
                  </a:lnTo>
                  <a:lnTo>
                    <a:pt x="727" y="73"/>
                  </a:lnTo>
                  <a:lnTo>
                    <a:pt x="729" y="83"/>
                  </a:lnTo>
                  <a:lnTo>
                    <a:pt x="731" y="87"/>
                  </a:lnTo>
                  <a:lnTo>
                    <a:pt x="734" y="86"/>
                  </a:lnTo>
                  <a:lnTo>
                    <a:pt x="741" y="79"/>
                  </a:lnTo>
                  <a:lnTo>
                    <a:pt x="741" y="81"/>
                  </a:lnTo>
                  <a:lnTo>
                    <a:pt x="743" y="81"/>
                  </a:lnTo>
                  <a:lnTo>
                    <a:pt x="756" y="76"/>
                  </a:lnTo>
                  <a:lnTo>
                    <a:pt x="767" y="75"/>
                  </a:lnTo>
                  <a:lnTo>
                    <a:pt x="773" y="75"/>
                  </a:lnTo>
                  <a:lnTo>
                    <a:pt x="778" y="77"/>
                  </a:lnTo>
                  <a:lnTo>
                    <a:pt x="785" y="77"/>
                  </a:lnTo>
                  <a:lnTo>
                    <a:pt x="788" y="81"/>
                  </a:lnTo>
                  <a:lnTo>
                    <a:pt x="788" y="83"/>
                  </a:lnTo>
                  <a:lnTo>
                    <a:pt x="783" y="84"/>
                  </a:lnTo>
                  <a:lnTo>
                    <a:pt x="785" y="84"/>
                  </a:lnTo>
                  <a:lnTo>
                    <a:pt x="783" y="84"/>
                  </a:lnTo>
                  <a:lnTo>
                    <a:pt x="778" y="83"/>
                  </a:lnTo>
                  <a:lnTo>
                    <a:pt x="774" y="83"/>
                  </a:lnTo>
                  <a:lnTo>
                    <a:pt x="766" y="92"/>
                  </a:lnTo>
                  <a:lnTo>
                    <a:pt x="768" y="94"/>
                  </a:lnTo>
                  <a:lnTo>
                    <a:pt x="774" y="97"/>
                  </a:lnTo>
                  <a:lnTo>
                    <a:pt x="775" y="102"/>
                  </a:lnTo>
                  <a:lnTo>
                    <a:pt x="775" y="106"/>
                  </a:lnTo>
                  <a:lnTo>
                    <a:pt x="764" y="104"/>
                  </a:lnTo>
                  <a:lnTo>
                    <a:pt x="759" y="108"/>
                  </a:lnTo>
                  <a:lnTo>
                    <a:pt x="757" y="108"/>
                  </a:lnTo>
                  <a:lnTo>
                    <a:pt x="751" y="113"/>
                  </a:lnTo>
                  <a:lnTo>
                    <a:pt x="746" y="113"/>
                  </a:lnTo>
                  <a:lnTo>
                    <a:pt x="732" y="108"/>
                  </a:lnTo>
                  <a:lnTo>
                    <a:pt x="725" y="109"/>
                  </a:lnTo>
                  <a:lnTo>
                    <a:pt x="721" y="108"/>
                  </a:lnTo>
                  <a:lnTo>
                    <a:pt x="686" y="110"/>
                  </a:lnTo>
                  <a:lnTo>
                    <a:pt x="682" y="110"/>
                  </a:lnTo>
                  <a:lnTo>
                    <a:pt x="672" y="114"/>
                  </a:lnTo>
                  <a:lnTo>
                    <a:pt x="665" y="114"/>
                  </a:lnTo>
                  <a:lnTo>
                    <a:pt x="656" y="120"/>
                  </a:lnTo>
                  <a:lnTo>
                    <a:pt x="648" y="121"/>
                  </a:lnTo>
                  <a:lnTo>
                    <a:pt x="643" y="124"/>
                  </a:lnTo>
                  <a:lnTo>
                    <a:pt x="639" y="125"/>
                  </a:lnTo>
                  <a:lnTo>
                    <a:pt x="638" y="129"/>
                  </a:lnTo>
                  <a:lnTo>
                    <a:pt x="635" y="131"/>
                  </a:lnTo>
                  <a:lnTo>
                    <a:pt x="625" y="134"/>
                  </a:lnTo>
                  <a:lnTo>
                    <a:pt x="624" y="136"/>
                  </a:lnTo>
                  <a:lnTo>
                    <a:pt x="625" y="140"/>
                  </a:lnTo>
                  <a:lnTo>
                    <a:pt x="622" y="141"/>
                  </a:lnTo>
                  <a:lnTo>
                    <a:pt x="617" y="138"/>
                  </a:lnTo>
                  <a:lnTo>
                    <a:pt x="612" y="138"/>
                  </a:lnTo>
                  <a:lnTo>
                    <a:pt x="611" y="140"/>
                  </a:lnTo>
                  <a:lnTo>
                    <a:pt x="610" y="145"/>
                  </a:lnTo>
                  <a:lnTo>
                    <a:pt x="594" y="158"/>
                  </a:lnTo>
                  <a:lnTo>
                    <a:pt x="590" y="162"/>
                  </a:lnTo>
                  <a:lnTo>
                    <a:pt x="589" y="168"/>
                  </a:lnTo>
                  <a:lnTo>
                    <a:pt x="590" y="170"/>
                  </a:lnTo>
                  <a:lnTo>
                    <a:pt x="598" y="175"/>
                  </a:lnTo>
                  <a:lnTo>
                    <a:pt x="605" y="183"/>
                  </a:lnTo>
                  <a:lnTo>
                    <a:pt x="608" y="196"/>
                  </a:lnTo>
                  <a:lnTo>
                    <a:pt x="612" y="206"/>
                  </a:lnTo>
                  <a:lnTo>
                    <a:pt x="612" y="207"/>
                  </a:lnTo>
                  <a:lnTo>
                    <a:pt x="608" y="216"/>
                  </a:lnTo>
                  <a:lnTo>
                    <a:pt x="608" y="218"/>
                  </a:lnTo>
                  <a:lnTo>
                    <a:pt x="611" y="222"/>
                  </a:lnTo>
                  <a:lnTo>
                    <a:pt x="610" y="228"/>
                  </a:lnTo>
                  <a:lnTo>
                    <a:pt x="606" y="235"/>
                  </a:lnTo>
                  <a:lnTo>
                    <a:pt x="601" y="243"/>
                  </a:lnTo>
                  <a:lnTo>
                    <a:pt x="592" y="249"/>
                  </a:lnTo>
                  <a:lnTo>
                    <a:pt x="585" y="258"/>
                  </a:lnTo>
                  <a:lnTo>
                    <a:pt x="581" y="265"/>
                  </a:lnTo>
                  <a:lnTo>
                    <a:pt x="578" y="269"/>
                  </a:lnTo>
                  <a:lnTo>
                    <a:pt x="578" y="275"/>
                  </a:lnTo>
                  <a:lnTo>
                    <a:pt x="582" y="277"/>
                  </a:lnTo>
                  <a:lnTo>
                    <a:pt x="586" y="280"/>
                  </a:lnTo>
                  <a:lnTo>
                    <a:pt x="582" y="283"/>
                  </a:lnTo>
                  <a:lnTo>
                    <a:pt x="582" y="291"/>
                  </a:lnTo>
                  <a:lnTo>
                    <a:pt x="575" y="301"/>
                  </a:lnTo>
                  <a:lnTo>
                    <a:pt x="569" y="304"/>
                  </a:lnTo>
                  <a:lnTo>
                    <a:pt x="558" y="307"/>
                  </a:lnTo>
                  <a:lnTo>
                    <a:pt x="547" y="305"/>
                  </a:lnTo>
                  <a:lnTo>
                    <a:pt x="528" y="301"/>
                  </a:lnTo>
                  <a:lnTo>
                    <a:pt x="524" y="299"/>
                  </a:lnTo>
                  <a:lnTo>
                    <a:pt x="520" y="302"/>
                  </a:lnTo>
                  <a:lnTo>
                    <a:pt x="517" y="307"/>
                  </a:lnTo>
                  <a:lnTo>
                    <a:pt x="520" y="310"/>
                  </a:lnTo>
                  <a:lnTo>
                    <a:pt x="525" y="320"/>
                  </a:lnTo>
                  <a:lnTo>
                    <a:pt x="530" y="320"/>
                  </a:lnTo>
                  <a:lnTo>
                    <a:pt x="535" y="336"/>
                  </a:lnTo>
                  <a:lnTo>
                    <a:pt x="539" y="341"/>
                  </a:lnTo>
                  <a:lnTo>
                    <a:pt x="539" y="345"/>
                  </a:lnTo>
                  <a:lnTo>
                    <a:pt x="533" y="351"/>
                  </a:lnTo>
                  <a:lnTo>
                    <a:pt x="527" y="353"/>
                  </a:lnTo>
                  <a:lnTo>
                    <a:pt x="517" y="361"/>
                  </a:lnTo>
                  <a:lnTo>
                    <a:pt x="509" y="360"/>
                  </a:lnTo>
                  <a:lnTo>
                    <a:pt x="498" y="363"/>
                  </a:lnTo>
                  <a:lnTo>
                    <a:pt x="496" y="377"/>
                  </a:lnTo>
                  <a:lnTo>
                    <a:pt x="490" y="379"/>
                  </a:lnTo>
                  <a:lnTo>
                    <a:pt x="489" y="384"/>
                  </a:lnTo>
                  <a:lnTo>
                    <a:pt x="490" y="390"/>
                  </a:lnTo>
                  <a:lnTo>
                    <a:pt x="489" y="394"/>
                  </a:lnTo>
                  <a:lnTo>
                    <a:pt x="487" y="394"/>
                  </a:lnTo>
                  <a:lnTo>
                    <a:pt x="483" y="399"/>
                  </a:lnTo>
                  <a:lnTo>
                    <a:pt x="481" y="404"/>
                  </a:lnTo>
                  <a:lnTo>
                    <a:pt x="479" y="407"/>
                  </a:lnTo>
                  <a:lnTo>
                    <a:pt x="481" y="425"/>
                  </a:lnTo>
                  <a:lnTo>
                    <a:pt x="483" y="437"/>
                  </a:lnTo>
                  <a:lnTo>
                    <a:pt x="483" y="439"/>
                  </a:lnTo>
                  <a:lnTo>
                    <a:pt x="463" y="460"/>
                  </a:lnTo>
                  <a:lnTo>
                    <a:pt x="460" y="460"/>
                  </a:lnTo>
                  <a:lnTo>
                    <a:pt x="455" y="458"/>
                  </a:lnTo>
                  <a:lnTo>
                    <a:pt x="452" y="454"/>
                  </a:lnTo>
                  <a:lnTo>
                    <a:pt x="451" y="450"/>
                  </a:lnTo>
                  <a:lnTo>
                    <a:pt x="444" y="445"/>
                  </a:lnTo>
                  <a:lnTo>
                    <a:pt x="440" y="445"/>
                  </a:lnTo>
                  <a:lnTo>
                    <a:pt x="438" y="449"/>
                  </a:lnTo>
                  <a:lnTo>
                    <a:pt x="441" y="450"/>
                  </a:lnTo>
                  <a:lnTo>
                    <a:pt x="441" y="453"/>
                  </a:lnTo>
                  <a:lnTo>
                    <a:pt x="425" y="448"/>
                  </a:lnTo>
                  <a:lnTo>
                    <a:pt x="419" y="448"/>
                  </a:lnTo>
                  <a:lnTo>
                    <a:pt x="414" y="450"/>
                  </a:lnTo>
                  <a:lnTo>
                    <a:pt x="412" y="455"/>
                  </a:lnTo>
                  <a:lnTo>
                    <a:pt x="395" y="464"/>
                  </a:lnTo>
                  <a:lnTo>
                    <a:pt x="391" y="468"/>
                  </a:lnTo>
                  <a:lnTo>
                    <a:pt x="392" y="470"/>
                  </a:lnTo>
                  <a:lnTo>
                    <a:pt x="399" y="473"/>
                  </a:lnTo>
                  <a:lnTo>
                    <a:pt x="399" y="475"/>
                  </a:lnTo>
                  <a:lnTo>
                    <a:pt x="397" y="477"/>
                  </a:lnTo>
                  <a:lnTo>
                    <a:pt x="390" y="479"/>
                  </a:lnTo>
                  <a:lnTo>
                    <a:pt x="377" y="481"/>
                  </a:lnTo>
                  <a:lnTo>
                    <a:pt x="368" y="484"/>
                  </a:lnTo>
                  <a:lnTo>
                    <a:pt x="356" y="482"/>
                  </a:lnTo>
                  <a:lnTo>
                    <a:pt x="356" y="479"/>
                  </a:lnTo>
                  <a:lnTo>
                    <a:pt x="352" y="476"/>
                  </a:lnTo>
                  <a:lnTo>
                    <a:pt x="345" y="480"/>
                  </a:lnTo>
                  <a:lnTo>
                    <a:pt x="339" y="491"/>
                  </a:lnTo>
                  <a:lnTo>
                    <a:pt x="327" y="500"/>
                  </a:lnTo>
                  <a:lnTo>
                    <a:pt x="325" y="506"/>
                  </a:lnTo>
                  <a:lnTo>
                    <a:pt x="321" y="520"/>
                  </a:lnTo>
                  <a:lnTo>
                    <a:pt x="322" y="533"/>
                  </a:lnTo>
                  <a:lnTo>
                    <a:pt x="318" y="552"/>
                  </a:lnTo>
                  <a:lnTo>
                    <a:pt x="318" y="556"/>
                  </a:lnTo>
                  <a:lnTo>
                    <a:pt x="322" y="560"/>
                  </a:lnTo>
                  <a:lnTo>
                    <a:pt x="321" y="566"/>
                  </a:lnTo>
                  <a:lnTo>
                    <a:pt x="313" y="572"/>
                  </a:lnTo>
                  <a:lnTo>
                    <a:pt x="288" y="577"/>
                  </a:lnTo>
                  <a:lnTo>
                    <a:pt x="268" y="584"/>
                  </a:lnTo>
                  <a:lnTo>
                    <a:pt x="252" y="588"/>
                  </a:lnTo>
                  <a:lnTo>
                    <a:pt x="226" y="587"/>
                  </a:lnTo>
                  <a:lnTo>
                    <a:pt x="213" y="587"/>
                  </a:lnTo>
                  <a:lnTo>
                    <a:pt x="207" y="589"/>
                  </a:lnTo>
                  <a:lnTo>
                    <a:pt x="203" y="592"/>
                  </a:lnTo>
                  <a:lnTo>
                    <a:pt x="200" y="597"/>
                  </a:lnTo>
                  <a:lnTo>
                    <a:pt x="197" y="599"/>
                  </a:lnTo>
                  <a:lnTo>
                    <a:pt x="181" y="592"/>
                  </a:lnTo>
                  <a:lnTo>
                    <a:pt x="164" y="592"/>
                  </a:lnTo>
                  <a:lnTo>
                    <a:pt x="149" y="594"/>
                  </a:lnTo>
                  <a:lnTo>
                    <a:pt x="138" y="593"/>
                  </a:lnTo>
                  <a:lnTo>
                    <a:pt x="129" y="594"/>
                  </a:lnTo>
                  <a:lnTo>
                    <a:pt x="119" y="594"/>
                  </a:lnTo>
                  <a:lnTo>
                    <a:pt x="116" y="595"/>
                  </a:lnTo>
                  <a:lnTo>
                    <a:pt x="112" y="598"/>
                  </a:lnTo>
                  <a:lnTo>
                    <a:pt x="108" y="599"/>
                  </a:lnTo>
                  <a:lnTo>
                    <a:pt x="101" y="598"/>
                  </a:lnTo>
                  <a:lnTo>
                    <a:pt x="83" y="588"/>
                  </a:lnTo>
                  <a:lnTo>
                    <a:pt x="24" y="57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04" name="Freeform 64"/>
            <p:cNvSpPr>
              <a:spLocks noChangeAspect="1"/>
            </p:cNvSpPr>
            <p:nvPr/>
          </p:nvSpPr>
          <p:spPr bwMode="gray">
            <a:xfrm>
              <a:off x="6419055" y="3594447"/>
              <a:ext cx="188913" cy="200025"/>
            </a:xfrm>
            <a:custGeom>
              <a:avLst/>
              <a:gdLst/>
              <a:ahLst/>
              <a:cxnLst>
                <a:cxn ang="0">
                  <a:pos x="10" y="0"/>
                </a:cxn>
                <a:cxn ang="0">
                  <a:pos x="35" y="3"/>
                </a:cxn>
                <a:cxn ang="0">
                  <a:pos x="62" y="19"/>
                </a:cxn>
                <a:cxn ang="0">
                  <a:pos x="100" y="19"/>
                </a:cxn>
                <a:cxn ang="0">
                  <a:pos x="130" y="26"/>
                </a:cxn>
                <a:cxn ang="0">
                  <a:pos x="151" y="51"/>
                </a:cxn>
                <a:cxn ang="0">
                  <a:pos x="168" y="72"/>
                </a:cxn>
                <a:cxn ang="0">
                  <a:pos x="196" y="102"/>
                </a:cxn>
                <a:cxn ang="0">
                  <a:pos x="251" y="136"/>
                </a:cxn>
                <a:cxn ang="0">
                  <a:pos x="277" y="159"/>
                </a:cxn>
                <a:cxn ang="0">
                  <a:pos x="302" y="190"/>
                </a:cxn>
                <a:cxn ang="0">
                  <a:pos x="311" y="184"/>
                </a:cxn>
                <a:cxn ang="0">
                  <a:pos x="338" y="211"/>
                </a:cxn>
                <a:cxn ang="0">
                  <a:pos x="355" y="217"/>
                </a:cxn>
                <a:cxn ang="0">
                  <a:pos x="382" y="242"/>
                </a:cxn>
                <a:cxn ang="0">
                  <a:pos x="391" y="236"/>
                </a:cxn>
                <a:cxn ang="0">
                  <a:pos x="423" y="247"/>
                </a:cxn>
                <a:cxn ang="0">
                  <a:pos x="431" y="259"/>
                </a:cxn>
                <a:cxn ang="0">
                  <a:pos x="425" y="270"/>
                </a:cxn>
                <a:cxn ang="0">
                  <a:pos x="417" y="290"/>
                </a:cxn>
                <a:cxn ang="0">
                  <a:pos x="430" y="287"/>
                </a:cxn>
                <a:cxn ang="0">
                  <a:pos x="453" y="281"/>
                </a:cxn>
                <a:cxn ang="0">
                  <a:pos x="467" y="303"/>
                </a:cxn>
                <a:cxn ang="0">
                  <a:pos x="463" y="320"/>
                </a:cxn>
                <a:cxn ang="0">
                  <a:pos x="450" y="344"/>
                </a:cxn>
                <a:cxn ang="0">
                  <a:pos x="474" y="361"/>
                </a:cxn>
                <a:cxn ang="0">
                  <a:pos x="490" y="363"/>
                </a:cxn>
                <a:cxn ang="0">
                  <a:pos x="509" y="384"/>
                </a:cxn>
                <a:cxn ang="0">
                  <a:pos x="510" y="409"/>
                </a:cxn>
                <a:cxn ang="0">
                  <a:pos x="532" y="420"/>
                </a:cxn>
                <a:cxn ang="0">
                  <a:pos x="542" y="435"/>
                </a:cxn>
                <a:cxn ang="0">
                  <a:pos x="570" y="440"/>
                </a:cxn>
                <a:cxn ang="0">
                  <a:pos x="584" y="462"/>
                </a:cxn>
                <a:cxn ang="0">
                  <a:pos x="591" y="487"/>
                </a:cxn>
                <a:cxn ang="0">
                  <a:pos x="587" y="512"/>
                </a:cxn>
                <a:cxn ang="0">
                  <a:pos x="582" y="548"/>
                </a:cxn>
                <a:cxn ang="0">
                  <a:pos x="581" y="613"/>
                </a:cxn>
                <a:cxn ang="0">
                  <a:pos x="563" y="613"/>
                </a:cxn>
                <a:cxn ang="0">
                  <a:pos x="549" y="619"/>
                </a:cxn>
                <a:cxn ang="0">
                  <a:pos x="516" y="608"/>
                </a:cxn>
                <a:cxn ang="0">
                  <a:pos x="508" y="618"/>
                </a:cxn>
                <a:cxn ang="0">
                  <a:pos x="478" y="586"/>
                </a:cxn>
                <a:cxn ang="0">
                  <a:pos x="455" y="571"/>
                </a:cxn>
                <a:cxn ang="0">
                  <a:pos x="409" y="535"/>
                </a:cxn>
                <a:cxn ang="0">
                  <a:pos x="388" y="508"/>
                </a:cxn>
                <a:cxn ang="0">
                  <a:pos x="363" y="484"/>
                </a:cxn>
                <a:cxn ang="0">
                  <a:pos x="312" y="426"/>
                </a:cxn>
                <a:cxn ang="0">
                  <a:pos x="286" y="355"/>
                </a:cxn>
                <a:cxn ang="0">
                  <a:pos x="264" y="328"/>
                </a:cxn>
                <a:cxn ang="0">
                  <a:pos x="232" y="293"/>
                </a:cxn>
                <a:cxn ang="0">
                  <a:pos x="221" y="291"/>
                </a:cxn>
                <a:cxn ang="0">
                  <a:pos x="205" y="237"/>
                </a:cxn>
                <a:cxn ang="0">
                  <a:pos x="191" y="205"/>
                </a:cxn>
                <a:cxn ang="0">
                  <a:pos x="151" y="182"/>
                </a:cxn>
                <a:cxn ang="0">
                  <a:pos x="123" y="146"/>
                </a:cxn>
                <a:cxn ang="0">
                  <a:pos x="105" y="118"/>
                </a:cxn>
                <a:cxn ang="0">
                  <a:pos x="76" y="103"/>
                </a:cxn>
                <a:cxn ang="0">
                  <a:pos x="51" y="77"/>
                </a:cxn>
                <a:cxn ang="0">
                  <a:pos x="12" y="39"/>
                </a:cxn>
                <a:cxn ang="0">
                  <a:pos x="0" y="1"/>
                </a:cxn>
              </a:cxnLst>
              <a:rect l="0" t="0" r="r" b="b"/>
              <a:pathLst>
                <a:path w="594" h="626">
                  <a:moveTo>
                    <a:pt x="0" y="1"/>
                  </a:moveTo>
                  <a:lnTo>
                    <a:pt x="6" y="1"/>
                  </a:lnTo>
                  <a:lnTo>
                    <a:pt x="10" y="0"/>
                  </a:lnTo>
                  <a:lnTo>
                    <a:pt x="22" y="0"/>
                  </a:lnTo>
                  <a:lnTo>
                    <a:pt x="28" y="1"/>
                  </a:lnTo>
                  <a:lnTo>
                    <a:pt x="35" y="3"/>
                  </a:lnTo>
                  <a:lnTo>
                    <a:pt x="42" y="16"/>
                  </a:lnTo>
                  <a:lnTo>
                    <a:pt x="55" y="17"/>
                  </a:lnTo>
                  <a:lnTo>
                    <a:pt x="62" y="19"/>
                  </a:lnTo>
                  <a:lnTo>
                    <a:pt x="74" y="21"/>
                  </a:lnTo>
                  <a:lnTo>
                    <a:pt x="91" y="18"/>
                  </a:lnTo>
                  <a:lnTo>
                    <a:pt x="100" y="19"/>
                  </a:lnTo>
                  <a:lnTo>
                    <a:pt x="110" y="24"/>
                  </a:lnTo>
                  <a:lnTo>
                    <a:pt x="122" y="23"/>
                  </a:lnTo>
                  <a:lnTo>
                    <a:pt x="130" y="26"/>
                  </a:lnTo>
                  <a:lnTo>
                    <a:pt x="146" y="38"/>
                  </a:lnTo>
                  <a:lnTo>
                    <a:pt x="150" y="45"/>
                  </a:lnTo>
                  <a:lnTo>
                    <a:pt x="151" y="51"/>
                  </a:lnTo>
                  <a:lnTo>
                    <a:pt x="155" y="56"/>
                  </a:lnTo>
                  <a:lnTo>
                    <a:pt x="161" y="60"/>
                  </a:lnTo>
                  <a:lnTo>
                    <a:pt x="168" y="72"/>
                  </a:lnTo>
                  <a:lnTo>
                    <a:pt x="171" y="80"/>
                  </a:lnTo>
                  <a:lnTo>
                    <a:pt x="184" y="89"/>
                  </a:lnTo>
                  <a:lnTo>
                    <a:pt x="196" y="102"/>
                  </a:lnTo>
                  <a:lnTo>
                    <a:pt x="230" y="118"/>
                  </a:lnTo>
                  <a:lnTo>
                    <a:pt x="237" y="125"/>
                  </a:lnTo>
                  <a:lnTo>
                    <a:pt x="251" y="136"/>
                  </a:lnTo>
                  <a:lnTo>
                    <a:pt x="259" y="146"/>
                  </a:lnTo>
                  <a:lnTo>
                    <a:pt x="263" y="157"/>
                  </a:lnTo>
                  <a:lnTo>
                    <a:pt x="277" y="159"/>
                  </a:lnTo>
                  <a:lnTo>
                    <a:pt x="282" y="172"/>
                  </a:lnTo>
                  <a:lnTo>
                    <a:pt x="296" y="187"/>
                  </a:lnTo>
                  <a:lnTo>
                    <a:pt x="302" y="190"/>
                  </a:lnTo>
                  <a:lnTo>
                    <a:pt x="307" y="193"/>
                  </a:lnTo>
                  <a:lnTo>
                    <a:pt x="309" y="189"/>
                  </a:lnTo>
                  <a:lnTo>
                    <a:pt x="311" y="184"/>
                  </a:lnTo>
                  <a:lnTo>
                    <a:pt x="320" y="184"/>
                  </a:lnTo>
                  <a:lnTo>
                    <a:pt x="327" y="189"/>
                  </a:lnTo>
                  <a:lnTo>
                    <a:pt x="338" y="211"/>
                  </a:lnTo>
                  <a:lnTo>
                    <a:pt x="345" y="215"/>
                  </a:lnTo>
                  <a:lnTo>
                    <a:pt x="350" y="216"/>
                  </a:lnTo>
                  <a:lnTo>
                    <a:pt x="355" y="217"/>
                  </a:lnTo>
                  <a:lnTo>
                    <a:pt x="371" y="226"/>
                  </a:lnTo>
                  <a:lnTo>
                    <a:pt x="376" y="231"/>
                  </a:lnTo>
                  <a:lnTo>
                    <a:pt x="382" y="242"/>
                  </a:lnTo>
                  <a:lnTo>
                    <a:pt x="386" y="244"/>
                  </a:lnTo>
                  <a:lnTo>
                    <a:pt x="387" y="233"/>
                  </a:lnTo>
                  <a:lnTo>
                    <a:pt x="391" y="236"/>
                  </a:lnTo>
                  <a:lnTo>
                    <a:pt x="396" y="243"/>
                  </a:lnTo>
                  <a:lnTo>
                    <a:pt x="403" y="248"/>
                  </a:lnTo>
                  <a:lnTo>
                    <a:pt x="423" y="247"/>
                  </a:lnTo>
                  <a:lnTo>
                    <a:pt x="430" y="250"/>
                  </a:lnTo>
                  <a:lnTo>
                    <a:pt x="433" y="254"/>
                  </a:lnTo>
                  <a:lnTo>
                    <a:pt x="431" y="259"/>
                  </a:lnTo>
                  <a:lnTo>
                    <a:pt x="428" y="263"/>
                  </a:lnTo>
                  <a:lnTo>
                    <a:pt x="424" y="263"/>
                  </a:lnTo>
                  <a:lnTo>
                    <a:pt x="425" y="270"/>
                  </a:lnTo>
                  <a:lnTo>
                    <a:pt x="429" y="276"/>
                  </a:lnTo>
                  <a:lnTo>
                    <a:pt x="429" y="282"/>
                  </a:lnTo>
                  <a:lnTo>
                    <a:pt x="417" y="290"/>
                  </a:lnTo>
                  <a:lnTo>
                    <a:pt x="415" y="292"/>
                  </a:lnTo>
                  <a:lnTo>
                    <a:pt x="417" y="293"/>
                  </a:lnTo>
                  <a:lnTo>
                    <a:pt x="430" y="287"/>
                  </a:lnTo>
                  <a:lnTo>
                    <a:pt x="438" y="282"/>
                  </a:lnTo>
                  <a:lnTo>
                    <a:pt x="449" y="279"/>
                  </a:lnTo>
                  <a:lnTo>
                    <a:pt x="453" y="281"/>
                  </a:lnTo>
                  <a:lnTo>
                    <a:pt x="462" y="288"/>
                  </a:lnTo>
                  <a:lnTo>
                    <a:pt x="466" y="297"/>
                  </a:lnTo>
                  <a:lnTo>
                    <a:pt x="467" y="303"/>
                  </a:lnTo>
                  <a:lnTo>
                    <a:pt x="453" y="317"/>
                  </a:lnTo>
                  <a:lnTo>
                    <a:pt x="457" y="319"/>
                  </a:lnTo>
                  <a:lnTo>
                    <a:pt x="463" y="320"/>
                  </a:lnTo>
                  <a:lnTo>
                    <a:pt x="461" y="328"/>
                  </a:lnTo>
                  <a:lnTo>
                    <a:pt x="453" y="334"/>
                  </a:lnTo>
                  <a:lnTo>
                    <a:pt x="450" y="344"/>
                  </a:lnTo>
                  <a:lnTo>
                    <a:pt x="455" y="351"/>
                  </a:lnTo>
                  <a:lnTo>
                    <a:pt x="466" y="357"/>
                  </a:lnTo>
                  <a:lnTo>
                    <a:pt x="474" y="361"/>
                  </a:lnTo>
                  <a:lnTo>
                    <a:pt x="482" y="361"/>
                  </a:lnTo>
                  <a:lnTo>
                    <a:pt x="487" y="365"/>
                  </a:lnTo>
                  <a:lnTo>
                    <a:pt x="490" y="363"/>
                  </a:lnTo>
                  <a:lnTo>
                    <a:pt x="501" y="365"/>
                  </a:lnTo>
                  <a:lnTo>
                    <a:pt x="506" y="376"/>
                  </a:lnTo>
                  <a:lnTo>
                    <a:pt x="509" y="384"/>
                  </a:lnTo>
                  <a:lnTo>
                    <a:pt x="510" y="394"/>
                  </a:lnTo>
                  <a:lnTo>
                    <a:pt x="512" y="401"/>
                  </a:lnTo>
                  <a:lnTo>
                    <a:pt x="510" y="409"/>
                  </a:lnTo>
                  <a:lnTo>
                    <a:pt x="516" y="410"/>
                  </a:lnTo>
                  <a:lnTo>
                    <a:pt x="526" y="414"/>
                  </a:lnTo>
                  <a:lnTo>
                    <a:pt x="532" y="420"/>
                  </a:lnTo>
                  <a:lnTo>
                    <a:pt x="526" y="435"/>
                  </a:lnTo>
                  <a:lnTo>
                    <a:pt x="533" y="436"/>
                  </a:lnTo>
                  <a:lnTo>
                    <a:pt x="542" y="435"/>
                  </a:lnTo>
                  <a:lnTo>
                    <a:pt x="552" y="435"/>
                  </a:lnTo>
                  <a:lnTo>
                    <a:pt x="560" y="436"/>
                  </a:lnTo>
                  <a:lnTo>
                    <a:pt x="570" y="440"/>
                  </a:lnTo>
                  <a:lnTo>
                    <a:pt x="573" y="446"/>
                  </a:lnTo>
                  <a:lnTo>
                    <a:pt x="580" y="454"/>
                  </a:lnTo>
                  <a:lnTo>
                    <a:pt x="584" y="462"/>
                  </a:lnTo>
                  <a:lnTo>
                    <a:pt x="591" y="469"/>
                  </a:lnTo>
                  <a:lnTo>
                    <a:pt x="594" y="478"/>
                  </a:lnTo>
                  <a:lnTo>
                    <a:pt x="591" y="487"/>
                  </a:lnTo>
                  <a:lnTo>
                    <a:pt x="585" y="501"/>
                  </a:lnTo>
                  <a:lnTo>
                    <a:pt x="584" y="510"/>
                  </a:lnTo>
                  <a:lnTo>
                    <a:pt x="587" y="512"/>
                  </a:lnTo>
                  <a:lnTo>
                    <a:pt x="589" y="518"/>
                  </a:lnTo>
                  <a:lnTo>
                    <a:pt x="585" y="530"/>
                  </a:lnTo>
                  <a:lnTo>
                    <a:pt x="582" y="548"/>
                  </a:lnTo>
                  <a:lnTo>
                    <a:pt x="584" y="556"/>
                  </a:lnTo>
                  <a:lnTo>
                    <a:pt x="584" y="594"/>
                  </a:lnTo>
                  <a:lnTo>
                    <a:pt x="581" y="613"/>
                  </a:lnTo>
                  <a:lnTo>
                    <a:pt x="579" y="623"/>
                  </a:lnTo>
                  <a:lnTo>
                    <a:pt x="574" y="623"/>
                  </a:lnTo>
                  <a:lnTo>
                    <a:pt x="563" y="613"/>
                  </a:lnTo>
                  <a:lnTo>
                    <a:pt x="554" y="607"/>
                  </a:lnTo>
                  <a:lnTo>
                    <a:pt x="552" y="610"/>
                  </a:lnTo>
                  <a:lnTo>
                    <a:pt x="549" y="619"/>
                  </a:lnTo>
                  <a:lnTo>
                    <a:pt x="543" y="621"/>
                  </a:lnTo>
                  <a:lnTo>
                    <a:pt x="524" y="607"/>
                  </a:lnTo>
                  <a:lnTo>
                    <a:pt x="516" y="608"/>
                  </a:lnTo>
                  <a:lnTo>
                    <a:pt x="524" y="624"/>
                  </a:lnTo>
                  <a:lnTo>
                    <a:pt x="519" y="626"/>
                  </a:lnTo>
                  <a:lnTo>
                    <a:pt x="508" y="618"/>
                  </a:lnTo>
                  <a:lnTo>
                    <a:pt x="500" y="609"/>
                  </a:lnTo>
                  <a:lnTo>
                    <a:pt x="484" y="596"/>
                  </a:lnTo>
                  <a:lnTo>
                    <a:pt x="478" y="586"/>
                  </a:lnTo>
                  <a:lnTo>
                    <a:pt x="471" y="577"/>
                  </a:lnTo>
                  <a:lnTo>
                    <a:pt x="461" y="572"/>
                  </a:lnTo>
                  <a:lnTo>
                    <a:pt x="455" y="571"/>
                  </a:lnTo>
                  <a:lnTo>
                    <a:pt x="436" y="554"/>
                  </a:lnTo>
                  <a:lnTo>
                    <a:pt x="419" y="543"/>
                  </a:lnTo>
                  <a:lnTo>
                    <a:pt x="409" y="535"/>
                  </a:lnTo>
                  <a:lnTo>
                    <a:pt x="399" y="532"/>
                  </a:lnTo>
                  <a:lnTo>
                    <a:pt x="392" y="522"/>
                  </a:lnTo>
                  <a:lnTo>
                    <a:pt x="388" y="508"/>
                  </a:lnTo>
                  <a:lnTo>
                    <a:pt x="383" y="501"/>
                  </a:lnTo>
                  <a:lnTo>
                    <a:pt x="371" y="495"/>
                  </a:lnTo>
                  <a:lnTo>
                    <a:pt x="363" y="484"/>
                  </a:lnTo>
                  <a:lnTo>
                    <a:pt x="339" y="457"/>
                  </a:lnTo>
                  <a:lnTo>
                    <a:pt x="317" y="433"/>
                  </a:lnTo>
                  <a:lnTo>
                    <a:pt x="312" y="426"/>
                  </a:lnTo>
                  <a:lnTo>
                    <a:pt x="311" y="409"/>
                  </a:lnTo>
                  <a:lnTo>
                    <a:pt x="288" y="366"/>
                  </a:lnTo>
                  <a:lnTo>
                    <a:pt x="286" y="355"/>
                  </a:lnTo>
                  <a:lnTo>
                    <a:pt x="278" y="341"/>
                  </a:lnTo>
                  <a:lnTo>
                    <a:pt x="272" y="336"/>
                  </a:lnTo>
                  <a:lnTo>
                    <a:pt x="264" y="328"/>
                  </a:lnTo>
                  <a:lnTo>
                    <a:pt x="258" y="323"/>
                  </a:lnTo>
                  <a:lnTo>
                    <a:pt x="250" y="306"/>
                  </a:lnTo>
                  <a:lnTo>
                    <a:pt x="232" y="293"/>
                  </a:lnTo>
                  <a:lnTo>
                    <a:pt x="225" y="293"/>
                  </a:lnTo>
                  <a:lnTo>
                    <a:pt x="223" y="292"/>
                  </a:lnTo>
                  <a:lnTo>
                    <a:pt x="221" y="291"/>
                  </a:lnTo>
                  <a:lnTo>
                    <a:pt x="216" y="270"/>
                  </a:lnTo>
                  <a:lnTo>
                    <a:pt x="210" y="248"/>
                  </a:lnTo>
                  <a:lnTo>
                    <a:pt x="205" y="237"/>
                  </a:lnTo>
                  <a:lnTo>
                    <a:pt x="198" y="225"/>
                  </a:lnTo>
                  <a:lnTo>
                    <a:pt x="198" y="215"/>
                  </a:lnTo>
                  <a:lnTo>
                    <a:pt x="191" y="205"/>
                  </a:lnTo>
                  <a:lnTo>
                    <a:pt x="181" y="195"/>
                  </a:lnTo>
                  <a:lnTo>
                    <a:pt x="161" y="185"/>
                  </a:lnTo>
                  <a:lnTo>
                    <a:pt x="151" y="182"/>
                  </a:lnTo>
                  <a:lnTo>
                    <a:pt x="139" y="179"/>
                  </a:lnTo>
                  <a:lnTo>
                    <a:pt x="130" y="148"/>
                  </a:lnTo>
                  <a:lnTo>
                    <a:pt x="123" y="146"/>
                  </a:lnTo>
                  <a:lnTo>
                    <a:pt x="121" y="140"/>
                  </a:lnTo>
                  <a:lnTo>
                    <a:pt x="116" y="136"/>
                  </a:lnTo>
                  <a:lnTo>
                    <a:pt x="105" y="118"/>
                  </a:lnTo>
                  <a:lnTo>
                    <a:pt x="94" y="108"/>
                  </a:lnTo>
                  <a:lnTo>
                    <a:pt x="86" y="103"/>
                  </a:lnTo>
                  <a:lnTo>
                    <a:pt x="76" y="103"/>
                  </a:lnTo>
                  <a:lnTo>
                    <a:pt x="65" y="93"/>
                  </a:lnTo>
                  <a:lnTo>
                    <a:pt x="57" y="83"/>
                  </a:lnTo>
                  <a:lnTo>
                    <a:pt x="51" y="77"/>
                  </a:lnTo>
                  <a:lnTo>
                    <a:pt x="41" y="71"/>
                  </a:lnTo>
                  <a:lnTo>
                    <a:pt x="19" y="46"/>
                  </a:lnTo>
                  <a:lnTo>
                    <a:pt x="12" y="39"/>
                  </a:lnTo>
                  <a:lnTo>
                    <a:pt x="4" y="22"/>
                  </a:lnTo>
                  <a:lnTo>
                    <a:pt x="3" y="3"/>
                  </a:lnTo>
                  <a:lnTo>
                    <a:pt x="0" y="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05" name="Freeform 65"/>
            <p:cNvSpPr>
              <a:spLocks noChangeAspect="1"/>
            </p:cNvSpPr>
            <p:nvPr/>
          </p:nvSpPr>
          <p:spPr bwMode="gray">
            <a:xfrm>
              <a:off x="6593680" y="3794472"/>
              <a:ext cx="160338" cy="50800"/>
            </a:xfrm>
            <a:custGeom>
              <a:avLst/>
              <a:gdLst/>
              <a:ahLst/>
              <a:cxnLst>
                <a:cxn ang="0">
                  <a:pos x="364" y="129"/>
                </a:cxn>
                <a:cxn ang="0">
                  <a:pos x="334" y="130"/>
                </a:cxn>
                <a:cxn ang="0">
                  <a:pos x="326" y="124"/>
                </a:cxn>
                <a:cxn ang="0">
                  <a:pos x="314" y="126"/>
                </a:cxn>
                <a:cxn ang="0">
                  <a:pos x="288" y="120"/>
                </a:cxn>
                <a:cxn ang="0">
                  <a:pos x="272" y="110"/>
                </a:cxn>
                <a:cxn ang="0">
                  <a:pos x="257" y="102"/>
                </a:cxn>
                <a:cxn ang="0">
                  <a:pos x="231" y="99"/>
                </a:cxn>
                <a:cxn ang="0">
                  <a:pos x="212" y="97"/>
                </a:cxn>
                <a:cxn ang="0">
                  <a:pos x="203" y="99"/>
                </a:cxn>
                <a:cxn ang="0">
                  <a:pos x="191" y="96"/>
                </a:cxn>
                <a:cxn ang="0">
                  <a:pos x="181" y="103"/>
                </a:cxn>
                <a:cxn ang="0">
                  <a:pos x="142" y="96"/>
                </a:cxn>
                <a:cxn ang="0">
                  <a:pos x="116" y="87"/>
                </a:cxn>
                <a:cxn ang="0">
                  <a:pos x="85" y="83"/>
                </a:cxn>
                <a:cxn ang="0">
                  <a:pos x="67" y="76"/>
                </a:cxn>
                <a:cxn ang="0">
                  <a:pos x="72" y="60"/>
                </a:cxn>
                <a:cxn ang="0">
                  <a:pos x="62" y="59"/>
                </a:cxn>
                <a:cxn ang="0">
                  <a:pos x="24" y="50"/>
                </a:cxn>
                <a:cxn ang="0">
                  <a:pos x="6" y="46"/>
                </a:cxn>
                <a:cxn ang="0">
                  <a:pos x="3" y="38"/>
                </a:cxn>
                <a:cxn ang="0">
                  <a:pos x="9" y="41"/>
                </a:cxn>
                <a:cxn ang="0">
                  <a:pos x="20" y="38"/>
                </a:cxn>
                <a:cxn ang="0">
                  <a:pos x="29" y="30"/>
                </a:cxn>
                <a:cxn ang="0">
                  <a:pos x="36" y="14"/>
                </a:cxn>
                <a:cxn ang="0">
                  <a:pos x="53" y="1"/>
                </a:cxn>
                <a:cxn ang="0">
                  <a:pos x="102" y="0"/>
                </a:cxn>
                <a:cxn ang="0">
                  <a:pos x="119" y="7"/>
                </a:cxn>
                <a:cxn ang="0">
                  <a:pos x="132" y="16"/>
                </a:cxn>
                <a:cxn ang="0">
                  <a:pos x="154" y="18"/>
                </a:cxn>
                <a:cxn ang="0">
                  <a:pos x="177" y="33"/>
                </a:cxn>
                <a:cxn ang="0">
                  <a:pos x="196" y="49"/>
                </a:cxn>
                <a:cxn ang="0">
                  <a:pos x="228" y="49"/>
                </a:cxn>
                <a:cxn ang="0">
                  <a:pos x="261" y="53"/>
                </a:cxn>
                <a:cxn ang="0">
                  <a:pos x="279" y="56"/>
                </a:cxn>
                <a:cxn ang="0">
                  <a:pos x="295" y="39"/>
                </a:cxn>
                <a:cxn ang="0">
                  <a:pos x="304" y="25"/>
                </a:cxn>
                <a:cxn ang="0">
                  <a:pos x="317" y="35"/>
                </a:cxn>
                <a:cxn ang="0">
                  <a:pos x="333" y="41"/>
                </a:cxn>
                <a:cxn ang="0">
                  <a:pos x="347" y="40"/>
                </a:cxn>
                <a:cxn ang="0">
                  <a:pos x="358" y="45"/>
                </a:cxn>
                <a:cxn ang="0">
                  <a:pos x="373" y="51"/>
                </a:cxn>
                <a:cxn ang="0">
                  <a:pos x="397" y="55"/>
                </a:cxn>
                <a:cxn ang="0">
                  <a:pos x="412" y="75"/>
                </a:cxn>
                <a:cxn ang="0">
                  <a:pos x="424" y="96"/>
                </a:cxn>
                <a:cxn ang="0">
                  <a:pos x="456" y="97"/>
                </a:cxn>
                <a:cxn ang="0">
                  <a:pos x="481" y="94"/>
                </a:cxn>
                <a:cxn ang="0">
                  <a:pos x="499" y="103"/>
                </a:cxn>
                <a:cxn ang="0">
                  <a:pos x="497" y="136"/>
                </a:cxn>
                <a:cxn ang="0">
                  <a:pos x="503" y="148"/>
                </a:cxn>
                <a:cxn ang="0">
                  <a:pos x="502" y="156"/>
                </a:cxn>
                <a:cxn ang="0">
                  <a:pos x="462" y="141"/>
                </a:cxn>
                <a:cxn ang="0">
                  <a:pos x="433" y="130"/>
                </a:cxn>
                <a:cxn ang="0">
                  <a:pos x="392" y="136"/>
                </a:cxn>
                <a:cxn ang="0">
                  <a:pos x="374" y="129"/>
                </a:cxn>
              </a:cxnLst>
              <a:rect l="0" t="0" r="r" b="b"/>
              <a:pathLst>
                <a:path w="506" h="158">
                  <a:moveTo>
                    <a:pt x="374" y="129"/>
                  </a:moveTo>
                  <a:lnTo>
                    <a:pt x="364" y="129"/>
                  </a:lnTo>
                  <a:lnTo>
                    <a:pt x="353" y="135"/>
                  </a:lnTo>
                  <a:lnTo>
                    <a:pt x="334" y="130"/>
                  </a:lnTo>
                  <a:lnTo>
                    <a:pt x="330" y="127"/>
                  </a:lnTo>
                  <a:lnTo>
                    <a:pt x="326" y="124"/>
                  </a:lnTo>
                  <a:lnTo>
                    <a:pt x="323" y="126"/>
                  </a:lnTo>
                  <a:lnTo>
                    <a:pt x="314" y="126"/>
                  </a:lnTo>
                  <a:lnTo>
                    <a:pt x="304" y="125"/>
                  </a:lnTo>
                  <a:lnTo>
                    <a:pt x="288" y="120"/>
                  </a:lnTo>
                  <a:lnTo>
                    <a:pt x="279" y="115"/>
                  </a:lnTo>
                  <a:lnTo>
                    <a:pt x="272" y="110"/>
                  </a:lnTo>
                  <a:lnTo>
                    <a:pt x="266" y="105"/>
                  </a:lnTo>
                  <a:lnTo>
                    <a:pt x="257" y="102"/>
                  </a:lnTo>
                  <a:lnTo>
                    <a:pt x="242" y="99"/>
                  </a:lnTo>
                  <a:lnTo>
                    <a:pt x="231" y="99"/>
                  </a:lnTo>
                  <a:lnTo>
                    <a:pt x="217" y="96"/>
                  </a:lnTo>
                  <a:lnTo>
                    <a:pt x="212" y="97"/>
                  </a:lnTo>
                  <a:lnTo>
                    <a:pt x="208" y="99"/>
                  </a:lnTo>
                  <a:lnTo>
                    <a:pt x="203" y="99"/>
                  </a:lnTo>
                  <a:lnTo>
                    <a:pt x="201" y="96"/>
                  </a:lnTo>
                  <a:lnTo>
                    <a:pt x="191" y="96"/>
                  </a:lnTo>
                  <a:lnTo>
                    <a:pt x="186" y="100"/>
                  </a:lnTo>
                  <a:lnTo>
                    <a:pt x="181" y="103"/>
                  </a:lnTo>
                  <a:lnTo>
                    <a:pt x="177" y="103"/>
                  </a:lnTo>
                  <a:lnTo>
                    <a:pt x="142" y="96"/>
                  </a:lnTo>
                  <a:lnTo>
                    <a:pt x="129" y="89"/>
                  </a:lnTo>
                  <a:lnTo>
                    <a:pt x="116" y="87"/>
                  </a:lnTo>
                  <a:lnTo>
                    <a:pt x="95" y="86"/>
                  </a:lnTo>
                  <a:lnTo>
                    <a:pt x="85" y="83"/>
                  </a:lnTo>
                  <a:lnTo>
                    <a:pt x="79" y="80"/>
                  </a:lnTo>
                  <a:lnTo>
                    <a:pt x="67" y="76"/>
                  </a:lnTo>
                  <a:lnTo>
                    <a:pt x="63" y="72"/>
                  </a:lnTo>
                  <a:lnTo>
                    <a:pt x="72" y="60"/>
                  </a:lnTo>
                  <a:lnTo>
                    <a:pt x="70" y="59"/>
                  </a:lnTo>
                  <a:lnTo>
                    <a:pt x="62" y="59"/>
                  </a:lnTo>
                  <a:lnTo>
                    <a:pt x="42" y="50"/>
                  </a:lnTo>
                  <a:lnTo>
                    <a:pt x="24" y="50"/>
                  </a:lnTo>
                  <a:lnTo>
                    <a:pt x="18" y="48"/>
                  </a:lnTo>
                  <a:lnTo>
                    <a:pt x="6" y="46"/>
                  </a:lnTo>
                  <a:lnTo>
                    <a:pt x="0" y="40"/>
                  </a:lnTo>
                  <a:lnTo>
                    <a:pt x="3" y="38"/>
                  </a:lnTo>
                  <a:lnTo>
                    <a:pt x="5" y="39"/>
                  </a:lnTo>
                  <a:lnTo>
                    <a:pt x="9" y="41"/>
                  </a:lnTo>
                  <a:lnTo>
                    <a:pt x="15" y="41"/>
                  </a:lnTo>
                  <a:lnTo>
                    <a:pt x="20" y="38"/>
                  </a:lnTo>
                  <a:lnTo>
                    <a:pt x="24" y="30"/>
                  </a:lnTo>
                  <a:lnTo>
                    <a:pt x="29" y="30"/>
                  </a:lnTo>
                  <a:lnTo>
                    <a:pt x="33" y="23"/>
                  </a:lnTo>
                  <a:lnTo>
                    <a:pt x="36" y="14"/>
                  </a:lnTo>
                  <a:lnTo>
                    <a:pt x="41" y="5"/>
                  </a:lnTo>
                  <a:lnTo>
                    <a:pt x="53" y="1"/>
                  </a:lnTo>
                  <a:lnTo>
                    <a:pt x="89" y="7"/>
                  </a:lnTo>
                  <a:lnTo>
                    <a:pt x="102" y="0"/>
                  </a:lnTo>
                  <a:lnTo>
                    <a:pt x="113" y="0"/>
                  </a:lnTo>
                  <a:lnTo>
                    <a:pt x="119" y="7"/>
                  </a:lnTo>
                  <a:lnTo>
                    <a:pt x="122" y="14"/>
                  </a:lnTo>
                  <a:lnTo>
                    <a:pt x="132" y="16"/>
                  </a:lnTo>
                  <a:lnTo>
                    <a:pt x="140" y="14"/>
                  </a:lnTo>
                  <a:lnTo>
                    <a:pt x="154" y="18"/>
                  </a:lnTo>
                  <a:lnTo>
                    <a:pt x="164" y="19"/>
                  </a:lnTo>
                  <a:lnTo>
                    <a:pt x="177" y="33"/>
                  </a:lnTo>
                  <a:lnTo>
                    <a:pt x="186" y="46"/>
                  </a:lnTo>
                  <a:lnTo>
                    <a:pt x="196" y="49"/>
                  </a:lnTo>
                  <a:lnTo>
                    <a:pt x="207" y="48"/>
                  </a:lnTo>
                  <a:lnTo>
                    <a:pt x="228" y="49"/>
                  </a:lnTo>
                  <a:lnTo>
                    <a:pt x="234" y="48"/>
                  </a:lnTo>
                  <a:lnTo>
                    <a:pt x="261" y="53"/>
                  </a:lnTo>
                  <a:lnTo>
                    <a:pt x="271" y="54"/>
                  </a:lnTo>
                  <a:lnTo>
                    <a:pt x="279" y="56"/>
                  </a:lnTo>
                  <a:lnTo>
                    <a:pt x="287" y="54"/>
                  </a:lnTo>
                  <a:lnTo>
                    <a:pt x="295" y="39"/>
                  </a:lnTo>
                  <a:lnTo>
                    <a:pt x="296" y="32"/>
                  </a:lnTo>
                  <a:lnTo>
                    <a:pt x="304" y="25"/>
                  </a:lnTo>
                  <a:lnTo>
                    <a:pt x="311" y="27"/>
                  </a:lnTo>
                  <a:lnTo>
                    <a:pt x="317" y="35"/>
                  </a:lnTo>
                  <a:lnTo>
                    <a:pt x="323" y="41"/>
                  </a:lnTo>
                  <a:lnTo>
                    <a:pt x="333" y="41"/>
                  </a:lnTo>
                  <a:lnTo>
                    <a:pt x="342" y="37"/>
                  </a:lnTo>
                  <a:lnTo>
                    <a:pt x="347" y="40"/>
                  </a:lnTo>
                  <a:lnTo>
                    <a:pt x="353" y="41"/>
                  </a:lnTo>
                  <a:lnTo>
                    <a:pt x="358" y="45"/>
                  </a:lnTo>
                  <a:lnTo>
                    <a:pt x="365" y="46"/>
                  </a:lnTo>
                  <a:lnTo>
                    <a:pt x="373" y="51"/>
                  </a:lnTo>
                  <a:lnTo>
                    <a:pt x="390" y="50"/>
                  </a:lnTo>
                  <a:lnTo>
                    <a:pt x="397" y="55"/>
                  </a:lnTo>
                  <a:lnTo>
                    <a:pt x="404" y="70"/>
                  </a:lnTo>
                  <a:lnTo>
                    <a:pt x="412" y="75"/>
                  </a:lnTo>
                  <a:lnTo>
                    <a:pt x="414" y="91"/>
                  </a:lnTo>
                  <a:lnTo>
                    <a:pt x="424" y="96"/>
                  </a:lnTo>
                  <a:lnTo>
                    <a:pt x="435" y="99"/>
                  </a:lnTo>
                  <a:lnTo>
                    <a:pt x="456" y="97"/>
                  </a:lnTo>
                  <a:lnTo>
                    <a:pt x="467" y="97"/>
                  </a:lnTo>
                  <a:lnTo>
                    <a:pt x="481" y="94"/>
                  </a:lnTo>
                  <a:lnTo>
                    <a:pt x="492" y="97"/>
                  </a:lnTo>
                  <a:lnTo>
                    <a:pt x="499" y="103"/>
                  </a:lnTo>
                  <a:lnTo>
                    <a:pt x="500" y="116"/>
                  </a:lnTo>
                  <a:lnTo>
                    <a:pt x="497" y="136"/>
                  </a:lnTo>
                  <a:lnTo>
                    <a:pt x="499" y="143"/>
                  </a:lnTo>
                  <a:lnTo>
                    <a:pt x="503" y="148"/>
                  </a:lnTo>
                  <a:lnTo>
                    <a:pt x="506" y="158"/>
                  </a:lnTo>
                  <a:lnTo>
                    <a:pt x="502" y="156"/>
                  </a:lnTo>
                  <a:lnTo>
                    <a:pt x="495" y="150"/>
                  </a:lnTo>
                  <a:lnTo>
                    <a:pt x="462" y="141"/>
                  </a:lnTo>
                  <a:lnTo>
                    <a:pt x="446" y="135"/>
                  </a:lnTo>
                  <a:lnTo>
                    <a:pt x="433" y="130"/>
                  </a:lnTo>
                  <a:lnTo>
                    <a:pt x="406" y="138"/>
                  </a:lnTo>
                  <a:lnTo>
                    <a:pt x="392" y="136"/>
                  </a:lnTo>
                  <a:lnTo>
                    <a:pt x="381" y="131"/>
                  </a:lnTo>
                  <a:lnTo>
                    <a:pt x="374" y="12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06" name="Freeform 66"/>
            <p:cNvSpPr>
              <a:spLocks noChangeAspect="1"/>
            </p:cNvSpPr>
            <p:nvPr/>
          </p:nvSpPr>
          <p:spPr bwMode="gray">
            <a:xfrm>
              <a:off x="6657180" y="3616672"/>
              <a:ext cx="173038" cy="147638"/>
            </a:xfrm>
            <a:custGeom>
              <a:avLst/>
              <a:gdLst/>
              <a:ahLst/>
              <a:cxnLst>
                <a:cxn ang="0">
                  <a:pos x="474" y="15"/>
                </a:cxn>
                <a:cxn ang="0">
                  <a:pos x="471" y="22"/>
                </a:cxn>
                <a:cxn ang="0">
                  <a:pos x="485" y="38"/>
                </a:cxn>
                <a:cxn ang="0">
                  <a:pos x="470" y="42"/>
                </a:cxn>
                <a:cxn ang="0">
                  <a:pos x="460" y="57"/>
                </a:cxn>
                <a:cxn ang="0">
                  <a:pos x="461" y="67"/>
                </a:cxn>
                <a:cxn ang="0">
                  <a:pos x="475" y="80"/>
                </a:cxn>
                <a:cxn ang="0">
                  <a:pos x="493" y="121"/>
                </a:cxn>
                <a:cxn ang="0">
                  <a:pos x="490" y="132"/>
                </a:cxn>
                <a:cxn ang="0">
                  <a:pos x="547" y="186"/>
                </a:cxn>
                <a:cxn ang="0">
                  <a:pos x="519" y="194"/>
                </a:cxn>
                <a:cxn ang="0">
                  <a:pos x="495" y="186"/>
                </a:cxn>
                <a:cxn ang="0">
                  <a:pos x="486" y="202"/>
                </a:cxn>
                <a:cxn ang="0">
                  <a:pos x="471" y="228"/>
                </a:cxn>
                <a:cxn ang="0">
                  <a:pos x="468" y="266"/>
                </a:cxn>
                <a:cxn ang="0">
                  <a:pos x="438" y="311"/>
                </a:cxn>
                <a:cxn ang="0">
                  <a:pos x="402" y="336"/>
                </a:cxn>
                <a:cxn ang="0">
                  <a:pos x="411" y="350"/>
                </a:cxn>
                <a:cxn ang="0">
                  <a:pos x="417" y="381"/>
                </a:cxn>
                <a:cxn ang="0">
                  <a:pos x="407" y="393"/>
                </a:cxn>
                <a:cxn ang="0">
                  <a:pos x="398" y="407"/>
                </a:cxn>
                <a:cxn ang="0">
                  <a:pos x="394" y="417"/>
                </a:cxn>
                <a:cxn ang="0">
                  <a:pos x="374" y="441"/>
                </a:cxn>
                <a:cxn ang="0">
                  <a:pos x="324" y="465"/>
                </a:cxn>
                <a:cxn ang="0">
                  <a:pos x="308" y="433"/>
                </a:cxn>
                <a:cxn ang="0">
                  <a:pos x="293" y="423"/>
                </a:cxn>
                <a:cxn ang="0">
                  <a:pos x="262" y="428"/>
                </a:cxn>
                <a:cxn ang="0">
                  <a:pos x="240" y="414"/>
                </a:cxn>
                <a:cxn ang="0">
                  <a:pos x="221" y="408"/>
                </a:cxn>
                <a:cxn ang="0">
                  <a:pos x="201" y="424"/>
                </a:cxn>
                <a:cxn ang="0">
                  <a:pos x="174" y="427"/>
                </a:cxn>
                <a:cxn ang="0">
                  <a:pos x="160" y="430"/>
                </a:cxn>
                <a:cxn ang="0">
                  <a:pos x="146" y="398"/>
                </a:cxn>
                <a:cxn ang="0">
                  <a:pos x="129" y="398"/>
                </a:cxn>
                <a:cxn ang="0">
                  <a:pos x="110" y="406"/>
                </a:cxn>
                <a:cxn ang="0">
                  <a:pos x="84" y="397"/>
                </a:cxn>
                <a:cxn ang="0">
                  <a:pos x="70" y="387"/>
                </a:cxn>
                <a:cxn ang="0">
                  <a:pos x="62" y="353"/>
                </a:cxn>
                <a:cxn ang="0">
                  <a:pos x="59" y="333"/>
                </a:cxn>
                <a:cxn ang="0">
                  <a:pos x="55" y="305"/>
                </a:cxn>
                <a:cxn ang="0">
                  <a:pos x="39" y="278"/>
                </a:cxn>
                <a:cxn ang="0">
                  <a:pos x="18" y="268"/>
                </a:cxn>
                <a:cxn ang="0">
                  <a:pos x="11" y="233"/>
                </a:cxn>
                <a:cxn ang="0">
                  <a:pos x="1" y="214"/>
                </a:cxn>
                <a:cxn ang="0">
                  <a:pos x="7" y="163"/>
                </a:cxn>
                <a:cxn ang="0">
                  <a:pos x="25" y="134"/>
                </a:cxn>
                <a:cxn ang="0">
                  <a:pos x="60" y="174"/>
                </a:cxn>
                <a:cxn ang="0">
                  <a:pos x="99" y="185"/>
                </a:cxn>
                <a:cxn ang="0">
                  <a:pos x="129" y="186"/>
                </a:cxn>
                <a:cxn ang="0">
                  <a:pos x="156" y="183"/>
                </a:cxn>
                <a:cxn ang="0">
                  <a:pos x="184" y="155"/>
                </a:cxn>
                <a:cxn ang="0">
                  <a:pos x="217" y="166"/>
                </a:cxn>
                <a:cxn ang="0">
                  <a:pos x="253" y="174"/>
                </a:cxn>
                <a:cxn ang="0">
                  <a:pos x="285" y="163"/>
                </a:cxn>
                <a:cxn ang="0">
                  <a:pos x="308" y="147"/>
                </a:cxn>
                <a:cxn ang="0">
                  <a:pos x="330" y="90"/>
                </a:cxn>
                <a:cxn ang="0">
                  <a:pos x="363" y="27"/>
                </a:cxn>
                <a:cxn ang="0">
                  <a:pos x="394" y="0"/>
                </a:cxn>
                <a:cxn ang="0">
                  <a:pos x="468" y="11"/>
                </a:cxn>
              </a:cxnLst>
              <a:rect l="0" t="0" r="r" b="b"/>
              <a:pathLst>
                <a:path w="547" h="467">
                  <a:moveTo>
                    <a:pt x="472" y="11"/>
                  </a:moveTo>
                  <a:lnTo>
                    <a:pt x="475" y="13"/>
                  </a:lnTo>
                  <a:lnTo>
                    <a:pt x="474" y="15"/>
                  </a:lnTo>
                  <a:lnTo>
                    <a:pt x="469" y="18"/>
                  </a:lnTo>
                  <a:lnTo>
                    <a:pt x="464" y="19"/>
                  </a:lnTo>
                  <a:lnTo>
                    <a:pt x="471" y="22"/>
                  </a:lnTo>
                  <a:lnTo>
                    <a:pt x="477" y="27"/>
                  </a:lnTo>
                  <a:lnTo>
                    <a:pt x="485" y="30"/>
                  </a:lnTo>
                  <a:lnTo>
                    <a:pt x="485" y="38"/>
                  </a:lnTo>
                  <a:lnTo>
                    <a:pt x="479" y="41"/>
                  </a:lnTo>
                  <a:lnTo>
                    <a:pt x="471" y="40"/>
                  </a:lnTo>
                  <a:lnTo>
                    <a:pt x="470" y="42"/>
                  </a:lnTo>
                  <a:lnTo>
                    <a:pt x="457" y="43"/>
                  </a:lnTo>
                  <a:lnTo>
                    <a:pt x="453" y="47"/>
                  </a:lnTo>
                  <a:lnTo>
                    <a:pt x="460" y="57"/>
                  </a:lnTo>
                  <a:lnTo>
                    <a:pt x="464" y="59"/>
                  </a:lnTo>
                  <a:lnTo>
                    <a:pt x="465" y="63"/>
                  </a:lnTo>
                  <a:lnTo>
                    <a:pt x="461" y="67"/>
                  </a:lnTo>
                  <a:lnTo>
                    <a:pt x="464" y="70"/>
                  </a:lnTo>
                  <a:lnTo>
                    <a:pt x="470" y="75"/>
                  </a:lnTo>
                  <a:lnTo>
                    <a:pt x="475" y="80"/>
                  </a:lnTo>
                  <a:lnTo>
                    <a:pt x="479" y="88"/>
                  </a:lnTo>
                  <a:lnTo>
                    <a:pt x="496" y="116"/>
                  </a:lnTo>
                  <a:lnTo>
                    <a:pt x="493" y="121"/>
                  </a:lnTo>
                  <a:lnTo>
                    <a:pt x="492" y="124"/>
                  </a:lnTo>
                  <a:lnTo>
                    <a:pt x="490" y="127"/>
                  </a:lnTo>
                  <a:lnTo>
                    <a:pt x="490" y="132"/>
                  </a:lnTo>
                  <a:lnTo>
                    <a:pt x="491" y="137"/>
                  </a:lnTo>
                  <a:lnTo>
                    <a:pt x="541" y="180"/>
                  </a:lnTo>
                  <a:lnTo>
                    <a:pt x="547" y="186"/>
                  </a:lnTo>
                  <a:lnTo>
                    <a:pt x="547" y="191"/>
                  </a:lnTo>
                  <a:lnTo>
                    <a:pt x="538" y="193"/>
                  </a:lnTo>
                  <a:lnTo>
                    <a:pt x="519" y="194"/>
                  </a:lnTo>
                  <a:lnTo>
                    <a:pt x="504" y="191"/>
                  </a:lnTo>
                  <a:lnTo>
                    <a:pt x="496" y="181"/>
                  </a:lnTo>
                  <a:lnTo>
                    <a:pt x="495" y="186"/>
                  </a:lnTo>
                  <a:lnTo>
                    <a:pt x="497" y="194"/>
                  </a:lnTo>
                  <a:lnTo>
                    <a:pt x="496" y="197"/>
                  </a:lnTo>
                  <a:lnTo>
                    <a:pt x="486" y="202"/>
                  </a:lnTo>
                  <a:lnTo>
                    <a:pt x="479" y="212"/>
                  </a:lnTo>
                  <a:lnTo>
                    <a:pt x="474" y="219"/>
                  </a:lnTo>
                  <a:lnTo>
                    <a:pt x="471" y="228"/>
                  </a:lnTo>
                  <a:lnTo>
                    <a:pt x="471" y="240"/>
                  </a:lnTo>
                  <a:lnTo>
                    <a:pt x="468" y="248"/>
                  </a:lnTo>
                  <a:lnTo>
                    <a:pt x="468" y="266"/>
                  </a:lnTo>
                  <a:lnTo>
                    <a:pt x="460" y="276"/>
                  </a:lnTo>
                  <a:lnTo>
                    <a:pt x="447" y="304"/>
                  </a:lnTo>
                  <a:lnTo>
                    <a:pt x="438" y="311"/>
                  </a:lnTo>
                  <a:lnTo>
                    <a:pt x="433" y="309"/>
                  </a:lnTo>
                  <a:lnTo>
                    <a:pt x="427" y="316"/>
                  </a:lnTo>
                  <a:lnTo>
                    <a:pt x="402" y="336"/>
                  </a:lnTo>
                  <a:lnTo>
                    <a:pt x="404" y="339"/>
                  </a:lnTo>
                  <a:lnTo>
                    <a:pt x="410" y="341"/>
                  </a:lnTo>
                  <a:lnTo>
                    <a:pt x="411" y="350"/>
                  </a:lnTo>
                  <a:lnTo>
                    <a:pt x="411" y="358"/>
                  </a:lnTo>
                  <a:lnTo>
                    <a:pt x="422" y="363"/>
                  </a:lnTo>
                  <a:lnTo>
                    <a:pt x="417" y="381"/>
                  </a:lnTo>
                  <a:lnTo>
                    <a:pt x="411" y="377"/>
                  </a:lnTo>
                  <a:lnTo>
                    <a:pt x="409" y="381"/>
                  </a:lnTo>
                  <a:lnTo>
                    <a:pt x="407" y="393"/>
                  </a:lnTo>
                  <a:lnTo>
                    <a:pt x="404" y="401"/>
                  </a:lnTo>
                  <a:lnTo>
                    <a:pt x="399" y="402"/>
                  </a:lnTo>
                  <a:lnTo>
                    <a:pt x="398" y="407"/>
                  </a:lnTo>
                  <a:lnTo>
                    <a:pt x="398" y="412"/>
                  </a:lnTo>
                  <a:lnTo>
                    <a:pt x="396" y="416"/>
                  </a:lnTo>
                  <a:lnTo>
                    <a:pt x="394" y="417"/>
                  </a:lnTo>
                  <a:lnTo>
                    <a:pt x="390" y="420"/>
                  </a:lnTo>
                  <a:lnTo>
                    <a:pt x="387" y="433"/>
                  </a:lnTo>
                  <a:lnTo>
                    <a:pt x="374" y="441"/>
                  </a:lnTo>
                  <a:lnTo>
                    <a:pt x="371" y="441"/>
                  </a:lnTo>
                  <a:lnTo>
                    <a:pt x="361" y="447"/>
                  </a:lnTo>
                  <a:lnTo>
                    <a:pt x="324" y="465"/>
                  </a:lnTo>
                  <a:lnTo>
                    <a:pt x="315" y="467"/>
                  </a:lnTo>
                  <a:lnTo>
                    <a:pt x="310" y="443"/>
                  </a:lnTo>
                  <a:lnTo>
                    <a:pt x="308" y="433"/>
                  </a:lnTo>
                  <a:lnTo>
                    <a:pt x="304" y="430"/>
                  </a:lnTo>
                  <a:lnTo>
                    <a:pt x="301" y="430"/>
                  </a:lnTo>
                  <a:lnTo>
                    <a:pt x="293" y="423"/>
                  </a:lnTo>
                  <a:lnTo>
                    <a:pt x="280" y="423"/>
                  </a:lnTo>
                  <a:lnTo>
                    <a:pt x="271" y="427"/>
                  </a:lnTo>
                  <a:lnTo>
                    <a:pt x="262" y="428"/>
                  </a:lnTo>
                  <a:lnTo>
                    <a:pt x="260" y="423"/>
                  </a:lnTo>
                  <a:lnTo>
                    <a:pt x="259" y="414"/>
                  </a:lnTo>
                  <a:lnTo>
                    <a:pt x="240" y="414"/>
                  </a:lnTo>
                  <a:lnTo>
                    <a:pt x="229" y="407"/>
                  </a:lnTo>
                  <a:lnTo>
                    <a:pt x="223" y="404"/>
                  </a:lnTo>
                  <a:lnTo>
                    <a:pt x="221" y="408"/>
                  </a:lnTo>
                  <a:lnTo>
                    <a:pt x="222" y="413"/>
                  </a:lnTo>
                  <a:lnTo>
                    <a:pt x="213" y="419"/>
                  </a:lnTo>
                  <a:lnTo>
                    <a:pt x="201" y="424"/>
                  </a:lnTo>
                  <a:lnTo>
                    <a:pt x="194" y="425"/>
                  </a:lnTo>
                  <a:lnTo>
                    <a:pt x="183" y="423"/>
                  </a:lnTo>
                  <a:lnTo>
                    <a:pt x="174" y="427"/>
                  </a:lnTo>
                  <a:lnTo>
                    <a:pt x="168" y="428"/>
                  </a:lnTo>
                  <a:lnTo>
                    <a:pt x="163" y="430"/>
                  </a:lnTo>
                  <a:lnTo>
                    <a:pt x="160" y="430"/>
                  </a:lnTo>
                  <a:lnTo>
                    <a:pt x="158" y="412"/>
                  </a:lnTo>
                  <a:lnTo>
                    <a:pt x="151" y="391"/>
                  </a:lnTo>
                  <a:lnTo>
                    <a:pt x="146" y="398"/>
                  </a:lnTo>
                  <a:lnTo>
                    <a:pt x="143" y="401"/>
                  </a:lnTo>
                  <a:lnTo>
                    <a:pt x="133" y="397"/>
                  </a:lnTo>
                  <a:lnTo>
                    <a:pt x="129" y="398"/>
                  </a:lnTo>
                  <a:lnTo>
                    <a:pt x="124" y="403"/>
                  </a:lnTo>
                  <a:lnTo>
                    <a:pt x="119" y="404"/>
                  </a:lnTo>
                  <a:lnTo>
                    <a:pt x="110" y="406"/>
                  </a:lnTo>
                  <a:lnTo>
                    <a:pt x="104" y="403"/>
                  </a:lnTo>
                  <a:lnTo>
                    <a:pt x="94" y="404"/>
                  </a:lnTo>
                  <a:lnTo>
                    <a:pt x="84" y="397"/>
                  </a:lnTo>
                  <a:lnTo>
                    <a:pt x="81" y="400"/>
                  </a:lnTo>
                  <a:lnTo>
                    <a:pt x="73" y="401"/>
                  </a:lnTo>
                  <a:lnTo>
                    <a:pt x="70" y="387"/>
                  </a:lnTo>
                  <a:lnTo>
                    <a:pt x="71" y="377"/>
                  </a:lnTo>
                  <a:lnTo>
                    <a:pt x="67" y="373"/>
                  </a:lnTo>
                  <a:lnTo>
                    <a:pt x="62" y="353"/>
                  </a:lnTo>
                  <a:lnTo>
                    <a:pt x="56" y="341"/>
                  </a:lnTo>
                  <a:lnTo>
                    <a:pt x="56" y="336"/>
                  </a:lnTo>
                  <a:lnTo>
                    <a:pt x="59" y="333"/>
                  </a:lnTo>
                  <a:lnTo>
                    <a:pt x="60" y="325"/>
                  </a:lnTo>
                  <a:lnTo>
                    <a:pt x="57" y="314"/>
                  </a:lnTo>
                  <a:lnTo>
                    <a:pt x="55" y="305"/>
                  </a:lnTo>
                  <a:lnTo>
                    <a:pt x="45" y="288"/>
                  </a:lnTo>
                  <a:lnTo>
                    <a:pt x="43" y="283"/>
                  </a:lnTo>
                  <a:lnTo>
                    <a:pt x="39" y="278"/>
                  </a:lnTo>
                  <a:lnTo>
                    <a:pt x="29" y="274"/>
                  </a:lnTo>
                  <a:lnTo>
                    <a:pt x="23" y="268"/>
                  </a:lnTo>
                  <a:lnTo>
                    <a:pt x="18" y="268"/>
                  </a:lnTo>
                  <a:lnTo>
                    <a:pt x="13" y="264"/>
                  </a:lnTo>
                  <a:lnTo>
                    <a:pt x="12" y="253"/>
                  </a:lnTo>
                  <a:lnTo>
                    <a:pt x="11" y="233"/>
                  </a:lnTo>
                  <a:lnTo>
                    <a:pt x="6" y="223"/>
                  </a:lnTo>
                  <a:lnTo>
                    <a:pt x="2" y="219"/>
                  </a:lnTo>
                  <a:lnTo>
                    <a:pt x="1" y="214"/>
                  </a:lnTo>
                  <a:lnTo>
                    <a:pt x="0" y="196"/>
                  </a:lnTo>
                  <a:lnTo>
                    <a:pt x="1" y="182"/>
                  </a:lnTo>
                  <a:lnTo>
                    <a:pt x="7" y="163"/>
                  </a:lnTo>
                  <a:lnTo>
                    <a:pt x="12" y="154"/>
                  </a:lnTo>
                  <a:lnTo>
                    <a:pt x="19" y="145"/>
                  </a:lnTo>
                  <a:lnTo>
                    <a:pt x="25" y="134"/>
                  </a:lnTo>
                  <a:lnTo>
                    <a:pt x="33" y="129"/>
                  </a:lnTo>
                  <a:lnTo>
                    <a:pt x="33" y="134"/>
                  </a:lnTo>
                  <a:lnTo>
                    <a:pt x="60" y="174"/>
                  </a:lnTo>
                  <a:lnTo>
                    <a:pt x="73" y="185"/>
                  </a:lnTo>
                  <a:lnTo>
                    <a:pt x="87" y="188"/>
                  </a:lnTo>
                  <a:lnTo>
                    <a:pt x="99" y="185"/>
                  </a:lnTo>
                  <a:lnTo>
                    <a:pt x="110" y="183"/>
                  </a:lnTo>
                  <a:lnTo>
                    <a:pt x="120" y="190"/>
                  </a:lnTo>
                  <a:lnTo>
                    <a:pt x="129" y="186"/>
                  </a:lnTo>
                  <a:lnTo>
                    <a:pt x="138" y="186"/>
                  </a:lnTo>
                  <a:lnTo>
                    <a:pt x="148" y="187"/>
                  </a:lnTo>
                  <a:lnTo>
                    <a:pt x="156" y="183"/>
                  </a:lnTo>
                  <a:lnTo>
                    <a:pt x="172" y="165"/>
                  </a:lnTo>
                  <a:lnTo>
                    <a:pt x="179" y="156"/>
                  </a:lnTo>
                  <a:lnTo>
                    <a:pt x="184" y="155"/>
                  </a:lnTo>
                  <a:lnTo>
                    <a:pt x="211" y="156"/>
                  </a:lnTo>
                  <a:lnTo>
                    <a:pt x="216" y="159"/>
                  </a:lnTo>
                  <a:lnTo>
                    <a:pt x="217" y="166"/>
                  </a:lnTo>
                  <a:lnTo>
                    <a:pt x="222" y="166"/>
                  </a:lnTo>
                  <a:lnTo>
                    <a:pt x="243" y="174"/>
                  </a:lnTo>
                  <a:lnTo>
                    <a:pt x="253" y="174"/>
                  </a:lnTo>
                  <a:lnTo>
                    <a:pt x="264" y="167"/>
                  </a:lnTo>
                  <a:lnTo>
                    <a:pt x="273" y="165"/>
                  </a:lnTo>
                  <a:lnTo>
                    <a:pt x="285" y="163"/>
                  </a:lnTo>
                  <a:lnTo>
                    <a:pt x="298" y="159"/>
                  </a:lnTo>
                  <a:lnTo>
                    <a:pt x="304" y="154"/>
                  </a:lnTo>
                  <a:lnTo>
                    <a:pt x="308" y="147"/>
                  </a:lnTo>
                  <a:lnTo>
                    <a:pt x="315" y="135"/>
                  </a:lnTo>
                  <a:lnTo>
                    <a:pt x="324" y="117"/>
                  </a:lnTo>
                  <a:lnTo>
                    <a:pt x="330" y="90"/>
                  </a:lnTo>
                  <a:lnTo>
                    <a:pt x="356" y="61"/>
                  </a:lnTo>
                  <a:lnTo>
                    <a:pt x="361" y="49"/>
                  </a:lnTo>
                  <a:lnTo>
                    <a:pt x="363" y="27"/>
                  </a:lnTo>
                  <a:lnTo>
                    <a:pt x="369" y="10"/>
                  </a:lnTo>
                  <a:lnTo>
                    <a:pt x="375" y="2"/>
                  </a:lnTo>
                  <a:lnTo>
                    <a:pt x="394" y="0"/>
                  </a:lnTo>
                  <a:lnTo>
                    <a:pt x="445" y="2"/>
                  </a:lnTo>
                  <a:lnTo>
                    <a:pt x="454" y="7"/>
                  </a:lnTo>
                  <a:lnTo>
                    <a:pt x="468" y="11"/>
                  </a:lnTo>
                  <a:lnTo>
                    <a:pt x="472" y="1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07" name="Freeform 67"/>
            <p:cNvSpPr>
              <a:spLocks noChangeAspect="1"/>
            </p:cNvSpPr>
            <p:nvPr/>
          </p:nvSpPr>
          <p:spPr bwMode="gray">
            <a:xfrm>
              <a:off x="7344567" y="3764309"/>
              <a:ext cx="69850" cy="38100"/>
            </a:xfrm>
            <a:custGeom>
              <a:avLst/>
              <a:gdLst/>
              <a:ahLst/>
              <a:cxnLst>
                <a:cxn ang="0">
                  <a:pos x="0" y="73"/>
                </a:cxn>
                <a:cxn ang="0">
                  <a:pos x="5" y="69"/>
                </a:cxn>
                <a:cxn ang="0">
                  <a:pos x="11" y="72"/>
                </a:cxn>
                <a:cxn ang="0">
                  <a:pos x="50" y="75"/>
                </a:cxn>
                <a:cxn ang="0">
                  <a:pos x="81" y="73"/>
                </a:cxn>
                <a:cxn ang="0">
                  <a:pos x="88" y="69"/>
                </a:cxn>
                <a:cxn ang="0">
                  <a:pos x="88" y="62"/>
                </a:cxn>
                <a:cxn ang="0">
                  <a:pos x="89" y="58"/>
                </a:cxn>
                <a:cxn ang="0">
                  <a:pos x="93" y="51"/>
                </a:cxn>
                <a:cxn ang="0">
                  <a:pos x="98" y="47"/>
                </a:cxn>
                <a:cxn ang="0">
                  <a:pos x="102" y="49"/>
                </a:cxn>
                <a:cxn ang="0">
                  <a:pos x="97" y="58"/>
                </a:cxn>
                <a:cxn ang="0">
                  <a:pos x="96" y="68"/>
                </a:cxn>
                <a:cxn ang="0">
                  <a:pos x="102" y="72"/>
                </a:cxn>
                <a:cxn ang="0">
                  <a:pos x="110" y="69"/>
                </a:cxn>
                <a:cxn ang="0">
                  <a:pos x="119" y="69"/>
                </a:cxn>
                <a:cxn ang="0">
                  <a:pos x="126" y="73"/>
                </a:cxn>
                <a:cxn ang="0">
                  <a:pos x="135" y="72"/>
                </a:cxn>
                <a:cxn ang="0">
                  <a:pos x="142" y="69"/>
                </a:cxn>
                <a:cxn ang="0">
                  <a:pos x="160" y="47"/>
                </a:cxn>
                <a:cxn ang="0">
                  <a:pos x="169" y="41"/>
                </a:cxn>
                <a:cxn ang="0">
                  <a:pos x="175" y="42"/>
                </a:cxn>
                <a:cxn ang="0">
                  <a:pos x="184" y="37"/>
                </a:cxn>
                <a:cxn ang="0">
                  <a:pos x="185" y="27"/>
                </a:cxn>
                <a:cxn ang="0">
                  <a:pos x="183" y="18"/>
                </a:cxn>
                <a:cxn ang="0">
                  <a:pos x="179" y="9"/>
                </a:cxn>
                <a:cxn ang="0">
                  <a:pos x="179" y="4"/>
                </a:cxn>
                <a:cxn ang="0">
                  <a:pos x="188" y="2"/>
                </a:cxn>
                <a:cxn ang="0">
                  <a:pos x="195" y="5"/>
                </a:cxn>
                <a:cxn ang="0">
                  <a:pos x="201" y="5"/>
                </a:cxn>
                <a:cxn ang="0">
                  <a:pos x="204" y="3"/>
                </a:cxn>
                <a:cxn ang="0">
                  <a:pos x="210" y="0"/>
                </a:cxn>
                <a:cxn ang="0">
                  <a:pos x="217" y="4"/>
                </a:cxn>
                <a:cxn ang="0">
                  <a:pos x="222" y="14"/>
                </a:cxn>
                <a:cxn ang="0">
                  <a:pos x="223" y="27"/>
                </a:cxn>
                <a:cxn ang="0">
                  <a:pos x="221" y="36"/>
                </a:cxn>
                <a:cxn ang="0">
                  <a:pos x="216" y="42"/>
                </a:cxn>
                <a:cxn ang="0">
                  <a:pos x="210" y="45"/>
                </a:cxn>
                <a:cxn ang="0">
                  <a:pos x="206" y="52"/>
                </a:cxn>
                <a:cxn ang="0">
                  <a:pos x="210" y="63"/>
                </a:cxn>
                <a:cxn ang="0">
                  <a:pos x="204" y="74"/>
                </a:cxn>
                <a:cxn ang="0">
                  <a:pos x="195" y="77"/>
                </a:cxn>
                <a:cxn ang="0">
                  <a:pos x="183" y="74"/>
                </a:cxn>
                <a:cxn ang="0">
                  <a:pos x="179" y="79"/>
                </a:cxn>
                <a:cxn ang="0">
                  <a:pos x="178" y="86"/>
                </a:cxn>
                <a:cxn ang="0">
                  <a:pos x="167" y="97"/>
                </a:cxn>
                <a:cxn ang="0">
                  <a:pos x="142" y="110"/>
                </a:cxn>
                <a:cxn ang="0">
                  <a:pos x="132" y="112"/>
                </a:cxn>
                <a:cxn ang="0">
                  <a:pos x="121" y="115"/>
                </a:cxn>
                <a:cxn ang="0">
                  <a:pos x="102" y="115"/>
                </a:cxn>
                <a:cxn ang="0">
                  <a:pos x="91" y="117"/>
                </a:cxn>
                <a:cxn ang="0">
                  <a:pos x="77" y="117"/>
                </a:cxn>
                <a:cxn ang="0">
                  <a:pos x="66" y="106"/>
                </a:cxn>
                <a:cxn ang="0">
                  <a:pos x="59" y="106"/>
                </a:cxn>
                <a:cxn ang="0">
                  <a:pos x="48" y="110"/>
                </a:cxn>
                <a:cxn ang="0">
                  <a:pos x="27" y="96"/>
                </a:cxn>
                <a:cxn ang="0">
                  <a:pos x="12" y="92"/>
                </a:cxn>
                <a:cxn ang="0">
                  <a:pos x="4" y="84"/>
                </a:cxn>
                <a:cxn ang="0">
                  <a:pos x="0" y="73"/>
                </a:cxn>
              </a:cxnLst>
              <a:rect l="0" t="0" r="r" b="b"/>
              <a:pathLst>
                <a:path w="223" h="117">
                  <a:moveTo>
                    <a:pt x="0" y="73"/>
                  </a:moveTo>
                  <a:lnTo>
                    <a:pt x="5" y="69"/>
                  </a:lnTo>
                  <a:lnTo>
                    <a:pt x="11" y="72"/>
                  </a:lnTo>
                  <a:lnTo>
                    <a:pt x="50" y="75"/>
                  </a:lnTo>
                  <a:lnTo>
                    <a:pt x="81" y="73"/>
                  </a:lnTo>
                  <a:lnTo>
                    <a:pt x="88" y="69"/>
                  </a:lnTo>
                  <a:lnTo>
                    <a:pt x="88" y="62"/>
                  </a:lnTo>
                  <a:lnTo>
                    <a:pt x="89" y="58"/>
                  </a:lnTo>
                  <a:lnTo>
                    <a:pt x="93" y="51"/>
                  </a:lnTo>
                  <a:lnTo>
                    <a:pt x="98" y="47"/>
                  </a:lnTo>
                  <a:lnTo>
                    <a:pt x="102" y="49"/>
                  </a:lnTo>
                  <a:lnTo>
                    <a:pt x="97" y="58"/>
                  </a:lnTo>
                  <a:lnTo>
                    <a:pt x="96" y="68"/>
                  </a:lnTo>
                  <a:lnTo>
                    <a:pt x="102" y="72"/>
                  </a:lnTo>
                  <a:lnTo>
                    <a:pt x="110" y="69"/>
                  </a:lnTo>
                  <a:lnTo>
                    <a:pt x="119" y="69"/>
                  </a:lnTo>
                  <a:lnTo>
                    <a:pt x="126" y="73"/>
                  </a:lnTo>
                  <a:lnTo>
                    <a:pt x="135" y="72"/>
                  </a:lnTo>
                  <a:lnTo>
                    <a:pt x="142" y="69"/>
                  </a:lnTo>
                  <a:lnTo>
                    <a:pt x="160" y="47"/>
                  </a:lnTo>
                  <a:lnTo>
                    <a:pt x="169" y="41"/>
                  </a:lnTo>
                  <a:lnTo>
                    <a:pt x="175" y="42"/>
                  </a:lnTo>
                  <a:lnTo>
                    <a:pt x="184" y="37"/>
                  </a:lnTo>
                  <a:lnTo>
                    <a:pt x="185" y="27"/>
                  </a:lnTo>
                  <a:lnTo>
                    <a:pt x="183" y="18"/>
                  </a:lnTo>
                  <a:lnTo>
                    <a:pt x="179" y="9"/>
                  </a:lnTo>
                  <a:lnTo>
                    <a:pt x="179" y="4"/>
                  </a:lnTo>
                  <a:lnTo>
                    <a:pt x="188" y="2"/>
                  </a:lnTo>
                  <a:lnTo>
                    <a:pt x="195" y="5"/>
                  </a:lnTo>
                  <a:lnTo>
                    <a:pt x="201" y="5"/>
                  </a:lnTo>
                  <a:lnTo>
                    <a:pt x="204" y="3"/>
                  </a:lnTo>
                  <a:lnTo>
                    <a:pt x="210" y="0"/>
                  </a:lnTo>
                  <a:lnTo>
                    <a:pt x="217" y="4"/>
                  </a:lnTo>
                  <a:lnTo>
                    <a:pt x="222" y="14"/>
                  </a:lnTo>
                  <a:lnTo>
                    <a:pt x="223" y="27"/>
                  </a:lnTo>
                  <a:lnTo>
                    <a:pt x="221" y="36"/>
                  </a:lnTo>
                  <a:lnTo>
                    <a:pt x="216" y="42"/>
                  </a:lnTo>
                  <a:lnTo>
                    <a:pt x="210" y="45"/>
                  </a:lnTo>
                  <a:lnTo>
                    <a:pt x="206" y="52"/>
                  </a:lnTo>
                  <a:lnTo>
                    <a:pt x="210" y="63"/>
                  </a:lnTo>
                  <a:lnTo>
                    <a:pt x="204" y="74"/>
                  </a:lnTo>
                  <a:lnTo>
                    <a:pt x="195" y="77"/>
                  </a:lnTo>
                  <a:lnTo>
                    <a:pt x="183" y="74"/>
                  </a:lnTo>
                  <a:lnTo>
                    <a:pt x="179" y="79"/>
                  </a:lnTo>
                  <a:lnTo>
                    <a:pt x="178" y="86"/>
                  </a:lnTo>
                  <a:lnTo>
                    <a:pt x="167" y="97"/>
                  </a:lnTo>
                  <a:lnTo>
                    <a:pt x="142" y="110"/>
                  </a:lnTo>
                  <a:lnTo>
                    <a:pt x="132" y="112"/>
                  </a:lnTo>
                  <a:lnTo>
                    <a:pt x="121" y="115"/>
                  </a:lnTo>
                  <a:lnTo>
                    <a:pt x="102" y="115"/>
                  </a:lnTo>
                  <a:lnTo>
                    <a:pt x="91" y="117"/>
                  </a:lnTo>
                  <a:lnTo>
                    <a:pt x="77" y="117"/>
                  </a:lnTo>
                  <a:lnTo>
                    <a:pt x="66" y="106"/>
                  </a:lnTo>
                  <a:lnTo>
                    <a:pt x="59" y="106"/>
                  </a:lnTo>
                  <a:lnTo>
                    <a:pt x="48" y="110"/>
                  </a:lnTo>
                  <a:lnTo>
                    <a:pt x="27" y="96"/>
                  </a:lnTo>
                  <a:lnTo>
                    <a:pt x="12" y="92"/>
                  </a:lnTo>
                  <a:lnTo>
                    <a:pt x="4" y="84"/>
                  </a:lnTo>
                  <a:lnTo>
                    <a:pt x="0" y="7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08" name="Freeform 68"/>
            <p:cNvSpPr>
              <a:spLocks noChangeAspect="1"/>
            </p:cNvSpPr>
            <p:nvPr/>
          </p:nvSpPr>
          <p:spPr bwMode="gray">
            <a:xfrm>
              <a:off x="7215980" y="3737322"/>
              <a:ext cx="173038" cy="141288"/>
            </a:xfrm>
            <a:custGeom>
              <a:avLst/>
              <a:gdLst/>
              <a:ahLst/>
              <a:cxnLst>
                <a:cxn ang="0">
                  <a:pos x="5" y="134"/>
                </a:cxn>
                <a:cxn ang="0">
                  <a:pos x="0" y="231"/>
                </a:cxn>
                <a:cxn ang="0">
                  <a:pos x="10" y="346"/>
                </a:cxn>
                <a:cxn ang="0">
                  <a:pos x="31" y="362"/>
                </a:cxn>
                <a:cxn ang="0">
                  <a:pos x="56" y="362"/>
                </a:cxn>
                <a:cxn ang="0">
                  <a:pos x="93" y="368"/>
                </a:cxn>
                <a:cxn ang="0">
                  <a:pos x="125" y="352"/>
                </a:cxn>
                <a:cxn ang="0">
                  <a:pos x="118" y="323"/>
                </a:cxn>
                <a:cxn ang="0">
                  <a:pos x="137" y="307"/>
                </a:cxn>
                <a:cxn ang="0">
                  <a:pos x="152" y="298"/>
                </a:cxn>
                <a:cxn ang="0">
                  <a:pos x="155" y="273"/>
                </a:cxn>
                <a:cxn ang="0">
                  <a:pos x="180" y="278"/>
                </a:cxn>
                <a:cxn ang="0">
                  <a:pos x="196" y="276"/>
                </a:cxn>
                <a:cxn ang="0">
                  <a:pos x="211" y="279"/>
                </a:cxn>
                <a:cxn ang="0">
                  <a:pos x="232" y="289"/>
                </a:cxn>
                <a:cxn ang="0">
                  <a:pos x="258" y="296"/>
                </a:cxn>
                <a:cxn ang="0">
                  <a:pos x="291" y="323"/>
                </a:cxn>
                <a:cxn ang="0">
                  <a:pos x="330" y="356"/>
                </a:cxn>
                <a:cxn ang="0">
                  <a:pos x="335" y="375"/>
                </a:cxn>
                <a:cxn ang="0">
                  <a:pos x="357" y="392"/>
                </a:cxn>
                <a:cxn ang="0">
                  <a:pos x="388" y="415"/>
                </a:cxn>
                <a:cxn ang="0">
                  <a:pos x="425" y="419"/>
                </a:cxn>
                <a:cxn ang="0">
                  <a:pos x="495" y="435"/>
                </a:cxn>
                <a:cxn ang="0">
                  <a:pos x="526" y="441"/>
                </a:cxn>
                <a:cxn ang="0">
                  <a:pos x="515" y="427"/>
                </a:cxn>
                <a:cxn ang="0">
                  <a:pos x="544" y="425"/>
                </a:cxn>
                <a:cxn ang="0">
                  <a:pos x="506" y="413"/>
                </a:cxn>
                <a:cxn ang="0">
                  <a:pos x="496" y="391"/>
                </a:cxn>
                <a:cxn ang="0">
                  <a:pos x="462" y="383"/>
                </a:cxn>
                <a:cxn ang="0">
                  <a:pos x="456" y="357"/>
                </a:cxn>
                <a:cxn ang="0">
                  <a:pos x="419" y="351"/>
                </a:cxn>
                <a:cxn ang="0">
                  <a:pos x="397" y="323"/>
                </a:cxn>
                <a:cxn ang="0">
                  <a:pos x="393" y="301"/>
                </a:cxn>
                <a:cxn ang="0">
                  <a:pos x="367" y="285"/>
                </a:cxn>
                <a:cxn ang="0">
                  <a:pos x="341" y="255"/>
                </a:cxn>
                <a:cxn ang="0">
                  <a:pos x="339" y="231"/>
                </a:cxn>
                <a:cxn ang="0">
                  <a:pos x="370" y="227"/>
                </a:cxn>
                <a:cxn ang="0">
                  <a:pos x="375" y="201"/>
                </a:cxn>
                <a:cxn ang="0">
                  <a:pos x="348" y="187"/>
                </a:cxn>
                <a:cxn ang="0">
                  <a:pos x="296" y="166"/>
                </a:cxn>
                <a:cxn ang="0">
                  <a:pos x="266" y="136"/>
                </a:cxn>
                <a:cxn ang="0">
                  <a:pos x="238" y="103"/>
                </a:cxn>
                <a:cxn ang="0">
                  <a:pos x="193" y="70"/>
                </a:cxn>
                <a:cxn ang="0">
                  <a:pos x="166" y="61"/>
                </a:cxn>
                <a:cxn ang="0">
                  <a:pos x="92" y="36"/>
                </a:cxn>
                <a:cxn ang="0">
                  <a:pos x="42" y="16"/>
                </a:cxn>
                <a:cxn ang="0">
                  <a:pos x="1" y="0"/>
                </a:cxn>
              </a:cxnLst>
              <a:rect l="0" t="0" r="r" b="b"/>
              <a:pathLst>
                <a:path w="544" h="446">
                  <a:moveTo>
                    <a:pt x="1" y="0"/>
                  </a:moveTo>
                  <a:lnTo>
                    <a:pt x="0" y="9"/>
                  </a:lnTo>
                  <a:lnTo>
                    <a:pt x="5" y="134"/>
                  </a:lnTo>
                  <a:lnTo>
                    <a:pt x="5" y="206"/>
                  </a:lnTo>
                  <a:lnTo>
                    <a:pt x="1" y="227"/>
                  </a:lnTo>
                  <a:lnTo>
                    <a:pt x="0" y="231"/>
                  </a:lnTo>
                  <a:lnTo>
                    <a:pt x="7" y="248"/>
                  </a:lnTo>
                  <a:lnTo>
                    <a:pt x="7" y="289"/>
                  </a:lnTo>
                  <a:lnTo>
                    <a:pt x="10" y="346"/>
                  </a:lnTo>
                  <a:lnTo>
                    <a:pt x="13" y="360"/>
                  </a:lnTo>
                  <a:lnTo>
                    <a:pt x="26" y="359"/>
                  </a:lnTo>
                  <a:lnTo>
                    <a:pt x="31" y="362"/>
                  </a:lnTo>
                  <a:lnTo>
                    <a:pt x="39" y="365"/>
                  </a:lnTo>
                  <a:lnTo>
                    <a:pt x="48" y="365"/>
                  </a:lnTo>
                  <a:lnTo>
                    <a:pt x="56" y="362"/>
                  </a:lnTo>
                  <a:lnTo>
                    <a:pt x="72" y="362"/>
                  </a:lnTo>
                  <a:lnTo>
                    <a:pt x="77" y="362"/>
                  </a:lnTo>
                  <a:lnTo>
                    <a:pt x="93" y="368"/>
                  </a:lnTo>
                  <a:lnTo>
                    <a:pt x="99" y="366"/>
                  </a:lnTo>
                  <a:lnTo>
                    <a:pt x="114" y="356"/>
                  </a:lnTo>
                  <a:lnTo>
                    <a:pt x="125" y="352"/>
                  </a:lnTo>
                  <a:lnTo>
                    <a:pt x="130" y="346"/>
                  </a:lnTo>
                  <a:lnTo>
                    <a:pt x="124" y="330"/>
                  </a:lnTo>
                  <a:lnTo>
                    <a:pt x="118" y="323"/>
                  </a:lnTo>
                  <a:lnTo>
                    <a:pt x="112" y="317"/>
                  </a:lnTo>
                  <a:lnTo>
                    <a:pt x="131" y="312"/>
                  </a:lnTo>
                  <a:lnTo>
                    <a:pt x="137" y="307"/>
                  </a:lnTo>
                  <a:lnTo>
                    <a:pt x="135" y="302"/>
                  </a:lnTo>
                  <a:lnTo>
                    <a:pt x="140" y="297"/>
                  </a:lnTo>
                  <a:lnTo>
                    <a:pt x="152" y="298"/>
                  </a:lnTo>
                  <a:lnTo>
                    <a:pt x="160" y="296"/>
                  </a:lnTo>
                  <a:lnTo>
                    <a:pt x="157" y="287"/>
                  </a:lnTo>
                  <a:lnTo>
                    <a:pt x="155" y="273"/>
                  </a:lnTo>
                  <a:lnTo>
                    <a:pt x="161" y="278"/>
                  </a:lnTo>
                  <a:lnTo>
                    <a:pt x="173" y="280"/>
                  </a:lnTo>
                  <a:lnTo>
                    <a:pt x="180" y="278"/>
                  </a:lnTo>
                  <a:lnTo>
                    <a:pt x="184" y="273"/>
                  </a:lnTo>
                  <a:lnTo>
                    <a:pt x="189" y="269"/>
                  </a:lnTo>
                  <a:lnTo>
                    <a:pt x="196" y="276"/>
                  </a:lnTo>
                  <a:lnTo>
                    <a:pt x="203" y="273"/>
                  </a:lnTo>
                  <a:lnTo>
                    <a:pt x="210" y="275"/>
                  </a:lnTo>
                  <a:lnTo>
                    <a:pt x="211" y="279"/>
                  </a:lnTo>
                  <a:lnTo>
                    <a:pt x="216" y="282"/>
                  </a:lnTo>
                  <a:lnTo>
                    <a:pt x="223" y="284"/>
                  </a:lnTo>
                  <a:lnTo>
                    <a:pt x="232" y="289"/>
                  </a:lnTo>
                  <a:lnTo>
                    <a:pt x="238" y="290"/>
                  </a:lnTo>
                  <a:lnTo>
                    <a:pt x="247" y="296"/>
                  </a:lnTo>
                  <a:lnTo>
                    <a:pt x="258" y="296"/>
                  </a:lnTo>
                  <a:lnTo>
                    <a:pt x="278" y="302"/>
                  </a:lnTo>
                  <a:lnTo>
                    <a:pt x="289" y="311"/>
                  </a:lnTo>
                  <a:lnTo>
                    <a:pt x="291" y="323"/>
                  </a:lnTo>
                  <a:lnTo>
                    <a:pt x="306" y="341"/>
                  </a:lnTo>
                  <a:lnTo>
                    <a:pt x="312" y="354"/>
                  </a:lnTo>
                  <a:lnTo>
                    <a:pt x="330" y="356"/>
                  </a:lnTo>
                  <a:lnTo>
                    <a:pt x="328" y="365"/>
                  </a:lnTo>
                  <a:lnTo>
                    <a:pt x="329" y="367"/>
                  </a:lnTo>
                  <a:lnTo>
                    <a:pt x="335" y="375"/>
                  </a:lnTo>
                  <a:lnTo>
                    <a:pt x="343" y="378"/>
                  </a:lnTo>
                  <a:lnTo>
                    <a:pt x="350" y="384"/>
                  </a:lnTo>
                  <a:lnTo>
                    <a:pt x="357" y="392"/>
                  </a:lnTo>
                  <a:lnTo>
                    <a:pt x="373" y="410"/>
                  </a:lnTo>
                  <a:lnTo>
                    <a:pt x="378" y="410"/>
                  </a:lnTo>
                  <a:lnTo>
                    <a:pt x="388" y="415"/>
                  </a:lnTo>
                  <a:lnTo>
                    <a:pt x="399" y="416"/>
                  </a:lnTo>
                  <a:lnTo>
                    <a:pt x="408" y="419"/>
                  </a:lnTo>
                  <a:lnTo>
                    <a:pt x="425" y="419"/>
                  </a:lnTo>
                  <a:lnTo>
                    <a:pt x="442" y="424"/>
                  </a:lnTo>
                  <a:lnTo>
                    <a:pt x="494" y="431"/>
                  </a:lnTo>
                  <a:lnTo>
                    <a:pt x="495" y="435"/>
                  </a:lnTo>
                  <a:lnTo>
                    <a:pt x="497" y="441"/>
                  </a:lnTo>
                  <a:lnTo>
                    <a:pt x="512" y="446"/>
                  </a:lnTo>
                  <a:lnTo>
                    <a:pt x="526" y="441"/>
                  </a:lnTo>
                  <a:lnTo>
                    <a:pt x="531" y="435"/>
                  </a:lnTo>
                  <a:lnTo>
                    <a:pt x="522" y="429"/>
                  </a:lnTo>
                  <a:lnTo>
                    <a:pt x="515" y="427"/>
                  </a:lnTo>
                  <a:lnTo>
                    <a:pt x="522" y="426"/>
                  </a:lnTo>
                  <a:lnTo>
                    <a:pt x="533" y="427"/>
                  </a:lnTo>
                  <a:lnTo>
                    <a:pt x="544" y="425"/>
                  </a:lnTo>
                  <a:lnTo>
                    <a:pt x="542" y="420"/>
                  </a:lnTo>
                  <a:lnTo>
                    <a:pt x="517" y="416"/>
                  </a:lnTo>
                  <a:lnTo>
                    <a:pt x="506" y="413"/>
                  </a:lnTo>
                  <a:lnTo>
                    <a:pt x="486" y="402"/>
                  </a:lnTo>
                  <a:lnTo>
                    <a:pt x="489" y="394"/>
                  </a:lnTo>
                  <a:lnTo>
                    <a:pt x="496" y="391"/>
                  </a:lnTo>
                  <a:lnTo>
                    <a:pt x="486" y="386"/>
                  </a:lnTo>
                  <a:lnTo>
                    <a:pt x="473" y="383"/>
                  </a:lnTo>
                  <a:lnTo>
                    <a:pt x="462" y="383"/>
                  </a:lnTo>
                  <a:lnTo>
                    <a:pt x="453" y="377"/>
                  </a:lnTo>
                  <a:lnTo>
                    <a:pt x="454" y="367"/>
                  </a:lnTo>
                  <a:lnTo>
                    <a:pt x="456" y="357"/>
                  </a:lnTo>
                  <a:lnTo>
                    <a:pt x="451" y="354"/>
                  </a:lnTo>
                  <a:lnTo>
                    <a:pt x="426" y="356"/>
                  </a:lnTo>
                  <a:lnTo>
                    <a:pt x="419" y="351"/>
                  </a:lnTo>
                  <a:lnTo>
                    <a:pt x="410" y="336"/>
                  </a:lnTo>
                  <a:lnTo>
                    <a:pt x="403" y="330"/>
                  </a:lnTo>
                  <a:lnTo>
                    <a:pt x="397" y="323"/>
                  </a:lnTo>
                  <a:lnTo>
                    <a:pt x="397" y="309"/>
                  </a:lnTo>
                  <a:lnTo>
                    <a:pt x="395" y="303"/>
                  </a:lnTo>
                  <a:lnTo>
                    <a:pt x="393" y="301"/>
                  </a:lnTo>
                  <a:lnTo>
                    <a:pt x="387" y="300"/>
                  </a:lnTo>
                  <a:lnTo>
                    <a:pt x="383" y="296"/>
                  </a:lnTo>
                  <a:lnTo>
                    <a:pt x="367" y="285"/>
                  </a:lnTo>
                  <a:lnTo>
                    <a:pt x="356" y="271"/>
                  </a:lnTo>
                  <a:lnTo>
                    <a:pt x="348" y="268"/>
                  </a:lnTo>
                  <a:lnTo>
                    <a:pt x="341" y="255"/>
                  </a:lnTo>
                  <a:lnTo>
                    <a:pt x="339" y="244"/>
                  </a:lnTo>
                  <a:lnTo>
                    <a:pt x="334" y="237"/>
                  </a:lnTo>
                  <a:lnTo>
                    <a:pt x="339" y="231"/>
                  </a:lnTo>
                  <a:lnTo>
                    <a:pt x="351" y="231"/>
                  </a:lnTo>
                  <a:lnTo>
                    <a:pt x="362" y="230"/>
                  </a:lnTo>
                  <a:lnTo>
                    <a:pt x="370" y="227"/>
                  </a:lnTo>
                  <a:lnTo>
                    <a:pt x="378" y="227"/>
                  </a:lnTo>
                  <a:lnTo>
                    <a:pt x="379" y="212"/>
                  </a:lnTo>
                  <a:lnTo>
                    <a:pt x="375" y="201"/>
                  </a:lnTo>
                  <a:lnTo>
                    <a:pt x="366" y="193"/>
                  </a:lnTo>
                  <a:lnTo>
                    <a:pt x="356" y="187"/>
                  </a:lnTo>
                  <a:lnTo>
                    <a:pt x="348" y="187"/>
                  </a:lnTo>
                  <a:lnTo>
                    <a:pt x="323" y="182"/>
                  </a:lnTo>
                  <a:lnTo>
                    <a:pt x="314" y="178"/>
                  </a:lnTo>
                  <a:lnTo>
                    <a:pt x="296" y="166"/>
                  </a:lnTo>
                  <a:lnTo>
                    <a:pt x="270" y="160"/>
                  </a:lnTo>
                  <a:lnTo>
                    <a:pt x="266" y="156"/>
                  </a:lnTo>
                  <a:lnTo>
                    <a:pt x="266" y="136"/>
                  </a:lnTo>
                  <a:lnTo>
                    <a:pt x="262" y="124"/>
                  </a:lnTo>
                  <a:lnTo>
                    <a:pt x="250" y="112"/>
                  </a:lnTo>
                  <a:lnTo>
                    <a:pt x="238" y="103"/>
                  </a:lnTo>
                  <a:lnTo>
                    <a:pt x="225" y="97"/>
                  </a:lnTo>
                  <a:lnTo>
                    <a:pt x="201" y="82"/>
                  </a:lnTo>
                  <a:lnTo>
                    <a:pt x="193" y="70"/>
                  </a:lnTo>
                  <a:lnTo>
                    <a:pt x="188" y="65"/>
                  </a:lnTo>
                  <a:lnTo>
                    <a:pt x="177" y="65"/>
                  </a:lnTo>
                  <a:lnTo>
                    <a:pt x="166" y="61"/>
                  </a:lnTo>
                  <a:lnTo>
                    <a:pt x="124" y="43"/>
                  </a:lnTo>
                  <a:lnTo>
                    <a:pt x="102" y="39"/>
                  </a:lnTo>
                  <a:lnTo>
                    <a:pt x="92" y="36"/>
                  </a:lnTo>
                  <a:lnTo>
                    <a:pt x="81" y="33"/>
                  </a:lnTo>
                  <a:lnTo>
                    <a:pt x="63" y="22"/>
                  </a:lnTo>
                  <a:lnTo>
                    <a:pt x="42" y="16"/>
                  </a:lnTo>
                  <a:lnTo>
                    <a:pt x="31" y="10"/>
                  </a:lnTo>
                  <a:lnTo>
                    <a:pt x="16" y="7"/>
                  </a:lnTo>
                  <a:lnTo>
                    <a:pt x="1"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109" name="Group 69"/>
            <p:cNvGrpSpPr>
              <a:grpSpLocks noChangeAspect="1"/>
            </p:cNvGrpSpPr>
            <p:nvPr/>
          </p:nvGrpSpPr>
          <p:grpSpPr bwMode="gray">
            <a:xfrm>
              <a:off x="6801642" y="3364259"/>
              <a:ext cx="161925" cy="231775"/>
              <a:chOff x="3802" y="2280"/>
              <a:chExt cx="102" cy="146"/>
            </a:xfrm>
            <a:grpFill/>
          </p:grpSpPr>
          <p:sp>
            <p:nvSpPr>
              <p:cNvPr id="437" name="Freeform 70"/>
              <p:cNvSpPr>
                <a:spLocks noChangeAspect="1"/>
              </p:cNvSpPr>
              <p:nvPr/>
            </p:nvSpPr>
            <p:spPr bwMode="gray">
              <a:xfrm>
                <a:off x="3802" y="2362"/>
                <a:ext cx="25" cy="33"/>
              </a:xfrm>
              <a:custGeom>
                <a:avLst/>
                <a:gdLst/>
                <a:ahLst/>
                <a:cxnLst>
                  <a:cxn ang="0">
                    <a:pos x="120" y="2"/>
                  </a:cxn>
                  <a:cxn ang="0">
                    <a:pos x="123" y="0"/>
                  </a:cxn>
                  <a:cxn ang="0">
                    <a:pos x="124" y="1"/>
                  </a:cxn>
                  <a:cxn ang="0">
                    <a:pos x="125" y="15"/>
                  </a:cxn>
                  <a:cxn ang="0">
                    <a:pos x="126" y="18"/>
                  </a:cxn>
                  <a:cxn ang="0">
                    <a:pos x="124" y="23"/>
                  </a:cxn>
                  <a:cxn ang="0">
                    <a:pos x="124" y="32"/>
                  </a:cxn>
                  <a:cxn ang="0">
                    <a:pos x="129" y="47"/>
                  </a:cxn>
                  <a:cxn ang="0">
                    <a:pos x="126" y="53"/>
                  </a:cxn>
                  <a:cxn ang="0">
                    <a:pos x="117" y="59"/>
                  </a:cxn>
                  <a:cxn ang="0">
                    <a:pos x="112" y="67"/>
                  </a:cxn>
                  <a:cxn ang="0">
                    <a:pos x="103" y="76"/>
                  </a:cxn>
                  <a:cxn ang="0">
                    <a:pos x="93" y="80"/>
                  </a:cxn>
                  <a:cxn ang="0">
                    <a:pos x="86" y="85"/>
                  </a:cxn>
                  <a:cxn ang="0">
                    <a:pos x="82" y="98"/>
                  </a:cxn>
                  <a:cxn ang="0">
                    <a:pos x="70" y="112"/>
                  </a:cxn>
                  <a:cxn ang="0">
                    <a:pos x="49" y="130"/>
                  </a:cxn>
                  <a:cxn ang="0">
                    <a:pos x="37" y="142"/>
                  </a:cxn>
                  <a:cxn ang="0">
                    <a:pos x="28" y="150"/>
                  </a:cxn>
                  <a:cxn ang="0">
                    <a:pos x="19" y="151"/>
                  </a:cxn>
                  <a:cxn ang="0">
                    <a:pos x="13" y="158"/>
                  </a:cxn>
                  <a:cxn ang="0">
                    <a:pos x="6" y="163"/>
                  </a:cxn>
                  <a:cxn ang="0">
                    <a:pos x="0" y="163"/>
                  </a:cxn>
                  <a:cxn ang="0">
                    <a:pos x="2" y="150"/>
                  </a:cxn>
                  <a:cxn ang="0">
                    <a:pos x="10" y="137"/>
                  </a:cxn>
                  <a:cxn ang="0">
                    <a:pos x="17" y="130"/>
                  </a:cxn>
                  <a:cxn ang="0">
                    <a:pos x="32" y="119"/>
                  </a:cxn>
                  <a:cxn ang="0">
                    <a:pos x="37" y="118"/>
                  </a:cxn>
                  <a:cxn ang="0">
                    <a:pos x="69" y="85"/>
                  </a:cxn>
                  <a:cxn ang="0">
                    <a:pos x="77" y="75"/>
                  </a:cxn>
                  <a:cxn ang="0">
                    <a:pos x="82" y="71"/>
                  </a:cxn>
                  <a:cxn ang="0">
                    <a:pos x="88" y="61"/>
                  </a:cxn>
                  <a:cxn ang="0">
                    <a:pos x="97" y="55"/>
                  </a:cxn>
                  <a:cxn ang="0">
                    <a:pos x="104" y="53"/>
                  </a:cxn>
                  <a:cxn ang="0">
                    <a:pos x="112" y="39"/>
                  </a:cxn>
                  <a:cxn ang="0">
                    <a:pos x="110" y="29"/>
                  </a:cxn>
                  <a:cxn ang="0">
                    <a:pos x="113" y="34"/>
                  </a:cxn>
                  <a:cxn ang="0">
                    <a:pos x="117" y="31"/>
                  </a:cxn>
                  <a:cxn ang="0">
                    <a:pos x="115" y="27"/>
                  </a:cxn>
                  <a:cxn ang="0">
                    <a:pos x="112" y="23"/>
                  </a:cxn>
                  <a:cxn ang="0">
                    <a:pos x="114" y="21"/>
                  </a:cxn>
                  <a:cxn ang="0">
                    <a:pos x="117" y="13"/>
                  </a:cxn>
                  <a:cxn ang="0">
                    <a:pos x="118" y="5"/>
                  </a:cxn>
                  <a:cxn ang="0">
                    <a:pos x="120" y="2"/>
                  </a:cxn>
                </a:cxnLst>
                <a:rect l="0" t="0" r="r" b="b"/>
                <a:pathLst>
                  <a:path w="129" h="163">
                    <a:moveTo>
                      <a:pt x="120" y="2"/>
                    </a:moveTo>
                    <a:lnTo>
                      <a:pt x="123" y="0"/>
                    </a:lnTo>
                    <a:lnTo>
                      <a:pt x="124" y="1"/>
                    </a:lnTo>
                    <a:lnTo>
                      <a:pt x="125" y="15"/>
                    </a:lnTo>
                    <a:lnTo>
                      <a:pt x="126" y="18"/>
                    </a:lnTo>
                    <a:lnTo>
                      <a:pt x="124" y="23"/>
                    </a:lnTo>
                    <a:lnTo>
                      <a:pt x="124" y="32"/>
                    </a:lnTo>
                    <a:lnTo>
                      <a:pt x="129" y="47"/>
                    </a:lnTo>
                    <a:lnTo>
                      <a:pt x="126" y="53"/>
                    </a:lnTo>
                    <a:lnTo>
                      <a:pt x="117" y="59"/>
                    </a:lnTo>
                    <a:lnTo>
                      <a:pt x="112" y="67"/>
                    </a:lnTo>
                    <a:lnTo>
                      <a:pt x="103" y="76"/>
                    </a:lnTo>
                    <a:lnTo>
                      <a:pt x="93" y="80"/>
                    </a:lnTo>
                    <a:lnTo>
                      <a:pt x="86" y="85"/>
                    </a:lnTo>
                    <a:lnTo>
                      <a:pt x="82" y="98"/>
                    </a:lnTo>
                    <a:lnTo>
                      <a:pt x="70" y="112"/>
                    </a:lnTo>
                    <a:lnTo>
                      <a:pt x="49" y="130"/>
                    </a:lnTo>
                    <a:lnTo>
                      <a:pt x="37" y="142"/>
                    </a:lnTo>
                    <a:lnTo>
                      <a:pt x="28" y="150"/>
                    </a:lnTo>
                    <a:lnTo>
                      <a:pt x="19" y="151"/>
                    </a:lnTo>
                    <a:lnTo>
                      <a:pt x="13" y="158"/>
                    </a:lnTo>
                    <a:lnTo>
                      <a:pt x="6" y="163"/>
                    </a:lnTo>
                    <a:lnTo>
                      <a:pt x="0" y="163"/>
                    </a:lnTo>
                    <a:lnTo>
                      <a:pt x="2" y="150"/>
                    </a:lnTo>
                    <a:lnTo>
                      <a:pt x="10" y="137"/>
                    </a:lnTo>
                    <a:lnTo>
                      <a:pt x="17" y="130"/>
                    </a:lnTo>
                    <a:lnTo>
                      <a:pt x="32" y="119"/>
                    </a:lnTo>
                    <a:lnTo>
                      <a:pt x="37" y="118"/>
                    </a:lnTo>
                    <a:lnTo>
                      <a:pt x="69" y="85"/>
                    </a:lnTo>
                    <a:lnTo>
                      <a:pt x="77" y="75"/>
                    </a:lnTo>
                    <a:lnTo>
                      <a:pt x="82" y="71"/>
                    </a:lnTo>
                    <a:lnTo>
                      <a:pt x="88" y="61"/>
                    </a:lnTo>
                    <a:lnTo>
                      <a:pt x="97" y="55"/>
                    </a:lnTo>
                    <a:lnTo>
                      <a:pt x="104" y="53"/>
                    </a:lnTo>
                    <a:lnTo>
                      <a:pt x="112" y="39"/>
                    </a:lnTo>
                    <a:lnTo>
                      <a:pt x="110" y="29"/>
                    </a:lnTo>
                    <a:lnTo>
                      <a:pt x="113" y="34"/>
                    </a:lnTo>
                    <a:lnTo>
                      <a:pt x="117" y="31"/>
                    </a:lnTo>
                    <a:lnTo>
                      <a:pt x="115" y="27"/>
                    </a:lnTo>
                    <a:lnTo>
                      <a:pt x="112" y="23"/>
                    </a:lnTo>
                    <a:lnTo>
                      <a:pt x="114" y="21"/>
                    </a:lnTo>
                    <a:lnTo>
                      <a:pt x="117" y="13"/>
                    </a:lnTo>
                    <a:lnTo>
                      <a:pt x="118" y="5"/>
                    </a:lnTo>
                    <a:lnTo>
                      <a:pt x="120" y="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38" name="Freeform 71"/>
              <p:cNvSpPr>
                <a:spLocks noChangeAspect="1"/>
              </p:cNvSpPr>
              <p:nvPr/>
            </p:nvSpPr>
            <p:spPr bwMode="gray">
              <a:xfrm>
                <a:off x="3835" y="2339"/>
                <a:ext cx="14" cy="14"/>
              </a:xfrm>
              <a:custGeom>
                <a:avLst/>
                <a:gdLst/>
                <a:ahLst/>
                <a:cxnLst>
                  <a:cxn ang="0">
                    <a:pos x="2" y="3"/>
                  </a:cxn>
                  <a:cxn ang="0">
                    <a:pos x="0" y="0"/>
                  </a:cxn>
                  <a:cxn ang="0">
                    <a:pos x="4" y="0"/>
                  </a:cxn>
                  <a:cxn ang="0">
                    <a:pos x="32" y="0"/>
                  </a:cxn>
                  <a:cxn ang="0">
                    <a:pos x="37" y="0"/>
                  </a:cxn>
                  <a:cxn ang="0">
                    <a:pos x="47" y="3"/>
                  </a:cxn>
                  <a:cxn ang="0">
                    <a:pos x="56" y="10"/>
                  </a:cxn>
                  <a:cxn ang="0">
                    <a:pos x="59" y="16"/>
                  </a:cxn>
                  <a:cxn ang="0">
                    <a:pos x="63" y="17"/>
                  </a:cxn>
                  <a:cxn ang="0">
                    <a:pos x="64" y="28"/>
                  </a:cxn>
                  <a:cxn ang="0">
                    <a:pos x="64" y="38"/>
                  </a:cxn>
                  <a:cxn ang="0">
                    <a:pos x="67" y="51"/>
                  </a:cxn>
                  <a:cxn ang="0">
                    <a:pos x="63" y="54"/>
                  </a:cxn>
                  <a:cxn ang="0">
                    <a:pos x="63" y="62"/>
                  </a:cxn>
                  <a:cxn ang="0">
                    <a:pos x="48" y="71"/>
                  </a:cxn>
                  <a:cxn ang="0">
                    <a:pos x="45" y="64"/>
                  </a:cxn>
                  <a:cxn ang="0">
                    <a:pos x="36" y="57"/>
                  </a:cxn>
                  <a:cxn ang="0">
                    <a:pos x="26" y="36"/>
                  </a:cxn>
                  <a:cxn ang="0">
                    <a:pos x="25" y="25"/>
                  </a:cxn>
                  <a:cxn ang="0">
                    <a:pos x="20" y="16"/>
                  </a:cxn>
                  <a:cxn ang="0">
                    <a:pos x="13" y="13"/>
                  </a:cxn>
                  <a:cxn ang="0">
                    <a:pos x="10" y="4"/>
                  </a:cxn>
                  <a:cxn ang="0">
                    <a:pos x="5" y="3"/>
                  </a:cxn>
                  <a:cxn ang="0">
                    <a:pos x="2" y="3"/>
                  </a:cxn>
                </a:cxnLst>
                <a:rect l="0" t="0" r="r" b="b"/>
                <a:pathLst>
                  <a:path w="67" h="71">
                    <a:moveTo>
                      <a:pt x="2" y="3"/>
                    </a:moveTo>
                    <a:lnTo>
                      <a:pt x="0" y="0"/>
                    </a:lnTo>
                    <a:lnTo>
                      <a:pt x="4" y="0"/>
                    </a:lnTo>
                    <a:lnTo>
                      <a:pt x="32" y="0"/>
                    </a:lnTo>
                    <a:lnTo>
                      <a:pt x="37" y="0"/>
                    </a:lnTo>
                    <a:lnTo>
                      <a:pt x="47" y="3"/>
                    </a:lnTo>
                    <a:lnTo>
                      <a:pt x="56" y="10"/>
                    </a:lnTo>
                    <a:lnTo>
                      <a:pt x="59" y="16"/>
                    </a:lnTo>
                    <a:lnTo>
                      <a:pt x="63" y="17"/>
                    </a:lnTo>
                    <a:lnTo>
                      <a:pt x="64" y="28"/>
                    </a:lnTo>
                    <a:lnTo>
                      <a:pt x="64" y="38"/>
                    </a:lnTo>
                    <a:lnTo>
                      <a:pt x="67" y="51"/>
                    </a:lnTo>
                    <a:lnTo>
                      <a:pt x="63" y="54"/>
                    </a:lnTo>
                    <a:lnTo>
                      <a:pt x="63" y="62"/>
                    </a:lnTo>
                    <a:lnTo>
                      <a:pt x="48" y="71"/>
                    </a:lnTo>
                    <a:lnTo>
                      <a:pt x="45" y="64"/>
                    </a:lnTo>
                    <a:lnTo>
                      <a:pt x="36" y="57"/>
                    </a:lnTo>
                    <a:lnTo>
                      <a:pt x="26" y="36"/>
                    </a:lnTo>
                    <a:lnTo>
                      <a:pt x="25" y="25"/>
                    </a:lnTo>
                    <a:lnTo>
                      <a:pt x="20" y="16"/>
                    </a:lnTo>
                    <a:lnTo>
                      <a:pt x="13" y="13"/>
                    </a:lnTo>
                    <a:lnTo>
                      <a:pt x="10" y="4"/>
                    </a:lnTo>
                    <a:lnTo>
                      <a:pt x="5" y="3"/>
                    </a:lnTo>
                    <a:lnTo>
                      <a:pt x="2" y="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39" name="Freeform 72"/>
              <p:cNvSpPr>
                <a:spLocks noChangeAspect="1"/>
              </p:cNvSpPr>
              <p:nvPr/>
            </p:nvSpPr>
            <p:spPr bwMode="gray">
              <a:xfrm>
                <a:off x="3830" y="2280"/>
                <a:ext cx="47" cy="69"/>
              </a:xfrm>
              <a:custGeom>
                <a:avLst/>
                <a:gdLst/>
                <a:ahLst/>
                <a:cxnLst>
                  <a:cxn ang="0">
                    <a:pos x="139" y="17"/>
                  </a:cxn>
                  <a:cxn ang="0">
                    <a:pos x="129" y="44"/>
                  </a:cxn>
                  <a:cxn ang="0">
                    <a:pos x="139" y="75"/>
                  </a:cxn>
                  <a:cxn ang="0">
                    <a:pos x="146" y="97"/>
                  </a:cxn>
                  <a:cxn ang="0">
                    <a:pos x="133" y="132"/>
                  </a:cxn>
                  <a:cxn ang="0">
                    <a:pos x="120" y="144"/>
                  </a:cxn>
                  <a:cxn ang="0">
                    <a:pos x="98" y="165"/>
                  </a:cxn>
                  <a:cxn ang="0">
                    <a:pos x="87" y="188"/>
                  </a:cxn>
                  <a:cxn ang="0">
                    <a:pos x="98" y="216"/>
                  </a:cxn>
                  <a:cxn ang="0">
                    <a:pos x="99" y="238"/>
                  </a:cxn>
                  <a:cxn ang="0">
                    <a:pos x="120" y="268"/>
                  </a:cxn>
                  <a:cxn ang="0">
                    <a:pos x="131" y="261"/>
                  </a:cxn>
                  <a:cxn ang="0">
                    <a:pos x="145" y="245"/>
                  </a:cxn>
                  <a:cxn ang="0">
                    <a:pos x="167" y="245"/>
                  </a:cxn>
                  <a:cxn ang="0">
                    <a:pos x="179" y="273"/>
                  </a:cxn>
                  <a:cxn ang="0">
                    <a:pos x="189" y="259"/>
                  </a:cxn>
                  <a:cxn ang="0">
                    <a:pos x="206" y="267"/>
                  </a:cxn>
                  <a:cxn ang="0">
                    <a:pos x="215" y="279"/>
                  </a:cxn>
                  <a:cxn ang="0">
                    <a:pos x="216" y="299"/>
                  </a:cxn>
                  <a:cxn ang="0">
                    <a:pos x="220" y="312"/>
                  </a:cxn>
                  <a:cxn ang="0">
                    <a:pos x="232" y="317"/>
                  </a:cxn>
                  <a:cxn ang="0">
                    <a:pos x="231" y="345"/>
                  </a:cxn>
                  <a:cxn ang="0">
                    <a:pos x="227" y="324"/>
                  </a:cxn>
                  <a:cxn ang="0">
                    <a:pos x="201" y="317"/>
                  </a:cxn>
                  <a:cxn ang="0">
                    <a:pos x="184" y="294"/>
                  </a:cxn>
                  <a:cxn ang="0">
                    <a:pos x="166" y="279"/>
                  </a:cxn>
                  <a:cxn ang="0">
                    <a:pos x="149" y="280"/>
                  </a:cxn>
                  <a:cxn ang="0">
                    <a:pos x="152" y="306"/>
                  </a:cxn>
                  <a:cxn ang="0">
                    <a:pos x="124" y="273"/>
                  </a:cxn>
                  <a:cxn ang="0">
                    <a:pos x="98" y="268"/>
                  </a:cxn>
                  <a:cxn ang="0">
                    <a:pos x="75" y="284"/>
                  </a:cxn>
                  <a:cxn ang="0">
                    <a:pos x="56" y="270"/>
                  </a:cxn>
                  <a:cxn ang="0">
                    <a:pos x="45" y="254"/>
                  </a:cxn>
                  <a:cxn ang="0">
                    <a:pos x="61" y="231"/>
                  </a:cxn>
                  <a:cxn ang="0">
                    <a:pos x="45" y="219"/>
                  </a:cxn>
                  <a:cxn ang="0">
                    <a:pos x="33" y="230"/>
                  </a:cxn>
                  <a:cxn ang="0">
                    <a:pos x="16" y="203"/>
                  </a:cxn>
                  <a:cxn ang="0">
                    <a:pos x="0" y="138"/>
                  </a:cxn>
                  <a:cxn ang="0">
                    <a:pos x="17" y="146"/>
                  </a:cxn>
                  <a:cxn ang="0">
                    <a:pos x="29" y="97"/>
                  </a:cxn>
                  <a:cxn ang="0">
                    <a:pos x="33" y="53"/>
                  </a:cxn>
                  <a:cxn ang="0">
                    <a:pos x="43" y="7"/>
                  </a:cxn>
                  <a:cxn ang="0">
                    <a:pos x="67" y="1"/>
                  </a:cxn>
                  <a:cxn ang="0">
                    <a:pos x="113" y="17"/>
                  </a:cxn>
                  <a:cxn ang="0">
                    <a:pos x="130" y="4"/>
                  </a:cxn>
                </a:cxnLst>
                <a:rect l="0" t="0" r="r" b="b"/>
                <a:pathLst>
                  <a:path w="236" h="345">
                    <a:moveTo>
                      <a:pt x="134" y="10"/>
                    </a:moveTo>
                    <a:lnTo>
                      <a:pt x="137" y="14"/>
                    </a:lnTo>
                    <a:lnTo>
                      <a:pt x="139" y="17"/>
                    </a:lnTo>
                    <a:lnTo>
                      <a:pt x="135" y="22"/>
                    </a:lnTo>
                    <a:lnTo>
                      <a:pt x="130" y="33"/>
                    </a:lnTo>
                    <a:lnTo>
                      <a:pt x="129" y="44"/>
                    </a:lnTo>
                    <a:lnTo>
                      <a:pt x="129" y="66"/>
                    </a:lnTo>
                    <a:lnTo>
                      <a:pt x="134" y="74"/>
                    </a:lnTo>
                    <a:lnTo>
                      <a:pt x="139" y="75"/>
                    </a:lnTo>
                    <a:lnTo>
                      <a:pt x="141" y="81"/>
                    </a:lnTo>
                    <a:lnTo>
                      <a:pt x="146" y="87"/>
                    </a:lnTo>
                    <a:lnTo>
                      <a:pt x="146" y="97"/>
                    </a:lnTo>
                    <a:lnTo>
                      <a:pt x="141" y="109"/>
                    </a:lnTo>
                    <a:lnTo>
                      <a:pt x="135" y="122"/>
                    </a:lnTo>
                    <a:lnTo>
                      <a:pt x="133" y="132"/>
                    </a:lnTo>
                    <a:lnTo>
                      <a:pt x="128" y="143"/>
                    </a:lnTo>
                    <a:lnTo>
                      <a:pt x="121" y="148"/>
                    </a:lnTo>
                    <a:lnTo>
                      <a:pt x="120" y="144"/>
                    </a:lnTo>
                    <a:lnTo>
                      <a:pt x="112" y="150"/>
                    </a:lnTo>
                    <a:lnTo>
                      <a:pt x="104" y="156"/>
                    </a:lnTo>
                    <a:lnTo>
                      <a:pt x="98" y="165"/>
                    </a:lnTo>
                    <a:lnTo>
                      <a:pt x="98" y="175"/>
                    </a:lnTo>
                    <a:lnTo>
                      <a:pt x="94" y="184"/>
                    </a:lnTo>
                    <a:lnTo>
                      <a:pt x="87" y="188"/>
                    </a:lnTo>
                    <a:lnTo>
                      <a:pt x="88" y="198"/>
                    </a:lnTo>
                    <a:lnTo>
                      <a:pt x="93" y="208"/>
                    </a:lnTo>
                    <a:lnTo>
                      <a:pt x="98" y="216"/>
                    </a:lnTo>
                    <a:lnTo>
                      <a:pt x="102" y="222"/>
                    </a:lnTo>
                    <a:lnTo>
                      <a:pt x="99" y="227"/>
                    </a:lnTo>
                    <a:lnTo>
                      <a:pt x="99" y="238"/>
                    </a:lnTo>
                    <a:lnTo>
                      <a:pt x="104" y="247"/>
                    </a:lnTo>
                    <a:lnTo>
                      <a:pt x="106" y="254"/>
                    </a:lnTo>
                    <a:lnTo>
                      <a:pt x="120" y="268"/>
                    </a:lnTo>
                    <a:lnTo>
                      <a:pt x="125" y="268"/>
                    </a:lnTo>
                    <a:lnTo>
                      <a:pt x="134" y="265"/>
                    </a:lnTo>
                    <a:lnTo>
                      <a:pt x="131" y="261"/>
                    </a:lnTo>
                    <a:lnTo>
                      <a:pt x="133" y="251"/>
                    </a:lnTo>
                    <a:lnTo>
                      <a:pt x="136" y="253"/>
                    </a:lnTo>
                    <a:lnTo>
                      <a:pt x="145" y="245"/>
                    </a:lnTo>
                    <a:lnTo>
                      <a:pt x="155" y="247"/>
                    </a:lnTo>
                    <a:lnTo>
                      <a:pt x="160" y="243"/>
                    </a:lnTo>
                    <a:lnTo>
                      <a:pt x="167" y="245"/>
                    </a:lnTo>
                    <a:lnTo>
                      <a:pt x="173" y="252"/>
                    </a:lnTo>
                    <a:lnTo>
                      <a:pt x="178" y="263"/>
                    </a:lnTo>
                    <a:lnTo>
                      <a:pt x="179" y="273"/>
                    </a:lnTo>
                    <a:lnTo>
                      <a:pt x="184" y="276"/>
                    </a:lnTo>
                    <a:lnTo>
                      <a:pt x="190" y="270"/>
                    </a:lnTo>
                    <a:lnTo>
                      <a:pt x="189" y="259"/>
                    </a:lnTo>
                    <a:lnTo>
                      <a:pt x="194" y="262"/>
                    </a:lnTo>
                    <a:lnTo>
                      <a:pt x="198" y="264"/>
                    </a:lnTo>
                    <a:lnTo>
                      <a:pt x="206" y="267"/>
                    </a:lnTo>
                    <a:lnTo>
                      <a:pt x="221" y="273"/>
                    </a:lnTo>
                    <a:lnTo>
                      <a:pt x="223" y="278"/>
                    </a:lnTo>
                    <a:lnTo>
                      <a:pt x="215" y="279"/>
                    </a:lnTo>
                    <a:lnTo>
                      <a:pt x="207" y="285"/>
                    </a:lnTo>
                    <a:lnTo>
                      <a:pt x="209" y="294"/>
                    </a:lnTo>
                    <a:lnTo>
                      <a:pt x="216" y="299"/>
                    </a:lnTo>
                    <a:lnTo>
                      <a:pt x="221" y="301"/>
                    </a:lnTo>
                    <a:lnTo>
                      <a:pt x="219" y="308"/>
                    </a:lnTo>
                    <a:lnTo>
                      <a:pt x="220" y="312"/>
                    </a:lnTo>
                    <a:lnTo>
                      <a:pt x="225" y="312"/>
                    </a:lnTo>
                    <a:lnTo>
                      <a:pt x="226" y="316"/>
                    </a:lnTo>
                    <a:lnTo>
                      <a:pt x="232" y="317"/>
                    </a:lnTo>
                    <a:lnTo>
                      <a:pt x="236" y="321"/>
                    </a:lnTo>
                    <a:lnTo>
                      <a:pt x="236" y="339"/>
                    </a:lnTo>
                    <a:lnTo>
                      <a:pt x="231" y="345"/>
                    </a:lnTo>
                    <a:lnTo>
                      <a:pt x="223" y="338"/>
                    </a:lnTo>
                    <a:lnTo>
                      <a:pt x="221" y="331"/>
                    </a:lnTo>
                    <a:lnTo>
                      <a:pt x="227" y="324"/>
                    </a:lnTo>
                    <a:lnTo>
                      <a:pt x="223" y="324"/>
                    </a:lnTo>
                    <a:lnTo>
                      <a:pt x="211" y="324"/>
                    </a:lnTo>
                    <a:lnTo>
                      <a:pt x="201" y="317"/>
                    </a:lnTo>
                    <a:lnTo>
                      <a:pt x="194" y="315"/>
                    </a:lnTo>
                    <a:lnTo>
                      <a:pt x="190" y="302"/>
                    </a:lnTo>
                    <a:lnTo>
                      <a:pt x="184" y="294"/>
                    </a:lnTo>
                    <a:lnTo>
                      <a:pt x="173" y="289"/>
                    </a:lnTo>
                    <a:lnTo>
                      <a:pt x="168" y="284"/>
                    </a:lnTo>
                    <a:lnTo>
                      <a:pt x="166" y="279"/>
                    </a:lnTo>
                    <a:lnTo>
                      <a:pt x="157" y="270"/>
                    </a:lnTo>
                    <a:lnTo>
                      <a:pt x="147" y="268"/>
                    </a:lnTo>
                    <a:lnTo>
                      <a:pt x="149" y="280"/>
                    </a:lnTo>
                    <a:lnTo>
                      <a:pt x="158" y="302"/>
                    </a:lnTo>
                    <a:lnTo>
                      <a:pt x="158" y="306"/>
                    </a:lnTo>
                    <a:lnTo>
                      <a:pt x="152" y="306"/>
                    </a:lnTo>
                    <a:lnTo>
                      <a:pt x="147" y="294"/>
                    </a:lnTo>
                    <a:lnTo>
                      <a:pt x="137" y="286"/>
                    </a:lnTo>
                    <a:lnTo>
                      <a:pt x="124" y="273"/>
                    </a:lnTo>
                    <a:lnTo>
                      <a:pt x="115" y="268"/>
                    </a:lnTo>
                    <a:lnTo>
                      <a:pt x="109" y="267"/>
                    </a:lnTo>
                    <a:lnTo>
                      <a:pt x="98" y="268"/>
                    </a:lnTo>
                    <a:lnTo>
                      <a:pt x="92" y="278"/>
                    </a:lnTo>
                    <a:lnTo>
                      <a:pt x="85" y="283"/>
                    </a:lnTo>
                    <a:lnTo>
                      <a:pt x="75" y="284"/>
                    </a:lnTo>
                    <a:lnTo>
                      <a:pt x="70" y="278"/>
                    </a:lnTo>
                    <a:lnTo>
                      <a:pt x="63" y="276"/>
                    </a:lnTo>
                    <a:lnTo>
                      <a:pt x="56" y="270"/>
                    </a:lnTo>
                    <a:lnTo>
                      <a:pt x="50" y="274"/>
                    </a:lnTo>
                    <a:lnTo>
                      <a:pt x="47" y="264"/>
                    </a:lnTo>
                    <a:lnTo>
                      <a:pt x="45" y="254"/>
                    </a:lnTo>
                    <a:lnTo>
                      <a:pt x="49" y="247"/>
                    </a:lnTo>
                    <a:lnTo>
                      <a:pt x="56" y="240"/>
                    </a:lnTo>
                    <a:lnTo>
                      <a:pt x="61" y="231"/>
                    </a:lnTo>
                    <a:lnTo>
                      <a:pt x="61" y="225"/>
                    </a:lnTo>
                    <a:lnTo>
                      <a:pt x="55" y="220"/>
                    </a:lnTo>
                    <a:lnTo>
                      <a:pt x="45" y="219"/>
                    </a:lnTo>
                    <a:lnTo>
                      <a:pt x="44" y="233"/>
                    </a:lnTo>
                    <a:lnTo>
                      <a:pt x="42" y="238"/>
                    </a:lnTo>
                    <a:lnTo>
                      <a:pt x="33" y="230"/>
                    </a:lnTo>
                    <a:lnTo>
                      <a:pt x="28" y="219"/>
                    </a:lnTo>
                    <a:lnTo>
                      <a:pt x="21" y="219"/>
                    </a:lnTo>
                    <a:lnTo>
                      <a:pt x="16" y="203"/>
                    </a:lnTo>
                    <a:lnTo>
                      <a:pt x="13" y="188"/>
                    </a:lnTo>
                    <a:lnTo>
                      <a:pt x="2" y="155"/>
                    </a:lnTo>
                    <a:lnTo>
                      <a:pt x="0" y="138"/>
                    </a:lnTo>
                    <a:lnTo>
                      <a:pt x="0" y="134"/>
                    </a:lnTo>
                    <a:lnTo>
                      <a:pt x="8" y="136"/>
                    </a:lnTo>
                    <a:lnTo>
                      <a:pt x="17" y="146"/>
                    </a:lnTo>
                    <a:lnTo>
                      <a:pt x="29" y="143"/>
                    </a:lnTo>
                    <a:lnTo>
                      <a:pt x="28" y="113"/>
                    </a:lnTo>
                    <a:lnTo>
                      <a:pt x="29" y="97"/>
                    </a:lnTo>
                    <a:lnTo>
                      <a:pt x="34" y="82"/>
                    </a:lnTo>
                    <a:lnTo>
                      <a:pt x="34" y="65"/>
                    </a:lnTo>
                    <a:lnTo>
                      <a:pt x="33" y="53"/>
                    </a:lnTo>
                    <a:lnTo>
                      <a:pt x="34" y="41"/>
                    </a:lnTo>
                    <a:lnTo>
                      <a:pt x="38" y="17"/>
                    </a:lnTo>
                    <a:lnTo>
                      <a:pt x="43" y="7"/>
                    </a:lnTo>
                    <a:lnTo>
                      <a:pt x="50" y="0"/>
                    </a:lnTo>
                    <a:lnTo>
                      <a:pt x="56" y="1"/>
                    </a:lnTo>
                    <a:lnTo>
                      <a:pt x="67" y="1"/>
                    </a:lnTo>
                    <a:lnTo>
                      <a:pt x="80" y="4"/>
                    </a:lnTo>
                    <a:lnTo>
                      <a:pt x="102" y="17"/>
                    </a:lnTo>
                    <a:lnTo>
                      <a:pt x="113" y="17"/>
                    </a:lnTo>
                    <a:lnTo>
                      <a:pt x="120" y="15"/>
                    </a:lnTo>
                    <a:lnTo>
                      <a:pt x="123" y="4"/>
                    </a:lnTo>
                    <a:lnTo>
                      <a:pt x="130" y="4"/>
                    </a:lnTo>
                    <a:lnTo>
                      <a:pt x="134" y="1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40" name="Freeform 73"/>
              <p:cNvSpPr>
                <a:spLocks noChangeAspect="1"/>
              </p:cNvSpPr>
              <p:nvPr/>
            </p:nvSpPr>
            <p:spPr bwMode="gray">
              <a:xfrm>
                <a:off x="3867" y="2349"/>
                <a:ext cx="9" cy="9"/>
              </a:xfrm>
              <a:custGeom>
                <a:avLst/>
                <a:gdLst/>
                <a:ahLst/>
                <a:cxnLst>
                  <a:cxn ang="0">
                    <a:pos x="2" y="0"/>
                  </a:cxn>
                  <a:cxn ang="0">
                    <a:pos x="6" y="2"/>
                  </a:cxn>
                  <a:cxn ang="0">
                    <a:pos x="7" y="4"/>
                  </a:cxn>
                  <a:cxn ang="0">
                    <a:pos x="9" y="6"/>
                  </a:cxn>
                  <a:cxn ang="0">
                    <a:pos x="14" y="6"/>
                  </a:cxn>
                  <a:cxn ang="0">
                    <a:pos x="43" y="29"/>
                  </a:cxn>
                  <a:cxn ang="0">
                    <a:pos x="45" y="35"/>
                  </a:cxn>
                  <a:cxn ang="0">
                    <a:pos x="45" y="45"/>
                  </a:cxn>
                  <a:cxn ang="0">
                    <a:pos x="35" y="41"/>
                  </a:cxn>
                  <a:cxn ang="0">
                    <a:pos x="27" y="35"/>
                  </a:cxn>
                  <a:cxn ang="0">
                    <a:pos x="20" y="25"/>
                  </a:cxn>
                  <a:cxn ang="0">
                    <a:pos x="17" y="22"/>
                  </a:cxn>
                  <a:cxn ang="0">
                    <a:pos x="9" y="27"/>
                  </a:cxn>
                  <a:cxn ang="0">
                    <a:pos x="2" y="33"/>
                  </a:cxn>
                  <a:cxn ang="0">
                    <a:pos x="0" y="32"/>
                  </a:cxn>
                  <a:cxn ang="0">
                    <a:pos x="2" y="18"/>
                  </a:cxn>
                  <a:cxn ang="0">
                    <a:pos x="2" y="0"/>
                  </a:cxn>
                </a:cxnLst>
                <a:rect l="0" t="0" r="r" b="b"/>
                <a:pathLst>
                  <a:path w="45" h="45">
                    <a:moveTo>
                      <a:pt x="2" y="0"/>
                    </a:moveTo>
                    <a:lnTo>
                      <a:pt x="6" y="2"/>
                    </a:lnTo>
                    <a:lnTo>
                      <a:pt x="7" y="4"/>
                    </a:lnTo>
                    <a:lnTo>
                      <a:pt x="9" y="6"/>
                    </a:lnTo>
                    <a:lnTo>
                      <a:pt x="14" y="6"/>
                    </a:lnTo>
                    <a:lnTo>
                      <a:pt x="43" y="29"/>
                    </a:lnTo>
                    <a:lnTo>
                      <a:pt x="45" y="35"/>
                    </a:lnTo>
                    <a:lnTo>
                      <a:pt x="45" y="45"/>
                    </a:lnTo>
                    <a:lnTo>
                      <a:pt x="35" y="41"/>
                    </a:lnTo>
                    <a:lnTo>
                      <a:pt x="27" y="35"/>
                    </a:lnTo>
                    <a:lnTo>
                      <a:pt x="20" y="25"/>
                    </a:lnTo>
                    <a:lnTo>
                      <a:pt x="17" y="22"/>
                    </a:lnTo>
                    <a:lnTo>
                      <a:pt x="9" y="27"/>
                    </a:lnTo>
                    <a:lnTo>
                      <a:pt x="2" y="33"/>
                    </a:lnTo>
                    <a:lnTo>
                      <a:pt x="0" y="32"/>
                    </a:lnTo>
                    <a:lnTo>
                      <a:pt x="2" y="18"/>
                    </a:lnTo>
                    <a:lnTo>
                      <a:pt x="2"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41" name="Freeform 74"/>
              <p:cNvSpPr>
                <a:spLocks noChangeAspect="1"/>
              </p:cNvSpPr>
              <p:nvPr/>
            </p:nvSpPr>
            <p:spPr bwMode="gray">
              <a:xfrm>
                <a:off x="3879" y="2348"/>
                <a:ext cx="15" cy="17"/>
              </a:xfrm>
              <a:custGeom>
                <a:avLst/>
                <a:gdLst/>
                <a:ahLst/>
                <a:cxnLst>
                  <a:cxn ang="0">
                    <a:pos x="0" y="4"/>
                  </a:cxn>
                  <a:cxn ang="0">
                    <a:pos x="3" y="4"/>
                  </a:cxn>
                  <a:cxn ang="0">
                    <a:pos x="26" y="5"/>
                  </a:cxn>
                  <a:cxn ang="0">
                    <a:pos x="38" y="0"/>
                  </a:cxn>
                  <a:cxn ang="0">
                    <a:pos x="44" y="2"/>
                  </a:cxn>
                  <a:cxn ang="0">
                    <a:pos x="51" y="6"/>
                  </a:cxn>
                  <a:cxn ang="0">
                    <a:pos x="55" y="15"/>
                  </a:cxn>
                  <a:cxn ang="0">
                    <a:pos x="64" y="21"/>
                  </a:cxn>
                  <a:cxn ang="0">
                    <a:pos x="64" y="32"/>
                  </a:cxn>
                  <a:cxn ang="0">
                    <a:pos x="62" y="47"/>
                  </a:cxn>
                  <a:cxn ang="0">
                    <a:pos x="64" y="57"/>
                  </a:cxn>
                  <a:cxn ang="0">
                    <a:pos x="72" y="78"/>
                  </a:cxn>
                  <a:cxn ang="0">
                    <a:pos x="77" y="85"/>
                  </a:cxn>
                  <a:cxn ang="0">
                    <a:pos x="62" y="85"/>
                  </a:cxn>
                  <a:cxn ang="0">
                    <a:pos x="51" y="83"/>
                  </a:cxn>
                  <a:cxn ang="0">
                    <a:pos x="48" y="73"/>
                  </a:cxn>
                  <a:cxn ang="0">
                    <a:pos x="42" y="70"/>
                  </a:cxn>
                  <a:cxn ang="0">
                    <a:pos x="34" y="64"/>
                  </a:cxn>
                  <a:cxn ang="0">
                    <a:pos x="34" y="59"/>
                  </a:cxn>
                  <a:cxn ang="0">
                    <a:pos x="37" y="51"/>
                  </a:cxn>
                  <a:cxn ang="0">
                    <a:pos x="35" y="48"/>
                  </a:cxn>
                  <a:cxn ang="0">
                    <a:pos x="19" y="32"/>
                  </a:cxn>
                  <a:cxn ang="0">
                    <a:pos x="13" y="30"/>
                  </a:cxn>
                  <a:cxn ang="0">
                    <a:pos x="6" y="21"/>
                  </a:cxn>
                  <a:cxn ang="0">
                    <a:pos x="0" y="6"/>
                  </a:cxn>
                  <a:cxn ang="0">
                    <a:pos x="0" y="4"/>
                  </a:cxn>
                </a:cxnLst>
                <a:rect l="0" t="0" r="r" b="b"/>
                <a:pathLst>
                  <a:path w="77" h="85">
                    <a:moveTo>
                      <a:pt x="0" y="4"/>
                    </a:moveTo>
                    <a:lnTo>
                      <a:pt x="3" y="4"/>
                    </a:lnTo>
                    <a:lnTo>
                      <a:pt x="26" y="5"/>
                    </a:lnTo>
                    <a:lnTo>
                      <a:pt x="38" y="0"/>
                    </a:lnTo>
                    <a:lnTo>
                      <a:pt x="44" y="2"/>
                    </a:lnTo>
                    <a:lnTo>
                      <a:pt x="51" y="6"/>
                    </a:lnTo>
                    <a:lnTo>
                      <a:pt x="55" y="15"/>
                    </a:lnTo>
                    <a:lnTo>
                      <a:pt x="64" y="21"/>
                    </a:lnTo>
                    <a:lnTo>
                      <a:pt x="64" y="32"/>
                    </a:lnTo>
                    <a:lnTo>
                      <a:pt x="62" y="47"/>
                    </a:lnTo>
                    <a:lnTo>
                      <a:pt x="64" y="57"/>
                    </a:lnTo>
                    <a:lnTo>
                      <a:pt x="72" y="78"/>
                    </a:lnTo>
                    <a:lnTo>
                      <a:pt x="77" y="85"/>
                    </a:lnTo>
                    <a:lnTo>
                      <a:pt x="62" y="85"/>
                    </a:lnTo>
                    <a:lnTo>
                      <a:pt x="51" y="83"/>
                    </a:lnTo>
                    <a:lnTo>
                      <a:pt x="48" y="73"/>
                    </a:lnTo>
                    <a:lnTo>
                      <a:pt x="42" y="70"/>
                    </a:lnTo>
                    <a:lnTo>
                      <a:pt x="34" y="64"/>
                    </a:lnTo>
                    <a:lnTo>
                      <a:pt x="34" y="59"/>
                    </a:lnTo>
                    <a:lnTo>
                      <a:pt x="37" y="51"/>
                    </a:lnTo>
                    <a:lnTo>
                      <a:pt x="35" y="48"/>
                    </a:lnTo>
                    <a:lnTo>
                      <a:pt x="19" y="32"/>
                    </a:lnTo>
                    <a:lnTo>
                      <a:pt x="13" y="30"/>
                    </a:lnTo>
                    <a:lnTo>
                      <a:pt x="6" y="21"/>
                    </a:lnTo>
                    <a:lnTo>
                      <a:pt x="0" y="6"/>
                    </a:lnTo>
                    <a:lnTo>
                      <a:pt x="0" y="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42" name="Freeform 75"/>
              <p:cNvSpPr>
                <a:spLocks noChangeAspect="1"/>
              </p:cNvSpPr>
              <p:nvPr/>
            </p:nvSpPr>
            <p:spPr bwMode="gray">
              <a:xfrm>
                <a:off x="3853" y="2356"/>
                <a:ext cx="13" cy="17"/>
              </a:xfrm>
              <a:custGeom>
                <a:avLst/>
                <a:gdLst/>
                <a:ahLst/>
                <a:cxnLst>
                  <a:cxn ang="0">
                    <a:pos x="0" y="1"/>
                  </a:cxn>
                  <a:cxn ang="0">
                    <a:pos x="2" y="0"/>
                  </a:cxn>
                  <a:cxn ang="0">
                    <a:pos x="11" y="2"/>
                  </a:cxn>
                  <a:cxn ang="0">
                    <a:pos x="24" y="11"/>
                  </a:cxn>
                  <a:cxn ang="0">
                    <a:pos x="27" y="17"/>
                  </a:cxn>
                  <a:cxn ang="0">
                    <a:pos x="33" y="18"/>
                  </a:cxn>
                  <a:cxn ang="0">
                    <a:pos x="49" y="18"/>
                  </a:cxn>
                  <a:cxn ang="0">
                    <a:pos x="50" y="22"/>
                  </a:cxn>
                  <a:cxn ang="0">
                    <a:pos x="60" y="19"/>
                  </a:cxn>
                  <a:cxn ang="0">
                    <a:pos x="63" y="21"/>
                  </a:cxn>
                  <a:cxn ang="0">
                    <a:pos x="63" y="33"/>
                  </a:cxn>
                  <a:cxn ang="0">
                    <a:pos x="60" y="44"/>
                  </a:cxn>
                  <a:cxn ang="0">
                    <a:pos x="52" y="49"/>
                  </a:cxn>
                  <a:cxn ang="0">
                    <a:pos x="44" y="59"/>
                  </a:cxn>
                  <a:cxn ang="0">
                    <a:pos x="36" y="65"/>
                  </a:cxn>
                  <a:cxn ang="0">
                    <a:pos x="32" y="67"/>
                  </a:cxn>
                  <a:cxn ang="0">
                    <a:pos x="23" y="68"/>
                  </a:cxn>
                  <a:cxn ang="0">
                    <a:pos x="11" y="73"/>
                  </a:cxn>
                  <a:cxn ang="0">
                    <a:pos x="3" y="83"/>
                  </a:cxn>
                  <a:cxn ang="0">
                    <a:pos x="1" y="71"/>
                  </a:cxn>
                  <a:cxn ang="0">
                    <a:pos x="1" y="59"/>
                  </a:cxn>
                  <a:cxn ang="0">
                    <a:pos x="3" y="45"/>
                  </a:cxn>
                  <a:cxn ang="0">
                    <a:pos x="6" y="17"/>
                  </a:cxn>
                  <a:cxn ang="0">
                    <a:pos x="4" y="11"/>
                  </a:cxn>
                  <a:cxn ang="0">
                    <a:pos x="0" y="6"/>
                  </a:cxn>
                  <a:cxn ang="0">
                    <a:pos x="0" y="1"/>
                  </a:cxn>
                </a:cxnLst>
                <a:rect l="0" t="0" r="r" b="b"/>
                <a:pathLst>
                  <a:path w="63" h="83">
                    <a:moveTo>
                      <a:pt x="0" y="1"/>
                    </a:moveTo>
                    <a:lnTo>
                      <a:pt x="2" y="0"/>
                    </a:lnTo>
                    <a:lnTo>
                      <a:pt x="11" y="2"/>
                    </a:lnTo>
                    <a:lnTo>
                      <a:pt x="24" y="11"/>
                    </a:lnTo>
                    <a:lnTo>
                      <a:pt x="27" y="17"/>
                    </a:lnTo>
                    <a:lnTo>
                      <a:pt x="33" y="18"/>
                    </a:lnTo>
                    <a:lnTo>
                      <a:pt x="49" y="18"/>
                    </a:lnTo>
                    <a:lnTo>
                      <a:pt x="50" y="22"/>
                    </a:lnTo>
                    <a:lnTo>
                      <a:pt x="60" y="19"/>
                    </a:lnTo>
                    <a:lnTo>
                      <a:pt x="63" y="21"/>
                    </a:lnTo>
                    <a:lnTo>
                      <a:pt x="63" y="33"/>
                    </a:lnTo>
                    <a:lnTo>
                      <a:pt x="60" y="44"/>
                    </a:lnTo>
                    <a:lnTo>
                      <a:pt x="52" y="49"/>
                    </a:lnTo>
                    <a:lnTo>
                      <a:pt x="44" y="59"/>
                    </a:lnTo>
                    <a:lnTo>
                      <a:pt x="36" y="65"/>
                    </a:lnTo>
                    <a:lnTo>
                      <a:pt x="32" y="67"/>
                    </a:lnTo>
                    <a:lnTo>
                      <a:pt x="23" y="68"/>
                    </a:lnTo>
                    <a:lnTo>
                      <a:pt x="11" y="73"/>
                    </a:lnTo>
                    <a:lnTo>
                      <a:pt x="3" y="83"/>
                    </a:lnTo>
                    <a:lnTo>
                      <a:pt x="1" y="71"/>
                    </a:lnTo>
                    <a:lnTo>
                      <a:pt x="1" y="59"/>
                    </a:lnTo>
                    <a:lnTo>
                      <a:pt x="3" y="45"/>
                    </a:lnTo>
                    <a:lnTo>
                      <a:pt x="6" y="17"/>
                    </a:lnTo>
                    <a:lnTo>
                      <a:pt x="4" y="11"/>
                    </a:lnTo>
                    <a:lnTo>
                      <a:pt x="0" y="6"/>
                    </a:lnTo>
                    <a:lnTo>
                      <a:pt x="0" y="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43" name="Freeform 76"/>
              <p:cNvSpPr>
                <a:spLocks noChangeAspect="1"/>
              </p:cNvSpPr>
              <p:nvPr/>
            </p:nvSpPr>
            <p:spPr bwMode="gray">
              <a:xfrm>
                <a:off x="3858" y="2367"/>
                <a:ext cx="12" cy="21"/>
              </a:xfrm>
              <a:custGeom>
                <a:avLst/>
                <a:gdLst/>
                <a:ahLst/>
                <a:cxnLst>
                  <a:cxn ang="0">
                    <a:pos x="29" y="8"/>
                  </a:cxn>
                  <a:cxn ang="0">
                    <a:pos x="39" y="0"/>
                  </a:cxn>
                  <a:cxn ang="0">
                    <a:pos x="43" y="1"/>
                  </a:cxn>
                  <a:cxn ang="0">
                    <a:pos x="59" y="5"/>
                  </a:cxn>
                  <a:cxn ang="0">
                    <a:pos x="59" y="14"/>
                  </a:cxn>
                  <a:cxn ang="0">
                    <a:pos x="57" y="25"/>
                  </a:cxn>
                  <a:cxn ang="0">
                    <a:pos x="52" y="30"/>
                  </a:cxn>
                  <a:cxn ang="0">
                    <a:pos x="51" y="41"/>
                  </a:cxn>
                  <a:cxn ang="0">
                    <a:pos x="41" y="62"/>
                  </a:cxn>
                  <a:cxn ang="0">
                    <a:pos x="40" y="75"/>
                  </a:cxn>
                  <a:cxn ang="0">
                    <a:pos x="41" y="83"/>
                  </a:cxn>
                  <a:cxn ang="0">
                    <a:pos x="44" y="90"/>
                  </a:cxn>
                  <a:cxn ang="0">
                    <a:pos x="43" y="101"/>
                  </a:cxn>
                  <a:cxn ang="0">
                    <a:pos x="34" y="107"/>
                  </a:cxn>
                  <a:cxn ang="0">
                    <a:pos x="25" y="97"/>
                  </a:cxn>
                  <a:cxn ang="0">
                    <a:pos x="19" y="89"/>
                  </a:cxn>
                  <a:cxn ang="0">
                    <a:pos x="13" y="86"/>
                  </a:cxn>
                  <a:cxn ang="0">
                    <a:pos x="6" y="79"/>
                  </a:cxn>
                  <a:cxn ang="0">
                    <a:pos x="0" y="69"/>
                  </a:cxn>
                  <a:cxn ang="0">
                    <a:pos x="3" y="57"/>
                  </a:cxn>
                  <a:cxn ang="0">
                    <a:pos x="18" y="51"/>
                  </a:cxn>
                  <a:cxn ang="0">
                    <a:pos x="22" y="42"/>
                  </a:cxn>
                  <a:cxn ang="0">
                    <a:pos x="22" y="25"/>
                  </a:cxn>
                  <a:cxn ang="0">
                    <a:pos x="27" y="10"/>
                  </a:cxn>
                  <a:cxn ang="0">
                    <a:pos x="29" y="8"/>
                  </a:cxn>
                </a:cxnLst>
                <a:rect l="0" t="0" r="r" b="b"/>
                <a:pathLst>
                  <a:path w="59" h="107">
                    <a:moveTo>
                      <a:pt x="29" y="8"/>
                    </a:moveTo>
                    <a:lnTo>
                      <a:pt x="39" y="0"/>
                    </a:lnTo>
                    <a:lnTo>
                      <a:pt x="43" y="1"/>
                    </a:lnTo>
                    <a:lnTo>
                      <a:pt x="59" y="5"/>
                    </a:lnTo>
                    <a:lnTo>
                      <a:pt x="59" y="14"/>
                    </a:lnTo>
                    <a:lnTo>
                      <a:pt x="57" y="25"/>
                    </a:lnTo>
                    <a:lnTo>
                      <a:pt x="52" y="30"/>
                    </a:lnTo>
                    <a:lnTo>
                      <a:pt x="51" y="41"/>
                    </a:lnTo>
                    <a:lnTo>
                      <a:pt x="41" y="62"/>
                    </a:lnTo>
                    <a:lnTo>
                      <a:pt x="40" y="75"/>
                    </a:lnTo>
                    <a:lnTo>
                      <a:pt x="41" y="83"/>
                    </a:lnTo>
                    <a:lnTo>
                      <a:pt x="44" y="90"/>
                    </a:lnTo>
                    <a:lnTo>
                      <a:pt x="43" y="101"/>
                    </a:lnTo>
                    <a:lnTo>
                      <a:pt x="34" y="107"/>
                    </a:lnTo>
                    <a:lnTo>
                      <a:pt x="25" y="97"/>
                    </a:lnTo>
                    <a:lnTo>
                      <a:pt x="19" y="89"/>
                    </a:lnTo>
                    <a:lnTo>
                      <a:pt x="13" y="86"/>
                    </a:lnTo>
                    <a:lnTo>
                      <a:pt x="6" y="79"/>
                    </a:lnTo>
                    <a:lnTo>
                      <a:pt x="0" y="69"/>
                    </a:lnTo>
                    <a:lnTo>
                      <a:pt x="3" y="57"/>
                    </a:lnTo>
                    <a:lnTo>
                      <a:pt x="18" y="51"/>
                    </a:lnTo>
                    <a:lnTo>
                      <a:pt x="22" y="42"/>
                    </a:lnTo>
                    <a:lnTo>
                      <a:pt x="22" y="25"/>
                    </a:lnTo>
                    <a:lnTo>
                      <a:pt x="27" y="10"/>
                    </a:lnTo>
                    <a:lnTo>
                      <a:pt x="29" y="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44" name="Freeform 77"/>
              <p:cNvSpPr>
                <a:spLocks noChangeAspect="1"/>
              </p:cNvSpPr>
              <p:nvPr/>
            </p:nvSpPr>
            <p:spPr bwMode="gray">
              <a:xfrm>
                <a:off x="3879" y="2361"/>
                <a:ext cx="10" cy="16"/>
              </a:xfrm>
              <a:custGeom>
                <a:avLst/>
                <a:gdLst/>
                <a:ahLst/>
                <a:cxnLst>
                  <a:cxn ang="0">
                    <a:pos x="0" y="0"/>
                  </a:cxn>
                  <a:cxn ang="0">
                    <a:pos x="2" y="5"/>
                  </a:cxn>
                  <a:cxn ang="0">
                    <a:pos x="6" y="8"/>
                  </a:cxn>
                  <a:cxn ang="0">
                    <a:pos x="11" y="6"/>
                  </a:cxn>
                  <a:cxn ang="0">
                    <a:pos x="16" y="8"/>
                  </a:cxn>
                  <a:cxn ang="0">
                    <a:pos x="29" y="7"/>
                  </a:cxn>
                  <a:cxn ang="0">
                    <a:pos x="37" y="18"/>
                  </a:cxn>
                  <a:cxn ang="0">
                    <a:pos x="38" y="43"/>
                  </a:cxn>
                  <a:cxn ang="0">
                    <a:pos x="43" y="51"/>
                  </a:cxn>
                  <a:cxn ang="0">
                    <a:pos x="48" y="64"/>
                  </a:cxn>
                  <a:cxn ang="0">
                    <a:pos x="51" y="69"/>
                  </a:cxn>
                  <a:cxn ang="0">
                    <a:pos x="44" y="72"/>
                  </a:cxn>
                  <a:cxn ang="0">
                    <a:pos x="38" y="70"/>
                  </a:cxn>
                  <a:cxn ang="0">
                    <a:pos x="37" y="81"/>
                  </a:cxn>
                  <a:cxn ang="0">
                    <a:pos x="29" y="78"/>
                  </a:cxn>
                  <a:cxn ang="0">
                    <a:pos x="26" y="67"/>
                  </a:cxn>
                  <a:cxn ang="0">
                    <a:pos x="26" y="43"/>
                  </a:cxn>
                  <a:cxn ang="0">
                    <a:pos x="19" y="30"/>
                  </a:cxn>
                  <a:cxn ang="0">
                    <a:pos x="8" y="34"/>
                  </a:cxn>
                  <a:cxn ang="0">
                    <a:pos x="6" y="22"/>
                  </a:cxn>
                  <a:cxn ang="0">
                    <a:pos x="3" y="10"/>
                  </a:cxn>
                  <a:cxn ang="0">
                    <a:pos x="1" y="6"/>
                  </a:cxn>
                  <a:cxn ang="0">
                    <a:pos x="0" y="0"/>
                  </a:cxn>
                </a:cxnLst>
                <a:rect l="0" t="0" r="r" b="b"/>
                <a:pathLst>
                  <a:path w="51" h="81">
                    <a:moveTo>
                      <a:pt x="0" y="0"/>
                    </a:moveTo>
                    <a:lnTo>
                      <a:pt x="2" y="5"/>
                    </a:lnTo>
                    <a:lnTo>
                      <a:pt x="6" y="8"/>
                    </a:lnTo>
                    <a:lnTo>
                      <a:pt x="11" y="6"/>
                    </a:lnTo>
                    <a:lnTo>
                      <a:pt x="16" y="8"/>
                    </a:lnTo>
                    <a:lnTo>
                      <a:pt x="29" y="7"/>
                    </a:lnTo>
                    <a:lnTo>
                      <a:pt x="37" y="18"/>
                    </a:lnTo>
                    <a:lnTo>
                      <a:pt x="38" y="43"/>
                    </a:lnTo>
                    <a:lnTo>
                      <a:pt x="43" y="51"/>
                    </a:lnTo>
                    <a:lnTo>
                      <a:pt x="48" y="64"/>
                    </a:lnTo>
                    <a:lnTo>
                      <a:pt x="51" y="69"/>
                    </a:lnTo>
                    <a:lnTo>
                      <a:pt x="44" y="72"/>
                    </a:lnTo>
                    <a:lnTo>
                      <a:pt x="38" y="70"/>
                    </a:lnTo>
                    <a:lnTo>
                      <a:pt x="37" y="81"/>
                    </a:lnTo>
                    <a:lnTo>
                      <a:pt x="29" y="78"/>
                    </a:lnTo>
                    <a:lnTo>
                      <a:pt x="26" y="67"/>
                    </a:lnTo>
                    <a:lnTo>
                      <a:pt x="26" y="43"/>
                    </a:lnTo>
                    <a:lnTo>
                      <a:pt x="19" y="30"/>
                    </a:lnTo>
                    <a:lnTo>
                      <a:pt x="8" y="34"/>
                    </a:lnTo>
                    <a:lnTo>
                      <a:pt x="6" y="22"/>
                    </a:lnTo>
                    <a:lnTo>
                      <a:pt x="3" y="10"/>
                    </a:lnTo>
                    <a:lnTo>
                      <a:pt x="1" y="6"/>
                    </a:lnTo>
                    <a:lnTo>
                      <a:pt x="0"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45" name="Freeform 78"/>
              <p:cNvSpPr>
                <a:spLocks noChangeAspect="1"/>
              </p:cNvSpPr>
              <p:nvPr/>
            </p:nvSpPr>
            <p:spPr bwMode="gray">
              <a:xfrm>
                <a:off x="3869" y="2363"/>
                <a:ext cx="7" cy="20"/>
              </a:xfrm>
              <a:custGeom>
                <a:avLst/>
                <a:gdLst/>
                <a:ahLst/>
                <a:cxnLst>
                  <a:cxn ang="0">
                    <a:pos x="35" y="2"/>
                  </a:cxn>
                  <a:cxn ang="0">
                    <a:pos x="37" y="0"/>
                  </a:cxn>
                  <a:cxn ang="0">
                    <a:pos x="38" y="5"/>
                  </a:cxn>
                  <a:cxn ang="0">
                    <a:pos x="37" y="10"/>
                  </a:cxn>
                  <a:cxn ang="0">
                    <a:pos x="37" y="33"/>
                  </a:cxn>
                  <a:cxn ang="0">
                    <a:pos x="36" y="48"/>
                  </a:cxn>
                  <a:cxn ang="0">
                    <a:pos x="24" y="58"/>
                  </a:cxn>
                  <a:cxn ang="0">
                    <a:pos x="15" y="75"/>
                  </a:cxn>
                  <a:cxn ang="0">
                    <a:pos x="10" y="86"/>
                  </a:cxn>
                  <a:cxn ang="0">
                    <a:pos x="6" y="96"/>
                  </a:cxn>
                  <a:cxn ang="0">
                    <a:pos x="3" y="99"/>
                  </a:cxn>
                  <a:cxn ang="0">
                    <a:pos x="0" y="87"/>
                  </a:cxn>
                  <a:cxn ang="0">
                    <a:pos x="0" y="78"/>
                  </a:cxn>
                  <a:cxn ang="0">
                    <a:pos x="8" y="58"/>
                  </a:cxn>
                  <a:cxn ang="0">
                    <a:pos x="17" y="41"/>
                  </a:cxn>
                  <a:cxn ang="0">
                    <a:pos x="26" y="21"/>
                  </a:cxn>
                  <a:cxn ang="0">
                    <a:pos x="31" y="5"/>
                  </a:cxn>
                  <a:cxn ang="0">
                    <a:pos x="35" y="2"/>
                  </a:cxn>
                </a:cxnLst>
                <a:rect l="0" t="0" r="r" b="b"/>
                <a:pathLst>
                  <a:path w="38" h="99">
                    <a:moveTo>
                      <a:pt x="35" y="2"/>
                    </a:moveTo>
                    <a:lnTo>
                      <a:pt x="37" y="0"/>
                    </a:lnTo>
                    <a:lnTo>
                      <a:pt x="38" y="5"/>
                    </a:lnTo>
                    <a:lnTo>
                      <a:pt x="37" y="10"/>
                    </a:lnTo>
                    <a:lnTo>
                      <a:pt x="37" y="33"/>
                    </a:lnTo>
                    <a:lnTo>
                      <a:pt x="36" y="48"/>
                    </a:lnTo>
                    <a:lnTo>
                      <a:pt x="24" y="58"/>
                    </a:lnTo>
                    <a:lnTo>
                      <a:pt x="15" y="75"/>
                    </a:lnTo>
                    <a:lnTo>
                      <a:pt x="10" y="86"/>
                    </a:lnTo>
                    <a:lnTo>
                      <a:pt x="6" y="96"/>
                    </a:lnTo>
                    <a:lnTo>
                      <a:pt x="3" y="99"/>
                    </a:lnTo>
                    <a:lnTo>
                      <a:pt x="0" y="87"/>
                    </a:lnTo>
                    <a:lnTo>
                      <a:pt x="0" y="78"/>
                    </a:lnTo>
                    <a:lnTo>
                      <a:pt x="8" y="58"/>
                    </a:lnTo>
                    <a:lnTo>
                      <a:pt x="17" y="41"/>
                    </a:lnTo>
                    <a:lnTo>
                      <a:pt x="26" y="21"/>
                    </a:lnTo>
                    <a:lnTo>
                      <a:pt x="31" y="5"/>
                    </a:lnTo>
                    <a:lnTo>
                      <a:pt x="35" y="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46" name="Freeform 79"/>
              <p:cNvSpPr>
                <a:spLocks noChangeAspect="1"/>
              </p:cNvSpPr>
              <p:nvPr/>
            </p:nvSpPr>
            <p:spPr bwMode="gray">
              <a:xfrm>
                <a:off x="3874" y="2375"/>
                <a:ext cx="8" cy="7"/>
              </a:xfrm>
              <a:custGeom>
                <a:avLst/>
                <a:gdLst/>
                <a:ahLst/>
                <a:cxnLst>
                  <a:cxn ang="0">
                    <a:pos x="0" y="18"/>
                  </a:cxn>
                  <a:cxn ang="0">
                    <a:pos x="0" y="16"/>
                  </a:cxn>
                  <a:cxn ang="0">
                    <a:pos x="2" y="16"/>
                  </a:cxn>
                  <a:cxn ang="0">
                    <a:pos x="9" y="12"/>
                  </a:cxn>
                  <a:cxn ang="0">
                    <a:pos x="12" y="5"/>
                  </a:cxn>
                  <a:cxn ang="0">
                    <a:pos x="20" y="0"/>
                  </a:cxn>
                  <a:cxn ang="0">
                    <a:pos x="32" y="5"/>
                  </a:cxn>
                  <a:cxn ang="0">
                    <a:pos x="39" y="3"/>
                  </a:cxn>
                  <a:cxn ang="0">
                    <a:pos x="39" y="14"/>
                  </a:cxn>
                  <a:cxn ang="0">
                    <a:pos x="38" y="18"/>
                  </a:cxn>
                  <a:cxn ang="0">
                    <a:pos x="39" y="24"/>
                  </a:cxn>
                  <a:cxn ang="0">
                    <a:pos x="37" y="27"/>
                  </a:cxn>
                  <a:cxn ang="0">
                    <a:pos x="22" y="31"/>
                  </a:cxn>
                  <a:cxn ang="0">
                    <a:pos x="7" y="30"/>
                  </a:cxn>
                  <a:cxn ang="0">
                    <a:pos x="4" y="26"/>
                  </a:cxn>
                  <a:cxn ang="0">
                    <a:pos x="0" y="18"/>
                  </a:cxn>
                </a:cxnLst>
                <a:rect l="0" t="0" r="r" b="b"/>
                <a:pathLst>
                  <a:path w="39" h="31">
                    <a:moveTo>
                      <a:pt x="0" y="18"/>
                    </a:moveTo>
                    <a:lnTo>
                      <a:pt x="0" y="16"/>
                    </a:lnTo>
                    <a:lnTo>
                      <a:pt x="2" y="16"/>
                    </a:lnTo>
                    <a:lnTo>
                      <a:pt x="9" y="12"/>
                    </a:lnTo>
                    <a:lnTo>
                      <a:pt x="12" y="5"/>
                    </a:lnTo>
                    <a:lnTo>
                      <a:pt x="20" y="0"/>
                    </a:lnTo>
                    <a:lnTo>
                      <a:pt x="32" y="5"/>
                    </a:lnTo>
                    <a:lnTo>
                      <a:pt x="39" y="3"/>
                    </a:lnTo>
                    <a:lnTo>
                      <a:pt x="39" y="14"/>
                    </a:lnTo>
                    <a:lnTo>
                      <a:pt x="38" y="18"/>
                    </a:lnTo>
                    <a:lnTo>
                      <a:pt x="39" y="24"/>
                    </a:lnTo>
                    <a:lnTo>
                      <a:pt x="37" y="27"/>
                    </a:lnTo>
                    <a:lnTo>
                      <a:pt x="22" y="31"/>
                    </a:lnTo>
                    <a:lnTo>
                      <a:pt x="7" y="30"/>
                    </a:lnTo>
                    <a:lnTo>
                      <a:pt x="4" y="26"/>
                    </a:lnTo>
                    <a:lnTo>
                      <a:pt x="0" y="1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47" name="Freeform 80"/>
              <p:cNvSpPr>
                <a:spLocks noChangeAspect="1"/>
              </p:cNvSpPr>
              <p:nvPr/>
            </p:nvSpPr>
            <p:spPr bwMode="gray">
              <a:xfrm>
                <a:off x="3853" y="2380"/>
                <a:ext cx="51" cy="46"/>
              </a:xfrm>
              <a:custGeom>
                <a:avLst/>
                <a:gdLst/>
                <a:ahLst/>
                <a:cxnLst>
                  <a:cxn ang="0">
                    <a:pos x="190" y="0"/>
                  </a:cxn>
                  <a:cxn ang="0">
                    <a:pos x="207" y="10"/>
                  </a:cxn>
                  <a:cxn ang="0">
                    <a:pos x="224" y="26"/>
                  </a:cxn>
                  <a:cxn ang="0">
                    <a:pos x="233" y="33"/>
                  </a:cxn>
                  <a:cxn ang="0">
                    <a:pos x="240" y="51"/>
                  </a:cxn>
                  <a:cxn ang="0">
                    <a:pos x="242" y="70"/>
                  </a:cxn>
                  <a:cxn ang="0">
                    <a:pos x="246" y="86"/>
                  </a:cxn>
                  <a:cxn ang="0">
                    <a:pos x="250" y="110"/>
                  </a:cxn>
                  <a:cxn ang="0">
                    <a:pos x="254" y="142"/>
                  </a:cxn>
                  <a:cxn ang="0">
                    <a:pos x="243" y="152"/>
                  </a:cxn>
                  <a:cxn ang="0">
                    <a:pos x="238" y="185"/>
                  </a:cxn>
                  <a:cxn ang="0">
                    <a:pos x="227" y="167"/>
                  </a:cxn>
                  <a:cxn ang="0">
                    <a:pos x="221" y="142"/>
                  </a:cxn>
                  <a:cxn ang="0">
                    <a:pos x="212" y="131"/>
                  </a:cxn>
                  <a:cxn ang="0">
                    <a:pos x="192" y="158"/>
                  </a:cxn>
                  <a:cxn ang="0">
                    <a:pos x="197" y="179"/>
                  </a:cxn>
                  <a:cxn ang="0">
                    <a:pos x="206" y="201"/>
                  </a:cxn>
                  <a:cxn ang="0">
                    <a:pos x="194" y="227"/>
                  </a:cxn>
                  <a:cxn ang="0">
                    <a:pos x="184" y="211"/>
                  </a:cxn>
                  <a:cxn ang="0">
                    <a:pos x="174" y="211"/>
                  </a:cxn>
                  <a:cxn ang="0">
                    <a:pos x="156" y="210"/>
                  </a:cxn>
                  <a:cxn ang="0">
                    <a:pos x="125" y="189"/>
                  </a:cxn>
                  <a:cxn ang="0">
                    <a:pos x="119" y="171"/>
                  </a:cxn>
                  <a:cxn ang="0">
                    <a:pos x="113" y="150"/>
                  </a:cxn>
                  <a:cxn ang="0">
                    <a:pos x="125" y="126"/>
                  </a:cxn>
                  <a:cxn ang="0">
                    <a:pos x="105" y="108"/>
                  </a:cxn>
                  <a:cxn ang="0">
                    <a:pos x="89" y="104"/>
                  </a:cxn>
                  <a:cxn ang="0">
                    <a:pos x="81" y="125"/>
                  </a:cxn>
                  <a:cxn ang="0">
                    <a:pos x="68" y="121"/>
                  </a:cxn>
                  <a:cxn ang="0">
                    <a:pos x="55" y="126"/>
                  </a:cxn>
                  <a:cxn ang="0">
                    <a:pos x="50" y="123"/>
                  </a:cxn>
                  <a:cxn ang="0">
                    <a:pos x="39" y="112"/>
                  </a:cxn>
                  <a:cxn ang="0">
                    <a:pos x="16" y="153"/>
                  </a:cxn>
                  <a:cxn ang="0">
                    <a:pos x="3" y="155"/>
                  </a:cxn>
                  <a:cxn ang="0">
                    <a:pos x="7" y="121"/>
                  </a:cxn>
                  <a:cxn ang="0">
                    <a:pos x="22" y="93"/>
                  </a:cxn>
                  <a:cxn ang="0">
                    <a:pos x="56" y="76"/>
                  </a:cxn>
                  <a:cxn ang="0">
                    <a:pos x="73" y="64"/>
                  </a:cxn>
                  <a:cxn ang="0">
                    <a:pos x="99" y="64"/>
                  </a:cxn>
                  <a:cxn ang="0">
                    <a:pos x="98" y="94"/>
                  </a:cxn>
                  <a:cxn ang="0">
                    <a:pos x="127" y="69"/>
                  </a:cxn>
                  <a:cxn ang="0">
                    <a:pos x="146" y="66"/>
                  </a:cxn>
                  <a:cxn ang="0">
                    <a:pos x="153" y="49"/>
                  </a:cxn>
                  <a:cxn ang="0">
                    <a:pos x="169" y="46"/>
                  </a:cxn>
                  <a:cxn ang="0">
                    <a:pos x="189" y="43"/>
                  </a:cxn>
                  <a:cxn ang="0">
                    <a:pos x="194" y="26"/>
                  </a:cxn>
                  <a:cxn ang="0">
                    <a:pos x="191" y="1"/>
                  </a:cxn>
                </a:cxnLst>
                <a:rect l="0" t="0" r="r" b="b"/>
                <a:pathLst>
                  <a:path w="254" h="227">
                    <a:moveTo>
                      <a:pt x="191" y="1"/>
                    </a:moveTo>
                    <a:lnTo>
                      <a:pt x="190" y="0"/>
                    </a:lnTo>
                    <a:lnTo>
                      <a:pt x="200" y="0"/>
                    </a:lnTo>
                    <a:lnTo>
                      <a:pt x="207" y="10"/>
                    </a:lnTo>
                    <a:lnTo>
                      <a:pt x="215" y="13"/>
                    </a:lnTo>
                    <a:lnTo>
                      <a:pt x="224" y="26"/>
                    </a:lnTo>
                    <a:lnTo>
                      <a:pt x="229" y="26"/>
                    </a:lnTo>
                    <a:lnTo>
                      <a:pt x="233" y="33"/>
                    </a:lnTo>
                    <a:lnTo>
                      <a:pt x="240" y="46"/>
                    </a:lnTo>
                    <a:lnTo>
                      <a:pt x="240" y="51"/>
                    </a:lnTo>
                    <a:lnTo>
                      <a:pt x="231" y="64"/>
                    </a:lnTo>
                    <a:lnTo>
                      <a:pt x="242" y="70"/>
                    </a:lnTo>
                    <a:lnTo>
                      <a:pt x="242" y="81"/>
                    </a:lnTo>
                    <a:lnTo>
                      <a:pt x="246" y="86"/>
                    </a:lnTo>
                    <a:lnTo>
                      <a:pt x="248" y="104"/>
                    </a:lnTo>
                    <a:lnTo>
                      <a:pt x="250" y="110"/>
                    </a:lnTo>
                    <a:lnTo>
                      <a:pt x="254" y="124"/>
                    </a:lnTo>
                    <a:lnTo>
                      <a:pt x="254" y="142"/>
                    </a:lnTo>
                    <a:lnTo>
                      <a:pt x="249" y="150"/>
                    </a:lnTo>
                    <a:lnTo>
                      <a:pt x="243" y="152"/>
                    </a:lnTo>
                    <a:lnTo>
                      <a:pt x="238" y="161"/>
                    </a:lnTo>
                    <a:lnTo>
                      <a:pt x="238" y="185"/>
                    </a:lnTo>
                    <a:lnTo>
                      <a:pt x="231" y="179"/>
                    </a:lnTo>
                    <a:lnTo>
                      <a:pt x="227" y="167"/>
                    </a:lnTo>
                    <a:lnTo>
                      <a:pt x="227" y="151"/>
                    </a:lnTo>
                    <a:lnTo>
                      <a:pt x="221" y="142"/>
                    </a:lnTo>
                    <a:lnTo>
                      <a:pt x="217" y="134"/>
                    </a:lnTo>
                    <a:lnTo>
                      <a:pt x="212" y="131"/>
                    </a:lnTo>
                    <a:lnTo>
                      <a:pt x="207" y="135"/>
                    </a:lnTo>
                    <a:lnTo>
                      <a:pt x="192" y="158"/>
                    </a:lnTo>
                    <a:lnTo>
                      <a:pt x="191" y="172"/>
                    </a:lnTo>
                    <a:lnTo>
                      <a:pt x="197" y="179"/>
                    </a:lnTo>
                    <a:lnTo>
                      <a:pt x="202" y="189"/>
                    </a:lnTo>
                    <a:lnTo>
                      <a:pt x="206" y="201"/>
                    </a:lnTo>
                    <a:lnTo>
                      <a:pt x="206" y="207"/>
                    </a:lnTo>
                    <a:lnTo>
                      <a:pt x="194" y="227"/>
                    </a:lnTo>
                    <a:lnTo>
                      <a:pt x="186" y="223"/>
                    </a:lnTo>
                    <a:lnTo>
                      <a:pt x="184" y="211"/>
                    </a:lnTo>
                    <a:lnTo>
                      <a:pt x="183" y="205"/>
                    </a:lnTo>
                    <a:lnTo>
                      <a:pt x="174" y="211"/>
                    </a:lnTo>
                    <a:lnTo>
                      <a:pt x="164" y="212"/>
                    </a:lnTo>
                    <a:lnTo>
                      <a:pt x="156" y="210"/>
                    </a:lnTo>
                    <a:lnTo>
                      <a:pt x="133" y="199"/>
                    </a:lnTo>
                    <a:lnTo>
                      <a:pt x="125" y="189"/>
                    </a:lnTo>
                    <a:lnTo>
                      <a:pt x="120" y="182"/>
                    </a:lnTo>
                    <a:lnTo>
                      <a:pt x="119" y="171"/>
                    </a:lnTo>
                    <a:lnTo>
                      <a:pt x="116" y="162"/>
                    </a:lnTo>
                    <a:lnTo>
                      <a:pt x="113" y="150"/>
                    </a:lnTo>
                    <a:lnTo>
                      <a:pt x="125" y="134"/>
                    </a:lnTo>
                    <a:lnTo>
                      <a:pt x="125" y="126"/>
                    </a:lnTo>
                    <a:lnTo>
                      <a:pt x="116" y="116"/>
                    </a:lnTo>
                    <a:lnTo>
                      <a:pt x="105" y="108"/>
                    </a:lnTo>
                    <a:lnTo>
                      <a:pt x="97" y="104"/>
                    </a:lnTo>
                    <a:lnTo>
                      <a:pt x="89" y="104"/>
                    </a:lnTo>
                    <a:lnTo>
                      <a:pt x="81" y="119"/>
                    </a:lnTo>
                    <a:lnTo>
                      <a:pt x="81" y="125"/>
                    </a:lnTo>
                    <a:lnTo>
                      <a:pt x="73" y="121"/>
                    </a:lnTo>
                    <a:lnTo>
                      <a:pt x="68" y="121"/>
                    </a:lnTo>
                    <a:lnTo>
                      <a:pt x="68" y="114"/>
                    </a:lnTo>
                    <a:lnTo>
                      <a:pt x="55" y="126"/>
                    </a:lnTo>
                    <a:lnTo>
                      <a:pt x="54" y="132"/>
                    </a:lnTo>
                    <a:lnTo>
                      <a:pt x="50" y="123"/>
                    </a:lnTo>
                    <a:lnTo>
                      <a:pt x="47" y="112"/>
                    </a:lnTo>
                    <a:lnTo>
                      <a:pt x="39" y="112"/>
                    </a:lnTo>
                    <a:lnTo>
                      <a:pt x="28" y="124"/>
                    </a:lnTo>
                    <a:lnTo>
                      <a:pt x="16" y="153"/>
                    </a:lnTo>
                    <a:lnTo>
                      <a:pt x="9" y="156"/>
                    </a:lnTo>
                    <a:lnTo>
                      <a:pt x="3" y="155"/>
                    </a:lnTo>
                    <a:lnTo>
                      <a:pt x="0" y="144"/>
                    </a:lnTo>
                    <a:lnTo>
                      <a:pt x="7" y="121"/>
                    </a:lnTo>
                    <a:lnTo>
                      <a:pt x="12" y="104"/>
                    </a:lnTo>
                    <a:lnTo>
                      <a:pt x="22" y="93"/>
                    </a:lnTo>
                    <a:lnTo>
                      <a:pt x="52" y="85"/>
                    </a:lnTo>
                    <a:lnTo>
                      <a:pt x="56" y="76"/>
                    </a:lnTo>
                    <a:lnTo>
                      <a:pt x="63" y="69"/>
                    </a:lnTo>
                    <a:lnTo>
                      <a:pt x="73" y="64"/>
                    </a:lnTo>
                    <a:lnTo>
                      <a:pt x="79" y="56"/>
                    </a:lnTo>
                    <a:lnTo>
                      <a:pt x="99" y="64"/>
                    </a:lnTo>
                    <a:lnTo>
                      <a:pt x="104" y="76"/>
                    </a:lnTo>
                    <a:lnTo>
                      <a:pt x="98" y="94"/>
                    </a:lnTo>
                    <a:lnTo>
                      <a:pt x="120" y="85"/>
                    </a:lnTo>
                    <a:lnTo>
                      <a:pt x="127" y="69"/>
                    </a:lnTo>
                    <a:lnTo>
                      <a:pt x="138" y="64"/>
                    </a:lnTo>
                    <a:lnTo>
                      <a:pt x="146" y="66"/>
                    </a:lnTo>
                    <a:lnTo>
                      <a:pt x="151" y="60"/>
                    </a:lnTo>
                    <a:lnTo>
                      <a:pt x="153" y="49"/>
                    </a:lnTo>
                    <a:lnTo>
                      <a:pt x="158" y="43"/>
                    </a:lnTo>
                    <a:lnTo>
                      <a:pt x="169" y="46"/>
                    </a:lnTo>
                    <a:lnTo>
                      <a:pt x="181" y="40"/>
                    </a:lnTo>
                    <a:lnTo>
                      <a:pt x="189" y="43"/>
                    </a:lnTo>
                    <a:lnTo>
                      <a:pt x="192" y="39"/>
                    </a:lnTo>
                    <a:lnTo>
                      <a:pt x="194" y="26"/>
                    </a:lnTo>
                    <a:lnTo>
                      <a:pt x="191" y="7"/>
                    </a:lnTo>
                    <a:lnTo>
                      <a:pt x="191" y="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110" name="Freeform 81"/>
            <p:cNvSpPr>
              <a:spLocks noChangeAspect="1"/>
            </p:cNvSpPr>
            <p:nvPr/>
          </p:nvSpPr>
          <p:spPr bwMode="gray">
            <a:xfrm>
              <a:off x="6744492" y="3603972"/>
              <a:ext cx="23813" cy="19050"/>
            </a:xfrm>
            <a:custGeom>
              <a:avLst/>
              <a:gdLst/>
              <a:ahLst/>
              <a:cxnLst>
                <a:cxn ang="0">
                  <a:pos x="67" y="9"/>
                </a:cxn>
                <a:cxn ang="0">
                  <a:pos x="72" y="14"/>
                </a:cxn>
                <a:cxn ang="0">
                  <a:pos x="76" y="21"/>
                </a:cxn>
                <a:cxn ang="0">
                  <a:pos x="77" y="26"/>
                </a:cxn>
                <a:cxn ang="0">
                  <a:pos x="77" y="32"/>
                </a:cxn>
                <a:cxn ang="0">
                  <a:pos x="76" y="37"/>
                </a:cxn>
                <a:cxn ang="0">
                  <a:pos x="70" y="37"/>
                </a:cxn>
                <a:cxn ang="0">
                  <a:pos x="65" y="35"/>
                </a:cxn>
                <a:cxn ang="0">
                  <a:pos x="61" y="27"/>
                </a:cxn>
                <a:cxn ang="0">
                  <a:pos x="59" y="20"/>
                </a:cxn>
                <a:cxn ang="0">
                  <a:pos x="56" y="16"/>
                </a:cxn>
                <a:cxn ang="0">
                  <a:pos x="51" y="16"/>
                </a:cxn>
                <a:cxn ang="0">
                  <a:pos x="46" y="19"/>
                </a:cxn>
                <a:cxn ang="0">
                  <a:pos x="43" y="24"/>
                </a:cxn>
                <a:cxn ang="0">
                  <a:pos x="41" y="48"/>
                </a:cxn>
                <a:cxn ang="0">
                  <a:pos x="39" y="56"/>
                </a:cxn>
                <a:cxn ang="0">
                  <a:pos x="34" y="58"/>
                </a:cxn>
                <a:cxn ang="0">
                  <a:pos x="29" y="57"/>
                </a:cxn>
                <a:cxn ang="0">
                  <a:pos x="26" y="53"/>
                </a:cxn>
                <a:cxn ang="0">
                  <a:pos x="21" y="48"/>
                </a:cxn>
                <a:cxn ang="0">
                  <a:pos x="17" y="42"/>
                </a:cxn>
                <a:cxn ang="0">
                  <a:pos x="7" y="31"/>
                </a:cxn>
                <a:cxn ang="0">
                  <a:pos x="3" y="29"/>
                </a:cxn>
                <a:cxn ang="0">
                  <a:pos x="0" y="27"/>
                </a:cxn>
                <a:cxn ang="0">
                  <a:pos x="2" y="25"/>
                </a:cxn>
                <a:cxn ang="0">
                  <a:pos x="11" y="22"/>
                </a:cxn>
                <a:cxn ang="0">
                  <a:pos x="26" y="21"/>
                </a:cxn>
                <a:cxn ang="0">
                  <a:pos x="33" y="16"/>
                </a:cxn>
                <a:cxn ang="0">
                  <a:pos x="53" y="0"/>
                </a:cxn>
                <a:cxn ang="0">
                  <a:pos x="55" y="8"/>
                </a:cxn>
                <a:cxn ang="0">
                  <a:pos x="67" y="9"/>
                </a:cxn>
              </a:cxnLst>
              <a:rect l="0" t="0" r="r" b="b"/>
              <a:pathLst>
                <a:path w="77" h="58">
                  <a:moveTo>
                    <a:pt x="67" y="9"/>
                  </a:moveTo>
                  <a:lnTo>
                    <a:pt x="72" y="14"/>
                  </a:lnTo>
                  <a:lnTo>
                    <a:pt x="76" y="21"/>
                  </a:lnTo>
                  <a:lnTo>
                    <a:pt x="77" y="26"/>
                  </a:lnTo>
                  <a:lnTo>
                    <a:pt x="77" y="32"/>
                  </a:lnTo>
                  <a:lnTo>
                    <a:pt x="76" y="37"/>
                  </a:lnTo>
                  <a:lnTo>
                    <a:pt x="70" y="37"/>
                  </a:lnTo>
                  <a:lnTo>
                    <a:pt x="65" y="35"/>
                  </a:lnTo>
                  <a:lnTo>
                    <a:pt x="61" y="27"/>
                  </a:lnTo>
                  <a:lnTo>
                    <a:pt x="59" y="20"/>
                  </a:lnTo>
                  <a:lnTo>
                    <a:pt x="56" y="16"/>
                  </a:lnTo>
                  <a:lnTo>
                    <a:pt x="51" y="16"/>
                  </a:lnTo>
                  <a:lnTo>
                    <a:pt x="46" y="19"/>
                  </a:lnTo>
                  <a:lnTo>
                    <a:pt x="43" y="24"/>
                  </a:lnTo>
                  <a:lnTo>
                    <a:pt x="41" y="48"/>
                  </a:lnTo>
                  <a:lnTo>
                    <a:pt x="39" y="56"/>
                  </a:lnTo>
                  <a:lnTo>
                    <a:pt x="34" y="58"/>
                  </a:lnTo>
                  <a:lnTo>
                    <a:pt x="29" y="57"/>
                  </a:lnTo>
                  <a:lnTo>
                    <a:pt x="26" y="53"/>
                  </a:lnTo>
                  <a:lnTo>
                    <a:pt x="21" y="48"/>
                  </a:lnTo>
                  <a:lnTo>
                    <a:pt x="17" y="42"/>
                  </a:lnTo>
                  <a:lnTo>
                    <a:pt x="7" y="31"/>
                  </a:lnTo>
                  <a:lnTo>
                    <a:pt x="3" y="29"/>
                  </a:lnTo>
                  <a:lnTo>
                    <a:pt x="0" y="27"/>
                  </a:lnTo>
                  <a:lnTo>
                    <a:pt x="2" y="25"/>
                  </a:lnTo>
                  <a:lnTo>
                    <a:pt x="11" y="22"/>
                  </a:lnTo>
                  <a:lnTo>
                    <a:pt x="26" y="21"/>
                  </a:lnTo>
                  <a:lnTo>
                    <a:pt x="33" y="16"/>
                  </a:lnTo>
                  <a:lnTo>
                    <a:pt x="53" y="0"/>
                  </a:lnTo>
                  <a:lnTo>
                    <a:pt x="55" y="8"/>
                  </a:lnTo>
                  <a:lnTo>
                    <a:pt x="67" y="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11" name="Freeform 82"/>
            <p:cNvSpPr>
              <a:spLocks noChangeAspect="1"/>
            </p:cNvSpPr>
            <p:nvPr/>
          </p:nvSpPr>
          <p:spPr bwMode="gray">
            <a:xfrm>
              <a:off x="6781005" y="3748434"/>
              <a:ext cx="4763" cy="14288"/>
            </a:xfrm>
            <a:custGeom>
              <a:avLst/>
              <a:gdLst/>
              <a:ahLst/>
              <a:cxnLst>
                <a:cxn ang="0">
                  <a:pos x="8" y="1"/>
                </a:cxn>
                <a:cxn ang="0">
                  <a:pos x="9" y="0"/>
                </a:cxn>
                <a:cxn ang="0">
                  <a:pos x="11" y="10"/>
                </a:cxn>
                <a:cxn ang="0">
                  <a:pos x="13" y="26"/>
                </a:cxn>
                <a:cxn ang="0">
                  <a:pos x="15" y="33"/>
                </a:cxn>
                <a:cxn ang="0">
                  <a:pos x="9" y="41"/>
                </a:cxn>
                <a:cxn ang="0">
                  <a:pos x="4" y="42"/>
                </a:cxn>
                <a:cxn ang="0">
                  <a:pos x="0" y="27"/>
                </a:cxn>
                <a:cxn ang="0">
                  <a:pos x="0" y="13"/>
                </a:cxn>
                <a:cxn ang="0">
                  <a:pos x="3" y="4"/>
                </a:cxn>
                <a:cxn ang="0">
                  <a:pos x="8" y="0"/>
                </a:cxn>
                <a:cxn ang="0">
                  <a:pos x="8" y="1"/>
                </a:cxn>
              </a:cxnLst>
              <a:rect l="0" t="0" r="r" b="b"/>
              <a:pathLst>
                <a:path w="15" h="42">
                  <a:moveTo>
                    <a:pt x="8" y="1"/>
                  </a:moveTo>
                  <a:lnTo>
                    <a:pt x="9" y="0"/>
                  </a:lnTo>
                  <a:lnTo>
                    <a:pt x="11" y="10"/>
                  </a:lnTo>
                  <a:lnTo>
                    <a:pt x="13" y="26"/>
                  </a:lnTo>
                  <a:lnTo>
                    <a:pt x="15" y="33"/>
                  </a:lnTo>
                  <a:lnTo>
                    <a:pt x="9" y="41"/>
                  </a:lnTo>
                  <a:lnTo>
                    <a:pt x="4" y="42"/>
                  </a:lnTo>
                  <a:lnTo>
                    <a:pt x="0" y="27"/>
                  </a:lnTo>
                  <a:lnTo>
                    <a:pt x="0" y="13"/>
                  </a:lnTo>
                  <a:lnTo>
                    <a:pt x="3" y="4"/>
                  </a:lnTo>
                  <a:lnTo>
                    <a:pt x="8" y="0"/>
                  </a:lnTo>
                  <a:lnTo>
                    <a:pt x="8" y="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12" name="Freeform 83"/>
            <p:cNvSpPr>
              <a:spLocks noChangeAspect="1"/>
            </p:cNvSpPr>
            <p:nvPr/>
          </p:nvSpPr>
          <p:spPr bwMode="gray">
            <a:xfrm>
              <a:off x="6931817" y="3837334"/>
              <a:ext cx="42863" cy="19050"/>
            </a:xfrm>
            <a:custGeom>
              <a:avLst/>
              <a:gdLst/>
              <a:ahLst/>
              <a:cxnLst>
                <a:cxn ang="0">
                  <a:pos x="0" y="39"/>
                </a:cxn>
                <a:cxn ang="0">
                  <a:pos x="2" y="38"/>
                </a:cxn>
                <a:cxn ang="0">
                  <a:pos x="11" y="29"/>
                </a:cxn>
                <a:cxn ang="0">
                  <a:pos x="18" y="17"/>
                </a:cxn>
                <a:cxn ang="0">
                  <a:pos x="27" y="16"/>
                </a:cxn>
                <a:cxn ang="0">
                  <a:pos x="55" y="11"/>
                </a:cxn>
                <a:cxn ang="0">
                  <a:pos x="61" y="7"/>
                </a:cxn>
                <a:cxn ang="0">
                  <a:pos x="71" y="10"/>
                </a:cxn>
                <a:cxn ang="0">
                  <a:pos x="98" y="7"/>
                </a:cxn>
                <a:cxn ang="0">
                  <a:pos x="109" y="3"/>
                </a:cxn>
                <a:cxn ang="0">
                  <a:pos x="118" y="2"/>
                </a:cxn>
                <a:cxn ang="0">
                  <a:pos x="124" y="0"/>
                </a:cxn>
                <a:cxn ang="0">
                  <a:pos x="132" y="2"/>
                </a:cxn>
                <a:cxn ang="0">
                  <a:pos x="133" y="6"/>
                </a:cxn>
                <a:cxn ang="0">
                  <a:pos x="129" y="19"/>
                </a:cxn>
                <a:cxn ang="0">
                  <a:pos x="113" y="23"/>
                </a:cxn>
                <a:cxn ang="0">
                  <a:pos x="88" y="37"/>
                </a:cxn>
                <a:cxn ang="0">
                  <a:pos x="73" y="40"/>
                </a:cxn>
                <a:cxn ang="0">
                  <a:pos x="61" y="46"/>
                </a:cxn>
                <a:cxn ang="0">
                  <a:pos x="39" y="51"/>
                </a:cxn>
                <a:cxn ang="0">
                  <a:pos x="23" y="61"/>
                </a:cxn>
                <a:cxn ang="0">
                  <a:pos x="18" y="59"/>
                </a:cxn>
                <a:cxn ang="0">
                  <a:pos x="0" y="39"/>
                </a:cxn>
              </a:cxnLst>
              <a:rect l="0" t="0" r="r" b="b"/>
              <a:pathLst>
                <a:path w="133" h="61">
                  <a:moveTo>
                    <a:pt x="0" y="39"/>
                  </a:moveTo>
                  <a:lnTo>
                    <a:pt x="2" y="38"/>
                  </a:lnTo>
                  <a:lnTo>
                    <a:pt x="11" y="29"/>
                  </a:lnTo>
                  <a:lnTo>
                    <a:pt x="18" y="17"/>
                  </a:lnTo>
                  <a:lnTo>
                    <a:pt x="27" y="16"/>
                  </a:lnTo>
                  <a:lnTo>
                    <a:pt x="55" y="11"/>
                  </a:lnTo>
                  <a:lnTo>
                    <a:pt x="61" y="7"/>
                  </a:lnTo>
                  <a:lnTo>
                    <a:pt x="71" y="10"/>
                  </a:lnTo>
                  <a:lnTo>
                    <a:pt x="98" y="7"/>
                  </a:lnTo>
                  <a:lnTo>
                    <a:pt x="109" y="3"/>
                  </a:lnTo>
                  <a:lnTo>
                    <a:pt x="118" y="2"/>
                  </a:lnTo>
                  <a:lnTo>
                    <a:pt x="124" y="0"/>
                  </a:lnTo>
                  <a:lnTo>
                    <a:pt x="132" y="2"/>
                  </a:lnTo>
                  <a:lnTo>
                    <a:pt x="133" y="6"/>
                  </a:lnTo>
                  <a:lnTo>
                    <a:pt x="129" y="19"/>
                  </a:lnTo>
                  <a:lnTo>
                    <a:pt x="113" y="23"/>
                  </a:lnTo>
                  <a:lnTo>
                    <a:pt x="88" y="37"/>
                  </a:lnTo>
                  <a:lnTo>
                    <a:pt x="73" y="40"/>
                  </a:lnTo>
                  <a:lnTo>
                    <a:pt x="61" y="46"/>
                  </a:lnTo>
                  <a:lnTo>
                    <a:pt x="39" y="51"/>
                  </a:lnTo>
                  <a:lnTo>
                    <a:pt x="23" y="61"/>
                  </a:lnTo>
                  <a:lnTo>
                    <a:pt x="18" y="59"/>
                  </a:lnTo>
                  <a:lnTo>
                    <a:pt x="0" y="3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13" name="Freeform 84"/>
            <p:cNvSpPr>
              <a:spLocks noChangeAspect="1"/>
            </p:cNvSpPr>
            <p:nvPr/>
          </p:nvSpPr>
          <p:spPr bwMode="gray">
            <a:xfrm>
              <a:off x="6911180" y="3850034"/>
              <a:ext cx="26988" cy="22225"/>
            </a:xfrm>
            <a:custGeom>
              <a:avLst/>
              <a:gdLst/>
              <a:ahLst/>
              <a:cxnLst>
                <a:cxn ang="0">
                  <a:pos x="85" y="20"/>
                </a:cxn>
                <a:cxn ang="0">
                  <a:pos x="85" y="22"/>
                </a:cxn>
                <a:cxn ang="0">
                  <a:pos x="80" y="35"/>
                </a:cxn>
                <a:cxn ang="0">
                  <a:pos x="69" y="46"/>
                </a:cxn>
                <a:cxn ang="0">
                  <a:pos x="63" y="54"/>
                </a:cxn>
                <a:cxn ang="0">
                  <a:pos x="54" y="58"/>
                </a:cxn>
                <a:cxn ang="0">
                  <a:pos x="49" y="60"/>
                </a:cxn>
                <a:cxn ang="0">
                  <a:pos x="40" y="63"/>
                </a:cxn>
                <a:cxn ang="0">
                  <a:pos x="31" y="68"/>
                </a:cxn>
                <a:cxn ang="0">
                  <a:pos x="21" y="70"/>
                </a:cxn>
                <a:cxn ang="0">
                  <a:pos x="15" y="71"/>
                </a:cxn>
                <a:cxn ang="0">
                  <a:pos x="5" y="71"/>
                </a:cxn>
                <a:cxn ang="0">
                  <a:pos x="0" y="66"/>
                </a:cxn>
                <a:cxn ang="0">
                  <a:pos x="8" y="58"/>
                </a:cxn>
                <a:cxn ang="0">
                  <a:pos x="9" y="52"/>
                </a:cxn>
                <a:cxn ang="0">
                  <a:pos x="6" y="46"/>
                </a:cxn>
                <a:cxn ang="0">
                  <a:pos x="8" y="31"/>
                </a:cxn>
                <a:cxn ang="0">
                  <a:pos x="15" y="23"/>
                </a:cxn>
                <a:cxn ang="0">
                  <a:pos x="22" y="17"/>
                </a:cxn>
                <a:cxn ang="0">
                  <a:pos x="32" y="15"/>
                </a:cxn>
                <a:cxn ang="0">
                  <a:pos x="41" y="9"/>
                </a:cxn>
                <a:cxn ang="0">
                  <a:pos x="48" y="6"/>
                </a:cxn>
                <a:cxn ang="0">
                  <a:pos x="53" y="4"/>
                </a:cxn>
                <a:cxn ang="0">
                  <a:pos x="62" y="3"/>
                </a:cxn>
                <a:cxn ang="0">
                  <a:pos x="67" y="0"/>
                </a:cxn>
                <a:cxn ang="0">
                  <a:pos x="85" y="20"/>
                </a:cxn>
              </a:cxnLst>
              <a:rect l="0" t="0" r="r" b="b"/>
              <a:pathLst>
                <a:path w="85" h="71">
                  <a:moveTo>
                    <a:pt x="85" y="20"/>
                  </a:moveTo>
                  <a:lnTo>
                    <a:pt x="85" y="22"/>
                  </a:lnTo>
                  <a:lnTo>
                    <a:pt x="80" y="35"/>
                  </a:lnTo>
                  <a:lnTo>
                    <a:pt x="69" y="46"/>
                  </a:lnTo>
                  <a:lnTo>
                    <a:pt x="63" y="54"/>
                  </a:lnTo>
                  <a:lnTo>
                    <a:pt x="54" y="58"/>
                  </a:lnTo>
                  <a:lnTo>
                    <a:pt x="49" y="60"/>
                  </a:lnTo>
                  <a:lnTo>
                    <a:pt x="40" y="63"/>
                  </a:lnTo>
                  <a:lnTo>
                    <a:pt x="31" y="68"/>
                  </a:lnTo>
                  <a:lnTo>
                    <a:pt x="21" y="70"/>
                  </a:lnTo>
                  <a:lnTo>
                    <a:pt x="15" y="71"/>
                  </a:lnTo>
                  <a:lnTo>
                    <a:pt x="5" y="71"/>
                  </a:lnTo>
                  <a:lnTo>
                    <a:pt x="0" y="66"/>
                  </a:lnTo>
                  <a:lnTo>
                    <a:pt x="8" y="58"/>
                  </a:lnTo>
                  <a:lnTo>
                    <a:pt x="9" y="52"/>
                  </a:lnTo>
                  <a:lnTo>
                    <a:pt x="6" y="46"/>
                  </a:lnTo>
                  <a:lnTo>
                    <a:pt x="8" y="31"/>
                  </a:lnTo>
                  <a:lnTo>
                    <a:pt x="15" y="23"/>
                  </a:lnTo>
                  <a:lnTo>
                    <a:pt x="22" y="17"/>
                  </a:lnTo>
                  <a:lnTo>
                    <a:pt x="32" y="15"/>
                  </a:lnTo>
                  <a:lnTo>
                    <a:pt x="41" y="9"/>
                  </a:lnTo>
                  <a:lnTo>
                    <a:pt x="48" y="6"/>
                  </a:lnTo>
                  <a:lnTo>
                    <a:pt x="53" y="4"/>
                  </a:lnTo>
                  <a:lnTo>
                    <a:pt x="62" y="3"/>
                  </a:lnTo>
                  <a:lnTo>
                    <a:pt x="67" y="0"/>
                  </a:lnTo>
                  <a:lnTo>
                    <a:pt x="85" y="2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14" name="Freeform 85"/>
            <p:cNvSpPr>
              <a:spLocks noChangeAspect="1"/>
            </p:cNvSpPr>
            <p:nvPr/>
          </p:nvSpPr>
          <p:spPr bwMode="gray">
            <a:xfrm>
              <a:off x="6987380" y="3740497"/>
              <a:ext cx="50800" cy="19050"/>
            </a:xfrm>
            <a:custGeom>
              <a:avLst/>
              <a:gdLst/>
              <a:ahLst/>
              <a:cxnLst>
                <a:cxn ang="0">
                  <a:pos x="3" y="38"/>
                </a:cxn>
                <a:cxn ang="0">
                  <a:pos x="1" y="37"/>
                </a:cxn>
                <a:cxn ang="0">
                  <a:pos x="0" y="24"/>
                </a:cxn>
                <a:cxn ang="0">
                  <a:pos x="2" y="18"/>
                </a:cxn>
                <a:cxn ang="0">
                  <a:pos x="7" y="14"/>
                </a:cxn>
                <a:cxn ang="0">
                  <a:pos x="12" y="8"/>
                </a:cxn>
                <a:cxn ang="0">
                  <a:pos x="17" y="3"/>
                </a:cxn>
                <a:cxn ang="0">
                  <a:pos x="43" y="5"/>
                </a:cxn>
                <a:cxn ang="0">
                  <a:pos x="54" y="4"/>
                </a:cxn>
                <a:cxn ang="0">
                  <a:pos x="63" y="2"/>
                </a:cxn>
                <a:cxn ang="0">
                  <a:pos x="70" y="5"/>
                </a:cxn>
                <a:cxn ang="0">
                  <a:pos x="88" y="0"/>
                </a:cxn>
                <a:cxn ang="0">
                  <a:pos x="99" y="4"/>
                </a:cxn>
                <a:cxn ang="0">
                  <a:pos x="108" y="11"/>
                </a:cxn>
                <a:cxn ang="0">
                  <a:pos x="116" y="13"/>
                </a:cxn>
                <a:cxn ang="0">
                  <a:pos x="125" y="13"/>
                </a:cxn>
                <a:cxn ang="0">
                  <a:pos x="132" y="10"/>
                </a:cxn>
                <a:cxn ang="0">
                  <a:pos x="142" y="14"/>
                </a:cxn>
                <a:cxn ang="0">
                  <a:pos x="148" y="30"/>
                </a:cxn>
                <a:cxn ang="0">
                  <a:pos x="152" y="35"/>
                </a:cxn>
                <a:cxn ang="0">
                  <a:pos x="160" y="37"/>
                </a:cxn>
                <a:cxn ang="0">
                  <a:pos x="162" y="50"/>
                </a:cxn>
                <a:cxn ang="0">
                  <a:pos x="157" y="59"/>
                </a:cxn>
                <a:cxn ang="0">
                  <a:pos x="149" y="54"/>
                </a:cxn>
                <a:cxn ang="0">
                  <a:pos x="108" y="32"/>
                </a:cxn>
                <a:cxn ang="0">
                  <a:pos x="98" y="30"/>
                </a:cxn>
                <a:cxn ang="0">
                  <a:pos x="88" y="30"/>
                </a:cxn>
                <a:cxn ang="0">
                  <a:pos x="88" y="35"/>
                </a:cxn>
                <a:cxn ang="0">
                  <a:pos x="83" y="36"/>
                </a:cxn>
                <a:cxn ang="0">
                  <a:pos x="72" y="35"/>
                </a:cxn>
                <a:cxn ang="0">
                  <a:pos x="62" y="34"/>
                </a:cxn>
                <a:cxn ang="0">
                  <a:pos x="54" y="26"/>
                </a:cxn>
                <a:cxn ang="0">
                  <a:pos x="45" y="30"/>
                </a:cxn>
                <a:cxn ang="0">
                  <a:pos x="41" y="35"/>
                </a:cxn>
                <a:cxn ang="0">
                  <a:pos x="34" y="37"/>
                </a:cxn>
                <a:cxn ang="0">
                  <a:pos x="24" y="32"/>
                </a:cxn>
                <a:cxn ang="0">
                  <a:pos x="13" y="21"/>
                </a:cxn>
                <a:cxn ang="0">
                  <a:pos x="11" y="24"/>
                </a:cxn>
                <a:cxn ang="0">
                  <a:pos x="3" y="38"/>
                </a:cxn>
              </a:cxnLst>
              <a:rect l="0" t="0" r="r" b="b"/>
              <a:pathLst>
                <a:path w="162" h="59">
                  <a:moveTo>
                    <a:pt x="3" y="38"/>
                  </a:moveTo>
                  <a:lnTo>
                    <a:pt x="1" y="37"/>
                  </a:lnTo>
                  <a:lnTo>
                    <a:pt x="0" y="24"/>
                  </a:lnTo>
                  <a:lnTo>
                    <a:pt x="2" y="18"/>
                  </a:lnTo>
                  <a:lnTo>
                    <a:pt x="7" y="14"/>
                  </a:lnTo>
                  <a:lnTo>
                    <a:pt x="12" y="8"/>
                  </a:lnTo>
                  <a:lnTo>
                    <a:pt x="17" y="3"/>
                  </a:lnTo>
                  <a:lnTo>
                    <a:pt x="43" y="5"/>
                  </a:lnTo>
                  <a:lnTo>
                    <a:pt x="54" y="4"/>
                  </a:lnTo>
                  <a:lnTo>
                    <a:pt x="63" y="2"/>
                  </a:lnTo>
                  <a:lnTo>
                    <a:pt x="70" y="5"/>
                  </a:lnTo>
                  <a:lnTo>
                    <a:pt x="88" y="0"/>
                  </a:lnTo>
                  <a:lnTo>
                    <a:pt x="99" y="4"/>
                  </a:lnTo>
                  <a:lnTo>
                    <a:pt x="108" y="11"/>
                  </a:lnTo>
                  <a:lnTo>
                    <a:pt x="116" y="13"/>
                  </a:lnTo>
                  <a:lnTo>
                    <a:pt x="125" y="13"/>
                  </a:lnTo>
                  <a:lnTo>
                    <a:pt x="132" y="10"/>
                  </a:lnTo>
                  <a:lnTo>
                    <a:pt x="142" y="14"/>
                  </a:lnTo>
                  <a:lnTo>
                    <a:pt x="148" y="30"/>
                  </a:lnTo>
                  <a:lnTo>
                    <a:pt x="152" y="35"/>
                  </a:lnTo>
                  <a:lnTo>
                    <a:pt x="160" y="37"/>
                  </a:lnTo>
                  <a:lnTo>
                    <a:pt x="162" y="50"/>
                  </a:lnTo>
                  <a:lnTo>
                    <a:pt x="157" y="59"/>
                  </a:lnTo>
                  <a:lnTo>
                    <a:pt x="149" y="54"/>
                  </a:lnTo>
                  <a:lnTo>
                    <a:pt x="108" y="32"/>
                  </a:lnTo>
                  <a:lnTo>
                    <a:pt x="98" y="30"/>
                  </a:lnTo>
                  <a:lnTo>
                    <a:pt x="88" y="30"/>
                  </a:lnTo>
                  <a:lnTo>
                    <a:pt x="88" y="35"/>
                  </a:lnTo>
                  <a:lnTo>
                    <a:pt x="83" y="36"/>
                  </a:lnTo>
                  <a:lnTo>
                    <a:pt x="72" y="35"/>
                  </a:lnTo>
                  <a:lnTo>
                    <a:pt x="62" y="34"/>
                  </a:lnTo>
                  <a:lnTo>
                    <a:pt x="54" y="26"/>
                  </a:lnTo>
                  <a:lnTo>
                    <a:pt x="45" y="30"/>
                  </a:lnTo>
                  <a:lnTo>
                    <a:pt x="41" y="35"/>
                  </a:lnTo>
                  <a:lnTo>
                    <a:pt x="34" y="37"/>
                  </a:lnTo>
                  <a:lnTo>
                    <a:pt x="24" y="32"/>
                  </a:lnTo>
                  <a:lnTo>
                    <a:pt x="13" y="21"/>
                  </a:lnTo>
                  <a:lnTo>
                    <a:pt x="11" y="24"/>
                  </a:lnTo>
                  <a:lnTo>
                    <a:pt x="3" y="3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15" name="Freeform 86"/>
            <p:cNvSpPr>
              <a:spLocks noChangeAspect="1"/>
            </p:cNvSpPr>
            <p:nvPr/>
          </p:nvSpPr>
          <p:spPr bwMode="gray">
            <a:xfrm>
              <a:off x="6830217" y="3662709"/>
              <a:ext cx="109538" cy="128588"/>
            </a:xfrm>
            <a:custGeom>
              <a:avLst/>
              <a:gdLst/>
              <a:ahLst/>
              <a:cxnLst>
                <a:cxn ang="0">
                  <a:pos x="141" y="30"/>
                </a:cxn>
                <a:cxn ang="0">
                  <a:pos x="163" y="33"/>
                </a:cxn>
                <a:cxn ang="0">
                  <a:pos x="184" y="36"/>
                </a:cxn>
                <a:cxn ang="0">
                  <a:pos x="205" y="43"/>
                </a:cxn>
                <a:cxn ang="0">
                  <a:pos x="229" y="42"/>
                </a:cxn>
                <a:cxn ang="0">
                  <a:pos x="288" y="42"/>
                </a:cxn>
                <a:cxn ang="0">
                  <a:pos x="325" y="6"/>
                </a:cxn>
                <a:cxn ang="0">
                  <a:pos x="344" y="4"/>
                </a:cxn>
                <a:cxn ang="0">
                  <a:pos x="339" y="30"/>
                </a:cxn>
                <a:cxn ang="0">
                  <a:pos x="303" y="69"/>
                </a:cxn>
                <a:cxn ang="0">
                  <a:pos x="268" y="78"/>
                </a:cxn>
                <a:cxn ang="0">
                  <a:pos x="218" y="68"/>
                </a:cxn>
                <a:cxn ang="0">
                  <a:pos x="164" y="72"/>
                </a:cxn>
                <a:cxn ang="0">
                  <a:pos x="145" y="69"/>
                </a:cxn>
                <a:cxn ang="0">
                  <a:pos x="121" y="72"/>
                </a:cxn>
                <a:cxn ang="0">
                  <a:pos x="87" y="69"/>
                </a:cxn>
                <a:cxn ang="0">
                  <a:pos x="67" y="107"/>
                </a:cxn>
                <a:cxn ang="0">
                  <a:pos x="86" y="148"/>
                </a:cxn>
                <a:cxn ang="0">
                  <a:pos x="124" y="164"/>
                </a:cxn>
                <a:cxn ang="0">
                  <a:pos x="151" y="143"/>
                </a:cxn>
                <a:cxn ang="0">
                  <a:pos x="172" y="148"/>
                </a:cxn>
                <a:cxn ang="0">
                  <a:pos x="215" y="138"/>
                </a:cxn>
                <a:cxn ang="0">
                  <a:pos x="244" y="124"/>
                </a:cxn>
                <a:cxn ang="0">
                  <a:pos x="243" y="150"/>
                </a:cxn>
                <a:cxn ang="0">
                  <a:pos x="198" y="172"/>
                </a:cxn>
                <a:cxn ang="0">
                  <a:pos x="166" y="189"/>
                </a:cxn>
                <a:cxn ang="0">
                  <a:pos x="137" y="193"/>
                </a:cxn>
                <a:cxn ang="0">
                  <a:pos x="180" y="251"/>
                </a:cxn>
                <a:cxn ang="0">
                  <a:pos x="196" y="271"/>
                </a:cxn>
                <a:cxn ang="0">
                  <a:pos x="184" y="286"/>
                </a:cxn>
                <a:cxn ang="0">
                  <a:pos x="202" y="309"/>
                </a:cxn>
                <a:cxn ang="0">
                  <a:pos x="216" y="320"/>
                </a:cxn>
                <a:cxn ang="0">
                  <a:pos x="211" y="337"/>
                </a:cxn>
                <a:cxn ang="0">
                  <a:pos x="175" y="354"/>
                </a:cxn>
                <a:cxn ang="0">
                  <a:pos x="146" y="348"/>
                </a:cxn>
                <a:cxn ang="0">
                  <a:pos x="143" y="314"/>
                </a:cxn>
                <a:cxn ang="0">
                  <a:pos x="113" y="280"/>
                </a:cxn>
                <a:cxn ang="0">
                  <a:pos x="119" y="245"/>
                </a:cxn>
                <a:cxn ang="0">
                  <a:pos x="92" y="245"/>
                </a:cxn>
                <a:cxn ang="0">
                  <a:pos x="83" y="280"/>
                </a:cxn>
                <a:cxn ang="0">
                  <a:pos x="86" y="354"/>
                </a:cxn>
                <a:cxn ang="0">
                  <a:pos x="85" y="397"/>
                </a:cxn>
                <a:cxn ang="0">
                  <a:pos x="55" y="404"/>
                </a:cxn>
                <a:cxn ang="0">
                  <a:pos x="27" y="384"/>
                </a:cxn>
                <a:cxn ang="0">
                  <a:pos x="43" y="316"/>
                </a:cxn>
                <a:cxn ang="0">
                  <a:pos x="22" y="284"/>
                </a:cxn>
                <a:cxn ang="0">
                  <a:pos x="0" y="259"/>
                </a:cxn>
                <a:cxn ang="0">
                  <a:pos x="18" y="210"/>
                </a:cxn>
                <a:cxn ang="0">
                  <a:pos x="37" y="144"/>
                </a:cxn>
                <a:cxn ang="0">
                  <a:pos x="51" y="138"/>
                </a:cxn>
                <a:cxn ang="0">
                  <a:pos x="45" y="97"/>
                </a:cxn>
                <a:cxn ang="0">
                  <a:pos x="55" y="80"/>
                </a:cxn>
                <a:cxn ang="0">
                  <a:pos x="73" y="46"/>
                </a:cxn>
                <a:cxn ang="0">
                  <a:pos x="93" y="51"/>
                </a:cxn>
                <a:cxn ang="0">
                  <a:pos x="110" y="24"/>
                </a:cxn>
              </a:cxnLst>
              <a:rect l="0" t="0" r="r" b="b"/>
              <a:pathLst>
                <a:path w="345" h="404">
                  <a:moveTo>
                    <a:pt x="120" y="22"/>
                  </a:moveTo>
                  <a:lnTo>
                    <a:pt x="139" y="24"/>
                  </a:lnTo>
                  <a:lnTo>
                    <a:pt x="141" y="30"/>
                  </a:lnTo>
                  <a:lnTo>
                    <a:pt x="147" y="35"/>
                  </a:lnTo>
                  <a:lnTo>
                    <a:pt x="155" y="36"/>
                  </a:lnTo>
                  <a:lnTo>
                    <a:pt x="163" y="33"/>
                  </a:lnTo>
                  <a:lnTo>
                    <a:pt x="169" y="33"/>
                  </a:lnTo>
                  <a:lnTo>
                    <a:pt x="178" y="35"/>
                  </a:lnTo>
                  <a:lnTo>
                    <a:pt x="184" y="36"/>
                  </a:lnTo>
                  <a:lnTo>
                    <a:pt x="193" y="36"/>
                  </a:lnTo>
                  <a:lnTo>
                    <a:pt x="201" y="38"/>
                  </a:lnTo>
                  <a:lnTo>
                    <a:pt x="205" y="43"/>
                  </a:lnTo>
                  <a:lnTo>
                    <a:pt x="216" y="47"/>
                  </a:lnTo>
                  <a:lnTo>
                    <a:pt x="222" y="46"/>
                  </a:lnTo>
                  <a:lnTo>
                    <a:pt x="229" y="42"/>
                  </a:lnTo>
                  <a:lnTo>
                    <a:pt x="237" y="41"/>
                  </a:lnTo>
                  <a:lnTo>
                    <a:pt x="274" y="46"/>
                  </a:lnTo>
                  <a:lnTo>
                    <a:pt x="288" y="42"/>
                  </a:lnTo>
                  <a:lnTo>
                    <a:pt x="309" y="21"/>
                  </a:lnTo>
                  <a:lnTo>
                    <a:pt x="317" y="16"/>
                  </a:lnTo>
                  <a:lnTo>
                    <a:pt x="325" y="6"/>
                  </a:lnTo>
                  <a:lnTo>
                    <a:pt x="335" y="0"/>
                  </a:lnTo>
                  <a:lnTo>
                    <a:pt x="341" y="2"/>
                  </a:lnTo>
                  <a:lnTo>
                    <a:pt x="344" y="4"/>
                  </a:lnTo>
                  <a:lnTo>
                    <a:pt x="345" y="13"/>
                  </a:lnTo>
                  <a:lnTo>
                    <a:pt x="344" y="20"/>
                  </a:lnTo>
                  <a:lnTo>
                    <a:pt x="339" y="30"/>
                  </a:lnTo>
                  <a:lnTo>
                    <a:pt x="323" y="47"/>
                  </a:lnTo>
                  <a:lnTo>
                    <a:pt x="313" y="60"/>
                  </a:lnTo>
                  <a:lnTo>
                    <a:pt x="303" y="69"/>
                  </a:lnTo>
                  <a:lnTo>
                    <a:pt x="293" y="75"/>
                  </a:lnTo>
                  <a:lnTo>
                    <a:pt x="280" y="75"/>
                  </a:lnTo>
                  <a:lnTo>
                    <a:pt x="268" y="78"/>
                  </a:lnTo>
                  <a:lnTo>
                    <a:pt x="245" y="78"/>
                  </a:lnTo>
                  <a:lnTo>
                    <a:pt x="234" y="70"/>
                  </a:lnTo>
                  <a:lnTo>
                    <a:pt x="218" y="68"/>
                  </a:lnTo>
                  <a:lnTo>
                    <a:pt x="201" y="68"/>
                  </a:lnTo>
                  <a:lnTo>
                    <a:pt x="178" y="69"/>
                  </a:lnTo>
                  <a:lnTo>
                    <a:pt x="164" y="72"/>
                  </a:lnTo>
                  <a:lnTo>
                    <a:pt x="156" y="68"/>
                  </a:lnTo>
                  <a:lnTo>
                    <a:pt x="148" y="68"/>
                  </a:lnTo>
                  <a:lnTo>
                    <a:pt x="145" y="69"/>
                  </a:lnTo>
                  <a:lnTo>
                    <a:pt x="135" y="67"/>
                  </a:lnTo>
                  <a:lnTo>
                    <a:pt x="130" y="68"/>
                  </a:lnTo>
                  <a:lnTo>
                    <a:pt x="121" y="72"/>
                  </a:lnTo>
                  <a:lnTo>
                    <a:pt x="109" y="72"/>
                  </a:lnTo>
                  <a:lnTo>
                    <a:pt x="98" y="69"/>
                  </a:lnTo>
                  <a:lnTo>
                    <a:pt x="87" y="69"/>
                  </a:lnTo>
                  <a:lnTo>
                    <a:pt x="77" y="80"/>
                  </a:lnTo>
                  <a:lnTo>
                    <a:pt x="70" y="94"/>
                  </a:lnTo>
                  <a:lnTo>
                    <a:pt x="67" y="107"/>
                  </a:lnTo>
                  <a:lnTo>
                    <a:pt x="67" y="137"/>
                  </a:lnTo>
                  <a:lnTo>
                    <a:pt x="75" y="144"/>
                  </a:lnTo>
                  <a:lnTo>
                    <a:pt x="86" y="148"/>
                  </a:lnTo>
                  <a:lnTo>
                    <a:pt x="100" y="171"/>
                  </a:lnTo>
                  <a:lnTo>
                    <a:pt x="121" y="170"/>
                  </a:lnTo>
                  <a:lnTo>
                    <a:pt x="124" y="164"/>
                  </a:lnTo>
                  <a:lnTo>
                    <a:pt x="132" y="156"/>
                  </a:lnTo>
                  <a:lnTo>
                    <a:pt x="140" y="146"/>
                  </a:lnTo>
                  <a:lnTo>
                    <a:pt x="151" y="143"/>
                  </a:lnTo>
                  <a:lnTo>
                    <a:pt x="159" y="145"/>
                  </a:lnTo>
                  <a:lnTo>
                    <a:pt x="163" y="145"/>
                  </a:lnTo>
                  <a:lnTo>
                    <a:pt x="172" y="148"/>
                  </a:lnTo>
                  <a:lnTo>
                    <a:pt x="177" y="140"/>
                  </a:lnTo>
                  <a:lnTo>
                    <a:pt x="193" y="138"/>
                  </a:lnTo>
                  <a:lnTo>
                    <a:pt x="215" y="138"/>
                  </a:lnTo>
                  <a:lnTo>
                    <a:pt x="217" y="129"/>
                  </a:lnTo>
                  <a:lnTo>
                    <a:pt x="233" y="124"/>
                  </a:lnTo>
                  <a:lnTo>
                    <a:pt x="244" y="124"/>
                  </a:lnTo>
                  <a:lnTo>
                    <a:pt x="250" y="133"/>
                  </a:lnTo>
                  <a:lnTo>
                    <a:pt x="249" y="144"/>
                  </a:lnTo>
                  <a:lnTo>
                    <a:pt x="243" y="150"/>
                  </a:lnTo>
                  <a:lnTo>
                    <a:pt x="231" y="144"/>
                  </a:lnTo>
                  <a:lnTo>
                    <a:pt x="218" y="146"/>
                  </a:lnTo>
                  <a:lnTo>
                    <a:pt x="198" y="172"/>
                  </a:lnTo>
                  <a:lnTo>
                    <a:pt x="189" y="180"/>
                  </a:lnTo>
                  <a:lnTo>
                    <a:pt x="173" y="187"/>
                  </a:lnTo>
                  <a:lnTo>
                    <a:pt x="166" y="189"/>
                  </a:lnTo>
                  <a:lnTo>
                    <a:pt x="155" y="196"/>
                  </a:lnTo>
                  <a:lnTo>
                    <a:pt x="150" y="197"/>
                  </a:lnTo>
                  <a:lnTo>
                    <a:pt x="137" y="193"/>
                  </a:lnTo>
                  <a:lnTo>
                    <a:pt x="139" y="203"/>
                  </a:lnTo>
                  <a:lnTo>
                    <a:pt x="152" y="212"/>
                  </a:lnTo>
                  <a:lnTo>
                    <a:pt x="180" y="251"/>
                  </a:lnTo>
                  <a:lnTo>
                    <a:pt x="185" y="252"/>
                  </a:lnTo>
                  <a:lnTo>
                    <a:pt x="190" y="263"/>
                  </a:lnTo>
                  <a:lnTo>
                    <a:pt x="196" y="271"/>
                  </a:lnTo>
                  <a:lnTo>
                    <a:pt x="193" y="277"/>
                  </a:lnTo>
                  <a:lnTo>
                    <a:pt x="185" y="279"/>
                  </a:lnTo>
                  <a:lnTo>
                    <a:pt x="184" y="286"/>
                  </a:lnTo>
                  <a:lnTo>
                    <a:pt x="185" y="293"/>
                  </a:lnTo>
                  <a:lnTo>
                    <a:pt x="198" y="301"/>
                  </a:lnTo>
                  <a:lnTo>
                    <a:pt x="202" y="309"/>
                  </a:lnTo>
                  <a:lnTo>
                    <a:pt x="202" y="317"/>
                  </a:lnTo>
                  <a:lnTo>
                    <a:pt x="209" y="321"/>
                  </a:lnTo>
                  <a:lnTo>
                    <a:pt x="216" y="320"/>
                  </a:lnTo>
                  <a:lnTo>
                    <a:pt x="218" y="328"/>
                  </a:lnTo>
                  <a:lnTo>
                    <a:pt x="215" y="332"/>
                  </a:lnTo>
                  <a:lnTo>
                    <a:pt x="211" y="337"/>
                  </a:lnTo>
                  <a:lnTo>
                    <a:pt x="196" y="337"/>
                  </a:lnTo>
                  <a:lnTo>
                    <a:pt x="182" y="341"/>
                  </a:lnTo>
                  <a:lnTo>
                    <a:pt x="175" y="354"/>
                  </a:lnTo>
                  <a:lnTo>
                    <a:pt x="166" y="360"/>
                  </a:lnTo>
                  <a:lnTo>
                    <a:pt x="150" y="359"/>
                  </a:lnTo>
                  <a:lnTo>
                    <a:pt x="146" y="348"/>
                  </a:lnTo>
                  <a:lnTo>
                    <a:pt x="145" y="333"/>
                  </a:lnTo>
                  <a:lnTo>
                    <a:pt x="148" y="321"/>
                  </a:lnTo>
                  <a:lnTo>
                    <a:pt x="143" y="314"/>
                  </a:lnTo>
                  <a:lnTo>
                    <a:pt x="131" y="305"/>
                  </a:lnTo>
                  <a:lnTo>
                    <a:pt x="120" y="294"/>
                  </a:lnTo>
                  <a:lnTo>
                    <a:pt x="113" y="280"/>
                  </a:lnTo>
                  <a:lnTo>
                    <a:pt x="121" y="264"/>
                  </a:lnTo>
                  <a:lnTo>
                    <a:pt x="121" y="253"/>
                  </a:lnTo>
                  <a:lnTo>
                    <a:pt x="119" y="245"/>
                  </a:lnTo>
                  <a:lnTo>
                    <a:pt x="116" y="239"/>
                  </a:lnTo>
                  <a:lnTo>
                    <a:pt x="105" y="237"/>
                  </a:lnTo>
                  <a:lnTo>
                    <a:pt x="92" y="245"/>
                  </a:lnTo>
                  <a:lnTo>
                    <a:pt x="81" y="253"/>
                  </a:lnTo>
                  <a:lnTo>
                    <a:pt x="76" y="267"/>
                  </a:lnTo>
                  <a:lnTo>
                    <a:pt x="83" y="280"/>
                  </a:lnTo>
                  <a:lnTo>
                    <a:pt x="83" y="294"/>
                  </a:lnTo>
                  <a:lnTo>
                    <a:pt x="82" y="344"/>
                  </a:lnTo>
                  <a:lnTo>
                    <a:pt x="86" y="354"/>
                  </a:lnTo>
                  <a:lnTo>
                    <a:pt x="80" y="368"/>
                  </a:lnTo>
                  <a:lnTo>
                    <a:pt x="81" y="384"/>
                  </a:lnTo>
                  <a:lnTo>
                    <a:pt x="85" y="397"/>
                  </a:lnTo>
                  <a:lnTo>
                    <a:pt x="82" y="400"/>
                  </a:lnTo>
                  <a:lnTo>
                    <a:pt x="67" y="401"/>
                  </a:lnTo>
                  <a:lnTo>
                    <a:pt x="55" y="404"/>
                  </a:lnTo>
                  <a:lnTo>
                    <a:pt x="42" y="403"/>
                  </a:lnTo>
                  <a:lnTo>
                    <a:pt x="33" y="398"/>
                  </a:lnTo>
                  <a:lnTo>
                    <a:pt x="27" y="384"/>
                  </a:lnTo>
                  <a:lnTo>
                    <a:pt x="34" y="363"/>
                  </a:lnTo>
                  <a:lnTo>
                    <a:pt x="35" y="350"/>
                  </a:lnTo>
                  <a:lnTo>
                    <a:pt x="43" y="316"/>
                  </a:lnTo>
                  <a:lnTo>
                    <a:pt x="39" y="310"/>
                  </a:lnTo>
                  <a:lnTo>
                    <a:pt x="34" y="284"/>
                  </a:lnTo>
                  <a:lnTo>
                    <a:pt x="22" y="284"/>
                  </a:lnTo>
                  <a:lnTo>
                    <a:pt x="11" y="285"/>
                  </a:lnTo>
                  <a:lnTo>
                    <a:pt x="2" y="273"/>
                  </a:lnTo>
                  <a:lnTo>
                    <a:pt x="0" y="259"/>
                  </a:lnTo>
                  <a:lnTo>
                    <a:pt x="1" y="240"/>
                  </a:lnTo>
                  <a:lnTo>
                    <a:pt x="12" y="226"/>
                  </a:lnTo>
                  <a:lnTo>
                    <a:pt x="18" y="210"/>
                  </a:lnTo>
                  <a:lnTo>
                    <a:pt x="26" y="196"/>
                  </a:lnTo>
                  <a:lnTo>
                    <a:pt x="24" y="166"/>
                  </a:lnTo>
                  <a:lnTo>
                    <a:pt x="37" y="144"/>
                  </a:lnTo>
                  <a:lnTo>
                    <a:pt x="44" y="137"/>
                  </a:lnTo>
                  <a:lnTo>
                    <a:pt x="49" y="128"/>
                  </a:lnTo>
                  <a:lnTo>
                    <a:pt x="51" y="138"/>
                  </a:lnTo>
                  <a:lnTo>
                    <a:pt x="54" y="126"/>
                  </a:lnTo>
                  <a:lnTo>
                    <a:pt x="53" y="105"/>
                  </a:lnTo>
                  <a:lnTo>
                    <a:pt x="45" y="97"/>
                  </a:lnTo>
                  <a:lnTo>
                    <a:pt x="48" y="97"/>
                  </a:lnTo>
                  <a:lnTo>
                    <a:pt x="55" y="86"/>
                  </a:lnTo>
                  <a:lnTo>
                    <a:pt x="55" y="80"/>
                  </a:lnTo>
                  <a:lnTo>
                    <a:pt x="57" y="69"/>
                  </a:lnTo>
                  <a:lnTo>
                    <a:pt x="62" y="58"/>
                  </a:lnTo>
                  <a:lnTo>
                    <a:pt x="73" y="46"/>
                  </a:lnTo>
                  <a:lnTo>
                    <a:pt x="78" y="46"/>
                  </a:lnTo>
                  <a:lnTo>
                    <a:pt x="86" y="52"/>
                  </a:lnTo>
                  <a:lnTo>
                    <a:pt x="93" y="51"/>
                  </a:lnTo>
                  <a:lnTo>
                    <a:pt x="102" y="40"/>
                  </a:lnTo>
                  <a:lnTo>
                    <a:pt x="104" y="27"/>
                  </a:lnTo>
                  <a:lnTo>
                    <a:pt x="110" y="24"/>
                  </a:lnTo>
                  <a:lnTo>
                    <a:pt x="120" y="2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16" name="Freeform 87"/>
            <p:cNvSpPr>
              <a:spLocks noChangeAspect="1"/>
            </p:cNvSpPr>
            <p:nvPr/>
          </p:nvSpPr>
          <p:spPr bwMode="gray">
            <a:xfrm>
              <a:off x="6977855" y="3653184"/>
              <a:ext cx="25400" cy="53975"/>
            </a:xfrm>
            <a:custGeom>
              <a:avLst/>
              <a:gdLst/>
              <a:ahLst/>
              <a:cxnLst>
                <a:cxn ang="0">
                  <a:pos x="31" y="0"/>
                </a:cxn>
                <a:cxn ang="0">
                  <a:pos x="32" y="0"/>
                </a:cxn>
                <a:cxn ang="0">
                  <a:pos x="34" y="2"/>
                </a:cxn>
                <a:cxn ang="0">
                  <a:pos x="36" y="6"/>
                </a:cxn>
                <a:cxn ang="0">
                  <a:pos x="31" y="14"/>
                </a:cxn>
                <a:cxn ang="0">
                  <a:pos x="27" y="17"/>
                </a:cxn>
                <a:cxn ang="0">
                  <a:pos x="26" y="21"/>
                </a:cxn>
                <a:cxn ang="0">
                  <a:pos x="31" y="25"/>
                </a:cxn>
                <a:cxn ang="0">
                  <a:pos x="34" y="36"/>
                </a:cxn>
                <a:cxn ang="0">
                  <a:pos x="36" y="45"/>
                </a:cxn>
                <a:cxn ang="0">
                  <a:pos x="34" y="53"/>
                </a:cxn>
                <a:cxn ang="0">
                  <a:pos x="22" y="65"/>
                </a:cxn>
                <a:cxn ang="0">
                  <a:pos x="15" y="72"/>
                </a:cxn>
                <a:cxn ang="0">
                  <a:pos x="15" y="74"/>
                </a:cxn>
                <a:cxn ang="0">
                  <a:pos x="22" y="75"/>
                </a:cxn>
                <a:cxn ang="0">
                  <a:pos x="28" y="69"/>
                </a:cxn>
                <a:cxn ang="0">
                  <a:pos x="37" y="63"/>
                </a:cxn>
                <a:cxn ang="0">
                  <a:pos x="47" y="45"/>
                </a:cxn>
                <a:cxn ang="0">
                  <a:pos x="57" y="40"/>
                </a:cxn>
                <a:cxn ang="0">
                  <a:pos x="68" y="38"/>
                </a:cxn>
                <a:cxn ang="0">
                  <a:pos x="70" y="41"/>
                </a:cxn>
                <a:cxn ang="0">
                  <a:pos x="74" y="49"/>
                </a:cxn>
                <a:cxn ang="0">
                  <a:pos x="74" y="63"/>
                </a:cxn>
                <a:cxn ang="0">
                  <a:pos x="52" y="78"/>
                </a:cxn>
                <a:cxn ang="0">
                  <a:pos x="52" y="81"/>
                </a:cxn>
                <a:cxn ang="0">
                  <a:pos x="69" y="92"/>
                </a:cxn>
                <a:cxn ang="0">
                  <a:pos x="70" y="99"/>
                </a:cxn>
                <a:cxn ang="0">
                  <a:pos x="74" y="103"/>
                </a:cxn>
                <a:cxn ang="0">
                  <a:pos x="80" y="107"/>
                </a:cxn>
                <a:cxn ang="0">
                  <a:pos x="70" y="108"/>
                </a:cxn>
                <a:cxn ang="0">
                  <a:pos x="62" y="102"/>
                </a:cxn>
                <a:cxn ang="0">
                  <a:pos x="47" y="100"/>
                </a:cxn>
                <a:cxn ang="0">
                  <a:pos x="36" y="96"/>
                </a:cxn>
                <a:cxn ang="0">
                  <a:pos x="31" y="102"/>
                </a:cxn>
                <a:cxn ang="0">
                  <a:pos x="30" y="118"/>
                </a:cxn>
                <a:cxn ang="0">
                  <a:pos x="32" y="137"/>
                </a:cxn>
                <a:cxn ang="0">
                  <a:pos x="37" y="146"/>
                </a:cxn>
                <a:cxn ang="0">
                  <a:pos x="43" y="158"/>
                </a:cxn>
                <a:cxn ang="0">
                  <a:pos x="54" y="170"/>
                </a:cxn>
                <a:cxn ang="0">
                  <a:pos x="49" y="170"/>
                </a:cxn>
                <a:cxn ang="0">
                  <a:pos x="39" y="160"/>
                </a:cxn>
                <a:cxn ang="0">
                  <a:pos x="21" y="137"/>
                </a:cxn>
                <a:cxn ang="0">
                  <a:pos x="17" y="106"/>
                </a:cxn>
                <a:cxn ang="0">
                  <a:pos x="12" y="92"/>
                </a:cxn>
                <a:cxn ang="0">
                  <a:pos x="12" y="80"/>
                </a:cxn>
                <a:cxn ang="0">
                  <a:pos x="10" y="72"/>
                </a:cxn>
                <a:cxn ang="0">
                  <a:pos x="5" y="68"/>
                </a:cxn>
                <a:cxn ang="0">
                  <a:pos x="0" y="59"/>
                </a:cxn>
                <a:cxn ang="0">
                  <a:pos x="1" y="49"/>
                </a:cxn>
                <a:cxn ang="0">
                  <a:pos x="3" y="48"/>
                </a:cxn>
                <a:cxn ang="0">
                  <a:pos x="10" y="25"/>
                </a:cxn>
                <a:cxn ang="0">
                  <a:pos x="15" y="15"/>
                </a:cxn>
                <a:cxn ang="0">
                  <a:pos x="31" y="0"/>
                </a:cxn>
              </a:cxnLst>
              <a:rect l="0" t="0" r="r" b="b"/>
              <a:pathLst>
                <a:path w="80" h="170">
                  <a:moveTo>
                    <a:pt x="31" y="0"/>
                  </a:moveTo>
                  <a:lnTo>
                    <a:pt x="32" y="0"/>
                  </a:lnTo>
                  <a:lnTo>
                    <a:pt x="34" y="2"/>
                  </a:lnTo>
                  <a:lnTo>
                    <a:pt x="36" y="6"/>
                  </a:lnTo>
                  <a:lnTo>
                    <a:pt x="31" y="14"/>
                  </a:lnTo>
                  <a:lnTo>
                    <a:pt x="27" y="17"/>
                  </a:lnTo>
                  <a:lnTo>
                    <a:pt x="26" y="21"/>
                  </a:lnTo>
                  <a:lnTo>
                    <a:pt x="31" y="25"/>
                  </a:lnTo>
                  <a:lnTo>
                    <a:pt x="34" y="36"/>
                  </a:lnTo>
                  <a:lnTo>
                    <a:pt x="36" y="45"/>
                  </a:lnTo>
                  <a:lnTo>
                    <a:pt x="34" y="53"/>
                  </a:lnTo>
                  <a:lnTo>
                    <a:pt x="22" y="65"/>
                  </a:lnTo>
                  <a:lnTo>
                    <a:pt x="15" y="72"/>
                  </a:lnTo>
                  <a:lnTo>
                    <a:pt x="15" y="74"/>
                  </a:lnTo>
                  <a:lnTo>
                    <a:pt x="22" y="75"/>
                  </a:lnTo>
                  <a:lnTo>
                    <a:pt x="28" y="69"/>
                  </a:lnTo>
                  <a:lnTo>
                    <a:pt x="37" y="63"/>
                  </a:lnTo>
                  <a:lnTo>
                    <a:pt x="47" y="45"/>
                  </a:lnTo>
                  <a:lnTo>
                    <a:pt x="57" y="40"/>
                  </a:lnTo>
                  <a:lnTo>
                    <a:pt x="68" y="38"/>
                  </a:lnTo>
                  <a:lnTo>
                    <a:pt x="70" y="41"/>
                  </a:lnTo>
                  <a:lnTo>
                    <a:pt x="74" y="49"/>
                  </a:lnTo>
                  <a:lnTo>
                    <a:pt x="74" y="63"/>
                  </a:lnTo>
                  <a:lnTo>
                    <a:pt x="52" y="78"/>
                  </a:lnTo>
                  <a:lnTo>
                    <a:pt x="52" y="81"/>
                  </a:lnTo>
                  <a:lnTo>
                    <a:pt x="69" y="92"/>
                  </a:lnTo>
                  <a:lnTo>
                    <a:pt x="70" y="99"/>
                  </a:lnTo>
                  <a:lnTo>
                    <a:pt x="74" y="103"/>
                  </a:lnTo>
                  <a:lnTo>
                    <a:pt x="80" y="107"/>
                  </a:lnTo>
                  <a:lnTo>
                    <a:pt x="70" y="108"/>
                  </a:lnTo>
                  <a:lnTo>
                    <a:pt x="62" y="102"/>
                  </a:lnTo>
                  <a:lnTo>
                    <a:pt x="47" y="100"/>
                  </a:lnTo>
                  <a:lnTo>
                    <a:pt x="36" y="96"/>
                  </a:lnTo>
                  <a:lnTo>
                    <a:pt x="31" y="102"/>
                  </a:lnTo>
                  <a:lnTo>
                    <a:pt x="30" y="118"/>
                  </a:lnTo>
                  <a:lnTo>
                    <a:pt x="32" y="137"/>
                  </a:lnTo>
                  <a:lnTo>
                    <a:pt x="37" y="146"/>
                  </a:lnTo>
                  <a:lnTo>
                    <a:pt x="43" y="158"/>
                  </a:lnTo>
                  <a:lnTo>
                    <a:pt x="54" y="170"/>
                  </a:lnTo>
                  <a:lnTo>
                    <a:pt x="49" y="170"/>
                  </a:lnTo>
                  <a:lnTo>
                    <a:pt x="39" y="160"/>
                  </a:lnTo>
                  <a:lnTo>
                    <a:pt x="21" y="137"/>
                  </a:lnTo>
                  <a:lnTo>
                    <a:pt x="17" y="106"/>
                  </a:lnTo>
                  <a:lnTo>
                    <a:pt x="12" y="92"/>
                  </a:lnTo>
                  <a:lnTo>
                    <a:pt x="12" y="80"/>
                  </a:lnTo>
                  <a:lnTo>
                    <a:pt x="10" y="72"/>
                  </a:lnTo>
                  <a:lnTo>
                    <a:pt x="5" y="68"/>
                  </a:lnTo>
                  <a:lnTo>
                    <a:pt x="0" y="59"/>
                  </a:lnTo>
                  <a:lnTo>
                    <a:pt x="1" y="49"/>
                  </a:lnTo>
                  <a:lnTo>
                    <a:pt x="3" y="48"/>
                  </a:lnTo>
                  <a:lnTo>
                    <a:pt x="10" y="25"/>
                  </a:lnTo>
                  <a:lnTo>
                    <a:pt x="15" y="15"/>
                  </a:lnTo>
                  <a:lnTo>
                    <a:pt x="31"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17" name="Freeform 88"/>
            <p:cNvSpPr>
              <a:spLocks noChangeAspect="1"/>
            </p:cNvSpPr>
            <p:nvPr/>
          </p:nvSpPr>
          <p:spPr bwMode="gray">
            <a:xfrm>
              <a:off x="7039767" y="3699222"/>
              <a:ext cx="180975" cy="152400"/>
            </a:xfrm>
            <a:custGeom>
              <a:avLst/>
              <a:gdLst/>
              <a:ahLst/>
              <a:cxnLst>
                <a:cxn ang="0">
                  <a:pos x="549" y="469"/>
                </a:cxn>
                <a:cxn ang="0">
                  <a:pos x="503" y="428"/>
                </a:cxn>
                <a:cxn ang="0">
                  <a:pos x="474" y="427"/>
                </a:cxn>
                <a:cxn ang="0">
                  <a:pos x="441" y="433"/>
                </a:cxn>
                <a:cxn ang="0">
                  <a:pos x="426" y="433"/>
                </a:cxn>
                <a:cxn ang="0">
                  <a:pos x="378" y="431"/>
                </a:cxn>
                <a:cxn ang="0">
                  <a:pos x="419" y="383"/>
                </a:cxn>
                <a:cxn ang="0">
                  <a:pos x="444" y="385"/>
                </a:cxn>
                <a:cxn ang="0">
                  <a:pos x="431" y="368"/>
                </a:cxn>
                <a:cxn ang="0">
                  <a:pos x="421" y="335"/>
                </a:cxn>
                <a:cxn ang="0">
                  <a:pos x="406" y="293"/>
                </a:cxn>
                <a:cxn ang="0">
                  <a:pos x="378" y="269"/>
                </a:cxn>
                <a:cxn ang="0">
                  <a:pos x="342" y="250"/>
                </a:cxn>
                <a:cxn ang="0">
                  <a:pos x="290" y="235"/>
                </a:cxn>
                <a:cxn ang="0">
                  <a:pos x="229" y="223"/>
                </a:cxn>
                <a:cxn ang="0">
                  <a:pos x="210" y="206"/>
                </a:cxn>
                <a:cxn ang="0">
                  <a:pos x="188" y="203"/>
                </a:cxn>
                <a:cxn ang="0">
                  <a:pos x="168" y="183"/>
                </a:cxn>
                <a:cxn ang="0">
                  <a:pos x="161" y="149"/>
                </a:cxn>
                <a:cxn ang="0">
                  <a:pos x="152" y="167"/>
                </a:cxn>
                <a:cxn ang="0">
                  <a:pos x="132" y="203"/>
                </a:cxn>
                <a:cxn ang="0">
                  <a:pos x="105" y="190"/>
                </a:cxn>
                <a:cxn ang="0">
                  <a:pos x="95" y="163"/>
                </a:cxn>
                <a:cxn ang="0">
                  <a:pos x="56" y="141"/>
                </a:cxn>
                <a:cxn ang="0">
                  <a:pos x="95" y="130"/>
                </a:cxn>
                <a:cxn ang="0">
                  <a:pos x="147" y="120"/>
                </a:cxn>
                <a:cxn ang="0">
                  <a:pos x="162" y="93"/>
                </a:cxn>
                <a:cxn ang="0">
                  <a:pos x="94" y="106"/>
                </a:cxn>
                <a:cxn ang="0">
                  <a:pos x="55" y="83"/>
                </a:cxn>
                <a:cxn ang="0">
                  <a:pos x="27" y="63"/>
                </a:cxn>
                <a:cxn ang="0">
                  <a:pos x="2" y="51"/>
                </a:cxn>
                <a:cxn ang="0">
                  <a:pos x="29" y="23"/>
                </a:cxn>
                <a:cxn ang="0">
                  <a:pos x="78" y="0"/>
                </a:cxn>
                <a:cxn ang="0">
                  <a:pos x="126" y="18"/>
                </a:cxn>
                <a:cxn ang="0">
                  <a:pos x="178" y="49"/>
                </a:cxn>
                <a:cxn ang="0">
                  <a:pos x="179" y="114"/>
                </a:cxn>
                <a:cxn ang="0">
                  <a:pos x="205" y="122"/>
                </a:cxn>
                <a:cxn ang="0">
                  <a:pos x="234" y="164"/>
                </a:cxn>
                <a:cxn ang="0">
                  <a:pos x="269" y="148"/>
                </a:cxn>
                <a:cxn ang="0">
                  <a:pos x="302" y="103"/>
                </a:cxn>
                <a:cxn ang="0">
                  <a:pos x="345" y="90"/>
                </a:cxn>
                <a:cxn ang="0">
                  <a:pos x="380" y="57"/>
                </a:cxn>
                <a:cxn ang="0">
                  <a:pos x="421" y="77"/>
                </a:cxn>
                <a:cxn ang="0">
                  <a:pos x="471" y="100"/>
                </a:cxn>
                <a:cxn ang="0">
                  <a:pos x="506" y="104"/>
                </a:cxn>
                <a:cxn ang="0">
                  <a:pos x="534" y="114"/>
                </a:cxn>
                <a:cxn ang="0">
                  <a:pos x="543" y="121"/>
                </a:cxn>
                <a:cxn ang="0">
                  <a:pos x="555" y="129"/>
                </a:cxn>
                <a:cxn ang="0">
                  <a:pos x="555" y="351"/>
                </a:cxn>
                <a:cxn ang="0">
                  <a:pos x="568" y="480"/>
                </a:cxn>
              </a:cxnLst>
              <a:rect l="0" t="0" r="r" b="b"/>
              <a:pathLst>
                <a:path w="568" h="480">
                  <a:moveTo>
                    <a:pt x="568" y="480"/>
                  </a:moveTo>
                  <a:lnTo>
                    <a:pt x="568" y="479"/>
                  </a:lnTo>
                  <a:lnTo>
                    <a:pt x="556" y="475"/>
                  </a:lnTo>
                  <a:lnTo>
                    <a:pt x="549" y="469"/>
                  </a:lnTo>
                  <a:lnTo>
                    <a:pt x="532" y="455"/>
                  </a:lnTo>
                  <a:lnTo>
                    <a:pt x="523" y="444"/>
                  </a:lnTo>
                  <a:lnTo>
                    <a:pt x="513" y="433"/>
                  </a:lnTo>
                  <a:lnTo>
                    <a:pt x="503" y="428"/>
                  </a:lnTo>
                  <a:lnTo>
                    <a:pt x="501" y="425"/>
                  </a:lnTo>
                  <a:lnTo>
                    <a:pt x="497" y="421"/>
                  </a:lnTo>
                  <a:lnTo>
                    <a:pt x="484" y="423"/>
                  </a:lnTo>
                  <a:lnTo>
                    <a:pt x="474" y="427"/>
                  </a:lnTo>
                  <a:lnTo>
                    <a:pt x="455" y="423"/>
                  </a:lnTo>
                  <a:lnTo>
                    <a:pt x="447" y="431"/>
                  </a:lnTo>
                  <a:lnTo>
                    <a:pt x="442" y="426"/>
                  </a:lnTo>
                  <a:lnTo>
                    <a:pt x="441" y="433"/>
                  </a:lnTo>
                  <a:lnTo>
                    <a:pt x="441" y="436"/>
                  </a:lnTo>
                  <a:lnTo>
                    <a:pt x="438" y="437"/>
                  </a:lnTo>
                  <a:lnTo>
                    <a:pt x="431" y="437"/>
                  </a:lnTo>
                  <a:lnTo>
                    <a:pt x="426" y="433"/>
                  </a:lnTo>
                  <a:lnTo>
                    <a:pt x="405" y="439"/>
                  </a:lnTo>
                  <a:lnTo>
                    <a:pt x="385" y="440"/>
                  </a:lnTo>
                  <a:lnTo>
                    <a:pt x="378" y="440"/>
                  </a:lnTo>
                  <a:lnTo>
                    <a:pt x="378" y="431"/>
                  </a:lnTo>
                  <a:lnTo>
                    <a:pt x="384" y="421"/>
                  </a:lnTo>
                  <a:lnTo>
                    <a:pt x="390" y="405"/>
                  </a:lnTo>
                  <a:lnTo>
                    <a:pt x="406" y="386"/>
                  </a:lnTo>
                  <a:lnTo>
                    <a:pt x="419" y="383"/>
                  </a:lnTo>
                  <a:lnTo>
                    <a:pt x="427" y="384"/>
                  </a:lnTo>
                  <a:lnTo>
                    <a:pt x="437" y="390"/>
                  </a:lnTo>
                  <a:lnTo>
                    <a:pt x="444" y="393"/>
                  </a:lnTo>
                  <a:lnTo>
                    <a:pt x="444" y="385"/>
                  </a:lnTo>
                  <a:lnTo>
                    <a:pt x="433" y="377"/>
                  </a:lnTo>
                  <a:lnTo>
                    <a:pt x="435" y="373"/>
                  </a:lnTo>
                  <a:lnTo>
                    <a:pt x="442" y="372"/>
                  </a:lnTo>
                  <a:lnTo>
                    <a:pt x="431" y="368"/>
                  </a:lnTo>
                  <a:lnTo>
                    <a:pt x="420" y="359"/>
                  </a:lnTo>
                  <a:lnTo>
                    <a:pt x="426" y="357"/>
                  </a:lnTo>
                  <a:lnTo>
                    <a:pt x="430" y="341"/>
                  </a:lnTo>
                  <a:lnTo>
                    <a:pt x="421" y="335"/>
                  </a:lnTo>
                  <a:lnTo>
                    <a:pt x="414" y="321"/>
                  </a:lnTo>
                  <a:lnTo>
                    <a:pt x="410" y="300"/>
                  </a:lnTo>
                  <a:lnTo>
                    <a:pt x="410" y="297"/>
                  </a:lnTo>
                  <a:lnTo>
                    <a:pt x="406" y="293"/>
                  </a:lnTo>
                  <a:lnTo>
                    <a:pt x="395" y="277"/>
                  </a:lnTo>
                  <a:lnTo>
                    <a:pt x="389" y="277"/>
                  </a:lnTo>
                  <a:lnTo>
                    <a:pt x="383" y="275"/>
                  </a:lnTo>
                  <a:lnTo>
                    <a:pt x="378" y="269"/>
                  </a:lnTo>
                  <a:lnTo>
                    <a:pt x="377" y="269"/>
                  </a:lnTo>
                  <a:lnTo>
                    <a:pt x="372" y="262"/>
                  </a:lnTo>
                  <a:lnTo>
                    <a:pt x="361" y="260"/>
                  </a:lnTo>
                  <a:lnTo>
                    <a:pt x="342" y="250"/>
                  </a:lnTo>
                  <a:lnTo>
                    <a:pt x="334" y="251"/>
                  </a:lnTo>
                  <a:lnTo>
                    <a:pt x="313" y="240"/>
                  </a:lnTo>
                  <a:lnTo>
                    <a:pt x="299" y="237"/>
                  </a:lnTo>
                  <a:lnTo>
                    <a:pt x="290" y="235"/>
                  </a:lnTo>
                  <a:lnTo>
                    <a:pt x="270" y="228"/>
                  </a:lnTo>
                  <a:lnTo>
                    <a:pt x="260" y="227"/>
                  </a:lnTo>
                  <a:lnTo>
                    <a:pt x="243" y="224"/>
                  </a:lnTo>
                  <a:lnTo>
                    <a:pt x="229" y="223"/>
                  </a:lnTo>
                  <a:lnTo>
                    <a:pt x="228" y="219"/>
                  </a:lnTo>
                  <a:lnTo>
                    <a:pt x="224" y="218"/>
                  </a:lnTo>
                  <a:lnTo>
                    <a:pt x="215" y="213"/>
                  </a:lnTo>
                  <a:lnTo>
                    <a:pt x="210" y="206"/>
                  </a:lnTo>
                  <a:lnTo>
                    <a:pt x="207" y="199"/>
                  </a:lnTo>
                  <a:lnTo>
                    <a:pt x="199" y="199"/>
                  </a:lnTo>
                  <a:lnTo>
                    <a:pt x="189" y="197"/>
                  </a:lnTo>
                  <a:lnTo>
                    <a:pt x="188" y="203"/>
                  </a:lnTo>
                  <a:lnTo>
                    <a:pt x="184" y="197"/>
                  </a:lnTo>
                  <a:lnTo>
                    <a:pt x="175" y="191"/>
                  </a:lnTo>
                  <a:lnTo>
                    <a:pt x="170" y="189"/>
                  </a:lnTo>
                  <a:lnTo>
                    <a:pt x="168" y="183"/>
                  </a:lnTo>
                  <a:lnTo>
                    <a:pt x="158" y="179"/>
                  </a:lnTo>
                  <a:lnTo>
                    <a:pt x="156" y="171"/>
                  </a:lnTo>
                  <a:lnTo>
                    <a:pt x="157" y="162"/>
                  </a:lnTo>
                  <a:lnTo>
                    <a:pt x="161" y="149"/>
                  </a:lnTo>
                  <a:lnTo>
                    <a:pt x="159" y="142"/>
                  </a:lnTo>
                  <a:lnTo>
                    <a:pt x="157" y="148"/>
                  </a:lnTo>
                  <a:lnTo>
                    <a:pt x="156" y="159"/>
                  </a:lnTo>
                  <a:lnTo>
                    <a:pt x="152" y="167"/>
                  </a:lnTo>
                  <a:lnTo>
                    <a:pt x="145" y="181"/>
                  </a:lnTo>
                  <a:lnTo>
                    <a:pt x="142" y="189"/>
                  </a:lnTo>
                  <a:lnTo>
                    <a:pt x="138" y="196"/>
                  </a:lnTo>
                  <a:lnTo>
                    <a:pt x="132" y="203"/>
                  </a:lnTo>
                  <a:lnTo>
                    <a:pt x="113" y="206"/>
                  </a:lnTo>
                  <a:lnTo>
                    <a:pt x="108" y="203"/>
                  </a:lnTo>
                  <a:lnTo>
                    <a:pt x="105" y="200"/>
                  </a:lnTo>
                  <a:lnTo>
                    <a:pt x="105" y="190"/>
                  </a:lnTo>
                  <a:lnTo>
                    <a:pt x="102" y="179"/>
                  </a:lnTo>
                  <a:lnTo>
                    <a:pt x="103" y="174"/>
                  </a:lnTo>
                  <a:lnTo>
                    <a:pt x="103" y="163"/>
                  </a:lnTo>
                  <a:lnTo>
                    <a:pt x="95" y="163"/>
                  </a:lnTo>
                  <a:lnTo>
                    <a:pt x="88" y="149"/>
                  </a:lnTo>
                  <a:lnTo>
                    <a:pt x="78" y="143"/>
                  </a:lnTo>
                  <a:lnTo>
                    <a:pt x="65" y="143"/>
                  </a:lnTo>
                  <a:lnTo>
                    <a:pt x="56" y="141"/>
                  </a:lnTo>
                  <a:lnTo>
                    <a:pt x="57" y="132"/>
                  </a:lnTo>
                  <a:lnTo>
                    <a:pt x="67" y="127"/>
                  </a:lnTo>
                  <a:lnTo>
                    <a:pt x="81" y="127"/>
                  </a:lnTo>
                  <a:lnTo>
                    <a:pt x="95" y="130"/>
                  </a:lnTo>
                  <a:lnTo>
                    <a:pt x="115" y="119"/>
                  </a:lnTo>
                  <a:lnTo>
                    <a:pt x="125" y="115"/>
                  </a:lnTo>
                  <a:lnTo>
                    <a:pt x="135" y="119"/>
                  </a:lnTo>
                  <a:lnTo>
                    <a:pt x="147" y="120"/>
                  </a:lnTo>
                  <a:lnTo>
                    <a:pt x="156" y="116"/>
                  </a:lnTo>
                  <a:lnTo>
                    <a:pt x="157" y="105"/>
                  </a:lnTo>
                  <a:lnTo>
                    <a:pt x="161" y="99"/>
                  </a:lnTo>
                  <a:lnTo>
                    <a:pt x="162" y="93"/>
                  </a:lnTo>
                  <a:lnTo>
                    <a:pt x="152" y="97"/>
                  </a:lnTo>
                  <a:lnTo>
                    <a:pt x="132" y="101"/>
                  </a:lnTo>
                  <a:lnTo>
                    <a:pt x="110" y="106"/>
                  </a:lnTo>
                  <a:lnTo>
                    <a:pt x="94" y="106"/>
                  </a:lnTo>
                  <a:lnTo>
                    <a:pt x="86" y="104"/>
                  </a:lnTo>
                  <a:lnTo>
                    <a:pt x="77" y="106"/>
                  </a:lnTo>
                  <a:lnTo>
                    <a:pt x="62" y="99"/>
                  </a:lnTo>
                  <a:lnTo>
                    <a:pt x="55" y="83"/>
                  </a:lnTo>
                  <a:lnTo>
                    <a:pt x="52" y="72"/>
                  </a:lnTo>
                  <a:lnTo>
                    <a:pt x="46" y="67"/>
                  </a:lnTo>
                  <a:lnTo>
                    <a:pt x="36" y="62"/>
                  </a:lnTo>
                  <a:lnTo>
                    <a:pt x="27" y="63"/>
                  </a:lnTo>
                  <a:lnTo>
                    <a:pt x="19" y="60"/>
                  </a:lnTo>
                  <a:lnTo>
                    <a:pt x="17" y="66"/>
                  </a:lnTo>
                  <a:lnTo>
                    <a:pt x="0" y="58"/>
                  </a:lnTo>
                  <a:lnTo>
                    <a:pt x="2" y="51"/>
                  </a:lnTo>
                  <a:lnTo>
                    <a:pt x="7" y="45"/>
                  </a:lnTo>
                  <a:lnTo>
                    <a:pt x="16" y="28"/>
                  </a:lnTo>
                  <a:lnTo>
                    <a:pt x="19" y="25"/>
                  </a:lnTo>
                  <a:lnTo>
                    <a:pt x="29" y="23"/>
                  </a:lnTo>
                  <a:lnTo>
                    <a:pt x="38" y="23"/>
                  </a:lnTo>
                  <a:lnTo>
                    <a:pt x="48" y="19"/>
                  </a:lnTo>
                  <a:lnTo>
                    <a:pt x="66" y="3"/>
                  </a:lnTo>
                  <a:lnTo>
                    <a:pt x="78" y="0"/>
                  </a:lnTo>
                  <a:lnTo>
                    <a:pt x="93" y="0"/>
                  </a:lnTo>
                  <a:lnTo>
                    <a:pt x="107" y="2"/>
                  </a:lnTo>
                  <a:lnTo>
                    <a:pt x="119" y="11"/>
                  </a:lnTo>
                  <a:lnTo>
                    <a:pt x="126" y="18"/>
                  </a:lnTo>
                  <a:lnTo>
                    <a:pt x="135" y="23"/>
                  </a:lnTo>
                  <a:lnTo>
                    <a:pt x="168" y="23"/>
                  </a:lnTo>
                  <a:lnTo>
                    <a:pt x="172" y="39"/>
                  </a:lnTo>
                  <a:lnTo>
                    <a:pt x="178" y="49"/>
                  </a:lnTo>
                  <a:lnTo>
                    <a:pt x="179" y="65"/>
                  </a:lnTo>
                  <a:lnTo>
                    <a:pt x="175" y="77"/>
                  </a:lnTo>
                  <a:lnTo>
                    <a:pt x="174" y="90"/>
                  </a:lnTo>
                  <a:lnTo>
                    <a:pt x="179" y="114"/>
                  </a:lnTo>
                  <a:lnTo>
                    <a:pt x="193" y="132"/>
                  </a:lnTo>
                  <a:lnTo>
                    <a:pt x="194" y="127"/>
                  </a:lnTo>
                  <a:lnTo>
                    <a:pt x="195" y="119"/>
                  </a:lnTo>
                  <a:lnTo>
                    <a:pt x="205" y="122"/>
                  </a:lnTo>
                  <a:lnTo>
                    <a:pt x="210" y="138"/>
                  </a:lnTo>
                  <a:lnTo>
                    <a:pt x="213" y="142"/>
                  </a:lnTo>
                  <a:lnTo>
                    <a:pt x="218" y="153"/>
                  </a:lnTo>
                  <a:lnTo>
                    <a:pt x="234" y="164"/>
                  </a:lnTo>
                  <a:lnTo>
                    <a:pt x="242" y="164"/>
                  </a:lnTo>
                  <a:lnTo>
                    <a:pt x="255" y="163"/>
                  </a:lnTo>
                  <a:lnTo>
                    <a:pt x="261" y="151"/>
                  </a:lnTo>
                  <a:lnTo>
                    <a:pt x="269" y="148"/>
                  </a:lnTo>
                  <a:lnTo>
                    <a:pt x="275" y="143"/>
                  </a:lnTo>
                  <a:lnTo>
                    <a:pt x="276" y="135"/>
                  </a:lnTo>
                  <a:lnTo>
                    <a:pt x="296" y="120"/>
                  </a:lnTo>
                  <a:lnTo>
                    <a:pt x="302" y="103"/>
                  </a:lnTo>
                  <a:lnTo>
                    <a:pt x="310" y="100"/>
                  </a:lnTo>
                  <a:lnTo>
                    <a:pt x="318" y="100"/>
                  </a:lnTo>
                  <a:lnTo>
                    <a:pt x="336" y="97"/>
                  </a:lnTo>
                  <a:lnTo>
                    <a:pt x="345" y="90"/>
                  </a:lnTo>
                  <a:lnTo>
                    <a:pt x="344" y="81"/>
                  </a:lnTo>
                  <a:lnTo>
                    <a:pt x="349" y="77"/>
                  </a:lnTo>
                  <a:lnTo>
                    <a:pt x="361" y="67"/>
                  </a:lnTo>
                  <a:lnTo>
                    <a:pt x="380" y="57"/>
                  </a:lnTo>
                  <a:lnTo>
                    <a:pt x="387" y="60"/>
                  </a:lnTo>
                  <a:lnTo>
                    <a:pt x="390" y="65"/>
                  </a:lnTo>
                  <a:lnTo>
                    <a:pt x="410" y="72"/>
                  </a:lnTo>
                  <a:lnTo>
                    <a:pt x="421" y="77"/>
                  </a:lnTo>
                  <a:lnTo>
                    <a:pt x="427" y="78"/>
                  </a:lnTo>
                  <a:lnTo>
                    <a:pt x="432" y="83"/>
                  </a:lnTo>
                  <a:lnTo>
                    <a:pt x="455" y="90"/>
                  </a:lnTo>
                  <a:lnTo>
                    <a:pt x="471" y="100"/>
                  </a:lnTo>
                  <a:lnTo>
                    <a:pt x="479" y="104"/>
                  </a:lnTo>
                  <a:lnTo>
                    <a:pt x="491" y="108"/>
                  </a:lnTo>
                  <a:lnTo>
                    <a:pt x="501" y="106"/>
                  </a:lnTo>
                  <a:lnTo>
                    <a:pt x="506" y="104"/>
                  </a:lnTo>
                  <a:lnTo>
                    <a:pt x="514" y="108"/>
                  </a:lnTo>
                  <a:lnTo>
                    <a:pt x="519" y="106"/>
                  </a:lnTo>
                  <a:lnTo>
                    <a:pt x="523" y="108"/>
                  </a:lnTo>
                  <a:lnTo>
                    <a:pt x="534" y="114"/>
                  </a:lnTo>
                  <a:lnTo>
                    <a:pt x="539" y="114"/>
                  </a:lnTo>
                  <a:lnTo>
                    <a:pt x="541" y="116"/>
                  </a:lnTo>
                  <a:lnTo>
                    <a:pt x="541" y="119"/>
                  </a:lnTo>
                  <a:lnTo>
                    <a:pt x="543" y="121"/>
                  </a:lnTo>
                  <a:lnTo>
                    <a:pt x="549" y="121"/>
                  </a:lnTo>
                  <a:lnTo>
                    <a:pt x="551" y="120"/>
                  </a:lnTo>
                  <a:lnTo>
                    <a:pt x="556" y="120"/>
                  </a:lnTo>
                  <a:lnTo>
                    <a:pt x="555" y="129"/>
                  </a:lnTo>
                  <a:lnTo>
                    <a:pt x="560" y="254"/>
                  </a:lnTo>
                  <a:lnTo>
                    <a:pt x="560" y="326"/>
                  </a:lnTo>
                  <a:lnTo>
                    <a:pt x="556" y="347"/>
                  </a:lnTo>
                  <a:lnTo>
                    <a:pt x="555" y="351"/>
                  </a:lnTo>
                  <a:lnTo>
                    <a:pt x="562" y="368"/>
                  </a:lnTo>
                  <a:lnTo>
                    <a:pt x="562" y="409"/>
                  </a:lnTo>
                  <a:lnTo>
                    <a:pt x="565" y="466"/>
                  </a:lnTo>
                  <a:lnTo>
                    <a:pt x="568" y="48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18" name="Freeform 89"/>
            <p:cNvSpPr>
              <a:spLocks noChangeAspect="1"/>
            </p:cNvSpPr>
            <p:nvPr/>
          </p:nvSpPr>
          <p:spPr bwMode="gray">
            <a:xfrm>
              <a:off x="7387430" y="3737322"/>
              <a:ext cx="41275" cy="38100"/>
            </a:xfrm>
            <a:custGeom>
              <a:avLst/>
              <a:gdLst/>
              <a:ahLst/>
              <a:cxnLst>
                <a:cxn ang="0">
                  <a:pos x="0" y="3"/>
                </a:cxn>
                <a:cxn ang="0">
                  <a:pos x="2" y="0"/>
                </a:cxn>
                <a:cxn ang="0">
                  <a:pos x="20" y="11"/>
                </a:cxn>
                <a:cxn ang="0">
                  <a:pos x="26" y="16"/>
                </a:cxn>
                <a:cxn ang="0">
                  <a:pos x="34" y="20"/>
                </a:cxn>
                <a:cxn ang="0">
                  <a:pos x="54" y="35"/>
                </a:cxn>
                <a:cxn ang="0">
                  <a:pos x="66" y="36"/>
                </a:cxn>
                <a:cxn ang="0">
                  <a:pos x="75" y="43"/>
                </a:cxn>
                <a:cxn ang="0">
                  <a:pos x="81" y="49"/>
                </a:cxn>
                <a:cxn ang="0">
                  <a:pos x="95" y="58"/>
                </a:cxn>
                <a:cxn ang="0">
                  <a:pos x="100" y="66"/>
                </a:cxn>
                <a:cxn ang="0">
                  <a:pos x="107" y="71"/>
                </a:cxn>
                <a:cxn ang="0">
                  <a:pos x="117" y="74"/>
                </a:cxn>
                <a:cxn ang="0">
                  <a:pos x="121" y="78"/>
                </a:cxn>
                <a:cxn ang="0">
                  <a:pos x="124" y="87"/>
                </a:cxn>
                <a:cxn ang="0">
                  <a:pos x="129" y="93"/>
                </a:cxn>
                <a:cxn ang="0">
                  <a:pos x="129" y="100"/>
                </a:cxn>
                <a:cxn ang="0">
                  <a:pos x="124" y="107"/>
                </a:cxn>
                <a:cxn ang="0">
                  <a:pos x="120" y="119"/>
                </a:cxn>
                <a:cxn ang="0">
                  <a:pos x="111" y="119"/>
                </a:cxn>
                <a:cxn ang="0">
                  <a:pos x="105" y="93"/>
                </a:cxn>
                <a:cxn ang="0">
                  <a:pos x="97" y="71"/>
                </a:cxn>
                <a:cxn ang="0">
                  <a:pos x="86" y="53"/>
                </a:cxn>
                <a:cxn ang="0">
                  <a:pos x="80" y="49"/>
                </a:cxn>
                <a:cxn ang="0">
                  <a:pos x="66" y="47"/>
                </a:cxn>
                <a:cxn ang="0">
                  <a:pos x="54" y="39"/>
                </a:cxn>
                <a:cxn ang="0">
                  <a:pos x="46" y="31"/>
                </a:cxn>
                <a:cxn ang="0">
                  <a:pos x="40" y="30"/>
                </a:cxn>
                <a:cxn ang="0">
                  <a:pos x="31" y="23"/>
                </a:cxn>
                <a:cxn ang="0">
                  <a:pos x="26" y="21"/>
                </a:cxn>
                <a:cxn ang="0">
                  <a:pos x="9" y="10"/>
                </a:cxn>
                <a:cxn ang="0">
                  <a:pos x="0" y="9"/>
                </a:cxn>
                <a:cxn ang="0">
                  <a:pos x="0" y="3"/>
                </a:cxn>
              </a:cxnLst>
              <a:rect l="0" t="0" r="r" b="b"/>
              <a:pathLst>
                <a:path w="129" h="119">
                  <a:moveTo>
                    <a:pt x="0" y="3"/>
                  </a:moveTo>
                  <a:lnTo>
                    <a:pt x="2" y="0"/>
                  </a:lnTo>
                  <a:lnTo>
                    <a:pt x="20" y="11"/>
                  </a:lnTo>
                  <a:lnTo>
                    <a:pt x="26" y="16"/>
                  </a:lnTo>
                  <a:lnTo>
                    <a:pt x="34" y="20"/>
                  </a:lnTo>
                  <a:lnTo>
                    <a:pt x="54" y="35"/>
                  </a:lnTo>
                  <a:lnTo>
                    <a:pt x="66" y="36"/>
                  </a:lnTo>
                  <a:lnTo>
                    <a:pt x="75" y="43"/>
                  </a:lnTo>
                  <a:lnTo>
                    <a:pt x="81" y="49"/>
                  </a:lnTo>
                  <a:lnTo>
                    <a:pt x="95" y="58"/>
                  </a:lnTo>
                  <a:lnTo>
                    <a:pt x="100" y="66"/>
                  </a:lnTo>
                  <a:lnTo>
                    <a:pt x="107" y="71"/>
                  </a:lnTo>
                  <a:lnTo>
                    <a:pt x="117" y="74"/>
                  </a:lnTo>
                  <a:lnTo>
                    <a:pt x="121" y="78"/>
                  </a:lnTo>
                  <a:lnTo>
                    <a:pt x="124" y="87"/>
                  </a:lnTo>
                  <a:lnTo>
                    <a:pt x="129" y="93"/>
                  </a:lnTo>
                  <a:lnTo>
                    <a:pt x="129" y="100"/>
                  </a:lnTo>
                  <a:lnTo>
                    <a:pt x="124" y="107"/>
                  </a:lnTo>
                  <a:lnTo>
                    <a:pt x="120" y="119"/>
                  </a:lnTo>
                  <a:lnTo>
                    <a:pt x="111" y="119"/>
                  </a:lnTo>
                  <a:lnTo>
                    <a:pt x="105" y="93"/>
                  </a:lnTo>
                  <a:lnTo>
                    <a:pt x="97" y="71"/>
                  </a:lnTo>
                  <a:lnTo>
                    <a:pt x="86" y="53"/>
                  </a:lnTo>
                  <a:lnTo>
                    <a:pt x="80" y="49"/>
                  </a:lnTo>
                  <a:lnTo>
                    <a:pt x="66" y="47"/>
                  </a:lnTo>
                  <a:lnTo>
                    <a:pt x="54" y="39"/>
                  </a:lnTo>
                  <a:lnTo>
                    <a:pt x="46" y="31"/>
                  </a:lnTo>
                  <a:lnTo>
                    <a:pt x="40" y="30"/>
                  </a:lnTo>
                  <a:lnTo>
                    <a:pt x="31" y="23"/>
                  </a:lnTo>
                  <a:lnTo>
                    <a:pt x="26" y="21"/>
                  </a:lnTo>
                  <a:lnTo>
                    <a:pt x="9" y="10"/>
                  </a:lnTo>
                  <a:lnTo>
                    <a:pt x="0" y="9"/>
                  </a:lnTo>
                  <a:lnTo>
                    <a:pt x="0" y="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19" name="Freeform 90"/>
            <p:cNvSpPr>
              <a:spLocks noChangeAspect="1"/>
            </p:cNvSpPr>
            <p:nvPr/>
          </p:nvSpPr>
          <p:spPr bwMode="gray">
            <a:xfrm>
              <a:off x="6538117" y="3280122"/>
              <a:ext cx="125413" cy="263525"/>
            </a:xfrm>
            <a:custGeom>
              <a:avLst/>
              <a:gdLst/>
              <a:ahLst/>
              <a:cxnLst>
                <a:cxn ang="0">
                  <a:pos x="237" y="758"/>
                </a:cxn>
                <a:cxn ang="0">
                  <a:pos x="250" y="749"/>
                </a:cxn>
                <a:cxn ang="0">
                  <a:pos x="270" y="727"/>
                </a:cxn>
                <a:cxn ang="0">
                  <a:pos x="321" y="713"/>
                </a:cxn>
                <a:cxn ang="0">
                  <a:pos x="376" y="679"/>
                </a:cxn>
                <a:cxn ang="0">
                  <a:pos x="387" y="654"/>
                </a:cxn>
                <a:cxn ang="0">
                  <a:pos x="388" y="643"/>
                </a:cxn>
                <a:cxn ang="0">
                  <a:pos x="388" y="607"/>
                </a:cxn>
                <a:cxn ang="0">
                  <a:pos x="395" y="596"/>
                </a:cxn>
                <a:cxn ang="0">
                  <a:pos x="389" y="557"/>
                </a:cxn>
                <a:cxn ang="0">
                  <a:pos x="382" y="507"/>
                </a:cxn>
                <a:cxn ang="0">
                  <a:pos x="336" y="409"/>
                </a:cxn>
                <a:cxn ang="0">
                  <a:pos x="323" y="401"/>
                </a:cxn>
                <a:cxn ang="0">
                  <a:pos x="281" y="372"/>
                </a:cxn>
                <a:cxn ang="0">
                  <a:pos x="255" y="344"/>
                </a:cxn>
                <a:cxn ang="0">
                  <a:pos x="228" y="297"/>
                </a:cxn>
                <a:cxn ang="0">
                  <a:pos x="194" y="245"/>
                </a:cxn>
                <a:cxn ang="0">
                  <a:pos x="239" y="171"/>
                </a:cxn>
                <a:cxn ang="0">
                  <a:pos x="258" y="140"/>
                </a:cxn>
                <a:cxn ang="0">
                  <a:pos x="307" y="105"/>
                </a:cxn>
                <a:cxn ang="0">
                  <a:pos x="312" y="97"/>
                </a:cxn>
                <a:cxn ang="0">
                  <a:pos x="255" y="77"/>
                </a:cxn>
                <a:cxn ang="0">
                  <a:pos x="244" y="26"/>
                </a:cxn>
                <a:cxn ang="0">
                  <a:pos x="184" y="5"/>
                </a:cxn>
                <a:cxn ang="0">
                  <a:pos x="142" y="19"/>
                </a:cxn>
                <a:cxn ang="0">
                  <a:pos x="104" y="33"/>
                </a:cxn>
                <a:cxn ang="0">
                  <a:pos x="71" y="31"/>
                </a:cxn>
                <a:cxn ang="0">
                  <a:pos x="36" y="33"/>
                </a:cxn>
                <a:cxn ang="0">
                  <a:pos x="13" y="37"/>
                </a:cxn>
                <a:cxn ang="0">
                  <a:pos x="12" y="60"/>
                </a:cxn>
                <a:cxn ang="0">
                  <a:pos x="41" y="112"/>
                </a:cxn>
                <a:cxn ang="0">
                  <a:pos x="97" y="134"/>
                </a:cxn>
                <a:cxn ang="0">
                  <a:pos x="129" y="162"/>
                </a:cxn>
                <a:cxn ang="0">
                  <a:pos x="146" y="192"/>
                </a:cxn>
                <a:cxn ang="0">
                  <a:pos x="107" y="208"/>
                </a:cxn>
                <a:cxn ang="0">
                  <a:pos x="107" y="231"/>
                </a:cxn>
                <a:cxn ang="0">
                  <a:pos x="165" y="280"/>
                </a:cxn>
                <a:cxn ang="0">
                  <a:pos x="213" y="332"/>
                </a:cxn>
                <a:cxn ang="0">
                  <a:pos x="238" y="371"/>
                </a:cxn>
                <a:cxn ang="0">
                  <a:pos x="265" y="396"/>
                </a:cxn>
                <a:cxn ang="0">
                  <a:pos x="292" y="457"/>
                </a:cxn>
                <a:cxn ang="0">
                  <a:pos x="299" y="558"/>
                </a:cxn>
                <a:cxn ang="0">
                  <a:pos x="281" y="625"/>
                </a:cxn>
                <a:cxn ang="0">
                  <a:pos x="238" y="646"/>
                </a:cxn>
                <a:cxn ang="0">
                  <a:pos x="206" y="674"/>
                </a:cxn>
                <a:cxn ang="0">
                  <a:pos x="194" y="697"/>
                </a:cxn>
                <a:cxn ang="0">
                  <a:pos x="158" y="705"/>
                </a:cxn>
                <a:cxn ang="0">
                  <a:pos x="134" y="726"/>
                </a:cxn>
                <a:cxn ang="0">
                  <a:pos x="161" y="752"/>
                </a:cxn>
                <a:cxn ang="0">
                  <a:pos x="148" y="797"/>
                </a:cxn>
                <a:cxn ang="0">
                  <a:pos x="153" y="832"/>
                </a:cxn>
                <a:cxn ang="0">
                  <a:pos x="195" y="797"/>
                </a:cxn>
                <a:cxn ang="0">
                  <a:pos x="228" y="773"/>
                </a:cxn>
              </a:cxnLst>
              <a:rect l="0" t="0" r="r" b="b"/>
              <a:pathLst>
                <a:path w="395" h="832">
                  <a:moveTo>
                    <a:pt x="228" y="773"/>
                  </a:moveTo>
                  <a:lnTo>
                    <a:pt x="238" y="776"/>
                  </a:lnTo>
                  <a:lnTo>
                    <a:pt x="242" y="768"/>
                  </a:lnTo>
                  <a:lnTo>
                    <a:pt x="237" y="758"/>
                  </a:lnTo>
                  <a:lnTo>
                    <a:pt x="239" y="753"/>
                  </a:lnTo>
                  <a:lnTo>
                    <a:pt x="245" y="754"/>
                  </a:lnTo>
                  <a:lnTo>
                    <a:pt x="247" y="748"/>
                  </a:lnTo>
                  <a:lnTo>
                    <a:pt x="250" y="749"/>
                  </a:lnTo>
                  <a:lnTo>
                    <a:pt x="249" y="741"/>
                  </a:lnTo>
                  <a:lnTo>
                    <a:pt x="253" y="737"/>
                  </a:lnTo>
                  <a:lnTo>
                    <a:pt x="255" y="731"/>
                  </a:lnTo>
                  <a:lnTo>
                    <a:pt x="270" y="727"/>
                  </a:lnTo>
                  <a:lnTo>
                    <a:pt x="276" y="731"/>
                  </a:lnTo>
                  <a:lnTo>
                    <a:pt x="283" y="731"/>
                  </a:lnTo>
                  <a:lnTo>
                    <a:pt x="308" y="716"/>
                  </a:lnTo>
                  <a:lnTo>
                    <a:pt x="321" y="713"/>
                  </a:lnTo>
                  <a:lnTo>
                    <a:pt x="330" y="701"/>
                  </a:lnTo>
                  <a:lnTo>
                    <a:pt x="361" y="687"/>
                  </a:lnTo>
                  <a:lnTo>
                    <a:pt x="367" y="681"/>
                  </a:lnTo>
                  <a:lnTo>
                    <a:pt x="376" y="679"/>
                  </a:lnTo>
                  <a:lnTo>
                    <a:pt x="378" y="673"/>
                  </a:lnTo>
                  <a:lnTo>
                    <a:pt x="379" y="665"/>
                  </a:lnTo>
                  <a:lnTo>
                    <a:pt x="385" y="660"/>
                  </a:lnTo>
                  <a:lnTo>
                    <a:pt x="387" y="654"/>
                  </a:lnTo>
                  <a:lnTo>
                    <a:pt x="383" y="650"/>
                  </a:lnTo>
                  <a:lnTo>
                    <a:pt x="385" y="646"/>
                  </a:lnTo>
                  <a:lnTo>
                    <a:pt x="388" y="647"/>
                  </a:lnTo>
                  <a:lnTo>
                    <a:pt x="388" y="643"/>
                  </a:lnTo>
                  <a:lnTo>
                    <a:pt x="383" y="619"/>
                  </a:lnTo>
                  <a:lnTo>
                    <a:pt x="384" y="615"/>
                  </a:lnTo>
                  <a:lnTo>
                    <a:pt x="388" y="618"/>
                  </a:lnTo>
                  <a:lnTo>
                    <a:pt x="388" y="607"/>
                  </a:lnTo>
                  <a:lnTo>
                    <a:pt x="392" y="602"/>
                  </a:lnTo>
                  <a:lnTo>
                    <a:pt x="395" y="603"/>
                  </a:lnTo>
                  <a:lnTo>
                    <a:pt x="395" y="607"/>
                  </a:lnTo>
                  <a:lnTo>
                    <a:pt x="395" y="596"/>
                  </a:lnTo>
                  <a:lnTo>
                    <a:pt x="394" y="587"/>
                  </a:lnTo>
                  <a:lnTo>
                    <a:pt x="390" y="585"/>
                  </a:lnTo>
                  <a:lnTo>
                    <a:pt x="389" y="569"/>
                  </a:lnTo>
                  <a:lnTo>
                    <a:pt x="389" y="557"/>
                  </a:lnTo>
                  <a:lnTo>
                    <a:pt x="388" y="549"/>
                  </a:lnTo>
                  <a:lnTo>
                    <a:pt x="388" y="539"/>
                  </a:lnTo>
                  <a:lnTo>
                    <a:pt x="385" y="536"/>
                  </a:lnTo>
                  <a:lnTo>
                    <a:pt x="382" y="507"/>
                  </a:lnTo>
                  <a:lnTo>
                    <a:pt x="366" y="456"/>
                  </a:lnTo>
                  <a:lnTo>
                    <a:pt x="344" y="434"/>
                  </a:lnTo>
                  <a:lnTo>
                    <a:pt x="337" y="424"/>
                  </a:lnTo>
                  <a:lnTo>
                    <a:pt x="336" y="409"/>
                  </a:lnTo>
                  <a:lnTo>
                    <a:pt x="335" y="413"/>
                  </a:lnTo>
                  <a:lnTo>
                    <a:pt x="329" y="414"/>
                  </a:lnTo>
                  <a:lnTo>
                    <a:pt x="329" y="409"/>
                  </a:lnTo>
                  <a:lnTo>
                    <a:pt x="323" y="401"/>
                  </a:lnTo>
                  <a:lnTo>
                    <a:pt x="306" y="398"/>
                  </a:lnTo>
                  <a:lnTo>
                    <a:pt x="298" y="387"/>
                  </a:lnTo>
                  <a:lnTo>
                    <a:pt x="290" y="378"/>
                  </a:lnTo>
                  <a:lnTo>
                    <a:pt x="281" y="372"/>
                  </a:lnTo>
                  <a:lnTo>
                    <a:pt x="274" y="362"/>
                  </a:lnTo>
                  <a:lnTo>
                    <a:pt x="270" y="359"/>
                  </a:lnTo>
                  <a:lnTo>
                    <a:pt x="265" y="351"/>
                  </a:lnTo>
                  <a:lnTo>
                    <a:pt x="255" y="344"/>
                  </a:lnTo>
                  <a:lnTo>
                    <a:pt x="248" y="334"/>
                  </a:lnTo>
                  <a:lnTo>
                    <a:pt x="236" y="324"/>
                  </a:lnTo>
                  <a:lnTo>
                    <a:pt x="234" y="312"/>
                  </a:lnTo>
                  <a:lnTo>
                    <a:pt x="228" y="297"/>
                  </a:lnTo>
                  <a:lnTo>
                    <a:pt x="217" y="290"/>
                  </a:lnTo>
                  <a:lnTo>
                    <a:pt x="197" y="270"/>
                  </a:lnTo>
                  <a:lnTo>
                    <a:pt x="191" y="258"/>
                  </a:lnTo>
                  <a:lnTo>
                    <a:pt x="194" y="245"/>
                  </a:lnTo>
                  <a:lnTo>
                    <a:pt x="197" y="235"/>
                  </a:lnTo>
                  <a:lnTo>
                    <a:pt x="199" y="222"/>
                  </a:lnTo>
                  <a:lnTo>
                    <a:pt x="211" y="195"/>
                  </a:lnTo>
                  <a:lnTo>
                    <a:pt x="239" y="171"/>
                  </a:lnTo>
                  <a:lnTo>
                    <a:pt x="243" y="166"/>
                  </a:lnTo>
                  <a:lnTo>
                    <a:pt x="247" y="152"/>
                  </a:lnTo>
                  <a:lnTo>
                    <a:pt x="253" y="145"/>
                  </a:lnTo>
                  <a:lnTo>
                    <a:pt x="258" y="140"/>
                  </a:lnTo>
                  <a:lnTo>
                    <a:pt x="276" y="132"/>
                  </a:lnTo>
                  <a:lnTo>
                    <a:pt x="286" y="124"/>
                  </a:lnTo>
                  <a:lnTo>
                    <a:pt x="287" y="116"/>
                  </a:lnTo>
                  <a:lnTo>
                    <a:pt x="307" y="105"/>
                  </a:lnTo>
                  <a:lnTo>
                    <a:pt x="315" y="108"/>
                  </a:lnTo>
                  <a:lnTo>
                    <a:pt x="318" y="106"/>
                  </a:lnTo>
                  <a:lnTo>
                    <a:pt x="319" y="102"/>
                  </a:lnTo>
                  <a:lnTo>
                    <a:pt x="312" y="97"/>
                  </a:lnTo>
                  <a:lnTo>
                    <a:pt x="293" y="98"/>
                  </a:lnTo>
                  <a:lnTo>
                    <a:pt x="283" y="96"/>
                  </a:lnTo>
                  <a:lnTo>
                    <a:pt x="278" y="91"/>
                  </a:lnTo>
                  <a:lnTo>
                    <a:pt x="255" y="77"/>
                  </a:lnTo>
                  <a:lnTo>
                    <a:pt x="248" y="65"/>
                  </a:lnTo>
                  <a:lnTo>
                    <a:pt x="243" y="50"/>
                  </a:lnTo>
                  <a:lnTo>
                    <a:pt x="248" y="35"/>
                  </a:lnTo>
                  <a:lnTo>
                    <a:pt x="244" y="26"/>
                  </a:lnTo>
                  <a:lnTo>
                    <a:pt x="224" y="25"/>
                  </a:lnTo>
                  <a:lnTo>
                    <a:pt x="211" y="21"/>
                  </a:lnTo>
                  <a:lnTo>
                    <a:pt x="196" y="15"/>
                  </a:lnTo>
                  <a:lnTo>
                    <a:pt x="184" y="5"/>
                  </a:lnTo>
                  <a:lnTo>
                    <a:pt x="169" y="0"/>
                  </a:lnTo>
                  <a:lnTo>
                    <a:pt x="162" y="1"/>
                  </a:lnTo>
                  <a:lnTo>
                    <a:pt x="152" y="12"/>
                  </a:lnTo>
                  <a:lnTo>
                    <a:pt x="142" y="19"/>
                  </a:lnTo>
                  <a:lnTo>
                    <a:pt x="127" y="27"/>
                  </a:lnTo>
                  <a:lnTo>
                    <a:pt x="121" y="28"/>
                  </a:lnTo>
                  <a:lnTo>
                    <a:pt x="113" y="26"/>
                  </a:lnTo>
                  <a:lnTo>
                    <a:pt x="104" y="33"/>
                  </a:lnTo>
                  <a:lnTo>
                    <a:pt x="94" y="38"/>
                  </a:lnTo>
                  <a:lnTo>
                    <a:pt x="91" y="32"/>
                  </a:lnTo>
                  <a:lnTo>
                    <a:pt x="77" y="36"/>
                  </a:lnTo>
                  <a:lnTo>
                    <a:pt x="71" y="31"/>
                  </a:lnTo>
                  <a:lnTo>
                    <a:pt x="65" y="32"/>
                  </a:lnTo>
                  <a:lnTo>
                    <a:pt x="50" y="42"/>
                  </a:lnTo>
                  <a:lnTo>
                    <a:pt x="44" y="41"/>
                  </a:lnTo>
                  <a:lnTo>
                    <a:pt x="36" y="33"/>
                  </a:lnTo>
                  <a:lnTo>
                    <a:pt x="23" y="31"/>
                  </a:lnTo>
                  <a:lnTo>
                    <a:pt x="21" y="28"/>
                  </a:lnTo>
                  <a:lnTo>
                    <a:pt x="17" y="31"/>
                  </a:lnTo>
                  <a:lnTo>
                    <a:pt x="13" y="37"/>
                  </a:lnTo>
                  <a:lnTo>
                    <a:pt x="7" y="44"/>
                  </a:lnTo>
                  <a:lnTo>
                    <a:pt x="7" y="48"/>
                  </a:lnTo>
                  <a:lnTo>
                    <a:pt x="0" y="44"/>
                  </a:lnTo>
                  <a:lnTo>
                    <a:pt x="12" y="60"/>
                  </a:lnTo>
                  <a:lnTo>
                    <a:pt x="29" y="80"/>
                  </a:lnTo>
                  <a:lnTo>
                    <a:pt x="39" y="90"/>
                  </a:lnTo>
                  <a:lnTo>
                    <a:pt x="44" y="100"/>
                  </a:lnTo>
                  <a:lnTo>
                    <a:pt x="41" y="112"/>
                  </a:lnTo>
                  <a:lnTo>
                    <a:pt x="43" y="120"/>
                  </a:lnTo>
                  <a:lnTo>
                    <a:pt x="57" y="135"/>
                  </a:lnTo>
                  <a:lnTo>
                    <a:pt x="77" y="139"/>
                  </a:lnTo>
                  <a:lnTo>
                    <a:pt x="97" y="134"/>
                  </a:lnTo>
                  <a:lnTo>
                    <a:pt x="113" y="135"/>
                  </a:lnTo>
                  <a:lnTo>
                    <a:pt x="122" y="146"/>
                  </a:lnTo>
                  <a:lnTo>
                    <a:pt x="127" y="155"/>
                  </a:lnTo>
                  <a:lnTo>
                    <a:pt x="129" y="162"/>
                  </a:lnTo>
                  <a:lnTo>
                    <a:pt x="137" y="168"/>
                  </a:lnTo>
                  <a:lnTo>
                    <a:pt x="141" y="177"/>
                  </a:lnTo>
                  <a:lnTo>
                    <a:pt x="147" y="183"/>
                  </a:lnTo>
                  <a:lnTo>
                    <a:pt x="146" y="192"/>
                  </a:lnTo>
                  <a:lnTo>
                    <a:pt x="130" y="208"/>
                  </a:lnTo>
                  <a:lnTo>
                    <a:pt x="125" y="208"/>
                  </a:lnTo>
                  <a:lnTo>
                    <a:pt x="114" y="205"/>
                  </a:lnTo>
                  <a:lnTo>
                    <a:pt x="107" y="208"/>
                  </a:lnTo>
                  <a:lnTo>
                    <a:pt x="103" y="213"/>
                  </a:lnTo>
                  <a:lnTo>
                    <a:pt x="99" y="222"/>
                  </a:lnTo>
                  <a:lnTo>
                    <a:pt x="100" y="229"/>
                  </a:lnTo>
                  <a:lnTo>
                    <a:pt x="107" y="231"/>
                  </a:lnTo>
                  <a:lnTo>
                    <a:pt x="115" y="237"/>
                  </a:lnTo>
                  <a:lnTo>
                    <a:pt x="134" y="247"/>
                  </a:lnTo>
                  <a:lnTo>
                    <a:pt x="161" y="267"/>
                  </a:lnTo>
                  <a:lnTo>
                    <a:pt x="165" y="280"/>
                  </a:lnTo>
                  <a:lnTo>
                    <a:pt x="188" y="301"/>
                  </a:lnTo>
                  <a:lnTo>
                    <a:pt x="191" y="311"/>
                  </a:lnTo>
                  <a:lnTo>
                    <a:pt x="208" y="331"/>
                  </a:lnTo>
                  <a:lnTo>
                    <a:pt x="213" y="332"/>
                  </a:lnTo>
                  <a:lnTo>
                    <a:pt x="231" y="344"/>
                  </a:lnTo>
                  <a:lnTo>
                    <a:pt x="236" y="358"/>
                  </a:lnTo>
                  <a:lnTo>
                    <a:pt x="239" y="370"/>
                  </a:lnTo>
                  <a:lnTo>
                    <a:pt x="238" y="371"/>
                  </a:lnTo>
                  <a:lnTo>
                    <a:pt x="239" y="372"/>
                  </a:lnTo>
                  <a:lnTo>
                    <a:pt x="243" y="386"/>
                  </a:lnTo>
                  <a:lnTo>
                    <a:pt x="251" y="386"/>
                  </a:lnTo>
                  <a:lnTo>
                    <a:pt x="265" y="396"/>
                  </a:lnTo>
                  <a:lnTo>
                    <a:pt x="274" y="404"/>
                  </a:lnTo>
                  <a:lnTo>
                    <a:pt x="278" y="421"/>
                  </a:lnTo>
                  <a:lnTo>
                    <a:pt x="291" y="450"/>
                  </a:lnTo>
                  <a:lnTo>
                    <a:pt x="292" y="457"/>
                  </a:lnTo>
                  <a:lnTo>
                    <a:pt x="292" y="490"/>
                  </a:lnTo>
                  <a:lnTo>
                    <a:pt x="290" y="527"/>
                  </a:lnTo>
                  <a:lnTo>
                    <a:pt x="292" y="543"/>
                  </a:lnTo>
                  <a:lnTo>
                    <a:pt x="299" y="558"/>
                  </a:lnTo>
                  <a:lnTo>
                    <a:pt x="298" y="607"/>
                  </a:lnTo>
                  <a:lnTo>
                    <a:pt x="296" y="619"/>
                  </a:lnTo>
                  <a:lnTo>
                    <a:pt x="290" y="628"/>
                  </a:lnTo>
                  <a:lnTo>
                    <a:pt x="281" y="625"/>
                  </a:lnTo>
                  <a:lnTo>
                    <a:pt x="271" y="634"/>
                  </a:lnTo>
                  <a:lnTo>
                    <a:pt x="264" y="638"/>
                  </a:lnTo>
                  <a:lnTo>
                    <a:pt x="256" y="638"/>
                  </a:lnTo>
                  <a:lnTo>
                    <a:pt x="238" y="646"/>
                  </a:lnTo>
                  <a:lnTo>
                    <a:pt x="237" y="656"/>
                  </a:lnTo>
                  <a:lnTo>
                    <a:pt x="218" y="657"/>
                  </a:lnTo>
                  <a:lnTo>
                    <a:pt x="208" y="661"/>
                  </a:lnTo>
                  <a:lnTo>
                    <a:pt x="206" y="674"/>
                  </a:lnTo>
                  <a:lnTo>
                    <a:pt x="207" y="683"/>
                  </a:lnTo>
                  <a:lnTo>
                    <a:pt x="208" y="692"/>
                  </a:lnTo>
                  <a:lnTo>
                    <a:pt x="202" y="694"/>
                  </a:lnTo>
                  <a:lnTo>
                    <a:pt x="194" y="697"/>
                  </a:lnTo>
                  <a:lnTo>
                    <a:pt x="183" y="704"/>
                  </a:lnTo>
                  <a:lnTo>
                    <a:pt x="173" y="708"/>
                  </a:lnTo>
                  <a:lnTo>
                    <a:pt x="165" y="705"/>
                  </a:lnTo>
                  <a:lnTo>
                    <a:pt x="158" y="705"/>
                  </a:lnTo>
                  <a:lnTo>
                    <a:pt x="157" y="715"/>
                  </a:lnTo>
                  <a:lnTo>
                    <a:pt x="152" y="720"/>
                  </a:lnTo>
                  <a:lnTo>
                    <a:pt x="145" y="724"/>
                  </a:lnTo>
                  <a:lnTo>
                    <a:pt x="134" y="726"/>
                  </a:lnTo>
                  <a:lnTo>
                    <a:pt x="129" y="727"/>
                  </a:lnTo>
                  <a:lnTo>
                    <a:pt x="136" y="738"/>
                  </a:lnTo>
                  <a:lnTo>
                    <a:pt x="154" y="746"/>
                  </a:lnTo>
                  <a:lnTo>
                    <a:pt x="161" y="752"/>
                  </a:lnTo>
                  <a:lnTo>
                    <a:pt x="157" y="760"/>
                  </a:lnTo>
                  <a:lnTo>
                    <a:pt x="150" y="770"/>
                  </a:lnTo>
                  <a:lnTo>
                    <a:pt x="148" y="786"/>
                  </a:lnTo>
                  <a:lnTo>
                    <a:pt x="148" y="797"/>
                  </a:lnTo>
                  <a:lnTo>
                    <a:pt x="151" y="810"/>
                  </a:lnTo>
                  <a:lnTo>
                    <a:pt x="156" y="822"/>
                  </a:lnTo>
                  <a:lnTo>
                    <a:pt x="151" y="827"/>
                  </a:lnTo>
                  <a:lnTo>
                    <a:pt x="153" y="832"/>
                  </a:lnTo>
                  <a:lnTo>
                    <a:pt x="162" y="830"/>
                  </a:lnTo>
                  <a:lnTo>
                    <a:pt x="175" y="821"/>
                  </a:lnTo>
                  <a:lnTo>
                    <a:pt x="186" y="807"/>
                  </a:lnTo>
                  <a:lnTo>
                    <a:pt x="195" y="797"/>
                  </a:lnTo>
                  <a:lnTo>
                    <a:pt x="216" y="789"/>
                  </a:lnTo>
                  <a:lnTo>
                    <a:pt x="220" y="785"/>
                  </a:lnTo>
                  <a:lnTo>
                    <a:pt x="220" y="778"/>
                  </a:lnTo>
                  <a:lnTo>
                    <a:pt x="228" y="77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20" name="Freeform 91"/>
            <p:cNvSpPr>
              <a:spLocks noChangeAspect="1"/>
            </p:cNvSpPr>
            <p:nvPr/>
          </p:nvSpPr>
          <p:spPr bwMode="gray">
            <a:xfrm>
              <a:off x="6668292" y="3572222"/>
              <a:ext cx="168275" cy="104775"/>
            </a:xfrm>
            <a:custGeom>
              <a:avLst/>
              <a:gdLst/>
              <a:ahLst/>
              <a:cxnLst>
                <a:cxn ang="0">
                  <a:pos x="249" y="133"/>
                </a:cxn>
                <a:cxn ang="0">
                  <a:pos x="268" y="155"/>
                </a:cxn>
                <a:cxn ang="0">
                  <a:pos x="281" y="158"/>
                </a:cxn>
                <a:cxn ang="0">
                  <a:pos x="288" y="121"/>
                </a:cxn>
                <a:cxn ang="0">
                  <a:pos x="301" y="122"/>
                </a:cxn>
                <a:cxn ang="0">
                  <a:pos x="312" y="139"/>
                </a:cxn>
                <a:cxn ang="0">
                  <a:pos x="319" y="128"/>
                </a:cxn>
                <a:cxn ang="0">
                  <a:pos x="309" y="111"/>
                </a:cxn>
                <a:cxn ang="0">
                  <a:pos x="328" y="96"/>
                </a:cxn>
                <a:cxn ang="0">
                  <a:pos x="324" y="81"/>
                </a:cxn>
                <a:cxn ang="0">
                  <a:pos x="351" y="64"/>
                </a:cxn>
                <a:cxn ang="0">
                  <a:pos x="383" y="20"/>
                </a:cxn>
                <a:cxn ang="0">
                  <a:pos x="392" y="0"/>
                </a:cxn>
                <a:cxn ang="0">
                  <a:pos x="395" y="14"/>
                </a:cxn>
                <a:cxn ang="0">
                  <a:pos x="404" y="9"/>
                </a:cxn>
                <a:cxn ang="0">
                  <a:pos x="417" y="4"/>
                </a:cxn>
                <a:cxn ang="0">
                  <a:pos x="433" y="20"/>
                </a:cxn>
                <a:cxn ang="0">
                  <a:pos x="442" y="43"/>
                </a:cxn>
                <a:cxn ang="0">
                  <a:pos x="448" y="57"/>
                </a:cxn>
                <a:cxn ang="0">
                  <a:pos x="463" y="54"/>
                </a:cxn>
                <a:cxn ang="0">
                  <a:pos x="462" y="68"/>
                </a:cxn>
                <a:cxn ang="0">
                  <a:pos x="474" y="65"/>
                </a:cxn>
                <a:cxn ang="0">
                  <a:pos x="502" y="80"/>
                </a:cxn>
                <a:cxn ang="0">
                  <a:pos x="530" y="95"/>
                </a:cxn>
                <a:cxn ang="0">
                  <a:pos x="512" y="108"/>
                </a:cxn>
                <a:cxn ang="0">
                  <a:pos x="482" y="110"/>
                </a:cxn>
                <a:cxn ang="0">
                  <a:pos x="476" y="126"/>
                </a:cxn>
                <a:cxn ang="0">
                  <a:pos x="492" y="137"/>
                </a:cxn>
                <a:cxn ang="0">
                  <a:pos x="463" y="149"/>
                </a:cxn>
                <a:cxn ang="0">
                  <a:pos x="446" y="143"/>
                </a:cxn>
                <a:cxn ang="0">
                  <a:pos x="439" y="151"/>
                </a:cxn>
                <a:cxn ang="0">
                  <a:pos x="412" y="142"/>
                </a:cxn>
                <a:cxn ang="0">
                  <a:pos x="336" y="150"/>
                </a:cxn>
                <a:cxn ang="0">
                  <a:pos x="323" y="201"/>
                </a:cxn>
                <a:cxn ang="0">
                  <a:pos x="282" y="275"/>
                </a:cxn>
                <a:cxn ang="0">
                  <a:pos x="265" y="299"/>
                </a:cxn>
                <a:cxn ang="0">
                  <a:pos x="231" y="307"/>
                </a:cxn>
                <a:cxn ang="0">
                  <a:pos x="189" y="306"/>
                </a:cxn>
                <a:cxn ang="0">
                  <a:pos x="178" y="296"/>
                </a:cxn>
                <a:cxn ang="0">
                  <a:pos x="139" y="305"/>
                </a:cxn>
                <a:cxn ang="0">
                  <a:pos x="105" y="326"/>
                </a:cxn>
                <a:cxn ang="0">
                  <a:pos x="77" y="323"/>
                </a:cxn>
                <a:cxn ang="0">
                  <a:pos x="40" y="325"/>
                </a:cxn>
                <a:cxn ang="0">
                  <a:pos x="0" y="269"/>
                </a:cxn>
                <a:cxn ang="0">
                  <a:pos x="7" y="264"/>
                </a:cxn>
                <a:cxn ang="0">
                  <a:pos x="28" y="283"/>
                </a:cxn>
                <a:cxn ang="0">
                  <a:pos x="53" y="284"/>
                </a:cxn>
                <a:cxn ang="0">
                  <a:pos x="84" y="293"/>
                </a:cxn>
                <a:cxn ang="0">
                  <a:pos x="91" y="269"/>
                </a:cxn>
                <a:cxn ang="0">
                  <a:pos x="96" y="250"/>
                </a:cxn>
                <a:cxn ang="0">
                  <a:pos x="103" y="239"/>
                </a:cxn>
                <a:cxn ang="0">
                  <a:pos x="116" y="221"/>
                </a:cxn>
                <a:cxn ang="0">
                  <a:pos x="137" y="218"/>
                </a:cxn>
                <a:cxn ang="0">
                  <a:pos x="161" y="215"/>
                </a:cxn>
                <a:cxn ang="0">
                  <a:pos x="190" y="201"/>
                </a:cxn>
                <a:cxn ang="0">
                  <a:pos x="215" y="167"/>
                </a:cxn>
                <a:cxn ang="0">
                  <a:pos x="240" y="131"/>
                </a:cxn>
              </a:cxnLst>
              <a:rect l="0" t="0" r="r" b="b"/>
              <a:pathLst>
                <a:path w="530" h="330">
                  <a:moveTo>
                    <a:pt x="242" y="129"/>
                  </a:moveTo>
                  <a:lnTo>
                    <a:pt x="245" y="131"/>
                  </a:lnTo>
                  <a:lnTo>
                    <a:pt x="249" y="133"/>
                  </a:lnTo>
                  <a:lnTo>
                    <a:pt x="259" y="144"/>
                  </a:lnTo>
                  <a:lnTo>
                    <a:pt x="263" y="150"/>
                  </a:lnTo>
                  <a:lnTo>
                    <a:pt x="268" y="155"/>
                  </a:lnTo>
                  <a:lnTo>
                    <a:pt x="271" y="159"/>
                  </a:lnTo>
                  <a:lnTo>
                    <a:pt x="276" y="160"/>
                  </a:lnTo>
                  <a:lnTo>
                    <a:pt x="281" y="158"/>
                  </a:lnTo>
                  <a:lnTo>
                    <a:pt x="283" y="150"/>
                  </a:lnTo>
                  <a:lnTo>
                    <a:pt x="285" y="126"/>
                  </a:lnTo>
                  <a:lnTo>
                    <a:pt x="288" y="121"/>
                  </a:lnTo>
                  <a:lnTo>
                    <a:pt x="293" y="118"/>
                  </a:lnTo>
                  <a:lnTo>
                    <a:pt x="298" y="118"/>
                  </a:lnTo>
                  <a:lnTo>
                    <a:pt x="301" y="122"/>
                  </a:lnTo>
                  <a:lnTo>
                    <a:pt x="303" y="129"/>
                  </a:lnTo>
                  <a:lnTo>
                    <a:pt x="307" y="137"/>
                  </a:lnTo>
                  <a:lnTo>
                    <a:pt x="312" y="139"/>
                  </a:lnTo>
                  <a:lnTo>
                    <a:pt x="318" y="139"/>
                  </a:lnTo>
                  <a:lnTo>
                    <a:pt x="319" y="134"/>
                  </a:lnTo>
                  <a:lnTo>
                    <a:pt x="319" y="128"/>
                  </a:lnTo>
                  <a:lnTo>
                    <a:pt x="318" y="123"/>
                  </a:lnTo>
                  <a:lnTo>
                    <a:pt x="314" y="116"/>
                  </a:lnTo>
                  <a:lnTo>
                    <a:pt x="309" y="111"/>
                  </a:lnTo>
                  <a:lnTo>
                    <a:pt x="315" y="110"/>
                  </a:lnTo>
                  <a:lnTo>
                    <a:pt x="320" y="106"/>
                  </a:lnTo>
                  <a:lnTo>
                    <a:pt x="328" y="96"/>
                  </a:lnTo>
                  <a:lnTo>
                    <a:pt x="322" y="94"/>
                  </a:lnTo>
                  <a:lnTo>
                    <a:pt x="319" y="88"/>
                  </a:lnTo>
                  <a:lnTo>
                    <a:pt x="324" y="81"/>
                  </a:lnTo>
                  <a:lnTo>
                    <a:pt x="329" y="79"/>
                  </a:lnTo>
                  <a:lnTo>
                    <a:pt x="339" y="79"/>
                  </a:lnTo>
                  <a:lnTo>
                    <a:pt x="351" y="64"/>
                  </a:lnTo>
                  <a:lnTo>
                    <a:pt x="357" y="53"/>
                  </a:lnTo>
                  <a:lnTo>
                    <a:pt x="357" y="47"/>
                  </a:lnTo>
                  <a:lnTo>
                    <a:pt x="383" y="20"/>
                  </a:lnTo>
                  <a:lnTo>
                    <a:pt x="387" y="13"/>
                  </a:lnTo>
                  <a:lnTo>
                    <a:pt x="388" y="6"/>
                  </a:lnTo>
                  <a:lnTo>
                    <a:pt x="392" y="0"/>
                  </a:lnTo>
                  <a:lnTo>
                    <a:pt x="394" y="0"/>
                  </a:lnTo>
                  <a:lnTo>
                    <a:pt x="395" y="3"/>
                  </a:lnTo>
                  <a:lnTo>
                    <a:pt x="395" y="14"/>
                  </a:lnTo>
                  <a:lnTo>
                    <a:pt x="393" y="20"/>
                  </a:lnTo>
                  <a:lnTo>
                    <a:pt x="393" y="22"/>
                  </a:lnTo>
                  <a:lnTo>
                    <a:pt x="404" y="9"/>
                  </a:lnTo>
                  <a:lnTo>
                    <a:pt x="408" y="2"/>
                  </a:lnTo>
                  <a:lnTo>
                    <a:pt x="415" y="2"/>
                  </a:lnTo>
                  <a:lnTo>
                    <a:pt x="417" y="4"/>
                  </a:lnTo>
                  <a:lnTo>
                    <a:pt x="422" y="19"/>
                  </a:lnTo>
                  <a:lnTo>
                    <a:pt x="428" y="22"/>
                  </a:lnTo>
                  <a:lnTo>
                    <a:pt x="433" y="20"/>
                  </a:lnTo>
                  <a:lnTo>
                    <a:pt x="443" y="29"/>
                  </a:lnTo>
                  <a:lnTo>
                    <a:pt x="446" y="40"/>
                  </a:lnTo>
                  <a:lnTo>
                    <a:pt x="442" y="43"/>
                  </a:lnTo>
                  <a:lnTo>
                    <a:pt x="443" y="57"/>
                  </a:lnTo>
                  <a:lnTo>
                    <a:pt x="444" y="58"/>
                  </a:lnTo>
                  <a:lnTo>
                    <a:pt x="448" y="57"/>
                  </a:lnTo>
                  <a:lnTo>
                    <a:pt x="452" y="57"/>
                  </a:lnTo>
                  <a:lnTo>
                    <a:pt x="458" y="54"/>
                  </a:lnTo>
                  <a:lnTo>
                    <a:pt x="463" y="54"/>
                  </a:lnTo>
                  <a:lnTo>
                    <a:pt x="467" y="59"/>
                  </a:lnTo>
                  <a:lnTo>
                    <a:pt x="465" y="64"/>
                  </a:lnTo>
                  <a:lnTo>
                    <a:pt x="462" y="68"/>
                  </a:lnTo>
                  <a:lnTo>
                    <a:pt x="463" y="70"/>
                  </a:lnTo>
                  <a:lnTo>
                    <a:pt x="469" y="70"/>
                  </a:lnTo>
                  <a:lnTo>
                    <a:pt x="474" y="65"/>
                  </a:lnTo>
                  <a:lnTo>
                    <a:pt x="480" y="65"/>
                  </a:lnTo>
                  <a:lnTo>
                    <a:pt x="486" y="69"/>
                  </a:lnTo>
                  <a:lnTo>
                    <a:pt x="502" y="80"/>
                  </a:lnTo>
                  <a:lnTo>
                    <a:pt x="523" y="86"/>
                  </a:lnTo>
                  <a:lnTo>
                    <a:pt x="529" y="91"/>
                  </a:lnTo>
                  <a:lnTo>
                    <a:pt x="530" y="95"/>
                  </a:lnTo>
                  <a:lnTo>
                    <a:pt x="528" y="100"/>
                  </a:lnTo>
                  <a:lnTo>
                    <a:pt x="518" y="104"/>
                  </a:lnTo>
                  <a:lnTo>
                    <a:pt x="512" y="108"/>
                  </a:lnTo>
                  <a:lnTo>
                    <a:pt x="501" y="112"/>
                  </a:lnTo>
                  <a:lnTo>
                    <a:pt x="491" y="115"/>
                  </a:lnTo>
                  <a:lnTo>
                    <a:pt x="482" y="110"/>
                  </a:lnTo>
                  <a:lnTo>
                    <a:pt x="475" y="113"/>
                  </a:lnTo>
                  <a:lnTo>
                    <a:pt x="474" y="121"/>
                  </a:lnTo>
                  <a:lnTo>
                    <a:pt x="476" y="126"/>
                  </a:lnTo>
                  <a:lnTo>
                    <a:pt x="482" y="132"/>
                  </a:lnTo>
                  <a:lnTo>
                    <a:pt x="487" y="133"/>
                  </a:lnTo>
                  <a:lnTo>
                    <a:pt x="492" y="137"/>
                  </a:lnTo>
                  <a:lnTo>
                    <a:pt x="494" y="140"/>
                  </a:lnTo>
                  <a:lnTo>
                    <a:pt x="480" y="143"/>
                  </a:lnTo>
                  <a:lnTo>
                    <a:pt x="463" y="149"/>
                  </a:lnTo>
                  <a:lnTo>
                    <a:pt x="457" y="149"/>
                  </a:lnTo>
                  <a:lnTo>
                    <a:pt x="452" y="147"/>
                  </a:lnTo>
                  <a:lnTo>
                    <a:pt x="446" y="143"/>
                  </a:lnTo>
                  <a:lnTo>
                    <a:pt x="444" y="143"/>
                  </a:lnTo>
                  <a:lnTo>
                    <a:pt x="443" y="148"/>
                  </a:lnTo>
                  <a:lnTo>
                    <a:pt x="439" y="151"/>
                  </a:lnTo>
                  <a:lnTo>
                    <a:pt x="435" y="151"/>
                  </a:lnTo>
                  <a:lnTo>
                    <a:pt x="421" y="147"/>
                  </a:lnTo>
                  <a:lnTo>
                    <a:pt x="412" y="142"/>
                  </a:lnTo>
                  <a:lnTo>
                    <a:pt x="361" y="140"/>
                  </a:lnTo>
                  <a:lnTo>
                    <a:pt x="342" y="142"/>
                  </a:lnTo>
                  <a:lnTo>
                    <a:pt x="336" y="150"/>
                  </a:lnTo>
                  <a:lnTo>
                    <a:pt x="330" y="167"/>
                  </a:lnTo>
                  <a:lnTo>
                    <a:pt x="328" y="189"/>
                  </a:lnTo>
                  <a:lnTo>
                    <a:pt x="323" y="201"/>
                  </a:lnTo>
                  <a:lnTo>
                    <a:pt x="297" y="230"/>
                  </a:lnTo>
                  <a:lnTo>
                    <a:pt x="291" y="257"/>
                  </a:lnTo>
                  <a:lnTo>
                    <a:pt x="282" y="275"/>
                  </a:lnTo>
                  <a:lnTo>
                    <a:pt x="275" y="287"/>
                  </a:lnTo>
                  <a:lnTo>
                    <a:pt x="271" y="294"/>
                  </a:lnTo>
                  <a:lnTo>
                    <a:pt x="265" y="299"/>
                  </a:lnTo>
                  <a:lnTo>
                    <a:pt x="252" y="303"/>
                  </a:lnTo>
                  <a:lnTo>
                    <a:pt x="240" y="305"/>
                  </a:lnTo>
                  <a:lnTo>
                    <a:pt x="231" y="307"/>
                  </a:lnTo>
                  <a:lnTo>
                    <a:pt x="220" y="314"/>
                  </a:lnTo>
                  <a:lnTo>
                    <a:pt x="210" y="314"/>
                  </a:lnTo>
                  <a:lnTo>
                    <a:pt x="189" y="306"/>
                  </a:lnTo>
                  <a:lnTo>
                    <a:pt x="184" y="306"/>
                  </a:lnTo>
                  <a:lnTo>
                    <a:pt x="183" y="299"/>
                  </a:lnTo>
                  <a:lnTo>
                    <a:pt x="178" y="296"/>
                  </a:lnTo>
                  <a:lnTo>
                    <a:pt x="151" y="295"/>
                  </a:lnTo>
                  <a:lnTo>
                    <a:pt x="146" y="296"/>
                  </a:lnTo>
                  <a:lnTo>
                    <a:pt x="139" y="305"/>
                  </a:lnTo>
                  <a:lnTo>
                    <a:pt x="123" y="323"/>
                  </a:lnTo>
                  <a:lnTo>
                    <a:pt x="115" y="327"/>
                  </a:lnTo>
                  <a:lnTo>
                    <a:pt x="105" y="326"/>
                  </a:lnTo>
                  <a:lnTo>
                    <a:pt x="96" y="326"/>
                  </a:lnTo>
                  <a:lnTo>
                    <a:pt x="87" y="330"/>
                  </a:lnTo>
                  <a:lnTo>
                    <a:pt x="77" y="323"/>
                  </a:lnTo>
                  <a:lnTo>
                    <a:pt x="66" y="325"/>
                  </a:lnTo>
                  <a:lnTo>
                    <a:pt x="54" y="328"/>
                  </a:lnTo>
                  <a:lnTo>
                    <a:pt x="40" y="325"/>
                  </a:lnTo>
                  <a:lnTo>
                    <a:pt x="27" y="314"/>
                  </a:lnTo>
                  <a:lnTo>
                    <a:pt x="0" y="274"/>
                  </a:lnTo>
                  <a:lnTo>
                    <a:pt x="0" y="269"/>
                  </a:lnTo>
                  <a:lnTo>
                    <a:pt x="2" y="268"/>
                  </a:lnTo>
                  <a:lnTo>
                    <a:pt x="5" y="266"/>
                  </a:lnTo>
                  <a:lnTo>
                    <a:pt x="7" y="264"/>
                  </a:lnTo>
                  <a:lnTo>
                    <a:pt x="10" y="273"/>
                  </a:lnTo>
                  <a:lnTo>
                    <a:pt x="13" y="278"/>
                  </a:lnTo>
                  <a:lnTo>
                    <a:pt x="28" y="283"/>
                  </a:lnTo>
                  <a:lnTo>
                    <a:pt x="34" y="284"/>
                  </a:lnTo>
                  <a:lnTo>
                    <a:pt x="48" y="283"/>
                  </a:lnTo>
                  <a:lnTo>
                    <a:pt x="53" y="284"/>
                  </a:lnTo>
                  <a:lnTo>
                    <a:pt x="59" y="288"/>
                  </a:lnTo>
                  <a:lnTo>
                    <a:pt x="67" y="290"/>
                  </a:lnTo>
                  <a:lnTo>
                    <a:pt x="84" y="293"/>
                  </a:lnTo>
                  <a:lnTo>
                    <a:pt x="86" y="285"/>
                  </a:lnTo>
                  <a:lnTo>
                    <a:pt x="89" y="279"/>
                  </a:lnTo>
                  <a:lnTo>
                    <a:pt x="91" y="269"/>
                  </a:lnTo>
                  <a:lnTo>
                    <a:pt x="93" y="263"/>
                  </a:lnTo>
                  <a:lnTo>
                    <a:pt x="91" y="253"/>
                  </a:lnTo>
                  <a:lnTo>
                    <a:pt x="96" y="250"/>
                  </a:lnTo>
                  <a:lnTo>
                    <a:pt x="102" y="251"/>
                  </a:lnTo>
                  <a:lnTo>
                    <a:pt x="103" y="253"/>
                  </a:lnTo>
                  <a:lnTo>
                    <a:pt x="103" y="239"/>
                  </a:lnTo>
                  <a:lnTo>
                    <a:pt x="105" y="235"/>
                  </a:lnTo>
                  <a:lnTo>
                    <a:pt x="113" y="225"/>
                  </a:lnTo>
                  <a:lnTo>
                    <a:pt x="116" y="221"/>
                  </a:lnTo>
                  <a:lnTo>
                    <a:pt x="134" y="220"/>
                  </a:lnTo>
                  <a:lnTo>
                    <a:pt x="137" y="219"/>
                  </a:lnTo>
                  <a:lnTo>
                    <a:pt x="137" y="218"/>
                  </a:lnTo>
                  <a:lnTo>
                    <a:pt x="142" y="217"/>
                  </a:lnTo>
                  <a:lnTo>
                    <a:pt x="152" y="217"/>
                  </a:lnTo>
                  <a:lnTo>
                    <a:pt x="161" y="215"/>
                  </a:lnTo>
                  <a:lnTo>
                    <a:pt x="174" y="214"/>
                  </a:lnTo>
                  <a:lnTo>
                    <a:pt x="179" y="212"/>
                  </a:lnTo>
                  <a:lnTo>
                    <a:pt x="190" y="201"/>
                  </a:lnTo>
                  <a:lnTo>
                    <a:pt x="205" y="183"/>
                  </a:lnTo>
                  <a:lnTo>
                    <a:pt x="207" y="177"/>
                  </a:lnTo>
                  <a:lnTo>
                    <a:pt x="215" y="167"/>
                  </a:lnTo>
                  <a:lnTo>
                    <a:pt x="231" y="154"/>
                  </a:lnTo>
                  <a:lnTo>
                    <a:pt x="238" y="143"/>
                  </a:lnTo>
                  <a:lnTo>
                    <a:pt x="240" y="131"/>
                  </a:lnTo>
                  <a:lnTo>
                    <a:pt x="242" y="12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21" name="Freeform 92"/>
            <p:cNvSpPr>
              <a:spLocks noChangeAspect="1"/>
            </p:cNvSpPr>
            <p:nvPr/>
          </p:nvSpPr>
          <p:spPr bwMode="gray">
            <a:xfrm>
              <a:off x="6504780" y="3575397"/>
              <a:ext cx="71438" cy="93663"/>
            </a:xfrm>
            <a:custGeom>
              <a:avLst/>
              <a:gdLst/>
              <a:ahLst/>
              <a:cxnLst>
                <a:cxn ang="0">
                  <a:pos x="5" y="16"/>
                </a:cxn>
                <a:cxn ang="0">
                  <a:pos x="2" y="16"/>
                </a:cxn>
                <a:cxn ang="0">
                  <a:pos x="7" y="24"/>
                </a:cxn>
                <a:cxn ang="0">
                  <a:pos x="10" y="43"/>
                </a:cxn>
                <a:cxn ang="0">
                  <a:pos x="14" y="55"/>
                </a:cxn>
                <a:cxn ang="0">
                  <a:pos x="15" y="87"/>
                </a:cxn>
                <a:cxn ang="0">
                  <a:pos x="18" y="98"/>
                </a:cxn>
                <a:cxn ang="0">
                  <a:pos x="26" y="104"/>
                </a:cxn>
                <a:cxn ang="0">
                  <a:pos x="27" y="115"/>
                </a:cxn>
                <a:cxn ang="0">
                  <a:pos x="26" y="130"/>
                </a:cxn>
                <a:cxn ang="0">
                  <a:pos x="32" y="141"/>
                </a:cxn>
                <a:cxn ang="0">
                  <a:pos x="33" y="148"/>
                </a:cxn>
                <a:cxn ang="0">
                  <a:pos x="52" y="173"/>
                </a:cxn>
                <a:cxn ang="0">
                  <a:pos x="60" y="183"/>
                </a:cxn>
                <a:cxn ang="0">
                  <a:pos x="66" y="196"/>
                </a:cxn>
                <a:cxn ang="0">
                  <a:pos x="68" y="208"/>
                </a:cxn>
                <a:cxn ang="0">
                  <a:pos x="77" y="218"/>
                </a:cxn>
                <a:cxn ang="0">
                  <a:pos x="93" y="229"/>
                </a:cxn>
                <a:cxn ang="0">
                  <a:pos x="114" y="248"/>
                </a:cxn>
                <a:cxn ang="0">
                  <a:pos x="129" y="253"/>
                </a:cxn>
                <a:cxn ang="0">
                  <a:pos x="144" y="265"/>
                </a:cxn>
                <a:cxn ang="0">
                  <a:pos x="152" y="269"/>
                </a:cxn>
                <a:cxn ang="0">
                  <a:pos x="166" y="276"/>
                </a:cxn>
                <a:cxn ang="0">
                  <a:pos x="178" y="287"/>
                </a:cxn>
                <a:cxn ang="0">
                  <a:pos x="182" y="285"/>
                </a:cxn>
                <a:cxn ang="0">
                  <a:pos x="185" y="291"/>
                </a:cxn>
                <a:cxn ang="0">
                  <a:pos x="189" y="287"/>
                </a:cxn>
                <a:cxn ang="0">
                  <a:pos x="192" y="281"/>
                </a:cxn>
                <a:cxn ang="0">
                  <a:pos x="198" y="277"/>
                </a:cxn>
                <a:cxn ang="0">
                  <a:pos x="211" y="280"/>
                </a:cxn>
                <a:cxn ang="0">
                  <a:pos x="220" y="288"/>
                </a:cxn>
                <a:cxn ang="0">
                  <a:pos x="224" y="281"/>
                </a:cxn>
                <a:cxn ang="0">
                  <a:pos x="226" y="265"/>
                </a:cxn>
                <a:cxn ang="0">
                  <a:pos x="210" y="237"/>
                </a:cxn>
                <a:cxn ang="0">
                  <a:pos x="205" y="222"/>
                </a:cxn>
                <a:cxn ang="0">
                  <a:pos x="188" y="210"/>
                </a:cxn>
                <a:cxn ang="0">
                  <a:pos x="182" y="191"/>
                </a:cxn>
                <a:cxn ang="0">
                  <a:pos x="179" y="151"/>
                </a:cxn>
                <a:cxn ang="0">
                  <a:pos x="183" y="126"/>
                </a:cxn>
                <a:cxn ang="0">
                  <a:pos x="183" y="108"/>
                </a:cxn>
                <a:cxn ang="0">
                  <a:pos x="181" y="95"/>
                </a:cxn>
                <a:cxn ang="0">
                  <a:pos x="174" y="83"/>
                </a:cxn>
                <a:cxn ang="0">
                  <a:pos x="158" y="60"/>
                </a:cxn>
                <a:cxn ang="0">
                  <a:pos x="136" y="44"/>
                </a:cxn>
                <a:cxn ang="0">
                  <a:pos x="123" y="28"/>
                </a:cxn>
                <a:cxn ang="0">
                  <a:pos x="111" y="29"/>
                </a:cxn>
                <a:cxn ang="0">
                  <a:pos x="103" y="41"/>
                </a:cxn>
                <a:cxn ang="0">
                  <a:pos x="92" y="43"/>
                </a:cxn>
                <a:cxn ang="0">
                  <a:pos x="81" y="41"/>
                </a:cxn>
                <a:cxn ang="0">
                  <a:pos x="58" y="56"/>
                </a:cxn>
                <a:cxn ang="0">
                  <a:pos x="54" y="45"/>
                </a:cxn>
                <a:cxn ang="0">
                  <a:pos x="57" y="29"/>
                </a:cxn>
                <a:cxn ang="0">
                  <a:pos x="47" y="14"/>
                </a:cxn>
                <a:cxn ang="0">
                  <a:pos x="37" y="12"/>
                </a:cxn>
                <a:cxn ang="0">
                  <a:pos x="20" y="9"/>
                </a:cxn>
                <a:cxn ang="0">
                  <a:pos x="12" y="0"/>
                </a:cxn>
                <a:cxn ang="0">
                  <a:pos x="0" y="0"/>
                </a:cxn>
                <a:cxn ang="0">
                  <a:pos x="5" y="16"/>
                </a:cxn>
              </a:cxnLst>
              <a:rect l="0" t="0" r="r" b="b"/>
              <a:pathLst>
                <a:path w="226" h="291">
                  <a:moveTo>
                    <a:pt x="5" y="16"/>
                  </a:moveTo>
                  <a:lnTo>
                    <a:pt x="2" y="16"/>
                  </a:lnTo>
                  <a:lnTo>
                    <a:pt x="7" y="24"/>
                  </a:lnTo>
                  <a:lnTo>
                    <a:pt x="10" y="43"/>
                  </a:lnTo>
                  <a:lnTo>
                    <a:pt x="14" y="55"/>
                  </a:lnTo>
                  <a:lnTo>
                    <a:pt x="15" y="87"/>
                  </a:lnTo>
                  <a:lnTo>
                    <a:pt x="18" y="98"/>
                  </a:lnTo>
                  <a:lnTo>
                    <a:pt x="26" y="104"/>
                  </a:lnTo>
                  <a:lnTo>
                    <a:pt x="27" y="115"/>
                  </a:lnTo>
                  <a:lnTo>
                    <a:pt x="26" y="130"/>
                  </a:lnTo>
                  <a:lnTo>
                    <a:pt x="32" y="141"/>
                  </a:lnTo>
                  <a:lnTo>
                    <a:pt x="33" y="148"/>
                  </a:lnTo>
                  <a:lnTo>
                    <a:pt x="52" y="173"/>
                  </a:lnTo>
                  <a:lnTo>
                    <a:pt x="60" y="183"/>
                  </a:lnTo>
                  <a:lnTo>
                    <a:pt x="66" y="196"/>
                  </a:lnTo>
                  <a:lnTo>
                    <a:pt x="68" y="208"/>
                  </a:lnTo>
                  <a:lnTo>
                    <a:pt x="77" y="218"/>
                  </a:lnTo>
                  <a:lnTo>
                    <a:pt x="93" y="229"/>
                  </a:lnTo>
                  <a:lnTo>
                    <a:pt x="114" y="248"/>
                  </a:lnTo>
                  <a:lnTo>
                    <a:pt x="129" y="253"/>
                  </a:lnTo>
                  <a:lnTo>
                    <a:pt x="144" y="265"/>
                  </a:lnTo>
                  <a:lnTo>
                    <a:pt x="152" y="269"/>
                  </a:lnTo>
                  <a:lnTo>
                    <a:pt x="166" y="276"/>
                  </a:lnTo>
                  <a:lnTo>
                    <a:pt x="178" y="287"/>
                  </a:lnTo>
                  <a:lnTo>
                    <a:pt x="182" y="285"/>
                  </a:lnTo>
                  <a:lnTo>
                    <a:pt x="185" y="291"/>
                  </a:lnTo>
                  <a:lnTo>
                    <a:pt x="189" y="287"/>
                  </a:lnTo>
                  <a:lnTo>
                    <a:pt x="192" y="281"/>
                  </a:lnTo>
                  <a:lnTo>
                    <a:pt x="198" y="277"/>
                  </a:lnTo>
                  <a:lnTo>
                    <a:pt x="211" y="280"/>
                  </a:lnTo>
                  <a:lnTo>
                    <a:pt x="220" y="288"/>
                  </a:lnTo>
                  <a:lnTo>
                    <a:pt x="224" y="281"/>
                  </a:lnTo>
                  <a:lnTo>
                    <a:pt x="226" y="265"/>
                  </a:lnTo>
                  <a:lnTo>
                    <a:pt x="210" y="237"/>
                  </a:lnTo>
                  <a:lnTo>
                    <a:pt x="205" y="222"/>
                  </a:lnTo>
                  <a:lnTo>
                    <a:pt x="188" y="210"/>
                  </a:lnTo>
                  <a:lnTo>
                    <a:pt x="182" y="191"/>
                  </a:lnTo>
                  <a:lnTo>
                    <a:pt x="179" y="151"/>
                  </a:lnTo>
                  <a:lnTo>
                    <a:pt x="183" y="126"/>
                  </a:lnTo>
                  <a:lnTo>
                    <a:pt x="183" y="108"/>
                  </a:lnTo>
                  <a:lnTo>
                    <a:pt x="181" y="95"/>
                  </a:lnTo>
                  <a:lnTo>
                    <a:pt x="174" y="83"/>
                  </a:lnTo>
                  <a:lnTo>
                    <a:pt x="158" y="60"/>
                  </a:lnTo>
                  <a:lnTo>
                    <a:pt x="136" y="44"/>
                  </a:lnTo>
                  <a:lnTo>
                    <a:pt x="123" y="28"/>
                  </a:lnTo>
                  <a:lnTo>
                    <a:pt x="111" y="29"/>
                  </a:lnTo>
                  <a:lnTo>
                    <a:pt x="103" y="41"/>
                  </a:lnTo>
                  <a:lnTo>
                    <a:pt x="92" y="43"/>
                  </a:lnTo>
                  <a:lnTo>
                    <a:pt x="81" y="41"/>
                  </a:lnTo>
                  <a:lnTo>
                    <a:pt x="58" y="56"/>
                  </a:lnTo>
                  <a:lnTo>
                    <a:pt x="54" y="45"/>
                  </a:lnTo>
                  <a:lnTo>
                    <a:pt x="57" y="29"/>
                  </a:lnTo>
                  <a:lnTo>
                    <a:pt x="47" y="14"/>
                  </a:lnTo>
                  <a:lnTo>
                    <a:pt x="37" y="12"/>
                  </a:lnTo>
                  <a:lnTo>
                    <a:pt x="20" y="9"/>
                  </a:lnTo>
                  <a:lnTo>
                    <a:pt x="12" y="0"/>
                  </a:lnTo>
                  <a:lnTo>
                    <a:pt x="0" y="0"/>
                  </a:lnTo>
                  <a:lnTo>
                    <a:pt x="5" y="1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22" name="Freeform 93"/>
            <p:cNvSpPr>
              <a:spLocks noChangeAspect="1"/>
            </p:cNvSpPr>
            <p:nvPr/>
          </p:nvSpPr>
          <p:spPr bwMode="gray">
            <a:xfrm>
              <a:off x="6460330" y="3326159"/>
              <a:ext cx="136525" cy="268288"/>
            </a:xfrm>
            <a:custGeom>
              <a:avLst/>
              <a:gdLst/>
              <a:ahLst/>
              <a:cxnLst>
                <a:cxn ang="0">
                  <a:pos x="125" y="24"/>
                </a:cxn>
                <a:cxn ang="0">
                  <a:pos x="77" y="49"/>
                </a:cxn>
                <a:cxn ang="0">
                  <a:pos x="23" y="67"/>
                </a:cxn>
                <a:cxn ang="0">
                  <a:pos x="0" y="135"/>
                </a:cxn>
                <a:cxn ang="0">
                  <a:pos x="40" y="199"/>
                </a:cxn>
                <a:cxn ang="0">
                  <a:pos x="52" y="252"/>
                </a:cxn>
                <a:cxn ang="0">
                  <a:pos x="53" y="283"/>
                </a:cxn>
                <a:cxn ang="0">
                  <a:pos x="38" y="315"/>
                </a:cxn>
                <a:cxn ang="0">
                  <a:pos x="58" y="366"/>
                </a:cxn>
                <a:cxn ang="0">
                  <a:pos x="82" y="434"/>
                </a:cxn>
                <a:cxn ang="0">
                  <a:pos x="111" y="503"/>
                </a:cxn>
                <a:cxn ang="0">
                  <a:pos x="72" y="559"/>
                </a:cxn>
                <a:cxn ang="0">
                  <a:pos x="59" y="597"/>
                </a:cxn>
                <a:cxn ang="0">
                  <a:pos x="37" y="681"/>
                </a:cxn>
                <a:cxn ang="0">
                  <a:pos x="80" y="725"/>
                </a:cxn>
                <a:cxn ang="0">
                  <a:pos x="118" y="774"/>
                </a:cxn>
                <a:cxn ang="0">
                  <a:pos x="160" y="797"/>
                </a:cxn>
                <a:cxn ang="0">
                  <a:pos x="194" y="833"/>
                </a:cxn>
                <a:cxn ang="0">
                  <a:pos x="243" y="829"/>
                </a:cxn>
                <a:cxn ang="0">
                  <a:pos x="215" y="778"/>
                </a:cxn>
                <a:cxn ang="0">
                  <a:pos x="157" y="745"/>
                </a:cxn>
                <a:cxn ang="0">
                  <a:pos x="131" y="676"/>
                </a:cxn>
                <a:cxn ang="0">
                  <a:pos x="102" y="651"/>
                </a:cxn>
                <a:cxn ang="0">
                  <a:pos x="85" y="607"/>
                </a:cxn>
                <a:cxn ang="0">
                  <a:pos x="93" y="568"/>
                </a:cxn>
                <a:cxn ang="0">
                  <a:pos x="112" y="515"/>
                </a:cxn>
                <a:cxn ang="0">
                  <a:pos x="133" y="439"/>
                </a:cxn>
                <a:cxn ang="0">
                  <a:pos x="161" y="409"/>
                </a:cxn>
                <a:cxn ang="0">
                  <a:pos x="179" y="455"/>
                </a:cxn>
                <a:cxn ang="0">
                  <a:pos x="189" y="458"/>
                </a:cxn>
                <a:cxn ang="0">
                  <a:pos x="251" y="476"/>
                </a:cxn>
                <a:cxn ang="0">
                  <a:pos x="271" y="489"/>
                </a:cxn>
                <a:cxn ang="0">
                  <a:pos x="292" y="510"/>
                </a:cxn>
                <a:cxn ang="0">
                  <a:pos x="265" y="462"/>
                </a:cxn>
                <a:cxn ang="0">
                  <a:pos x="265" y="407"/>
                </a:cxn>
                <a:cxn ang="0">
                  <a:pos x="298" y="366"/>
                </a:cxn>
                <a:cxn ang="0">
                  <a:pos x="368" y="365"/>
                </a:cxn>
                <a:cxn ang="0">
                  <a:pos x="416" y="365"/>
                </a:cxn>
                <a:cxn ang="0">
                  <a:pos x="431" y="302"/>
                </a:cxn>
                <a:cxn ang="0">
                  <a:pos x="416" y="275"/>
                </a:cxn>
                <a:cxn ang="0">
                  <a:pos x="389" y="252"/>
                </a:cxn>
                <a:cxn ang="0">
                  <a:pos x="382" y="191"/>
                </a:cxn>
                <a:cxn ang="0">
                  <a:pos x="360" y="165"/>
                </a:cxn>
                <a:cxn ang="0">
                  <a:pos x="323" y="134"/>
                </a:cxn>
                <a:cxn ang="0">
                  <a:pos x="292" y="153"/>
                </a:cxn>
                <a:cxn ang="0">
                  <a:pos x="255" y="156"/>
                </a:cxn>
                <a:cxn ang="0">
                  <a:pos x="220" y="151"/>
                </a:cxn>
                <a:cxn ang="0">
                  <a:pos x="183" y="182"/>
                </a:cxn>
                <a:cxn ang="0">
                  <a:pos x="188" y="126"/>
                </a:cxn>
                <a:cxn ang="0">
                  <a:pos x="190" y="81"/>
                </a:cxn>
                <a:cxn ang="0">
                  <a:pos x="163" y="59"/>
                </a:cxn>
                <a:cxn ang="0">
                  <a:pos x="152" y="16"/>
                </a:cxn>
                <a:cxn ang="0">
                  <a:pos x="141" y="0"/>
                </a:cxn>
              </a:cxnLst>
              <a:rect l="0" t="0" r="r" b="b"/>
              <a:pathLst>
                <a:path w="431" h="844">
                  <a:moveTo>
                    <a:pt x="144" y="0"/>
                  </a:moveTo>
                  <a:lnTo>
                    <a:pt x="138" y="3"/>
                  </a:lnTo>
                  <a:lnTo>
                    <a:pt x="131" y="11"/>
                  </a:lnTo>
                  <a:lnTo>
                    <a:pt x="125" y="24"/>
                  </a:lnTo>
                  <a:lnTo>
                    <a:pt x="112" y="27"/>
                  </a:lnTo>
                  <a:lnTo>
                    <a:pt x="103" y="32"/>
                  </a:lnTo>
                  <a:lnTo>
                    <a:pt x="88" y="43"/>
                  </a:lnTo>
                  <a:lnTo>
                    <a:pt x="77" y="49"/>
                  </a:lnTo>
                  <a:lnTo>
                    <a:pt x="66" y="60"/>
                  </a:lnTo>
                  <a:lnTo>
                    <a:pt x="55" y="64"/>
                  </a:lnTo>
                  <a:lnTo>
                    <a:pt x="37" y="65"/>
                  </a:lnTo>
                  <a:lnTo>
                    <a:pt x="23" y="67"/>
                  </a:lnTo>
                  <a:lnTo>
                    <a:pt x="9" y="106"/>
                  </a:lnTo>
                  <a:lnTo>
                    <a:pt x="7" y="118"/>
                  </a:lnTo>
                  <a:lnTo>
                    <a:pt x="9" y="128"/>
                  </a:lnTo>
                  <a:lnTo>
                    <a:pt x="0" y="135"/>
                  </a:lnTo>
                  <a:lnTo>
                    <a:pt x="1" y="142"/>
                  </a:lnTo>
                  <a:lnTo>
                    <a:pt x="7" y="159"/>
                  </a:lnTo>
                  <a:lnTo>
                    <a:pt x="17" y="182"/>
                  </a:lnTo>
                  <a:lnTo>
                    <a:pt x="40" y="199"/>
                  </a:lnTo>
                  <a:lnTo>
                    <a:pt x="48" y="209"/>
                  </a:lnTo>
                  <a:lnTo>
                    <a:pt x="50" y="225"/>
                  </a:lnTo>
                  <a:lnTo>
                    <a:pt x="49" y="240"/>
                  </a:lnTo>
                  <a:lnTo>
                    <a:pt x="52" y="252"/>
                  </a:lnTo>
                  <a:lnTo>
                    <a:pt x="61" y="253"/>
                  </a:lnTo>
                  <a:lnTo>
                    <a:pt x="65" y="263"/>
                  </a:lnTo>
                  <a:lnTo>
                    <a:pt x="59" y="269"/>
                  </a:lnTo>
                  <a:lnTo>
                    <a:pt x="53" y="283"/>
                  </a:lnTo>
                  <a:lnTo>
                    <a:pt x="50" y="291"/>
                  </a:lnTo>
                  <a:lnTo>
                    <a:pt x="50" y="304"/>
                  </a:lnTo>
                  <a:lnTo>
                    <a:pt x="47" y="307"/>
                  </a:lnTo>
                  <a:lnTo>
                    <a:pt x="38" y="315"/>
                  </a:lnTo>
                  <a:lnTo>
                    <a:pt x="34" y="323"/>
                  </a:lnTo>
                  <a:lnTo>
                    <a:pt x="33" y="337"/>
                  </a:lnTo>
                  <a:lnTo>
                    <a:pt x="39" y="354"/>
                  </a:lnTo>
                  <a:lnTo>
                    <a:pt x="58" y="366"/>
                  </a:lnTo>
                  <a:lnTo>
                    <a:pt x="76" y="386"/>
                  </a:lnTo>
                  <a:lnTo>
                    <a:pt x="79" y="392"/>
                  </a:lnTo>
                  <a:lnTo>
                    <a:pt x="81" y="401"/>
                  </a:lnTo>
                  <a:lnTo>
                    <a:pt x="82" y="434"/>
                  </a:lnTo>
                  <a:lnTo>
                    <a:pt x="88" y="452"/>
                  </a:lnTo>
                  <a:lnTo>
                    <a:pt x="91" y="454"/>
                  </a:lnTo>
                  <a:lnTo>
                    <a:pt x="96" y="469"/>
                  </a:lnTo>
                  <a:lnTo>
                    <a:pt x="111" y="503"/>
                  </a:lnTo>
                  <a:lnTo>
                    <a:pt x="109" y="510"/>
                  </a:lnTo>
                  <a:lnTo>
                    <a:pt x="91" y="540"/>
                  </a:lnTo>
                  <a:lnTo>
                    <a:pt x="80" y="547"/>
                  </a:lnTo>
                  <a:lnTo>
                    <a:pt x="72" y="559"/>
                  </a:lnTo>
                  <a:lnTo>
                    <a:pt x="70" y="574"/>
                  </a:lnTo>
                  <a:lnTo>
                    <a:pt x="65" y="586"/>
                  </a:lnTo>
                  <a:lnTo>
                    <a:pt x="60" y="594"/>
                  </a:lnTo>
                  <a:lnTo>
                    <a:pt x="59" y="597"/>
                  </a:lnTo>
                  <a:lnTo>
                    <a:pt x="54" y="610"/>
                  </a:lnTo>
                  <a:lnTo>
                    <a:pt x="53" y="618"/>
                  </a:lnTo>
                  <a:lnTo>
                    <a:pt x="39" y="664"/>
                  </a:lnTo>
                  <a:lnTo>
                    <a:pt x="37" y="681"/>
                  </a:lnTo>
                  <a:lnTo>
                    <a:pt x="37" y="696"/>
                  </a:lnTo>
                  <a:lnTo>
                    <a:pt x="40" y="705"/>
                  </a:lnTo>
                  <a:lnTo>
                    <a:pt x="60" y="703"/>
                  </a:lnTo>
                  <a:lnTo>
                    <a:pt x="80" y="725"/>
                  </a:lnTo>
                  <a:lnTo>
                    <a:pt x="86" y="729"/>
                  </a:lnTo>
                  <a:lnTo>
                    <a:pt x="101" y="750"/>
                  </a:lnTo>
                  <a:lnTo>
                    <a:pt x="112" y="759"/>
                  </a:lnTo>
                  <a:lnTo>
                    <a:pt x="118" y="774"/>
                  </a:lnTo>
                  <a:lnTo>
                    <a:pt x="145" y="804"/>
                  </a:lnTo>
                  <a:lnTo>
                    <a:pt x="140" y="788"/>
                  </a:lnTo>
                  <a:lnTo>
                    <a:pt x="152" y="788"/>
                  </a:lnTo>
                  <a:lnTo>
                    <a:pt x="160" y="797"/>
                  </a:lnTo>
                  <a:lnTo>
                    <a:pt x="177" y="800"/>
                  </a:lnTo>
                  <a:lnTo>
                    <a:pt x="187" y="802"/>
                  </a:lnTo>
                  <a:lnTo>
                    <a:pt x="197" y="817"/>
                  </a:lnTo>
                  <a:lnTo>
                    <a:pt x="194" y="833"/>
                  </a:lnTo>
                  <a:lnTo>
                    <a:pt x="198" y="844"/>
                  </a:lnTo>
                  <a:lnTo>
                    <a:pt x="221" y="829"/>
                  </a:lnTo>
                  <a:lnTo>
                    <a:pt x="232" y="831"/>
                  </a:lnTo>
                  <a:lnTo>
                    <a:pt x="243" y="829"/>
                  </a:lnTo>
                  <a:lnTo>
                    <a:pt x="251" y="817"/>
                  </a:lnTo>
                  <a:lnTo>
                    <a:pt x="242" y="804"/>
                  </a:lnTo>
                  <a:lnTo>
                    <a:pt x="230" y="790"/>
                  </a:lnTo>
                  <a:lnTo>
                    <a:pt x="215" y="778"/>
                  </a:lnTo>
                  <a:lnTo>
                    <a:pt x="181" y="773"/>
                  </a:lnTo>
                  <a:lnTo>
                    <a:pt x="168" y="758"/>
                  </a:lnTo>
                  <a:lnTo>
                    <a:pt x="162" y="754"/>
                  </a:lnTo>
                  <a:lnTo>
                    <a:pt x="157" y="745"/>
                  </a:lnTo>
                  <a:lnTo>
                    <a:pt x="151" y="709"/>
                  </a:lnTo>
                  <a:lnTo>
                    <a:pt x="145" y="699"/>
                  </a:lnTo>
                  <a:lnTo>
                    <a:pt x="136" y="691"/>
                  </a:lnTo>
                  <a:lnTo>
                    <a:pt x="131" y="676"/>
                  </a:lnTo>
                  <a:lnTo>
                    <a:pt x="129" y="660"/>
                  </a:lnTo>
                  <a:lnTo>
                    <a:pt x="124" y="649"/>
                  </a:lnTo>
                  <a:lnTo>
                    <a:pt x="114" y="646"/>
                  </a:lnTo>
                  <a:lnTo>
                    <a:pt x="102" y="651"/>
                  </a:lnTo>
                  <a:lnTo>
                    <a:pt x="92" y="649"/>
                  </a:lnTo>
                  <a:lnTo>
                    <a:pt x="88" y="640"/>
                  </a:lnTo>
                  <a:lnTo>
                    <a:pt x="86" y="623"/>
                  </a:lnTo>
                  <a:lnTo>
                    <a:pt x="85" y="607"/>
                  </a:lnTo>
                  <a:lnTo>
                    <a:pt x="85" y="592"/>
                  </a:lnTo>
                  <a:lnTo>
                    <a:pt x="86" y="586"/>
                  </a:lnTo>
                  <a:lnTo>
                    <a:pt x="92" y="578"/>
                  </a:lnTo>
                  <a:lnTo>
                    <a:pt x="93" y="568"/>
                  </a:lnTo>
                  <a:lnTo>
                    <a:pt x="98" y="563"/>
                  </a:lnTo>
                  <a:lnTo>
                    <a:pt x="103" y="553"/>
                  </a:lnTo>
                  <a:lnTo>
                    <a:pt x="103" y="542"/>
                  </a:lnTo>
                  <a:lnTo>
                    <a:pt x="112" y="515"/>
                  </a:lnTo>
                  <a:lnTo>
                    <a:pt x="119" y="501"/>
                  </a:lnTo>
                  <a:lnTo>
                    <a:pt x="126" y="487"/>
                  </a:lnTo>
                  <a:lnTo>
                    <a:pt x="128" y="471"/>
                  </a:lnTo>
                  <a:lnTo>
                    <a:pt x="133" y="439"/>
                  </a:lnTo>
                  <a:lnTo>
                    <a:pt x="129" y="415"/>
                  </a:lnTo>
                  <a:lnTo>
                    <a:pt x="142" y="411"/>
                  </a:lnTo>
                  <a:lnTo>
                    <a:pt x="157" y="409"/>
                  </a:lnTo>
                  <a:lnTo>
                    <a:pt x="161" y="409"/>
                  </a:lnTo>
                  <a:lnTo>
                    <a:pt x="168" y="411"/>
                  </a:lnTo>
                  <a:lnTo>
                    <a:pt x="179" y="414"/>
                  </a:lnTo>
                  <a:lnTo>
                    <a:pt x="182" y="419"/>
                  </a:lnTo>
                  <a:lnTo>
                    <a:pt x="179" y="455"/>
                  </a:lnTo>
                  <a:lnTo>
                    <a:pt x="183" y="462"/>
                  </a:lnTo>
                  <a:lnTo>
                    <a:pt x="187" y="462"/>
                  </a:lnTo>
                  <a:lnTo>
                    <a:pt x="184" y="458"/>
                  </a:lnTo>
                  <a:lnTo>
                    <a:pt x="189" y="458"/>
                  </a:lnTo>
                  <a:lnTo>
                    <a:pt x="212" y="460"/>
                  </a:lnTo>
                  <a:lnTo>
                    <a:pt x="222" y="458"/>
                  </a:lnTo>
                  <a:lnTo>
                    <a:pt x="233" y="461"/>
                  </a:lnTo>
                  <a:lnTo>
                    <a:pt x="251" y="476"/>
                  </a:lnTo>
                  <a:lnTo>
                    <a:pt x="257" y="484"/>
                  </a:lnTo>
                  <a:lnTo>
                    <a:pt x="264" y="488"/>
                  </a:lnTo>
                  <a:lnTo>
                    <a:pt x="270" y="492"/>
                  </a:lnTo>
                  <a:lnTo>
                    <a:pt x="271" y="489"/>
                  </a:lnTo>
                  <a:lnTo>
                    <a:pt x="276" y="493"/>
                  </a:lnTo>
                  <a:lnTo>
                    <a:pt x="285" y="511"/>
                  </a:lnTo>
                  <a:lnTo>
                    <a:pt x="291" y="516"/>
                  </a:lnTo>
                  <a:lnTo>
                    <a:pt x="292" y="510"/>
                  </a:lnTo>
                  <a:lnTo>
                    <a:pt x="292" y="501"/>
                  </a:lnTo>
                  <a:lnTo>
                    <a:pt x="286" y="487"/>
                  </a:lnTo>
                  <a:lnTo>
                    <a:pt x="280" y="473"/>
                  </a:lnTo>
                  <a:lnTo>
                    <a:pt x="265" y="462"/>
                  </a:lnTo>
                  <a:lnTo>
                    <a:pt x="258" y="440"/>
                  </a:lnTo>
                  <a:lnTo>
                    <a:pt x="255" y="429"/>
                  </a:lnTo>
                  <a:lnTo>
                    <a:pt x="258" y="411"/>
                  </a:lnTo>
                  <a:lnTo>
                    <a:pt x="265" y="407"/>
                  </a:lnTo>
                  <a:lnTo>
                    <a:pt x="270" y="396"/>
                  </a:lnTo>
                  <a:lnTo>
                    <a:pt x="278" y="392"/>
                  </a:lnTo>
                  <a:lnTo>
                    <a:pt x="292" y="372"/>
                  </a:lnTo>
                  <a:lnTo>
                    <a:pt x="298" y="366"/>
                  </a:lnTo>
                  <a:lnTo>
                    <a:pt x="307" y="363"/>
                  </a:lnTo>
                  <a:lnTo>
                    <a:pt x="334" y="365"/>
                  </a:lnTo>
                  <a:lnTo>
                    <a:pt x="350" y="368"/>
                  </a:lnTo>
                  <a:lnTo>
                    <a:pt x="368" y="365"/>
                  </a:lnTo>
                  <a:lnTo>
                    <a:pt x="396" y="364"/>
                  </a:lnTo>
                  <a:lnTo>
                    <a:pt x="405" y="374"/>
                  </a:lnTo>
                  <a:lnTo>
                    <a:pt x="416" y="369"/>
                  </a:lnTo>
                  <a:lnTo>
                    <a:pt x="416" y="365"/>
                  </a:lnTo>
                  <a:lnTo>
                    <a:pt x="420" y="365"/>
                  </a:lnTo>
                  <a:lnTo>
                    <a:pt x="427" y="354"/>
                  </a:lnTo>
                  <a:lnTo>
                    <a:pt x="427" y="312"/>
                  </a:lnTo>
                  <a:lnTo>
                    <a:pt x="431" y="302"/>
                  </a:lnTo>
                  <a:lnTo>
                    <a:pt x="430" y="293"/>
                  </a:lnTo>
                  <a:lnTo>
                    <a:pt x="429" y="286"/>
                  </a:lnTo>
                  <a:lnTo>
                    <a:pt x="424" y="280"/>
                  </a:lnTo>
                  <a:lnTo>
                    <a:pt x="416" y="275"/>
                  </a:lnTo>
                  <a:lnTo>
                    <a:pt x="414" y="268"/>
                  </a:lnTo>
                  <a:lnTo>
                    <a:pt x="404" y="267"/>
                  </a:lnTo>
                  <a:lnTo>
                    <a:pt x="397" y="262"/>
                  </a:lnTo>
                  <a:lnTo>
                    <a:pt x="389" y="252"/>
                  </a:lnTo>
                  <a:lnTo>
                    <a:pt x="386" y="241"/>
                  </a:lnTo>
                  <a:lnTo>
                    <a:pt x="387" y="216"/>
                  </a:lnTo>
                  <a:lnTo>
                    <a:pt x="386" y="203"/>
                  </a:lnTo>
                  <a:lnTo>
                    <a:pt x="382" y="191"/>
                  </a:lnTo>
                  <a:lnTo>
                    <a:pt x="377" y="181"/>
                  </a:lnTo>
                  <a:lnTo>
                    <a:pt x="370" y="176"/>
                  </a:lnTo>
                  <a:lnTo>
                    <a:pt x="368" y="169"/>
                  </a:lnTo>
                  <a:lnTo>
                    <a:pt x="360" y="165"/>
                  </a:lnTo>
                  <a:lnTo>
                    <a:pt x="353" y="158"/>
                  </a:lnTo>
                  <a:lnTo>
                    <a:pt x="348" y="150"/>
                  </a:lnTo>
                  <a:lnTo>
                    <a:pt x="335" y="135"/>
                  </a:lnTo>
                  <a:lnTo>
                    <a:pt x="323" y="134"/>
                  </a:lnTo>
                  <a:lnTo>
                    <a:pt x="312" y="135"/>
                  </a:lnTo>
                  <a:lnTo>
                    <a:pt x="301" y="138"/>
                  </a:lnTo>
                  <a:lnTo>
                    <a:pt x="297" y="149"/>
                  </a:lnTo>
                  <a:lnTo>
                    <a:pt x="292" y="153"/>
                  </a:lnTo>
                  <a:lnTo>
                    <a:pt x="285" y="156"/>
                  </a:lnTo>
                  <a:lnTo>
                    <a:pt x="273" y="162"/>
                  </a:lnTo>
                  <a:lnTo>
                    <a:pt x="264" y="162"/>
                  </a:lnTo>
                  <a:lnTo>
                    <a:pt x="255" y="156"/>
                  </a:lnTo>
                  <a:lnTo>
                    <a:pt x="249" y="146"/>
                  </a:lnTo>
                  <a:lnTo>
                    <a:pt x="242" y="144"/>
                  </a:lnTo>
                  <a:lnTo>
                    <a:pt x="233" y="146"/>
                  </a:lnTo>
                  <a:lnTo>
                    <a:pt x="220" y="151"/>
                  </a:lnTo>
                  <a:lnTo>
                    <a:pt x="208" y="164"/>
                  </a:lnTo>
                  <a:lnTo>
                    <a:pt x="195" y="169"/>
                  </a:lnTo>
                  <a:lnTo>
                    <a:pt x="188" y="178"/>
                  </a:lnTo>
                  <a:lnTo>
                    <a:pt x="183" y="182"/>
                  </a:lnTo>
                  <a:lnTo>
                    <a:pt x="184" y="177"/>
                  </a:lnTo>
                  <a:lnTo>
                    <a:pt x="181" y="164"/>
                  </a:lnTo>
                  <a:lnTo>
                    <a:pt x="185" y="150"/>
                  </a:lnTo>
                  <a:lnTo>
                    <a:pt x="188" y="126"/>
                  </a:lnTo>
                  <a:lnTo>
                    <a:pt x="193" y="115"/>
                  </a:lnTo>
                  <a:lnTo>
                    <a:pt x="193" y="106"/>
                  </a:lnTo>
                  <a:lnTo>
                    <a:pt x="194" y="97"/>
                  </a:lnTo>
                  <a:lnTo>
                    <a:pt x="190" y="81"/>
                  </a:lnTo>
                  <a:lnTo>
                    <a:pt x="194" y="64"/>
                  </a:lnTo>
                  <a:lnTo>
                    <a:pt x="190" y="60"/>
                  </a:lnTo>
                  <a:lnTo>
                    <a:pt x="169" y="60"/>
                  </a:lnTo>
                  <a:lnTo>
                    <a:pt x="163" y="59"/>
                  </a:lnTo>
                  <a:lnTo>
                    <a:pt x="161" y="58"/>
                  </a:lnTo>
                  <a:lnTo>
                    <a:pt x="161" y="40"/>
                  </a:lnTo>
                  <a:lnTo>
                    <a:pt x="158" y="25"/>
                  </a:lnTo>
                  <a:lnTo>
                    <a:pt x="152" y="16"/>
                  </a:lnTo>
                  <a:lnTo>
                    <a:pt x="149" y="11"/>
                  </a:lnTo>
                  <a:lnTo>
                    <a:pt x="142" y="14"/>
                  </a:lnTo>
                  <a:lnTo>
                    <a:pt x="140" y="8"/>
                  </a:lnTo>
                  <a:lnTo>
                    <a:pt x="141" y="0"/>
                  </a:lnTo>
                  <a:lnTo>
                    <a:pt x="144"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23" name="Freeform 94"/>
            <p:cNvSpPr>
              <a:spLocks noChangeAspect="1"/>
            </p:cNvSpPr>
            <p:nvPr/>
          </p:nvSpPr>
          <p:spPr bwMode="gray">
            <a:xfrm>
              <a:off x="6366667" y="3181697"/>
              <a:ext cx="153988" cy="333375"/>
            </a:xfrm>
            <a:custGeom>
              <a:avLst/>
              <a:gdLst/>
              <a:ahLst/>
              <a:cxnLst>
                <a:cxn ang="0">
                  <a:pos x="125" y="657"/>
                </a:cxn>
                <a:cxn ang="0">
                  <a:pos x="116" y="592"/>
                </a:cxn>
                <a:cxn ang="0">
                  <a:pos x="89" y="559"/>
                </a:cxn>
                <a:cxn ang="0">
                  <a:pos x="85" y="536"/>
                </a:cxn>
                <a:cxn ang="0">
                  <a:pos x="78" y="512"/>
                </a:cxn>
                <a:cxn ang="0">
                  <a:pos x="22" y="470"/>
                </a:cxn>
                <a:cxn ang="0">
                  <a:pos x="0" y="443"/>
                </a:cxn>
                <a:cxn ang="0">
                  <a:pos x="19" y="416"/>
                </a:cxn>
                <a:cxn ang="0">
                  <a:pos x="27" y="376"/>
                </a:cxn>
                <a:cxn ang="0">
                  <a:pos x="47" y="365"/>
                </a:cxn>
                <a:cxn ang="0">
                  <a:pos x="42" y="326"/>
                </a:cxn>
                <a:cxn ang="0">
                  <a:pos x="59" y="276"/>
                </a:cxn>
                <a:cxn ang="0">
                  <a:pos x="101" y="268"/>
                </a:cxn>
                <a:cxn ang="0">
                  <a:pos x="134" y="197"/>
                </a:cxn>
                <a:cxn ang="0">
                  <a:pos x="160" y="155"/>
                </a:cxn>
                <a:cxn ang="0">
                  <a:pos x="194" y="92"/>
                </a:cxn>
                <a:cxn ang="0">
                  <a:pos x="242" y="63"/>
                </a:cxn>
                <a:cxn ang="0">
                  <a:pos x="264" y="33"/>
                </a:cxn>
                <a:cxn ang="0">
                  <a:pos x="290" y="5"/>
                </a:cxn>
                <a:cxn ang="0">
                  <a:pos x="322" y="20"/>
                </a:cxn>
                <a:cxn ang="0">
                  <a:pos x="354" y="79"/>
                </a:cxn>
                <a:cxn ang="0">
                  <a:pos x="342" y="163"/>
                </a:cxn>
                <a:cxn ang="0">
                  <a:pos x="311" y="198"/>
                </a:cxn>
                <a:cxn ang="0">
                  <a:pos x="304" y="256"/>
                </a:cxn>
                <a:cxn ang="0">
                  <a:pos x="323" y="258"/>
                </a:cxn>
                <a:cxn ang="0">
                  <a:pos x="366" y="281"/>
                </a:cxn>
                <a:cxn ang="0">
                  <a:pos x="391" y="346"/>
                </a:cxn>
                <a:cxn ang="0">
                  <a:pos x="423" y="387"/>
                </a:cxn>
                <a:cxn ang="0">
                  <a:pos x="488" y="391"/>
                </a:cxn>
                <a:cxn ang="0">
                  <a:pos x="456" y="427"/>
                </a:cxn>
                <a:cxn ang="0">
                  <a:pos x="445" y="443"/>
                </a:cxn>
                <a:cxn ang="0">
                  <a:pos x="426" y="464"/>
                </a:cxn>
                <a:cxn ang="0">
                  <a:pos x="383" y="496"/>
                </a:cxn>
                <a:cxn ang="0">
                  <a:pos x="332" y="518"/>
                </a:cxn>
                <a:cxn ang="0">
                  <a:pos x="304" y="581"/>
                </a:cxn>
                <a:cxn ang="0">
                  <a:pos x="312" y="635"/>
                </a:cxn>
                <a:cxn ang="0">
                  <a:pos x="344" y="693"/>
                </a:cxn>
                <a:cxn ang="0">
                  <a:pos x="354" y="722"/>
                </a:cxn>
                <a:cxn ang="0">
                  <a:pos x="342" y="760"/>
                </a:cxn>
                <a:cxn ang="0">
                  <a:pos x="334" y="807"/>
                </a:cxn>
                <a:cxn ang="0">
                  <a:pos x="376" y="854"/>
                </a:cxn>
                <a:cxn ang="0">
                  <a:pos x="391" y="922"/>
                </a:cxn>
                <a:cxn ang="0">
                  <a:pos x="375" y="1000"/>
                </a:cxn>
                <a:cxn ang="0">
                  <a:pos x="355" y="1047"/>
                </a:cxn>
                <a:cxn ang="0">
                  <a:pos x="349" y="1017"/>
                </a:cxn>
                <a:cxn ang="0">
                  <a:pos x="351" y="958"/>
                </a:cxn>
                <a:cxn ang="0">
                  <a:pos x="351" y="937"/>
                </a:cxn>
                <a:cxn ang="0">
                  <a:pos x="333" y="851"/>
                </a:cxn>
                <a:cxn ang="0">
                  <a:pos x="317" y="821"/>
                </a:cxn>
                <a:cxn ang="0">
                  <a:pos x="297" y="721"/>
                </a:cxn>
                <a:cxn ang="0">
                  <a:pos x="279" y="688"/>
                </a:cxn>
                <a:cxn ang="0">
                  <a:pos x="251" y="653"/>
                </a:cxn>
                <a:cxn ang="0">
                  <a:pos x="226" y="693"/>
                </a:cxn>
                <a:cxn ang="0">
                  <a:pos x="179" y="726"/>
                </a:cxn>
                <a:cxn ang="0">
                  <a:pos x="154" y="728"/>
                </a:cxn>
                <a:cxn ang="0">
                  <a:pos x="122" y="726"/>
                </a:cxn>
                <a:cxn ang="0">
                  <a:pos x="112" y="704"/>
                </a:cxn>
              </a:cxnLst>
              <a:rect l="0" t="0" r="r" b="b"/>
              <a:pathLst>
                <a:path w="489" h="1050">
                  <a:moveTo>
                    <a:pt x="112" y="704"/>
                  </a:moveTo>
                  <a:lnTo>
                    <a:pt x="117" y="690"/>
                  </a:lnTo>
                  <a:lnTo>
                    <a:pt x="119" y="673"/>
                  </a:lnTo>
                  <a:lnTo>
                    <a:pt x="125" y="657"/>
                  </a:lnTo>
                  <a:lnTo>
                    <a:pt x="125" y="638"/>
                  </a:lnTo>
                  <a:lnTo>
                    <a:pt x="121" y="607"/>
                  </a:lnTo>
                  <a:lnTo>
                    <a:pt x="117" y="599"/>
                  </a:lnTo>
                  <a:lnTo>
                    <a:pt x="116" y="592"/>
                  </a:lnTo>
                  <a:lnTo>
                    <a:pt x="109" y="580"/>
                  </a:lnTo>
                  <a:lnTo>
                    <a:pt x="95" y="556"/>
                  </a:lnTo>
                  <a:lnTo>
                    <a:pt x="92" y="545"/>
                  </a:lnTo>
                  <a:lnTo>
                    <a:pt x="89" y="559"/>
                  </a:lnTo>
                  <a:lnTo>
                    <a:pt x="78" y="553"/>
                  </a:lnTo>
                  <a:lnTo>
                    <a:pt x="71" y="539"/>
                  </a:lnTo>
                  <a:lnTo>
                    <a:pt x="74" y="531"/>
                  </a:lnTo>
                  <a:lnTo>
                    <a:pt x="85" y="536"/>
                  </a:lnTo>
                  <a:lnTo>
                    <a:pt x="84" y="531"/>
                  </a:lnTo>
                  <a:lnTo>
                    <a:pt x="76" y="525"/>
                  </a:lnTo>
                  <a:lnTo>
                    <a:pt x="79" y="518"/>
                  </a:lnTo>
                  <a:lnTo>
                    <a:pt x="78" y="512"/>
                  </a:lnTo>
                  <a:lnTo>
                    <a:pt x="38" y="493"/>
                  </a:lnTo>
                  <a:lnTo>
                    <a:pt x="37" y="482"/>
                  </a:lnTo>
                  <a:lnTo>
                    <a:pt x="28" y="479"/>
                  </a:lnTo>
                  <a:lnTo>
                    <a:pt x="22" y="470"/>
                  </a:lnTo>
                  <a:lnTo>
                    <a:pt x="21" y="474"/>
                  </a:lnTo>
                  <a:lnTo>
                    <a:pt x="14" y="468"/>
                  </a:lnTo>
                  <a:lnTo>
                    <a:pt x="10" y="458"/>
                  </a:lnTo>
                  <a:lnTo>
                    <a:pt x="0" y="443"/>
                  </a:lnTo>
                  <a:lnTo>
                    <a:pt x="1" y="425"/>
                  </a:lnTo>
                  <a:lnTo>
                    <a:pt x="3" y="418"/>
                  </a:lnTo>
                  <a:lnTo>
                    <a:pt x="7" y="413"/>
                  </a:lnTo>
                  <a:lnTo>
                    <a:pt x="19" y="416"/>
                  </a:lnTo>
                  <a:lnTo>
                    <a:pt x="17" y="387"/>
                  </a:lnTo>
                  <a:lnTo>
                    <a:pt x="19" y="384"/>
                  </a:lnTo>
                  <a:lnTo>
                    <a:pt x="22" y="381"/>
                  </a:lnTo>
                  <a:lnTo>
                    <a:pt x="27" y="376"/>
                  </a:lnTo>
                  <a:lnTo>
                    <a:pt x="36" y="378"/>
                  </a:lnTo>
                  <a:lnTo>
                    <a:pt x="41" y="377"/>
                  </a:lnTo>
                  <a:lnTo>
                    <a:pt x="46" y="371"/>
                  </a:lnTo>
                  <a:lnTo>
                    <a:pt x="47" y="365"/>
                  </a:lnTo>
                  <a:lnTo>
                    <a:pt x="44" y="365"/>
                  </a:lnTo>
                  <a:lnTo>
                    <a:pt x="41" y="355"/>
                  </a:lnTo>
                  <a:lnTo>
                    <a:pt x="41" y="339"/>
                  </a:lnTo>
                  <a:lnTo>
                    <a:pt x="42" y="326"/>
                  </a:lnTo>
                  <a:lnTo>
                    <a:pt x="53" y="327"/>
                  </a:lnTo>
                  <a:lnTo>
                    <a:pt x="57" y="322"/>
                  </a:lnTo>
                  <a:lnTo>
                    <a:pt x="60" y="302"/>
                  </a:lnTo>
                  <a:lnTo>
                    <a:pt x="59" y="276"/>
                  </a:lnTo>
                  <a:lnTo>
                    <a:pt x="66" y="269"/>
                  </a:lnTo>
                  <a:lnTo>
                    <a:pt x="80" y="265"/>
                  </a:lnTo>
                  <a:lnTo>
                    <a:pt x="93" y="268"/>
                  </a:lnTo>
                  <a:lnTo>
                    <a:pt x="101" y="268"/>
                  </a:lnTo>
                  <a:lnTo>
                    <a:pt x="106" y="263"/>
                  </a:lnTo>
                  <a:lnTo>
                    <a:pt x="112" y="243"/>
                  </a:lnTo>
                  <a:lnTo>
                    <a:pt x="130" y="208"/>
                  </a:lnTo>
                  <a:lnTo>
                    <a:pt x="134" y="197"/>
                  </a:lnTo>
                  <a:lnTo>
                    <a:pt x="132" y="187"/>
                  </a:lnTo>
                  <a:lnTo>
                    <a:pt x="138" y="178"/>
                  </a:lnTo>
                  <a:lnTo>
                    <a:pt x="154" y="167"/>
                  </a:lnTo>
                  <a:lnTo>
                    <a:pt x="160" y="155"/>
                  </a:lnTo>
                  <a:lnTo>
                    <a:pt x="159" y="127"/>
                  </a:lnTo>
                  <a:lnTo>
                    <a:pt x="166" y="111"/>
                  </a:lnTo>
                  <a:lnTo>
                    <a:pt x="179" y="100"/>
                  </a:lnTo>
                  <a:lnTo>
                    <a:pt x="194" y="92"/>
                  </a:lnTo>
                  <a:lnTo>
                    <a:pt x="204" y="84"/>
                  </a:lnTo>
                  <a:lnTo>
                    <a:pt x="211" y="70"/>
                  </a:lnTo>
                  <a:lnTo>
                    <a:pt x="231" y="66"/>
                  </a:lnTo>
                  <a:lnTo>
                    <a:pt x="242" y="63"/>
                  </a:lnTo>
                  <a:lnTo>
                    <a:pt x="258" y="68"/>
                  </a:lnTo>
                  <a:lnTo>
                    <a:pt x="263" y="63"/>
                  </a:lnTo>
                  <a:lnTo>
                    <a:pt x="259" y="47"/>
                  </a:lnTo>
                  <a:lnTo>
                    <a:pt x="264" y="33"/>
                  </a:lnTo>
                  <a:lnTo>
                    <a:pt x="275" y="28"/>
                  </a:lnTo>
                  <a:lnTo>
                    <a:pt x="281" y="21"/>
                  </a:lnTo>
                  <a:lnTo>
                    <a:pt x="281" y="9"/>
                  </a:lnTo>
                  <a:lnTo>
                    <a:pt x="290" y="5"/>
                  </a:lnTo>
                  <a:lnTo>
                    <a:pt x="294" y="0"/>
                  </a:lnTo>
                  <a:lnTo>
                    <a:pt x="297" y="0"/>
                  </a:lnTo>
                  <a:lnTo>
                    <a:pt x="310" y="6"/>
                  </a:lnTo>
                  <a:lnTo>
                    <a:pt x="322" y="20"/>
                  </a:lnTo>
                  <a:lnTo>
                    <a:pt x="326" y="37"/>
                  </a:lnTo>
                  <a:lnTo>
                    <a:pt x="331" y="45"/>
                  </a:lnTo>
                  <a:lnTo>
                    <a:pt x="347" y="47"/>
                  </a:lnTo>
                  <a:lnTo>
                    <a:pt x="354" y="79"/>
                  </a:lnTo>
                  <a:lnTo>
                    <a:pt x="355" y="100"/>
                  </a:lnTo>
                  <a:lnTo>
                    <a:pt x="351" y="128"/>
                  </a:lnTo>
                  <a:lnTo>
                    <a:pt x="351" y="136"/>
                  </a:lnTo>
                  <a:lnTo>
                    <a:pt x="342" y="163"/>
                  </a:lnTo>
                  <a:lnTo>
                    <a:pt x="333" y="174"/>
                  </a:lnTo>
                  <a:lnTo>
                    <a:pt x="326" y="177"/>
                  </a:lnTo>
                  <a:lnTo>
                    <a:pt x="322" y="187"/>
                  </a:lnTo>
                  <a:lnTo>
                    <a:pt x="311" y="198"/>
                  </a:lnTo>
                  <a:lnTo>
                    <a:pt x="307" y="217"/>
                  </a:lnTo>
                  <a:lnTo>
                    <a:pt x="301" y="231"/>
                  </a:lnTo>
                  <a:lnTo>
                    <a:pt x="305" y="247"/>
                  </a:lnTo>
                  <a:lnTo>
                    <a:pt x="304" y="256"/>
                  </a:lnTo>
                  <a:lnTo>
                    <a:pt x="294" y="273"/>
                  </a:lnTo>
                  <a:lnTo>
                    <a:pt x="299" y="278"/>
                  </a:lnTo>
                  <a:lnTo>
                    <a:pt x="312" y="264"/>
                  </a:lnTo>
                  <a:lnTo>
                    <a:pt x="323" y="258"/>
                  </a:lnTo>
                  <a:lnTo>
                    <a:pt x="342" y="257"/>
                  </a:lnTo>
                  <a:lnTo>
                    <a:pt x="361" y="256"/>
                  </a:lnTo>
                  <a:lnTo>
                    <a:pt x="361" y="267"/>
                  </a:lnTo>
                  <a:lnTo>
                    <a:pt x="366" y="281"/>
                  </a:lnTo>
                  <a:lnTo>
                    <a:pt x="367" y="301"/>
                  </a:lnTo>
                  <a:lnTo>
                    <a:pt x="381" y="311"/>
                  </a:lnTo>
                  <a:lnTo>
                    <a:pt x="397" y="319"/>
                  </a:lnTo>
                  <a:lnTo>
                    <a:pt x="391" y="346"/>
                  </a:lnTo>
                  <a:lnTo>
                    <a:pt x="387" y="366"/>
                  </a:lnTo>
                  <a:lnTo>
                    <a:pt x="402" y="369"/>
                  </a:lnTo>
                  <a:lnTo>
                    <a:pt x="420" y="375"/>
                  </a:lnTo>
                  <a:lnTo>
                    <a:pt x="423" y="387"/>
                  </a:lnTo>
                  <a:lnTo>
                    <a:pt x="441" y="404"/>
                  </a:lnTo>
                  <a:lnTo>
                    <a:pt x="461" y="402"/>
                  </a:lnTo>
                  <a:lnTo>
                    <a:pt x="476" y="389"/>
                  </a:lnTo>
                  <a:lnTo>
                    <a:pt x="488" y="391"/>
                  </a:lnTo>
                  <a:lnTo>
                    <a:pt x="489" y="397"/>
                  </a:lnTo>
                  <a:lnTo>
                    <a:pt x="488" y="402"/>
                  </a:lnTo>
                  <a:lnTo>
                    <a:pt x="483" y="409"/>
                  </a:lnTo>
                  <a:lnTo>
                    <a:pt x="456" y="427"/>
                  </a:lnTo>
                  <a:lnTo>
                    <a:pt x="456" y="432"/>
                  </a:lnTo>
                  <a:lnTo>
                    <a:pt x="458" y="440"/>
                  </a:lnTo>
                  <a:lnTo>
                    <a:pt x="452" y="441"/>
                  </a:lnTo>
                  <a:lnTo>
                    <a:pt x="445" y="443"/>
                  </a:lnTo>
                  <a:lnTo>
                    <a:pt x="440" y="447"/>
                  </a:lnTo>
                  <a:lnTo>
                    <a:pt x="439" y="453"/>
                  </a:lnTo>
                  <a:lnTo>
                    <a:pt x="433" y="456"/>
                  </a:lnTo>
                  <a:lnTo>
                    <a:pt x="426" y="464"/>
                  </a:lnTo>
                  <a:lnTo>
                    <a:pt x="420" y="477"/>
                  </a:lnTo>
                  <a:lnTo>
                    <a:pt x="407" y="480"/>
                  </a:lnTo>
                  <a:lnTo>
                    <a:pt x="398" y="485"/>
                  </a:lnTo>
                  <a:lnTo>
                    <a:pt x="383" y="496"/>
                  </a:lnTo>
                  <a:lnTo>
                    <a:pt x="372" y="502"/>
                  </a:lnTo>
                  <a:lnTo>
                    <a:pt x="361" y="513"/>
                  </a:lnTo>
                  <a:lnTo>
                    <a:pt x="350" y="517"/>
                  </a:lnTo>
                  <a:lnTo>
                    <a:pt x="332" y="518"/>
                  </a:lnTo>
                  <a:lnTo>
                    <a:pt x="318" y="520"/>
                  </a:lnTo>
                  <a:lnTo>
                    <a:pt x="304" y="559"/>
                  </a:lnTo>
                  <a:lnTo>
                    <a:pt x="302" y="571"/>
                  </a:lnTo>
                  <a:lnTo>
                    <a:pt x="304" y="581"/>
                  </a:lnTo>
                  <a:lnTo>
                    <a:pt x="295" y="588"/>
                  </a:lnTo>
                  <a:lnTo>
                    <a:pt x="296" y="595"/>
                  </a:lnTo>
                  <a:lnTo>
                    <a:pt x="302" y="612"/>
                  </a:lnTo>
                  <a:lnTo>
                    <a:pt x="312" y="635"/>
                  </a:lnTo>
                  <a:lnTo>
                    <a:pt x="335" y="652"/>
                  </a:lnTo>
                  <a:lnTo>
                    <a:pt x="343" y="662"/>
                  </a:lnTo>
                  <a:lnTo>
                    <a:pt x="345" y="678"/>
                  </a:lnTo>
                  <a:lnTo>
                    <a:pt x="344" y="693"/>
                  </a:lnTo>
                  <a:lnTo>
                    <a:pt x="347" y="705"/>
                  </a:lnTo>
                  <a:lnTo>
                    <a:pt x="356" y="706"/>
                  </a:lnTo>
                  <a:lnTo>
                    <a:pt x="360" y="716"/>
                  </a:lnTo>
                  <a:lnTo>
                    <a:pt x="354" y="722"/>
                  </a:lnTo>
                  <a:lnTo>
                    <a:pt x="348" y="736"/>
                  </a:lnTo>
                  <a:lnTo>
                    <a:pt x="345" y="744"/>
                  </a:lnTo>
                  <a:lnTo>
                    <a:pt x="345" y="757"/>
                  </a:lnTo>
                  <a:lnTo>
                    <a:pt x="342" y="760"/>
                  </a:lnTo>
                  <a:lnTo>
                    <a:pt x="333" y="768"/>
                  </a:lnTo>
                  <a:lnTo>
                    <a:pt x="329" y="776"/>
                  </a:lnTo>
                  <a:lnTo>
                    <a:pt x="328" y="790"/>
                  </a:lnTo>
                  <a:lnTo>
                    <a:pt x="334" y="807"/>
                  </a:lnTo>
                  <a:lnTo>
                    <a:pt x="353" y="819"/>
                  </a:lnTo>
                  <a:lnTo>
                    <a:pt x="371" y="839"/>
                  </a:lnTo>
                  <a:lnTo>
                    <a:pt x="374" y="845"/>
                  </a:lnTo>
                  <a:lnTo>
                    <a:pt x="376" y="854"/>
                  </a:lnTo>
                  <a:lnTo>
                    <a:pt x="377" y="887"/>
                  </a:lnTo>
                  <a:lnTo>
                    <a:pt x="383" y="905"/>
                  </a:lnTo>
                  <a:lnTo>
                    <a:pt x="386" y="907"/>
                  </a:lnTo>
                  <a:lnTo>
                    <a:pt x="391" y="922"/>
                  </a:lnTo>
                  <a:lnTo>
                    <a:pt x="406" y="956"/>
                  </a:lnTo>
                  <a:lnTo>
                    <a:pt x="404" y="963"/>
                  </a:lnTo>
                  <a:lnTo>
                    <a:pt x="386" y="993"/>
                  </a:lnTo>
                  <a:lnTo>
                    <a:pt x="375" y="1000"/>
                  </a:lnTo>
                  <a:lnTo>
                    <a:pt x="367" y="1012"/>
                  </a:lnTo>
                  <a:lnTo>
                    <a:pt x="365" y="1027"/>
                  </a:lnTo>
                  <a:lnTo>
                    <a:pt x="360" y="1039"/>
                  </a:lnTo>
                  <a:lnTo>
                    <a:pt x="355" y="1047"/>
                  </a:lnTo>
                  <a:lnTo>
                    <a:pt x="354" y="1050"/>
                  </a:lnTo>
                  <a:lnTo>
                    <a:pt x="344" y="1043"/>
                  </a:lnTo>
                  <a:lnTo>
                    <a:pt x="345" y="1031"/>
                  </a:lnTo>
                  <a:lnTo>
                    <a:pt x="349" y="1017"/>
                  </a:lnTo>
                  <a:lnTo>
                    <a:pt x="359" y="993"/>
                  </a:lnTo>
                  <a:lnTo>
                    <a:pt x="359" y="981"/>
                  </a:lnTo>
                  <a:lnTo>
                    <a:pt x="361" y="964"/>
                  </a:lnTo>
                  <a:lnTo>
                    <a:pt x="351" y="958"/>
                  </a:lnTo>
                  <a:lnTo>
                    <a:pt x="344" y="953"/>
                  </a:lnTo>
                  <a:lnTo>
                    <a:pt x="345" y="946"/>
                  </a:lnTo>
                  <a:lnTo>
                    <a:pt x="354" y="947"/>
                  </a:lnTo>
                  <a:lnTo>
                    <a:pt x="351" y="937"/>
                  </a:lnTo>
                  <a:lnTo>
                    <a:pt x="354" y="924"/>
                  </a:lnTo>
                  <a:lnTo>
                    <a:pt x="349" y="897"/>
                  </a:lnTo>
                  <a:lnTo>
                    <a:pt x="338" y="870"/>
                  </a:lnTo>
                  <a:lnTo>
                    <a:pt x="333" y="851"/>
                  </a:lnTo>
                  <a:lnTo>
                    <a:pt x="329" y="855"/>
                  </a:lnTo>
                  <a:lnTo>
                    <a:pt x="327" y="860"/>
                  </a:lnTo>
                  <a:lnTo>
                    <a:pt x="322" y="844"/>
                  </a:lnTo>
                  <a:lnTo>
                    <a:pt x="317" y="821"/>
                  </a:lnTo>
                  <a:lnTo>
                    <a:pt x="311" y="805"/>
                  </a:lnTo>
                  <a:lnTo>
                    <a:pt x="306" y="784"/>
                  </a:lnTo>
                  <a:lnTo>
                    <a:pt x="301" y="759"/>
                  </a:lnTo>
                  <a:lnTo>
                    <a:pt x="297" y="721"/>
                  </a:lnTo>
                  <a:lnTo>
                    <a:pt x="299" y="695"/>
                  </a:lnTo>
                  <a:lnTo>
                    <a:pt x="295" y="695"/>
                  </a:lnTo>
                  <a:lnTo>
                    <a:pt x="291" y="694"/>
                  </a:lnTo>
                  <a:lnTo>
                    <a:pt x="279" y="688"/>
                  </a:lnTo>
                  <a:lnTo>
                    <a:pt x="269" y="679"/>
                  </a:lnTo>
                  <a:lnTo>
                    <a:pt x="262" y="671"/>
                  </a:lnTo>
                  <a:lnTo>
                    <a:pt x="254" y="673"/>
                  </a:lnTo>
                  <a:lnTo>
                    <a:pt x="251" y="653"/>
                  </a:lnTo>
                  <a:lnTo>
                    <a:pt x="246" y="642"/>
                  </a:lnTo>
                  <a:lnTo>
                    <a:pt x="246" y="662"/>
                  </a:lnTo>
                  <a:lnTo>
                    <a:pt x="241" y="685"/>
                  </a:lnTo>
                  <a:lnTo>
                    <a:pt x="226" y="693"/>
                  </a:lnTo>
                  <a:lnTo>
                    <a:pt x="211" y="700"/>
                  </a:lnTo>
                  <a:lnTo>
                    <a:pt x="200" y="710"/>
                  </a:lnTo>
                  <a:lnTo>
                    <a:pt x="189" y="717"/>
                  </a:lnTo>
                  <a:lnTo>
                    <a:pt x="179" y="726"/>
                  </a:lnTo>
                  <a:lnTo>
                    <a:pt x="170" y="738"/>
                  </a:lnTo>
                  <a:lnTo>
                    <a:pt x="165" y="733"/>
                  </a:lnTo>
                  <a:lnTo>
                    <a:pt x="159" y="735"/>
                  </a:lnTo>
                  <a:lnTo>
                    <a:pt x="154" y="728"/>
                  </a:lnTo>
                  <a:lnTo>
                    <a:pt x="146" y="738"/>
                  </a:lnTo>
                  <a:lnTo>
                    <a:pt x="136" y="733"/>
                  </a:lnTo>
                  <a:lnTo>
                    <a:pt x="127" y="730"/>
                  </a:lnTo>
                  <a:lnTo>
                    <a:pt x="122" y="726"/>
                  </a:lnTo>
                  <a:lnTo>
                    <a:pt x="125" y="717"/>
                  </a:lnTo>
                  <a:lnTo>
                    <a:pt x="116" y="725"/>
                  </a:lnTo>
                  <a:lnTo>
                    <a:pt x="109" y="721"/>
                  </a:lnTo>
                  <a:lnTo>
                    <a:pt x="112" y="70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24" name="Freeform 95"/>
            <p:cNvSpPr>
              <a:spLocks noChangeAspect="1"/>
            </p:cNvSpPr>
            <p:nvPr/>
          </p:nvSpPr>
          <p:spPr bwMode="gray">
            <a:xfrm>
              <a:off x="6541292" y="3435697"/>
              <a:ext cx="92075" cy="74613"/>
            </a:xfrm>
            <a:custGeom>
              <a:avLst/>
              <a:gdLst/>
              <a:ahLst/>
              <a:cxnLst>
                <a:cxn ang="0">
                  <a:pos x="115" y="236"/>
                </a:cxn>
                <a:cxn ang="0">
                  <a:pos x="106" y="230"/>
                </a:cxn>
                <a:cxn ang="0">
                  <a:pos x="82" y="232"/>
                </a:cxn>
                <a:cxn ang="0">
                  <a:pos x="72" y="221"/>
                </a:cxn>
                <a:cxn ang="0">
                  <a:pos x="75" y="204"/>
                </a:cxn>
                <a:cxn ang="0">
                  <a:pos x="64" y="203"/>
                </a:cxn>
                <a:cxn ang="0">
                  <a:pos x="50" y="214"/>
                </a:cxn>
                <a:cxn ang="0">
                  <a:pos x="41" y="186"/>
                </a:cxn>
                <a:cxn ang="0">
                  <a:pos x="45" y="184"/>
                </a:cxn>
                <a:cxn ang="0">
                  <a:pos x="36" y="172"/>
                </a:cxn>
                <a:cxn ang="0">
                  <a:pos x="37" y="157"/>
                </a:cxn>
                <a:cxn ang="0">
                  <a:pos x="25" y="129"/>
                </a:cxn>
                <a:cxn ang="0">
                  <a:pos x="3" y="96"/>
                </a:cxn>
                <a:cxn ang="0">
                  <a:pos x="3" y="67"/>
                </a:cxn>
                <a:cxn ang="0">
                  <a:pos x="15" y="52"/>
                </a:cxn>
                <a:cxn ang="0">
                  <a:pos x="37" y="28"/>
                </a:cxn>
                <a:cxn ang="0">
                  <a:pos x="52" y="19"/>
                </a:cxn>
                <a:cxn ang="0">
                  <a:pos x="95" y="24"/>
                </a:cxn>
                <a:cxn ang="0">
                  <a:pos x="141" y="20"/>
                </a:cxn>
                <a:cxn ang="0">
                  <a:pos x="161" y="25"/>
                </a:cxn>
                <a:cxn ang="0">
                  <a:pos x="187" y="37"/>
                </a:cxn>
                <a:cxn ang="0">
                  <a:pos x="207" y="38"/>
                </a:cxn>
                <a:cxn ang="0">
                  <a:pos x="223" y="15"/>
                </a:cxn>
                <a:cxn ang="0">
                  <a:pos x="242" y="11"/>
                </a:cxn>
                <a:cxn ang="0">
                  <a:pos x="258" y="20"/>
                </a:cxn>
                <a:cxn ang="0">
                  <a:pos x="279" y="6"/>
                </a:cxn>
                <a:cxn ang="0">
                  <a:pos x="281" y="37"/>
                </a:cxn>
                <a:cxn ang="0">
                  <a:pos x="290" y="68"/>
                </a:cxn>
                <a:cxn ang="0">
                  <a:pos x="287" y="129"/>
                </a:cxn>
                <a:cxn ang="0">
                  <a:pos x="272" y="135"/>
                </a:cxn>
                <a:cxn ang="0">
                  <a:pos x="255" y="148"/>
                </a:cxn>
                <a:cxn ang="0">
                  <a:pos x="229" y="156"/>
                </a:cxn>
                <a:cxn ang="0">
                  <a:pos x="209" y="167"/>
                </a:cxn>
                <a:cxn ang="0">
                  <a:pos x="197" y="184"/>
                </a:cxn>
                <a:cxn ang="0">
                  <a:pos x="199" y="202"/>
                </a:cxn>
                <a:cxn ang="0">
                  <a:pos x="185" y="207"/>
                </a:cxn>
                <a:cxn ang="0">
                  <a:pos x="164" y="218"/>
                </a:cxn>
                <a:cxn ang="0">
                  <a:pos x="149" y="215"/>
                </a:cxn>
                <a:cxn ang="0">
                  <a:pos x="143" y="230"/>
                </a:cxn>
                <a:cxn ang="0">
                  <a:pos x="125" y="236"/>
                </a:cxn>
              </a:cxnLst>
              <a:rect l="0" t="0" r="r" b="b"/>
              <a:pathLst>
                <a:path w="290" h="237">
                  <a:moveTo>
                    <a:pt x="120" y="237"/>
                  </a:moveTo>
                  <a:lnTo>
                    <a:pt x="115" y="236"/>
                  </a:lnTo>
                  <a:lnTo>
                    <a:pt x="112" y="234"/>
                  </a:lnTo>
                  <a:lnTo>
                    <a:pt x="106" y="230"/>
                  </a:lnTo>
                  <a:lnTo>
                    <a:pt x="89" y="229"/>
                  </a:lnTo>
                  <a:lnTo>
                    <a:pt x="82" y="232"/>
                  </a:lnTo>
                  <a:lnTo>
                    <a:pt x="72" y="232"/>
                  </a:lnTo>
                  <a:lnTo>
                    <a:pt x="72" y="221"/>
                  </a:lnTo>
                  <a:lnTo>
                    <a:pt x="77" y="214"/>
                  </a:lnTo>
                  <a:lnTo>
                    <a:pt x="75" y="204"/>
                  </a:lnTo>
                  <a:lnTo>
                    <a:pt x="69" y="202"/>
                  </a:lnTo>
                  <a:lnTo>
                    <a:pt x="64" y="203"/>
                  </a:lnTo>
                  <a:lnTo>
                    <a:pt x="59" y="211"/>
                  </a:lnTo>
                  <a:lnTo>
                    <a:pt x="50" y="214"/>
                  </a:lnTo>
                  <a:lnTo>
                    <a:pt x="41" y="188"/>
                  </a:lnTo>
                  <a:lnTo>
                    <a:pt x="41" y="186"/>
                  </a:lnTo>
                  <a:lnTo>
                    <a:pt x="45" y="189"/>
                  </a:lnTo>
                  <a:lnTo>
                    <a:pt x="45" y="184"/>
                  </a:lnTo>
                  <a:lnTo>
                    <a:pt x="36" y="173"/>
                  </a:lnTo>
                  <a:lnTo>
                    <a:pt x="36" y="172"/>
                  </a:lnTo>
                  <a:lnTo>
                    <a:pt x="37" y="166"/>
                  </a:lnTo>
                  <a:lnTo>
                    <a:pt x="37" y="157"/>
                  </a:lnTo>
                  <a:lnTo>
                    <a:pt x="31" y="143"/>
                  </a:lnTo>
                  <a:lnTo>
                    <a:pt x="25" y="129"/>
                  </a:lnTo>
                  <a:lnTo>
                    <a:pt x="10" y="118"/>
                  </a:lnTo>
                  <a:lnTo>
                    <a:pt x="3" y="96"/>
                  </a:lnTo>
                  <a:lnTo>
                    <a:pt x="0" y="85"/>
                  </a:lnTo>
                  <a:lnTo>
                    <a:pt x="3" y="67"/>
                  </a:lnTo>
                  <a:lnTo>
                    <a:pt x="10" y="63"/>
                  </a:lnTo>
                  <a:lnTo>
                    <a:pt x="15" y="52"/>
                  </a:lnTo>
                  <a:lnTo>
                    <a:pt x="23" y="48"/>
                  </a:lnTo>
                  <a:lnTo>
                    <a:pt x="37" y="28"/>
                  </a:lnTo>
                  <a:lnTo>
                    <a:pt x="43" y="22"/>
                  </a:lnTo>
                  <a:lnTo>
                    <a:pt x="52" y="19"/>
                  </a:lnTo>
                  <a:lnTo>
                    <a:pt x="79" y="21"/>
                  </a:lnTo>
                  <a:lnTo>
                    <a:pt x="95" y="24"/>
                  </a:lnTo>
                  <a:lnTo>
                    <a:pt x="113" y="21"/>
                  </a:lnTo>
                  <a:lnTo>
                    <a:pt x="141" y="20"/>
                  </a:lnTo>
                  <a:lnTo>
                    <a:pt x="150" y="30"/>
                  </a:lnTo>
                  <a:lnTo>
                    <a:pt x="161" y="25"/>
                  </a:lnTo>
                  <a:lnTo>
                    <a:pt x="169" y="33"/>
                  </a:lnTo>
                  <a:lnTo>
                    <a:pt x="187" y="37"/>
                  </a:lnTo>
                  <a:lnTo>
                    <a:pt x="198" y="41"/>
                  </a:lnTo>
                  <a:lnTo>
                    <a:pt x="207" y="38"/>
                  </a:lnTo>
                  <a:lnTo>
                    <a:pt x="207" y="24"/>
                  </a:lnTo>
                  <a:lnTo>
                    <a:pt x="223" y="15"/>
                  </a:lnTo>
                  <a:lnTo>
                    <a:pt x="234" y="11"/>
                  </a:lnTo>
                  <a:lnTo>
                    <a:pt x="242" y="11"/>
                  </a:lnTo>
                  <a:lnTo>
                    <a:pt x="251" y="20"/>
                  </a:lnTo>
                  <a:lnTo>
                    <a:pt x="258" y="20"/>
                  </a:lnTo>
                  <a:lnTo>
                    <a:pt x="268" y="15"/>
                  </a:lnTo>
                  <a:lnTo>
                    <a:pt x="279" y="6"/>
                  </a:lnTo>
                  <a:lnTo>
                    <a:pt x="283" y="0"/>
                  </a:lnTo>
                  <a:lnTo>
                    <a:pt x="281" y="37"/>
                  </a:lnTo>
                  <a:lnTo>
                    <a:pt x="283" y="53"/>
                  </a:lnTo>
                  <a:lnTo>
                    <a:pt x="290" y="68"/>
                  </a:lnTo>
                  <a:lnTo>
                    <a:pt x="289" y="117"/>
                  </a:lnTo>
                  <a:lnTo>
                    <a:pt x="287" y="129"/>
                  </a:lnTo>
                  <a:lnTo>
                    <a:pt x="281" y="138"/>
                  </a:lnTo>
                  <a:lnTo>
                    <a:pt x="272" y="135"/>
                  </a:lnTo>
                  <a:lnTo>
                    <a:pt x="262" y="144"/>
                  </a:lnTo>
                  <a:lnTo>
                    <a:pt x="255" y="148"/>
                  </a:lnTo>
                  <a:lnTo>
                    <a:pt x="247" y="148"/>
                  </a:lnTo>
                  <a:lnTo>
                    <a:pt x="229" y="156"/>
                  </a:lnTo>
                  <a:lnTo>
                    <a:pt x="228" y="166"/>
                  </a:lnTo>
                  <a:lnTo>
                    <a:pt x="209" y="167"/>
                  </a:lnTo>
                  <a:lnTo>
                    <a:pt x="199" y="171"/>
                  </a:lnTo>
                  <a:lnTo>
                    <a:pt x="197" y="184"/>
                  </a:lnTo>
                  <a:lnTo>
                    <a:pt x="198" y="193"/>
                  </a:lnTo>
                  <a:lnTo>
                    <a:pt x="199" y="202"/>
                  </a:lnTo>
                  <a:lnTo>
                    <a:pt x="193" y="204"/>
                  </a:lnTo>
                  <a:lnTo>
                    <a:pt x="185" y="207"/>
                  </a:lnTo>
                  <a:lnTo>
                    <a:pt x="174" y="214"/>
                  </a:lnTo>
                  <a:lnTo>
                    <a:pt x="164" y="218"/>
                  </a:lnTo>
                  <a:lnTo>
                    <a:pt x="156" y="215"/>
                  </a:lnTo>
                  <a:lnTo>
                    <a:pt x="149" y="215"/>
                  </a:lnTo>
                  <a:lnTo>
                    <a:pt x="148" y="225"/>
                  </a:lnTo>
                  <a:lnTo>
                    <a:pt x="143" y="230"/>
                  </a:lnTo>
                  <a:lnTo>
                    <a:pt x="136" y="234"/>
                  </a:lnTo>
                  <a:lnTo>
                    <a:pt x="125" y="236"/>
                  </a:lnTo>
                  <a:lnTo>
                    <a:pt x="120" y="23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25" name="Freeform 96"/>
            <p:cNvSpPr>
              <a:spLocks noChangeAspect="1"/>
            </p:cNvSpPr>
            <p:nvPr/>
          </p:nvSpPr>
          <p:spPr bwMode="gray">
            <a:xfrm>
              <a:off x="6504780" y="3292822"/>
              <a:ext cx="125413" cy="155575"/>
            </a:xfrm>
            <a:custGeom>
              <a:avLst/>
              <a:gdLst/>
              <a:ahLst/>
              <a:cxnLst>
                <a:cxn ang="0">
                  <a:pos x="135" y="39"/>
                </a:cxn>
                <a:cxn ang="0">
                  <a:pos x="147" y="71"/>
                </a:cxn>
                <a:cxn ang="0">
                  <a:pos x="183" y="98"/>
                </a:cxn>
                <a:cxn ang="0">
                  <a:pos x="228" y="105"/>
                </a:cxn>
                <a:cxn ang="0">
                  <a:pos x="243" y="127"/>
                </a:cxn>
                <a:cxn ang="0">
                  <a:pos x="252" y="151"/>
                </a:cxn>
                <a:cxn ang="0">
                  <a:pos x="220" y="164"/>
                </a:cxn>
                <a:cxn ang="0">
                  <a:pos x="205" y="181"/>
                </a:cxn>
                <a:cxn ang="0">
                  <a:pos x="221" y="196"/>
                </a:cxn>
                <a:cxn ang="0">
                  <a:pos x="271" y="239"/>
                </a:cxn>
                <a:cxn ang="0">
                  <a:pos x="314" y="290"/>
                </a:cxn>
                <a:cxn ang="0">
                  <a:pos x="342" y="317"/>
                </a:cxn>
                <a:cxn ang="0">
                  <a:pos x="345" y="331"/>
                </a:cxn>
                <a:cxn ang="0">
                  <a:pos x="371" y="355"/>
                </a:cxn>
                <a:cxn ang="0">
                  <a:pos x="397" y="409"/>
                </a:cxn>
                <a:cxn ang="0">
                  <a:pos x="394" y="455"/>
                </a:cxn>
                <a:cxn ang="0">
                  <a:pos x="366" y="469"/>
                </a:cxn>
                <a:cxn ang="0">
                  <a:pos x="338" y="464"/>
                </a:cxn>
                <a:cxn ang="0">
                  <a:pos x="313" y="490"/>
                </a:cxn>
                <a:cxn ang="0">
                  <a:pos x="276" y="474"/>
                </a:cxn>
                <a:cxn ang="0">
                  <a:pos x="287" y="459"/>
                </a:cxn>
                <a:cxn ang="0">
                  <a:pos x="290" y="398"/>
                </a:cxn>
                <a:cxn ang="0">
                  <a:pos x="276" y="380"/>
                </a:cxn>
                <a:cxn ang="0">
                  <a:pos x="257" y="367"/>
                </a:cxn>
                <a:cxn ang="0">
                  <a:pos x="247" y="321"/>
                </a:cxn>
                <a:cxn ang="0">
                  <a:pos x="237" y="286"/>
                </a:cxn>
                <a:cxn ang="0">
                  <a:pos x="220" y="270"/>
                </a:cxn>
                <a:cxn ang="0">
                  <a:pos x="195" y="240"/>
                </a:cxn>
                <a:cxn ang="0">
                  <a:pos x="161" y="243"/>
                </a:cxn>
                <a:cxn ang="0">
                  <a:pos x="145" y="261"/>
                </a:cxn>
                <a:cxn ang="0">
                  <a:pos x="115" y="261"/>
                </a:cxn>
                <a:cxn ang="0">
                  <a:pos x="93" y="251"/>
                </a:cxn>
                <a:cxn ang="0">
                  <a:pos x="55" y="274"/>
                </a:cxn>
                <a:cxn ang="0">
                  <a:pos x="44" y="282"/>
                </a:cxn>
                <a:cxn ang="0">
                  <a:pos x="48" y="231"/>
                </a:cxn>
                <a:cxn ang="0">
                  <a:pos x="54" y="202"/>
                </a:cxn>
                <a:cxn ang="0">
                  <a:pos x="50" y="165"/>
                </a:cxn>
                <a:cxn ang="0">
                  <a:pos x="21" y="163"/>
                </a:cxn>
                <a:cxn ang="0">
                  <a:pos x="12" y="121"/>
                </a:cxn>
                <a:cxn ang="0">
                  <a:pos x="0" y="113"/>
                </a:cxn>
                <a:cxn ang="0">
                  <a:pos x="5" y="99"/>
                </a:cxn>
                <a:cxn ang="0">
                  <a:pos x="23" y="92"/>
                </a:cxn>
                <a:cxn ang="0">
                  <a:pos x="48" y="61"/>
                </a:cxn>
                <a:cxn ang="0">
                  <a:pos x="59" y="76"/>
                </a:cxn>
                <a:cxn ang="0">
                  <a:pos x="85" y="52"/>
                </a:cxn>
                <a:cxn ang="0">
                  <a:pos x="77" y="7"/>
                </a:cxn>
                <a:cxn ang="0">
                  <a:pos x="106" y="3"/>
                </a:cxn>
              </a:cxnLst>
              <a:rect l="0" t="0" r="r" b="b"/>
              <a:pathLst>
                <a:path w="398" h="490">
                  <a:moveTo>
                    <a:pt x="106" y="3"/>
                  </a:moveTo>
                  <a:lnTo>
                    <a:pt x="118" y="19"/>
                  </a:lnTo>
                  <a:lnTo>
                    <a:pt x="135" y="39"/>
                  </a:lnTo>
                  <a:lnTo>
                    <a:pt x="145" y="49"/>
                  </a:lnTo>
                  <a:lnTo>
                    <a:pt x="150" y="59"/>
                  </a:lnTo>
                  <a:lnTo>
                    <a:pt x="147" y="71"/>
                  </a:lnTo>
                  <a:lnTo>
                    <a:pt x="149" y="79"/>
                  </a:lnTo>
                  <a:lnTo>
                    <a:pt x="163" y="94"/>
                  </a:lnTo>
                  <a:lnTo>
                    <a:pt x="183" y="98"/>
                  </a:lnTo>
                  <a:lnTo>
                    <a:pt x="203" y="93"/>
                  </a:lnTo>
                  <a:lnTo>
                    <a:pt x="219" y="94"/>
                  </a:lnTo>
                  <a:lnTo>
                    <a:pt x="228" y="105"/>
                  </a:lnTo>
                  <a:lnTo>
                    <a:pt x="233" y="114"/>
                  </a:lnTo>
                  <a:lnTo>
                    <a:pt x="235" y="121"/>
                  </a:lnTo>
                  <a:lnTo>
                    <a:pt x="243" y="127"/>
                  </a:lnTo>
                  <a:lnTo>
                    <a:pt x="247" y="136"/>
                  </a:lnTo>
                  <a:lnTo>
                    <a:pt x="253" y="142"/>
                  </a:lnTo>
                  <a:lnTo>
                    <a:pt x="252" y="151"/>
                  </a:lnTo>
                  <a:lnTo>
                    <a:pt x="236" y="167"/>
                  </a:lnTo>
                  <a:lnTo>
                    <a:pt x="231" y="167"/>
                  </a:lnTo>
                  <a:lnTo>
                    <a:pt x="220" y="164"/>
                  </a:lnTo>
                  <a:lnTo>
                    <a:pt x="213" y="167"/>
                  </a:lnTo>
                  <a:lnTo>
                    <a:pt x="209" y="172"/>
                  </a:lnTo>
                  <a:lnTo>
                    <a:pt x="205" y="181"/>
                  </a:lnTo>
                  <a:lnTo>
                    <a:pt x="206" y="188"/>
                  </a:lnTo>
                  <a:lnTo>
                    <a:pt x="213" y="190"/>
                  </a:lnTo>
                  <a:lnTo>
                    <a:pt x="221" y="196"/>
                  </a:lnTo>
                  <a:lnTo>
                    <a:pt x="240" y="206"/>
                  </a:lnTo>
                  <a:lnTo>
                    <a:pt x="267" y="226"/>
                  </a:lnTo>
                  <a:lnTo>
                    <a:pt x="271" y="239"/>
                  </a:lnTo>
                  <a:lnTo>
                    <a:pt x="294" y="260"/>
                  </a:lnTo>
                  <a:lnTo>
                    <a:pt x="297" y="270"/>
                  </a:lnTo>
                  <a:lnTo>
                    <a:pt x="314" y="290"/>
                  </a:lnTo>
                  <a:lnTo>
                    <a:pt x="319" y="291"/>
                  </a:lnTo>
                  <a:lnTo>
                    <a:pt x="337" y="303"/>
                  </a:lnTo>
                  <a:lnTo>
                    <a:pt x="342" y="317"/>
                  </a:lnTo>
                  <a:lnTo>
                    <a:pt x="345" y="329"/>
                  </a:lnTo>
                  <a:lnTo>
                    <a:pt x="344" y="330"/>
                  </a:lnTo>
                  <a:lnTo>
                    <a:pt x="345" y="331"/>
                  </a:lnTo>
                  <a:lnTo>
                    <a:pt x="349" y="345"/>
                  </a:lnTo>
                  <a:lnTo>
                    <a:pt x="357" y="345"/>
                  </a:lnTo>
                  <a:lnTo>
                    <a:pt x="371" y="355"/>
                  </a:lnTo>
                  <a:lnTo>
                    <a:pt x="380" y="363"/>
                  </a:lnTo>
                  <a:lnTo>
                    <a:pt x="384" y="380"/>
                  </a:lnTo>
                  <a:lnTo>
                    <a:pt x="397" y="409"/>
                  </a:lnTo>
                  <a:lnTo>
                    <a:pt x="398" y="416"/>
                  </a:lnTo>
                  <a:lnTo>
                    <a:pt x="398" y="449"/>
                  </a:lnTo>
                  <a:lnTo>
                    <a:pt x="394" y="455"/>
                  </a:lnTo>
                  <a:lnTo>
                    <a:pt x="383" y="464"/>
                  </a:lnTo>
                  <a:lnTo>
                    <a:pt x="373" y="469"/>
                  </a:lnTo>
                  <a:lnTo>
                    <a:pt x="366" y="469"/>
                  </a:lnTo>
                  <a:lnTo>
                    <a:pt x="357" y="460"/>
                  </a:lnTo>
                  <a:lnTo>
                    <a:pt x="349" y="460"/>
                  </a:lnTo>
                  <a:lnTo>
                    <a:pt x="338" y="464"/>
                  </a:lnTo>
                  <a:lnTo>
                    <a:pt x="322" y="473"/>
                  </a:lnTo>
                  <a:lnTo>
                    <a:pt x="322" y="487"/>
                  </a:lnTo>
                  <a:lnTo>
                    <a:pt x="313" y="490"/>
                  </a:lnTo>
                  <a:lnTo>
                    <a:pt x="302" y="486"/>
                  </a:lnTo>
                  <a:lnTo>
                    <a:pt x="284" y="482"/>
                  </a:lnTo>
                  <a:lnTo>
                    <a:pt x="276" y="474"/>
                  </a:lnTo>
                  <a:lnTo>
                    <a:pt x="276" y="470"/>
                  </a:lnTo>
                  <a:lnTo>
                    <a:pt x="280" y="470"/>
                  </a:lnTo>
                  <a:lnTo>
                    <a:pt x="287" y="459"/>
                  </a:lnTo>
                  <a:lnTo>
                    <a:pt x="287" y="417"/>
                  </a:lnTo>
                  <a:lnTo>
                    <a:pt x="291" y="407"/>
                  </a:lnTo>
                  <a:lnTo>
                    <a:pt x="290" y="398"/>
                  </a:lnTo>
                  <a:lnTo>
                    <a:pt x="289" y="391"/>
                  </a:lnTo>
                  <a:lnTo>
                    <a:pt x="284" y="385"/>
                  </a:lnTo>
                  <a:lnTo>
                    <a:pt x="276" y="380"/>
                  </a:lnTo>
                  <a:lnTo>
                    <a:pt x="274" y="373"/>
                  </a:lnTo>
                  <a:lnTo>
                    <a:pt x="264" y="372"/>
                  </a:lnTo>
                  <a:lnTo>
                    <a:pt x="257" y="367"/>
                  </a:lnTo>
                  <a:lnTo>
                    <a:pt x="249" y="357"/>
                  </a:lnTo>
                  <a:lnTo>
                    <a:pt x="246" y="346"/>
                  </a:lnTo>
                  <a:lnTo>
                    <a:pt x="247" y="321"/>
                  </a:lnTo>
                  <a:lnTo>
                    <a:pt x="246" y="308"/>
                  </a:lnTo>
                  <a:lnTo>
                    <a:pt x="242" y="296"/>
                  </a:lnTo>
                  <a:lnTo>
                    <a:pt x="237" y="286"/>
                  </a:lnTo>
                  <a:lnTo>
                    <a:pt x="230" y="281"/>
                  </a:lnTo>
                  <a:lnTo>
                    <a:pt x="228" y="274"/>
                  </a:lnTo>
                  <a:lnTo>
                    <a:pt x="220" y="270"/>
                  </a:lnTo>
                  <a:lnTo>
                    <a:pt x="213" y="263"/>
                  </a:lnTo>
                  <a:lnTo>
                    <a:pt x="208" y="255"/>
                  </a:lnTo>
                  <a:lnTo>
                    <a:pt x="195" y="240"/>
                  </a:lnTo>
                  <a:lnTo>
                    <a:pt x="183" y="239"/>
                  </a:lnTo>
                  <a:lnTo>
                    <a:pt x="172" y="240"/>
                  </a:lnTo>
                  <a:lnTo>
                    <a:pt x="161" y="243"/>
                  </a:lnTo>
                  <a:lnTo>
                    <a:pt x="157" y="254"/>
                  </a:lnTo>
                  <a:lnTo>
                    <a:pt x="152" y="258"/>
                  </a:lnTo>
                  <a:lnTo>
                    <a:pt x="145" y="261"/>
                  </a:lnTo>
                  <a:lnTo>
                    <a:pt x="133" y="267"/>
                  </a:lnTo>
                  <a:lnTo>
                    <a:pt x="124" y="267"/>
                  </a:lnTo>
                  <a:lnTo>
                    <a:pt x="115" y="261"/>
                  </a:lnTo>
                  <a:lnTo>
                    <a:pt x="109" y="251"/>
                  </a:lnTo>
                  <a:lnTo>
                    <a:pt x="102" y="249"/>
                  </a:lnTo>
                  <a:lnTo>
                    <a:pt x="93" y="251"/>
                  </a:lnTo>
                  <a:lnTo>
                    <a:pt x="80" y="256"/>
                  </a:lnTo>
                  <a:lnTo>
                    <a:pt x="68" y="269"/>
                  </a:lnTo>
                  <a:lnTo>
                    <a:pt x="55" y="274"/>
                  </a:lnTo>
                  <a:lnTo>
                    <a:pt x="48" y="283"/>
                  </a:lnTo>
                  <a:lnTo>
                    <a:pt x="43" y="287"/>
                  </a:lnTo>
                  <a:lnTo>
                    <a:pt x="44" y="282"/>
                  </a:lnTo>
                  <a:lnTo>
                    <a:pt x="41" y="269"/>
                  </a:lnTo>
                  <a:lnTo>
                    <a:pt x="45" y="255"/>
                  </a:lnTo>
                  <a:lnTo>
                    <a:pt x="48" y="231"/>
                  </a:lnTo>
                  <a:lnTo>
                    <a:pt x="53" y="220"/>
                  </a:lnTo>
                  <a:lnTo>
                    <a:pt x="53" y="211"/>
                  </a:lnTo>
                  <a:lnTo>
                    <a:pt x="54" y="202"/>
                  </a:lnTo>
                  <a:lnTo>
                    <a:pt x="50" y="186"/>
                  </a:lnTo>
                  <a:lnTo>
                    <a:pt x="54" y="169"/>
                  </a:lnTo>
                  <a:lnTo>
                    <a:pt x="50" y="165"/>
                  </a:lnTo>
                  <a:lnTo>
                    <a:pt x="29" y="165"/>
                  </a:lnTo>
                  <a:lnTo>
                    <a:pt x="23" y="164"/>
                  </a:lnTo>
                  <a:lnTo>
                    <a:pt x="21" y="163"/>
                  </a:lnTo>
                  <a:lnTo>
                    <a:pt x="21" y="145"/>
                  </a:lnTo>
                  <a:lnTo>
                    <a:pt x="18" y="130"/>
                  </a:lnTo>
                  <a:lnTo>
                    <a:pt x="12" y="121"/>
                  </a:lnTo>
                  <a:lnTo>
                    <a:pt x="9" y="116"/>
                  </a:lnTo>
                  <a:lnTo>
                    <a:pt x="2" y="119"/>
                  </a:lnTo>
                  <a:lnTo>
                    <a:pt x="0" y="113"/>
                  </a:lnTo>
                  <a:lnTo>
                    <a:pt x="1" y="105"/>
                  </a:lnTo>
                  <a:lnTo>
                    <a:pt x="4" y="105"/>
                  </a:lnTo>
                  <a:lnTo>
                    <a:pt x="5" y="99"/>
                  </a:lnTo>
                  <a:lnTo>
                    <a:pt x="10" y="95"/>
                  </a:lnTo>
                  <a:lnTo>
                    <a:pt x="17" y="93"/>
                  </a:lnTo>
                  <a:lnTo>
                    <a:pt x="23" y="92"/>
                  </a:lnTo>
                  <a:lnTo>
                    <a:pt x="21" y="84"/>
                  </a:lnTo>
                  <a:lnTo>
                    <a:pt x="21" y="79"/>
                  </a:lnTo>
                  <a:lnTo>
                    <a:pt x="48" y="61"/>
                  </a:lnTo>
                  <a:lnTo>
                    <a:pt x="53" y="54"/>
                  </a:lnTo>
                  <a:lnTo>
                    <a:pt x="54" y="49"/>
                  </a:lnTo>
                  <a:lnTo>
                    <a:pt x="59" y="76"/>
                  </a:lnTo>
                  <a:lnTo>
                    <a:pt x="80" y="71"/>
                  </a:lnTo>
                  <a:lnTo>
                    <a:pt x="84" y="67"/>
                  </a:lnTo>
                  <a:lnTo>
                    <a:pt x="85" y="52"/>
                  </a:lnTo>
                  <a:lnTo>
                    <a:pt x="79" y="36"/>
                  </a:lnTo>
                  <a:lnTo>
                    <a:pt x="76" y="19"/>
                  </a:lnTo>
                  <a:lnTo>
                    <a:pt x="77" y="7"/>
                  </a:lnTo>
                  <a:lnTo>
                    <a:pt x="86" y="0"/>
                  </a:lnTo>
                  <a:lnTo>
                    <a:pt x="106" y="1"/>
                  </a:lnTo>
                  <a:lnTo>
                    <a:pt x="106" y="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126" name="Group 97"/>
            <p:cNvGrpSpPr>
              <a:grpSpLocks noChangeAspect="1"/>
            </p:cNvGrpSpPr>
            <p:nvPr/>
          </p:nvGrpSpPr>
          <p:grpSpPr bwMode="gray">
            <a:xfrm>
              <a:off x="5818980" y="3002309"/>
              <a:ext cx="636588" cy="587375"/>
              <a:chOff x="3183" y="2052"/>
              <a:chExt cx="401" cy="370"/>
            </a:xfrm>
            <a:grpFill/>
          </p:grpSpPr>
          <p:sp>
            <p:nvSpPr>
              <p:cNvPr id="430" name="Freeform 98"/>
              <p:cNvSpPr>
                <a:spLocks noChangeAspect="1"/>
              </p:cNvSpPr>
              <p:nvPr/>
            </p:nvSpPr>
            <p:spPr bwMode="gray">
              <a:xfrm>
                <a:off x="3509" y="2232"/>
                <a:ext cx="3" cy="5"/>
              </a:xfrm>
              <a:custGeom>
                <a:avLst/>
                <a:gdLst/>
                <a:ahLst/>
                <a:cxnLst>
                  <a:cxn ang="0">
                    <a:pos x="0" y="4"/>
                  </a:cxn>
                  <a:cxn ang="0">
                    <a:pos x="1" y="26"/>
                  </a:cxn>
                  <a:cxn ang="0">
                    <a:pos x="9" y="27"/>
                  </a:cxn>
                  <a:cxn ang="0">
                    <a:pos x="14" y="21"/>
                  </a:cxn>
                  <a:cxn ang="0">
                    <a:pos x="14" y="12"/>
                  </a:cxn>
                  <a:cxn ang="0">
                    <a:pos x="9" y="3"/>
                  </a:cxn>
                  <a:cxn ang="0">
                    <a:pos x="5" y="0"/>
                  </a:cxn>
                  <a:cxn ang="0">
                    <a:pos x="0" y="4"/>
                  </a:cxn>
                </a:cxnLst>
                <a:rect l="0" t="0" r="r" b="b"/>
                <a:pathLst>
                  <a:path w="14" h="27">
                    <a:moveTo>
                      <a:pt x="0" y="4"/>
                    </a:moveTo>
                    <a:lnTo>
                      <a:pt x="1" y="26"/>
                    </a:lnTo>
                    <a:lnTo>
                      <a:pt x="9" y="27"/>
                    </a:lnTo>
                    <a:lnTo>
                      <a:pt x="14" y="21"/>
                    </a:lnTo>
                    <a:lnTo>
                      <a:pt x="14" y="12"/>
                    </a:lnTo>
                    <a:lnTo>
                      <a:pt x="9" y="3"/>
                    </a:lnTo>
                    <a:lnTo>
                      <a:pt x="5" y="0"/>
                    </a:lnTo>
                    <a:lnTo>
                      <a:pt x="0" y="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31" name="Freeform 99"/>
              <p:cNvSpPr>
                <a:spLocks noChangeAspect="1"/>
              </p:cNvSpPr>
              <p:nvPr/>
            </p:nvSpPr>
            <p:spPr bwMode="gray">
              <a:xfrm>
                <a:off x="3262" y="2066"/>
                <a:ext cx="322" cy="332"/>
              </a:xfrm>
              <a:custGeom>
                <a:avLst/>
                <a:gdLst/>
                <a:ahLst/>
                <a:cxnLst>
                  <a:cxn ang="0">
                    <a:pos x="351" y="1334"/>
                  </a:cxn>
                  <a:cxn ang="0">
                    <a:pos x="468" y="1614"/>
                  </a:cxn>
                  <a:cxn ang="0">
                    <a:pos x="594" y="1598"/>
                  </a:cxn>
                  <a:cxn ang="0">
                    <a:pos x="655" y="1431"/>
                  </a:cxn>
                  <a:cxn ang="0">
                    <a:pos x="659" y="1302"/>
                  </a:cxn>
                  <a:cxn ang="0">
                    <a:pos x="733" y="1205"/>
                  </a:cxn>
                  <a:cxn ang="0">
                    <a:pos x="880" y="1087"/>
                  </a:cxn>
                  <a:cxn ang="0">
                    <a:pos x="1036" y="913"/>
                  </a:cxn>
                  <a:cxn ang="0">
                    <a:pos x="1107" y="902"/>
                  </a:cxn>
                  <a:cxn ang="0">
                    <a:pos x="1134" y="854"/>
                  </a:cxn>
                  <a:cxn ang="0">
                    <a:pos x="1120" y="738"/>
                  </a:cxn>
                  <a:cxn ang="0">
                    <a:pos x="1122" y="669"/>
                  </a:cxn>
                  <a:cxn ang="0">
                    <a:pos x="1143" y="613"/>
                  </a:cxn>
                  <a:cxn ang="0">
                    <a:pos x="1264" y="679"/>
                  </a:cxn>
                  <a:cxn ang="0">
                    <a:pos x="1268" y="798"/>
                  </a:cxn>
                  <a:cxn ang="0">
                    <a:pos x="1346" y="881"/>
                  </a:cxn>
                  <a:cxn ang="0">
                    <a:pos x="1387" y="799"/>
                  </a:cxn>
                  <a:cxn ang="0">
                    <a:pos x="1487" y="652"/>
                  </a:cxn>
                  <a:cxn ang="0">
                    <a:pos x="1602" y="525"/>
                  </a:cxn>
                  <a:cxn ang="0">
                    <a:pos x="1532" y="422"/>
                  </a:cxn>
                  <a:cxn ang="0">
                    <a:pos x="1379" y="492"/>
                  </a:cxn>
                  <a:cxn ang="0">
                    <a:pos x="1319" y="570"/>
                  </a:cxn>
                  <a:cxn ang="0">
                    <a:pos x="1160" y="592"/>
                  </a:cxn>
                  <a:cxn ang="0">
                    <a:pos x="1133" y="551"/>
                  </a:cxn>
                  <a:cxn ang="0">
                    <a:pos x="1090" y="541"/>
                  </a:cxn>
                  <a:cxn ang="0">
                    <a:pos x="1046" y="615"/>
                  </a:cxn>
                  <a:cxn ang="0">
                    <a:pos x="873" y="555"/>
                  </a:cxn>
                  <a:cxn ang="0">
                    <a:pos x="772" y="530"/>
                  </a:cxn>
                  <a:cxn ang="0">
                    <a:pos x="676" y="480"/>
                  </a:cxn>
                  <a:cxn ang="0">
                    <a:pos x="675" y="409"/>
                  </a:cxn>
                  <a:cxn ang="0">
                    <a:pos x="690" y="367"/>
                  </a:cxn>
                  <a:cxn ang="0">
                    <a:pos x="631" y="332"/>
                  </a:cxn>
                  <a:cxn ang="0">
                    <a:pos x="589" y="304"/>
                  </a:cxn>
                  <a:cxn ang="0">
                    <a:pos x="581" y="224"/>
                  </a:cxn>
                  <a:cxn ang="0">
                    <a:pos x="617" y="223"/>
                  </a:cxn>
                  <a:cxn ang="0">
                    <a:pos x="597" y="174"/>
                  </a:cxn>
                  <a:cxn ang="0">
                    <a:pos x="628" y="126"/>
                  </a:cxn>
                  <a:cxn ang="0">
                    <a:pos x="666" y="52"/>
                  </a:cxn>
                  <a:cxn ang="0">
                    <a:pos x="642" y="22"/>
                  </a:cxn>
                  <a:cxn ang="0">
                    <a:pos x="599" y="6"/>
                  </a:cxn>
                  <a:cxn ang="0">
                    <a:pos x="489" y="68"/>
                  </a:cxn>
                  <a:cxn ang="0">
                    <a:pos x="427" y="92"/>
                  </a:cxn>
                  <a:cxn ang="0">
                    <a:pos x="333" y="79"/>
                  </a:cxn>
                  <a:cxn ang="0">
                    <a:pos x="320" y="126"/>
                  </a:cxn>
                  <a:cxn ang="0">
                    <a:pos x="321" y="181"/>
                  </a:cxn>
                  <a:cxn ang="0">
                    <a:pos x="384" y="232"/>
                  </a:cxn>
                  <a:cxn ang="0">
                    <a:pos x="362" y="267"/>
                  </a:cxn>
                  <a:cxn ang="0">
                    <a:pos x="371" y="324"/>
                  </a:cxn>
                  <a:cxn ang="0">
                    <a:pos x="314" y="388"/>
                  </a:cxn>
                  <a:cxn ang="0">
                    <a:pos x="212" y="504"/>
                  </a:cxn>
                  <a:cxn ang="0">
                    <a:pos x="132" y="513"/>
                  </a:cxn>
                  <a:cxn ang="0">
                    <a:pos x="111" y="603"/>
                  </a:cxn>
                  <a:cxn ang="0">
                    <a:pos x="142" y="669"/>
                  </a:cxn>
                  <a:cxn ang="0">
                    <a:pos x="166" y="733"/>
                  </a:cxn>
                  <a:cxn ang="0">
                    <a:pos x="127" y="734"/>
                  </a:cxn>
                  <a:cxn ang="0">
                    <a:pos x="47" y="740"/>
                  </a:cxn>
                  <a:cxn ang="0">
                    <a:pos x="0" y="773"/>
                  </a:cxn>
                  <a:cxn ang="0">
                    <a:pos x="124" y="814"/>
                  </a:cxn>
                  <a:cxn ang="0">
                    <a:pos x="131" y="945"/>
                  </a:cxn>
                  <a:cxn ang="0">
                    <a:pos x="229" y="857"/>
                  </a:cxn>
                  <a:cxn ang="0">
                    <a:pos x="246" y="924"/>
                  </a:cxn>
                  <a:cxn ang="0">
                    <a:pos x="261" y="1041"/>
                  </a:cxn>
                  <a:cxn ang="0">
                    <a:pos x="276" y="1157"/>
                  </a:cxn>
                </a:cxnLst>
                <a:rect l="0" t="0" r="r" b="b"/>
                <a:pathLst>
                  <a:path w="1608" h="1661">
                    <a:moveTo>
                      <a:pt x="304" y="1236"/>
                    </a:moveTo>
                    <a:lnTo>
                      <a:pt x="306" y="1238"/>
                    </a:lnTo>
                    <a:lnTo>
                      <a:pt x="310" y="1250"/>
                    </a:lnTo>
                    <a:lnTo>
                      <a:pt x="312" y="1252"/>
                    </a:lnTo>
                    <a:lnTo>
                      <a:pt x="315" y="1249"/>
                    </a:lnTo>
                    <a:lnTo>
                      <a:pt x="320" y="1250"/>
                    </a:lnTo>
                    <a:lnTo>
                      <a:pt x="316" y="1255"/>
                    </a:lnTo>
                    <a:lnTo>
                      <a:pt x="316" y="1260"/>
                    </a:lnTo>
                    <a:lnTo>
                      <a:pt x="322" y="1281"/>
                    </a:lnTo>
                    <a:lnTo>
                      <a:pt x="331" y="1293"/>
                    </a:lnTo>
                    <a:lnTo>
                      <a:pt x="338" y="1297"/>
                    </a:lnTo>
                    <a:lnTo>
                      <a:pt x="348" y="1319"/>
                    </a:lnTo>
                    <a:lnTo>
                      <a:pt x="351" y="1334"/>
                    </a:lnTo>
                    <a:lnTo>
                      <a:pt x="358" y="1343"/>
                    </a:lnTo>
                    <a:lnTo>
                      <a:pt x="364" y="1358"/>
                    </a:lnTo>
                    <a:lnTo>
                      <a:pt x="370" y="1388"/>
                    </a:lnTo>
                    <a:lnTo>
                      <a:pt x="382" y="1426"/>
                    </a:lnTo>
                    <a:lnTo>
                      <a:pt x="382" y="1429"/>
                    </a:lnTo>
                    <a:lnTo>
                      <a:pt x="391" y="1444"/>
                    </a:lnTo>
                    <a:lnTo>
                      <a:pt x="401" y="1453"/>
                    </a:lnTo>
                    <a:lnTo>
                      <a:pt x="418" y="1475"/>
                    </a:lnTo>
                    <a:lnTo>
                      <a:pt x="425" y="1494"/>
                    </a:lnTo>
                    <a:lnTo>
                      <a:pt x="432" y="1519"/>
                    </a:lnTo>
                    <a:lnTo>
                      <a:pt x="454" y="1572"/>
                    </a:lnTo>
                    <a:lnTo>
                      <a:pt x="461" y="1600"/>
                    </a:lnTo>
                    <a:lnTo>
                      <a:pt x="468" y="1614"/>
                    </a:lnTo>
                    <a:lnTo>
                      <a:pt x="481" y="1633"/>
                    </a:lnTo>
                    <a:lnTo>
                      <a:pt x="495" y="1650"/>
                    </a:lnTo>
                    <a:lnTo>
                      <a:pt x="508" y="1661"/>
                    </a:lnTo>
                    <a:lnTo>
                      <a:pt x="525" y="1661"/>
                    </a:lnTo>
                    <a:lnTo>
                      <a:pt x="534" y="1653"/>
                    </a:lnTo>
                    <a:lnTo>
                      <a:pt x="534" y="1650"/>
                    </a:lnTo>
                    <a:lnTo>
                      <a:pt x="540" y="1647"/>
                    </a:lnTo>
                    <a:lnTo>
                      <a:pt x="546" y="1642"/>
                    </a:lnTo>
                    <a:lnTo>
                      <a:pt x="548" y="1636"/>
                    </a:lnTo>
                    <a:lnTo>
                      <a:pt x="547" y="1632"/>
                    </a:lnTo>
                    <a:lnTo>
                      <a:pt x="554" y="1611"/>
                    </a:lnTo>
                    <a:lnTo>
                      <a:pt x="577" y="1600"/>
                    </a:lnTo>
                    <a:lnTo>
                      <a:pt x="594" y="1598"/>
                    </a:lnTo>
                    <a:lnTo>
                      <a:pt x="593" y="1588"/>
                    </a:lnTo>
                    <a:lnTo>
                      <a:pt x="594" y="1578"/>
                    </a:lnTo>
                    <a:lnTo>
                      <a:pt x="607" y="1560"/>
                    </a:lnTo>
                    <a:lnTo>
                      <a:pt x="610" y="1552"/>
                    </a:lnTo>
                    <a:lnTo>
                      <a:pt x="615" y="1541"/>
                    </a:lnTo>
                    <a:lnTo>
                      <a:pt x="628" y="1539"/>
                    </a:lnTo>
                    <a:lnTo>
                      <a:pt x="632" y="1542"/>
                    </a:lnTo>
                    <a:lnTo>
                      <a:pt x="643" y="1542"/>
                    </a:lnTo>
                    <a:lnTo>
                      <a:pt x="643" y="1525"/>
                    </a:lnTo>
                    <a:lnTo>
                      <a:pt x="640" y="1496"/>
                    </a:lnTo>
                    <a:lnTo>
                      <a:pt x="640" y="1467"/>
                    </a:lnTo>
                    <a:lnTo>
                      <a:pt x="643" y="1456"/>
                    </a:lnTo>
                    <a:lnTo>
                      <a:pt x="655" y="1431"/>
                    </a:lnTo>
                    <a:lnTo>
                      <a:pt x="660" y="1417"/>
                    </a:lnTo>
                    <a:lnTo>
                      <a:pt x="667" y="1390"/>
                    </a:lnTo>
                    <a:lnTo>
                      <a:pt x="669" y="1381"/>
                    </a:lnTo>
                    <a:lnTo>
                      <a:pt x="667" y="1368"/>
                    </a:lnTo>
                    <a:lnTo>
                      <a:pt x="661" y="1363"/>
                    </a:lnTo>
                    <a:lnTo>
                      <a:pt x="660" y="1358"/>
                    </a:lnTo>
                    <a:lnTo>
                      <a:pt x="658" y="1356"/>
                    </a:lnTo>
                    <a:lnTo>
                      <a:pt x="660" y="1352"/>
                    </a:lnTo>
                    <a:lnTo>
                      <a:pt x="664" y="1356"/>
                    </a:lnTo>
                    <a:lnTo>
                      <a:pt x="656" y="1324"/>
                    </a:lnTo>
                    <a:lnTo>
                      <a:pt x="659" y="1314"/>
                    </a:lnTo>
                    <a:lnTo>
                      <a:pt x="659" y="1304"/>
                    </a:lnTo>
                    <a:lnTo>
                      <a:pt x="659" y="1302"/>
                    </a:lnTo>
                    <a:lnTo>
                      <a:pt x="655" y="1297"/>
                    </a:lnTo>
                    <a:lnTo>
                      <a:pt x="654" y="1284"/>
                    </a:lnTo>
                    <a:lnTo>
                      <a:pt x="654" y="1262"/>
                    </a:lnTo>
                    <a:lnTo>
                      <a:pt x="661" y="1251"/>
                    </a:lnTo>
                    <a:lnTo>
                      <a:pt x="670" y="1238"/>
                    </a:lnTo>
                    <a:lnTo>
                      <a:pt x="680" y="1233"/>
                    </a:lnTo>
                    <a:lnTo>
                      <a:pt x="688" y="1232"/>
                    </a:lnTo>
                    <a:lnTo>
                      <a:pt x="698" y="1238"/>
                    </a:lnTo>
                    <a:lnTo>
                      <a:pt x="706" y="1234"/>
                    </a:lnTo>
                    <a:lnTo>
                      <a:pt x="713" y="1222"/>
                    </a:lnTo>
                    <a:lnTo>
                      <a:pt x="718" y="1208"/>
                    </a:lnTo>
                    <a:lnTo>
                      <a:pt x="720" y="1208"/>
                    </a:lnTo>
                    <a:lnTo>
                      <a:pt x="733" y="1205"/>
                    </a:lnTo>
                    <a:lnTo>
                      <a:pt x="746" y="1202"/>
                    </a:lnTo>
                    <a:lnTo>
                      <a:pt x="769" y="1193"/>
                    </a:lnTo>
                    <a:lnTo>
                      <a:pt x="776" y="1185"/>
                    </a:lnTo>
                    <a:lnTo>
                      <a:pt x="776" y="1174"/>
                    </a:lnTo>
                    <a:lnTo>
                      <a:pt x="782" y="1164"/>
                    </a:lnTo>
                    <a:lnTo>
                      <a:pt x="795" y="1155"/>
                    </a:lnTo>
                    <a:lnTo>
                      <a:pt x="820" y="1136"/>
                    </a:lnTo>
                    <a:lnTo>
                      <a:pt x="837" y="1123"/>
                    </a:lnTo>
                    <a:lnTo>
                      <a:pt x="849" y="1109"/>
                    </a:lnTo>
                    <a:lnTo>
                      <a:pt x="864" y="1098"/>
                    </a:lnTo>
                    <a:lnTo>
                      <a:pt x="875" y="1092"/>
                    </a:lnTo>
                    <a:lnTo>
                      <a:pt x="878" y="1088"/>
                    </a:lnTo>
                    <a:lnTo>
                      <a:pt x="880" y="1087"/>
                    </a:lnTo>
                    <a:lnTo>
                      <a:pt x="890" y="1077"/>
                    </a:lnTo>
                    <a:lnTo>
                      <a:pt x="925" y="1034"/>
                    </a:lnTo>
                    <a:lnTo>
                      <a:pt x="938" y="1024"/>
                    </a:lnTo>
                    <a:lnTo>
                      <a:pt x="968" y="1007"/>
                    </a:lnTo>
                    <a:lnTo>
                      <a:pt x="986" y="1001"/>
                    </a:lnTo>
                    <a:lnTo>
                      <a:pt x="995" y="996"/>
                    </a:lnTo>
                    <a:lnTo>
                      <a:pt x="998" y="996"/>
                    </a:lnTo>
                    <a:lnTo>
                      <a:pt x="1015" y="981"/>
                    </a:lnTo>
                    <a:lnTo>
                      <a:pt x="1024" y="970"/>
                    </a:lnTo>
                    <a:lnTo>
                      <a:pt x="1026" y="964"/>
                    </a:lnTo>
                    <a:lnTo>
                      <a:pt x="1036" y="953"/>
                    </a:lnTo>
                    <a:lnTo>
                      <a:pt x="1030" y="929"/>
                    </a:lnTo>
                    <a:lnTo>
                      <a:pt x="1036" y="913"/>
                    </a:lnTo>
                    <a:lnTo>
                      <a:pt x="1068" y="897"/>
                    </a:lnTo>
                    <a:lnTo>
                      <a:pt x="1078" y="894"/>
                    </a:lnTo>
                    <a:lnTo>
                      <a:pt x="1084" y="889"/>
                    </a:lnTo>
                    <a:lnTo>
                      <a:pt x="1089" y="880"/>
                    </a:lnTo>
                    <a:lnTo>
                      <a:pt x="1091" y="874"/>
                    </a:lnTo>
                    <a:lnTo>
                      <a:pt x="1096" y="868"/>
                    </a:lnTo>
                    <a:lnTo>
                      <a:pt x="1100" y="868"/>
                    </a:lnTo>
                    <a:lnTo>
                      <a:pt x="1097" y="880"/>
                    </a:lnTo>
                    <a:lnTo>
                      <a:pt x="1097" y="893"/>
                    </a:lnTo>
                    <a:lnTo>
                      <a:pt x="1099" y="894"/>
                    </a:lnTo>
                    <a:lnTo>
                      <a:pt x="1101" y="894"/>
                    </a:lnTo>
                    <a:lnTo>
                      <a:pt x="1104" y="895"/>
                    </a:lnTo>
                    <a:lnTo>
                      <a:pt x="1107" y="902"/>
                    </a:lnTo>
                    <a:lnTo>
                      <a:pt x="1116" y="901"/>
                    </a:lnTo>
                    <a:lnTo>
                      <a:pt x="1121" y="897"/>
                    </a:lnTo>
                    <a:lnTo>
                      <a:pt x="1124" y="899"/>
                    </a:lnTo>
                    <a:lnTo>
                      <a:pt x="1126" y="890"/>
                    </a:lnTo>
                    <a:lnTo>
                      <a:pt x="1128" y="886"/>
                    </a:lnTo>
                    <a:lnTo>
                      <a:pt x="1131" y="896"/>
                    </a:lnTo>
                    <a:lnTo>
                      <a:pt x="1134" y="900"/>
                    </a:lnTo>
                    <a:lnTo>
                      <a:pt x="1142" y="897"/>
                    </a:lnTo>
                    <a:lnTo>
                      <a:pt x="1135" y="884"/>
                    </a:lnTo>
                    <a:lnTo>
                      <a:pt x="1137" y="878"/>
                    </a:lnTo>
                    <a:lnTo>
                      <a:pt x="1135" y="874"/>
                    </a:lnTo>
                    <a:lnTo>
                      <a:pt x="1133" y="863"/>
                    </a:lnTo>
                    <a:lnTo>
                      <a:pt x="1134" y="854"/>
                    </a:lnTo>
                    <a:lnTo>
                      <a:pt x="1132" y="846"/>
                    </a:lnTo>
                    <a:lnTo>
                      <a:pt x="1127" y="841"/>
                    </a:lnTo>
                    <a:lnTo>
                      <a:pt x="1124" y="832"/>
                    </a:lnTo>
                    <a:lnTo>
                      <a:pt x="1124" y="823"/>
                    </a:lnTo>
                    <a:lnTo>
                      <a:pt x="1126" y="820"/>
                    </a:lnTo>
                    <a:lnTo>
                      <a:pt x="1127" y="804"/>
                    </a:lnTo>
                    <a:lnTo>
                      <a:pt x="1126" y="800"/>
                    </a:lnTo>
                    <a:lnTo>
                      <a:pt x="1122" y="799"/>
                    </a:lnTo>
                    <a:lnTo>
                      <a:pt x="1122" y="784"/>
                    </a:lnTo>
                    <a:lnTo>
                      <a:pt x="1116" y="778"/>
                    </a:lnTo>
                    <a:lnTo>
                      <a:pt x="1116" y="770"/>
                    </a:lnTo>
                    <a:lnTo>
                      <a:pt x="1118" y="759"/>
                    </a:lnTo>
                    <a:lnTo>
                      <a:pt x="1120" y="738"/>
                    </a:lnTo>
                    <a:lnTo>
                      <a:pt x="1111" y="728"/>
                    </a:lnTo>
                    <a:lnTo>
                      <a:pt x="1105" y="723"/>
                    </a:lnTo>
                    <a:lnTo>
                      <a:pt x="1094" y="718"/>
                    </a:lnTo>
                    <a:lnTo>
                      <a:pt x="1085" y="714"/>
                    </a:lnTo>
                    <a:lnTo>
                      <a:pt x="1084" y="708"/>
                    </a:lnTo>
                    <a:lnTo>
                      <a:pt x="1085" y="703"/>
                    </a:lnTo>
                    <a:lnTo>
                      <a:pt x="1090" y="695"/>
                    </a:lnTo>
                    <a:lnTo>
                      <a:pt x="1097" y="694"/>
                    </a:lnTo>
                    <a:lnTo>
                      <a:pt x="1104" y="690"/>
                    </a:lnTo>
                    <a:lnTo>
                      <a:pt x="1106" y="683"/>
                    </a:lnTo>
                    <a:lnTo>
                      <a:pt x="1126" y="681"/>
                    </a:lnTo>
                    <a:lnTo>
                      <a:pt x="1126" y="673"/>
                    </a:lnTo>
                    <a:lnTo>
                      <a:pt x="1122" y="669"/>
                    </a:lnTo>
                    <a:lnTo>
                      <a:pt x="1123" y="665"/>
                    </a:lnTo>
                    <a:lnTo>
                      <a:pt x="1108" y="667"/>
                    </a:lnTo>
                    <a:lnTo>
                      <a:pt x="1101" y="662"/>
                    </a:lnTo>
                    <a:lnTo>
                      <a:pt x="1099" y="648"/>
                    </a:lnTo>
                    <a:lnTo>
                      <a:pt x="1095" y="644"/>
                    </a:lnTo>
                    <a:lnTo>
                      <a:pt x="1110" y="620"/>
                    </a:lnTo>
                    <a:lnTo>
                      <a:pt x="1112" y="608"/>
                    </a:lnTo>
                    <a:lnTo>
                      <a:pt x="1117" y="605"/>
                    </a:lnTo>
                    <a:lnTo>
                      <a:pt x="1126" y="622"/>
                    </a:lnTo>
                    <a:lnTo>
                      <a:pt x="1132" y="630"/>
                    </a:lnTo>
                    <a:lnTo>
                      <a:pt x="1133" y="622"/>
                    </a:lnTo>
                    <a:lnTo>
                      <a:pt x="1137" y="610"/>
                    </a:lnTo>
                    <a:lnTo>
                      <a:pt x="1143" y="613"/>
                    </a:lnTo>
                    <a:lnTo>
                      <a:pt x="1145" y="627"/>
                    </a:lnTo>
                    <a:lnTo>
                      <a:pt x="1153" y="636"/>
                    </a:lnTo>
                    <a:lnTo>
                      <a:pt x="1159" y="632"/>
                    </a:lnTo>
                    <a:lnTo>
                      <a:pt x="1166" y="638"/>
                    </a:lnTo>
                    <a:lnTo>
                      <a:pt x="1175" y="624"/>
                    </a:lnTo>
                    <a:lnTo>
                      <a:pt x="1177" y="628"/>
                    </a:lnTo>
                    <a:lnTo>
                      <a:pt x="1180" y="648"/>
                    </a:lnTo>
                    <a:lnTo>
                      <a:pt x="1185" y="667"/>
                    </a:lnTo>
                    <a:lnTo>
                      <a:pt x="1192" y="675"/>
                    </a:lnTo>
                    <a:lnTo>
                      <a:pt x="1203" y="680"/>
                    </a:lnTo>
                    <a:lnTo>
                      <a:pt x="1246" y="684"/>
                    </a:lnTo>
                    <a:lnTo>
                      <a:pt x="1250" y="681"/>
                    </a:lnTo>
                    <a:lnTo>
                      <a:pt x="1264" y="679"/>
                    </a:lnTo>
                    <a:lnTo>
                      <a:pt x="1288" y="681"/>
                    </a:lnTo>
                    <a:lnTo>
                      <a:pt x="1311" y="685"/>
                    </a:lnTo>
                    <a:lnTo>
                      <a:pt x="1326" y="691"/>
                    </a:lnTo>
                    <a:lnTo>
                      <a:pt x="1325" y="696"/>
                    </a:lnTo>
                    <a:lnTo>
                      <a:pt x="1315" y="701"/>
                    </a:lnTo>
                    <a:lnTo>
                      <a:pt x="1310" y="714"/>
                    </a:lnTo>
                    <a:lnTo>
                      <a:pt x="1298" y="729"/>
                    </a:lnTo>
                    <a:lnTo>
                      <a:pt x="1288" y="739"/>
                    </a:lnTo>
                    <a:lnTo>
                      <a:pt x="1276" y="744"/>
                    </a:lnTo>
                    <a:lnTo>
                      <a:pt x="1262" y="754"/>
                    </a:lnTo>
                    <a:lnTo>
                      <a:pt x="1260" y="762"/>
                    </a:lnTo>
                    <a:lnTo>
                      <a:pt x="1261" y="778"/>
                    </a:lnTo>
                    <a:lnTo>
                      <a:pt x="1268" y="798"/>
                    </a:lnTo>
                    <a:lnTo>
                      <a:pt x="1278" y="799"/>
                    </a:lnTo>
                    <a:lnTo>
                      <a:pt x="1284" y="809"/>
                    </a:lnTo>
                    <a:lnTo>
                      <a:pt x="1292" y="814"/>
                    </a:lnTo>
                    <a:lnTo>
                      <a:pt x="1295" y="807"/>
                    </a:lnTo>
                    <a:lnTo>
                      <a:pt x="1301" y="786"/>
                    </a:lnTo>
                    <a:lnTo>
                      <a:pt x="1312" y="771"/>
                    </a:lnTo>
                    <a:lnTo>
                      <a:pt x="1319" y="772"/>
                    </a:lnTo>
                    <a:lnTo>
                      <a:pt x="1326" y="786"/>
                    </a:lnTo>
                    <a:lnTo>
                      <a:pt x="1331" y="803"/>
                    </a:lnTo>
                    <a:lnTo>
                      <a:pt x="1333" y="811"/>
                    </a:lnTo>
                    <a:lnTo>
                      <a:pt x="1336" y="819"/>
                    </a:lnTo>
                    <a:lnTo>
                      <a:pt x="1342" y="847"/>
                    </a:lnTo>
                    <a:lnTo>
                      <a:pt x="1346" y="881"/>
                    </a:lnTo>
                    <a:lnTo>
                      <a:pt x="1349" y="878"/>
                    </a:lnTo>
                    <a:lnTo>
                      <a:pt x="1354" y="873"/>
                    </a:lnTo>
                    <a:lnTo>
                      <a:pt x="1363" y="875"/>
                    </a:lnTo>
                    <a:lnTo>
                      <a:pt x="1368" y="874"/>
                    </a:lnTo>
                    <a:lnTo>
                      <a:pt x="1373" y="868"/>
                    </a:lnTo>
                    <a:lnTo>
                      <a:pt x="1374" y="862"/>
                    </a:lnTo>
                    <a:lnTo>
                      <a:pt x="1371" y="862"/>
                    </a:lnTo>
                    <a:lnTo>
                      <a:pt x="1368" y="852"/>
                    </a:lnTo>
                    <a:lnTo>
                      <a:pt x="1368" y="836"/>
                    </a:lnTo>
                    <a:lnTo>
                      <a:pt x="1369" y="823"/>
                    </a:lnTo>
                    <a:lnTo>
                      <a:pt x="1380" y="824"/>
                    </a:lnTo>
                    <a:lnTo>
                      <a:pt x="1384" y="819"/>
                    </a:lnTo>
                    <a:lnTo>
                      <a:pt x="1387" y="799"/>
                    </a:lnTo>
                    <a:lnTo>
                      <a:pt x="1386" y="773"/>
                    </a:lnTo>
                    <a:lnTo>
                      <a:pt x="1393" y="766"/>
                    </a:lnTo>
                    <a:lnTo>
                      <a:pt x="1407" y="762"/>
                    </a:lnTo>
                    <a:lnTo>
                      <a:pt x="1420" y="765"/>
                    </a:lnTo>
                    <a:lnTo>
                      <a:pt x="1428" y="765"/>
                    </a:lnTo>
                    <a:lnTo>
                      <a:pt x="1433" y="760"/>
                    </a:lnTo>
                    <a:lnTo>
                      <a:pt x="1439" y="740"/>
                    </a:lnTo>
                    <a:lnTo>
                      <a:pt x="1457" y="705"/>
                    </a:lnTo>
                    <a:lnTo>
                      <a:pt x="1461" y="694"/>
                    </a:lnTo>
                    <a:lnTo>
                      <a:pt x="1459" y="684"/>
                    </a:lnTo>
                    <a:lnTo>
                      <a:pt x="1465" y="675"/>
                    </a:lnTo>
                    <a:lnTo>
                      <a:pt x="1481" y="664"/>
                    </a:lnTo>
                    <a:lnTo>
                      <a:pt x="1487" y="652"/>
                    </a:lnTo>
                    <a:lnTo>
                      <a:pt x="1486" y="624"/>
                    </a:lnTo>
                    <a:lnTo>
                      <a:pt x="1493" y="608"/>
                    </a:lnTo>
                    <a:lnTo>
                      <a:pt x="1506" y="597"/>
                    </a:lnTo>
                    <a:lnTo>
                      <a:pt x="1521" y="589"/>
                    </a:lnTo>
                    <a:lnTo>
                      <a:pt x="1531" y="581"/>
                    </a:lnTo>
                    <a:lnTo>
                      <a:pt x="1538" y="567"/>
                    </a:lnTo>
                    <a:lnTo>
                      <a:pt x="1558" y="563"/>
                    </a:lnTo>
                    <a:lnTo>
                      <a:pt x="1569" y="560"/>
                    </a:lnTo>
                    <a:lnTo>
                      <a:pt x="1585" y="565"/>
                    </a:lnTo>
                    <a:lnTo>
                      <a:pt x="1590" y="560"/>
                    </a:lnTo>
                    <a:lnTo>
                      <a:pt x="1586" y="544"/>
                    </a:lnTo>
                    <a:lnTo>
                      <a:pt x="1591" y="530"/>
                    </a:lnTo>
                    <a:lnTo>
                      <a:pt x="1602" y="525"/>
                    </a:lnTo>
                    <a:lnTo>
                      <a:pt x="1608" y="518"/>
                    </a:lnTo>
                    <a:lnTo>
                      <a:pt x="1608" y="506"/>
                    </a:lnTo>
                    <a:lnTo>
                      <a:pt x="1604" y="493"/>
                    </a:lnTo>
                    <a:lnTo>
                      <a:pt x="1594" y="490"/>
                    </a:lnTo>
                    <a:lnTo>
                      <a:pt x="1580" y="490"/>
                    </a:lnTo>
                    <a:lnTo>
                      <a:pt x="1570" y="486"/>
                    </a:lnTo>
                    <a:lnTo>
                      <a:pt x="1552" y="486"/>
                    </a:lnTo>
                    <a:lnTo>
                      <a:pt x="1554" y="470"/>
                    </a:lnTo>
                    <a:lnTo>
                      <a:pt x="1556" y="455"/>
                    </a:lnTo>
                    <a:lnTo>
                      <a:pt x="1543" y="453"/>
                    </a:lnTo>
                    <a:lnTo>
                      <a:pt x="1541" y="442"/>
                    </a:lnTo>
                    <a:lnTo>
                      <a:pt x="1543" y="434"/>
                    </a:lnTo>
                    <a:lnTo>
                      <a:pt x="1532" y="422"/>
                    </a:lnTo>
                    <a:lnTo>
                      <a:pt x="1520" y="426"/>
                    </a:lnTo>
                    <a:lnTo>
                      <a:pt x="1505" y="436"/>
                    </a:lnTo>
                    <a:lnTo>
                      <a:pt x="1492" y="439"/>
                    </a:lnTo>
                    <a:lnTo>
                      <a:pt x="1472" y="441"/>
                    </a:lnTo>
                    <a:lnTo>
                      <a:pt x="1463" y="439"/>
                    </a:lnTo>
                    <a:lnTo>
                      <a:pt x="1457" y="434"/>
                    </a:lnTo>
                    <a:lnTo>
                      <a:pt x="1452" y="433"/>
                    </a:lnTo>
                    <a:lnTo>
                      <a:pt x="1443" y="438"/>
                    </a:lnTo>
                    <a:lnTo>
                      <a:pt x="1434" y="444"/>
                    </a:lnTo>
                    <a:lnTo>
                      <a:pt x="1428" y="455"/>
                    </a:lnTo>
                    <a:lnTo>
                      <a:pt x="1408" y="472"/>
                    </a:lnTo>
                    <a:lnTo>
                      <a:pt x="1393" y="476"/>
                    </a:lnTo>
                    <a:lnTo>
                      <a:pt x="1379" y="492"/>
                    </a:lnTo>
                    <a:lnTo>
                      <a:pt x="1369" y="499"/>
                    </a:lnTo>
                    <a:lnTo>
                      <a:pt x="1354" y="507"/>
                    </a:lnTo>
                    <a:lnTo>
                      <a:pt x="1342" y="515"/>
                    </a:lnTo>
                    <a:lnTo>
                      <a:pt x="1314" y="522"/>
                    </a:lnTo>
                    <a:lnTo>
                      <a:pt x="1296" y="527"/>
                    </a:lnTo>
                    <a:lnTo>
                      <a:pt x="1298" y="529"/>
                    </a:lnTo>
                    <a:lnTo>
                      <a:pt x="1298" y="531"/>
                    </a:lnTo>
                    <a:lnTo>
                      <a:pt x="1295" y="538"/>
                    </a:lnTo>
                    <a:lnTo>
                      <a:pt x="1295" y="540"/>
                    </a:lnTo>
                    <a:lnTo>
                      <a:pt x="1296" y="542"/>
                    </a:lnTo>
                    <a:lnTo>
                      <a:pt x="1315" y="550"/>
                    </a:lnTo>
                    <a:lnTo>
                      <a:pt x="1321" y="556"/>
                    </a:lnTo>
                    <a:lnTo>
                      <a:pt x="1319" y="570"/>
                    </a:lnTo>
                    <a:lnTo>
                      <a:pt x="1320" y="574"/>
                    </a:lnTo>
                    <a:lnTo>
                      <a:pt x="1320" y="577"/>
                    </a:lnTo>
                    <a:lnTo>
                      <a:pt x="1312" y="581"/>
                    </a:lnTo>
                    <a:lnTo>
                      <a:pt x="1292" y="584"/>
                    </a:lnTo>
                    <a:lnTo>
                      <a:pt x="1278" y="585"/>
                    </a:lnTo>
                    <a:lnTo>
                      <a:pt x="1257" y="589"/>
                    </a:lnTo>
                    <a:lnTo>
                      <a:pt x="1249" y="590"/>
                    </a:lnTo>
                    <a:lnTo>
                      <a:pt x="1240" y="590"/>
                    </a:lnTo>
                    <a:lnTo>
                      <a:pt x="1230" y="587"/>
                    </a:lnTo>
                    <a:lnTo>
                      <a:pt x="1225" y="587"/>
                    </a:lnTo>
                    <a:lnTo>
                      <a:pt x="1202" y="595"/>
                    </a:lnTo>
                    <a:lnTo>
                      <a:pt x="1183" y="595"/>
                    </a:lnTo>
                    <a:lnTo>
                      <a:pt x="1160" y="592"/>
                    </a:lnTo>
                    <a:lnTo>
                      <a:pt x="1149" y="588"/>
                    </a:lnTo>
                    <a:lnTo>
                      <a:pt x="1145" y="585"/>
                    </a:lnTo>
                    <a:lnTo>
                      <a:pt x="1142" y="585"/>
                    </a:lnTo>
                    <a:lnTo>
                      <a:pt x="1140" y="584"/>
                    </a:lnTo>
                    <a:lnTo>
                      <a:pt x="1140" y="577"/>
                    </a:lnTo>
                    <a:lnTo>
                      <a:pt x="1139" y="574"/>
                    </a:lnTo>
                    <a:lnTo>
                      <a:pt x="1134" y="573"/>
                    </a:lnTo>
                    <a:lnTo>
                      <a:pt x="1134" y="568"/>
                    </a:lnTo>
                    <a:lnTo>
                      <a:pt x="1143" y="560"/>
                    </a:lnTo>
                    <a:lnTo>
                      <a:pt x="1144" y="556"/>
                    </a:lnTo>
                    <a:lnTo>
                      <a:pt x="1139" y="556"/>
                    </a:lnTo>
                    <a:lnTo>
                      <a:pt x="1135" y="554"/>
                    </a:lnTo>
                    <a:lnTo>
                      <a:pt x="1133" y="551"/>
                    </a:lnTo>
                    <a:lnTo>
                      <a:pt x="1133" y="544"/>
                    </a:lnTo>
                    <a:lnTo>
                      <a:pt x="1137" y="531"/>
                    </a:lnTo>
                    <a:lnTo>
                      <a:pt x="1137" y="525"/>
                    </a:lnTo>
                    <a:lnTo>
                      <a:pt x="1134" y="515"/>
                    </a:lnTo>
                    <a:lnTo>
                      <a:pt x="1133" y="512"/>
                    </a:lnTo>
                    <a:lnTo>
                      <a:pt x="1128" y="509"/>
                    </a:lnTo>
                    <a:lnTo>
                      <a:pt x="1123" y="511"/>
                    </a:lnTo>
                    <a:lnTo>
                      <a:pt x="1115" y="517"/>
                    </a:lnTo>
                    <a:lnTo>
                      <a:pt x="1107" y="517"/>
                    </a:lnTo>
                    <a:lnTo>
                      <a:pt x="1099" y="520"/>
                    </a:lnTo>
                    <a:lnTo>
                      <a:pt x="1097" y="522"/>
                    </a:lnTo>
                    <a:lnTo>
                      <a:pt x="1094" y="529"/>
                    </a:lnTo>
                    <a:lnTo>
                      <a:pt x="1090" y="541"/>
                    </a:lnTo>
                    <a:lnTo>
                      <a:pt x="1091" y="556"/>
                    </a:lnTo>
                    <a:lnTo>
                      <a:pt x="1090" y="570"/>
                    </a:lnTo>
                    <a:lnTo>
                      <a:pt x="1086" y="574"/>
                    </a:lnTo>
                    <a:lnTo>
                      <a:pt x="1086" y="578"/>
                    </a:lnTo>
                    <a:lnTo>
                      <a:pt x="1094" y="582"/>
                    </a:lnTo>
                    <a:lnTo>
                      <a:pt x="1099" y="592"/>
                    </a:lnTo>
                    <a:lnTo>
                      <a:pt x="1099" y="599"/>
                    </a:lnTo>
                    <a:lnTo>
                      <a:pt x="1092" y="610"/>
                    </a:lnTo>
                    <a:lnTo>
                      <a:pt x="1092" y="613"/>
                    </a:lnTo>
                    <a:lnTo>
                      <a:pt x="1080" y="611"/>
                    </a:lnTo>
                    <a:lnTo>
                      <a:pt x="1069" y="614"/>
                    </a:lnTo>
                    <a:lnTo>
                      <a:pt x="1054" y="613"/>
                    </a:lnTo>
                    <a:lnTo>
                      <a:pt x="1046" y="615"/>
                    </a:lnTo>
                    <a:lnTo>
                      <a:pt x="1036" y="610"/>
                    </a:lnTo>
                    <a:lnTo>
                      <a:pt x="1026" y="609"/>
                    </a:lnTo>
                    <a:lnTo>
                      <a:pt x="1020" y="609"/>
                    </a:lnTo>
                    <a:lnTo>
                      <a:pt x="973" y="601"/>
                    </a:lnTo>
                    <a:lnTo>
                      <a:pt x="967" y="595"/>
                    </a:lnTo>
                    <a:lnTo>
                      <a:pt x="959" y="592"/>
                    </a:lnTo>
                    <a:lnTo>
                      <a:pt x="945" y="593"/>
                    </a:lnTo>
                    <a:lnTo>
                      <a:pt x="925" y="589"/>
                    </a:lnTo>
                    <a:lnTo>
                      <a:pt x="913" y="581"/>
                    </a:lnTo>
                    <a:lnTo>
                      <a:pt x="907" y="576"/>
                    </a:lnTo>
                    <a:lnTo>
                      <a:pt x="897" y="562"/>
                    </a:lnTo>
                    <a:lnTo>
                      <a:pt x="891" y="558"/>
                    </a:lnTo>
                    <a:lnTo>
                      <a:pt x="873" y="555"/>
                    </a:lnTo>
                    <a:lnTo>
                      <a:pt x="869" y="555"/>
                    </a:lnTo>
                    <a:lnTo>
                      <a:pt x="866" y="558"/>
                    </a:lnTo>
                    <a:lnTo>
                      <a:pt x="860" y="557"/>
                    </a:lnTo>
                    <a:lnTo>
                      <a:pt x="852" y="554"/>
                    </a:lnTo>
                    <a:lnTo>
                      <a:pt x="841" y="554"/>
                    </a:lnTo>
                    <a:lnTo>
                      <a:pt x="832" y="558"/>
                    </a:lnTo>
                    <a:lnTo>
                      <a:pt x="827" y="558"/>
                    </a:lnTo>
                    <a:lnTo>
                      <a:pt x="806" y="554"/>
                    </a:lnTo>
                    <a:lnTo>
                      <a:pt x="796" y="541"/>
                    </a:lnTo>
                    <a:lnTo>
                      <a:pt x="794" y="539"/>
                    </a:lnTo>
                    <a:lnTo>
                      <a:pt x="785" y="538"/>
                    </a:lnTo>
                    <a:lnTo>
                      <a:pt x="782" y="538"/>
                    </a:lnTo>
                    <a:lnTo>
                      <a:pt x="772" y="530"/>
                    </a:lnTo>
                    <a:lnTo>
                      <a:pt x="761" y="525"/>
                    </a:lnTo>
                    <a:lnTo>
                      <a:pt x="751" y="524"/>
                    </a:lnTo>
                    <a:lnTo>
                      <a:pt x="741" y="519"/>
                    </a:lnTo>
                    <a:lnTo>
                      <a:pt x="736" y="515"/>
                    </a:lnTo>
                    <a:lnTo>
                      <a:pt x="724" y="501"/>
                    </a:lnTo>
                    <a:lnTo>
                      <a:pt x="715" y="495"/>
                    </a:lnTo>
                    <a:lnTo>
                      <a:pt x="707" y="491"/>
                    </a:lnTo>
                    <a:lnTo>
                      <a:pt x="703" y="487"/>
                    </a:lnTo>
                    <a:lnTo>
                      <a:pt x="690" y="480"/>
                    </a:lnTo>
                    <a:lnTo>
                      <a:pt x="687" y="480"/>
                    </a:lnTo>
                    <a:lnTo>
                      <a:pt x="686" y="484"/>
                    </a:lnTo>
                    <a:lnTo>
                      <a:pt x="681" y="484"/>
                    </a:lnTo>
                    <a:lnTo>
                      <a:pt x="676" y="480"/>
                    </a:lnTo>
                    <a:lnTo>
                      <a:pt x="675" y="474"/>
                    </a:lnTo>
                    <a:lnTo>
                      <a:pt x="670" y="469"/>
                    </a:lnTo>
                    <a:lnTo>
                      <a:pt x="659" y="468"/>
                    </a:lnTo>
                    <a:lnTo>
                      <a:pt x="658" y="465"/>
                    </a:lnTo>
                    <a:lnTo>
                      <a:pt x="659" y="458"/>
                    </a:lnTo>
                    <a:lnTo>
                      <a:pt x="664" y="450"/>
                    </a:lnTo>
                    <a:lnTo>
                      <a:pt x="667" y="449"/>
                    </a:lnTo>
                    <a:lnTo>
                      <a:pt x="669" y="442"/>
                    </a:lnTo>
                    <a:lnTo>
                      <a:pt x="672" y="438"/>
                    </a:lnTo>
                    <a:lnTo>
                      <a:pt x="669" y="429"/>
                    </a:lnTo>
                    <a:lnTo>
                      <a:pt x="672" y="422"/>
                    </a:lnTo>
                    <a:lnTo>
                      <a:pt x="677" y="416"/>
                    </a:lnTo>
                    <a:lnTo>
                      <a:pt x="675" y="409"/>
                    </a:lnTo>
                    <a:lnTo>
                      <a:pt x="675" y="405"/>
                    </a:lnTo>
                    <a:lnTo>
                      <a:pt x="679" y="400"/>
                    </a:lnTo>
                    <a:lnTo>
                      <a:pt x="685" y="400"/>
                    </a:lnTo>
                    <a:lnTo>
                      <a:pt x="688" y="393"/>
                    </a:lnTo>
                    <a:lnTo>
                      <a:pt x="696" y="388"/>
                    </a:lnTo>
                    <a:lnTo>
                      <a:pt x="699" y="382"/>
                    </a:lnTo>
                    <a:lnTo>
                      <a:pt x="701" y="377"/>
                    </a:lnTo>
                    <a:lnTo>
                      <a:pt x="703" y="375"/>
                    </a:lnTo>
                    <a:lnTo>
                      <a:pt x="706" y="377"/>
                    </a:lnTo>
                    <a:lnTo>
                      <a:pt x="712" y="375"/>
                    </a:lnTo>
                    <a:lnTo>
                      <a:pt x="709" y="374"/>
                    </a:lnTo>
                    <a:lnTo>
                      <a:pt x="692" y="369"/>
                    </a:lnTo>
                    <a:lnTo>
                      <a:pt x="690" y="367"/>
                    </a:lnTo>
                    <a:lnTo>
                      <a:pt x="686" y="361"/>
                    </a:lnTo>
                    <a:lnTo>
                      <a:pt x="681" y="359"/>
                    </a:lnTo>
                    <a:lnTo>
                      <a:pt x="669" y="350"/>
                    </a:lnTo>
                    <a:lnTo>
                      <a:pt x="663" y="350"/>
                    </a:lnTo>
                    <a:lnTo>
                      <a:pt x="656" y="346"/>
                    </a:lnTo>
                    <a:lnTo>
                      <a:pt x="654" y="342"/>
                    </a:lnTo>
                    <a:lnTo>
                      <a:pt x="654" y="339"/>
                    </a:lnTo>
                    <a:lnTo>
                      <a:pt x="651" y="335"/>
                    </a:lnTo>
                    <a:lnTo>
                      <a:pt x="647" y="335"/>
                    </a:lnTo>
                    <a:lnTo>
                      <a:pt x="645" y="332"/>
                    </a:lnTo>
                    <a:lnTo>
                      <a:pt x="640" y="330"/>
                    </a:lnTo>
                    <a:lnTo>
                      <a:pt x="632" y="334"/>
                    </a:lnTo>
                    <a:lnTo>
                      <a:pt x="631" y="332"/>
                    </a:lnTo>
                    <a:lnTo>
                      <a:pt x="629" y="326"/>
                    </a:lnTo>
                    <a:lnTo>
                      <a:pt x="628" y="325"/>
                    </a:lnTo>
                    <a:lnTo>
                      <a:pt x="624" y="324"/>
                    </a:lnTo>
                    <a:lnTo>
                      <a:pt x="621" y="325"/>
                    </a:lnTo>
                    <a:lnTo>
                      <a:pt x="612" y="324"/>
                    </a:lnTo>
                    <a:lnTo>
                      <a:pt x="608" y="325"/>
                    </a:lnTo>
                    <a:lnTo>
                      <a:pt x="602" y="329"/>
                    </a:lnTo>
                    <a:lnTo>
                      <a:pt x="599" y="329"/>
                    </a:lnTo>
                    <a:lnTo>
                      <a:pt x="596" y="326"/>
                    </a:lnTo>
                    <a:lnTo>
                      <a:pt x="597" y="316"/>
                    </a:lnTo>
                    <a:lnTo>
                      <a:pt x="593" y="313"/>
                    </a:lnTo>
                    <a:lnTo>
                      <a:pt x="589" y="307"/>
                    </a:lnTo>
                    <a:lnTo>
                      <a:pt x="589" y="304"/>
                    </a:lnTo>
                    <a:lnTo>
                      <a:pt x="584" y="299"/>
                    </a:lnTo>
                    <a:lnTo>
                      <a:pt x="584" y="294"/>
                    </a:lnTo>
                    <a:lnTo>
                      <a:pt x="586" y="287"/>
                    </a:lnTo>
                    <a:lnTo>
                      <a:pt x="583" y="281"/>
                    </a:lnTo>
                    <a:lnTo>
                      <a:pt x="583" y="277"/>
                    </a:lnTo>
                    <a:lnTo>
                      <a:pt x="584" y="270"/>
                    </a:lnTo>
                    <a:lnTo>
                      <a:pt x="586" y="264"/>
                    </a:lnTo>
                    <a:lnTo>
                      <a:pt x="579" y="254"/>
                    </a:lnTo>
                    <a:lnTo>
                      <a:pt x="572" y="246"/>
                    </a:lnTo>
                    <a:lnTo>
                      <a:pt x="572" y="237"/>
                    </a:lnTo>
                    <a:lnTo>
                      <a:pt x="569" y="229"/>
                    </a:lnTo>
                    <a:lnTo>
                      <a:pt x="570" y="226"/>
                    </a:lnTo>
                    <a:lnTo>
                      <a:pt x="581" y="224"/>
                    </a:lnTo>
                    <a:lnTo>
                      <a:pt x="584" y="221"/>
                    </a:lnTo>
                    <a:lnTo>
                      <a:pt x="585" y="222"/>
                    </a:lnTo>
                    <a:lnTo>
                      <a:pt x="586" y="229"/>
                    </a:lnTo>
                    <a:lnTo>
                      <a:pt x="589" y="234"/>
                    </a:lnTo>
                    <a:lnTo>
                      <a:pt x="591" y="237"/>
                    </a:lnTo>
                    <a:lnTo>
                      <a:pt x="599" y="239"/>
                    </a:lnTo>
                    <a:lnTo>
                      <a:pt x="601" y="238"/>
                    </a:lnTo>
                    <a:lnTo>
                      <a:pt x="604" y="237"/>
                    </a:lnTo>
                    <a:lnTo>
                      <a:pt x="607" y="238"/>
                    </a:lnTo>
                    <a:lnTo>
                      <a:pt x="608" y="232"/>
                    </a:lnTo>
                    <a:lnTo>
                      <a:pt x="612" y="229"/>
                    </a:lnTo>
                    <a:lnTo>
                      <a:pt x="616" y="223"/>
                    </a:lnTo>
                    <a:lnTo>
                      <a:pt x="617" y="223"/>
                    </a:lnTo>
                    <a:lnTo>
                      <a:pt x="621" y="228"/>
                    </a:lnTo>
                    <a:lnTo>
                      <a:pt x="623" y="228"/>
                    </a:lnTo>
                    <a:lnTo>
                      <a:pt x="632" y="217"/>
                    </a:lnTo>
                    <a:lnTo>
                      <a:pt x="632" y="215"/>
                    </a:lnTo>
                    <a:lnTo>
                      <a:pt x="628" y="208"/>
                    </a:lnTo>
                    <a:lnTo>
                      <a:pt x="622" y="200"/>
                    </a:lnTo>
                    <a:lnTo>
                      <a:pt x="621" y="195"/>
                    </a:lnTo>
                    <a:lnTo>
                      <a:pt x="622" y="192"/>
                    </a:lnTo>
                    <a:lnTo>
                      <a:pt x="622" y="189"/>
                    </a:lnTo>
                    <a:lnTo>
                      <a:pt x="612" y="184"/>
                    </a:lnTo>
                    <a:lnTo>
                      <a:pt x="607" y="185"/>
                    </a:lnTo>
                    <a:lnTo>
                      <a:pt x="606" y="181"/>
                    </a:lnTo>
                    <a:lnTo>
                      <a:pt x="597" y="174"/>
                    </a:lnTo>
                    <a:lnTo>
                      <a:pt x="597" y="159"/>
                    </a:lnTo>
                    <a:lnTo>
                      <a:pt x="602" y="158"/>
                    </a:lnTo>
                    <a:lnTo>
                      <a:pt x="600" y="152"/>
                    </a:lnTo>
                    <a:lnTo>
                      <a:pt x="601" y="149"/>
                    </a:lnTo>
                    <a:lnTo>
                      <a:pt x="602" y="148"/>
                    </a:lnTo>
                    <a:lnTo>
                      <a:pt x="595" y="141"/>
                    </a:lnTo>
                    <a:lnTo>
                      <a:pt x="596" y="135"/>
                    </a:lnTo>
                    <a:lnTo>
                      <a:pt x="596" y="133"/>
                    </a:lnTo>
                    <a:lnTo>
                      <a:pt x="606" y="133"/>
                    </a:lnTo>
                    <a:lnTo>
                      <a:pt x="610" y="130"/>
                    </a:lnTo>
                    <a:lnTo>
                      <a:pt x="621" y="133"/>
                    </a:lnTo>
                    <a:lnTo>
                      <a:pt x="623" y="131"/>
                    </a:lnTo>
                    <a:lnTo>
                      <a:pt x="628" y="126"/>
                    </a:lnTo>
                    <a:lnTo>
                      <a:pt x="633" y="116"/>
                    </a:lnTo>
                    <a:lnTo>
                      <a:pt x="633" y="105"/>
                    </a:lnTo>
                    <a:lnTo>
                      <a:pt x="643" y="104"/>
                    </a:lnTo>
                    <a:lnTo>
                      <a:pt x="644" y="103"/>
                    </a:lnTo>
                    <a:lnTo>
                      <a:pt x="642" y="100"/>
                    </a:lnTo>
                    <a:lnTo>
                      <a:pt x="643" y="97"/>
                    </a:lnTo>
                    <a:lnTo>
                      <a:pt x="647" y="94"/>
                    </a:lnTo>
                    <a:lnTo>
                      <a:pt x="648" y="92"/>
                    </a:lnTo>
                    <a:lnTo>
                      <a:pt x="651" y="88"/>
                    </a:lnTo>
                    <a:lnTo>
                      <a:pt x="658" y="83"/>
                    </a:lnTo>
                    <a:lnTo>
                      <a:pt x="658" y="77"/>
                    </a:lnTo>
                    <a:lnTo>
                      <a:pt x="664" y="71"/>
                    </a:lnTo>
                    <a:lnTo>
                      <a:pt x="666" y="52"/>
                    </a:lnTo>
                    <a:lnTo>
                      <a:pt x="669" y="50"/>
                    </a:lnTo>
                    <a:lnTo>
                      <a:pt x="669" y="43"/>
                    </a:lnTo>
                    <a:lnTo>
                      <a:pt x="675" y="35"/>
                    </a:lnTo>
                    <a:lnTo>
                      <a:pt x="675" y="32"/>
                    </a:lnTo>
                    <a:lnTo>
                      <a:pt x="671" y="29"/>
                    </a:lnTo>
                    <a:lnTo>
                      <a:pt x="667" y="29"/>
                    </a:lnTo>
                    <a:lnTo>
                      <a:pt x="660" y="38"/>
                    </a:lnTo>
                    <a:lnTo>
                      <a:pt x="658" y="38"/>
                    </a:lnTo>
                    <a:lnTo>
                      <a:pt x="655" y="34"/>
                    </a:lnTo>
                    <a:lnTo>
                      <a:pt x="653" y="23"/>
                    </a:lnTo>
                    <a:lnTo>
                      <a:pt x="648" y="27"/>
                    </a:lnTo>
                    <a:lnTo>
                      <a:pt x="644" y="27"/>
                    </a:lnTo>
                    <a:lnTo>
                      <a:pt x="642" y="22"/>
                    </a:lnTo>
                    <a:lnTo>
                      <a:pt x="639" y="22"/>
                    </a:lnTo>
                    <a:lnTo>
                      <a:pt x="637" y="20"/>
                    </a:lnTo>
                    <a:lnTo>
                      <a:pt x="636" y="11"/>
                    </a:lnTo>
                    <a:lnTo>
                      <a:pt x="632" y="9"/>
                    </a:lnTo>
                    <a:lnTo>
                      <a:pt x="631" y="7"/>
                    </a:lnTo>
                    <a:lnTo>
                      <a:pt x="628" y="6"/>
                    </a:lnTo>
                    <a:lnTo>
                      <a:pt x="624" y="6"/>
                    </a:lnTo>
                    <a:lnTo>
                      <a:pt x="621" y="1"/>
                    </a:lnTo>
                    <a:lnTo>
                      <a:pt x="618" y="0"/>
                    </a:lnTo>
                    <a:lnTo>
                      <a:pt x="615" y="0"/>
                    </a:lnTo>
                    <a:lnTo>
                      <a:pt x="610" y="2"/>
                    </a:lnTo>
                    <a:lnTo>
                      <a:pt x="604" y="2"/>
                    </a:lnTo>
                    <a:lnTo>
                      <a:pt x="599" y="6"/>
                    </a:lnTo>
                    <a:lnTo>
                      <a:pt x="585" y="6"/>
                    </a:lnTo>
                    <a:lnTo>
                      <a:pt x="575" y="13"/>
                    </a:lnTo>
                    <a:lnTo>
                      <a:pt x="564" y="19"/>
                    </a:lnTo>
                    <a:lnTo>
                      <a:pt x="557" y="24"/>
                    </a:lnTo>
                    <a:lnTo>
                      <a:pt x="552" y="29"/>
                    </a:lnTo>
                    <a:lnTo>
                      <a:pt x="547" y="30"/>
                    </a:lnTo>
                    <a:lnTo>
                      <a:pt x="543" y="35"/>
                    </a:lnTo>
                    <a:lnTo>
                      <a:pt x="536" y="32"/>
                    </a:lnTo>
                    <a:lnTo>
                      <a:pt x="531" y="35"/>
                    </a:lnTo>
                    <a:lnTo>
                      <a:pt x="526" y="35"/>
                    </a:lnTo>
                    <a:lnTo>
                      <a:pt x="492" y="60"/>
                    </a:lnTo>
                    <a:lnTo>
                      <a:pt x="488" y="66"/>
                    </a:lnTo>
                    <a:lnTo>
                      <a:pt x="489" y="68"/>
                    </a:lnTo>
                    <a:lnTo>
                      <a:pt x="489" y="71"/>
                    </a:lnTo>
                    <a:lnTo>
                      <a:pt x="486" y="79"/>
                    </a:lnTo>
                    <a:lnTo>
                      <a:pt x="482" y="83"/>
                    </a:lnTo>
                    <a:lnTo>
                      <a:pt x="478" y="82"/>
                    </a:lnTo>
                    <a:lnTo>
                      <a:pt x="475" y="78"/>
                    </a:lnTo>
                    <a:lnTo>
                      <a:pt x="456" y="79"/>
                    </a:lnTo>
                    <a:lnTo>
                      <a:pt x="454" y="81"/>
                    </a:lnTo>
                    <a:lnTo>
                      <a:pt x="449" y="87"/>
                    </a:lnTo>
                    <a:lnTo>
                      <a:pt x="446" y="88"/>
                    </a:lnTo>
                    <a:lnTo>
                      <a:pt x="440" y="88"/>
                    </a:lnTo>
                    <a:lnTo>
                      <a:pt x="433" y="86"/>
                    </a:lnTo>
                    <a:lnTo>
                      <a:pt x="429" y="88"/>
                    </a:lnTo>
                    <a:lnTo>
                      <a:pt x="427" y="92"/>
                    </a:lnTo>
                    <a:lnTo>
                      <a:pt x="423" y="94"/>
                    </a:lnTo>
                    <a:lnTo>
                      <a:pt x="421" y="95"/>
                    </a:lnTo>
                    <a:lnTo>
                      <a:pt x="414" y="94"/>
                    </a:lnTo>
                    <a:lnTo>
                      <a:pt x="411" y="95"/>
                    </a:lnTo>
                    <a:lnTo>
                      <a:pt x="407" y="93"/>
                    </a:lnTo>
                    <a:lnTo>
                      <a:pt x="395" y="93"/>
                    </a:lnTo>
                    <a:lnTo>
                      <a:pt x="390" y="92"/>
                    </a:lnTo>
                    <a:lnTo>
                      <a:pt x="385" y="92"/>
                    </a:lnTo>
                    <a:lnTo>
                      <a:pt x="370" y="83"/>
                    </a:lnTo>
                    <a:lnTo>
                      <a:pt x="360" y="81"/>
                    </a:lnTo>
                    <a:lnTo>
                      <a:pt x="342" y="73"/>
                    </a:lnTo>
                    <a:lnTo>
                      <a:pt x="337" y="76"/>
                    </a:lnTo>
                    <a:lnTo>
                      <a:pt x="333" y="79"/>
                    </a:lnTo>
                    <a:lnTo>
                      <a:pt x="326" y="78"/>
                    </a:lnTo>
                    <a:lnTo>
                      <a:pt x="322" y="79"/>
                    </a:lnTo>
                    <a:lnTo>
                      <a:pt x="321" y="82"/>
                    </a:lnTo>
                    <a:lnTo>
                      <a:pt x="320" y="90"/>
                    </a:lnTo>
                    <a:lnTo>
                      <a:pt x="312" y="104"/>
                    </a:lnTo>
                    <a:lnTo>
                      <a:pt x="312" y="106"/>
                    </a:lnTo>
                    <a:lnTo>
                      <a:pt x="321" y="106"/>
                    </a:lnTo>
                    <a:lnTo>
                      <a:pt x="323" y="111"/>
                    </a:lnTo>
                    <a:lnTo>
                      <a:pt x="323" y="115"/>
                    </a:lnTo>
                    <a:lnTo>
                      <a:pt x="319" y="117"/>
                    </a:lnTo>
                    <a:lnTo>
                      <a:pt x="317" y="119"/>
                    </a:lnTo>
                    <a:lnTo>
                      <a:pt x="317" y="122"/>
                    </a:lnTo>
                    <a:lnTo>
                      <a:pt x="320" y="126"/>
                    </a:lnTo>
                    <a:lnTo>
                      <a:pt x="322" y="127"/>
                    </a:lnTo>
                    <a:lnTo>
                      <a:pt x="333" y="126"/>
                    </a:lnTo>
                    <a:lnTo>
                      <a:pt x="336" y="129"/>
                    </a:lnTo>
                    <a:lnTo>
                      <a:pt x="337" y="132"/>
                    </a:lnTo>
                    <a:lnTo>
                      <a:pt x="337" y="133"/>
                    </a:lnTo>
                    <a:lnTo>
                      <a:pt x="332" y="138"/>
                    </a:lnTo>
                    <a:lnTo>
                      <a:pt x="326" y="141"/>
                    </a:lnTo>
                    <a:lnTo>
                      <a:pt x="325" y="147"/>
                    </a:lnTo>
                    <a:lnTo>
                      <a:pt x="337" y="158"/>
                    </a:lnTo>
                    <a:lnTo>
                      <a:pt x="337" y="164"/>
                    </a:lnTo>
                    <a:lnTo>
                      <a:pt x="336" y="169"/>
                    </a:lnTo>
                    <a:lnTo>
                      <a:pt x="322" y="178"/>
                    </a:lnTo>
                    <a:lnTo>
                      <a:pt x="321" y="181"/>
                    </a:lnTo>
                    <a:lnTo>
                      <a:pt x="330" y="185"/>
                    </a:lnTo>
                    <a:lnTo>
                      <a:pt x="333" y="194"/>
                    </a:lnTo>
                    <a:lnTo>
                      <a:pt x="343" y="200"/>
                    </a:lnTo>
                    <a:lnTo>
                      <a:pt x="342" y="207"/>
                    </a:lnTo>
                    <a:lnTo>
                      <a:pt x="349" y="208"/>
                    </a:lnTo>
                    <a:lnTo>
                      <a:pt x="352" y="212"/>
                    </a:lnTo>
                    <a:lnTo>
                      <a:pt x="358" y="210"/>
                    </a:lnTo>
                    <a:lnTo>
                      <a:pt x="363" y="211"/>
                    </a:lnTo>
                    <a:lnTo>
                      <a:pt x="363" y="216"/>
                    </a:lnTo>
                    <a:lnTo>
                      <a:pt x="362" y="222"/>
                    </a:lnTo>
                    <a:lnTo>
                      <a:pt x="365" y="229"/>
                    </a:lnTo>
                    <a:lnTo>
                      <a:pt x="366" y="230"/>
                    </a:lnTo>
                    <a:lnTo>
                      <a:pt x="384" y="232"/>
                    </a:lnTo>
                    <a:lnTo>
                      <a:pt x="389" y="235"/>
                    </a:lnTo>
                    <a:lnTo>
                      <a:pt x="394" y="234"/>
                    </a:lnTo>
                    <a:lnTo>
                      <a:pt x="400" y="242"/>
                    </a:lnTo>
                    <a:lnTo>
                      <a:pt x="398" y="246"/>
                    </a:lnTo>
                    <a:lnTo>
                      <a:pt x="401" y="250"/>
                    </a:lnTo>
                    <a:lnTo>
                      <a:pt x="396" y="255"/>
                    </a:lnTo>
                    <a:lnTo>
                      <a:pt x="394" y="259"/>
                    </a:lnTo>
                    <a:lnTo>
                      <a:pt x="386" y="260"/>
                    </a:lnTo>
                    <a:lnTo>
                      <a:pt x="382" y="260"/>
                    </a:lnTo>
                    <a:lnTo>
                      <a:pt x="380" y="259"/>
                    </a:lnTo>
                    <a:lnTo>
                      <a:pt x="375" y="260"/>
                    </a:lnTo>
                    <a:lnTo>
                      <a:pt x="373" y="262"/>
                    </a:lnTo>
                    <a:lnTo>
                      <a:pt x="362" y="267"/>
                    </a:lnTo>
                    <a:lnTo>
                      <a:pt x="358" y="275"/>
                    </a:lnTo>
                    <a:lnTo>
                      <a:pt x="357" y="286"/>
                    </a:lnTo>
                    <a:lnTo>
                      <a:pt x="362" y="292"/>
                    </a:lnTo>
                    <a:lnTo>
                      <a:pt x="360" y="297"/>
                    </a:lnTo>
                    <a:lnTo>
                      <a:pt x="363" y="298"/>
                    </a:lnTo>
                    <a:lnTo>
                      <a:pt x="364" y="301"/>
                    </a:lnTo>
                    <a:lnTo>
                      <a:pt x="363" y="304"/>
                    </a:lnTo>
                    <a:lnTo>
                      <a:pt x="358" y="308"/>
                    </a:lnTo>
                    <a:lnTo>
                      <a:pt x="357" y="314"/>
                    </a:lnTo>
                    <a:lnTo>
                      <a:pt x="357" y="316"/>
                    </a:lnTo>
                    <a:lnTo>
                      <a:pt x="359" y="318"/>
                    </a:lnTo>
                    <a:lnTo>
                      <a:pt x="369" y="318"/>
                    </a:lnTo>
                    <a:lnTo>
                      <a:pt x="371" y="324"/>
                    </a:lnTo>
                    <a:lnTo>
                      <a:pt x="369" y="326"/>
                    </a:lnTo>
                    <a:lnTo>
                      <a:pt x="365" y="328"/>
                    </a:lnTo>
                    <a:lnTo>
                      <a:pt x="362" y="326"/>
                    </a:lnTo>
                    <a:lnTo>
                      <a:pt x="359" y="324"/>
                    </a:lnTo>
                    <a:lnTo>
                      <a:pt x="357" y="331"/>
                    </a:lnTo>
                    <a:lnTo>
                      <a:pt x="343" y="336"/>
                    </a:lnTo>
                    <a:lnTo>
                      <a:pt x="331" y="352"/>
                    </a:lnTo>
                    <a:lnTo>
                      <a:pt x="326" y="355"/>
                    </a:lnTo>
                    <a:lnTo>
                      <a:pt x="321" y="361"/>
                    </a:lnTo>
                    <a:lnTo>
                      <a:pt x="317" y="366"/>
                    </a:lnTo>
                    <a:lnTo>
                      <a:pt x="316" y="372"/>
                    </a:lnTo>
                    <a:lnTo>
                      <a:pt x="317" y="380"/>
                    </a:lnTo>
                    <a:lnTo>
                      <a:pt x="314" y="388"/>
                    </a:lnTo>
                    <a:lnTo>
                      <a:pt x="305" y="393"/>
                    </a:lnTo>
                    <a:lnTo>
                      <a:pt x="298" y="393"/>
                    </a:lnTo>
                    <a:lnTo>
                      <a:pt x="292" y="398"/>
                    </a:lnTo>
                    <a:lnTo>
                      <a:pt x="287" y="406"/>
                    </a:lnTo>
                    <a:lnTo>
                      <a:pt x="283" y="417"/>
                    </a:lnTo>
                    <a:lnTo>
                      <a:pt x="277" y="428"/>
                    </a:lnTo>
                    <a:lnTo>
                      <a:pt x="262" y="450"/>
                    </a:lnTo>
                    <a:lnTo>
                      <a:pt x="256" y="457"/>
                    </a:lnTo>
                    <a:lnTo>
                      <a:pt x="244" y="464"/>
                    </a:lnTo>
                    <a:lnTo>
                      <a:pt x="233" y="474"/>
                    </a:lnTo>
                    <a:lnTo>
                      <a:pt x="229" y="479"/>
                    </a:lnTo>
                    <a:lnTo>
                      <a:pt x="219" y="495"/>
                    </a:lnTo>
                    <a:lnTo>
                      <a:pt x="212" y="504"/>
                    </a:lnTo>
                    <a:lnTo>
                      <a:pt x="204" y="519"/>
                    </a:lnTo>
                    <a:lnTo>
                      <a:pt x="199" y="522"/>
                    </a:lnTo>
                    <a:lnTo>
                      <a:pt x="195" y="523"/>
                    </a:lnTo>
                    <a:lnTo>
                      <a:pt x="172" y="523"/>
                    </a:lnTo>
                    <a:lnTo>
                      <a:pt x="169" y="524"/>
                    </a:lnTo>
                    <a:lnTo>
                      <a:pt x="161" y="527"/>
                    </a:lnTo>
                    <a:lnTo>
                      <a:pt x="156" y="533"/>
                    </a:lnTo>
                    <a:lnTo>
                      <a:pt x="152" y="534"/>
                    </a:lnTo>
                    <a:lnTo>
                      <a:pt x="149" y="533"/>
                    </a:lnTo>
                    <a:lnTo>
                      <a:pt x="147" y="528"/>
                    </a:lnTo>
                    <a:lnTo>
                      <a:pt x="139" y="514"/>
                    </a:lnTo>
                    <a:lnTo>
                      <a:pt x="136" y="512"/>
                    </a:lnTo>
                    <a:lnTo>
                      <a:pt x="132" y="513"/>
                    </a:lnTo>
                    <a:lnTo>
                      <a:pt x="122" y="522"/>
                    </a:lnTo>
                    <a:lnTo>
                      <a:pt x="118" y="528"/>
                    </a:lnTo>
                    <a:lnTo>
                      <a:pt x="107" y="538"/>
                    </a:lnTo>
                    <a:lnTo>
                      <a:pt x="93" y="556"/>
                    </a:lnTo>
                    <a:lnTo>
                      <a:pt x="85" y="563"/>
                    </a:lnTo>
                    <a:lnTo>
                      <a:pt x="83" y="570"/>
                    </a:lnTo>
                    <a:lnTo>
                      <a:pt x="79" y="588"/>
                    </a:lnTo>
                    <a:lnTo>
                      <a:pt x="79" y="593"/>
                    </a:lnTo>
                    <a:lnTo>
                      <a:pt x="81" y="598"/>
                    </a:lnTo>
                    <a:lnTo>
                      <a:pt x="88" y="601"/>
                    </a:lnTo>
                    <a:lnTo>
                      <a:pt x="94" y="600"/>
                    </a:lnTo>
                    <a:lnTo>
                      <a:pt x="101" y="603"/>
                    </a:lnTo>
                    <a:lnTo>
                      <a:pt x="111" y="603"/>
                    </a:lnTo>
                    <a:lnTo>
                      <a:pt x="113" y="604"/>
                    </a:lnTo>
                    <a:lnTo>
                      <a:pt x="117" y="608"/>
                    </a:lnTo>
                    <a:lnTo>
                      <a:pt x="118" y="611"/>
                    </a:lnTo>
                    <a:lnTo>
                      <a:pt x="118" y="616"/>
                    </a:lnTo>
                    <a:lnTo>
                      <a:pt x="112" y="636"/>
                    </a:lnTo>
                    <a:lnTo>
                      <a:pt x="112" y="641"/>
                    </a:lnTo>
                    <a:lnTo>
                      <a:pt x="113" y="646"/>
                    </a:lnTo>
                    <a:lnTo>
                      <a:pt x="123" y="657"/>
                    </a:lnTo>
                    <a:lnTo>
                      <a:pt x="127" y="658"/>
                    </a:lnTo>
                    <a:lnTo>
                      <a:pt x="137" y="654"/>
                    </a:lnTo>
                    <a:lnTo>
                      <a:pt x="139" y="655"/>
                    </a:lnTo>
                    <a:lnTo>
                      <a:pt x="142" y="658"/>
                    </a:lnTo>
                    <a:lnTo>
                      <a:pt x="142" y="669"/>
                    </a:lnTo>
                    <a:lnTo>
                      <a:pt x="143" y="678"/>
                    </a:lnTo>
                    <a:lnTo>
                      <a:pt x="148" y="685"/>
                    </a:lnTo>
                    <a:lnTo>
                      <a:pt x="150" y="692"/>
                    </a:lnTo>
                    <a:lnTo>
                      <a:pt x="155" y="698"/>
                    </a:lnTo>
                    <a:lnTo>
                      <a:pt x="160" y="703"/>
                    </a:lnTo>
                    <a:lnTo>
                      <a:pt x="160" y="706"/>
                    </a:lnTo>
                    <a:lnTo>
                      <a:pt x="164" y="711"/>
                    </a:lnTo>
                    <a:lnTo>
                      <a:pt x="165" y="714"/>
                    </a:lnTo>
                    <a:lnTo>
                      <a:pt x="160" y="716"/>
                    </a:lnTo>
                    <a:lnTo>
                      <a:pt x="160" y="718"/>
                    </a:lnTo>
                    <a:lnTo>
                      <a:pt x="160" y="728"/>
                    </a:lnTo>
                    <a:lnTo>
                      <a:pt x="159" y="732"/>
                    </a:lnTo>
                    <a:lnTo>
                      <a:pt x="166" y="733"/>
                    </a:lnTo>
                    <a:lnTo>
                      <a:pt x="166" y="735"/>
                    </a:lnTo>
                    <a:lnTo>
                      <a:pt x="159" y="735"/>
                    </a:lnTo>
                    <a:lnTo>
                      <a:pt x="154" y="739"/>
                    </a:lnTo>
                    <a:lnTo>
                      <a:pt x="154" y="741"/>
                    </a:lnTo>
                    <a:lnTo>
                      <a:pt x="150" y="743"/>
                    </a:lnTo>
                    <a:lnTo>
                      <a:pt x="147" y="743"/>
                    </a:lnTo>
                    <a:lnTo>
                      <a:pt x="140" y="743"/>
                    </a:lnTo>
                    <a:lnTo>
                      <a:pt x="139" y="740"/>
                    </a:lnTo>
                    <a:lnTo>
                      <a:pt x="138" y="739"/>
                    </a:lnTo>
                    <a:lnTo>
                      <a:pt x="139" y="733"/>
                    </a:lnTo>
                    <a:lnTo>
                      <a:pt x="139" y="732"/>
                    </a:lnTo>
                    <a:lnTo>
                      <a:pt x="132" y="730"/>
                    </a:lnTo>
                    <a:lnTo>
                      <a:pt x="127" y="734"/>
                    </a:lnTo>
                    <a:lnTo>
                      <a:pt x="115" y="738"/>
                    </a:lnTo>
                    <a:lnTo>
                      <a:pt x="111" y="745"/>
                    </a:lnTo>
                    <a:lnTo>
                      <a:pt x="110" y="746"/>
                    </a:lnTo>
                    <a:lnTo>
                      <a:pt x="107" y="746"/>
                    </a:lnTo>
                    <a:lnTo>
                      <a:pt x="93" y="746"/>
                    </a:lnTo>
                    <a:lnTo>
                      <a:pt x="84" y="739"/>
                    </a:lnTo>
                    <a:lnTo>
                      <a:pt x="78" y="741"/>
                    </a:lnTo>
                    <a:lnTo>
                      <a:pt x="74" y="739"/>
                    </a:lnTo>
                    <a:lnTo>
                      <a:pt x="62" y="740"/>
                    </a:lnTo>
                    <a:lnTo>
                      <a:pt x="58" y="739"/>
                    </a:lnTo>
                    <a:lnTo>
                      <a:pt x="52" y="740"/>
                    </a:lnTo>
                    <a:lnTo>
                      <a:pt x="48" y="739"/>
                    </a:lnTo>
                    <a:lnTo>
                      <a:pt x="47" y="740"/>
                    </a:lnTo>
                    <a:lnTo>
                      <a:pt x="46" y="740"/>
                    </a:lnTo>
                    <a:lnTo>
                      <a:pt x="43" y="735"/>
                    </a:lnTo>
                    <a:lnTo>
                      <a:pt x="41" y="735"/>
                    </a:lnTo>
                    <a:lnTo>
                      <a:pt x="40" y="740"/>
                    </a:lnTo>
                    <a:lnTo>
                      <a:pt x="40" y="757"/>
                    </a:lnTo>
                    <a:lnTo>
                      <a:pt x="20" y="757"/>
                    </a:lnTo>
                    <a:lnTo>
                      <a:pt x="16" y="759"/>
                    </a:lnTo>
                    <a:lnTo>
                      <a:pt x="11" y="757"/>
                    </a:lnTo>
                    <a:lnTo>
                      <a:pt x="9" y="762"/>
                    </a:lnTo>
                    <a:lnTo>
                      <a:pt x="7" y="764"/>
                    </a:lnTo>
                    <a:lnTo>
                      <a:pt x="5" y="767"/>
                    </a:lnTo>
                    <a:lnTo>
                      <a:pt x="0" y="771"/>
                    </a:lnTo>
                    <a:lnTo>
                      <a:pt x="0" y="773"/>
                    </a:lnTo>
                    <a:lnTo>
                      <a:pt x="2" y="782"/>
                    </a:lnTo>
                    <a:lnTo>
                      <a:pt x="9" y="782"/>
                    </a:lnTo>
                    <a:lnTo>
                      <a:pt x="13" y="791"/>
                    </a:lnTo>
                    <a:lnTo>
                      <a:pt x="27" y="809"/>
                    </a:lnTo>
                    <a:lnTo>
                      <a:pt x="37" y="820"/>
                    </a:lnTo>
                    <a:lnTo>
                      <a:pt x="47" y="825"/>
                    </a:lnTo>
                    <a:lnTo>
                      <a:pt x="67" y="827"/>
                    </a:lnTo>
                    <a:lnTo>
                      <a:pt x="89" y="825"/>
                    </a:lnTo>
                    <a:lnTo>
                      <a:pt x="105" y="821"/>
                    </a:lnTo>
                    <a:lnTo>
                      <a:pt x="113" y="818"/>
                    </a:lnTo>
                    <a:lnTo>
                      <a:pt x="117" y="810"/>
                    </a:lnTo>
                    <a:lnTo>
                      <a:pt x="122" y="808"/>
                    </a:lnTo>
                    <a:lnTo>
                      <a:pt x="124" y="814"/>
                    </a:lnTo>
                    <a:lnTo>
                      <a:pt x="117" y="834"/>
                    </a:lnTo>
                    <a:lnTo>
                      <a:pt x="106" y="843"/>
                    </a:lnTo>
                    <a:lnTo>
                      <a:pt x="96" y="850"/>
                    </a:lnTo>
                    <a:lnTo>
                      <a:pt x="84" y="852"/>
                    </a:lnTo>
                    <a:lnTo>
                      <a:pt x="70" y="854"/>
                    </a:lnTo>
                    <a:lnTo>
                      <a:pt x="59" y="857"/>
                    </a:lnTo>
                    <a:lnTo>
                      <a:pt x="51" y="850"/>
                    </a:lnTo>
                    <a:lnTo>
                      <a:pt x="47" y="854"/>
                    </a:lnTo>
                    <a:lnTo>
                      <a:pt x="50" y="870"/>
                    </a:lnTo>
                    <a:lnTo>
                      <a:pt x="90" y="911"/>
                    </a:lnTo>
                    <a:lnTo>
                      <a:pt x="104" y="926"/>
                    </a:lnTo>
                    <a:lnTo>
                      <a:pt x="124" y="944"/>
                    </a:lnTo>
                    <a:lnTo>
                      <a:pt x="131" y="945"/>
                    </a:lnTo>
                    <a:lnTo>
                      <a:pt x="156" y="947"/>
                    </a:lnTo>
                    <a:lnTo>
                      <a:pt x="167" y="944"/>
                    </a:lnTo>
                    <a:lnTo>
                      <a:pt x="174" y="943"/>
                    </a:lnTo>
                    <a:lnTo>
                      <a:pt x="183" y="936"/>
                    </a:lnTo>
                    <a:lnTo>
                      <a:pt x="190" y="936"/>
                    </a:lnTo>
                    <a:lnTo>
                      <a:pt x="207" y="924"/>
                    </a:lnTo>
                    <a:lnTo>
                      <a:pt x="213" y="916"/>
                    </a:lnTo>
                    <a:lnTo>
                      <a:pt x="218" y="906"/>
                    </a:lnTo>
                    <a:lnTo>
                      <a:pt x="219" y="879"/>
                    </a:lnTo>
                    <a:lnTo>
                      <a:pt x="222" y="867"/>
                    </a:lnTo>
                    <a:lnTo>
                      <a:pt x="224" y="852"/>
                    </a:lnTo>
                    <a:lnTo>
                      <a:pt x="226" y="856"/>
                    </a:lnTo>
                    <a:lnTo>
                      <a:pt x="229" y="857"/>
                    </a:lnTo>
                    <a:lnTo>
                      <a:pt x="258" y="858"/>
                    </a:lnTo>
                    <a:lnTo>
                      <a:pt x="260" y="859"/>
                    </a:lnTo>
                    <a:lnTo>
                      <a:pt x="253" y="866"/>
                    </a:lnTo>
                    <a:lnTo>
                      <a:pt x="242" y="866"/>
                    </a:lnTo>
                    <a:lnTo>
                      <a:pt x="239" y="879"/>
                    </a:lnTo>
                    <a:lnTo>
                      <a:pt x="241" y="880"/>
                    </a:lnTo>
                    <a:lnTo>
                      <a:pt x="240" y="891"/>
                    </a:lnTo>
                    <a:lnTo>
                      <a:pt x="242" y="894"/>
                    </a:lnTo>
                    <a:lnTo>
                      <a:pt x="249" y="897"/>
                    </a:lnTo>
                    <a:lnTo>
                      <a:pt x="242" y="911"/>
                    </a:lnTo>
                    <a:lnTo>
                      <a:pt x="242" y="922"/>
                    </a:lnTo>
                    <a:lnTo>
                      <a:pt x="242" y="924"/>
                    </a:lnTo>
                    <a:lnTo>
                      <a:pt x="246" y="924"/>
                    </a:lnTo>
                    <a:lnTo>
                      <a:pt x="249" y="928"/>
                    </a:lnTo>
                    <a:lnTo>
                      <a:pt x="249" y="934"/>
                    </a:lnTo>
                    <a:lnTo>
                      <a:pt x="255" y="952"/>
                    </a:lnTo>
                    <a:lnTo>
                      <a:pt x="256" y="963"/>
                    </a:lnTo>
                    <a:lnTo>
                      <a:pt x="256" y="971"/>
                    </a:lnTo>
                    <a:lnTo>
                      <a:pt x="250" y="987"/>
                    </a:lnTo>
                    <a:lnTo>
                      <a:pt x="247" y="998"/>
                    </a:lnTo>
                    <a:lnTo>
                      <a:pt x="247" y="1009"/>
                    </a:lnTo>
                    <a:lnTo>
                      <a:pt x="251" y="1028"/>
                    </a:lnTo>
                    <a:lnTo>
                      <a:pt x="253" y="1031"/>
                    </a:lnTo>
                    <a:lnTo>
                      <a:pt x="253" y="1047"/>
                    </a:lnTo>
                    <a:lnTo>
                      <a:pt x="257" y="1044"/>
                    </a:lnTo>
                    <a:lnTo>
                      <a:pt x="261" y="1041"/>
                    </a:lnTo>
                    <a:lnTo>
                      <a:pt x="262" y="1045"/>
                    </a:lnTo>
                    <a:lnTo>
                      <a:pt x="263" y="1052"/>
                    </a:lnTo>
                    <a:lnTo>
                      <a:pt x="261" y="1056"/>
                    </a:lnTo>
                    <a:lnTo>
                      <a:pt x="261" y="1060"/>
                    </a:lnTo>
                    <a:lnTo>
                      <a:pt x="260" y="1065"/>
                    </a:lnTo>
                    <a:lnTo>
                      <a:pt x="257" y="1084"/>
                    </a:lnTo>
                    <a:lnTo>
                      <a:pt x="263" y="1093"/>
                    </a:lnTo>
                    <a:lnTo>
                      <a:pt x="262" y="1096"/>
                    </a:lnTo>
                    <a:lnTo>
                      <a:pt x="265" y="1114"/>
                    </a:lnTo>
                    <a:lnTo>
                      <a:pt x="266" y="1114"/>
                    </a:lnTo>
                    <a:lnTo>
                      <a:pt x="273" y="1139"/>
                    </a:lnTo>
                    <a:lnTo>
                      <a:pt x="276" y="1147"/>
                    </a:lnTo>
                    <a:lnTo>
                      <a:pt x="276" y="1157"/>
                    </a:lnTo>
                    <a:lnTo>
                      <a:pt x="278" y="1163"/>
                    </a:lnTo>
                    <a:lnTo>
                      <a:pt x="282" y="1192"/>
                    </a:lnTo>
                    <a:lnTo>
                      <a:pt x="284" y="1201"/>
                    </a:lnTo>
                    <a:lnTo>
                      <a:pt x="289" y="1212"/>
                    </a:lnTo>
                    <a:lnTo>
                      <a:pt x="293" y="1214"/>
                    </a:lnTo>
                    <a:lnTo>
                      <a:pt x="295" y="1225"/>
                    </a:lnTo>
                    <a:lnTo>
                      <a:pt x="304" y="123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32" name="Freeform 100"/>
              <p:cNvSpPr>
                <a:spLocks noChangeAspect="1"/>
              </p:cNvSpPr>
              <p:nvPr/>
            </p:nvSpPr>
            <p:spPr bwMode="gray">
              <a:xfrm>
                <a:off x="3183" y="2052"/>
                <a:ext cx="184" cy="168"/>
              </a:xfrm>
              <a:custGeom>
                <a:avLst/>
                <a:gdLst/>
                <a:ahLst/>
                <a:cxnLst>
                  <a:cxn ang="0">
                    <a:pos x="106" y="668"/>
                  </a:cxn>
                  <a:cxn ang="0">
                    <a:pos x="108" y="599"/>
                  </a:cxn>
                  <a:cxn ang="0">
                    <a:pos x="0" y="475"/>
                  </a:cxn>
                  <a:cxn ang="0">
                    <a:pos x="109" y="492"/>
                  </a:cxn>
                  <a:cxn ang="0">
                    <a:pos x="187" y="487"/>
                  </a:cxn>
                  <a:cxn ang="0">
                    <a:pos x="302" y="458"/>
                  </a:cxn>
                  <a:cxn ang="0">
                    <a:pos x="325" y="378"/>
                  </a:cxn>
                  <a:cxn ang="0">
                    <a:pos x="379" y="373"/>
                  </a:cxn>
                  <a:cxn ang="0">
                    <a:pos x="405" y="346"/>
                  </a:cxn>
                  <a:cxn ang="0">
                    <a:pos x="435" y="356"/>
                  </a:cxn>
                  <a:cxn ang="0">
                    <a:pos x="464" y="297"/>
                  </a:cxn>
                  <a:cxn ang="0">
                    <a:pos x="490" y="258"/>
                  </a:cxn>
                  <a:cxn ang="0">
                    <a:pos x="506" y="218"/>
                  </a:cxn>
                  <a:cxn ang="0">
                    <a:pos x="549" y="202"/>
                  </a:cxn>
                  <a:cxn ang="0">
                    <a:pos x="561" y="163"/>
                  </a:cxn>
                  <a:cxn ang="0">
                    <a:pos x="588" y="114"/>
                  </a:cxn>
                  <a:cxn ang="0">
                    <a:pos x="570" y="60"/>
                  </a:cxn>
                  <a:cxn ang="0">
                    <a:pos x="604" y="34"/>
                  </a:cxn>
                  <a:cxn ang="0">
                    <a:pos x="645" y="12"/>
                  </a:cxn>
                  <a:cxn ang="0">
                    <a:pos x="731" y="11"/>
                  </a:cxn>
                  <a:cxn ang="0">
                    <a:pos x="780" y="2"/>
                  </a:cxn>
                  <a:cxn ang="0">
                    <a:pos x="811" y="16"/>
                  </a:cxn>
                  <a:cxn ang="0">
                    <a:pos x="830" y="59"/>
                  </a:cxn>
                  <a:cxn ang="0">
                    <a:pos x="852" y="78"/>
                  </a:cxn>
                  <a:cxn ang="0">
                    <a:pos x="903" y="99"/>
                  </a:cxn>
                  <a:cxn ang="0">
                    <a:pos x="877" y="153"/>
                  </a:cxn>
                  <a:cxn ang="0">
                    <a:pos x="828" y="156"/>
                  </a:cxn>
                  <a:cxn ang="0">
                    <a:pos x="790" y="163"/>
                  </a:cxn>
                  <a:cxn ang="0">
                    <a:pos x="721" y="148"/>
                  </a:cxn>
                  <a:cxn ang="0">
                    <a:pos x="718" y="185"/>
                  </a:cxn>
                  <a:cxn ang="0">
                    <a:pos x="732" y="202"/>
                  </a:cxn>
                  <a:cxn ang="0">
                    <a:pos x="717" y="248"/>
                  </a:cxn>
                  <a:cxn ang="0">
                    <a:pos x="753" y="280"/>
                  </a:cxn>
                  <a:cxn ang="0">
                    <a:pos x="789" y="304"/>
                  </a:cxn>
                  <a:cxn ang="0">
                    <a:pos x="775" y="329"/>
                  </a:cxn>
                  <a:cxn ang="0">
                    <a:pos x="758" y="368"/>
                  </a:cxn>
                  <a:cxn ang="0">
                    <a:pos x="766" y="394"/>
                  </a:cxn>
                  <a:cxn ang="0">
                    <a:pos x="721" y="425"/>
                  </a:cxn>
                  <a:cxn ang="0">
                    <a:pos x="687" y="468"/>
                  </a:cxn>
                  <a:cxn ang="0">
                    <a:pos x="624" y="549"/>
                  </a:cxn>
                  <a:cxn ang="0">
                    <a:pos x="556" y="597"/>
                  </a:cxn>
                  <a:cxn ang="0">
                    <a:pos x="517" y="592"/>
                  </a:cxn>
                  <a:cxn ang="0">
                    <a:pos x="476" y="668"/>
                  </a:cxn>
                  <a:cxn ang="0">
                    <a:pos x="513" y="686"/>
                  </a:cxn>
                  <a:cxn ang="0">
                    <a:pos x="537" y="728"/>
                  </a:cxn>
                  <a:cxn ang="0">
                    <a:pos x="559" y="781"/>
                  </a:cxn>
                  <a:cxn ang="0">
                    <a:pos x="554" y="805"/>
                  </a:cxn>
                  <a:cxn ang="0">
                    <a:pos x="534" y="803"/>
                  </a:cxn>
                  <a:cxn ang="0">
                    <a:pos x="488" y="816"/>
                  </a:cxn>
                  <a:cxn ang="0">
                    <a:pos x="442" y="810"/>
                  </a:cxn>
                  <a:cxn ang="0">
                    <a:pos x="406" y="827"/>
                  </a:cxn>
                  <a:cxn ang="0">
                    <a:pos x="363" y="834"/>
                  </a:cxn>
                  <a:cxn ang="0">
                    <a:pos x="329" y="781"/>
                  </a:cxn>
                  <a:cxn ang="0">
                    <a:pos x="250" y="744"/>
                  </a:cxn>
                  <a:cxn ang="0">
                    <a:pos x="164" y="746"/>
                  </a:cxn>
                  <a:cxn ang="0">
                    <a:pos x="61" y="761"/>
                  </a:cxn>
                </a:cxnLst>
                <a:rect l="0" t="0" r="r" b="b"/>
                <a:pathLst>
                  <a:path w="921" h="842">
                    <a:moveTo>
                      <a:pt x="42" y="757"/>
                    </a:moveTo>
                    <a:lnTo>
                      <a:pt x="42" y="743"/>
                    </a:lnTo>
                    <a:lnTo>
                      <a:pt x="44" y="730"/>
                    </a:lnTo>
                    <a:lnTo>
                      <a:pt x="55" y="701"/>
                    </a:lnTo>
                    <a:lnTo>
                      <a:pt x="64" y="689"/>
                    </a:lnTo>
                    <a:lnTo>
                      <a:pt x="77" y="679"/>
                    </a:lnTo>
                    <a:lnTo>
                      <a:pt x="91" y="674"/>
                    </a:lnTo>
                    <a:lnTo>
                      <a:pt x="106" y="668"/>
                    </a:lnTo>
                    <a:lnTo>
                      <a:pt x="118" y="665"/>
                    </a:lnTo>
                    <a:lnTo>
                      <a:pt x="131" y="653"/>
                    </a:lnTo>
                    <a:lnTo>
                      <a:pt x="134" y="647"/>
                    </a:lnTo>
                    <a:lnTo>
                      <a:pt x="133" y="637"/>
                    </a:lnTo>
                    <a:lnTo>
                      <a:pt x="128" y="632"/>
                    </a:lnTo>
                    <a:lnTo>
                      <a:pt x="108" y="628"/>
                    </a:lnTo>
                    <a:lnTo>
                      <a:pt x="109" y="614"/>
                    </a:lnTo>
                    <a:lnTo>
                      <a:pt x="108" y="599"/>
                    </a:lnTo>
                    <a:lnTo>
                      <a:pt x="103" y="573"/>
                    </a:lnTo>
                    <a:lnTo>
                      <a:pt x="98" y="567"/>
                    </a:lnTo>
                    <a:lnTo>
                      <a:pt x="71" y="558"/>
                    </a:lnTo>
                    <a:lnTo>
                      <a:pt x="55" y="550"/>
                    </a:lnTo>
                    <a:lnTo>
                      <a:pt x="43" y="540"/>
                    </a:lnTo>
                    <a:lnTo>
                      <a:pt x="22" y="497"/>
                    </a:lnTo>
                    <a:lnTo>
                      <a:pt x="8" y="485"/>
                    </a:lnTo>
                    <a:lnTo>
                      <a:pt x="0" y="475"/>
                    </a:lnTo>
                    <a:lnTo>
                      <a:pt x="4" y="470"/>
                    </a:lnTo>
                    <a:lnTo>
                      <a:pt x="63" y="486"/>
                    </a:lnTo>
                    <a:lnTo>
                      <a:pt x="81" y="496"/>
                    </a:lnTo>
                    <a:lnTo>
                      <a:pt x="88" y="497"/>
                    </a:lnTo>
                    <a:lnTo>
                      <a:pt x="92" y="496"/>
                    </a:lnTo>
                    <a:lnTo>
                      <a:pt x="96" y="493"/>
                    </a:lnTo>
                    <a:lnTo>
                      <a:pt x="99" y="492"/>
                    </a:lnTo>
                    <a:lnTo>
                      <a:pt x="109" y="492"/>
                    </a:lnTo>
                    <a:lnTo>
                      <a:pt x="118" y="491"/>
                    </a:lnTo>
                    <a:lnTo>
                      <a:pt x="130" y="491"/>
                    </a:lnTo>
                    <a:lnTo>
                      <a:pt x="144" y="490"/>
                    </a:lnTo>
                    <a:lnTo>
                      <a:pt x="161" y="490"/>
                    </a:lnTo>
                    <a:lnTo>
                      <a:pt x="177" y="497"/>
                    </a:lnTo>
                    <a:lnTo>
                      <a:pt x="180" y="495"/>
                    </a:lnTo>
                    <a:lnTo>
                      <a:pt x="184" y="490"/>
                    </a:lnTo>
                    <a:lnTo>
                      <a:pt x="187" y="487"/>
                    </a:lnTo>
                    <a:lnTo>
                      <a:pt x="194" y="485"/>
                    </a:lnTo>
                    <a:lnTo>
                      <a:pt x="206" y="485"/>
                    </a:lnTo>
                    <a:lnTo>
                      <a:pt x="232" y="486"/>
                    </a:lnTo>
                    <a:lnTo>
                      <a:pt x="248" y="482"/>
                    </a:lnTo>
                    <a:lnTo>
                      <a:pt x="268" y="475"/>
                    </a:lnTo>
                    <a:lnTo>
                      <a:pt x="293" y="470"/>
                    </a:lnTo>
                    <a:lnTo>
                      <a:pt x="302" y="464"/>
                    </a:lnTo>
                    <a:lnTo>
                      <a:pt x="302" y="458"/>
                    </a:lnTo>
                    <a:lnTo>
                      <a:pt x="298" y="454"/>
                    </a:lnTo>
                    <a:lnTo>
                      <a:pt x="298" y="450"/>
                    </a:lnTo>
                    <a:lnTo>
                      <a:pt x="302" y="431"/>
                    </a:lnTo>
                    <a:lnTo>
                      <a:pt x="301" y="418"/>
                    </a:lnTo>
                    <a:lnTo>
                      <a:pt x="305" y="404"/>
                    </a:lnTo>
                    <a:lnTo>
                      <a:pt x="308" y="398"/>
                    </a:lnTo>
                    <a:lnTo>
                      <a:pt x="319" y="389"/>
                    </a:lnTo>
                    <a:lnTo>
                      <a:pt x="325" y="378"/>
                    </a:lnTo>
                    <a:lnTo>
                      <a:pt x="333" y="374"/>
                    </a:lnTo>
                    <a:lnTo>
                      <a:pt x="336" y="377"/>
                    </a:lnTo>
                    <a:lnTo>
                      <a:pt x="336" y="380"/>
                    </a:lnTo>
                    <a:lnTo>
                      <a:pt x="348" y="382"/>
                    </a:lnTo>
                    <a:lnTo>
                      <a:pt x="359" y="379"/>
                    </a:lnTo>
                    <a:lnTo>
                      <a:pt x="370" y="377"/>
                    </a:lnTo>
                    <a:lnTo>
                      <a:pt x="377" y="375"/>
                    </a:lnTo>
                    <a:lnTo>
                      <a:pt x="379" y="373"/>
                    </a:lnTo>
                    <a:lnTo>
                      <a:pt x="379" y="371"/>
                    </a:lnTo>
                    <a:lnTo>
                      <a:pt x="372" y="368"/>
                    </a:lnTo>
                    <a:lnTo>
                      <a:pt x="371" y="366"/>
                    </a:lnTo>
                    <a:lnTo>
                      <a:pt x="375" y="362"/>
                    </a:lnTo>
                    <a:lnTo>
                      <a:pt x="392" y="353"/>
                    </a:lnTo>
                    <a:lnTo>
                      <a:pt x="394" y="348"/>
                    </a:lnTo>
                    <a:lnTo>
                      <a:pt x="399" y="346"/>
                    </a:lnTo>
                    <a:lnTo>
                      <a:pt x="405" y="346"/>
                    </a:lnTo>
                    <a:lnTo>
                      <a:pt x="421" y="351"/>
                    </a:lnTo>
                    <a:lnTo>
                      <a:pt x="421" y="348"/>
                    </a:lnTo>
                    <a:lnTo>
                      <a:pt x="418" y="347"/>
                    </a:lnTo>
                    <a:lnTo>
                      <a:pt x="420" y="343"/>
                    </a:lnTo>
                    <a:lnTo>
                      <a:pt x="424" y="343"/>
                    </a:lnTo>
                    <a:lnTo>
                      <a:pt x="431" y="348"/>
                    </a:lnTo>
                    <a:lnTo>
                      <a:pt x="432" y="352"/>
                    </a:lnTo>
                    <a:lnTo>
                      <a:pt x="435" y="356"/>
                    </a:lnTo>
                    <a:lnTo>
                      <a:pt x="441" y="358"/>
                    </a:lnTo>
                    <a:lnTo>
                      <a:pt x="443" y="358"/>
                    </a:lnTo>
                    <a:lnTo>
                      <a:pt x="463" y="337"/>
                    </a:lnTo>
                    <a:lnTo>
                      <a:pt x="463" y="334"/>
                    </a:lnTo>
                    <a:lnTo>
                      <a:pt x="461" y="323"/>
                    </a:lnTo>
                    <a:lnTo>
                      <a:pt x="459" y="305"/>
                    </a:lnTo>
                    <a:lnTo>
                      <a:pt x="461" y="302"/>
                    </a:lnTo>
                    <a:lnTo>
                      <a:pt x="464" y="297"/>
                    </a:lnTo>
                    <a:lnTo>
                      <a:pt x="467" y="292"/>
                    </a:lnTo>
                    <a:lnTo>
                      <a:pt x="469" y="292"/>
                    </a:lnTo>
                    <a:lnTo>
                      <a:pt x="470" y="288"/>
                    </a:lnTo>
                    <a:lnTo>
                      <a:pt x="469" y="282"/>
                    </a:lnTo>
                    <a:lnTo>
                      <a:pt x="470" y="277"/>
                    </a:lnTo>
                    <a:lnTo>
                      <a:pt x="476" y="275"/>
                    </a:lnTo>
                    <a:lnTo>
                      <a:pt x="478" y="261"/>
                    </a:lnTo>
                    <a:lnTo>
                      <a:pt x="490" y="258"/>
                    </a:lnTo>
                    <a:lnTo>
                      <a:pt x="497" y="259"/>
                    </a:lnTo>
                    <a:lnTo>
                      <a:pt x="507" y="251"/>
                    </a:lnTo>
                    <a:lnTo>
                      <a:pt x="515" y="249"/>
                    </a:lnTo>
                    <a:lnTo>
                      <a:pt x="519" y="243"/>
                    </a:lnTo>
                    <a:lnTo>
                      <a:pt x="519" y="239"/>
                    </a:lnTo>
                    <a:lnTo>
                      <a:pt x="515" y="234"/>
                    </a:lnTo>
                    <a:lnTo>
                      <a:pt x="510" y="218"/>
                    </a:lnTo>
                    <a:lnTo>
                      <a:pt x="506" y="218"/>
                    </a:lnTo>
                    <a:lnTo>
                      <a:pt x="500" y="208"/>
                    </a:lnTo>
                    <a:lnTo>
                      <a:pt x="499" y="205"/>
                    </a:lnTo>
                    <a:lnTo>
                      <a:pt x="500" y="200"/>
                    </a:lnTo>
                    <a:lnTo>
                      <a:pt x="504" y="197"/>
                    </a:lnTo>
                    <a:lnTo>
                      <a:pt x="508" y="199"/>
                    </a:lnTo>
                    <a:lnTo>
                      <a:pt x="527" y="203"/>
                    </a:lnTo>
                    <a:lnTo>
                      <a:pt x="538" y="205"/>
                    </a:lnTo>
                    <a:lnTo>
                      <a:pt x="549" y="202"/>
                    </a:lnTo>
                    <a:lnTo>
                      <a:pt x="555" y="199"/>
                    </a:lnTo>
                    <a:lnTo>
                      <a:pt x="562" y="189"/>
                    </a:lnTo>
                    <a:lnTo>
                      <a:pt x="562" y="181"/>
                    </a:lnTo>
                    <a:lnTo>
                      <a:pt x="566" y="178"/>
                    </a:lnTo>
                    <a:lnTo>
                      <a:pt x="562" y="175"/>
                    </a:lnTo>
                    <a:lnTo>
                      <a:pt x="558" y="173"/>
                    </a:lnTo>
                    <a:lnTo>
                      <a:pt x="558" y="167"/>
                    </a:lnTo>
                    <a:lnTo>
                      <a:pt x="561" y="163"/>
                    </a:lnTo>
                    <a:lnTo>
                      <a:pt x="565" y="156"/>
                    </a:lnTo>
                    <a:lnTo>
                      <a:pt x="572" y="147"/>
                    </a:lnTo>
                    <a:lnTo>
                      <a:pt x="581" y="141"/>
                    </a:lnTo>
                    <a:lnTo>
                      <a:pt x="587" y="133"/>
                    </a:lnTo>
                    <a:lnTo>
                      <a:pt x="591" y="126"/>
                    </a:lnTo>
                    <a:lnTo>
                      <a:pt x="591" y="120"/>
                    </a:lnTo>
                    <a:lnTo>
                      <a:pt x="588" y="116"/>
                    </a:lnTo>
                    <a:lnTo>
                      <a:pt x="588" y="114"/>
                    </a:lnTo>
                    <a:lnTo>
                      <a:pt x="593" y="105"/>
                    </a:lnTo>
                    <a:lnTo>
                      <a:pt x="593" y="104"/>
                    </a:lnTo>
                    <a:lnTo>
                      <a:pt x="588" y="94"/>
                    </a:lnTo>
                    <a:lnTo>
                      <a:pt x="585" y="81"/>
                    </a:lnTo>
                    <a:lnTo>
                      <a:pt x="578" y="73"/>
                    </a:lnTo>
                    <a:lnTo>
                      <a:pt x="570" y="67"/>
                    </a:lnTo>
                    <a:lnTo>
                      <a:pt x="569" y="66"/>
                    </a:lnTo>
                    <a:lnTo>
                      <a:pt x="570" y="60"/>
                    </a:lnTo>
                    <a:lnTo>
                      <a:pt x="574" y="56"/>
                    </a:lnTo>
                    <a:lnTo>
                      <a:pt x="591" y="43"/>
                    </a:lnTo>
                    <a:lnTo>
                      <a:pt x="591" y="38"/>
                    </a:lnTo>
                    <a:lnTo>
                      <a:pt x="592" y="36"/>
                    </a:lnTo>
                    <a:lnTo>
                      <a:pt x="597" y="36"/>
                    </a:lnTo>
                    <a:lnTo>
                      <a:pt x="602" y="39"/>
                    </a:lnTo>
                    <a:lnTo>
                      <a:pt x="605" y="38"/>
                    </a:lnTo>
                    <a:lnTo>
                      <a:pt x="604" y="34"/>
                    </a:lnTo>
                    <a:lnTo>
                      <a:pt x="605" y="32"/>
                    </a:lnTo>
                    <a:lnTo>
                      <a:pt x="615" y="29"/>
                    </a:lnTo>
                    <a:lnTo>
                      <a:pt x="619" y="25"/>
                    </a:lnTo>
                    <a:lnTo>
                      <a:pt x="619" y="23"/>
                    </a:lnTo>
                    <a:lnTo>
                      <a:pt x="624" y="22"/>
                    </a:lnTo>
                    <a:lnTo>
                      <a:pt x="628" y="19"/>
                    </a:lnTo>
                    <a:lnTo>
                      <a:pt x="636" y="18"/>
                    </a:lnTo>
                    <a:lnTo>
                      <a:pt x="645" y="12"/>
                    </a:lnTo>
                    <a:lnTo>
                      <a:pt x="652" y="12"/>
                    </a:lnTo>
                    <a:lnTo>
                      <a:pt x="662" y="7"/>
                    </a:lnTo>
                    <a:lnTo>
                      <a:pt x="666" y="8"/>
                    </a:lnTo>
                    <a:lnTo>
                      <a:pt x="701" y="6"/>
                    </a:lnTo>
                    <a:lnTo>
                      <a:pt x="705" y="7"/>
                    </a:lnTo>
                    <a:lnTo>
                      <a:pt x="712" y="6"/>
                    </a:lnTo>
                    <a:lnTo>
                      <a:pt x="726" y="11"/>
                    </a:lnTo>
                    <a:lnTo>
                      <a:pt x="731" y="11"/>
                    </a:lnTo>
                    <a:lnTo>
                      <a:pt x="737" y="6"/>
                    </a:lnTo>
                    <a:lnTo>
                      <a:pt x="741" y="6"/>
                    </a:lnTo>
                    <a:lnTo>
                      <a:pt x="746" y="2"/>
                    </a:lnTo>
                    <a:lnTo>
                      <a:pt x="755" y="4"/>
                    </a:lnTo>
                    <a:lnTo>
                      <a:pt x="757" y="0"/>
                    </a:lnTo>
                    <a:lnTo>
                      <a:pt x="755" y="1"/>
                    </a:lnTo>
                    <a:lnTo>
                      <a:pt x="766" y="4"/>
                    </a:lnTo>
                    <a:lnTo>
                      <a:pt x="780" y="2"/>
                    </a:lnTo>
                    <a:lnTo>
                      <a:pt x="784" y="3"/>
                    </a:lnTo>
                    <a:lnTo>
                      <a:pt x="789" y="6"/>
                    </a:lnTo>
                    <a:lnTo>
                      <a:pt x="796" y="4"/>
                    </a:lnTo>
                    <a:lnTo>
                      <a:pt x="798" y="7"/>
                    </a:lnTo>
                    <a:lnTo>
                      <a:pt x="798" y="19"/>
                    </a:lnTo>
                    <a:lnTo>
                      <a:pt x="800" y="20"/>
                    </a:lnTo>
                    <a:lnTo>
                      <a:pt x="806" y="16"/>
                    </a:lnTo>
                    <a:lnTo>
                      <a:pt x="811" y="16"/>
                    </a:lnTo>
                    <a:lnTo>
                      <a:pt x="822" y="23"/>
                    </a:lnTo>
                    <a:lnTo>
                      <a:pt x="828" y="29"/>
                    </a:lnTo>
                    <a:lnTo>
                      <a:pt x="830" y="35"/>
                    </a:lnTo>
                    <a:lnTo>
                      <a:pt x="830" y="41"/>
                    </a:lnTo>
                    <a:lnTo>
                      <a:pt x="828" y="47"/>
                    </a:lnTo>
                    <a:lnTo>
                      <a:pt x="830" y="50"/>
                    </a:lnTo>
                    <a:lnTo>
                      <a:pt x="832" y="55"/>
                    </a:lnTo>
                    <a:lnTo>
                      <a:pt x="830" y="59"/>
                    </a:lnTo>
                    <a:lnTo>
                      <a:pt x="825" y="60"/>
                    </a:lnTo>
                    <a:lnTo>
                      <a:pt x="825" y="62"/>
                    </a:lnTo>
                    <a:lnTo>
                      <a:pt x="827" y="66"/>
                    </a:lnTo>
                    <a:lnTo>
                      <a:pt x="834" y="67"/>
                    </a:lnTo>
                    <a:lnTo>
                      <a:pt x="840" y="78"/>
                    </a:lnTo>
                    <a:lnTo>
                      <a:pt x="844" y="79"/>
                    </a:lnTo>
                    <a:lnTo>
                      <a:pt x="849" y="78"/>
                    </a:lnTo>
                    <a:lnTo>
                      <a:pt x="852" y="78"/>
                    </a:lnTo>
                    <a:lnTo>
                      <a:pt x="857" y="74"/>
                    </a:lnTo>
                    <a:lnTo>
                      <a:pt x="861" y="73"/>
                    </a:lnTo>
                    <a:lnTo>
                      <a:pt x="862" y="77"/>
                    </a:lnTo>
                    <a:lnTo>
                      <a:pt x="862" y="83"/>
                    </a:lnTo>
                    <a:lnTo>
                      <a:pt x="872" y="89"/>
                    </a:lnTo>
                    <a:lnTo>
                      <a:pt x="889" y="95"/>
                    </a:lnTo>
                    <a:lnTo>
                      <a:pt x="897" y="100"/>
                    </a:lnTo>
                    <a:lnTo>
                      <a:pt x="903" y="99"/>
                    </a:lnTo>
                    <a:lnTo>
                      <a:pt x="910" y="104"/>
                    </a:lnTo>
                    <a:lnTo>
                      <a:pt x="921" y="105"/>
                    </a:lnTo>
                    <a:lnTo>
                      <a:pt x="887" y="130"/>
                    </a:lnTo>
                    <a:lnTo>
                      <a:pt x="883" y="136"/>
                    </a:lnTo>
                    <a:lnTo>
                      <a:pt x="884" y="138"/>
                    </a:lnTo>
                    <a:lnTo>
                      <a:pt x="884" y="141"/>
                    </a:lnTo>
                    <a:lnTo>
                      <a:pt x="881" y="149"/>
                    </a:lnTo>
                    <a:lnTo>
                      <a:pt x="877" y="153"/>
                    </a:lnTo>
                    <a:lnTo>
                      <a:pt x="873" y="152"/>
                    </a:lnTo>
                    <a:lnTo>
                      <a:pt x="870" y="148"/>
                    </a:lnTo>
                    <a:lnTo>
                      <a:pt x="851" y="149"/>
                    </a:lnTo>
                    <a:lnTo>
                      <a:pt x="849" y="151"/>
                    </a:lnTo>
                    <a:lnTo>
                      <a:pt x="844" y="157"/>
                    </a:lnTo>
                    <a:lnTo>
                      <a:pt x="841" y="158"/>
                    </a:lnTo>
                    <a:lnTo>
                      <a:pt x="835" y="158"/>
                    </a:lnTo>
                    <a:lnTo>
                      <a:pt x="828" y="156"/>
                    </a:lnTo>
                    <a:lnTo>
                      <a:pt x="824" y="158"/>
                    </a:lnTo>
                    <a:lnTo>
                      <a:pt x="822" y="162"/>
                    </a:lnTo>
                    <a:lnTo>
                      <a:pt x="818" y="164"/>
                    </a:lnTo>
                    <a:lnTo>
                      <a:pt x="816" y="165"/>
                    </a:lnTo>
                    <a:lnTo>
                      <a:pt x="809" y="164"/>
                    </a:lnTo>
                    <a:lnTo>
                      <a:pt x="806" y="165"/>
                    </a:lnTo>
                    <a:lnTo>
                      <a:pt x="802" y="163"/>
                    </a:lnTo>
                    <a:lnTo>
                      <a:pt x="790" y="163"/>
                    </a:lnTo>
                    <a:lnTo>
                      <a:pt x="785" y="162"/>
                    </a:lnTo>
                    <a:lnTo>
                      <a:pt x="780" y="162"/>
                    </a:lnTo>
                    <a:lnTo>
                      <a:pt x="765" y="153"/>
                    </a:lnTo>
                    <a:lnTo>
                      <a:pt x="755" y="151"/>
                    </a:lnTo>
                    <a:lnTo>
                      <a:pt x="737" y="143"/>
                    </a:lnTo>
                    <a:lnTo>
                      <a:pt x="732" y="146"/>
                    </a:lnTo>
                    <a:lnTo>
                      <a:pt x="728" y="149"/>
                    </a:lnTo>
                    <a:lnTo>
                      <a:pt x="721" y="148"/>
                    </a:lnTo>
                    <a:lnTo>
                      <a:pt x="717" y="149"/>
                    </a:lnTo>
                    <a:lnTo>
                      <a:pt x="716" y="152"/>
                    </a:lnTo>
                    <a:lnTo>
                      <a:pt x="715" y="160"/>
                    </a:lnTo>
                    <a:lnTo>
                      <a:pt x="707" y="174"/>
                    </a:lnTo>
                    <a:lnTo>
                      <a:pt x="707" y="176"/>
                    </a:lnTo>
                    <a:lnTo>
                      <a:pt x="716" y="176"/>
                    </a:lnTo>
                    <a:lnTo>
                      <a:pt x="718" y="181"/>
                    </a:lnTo>
                    <a:lnTo>
                      <a:pt x="718" y="185"/>
                    </a:lnTo>
                    <a:lnTo>
                      <a:pt x="714" y="187"/>
                    </a:lnTo>
                    <a:lnTo>
                      <a:pt x="712" y="189"/>
                    </a:lnTo>
                    <a:lnTo>
                      <a:pt x="712" y="192"/>
                    </a:lnTo>
                    <a:lnTo>
                      <a:pt x="715" y="196"/>
                    </a:lnTo>
                    <a:lnTo>
                      <a:pt x="717" y="197"/>
                    </a:lnTo>
                    <a:lnTo>
                      <a:pt x="728" y="196"/>
                    </a:lnTo>
                    <a:lnTo>
                      <a:pt x="731" y="199"/>
                    </a:lnTo>
                    <a:lnTo>
                      <a:pt x="732" y="202"/>
                    </a:lnTo>
                    <a:lnTo>
                      <a:pt x="732" y="203"/>
                    </a:lnTo>
                    <a:lnTo>
                      <a:pt x="727" y="208"/>
                    </a:lnTo>
                    <a:lnTo>
                      <a:pt x="721" y="211"/>
                    </a:lnTo>
                    <a:lnTo>
                      <a:pt x="720" y="217"/>
                    </a:lnTo>
                    <a:lnTo>
                      <a:pt x="732" y="228"/>
                    </a:lnTo>
                    <a:lnTo>
                      <a:pt x="732" y="234"/>
                    </a:lnTo>
                    <a:lnTo>
                      <a:pt x="731" y="239"/>
                    </a:lnTo>
                    <a:lnTo>
                      <a:pt x="717" y="248"/>
                    </a:lnTo>
                    <a:lnTo>
                      <a:pt x="716" y="251"/>
                    </a:lnTo>
                    <a:lnTo>
                      <a:pt x="725" y="255"/>
                    </a:lnTo>
                    <a:lnTo>
                      <a:pt x="728" y="264"/>
                    </a:lnTo>
                    <a:lnTo>
                      <a:pt x="738" y="270"/>
                    </a:lnTo>
                    <a:lnTo>
                      <a:pt x="737" y="277"/>
                    </a:lnTo>
                    <a:lnTo>
                      <a:pt x="744" y="278"/>
                    </a:lnTo>
                    <a:lnTo>
                      <a:pt x="747" y="282"/>
                    </a:lnTo>
                    <a:lnTo>
                      <a:pt x="753" y="280"/>
                    </a:lnTo>
                    <a:lnTo>
                      <a:pt x="758" y="281"/>
                    </a:lnTo>
                    <a:lnTo>
                      <a:pt x="758" y="286"/>
                    </a:lnTo>
                    <a:lnTo>
                      <a:pt x="757" y="292"/>
                    </a:lnTo>
                    <a:lnTo>
                      <a:pt x="760" y="299"/>
                    </a:lnTo>
                    <a:lnTo>
                      <a:pt x="761" y="300"/>
                    </a:lnTo>
                    <a:lnTo>
                      <a:pt x="779" y="302"/>
                    </a:lnTo>
                    <a:lnTo>
                      <a:pt x="784" y="305"/>
                    </a:lnTo>
                    <a:lnTo>
                      <a:pt x="789" y="304"/>
                    </a:lnTo>
                    <a:lnTo>
                      <a:pt x="795" y="312"/>
                    </a:lnTo>
                    <a:lnTo>
                      <a:pt x="793" y="316"/>
                    </a:lnTo>
                    <a:lnTo>
                      <a:pt x="796" y="320"/>
                    </a:lnTo>
                    <a:lnTo>
                      <a:pt x="791" y="325"/>
                    </a:lnTo>
                    <a:lnTo>
                      <a:pt x="789" y="329"/>
                    </a:lnTo>
                    <a:lnTo>
                      <a:pt x="781" y="330"/>
                    </a:lnTo>
                    <a:lnTo>
                      <a:pt x="777" y="330"/>
                    </a:lnTo>
                    <a:lnTo>
                      <a:pt x="775" y="329"/>
                    </a:lnTo>
                    <a:lnTo>
                      <a:pt x="770" y="330"/>
                    </a:lnTo>
                    <a:lnTo>
                      <a:pt x="768" y="332"/>
                    </a:lnTo>
                    <a:lnTo>
                      <a:pt x="757" y="337"/>
                    </a:lnTo>
                    <a:lnTo>
                      <a:pt x="753" y="345"/>
                    </a:lnTo>
                    <a:lnTo>
                      <a:pt x="752" y="356"/>
                    </a:lnTo>
                    <a:lnTo>
                      <a:pt x="757" y="362"/>
                    </a:lnTo>
                    <a:lnTo>
                      <a:pt x="755" y="367"/>
                    </a:lnTo>
                    <a:lnTo>
                      <a:pt x="758" y="368"/>
                    </a:lnTo>
                    <a:lnTo>
                      <a:pt x="759" y="371"/>
                    </a:lnTo>
                    <a:lnTo>
                      <a:pt x="758" y="374"/>
                    </a:lnTo>
                    <a:lnTo>
                      <a:pt x="753" y="378"/>
                    </a:lnTo>
                    <a:lnTo>
                      <a:pt x="752" y="384"/>
                    </a:lnTo>
                    <a:lnTo>
                      <a:pt x="752" y="386"/>
                    </a:lnTo>
                    <a:lnTo>
                      <a:pt x="754" y="388"/>
                    </a:lnTo>
                    <a:lnTo>
                      <a:pt x="764" y="388"/>
                    </a:lnTo>
                    <a:lnTo>
                      <a:pt x="766" y="394"/>
                    </a:lnTo>
                    <a:lnTo>
                      <a:pt x="764" y="396"/>
                    </a:lnTo>
                    <a:lnTo>
                      <a:pt x="760" y="398"/>
                    </a:lnTo>
                    <a:lnTo>
                      <a:pt x="757" y="396"/>
                    </a:lnTo>
                    <a:lnTo>
                      <a:pt x="754" y="394"/>
                    </a:lnTo>
                    <a:lnTo>
                      <a:pt x="752" y="401"/>
                    </a:lnTo>
                    <a:lnTo>
                      <a:pt x="738" y="406"/>
                    </a:lnTo>
                    <a:lnTo>
                      <a:pt x="726" y="422"/>
                    </a:lnTo>
                    <a:lnTo>
                      <a:pt x="721" y="425"/>
                    </a:lnTo>
                    <a:lnTo>
                      <a:pt x="716" y="431"/>
                    </a:lnTo>
                    <a:lnTo>
                      <a:pt x="712" y="436"/>
                    </a:lnTo>
                    <a:lnTo>
                      <a:pt x="711" y="442"/>
                    </a:lnTo>
                    <a:lnTo>
                      <a:pt x="712" y="450"/>
                    </a:lnTo>
                    <a:lnTo>
                      <a:pt x="709" y="458"/>
                    </a:lnTo>
                    <a:lnTo>
                      <a:pt x="700" y="463"/>
                    </a:lnTo>
                    <a:lnTo>
                      <a:pt x="693" y="463"/>
                    </a:lnTo>
                    <a:lnTo>
                      <a:pt x="687" y="468"/>
                    </a:lnTo>
                    <a:lnTo>
                      <a:pt x="682" y="476"/>
                    </a:lnTo>
                    <a:lnTo>
                      <a:pt x="678" y="487"/>
                    </a:lnTo>
                    <a:lnTo>
                      <a:pt x="672" y="498"/>
                    </a:lnTo>
                    <a:lnTo>
                      <a:pt x="657" y="520"/>
                    </a:lnTo>
                    <a:lnTo>
                      <a:pt x="651" y="527"/>
                    </a:lnTo>
                    <a:lnTo>
                      <a:pt x="639" y="534"/>
                    </a:lnTo>
                    <a:lnTo>
                      <a:pt x="628" y="544"/>
                    </a:lnTo>
                    <a:lnTo>
                      <a:pt x="624" y="549"/>
                    </a:lnTo>
                    <a:lnTo>
                      <a:pt x="614" y="565"/>
                    </a:lnTo>
                    <a:lnTo>
                      <a:pt x="607" y="574"/>
                    </a:lnTo>
                    <a:lnTo>
                      <a:pt x="599" y="589"/>
                    </a:lnTo>
                    <a:lnTo>
                      <a:pt x="594" y="592"/>
                    </a:lnTo>
                    <a:lnTo>
                      <a:pt x="590" y="593"/>
                    </a:lnTo>
                    <a:lnTo>
                      <a:pt x="567" y="593"/>
                    </a:lnTo>
                    <a:lnTo>
                      <a:pt x="564" y="594"/>
                    </a:lnTo>
                    <a:lnTo>
                      <a:pt x="556" y="597"/>
                    </a:lnTo>
                    <a:lnTo>
                      <a:pt x="551" y="603"/>
                    </a:lnTo>
                    <a:lnTo>
                      <a:pt x="547" y="604"/>
                    </a:lnTo>
                    <a:lnTo>
                      <a:pt x="544" y="603"/>
                    </a:lnTo>
                    <a:lnTo>
                      <a:pt x="542" y="598"/>
                    </a:lnTo>
                    <a:lnTo>
                      <a:pt x="534" y="584"/>
                    </a:lnTo>
                    <a:lnTo>
                      <a:pt x="531" y="582"/>
                    </a:lnTo>
                    <a:lnTo>
                      <a:pt x="527" y="583"/>
                    </a:lnTo>
                    <a:lnTo>
                      <a:pt x="517" y="592"/>
                    </a:lnTo>
                    <a:lnTo>
                      <a:pt x="513" y="598"/>
                    </a:lnTo>
                    <a:lnTo>
                      <a:pt x="502" y="608"/>
                    </a:lnTo>
                    <a:lnTo>
                      <a:pt x="488" y="626"/>
                    </a:lnTo>
                    <a:lnTo>
                      <a:pt x="480" y="633"/>
                    </a:lnTo>
                    <a:lnTo>
                      <a:pt x="478" y="640"/>
                    </a:lnTo>
                    <a:lnTo>
                      <a:pt x="474" y="658"/>
                    </a:lnTo>
                    <a:lnTo>
                      <a:pt x="474" y="663"/>
                    </a:lnTo>
                    <a:lnTo>
                      <a:pt x="476" y="668"/>
                    </a:lnTo>
                    <a:lnTo>
                      <a:pt x="483" y="671"/>
                    </a:lnTo>
                    <a:lnTo>
                      <a:pt x="489" y="670"/>
                    </a:lnTo>
                    <a:lnTo>
                      <a:pt x="496" y="673"/>
                    </a:lnTo>
                    <a:lnTo>
                      <a:pt x="506" y="673"/>
                    </a:lnTo>
                    <a:lnTo>
                      <a:pt x="508" y="674"/>
                    </a:lnTo>
                    <a:lnTo>
                      <a:pt x="512" y="678"/>
                    </a:lnTo>
                    <a:lnTo>
                      <a:pt x="513" y="681"/>
                    </a:lnTo>
                    <a:lnTo>
                      <a:pt x="513" y="686"/>
                    </a:lnTo>
                    <a:lnTo>
                      <a:pt x="507" y="706"/>
                    </a:lnTo>
                    <a:lnTo>
                      <a:pt x="507" y="711"/>
                    </a:lnTo>
                    <a:lnTo>
                      <a:pt x="508" y="716"/>
                    </a:lnTo>
                    <a:lnTo>
                      <a:pt x="518" y="727"/>
                    </a:lnTo>
                    <a:lnTo>
                      <a:pt x="522" y="728"/>
                    </a:lnTo>
                    <a:lnTo>
                      <a:pt x="532" y="724"/>
                    </a:lnTo>
                    <a:lnTo>
                      <a:pt x="534" y="725"/>
                    </a:lnTo>
                    <a:lnTo>
                      <a:pt x="537" y="728"/>
                    </a:lnTo>
                    <a:lnTo>
                      <a:pt x="537" y="739"/>
                    </a:lnTo>
                    <a:lnTo>
                      <a:pt x="538" y="748"/>
                    </a:lnTo>
                    <a:lnTo>
                      <a:pt x="543" y="755"/>
                    </a:lnTo>
                    <a:lnTo>
                      <a:pt x="545" y="762"/>
                    </a:lnTo>
                    <a:lnTo>
                      <a:pt x="550" y="768"/>
                    </a:lnTo>
                    <a:lnTo>
                      <a:pt x="555" y="773"/>
                    </a:lnTo>
                    <a:lnTo>
                      <a:pt x="555" y="776"/>
                    </a:lnTo>
                    <a:lnTo>
                      <a:pt x="559" y="781"/>
                    </a:lnTo>
                    <a:lnTo>
                      <a:pt x="560" y="784"/>
                    </a:lnTo>
                    <a:lnTo>
                      <a:pt x="555" y="786"/>
                    </a:lnTo>
                    <a:lnTo>
                      <a:pt x="555" y="788"/>
                    </a:lnTo>
                    <a:lnTo>
                      <a:pt x="555" y="798"/>
                    </a:lnTo>
                    <a:lnTo>
                      <a:pt x="554" y="802"/>
                    </a:lnTo>
                    <a:lnTo>
                      <a:pt x="561" y="803"/>
                    </a:lnTo>
                    <a:lnTo>
                      <a:pt x="561" y="805"/>
                    </a:lnTo>
                    <a:lnTo>
                      <a:pt x="554" y="805"/>
                    </a:lnTo>
                    <a:lnTo>
                      <a:pt x="549" y="809"/>
                    </a:lnTo>
                    <a:lnTo>
                      <a:pt x="549" y="811"/>
                    </a:lnTo>
                    <a:lnTo>
                      <a:pt x="545" y="813"/>
                    </a:lnTo>
                    <a:lnTo>
                      <a:pt x="542" y="813"/>
                    </a:lnTo>
                    <a:lnTo>
                      <a:pt x="535" y="813"/>
                    </a:lnTo>
                    <a:lnTo>
                      <a:pt x="534" y="810"/>
                    </a:lnTo>
                    <a:lnTo>
                      <a:pt x="533" y="809"/>
                    </a:lnTo>
                    <a:lnTo>
                      <a:pt x="534" y="803"/>
                    </a:lnTo>
                    <a:lnTo>
                      <a:pt x="534" y="802"/>
                    </a:lnTo>
                    <a:lnTo>
                      <a:pt x="527" y="800"/>
                    </a:lnTo>
                    <a:lnTo>
                      <a:pt x="522" y="804"/>
                    </a:lnTo>
                    <a:lnTo>
                      <a:pt x="510" y="808"/>
                    </a:lnTo>
                    <a:lnTo>
                      <a:pt x="506" y="815"/>
                    </a:lnTo>
                    <a:lnTo>
                      <a:pt x="505" y="816"/>
                    </a:lnTo>
                    <a:lnTo>
                      <a:pt x="502" y="816"/>
                    </a:lnTo>
                    <a:lnTo>
                      <a:pt x="488" y="816"/>
                    </a:lnTo>
                    <a:lnTo>
                      <a:pt x="479" y="809"/>
                    </a:lnTo>
                    <a:lnTo>
                      <a:pt x="473" y="811"/>
                    </a:lnTo>
                    <a:lnTo>
                      <a:pt x="469" y="809"/>
                    </a:lnTo>
                    <a:lnTo>
                      <a:pt x="457" y="810"/>
                    </a:lnTo>
                    <a:lnTo>
                      <a:pt x="453" y="809"/>
                    </a:lnTo>
                    <a:lnTo>
                      <a:pt x="447" y="810"/>
                    </a:lnTo>
                    <a:lnTo>
                      <a:pt x="443" y="809"/>
                    </a:lnTo>
                    <a:lnTo>
                      <a:pt x="442" y="810"/>
                    </a:lnTo>
                    <a:lnTo>
                      <a:pt x="441" y="810"/>
                    </a:lnTo>
                    <a:lnTo>
                      <a:pt x="438" y="805"/>
                    </a:lnTo>
                    <a:lnTo>
                      <a:pt x="436" y="805"/>
                    </a:lnTo>
                    <a:lnTo>
                      <a:pt x="435" y="810"/>
                    </a:lnTo>
                    <a:lnTo>
                      <a:pt x="435" y="827"/>
                    </a:lnTo>
                    <a:lnTo>
                      <a:pt x="415" y="827"/>
                    </a:lnTo>
                    <a:lnTo>
                      <a:pt x="411" y="829"/>
                    </a:lnTo>
                    <a:lnTo>
                      <a:pt x="406" y="827"/>
                    </a:lnTo>
                    <a:lnTo>
                      <a:pt x="404" y="832"/>
                    </a:lnTo>
                    <a:lnTo>
                      <a:pt x="402" y="834"/>
                    </a:lnTo>
                    <a:lnTo>
                      <a:pt x="400" y="837"/>
                    </a:lnTo>
                    <a:lnTo>
                      <a:pt x="395" y="841"/>
                    </a:lnTo>
                    <a:lnTo>
                      <a:pt x="391" y="842"/>
                    </a:lnTo>
                    <a:lnTo>
                      <a:pt x="378" y="837"/>
                    </a:lnTo>
                    <a:lnTo>
                      <a:pt x="367" y="836"/>
                    </a:lnTo>
                    <a:lnTo>
                      <a:pt x="363" y="834"/>
                    </a:lnTo>
                    <a:lnTo>
                      <a:pt x="362" y="827"/>
                    </a:lnTo>
                    <a:lnTo>
                      <a:pt x="360" y="824"/>
                    </a:lnTo>
                    <a:lnTo>
                      <a:pt x="355" y="820"/>
                    </a:lnTo>
                    <a:lnTo>
                      <a:pt x="350" y="808"/>
                    </a:lnTo>
                    <a:lnTo>
                      <a:pt x="344" y="791"/>
                    </a:lnTo>
                    <a:lnTo>
                      <a:pt x="344" y="784"/>
                    </a:lnTo>
                    <a:lnTo>
                      <a:pt x="340" y="784"/>
                    </a:lnTo>
                    <a:lnTo>
                      <a:pt x="329" y="781"/>
                    </a:lnTo>
                    <a:lnTo>
                      <a:pt x="322" y="776"/>
                    </a:lnTo>
                    <a:lnTo>
                      <a:pt x="318" y="756"/>
                    </a:lnTo>
                    <a:lnTo>
                      <a:pt x="316" y="751"/>
                    </a:lnTo>
                    <a:lnTo>
                      <a:pt x="308" y="745"/>
                    </a:lnTo>
                    <a:lnTo>
                      <a:pt x="302" y="741"/>
                    </a:lnTo>
                    <a:lnTo>
                      <a:pt x="292" y="740"/>
                    </a:lnTo>
                    <a:lnTo>
                      <a:pt x="271" y="744"/>
                    </a:lnTo>
                    <a:lnTo>
                      <a:pt x="250" y="744"/>
                    </a:lnTo>
                    <a:lnTo>
                      <a:pt x="236" y="750"/>
                    </a:lnTo>
                    <a:lnTo>
                      <a:pt x="227" y="748"/>
                    </a:lnTo>
                    <a:lnTo>
                      <a:pt x="212" y="746"/>
                    </a:lnTo>
                    <a:lnTo>
                      <a:pt x="205" y="759"/>
                    </a:lnTo>
                    <a:lnTo>
                      <a:pt x="200" y="753"/>
                    </a:lnTo>
                    <a:lnTo>
                      <a:pt x="188" y="753"/>
                    </a:lnTo>
                    <a:lnTo>
                      <a:pt x="178" y="745"/>
                    </a:lnTo>
                    <a:lnTo>
                      <a:pt x="164" y="746"/>
                    </a:lnTo>
                    <a:lnTo>
                      <a:pt x="151" y="745"/>
                    </a:lnTo>
                    <a:lnTo>
                      <a:pt x="144" y="753"/>
                    </a:lnTo>
                    <a:lnTo>
                      <a:pt x="130" y="755"/>
                    </a:lnTo>
                    <a:lnTo>
                      <a:pt x="102" y="751"/>
                    </a:lnTo>
                    <a:lnTo>
                      <a:pt x="91" y="751"/>
                    </a:lnTo>
                    <a:lnTo>
                      <a:pt x="76" y="759"/>
                    </a:lnTo>
                    <a:lnTo>
                      <a:pt x="69" y="755"/>
                    </a:lnTo>
                    <a:lnTo>
                      <a:pt x="61" y="761"/>
                    </a:lnTo>
                    <a:lnTo>
                      <a:pt x="53" y="761"/>
                    </a:lnTo>
                    <a:lnTo>
                      <a:pt x="48" y="765"/>
                    </a:lnTo>
                    <a:lnTo>
                      <a:pt x="45" y="759"/>
                    </a:lnTo>
                    <a:lnTo>
                      <a:pt x="42" y="75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33" name="Freeform 101"/>
              <p:cNvSpPr>
                <a:spLocks noChangeAspect="1"/>
              </p:cNvSpPr>
              <p:nvPr/>
            </p:nvSpPr>
            <p:spPr bwMode="gray">
              <a:xfrm>
                <a:off x="3489" y="2165"/>
                <a:ext cx="37" cy="20"/>
              </a:xfrm>
              <a:custGeom>
                <a:avLst/>
                <a:gdLst/>
                <a:ahLst/>
                <a:cxnLst>
                  <a:cxn ang="0">
                    <a:pos x="164" y="32"/>
                  </a:cxn>
                  <a:cxn ang="0">
                    <a:pos x="164" y="30"/>
                  </a:cxn>
                  <a:cxn ang="0">
                    <a:pos x="150" y="22"/>
                  </a:cxn>
                  <a:cxn ang="0">
                    <a:pos x="148" y="18"/>
                  </a:cxn>
                  <a:cxn ang="0">
                    <a:pos x="145" y="17"/>
                  </a:cxn>
                  <a:cxn ang="0">
                    <a:pos x="130" y="21"/>
                  </a:cxn>
                  <a:cxn ang="0">
                    <a:pos x="126" y="21"/>
                  </a:cxn>
                  <a:cxn ang="0">
                    <a:pos x="112" y="16"/>
                  </a:cxn>
                  <a:cxn ang="0">
                    <a:pos x="96" y="15"/>
                  </a:cxn>
                  <a:cxn ang="0">
                    <a:pos x="89" y="10"/>
                  </a:cxn>
                  <a:cxn ang="0">
                    <a:pos x="89" y="7"/>
                  </a:cxn>
                  <a:cxn ang="0">
                    <a:pos x="85" y="1"/>
                  </a:cxn>
                  <a:cxn ang="0">
                    <a:pos x="79" y="0"/>
                  </a:cxn>
                  <a:cxn ang="0">
                    <a:pos x="65" y="1"/>
                  </a:cxn>
                  <a:cxn ang="0">
                    <a:pos x="53" y="6"/>
                  </a:cxn>
                  <a:cxn ang="0">
                    <a:pos x="42" y="17"/>
                  </a:cxn>
                  <a:cxn ang="0">
                    <a:pos x="32" y="33"/>
                  </a:cxn>
                  <a:cxn ang="0">
                    <a:pos x="11" y="53"/>
                  </a:cxn>
                  <a:cxn ang="0">
                    <a:pos x="10" y="59"/>
                  </a:cxn>
                  <a:cxn ang="0">
                    <a:pos x="9" y="63"/>
                  </a:cxn>
                  <a:cxn ang="0">
                    <a:pos x="0" y="71"/>
                  </a:cxn>
                  <a:cxn ang="0">
                    <a:pos x="0" y="76"/>
                  </a:cxn>
                  <a:cxn ang="0">
                    <a:pos x="5" y="77"/>
                  </a:cxn>
                  <a:cxn ang="0">
                    <a:pos x="6" y="80"/>
                  </a:cxn>
                  <a:cxn ang="0">
                    <a:pos x="6" y="87"/>
                  </a:cxn>
                  <a:cxn ang="0">
                    <a:pos x="8" y="88"/>
                  </a:cxn>
                  <a:cxn ang="0">
                    <a:pos x="11" y="88"/>
                  </a:cxn>
                  <a:cxn ang="0">
                    <a:pos x="15" y="91"/>
                  </a:cxn>
                  <a:cxn ang="0">
                    <a:pos x="26" y="95"/>
                  </a:cxn>
                  <a:cxn ang="0">
                    <a:pos x="49" y="98"/>
                  </a:cxn>
                  <a:cxn ang="0">
                    <a:pos x="68" y="98"/>
                  </a:cxn>
                  <a:cxn ang="0">
                    <a:pos x="91" y="90"/>
                  </a:cxn>
                  <a:cxn ang="0">
                    <a:pos x="96" y="90"/>
                  </a:cxn>
                  <a:cxn ang="0">
                    <a:pos x="106" y="93"/>
                  </a:cxn>
                  <a:cxn ang="0">
                    <a:pos x="115" y="93"/>
                  </a:cxn>
                  <a:cxn ang="0">
                    <a:pos x="123" y="92"/>
                  </a:cxn>
                  <a:cxn ang="0">
                    <a:pos x="144" y="88"/>
                  </a:cxn>
                  <a:cxn ang="0">
                    <a:pos x="158" y="87"/>
                  </a:cxn>
                  <a:cxn ang="0">
                    <a:pos x="178" y="84"/>
                  </a:cxn>
                  <a:cxn ang="0">
                    <a:pos x="186" y="80"/>
                  </a:cxn>
                  <a:cxn ang="0">
                    <a:pos x="186" y="77"/>
                  </a:cxn>
                  <a:cxn ang="0">
                    <a:pos x="185" y="73"/>
                  </a:cxn>
                  <a:cxn ang="0">
                    <a:pos x="187" y="59"/>
                  </a:cxn>
                  <a:cxn ang="0">
                    <a:pos x="181" y="53"/>
                  </a:cxn>
                  <a:cxn ang="0">
                    <a:pos x="162" y="45"/>
                  </a:cxn>
                  <a:cxn ang="0">
                    <a:pos x="161" y="43"/>
                  </a:cxn>
                  <a:cxn ang="0">
                    <a:pos x="161" y="41"/>
                  </a:cxn>
                  <a:cxn ang="0">
                    <a:pos x="164" y="34"/>
                  </a:cxn>
                  <a:cxn ang="0">
                    <a:pos x="164" y="32"/>
                  </a:cxn>
                </a:cxnLst>
                <a:rect l="0" t="0" r="r" b="b"/>
                <a:pathLst>
                  <a:path w="187" h="98">
                    <a:moveTo>
                      <a:pt x="164" y="32"/>
                    </a:moveTo>
                    <a:lnTo>
                      <a:pt x="164" y="30"/>
                    </a:lnTo>
                    <a:lnTo>
                      <a:pt x="150" y="22"/>
                    </a:lnTo>
                    <a:lnTo>
                      <a:pt x="148" y="18"/>
                    </a:lnTo>
                    <a:lnTo>
                      <a:pt x="145" y="17"/>
                    </a:lnTo>
                    <a:lnTo>
                      <a:pt x="130" y="21"/>
                    </a:lnTo>
                    <a:lnTo>
                      <a:pt x="126" y="21"/>
                    </a:lnTo>
                    <a:lnTo>
                      <a:pt x="112" y="16"/>
                    </a:lnTo>
                    <a:lnTo>
                      <a:pt x="96" y="15"/>
                    </a:lnTo>
                    <a:lnTo>
                      <a:pt x="89" y="10"/>
                    </a:lnTo>
                    <a:lnTo>
                      <a:pt x="89" y="7"/>
                    </a:lnTo>
                    <a:lnTo>
                      <a:pt x="85" y="1"/>
                    </a:lnTo>
                    <a:lnTo>
                      <a:pt x="79" y="0"/>
                    </a:lnTo>
                    <a:lnTo>
                      <a:pt x="65" y="1"/>
                    </a:lnTo>
                    <a:lnTo>
                      <a:pt x="53" y="6"/>
                    </a:lnTo>
                    <a:lnTo>
                      <a:pt x="42" y="17"/>
                    </a:lnTo>
                    <a:lnTo>
                      <a:pt x="32" y="33"/>
                    </a:lnTo>
                    <a:lnTo>
                      <a:pt x="11" y="53"/>
                    </a:lnTo>
                    <a:lnTo>
                      <a:pt x="10" y="59"/>
                    </a:lnTo>
                    <a:lnTo>
                      <a:pt x="9" y="63"/>
                    </a:lnTo>
                    <a:lnTo>
                      <a:pt x="0" y="71"/>
                    </a:lnTo>
                    <a:lnTo>
                      <a:pt x="0" y="76"/>
                    </a:lnTo>
                    <a:lnTo>
                      <a:pt x="5" y="77"/>
                    </a:lnTo>
                    <a:lnTo>
                      <a:pt x="6" y="80"/>
                    </a:lnTo>
                    <a:lnTo>
                      <a:pt x="6" y="87"/>
                    </a:lnTo>
                    <a:lnTo>
                      <a:pt x="8" y="88"/>
                    </a:lnTo>
                    <a:lnTo>
                      <a:pt x="11" y="88"/>
                    </a:lnTo>
                    <a:lnTo>
                      <a:pt x="15" y="91"/>
                    </a:lnTo>
                    <a:lnTo>
                      <a:pt x="26" y="95"/>
                    </a:lnTo>
                    <a:lnTo>
                      <a:pt x="49" y="98"/>
                    </a:lnTo>
                    <a:lnTo>
                      <a:pt x="68" y="98"/>
                    </a:lnTo>
                    <a:lnTo>
                      <a:pt x="91" y="90"/>
                    </a:lnTo>
                    <a:lnTo>
                      <a:pt x="96" y="90"/>
                    </a:lnTo>
                    <a:lnTo>
                      <a:pt x="106" y="93"/>
                    </a:lnTo>
                    <a:lnTo>
                      <a:pt x="115" y="93"/>
                    </a:lnTo>
                    <a:lnTo>
                      <a:pt x="123" y="92"/>
                    </a:lnTo>
                    <a:lnTo>
                      <a:pt x="144" y="88"/>
                    </a:lnTo>
                    <a:lnTo>
                      <a:pt x="158" y="87"/>
                    </a:lnTo>
                    <a:lnTo>
                      <a:pt x="178" y="84"/>
                    </a:lnTo>
                    <a:lnTo>
                      <a:pt x="186" y="80"/>
                    </a:lnTo>
                    <a:lnTo>
                      <a:pt x="186" y="77"/>
                    </a:lnTo>
                    <a:lnTo>
                      <a:pt x="185" y="73"/>
                    </a:lnTo>
                    <a:lnTo>
                      <a:pt x="187" y="59"/>
                    </a:lnTo>
                    <a:lnTo>
                      <a:pt x="181" y="53"/>
                    </a:lnTo>
                    <a:lnTo>
                      <a:pt x="162" y="45"/>
                    </a:lnTo>
                    <a:lnTo>
                      <a:pt x="161" y="43"/>
                    </a:lnTo>
                    <a:lnTo>
                      <a:pt x="161" y="41"/>
                    </a:lnTo>
                    <a:lnTo>
                      <a:pt x="164" y="34"/>
                    </a:lnTo>
                    <a:lnTo>
                      <a:pt x="164" y="3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34" name="Freeform 102"/>
              <p:cNvSpPr>
                <a:spLocks noChangeAspect="1"/>
              </p:cNvSpPr>
              <p:nvPr/>
            </p:nvSpPr>
            <p:spPr bwMode="gray">
              <a:xfrm>
                <a:off x="3394" y="2140"/>
                <a:ext cx="88" cy="49"/>
              </a:xfrm>
              <a:custGeom>
                <a:avLst/>
                <a:gdLst/>
                <a:ahLst/>
                <a:cxnLst>
                  <a:cxn ang="0">
                    <a:pos x="432" y="170"/>
                  </a:cxn>
                  <a:cxn ang="0">
                    <a:pos x="428" y="203"/>
                  </a:cxn>
                  <a:cxn ang="0">
                    <a:pos x="441" y="221"/>
                  </a:cxn>
                  <a:cxn ang="0">
                    <a:pos x="434" y="242"/>
                  </a:cxn>
                  <a:cxn ang="0">
                    <a:pos x="396" y="242"/>
                  </a:cxn>
                  <a:cxn ang="0">
                    <a:pos x="368" y="238"/>
                  </a:cxn>
                  <a:cxn ang="0">
                    <a:pos x="308" y="224"/>
                  </a:cxn>
                  <a:cxn ang="0">
                    <a:pos x="267" y="218"/>
                  </a:cxn>
                  <a:cxn ang="0">
                    <a:pos x="239" y="191"/>
                  </a:cxn>
                  <a:cxn ang="0">
                    <a:pos x="211" y="184"/>
                  </a:cxn>
                  <a:cxn ang="0">
                    <a:pos x="192" y="184"/>
                  </a:cxn>
                  <a:cxn ang="0">
                    <a:pos x="168" y="187"/>
                  </a:cxn>
                  <a:cxn ang="0">
                    <a:pos x="136" y="168"/>
                  </a:cxn>
                  <a:cxn ang="0">
                    <a:pos x="114" y="159"/>
                  </a:cxn>
                  <a:cxn ang="0">
                    <a:pos x="83" y="148"/>
                  </a:cxn>
                  <a:cxn ang="0">
                    <a:pos x="57" y="124"/>
                  </a:cxn>
                  <a:cxn ang="0">
                    <a:pos x="32" y="109"/>
                  </a:cxn>
                  <a:cxn ang="0">
                    <a:pos x="23" y="113"/>
                  </a:cxn>
                  <a:cxn ang="0">
                    <a:pos x="12" y="98"/>
                  </a:cxn>
                  <a:cxn ang="0">
                    <a:pos x="1" y="87"/>
                  </a:cxn>
                  <a:cxn ang="0">
                    <a:pos x="11" y="71"/>
                  </a:cxn>
                  <a:cxn ang="0">
                    <a:pos x="14" y="51"/>
                  </a:cxn>
                  <a:cxn ang="0">
                    <a:pos x="17" y="34"/>
                  </a:cxn>
                  <a:cxn ang="0">
                    <a:pos x="30" y="22"/>
                  </a:cxn>
                  <a:cxn ang="0">
                    <a:pos x="43" y="6"/>
                  </a:cxn>
                  <a:cxn ang="0">
                    <a:pos x="54" y="4"/>
                  </a:cxn>
                  <a:cxn ang="0">
                    <a:pos x="67" y="18"/>
                  </a:cxn>
                  <a:cxn ang="0">
                    <a:pos x="71" y="8"/>
                  </a:cxn>
                  <a:cxn ang="0">
                    <a:pos x="73" y="0"/>
                  </a:cxn>
                  <a:cxn ang="0">
                    <a:pos x="110" y="7"/>
                  </a:cxn>
                  <a:cxn ang="0">
                    <a:pos x="141" y="24"/>
                  </a:cxn>
                  <a:cxn ang="0">
                    <a:pos x="174" y="46"/>
                  </a:cxn>
                  <a:cxn ang="0">
                    <a:pos x="186" y="77"/>
                  </a:cxn>
                  <a:cxn ang="0">
                    <a:pos x="200" y="74"/>
                  </a:cxn>
                  <a:cxn ang="0">
                    <a:pos x="207" y="67"/>
                  </a:cxn>
                  <a:cxn ang="0">
                    <a:pos x="221" y="63"/>
                  </a:cxn>
                  <a:cxn ang="0">
                    <a:pos x="226" y="73"/>
                  </a:cxn>
                  <a:cxn ang="0">
                    <a:pos x="226" y="95"/>
                  </a:cxn>
                  <a:cxn ang="0">
                    <a:pos x="235" y="101"/>
                  </a:cxn>
                  <a:cxn ang="0">
                    <a:pos x="251" y="104"/>
                  </a:cxn>
                  <a:cxn ang="0">
                    <a:pos x="272" y="106"/>
                  </a:cxn>
                  <a:cxn ang="0">
                    <a:pos x="277" y="117"/>
                  </a:cxn>
                  <a:cxn ang="0">
                    <a:pos x="301" y="131"/>
                  </a:cxn>
                  <a:cxn ang="0">
                    <a:pos x="315" y="142"/>
                  </a:cxn>
                  <a:cxn ang="0">
                    <a:pos x="329" y="149"/>
                  </a:cxn>
                  <a:cxn ang="0">
                    <a:pos x="344" y="149"/>
                  </a:cxn>
                  <a:cxn ang="0">
                    <a:pos x="356" y="144"/>
                  </a:cxn>
                  <a:cxn ang="0">
                    <a:pos x="377" y="151"/>
                  </a:cxn>
                  <a:cxn ang="0">
                    <a:pos x="398" y="158"/>
                  </a:cxn>
                  <a:cxn ang="0">
                    <a:pos x="422" y="159"/>
                  </a:cxn>
                  <a:cxn ang="0">
                    <a:pos x="439" y="151"/>
                  </a:cxn>
                </a:cxnLst>
                <a:rect l="0" t="0" r="r" b="b"/>
                <a:pathLst>
                  <a:path w="441" h="244">
                    <a:moveTo>
                      <a:pt x="439" y="151"/>
                    </a:moveTo>
                    <a:lnTo>
                      <a:pt x="436" y="158"/>
                    </a:lnTo>
                    <a:lnTo>
                      <a:pt x="432" y="170"/>
                    </a:lnTo>
                    <a:lnTo>
                      <a:pt x="433" y="185"/>
                    </a:lnTo>
                    <a:lnTo>
                      <a:pt x="432" y="199"/>
                    </a:lnTo>
                    <a:lnTo>
                      <a:pt x="428" y="203"/>
                    </a:lnTo>
                    <a:lnTo>
                      <a:pt x="428" y="207"/>
                    </a:lnTo>
                    <a:lnTo>
                      <a:pt x="436" y="211"/>
                    </a:lnTo>
                    <a:lnTo>
                      <a:pt x="441" y="221"/>
                    </a:lnTo>
                    <a:lnTo>
                      <a:pt x="441" y="228"/>
                    </a:lnTo>
                    <a:lnTo>
                      <a:pt x="434" y="239"/>
                    </a:lnTo>
                    <a:lnTo>
                      <a:pt x="434" y="242"/>
                    </a:lnTo>
                    <a:lnTo>
                      <a:pt x="422" y="240"/>
                    </a:lnTo>
                    <a:lnTo>
                      <a:pt x="411" y="243"/>
                    </a:lnTo>
                    <a:lnTo>
                      <a:pt x="396" y="242"/>
                    </a:lnTo>
                    <a:lnTo>
                      <a:pt x="388" y="244"/>
                    </a:lnTo>
                    <a:lnTo>
                      <a:pt x="378" y="239"/>
                    </a:lnTo>
                    <a:lnTo>
                      <a:pt x="368" y="238"/>
                    </a:lnTo>
                    <a:lnTo>
                      <a:pt x="362" y="238"/>
                    </a:lnTo>
                    <a:lnTo>
                      <a:pt x="315" y="230"/>
                    </a:lnTo>
                    <a:lnTo>
                      <a:pt x="308" y="224"/>
                    </a:lnTo>
                    <a:lnTo>
                      <a:pt x="299" y="221"/>
                    </a:lnTo>
                    <a:lnTo>
                      <a:pt x="287" y="222"/>
                    </a:lnTo>
                    <a:lnTo>
                      <a:pt x="267" y="218"/>
                    </a:lnTo>
                    <a:lnTo>
                      <a:pt x="255" y="210"/>
                    </a:lnTo>
                    <a:lnTo>
                      <a:pt x="249" y="205"/>
                    </a:lnTo>
                    <a:lnTo>
                      <a:pt x="239" y="191"/>
                    </a:lnTo>
                    <a:lnTo>
                      <a:pt x="232" y="187"/>
                    </a:lnTo>
                    <a:lnTo>
                      <a:pt x="213" y="184"/>
                    </a:lnTo>
                    <a:lnTo>
                      <a:pt x="211" y="184"/>
                    </a:lnTo>
                    <a:lnTo>
                      <a:pt x="208" y="187"/>
                    </a:lnTo>
                    <a:lnTo>
                      <a:pt x="202" y="186"/>
                    </a:lnTo>
                    <a:lnTo>
                      <a:pt x="192" y="184"/>
                    </a:lnTo>
                    <a:lnTo>
                      <a:pt x="183" y="183"/>
                    </a:lnTo>
                    <a:lnTo>
                      <a:pt x="173" y="187"/>
                    </a:lnTo>
                    <a:lnTo>
                      <a:pt x="168" y="187"/>
                    </a:lnTo>
                    <a:lnTo>
                      <a:pt x="148" y="183"/>
                    </a:lnTo>
                    <a:lnTo>
                      <a:pt x="138" y="170"/>
                    </a:lnTo>
                    <a:lnTo>
                      <a:pt x="136" y="168"/>
                    </a:lnTo>
                    <a:lnTo>
                      <a:pt x="127" y="167"/>
                    </a:lnTo>
                    <a:lnTo>
                      <a:pt x="124" y="167"/>
                    </a:lnTo>
                    <a:lnTo>
                      <a:pt x="114" y="159"/>
                    </a:lnTo>
                    <a:lnTo>
                      <a:pt x="103" y="154"/>
                    </a:lnTo>
                    <a:lnTo>
                      <a:pt x="93" y="153"/>
                    </a:lnTo>
                    <a:lnTo>
                      <a:pt x="83" y="148"/>
                    </a:lnTo>
                    <a:lnTo>
                      <a:pt x="78" y="144"/>
                    </a:lnTo>
                    <a:lnTo>
                      <a:pt x="66" y="130"/>
                    </a:lnTo>
                    <a:lnTo>
                      <a:pt x="57" y="124"/>
                    </a:lnTo>
                    <a:lnTo>
                      <a:pt x="49" y="120"/>
                    </a:lnTo>
                    <a:lnTo>
                      <a:pt x="45" y="116"/>
                    </a:lnTo>
                    <a:lnTo>
                      <a:pt x="32" y="109"/>
                    </a:lnTo>
                    <a:lnTo>
                      <a:pt x="28" y="109"/>
                    </a:lnTo>
                    <a:lnTo>
                      <a:pt x="28" y="113"/>
                    </a:lnTo>
                    <a:lnTo>
                      <a:pt x="23" y="113"/>
                    </a:lnTo>
                    <a:lnTo>
                      <a:pt x="18" y="109"/>
                    </a:lnTo>
                    <a:lnTo>
                      <a:pt x="17" y="103"/>
                    </a:lnTo>
                    <a:lnTo>
                      <a:pt x="12" y="98"/>
                    </a:lnTo>
                    <a:lnTo>
                      <a:pt x="1" y="97"/>
                    </a:lnTo>
                    <a:lnTo>
                      <a:pt x="0" y="94"/>
                    </a:lnTo>
                    <a:lnTo>
                      <a:pt x="1" y="87"/>
                    </a:lnTo>
                    <a:lnTo>
                      <a:pt x="6" y="79"/>
                    </a:lnTo>
                    <a:lnTo>
                      <a:pt x="9" y="78"/>
                    </a:lnTo>
                    <a:lnTo>
                      <a:pt x="11" y="71"/>
                    </a:lnTo>
                    <a:lnTo>
                      <a:pt x="14" y="67"/>
                    </a:lnTo>
                    <a:lnTo>
                      <a:pt x="11" y="58"/>
                    </a:lnTo>
                    <a:lnTo>
                      <a:pt x="14" y="51"/>
                    </a:lnTo>
                    <a:lnTo>
                      <a:pt x="19" y="45"/>
                    </a:lnTo>
                    <a:lnTo>
                      <a:pt x="17" y="38"/>
                    </a:lnTo>
                    <a:lnTo>
                      <a:pt x="17" y="34"/>
                    </a:lnTo>
                    <a:lnTo>
                      <a:pt x="21" y="29"/>
                    </a:lnTo>
                    <a:lnTo>
                      <a:pt x="27" y="29"/>
                    </a:lnTo>
                    <a:lnTo>
                      <a:pt x="30" y="22"/>
                    </a:lnTo>
                    <a:lnTo>
                      <a:pt x="38" y="17"/>
                    </a:lnTo>
                    <a:lnTo>
                      <a:pt x="41" y="11"/>
                    </a:lnTo>
                    <a:lnTo>
                      <a:pt x="43" y="6"/>
                    </a:lnTo>
                    <a:lnTo>
                      <a:pt x="45" y="4"/>
                    </a:lnTo>
                    <a:lnTo>
                      <a:pt x="48" y="7"/>
                    </a:lnTo>
                    <a:lnTo>
                      <a:pt x="54" y="4"/>
                    </a:lnTo>
                    <a:lnTo>
                      <a:pt x="56" y="6"/>
                    </a:lnTo>
                    <a:lnTo>
                      <a:pt x="59" y="11"/>
                    </a:lnTo>
                    <a:lnTo>
                      <a:pt x="67" y="18"/>
                    </a:lnTo>
                    <a:lnTo>
                      <a:pt x="68" y="14"/>
                    </a:lnTo>
                    <a:lnTo>
                      <a:pt x="67" y="12"/>
                    </a:lnTo>
                    <a:lnTo>
                      <a:pt x="71" y="8"/>
                    </a:lnTo>
                    <a:lnTo>
                      <a:pt x="71" y="2"/>
                    </a:lnTo>
                    <a:lnTo>
                      <a:pt x="71" y="1"/>
                    </a:lnTo>
                    <a:lnTo>
                      <a:pt x="73" y="0"/>
                    </a:lnTo>
                    <a:lnTo>
                      <a:pt x="89" y="2"/>
                    </a:lnTo>
                    <a:lnTo>
                      <a:pt x="92" y="3"/>
                    </a:lnTo>
                    <a:lnTo>
                      <a:pt x="110" y="7"/>
                    </a:lnTo>
                    <a:lnTo>
                      <a:pt x="130" y="13"/>
                    </a:lnTo>
                    <a:lnTo>
                      <a:pt x="135" y="15"/>
                    </a:lnTo>
                    <a:lnTo>
                      <a:pt x="141" y="24"/>
                    </a:lnTo>
                    <a:lnTo>
                      <a:pt x="151" y="33"/>
                    </a:lnTo>
                    <a:lnTo>
                      <a:pt x="163" y="36"/>
                    </a:lnTo>
                    <a:lnTo>
                      <a:pt x="174" y="46"/>
                    </a:lnTo>
                    <a:lnTo>
                      <a:pt x="181" y="55"/>
                    </a:lnTo>
                    <a:lnTo>
                      <a:pt x="184" y="72"/>
                    </a:lnTo>
                    <a:lnTo>
                      <a:pt x="186" y="77"/>
                    </a:lnTo>
                    <a:lnTo>
                      <a:pt x="192" y="79"/>
                    </a:lnTo>
                    <a:lnTo>
                      <a:pt x="196" y="79"/>
                    </a:lnTo>
                    <a:lnTo>
                      <a:pt x="200" y="74"/>
                    </a:lnTo>
                    <a:lnTo>
                      <a:pt x="204" y="73"/>
                    </a:lnTo>
                    <a:lnTo>
                      <a:pt x="207" y="70"/>
                    </a:lnTo>
                    <a:lnTo>
                      <a:pt x="207" y="67"/>
                    </a:lnTo>
                    <a:lnTo>
                      <a:pt x="211" y="63"/>
                    </a:lnTo>
                    <a:lnTo>
                      <a:pt x="215" y="65"/>
                    </a:lnTo>
                    <a:lnTo>
                      <a:pt x="221" y="63"/>
                    </a:lnTo>
                    <a:lnTo>
                      <a:pt x="227" y="65"/>
                    </a:lnTo>
                    <a:lnTo>
                      <a:pt x="229" y="67"/>
                    </a:lnTo>
                    <a:lnTo>
                      <a:pt x="226" y="73"/>
                    </a:lnTo>
                    <a:lnTo>
                      <a:pt x="227" y="79"/>
                    </a:lnTo>
                    <a:lnTo>
                      <a:pt x="224" y="92"/>
                    </a:lnTo>
                    <a:lnTo>
                      <a:pt x="226" y="95"/>
                    </a:lnTo>
                    <a:lnTo>
                      <a:pt x="231" y="93"/>
                    </a:lnTo>
                    <a:lnTo>
                      <a:pt x="233" y="98"/>
                    </a:lnTo>
                    <a:lnTo>
                      <a:pt x="235" y="101"/>
                    </a:lnTo>
                    <a:lnTo>
                      <a:pt x="240" y="101"/>
                    </a:lnTo>
                    <a:lnTo>
                      <a:pt x="245" y="105"/>
                    </a:lnTo>
                    <a:lnTo>
                      <a:pt x="251" y="104"/>
                    </a:lnTo>
                    <a:lnTo>
                      <a:pt x="259" y="106"/>
                    </a:lnTo>
                    <a:lnTo>
                      <a:pt x="267" y="108"/>
                    </a:lnTo>
                    <a:lnTo>
                      <a:pt x="272" y="106"/>
                    </a:lnTo>
                    <a:lnTo>
                      <a:pt x="277" y="103"/>
                    </a:lnTo>
                    <a:lnTo>
                      <a:pt x="280" y="104"/>
                    </a:lnTo>
                    <a:lnTo>
                      <a:pt x="277" y="117"/>
                    </a:lnTo>
                    <a:lnTo>
                      <a:pt x="278" y="124"/>
                    </a:lnTo>
                    <a:lnTo>
                      <a:pt x="293" y="133"/>
                    </a:lnTo>
                    <a:lnTo>
                      <a:pt x="301" y="131"/>
                    </a:lnTo>
                    <a:lnTo>
                      <a:pt x="308" y="132"/>
                    </a:lnTo>
                    <a:lnTo>
                      <a:pt x="314" y="138"/>
                    </a:lnTo>
                    <a:lnTo>
                      <a:pt x="315" y="142"/>
                    </a:lnTo>
                    <a:lnTo>
                      <a:pt x="319" y="148"/>
                    </a:lnTo>
                    <a:lnTo>
                      <a:pt x="323" y="151"/>
                    </a:lnTo>
                    <a:lnTo>
                      <a:pt x="329" y="149"/>
                    </a:lnTo>
                    <a:lnTo>
                      <a:pt x="333" y="147"/>
                    </a:lnTo>
                    <a:lnTo>
                      <a:pt x="339" y="151"/>
                    </a:lnTo>
                    <a:lnTo>
                      <a:pt x="344" y="149"/>
                    </a:lnTo>
                    <a:lnTo>
                      <a:pt x="350" y="152"/>
                    </a:lnTo>
                    <a:lnTo>
                      <a:pt x="352" y="151"/>
                    </a:lnTo>
                    <a:lnTo>
                      <a:pt x="356" y="144"/>
                    </a:lnTo>
                    <a:lnTo>
                      <a:pt x="361" y="143"/>
                    </a:lnTo>
                    <a:lnTo>
                      <a:pt x="369" y="144"/>
                    </a:lnTo>
                    <a:lnTo>
                      <a:pt x="377" y="151"/>
                    </a:lnTo>
                    <a:lnTo>
                      <a:pt x="387" y="153"/>
                    </a:lnTo>
                    <a:lnTo>
                      <a:pt x="394" y="157"/>
                    </a:lnTo>
                    <a:lnTo>
                      <a:pt x="398" y="158"/>
                    </a:lnTo>
                    <a:lnTo>
                      <a:pt x="405" y="156"/>
                    </a:lnTo>
                    <a:lnTo>
                      <a:pt x="419" y="159"/>
                    </a:lnTo>
                    <a:lnTo>
                      <a:pt x="422" y="159"/>
                    </a:lnTo>
                    <a:lnTo>
                      <a:pt x="428" y="151"/>
                    </a:lnTo>
                    <a:lnTo>
                      <a:pt x="436" y="149"/>
                    </a:lnTo>
                    <a:lnTo>
                      <a:pt x="439" y="15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35" name="Freeform 103"/>
              <p:cNvSpPr>
                <a:spLocks noChangeAspect="1"/>
              </p:cNvSpPr>
              <p:nvPr/>
            </p:nvSpPr>
            <p:spPr bwMode="gray">
              <a:xfrm>
                <a:off x="3479" y="2187"/>
                <a:ext cx="52" cy="67"/>
              </a:xfrm>
              <a:custGeom>
                <a:avLst/>
                <a:gdLst/>
                <a:ahLst/>
                <a:cxnLst>
                  <a:cxn ang="0">
                    <a:pos x="241" y="337"/>
                  </a:cxn>
                  <a:cxn ang="0">
                    <a:pos x="226" y="291"/>
                  </a:cxn>
                  <a:cxn ang="0">
                    <a:pos x="221" y="257"/>
                  </a:cxn>
                  <a:cxn ang="0">
                    <a:pos x="198" y="225"/>
                  </a:cxn>
                  <a:cxn ang="0">
                    <a:pos x="174" y="230"/>
                  </a:cxn>
                  <a:cxn ang="0">
                    <a:pos x="161" y="215"/>
                  </a:cxn>
                  <a:cxn ang="0">
                    <a:pos x="153" y="227"/>
                  </a:cxn>
                  <a:cxn ang="0">
                    <a:pos x="149" y="246"/>
                  </a:cxn>
                  <a:cxn ang="0">
                    <a:pos x="129" y="283"/>
                  </a:cxn>
                  <a:cxn ang="0">
                    <a:pos x="115" y="267"/>
                  </a:cxn>
                  <a:cxn ang="0">
                    <a:pos x="108" y="279"/>
                  </a:cxn>
                  <a:cxn ang="0">
                    <a:pos x="96" y="280"/>
                  </a:cxn>
                  <a:cxn ang="0">
                    <a:pos x="80" y="284"/>
                  </a:cxn>
                  <a:cxn ang="0">
                    <a:pos x="75" y="286"/>
                  </a:cxn>
                  <a:cxn ang="0">
                    <a:pos x="69" y="291"/>
                  </a:cxn>
                  <a:cxn ang="0">
                    <a:pos x="58" y="292"/>
                  </a:cxn>
                  <a:cxn ang="0">
                    <a:pos x="53" y="273"/>
                  </a:cxn>
                  <a:cxn ang="0">
                    <a:pos x="49" y="258"/>
                  </a:cxn>
                  <a:cxn ang="0">
                    <a:pos x="48" y="241"/>
                  </a:cxn>
                  <a:cxn ang="0">
                    <a:pos x="40" y="227"/>
                  </a:cxn>
                  <a:cxn ang="0">
                    <a:pos x="42" y="215"/>
                  </a:cxn>
                  <a:cxn ang="0">
                    <a:pos x="42" y="195"/>
                  </a:cxn>
                  <a:cxn ang="0">
                    <a:pos x="38" y="179"/>
                  </a:cxn>
                  <a:cxn ang="0">
                    <a:pos x="32" y="165"/>
                  </a:cxn>
                  <a:cxn ang="0">
                    <a:pos x="36" y="133"/>
                  </a:cxn>
                  <a:cxn ang="0">
                    <a:pos x="21" y="118"/>
                  </a:cxn>
                  <a:cxn ang="0">
                    <a:pos x="1" y="109"/>
                  </a:cxn>
                  <a:cxn ang="0">
                    <a:pos x="1" y="98"/>
                  </a:cxn>
                  <a:cxn ang="0">
                    <a:pos x="13" y="89"/>
                  </a:cxn>
                  <a:cxn ang="0">
                    <a:pos x="22" y="78"/>
                  </a:cxn>
                  <a:cxn ang="0">
                    <a:pos x="42" y="68"/>
                  </a:cxn>
                  <a:cxn ang="0">
                    <a:pos x="39" y="60"/>
                  </a:cxn>
                  <a:cxn ang="0">
                    <a:pos x="17" y="57"/>
                  </a:cxn>
                  <a:cxn ang="0">
                    <a:pos x="11" y="39"/>
                  </a:cxn>
                  <a:cxn ang="0">
                    <a:pos x="28" y="3"/>
                  </a:cxn>
                  <a:cxn ang="0">
                    <a:pos x="42" y="17"/>
                  </a:cxn>
                  <a:cxn ang="0">
                    <a:pos x="49" y="17"/>
                  </a:cxn>
                  <a:cxn ang="0">
                    <a:pos x="59" y="8"/>
                  </a:cxn>
                  <a:cxn ang="0">
                    <a:pos x="69" y="31"/>
                  </a:cxn>
                  <a:cxn ang="0">
                    <a:pos x="82" y="33"/>
                  </a:cxn>
                  <a:cxn ang="0">
                    <a:pos x="93" y="23"/>
                  </a:cxn>
                  <a:cxn ang="0">
                    <a:pos x="101" y="62"/>
                  </a:cxn>
                  <a:cxn ang="0">
                    <a:pos x="118" y="75"/>
                  </a:cxn>
                  <a:cxn ang="0">
                    <a:pos x="166" y="76"/>
                  </a:cxn>
                  <a:cxn ang="0">
                    <a:pos x="203" y="76"/>
                  </a:cxn>
                  <a:cxn ang="0">
                    <a:pos x="242" y="86"/>
                  </a:cxn>
                  <a:cxn ang="0">
                    <a:pos x="231" y="96"/>
                  </a:cxn>
                  <a:cxn ang="0">
                    <a:pos x="214" y="124"/>
                  </a:cxn>
                  <a:cxn ang="0">
                    <a:pos x="192" y="140"/>
                  </a:cxn>
                  <a:cxn ang="0">
                    <a:pos x="176" y="157"/>
                  </a:cxn>
                  <a:cxn ang="0">
                    <a:pos x="184" y="193"/>
                  </a:cxn>
                  <a:cxn ang="0">
                    <a:pos x="199" y="204"/>
                  </a:cxn>
                  <a:cxn ang="0">
                    <a:pos x="211" y="202"/>
                  </a:cxn>
                  <a:cxn ang="0">
                    <a:pos x="228" y="166"/>
                  </a:cxn>
                  <a:cxn ang="0">
                    <a:pos x="241" y="181"/>
                  </a:cxn>
                  <a:cxn ang="0">
                    <a:pos x="249" y="206"/>
                  </a:cxn>
                  <a:cxn ang="0">
                    <a:pos x="258" y="243"/>
                  </a:cxn>
                  <a:cxn ang="0">
                    <a:pos x="260" y="279"/>
                  </a:cxn>
                  <a:cxn ang="0">
                    <a:pos x="250" y="305"/>
                  </a:cxn>
                  <a:cxn ang="0">
                    <a:pos x="243" y="318"/>
                  </a:cxn>
                </a:cxnLst>
                <a:rect l="0" t="0" r="r" b="b"/>
                <a:pathLst>
                  <a:path w="262" h="337">
                    <a:moveTo>
                      <a:pt x="243" y="335"/>
                    </a:moveTo>
                    <a:lnTo>
                      <a:pt x="241" y="337"/>
                    </a:lnTo>
                    <a:lnTo>
                      <a:pt x="233" y="319"/>
                    </a:lnTo>
                    <a:lnTo>
                      <a:pt x="226" y="291"/>
                    </a:lnTo>
                    <a:lnTo>
                      <a:pt x="225" y="276"/>
                    </a:lnTo>
                    <a:lnTo>
                      <a:pt x="221" y="257"/>
                    </a:lnTo>
                    <a:lnTo>
                      <a:pt x="204" y="230"/>
                    </a:lnTo>
                    <a:lnTo>
                      <a:pt x="198" y="225"/>
                    </a:lnTo>
                    <a:lnTo>
                      <a:pt x="187" y="229"/>
                    </a:lnTo>
                    <a:lnTo>
                      <a:pt x="174" y="230"/>
                    </a:lnTo>
                    <a:lnTo>
                      <a:pt x="166" y="225"/>
                    </a:lnTo>
                    <a:lnTo>
                      <a:pt x="161" y="215"/>
                    </a:lnTo>
                    <a:lnTo>
                      <a:pt x="157" y="218"/>
                    </a:lnTo>
                    <a:lnTo>
                      <a:pt x="153" y="227"/>
                    </a:lnTo>
                    <a:lnTo>
                      <a:pt x="146" y="234"/>
                    </a:lnTo>
                    <a:lnTo>
                      <a:pt x="149" y="246"/>
                    </a:lnTo>
                    <a:lnTo>
                      <a:pt x="149" y="257"/>
                    </a:lnTo>
                    <a:lnTo>
                      <a:pt x="129" y="283"/>
                    </a:lnTo>
                    <a:lnTo>
                      <a:pt x="125" y="280"/>
                    </a:lnTo>
                    <a:lnTo>
                      <a:pt x="115" y="267"/>
                    </a:lnTo>
                    <a:lnTo>
                      <a:pt x="110" y="274"/>
                    </a:lnTo>
                    <a:lnTo>
                      <a:pt x="108" y="279"/>
                    </a:lnTo>
                    <a:lnTo>
                      <a:pt x="99" y="288"/>
                    </a:lnTo>
                    <a:lnTo>
                      <a:pt x="96" y="280"/>
                    </a:lnTo>
                    <a:lnTo>
                      <a:pt x="91" y="285"/>
                    </a:lnTo>
                    <a:lnTo>
                      <a:pt x="80" y="284"/>
                    </a:lnTo>
                    <a:lnTo>
                      <a:pt x="79" y="289"/>
                    </a:lnTo>
                    <a:lnTo>
                      <a:pt x="75" y="286"/>
                    </a:lnTo>
                    <a:lnTo>
                      <a:pt x="71" y="288"/>
                    </a:lnTo>
                    <a:lnTo>
                      <a:pt x="69" y="291"/>
                    </a:lnTo>
                    <a:lnTo>
                      <a:pt x="65" y="294"/>
                    </a:lnTo>
                    <a:lnTo>
                      <a:pt x="58" y="292"/>
                    </a:lnTo>
                    <a:lnTo>
                      <a:pt x="51" y="279"/>
                    </a:lnTo>
                    <a:lnTo>
                      <a:pt x="53" y="273"/>
                    </a:lnTo>
                    <a:lnTo>
                      <a:pt x="51" y="269"/>
                    </a:lnTo>
                    <a:lnTo>
                      <a:pt x="49" y="258"/>
                    </a:lnTo>
                    <a:lnTo>
                      <a:pt x="50" y="251"/>
                    </a:lnTo>
                    <a:lnTo>
                      <a:pt x="48" y="241"/>
                    </a:lnTo>
                    <a:lnTo>
                      <a:pt x="43" y="236"/>
                    </a:lnTo>
                    <a:lnTo>
                      <a:pt x="40" y="227"/>
                    </a:lnTo>
                    <a:lnTo>
                      <a:pt x="40" y="218"/>
                    </a:lnTo>
                    <a:lnTo>
                      <a:pt x="42" y="215"/>
                    </a:lnTo>
                    <a:lnTo>
                      <a:pt x="43" y="199"/>
                    </a:lnTo>
                    <a:lnTo>
                      <a:pt x="42" y="195"/>
                    </a:lnTo>
                    <a:lnTo>
                      <a:pt x="38" y="194"/>
                    </a:lnTo>
                    <a:lnTo>
                      <a:pt x="38" y="179"/>
                    </a:lnTo>
                    <a:lnTo>
                      <a:pt x="32" y="173"/>
                    </a:lnTo>
                    <a:lnTo>
                      <a:pt x="32" y="165"/>
                    </a:lnTo>
                    <a:lnTo>
                      <a:pt x="34" y="154"/>
                    </a:lnTo>
                    <a:lnTo>
                      <a:pt x="36" y="133"/>
                    </a:lnTo>
                    <a:lnTo>
                      <a:pt x="27" y="123"/>
                    </a:lnTo>
                    <a:lnTo>
                      <a:pt x="21" y="118"/>
                    </a:lnTo>
                    <a:lnTo>
                      <a:pt x="10" y="113"/>
                    </a:lnTo>
                    <a:lnTo>
                      <a:pt x="1" y="109"/>
                    </a:lnTo>
                    <a:lnTo>
                      <a:pt x="0" y="103"/>
                    </a:lnTo>
                    <a:lnTo>
                      <a:pt x="1" y="98"/>
                    </a:lnTo>
                    <a:lnTo>
                      <a:pt x="6" y="90"/>
                    </a:lnTo>
                    <a:lnTo>
                      <a:pt x="13" y="89"/>
                    </a:lnTo>
                    <a:lnTo>
                      <a:pt x="20" y="85"/>
                    </a:lnTo>
                    <a:lnTo>
                      <a:pt x="22" y="78"/>
                    </a:lnTo>
                    <a:lnTo>
                      <a:pt x="42" y="76"/>
                    </a:lnTo>
                    <a:lnTo>
                      <a:pt x="42" y="68"/>
                    </a:lnTo>
                    <a:lnTo>
                      <a:pt x="38" y="64"/>
                    </a:lnTo>
                    <a:lnTo>
                      <a:pt x="39" y="60"/>
                    </a:lnTo>
                    <a:lnTo>
                      <a:pt x="24" y="62"/>
                    </a:lnTo>
                    <a:lnTo>
                      <a:pt x="17" y="57"/>
                    </a:lnTo>
                    <a:lnTo>
                      <a:pt x="15" y="43"/>
                    </a:lnTo>
                    <a:lnTo>
                      <a:pt x="11" y="39"/>
                    </a:lnTo>
                    <a:lnTo>
                      <a:pt x="26" y="15"/>
                    </a:lnTo>
                    <a:lnTo>
                      <a:pt x="28" y="3"/>
                    </a:lnTo>
                    <a:lnTo>
                      <a:pt x="32" y="0"/>
                    </a:lnTo>
                    <a:lnTo>
                      <a:pt x="42" y="17"/>
                    </a:lnTo>
                    <a:lnTo>
                      <a:pt x="48" y="25"/>
                    </a:lnTo>
                    <a:lnTo>
                      <a:pt x="49" y="17"/>
                    </a:lnTo>
                    <a:lnTo>
                      <a:pt x="53" y="5"/>
                    </a:lnTo>
                    <a:lnTo>
                      <a:pt x="59" y="8"/>
                    </a:lnTo>
                    <a:lnTo>
                      <a:pt x="61" y="22"/>
                    </a:lnTo>
                    <a:lnTo>
                      <a:pt x="69" y="31"/>
                    </a:lnTo>
                    <a:lnTo>
                      <a:pt x="74" y="27"/>
                    </a:lnTo>
                    <a:lnTo>
                      <a:pt x="82" y="33"/>
                    </a:lnTo>
                    <a:lnTo>
                      <a:pt x="91" y="19"/>
                    </a:lnTo>
                    <a:lnTo>
                      <a:pt x="93" y="23"/>
                    </a:lnTo>
                    <a:lnTo>
                      <a:pt x="96" y="43"/>
                    </a:lnTo>
                    <a:lnTo>
                      <a:pt x="101" y="62"/>
                    </a:lnTo>
                    <a:lnTo>
                      <a:pt x="107" y="70"/>
                    </a:lnTo>
                    <a:lnTo>
                      <a:pt x="118" y="75"/>
                    </a:lnTo>
                    <a:lnTo>
                      <a:pt x="162" y="79"/>
                    </a:lnTo>
                    <a:lnTo>
                      <a:pt x="166" y="76"/>
                    </a:lnTo>
                    <a:lnTo>
                      <a:pt x="180" y="74"/>
                    </a:lnTo>
                    <a:lnTo>
                      <a:pt x="203" y="76"/>
                    </a:lnTo>
                    <a:lnTo>
                      <a:pt x="227" y="80"/>
                    </a:lnTo>
                    <a:lnTo>
                      <a:pt x="242" y="86"/>
                    </a:lnTo>
                    <a:lnTo>
                      <a:pt x="239" y="91"/>
                    </a:lnTo>
                    <a:lnTo>
                      <a:pt x="231" y="96"/>
                    </a:lnTo>
                    <a:lnTo>
                      <a:pt x="226" y="109"/>
                    </a:lnTo>
                    <a:lnTo>
                      <a:pt x="214" y="124"/>
                    </a:lnTo>
                    <a:lnTo>
                      <a:pt x="203" y="134"/>
                    </a:lnTo>
                    <a:lnTo>
                      <a:pt x="192" y="140"/>
                    </a:lnTo>
                    <a:lnTo>
                      <a:pt x="178" y="149"/>
                    </a:lnTo>
                    <a:lnTo>
                      <a:pt x="176" y="157"/>
                    </a:lnTo>
                    <a:lnTo>
                      <a:pt x="177" y="173"/>
                    </a:lnTo>
                    <a:lnTo>
                      <a:pt x="184" y="193"/>
                    </a:lnTo>
                    <a:lnTo>
                      <a:pt x="194" y="194"/>
                    </a:lnTo>
                    <a:lnTo>
                      <a:pt x="199" y="204"/>
                    </a:lnTo>
                    <a:lnTo>
                      <a:pt x="206" y="210"/>
                    </a:lnTo>
                    <a:lnTo>
                      <a:pt x="211" y="202"/>
                    </a:lnTo>
                    <a:lnTo>
                      <a:pt x="217" y="181"/>
                    </a:lnTo>
                    <a:lnTo>
                      <a:pt x="228" y="166"/>
                    </a:lnTo>
                    <a:lnTo>
                      <a:pt x="233" y="167"/>
                    </a:lnTo>
                    <a:lnTo>
                      <a:pt x="241" y="181"/>
                    </a:lnTo>
                    <a:lnTo>
                      <a:pt x="246" y="198"/>
                    </a:lnTo>
                    <a:lnTo>
                      <a:pt x="249" y="206"/>
                    </a:lnTo>
                    <a:lnTo>
                      <a:pt x="252" y="215"/>
                    </a:lnTo>
                    <a:lnTo>
                      <a:pt x="258" y="243"/>
                    </a:lnTo>
                    <a:lnTo>
                      <a:pt x="262" y="276"/>
                    </a:lnTo>
                    <a:lnTo>
                      <a:pt x="260" y="279"/>
                    </a:lnTo>
                    <a:lnTo>
                      <a:pt x="262" y="308"/>
                    </a:lnTo>
                    <a:lnTo>
                      <a:pt x="250" y="305"/>
                    </a:lnTo>
                    <a:lnTo>
                      <a:pt x="244" y="310"/>
                    </a:lnTo>
                    <a:lnTo>
                      <a:pt x="243" y="318"/>
                    </a:lnTo>
                    <a:lnTo>
                      <a:pt x="243" y="33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36" name="Freeform 104"/>
              <p:cNvSpPr>
                <a:spLocks noChangeAspect="1"/>
              </p:cNvSpPr>
              <p:nvPr/>
            </p:nvSpPr>
            <p:spPr bwMode="gray">
              <a:xfrm>
                <a:off x="3390" y="2379"/>
                <a:ext cx="23" cy="43"/>
              </a:xfrm>
              <a:custGeom>
                <a:avLst/>
                <a:gdLst/>
                <a:ahLst/>
                <a:cxnLst>
                  <a:cxn ang="0">
                    <a:pos x="18" y="0"/>
                  </a:cxn>
                  <a:cxn ang="0">
                    <a:pos x="13" y="4"/>
                  </a:cxn>
                  <a:cxn ang="0">
                    <a:pos x="19" y="9"/>
                  </a:cxn>
                  <a:cxn ang="0">
                    <a:pos x="28" y="12"/>
                  </a:cxn>
                  <a:cxn ang="0">
                    <a:pos x="33" y="19"/>
                  </a:cxn>
                  <a:cxn ang="0">
                    <a:pos x="28" y="19"/>
                  </a:cxn>
                  <a:cxn ang="0">
                    <a:pos x="22" y="25"/>
                  </a:cxn>
                  <a:cxn ang="0">
                    <a:pos x="19" y="38"/>
                  </a:cxn>
                  <a:cxn ang="0">
                    <a:pos x="13" y="47"/>
                  </a:cxn>
                  <a:cxn ang="0">
                    <a:pos x="7" y="95"/>
                  </a:cxn>
                  <a:cxn ang="0">
                    <a:pos x="2" y="91"/>
                  </a:cxn>
                  <a:cxn ang="0">
                    <a:pos x="0" y="95"/>
                  </a:cxn>
                  <a:cxn ang="0">
                    <a:pos x="0" y="111"/>
                  </a:cxn>
                  <a:cxn ang="0">
                    <a:pos x="7" y="166"/>
                  </a:cxn>
                  <a:cxn ang="0">
                    <a:pos x="11" y="182"/>
                  </a:cxn>
                  <a:cxn ang="0">
                    <a:pos x="19" y="198"/>
                  </a:cxn>
                  <a:cxn ang="0">
                    <a:pos x="29" y="209"/>
                  </a:cxn>
                  <a:cxn ang="0">
                    <a:pos x="45" y="211"/>
                  </a:cxn>
                  <a:cxn ang="0">
                    <a:pos x="59" y="211"/>
                  </a:cxn>
                  <a:cxn ang="0">
                    <a:pos x="86" y="197"/>
                  </a:cxn>
                  <a:cxn ang="0">
                    <a:pos x="100" y="187"/>
                  </a:cxn>
                  <a:cxn ang="0">
                    <a:pos x="113" y="170"/>
                  </a:cxn>
                  <a:cxn ang="0">
                    <a:pos x="115" y="145"/>
                  </a:cxn>
                  <a:cxn ang="0">
                    <a:pos x="116" y="125"/>
                  </a:cxn>
                  <a:cxn ang="0">
                    <a:pos x="115" y="117"/>
                  </a:cxn>
                  <a:cxn ang="0">
                    <a:pos x="108" y="114"/>
                  </a:cxn>
                  <a:cxn ang="0">
                    <a:pos x="98" y="87"/>
                  </a:cxn>
                  <a:cxn ang="0">
                    <a:pos x="92" y="75"/>
                  </a:cxn>
                  <a:cxn ang="0">
                    <a:pos x="86" y="69"/>
                  </a:cxn>
                  <a:cxn ang="0">
                    <a:pos x="83" y="62"/>
                  </a:cxn>
                  <a:cxn ang="0">
                    <a:pos x="80" y="55"/>
                  </a:cxn>
                  <a:cxn ang="0">
                    <a:pos x="67" y="44"/>
                  </a:cxn>
                  <a:cxn ang="0">
                    <a:pos x="64" y="33"/>
                  </a:cxn>
                  <a:cxn ang="0">
                    <a:pos x="45" y="12"/>
                  </a:cxn>
                  <a:cxn ang="0">
                    <a:pos x="35" y="4"/>
                  </a:cxn>
                  <a:cxn ang="0">
                    <a:pos x="27" y="0"/>
                  </a:cxn>
                  <a:cxn ang="0">
                    <a:pos x="18" y="0"/>
                  </a:cxn>
                </a:cxnLst>
                <a:rect l="0" t="0" r="r" b="b"/>
                <a:pathLst>
                  <a:path w="116" h="211">
                    <a:moveTo>
                      <a:pt x="18" y="0"/>
                    </a:moveTo>
                    <a:lnTo>
                      <a:pt x="13" y="4"/>
                    </a:lnTo>
                    <a:lnTo>
                      <a:pt x="19" y="9"/>
                    </a:lnTo>
                    <a:lnTo>
                      <a:pt x="28" y="12"/>
                    </a:lnTo>
                    <a:lnTo>
                      <a:pt x="33" y="19"/>
                    </a:lnTo>
                    <a:lnTo>
                      <a:pt x="28" y="19"/>
                    </a:lnTo>
                    <a:lnTo>
                      <a:pt x="22" y="25"/>
                    </a:lnTo>
                    <a:lnTo>
                      <a:pt x="19" y="38"/>
                    </a:lnTo>
                    <a:lnTo>
                      <a:pt x="13" y="47"/>
                    </a:lnTo>
                    <a:lnTo>
                      <a:pt x="7" y="95"/>
                    </a:lnTo>
                    <a:lnTo>
                      <a:pt x="2" y="91"/>
                    </a:lnTo>
                    <a:lnTo>
                      <a:pt x="0" y="95"/>
                    </a:lnTo>
                    <a:lnTo>
                      <a:pt x="0" y="111"/>
                    </a:lnTo>
                    <a:lnTo>
                      <a:pt x="7" y="166"/>
                    </a:lnTo>
                    <a:lnTo>
                      <a:pt x="11" y="182"/>
                    </a:lnTo>
                    <a:lnTo>
                      <a:pt x="19" y="198"/>
                    </a:lnTo>
                    <a:lnTo>
                      <a:pt x="29" y="209"/>
                    </a:lnTo>
                    <a:lnTo>
                      <a:pt x="45" y="211"/>
                    </a:lnTo>
                    <a:lnTo>
                      <a:pt x="59" y="211"/>
                    </a:lnTo>
                    <a:lnTo>
                      <a:pt x="86" y="197"/>
                    </a:lnTo>
                    <a:lnTo>
                      <a:pt x="100" y="187"/>
                    </a:lnTo>
                    <a:lnTo>
                      <a:pt x="113" y="170"/>
                    </a:lnTo>
                    <a:lnTo>
                      <a:pt x="115" y="145"/>
                    </a:lnTo>
                    <a:lnTo>
                      <a:pt x="116" y="125"/>
                    </a:lnTo>
                    <a:lnTo>
                      <a:pt x="115" y="117"/>
                    </a:lnTo>
                    <a:lnTo>
                      <a:pt x="108" y="114"/>
                    </a:lnTo>
                    <a:lnTo>
                      <a:pt x="98" y="87"/>
                    </a:lnTo>
                    <a:lnTo>
                      <a:pt x="92" y="75"/>
                    </a:lnTo>
                    <a:lnTo>
                      <a:pt x="86" y="69"/>
                    </a:lnTo>
                    <a:lnTo>
                      <a:pt x="83" y="62"/>
                    </a:lnTo>
                    <a:lnTo>
                      <a:pt x="80" y="55"/>
                    </a:lnTo>
                    <a:lnTo>
                      <a:pt x="67" y="44"/>
                    </a:lnTo>
                    <a:lnTo>
                      <a:pt x="64" y="33"/>
                    </a:lnTo>
                    <a:lnTo>
                      <a:pt x="45" y="12"/>
                    </a:lnTo>
                    <a:lnTo>
                      <a:pt x="35" y="4"/>
                    </a:lnTo>
                    <a:lnTo>
                      <a:pt x="27" y="0"/>
                    </a:lnTo>
                    <a:lnTo>
                      <a:pt x="18"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127" name="Freeform 105"/>
            <p:cNvSpPr>
              <a:spLocks noChangeAspect="1"/>
            </p:cNvSpPr>
            <p:nvPr/>
          </p:nvSpPr>
          <p:spPr bwMode="gray">
            <a:xfrm>
              <a:off x="6850855" y="3240434"/>
              <a:ext cx="30163" cy="63500"/>
            </a:xfrm>
            <a:custGeom>
              <a:avLst/>
              <a:gdLst/>
              <a:ahLst/>
              <a:cxnLst>
                <a:cxn ang="0">
                  <a:pos x="75" y="0"/>
                </a:cxn>
                <a:cxn ang="0">
                  <a:pos x="82" y="4"/>
                </a:cxn>
                <a:cxn ang="0">
                  <a:pos x="87" y="9"/>
                </a:cxn>
                <a:cxn ang="0">
                  <a:pos x="92" y="9"/>
                </a:cxn>
                <a:cxn ang="0">
                  <a:pos x="94" y="10"/>
                </a:cxn>
                <a:cxn ang="0">
                  <a:pos x="97" y="15"/>
                </a:cxn>
                <a:cxn ang="0">
                  <a:pos x="97" y="18"/>
                </a:cxn>
                <a:cxn ang="0">
                  <a:pos x="93" y="26"/>
                </a:cxn>
                <a:cxn ang="0">
                  <a:pos x="93" y="32"/>
                </a:cxn>
                <a:cxn ang="0">
                  <a:pos x="94" y="41"/>
                </a:cxn>
                <a:cxn ang="0">
                  <a:pos x="92" y="50"/>
                </a:cxn>
                <a:cxn ang="0">
                  <a:pos x="83" y="69"/>
                </a:cxn>
                <a:cxn ang="0">
                  <a:pos x="79" y="95"/>
                </a:cxn>
                <a:cxn ang="0">
                  <a:pos x="76" y="114"/>
                </a:cxn>
                <a:cxn ang="0">
                  <a:pos x="68" y="131"/>
                </a:cxn>
                <a:cxn ang="0">
                  <a:pos x="57" y="150"/>
                </a:cxn>
                <a:cxn ang="0">
                  <a:pos x="51" y="159"/>
                </a:cxn>
                <a:cxn ang="0">
                  <a:pos x="48" y="168"/>
                </a:cxn>
                <a:cxn ang="0">
                  <a:pos x="40" y="199"/>
                </a:cxn>
                <a:cxn ang="0">
                  <a:pos x="36" y="195"/>
                </a:cxn>
                <a:cxn ang="0">
                  <a:pos x="33" y="182"/>
                </a:cxn>
                <a:cxn ang="0">
                  <a:pos x="25" y="170"/>
                </a:cxn>
                <a:cxn ang="0">
                  <a:pos x="16" y="163"/>
                </a:cxn>
                <a:cxn ang="0">
                  <a:pos x="6" y="147"/>
                </a:cxn>
                <a:cxn ang="0">
                  <a:pos x="1" y="122"/>
                </a:cxn>
                <a:cxn ang="0">
                  <a:pos x="0" y="102"/>
                </a:cxn>
                <a:cxn ang="0">
                  <a:pos x="2" y="92"/>
                </a:cxn>
                <a:cxn ang="0">
                  <a:pos x="9" y="76"/>
                </a:cxn>
                <a:cxn ang="0">
                  <a:pos x="48" y="17"/>
                </a:cxn>
                <a:cxn ang="0">
                  <a:pos x="65" y="7"/>
                </a:cxn>
                <a:cxn ang="0">
                  <a:pos x="68" y="3"/>
                </a:cxn>
                <a:cxn ang="0">
                  <a:pos x="75" y="0"/>
                </a:cxn>
              </a:cxnLst>
              <a:rect l="0" t="0" r="r" b="b"/>
              <a:pathLst>
                <a:path w="97" h="199">
                  <a:moveTo>
                    <a:pt x="75" y="0"/>
                  </a:moveTo>
                  <a:lnTo>
                    <a:pt x="82" y="4"/>
                  </a:lnTo>
                  <a:lnTo>
                    <a:pt x="87" y="9"/>
                  </a:lnTo>
                  <a:lnTo>
                    <a:pt x="92" y="9"/>
                  </a:lnTo>
                  <a:lnTo>
                    <a:pt x="94" y="10"/>
                  </a:lnTo>
                  <a:lnTo>
                    <a:pt x="97" y="15"/>
                  </a:lnTo>
                  <a:lnTo>
                    <a:pt x="97" y="18"/>
                  </a:lnTo>
                  <a:lnTo>
                    <a:pt x="93" y="26"/>
                  </a:lnTo>
                  <a:lnTo>
                    <a:pt x="93" y="32"/>
                  </a:lnTo>
                  <a:lnTo>
                    <a:pt x="94" y="41"/>
                  </a:lnTo>
                  <a:lnTo>
                    <a:pt x="92" y="50"/>
                  </a:lnTo>
                  <a:lnTo>
                    <a:pt x="83" y="69"/>
                  </a:lnTo>
                  <a:lnTo>
                    <a:pt x="79" y="95"/>
                  </a:lnTo>
                  <a:lnTo>
                    <a:pt x="76" y="114"/>
                  </a:lnTo>
                  <a:lnTo>
                    <a:pt x="68" y="131"/>
                  </a:lnTo>
                  <a:lnTo>
                    <a:pt x="57" y="150"/>
                  </a:lnTo>
                  <a:lnTo>
                    <a:pt x="51" y="159"/>
                  </a:lnTo>
                  <a:lnTo>
                    <a:pt x="48" y="168"/>
                  </a:lnTo>
                  <a:lnTo>
                    <a:pt x="40" y="199"/>
                  </a:lnTo>
                  <a:lnTo>
                    <a:pt x="36" y="195"/>
                  </a:lnTo>
                  <a:lnTo>
                    <a:pt x="33" y="182"/>
                  </a:lnTo>
                  <a:lnTo>
                    <a:pt x="25" y="170"/>
                  </a:lnTo>
                  <a:lnTo>
                    <a:pt x="16" y="163"/>
                  </a:lnTo>
                  <a:lnTo>
                    <a:pt x="6" y="147"/>
                  </a:lnTo>
                  <a:lnTo>
                    <a:pt x="1" y="122"/>
                  </a:lnTo>
                  <a:lnTo>
                    <a:pt x="0" y="102"/>
                  </a:lnTo>
                  <a:lnTo>
                    <a:pt x="2" y="92"/>
                  </a:lnTo>
                  <a:lnTo>
                    <a:pt x="9" y="76"/>
                  </a:lnTo>
                  <a:lnTo>
                    <a:pt x="48" y="17"/>
                  </a:lnTo>
                  <a:lnTo>
                    <a:pt x="65" y="7"/>
                  </a:lnTo>
                  <a:lnTo>
                    <a:pt x="68" y="3"/>
                  </a:lnTo>
                  <a:lnTo>
                    <a:pt x="75"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128" name="Group 106"/>
            <p:cNvGrpSpPr>
              <a:grpSpLocks noChangeAspect="1"/>
            </p:cNvGrpSpPr>
            <p:nvPr/>
          </p:nvGrpSpPr>
          <p:grpSpPr bwMode="gray">
            <a:xfrm>
              <a:off x="7017542" y="2807047"/>
              <a:ext cx="282575" cy="320675"/>
              <a:chOff x="3938" y="1929"/>
              <a:chExt cx="178" cy="202"/>
            </a:xfrm>
            <a:grpFill/>
          </p:grpSpPr>
          <p:sp>
            <p:nvSpPr>
              <p:cNvPr id="426" name="Freeform 107"/>
              <p:cNvSpPr>
                <a:spLocks noChangeAspect="1"/>
              </p:cNvSpPr>
              <p:nvPr/>
            </p:nvSpPr>
            <p:spPr bwMode="gray">
              <a:xfrm>
                <a:off x="4050" y="1929"/>
                <a:ext cx="66" cy="61"/>
              </a:xfrm>
              <a:custGeom>
                <a:avLst/>
                <a:gdLst/>
                <a:ahLst/>
                <a:cxnLst>
                  <a:cxn ang="0">
                    <a:pos x="301" y="94"/>
                  </a:cxn>
                  <a:cxn ang="0">
                    <a:pos x="299" y="113"/>
                  </a:cxn>
                  <a:cxn ang="0">
                    <a:pos x="294" y="141"/>
                  </a:cxn>
                  <a:cxn ang="0">
                    <a:pos x="304" y="164"/>
                  </a:cxn>
                  <a:cxn ang="0">
                    <a:pos x="330" y="159"/>
                  </a:cxn>
                  <a:cxn ang="0">
                    <a:pos x="308" y="177"/>
                  </a:cxn>
                  <a:cxn ang="0">
                    <a:pos x="283" y="191"/>
                  </a:cxn>
                  <a:cxn ang="0">
                    <a:pos x="271" y="195"/>
                  </a:cxn>
                  <a:cxn ang="0">
                    <a:pos x="238" y="195"/>
                  </a:cxn>
                  <a:cxn ang="0">
                    <a:pos x="208" y="223"/>
                  </a:cxn>
                  <a:cxn ang="0">
                    <a:pos x="195" y="259"/>
                  </a:cxn>
                  <a:cxn ang="0">
                    <a:pos x="162" y="248"/>
                  </a:cxn>
                  <a:cxn ang="0">
                    <a:pos x="114" y="224"/>
                  </a:cxn>
                  <a:cxn ang="0">
                    <a:pos x="84" y="227"/>
                  </a:cxn>
                  <a:cxn ang="0">
                    <a:pos x="63" y="235"/>
                  </a:cxn>
                  <a:cxn ang="0">
                    <a:pos x="36" y="226"/>
                  </a:cxn>
                  <a:cxn ang="0">
                    <a:pos x="34" y="251"/>
                  </a:cxn>
                  <a:cxn ang="0">
                    <a:pos x="74" y="277"/>
                  </a:cxn>
                  <a:cxn ang="0">
                    <a:pos x="59" y="283"/>
                  </a:cxn>
                  <a:cxn ang="0">
                    <a:pos x="40" y="289"/>
                  </a:cxn>
                  <a:cxn ang="0">
                    <a:pos x="22" y="307"/>
                  </a:cxn>
                  <a:cxn ang="0">
                    <a:pos x="11" y="295"/>
                  </a:cxn>
                  <a:cxn ang="0">
                    <a:pos x="0" y="247"/>
                  </a:cxn>
                  <a:cxn ang="0">
                    <a:pos x="11" y="214"/>
                  </a:cxn>
                  <a:cxn ang="0">
                    <a:pos x="34" y="195"/>
                  </a:cxn>
                  <a:cxn ang="0">
                    <a:pos x="31" y="176"/>
                  </a:cxn>
                  <a:cxn ang="0">
                    <a:pos x="47" y="171"/>
                  </a:cxn>
                  <a:cxn ang="0">
                    <a:pos x="81" y="175"/>
                  </a:cxn>
                  <a:cxn ang="0">
                    <a:pos x="87" y="146"/>
                  </a:cxn>
                  <a:cxn ang="0">
                    <a:pos x="94" y="127"/>
                  </a:cxn>
                  <a:cxn ang="0">
                    <a:pos x="102" y="90"/>
                  </a:cxn>
                  <a:cxn ang="0">
                    <a:pos x="99" y="25"/>
                  </a:cxn>
                  <a:cxn ang="0">
                    <a:pos x="110" y="3"/>
                  </a:cxn>
                  <a:cxn ang="0">
                    <a:pos x="122" y="8"/>
                  </a:cxn>
                  <a:cxn ang="0">
                    <a:pos x="135" y="22"/>
                  </a:cxn>
                  <a:cxn ang="0">
                    <a:pos x="179" y="75"/>
                  </a:cxn>
                  <a:cxn ang="0">
                    <a:pos x="222" y="103"/>
                  </a:cxn>
                  <a:cxn ang="0">
                    <a:pos x="250" y="116"/>
                  </a:cxn>
                  <a:cxn ang="0">
                    <a:pos x="272" y="118"/>
                  </a:cxn>
                </a:cxnLst>
                <a:rect l="0" t="0" r="r" b="b"/>
                <a:pathLst>
                  <a:path w="330" h="307">
                    <a:moveTo>
                      <a:pt x="285" y="108"/>
                    </a:moveTo>
                    <a:lnTo>
                      <a:pt x="301" y="94"/>
                    </a:lnTo>
                    <a:lnTo>
                      <a:pt x="305" y="97"/>
                    </a:lnTo>
                    <a:lnTo>
                      <a:pt x="299" y="113"/>
                    </a:lnTo>
                    <a:lnTo>
                      <a:pt x="291" y="129"/>
                    </a:lnTo>
                    <a:lnTo>
                      <a:pt x="294" y="141"/>
                    </a:lnTo>
                    <a:lnTo>
                      <a:pt x="304" y="148"/>
                    </a:lnTo>
                    <a:lnTo>
                      <a:pt x="304" y="164"/>
                    </a:lnTo>
                    <a:lnTo>
                      <a:pt x="315" y="164"/>
                    </a:lnTo>
                    <a:lnTo>
                      <a:pt x="330" y="159"/>
                    </a:lnTo>
                    <a:lnTo>
                      <a:pt x="325" y="170"/>
                    </a:lnTo>
                    <a:lnTo>
                      <a:pt x="308" y="177"/>
                    </a:lnTo>
                    <a:lnTo>
                      <a:pt x="293" y="188"/>
                    </a:lnTo>
                    <a:lnTo>
                      <a:pt x="283" y="191"/>
                    </a:lnTo>
                    <a:lnTo>
                      <a:pt x="277" y="187"/>
                    </a:lnTo>
                    <a:lnTo>
                      <a:pt x="271" y="195"/>
                    </a:lnTo>
                    <a:lnTo>
                      <a:pt x="254" y="193"/>
                    </a:lnTo>
                    <a:lnTo>
                      <a:pt x="238" y="195"/>
                    </a:lnTo>
                    <a:lnTo>
                      <a:pt x="223" y="204"/>
                    </a:lnTo>
                    <a:lnTo>
                      <a:pt x="208" y="223"/>
                    </a:lnTo>
                    <a:lnTo>
                      <a:pt x="199" y="241"/>
                    </a:lnTo>
                    <a:lnTo>
                      <a:pt x="195" y="259"/>
                    </a:lnTo>
                    <a:lnTo>
                      <a:pt x="189" y="268"/>
                    </a:lnTo>
                    <a:lnTo>
                      <a:pt x="162" y="248"/>
                    </a:lnTo>
                    <a:lnTo>
                      <a:pt x="142" y="241"/>
                    </a:lnTo>
                    <a:lnTo>
                      <a:pt x="114" y="224"/>
                    </a:lnTo>
                    <a:lnTo>
                      <a:pt x="97" y="221"/>
                    </a:lnTo>
                    <a:lnTo>
                      <a:pt x="84" y="227"/>
                    </a:lnTo>
                    <a:lnTo>
                      <a:pt x="74" y="236"/>
                    </a:lnTo>
                    <a:lnTo>
                      <a:pt x="63" y="235"/>
                    </a:lnTo>
                    <a:lnTo>
                      <a:pt x="52" y="225"/>
                    </a:lnTo>
                    <a:lnTo>
                      <a:pt x="36" y="226"/>
                    </a:lnTo>
                    <a:lnTo>
                      <a:pt x="28" y="240"/>
                    </a:lnTo>
                    <a:lnTo>
                      <a:pt x="34" y="251"/>
                    </a:lnTo>
                    <a:lnTo>
                      <a:pt x="57" y="262"/>
                    </a:lnTo>
                    <a:lnTo>
                      <a:pt x="74" y="277"/>
                    </a:lnTo>
                    <a:lnTo>
                      <a:pt x="71" y="284"/>
                    </a:lnTo>
                    <a:lnTo>
                      <a:pt x="59" y="283"/>
                    </a:lnTo>
                    <a:lnTo>
                      <a:pt x="50" y="283"/>
                    </a:lnTo>
                    <a:lnTo>
                      <a:pt x="40" y="289"/>
                    </a:lnTo>
                    <a:lnTo>
                      <a:pt x="35" y="297"/>
                    </a:lnTo>
                    <a:lnTo>
                      <a:pt x="22" y="307"/>
                    </a:lnTo>
                    <a:lnTo>
                      <a:pt x="14" y="305"/>
                    </a:lnTo>
                    <a:lnTo>
                      <a:pt x="11" y="295"/>
                    </a:lnTo>
                    <a:lnTo>
                      <a:pt x="18" y="264"/>
                    </a:lnTo>
                    <a:lnTo>
                      <a:pt x="0" y="247"/>
                    </a:lnTo>
                    <a:lnTo>
                      <a:pt x="2" y="224"/>
                    </a:lnTo>
                    <a:lnTo>
                      <a:pt x="11" y="214"/>
                    </a:lnTo>
                    <a:lnTo>
                      <a:pt x="24" y="207"/>
                    </a:lnTo>
                    <a:lnTo>
                      <a:pt x="34" y="195"/>
                    </a:lnTo>
                    <a:lnTo>
                      <a:pt x="38" y="184"/>
                    </a:lnTo>
                    <a:lnTo>
                      <a:pt x="31" y="176"/>
                    </a:lnTo>
                    <a:lnTo>
                      <a:pt x="34" y="167"/>
                    </a:lnTo>
                    <a:lnTo>
                      <a:pt x="47" y="171"/>
                    </a:lnTo>
                    <a:lnTo>
                      <a:pt x="60" y="175"/>
                    </a:lnTo>
                    <a:lnTo>
                      <a:pt x="81" y="175"/>
                    </a:lnTo>
                    <a:lnTo>
                      <a:pt x="88" y="160"/>
                    </a:lnTo>
                    <a:lnTo>
                      <a:pt x="87" y="146"/>
                    </a:lnTo>
                    <a:lnTo>
                      <a:pt x="87" y="135"/>
                    </a:lnTo>
                    <a:lnTo>
                      <a:pt x="94" y="127"/>
                    </a:lnTo>
                    <a:lnTo>
                      <a:pt x="100" y="110"/>
                    </a:lnTo>
                    <a:lnTo>
                      <a:pt x="102" y="90"/>
                    </a:lnTo>
                    <a:lnTo>
                      <a:pt x="109" y="58"/>
                    </a:lnTo>
                    <a:lnTo>
                      <a:pt x="99" y="25"/>
                    </a:lnTo>
                    <a:lnTo>
                      <a:pt x="99" y="15"/>
                    </a:lnTo>
                    <a:lnTo>
                      <a:pt x="110" y="3"/>
                    </a:lnTo>
                    <a:lnTo>
                      <a:pt x="115" y="0"/>
                    </a:lnTo>
                    <a:lnTo>
                      <a:pt x="122" y="8"/>
                    </a:lnTo>
                    <a:lnTo>
                      <a:pt x="126" y="15"/>
                    </a:lnTo>
                    <a:lnTo>
                      <a:pt x="135" y="22"/>
                    </a:lnTo>
                    <a:lnTo>
                      <a:pt x="158" y="54"/>
                    </a:lnTo>
                    <a:lnTo>
                      <a:pt x="179" y="75"/>
                    </a:lnTo>
                    <a:lnTo>
                      <a:pt x="199" y="92"/>
                    </a:lnTo>
                    <a:lnTo>
                      <a:pt x="222" y="103"/>
                    </a:lnTo>
                    <a:lnTo>
                      <a:pt x="244" y="108"/>
                    </a:lnTo>
                    <a:lnTo>
                      <a:pt x="250" y="116"/>
                    </a:lnTo>
                    <a:lnTo>
                      <a:pt x="261" y="121"/>
                    </a:lnTo>
                    <a:lnTo>
                      <a:pt x="272" y="118"/>
                    </a:lnTo>
                    <a:lnTo>
                      <a:pt x="285" y="10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27" name="Freeform 108"/>
              <p:cNvSpPr>
                <a:spLocks noChangeAspect="1"/>
              </p:cNvSpPr>
              <p:nvPr/>
            </p:nvSpPr>
            <p:spPr bwMode="gray">
              <a:xfrm>
                <a:off x="3952" y="1989"/>
                <a:ext cx="123" cy="110"/>
              </a:xfrm>
              <a:custGeom>
                <a:avLst/>
                <a:gdLst/>
                <a:ahLst/>
                <a:cxnLst>
                  <a:cxn ang="0">
                    <a:pos x="578" y="13"/>
                  </a:cxn>
                  <a:cxn ang="0">
                    <a:pos x="582" y="69"/>
                  </a:cxn>
                  <a:cxn ang="0">
                    <a:pos x="607" y="118"/>
                  </a:cxn>
                  <a:cxn ang="0">
                    <a:pos x="608" y="160"/>
                  </a:cxn>
                  <a:cxn ang="0">
                    <a:pos x="593" y="180"/>
                  </a:cxn>
                  <a:cxn ang="0">
                    <a:pos x="571" y="223"/>
                  </a:cxn>
                  <a:cxn ang="0">
                    <a:pos x="554" y="268"/>
                  </a:cxn>
                  <a:cxn ang="0">
                    <a:pos x="558" y="317"/>
                  </a:cxn>
                  <a:cxn ang="0">
                    <a:pos x="535" y="365"/>
                  </a:cxn>
                  <a:cxn ang="0">
                    <a:pos x="545" y="404"/>
                  </a:cxn>
                  <a:cxn ang="0">
                    <a:pos x="521" y="439"/>
                  </a:cxn>
                  <a:cxn ang="0">
                    <a:pos x="495" y="425"/>
                  </a:cxn>
                  <a:cxn ang="0">
                    <a:pos x="491" y="408"/>
                  </a:cxn>
                  <a:cxn ang="0">
                    <a:pos x="483" y="440"/>
                  </a:cxn>
                  <a:cxn ang="0">
                    <a:pos x="456" y="443"/>
                  </a:cxn>
                  <a:cxn ang="0">
                    <a:pos x="437" y="474"/>
                  </a:cxn>
                  <a:cxn ang="0">
                    <a:pos x="427" y="446"/>
                  </a:cxn>
                  <a:cxn ang="0">
                    <a:pos x="404" y="478"/>
                  </a:cxn>
                  <a:cxn ang="0">
                    <a:pos x="356" y="476"/>
                  </a:cxn>
                  <a:cxn ang="0">
                    <a:pos x="351" y="470"/>
                  </a:cxn>
                  <a:cxn ang="0">
                    <a:pos x="333" y="470"/>
                  </a:cxn>
                  <a:cxn ang="0">
                    <a:pos x="320" y="451"/>
                  </a:cxn>
                  <a:cxn ang="0">
                    <a:pos x="328" y="504"/>
                  </a:cxn>
                  <a:cxn ang="0">
                    <a:pos x="307" y="503"/>
                  </a:cxn>
                  <a:cxn ang="0">
                    <a:pos x="295" y="517"/>
                  </a:cxn>
                  <a:cxn ang="0">
                    <a:pos x="252" y="546"/>
                  </a:cxn>
                  <a:cxn ang="0">
                    <a:pos x="233" y="517"/>
                  </a:cxn>
                  <a:cxn ang="0">
                    <a:pos x="248" y="479"/>
                  </a:cxn>
                  <a:cxn ang="0">
                    <a:pos x="228" y="476"/>
                  </a:cxn>
                  <a:cxn ang="0">
                    <a:pos x="190" y="468"/>
                  </a:cxn>
                  <a:cxn ang="0">
                    <a:pos x="156" y="483"/>
                  </a:cxn>
                  <a:cxn ang="0">
                    <a:pos x="133" y="492"/>
                  </a:cxn>
                  <a:cxn ang="0">
                    <a:pos x="92" y="503"/>
                  </a:cxn>
                  <a:cxn ang="0">
                    <a:pos x="69" y="524"/>
                  </a:cxn>
                  <a:cxn ang="0">
                    <a:pos x="43" y="515"/>
                  </a:cxn>
                  <a:cxn ang="0">
                    <a:pos x="20" y="521"/>
                  </a:cxn>
                  <a:cxn ang="0">
                    <a:pos x="0" y="503"/>
                  </a:cxn>
                  <a:cxn ang="0">
                    <a:pos x="35" y="478"/>
                  </a:cxn>
                  <a:cxn ang="0">
                    <a:pos x="74" y="446"/>
                  </a:cxn>
                  <a:cxn ang="0">
                    <a:pos x="106" y="417"/>
                  </a:cxn>
                  <a:cxn ang="0">
                    <a:pos x="155" y="416"/>
                  </a:cxn>
                  <a:cxn ang="0">
                    <a:pos x="219" y="407"/>
                  </a:cxn>
                  <a:cxn ang="0">
                    <a:pos x="237" y="412"/>
                  </a:cxn>
                  <a:cxn ang="0">
                    <a:pos x="270" y="412"/>
                  </a:cxn>
                  <a:cxn ang="0">
                    <a:pos x="300" y="357"/>
                  </a:cxn>
                  <a:cxn ang="0">
                    <a:pos x="322" y="305"/>
                  </a:cxn>
                  <a:cxn ang="0">
                    <a:pos x="351" y="284"/>
                  </a:cxn>
                  <a:cxn ang="0">
                    <a:pos x="333" y="306"/>
                  </a:cxn>
                  <a:cxn ang="0">
                    <a:pos x="336" y="333"/>
                  </a:cxn>
                  <a:cxn ang="0">
                    <a:pos x="363" y="321"/>
                  </a:cxn>
                  <a:cxn ang="0">
                    <a:pos x="410" y="295"/>
                  </a:cxn>
                  <a:cxn ang="0">
                    <a:pos x="440" y="257"/>
                  </a:cxn>
                  <a:cxn ang="0">
                    <a:pos x="467" y="235"/>
                  </a:cxn>
                  <a:cxn ang="0">
                    <a:pos x="486" y="188"/>
                  </a:cxn>
                  <a:cxn ang="0">
                    <a:pos x="499" y="154"/>
                  </a:cxn>
                  <a:cxn ang="0">
                    <a:pos x="495" y="117"/>
                  </a:cxn>
                  <a:cxn ang="0">
                    <a:pos x="499" y="92"/>
                  </a:cxn>
                  <a:cxn ang="0">
                    <a:pos x="512" y="49"/>
                  </a:cxn>
                  <a:cxn ang="0">
                    <a:pos x="524" y="20"/>
                  </a:cxn>
                  <a:cxn ang="0">
                    <a:pos x="539" y="48"/>
                  </a:cxn>
                  <a:cxn ang="0">
                    <a:pos x="560" y="41"/>
                  </a:cxn>
                  <a:cxn ang="0">
                    <a:pos x="559" y="22"/>
                  </a:cxn>
                  <a:cxn ang="0">
                    <a:pos x="547" y="3"/>
                  </a:cxn>
                </a:cxnLst>
                <a:rect l="0" t="0" r="r" b="b"/>
                <a:pathLst>
                  <a:path w="613" h="552">
                    <a:moveTo>
                      <a:pt x="560" y="6"/>
                    </a:moveTo>
                    <a:lnTo>
                      <a:pt x="576" y="6"/>
                    </a:lnTo>
                    <a:lnTo>
                      <a:pt x="578" y="13"/>
                    </a:lnTo>
                    <a:lnTo>
                      <a:pt x="576" y="37"/>
                    </a:lnTo>
                    <a:lnTo>
                      <a:pt x="577" y="53"/>
                    </a:lnTo>
                    <a:lnTo>
                      <a:pt x="582" y="69"/>
                    </a:lnTo>
                    <a:lnTo>
                      <a:pt x="592" y="83"/>
                    </a:lnTo>
                    <a:lnTo>
                      <a:pt x="598" y="96"/>
                    </a:lnTo>
                    <a:lnTo>
                      <a:pt x="607" y="118"/>
                    </a:lnTo>
                    <a:lnTo>
                      <a:pt x="613" y="143"/>
                    </a:lnTo>
                    <a:lnTo>
                      <a:pt x="612" y="153"/>
                    </a:lnTo>
                    <a:lnTo>
                      <a:pt x="608" y="160"/>
                    </a:lnTo>
                    <a:lnTo>
                      <a:pt x="607" y="171"/>
                    </a:lnTo>
                    <a:lnTo>
                      <a:pt x="599" y="180"/>
                    </a:lnTo>
                    <a:lnTo>
                      <a:pt x="593" y="180"/>
                    </a:lnTo>
                    <a:lnTo>
                      <a:pt x="585" y="208"/>
                    </a:lnTo>
                    <a:lnTo>
                      <a:pt x="583" y="224"/>
                    </a:lnTo>
                    <a:lnTo>
                      <a:pt x="571" y="223"/>
                    </a:lnTo>
                    <a:lnTo>
                      <a:pt x="556" y="232"/>
                    </a:lnTo>
                    <a:lnTo>
                      <a:pt x="551" y="251"/>
                    </a:lnTo>
                    <a:lnTo>
                      <a:pt x="554" y="268"/>
                    </a:lnTo>
                    <a:lnTo>
                      <a:pt x="556" y="284"/>
                    </a:lnTo>
                    <a:lnTo>
                      <a:pt x="556" y="305"/>
                    </a:lnTo>
                    <a:lnTo>
                      <a:pt x="558" y="317"/>
                    </a:lnTo>
                    <a:lnTo>
                      <a:pt x="548" y="327"/>
                    </a:lnTo>
                    <a:lnTo>
                      <a:pt x="539" y="347"/>
                    </a:lnTo>
                    <a:lnTo>
                      <a:pt x="535" y="365"/>
                    </a:lnTo>
                    <a:lnTo>
                      <a:pt x="535" y="386"/>
                    </a:lnTo>
                    <a:lnTo>
                      <a:pt x="543" y="397"/>
                    </a:lnTo>
                    <a:lnTo>
                      <a:pt x="545" y="404"/>
                    </a:lnTo>
                    <a:lnTo>
                      <a:pt x="537" y="409"/>
                    </a:lnTo>
                    <a:lnTo>
                      <a:pt x="527" y="425"/>
                    </a:lnTo>
                    <a:lnTo>
                      <a:pt x="521" y="439"/>
                    </a:lnTo>
                    <a:lnTo>
                      <a:pt x="494" y="459"/>
                    </a:lnTo>
                    <a:lnTo>
                      <a:pt x="491" y="449"/>
                    </a:lnTo>
                    <a:lnTo>
                      <a:pt x="495" y="425"/>
                    </a:lnTo>
                    <a:lnTo>
                      <a:pt x="502" y="417"/>
                    </a:lnTo>
                    <a:lnTo>
                      <a:pt x="505" y="408"/>
                    </a:lnTo>
                    <a:lnTo>
                      <a:pt x="491" y="408"/>
                    </a:lnTo>
                    <a:lnTo>
                      <a:pt x="489" y="419"/>
                    </a:lnTo>
                    <a:lnTo>
                      <a:pt x="484" y="429"/>
                    </a:lnTo>
                    <a:lnTo>
                      <a:pt x="483" y="440"/>
                    </a:lnTo>
                    <a:lnTo>
                      <a:pt x="475" y="434"/>
                    </a:lnTo>
                    <a:lnTo>
                      <a:pt x="462" y="433"/>
                    </a:lnTo>
                    <a:lnTo>
                      <a:pt x="456" y="443"/>
                    </a:lnTo>
                    <a:lnTo>
                      <a:pt x="451" y="468"/>
                    </a:lnTo>
                    <a:lnTo>
                      <a:pt x="445" y="476"/>
                    </a:lnTo>
                    <a:lnTo>
                      <a:pt x="437" y="474"/>
                    </a:lnTo>
                    <a:lnTo>
                      <a:pt x="435" y="459"/>
                    </a:lnTo>
                    <a:lnTo>
                      <a:pt x="436" y="447"/>
                    </a:lnTo>
                    <a:lnTo>
                      <a:pt x="427" y="446"/>
                    </a:lnTo>
                    <a:lnTo>
                      <a:pt x="419" y="455"/>
                    </a:lnTo>
                    <a:lnTo>
                      <a:pt x="410" y="466"/>
                    </a:lnTo>
                    <a:lnTo>
                      <a:pt x="404" y="478"/>
                    </a:lnTo>
                    <a:lnTo>
                      <a:pt x="402" y="479"/>
                    </a:lnTo>
                    <a:lnTo>
                      <a:pt x="384" y="476"/>
                    </a:lnTo>
                    <a:lnTo>
                      <a:pt x="356" y="476"/>
                    </a:lnTo>
                    <a:lnTo>
                      <a:pt x="341" y="479"/>
                    </a:lnTo>
                    <a:lnTo>
                      <a:pt x="345" y="474"/>
                    </a:lnTo>
                    <a:lnTo>
                      <a:pt x="351" y="470"/>
                    </a:lnTo>
                    <a:lnTo>
                      <a:pt x="339" y="467"/>
                    </a:lnTo>
                    <a:lnTo>
                      <a:pt x="336" y="463"/>
                    </a:lnTo>
                    <a:lnTo>
                      <a:pt x="333" y="470"/>
                    </a:lnTo>
                    <a:lnTo>
                      <a:pt x="327" y="462"/>
                    </a:lnTo>
                    <a:lnTo>
                      <a:pt x="325" y="449"/>
                    </a:lnTo>
                    <a:lnTo>
                      <a:pt x="320" y="451"/>
                    </a:lnTo>
                    <a:lnTo>
                      <a:pt x="309" y="476"/>
                    </a:lnTo>
                    <a:lnTo>
                      <a:pt x="328" y="488"/>
                    </a:lnTo>
                    <a:lnTo>
                      <a:pt x="328" y="504"/>
                    </a:lnTo>
                    <a:lnTo>
                      <a:pt x="320" y="498"/>
                    </a:lnTo>
                    <a:lnTo>
                      <a:pt x="314" y="501"/>
                    </a:lnTo>
                    <a:lnTo>
                      <a:pt x="307" y="503"/>
                    </a:lnTo>
                    <a:lnTo>
                      <a:pt x="300" y="508"/>
                    </a:lnTo>
                    <a:lnTo>
                      <a:pt x="296" y="514"/>
                    </a:lnTo>
                    <a:lnTo>
                      <a:pt x="295" y="517"/>
                    </a:lnTo>
                    <a:lnTo>
                      <a:pt x="279" y="546"/>
                    </a:lnTo>
                    <a:lnTo>
                      <a:pt x="268" y="552"/>
                    </a:lnTo>
                    <a:lnTo>
                      <a:pt x="252" y="546"/>
                    </a:lnTo>
                    <a:lnTo>
                      <a:pt x="247" y="536"/>
                    </a:lnTo>
                    <a:lnTo>
                      <a:pt x="236" y="529"/>
                    </a:lnTo>
                    <a:lnTo>
                      <a:pt x="233" y="517"/>
                    </a:lnTo>
                    <a:lnTo>
                      <a:pt x="233" y="499"/>
                    </a:lnTo>
                    <a:lnTo>
                      <a:pt x="238" y="494"/>
                    </a:lnTo>
                    <a:lnTo>
                      <a:pt x="248" y="479"/>
                    </a:lnTo>
                    <a:lnTo>
                      <a:pt x="249" y="474"/>
                    </a:lnTo>
                    <a:lnTo>
                      <a:pt x="247" y="472"/>
                    </a:lnTo>
                    <a:lnTo>
                      <a:pt x="228" y="476"/>
                    </a:lnTo>
                    <a:lnTo>
                      <a:pt x="216" y="471"/>
                    </a:lnTo>
                    <a:lnTo>
                      <a:pt x="203" y="468"/>
                    </a:lnTo>
                    <a:lnTo>
                      <a:pt x="190" y="468"/>
                    </a:lnTo>
                    <a:lnTo>
                      <a:pt x="179" y="478"/>
                    </a:lnTo>
                    <a:lnTo>
                      <a:pt x="163" y="488"/>
                    </a:lnTo>
                    <a:lnTo>
                      <a:pt x="156" y="483"/>
                    </a:lnTo>
                    <a:lnTo>
                      <a:pt x="147" y="487"/>
                    </a:lnTo>
                    <a:lnTo>
                      <a:pt x="142" y="487"/>
                    </a:lnTo>
                    <a:lnTo>
                      <a:pt x="133" y="492"/>
                    </a:lnTo>
                    <a:lnTo>
                      <a:pt x="126" y="492"/>
                    </a:lnTo>
                    <a:lnTo>
                      <a:pt x="119" y="495"/>
                    </a:lnTo>
                    <a:lnTo>
                      <a:pt x="92" y="503"/>
                    </a:lnTo>
                    <a:lnTo>
                      <a:pt x="85" y="497"/>
                    </a:lnTo>
                    <a:lnTo>
                      <a:pt x="78" y="498"/>
                    </a:lnTo>
                    <a:lnTo>
                      <a:pt x="69" y="524"/>
                    </a:lnTo>
                    <a:lnTo>
                      <a:pt x="64" y="525"/>
                    </a:lnTo>
                    <a:lnTo>
                      <a:pt x="51" y="520"/>
                    </a:lnTo>
                    <a:lnTo>
                      <a:pt x="43" y="515"/>
                    </a:lnTo>
                    <a:lnTo>
                      <a:pt x="32" y="519"/>
                    </a:lnTo>
                    <a:lnTo>
                      <a:pt x="24" y="519"/>
                    </a:lnTo>
                    <a:lnTo>
                      <a:pt x="20" y="521"/>
                    </a:lnTo>
                    <a:lnTo>
                      <a:pt x="10" y="517"/>
                    </a:lnTo>
                    <a:lnTo>
                      <a:pt x="0" y="516"/>
                    </a:lnTo>
                    <a:lnTo>
                      <a:pt x="0" y="503"/>
                    </a:lnTo>
                    <a:lnTo>
                      <a:pt x="1" y="495"/>
                    </a:lnTo>
                    <a:lnTo>
                      <a:pt x="26" y="488"/>
                    </a:lnTo>
                    <a:lnTo>
                      <a:pt x="35" y="478"/>
                    </a:lnTo>
                    <a:lnTo>
                      <a:pt x="45" y="471"/>
                    </a:lnTo>
                    <a:lnTo>
                      <a:pt x="63" y="461"/>
                    </a:lnTo>
                    <a:lnTo>
                      <a:pt x="74" y="446"/>
                    </a:lnTo>
                    <a:lnTo>
                      <a:pt x="87" y="438"/>
                    </a:lnTo>
                    <a:lnTo>
                      <a:pt x="94" y="424"/>
                    </a:lnTo>
                    <a:lnTo>
                      <a:pt x="106" y="417"/>
                    </a:lnTo>
                    <a:lnTo>
                      <a:pt x="118" y="413"/>
                    </a:lnTo>
                    <a:lnTo>
                      <a:pt x="136" y="418"/>
                    </a:lnTo>
                    <a:lnTo>
                      <a:pt x="155" y="416"/>
                    </a:lnTo>
                    <a:lnTo>
                      <a:pt x="169" y="417"/>
                    </a:lnTo>
                    <a:lnTo>
                      <a:pt x="209" y="408"/>
                    </a:lnTo>
                    <a:lnTo>
                      <a:pt x="219" y="407"/>
                    </a:lnTo>
                    <a:lnTo>
                      <a:pt x="228" y="403"/>
                    </a:lnTo>
                    <a:lnTo>
                      <a:pt x="238" y="403"/>
                    </a:lnTo>
                    <a:lnTo>
                      <a:pt x="237" y="412"/>
                    </a:lnTo>
                    <a:lnTo>
                      <a:pt x="260" y="418"/>
                    </a:lnTo>
                    <a:lnTo>
                      <a:pt x="265" y="417"/>
                    </a:lnTo>
                    <a:lnTo>
                      <a:pt x="270" y="412"/>
                    </a:lnTo>
                    <a:lnTo>
                      <a:pt x="282" y="403"/>
                    </a:lnTo>
                    <a:lnTo>
                      <a:pt x="284" y="371"/>
                    </a:lnTo>
                    <a:lnTo>
                      <a:pt x="300" y="357"/>
                    </a:lnTo>
                    <a:lnTo>
                      <a:pt x="312" y="339"/>
                    </a:lnTo>
                    <a:lnTo>
                      <a:pt x="320" y="320"/>
                    </a:lnTo>
                    <a:lnTo>
                      <a:pt x="322" y="305"/>
                    </a:lnTo>
                    <a:lnTo>
                      <a:pt x="324" y="294"/>
                    </a:lnTo>
                    <a:lnTo>
                      <a:pt x="343" y="283"/>
                    </a:lnTo>
                    <a:lnTo>
                      <a:pt x="351" y="284"/>
                    </a:lnTo>
                    <a:lnTo>
                      <a:pt x="350" y="294"/>
                    </a:lnTo>
                    <a:lnTo>
                      <a:pt x="341" y="298"/>
                    </a:lnTo>
                    <a:lnTo>
                      <a:pt x="333" y="306"/>
                    </a:lnTo>
                    <a:lnTo>
                      <a:pt x="332" y="309"/>
                    </a:lnTo>
                    <a:lnTo>
                      <a:pt x="336" y="321"/>
                    </a:lnTo>
                    <a:lnTo>
                      <a:pt x="336" y="333"/>
                    </a:lnTo>
                    <a:lnTo>
                      <a:pt x="341" y="333"/>
                    </a:lnTo>
                    <a:lnTo>
                      <a:pt x="354" y="332"/>
                    </a:lnTo>
                    <a:lnTo>
                      <a:pt x="363" y="321"/>
                    </a:lnTo>
                    <a:lnTo>
                      <a:pt x="377" y="314"/>
                    </a:lnTo>
                    <a:lnTo>
                      <a:pt x="393" y="309"/>
                    </a:lnTo>
                    <a:lnTo>
                      <a:pt x="410" y="295"/>
                    </a:lnTo>
                    <a:lnTo>
                      <a:pt x="422" y="284"/>
                    </a:lnTo>
                    <a:lnTo>
                      <a:pt x="430" y="269"/>
                    </a:lnTo>
                    <a:lnTo>
                      <a:pt x="440" y="257"/>
                    </a:lnTo>
                    <a:lnTo>
                      <a:pt x="453" y="247"/>
                    </a:lnTo>
                    <a:lnTo>
                      <a:pt x="459" y="247"/>
                    </a:lnTo>
                    <a:lnTo>
                      <a:pt x="467" y="235"/>
                    </a:lnTo>
                    <a:lnTo>
                      <a:pt x="468" y="225"/>
                    </a:lnTo>
                    <a:lnTo>
                      <a:pt x="470" y="215"/>
                    </a:lnTo>
                    <a:lnTo>
                      <a:pt x="486" y="188"/>
                    </a:lnTo>
                    <a:lnTo>
                      <a:pt x="490" y="176"/>
                    </a:lnTo>
                    <a:lnTo>
                      <a:pt x="492" y="165"/>
                    </a:lnTo>
                    <a:lnTo>
                      <a:pt x="499" y="154"/>
                    </a:lnTo>
                    <a:lnTo>
                      <a:pt x="502" y="139"/>
                    </a:lnTo>
                    <a:lnTo>
                      <a:pt x="502" y="123"/>
                    </a:lnTo>
                    <a:lnTo>
                      <a:pt x="495" y="117"/>
                    </a:lnTo>
                    <a:lnTo>
                      <a:pt x="484" y="112"/>
                    </a:lnTo>
                    <a:lnTo>
                      <a:pt x="489" y="107"/>
                    </a:lnTo>
                    <a:lnTo>
                      <a:pt x="499" y="92"/>
                    </a:lnTo>
                    <a:lnTo>
                      <a:pt x="497" y="62"/>
                    </a:lnTo>
                    <a:lnTo>
                      <a:pt x="502" y="53"/>
                    </a:lnTo>
                    <a:lnTo>
                      <a:pt x="512" y="49"/>
                    </a:lnTo>
                    <a:lnTo>
                      <a:pt x="513" y="32"/>
                    </a:lnTo>
                    <a:lnTo>
                      <a:pt x="517" y="24"/>
                    </a:lnTo>
                    <a:lnTo>
                      <a:pt x="524" y="20"/>
                    </a:lnTo>
                    <a:lnTo>
                      <a:pt x="531" y="29"/>
                    </a:lnTo>
                    <a:lnTo>
                      <a:pt x="535" y="42"/>
                    </a:lnTo>
                    <a:lnTo>
                      <a:pt x="539" y="48"/>
                    </a:lnTo>
                    <a:lnTo>
                      <a:pt x="547" y="38"/>
                    </a:lnTo>
                    <a:lnTo>
                      <a:pt x="553" y="42"/>
                    </a:lnTo>
                    <a:lnTo>
                      <a:pt x="560" y="41"/>
                    </a:lnTo>
                    <a:lnTo>
                      <a:pt x="566" y="27"/>
                    </a:lnTo>
                    <a:lnTo>
                      <a:pt x="567" y="15"/>
                    </a:lnTo>
                    <a:lnTo>
                      <a:pt x="559" y="22"/>
                    </a:lnTo>
                    <a:lnTo>
                      <a:pt x="547" y="26"/>
                    </a:lnTo>
                    <a:lnTo>
                      <a:pt x="543" y="14"/>
                    </a:lnTo>
                    <a:lnTo>
                      <a:pt x="547" y="3"/>
                    </a:lnTo>
                    <a:lnTo>
                      <a:pt x="551" y="0"/>
                    </a:lnTo>
                    <a:lnTo>
                      <a:pt x="560" y="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28" name="Freeform 109"/>
              <p:cNvSpPr>
                <a:spLocks noChangeAspect="1"/>
              </p:cNvSpPr>
              <p:nvPr/>
            </p:nvSpPr>
            <p:spPr bwMode="gray">
              <a:xfrm>
                <a:off x="3966" y="2088"/>
                <a:ext cx="28" cy="21"/>
              </a:xfrm>
              <a:custGeom>
                <a:avLst/>
                <a:gdLst/>
                <a:ahLst/>
                <a:cxnLst>
                  <a:cxn ang="0">
                    <a:pos x="113" y="70"/>
                  </a:cxn>
                  <a:cxn ang="0">
                    <a:pos x="102" y="63"/>
                  </a:cxn>
                  <a:cxn ang="0">
                    <a:pos x="88" y="58"/>
                  </a:cxn>
                  <a:cxn ang="0">
                    <a:pos x="74" y="62"/>
                  </a:cxn>
                  <a:cxn ang="0">
                    <a:pos x="66" y="68"/>
                  </a:cxn>
                  <a:cxn ang="0">
                    <a:pos x="59" y="80"/>
                  </a:cxn>
                  <a:cxn ang="0">
                    <a:pos x="50" y="95"/>
                  </a:cxn>
                  <a:cxn ang="0">
                    <a:pos x="48" y="106"/>
                  </a:cxn>
                  <a:cxn ang="0">
                    <a:pos x="39" y="107"/>
                  </a:cxn>
                  <a:cxn ang="0">
                    <a:pos x="30" y="100"/>
                  </a:cxn>
                  <a:cxn ang="0">
                    <a:pos x="26" y="95"/>
                  </a:cxn>
                  <a:cxn ang="0">
                    <a:pos x="19" y="82"/>
                  </a:cxn>
                  <a:cxn ang="0">
                    <a:pos x="20" y="76"/>
                  </a:cxn>
                  <a:cxn ang="0">
                    <a:pos x="16" y="69"/>
                  </a:cxn>
                  <a:cxn ang="0">
                    <a:pos x="10" y="64"/>
                  </a:cxn>
                  <a:cxn ang="0">
                    <a:pos x="0" y="64"/>
                  </a:cxn>
                  <a:cxn ang="0">
                    <a:pos x="15" y="53"/>
                  </a:cxn>
                  <a:cxn ang="0">
                    <a:pos x="37" y="23"/>
                  </a:cxn>
                  <a:cxn ang="0">
                    <a:pos x="50" y="25"/>
                  </a:cxn>
                  <a:cxn ang="0">
                    <a:pos x="57" y="28"/>
                  </a:cxn>
                  <a:cxn ang="0">
                    <a:pos x="68" y="26"/>
                  </a:cxn>
                  <a:cxn ang="0">
                    <a:pos x="78" y="21"/>
                  </a:cxn>
                  <a:cxn ang="0">
                    <a:pos x="82" y="14"/>
                  </a:cxn>
                  <a:cxn ang="0">
                    <a:pos x="95" y="1"/>
                  </a:cxn>
                  <a:cxn ang="0">
                    <a:pos x="102" y="0"/>
                  </a:cxn>
                  <a:cxn ang="0">
                    <a:pos x="112" y="3"/>
                  </a:cxn>
                  <a:cxn ang="0">
                    <a:pos x="123" y="9"/>
                  </a:cxn>
                  <a:cxn ang="0">
                    <a:pos x="132" y="10"/>
                  </a:cxn>
                  <a:cxn ang="0">
                    <a:pos x="138" y="33"/>
                  </a:cxn>
                  <a:cxn ang="0">
                    <a:pos x="140" y="36"/>
                  </a:cxn>
                  <a:cxn ang="0">
                    <a:pos x="134" y="44"/>
                  </a:cxn>
                  <a:cxn ang="0">
                    <a:pos x="128" y="47"/>
                  </a:cxn>
                  <a:cxn ang="0">
                    <a:pos x="123" y="54"/>
                  </a:cxn>
                  <a:cxn ang="0">
                    <a:pos x="118" y="63"/>
                  </a:cxn>
                  <a:cxn ang="0">
                    <a:pos x="113" y="70"/>
                  </a:cxn>
                </a:cxnLst>
                <a:rect l="0" t="0" r="r" b="b"/>
                <a:pathLst>
                  <a:path w="140" h="107">
                    <a:moveTo>
                      <a:pt x="113" y="70"/>
                    </a:moveTo>
                    <a:lnTo>
                      <a:pt x="102" y="63"/>
                    </a:lnTo>
                    <a:lnTo>
                      <a:pt x="88" y="58"/>
                    </a:lnTo>
                    <a:lnTo>
                      <a:pt x="74" y="62"/>
                    </a:lnTo>
                    <a:lnTo>
                      <a:pt x="66" y="68"/>
                    </a:lnTo>
                    <a:lnTo>
                      <a:pt x="59" y="80"/>
                    </a:lnTo>
                    <a:lnTo>
                      <a:pt x="50" y="95"/>
                    </a:lnTo>
                    <a:lnTo>
                      <a:pt x="48" y="106"/>
                    </a:lnTo>
                    <a:lnTo>
                      <a:pt x="39" y="107"/>
                    </a:lnTo>
                    <a:lnTo>
                      <a:pt x="30" y="100"/>
                    </a:lnTo>
                    <a:lnTo>
                      <a:pt x="26" y="95"/>
                    </a:lnTo>
                    <a:lnTo>
                      <a:pt x="19" y="82"/>
                    </a:lnTo>
                    <a:lnTo>
                      <a:pt x="20" y="76"/>
                    </a:lnTo>
                    <a:lnTo>
                      <a:pt x="16" y="69"/>
                    </a:lnTo>
                    <a:lnTo>
                      <a:pt x="10" y="64"/>
                    </a:lnTo>
                    <a:lnTo>
                      <a:pt x="0" y="64"/>
                    </a:lnTo>
                    <a:lnTo>
                      <a:pt x="15" y="53"/>
                    </a:lnTo>
                    <a:lnTo>
                      <a:pt x="37" y="23"/>
                    </a:lnTo>
                    <a:lnTo>
                      <a:pt x="50" y="25"/>
                    </a:lnTo>
                    <a:lnTo>
                      <a:pt x="57" y="28"/>
                    </a:lnTo>
                    <a:lnTo>
                      <a:pt x="68" y="26"/>
                    </a:lnTo>
                    <a:lnTo>
                      <a:pt x="78" y="21"/>
                    </a:lnTo>
                    <a:lnTo>
                      <a:pt x="82" y="14"/>
                    </a:lnTo>
                    <a:lnTo>
                      <a:pt x="95" y="1"/>
                    </a:lnTo>
                    <a:lnTo>
                      <a:pt x="102" y="0"/>
                    </a:lnTo>
                    <a:lnTo>
                      <a:pt x="112" y="3"/>
                    </a:lnTo>
                    <a:lnTo>
                      <a:pt x="123" y="9"/>
                    </a:lnTo>
                    <a:lnTo>
                      <a:pt x="132" y="10"/>
                    </a:lnTo>
                    <a:lnTo>
                      <a:pt x="138" y="33"/>
                    </a:lnTo>
                    <a:lnTo>
                      <a:pt x="140" y="36"/>
                    </a:lnTo>
                    <a:lnTo>
                      <a:pt x="134" y="44"/>
                    </a:lnTo>
                    <a:lnTo>
                      <a:pt x="128" y="47"/>
                    </a:lnTo>
                    <a:lnTo>
                      <a:pt x="123" y="54"/>
                    </a:lnTo>
                    <a:lnTo>
                      <a:pt x="118" y="63"/>
                    </a:lnTo>
                    <a:lnTo>
                      <a:pt x="113" y="7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29" name="Freeform 110"/>
              <p:cNvSpPr>
                <a:spLocks noChangeAspect="1"/>
              </p:cNvSpPr>
              <p:nvPr/>
            </p:nvSpPr>
            <p:spPr bwMode="gray">
              <a:xfrm>
                <a:off x="3938" y="2093"/>
                <a:ext cx="26" cy="38"/>
              </a:xfrm>
              <a:custGeom>
                <a:avLst/>
                <a:gdLst/>
                <a:ahLst/>
                <a:cxnLst>
                  <a:cxn ang="0">
                    <a:pos x="69" y="2"/>
                  </a:cxn>
                  <a:cxn ang="0">
                    <a:pos x="56" y="4"/>
                  </a:cxn>
                  <a:cxn ang="0">
                    <a:pos x="42" y="22"/>
                  </a:cxn>
                  <a:cxn ang="0">
                    <a:pos x="29" y="29"/>
                  </a:cxn>
                  <a:cxn ang="0">
                    <a:pos x="18" y="29"/>
                  </a:cxn>
                  <a:cxn ang="0">
                    <a:pos x="0" y="48"/>
                  </a:cxn>
                  <a:cxn ang="0">
                    <a:pos x="16" y="64"/>
                  </a:cxn>
                  <a:cxn ang="0">
                    <a:pos x="11" y="62"/>
                  </a:cxn>
                  <a:cxn ang="0">
                    <a:pos x="9" y="88"/>
                  </a:cxn>
                  <a:cxn ang="0">
                    <a:pos x="27" y="78"/>
                  </a:cxn>
                  <a:cxn ang="0">
                    <a:pos x="41" y="75"/>
                  </a:cxn>
                  <a:cxn ang="0">
                    <a:pos x="32" y="65"/>
                  </a:cxn>
                  <a:cxn ang="0">
                    <a:pos x="37" y="50"/>
                  </a:cxn>
                  <a:cxn ang="0">
                    <a:pos x="51" y="74"/>
                  </a:cxn>
                  <a:cxn ang="0">
                    <a:pos x="53" y="86"/>
                  </a:cxn>
                  <a:cxn ang="0">
                    <a:pos x="47" y="112"/>
                  </a:cxn>
                  <a:cxn ang="0">
                    <a:pos x="36" y="128"/>
                  </a:cxn>
                  <a:cxn ang="0">
                    <a:pos x="38" y="159"/>
                  </a:cxn>
                  <a:cxn ang="0">
                    <a:pos x="41" y="174"/>
                  </a:cxn>
                  <a:cxn ang="0">
                    <a:pos x="58" y="166"/>
                  </a:cxn>
                  <a:cxn ang="0">
                    <a:pos x="57" y="145"/>
                  </a:cxn>
                  <a:cxn ang="0">
                    <a:pos x="62" y="151"/>
                  </a:cxn>
                  <a:cxn ang="0">
                    <a:pos x="63" y="172"/>
                  </a:cxn>
                  <a:cxn ang="0">
                    <a:pos x="70" y="185"/>
                  </a:cxn>
                  <a:cxn ang="0">
                    <a:pos x="79" y="169"/>
                  </a:cxn>
                  <a:cxn ang="0">
                    <a:pos x="94" y="164"/>
                  </a:cxn>
                  <a:cxn ang="0">
                    <a:pos x="107" y="117"/>
                  </a:cxn>
                  <a:cxn ang="0">
                    <a:pos x="120" y="89"/>
                  </a:cxn>
                  <a:cxn ang="0">
                    <a:pos x="131" y="69"/>
                  </a:cxn>
                  <a:cxn ang="0">
                    <a:pos x="124" y="48"/>
                  </a:cxn>
                  <a:cxn ang="0">
                    <a:pos x="110" y="40"/>
                  </a:cxn>
                  <a:cxn ang="0">
                    <a:pos x="112" y="19"/>
                  </a:cxn>
                  <a:cxn ang="0">
                    <a:pos x="86" y="22"/>
                  </a:cxn>
                  <a:cxn ang="0">
                    <a:pos x="77" y="3"/>
                  </a:cxn>
                </a:cxnLst>
                <a:rect l="0" t="0" r="r" b="b"/>
                <a:pathLst>
                  <a:path w="131" h="187">
                    <a:moveTo>
                      <a:pt x="67" y="2"/>
                    </a:moveTo>
                    <a:lnTo>
                      <a:pt x="69" y="2"/>
                    </a:lnTo>
                    <a:lnTo>
                      <a:pt x="64" y="0"/>
                    </a:lnTo>
                    <a:lnTo>
                      <a:pt x="56" y="4"/>
                    </a:lnTo>
                    <a:lnTo>
                      <a:pt x="47" y="13"/>
                    </a:lnTo>
                    <a:lnTo>
                      <a:pt x="42" y="22"/>
                    </a:lnTo>
                    <a:lnTo>
                      <a:pt x="35" y="22"/>
                    </a:lnTo>
                    <a:lnTo>
                      <a:pt x="29" y="29"/>
                    </a:lnTo>
                    <a:lnTo>
                      <a:pt x="21" y="32"/>
                    </a:lnTo>
                    <a:lnTo>
                      <a:pt x="18" y="29"/>
                    </a:lnTo>
                    <a:lnTo>
                      <a:pt x="11" y="34"/>
                    </a:lnTo>
                    <a:lnTo>
                      <a:pt x="0" y="48"/>
                    </a:lnTo>
                    <a:lnTo>
                      <a:pt x="10" y="56"/>
                    </a:lnTo>
                    <a:lnTo>
                      <a:pt x="16" y="64"/>
                    </a:lnTo>
                    <a:lnTo>
                      <a:pt x="16" y="72"/>
                    </a:lnTo>
                    <a:lnTo>
                      <a:pt x="11" y="62"/>
                    </a:lnTo>
                    <a:lnTo>
                      <a:pt x="5" y="62"/>
                    </a:lnTo>
                    <a:lnTo>
                      <a:pt x="9" y="88"/>
                    </a:lnTo>
                    <a:lnTo>
                      <a:pt x="14" y="81"/>
                    </a:lnTo>
                    <a:lnTo>
                      <a:pt x="27" y="78"/>
                    </a:lnTo>
                    <a:lnTo>
                      <a:pt x="37" y="84"/>
                    </a:lnTo>
                    <a:lnTo>
                      <a:pt x="41" y="75"/>
                    </a:lnTo>
                    <a:lnTo>
                      <a:pt x="35" y="72"/>
                    </a:lnTo>
                    <a:lnTo>
                      <a:pt x="32" y="65"/>
                    </a:lnTo>
                    <a:lnTo>
                      <a:pt x="32" y="54"/>
                    </a:lnTo>
                    <a:lnTo>
                      <a:pt x="37" y="50"/>
                    </a:lnTo>
                    <a:lnTo>
                      <a:pt x="43" y="63"/>
                    </a:lnTo>
                    <a:lnTo>
                      <a:pt x="51" y="74"/>
                    </a:lnTo>
                    <a:lnTo>
                      <a:pt x="51" y="85"/>
                    </a:lnTo>
                    <a:lnTo>
                      <a:pt x="53" y="86"/>
                    </a:lnTo>
                    <a:lnTo>
                      <a:pt x="53" y="100"/>
                    </a:lnTo>
                    <a:lnTo>
                      <a:pt x="47" y="112"/>
                    </a:lnTo>
                    <a:lnTo>
                      <a:pt x="41" y="118"/>
                    </a:lnTo>
                    <a:lnTo>
                      <a:pt x="36" y="128"/>
                    </a:lnTo>
                    <a:lnTo>
                      <a:pt x="35" y="143"/>
                    </a:lnTo>
                    <a:lnTo>
                      <a:pt x="38" y="159"/>
                    </a:lnTo>
                    <a:lnTo>
                      <a:pt x="35" y="167"/>
                    </a:lnTo>
                    <a:lnTo>
                      <a:pt x="41" y="174"/>
                    </a:lnTo>
                    <a:lnTo>
                      <a:pt x="54" y="180"/>
                    </a:lnTo>
                    <a:lnTo>
                      <a:pt x="58" y="166"/>
                    </a:lnTo>
                    <a:lnTo>
                      <a:pt x="53" y="155"/>
                    </a:lnTo>
                    <a:lnTo>
                      <a:pt x="57" y="145"/>
                    </a:lnTo>
                    <a:lnTo>
                      <a:pt x="65" y="148"/>
                    </a:lnTo>
                    <a:lnTo>
                      <a:pt x="62" y="151"/>
                    </a:lnTo>
                    <a:lnTo>
                      <a:pt x="61" y="160"/>
                    </a:lnTo>
                    <a:lnTo>
                      <a:pt x="63" y="172"/>
                    </a:lnTo>
                    <a:lnTo>
                      <a:pt x="63" y="187"/>
                    </a:lnTo>
                    <a:lnTo>
                      <a:pt x="70" y="185"/>
                    </a:lnTo>
                    <a:lnTo>
                      <a:pt x="79" y="177"/>
                    </a:lnTo>
                    <a:lnTo>
                      <a:pt x="79" y="169"/>
                    </a:lnTo>
                    <a:lnTo>
                      <a:pt x="88" y="160"/>
                    </a:lnTo>
                    <a:lnTo>
                      <a:pt x="94" y="164"/>
                    </a:lnTo>
                    <a:lnTo>
                      <a:pt x="100" y="148"/>
                    </a:lnTo>
                    <a:lnTo>
                      <a:pt x="107" y="117"/>
                    </a:lnTo>
                    <a:lnTo>
                      <a:pt x="113" y="100"/>
                    </a:lnTo>
                    <a:lnTo>
                      <a:pt x="120" y="89"/>
                    </a:lnTo>
                    <a:lnTo>
                      <a:pt x="127" y="78"/>
                    </a:lnTo>
                    <a:lnTo>
                      <a:pt x="131" y="69"/>
                    </a:lnTo>
                    <a:lnTo>
                      <a:pt x="129" y="59"/>
                    </a:lnTo>
                    <a:lnTo>
                      <a:pt x="124" y="48"/>
                    </a:lnTo>
                    <a:lnTo>
                      <a:pt x="111" y="45"/>
                    </a:lnTo>
                    <a:lnTo>
                      <a:pt x="110" y="40"/>
                    </a:lnTo>
                    <a:lnTo>
                      <a:pt x="115" y="26"/>
                    </a:lnTo>
                    <a:lnTo>
                      <a:pt x="112" y="19"/>
                    </a:lnTo>
                    <a:lnTo>
                      <a:pt x="104" y="21"/>
                    </a:lnTo>
                    <a:lnTo>
                      <a:pt x="86" y="22"/>
                    </a:lnTo>
                    <a:lnTo>
                      <a:pt x="77" y="9"/>
                    </a:lnTo>
                    <a:lnTo>
                      <a:pt x="77" y="3"/>
                    </a:lnTo>
                    <a:lnTo>
                      <a:pt x="67" y="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129" name="Freeform 111"/>
            <p:cNvSpPr>
              <a:spLocks noChangeAspect="1"/>
            </p:cNvSpPr>
            <p:nvPr/>
          </p:nvSpPr>
          <p:spPr bwMode="gray">
            <a:xfrm>
              <a:off x="6955630" y="2968972"/>
              <a:ext cx="60325" cy="90488"/>
            </a:xfrm>
            <a:custGeom>
              <a:avLst/>
              <a:gdLst/>
              <a:ahLst/>
              <a:cxnLst>
                <a:cxn ang="0">
                  <a:pos x="130" y="5"/>
                </a:cxn>
                <a:cxn ang="0">
                  <a:pos x="156" y="46"/>
                </a:cxn>
                <a:cxn ang="0">
                  <a:pos x="173" y="73"/>
                </a:cxn>
                <a:cxn ang="0">
                  <a:pos x="184" y="113"/>
                </a:cxn>
                <a:cxn ang="0">
                  <a:pos x="184" y="170"/>
                </a:cxn>
                <a:cxn ang="0">
                  <a:pos x="181" y="201"/>
                </a:cxn>
                <a:cxn ang="0">
                  <a:pos x="163" y="228"/>
                </a:cxn>
                <a:cxn ang="0">
                  <a:pos x="142" y="233"/>
                </a:cxn>
                <a:cxn ang="0">
                  <a:pos x="131" y="235"/>
                </a:cxn>
                <a:cxn ang="0">
                  <a:pos x="120" y="252"/>
                </a:cxn>
                <a:cxn ang="0">
                  <a:pos x="111" y="245"/>
                </a:cxn>
                <a:cxn ang="0">
                  <a:pos x="95" y="241"/>
                </a:cxn>
                <a:cxn ang="0">
                  <a:pos x="88" y="252"/>
                </a:cxn>
                <a:cxn ang="0">
                  <a:pos x="79" y="263"/>
                </a:cxn>
                <a:cxn ang="0">
                  <a:pos x="72" y="252"/>
                </a:cxn>
                <a:cxn ang="0">
                  <a:pos x="66" y="272"/>
                </a:cxn>
                <a:cxn ang="0">
                  <a:pos x="57" y="269"/>
                </a:cxn>
                <a:cxn ang="0">
                  <a:pos x="66" y="257"/>
                </a:cxn>
                <a:cxn ang="0">
                  <a:pos x="51" y="264"/>
                </a:cxn>
                <a:cxn ang="0">
                  <a:pos x="38" y="276"/>
                </a:cxn>
                <a:cxn ang="0">
                  <a:pos x="31" y="274"/>
                </a:cxn>
                <a:cxn ang="0">
                  <a:pos x="20" y="274"/>
                </a:cxn>
                <a:cxn ang="0">
                  <a:pos x="8" y="285"/>
                </a:cxn>
                <a:cxn ang="0">
                  <a:pos x="9" y="273"/>
                </a:cxn>
                <a:cxn ang="0">
                  <a:pos x="22" y="267"/>
                </a:cxn>
                <a:cxn ang="0">
                  <a:pos x="24" y="253"/>
                </a:cxn>
                <a:cxn ang="0">
                  <a:pos x="13" y="256"/>
                </a:cxn>
                <a:cxn ang="0">
                  <a:pos x="15" y="235"/>
                </a:cxn>
                <a:cxn ang="0">
                  <a:pos x="20" y="212"/>
                </a:cxn>
                <a:cxn ang="0">
                  <a:pos x="23" y="199"/>
                </a:cxn>
                <a:cxn ang="0">
                  <a:pos x="34" y="186"/>
                </a:cxn>
                <a:cxn ang="0">
                  <a:pos x="30" y="174"/>
                </a:cxn>
                <a:cxn ang="0">
                  <a:pos x="23" y="155"/>
                </a:cxn>
                <a:cxn ang="0">
                  <a:pos x="19" y="129"/>
                </a:cxn>
                <a:cxn ang="0">
                  <a:pos x="15" y="139"/>
                </a:cxn>
                <a:cxn ang="0">
                  <a:pos x="4" y="132"/>
                </a:cxn>
                <a:cxn ang="0">
                  <a:pos x="1" y="123"/>
                </a:cxn>
                <a:cxn ang="0">
                  <a:pos x="17" y="115"/>
                </a:cxn>
                <a:cxn ang="0">
                  <a:pos x="39" y="117"/>
                </a:cxn>
                <a:cxn ang="0">
                  <a:pos x="38" y="108"/>
                </a:cxn>
                <a:cxn ang="0">
                  <a:pos x="34" y="95"/>
                </a:cxn>
                <a:cxn ang="0">
                  <a:pos x="38" y="86"/>
                </a:cxn>
                <a:cxn ang="0">
                  <a:pos x="29" y="83"/>
                </a:cxn>
                <a:cxn ang="0">
                  <a:pos x="24" y="72"/>
                </a:cxn>
                <a:cxn ang="0">
                  <a:pos x="22" y="64"/>
                </a:cxn>
                <a:cxn ang="0">
                  <a:pos x="19" y="53"/>
                </a:cxn>
                <a:cxn ang="0">
                  <a:pos x="36" y="45"/>
                </a:cxn>
                <a:cxn ang="0">
                  <a:pos x="76" y="21"/>
                </a:cxn>
                <a:cxn ang="0">
                  <a:pos x="108" y="16"/>
                </a:cxn>
              </a:cxnLst>
              <a:rect l="0" t="0" r="r" b="b"/>
              <a:pathLst>
                <a:path w="190" h="285">
                  <a:moveTo>
                    <a:pt x="125" y="0"/>
                  </a:moveTo>
                  <a:lnTo>
                    <a:pt x="130" y="5"/>
                  </a:lnTo>
                  <a:lnTo>
                    <a:pt x="146" y="36"/>
                  </a:lnTo>
                  <a:lnTo>
                    <a:pt x="156" y="46"/>
                  </a:lnTo>
                  <a:lnTo>
                    <a:pt x="165" y="58"/>
                  </a:lnTo>
                  <a:lnTo>
                    <a:pt x="173" y="73"/>
                  </a:lnTo>
                  <a:lnTo>
                    <a:pt x="180" y="91"/>
                  </a:lnTo>
                  <a:lnTo>
                    <a:pt x="184" y="113"/>
                  </a:lnTo>
                  <a:lnTo>
                    <a:pt x="183" y="150"/>
                  </a:lnTo>
                  <a:lnTo>
                    <a:pt x="184" y="170"/>
                  </a:lnTo>
                  <a:lnTo>
                    <a:pt x="190" y="171"/>
                  </a:lnTo>
                  <a:lnTo>
                    <a:pt x="181" y="201"/>
                  </a:lnTo>
                  <a:lnTo>
                    <a:pt x="174" y="217"/>
                  </a:lnTo>
                  <a:lnTo>
                    <a:pt x="163" y="228"/>
                  </a:lnTo>
                  <a:lnTo>
                    <a:pt x="154" y="230"/>
                  </a:lnTo>
                  <a:lnTo>
                    <a:pt x="142" y="233"/>
                  </a:lnTo>
                  <a:lnTo>
                    <a:pt x="135" y="230"/>
                  </a:lnTo>
                  <a:lnTo>
                    <a:pt x="131" y="235"/>
                  </a:lnTo>
                  <a:lnTo>
                    <a:pt x="127" y="242"/>
                  </a:lnTo>
                  <a:lnTo>
                    <a:pt x="120" y="252"/>
                  </a:lnTo>
                  <a:lnTo>
                    <a:pt x="116" y="245"/>
                  </a:lnTo>
                  <a:lnTo>
                    <a:pt x="111" y="245"/>
                  </a:lnTo>
                  <a:lnTo>
                    <a:pt x="101" y="240"/>
                  </a:lnTo>
                  <a:lnTo>
                    <a:pt x="95" y="241"/>
                  </a:lnTo>
                  <a:lnTo>
                    <a:pt x="83" y="246"/>
                  </a:lnTo>
                  <a:lnTo>
                    <a:pt x="88" y="252"/>
                  </a:lnTo>
                  <a:lnTo>
                    <a:pt x="86" y="260"/>
                  </a:lnTo>
                  <a:lnTo>
                    <a:pt x="79" y="263"/>
                  </a:lnTo>
                  <a:lnTo>
                    <a:pt x="76" y="256"/>
                  </a:lnTo>
                  <a:lnTo>
                    <a:pt x="72" y="252"/>
                  </a:lnTo>
                  <a:lnTo>
                    <a:pt x="71" y="268"/>
                  </a:lnTo>
                  <a:lnTo>
                    <a:pt x="66" y="272"/>
                  </a:lnTo>
                  <a:lnTo>
                    <a:pt x="61" y="273"/>
                  </a:lnTo>
                  <a:lnTo>
                    <a:pt x="57" y="269"/>
                  </a:lnTo>
                  <a:lnTo>
                    <a:pt x="65" y="263"/>
                  </a:lnTo>
                  <a:lnTo>
                    <a:pt x="66" y="257"/>
                  </a:lnTo>
                  <a:lnTo>
                    <a:pt x="60" y="260"/>
                  </a:lnTo>
                  <a:lnTo>
                    <a:pt x="51" y="264"/>
                  </a:lnTo>
                  <a:lnTo>
                    <a:pt x="41" y="276"/>
                  </a:lnTo>
                  <a:lnTo>
                    <a:pt x="38" y="276"/>
                  </a:lnTo>
                  <a:lnTo>
                    <a:pt x="35" y="269"/>
                  </a:lnTo>
                  <a:lnTo>
                    <a:pt x="31" y="274"/>
                  </a:lnTo>
                  <a:lnTo>
                    <a:pt x="22" y="283"/>
                  </a:lnTo>
                  <a:lnTo>
                    <a:pt x="20" y="274"/>
                  </a:lnTo>
                  <a:lnTo>
                    <a:pt x="12" y="277"/>
                  </a:lnTo>
                  <a:lnTo>
                    <a:pt x="8" y="285"/>
                  </a:lnTo>
                  <a:lnTo>
                    <a:pt x="4" y="282"/>
                  </a:lnTo>
                  <a:lnTo>
                    <a:pt x="9" y="273"/>
                  </a:lnTo>
                  <a:lnTo>
                    <a:pt x="11" y="263"/>
                  </a:lnTo>
                  <a:lnTo>
                    <a:pt x="22" y="267"/>
                  </a:lnTo>
                  <a:lnTo>
                    <a:pt x="20" y="261"/>
                  </a:lnTo>
                  <a:lnTo>
                    <a:pt x="24" y="253"/>
                  </a:lnTo>
                  <a:lnTo>
                    <a:pt x="19" y="250"/>
                  </a:lnTo>
                  <a:lnTo>
                    <a:pt x="13" y="256"/>
                  </a:lnTo>
                  <a:lnTo>
                    <a:pt x="11" y="247"/>
                  </a:lnTo>
                  <a:lnTo>
                    <a:pt x="15" y="235"/>
                  </a:lnTo>
                  <a:lnTo>
                    <a:pt x="15" y="225"/>
                  </a:lnTo>
                  <a:lnTo>
                    <a:pt x="20" y="212"/>
                  </a:lnTo>
                  <a:lnTo>
                    <a:pt x="27" y="203"/>
                  </a:lnTo>
                  <a:lnTo>
                    <a:pt x="23" y="199"/>
                  </a:lnTo>
                  <a:lnTo>
                    <a:pt x="31" y="193"/>
                  </a:lnTo>
                  <a:lnTo>
                    <a:pt x="34" y="186"/>
                  </a:lnTo>
                  <a:lnTo>
                    <a:pt x="30" y="180"/>
                  </a:lnTo>
                  <a:lnTo>
                    <a:pt x="30" y="174"/>
                  </a:lnTo>
                  <a:lnTo>
                    <a:pt x="24" y="167"/>
                  </a:lnTo>
                  <a:lnTo>
                    <a:pt x="23" y="155"/>
                  </a:lnTo>
                  <a:lnTo>
                    <a:pt x="20" y="143"/>
                  </a:lnTo>
                  <a:lnTo>
                    <a:pt x="19" y="129"/>
                  </a:lnTo>
                  <a:lnTo>
                    <a:pt x="13" y="127"/>
                  </a:lnTo>
                  <a:lnTo>
                    <a:pt x="15" y="139"/>
                  </a:lnTo>
                  <a:lnTo>
                    <a:pt x="11" y="142"/>
                  </a:lnTo>
                  <a:lnTo>
                    <a:pt x="4" y="132"/>
                  </a:lnTo>
                  <a:lnTo>
                    <a:pt x="0" y="132"/>
                  </a:lnTo>
                  <a:lnTo>
                    <a:pt x="1" y="123"/>
                  </a:lnTo>
                  <a:lnTo>
                    <a:pt x="8" y="115"/>
                  </a:lnTo>
                  <a:lnTo>
                    <a:pt x="17" y="115"/>
                  </a:lnTo>
                  <a:lnTo>
                    <a:pt x="29" y="110"/>
                  </a:lnTo>
                  <a:lnTo>
                    <a:pt x="39" y="117"/>
                  </a:lnTo>
                  <a:lnTo>
                    <a:pt x="43" y="118"/>
                  </a:lnTo>
                  <a:lnTo>
                    <a:pt x="38" y="108"/>
                  </a:lnTo>
                  <a:lnTo>
                    <a:pt x="38" y="100"/>
                  </a:lnTo>
                  <a:lnTo>
                    <a:pt x="34" y="95"/>
                  </a:lnTo>
                  <a:lnTo>
                    <a:pt x="35" y="89"/>
                  </a:lnTo>
                  <a:lnTo>
                    <a:pt x="38" y="86"/>
                  </a:lnTo>
                  <a:lnTo>
                    <a:pt x="31" y="81"/>
                  </a:lnTo>
                  <a:lnTo>
                    <a:pt x="29" y="83"/>
                  </a:lnTo>
                  <a:lnTo>
                    <a:pt x="25" y="77"/>
                  </a:lnTo>
                  <a:lnTo>
                    <a:pt x="24" y="72"/>
                  </a:lnTo>
                  <a:lnTo>
                    <a:pt x="28" y="72"/>
                  </a:lnTo>
                  <a:lnTo>
                    <a:pt x="22" y="64"/>
                  </a:lnTo>
                  <a:lnTo>
                    <a:pt x="19" y="58"/>
                  </a:lnTo>
                  <a:lnTo>
                    <a:pt x="19" y="53"/>
                  </a:lnTo>
                  <a:lnTo>
                    <a:pt x="23" y="56"/>
                  </a:lnTo>
                  <a:lnTo>
                    <a:pt x="36" y="45"/>
                  </a:lnTo>
                  <a:lnTo>
                    <a:pt x="58" y="22"/>
                  </a:lnTo>
                  <a:lnTo>
                    <a:pt x="76" y="21"/>
                  </a:lnTo>
                  <a:lnTo>
                    <a:pt x="93" y="22"/>
                  </a:lnTo>
                  <a:lnTo>
                    <a:pt x="108" y="16"/>
                  </a:lnTo>
                  <a:lnTo>
                    <a:pt x="125"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30" name="Freeform 112"/>
            <p:cNvSpPr>
              <a:spLocks noChangeAspect="1"/>
            </p:cNvSpPr>
            <p:nvPr/>
          </p:nvSpPr>
          <p:spPr bwMode="gray">
            <a:xfrm>
              <a:off x="6288880" y="2629247"/>
              <a:ext cx="550863" cy="269875"/>
            </a:xfrm>
            <a:custGeom>
              <a:avLst/>
              <a:gdLst/>
              <a:ahLst/>
              <a:cxnLst>
                <a:cxn ang="0">
                  <a:pos x="46" y="227"/>
                </a:cxn>
                <a:cxn ang="0">
                  <a:pos x="129" y="180"/>
                </a:cxn>
                <a:cxn ang="0">
                  <a:pos x="243" y="132"/>
                </a:cxn>
                <a:cxn ang="0">
                  <a:pos x="313" y="149"/>
                </a:cxn>
                <a:cxn ang="0">
                  <a:pos x="387" y="187"/>
                </a:cxn>
                <a:cxn ang="0">
                  <a:pos x="508" y="190"/>
                </a:cxn>
                <a:cxn ang="0">
                  <a:pos x="552" y="160"/>
                </a:cxn>
                <a:cxn ang="0">
                  <a:pos x="554" y="99"/>
                </a:cxn>
                <a:cxn ang="0">
                  <a:pos x="582" y="33"/>
                </a:cxn>
                <a:cxn ang="0">
                  <a:pos x="645" y="6"/>
                </a:cxn>
                <a:cxn ang="0">
                  <a:pos x="731" y="47"/>
                </a:cxn>
                <a:cxn ang="0">
                  <a:pos x="787" y="103"/>
                </a:cxn>
                <a:cxn ang="0">
                  <a:pos x="830" y="154"/>
                </a:cxn>
                <a:cxn ang="0">
                  <a:pos x="944" y="132"/>
                </a:cxn>
                <a:cxn ang="0">
                  <a:pos x="1034" y="169"/>
                </a:cxn>
                <a:cxn ang="0">
                  <a:pos x="1104" y="201"/>
                </a:cxn>
                <a:cxn ang="0">
                  <a:pos x="1200" y="249"/>
                </a:cxn>
                <a:cxn ang="0">
                  <a:pos x="1317" y="237"/>
                </a:cxn>
                <a:cxn ang="0">
                  <a:pos x="1439" y="179"/>
                </a:cxn>
                <a:cxn ang="0">
                  <a:pos x="1528" y="199"/>
                </a:cxn>
                <a:cxn ang="0">
                  <a:pos x="1565" y="195"/>
                </a:cxn>
                <a:cxn ang="0">
                  <a:pos x="1525" y="255"/>
                </a:cxn>
                <a:cxn ang="0">
                  <a:pos x="1517" y="325"/>
                </a:cxn>
                <a:cxn ang="0">
                  <a:pos x="1570" y="391"/>
                </a:cxn>
                <a:cxn ang="0">
                  <a:pos x="1667" y="348"/>
                </a:cxn>
                <a:cxn ang="0">
                  <a:pos x="1721" y="415"/>
                </a:cxn>
                <a:cxn ang="0">
                  <a:pos x="1734" y="458"/>
                </a:cxn>
                <a:cxn ang="0">
                  <a:pos x="1663" y="461"/>
                </a:cxn>
                <a:cxn ang="0">
                  <a:pos x="1576" y="482"/>
                </a:cxn>
                <a:cxn ang="0">
                  <a:pos x="1489" y="551"/>
                </a:cxn>
                <a:cxn ang="0">
                  <a:pos x="1411" y="611"/>
                </a:cxn>
                <a:cxn ang="0">
                  <a:pos x="1344" y="588"/>
                </a:cxn>
                <a:cxn ang="0">
                  <a:pos x="1298" y="646"/>
                </a:cxn>
                <a:cxn ang="0">
                  <a:pos x="1255" y="752"/>
                </a:cxn>
                <a:cxn ang="0">
                  <a:pos x="1163" y="789"/>
                </a:cxn>
                <a:cxn ang="0">
                  <a:pos x="1088" y="788"/>
                </a:cxn>
                <a:cxn ang="0">
                  <a:pos x="1014" y="815"/>
                </a:cxn>
                <a:cxn ang="0">
                  <a:pos x="942" y="847"/>
                </a:cxn>
                <a:cxn ang="0">
                  <a:pos x="903" y="834"/>
                </a:cxn>
                <a:cxn ang="0">
                  <a:pos x="801" y="805"/>
                </a:cxn>
                <a:cxn ang="0">
                  <a:pos x="744" y="767"/>
                </a:cxn>
                <a:cxn ang="0">
                  <a:pos x="527" y="766"/>
                </a:cxn>
                <a:cxn ang="0">
                  <a:pos x="463" y="730"/>
                </a:cxn>
                <a:cxn ang="0">
                  <a:pos x="421" y="659"/>
                </a:cxn>
                <a:cxn ang="0">
                  <a:pos x="353" y="625"/>
                </a:cxn>
                <a:cxn ang="0">
                  <a:pos x="280" y="590"/>
                </a:cxn>
                <a:cxn ang="0">
                  <a:pos x="211" y="584"/>
                </a:cxn>
                <a:cxn ang="0">
                  <a:pos x="158" y="552"/>
                </a:cxn>
                <a:cxn ang="0">
                  <a:pos x="163" y="470"/>
                </a:cxn>
                <a:cxn ang="0">
                  <a:pos x="124" y="372"/>
                </a:cxn>
                <a:cxn ang="0">
                  <a:pos x="70" y="369"/>
                </a:cxn>
                <a:cxn ang="0">
                  <a:pos x="3" y="288"/>
                </a:cxn>
              </a:cxnLst>
              <a:rect l="0" t="0" r="r" b="b"/>
              <a:pathLst>
                <a:path w="1734" h="848">
                  <a:moveTo>
                    <a:pt x="0" y="273"/>
                  </a:moveTo>
                  <a:lnTo>
                    <a:pt x="12" y="251"/>
                  </a:lnTo>
                  <a:lnTo>
                    <a:pt x="28" y="234"/>
                  </a:lnTo>
                  <a:lnTo>
                    <a:pt x="46" y="227"/>
                  </a:lnTo>
                  <a:lnTo>
                    <a:pt x="65" y="221"/>
                  </a:lnTo>
                  <a:lnTo>
                    <a:pt x="84" y="208"/>
                  </a:lnTo>
                  <a:lnTo>
                    <a:pt x="104" y="192"/>
                  </a:lnTo>
                  <a:lnTo>
                    <a:pt x="129" y="180"/>
                  </a:lnTo>
                  <a:lnTo>
                    <a:pt x="154" y="158"/>
                  </a:lnTo>
                  <a:lnTo>
                    <a:pt x="195" y="146"/>
                  </a:lnTo>
                  <a:lnTo>
                    <a:pt x="220" y="135"/>
                  </a:lnTo>
                  <a:lnTo>
                    <a:pt x="243" y="132"/>
                  </a:lnTo>
                  <a:lnTo>
                    <a:pt x="265" y="136"/>
                  </a:lnTo>
                  <a:lnTo>
                    <a:pt x="281" y="142"/>
                  </a:lnTo>
                  <a:lnTo>
                    <a:pt x="294" y="153"/>
                  </a:lnTo>
                  <a:lnTo>
                    <a:pt x="313" y="149"/>
                  </a:lnTo>
                  <a:lnTo>
                    <a:pt x="334" y="148"/>
                  </a:lnTo>
                  <a:lnTo>
                    <a:pt x="351" y="151"/>
                  </a:lnTo>
                  <a:lnTo>
                    <a:pt x="382" y="180"/>
                  </a:lnTo>
                  <a:lnTo>
                    <a:pt x="387" y="187"/>
                  </a:lnTo>
                  <a:lnTo>
                    <a:pt x="404" y="190"/>
                  </a:lnTo>
                  <a:lnTo>
                    <a:pt x="451" y="183"/>
                  </a:lnTo>
                  <a:lnTo>
                    <a:pt x="464" y="189"/>
                  </a:lnTo>
                  <a:lnTo>
                    <a:pt x="508" y="190"/>
                  </a:lnTo>
                  <a:lnTo>
                    <a:pt x="546" y="185"/>
                  </a:lnTo>
                  <a:lnTo>
                    <a:pt x="556" y="180"/>
                  </a:lnTo>
                  <a:lnTo>
                    <a:pt x="556" y="172"/>
                  </a:lnTo>
                  <a:lnTo>
                    <a:pt x="552" y="160"/>
                  </a:lnTo>
                  <a:lnTo>
                    <a:pt x="555" y="146"/>
                  </a:lnTo>
                  <a:lnTo>
                    <a:pt x="565" y="130"/>
                  </a:lnTo>
                  <a:lnTo>
                    <a:pt x="565" y="114"/>
                  </a:lnTo>
                  <a:lnTo>
                    <a:pt x="554" y="99"/>
                  </a:lnTo>
                  <a:lnTo>
                    <a:pt x="550" y="81"/>
                  </a:lnTo>
                  <a:lnTo>
                    <a:pt x="552" y="63"/>
                  </a:lnTo>
                  <a:lnTo>
                    <a:pt x="568" y="49"/>
                  </a:lnTo>
                  <a:lnTo>
                    <a:pt x="582" y="33"/>
                  </a:lnTo>
                  <a:lnTo>
                    <a:pt x="600" y="18"/>
                  </a:lnTo>
                  <a:lnTo>
                    <a:pt x="611" y="1"/>
                  </a:lnTo>
                  <a:lnTo>
                    <a:pt x="625" y="0"/>
                  </a:lnTo>
                  <a:lnTo>
                    <a:pt x="645" y="6"/>
                  </a:lnTo>
                  <a:lnTo>
                    <a:pt x="659" y="17"/>
                  </a:lnTo>
                  <a:lnTo>
                    <a:pt x="696" y="27"/>
                  </a:lnTo>
                  <a:lnTo>
                    <a:pt x="707" y="41"/>
                  </a:lnTo>
                  <a:lnTo>
                    <a:pt x="731" y="47"/>
                  </a:lnTo>
                  <a:lnTo>
                    <a:pt x="755" y="50"/>
                  </a:lnTo>
                  <a:lnTo>
                    <a:pt x="772" y="57"/>
                  </a:lnTo>
                  <a:lnTo>
                    <a:pt x="782" y="73"/>
                  </a:lnTo>
                  <a:lnTo>
                    <a:pt x="787" y="103"/>
                  </a:lnTo>
                  <a:lnTo>
                    <a:pt x="787" y="124"/>
                  </a:lnTo>
                  <a:lnTo>
                    <a:pt x="792" y="124"/>
                  </a:lnTo>
                  <a:lnTo>
                    <a:pt x="807" y="138"/>
                  </a:lnTo>
                  <a:lnTo>
                    <a:pt x="830" y="154"/>
                  </a:lnTo>
                  <a:lnTo>
                    <a:pt x="864" y="165"/>
                  </a:lnTo>
                  <a:lnTo>
                    <a:pt x="892" y="159"/>
                  </a:lnTo>
                  <a:lnTo>
                    <a:pt x="919" y="144"/>
                  </a:lnTo>
                  <a:lnTo>
                    <a:pt x="944" y="132"/>
                  </a:lnTo>
                  <a:lnTo>
                    <a:pt x="975" y="140"/>
                  </a:lnTo>
                  <a:lnTo>
                    <a:pt x="1023" y="157"/>
                  </a:lnTo>
                  <a:lnTo>
                    <a:pt x="1033" y="169"/>
                  </a:lnTo>
                  <a:lnTo>
                    <a:pt x="1034" y="169"/>
                  </a:lnTo>
                  <a:lnTo>
                    <a:pt x="1040" y="174"/>
                  </a:lnTo>
                  <a:lnTo>
                    <a:pt x="1062" y="186"/>
                  </a:lnTo>
                  <a:lnTo>
                    <a:pt x="1083" y="192"/>
                  </a:lnTo>
                  <a:lnTo>
                    <a:pt x="1104" y="201"/>
                  </a:lnTo>
                  <a:lnTo>
                    <a:pt x="1118" y="221"/>
                  </a:lnTo>
                  <a:lnTo>
                    <a:pt x="1145" y="237"/>
                  </a:lnTo>
                  <a:lnTo>
                    <a:pt x="1177" y="242"/>
                  </a:lnTo>
                  <a:lnTo>
                    <a:pt x="1200" y="249"/>
                  </a:lnTo>
                  <a:lnTo>
                    <a:pt x="1218" y="250"/>
                  </a:lnTo>
                  <a:lnTo>
                    <a:pt x="1243" y="248"/>
                  </a:lnTo>
                  <a:lnTo>
                    <a:pt x="1261" y="256"/>
                  </a:lnTo>
                  <a:lnTo>
                    <a:pt x="1317" y="237"/>
                  </a:lnTo>
                  <a:lnTo>
                    <a:pt x="1351" y="229"/>
                  </a:lnTo>
                  <a:lnTo>
                    <a:pt x="1378" y="224"/>
                  </a:lnTo>
                  <a:lnTo>
                    <a:pt x="1415" y="195"/>
                  </a:lnTo>
                  <a:lnTo>
                    <a:pt x="1439" y="179"/>
                  </a:lnTo>
                  <a:lnTo>
                    <a:pt x="1464" y="170"/>
                  </a:lnTo>
                  <a:lnTo>
                    <a:pt x="1489" y="180"/>
                  </a:lnTo>
                  <a:lnTo>
                    <a:pt x="1507" y="195"/>
                  </a:lnTo>
                  <a:lnTo>
                    <a:pt x="1528" y="199"/>
                  </a:lnTo>
                  <a:lnTo>
                    <a:pt x="1545" y="195"/>
                  </a:lnTo>
                  <a:lnTo>
                    <a:pt x="1559" y="187"/>
                  </a:lnTo>
                  <a:lnTo>
                    <a:pt x="1565" y="190"/>
                  </a:lnTo>
                  <a:lnTo>
                    <a:pt x="1565" y="195"/>
                  </a:lnTo>
                  <a:lnTo>
                    <a:pt x="1556" y="203"/>
                  </a:lnTo>
                  <a:lnTo>
                    <a:pt x="1540" y="232"/>
                  </a:lnTo>
                  <a:lnTo>
                    <a:pt x="1529" y="246"/>
                  </a:lnTo>
                  <a:lnTo>
                    <a:pt x="1525" y="255"/>
                  </a:lnTo>
                  <a:lnTo>
                    <a:pt x="1525" y="271"/>
                  </a:lnTo>
                  <a:lnTo>
                    <a:pt x="1528" y="288"/>
                  </a:lnTo>
                  <a:lnTo>
                    <a:pt x="1525" y="308"/>
                  </a:lnTo>
                  <a:lnTo>
                    <a:pt x="1517" y="325"/>
                  </a:lnTo>
                  <a:lnTo>
                    <a:pt x="1517" y="347"/>
                  </a:lnTo>
                  <a:lnTo>
                    <a:pt x="1520" y="367"/>
                  </a:lnTo>
                  <a:lnTo>
                    <a:pt x="1529" y="382"/>
                  </a:lnTo>
                  <a:lnTo>
                    <a:pt x="1570" y="391"/>
                  </a:lnTo>
                  <a:lnTo>
                    <a:pt x="1595" y="389"/>
                  </a:lnTo>
                  <a:lnTo>
                    <a:pt x="1620" y="382"/>
                  </a:lnTo>
                  <a:lnTo>
                    <a:pt x="1638" y="369"/>
                  </a:lnTo>
                  <a:lnTo>
                    <a:pt x="1667" y="348"/>
                  </a:lnTo>
                  <a:lnTo>
                    <a:pt x="1673" y="362"/>
                  </a:lnTo>
                  <a:lnTo>
                    <a:pt x="1686" y="377"/>
                  </a:lnTo>
                  <a:lnTo>
                    <a:pt x="1715" y="401"/>
                  </a:lnTo>
                  <a:lnTo>
                    <a:pt x="1721" y="415"/>
                  </a:lnTo>
                  <a:lnTo>
                    <a:pt x="1719" y="428"/>
                  </a:lnTo>
                  <a:lnTo>
                    <a:pt x="1719" y="437"/>
                  </a:lnTo>
                  <a:lnTo>
                    <a:pt x="1733" y="445"/>
                  </a:lnTo>
                  <a:lnTo>
                    <a:pt x="1734" y="458"/>
                  </a:lnTo>
                  <a:lnTo>
                    <a:pt x="1724" y="464"/>
                  </a:lnTo>
                  <a:lnTo>
                    <a:pt x="1707" y="461"/>
                  </a:lnTo>
                  <a:lnTo>
                    <a:pt x="1688" y="456"/>
                  </a:lnTo>
                  <a:lnTo>
                    <a:pt x="1663" y="461"/>
                  </a:lnTo>
                  <a:lnTo>
                    <a:pt x="1638" y="465"/>
                  </a:lnTo>
                  <a:lnTo>
                    <a:pt x="1613" y="464"/>
                  </a:lnTo>
                  <a:lnTo>
                    <a:pt x="1592" y="468"/>
                  </a:lnTo>
                  <a:lnTo>
                    <a:pt x="1576" y="482"/>
                  </a:lnTo>
                  <a:lnTo>
                    <a:pt x="1525" y="538"/>
                  </a:lnTo>
                  <a:lnTo>
                    <a:pt x="1507" y="550"/>
                  </a:lnTo>
                  <a:lnTo>
                    <a:pt x="1500" y="552"/>
                  </a:lnTo>
                  <a:lnTo>
                    <a:pt x="1489" y="551"/>
                  </a:lnTo>
                  <a:lnTo>
                    <a:pt x="1477" y="551"/>
                  </a:lnTo>
                  <a:lnTo>
                    <a:pt x="1457" y="573"/>
                  </a:lnTo>
                  <a:lnTo>
                    <a:pt x="1438" y="594"/>
                  </a:lnTo>
                  <a:lnTo>
                    <a:pt x="1411" y="611"/>
                  </a:lnTo>
                  <a:lnTo>
                    <a:pt x="1393" y="611"/>
                  </a:lnTo>
                  <a:lnTo>
                    <a:pt x="1372" y="606"/>
                  </a:lnTo>
                  <a:lnTo>
                    <a:pt x="1360" y="593"/>
                  </a:lnTo>
                  <a:lnTo>
                    <a:pt x="1344" y="588"/>
                  </a:lnTo>
                  <a:lnTo>
                    <a:pt x="1323" y="594"/>
                  </a:lnTo>
                  <a:lnTo>
                    <a:pt x="1314" y="611"/>
                  </a:lnTo>
                  <a:lnTo>
                    <a:pt x="1301" y="631"/>
                  </a:lnTo>
                  <a:lnTo>
                    <a:pt x="1298" y="646"/>
                  </a:lnTo>
                  <a:lnTo>
                    <a:pt x="1320" y="675"/>
                  </a:lnTo>
                  <a:lnTo>
                    <a:pt x="1323" y="689"/>
                  </a:lnTo>
                  <a:lnTo>
                    <a:pt x="1265" y="738"/>
                  </a:lnTo>
                  <a:lnTo>
                    <a:pt x="1255" y="752"/>
                  </a:lnTo>
                  <a:lnTo>
                    <a:pt x="1235" y="767"/>
                  </a:lnTo>
                  <a:lnTo>
                    <a:pt x="1221" y="776"/>
                  </a:lnTo>
                  <a:lnTo>
                    <a:pt x="1191" y="787"/>
                  </a:lnTo>
                  <a:lnTo>
                    <a:pt x="1163" y="789"/>
                  </a:lnTo>
                  <a:lnTo>
                    <a:pt x="1158" y="792"/>
                  </a:lnTo>
                  <a:lnTo>
                    <a:pt x="1130" y="783"/>
                  </a:lnTo>
                  <a:lnTo>
                    <a:pt x="1114" y="789"/>
                  </a:lnTo>
                  <a:lnTo>
                    <a:pt x="1088" y="788"/>
                  </a:lnTo>
                  <a:lnTo>
                    <a:pt x="1070" y="795"/>
                  </a:lnTo>
                  <a:lnTo>
                    <a:pt x="1033" y="802"/>
                  </a:lnTo>
                  <a:lnTo>
                    <a:pt x="1022" y="805"/>
                  </a:lnTo>
                  <a:lnTo>
                    <a:pt x="1014" y="815"/>
                  </a:lnTo>
                  <a:lnTo>
                    <a:pt x="1003" y="819"/>
                  </a:lnTo>
                  <a:lnTo>
                    <a:pt x="990" y="821"/>
                  </a:lnTo>
                  <a:lnTo>
                    <a:pt x="960" y="832"/>
                  </a:lnTo>
                  <a:lnTo>
                    <a:pt x="942" y="847"/>
                  </a:lnTo>
                  <a:lnTo>
                    <a:pt x="932" y="848"/>
                  </a:lnTo>
                  <a:lnTo>
                    <a:pt x="920" y="845"/>
                  </a:lnTo>
                  <a:lnTo>
                    <a:pt x="909" y="836"/>
                  </a:lnTo>
                  <a:lnTo>
                    <a:pt x="903" y="834"/>
                  </a:lnTo>
                  <a:lnTo>
                    <a:pt x="874" y="832"/>
                  </a:lnTo>
                  <a:lnTo>
                    <a:pt x="852" y="825"/>
                  </a:lnTo>
                  <a:lnTo>
                    <a:pt x="834" y="815"/>
                  </a:lnTo>
                  <a:lnTo>
                    <a:pt x="801" y="805"/>
                  </a:lnTo>
                  <a:lnTo>
                    <a:pt x="778" y="795"/>
                  </a:lnTo>
                  <a:lnTo>
                    <a:pt x="763" y="782"/>
                  </a:lnTo>
                  <a:lnTo>
                    <a:pt x="754" y="771"/>
                  </a:lnTo>
                  <a:lnTo>
                    <a:pt x="744" y="767"/>
                  </a:lnTo>
                  <a:lnTo>
                    <a:pt x="710" y="756"/>
                  </a:lnTo>
                  <a:lnTo>
                    <a:pt x="693" y="754"/>
                  </a:lnTo>
                  <a:lnTo>
                    <a:pt x="675" y="756"/>
                  </a:lnTo>
                  <a:lnTo>
                    <a:pt x="527" y="766"/>
                  </a:lnTo>
                  <a:lnTo>
                    <a:pt x="506" y="766"/>
                  </a:lnTo>
                  <a:lnTo>
                    <a:pt x="492" y="760"/>
                  </a:lnTo>
                  <a:lnTo>
                    <a:pt x="476" y="746"/>
                  </a:lnTo>
                  <a:lnTo>
                    <a:pt x="463" y="730"/>
                  </a:lnTo>
                  <a:lnTo>
                    <a:pt x="451" y="716"/>
                  </a:lnTo>
                  <a:lnTo>
                    <a:pt x="439" y="696"/>
                  </a:lnTo>
                  <a:lnTo>
                    <a:pt x="432" y="676"/>
                  </a:lnTo>
                  <a:lnTo>
                    <a:pt x="421" y="659"/>
                  </a:lnTo>
                  <a:lnTo>
                    <a:pt x="410" y="644"/>
                  </a:lnTo>
                  <a:lnTo>
                    <a:pt x="398" y="643"/>
                  </a:lnTo>
                  <a:lnTo>
                    <a:pt x="385" y="633"/>
                  </a:lnTo>
                  <a:lnTo>
                    <a:pt x="353" y="625"/>
                  </a:lnTo>
                  <a:lnTo>
                    <a:pt x="337" y="616"/>
                  </a:lnTo>
                  <a:lnTo>
                    <a:pt x="322" y="606"/>
                  </a:lnTo>
                  <a:lnTo>
                    <a:pt x="292" y="596"/>
                  </a:lnTo>
                  <a:lnTo>
                    <a:pt x="280" y="590"/>
                  </a:lnTo>
                  <a:lnTo>
                    <a:pt x="267" y="590"/>
                  </a:lnTo>
                  <a:lnTo>
                    <a:pt x="254" y="595"/>
                  </a:lnTo>
                  <a:lnTo>
                    <a:pt x="245" y="595"/>
                  </a:lnTo>
                  <a:lnTo>
                    <a:pt x="211" y="584"/>
                  </a:lnTo>
                  <a:lnTo>
                    <a:pt x="180" y="581"/>
                  </a:lnTo>
                  <a:lnTo>
                    <a:pt x="164" y="574"/>
                  </a:lnTo>
                  <a:lnTo>
                    <a:pt x="157" y="567"/>
                  </a:lnTo>
                  <a:lnTo>
                    <a:pt x="158" y="552"/>
                  </a:lnTo>
                  <a:lnTo>
                    <a:pt x="166" y="536"/>
                  </a:lnTo>
                  <a:lnTo>
                    <a:pt x="167" y="517"/>
                  </a:lnTo>
                  <a:lnTo>
                    <a:pt x="163" y="498"/>
                  </a:lnTo>
                  <a:lnTo>
                    <a:pt x="163" y="470"/>
                  </a:lnTo>
                  <a:lnTo>
                    <a:pt x="151" y="427"/>
                  </a:lnTo>
                  <a:lnTo>
                    <a:pt x="141" y="410"/>
                  </a:lnTo>
                  <a:lnTo>
                    <a:pt x="134" y="388"/>
                  </a:lnTo>
                  <a:lnTo>
                    <a:pt x="124" y="372"/>
                  </a:lnTo>
                  <a:lnTo>
                    <a:pt x="108" y="369"/>
                  </a:lnTo>
                  <a:lnTo>
                    <a:pt x="93" y="361"/>
                  </a:lnTo>
                  <a:lnTo>
                    <a:pt x="77" y="358"/>
                  </a:lnTo>
                  <a:lnTo>
                    <a:pt x="70" y="369"/>
                  </a:lnTo>
                  <a:lnTo>
                    <a:pt x="55" y="358"/>
                  </a:lnTo>
                  <a:lnTo>
                    <a:pt x="44" y="337"/>
                  </a:lnTo>
                  <a:lnTo>
                    <a:pt x="14" y="314"/>
                  </a:lnTo>
                  <a:lnTo>
                    <a:pt x="3" y="288"/>
                  </a:lnTo>
                  <a:lnTo>
                    <a:pt x="0" y="277"/>
                  </a:lnTo>
                  <a:lnTo>
                    <a:pt x="0" y="27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31" name="Freeform 113"/>
            <p:cNvSpPr>
              <a:spLocks noChangeAspect="1"/>
            </p:cNvSpPr>
            <p:nvPr/>
          </p:nvSpPr>
          <p:spPr bwMode="gray">
            <a:xfrm>
              <a:off x="6650830" y="3335684"/>
              <a:ext cx="41275" cy="36513"/>
            </a:xfrm>
            <a:custGeom>
              <a:avLst/>
              <a:gdLst/>
              <a:ahLst/>
              <a:cxnLst>
                <a:cxn ang="0">
                  <a:pos x="102" y="5"/>
                </a:cxn>
                <a:cxn ang="0">
                  <a:pos x="100" y="5"/>
                </a:cxn>
                <a:cxn ang="0">
                  <a:pos x="105" y="0"/>
                </a:cxn>
                <a:cxn ang="0">
                  <a:pos x="112" y="5"/>
                </a:cxn>
                <a:cxn ang="0">
                  <a:pos x="123" y="8"/>
                </a:cxn>
                <a:cxn ang="0">
                  <a:pos x="127" y="20"/>
                </a:cxn>
                <a:cxn ang="0">
                  <a:pos x="127" y="27"/>
                </a:cxn>
                <a:cxn ang="0">
                  <a:pos x="117" y="37"/>
                </a:cxn>
                <a:cxn ang="0">
                  <a:pos x="105" y="61"/>
                </a:cxn>
                <a:cxn ang="0">
                  <a:pos x="100" y="79"/>
                </a:cxn>
                <a:cxn ang="0">
                  <a:pos x="91" y="85"/>
                </a:cxn>
                <a:cxn ang="0">
                  <a:pos x="78" y="99"/>
                </a:cxn>
                <a:cxn ang="0">
                  <a:pos x="66" y="101"/>
                </a:cxn>
                <a:cxn ang="0">
                  <a:pos x="59" y="113"/>
                </a:cxn>
                <a:cxn ang="0">
                  <a:pos x="53" y="112"/>
                </a:cxn>
                <a:cxn ang="0">
                  <a:pos x="48" y="109"/>
                </a:cxn>
                <a:cxn ang="0">
                  <a:pos x="11" y="97"/>
                </a:cxn>
                <a:cxn ang="0">
                  <a:pos x="3" y="86"/>
                </a:cxn>
                <a:cxn ang="0">
                  <a:pos x="0" y="50"/>
                </a:cxn>
                <a:cxn ang="0">
                  <a:pos x="6" y="45"/>
                </a:cxn>
                <a:cxn ang="0">
                  <a:pos x="19" y="31"/>
                </a:cxn>
                <a:cxn ang="0">
                  <a:pos x="28" y="24"/>
                </a:cxn>
                <a:cxn ang="0">
                  <a:pos x="30" y="20"/>
                </a:cxn>
                <a:cxn ang="0">
                  <a:pos x="37" y="15"/>
                </a:cxn>
                <a:cxn ang="0">
                  <a:pos x="49" y="10"/>
                </a:cxn>
                <a:cxn ang="0">
                  <a:pos x="78" y="9"/>
                </a:cxn>
                <a:cxn ang="0">
                  <a:pos x="85" y="4"/>
                </a:cxn>
                <a:cxn ang="0">
                  <a:pos x="92" y="5"/>
                </a:cxn>
                <a:cxn ang="0">
                  <a:pos x="97" y="4"/>
                </a:cxn>
                <a:cxn ang="0">
                  <a:pos x="102" y="5"/>
                </a:cxn>
              </a:cxnLst>
              <a:rect l="0" t="0" r="r" b="b"/>
              <a:pathLst>
                <a:path w="127" h="113">
                  <a:moveTo>
                    <a:pt x="102" y="5"/>
                  </a:moveTo>
                  <a:lnTo>
                    <a:pt x="100" y="5"/>
                  </a:lnTo>
                  <a:lnTo>
                    <a:pt x="105" y="0"/>
                  </a:lnTo>
                  <a:lnTo>
                    <a:pt x="112" y="5"/>
                  </a:lnTo>
                  <a:lnTo>
                    <a:pt x="123" y="8"/>
                  </a:lnTo>
                  <a:lnTo>
                    <a:pt x="127" y="20"/>
                  </a:lnTo>
                  <a:lnTo>
                    <a:pt x="127" y="27"/>
                  </a:lnTo>
                  <a:lnTo>
                    <a:pt x="117" y="37"/>
                  </a:lnTo>
                  <a:lnTo>
                    <a:pt x="105" y="61"/>
                  </a:lnTo>
                  <a:lnTo>
                    <a:pt x="100" y="79"/>
                  </a:lnTo>
                  <a:lnTo>
                    <a:pt x="91" y="85"/>
                  </a:lnTo>
                  <a:lnTo>
                    <a:pt x="78" y="99"/>
                  </a:lnTo>
                  <a:lnTo>
                    <a:pt x="66" y="101"/>
                  </a:lnTo>
                  <a:lnTo>
                    <a:pt x="59" y="113"/>
                  </a:lnTo>
                  <a:lnTo>
                    <a:pt x="53" y="112"/>
                  </a:lnTo>
                  <a:lnTo>
                    <a:pt x="48" y="109"/>
                  </a:lnTo>
                  <a:lnTo>
                    <a:pt x="11" y="97"/>
                  </a:lnTo>
                  <a:lnTo>
                    <a:pt x="3" y="86"/>
                  </a:lnTo>
                  <a:lnTo>
                    <a:pt x="0" y="50"/>
                  </a:lnTo>
                  <a:lnTo>
                    <a:pt x="6" y="45"/>
                  </a:lnTo>
                  <a:lnTo>
                    <a:pt x="19" y="31"/>
                  </a:lnTo>
                  <a:lnTo>
                    <a:pt x="28" y="24"/>
                  </a:lnTo>
                  <a:lnTo>
                    <a:pt x="30" y="20"/>
                  </a:lnTo>
                  <a:lnTo>
                    <a:pt x="37" y="15"/>
                  </a:lnTo>
                  <a:lnTo>
                    <a:pt x="49" y="10"/>
                  </a:lnTo>
                  <a:lnTo>
                    <a:pt x="78" y="9"/>
                  </a:lnTo>
                  <a:lnTo>
                    <a:pt x="85" y="4"/>
                  </a:lnTo>
                  <a:lnTo>
                    <a:pt x="92" y="5"/>
                  </a:lnTo>
                  <a:lnTo>
                    <a:pt x="97" y="4"/>
                  </a:lnTo>
                  <a:lnTo>
                    <a:pt x="102" y="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32" name="Freeform 114"/>
            <p:cNvSpPr>
              <a:spLocks noChangeAspect="1"/>
            </p:cNvSpPr>
            <p:nvPr/>
          </p:nvSpPr>
          <p:spPr bwMode="gray">
            <a:xfrm>
              <a:off x="6041230" y="2592734"/>
              <a:ext cx="1066800" cy="741363"/>
            </a:xfrm>
            <a:custGeom>
              <a:avLst/>
              <a:gdLst/>
              <a:ahLst/>
              <a:cxnLst>
                <a:cxn ang="0">
                  <a:pos x="2191" y="2191"/>
                </a:cxn>
                <a:cxn ang="0">
                  <a:pos x="2134" y="2244"/>
                </a:cxn>
                <a:cxn ang="0">
                  <a:pos x="2015" y="2329"/>
                </a:cxn>
                <a:cxn ang="0">
                  <a:pos x="1898" y="2261"/>
                </a:cxn>
                <a:cxn ang="0">
                  <a:pos x="1746" y="2168"/>
                </a:cxn>
                <a:cxn ang="0">
                  <a:pos x="1585" y="2194"/>
                </a:cxn>
                <a:cxn ang="0">
                  <a:pos x="1509" y="2247"/>
                </a:cxn>
                <a:cxn ang="0">
                  <a:pos x="1333" y="2120"/>
                </a:cxn>
                <a:cxn ang="0">
                  <a:pos x="1352" y="1901"/>
                </a:cxn>
                <a:cxn ang="0">
                  <a:pos x="1237" y="1793"/>
                </a:cxn>
                <a:cxn ang="0">
                  <a:pos x="1036" y="1874"/>
                </a:cxn>
                <a:cxn ang="0">
                  <a:pos x="881" y="1862"/>
                </a:cxn>
                <a:cxn ang="0">
                  <a:pos x="793" y="1879"/>
                </a:cxn>
                <a:cxn ang="0">
                  <a:pos x="691" y="1881"/>
                </a:cxn>
                <a:cxn ang="0">
                  <a:pos x="603" y="1834"/>
                </a:cxn>
                <a:cxn ang="0">
                  <a:pos x="556" y="1803"/>
                </a:cxn>
                <a:cxn ang="0">
                  <a:pos x="423" y="1731"/>
                </a:cxn>
                <a:cxn ang="0">
                  <a:pos x="348" y="1701"/>
                </a:cxn>
                <a:cxn ang="0">
                  <a:pos x="291" y="1675"/>
                </a:cxn>
                <a:cxn ang="0">
                  <a:pos x="278" y="1580"/>
                </a:cxn>
                <a:cxn ang="0">
                  <a:pos x="322" y="1567"/>
                </a:cxn>
                <a:cxn ang="0">
                  <a:pos x="300" y="1492"/>
                </a:cxn>
                <a:cxn ang="0">
                  <a:pos x="360" y="1411"/>
                </a:cxn>
                <a:cxn ang="0">
                  <a:pos x="326" y="1368"/>
                </a:cxn>
                <a:cxn ang="0">
                  <a:pos x="230" y="1391"/>
                </a:cxn>
                <a:cxn ang="0">
                  <a:pos x="126" y="1355"/>
                </a:cxn>
                <a:cxn ang="0">
                  <a:pos x="88" y="1295"/>
                </a:cxn>
                <a:cxn ang="0">
                  <a:pos x="63" y="1212"/>
                </a:cxn>
                <a:cxn ang="0">
                  <a:pos x="105" y="1043"/>
                </a:cxn>
                <a:cxn ang="0">
                  <a:pos x="364" y="920"/>
                </a:cxn>
                <a:cxn ang="0">
                  <a:pos x="471" y="693"/>
                </a:cxn>
                <a:cxn ang="0">
                  <a:pos x="656" y="507"/>
                </a:cxn>
                <a:cxn ang="0">
                  <a:pos x="854" y="474"/>
                </a:cxn>
                <a:cxn ang="0">
                  <a:pos x="1031" y="711"/>
                </a:cxn>
                <a:cxn ang="0">
                  <a:pos x="1283" y="882"/>
                </a:cxn>
                <a:cxn ang="0">
                  <a:pos x="1719" y="963"/>
                </a:cxn>
                <a:cxn ang="0">
                  <a:pos x="2042" y="854"/>
                </a:cxn>
                <a:cxn ang="0">
                  <a:pos x="2284" y="666"/>
                </a:cxn>
                <a:cxn ang="0">
                  <a:pos x="2450" y="478"/>
                </a:cxn>
                <a:cxn ang="0">
                  <a:pos x="2342" y="311"/>
                </a:cxn>
                <a:cxn ang="0">
                  <a:pos x="2557" y="161"/>
                </a:cxn>
                <a:cxn ang="0">
                  <a:pos x="2738" y="0"/>
                </a:cxn>
                <a:cxn ang="0">
                  <a:pos x="2901" y="155"/>
                </a:cxn>
                <a:cxn ang="0">
                  <a:pos x="3109" y="394"/>
                </a:cxn>
                <a:cxn ang="0">
                  <a:pos x="3323" y="441"/>
                </a:cxn>
                <a:cxn ang="0">
                  <a:pos x="3195" y="693"/>
                </a:cxn>
                <a:cxn ang="0">
                  <a:pos x="2994" y="941"/>
                </a:cxn>
                <a:cxn ang="0">
                  <a:pos x="2729" y="1097"/>
                </a:cxn>
                <a:cxn ang="0">
                  <a:pos x="2616" y="1118"/>
                </a:cxn>
                <a:cxn ang="0">
                  <a:pos x="2542" y="1082"/>
                </a:cxn>
                <a:cxn ang="0">
                  <a:pos x="2444" y="1221"/>
                </a:cxn>
                <a:cxn ang="0">
                  <a:pos x="2611" y="1254"/>
                </a:cxn>
                <a:cxn ang="0">
                  <a:pos x="2643" y="1301"/>
                </a:cxn>
                <a:cxn ang="0">
                  <a:pos x="2521" y="1404"/>
                </a:cxn>
                <a:cxn ang="0">
                  <a:pos x="2646" y="1642"/>
                </a:cxn>
                <a:cxn ang="0">
                  <a:pos x="2640" y="1677"/>
                </a:cxn>
                <a:cxn ang="0">
                  <a:pos x="2624" y="1743"/>
                </a:cxn>
                <a:cxn ang="0">
                  <a:pos x="2628" y="1814"/>
                </a:cxn>
                <a:cxn ang="0">
                  <a:pos x="2555" y="1933"/>
                </a:cxn>
                <a:cxn ang="0">
                  <a:pos x="2512" y="2028"/>
                </a:cxn>
                <a:cxn ang="0">
                  <a:pos x="2435" y="2097"/>
                </a:cxn>
                <a:cxn ang="0">
                  <a:pos x="2344" y="2177"/>
                </a:cxn>
                <a:cxn ang="0">
                  <a:pos x="2245" y="2202"/>
                </a:cxn>
              </a:cxnLst>
              <a:rect l="0" t="0" r="r" b="b"/>
              <a:pathLst>
                <a:path w="3356" h="2335">
                  <a:moveTo>
                    <a:pt x="2243" y="2202"/>
                  </a:moveTo>
                  <a:lnTo>
                    <a:pt x="2240" y="2209"/>
                  </a:lnTo>
                  <a:lnTo>
                    <a:pt x="2239" y="2206"/>
                  </a:lnTo>
                  <a:lnTo>
                    <a:pt x="2239" y="2202"/>
                  </a:lnTo>
                  <a:lnTo>
                    <a:pt x="2235" y="2199"/>
                  </a:lnTo>
                  <a:lnTo>
                    <a:pt x="2226" y="2201"/>
                  </a:lnTo>
                  <a:lnTo>
                    <a:pt x="2225" y="2202"/>
                  </a:lnTo>
                  <a:lnTo>
                    <a:pt x="2224" y="2202"/>
                  </a:lnTo>
                  <a:lnTo>
                    <a:pt x="2224" y="2205"/>
                  </a:lnTo>
                  <a:lnTo>
                    <a:pt x="2229" y="2211"/>
                  </a:lnTo>
                  <a:lnTo>
                    <a:pt x="2224" y="2212"/>
                  </a:lnTo>
                  <a:lnTo>
                    <a:pt x="2211" y="2213"/>
                  </a:lnTo>
                  <a:lnTo>
                    <a:pt x="2210" y="2209"/>
                  </a:lnTo>
                  <a:lnTo>
                    <a:pt x="2211" y="2206"/>
                  </a:lnTo>
                  <a:lnTo>
                    <a:pt x="2209" y="2202"/>
                  </a:lnTo>
                  <a:lnTo>
                    <a:pt x="2199" y="2194"/>
                  </a:lnTo>
                  <a:lnTo>
                    <a:pt x="2191" y="2191"/>
                  </a:lnTo>
                  <a:lnTo>
                    <a:pt x="2188" y="2185"/>
                  </a:lnTo>
                  <a:lnTo>
                    <a:pt x="2186" y="2198"/>
                  </a:lnTo>
                  <a:lnTo>
                    <a:pt x="2186" y="2209"/>
                  </a:lnTo>
                  <a:lnTo>
                    <a:pt x="2187" y="2216"/>
                  </a:lnTo>
                  <a:lnTo>
                    <a:pt x="2187" y="2218"/>
                  </a:lnTo>
                  <a:lnTo>
                    <a:pt x="2183" y="2220"/>
                  </a:lnTo>
                  <a:lnTo>
                    <a:pt x="2180" y="2220"/>
                  </a:lnTo>
                  <a:lnTo>
                    <a:pt x="2171" y="2209"/>
                  </a:lnTo>
                  <a:lnTo>
                    <a:pt x="2164" y="2204"/>
                  </a:lnTo>
                  <a:lnTo>
                    <a:pt x="2161" y="2198"/>
                  </a:lnTo>
                  <a:lnTo>
                    <a:pt x="2155" y="2215"/>
                  </a:lnTo>
                  <a:lnTo>
                    <a:pt x="2155" y="2222"/>
                  </a:lnTo>
                  <a:lnTo>
                    <a:pt x="2156" y="2227"/>
                  </a:lnTo>
                  <a:lnTo>
                    <a:pt x="2156" y="2236"/>
                  </a:lnTo>
                  <a:lnTo>
                    <a:pt x="2153" y="2239"/>
                  </a:lnTo>
                  <a:lnTo>
                    <a:pt x="2149" y="2237"/>
                  </a:lnTo>
                  <a:lnTo>
                    <a:pt x="2134" y="2244"/>
                  </a:lnTo>
                  <a:lnTo>
                    <a:pt x="2123" y="2245"/>
                  </a:lnTo>
                  <a:lnTo>
                    <a:pt x="2116" y="2249"/>
                  </a:lnTo>
                  <a:lnTo>
                    <a:pt x="2107" y="2249"/>
                  </a:lnTo>
                  <a:lnTo>
                    <a:pt x="2105" y="2247"/>
                  </a:lnTo>
                  <a:lnTo>
                    <a:pt x="2094" y="2249"/>
                  </a:lnTo>
                  <a:lnTo>
                    <a:pt x="2084" y="2258"/>
                  </a:lnTo>
                  <a:lnTo>
                    <a:pt x="2073" y="2261"/>
                  </a:lnTo>
                  <a:lnTo>
                    <a:pt x="2059" y="2263"/>
                  </a:lnTo>
                  <a:lnTo>
                    <a:pt x="2051" y="2261"/>
                  </a:lnTo>
                  <a:lnTo>
                    <a:pt x="2048" y="2265"/>
                  </a:lnTo>
                  <a:lnTo>
                    <a:pt x="2038" y="2270"/>
                  </a:lnTo>
                  <a:lnTo>
                    <a:pt x="2024" y="2274"/>
                  </a:lnTo>
                  <a:lnTo>
                    <a:pt x="2015" y="2271"/>
                  </a:lnTo>
                  <a:lnTo>
                    <a:pt x="2004" y="2297"/>
                  </a:lnTo>
                  <a:lnTo>
                    <a:pt x="2011" y="2309"/>
                  </a:lnTo>
                  <a:lnTo>
                    <a:pt x="2015" y="2317"/>
                  </a:lnTo>
                  <a:lnTo>
                    <a:pt x="2015" y="2329"/>
                  </a:lnTo>
                  <a:lnTo>
                    <a:pt x="1999" y="2335"/>
                  </a:lnTo>
                  <a:lnTo>
                    <a:pt x="1988" y="2329"/>
                  </a:lnTo>
                  <a:lnTo>
                    <a:pt x="1973" y="2298"/>
                  </a:lnTo>
                  <a:lnTo>
                    <a:pt x="1971" y="2291"/>
                  </a:lnTo>
                  <a:lnTo>
                    <a:pt x="1972" y="2288"/>
                  </a:lnTo>
                  <a:lnTo>
                    <a:pt x="1978" y="2266"/>
                  </a:lnTo>
                  <a:lnTo>
                    <a:pt x="1974" y="2259"/>
                  </a:lnTo>
                  <a:lnTo>
                    <a:pt x="1968" y="2261"/>
                  </a:lnTo>
                  <a:lnTo>
                    <a:pt x="1958" y="2269"/>
                  </a:lnTo>
                  <a:lnTo>
                    <a:pt x="1947" y="2269"/>
                  </a:lnTo>
                  <a:lnTo>
                    <a:pt x="1942" y="2264"/>
                  </a:lnTo>
                  <a:lnTo>
                    <a:pt x="1941" y="2259"/>
                  </a:lnTo>
                  <a:lnTo>
                    <a:pt x="1923" y="2254"/>
                  </a:lnTo>
                  <a:lnTo>
                    <a:pt x="1915" y="2252"/>
                  </a:lnTo>
                  <a:lnTo>
                    <a:pt x="1911" y="2252"/>
                  </a:lnTo>
                  <a:lnTo>
                    <a:pt x="1907" y="2260"/>
                  </a:lnTo>
                  <a:lnTo>
                    <a:pt x="1898" y="2261"/>
                  </a:lnTo>
                  <a:lnTo>
                    <a:pt x="1898" y="2269"/>
                  </a:lnTo>
                  <a:lnTo>
                    <a:pt x="1895" y="2258"/>
                  </a:lnTo>
                  <a:lnTo>
                    <a:pt x="1890" y="2261"/>
                  </a:lnTo>
                  <a:lnTo>
                    <a:pt x="1881" y="2265"/>
                  </a:lnTo>
                  <a:lnTo>
                    <a:pt x="1874" y="2260"/>
                  </a:lnTo>
                  <a:lnTo>
                    <a:pt x="1855" y="2261"/>
                  </a:lnTo>
                  <a:lnTo>
                    <a:pt x="1845" y="2259"/>
                  </a:lnTo>
                  <a:lnTo>
                    <a:pt x="1840" y="2254"/>
                  </a:lnTo>
                  <a:lnTo>
                    <a:pt x="1817" y="2240"/>
                  </a:lnTo>
                  <a:lnTo>
                    <a:pt x="1810" y="2228"/>
                  </a:lnTo>
                  <a:lnTo>
                    <a:pt x="1805" y="2213"/>
                  </a:lnTo>
                  <a:lnTo>
                    <a:pt x="1810" y="2198"/>
                  </a:lnTo>
                  <a:lnTo>
                    <a:pt x="1806" y="2189"/>
                  </a:lnTo>
                  <a:lnTo>
                    <a:pt x="1786" y="2188"/>
                  </a:lnTo>
                  <a:lnTo>
                    <a:pt x="1773" y="2184"/>
                  </a:lnTo>
                  <a:lnTo>
                    <a:pt x="1758" y="2178"/>
                  </a:lnTo>
                  <a:lnTo>
                    <a:pt x="1746" y="2168"/>
                  </a:lnTo>
                  <a:lnTo>
                    <a:pt x="1731" y="2163"/>
                  </a:lnTo>
                  <a:lnTo>
                    <a:pt x="1724" y="2164"/>
                  </a:lnTo>
                  <a:lnTo>
                    <a:pt x="1714" y="2175"/>
                  </a:lnTo>
                  <a:lnTo>
                    <a:pt x="1704" y="2182"/>
                  </a:lnTo>
                  <a:lnTo>
                    <a:pt x="1689" y="2190"/>
                  </a:lnTo>
                  <a:lnTo>
                    <a:pt x="1683" y="2191"/>
                  </a:lnTo>
                  <a:lnTo>
                    <a:pt x="1675" y="2189"/>
                  </a:lnTo>
                  <a:lnTo>
                    <a:pt x="1666" y="2196"/>
                  </a:lnTo>
                  <a:lnTo>
                    <a:pt x="1656" y="2201"/>
                  </a:lnTo>
                  <a:lnTo>
                    <a:pt x="1653" y="2195"/>
                  </a:lnTo>
                  <a:lnTo>
                    <a:pt x="1639" y="2199"/>
                  </a:lnTo>
                  <a:lnTo>
                    <a:pt x="1633" y="2194"/>
                  </a:lnTo>
                  <a:lnTo>
                    <a:pt x="1627" y="2195"/>
                  </a:lnTo>
                  <a:lnTo>
                    <a:pt x="1612" y="2205"/>
                  </a:lnTo>
                  <a:lnTo>
                    <a:pt x="1606" y="2204"/>
                  </a:lnTo>
                  <a:lnTo>
                    <a:pt x="1598" y="2196"/>
                  </a:lnTo>
                  <a:lnTo>
                    <a:pt x="1585" y="2194"/>
                  </a:lnTo>
                  <a:lnTo>
                    <a:pt x="1583" y="2191"/>
                  </a:lnTo>
                  <a:lnTo>
                    <a:pt x="1579" y="2194"/>
                  </a:lnTo>
                  <a:lnTo>
                    <a:pt x="1575" y="2200"/>
                  </a:lnTo>
                  <a:lnTo>
                    <a:pt x="1569" y="2207"/>
                  </a:lnTo>
                  <a:lnTo>
                    <a:pt x="1569" y="2211"/>
                  </a:lnTo>
                  <a:lnTo>
                    <a:pt x="1562" y="2207"/>
                  </a:lnTo>
                  <a:lnTo>
                    <a:pt x="1562" y="2205"/>
                  </a:lnTo>
                  <a:lnTo>
                    <a:pt x="1542" y="2204"/>
                  </a:lnTo>
                  <a:lnTo>
                    <a:pt x="1533" y="2211"/>
                  </a:lnTo>
                  <a:lnTo>
                    <a:pt x="1532" y="2223"/>
                  </a:lnTo>
                  <a:lnTo>
                    <a:pt x="1535" y="2240"/>
                  </a:lnTo>
                  <a:lnTo>
                    <a:pt x="1541" y="2256"/>
                  </a:lnTo>
                  <a:lnTo>
                    <a:pt x="1540" y="2271"/>
                  </a:lnTo>
                  <a:lnTo>
                    <a:pt x="1536" y="2275"/>
                  </a:lnTo>
                  <a:lnTo>
                    <a:pt x="1515" y="2280"/>
                  </a:lnTo>
                  <a:lnTo>
                    <a:pt x="1510" y="2253"/>
                  </a:lnTo>
                  <a:lnTo>
                    <a:pt x="1509" y="2247"/>
                  </a:lnTo>
                  <a:lnTo>
                    <a:pt x="1497" y="2245"/>
                  </a:lnTo>
                  <a:lnTo>
                    <a:pt x="1482" y="2258"/>
                  </a:lnTo>
                  <a:lnTo>
                    <a:pt x="1462" y="2260"/>
                  </a:lnTo>
                  <a:lnTo>
                    <a:pt x="1444" y="2243"/>
                  </a:lnTo>
                  <a:lnTo>
                    <a:pt x="1441" y="2231"/>
                  </a:lnTo>
                  <a:lnTo>
                    <a:pt x="1423" y="2225"/>
                  </a:lnTo>
                  <a:lnTo>
                    <a:pt x="1408" y="2222"/>
                  </a:lnTo>
                  <a:lnTo>
                    <a:pt x="1412" y="2202"/>
                  </a:lnTo>
                  <a:lnTo>
                    <a:pt x="1418" y="2175"/>
                  </a:lnTo>
                  <a:lnTo>
                    <a:pt x="1402" y="2167"/>
                  </a:lnTo>
                  <a:lnTo>
                    <a:pt x="1388" y="2157"/>
                  </a:lnTo>
                  <a:lnTo>
                    <a:pt x="1387" y="2137"/>
                  </a:lnTo>
                  <a:lnTo>
                    <a:pt x="1382" y="2123"/>
                  </a:lnTo>
                  <a:lnTo>
                    <a:pt x="1382" y="2112"/>
                  </a:lnTo>
                  <a:lnTo>
                    <a:pt x="1363" y="2113"/>
                  </a:lnTo>
                  <a:lnTo>
                    <a:pt x="1344" y="2114"/>
                  </a:lnTo>
                  <a:lnTo>
                    <a:pt x="1333" y="2120"/>
                  </a:lnTo>
                  <a:lnTo>
                    <a:pt x="1320" y="2134"/>
                  </a:lnTo>
                  <a:lnTo>
                    <a:pt x="1315" y="2129"/>
                  </a:lnTo>
                  <a:lnTo>
                    <a:pt x="1325" y="2112"/>
                  </a:lnTo>
                  <a:lnTo>
                    <a:pt x="1326" y="2103"/>
                  </a:lnTo>
                  <a:lnTo>
                    <a:pt x="1322" y="2087"/>
                  </a:lnTo>
                  <a:lnTo>
                    <a:pt x="1328" y="2073"/>
                  </a:lnTo>
                  <a:lnTo>
                    <a:pt x="1332" y="2054"/>
                  </a:lnTo>
                  <a:lnTo>
                    <a:pt x="1343" y="2043"/>
                  </a:lnTo>
                  <a:lnTo>
                    <a:pt x="1347" y="2033"/>
                  </a:lnTo>
                  <a:lnTo>
                    <a:pt x="1354" y="2030"/>
                  </a:lnTo>
                  <a:lnTo>
                    <a:pt x="1363" y="2019"/>
                  </a:lnTo>
                  <a:lnTo>
                    <a:pt x="1372" y="1992"/>
                  </a:lnTo>
                  <a:lnTo>
                    <a:pt x="1372" y="1984"/>
                  </a:lnTo>
                  <a:lnTo>
                    <a:pt x="1376" y="1956"/>
                  </a:lnTo>
                  <a:lnTo>
                    <a:pt x="1375" y="1935"/>
                  </a:lnTo>
                  <a:lnTo>
                    <a:pt x="1368" y="1903"/>
                  </a:lnTo>
                  <a:lnTo>
                    <a:pt x="1352" y="1901"/>
                  </a:lnTo>
                  <a:lnTo>
                    <a:pt x="1347" y="1893"/>
                  </a:lnTo>
                  <a:lnTo>
                    <a:pt x="1343" y="1876"/>
                  </a:lnTo>
                  <a:lnTo>
                    <a:pt x="1331" y="1862"/>
                  </a:lnTo>
                  <a:lnTo>
                    <a:pt x="1318" y="1856"/>
                  </a:lnTo>
                  <a:lnTo>
                    <a:pt x="1315" y="1856"/>
                  </a:lnTo>
                  <a:lnTo>
                    <a:pt x="1311" y="1861"/>
                  </a:lnTo>
                  <a:lnTo>
                    <a:pt x="1302" y="1865"/>
                  </a:lnTo>
                  <a:lnTo>
                    <a:pt x="1298" y="1852"/>
                  </a:lnTo>
                  <a:lnTo>
                    <a:pt x="1288" y="1849"/>
                  </a:lnTo>
                  <a:lnTo>
                    <a:pt x="1274" y="1849"/>
                  </a:lnTo>
                  <a:lnTo>
                    <a:pt x="1264" y="1845"/>
                  </a:lnTo>
                  <a:lnTo>
                    <a:pt x="1246" y="1845"/>
                  </a:lnTo>
                  <a:lnTo>
                    <a:pt x="1248" y="1829"/>
                  </a:lnTo>
                  <a:lnTo>
                    <a:pt x="1250" y="1814"/>
                  </a:lnTo>
                  <a:lnTo>
                    <a:pt x="1237" y="1812"/>
                  </a:lnTo>
                  <a:lnTo>
                    <a:pt x="1235" y="1801"/>
                  </a:lnTo>
                  <a:lnTo>
                    <a:pt x="1237" y="1793"/>
                  </a:lnTo>
                  <a:lnTo>
                    <a:pt x="1226" y="1781"/>
                  </a:lnTo>
                  <a:lnTo>
                    <a:pt x="1214" y="1785"/>
                  </a:lnTo>
                  <a:lnTo>
                    <a:pt x="1199" y="1795"/>
                  </a:lnTo>
                  <a:lnTo>
                    <a:pt x="1186" y="1798"/>
                  </a:lnTo>
                  <a:lnTo>
                    <a:pt x="1166" y="1800"/>
                  </a:lnTo>
                  <a:lnTo>
                    <a:pt x="1157" y="1798"/>
                  </a:lnTo>
                  <a:lnTo>
                    <a:pt x="1151" y="1793"/>
                  </a:lnTo>
                  <a:lnTo>
                    <a:pt x="1146" y="1792"/>
                  </a:lnTo>
                  <a:lnTo>
                    <a:pt x="1137" y="1797"/>
                  </a:lnTo>
                  <a:lnTo>
                    <a:pt x="1128" y="1803"/>
                  </a:lnTo>
                  <a:lnTo>
                    <a:pt x="1122" y="1814"/>
                  </a:lnTo>
                  <a:lnTo>
                    <a:pt x="1102" y="1831"/>
                  </a:lnTo>
                  <a:lnTo>
                    <a:pt x="1087" y="1835"/>
                  </a:lnTo>
                  <a:lnTo>
                    <a:pt x="1073" y="1851"/>
                  </a:lnTo>
                  <a:lnTo>
                    <a:pt x="1063" y="1858"/>
                  </a:lnTo>
                  <a:lnTo>
                    <a:pt x="1048" y="1866"/>
                  </a:lnTo>
                  <a:lnTo>
                    <a:pt x="1036" y="1874"/>
                  </a:lnTo>
                  <a:lnTo>
                    <a:pt x="1008" y="1881"/>
                  </a:lnTo>
                  <a:lnTo>
                    <a:pt x="990" y="1886"/>
                  </a:lnTo>
                  <a:lnTo>
                    <a:pt x="992" y="1888"/>
                  </a:lnTo>
                  <a:lnTo>
                    <a:pt x="992" y="1886"/>
                  </a:lnTo>
                  <a:lnTo>
                    <a:pt x="978" y="1878"/>
                  </a:lnTo>
                  <a:lnTo>
                    <a:pt x="976" y="1874"/>
                  </a:lnTo>
                  <a:lnTo>
                    <a:pt x="973" y="1873"/>
                  </a:lnTo>
                  <a:lnTo>
                    <a:pt x="958" y="1877"/>
                  </a:lnTo>
                  <a:lnTo>
                    <a:pt x="954" y="1877"/>
                  </a:lnTo>
                  <a:lnTo>
                    <a:pt x="940" y="1872"/>
                  </a:lnTo>
                  <a:lnTo>
                    <a:pt x="924" y="1871"/>
                  </a:lnTo>
                  <a:lnTo>
                    <a:pt x="917" y="1866"/>
                  </a:lnTo>
                  <a:lnTo>
                    <a:pt x="917" y="1863"/>
                  </a:lnTo>
                  <a:lnTo>
                    <a:pt x="913" y="1857"/>
                  </a:lnTo>
                  <a:lnTo>
                    <a:pt x="907" y="1856"/>
                  </a:lnTo>
                  <a:lnTo>
                    <a:pt x="893" y="1857"/>
                  </a:lnTo>
                  <a:lnTo>
                    <a:pt x="881" y="1862"/>
                  </a:lnTo>
                  <a:lnTo>
                    <a:pt x="870" y="1873"/>
                  </a:lnTo>
                  <a:lnTo>
                    <a:pt x="860" y="1889"/>
                  </a:lnTo>
                  <a:lnTo>
                    <a:pt x="839" y="1909"/>
                  </a:lnTo>
                  <a:lnTo>
                    <a:pt x="838" y="1915"/>
                  </a:lnTo>
                  <a:lnTo>
                    <a:pt x="833" y="1915"/>
                  </a:lnTo>
                  <a:lnTo>
                    <a:pt x="829" y="1913"/>
                  </a:lnTo>
                  <a:lnTo>
                    <a:pt x="827" y="1910"/>
                  </a:lnTo>
                  <a:lnTo>
                    <a:pt x="827" y="1903"/>
                  </a:lnTo>
                  <a:lnTo>
                    <a:pt x="831" y="1890"/>
                  </a:lnTo>
                  <a:lnTo>
                    <a:pt x="831" y="1884"/>
                  </a:lnTo>
                  <a:lnTo>
                    <a:pt x="828" y="1874"/>
                  </a:lnTo>
                  <a:lnTo>
                    <a:pt x="827" y="1871"/>
                  </a:lnTo>
                  <a:lnTo>
                    <a:pt x="822" y="1868"/>
                  </a:lnTo>
                  <a:lnTo>
                    <a:pt x="817" y="1870"/>
                  </a:lnTo>
                  <a:lnTo>
                    <a:pt x="809" y="1876"/>
                  </a:lnTo>
                  <a:lnTo>
                    <a:pt x="801" y="1876"/>
                  </a:lnTo>
                  <a:lnTo>
                    <a:pt x="793" y="1879"/>
                  </a:lnTo>
                  <a:lnTo>
                    <a:pt x="791" y="1881"/>
                  </a:lnTo>
                  <a:lnTo>
                    <a:pt x="788" y="1879"/>
                  </a:lnTo>
                  <a:lnTo>
                    <a:pt x="780" y="1881"/>
                  </a:lnTo>
                  <a:lnTo>
                    <a:pt x="774" y="1889"/>
                  </a:lnTo>
                  <a:lnTo>
                    <a:pt x="771" y="1889"/>
                  </a:lnTo>
                  <a:lnTo>
                    <a:pt x="757" y="1886"/>
                  </a:lnTo>
                  <a:lnTo>
                    <a:pt x="750" y="1888"/>
                  </a:lnTo>
                  <a:lnTo>
                    <a:pt x="746" y="1887"/>
                  </a:lnTo>
                  <a:lnTo>
                    <a:pt x="739" y="1883"/>
                  </a:lnTo>
                  <a:lnTo>
                    <a:pt x="729" y="1881"/>
                  </a:lnTo>
                  <a:lnTo>
                    <a:pt x="723" y="1873"/>
                  </a:lnTo>
                  <a:lnTo>
                    <a:pt x="713" y="1873"/>
                  </a:lnTo>
                  <a:lnTo>
                    <a:pt x="708" y="1874"/>
                  </a:lnTo>
                  <a:lnTo>
                    <a:pt x="704" y="1881"/>
                  </a:lnTo>
                  <a:lnTo>
                    <a:pt x="702" y="1882"/>
                  </a:lnTo>
                  <a:lnTo>
                    <a:pt x="696" y="1879"/>
                  </a:lnTo>
                  <a:lnTo>
                    <a:pt x="691" y="1881"/>
                  </a:lnTo>
                  <a:lnTo>
                    <a:pt x="685" y="1877"/>
                  </a:lnTo>
                  <a:lnTo>
                    <a:pt x="681" y="1879"/>
                  </a:lnTo>
                  <a:lnTo>
                    <a:pt x="675" y="1881"/>
                  </a:lnTo>
                  <a:lnTo>
                    <a:pt x="671" y="1878"/>
                  </a:lnTo>
                  <a:lnTo>
                    <a:pt x="667" y="1872"/>
                  </a:lnTo>
                  <a:lnTo>
                    <a:pt x="666" y="1868"/>
                  </a:lnTo>
                  <a:lnTo>
                    <a:pt x="661" y="1862"/>
                  </a:lnTo>
                  <a:lnTo>
                    <a:pt x="653" y="1861"/>
                  </a:lnTo>
                  <a:lnTo>
                    <a:pt x="645" y="1863"/>
                  </a:lnTo>
                  <a:lnTo>
                    <a:pt x="630" y="1854"/>
                  </a:lnTo>
                  <a:lnTo>
                    <a:pt x="629" y="1847"/>
                  </a:lnTo>
                  <a:lnTo>
                    <a:pt x="632" y="1834"/>
                  </a:lnTo>
                  <a:lnTo>
                    <a:pt x="629" y="1833"/>
                  </a:lnTo>
                  <a:lnTo>
                    <a:pt x="624" y="1836"/>
                  </a:lnTo>
                  <a:lnTo>
                    <a:pt x="619" y="1838"/>
                  </a:lnTo>
                  <a:lnTo>
                    <a:pt x="611" y="1836"/>
                  </a:lnTo>
                  <a:lnTo>
                    <a:pt x="603" y="1834"/>
                  </a:lnTo>
                  <a:lnTo>
                    <a:pt x="599" y="1835"/>
                  </a:lnTo>
                  <a:lnTo>
                    <a:pt x="592" y="1831"/>
                  </a:lnTo>
                  <a:lnTo>
                    <a:pt x="589" y="1831"/>
                  </a:lnTo>
                  <a:lnTo>
                    <a:pt x="585" y="1828"/>
                  </a:lnTo>
                  <a:lnTo>
                    <a:pt x="583" y="1823"/>
                  </a:lnTo>
                  <a:lnTo>
                    <a:pt x="578" y="1825"/>
                  </a:lnTo>
                  <a:lnTo>
                    <a:pt x="576" y="1822"/>
                  </a:lnTo>
                  <a:lnTo>
                    <a:pt x="579" y="1809"/>
                  </a:lnTo>
                  <a:lnTo>
                    <a:pt x="578" y="1803"/>
                  </a:lnTo>
                  <a:lnTo>
                    <a:pt x="581" y="1797"/>
                  </a:lnTo>
                  <a:lnTo>
                    <a:pt x="579" y="1795"/>
                  </a:lnTo>
                  <a:lnTo>
                    <a:pt x="573" y="1793"/>
                  </a:lnTo>
                  <a:lnTo>
                    <a:pt x="567" y="1795"/>
                  </a:lnTo>
                  <a:lnTo>
                    <a:pt x="563" y="1793"/>
                  </a:lnTo>
                  <a:lnTo>
                    <a:pt x="560" y="1797"/>
                  </a:lnTo>
                  <a:lnTo>
                    <a:pt x="559" y="1800"/>
                  </a:lnTo>
                  <a:lnTo>
                    <a:pt x="556" y="1803"/>
                  </a:lnTo>
                  <a:lnTo>
                    <a:pt x="553" y="1804"/>
                  </a:lnTo>
                  <a:lnTo>
                    <a:pt x="548" y="1809"/>
                  </a:lnTo>
                  <a:lnTo>
                    <a:pt x="544" y="1808"/>
                  </a:lnTo>
                  <a:lnTo>
                    <a:pt x="538" y="1807"/>
                  </a:lnTo>
                  <a:lnTo>
                    <a:pt x="536" y="1802"/>
                  </a:lnTo>
                  <a:lnTo>
                    <a:pt x="533" y="1785"/>
                  </a:lnTo>
                  <a:lnTo>
                    <a:pt x="527" y="1776"/>
                  </a:lnTo>
                  <a:lnTo>
                    <a:pt x="515" y="1766"/>
                  </a:lnTo>
                  <a:lnTo>
                    <a:pt x="503" y="1763"/>
                  </a:lnTo>
                  <a:lnTo>
                    <a:pt x="493" y="1754"/>
                  </a:lnTo>
                  <a:lnTo>
                    <a:pt x="487" y="1745"/>
                  </a:lnTo>
                  <a:lnTo>
                    <a:pt x="482" y="1743"/>
                  </a:lnTo>
                  <a:lnTo>
                    <a:pt x="462" y="1737"/>
                  </a:lnTo>
                  <a:lnTo>
                    <a:pt x="444" y="1733"/>
                  </a:lnTo>
                  <a:lnTo>
                    <a:pt x="441" y="1732"/>
                  </a:lnTo>
                  <a:lnTo>
                    <a:pt x="425" y="1730"/>
                  </a:lnTo>
                  <a:lnTo>
                    <a:pt x="423" y="1731"/>
                  </a:lnTo>
                  <a:lnTo>
                    <a:pt x="423" y="1732"/>
                  </a:lnTo>
                  <a:lnTo>
                    <a:pt x="423" y="1737"/>
                  </a:lnTo>
                  <a:lnTo>
                    <a:pt x="419" y="1742"/>
                  </a:lnTo>
                  <a:lnTo>
                    <a:pt x="420" y="1744"/>
                  </a:lnTo>
                  <a:lnTo>
                    <a:pt x="419" y="1748"/>
                  </a:lnTo>
                  <a:lnTo>
                    <a:pt x="411" y="1741"/>
                  </a:lnTo>
                  <a:lnTo>
                    <a:pt x="408" y="1736"/>
                  </a:lnTo>
                  <a:lnTo>
                    <a:pt x="406" y="1734"/>
                  </a:lnTo>
                  <a:lnTo>
                    <a:pt x="403" y="1733"/>
                  </a:lnTo>
                  <a:lnTo>
                    <a:pt x="386" y="1728"/>
                  </a:lnTo>
                  <a:lnTo>
                    <a:pt x="384" y="1726"/>
                  </a:lnTo>
                  <a:lnTo>
                    <a:pt x="380" y="1720"/>
                  </a:lnTo>
                  <a:lnTo>
                    <a:pt x="375" y="1718"/>
                  </a:lnTo>
                  <a:lnTo>
                    <a:pt x="363" y="1709"/>
                  </a:lnTo>
                  <a:lnTo>
                    <a:pt x="357" y="1709"/>
                  </a:lnTo>
                  <a:lnTo>
                    <a:pt x="350" y="1705"/>
                  </a:lnTo>
                  <a:lnTo>
                    <a:pt x="348" y="1701"/>
                  </a:lnTo>
                  <a:lnTo>
                    <a:pt x="348" y="1698"/>
                  </a:lnTo>
                  <a:lnTo>
                    <a:pt x="345" y="1694"/>
                  </a:lnTo>
                  <a:lnTo>
                    <a:pt x="341" y="1694"/>
                  </a:lnTo>
                  <a:lnTo>
                    <a:pt x="339" y="1691"/>
                  </a:lnTo>
                  <a:lnTo>
                    <a:pt x="334" y="1689"/>
                  </a:lnTo>
                  <a:lnTo>
                    <a:pt x="326" y="1693"/>
                  </a:lnTo>
                  <a:lnTo>
                    <a:pt x="325" y="1691"/>
                  </a:lnTo>
                  <a:lnTo>
                    <a:pt x="323" y="1685"/>
                  </a:lnTo>
                  <a:lnTo>
                    <a:pt x="322" y="1684"/>
                  </a:lnTo>
                  <a:lnTo>
                    <a:pt x="318" y="1683"/>
                  </a:lnTo>
                  <a:lnTo>
                    <a:pt x="315" y="1684"/>
                  </a:lnTo>
                  <a:lnTo>
                    <a:pt x="306" y="1683"/>
                  </a:lnTo>
                  <a:lnTo>
                    <a:pt x="302" y="1684"/>
                  </a:lnTo>
                  <a:lnTo>
                    <a:pt x="296" y="1688"/>
                  </a:lnTo>
                  <a:lnTo>
                    <a:pt x="293" y="1688"/>
                  </a:lnTo>
                  <a:lnTo>
                    <a:pt x="290" y="1685"/>
                  </a:lnTo>
                  <a:lnTo>
                    <a:pt x="291" y="1675"/>
                  </a:lnTo>
                  <a:lnTo>
                    <a:pt x="287" y="1672"/>
                  </a:lnTo>
                  <a:lnTo>
                    <a:pt x="283" y="1666"/>
                  </a:lnTo>
                  <a:lnTo>
                    <a:pt x="283" y="1663"/>
                  </a:lnTo>
                  <a:lnTo>
                    <a:pt x="278" y="1658"/>
                  </a:lnTo>
                  <a:lnTo>
                    <a:pt x="278" y="1653"/>
                  </a:lnTo>
                  <a:lnTo>
                    <a:pt x="280" y="1646"/>
                  </a:lnTo>
                  <a:lnTo>
                    <a:pt x="277" y="1640"/>
                  </a:lnTo>
                  <a:lnTo>
                    <a:pt x="277" y="1636"/>
                  </a:lnTo>
                  <a:lnTo>
                    <a:pt x="278" y="1629"/>
                  </a:lnTo>
                  <a:lnTo>
                    <a:pt x="280" y="1623"/>
                  </a:lnTo>
                  <a:lnTo>
                    <a:pt x="273" y="1613"/>
                  </a:lnTo>
                  <a:lnTo>
                    <a:pt x="266" y="1605"/>
                  </a:lnTo>
                  <a:lnTo>
                    <a:pt x="266" y="1596"/>
                  </a:lnTo>
                  <a:lnTo>
                    <a:pt x="263" y="1588"/>
                  </a:lnTo>
                  <a:lnTo>
                    <a:pt x="264" y="1585"/>
                  </a:lnTo>
                  <a:lnTo>
                    <a:pt x="275" y="1583"/>
                  </a:lnTo>
                  <a:lnTo>
                    <a:pt x="278" y="1580"/>
                  </a:lnTo>
                  <a:lnTo>
                    <a:pt x="279" y="1581"/>
                  </a:lnTo>
                  <a:lnTo>
                    <a:pt x="280" y="1588"/>
                  </a:lnTo>
                  <a:lnTo>
                    <a:pt x="283" y="1593"/>
                  </a:lnTo>
                  <a:lnTo>
                    <a:pt x="285" y="1596"/>
                  </a:lnTo>
                  <a:lnTo>
                    <a:pt x="293" y="1598"/>
                  </a:lnTo>
                  <a:lnTo>
                    <a:pt x="295" y="1597"/>
                  </a:lnTo>
                  <a:lnTo>
                    <a:pt x="298" y="1596"/>
                  </a:lnTo>
                  <a:lnTo>
                    <a:pt x="301" y="1597"/>
                  </a:lnTo>
                  <a:lnTo>
                    <a:pt x="302" y="1591"/>
                  </a:lnTo>
                  <a:lnTo>
                    <a:pt x="306" y="1588"/>
                  </a:lnTo>
                  <a:lnTo>
                    <a:pt x="310" y="1582"/>
                  </a:lnTo>
                  <a:lnTo>
                    <a:pt x="311" y="1582"/>
                  </a:lnTo>
                  <a:lnTo>
                    <a:pt x="315" y="1587"/>
                  </a:lnTo>
                  <a:lnTo>
                    <a:pt x="317" y="1587"/>
                  </a:lnTo>
                  <a:lnTo>
                    <a:pt x="326" y="1576"/>
                  </a:lnTo>
                  <a:lnTo>
                    <a:pt x="326" y="1574"/>
                  </a:lnTo>
                  <a:lnTo>
                    <a:pt x="322" y="1567"/>
                  </a:lnTo>
                  <a:lnTo>
                    <a:pt x="316" y="1559"/>
                  </a:lnTo>
                  <a:lnTo>
                    <a:pt x="315" y="1554"/>
                  </a:lnTo>
                  <a:lnTo>
                    <a:pt x="316" y="1551"/>
                  </a:lnTo>
                  <a:lnTo>
                    <a:pt x="316" y="1548"/>
                  </a:lnTo>
                  <a:lnTo>
                    <a:pt x="306" y="1543"/>
                  </a:lnTo>
                  <a:lnTo>
                    <a:pt x="301" y="1544"/>
                  </a:lnTo>
                  <a:lnTo>
                    <a:pt x="300" y="1540"/>
                  </a:lnTo>
                  <a:lnTo>
                    <a:pt x="291" y="1533"/>
                  </a:lnTo>
                  <a:lnTo>
                    <a:pt x="291" y="1518"/>
                  </a:lnTo>
                  <a:lnTo>
                    <a:pt x="296" y="1517"/>
                  </a:lnTo>
                  <a:lnTo>
                    <a:pt x="294" y="1511"/>
                  </a:lnTo>
                  <a:lnTo>
                    <a:pt x="295" y="1508"/>
                  </a:lnTo>
                  <a:lnTo>
                    <a:pt x="296" y="1507"/>
                  </a:lnTo>
                  <a:lnTo>
                    <a:pt x="289" y="1500"/>
                  </a:lnTo>
                  <a:lnTo>
                    <a:pt x="290" y="1494"/>
                  </a:lnTo>
                  <a:lnTo>
                    <a:pt x="290" y="1492"/>
                  </a:lnTo>
                  <a:lnTo>
                    <a:pt x="300" y="1492"/>
                  </a:lnTo>
                  <a:lnTo>
                    <a:pt x="304" y="1489"/>
                  </a:lnTo>
                  <a:lnTo>
                    <a:pt x="315" y="1492"/>
                  </a:lnTo>
                  <a:lnTo>
                    <a:pt x="317" y="1490"/>
                  </a:lnTo>
                  <a:lnTo>
                    <a:pt x="322" y="1485"/>
                  </a:lnTo>
                  <a:lnTo>
                    <a:pt x="327" y="1475"/>
                  </a:lnTo>
                  <a:lnTo>
                    <a:pt x="327" y="1464"/>
                  </a:lnTo>
                  <a:lnTo>
                    <a:pt x="337" y="1463"/>
                  </a:lnTo>
                  <a:lnTo>
                    <a:pt x="338" y="1462"/>
                  </a:lnTo>
                  <a:lnTo>
                    <a:pt x="336" y="1459"/>
                  </a:lnTo>
                  <a:lnTo>
                    <a:pt x="337" y="1456"/>
                  </a:lnTo>
                  <a:lnTo>
                    <a:pt x="341" y="1453"/>
                  </a:lnTo>
                  <a:lnTo>
                    <a:pt x="342" y="1451"/>
                  </a:lnTo>
                  <a:lnTo>
                    <a:pt x="345" y="1447"/>
                  </a:lnTo>
                  <a:lnTo>
                    <a:pt x="352" y="1442"/>
                  </a:lnTo>
                  <a:lnTo>
                    <a:pt x="352" y="1436"/>
                  </a:lnTo>
                  <a:lnTo>
                    <a:pt x="358" y="1430"/>
                  </a:lnTo>
                  <a:lnTo>
                    <a:pt x="360" y="1411"/>
                  </a:lnTo>
                  <a:lnTo>
                    <a:pt x="363" y="1409"/>
                  </a:lnTo>
                  <a:lnTo>
                    <a:pt x="363" y="1402"/>
                  </a:lnTo>
                  <a:lnTo>
                    <a:pt x="369" y="1394"/>
                  </a:lnTo>
                  <a:lnTo>
                    <a:pt x="369" y="1391"/>
                  </a:lnTo>
                  <a:lnTo>
                    <a:pt x="365" y="1388"/>
                  </a:lnTo>
                  <a:lnTo>
                    <a:pt x="361" y="1388"/>
                  </a:lnTo>
                  <a:lnTo>
                    <a:pt x="354" y="1397"/>
                  </a:lnTo>
                  <a:lnTo>
                    <a:pt x="352" y="1397"/>
                  </a:lnTo>
                  <a:lnTo>
                    <a:pt x="349" y="1393"/>
                  </a:lnTo>
                  <a:lnTo>
                    <a:pt x="347" y="1382"/>
                  </a:lnTo>
                  <a:lnTo>
                    <a:pt x="342" y="1386"/>
                  </a:lnTo>
                  <a:lnTo>
                    <a:pt x="338" y="1386"/>
                  </a:lnTo>
                  <a:lnTo>
                    <a:pt x="336" y="1381"/>
                  </a:lnTo>
                  <a:lnTo>
                    <a:pt x="333" y="1381"/>
                  </a:lnTo>
                  <a:lnTo>
                    <a:pt x="331" y="1379"/>
                  </a:lnTo>
                  <a:lnTo>
                    <a:pt x="330" y="1370"/>
                  </a:lnTo>
                  <a:lnTo>
                    <a:pt x="326" y="1368"/>
                  </a:lnTo>
                  <a:lnTo>
                    <a:pt x="325" y="1366"/>
                  </a:lnTo>
                  <a:lnTo>
                    <a:pt x="322" y="1365"/>
                  </a:lnTo>
                  <a:lnTo>
                    <a:pt x="318" y="1365"/>
                  </a:lnTo>
                  <a:lnTo>
                    <a:pt x="315" y="1360"/>
                  </a:lnTo>
                  <a:lnTo>
                    <a:pt x="312" y="1359"/>
                  </a:lnTo>
                  <a:lnTo>
                    <a:pt x="309" y="1359"/>
                  </a:lnTo>
                  <a:lnTo>
                    <a:pt x="304" y="1361"/>
                  </a:lnTo>
                  <a:lnTo>
                    <a:pt x="298" y="1361"/>
                  </a:lnTo>
                  <a:lnTo>
                    <a:pt x="293" y="1365"/>
                  </a:lnTo>
                  <a:lnTo>
                    <a:pt x="279" y="1365"/>
                  </a:lnTo>
                  <a:lnTo>
                    <a:pt x="269" y="1372"/>
                  </a:lnTo>
                  <a:lnTo>
                    <a:pt x="258" y="1378"/>
                  </a:lnTo>
                  <a:lnTo>
                    <a:pt x="251" y="1383"/>
                  </a:lnTo>
                  <a:lnTo>
                    <a:pt x="246" y="1388"/>
                  </a:lnTo>
                  <a:lnTo>
                    <a:pt x="241" y="1389"/>
                  </a:lnTo>
                  <a:lnTo>
                    <a:pt x="237" y="1394"/>
                  </a:lnTo>
                  <a:lnTo>
                    <a:pt x="230" y="1391"/>
                  </a:lnTo>
                  <a:lnTo>
                    <a:pt x="225" y="1394"/>
                  </a:lnTo>
                  <a:lnTo>
                    <a:pt x="220" y="1394"/>
                  </a:lnTo>
                  <a:lnTo>
                    <a:pt x="209" y="1393"/>
                  </a:lnTo>
                  <a:lnTo>
                    <a:pt x="202" y="1388"/>
                  </a:lnTo>
                  <a:lnTo>
                    <a:pt x="196" y="1389"/>
                  </a:lnTo>
                  <a:lnTo>
                    <a:pt x="188" y="1384"/>
                  </a:lnTo>
                  <a:lnTo>
                    <a:pt x="171" y="1378"/>
                  </a:lnTo>
                  <a:lnTo>
                    <a:pt x="161" y="1372"/>
                  </a:lnTo>
                  <a:lnTo>
                    <a:pt x="161" y="1366"/>
                  </a:lnTo>
                  <a:lnTo>
                    <a:pt x="160" y="1362"/>
                  </a:lnTo>
                  <a:lnTo>
                    <a:pt x="156" y="1363"/>
                  </a:lnTo>
                  <a:lnTo>
                    <a:pt x="151" y="1367"/>
                  </a:lnTo>
                  <a:lnTo>
                    <a:pt x="148" y="1367"/>
                  </a:lnTo>
                  <a:lnTo>
                    <a:pt x="143" y="1368"/>
                  </a:lnTo>
                  <a:lnTo>
                    <a:pt x="139" y="1367"/>
                  </a:lnTo>
                  <a:lnTo>
                    <a:pt x="133" y="1356"/>
                  </a:lnTo>
                  <a:lnTo>
                    <a:pt x="126" y="1355"/>
                  </a:lnTo>
                  <a:lnTo>
                    <a:pt x="124" y="1351"/>
                  </a:lnTo>
                  <a:lnTo>
                    <a:pt x="124" y="1349"/>
                  </a:lnTo>
                  <a:lnTo>
                    <a:pt x="129" y="1348"/>
                  </a:lnTo>
                  <a:lnTo>
                    <a:pt x="131" y="1344"/>
                  </a:lnTo>
                  <a:lnTo>
                    <a:pt x="129" y="1339"/>
                  </a:lnTo>
                  <a:lnTo>
                    <a:pt x="127" y="1336"/>
                  </a:lnTo>
                  <a:lnTo>
                    <a:pt x="129" y="1330"/>
                  </a:lnTo>
                  <a:lnTo>
                    <a:pt x="129" y="1324"/>
                  </a:lnTo>
                  <a:lnTo>
                    <a:pt x="127" y="1318"/>
                  </a:lnTo>
                  <a:lnTo>
                    <a:pt x="121" y="1312"/>
                  </a:lnTo>
                  <a:lnTo>
                    <a:pt x="110" y="1305"/>
                  </a:lnTo>
                  <a:lnTo>
                    <a:pt x="105" y="1305"/>
                  </a:lnTo>
                  <a:lnTo>
                    <a:pt x="99" y="1309"/>
                  </a:lnTo>
                  <a:lnTo>
                    <a:pt x="97" y="1308"/>
                  </a:lnTo>
                  <a:lnTo>
                    <a:pt x="97" y="1296"/>
                  </a:lnTo>
                  <a:lnTo>
                    <a:pt x="95" y="1293"/>
                  </a:lnTo>
                  <a:lnTo>
                    <a:pt x="88" y="1295"/>
                  </a:lnTo>
                  <a:lnTo>
                    <a:pt x="83" y="1292"/>
                  </a:lnTo>
                  <a:lnTo>
                    <a:pt x="79" y="1291"/>
                  </a:lnTo>
                  <a:lnTo>
                    <a:pt x="65" y="1293"/>
                  </a:lnTo>
                  <a:lnTo>
                    <a:pt x="54" y="1290"/>
                  </a:lnTo>
                  <a:lnTo>
                    <a:pt x="56" y="1289"/>
                  </a:lnTo>
                  <a:lnTo>
                    <a:pt x="53" y="1284"/>
                  </a:lnTo>
                  <a:lnTo>
                    <a:pt x="47" y="1281"/>
                  </a:lnTo>
                  <a:lnTo>
                    <a:pt x="46" y="1278"/>
                  </a:lnTo>
                  <a:lnTo>
                    <a:pt x="53" y="1270"/>
                  </a:lnTo>
                  <a:lnTo>
                    <a:pt x="57" y="1269"/>
                  </a:lnTo>
                  <a:lnTo>
                    <a:pt x="62" y="1271"/>
                  </a:lnTo>
                  <a:lnTo>
                    <a:pt x="65" y="1271"/>
                  </a:lnTo>
                  <a:lnTo>
                    <a:pt x="62" y="1271"/>
                  </a:lnTo>
                  <a:lnTo>
                    <a:pt x="70" y="1274"/>
                  </a:lnTo>
                  <a:lnTo>
                    <a:pt x="73" y="1273"/>
                  </a:lnTo>
                  <a:lnTo>
                    <a:pt x="73" y="1237"/>
                  </a:lnTo>
                  <a:lnTo>
                    <a:pt x="63" y="1212"/>
                  </a:lnTo>
                  <a:lnTo>
                    <a:pt x="63" y="1193"/>
                  </a:lnTo>
                  <a:lnTo>
                    <a:pt x="56" y="1182"/>
                  </a:lnTo>
                  <a:lnTo>
                    <a:pt x="37" y="1180"/>
                  </a:lnTo>
                  <a:lnTo>
                    <a:pt x="17" y="1187"/>
                  </a:lnTo>
                  <a:lnTo>
                    <a:pt x="6" y="1179"/>
                  </a:lnTo>
                  <a:lnTo>
                    <a:pt x="2" y="1162"/>
                  </a:lnTo>
                  <a:lnTo>
                    <a:pt x="0" y="1142"/>
                  </a:lnTo>
                  <a:lnTo>
                    <a:pt x="11" y="1108"/>
                  </a:lnTo>
                  <a:lnTo>
                    <a:pt x="10" y="1097"/>
                  </a:lnTo>
                  <a:lnTo>
                    <a:pt x="19" y="1079"/>
                  </a:lnTo>
                  <a:lnTo>
                    <a:pt x="51" y="1064"/>
                  </a:lnTo>
                  <a:lnTo>
                    <a:pt x="56" y="1059"/>
                  </a:lnTo>
                  <a:lnTo>
                    <a:pt x="63" y="1059"/>
                  </a:lnTo>
                  <a:lnTo>
                    <a:pt x="69" y="1044"/>
                  </a:lnTo>
                  <a:lnTo>
                    <a:pt x="79" y="1048"/>
                  </a:lnTo>
                  <a:lnTo>
                    <a:pt x="94" y="1042"/>
                  </a:lnTo>
                  <a:lnTo>
                    <a:pt x="105" y="1043"/>
                  </a:lnTo>
                  <a:lnTo>
                    <a:pt x="111" y="1056"/>
                  </a:lnTo>
                  <a:lnTo>
                    <a:pt x="122" y="1058"/>
                  </a:lnTo>
                  <a:lnTo>
                    <a:pt x="138" y="1054"/>
                  </a:lnTo>
                  <a:lnTo>
                    <a:pt x="148" y="1055"/>
                  </a:lnTo>
                  <a:lnTo>
                    <a:pt x="161" y="1045"/>
                  </a:lnTo>
                  <a:lnTo>
                    <a:pt x="167" y="1027"/>
                  </a:lnTo>
                  <a:lnTo>
                    <a:pt x="176" y="1016"/>
                  </a:lnTo>
                  <a:lnTo>
                    <a:pt x="193" y="1011"/>
                  </a:lnTo>
                  <a:lnTo>
                    <a:pt x="212" y="1010"/>
                  </a:lnTo>
                  <a:lnTo>
                    <a:pt x="239" y="1005"/>
                  </a:lnTo>
                  <a:lnTo>
                    <a:pt x="251" y="1000"/>
                  </a:lnTo>
                  <a:lnTo>
                    <a:pt x="259" y="986"/>
                  </a:lnTo>
                  <a:lnTo>
                    <a:pt x="274" y="973"/>
                  </a:lnTo>
                  <a:lnTo>
                    <a:pt x="310" y="953"/>
                  </a:lnTo>
                  <a:lnTo>
                    <a:pt x="348" y="941"/>
                  </a:lnTo>
                  <a:lnTo>
                    <a:pt x="358" y="934"/>
                  </a:lnTo>
                  <a:lnTo>
                    <a:pt x="364" y="920"/>
                  </a:lnTo>
                  <a:lnTo>
                    <a:pt x="364" y="892"/>
                  </a:lnTo>
                  <a:lnTo>
                    <a:pt x="366" y="881"/>
                  </a:lnTo>
                  <a:lnTo>
                    <a:pt x="374" y="871"/>
                  </a:lnTo>
                  <a:lnTo>
                    <a:pt x="373" y="859"/>
                  </a:lnTo>
                  <a:lnTo>
                    <a:pt x="386" y="849"/>
                  </a:lnTo>
                  <a:lnTo>
                    <a:pt x="386" y="834"/>
                  </a:lnTo>
                  <a:lnTo>
                    <a:pt x="377" y="807"/>
                  </a:lnTo>
                  <a:lnTo>
                    <a:pt x="370" y="795"/>
                  </a:lnTo>
                  <a:lnTo>
                    <a:pt x="366" y="780"/>
                  </a:lnTo>
                  <a:lnTo>
                    <a:pt x="361" y="742"/>
                  </a:lnTo>
                  <a:lnTo>
                    <a:pt x="354" y="727"/>
                  </a:lnTo>
                  <a:lnTo>
                    <a:pt x="347" y="720"/>
                  </a:lnTo>
                  <a:lnTo>
                    <a:pt x="355" y="712"/>
                  </a:lnTo>
                  <a:lnTo>
                    <a:pt x="375" y="705"/>
                  </a:lnTo>
                  <a:lnTo>
                    <a:pt x="393" y="703"/>
                  </a:lnTo>
                  <a:lnTo>
                    <a:pt x="416" y="695"/>
                  </a:lnTo>
                  <a:lnTo>
                    <a:pt x="471" y="693"/>
                  </a:lnTo>
                  <a:lnTo>
                    <a:pt x="478" y="688"/>
                  </a:lnTo>
                  <a:lnTo>
                    <a:pt x="472" y="670"/>
                  </a:lnTo>
                  <a:lnTo>
                    <a:pt x="470" y="655"/>
                  </a:lnTo>
                  <a:lnTo>
                    <a:pt x="473" y="635"/>
                  </a:lnTo>
                  <a:lnTo>
                    <a:pt x="479" y="611"/>
                  </a:lnTo>
                  <a:lnTo>
                    <a:pt x="492" y="584"/>
                  </a:lnTo>
                  <a:lnTo>
                    <a:pt x="500" y="558"/>
                  </a:lnTo>
                  <a:lnTo>
                    <a:pt x="511" y="537"/>
                  </a:lnTo>
                  <a:lnTo>
                    <a:pt x="535" y="537"/>
                  </a:lnTo>
                  <a:lnTo>
                    <a:pt x="544" y="544"/>
                  </a:lnTo>
                  <a:lnTo>
                    <a:pt x="563" y="550"/>
                  </a:lnTo>
                  <a:lnTo>
                    <a:pt x="597" y="547"/>
                  </a:lnTo>
                  <a:lnTo>
                    <a:pt x="606" y="556"/>
                  </a:lnTo>
                  <a:lnTo>
                    <a:pt x="616" y="563"/>
                  </a:lnTo>
                  <a:lnTo>
                    <a:pt x="630" y="552"/>
                  </a:lnTo>
                  <a:lnTo>
                    <a:pt x="653" y="544"/>
                  </a:lnTo>
                  <a:lnTo>
                    <a:pt x="656" y="507"/>
                  </a:lnTo>
                  <a:lnTo>
                    <a:pt x="654" y="484"/>
                  </a:lnTo>
                  <a:lnTo>
                    <a:pt x="659" y="459"/>
                  </a:lnTo>
                  <a:lnTo>
                    <a:pt x="670" y="439"/>
                  </a:lnTo>
                  <a:lnTo>
                    <a:pt x="686" y="440"/>
                  </a:lnTo>
                  <a:lnTo>
                    <a:pt x="705" y="434"/>
                  </a:lnTo>
                  <a:lnTo>
                    <a:pt x="721" y="418"/>
                  </a:lnTo>
                  <a:lnTo>
                    <a:pt x="731" y="398"/>
                  </a:lnTo>
                  <a:lnTo>
                    <a:pt x="756" y="405"/>
                  </a:lnTo>
                  <a:lnTo>
                    <a:pt x="772" y="389"/>
                  </a:lnTo>
                  <a:lnTo>
                    <a:pt x="777" y="389"/>
                  </a:lnTo>
                  <a:lnTo>
                    <a:pt x="777" y="393"/>
                  </a:lnTo>
                  <a:lnTo>
                    <a:pt x="780" y="404"/>
                  </a:lnTo>
                  <a:lnTo>
                    <a:pt x="791" y="430"/>
                  </a:lnTo>
                  <a:lnTo>
                    <a:pt x="821" y="453"/>
                  </a:lnTo>
                  <a:lnTo>
                    <a:pt x="832" y="474"/>
                  </a:lnTo>
                  <a:lnTo>
                    <a:pt x="847" y="485"/>
                  </a:lnTo>
                  <a:lnTo>
                    <a:pt x="854" y="474"/>
                  </a:lnTo>
                  <a:lnTo>
                    <a:pt x="870" y="477"/>
                  </a:lnTo>
                  <a:lnTo>
                    <a:pt x="885" y="485"/>
                  </a:lnTo>
                  <a:lnTo>
                    <a:pt x="901" y="488"/>
                  </a:lnTo>
                  <a:lnTo>
                    <a:pt x="911" y="504"/>
                  </a:lnTo>
                  <a:lnTo>
                    <a:pt x="918" y="526"/>
                  </a:lnTo>
                  <a:lnTo>
                    <a:pt x="928" y="543"/>
                  </a:lnTo>
                  <a:lnTo>
                    <a:pt x="940" y="586"/>
                  </a:lnTo>
                  <a:lnTo>
                    <a:pt x="940" y="614"/>
                  </a:lnTo>
                  <a:lnTo>
                    <a:pt x="944" y="633"/>
                  </a:lnTo>
                  <a:lnTo>
                    <a:pt x="943" y="652"/>
                  </a:lnTo>
                  <a:lnTo>
                    <a:pt x="935" y="668"/>
                  </a:lnTo>
                  <a:lnTo>
                    <a:pt x="934" y="683"/>
                  </a:lnTo>
                  <a:lnTo>
                    <a:pt x="941" y="690"/>
                  </a:lnTo>
                  <a:lnTo>
                    <a:pt x="957" y="697"/>
                  </a:lnTo>
                  <a:lnTo>
                    <a:pt x="988" y="700"/>
                  </a:lnTo>
                  <a:lnTo>
                    <a:pt x="1022" y="711"/>
                  </a:lnTo>
                  <a:lnTo>
                    <a:pt x="1031" y="711"/>
                  </a:lnTo>
                  <a:lnTo>
                    <a:pt x="1044" y="706"/>
                  </a:lnTo>
                  <a:lnTo>
                    <a:pt x="1057" y="706"/>
                  </a:lnTo>
                  <a:lnTo>
                    <a:pt x="1069" y="712"/>
                  </a:lnTo>
                  <a:lnTo>
                    <a:pt x="1099" y="722"/>
                  </a:lnTo>
                  <a:lnTo>
                    <a:pt x="1114" y="732"/>
                  </a:lnTo>
                  <a:lnTo>
                    <a:pt x="1130" y="741"/>
                  </a:lnTo>
                  <a:lnTo>
                    <a:pt x="1162" y="749"/>
                  </a:lnTo>
                  <a:lnTo>
                    <a:pt x="1175" y="759"/>
                  </a:lnTo>
                  <a:lnTo>
                    <a:pt x="1187" y="760"/>
                  </a:lnTo>
                  <a:lnTo>
                    <a:pt x="1198" y="775"/>
                  </a:lnTo>
                  <a:lnTo>
                    <a:pt x="1209" y="792"/>
                  </a:lnTo>
                  <a:lnTo>
                    <a:pt x="1216" y="812"/>
                  </a:lnTo>
                  <a:lnTo>
                    <a:pt x="1228" y="832"/>
                  </a:lnTo>
                  <a:lnTo>
                    <a:pt x="1240" y="846"/>
                  </a:lnTo>
                  <a:lnTo>
                    <a:pt x="1253" y="862"/>
                  </a:lnTo>
                  <a:lnTo>
                    <a:pt x="1269" y="876"/>
                  </a:lnTo>
                  <a:lnTo>
                    <a:pt x="1283" y="882"/>
                  </a:lnTo>
                  <a:lnTo>
                    <a:pt x="1304" y="882"/>
                  </a:lnTo>
                  <a:lnTo>
                    <a:pt x="1452" y="872"/>
                  </a:lnTo>
                  <a:lnTo>
                    <a:pt x="1470" y="870"/>
                  </a:lnTo>
                  <a:lnTo>
                    <a:pt x="1487" y="872"/>
                  </a:lnTo>
                  <a:lnTo>
                    <a:pt x="1521" y="883"/>
                  </a:lnTo>
                  <a:lnTo>
                    <a:pt x="1531" y="887"/>
                  </a:lnTo>
                  <a:lnTo>
                    <a:pt x="1540" y="898"/>
                  </a:lnTo>
                  <a:lnTo>
                    <a:pt x="1555" y="911"/>
                  </a:lnTo>
                  <a:lnTo>
                    <a:pt x="1578" y="921"/>
                  </a:lnTo>
                  <a:lnTo>
                    <a:pt x="1611" y="931"/>
                  </a:lnTo>
                  <a:lnTo>
                    <a:pt x="1629" y="941"/>
                  </a:lnTo>
                  <a:lnTo>
                    <a:pt x="1651" y="948"/>
                  </a:lnTo>
                  <a:lnTo>
                    <a:pt x="1680" y="950"/>
                  </a:lnTo>
                  <a:lnTo>
                    <a:pt x="1686" y="952"/>
                  </a:lnTo>
                  <a:lnTo>
                    <a:pt x="1697" y="961"/>
                  </a:lnTo>
                  <a:lnTo>
                    <a:pt x="1709" y="964"/>
                  </a:lnTo>
                  <a:lnTo>
                    <a:pt x="1719" y="963"/>
                  </a:lnTo>
                  <a:lnTo>
                    <a:pt x="1737" y="948"/>
                  </a:lnTo>
                  <a:lnTo>
                    <a:pt x="1767" y="937"/>
                  </a:lnTo>
                  <a:lnTo>
                    <a:pt x="1780" y="935"/>
                  </a:lnTo>
                  <a:lnTo>
                    <a:pt x="1791" y="931"/>
                  </a:lnTo>
                  <a:lnTo>
                    <a:pt x="1799" y="921"/>
                  </a:lnTo>
                  <a:lnTo>
                    <a:pt x="1810" y="918"/>
                  </a:lnTo>
                  <a:lnTo>
                    <a:pt x="1847" y="911"/>
                  </a:lnTo>
                  <a:lnTo>
                    <a:pt x="1865" y="904"/>
                  </a:lnTo>
                  <a:lnTo>
                    <a:pt x="1891" y="905"/>
                  </a:lnTo>
                  <a:lnTo>
                    <a:pt x="1907" y="899"/>
                  </a:lnTo>
                  <a:lnTo>
                    <a:pt x="1935" y="908"/>
                  </a:lnTo>
                  <a:lnTo>
                    <a:pt x="1940" y="905"/>
                  </a:lnTo>
                  <a:lnTo>
                    <a:pt x="1968" y="903"/>
                  </a:lnTo>
                  <a:lnTo>
                    <a:pt x="1998" y="892"/>
                  </a:lnTo>
                  <a:lnTo>
                    <a:pt x="2012" y="883"/>
                  </a:lnTo>
                  <a:lnTo>
                    <a:pt x="2032" y="868"/>
                  </a:lnTo>
                  <a:lnTo>
                    <a:pt x="2042" y="854"/>
                  </a:lnTo>
                  <a:lnTo>
                    <a:pt x="2100" y="805"/>
                  </a:lnTo>
                  <a:lnTo>
                    <a:pt x="2097" y="791"/>
                  </a:lnTo>
                  <a:lnTo>
                    <a:pt x="2075" y="762"/>
                  </a:lnTo>
                  <a:lnTo>
                    <a:pt x="2078" y="747"/>
                  </a:lnTo>
                  <a:lnTo>
                    <a:pt x="2091" y="727"/>
                  </a:lnTo>
                  <a:lnTo>
                    <a:pt x="2100" y="710"/>
                  </a:lnTo>
                  <a:lnTo>
                    <a:pt x="2121" y="704"/>
                  </a:lnTo>
                  <a:lnTo>
                    <a:pt x="2137" y="709"/>
                  </a:lnTo>
                  <a:lnTo>
                    <a:pt x="2149" y="722"/>
                  </a:lnTo>
                  <a:lnTo>
                    <a:pt x="2170" y="727"/>
                  </a:lnTo>
                  <a:lnTo>
                    <a:pt x="2188" y="727"/>
                  </a:lnTo>
                  <a:lnTo>
                    <a:pt x="2215" y="710"/>
                  </a:lnTo>
                  <a:lnTo>
                    <a:pt x="2234" y="689"/>
                  </a:lnTo>
                  <a:lnTo>
                    <a:pt x="2254" y="667"/>
                  </a:lnTo>
                  <a:lnTo>
                    <a:pt x="2266" y="667"/>
                  </a:lnTo>
                  <a:lnTo>
                    <a:pt x="2277" y="668"/>
                  </a:lnTo>
                  <a:lnTo>
                    <a:pt x="2284" y="666"/>
                  </a:lnTo>
                  <a:lnTo>
                    <a:pt x="2302" y="654"/>
                  </a:lnTo>
                  <a:lnTo>
                    <a:pt x="2353" y="598"/>
                  </a:lnTo>
                  <a:lnTo>
                    <a:pt x="2369" y="584"/>
                  </a:lnTo>
                  <a:lnTo>
                    <a:pt x="2390" y="580"/>
                  </a:lnTo>
                  <a:lnTo>
                    <a:pt x="2415" y="581"/>
                  </a:lnTo>
                  <a:lnTo>
                    <a:pt x="2440" y="577"/>
                  </a:lnTo>
                  <a:lnTo>
                    <a:pt x="2465" y="572"/>
                  </a:lnTo>
                  <a:lnTo>
                    <a:pt x="2484" y="577"/>
                  </a:lnTo>
                  <a:lnTo>
                    <a:pt x="2501" y="580"/>
                  </a:lnTo>
                  <a:lnTo>
                    <a:pt x="2511" y="574"/>
                  </a:lnTo>
                  <a:lnTo>
                    <a:pt x="2510" y="561"/>
                  </a:lnTo>
                  <a:lnTo>
                    <a:pt x="2496" y="553"/>
                  </a:lnTo>
                  <a:lnTo>
                    <a:pt x="2496" y="544"/>
                  </a:lnTo>
                  <a:lnTo>
                    <a:pt x="2498" y="531"/>
                  </a:lnTo>
                  <a:lnTo>
                    <a:pt x="2492" y="517"/>
                  </a:lnTo>
                  <a:lnTo>
                    <a:pt x="2463" y="493"/>
                  </a:lnTo>
                  <a:lnTo>
                    <a:pt x="2450" y="478"/>
                  </a:lnTo>
                  <a:lnTo>
                    <a:pt x="2444" y="464"/>
                  </a:lnTo>
                  <a:lnTo>
                    <a:pt x="2415" y="485"/>
                  </a:lnTo>
                  <a:lnTo>
                    <a:pt x="2397" y="498"/>
                  </a:lnTo>
                  <a:lnTo>
                    <a:pt x="2372" y="505"/>
                  </a:lnTo>
                  <a:lnTo>
                    <a:pt x="2347" y="507"/>
                  </a:lnTo>
                  <a:lnTo>
                    <a:pt x="2306" y="498"/>
                  </a:lnTo>
                  <a:lnTo>
                    <a:pt x="2297" y="483"/>
                  </a:lnTo>
                  <a:lnTo>
                    <a:pt x="2294" y="463"/>
                  </a:lnTo>
                  <a:lnTo>
                    <a:pt x="2294" y="441"/>
                  </a:lnTo>
                  <a:lnTo>
                    <a:pt x="2302" y="424"/>
                  </a:lnTo>
                  <a:lnTo>
                    <a:pt x="2305" y="404"/>
                  </a:lnTo>
                  <a:lnTo>
                    <a:pt x="2302" y="387"/>
                  </a:lnTo>
                  <a:lnTo>
                    <a:pt x="2302" y="371"/>
                  </a:lnTo>
                  <a:lnTo>
                    <a:pt x="2306" y="362"/>
                  </a:lnTo>
                  <a:lnTo>
                    <a:pt x="2317" y="348"/>
                  </a:lnTo>
                  <a:lnTo>
                    <a:pt x="2333" y="319"/>
                  </a:lnTo>
                  <a:lnTo>
                    <a:pt x="2342" y="311"/>
                  </a:lnTo>
                  <a:lnTo>
                    <a:pt x="2342" y="306"/>
                  </a:lnTo>
                  <a:lnTo>
                    <a:pt x="2353" y="308"/>
                  </a:lnTo>
                  <a:lnTo>
                    <a:pt x="2366" y="318"/>
                  </a:lnTo>
                  <a:lnTo>
                    <a:pt x="2398" y="328"/>
                  </a:lnTo>
                  <a:lnTo>
                    <a:pt x="2423" y="340"/>
                  </a:lnTo>
                  <a:lnTo>
                    <a:pt x="2434" y="338"/>
                  </a:lnTo>
                  <a:lnTo>
                    <a:pt x="2449" y="327"/>
                  </a:lnTo>
                  <a:lnTo>
                    <a:pt x="2499" y="296"/>
                  </a:lnTo>
                  <a:lnTo>
                    <a:pt x="2500" y="289"/>
                  </a:lnTo>
                  <a:lnTo>
                    <a:pt x="2498" y="276"/>
                  </a:lnTo>
                  <a:lnTo>
                    <a:pt x="2501" y="264"/>
                  </a:lnTo>
                  <a:lnTo>
                    <a:pt x="2512" y="251"/>
                  </a:lnTo>
                  <a:lnTo>
                    <a:pt x="2519" y="240"/>
                  </a:lnTo>
                  <a:lnTo>
                    <a:pt x="2526" y="210"/>
                  </a:lnTo>
                  <a:lnTo>
                    <a:pt x="2531" y="188"/>
                  </a:lnTo>
                  <a:lnTo>
                    <a:pt x="2538" y="171"/>
                  </a:lnTo>
                  <a:lnTo>
                    <a:pt x="2557" y="161"/>
                  </a:lnTo>
                  <a:lnTo>
                    <a:pt x="2581" y="134"/>
                  </a:lnTo>
                  <a:lnTo>
                    <a:pt x="2581" y="129"/>
                  </a:lnTo>
                  <a:lnTo>
                    <a:pt x="2576" y="118"/>
                  </a:lnTo>
                  <a:lnTo>
                    <a:pt x="2578" y="91"/>
                  </a:lnTo>
                  <a:lnTo>
                    <a:pt x="2571" y="87"/>
                  </a:lnTo>
                  <a:lnTo>
                    <a:pt x="2560" y="87"/>
                  </a:lnTo>
                  <a:lnTo>
                    <a:pt x="2542" y="92"/>
                  </a:lnTo>
                  <a:lnTo>
                    <a:pt x="2538" y="87"/>
                  </a:lnTo>
                  <a:lnTo>
                    <a:pt x="2543" y="74"/>
                  </a:lnTo>
                  <a:lnTo>
                    <a:pt x="2567" y="50"/>
                  </a:lnTo>
                  <a:lnTo>
                    <a:pt x="2575" y="38"/>
                  </a:lnTo>
                  <a:lnTo>
                    <a:pt x="2591" y="26"/>
                  </a:lnTo>
                  <a:lnTo>
                    <a:pt x="2625" y="20"/>
                  </a:lnTo>
                  <a:lnTo>
                    <a:pt x="2666" y="5"/>
                  </a:lnTo>
                  <a:lnTo>
                    <a:pt x="2691" y="6"/>
                  </a:lnTo>
                  <a:lnTo>
                    <a:pt x="2726" y="0"/>
                  </a:lnTo>
                  <a:lnTo>
                    <a:pt x="2738" y="0"/>
                  </a:lnTo>
                  <a:lnTo>
                    <a:pt x="2757" y="9"/>
                  </a:lnTo>
                  <a:lnTo>
                    <a:pt x="2774" y="21"/>
                  </a:lnTo>
                  <a:lnTo>
                    <a:pt x="2785" y="33"/>
                  </a:lnTo>
                  <a:lnTo>
                    <a:pt x="2801" y="37"/>
                  </a:lnTo>
                  <a:lnTo>
                    <a:pt x="2820" y="34"/>
                  </a:lnTo>
                  <a:lnTo>
                    <a:pt x="2836" y="38"/>
                  </a:lnTo>
                  <a:lnTo>
                    <a:pt x="2850" y="44"/>
                  </a:lnTo>
                  <a:lnTo>
                    <a:pt x="2858" y="58"/>
                  </a:lnTo>
                  <a:lnTo>
                    <a:pt x="2870" y="76"/>
                  </a:lnTo>
                  <a:lnTo>
                    <a:pt x="2871" y="89"/>
                  </a:lnTo>
                  <a:lnTo>
                    <a:pt x="2879" y="96"/>
                  </a:lnTo>
                  <a:lnTo>
                    <a:pt x="2888" y="102"/>
                  </a:lnTo>
                  <a:lnTo>
                    <a:pt x="2890" y="111"/>
                  </a:lnTo>
                  <a:lnTo>
                    <a:pt x="2891" y="106"/>
                  </a:lnTo>
                  <a:lnTo>
                    <a:pt x="2893" y="119"/>
                  </a:lnTo>
                  <a:lnTo>
                    <a:pt x="2898" y="134"/>
                  </a:lnTo>
                  <a:lnTo>
                    <a:pt x="2901" y="155"/>
                  </a:lnTo>
                  <a:lnTo>
                    <a:pt x="2909" y="172"/>
                  </a:lnTo>
                  <a:lnTo>
                    <a:pt x="2914" y="189"/>
                  </a:lnTo>
                  <a:lnTo>
                    <a:pt x="2935" y="229"/>
                  </a:lnTo>
                  <a:lnTo>
                    <a:pt x="2941" y="270"/>
                  </a:lnTo>
                  <a:lnTo>
                    <a:pt x="2950" y="289"/>
                  </a:lnTo>
                  <a:lnTo>
                    <a:pt x="2949" y="294"/>
                  </a:lnTo>
                  <a:lnTo>
                    <a:pt x="2950" y="295"/>
                  </a:lnTo>
                  <a:lnTo>
                    <a:pt x="2952" y="313"/>
                  </a:lnTo>
                  <a:lnTo>
                    <a:pt x="2952" y="334"/>
                  </a:lnTo>
                  <a:lnTo>
                    <a:pt x="2965" y="345"/>
                  </a:lnTo>
                  <a:lnTo>
                    <a:pt x="2988" y="348"/>
                  </a:lnTo>
                  <a:lnTo>
                    <a:pt x="3009" y="340"/>
                  </a:lnTo>
                  <a:lnTo>
                    <a:pt x="3025" y="348"/>
                  </a:lnTo>
                  <a:lnTo>
                    <a:pt x="3044" y="350"/>
                  </a:lnTo>
                  <a:lnTo>
                    <a:pt x="3062" y="359"/>
                  </a:lnTo>
                  <a:lnTo>
                    <a:pt x="3094" y="387"/>
                  </a:lnTo>
                  <a:lnTo>
                    <a:pt x="3109" y="394"/>
                  </a:lnTo>
                  <a:lnTo>
                    <a:pt x="3121" y="396"/>
                  </a:lnTo>
                  <a:lnTo>
                    <a:pt x="3125" y="403"/>
                  </a:lnTo>
                  <a:lnTo>
                    <a:pt x="3125" y="408"/>
                  </a:lnTo>
                  <a:lnTo>
                    <a:pt x="3127" y="407"/>
                  </a:lnTo>
                  <a:lnTo>
                    <a:pt x="3128" y="423"/>
                  </a:lnTo>
                  <a:lnTo>
                    <a:pt x="3135" y="432"/>
                  </a:lnTo>
                  <a:lnTo>
                    <a:pt x="3134" y="448"/>
                  </a:lnTo>
                  <a:lnTo>
                    <a:pt x="3135" y="466"/>
                  </a:lnTo>
                  <a:lnTo>
                    <a:pt x="3145" y="482"/>
                  </a:lnTo>
                  <a:lnTo>
                    <a:pt x="3151" y="495"/>
                  </a:lnTo>
                  <a:lnTo>
                    <a:pt x="3170" y="494"/>
                  </a:lnTo>
                  <a:lnTo>
                    <a:pt x="3189" y="500"/>
                  </a:lnTo>
                  <a:lnTo>
                    <a:pt x="3207" y="498"/>
                  </a:lnTo>
                  <a:lnTo>
                    <a:pt x="3238" y="483"/>
                  </a:lnTo>
                  <a:lnTo>
                    <a:pt x="3272" y="461"/>
                  </a:lnTo>
                  <a:lnTo>
                    <a:pt x="3290" y="459"/>
                  </a:lnTo>
                  <a:lnTo>
                    <a:pt x="3323" y="441"/>
                  </a:lnTo>
                  <a:lnTo>
                    <a:pt x="3355" y="432"/>
                  </a:lnTo>
                  <a:lnTo>
                    <a:pt x="3356" y="435"/>
                  </a:lnTo>
                  <a:lnTo>
                    <a:pt x="3348" y="448"/>
                  </a:lnTo>
                  <a:lnTo>
                    <a:pt x="3348" y="468"/>
                  </a:lnTo>
                  <a:lnTo>
                    <a:pt x="3353" y="484"/>
                  </a:lnTo>
                  <a:lnTo>
                    <a:pt x="3350" y="504"/>
                  </a:lnTo>
                  <a:lnTo>
                    <a:pt x="3338" y="514"/>
                  </a:lnTo>
                  <a:lnTo>
                    <a:pt x="3324" y="527"/>
                  </a:lnTo>
                  <a:lnTo>
                    <a:pt x="3322" y="548"/>
                  </a:lnTo>
                  <a:lnTo>
                    <a:pt x="3308" y="581"/>
                  </a:lnTo>
                  <a:lnTo>
                    <a:pt x="3300" y="623"/>
                  </a:lnTo>
                  <a:lnTo>
                    <a:pt x="3281" y="661"/>
                  </a:lnTo>
                  <a:lnTo>
                    <a:pt x="3268" y="679"/>
                  </a:lnTo>
                  <a:lnTo>
                    <a:pt x="3263" y="699"/>
                  </a:lnTo>
                  <a:lnTo>
                    <a:pt x="3251" y="709"/>
                  </a:lnTo>
                  <a:lnTo>
                    <a:pt x="3246" y="705"/>
                  </a:lnTo>
                  <a:lnTo>
                    <a:pt x="3195" y="693"/>
                  </a:lnTo>
                  <a:lnTo>
                    <a:pt x="3182" y="700"/>
                  </a:lnTo>
                  <a:lnTo>
                    <a:pt x="3146" y="735"/>
                  </a:lnTo>
                  <a:lnTo>
                    <a:pt x="3154" y="748"/>
                  </a:lnTo>
                  <a:lnTo>
                    <a:pt x="3160" y="775"/>
                  </a:lnTo>
                  <a:lnTo>
                    <a:pt x="3160" y="834"/>
                  </a:lnTo>
                  <a:lnTo>
                    <a:pt x="3144" y="859"/>
                  </a:lnTo>
                  <a:lnTo>
                    <a:pt x="3124" y="876"/>
                  </a:lnTo>
                  <a:lnTo>
                    <a:pt x="3124" y="894"/>
                  </a:lnTo>
                  <a:lnTo>
                    <a:pt x="3116" y="893"/>
                  </a:lnTo>
                  <a:lnTo>
                    <a:pt x="3108" y="878"/>
                  </a:lnTo>
                  <a:lnTo>
                    <a:pt x="3097" y="867"/>
                  </a:lnTo>
                  <a:lnTo>
                    <a:pt x="3086" y="876"/>
                  </a:lnTo>
                  <a:lnTo>
                    <a:pt x="3079" y="896"/>
                  </a:lnTo>
                  <a:lnTo>
                    <a:pt x="3069" y="911"/>
                  </a:lnTo>
                  <a:lnTo>
                    <a:pt x="3038" y="935"/>
                  </a:lnTo>
                  <a:lnTo>
                    <a:pt x="3014" y="941"/>
                  </a:lnTo>
                  <a:lnTo>
                    <a:pt x="2994" y="941"/>
                  </a:lnTo>
                  <a:lnTo>
                    <a:pt x="2989" y="950"/>
                  </a:lnTo>
                  <a:lnTo>
                    <a:pt x="2995" y="981"/>
                  </a:lnTo>
                  <a:lnTo>
                    <a:pt x="2953" y="985"/>
                  </a:lnTo>
                  <a:lnTo>
                    <a:pt x="2939" y="975"/>
                  </a:lnTo>
                  <a:lnTo>
                    <a:pt x="2920" y="970"/>
                  </a:lnTo>
                  <a:lnTo>
                    <a:pt x="2908" y="980"/>
                  </a:lnTo>
                  <a:lnTo>
                    <a:pt x="2883" y="1009"/>
                  </a:lnTo>
                  <a:lnTo>
                    <a:pt x="2865" y="1024"/>
                  </a:lnTo>
                  <a:lnTo>
                    <a:pt x="2826" y="1045"/>
                  </a:lnTo>
                  <a:lnTo>
                    <a:pt x="2811" y="1052"/>
                  </a:lnTo>
                  <a:lnTo>
                    <a:pt x="2783" y="1087"/>
                  </a:lnTo>
                  <a:lnTo>
                    <a:pt x="2781" y="1091"/>
                  </a:lnTo>
                  <a:lnTo>
                    <a:pt x="2774" y="1094"/>
                  </a:lnTo>
                  <a:lnTo>
                    <a:pt x="2767" y="1097"/>
                  </a:lnTo>
                  <a:lnTo>
                    <a:pt x="2756" y="1097"/>
                  </a:lnTo>
                  <a:lnTo>
                    <a:pt x="2734" y="1104"/>
                  </a:lnTo>
                  <a:lnTo>
                    <a:pt x="2729" y="1097"/>
                  </a:lnTo>
                  <a:lnTo>
                    <a:pt x="2724" y="1102"/>
                  </a:lnTo>
                  <a:lnTo>
                    <a:pt x="2709" y="1113"/>
                  </a:lnTo>
                  <a:lnTo>
                    <a:pt x="2673" y="1128"/>
                  </a:lnTo>
                  <a:lnTo>
                    <a:pt x="2665" y="1136"/>
                  </a:lnTo>
                  <a:lnTo>
                    <a:pt x="2657" y="1149"/>
                  </a:lnTo>
                  <a:lnTo>
                    <a:pt x="2646" y="1157"/>
                  </a:lnTo>
                  <a:lnTo>
                    <a:pt x="2638" y="1157"/>
                  </a:lnTo>
                  <a:lnTo>
                    <a:pt x="2632" y="1163"/>
                  </a:lnTo>
                  <a:lnTo>
                    <a:pt x="2613" y="1172"/>
                  </a:lnTo>
                  <a:lnTo>
                    <a:pt x="2607" y="1168"/>
                  </a:lnTo>
                  <a:lnTo>
                    <a:pt x="2616" y="1156"/>
                  </a:lnTo>
                  <a:lnTo>
                    <a:pt x="2630" y="1151"/>
                  </a:lnTo>
                  <a:lnTo>
                    <a:pt x="2635" y="1140"/>
                  </a:lnTo>
                  <a:lnTo>
                    <a:pt x="2638" y="1129"/>
                  </a:lnTo>
                  <a:lnTo>
                    <a:pt x="2630" y="1126"/>
                  </a:lnTo>
                  <a:lnTo>
                    <a:pt x="2622" y="1119"/>
                  </a:lnTo>
                  <a:lnTo>
                    <a:pt x="2616" y="1118"/>
                  </a:lnTo>
                  <a:lnTo>
                    <a:pt x="2625" y="1112"/>
                  </a:lnTo>
                  <a:lnTo>
                    <a:pt x="2627" y="1101"/>
                  </a:lnTo>
                  <a:lnTo>
                    <a:pt x="2638" y="1093"/>
                  </a:lnTo>
                  <a:lnTo>
                    <a:pt x="2660" y="1063"/>
                  </a:lnTo>
                  <a:lnTo>
                    <a:pt x="2667" y="1050"/>
                  </a:lnTo>
                  <a:lnTo>
                    <a:pt x="2665" y="1042"/>
                  </a:lnTo>
                  <a:lnTo>
                    <a:pt x="2652" y="1028"/>
                  </a:lnTo>
                  <a:lnTo>
                    <a:pt x="2649" y="1016"/>
                  </a:lnTo>
                  <a:lnTo>
                    <a:pt x="2644" y="1010"/>
                  </a:lnTo>
                  <a:lnTo>
                    <a:pt x="2639" y="1016"/>
                  </a:lnTo>
                  <a:lnTo>
                    <a:pt x="2616" y="1017"/>
                  </a:lnTo>
                  <a:lnTo>
                    <a:pt x="2606" y="1021"/>
                  </a:lnTo>
                  <a:lnTo>
                    <a:pt x="2590" y="1038"/>
                  </a:lnTo>
                  <a:lnTo>
                    <a:pt x="2578" y="1053"/>
                  </a:lnTo>
                  <a:lnTo>
                    <a:pt x="2571" y="1065"/>
                  </a:lnTo>
                  <a:lnTo>
                    <a:pt x="2568" y="1070"/>
                  </a:lnTo>
                  <a:lnTo>
                    <a:pt x="2542" y="1082"/>
                  </a:lnTo>
                  <a:lnTo>
                    <a:pt x="2524" y="1096"/>
                  </a:lnTo>
                  <a:lnTo>
                    <a:pt x="2516" y="1098"/>
                  </a:lnTo>
                  <a:lnTo>
                    <a:pt x="2509" y="1112"/>
                  </a:lnTo>
                  <a:lnTo>
                    <a:pt x="2506" y="1126"/>
                  </a:lnTo>
                  <a:lnTo>
                    <a:pt x="2498" y="1135"/>
                  </a:lnTo>
                  <a:lnTo>
                    <a:pt x="2488" y="1141"/>
                  </a:lnTo>
                  <a:lnTo>
                    <a:pt x="2473" y="1144"/>
                  </a:lnTo>
                  <a:lnTo>
                    <a:pt x="2462" y="1147"/>
                  </a:lnTo>
                  <a:lnTo>
                    <a:pt x="2451" y="1147"/>
                  </a:lnTo>
                  <a:lnTo>
                    <a:pt x="2445" y="1144"/>
                  </a:lnTo>
                  <a:lnTo>
                    <a:pt x="2433" y="1142"/>
                  </a:lnTo>
                  <a:lnTo>
                    <a:pt x="2423" y="1152"/>
                  </a:lnTo>
                  <a:lnTo>
                    <a:pt x="2417" y="1172"/>
                  </a:lnTo>
                  <a:lnTo>
                    <a:pt x="2414" y="1189"/>
                  </a:lnTo>
                  <a:lnTo>
                    <a:pt x="2431" y="1207"/>
                  </a:lnTo>
                  <a:lnTo>
                    <a:pt x="2435" y="1216"/>
                  </a:lnTo>
                  <a:lnTo>
                    <a:pt x="2444" y="1221"/>
                  </a:lnTo>
                  <a:lnTo>
                    <a:pt x="2451" y="1221"/>
                  </a:lnTo>
                  <a:lnTo>
                    <a:pt x="2456" y="1228"/>
                  </a:lnTo>
                  <a:lnTo>
                    <a:pt x="2465" y="1228"/>
                  </a:lnTo>
                  <a:lnTo>
                    <a:pt x="2469" y="1239"/>
                  </a:lnTo>
                  <a:lnTo>
                    <a:pt x="2479" y="1247"/>
                  </a:lnTo>
                  <a:lnTo>
                    <a:pt x="2482" y="1255"/>
                  </a:lnTo>
                  <a:lnTo>
                    <a:pt x="2482" y="1265"/>
                  </a:lnTo>
                  <a:lnTo>
                    <a:pt x="2490" y="1276"/>
                  </a:lnTo>
                  <a:lnTo>
                    <a:pt x="2517" y="1286"/>
                  </a:lnTo>
                  <a:lnTo>
                    <a:pt x="2531" y="1285"/>
                  </a:lnTo>
                  <a:lnTo>
                    <a:pt x="2543" y="1269"/>
                  </a:lnTo>
                  <a:lnTo>
                    <a:pt x="2554" y="1260"/>
                  </a:lnTo>
                  <a:lnTo>
                    <a:pt x="2562" y="1249"/>
                  </a:lnTo>
                  <a:lnTo>
                    <a:pt x="2584" y="1239"/>
                  </a:lnTo>
                  <a:lnTo>
                    <a:pt x="2591" y="1238"/>
                  </a:lnTo>
                  <a:lnTo>
                    <a:pt x="2602" y="1249"/>
                  </a:lnTo>
                  <a:lnTo>
                    <a:pt x="2611" y="1254"/>
                  </a:lnTo>
                  <a:lnTo>
                    <a:pt x="2622" y="1255"/>
                  </a:lnTo>
                  <a:lnTo>
                    <a:pt x="2629" y="1264"/>
                  </a:lnTo>
                  <a:lnTo>
                    <a:pt x="2637" y="1265"/>
                  </a:lnTo>
                  <a:lnTo>
                    <a:pt x="2649" y="1263"/>
                  </a:lnTo>
                  <a:lnTo>
                    <a:pt x="2657" y="1258"/>
                  </a:lnTo>
                  <a:lnTo>
                    <a:pt x="2671" y="1264"/>
                  </a:lnTo>
                  <a:lnTo>
                    <a:pt x="2683" y="1266"/>
                  </a:lnTo>
                  <a:lnTo>
                    <a:pt x="2687" y="1268"/>
                  </a:lnTo>
                  <a:lnTo>
                    <a:pt x="2684" y="1281"/>
                  </a:lnTo>
                  <a:lnTo>
                    <a:pt x="2680" y="1290"/>
                  </a:lnTo>
                  <a:lnTo>
                    <a:pt x="2680" y="1295"/>
                  </a:lnTo>
                  <a:lnTo>
                    <a:pt x="2670" y="1307"/>
                  </a:lnTo>
                  <a:lnTo>
                    <a:pt x="2666" y="1303"/>
                  </a:lnTo>
                  <a:lnTo>
                    <a:pt x="2662" y="1293"/>
                  </a:lnTo>
                  <a:lnTo>
                    <a:pt x="2656" y="1297"/>
                  </a:lnTo>
                  <a:lnTo>
                    <a:pt x="2650" y="1295"/>
                  </a:lnTo>
                  <a:lnTo>
                    <a:pt x="2643" y="1301"/>
                  </a:lnTo>
                  <a:lnTo>
                    <a:pt x="2637" y="1311"/>
                  </a:lnTo>
                  <a:lnTo>
                    <a:pt x="2614" y="1313"/>
                  </a:lnTo>
                  <a:lnTo>
                    <a:pt x="2602" y="1319"/>
                  </a:lnTo>
                  <a:lnTo>
                    <a:pt x="2591" y="1319"/>
                  </a:lnTo>
                  <a:lnTo>
                    <a:pt x="2594" y="1333"/>
                  </a:lnTo>
                  <a:lnTo>
                    <a:pt x="2590" y="1333"/>
                  </a:lnTo>
                  <a:lnTo>
                    <a:pt x="2585" y="1338"/>
                  </a:lnTo>
                  <a:lnTo>
                    <a:pt x="2578" y="1355"/>
                  </a:lnTo>
                  <a:lnTo>
                    <a:pt x="2568" y="1356"/>
                  </a:lnTo>
                  <a:lnTo>
                    <a:pt x="2564" y="1345"/>
                  </a:lnTo>
                  <a:lnTo>
                    <a:pt x="2555" y="1345"/>
                  </a:lnTo>
                  <a:lnTo>
                    <a:pt x="2548" y="1354"/>
                  </a:lnTo>
                  <a:lnTo>
                    <a:pt x="2555" y="1362"/>
                  </a:lnTo>
                  <a:lnTo>
                    <a:pt x="2552" y="1371"/>
                  </a:lnTo>
                  <a:lnTo>
                    <a:pt x="2544" y="1381"/>
                  </a:lnTo>
                  <a:lnTo>
                    <a:pt x="2526" y="1391"/>
                  </a:lnTo>
                  <a:lnTo>
                    <a:pt x="2521" y="1404"/>
                  </a:lnTo>
                  <a:lnTo>
                    <a:pt x="2509" y="1421"/>
                  </a:lnTo>
                  <a:lnTo>
                    <a:pt x="2500" y="1437"/>
                  </a:lnTo>
                  <a:lnTo>
                    <a:pt x="2503" y="1446"/>
                  </a:lnTo>
                  <a:lnTo>
                    <a:pt x="2514" y="1448"/>
                  </a:lnTo>
                  <a:lnTo>
                    <a:pt x="2522" y="1456"/>
                  </a:lnTo>
                  <a:lnTo>
                    <a:pt x="2555" y="1473"/>
                  </a:lnTo>
                  <a:lnTo>
                    <a:pt x="2562" y="1483"/>
                  </a:lnTo>
                  <a:lnTo>
                    <a:pt x="2567" y="1499"/>
                  </a:lnTo>
                  <a:lnTo>
                    <a:pt x="2574" y="1508"/>
                  </a:lnTo>
                  <a:lnTo>
                    <a:pt x="2584" y="1548"/>
                  </a:lnTo>
                  <a:lnTo>
                    <a:pt x="2590" y="1561"/>
                  </a:lnTo>
                  <a:lnTo>
                    <a:pt x="2594" y="1578"/>
                  </a:lnTo>
                  <a:lnTo>
                    <a:pt x="2603" y="1592"/>
                  </a:lnTo>
                  <a:lnTo>
                    <a:pt x="2617" y="1598"/>
                  </a:lnTo>
                  <a:lnTo>
                    <a:pt x="2618" y="1608"/>
                  </a:lnTo>
                  <a:lnTo>
                    <a:pt x="2635" y="1625"/>
                  </a:lnTo>
                  <a:lnTo>
                    <a:pt x="2646" y="1642"/>
                  </a:lnTo>
                  <a:lnTo>
                    <a:pt x="2646" y="1646"/>
                  </a:lnTo>
                  <a:lnTo>
                    <a:pt x="2628" y="1637"/>
                  </a:lnTo>
                  <a:lnTo>
                    <a:pt x="2613" y="1632"/>
                  </a:lnTo>
                  <a:lnTo>
                    <a:pt x="2602" y="1632"/>
                  </a:lnTo>
                  <a:lnTo>
                    <a:pt x="2590" y="1624"/>
                  </a:lnTo>
                  <a:lnTo>
                    <a:pt x="2576" y="1620"/>
                  </a:lnTo>
                  <a:lnTo>
                    <a:pt x="2551" y="1625"/>
                  </a:lnTo>
                  <a:lnTo>
                    <a:pt x="2551" y="1631"/>
                  </a:lnTo>
                  <a:lnTo>
                    <a:pt x="2576" y="1626"/>
                  </a:lnTo>
                  <a:lnTo>
                    <a:pt x="2581" y="1630"/>
                  </a:lnTo>
                  <a:lnTo>
                    <a:pt x="2584" y="1637"/>
                  </a:lnTo>
                  <a:lnTo>
                    <a:pt x="2595" y="1639"/>
                  </a:lnTo>
                  <a:lnTo>
                    <a:pt x="2607" y="1647"/>
                  </a:lnTo>
                  <a:lnTo>
                    <a:pt x="2618" y="1660"/>
                  </a:lnTo>
                  <a:lnTo>
                    <a:pt x="2627" y="1664"/>
                  </a:lnTo>
                  <a:lnTo>
                    <a:pt x="2632" y="1667"/>
                  </a:lnTo>
                  <a:lnTo>
                    <a:pt x="2640" y="1677"/>
                  </a:lnTo>
                  <a:lnTo>
                    <a:pt x="2648" y="1690"/>
                  </a:lnTo>
                  <a:lnTo>
                    <a:pt x="2646" y="1695"/>
                  </a:lnTo>
                  <a:lnTo>
                    <a:pt x="2633" y="1696"/>
                  </a:lnTo>
                  <a:lnTo>
                    <a:pt x="2622" y="1706"/>
                  </a:lnTo>
                  <a:lnTo>
                    <a:pt x="2611" y="1710"/>
                  </a:lnTo>
                  <a:lnTo>
                    <a:pt x="2603" y="1715"/>
                  </a:lnTo>
                  <a:lnTo>
                    <a:pt x="2600" y="1720"/>
                  </a:lnTo>
                  <a:lnTo>
                    <a:pt x="2589" y="1727"/>
                  </a:lnTo>
                  <a:lnTo>
                    <a:pt x="2573" y="1727"/>
                  </a:lnTo>
                  <a:lnTo>
                    <a:pt x="2562" y="1730"/>
                  </a:lnTo>
                  <a:lnTo>
                    <a:pt x="2551" y="1734"/>
                  </a:lnTo>
                  <a:lnTo>
                    <a:pt x="2563" y="1733"/>
                  </a:lnTo>
                  <a:lnTo>
                    <a:pt x="2575" y="1737"/>
                  </a:lnTo>
                  <a:lnTo>
                    <a:pt x="2586" y="1742"/>
                  </a:lnTo>
                  <a:lnTo>
                    <a:pt x="2607" y="1733"/>
                  </a:lnTo>
                  <a:lnTo>
                    <a:pt x="2616" y="1736"/>
                  </a:lnTo>
                  <a:lnTo>
                    <a:pt x="2624" y="1743"/>
                  </a:lnTo>
                  <a:lnTo>
                    <a:pt x="2628" y="1749"/>
                  </a:lnTo>
                  <a:lnTo>
                    <a:pt x="2633" y="1753"/>
                  </a:lnTo>
                  <a:lnTo>
                    <a:pt x="2640" y="1755"/>
                  </a:lnTo>
                  <a:lnTo>
                    <a:pt x="2648" y="1755"/>
                  </a:lnTo>
                  <a:lnTo>
                    <a:pt x="2652" y="1758"/>
                  </a:lnTo>
                  <a:lnTo>
                    <a:pt x="2646" y="1761"/>
                  </a:lnTo>
                  <a:lnTo>
                    <a:pt x="2633" y="1776"/>
                  </a:lnTo>
                  <a:lnTo>
                    <a:pt x="2623" y="1781"/>
                  </a:lnTo>
                  <a:lnTo>
                    <a:pt x="2627" y="1782"/>
                  </a:lnTo>
                  <a:lnTo>
                    <a:pt x="2643" y="1775"/>
                  </a:lnTo>
                  <a:lnTo>
                    <a:pt x="2643" y="1788"/>
                  </a:lnTo>
                  <a:lnTo>
                    <a:pt x="2641" y="1798"/>
                  </a:lnTo>
                  <a:lnTo>
                    <a:pt x="2640" y="1795"/>
                  </a:lnTo>
                  <a:lnTo>
                    <a:pt x="2635" y="1798"/>
                  </a:lnTo>
                  <a:lnTo>
                    <a:pt x="2623" y="1802"/>
                  </a:lnTo>
                  <a:lnTo>
                    <a:pt x="2623" y="1804"/>
                  </a:lnTo>
                  <a:lnTo>
                    <a:pt x="2628" y="1814"/>
                  </a:lnTo>
                  <a:lnTo>
                    <a:pt x="2625" y="1829"/>
                  </a:lnTo>
                  <a:lnTo>
                    <a:pt x="2622" y="1833"/>
                  </a:lnTo>
                  <a:lnTo>
                    <a:pt x="2622" y="1850"/>
                  </a:lnTo>
                  <a:lnTo>
                    <a:pt x="2616" y="1865"/>
                  </a:lnTo>
                  <a:lnTo>
                    <a:pt x="2611" y="1862"/>
                  </a:lnTo>
                  <a:lnTo>
                    <a:pt x="2606" y="1856"/>
                  </a:lnTo>
                  <a:lnTo>
                    <a:pt x="2601" y="1860"/>
                  </a:lnTo>
                  <a:lnTo>
                    <a:pt x="2594" y="1871"/>
                  </a:lnTo>
                  <a:lnTo>
                    <a:pt x="2587" y="1879"/>
                  </a:lnTo>
                  <a:lnTo>
                    <a:pt x="2582" y="1887"/>
                  </a:lnTo>
                  <a:lnTo>
                    <a:pt x="2578" y="1890"/>
                  </a:lnTo>
                  <a:lnTo>
                    <a:pt x="2574" y="1897"/>
                  </a:lnTo>
                  <a:lnTo>
                    <a:pt x="2571" y="1904"/>
                  </a:lnTo>
                  <a:lnTo>
                    <a:pt x="2571" y="1911"/>
                  </a:lnTo>
                  <a:lnTo>
                    <a:pt x="2567" y="1921"/>
                  </a:lnTo>
                  <a:lnTo>
                    <a:pt x="2560" y="1930"/>
                  </a:lnTo>
                  <a:lnTo>
                    <a:pt x="2555" y="1933"/>
                  </a:lnTo>
                  <a:lnTo>
                    <a:pt x="2546" y="1943"/>
                  </a:lnTo>
                  <a:lnTo>
                    <a:pt x="2543" y="1957"/>
                  </a:lnTo>
                  <a:lnTo>
                    <a:pt x="2537" y="1964"/>
                  </a:lnTo>
                  <a:lnTo>
                    <a:pt x="2535" y="1962"/>
                  </a:lnTo>
                  <a:lnTo>
                    <a:pt x="2533" y="1948"/>
                  </a:lnTo>
                  <a:lnTo>
                    <a:pt x="2525" y="1949"/>
                  </a:lnTo>
                  <a:lnTo>
                    <a:pt x="2517" y="1956"/>
                  </a:lnTo>
                  <a:lnTo>
                    <a:pt x="2526" y="1973"/>
                  </a:lnTo>
                  <a:lnTo>
                    <a:pt x="2526" y="1976"/>
                  </a:lnTo>
                  <a:lnTo>
                    <a:pt x="2521" y="1992"/>
                  </a:lnTo>
                  <a:lnTo>
                    <a:pt x="2521" y="1997"/>
                  </a:lnTo>
                  <a:lnTo>
                    <a:pt x="2520" y="2003"/>
                  </a:lnTo>
                  <a:lnTo>
                    <a:pt x="2517" y="2010"/>
                  </a:lnTo>
                  <a:lnTo>
                    <a:pt x="2515" y="2013"/>
                  </a:lnTo>
                  <a:lnTo>
                    <a:pt x="2511" y="2014"/>
                  </a:lnTo>
                  <a:lnTo>
                    <a:pt x="2511" y="2021"/>
                  </a:lnTo>
                  <a:lnTo>
                    <a:pt x="2512" y="2028"/>
                  </a:lnTo>
                  <a:lnTo>
                    <a:pt x="2511" y="2030"/>
                  </a:lnTo>
                  <a:lnTo>
                    <a:pt x="2506" y="2028"/>
                  </a:lnTo>
                  <a:lnTo>
                    <a:pt x="2500" y="2028"/>
                  </a:lnTo>
                  <a:lnTo>
                    <a:pt x="2495" y="2033"/>
                  </a:lnTo>
                  <a:lnTo>
                    <a:pt x="2498" y="2040"/>
                  </a:lnTo>
                  <a:lnTo>
                    <a:pt x="2494" y="2046"/>
                  </a:lnTo>
                  <a:lnTo>
                    <a:pt x="2490" y="2044"/>
                  </a:lnTo>
                  <a:lnTo>
                    <a:pt x="2484" y="2045"/>
                  </a:lnTo>
                  <a:lnTo>
                    <a:pt x="2478" y="2060"/>
                  </a:lnTo>
                  <a:lnTo>
                    <a:pt x="2471" y="2065"/>
                  </a:lnTo>
                  <a:lnTo>
                    <a:pt x="2469" y="2075"/>
                  </a:lnTo>
                  <a:lnTo>
                    <a:pt x="2465" y="2081"/>
                  </a:lnTo>
                  <a:lnTo>
                    <a:pt x="2447" y="2083"/>
                  </a:lnTo>
                  <a:lnTo>
                    <a:pt x="2440" y="2081"/>
                  </a:lnTo>
                  <a:lnTo>
                    <a:pt x="2431" y="2088"/>
                  </a:lnTo>
                  <a:lnTo>
                    <a:pt x="2433" y="2091"/>
                  </a:lnTo>
                  <a:lnTo>
                    <a:pt x="2435" y="2097"/>
                  </a:lnTo>
                  <a:lnTo>
                    <a:pt x="2433" y="2105"/>
                  </a:lnTo>
                  <a:lnTo>
                    <a:pt x="2418" y="2119"/>
                  </a:lnTo>
                  <a:lnTo>
                    <a:pt x="2413" y="2119"/>
                  </a:lnTo>
                  <a:lnTo>
                    <a:pt x="2410" y="2131"/>
                  </a:lnTo>
                  <a:lnTo>
                    <a:pt x="2408" y="2123"/>
                  </a:lnTo>
                  <a:lnTo>
                    <a:pt x="2402" y="2127"/>
                  </a:lnTo>
                  <a:lnTo>
                    <a:pt x="2401" y="2135"/>
                  </a:lnTo>
                  <a:lnTo>
                    <a:pt x="2398" y="2134"/>
                  </a:lnTo>
                  <a:lnTo>
                    <a:pt x="2395" y="2134"/>
                  </a:lnTo>
                  <a:lnTo>
                    <a:pt x="2385" y="2141"/>
                  </a:lnTo>
                  <a:lnTo>
                    <a:pt x="2380" y="2140"/>
                  </a:lnTo>
                  <a:lnTo>
                    <a:pt x="2372" y="2141"/>
                  </a:lnTo>
                  <a:lnTo>
                    <a:pt x="2365" y="2152"/>
                  </a:lnTo>
                  <a:lnTo>
                    <a:pt x="2361" y="2159"/>
                  </a:lnTo>
                  <a:lnTo>
                    <a:pt x="2356" y="2164"/>
                  </a:lnTo>
                  <a:lnTo>
                    <a:pt x="2354" y="2170"/>
                  </a:lnTo>
                  <a:lnTo>
                    <a:pt x="2344" y="2177"/>
                  </a:lnTo>
                  <a:lnTo>
                    <a:pt x="2328" y="2183"/>
                  </a:lnTo>
                  <a:lnTo>
                    <a:pt x="2316" y="2189"/>
                  </a:lnTo>
                  <a:lnTo>
                    <a:pt x="2309" y="2186"/>
                  </a:lnTo>
                  <a:lnTo>
                    <a:pt x="2302" y="2184"/>
                  </a:lnTo>
                  <a:lnTo>
                    <a:pt x="2299" y="2189"/>
                  </a:lnTo>
                  <a:lnTo>
                    <a:pt x="2297" y="2193"/>
                  </a:lnTo>
                  <a:lnTo>
                    <a:pt x="2291" y="2195"/>
                  </a:lnTo>
                  <a:lnTo>
                    <a:pt x="2285" y="2193"/>
                  </a:lnTo>
                  <a:lnTo>
                    <a:pt x="2285" y="2188"/>
                  </a:lnTo>
                  <a:lnTo>
                    <a:pt x="2277" y="2184"/>
                  </a:lnTo>
                  <a:lnTo>
                    <a:pt x="2268" y="2190"/>
                  </a:lnTo>
                  <a:lnTo>
                    <a:pt x="2263" y="2199"/>
                  </a:lnTo>
                  <a:lnTo>
                    <a:pt x="2256" y="2199"/>
                  </a:lnTo>
                  <a:lnTo>
                    <a:pt x="2253" y="2193"/>
                  </a:lnTo>
                  <a:lnTo>
                    <a:pt x="2253" y="2189"/>
                  </a:lnTo>
                  <a:lnTo>
                    <a:pt x="2245" y="2191"/>
                  </a:lnTo>
                  <a:lnTo>
                    <a:pt x="2245" y="2202"/>
                  </a:lnTo>
                  <a:lnTo>
                    <a:pt x="2243" y="220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33" name="Freeform 115"/>
            <p:cNvSpPr>
              <a:spLocks noChangeAspect="1"/>
            </p:cNvSpPr>
            <p:nvPr/>
          </p:nvSpPr>
          <p:spPr bwMode="gray">
            <a:xfrm>
              <a:off x="6925467" y="2867372"/>
              <a:ext cx="109538" cy="120650"/>
            </a:xfrm>
            <a:custGeom>
              <a:avLst/>
              <a:gdLst/>
              <a:ahLst/>
              <a:cxnLst>
                <a:cxn ang="0">
                  <a:pos x="220" y="310"/>
                </a:cxn>
                <a:cxn ang="0">
                  <a:pos x="185" y="277"/>
                </a:cxn>
                <a:cxn ang="0">
                  <a:pos x="169" y="266"/>
                </a:cxn>
                <a:cxn ang="0">
                  <a:pos x="174" y="262"/>
                </a:cxn>
                <a:cxn ang="0">
                  <a:pos x="174" y="236"/>
                </a:cxn>
                <a:cxn ang="0">
                  <a:pos x="186" y="226"/>
                </a:cxn>
                <a:cxn ang="0">
                  <a:pos x="199" y="212"/>
                </a:cxn>
                <a:cxn ang="0">
                  <a:pos x="235" y="200"/>
                </a:cxn>
                <a:cxn ang="0">
                  <a:pos x="257" y="181"/>
                </a:cxn>
                <a:cxn ang="0">
                  <a:pos x="289" y="155"/>
                </a:cxn>
                <a:cxn ang="0">
                  <a:pos x="297" y="121"/>
                </a:cxn>
                <a:cxn ang="0">
                  <a:pos x="295" y="101"/>
                </a:cxn>
                <a:cxn ang="0">
                  <a:pos x="308" y="80"/>
                </a:cxn>
                <a:cxn ang="0">
                  <a:pos x="342" y="46"/>
                </a:cxn>
                <a:cxn ang="0">
                  <a:pos x="347" y="41"/>
                </a:cxn>
                <a:cxn ang="0">
                  <a:pos x="343" y="27"/>
                </a:cxn>
                <a:cxn ang="0">
                  <a:pos x="327" y="11"/>
                </a:cxn>
                <a:cxn ang="0">
                  <a:pos x="305" y="9"/>
                </a:cxn>
                <a:cxn ang="0">
                  <a:pos x="288" y="44"/>
                </a:cxn>
                <a:cxn ang="0">
                  <a:pos x="233" y="74"/>
                </a:cxn>
                <a:cxn ang="0">
                  <a:pos x="208" y="83"/>
                </a:cxn>
                <a:cxn ang="0">
                  <a:pos x="172" y="118"/>
                </a:cxn>
                <a:cxn ang="0">
                  <a:pos x="139" y="103"/>
                </a:cxn>
                <a:cxn ang="0">
                  <a:pos x="102" y="142"/>
                </a:cxn>
                <a:cxn ang="0">
                  <a:pos x="45" y="178"/>
                </a:cxn>
                <a:cxn ang="0">
                  <a:pos x="2" y="220"/>
                </a:cxn>
                <a:cxn ang="0">
                  <a:pos x="13" y="235"/>
                </a:cxn>
                <a:cxn ang="0">
                  <a:pos x="30" y="239"/>
                </a:cxn>
                <a:cxn ang="0">
                  <a:pos x="57" y="245"/>
                </a:cxn>
                <a:cxn ang="0">
                  <a:pos x="59" y="258"/>
                </a:cxn>
                <a:cxn ang="0">
                  <a:pos x="50" y="301"/>
                </a:cxn>
                <a:cxn ang="0">
                  <a:pos x="59" y="307"/>
                </a:cxn>
                <a:cxn ang="0">
                  <a:pos x="43" y="320"/>
                </a:cxn>
                <a:cxn ang="0">
                  <a:pos x="32" y="339"/>
                </a:cxn>
                <a:cxn ang="0">
                  <a:pos x="40" y="353"/>
                </a:cxn>
                <a:cxn ang="0">
                  <a:pos x="48" y="355"/>
                </a:cxn>
                <a:cxn ang="0">
                  <a:pos x="40" y="361"/>
                </a:cxn>
                <a:cxn ang="0">
                  <a:pos x="47" y="366"/>
                </a:cxn>
                <a:cxn ang="0">
                  <a:pos x="53" y="377"/>
                </a:cxn>
                <a:cxn ang="0">
                  <a:pos x="64" y="372"/>
                </a:cxn>
                <a:cxn ang="0">
                  <a:pos x="74" y="360"/>
                </a:cxn>
                <a:cxn ang="0">
                  <a:pos x="78" y="356"/>
                </a:cxn>
                <a:cxn ang="0">
                  <a:pos x="91" y="368"/>
                </a:cxn>
                <a:cxn ang="0">
                  <a:pos x="102" y="369"/>
                </a:cxn>
                <a:cxn ang="0">
                  <a:pos x="121" y="374"/>
                </a:cxn>
                <a:cxn ang="0">
                  <a:pos x="156" y="340"/>
                </a:cxn>
                <a:cxn ang="0">
                  <a:pos x="191" y="340"/>
                </a:cxn>
                <a:cxn ang="0">
                  <a:pos x="223" y="318"/>
                </a:cxn>
              </a:cxnLst>
              <a:rect l="0" t="0" r="r" b="b"/>
              <a:pathLst>
                <a:path w="349" h="377">
                  <a:moveTo>
                    <a:pt x="223" y="318"/>
                  </a:moveTo>
                  <a:lnTo>
                    <a:pt x="220" y="310"/>
                  </a:lnTo>
                  <a:lnTo>
                    <a:pt x="196" y="290"/>
                  </a:lnTo>
                  <a:lnTo>
                    <a:pt x="185" y="277"/>
                  </a:lnTo>
                  <a:lnTo>
                    <a:pt x="171" y="272"/>
                  </a:lnTo>
                  <a:lnTo>
                    <a:pt x="169" y="266"/>
                  </a:lnTo>
                  <a:lnTo>
                    <a:pt x="174" y="253"/>
                  </a:lnTo>
                  <a:lnTo>
                    <a:pt x="174" y="262"/>
                  </a:lnTo>
                  <a:lnTo>
                    <a:pt x="175" y="255"/>
                  </a:lnTo>
                  <a:lnTo>
                    <a:pt x="174" y="236"/>
                  </a:lnTo>
                  <a:lnTo>
                    <a:pt x="175" y="229"/>
                  </a:lnTo>
                  <a:lnTo>
                    <a:pt x="186" y="226"/>
                  </a:lnTo>
                  <a:lnTo>
                    <a:pt x="196" y="220"/>
                  </a:lnTo>
                  <a:lnTo>
                    <a:pt x="199" y="212"/>
                  </a:lnTo>
                  <a:lnTo>
                    <a:pt x="223" y="209"/>
                  </a:lnTo>
                  <a:lnTo>
                    <a:pt x="235" y="200"/>
                  </a:lnTo>
                  <a:lnTo>
                    <a:pt x="239" y="194"/>
                  </a:lnTo>
                  <a:lnTo>
                    <a:pt x="257" y="181"/>
                  </a:lnTo>
                  <a:lnTo>
                    <a:pt x="274" y="162"/>
                  </a:lnTo>
                  <a:lnTo>
                    <a:pt x="289" y="155"/>
                  </a:lnTo>
                  <a:lnTo>
                    <a:pt x="295" y="150"/>
                  </a:lnTo>
                  <a:lnTo>
                    <a:pt x="297" y="121"/>
                  </a:lnTo>
                  <a:lnTo>
                    <a:pt x="293" y="112"/>
                  </a:lnTo>
                  <a:lnTo>
                    <a:pt x="295" y="101"/>
                  </a:lnTo>
                  <a:lnTo>
                    <a:pt x="304" y="87"/>
                  </a:lnTo>
                  <a:lnTo>
                    <a:pt x="308" y="80"/>
                  </a:lnTo>
                  <a:lnTo>
                    <a:pt x="335" y="49"/>
                  </a:lnTo>
                  <a:lnTo>
                    <a:pt x="342" y="46"/>
                  </a:lnTo>
                  <a:lnTo>
                    <a:pt x="349" y="48"/>
                  </a:lnTo>
                  <a:lnTo>
                    <a:pt x="347" y="41"/>
                  </a:lnTo>
                  <a:lnTo>
                    <a:pt x="343" y="33"/>
                  </a:lnTo>
                  <a:lnTo>
                    <a:pt x="343" y="27"/>
                  </a:lnTo>
                  <a:lnTo>
                    <a:pt x="335" y="26"/>
                  </a:lnTo>
                  <a:lnTo>
                    <a:pt x="327" y="11"/>
                  </a:lnTo>
                  <a:lnTo>
                    <a:pt x="316" y="0"/>
                  </a:lnTo>
                  <a:lnTo>
                    <a:pt x="305" y="9"/>
                  </a:lnTo>
                  <a:lnTo>
                    <a:pt x="298" y="29"/>
                  </a:lnTo>
                  <a:lnTo>
                    <a:pt x="288" y="44"/>
                  </a:lnTo>
                  <a:lnTo>
                    <a:pt x="257" y="68"/>
                  </a:lnTo>
                  <a:lnTo>
                    <a:pt x="233" y="74"/>
                  </a:lnTo>
                  <a:lnTo>
                    <a:pt x="213" y="74"/>
                  </a:lnTo>
                  <a:lnTo>
                    <a:pt x="208" y="83"/>
                  </a:lnTo>
                  <a:lnTo>
                    <a:pt x="214" y="114"/>
                  </a:lnTo>
                  <a:lnTo>
                    <a:pt x="172" y="118"/>
                  </a:lnTo>
                  <a:lnTo>
                    <a:pt x="158" y="108"/>
                  </a:lnTo>
                  <a:lnTo>
                    <a:pt x="139" y="103"/>
                  </a:lnTo>
                  <a:lnTo>
                    <a:pt x="127" y="113"/>
                  </a:lnTo>
                  <a:lnTo>
                    <a:pt x="102" y="142"/>
                  </a:lnTo>
                  <a:lnTo>
                    <a:pt x="84" y="157"/>
                  </a:lnTo>
                  <a:lnTo>
                    <a:pt x="45" y="178"/>
                  </a:lnTo>
                  <a:lnTo>
                    <a:pt x="30" y="185"/>
                  </a:lnTo>
                  <a:lnTo>
                    <a:pt x="2" y="220"/>
                  </a:lnTo>
                  <a:lnTo>
                    <a:pt x="0" y="224"/>
                  </a:lnTo>
                  <a:lnTo>
                    <a:pt x="13" y="235"/>
                  </a:lnTo>
                  <a:lnTo>
                    <a:pt x="16" y="246"/>
                  </a:lnTo>
                  <a:lnTo>
                    <a:pt x="30" y="239"/>
                  </a:lnTo>
                  <a:lnTo>
                    <a:pt x="42" y="243"/>
                  </a:lnTo>
                  <a:lnTo>
                    <a:pt x="57" y="245"/>
                  </a:lnTo>
                  <a:lnTo>
                    <a:pt x="63" y="248"/>
                  </a:lnTo>
                  <a:lnTo>
                    <a:pt x="59" y="258"/>
                  </a:lnTo>
                  <a:lnTo>
                    <a:pt x="56" y="278"/>
                  </a:lnTo>
                  <a:lnTo>
                    <a:pt x="50" y="301"/>
                  </a:lnTo>
                  <a:lnTo>
                    <a:pt x="52" y="307"/>
                  </a:lnTo>
                  <a:lnTo>
                    <a:pt x="59" y="307"/>
                  </a:lnTo>
                  <a:lnTo>
                    <a:pt x="45" y="315"/>
                  </a:lnTo>
                  <a:lnTo>
                    <a:pt x="43" y="320"/>
                  </a:lnTo>
                  <a:lnTo>
                    <a:pt x="37" y="323"/>
                  </a:lnTo>
                  <a:lnTo>
                    <a:pt x="32" y="339"/>
                  </a:lnTo>
                  <a:lnTo>
                    <a:pt x="24" y="352"/>
                  </a:lnTo>
                  <a:lnTo>
                    <a:pt x="40" y="353"/>
                  </a:lnTo>
                  <a:lnTo>
                    <a:pt x="50" y="350"/>
                  </a:lnTo>
                  <a:lnTo>
                    <a:pt x="48" y="355"/>
                  </a:lnTo>
                  <a:lnTo>
                    <a:pt x="45" y="361"/>
                  </a:lnTo>
                  <a:lnTo>
                    <a:pt x="40" y="361"/>
                  </a:lnTo>
                  <a:lnTo>
                    <a:pt x="41" y="368"/>
                  </a:lnTo>
                  <a:lnTo>
                    <a:pt x="47" y="366"/>
                  </a:lnTo>
                  <a:lnTo>
                    <a:pt x="51" y="376"/>
                  </a:lnTo>
                  <a:lnTo>
                    <a:pt x="53" y="377"/>
                  </a:lnTo>
                  <a:lnTo>
                    <a:pt x="61" y="377"/>
                  </a:lnTo>
                  <a:lnTo>
                    <a:pt x="64" y="372"/>
                  </a:lnTo>
                  <a:lnTo>
                    <a:pt x="71" y="370"/>
                  </a:lnTo>
                  <a:lnTo>
                    <a:pt x="74" y="360"/>
                  </a:lnTo>
                  <a:lnTo>
                    <a:pt x="72" y="355"/>
                  </a:lnTo>
                  <a:lnTo>
                    <a:pt x="78" y="356"/>
                  </a:lnTo>
                  <a:lnTo>
                    <a:pt x="84" y="365"/>
                  </a:lnTo>
                  <a:lnTo>
                    <a:pt x="91" y="368"/>
                  </a:lnTo>
                  <a:lnTo>
                    <a:pt x="99" y="374"/>
                  </a:lnTo>
                  <a:lnTo>
                    <a:pt x="102" y="369"/>
                  </a:lnTo>
                  <a:lnTo>
                    <a:pt x="113" y="365"/>
                  </a:lnTo>
                  <a:lnTo>
                    <a:pt x="121" y="374"/>
                  </a:lnTo>
                  <a:lnTo>
                    <a:pt x="134" y="363"/>
                  </a:lnTo>
                  <a:lnTo>
                    <a:pt x="156" y="340"/>
                  </a:lnTo>
                  <a:lnTo>
                    <a:pt x="174" y="339"/>
                  </a:lnTo>
                  <a:lnTo>
                    <a:pt x="191" y="340"/>
                  </a:lnTo>
                  <a:lnTo>
                    <a:pt x="206" y="334"/>
                  </a:lnTo>
                  <a:lnTo>
                    <a:pt x="223" y="31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134" name="Group 116"/>
            <p:cNvGrpSpPr>
              <a:grpSpLocks noChangeAspect="1"/>
            </p:cNvGrpSpPr>
            <p:nvPr/>
          </p:nvGrpSpPr>
          <p:grpSpPr bwMode="gray">
            <a:xfrm>
              <a:off x="5099842" y="1268760"/>
              <a:ext cx="2973388" cy="1638300"/>
              <a:chOff x="2730" y="960"/>
              <a:chExt cx="1873" cy="1032"/>
            </a:xfrm>
            <a:grpFill/>
          </p:grpSpPr>
          <p:grpSp>
            <p:nvGrpSpPr>
              <p:cNvPr id="409" name="Group 117"/>
              <p:cNvGrpSpPr>
                <a:grpSpLocks noChangeAspect="1"/>
              </p:cNvGrpSpPr>
              <p:nvPr/>
            </p:nvGrpSpPr>
            <p:grpSpPr bwMode="gray">
              <a:xfrm>
                <a:off x="3044" y="960"/>
                <a:ext cx="1473" cy="481"/>
                <a:chOff x="3044" y="960"/>
                <a:chExt cx="1473" cy="481"/>
              </a:xfrm>
              <a:grpFill/>
            </p:grpSpPr>
            <p:sp>
              <p:nvSpPr>
                <p:cNvPr id="413" name="Freeform 118"/>
                <p:cNvSpPr>
                  <a:spLocks noChangeAspect="1"/>
                </p:cNvSpPr>
                <p:nvPr/>
              </p:nvSpPr>
              <p:spPr bwMode="gray">
                <a:xfrm>
                  <a:off x="3044" y="1416"/>
                  <a:ext cx="23" cy="25"/>
                </a:xfrm>
                <a:custGeom>
                  <a:avLst/>
                  <a:gdLst/>
                  <a:ahLst/>
                  <a:cxnLst>
                    <a:cxn ang="0">
                      <a:pos x="27" y="8"/>
                    </a:cxn>
                    <a:cxn ang="0">
                      <a:pos x="29" y="5"/>
                    </a:cxn>
                    <a:cxn ang="0">
                      <a:pos x="34" y="3"/>
                    </a:cxn>
                    <a:cxn ang="0">
                      <a:pos x="38" y="7"/>
                    </a:cxn>
                    <a:cxn ang="0">
                      <a:pos x="49" y="0"/>
                    </a:cxn>
                    <a:cxn ang="0">
                      <a:pos x="54" y="0"/>
                    </a:cxn>
                    <a:cxn ang="0">
                      <a:pos x="94" y="37"/>
                    </a:cxn>
                    <a:cxn ang="0">
                      <a:pos x="100" y="51"/>
                    </a:cxn>
                    <a:cxn ang="0">
                      <a:pos x="105" y="53"/>
                    </a:cxn>
                    <a:cxn ang="0">
                      <a:pos x="105" y="34"/>
                    </a:cxn>
                    <a:cxn ang="0">
                      <a:pos x="109" y="49"/>
                    </a:cxn>
                    <a:cxn ang="0">
                      <a:pos x="116" y="65"/>
                    </a:cxn>
                    <a:cxn ang="0">
                      <a:pos x="115" y="78"/>
                    </a:cxn>
                    <a:cxn ang="0">
                      <a:pos x="109" y="64"/>
                    </a:cxn>
                    <a:cxn ang="0">
                      <a:pos x="97" y="76"/>
                    </a:cxn>
                    <a:cxn ang="0">
                      <a:pos x="77" y="105"/>
                    </a:cxn>
                    <a:cxn ang="0">
                      <a:pos x="63" y="113"/>
                    </a:cxn>
                    <a:cxn ang="0">
                      <a:pos x="55" y="113"/>
                    </a:cxn>
                    <a:cxn ang="0">
                      <a:pos x="45" y="124"/>
                    </a:cxn>
                    <a:cxn ang="0">
                      <a:pos x="35" y="125"/>
                    </a:cxn>
                    <a:cxn ang="0">
                      <a:pos x="30" y="118"/>
                    </a:cxn>
                    <a:cxn ang="0">
                      <a:pos x="28" y="126"/>
                    </a:cxn>
                    <a:cxn ang="0">
                      <a:pos x="19" y="118"/>
                    </a:cxn>
                    <a:cxn ang="0">
                      <a:pos x="12" y="105"/>
                    </a:cxn>
                    <a:cxn ang="0">
                      <a:pos x="6" y="105"/>
                    </a:cxn>
                    <a:cxn ang="0">
                      <a:pos x="4" y="118"/>
                    </a:cxn>
                    <a:cxn ang="0">
                      <a:pos x="8" y="125"/>
                    </a:cxn>
                    <a:cxn ang="0">
                      <a:pos x="2" y="115"/>
                    </a:cxn>
                    <a:cxn ang="0">
                      <a:pos x="0" y="104"/>
                    </a:cxn>
                    <a:cxn ang="0">
                      <a:pos x="2" y="91"/>
                    </a:cxn>
                    <a:cxn ang="0">
                      <a:pos x="3" y="56"/>
                    </a:cxn>
                    <a:cxn ang="0">
                      <a:pos x="7" y="41"/>
                    </a:cxn>
                    <a:cxn ang="0">
                      <a:pos x="19" y="17"/>
                    </a:cxn>
                    <a:cxn ang="0">
                      <a:pos x="27" y="8"/>
                    </a:cxn>
                  </a:cxnLst>
                  <a:rect l="0" t="0" r="r" b="b"/>
                  <a:pathLst>
                    <a:path w="116" h="126">
                      <a:moveTo>
                        <a:pt x="27" y="8"/>
                      </a:moveTo>
                      <a:lnTo>
                        <a:pt x="29" y="5"/>
                      </a:lnTo>
                      <a:lnTo>
                        <a:pt x="34" y="3"/>
                      </a:lnTo>
                      <a:lnTo>
                        <a:pt x="38" y="7"/>
                      </a:lnTo>
                      <a:lnTo>
                        <a:pt x="49" y="0"/>
                      </a:lnTo>
                      <a:lnTo>
                        <a:pt x="54" y="0"/>
                      </a:lnTo>
                      <a:lnTo>
                        <a:pt x="94" y="37"/>
                      </a:lnTo>
                      <a:lnTo>
                        <a:pt x="100" y="51"/>
                      </a:lnTo>
                      <a:lnTo>
                        <a:pt x="105" y="53"/>
                      </a:lnTo>
                      <a:lnTo>
                        <a:pt x="105" y="34"/>
                      </a:lnTo>
                      <a:lnTo>
                        <a:pt x="109" y="49"/>
                      </a:lnTo>
                      <a:lnTo>
                        <a:pt x="116" y="65"/>
                      </a:lnTo>
                      <a:lnTo>
                        <a:pt x="115" y="78"/>
                      </a:lnTo>
                      <a:lnTo>
                        <a:pt x="109" y="64"/>
                      </a:lnTo>
                      <a:lnTo>
                        <a:pt x="97" y="76"/>
                      </a:lnTo>
                      <a:lnTo>
                        <a:pt x="77" y="105"/>
                      </a:lnTo>
                      <a:lnTo>
                        <a:pt x="63" y="113"/>
                      </a:lnTo>
                      <a:lnTo>
                        <a:pt x="55" y="113"/>
                      </a:lnTo>
                      <a:lnTo>
                        <a:pt x="45" y="124"/>
                      </a:lnTo>
                      <a:lnTo>
                        <a:pt x="35" y="125"/>
                      </a:lnTo>
                      <a:lnTo>
                        <a:pt x="30" y="118"/>
                      </a:lnTo>
                      <a:lnTo>
                        <a:pt x="28" y="126"/>
                      </a:lnTo>
                      <a:lnTo>
                        <a:pt x="19" y="118"/>
                      </a:lnTo>
                      <a:lnTo>
                        <a:pt x="12" y="105"/>
                      </a:lnTo>
                      <a:lnTo>
                        <a:pt x="6" y="105"/>
                      </a:lnTo>
                      <a:lnTo>
                        <a:pt x="4" y="118"/>
                      </a:lnTo>
                      <a:lnTo>
                        <a:pt x="8" y="125"/>
                      </a:lnTo>
                      <a:lnTo>
                        <a:pt x="2" y="115"/>
                      </a:lnTo>
                      <a:lnTo>
                        <a:pt x="0" y="104"/>
                      </a:lnTo>
                      <a:lnTo>
                        <a:pt x="2" y="91"/>
                      </a:lnTo>
                      <a:lnTo>
                        <a:pt x="3" y="56"/>
                      </a:lnTo>
                      <a:lnTo>
                        <a:pt x="7" y="41"/>
                      </a:lnTo>
                      <a:lnTo>
                        <a:pt x="19" y="17"/>
                      </a:lnTo>
                      <a:lnTo>
                        <a:pt x="27" y="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14" name="Freeform 119"/>
                <p:cNvSpPr>
                  <a:spLocks noChangeAspect="1"/>
                </p:cNvSpPr>
                <p:nvPr/>
              </p:nvSpPr>
              <p:spPr bwMode="gray">
                <a:xfrm>
                  <a:off x="3605" y="995"/>
                  <a:ext cx="67" cy="84"/>
                </a:xfrm>
                <a:custGeom>
                  <a:avLst/>
                  <a:gdLst/>
                  <a:ahLst/>
                  <a:cxnLst>
                    <a:cxn ang="0">
                      <a:pos x="42" y="277"/>
                    </a:cxn>
                    <a:cxn ang="0">
                      <a:pos x="52" y="238"/>
                    </a:cxn>
                    <a:cxn ang="0">
                      <a:pos x="66" y="185"/>
                    </a:cxn>
                    <a:cxn ang="0">
                      <a:pos x="96" y="201"/>
                    </a:cxn>
                    <a:cxn ang="0">
                      <a:pos x="80" y="149"/>
                    </a:cxn>
                    <a:cxn ang="0">
                      <a:pos x="92" y="119"/>
                    </a:cxn>
                    <a:cxn ang="0">
                      <a:pos x="93" y="115"/>
                    </a:cxn>
                    <a:cxn ang="0">
                      <a:pos x="100" y="94"/>
                    </a:cxn>
                    <a:cxn ang="0">
                      <a:pos x="105" y="88"/>
                    </a:cxn>
                    <a:cxn ang="0">
                      <a:pos x="124" y="52"/>
                    </a:cxn>
                    <a:cxn ang="0">
                      <a:pos x="124" y="29"/>
                    </a:cxn>
                    <a:cxn ang="0">
                      <a:pos x="136" y="39"/>
                    </a:cxn>
                    <a:cxn ang="0">
                      <a:pos x="155" y="62"/>
                    </a:cxn>
                    <a:cxn ang="0">
                      <a:pos x="155" y="16"/>
                    </a:cxn>
                    <a:cxn ang="0">
                      <a:pos x="194" y="12"/>
                    </a:cxn>
                    <a:cxn ang="0">
                      <a:pos x="195" y="29"/>
                    </a:cxn>
                    <a:cxn ang="0">
                      <a:pos x="208" y="30"/>
                    </a:cxn>
                    <a:cxn ang="0">
                      <a:pos x="195" y="73"/>
                    </a:cxn>
                    <a:cxn ang="0">
                      <a:pos x="194" y="108"/>
                    </a:cxn>
                    <a:cxn ang="0">
                      <a:pos x="209" y="103"/>
                    </a:cxn>
                    <a:cxn ang="0">
                      <a:pos x="219" y="66"/>
                    </a:cxn>
                    <a:cxn ang="0">
                      <a:pos x="233" y="79"/>
                    </a:cxn>
                    <a:cxn ang="0">
                      <a:pos x="238" y="99"/>
                    </a:cxn>
                    <a:cxn ang="0">
                      <a:pos x="249" y="72"/>
                    </a:cxn>
                    <a:cxn ang="0">
                      <a:pos x="262" y="95"/>
                    </a:cxn>
                    <a:cxn ang="0">
                      <a:pos x="261" y="119"/>
                    </a:cxn>
                    <a:cxn ang="0">
                      <a:pos x="273" y="131"/>
                    </a:cxn>
                    <a:cxn ang="0">
                      <a:pos x="279" y="110"/>
                    </a:cxn>
                    <a:cxn ang="0">
                      <a:pos x="292" y="163"/>
                    </a:cxn>
                    <a:cxn ang="0">
                      <a:pos x="334" y="195"/>
                    </a:cxn>
                    <a:cxn ang="0">
                      <a:pos x="337" y="234"/>
                    </a:cxn>
                    <a:cxn ang="0">
                      <a:pos x="337" y="259"/>
                    </a:cxn>
                    <a:cxn ang="0">
                      <a:pos x="318" y="312"/>
                    </a:cxn>
                    <a:cxn ang="0">
                      <a:pos x="301" y="317"/>
                    </a:cxn>
                    <a:cxn ang="0">
                      <a:pos x="242" y="344"/>
                    </a:cxn>
                    <a:cxn ang="0">
                      <a:pos x="216" y="347"/>
                    </a:cxn>
                    <a:cxn ang="0">
                      <a:pos x="200" y="346"/>
                    </a:cxn>
                    <a:cxn ang="0">
                      <a:pos x="190" y="360"/>
                    </a:cxn>
                    <a:cxn ang="0">
                      <a:pos x="149" y="352"/>
                    </a:cxn>
                    <a:cxn ang="0">
                      <a:pos x="133" y="352"/>
                    </a:cxn>
                    <a:cxn ang="0">
                      <a:pos x="92" y="368"/>
                    </a:cxn>
                    <a:cxn ang="0">
                      <a:pos x="77" y="385"/>
                    </a:cxn>
                    <a:cxn ang="0">
                      <a:pos x="41" y="409"/>
                    </a:cxn>
                    <a:cxn ang="0">
                      <a:pos x="6" y="416"/>
                    </a:cxn>
                    <a:cxn ang="0">
                      <a:pos x="12" y="398"/>
                    </a:cxn>
                    <a:cxn ang="0">
                      <a:pos x="0" y="393"/>
                    </a:cxn>
                    <a:cxn ang="0">
                      <a:pos x="9" y="355"/>
                    </a:cxn>
                    <a:cxn ang="0">
                      <a:pos x="33" y="297"/>
                    </a:cxn>
                  </a:cxnLst>
                  <a:rect l="0" t="0" r="r" b="b"/>
                  <a:pathLst>
                    <a:path w="337" h="418">
                      <a:moveTo>
                        <a:pt x="33" y="286"/>
                      </a:moveTo>
                      <a:lnTo>
                        <a:pt x="42" y="277"/>
                      </a:lnTo>
                      <a:lnTo>
                        <a:pt x="42" y="269"/>
                      </a:lnTo>
                      <a:lnTo>
                        <a:pt x="52" y="238"/>
                      </a:lnTo>
                      <a:lnTo>
                        <a:pt x="49" y="228"/>
                      </a:lnTo>
                      <a:lnTo>
                        <a:pt x="66" y="185"/>
                      </a:lnTo>
                      <a:lnTo>
                        <a:pt x="85" y="202"/>
                      </a:lnTo>
                      <a:lnTo>
                        <a:pt x="96" y="201"/>
                      </a:lnTo>
                      <a:lnTo>
                        <a:pt x="80" y="183"/>
                      </a:lnTo>
                      <a:lnTo>
                        <a:pt x="80" y="149"/>
                      </a:lnTo>
                      <a:lnTo>
                        <a:pt x="81" y="131"/>
                      </a:lnTo>
                      <a:lnTo>
                        <a:pt x="92" y="119"/>
                      </a:lnTo>
                      <a:lnTo>
                        <a:pt x="100" y="118"/>
                      </a:lnTo>
                      <a:lnTo>
                        <a:pt x="93" y="115"/>
                      </a:lnTo>
                      <a:lnTo>
                        <a:pt x="93" y="103"/>
                      </a:lnTo>
                      <a:lnTo>
                        <a:pt x="100" y="94"/>
                      </a:lnTo>
                      <a:lnTo>
                        <a:pt x="109" y="92"/>
                      </a:lnTo>
                      <a:lnTo>
                        <a:pt x="105" y="88"/>
                      </a:lnTo>
                      <a:lnTo>
                        <a:pt x="105" y="73"/>
                      </a:lnTo>
                      <a:lnTo>
                        <a:pt x="124" y="52"/>
                      </a:lnTo>
                      <a:lnTo>
                        <a:pt x="125" y="44"/>
                      </a:lnTo>
                      <a:lnTo>
                        <a:pt x="124" y="29"/>
                      </a:lnTo>
                      <a:lnTo>
                        <a:pt x="130" y="24"/>
                      </a:lnTo>
                      <a:lnTo>
                        <a:pt x="136" y="39"/>
                      </a:lnTo>
                      <a:lnTo>
                        <a:pt x="139" y="56"/>
                      </a:lnTo>
                      <a:lnTo>
                        <a:pt x="155" y="62"/>
                      </a:lnTo>
                      <a:lnTo>
                        <a:pt x="157" y="48"/>
                      </a:lnTo>
                      <a:lnTo>
                        <a:pt x="155" y="16"/>
                      </a:lnTo>
                      <a:lnTo>
                        <a:pt x="166" y="0"/>
                      </a:lnTo>
                      <a:lnTo>
                        <a:pt x="194" y="12"/>
                      </a:lnTo>
                      <a:lnTo>
                        <a:pt x="194" y="36"/>
                      </a:lnTo>
                      <a:lnTo>
                        <a:pt x="195" y="29"/>
                      </a:lnTo>
                      <a:lnTo>
                        <a:pt x="200" y="23"/>
                      </a:lnTo>
                      <a:lnTo>
                        <a:pt x="208" y="30"/>
                      </a:lnTo>
                      <a:lnTo>
                        <a:pt x="208" y="43"/>
                      </a:lnTo>
                      <a:lnTo>
                        <a:pt x="195" y="73"/>
                      </a:lnTo>
                      <a:lnTo>
                        <a:pt x="197" y="94"/>
                      </a:lnTo>
                      <a:lnTo>
                        <a:pt x="194" y="108"/>
                      </a:lnTo>
                      <a:lnTo>
                        <a:pt x="194" y="122"/>
                      </a:lnTo>
                      <a:lnTo>
                        <a:pt x="209" y="103"/>
                      </a:lnTo>
                      <a:lnTo>
                        <a:pt x="219" y="84"/>
                      </a:lnTo>
                      <a:lnTo>
                        <a:pt x="219" y="66"/>
                      </a:lnTo>
                      <a:lnTo>
                        <a:pt x="224" y="65"/>
                      </a:lnTo>
                      <a:lnTo>
                        <a:pt x="233" y="79"/>
                      </a:lnTo>
                      <a:lnTo>
                        <a:pt x="236" y="94"/>
                      </a:lnTo>
                      <a:lnTo>
                        <a:pt x="238" y="99"/>
                      </a:lnTo>
                      <a:lnTo>
                        <a:pt x="245" y="88"/>
                      </a:lnTo>
                      <a:lnTo>
                        <a:pt x="249" y="72"/>
                      </a:lnTo>
                      <a:lnTo>
                        <a:pt x="258" y="77"/>
                      </a:lnTo>
                      <a:lnTo>
                        <a:pt x="262" y="95"/>
                      </a:lnTo>
                      <a:lnTo>
                        <a:pt x="259" y="110"/>
                      </a:lnTo>
                      <a:lnTo>
                        <a:pt x="261" y="119"/>
                      </a:lnTo>
                      <a:lnTo>
                        <a:pt x="267" y="131"/>
                      </a:lnTo>
                      <a:lnTo>
                        <a:pt x="273" y="131"/>
                      </a:lnTo>
                      <a:lnTo>
                        <a:pt x="272" y="118"/>
                      </a:lnTo>
                      <a:lnTo>
                        <a:pt x="279" y="110"/>
                      </a:lnTo>
                      <a:lnTo>
                        <a:pt x="284" y="137"/>
                      </a:lnTo>
                      <a:lnTo>
                        <a:pt x="292" y="163"/>
                      </a:lnTo>
                      <a:lnTo>
                        <a:pt x="326" y="184"/>
                      </a:lnTo>
                      <a:lnTo>
                        <a:pt x="334" y="195"/>
                      </a:lnTo>
                      <a:lnTo>
                        <a:pt x="337" y="217"/>
                      </a:lnTo>
                      <a:lnTo>
                        <a:pt x="337" y="234"/>
                      </a:lnTo>
                      <a:lnTo>
                        <a:pt x="333" y="245"/>
                      </a:lnTo>
                      <a:lnTo>
                        <a:pt x="337" y="259"/>
                      </a:lnTo>
                      <a:lnTo>
                        <a:pt x="337" y="276"/>
                      </a:lnTo>
                      <a:lnTo>
                        <a:pt x="318" y="312"/>
                      </a:lnTo>
                      <a:lnTo>
                        <a:pt x="307" y="323"/>
                      </a:lnTo>
                      <a:lnTo>
                        <a:pt x="301" y="317"/>
                      </a:lnTo>
                      <a:lnTo>
                        <a:pt x="280" y="321"/>
                      </a:lnTo>
                      <a:lnTo>
                        <a:pt x="242" y="344"/>
                      </a:lnTo>
                      <a:lnTo>
                        <a:pt x="226" y="341"/>
                      </a:lnTo>
                      <a:lnTo>
                        <a:pt x="216" y="347"/>
                      </a:lnTo>
                      <a:lnTo>
                        <a:pt x="205" y="344"/>
                      </a:lnTo>
                      <a:lnTo>
                        <a:pt x="200" y="346"/>
                      </a:lnTo>
                      <a:lnTo>
                        <a:pt x="199" y="355"/>
                      </a:lnTo>
                      <a:lnTo>
                        <a:pt x="190" y="360"/>
                      </a:lnTo>
                      <a:lnTo>
                        <a:pt x="176" y="342"/>
                      </a:lnTo>
                      <a:lnTo>
                        <a:pt x="149" y="352"/>
                      </a:lnTo>
                      <a:lnTo>
                        <a:pt x="143" y="346"/>
                      </a:lnTo>
                      <a:lnTo>
                        <a:pt x="133" y="352"/>
                      </a:lnTo>
                      <a:lnTo>
                        <a:pt x="98" y="350"/>
                      </a:lnTo>
                      <a:lnTo>
                        <a:pt x="92" y="368"/>
                      </a:lnTo>
                      <a:lnTo>
                        <a:pt x="86" y="371"/>
                      </a:lnTo>
                      <a:lnTo>
                        <a:pt x="77" y="385"/>
                      </a:lnTo>
                      <a:lnTo>
                        <a:pt x="53" y="396"/>
                      </a:lnTo>
                      <a:lnTo>
                        <a:pt x="41" y="409"/>
                      </a:lnTo>
                      <a:lnTo>
                        <a:pt x="33" y="418"/>
                      </a:lnTo>
                      <a:lnTo>
                        <a:pt x="6" y="416"/>
                      </a:lnTo>
                      <a:lnTo>
                        <a:pt x="7" y="409"/>
                      </a:lnTo>
                      <a:lnTo>
                        <a:pt x="12" y="398"/>
                      </a:lnTo>
                      <a:lnTo>
                        <a:pt x="11" y="387"/>
                      </a:lnTo>
                      <a:lnTo>
                        <a:pt x="0" y="393"/>
                      </a:lnTo>
                      <a:lnTo>
                        <a:pt x="4" y="366"/>
                      </a:lnTo>
                      <a:lnTo>
                        <a:pt x="9" y="355"/>
                      </a:lnTo>
                      <a:lnTo>
                        <a:pt x="38" y="302"/>
                      </a:lnTo>
                      <a:lnTo>
                        <a:pt x="33" y="297"/>
                      </a:lnTo>
                      <a:lnTo>
                        <a:pt x="33" y="28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15" name="Freeform 120"/>
                <p:cNvSpPr>
                  <a:spLocks noChangeAspect="1"/>
                </p:cNvSpPr>
                <p:nvPr/>
              </p:nvSpPr>
              <p:spPr bwMode="gray">
                <a:xfrm>
                  <a:off x="4015" y="1163"/>
                  <a:ext cx="73" cy="67"/>
                </a:xfrm>
                <a:custGeom>
                  <a:avLst/>
                  <a:gdLst/>
                  <a:ahLst/>
                  <a:cxnLst>
                    <a:cxn ang="0">
                      <a:pos x="179" y="89"/>
                    </a:cxn>
                    <a:cxn ang="0">
                      <a:pos x="185" y="89"/>
                    </a:cxn>
                    <a:cxn ang="0">
                      <a:pos x="200" y="103"/>
                    </a:cxn>
                    <a:cxn ang="0">
                      <a:pos x="194" y="120"/>
                    </a:cxn>
                    <a:cxn ang="0">
                      <a:pos x="195" y="127"/>
                    </a:cxn>
                    <a:cxn ang="0">
                      <a:pos x="205" y="132"/>
                    </a:cxn>
                    <a:cxn ang="0">
                      <a:pos x="216" y="133"/>
                    </a:cxn>
                    <a:cxn ang="0">
                      <a:pos x="228" y="133"/>
                    </a:cxn>
                    <a:cxn ang="0">
                      <a:pos x="233" y="103"/>
                    </a:cxn>
                    <a:cxn ang="0">
                      <a:pos x="225" y="60"/>
                    </a:cxn>
                    <a:cxn ang="0">
                      <a:pos x="235" y="34"/>
                    </a:cxn>
                    <a:cxn ang="0">
                      <a:pos x="268" y="49"/>
                    </a:cxn>
                    <a:cxn ang="0">
                      <a:pos x="290" y="89"/>
                    </a:cxn>
                    <a:cxn ang="0">
                      <a:pos x="307" y="109"/>
                    </a:cxn>
                    <a:cxn ang="0">
                      <a:pos x="314" y="127"/>
                    </a:cxn>
                    <a:cxn ang="0">
                      <a:pos x="309" y="151"/>
                    </a:cxn>
                    <a:cxn ang="0">
                      <a:pos x="300" y="170"/>
                    </a:cxn>
                    <a:cxn ang="0">
                      <a:pos x="296" y="191"/>
                    </a:cxn>
                    <a:cxn ang="0">
                      <a:pos x="309" y="234"/>
                    </a:cxn>
                    <a:cxn ang="0">
                      <a:pos x="344" y="259"/>
                    </a:cxn>
                    <a:cxn ang="0">
                      <a:pos x="365" y="280"/>
                    </a:cxn>
                    <a:cxn ang="0">
                      <a:pos x="343" y="289"/>
                    </a:cxn>
                    <a:cxn ang="0">
                      <a:pos x="314" y="287"/>
                    </a:cxn>
                    <a:cxn ang="0">
                      <a:pos x="305" y="302"/>
                    </a:cxn>
                    <a:cxn ang="0">
                      <a:pos x="287" y="272"/>
                    </a:cxn>
                    <a:cxn ang="0">
                      <a:pos x="279" y="253"/>
                    </a:cxn>
                    <a:cxn ang="0">
                      <a:pos x="238" y="280"/>
                    </a:cxn>
                    <a:cxn ang="0">
                      <a:pos x="211" y="301"/>
                    </a:cxn>
                    <a:cxn ang="0">
                      <a:pos x="174" y="310"/>
                    </a:cxn>
                    <a:cxn ang="0">
                      <a:pos x="172" y="303"/>
                    </a:cxn>
                    <a:cxn ang="0">
                      <a:pos x="169" y="289"/>
                    </a:cxn>
                    <a:cxn ang="0">
                      <a:pos x="162" y="256"/>
                    </a:cxn>
                    <a:cxn ang="0">
                      <a:pos x="146" y="288"/>
                    </a:cxn>
                    <a:cxn ang="0">
                      <a:pos x="150" y="298"/>
                    </a:cxn>
                    <a:cxn ang="0">
                      <a:pos x="140" y="331"/>
                    </a:cxn>
                    <a:cxn ang="0">
                      <a:pos x="113" y="324"/>
                    </a:cxn>
                    <a:cxn ang="0">
                      <a:pos x="70" y="307"/>
                    </a:cxn>
                    <a:cxn ang="0">
                      <a:pos x="54" y="260"/>
                    </a:cxn>
                    <a:cxn ang="0">
                      <a:pos x="15" y="242"/>
                    </a:cxn>
                    <a:cxn ang="0">
                      <a:pos x="0" y="196"/>
                    </a:cxn>
                    <a:cxn ang="0">
                      <a:pos x="20" y="196"/>
                    </a:cxn>
                    <a:cxn ang="0">
                      <a:pos x="27" y="179"/>
                    </a:cxn>
                    <a:cxn ang="0">
                      <a:pos x="15" y="176"/>
                    </a:cxn>
                    <a:cxn ang="0">
                      <a:pos x="26" y="173"/>
                    </a:cxn>
                    <a:cxn ang="0">
                      <a:pos x="13" y="152"/>
                    </a:cxn>
                    <a:cxn ang="0">
                      <a:pos x="8" y="140"/>
                    </a:cxn>
                    <a:cxn ang="0">
                      <a:pos x="21" y="143"/>
                    </a:cxn>
                    <a:cxn ang="0">
                      <a:pos x="17" y="122"/>
                    </a:cxn>
                    <a:cxn ang="0">
                      <a:pos x="26" y="99"/>
                    </a:cxn>
                    <a:cxn ang="0">
                      <a:pos x="44" y="95"/>
                    </a:cxn>
                    <a:cxn ang="0">
                      <a:pos x="33" y="88"/>
                    </a:cxn>
                    <a:cxn ang="0">
                      <a:pos x="26" y="67"/>
                    </a:cxn>
                    <a:cxn ang="0">
                      <a:pos x="36" y="51"/>
                    </a:cxn>
                    <a:cxn ang="0">
                      <a:pos x="67" y="43"/>
                    </a:cxn>
                    <a:cxn ang="0">
                      <a:pos x="80" y="22"/>
                    </a:cxn>
                    <a:cxn ang="0">
                      <a:pos x="119" y="0"/>
                    </a:cxn>
                    <a:cxn ang="0">
                      <a:pos x="117" y="13"/>
                    </a:cxn>
                    <a:cxn ang="0">
                      <a:pos x="146" y="54"/>
                    </a:cxn>
                    <a:cxn ang="0">
                      <a:pos x="160" y="54"/>
                    </a:cxn>
                    <a:cxn ang="0">
                      <a:pos x="169" y="68"/>
                    </a:cxn>
                    <a:cxn ang="0">
                      <a:pos x="168" y="87"/>
                    </a:cxn>
                  </a:cxnLst>
                  <a:rect l="0" t="0" r="r" b="b"/>
                  <a:pathLst>
                    <a:path w="365" h="334">
                      <a:moveTo>
                        <a:pt x="178" y="86"/>
                      </a:moveTo>
                      <a:lnTo>
                        <a:pt x="179" y="89"/>
                      </a:lnTo>
                      <a:lnTo>
                        <a:pt x="180" y="95"/>
                      </a:lnTo>
                      <a:lnTo>
                        <a:pt x="185" y="89"/>
                      </a:lnTo>
                      <a:lnTo>
                        <a:pt x="201" y="94"/>
                      </a:lnTo>
                      <a:lnTo>
                        <a:pt x="200" y="103"/>
                      </a:lnTo>
                      <a:lnTo>
                        <a:pt x="201" y="106"/>
                      </a:lnTo>
                      <a:lnTo>
                        <a:pt x="194" y="120"/>
                      </a:lnTo>
                      <a:lnTo>
                        <a:pt x="196" y="121"/>
                      </a:lnTo>
                      <a:lnTo>
                        <a:pt x="195" y="127"/>
                      </a:lnTo>
                      <a:lnTo>
                        <a:pt x="198" y="135"/>
                      </a:lnTo>
                      <a:lnTo>
                        <a:pt x="205" y="132"/>
                      </a:lnTo>
                      <a:lnTo>
                        <a:pt x="210" y="138"/>
                      </a:lnTo>
                      <a:lnTo>
                        <a:pt x="216" y="133"/>
                      </a:lnTo>
                      <a:lnTo>
                        <a:pt x="226" y="137"/>
                      </a:lnTo>
                      <a:lnTo>
                        <a:pt x="228" y="133"/>
                      </a:lnTo>
                      <a:lnTo>
                        <a:pt x="228" y="109"/>
                      </a:lnTo>
                      <a:lnTo>
                        <a:pt x="233" y="103"/>
                      </a:lnTo>
                      <a:lnTo>
                        <a:pt x="226" y="92"/>
                      </a:lnTo>
                      <a:lnTo>
                        <a:pt x="225" y="60"/>
                      </a:lnTo>
                      <a:lnTo>
                        <a:pt x="225" y="47"/>
                      </a:lnTo>
                      <a:lnTo>
                        <a:pt x="235" y="34"/>
                      </a:lnTo>
                      <a:lnTo>
                        <a:pt x="242" y="30"/>
                      </a:lnTo>
                      <a:lnTo>
                        <a:pt x="268" y="49"/>
                      </a:lnTo>
                      <a:lnTo>
                        <a:pt x="287" y="78"/>
                      </a:lnTo>
                      <a:lnTo>
                        <a:pt x="290" y="89"/>
                      </a:lnTo>
                      <a:lnTo>
                        <a:pt x="297" y="109"/>
                      </a:lnTo>
                      <a:lnTo>
                        <a:pt x="307" y="109"/>
                      </a:lnTo>
                      <a:lnTo>
                        <a:pt x="314" y="115"/>
                      </a:lnTo>
                      <a:lnTo>
                        <a:pt x="314" y="127"/>
                      </a:lnTo>
                      <a:lnTo>
                        <a:pt x="311" y="138"/>
                      </a:lnTo>
                      <a:lnTo>
                        <a:pt x="309" y="151"/>
                      </a:lnTo>
                      <a:lnTo>
                        <a:pt x="305" y="163"/>
                      </a:lnTo>
                      <a:lnTo>
                        <a:pt x="300" y="170"/>
                      </a:lnTo>
                      <a:lnTo>
                        <a:pt x="296" y="181"/>
                      </a:lnTo>
                      <a:lnTo>
                        <a:pt x="296" y="191"/>
                      </a:lnTo>
                      <a:lnTo>
                        <a:pt x="298" y="201"/>
                      </a:lnTo>
                      <a:lnTo>
                        <a:pt x="309" y="234"/>
                      </a:lnTo>
                      <a:lnTo>
                        <a:pt x="323" y="254"/>
                      </a:lnTo>
                      <a:lnTo>
                        <a:pt x="344" y="259"/>
                      </a:lnTo>
                      <a:lnTo>
                        <a:pt x="361" y="272"/>
                      </a:lnTo>
                      <a:lnTo>
                        <a:pt x="365" y="280"/>
                      </a:lnTo>
                      <a:lnTo>
                        <a:pt x="364" y="283"/>
                      </a:lnTo>
                      <a:lnTo>
                        <a:pt x="343" y="289"/>
                      </a:lnTo>
                      <a:lnTo>
                        <a:pt x="317" y="277"/>
                      </a:lnTo>
                      <a:lnTo>
                        <a:pt x="314" y="287"/>
                      </a:lnTo>
                      <a:lnTo>
                        <a:pt x="314" y="296"/>
                      </a:lnTo>
                      <a:lnTo>
                        <a:pt x="305" y="302"/>
                      </a:lnTo>
                      <a:lnTo>
                        <a:pt x="281" y="273"/>
                      </a:lnTo>
                      <a:lnTo>
                        <a:pt x="287" y="272"/>
                      </a:lnTo>
                      <a:lnTo>
                        <a:pt x="289" y="261"/>
                      </a:lnTo>
                      <a:lnTo>
                        <a:pt x="279" y="253"/>
                      </a:lnTo>
                      <a:lnTo>
                        <a:pt x="265" y="272"/>
                      </a:lnTo>
                      <a:lnTo>
                        <a:pt x="238" y="280"/>
                      </a:lnTo>
                      <a:lnTo>
                        <a:pt x="225" y="287"/>
                      </a:lnTo>
                      <a:lnTo>
                        <a:pt x="211" y="301"/>
                      </a:lnTo>
                      <a:lnTo>
                        <a:pt x="183" y="312"/>
                      </a:lnTo>
                      <a:lnTo>
                        <a:pt x="174" y="310"/>
                      </a:lnTo>
                      <a:lnTo>
                        <a:pt x="165" y="302"/>
                      </a:lnTo>
                      <a:lnTo>
                        <a:pt x="172" y="303"/>
                      </a:lnTo>
                      <a:lnTo>
                        <a:pt x="179" y="296"/>
                      </a:lnTo>
                      <a:lnTo>
                        <a:pt x="169" y="289"/>
                      </a:lnTo>
                      <a:lnTo>
                        <a:pt x="162" y="276"/>
                      </a:lnTo>
                      <a:lnTo>
                        <a:pt x="162" y="256"/>
                      </a:lnTo>
                      <a:lnTo>
                        <a:pt x="149" y="265"/>
                      </a:lnTo>
                      <a:lnTo>
                        <a:pt x="146" y="288"/>
                      </a:lnTo>
                      <a:lnTo>
                        <a:pt x="155" y="285"/>
                      </a:lnTo>
                      <a:lnTo>
                        <a:pt x="150" y="298"/>
                      </a:lnTo>
                      <a:lnTo>
                        <a:pt x="146" y="320"/>
                      </a:lnTo>
                      <a:lnTo>
                        <a:pt x="140" y="331"/>
                      </a:lnTo>
                      <a:lnTo>
                        <a:pt x="130" y="334"/>
                      </a:lnTo>
                      <a:lnTo>
                        <a:pt x="113" y="324"/>
                      </a:lnTo>
                      <a:lnTo>
                        <a:pt x="90" y="320"/>
                      </a:lnTo>
                      <a:lnTo>
                        <a:pt x="70" y="307"/>
                      </a:lnTo>
                      <a:lnTo>
                        <a:pt x="61" y="289"/>
                      </a:lnTo>
                      <a:lnTo>
                        <a:pt x="54" y="260"/>
                      </a:lnTo>
                      <a:lnTo>
                        <a:pt x="42" y="262"/>
                      </a:lnTo>
                      <a:lnTo>
                        <a:pt x="15" y="242"/>
                      </a:lnTo>
                      <a:lnTo>
                        <a:pt x="10" y="223"/>
                      </a:lnTo>
                      <a:lnTo>
                        <a:pt x="0" y="196"/>
                      </a:lnTo>
                      <a:lnTo>
                        <a:pt x="10" y="190"/>
                      </a:lnTo>
                      <a:lnTo>
                        <a:pt x="20" y="196"/>
                      </a:lnTo>
                      <a:lnTo>
                        <a:pt x="32" y="190"/>
                      </a:lnTo>
                      <a:lnTo>
                        <a:pt x="27" y="179"/>
                      </a:lnTo>
                      <a:lnTo>
                        <a:pt x="17" y="181"/>
                      </a:lnTo>
                      <a:lnTo>
                        <a:pt x="15" y="176"/>
                      </a:lnTo>
                      <a:lnTo>
                        <a:pt x="17" y="173"/>
                      </a:lnTo>
                      <a:lnTo>
                        <a:pt x="26" y="173"/>
                      </a:lnTo>
                      <a:lnTo>
                        <a:pt x="24" y="159"/>
                      </a:lnTo>
                      <a:lnTo>
                        <a:pt x="13" y="152"/>
                      </a:lnTo>
                      <a:lnTo>
                        <a:pt x="7" y="141"/>
                      </a:lnTo>
                      <a:lnTo>
                        <a:pt x="8" y="140"/>
                      </a:lnTo>
                      <a:lnTo>
                        <a:pt x="17" y="151"/>
                      </a:lnTo>
                      <a:lnTo>
                        <a:pt x="21" y="143"/>
                      </a:lnTo>
                      <a:lnTo>
                        <a:pt x="22" y="132"/>
                      </a:lnTo>
                      <a:lnTo>
                        <a:pt x="17" y="122"/>
                      </a:lnTo>
                      <a:lnTo>
                        <a:pt x="17" y="106"/>
                      </a:lnTo>
                      <a:lnTo>
                        <a:pt x="26" y="99"/>
                      </a:lnTo>
                      <a:lnTo>
                        <a:pt x="39" y="103"/>
                      </a:lnTo>
                      <a:lnTo>
                        <a:pt x="44" y="95"/>
                      </a:lnTo>
                      <a:lnTo>
                        <a:pt x="38" y="83"/>
                      </a:lnTo>
                      <a:lnTo>
                        <a:pt x="33" y="88"/>
                      </a:lnTo>
                      <a:lnTo>
                        <a:pt x="29" y="82"/>
                      </a:lnTo>
                      <a:lnTo>
                        <a:pt x="26" y="67"/>
                      </a:lnTo>
                      <a:lnTo>
                        <a:pt x="28" y="62"/>
                      </a:lnTo>
                      <a:lnTo>
                        <a:pt x="36" y="51"/>
                      </a:lnTo>
                      <a:lnTo>
                        <a:pt x="42" y="55"/>
                      </a:lnTo>
                      <a:lnTo>
                        <a:pt x="67" y="43"/>
                      </a:lnTo>
                      <a:lnTo>
                        <a:pt x="77" y="18"/>
                      </a:lnTo>
                      <a:lnTo>
                        <a:pt x="80" y="22"/>
                      </a:lnTo>
                      <a:lnTo>
                        <a:pt x="103" y="4"/>
                      </a:lnTo>
                      <a:lnTo>
                        <a:pt x="119" y="0"/>
                      </a:lnTo>
                      <a:lnTo>
                        <a:pt x="123" y="1"/>
                      </a:lnTo>
                      <a:lnTo>
                        <a:pt x="117" y="13"/>
                      </a:lnTo>
                      <a:lnTo>
                        <a:pt x="119" y="24"/>
                      </a:lnTo>
                      <a:lnTo>
                        <a:pt x="146" y="54"/>
                      </a:lnTo>
                      <a:lnTo>
                        <a:pt x="151" y="57"/>
                      </a:lnTo>
                      <a:lnTo>
                        <a:pt x="160" y="54"/>
                      </a:lnTo>
                      <a:lnTo>
                        <a:pt x="162" y="62"/>
                      </a:lnTo>
                      <a:lnTo>
                        <a:pt x="169" y="68"/>
                      </a:lnTo>
                      <a:lnTo>
                        <a:pt x="163" y="78"/>
                      </a:lnTo>
                      <a:lnTo>
                        <a:pt x="168" y="87"/>
                      </a:lnTo>
                      <a:lnTo>
                        <a:pt x="178" y="8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16" name="Freeform 121"/>
                <p:cNvSpPr>
                  <a:spLocks noChangeAspect="1"/>
                </p:cNvSpPr>
                <p:nvPr/>
              </p:nvSpPr>
              <p:spPr bwMode="gray">
                <a:xfrm>
                  <a:off x="4066" y="1166"/>
                  <a:ext cx="44" cy="50"/>
                </a:xfrm>
                <a:custGeom>
                  <a:avLst/>
                  <a:gdLst/>
                  <a:ahLst/>
                  <a:cxnLst>
                    <a:cxn ang="0">
                      <a:pos x="0" y="0"/>
                    </a:cxn>
                    <a:cxn ang="0">
                      <a:pos x="16" y="8"/>
                    </a:cxn>
                    <a:cxn ang="0">
                      <a:pos x="32" y="30"/>
                    </a:cxn>
                    <a:cxn ang="0">
                      <a:pos x="42" y="38"/>
                    </a:cxn>
                    <a:cxn ang="0">
                      <a:pos x="56" y="59"/>
                    </a:cxn>
                    <a:cxn ang="0">
                      <a:pos x="64" y="66"/>
                    </a:cxn>
                    <a:cxn ang="0">
                      <a:pos x="89" y="71"/>
                    </a:cxn>
                    <a:cxn ang="0">
                      <a:pos x="106" y="59"/>
                    </a:cxn>
                    <a:cxn ang="0">
                      <a:pos x="116" y="56"/>
                    </a:cxn>
                    <a:cxn ang="0">
                      <a:pos x="138" y="64"/>
                    </a:cxn>
                    <a:cxn ang="0">
                      <a:pos x="152" y="89"/>
                    </a:cxn>
                    <a:cxn ang="0">
                      <a:pos x="169" y="97"/>
                    </a:cxn>
                    <a:cxn ang="0">
                      <a:pos x="182" y="110"/>
                    </a:cxn>
                    <a:cxn ang="0">
                      <a:pos x="201" y="120"/>
                    </a:cxn>
                    <a:cxn ang="0">
                      <a:pos x="215" y="136"/>
                    </a:cxn>
                    <a:cxn ang="0">
                      <a:pos x="222" y="136"/>
                    </a:cxn>
                    <a:cxn ang="0">
                      <a:pos x="224" y="145"/>
                    </a:cxn>
                    <a:cxn ang="0">
                      <a:pos x="206" y="142"/>
                    </a:cxn>
                    <a:cxn ang="0">
                      <a:pos x="197" y="146"/>
                    </a:cxn>
                    <a:cxn ang="0">
                      <a:pos x="193" y="155"/>
                    </a:cxn>
                    <a:cxn ang="0">
                      <a:pos x="181" y="156"/>
                    </a:cxn>
                    <a:cxn ang="0">
                      <a:pos x="185" y="161"/>
                    </a:cxn>
                    <a:cxn ang="0">
                      <a:pos x="182" y="169"/>
                    </a:cxn>
                    <a:cxn ang="0">
                      <a:pos x="182" y="183"/>
                    </a:cxn>
                    <a:cxn ang="0">
                      <a:pos x="188" y="194"/>
                    </a:cxn>
                    <a:cxn ang="0">
                      <a:pos x="183" y="200"/>
                    </a:cxn>
                    <a:cxn ang="0">
                      <a:pos x="180" y="217"/>
                    </a:cxn>
                    <a:cxn ang="0">
                      <a:pos x="167" y="226"/>
                    </a:cxn>
                    <a:cxn ang="0">
                      <a:pos x="163" y="232"/>
                    </a:cxn>
                    <a:cxn ang="0">
                      <a:pos x="138" y="248"/>
                    </a:cxn>
                    <a:cxn ang="0">
                      <a:pos x="128" y="241"/>
                    </a:cxn>
                    <a:cxn ang="0">
                      <a:pos x="91" y="233"/>
                    </a:cxn>
                    <a:cxn ang="0">
                      <a:pos x="77" y="222"/>
                    </a:cxn>
                    <a:cxn ang="0">
                      <a:pos x="54" y="164"/>
                    </a:cxn>
                    <a:cxn ang="0">
                      <a:pos x="56" y="147"/>
                    </a:cxn>
                    <a:cxn ang="0">
                      <a:pos x="69" y="108"/>
                    </a:cxn>
                    <a:cxn ang="0">
                      <a:pos x="73" y="85"/>
                    </a:cxn>
                    <a:cxn ang="0">
                      <a:pos x="64" y="85"/>
                    </a:cxn>
                    <a:cxn ang="0">
                      <a:pos x="61" y="73"/>
                    </a:cxn>
                    <a:cxn ang="0">
                      <a:pos x="16" y="19"/>
                    </a:cxn>
                    <a:cxn ang="0">
                      <a:pos x="8" y="12"/>
                    </a:cxn>
                    <a:cxn ang="0">
                      <a:pos x="0" y="0"/>
                    </a:cxn>
                  </a:cxnLst>
                  <a:rect l="0" t="0" r="r" b="b"/>
                  <a:pathLst>
                    <a:path w="224" h="248">
                      <a:moveTo>
                        <a:pt x="0" y="0"/>
                      </a:moveTo>
                      <a:lnTo>
                        <a:pt x="16" y="8"/>
                      </a:lnTo>
                      <a:lnTo>
                        <a:pt x="32" y="30"/>
                      </a:lnTo>
                      <a:lnTo>
                        <a:pt x="42" y="38"/>
                      </a:lnTo>
                      <a:lnTo>
                        <a:pt x="56" y="59"/>
                      </a:lnTo>
                      <a:lnTo>
                        <a:pt x="64" y="66"/>
                      </a:lnTo>
                      <a:lnTo>
                        <a:pt x="89" y="71"/>
                      </a:lnTo>
                      <a:lnTo>
                        <a:pt x="106" y="59"/>
                      </a:lnTo>
                      <a:lnTo>
                        <a:pt x="116" y="56"/>
                      </a:lnTo>
                      <a:lnTo>
                        <a:pt x="138" y="64"/>
                      </a:lnTo>
                      <a:lnTo>
                        <a:pt x="152" y="89"/>
                      </a:lnTo>
                      <a:lnTo>
                        <a:pt x="169" y="97"/>
                      </a:lnTo>
                      <a:lnTo>
                        <a:pt x="182" y="110"/>
                      </a:lnTo>
                      <a:lnTo>
                        <a:pt x="201" y="120"/>
                      </a:lnTo>
                      <a:lnTo>
                        <a:pt x="215" y="136"/>
                      </a:lnTo>
                      <a:lnTo>
                        <a:pt x="222" y="136"/>
                      </a:lnTo>
                      <a:lnTo>
                        <a:pt x="224" y="145"/>
                      </a:lnTo>
                      <a:lnTo>
                        <a:pt x="206" y="142"/>
                      </a:lnTo>
                      <a:lnTo>
                        <a:pt x="197" y="146"/>
                      </a:lnTo>
                      <a:lnTo>
                        <a:pt x="193" y="155"/>
                      </a:lnTo>
                      <a:lnTo>
                        <a:pt x="181" y="156"/>
                      </a:lnTo>
                      <a:lnTo>
                        <a:pt x="185" y="161"/>
                      </a:lnTo>
                      <a:lnTo>
                        <a:pt x="182" y="169"/>
                      </a:lnTo>
                      <a:lnTo>
                        <a:pt x="182" y="183"/>
                      </a:lnTo>
                      <a:lnTo>
                        <a:pt x="188" y="194"/>
                      </a:lnTo>
                      <a:lnTo>
                        <a:pt x="183" y="200"/>
                      </a:lnTo>
                      <a:lnTo>
                        <a:pt x="180" y="217"/>
                      </a:lnTo>
                      <a:lnTo>
                        <a:pt x="167" y="226"/>
                      </a:lnTo>
                      <a:lnTo>
                        <a:pt x="163" y="232"/>
                      </a:lnTo>
                      <a:lnTo>
                        <a:pt x="138" y="248"/>
                      </a:lnTo>
                      <a:lnTo>
                        <a:pt x="128" y="241"/>
                      </a:lnTo>
                      <a:lnTo>
                        <a:pt x="91" y="233"/>
                      </a:lnTo>
                      <a:lnTo>
                        <a:pt x="77" y="222"/>
                      </a:lnTo>
                      <a:lnTo>
                        <a:pt x="54" y="164"/>
                      </a:lnTo>
                      <a:lnTo>
                        <a:pt x="56" y="147"/>
                      </a:lnTo>
                      <a:lnTo>
                        <a:pt x="69" y="108"/>
                      </a:lnTo>
                      <a:lnTo>
                        <a:pt x="73" y="85"/>
                      </a:lnTo>
                      <a:lnTo>
                        <a:pt x="64" y="85"/>
                      </a:lnTo>
                      <a:lnTo>
                        <a:pt x="61" y="73"/>
                      </a:lnTo>
                      <a:lnTo>
                        <a:pt x="16" y="19"/>
                      </a:lnTo>
                      <a:lnTo>
                        <a:pt x="8" y="12"/>
                      </a:lnTo>
                      <a:lnTo>
                        <a:pt x="0"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17" name="Freeform 122"/>
                <p:cNvSpPr>
                  <a:spLocks noChangeAspect="1"/>
                </p:cNvSpPr>
                <p:nvPr/>
              </p:nvSpPr>
              <p:spPr bwMode="gray">
                <a:xfrm>
                  <a:off x="4119" y="1193"/>
                  <a:ext cx="54" cy="36"/>
                </a:xfrm>
                <a:custGeom>
                  <a:avLst/>
                  <a:gdLst/>
                  <a:ahLst/>
                  <a:cxnLst>
                    <a:cxn ang="0">
                      <a:pos x="3" y="0"/>
                    </a:cxn>
                    <a:cxn ang="0">
                      <a:pos x="9" y="6"/>
                    </a:cxn>
                    <a:cxn ang="0">
                      <a:pos x="19" y="10"/>
                    </a:cxn>
                    <a:cxn ang="0">
                      <a:pos x="24" y="15"/>
                    </a:cxn>
                    <a:cxn ang="0">
                      <a:pos x="26" y="25"/>
                    </a:cxn>
                    <a:cxn ang="0">
                      <a:pos x="36" y="30"/>
                    </a:cxn>
                    <a:cxn ang="0">
                      <a:pos x="51" y="33"/>
                    </a:cxn>
                    <a:cxn ang="0">
                      <a:pos x="66" y="35"/>
                    </a:cxn>
                    <a:cxn ang="0">
                      <a:pos x="73" y="31"/>
                    </a:cxn>
                    <a:cxn ang="0">
                      <a:pos x="127" y="41"/>
                    </a:cxn>
                    <a:cxn ang="0">
                      <a:pos x="129" y="49"/>
                    </a:cxn>
                    <a:cxn ang="0">
                      <a:pos x="122" y="49"/>
                    </a:cxn>
                    <a:cxn ang="0">
                      <a:pos x="121" y="55"/>
                    </a:cxn>
                    <a:cxn ang="0">
                      <a:pos x="109" y="67"/>
                    </a:cxn>
                    <a:cxn ang="0">
                      <a:pos x="132" y="64"/>
                    </a:cxn>
                    <a:cxn ang="0">
                      <a:pos x="154" y="68"/>
                    </a:cxn>
                    <a:cxn ang="0">
                      <a:pos x="163" y="62"/>
                    </a:cxn>
                    <a:cxn ang="0">
                      <a:pos x="172" y="62"/>
                    </a:cxn>
                    <a:cxn ang="0">
                      <a:pos x="182" y="68"/>
                    </a:cxn>
                    <a:cxn ang="0">
                      <a:pos x="188" y="79"/>
                    </a:cxn>
                    <a:cxn ang="0">
                      <a:pos x="207" y="75"/>
                    </a:cxn>
                    <a:cxn ang="0">
                      <a:pos x="218" y="79"/>
                    </a:cxn>
                    <a:cxn ang="0">
                      <a:pos x="225" y="91"/>
                    </a:cxn>
                    <a:cxn ang="0">
                      <a:pos x="266" y="100"/>
                    </a:cxn>
                    <a:cxn ang="0">
                      <a:pos x="256" y="108"/>
                    </a:cxn>
                    <a:cxn ang="0">
                      <a:pos x="257" y="135"/>
                    </a:cxn>
                    <a:cxn ang="0">
                      <a:pos x="245" y="154"/>
                    </a:cxn>
                    <a:cxn ang="0">
                      <a:pos x="208" y="176"/>
                    </a:cxn>
                    <a:cxn ang="0">
                      <a:pos x="198" y="180"/>
                    </a:cxn>
                    <a:cxn ang="0">
                      <a:pos x="191" y="171"/>
                    </a:cxn>
                    <a:cxn ang="0">
                      <a:pos x="186" y="176"/>
                    </a:cxn>
                    <a:cxn ang="0">
                      <a:pos x="179" y="173"/>
                    </a:cxn>
                    <a:cxn ang="0">
                      <a:pos x="174" y="164"/>
                    </a:cxn>
                    <a:cxn ang="0">
                      <a:pos x="171" y="175"/>
                    </a:cxn>
                    <a:cxn ang="0">
                      <a:pos x="160" y="175"/>
                    </a:cxn>
                    <a:cxn ang="0">
                      <a:pos x="144" y="170"/>
                    </a:cxn>
                    <a:cxn ang="0">
                      <a:pos x="133" y="156"/>
                    </a:cxn>
                    <a:cxn ang="0">
                      <a:pos x="117" y="156"/>
                    </a:cxn>
                    <a:cxn ang="0">
                      <a:pos x="104" y="151"/>
                    </a:cxn>
                    <a:cxn ang="0">
                      <a:pos x="95" y="140"/>
                    </a:cxn>
                    <a:cxn ang="0">
                      <a:pos x="85" y="135"/>
                    </a:cxn>
                    <a:cxn ang="0">
                      <a:pos x="75" y="123"/>
                    </a:cxn>
                    <a:cxn ang="0">
                      <a:pos x="57" y="118"/>
                    </a:cxn>
                    <a:cxn ang="0">
                      <a:pos x="46" y="110"/>
                    </a:cxn>
                    <a:cxn ang="0">
                      <a:pos x="45" y="81"/>
                    </a:cxn>
                    <a:cxn ang="0">
                      <a:pos x="31" y="67"/>
                    </a:cxn>
                    <a:cxn ang="0">
                      <a:pos x="26" y="47"/>
                    </a:cxn>
                    <a:cxn ang="0">
                      <a:pos x="5" y="20"/>
                    </a:cxn>
                    <a:cxn ang="0">
                      <a:pos x="0" y="3"/>
                    </a:cxn>
                    <a:cxn ang="0">
                      <a:pos x="3" y="0"/>
                    </a:cxn>
                  </a:cxnLst>
                  <a:rect l="0" t="0" r="r" b="b"/>
                  <a:pathLst>
                    <a:path w="266" h="180">
                      <a:moveTo>
                        <a:pt x="3" y="0"/>
                      </a:moveTo>
                      <a:lnTo>
                        <a:pt x="9" y="6"/>
                      </a:lnTo>
                      <a:lnTo>
                        <a:pt x="19" y="10"/>
                      </a:lnTo>
                      <a:lnTo>
                        <a:pt x="24" y="15"/>
                      </a:lnTo>
                      <a:lnTo>
                        <a:pt x="26" y="25"/>
                      </a:lnTo>
                      <a:lnTo>
                        <a:pt x="36" y="30"/>
                      </a:lnTo>
                      <a:lnTo>
                        <a:pt x="51" y="33"/>
                      </a:lnTo>
                      <a:lnTo>
                        <a:pt x="66" y="35"/>
                      </a:lnTo>
                      <a:lnTo>
                        <a:pt x="73" y="31"/>
                      </a:lnTo>
                      <a:lnTo>
                        <a:pt x="127" y="41"/>
                      </a:lnTo>
                      <a:lnTo>
                        <a:pt x="129" y="49"/>
                      </a:lnTo>
                      <a:lnTo>
                        <a:pt x="122" y="49"/>
                      </a:lnTo>
                      <a:lnTo>
                        <a:pt x="121" y="55"/>
                      </a:lnTo>
                      <a:lnTo>
                        <a:pt x="109" y="67"/>
                      </a:lnTo>
                      <a:lnTo>
                        <a:pt x="132" y="64"/>
                      </a:lnTo>
                      <a:lnTo>
                        <a:pt x="154" y="68"/>
                      </a:lnTo>
                      <a:lnTo>
                        <a:pt x="163" y="62"/>
                      </a:lnTo>
                      <a:lnTo>
                        <a:pt x="172" y="62"/>
                      </a:lnTo>
                      <a:lnTo>
                        <a:pt x="182" y="68"/>
                      </a:lnTo>
                      <a:lnTo>
                        <a:pt x="188" y="79"/>
                      </a:lnTo>
                      <a:lnTo>
                        <a:pt x="207" y="75"/>
                      </a:lnTo>
                      <a:lnTo>
                        <a:pt x="218" y="79"/>
                      </a:lnTo>
                      <a:lnTo>
                        <a:pt x="225" y="91"/>
                      </a:lnTo>
                      <a:lnTo>
                        <a:pt x="266" y="100"/>
                      </a:lnTo>
                      <a:lnTo>
                        <a:pt x="256" y="108"/>
                      </a:lnTo>
                      <a:lnTo>
                        <a:pt x="257" y="135"/>
                      </a:lnTo>
                      <a:lnTo>
                        <a:pt x="245" y="154"/>
                      </a:lnTo>
                      <a:lnTo>
                        <a:pt x="208" y="176"/>
                      </a:lnTo>
                      <a:lnTo>
                        <a:pt x="198" y="180"/>
                      </a:lnTo>
                      <a:lnTo>
                        <a:pt x="191" y="171"/>
                      </a:lnTo>
                      <a:lnTo>
                        <a:pt x="186" y="176"/>
                      </a:lnTo>
                      <a:lnTo>
                        <a:pt x="179" y="173"/>
                      </a:lnTo>
                      <a:lnTo>
                        <a:pt x="174" y="164"/>
                      </a:lnTo>
                      <a:lnTo>
                        <a:pt x="171" y="175"/>
                      </a:lnTo>
                      <a:lnTo>
                        <a:pt x="160" y="175"/>
                      </a:lnTo>
                      <a:lnTo>
                        <a:pt x="144" y="170"/>
                      </a:lnTo>
                      <a:lnTo>
                        <a:pt x="133" y="156"/>
                      </a:lnTo>
                      <a:lnTo>
                        <a:pt x="117" y="156"/>
                      </a:lnTo>
                      <a:lnTo>
                        <a:pt x="104" y="151"/>
                      </a:lnTo>
                      <a:lnTo>
                        <a:pt x="95" y="140"/>
                      </a:lnTo>
                      <a:lnTo>
                        <a:pt x="85" y="135"/>
                      </a:lnTo>
                      <a:lnTo>
                        <a:pt x="75" y="123"/>
                      </a:lnTo>
                      <a:lnTo>
                        <a:pt x="57" y="118"/>
                      </a:lnTo>
                      <a:lnTo>
                        <a:pt x="46" y="110"/>
                      </a:lnTo>
                      <a:lnTo>
                        <a:pt x="45" y="81"/>
                      </a:lnTo>
                      <a:lnTo>
                        <a:pt x="31" y="67"/>
                      </a:lnTo>
                      <a:lnTo>
                        <a:pt x="26" y="47"/>
                      </a:lnTo>
                      <a:lnTo>
                        <a:pt x="5" y="20"/>
                      </a:lnTo>
                      <a:lnTo>
                        <a:pt x="0" y="3"/>
                      </a:lnTo>
                      <a:lnTo>
                        <a:pt x="3"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18" name="Freeform 123"/>
                <p:cNvSpPr>
                  <a:spLocks noChangeAspect="1"/>
                </p:cNvSpPr>
                <p:nvPr/>
              </p:nvSpPr>
              <p:spPr bwMode="gray">
                <a:xfrm>
                  <a:off x="4047" y="1261"/>
                  <a:ext cx="43" cy="27"/>
                </a:xfrm>
                <a:custGeom>
                  <a:avLst/>
                  <a:gdLst/>
                  <a:ahLst/>
                  <a:cxnLst>
                    <a:cxn ang="0">
                      <a:pos x="92" y="7"/>
                    </a:cxn>
                    <a:cxn ang="0">
                      <a:pos x="110" y="0"/>
                    </a:cxn>
                    <a:cxn ang="0">
                      <a:pos x="126" y="2"/>
                    </a:cxn>
                    <a:cxn ang="0">
                      <a:pos x="137" y="5"/>
                    </a:cxn>
                    <a:cxn ang="0">
                      <a:pos x="148" y="16"/>
                    </a:cxn>
                    <a:cxn ang="0">
                      <a:pos x="156" y="18"/>
                    </a:cxn>
                    <a:cxn ang="0">
                      <a:pos x="169" y="36"/>
                    </a:cxn>
                    <a:cxn ang="0">
                      <a:pos x="187" y="51"/>
                    </a:cxn>
                    <a:cxn ang="0">
                      <a:pos x="203" y="78"/>
                    </a:cxn>
                    <a:cxn ang="0">
                      <a:pos x="207" y="93"/>
                    </a:cxn>
                    <a:cxn ang="0">
                      <a:pos x="207" y="112"/>
                    </a:cxn>
                    <a:cxn ang="0">
                      <a:pos x="212" y="126"/>
                    </a:cxn>
                    <a:cxn ang="0">
                      <a:pos x="212" y="136"/>
                    </a:cxn>
                    <a:cxn ang="0">
                      <a:pos x="202" y="132"/>
                    </a:cxn>
                    <a:cxn ang="0">
                      <a:pos x="193" y="136"/>
                    </a:cxn>
                    <a:cxn ang="0">
                      <a:pos x="181" y="134"/>
                    </a:cxn>
                    <a:cxn ang="0">
                      <a:pos x="167" y="127"/>
                    </a:cxn>
                    <a:cxn ang="0">
                      <a:pos x="139" y="128"/>
                    </a:cxn>
                    <a:cxn ang="0">
                      <a:pos x="122" y="120"/>
                    </a:cxn>
                    <a:cxn ang="0">
                      <a:pos x="115" y="112"/>
                    </a:cxn>
                    <a:cxn ang="0">
                      <a:pos x="102" y="115"/>
                    </a:cxn>
                    <a:cxn ang="0">
                      <a:pos x="85" y="110"/>
                    </a:cxn>
                    <a:cxn ang="0">
                      <a:pos x="68" y="99"/>
                    </a:cxn>
                    <a:cxn ang="0">
                      <a:pos x="48" y="95"/>
                    </a:cxn>
                    <a:cxn ang="0">
                      <a:pos x="21" y="110"/>
                    </a:cxn>
                    <a:cxn ang="0">
                      <a:pos x="10" y="109"/>
                    </a:cxn>
                    <a:cxn ang="0">
                      <a:pos x="0" y="95"/>
                    </a:cxn>
                    <a:cxn ang="0">
                      <a:pos x="8" y="89"/>
                    </a:cxn>
                    <a:cxn ang="0">
                      <a:pos x="37" y="86"/>
                    </a:cxn>
                    <a:cxn ang="0">
                      <a:pos x="41" y="79"/>
                    </a:cxn>
                    <a:cxn ang="0">
                      <a:pos x="48" y="62"/>
                    </a:cxn>
                    <a:cxn ang="0">
                      <a:pos x="60" y="31"/>
                    </a:cxn>
                    <a:cxn ang="0">
                      <a:pos x="60" y="19"/>
                    </a:cxn>
                    <a:cxn ang="0">
                      <a:pos x="65" y="10"/>
                    </a:cxn>
                    <a:cxn ang="0">
                      <a:pos x="92" y="7"/>
                    </a:cxn>
                  </a:cxnLst>
                  <a:rect l="0" t="0" r="r" b="b"/>
                  <a:pathLst>
                    <a:path w="212" h="136">
                      <a:moveTo>
                        <a:pt x="92" y="7"/>
                      </a:moveTo>
                      <a:lnTo>
                        <a:pt x="110" y="0"/>
                      </a:lnTo>
                      <a:lnTo>
                        <a:pt x="126" y="2"/>
                      </a:lnTo>
                      <a:lnTo>
                        <a:pt x="137" y="5"/>
                      </a:lnTo>
                      <a:lnTo>
                        <a:pt x="148" y="16"/>
                      </a:lnTo>
                      <a:lnTo>
                        <a:pt x="156" y="18"/>
                      </a:lnTo>
                      <a:lnTo>
                        <a:pt x="169" y="36"/>
                      </a:lnTo>
                      <a:lnTo>
                        <a:pt x="187" y="51"/>
                      </a:lnTo>
                      <a:lnTo>
                        <a:pt x="203" y="78"/>
                      </a:lnTo>
                      <a:lnTo>
                        <a:pt x="207" y="93"/>
                      </a:lnTo>
                      <a:lnTo>
                        <a:pt x="207" y="112"/>
                      </a:lnTo>
                      <a:lnTo>
                        <a:pt x="212" y="126"/>
                      </a:lnTo>
                      <a:lnTo>
                        <a:pt x="212" y="136"/>
                      </a:lnTo>
                      <a:lnTo>
                        <a:pt x="202" y="132"/>
                      </a:lnTo>
                      <a:lnTo>
                        <a:pt x="193" y="136"/>
                      </a:lnTo>
                      <a:lnTo>
                        <a:pt x="181" y="134"/>
                      </a:lnTo>
                      <a:lnTo>
                        <a:pt x="167" y="127"/>
                      </a:lnTo>
                      <a:lnTo>
                        <a:pt x="139" y="128"/>
                      </a:lnTo>
                      <a:lnTo>
                        <a:pt x="122" y="120"/>
                      </a:lnTo>
                      <a:lnTo>
                        <a:pt x="115" y="112"/>
                      </a:lnTo>
                      <a:lnTo>
                        <a:pt x="102" y="115"/>
                      </a:lnTo>
                      <a:lnTo>
                        <a:pt x="85" y="110"/>
                      </a:lnTo>
                      <a:lnTo>
                        <a:pt x="68" y="99"/>
                      </a:lnTo>
                      <a:lnTo>
                        <a:pt x="48" y="95"/>
                      </a:lnTo>
                      <a:lnTo>
                        <a:pt x="21" y="110"/>
                      </a:lnTo>
                      <a:lnTo>
                        <a:pt x="10" y="109"/>
                      </a:lnTo>
                      <a:lnTo>
                        <a:pt x="0" y="95"/>
                      </a:lnTo>
                      <a:lnTo>
                        <a:pt x="8" y="89"/>
                      </a:lnTo>
                      <a:lnTo>
                        <a:pt x="37" y="86"/>
                      </a:lnTo>
                      <a:lnTo>
                        <a:pt x="41" y="79"/>
                      </a:lnTo>
                      <a:lnTo>
                        <a:pt x="48" y="62"/>
                      </a:lnTo>
                      <a:lnTo>
                        <a:pt x="60" y="31"/>
                      </a:lnTo>
                      <a:lnTo>
                        <a:pt x="60" y="19"/>
                      </a:lnTo>
                      <a:lnTo>
                        <a:pt x="65" y="10"/>
                      </a:lnTo>
                      <a:lnTo>
                        <a:pt x="92" y="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19" name="Freeform 124"/>
                <p:cNvSpPr>
                  <a:spLocks noChangeAspect="1"/>
                </p:cNvSpPr>
                <p:nvPr/>
              </p:nvSpPr>
              <p:spPr bwMode="gray">
                <a:xfrm>
                  <a:off x="3080" y="1282"/>
                  <a:ext cx="68" cy="102"/>
                </a:xfrm>
                <a:custGeom>
                  <a:avLst/>
                  <a:gdLst/>
                  <a:ahLst/>
                  <a:cxnLst>
                    <a:cxn ang="0">
                      <a:pos x="152" y="22"/>
                    </a:cxn>
                    <a:cxn ang="0">
                      <a:pos x="199" y="0"/>
                    </a:cxn>
                    <a:cxn ang="0">
                      <a:pos x="234" y="15"/>
                    </a:cxn>
                    <a:cxn ang="0">
                      <a:pos x="277" y="45"/>
                    </a:cxn>
                    <a:cxn ang="0">
                      <a:pos x="272" y="68"/>
                    </a:cxn>
                    <a:cxn ang="0">
                      <a:pos x="234" y="86"/>
                    </a:cxn>
                    <a:cxn ang="0">
                      <a:pos x="267" y="94"/>
                    </a:cxn>
                    <a:cxn ang="0">
                      <a:pos x="245" y="114"/>
                    </a:cxn>
                    <a:cxn ang="0">
                      <a:pos x="238" y="119"/>
                    </a:cxn>
                    <a:cxn ang="0">
                      <a:pos x="232" y="158"/>
                    </a:cxn>
                    <a:cxn ang="0">
                      <a:pos x="226" y="165"/>
                    </a:cxn>
                    <a:cxn ang="0">
                      <a:pos x="219" y="189"/>
                    </a:cxn>
                    <a:cxn ang="0">
                      <a:pos x="224" y="226"/>
                    </a:cxn>
                    <a:cxn ang="0">
                      <a:pos x="218" y="267"/>
                    </a:cxn>
                    <a:cxn ang="0">
                      <a:pos x="230" y="331"/>
                    </a:cxn>
                    <a:cxn ang="0">
                      <a:pos x="250" y="373"/>
                    </a:cxn>
                    <a:cxn ang="0">
                      <a:pos x="278" y="426"/>
                    </a:cxn>
                    <a:cxn ang="0">
                      <a:pos x="306" y="450"/>
                    </a:cxn>
                    <a:cxn ang="0">
                      <a:pos x="338" y="472"/>
                    </a:cxn>
                    <a:cxn ang="0">
                      <a:pos x="322" y="490"/>
                    </a:cxn>
                    <a:cxn ang="0">
                      <a:pos x="320" y="498"/>
                    </a:cxn>
                    <a:cxn ang="0">
                      <a:pos x="301" y="502"/>
                    </a:cxn>
                    <a:cxn ang="0">
                      <a:pos x="284" y="470"/>
                    </a:cxn>
                    <a:cxn ang="0">
                      <a:pos x="261" y="481"/>
                    </a:cxn>
                    <a:cxn ang="0">
                      <a:pos x="273" y="487"/>
                    </a:cxn>
                    <a:cxn ang="0">
                      <a:pos x="251" y="491"/>
                    </a:cxn>
                    <a:cxn ang="0">
                      <a:pos x="243" y="495"/>
                    </a:cxn>
                    <a:cxn ang="0">
                      <a:pos x="220" y="476"/>
                    </a:cxn>
                    <a:cxn ang="0">
                      <a:pos x="210" y="488"/>
                    </a:cxn>
                    <a:cxn ang="0">
                      <a:pos x="182" y="480"/>
                    </a:cxn>
                    <a:cxn ang="0">
                      <a:pos x="189" y="466"/>
                    </a:cxn>
                    <a:cxn ang="0">
                      <a:pos x="144" y="470"/>
                    </a:cxn>
                    <a:cxn ang="0">
                      <a:pos x="127" y="461"/>
                    </a:cxn>
                    <a:cxn ang="0">
                      <a:pos x="125" y="438"/>
                    </a:cxn>
                    <a:cxn ang="0">
                      <a:pos x="124" y="421"/>
                    </a:cxn>
                    <a:cxn ang="0">
                      <a:pos x="135" y="413"/>
                    </a:cxn>
                    <a:cxn ang="0">
                      <a:pos x="157" y="412"/>
                    </a:cxn>
                    <a:cxn ang="0">
                      <a:pos x="143" y="400"/>
                    </a:cxn>
                    <a:cxn ang="0">
                      <a:pos x="116" y="380"/>
                    </a:cxn>
                    <a:cxn ang="0">
                      <a:pos x="138" y="348"/>
                    </a:cxn>
                    <a:cxn ang="0">
                      <a:pos x="109" y="380"/>
                    </a:cxn>
                    <a:cxn ang="0">
                      <a:pos x="107" y="345"/>
                    </a:cxn>
                    <a:cxn ang="0">
                      <a:pos x="90" y="342"/>
                    </a:cxn>
                    <a:cxn ang="0">
                      <a:pos x="76" y="353"/>
                    </a:cxn>
                    <a:cxn ang="0">
                      <a:pos x="65" y="319"/>
                    </a:cxn>
                    <a:cxn ang="0">
                      <a:pos x="51" y="331"/>
                    </a:cxn>
                    <a:cxn ang="0">
                      <a:pos x="32" y="347"/>
                    </a:cxn>
                    <a:cxn ang="0">
                      <a:pos x="16" y="340"/>
                    </a:cxn>
                    <a:cxn ang="0">
                      <a:pos x="1" y="294"/>
                    </a:cxn>
                    <a:cxn ang="0">
                      <a:pos x="3" y="255"/>
                    </a:cxn>
                    <a:cxn ang="0">
                      <a:pos x="27" y="242"/>
                    </a:cxn>
                    <a:cxn ang="0">
                      <a:pos x="42" y="244"/>
                    </a:cxn>
                    <a:cxn ang="0">
                      <a:pos x="53" y="230"/>
                    </a:cxn>
                    <a:cxn ang="0">
                      <a:pos x="64" y="206"/>
                    </a:cxn>
                    <a:cxn ang="0">
                      <a:pos x="70" y="186"/>
                    </a:cxn>
                    <a:cxn ang="0">
                      <a:pos x="79" y="162"/>
                    </a:cxn>
                    <a:cxn ang="0">
                      <a:pos x="75" y="158"/>
                    </a:cxn>
                    <a:cxn ang="0">
                      <a:pos x="68" y="141"/>
                    </a:cxn>
                    <a:cxn ang="0">
                      <a:pos x="73" y="97"/>
                    </a:cxn>
                    <a:cxn ang="0">
                      <a:pos x="103" y="87"/>
                    </a:cxn>
                    <a:cxn ang="0">
                      <a:pos x="94" y="74"/>
                    </a:cxn>
                    <a:cxn ang="0">
                      <a:pos x="92" y="61"/>
                    </a:cxn>
                    <a:cxn ang="0">
                      <a:pos x="124" y="20"/>
                    </a:cxn>
                  </a:cxnLst>
                  <a:rect l="0" t="0" r="r" b="b"/>
                  <a:pathLst>
                    <a:path w="338" h="508">
                      <a:moveTo>
                        <a:pt x="124" y="20"/>
                      </a:moveTo>
                      <a:lnTo>
                        <a:pt x="128" y="17"/>
                      </a:lnTo>
                      <a:lnTo>
                        <a:pt x="152" y="22"/>
                      </a:lnTo>
                      <a:lnTo>
                        <a:pt x="161" y="12"/>
                      </a:lnTo>
                      <a:lnTo>
                        <a:pt x="187" y="0"/>
                      </a:lnTo>
                      <a:lnTo>
                        <a:pt x="199" y="0"/>
                      </a:lnTo>
                      <a:lnTo>
                        <a:pt x="210" y="9"/>
                      </a:lnTo>
                      <a:lnTo>
                        <a:pt x="219" y="14"/>
                      </a:lnTo>
                      <a:lnTo>
                        <a:pt x="234" y="15"/>
                      </a:lnTo>
                      <a:lnTo>
                        <a:pt x="256" y="33"/>
                      </a:lnTo>
                      <a:lnTo>
                        <a:pt x="268" y="34"/>
                      </a:lnTo>
                      <a:lnTo>
                        <a:pt x="277" y="45"/>
                      </a:lnTo>
                      <a:lnTo>
                        <a:pt x="279" y="55"/>
                      </a:lnTo>
                      <a:lnTo>
                        <a:pt x="245" y="63"/>
                      </a:lnTo>
                      <a:lnTo>
                        <a:pt x="272" y="68"/>
                      </a:lnTo>
                      <a:lnTo>
                        <a:pt x="268" y="74"/>
                      </a:lnTo>
                      <a:lnTo>
                        <a:pt x="256" y="73"/>
                      </a:lnTo>
                      <a:lnTo>
                        <a:pt x="234" y="86"/>
                      </a:lnTo>
                      <a:lnTo>
                        <a:pt x="246" y="88"/>
                      </a:lnTo>
                      <a:lnTo>
                        <a:pt x="265" y="82"/>
                      </a:lnTo>
                      <a:lnTo>
                        <a:pt x="267" y="94"/>
                      </a:lnTo>
                      <a:lnTo>
                        <a:pt x="262" y="103"/>
                      </a:lnTo>
                      <a:lnTo>
                        <a:pt x="253" y="111"/>
                      </a:lnTo>
                      <a:lnTo>
                        <a:pt x="245" y="114"/>
                      </a:lnTo>
                      <a:lnTo>
                        <a:pt x="225" y="111"/>
                      </a:lnTo>
                      <a:lnTo>
                        <a:pt x="222" y="121"/>
                      </a:lnTo>
                      <a:lnTo>
                        <a:pt x="238" y="119"/>
                      </a:lnTo>
                      <a:lnTo>
                        <a:pt x="242" y="131"/>
                      </a:lnTo>
                      <a:lnTo>
                        <a:pt x="235" y="143"/>
                      </a:lnTo>
                      <a:lnTo>
                        <a:pt x="232" y="158"/>
                      </a:lnTo>
                      <a:lnTo>
                        <a:pt x="226" y="156"/>
                      </a:lnTo>
                      <a:lnTo>
                        <a:pt x="222" y="160"/>
                      </a:lnTo>
                      <a:lnTo>
                        <a:pt x="226" y="165"/>
                      </a:lnTo>
                      <a:lnTo>
                        <a:pt x="225" y="176"/>
                      </a:lnTo>
                      <a:lnTo>
                        <a:pt x="219" y="178"/>
                      </a:lnTo>
                      <a:lnTo>
                        <a:pt x="219" y="189"/>
                      </a:lnTo>
                      <a:lnTo>
                        <a:pt x="218" y="201"/>
                      </a:lnTo>
                      <a:lnTo>
                        <a:pt x="219" y="214"/>
                      </a:lnTo>
                      <a:lnTo>
                        <a:pt x="224" y="226"/>
                      </a:lnTo>
                      <a:lnTo>
                        <a:pt x="224" y="235"/>
                      </a:lnTo>
                      <a:lnTo>
                        <a:pt x="216" y="255"/>
                      </a:lnTo>
                      <a:lnTo>
                        <a:pt x="218" y="267"/>
                      </a:lnTo>
                      <a:lnTo>
                        <a:pt x="222" y="273"/>
                      </a:lnTo>
                      <a:lnTo>
                        <a:pt x="226" y="313"/>
                      </a:lnTo>
                      <a:lnTo>
                        <a:pt x="230" y="331"/>
                      </a:lnTo>
                      <a:lnTo>
                        <a:pt x="234" y="341"/>
                      </a:lnTo>
                      <a:lnTo>
                        <a:pt x="242" y="353"/>
                      </a:lnTo>
                      <a:lnTo>
                        <a:pt x="250" y="373"/>
                      </a:lnTo>
                      <a:lnTo>
                        <a:pt x="253" y="382"/>
                      </a:lnTo>
                      <a:lnTo>
                        <a:pt x="254" y="394"/>
                      </a:lnTo>
                      <a:lnTo>
                        <a:pt x="278" y="426"/>
                      </a:lnTo>
                      <a:lnTo>
                        <a:pt x="288" y="436"/>
                      </a:lnTo>
                      <a:lnTo>
                        <a:pt x="296" y="439"/>
                      </a:lnTo>
                      <a:lnTo>
                        <a:pt x="306" y="450"/>
                      </a:lnTo>
                      <a:lnTo>
                        <a:pt x="322" y="464"/>
                      </a:lnTo>
                      <a:lnTo>
                        <a:pt x="327" y="463"/>
                      </a:lnTo>
                      <a:lnTo>
                        <a:pt x="338" y="472"/>
                      </a:lnTo>
                      <a:lnTo>
                        <a:pt x="332" y="475"/>
                      </a:lnTo>
                      <a:lnTo>
                        <a:pt x="332" y="485"/>
                      </a:lnTo>
                      <a:lnTo>
                        <a:pt x="322" y="490"/>
                      </a:lnTo>
                      <a:lnTo>
                        <a:pt x="301" y="486"/>
                      </a:lnTo>
                      <a:lnTo>
                        <a:pt x="296" y="491"/>
                      </a:lnTo>
                      <a:lnTo>
                        <a:pt x="320" y="498"/>
                      </a:lnTo>
                      <a:lnTo>
                        <a:pt x="311" y="499"/>
                      </a:lnTo>
                      <a:lnTo>
                        <a:pt x="310" y="508"/>
                      </a:lnTo>
                      <a:lnTo>
                        <a:pt x="301" y="502"/>
                      </a:lnTo>
                      <a:lnTo>
                        <a:pt x="286" y="486"/>
                      </a:lnTo>
                      <a:lnTo>
                        <a:pt x="281" y="482"/>
                      </a:lnTo>
                      <a:lnTo>
                        <a:pt x="284" y="470"/>
                      </a:lnTo>
                      <a:lnTo>
                        <a:pt x="274" y="475"/>
                      </a:lnTo>
                      <a:lnTo>
                        <a:pt x="265" y="475"/>
                      </a:lnTo>
                      <a:lnTo>
                        <a:pt x="261" y="481"/>
                      </a:lnTo>
                      <a:lnTo>
                        <a:pt x="262" y="487"/>
                      </a:lnTo>
                      <a:lnTo>
                        <a:pt x="268" y="491"/>
                      </a:lnTo>
                      <a:lnTo>
                        <a:pt x="273" y="487"/>
                      </a:lnTo>
                      <a:lnTo>
                        <a:pt x="275" y="498"/>
                      </a:lnTo>
                      <a:lnTo>
                        <a:pt x="261" y="499"/>
                      </a:lnTo>
                      <a:lnTo>
                        <a:pt x="251" y="491"/>
                      </a:lnTo>
                      <a:lnTo>
                        <a:pt x="246" y="491"/>
                      </a:lnTo>
                      <a:lnTo>
                        <a:pt x="248" y="498"/>
                      </a:lnTo>
                      <a:lnTo>
                        <a:pt x="243" y="495"/>
                      </a:lnTo>
                      <a:lnTo>
                        <a:pt x="237" y="481"/>
                      </a:lnTo>
                      <a:lnTo>
                        <a:pt x="229" y="482"/>
                      </a:lnTo>
                      <a:lnTo>
                        <a:pt x="220" y="476"/>
                      </a:lnTo>
                      <a:lnTo>
                        <a:pt x="216" y="487"/>
                      </a:lnTo>
                      <a:lnTo>
                        <a:pt x="213" y="483"/>
                      </a:lnTo>
                      <a:lnTo>
                        <a:pt x="210" y="488"/>
                      </a:lnTo>
                      <a:lnTo>
                        <a:pt x="209" y="499"/>
                      </a:lnTo>
                      <a:lnTo>
                        <a:pt x="204" y="499"/>
                      </a:lnTo>
                      <a:lnTo>
                        <a:pt x="182" y="480"/>
                      </a:lnTo>
                      <a:lnTo>
                        <a:pt x="178" y="471"/>
                      </a:lnTo>
                      <a:lnTo>
                        <a:pt x="191" y="471"/>
                      </a:lnTo>
                      <a:lnTo>
                        <a:pt x="189" y="466"/>
                      </a:lnTo>
                      <a:lnTo>
                        <a:pt x="173" y="465"/>
                      </a:lnTo>
                      <a:lnTo>
                        <a:pt x="151" y="472"/>
                      </a:lnTo>
                      <a:lnTo>
                        <a:pt x="144" y="470"/>
                      </a:lnTo>
                      <a:lnTo>
                        <a:pt x="139" y="461"/>
                      </a:lnTo>
                      <a:lnTo>
                        <a:pt x="134" y="465"/>
                      </a:lnTo>
                      <a:lnTo>
                        <a:pt x="127" y="461"/>
                      </a:lnTo>
                      <a:lnTo>
                        <a:pt x="125" y="458"/>
                      </a:lnTo>
                      <a:lnTo>
                        <a:pt x="124" y="449"/>
                      </a:lnTo>
                      <a:lnTo>
                        <a:pt x="125" y="438"/>
                      </a:lnTo>
                      <a:lnTo>
                        <a:pt x="125" y="431"/>
                      </a:lnTo>
                      <a:lnTo>
                        <a:pt x="122" y="423"/>
                      </a:lnTo>
                      <a:lnTo>
                        <a:pt x="124" y="421"/>
                      </a:lnTo>
                      <a:lnTo>
                        <a:pt x="137" y="427"/>
                      </a:lnTo>
                      <a:lnTo>
                        <a:pt x="139" y="422"/>
                      </a:lnTo>
                      <a:lnTo>
                        <a:pt x="135" y="413"/>
                      </a:lnTo>
                      <a:lnTo>
                        <a:pt x="144" y="418"/>
                      </a:lnTo>
                      <a:lnTo>
                        <a:pt x="156" y="416"/>
                      </a:lnTo>
                      <a:lnTo>
                        <a:pt x="157" y="412"/>
                      </a:lnTo>
                      <a:lnTo>
                        <a:pt x="145" y="410"/>
                      </a:lnTo>
                      <a:lnTo>
                        <a:pt x="150" y="404"/>
                      </a:lnTo>
                      <a:lnTo>
                        <a:pt x="143" y="400"/>
                      </a:lnTo>
                      <a:lnTo>
                        <a:pt x="124" y="397"/>
                      </a:lnTo>
                      <a:lnTo>
                        <a:pt x="116" y="388"/>
                      </a:lnTo>
                      <a:lnTo>
                        <a:pt x="116" y="380"/>
                      </a:lnTo>
                      <a:lnTo>
                        <a:pt x="119" y="382"/>
                      </a:lnTo>
                      <a:lnTo>
                        <a:pt x="121" y="372"/>
                      </a:lnTo>
                      <a:lnTo>
                        <a:pt x="138" y="348"/>
                      </a:lnTo>
                      <a:lnTo>
                        <a:pt x="124" y="357"/>
                      </a:lnTo>
                      <a:lnTo>
                        <a:pt x="116" y="373"/>
                      </a:lnTo>
                      <a:lnTo>
                        <a:pt x="109" y="380"/>
                      </a:lnTo>
                      <a:lnTo>
                        <a:pt x="109" y="364"/>
                      </a:lnTo>
                      <a:lnTo>
                        <a:pt x="107" y="356"/>
                      </a:lnTo>
                      <a:lnTo>
                        <a:pt x="107" y="345"/>
                      </a:lnTo>
                      <a:lnTo>
                        <a:pt x="109" y="336"/>
                      </a:lnTo>
                      <a:lnTo>
                        <a:pt x="97" y="348"/>
                      </a:lnTo>
                      <a:lnTo>
                        <a:pt x="90" y="342"/>
                      </a:lnTo>
                      <a:lnTo>
                        <a:pt x="86" y="352"/>
                      </a:lnTo>
                      <a:lnTo>
                        <a:pt x="80" y="348"/>
                      </a:lnTo>
                      <a:lnTo>
                        <a:pt x="76" y="353"/>
                      </a:lnTo>
                      <a:lnTo>
                        <a:pt x="73" y="341"/>
                      </a:lnTo>
                      <a:lnTo>
                        <a:pt x="73" y="325"/>
                      </a:lnTo>
                      <a:lnTo>
                        <a:pt x="65" y="319"/>
                      </a:lnTo>
                      <a:lnTo>
                        <a:pt x="57" y="335"/>
                      </a:lnTo>
                      <a:lnTo>
                        <a:pt x="55" y="346"/>
                      </a:lnTo>
                      <a:lnTo>
                        <a:pt x="51" y="331"/>
                      </a:lnTo>
                      <a:lnTo>
                        <a:pt x="46" y="336"/>
                      </a:lnTo>
                      <a:lnTo>
                        <a:pt x="44" y="347"/>
                      </a:lnTo>
                      <a:lnTo>
                        <a:pt x="32" y="347"/>
                      </a:lnTo>
                      <a:lnTo>
                        <a:pt x="26" y="346"/>
                      </a:lnTo>
                      <a:lnTo>
                        <a:pt x="22" y="341"/>
                      </a:lnTo>
                      <a:lnTo>
                        <a:pt x="16" y="340"/>
                      </a:lnTo>
                      <a:lnTo>
                        <a:pt x="10" y="330"/>
                      </a:lnTo>
                      <a:lnTo>
                        <a:pt x="3" y="309"/>
                      </a:lnTo>
                      <a:lnTo>
                        <a:pt x="1" y="294"/>
                      </a:lnTo>
                      <a:lnTo>
                        <a:pt x="0" y="280"/>
                      </a:lnTo>
                      <a:lnTo>
                        <a:pt x="3" y="269"/>
                      </a:lnTo>
                      <a:lnTo>
                        <a:pt x="3" y="255"/>
                      </a:lnTo>
                      <a:lnTo>
                        <a:pt x="6" y="246"/>
                      </a:lnTo>
                      <a:lnTo>
                        <a:pt x="21" y="234"/>
                      </a:lnTo>
                      <a:lnTo>
                        <a:pt x="27" y="242"/>
                      </a:lnTo>
                      <a:lnTo>
                        <a:pt x="33" y="235"/>
                      </a:lnTo>
                      <a:lnTo>
                        <a:pt x="43" y="234"/>
                      </a:lnTo>
                      <a:lnTo>
                        <a:pt x="42" y="244"/>
                      </a:lnTo>
                      <a:lnTo>
                        <a:pt x="48" y="249"/>
                      </a:lnTo>
                      <a:lnTo>
                        <a:pt x="52" y="240"/>
                      </a:lnTo>
                      <a:lnTo>
                        <a:pt x="53" y="230"/>
                      </a:lnTo>
                      <a:lnTo>
                        <a:pt x="57" y="228"/>
                      </a:lnTo>
                      <a:lnTo>
                        <a:pt x="58" y="206"/>
                      </a:lnTo>
                      <a:lnTo>
                        <a:pt x="64" y="206"/>
                      </a:lnTo>
                      <a:lnTo>
                        <a:pt x="65" y="199"/>
                      </a:lnTo>
                      <a:lnTo>
                        <a:pt x="62" y="189"/>
                      </a:lnTo>
                      <a:lnTo>
                        <a:pt x="70" y="186"/>
                      </a:lnTo>
                      <a:lnTo>
                        <a:pt x="70" y="174"/>
                      </a:lnTo>
                      <a:lnTo>
                        <a:pt x="74" y="171"/>
                      </a:lnTo>
                      <a:lnTo>
                        <a:pt x="79" y="162"/>
                      </a:lnTo>
                      <a:lnTo>
                        <a:pt x="85" y="156"/>
                      </a:lnTo>
                      <a:lnTo>
                        <a:pt x="86" y="149"/>
                      </a:lnTo>
                      <a:lnTo>
                        <a:pt x="75" y="158"/>
                      </a:lnTo>
                      <a:lnTo>
                        <a:pt x="71" y="152"/>
                      </a:lnTo>
                      <a:lnTo>
                        <a:pt x="76" y="140"/>
                      </a:lnTo>
                      <a:lnTo>
                        <a:pt x="68" y="141"/>
                      </a:lnTo>
                      <a:lnTo>
                        <a:pt x="52" y="126"/>
                      </a:lnTo>
                      <a:lnTo>
                        <a:pt x="55" y="111"/>
                      </a:lnTo>
                      <a:lnTo>
                        <a:pt x="73" y="97"/>
                      </a:lnTo>
                      <a:lnTo>
                        <a:pt x="85" y="90"/>
                      </a:lnTo>
                      <a:lnTo>
                        <a:pt x="91" y="95"/>
                      </a:lnTo>
                      <a:lnTo>
                        <a:pt x="103" y="87"/>
                      </a:lnTo>
                      <a:lnTo>
                        <a:pt x="95" y="87"/>
                      </a:lnTo>
                      <a:lnTo>
                        <a:pt x="90" y="81"/>
                      </a:lnTo>
                      <a:lnTo>
                        <a:pt x="94" y="74"/>
                      </a:lnTo>
                      <a:lnTo>
                        <a:pt x="100" y="72"/>
                      </a:lnTo>
                      <a:lnTo>
                        <a:pt x="97" y="66"/>
                      </a:lnTo>
                      <a:lnTo>
                        <a:pt x="92" y="61"/>
                      </a:lnTo>
                      <a:lnTo>
                        <a:pt x="91" y="52"/>
                      </a:lnTo>
                      <a:lnTo>
                        <a:pt x="109" y="30"/>
                      </a:lnTo>
                      <a:lnTo>
                        <a:pt x="124" y="2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20" name="Freeform 125"/>
                <p:cNvSpPr>
                  <a:spLocks noChangeAspect="1"/>
                </p:cNvSpPr>
                <p:nvPr/>
              </p:nvSpPr>
              <p:spPr bwMode="gray">
                <a:xfrm>
                  <a:off x="3104" y="1129"/>
                  <a:ext cx="169" cy="159"/>
                </a:xfrm>
                <a:custGeom>
                  <a:avLst/>
                  <a:gdLst/>
                  <a:ahLst/>
                  <a:cxnLst>
                    <a:cxn ang="0">
                      <a:pos x="31" y="669"/>
                    </a:cxn>
                    <a:cxn ang="0">
                      <a:pos x="88" y="629"/>
                    </a:cxn>
                    <a:cxn ang="0">
                      <a:pos x="84" y="616"/>
                    </a:cxn>
                    <a:cxn ang="0">
                      <a:pos x="83" y="578"/>
                    </a:cxn>
                    <a:cxn ang="0">
                      <a:pos x="109" y="554"/>
                    </a:cxn>
                    <a:cxn ang="0">
                      <a:pos x="106" y="527"/>
                    </a:cxn>
                    <a:cxn ang="0">
                      <a:pos x="144" y="509"/>
                    </a:cxn>
                    <a:cxn ang="0">
                      <a:pos x="113" y="481"/>
                    </a:cxn>
                    <a:cxn ang="0">
                      <a:pos x="103" y="457"/>
                    </a:cxn>
                    <a:cxn ang="0">
                      <a:pos x="105" y="410"/>
                    </a:cxn>
                    <a:cxn ang="0">
                      <a:pos x="163" y="404"/>
                    </a:cxn>
                    <a:cxn ang="0">
                      <a:pos x="230" y="351"/>
                    </a:cxn>
                    <a:cxn ang="0">
                      <a:pos x="259" y="310"/>
                    </a:cxn>
                    <a:cxn ang="0">
                      <a:pos x="302" y="253"/>
                    </a:cxn>
                    <a:cxn ang="0">
                      <a:pos x="372" y="196"/>
                    </a:cxn>
                    <a:cxn ang="0">
                      <a:pos x="385" y="219"/>
                    </a:cxn>
                    <a:cxn ang="0">
                      <a:pos x="398" y="169"/>
                    </a:cxn>
                    <a:cxn ang="0">
                      <a:pos x="426" y="161"/>
                    </a:cxn>
                    <a:cxn ang="0">
                      <a:pos x="502" y="184"/>
                    </a:cxn>
                    <a:cxn ang="0">
                      <a:pos x="572" y="161"/>
                    </a:cxn>
                    <a:cxn ang="0">
                      <a:pos x="615" y="124"/>
                    </a:cxn>
                    <a:cxn ang="0">
                      <a:pos x="660" y="105"/>
                    </a:cxn>
                    <a:cxn ang="0">
                      <a:pos x="689" y="39"/>
                    </a:cxn>
                    <a:cxn ang="0">
                      <a:pos x="750" y="0"/>
                    </a:cxn>
                    <a:cxn ang="0">
                      <a:pos x="832" y="36"/>
                    </a:cxn>
                    <a:cxn ang="0">
                      <a:pos x="829" y="110"/>
                    </a:cxn>
                    <a:cxn ang="0">
                      <a:pos x="799" y="176"/>
                    </a:cxn>
                    <a:cxn ang="0">
                      <a:pos x="733" y="221"/>
                    </a:cxn>
                    <a:cxn ang="0">
                      <a:pos x="648" y="244"/>
                    </a:cxn>
                    <a:cxn ang="0">
                      <a:pos x="614" y="276"/>
                    </a:cxn>
                    <a:cxn ang="0">
                      <a:pos x="540" y="304"/>
                    </a:cxn>
                    <a:cxn ang="0">
                      <a:pos x="472" y="372"/>
                    </a:cxn>
                    <a:cxn ang="0">
                      <a:pos x="391" y="442"/>
                    </a:cxn>
                    <a:cxn ang="0">
                      <a:pos x="374" y="453"/>
                    </a:cxn>
                    <a:cxn ang="0">
                      <a:pos x="358" y="511"/>
                    </a:cxn>
                    <a:cxn ang="0">
                      <a:pos x="331" y="520"/>
                    </a:cxn>
                    <a:cxn ang="0">
                      <a:pos x="294" y="530"/>
                    </a:cxn>
                    <a:cxn ang="0">
                      <a:pos x="297" y="562"/>
                    </a:cxn>
                    <a:cxn ang="0">
                      <a:pos x="249" y="547"/>
                    </a:cxn>
                    <a:cxn ang="0">
                      <a:pos x="273" y="603"/>
                    </a:cxn>
                    <a:cxn ang="0">
                      <a:pos x="262" y="625"/>
                    </a:cxn>
                    <a:cxn ang="0">
                      <a:pos x="251" y="651"/>
                    </a:cxn>
                    <a:cxn ang="0">
                      <a:pos x="213" y="601"/>
                    </a:cxn>
                    <a:cxn ang="0">
                      <a:pos x="221" y="652"/>
                    </a:cxn>
                    <a:cxn ang="0">
                      <a:pos x="228" y="687"/>
                    </a:cxn>
                    <a:cxn ang="0">
                      <a:pos x="179" y="679"/>
                    </a:cxn>
                    <a:cxn ang="0">
                      <a:pos x="211" y="723"/>
                    </a:cxn>
                    <a:cxn ang="0">
                      <a:pos x="185" y="718"/>
                    </a:cxn>
                    <a:cxn ang="0">
                      <a:pos x="192" y="760"/>
                    </a:cxn>
                    <a:cxn ang="0">
                      <a:pos x="159" y="794"/>
                    </a:cxn>
                    <a:cxn ang="0">
                      <a:pos x="82" y="761"/>
                    </a:cxn>
                    <a:cxn ang="0">
                      <a:pos x="39" y="757"/>
                    </a:cxn>
                    <a:cxn ang="0">
                      <a:pos x="63" y="724"/>
                    </a:cxn>
                    <a:cxn ang="0">
                      <a:pos x="52" y="713"/>
                    </a:cxn>
                    <a:cxn ang="0">
                      <a:pos x="0" y="692"/>
                    </a:cxn>
                  </a:cxnLst>
                  <a:rect l="0" t="0" r="r" b="b"/>
                  <a:pathLst>
                    <a:path w="843" h="796">
                      <a:moveTo>
                        <a:pt x="0" y="692"/>
                      </a:moveTo>
                      <a:lnTo>
                        <a:pt x="0" y="687"/>
                      </a:lnTo>
                      <a:lnTo>
                        <a:pt x="4" y="692"/>
                      </a:lnTo>
                      <a:lnTo>
                        <a:pt x="17" y="689"/>
                      </a:lnTo>
                      <a:lnTo>
                        <a:pt x="31" y="669"/>
                      </a:lnTo>
                      <a:lnTo>
                        <a:pt x="60" y="659"/>
                      </a:lnTo>
                      <a:lnTo>
                        <a:pt x="55" y="653"/>
                      </a:lnTo>
                      <a:lnTo>
                        <a:pt x="60" y="636"/>
                      </a:lnTo>
                      <a:lnTo>
                        <a:pt x="77" y="621"/>
                      </a:lnTo>
                      <a:lnTo>
                        <a:pt x="88" y="629"/>
                      </a:lnTo>
                      <a:lnTo>
                        <a:pt x="101" y="631"/>
                      </a:lnTo>
                      <a:lnTo>
                        <a:pt x="116" y="641"/>
                      </a:lnTo>
                      <a:lnTo>
                        <a:pt x="133" y="644"/>
                      </a:lnTo>
                      <a:lnTo>
                        <a:pt x="124" y="631"/>
                      </a:lnTo>
                      <a:lnTo>
                        <a:pt x="84" y="616"/>
                      </a:lnTo>
                      <a:lnTo>
                        <a:pt x="77" y="604"/>
                      </a:lnTo>
                      <a:lnTo>
                        <a:pt x="86" y="606"/>
                      </a:lnTo>
                      <a:lnTo>
                        <a:pt x="103" y="604"/>
                      </a:lnTo>
                      <a:lnTo>
                        <a:pt x="108" y="593"/>
                      </a:lnTo>
                      <a:lnTo>
                        <a:pt x="83" y="578"/>
                      </a:lnTo>
                      <a:lnTo>
                        <a:pt x="86" y="572"/>
                      </a:lnTo>
                      <a:lnTo>
                        <a:pt x="120" y="570"/>
                      </a:lnTo>
                      <a:lnTo>
                        <a:pt x="127" y="565"/>
                      </a:lnTo>
                      <a:lnTo>
                        <a:pt x="121" y="556"/>
                      </a:lnTo>
                      <a:lnTo>
                        <a:pt x="109" y="554"/>
                      </a:lnTo>
                      <a:lnTo>
                        <a:pt x="103" y="545"/>
                      </a:lnTo>
                      <a:lnTo>
                        <a:pt x="98" y="536"/>
                      </a:lnTo>
                      <a:lnTo>
                        <a:pt x="98" y="523"/>
                      </a:lnTo>
                      <a:lnTo>
                        <a:pt x="100" y="519"/>
                      </a:lnTo>
                      <a:lnTo>
                        <a:pt x="106" y="527"/>
                      </a:lnTo>
                      <a:lnTo>
                        <a:pt x="129" y="513"/>
                      </a:lnTo>
                      <a:lnTo>
                        <a:pt x="151" y="519"/>
                      </a:lnTo>
                      <a:lnTo>
                        <a:pt x="163" y="511"/>
                      </a:lnTo>
                      <a:lnTo>
                        <a:pt x="152" y="513"/>
                      </a:lnTo>
                      <a:lnTo>
                        <a:pt x="144" y="509"/>
                      </a:lnTo>
                      <a:lnTo>
                        <a:pt x="138" y="496"/>
                      </a:lnTo>
                      <a:lnTo>
                        <a:pt x="127" y="493"/>
                      </a:lnTo>
                      <a:lnTo>
                        <a:pt x="108" y="498"/>
                      </a:lnTo>
                      <a:lnTo>
                        <a:pt x="105" y="490"/>
                      </a:lnTo>
                      <a:lnTo>
                        <a:pt x="113" y="481"/>
                      </a:lnTo>
                      <a:lnTo>
                        <a:pt x="122" y="455"/>
                      </a:lnTo>
                      <a:lnTo>
                        <a:pt x="117" y="457"/>
                      </a:lnTo>
                      <a:lnTo>
                        <a:pt x="116" y="452"/>
                      </a:lnTo>
                      <a:lnTo>
                        <a:pt x="113" y="443"/>
                      </a:lnTo>
                      <a:lnTo>
                        <a:pt x="103" y="457"/>
                      </a:lnTo>
                      <a:lnTo>
                        <a:pt x="103" y="442"/>
                      </a:lnTo>
                      <a:lnTo>
                        <a:pt x="97" y="437"/>
                      </a:lnTo>
                      <a:lnTo>
                        <a:pt x="103" y="426"/>
                      </a:lnTo>
                      <a:lnTo>
                        <a:pt x="100" y="421"/>
                      </a:lnTo>
                      <a:lnTo>
                        <a:pt x="105" y="410"/>
                      </a:lnTo>
                      <a:lnTo>
                        <a:pt x="124" y="410"/>
                      </a:lnTo>
                      <a:lnTo>
                        <a:pt x="124" y="426"/>
                      </a:lnTo>
                      <a:lnTo>
                        <a:pt x="131" y="431"/>
                      </a:lnTo>
                      <a:lnTo>
                        <a:pt x="153" y="418"/>
                      </a:lnTo>
                      <a:lnTo>
                        <a:pt x="163" y="404"/>
                      </a:lnTo>
                      <a:lnTo>
                        <a:pt x="165" y="387"/>
                      </a:lnTo>
                      <a:lnTo>
                        <a:pt x="184" y="378"/>
                      </a:lnTo>
                      <a:lnTo>
                        <a:pt x="208" y="383"/>
                      </a:lnTo>
                      <a:lnTo>
                        <a:pt x="229" y="362"/>
                      </a:lnTo>
                      <a:lnTo>
                        <a:pt x="230" y="351"/>
                      </a:lnTo>
                      <a:lnTo>
                        <a:pt x="226" y="340"/>
                      </a:lnTo>
                      <a:lnTo>
                        <a:pt x="237" y="332"/>
                      </a:lnTo>
                      <a:lnTo>
                        <a:pt x="234" y="320"/>
                      </a:lnTo>
                      <a:lnTo>
                        <a:pt x="249" y="308"/>
                      </a:lnTo>
                      <a:lnTo>
                        <a:pt x="259" y="310"/>
                      </a:lnTo>
                      <a:lnTo>
                        <a:pt x="269" y="304"/>
                      </a:lnTo>
                      <a:lnTo>
                        <a:pt x="265" y="298"/>
                      </a:lnTo>
                      <a:lnTo>
                        <a:pt x="271" y="277"/>
                      </a:lnTo>
                      <a:lnTo>
                        <a:pt x="278" y="269"/>
                      </a:lnTo>
                      <a:lnTo>
                        <a:pt x="302" y="253"/>
                      </a:lnTo>
                      <a:lnTo>
                        <a:pt x="334" y="240"/>
                      </a:lnTo>
                      <a:lnTo>
                        <a:pt x="341" y="233"/>
                      </a:lnTo>
                      <a:lnTo>
                        <a:pt x="343" y="222"/>
                      </a:lnTo>
                      <a:lnTo>
                        <a:pt x="348" y="211"/>
                      </a:lnTo>
                      <a:lnTo>
                        <a:pt x="372" y="196"/>
                      </a:lnTo>
                      <a:lnTo>
                        <a:pt x="383" y="201"/>
                      </a:lnTo>
                      <a:lnTo>
                        <a:pt x="377" y="212"/>
                      </a:lnTo>
                      <a:lnTo>
                        <a:pt x="371" y="229"/>
                      </a:lnTo>
                      <a:lnTo>
                        <a:pt x="380" y="232"/>
                      </a:lnTo>
                      <a:lnTo>
                        <a:pt x="385" y="219"/>
                      </a:lnTo>
                      <a:lnTo>
                        <a:pt x="404" y="212"/>
                      </a:lnTo>
                      <a:lnTo>
                        <a:pt x="409" y="201"/>
                      </a:lnTo>
                      <a:lnTo>
                        <a:pt x="401" y="195"/>
                      </a:lnTo>
                      <a:lnTo>
                        <a:pt x="398" y="184"/>
                      </a:lnTo>
                      <a:lnTo>
                        <a:pt x="398" y="169"/>
                      </a:lnTo>
                      <a:lnTo>
                        <a:pt x="404" y="170"/>
                      </a:lnTo>
                      <a:lnTo>
                        <a:pt x="407" y="162"/>
                      </a:lnTo>
                      <a:lnTo>
                        <a:pt x="402" y="157"/>
                      </a:lnTo>
                      <a:lnTo>
                        <a:pt x="423" y="152"/>
                      </a:lnTo>
                      <a:lnTo>
                        <a:pt x="426" y="161"/>
                      </a:lnTo>
                      <a:lnTo>
                        <a:pt x="470" y="165"/>
                      </a:lnTo>
                      <a:lnTo>
                        <a:pt x="470" y="185"/>
                      </a:lnTo>
                      <a:lnTo>
                        <a:pt x="481" y="190"/>
                      </a:lnTo>
                      <a:lnTo>
                        <a:pt x="488" y="178"/>
                      </a:lnTo>
                      <a:lnTo>
                        <a:pt x="502" y="184"/>
                      </a:lnTo>
                      <a:lnTo>
                        <a:pt x="546" y="152"/>
                      </a:lnTo>
                      <a:lnTo>
                        <a:pt x="557" y="152"/>
                      </a:lnTo>
                      <a:lnTo>
                        <a:pt x="560" y="161"/>
                      </a:lnTo>
                      <a:lnTo>
                        <a:pt x="562" y="162"/>
                      </a:lnTo>
                      <a:lnTo>
                        <a:pt x="572" y="161"/>
                      </a:lnTo>
                      <a:lnTo>
                        <a:pt x="577" y="154"/>
                      </a:lnTo>
                      <a:lnTo>
                        <a:pt x="583" y="156"/>
                      </a:lnTo>
                      <a:lnTo>
                        <a:pt x="588" y="147"/>
                      </a:lnTo>
                      <a:lnTo>
                        <a:pt x="595" y="146"/>
                      </a:lnTo>
                      <a:lnTo>
                        <a:pt x="615" y="124"/>
                      </a:lnTo>
                      <a:lnTo>
                        <a:pt x="633" y="124"/>
                      </a:lnTo>
                      <a:lnTo>
                        <a:pt x="638" y="118"/>
                      </a:lnTo>
                      <a:lnTo>
                        <a:pt x="643" y="102"/>
                      </a:lnTo>
                      <a:lnTo>
                        <a:pt x="653" y="109"/>
                      </a:lnTo>
                      <a:lnTo>
                        <a:pt x="660" y="105"/>
                      </a:lnTo>
                      <a:lnTo>
                        <a:pt x="667" y="97"/>
                      </a:lnTo>
                      <a:lnTo>
                        <a:pt x="663" y="70"/>
                      </a:lnTo>
                      <a:lnTo>
                        <a:pt x="668" y="56"/>
                      </a:lnTo>
                      <a:lnTo>
                        <a:pt x="680" y="51"/>
                      </a:lnTo>
                      <a:lnTo>
                        <a:pt x="689" y="39"/>
                      </a:lnTo>
                      <a:lnTo>
                        <a:pt x="697" y="39"/>
                      </a:lnTo>
                      <a:lnTo>
                        <a:pt x="708" y="25"/>
                      </a:lnTo>
                      <a:lnTo>
                        <a:pt x="713" y="14"/>
                      </a:lnTo>
                      <a:lnTo>
                        <a:pt x="726" y="20"/>
                      </a:lnTo>
                      <a:lnTo>
                        <a:pt x="750" y="0"/>
                      </a:lnTo>
                      <a:lnTo>
                        <a:pt x="782" y="1"/>
                      </a:lnTo>
                      <a:lnTo>
                        <a:pt x="812" y="12"/>
                      </a:lnTo>
                      <a:lnTo>
                        <a:pt x="820" y="20"/>
                      </a:lnTo>
                      <a:lnTo>
                        <a:pt x="825" y="29"/>
                      </a:lnTo>
                      <a:lnTo>
                        <a:pt x="832" y="36"/>
                      </a:lnTo>
                      <a:lnTo>
                        <a:pt x="831" y="46"/>
                      </a:lnTo>
                      <a:lnTo>
                        <a:pt x="842" y="76"/>
                      </a:lnTo>
                      <a:lnTo>
                        <a:pt x="842" y="87"/>
                      </a:lnTo>
                      <a:lnTo>
                        <a:pt x="834" y="93"/>
                      </a:lnTo>
                      <a:lnTo>
                        <a:pt x="829" y="110"/>
                      </a:lnTo>
                      <a:lnTo>
                        <a:pt x="843" y="111"/>
                      </a:lnTo>
                      <a:lnTo>
                        <a:pt x="841" y="119"/>
                      </a:lnTo>
                      <a:lnTo>
                        <a:pt x="829" y="127"/>
                      </a:lnTo>
                      <a:lnTo>
                        <a:pt x="819" y="141"/>
                      </a:lnTo>
                      <a:lnTo>
                        <a:pt x="799" y="176"/>
                      </a:lnTo>
                      <a:lnTo>
                        <a:pt x="807" y="189"/>
                      </a:lnTo>
                      <a:lnTo>
                        <a:pt x="789" y="180"/>
                      </a:lnTo>
                      <a:lnTo>
                        <a:pt x="781" y="180"/>
                      </a:lnTo>
                      <a:lnTo>
                        <a:pt x="772" y="184"/>
                      </a:lnTo>
                      <a:lnTo>
                        <a:pt x="733" y="221"/>
                      </a:lnTo>
                      <a:lnTo>
                        <a:pt x="712" y="229"/>
                      </a:lnTo>
                      <a:lnTo>
                        <a:pt x="702" y="229"/>
                      </a:lnTo>
                      <a:lnTo>
                        <a:pt x="680" y="240"/>
                      </a:lnTo>
                      <a:lnTo>
                        <a:pt x="669" y="238"/>
                      </a:lnTo>
                      <a:lnTo>
                        <a:pt x="648" y="244"/>
                      </a:lnTo>
                      <a:lnTo>
                        <a:pt x="641" y="251"/>
                      </a:lnTo>
                      <a:lnTo>
                        <a:pt x="638" y="261"/>
                      </a:lnTo>
                      <a:lnTo>
                        <a:pt x="628" y="271"/>
                      </a:lnTo>
                      <a:lnTo>
                        <a:pt x="624" y="260"/>
                      </a:lnTo>
                      <a:lnTo>
                        <a:pt x="614" y="276"/>
                      </a:lnTo>
                      <a:lnTo>
                        <a:pt x="558" y="310"/>
                      </a:lnTo>
                      <a:lnTo>
                        <a:pt x="552" y="309"/>
                      </a:lnTo>
                      <a:lnTo>
                        <a:pt x="545" y="289"/>
                      </a:lnTo>
                      <a:lnTo>
                        <a:pt x="539" y="294"/>
                      </a:lnTo>
                      <a:lnTo>
                        <a:pt x="540" y="304"/>
                      </a:lnTo>
                      <a:lnTo>
                        <a:pt x="538" y="308"/>
                      </a:lnTo>
                      <a:lnTo>
                        <a:pt x="534" y="318"/>
                      </a:lnTo>
                      <a:lnTo>
                        <a:pt x="506" y="350"/>
                      </a:lnTo>
                      <a:lnTo>
                        <a:pt x="481" y="356"/>
                      </a:lnTo>
                      <a:lnTo>
                        <a:pt x="472" y="372"/>
                      </a:lnTo>
                      <a:lnTo>
                        <a:pt x="469" y="363"/>
                      </a:lnTo>
                      <a:lnTo>
                        <a:pt x="449" y="398"/>
                      </a:lnTo>
                      <a:lnTo>
                        <a:pt x="422" y="431"/>
                      </a:lnTo>
                      <a:lnTo>
                        <a:pt x="395" y="436"/>
                      </a:lnTo>
                      <a:lnTo>
                        <a:pt x="391" y="442"/>
                      </a:lnTo>
                      <a:lnTo>
                        <a:pt x="389" y="434"/>
                      </a:lnTo>
                      <a:lnTo>
                        <a:pt x="378" y="436"/>
                      </a:lnTo>
                      <a:lnTo>
                        <a:pt x="373" y="430"/>
                      </a:lnTo>
                      <a:lnTo>
                        <a:pt x="367" y="445"/>
                      </a:lnTo>
                      <a:lnTo>
                        <a:pt x="374" y="453"/>
                      </a:lnTo>
                      <a:lnTo>
                        <a:pt x="383" y="454"/>
                      </a:lnTo>
                      <a:lnTo>
                        <a:pt x="385" y="465"/>
                      </a:lnTo>
                      <a:lnTo>
                        <a:pt x="359" y="491"/>
                      </a:lnTo>
                      <a:lnTo>
                        <a:pt x="362" y="501"/>
                      </a:lnTo>
                      <a:lnTo>
                        <a:pt x="358" y="511"/>
                      </a:lnTo>
                      <a:lnTo>
                        <a:pt x="340" y="514"/>
                      </a:lnTo>
                      <a:lnTo>
                        <a:pt x="331" y="504"/>
                      </a:lnTo>
                      <a:lnTo>
                        <a:pt x="316" y="498"/>
                      </a:lnTo>
                      <a:lnTo>
                        <a:pt x="319" y="506"/>
                      </a:lnTo>
                      <a:lnTo>
                        <a:pt x="331" y="520"/>
                      </a:lnTo>
                      <a:lnTo>
                        <a:pt x="341" y="543"/>
                      </a:lnTo>
                      <a:lnTo>
                        <a:pt x="304" y="517"/>
                      </a:lnTo>
                      <a:lnTo>
                        <a:pt x="294" y="520"/>
                      </a:lnTo>
                      <a:lnTo>
                        <a:pt x="296" y="524"/>
                      </a:lnTo>
                      <a:lnTo>
                        <a:pt x="294" y="530"/>
                      </a:lnTo>
                      <a:lnTo>
                        <a:pt x="299" y="544"/>
                      </a:lnTo>
                      <a:lnTo>
                        <a:pt x="304" y="549"/>
                      </a:lnTo>
                      <a:lnTo>
                        <a:pt x="293" y="541"/>
                      </a:lnTo>
                      <a:lnTo>
                        <a:pt x="291" y="547"/>
                      </a:lnTo>
                      <a:lnTo>
                        <a:pt x="297" y="562"/>
                      </a:lnTo>
                      <a:lnTo>
                        <a:pt x="293" y="570"/>
                      </a:lnTo>
                      <a:lnTo>
                        <a:pt x="285" y="571"/>
                      </a:lnTo>
                      <a:lnTo>
                        <a:pt x="280" y="561"/>
                      </a:lnTo>
                      <a:lnTo>
                        <a:pt x="251" y="538"/>
                      </a:lnTo>
                      <a:lnTo>
                        <a:pt x="249" y="547"/>
                      </a:lnTo>
                      <a:lnTo>
                        <a:pt x="262" y="561"/>
                      </a:lnTo>
                      <a:lnTo>
                        <a:pt x="270" y="574"/>
                      </a:lnTo>
                      <a:lnTo>
                        <a:pt x="278" y="593"/>
                      </a:lnTo>
                      <a:lnTo>
                        <a:pt x="278" y="604"/>
                      </a:lnTo>
                      <a:lnTo>
                        <a:pt x="273" y="603"/>
                      </a:lnTo>
                      <a:lnTo>
                        <a:pt x="271" y="610"/>
                      </a:lnTo>
                      <a:lnTo>
                        <a:pt x="270" y="620"/>
                      </a:lnTo>
                      <a:lnTo>
                        <a:pt x="264" y="613"/>
                      </a:lnTo>
                      <a:lnTo>
                        <a:pt x="261" y="613"/>
                      </a:lnTo>
                      <a:lnTo>
                        <a:pt x="262" y="625"/>
                      </a:lnTo>
                      <a:lnTo>
                        <a:pt x="265" y="629"/>
                      </a:lnTo>
                      <a:lnTo>
                        <a:pt x="260" y="633"/>
                      </a:lnTo>
                      <a:lnTo>
                        <a:pt x="251" y="625"/>
                      </a:lnTo>
                      <a:lnTo>
                        <a:pt x="249" y="636"/>
                      </a:lnTo>
                      <a:lnTo>
                        <a:pt x="251" y="651"/>
                      </a:lnTo>
                      <a:lnTo>
                        <a:pt x="244" y="653"/>
                      </a:lnTo>
                      <a:lnTo>
                        <a:pt x="239" y="644"/>
                      </a:lnTo>
                      <a:lnTo>
                        <a:pt x="232" y="643"/>
                      </a:lnTo>
                      <a:lnTo>
                        <a:pt x="228" y="630"/>
                      </a:lnTo>
                      <a:lnTo>
                        <a:pt x="213" y="601"/>
                      </a:lnTo>
                      <a:lnTo>
                        <a:pt x="207" y="621"/>
                      </a:lnTo>
                      <a:lnTo>
                        <a:pt x="210" y="633"/>
                      </a:lnTo>
                      <a:lnTo>
                        <a:pt x="197" y="640"/>
                      </a:lnTo>
                      <a:lnTo>
                        <a:pt x="213" y="646"/>
                      </a:lnTo>
                      <a:lnTo>
                        <a:pt x="221" y="652"/>
                      </a:lnTo>
                      <a:lnTo>
                        <a:pt x="221" y="663"/>
                      </a:lnTo>
                      <a:lnTo>
                        <a:pt x="230" y="668"/>
                      </a:lnTo>
                      <a:lnTo>
                        <a:pt x="226" y="671"/>
                      </a:lnTo>
                      <a:lnTo>
                        <a:pt x="228" y="678"/>
                      </a:lnTo>
                      <a:lnTo>
                        <a:pt x="228" y="687"/>
                      </a:lnTo>
                      <a:lnTo>
                        <a:pt x="226" y="700"/>
                      </a:lnTo>
                      <a:lnTo>
                        <a:pt x="216" y="701"/>
                      </a:lnTo>
                      <a:lnTo>
                        <a:pt x="211" y="686"/>
                      </a:lnTo>
                      <a:lnTo>
                        <a:pt x="205" y="684"/>
                      </a:lnTo>
                      <a:lnTo>
                        <a:pt x="179" y="679"/>
                      </a:lnTo>
                      <a:lnTo>
                        <a:pt x="170" y="681"/>
                      </a:lnTo>
                      <a:lnTo>
                        <a:pt x="179" y="689"/>
                      </a:lnTo>
                      <a:lnTo>
                        <a:pt x="194" y="691"/>
                      </a:lnTo>
                      <a:lnTo>
                        <a:pt x="207" y="712"/>
                      </a:lnTo>
                      <a:lnTo>
                        <a:pt x="211" y="723"/>
                      </a:lnTo>
                      <a:lnTo>
                        <a:pt x="207" y="730"/>
                      </a:lnTo>
                      <a:lnTo>
                        <a:pt x="202" y="733"/>
                      </a:lnTo>
                      <a:lnTo>
                        <a:pt x="200" y="739"/>
                      </a:lnTo>
                      <a:lnTo>
                        <a:pt x="190" y="730"/>
                      </a:lnTo>
                      <a:lnTo>
                        <a:pt x="185" y="718"/>
                      </a:lnTo>
                      <a:lnTo>
                        <a:pt x="174" y="714"/>
                      </a:lnTo>
                      <a:lnTo>
                        <a:pt x="179" y="732"/>
                      </a:lnTo>
                      <a:lnTo>
                        <a:pt x="184" y="744"/>
                      </a:lnTo>
                      <a:lnTo>
                        <a:pt x="191" y="751"/>
                      </a:lnTo>
                      <a:lnTo>
                        <a:pt x="192" y="760"/>
                      </a:lnTo>
                      <a:lnTo>
                        <a:pt x="185" y="769"/>
                      </a:lnTo>
                      <a:lnTo>
                        <a:pt x="180" y="781"/>
                      </a:lnTo>
                      <a:lnTo>
                        <a:pt x="174" y="782"/>
                      </a:lnTo>
                      <a:lnTo>
                        <a:pt x="167" y="796"/>
                      </a:lnTo>
                      <a:lnTo>
                        <a:pt x="159" y="794"/>
                      </a:lnTo>
                      <a:lnTo>
                        <a:pt x="152" y="788"/>
                      </a:lnTo>
                      <a:lnTo>
                        <a:pt x="133" y="789"/>
                      </a:lnTo>
                      <a:lnTo>
                        <a:pt x="115" y="777"/>
                      </a:lnTo>
                      <a:lnTo>
                        <a:pt x="97" y="776"/>
                      </a:lnTo>
                      <a:lnTo>
                        <a:pt x="82" y="761"/>
                      </a:lnTo>
                      <a:lnTo>
                        <a:pt x="61" y="764"/>
                      </a:lnTo>
                      <a:lnTo>
                        <a:pt x="39" y="777"/>
                      </a:lnTo>
                      <a:lnTo>
                        <a:pt x="24" y="776"/>
                      </a:lnTo>
                      <a:lnTo>
                        <a:pt x="35" y="766"/>
                      </a:lnTo>
                      <a:lnTo>
                        <a:pt x="39" y="757"/>
                      </a:lnTo>
                      <a:lnTo>
                        <a:pt x="33" y="757"/>
                      </a:lnTo>
                      <a:lnTo>
                        <a:pt x="34" y="745"/>
                      </a:lnTo>
                      <a:lnTo>
                        <a:pt x="39" y="738"/>
                      </a:lnTo>
                      <a:lnTo>
                        <a:pt x="56" y="723"/>
                      </a:lnTo>
                      <a:lnTo>
                        <a:pt x="63" y="724"/>
                      </a:lnTo>
                      <a:lnTo>
                        <a:pt x="78" y="713"/>
                      </a:lnTo>
                      <a:lnTo>
                        <a:pt x="77" y="711"/>
                      </a:lnTo>
                      <a:lnTo>
                        <a:pt x="68" y="703"/>
                      </a:lnTo>
                      <a:lnTo>
                        <a:pt x="63" y="711"/>
                      </a:lnTo>
                      <a:lnTo>
                        <a:pt x="52" y="713"/>
                      </a:lnTo>
                      <a:lnTo>
                        <a:pt x="40" y="727"/>
                      </a:lnTo>
                      <a:lnTo>
                        <a:pt x="18" y="724"/>
                      </a:lnTo>
                      <a:lnTo>
                        <a:pt x="17" y="714"/>
                      </a:lnTo>
                      <a:lnTo>
                        <a:pt x="4" y="706"/>
                      </a:lnTo>
                      <a:lnTo>
                        <a:pt x="0" y="69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21" name="Freeform 126"/>
                <p:cNvSpPr>
                  <a:spLocks noChangeAspect="1"/>
                </p:cNvSpPr>
                <p:nvPr/>
              </p:nvSpPr>
              <p:spPr bwMode="gray">
                <a:xfrm>
                  <a:off x="3090" y="1355"/>
                  <a:ext cx="9" cy="16"/>
                </a:xfrm>
                <a:custGeom>
                  <a:avLst/>
                  <a:gdLst/>
                  <a:ahLst/>
                  <a:cxnLst>
                    <a:cxn ang="0">
                      <a:pos x="0" y="11"/>
                    </a:cxn>
                    <a:cxn ang="0">
                      <a:pos x="0" y="8"/>
                    </a:cxn>
                    <a:cxn ang="0">
                      <a:pos x="13" y="0"/>
                    </a:cxn>
                    <a:cxn ang="0">
                      <a:pos x="23" y="5"/>
                    </a:cxn>
                    <a:cxn ang="0">
                      <a:pos x="33" y="16"/>
                    </a:cxn>
                    <a:cxn ang="0">
                      <a:pos x="35" y="10"/>
                    </a:cxn>
                    <a:cxn ang="0">
                      <a:pos x="47" y="30"/>
                    </a:cxn>
                    <a:cxn ang="0">
                      <a:pos x="48" y="40"/>
                    </a:cxn>
                    <a:cxn ang="0">
                      <a:pos x="47" y="53"/>
                    </a:cxn>
                    <a:cxn ang="0">
                      <a:pos x="44" y="57"/>
                    </a:cxn>
                    <a:cxn ang="0">
                      <a:pos x="45" y="68"/>
                    </a:cxn>
                    <a:cxn ang="0">
                      <a:pos x="48" y="78"/>
                    </a:cxn>
                    <a:cxn ang="0">
                      <a:pos x="44" y="81"/>
                    </a:cxn>
                    <a:cxn ang="0">
                      <a:pos x="38" y="59"/>
                    </a:cxn>
                    <a:cxn ang="0">
                      <a:pos x="31" y="46"/>
                    </a:cxn>
                    <a:cxn ang="0">
                      <a:pos x="24" y="27"/>
                    </a:cxn>
                    <a:cxn ang="0">
                      <a:pos x="4" y="19"/>
                    </a:cxn>
                    <a:cxn ang="0">
                      <a:pos x="0" y="11"/>
                    </a:cxn>
                  </a:cxnLst>
                  <a:rect l="0" t="0" r="r" b="b"/>
                  <a:pathLst>
                    <a:path w="48" h="81">
                      <a:moveTo>
                        <a:pt x="0" y="11"/>
                      </a:moveTo>
                      <a:lnTo>
                        <a:pt x="0" y="8"/>
                      </a:lnTo>
                      <a:lnTo>
                        <a:pt x="13" y="0"/>
                      </a:lnTo>
                      <a:lnTo>
                        <a:pt x="23" y="5"/>
                      </a:lnTo>
                      <a:lnTo>
                        <a:pt x="33" y="16"/>
                      </a:lnTo>
                      <a:lnTo>
                        <a:pt x="35" y="10"/>
                      </a:lnTo>
                      <a:lnTo>
                        <a:pt x="47" y="30"/>
                      </a:lnTo>
                      <a:lnTo>
                        <a:pt x="48" y="40"/>
                      </a:lnTo>
                      <a:lnTo>
                        <a:pt x="47" y="53"/>
                      </a:lnTo>
                      <a:lnTo>
                        <a:pt x="44" y="57"/>
                      </a:lnTo>
                      <a:lnTo>
                        <a:pt x="45" y="68"/>
                      </a:lnTo>
                      <a:lnTo>
                        <a:pt x="48" y="78"/>
                      </a:lnTo>
                      <a:lnTo>
                        <a:pt x="44" y="81"/>
                      </a:lnTo>
                      <a:lnTo>
                        <a:pt x="38" y="59"/>
                      </a:lnTo>
                      <a:lnTo>
                        <a:pt x="31" y="46"/>
                      </a:lnTo>
                      <a:lnTo>
                        <a:pt x="24" y="27"/>
                      </a:lnTo>
                      <a:lnTo>
                        <a:pt x="4" y="19"/>
                      </a:lnTo>
                      <a:lnTo>
                        <a:pt x="0" y="1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22" name="Freeform 127"/>
                <p:cNvSpPr>
                  <a:spLocks noChangeAspect="1"/>
                </p:cNvSpPr>
                <p:nvPr/>
              </p:nvSpPr>
              <p:spPr bwMode="gray">
                <a:xfrm>
                  <a:off x="4042" y="1314"/>
                  <a:ext cx="17" cy="13"/>
                </a:xfrm>
                <a:custGeom>
                  <a:avLst/>
                  <a:gdLst/>
                  <a:ahLst/>
                  <a:cxnLst>
                    <a:cxn ang="0">
                      <a:pos x="44" y="7"/>
                    </a:cxn>
                    <a:cxn ang="0">
                      <a:pos x="57" y="9"/>
                    </a:cxn>
                    <a:cxn ang="0">
                      <a:pos x="84" y="4"/>
                    </a:cxn>
                    <a:cxn ang="0">
                      <a:pos x="85" y="7"/>
                    </a:cxn>
                    <a:cxn ang="0">
                      <a:pos x="84" y="14"/>
                    </a:cxn>
                    <a:cxn ang="0">
                      <a:pos x="79" y="27"/>
                    </a:cxn>
                    <a:cxn ang="0">
                      <a:pos x="76" y="37"/>
                    </a:cxn>
                    <a:cxn ang="0">
                      <a:pos x="71" y="45"/>
                    </a:cxn>
                    <a:cxn ang="0">
                      <a:pos x="70" y="40"/>
                    </a:cxn>
                    <a:cxn ang="0">
                      <a:pos x="70" y="26"/>
                    </a:cxn>
                    <a:cxn ang="0">
                      <a:pos x="62" y="51"/>
                    </a:cxn>
                    <a:cxn ang="0">
                      <a:pos x="54" y="50"/>
                    </a:cxn>
                    <a:cxn ang="0">
                      <a:pos x="44" y="42"/>
                    </a:cxn>
                    <a:cxn ang="0">
                      <a:pos x="36" y="52"/>
                    </a:cxn>
                    <a:cxn ang="0">
                      <a:pos x="20" y="51"/>
                    </a:cxn>
                    <a:cxn ang="0">
                      <a:pos x="17" y="57"/>
                    </a:cxn>
                    <a:cxn ang="0">
                      <a:pos x="13" y="61"/>
                    </a:cxn>
                    <a:cxn ang="0">
                      <a:pos x="0" y="46"/>
                    </a:cxn>
                    <a:cxn ang="0">
                      <a:pos x="4" y="40"/>
                    </a:cxn>
                    <a:cxn ang="0">
                      <a:pos x="11" y="37"/>
                    </a:cxn>
                    <a:cxn ang="0">
                      <a:pos x="10" y="29"/>
                    </a:cxn>
                    <a:cxn ang="0">
                      <a:pos x="13" y="23"/>
                    </a:cxn>
                    <a:cxn ang="0">
                      <a:pos x="19" y="20"/>
                    </a:cxn>
                    <a:cxn ang="0">
                      <a:pos x="19" y="14"/>
                    </a:cxn>
                    <a:cxn ang="0">
                      <a:pos x="16" y="4"/>
                    </a:cxn>
                    <a:cxn ang="0">
                      <a:pos x="25" y="0"/>
                    </a:cxn>
                    <a:cxn ang="0">
                      <a:pos x="41" y="2"/>
                    </a:cxn>
                    <a:cxn ang="0">
                      <a:pos x="44" y="3"/>
                    </a:cxn>
                    <a:cxn ang="0">
                      <a:pos x="44" y="7"/>
                    </a:cxn>
                  </a:cxnLst>
                  <a:rect l="0" t="0" r="r" b="b"/>
                  <a:pathLst>
                    <a:path w="85" h="61">
                      <a:moveTo>
                        <a:pt x="44" y="7"/>
                      </a:moveTo>
                      <a:lnTo>
                        <a:pt x="57" y="9"/>
                      </a:lnTo>
                      <a:lnTo>
                        <a:pt x="84" y="4"/>
                      </a:lnTo>
                      <a:lnTo>
                        <a:pt x="85" y="7"/>
                      </a:lnTo>
                      <a:lnTo>
                        <a:pt x="84" y="14"/>
                      </a:lnTo>
                      <a:lnTo>
                        <a:pt x="79" y="27"/>
                      </a:lnTo>
                      <a:lnTo>
                        <a:pt x="76" y="37"/>
                      </a:lnTo>
                      <a:lnTo>
                        <a:pt x="71" y="45"/>
                      </a:lnTo>
                      <a:lnTo>
                        <a:pt x="70" y="40"/>
                      </a:lnTo>
                      <a:lnTo>
                        <a:pt x="70" y="26"/>
                      </a:lnTo>
                      <a:lnTo>
                        <a:pt x="62" y="51"/>
                      </a:lnTo>
                      <a:lnTo>
                        <a:pt x="54" y="50"/>
                      </a:lnTo>
                      <a:lnTo>
                        <a:pt x="44" y="42"/>
                      </a:lnTo>
                      <a:lnTo>
                        <a:pt x="36" y="52"/>
                      </a:lnTo>
                      <a:lnTo>
                        <a:pt x="20" y="51"/>
                      </a:lnTo>
                      <a:lnTo>
                        <a:pt x="17" y="57"/>
                      </a:lnTo>
                      <a:lnTo>
                        <a:pt x="13" y="61"/>
                      </a:lnTo>
                      <a:lnTo>
                        <a:pt x="0" y="46"/>
                      </a:lnTo>
                      <a:lnTo>
                        <a:pt x="4" y="40"/>
                      </a:lnTo>
                      <a:lnTo>
                        <a:pt x="11" y="37"/>
                      </a:lnTo>
                      <a:lnTo>
                        <a:pt x="10" y="29"/>
                      </a:lnTo>
                      <a:lnTo>
                        <a:pt x="13" y="23"/>
                      </a:lnTo>
                      <a:lnTo>
                        <a:pt x="19" y="20"/>
                      </a:lnTo>
                      <a:lnTo>
                        <a:pt x="19" y="14"/>
                      </a:lnTo>
                      <a:lnTo>
                        <a:pt x="16" y="4"/>
                      </a:lnTo>
                      <a:lnTo>
                        <a:pt x="25" y="0"/>
                      </a:lnTo>
                      <a:lnTo>
                        <a:pt x="41" y="2"/>
                      </a:lnTo>
                      <a:lnTo>
                        <a:pt x="44" y="3"/>
                      </a:lnTo>
                      <a:lnTo>
                        <a:pt x="44" y="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23" name="Freeform 128"/>
                <p:cNvSpPr>
                  <a:spLocks noChangeAspect="1"/>
                </p:cNvSpPr>
                <p:nvPr/>
              </p:nvSpPr>
              <p:spPr bwMode="gray">
                <a:xfrm>
                  <a:off x="3158" y="1386"/>
                  <a:ext cx="22" cy="25"/>
                </a:xfrm>
                <a:custGeom>
                  <a:avLst/>
                  <a:gdLst/>
                  <a:ahLst/>
                  <a:cxnLst>
                    <a:cxn ang="0">
                      <a:pos x="15" y="75"/>
                    </a:cxn>
                    <a:cxn ang="0">
                      <a:pos x="12" y="75"/>
                    </a:cxn>
                    <a:cxn ang="0">
                      <a:pos x="7" y="57"/>
                    </a:cxn>
                    <a:cxn ang="0">
                      <a:pos x="7" y="49"/>
                    </a:cxn>
                    <a:cxn ang="0">
                      <a:pos x="3" y="47"/>
                    </a:cxn>
                    <a:cxn ang="0">
                      <a:pos x="0" y="36"/>
                    </a:cxn>
                    <a:cxn ang="0">
                      <a:pos x="10" y="41"/>
                    </a:cxn>
                    <a:cxn ang="0">
                      <a:pos x="19" y="38"/>
                    </a:cxn>
                    <a:cxn ang="0">
                      <a:pos x="6" y="25"/>
                    </a:cxn>
                    <a:cxn ang="0">
                      <a:pos x="10" y="23"/>
                    </a:cxn>
                    <a:cxn ang="0">
                      <a:pos x="15" y="15"/>
                    </a:cxn>
                    <a:cxn ang="0">
                      <a:pos x="19" y="3"/>
                    </a:cxn>
                    <a:cxn ang="0">
                      <a:pos x="27" y="0"/>
                    </a:cxn>
                    <a:cxn ang="0">
                      <a:pos x="37" y="16"/>
                    </a:cxn>
                    <a:cxn ang="0">
                      <a:pos x="46" y="23"/>
                    </a:cxn>
                    <a:cxn ang="0">
                      <a:pos x="52" y="38"/>
                    </a:cxn>
                    <a:cxn ang="0">
                      <a:pos x="68" y="46"/>
                    </a:cxn>
                    <a:cxn ang="0">
                      <a:pos x="82" y="62"/>
                    </a:cxn>
                    <a:cxn ang="0">
                      <a:pos x="109" y="98"/>
                    </a:cxn>
                    <a:cxn ang="0">
                      <a:pos x="112" y="108"/>
                    </a:cxn>
                    <a:cxn ang="0">
                      <a:pos x="103" y="123"/>
                    </a:cxn>
                    <a:cxn ang="0">
                      <a:pos x="96" y="118"/>
                    </a:cxn>
                    <a:cxn ang="0">
                      <a:pos x="89" y="117"/>
                    </a:cxn>
                    <a:cxn ang="0">
                      <a:pos x="85" y="122"/>
                    </a:cxn>
                    <a:cxn ang="0">
                      <a:pos x="74" y="122"/>
                    </a:cxn>
                    <a:cxn ang="0">
                      <a:pos x="60" y="112"/>
                    </a:cxn>
                    <a:cxn ang="0">
                      <a:pos x="64" y="103"/>
                    </a:cxn>
                    <a:cxn ang="0">
                      <a:pos x="54" y="96"/>
                    </a:cxn>
                    <a:cxn ang="0">
                      <a:pos x="44" y="95"/>
                    </a:cxn>
                    <a:cxn ang="0">
                      <a:pos x="26" y="82"/>
                    </a:cxn>
                    <a:cxn ang="0">
                      <a:pos x="31" y="95"/>
                    </a:cxn>
                    <a:cxn ang="0">
                      <a:pos x="39" y="106"/>
                    </a:cxn>
                    <a:cxn ang="0">
                      <a:pos x="37" y="113"/>
                    </a:cxn>
                    <a:cxn ang="0">
                      <a:pos x="28" y="95"/>
                    </a:cxn>
                    <a:cxn ang="0">
                      <a:pos x="15" y="75"/>
                    </a:cxn>
                  </a:cxnLst>
                  <a:rect l="0" t="0" r="r" b="b"/>
                  <a:pathLst>
                    <a:path w="112" h="123">
                      <a:moveTo>
                        <a:pt x="15" y="75"/>
                      </a:moveTo>
                      <a:lnTo>
                        <a:pt x="12" y="75"/>
                      </a:lnTo>
                      <a:lnTo>
                        <a:pt x="7" y="57"/>
                      </a:lnTo>
                      <a:lnTo>
                        <a:pt x="7" y="49"/>
                      </a:lnTo>
                      <a:lnTo>
                        <a:pt x="3" y="47"/>
                      </a:lnTo>
                      <a:lnTo>
                        <a:pt x="0" y="36"/>
                      </a:lnTo>
                      <a:lnTo>
                        <a:pt x="10" y="41"/>
                      </a:lnTo>
                      <a:lnTo>
                        <a:pt x="19" y="38"/>
                      </a:lnTo>
                      <a:lnTo>
                        <a:pt x="6" y="25"/>
                      </a:lnTo>
                      <a:lnTo>
                        <a:pt x="10" y="23"/>
                      </a:lnTo>
                      <a:lnTo>
                        <a:pt x="15" y="15"/>
                      </a:lnTo>
                      <a:lnTo>
                        <a:pt x="19" y="3"/>
                      </a:lnTo>
                      <a:lnTo>
                        <a:pt x="27" y="0"/>
                      </a:lnTo>
                      <a:lnTo>
                        <a:pt x="37" y="16"/>
                      </a:lnTo>
                      <a:lnTo>
                        <a:pt x="46" y="23"/>
                      </a:lnTo>
                      <a:lnTo>
                        <a:pt x="52" y="38"/>
                      </a:lnTo>
                      <a:lnTo>
                        <a:pt x="68" y="46"/>
                      </a:lnTo>
                      <a:lnTo>
                        <a:pt x="82" y="62"/>
                      </a:lnTo>
                      <a:lnTo>
                        <a:pt x="109" y="98"/>
                      </a:lnTo>
                      <a:lnTo>
                        <a:pt x="112" y="108"/>
                      </a:lnTo>
                      <a:lnTo>
                        <a:pt x="103" y="123"/>
                      </a:lnTo>
                      <a:lnTo>
                        <a:pt x="96" y="118"/>
                      </a:lnTo>
                      <a:lnTo>
                        <a:pt x="89" y="117"/>
                      </a:lnTo>
                      <a:lnTo>
                        <a:pt x="85" y="122"/>
                      </a:lnTo>
                      <a:lnTo>
                        <a:pt x="74" y="122"/>
                      </a:lnTo>
                      <a:lnTo>
                        <a:pt x="60" y="112"/>
                      </a:lnTo>
                      <a:lnTo>
                        <a:pt x="64" y="103"/>
                      </a:lnTo>
                      <a:lnTo>
                        <a:pt x="54" y="96"/>
                      </a:lnTo>
                      <a:lnTo>
                        <a:pt x="44" y="95"/>
                      </a:lnTo>
                      <a:lnTo>
                        <a:pt x="26" y="82"/>
                      </a:lnTo>
                      <a:lnTo>
                        <a:pt x="31" y="95"/>
                      </a:lnTo>
                      <a:lnTo>
                        <a:pt x="39" y="106"/>
                      </a:lnTo>
                      <a:lnTo>
                        <a:pt x="37" y="113"/>
                      </a:lnTo>
                      <a:lnTo>
                        <a:pt x="28" y="95"/>
                      </a:lnTo>
                      <a:lnTo>
                        <a:pt x="15" y="7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24" name="Freeform 129"/>
                <p:cNvSpPr>
                  <a:spLocks noChangeAspect="1"/>
                </p:cNvSpPr>
                <p:nvPr/>
              </p:nvSpPr>
              <p:spPr bwMode="gray">
                <a:xfrm>
                  <a:off x="3534" y="960"/>
                  <a:ext cx="81" cy="75"/>
                </a:xfrm>
                <a:custGeom>
                  <a:avLst/>
                  <a:gdLst/>
                  <a:ahLst/>
                  <a:cxnLst>
                    <a:cxn ang="0">
                      <a:pos x="81" y="49"/>
                    </a:cxn>
                    <a:cxn ang="0">
                      <a:pos x="90" y="63"/>
                    </a:cxn>
                    <a:cxn ang="0">
                      <a:pos x="54" y="79"/>
                    </a:cxn>
                    <a:cxn ang="0">
                      <a:pos x="47" y="106"/>
                    </a:cxn>
                    <a:cxn ang="0">
                      <a:pos x="0" y="138"/>
                    </a:cxn>
                    <a:cxn ang="0">
                      <a:pos x="17" y="168"/>
                    </a:cxn>
                    <a:cxn ang="0">
                      <a:pos x="19" y="154"/>
                    </a:cxn>
                    <a:cxn ang="0">
                      <a:pos x="31" y="142"/>
                    </a:cxn>
                    <a:cxn ang="0">
                      <a:pos x="45" y="154"/>
                    </a:cxn>
                    <a:cxn ang="0">
                      <a:pos x="51" y="168"/>
                    </a:cxn>
                    <a:cxn ang="0">
                      <a:pos x="71" y="160"/>
                    </a:cxn>
                    <a:cxn ang="0">
                      <a:pos x="75" y="181"/>
                    </a:cxn>
                    <a:cxn ang="0">
                      <a:pos x="76" y="220"/>
                    </a:cxn>
                    <a:cxn ang="0">
                      <a:pos x="83" y="247"/>
                    </a:cxn>
                    <a:cxn ang="0">
                      <a:pos x="103" y="276"/>
                    </a:cxn>
                    <a:cxn ang="0">
                      <a:pos x="120" y="302"/>
                    </a:cxn>
                    <a:cxn ang="0">
                      <a:pos x="157" y="255"/>
                    </a:cxn>
                    <a:cxn ang="0">
                      <a:pos x="161" y="298"/>
                    </a:cxn>
                    <a:cxn ang="0">
                      <a:pos x="176" y="300"/>
                    </a:cxn>
                    <a:cxn ang="0">
                      <a:pos x="185" y="313"/>
                    </a:cxn>
                    <a:cxn ang="0">
                      <a:pos x="233" y="338"/>
                    </a:cxn>
                    <a:cxn ang="0">
                      <a:pos x="260" y="354"/>
                    </a:cxn>
                    <a:cxn ang="0">
                      <a:pos x="327" y="373"/>
                    </a:cxn>
                    <a:cxn ang="0">
                      <a:pos x="350" y="366"/>
                    </a:cxn>
                    <a:cxn ang="0">
                      <a:pos x="365" y="348"/>
                    </a:cxn>
                    <a:cxn ang="0">
                      <a:pos x="375" y="322"/>
                    </a:cxn>
                    <a:cxn ang="0">
                      <a:pos x="377" y="295"/>
                    </a:cxn>
                    <a:cxn ang="0">
                      <a:pos x="366" y="262"/>
                    </a:cxn>
                    <a:cxn ang="0">
                      <a:pos x="339" y="232"/>
                    </a:cxn>
                    <a:cxn ang="0">
                      <a:pos x="371" y="232"/>
                    </a:cxn>
                    <a:cxn ang="0">
                      <a:pos x="376" y="190"/>
                    </a:cxn>
                    <a:cxn ang="0">
                      <a:pos x="377" y="160"/>
                    </a:cxn>
                    <a:cxn ang="0">
                      <a:pos x="383" y="139"/>
                    </a:cxn>
                    <a:cxn ang="0">
                      <a:pos x="405" y="107"/>
                    </a:cxn>
                    <a:cxn ang="0">
                      <a:pos x="386" y="103"/>
                    </a:cxn>
                    <a:cxn ang="0">
                      <a:pos x="390" y="72"/>
                    </a:cxn>
                    <a:cxn ang="0">
                      <a:pos x="384" y="65"/>
                    </a:cxn>
                    <a:cxn ang="0">
                      <a:pos x="367" y="18"/>
                    </a:cxn>
                    <a:cxn ang="0">
                      <a:pos x="359" y="0"/>
                    </a:cxn>
                    <a:cxn ang="0">
                      <a:pos x="335" y="2"/>
                    </a:cxn>
                    <a:cxn ang="0">
                      <a:pos x="306" y="0"/>
                    </a:cxn>
                    <a:cxn ang="0">
                      <a:pos x="306" y="32"/>
                    </a:cxn>
                    <a:cxn ang="0">
                      <a:pos x="269" y="75"/>
                    </a:cxn>
                    <a:cxn ang="0">
                      <a:pos x="237" y="95"/>
                    </a:cxn>
                    <a:cxn ang="0">
                      <a:pos x="255" y="66"/>
                    </a:cxn>
                    <a:cxn ang="0">
                      <a:pos x="265" y="45"/>
                    </a:cxn>
                    <a:cxn ang="0">
                      <a:pos x="291" y="2"/>
                    </a:cxn>
                    <a:cxn ang="0">
                      <a:pos x="97" y="0"/>
                    </a:cxn>
                    <a:cxn ang="0">
                      <a:pos x="77" y="32"/>
                    </a:cxn>
                  </a:cxnLst>
                  <a:rect l="0" t="0" r="r" b="b"/>
                  <a:pathLst>
                    <a:path w="405" h="373">
                      <a:moveTo>
                        <a:pt x="77" y="32"/>
                      </a:moveTo>
                      <a:lnTo>
                        <a:pt x="81" y="49"/>
                      </a:lnTo>
                      <a:lnTo>
                        <a:pt x="91" y="55"/>
                      </a:lnTo>
                      <a:lnTo>
                        <a:pt x="90" y="63"/>
                      </a:lnTo>
                      <a:lnTo>
                        <a:pt x="80" y="72"/>
                      </a:lnTo>
                      <a:lnTo>
                        <a:pt x="54" y="79"/>
                      </a:lnTo>
                      <a:lnTo>
                        <a:pt x="49" y="91"/>
                      </a:lnTo>
                      <a:lnTo>
                        <a:pt x="47" y="106"/>
                      </a:lnTo>
                      <a:lnTo>
                        <a:pt x="16" y="141"/>
                      </a:lnTo>
                      <a:lnTo>
                        <a:pt x="0" y="138"/>
                      </a:lnTo>
                      <a:lnTo>
                        <a:pt x="13" y="149"/>
                      </a:lnTo>
                      <a:lnTo>
                        <a:pt x="17" y="168"/>
                      </a:lnTo>
                      <a:lnTo>
                        <a:pt x="21" y="163"/>
                      </a:lnTo>
                      <a:lnTo>
                        <a:pt x="19" y="154"/>
                      </a:lnTo>
                      <a:lnTo>
                        <a:pt x="21" y="146"/>
                      </a:lnTo>
                      <a:lnTo>
                        <a:pt x="31" y="142"/>
                      </a:lnTo>
                      <a:lnTo>
                        <a:pt x="38" y="160"/>
                      </a:lnTo>
                      <a:lnTo>
                        <a:pt x="45" y="154"/>
                      </a:lnTo>
                      <a:lnTo>
                        <a:pt x="50" y="158"/>
                      </a:lnTo>
                      <a:lnTo>
                        <a:pt x="51" y="168"/>
                      </a:lnTo>
                      <a:lnTo>
                        <a:pt x="64" y="160"/>
                      </a:lnTo>
                      <a:lnTo>
                        <a:pt x="71" y="160"/>
                      </a:lnTo>
                      <a:lnTo>
                        <a:pt x="71" y="168"/>
                      </a:lnTo>
                      <a:lnTo>
                        <a:pt x="75" y="181"/>
                      </a:lnTo>
                      <a:lnTo>
                        <a:pt x="76" y="192"/>
                      </a:lnTo>
                      <a:lnTo>
                        <a:pt x="76" y="220"/>
                      </a:lnTo>
                      <a:lnTo>
                        <a:pt x="77" y="236"/>
                      </a:lnTo>
                      <a:lnTo>
                        <a:pt x="83" y="247"/>
                      </a:lnTo>
                      <a:lnTo>
                        <a:pt x="97" y="257"/>
                      </a:lnTo>
                      <a:lnTo>
                        <a:pt x="103" y="276"/>
                      </a:lnTo>
                      <a:lnTo>
                        <a:pt x="115" y="289"/>
                      </a:lnTo>
                      <a:lnTo>
                        <a:pt x="120" y="302"/>
                      </a:lnTo>
                      <a:lnTo>
                        <a:pt x="144" y="278"/>
                      </a:lnTo>
                      <a:lnTo>
                        <a:pt x="157" y="255"/>
                      </a:lnTo>
                      <a:lnTo>
                        <a:pt x="160" y="269"/>
                      </a:lnTo>
                      <a:lnTo>
                        <a:pt x="161" y="298"/>
                      </a:lnTo>
                      <a:lnTo>
                        <a:pt x="166" y="306"/>
                      </a:lnTo>
                      <a:lnTo>
                        <a:pt x="176" y="300"/>
                      </a:lnTo>
                      <a:lnTo>
                        <a:pt x="187" y="303"/>
                      </a:lnTo>
                      <a:lnTo>
                        <a:pt x="185" y="313"/>
                      </a:lnTo>
                      <a:lnTo>
                        <a:pt x="228" y="327"/>
                      </a:lnTo>
                      <a:lnTo>
                        <a:pt x="233" y="338"/>
                      </a:lnTo>
                      <a:lnTo>
                        <a:pt x="254" y="348"/>
                      </a:lnTo>
                      <a:lnTo>
                        <a:pt x="260" y="354"/>
                      </a:lnTo>
                      <a:lnTo>
                        <a:pt x="265" y="366"/>
                      </a:lnTo>
                      <a:lnTo>
                        <a:pt x="327" y="373"/>
                      </a:lnTo>
                      <a:lnTo>
                        <a:pt x="338" y="365"/>
                      </a:lnTo>
                      <a:lnTo>
                        <a:pt x="350" y="366"/>
                      </a:lnTo>
                      <a:lnTo>
                        <a:pt x="351" y="351"/>
                      </a:lnTo>
                      <a:lnTo>
                        <a:pt x="365" y="348"/>
                      </a:lnTo>
                      <a:lnTo>
                        <a:pt x="376" y="338"/>
                      </a:lnTo>
                      <a:lnTo>
                        <a:pt x="375" y="322"/>
                      </a:lnTo>
                      <a:lnTo>
                        <a:pt x="377" y="313"/>
                      </a:lnTo>
                      <a:lnTo>
                        <a:pt x="377" y="295"/>
                      </a:lnTo>
                      <a:lnTo>
                        <a:pt x="365" y="275"/>
                      </a:lnTo>
                      <a:lnTo>
                        <a:pt x="366" y="262"/>
                      </a:lnTo>
                      <a:lnTo>
                        <a:pt x="356" y="259"/>
                      </a:lnTo>
                      <a:lnTo>
                        <a:pt x="339" y="232"/>
                      </a:lnTo>
                      <a:lnTo>
                        <a:pt x="336" y="212"/>
                      </a:lnTo>
                      <a:lnTo>
                        <a:pt x="371" y="232"/>
                      </a:lnTo>
                      <a:lnTo>
                        <a:pt x="376" y="216"/>
                      </a:lnTo>
                      <a:lnTo>
                        <a:pt x="376" y="190"/>
                      </a:lnTo>
                      <a:lnTo>
                        <a:pt x="375" y="163"/>
                      </a:lnTo>
                      <a:lnTo>
                        <a:pt x="377" y="160"/>
                      </a:lnTo>
                      <a:lnTo>
                        <a:pt x="378" y="147"/>
                      </a:lnTo>
                      <a:lnTo>
                        <a:pt x="383" y="139"/>
                      </a:lnTo>
                      <a:lnTo>
                        <a:pt x="388" y="113"/>
                      </a:lnTo>
                      <a:lnTo>
                        <a:pt x="405" y="107"/>
                      </a:lnTo>
                      <a:lnTo>
                        <a:pt x="399" y="102"/>
                      </a:lnTo>
                      <a:lnTo>
                        <a:pt x="386" y="103"/>
                      </a:lnTo>
                      <a:lnTo>
                        <a:pt x="384" y="90"/>
                      </a:lnTo>
                      <a:lnTo>
                        <a:pt x="390" y="72"/>
                      </a:lnTo>
                      <a:lnTo>
                        <a:pt x="392" y="60"/>
                      </a:lnTo>
                      <a:lnTo>
                        <a:pt x="384" y="65"/>
                      </a:lnTo>
                      <a:lnTo>
                        <a:pt x="386" y="53"/>
                      </a:lnTo>
                      <a:lnTo>
                        <a:pt x="367" y="18"/>
                      </a:lnTo>
                      <a:lnTo>
                        <a:pt x="366" y="6"/>
                      </a:lnTo>
                      <a:lnTo>
                        <a:pt x="359" y="0"/>
                      </a:lnTo>
                      <a:lnTo>
                        <a:pt x="344" y="0"/>
                      </a:lnTo>
                      <a:lnTo>
                        <a:pt x="335" y="2"/>
                      </a:lnTo>
                      <a:lnTo>
                        <a:pt x="330" y="0"/>
                      </a:lnTo>
                      <a:lnTo>
                        <a:pt x="306" y="0"/>
                      </a:lnTo>
                      <a:lnTo>
                        <a:pt x="308" y="2"/>
                      </a:lnTo>
                      <a:lnTo>
                        <a:pt x="306" y="32"/>
                      </a:lnTo>
                      <a:lnTo>
                        <a:pt x="282" y="50"/>
                      </a:lnTo>
                      <a:lnTo>
                        <a:pt x="269" y="75"/>
                      </a:lnTo>
                      <a:lnTo>
                        <a:pt x="253" y="77"/>
                      </a:lnTo>
                      <a:lnTo>
                        <a:pt x="237" y="95"/>
                      </a:lnTo>
                      <a:lnTo>
                        <a:pt x="223" y="92"/>
                      </a:lnTo>
                      <a:lnTo>
                        <a:pt x="255" y="66"/>
                      </a:lnTo>
                      <a:lnTo>
                        <a:pt x="265" y="68"/>
                      </a:lnTo>
                      <a:lnTo>
                        <a:pt x="265" y="45"/>
                      </a:lnTo>
                      <a:lnTo>
                        <a:pt x="290" y="33"/>
                      </a:lnTo>
                      <a:lnTo>
                        <a:pt x="291" y="2"/>
                      </a:lnTo>
                      <a:lnTo>
                        <a:pt x="290" y="0"/>
                      </a:lnTo>
                      <a:lnTo>
                        <a:pt x="97" y="0"/>
                      </a:lnTo>
                      <a:lnTo>
                        <a:pt x="83" y="15"/>
                      </a:lnTo>
                      <a:lnTo>
                        <a:pt x="77" y="3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25" name="Freeform 130"/>
                <p:cNvSpPr>
                  <a:spLocks noChangeAspect="1"/>
                </p:cNvSpPr>
                <p:nvPr/>
              </p:nvSpPr>
              <p:spPr bwMode="gray">
                <a:xfrm>
                  <a:off x="4473" y="1348"/>
                  <a:ext cx="44" cy="25"/>
                </a:xfrm>
                <a:custGeom>
                  <a:avLst/>
                  <a:gdLst/>
                  <a:ahLst/>
                  <a:cxnLst>
                    <a:cxn ang="0">
                      <a:pos x="82" y="99"/>
                    </a:cxn>
                    <a:cxn ang="0">
                      <a:pos x="78" y="98"/>
                    </a:cxn>
                    <a:cxn ang="0">
                      <a:pos x="69" y="103"/>
                    </a:cxn>
                    <a:cxn ang="0">
                      <a:pos x="63" y="110"/>
                    </a:cxn>
                    <a:cxn ang="0">
                      <a:pos x="60" y="119"/>
                    </a:cxn>
                    <a:cxn ang="0">
                      <a:pos x="38" y="121"/>
                    </a:cxn>
                    <a:cxn ang="0">
                      <a:pos x="36" y="118"/>
                    </a:cxn>
                    <a:cxn ang="0">
                      <a:pos x="16" y="125"/>
                    </a:cxn>
                    <a:cxn ang="0">
                      <a:pos x="15" y="116"/>
                    </a:cxn>
                    <a:cxn ang="0">
                      <a:pos x="4" y="100"/>
                    </a:cxn>
                    <a:cxn ang="0">
                      <a:pos x="0" y="91"/>
                    </a:cxn>
                    <a:cxn ang="0">
                      <a:pos x="4" y="78"/>
                    </a:cxn>
                    <a:cxn ang="0">
                      <a:pos x="12" y="72"/>
                    </a:cxn>
                    <a:cxn ang="0">
                      <a:pos x="16" y="60"/>
                    </a:cxn>
                    <a:cxn ang="0">
                      <a:pos x="36" y="43"/>
                    </a:cxn>
                    <a:cxn ang="0">
                      <a:pos x="42" y="33"/>
                    </a:cxn>
                    <a:cxn ang="0">
                      <a:pos x="55" y="19"/>
                    </a:cxn>
                    <a:cxn ang="0">
                      <a:pos x="63" y="19"/>
                    </a:cxn>
                    <a:cxn ang="0">
                      <a:pos x="66" y="10"/>
                    </a:cxn>
                    <a:cxn ang="0">
                      <a:pos x="82" y="5"/>
                    </a:cxn>
                    <a:cxn ang="0">
                      <a:pos x="82" y="3"/>
                    </a:cxn>
                    <a:cxn ang="0">
                      <a:pos x="82" y="5"/>
                    </a:cxn>
                    <a:cxn ang="0">
                      <a:pos x="84" y="3"/>
                    </a:cxn>
                    <a:cxn ang="0">
                      <a:pos x="84" y="5"/>
                    </a:cxn>
                    <a:cxn ang="0">
                      <a:pos x="90" y="6"/>
                    </a:cxn>
                    <a:cxn ang="0">
                      <a:pos x="101" y="1"/>
                    </a:cxn>
                    <a:cxn ang="0">
                      <a:pos x="114" y="10"/>
                    </a:cxn>
                    <a:cxn ang="0">
                      <a:pos x="127" y="1"/>
                    </a:cxn>
                    <a:cxn ang="0">
                      <a:pos x="133" y="3"/>
                    </a:cxn>
                    <a:cxn ang="0">
                      <a:pos x="135" y="0"/>
                    </a:cxn>
                    <a:cxn ang="0">
                      <a:pos x="156" y="11"/>
                    </a:cxn>
                    <a:cxn ang="0">
                      <a:pos x="184" y="19"/>
                    </a:cxn>
                    <a:cxn ang="0">
                      <a:pos x="188" y="24"/>
                    </a:cxn>
                    <a:cxn ang="0">
                      <a:pos x="186" y="28"/>
                    </a:cxn>
                    <a:cxn ang="0">
                      <a:pos x="186" y="32"/>
                    </a:cxn>
                    <a:cxn ang="0">
                      <a:pos x="214" y="55"/>
                    </a:cxn>
                    <a:cxn ang="0">
                      <a:pos x="218" y="67"/>
                    </a:cxn>
                    <a:cxn ang="0">
                      <a:pos x="214" y="77"/>
                    </a:cxn>
                    <a:cxn ang="0">
                      <a:pos x="193" y="91"/>
                    </a:cxn>
                    <a:cxn ang="0">
                      <a:pos x="143" y="107"/>
                    </a:cxn>
                    <a:cxn ang="0">
                      <a:pos x="133" y="113"/>
                    </a:cxn>
                    <a:cxn ang="0">
                      <a:pos x="113" y="109"/>
                    </a:cxn>
                    <a:cxn ang="0">
                      <a:pos x="107" y="104"/>
                    </a:cxn>
                    <a:cxn ang="0">
                      <a:pos x="82" y="100"/>
                    </a:cxn>
                    <a:cxn ang="0">
                      <a:pos x="82" y="99"/>
                    </a:cxn>
                  </a:cxnLst>
                  <a:rect l="0" t="0" r="r" b="b"/>
                  <a:pathLst>
                    <a:path w="218" h="125">
                      <a:moveTo>
                        <a:pt x="82" y="99"/>
                      </a:moveTo>
                      <a:lnTo>
                        <a:pt x="78" y="98"/>
                      </a:lnTo>
                      <a:lnTo>
                        <a:pt x="69" y="103"/>
                      </a:lnTo>
                      <a:lnTo>
                        <a:pt x="63" y="110"/>
                      </a:lnTo>
                      <a:lnTo>
                        <a:pt x="60" y="119"/>
                      </a:lnTo>
                      <a:lnTo>
                        <a:pt x="38" y="121"/>
                      </a:lnTo>
                      <a:lnTo>
                        <a:pt x="36" y="118"/>
                      </a:lnTo>
                      <a:lnTo>
                        <a:pt x="16" y="125"/>
                      </a:lnTo>
                      <a:lnTo>
                        <a:pt x="15" y="116"/>
                      </a:lnTo>
                      <a:lnTo>
                        <a:pt x="4" y="100"/>
                      </a:lnTo>
                      <a:lnTo>
                        <a:pt x="0" y="91"/>
                      </a:lnTo>
                      <a:lnTo>
                        <a:pt x="4" y="78"/>
                      </a:lnTo>
                      <a:lnTo>
                        <a:pt x="12" y="72"/>
                      </a:lnTo>
                      <a:lnTo>
                        <a:pt x="16" y="60"/>
                      </a:lnTo>
                      <a:lnTo>
                        <a:pt x="36" y="43"/>
                      </a:lnTo>
                      <a:lnTo>
                        <a:pt x="42" y="33"/>
                      </a:lnTo>
                      <a:lnTo>
                        <a:pt x="55" y="19"/>
                      </a:lnTo>
                      <a:lnTo>
                        <a:pt x="63" y="19"/>
                      </a:lnTo>
                      <a:lnTo>
                        <a:pt x="66" y="10"/>
                      </a:lnTo>
                      <a:lnTo>
                        <a:pt x="82" y="5"/>
                      </a:lnTo>
                      <a:lnTo>
                        <a:pt x="82" y="3"/>
                      </a:lnTo>
                      <a:lnTo>
                        <a:pt x="82" y="5"/>
                      </a:lnTo>
                      <a:lnTo>
                        <a:pt x="84" y="3"/>
                      </a:lnTo>
                      <a:lnTo>
                        <a:pt x="84" y="5"/>
                      </a:lnTo>
                      <a:lnTo>
                        <a:pt x="90" y="6"/>
                      </a:lnTo>
                      <a:lnTo>
                        <a:pt x="101" y="1"/>
                      </a:lnTo>
                      <a:lnTo>
                        <a:pt x="114" y="10"/>
                      </a:lnTo>
                      <a:lnTo>
                        <a:pt x="127" y="1"/>
                      </a:lnTo>
                      <a:lnTo>
                        <a:pt x="133" y="3"/>
                      </a:lnTo>
                      <a:lnTo>
                        <a:pt x="135" y="0"/>
                      </a:lnTo>
                      <a:lnTo>
                        <a:pt x="156" y="11"/>
                      </a:lnTo>
                      <a:lnTo>
                        <a:pt x="184" y="19"/>
                      </a:lnTo>
                      <a:lnTo>
                        <a:pt x="188" y="24"/>
                      </a:lnTo>
                      <a:lnTo>
                        <a:pt x="186" y="28"/>
                      </a:lnTo>
                      <a:lnTo>
                        <a:pt x="186" y="32"/>
                      </a:lnTo>
                      <a:lnTo>
                        <a:pt x="214" y="55"/>
                      </a:lnTo>
                      <a:lnTo>
                        <a:pt x="218" y="67"/>
                      </a:lnTo>
                      <a:lnTo>
                        <a:pt x="214" y="77"/>
                      </a:lnTo>
                      <a:lnTo>
                        <a:pt x="193" y="91"/>
                      </a:lnTo>
                      <a:lnTo>
                        <a:pt x="143" y="107"/>
                      </a:lnTo>
                      <a:lnTo>
                        <a:pt x="133" y="113"/>
                      </a:lnTo>
                      <a:lnTo>
                        <a:pt x="113" y="109"/>
                      </a:lnTo>
                      <a:lnTo>
                        <a:pt x="107" y="104"/>
                      </a:lnTo>
                      <a:lnTo>
                        <a:pt x="82" y="100"/>
                      </a:lnTo>
                      <a:lnTo>
                        <a:pt x="82" y="9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410" name="Freeform 131"/>
              <p:cNvSpPr>
                <a:spLocks noChangeAspect="1"/>
              </p:cNvSpPr>
              <p:nvPr/>
            </p:nvSpPr>
            <p:spPr bwMode="gray">
              <a:xfrm>
                <a:off x="4071" y="1777"/>
                <a:ext cx="34" cy="144"/>
              </a:xfrm>
              <a:custGeom>
                <a:avLst/>
                <a:gdLst/>
                <a:ahLst/>
                <a:cxnLst>
                  <a:cxn ang="0">
                    <a:pos x="55" y="0"/>
                  </a:cxn>
                  <a:cxn ang="0">
                    <a:pos x="69" y="22"/>
                  </a:cxn>
                  <a:cxn ang="0">
                    <a:pos x="76" y="79"/>
                  </a:cxn>
                  <a:cxn ang="0">
                    <a:pos x="92" y="144"/>
                  </a:cxn>
                  <a:cxn ang="0">
                    <a:pos x="90" y="187"/>
                  </a:cxn>
                  <a:cxn ang="0">
                    <a:pos x="84" y="210"/>
                  </a:cxn>
                  <a:cxn ang="0">
                    <a:pos x="90" y="243"/>
                  </a:cxn>
                  <a:cxn ang="0">
                    <a:pos x="92" y="257"/>
                  </a:cxn>
                  <a:cxn ang="0">
                    <a:pos x="102" y="289"/>
                  </a:cxn>
                  <a:cxn ang="0">
                    <a:pos x="116" y="344"/>
                  </a:cxn>
                  <a:cxn ang="0">
                    <a:pos x="139" y="425"/>
                  </a:cxn>
                  <a:cxn ang="0">
                    <a:pos x="150" y="459"/>
                  </a:cxn>
                  <a:cxn ang="0">
                    <a:pos x="168" y="487"/>
                  </a:cxn>
                  <a:cxn ang="0">
                    <a:pos x="149" y="466"/>
                  </a:cxn>
                  <a:cxn ang="0">
                    <a:pos x="119" y="448"/>
                  </a:cxn>
                  <a:cxn ang="0">
                    <a:pos x="92" y="447"/>
                  </a:cxn>
                  <a:cxn ang="0">
                    <a:pos x="75" y="475"/>
                  </a:cxn>
                  <a:cxn ang="0">
                    <a:pos x="65" y="509"/>
                  </a:cxn>
                  <a:cxn ang="0">
                    <a:pos x="53" y="566"/>
                  </a:cxn>
                  <a:cxn ang="0">
                    <a:pos x="61" y="602"/>
                  </a:cxn>
                  <a:cxn ang="0">
                    <a:pos x="80" y="635"/>
                  </a:cxn>
                  <a:cxn ang="0">
                    <a:pos x="89" y="651"/>
                  </a:cxn>
                  <a:cxn ang="0">
                    <a:pos x="100" y="654"/>
                  </a:cxn>
                  <a:cxn ang="0">
                    <a:pos x="108" y="684"/>
                  </a:cxn>
                  <a:cxn ang="0">
                    <a:pos x="102" y="713"/>
                  </a:cxn>
                  <a:cxn ang="0">
                    <a:pos x="69" y="663"/>
                  </a:cxn>
                  <a:cxn ang="0">
                    <a:pos x="46" y="673"/>
                  </a:cxn>
                  <a:cxn ang="0">
                    <a:pos x="31" y="721"/>
                  </a:cxn>
                  <a:cxn ang="0">
                    <a:pos x="15" y="689"/>
                  </a:cxn>
                  <a:cxn ang="0">
                    <a:pos x="21" y="623"/>
                  </a:cxn>
                  <a:cxn ang="0">
                    <a:pos x="32" y="554"/>
                  </a:cxn>
                  <a:cxn ang="0">
                    <a:pos x="23" y="522"/>
                  </a:cxn>
                  <a:cxn ang="0">
                    <a:pos x="17" y="479"/>
                  </a:cxn>
                  <a:cxn ang="0">
                    <a:pos x="28" y="425"/>
                  </a:cxn>
                  <a:cxn ang="0">
                    <a:pos x="32" y="392"/>
                  </a:cxn>
                  <a:cxn ang="0">
                    <a:pos x="30" y="375"/>
                  </a:cxn>
                  <a:cxn ang="0">
                    <a:pos x="25" y="348"/>
                  </a:cxn>
                  <a:cxn ang="0">
                    <a:pos x="31" y="297"/>
                  </a:cxn>
                  <a:cxn ang="0">
                    <a:pos x="21" y="260"/>
                  </a:cxn>
                  <a:cxn ang="0">
                    <a:pos x="4" y="243"/>
                  </a:cxn>
                  <a:cxn ang="0">
                    <a:pos x="3" y="226"/>
                  </a:cxn>
                  <a:cxn ang="0">
                    <a:pos x="0" y="188"/>
                  </a:cxn>
                  <a:cxn ang="0">
                    <a:pos x="12" y="125"/>
                  </a:cxn>
                  <a:cxn ang="0">
                    <a:pos x="9" y="96"/>
                  </a:cxn>
                  <a:cxn ang="0">
                    <a:pos x="25" y="79"/>
                  </a:cxn>
                  <a:cxn ang="0">
                    <a:pos x="37" y="87"/>
                  </a:cxn>
                  <a:cxn ang="0">
                    <a:pos x="50" y="81"/>
                  </a:cxn>
                  <a:cxn ang="0">
                    <a:pos x="50" y="66"/>
                  </a:cxn>
                  <a:cxn ang="0">
                    <a:pos x="59" y="64"/>
                  </a:cxn>
                  <a:cxn ang="0">
                    <a:pos x="49" y="33"/>
                  </a:cxn>
                  <a:cxn ang="0">
                    <a:pos x="38" y="9"/>
                  </a:cxn>
                  <a:cxn ang="0">
                    <a:pos x="47" y="6"/>
                  </a:cxn>
                </a:cxnLst>
                <a:rect l="0" t="0" r="r" b="b"/>
                <a:pathLst>
                  <a:path w="170" h="721">
                    <a:moveTo>
                      <a:pt x="52" y="3"/>
                    </a:moveTo>
                    <a:lnTo>
                      <a:pt x="55" y="0"/>
                    </a:lnTo>
                    <a:lnTo>
                      <a:pt x="63" y="4"/>
                    </a:lnTo>
                    <a:lnTo>
                      <a:pt x="69" y="22"/>
                    </a:lnTo>
                    <a:lnTo>
                      <a:pt x="73" y="59"/>
                    </a:lnTo>
                    <a:lnTo>
                      <a:pt x="76" y="79"/>
                    </a:lnTo>
                    <a:lnTo>
                      <a:pt x="87" y="113"/>
                    </a:lnTo>
                    <a:lnTo>
                      <a:pt x="92" y="144"/>
                    </a:lnTo>
                    <a:lnTo>
                      <a:pt x="93" y="166"/>
                    </a:lnTo>
                    <a:lnTo>
                      <a:pt x="90" y="187"/>
                    </a:lnTo>
                    <a:lnTo>
                      <a:pt x="82" y="192"/>
                    </a:lnTo>
                    <a:lnTo>
                      <a:pt x="84" y="210"/>
                    </a:lnTo>
                    <a:lnTo>
                      <a:pt x="89" y="229"/>
                    </a:lnTo>
                    <a:lnTo>
                      <a:pt x="90" y="243"/>
                    </a:lnTo>
                    <a:lnTo>
                      <a:pt x="89" y="258"/>
                    </a:lnTo>
                    <a:lnTo>
                      <a:pt x="92" y="257"/>
                    </a:lnTo>
                    <a:lnTo>
                      <a:pt x="98" y="272"/>
                    </a:lnTo>
                    <a:lnTo>
                      <a:pt x="102" y="289"/>
                    </a:lnTo>
                    <a:lnTo>
                      <a:pt x="103" y="292"/>
                    </a:lnTo>
                    <a:lnTo>
                      <a:pt x="116" y="344"/>
                    </a:lnTo>
                    <a:lnTo>
                      <a:pt x="135" y="407"/>
                    </a:lnTo>
                    <a:lnTo>
                      <a:pt x="139" y="425"/>
                    </a:lnTo>
                    <a:lnTo>
                      <a:pt x="144" y="445"/>
                    </a:lnTo>
                    <a:lnTo>
                      <a:pt x="150" y="459"/>
                    </a:lnTo>
                    <a:lnTo>
                      <a:pt x="157" y="474"/>
                    </a:lnTo>
                    <a:lnTo>
                      <a:pt x="168" y="487"/>
                    </a:lnTo>
                    <a:lnTo>
                      <a:pt x="170" y="496"/>
                    </a:lnTo>
                    <a:lnTo>
                      <a:pt x="149" y="466"/>
                    </a:lnTo>
                    <a:lnTo>
                      <a:pt x="135" y="456"/>
                    </a:lnTo>
                    <a:lnTo>
                      <a:pt x="119" y="448"/>
                    </a:lnTo>
                    <a:lnTo>
                      <a:pt x="104" y="445"/>
                    </a:lnTo>
                    <a:lnTo>
                      <a:pt x="92" y="447"/>
                    </a:lnTo>
                    <a:lnTo>
                      <a:pt x="80" y="457"/>
                    </a:lnTo>
                    <a:lnTo>
                      <a:pt x="75" y="475"/>
                    </a:lnTo>
                    <a:lnTo>
                      <a:pt x="73" y="491"/>
                    </a:lnTo>
                    <a:lnTo>
                      <a:pt x="65" y="509"/>
                    </a:lnTo>
                    <a:lnTo>
                      <a:pt x="55" y="549"/>
                    </a:lnTo>
                    <a:lnTo>
                      <a:pt x="53" y="566"/>
                    </a:lnTo>
                    <a:lnTo>
                      <a:pt x="53" y="586"/>
                    </a:lnTo>
                    <a:lnTo>
                      <a:pt x="61" y="602"/>
                    </a:lnTo>
                    <a:lnTo>
                      <a:pt x="77" y="623"/>
                    </a:lnTo>
                    <a:lnTo>
                      <a:pt x="80" y="635"/>
                    </a:lnTo>
                    <a:lnTo>
                      <a:pt x="84" y="645"/>
                    </a:lnTo>
                    <a:lnTo>
                      <a:pt x="89" y="651"/>
                    </a:lnTo>
                    <a:lnTo>
                      <a:pt x="97" y="656"/>
                    </a:lnTo>
                    <a:lnTo>
                      <a:pt x="100" y="654"/>
                    </a:lnTo>
                    <a:lnTo>
                      <a:pt x="103" y="657"/>
                    </a:lnTo>
                    <a:lnTo>
                      <a:pt x="108" y="684"/>
                    </a:lnTo>
                    <a:lnTo>
                      <a:pt x="107" y="700"/>
                    </a:lnTo>
                    <a:lnTo>
                      <a:pt x="102" y="713"/>
                    </a:lnTo>
                    <a:lnTo>
                      <a:pt x="95" y="674"/>
                    </a:lnTo>
                    <a:lnTo>
                      <a:pt x="69" y="663"/>
                    </a:lnTo>
                    <a:lnTo>
                      <a:pt x="55" y="662"/>
                    </a:lnTo>
                    <a:lnTo>
                      <a:pt x="46" y="673"/>
                    </a:lnTo>
                    <a:lnTo>
                      <a:pt x="36" y="706"/>
                    </a:lnTo>
                    <a:lnTo>
                      <a:pt x="31" y="721"/>
                    </a:lnTo>
                    <a:lnTo>
                      <a:pt x="18" y="714"/>
                    </a:lnTo>
                    <a:lnTo>
                      <a:pt x="15" y="689"/>
                    </a:lnTo>
                    <a:lnTo>
                      <a:pt x="15" y="666"/>
                    </a:lnTo>
                    <a:lnTo>
                      <a:pt x="21" y="623"/>
                    </a:lnTo>
                    <a:lnTo>
                      <a:pt x="26" y="565"/>
                    </a:lnTo>
                    <a:lnTo>
                      <a:pt x="32" y="554"/>
                    </a:lnTo>
                    <a:lnTo>
                      <a:pt x="31" y="539"/>
                    </a:lnTo>
                    <a:lnTo>
                      <a:pt x="23" y="522"/>
                    </a:lnTo>
                    <a:lnTo>
                      <a:pt x="17" y="499"/>
                    </a:lnTo>
                    <a:lnTo>
                      <a:pt x="17" y="479"/>
                    </a:lnTo>
                    <a:lnTo>
                      <a:pt x="22" y="463"/>
                    </a:lnTo>
                    <a:lnTo>
                      <a:pt x="28" y="425"/>
                    </a:lnTo>
                    <a:lnTo>
                      <a:pt x="28" y="394"/>
                    </a:lnTo>
                    <a:lnTo>
                      <a:pt x="32" y="392"/>
                    </a:lnTo>
                    <a:lnTo>
                      <a:pt x="30" y="386"/>
                    </a:lnTo>
                    <a:lnTo>
                      <a:pt x="30" y="375"/>
                    </a:lnTo>
                    <a:lnTo>
                      <a:pt x="28" y="360"/>
                    </a:lnTo>
                    <a:lnTo>
                      <a:pt x="25" y="348"/>
                    </a:lnTo>
                    <a:lnTo>
                      <a:pt x="25" y="331"/>
                    </a:lnTo>
                    <a:lnTo>
                      <a:pt x="31" y="297"/>
                    </a:lnTo>
                    <a:lnTo>
                      <a:pt x="31" y="284"/>
                    </a:lnTo>
                    <a:lnTo>
                      <a:pt x="21" y="260"/>
                    </a:lnTo>
                    <a:lnTo>
                      <a:pt x="11" y="249"/>
                    </a:lnTo>
                    <a:lnTo>
                      <a:pt x="4" y="243"/>
                    </a:lnTo>
                    <a:lnTo>
                      <a:pt x="6" y="237"/>
                    </a:lnTo>
                    <a:lnTo>
                      <a:pt x="3" y="226"/>
                    </a:lnTo>
                    <a:lnTo>
                      <a:pt x="0" y="205"/>
                    </a:lnTo>
                    <a:lnTo>
                      <a:pt x="0" y="188"/>
                    </a:lnTo>
                    <a:lnTo>
                      <a:pt x="10" y="160"/>
                    </a:lnTo>
                    <a:lnTo>
                      <a:pt x="12" y="125"/>
                    </a:lnTo>
                    <a:lnTo>
                      <a:pt x="11" y="108"/>
                    </a:lnTo>
                    <a:lnTo>
                      <a:pt x="9" y="96"/>
                    </a:lnTo>
                    <a:lnTo>
                      <a:pt x="14" y="85"/>
                    </a:lnTo>
                    <a:lnTo>
                      <a:pt x="25" y="79"/>
                    </a:lnTo>
                    <a:lnTo>
                      <a:pt x="31" y="81"/>
                    </a:lnTo>
                    <a:lnTo>
                      <a:pt x="37" y="87"/>
                    </a:lnTo>
                    <a:lnTo>
                      <a:pt x="48" y="86"/>
                    </a:lnTo>
                    <a:lnTo>
                      <a:pt x="50" y="81"/>
                    </a:lnTo>
                    <a:lnTo>
                      <a:pt x="48" y="75"/>
                    </a:lnTo>
                    <a:lnTo>
                      <a:pt x="50" y="66"/>
                    </a:lnTo>
                    <a:lnTo>
                      <a:pt x="57" y="66"/>
                    </a:lnTo>
                    <a:lnTo>
                      <a:pt x="59" y="64"/>
                    </a:lnTo>
                    <a:lnTo>
                      <a:pt x="54" y="52"/>
                    </a:lnTo>
                    <a:lnTo>
                      <a:pt x="49" y="33"/>
                    </a:lnTo>
                    <a:lnTo>
                      <a:pt x="39" y="16"/>
                    </a:lnTo>
                    <a:lnTo>
                      <a:pt x="38" y="9"/>
                    </a:lnTo>
                    <a:lnTo>
                      <a:pt x="41" y="6"/>
                    </a:lnTo>
                    <a:lnTo>
                      <a:pt x="47" y="6"/>
                    </a:lnTo>
                    <a:lnTo>
                      <a:pt x="52" y="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11" name="Freeform 132"/>
              <p:cNvSpPr>
                <a:spLocks noChangeAspect="1"/>
              </p:cNvSpPr>
              <p:nvPr/>
            </p:nvSpPr>
            <p:spPr bwMode="gray">
              <a:xfrm>
                <a:off x="2817" y="1091"/>
                <a:ext cx="1786" cy="901"/>
              </a:xfrm>
              <a:custGeom>
                <a:avLst/>
                <a:gdLst/>
                <a:ahLst/>
                <a:cxnLst>
                  <a:cxn ang="0">
                    <a:pos x="3264" y="3913"/>
                  </a:cxn>
                  <a:cxn ang="0">
                    <a:pos x="4333" y="3788"/>
                  </a:cxn>
                  <a:cxn ang="0">
                    <a:pos x="5307" y="3536"/>
                  </a:cxn>
                  <a:cxn ang="0">
                    <a:pos x="5833" y="4138"/>
                  </a:cxn>
                  <a:cxn ang="0">
                    <a:pos x="6066" y="4138"/>
                  </a:cxn>
                  <a:cxn ang="0">
                    <a:pos x="6189" y="3482"/>
                  </a:cxn>
                  <a:cxn ang="0">
                    <a:pos x="5968" y="3336"/>
                  </a:cxn>
                  <a:cxn ang="0">
                    <a:pos x="6672" y="2912"/>
                  </a:cxn>
                  <a:cxn ang="0">
                    <a:pos x="6999" y="2815"/>
                  </a:cxn>
                  <a:cxn ang="0">
                    <a:pos x="7448" y="2593"/>
                  </a:cxn>
                  <a:cxn ang="0">
                    <a:pos x="7045" y="3206"/>
                  </a:cxn>
                  <a:cxn ang="0">
                    <a:pos x="7368" y="3293"/>
                  </a:cxn>
                  <a:cxn ang="0">
                    <a:pos x="7505" y="2864"/>
                  </a:cxn>
                  <a:cxn ang="0">
                    <a:pos x="7925" y="2760"/>
                  </a:cxn>
                  <a:cxn ang="0">
                    <a:pos x="8227" y="2553"/>
                  </a:cxn>
                  <a:cxn ang="0">
                    <a:pos x="8363" y="2256"/>
                  </a:cxn>
                  <a:cxn ang="0">
                    <a:pos x="8646" y="2287"/>
                  </a:cxn>
                  <a:cxn ang="0">
                    <a:pos x="8841" y="2201"/>
                  </a:cxn>
                  <a:cxn ang="0">
                    <a:pos x="8685" y="1981"/>
                  </a:cxn>
                  <a:cxn ang="0">
                    <a:pos x="8538" y="1863"/>
                  </a:cxn>
                  <a:cxn ang="0">
                    <a:pos x="7819" y="1608"/>
                  </a:cxn>
                  <a:cxn ang="0">
                    <a:pos x="7284" y="1590"/>
                  </a:cxn>
                  <a:cxn ang="0">
                    <a:pos x="6685" y="1267"/>
                  </a:cxn>
                  <a:cxn ang="0">
                    <a:pos x="6173" y="1286"/>
                  </a:cxn>
                  <a:cxn ang="0">
                    <a:pos x="5674" y="1395"/>
                  </a:cxn>
                  <a:cxn ang="0">
                    <a:pos x="5597" y="1031"/>
                  </a:cxn>
                  <a:cxn ang="0">
                    <a:pos x="5210" y="1036"/>
                  </a:cxn>
                  <a:cxn ang="0">
                    <a:pos x="4698" y="872"/>
                  </a:cxn>
                  <a:cxn ang="0">
                    <a:pos x="4354" y="1003"/>
                  </a:cxn>
                  <a:cxn ang="0">
                    <a:pos x="4584" y="721"/>
                  </a:cxn>
                  <a:cxn ang="0">
                    <a:pos x="4684" y="394"/>
                  </a:cxn>
                  <a:cxn ang="0">
                    <a:pos x="4372" y="204"/>
                  </a:cxn>
                  <a:cxn ang="0">
                    <a:pos x="4025" y="232"/>
                  </a:cxn>
                  <a:cxn ang="0">
                    <a:pos x="3791" y="419"/>
                  </a:cxn>
                  <a:cxn ang="0">
                    <a:pos x="3374" y="550"/>
                  </a:cxn>
                  <a:cxn ang="0">
                    <a:pos x="3254" y="832"/>
                  </a:cxn>
                  <a:cxn ang="0">
                    <a:pos x="2949" y="1149"/>
                  </a:cxn>
                  <a:cxn ang="0">
                    <a:pos x="2945" y="1235"/>
                  </a:cxn>
                  <a:cxn ang="0">
                    <a:pos x="2627" y="1222"/>
                  </a:cxn>
                  <a:cxn ang="0">
                    <a:pos x="2758" y="1734"/>
                  </a:cxn>
                  <a:cxn ang="0">
                    <a:pos x="2590" y="1842"/>
                  </a:cxn>
                  <a:cxn ang="0">
                    <a:pos x="2499" y="1888"/>
                  </a:cxn>
                  <a:cxn ang="0">
                    <a:pos x="2297" y="1040"/>
                  </a:cxn>
                  <a:cxn ang="0">
                    <a:pos x="2235" y="1800"/>
                  </a:cxn>
                  <a:cxn ang="0">
                    <a:pos x="1570" y="1757"/>
                  </a:cxn>
                  <a:cxn ang="0">
                    <a:pos x="1175" y="1897"/>
                  </a:cxn>
                  <a:cxn ang="0">
                    <a:pos x="933" y="2056"/>
                  </a:cxn>
                  <a:cxn ang="0">
                    <a:pos x="501" y="2289"/>
                  </a:cxn>
                  <a:cxn ang="0">
                    <a:pos x="306" y="2013"/>
                  </a:cxn>
                  <a:cxn ang="0">
                    <a:pos x="589" y="1783"/>
                  </a:cxn>
                  <a:cxn ang="0">
                    <a:pos x="191" y="1600"/>
                  </a:cxn>
                  <a:cxn ang="0">
                    <a:pos x="215" y="2548"/>
                  </a:cxn>
                  <a:cxn ang="0">
                    <a:pos x="14" y="3054"/>
                  </a:cxn>
                  <a:cxn ang="0">
                    <a:pos x="241" y="3470"/>
                  </a:cxn>
                  <a:cxn ang="0">
                    <a:pos x="440" y="3762"/>
                  </a:cxn>
                  <a:cxn ang="0">
                    <a:pos x="644" y="4043"/>
                  </a:cxn>
                  <a:cxn ang="0">
                    <a:pos x="898" y="4398"/>
                  </a:cxn>
                  <a:cxn ang="0">
                    <a:pos x="1107" y="4133"/>
                  </a:cxn>
                  <a:cxn ang="0">
                    <a:pos x="1169" y="3800"/>
                  </a:cxn>
                  <a:cxn ang="0">
                    <a:pos x="1520" y="3752"/>
                  </a:cxn>
                  <a:cxn ang="0">
                    <a:pos x="1831" y="3572"/>
                  </a:cxn>
                  <a:cxn ang="0">
                    <a:pos x="2183" y="3384"/>
                  </a:cxn>
                  <a:cxn ang="0">
                    <a:pos x="2523" y="3466"/>
                  </a:cxn>
                </a:cxnLst>
                <a:rect l="0" t="0" r="r" b="b"/>
                <a:pathLst>
                  <a:path w="8931" h="4504">
                    <a:moveTo>
                      <a:pt x="2688" y="3454"/>
                    </a:moveTo>
                    <a:lnTo>
                      <a:pt x="2691" y="3461"/>
                    </a:lnTo>
                    <a:lnTo>
                      <a:pt x="2695" y="3463"/>
                    </a:lnTo>
                    <a:lnTo>
                      <a:pt x="2768" y="3530"/>
                    </a:lnTo>
                    <a:lnTo>
                      <a:pt x="2887" y="3748"/>
                    </a:lnTo>
                    <a:lnTo>
                      <a:pt x="2902" y="3737"/>
                    </a:lnTo>
                    <a:lnTo>
                      <a:pt x="2904" y="3730"/>
                    </a:lnTo>
                    <a:lnTo>
                      <a:pt x="2904" y="3723"/>
                    </a:lnTo>
                    <a:lnTo>
                      <a:pt x="2915" y="3709"/>
                    </a:lnTo>
                    <a:lnTo>
                      <a:pt x="2923" y="3708"/>
                    </a:lnTo>
                    <a:lnTo>
                      <a:pt x="2928" y="3714"/>
                    </a:lnTo>
                    <a:lnTo>
                      <a:pt x="2936" y="3717"/>
                    </a:lnTo>
                    <a:lnTo>
                      <a:pt x="2950" y="3725"/>
                    </a:lnTo>
                    <a:lnTo>
                      <a:pt x="2946" y="3732"/>
                    </a:lnTo>
                    <a:lnTo>
                      <a:pt x="2951" y="3739"/>
                    </a:lnTo>
                    <a:lnTo>
                      <a:pt x="2956" y="3740"/>
                    </a:lnTo>
                    <a:lnTo>
                      <a:pt x="2961" y="3753"/>
                    </a:lnTo>
                    <a:lnTo>
                      <a:pt x="2985" y="3751"/>
                    </a:lnTo>
                    <a:lnTo>
                      <a:pt x="3003" y="3756"/>
                    </a:lnTo>
                    <a:lnTo>
                      <a:pt x="3010" y="3753"/>
                    </a:lnTo>
                    <a:lnTo>
                      <a:pt x="3026" y="3753"/>
                    </a:lnTo>
                    <a:lnTo>
                      <a:pt x="3028" y="3746"/>
                    </a:lnTo>
                    <a:lnTo>
                      <a:pt x="3033" y="3740"/>
                    </a:lnTo>
                    <a:lnTo>
                      <a:pt x="3042" y="3741"/>
                    </a:lnTo>
                    <a:lnTo>
                      <a:pt x="3049" y="3741"/>
                    </a:lnTo>
                    <a:lnTo>
                      <a:pt x="3053" y="3734"/>
                    </a:lnTo>
                    <a:lnTo>
                      <a:pt x="3060" y="3729"/>
                    </a:lnTo>
                    <a:lnTo>
                      <a:pt x="3075" y="3734"/>
                    </a:lnTo>
                    <a:lnTo>
                      <a:pt x="3082" y="3737"/>
                    </a:lnTo>
                    <a:lnTo>
                      <a:pt x="3086" y="3745"/>
                    </a:lnTo>
                    <a:lnTo>
                      <a:pt x="3093" y="3748"/>
                    </a:lnTo>
                    <a:lnTo>
                      <a:pt x="3103" y="3761"/>
                    </a:lnTo>
                    <a:lnTo>
                      <a:pt x="3112" y="3764"/>
                    </a:lnTo>
                    <a:lnTo>
                      <a:pt x="3114" y="3772"/>
                    </a:lnTo>
                    <a:lnTo>
                      <a:pt x="3112" y="3779"/>
                    </a:lnTo>
                    <a:lnTo>
                      <a:pt x="3113" y="3788"/>
                    </a:lnTo>
                    <a:lnTo>
                      <a:pt x="3117" y="3795"/>
                    </a:lnTo>
                    <a:lnTo>
                      <a:pt x="3125" y="3796"/>
                    </a:lnTo>
                    <a:lnTo>
                      <a:pt x="3146" y="3807"/>
                    </a:lnTo>
                    <a:lnTo>
                      <a:pt x="3150" y="3815"/>
                    </a:lnTo>
                    <a:lnTo>
                      <a:pt x="3150" y="3822"/>
                    </a:lnTo>
                    <a:lnTo>
                      <a:pt x="3157" y="3826"/>
                    </a:lnTo>
                    <a:lnTo>
                      <a:pt x="3162" y="3831"/>
                    </a:lnTo>
                    <a:lnTo>
                      <a:pt x="3170" y="3845"/>
                    </a:lnTo>
                    <a:lnTo>
                      <a:pt x="3176" y="3849"/>
                    </a:lnTo>
                    <a:lnTo>
                      <a:pt x="3193" y="3852"/>
                    </a:lnTo>
                    <a:lnTo>
                      <a:pt x="3199" y="3857"/>
                    </a:lnTo>
                    <a:lnTo>
                      <a:pt x="3208" y="3859"/>
                    </a:lnTo>
                    <a:lnTo>
                      <a:pt x="3215" y="3860"/>
                    </a:lnTo>
                    <a:lnTo>
                      <a:pt x="3224" y="3860"/>
                    </a:lnTo>
                    <a:lnTo>
                      <a:pt x="3226" y="3853"/>
                    </a:lnTo>
                    <a:lnTo>
                      <a:pt x="3231" y="3847"/>
                    </a:lnTo>
                    <a:lnTo>
                      <a:pt x="3246" y="3841"/>
                    </a:lnTo>
                    <a:lnTo>
                      <a:pt x="3248" y="3849"/>
                    </a:lnTo>
                    <a:lnTo>
                      <a:pt x="3252" y="3857"/>
                    </a:lnTo>
                    <a:lnTo>
                      <a:pt x="3259" y="3861"/>
                    </a:lnTo>
                    <a:lnTo>
                      <a:pt x="3267" y="3875"/>
                    </a:lnTo>
                    <a:lnTo>
                      <a:pt x="3273" y="3880"/>
                    </a:lnTo>
                    <a:lnTo>
                      <a:pt x="3277" y="3887"/>
                    </a:lnTo>
                    <a:lnTo>
                      <a:pt x="3264" y="3913"/>
                    </a:lnTo>
                    <a:lnTo>
                      <a:pt x="3289" y="3920"/>
                    </a:lnTo>
                    <a:lnTo>
                      <a:pt x="3305" y="3904"/>
                    </a:lnTo>
                    <a:lnTo>
                      <a:pt x="3310" y="3904"/>
                    </a:lnTo>
                    <a:lnTo>
                      <a:pt x="3322" y="3882"/>
                    </a:lnTo>
                    <a:lnTo>
                      <a:pt x="3338" y="3865"/>
                    </a:lnTo>
                    <a:lnTo>
                      <a:pt x="3356" y="3858"/>
                    </a:lnTo>
                    <a:lnTo>
                      <a:pt x="3375" y="3852"/>
                    </a:lnTo>
                    <a:lnTo>
                      <a:pt x="3394" y="3839"/>
                    </a:lnTo>
                    <a:lnTo>
                      <a:pt x="3414" y="3823"/>
                    </a:lnTo>
                    <a:lnTo>
                      <a:pt x="3439" y="3811"/>
                    </a:lnTo>
                    <a:lnTo>
                      <a:pt x="3464" y="3789"/>
                    </a:lnTo>
                    <a:lnTo>
                      <a:pt x="3505" y="3777"/>
                    </a:lnTo>
                    <a:lnTo>
                      <a:pt x="3530" y="3766"/>
                    </a:lnTo>
                    <a:lnTo>
                      <a:pt x="3553" y="3763"/>
                    </a:lnTo>
                    <a:lnTo>
                      <a:pt x="3575" y="3767"/>
                    </a:lnTo>
                    <a:lnTo>
                      <a:pt x="3591" y="3773"/>
                    </a:lnTo>
                    <a:lnTo>
                      <a:pt x="3604" y="3784"/>
                    </a:lnTo>
                    <a:lnTo>
                      <a:pt x="3623" y="3780"/>
                    </a:lnTo>
                    <a:lnTo>
                      <a:pt x="3644" y="3779"/>
                    </a:lnTo>
                    <a:lnTo>
                      <a:pt x="3661" y="3782"/>
                    </a:lnTo>
                    <a:lnTo>
                      <a:pt x="3692" y="3811"/>
                    </a:lnTo>
                    <a:lnTo>
                      <a:pt x="3697" y="3818"/>
                    </a:lnTo>
                    <a:lnTo>
                      <a:pt x="3714" y="3821"/>
                    </a:lnTo>
                    <a:lnTo>
                      <a:pt x="3761" y="3814"/>
                    </a:lnTo>
                    <a:lnTo>
                      <a:pt x="3774" y="3820"/>
                    </a:lnTo>
                    <a:lnTo>
                      <a:pt x="3818" y="3821"/>
                    </a:lnTo>
                    <a:lnTo>
                      <a:pt x="3856" y="3816"/>
                    </a:lnTo>
                    <a:lnTo>
                      <a:pt x="3866" y="3811"/>
                    </a:lnTo>
                    <a:lnTo>
                      <a:pt x="3866" y="3803"/>
                    </a:lnTo>
                    <a:lnTo>
                      <a:pt x="3862" y="3791"/>
                    </a:lnTo>
                    <a:lnTo>
                      <a:pt x="3865" y="3777"/>
                    </a:lnTo>
                    <a:lnTo>
                      <a:pt x="3875" y="3761"/>
                    </a:lnTo>
                    <a:lnTo>
                      <a:pt x="3875" y="3745"/>
                    </a:lnTo>
                    <a:lnTo>
                      <a:pt x="3864" y="3730"/>
                    </a:lnTo>
                    <a:lnTo>
                      <a:pt x="3860" y="3712"/>
                    </a:lnTo>
                    <a:lnTo>
                      <a:pt x="3862" y="3694"/>
                    </a:lnTo>
                    <a:lnTo>
                      <a:pt x="3878" y="3680"/>
                    </a:lnTo>
                    <a:lnTo>
                      <a:pt x="3892" y="3664"/>
                    </a:lnTo>
                    <a:lnTo>
                      <a:pt x="3910" y="3649"/>
                    </a:lnTo>
                    <a:lnTo>
                      <a:pt x="3921" y="3632"/>
                    </a:lnTo>
                    <a:lnTo>
                      <a:pt x="3935" y="3631"/>
                    </a:lnTo>
                    <a:lnTo>
                      <a:pt x="3955" y="3637"/>
                    </a:lnTo>
                    <a:lnTo>
                      <a:pt x="3969" y="3648"/>
                    </a:lnTo>
                    <a:lnTo>
                      <a:pt x="4006" y="3658"/>
                    </a:lnTo>
                    <a:lnTo>
                      <a:pt x="4017" y="3672"/>
                    </a:lnTo>
                    <a:lnTo>
                      <a:pt x="4041" y="3678"/>
                    </a:lnTo>
                    <a:lnTo>
                      <a:pt x="4065" y="3681"/>
                    </a:lnTo>
                    <a:lnTo>
                      <a:pt x="4082" y="3688"/>
                    </a:lnTo>
                    <a:lnTo>
                      <a:pt x="4092" y="3704"/>
                    </a:lnTo>
                    <a:lnTo>
                      <a:pt x="4097" y="3734"/>
                    </a:lnTo>
                    <a:lnTo>
                      <a:pt x="4097" y="3755"/>
                    </a:lnTo>
                    <a:lnTo>
                      <a:pt x="4102" y="3755"/>
                    </a:lnTo>
                    <a:lnTo>
                      <a:pt x="4117" y="3769"/>
                    </a:lnTo>
                    <a:lnTo>
                      <a:pt x="4140" y="3785"/>
                    </a:lnTo>
                    <a:lnTo>
                      <a:pt x="4174" y="3796"/>
                    </a:lnTo>
                    <a:lnTo>
                      <a:pt x="4202" y="3790"/>
                    </a:lnTo>
                    <a:lnTo>
                      <a:pt x="4229" y="3775"/>
                    </a:lnTo>
                    <a:lnTo>
                      <a:pt x="4254" y="3763"/>
                    </a:lnTo>
                    <a:lnTo>
                      <a:pt x="4285" y="3771"/>
                    </a:lnTo>
                    <a:lnTo>
                      <a:pt x="4333" y="3788"/>
                    </a:lnTo>
                    <a:lnTo>
                      <a:pt x="4343" y="3800"/>
                    </a:lnTo>
                    <a:lnTo>
                      <a:pt x="4344" y="3800"/>
                    </a:lnTo>
                    <a:lnTo>
                      <a:pt x="4350" y="3805"/>
                    </a:lnTo>
                    <a:lnTo>
                      <a:pt x="4372" y="3817"/>
                    </a:lnTo>
                    <a:lnTo>
                      <a:pt x="4393" y="3823"/>
                    </a:lnTo>
                    <a:lnTo>
                      <a:pt x="4414" y="3832"/>
                    </a:lnTo>
                    <a:lnTo>
                      <a:pt x="4428" y="3852"/>
                    </a:lnTo>
                    <a:lnTo>
                      <a:pt x="4455" y="3868"/>
                    </a:lnTo>
                    <a:lnTo>
                      <a:pt x="4487" y="3873"/>
                    </a:lnTo>
                    <a:lnTo>
                      <a:pt x="4510" y="3880"/>
                    </a:lnTo>
                    <a:lnTo>
                      <a:pt x="4528" y="3881"/>
                    </a:lnTo>
                    <a:lnTo>
                      <a:pt x="4553" y="3879"/>
                    </a:lnTo>
                    <a:lnTo>
                      <a:pt x="4571" y="3887"/>
                    </a:lnTo>
                    <a:lnTo>
                      <a:pt x="4627" y="3868"/>
                    </a:lnTo>
                    <a:lnTo>
                      <a:pt x="4661" y="3860"/>
                    </a:lnTo>
                    <a:lnTo>
                      <a:pt x="4688" y="3855"/>
                    </a:lnTo>
                    <a:lnTo>
                      <a:pt x="4725" y="3826"/>
                    </a:lnTo>
                    <a:lnTo>
                      <a:pt x="4749" y="3810"/>
                    </a:lnTo>
                    <a:lnTo>
                      <a:pt x="4774" y="3801"/>
                    </a:lnTo>
                    <a:lnTo>
                      <a:pt x="4799" y="3811"/>
                    </a:lnTo>
                    <a:lnTo>
                      <a:pt x="4817" y="3826"/>
                    </a:lnTo>
                    <a:lnTo>
                      <a:pt x="4838" y="3830"/>
                    </a:lnTo>
                    <a:lnTo>
                      <a:pt x="4855" y="3826"/>
                    </a:lnTo>
                    <a:lnTo>
                      <a:pt x="4869" y="3818"/>
                    </a:lnTo>
                    <a:lnTo>
                      <a:pt x="4875" y="3821"/>
                    </a:lnTo>
                    <a:lnTo>
                      <a:pt x="4886" y="3823"/>
                    </a:lnTo>
                    <a:lnTo>
                      <a:pt x="4899" y="3833"/>
                    </a:lnTo>
                    <a:lnTo>
                      <a:pt x="4931" y="3843"/>
                    </a:lnTo>
                    <a:lnTo>
                      <a:pt x="4956" y="3855"/>
                    </a:lnTo>
                    <a:lnTo>
                      <a:pt x="4967" y="3853"/>
                    </a:lnTo>
                    <a:lnTo>
                      <a:pt x="4982" y="3842"/>
                    </a:lnTo>
                    <a:lnTo>
                      <a:pt x="5032" y="3811"/>
                    </a:lnTo>
                    <a:lnTo>
                      <a:pt x="5033" y="3804"/>
                    </a:lnTo>
                    <a:lnTo>
                      <a:pt x="5031" y="3791"/>
                    </a:lnTo>
                    <a:lnTo>
                      <a:pt x="5034" y="3779"/>
                    </a:lnTo>
                    <a:lnTo>
                      <a:pt x="5045" y="3766"/>
                    </a:lnTo>
                    <a:lnTo>
                      <a:pt x="5052" y="3755"/>
                    </a:lnTo>
                    <a:lnTo>
                      <a:pt x="5059" y="3725"/>
                    </a:lnTo>
                    <a:lnTo>
                      <a:pt x="5064" y="3703"/>
                    </a:lnTo>
                    <a:lnTo>
                      <a:pt x="5071" y="3686"/>
                    </a:lnTo>
                    <a:lnTo>
                      <a:pt x="5090" y="3676"/>
                    </a:lnTo>
                    <a:lnTo>
                      <a:pt x="5114" y="3649"/>
                    </a:lnTo>
                    <a:lnTo>
                      <a:pt x="5114" y="3644"/>
                    </a:lnTo>
                    <a:lnTo>
                      <a:pt x="5109" y="3633"/>
                    </a:lnTo>
                    <a:lnTo>
                      <a:pt x="5111" y="3606"/>
                    </a:lnTo>
                    <a:lnTo>
                      <a:pt x="5104" y="3602"/>
                    </a:lnTo>
                    <a:lnTo>
                      <a:pt x="5093" y="3602"/>
                    </a:lnTo>
                    <a:lnTo>
                      <a:pt x="5075" y="3607"/>
                    </a:lnTo>
                    <a:lnTo>
                      <a:pt x="5071" y="3602"/>
                    </a:lnTo>
                    <a:lnTo>
                      <a:pt x="5076" y="3589"/>
                    </a:lnTo>
                    <a:lnTo>
                      <a:pt x="5100" y="3565"/>
                    </a:lnTo>
                    <a:lnTo>
                      <a:pt x="5108" y="3553"/>
                    </a:lnTo>
                    <a:lnTo>
                      <a:pt x="5124" y="3541"/>
                    </a:lnTo>
                    <a:lnTo>
                      <a:pt x="5158" y="3535"/>
                    </a:lnTo>
                    <a:lnTo>
                      <a:pt x="5199" y="3520"/>
                    </a:lnTo>
                    <a:lnTo>
                      <a:pt x="5224" y="3521"/>
                    </a:lnTo>
                    <a:lnTo>
                      <a:pt x="5259" y="3515"/>
                    </a:lnTo>
                    <a:lnTo>
                      <a:pt x="5271" y="3515"/>
                    </a:lnTo>
                    <a:lnTo>
                      <a:pt x="5290" y="3524"/>
                    </a:lnTo>
                    <a:lnTo>
                      <a:pt x="5307" y="3536"/>
                    </a:lnTo>
                    <a:lnTo>
                      <a:pt x="5318" y="3548"/>
                    </a:lnTo>
                    <a:lnTo>
                      <a:pt x="5334" y="3552"/>
                    </a:lnTo>
                    <a:lnTo>
                      <a:pt x="5353" y="3549"/>
                    </a:lnTo>
                    <a:lnTo>
                      <a:pt x="5369" y="3553"/>
                    </a:lnTo>
                    <a:lnTo>
                      <a:pt x="5383" y="3559"/>
                    </a:lnTo>
                    <a:lnTo>
                      <a:pt x="5391" y="3573"/>
                    </a:lnTo>
                    <a:lnTo>
                      <a:pt x="5403" y="3591"/>
                    </a:lnTo>
                    <a:lnTo>
                      <a:pt x="5404" y="3604"/>
                    </a:lnTo>
                    <a:lnTo>
                      <a:pt x="5412" y="3611"/>
                    </a:lnTo>
                    <a:lnTo>
                      <a:pt x="5421" y="3617"/>
                    </a:lnTo>
                    <a:lnTo>
                      <a:pt x="5423" y="3626"/>
                    </a:lnTo>
                    <a:lnTo>
                      <a:pt x="5424" y="3621"/>
                    </a:lnTo>
                    <a:lnTo>
                      <a:pt x="5426" y="3634"/>
                    </a:lnTo>
                    <a:lnTo>
                      <a:pt x="5431" y="3649"/>
                    </a:lnTo>
                    <a:lnTo>
                      <a:pt x="5434" y="3670"/>
                    </a:lnTo>
                    <a:lnTo>
                      <a:pt x="5442" y="3687"/>
                    </a:lnTo>
                    <a:lnTo>
                      <a:pt x="5447" y="3704"/>
                    </a:lnTo>
                    <a:lnTo>
                      <a:pt x="5468" y="3744"/>
                    </a:lnTo>
                    <a:lnTo>
                      <a:pt x="5474" y="3785"/>
                    </a:lnTo>
                    <a:lnTo>
                      <a:pt x="5483" y="3804"/>
                    </a:lnTo>
                    <a:lnTo>
                      <a:pt x="5482" y="3809"/>
                    </a:lnTo>
                    <a:lnTo>
                      <a:pt x="5483" y="3810"/>
                    </a:lnTo>
                    <a:lnTo>
                      <a:pt x="5485" y="3828"/>
                    </a:lnTo>
                    <a:lnTo>
                      <a:pt x="5485" y="3849"/>
                    </a:lnTo>
                    <a:lnTo>
                      <a:pt x="5498" y="3860"/>
                    </a:lnTo>
                    <a:lnTo>
                      <a:pt x="5521" y="3863"/>
                    </a:lnTo>
                    <a:lnTo>
                      <a:pt x="5542" y="3855"/>
                    </a:lnTo>
                    <a:lnTo>
                      <a:pt x="5558" y="3863"/>
                    </a:lnTo>
                    <a:lnTo>
                      <a:pt x="5577" y="3865"/>
                    </a:lnTo>
                    <a:lnTo>
                      <a:pt x="5595" y="3874"/>
                    </a:lnTo>
                    <a:lnTo>
                      <a:pt x="5627" y="3902"/>
                    </a:lnTo>
                    <a:lnTo>
                      <a:pt x="5642" y="3909"/>
                    </a:lnTo>
                    <a:lnTo>
                      <a:pt x="5654" y="3911"/>
                    </a:lnTo>
                    <a:lnTo>
                      <a:pt x="5658" y="3918"/>
                    </a:lnTo>
                    <a:lnTo>
                      <a:pt x="5658" y="3923"/>
                    </a:lnTo>
                    <a:lnTo>
                      <a:pt x="5660" y="3922"/>
                    </a:lnTo>
                    <a:lnTo>
                      <a:pt x="5661" y="3938"/>
                    </a:lnTo>
                    <a:lnTo>
                      <a:pt x="5668" y="3947"/>
                    </a:lnTo>
                    <a:lnTo>
                      <a:pt x="5667" y="3963"/>
                    </a:lnTo>
                    <a:lnTo>
                      <a:pt x="5668" y="3981"/>
                    </a:lnTo>
                    <a:lnTo>
                      <a:pt x="5678" y="3997"/>
                    </a:lnTo>
                    <a:lnTo>
                      <a:pt x="5684" y="4010"/>
                    </a:lnTo>
                    <a:lnTo>
                      <a:pt x="5703" y="4009"/>
                    </a:lnTo>
                    <a:lnTo>
                      <a:pt x="5722" y="4015"/>
                    </a:lnTo>
                    <a:lnTo>
                      <a:pt x="5740" y="4013"/>
                    </a:lnTo>
                    <a:lnTo>
                      <a:pt x="5771" y="3998"/>
                    </a:lnTo>
                    <a:lnTo>
                      <a:pt x="5805" y="3976"/>
                    </a:lnTo>
                    <a:lnTo>
                      <a:pt x="5823" y="3974"/>
                    </a:lnTo>
                    <a:lnTo>
                      <a:pt x="5856" y="3956"/>
                    </a:lnTo>
                    <a:lnTo>
                      <a:pt x="5888" y="3947"/>
                    </a:lnTo>
                    <a:lnTo>
                      <a:pt x="5889" y="3950"/>
                    </a:lnTo>
                    <a:lnTo>
                      <a:pt x="5881" y="3963"/>
                    </a:lnTo>
                    <a:lnTo>
                      <a:pt x="5881" y="3983"/>
                    </a:lnTo>
                    <a:lnTo>
                      <a:pt x="5886" y="3999"/>
                    </a:lnTo>
                    <a:lnTo>
                      <a:pt x="5883" y="4019"/>
                    </a:lnTo>
                    <a:lnTo>
                      <a:pt x="5871" y="4029"/>
                    </a:lnTo>
                    <a:lnTo>
                      <a:pt x="5857" y="4042"/>
                    </a:lnTo>
                    <a:lnTo>
                      <a:pt x="5855" y="4063"/>
                    </a:lnTo>
                    <a:lnTo>
                      <a:pt x="5841" y="4096"/>
                    </a:lnTo>
                    <a:lnTo>
                      <a:pt x="5833" y="4138"/>
                    </a:lnTo>
                    <a:lnTo>
                      <a:pt x="5814" y="4176"/>
                    </a:lnTo>
                    <a:lnTo>
                      <a:pt x="5801" y="4194"/>
                    </a:lnTo>
                    <a:lnTo>
                      <a:pt x="5796" y="4214"/>
                    </a:lnTo>
                    <a:lnTo>
                      <a:pt x="5784" y="4224"/>
                    </a:lnTo>
                    <a:lnTo>
                      <a:pt x="5779" y="4220"/>
                    </a:lnTo>
                    <a:lnTo>
                      <a:pt x="5728" y="4208"/>
                    </a:lnTo>
                    <a:lnTo>
                      <a:pt x="5715" y="4215"/>
                    </a:lnTo>
                    <a:lnTo>
                      <a:pt x="5679" y="4250"/>
                    </a:lnTo>
                    <a:lnTo>
                      <a:pt x="5687" y="4263"/>
                    </a:lnTo>
                    <a:lnTo>
                      <a:pt x="5693" y="4290"/>
                    </a:lnTo>
                    <a:lnTo>
                      <a:pt x="5693" y="4349"/>
                    </a:lnTo>
                    <a:lnTo>
                      <a:pt x="5677" y="4374"/>
                    </a:lnTo>
                    <a:lnTo>
                      <a:pt x="5657" y="4391"/>
                    </a:lnTo>
                    <a:lnTo>
                      <a:pt x="5657" y="4409"/>
                    </a:lnTo>
                    <a:lnTo>
                      <a:pt x="5657" y="4415"/>
                    </a:lnTo>
                    <a:lnTo>
                      <a:pt x="5661" y="4423"/>
                    </a:lnTo>
                    <a:lnTo>
                      <a:pt x="5669" y="4419"/>
                    </a:lnTo>
                    <a:lnTo>
                      <a:pt x="5667" y="4412"/>
                    </a:lnTo>
                    <a:lnTo>
                      <a:pt x="5665" y="4407"/>
                    </a:lnTo>
                    <a:lnTo>
                      <a:pt x="5673" y="4404"/>
                    </a:lnTo>
                    <a:lnTo>
                      <a:pt x="5693" y="4406"/>
                    </a:lnTo>
                    <a:lnTo>
                      <a:pt x="5699" y="4396"/>
                    </a:lnTo>
                    <a:lnTo>
                      <a:pt x="5705" y="4390"/>
                    </a:lnTo>
                    <a:lnTo>
                      <a:pt x="5709" y="4382"/>
                    </a:lnTo>
                    <a:lnTo>
                      <a:pt x="5721" y="4369"/>
                    </a:lnTo>
                    <a:lnTo>
                      <a:pt x="5728" y="4345"/>
                    </a:lnTo>
                    <a:lnTo>
                      <a:pt x="5730" y="4354"/>
                    </a:lnTo>
                    <a:lnTo>
                      <a:pt x="5737" y="4355"/>
                    </a:lnTo>
                    <a:lnTo>
                      <a:pt x="5732" y="4365"/>
                    </a:lnTo>
                    <a:lnTo>
                      <a:pt x="5736" y="4370"/>
                    </a:lnTo>
                    <a:lnTo>
                      <a:pt x="5748" y="4361"/>
                    </a:lnTo>
                    <a:lnTo>
                      <a:pt x="5754" y="4359"/>
                    </a:lnTo>
                    <a:lnTo>
                      <a:pt x="5754" y="4366"/>
                    </a:lnTo>
                    <a:lnTo>
                      <a:pt x="5753" y="4374"/>
                    </a:lnTo>
                    <a:lnTo>
                      <a:pt x="5753" y="4385"/>
                    </a:lnTo>
                    <a:lnTo>
                      <a:pt x="5755" y="4387"/>
                    </a:lnTo>
                    <a:lnTo>
                      <a:pt x="5764" y="4387"/>
                    </a:lnTo>
                    <a:lnTo>
                      <a:pt x="5774" y="4390"/>
                    </a:lnTo>
                    <a:lnTo>
                      <a:pt x="5784" y="4396"/>
                    </a:lnTo>
                    <a:lnTo>
                      <a:pt x="5787" y="4395"/>
                    </a:lnTo>
                    <a:lnTo>
                      <a:pt x="5794" y="4398"/>
                    </a:lnTo>
                    <a:lnTo>
                      <a:pt x="5806" y="4401"/>
                    </a:lnTo>
                    <a:lnTo>
                      <a:pt x="5828" y="4393"/>
                    </a:lnTo>
                    <a:lnTo>
                      <a:pt x="5835" y="4393"/>
                    </a:lnTo>
                    <a:lnTo>
                      <a:pt x="5846" y="4387"/>
                    </a:lnTo>
                    <a:lnTo>
                      <a:pt x="5860" y="4376"/>
                    </a:lnTo>
                    <a:lnTo>
                      <a:pt x="5903" y="4347"/>
                    </a:lnTo>
                    <a:lnTo>
                      <a:pt x="5916" y="4332"/>
                    </a:lnTo>
                    <a:lnTo>
                      <a:pt x="5925" y="4318"/>
                    </a:lnTo>
                    <a:lnTo>
                      <a:pt x="5939" y="4299"/>
                    </a:lnTo>
                    <a:lnTo>
                      <a:pt x="5940" y="4290"/>
                    </a:lnTo>
                    <a:lnTo>
                      <a:pt x="5947" y="4279"/>
                    </a:lnTo>
                    <a:lnTo>
                      <a:pt x="5957" y="4269"/>
                    </a:lnTo>
                    <a:lnTo>
                      <a:pt x="5968" y="4263"/>
                    </a:lnTo>
                    <a:lnTo>
                      <a:pt x="5982" y="4240"/>
                    </a:lnTo>
                    <a:lnTo>
                      <a:pt x="5989" y="4232"/>
                    </a:lnTo>
                    <a:lnTo>
                      <a:pt x="6000" y="4215"/>
                    </a:lnTo>
                    <a:lnTo>
                      <a:pt x="6050" y="4161"/>
                    </a:lnTo>
                    <a:lnTo>
                      <a:pt x="6055" y="4148"/>
                    </a:lnTo>
                    <a:lnTo>
                      <a:pt x="6066" y="4138"/>
                    </a:lnTo>
                    <a:lnTo>
                      <a:pt x="6069" y="4134"/>
                    </a:lnTo>
                    <a:lnTo>
                      <a:pt x="6083" y="4106"/>
                    </a:lnTo>
                    <a:lnTo>
                      <a:pt x="6095" y="4070"/>
                    </a:lnTo>
                    <a:lnTo>
                      <a:pt x="6102" y="4056"/>
                    </a:lnTo>
                    <a:lnTo>
                      <a:pt x="6123" y="4031"/>
                    </a:lnTo>
                    <a:lnTo>
                      <a:pt x="6140" y="4001"/>
                    </a:lnTo>
                    <a:lnTo>
                      <a:pt x="6160" y="3979"/>
                    </a:lnTo>
                    <a:lnTo>
                      <a:pt x="6169" y="3967"/>
                    </a:lnTo>
                    <a:lnTo>
                      <a:pt x="6172" y="3961"/>
                    </a:lnTo>
                    <a:lnTo>
                      <a:pt x="6179" y="3957"/>
                    </a:lnTo>
                    <a:lnTo>
                      <a:pt x="6188" y="3949"/>
                    </a:lnTo>
                    <a:lnTo>
                      <a:pt x="6192" y="3924"/>
                    </a:lnTo>
                    <a:lnTo>
                      <a:pt x="6194" y="3912"/>
                    </a:lnTo>
                    <a:lnTo>
                      <a:pt x="6193" y="3902"/>
                    </a:lnTo>
                    <a:lnTo>
                      <a:pt x="6195" y="3890"/>
                    </a:lnTo>
                    <a:lnTo>
                      <a:pt x="6204" y="3871"/>
                    </a:lnTo>
                    <a:lnTo>
                      <a:pt x="6205" y="3861"/>
                    </a:lnTo>
                    <a:lnTo>
                      <a:pt x="6201" y="3827"/>
                    </a:lnTo>
                    <a:lnTo>
                      <a:pt x="6210" y="3816"/>
                    </a:lnTo>
                    <a:lnTo>
                      <a:pt x="6209" y="3810"/>
                    </a:lnTo>
                    <a:lnTo>
                      <a:pt x="6205" y="3806"/>
                    </a:lnTo>
                    <a:lnTo>
                      <a:pt x="6199" y="3778"/>
                    </a:lnTo>
                    <a:lnTo>
                      <a:pt x="6199" y="3757"/>
                    </a:lnTo>
                    <a:lnTo>
                      <a:pt x="6205" y="3747"/>
                    </a:lnTo>
                    <a:lnTo>
                      <a:pt x="6208" y="3734"/>
                    </a:lnTo>
                    <a:lnTo>
                      <a:pt x="6209" y="3713"/>
                    </a:lnTo>
                    <a:lnTo>
                      <a:pt x="6214" y="3712"/>
                    </a:lnTo>
                    <a:lnTo>
                      <a:pt x="6214" y="3705"/>
                    </a:lnTo>
                    <a:lnTo>
                      <a:pt x="6219" y="3702"/>
                    </a:lnTo>
                    <a:lnTo>
                      <a:pt x="6216" y="3696"/>
                    </a:lnTo>
                    <a:lnTo>
                      <a:pt x="6228" y="3676"/>
                    </a:lnTo>
                    <a:lnTo>
                      <a:pt x="6236" y="3671"/>
                    </a:lnTo>
                    <a:lnTo>
                      <a:pt x="6241" y="3661"/>
                    </a:lnTo>
                    <a:lnTo>
                      <a:pt x="6247" y="3653"/>
                    </a:lnTo>
                    <a:lnTo>
                      <a:pt x="6248" y="3643"/>
                    </a:lnTo>
                    <a:lnTo>
                      <a:pt x="6253" y="3631"/>
                    </a:lnTo>
                    <a:lnTo>
                      <a:pt x="6233" y="3610"/>
                    </a:lnTo>
                    <a:lnTo>
                      <a:pt x="6241" y="3591"/>
                    </a:lnTo>
                    <a:lnTo>
                      <a:pt x="6238" y="3578"/>
                    </a:lnTo>
                    <a:lnTo>
                      <a:pt x="6235" y="3565"/>
                    </a:lnTo>
                    <a:lnTo>
                      <a:pt x="6225" y="3559"/>
                    </a:lnTo>
                    <a:lnTo>
                      <a:pt x="6214" y="3549"/>
                    </a:lnTo>
                    <a:lnTo>
                      <a:pt x="6203" y="3551"/>
                    </a:lnTo>
                    <a:lnTo>
                      <a:pt x="6190" y="3542"/>
                    </a:lnTo>
                    <a:lnTo>
                      <a:pt x="6176" y="3537"/>
                    </a:lnTo>
                    <a:lnTo>
                      <a:pt x="6168" y="3538"/>
                    </a:lnTo>
                    <a:lnTo>
                      <a:pt x="6174" y="3532"/>
                    </a:lnTo>
                    <a:lnTo>
                      <a:pt x="6188" y="3532"/>
                    </a:lnTo>
                    <a:lnTo>
                      <a:pt x="6200" y="3542"/>
                    </a:lnTo>
                    <a:lnTo>
                      <a:pt x="6209" y="3543"/>
                    </a:lnTo>
                    <a:lnTo>
                      <a:pt x="6219" y="3542"/>
                    </a:lnTo>
                    <a:lnTo>
                      <a:pt x="6237" y="3554"/>
                    </a:lnTo>
                    <a:lnTo>
                      <a:pt x="6241" y="3551"/>
                    </a:lnTo>
                    <a:lnTo>
                      <a:pt x="6249" y="3540"/>
                    </a:lnTo>
                    <a:lnTo>
                      <a:pt x="6248" y="3529"/>
                    </a:lnTo>
                    <a:lnTo>
                      <a:pt x="6241" y="3526"/>
                    </a:lnTo>
                    <a:lnTo>
                      <a:pt x="6215" y="3508"/>
                    </a:lnTo>
                    <a:lnTo>
                      <a:pt x="6203" y="3495"/>
                    </a:lnTo>
                    <a:lnTo>
                      <a:pt x="6192" y="3487"/>
                    </a:lnTo>
                    <a:lnTo>
                      <a:pt x="6189" y="3482"/>
                    </a:lnTo>
                    <a:lnTo>
                      <a:pt x="6189" y="3468"/>
                    </a:lnTo>
                    <a:lnTo>
                      <a:pt x="6182" y="3461"/>
                    </a:lnTo>
                    <a:lnTo>
                      <a:pt x="6173" y="3454"/>
                    </a:lnTo>
                    <a:lnTo>
                      <a:pt x="6163" y="3450"/>
                    </a:lnTo>
                    <a:lnTo>
                      <a:pt x="6161" y="3445"/>
                    </a:lnTo>
                    <a:lnTo>
                      <a:pt x="6161" y="3440"/>
                    </a:lnTo>
                    <a:lnTo>
                      <a:pt x="6158" y="3440"/>
                    </a:lnTo>
                    <a:lnTo>
                      <a:pt x="6150" y="3440"/>
                    </a:lnTo>
                    <a:lnTo>
                      <a:pt x="6135" y="3446"/>
                    </a:lnTo>
                    <a:lnTo>
                      <a:pt x="6124" y="3446"/>
                    </a:lnTo>
                    <a:lnTo>
                      <a:pt x="6103" y="3438"/>
                    </a:lnTo>
                    <a:lnTo>
                      <a:pt x="6103" y="3457"/>
                    </a:lnTo>
                    <a:lnTo>
                      <a:pt x="6106" y="3459"/>
                    </a:lnTo>
                    <a:lnTo>
                      <a:pt x="6103" y="3467"/>
                    </a:lnTo>
                    <a:lnTo>
                      <a:pt x="6101" y="3483"/>
                    </a:lnTo>
                    <a:lnTo>
                      <a:pt x="6093" y="3504"/>
                    </a:lnTo>
                    <a:lnTo>
                      <a:pt x="6082" y="3510"/>
                    </a:lnTo>
                    <a:lnTo>
                      <a:pt x="6086" y="3495"/>
                    </a:lnTo>
                    <a:lnTo>
                      <a:pt x="6095" y="3481"/>
                    </a:lnTo>
                    <a:lnTo>
                      <a:pt x="6090" y="3471"/>
                    </a:lnTo>
                    <a:lnTo>
                      <a:pt x="6071" y="3493"/>
                    </a:lnTo>
                    <a:lnTo>
                      <a:pt x="6058" y="3500"/>
                    </a:lnTo>
                    <a:lnTo>
                      <a:pt x="6038" y="3505"/>
                    </a:lnTo>
                    <a:lnTo>
                      <a:pt x="6023" y="3504"/>
                    </a:lnTo>
                    <a:lnTo>
                      <a:pt x="6023" y="3499"/>
                    </a:lnTo>
                    <a:lnTo>
                      <a:pt x="6032" y="3495"/>
                    </a:lnTo>
                    <a:lnTo>
                      <a:pt x="6038" y="3488"/>
                    </a:lnTo>
                    <a:lnTo>
                      <a:pt x="6045" y="3477"/>
                    </a:lnTo>
                    <a:lnTo>
                      <a:pt x="6043" y="3470"/>
                    </a:lnTo>
                    <a:lnTo>
                      <a:pt x="6033" y="3465"/>
                    </a:lnTo>
                    <a:lnTo>
                      <a:pt x="6028" y="3455"/>
                    </a:lnTo>
                    <a:lnTo>
                      <a:pt x="6034" y="3452"/>
                    </a:lnTo>
                    <a:lnTo>
                      <a:pt x="6043" y="3443"/>
                    </a:lnTo>
                    <a:lnTo>
                      <a:pt x="6044" y="3438"/>
                    </a:lnTo>
                    <a:lnTo>
                      <a:pt x="6028" y="3439"/>
                    </a:lnTo>
                    <a:lnTo>
                      <a:pt x="6018" y="3445"/>
                    </a:lnTo>
                    <a:lnTo>
                      <a:pt x="6015" y="3454"/>
                    </a:lnTo>
                    <a:lnTo>
                      <a:pt x="6021" y="3462"/>
                    </a:lnTo>
                    <a:lnTo>
                      <a:pt x="6018" y="3470"/>
                    </a:lnTo>
                    <a:lnTo>
                      <a:pt x="6010" y="3479"/>
                    </a:lnTo>
                    <a:lnTo>
                      <a:pt x="6001" y="3479"/>
                    </a:lnTo>
                    <a:lnTo>
                      <a:pt x="5996" y="3487"/>
                    </a:lnTo>
                    <a:lnTo>
                      <a:pt x="5994" y="3484"/>
                    </a:lnTo>
                    <a:lnTo>
                      <a:pt x="5993" y="3466"/>
                    </a:lnTo>
                    <a:lnTo>
                      <a:pt x="5995" y="3455"/>
                    </a:lnTo>
                    <a:lnTo>
                      <a:pt x="5996" y="3444"/>
                    </a:lnTo>
                    <a:lnTo>
                      <a:pt x="5997" y="3434"/>
                    </a:lnTo>
                    <a:lnTo>
                      <a:pt x="5996" y="3430"/>
                    </a:lnTo>
                    <a:lnTo>
                      <a:pt x="5997" y="3417"/>
                    </a:lnTo>
                    <a:lnTo>
                      <a:pt x="5995" y="3408"/>
                    </a:lnTo>
                    <a:lnTo>
                      <a:pt x="5985" y="3406"/>
                    </a:lnTo>
                    <a:lnTo>
                      <a:pt x="5962" y="3412"/>
                    </a:lnTo>
                    <a:lnTo>
                      <a:pt x="5939" y="3413"/>
                    </a:lnTo>
                    <a:lnTo>
                      <a:pt x="5929" y="3405"/>
                    </a:lnTo>
                    <a:lnTo>
                      <a:pt x="5910" y="3396"/>
                    </a:lnTo>
                    <a:lnTo>
                      <a:pt x="5910" y="3390"/>
                    </a:lnTo>
                    <a:lnTo>
                      <a:pt x="5915" y="3376"/>
                    </a:lnTo>
                    <a:lnTo>
                      <a:pt x="5942" y="3354"/>
                    </a:lnTo>
                    <a:lnTo>
                      <a:pt x="5950" y="3350"/>
                    </a:lnTo>
                    <a:lnTo>
                      <a:pt x="5968" y="3336"/>
                    </a:lnTo>
                    <a:lnTo>
                      <a:pt x="5977" y="3320"/>
                    </a:lnTo>
                    <a:lnTo>
                      <a:pt x="5983" y="3314"/>
                    </a:lnTo>
                    <a:lnTo>
                      <a:pt x="5989" y="3312"/>
                    </a:lnTo>
                    <a:lnTo>
                      <a:pt x="5999" y="3305"/>
                    </a:lnTo>
                    <a:lnTo>
                      <a:pt x="6047" y="3260"/>
                    </a:lnTo>
                    <a:lnTo>
                      <a:pt x="6056" y="3241"/>
                    </a:lnTo>
                    <a:lnTo>
                      <a:pt x="6065" y="3235"/>
                    </a:lnTo>
                    <a:lnTo>
                      <a:pt x="6069" y="3226"/>
                    </a:lnTo>
                    <a:lnTo>
                      <a:pt x="6070" y="3218"/>
                    </a:lnTo>
                    <a:lnTo>
                      <a:pt x="6076" y="3212"/>
                    </a:lnTo>
                    <a:lnTo>
                      <a:pt x="6083" y="3202"/>
                    </a:lnTo>
                    <a:lnTo>
                      <a:pt x="6087" y="3194"/>
                    </a:lnTo>
                    <a:lnTo>
                      <a:pt x="6093" y="3196"/>
                    </a:lnTo>
                    <a:lnTo>
                      <a:pt x="6099" y="3182"/>
                    </a:lnTo>
                    <a:lnTo>
                      <a:pt x="6114" y="3169"/>
                    </a:lnTo>
                    <a:lnTo>
                      <a:pt x="6130" y="3145"/>
                    </a:lnTo>
                    <a:lnTo>
                      <a:pt x="6140" y="3147"/>
                    </a:lnTo>
                    <a:lnTo>
                      <a:pt x="6158" y="3127"/>
                    </a:lnTo>
                    <a:lnTo>
                      <a:pt x="6166" y="3111"/>
                    </a:lnTo>
                    <a:lnTo>
                      <a:pt x="6169" y="3112"/>
                    </a:lnTo>
                    <a:lnTo>
                      <a:pt x="6182" y="3101"/>
                    </a:lnTo>
                    <a:lnTo>
                      <a:pt x="6193" y="3095"/>
                    </a:lnTo>
                    <a:lnTo>
                      <a:pt x="6201" y="3078"/>
                    </a:lnTo>
                    <a:lnTo>
                      <a:pt x="6204" y="3063"/>
                    </a:lnTo>
                    <a:lnTo>
                      <a:pt x="6219" y="3043"/>
                    </a:lnTo>
                    <a:lnTo>
                      <a:pt x="6258" y="3011"/>
                    </a:lnTo>
                    <a:lnTo>
                      <a:pt x="6270" y="2994"/>
                    </a:lnTo>
                    <a:lnTo>
                      <a:pt x="6280" y="2976"/>
                    </a:lnTo>
                    <a:lnTo>
                      <a:pt x="6298" y="2960"/>
                    </a:lnTo>
                    <a:lnTo>
                      <a:pt x="6316" y="2946"/>
                    </a:lnTo>
                    <a:lnTo>
                      <a:pt x="6345" y="2932"/>
                    </a:lnTo>
                    <a:lnTo>
                      <a:pt x="6400" y="2927"/>
                    </a:lnTo>
                    <a:lnTo>
                      <a:pt x="6436" y="2927"/>
                    </a:lnTo>
                    <a:lnTo>
                      <a:pt x="6456" y="2924"/>
                    </a:lnTo>
                    <a:lnTo>
                      <a:pt x="6464" y="2927"/>
                    </a:lnTo>
                    <a:lnTo>
                      <a:pt x="6475" y="2925"/>
                    </a:lnTo>
                    <a:lnTo>
                      <a:pt x="6488" y="2929"/>
                    </a:lnTo>
                    <a:lnTo>
                      <a:pt x="6495" y="2929"/>
                    </a:lnTo>
                    <a:lnTo>
                      <a:pt x="6495" y="2941"/>
                    </a:lnTo>
                    <a:lnTo>
                      <a:pt x="6500" y="2950"/>
                    </a:lnTo>
                    <a:lnTo>
                      <a:pt x="6507" y="2951"/>
                    </a:lnTo>
                    <a:lnTo>
                      <a:pt x="6518" y="2949"/>
                    </a:lnTo>
                    <a:lnTo>
                      <a:pt x="6521" y="2944"/>
                    </a:lnTo>
                    <a:lnTo>
                      <a:pt x="6522" y="2923"/>
                    </a:lnTo>
                    <a:lnTo>
                      <a:pt x="6527" y="2919"/>
                    </a:lnTo>
                    <a:lnTo>
                      <a:pt x="6585" y="2943"/>
                    </a:lnTo>
                    <a:lnTo>
                      <a:pt x="6602" y="2940"/>
                    </a:lnTo>
                    <a:lnTo>
                      <a:pt x="6602" y="2932"/>
                    </a:lnTo>
                    <a:lnTo>
                      <a:pt x="6610" y="2927"/>
                    </a:lnTo>
                    <a:lnTo>
                      <a:pt x="6630" y="2928"/>
                    </a:lnTo>
                    <a:lnTo>
                      <a:pt x="6638" y="2937"/>
                    </a:lnTo>
                    <a:lnTo>
                      <a:pt x="6641" y="2944"/>
                    </a:lnTo>
                    <a:lnTo>
                      <a:pt x="6646" y="2945"/>
                    </a:lnTo>
                    <a:lnTo>
                      <a:pt x="6660" y="2941"/>
                    </a:lnTo>
                    <a:lnTo>
                      <a:pt x="6660" y="2932"/>
                    </a:lnTo>
                    <a:lnTo>
                      <a:pt x="6656" y="2932"/>
                    </a:lnTo>
                    <a:lnTo>
                      <a:pt x="6651" y="2923"/>
                    </a:lnTo>
                    <a:lnTo>
                      <a:pt x="6660" y="2918"/>
                    </a:lnTo>
                    <a:lnTo>
                      <a:pt x="6673" y="2918"/>
                    </a:lnTo>
                    <a:lnTo>
                      <a:pt x="6672" y="2912"/>
                    </a:lnTo>
                    <a:lnTo>
                      <a:pt x="6667" y="2905"/>
                    </a:lnTo>
                    <a:lnTo>
                      <a:pt x="6668" y="2898"/>
                    </a:lnTo>
                    <a:lnTo>
                      <a:pt x="6679" y="2891"/>
                    </a:lnTo>
                    <a:lnTo>
                      <a:pt x="6692" y="2890"/>
                    </a:lnTo>
                    <a:lnTo>
                      <a:pt x="6705" y="2892"/>
                    </a:lnTo>
                    <a:lnTo>
                      <a:pt x="6737" y="2905"/>
                    </a:lnTo>
                    <a:lnTo>
                      <a:pt x="6747" y="2905"/>
                    </a:lnTo>
                    <a:lnTo>
                      <a:pt x="6760" y="2913"/>
                    </a:lnTo>
                    <a:lnTo>
                      <a:pt x="6762" y="2918"/>
                    </a:lnTo>
                    <a:lnTo>
                      <a:pt x="6770" y="2921"/>
                    </a:lnTo>
                    <a:lnTo>
                      <a:pt x="6775" y="2908"/>
                    </a:lnTo>
                    <a:lnTo>
                      <a:pt x="6785" y="2906"/>
                    </a:lnTo>
                    <a:lnTo>
                      <a:pt x="6798" y="2910"/>
                    </a:lnTo>
                    <a:lnTo>
                      <a:pt x="6808" y="2916"/>
                    </a:lnTo>
                    <a:lnTo>
                      <a:pt x="6817" y="2927"/>
                    </a:lnTo>
                    <a:lnTo>
                      <a:pt x="6822" y="2937"/>
                    </a:lnTo>
                    <a:lnTo>
                      <a:pt x="6841" y="2940"/>
                    </a:lnTo>
                    <a:lnTo>
                      <a:pt x="6845" y="2948"/>
                    </a:lnTo>
                    <a:lnTo>
                      <a:pt x="6833" y="2953"/>
                    </a:lnTo>
                    <a:lnTo>
                      <a:pt x="6817" y="2954"/>
                    </a:lnTo>
                    <a:lnTo>
                      <a:pt x="6795" y="2954"/>
                    </a:lnTo>
                    <a:lnTo>
                      <a:pt x="6784" y="2959"/>
                    </a:lnTo>
                    <a:lnTo>
                      <a:pt x="6785" y="2965"/>
                    </a:lnTo>
                    <a:lnTo>
                      <a:pt x="6800" y="2984"/>
                    </a:lnTo>
                    <a:lnTo>
                      <a:pt x="6816" y="2986"/>
                    </a:lnTo>
                    <a:lnTo>
                      <a:pt x="6829" y="2984"/>
                    </a:lnTo>
                    <a:lnTo>
                      <a:pt x="6843" y="2981"/>
                    </a:lnTo>
                    <a:lnTo>
                      <a:pt x="6849" y="2971"/>
                    </a:lnTo>
                    <a:lnTo>
                      <a:pt x="6859" y="2966"/>
                    </a:lnTo>
                    <a:lnTo>
                      <a:pt x="6866" y="2973"/>
                    </a:lnTo>
                    <a:lnTo>
                      <a:pt x="6878" y="2978"/>
                    </a:lnTo>
                    <a:lnTo>
                      <a:pt x="6886" y="2972"/>
                    </a:lnTo>
                    <a:lnTo>
                      <a:pt x="6892" y="2962"/>
                    </a:lnTo>
                    <a:lnTo>
                      <a:pt x="6905" y="2960"/>
                    </a:lnTo>
                    <a:lnTo>
                      <a:pt x="6907" y="2953"/>
                    </a:lnTo>
                    <a:lnTo>
                      <a:pt x="6919" y="2946"/>
                    </a:lnTo>
                    <a:lnTo>
                      <a:pt x="6935" y="2951"/>
                    </a:lnTo>
                    <a:lnTo>
                      <a:pt x="6942" y="2962"/>
                    </a:lnTo>
                    <a:lnTo>
                      <a:pt x="6951" y="2962"/>
                    </a:lnTo>
                    <a:lnTo>
                      <a:pt x="6963" y="2959"/>
                    </a:lnTo>
                    <a:lnTo>
                      <a:pt x="6967" y="2950"/>
                    </a:lnTo>
                    <a:lnTo>
                      <a:pt x="6981" y="2951"/>
                    </a:lnTo>
                    <a:lnTo>
                      <a:pt x="6988" y="2956"/>
                    </a:lnTo>
                    <a:lnTo>
                      <a:pt x="6991" y="2950"/>
                    </a:lnTo>
                    <a:lnTo>
                      <a:pt x="7001" y="2950"/>
                    </a:lnTo>
                    <a:lnTo>
                      <a:pt x="7002" y="2943"/>
                    </a:lnTo>
                    <a:lnTo>
                      <a:pt x="7000" y="2933"/>
                    </a:lnTo>
                    <a:lnTo>
                      <a:pt x="6993" y="2922"/>
                    </a:lnTo>
                    <a:lnTo>
                      <a:pt x="6972" y="2913"/>
                    </a:lnTo>
                    <a:lnTo>
                      <a:pt x="6951" y="2917"/>
                    </a:lnTo>
                    <a:lnTo>
                      <a:pt x="6952" y="2910"/>
                    </a:lnTo>
                    <a:lnTo>
                      <a:pt x="6958" y="2902"/>
                    </a:lnTo>
                    <a:lnTo>
                      <a:pt x="6950" y="2879"/>
                    </a:lnTo>
                    <a:lnTo>
                      <a:pt x="6953" y="2875"/>
                    </a:lnTo>
                    <a:lnTo>
                      <a:pt x="6959" y="2879"/>
                    </a:lnTo>
                    <a:lnTo>
                      <a:pt x="6962" y="2879"/>
                    </a:lnTo>
                    <a:lnTo>
                      <a:pt x="6975" y="2849"/>
                    </a:lnTo>
                    <a:lnTo>
                      <a:pt x="6983" y="2837"/>
                    </a:lnTo>
                    <a:lnTo>
                      <a:pt x="6986" y="2827"/>
                    </a:lnTo>
                    <a:lnTo>
                      <a:pt x="6999" y="2815"/>
                    </a:lnTo>
                    <a:lnTo>
                      <a:pt x="7011" y="2809"/>
                    </a:lnTo>
                    <a:lnTo>
                      <a:pt x="7047" y="2776"/>
                    </a:lnTo>
                    <a:lnTo>
                      <a:pt x="7047" y="2767"/>
                    </a:lnTo>
                    <a:lnTo>
                      <a:pt x="7051" y="2757"/>
                    </a:lnTo>
                    <a:lnTo>
                      <a:pt x="7074" y="2731"/>
                    </a:lnTo>
                    <a:lnTo>
                      <a:pt x="7083" y="2723"/>
                    </a:lnTo>
                    <a:lnTo>
                      <a:pt x="7088" y="2697"/>
                    </a:lnTo>
                    <a:lnTo>
                      <a:pt x="7099" y="2690"/>
                    </a:lnTo>
                    <a:lnTo>
                      <a:pt x="7118" y="2670"/>
                    </a:lnTo>
                    <a:lnTo>
                      <a:pt x="7128" y="2666"/>
                    </a:lnTo>
                    <a:lnTo>
                      <a:pt x="7137" y="2659"/>
                    </a:lnTo>
                    <a:lnTo>
                      <a:pt x="7165" y="2661"/>
                    </a:lnTo>
                    <a:lnTo>
                      <a:pt x="7205" y="2653"/>
                    </a:lnTo>
                    <a:lnTo>
                      <a:pt x="7211" y="2648"/>
                    </a:lnTo>
                    <a:lnTo>
                      <a:pt x="7215" y="2642"/>
                    </a:lnTo>
                    <a:lnTo>
                      <a:pt x="7221" y="2643"/>
                    </a:lnTo>
                    <a:lnTo>
                      <a:pt x="7235" y="2652"/>
                    </a:lnTo>
                    <a:lnTo>
                      <a:pt x="7241" y="2659"/>
                    </a:lnTo>
                    <a:lnTo>
                      <a:pt x="7244" y="2670"/>
                    </a:lnTo>
                    <a:lnTo>
                      <a:pt x="7260" y="2669"/>
                    </a:lnTo>
                    <a:lnTo>
                      <a:pt x="7270" y="2658"/>
                    </a:lnTo>
                    <a:lnTo>
                      <a:pt x="7290" y="2638"/>
                    </a:lnTo>
                    <a:lnTo>
                      <a:pt x="7281" y="2685"/>
                    </a:lnTo>
                    <a:lnTo>
                      <a:pt x="7273" y="2693"/>
                    </a:lnTo>
                    <a:lnTo>
                      <a:pt x="7269" y="2703"/>
                    </a:lnTo>
                    <a:lnTo>
                      <a:pt x="7263" y="2712"/>
                    </a:lnTo>
                    <a:lnTo>
                      <a:pt x="7263" y="2725"/>
                    </a:lnTo>
                    <a:lnTo>
                      <a:pt x="7269" y="2733"/>
                    </a:lnTo>
                    <a:lnTo>
                      <a:pt x="7268" y="2741"/>
                    </a:lnTo>
                    <a:lnTo>
                      <a:pt x="7263" y="2745"/>
                    </a:lnTo>
                    <a:lnTo>
                      <a:pt x="7260" y="2752"/>
                    </a:lnTo>
                    <a:lnTo>
                      <a:pt x="7265" y="2756"/>
                    </a:lnTo>
                    <a:lnTo>
                      <a:pt x="7280" y="2749"/>
                    </a:lnTo>
                    <a:lnTo>
                      <a:pt x="7292" y="2746"/>
                    </a:lnTo>
                    <a:lnTo>
                      <a:pt x="7281" y="2771"/>
                    </a:lnTo>
                    <a:lnTo>
                      <a:pt x="7278" y="2787"/>
                    </a:lnTo>
                    <a:lnTo>
                      <a:pt x="7279" y="2797"/>
                    </a:lnTo>
                    <a:lnTo>
                      <a:pt x="7286" y="2793"/>
                    </a:lnTo>
                    <a:lnTo>
                      <a:pt x="7300" y="2781"/>
                    </a:lnTo>
                    <a:lnTo>
                      <a:pt x="7309" y="2781"/>
                    </a:lnTo>
                    <a:lnTo>
                      <a:pt x="7345" y="2734"/>
                    </a:lnTo>
                    <a:lnTo>
                      <a:pt x="7355" y="2728"/>
                    </a:lnTo>
                    <a:lnTo>
                      <a:pt x="7367" y="2713"/>
                    </a:lnTo>
                    <a:lnTo>
                      <a:pt x="7378" y="2704"/>
                    </a:lnTo>
                    <a:lnTo>
                      <a:pt x="7399" y="2680"/>
                    </a:lnTo>
                    <a:lnTo>
                      <a:pt x="7414" y="2679"/>
                    </a:lnTo>
                    <a:lnTo>
                      <a:pt x="7420" y="2675"/>
                    </a:lnTo>
                    <a:lnTo>
                      <a:pt x="7422" y="2666"/>
                    </a:lnTo>
                    <a:lnTo>
                      <a:pt x="7430" y="2671"/>
                    </a:lnTo>
                    <a:lnTo>
                      <a:pt x="7429" y="2680"/>
                    </a:lnTo>
                    <a:lnTo>
                      <a:pt x="7431" y="2688"/>
                    </a:lnTo>
                    <a:lnTo>
                      <a:pt x="7438" y="2687"/>
                    </a:lnTo>
                    <a:lnTo>
                      <a:pt x="7447" y="2669"/>
                    </a:lnTo>
                    <a:lnTo>
                      <a:pt x="7437" y="2666"/>
                    </a:lnTo>
                    <a:lnTo>
                      <a:pt x="7434" y="2656"/>
                    </a:lnTo>
                    <a:lnTo>
                      <a:pt x="7437" y="2642"/>
                    </a:lnTo>
                    <a:lnTo>
                      <a:pt x="7438" y="2627"/>
                    </a:lnTo>
                    <a:lnTo>
                      <a:pt x="7438" y="2618"/>
                    </a:lnTo>
                    <a:lnTo>
                      <a:pt x="7448" y="2601"/>
                    </a:lnTo>
                    <a:lnTo>
                      <a:pt x="7448" y="2593"/>
                    </a:lnTo>
                    <a:lnTo>
                      <a:pt x="7452" y="2583"/>
                    </a:lnTo>
                    <a:lnTo>
                      <a:pt x="7467" y="2569"/>
                    </a:lnTo>
                    <a:lnTo>
                      <a:pt x="7511" y="2553"/>
                    </a:lnTo>
                    <a:lnTo>
                      <a:pt x="7526" y="2557"/>
                    </a:lnTo>
                    <a:lnTo>
                      <a:pt x="7542" y="2572"/>
                    </a:lnTo>
                    <a:lnTo>
                      <a:pt x="7535" y="2585"/>
                    </a:lnTo>
                    <a:lnTo>
                      <a:pt x="7524" y="2582"/>
                    </a:lnTo>
                    <a:lnTo>
                      <a:pt x="7506" y="2596"/>
                    </a:lnTo>
                    <a:lnTo>
                      <a:pt x="7496" y="2607"/>
                    </a:lnTo>
                    <a:lnTo>
                      <a:pt x="7494" y="2623"/>
                    </a:lnTo>
                    <a:lnTo>
                      <a:pt x="7490" y="2631"/>
                    </a:lnTo>
                    <a:lnTo>
                      <a:pt x="7489" y="2644"/>
                    </a:lnTo>
                    <a:lnTo>
                      <a:pt x="7489" y="2670"/>
                    </a:lnTo>
                    <a:lnTo>
                      <a:pt x="7478" y="2681"/>
                    </a:lnTo>
                    <a:lnTo>
                      <a:pt x="7477" y="2688"/>
                    </a:lnTo>
                    <a:lnTo>
                      <a:pt x="7478" y="2699"/>
                    </a:lnTo>
                    <a:lnTo>
                      <a:pt x="7480" y="2706"/>
                    </a:lnTo>
                    <a:lnTo>
                      <a:pt x="7479" y="2718"/>
                    </a:lnTo>
                    <a:lnTo>
                      <a:pt x="7472" y="2728"/>
                    </a:lnTo>
                    <a:lnTo>
                      <a:pt x="7465" y="2731"/>
                    </a:lnTo>
                    <a:lnTo>
                      <a:pt x="7464" y="2738"/>
                    </a:lnTo>
                    <a:lnTo>
                      <a:pt x="7463" y="2749"/>
                    </a:lnTo>
                    <a:lnTo>
                      <a:pt x="7472" y="2755"/>
                    </a:lnTo>
                    <a:lnTo>
                      <a:pt x="7472" y="2762"/>
                    </a:lnTo>
                    <a:lnTo>
                      <a:pt x="7462" y="2771"/>
                    </a:lnTo>
                    <a:lnTo>
                      <a:pt x="7451" y="2777"/>
                    </a:lnTo>
                    <a:lnTo>
                      <a:pt x="7440" y="2774"/>
                    </a:lnTo>
                    <a:lnTo>
                      <a:pt x="7427" y="2779"/>
                    </a:lnTo>
                    <a:lnTo>
                      <a:pt x="7415" y="2797"/>
                    </a:lnTo>
                    <a:lnTo>
                      <a:pt x="7402" y="2798"/>
                    </a:lnTo>
                    <a:lnTo>
                      <a:pt x="7376" y="2809"/>
                    </a:lnTo>
                    <a:lnTo>
                      <a:pt x="7372" y="2814"/>
                    </a:lnTo>
                    <a:lnTo>
                      <a:pt x="7372" y="2826"/>
                    </a:lnTo>
                    <a:lnTo>
                      <a:pt x="7367" y="2838"/>
                    </a:lnTo>
                    <a:lnTo>
                      <a:pt x="7356" y="2848"/>
                    </a:lnTo>
                    <a:lnTo>
                      <a:pt x="7343" y="2864"/>
                    </a:lnTo>
                    <a:lnTo>
                      <a:pt x="7318" y="2897"/>
                    </a:lnTo>
                    <a:lnTo>
                      <a:pt x="7293" y="2911"/>
                    </a:lnTo>
                    <a:lnTo>
                      <a:pt x="7286" y="2929"/>
                    </a:lnTo>
                    <a:lnTo>
                      <a:pt x="7276" y="2934"/>
                    </a:lnTo>
                    <a:lnTo>
                      <a:pt x="7258" y="2960"/>
                    </a:lnTo>
                    <a:lnTo>
                      <a:pt x="7255" y="2978"/>
                    </a:lnTo>
                    <a:lnTo>
                      <a:pt x="7236" y="3002"/>
                    </a:lnTo>
                    <a:lnTo>
                      <a:pt x="7225" y="3019"/>
                    </a:lnTo>
                    <a:lnTo>
                      <a:pt x="7210" y="3031"/>
                    </a:lnTo>
                    <a:lnTo>
                      <a:pt x="7195" y="3047"/>
                    </a:lnTo>
                    <a:lnTo>
                      <a:pt x="7182" y="3066"/>
                    </a:lnTo>
                    <a:lnTo>
                      <a:pt x="7162" y="3075"/>
                    </a:lnTo>
                    <a:lnTo>
                      <a:pt x="7144" y="3075"/>
                    </a:lnTo>
                    <a:lnTo>
                      <a:pt x="7137" y="3085"/>
                    </a:lnTo>
                    <a:lnTo>
                      <a:pt x="7128" y="3096"/>
                    </a:lnTo>
                    <a:lnTo>
                      <a:pt x="7108" y="3091"/>
                    </a:lnTo>
                    <a:lnTo>
                      <a:pt x="7098" y="3093"/>
                    </a:lnTo>
                    <a:lnTo>
                      <a:pt x="7103" y="3105"/>
                    </a:lnTo>
                    <a:lnTo>
                      <a:pt x="7106" y="3124"/>
                    </a:lnTo>
                    <a:lnTo>
                      <a:pt x="7093" y="3164"/>
                    </a:lnTo>
                    <a:lnTo>
                      <a:pt x="7077" y="3174"/>
                    </a:lnTo>
                    <a:lnTo>
                      <a:pt x="7065" y="3186"/>
                    </a:lnTo>
                    <a:lnTo>
                      <a:pt x="7051" y="3193"/>
                    </a:lnTo>
                    <a:lnTo>
                      <a:pt x="7045" y="3206"/>
                    </a:lnTo>
                    <a:lnTo>
                      <a:pt x="7040" y="3229"/>
                    </a:lnTo>
                    <a:lnTo>
                      <a:pt x="7028" y="3279"/>
                    </a:lnTo>
                    <a:lnTo>
                      <a:pt x="7027" y="3328"/>
                    </a:lnTo>
                    <a:lnTo>
                      <a:pt x="7028" y="3352"/>
                    </a:lnTo>
                    <a:lnTo>
                      <a:pt x="7031" y="3374"/>
                    </a:lnTo>
                    <a:lnTo>
                      <a:pt x="7032" y="3403"/>
                    </a:lnTo>
                    <a:lnTo>
                      <a:pt x="7036" y="3418"/>
                    </a:lnTo>
                    <a:lnTo>
                      <a:pt x="7040" y="3459"/>
                    </a:lnTo>
                    <a:lnTo>
                      <a:pt x="7042" y="3463"/>
                    </a:lnTo>
                    <a:lnTo>
                      <a:pt x="7044" y="3467"/>
                    </a:lnTo>
                    <a:lnTo>
                      <a:pt x="7051" y="3503"/>
                    </a:lnTo>
                    <a:lnTo>
                      <a:pt x="7056" y="3524"/>
                    </a:lnTo>
                    <a:lnTo>
                      <a:pt x="7058" y="3551"/>
                    </a:lnTo>
                    <a:lnTo>
                      <a:pt x="7061" y="3573"/>
                    </a:lnTo>
                    <a:lnTo>
                      <a:pt x="7066" y="3596"/>
                    </a:lnTo>
                    <a:lnTo>
                      <a:pt x="7075" y="3617"/>
                    </a:lnTo>
                    <a:lnTo>
                      <a:pt x="7081" y="3640"/>
                    </a:lnTo>
                    <a:lnTo>
                      <a:pt x="7081" y="3685"/>
                    </a:lnTo>
                    <a:lnTo>
                      <a:pt x="7082" y="3705"/>
                    </a:lnTo>
                    <a:lnTo>
                      <a:pt x="7092" y="3729"/>
                    </a:lnTo>
                    <a:lnTo>
                      <a:pt x="7094" y="3742"/>
                    </a:lnTo>
                    <a:lnTo>
                      <a:pt x="7108" y="3728"/>
                    </a:lnTo>
                    <a:lnTo>
                      <a:pt x="7120" y="3718"/>
                    </a:lnTo>
                    <a:lnTo>
                      <a:pt x="7131" y="3704"/>
                    </a:lnTo>
                    <a:lnTo>
                      <a:pt x="7139" y="3691"/>
                    </a:lnTo>
                    <a:lnTo>
                      <a:pt x="7150" y="3682"/>
                    </a:lnTo>
                    <a:lnTo>
                      <a:pt x="7172" y="3656"/>
                    </a:lnTo>
                    <a:lnTo>
                      <a:pt x="7184" y="3626"/>
                    </a:lnTo>
                    <a:lnTo>
                      <a:pt x="7185" y="3613"/>
                    </a:lnTo>
                    <a:lnTo>
                      <a:pt x="7184" y="3595"/>
                    </a:lnTo>
                    <a:lnTo>
                      <a:pt x="7188" y="3589"/>
                    </a:lnTo>
                    <a:lnTo>
                      <a:pt x="7192" y="3573"/>
                    </a:lnTo>
                    <a:lnTo>
                      <a:pt x="7187" y="3569"/>
                    </a:lnTo>
                    <a:lnTo>
                      <a:pt x="7192" y="3561"/>
                    </a:lnTo>
                    <a:lnTo>
                      <a:pt x="7198" y="3562"/>
                    </a:lnTo>
                    <a:lnTo>
                      <a:pt x="7203" y="3567"/>
                    </a:lnTo>
                    <a:lnTo>
                      <a:pt x="7212" y="3556"/>
                    </a:lnTo>
                    <a:lnTo>
                      <a:pt x="7228" y="3545"/>
                    </a:lnTo>
                    <a:lnTo>
                      <a:pt x="7252" y="3536"/>
                    </a:lnTo>
                    <a:lnTo>
                      <a:pt x="7269" y="3542"/>
                    </a:lnTo>
                    <a:lnTo>
                      <a:pt x="7268" y="3536"/>
                    </a:lnTo>
                    <a:lnTo>
                      <a:pt x="7264" y="3529"/>
                    </a:lnTo>
                    <a:lnTo>
                      <a:pt x="7262" y="3516"/>
                    </a:lnTo>
                    <a:lnTo>
                      <a:pt x="7262" y="3479"/>
                    </a:lnTo>
                    <a:lnTo>
                      <a:pt x="7263" y="3463"/>
                    </a:lnTo>
                    <a:lnTo>
                      <a:pt x="7273" y="3450"/>
                    </a:lnTo>
                    <a:lnTo>
                      <a:pt x="7301" y="3423"/>
                    </a:lnTo>
                    <a:lnTo>
                      <a:pt x="7319" y="3413"/>
                    </a:lnTo>
                    <a:lnTo>
                      <a:pt x="7335" y="3409"/>
                    </a:lnTo>
                    <a:lnTo>
                      <a:pt x="7341" y="3418"/>
                    </a:lnTo>
                    <a:lnTo>
                      <a:pt x="7354" y="3418"/>
                    </a:lnTo>
                    <a:lnTo>
                      <a:pt x="7366" y="3414"/>
                    </a:lnTo>
                    <a:lnTo>
                      <a:pt x="7382" y="3398"/>
                    </a:lnTo>
                    <a:lnTo>
                      <a:pt x="7384" y="3390"/>
                    </a:lnTo>
                    <a:lnTo>
                      <a:pt x="7365" y="3362"/>
                    </a:lnTo>
                    <a:lnTo>
                      <a:pt x="7360" y="3347"/>
                    </a:lnTo>
                    <a:lnTo>
                      <a:pt x="7357" y="3335"/>
                    </a:lnTo>
                    <a:lnTo>
                      <a:pt x="7359" y="3322"/>
                    </a:lnTo>
                    <a:lnTo>
                      <a:pt x="7362" y="3305"/>
                    </a:lnTo>
                    <a:lnTo>
                      <a:pt x="7368" y="3293"/>
                    </a:lnTo>
                    <a:lnTo>
                      <a:pt x="7372" y="3279"/>
                    </a:lnTo>
                    <a:lnTo>
                      <a:pt x="7381" y="3267"/>
                    </a:lnTo>
                    <a:lnTo>
                      <a:pt x="7397" y="3256"/>
                    </a:lnTo>
                    <a:lnTo>
                      <a:pt x="7394" y="3247"/>
                    </a:lnTo>
                    <a:lnTo>
                      <a:pt x="7391" y="3242"/>
                    </a:lnTo>
                    <a:lnTo>
                      <a:pt x="7389" y="3237"/>
                    </a:lnTo>
                    <a:lnTo>
                      <a:pt x="7405" y="3231"/>
                    </a:lnTo>
                    <a:lnTo>
                      <a:pt x="7422" y="3229"/>
                    </a:lnTo>
                    <a:lnTo>
                      <a:pt x="7429" y="3222"/>
                    </a:lnTo>
                    <a:lnTo>
                      <a:pt x="7431" y="3226"/>
                    </a:lnTo>
                    <a:lnTo>
                      <a:pt x="7424" y="3237"/>
                    </a:lnTo>
                    <a:lnTo>
                      <a:pt x="7416" y="3242"/>
                    </a:lnTo>
                    <a:lnTo>
                      <a:pt x="7413" y="3251"/>
                    </a:lnTo>
                    <a:lnTo>
                      <a:pt x="7422" y="3271"/>
                    </a:lnTo>
                    <a:lnTo>
                      <a:pt x="7431" y="3274"/>
                    </a:lnTo>
                    <a:lnTo>
                      <a:pt x="7435" y="3274"/>
                    </a:lnTo>
                    <a:lnTo>
                      <a:pt x="7445" y="3258"/>
                    </a:lnTo>
                    <a:lnTo>
                      <a:pt x="7447" y="3247"/>
                    </a:lnTo>
                    <a:lnTo>
                      <a:pt x="7442" y="3212"/>
                    </a:lnTo>
                    <a:lnTo>
                      <a:pt x="7437" y="3203"/>
                    </a:lnTo>
                    <a:lnTo>
                      <a:pt x="7421" y="3206"/>
                    </a:lnTo>
                    <a:lnTo>
                      <a:pt x="7419" y="3202"/>
                    </a:lnTo>
                    <a:lnTo>
                      <a:pt x="7419" y="3180"/>
                    </a:lnTo>
                    <a:lnTo>
                      <a:pt x="7416" y="3159"/>
                    </a:lnTo>
                    <a:lnTo>
                      <a:pt x="7418" y="3147"/>
                    </a:lnTo>
                    <a:lnTo>
                      <a:pt x="7421" y="3137"/>
                    </a:lnTo>
                    <a:lnTo>
                      <a:pt x="7434" y="3126"/>
                    </a:lnTo>
                    <a:lnTo>
                      <a:pt x="7445" y="3106"/>
                    </a:lnTo>
                    <a:lnTo>
                      <a:pt x="7443" y="3097"/>
                    </a:lnTo>
                    <a:lnTo>
                      <a:pt x="7413" y="3079"/>
                    </a:lnTo>
                    <a:lnTo>
                      <a:pt x="7400" y="3083"/>
                    </a:lnTo>
                    <a:lnTo>
                      <a:pt x="7397" y="3096"/>
                    </a:lnTo>
                    <a:lnTo>
                      <a:pt x="7394" y="3100"/>
                    </a:lnTo>
                    <a:lnTo>
                      <a:pt x="7387" y="3097"/>
                    </a:lnTo>
                    <a:lnTo>
                      <a:pt x="7381" y="3093"/>
                    </a:lnTo>
                    <a:lnTo>
                      <a:pt x="7377" y="3081"/>
                    </a:lnTo>
                    <a:lnTo>
                      <a:pt x="7377" y="3063"/>
                    </a:lnTo>
                    <a:lnTo>
                      <a:pt x="7381" y="3051"/>
                    </a:lnTo>
                    <a:lnTo>
                      <a:pt x="7386" y="3032"/>
                    </a:lnTo>
                    <a:lnTo>
                      <a:pt x="7393" y="3019"/>
                    </a:lnTo>
                    <a:lnTo>
                      <a:pt x="7407" y="2999"/>
                    </a:lnTo>
                    <a:lnTo>
                      <a:pt x="7420" y="2983"/>
                    </a:lnTo>
                    <a:lnTo>
                      <a:pt x="7427" y="2970"/>
                    </a:lnTo>
                    <a:lnTo>
                      <a:pt x="7426" y="2960"/>
                    </a:lnTo>
                    <a:lnTo>
                      <a:pt x="7430" y="2954"/>
                    </a:lnTo>
                    <a:lnTo>
                      <a:pt x="7440" y="2957"/>
                    </a:lnTo>
                    <a:lnTo>
                      <a:pt x="7437" y="2950"/>
                    </a:lnTo>
                    <a:lnTo>
                      <a:pt x="7437" y="2943"/>
                    </a:lnTo>
                    <a:lnTo>
                      <a:pt x="7446" y="2938"/>
                    </a:lnTo>
                    <a:lnTo>
                      <a:pt x="7450" y="2932"/>
                    </a:lnTo>
                    <a:lnTo>
                      <a:pt x="7446" y="2918"/>
                    </a:lnTo>
                    <a:lnTo>
                      <a:pt x="7447" y="2905"/>
                    </a:lnTo>
                    <a:lnTo>
                      <a:pt x="7454" y="2892"/>
                    </a:lnTo>
                    <a:lnTo>
                      <a:pt x="7456" y="2881"/>
                    </a:lnTo>
                    <a:lnTo>
                      <a:pt x="7462" y="2875"/>
                    </a:lnTo>
                    <a:lnTo>
                      <a:pt x="7472" y="2871"/>
                    </a:lnTo>
                    <a:lnTo>
                      <a:pt x="7485" y="2862"/>
                    </a:lnTo>
                    <a:lnTo>
                      <a:pt x="7492" y="2867"/>
                    </a:lnTo>
                    <a:lnTo>
                      <a:pt x="7496" y="2876"/>
                    </a:lnTo>
                    <a:lnTo>
                      <a:pt x="7505" y="2864"/>
                    </a:lnTo>
                    <a:lnTo>
                      <a:pt x="7517" y="2855"/>
                    </a:lnTo>
                    <a:lnTo>
                      <a:pt x="7527" y="2865"/>
                    </a:lnTo>
                    <a:lnTo>
                      <a:pt x="7532" y="2879"/>
                    </a:lnTo>
                    <a:lnTo>
                      <a:pt x="7542" y="2881"/>
                    </a:lnTo>
                    <a:lnTo>
                      <a:pt x="7547" y="2864"/>
                    </a:lnTo>
                    <a:lnTo>
                      <a:pt x="7547" y="2852"/>
                    </a:lnTo>
                    <a:lnTo>
                      <a:pt x="7556" y="2840"/>
                    </a:lnTo>
                    <a:lnTo>
                      <a:pt x="7563" y="2836"/>
                    </a:lnTo>
                    <a:lnTo>
                      <a:pt x="7581" y="2830"/>
                    </a:lnTo>
                    <a:lnTo>
                      <a:pt x="7588" y="2824"/>
                    </a:lnTo>
                    <a:lnTo>
                      <a:pt x="7598" y="2809"/>
                    </a:lnTo>
                    <a:lnTo>
                      <a:pt x="7604" y="2803"/>
                    </a:lnTo>
                    <a:lnTo>
                      <a:pt x="7609" y="2806"/>
                    </a:lnTo>
                    <a:lnTo>
                      <a:pt x="7612" y="2814"/>
                    </a:lnTo>
                    <a:lnTo>
                      <a:pt x="7607" y="2821"/>
                    </a:lnTo>
                    <a:lnTo>
                      <a:pt x="7610" y="2841"/>
                    </a:lnTo>
                    <a:lnTo>
                      <a:pt x="7606" y="2855"/>
                    </a:lnTo>
                    <a:lnTo>
                      <a:pt x="7606" y="2864"/>
                    </a:lnTo>
                    <a:lnTo>
                      <a:pt x="7604" y="2870"/>
                    </a:lnTo>
                    <a:lnTo>
                      <a:pt x="7602" y="2875"/>
                    </a:lnTo>
                    <a:lnTo>
                      <a:pt x="7602" y="2880"/>
                    </a:lnTo>
                    <a:lnTo>
                      <a:pt x="7606" y="2880"/>
                    </a:lnTo>
                    <a:lnTo>
                      <a:pt x="7618" y="2863"/>
                    </a:lnTo>
                    <a:lnTo>
                      <a:pt x="7647" y="2835"/>
                    </a:lnTo>
                    <a:lnTo>
                      <a:pt x="7649" y="2828"/>
                    </a:lnTo>
                    <a:lnTo>
                      <a:pt x="7647" y="2819"/>
                    </a:lnTo>
                    <a:lnTo>
                      <a:pt x="7650" y="2815"/>
                    </a:lnTo>
                    <a:lnTo>
                      <a:pt x="7658" y="2822"/>
                    </a:lnTo>
                    <a:lnTo>
                      <a:pt x="7667" y="2814"/>
                    </a:lnTo>
                    <a:lnTo>
                      <a:pt x="7678" y="2812"/>
                    </a:lnTo>
                    <a:lnTo>
                      <a:pt x="7694" y="2800"/>
                    </a:lnTo>
                    <a:lnTo>
                      <a:pt x="7706" y="2799"/>
                    </a:lnTo>
                    <a:lnTo>
                      <a:pt x="7714" y="2790"/>
                    </a:lnTo>
                    <a:lnTo>
                      <a:pt x="7720" y="2795"/>
                    </a:lnTo>
                    <a:lnTo>
                      <a:pt x="7726" y="2794"/>
                    </a:lnTo>
                    <a:lnTo>
                      <a:pt x="7755" y="2795"/>
                    </a:lnTo>
                    <a:lnTo>
                      <a:pt x="7770" y="2799"/>
                    </a:lnTo>
                    <a:lnTo>
                      <a:pt x="7781" y="2804"/>
                    </a:lnTo>
                    <a:lnTo>
                      <a:pt x="7795" y="2815"/>
                    </a:lnTo>
                    <a:lnTo>
                      <a:pt x="7800" y="2827"/>
                    </a:lnTo>
                    <a:lnTo>
                      <a:pt x="7819" y="2857"/>
                    </a:lnTo>
                    <a:lnTo>
                      <a:pt x="7820" y="2863"/>
                    </a:lnTo>
                    <a:lnTo>
                      <a:pt x="7833" y="2865"/>
                    </a:lnTo>
                    <a:lnTo>
                      <a:pt x="7836" y="2863"/>
                    </a:lnTo>
                    <a:lnTo>
                      <a:pt x="7836" y="2846"/>
                    </a:lnTo>
                    <a:lnTo>
                      <a:pt x="7848" y="2820"/>
                    </a:lnTo>
                    <a:lnTo>
                      <a:pt x="7848" y="2814"/>
                    </a:lnTo>
                    <a:lnTo>
                      <a:pt x="7845" y="2811"/>
                    </a:lnTo>
                    <a:lnTo>
                      <a:pt x="7852" y="2809"/>
                    </a:lnTo>
                    <a:lnTo>
                      <a:pt x="7865" y="2800"/>
                    </a:lnTo>
                    <a:lnTo>
                      <a:pt x="7871" y="2799"/>
                    </a:lnTo>
                    <a:lnTo>
                      <a:pt x="7875" y="2792"/>
                    </a:lnTo>
                    <a:lnTo>
                      <a:pt x="7879" y="2795"/>
                    </a:lnTo>
                    <a:lnTo>
                      <a:pt x="7886" y="2795"/>
                    </a:lnTo>
                    <a:lnTo>
                      <a:pt x="7899" y="2778"/>
                    </a:lnTo>
                    <a:lnTo>
                      <a:pt x="7903" y="2777"/>
                    </a:lnTo>
                    <a:lnTo>
                      <a:pt x="7903" y="2772"/>
                    </a:lnTo>
                    <a:lnTo>
                      <a:pt x="7913" y="2765"/>
                    </a:lnTo>
                    <a:lnTo>
                      <a:pt x="7921" y="2763"/>
                    </a:lnTo>
                    <a:lnTo>
                      <a:pt x="7925" y="2760"/>
                    </a:lnTo>
                    <a:lnTo>
                      <a:pt x="7931" y="2758"/>
                    </a:lnTo>
                    <a:lnTo>
                      <a:pt x="7932" y="2754"/>
                    </a:lnTo>
                    <a:lnTo>
                      <a:pt x="7931" y="2749"/>
                    </a:lnTo>
                    <a:lnTo>
                      <a:pt x="7926" y="2744"/>
                    </a:lnTo>
                    <a:lnTo>
                      <a:pt x="7927" y="2739"/>
                    </a:lnTo>
                    <a:lnTo>
                      <a:pt x="7936" y="2746"/>
                    </a:lnTo>
                    <a:lnTo>
                      <a:pt x="7941" y="2749"/>
                    </a:lnTo>
                    <a:lnTo>
                      <a:pt x="7946" y="2745"/>
                    </a:lnTo>
                    <a:lnTo>
                      <a:pt x="7948" y="2733"/>
                    </a:lnTo>
                    <a:lnTo>
                      <a:pt x="7946" y="2727"/>
                    </a:lnTo>
                    <a:lnTo>
                      <a:pt x="7957" y="2727"/>
                    </a:lnTo>
                    <a:lnTo>
                      <a:pt x="7968" y="2719"/>
                    </a:lnTo>
                    <a:lnTo>
                      <a:pt x="7970" y="2719"/>
                    </a:lnTo>
                    <a:lnTo>
                      <a:pt x="7973" y="2714"/>
                    </a:lnTo>
                    <a:lnTo>
                      <a:pt x="7968" y="2703"/>
                    </a:lnTo>
                    <a:lnTo>
                      <a:pt x="7972" y="2701"/>
                    </a:lnTo>
                    <a:lnTo>
                      <a:pt x="7978" y="2706"/>
                    </a:lnTo>
                    <a:lnTo>
                      <a:pt x="7981" y="2706"/>
                    </a:lnTo>
                    <a:lnTo>
                      <a:pt x="7988" y="2702"/>
                    </a:lnTo>
                    <a:lnTo>
                      <a:pt x="7992" y="2696"/>
                    </a:lnTo>
                    <a:lnTo>
                      <a:pt x="7996" y="2688"/>
                    </a:lnTo>
                    <a:lnTo>
                      <a:pt x="8000" y="2688"/>
                    </a:lnTo>
                    <a:lnTo>
                      <a:pt x="8002" y="2684"/>
                    </a:lnTo>
                    <a:lnTo>
                      <a:pt x="8004" y="2671"/>
                    </a:lnTo>
                    <a:lnTo>
                      <a:pt x="8006" y="2664"/>
                    </a:lnTo>
                    <a:lnTo>
                      <a:pt x="8012" y="2665"/>
                    </a:lnTo>
                    <a:lnTo>
                      <a:pt x="8017" y="2674"/>
                    </a:lnTo>
                    <a:lnTo>
                      <a:pt x="8022" y="2675"/>
                    </a:lnTo>
                    <a:lnTo>
                      <a:pt x="8027" y="2672"/>
                    </a:lnTo>
                    <a:lnTo>
                      <a:pt x="8040" y="2660"/>
                    </a:lnTo>
                    <a:lnTo>
                      <a:pt x="8067" y="2652"/>
                    </a:lnTo>
                    <a:lnTo>
                      <a:pt x="8075" y="2644"/>
                    </a:lnTo>
                    <a:lnTo>
                      <a:pt x="8090" y="2637"/>
                    </a:lnTo>
                    <a:lnTo>
                      <a:pt x="8093" y="2629"/>
                    </a:lnTo>
                    <a:lnTo>
                      <a:pt x="8094" y="2623"/>
                    </a:lnTo>
                    <a:lnTo>
                      <a:pt x="8094" y="2616"/>
                    </a:lnTo>
                    <a:lnTo>
                      <a:pt x="8103" y="2614"/>
                    </a:lnTo>
                    <a:lnTo>
                      <a:pt x="8102" y="2618"/>
                    </a:lnTo>
                    <a:lnTo>
                      <a:pt x="8099" y="2625"/>
                    </a:lnTo>
                    <a:lnTo>
                      <a:pt x="8103" y="2625"/>
                    </a:lnTo>
                    <a:lnTo>
                      <a:pt x="8126" y="2612"/>
                    </a:lnTo>
                    <a:lnTo>
                      <a:pt x="8133" y="2612"/>
                    </a:lnTo>
                    <a:lnTo>
                      <a:pt x="8146" y="2605"/>
                    </a:lnTo>
                    <a:lnTo>
                      <a:pt x="8182" y="2579"/>
                    </a:lnTo>
                    <a:lnTo>
                      <a:pt x="8209" y="2569"/>
                    </a:lnTo>
                    <a:lnTo>
                      <a:pt x="8212" y="2566"/>
                    </a:lnTo>
                    <a:lnTo>
                      <a:pt x="8210" y="2563"/>
                    </a:lnTo>
                    <a:lnTo>
                      <a:pt x="8205" y="2559"/>
                    </a:lnTo>
                    <a:lnTo>
                      <a:pt x="8199" y="2543"/>
                    </a:lnTo>
                    <a:lnTo>
                      <a:pt x="8196" y="2534"/>
                    </a:lnTo>
                    <a:lnTo>
                      <a:pt x="8200" y="2530"/>
                    </a:lnTo>
                    <a:lnTo>
                      <a:pt x="8204" y="2536"/>
                    </a:lnTo>
                    <a:lnTo>
                      <a:pt x="8209" y="2548"/>
                    </a:lnTo>
                    <a:lnTo>
                      <a:pt x="8215" y="2557"/>
                    </a:lnTo>
                    <a:lnTo>
                      <a:pt x="8219" y="2557"/>
                    </a:lnTo>
                    <a:lnTo>
                      <a:pt x="8219" y="2563"/>
                    </a:lnTo>
                    <a:lnTo>
                      <a:pt x="8221" y="2566"/>
                    </a:lnTo>
                    <a:lnTo>
                      <a:pt x="8232" y="2567"/>
                    </a:lnTo>
                    <a:lnTo>
                      <a:pt x="8231" y="2559"/>
                    </a:lnTo>
                    <a:lnTo>
                      <a:pt x="8227" y="2553"/>
                    </a:lnTo>
                    <a:lnTo>
                      <a:pt x="8233" y="2553"/>
                    </a:lnTo>
                    <a:lnTo>
                      <a:pt x="8237" y="2561"/>
                    </a:lnTo>
                    <a:lnTo>
                      <a:pt x="8243" y="2568"/>
                    </a:lnTo>
                    <a:lnTo>
                      <a:pt x="8253" y="2568"/>
                    </a:lnTo>
                    <a:lnTo>
                      <a:pt x="8266" y="2573"/>
                    </a:lnTo>
                    <a:lnTo>
                      <a:pt x="8275" y="2582"/>
                    </a:lnTo>
                    <a:lnTo>
                      <a:pt x="8290" y="2591"/>
                    </a:lnTo>
                    <a:lnTo>
                      <a:pt x="8306" y="2596"/>
                    </a:lnTo>
                    <a:lnTo>
                      <a:pt x="8309" y="2594"/>
                    </a:lnTo>
                    <a:lnTo>
                      <a:pt x="8313" y="2582"/>
                    </a:lnTo>
                    <a:lnTo>
                      <a:pt x="8320" y="2580"/>
                    </a:lnTo>
                    <a:lnTo>
                      <a:pt x="8334" y="2558"/>
                    </a:lnTo>
                    <a:lnTo>
                      <a:pt x="8338" y="2545"/>
                    </a:lnTo>
                    <a:lnTo>
                      <a:pt x="8334" y="2535"/>
                    </a:lnTo>
                    <a:lnTo>
                      <a:pt x="8324" y="2526"/>
                    </a:lnTo>
                    <a:lnTo>
                      <a:pt x="8311" y="2521"/>
                    </a:lnTo>
                    <a:lnTo>
                      <a:pt x="8308" y="2518"/>
                    </a:lnTo>
                    <a:lnTo>
                      <a:pt x="8307" y="2512"/>
                    </a:lnTo>
                    <a:lnTo>
                      <a:pt x="8309" y="2512"/>
                    </a:lnTo>
                    <a:lnTo>
                      <a:pt x="8316" y="2509"/>
                    </a:lnTo>
                    <a:lnTo>
                      <a:pt x="8327" y="2510"/>
                    </a:lnTo>
                    <a:lnTo>
                      <a:pt x="8332" y="2507"/>
                    </a:lnTo>
                    <a:lnTo>
                      <a:pt x="8324" y="2491"/>
                    </a:lnTo>
                    <a:lnTo>
                      <a:pt x="8317" y="2491"/>
                    </a:lnTo>
                    <a:lnTo>
                      <a:pt x="8308" y="2478"/>
                    </a:lnTo>
                    <a:lnTo>
                      <a:pt x="8301" y="2464"/>
                    </a:lnTo>
                    <a:lnTo>
                      <a:pt x="8297" y="2443"/>
                    </a:lnTo>
                    <a:lnTo>
                      <a:pt x="8295" y="2435"/>
                    </a:lnTo>
                    <a:lnTo>
                      <a:pt x="8291" y="2396"/>
                    </a:lnTo>
                    <a:lnTo>
                      <a:pt x="8280" y="2402"/>
                    </a:lnTo>
                    <a:lnTo>
                      <a:pt x="8271" y="2390"/>
                    </a:lnTo>
                    <a:lnTo>
                      <a:pt x="8270" y="2384"/>
                    </a:lnTo>
                    <a:lnTo>
                      <a:pt x="8280" y="2381"/>
                    </a:lnTo>
                    <a:lnTo>
                      <a:pt x="8284" y="2384"/>
                    </a:lnTo>
                    <a:lnTo>
                      <a:pt x="8280" y="2369"/>
                    </a:lnTo>
                    <a:lnTo>
                      <a:pt x="8273" y="2347"/>
                    </a:lnTo>
                    <a:lnTo>
                      <a:pt x="8266" y="2359"/>
                    </a:lnTo>
                    <a:lnTo>
                      <a:pt x="8260" y="2363"/>
                    </a:lnTo>
                    <a:lnTo>
                      <a:pt x="8249" y="2358"/>
                    </a:lnTo>
                    <a:lnTo>
                      <a:pt x="8242" y="2349"/>
                    </a:lnTo>
                    <a:lnTo>
                      <a:pt x="8231" y="2346"/>
                    </a:lnTo>
                    <a:lnTo>
                      <a:pt x="8222" y="2335"/>
                    </a:lnTo>
                    <a:lnTo>
                      <a:pt x="8221" y="2321"/>
                    </a:lnTo>
                    <a:lnTo>
                      <a:pt x="8221" y="2311"/>
                    </a:lnTo>
                    <a:lnTo>
                      <a:pt x="8222" y="2300"/>
                    </a:lnTo>
                    <a:lnTo>
                      <a:pt x="8230" y="2292"/>
                    </a:lnTo>
                    <a:lnTo>
                      <a:pt x="8239" y="2300"/>
                    </a:lnTo>
                    <a:lnTo>
                      <a:pt x="8258" y="2305"/>
                    </a:lnTo>
                    <a:lnTo>
                      <a:pt x="8268" y="2298"/>
                    </a:lnTo>
                    <a:lnTo>
                      <a:pt x="8266" y="2302"/>
                    </a:lnTo>
                    <a:lnTo>
                      <a:pt x="8271" y="2309"/>
                    </a:lnTo>
                    <a:lnTo>
                      <a:pt x="8289" y="2305"/>
                    </a:lnTo>
                    <a:lnTo>
                      <a:pt x="8285" y="2314"/>
                    </a:lnTo>
                    <a:lnTo>
                      <a:pt x="8286" y="2319"/>
                    </a:lnTo>
                    <a:lnTo>
                      <a:pt x="8298" y="2310"/>
                    </a:lnTo>
                    <a:lnTo>
                      <a:pt x="8306" y="2299"/>
                    </a:lnTo>
                    <a:lnTo>
                      <a:pt x="8320" y="2292"/>
                    </a:lnTo>
                    <a:lnTo>
                      <a:pt x="8335" y="2288"/>
                    </a:lnTo>
                    <a:lnTo>
                      <a:pt x="8355" y="2263"/>
                    </a:lnTo>
                    <a:lnTo>
                      <a:pt x="8363" y="2256"/>
                    </a:lnTo>
                    <a:lnTo>
                      <a:pt x="8363" y="2254"/>
                    </a:lnTo>
                    <a:lnTo>
                      <a:pt x="8377" y="2243"/>
                    </a:lnTo>
                    <a:lnTo>
                      <a:pt x="8393" y="2219"/>
                    </a:lnTo>
                    <a:lnTo>
                      <a:pt x="8395" y="2204"/>
                    </a:lnTo>
                    <a:lnTo>
                      <a:pt x="8404" y="2193"/>
                    </a:lnTo>
                    <a:lnTo>
                      <a:pt x="8403" y="2179"/>
                    </a:lnTo>
                    <a:lnTo>
                      <a:pt x="8390" y="2170"/>
                    </a:lnTo>
                    <a:lnTo>
                      <a:pt x="8373" y="2149"/>
                    </a:lnTo>
                    <a:lnTo>
                      <a:pt x="8372" y="2130"/>
                    </a:lnTo>
                    <a:lnTo>
                      <a:pt x="8370" y="2115"/>
                    </a:lnTo>
                    <a:lnTo>
                      <a:pt x="8378" y="2115"/>
                    </a:lnTo>
                    <a:lnTo>
                      <a:pt x="8384" y="2111"/>
                    </a:lnTo>
                    <a:lnTo>
                      <a:pt x="8389" y="2119"/>
                    </a:lnTo>
                    <a:lnTo>
                      <a:pt x="8402" y="2112"/>
                    </a:lnTo>
                    <a:lnTo>
                      <a:pt x="8400" y="2088"/>
                    </a:lnTo>
                    <a:lnTo>
                      <a:pt x="8408" y="2095"/>
                    </a:lnTo>
                    <a:lnTo>
                      <a:pt x="8410" y="2085"/>
                    </a:lnTo>
                    <a:lnTo>
                      <a:pt x="8413" y="2096"/>
                    </a:lnTo>
                    <a:lnTo>
                      <a:pt x="8424" y="2110"/>
                    </a:lnTo>
                    <a:lnTo>
                      <a:pt x="8431" y="2107"/>
                    </a:lnTo>
                    <a:lnTo>
                      <a:pt x="8437" y="2095"/>
                    </a:lnTo>
                    <a:lnTo>
                      <a:pt x="8440" y="2085"/>
                    </a:lnTo>
                    <a:lnTo>
                      <a:pt x="8446" y="2084"/>
                    </a:lnTo>
                    <a:lnTo>
                      <a:pt x="8447" y="2087"/>
                    </a:lnTo>
                    <a:lnTo>
                      <a:pt x="8443" y="2106"/>
                    </a:lnTo>
                    <a:lnTo>
                      <a:pt x="8445" y="2120"/>
                    </a:lnTo>
                    <a:lnTo>
                      <a:pt x="8436" y="2126"/>
                    </a:lnTo>
                    <a:lnTo>
                      <a:pt x="8430" y="2126"/>
                    </a:lnTo>
                    <a:lnTo>
                      <a:pt x="8422" y="2123"/>
                    </a:lnTo>
                    <a:lnTo>
                      <a:pt x="8427" y="2137"/>
                    </a:lnTo>
                    <a:lnTo>
                      <a:pt x="8432" y="2147"/>
                    </a:lnTo>
                    <a:lnTo>
                      <a:pt x="8437" y="2158"/>
                    </a:lnTo>
                    <a:lnTo>
                      <a:pt x="8443" y="2159"/>
                    </a:lnTo>
                    <a:lnTo>
                      <a:pt x="8448" y="2173"/>
                    </a:lnTo>
                    <a:lnTo>
                      <a:pt x="8448" y="2190"/>
                    </a:lnTo>
                    <a:lnTo>
                      <a:pt x="8459" y="2195"/>
                    </a:lnTo>
                    <a:lnTo>
                      <a:pt x="8473" y="2195"/>
                    </a:lnTo>
                    <a:lnTo>
                      <a:pt x="8491" y="2200"/>
                    </a:lnTo>
                    <a:lnTo>
                      <a:pt x="8511" y="2193"/>
                    </a:lnTo>
                    <a:lnTo>
                      <a:pt x="8516" y="2185"/>
                    </a:lnTo>
                    <a:lnTo>
                      <a:pt x="8526" y="2184"/>
                    </a:lnTo>
                    <a:lnTo>
                      <a:pt x="8546" y="2187"/>
                    </a:lnTo>
                    <a:lnTo>
                      <a:pt x="8556" y="2185"/>
                    </a:lnTo>
                    <a:lnTo>
                      <a:pt x="8564" y="2192"/>
                    </a:lnTo>
                    <a:lnTo>
                      <a:pt x="8569" y="2200"/>
                    </a:lnTo>
                    <a:lnTo>
                      <a:pt x="8578" y="2200"/>
                    </a:lnTo>
                    <a:lnTo>
                      <a:pt x="8589" y="2204"/>
                    </a:lnTo>
                    <a:lnTo>
                      <a:pt x="8588" y="2222"/>
                    </a:lnTo>
                    <a:lnTo>
                      <a:pt x="8593" y="2233"/>
                    </a:lnTo>
                    <a:lnTo>
                      <a:pt x="8593" y="2247"/>
                    </a:lnTo>
                    <a:lnTo>
                      <a:pt x="8591" y="2259"/>
                    </a:lnTo>
                    <a:lnTo>
                      <a:pt x="8613" y="2278"/>
                    </a:lnTo>
                    <a:lnTo>
                      <a:pt x="8618" y="2286"/>
                    </a:lnTo>
                    <a:lnTo>
                      <a:pt x="8619" y="2293"/>
                    </a:lnTo>
                    <a:lnTo>
                      <a:pt x="8630" y="2294"/>
                    </a:lnTo>
                    <a:lnTo>
                      <a:pt x="8640" y="2299"/>
                    </a:lnTo>
                    <a:lnTo>
                      <a:pt x="8645" y="2298"/>
                    </a:lnTo>
                    <a:lnTo>
                      <a:pt x="8637" y="2292"/>
                    </a:lnTo>
                    <a:lnTo>
                      <a:pt x="8644" y="2281"/>
                    </a:lnTo>
                    <a:lnTo>
                      <a:pt x="8646" y="2287"/>
                    </a:lnTo>
                    <a:lnTo>
                      <a:pt x="8656" y="2288"/>
                    </a:lnTo>
                    <a:lnTo>
                      <a:pt x="8656" y="2272"/>
                    </a:lnTo>
                    <a:lnTo>
                      <a:pt x="8660" y="2266"/>
                    </a:lnTo>
                    <a:lnTo>
                      <a:pt x="8661" y="2270"/>
                    </a:lnTo>
                    <a:lnTo>
                      <a:pt x="8660" y="2286"/>
                    </a:lnTo>
                    <a:lnTo>
                      <a:pt x="8652" y="2295"/>
                    </a:lnTo>
                    <a:lnTo>
                      <a:pt x="8668" y="2309"/>
                    </a:lnTo>
                    <a:lnTo>
                      <a:pt x="8678" y="2309"/>
                    </a:lnTo>
                    <a:lnTo>
                      <a:pt x="8684" y="2313"/>
                    </a:lnTo>
                    <a:lnTo>
                      <a:pt x="8682" y="2319"/>
                    </a:lnTo>
                    <a:lnTo>
                      <a:pt x="8693" y="2329"/>
                    </a:lnTo>
                    <a:lnTo>
                      <a:pt x="8693" y="2340"/>
                    </a:lnTo>
                    <a:lnTo>
                      <a:pt x="8705" y="2340"/>
                    </a:lnTo>
                    <a:lnTo>
                      <a:pt x="8709" y="2330"/>
                    </a:lnTo>
                    <a:lnTo>
                      <a:pt x="8707" y="2345"/>
                    </a:lnTo>
                    <a:lnTo>
                      <a:pt x="8718" y="2348"/>
                    </a:lnTo>
                    <a:lnTo>
                      <a:pt x="8727" y="2343"/>
                    </a:lnTo>
                    <a:lnTo>
                      <a:pt x="8731" y="2331"/>
                    </a:lnTo>
                    <a:lnTo>
                      <a:pt x="8732" y="2317"/>
                    </a:lnTo>
                    <a:lnTo>
                      <a:pt x="8737" y="2324"/>
                    </a:lnTo>
                    <a:lnTo>
                      <a:pt x="8736" y="2332"/>
                    </a:lnTo>
                    <a:lnTo>
                      <a:pt x="8728" y="2351"/>
                    </a:lnTo>
                    <a:lnTo>
                      <a:pt x="8736" y="2358"/>
                    </a:lnTo>
                    <a:lnTo>
                      <a:pt x="8744" y="2360"/>
                    </a:lnTo>
                    <a:lnTo>
                      <a:pt x="8749" y="2359"/>
                    </a:lnTo>
                    <a:lnTo>
                      <a:pt x="8757" y="2352"/>
                    </a:lnTo>
                    <a:lnTo>
                      <a:pt x="8757" y="2335"/>
                    </a:lnTo>
                    <a:lnTo>
                      <a:pt x="8747" y="2333"/>
                    </a:lnTo>
                    <a:lnTo>
                      <a:pt x="8746" y="2329"/>
                    </a:lnTo>
                    <a:lnTo>
                      <a:pt x="8755" y="2326"/>
                    </a:lnTo>
                    <a:lnTo>
                      <a:pt x="8764" y="2331"/>
                    </a:lnTo>
                    <a:lnTo>
                      <a:pt x="8773" y="2341"/>
                    </a:lnTo>
                    <a:lnTo>
                      <a:pt x="8785" y="2337"/>
                    </a:lnTo>
                    <a:lnTo>
                      <a:pt x="8776" y="2319"/>
                    </a:lnTo>
                    <a:lnTo>
                      <a:pt x="8776" y="2315"/>
                    </a:lnTo>
                    <a:lnTo>
                      <a:pt x="8770" y="2309"/>
                    </a:lnTo>
                    <a:lnTo>
                      <a:pt x="8758" y="2311"/>
                    </a:lnTo>
                    <a:lnTo>
                      <a:pt x="8758" y="2309"/>
                    </a:lnTo>
                    <a:lnTo>
                      <a:pt x="8752" y="2305"/>
                    </a:lnTo>
                    <a:lnTo>
                      <a:pt x="8750" y="2300"/>
                    </a:lnTo>
                    <a:lnTo>
                      <a:pt x="8761" y="2299"/>
                    </a:lnTo>
                    <a:lnTo>
                      <a:pt x="8764" y="2293"/>
                    </a:lnTo>
                    <a:lnTo>
                      <a:pt x="8758" y="2287"/>
                    </a:lnTo>
                    <a:lnTo>
                      <a:pt x="8744" y="2290"/>
                    </a:lnTo>
                    <a:lnTo>
                      <a:pt x="8753" y="2283"/>
                    </a:lnTo>
                    <a:lnTo>
                      <a:pt x="8765" y="2283"/>
                    </a:lnTo>
                    <a:lnTo>
                      <a:pt x="8770" y="2278"/>
                    </a:lnTo>
                    <a:lnTo>
                      <a:pt x="8769" y="2270"/>
                    </a:lnTo>
                    <a:lnTo>
                      <a:pt x="8779" y="2276"/>
                    </a:lnTo>
                    <a:lnTo>
                      <a:pt x="8801" y="2256"/>
                    </a:lnTo>
                    <a:lnTo>
                      <a:pt x="8796" y="2249"/>
                    </a:lnTo>
                    <a:lnTo>
                      <a:pt x="8790" y="2236"/>
                    </a:lnTo>
                    <a:lnTo>
                      <a:pt x="8780" y="2238"/>
                    </a:lnTo>
                    <a:lnTo>
                      <a:pt x="8769" y="2233"/>
                    </a:lnTo>
                    <a:lnTo>
                      <a:pt x="8795" y="2232"/>
                    </a:lnTo>
                    <a:lnTo>
                      <a:pt x="8792" y="2220"/>
                    </a:lnTo>
                    <a:lnTo>
                      <a:pt x="8796" y="2209"/>
                    </a:lnTo>
                    <a:lnTo>
                      <a:pt x="8811" y="2197"/>
                    </a:lnTo>
                    <a:lnTo>
                      <a:pt x="8824" y="2195"/>
                    </a:lnTo>
                    <a:lnTo>
                      <a:pt x="8841" y="2201"/>
                    </a:lnTo>
                    <a:lnTo>
                      <a:pt x="8852" y="2201"/>
                    </a:lnTo>
                    <a:lnTo>
                      <a:pt x="8857" y="2195"/>
                    </a:lnTo>
                    <a:lnTo>
                      <a:pt x="8854" y="2186"/>
                    </a:lnTo>
                    <a:lnTo>
                      <a:pt x="8839" y="2176"/>
                    </a:lnTo>
                    <a:lnTo>
                      <a:pt x="8835" y="2160"/>
                    </a:lnTo>
                    <a:lnTo>
                      <a:pt x="8840" y="2153"/>
                    </a:lnTo>
                    <a:lnTo>
                      <a:pt x="8850" y="2166"/>
                    </a:lnTo>
                    <a:lnTo>
                      <a:pt x="8861" y="2173"/>
                    </a:lnTo>
                    <a:lnTo>
                      <a:pt x="8867" y="2182"/>
                    </a:lnTo>
                    <a:lnTo>
                      <a:pt x="8881" y="2184"/>
                    </a:lnTo>
                    <a:lnTo>
                      <a:pt x="8883" y="2174"/>
                    </a:lnTo>
                    <a:lnTo>
                      <a:pt x="8882" y="2164"/>
                    </a:lnTo>
                    <a:lnTo>
                      <a:pt x="8886" y="2142"/>
                    </a:lnTo>
                    <a:lnTo>
                      <a:pt x="8898" y="2137"/>
                    </a:lnTo>
                    <a:lnTo>
                      <a:pt x="8906" y="2126"/>
                    </a:lnTo>
                    <a:lnTo>
                      <a:pt x="8916" y="2125"/>
                    </a:lnTo>
                    <a:lnTo>
                      <a:pt x="8926" y="2127"/>
                    </a:lnTo>
                    <a:lnTo>
                      <a:pt x="8931" y="2116"/>
                    </a:lnTo>
                    <a:lnTo>
                      <a:pt x="8921" y="2114"/>
                    </a:lnTo>
                    <a:lnTo>
                      <a:pt x="8917" y="2116"/>
                    </a:lnTo>
                    <a:lnTo>
                      <a:pt x="8909" y="2110"/>
                    </a:lnTo>
                    <a:lnTo>
                      <a:pt x="8902" y="2109"/>
                    </a:lnTo>
                    <a:lnTo>
                      <a:pt x="8904" y="2101"/>
                    </a:lnTo>
                    <a:lnTo>
                      <a:pt x="8895" y="2091"/>
                    </a:lnTo>
                    <a:lnTo>
                      <a:pt x="8883" y="2104"/>
                    </a:lnTo>
                    <a:lnTo>
                      <a:pt x="8878" y="2098"/>
                    </a:lnTo>
                    <a:lnTo>
                      <a:pt x="8886" y="2093"/>
                    </a:lnTo>
                    <a:lnTo>
                      <a:pt x="8886" y="2089"/>
                    </a:lnTo>
                    <a:lnTo>
                      <a:pt x="8874" y="2078"/>
                    </a:lnTo>
                    <a:lnTo>
                      <a:pt x="8862" y="2071"/>
                    </a:lnTo>
                    <a:lnTo>
                      <a:pt x="8856" y="2058"/>
                    </a:lnTo>
                    <a:lnTo>
                      <a:pt x="8841" y="2046"/>
                    </a:lnTo>
                    <a:lnTo>
                      <a:pt x="8834" y="2035"/>
                    </a:lnTo>
                    <a:lnTo>
                      <a:pt x="8834" y="2026"/>
                    </a:lnTo>
                    <a:lnTo>
                      <a:pt x="8823" y="2020"/>
                    </a:lnTo>
                    <a:lnTo>
                      <a:pt x="8819" y="2013"/>
                    </a:lnTo>
                    <a:lnTo>
                      <a:pt x="8817" y="2002"/>
                    </a:lnTo>
                    <a:lnTo>
                      <a:pt x="8769" y="1992"/>
                    </a:lnTo>
                    <a:lnTo>
                      <a:pt x="8759" y="1996"/>
                    </a:lnTo>
                    <a:lnTo>
                      <a:pt x="8781" y="2002"/>
                    </a:lnTo>
                    <a:lnTo>
                      <a:pt x="8777" y="2009"/>
                    </a:lnTo>
                    <a:lnTo>
                      <a:pt x="8766" y="2010"/>
                    </a:lnTo>
                    <a:lnTo>
                      <a:pt x="8755" y="2008"/>
                    </a:lnTo>
                    <a:lnTo>
                      <a:pt x="8737" y="1997"/>
                    </a:lnTo>
                    <a:lnTo>
                      <a:pt x="8741" y="2010"/>
                    </a:lnTo>
                    <a:lnTo>
                      <a:pt x="8737" y="2019"/>
                    </a:lnTo>
                    <a:lnTo>
                      <a:pt x="8732" y="2019"/>
                    </a:lnTo>
                    <a:lnTo>
                      <a:pt x="8728" y="2009"/>
                    </a:lnTo>
                    <a:lnTo>
                      <a:pt x="8723" y="2002"/>
                    </a:lnTo>
                    <a:lnTo>
                      <a:pt x="8726" y="1992"/>
                    </a:lnTo>
                    <a:lnTo>
                      <a:pt x="8734" y="1990"/>
                    </a:lnTo>
                    <a:lnTo>
                      <a:pt x="8723" y="1983"/>
                    </a:lnTo>
                    <a:lnTo>
                      <a:pt x="8717" y="1983"/>
                    </a:lnTo>
                    <a:lnTo>
                      <a:pt x="8715" y="1977"/>
                    </a:lnTo>
                    <a:lnTo>
                      <a:pt x="8707" y="1975"/>
                    </a:lnTo>
                    <a:lnTo>
                      <a:pt x="8709" y="1982"/>
                    </a:lnTo>
                    <a:lnTo>
                      <a:pt x="8704" y="1993"/>
                    </a:lnTo>
                    <a:lnTo>
                      <a:pt x="8700" y="1991"/>
                    </a:lnTo>
                    <a:lnTo>
                      <a:pt x="8698" y="1985"/>
                    </a:lnTo>
                    <a:lnTo>
                      <a:pt x="8685" y="1981"/>
                    </a:lnTo>
                    <a:lnTo>
                      <a:pt x="8674" y="1982"/>
                    </a:lnTo>
                    <a:lnTo>
                      <a:pt x="8663" y="1987"/>
                    </a:lnTo>
                    <a:lnTo>
                      <a:pt x="8668" y="1994"/>
                    </a:lnTo>
                    <a:lnTo>
                      <a:pt x="8671" y="1987"/>
                    </a:lnTo>
                    <a:lnTo>
                      <a:pt x="8683" y="1983"/>
                    </a:lnTo>
                    <a:lnTo>
                      <a:pt x="8684" y="1988"/>
                    </a:lnTo>
                    <a:lnTo>
                      <a:pt x="8677" y="1992"/>
                    </a:lnTo>
                    <a:lnTo>
                      <a:pt x="8690" y="1997"/>
                    </a:lnTo>
                    <a:lnTo>
                      <a:pt x="8690" y="2023"/>
                    </a:lnTo>
                    <a:lnTo>
                      <a:pt x="8685" y="2046"/>
                    </a:lnTo>
                    <a:lnTo>
                      <a:pt x="8693" y="2048"/>
                    </a:lnTo>
                    <a:lnTo>
                      <a:pt x="8696" y="2044"/>
                    </a:lnTo>
                    <a:lnTo>
                      <a:pt x="8700" y="2047"/>
                    </a:lnTo>
                    <a:lnTo>
                      <a:pt x="8706" y="2060"/>
                    </a:lnTo>
                    <a:lnTo>
                      <a:pt x="8706" y="2069"/>
                    </a:lnTo>
                    <a:lnTo>
                      <a:pt x="8704" y="2079"/>
                    </a:lnTo>
                    <a:lnTo>
                      <a:pt x="8696" y="2080"/>
                    </a:lnTo>
                    <a:lnTo>
                      <a:pt x="8693" y="2088"/>
                    </a:lnTo>
                    <a:lnTo>
                      <a:pt x="8693" y="2080"/>
                    </a:lnTo>
                    <a:lnTo>
                      <a:pt x="8695" y="2076"/>
                    </a:lnTo>
                    <a:lnTo>
                      <a:pt x="8695" y="2061"/>
                    </a:lnTo>
                    <a:lnTo>
                      <a:pt x="8683" y="2056"/>
                    </a:lnTo>
                    <a:lnTo>
                      <a:pt x="8673" y="2057"/>
                    </a:lnTo>
                    <a:lnTo>
                      <a:pt x="8671" y="2047"/>
                    </a:lnTo>
                    <a:lnTo>
                      <a:pt x="8672" y="2041"/>
                    </a:lnTo>
                    <a:lnTo>
                      <a:pt x="8660" y="2034"/>
                    </a:lnTo>
                    <a:lnTo>
                      <a:pt x="8655" y="2025"/>
                    </a:lnTo>
                    <a:lnTo>
                      <a:pt x="8657" y="2013"/>
                    </a:lnTo>
                    <a:lnTo>
                      <a:pt x="8656" y="2002"/>
                    </a:lnTo>
                    <a:lnTo>
                      <a:pt x="8650" y="1987"/>
                    </a:lnTo>
                    <a:lnTo>
                      <a:pt x="8647" y="1971"/>
                    </a:lnTo>
                    <a:lnTo>
                      <a:pt x="8642" y="1949"/>
                    </a:lnTo>
                    <a:lnTo>
                      <a:pt x="8637" y="1940"/>
                    </a:lnTo>
                    <a:lnTo>
                      <a:pt x="8640" y="1932"/>
                    </a:lnTo>
                    <a:lnTo>
                      <a:pt x="8647" y="1940"/>
                    </a:lnTo>
                    <a:lnTo>
                      <a:pt x="8648" y="1951"/>
                    </a:lnTo>
                    <a:lnTo>
                      <a:pt x="8651" y="1947"/>
                    </a:lnTo>
                    <a:lnTo>
                      <a:pt x="8647" y="1938"/>
                    </a:lnTo>
                    <a:lnTo>
                      <a:pt x="8623" y="1920"/>
                    </a:lnTo>
                    <a:lnTo>
                      <a:pt x="8619" y="1906"/>
                    </a:lnTo>
                    <a:lnTo>
                      <a:pt x="8618" y="1897"/>
                    </a:lnTo>
                    <a:lnTo>
                      <a:pt x="8592" y="1884"/>
                    </a:lnTo>
                    <a:lnTo>
                      <a:pt x="8588" y="1886"/>
                    </a:lnTo>
                    <a:lnTo>
                      <a:pt x="8592" y="1897"/>
                    </a:lnTo>
                    <a:lnTo>
                      <a:pt x="8599" y="1910"/>
                    </a:lnTo>
                    <a:lnTo>
                      <a:pt x="8605" y="1916"/>
                    </a:lnTo>
                    <a:lnTo>
                      <a:pt x="8610" y="1916"/>
                    </a:lnTo>
                    <a:lnTo>
                      <a:pt x="8615" y="1923"/>
                    </a:lnTo>
                    <a:lnTo>
                      <a:pt x="8617" y="1932"/>
                    </a:lnTo>
                    <a:lnTo>
                      <a:pt x="8608" y="1928"/>
                    </a:lnTo>
                    <a:lnTo>
                      <a:pt x="8578" y="1906"/>
                    </a:lnTo>
                    <a:lnTo>
                      <a:pt x="8569" y="1904"/>
                    </a:lnTo>
                    <a:lnTo>
                      <a:pt x="8559" y="1897"/>
                    </a:lnTo>
                    <a:lnTo>
                      <a:pt x="8564" y="1891"/>
                    </a:lnTo>
                    <a:lnTo>
                      <a:pt x="8574" y="1889"/>
                    </a:lnTo>
                    <a:lnTo>
                      <a:pt x="8575" y="1879"/>
                    </a:lnTo>
                    <a:lnTo>
                      <a:pt x="8577" y="1874"/>
                    </a:lnTo>
                    <a:lnTo>
                      <a:pt x="8556" y="1869"/>
                    </a:lnTo>
                    <a:lnTo>
                      <a:pt x="8545" y="1869"/>
                    </a:lnTo>
                    <a:lnTo>
                      <a:pt x="8538" y="1863"/>
                    </a:lnTo>
                    <a:lnTo>
                      <a:pt x="8527" y="1859"/>
                    </a:lnTo>
                    <a:lnTo>
                      <a:pt x="8532" y="1852"/>
                    </a:lnTo>
                    <a:lnTo>
                      <a:pt x="8537" y="1851"/>
                    </a:lnTo>
                    <a:lnTo>
                      <a:pt x="8534" y="1845"/>
                    </a:lnTo>
                    <a:lnTo>
                      <a:pt x="8532" y="1836"/>
                    </a:lnTo>
                    <a:lnTo>
                      <a:pt x="8515" y="1836"/>
                    </a:lnTo>
                    <a:lnTo>
                      <a:pt x="8517" y="1829"/>
                    </a:lnTo>
                    <a:lnTo>
                      <a:pt x="8510" y="1818"/>
                    </a:lnTo>
                    <a:lnTo>
                      <a:pt x="8501" y="1820"/>
                    </a:lnTo>
                    <a:lnTo>
                      <a:pt x="8501" y="1816"/>
                    </a:lnTo>
                    <a:lnTo>
                      <a:pt x="8489" y="1808"/>
                    </a:lnTo>
                    <a:lnTo>
                      <a:pt x="8470" y="1816"/>
                    </a:lnTo>
                    <a:lnTo>
                      <a:pt x="8469" y="1810"/>
                    </a:lnTo>
                    <a:lnTo>
                      <a:pt x="8472" y="1802"/>
                    </a:lnTo>
                    <a:lnTo>
                      <a:pt x="8470" y="1795"/>
                    </a:lnTo>
                    <a:lnTo>
                      <a:pt x="8465" y="1787"/>
                    </a:lnTo>
                    <a:lnTo>
                      <a:pt x="8453" y="1776"/>
                    </a:lnTo>
                    <a:lnTo>
                      <a:pt x="8463" y="1789"/>
                    </a:lnTo>
                    <a:lnTo>
                      <a:pt x="8448" y="1782"/>
                    </a:lnTo>
                    <a:lnTo>
                      <a:pt x="8442" y="1782"/>
                    </a:lnTo>
                    <a:lnTo>
                      <a:pt x="8433" y="1773"/>
                    </a:lnTo>
                    <a:lnTo>
                      <a:pt x="8431" y="1752"/>
                    </a:lnTo>
                    <a:lnTo>
                      <a:pt x="8425" y="1740"/>
                    </a:lnTo>
                    <a:lnTo>
                      <a:pt x="8419" y="1740"/>
                    </a:lnTo>
                    <a:lnTo>
                      <a:pt x="8394" y="1729"/>
                    </a:lnTo>
                    <a:lnTo>
                      <a:pt x="8387" y="1721"/>
                    </a:lnTo>
                    <a:lnTo>
                      <a:pt x="8375" y="1722"/>
                    </a:lnTo>
                    <a:lnTo>
                      <a:pt x="8363" y="1716"/>
                    </a:lnTo>
                    <a:lnTo>
                      <a:pt x="8363" y="1716"/>
                    </a:lnTo>
                    <a:lnTo>
                      <a:pt x="8317" y="1666"/>
                    </a:lnTo>
                    <a:lnTo>
                      <a:pt x="8295" y="1652"/>
                    </a:lnTo>
                    <a:lnTo>
                      <a:pt x="8282" y="1648"/>
                    </a:lnTo>
                    <a:lnTo>
                      <a:pt x="8276" y="1637"/>
                    </a:lnTo>
                    <a:lnTo>
                      <a:pt x="8271" y="1641"/>
                    </a:lnTo>
                    <a:lnTo>
                      <a:pt x="8234" y="1622"/>
                    </a:lnTo>
                    <a:lnTo>
                      <a:pt x="8220" y="1606"/>
                    </a:lnTo>
                    <a:lnTo>
                      <a:pt x="8212" y="1609"/>
                    </a:lnTo>
                    <a:lnTo>
                      <a:pt x="8191" y="1599"/>
                    </a:lnTo>
                    <a:lnTo>
                      <a:pt x="8179" y="1598"/>
                    </a:lnTo>
                    <a:lnTo>
                      <a:pt x="8150" y="1569"/>
                    </a:lnTo>
                    <a:lnTo>
                      <a:pt x="8137" y="1567"/>
                    </a:lnTo>
                    <a:lnTo>
                      <a:pt x="8086" y="1566"/>
                    </a:lnTo>
                    <a:lnTo>
                      <a:pt x="8081" y="1571"/>
                    </a:lnTo>
                    <a:lnTo>
                      <a:pt x="8066" y="1574"/>
                    </a:lnTo>
                    <a:lnTo>
                      <a:pt x="8056" y="1568"/>
                    </a:lnTo>
                    <a:lnTo>
                      <a:pt x="8042" y="1563"/>
                    </a:lnTo>
                    <a:lnTo>
                      <a:pt x="8028" y="1567"/>
                    </a:lnTo>
                    <a:lnTo>
                      <a:pt x="8005" y="1565"/>
                    </a:lnTo>
                    <a:lnTo>
                      <a:pt x="7992" y="1571"/>
                    </a:lnTo>
                    <a:lnTo>
                      <a:pt x="7978" y="1568"/>
                    </a:lnTo>
                    <a:lnTo>
                      <a:pt x="7952" y="1553"/>
                    </a:lnTo>
                    <a:lnTo>
                      <a:pt x="7945" y="1556"/>
                    </a:lnTo>
                    <a:lnTo>
                      <a:pt x="7877" y="1539"/>
                    </a:lnTo>
                    <a:lnTo>
                      <a:pt x="7850" y="1539"/>
                    </a:lnTo>
                    <a:lnTo>
                      <a:pt x="7840" y="1545"/>
                    </a:lnTo>
                    <a:lnTo>
                      <a:pt x="7839" y="1557"/>
                    </a:lnTo>
                    <a:lnTo>
                      <a:pt x="7843" y="1567"/>
                    </a:lnTo>
                    <a:lnTo>
                      <a:pt x="7841" y="1589"/>
                    </a:lnTo>
                    <a:lnTo>
                      <a:pt x="7824" y="1595"/>
                    </a:lnTo>
                    <a:lnTo>
                      <a:pt x="7819" y="1608"/>
                    </a:lnTo>
                    <a:lnTo>
                      <a:pt x="7849" y="1615"/>
                    </a:lnTo>
                    <a:lnTo>
                      <a:pt x="7860" y="1651"/>
                    </a:lnTo>
                    <a:lnTo>
                      <a:pt x="7866" y="1657"/>
                    </a:lnTo>
                    <a:lnTo>
                      <a:pt x="7866" y="1666"/>
                    </a:lnTo>
                    <a:lnTo>
                      <a:pt x="7871" y="1689"/>
                    </a:lnTo>
                    <a:lnTo>
                      <a:pt x="7840" y="1725"/>
                    </a:lnTo>
                    <a:lnTo>
                      <a:pt x="7820" y="1739"/>
                    </a:lnTo>
                    <a:lnTo>
                      <a:pt x="7797" y="1738"/>
                    </a:lnTo>
                    <a:lnTo>
                      <a:pt x="7790" y="1733"/>
                    </a:lnTo>
                    <a:lnTo>
                      <a:pt x="7782" y="1711"/>
                    </a:lnTo>
                    <a:lnTo>
                      <a:pt x="7777" y="1700"/>
                    </a:lnTo>
                    <a:lnTo>
                      <a:pt x="7762" y="1690"/>
                    </a:lnTo>
                    <a:lnTo>
                      <a:pt x="7760" y="1684"/>
                    </a:lnTo>
                    <a:lnTo>
                      <a:pt x="7750" y="1678"/>
                    </a:lnTo>
                    <a:lnTo>
                      <a:pt x="7727" y="1675"/>
                    </a:lnTo>
                    <a:lnTo>
                      <a:pt x="7721" y="1670"/>
                    </a:lnTo>
                    <a:lnTo>
                      <a:pt x="7719" y="1663"/>
                    </a:lnTo>
                    <a:lnTo>
                      <a:pt x="7717" y="1655"/>
                    </a:lnTo>
                    <a:lnTo>
                      <a:pt x="7720" y="1625"/>
                    </a:lnTo>
                    <a:lnTo>
                      <a:pt x="7716" y="1614"/>
                    </a:lnTo>
                    <a:lnTo>
                      <a:pt x="7698" y="1608"/>
                    </a:lnTo>
                    <a:lnTo>
                      <a:pt x="7700" y="1598"/>
                    </a:lnTo>
                    <a:lnTo>
                      <a:pt x="7707" y="1595"/>
                    </a:lnTo>
                    <a:lnTo>
                      <a:pt x="7706" y="1590"/>
                    </a:lnTo>
                    <a:lnTo>
                      <a:pt x="7693" y="1582"/>
                    </a:lnTo>
                    <a:lnTo>
                      <a:pt x="7685" y="1584"/>
                    </a:lnTo>
                    <a:lnTo>
                      <a:pt x="7679" y="1590"/>
                    </a:lnTo>
                    <a:lnTo>
                      <a:pt x="7650" y="1627"/>
                    </a:lnTo>
                    <a:lnTo>
                      <a:pt x="7641" y="1628"/>
                    </a:lnTo>
                    <a:lnTo>
                      <a:pt x="7635" y="1626"/>
                    </a:lnTo>
                    <a:lnTo>
                      <a:pt x="7613" y="1626"/>
                    </a:lnTo>
                    <a:lnTo>
                      <a:pt x="7591" y="1614"/>
                    </a:lnTo>
                    <a:lnTo>
                      <a:pt x="7559" y="1610"/>
                    </a:lnTo>
                    <a:lnTo>
                      <a:pt x="7547" y="1614"/>
                    </a:lnTo>
                    <a:lnTo>
                      <a:pt x="7544" y="1617"/>
                    </a:lnTo>
                    <a:lnTo>
                      <a:pt x="7542" y="1614"/>
                    </a:lnTo>
                    <a:lnTo>
                      <a:pt x="7518" y="1616"/>
                    </a:lnTo>
                    <a:lnTo>
                      <a:pt x="7504" y="1606"/>
                    </a:lnTo>
                    <a:lnTo>
                      <a:pt x="7489" y="1582"/>
                    </a:lnTo>
                    <a:lnTo>
                      <a:pt x="7469" y="1594"/>
                    </a:lnTo>
                    <a:lnTo>
                      <a:pt x="7438" y="1590"/>
                    </a:lnTo>
                    <a:lnTo>
                      <a:pt x="7420" y="1600"/>
                    </a:lnTo>
                    <a:lnTo>
                      <a:pt x="7405" y="1594"/>
                    </a:lnTo>
                    <a:lnTo>
                      <a:pt x="7398" y="1594"/>
                    </a:lnTo>
                    <a:lnTo>
                      <a:pt x="7393" y="1599"/>
                    </a:lnTo>
                    <a:lnTo>
                      <a:pt x="7389" y="1606"/>
                    </a:lnTo>
                    <a:lnTo>
                      <a:pt x="7382" y="1606"/>
                    </a:lnTo>
                    <a:lnTo>
                      <a:pt x="7378" y="1623"/>
                    </a:lnTo>
                    <a:lnTo>
                      <a:pt x="7362" y="1622"/>
                    </a:lnTo>
                    <a:lnTo>
                      <a:pt x="7356" y="1635"/>
                    </a:lnTo>
                    <a:lnTo>
                      <a:pt x="7346" y="1646"/>
                    </a:lnTo>
                    <a:lnTo>
                      <a:pt x="7338" y="1643"/>
                    </a:lnTo>
                    <a:lnTo>
                      <a:pt x="7339" y="1626"/>
                    </a:lnTo>
                    <a:lnTo>
                      <a:pt x="7336" y="1616"/>
                    </a:lnTo>
                    <a:lnTo>
                      <a:pt x="7327" y="1620"/>
                    </a:lnTo>
                    <a:lnTo>
                      <a:pt x="7322" y="1617"/>
                    </a:lnTo>
                    <a:lnTo>
                      <a:pt x="7314" y="1605"/>
                    </a:lnTo>
                    <a:lnTo>
                      <a:pt x="7306" y="1596"/>
                    </a:lnTo>
                    <a:lnTo>
                      <a:pt x="7293" y="1590"/>
                    </a:lnTo>
                    <a:lnTo>
                      <a:pt x="7284" y="1590"/>
                    </a:lnTo>
                    <a:lnTo>
                      <a:pt x="7273" y="1590"/>
                    </a:lnTo>
                    <a:lnTo>
                      <a:pt x="7268" y="1582"/>
                    </a:lnTo>
                    <a:lnTo>
                      <a:pt x="7250" y="1578"/>
                    </a:lnTo>
                    <a:lnTo>
                      <a:pt x="7250" y="1569"/>
                    </a:lnTo>
                    <a:lnTo>
                      <a:pt x="7270" y="1509"/>
                    </a:lnTo>
                    <a:lnTo>
                      <a:pt x="7270" y="1497"/>
                    </a:lnTo>
                    <a:lnTo>
                      <a:pt x="7268" y="1486"/>
                    </a:lnTo>
                    <a:lnTo>
                      <a:pt x="7268" y="1480"/>
                    </a:lnTo>
                    <a:lnTo>
                      <a:pt x="7258" y="1459"/>
                    </a:lnTo>
                    <a:lnTo>
                      <a:pt x="7258" y="1455"/>
                    </a:lnTo>
                    <a:lnTo>
                      <a:pt x="7247" y="1444"/>
                    </a:lnTo>
                    <a:lnTo>
                      <a:pt x="7238" y="1431"/>
                    </a:lnTo>
                    <a:lnTo>
                      <a:pt x="7232" y="1426"/>
                    </a:lnTo>
                    <a:lnTo>
                      <a:pt x="7222" y="1409"/>
                    </a:lnTo>
                    <a:lnTo>
                      <a:pt x="7212" y="1402"/>
                    </a:lnTo>
                    <a:lnTo>
                      <a:pt x="7204" y="1393"/>
                    </a:lnTo>
                    <a:lnTo>
                      <a:pt x="7192" y="1388"/>
                    </a:lnTo>
                    <a:lnTo>
                      <a:pt x="7152" y="1384"/>
                    </a:lnTo>
                    <a:lnTo>
                      <a:pt x="7139" y="1379"/>
                    </a:lnTo>
                    <a:lnTo>
                      <a:pt x="7112" y="1378"/>
                    </a:lnTo>
                    <a:lnTo>
                      <a:pt x="7090" y="1382"/>
                    </a:lnTo>
                    <a:lnTo>
                      <a:pt x="7064" y="1380"/>
                    </a:lnTo>
                    <a:lnTo>
                      <a:pt x="7051" y="1383"/>
                    </a:lnTo>
                    <a:lnTo>
                      <a:pt x="7047" y="1388"/>
                    </a:lnTo>
                    <a:lnTo>
                      <a:pt x="7024" y="1385"/>
                    </a:lnTo>
                    <a:lnTo>
                      <a:pt x="7017" y="1393"/>
                    </a:lnTo>
                    <a:lnTo>
                      <a:pt x="7006" y="1393"/>
                    </a:lnTo>
                    <a:lnTo>
                      <a:pt x="6979" y="1386"/>
                    </a:lnTo>
                    <a:lnTo>
                      <a:pt x="6973" y="1388"/>
                    </a:lnTo>
                    <a:lnTo>
                      <a:pt x="6964" y="1396"/>
                    </a:lnTo>
                    <a:lnTo>
                      <a:pt x="6951" y="1400"/>
                    </a:lnTo>
                    <a:lnTo>
                      <a:pt x="6941" y="1395"/>
                    </a:lnTo>
                    <a:lnTo>
                      <a:pt x="6920" y="1396"/>
                    </a:lnTo>
                    <a:lnTo>
                      <a:pt x="6913" y="1400"/>
                    </a:lnTo>
                    <a:lnTo>
                      <a:pt x="6905" y="1397"/>
                    </a:lnTo>
                    <a:lnTo>
                      <a:pt x="6881" y="1410"/>
                    </a:lnTo>
                    <a:lnTo>
                      <a:pt x="6870" y="1410"/>
                    </a:lnTo>
                    <a:lnTo>
                      <a:pt x="6861" y="1417"/>
                    </a:lnTo>
                    <a:lnTo>
                      <a:pt x="6855" y="1409"/>
                    </a:lnTo>
                    <a:lnTo>
                      <a:pt x="6837" y="1393"/>
                    </a:lnTo>
                    <a:lnTo>
                      <a:pt x="6823" y="1391"/>
                    </a:lnTo>
                    <a:lnTo>
                      <a:pt x="6817" y="1386"/>
                    </a:lnTo>
                    <a:lnTo>
                      <a:pt x="6840" y="1379"/>
                    </a:lnTo>
                    <a:lnTo>
                      <a:pt x="6848" y="1368"/>
                    </a:lnTo>
                    <a:lnTo>
                      <a:pt x="6850" y="1354"/>
                    </a:lnTo>
                    <a:lnTo>
                      <a:pt x="6814" y="1323"/>
                    </a:lnTo>
                    <a:lnTo>
                      <a:pt x="6811" y="1315"/>
                    </a:lnTo>
                    <a:lnTo>
                      <a:pt x="6808" y="1307"/>
                    </a:lnTo>
                    <a:lnTo>
                      <a:pt x="6786" y="1310"/>
                    </a:lnTo>
                    <a:lnTo>
                      <a:pt x="6769" y="1316"/>
                    </a:lnTo>
                    <a:lnTo>
                      <a:pt x="6759" y="1316"/>
                    </a:lnTo>
                    <a:lnTo>
                      <a:pt x="6755" y="1307"/>
                    </a:lnTo>
                    <a:lnTo>
                      <a:pt x="6755" y="1299"/>
                    </a:lnTo>
                    <a:lnTo>
                      <a:pt x="6737" y="1288"/>
                    </a:lnTo>
                    <a:lnTo>
                      <a:pt x="6732" y="1276"/>
                    </a:lnTo>
                    <a:lnTo>
                      <a:pt x="6725" y="1275"/>
                    </a:lnTo>
                    <a:lnTo>
                      <a:pt x="6706" y="1264"/>
                    </a:lnTo>
                    <a:lnTo>
                      <a:pt x="6701" y="1271"/>
                    </a:lnTo>
                    <a:lnTo>
                      <a:pt x="6692" y="1272"/>
                    </a:lnTo>
                    <a:lnTo>
                      <a:pt x="6685" y="1267"/>
                    </a:lnTo>
                    <a:lnTo>
                      <a:pt x="6671" y="1264"/>
                    </a:lnTo>
                    <a:lnTo>
                      <a:pt x="6665" y="1266"/>
                    </a:lnTo>
                    <a:lnTo>
                      <a:pt x="6665" y="1260"/>
                    </a:lnTo>
                    <a:lnTo>
                      <a:pt x="6684" y="1232"/>
                    </a:lnTo>
                    <a:lnTo>
                      <a:pt x="6690" y="1227"/>
                    </a:lnTo>
                    <a:lnTo>
                      <a:pt x="6703" y="1237"/>
                    </a:lnTo>
                    <a:lnTo>
                      <a:pt x="6709" y="1245"/>
                    </a:lnTo>
                    <a:lnTo>
                      <a:pt x="6722" y="1237"/>
                    </a:lnTo>
                    <a:lnTo>
                      <a:pt x="6722" y="1226"/>
                    </a:lnTo>
                    <a:lnTo>
                      <a:pt x="6721" y="1217"/>
                    </a:lnTo>
                    <a:lnTo>
                      <a:pt x="6708" y="1181"/>
                    </a:lnTo>
                    <a:lnTo>
                      <a:pt x="6689" y="1169"/>
                    </a:lnTo>
                    <a:lnTo>
                      <a:pt x="6678" y="1162"/>
                    </a:lnTo>
                    <a:lnTo>
                      <a:pt x="6662" y="1159"/>
                    </a:lnTo>
                    <a:lnTo>
                      <a:pt x="6656" y="1153"/>
                    </a:lnTo>
                    <a:lnTo>
                      <a:pt x="6636" y="1143"/>
                    </a:lnTo>
                    <a:lnTo>
                      <a:pt x="6617" y="1147"/>
                    </a:lnTo>
                    <a:lnTo>
                      <a:pt x="6615" y="1151"/>
                    </a:lnTo>
                    <a:lnTo>
                      <a:pt x="6612" y="1144"/>
                    </a:lnTo>
                    <a:lnTo>
                      <a:pt x="6603" y="1143"/>
                    </a:lnTo>
                    <a:lnTo>
                      <a:pt x="6575" y="1143"/>
                    </a:lnTo>
                    <a:lnTo>
                      <a:pt x="6565" y="1148"/>
                    </a:lnTo>
                    <a:lnTo>
                      <a:pt x="6540" y="1142"/>
                    </a:lnTo>
                    <a:lnTo>
                      <a:pt x="6528" y="1131"/>
                    </a:lnTo>
                    <a:lnTo>
                      <a:pt x="6512" y="1131"/>
                    </a:lnTo>
                    <a:lnTo>
                      <a:pt x="6490" y="1109"/>
                    </a:lnTo>
                    <a:lnTo>
                      <a:pt x="6484" y="1111"/>
                    </a:lnTo>
                    <a:lnTo>
                      <a:pt x="6443" y="1106"/>
                    </a:lnTo>
                    <a:lnTo>
                      <a:pt x="6419" y="1092"/>
                    </a:lnTo>
                    <a:lnTo>
                      <a:pt x="6378" y="1089"/>
                    </a:lnTo>
                    <a:lnTo>
                      <a:pt x="6365" y="1084"/>
                    </a:lnTo>
                    <a:lnTo>
                      <a:pt x="6319" y="1086"/>
                    </a:lnTo>
                    <a:lnTo>
                      <a:pt x="6264" y="1079"/>
                    </a:lnTo>
                    <a:lnTo>
                      <a:pt x="6257" y="1073"/>
                    </a:lnTo>
                    <a:lnTo>
                      <a:pt x="6252" y="1066"/>
                    </a:lnTo>
                    <a:lnTo>
                      <a:pt x="6242" y="1060"/>
                    </a:lnTo>
                    <a:lnTo>
                      <a:pt x="6232" y="1058"/>
                    </a:lnTo>
                    <a:lnTo>
                      <a:pt x="6225" y="1057"/>
                    </a:lnTo>
                    <a:lnTo>
                      <a:pt x="6217" y="1068"/>
                    </a:lnTo>
                    <a:lnTo>
                      <a:pt x="6216" y="1074"/>
                    </a:lnTo>
                    <a:lnTo>
                      <a:pt x="6226" y="1084"/>
                    </a:lnTo>
                    <a:lnTo>
                      <a:pt x="6227" y="1093"/>
                    </a:lnTo>
                    <a:lnTo>
                      <a:pt x="6235" y="1105"/>
                    </a:lnTo>
                    <a:lnTo>
                      <a:pt x="6227" y="1109"/>
                    </a:lnTo>
                    <a:lnTo>
                      <a:pt x="6216" y="1119"/>
                    </a:lnTo>
                    <a:lnTo>
                      <a:pt x="6211" y="1127"/>
                    </a:lnTo>
                    <a:lnTo>
                      <a:pt x="6206" y="1152"/>
                    </a:lnTo>
                    <a:lnTo>
                      <a:pt x="6199" y="1167"/>
                    </a:lnTo>
                    <a:lnTo>
                      <a:pt x="6192" y="1176"/>
                    </a:lnTo>
                    <a:lnTo>
                      <a:pt x="6179" y="1179"/>
                    </a:lnTo>
                    <a:lnTo>
                      <a:pt x="6166" y="1191"/>
                    </a:lnTo>
                    <a:lnTo>
                      <a:pt x="6158" y="1205"/>
                    </a:lnTo>
                    <a:lnTo>
                      <a:pt x="6157" y="1212"/>
                    </a:lnTo>
                    <a:lnTo>
                      <a:pt x="6163" y="1226"/>
                    </a:lnTo>
                    <a:lnTo>
                      <a:pt x="6165" y="1234"/>
                    </a:lnTo>
                    <a:lnTo>
                      <a:pt x="6155" y="1235"/>
                    </a:lnTo>
                    <a:lnTo>
                      <a:pt x="6156" y="1255"/>
                    </a:lnTo>
                    <a:lnTo>
                      <a:pt x="6161" y="1269"/>
                    </a:lnTo>
                    <a:lnTo>
                      <a:pt x="6171" y="1280"/>
                    </a:lnTo>
                    <a:lnTo>
                      <a:pt x="6173" y="1286"/>
                    </a:lnTo>
                    <a:lnTo>
                      <a:pt x="6173" y="1298"/>
                    </a:lnTo>
                    <a:lnTo>
                      <a:pt x="6171" y="1307"/>
                    </a:lnTo>
                    <a:lnTo>
                      <a:pt x="6161" y="1307"/>
                    </a:lnTo>
                    <a:lnTo>
                      <a:pt x="6141" y="1294"/>
                    </a:lnTo>
                    <a:lnTo>
                      <a:pt x="6135" y="1313"/>
                    </a:lnTo>
                    <a:lnTo>
                      <a:pt x="6120" y="1307"/>
                    </a:lnTo>
                    <a:lnTo>
                      <a:pt x="6115" y="1314"/>
                    </a:lnTo>
                    <a:lnTo>
                      <a:pt x="6113" y="1309"/>
                    </a:lnTo>
                    <a:lnTo>
                      <a:pt x="6093" y="1325"/>
                    </a:lnTo>
                    <a:lnTo>
                      <a:pt x="6088" y="1334"/>
                    </a:lnTo>
                    <a:lnTo>
                      <a:pt x="6080" y="1340"/>
                    </a:lnTo>
                    <a:lnTo>
                      <a:pt x="6076" y="1352"/>
                    </a:lnTo>
                    <a:lnTo>
                      <a:pt x="6065" y="1351"/>
                    </a:lnTo>
                    <a:lnTo>
                      <a:pt x="6060" y="1357"/>
                    </a:lnTo>
                    <a:lnTo>
                      <a:pt x="6054" y="1350"/>
                    </a:lnTo>
                    <a:lnTo>
                      <a:pt x="6047" y="1348"/>
                    </a:lnTo>
                    <a:lnTo>
                      <a:pt x="6042" y="1343"/>
                    </a:lnTo>
                    <a:lnTo>
                      <a:pt x="6042" y="1334"/>
                    </a:lnTo>
                    <a:lnTo>
                      <a:pt x="6033" y="1331"/>
                    </a:lnTo>
                    <a:lnTo>
                      <a:pt x="6029" y="1320"/>
                    </a:lnTo>
                    <a:lnTo>
                      <a:pt x="6021" y="1314"/>
                    </a:lnTo>
                    <a:lnTo>
                      <a:pt x="6013" y="1314"/>
                    </a:lnTo>
                    <a:lnTo>
                      <a:pt x="5985" y="1293"/>
                    </a:lnTo>
                    <a:lnTo>
                      <a:pt x="5972" y="1294"/>
                    </a:lnTo>
                    <a:lnTo>
                      <a:pt x="5956" y="1288"/>
                    </a:lnTo>
                    <a:lnTo>
                      <a:pt x="5950" y="1281"/>
                    </a:lnTo>
                    <a:lnTo>
                      <a:pt x="5941" y="1280"/>
                    </a:lnTo>
                    <a:lnTo>
                      <a:pt x="5929" y="1272"/>
                    </a:lnTo>
                    <a:lnTo>
                      <a:pt x="5898" y="1276"/>
                    </a:lnTo>
                    <a:lnTo>
                      <a:pt x="5887" y="1294"/>
                    </a:lnTo>
                    <a:lnTo>
                      <a:pt x="5886" y="1304"/>
                    </a:lnTo>
                    <a:lnTo>
                      <a:pt x="5888" y="1318"/>
                    </a:lnTo>
                    <a:lnTo>
                      <a:pt x="5887" y="1324"/>
                    </a:lnTo>
                    <a:lnTo>
                      <a:pt x="5877" y="1309"/>
                    </a:lnTo>
                    <a:lnTo>
                      <a:pt x="5872" y="1314"/>
                    </a:lnTo>
                    <a:lnTo>
                      <a:pt x="5845" y="1309"/>
                    </a:lnTo>
                    <a:lnTo>
                      <a:pt x="5834" y="1314"/>
                    </a:lnTo>
                    <a:lnTo>
                      <a:pt x="5824" y="1312"/>
                    </a:lnTo>
                    <a:lnTo>
                      <a:pt x="5811" y="1292"/>
                    </a:lnTo>
                    <a:lnTo>
                      <a:pt x="5802" y="1287"/>
                    </a:lnTo>
                    <a:lnTo>
                      <a:pt x="5792" y="1264"/>
                    </a:lnTo>
                    <a:lnTo>
                      <a:pt x="5783" y="1254"/>
                    </a:lnTo>
                    <a:lnTo>
                      <a:pt x="5775" y="1232"/>
                    </a:lnTo>
                    <a:lnTo>
                      <a:pt x="5774" y="1217"/>
                    </a:lnTo>
                    <a:lnTo>
                      <a:pt x="5773" y="1214"/>
                    </a:lnTo>
                    <a:lnTo>
                      <a:pt x="5767" y="1218"/>
                    </a:lnTo>
                    <a:lnTo>
                      <a:pt x="5762" y="1232"/>
                    </a:lnTo>
                    <a:lnTo>
                      <a:pt x="5744" y="1275"/>
                    </a:lnTo>
                    <a:lnTo>
                      <a:pt x="5737" y="1289"/>
                    </a:lnTo>
                    <a:lnTo>
                      <a:pt x="5736" y="1307"/>
                    </a:lnTo>
                    <a:lnTo>
                      <a:pt x="5733" y="1319"/>
                    </a:lnTo>
                    <a:lnTo>
                      <a:pt x="5735" y="1353"/>
                    </a:lnTo>
                    <a:lnTo>
                      <a:pt x="5727" y="1358"/>
                    </a:lnTo>
                    <a:lnTo>
                      <a:pt x="5719" y="1380"/>
                    </a:lnTo>
                    <a:lnTo>
                      <a:pt x="5712" y="1388"/>
                    </a:lnTo>
                    <a:lnTo>
                      <a:pt x="5710" y="1406"/>
                    </a:lnTo>
                    <a:lnTo>
                      <a:pt x="5700" y="1418"/>
                    </a:lnTo>
                    <a:lnTo>
                      <a:pt x="5697" y="1433"/>
                    </a:lnTo>
                    <a:lnTo>
                      <a:pt x="5684" y="1427"/>
                    </a:lnTo>
                    <a:lnTo>
                      <a:pt x="5674" y="1395"/>
                    </a:lnTo>
                    <a:lnTo>
                      <a:pt x="5671" y="1393"/>
                    </a:lnTo>
                    <a:lnTo>
                      <a:pt x="5669" y="1405"/>
                    </a:lnTo>
                    <a:lnTo>
                      <a:pt x="5662" y="1406"/>
                    </a:lnTo>
                    <a:lnTo>
                      <a:pt x="5656" y="1397"/>
                    </a:lnTo>
                    <a:lnTo>
                      <a:pt x="5649" y="1399"/>
                    </a:lnTo>
                    <a:lnTo>
                      <a:pt x="5641" y="1394"/>
                    </a:lnTo>
                    <a:lnTo>
                      <a:pt x="5636" y="1386"/>
                    </a:lnTo>
                    <a:lnTo>
                      <a:pt x="5636" y="1379"/>
                    </a:lnTo>
                    <a:lnTo>
                      <a:pt x="5627" y="1368"/>
                    </a:lnTo>
                    <a:lnTo>
                      <a:pt x="5620" y="1375"/>
                    </a:lnTo>
                    <a:lnTo>
                      <a:pt x="5618" y="1369"/>
                    </a:lnTo>
                    <a:lnTo>
                      <a:pt x="5613" y="1364"/>
                    </a:lnTo>
                    <a:lnTo>
                      <a:pt x="5609" y="1354"/>
                    </a:lnTo>
                    <a:lnTo>
                      <a:pt x="5607" y="1340"/>
                    </a:lnTo>
                    <a:lnTo>
                      <a:pt x="5599" y="1336"/>
                    </a:lnTo>
                    <a:lnTo>
                      <a:pt x="5596" y="1340"/>
                    </a:lnTo>
                    <a:lnTo>
                      <a:pt x="5596" y="1332"/>
                    </a:lnTo>
                    <a:lnTo>
                      <a:pt x="5588" y="1318"/>
                    </a:lnTo>
                    <a:lnTo>
                      <a:pt x="5586" y="1303"/>
                    </a:lnTo>
                    <a:lnTo>
                      <a:pt x="5582" y="1299"/>
                    </a:lnTo>
                    <a:lnTo>
                      <a:pt x="5582" y="1288"/>
                    </a:lnTo>
                    <a:lnTo>
                      <a:pt x="5579" y="1282"/>
                    </a:lnTo>
                    <a:lnTo>
                      <a:pt x="5576" y="1270"/>
                    </a:lnTo>
                    <a:lnTo>
                      <a:pt x="5575" y="1273"/>
                    </a:lnTo>
                    <a:lnTo>
                      <a:pt x="5565" y="1280"/>
                    </a:lnTo>
                    <a:lnTo>
                      <a:pt x="5559" y="1272"/>
                    </a:lnTo>
                    <a:lnTo>
                      <a:pt x="5561" y="1264"/>
                    </a:lnTo>
                    <a:lnTo>
                      <a:pt x="5559" y="1255"/>
                    </a:lnTo>
                    <a:lnTo>
                      <a:pt x="5555" y="1251"/>
                    </a:lnTo>
                    <a:lnTo>
                      <a:pt x="5554" y="1245"/>
                    </a:lnTo>
                    <a:lnTo>
                      <a:pt x="5553" y="1229"/>
                    </a:lnTo>
                    <a:lnTo>
                      <a:pt x="5572" y="1200"/>
                    </a:lnTo>
                    <a:lnTo>
                      <a:pt x="5577" y="1205"/>
                    </a:lnTo>
                    <a:lnTo>
                      <a:pt x="5582" y="1203"/>
                    </a:lnTo>
                    <a:lnTo>
                      <a:pt x="5579" y="1199"/>
                    </a:lnTo>
                    <a:lnTo>
                      <a:pt x="5580" y="1192"/>
                    </a:lnTo>
                    <a:lnTo>
                      <a:pt x="5591" y="1187"/>
                    </a:lnTo>
                    <a:lnTo>
                      <a:pt x="5597" y="1180"/>
                    </a:lnTo>
                    <a:lnTo>
                      <a:pt x="5591" y="1181"/>
                    </a:lnTo>
                    <a:lnTo>
                      <a:pt x="5591" y="1178"/>
                    </a:lnTo>
                    <a:lnTo>
                      <a:pt x="5596" y="1173"/>
                    </a:lnTo>
                    <a:lnTo>
                      <a:pt x="5593" y="1169"/>
                    </a:lnTo>
                    <a:lnTo>
                      <a:pt x="5593" y="1159"/>
                    </a:lnTo>
                    <a:lnTo>
                      <a:pt x="5603" y="1141"/>
                    </a:lnTo>
                    <a:lnTo>
                      <a:pt x="5581" y="1125"/>
                    </a:lnTo>
                    <a:lnTo>
                      <a:pt x="5582" y="1120"/>
                    </a:lnTo>
                    <a:lnTo>
                      <a:pt x="5590" y="1111"/>
                    </a:lnTo>
                    <a:lnTo>
                      <a:pt x="5580" y="1104"/>
                    </a:lnTo>
                    <a:lnTo>
                      <a:pt x="5582" y="1094"/>
                    </a:lnTo>
                    <a:lnTo>
                      <a:pt x="5588" y="1090"/>
                    </a:lnTo>
                    <a:lnTo>
                      <a:pt x="5588" y="1077"/>
                    </a:lnTo>
                    <a:lnTo>
                      <a:pt x="5591" y="1074"/>
                    </a:lnTo>
                    <a:lnTo>
                      <a:pt x="5587" y="1072"/>
                    </a:lnTo>
                    <a:lnTo>
                      <a:pt x="5586" y="1066"/>
                    </a:lnTo>
                    <a:lnTo>
                      <a:pt x="5587" y="1058"/>
                    </a:lnTo>
                    <a:lnTo>
                      <a:pt x="5585" y="1050"/>
                    </a:lnTo>
                    <a:lnTo>
                      <a:pt x="5592" y="1049"/>
                    </a:lnTo>
                    <a:lnTo>
                      <a:pt x="5593" y="1045"/>
                    </a:lnTo>
                    <a:lnTo>
                      <a:pt x="5595" y="1038"/>
                    </a:lnTo>
                    <a:lnTo>
                      <a:pt x="5597" y="1031"/>
                    </a:lnTo>
                    <a:lnTo>
                      <a:pt x="5593" y="1028"/>
                    </a:lnTo>
                    <a:lnTo>
                      <a:pt x="5593" y="1022"/>
                    </a:lnTo>
                    <a:lnTo>
                      <a:pt x="5577" y="1012"/>
                    </a:lnTo>
                    <a:lnTo>
                      <a:pt x="5572" y="1001"/>
                    </a:lnTo>
                    <a:lnTo>
                      <a:pt x="5565" y="992"/>
                    </a:lnTo>
                    <a:lnTo>
                      <a:pt x="5565" y="985"/>
                    </a:lnTo>
                    <a:lnTo>
                      <a:pt x="5541" y="971"/>
                    </a:lnTo>
                    <a:lnTo>
                      <a:pt x="5542" y="964"/>
                    </a:lnTo>
                    <a:lnTo>
                      <a:pt x="5541" y="957"/>
                    </a:lnTo>
                    <a:lnTo>
                      <a:pt x="5528" y="955"/>
                    </a:lnTo>
                    <a:lnTo>
                      <a:pt x="5523" y="952"/>
                    </a:lnTo>
                    <a:lnTo>
                      <a:pt x="5527" y="948"/>
                    </a:lnTo>
                    <a:lnTo>
                      <a:pt x="5521" y="939"/>
                    </a:lnTo>
                    <a:lnTo>
                      <a:pt x="5504" y="932"/>
                    </a:lnTo>
                    <a:lnTo>
                      <a:pt x="5494" y="936"/>
                    </a:lnTo>
                    <a:lnTo>
                      <a:pt x="5478" y="933"/>
                    </a:lnTo>
                    <a:lnTo>
                      <a:pt x="5461" y="925"/>
                    </a:lnTo>
                    <a:lnTo>
                      <a:pt x="5457" y="930"/>
                    </a:lnTo>
                    <a:lnTo>
                      <a:pt x="5455" y="938"/>
                    </a:lnTo>
                    <a:lnTo>
                      <a:pt x="5447" y="938"/>
                    </a:lnTo>
                    <a:lnTo>
                      <a:pt x="5437" y="950"/>
                    </a:lnTo>
                    <a:lnTo>
                      <a:pt x="5435" y="947"/>
                    </a:lnTo>
                    <a:lnTo>
                      <a:pt x="5434" y="941"/>
                    </a:lnTo>
                    <a:lnTo>
                      <a:pt x="5415" y="918"/>
                    </a:lnTo>
                    <a:lnTo>
                      <a:pt x="5408" y="925"/>
                    </a:lnTo>
                    <a:lnTo>
                      <a:pt x="5399" y="920"/>
                    </a:lnTo>
                    <a:lnTo>
                      <a:pt x="5392" y="922"/>
                    </a:lnTo>
                    <a:lnTo>
                      <a:pt x="5385" y="912"/>
                    </a:lnTo>
                    <a:lnTo>
                      <a:pt x="5380" y="916"/>
                    </a:lnTo>
                    <a:lnTo>
                      <a:pt x="5373" y="910"/>
                    </a:lnTo>
                    <a:lnTo>
                      <a:pt x="5370" y="918"/>
                    </a:lnTo>
                    <a:lnTo>
                      <a:pt x="5361" y="910"/>
                    </a:lnTo>
                    <a:lnTo>
                      <a:pt x="5361" y="904"/>
                    </a:lnTo>
                    <a:lnTo>
                      <a:pt x="5359" y="895"/>
                    </a:lnTo>
                    <a:lnTo>
                      <a:pt x="5354" y="891"/>
                    </a:lnTo>
                    <a:lnTo>
                      <a:pt x="5350" y="896"/>
                    </a:lnTo>
                    <a:lnTo>
                      <a:pt x="5339" y="883"/>
                    </a:lnTo>
                    <a:lnTo>
                      <a:pt x="5333" y="885"/>
                    </a:lnTo>
                    <a:lnTo>
                      <a:pt x="5323" y="879"/>
                    </a:lnTo>
                    <a:lnTo>
                      <a:pt x="5305" y="875"/>
                    </a:lnTo>
                    <a:lnTo>
                      <a:pt x="5292" y="866"/>
                    </a:lnTo>
                    <a:lnTo>
                      <a:pt x="5286" y="866"/>
                    </a:lnTo>
                    <a:lnTo>
                      <a:pt x="5285" y="873"/>
                    </a:lnTo>
                    <a:lnTo>
                      <a:pt x="5285" y="880"/>
                    </a:lnTo>
                    <a:lnTo>
                      <a:pt x="5286" y="890"/>
                    </a:lnTo>
                    <a:lnTo>
                      <a:pt x="5284" y="895"/>
                    </a:lnTo>
                    <a:lnTo>
                      <a:pt x="5268" y="893"/>
                    </a:lnTo>
                    <a:lnTo>
                      <a:pt x="5258" y="877"/>
                    </a:lnTo>
                    <a:lnTo>
                      <a:pt x="5257" y="883"/>
                    </a:lnTo>
                    <a:lnTo>
                      <a:pt x="5256" y="900"/>
                    </a:lnTo>
                    <a:lnTo>
                      <a:pt x="5247" y="942"/>
                    </a:lnTo>
                    <a:lnTo>
                      <a:pt x="5252" y="944"/>
                    </a:lnTo>
                    <a:lnTo>
                      <a:pt x="5249" y="950"/>
                    </a:lnTo>
                    <a:lnTo>
                      <a:pt x="5248" y="955"/>
                    </a:lnTo>
                    <a:lnTo>
                      <a:pt x="5251" y="970"/>
                    </a:lnTo>
                    <a:lnTo>
                      <a:pt x="5264" y="1003"/>
                    </a:lnTo>
                    <a:lnTo>
                      <a:pt x="5260" y="1011"/>
                    </a:lnTo>
                    <a:lnTo>
                      <a:pt x="5252" y="1019"/>
                    </a:lnTo>
                    <a:lnTo>
                      <a:pt x="5225" y="1024"/>
                    </a:lnTo>
                    <a:lnTo>
                      <a:pt x="5210" y="1036"/>
                    </a:lnTo>
                    <a:lnTo>
                      <a:pt x="5204" y="1031"/>
                    </a:lnTo>
                    <a:lnTo>
                      <a:pt x="5200" y="1038"/>
                    </a:lnTo>
                    <a:lnTo>
                      <a:pt x="5195" y="1034"/>
                    </a:lnTo>
                    <a:lnTo>
                      <a:pt x="5179" y="1038"/>
                    </a:lnTo>
                    <a:lnTo>
                      <a:pt x="5168" y="1033"/>
                    </a:lnTo>
                    <a:lnTo>
                      <a:pt x="5161" y="1033"/>
                    </a:lnTo>
                    <a:lnTo>
                      <a:pt x="5136" y="1038"/>
                    </a:lnTo>
                    <a:lnTo>
                      <a:pt x="5131" y="1041"/>
                    </a:lnTo>
                    <a:lnTo>
                      <a:pt x="5112" y="1030"/>
                    </a:lnTo>
                    <a:lnTo>
                      <a:pt x="5082" y="1023"/>
                    </a:lnTo>
                    <a:lnTo>
                      <a:pt x="5074" y="1022"/>
                    </a:lnTo>
                    <a:lnTo>
                      <a:pt x="5074" y="1030"/>
                    </a:lnTo>
                    <a:lnTo>
                      <a:pt x="5071" y="1035"/>
                    </a:lnTo>
                    <a:lnTo>
                      <a:pt x="5042" y="1015"/>
                    </a:lnTo>
                    <a:lnTo>
                      <a:pt x="5023" y="1011"/>
                    </a:lnTo>
                    <a:lnTo>
                      <a:pt x="4994" y="995"/>
                    </a:lnTo>
                    <a:lnTo>
                      <a:pt x="4989" y="987"/>
                    </a:lnTo>
                    <a:lnTo>
                      <a:pt x="4989" y="980"/>
                    </a:lnTo>
                    <a:lnTo>
                      <a:pt x="4989" y="974"/>
                    </a:lnTo>
                    <a:lnTo>
                      <a:pt x="4990" y="969"/>
                    </a:lnTo>
                    <a:lnTo>
                      <a:pt x="4988" y="955"/>
                    </a:lnTo>
                    <a:lnTo>
                      <a:pt x="4990" y="948"/>
                    </a:lnTo>
                    <a:lnTo>
                      <a:pt x="4996" y="944"/>
                    </a:lnTo>
                    <a:lnTo>
                      <a:pt x="5007" y="944"/>
                    </a:lnTo>
                    <a:lnTo>
                      <a:pt x="5009" y="938"/>
                    </a:lnTo>
                    <a:lnTo>
                      <a:pt x="5015" y="938"/>
                    </a:lnTo>
                    <a:lnTo>
                      <a:pt x="5012" y="931"/>
                    </a:lnTo>
                    <a:lnTo>
                      <a:pt x="5005" y="925"/>
                    </a:lnTo>
                    <a:lnTo>
                      <a:pt x="4978" y="926"/>
                    </a:lnTo>
                    <a:lnTo>
                      <a:pt x="4967" y="920"/>
                    </a:lnTo>
                    <a:lnTo>
                      <a:pt x="4948" y="925"/>
                    </a:lnTo>
                    <a:lnTo>
                      <a:pt x="4924" y="920"/>
                    </a:lnTo>
                    <a:lnTo>
                      <a:pt x="4912" y="912"/>
                    </a:lnTo>
                    <a:lnTo>
                      <a:pt x="4900" y="912"/>
                    </a:lnTo>
                    <a:lnTo>
                      <a:pt x="4888" y="907"/>
                    </a:lnTo>
                    <a:lnTo>
                      <a:pt x="4875" y="907"/>
                    </a:lnTo>
                    <a:lnTo>
                      <a:pt x="4858" y="899"/>
                    </a:lnTo>
                    <a:lnTo>
                      <a:pt x="4837" y="895"/>
                    </a:lnTo>
                    <a:lnTo>
                      <a:pt x="4818" y="900"/>
                    </a:lnTo>
                    <a:lnTo>
                      <a:pt x="4818" y="909"/>
                    </a:lnTo>
                    <a:lnTo>
                      <a:pt x="4792" y="918"/>
                    </a:lnTo>
                    <a:lnTo>
                      <a:pt x="4779" y="921"/>
                    </a:lnTo>
                    <a:lnTo>
                      <a:pt x="4756" y="918"/>
                    </a:lnTo>
                    <a:lnTo>
                      <a:pt x="4721" y="932"/>
                    </a:lnTo>
                    <a:lnTo>
                      <a:pt x="4736" y="957"/>
                    </a:lnTo>
                    <a:lnTo>
                      <a:pt x="4738" y="969"/>
                    </a:lnTo>
                    <a:lnTo>
                      <a:pt x="4735" y="974"/>
                    </a:lnTo>
                    <a:lnTo>
                      <a:pt x="4713" y="990"/>
                    </a:lnTo>
                    <a:lnTo>
                      <a:pt x="4698" y="984"/>
                    </a:lnTo>
                    <a:lnTo>
                      <a:pt x="4700" y="976"/>
                    </a:lnTo>
                    <a:lnTo>
                      <a:pt x="4715" y="979"/>
                    </a:lnTo>
                    <a:lnTo>
                      <a:pt x="4719" y="969"/>
                    </a:lnTo>
                    <a:lnTo>
                      <a:pt x="4703" y="964"/>
                    </a:lnTo>
                    <a:lnTo>
                      <a:pt x="4705" y="955"/>
                    </a:lnTo>
                    <a:lnTo>
                      <a:pt x="4700" y="947"/>
                    </a:lnTo>
                    <a:lnTo>
                      <a:pt x="4711" y="922"/>
                    </a:lnTo>
                    <a:lnTo>
                      <a:pt x="4710" y="907"/>
                    </a:lnTo>
                    <a:lnTo>
                      <a:pt x="4705" y="894"/>
                    </a:lnTo>
                    <a:lnTo>
                      <a:pt x="4700" y="889"/>
                    </a:lnTo>
                    <a:lnTo>
                      <a:pt x="4698" y="872"/>
                    </a:lnTo>
                    <a:lnTo>
                      <a:pt x="4690" y="858"/>
                    </a:lnTo>
                    <a:lnTo>
                      <a:pt x="4678" y="832"/>
                    </a:lnTo>
                    <a:lnTo>
                      <a:pt x="4684" y="861"/>
                    </a:lnTo>
                    <a:lnTo>
                      <a:pt x="4682" y="878"/>
                    </a:lnTo>
                    <a:lnTo>
                      <a:pt x="4674" y="891"/>
                    </a:lnTo>
                    <a:lnTo>
                      <a:pt x="4658" y="896"/>
                    </a:lnTo>
                    <a:lnTo>
                      <a:pt x="4628" y="894"/>
                    </a:lnTo>
                    <a:lnTo>
                      <a:pt x="4619" y="896"/>
                    </a:lnTo>
                    <a:lnTo>
                      <a:pt x="4617" y="891"/>
                    </a:lnTo>
                    <a:lnTo>
                      <a:pt x="4596" y="874"/>
                    </a:lnTo>
                    <a:lnTo>
                      <a:pt x="4592" y="862"/>
                    </a:lnTo>
                    <a:lnTo>
                      <a:pt x="4591" y="848"/>
                    </a:lnTo>
                    <a:lnTo>
                      <a:pt x="4596" y="837"/>
                    </a:lnTo>
                    <a:lnTo>
                      <a:pt x="4598" y="847"/>
                    </a:lnTo>
                    <a:lnTo>
                      <a:pt x="4607" y="832"/>
                    </a:lnTo>
                    <a:lnTo>
                      <a:pt x="4608" y="826"/>
                    </a:lnTo>
                    <a:lnTo>
                      <a:pt x="4584" y="834"/>
                    </a:lnTo>
                    <a:lnTo>
                      <a:pt x="4576" y="842"/>
                    </a:lnTo>
                    <a:lnTo>
                      <a:pt x="4574" y="851"/>
                    </a:lnTo>
                    <a:lnTo>
                      <a:pt x="4570" y="855"/>
                    </a:lnTo>
                    <a:lnTo>
                      <a:pt x="4565" y="845"/>
                    </a:lnTo>
                    <a:lnTo>
                      <a:pt x="4553" y="840"/>
                    </a:lnTo>
                    <a:lnTo>
                      <a:pt x="4542" y="831"/>
                    </a:lnTo>
                    <a:lnTo>
                      <a:pt x="4527" y="834"/>
                    </a:lnTo>
                    <a:lnTo>
                      <a:pt x="4515" y="839"/>
                    </a:lnTo>
                    <a:lnTo>
                      <a:pt x="4512" y="852"/>
                    </a:lnTo>
                    <a:lnTo>
                      <a:pt x="4496" y="875"/>
                    </a:lnTo>
                    <a:lnTo>
                      <a:pt x="4495" y="884"/>
                    </a:lnTo>
                    <a:lnTo>
                      <a:pt x="4500" y="899"/>
                    </a:lnTo>
                    <a:lnTo>
                      <a:pt x="4507" y="911"/>
                    </a:lnTo>
                    <a:lnTo>
                      <a:pt x="4514" y="907"/>
                    </a:lnTo>
                    <a:lnTo>
                      <a:pt x="4509" y="905"/>
                    </a:lnTo>
                    <a:lnTo>
                      <a:pt x="4509" y="896"/>
                    </a:lnTo>
                    <a:lnTo>
                      <a:pt x="4515" y="902"/>
                    </a:lnTo>
                    <a:lnTo>
                      <a:pt x="4534" y="902"/>
                    </a:lnTo>
                    <a:lnTo>
                      <a:pt x="4542" y="893"/>
                    </a:lnTo>
                    <a:lnTo>
                      <a:pt x="4552" y="888"/>
                    </a:lnTo>
                    <a:lnTo>
                      <a:pt x="4557" y="879"/>
                    </a:lnTo>
                    <a:lnTo>
                      <a:pt x="4565" y="884"/>
                    </a:lnTo>
                    <a:lnTo>
                      <a:pt x="4573" y="901"/>
                    </a:lnTo>
                    <a:lnTo>
                      <a:pt x="4542" y="916"/>
                    </a:lnTo>
                    <a:lnTo>
                      <a:pt x="4536" y="930"/>
                    </a:lnTo>
                    <a:lnTo>
                      <a:pt x="4531" y="927"/>
                    </a:lnTo>
                    <a:lnTo>
                      <a:pt x="4506" y="948"/>
                    </a:lnTo>
                    <a:lnTo>
                      <a:pt x="4495" y="948"/>
                    </a:lnTo>
                    <a:lnTo>
                      <a:pt x="4478" y="926"/>
                    </a:lnTo>
                    <a:lnTo>
                      <a:pt x="4490" y="949"/>
                    </a:lnTo>
                    <a:lnTo>
                      <a:pt x="4487" y="952"/>
                    </a:lnTo>
                    <a:lnTo>
                      <a:pt x="4480" y="945"/>
                    </a:lnTo>
                    <a:lnTo>
                      <a:pt x="4482" y="953"/>
                    </a:lnTo>
                    <a:lnTo>
                      <a:pt x="4479" y="960"/>
                    </a:lnTo>
                    <a:lnTo>
                      <a:pt x="4444" y="971"/>
                    </a:lnTo>
                    <a:lnTo>
                      <a:pt x="4432" y="970"/>
                    </a:lnTo>
                    <a:lnTo>
                      <a:pt x="4430" y="979"/>
                    </a:lnTo>
                    <a:lnTo>
                      <a:pt x="4432" y="986"/>
                    </a:lnTo>
                    <a:lnTo>
                      <a:pt x="4414" y="982"/>
                    </a:lnTo>
                    <a:lnTo>
                      <a:pt x="4394" y="1001"/>
                    </a:lnTo>
                    <a:lnTo>
                      <a:pt x="4389" y="998"/>
                    </a:lnTo>
                    <a:lnTo>
                      <a:pt x="4361" y="996"/>
                    </a:lnTo>
                    <a:lnTo>
                      <a:pt x="4354" y="1003"/>
                    </a:lnTo>
                    <a:lnTo>
                      <a:pt x="4326" y="996"/>
                    </a:lnTo>
                    <a:lnTo>
                      <a:pt x="4315" y="1004"/>
                    </a:lnTo>
                    <a:lnTo>
                      <a:pt x="4316" y="1018"/>
                    </a:lnTo>
                    <a:lnTo>
                      <a:pt x="4323" y="1036"/>
                    </a:lnTo>
                    <a:lnTo>
                      <a:pt x="4358" y="1054"/>
                    </a:lnTo>
                    <a:lnTo>
                      <a:pt x="4350" y="1056"/>
                    </a:lnTo>
                    <a:lnTo>
                      <a:pt x="4340" y="1054"/>
                    </a:lnTo>
                    <a:lnTo>
                      <a:pt x="4317" y="1044"/>
                    </a:lnTo>
                    <a:lnTo>
                      <a:pt x="4308" y="1038"/>
                    </a:lnTo>
                    <a:lnTo>
                      <a:pt x="4301" y="1047"/>
                    </a:lnTo>
                    <a:lnTo>
                      <a:pt x="4294" y="1052"/>
                    </a:lnTo>
                    <a:lnTo>
                      <a:pt x="4288" y="1065"/>
                    </a:lnTo>
                    <a:lnTo>
                      <a:pt x="4278" y="1071"/>
                    </a:lnTo>
                    <a:lnTo>
                      <a:pt x="4267" y="1072"/>
                    </a:lnTo>
                    <a:lnTo>
                      <a:pt x="4253" y="1082"/>
                    </a:lnTo>
                    <a:lnTo>
                      <a:pt x="4242" y="1090"/>
                    </a:lnTo>
                    <a:lnTo>
                      <a:pt x="4229" y="1109"/>
                    </a:lnTo>
                    <a:lnTo>
                      <a:pt x="4232" y="1104"/>
                    </a:lnTo>
                    <a:lnTo>
                      <a:pt x="4229" y="1101"/>
                    </a:lnTo>
                    <a:lnTo>
                      <a:pt x="4215" y="1105"/>
                    </a:lnTo>
                    <a:lnTo>
                      <a:pt x="4213" y="1111"/>
                    </a:lnTo>
                    <a:lnTo>
                      <a:pt x="4206" y="1110"/>
                    </a:lnTo>
                    <a:lnTo>
                      <a:pt x="4205" y="1103"/>
                    </a:lnTo>
                    <a:lnTo>
                      <a:pt x="4227" y="1083"/>
                    </a:lnTo>
                    <a:lnTo>
                      <a:pt x="4236" y="1078"/>
                    </a:lnTo>
                    <a:lnTo>
                      <a:pt x="4240" y="1072"/>
                    </a:lnTo>
                    <a:lnTo>
                      <a:pt x="4252" y="1063"/>
                    </a:lnTo>
                    <a:lnTo>
                      <a:pt x="4263" y="1067"/>
                    </a:lnTo>
                    <a:lnTo>
                      <a:pt x="4276" y="1055"/>
                    </a:lnTo>
                    <a:lnTo>
                      <a:pt x="4285" y="1044"/>
                    </a:lnTo>
                    <a:lnTo>
                      <a:pt x="4301" y="1008"/>
                    </a:lnTo>
                    <a:lnTo>
                      <a:pt x="4306" y="1002"/>
                    </a:lnTo>
                    <a:lnTo>
                      <a:pt x="4306" y="997"/>
                    </a:lnTo>
                    <a:lnTo>
                      <a:pt x="4310" y="987"/>
                    </a:lnTo>
                    <a:lnTo>
                      <a:pt x="4316" y="972"/>
                    </a:lnTo>
                    <a:lnTo>
                      <a:pt x="4326" y="974"/>
                    </a:lnTo>
                    <a:lnTo>
                      <a:pt x="4349" y="965"/>
                    </a:lnTo>
                    <a:lnTo>
                      <a:pt x="4351" y="952"/>
                    </a:lnTo>
                    <a:lnTo>
                      <a:pt x="4365" y="928"/>
                    </a:lnTo>
                    <a:lnTo>
                      <a:pt x="4369" y="911"/>
                    </a:lnTo>
                    <a:lnTo>
                      <a:pt x="4409" y="910"/>
                    </a:lnTo>
                    <a:lnTo>
                      <a:pt x="4419" y="907"/>
                    </a:lnTo>
                    <a:lnTo>
                      <a:pt x="4425" y="915"/>
                    </a:lnTo>
                    <a:lnTo>
                      <a:pt x="4445" y="875"/>
                    </a:lnTo>
                    <a:lnTo>
                      <a:pt x="4452" y="864"/>
                    </a:lnTo>
                    <a:lnTo>
                      <a:pt x="4456" y="848"/>
                    </a:lnTo>
                    <a:lnTo>
                      <a:pt x="4484" y="820"/>
                    </a:lnTo>
                    <a:lnTo>
                      <a:pt x="4500" y="813"/>
                    </a:lnTo>
                    <a:lnTo>
                      <a:pt x="4511" y="802"/>
                    </a:lnTo>
                    <a:lnTo>
                      <a:pt x="4520" y="788"/>
                    </a:lnTo>
                    <a:lnTo>
                      <a:pt x="4526" y="767"/>
                    </a:lnTo>
                    <a:lnTo>
                      <a:pt x="4547" y="748"/>
                    </a:lnTo>
                    <a:lnTo>
                      <a:pt x="4545" y="743"/>
                    </a:lnTo>
                    <a:lnTo>
                      <a:pt x="4548" y="735"/>
                    </a:lnTo>
                    <a:lnTo>
                      <a:pt x="4559" y="733"/>
                    </a:lnTo>
                    <a:lnTo>
                      <a:pt x="4566" y="727"/>
                    </a:lnTo>
                    <a:lnTo>
                      <a:pt x="4563" y="724"/>
                    </a:lnTo>
                    <a:lnTo>
                      <a:pt x="4569" y="722"/>
                    </a:lnTo>
                    <a:lnTo>
                      <a:pt x="4573" y="726"/>
                    </a:lnTo>
                    <a:lnTo>
                      <a:pt x="4584" y="721"/>
                    </a:lnTo>
                    <a:lnTo>
                      <a:pt x="4587" y="707"/>
                    </a:lnTo>
                    <a:lnTo>
                      <a:pt x="4592" y="708"/>
                    </a:lnTo>
                    <a:lnTo>
                      <a:pt x="4607" y="692"/>
                    </a:lnTo>
                    <a:lnTo>
                      <a:pt x="4625" y="703"/>
                    </a:lnTo>
                    <a:lnTo>
                      <a:pt x="4627" y="695"/>
                    </a:lnTo>
                    <a:lnTo>
                      <a:pt x="4630" y="686"/>
                    </a:lnTo>
                    <a:lnTo>
                      <a:pt x="4625" y="678"/>
                    </a:lnTo>
                    <a:lnTo>
                      <a:pt x="4657" y="665"/>
                    </a:lnTo>
                    <a:lnTo>
                      <a:pt x="4643" y="662"/>
                    </a:lnTo>
                    <a:lnTo>
                      <a:pt x="4645" y="656"/>
                    </a:lnTo>
                    <a:lnTo>
                      <a:pt x="4667" y="645"/>
                    </a:lnTo>
                    <a:lnTo>
                      <a:pt x="4665" y="656"/>
                    </a:lnTo>
                    <a:lnTo>
                      <a:pt x="4672" y="645"/>
                    </a:lnTo>
                    <a:lnTo>
                      <a:pt x="4678" y="643"/>
                    </a:lnTo>
                    <a:lnTo>
                      <a:pt x="4684" y="636"/>
                    </a:lnTo>
                    <a:lnTo>
                      <a:pt x="4679" y="631"/>
                    </a:lnTo>
                    <a:lnTo>
                      <a:pt x="4688" y="622"/>
                    </a:lnTo>
                    <a:lnTo>
                      <a:pt x="4698" y="624"/>
                    </a:lnTo>
                    <a:lnTo>
                      <a:pt x="4704" y="611"/>
                    </a:lnTo>
                    <a:lnTo>
                      <a:pt x="4708" y="599"/>
                    </a:lnTo>
                    <a:lnTo>
                      <a:pt x="4708" y="595"/>
                    </a:lnTo>
                    <a:lnTo>
                      <a:pt x="4719" y="582"/>
                    </a:lnTo>
                    <a:lnTo>
                      <a:pt x="4722" y="573"/>
                    </a:lnTo>
                    <a:lnTo>
                      <a:pt x="4729" y="567"/>
                    </a:lnTo>
                    <a:lnTo>
                      <a:pt x="4729" y="549"/>
                    </a:lnTo>
                    <a:lnTo>
                      <a:pt x="4726" y="548"/>
                    </a:lnTo>
                    <a:lnTo>
                      <a:pt x="4722" y="534"/>
                    </a:lnTo>
                    <a:lnTo>
                      <a:pt x="4731" y="538"/>
                    </a:lnTo>
                    <a:lnTo>
                      <a:pt x="4730" y="518"/>
                    </a:lnTo>
                    <a:lnTo>
                      <a:pt x="4716" y="518"/>
                    </a:lnTo>
                    <a:lnTo>
                      <a:pt x="4703" y="506"/>
                    </a:lnTo>
                    <a:lnTo>
                      <a:pt x="4701" y="491"/>
                    </a:lnTo>
                    <a:lnTo>
                      <a:pt x="4692" y="492"/>
                    </a:lnTo>
                    <a:lnTo>
                      <a:pt x="4689" y="502"/>
                    </a:lnTo>
                    <a:lnTo>
                      <a:pt x="4686" y="507"/>
                    </a:lnTo>
                    <a:lnTo>
                      <a:pt x="4681" y="497"/>
                    </a:lnTo>
                    <a:lnTo>
                      <a:pt x="4681" y="493"/>
                    </a:lnTo>
                    <a:lnTo>
                      <a:pt x="4676" y="481"/>
                    </a:lnTo>
                    <a:lnTo>
                      <a:pt x="4679" y="475"/>
                    </a:lnTo>
                    <a:lnTo>
                      <a:pt x="4666" y="464"/>
                    </a:lnTo>
                    <a:lnTo>
                      <a:pt x="4660" y="454"/>
                    </a:lnTo>
                    <a:lnTo>
                      <a:pt x="4662" y="447"/>
                    </a:lnTo>
                    <a:lnTo>
                      <a:pt x="4670" y="449"/>
                    </a:lnTo>
                    <a:lnTo>
                      <a:pt x="4687" y="470"/>
                    </a:lnTo>
                    <a:lnTo>
                      <a:pt x="4717" y="490"/>
                    </a:lnTo>
                    <a:lnTo>
                      <a:pt x="4711" y="507"/>
                    </a:lnTo>
                    <a:lnTo>
                      <a:pt x="4717" y="505"/>
                    </a:lnTo>
                    <a:lnTo>
                      <a:pt x="4724" y="493"/>
                    </a:lnTo>
                    <a:lnTo>
                      <a:pt x="4736" y="455"/>
                    </a:lnTo>
                    <a:lnTo>
                      <a:pt x="4736" y="441"/>
                    </a:lnTo>
                    <a:lnTo>
                      <a:pt x="4732" y="428"/>
                    </a:lnTo>
                    <a:lnTo>
                      <a:pt x="4726" y="432"/>
                    </a:lnTo>
                    <a:lnTo>
                      <a:pt x="4717" y="428"/>
                    </a:lnTo>
                    <a:lnTo>
                      <a:pt x="4713" y="400"/>
                    </a:lnTo>
                    <a:lnTo>
                      <a:pt x="4714" y="389"/>
                    </a:lnTo>
                    <a:lnTo>
                      <a:pt x="4698" y="360"/>
                    </a:lnTo>
                    <a:lnTo>
                      <a:pt x="4689" y="364"/>
                    </a:lnTo>
                    <a:lnTo>
                      <a:pt x="4695" y="378"/>
                    </a:lnTo>
                    <a:lnTo>
                      <a:pt x="4686" y="387"/>
                    </a:lnTo>
                    <a:lnTo>
                      <a:pt x="4684" y="394"/>
                    </a:lnTo>
                    <a:lnTo>
                      <a:pt x="4679" y="394"/>
                    </a:lnTo>
                    <a:lnTo>
                      <a:pt x="4672" y="374"/>
                    </a:lnTo>
                    <a:lnTo>
                      <a:pt x="4662" y="362"/>
                    </a:lnTo>
                    <a:lnTo>
                      <a:pt x="4670" y="358"/>
                    </a:lnTo>
                    <a:lnTo>
                      <a:pt x="4671" y="349"/>
                    </a:lnTo>
                    <a:lnTo>
                      <a:pt x="4673" y="341"/>
                    </a:lnTo>
                    <a:lnTo>
                      <a:pt x="4647" y="315"/>
                    </a:lnTo>
                    <a:lnTo>
                      <a:pt x="4640" y="318"/>
                    </a:lnTo>
                    <a:lnTo>
                      <a:pt x="4639" y="306"/>
                    </a:lnTo>
                    <a:lnTo>
                      <a:pt x="4624" y="283"/>
                    </a:lnTo>
                    <a:lnTo>
                      <a:pt x="4603" y="271"/>
                    </a:lnTo>
                    <a:lnTo>
                      <a:pt x="4607" y="266"/>
                    </a:lnTo>
                    <a:lnTo>
                      <a:pt x="4603" y="258"/>
                    </a:lnTo>
                    <a:lnTo>
                      <a:pt x="4593" y="255"/>
                    </a:lnTo>
                    <a:lnTo>
                      <a:pt x="4588" y="261"/>
                    </a:lnTo>
                    <a:lnTo>
                      <a:pt x="4585" y="255"/>
                    </a:lnTo>
                    <a:lnTo>
                      <a:pt x="4586" y="244"/>
                    </a:lnTo>
                    <a:lnTo>
                      <a:pt x="4569" y="248"/>
                    </a:lnTo>
                    <a:lnTo>
                      <a:pt x="4539" y="242"/>
                    </a:lnTo>
                    <a:lnTo>
                      <a:pt x="4523" y="255"/>
                    </a:lnTo>
                    <a:lnTo>
                      <a:pt x="4518" y="253"/>
                    </a:lnTo>
                    <a:lnTo>
                      <a:pt x="4509" y="255"/>
                    </a:lnTo>
                    <a:lnTo>
                      <a:pt x="4489" y="238"/>
                    </a:lnTo>
                    <a:lnTo>
                      <a:pt x="4477" y="248"/>
                    </a:lnTo>
                    <a:lnTo>
                      <a:pt x="4469" y="247"/>
                    </a:lnTo>
                    <a:lnTo>
                      <a:pt x="4441" y="253"/>
                    </a:lnTo>
                    <a:lnTo>
                      <a:pt x="4435" y="247"/>
                    </a:lnTo>
                    <a:lnTo>
                      <a:pt x="4426" y="255"/>
                    </a:lnTo>
                    <a:lnTo>
                      <a:pt x="4428" y="248"/>
                    </a:lnTo>
                    <a:lnTo>
                      <a:pt x="4432" y="242"/>
                    </a:lnTo>
                    <a:lnTo>
                      <a:pt x="4430" y="238"/>
                    </a:lnTo>
                    <a:lnTo>
                      <a:pt x="4424" y="237"/>
                    </a:lnTo>
                    <a:lnTo>
                      <a:pt x="4421" y="244"/>
                    </a:lnTo>
                    <a:lnTo>
                      <a:pt x="4410" y="247"/>
                    </a:lnTo>
                    <a:lnTo>
                      <a:pt x="4409" y="258"/>
                    </a:lnTo>
                    <a:lnTo>
                      <a:pt x="4405" y="264"/>
                    </a:lnTo>
                    <a:lnTo>
                      <a:pt x="4416" y="261"/>
                    </a:lnTo>
                    <a:lnTo>
                      <a:pt x="4409" y="272"/>
                    </a:lnTo>
                    <a:lnTo>
                      <a:pt x="4403" y="272"/>
                    </a:lnTo>
                    <a:lnTo>
                      <a:pt x="4402" y="283"/>
                    </a:lnTo>
                    <a:lnTo>
                      <a:pt x="4397" y="294"/>
                    </a:lnTo>
                    <a:lnTo>
                      <a:pt x="4386" y="299"/>
                    </a:lnTo>
                    <a:lnTo>
                      <a:pt x="4382" y="296"/>
                    </a:lnTo>
                    <a:lnTo>
                      <a:pt x="4380" y="307"/>
                    </a:lnTo>
                    <a:lnTo>
                      <a:pt x="4356" y="306"/>
                    </a:lnTo>
                    <a:lnTo>
                      <a:pt x="4349" y="312"/>
                    </a:lnTo>
                    <a:lnTo>
                      <a:pt x="4334" y="306"/>
                    </a:lnTo>
                    <a:lnTo>
                      <a:pt x="4313" y="306"/>
                    </a:lnTo>
                    <a:lnTo>
                      <a:pt x="4313" y="301"/>
                    </a:lnTo>
                    <a:lnTo>
                      <a:pt x="4311" y="299"/>
                    </a:lnTo>
                    <a:lnTo>
                      <a:pt x="4329" y="288"/>
                    </a:lnTo>
                    <a:lnTo>
                      <a:pt x="4333" y="292"/>
                    </a:lnTo>
                    <a:lnTo>
                      <a:pt x="4343" y="264"/>
                    </a:lnTo>
                    <a:lnTo>
                      <a:pt x="4349" y="253"/>
                    </a:lnTo>
                    <a:lnTo>
                      <a:pt x="4353" y="242"/>
                    </a:lnTo>
                    <a:lnTo>
                      <a:pt x="4367" y="238"/>
                    </a:lnTo>
                    <a:lnTo>
                      <a:pt x="4377" y="216"/>
                    </a:lnTo>
                    <a:lnTo>
                      <a:pt x="4373" y="213"/>
                    </a:lnTo>
                    <a:lnTo>
                      <a:pt x="4370" y="207"/>
                    </a:lnTo>
                    <a:lnTo>
                      <a:pt x="4372" y="204"/>
                    </a:lnTo>
                    <a:lnTo>
                      <a:pt x="4380" y="204"/>
                    </a:lnTo>
                    <a:lnTo>
                      <a:pt x="4380" y="197"/>
                    </a:lnTo>
                    <a:lnTo>
                      <a:pt x="4373" y="195"/>
                    </a:lnTo>
                    <a:lnTo>
                      <a:pt x="4373" y="188"/>
                    </a:lnTo>
                    <a:lnTo>
                      <a:pt x="4375" y="183"/>
                    </a:lnTo>
                    <a:lnTo>
                      <a:pt x="4349" y="175"/>
                    </a:lnTo>
                    <a:lnTo>
                      <a:pt x="4344" y="178"/>
                    </a:lnTo>
                    <a:lnTo>
                      <a:pt x="4338" y="168"/>
                    </a:lnTo>
                    <a:lnTo>
                      <a:pt x="4329" y="166"/>
                    </a:lnTo>
                    <a:lnTo>
                      <a:pt x="4321" y="166"/>
                    </a:lnTo>
                    <a:lnTo>
                      <a:pt x="4312" y="173"/>
                    </a:lnTo>
                    <a:lnTo>
                      <a:pt x="4306" y="164"/>
                    </a:lnTo>
                    <a:lnTo>
                      <a:pt x="4289" y="173"/>
                    </a:lnTo>
                    <a:lnTo>
                      <a:pt x="4294" y="157"/>
                    </a:lnTo>
                    <a:lnTo>
                      <a:pt x="4292" y="143"/>
                    </a:lnTo>
                    <a:lnTo>
                      <a:pt x="4286" y="162"/>
                    </a:lnTo>
                    <a:lnTo>
                      <a:pt x="4268" y="161"/>
                    </a:lnTo>
                    <a:lnTo>
                      <a:pt x="4211" y="189"/>
                    </a:lnTo>
                    <a:lnTo>
                      <a:pt x="4224" y="169"/>
                    </a:lnTo>
                    <a:lnTo>
                      <a:pt x="4231" y="166"/>
                    </a:lnTo>
                    <a:lnTo>
                      <a:pt x="4256" y="126"/>
                    </a:lnTo>
                    <a:lnTo>
                      <a:pt x="4268" y="116"/>
                    </a:lnTo>
                    <a:lnTo>
                      <a:pt x="4276" y="115"/>
                    </a:lnTo>
                    <a:lnTo>
                      <a:pt x="4286" y="98"/>
                    </a:lnTo>
                    <a:lnTo>
                      <a:pt x="4286" y="91"/>
                    </a:lnTo>
                    <a:lnTo>
                      <a:pt x="4301" y="88"/>
                    </a:lnTo>
                    <a:lnTo>
                      <a:pt x="4310" y="95"/>
                    </a:lnTo>
                    <a:lnTo>
                      <a:pt x="4301" y="82"/>
                    </a:lnTo>
                    <a:lnTo>
                      <a:pt x="4290" y="43"/>
                    </a:lnTo>
                    <a:lnTo>
                      <a:pt x="4281" y="39"/>
                    </a:lnTo>
                    <a:lnTo>
                      <a:pt x="4276" y="48"/>
                    </a:lnTo>
                    <a:lnTo>
                      <a:pt x="4259" y="45"/>
                    </a:lnTo>
                    <a:lnTo>
                      <a:pt x="4242" y="34"/>
                    </a:lnTo>
                    <a:lnTo>
                      <a:pt x="4226" y="7"/>
                    </a:lnTo>
                    <a:lnTo>
                      <a:pt x="4219" y="17"/>
                    </a:lnTo>
                    <a:lnTo>
                      <a:pt x="4213" y="14"/>
                    </a:lnTo>
                    <a:lnTo>
                      <a:pt x="4211" y="12"/>
                    </a:lnTo>
                    <a:lnTo>
                      <a:pt x="4211" y="5"/>
                    </a:lnTo>
                    <a:lnTo>
                      <a:pt x="4203" y="0"/>
                    </a:lnTo>
                    <a:lnTo>
                      <a:pt x="4193" y="2"/>
                    </a:lnTo>
                    <a:lnTo>
                      <a:pt x="4178" y="14"/>
                    </a:lnTo>
                    <a:lnTo>
                      <a:pt x="4172" y="24"/>
                    </a:lnTo>
                    <a:lnTo>
                      <a:pt x="4166" y="27"/>
                    </a:lnTo>
                    <a:lnTo>
                      <a:pt x="4143" y="22"/>
                    </a:lnTo>
                    <a:lnTo>
                      <a:pt x="4139" y="35"/>
                    </a:lnTo>
                    <a:lnTo>
                      <a:pt x="4122" y="51"/>
                    </a:lnTo>
                    <a:lnTo>
                      <a:pt x="4098" y="88"/>
                    </a:lnTo>
                    <a:lnTo>
                      <a:pt x="4093" y="102"/>
                    </a:lnTo>
                    <a:lnTo>
                      <a:pt x="4073" y="120"/>
                    </a:lnTo>
                    <a:lnTo>
                      <a:pt x="4070" y="126"/>
                    </a:lnTo>
                    <a:lnTo>
                      <a:pt x="4049" y="157"/>
                    </a:lnTo>
                    <a:lnTo>
                      <a:pt x="4043" y="168"/>
                    </a:lnTo>
                    <a:lnTo>
                      <a:pt x="4042" y="178"/>
                    </a:lnTo>
                    <a:lnTo>
                      <a:pt x="4042" y="185"/>
                    </a:lnTo>
                    <a:lnTo>
                      <a:pt x="4039" y="194"/>
                    </a:lnTo>
                    <a:lnTo>
                      <a:pt x="4033" y="194"/>
                    </a:lnTo>
                    <a:lnTo>
                      <a:pt x="4032" y="201"/>
                    </a:lnTo>
                    <a:lnTo>
                      <a:pt x="4023" y="220"/>
                    </a:lnTo>
                    <a:lnTo>
                      <a:pt x="4025" y="222"/>
                    </a:lnTo>
                    <a:lnTo>
                      <a:pt x="4025" y="232"/>
                    </a:lnTo>
                    <a:lnTo>
                      <a:pt x="4030" y="238"/>
                    </a:lnTo>
                    <a:lnTo>
                      <a:pt x="4043" y="244"/>
                    </a:lnTo>
                    <a:lnTo>
                      <a:pt x="4046" y="258"/>
                    </a:lnTo>
                    <a:lnTo>
                      <a:pt x="4052" y="263"/>
                    </a:lnTo>
                    <a:lnTo>
                      <a:pt x="4050" y="267"/>
                    </a:lnTo>
                    <a:lnTo>
                      <a:pt x="4039" y="265"/>
                    </a:lnTo>
                    <a:lnTo>
                      <a:pt x="4037" y="258"/>
                    </a:lnTo>
                    <a:lnTo>
                      <a:pt x="4037" y="282"/>
                    </a:lnTo>
                    <a:lnTo>
                      <a:pt x="4041" y="285"/>
                    </a:lnTo>
                    <a:lnTo>
                      <a:pt x="4039" y="286"/>
                    </a:lnTo>
                    <a:lnTo>
                      <a:pt x="4010" y="303"/>
                    </a:lnTo>
                    <a:lnTo>
                      <a:pt x="3995" y="307"/>
                    </a:lnTo>
                    <a:lnTo>
                      <a:pt x="3975" y="306"/>
                    </a:lnTo>
                    <a:lnTo>
                      <a:pt x="3962" y="312"/>
                    </a:lnTo>
                    <a:lnTo>
                      <a:pt x="3913" y="302"/>
                    </a:lnTo>
                    <a:lnTo>
                      <a:pt x="3915" y="310"/>
                    </a:lnTo>
                    <a:lnTo>
                      <a:pt x="3915" y="315"/>
                    </a:lnTo>
                    <a:lnTo>
                      <a:pt x="3921" y="321"/>
                    </a:lnTo>
                    <a:lnTo>
                      <a:pt x="3923" y="334"/>
                    </a:lnTo>
                    <a:lnTo>
                      <a:pt x="3934" y="335"/>
                    </a:lnTo>
                    <a:lnTo>
                      <a:pt x="3941" y="344"/>
                    </a:lnTo>
                    <a:lnTo>
                      <a:pt x="3941" y="351"/>
                    </a:lnTo>
                    <a:lnTo>
                      <a:pt x="3960" y="351"/>
                    </a:lnTo>
                    <a:lnTo>
                      <a:pt x="3967" y="356"/>
                    </a:lnTo>
                    <a:lnTo>
                      <a:pt x="3968" y="364"/>
                    </a:lnTo>
                    <a:lnTo>
                      <a:pt x="3963" y="377"/>
                    </a:lnTo>
                    <a:lnTo>
                      <a:pt x="3963" y="396"/>
                    </a:lnTo>
                    <a:lnTo>
                      <a:pt x="3960" y="406"/>
                    </a:lnTo>
                    <a:lnTo>
                      <a:pt x="3947" y="401"/>
                    </a:lnTo>
                    <a:lnTo>
                      <a:pt x="3947" y="389"/>
                    </a:lnTo>
                    <a:lnTo>
                      <a:pt x="3944" y="384"/>
                    </a:lnTo>
                    <a:lnTo>
                      <a:pt x="3923" y="380"/>
                    </a:lnTo>
                    <a:lnTo>
                      <a:pt x="3923" y="377"/>
                    </a:lnTo>
                    <a:lnTo>
                      <a:pt x="3926" y="366"/>
                    </a:lnTo>
                    <a:lnTo>
                      <a:pt x="3924" y="361"/>
                    </a:lnTo>
                    <a:lnTo>
                      <a:pt x="3907" y="364"/>
                    </a:lnTo>
                    <a:lnTo>
                      <a:pt x="3908" y="353"/>
                    </a:lnTo>
                    <a:lnTo>
                      <a:pt x="3902" y="352"/>
                    </a:lnTo>
                    <a:lnTo>
                      <a:pt x="3865" y="379"/>
                    </a:lnTo>
                    <a:lnTo>
                      <a:pt x="3869" y="389"/>
                    </a:lnTo>
                    <a:lnTo>
                      <a:pt x="3869" y="396"/>
                    </a:lnTo>
                    <a:lnTo>
                      <a:pt x="3864" y="396"/>
                    </a:lnTo>
                    <a:lnTo>
                      <a:pt x="3860" y="390"/>
                    </a:lnTo>
                    <a:lnTo>
                      <a:pt x="3849" y="393"/>
                    </a:lnTo>
                    <a:lnTo>
                      <a:pt x="3844" y="404"/>
                    </a:lnTo>
                    <a:lnTo>
                      <a:pt x="3851" y="405"/>
                    </a:lnTo>
                    <a:lnTo>
                      <a:pt x="3854" y="409"/>
                    </a:lnTo>
                    <a:lnTo>
                      <a:pt x="3855" y="417"/>
                    </a:lnTo>
                    <a:lnTo>
                      <a:pt x="3850" y="419"/>
                    </a:lnTo>
                    <a:lnTo>
                      <a:pt x="3838" y="415"/>
                    </a:lnTo>
                    <a:lnTo>
                      <a:pt x="3821" y="428"/>
                    </a:lnTo>
                    <a:lnTo>
                      <a:pt x="3821" y="415"/>
                    </a:lnTo>
                    <a:lnTo>
                      <a:pt x="3819" y="411"/>
                    </a:lnTo>
                    <a:lnTo>
                      <a:pt x="3815" y="415"/>
                    </a:lnTo>
                    <a:lnTo>
                      <a:pt x="3805" y="431"/>
                    </a:lnTo>
                    <a:lnTo>
                      <a:pt x="3797" y="431"/>
                    </a:lnTo>
                    <a:lnTo>
                      <a:pt x="3784" y="442"/>
                    </a:lnTo>
                    <a:lnTo>
                      <a:pt x="3780" y="439"/>
                    </a:lnTo>
                    <a:lnTo>
                      <a:pt x="3790" y="427"/>
                    </a:lnTo>
                    <a:lnTo>
                      <a:pt x="3791" y="419"/>
                    </a:lnTo>
                    <a:lnTo>
                      <a:pt x="3780" y="417"/>
                    </a:lnTo>
                    <a:lnTo>
                      <a:pt x="3779" y="411"/>
                    </a:lnTo>
                    <a:lnTo>
                      <a:pt x="3774" y="419"/>
                    </a:lnTo>
                    <a:lnTo>
                      <a:pt x="3756" y="423"/>
                    </a:lnTo>
                    <a:lnTo>
                      <a:pt x="3748" y="438"/>
                    </a:lnTo>
                    <a:lnTo>
                      <a:pt x="3740" y="442"/>
                    </a:lnTo>
                    <a:lnTo>
                      <a:pt x="3736" y="436"/>
                    </a:lnTo>
                    <a:lnTo>
                      <a:pt x="3756" y="414"/>
                    </a:lnTo>
                    <a:lnTo>
                      <a:pt x="3761" y="393"/>
                    </a:lnTo>
                    <a:lnTo>
                      <a:pt x="3745" y="380"/>
                    </a:lnTo>
                    <a:lnTo>
                      <a:pt x="3716" y="382"/>
                    </a:lnTo>
                    <a:lnTo>
                      <a:pt x="3711" y="385"/>
                    </a:lnTo>
                    <a:lnTo>
                      <a:pt x="3710" y="393"/>
                    </a:lnTo>
                    <a:lnTo>
                      <a:pt x="3678" y="383"/>
                    </a:lnTo>
                    <a:lnTo>
                      <a:pt x="3676" y="390"/>
                    </a:lnTo>
                    <a:lnTo>
                      <a:pt x="3665" y="399"/>
                    </a:lnTo>
                    <a:lnTo>
                      <a:pt x="3657" y="389"/>
                    </a:lnTo>
                    <a:lnTo>
                      <a:pt x="3629" y="390"/>
                    </a:lnTo>
                    <a:lnTo>
                      <a:pt x="3628" y="394"/>
                    </a:lnTo>
                    <a:lnTo>
                      <a:pt x="3635" y="399"/>
                    </a:lnTo>
                    <a:lnTo>
                      <a:pt x="3635" y="403"/>
                    </a:lnTo>
                    <a:lnTo>
                      <a:pt x="3609" y="409"/>
                    </a:lnTo>
                    <a:lnTo>
                      <a:pt x="3608" y="405"/>
                    </a:lnTo>
                    <a:lnTo>
                      <a:pt x="3611" y="398"/>
                    </a:lnTo>
                    <a:lnTo>
                      <a:pt x="3604" y="399"/>
                    </a:lnTo>
                    <a:lnTo>
                      <a:pt x="3590" y="412"/>
                    </a:lnTo>
                    <a:lnTo>
                      <a:pt x="3586" y="401"/>
                    </a:lnTo>
                    <a:lnTo>
                      <a:pt x="3581" y="405"/>
                    </a:lnTo>
                    <a:lnTo>
                      <a:pt x="3581" y="423"/>
                    </a:lnTo>
                    <a:lnTo>
                      <a:pt x="3585" y="427"/>
                    </a:lnTo>
                    <a:lnTo>
                      <a:pt x="3604" y="417"/>
                    </a:lnTo>
                    <a:lnTo>
                      <a:pt x="3607" y="428"/>
                    </a:lnTo>
                    <a:lnTo>
                      <a:pt x="3611" y="435"/>
                    </a:lnTo>
                    <a:lnTo>
                      <a:pt x="3612" y="432"/>
                    </a:lnTo>
                    <a:lnTo>
                      <a:pt x="3612" y="426"/>
                    </a:lnTo>
                    <a:lnTo>
                      <a:pt x="3619" y="423"/>
                    </a:lnTo>
                    <a:lnTo>
                      <a:pt x="3618" y="428"/>
                    </a:lnTo>
                    <a:lnTo>
                      <a:pt x="3620" y="435"/>
                    </a:lnTo>
                    <a:lnTo>
                      <a:pt x="3614" y="446"/>
                    </a:lnTo>
                    <a:lnTo>
                      <a:pt x="3549" y="471"/>
                    </a:lnTo>
                    <a:lnTo>
                      <a:pt x="3520" y="475"/>
                    </a:lnTo>
                    <a:lnTo>
                      <a:pt x="3516" y="473"/>
                    </a:lnTo>
                    <a:lnTo>
                      <a:pt x="3514" y="481"/>
                    </a:lnTo>
                    <a:lnTo>
                      <a:pt x="3514" y="492"/>
                    </a:lnTo>
                    <a:lnTo>
                      <a:pt x="3514" y="489"/>
                    </a:lnTo>
                    <a:lnTo>
                      <a:pt x="3501" y="487"/>
                    </a:lnTo>
                    <a:lnTo>
                      <a:pt x="3488" y="496"/>
                    </a:lnTo>
                    <a:lnTo>
                      <a:pt x="3473" y="490"/>
                    </a:lnTo>
                    <a:lnTo>
                      <a:pt x="3455" y="502"/>
                    </a:lnTo>
                    <a:lnTo>
                      <a:pt x="3436" y="502"/>
                    </a:lnTo>
                    <a:lnTo>
                      <a:pt x="3420" y="516"/>
                    </a:lnTo>
                    <a:lnTo>
                      <a:pt x="3434" y="524"/>
                    </a:lnTo>
                    <a:lnTo>
                      <a:pt x="3415" y="529"/>
                    </a:lnTo>
                    <a:lnTo>
                      <a:pt x="3401" y="541"/>
                    </a:lnTo>
                    <a:lnTo>
                      <a:pt x="3385" y="528"/>
                    </a:lnTo>
                    <a:lnTo>
                      <a:pt x="3378" y="536"/>
                    </a:lnTo>
                    <a:lnTo>
                      <a:pt x="3366" y="539"/>
                    </a:lnTo>
                    <a:lnTo>
                      <a:pt x="3365" y="544"/>
                    </a:lnTo>
                    <a:lnTo>
                      <a:pt x="3371" y="544"/>
                    </a:lnTo>
                    <a:lnTo>
                      <a:pt x="3374" y="550"/>
                    </a:lnTo>
                    <a:lnTo>
                      <a:pt x="3355" y="555"/>
                    </a:lnTo>
                    <a:lnTo>
                      <a:pt x="3354" y="562"/>
                    </a:lnTo>
                    <a:lnTo>
                      <a:pt x="3344" y="566"/>
                    </a:lnTo>
                    <a:lnTo>
                      <a:pt x="3333" y="584"/>
                    </a:lnTo>
                    <a:lnTo>
                      <a:pt x="3322" y="593"/>
                    </a:lnTo>
                    <a:lnTo>
                      <a:pt x="3321" y="598"/>
                    </a:lnTo>
                    <a:lnTo>
                      <a:pt x="3322" y="604"/>
                    </a:lnTo>
                    <a:lnTo>
                      <a:pt x="3319" y="608"/>
                    </a:lnTo>
                    <a:lnTo>
                      <a:pt x="3305" y="614"/>
                    </a:lnTo>
                    <a:lnTo>
                      <a:pt x="3300" y="605"/>
                    </a:lnTo>
                    <a:lnTo>
                      <a:pt x="3292" y="604"/>
                    </a:lnTo>
                    <a:lnTo>
                      <a:pt x="3269" y="602"/>
                    </a:lnTo>
                    <a:lnTo>
                      <a:pt x="3261" y="606"/>
                    </a:lnTo>
                    <a:lnTo>
                      <a:pt x="3256" y="611"/>
                    </a:lnTo>
                    <a:lnTo>
                      <a:pt x="3262" y="618"/>
                    </a:lnTo>
                    <a:lnTo>
                      <a:pt x="3279" y="625"/>
                    </a:lnTo>
                    <a:lnTo>
                      <a:pt x="3301" y="626"/>
                    </a:lnTo>
                    <a:lnTo>
                      <a:pt x="3297" y="633"/>
                    </a:lnTo>
                    <a:lnTo>
                      <a:pt x="3288" y="642"/>
                    </a:lnTo>
                    <a:lnTo>
                      <a:pt x="3281" y="640"/>
                    </a:lnTo>
                    <a:lnTo>
                      <a:pt x="3279" y="633"/>
                    </a:lnTo>
                    <a:lnTo>
                      <a:pt x="3272" y="640"/>
                    </a:lnTo>
                    <a:lnTo>
                      <a:pt x="3274" y="645"/>
                    </a:lnTo>
                    <a:lnTo>
                      <a:pt x="3268" y="659"/>
                    </a:lnTo>
                    <a:lnTo>
                      <a:pt x="3262" y="667"/>
                    </a:lnTo>
                    <a:lnTo>
                      <a:pt x="3256" y="683"/>
                    </a:lnTo>
                    <a:lnTo>
                      <a:pt x="3249" y="683"/>
                    </a:lnTo>
                    <a:lnTo>
                      <a:pt x="3247" y="694"/>
                    </a:lnTo>
                    <a:lnTo>
                      <a:pt x="3253" y="702"/>
                    </a:lnTo>
                    <a:lnTo>
                      <a:pt x="3246" y="708"/>
                    </a:lnTo>
                    <a:lnTo>
                      <a:pt x="3236" y="691"/>
                    </a:lnTo>
                    <a:lnTo>
                      <a:pt x="3222" y="684"/>
                    </a:lnTo>
                    <a:lnTo>
                      <a:pt x="3221" y="674"/>
                    </a:lnTo>
                    <a:lnTo>
                      <a:pt x="3204" y="667"/>
                    </a:lnTo>
                    <a:lnTo>
                      <a:pt x="3203" y="668"/>
                    </a:lnTo>
                    <a:lnTo>
                      <a:pt x="3209" y="681"/>
                    </a:lnTo>
                    <a:lnTo>
                      <a:pt x="3194" y="690"/>
                    </a:lnTo>
                    <a:lnTo>
                      <a:pt x="3197" y="699"/>
                    </a:lnTo>
                    <a:lnTo>
                      <a:pt x="3192" y="701"/>
                    </a:lnTo>
                    <a:lnTo>
                      <a:pt x="3193" y="707"/>
                    </a:lnTo>
                    <a:lnTo>
                      <a:pt x="3222" y="711"/>
                    </a:lnTo>
                    <a:lnTo>
                      <a:pt x="3229" y="717"/>
                    </a:lnTo>
                    <a:lnTo>
                      <a:pt x="3242" y="724"/>
                    </a:lnTo>
                    <a:lnTo>
                      <a:pt x="3238" y="728"/>
                    </a:lnTo>
                    <a:lnTo>
                      <a:pt x="3238" y="735"/>
                    </a:lnTo>
                    <a:lnTo>
                      <a:pt x="3242" y="739"/>
                    </a:lnTo>
                    <a:lnTo>
                      <a:pt x="3240" y="743"/>
                    </a:lnTo>
                    <a:lnTo>
                      <a:pt x="3227" y="740"/>
                    </a:lnTo>
                    <a:lnTo>
                      <a:pt x="3224" y="744"/>
                    </a:lnTo>
                    <a:lnTo>
                      <a:pt x="3211" y="750"/>
                    </a:lnTo>
                    <a:lnTo>
                      <a:pt x="3215" y="756"/>
                    </a:lnTo>
                    <a:lnTo>
                      <a:pt x="3204" y="756"/>
                    </a:lnTo>
                    <a:lnTo>
                      <a:pt x="3202" y="761"/>
                    </a:lnTo>
                    <a:lnTo>
                      <a:pt x="3203" y="771"/>
                    </a:lnTo>
                    <a:lnTo>
                      <a:pt x="3209" y="777"/>
                    </a:lnTo>
                    <a:lnTo>
                      <a:pt x="3246" y="788"/>
                    </a:lnTo>
                    <a:lnTo>
                      <a:pt x="3249" y="814"/>
                    </a:lnTo>
                    <a:lnTo>
                      <a:pt x="3253" y="821"/>
                    </a:lnTo>
                    <a:lnTo>
                      <a:pt x="3259" y="826"/>
                    </a:lnTo>
                    <a:lnTo>
                      <a:pt x="3254" y="832"/>
                    </a:lnTo>
                    <a:lnTo>
                      <a:pt x="3242" y="828"/>
                    </a:lnTo>
                    <a:lnTo>
                      <a:pt x="3242" y="831"/>
                    </a:lnTo>
                    <a:lnTo>
                      <a:pt x="3245" y="839"/>
                    </a:lnTo>
                    <a:lnTo>
                      <a:pt x="3240" y="841"/>
                    </a:lnTo>
                    <a:lnTo>
                      <a:pt x="3242" y="847"/>
                    </a:lnTo>
                    <a:lnTo>
                      <a:pt x="3247" y="850"/>
                    </a:lnTo>
                    <a:lnTo>
                      <a:pt x="3247" y="856"/>
                    </a:lnTo>
                    <a:lnTo>
                      <a:pt x="3237" y="861"/>
                    </a:lnTo>
                    <a:lnTo>
                      <a:pt x="3215" y="863"/>
                    </a:lnTo>
                    <a:lnTo>
                      <a:pt x="3202" y="872"/>
                    </a:lnTo>
                    <a:lnTo>
                      <a:pt x="3189" y="871"/>
                    </a:lnTo>
                    <a:lnTo>
                      <a:pt x="3182" y="874"/>
                    </a:lnTo>
                    <a:lnTo>
                      <a:pt x="3179" y="883"/>
                    </a:lnTo>
                    <a:lnTo>
                      <a:pt x="3166" y="894"/>
                    </a:lnTo>
                    <a:lnTo>
                      <a:pt x="3148" y="889"/>
                    </a:lnTo>
                    <a:lnTo>
                      <a:pt x="3145" y="883"/>
                    </a:lnTo>
                    <a:lnTo>
                      <a:pt x="3143" y="883"/>
                    </a:lnTo>
                    <a:lnTo>
                      <a:pt x="3130" y="888"/>
                    </a:lnTo>
                    <a:lnTo>
                      <a:pt x="3105" y="893"/>
                    </a:lnTo>
                    <a:lnTo>
                      <a:pt x="3082" y="900"/>
                    </a:lnTo>
                    <a:lnTo>
                      <a:pt x="3035" y="906"/>
                    </a:lnTo>
                    <a:lnTo>
                      <a:pt x="3026" y="900"/>
                    </a:lnTo>
                    <a:lnTo>
                      <a:pt x="3007" y="904"/>
                    </a:lnTo>
                    <a:lnTo>
                      <a:pt x="2989" y="901"/>
                    </a:lnTo>
                    <a:lnTo>
                      <a:pt x="2952" y="912"/>
                    </a:lnTo>
                    <a:lnTo>
                      <a:pt x="2952" y="917"/>
                    </a:lnTo>
                    <a:lnTo>
                      <a:pt x="2950" y="920"/>
                    </a:lnTo>
                    <a:lnTo>
                      <a:pt x="2939" y="914"/>
                    </a:lnTo>
                    <a:lnTo>
                      <a:pt x="2929" y="918"/>
                    </a:lnTo>
                    <a:lnTo>
                      <a:pt x="2928" y="922"/>
                    </a:lnTo>
                    <a:lnTo>
                      <a:pt x="2912" y="926"/>
                    </a:lnTo>
                    <a:lnTo>
                      <a:pt x="2913" y="936"/>
                    </a:lnTo>
                    <a:lnTo>
                      <a:pt x="2917" y="944"/>
                    </a:lnTo>
                    <a:lnTo>
                      <a:pt x="2920" y="943"/>
                    </a:lnTo>
                    <a:lnTo>
                      <a:pt x="2921" y="938"/>
                    </a:lnTo>
                    <a:lnTo>
                      <a:pt x="2926" y="939"/>
                    </a:lnTo>
                    <a:lnTo>
                      <a:pt x="2924" y="947"/>
                    </a:lnTo>
                    <a:lnTo>
                      <a:pt x="2912" y="958"/>
                    </a:lnTo>
                    <a:lnTo>
                      <a:pt x="2912" y="964"/>
                    </a:lnTo>
                    <a:lnTo>
                      <a:pt x="2904" y="960"/>
                    </a:lnTo>
                    <a:lnTo>
                      <a:pt x="2901" y="966"/>
                    </a:lnTo>
                    <a:lnTo>
                      <a:pt x="2904" y="975"/>
                    </a:lnTo>
                    <a:lnTo>
                      <a:pt x="2913" y="977"/>
                    </a:lnTo>
                    <a:lnTo>
                      <a:pt x="2913" y="987"/>
                    </a:lnTo>
                    <a:lnTo>
                      <a:pt x="2901" y="996"/>
                    </a:lnTo>
                    <a:lnTo>
                      <a:pt x="2918" y="1009"/>
                    </a:lnTo>
                    <a:lnTo>
                      <a:pt x="2917" y="1014"/>
                    </a:lnTo>
                    <a:lnTo>
                      <a:pt x="2923" y="1019"/>
                    </a:lnTo>
                    <a:lnTo>
                      <a:pt x="2926" y="1018"/>
                    </a:lnTo>
                    <a:lnTo>
                      <a:pt x="2931" y="1040"/>
                    </a:lnTo>
                    <a:lnTo>
                      <a:pt x="2937" y="1046"/>
                    </a:lnTo>
                    <a:lnTo>
                      <a:pt x="2934" y="1052"/>
                    </a:lnTo>
                    <a:lnTo>
                      <a:pt x="2933" y="1058"/>
                    </a:lnTo>
                    <a:lnTo>
                      <a:pt x="2929" y="1066"/>
                    </a:lnTo>
                    <a:lnTo>
                      <a:pt x="2924" y="1082"/>
                    </a:lnTo>
                    <a:lnTo>
                      <a:pt x="2925" y="1097"/>
                    </a:lnTo>
                    <a:lnTo>
                      <a:pt x="2930" y="1105"/>
                    </a:lnTo>
                    <a:lnTo>
                      <a:pt x="2930" y="1122"/>
                    </a:lnTo>
                    <a:lnTo>
                      <a:pt x="2935" y="1133"/>
                    </a:lnTo>
                    <a:lnTo>
                      <a:pt x="2949" y="1149"/>
                    </a:lnTo>
                    <a:lnTo>
                      <a:pt x="2962" y="1153"/>
                    </a:lnTo>
                    <a:lnTo>
                      <a:pt x="2987" y="1157"/>
                    </a:lnTo>
                    <a:lnTo>
                      <a:pt x="3001" y="1168"/>
                    </a:lnTo>
                    <a:lnTo>
                      <a:pt x="3009" y="1168"/>
                    </a:lnTo>
                    <a:lnTo>
                      <a:pt x="3015" y="1184"/>
                    </a:lnTo>
                    <a:lnTo>
                      <a:pt x="3010" y="1196"/>
                    </a:lnTo>
                    <a:lnTo>
                      <a:pt x="3006" y="1200"/>
                    </a:lnTo>
                    <a:lnTo>
                      <a:pt x="3017" y="1203"/>
                    </a:lnTo>
                    <a:lnTo>
                      <a:pt x="3023" y="1211"/>
                    </a:lnTo>
                    <a:lnTo>
                      <a:pt x="3031" y="1227"/>
                    </a:lnTo>
                    <a:lnTo>
                      <a:pt x="3041" y="1233"/>
                    </a:lnTo>
                    <a:lnTo>
                      <a:pt x="3060" y="1239"/>
                    </a:lnTo>
                    <a:lnTo>
                      <a:pt x="3069" y="1246"/>
                    </a:lnTo>
                    <a:lnTo>
                      <a:pt x="3073" y="1239"/>
                    </a:lnTo>
                    <a:lnTo>
                      <a:pt x="3076" y="1254"/>
                    </a:lnTo>
                    <a:lnTo>
                      <a:pt x="3084" y="1272"/>
                    </a:lnTo>
                    <a:lnTo>
                      <a:pt x="3084" y="1282"/>
                    </a:lnTo>
                    <a:lnTo>
                      <a:pt x="3080" y="1302"/>
                    </a:lnTo>
                    <a:lnTo>
                      <a:pt x="3069" y="1312"/>
                    </a:lnTo>
                    <a:lnTo>
                      <a:pt x="3068" y="1329"/>
                    </a:lnTo>
                    <a:lnTo>
                      <a:pt x="3060" y="1343"/>
                    </a:lnTo>
                    <a:lnTo>
                      <a:pt x="3064" y="1358"/>
                    </a:lnTo>
                    <a:lnTo>
                      <a:pt x="3063" y="1372"/>
                    </a:lnTo>
                    <a:lnTo>
                      <a:pt x="3079" y="1394"/>
                    </a:lnTo>
                    <a:lnTo>
                      <a:pt x="3082" y="1426"/>
                    </a:lnTo>
                    <a:lnTo>
                      <a:pt x="3087" y="1440"/>
                    </a:lnTo>
                    <a:lnTo>
                      <a:pt x="3090" y="1459"/>
                    </a:lnTo>
                    <a:lnTo>
                      <a:pt x="3090" y="1474"/>
                    </a:lnTo>
                    <a:lnTo>
                      <a:pt x="3085" y="1487"/>
                    </a:lnTo>
                    <a:lnTo>
                      <a:pt x="3075" y="1501"/>
                    </a:lnTo>
                    <a:lnTo>
                      <a:pt x="3063" y="1504"/>
                    </a:lnTo>
                    <a:lnTo>
                      <a:pt x="3055" y="1501"/>
                    </a:lnTo>
                    <a:lnTo>
                      <a:pt x="3054" y="1509"/>
                    </a:lnTo>
                    <a:lnTo>
                      <a:pt x="3063" y="1530"/>
                    </a:lnTo>
                    <a:lnTo>
                      <a:pt x="3059" y="1539"/>
                    </a:lnTo>
                    <a:lnTo>
                      <a:pt x="3035" y="1529"/>
                    </a:lnTo>
                    <a:lnTo>
                      <a:pt x="3017" y="1528"/>
                    </a:lnTo>
                    <a:lnTo>
                      <a:pt x="3006" y="1517"/>
                    </a:lnTo>
                    <a:lnTo>
                      <a:pt x="3004" y="1504"/>
                    </a:lnTo>
                    <a:lnTo>
                      <a:pt x="3004" y="1458"/>
                    </a:lnTo>
                    <a:lnTo>
                      <a:pt x="3012" y="1428"/>
                    </a:lnTo>
                    <a:lnTo>
                      <a:pt x="3009" y="1422"/>
                    </a:lnTo>
                    <a:lnTo>
                      <a:pt x="3007" y="1393"/>
                    </a:lnTo>
                    <a:lnTo>
                      <a:pt x="3010" y="1379"/>
                    </a:lnTo>
                    <a:lnTo>
                      <a:pt x="3009" y="1362"/>
                    </a:lnTo>
                    <a:lnTo>
                      <a:pt x="3007" y="1352"/>
                    </a:lnTo>
                    <a:lnTo>
                      <a:pt x="3015" y="1340"/>
                    </a:lnTo>
                    <a:lnTo>
                      <a:pt x="3047" y="1319"/>
                    </a:lnTo>
                    <a:lnTo>
                      <a:pt x="3049" y="1313"/>
                    </a:lnTo>
                    <a:lnTo>
                      <a:pt x="3049" y="1300"/>
                    </a:lnTo>
                    <a:lnTo>
                      <a:pt x="3052" y="1288"/>
                    </a:lnTo>
                    <a:lnTo>
                      <a:pt x="3060" y="1287"/>
                    </a:lnTo>
                    <a:lnTo>
                      <a:pt x="3063" y="1270"/>
                    </a:lnTo>
                    <a:lnTo>
                      <a:pt x="3039" y="1254"/>
                    </a:lnTo>
                    <a:lnTo>
                      <a:pt x="3010" y="1264"/>
                    </a:lnTo>
                    <a:lnTo>
                      <a:pt x="2982" y="1267"/>
                    </a:lnTo>
                    <a:lnTo>
                      <a:pt x="2966" y="1260"/>
                    </a:lnTo>
                    <a:lnTo>
                      <a:pt x="2955" y="1248"/>
                    </a:lnTo>
                    <a:lnTo>
                      <a:pt x="2952" y="1250"/>
                    </a:lnTo>
                    <a:lnTo>
                      <a:pt x="2945" y="1235"/>
                    </a:lnTo>
                    <a:lnTo>
                      <a:pt x="2931" y="1219"/>
                    </a:lnTo>
                    <a:lnTo>
                      <a:pt x="2928" y="1212"/>
                    </a:lnTo>
                    <a:lnTo>
                      <a:pt x="2928" y="1203"/>
                    </a:lnTo>
                    <a:lnTo>
                      <a:pt x="2902" y="1191"/>
                    </a:lnTo>
                    <a:lnTo>
                      <a:pt x="2880" y="1174"/>
                    </a:lnTo>
                    <a:lnTo>
                      <a:pt x="2871" y="1163"/>
                    </a:lnTo>
                    <a:lnTo>
                      <a:pt x="2844" y="1149"/>
                    </a:lnTo>
                    <a:lnTo>
                      <a:pt x="2792" y="1148"/>
                    </a:lnTo>
                    <a:lnTo>
                      <a:pt x="2777" y="1151"/>
                    </a:lnTo>
                    <a:lnTo>
                      <a:pt x="2763" y="1171"/>
                    </a:lnTo>
                    <a:lnTo>
                      <a:pt x="2741" y="1181"/>
                    </a:lnTo>
                    <a:lnTo>
                      <a:pt x="2737" y="1201"/>
                    </a:lnTo>
                    <a:lnTo>
                      <a:pt x="2764" y="1202"/>
                    </a:lnTo>
                    <a:lnTo>
                      <a:pt x="2778" y="1213"/>
                    </a:lnTo>
                    <a:lnTo>
                      <a:pt x="2773" y="1227"/>
                    </a:lnTo>
                    <a:lnTo>
                      <a:pt x="2763" y="1240"/>
                    </a:lnTo>
                    <a:lnTo>
                      <a:pt x="2743" y="1246"/>
                    </a:lnTo>
                    <a:lnTo>
                      <a:pt x="2729" y="1259"/>
                    </a:lnTo>
                    <a:lnTo>
                      <a:pt x="2708" y="1265"/>
                    </a:lnTo>
                    <a:lnTo>
                      <a:pt x="2708" y="1249"/>
                    </a:lnTo>
                    <a:lnTo>
                      <a:pt x="2692" y="1233"/>
                    </a:lnTo>
                    <a:lnTo>
                      <a:pt x="2683" y="1217"/>
                    </a:lnTo>
                    <a:lnTo>
                      <a:pt x="2672" y="1218"/>
                    </a:lnTo>
                    <a:lnTo>
                      <a:pt x="2662" y="1232"/>
                    </a:lnTo>
                    <a:lnTo>
                      <a:pt x="2668" y="1239"/>
                    </a:lnTo>
                    <a:lnTo>
                      <a:pt x="2673" y="1260"/>
                    </a:lnTo>
                    <a:lnTo>
                      <a:pt x="2678" y="1275"/>
                    </a:lnTo>
                    <a:lnTo>
                      <a:pt x="2681" y="1287"/>
                    </a:lnTo>
                    <a:lnTo>
                      <a:pt x="2687" y="1289"/>
                    </a:lnTo>
                    <a:lnTo>
                      <a:pt x="2709" y="1308"/>
                    </a:lnTo>
                    <a:lnTo>
                      <a:pt x="2724" y="1314"/>
                    </a:lnTo>
                    <a:lnTo>
                      <a:pt x="2732" y="1326"/>
                    </a:lnTo>
                    <a:lnTo>
                      <a:pt x="2741" y="1327"/>
                    </a:lnTo>
                    <a:lnTo>
                      <a:pt x="2747" y="1335"/>
                    </a:lnTo>
                    <a:lnTo>
                      <a:pt x="2757" y="1329"/>
                    </a:lnTo>
                    <a:lnTo>
                      <a:pt x="2767" y="1319"/>
                    </a:lnTo>
                    <a:lnTo>
                      <a:pt x="2764" y="1334"/>
                    </a:lnTo>
                    <a:lnTo>
                      <a:pt x="2769" y="1341"/>
                    </a:lnTo>
                    <a:lnTo>
                      <a:pt x="2780" y="1337"/>
                    </a:lnTo>
                    <a:lnTo>
                      <a:pt x="2781" y="1367"/>
                    </a:lnTo>
                    <a:lnTo>
                      <a:pt x="2795" y="1383"/>
                    </a:lnTo>
                    <a:lnTo>
                      <a:pt x="2795" y="1393"/>
                    </a:lnTo>
                    <a:lnTo>
                      <a:pt x="2779" y="1390"/>
                    </a:lnTo>
                    <a:lnTo>
                      <a:pt x="2769" y="1384"/>
                    </a:lnTo>
                    <a:lnTo>
                      <a:pt x="2762" y="1377"/>
                    </a:lnTo>
                    <a:lnTo>
                      <a:pt x="2758" y="1367"/>
                    </a:lnTo>
                    <a:lnTo>
                      <a:pt x="2748" y="1358"/>
                    </a:lnTo>
                    <a:lnTo>
                      <a:pt x="2713" y="1354"/>
                    </a:lnTo>
                    <a:lnTo>
                      <a:pt x="2702" y="1348"/>
                    </a:lnTo>
                    <a:lnTo>
                      <a:pt x="2668" y="1345"/>
                    </a:lnTo>
                    <a:lnTo>
                      <a:pt x="2636" y="1332"/>
                    </a:lnTo>
                    <a:lnTo>
                      <a:pt x="2627" y="1325"/>
                    </a:lnTo>
                    <a:lnTo>
                      <a:pt x="2617" y="1310"/>
                    </a:lnTo>
                    <a:lnTo>
                      <a:pt x="2619" y="1307"/>
                    </a:lnTo>
                    <a:lnTo>
                      <a:pt x="2633" y="1304"/>
                    </a:lnTo>
                    <a:lnTo>
                      <a:pt x="2634" y="1299"/>
                    </a:lnTo>
                    <a:lnTo>
                      <a:pt x="2633" y="1278"/>
                    </a:lnTo>
                    <a:lnTo>
                      <a:pt x="2622" y="1256"/>
                    </a:lnTo>
                    <a:lnTo>
                      <a:pt x="2621" y="1246"/>
                    </a:lnTo>
                    <a:lnTo>
                      <a:pt x="2627" y="1222"/>
                    </a:lnTo>
                    <a:lnTo>
                      <a:pt x="2618" y="1211"/>
                    </a:lnTo>
                    <a:lnTo>
                      <a:pt x="2627" y="1202"/>
                    </a:lnTo>
                    <a:lnTo>
                      <a:pt x="2641" y="1163"/>
                    </a:lnTo>
                    <a:lnTo>
                      <a:pt x="2634" y="1137"/>
                    </a:lnTo>
                    <a:lnTo>
                      <a:pt x="2632" y="1120"/>
                    </a:lnTo>
                    <a:lnTo>
                      <a:pt x="2640" y="1115"/>
                    </a:lnTo>
                    <a:lnTo>
                      <a:pt x="2630" y="1100"/>
                    </a:lnTo>
                    <a:lnTo>
                      <a:pt x="2628" y="1090"/>
                    </a:lnTo>
                    <a:lnTo>
                      <a:pt x="2629" y="1082"/>
                    </a:lnTo>
                    <a:lnTo>
                      <a:pt x="2613" y="1066"/>
                    </a:lnTo>
                    <a:lnTo>
                      <a:pt x="2608" y="1055"/>
                    </a:lnTo>
                    <a:lnTo>
                      <a:pt x="2593" y="1063"/>
                    </a:lnTo>
                    <a:lnTo>
                      <a:pt x="2595" y="1074"/>
                    </a:lnTo>
                    <a:lnTo>
                      <a:pt x="2602" y="1094"/>
                    </a:lnTo>
                    <a:lnTo>
                      <a:pt x="2607" y="1115"/>
                    </a:lnTo>
                    <a:lnTo>
                      <a:pt x="2607" y="1160"/>
                    </a:lnTo>
                    <a:lnTo>
                      <a:pt x="2598" y="1176"/>
                    </a:lnTo>
                    <a:lnTo>
                      <a:pt x="2566" y="1207"/>
                    </a:lnTo>
                    <a:lnTo>
                      <a:pt x="2546" y="1217"/>
                    </a:lnTo>
                    <a:lnTo>
                      <a:pt x="2516" y="1239"/>
                    </a:lnTo>
                    <a:lnTo>
                      <a:pt x="2517" y="1253"/>
                    </a:lnTo>
                    <a:lnTo>
                      <a:pt x="2517" y="1261"/>
                    </a:lnTo>
                    <a:lnTo>
                      <a:pt x="2514" y="1272"/>
                    </a:lnTo>
                    <a:lnTo>
                      <a:pt x="2498" y="1289"/>
                    </a:lnTo>
                    <a:lnTo>
                      <a:pt x="2498" y="1298"/>
                    </a:lnTo>
                    <a:lnTo>
                      <a:pt x="2519" y="1321"/>
                    </a:lnTo>
                    <a:lnTo>
                      <a:pt x="2532" y="1343"/>
                    </a:lnTo>
                    <a:lnTo>
                      <a:pt x="2541" y="1362"/>
                    </a:lnTo>
                    <a:lnTo>
                      <a:pt x="2547" y="1395"/>
                    </a:lnTo>
                    <a:lnTo>
                      <a:pt x="2560" y="1417"/>
                    </a:lnTo>
                    <a:lnTo>
                      <a:pt x="2569" y="1438"/>
                    </a:lnTo>
                    <a:lnTo>
                      <a:pt x="2569" y="1448"/>
                    </a:lnTo>
                    <a:lnTo>
                      <a:pt x="2565" y="1468"/>
                    </a:lnTo>
                    <a:lnTo>
                      <a:pt x="2557" y="1488"/>
                    </a:lnTo>
                    <a:lnTo>
                      <a:pt x="2555" y="1496"/>
                    </a:lnTo>
                    <a:lnTo>
                      <a:pt x="2541" y="1514"/>
                    </a:lnTo>
                    <a:lnTo>
                      <a:pt x="2538" y="1528"/>
                    </a:lnTo>
                    <a:lnTo>
                      <a:pt x="2539" y="1545"/>
                    </a:lnTo>
                    <a:lnTo>
                      <a:pt x="2532" y="1555"/>
                    </a:lnTo>
                    <a:lnTo>
                      <a:pt x="2530" y="1568"/>
                    </a:lnTo>
                    <a:lnTo>
                      <a:pt x="2527" y="1588"/>
                    </a:lnTo>
                    <a:lnTo>
                      <a:pt x="2541" y="1611"/>
                    </a:lnTo>
                    <a:lnTo>
                      <a:pt x="2548" y="1632"/>
                    </a:lnTo>
                    <a:lnTo>
                      <a:pt x="2546" y="1647"/>
                    </a:lnTo>
                    <a:lnTo>
                      <a:pt x="2539" y="1664"/>
                    </a:lnTo>
                    <a:lnTo>
                      <a:pt x="2538" y="1673"/>
                    </a:lnTo>
                    <a:lnTo>
                      <a:pt x="2547" y="1689"/>
                    </a:lnTo>
                    <a:lnTo>
                      <a:pt x="2559" y="1691"/>
                    </a:lnTo>
                    <a:lnTo>
                      <a:pt x="2575" y="1686"/>
                    </a:lnTo>
                    <a:lnTo>
                      <a:pt x="2586" y="1686"/>
                    </a:lnTo>
                    <a:lnTo>
                      <a:pt x="2600" y="1691"/>
                    </a:lnTo>
                    <a:lnTo>
                      <a:pt x="2616" y="1694"/>
                    </a:lnTo>
                    <a:lnTo>
                      <a:pt x="2618" y="1685"/>
                    </a:lnTo>
                    <a:lnTo>
                      <a:pt x="2641" y="1670"/>
                    </a:lnTo>
                    <a:lnTo>
                      <a:pt x="2665" y="1670"/>
                    </a:lnTo>
                    <a:lnTo>
                      <a:pt x="2698" y="1690"/>
                    </a:lnTo>
                    <a:lnTo>
                      <a:pt x="2708" y="1700"/>
                    </a:lnTo>
                    <a:lnTo>
                      <a:pt x="2734" y="1716"/>
                    </a:lnTo>
                    <a:lnTo>
                      <a:pt x="2753" y="1724"/>
                    </a:lnTo>
                    <a:lnTo>
                      <a:pt x="2758" y="1734"/>
                    </a:lnTo>
                    <a:lnTo>
                      <a:pt x="2758" y="1750"/>
                    </a:lnTo>
                    <a:lnTo>
                      <a:pt x="2757" y="1761"/>
                    </a:lnTo>
                    <a:lnTo>
                      <a:pt x="2775" y="1802"/>
                    </a:lnTo>
                    <a:lnTo>
                      <a:pt x="2779" y="1802"/>
                    </a:lnTo>
                    <a:lnTo>
                      <a:pt x="2780" y="1814"/>
                    </a:lnTo>
                    <a:lnTo>
                      <a:pt x="2774" y="1822"/>
                    </a:lnTo>
                    <a:lnTo>
                      <a:pt x="2761" y="1824"/>
                    </a:lnTo>
                    <a:lnTo>
                      <a:pt x="2750" y="1832"/>
                    </a:lnTo>
                    <a:lnTo>
                      <a:pt x="2746" y="1845"/>
                    </a:lnTo>
                    <a:lnTo>
                      <a:pt x="2745" y="1868"/>
                    </a:lnTo>
                    <a:lnTo>
                      <a:pt x="2747" y="1886"/>
                    </a:lnTo>
                    <a:lnTo>
                      <a:pt x="2751" y="1896"/>
                    </a:lnTo>
                    <a:lnTo>
                      <a:pt x="2763" y="1894"/>
                    </a:lnTo>
                    <a:lnTo>
                      <a:pt x="2781" y="1904"/>
                    </a:lnTo>
                    <a:lnTo>
                      <a:pt x="2800" y="1902"/>
                    </a:lnTo>
                    <a:lnTo>
                      <a:pt x="2820" y="1915"/>
                    </a:lnTo>
                    <a:lnTo>
                      <a:pt x="2817" y="1918"/>
                    </a:lnTo>
                    <a:lnTo>
                      <a:pt x="2792" y="1923"/>
                    </a:lnTo>
                    <a:lnTo>
                      <a:pt x="2779" y="1920"/>
                    </a:lnTo>
                    <a:lnTo>
                      <a:pt x="2754" y="1921"/>
                    </a:lnTo>
                    <a:lnTo>
                      <a:pt x="2752" y="1912"/>
                    </a:lnTo>
                    <a:lnTo>
                      <a:pt x="2748" y="1905"/>
                    </a:lnTo>
                    <a:lnTo>
                      <a:pt x="2727" y="1894"/>
                    </a:lnTo>
                    <a:lnTo>
                      <a:pt x="2726" y="1883"/>
                    </a:lnTo>
                    <a:lnTo>
                      <a:pt x="2730" y="1878"/>
                    </a:lnTo>
                    <a:lnTo>
                      <a:pt x="2732" y="1868"/>
                    </a:lnTo>
                    <a:lnTo>
                      <a:pt x="2731" y="1857"/>
                    </a:lnTo>
                    <a:lnTo>
                      <a:pt x="2732" y="1842"/>
                    </a:lnTo>
                    <a:lnTo>
                      <a:pt x="2740" y="1825"/>
                    </a:lnTo>
                    <a:lnTo>
                      <a:pt x="2736" y="1821"/>
                    </a:lnTo>
                    <a:lnTo>
                      <a:pt x="2730" y="1824"/>
                    </a:lnTo>
                    <a:lnTo>
                      <a:pt x="2729" y="1814"/>
                    </a:lnTo>
                    <a:lnTo>
                      <a:pt x="2732" y="1800"/>
                    </a:lnTo>
                    <a:lnTo>
                      <a:pt x="2734" y="1798"/>
                    </a:lnTo>
                    <a:lnTo>
                      <a:pt x="2732" y="1791"/>
                    </a:lnTo>
                    <a:lnTo>
                      <a:pt x="2735" y="1783"/>
                    </a:lnTo>
                    <a:lnTo>
                      <a:pt x="2732" y="1776"/>
                    </a:lnTo>
                    <a:lnTo>
                      <a:pt x="2726" y="1767"/>
                    </a:lnTo>
                    <a:lnTo>
                      <a:pt x="2718" y="1762"/>
                    </a:lnTo>
                    <a:lnTo>
                      <a:pt x="2713" y="1754"/>
                    </a:lnTo>
                    <a:lnTo>
                      <a:pt x="2703" y="1749"/>
                    </a:lnTo>
                    <a:lnTo>
                      <a:pt x="2699" y="1739"/>
                    </a:lnTo>
                    <a:lnTo>
                      <a:pt x="2700" y="1727"/>
                    </a:lnTo>
                    <a:lnTo>
                      <a:pt x="2694" y="1708"/>
                    </a:lnTo>
                    <a:lnTo>
                      <a:pt x="2667" y="1712"/>
                    </a:lnTo>
                    <a:lnTo>
                      <a:pt x="2652" y="1718"/>
                    </a:lnTo>
                    <a:lnTo>
                      <a:pt x="2621" y="1724"/>
                    </a:lnTo>
                    <a:lnTo>
                      <a:pt x="2602" y="1737"/>
                    </a:lnTo>
                    <a:lnTo>
                      <a:pt x="2582" y="1744"/>
                    </a:lnTo>
                    <a:lnTo>
                      <a:pt x="2574" y="1750"/>
                    </a:lnTo>
                    <a:lnTo>
                      <a:pt x="2574" y="1760"/>
                    </a:lnTo>
                    <a:lnTo>
                      <a:pt x="2576" y="1772"/>
                    </a:lnTo>
                    <a:lnTo>
                      <a:pt x="2573" y="1786"/>
                    </a:lnTo>
                    <a:lnTo>
                      <a:pt x="2566" y="1794"/>
                    </a:lnTo>
                    <a:lnTo>
                      <a:pt x="2570" y="1805"/>
                    </a:lnTo>
                    <a:lnTo>
                      <a:pt x="2575" y="1808"/>
                    </a:lnTo>
                    <a:lnTo>
                      <a:pt x="2579" y="1818"/>
                    </a:lnTo>
                    <a:lnTo>
                      <a:pt x="2585" y="1825"/>
                    </a:lnTo>
                    <a:lnTo>
                      <a:pt x="2584" y="1835"/>
                    </a:lnTo>
                    <a:lnTo>
                      <a:pt x="2590" y="1842"/>
                    </a:lnTo>
                    <a:lnTo>
                      <a:pt x="2593" y="1854"/>
                    </a:lnTo>
                    <a:lnTo>
                      <a:pt x="2595" y="1873"/>
                    </a:lnTo>
                    <a:lnTo>
                      <a:pt x="2590" y="1900"/>
                    </a:lnTo>
                    <a:lnTo>
                      <a:pt x="2576" y="1911"/>
                    </a:lnTo>
                    <a:lnTo>
                      <a:pt x="2547" y="1948"/>
                    </a:lnTo>
                    <a:lnTo>
                      <a:pt x="2544" y="1954"/>
                    </a:lnTo>
                    <a:lnTo>
                      <a:pt x="2544" y="1969"/>
                    </a:lnTo>
                    <a:lnTo>
                      <a:pt x="2541" y="1988"/>
                    </a:lnTo>
                    <a:lnTo>
                      <a:pt x="2525" y="2013"/>
                    </a:lnTo>
                    <a:lnTo>
                      <a:pt x="2515" y="2023"/>
                    </a:lnTo>
                    <a:lnTo>
                      <a:pt x="2499" y="2031"/>
                    </a:lnTo>
                    <a:lnTo>
                      <a:pt x="2490" y="2042"/>
                    </a:lnTo>
                    <a:lnTo>
                      <a:pt x="2462" y="2053"/>
                    </a:lnTo>
                    <a:lnTo>
                      <a:pt x="2457" y="2061"/>
                    </a:lnTo>
                    <a:lnTo>
                      <a:pt x="2465" y="2078"/>
                    </a:lnTo>
                    <a:lnTo>
                      <a:pt x="2458" y="2098"/>
                    </a:lnTo>
                    <a:lnTo>
                      <a:pt x="2445" y="2103"/>
                    </a:lnTo>
                    <a:lnTo>
                      <a:pt x="2407" y="2085"/>
                    </a:lnTo>
                    <a:lnTo>
                      <a:pt x="2387" y="2083"/>
                    </a:lnTo>
                    <a:lnTo>
                      <a:pt x="2374" y="2087"/>
                    </a:lnTo>
                    <a:lnTo>
                      <a:pt x="2363" y="2088"/>
                    </a:lnTo>
                    <a:lnTo>
                      <a:pt x="2338" y="2083"/>
                    </a:lnTo>
                    <a:lnTo>
                      <a:pt x="2334" y="2080"/>
                    </a:lnTo>
                    <a:lnTo>
                      <a:pt x="2334" y="2071"/>
                    </a:lnTo>
                    <a:lnTo>
                      <a:pt x="2337" y="2064"/>
                    </a:lnTo>
                    <a:lnTo>
                      <a:pt x="2334" y="2040"/>
                    </a:lnTo>
                    <a:lnTo>
                      <a:pt x="2321" y="2037"/>
                    </a:lnTo>
                    <a:lnTo>
                      <a:pt x="2318" y="2030"/>
                    </a:lnTo>
                    <a:lnTo>
                      <a:pt x="2321" y="2026"/>
                    </a:lnTo>
                    <a:lnTo>
                      <a:pt x="2332" y="2021"/>
                    </a:lnTo>
                    <a:lnTo>
                      <a:pt x="2343" y="2030"/>
                    </a:lnTo>
                    <a:lnTo>
                      <a:pt x="2347" y="2037"/>
                    </a:lnTo>
                    <a:lnTo>
                      <a:pt x="2360" y="2037"/>
                    </a:lnTo>
                    <a:lnTo>
                      <a:pt x="2366" y="2028"/>
                    </a:lnTo>
                    <a:lnTo>
                      <a:pt x="2375" y="2028"/>
                    </a:lnTo>
                    <a:lnTo>
                      <a:pt x="2385" y="2012"/>
                    </a:lnTo>
                    <a:lnTo>
                      <a:pt x="2393" y="2018"/>
                    </a:lnTo>
                    <a:lnTo>
                      <a:pt x="2407" y="2012"/>
                    </a:lnTo>
                    <a:lnTo>
                      <a:pt x="2409" y="2005"/>
                    </a:lnTo>
                    <a:lnTo>
                      <a:pt x="2415" y="2003"/>
                    </a:lnTo>
                    <a:lnTo>
                      <a:pt x="2424" y="2004"/>
                    </a:lnTo>
                    <a:lnTo>
                      <a:pt x="2439" y="2001"/>
                    </a:lnTo>
                    <a:lnTo>
                      <a:pt x="2445" y="1992"/>
                    </a:lnTo>
                    <a:lnTo>
                      <a:pt x="2439" y="1983"/>
                    </a:lnTo>
                    <a:lnTo>
                      <a:pt x="2422" y="1983"/>
                    </a:lnTo>
                    <a:lnTo>
                      <a:pt x="2415" y="1988"/>
                    </a:lnTo>
                    <a:lnTo>
                      <a:pt x="2407" y="1982"/>
                    </a:lnTo>
                    <a:lnTo>
                      <a:pt x="2408" y="1969"/>
                    </a:lnTo>
                    <a:lnTo>
                      <a:pt x="2428" y="1981"/>
                    </a:lnTo>
                    <a:lnTo>
                      <a:pt x="2449" y="1977"/>
                    </a:lnTo>
                    <a:lnTo>
                      <a:pt x="2451" y="1974"/>
                    </a:lnTo>
                    <a:lnTo>
                      <a:pt x="2452" y="1956"/>
                    </a:lnTo>
                    <a:lnTo>
                      <a:pt x="2461" y="1956"/>
                    </a:lnTo>
                    <a:lnTo>
                      <a:pt x="2468" y="1947"/>
                    </a:lnTo>
                    <a:lnTo>
                      <a:pt x="2469" y="1937"/>
                    </a:lnTo>
                    <a:lnTo>
                      <a:pt x="2474" y="1924"/>
                    </a:lnTo>
                    <a:lnTo>
                      <a:pt x="2477" y="1915"/>
                    </a:lnTo>
                    <a:lnTo>
                      <a:pt x="2494" y="1906"/>
                    </a:lnTo>
                    <a:lnTo>
                      <a:pt x="2503" y="1895"/>
                    </a:lnTo>
                    <a:lnTo>
                      <a:pt x="2499" y="1888"/>
                    </a:lnTo>
                    <a:lnTo>
                      <a:pt x="2504" y="1878"/>
                    </a:lnTo>
                    <a:lnTo>
                      <a:pt x="2501" y="1843"/>
                    </a:lnTo>
                    <a:lnTo>
                      <a:pt x="2501" y="1832"/>
                    </a:lnTo>
                    <a:lnTo>
                      <a:pt x="2506" y="1815"/>
                    </a:lnTo>
                    <a:lnTo>
                      <a:pt x="2521" y="1792"/>
                    </a:lnTo>
                    <a:lnTo>
                      <a:pt x="2520" y="1762"/>
                    </a:lnTo>
                    <a:lnTo>
                      <a:pt x="2490" y="1735"/>
                    </a:lnTo>
                    <a:lnTo>
                      <a:pt x="2468" y="1701"/>
                    </a:lnTo>
                    <a:lnTo>
                      <a:pt x="2468" y="1684"/>
                    </a:lnTo>
                    <a:lnTo>
                      <a:pt x="2472" y="1670"/>
                    </a:lnTo>
                    <a:lnTo>
                      <a:pt x="2473" y="1657"/>
                    </a:lnTo>
                    <a:lnTo>
                      <a:pt x="2471" y="1643"/>
                    </a:lnTo>
                    <a:lnTo>
                      <a:pt x="2478" y="1630"/>
                    </a:lnTo>
                    <a:lnTo>
                      <a:pt x="2473" y="1606"/>
                    </a:lnTo>
                    <a:lnTo>
                      <a:pt x="2479" y="1592"/>
                    </a:lnTo>
                    <a:lnTo>
                      <a:pt x="2479" y="1571"/>
                    </a:lnTo>
                    <a:lnTo>
                      <a:pt x="2476" y="1565"/>
                    </a:lnTo>
                    <a:lnTo>
                      <a:pt x="2476" y="1558"/>
                    </a:lnTo>
                    <a:lnTo>
                      <a:pt x="2473" y="1555"/>
                    </a:lnTo>
                    <a:lnTo>
                      <a:pt x="2472" y="1545"/>
                    </a:lnTo>
                    <a:lnTo>
                      <a:pt x="2474" y="1530"/>
                    </a:lnTo>
                    <a:lnTo>
                      <a:pt x="2473" y="1524"/>
                    </a:lnTo>
                    <a:lnTo>
                      <a:pt x="2467" y="1518"/>
                    </a:lnTo>
                    <a:lnTo>
                      <a:pt x="2465" y="1504"/>
                    </a:lnTo>
                    <a:lnTo>
                      <a:pt x="2469" y="1492"/>
                    </a:lnTo>
                    <a:lnTo>
                      <a:pt x="2482" y="1482"/>
                    </a:lnTo>
                    <a:lnTo>
                      <a:pt x="2483" y="1475"/>
                    </a:lnTo>
                    <a:lnTo>
                      <a:pt x="2480" y="1442"/>
                    </a:lnTo>
                    <a:lnTo>
                      <a:pt x="2485" y="1427"/>
                    </a:lnTo>
                    <a:lnTo>
                      <a:pt x="2485" y="1406"/>
                    </a:lnTo>
                    <a:lnTo>
                      <a:pt x="2471" y="1373"/>
                    </a:lnTo>
                    <a:lnTo>
                      <a:pt x="2473" y="1350"/>
                    </a:lnTo>
                    <a:lnTo>
                      <a:pt x="2453" y="1334"/>
                    </a:lnTo>
                    <a:lnTo>
                      <a:pt x="2442" y="1321"/>
                    </a:lnTo>
                    <a:lnTo>
                      <a:pt x="2429" y="1297"/>
                    </a:lnTo>
                    <a:lnTo>
                      <a:pt x="2430" y="1283"/>
                    </a:lnTo>
                    <a:lnTo>
                      <a:pt x="2431" y="1281"/>
                    </a:lnTo>
                    <a:lnTo>
                      <a:pt x="2447" y="1271"/>
                    </a:lnTo>
                    <a:lnTo>
                      <a:pt x="2450" y="1260"/>
                    </a:lnTo>
                    <a:lnTo>
                      <a:pt x="2457" y="1250"/>
                    </a:lnTo>
                    <a:lnTo>
                      <a:pt x="2457" y="1243"/>
                    </a:lnTo>
                    <a:lnTo>
                      <a:pt x="2456" y="1233"/>
                    </a:lnTo>
                    <a:lnTo>
                      <a:pt x="2465" y="1217"/>
                    </a:lnTo>
                    <a:lnTo>
                      <a:pt x="2472" y="1187"/>
                    </a:lnTo>
                    <a:lnTo>
                      <a:pt x="2478" y="1173"/>
                    </a:lnTo>
                    <a:lnTo>
                      <a:pt x="2480" y="1147"/>
                    </a:lnTo>
                    <a:lnTo>
                      <a:pt x="2477" y="1132"/>
                    </a:lnTo>
                    <a:lnTo>
                      <a:pt x="2476" y="1114"/>
                    </a:lnTo>
                    <a:lnTo>
                      <a:pt x="2477" y="1092"/>
                    </a:lnTo>
                    <a:lnTo>
                      <a:pt x="2473" y="1084"/>
                    </a:lnTo>
                    <a:lnTo>
                      <a:pt x="2477" y="1079"/>
                    </a:lnTo>
                    <a:lnTo>
                      <a:pt x="2476" y="1078"/>
                    </a:lnTo>
                    <a:lnTo>
                      <a:pt x="2434" y="1058"/>
                    </a:lnTo>
                    <a:lnTo>
                      <a:pt x="2419" y="1046"/>
                    </a:lnTo>
                    <a:lnTo>
                      <a:pt x="2376" y="1052"/>
                    </a:lnTo>
                    <a:lnTo>
                      <a:pt x="2359" y="1050"/>
                    </a:lnTo>
                    <a:lnTo>
                      <a:pt x="2331" y="1051"/>
                    </a:lnTo>
                    <a:lnTo>
                      <a:pt x="2318" y="1045"/>
                    </a:lnTo>
                    <a:lnTo>
                      <a:pt x="2326" y="1038"/>
                    </a:lnTo>
                    <a:lnTo>
                      <a:pt x="2297" y="1040"/>
                    </a:lnTo>
                    <a:lnTo>
                      <a:pt x="2293" y="1050"/>
                    </a:lnTo>
                    <a:lnTo>
                      <a:pt x="2293" y="1056"/>
                    </a:lnTo>
                    <a:lnTo>
                      <a:pt x="2288" y="1071"/>
                    </a:lnTo>
                    <a:lnTo>
                      <a:pt x="2279" y="1084"/>
                    </a:lnTo>
                    <a:lnTo>
                      <a:pt x="2273" y="1103"/>
                    </a:lnTo>
                    <a:lnTo>
                      <a:pt x="2265" y="1143"/>
                    </a:lnTo>
                    <a:lnTo>
                      <a:pt x="2261" y="1164"/>
                    </a:lnTo>
                    <a:lnTo>
                      <a:pt x="2254" y="1176"/>
                    </a:lnTo>
                    <a:lnTo>
                      <a:pt x="2248" y="1228"/>
                    </a:lnTo>
                    <a:lnTo>
                      <a:pt x="2243" y="1246"/>
                    </a:lnTo>
                    <a:lnTo>
                      <a:pt x="2225" y="1282"/>
                    </a:lnTo>
                    <a:lnTo>
                      <a:pt x="2204" y="1305"/>
                    </a:lnTo>
                    <a:lnTo>
                      <a:pt x="2186" y="1323"/>
                    </a:lnTo>
                    <a:lnTo>
                      <a:pt x="2159" y="1336"/>
                    </a:lnTo>
                    <a:lnTo>
                      <a:pt x="2152" y="1369"/>
                    </a:lnTo>
                    <a:lnTo>
                      <a:pt x="2152" y="1374"/>
                    </a:lnTo>
                    <a:lnTo>
                      <a:pt x="2156" y="1375"/>
                    </a:lnTo>
                    <a:lnTo>
                      <a:pt x="2167" y="1358"/>
                    </a:lnTo>
                    <a:lnTo>
                      <a:pt x="2171" y="1361"/>
                    </a:lnTo>
                    <a:lnTo>
                      <a:pt x="2171" y="1375"/>
                    </a:lnTo>
                    <a:lnTo>
                      <a:pt x="2166" y="1385"/>
                    </a:lnTo>
                    <a:lnTo>
                      <a:pt x="2148" y="1397"/>
                    </a:lnTo>
                    <a:lnTo>
                      <a:pt x="2143" y="1415"/>
                    </a:lnTo>
                    <a:lnTo>
                      <a:pt x="2149" y="1428"/>
                    </a:lnTo>
                    <a:lnTo>
                      <a:pt x="2162" y="1422"/>
                    </a:lnTo>
                    <a:lnTo>
                      <a:pt x="2171" y="1415"/>
                    </a:lnTo>
                    <a:lnTo>
                      <a:pt x="2186" y="1416"/>
                    </a:lnTo>
                    <a:lnTo>
                      <a:pt x="2192" y="1432"/>
                    </a:lnTo>
                    <a:lnTo>
                      <a:pt x="2187" y="1445"/>
                    </a:lnTo>
                    <a:lnTo>
                      <a:pt x="2187" y="1487"/>
                    </a:lnTo>
                    <a:lnTo>
                      <a:pt x="2178" y="1499"/>
                    </a:lnTo>
                    <a:lnTo>
                      <a:pt x="2181" y="1522"/>
                    </a:lnTo>
                    <a:lnTo>
                      <a:pt x="2187" y="1534"/>
                    </a:lnTo>
                    <a:lnTo>
                      <a:pt x="2181" y="1550"/>
                    </a:lnTo>
                    <a:lnTo>
                      <a:pt x="2170" y="1550"/>
                    </a:lnTo>
                    <a:lnTo>
                      <a:pt x="2164" y="1540"/>
                    </a:lnTo>
                    <a:lnTo>
                      <a:pt x="2161" y="1563"/>
                    </a:lnTo>
                    <a:lnTo>
                      <a:pt x="2161" y="1606"/>
                    </a:lnTo>
                    <a:lnTo>
                      <a:pt x="2168" y="1621"/>
                    </a:lnTo>
                    <a:lnTo>
                      <a:pt x="2168" y="1606"/>
                    </a:lnTo>
                    <a:lnTo>
                      <a:pt x="2182" y="1601"/>
                    </a:lnTo>
                    <a:lnTo>
                      <a:pt x="2205" y="1616"/>
                    </a:lnTo>
                    <a:lnTo>
                      <a:pt x="2218" y="1628"/>
                    </a:lnTo>
                    <a:lnTo>
                      <a:pt x="2225" y="1625"/>
                    </a:lnTo>
                    <a:lnTo>
                      <a:pt x="2230" y="1625"/>
                    </a:lnTo>
                    <a:lnTo>
                      <a:pt x="2227" y="1647"/>
                    </a:lnTo>
                    <a:lnTo>
                      <a:pt x="2236" y="1671"/>
                    </a:lnTo>
                    <a:lnTo>
                      <a:pt x="2243" y="1686"/>
                    </a:lnTo>
                    <a:lnTo>
                      <a:pt x="2251" y="1706"/>
                    </a:lnTo>
                    <a:lnTo>
                      <a:pt x="2267" y="1717"/>
                    </a:lnTo>
                    <a:lnTo>
                      <a:pt x="2279" y="1713"/>
                    </a:lnTo>
                    <a:lnTo>
                      <a:pt x="2279" y="1719"/>
                    </a:lnTo>
                    <a:lnTo>
                      <a:pt x="2285" y="1727"/>
                    </a:lnTo>
                    <a:lnTo>
                      <a:pt x="2274" y="1743"/>
                    </a:lnTo>
                    <a:lnTo>
                      <a:pt x="2264" y="1776"/>
                    </a:lnTo>
                    <a:lnTo>
                      <a:pt x="2256" y="1799"/>
                    </a:lnTo>
                    <a:lnTo>
                      <a:pt x="2253" y="1811"/>
                    </a:lnTo>
                    <a:lnTo>
                      <a:pt x="2238" y="1822"/>
                    </a:lnTo>
                    <a:lnTo>
                      <a:pt x="2234" y="1814"/>
                    </a:lnTo>
                    <a:lnTo>
                      <a:pt x="2235" y="1800"/>
                    </a:lnTo>
                    <a:lnTo>
                      <a:pt x="2225" y="1787"/>
                    </a:lnTo>
                    <a:lnTo>
                      <a:pt x="2207" y="1776"/>
                    </a:lnTo>
                    <a:lnTo>
                      <a:pt x="2172" y="1733"/>
                    </a:lnTo>
                    <a:lnTo>
                      <a:pt x="2161" y="1724"/>
                    </a:lnTo>
                    <a:lnTo>
                      <a:pt x="2144" y="1721"/>
                    </a:lnTo>
                    <a:lnTo>
                      <a:pt x="2119" y="1701"/>
                    </a:lnTo>
                    <a:lnTo>
                      <a:pt x="2092" y="1691"/>
                    </a:lnTo>
                    <a:lnTo>
                      <a:pt x="2094" y="1682"/>
                    </a:lnTo>
                    <a:lnTo>
                      <a:pt x="2101" y="1682"/>
                    </a:lnTo>
                    <a:lnTo>
                      <a:pt x="2097" y="1679"/>
                    </a:lnTo>
                    <a:lnTo>
                      <a:pt x="2079" y="1675"/>
                    </a:lnTo>
                    <a:lnTo>
                      <a:pt x="2057" y="1658"/>
                    </a:lnTo>
                    <a:lnTo>
                      <a:pt x="2043" y="1652"/>
                    </a:lnTo>
                    <a:lnTo>
                      <a:pt x="2011" y="1622"/>
                    </a:lnTo>
                    <a:lnTo>
                      <a:pt x="1993" y="1617"/>
                    </a:lnTo>
                    <a:lnTo>
                      <a:pt x="1965" y="1603"/>
                    </a:lnTo>
                    <a:lnTo>
                      <a:pt x="1956" y="1603"/>
                    </a:lnTo>
                    <a:lnTo>
                      <a:pt x="1936" y="1589"/>
                    </a:lnTo>
                    <a:lnTo>
                      <a:pt x="1922" y="1590"/>
                    </a:lnTo>
                    <a:lnTo>
                      <a:pt x="1869" y="1587"/>
                    </a:lnTo>
                    <a:lnTo>
                      <a:pt x="1865" y="1581"/>
                    </a:lnTo>
                    <a:lnTo>
                      <a:pt x="1848" y="1573"/>
                    </a:lnTo>
                    <a:lnTo>
                      <a:pt x="1834" y="1573"/>
                    </a:lnTo>
                    <a:lnTo>
                      <a:pt x="1829" y="1577"/>
                    </a:lnTo>
                    <a:lnTo>
                      <a:pt x="1828" y="1587"/>
                    </a:lnTo>
                    <a:lnTo>
                      <a:pt x="1823" y="1595"/>
                    </a:lnTo>
                    <a:lnTo>
                      <a:pt x="1802" y="1609"/>
                    </a:lnTo>
                    <a:lnTo>
                      <a:pt x="1804" y="1617"/>
                    </a:lnTo>
                    <a:lnTo>
                      <a:pt x="1810" y="1635"/>
                    </a:lnTo>
                    <a:lnTo>
                      <a:pt x="1823" y="1655"/>
                    </a:lnTo>
                    <a:lnTo>
                      <a:pt x="1833" y="1690"/>
                    </a:lnTo>
                    <a:lnTo>
                      <a:pt x="1832" y="1682"/>
                    </a:lnTo>
                    <a:lnTo>
                      <a:pt x="1837" y="1684"/>
                    </a:lnTo>
                    <a:lnTo>
                      <a:pt x="1832" y="1718"/>
                    </a:lnTo>
                    <a:lnTo>
                      <a:pt x="1829" y="1724"/>
                    </a:lnTo>
                    <a:lnTo>
                      <a:pt x="1810" y="1746"/>
                    </a:lnTo>
                    <a:lnTo>
                      <a:pt x="1779" y="1750"/>
                    </a:lnTo>
                    <a:lnTo>
                      <a:pt x="1778" y="1765"/>
                    </a:lnTo>
                    <a:lnTo>
                      <a:pt x="1783" y="1773"/>
                    </a:lnTo>
                    <a:lnTo>
                      <a:pt x="1784" y="1783"/>
                    </a:lnTo>
                    <a:lnTo>
                      <a:pt x="1773" y="1799"/>
                    </a:lnTo>
                    <a:lnTo>
                      <a:pt x="1761" y="1805"/>
                    </a:lnTo>
                    <a:lnTo>
                      <a:pt x="1747" y="1798"/>
                    </a:lnTo>
                    <a:lnTo>
                      <a:pt x="1736" y="1787"/>
                    </a:lnTo>
                    <a:lnTo>
                      <a:pt x="1736" y="1770"/>
                    </a:lnTo>
                    <a:lnTo>
                      <a:pt x="1741" y="1759"/>
                    </a:lnTo>
                    <a:lnTo>
                      <a:pt x="1747" y="1750"/>
                    </a:lnTo>
                    <a:lnTo>
                      <a:pt x="1754" y="1745"/>
                    </a:lnTo>
                    <a:lnTo>
                      <a:pt x="1732" y="1713"/>
                    </a:lnTo>
                    <a:lnTo>
                      <a:pt x="1735" y="1705"/>
                    </a:lnTo>
                    <a:lnTo>
                      <a:pt x="1724" y="1703"/>
                    </a:lnTo>
                    <a:lnTo>
                      <a:pt x="1684" y="1721"/>
                    </a:lnTo>
                    <a:lnTo>
                      <a:pt x="1675" y="1737"/>
                    </a:lnTo>
                    <a:lnTo>
                      <a:pt x="1660" y="1743"/>
                    </a:lnTo>
                    <a:lnTo>
                      <a:pt x="1640" y="1773"/>
                    </a:lnTo>
                    <a:lnTo>
                      <a:pt x="1628" y="1775"/>
                    </a:lnTo>
                    <a:lnTo>
                      <a:pt x="1622" y="1766"/>
                    </a:lnTo>
                    <a:lnTo>
                      <a:pt x="1606" y="1762"/>
                    </a:lnTo>
                    <a:lnTo>
                      <a:pt x="1587" y="1767"/>
                    </a:lnTo>
                    <a:lnTo>
                      <a:pt x="1570" y="1757"/>
                    </a:lnTo>
                    <a:lnTo>
                      <a:pt x="1547" y="1772"/>
                    </a:lnTo>
                    <a:lnTo>
                      <a:pt x="1536" y="1771"/>
                    </a:lnTo>
                    <a:lnTo>
                      <a:pt x="1512" y="1792"/>
                    </a:lnTo>
                    <a:lnTo>
                      <a:pt x="1508" y="1802"/>
                    </a:lnTo>
                    <a:lnTo>
                      <a:pt x="1506" y="1822"/>
                    </a:lnTo>
                    <a:lnTo>
                      <a:pt x="1504" y="1831"/>
                    </a:lnTo>
                    <a:lnTo>
                      <a:pt x="1495" y="1831"/>
                    </a:lnTo>
                    <a:lnTo>
                      <a:pt x="1487" y="1824"/>
                    </a:lnTo>
                    <a:lnTo>
                      <a:pt x="1478" y="1813"/>
                    </a:lnTo>
                    <a:lnTo>
                      <a:pt x="1474" y="1816"/>
                    </a:lnTo>
                    <a:lnTo>
                      <a:pt x="1467" y="1821"/>
                    </a:lnTo>
                    <a:lnTo>
                      <a:pt x="1456" y="1807"/>
                    </a:lnTo>
                    <a:lnTo>
                      <a:pt x="1456" y="1779"/>
                    </a:lnTo>
                    <a:lnTo>
                      <a:pt x="1450" y="1773"/>
                    </a:lnTo>
                    <a:lnTo>
                      <a:pt x="1450" y="1766"/>
                    </a:lnTo>
                    <a:lnTo>
                      <a:pt x="1457" y="1751"/>
                    </a:lnTo>
                    <a:lnTo>
                      <a:pt x="1458" y="1737"/>
                    </a:lnTo>
                    <a:lnTo>
                      <a:pt x="1452" y="1724"/>
                    </a:lnTo>
                    <a:lnTo>
                      <a:pt x="1447" y="1722"/>
                    </a:lnTo>
                    <a:lnTo>
                      <a:pt x="1446" y="1730"/>
                    </a:lnTo>
                    <a:lnTo>
                      <a:pt x="1442" y="1730"/>
                    </a:lnTo>
                    <a:lnTo>
                      <a:pt x="1444" y="1721"/>
                    </a:lnTo>
                    <a:lnTo>
                      <a:pt x="1451" y="1716"/>
                    </a:lnTo>
                    <a:lnTo>
                      <a:pt x="1477" y="1713"/>
                    </a:lnTo>
                    <a:lnTo>
                      <a:pt x="1488" y="1707"/>
                    </a:lnTo>
                    <a:lnTo>
                      <a:pt x="1490" y="1705"/>
                    </a:lnTo>
                    <a:lnTo>
                      <a:pt x="1484" y="1707"/>
                    </a:lnTo>
                    <a:lnTo>
                      <a:pt x="1467" y="1712"/>
                    </a:lnTo>
                    <a:lnTo>
                      <a:pt x="1460" y="1711"/>
                    </a:lnTo>
                    <a:lnTo>
                      <a:pt x="1445" y="1712"/>
                    </a:lnTo>
                    <a:lnTo>
                      <a:pt x="1423" y="1723"/>
                    </a:lnTo>
                    <a:lnTo>
                      <a:pt x="1424" y="1730"/>
                    </a:lnTo>
                    <a:lnTo>
                      <a:pt x="1415" y="1734"/>
                    </a:lnTo>
                    <a:lnTo>
                      <a:pt x="1413" y="1738"/>
                    </a:lnTo>
                    <a:lnTo>
                      <a:pt x="1417" y="1751"/>
                    </a:lnTo>
                    <a:lnTo>
                      <a:pt x="1417" y="1759"/>
                    </a:lnTo>
                    <a:lnTo>
                      <a:pt x="1406" y="1765"/>
                    </a:lnTo>
                    <a:lnTo>
                      <a:pt x="1397" y="1760"/>
                    </a:lnTo>
                    <a:lnTo>
                      <a:pt x="1393" y="1751"/>
                    </a:lnTo>
                    <a:lnTo>
                      <a:pt x="1398" y="1743"/>
                    </a:lnTo>
                    <a:lnTo>
                      <a:pt x="1391" y="1743"/>
                    </a:lnTo>
                    <a:lnTo>
                      <a:pt x="1369" y="1767"/>
                    </a:lnTo>
                    <a:lnTo>
                      <a:pt x="1377" y="1766"/>
                    </a:lnTo>
                    <a:lnTo>
                      <a:pt x="1381" y="1775"/>
                    </a:lnTo>
                    <a:lnTo>
                      <a:pt x="1381" y="1783"/>
                    </a:lnTo>
                    <a:lnTo>
                      <a:pt x="1380" y="1793"/>
                    </a:lnTo>
                    <a:lnTo>
                      <a:pt x="1371" y="1800"/>
                    </a:lnTo>
                    <a:lnTo>
                      <a:pt x="1366" y="1803"/>
                    </a:lnTo>
                    <a:lnTo>
                      <a:pt x="1361" y="1789"/>
                    </a:lnTo>
                    <a:lnTo>
                      <a:pt x="1354" y="1777"/>
                    </a:lnTo>
                    <a:lnTo>
                      <a:pt x="1326" y="1786"/>
                    </a:lnTo>
                    <a:lnTo>
                      <a:pt x="1328" y="1789"/>
                    </a:lnTo>
                    <a:lnTo>
                      <a:pt x="1291" y="1807"/>
                    </a:lnTo>
                    <a:lnTo>
                      <a:pt x="1288" y="1804"/>
                    </a:lnTo>
                    <a:lnTo>
                      <a:pt x="1282" y="1807"/>
                    </a:lnTo>
                    <a:lnTo>
                      <a:pt x="1254" y="1832"/>
                    </a:lnTo>
                    <a:lnTo>
                      <a:pt x="1181" y="1880"/>
                    </a:lnTo>
                    <a:lnTo>
                      <a:pt x="1172" y="1880"/>
                    </a:lnTo>
                    <a:lnTo>
                      <a:pt x="1171" y="1895"/>
                    </a:lnTo>
                    <a:lnTo>
                      <a:pt x="1175" y="1897"/>
                    </a:lnTo>
                    <a:lnTo>
                      <a:pt x="1166" y="1905"/>
                    </a:lnTo>
                    <a:lnTo>
                      <a:pt x="1144" y="1908"/>
                    </a:lnTo>
                    <a:lnTo>
                      <a:pt x="1135" y="1916"/>
                    </a:lnTo>
                    <a:lnTo>
                      <a:pt x="1129" y="1913"/>
                    </a:lnTo>
                    <a:lnTo>
                      <a:pt x="1123" y="1927"/>
                    </a:lnTo>
                    <a:lnTo>
                      <a:pt x="1114" y="1958"/>
                    </a:lnTo>
                    <a:lnTo>
                      <a:pt x="1111" y="1970"/>
                    </a:lnTo>
                    <a:lnTo>
                      <a:pt x="1113" y="1996"/>
                    </a:lnTo>
                    <a:lnTo>
                      <a:pt x="1106" y="2008"/>
                    </a:lnTo>
                    <a:lnTo>
                      <a:pt x="1090" y="2017"/>
                    </a:lnTo>
                    <a:lnTo>
                      <a:pt x="1079" y="2015"/>
                    </a:lnTo>
                    <a:lnTo>
                      <a:pt x="1058" y="2024"/>
                    </a:lnTo>
                    <a:lnTo>
                      <a:pt x="1053" y="2044"/>
                    </a:lnTo>
                    <a:lnTo>
                      <a:pt x="1048" y="2030"/>
                    </a:lnTo>
                    <a:lnTo>
                      <a:pt x="1047" y="2015"/>
                    </a:lnTo>
                    <a:lnTo>
                      <a:pt x="1033" y="2023"/>
                    </a:lnTo>
                    <a:lnTo>
                      <a:pt x="1024" y="2023"/>
                    </a:lnTo>
                    <a:lnTo>
                      <a:pt x="1015" y="2017"/>
                    </a:lnTo>
                    <a:lnTo>
                      <a:pt x="1004" y="1997"/>
                    </a:lnTo>
                    <a:lnTo>
                      <a:pt x="1000" y="1985"/>
                    </a:lnTo>
                    <a:lnTo>
                      <a:pt x="978" y="1960"/>
                    </a:lnTo>
                    <a:lnTo>
                      <a:pt x="968" y="1950"/>
                    </a:lnTo>
                    <a:lnTo>
                      <a:pt x="963" y="1935"/>
                    </a:lnTo>
                    <a:lnTo>
                      <a:pt x="962" y="1921"/>
                    </a:lnTo>
                    <a:lnTo>
                      <a:pt x="973" y="1920"/>
                    </a:lnTo>
                    <a:lnTo>
                      <a:pt x="981" y="1910"/>
                    </a:lnTo>
                    <a:lnTo>
                      <a:pt x="984" y="1896"/>
                    </a:lnTo>
                    <a:lnTo>
                      <a:pt x="999" y="1891"/>
                    </a:lnTo>
                    <a:lnTo>
                      <a:pt x="1054" y="1880"/>
                    </a:lnTo>
                    <a:lnTo>
                      <a:pt x="1046" y="1863"/>
                    </a:lnTo>
                    <a:lnTo>
                      <a:pt x="1044" y="1845"/>
                    </a:lnTo>
                    <a:lnTo>
                      <a:pt x="1041" y="1826"/>
                    </a:lnTo>
                    <a:lnTo>
                      <a:pt x="1031" y="1832"/>
                    </a:lnTo>
                    <a:lnTo>
                      <a:pt x="1021" y="1814"/>
                    </a:lnTo>
                    <a:lnTo>
                      <a:pt x="1015" y="1809"/>
                    </a:lnTo>
                    <a:lnTo>
                      <a:pt x="1015" y="1792"/>
                    </a:lnTo>
                    <a:lnTo>
                      <a:pt x="1004" y="1783"/>
                    </a:lnTo>
                    <a:lnTo>
                      <a:pt x="978" y="1776"/>
                    </a:lnTo>
                    <a:lnTo>
                      <a:pt x="955" y="1776"/>
                    </a:lnTo>
                    <a:lnTo>
                      <a:pt x="930" y="1773"/>
                    </a:lnTo>
                    <a:lnTo>
                      <a:pt x="919" y="1777"/>
                    </a:lnTo>
                    <a:lnTo>
                      <a:pt x="909" y="1775"/>
                    </a:lnTo>
                    <a:lnTo>
                      <a:pt x="868" y="1754"/>
                    </a:lnTo>
                    <a:lnTo>
                      <a:pt x="870" y="1764"/>
                    </a:lnTo>
                    <a:lnTo>
                      <a:pt x="917" y="1805"/>
                    </a:lnTo>
                    <a:lnTo>
                      <a:pt x="917" y="1838"/>
                    </a:lnTo>
                    <a:lnTo>
                      <a:pt x="919" y="1853"/>
                    </a:lnTo>
                    <a:lnTo>
                      <a:pt x="914" y="1873"/>
                    </a:lnTo>
                    <a:lnTo>
                      <a:pt x="915" y="1890"/>
                    </a:lnTo>
                    <a:lnTo>
                      <a:pt x="901" y="1939"/>
                    </a:lnTo>
                    <a:lnTo>
                      <a:pt x="901" y="1953"/>
                    </a:lnTo>
                    <a:lnTo>
                      <a:pt x="902" y="1970"/>
                    </a:lnTo>
                    <a:lnTo>
                      <a:pt x="907" y="1975"/>
                    </a:lnTo>
                    <a:lnTo>
                      <a:pt x="919" y="1975"/>
                    </a:lnTo>
                    <a:lnTo>
                      <a:pt x="929" y="1982"/>
                    </a:lnTo>
                    <a:lnTo>
                      <a:pt x="938" y="2002"/>
                    </a:lnTo>
                    <a:lnTo>
                      <a:pt x="938" y="2013"/>
                    </a:lnTo>
                    <a:lnTo>
                      <a:pt x="933" y="2026"/>
                    </a:lnTo>
                    <a:lnTo>
                      <a:pt x="936" y="2037"/>
                    </a:lnTo>
                    <a:lnTo>
                      <a:pt x="933" y="2056"/>
                    </a:lnTo>
                    <a:lnTo>
                      <a:pt x="922" y="2072"/>
                    </a:lnTo>
                    <a:lnTo>
                      <a:pt x="915" y="2096"/>
                    </a:lnTo>
                    <a:lnTo>
                      <a:pt x="922" y="2114"/>
                    </a:lnTo>
                    <a:lnTo>
                      <a:pt x="918" y="2149"/>
                    </a:lnTo>
                    <a:lnTo>
                      <a:pt x="908" y="2134"/>
                    </a:lnTo>
                    <a:lnTo>
                      <a:pt x="906" y="2123"/>
                    </a:lnTo>
                    <a:lnTo>
                      <a:pt x="898" y="2114"/>
                    </a:lnTo>
                    <a:lnTo>
                      <a:pt x="890" y="2115"/>
                    </a:lnTo>
                    <a:lnTo>
                      <a:pt x="877" y="2126"/>
                    </a:lnTo>
                    <a:lnTo>
                      <a:pt x="885" y="2111"/>
                    </a:lnTo>
                    <a:lnTo>
                      <a:pt x="886" y="2099"/>
                    </a:lnTo>
                    <a:lnTo>
                      <a:pt x="869" y="2085"/>
                    </a:lnTo>
                    <a:lnTo>
                      <a:pt x="860" y="2080"/>
                    </a:lnTo>
                    <a:lnTo>
                      <a:pt x="837" y="2080"/>
                    </a:lnTo>
                    <a:lnTo>
                      <a:pt x="816" y="2062"/>
                    </a:lnTo>
                    <a:lnTo>
                      <a:pt x="807" y="2072"/>
                    </a:lnTo>
                    <a:lnTo>
                      <a:pt x="804" y="2083"/>
                    </a:lnTo>
                    <a:lnTo>
                      <a:pt x="788" y="2099"/>
                    </a:lnTo>
                    <a:lnTo>
                      <a:pt x="779" y="2114"/>
                    </a:lnTo>
                    <a:lnTo>
                      <a:pt x="768" y="2126"/>
                    </a:lnTo>
                    <a:lnTo>
                      <a:pt x="743" y="2136"/>
                    </a:lnTo>
                    <a:lnTo>
                      <a:pt x="735" y="2136"/>
                    </a:lnTo>
                    <a:lnTo>
                      <a:pt x="723" y="2144"/>
                    </a:lnTo>
                    <a:lnTo>
                      <a:pt x="716" y="2159"/>
                    </a:lnTo>
                    <a:lnTo>
                      <a:pt x="704" y="2170"/>
                    </a:lnTo>
                    <a:lnTo>
                      <a:pt x="693" y="2180"/>
                    </a:lnTo>
                    <a:lnTo>
                      <a:pt x="681" y="2184"/>
                    </a:lnTo>
                    <a:lnTo>
                      <a:pt x="681" y="2197"/>
                    </a:lnTo>
                    <a:lnTo>
                      <a:pt x="683" y="2223"/>
                    </a:lnTo>
                    <a:lnTo>
                      <a:pt x="696" y="2246"/>
                    </a:lnTo>
                    <a:lnTo>
                      <a:pt x="707" y="2261"/>
                    </a:lnTo>
                    <a:lnTo>
                      <a:pt x="714" y="2276"/>
                    </a:lnTo>
                    <a:lnTo>
                      <a:pt x="727" y="2308"/>
                    </a:lnTo>
                    <a:lnTo>
                      <a:pt x="730" y="2316"/>
                    </a:lnTo>
                    <a:lnTo>
                      <a:pt x="739" y="2330"/>
                    </a:lnTo>
                    <a:lnTo>
                      <a:pt x="739" y="2336"/>
                    </a:lnTo>
                    <a:lnTo>
                      <a:pt x="720" y="2324"/>
                    </a:lnTo>
                    <a:lnTo>
                      <a:pt x="714" y="2326"/>
                    </a:lnTo>
                    <a:lnTo>
                      <a:pt x="686" y="2315"/>
                    </a:lnTo>
                    <a:lnTo>
                      <a:pt x="687" y="2321"/>
                    </a:lnTo>
                    <a:lnTo>
                      <a:pt x="684" y="2325"/>
                    </a:lnTo>
                    <a:lnTo>
                      <a:pt x="671" y="2322"/>
                    </a:lnTo>
                    <a:lnTo>
                      <a:pt x="653" y="2314"/>
                    </a:lnTo>
                    <a:lnTo>
                      <a:pt x="634" y="2300"/>
                    </a:lnTo>
                    <a:lnTo>
                      <a:pt x="619" y="2298"/>
                    </a:lnTo>
                    <a:lnTo>
                      <a:pt x="610" y="2290"/>
                    </a:lnTo>
                    <a:lnTo>
                      <a:pt x="595" y="2304"/>
                    </a:lnTo>
                    <a:lnTo>
                      <a:pt x="587" y="2317"/>
                    </a:lnTo>
                    <a:lnTo>
                      <a:pt x="584" y="2297"/>
                    </a:lnTo>
                    <a:lnTo>
                      <a:pt x="599" y="2288"/>
                    </a:lnTo>
                    <a:lnTo>
                      <a:pt x="586" y="2283"/>
                    </a:lnTo>
                    <a:lnTo>
                      <a:pt x="570" y="2279"/>
                    </a:lnTo>
                    <a:lnTo>
                      <a:pt x="567" y="2266"/>
                    </a:lnTo>
                    <a:lnTo>
                      <a:pt x="549" y="2255"/>
                    </a:lnTo>
                    <a:lnTo>
                      <a:pt x="531" y="2246"/>
                    </a:lnTo>
                    <a:lnTo>
                      <a:pt x="520" y="2244"/>
                    </a:lnTo>
                    <a:lnTo>
                      <a:pt x="517" y="2265"/>
                    </a:lnTo>
                    <a:lnTo>
                      <a:pt x="509" y="2276"/>
                    </a:lnTo>
                    <a:lnTo>
                      <a:pt x="499" y="2279"/>
                    </a:lnTo>
                    <a:lnTo>
                      <a:pt x="501" y="2289"/>
                    </a:lnTo>
                    <a:lnTo>
                      <a:pt x="508" y="2304"/>
                    </a:lnTo>
                    <a:lnTo>
                      <a:pt x="516" y="2309"/>
                    </a:lnTo>
                    <a:lnTo>
                      <a:pt x="527" y="2332"/>
                    </a:lnTo>
                    <a:lnTo>
                      <a:pt x="543" y="2349"/>
                    </a:lnTo>
                    <a:lnTo>
                      <a:pt x="574" y="2336"/>
                    </a:lnTo>
                    <a:lnTo>
                      <a:pt x="580" y="2352"/>
                    </a:lnTo>
                    <a:lnTo>
                      <a:pt x="587" y="2399"/>
                    </a:lnTo>
                    <a:lnTo>
                      <a:pt x="592" y="2407"/>
                    </a:lnTo>
                    <a:lnTo>
                      <a:pt x="575" y="2400"/>
                    </a:lnTo>
                    <a:lnTo>
                      <a:pt x="560" y="2410"/>
                    </a:lnTo>
                    <a:lnTo>
                      <a:pt x="557" y="2417"/>
                    </a:lnTo>
                    <a:lnTo>
                      <a:pt x="557" y="2421"/>
                    </a:lnTo>
                    <a:lnTo>
                      <a:pt x="543" y="2413"/>
                    </a:lnTo>
                    <a:lnTo>
                      <a:pt x="533" y="2411"/>
                    </a:lnTo>
                    <a:lnTo>
                      <a:pt x="501" y="2395"/>
                    </a:lnTo>
                    <a:lnTo>
                      <a:pt x="484" y="2390"/>
                    </a:lnTo>
                    <a:lnTo>
                      <a:pt x="482" y="2383"/>
                    </a:lnTo>
                    <a:lnTo>
                      <a:pt x="474" y="2372"/>
                    </a:lnTo>
                    <a:lnTo>
                      <a:pt x="466" y="2364"/>
                    </a:lnTo>
                    <a:lnTo>
                      <a:pt x="460" y="2354"/>
                    </a:lnTo>
                    <a:lnTo>
                      <a:pt x="450" y="2348"/>
                    </a:lnTo>
                    <a:lnTo>
                      <a:pt x="444" y="2354"/>
                    </a:lnTo>
                    <a:lnTo>
                      <a:pt x="433" y="2356"/>
                    </a:lnTo>
                    <a:lnTo>
                      <a:pt x="415" y="2342"/>
                    </a:lnTo>
                    <a:lnTo>
                      <a:pt x="409" y="2330"/>
                    </a:lnTo>
                    <a:lnTo>
                      <a:pt x="396" y="2337"/>
                    </a:lnTo>
                    <a:lnTo>
                      <a:pt x="398" y="2329"/>
                    </a:lnTo>
                    <a:lnTo>
                      <a:pt x="408" y="2319"/>
                    </a:lnTo>
                    <a:lnTo>
                      <a:pt x="406" y="2299"/>
                    </a:lnTo>
                    <a:lnTo>
                      <a:pt x="408" y="2282"/>
                    </a:lnTo>
                    <a:lnTo>
                      <a:pt x="397" y="2272"/>
                    </a:lnTo>
                    <a:lnTo>
                      <a:pt x="398" y="2257"/>
                    </a:lnTo>
                    <a:lnTo>
                      <a:pt x="380" y="2222"/>
                    </a:lnTo>
                    <a:lnTo>
                      <a:pt x="385" y="2213"/>
                    </a:lnTo>
                    <a:lnTo>
                      <a:pt x="398" y="2209"/>
                    </a:lnTo>
                    <a:lnTo>
                      <a:pt x="402" y="2187"/>
                    </a:lnTo>
                    <a:lnTo>
                      <a:pt x="404" y="2161"/>
                    </a:lnTo>
                    <a:lnTo>
                      <a:pt x="402" y="2150"/>
                    </a:lnTo>
                    <a:lnTo>
                      <a:pt x="395" y="2142"/>
                    </a:lnTo>
                    <a:lnTo>
                      <a:pt x="388" y="2122"/>
                    </a:lnTo>
                    <a:lnTo>
                      <a:pt x="384" y="2116"/>
                    </a:lnTo>
                    <a:lnTo>
                      <a:pt x="368" y="2114"/>
                    </a:lnTo>
                    <a:lnTo>
                      <a:pt x="363" y="2101"/>
                    </a:lnTo>
                    <a:lnTo>
                      <a:pt x="353" y="2100"/>
                    </a:lnTo>
                    <a:lnTo>
                      <a:pt x="336" y="2094"/>
                    </a:lnTo>
                    <a:lnTo>
                      <a:pt x="336" y="2087"/>
                    </a:lnTo>
                    <a:lnTo>
                      <a:pt x="338" y="2078"/>
                    </a:lnTo>
                    <a:lnTo>
                      <a:pt x="336" y="2073"/>
                    </a:lnTo>
                    <a:lnTo>
                      <a:pt x="318" y="2071"/>
                    </a:lnTo>
                    <a:lnTo>
                      <a:pt x="285" y="2041"/>
                    </a:lnTo>
                    <a:lnTo>
                      <a:pt x="291" y="2035"/>
                    </a:lnTo>
                    <a:lnTo>
                      <a:pt x="275" y="2020"/>
                    </a:lnTo>
                    <a:lnTo>
                      <a:pt x="272" y="2004"/>
                    </a:lnTo>
                    <a:lnTo>
                      <a:pt x="264" y="1992"/>
                    </a:lnTo>
                    <a:lnTo>
                      <a:pt x="248" y="1987"/>
                    </a:lnTo>
                    <a:lnTo>
                      <a:pt x="256" y="1980"/>
                    </a:lnTo>
                    <a:lnTo>
                      <a:pt x="275" y="1976"/>
                    </a:lnTo>
                    <a:lnTo>
                      <a:pt x="295" y="1987"/>
                    </a:lnTo>
                    <a:lnTo>
                      <a:pt x="296" y="1999"/>
                    </a:lnTo>
                    <a:lnTo>
                      <a:pt x="306" y="2013"/>
                    </a:lnTo>
                    <a:lnTo>
                      <a:pt x="334" y="2033"/>
                    </a:lnTo>
                    <a:lnTo>
                      <a:pt x="338" y="2030"/>
                    </a:lnTo>
                    <a:lnTo>
                      <a:pt x="342" y="2020"/>
                    </a:lnTo>
                    <a:lnTo>
                      <a:pt x="350" y="2035"/>
                    </a:lnTo>
                    <a:lnTo>
                      <a:pt x="359" y="2042"/>
                    </a:lnTo>
                    <a:lnTo>
                      <a:pt x="365" y="2036"/>
                    </a:lnTo>
                    <a:lnTo>
                      <a:pt x="370" y="2039"/>
                    </a:lnTo>
                    <a:lnTo>
                      <a:pt x="375" y="2033"/>
                    </a:lnTo>
                    <a:lnTo>
                      <a:pt x="381" y="2034"/>
                    </a:lnTo>
                    <a:lnTo>
                      <a:pt x="384" y="2047"/>
                    </a:lnTo>
                    <a:lnTo>
                      <a:pt x="387" y="2060"/>
                    </a:lnTo>
                    <a:lnTo>
                      <a:pt x="402" y="2053"/>
                    </a:lnTo>
                    <a:lnTo>
                      <a:pt x="420" y="2058"/>
                    </a:lnTo>
                    <a:lnTo>
                      <a:pt x="427" y="2068"/>
                    </a:lnTo>
                    <a:lnTo>
                      <a:pt x="439" y="2068"/>
                    </a:lnTo>
                    <a:lnTo>
                      <a:pt x="447" y="2078"/>
                    </a:lnTo>
                    <a:lnTo>
                      <a:pt x="479" y="2087"/>
                    </a:lnTo>
                    <a:lnTo>
                      <a:pt x="494" y="2094"/>
                    </a:lnTo>
                    <a:lnTo>
                      <a:pt x="522" y="2096"/>
                    </a:lnTo>
                    <a:lnTo>
                      <a:pt x="548" y="2106"/>
                    </a:lnTo>
                    <a:lnTo>
                      <a:pt x="557" y="2116"/>
                    </a:lnTo>
                    <a:lnTo>
                      <a:pt x="576" y="2120"/>
                    </a:lnTo>
                    <a:lnTo>
                      <a:pt x="624" y="2123"/>
                    </a:lnTo>
                    <a:lnTo>
                      <a:pt x="637" y="2117"/>
                    </a:lnTo>
                    <a:lnTo>
                      <a:pt x="649" y="2115"/>
                    </a:lnTo>
                    <a:lnTo>
                      <a:pt x="693" y="2095"/>
                    </a:lnTo>
                    <a:lnTo>
                      <a:pt x="703" y="2085"/>
                    </a:lnTo>
                    <a:lnTo>
                      <a:pt x="712" y="2079"/>
                    </a:lnTo>
                    <a:lnTo>
                      <a:pt x="731" y="2057"/>
                    </a:lnTo>
                    <a:lnTo>
                      <a:pt x="752" y="2023"/>
                    </a:lnTo>
                    <a:lnTo>
                      <a:pt x="761" y="1998"/>
                    </a:lnTo>
                    <a:lnTo>
                      <a:pt x="764" y="1975"/>
                    </a:lnTo>
                    <a:lnTo>
                      <a:pt x="755" y="1970"/>
                    </a:lnTo>
                    <a:lnTo>
                      <a:pt x="752" y="1966"/>
                    </a:lnTo>
                    <a:lnTo>
                      <a:pt x="751" y="1944"/>
                    </a:lnTo>
                    <a:lnTo>
                      <a:pt x="746" y="1929"/>
                    </a:lnTo>
                    <a:lnTo>
                      <a:pt x="746" y="1907"/>
                    </a:lnTo>
                    <a:lnTo>
                      <a:pt x="735" y="1892"/>
                    </a:lnTo>
                    <a:lnTo>
                      <a:pt x="724" y="1886"/>
                    </a:lnTo>
                    <a:lnTo>
                      <a:pt x="718" y="1890"/>
                    </a:lnTo>
                    <a:lnTo>
                      <a:pt x="709" y="1883"/>
                    </a:lnTo>
                    <a:lnTo>
                      <a:pt x="710" y="1873"/>
                    </a:lnTo>
                    <a:lnTo>
                      <a:pt x="704" y="1869"/>
                    </a:lnTo>
                    <a:lnTo>
                      <a:pt x="693" y="1854"/>
                    </a:lnTo>
                    <a:lnTo>
                      <a:pt x="689" y="1845"/>
                    </a:lnTo>
                    <a:lnTo>
                      <a:pt x="683" y="1841"/>
                    </a:lnTo>
                    <a:lnTo>
                      <a:pt x="676" y="1835"/>
                    </a:lnTo>
                    <a:lnTo>
                      <a:pt x="681" y="1848"/>
                    </a:lnTo>
                    <a:lnTo>
                      <a:pt x="672" y="1851"/>
                    </a:lnTo>
                    <a:lnTo>
                      <a:pt x="650" y="1835"/>
                    </a:lnTo>
                    <a:lnTo>
                      <a:pt x="642" y="1825"/>
                    </a:lnTo>
                    <a:lnTo>
                      <a:pt x="639" y="1834"/>
                    </a:lnTo>
                    <a:lnTo>
                      <a:pt x="635" y="1827"/>
                    </a:lnTo>
                    <a:lnTo>
                      <a:pt x="632" y="1815"/>
                    </a:lnTo>
                    <a:lnTo>
                      <a:pt x="619" y="1800"/>
                    </a:lnTo>
                    <a:lnTo>
                      <a:pt x="627" y="1818"/>
                    </a:lnTo>
                    <a:lnTo>
                      <a:pt x="606" y="1811"/>
                    </a:lnTo>
                    <a:lnTo>
                      <a:pt x="599" y="1800"/>
                    </a:lnTo>
                    <a:lnTo>
                      <a:pt x="596" y="1793"/>
                    </a:lnTo>
                    <a:lnTo>
                      <a:pt x="589" y="1783"/>
                    </a:lnTo>
                    <a:lnTo>
                      <a:pt x="558" y="1751"/>
                    </a:lnTo>
                    <a:lnTo>
                      <a:pt x="542" y="1739"/>
                    </a:lnTo>
                    <a:lnTo>
                      <a:pt x="535" y="1730"/>
                    </a:lnTo>
                    <a:lnTo>
                      <a:pt x="509" y="1712"/>
                    </a:lnTo>
                    <a:lnTo>
                      <a:pt x="500" y="1701"/>
                    </a:lnTo>
                    <a:lnTo>
                      <a:pt x="466" y="1682"/>
                    </a:lnTo>
                    <a:lnTo>
                      <a:pt x="461" y="1678"/>
                    </a:lnTo>
                    <a:lnTo>
                      <a:pt x="427" y="1669"/>
                    </a:lnTo>
                    <a:lnTo>
                      <a:pt x="429" y="1675"/>
                    </a:lnTo>
                    <a:lnTo>
                      <a:pt x="427" y="1679"/>
                    </a:lnTo>
                    <a:lnTo>
                      <a:pt x="420" y="1679"/>
                    </a:lnTo>
                    <a:lnTo>
                      <a:pt x="403" y="1670"/>
                    </a:lnTo>
                    <a:lnTo>
                      <a:pt x="369" y="1662"/>
                    </a:lnTo>
                    <a:lnTo>
                      <a:pt x="354" y="1655"/>
                    </a:lnTo>
                    <a:lnTo>
                      <a:pt x="350" y="1662"/>
                    </a:lnTo>
                    <a:lnTo>
                      <a:pt x="333" y="1664"/>
                    </a:lnTo>
                    <a:lnTo>
                      <a:pt x="326" y="1670"/>
                    </a:lnTo>
                    <a:lnTo>
                      <a:pt x="322" y="1660"/>
                    </a:lnTo>
                    <a:lnTo>
                      <a:pt x="317" y="1657"/>
                    </a:lnTo>
                    <a:lnTo>
                      <a:pt x="320" y="1644"/>
                    </a:lnTo>
                    <a:lnTo>
                      <a:pt x="317" y="1641"/>
                    </a:lnTo>
                    <a:lnTo>
                      <a:pt x="299" y="1657"/>
                    </a:lnTo>
                    <a:lnTo>
                      <a:pt x="302" y="1637"/>
                    </a:lnTo>
                    <a:lnTo>
                      <a:pt x="293" y="1644"/>
                    </a:lnTo>
                    <a:lnTo>
                      <a:pt x="294" y="1633"/>
                    </a:lnTo>
                    <a:lnTo>
                      <a:pt x="291" y="1632"/>
                    </a:lnTo>
                    <a:lnTo>
                      <a:pt x="283" y="1632"/>
                    </a:lnTo>
                    <a:lnTo>
                      <a:pt x="268" y="1638"/>
                    </a:lnTo>
                    <a:lnTo>
                      <a:pt x="271" y="1631"/>
                    </a:lnTo>
                    <a:lnTo>
                      <a:pt x="269" y="1625"/>
                    </a:lnTo>
                    <a:lnTo>
                      <a:pt x="267" y="1617"/>
                    </a:lnTo>
                    <a:lnTo>
                      <a:pt x="251" y="1619"/>
                    </a:lnTo>
                    <a:lnTo>
                      <a:pt x="257" y="1589"/>
                    </a:lnTo>
                    <a:lnTo>
                      <a:pt x="261" y="1603"/>
                    </a:lnTo>
                    <a:lnTo>
                      <a:pt x="267" y="1606"/>
                    </a:lnTo>
                    <a:lnTo>
                      <a:pt x="273" y="1606"/>
                    </a:lnTo>
                    <a:lnTo>
                      <a:pt x="279" y="1614"/>
                    </a:lnTo>
                    <a:lnTo>
                      <a:pt x="290" y="1612"/>
                    </a:lnTo>
                    <a:lnTo>
                      <a:pt x="299" y="1616"/>
                    </a:lnTo>
                    <a:lnTo>
                      <a:pt x="307" y="1600"/>
                    </a:lnTo>
                    <a:lnTo>
                      <a:pt x="309" y="1589"/>
                    </a:lnTo>
                    <a:lnTo>
                      <a:pt x="290" y="1583"/>
                    </a:lnTo>
                    <a:lnTo>
                      <a:pt x="283" y="1585"/>
                    </a:lnTo>
                    <a:lnTo>
                      <a:pt x="275" y="1579"/>
                    </a:lnTo>
                    <a:lnTo>
                      <a:pt x="274" y="1573"/>
                    </a:lnTo>
                    <a:lnTo>
                      <a:pt x="259" y="1565"/>
                    </a:lnTo>
                    <a:lnTo>
                      <a:pt x="242" y="1558"/>
                    </a:lnTo>
                    <a:lnTo>
                      <a:pt x="248" y="1567"/>
                    </a:lnTo>
                    <a:lnTo>
                      <a:pt x="247" y="1582"/>
                    </a:lnTo>
                    <a:lnTo>
                      <a:pt x="239" y="1583"/>
                    </a:lnTo>
                    <a:lnTo>
                      <a:pt x="235" y="1579"/>
                    </a:lnTo>
                    <a:lnTo>
                      <a:pt x="232" y="1587"/>
                    </a:lnTo>
                    <a:lnTo>
                      <a:pt x="235" y="1598"/>
                    </a:lnTo>
                    <a:lnTo>
                      <a:pt x="231" y="1604"/>
                    </a:lnTo>
                    <a:lnTo>
                      <a:pt x="221" y="1604"/>
                    </a:lnTo>
                    <a:lnTo>
                      <a:pt x="210" y="1593"/>
                    </a:lnTo>
                    <a:lnTo>
                      <a:pt x="191" y="1583"/>
                    </a:lnTo>
                    <a:lnTo>
                      <a:pt x="189" y="1584"/>
                    </a:lnTo>
                    <a:lnTo>
                      <a:pt x="192" y="1589"/>
                    </a:lnTo>
                    <a:lnTo>
                      <a:pt x="191" y="1600"/>
                    </a:lnTo>
                    <a:lnTo>
                      <a:pt x="187" y="1612"/>
                    </a:lnTo>
                    <a:lnTo>
                      <a:pt x="185" y="1617"/>
                    </a:lnTo>
                    <a:lnTo>
                      <a:pt x="172" y="1621"/>
                    </a:lnTo>
                    <a:lnTo>
                      <a:pt x="150" y="1606"/>
                    </a:lnTo>
                    <a:lnTo>
                      <a:pt x="144" y="1637"/>
                    </a:lnTo>
                    <a:lnTo>
                      <a:pt x="138" y="1644"/>
                    </a:lnTo>
                    <a:lnTo>
                      <a:pt x="106" y="1664"/>
                    </a:lnTo>
                    <a:lnTo>
                      <a:pt x="103" y="1669"/>
                    </a:lnTo>
                    <a:lnTo>
                      <a:pt x="102" y="1680"/>
                    </a:lnTo>
                    <a:lnTo>
                      <a:pt x="101" y="1684"/>
                    </a:lnTo>
                    <a:lnTo>
                      <a:pt x="92" y="1692"/>
                    </a:lnTo>
                    <a:lnTo>
                      <a:pt x="90" y="1694"/>
                    </a:lnTo>
                    <a:lnTo>
                      <a:pt x="59" y="1721"/>
                    </a:lnTo>
                    <a:lnTo>
                      <a:pt x="69" y="1725"/>
                    </a:lnTo>
                    <a:lnTo>
                      <a:pt x="69" y="1730"/>
                    </a:lnTo>
                    <a:lnTo>
                      <a:pt x="58" y="1759"/>
                    </a:lnTo>
                    <a:lnTo>
                      <a:pt x="57" y="1768"/>
                    </a:lnTo>
                    <a:lnTo>
                      <a:pt x="59" y="1794"/>
                    </a:lnTo>
                    <a:lnTo>
                      <a:pt x="64" y="1814"/>
                    </a:lnTo>
                    <a:lnTo>
                      <a:pt x="69" y="1821"/>
                    </a:lnTo>
                    <a:lnTo>
                      <a:pt x="79" y="1827"/>
                    </a:lnTo>
                    <a:lnTo>
                      <a:pt x="92" y="1830"/>
                    </a:lnTo>
                    <a:lnTo>
                      <a:pt x="107" y="1837"/>
                    </a:lnTo>
                    <a:lnTo>
                      <a:pt x="127" y="1875"/>
                    </a:lnTo>
                    <a:lnTo>
                      <a:pt x="137" y="1890"/>
                    </a:lnTo>
                    <a:lnTo>
                      <a:pt x="140" y="1912"/>
                    </a:lnTo>
                    <a:lnTo>
                      <a:pt x="122" y="1949"/>
                    </a:lnTo>
                    <a:lnTo>
                      <a:pt x="103" y="1992"/>
                    </a:lnTo>
                    <a:lnTo>
                      <a:pt x="97" y="2005"/>
                    </a:lnTo>
                    <a:lnTo>
                      <a:pt x="99" y="2026"/>
                    </a:lnTo>
                    <a:lnTo>
                      <a:pt x="108" y="2046"/>
                    </a:lnTo>
                    <a:lnTo>
                      <a:pt x="116" y="2063"/>
                    </a:lnTo>
                    <a:lnTo>
                      <a:pt x="118" y="2082"/>
                    </a:lnTo>
                    <a:lnTo>
                      <a:pt x="133" y="2109"/>
                    </a:lnTo>
                    <a:lnTo>
                      <a:pt x="144" y="2143"/>
                    </a:lnTo>
                    <a:lnTo>
                      <a:pt x="146" y="2160"/>
                    </a:lnTo>
                    <a:lnTo>
                      <a:pt x="148" y="2175"/>
                    </a:lnTo>
                    <a:lnTo>
                      <a:pt x="134" y="2187"/>
                    </a:lnTo>
                    <a:lnTo>
                      <a:pt x="132" y="2209"/>
                    </a:lnTo>
                    <a:lnTo>
                      <a:pt x="127" y="2225"/>
                    </a:lnTo>
                    <a:lnTo>
                      <a:pt x="130" y="2235"/>
                    </a:lnTo>
                    <a:lnTo>
                      <a:pt x="132" y="2254"/>
                    </a:lnTo>
                    <a:lnTo>
                      <a:pt x="126" y="2265"/>
                    </a:lnTo>
                    <a:lnTo>
                      <a:pt x="127" y="2286"/>
                    </a:lnTo>
                    <a:lnTo>
                      <a:pt x="143" y="2289"/>
                    </a:lnTo>
                    <a:lnTo>
                      <a:pt x="151" y="2306"/>
                    </a:lnTo>
                    <a:lnTo>
                      <a:pt x="149" y="2327"/>
                    </a:lnTo>
                    <a:lnTo>
                      <a:pt x="156" y="2343"/>
                    </a:lnTo>
                    <a:lnTo>
                      <a:pt x="172" y="2358"/>
                    </a:lnTo>
                    <a:lnTo>
                      <a:pt x="173" y="2378"/>
                    </a:lnTo>
                    <a:lnTo>
                      <a:pt x="167" y="2396"/>
                    </a:lnTo>
                    <a:lnTo>
                      <a:pt x="157" y="2411"/>
                    </a:lnTo>
                    <a:lnTo>
                      <a:pt x="153" y="2427"/>
                    </a:lnTo>
                    <a:lnTo>
                      <a:pt x="159" y="2445"/>
                    </a:lnTo>
                    <a:lnTo>
                      <a:pt x="167" y="2458"/>
                    </a:lnTo>
                    <a:lnTo>
                      <a:pt x="197" y="2481"/>
                    </a:lnTo>
                    <a:lnTo>
                      <a:pt x="202" y="2498"/>
                    </a:lnTo>
                    <a:lnTo>
                      <a:pt x="212" y="2515"/>
                    </a:lnTo>
                    <a:lnTo>
                      <a:pt x="216" y="2509"/>
                    </a:lnTo>
                    <a:lnTo>
                      <a:pt x="215" y="2548"/>
                    </a:lnTo>
                    <a:lnTo>
                      <a:pt x="199" y="2586"/>
                    </a:lnTo>
                    <a:lnTo>
                      <a:pt x="186" y="2606"/>
                    </a:lnTo>
                    <a:lnTo>
                      <a:pt x="134" y="2675"/>
                    </a:lnTo>
                    <a:lnTo>
                      <a:pt x="96" y="2718"/>
                    </a:lnTo>
                    <a:lnTo>
                      <a:pt x="46" y="2767"/>
                    </a:lnTo>
                    <a:lnTo>
                      <a:pt x="10" y="2794"/>
                    </a:lnTo>
                    <a:lnTo>
                      <a:pt x="33" y="2798"/>
                    </a:lnTo>
                    <a:lnTo>
                      <a:pt x="44" y="2785"/>
                    </a:lnTo>
                    <a:lnTo>
                      <a:pt x="63" y="2776"/>
                    </a:lnTo>
                    <a:lnTo>
                      <a:pt x="64" y="2783"/>
                    </a:lnTo>
                    <a:lnTo>
                      <a:pt x="63" y="2788"/>
                    </a:lnTo>
                    <a:lnTo>
                      <a:pt x="63" y="2805"/>
                    </a:lnTo>
                    <a:lnTo>
                      <a:pt x="58" y="2798"/>
                    </a:lnTo>
                    <a:lnTo>
                      <a:pt x="54" y="2797"/>
                    </a:lnTo>
                    <a:lnTo>
                      <a:pt x="54" y="2811"/>
                    </a:lnTo>
                    <a:lnTo>
                      <a:pt x="59" y="2820"/>
                    </a:lnTo>
                    <a:lnTo>
                      <a:pt x="64" y="2821"/>
                    </a:lnTo>
                    <a:lnTo>
                      <a:pt x="70" y="2824"/>
                    </a:lnTo>
                    <a:lnTo>
                      <a:pt x="87" y="2838"/>
                    </a:lnTo>
                    <a:lnTo>
                      <a:pt x="99" y="2838"/>
                    </a:lnTo>
                    <a:lnTo>
                      <a:pt x="117" y="2833"/>
                    </a:lnTo>
                    <a:lnTo>
                      <a:pt x="128" y="2837"/>
                    </a:lnTo>
                    <a:lnTo>
                      <a:pt x="137" y="2844"/>
                    </a:lnTo>
                    <a:lnTo>
                      <a:pt x="137" y="2854"/>
                    </a:lnTo>
                    <a:lnTo>
                      <a:pt x="143" y="2858"/>
                    </a:lnTo>
                    <a:lnTo>
                      <a:pt x="150" y="2859"/>
                    </a:lnTo>
                    <a:lnTo>
                      <a:pt x="151" y="2863"/>
                    </a:lnTo>
                    <a:lnTo>
                      <a:pt x="145" y="2868"/>
                    </a:lnTo>
                    <a:lnTo>
                      <a:pt x="137" y="2868"/>
                    </a:lnTo>
                    <a:lnTo>
                      <a:pt x="110" y="2860"/>
                    </a:lnTo>
                    <a:lnTo>
                      <a:pt x="91" y="2859"/>
                    </a:lnTo>
                    <a:lnTo>
                      <a:pt x="85" y="2865"/>
                    </a:lnTo>
                    <a:lnTo>
                      <a:pt x="83" y="2873"/>
                    </a:lnTo>
                    <a:lnTo>
                      <a:pt x="68" y="2881"/>
                    </a:lnTo>
                    <a:lnTo>
                      <a:pt x="60" y="2876"/>
                    </a:lnTo>
                    <a:lnTo>
                      <a:pt x="54" y="2879"/>
                    </a:lnTo>
                    <a:lnTo>
                      <a:pt x="51" y="2889"/>
                    </a:lnTo>
                    <a:lnTo>
                      <a:pt x="44" y="2892"/>
                    </a:lnTo>
                    <a:lnTo>
                      <a:pt x="38" y="2886"/>
                    </a:lnTo>
                    <a:lnTo>
                      <a:pt x="31" y="2883"/>
                    </a:lnTo>
                    <a:lnTo>
                      <a:pt x="27" y="2891"/>
                    </a:lnTo>
                    <a:lnTo>
                      <a:pt x="30" y="2907"/>
                    </a:lnTo>
                    <a:lnTo>
                      <a:pt x="37" y="2908"/>
                    </a:lnTo>
                    <a:lnTo>
                      <a:pt x="42" y="2914"/>
                    </a:lnTo>
                    <a:lnTo>
                      <a:pt x="44" y="2922"/>
                    </a:lnTo>
                    <a:lnTo>
                      <a:pt x="41" y="2930"/>
                    </a:lnTo>
                    <a:lnTo>
                      <a:pt x="30" y="2941"/>
                    </a:lnTo>
                    <a:lnTo>
                      <a:pt x="21" y="2956"/>
                    </a:lnTo>
                    <a:lnTo>
                      <a:pt x="15" y="2970"/>
                    </a:lnTo>
                    <a:lnTo>
                      <a:pt x="19" y="2983"/>
                    </a:lnTo>
                    <a:lnTo>
                      <a:pt x="16" y="3002"/>
                    </a:lnTo>
                    <a:lnTo>
                      <a:pt x="17" y="3008"/>
                    </a:lnTo>
                    <a:lnTo>
                      <a:pt x="20" y="3013"/>
                    </a:lnTo>
                    <a:lnTo>
                      <a:pt x="20" y="3019"/>
                    </a:lnTo>
                    <a:lnTo>
                      <a:pt x="17" y="3026"/>
                    </a:lnTo>
                    <a:lnTo>
                      <a:pt x="9" y="3035"/>
                    </a:lnTo>
                    <a:lnTo>
                      <a:pt x="4" y="3038"/>
                    </a:lnTo>
                    <a:lnTo>
                      <a:pt x="1" y="3046"/>
                    </a:lnTo>
                    <a:lnTo>
                      <a:pt x="5" y="3053"/>
                    </a:lnTo>
                    <a:lnTo>
                      <a:pt x="14" y="3054"/>
                    </a:lnTo>
                    <a:lnTo>
                      <a:pt x="27" y="3053"/>
                    </a:lnTo>
                    <a:lnTo>
                      <a:pt x="38" y="3070"/>
                    </a:lnTo>
                    <a:lnTo>
                      <a:pt x="37" y="3086"/>
                    </a:lnTo>
                    <a:lnTo>
                      <a:pt x="27" y="3086"/>
                    </a:lnTo>
                    <a:lnTo>
                      <a:pt x="19" y="3075"/>
                    </a:lnTo>
                    <a:lnTo>
                      <a:pt x="10" y="3068"/>
                    </a:lnTo>
                    <a:lnTo>
                      <a:pt x="10" y="3083"/>
                    </a:lnTo>
                    <a:lnTo>
                      <a:pt x="6" y="3090"/>
                    </a:lnTo>
                    <a:lnTo>
                      <a:pt x="0" y="3105"/>
                    </a:lnTo>
                    <a:lnTo>
                      <a:pt x="1" y="3112"/>
                    </a:lnTo>
                    <a:lnTo>
                      <a:pt x="6" y="3118"/>
                    </a:lnTo>
                    <a:lnTo>
                      <a:pt x="10" y="3126"/>
                    </a:lnTo>
                    <a:lnTo>
                      <a:pt x="17" y="3129"/>
                    </a:lnTo>
                    <a:lnTo>
                      <a:pt x="21" y="3137"/>
                    </a:lnTo>
                    <a:lnTo>
                      <a:pt x="22" y="3145"/>
                    </a:lnTo>
                    <a:lnTo>
                      <a:pt x="17" y="3169"/>
                    </a:lnTo>
                    <a:lnTo>
                      <a:pt x="14" y="3176"/>
                    </a:lnTo>
                    <a:lnTo>
                      <a:pt x="22" y="3179"/>
                    </a:lnTo>
                    <a:lnTo>
                      <a:pt x="29" y="3183"/>
                    </a:lnTo>
                    <a:lnTo>
                      <a:pt x="29" y="3191"/>
                    </a:lnTo>
                    <a:lnTo>
                      <a:pt x="42" y="3213"/>
                    </a:lnTo>
                    <a:lnTo>
                      <a:pt x="44" y="3222"/>
                    </a:lnTo>
                    <a:lnTo>
                      <a:pt x="48" y="3229"/>
                    </a:lnTo>
                    <a:lnTo>
                      <a:pt x="48" y="3245"/>
                    </a:lnTo>
                    <a:lnTo>
                      <a:pt x="47" y="3252"/>
                    </a:lnTo>
                    <a:lnTo>
                      <a:pt x="49" y="3260"/>
                    </a:lnTo>
                    <a:lnTo>
                      <a:pt x="65" y="3257"/>
                    </a:lnTo>
                    <a:lnTo>
                      <a:pt x="73" y="3261"/>
                    </a:lnTo>
                    <a:lnTo>
                      <a:pt x="76" y="3268"/>
                    </a:lnTo>
                    <a:lnTo>
                      <a:pt x="92" y="3266"/>
                    </a:lnTo>
                    <a:lnTo>
                      <a:pt x="101" y="3267"/>
                    </a:lnTo>
                    <a:lnTo>
                      <a:pt x="113" y="3276"/>
                    </a:lnTo>
                    <a:lnTo>
                      <a:pt x="111" y="3296"/>
                    </a:lnTo>
                    <a:lnTo>
                      <a:pt x="126" y="3288"/>
                    </a:lnTo>
                    <a:lnTo>
                      <a:pt x="133" y="3287"/>
                    </a:lnTo>
                    <a:lnTo>
                      <a:pt x="139" y="3282"/>
                    </a:lnTo>
                    <a:lnTo>
                      <a:pt x="155" y="3280"/>
                    </a:lnTo>
                    <a:lnTo>
                      <a:pt x="162" y="3282"/>
                    </a:lnTo>
                    <a:lnTo>
                      <a:pt x="170" y="3287"/>
                    </a:lnTo>
                    <a:lnTo>
                      <a:pt x="176" y="3292"/>
                    </a:lnTo>
                    <a:lnTo>
                      <a:pt x="185" y="3305"/>
                    </a:lnTo>
                    <a:lnTo>
                      <a:pt x="193" y="3306"/>
                    </a:lnTo>
                    <a:lnTo>
                      <a:pt x="194" y="3317"/>
                    </a:lnTo>
                    <a:lnTo>
                      <a:pt x="192" y="3325"/>
                    </a:lnTo>
                    <a:lnTo>
                      <a:pt x="192" y="3333"/>
                    </a:lnTo>
                    <a:lnTo>
                      <a:pt x="197" y="3341"/>
                    </a:lnTo>
                    <a:lnTo>
                      <a:pt x="199" y="3348"/>
                    </a:lnTo>
                    <a:lnTo>
                      <a:pt x="198" y="3355"/>
                    </a:lnTo>
                    <a:lnTo>
                      <a:pt x="196" y="3363"/>
                    </a:lnTo>
                    <a:lnTo>
                      <a:pt x="189" y="3368"/>
                    </a:lnTo>
                    <a:lnTo>
                      <a:pt x="187" y="3376"/>
                    </a:lnTo>
                    <a:lnTo>
                      <a:pt x="189" y="3384"/>
                    </a:lnTo>
                    <a:lnTo>
                      <a:pt x="202" y="3395"/>
                    </a:lnTo>
                    <a:lnTo>
                      <a:pt x="205" y="3411"/>
                    </a:lnTo>
                    <a:lnTo>
                      <a:pt x="216" y="3433"/>
                    </a:lnTo>
                    <a:lnTo>
                      <a:pt x="221" y="3439"/>
                    </a:lnTo>
                    <a:lnTo>
                      <a:pt x="236" y="3448"/>
                    </a:lnTo>
                    <a:lnTo>
                      <a:pt x="241" y="3454"/>
                    </a:lnTo>
                    <a:lnTo>
                      <a:pt x="242" y="3462"/>
                    </a:lnTo>
                    <a:lnTo>
                      <a:pt x="241" y="3470"/>
                    </a:lnTo>
                    <a:lnTo>
                      <a:pt x="245" y="3477"/>
                    </a:lnTo>
                    <a:lnTo>
                      <a:pt x="268" y="3475"/>
                    </a:lnTo>
                    <a:lnTo>
                      <a:pt x="274" y="3479"/>
                    </a:lnTo>
                    <a:lnTo>
                      <a:pt x="282" y="3482"/>
                    </a:lnTo>
                    <a:lnTo>
                      <a:pt x="279" y="3489"/>
                    </a:lnTo>
                    <a:lnTo>
                      <a:pt x="284" y="3495"/>
                    </a:lnTo>
                    <a:lnTo>
                      <a:pt x="294" y="3497"/>
                    </a:lnTo>
                    <a:lnTo>
                      <a:pt x="295" y="3510"/>
                    </a:lnTo>
                    <a:lnTo>
                      <a:pt x="288" y="3515"/>
                    </a:lnTo>
                    <a:lnTo>
                      <a:pt x="284" y="3522"/>
                    </a:lnTo>
                    <a:lnTo>
                      <a:pt x="272" y="3532"/>
                    </a:lnTo>
                    <a:lnTo>
                      <a:pt x="264" y="3537"/>
                    </a:lnTo>
                    <a:lnTo>
                      <a:pt x="247" y="3535"/>
                    </a:lnTo>
                    <a:lnTo>
                      <a:pt x="235" y="3524"/>
                    </a:lnTo>
                    <a:lnTo>
                      <a:pt x="228" y="3524"/>
                    </a:lnTo>
                    <a:lnTo>
                      <a:pt x="220" y="3527"/>
                    </a:lnTo>
                    <a:lnTo>
                      <a:pt x="219" y="3535"/>
                    </a:lnTo>
                    <a:lnTo>
                      <a:pt x="212" y="3538"/>
                    </a:lnTo>
                    <a:lnTo>
                      <a:pt x="213" y="3546"/>
                    </a:lnTo>
                    <a:lnTo>
                      <a:pt x="224" y="3557"/>
                    </a:lnTo>
                    <a:lnTo>
                      <a:pt x="226" y="3564"/>
                    </a:lnTo>
                    <a:lnTo>
                      <a:pt x="224" y="3573"/>
                    </a:lnTo>
                    <a:lnTo>
                      <a:pt x="229" y="3578"/>
                    </a:lnTo>
                    <a:lnTo>
                      <a:pt x="228" y="3586"/>
                    </a:lnTo>
                    <a:lnTo>
                      <a:pt x="235" y="3590"/>
                    </a:lnTo>
                    <a:lnTo>
                      <a:pt x="237" y="3597"/>
                    </a:lnTo>
                    <a:lnTo>
                      <a:pt x="236" y="3606"/>
                    </a:lnTo>
                    <a:lnTo>
                      <a:pt x="241" y="3627"/>
                    </a:lnTo>
                    <a:lnTo>
                      <a:pt x="241" y="3627"/>
                    </a:lnTo>
                    <a:lnTo>
                      <a:pt x="247" y="3633"/>
                    </a:lnTo>
                    <a:lnTo>
                      <a:pt x="255" y="3635"/>
                    </a:lnTo>
                    <a:lnTo>
                      <a:pt x="262" y="3632"/>
                    </a:lnTo>
                    <a:lnTo>
                      <a:pt x="267" y="3626"/>
                    </a:lnTo>
                    <a:lnTo>
                      <a:pt x="269" y="3617"/>
                    </a:lnTo>
                    <a:lnTo>
                      <a:pt x="277" y="3612"/>
                    </a:lnTo>
                    <a:lnTo>
                      <a:pt x="293" y="3616"/>
                    </a:lnTo>
                    <a:lnTo>
                      <a:pt x="301" y="3616"/>
                    </a:lnTo>
                    <a:lnTo>
                      <a:pt x="317" y="3611"/>
                    </a:lnTo>
                    <a:lnTo>
                      <a:pt x="333" y="3613"/>
                    </a:lnTo>
                    <a:lnTo>
                      <a:pt x="349" y="3610"/>
                    </a:lnTo>
                    <a:lnTo>
                      <a:pt x="361" y="3619"/>
                    </a:lnTo>
                    <a:lnTo>
                      <a:pt x="366" y="3627"/>
                    </a:lnTo>
                    <a:lnTo>
                      <a:pt x="366" y="3635"/>
                    </a:lnTo>
                    <a:lnTo>
                      <a:pt x="379" y="3647"/>
                    </a:lnTo>
                    <a:lnTo>
                      <a:pt x="384" y="3653"/>
                    </a:lnTo>
                    <a:lnTo>
                      <a:pt x="384" y="3662"/>
                    </a:lnTo>
                    <a:lnTo>
                      <a:pt x="375" y="3666"/>
                    </a:lnTo>
                    <a:lnTo>
                      <a:pt x="368" y="3667"/>
                    </a:lnTo>
                    <a:lnTo>
                      <a:pt x="371" y="3675"/>
                    </a:lnTo>
                    <a:lnTo>
                      <a:pt x="371" y="3682"/>
                    </a:lnTo>
                    <a:lnTo>
                      <a:pt x="375" y="3698"/>
                    </a:lnTo>
                    <a:lnTo>
                      <a:pt x="382" y="3703"/>
                    </a:lnTo>
                    <a:lnTo>
                      <a:pt x="390" y="3705"/>
                    </a:lnTo>
                    <a:lnTo>
                      <a:pt x="406" y="3710"/>
                    </a:lnTo>
                    <a:lnTo>
                      <a:pt x="413" y="3707"/>
                    </a:lnTo>
                    <a:lnTo>
                      <a:pt x="422" y="3707"/>
                    </a:lnTo>
                    <a:lnTo>
                      <a:pt x="424" y="3715"/>
                    </a:lnTo>
                    <a:lnTo>
                      <a:pt x="435" y="3726"/>
                    </a:lnTo>
                    <a:lnTo>
                      <a:pt x="442" y="3753"/>
                    </a:lnTo>
                    <a:lnTo>
                      <a:pt x="440" y="3762"/>
                    </a:lnTo>
                    <a:lnTo>
                      <a:pt x="442" y="3769"/>
                    </a:lnTo>
                    <a:lnTo>
                      <a:pt x="449" y="3774"/>
                    </a:lnTo>
                    <a:lnTo>
                      <a:pt x="456" y="3779"/>
                    </a:lnTo>
                    <a:lnTo>
                      <a:pt x="463" y="3775"/>
                    </a:lnTo>
                    <a:lnTo>
                      <a:pt x="471" y="3774"/>
                    </a:lnTo>
                    <a:lnTo>
                      <a:pt x="479" y="3775"/>
                    </a:lnTo>
                    <a:lnTo>
                      <a:pt x="490" y="3787"/>
                    </a:lnTo>
                    <a:lnTo>
                      <a:pt x="499" y="3784"/>
                    </a:lnTo>
                    <a:lnTo>
                      <a:pt x="506" y="3788"/>
                    </a:lnTo>
                    <a:lnTo>
                      <a:pt x="531" y="3780"/>
                    </a:lnTo>
                    <a:lnTo>
                      <a:pt x="546" y="3773"/>
                    </a:lnTo>
                    <a:lnTo>
                      <a:pt x="553" y="3775"/>
                    </a:lnTo>
                    <a:lnTo>
                      <a:pt x="558" y="3782"/>
                    </a:lnTo>
                    <a:lnTo>
                      <a:pt x="569" y="3804"/>
                    </a:lnTo>
                    <a:lnTo>
                      <a:pt x="580" y="3816"/>
                    </a:lnTo>
                    <a:lnTo>
                      <a:pt x="587" y="3816"/>
                    </a:lnTo>
                    <a:lnTo>
                      <a:pt x="591" y="3809"/>
                    </a:lnTo>
                    <a:lnTo>
                      <a:pt x="600" y="3809"/>
                    </a:lnTo>
                    <a:lnTo>
                      <a:pt x="605" y="3815"/>
                    </a:lnTo>
                    <a:lnTo>
                      <a:pt x="612" y="3816"/>
                    </a:lnTo>
                    <a:lnTo>
                      <a:pt x="619" y="3820"/>
                    </a:lnTo>
                    <a:lnTo>
                      <a:pt x="626" y="3826"/>
                    </a:lnTo>
                    <a:lnTo>
                      <a:pt x="642" y="3825"/>
                    </a:lnTo>
                    <a:lnTo>
                      <a:pt x="655" y="3834"/>
                    </a:lnTo>
                    <a:lnTo>
                      <a:pt x="662" y="3833"/>
                    </a:lnTo>
                    <a:lnTo>
                      <a:pt x="675" y="3844"/>
                    </a:lnTo>
                    <a:lnTo>
                      <a:pt x="683" y="3845"/>
                    </a:lnTo>
                    <a:lnTo>
                      <a:pt x="692" y="3845"/>
                    </a:lnTo>
                    <a:lnTo>
                      <a:pt x="698" y="3850"/>
                    </a:lnTo>
                    <a:lnTo>
                      <a:pt x="691" y="3854"/>
                    </a:lnTo>
                    <a:lnTo>
                      <a:pt x="699" y="3877"/>
                    </a:lnTo>
                    <a:lnTo>
                      <a:pt x="691" y="3892"/>
                    </a:lnTo>
                    <a:lnTo>
                      <a:pt x="675" y="3896"/>
                    </a:lnTo>
                    <a:lnTo>
                      <a:pt x="680" y="3902"/>
                    </a:lnTo>
                    <a:lnTo>
                      <a:pt x="688" y="3904"/>
                    </a:lnTo>
                    <a:lnTo>
                      <a:pt x="693" y="3911"/>
                    </a:lnTo>
                    <a:lnTo>
                      <a:pt x="676" y="3916"/>
                    </a:lnTo>
                    <a:lnTo>
                      <a:pt x="673" y="3922"/>
                    </a:lnTo>
                    <a:lnTo>
                      <a:pt x="672" y="3930"/>
                    </a:lnTo>
                    <a:lnTo>
                      <a:pt x="677" y="3936"/>
                    </a:lnTo>
                    <a:lnTo>
                      <a:pt x="680" y="3944"/>
                    </a:lnTo>
                    <a:lnTo>
                      <a:pt x="678" y="3952"/>
                    </a:lnTo>
                    <a:lnTo>
                      <a:pt x="686" y="3956"/>
                    </a:lnTo>
                    <a:lnTo>
                      <a:pt x="682" y="3972"/>
                    </a:lnTo>
                    <a:lnTo>
                      <a:pt x="675" y="3995"/>
                    </a:lnTo>
                    <a:lnTo>
                      <a:pt x="667" y="3999"/>
                    </a:lnTo>
                    <a:lnTo>
                      <a:pt x="653" y="3995"/>
                    </a:lnTo>
                    <a:lnTo>
                      <a:pt x="644" y="3997"/>
                    </a:lnTo>
                    <a:lnTo>
                      <a:pt x="629" y="3989"/>
                    </a:lnTo>
                    <a:lnTo>
                      <a:pt x="623" y="3994"/>
                    </a:lnTo>
                    <a:lnTo>
                      <a:pt x="614" y="4008"/>
                    </a:lnTo>
                    <a:lnTo>
                      <a:pt x="600" y="4014"/>
                    </a:lnTo>
                    <a:lnTo>
                      <a:pt x="592" y="4029"/>
                    </a:lnTo>
                    <a:lnTo>
                      <a:pt x="594" y="4037"/>
                    </a:lnTo>
                    <a:lnTo>
                      <a:pt x="594" y="4052"/>
                    </a:lnTo>
                    <a:lnTo>
                      <a:pt x="607" y="4047"/>
                    </a:lnTo>
                    <a:lnTo>
                      <a:pt x="617" y="4048"/>
                    </a:lnTo>
                    <a:lnTo>
                      <a:pt x="623" y="4043"/>
                    </a:lnTo>
                    <a:lnTo>
                      <a:pt x="638" y="4041"/>
                    </a:lnTo>
                    <a:lnTo>
                      <a:pt x="644" y="4043"/>
                    </a:lnTo>
                    <a:lnTo>
                      <a:pt x="645" y="4049"/>
                    </a:lnTo>
                    <a:lnTo>
                      <a:pt x="653" y="4051"/>
                    </a:lnTo>
                    <a:lnTo>
                      <a:pt x="655" y="4053"/>
                    </a:lnTo>
                    <a:lnTo>
                      <a:pt x="654" y="4058"/>
                    </a:lnTo>
                    <a:lnTo>
                      <a:pt x="644" y="4058"/>
                    </a:lnTo>
                    <a:lnTo>
                      <a:pt x="632" y="4063"/>
                    </a:lnTo>
                    <a:lnTo>
                      <a:pt x="616" y="4073"/>
                    </a:lnTo>
                    <a:lnTo>
                      <a:pt x="605" y="4076"/>
                    </a:lnTo>
                    <a:lnTo>
                      <a:pt x="605" y="4081"/>
                    </a:lnTo>
                    <a:lnTo>
                      <a:pt x="610" y="4086"/>
                    </a:lnTo>
                    <a:lnTo>
                      <a:pt x="605" y="4089"/>
                    </a:lnTo>
                    <a:lnTo>
                      <a:pt x="594" y="4086"/>
                    </a:lnTo>
                    <a:lnTo>
                      <a:pt x="569" y="4090"/>
                    </a:lnTo>
                    <a:lnTo>
                      <a:pt x="567" y="4100"/>
                    </a:lnTo>
                    <a:lnTo>
                      <a:pt x="575" y="4107"/>
                    </a:lnTo>
                    <a:lnTo>
                      <a:pt x="587" y="4112"/>
                    </a:lnTo>
                    <a:lnTo>
                      <a:pt x="597" y="4126"/>
                    </a:lnTo>
                    <a:lnTo>
                      <a:pt x="607" y="4135"/>
                    </a:lnTo>
                    <a:lnTo>
                      <a:pt x="605" y="4137"/>
                    </a:lnTo>
                    <a:lnTo>
                      <a:pt x="591" y="4133"/>
                    </a:lnTo>
                    <a:lnTo>
                      <a:pt x="585" y="4143"/>
                    </a:lnTo>
                    <a:lnTo>
                      <a:pt x="579" y="4143"/>
                    </a:lnTo>
                    <a:lnTo>
                      <a:pt x="567" y="4160"/>
                    </a:lnTo>
                    <a:lnTo>
                      <a:pt x="557" y="4172"/>
                    </a:lnTo>
                    <a:lnTo>
                      <a:pt x="548" y="4191"/>
                    </a:lnTo>
                    <a:lnTo>
                      <a:pt x="535" y="4192"/>
                    </a:lnTo>
                    <a:lnTo>
                      <a:pt x="519" y="4189"/>
                    </a:lnTo>
                    <a:lnTo>
                      <a:pt x="516" y="4194"/>
                    </a:lnTo>
                    <a:lnTo>
                      <a:pt x="516" y="4200"/>
                    </a:lnTo>
                    <a:lnTo>
                      <a:pt x="506" y="4205"/>
                    </a:lnTo>
                    <a:lnTo>
                      <a:pt x="519" y="4210"/>
                    </a:lnTo>
                    <a:lnTo>
                      <a:pt x="531" y="4220"/>
                    </a:lnTo>
                    <a:lnTo>
                      <a:pt x="536" y="4235"/>
                    </a:lnTo>
                    <a:lnTo>
                      <a:pt x="546" y="4246"/>
                    </a:lnTo>
                    <a:lnTo>
                      <a:pt x="556" y="4247"/>
                    </a:lnTo>
                    <a:lnTo>
                      <a:pt x="560" y="4242"/>
                    </a:lnTo>
                    <a:lnTo>
                      <a:pt x="565" y="4250"/>
                    </a:lnTo>
                    <a:lnTo>
                      <a:pt x="580" y="4262"/>
                    </a:lnTo>
                    <a:lnTo>
                      <a:pt x="623" y="4280"/>
                    </a:lnTo>
                    <a:lnTo>
                      <a:pt x="649" y="4301"/>
                    </a:lnTo>
                    <a:lnTo>
                      <a:pt x="656" y="4313"/>
                    </a:lnTo>
                    <a:lnTo>
                      <a:pt x="662" y="4321"/>
                    </a:lnTo>
                    <a:lnTo>
                      <a:pt x="671" y="4323"/>
                    </a:lnTo>
                    <a:lnTo>
                      <a:pt x="683" y="4336"/>
                    </a:lnTo>
                    <a:lnTo>
                      <a:pt x="698" y="4331"/>
                    </a:lnTo>
                    <a:lnTo>
                      <a:pt x="707" y="4329"/>
                    </a:lnTo>
                    <a:lnTo>
                      <a:pt x="714" y="4332"/>
                    </a:lnTo>
                    <a:lnTo>
                      <a:pt x="723" y="4331"/>
                    </a:lnTo>
                    <a:lnTo>
                      <a:pt x="737" y="4336"/>
                    </a:lnTo>
                    <a:lnTo>
                      <a:pt x="743" y="4342"/>
                    </a:lnTo>
                    <a:lnTo>
                      <a:pt x="759" y="4344"/>
                    </a:lnTo>
                    <a:lnTo>
                      <a:pt x="782" y="4354"/>
                    </a:lnTo>
                    <a:lnTo>
                      <a:pt x="791" y="4355"/>
                    </a:lnTo>
                    <a:lnTo>
                      <a:pt x="815" y="4353"/>
                    </a:lnTo>
                    <a:lnTo>
                      <a:pt x="831" y="4358"/>
                    </a:lnTo>
                    <a:lnTo>
                      <a:pt x="847" y="4358"/>
                    </a:lnTo>
                    <a:lnTo>
                      <a:pt x="854" y="4363"/>
                    </a:lnTo>
                    <a:lnTo>
                      <a:pt x="858" y="4368"/>
                    </a:lnTo>
                    <a:lnTo>
                      <a:pt x="896" y="4390"/>
                    </a:lnTo>
                    <a:lnTo>
                      <a:pt x="898" y="4398"/>
                    </a:lnTo>
                    <a:lnTo>
                      <a:pt x="906" y="4402"/>
                    </a:lnTo>
                    <a:lnTo>
                      <a:pt x="914" y="4399"/>
                    </a:lnTo>
                    <a:lnTo>
                      <a:pt x="920" y="4395"/>
                    </a:lnTo>
                    <a:lnTo>
                      <a:pt x="935" y="4388"/>
                    </a:lnTo>
                    <a:lnTo>
                      <a:pt x="944" y="4388"/>
                    </a:lnTo>
                    <a:lnTo>
                      <a:pt x="950" y="4393"/>
                    </a:lnTo>
                    <a:lnTo>
                      <a:pt x="957" y="4392"/>
                    </a:lnTo>
                    <a:lnTo>
                      <a:pt x="973" y="4395"/>
                    </a:lnTo>
                    <a:lnTo>
                      <a:pt x="978" y="4401"/>
                    </a:lnTo>
                    <a:lnTo>
                      <a:pt x="985" y="4404"/>
                    </a:lnTo>
                    <a:lnTo>
                      <a:pt x="993" y="4404"/>
                    </a:lnTo>
                    <a:lnTo>
                      <a:pt x="1000" y="4408"/>
                    </a:lnTo>
                    <a:lnTo>
                      <a:pt x="1004" y="4415"/>
                    </a:lnTo>
                    <a:lnTo>
                      <a:pt x="1000" y="4430"/>
                    </a:lnTo>
                    <a:lnTo>
                      <a:pt x="1012" y="4440"/>
                    </a:lnTo>
                    <a:lnTo>
                      <a:pt x="1028" y="4445"/>
                    </a:lnTo>
                    <a:lnTo>
                      <a:pt x="1035" y="4450"/>
                    </a:lnTo>
                    <a:lnTo>
                      <a:pt x="1040" y="4453"/>
                    </a:lnTo>
                    <a:lnTo>
                      <a:pt x="1048" y="4458"/>
                    </a:lnTo>
                    <a:lnTo>
                      <a:pt x="1055" y="4458"/>
                    </a:lnTo>
                    <a:lnTo>
                      <a:pt x="1067" y="4469"/>
                    </a:lnTo>
                    <a:lnTo>
                      <a:pt x="1071" y="4477"/>
                    </a:lnTo>
                    <a:lnTo>
                      <a:pt x="1079" y="4477"/>
                    </a:lnTo>
                    <a:lnTo>
                      <a:pt x="1084" y="4493"/>
                    </a:lnTo>
                    <a:lnTo>
                      <a:pt x="1087" y="4500"/>
                    </a:lnTo>
                    <a:lnTo>
                      <a:pt x="1095" y="4500"/>
                    </a:lnTo>
                    <a:lnTo>
                      <a:pt x="1111" y="4504"/>
                    </a:lnTo>
                    <a:lnTo>
                      <a:pt x="1119" y="4501"/>
                    </a:lnTo>
                    <a:lnTo>
                      <a:pt x="1124" y="4496"/>
                    </a:lnTo>
                    <a:lnTo>
                      <a:pt x="1130" y="4481"/>
                    </a:lnTo>
                    <a:lnTo>
                      <a:pt x="1138" y="4477"/>
                    </a:lnTo>
                    <a:lnTo>
                      <a:pt x="1145" y="4473"/>
                    </a:lnTo>
                    <a:lnTo>
                      <a:pt x="1148" y="4466"/>
                    </a:lnTo>
                    <a:lnTo>
                      <a:pt x="1154" y="4456"/>
                    </a:lnTo>
                    <a:lnTo>
                      <a:pt x="1144" y="4451"/>
                    </a:lnTo>
                    <a:lnTo>
                      <a:pt x="1132" y="4423"/>
                    </a:lnTo>
                    <a:lnTo>
                      <a:pt x="1113" y="4391"/>
                    </a:lnTo>
                    <a:lnTo>
                      <a:pt x="1105" y="4380"/>
                    </a:lnTo>
                    <a:lnTo>
                      <a:pt x="1101" y="4366"/>
                    </a:lnTo>
                    <a:lnTo>
                      <a:pt x="1101" y="4344"/>
                    </a:lnTo>
                    <a:lnTo>
                      <a:pt x="1108" y="4317"/>
                    </a:lnTo>
                    <a:lnTo>
                      <a:pt x="1106" y="4305"/>
                    </a:lnTo>
                    <a:lnTo>
                      <a:pt x="1097" y="4326"/>
                    </a:lnTo>
                    <a:lnTo>
                      <a:pt x="1094" y="4320"/>
                    </a:lnTo>
                    <a:lnTo>
                      <a:pt x="1091" y="4302"/>
                    </a:lnTo>
                    <a:lnTo>
                      <a:pt x="1081" y="4285"/>
                    </a:lnTo>
                    <a:lnTo>
                      <a:pt x="1069" y="4268"/>
                    </a:lnTo>
                    <a:lnTo>
                      <a:pt x="1059" y="4268"/>
                    </a:lnTo>
                    <a:lnTo>
                      <a:pt x="1054" y="4253"/>
                    </a:lnTo>
                    <a:lnTo>
                      <a:pt x="1063" y="4240"/>
                    </a:lnTo>
                    <a:lnTo>
                      <a:pt x="1064" y="4229"/>
                    </a:lnTo>
                    <a:lnTo>
                      <a:pt x="1071" y="4218"/>
                    </a:lnTo>
                    <a:lnTo>
                      <a:pt x="1075" y="4218"/>
                    </a:lnTo>
                    <a:lnTo>
                      <a:pt x="1076" y="4215"/>
                    </a:lnTo>
                    <a:lnTo>
                      <a:pt x="1079" y="4207"/>
                    </a:lnTo>
                    <a:lnTo>
                      <a:pt x="1089" y="4198"/>
                    </a:lnTo>
                    <a:lnTo>
                      <a:pt x="1095" y="4162"/>
                    </a:lnTo>
                    <a:lnTo>
                      <a:pt x="1102" y="4165"/>
                    </a:lnTo>
                    <a:lnTo>
                      <a:pt x="1106" y="4144"/>
                    </a:lnTo>
                    <a:lnTo>
                      <a:pt x="1107" y="4133"/>
                    </a:lnTo>
                    <a:lnTo>
                      <a:pt x="1098" y="4117"/>
                    </a:lnTo>
                    <a:lnTo>
                      <a:pt x="1110" y="4121"/>
                    </a:lnTo>
                    <a:lnTo>
                      <a:pt x="1121" y="4121"/>
                    </a:lnTo>
                    <a:lnTo>
                      <a:pt x="1119" y="4128"/>
                    </a:lnTo>
                    <a:lnTo>
                      <a:pt x="1126" y="4139"/>
                    </a:lnTo>
                    <a:lnTo>
                      <a:pt x="1130" y="4154"/>
                    </a:lnTo>
                    <a:lnTo>
                      <a:pt x="1138" y="4154"/>
                    </a:lnTo>
                    <a:lnTo>
                      <a:pt x="1143" y="4151"/>
                    </a:lnTo>
                    <a:lnTo>
                      <a:pt x="1148" y="4151"/>
                    </a:lnTo>
                    <a:lnTo>
                      <a:pt x="1160" y="4123"/>
                    </a:lnTo>
                    <a:lnTo>
                      <a:pt x="1166" y="4119"/>
                    </a:lnTo>
                    <a:lnTo>
                      <a:pt x="1159" y="4117"/>
                    </a:lnTo>
                    <a:lnTo>
                      <a:pt x="1155" y="4111"/>
                    </a:lnTo>
                    <a:lnTo>
                      <a:pt x="1149" y="4107"/>
                    </a:lnTo>
                    <a:lnTo>
                      <a:pt x="1140" y="4107"/>
                    </a:lnTo>
                    <a:lnTo>
                      <a:pt x="1133" y="4105"/>
                    </a:lnTo>
                    <a:lnTo>
                      <a:pt x="1130" y="4099"/>
                    </a:lnTo>
                    <a:lnTo>
                      <a:pt x="1137" y="4091"/>
                    </a:lnTo>
                    <a:lnTo>
                      <a:pt x="1138" y="4084"/>
                    </a:lnTo>
                    <a:lnTo>
                      <a:pt x="1145" y="4081"/>
                    </a:lnTo>
                    <a:lnTo>
                      <a:pt x="1154" y="4087"/>
                    </a:lnTo>
                    <a:lnTo>
                      <a:pt x="1166" y="4084"/>
                    </a:lnTo>
                    <a:lnTo>
                      <a:pt x="1157" y="4027"/>
                    </a:lnTo>
                    <a:lnTo>
                      <a:pt x="1150" y="4025"/>
                    </a:lnTo>
                    <a:lnTo>
                      <a:pt x="1145" y="4019"/>
                    </a:lnTo>
                    <a:lnTo>
                      <a:pt x="1143" y="4010"/>
                    </a:lnTo>
                    <a:lnTo>
                      <a:pt x="1139" y="4004"/>
                    </a:lnTo>
                    <a:lnTo>
                      <a:pt x="1133" y="3998"/>
                    </a:lnTo>
                    <a:lnTo>
                      <a:pt x="1126" y="3998"/>
                    </a:lnTo>
                    <a:lnTo>
                      <a:pt x="1108" y="4000"/>
                    </a:lnTo>
                    <a:lnTo>
                      <a:pt x="1095" y="3997"/>
                    </a:lnTo>
                    <a:lnTo>
                      <a:pt x="1094" y="4005"/>
                    </a:lnTo>
                    <a:lnTo>
                      <a:pt x="1081" y="3993"/>
                    </a:lnTo>
                    <a:lnTo>
                      <a:pt x="1081" y="3986"/>
                    </a:lnTo>
                    <a:lnTo>
                      <a:pt x="1076" y="3978"/>
                    </a:lnTo>
                    <a:lnTo>
                      <a:pt x="1081" y="3971"/>
                    </a:lnTo>
                    <a:lnTo>
                      <a:pt x="1076" y="3965"/>
                    </a:lnTo>
                    <a:lnTo>
                      <a:pt x="1076" y="3957"/>
                    </a:lnTo>
                    <a:lnTo>
                      <a:pt x="1047" y="3947"/>
                    </a:lnTo>
                    <a:lnTo>
                      <a:pt x="1058" y="3903"/>
                    </a:lnTo>
                    <a:lnTo>
                      <a:pt x="1071" y="3896"/>
                    </a:lnTo>
                    <a:lnTo>
                      <a:pt x="1076" y="3888"/>
                    </a:lnTo>
                    <a:lnTo>
                      <a:pt x="1074" y="3881"/>
                    </a:lnTo>
                    <a:lnTo>
                      <a:pt x="1063" y="3870"/>
                    </a:lnTo>
                    <a:lnTo>
                      <a:pt x="1073" y="3825"/>
                    </a:lnTo>
                    <a:lnTo>
                      <a:pt x="1086" y="3816"/>
                    </a:lnTo>
                    <a:lnTo>
                      <a:pt x="1091" y="3810"/>
                    </a:lnTo>
                    <a:lnTo>
                      <a:pt x="1090" y="3801"/>
                    </a:lnTo>
                    <a:lnTo>
                      <a:pt x="1092" y="3794"/>
                    </a:lnTo>
                    <a:lnTo>
                      <a:pt x="1092" y="3787"/>
                    </a:lnTo>
                    <a:lnTo>
                      <a:pt x="1096" y="3778"/>
                    </a:lnTo>
                    <a:lnTo>
                      <a:pt x="1101" y="3772"/>
                    </a:lnTo>
                    <a:lnTo>
                      <a:pt x="1107" y="3777"/>
                    </a:lnTo>
                    <a:lnTo>
                      <a:pt x="1111" y="3784"/>
                    </a:lnTo>
                    <a:lnTo>
                      <a:pt x="1123" y="3794"/>
                    </a:lnTo>
                    <a:lnTo>
                      <a:pt x="1140" y="3831"/>
                    </a:lnTo>
                    <a:lnTo>
                      <a:pt x="1149" y="3833"/>
                    </a:lnTo>
                    <a:lnTo>
                      <a:pt x="1175" y="3816"/>
                    </a:lnTo>
                    <a:lnTo>
                      <a:pt x="1172" y="3807"/>
                    </a:lnTo>
                    <a:lnTo>
                      <a:pt x="1169" y="3800"/>
                    </a:lnTo>
                    <a:lnTo>
                      <a:pt x="1165" y="3775"/>
                    </a:lnTo>
                    <a:lnTo>
                      <a:pt x="1157" y="3762"/>
                    </a:lnTo>
                    <a:lnTo>
                      <a:pt x="1166" y="3763"/>
                    </a:lnTo>
                    <a:lnTo>
                      <a:pt x="1173" y="3760"/>
                    </a:lnTo>
                    <a:lnTo>
                      <a:pt x="1193" y="3746"/>
                    </a:lnTo>
                    <a:lnTo>
                      <a:pt x="1200" y="3742"/>
                    </a:lnTo>
                    <a:lnTo>
                      <a:pt x="1205" y="3736"/>
                    </a:lnTo>
                    <a:lnTo>
                      <a:pt x="1205" y="3728"/>
                    </a:lnTo>
                    <a:lnTo>
                      <a:pt x="1205" y="3719"/>
                    </a:lnTo>
                    <a:lnTo>
                      <a:pt x="1213" y="3718"/>
                    </a:lnTo>
                    <a:lnTo>
                      <a:pt x="1221" y="3719"/>
                    </a:lnTo>
                    <a:lnTo>
                      <a:pt x="1229" y="3715"/>
                    </a:lnTo>
                    <a:lnTo>
                      <a:pt x="1234" y="3709"/>
                    </a:lnTo>
                    <a:lnTo>
                      <a:pt x="1241" y="3705"/>
                    </a:lnTo>
                    <a:lnTo>
                      <a:pt x="1248" y="3703"/>
                    </a:lnTo>
                    <a:lnTo>
                      <a:pt x="1253" y="3697"/>
                    </a:lnTo>
                    <a:lnTo>
                      <a:pt x="1261" y="3692"/>
                    </a:lnTo>
                    <a:lnTo>
                      <a:pt x="1266" y="3686"/>
                    </a:lnTo>
                    <a:lnTo>
                      <a:pt x="1267" y="3678"/>
                    </a:lnTo>
                    <a:lnTo>
                      <a:pt x="1274" y="3672"/>
                    </a:lnTo>
                    <a:lnTo>
                      <a:pt x="1289" y="3669"/>
                    </a:lnTo>
                    <a:lnTo>
                      <a:pt x="1305" y="3669"/>
                    </a:lnTo>
                    <a:lnTo>
                      <a:pt x="1306" y="3677"/>
                    </a:lnTo>
                    <a:lnTo>
                      <a:pt x="1310" y="3685"/>
                    </a:lnTo>
                    <a:lnTo>
                      <a:pt x="1326" y="3681"/>
                    </a:lnTo>
                    <a:lnTo>
                      <a:pt x="1331" y="3687"/>
                    </a:lnTo>
                    <a:lnTo>
                      <a:pt x="1336" y="3680"/>
                    </a:lnTo>
                    <a:lnTo>
                      <a:pt x="1338" y="3671"/>
                    </a:lnTo>
                    <a:lnTo>
                      <a:pt x="1343" y="3665"/>
                    </a:lnTo>
                    <a:lnTo>
                      <a:pt x="1350" y="3665"/>
                    </a:lnTo>
                    <a:lnTo>
                      <a:pt x="1358" y="3662"/>
                    </a:lnTo>
                    <a:lnTo>
                      <a:pt x="1366" y="3662"/>
                    </a:lnTo>
                    <a:lnTo>
                      <a:pt x="1371" y="3678"/>
                    </a:lnTo>
                    <a:lnTo>
                      <a:pt x="1376" y="3685"/>
                    </a:lnTo>
                    <a:lnTo>
                      <a:pt x="1385" y="3681"/>
                    </a:lnTo>
                    <a:lnTo>
                      <a:pt x="1392" y="3681"/>
                    </a:lnTo>
                    <a:lnTo>
                      <a:pt x="1399" y="3683"/>
                    </a:lnTo>
                    <a:lnTo>
                      <a:pt x="1415" y="3680"/>
                    </a:lnTo>
                    <a:lnTo>
                      <a:pt x="1423" y="3681"/>
                    </a:lnTo>
                    <a:lnTo>
                      <a:pt x="1430" y="3685"/>
                    </a:lnTo>
                    <a:lnTo>
                      <a:pt x="1436" y="3691"/>
                    </a:lnTo>
                    <a:lnTo>
                      <a:pt x="1442" y="3705"/>
                    </a:lnTo>
                    <a:lnTo>
                      <a:pt x="1463" y="3718"/>
                    </a:lnTo>
                    <a:lnTo>
                      <a:pt x="1468" y="3724"/>
                    </a:lnTo>
                    <a:lnTo>
                      <a:pt x="1471" y="3732"/>
                    </a:lnTo>
                    <a:lnTo>
                      <a:pt x="1482" y="3745"/>
                    </a:lnTo>
                    <a:lnTo>
                      <a:pt x="1481" y="3752"/>
                    </a:lnTo>
                    <a:lnTo>
                      <a:pt x="1482" y="3761"/>
                    </a:lnTo>
                    <a:lnTo>
                      <a:pt x="1487" y="3767"/>
                    </a:lnTo>
                    <a:lnTo>
                      <a:pt x="1494" y="3764"/>
                    </a:lnTo>
                    <a:lnTo>
                      <a:pt x="1494" y="3757"/>
                    </a:lnTo>
                    <a:lnTo>
                      <a:pt x="1493" y="3748"/>
                    </a:lnTo>
                    <a:lnTo>
                      <a:pt x="1494" y="3741"/>
                    </a:lnTo>
                    <a:lnTo>
                      <a:pt x="1489" y="3734"/>
                    </a:lnTo>
                    <a:lnTo>
                      <a:pt x="1494" y="3728"/>
                    </a:lnTo>
                    <a:lnTo>
                      <a:pt x="1503" y="3726"/>
                    </a:lnTo>
                    <a:lnTo>
                      <a:pt x="1505" y="3734"/>
                    </a:lnTo>
                    <a:lnTo>
                      <a:pt x="1511" y="3739"/>
                    </a:lnTo>
                    <a:lnTo>
                      <a:pt x="1514" y="3747"/>
                    </a:lnTo>
                    <a:lnTo>
                      <a:pt x="1520" y="3752"/>
                    </a:lnTo>
                    <a:lnTo>
                      <a:pt x="1536" y="3757"/>
                    </a:lnTo>
                    <a:lnTo>
                      <a:pt x="1549" y="3766"/>
                    </a:lnTo>
                    <a:lnTo>
                      <a:pt x="1558" y="3763"/>
                    </a:lnTo>
                    <a:lnTo>
                      <a:pt x="1578" y="3750"/>
                    </a:lnTo>
                    <a:lnTo>
                      <a:pt x="1578" y="3741"/>
                    </a:lnTo>
                    <a:lnTo>
                      <a:pt x="1584" y="3737"/>
                    </a:lnTo>
                    <a:lnTo>
                      <a:pt x="1590" y="3732"/>
                    </a:lnTo>
                    <a:lnTo>
                      <a:pt x="1598" y="3731"/>
                    </a:lnTo>
                    <a:lnTo>
                      <a:pt x="1606" y="3734"/>
                    </a:lnTo>
                    <a:lnTo>
                      <a:pt x="1606" y="3725"/>
                    </a:lnTo>
                    <a:lnTo>
                      <a:pt x="1614" y="3725"/>
                    </a:lnTo>
                    <a:lnTo>
                      <a:pt x="1622" y="3728"/>
                    </a:lnTo>
                    <a:lnTo>
                      <a:pt x="1629" y="3723"/>
                    </a:lnTo>
                    <a:lnTo>
                      <a:pt x="1637" y="3728"/>
                    </a:lnTo>
                    <a:lnTo>
                      <a:pt x="1648" y="3739"/>
                    </a:lnTo>
                    <a:lnTo>
                      <a:pt x="1662" y="3730"/>
                    </a:lnTo>
                    <a:lnTo>
                      <a:pt x="1666" y="3723"/>
                    </a:lnTo>
                    <a:lnTo>
                      <a:pt x="1682" y="3723"/>
                    </a:lnTo>
                    <a:lnTo>
                      <a:pt x="1689" y="3719"/>
                    </a:lnTo>
                    <a:lnTo>
                      <a:pt x="1704" y="3725"/>
                    </a:lnTo>
                    <a:lnTo>
                      <a:pt x="1709" y="3731"/>
                    </a:lnTo>
                    <a:lnTo>
                      <a:pt x="1710" y="3747"/>
                    </a:lnTo>
                    <a:lnTo>
                      <a:pt x="1716" y="3753"/>
                    </a:lnTo>
                    <a:lnTo>
                      <a:pt x="1721" y="3760"/>
                    </a:lnTo>
                    <a:lnTo>
                      <a:pt x="1737" y="3757"/>
                    </a:lnTo>
                    <a:lnTo>
                      <a:pt x="1752" y="3761"/>
                    </a:lnTo>
                    <a:lnTo>
                      <a:pt x="1752" y="3761"/>
                    </a:lnTo>
                    <a:lnTo>
                      <a:pt x="1754" y="3772"/>
                    </a:lnTo>
                    <a:lnTo>
                      <a:pt x="1772" y="3771"/>
                    </a:lnTo>
                    <a:lnTo>
                      <a:pt x="1778" y="3766"/>
                    </a:lnTo>
                    <a:lnTo>
                      <a:pt x="1785" y="3751"/>
                    </a:lnTo>
                    <a:lnTo>
                      <a:pt x="1790" y="3745"/>
                    </a:lnTo>
                    <a:lnTo>
                      <a:pt x="1796" y="3747"/>
                    </a:lnTo>
                    <a:lnTo>
                      <a:pt x="1807" y="3760"/>
                    </a:lnTo>
                    <a:lnTo>
                      <a:pt x="1824" y="3761"/>
                    </a:lnTo>
                    <a:lnTo>
                      <a:pt x="1839" y="3757"/>
                    </a:lnTo>
                    <a:lnTo>
                      <a:pt x="1847" y="3752"/>
                    </a:lnTo>
                    <a:lnTo>
                      <a:pt x="1863" y="3747"/>
                    </a:lnTo>
                    <a:lnTo>
                      <a:pt x="1874" y="3709"/>
                    </a:lnTo>
                    <a:lnTo>
                      <a:pt x="1877" y="3702"/>
                    </a:lnTo>
                    <a:lnTo>
                      <a:pt x="1872" y="3696"/>
                    </a:lnTo>
                    <a:lnTo>
                      <a:pt x="1870" y="3692"/>
                    </a:lnTo>
                    <a:lnTo>
                      <a:pt x="1856" y="3691"/>
                    </a:lnTo>
                    <a:lnTo>
                      <a:pt x="1840" y="3689"/>
                    </a:lnTo>
                    <a:lnTo>
                      <a:pt x="1834" y="3682"/>
                    </a:lnTo>
                    <a:lnTo>
                      <a:pt x="1831" y="3677"/>
                    </a:lnTo>
                    <a:lnTo>
                      <a:pt x="1813" y="3674"/>
                    </a:lnTo>
                    <a:lnTo>
                      <a:pt x="1806" y="3671"/>
                    </a:lnTo>
                    <a:lnTo>
                      <a:pt x="1807" y="3662"/>
                    </a:lnTo>
                    <a:lnTo>
                      <a:pt x="1802" y="3655"/>
                    </a:lnTo>
                    <a:lnTo>
                      <a:pt x="1786" y="3653"/>
                    </a:lnTo>
                    <a:lnTo>
                      <a:pt x="1788" y="3644"/>
                    </a:lnTo>
                    <a:lnTo>
                      <a:pt x="1795" y="3642"/>
                    </a:lnTo>
                    <a:lnTo>
                      <a:pt x="1807" y="3632"/>
                    </a:lnTo>
                    <a:lnTo>
                      <a:pt x="1823" y="3626"/>
                    </a:lnTo>
                    <a:lnTo>
                      <a:pt x="1837" y="3617"/>
                    </a:lnTo>
                    <a:lnTo>
                      <a:pt x="1840" y="3611"/>
                    </a:lnTo>
                    <a:lnTo>
                      <a:pt x="1842" y="3602"/>
                    </a:lnTo>
                    <a:lnTo>
                      <a:pt x="1823" y="3575"/>
                    </a:lnTo>
                    <a:lnTo>
                      <a:pt x="1831" y="3572"/>
                    </a:lnTo>
                    <a:lnTo>
                      <a:pt x="1838" y="3565"/>
                    </a:lnTo>
                    <a:lnTo>
                      <a:pt x="1839" y="3558"/>
                    </a:lnTo>
                    <a:lnTo>
                      <a:pt x="1845" y="3553"/>
                    </a:lnTo>
                    <a:lnTo>
                      <a:pt x="1854" y="3552"/>
                    </a:lnTo>
                    <a:lnTo>
                      <a:pt x="1863" y="3553"/>
                    </a:lnTo>
                    <a:lnTo>
                      <a:pt x="1870" y="3552"/>
                    </a:lnTo>
                    <a:lnTo>
                      <a:pt x="1877" y="3554"/>
                    </a:lnTo>
                    <a:lnTo>
                      <a:pt x="1893" y="3554"/>
                    </a:lnTo>
                    <a:lnTo>
                      <a:pt x="1902" y="3551"/>
                    </a:lnTo>
                    <a:lnTo>
                      <a:pt x="1904" y="3543"/>
                    </a:lnTo>
                    <a:lnTo>
                      <a:pt x="1901" y="3537"/>
                    </a:lnTo>
                    <a:lnTo>
                      <a:pt x="1886" y="3529"/>
                    </a:lnTo>
                    <a:lnTo>
                      <a:pt x="1854" y="3524"/>
                    </a:lnTo>
                    <a:lnTo>
                      <a:pt x="1850" y="3518"/>
                    </a:lnTo>
                    <a:lnTo>
                      <a:pt x="1852" y="3509"/>
                    </a:lnTo>
                    <a:lnTo>
                      <a:pt x="1859" y="3509"/>
                    </a:lnTo>
                    <a:lnTo>
                      <a:pt x="1866" y="3506"/>
                    </a:lnTo>
                    <a:lnTo>
                      <a:pt x="1871" y="3499"/>
                    </a:lnTo>
                    <a:lnTo>
                      <a:pt x="1865" y="3494"/>
                    </a:lnTo>
                    <a:lnTo>
                      <a:pt x="1858" y="3498"/>
                    </a:lnTo>
                    <a:lnTo>
                      <a:pt x="1842" y="3498"/>
                    </a:lnTo>
                    <a:lnTo>
                      <a:pt x="1842" y="3489"/>
                    </a:lnTo>
                    <a:lnTo>
                      <a:pt x="1844" y="3482"/>
                    </a:lnTo>
                    <a:lnTo>
                      <a:pt x="1849" y="3476"/>
                    </a:lnTo>
                    <a:lnTo>
                      <a:pt x="1838" y="3463"/>
                    </a:lnTo>
                    <a:lnTo>
                      <a:pt x="1854" y="3463"/>
                    </a:lnTo>
                    <a:lnTo>
                      <a:pt x="1859" y="3457"/>
                    </a:lnTo>
                    <a:lnTo>
                      <a:pt x="1867" y="3457"/>
                    </a:lnTo>
                    <a:lnTo>
                      <a:pt x="1872" y="3463"/>
                    </a:lnTo>
                    <a:lnTo>
                      <a:pt x="1880" y="3462"/>
                    </a:lnTo>
                    <a:lnTo>
                      <a:pt x="1888" y="3463"/>
                    </a:lnTo>
                    <a:lnTo>
                      <a:pt x="1896" y="3461"/>
                    </a:lnTo>
                    <a:lnTo>
                      <a:pt x="1920" y="3461"/>
                    </a:lnTo>
                    <a:lnTo>
                      <a:pt x="1925" y="3468"/>
                    </a:lnTo>
                    <a:lnTo>
                      <a:pt x="1935" y="3456"/>
                    </a:lnTo>
                    <a:lnTo>
                      <a:pt x="1942" y="3452"/>
                    </a:lnTo>
                    <a:lnTo>
                      <a:pt x="1958" y="3454"/>
                    </a:lnTo>
                    <a:lnTo>
                      <a:pt x="1966" y="3449"/>
                    </a:lnTo>
                    <a:lnTo>
                      <a:pt x="1973" y="3446"/>
                    </a:lnTo>
                    <a:lnTo>
                      <a:pt x="1987" y="3436"/>
                    </a:lnTo>
                    <a:lnTo>
                      <a:pt x="1994" y="3439"/>
                    </a:lnTo>
                    <a:lnTo>
                      <a:pt x="2000" y="3444"/>
                    </a:lnTo>
                    <a:lnTo>
                      <a:pt x="2008" y="3444"/>
                    </a:lnTo>
                    <a:lnTo>
                      <a:pt x="2010" y="3436"/>
                    </a:lnTo>
                    <a:lnTo>
                      <a:pt x="2027" y="3432"/>
                    </a:lnTo>
                    <a:lnTo>
                      <a:pt x="2033" y="3428"/>
                    </a:lnTo>
                    <a:lnTo>
                      <a:pt x="2042" y="3427"/>
                    </a:lnTo>
                    <a:lnTo>
                      <a:pt x="2049" y="3424"/>
                    </a:lnTo>
                    <a:lnTo>
                      <a:pt x="2057" y="3424"/>
                    </a:lnTo>
                    <a:lnTo>
                      <a:pt x="2064" y="3427"/>
                    </a:lnTo>
                    <a:lnTo>
                      <a:pt x="2069" y="3419"/>
                    </a:lnTo>
                    <a:lnTo>
                      <a:pt x="2070" y="3412"/>
                    </a:lnTo>
                    <a:lnTo>
                      <a:pt x="2074" y="3403"/>
                    </a:lnTo>
                    <a:lnTo>
                      <a:pt x="2081" y="3400"/>
                    </a:lnTo>
                    <a:lnTo>
                      <a:pt x="2089" y="3398"/>
                    </a:lnTo>
                    <a:lnTo>
                      <a:pt x="2096" y="3402"/>
                    </a:lnTo>
                    <a:lnTo>
                      <a:pt x="2114" y="3396"/>
                    </a:lnTo>
                    <a:lnTo>
                      <a:pt x="2114" y="3397"/>
                    </a:lnTo>
                    <a:lnTo>
                      <a:pt x="2151" y="3387"/>
                    </a:lnTo>
                    <a:lnTo>
                      <a:pt x="2183" y="3384"/>
                    </a:lnTo>
                    <a:lnTo>
                      <a:pt x="2211" y="3375"/>
                    </a:lnTo>
                    <a:lnTo>
                      <a:pt x="2218" y="3369"/>
                    </a:lnTo>
                    <a:lnTo>
                      <a:pt x="2226" y="3370"/>
                    </a:lnTo>
                    <a:lnTo>
                      <a:pt x="2234" y="3368"/>
                    </a:lnTo>
                    <a:lnTo>
                      <a:pt x="2238" y="3362"/>
                    </a:lnTo>
                    <a:lnTo>
                      <a:pt x="2238" y="3353"/>
                    </a:lnTo>
                    <a:lnTo>
                      <a:pt x="2238" y="3346"/>
                    </a:lnTo>
                    <a:lnTo>
                      <a:pt x="2247" y="3347"/>
                    </a:lnTo>
                    <a:lnTo>
                      <a:pt x="2254" y="3344"/>
                    </a:lnTo>
                    <a:lnTo>
                      <a:pt x="2259" y="3338"/>
                    </a:lnTo>
                    <a:lnTo>
                      <a:pt x="2265" y="3333"/>
                    </a:lnTo>
                    <a:lnTo>
                      <a:pt x="2274" y="3333"/>
                    </a:lnTo>
                    <a:lnTo>
                      <a:pt x="2279" y="3326"/>
                    </a:lnTo>
                    <a:lnTo>
                      <a:pt x="2286" y="3326"/>
                    </a:lnTo>
                    <a:lnTo>
                      <a:pt x="2293" y="3332"/>
                    </a:lnTo>
                    <a:lnTo>
                      <a:pt x="2300" y="3330"/>
                    </a:lnTo>
                    <a:lnTo>
                      <a:pt x="2307" y="3333"/>
                    </a:lnTo>
                    <a:lnTo>
                      <a:pt x="2316" y="3331"/>
                    </a:lnTo>
                    <a:lnTo>
                      <a:pt x="2323" y="3335"/>
                    </a:lnTo>
                    <a:lnTo>
                      <a:pt x="2328" y="3341"/>
                    </a:lnTo>
                    <a:lnTo>
                      <a:pt x="2342" y="3349"/>
                    </a:lnTo>
                    <a:lnTo>
                      <a:pt x="2349" y="3346"/>
                    </a:lnTo>
                    <a:lnTo>
                      <a:pt x="2355" y="3341"/>
                    </a:lnTo>
                    <a:lnTo>
                      <a:pt x="2371" y="3338"/>
                    </a:lnTo>
                    <a:lnTo>
                      <a:pt x="2379" y="3341"/>
                    </a:lnTo>
                    <a:lnTo>
                      <a:pt x="2385" y="3347"/>
                    </a:lnTo>
                    <a:lnTo>
                      <a:pt x="2388" y="3354"/>
                    </a:lnTo>
                    <a:lnTo>
                      <a:pt x="2390" y="3370"/>
                    </a:lnTo>
                    <a:lnTo>
                      <a:pt x="2388" y="3379"/>
                    </a:lnTo>
                    <a:lnTo>
                      <a:pt x="2391" y="3386"/>
                    </a:lnTo>
                    <a:lnTo>
                      <a:pt x="2403" y="3397"/>
                    </a:lnTo>
                    <a:lnTo>
                      <a:pt x="2399" y="3403"/>
                    </a:lnTo>
                    <a:lnTo>
                      <a:pt x="2401" y="3420"/>
                    </a:lnTo>
                    <a:lnTo>
                      <a:pt x="2396" y="3427"/>
                    </a:lnTo>
                    <a:lnTo>
                      <a:pt x="2391" y="3433"/>
                    </a:lnTo>
                    <a:lnTo>
                      <a:pt x="2394" y="3440"/>
                    </a:lnTo>
                    <a:lnTo>
                      <a:pt x="2397" y="3448"/>
                    </a:lnTo>
                    <a:lnTo>
                      <a:pt x="2413" y="3444"/>
                    </a:lnTo>
                    <a:lnTo>
                      <a:pt x="2420" y="3449"/>
                    </a:lnTo>
                    <a:lnTo>
                      <a:pt x="2428" y="3448"/>
                    </a:lnTo>
                    <a:lnTo>
                      <a:pt x="2431" y="3439"/>
                    </a:lnTo>
                    <a:lnTo>
                      <a:pt x="2439" y="3439"/>
                    </a:lnTo>
                    <a:lnTo>
                      <a:pt x="2446" y="3441"/>
                    </a:lnTo>
                    <a:lnTo>
                      <a:pt x="2449" y="3433"/>
                    </a:lnTo>
                    <a:lnTo>
                      <a:pt x="2449" y="3425"/>
                    </a:lnTo>
                    <a:lnTo>
                      <a:pt x="2456" y="3427"/>
                    </a:lnTo>
                    <a:lnTo>
                      <a:pt x="2460" y="3434"/>
                    </a:lnTo>
                    <a:lnTo>
                      <a:pt x="2462" y="3443"/>
                    </a:lnTo>
                    <a:lnTo>
                      <a:pt x="2467" y="3448"/>
                    </a:lnTo>
                    <a:lnTo>
                      <a:pt x="2465" y="3455"/>
                    </a:lnTo>
                    <a:lnTo>
                      <a:pt x="2463" y="3463"/>
                    </a:lnTo>
                    <a:lnTo>
                      <a:pt x="2479" y="3465"/>
                    </a:lnTo>
                    <a:lnTo>
                      <a:pt x="2477" y="3457"/>
                    </a:lnTo>
                    <a:lnTo>
                      <a:pt x="2472" y="3451"/>
                    </a:lnTo>
                    <a:lnTo>
                      <a:pt x="2479" y="3448"/>
                    </a:lnTo>
                    <a:lnTo>
                      <a:pt x="2495" y="3451"/>
                    </a:lnTo>
                    <a:lnTo>
                      <a:pt x="2503" y="3456"/>
                    </a:lnTo>
                    <a:lnTo>
                      <a:pt x="2508" y="3462"/>
                    </a:lnTo>
                    <a:lnTo>
                      <a:pt x="2516" y="3466"/>
                    </a:lnTo>
                    <a:lnTo>
                      <a:pt x="2523" y="3466"/>
                    </a:lnTo>
                    <a:lnTo>
                      <a:pt x="2527" y="3459"/>
                    </a:lnTo>
                    <a:lnTo>
                      <a:pt x="2535" y="3455"/>
                    </a:lnTo>
                    <a:lnTo>
                      <a:pt x="2537" y="3463"/>
                    </a:lnTo>
                    <a:lnTo>
                      <a:pt x="2537" y="3471"/>
                    </a:lnTo>
                    <a:lnTo>
                      <a:pt x="2528" y="3473"/>
                    </a:lnTo>
                    <a:lnTo>
                      <a:pt x="2522" y="3478"/>
                    </a:lnTo>
                    <a:lnTo>
                      <a:pt x="2517" y="3486"/>
                    </a:lnTo>
                    <a:lnTo>
                      <a:pt x="2515" y="3493"/>
                    </a:lnTo>
                    <a:lnTo>
                      <a:pt x="2516" y="3502"/>
                    </a:lnTo>
                    <a:lnTo>
                      <a:pt x="2521" y="3508"/>
                    </a:lnTo>
                    <a:lnTo>
                      <a:pt x="2528" y="3508"/>
                    </a:lnTo>
                    <a:lnTo>
                      <a:pt x="2533" y="3502"/>
                    </a:lnTo>
                    <a:lnTo>
                      <a:pt x="2548" y="3495"/>
                    </a:lnTo>
                    <a:lnTo>
                      <a:pt x="2555" y="3498"/>
                    </a:lnTo>
                    <a:lnTo>
                      <a:pt x="2564" y="3498"/>
                    </a:lnTo>
                    <a:lnTo>
                      <a:pt x="2570" y="3503"/>
                    </a:lnTo>
                    <a:lnTo>
                      <a:pt x="2578" y="3503"/>
                    </a:lnTo>
                    <a:lnTo>
                      <a:pt x="2575" y="3495"/>
                    </a:lnTo>
                    <a:lnTo>
                      <a:pt x="2580" y="3489"/>
                    </a:lnTo>
                    <a:lnTo>
                      <a:pt x="2589" y="3488"/>
                    </a:lnTo>
                    <a:lnTo>
                      <a:pt x="2598" y="3477"/>
                    </a:lnTo>
                    <a:lnTo>
                      <a:pt x="2614" y="3475"/>
                    </a:lnTo>
                    <a:lnTo>
                      <a:pt x="2627" y="3463"/>
                    </a:lnTo>
                    <a:lnTo>
                      <a:pt x="2633" y="3449"/>
                    </a:lnTo>
                    <a:lnTo>
                      <a:pt x="2639" y="3444"/>
                    </a:lnTo>
                    <a:lnTo>
                      <a:pt x="2648" y="3445"/>
                    </a:lnTo>
                    <a:lnTo>
                      <a:pt x="2664" y="3441"/>
                    </a:lnTo>
                    <a:lnTo>
                      <a:pt x="2671" y="3439"/>
                    </a:lnTo>
                    <a:lnTo>
                      <a:pt x="2675" y="3432"/>
                    </a:lnTo>
                    <a:lnTo>
                      <a:pt x="2691" y="3430"/>
                    </a:lnTo>
                    <a:lnTo>
                      <a:pt x="2704" y="3422"/>
                    </a:lnTo>
                    <a:lnTo>
                      <a:pt x="2708" y="3429"/>
                    </a:lnTo>
                    <a:lnTo>
                      <a:pt x="2709" y="3436"/>
                    </a:lnTo>
                    <a:lnTo>
                      <a:pt x="2704" y="3444"/>
                    </a:lnTo>
                    <a:lnTo>
                      <a:pt x="2697" y="3446"/>
                    </a:lnTo>
                    <a:lnTo>
                      <a:pt x="2689" y="3446"/>
                    </a:lnTo>
                    <a:lnTo>
                      <a:pt x="2688" y="3454"/>
                    </a:lnTo>
                    <a:close/>
                  </a:path>
                </a:pathLst>
              </a:custGeom>
              <a:solidFill>
                <a:schemeClr val="accent2"/>
              </a:solidFill>
              <a:ln w="6350" cap="flat" cmpd="sng">
                <a:solidFill>
                  <a:srgbClr val="F9F9F9"/>
                </a:solidFill>
                <a:prstDash val="solid"/>
                <a:round/>
                <a:headEnd type="none" w="med" len="med"/>
                <a:tailEnd type="none" w="med" len="med"/>
              </a:ln>
              <a:effectLst/>
            </p:spPr>
            <p:txBody>
              <a:bodyPr/>
              <a:lstStyle/>
              <a:p>
                <a:endParaRPr lang="en-US" dirty="0"/>
              </a:p>
            </p:txBody>
          </p:sp>
          <p:sp>
            <p:nvSpPr>
              <p:cNvPr id="412" name="Freeform 133"/>
              <p:cNvSpPr>
                <a:spLocks noChangeAspect="1"/>
              </p:cNvSpPr>
              <p:nvPr/>
            </p:nvSpPr>
            <p:spPr bwMode="gray">
              <a:xfrm>
                <a:off x="2730" y="1750"/>
                <a:ext cx="36" cy="27"/>
              </a:xfrm>
              <a:custGeom>
                <a:avLst/>
                <a:gdLst/>
                <a:ahLst/>
                <a:cxnLst>
                  <a:cxn ang="0">
                    <a:pos x="0" y="118"/>
                  </a:cxn>
                  <a:cxn ang="0">
                    <a:pos x="2" y="114"/>
                  </a:cxn>
                  <a:cxn ang="0">
                    <a:pos x="12" y="107"/>
                  </a:cxn>
                  <a:cxn ang="0">
                    <a:pos x="14" y="102"/>
                  </a:cxn>
                  <a:cxn ang="0">
                    <a:pos x="19" y="87"/>
                  </a:cxn>
                  <a:cxn ang="0">
                    <a:pos x="21" y="76"/>
                  </a:cxn>
                  <a:cxn ang="0">
                    <a:pos x="25" y="70"/>
                  </a:cxn>
                  <a:cxn ang="0">
                    <a:pos x="46" y="69"/>
                  </a:cxn>
                  <a:cxn ang="0">
                    <a:pos x="55" y="63"/>
                  </a:cxn>
                  <a:cxn ang="0">
                    <a:pos x="67" y="48"/>
                  </a:cxn>
                  <a:cxn ang="0">
                    <a:pos x="77" y="32"/>
                  </a:cxn>
                  <a:cxn ang="0">
                    <a:pos x="82" y="15"/>
                  </a:cxn>
                  <a:cxn ang="0">
                    <a:pos x="83" y="0"/>
                  </a:cxn>
                  <a:cxn ang="0">
                    <a:pos x="79" y="27"/>
                  </a:cxn>
                  <a:cxn ang="0">
                    <a:pos x="71" y="46"/>
                  </a:cxn>
                  <a:cxn ang="0">
                    <a:pos x="65" y="55"/>
                  </a:cxn>
                  <a:cxn ang="0">
                    <a:pos x="57" y="64"/>
                  </a:cxn>
                  <a:cxn ang="0">
                    <a:pos x="61" y="71"/>
                  </a:cxn>
                  <a:cxn ang="0">
                    <a:pos x="67" y="70"/>
                  </a:cxn>
                  <a:cxn ang="0">
                    <a:pos x="76" y="75"/>
                  </a:cxn>
                  <a:cxn ang="0">
                    <a:pos x="87" y="75"/>
                  </a:cxn>
                  <a:cxn ang="0">
                    <a:pos x="89" y="66"/>
                  </a:cxn>
                  <a:cxn ang="0">
                    <a:pos x="89" y="49"/>
                  </a:cxn>
                  <a:cxn ang="0">
                    <a:pos x="93" y="44"/>
                  </a:cxn>
                  <a:cxn ang="0">
                    <a:pos x="93" y="41"/>
                  </a:cxn>
                  <a:cxn ang="0">
                    <a:pos x="103" y="38"/>
                  </a:cxn>
                  <a:cxn ang="0">
                    <a:pos x="109" y="43"/>
                  </a:cxn>
                  <a:cxn ang="0">
                    <a:pos x="116" y="46"/>
                  </a:cxn>
                  <a:cxn ang="0">
                    <a:pos x="122" y="50"/>
                  </a:cxn>
                  <a:cxn ang="0">
                    <a:pos x="130" y="54"/>
                  </a:cxn>
                  <a:cxn ang="0">
                    <a:pos x="147" y="57"/>
                  </a:cxn>
                  <a:cxn ang="0">
                    <a:pos x="163" y="55"/>
                  </a:cxn>
                  <a:cxn ang="0">
                    <a:pos x="169" y="59"/>
                  </a:cxn>
                  <a:cxn ang="0">
                    <a:pos x="180" y="82"/>
                  </a:cxn>
                  <a:cxn ang="0">
                    <a:pos x="174" y="97"/>
                  </a:cxn>
                  <a:cxn ang="0">
                    <a:pos x="174" y="114"/>
                  </a:cxn>
                  <a:cxn ang="0">
                    <a:pos x="177" y="124"/>
                  </a:cxn>
                  <a:cxn ang="0">
                    <a:pos x="153" y="127"/>
                  </a:cxn>
                  <a:cxn ang="0">
                    <a:pos x="126" y="133"/>
                  </a:cxn>
                  <a:cxn ang="0">
                    <a:pos x="78" y="134"/>
                  </a:cxn>
                  <a:cxn ang="0">
                    <a:pos x="14" y="123"/>
                  </a:cxn>
                  <a:cxn ang="0">
                    <a:pos x="0" y="118"/>
                  </a:cxn>
                </a:cxnLst>
                <a:rect l="0" t="0" r="r" b="b"/>
                <a:pathLst>
                  <a:path w="180" h="134">
                    <a:moveTo>
                      <a:pt x="0" y="118"/>
                    </a:moveTo>
                    <a:lnTo>
                      <a:pt x="2" y="114"/>
                    </a:lnTo>
                    <a:lnTo>
                      <a:pt x="12" y="107"/>
                    </a:lnTo>
                    <a:lnTo>
                      <a:pt x="14" y="102"/>
                    </a:lnTo>
                    <a:lnTo>
                      <a:pt x="19" y="87"/>
                    </a:lnTo>
                    <a:lnTo>
                      <a:pt x="21" y="76"/>
                    </a:lnTo>
                    <a:lnTo>
                      <a:pt x="25" y="70"/>
                    </a:lnTo>
                    <a:lnTo>
                      <a:pt x="46" y="69"/>
                    </a:lnTo>
                    <a:lnTo>
                      <a:pt x="55" y="63"/>
                    </a:lnTo>
                    <a:lnTo>
                      <a:pt x="67" y="48"/>
                    </a:lnTo>
                    <a:lnTo>
                      <a:pt x="77" y="32"/>
                    </a:lnTo>
                    <a:lnTo>
                      <a:pt x="82" y="15"/>
                    </a:lnTo>
                    <a:lnTo>
                      <a:pt x="83" y="0"/>
                    </a:lnTo>
                    <a:lnTo>
                      <a:pt x="79" y="27"/>
                    </a:lnTo>
                    <a:lnTo>
                      <a:pt x="71" y="46"/>
                    </a:lnTo>
                    <a:lnTo>
                      <a:pt x="65" y="55"/>
                    </a:lnTo>
                    <a:lnTo>
                      <a:pt x="57" y="64"/>
                    </a:lnTo>
                    <a:lnTo>
                      <a:pt x="61" y="71"/>
                    </a:lnTo>
                    <a:lnTo>
                      <a:pt x="67" y="70"/>
                    </a:lnTo>
                    <a:lnTo>
                      <a:pt x="76" y="75"/>
                    </a:lnTo>
                    <a:lnTo>
                      <a:pt x="87" y="75"/>
                    </a:lnTo>
                    <a:lnTo>
                      <a:pt x="89" y="66"/>
                    </a:lnTo>
                    <a:lnTo>
                      <a:pt x="89" y="49"/>
                    </a:lnTo>
                    <a:lnTo>
                      <a:pt x="93" y="44"/>
                    </a:lnTo>
                    <a:lnTo>
                      <a:pt x="93" y="41"/>
                    </a:lnTo>
                    <a:lnTo>
                      <a:pt x="103" y="38"/>
                    </a:lnTo>
                    <a:lnTo>
                      <a:pt x="109" y="43"/>
                    </a:lnTo>
                    <a:lnTo>
                      <a:pt x="116" y="46"/>
                    </a:lnTo>
                    <a:lnTo>
                      <a:pt x="122" y="50"/>
                    </a:lnTo>
                    <a:lnTo>
                      <a:pt x="130" y="54"/>
                    </a:lnTo>
                    <a:lnTo>
                      <a:pt x="147" y="57"/>
                    </a:lnTo>
                    <a:lnTo>
                      <a:pt x="163" y="55"/>
                    </a:lnTo>
                    <a:lnTo>
                      <a:pt x="169" y="59"/>
                    </a:lnTo>
                    <a:lnTo>
                      <a:pt x="180" y="82"/>
                    </a:lnTo>
                    <a:lnTo>
                      <a:pt x="174" y="97"/>
                    </a:lnTo>
                    <a:lnTo>
                      <a:pt x="174" y="114"/>
                    </a:lnTo>
                    <a:lnTo>
                      <a:pt x="177" y="124"/>
                    </a:lnTo>
                    <a:lnTo>
                      <a:pt x="153" y="127"/>
                    </a:lnTo>
                    <a:lnTo>
                      <a:pt x="126" y="133"/>
                    </a:lnTo>
                    <a:lnTo>
                      <a:pt x="78" y="134"/>
                    </a:lnTo>
                    <a:lnTo>
                      <a:pt x="14" y="123"/>
                    </a:lnTo>
                    <a:lnTo>
                      <a:pt x="0" y="11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grpSp>
          <p:nvGrpSpPr>
            <p:cNvPr id="135" name="Group 135"/>
            <p:cNvGrpSpPr>
              <a:grpSpLocks noChangeAspect="1"/>
            </p:cNvGrpSpPr>
            <p:nvPr/>
          </p:nvGrpSpPr>
          <p:grpSpPr bwMode="gray">
            <a:xfrm>
              <a:off x="5214142" y="2886422"/>
              <a:ext cx="647700" cy="585788"/>
              <a:chOff x="2802" y="1979"/>
              <a:chExt cx="408" cy="369"/>
            </a:xfrm>
            <a:grpFill/>
          </p:grpSpPr>
          <p:sp>
            <p:nvSpPr>
              <p:cNvPr id="380" name="Freeform 136"/>
              <p:cNvSpPr>
                <a:spLocks noChangeAspect="1"/>
              </p:cNvSpPr>
              <p:nvPr/>
            </p:nvSpPr>
            <p:spPr bwMode="gray">
              <a:xfrm>
                <a:off x="2899" y="2082"/>
                <a:ext cx="19" cy="23"/>
              </a:xfrm>
              <a:custGeom>
                <a:avLst/>
                <a:gdLst/>
                <a:ahLst/>
                <a:cxnLst>
                  <a:cxn ang="0">
                    <a:pos x="39" y="96"/>
                  </a:cxn>
                  <a:cxn ang="0">
                    <a:pos x="45" y="93"/>
                  </a:cxn>
                  <a:cxn ang="0">
                    <a:pos x="55" y="83"/>
                  </a:cxn>
                  <a:cxn ang="0">
                    <a:pos x="58" y="78"/>
                  </a:cxn>
                  <a:cxn ang="0">
                    <a:pos x="53" y="75"/>
                  </a:cxn>
                  <a:cxn ang="0">
                    <a:pos x="58" y="68"/>
                  </a:cxn>
                  <a:cxn ang="0">
                    <a:pos x="72" y="62"/>
                  </a:cxn>
                  <a:cxn ang="0">
                    <a:pos x="79" y="62"/>
                  </a:cxn>
                  <a:cxn ang="0">
                    <a:pos x="77" y="59"/>
                  </a:cxn>
                  <a:cxn ang="0">
                    <a:pos x="74" y="53"/>
                  </a:cxn>
                  <a:cxn ang="0">
                    <a:pos x="77" y="48"/>
                  </a:cxn>
                  <a:cxn ang="0">
                    <a:pos x="87" y="42"/>
                  </a:cxn>
                  <a:cxn ang="0">
                    <a:pos x="91" y="38"/>
                  </a:cxn>
                  <a:cxn ang="0">
                    <a:pos x="91" y="34"/>
                  </a:cxn>
                  <a:cxn ang="0">
                    <a:pos x="88" y="25"/>
                  </a:cxn>
                  <a:cxn ang="0">
                    <a:pos x="85" y="19"/>
                  </a:cxn>
                  <a:cxn ang="0">
                    <a:pos x="77" y="15"/>
                  </a:cxn>
                  <a:cxn ang="0">
                    <a:pos x="81" y="10"/>
                  </a:cxn>
                  <a:cxn ang="0">
                    <a:pos x="85" y="9"/>
                  </a:cxn>
                  <a:cxn ang="0">
                    <a:pos x="84" y="4"/>
                  </a:cxn>
                  <a:cxn ang="0">
                    <a:pos x="77" y="0"/>
                  </a:cxn>
                  <a:cxn ang="0">
                    <a:pos x="72" y="4"/>
                  </a:cxn>
                  <a:cxn ang="0">
                    <a:pos x="58" y="14"/>
                  </a:cxn>
                  <a:cxn ang="0">
                    <a:pos x="41" y="29"/>
                  </a:cxn>
                  <a:cxn ang="0">
                    <a:pos x="27" y="54"/>
                  </a:cxn>
                  <a:cxn ang="0">
                    <a:pos x="25" y="58"/>
                  </a:cxn>
                  <a:cxn ang="0">
                    <a:pos x="17" y="73"/>
                  </a:cxn>
                  <a:cxn ang="0">
                    <a:pos x="11" y="85"/>
                  </a:cxn>
                  <a:cxn ang="0">
                    <a:pos x="1" y="106"/>
                  </a:cxn>
                  <a:cxn ang="0">
                    <a:pos x="2" y="113"/>
                  </a:cxn>
                  <a:cxn ang="0">
                    <a:pos x="16" y="116"/>
                  </a:cxn>
                  <a:cxn ang="0">
                    <a:pos x="21" y="113"/>
                  </a:cxn>
                  <a:cxn ang="0">
                    <a:pos x="27" y="101"/>
                  </a:cxn>
                  <a:cxn ang="0">
                    <a:pos x="31" y="100"/>
                  </a:cxn>
                </a:cxnLst>
                <a:rect l="0" t="0" r="r" b="b"/>
                <a:pathLst>
                  <a:path w="95" h="116">
                    <a:moveTo>
                      <a:pt x="32" y="102"/>
                    </a:moveTo>
                    <a:lnTo>
                      <a:pt x="39" y="96"/>
                    </a:lnTo>
                    <a:lnTo>
                      <a:pt x="44" y="95"/>
                    </a:lnTo>
                    <a:lnTo>
                      <a:pt x="45" y="93"/>
                    </a:lnTo>
                    <a:lnTo>
                      <a:pt x="52" y="88"/>
                    </a:lnTo>
                    <a:lnTo>
                      <a:pt x="55" y="83"/>
                    </a:lnTo>
                    <a:lnTo>
                      <a:pt x="58" y="83"/>
                    </a:lnTo>
                    <a:lnTo>
                      <a:pt x="58" y="78"/>
                    </a:lnTo>
                    <a:lnTo>
                      <a:pt x="53" y="75"/>
                    </a:lnTo>
                    <a:lnTo>
                      <a:pt x="53" y="75"/>
                    </a:lnTo>
                    <a:lnTo>
                      <a:pt x="55" y="69"/>
                    </a:lnTo>
                    <a:lnTo>
                      <a:pt x="58" y="68"/>
                    </a:lnTo>
                    <a:lnTo>
                      <a:pt x="59" y="63"/>
                    </a:lnTo>
                    <a:lnTo>
                      <a:pt x="72" y="62"/>
                    </a:lnTo>
                    <a:lnTo>
                      <a:pt x="77" y="63"/>
                    </a:lnTo>
                    <a:lnTo>
                      <a:pt x="79" y="62"/>
                    </a:lnTo>
                    <a:lnTo>
                      <a:pt x="80" y="62"/>
                    </a:lnTo>
                    <a:lnTo>
                      <a:pt x="77" y="59"/>
                    </a:lnTo>
                    <a:lnTo>
                      <a:pt x="72" y="56"/>
                    </a:lnTo>
                    <a:lnTo>
                      <a:pt x="74" y="53"/>
                    </a:lnTo>
                    <a:lnTo>
                      <a:pt x="77" y="52"/>
                    </a:lnTo>
                    <a:lnTo>
                      <a:pt x="77" y="48"/>
                    </a:lnTo>
                    <a:lnTo>
                      <a:pt x="82" y="47"/>
                    </a:lnTo>
                    <a:lnTo>
                      <a:pt x="87" y="42"/>
                    </a:lnTo>
                    <a:lnTo>
                      <a:pt x="90" y="42"/>
                    </a:lnTo>
                    <a:lnTo>
                      <a:pt x="91" y="38"/>
                    </a:lnTo>
                    <a:lnTo>
                      <a:pt x="95" y="36"/>
                    </a:lnTo>
                    <a:lnTo>
                      <a:pt x="91" y="34"/>
                    </a:lnTo>
                    <a:lnTo>
                      <a:pt x="92" y="30"/>
                    </a:lnTo>
                    <a:lnTo>
                      <a:pt x="88" y="25"/>
                    </a:lnTo>
                    <a:lnTo>
                      <a:pt x="90" y="21"/>
                    </a:lnTo>
                    <a:lnTo>
                      <a:pt x="85" y="19"/>
                    </a:lnTo>
                    <a:lnTo>
                      <a:pt x="84" y="15"/>
                    </a:lnTo>
                    <a:lnTo>
                      <a:pt x="77" y="15"/>
                    </a:lnTo>
                    <a:lnTo>
                      <a:pt x="77" y="13"/>
                    </a:lnTo>
                    <a:lnTo>
                      <a:pt x="81" y="10"/>
                    </a:lnTo>
                    <a:lnTo>
                      <a:pt x="81" y="9"/>
                    </a:lnTo>
                    <a:lnTo>
                      <a:pt x="85" y="9"/>
                    </a:lnTo>
                    <a:lnTo>
                      <a:pt x="85" y="7"/>
                    </a:lnTo>
                    <a:lnTo>
                      <a:pt x="84" y="4"/>
                    </a:lnTo>
                    <a:lnTo>
                      <a:pt x="79" y="4"/>
                    </a:lnTo>
                    <a:lnTo>
                      <a:pt x="77" y="0"/>
                    </a:lnTo>
                    <a:lnTo>
                      <a:pt x="75" y="0"/>
                    </a:lnTo>
                    <a:lnTo>
                      <a:pt x="72" y="4"/>
                    </a:lnTo>
                    <a:lnTo>
                      <a:pt x="55" y="4"/>
                    </a:lnTo>
                    <a:lnTo>
                      <a:pt x="58" y="14"/>
                    </a:lnTo>
                    <a:lnTo>
                      <a:pt x="48" y="21"/>
                    </a:lnTo>
                    <a:lnTo>
                      <a:pt x="41" y="29"/>
                    </a:lnTo>
                    <a:lnTo>
                      <a:pt x="33" y="53"/>
                    </a:lnTo>
                    <a:lnTo>
                      <a:pt x="27" y="54"/>
                    </a:lnTo>
                    <a:lnTo>
                      <a:pt x="27" y="58"/>
                    </a:lnTo>
                    <a:lnTo>
                      <a:pt x="25" y="58"/>
                    </a:lnTo>
                    <a:lnTo>
                      <a:pt x="22" y="63"/>
                    </a:lnTo>
                    <a:lnTo>
                      <a:pt x="17" y="73"/>
                    </a:lnTo>
                    <a:lnTo>
                      <a:pt x="16" y="77"/>
                    </a:lnTo>
                    <a:lnTo>
                      <a:pt x="11" y="85"/>
                    </a:lnTo>
                    <a:lnTo>
                      <a:pt x="6" y="99"/>
                    </a:lnTo>
                    <a:lnTo>
                      <a:pt x="1" y="106"/>
                    </a:lnTo>
                    <a:lnTo>
                      <a:pt x="0" y="111"/>
                    </a:lnTo>
                    <a:lnTo>
                      <a:pt x="2" y="113"/>
                    </a:lnTo>
                    <a:lnTo>
                      <a:pt x="14" y="112"/>
                    </a:lnTo>
                    <a:lnTo>
                      <a:pt x="16" y="116"/>
                    </a:lnTo>
                    <a:lnTo>
                      <a:pt x="18" y="116"/>
                    </a:lnTo>
                    <a:lnTo>
                      <a:pt x="21" y="113"/>
                    </a:lnTo>
                    <a:lnTo>
                      <a:pt x="26" y="115"/>
                    </a:lnTo>
                    <a:lnTo>
                      <a:pt x="27" y="101"/>
                    </a:lnTo>
                    <a:lnTo>
                      <a:pt x="29" y="99"/>
                    </a:lnTo>
                    <a:lnTo>
                      <a:pt x="31" y="100"/>
                    </a:lnTo>
                    <a:lnTo>
                      <a:pt x="32" y="10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381" name="Group 137"/>
              <p:cNvGrpSpPr>
                <a:grpSpLocks noChangeAspect="1"/>
              </p:cNvGrpSpPr>
              <p:nvPr/>
            </p:nvGrpSpPr>
            <p:grpSpPr bwMode="gray">
              <a:xfrm>
                <a:off x="2889" y="2101"/>
                <a:ext cx="17" cy="51"/>
                <a:chOff x="2889" y="2101"/>
                <a:chExt cx="17" cy="51"/>
              </a:xfrm>
              <a:grpFill/>
            </p:grpSpPr>
            <p:sp>
              <p:nvSpPr>
                <p:cNvPr id="406" name="Freeform 138"/>
                <p:cNvSpPr>
                  <a:spLocks noChangeAspect="1"/>
                </p:cNvSpPr>
                <p:nvPr/>
              </p:nvSpPr>
              <p:spPr bwMode="gray">
                <a:xfrm>
                  <a:off x="2897" y="2111"/>
                  <a:ext cx="8" cy="16"/>
                </a:xfrm>
                <a:custGeom>
                  <a:avLst/>
                  <a:gdLst/>
                  <a:ahLst/>
                  <a:cxnLst>
                    <a:cxn ang="0">
                      <a:pos x="30" y="66"/>
                    </a:cxn>
                    <a:cxn ang="0">
                      <a:pos x="32" y="64"/>
                    </a:cxn>
                    <a:cxn ang="0">
                      <a:pos x="33" y="55"/>
                    </a:cxn>
                    <a:cxn ang="0">
                      <a:pos x="36" y="49"/>
                    </a:cxn>
                    <a:cxn ang="0">
                      <a:pos x="33" y="40"/>
                    </a:cxn>
                    <a:cxn ang="0">
                      <a:pos x="35" y="29"/>
                    </a:cxn>
                    <a:cxn ang="0">
                      <a:pos x="36" y="21"/>
                    </a:cxn>
                    <a:cxn ang="0">
                      <a:pos x="37" y="12"/>
                    </a:cxn>
                    <a:cxn ang="0">
                      <a:pos x="37" y="10"/>
                    </a:cxn>
                    <a:cxn ang="0">
                      <a:pos x="37" y="10"/>
                    </a:cxn>
                    <a:cxn ang="0">
                      <a:pos x="33" y="10"/>
                    </a:cxn>
                    <a:cxn ang="0">
                      <a:pos x="30" y="7"/>
                    </a:cxn>
                    <a:cxn ang="0">
                      <a:pos x="28" y="0"/>
                    </a:cxn>
                    <a:cxn ang="0">
                      <a:pos x="24" y="1"/>
                    </a:cxn>
                    <a:cxn ang="0">
                      <a:pos x="16" y="0"/>
                    </a:cxn>
                    <a:cxn ang="0">
                      <a:pos x="12" y="1"/>
                    </a:cxn>
                    <a:cxn ang="0">
                      <a:pos x="10" y="3"/>
                    </a:cxn>
                    <a:cxn ang="0">
                      <a:pos x="10" y="13"/>
                    </a:cxn>
                    <a:cxn ang="0">
                      <a:pos x="4" y="19"/>
                    </a:cxn>
                    <a:cxn ang="0">
                      <a:pos x="4" y="34"/>
                    </a:cxn>
                    <a:cxn ang="0">
                      <a:pos x="6" y="39"/>
                    </a:cxn>
                    <a:cxn ang="0">
                      <a:pos x="5" y="45"/>
                    </a:cxn>
                    <a:cxn ang="0">
                      <a:pos x="15" y="44"/>
                    </a:cxn>
                    <a:cxn ang="0">
                      <a:pos x="19" y="45"/>
                    </a:cxn>
                    <a:cxn ang="0">
                      <a:pos x="19" y="48"/>
                    </a:cxn>
                    <a:cxn ang="0">
                      <a:pos x="17" y="49"/>
                    </a:cxn>
                    <a:cxn ang="0">
                      <a:pos x="11" y="50"/>
                    </a:cxn>
                    <a:cxn ang="0">
                      <a:pos x="8" y="53"/>
                    </a:cxn>
                    <a:cxn ang="0">
                      <a:pos x="6" y="56"/>
                    </a:cxn>
                    <a:cxn ang="0">
                      <a:pos x="4" y="65"/>
                    </a:cxn>
                    <a:cxn ang="0">
                      <a:pos x="0" y="69"/>
                    </a:cxn>
                    <a:cxn ang="0">
                      <a:pos x="0" y="75"/>
                    </a:cxn>
                    <a:cxn ang="0">
                      <a:pos x="4" y="80"/>
                    </a:cxn>
                    <a:cxn ang="0">
                      <a:pos x="4" y="76"/>
                    </a:cxn>
                    <a:cxn ang="0">
                      <a:pos x="16" y="75"/>
                    </a:cxn>
                    <a:cxn ang="0">
                      <a:pos x="26" y="66"/>
                    </a:cxn>
                    <a:cxn ang="0">
                      <a:pos x="30" y="66"/>
                    </a:cxn>
                  </a:cxnLst>
                  <a:rect l="0" t="0" r="r" b="b"/>
                  <a:pathLst>
                    <a:path w="37" h="80">
                      <a:moveTo>
                        <a:pt x="30" y="66"/>
                      </a:moveTo>
                      <a:lnTo>
                        <a:pt x="32" y="64"/>
                      </a:lnTo>
                      <a:lnTo>
                        <a:pt x="33" y="55"/>
                      </a:lnTo>
                      <a:lnTo>
                        <a:pt x="36" y="49"/>
                      </a:lnTo>
                      <a:lnTo>
                        <a:pt x="33" y="40"/>
                      </a:lnTo>
                      <a:lnTo>
                        <a:pt x="35" y="29"/>
                      </a:lnTo>
                      <a:lnTo>
                        <a:pt x="36" y="21"/>
                      </a:lnTo>
                      <a:lnTo>
                        <a:pt x="37" y="12"/>
                      </a:lnTo>
                      <a:lnTo>
                        <a:pt x="37" y="10"/>
                      </a:lnTo>
                      <a:lnTo>
                        <a:pt x="37" y="10"/>
                      </a:lnTo>
                      <a:lnTo>
                        <a:pt x="33" y="10"/>
                      </a:lnTo>
                      <a:lnTo>
                        <a:pt x="30" y="7"/>
                      </a:lnTo>
                      <a:lnTo>
                        <a:pt x="28" y="0"/>
                      </a:lnTo>
                      <a:lnTo>
                        <a:pt x="24" y="1"/>
                      </a:lnTo>
                      <a:lnTo>
                        <a:pt x="16" y="0"/>
                      </a:lnTo>
                      <a:lnTo>
                        <a:pt x="12" y="1"/>
                      </a:lnTo>
                      <a:lnTo>
                        <a:pt x="10" y="3"/>
                      </a:lnTo>
                      <a:lnTo>
                        <a:pt x="10" y="13"/>
                      </a:lnTo>
                      <a:lnTo>
                        <a:pt x="4" y="19"/>
                      </a:lnTo>
                      <a:lnTo>
                        <a:pt x="4" y="34"/>
                      </a:lnTo>
                      <a:lnTo>
                        <a:pt x="6" y="39"/>
                      </a:lnTo>
                      <a:lnTo>
                        <a:pt x="5" y="45"/>
                      </a:lnTo>
                      <a:lnTo>
                        <a:pt x="15" y="44"/>
                      </a:lnTo>
                      <a:lnTo>
                        <a:pt x="19" y="45"/>
                      </a:lnTo>
                      <a:lnTo>
                        <a:pt x="19" y="48"/>
                      </a:lnTo>
                      <a:lnTo>
                        <a:pt x="17" y="49"/>
                      </a:lnTo>
                      <a:lnTo>
                        <a:pt x="11" y="50"/>
                      </a:lnTo>
                      <a:lnTo>
                        <a:pt x="8" y="53"/>
                      </a:lnTo>
                      <a:lnTo>
                        <a:pt x="6" y="56"/>
                      </a:lnTo>
                      <a:lnTo>
                        <a:pt x="4" y="65"/>
                      </a:lnTo>
                      <a:lnTo>
                        <a:pt x="0" y="69"/>
                      </a:lnTo>
                      <a:lnTo>
                        <a:pt x="0" y="75"/>
                      </a:lnTo>
                      <a:lnTo>
                        <a:pt x="4" y="80"/>
                      </a:lnTo>
                      <a:lnTo>
                        <a:pt x="4" y="76"/>
                      </a:lnTo>
                      <a:lnTo>
                        <a:pt x="16" y="75"/>
                      </a:lnTo>
                      <a:lnTo>
                        <a:pt x="26" y="66"/>
                      </a:lnTo>
                      <a:lnTo>
                        <a:pt x="30" y="6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07" name="Freeform 139"/>
                <p:cNvSpPr>
                  <a:spLocks noChangeAspect="1"/>
                </p:cNvSpPr>
                <p:nvPr/>
              </p:nvSpPr>
              <p:spPr bwMode="gray">
                <a:xfrm>
                  <a:off x="2889" y="2124"/>
                  <a:ext cx="4" cy="5"/>
                </a:xfrm>
                <a:custGeom>
                  <a:avLst/>
                  <a:gdLst/>
                  <a:ahLst/>
                  <a:cxnLst>
                    <a:cxn ang="0">
                      <a:pos x="1" y="24"/>
                    </a:cxn>
                    <a:cxn ang="0">
                      <a:pos x="8" y="21"/>
                    </a:cxn>
                    <a:cxn ang="0">
                      <a:pos x="7" y="16"/>
                    </a:cxn>
                    <a:cxn ang="0">
                      <a:pos x="18" y="5"/>
                    </a:cxn>
                    <a:cxn ang="0">
                      <a:pos x="14" y="0"/>
                    </a:cxn>
                    <a:cxn ang="0">
                      <a:pos x="0" y="14"/>
                    </a:cxn>
                    <a:cxn ang="0">
                      <a:pos x="1" y="24"/>
                    </a:cxn>
                  </a:cxnLst>
                  <a:rect l="0" t="0" r="r" b="b"/>
                  <a:pathLst>
                    <a:path w="18" h="24">
                      <a:moveTo>
                        <a:pt x="1" y="24"/>
                      </a:moveTo>
                      <a:lnTo>
                        <a:pt x="8" y="21"/>
                      </a:lnTo>
                      <a:lnTo>
                        <a:pt x="7" y="16"/>
                      </a:lnTo>
                      <a:lnTo>
                        <a:pt x="18" y="5"/>
                      </a:lnTo>
                      <a:lnTo>
                        <a:pt x="14" y="0"/>
                      </a:lnTo>
                      <a:lnTo>
                        <a:pt x="0" y="14"/>
                      </a:lnTo>
                      <a:lnTo>
                        <a:pt x="1" y="2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08" name="Freeform 140"/>
                <p:cNvSpPr>
                  <a:spLocks noChangeAspect="1"/>
                </p:cNvSpPr>
                <p:nvPr/>
              </p:nvSpPr>
              <p:spPr bwMode="gray">
                <a:xfrm>
                  <a:off x="2890" y="2101"/>
                  <a:ext cx="16" cy="51"/>
                </a:xfrm>
                <a:custGeom>
                  <a:avLst/>
                  <a:gdLst/>
                  <a:ahLst/>
                  <a:cxnLst>
                    <a:cxn ang="0">
                      <a:pos x="45" y="242"/>
                    </a:cxn>
                    <a:cxn ang="0">
                      <a:pos x="55" y="178"/>
                    </a:cxn>
                    <a:cxn ang="0">
                      <a:pos x="70" y="140"/>
                    </a:cxn>
                    <a:cxn ang="0">
                      <a:pos x="71" y="119"/>
                    </a:cxn>
                    <a:cxn ang="0">
                      <a:pos x="65" y="115"/>
                    </a:cxn>
                    <a:cxn ang="0">
                      <a:pos x="43" y="125"/>
                    </a:cxn>
                    <a:cxn ang="0">
                      <a:pos x="39" y="124"/>
                    </a:cxn>
                    <a:cxn ang="0">
                      <a:pos x="43" y="114"/>
                    </a:cxn>
                    <a:cxn ang="0">
                      <a:pos x="47" y="102"/>
                    </a:cxn>
                    <a:cxn ang="0">
                      <a:pos x="56" y="98"/>
                    </a:cxn>
                    <a:cxn ang="0">
                      <a:pos x="58" y="94"/>
                    </a:cxn>
                    <a:cxn ang="0">
                      <a:pos x="44" y="94"/>
                    </a:cxn>
                    <a:cxn ang="0">
                      <a:pos x="43" y="83"/>
                    </a:cxn>
                    <a:cxn ang="0">
                      <a:pos x="49" y="62"/>
                    </a:cxn>
                    <a:cxn ang="0">
                      <a:pos x="51" y="50"/>
                    </a:cxn>
                    <a:cxn ang="0">
                      <a:pos x="63" y="50"/>
                    </a:cxn>
                    <a:cxn ang="0">
                      <a:pos x="69" y="56"/>
                    </a:cxn>
                    <a:cxn ang="0">
                      <a:pos x="76" y="59"/>
                    </a:cxn>
                    <a:cxn ang="0">
                      <a:pos x="81" y="33"/>
                    </a:cxn>
                    <a:cxn ang="0">
                      <a:pos x="80" y="22"/>
                    </a:cxn>
                    <a:cxn ang="0">
                      <a:pos x="81" y="13"/>
                    </a:cxn>
                    <a:cxn ang="0">
                      <a:pos x="80" y="1"/>
                    </a:cxn>
                    <a:cxn ang="0">
                      <a:pos x="76" y="2"/>
                    </a:cxn>
                    <a:cxn ang="0">
                      <a:pos x="70" y="14"/>
                    </a:cxn>
                    <a:cxn ang="0">
                      <a:pos x="65" y="17"/>
                    </a:cxn>
                    <a:cxn ang="0">
                      <a:pos x="51" y="14"/>
                    </a:cxn>
                    <a:cxn ang="0">
                      <a:pos x="47" y="17"/>
                    </a:cxn>
                    <a:cxn ang="0">
                      <a:pos x="39" y="41"/>
                    </a:cxn>
                    <a:cxn ang="0">
                      <a:pos x="29" y="80"/>
                    </a:cxn>
                    <a:cxn ang="0">
                      <a:pos x="13" y="113"/>
                    </a:cxn>
                    <a:cxn ang="0">
                      <a:pos x="6" y="129"/>
                    </a:cxn>
                    <a:cxn ang="0">
                      <a:pos x="0" y="137"/>
                    </a:cxn>
                    <a:cxn ang="0">
                      <a:pos x="4" y="148"/>
                    </a:cxn>
                    <a:cxn ang="0">
                      <a:pos x="39" y="251"/>
                    </a:cxn>
                  </a:cxnLst>
                  <a:rect l="0" t="0" r="r" b="b"/>
                  <a:pathLst>
                    <a:path w="81" h="251">
                      <a:moveTo>
                        <a:pt x="44" y="248"/>
                      </a:moveTo>
                      <a:lnTo>
                        <a:pt x="45" y="242"/>
                      </a:lnTo>
                      <a:lnTo>
                        <a:pt x="49" y="232"/>
                      </a:lnTo>
                      <a:lnTo>
                        <a:pt x="55" y="178"/>
                      </a:lnTo>
                      <a:lnTo>
                        <a:pt x="61" y="158"/>
                      </a:lnTo>
                      <a:lnTo>
                        <a:pt x="70" y="140"/>
                      </a:lnTo>
                      <a:lnTo>
                        <a:pt x="67" y="132"/>
                      </a:lnTo>
                      <a:lnTo>
                        <a:pt x="71" y="119"/>
                      </a:lnTo>
                      <a:lnTo>
                        <a:pt x="69" y="115"/>
                      </a:lnTo>
                      <a:lnTo>
                        <a:pt x="65" y="115"/>
                      </a:lnTo>
                      <a:lnTo>
                        <a:pt x="55" y="124"/>
                      </a:lnTo>
                      <a:lnTo>
                        <a:pt x="43" y="125"/>
                      </a:lnTo>
                      <a:lnTo>
                        <a:pt x="43" y="129"/>
                      </a:lnTo>
                      <a:lnTo>
                        <a:pt x="39" y="124"/>
                      </a:lnTo>
                      <a:lnTo>
                        <a:pt x="39" y="118"/>
                      </a:lnTo>
                      <a:lnTo>
                        <a:pt x="43" y="114"/>
                      </a:lnTo>
                      <a:lnTo>
                        <a:pt x="45" y="105"/>
                      </a:lnTo>
                      <a:lnTo>
                        <a:pt x="47" y="102"/>
                      </a:lnTo>
                      <a:lnTo>
                        <a:pt x="50" y="99"/>
                      </a:lnTo>
                      <a:lnTo>
                        <a:pt x="56" y="98"/>
                      </a:lnTo>
                      <a:lnTo>
                        <a:pt x="58" y="97"/>
                      </a:lnTo>
                      <a:lnTo>
                        <a:pt x="58" y="94"/>
                      </a:lnTo>
                      <a:lnTo>
                        <a:pt x="54" y="93"/>
                      </a:lnTo>
                      <a:lnTo>
                        <a:pt x="44" y="94"/>
                      </a:lnTo>
                      <a:lnTo>
                        <a:pt x="45" y="88"/>
                      </a:lnTo>
                      <a:lnTo>
                        <a:pt x="43" y="83"/>
                      </a:lnTo>
                      <a:lnTo>
                        <a:pt x="43" y="68"/>
                      </a:lnTo>
                      <a:lnTo>
                        <a:pt x="49" y="62"/>
                      </a:lnTo>
                      <a:lnTo>
                        <a:pt x="49" y="52"/>
                      </a:lnTo>
                      <a:lnTo>
                        <a:pt x="51" y="50"/>
                      </a:lnTo>
                      <a:lnTo>
                        <a:pt x="55" y="49"/>
                      </a:lnTo>
                      <a:lnTo>
                        <a:pt x="63" y="50"/>
                      </a:lnTo>
                      <a:lnTo>
                        <a:pt x="67" y="49"/>
                      </a:lnTo>
                      <a:lnTo>
                        <a:pt x="69" y="56"/>
                      </a:lnTo>
                      <a:lnTo>
                        <a:pt x="72" y="59"/>
                      </a:lnTo>
                      <a:lnTo>
                        <a:pt x="76" y="59"/>
                      </a:lnTo>
                      <a:lnTo>
                        <a:pt x="76" y="39"/>
                      </a:lnTo>
                      <a:lnTo>
                        <a:pt x="81" y="33"/>
                      </a:lnTo>
                      <a:lnTo>
                        <a:pt x="78" y="27"/>
                      </a:lnTo>
                      <a:lnTo>
                        <a:pt x="80" y="22"/>
                      </a:lnTo>
                      <a:lnTo>
                        <a:pt x="78" y="17"/>
                      </a:lnTo>
                      <a:lnTo>
                        <a:pt x="81" y="13"/>
                      </a:lnTo>
                      <a:lnTo>
                        <a:pt x="81" y="3"/>
                      </a:lnTo>
                      <a:lnTo>
                        <a:pt x="80" y="1"/>
                      </a:lnTo>
                      <a:lnTo>
                        <a:pt x="78" y="0"/>
                      </a:lnTo>
                      <a:lnTo>
                        <a:pt x="76" y="2"/>
                      </a:lnTo>
                      <a:lnTo>
                        <a:pt x="75" y="16"/>
                      </a:lnTo>
                      <a:lnTo>
                        <a:pt x="70" y="14"/>
                      </a:lnTo>
                      <a:lnTo>
                        <a:pt x="67" y="17"/>
                      </a:lnTo>
                      <a:lnTo>
                        <a:pt x="65" y="17"/>
                      </a:lnTo>
                      <a:lnTo>
                        <a:pt x="63" y="13"/>
                      </a:lnTo>
                      <a:lnTo>
                        <a:pt x="51" y="14"/>
                      </a:lnTo>
                      <a:lnTo>
                        <a:pt x="49" y="12"/>
                      </a:lnTo>
                      <a:lnTo>
                        <a:pt x="47" y="17"/>
                      </a:lnTo>
                      <a:lnTo>
                        <a:pt x="47" y="27"/>
                      </a:lnTo>
                      <a:lnTo>
                        <a:pt x="39" y="41"/>
                      </a:lnTo>
                      <a:lnTo>
                        <a:pt x="38" y="49"/>
                      </a:lnTo>
                      <a:lnTo>
                        <a:pt x="29" y="80"/>
                      </a:lnTo>
                      <a:lnTo>
                        <a:pt x="22" y="104"/>
                      </a:lnTo>
                      <a:lnTo>
                        <a:pt x="13" y="113"/>
                      </a:lnTo>
                      <a:lnTo>
                        <a:pt x="17" y="118"/>
                      </a:lnTo>
                      <a:lnTo>
                        <a:pt x="6" y="129"/>
                      </a:lnTo>
                      <a:lnTo>
                        <a:pt x="7" y="134"/>
                      </a:lnTo>
                      <a:lnTo>
                        <a:pt x="0" y="137"/>
                      </a:lnTo>
                      <a:lnTo>
                        <a:pt x="1" y="142"/>
                      </a:lnTo>
                      <a:lnTo>
                        <a:pt x="4" y="148"/>
                      </a:lnTo>
                      <a:lnTo>
                        <a:pt x="23" y="206"/>
                      </a:lnTo>
                      <a:lnTo>
                        <a:pt x="39" y="251"/>
                      </a:lnTo>
                      <a:lnTo>
                        <a:pt x="44" y="24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382" name="Freeform 141"/>
              <p:cNvSpPr>
                <a:spLocks noChangeAspect="1"/>
              </p:cNvSpPr>
              <p:nvPr/>
            </p:nvSpPr>
            <p:spPr bwMode="gray">
              <a:xfrm>
                <a:off x="3027" y="2143"/>
                <a:ext cx="19" cy="19"/>
              </a:xfrm>
              <a:custGeom>
                <a:avLst/>
                <a:gdLst/>
                <a:ahLst/>
                <a:cxnLst>
                  <a:cxn ang="0">
                    <a:pos x="96" y="95"/>
                  </a:cxn>
                  <a:cxn ang="0">
                    <a:pos x="94" y="84"/>
                  </a:cxn>
                  <a:cxn ang="0">
                    <a:pos x="90" y="81"/>
                  </a:cxn>
                  <a:cxn ang="0">
                    <a:pos x="86" y="73"/>
                  </a:cxn>
                  <a:cxn ang="0">
                    <a:pos x="81" y="52"/>
                  </a:cxn>
                  <a:cxn ang="0">
                    <a:pos x="73" y="48"/>
                  </a:cxn>
                  <a:cxn ang="0">
                    <a:pos x="62" y="47"/>
                  </a:cxn>
                  <a:cxn ang="0">
                    <a:pos x="64" y="42"/>
                  </a:cxn>
                  <a:cxn ang="0">
                    <a:pos x="67" y="39"/>
                  </a:cxn>
                  <a:cxn ang="0">
                    <a:pos x="73" y="36"/>
                  </a:cxn>
                  <a:cxn ang="0">
                    <a:pos x="85" y="33"/>
                  </a:cxn>
                  <a:cxn ang="0">
                    <a:pos x="92" y="26"/>
                  </a:cxn>
                  <a:cxn ang="0">
                    <a:pos x="92" y="22"/>
                  </a:cxn>
                  <a:cxn ang="0">
                    <a:pos x="90" y="18"/>
                  </a:cxn>
                  <a:cxn ang="0">
                    <a:pos x="79" y="11"/>
                  </a:cxn>
                  <a:cxn ang="0">
                    <a:pos x="78" y="6"/>
                  </a:cxn>
                  <a:cxn ang="0">
                    <a:pos x="79" y="5"/>
                  </a:cxn>
                  <a:cxn ang="0">
                    <a:pos x="67" y="1"/>
                  </a:cxn>
                  <a:cxn ang="0">
                    <a:pos x="53" y="0"/>
                  </a:cxn>
                  <a:cxn ang="0">
                    <a:pos x="38" y="6"/>
                  </a:cxn>
                  <a:cxn ang="0">
                    <a:pos x="26" y="23"/>
                  </a:cxn>
                  <a:cxn ang="0">
                    <a:pos x="16" y="43"/>
                  </a:cxn>
                  <a:cxn ang="0">
                    <a:pos x="0" y="59"/>
                  </a:cxn>
                  <a:cxn ang="0">
                    <a:pos x="4" y="61"/>
                  </a:cxn>
                  <a:cxn ang="0">
                    <a:pos x="26" y="65"/>
                  </a:cxn>
                  <a:cxn ang="0">
                    <a:pos x="46" y="73"/>
                  </a:cxn>
                  <a:cxn ang="0">
                    <a:pos x="53" y="80"/>
                  </a:cxn>
                  <a:cxn ang="0">
                    <a:pos x="63" y="95"/>
                  </a:cxn>
                  <a:cxn ang="0">
                    <a:pos x="96" y="95"/>
                  </a:cxn>
                </a:cxnLst>
                <a:rect l="0" t="0" r="r" b="b"/>
                <a:pathLst>
                  <a:path w="96" h="95">
                    <a:moveTo>
                      <a:pt x="96" y="95"/>
                    </a:moveTo>
                    <a:lnTo>
                      <a:pt x="94" y="84"/>
                    </a:lnTo>
                    <a:lnTo>
                      <a:pt x="90" y="81"/>
                    </a:lnTo>
                    <a:lnTo>
                      <a:pt x="86" y="73"/>
                    </a:lnTo>
                    <a:lnTo>
                      <a:pt x="81" y="52"/>
                    </a:lnTo>
                    <a:lnTo>
                      <a:pt x="73" y="48"/>
                    </a:lnTo>
                    <a:lnTo>
                      <a:pt x="62" y="47"/>
                    </a:lnTo>
                    <a:lnTo>
                      <a:pt x="64" y="42"/>
                    </a:lnTo>
                    <a:lnTo>
                      <a:pt x="67" y="39"/>
                    </a:lnTo>
                    <a:lnTo>
                      <a:pt x="73" y="36"/>
                    </a:lnTo>
                    <a:lnTo>
                      <a:pt x="85" y="33"/>
                    </a:lnTo>
                    <a:lnTo>
                      <a:pt x="92" y="26"/>
                    </a:lnTo>
                    <a:lnTo>
                      <a:pt x="92" y="22"/>
                    </a:lnTo>
                    <a:lnTo>
                      <a:pt x="90" y="18"/>
                    </a:lnTo>
                    <a:lnTo>
                      <a:pt x="79" y="11"/>
                    </a:lnTo>
                    <a:lnTo>
                      <a:pt x="78" y="6"/>
                    </a:lnTo>
                    <a:lnTo>
                      <a:pt x="79" y="5"/>
                    </a:lnTo>
                    <a:lnTo>
                      <a:pt x="67" y="1"/>
                    </a:lnTo>
                    <a:lnTo>
                      <a:pt x="53" y="0"/>
                    </a:lnTo>
                    <a:lnTo>
                      <a:pt x="38" y="6"/>
                    </a:lnTo>
                    <a:lnTo>
                      <a:pt x="26" y="23"/>
                    </a:lnTo>
                    <a:lnTo>
                      <a:pt x="16" y="43"/>
                    </a:lnTo>
                    <a:lnTo>
                      <a:pt x="0" y="59"/>
                    </a:lnTo>
                    <a:lnTo>
                      <a:pt x="4" y="61"/>
                    </a:lnTo>
                    <a:lnTo>
                      <a:pt x="26" y="65"/>
                    </a:lnTo>
                    <a:lnTo>
                      <a:pt x="46" y="73"/>
                    </a:lnTo>
                    <a:lnTo>
                      <a:pt x="53" y="80"/>
                    </a:lnTo>
                    <a:lnTo>
                      <a:pt x="63" y="95"/>
                    </a:lnTo>
                    <a:lnTo>
                      <a:pt x="96" y="9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383" name="Group 142"/>
              <p:cNvGrpSpPr>
                <a:grpSpLocks noChangeAspect="1"/>
              </p:cNvGrpSpPr>
              <p:nvPr/>
            </p:nvGrpSpPr>
            <p:grpSpPr bwMode="gray">
              <a:xfrm>
                <a:off x="2896" y="2116"/>
                <a:ext cx="231" cy="189"/>
                <a:chOff x="2896" y="2116"/>
                <a:chExt cx="231" cy="189"/>
              </a:xfrm>
              <a:grpFill/>
            </p:grpSpPr>
            <p:sp>
              <p:nvSpPr>
                <p:cNvPr id="404" name="Freeform 143"/>
                <p:cNvSpPr>
                  <a:spLocks noChangeAspect="1"/>
                </p:cNvSpPr>
                <p:nvPr/>
              </p:nvSpPr>
              <p:spPr bwMode="gray">
                <a:xfrm>
                  <a:off x="2896" y="2116"/>
                  <a:ext cx="231" cy="189"/>
                </a:xfrm>
                <a:custGeom>
                  <a:avLst/>
                  <a:gdLst/>
                  <a:ahLst/>
                  <a:cxnLst>
                    <a:cxn ang="0">
                      <a:pos x="9706" y="2910"/>
                    </a:cxn>
                    <a:cxn ang="0">
                      <a:pos x="10455" y="3296"/>
                    </a:cxn>
                    <a:cxn ang="0">
                      <a:pos x="10697" y="3824"/>
                    </a:cxn>
                    <a:cxn ang="0">
                      <a:pos x="11100" y="4189"/>
                    </a:cxn>
                    <a:cxn ang="0">
                      <a:pos x="11258" y="4460"/>
                    </a:cxn>
                    <a:cxn ang="0">
                      <a:pos x="11663" y="4798"/>
                    </a:cxn>
                    <a:cxn ang="0">
                      <a:pos x="11788" y="5234"/>
                    </a:cxn>
                    <a:cxn ang="0">
                      <a:pos x="11824" y="5695"/>
                    </a:cxn>
                    <a:cxn ang="0">
                      <a:pos x="12147" y="6336"/>
                    </a:cxn>
                    <a:cxn ang="0">
                      <a:pos x="12348" y="6619"/>
                    </a:cxn>
                    <a:cxn ang="0">
                      <a:pos x="13158" y="7915"/>
                    </a:cxn>
                    <a:cxn ang="0">
                      <a:pos x="15424" y="10363"/>
                    </a:cxn>
                    <a:cxn ang="0">
                      <a:pos x="10244" y="11935"/>
                    </a:cxn>
                    <a:cxn ang="0">
                      <a:pos x="9104" y="12745"/>
                    </a:cxn>
                    <a:cxn ang="0">
                      <a:pos x="7168" y="12457"/>
                    </a:cxn>
                    <a:cxn ang="0">
                      <a:pos x="6570" y="12466"/>
                    </a:cxn>
                    <a:cxn ang="0">
                      <a:pos x="6524" y="12554"/>
                    </a:cxn>
                    <a:cxn ang="0">
                      <a:pos x="6474" y="12661"/>
                    </a:cxn>
                    <a:cxn ang="0">
                      <a:pos x="6461" y="12671"/>
                    </a:cxn>
                    <a:cxn ang="0">
                      <a:pos x="6442" y="12664"/>
                    </a:cxn>
                    <a:cxn ang="0">
                      <a:pos x="6434" y="12672"/>
                    </a:cxn>
                    <a:cxn ang="0">
                      <a:pos x="6449" y="12718"/>
                    </a:cxn>
                    <a:cxn ang="0">
                      <a:pos x="6493" y="12822"/>
                    </a:cxn>
                    <a:cxn ang="0">
                      <a:pos x="6493" y="12849"/>
                    </a:cxn>
                    <a:cxn ang="0">
                      <a:pos x="6127" y="13229"/>
                    </a:cxn>
                    <a:cxn ang="0">
                      <a:pos x="5877" y="12675"/>
                    </a:cxn>
                    <a:cxn ang="0">
                      <a:pos x="5396" y="12043"/>
                    </a:cxn>
                    <a:cxn ang="0">
                      <a:pos x="4967" y="11398"/>
                    </a:cxn>
                    <a:cxn ang="0">
                      <a:pos x="4842" y="10911"/>
                    </a:cxn>
                    <a:cxn ang="0">
                      <a:pos x="4559" y="10532"/>
                    </a:cxn>
                    <a:cxn ang="0">
                      <a:pos x="4050" y="10087"/>
                    </a:cxn>
                    <a:cxn ang="0">
                      <a:pos x="3642" y="9870"/>
                    </a:cxn>
                    <a:cxn ang="0">
                      <a:pos x="3359" y="8893"/>
                    </a:cxn>
                    <a:cxn ang="0">
                      <a:pos x="3366" y="8593"/>
                    </a:cxn>
                    <a:cxn ang="0">
                      <a:pos x="3225" y="8044"/>
                    </a:cxn>
                    <a:cxn ang="0">
                      <a:pos x="3034" y="7550"/>
                    </a:cxn>
                    <a:cxn ang="0">
                      <a:pos x="2492" y="6909"/>
                    </a:cxn>
                    <a:cxn ang="0">
                      <a:pos x="2243" y="6803"/>
                    </a:cxn>
                    <a:cxn ang="0">
                      <a:pos x="2042" y="6580"/>
                    </a:cxn>
                    <a:cxn ang="0">
                      <a:pos x="1833" y="5901"/>
                    </a:cxn>
                    <a:cxn ang="0">
                      <a:pos x="1507" y="5504"/>
                    </a:cxn>
                    <a:cxn ang="0">
                      <a:pos x="1117" y="4757"/>
                    </a:cxn>
                    <a:cxn ang="0">
                      <a:pos x="724" y="4245"/>
                    </a:cxn>
                    <a:cxn ang="0">
                      <a:pos x="242" y="3599"/>
                    </a:cxn>
                    <a:cxn ang="0">
                      <a:pos x="0" y="3649"/>
                    </a:cxn>
                    <a:cxn ang="0">
                      <a:pos x="249" y="2682"/>
                    </a:cxn>
                    <a:cxn ang="0">
                      <a:pos x="1352" y="2467"/>
                    </a:cxn>
                    <a:cxn ang="0">
                      <a:pos x="2171" y="1850"/>
                    </a:cxn>
                    <a:cxn ang="0">
                      <a:pos x="1840" y="685"/>
                    </a:cxn>
                    <a:cxn ang="0">
                      <a:pos x="3424" y="0"/>
                    </a:cxn>
                    <a:cxn ang="0">
                      <a:pos x="6284" y="1324"/>
                    </a:cxn>
                    <a:cxn ang="0">
                      <a:pos x="6826" y="2203"/>
                    </a:cxn>
                  </a:cxnLst>
                  <a:rect l="0" t="0" r="r" b="b"/>
                  <a:pathLst>
                    <a:path w="15957" h="13229">
                      <a:moveTo>
                        <a:pt x="9071" y="2723"/>
                      </a:moveTo>
                      <a:lnTo>
                        <a:pt x="9131" y="2757"/>
                      </a:lnTo>
                      <a:lnTo>
                        <a:pt x="9432" y="2810"/>
                      </a:lnTo>
                      <a:lnTo>
                        <a:pt x="9706" y="2910"/>
                      </a:lnTo>
                      <a:lnTo>
                        <a:pt x="9809" y="2999"/>
                      </a:lnTo>
                      <a:lnTo>
                        <a:pt x="9934" y="3216"/>
                      </a:lnTo>
                      <a:lnTo>
                        <a:pt x="10393" y="3219"/>
                      </a:lnTo>
                      <a:lnTo>
                        <a:pt x="10455" y="3296"/>
                      </a:lnTo>
                      <a:lnTo>
                        <a:pt x="10504" y="3434"/>
                      </a:lnTo>
                      <a:lnTo>
                        <a:pt x="10545" y="3497"/>
                      </a:lnTo>
                      <a:lnTo>
                        <a:pt x="10573" y="3599"/>
                      </a:lnTo>
                      <a:lnTo>
                        <a:pt x="10697" y="3824"/>
                      </a:lnTo>
                      <a:lnTo>
                        <a:pt x="10817" y="3869"/>
                      </a:lnTo>
                      <a:lnTo>
                        <a:pt x="10903" y="4039"/>
                      </a:lnTo>
                      <a:lnTo>
                        <a:pt x="11097" y="4175"/>
                      </a:lnTo>
                      <a:lnTo>
                        <a:pt x="11100" y="4189"/>
                      </a:lnTo>
                      <a:lnTo>
                        <a:pt x="11062" y="4232"/>
                      </a:lnTo>
                      <a:lnTo>
                        <a:pt x="11097" y="4290"/>
                      </a:lnTo>
                      <a:lnTo>
                        <a:pt x="11134" y="4426"/>
                      </a:lnTo>
                      <a:lnTo>
                        <a:pt x="11258" y="4460"/>
                      </a:lnTo>
                      <a:lnTo>
                        <a:pt x="11313" y="4512"/>
                      </a:lnTo>
                      <a:lnTo>
                        <a:pt x="11537" y="4658"/>
                      </a:lnTo>
                      <a:lnTo>
                        <a:pt x="11613" y="4723"/>
                      </a:lnTo>
                      <a:lnTo>
                        <a:pt x="11663" y="4798"/>
                      </a:lnTo>
                      <a:lnTo>
                        <a:pt x="11680" y="4839"/>
                      </a:lnTo>
                      <a:lnTo>
                        <a:pt x="11658" y="4977"/>
                      </a:lnTo>
                      <a:lnTo>
                        <a:pt x="11764" y="5127"/>
                      </a:lnTo>
                      <a:lnTo>
                        <a:pt x="11788" y="5234"/>
                      </a:lnTo>
                      <a:lnTo>
                        <a:pt x="11781" y="5294"/>
                      </a:lnTo>
                      <a:lnTo>
                        <a:pt x="11711" y="5381"/>
                      </a:lnTo>
                      <a:lnTo>
                        <a:pt x="11715" y="5546"/>
                      </a:lnTo>
                      <a:lnTo>
                        <a:pt x="11824" y="5695"/>
                      </a:lnTo>
                      <a:lnTo>
                        <a:pt x="12016" y="5908"/>
                      </a:lnTo>
                      <a:lnTo>
                        <a:pt x="12063" y="6177"/>
                      </a:lnTo>
                      <a:lnTo>
                        <a:pt x="12135" y="6264"/>
                      </a:lnTo>
                      <a:lnTo>
                        <a:pt x="12147" y="6336"/>
                      </a:lnTo>
                      <a:lnTo>
                        <a:pt x="12184" y="6371"/>
                      </a:lnTo>
                      <a:lnTo>
                        <a:pt x="12207" y="6448"/>
                      </a:lnTo>
                      <a:lnTo>
                        <a:pt x="12243" y="6448"/>
                      </a:lnTo>
                      <a:lnTo>
                        <a:pt x="12348" y="6619"/>
                      </a:lnTo>
                      <a:lnTo>
                        <a:pt x="12423" y="6638"/>
                      </a:lnTo>
                      <a:lnTo>
                        <a:pt x="12480" y="6842"/>
                      </a:lnTo>
                      <a:lnTo>
                        <a:pt x="12935" y="7241"/>
                      </a:lnTo>
                      <a:lnTo>
                        <a:pt x="13158" y="7915"/>
                      </a:lnTo>
                      <a:lnTo>
                        <a:pt x="15429" y="8331"/>
                      </a:lnTo>
                      <a:lnTo>
                        <a:pt x="15576" y="8167"/>
                      </a:lnTo>
                      <a:lnTo>
                        <a:pt x="15957" y="8740"/>
                      </a:lnTo>
                      <a:lnTo>
                        <a:pt x="15424" y="10363"/>
                      </a:lnTo>
                      <a:lnTo>
                        <a:pt x="13158" y="11166"/>
                      </a:lnTo>
                      <a:lnTo>
                        <a:pt x="11049" y="11512"/>
                      </a:lnTo>
                      <a:lnTo>
                        <a:pt x="10746" y="11729"/>
                      </a:lnTo>
                      <a:lnTo>
                        <a:pt x="10244" y="11935"/>
                      </a:lnTo>
                      <a:lnTo>
                        <a:pt x="9691" y="12918"/>
                      </a:lnTo>
                      <a:lnTo>
                        <a:pt x="9503" y="13060"/>
                      </a:lnTo>
                      <a:lnTo>
                        <a:pt x="9370" y="13076"/>
                      </a:lnTo>
                      <a:lnTo>
                        <a:pt x="9104" y="12745"/>
                      </a:lnTo>
                      <a:lnTo>
                        <a:pt x="8174" y="12657"/>
                      </a:lnTo>
                      <a:lnTo>
                        <a:pt x="8036" y="12551"/>
                      </a:lnTo>
                      <a:lnTo>
                        <a:pt x="7547" y="12502"/>
                      </a:lnTo>
                      <a:lnTo>
                        <a:pt x="7168" y="12457"/>
                      </a:lnTo>
                      <a:lnTo>
                        <a:pt x="6859" y="12543"/>
                      </a:lnTo>
                      <a:lnTo>
                        <a:pt x="6711" y="12286"/>
                      </a:lnTo>
                      <a:lnTo>
                        <a:pt x="6580" y="12452"/>
                      </a:lnTo>
                      <a:lnTo>
                        <a:pt x="6570" y="12466"/>
                      </a:lnTo>
                      <a:lnTo>
                        <a:pt x="6560" y="12481"/>
                      </a:lnTo>
                      <a:lnTo>
                        <a:pt x="6551" y="12499"/>
                      </a:lnTo>
                      <a:lnTo>
                        <a:pt x="6542" y="12517"/>
                      </a:lnTo>
                      <a:lnTo>
                        <a:pt x="6524" y="12554"/>
                      </a:lnTo>
                      <a:lnTo>
                        <a:pt x="6507" y="12592"/>
                      </a:lnTo>
                      <a:lnTo>
                        <a:pt x="6492" y="12625"/>
                      </a:lnTo>
                      <a:lnTo>
                        <a:pt x="6480" y="12652"/>
                      </a:lnTo>
                      <a:lnTo>
                        <a:pt x="6474" y="12661"/>
                      </a:lnTo>
                      <a:lnTo>
                        <a:pt x="6468" y="12668"/>
                      </a:lnTo>
                      <a:lnTo>
                        <a:pt x="6466" y="12670"/>
                      </a:lnTo>
                      <a:lnTo>
                        <a:pt x="6464" y="12671"/>
                      </a:lnTo>
                      <a:lnTo>
                        <a:pt x="6461" y="12671"/>
                      </a:lnTo>
                      <a:lnTo>
                        <a:pt x="6460" y="12670"/>
                      </a:lnTo>
                      <a:lnTo>
                        <a:pt x="6452" y="12667"/>
                      </a:lnTo>
                      <a:lnTo>
                        <a:pt x="6447" y="12665"/>
                      </a:lnTo>
                      <a:lnTo>
                        <a:pt x="6442" y="12664"/>
                      </a:lnTo>
                      <a:lnTo>
                        <a:pt x="6439" y="12665"/>
                      </a:lnTo>
                      <a:lnTo>
                        <a:pt x="6436" y="12666"/>
                      </a:lnTo>
                      <a:lnTo>
                        <a:pt x="6435" y="12669"/>
                      </a:lnTo>
                      <a:lnTo>
                        <a:pt x="6434" y="12672"/>
                      </a:lnTo>
                      <a:lnTo>
                        <a:pt x="6434" y="12676"/>
                      </a:lnTo>
                      <a:lnTo>
                        <a:pt x="6437" y="12688"/>
                      </a:lnTo>
                      <a:lnTo>
                        <a:pt x="6442" y="12702"/>
                      </a:lnTo>
                      <a:lnTo>
                        <a:pt x="6449" y="12718"/>
                      </a:lnTo>
                      <a:lnTo>
                        <a:pt x="6457" y="12735"/>
                      </a:lnTo>
                      <a:lnTo>
                        <a:pt x="6474" y="12773"/>
                      </a:lnTo>
                      <a:lnTo>
                        <a:pt x="6488" y="12807"/>
                      </a:lnTo>
                      <a:lnTo>
                        <a:pt x="6493" y="12822"/>
                      </a:lnTo>
                      <a:lnTo>
                        <a:pt x="6495" y="12835"/>
                      </a:lnTo>
                      <a:lnTo>
                        <a:pt x="6495" y="12841"/>
                      </a:lnTo>
                      <a:lnTo>
                        <a:pt x="6495" y="12845"/>
                      </a:lnTo>
                      <a:lnTo>
                        <a:pt x="6493" y="12849"/>
                      </a:lnTo>
                      <a:lnTo>
                        <a:pt x="6490" y="12851"/>
                      </a:lnTo>
                      <a:lnTo>
                        <a:pt x="6442" y="13138"/>
                      </a:lnTo>
                      <a:lnTo>
                        <a:pt x="6289" y="13180"/>
                      </a:lnTo>
                      <a:lnTo>
                        <a:pt x="6127" y="13229"/>
                      </a:lnTo>
                      <a:lnTo>
                        <a:pt x="6092" y="13137"/>
                      </a:lnTo>
                      <a:lnTo>
                        <a:pt x="6092" y="13002"/>
                      </a:lnTo>
                      <a:lnTo>
                        <a:pt x="5928" y="12707"/>
                      </a:lnTo>
                      <a:lnTo>
                        <a:pt x="5877" y="12675"/>
                      </a:lnTo>
                      <a:lnTo>
                        <a:pt x="5820" y="12590"/>
                      </a:lnTo>
                      <a:lnTo>
                        <a:pt x="5760" y="12346"/>
                      </a:lnTo>
                      <a:lnTo>
                        <a:pt x="5511" y="12104"/>
                      </a:lnTo>
                      <a:lnTo>
                        <a:pt x="5396" y="12043"/>
                      </a:lnTo>
                      <a:lnTo>
                        <a:pt x="5329" y="11966"/>
                      </a:lnTo>
                      <a:lnTo>
                        <a:pt x="5175" y="11749"/>
                      </a:lnTo>
                      <a:lnTo>
                        <a:pt x="5026" y="11439"/>
                      </a:lnTo>
                      <a:lnTo>
                        <a:pt x="4967" y="11398"/>
                      </a:lnTo>
                      <a:lnTo>
                        <a:pt x="4943" y="11357"/>
                      </a:lnTo>
                      <a:lnTo>
                        <a:pt x="4900" y="11197"/>
                      </a:lnTo>
                      <a:lnTo>
                        <a:pt x="4893" y="11035"/>
                      </a:lnTo>
                      <a:lnTo>
                        <a:pt x="4842" y="10911"/>
                      </a:lnTo>
                      <a:lnTo>
                        <a:pt x="4758" y="10766"/>
                      </a:lnTo>
                      <a:lnTo>
                        <a:pt x="4661" y="10672"/>
                      </a:lnTo>
                      <a:lnTo>
                        <a:pt x="4617" y="10581"/>
                      </a:lnTo>
                      <a:lnTo>
                        <a:pt x="4559" y="10532"/>
                      </a:lnTo>
                      <a:lnTo>
                        <a:pt x="4443" y="10363"/>
                      </a:lnTo>
                      <a:lnTo>
                        <a:pt x="4361" y="10288"/>
                      </a:lnTo>
                      <a:lnTo>
                        <a:pt x="4157" y="10146"/>
                      </a:lnTo>
                      <a:lnTo>
                        <a:pt x="4050" y="10087"/>
                      </a:lnTo>
                      <a:lnTo>
                        <a:pt x="4015" y="10102"/>
                      </a:lnTo>
                      <a:lnTo>
                        <a:pt x="3932" y="10071"/>
                      </a:lnTo>
                      <a:lnTo>
                        <a:pt x="3740" y="9952"/>
                      </a:lnTo>
                      <a:lnTo>
                        <a:pt x="3642" y="9870"/>
                      </a:lnTo>
                      <a:lnTo>
                        <a:pt x="3582" y="9793"/>
                      </a:lnTo>
                      <a:lnTo>
                        <a:pt x="3491" y="9608"/>
                      </a:lnTo>
                      <a:lnTo>
                        <a:pt x="3451" y="9466"/>
                      </a:lnTo>
                      <a:lnTo>
                        <a:pt x="3359" y="8893"/>
                      </a:lnTo>
                      <a:lnTo>
                        <a:pt x="3309" y="8803"/>
                      </a:lnTo>
                      <a:lnTo>
                        <a:pt x="3299" y="8728"/>
                      </a:lnTo>
                      <a:lnTo>
                        <a:pt x="3333" y="8694"/>
                      </a:lnTo>
                      <a:lnTo>
                        <a:pt x="3366" y="8593"/>
                      </a:lnTo>
                      <a:lnTo>
                        <a:pt x="3383" y="8406"/>
                      </a:lnTo>
                      <a:lnTo>
                        <a:pt x="3326" y="8203"/>
                      </a:lnTo>
                      <a:lnTo>
                        <a:pt x="3283" y="8114"/>
                      </a:lnTo>
                      <a:lnTo>
                        <a:pt x="3225" y="8044"/>
                      </a:lnTo>
                      <a:lnTo>
                        <a:pt x="3174" y="7927"/>
                      </a:lnTo>
                      <a:lnTo>
                        <a:pt x="3141" y="7785"/>
                      </a:lnTo>
                      <a:lnTo>
                        <a:pt x="3091" y="7700"/>
                      </a:lnTo>
                      <a:lnTo>
                        <a:pt x="3034" y="7550"/>
                      </a:lnTo>
                      <a:lnTo>
                        <a:pt x="2859" y="7241"/>
                      </a:lnTo>
                      <a:lnTo>
                        <a:pt x="2650" y="7038"/>
                      </a:lnTo>
                      <a:lnTo>
                        <a:pt x="2518" y="6946"/>
                      </a:lnTo>
                      <a:lnTo>
                        <a:pt x="2492" y="6909"/>
                      </a:lnTo>
                      <a:lnTo>
                        <a:pt x="2451" y="6902"/>
                      </a:lnTo>
                      <a:lnTo>
                        <a:pt x="2435" y="6861"/>
                      </a:lnTo>
                      <a:lnTo>
                        <a:pt x="2326" y="6803"/>
                      </a:lnTo>
                      <a:lnTo>
                        <a:pt x="2243" y="6803"/>
                      </a:lnTo>
                      <a:lnTo>
                        <a:pt x="2193" y="6818"/>
                      </a:lnTo>
                      <a:lnTo>
                        <a:pt x="2135" y="6791"/>
                      </a:lnTo>
                      <a:lnTo>
                        <a:pt x="2108" y="6692"/>
                      </a:lnTo>
                      <a:lnTo>
                        <a:pt x="2042" y="6580"/>
                      </a:lnTo>
                      <a:lnTo>
                        <a:pt x="1949" y="6472"/>
                      </a:lnTo>
                      <a:lnTo>
                        <a:pt x="1949" y="6336"/>
                      </a:lnTo>
                      <a:lnTo>
                        <a:pt x="1965" y="6312"/>
                      </a:lnTo>
                      <a:lnTo>
                        <a:pt x="1833" y="5901"/>
                      </a:lnTo>
                      <a:lnTo>
                        <a:pt x="1757" y="5789"/>
                      </a:lnTo>
                      <a:lnTo>
                        <a:pt x="1665" y="5616"/>
                      </a:lnTo>
                      <a:lnTo>
                        <a:pt x="1549" y="5562"/>
                      </a:lnTo>
                      <a:lnTo>
                        <a:pt x="1507" y="5504"/>
                      </a:lnTo>
                      <a:lnTo>
                        <a:pt x="1483" y="5405"/>
                      </a:lnTo>
                      <a:lnTo>
                        <a:pt x="1326" y="5202"/>
                      </a:lnTo>
                      <a:lnTo>
                        <a:pt x="1198" y="4866"/>
                      </a:lnTo>
                      <a:lnTo>
                        <a:pt x="1117" y="4757"/>
                      </a:lnTo>
                      <a:lnTo>
                        <a:pt x="1016" y="4682"/>
                      </a:lnTo>
                      <a:lnTo>
                        <a:pt x="841" y="4447"/>
                      </a:lnTo>
                      <a:lnTo>
                        <a:pt x="824" y="4372"/>
                      </a:lnTo>
                      <a:lnTo>
                        <a:pt x="724" y="4245"/>
                      </a:lnTo>
                      <a:lnTo>
                        <a:pt x="625" y="4019"/>
                      </a:lnTo>
                      <a:lnTo>
                        <a:pt x="434" y="3656"/>
                      </a:lnTo>
                      <a:lnTo>
                        <a:pt x="357" y="3599"/>
                      </a:lnTo>
                      <a:lnTo>
                        <a:pt x="242" y="3599"/>
                      </a:lnTo>
                      <a:lnTo>
                        <a:pt x="125" y="3581"/>
                      </a:lnTo>
                      <a:lnTo>
                        <a:pt x="101" y="3565"/>
                      </a:lnTo>
                      <a:lnTo>
                        <a:pt x="34" y="3581"/>
                      </a:lnTo>
                      <a:lnTo>
                        <a:pt x="0" y="3649"/>
                      </a:lnTo>
                      <a:lnTo>
                        <a:pt x="159" y="3246"/>
                      </a:lnTo>
                      <a:lnTo>
                        <a:pt x="168" y="2943"/>
                      </a:lnTo>
                      <a:lnTo>
                        <a:pt x="192" y="2825"/>
                      </a:lnTo>
                      <a:lnTo>
                        <a:pt x="249" y="2682"/>
                      </a:lnTo>
                      <a:lnTo>
                        <a:pt x="242" y="2477"/>
                      </a:lnTo>
                      <a:lnTo>
                        <a:pt x="276" y="2595"/>
                      </a:lnTo>
                      <a:lnTo>
                        <a:pt x="1117" y="2702"/>
                      </a:lnTo>
                      <a:lnTo>
                        <a:pt x="1352" y="2467"/>
                      </a:lnTo>
                      <a:lnTo>
                        <a:pt x="1366" y="2419"/>
                      </a:lnTo>
                      <a:lnTo>
                        <a:pt x="1567" y="2061"/>
                      </a:lnTo>
                      <a:lnTo>
                        <a:pt x="2145" y="1974"/>
                      </a:lnTo>
                      <a:lnTo>
                        <a:pt x="2171" y="1850"/>
                      </a:lnTo>
                      <a:lnTo>
                        <a:pt x="2255" y="1618"/>
                      </a:lnTo>
                      <a:lnTo>
                        <a:pt x="2560" y="1448"/>
                      </a:lnTo>
                      <a:lnTo>
                        <a:pt x="2569" y="1429"/>
                      </a:lnTo>
                      <a:lnTo>
                        <a:pt x="1840" y="685"/>
                      </a:lnTo>
                      <a:lnTo>
                        <a:pt x="1731" y="590"/>
                      </a:lnTo>
                      <a:lnTo>
                        <a:pt x="2281" y="464"/>
                      </a:lnTo>
                      <a:lnTo>
                        <a:pt x="3197" y="281"/>
                      </a:lnTo>
                      <a:lnTo>
                        <a:pt x="3424" y="0"/>
                      </a:lnTo>
                      <a:lnTo>
                        <a:pt x="4576" y="321"/>
                      </a:lnTo>
                      <a:lnTo>
                        <a:pt x="5434" y="970"/>
                      </a:lnTo>
                      <a:lnTo>
                        <a:pt x="6203" y="1265"/>
                      </a:lnTo>
                      <a:lnTo>
                        <a:pt x="6284" y="1324"/>
                      </a:lnTo>
                      <a:lnTo>
                        <a:pt x="6395" y="1591"/>
                      </a:lnTo>
                      <a:lnTo>
                        <a:pt x="6793" y="1625"/>
                      </a:lnTo>
                      <a:lnTo>
                        <a:pt x="6826" y="1659"/>
                      </a:lnTo>
                      <a:lnTo>
                        <a:pt x="6826" y="2203"/>
                      </a:lnTo>
                      <a:lnTo>
                        <a:pt x="6859" y="2247"/>
                      </a:lnTo>
                      <a:lnTo>
                        <a:pt x="7719" y="2641"/>
                      </a:lnTo>
                      <a:lnTo>
                        <a:pt x="9071" y="272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05" name="Freeform 144"/>
                <p:cNvSpPr>
                  <a:spLocks noChangeAspect="1"/>
                </p:cNvSpPr>
                <p:nvPr/>
              </p:nvSpPr>
              <p:spPr bwMode="gray">
                <a:xfrm>
                  <a:off x="2896" y="2116"/>
                  <a:ext cx="231" cy="189"/>
                </a:xfrm>
                <a:custGeom>
                  <a:avLst/>
                  <a:gdLst/>
                  <a:ahLst/>
                  <a:cxnLst>
                    <a:cxn ang="0">
                      <a:pos x="9706" y="2910"/>
                    </a:cxn>
                    <a:cxn ang="0">
                      <a:pos x="10455" y="3296"/>
                    </a:cxn>
                    <a:cxn ang="0">
                      <a:pos x="10697" y="3824"/>
                    </a:cxn>
                    <a:cxn ang="0">
                      <a:pos x="11100" y="4189"/>
                    </a:cxn>
                    <a:cxn ang="0">
                      <a:pos x="11258" y="4460"/>
                    </a:cxn>
                    <a:cxn ang="0">
                      <a:pos x="11663" y="4798"/>
                    </a:cxn>
                    <a:cxn ang="0">
                      <a:pos x="11788" y="5234"/>
                    </a:cxn>
                    <a:cxn ang="0">
                      <a:pos x="11824" y="5695"/>
                    </a:cxn>
                    <a:cxn ang="0">
                      <a:pos x="12147" y="6336"/>
                    </a:cxn>
                    <a:cxn ang="0">
                      <a:pos x="12348" y="6619"/>
                    </a:cxn>
                    <a:cxn ang="0">
                      <a:pos x="13158" y="7915"/>
                    </a:cxn>
                    <a:cxn ang="0">
                      <a:pos x="15424" y="10363"/>
                    </a:cxn>
                    <a:cxn ang="0">
                      <a:pos x="10244" y="11935"/>
                    </a:cxn>
                    <a:cxn ang="0">
                      <a:pos x="9104" y="12745"/>
                    </a:cxn>
                    <a:cxn ang="0">
                      <a:pos x="7168" y="12457"/>
                    </a:cxn>
                    <a:cxn ang="0">
                      <a:pos x="6570" y="12466"/>
                    </a:cxn>
                    <a:cxn ang="0">
                      <a:pos x="6524" y="12554"/>
                    </a:cxn>
                    <a:cxn ang="0">
                      <a:pos x="6474" y="12661"/>
                    </a:cxn>
                    <a:cxn ang="0">
                      <a:pos x="6461" y="12671"/>
                    </a:cxn>
                    <a:cxn ang="0">
                      <a:pos x="6442" y="12664"/>
                    </a:cxn>
                    <a:cxn ang="0">
                      <a:pos x="6434" y="12672"/>
                    </a:cxn>
                    <a:cxn ang="0">
                      <a:pos x="6449" y="12718"/>
                    </a:cxn>
                    <a:cxn ang="0">
                      <a:pos x="6493" y="12822"/>
                    </a:cxn>
                    <a:cxn ang="0">
                      <a:pos x="6493" y="12849"/>
                    </a:cxn>
                    <a:cxn ang="0">
                      <a:pos x="6127" y="13229"/>
                    </a:cxn>
                    <a:cxn ang="0">
                      <a:pos x="5877" y="12675"/>
                    </a:cxn>
                    <a:cxn ang="0">
                      <a:pos x="5396" y="12043"/>
                    </a:cxn>
                    <a:cxn ang="0">
                      <a:pos x="4967" y="11398"/>
                    </a:cxn>
                    <a:cxn ang="0">
                      <a:pos x="4842" y="10911"/>
                    </a:cxn>
                    <a:cxn ang="0">
                      <a:pos x="4559" y="10532"/>
                    </a:cxn>
                    <a:cxn ang="0">
                      <a:pos x="4050" y="10087"/>
                    </a:cxn>
                    <a:cxn ang="0">
                      <a:pos x="3642" y="9870"/>
                    </a:cxn>
                    <a:cxn ang="0">
                      <a:pos x="3359" y="8893"/>
                    </a:cxn>
                    <a:cxn ang="0">
                      <a:pos x="3366" y="8593"/>
                    </a:cxn>
                    <a:cxn ang="0">
                      <a:pos x="3225" y="8044"/>
                    </a:cxn>
                    <a:cxn ang="0">
                      <a:pos x="3034" y="7550"/>
                    </a:cxn>
                    <a:cxn ang="0">
                      <a:pos x="2492" y="6909"/>
                    </a:cxn>
                    <a:cxn ang="0">
                      <a:pos x="2243" y="6803"/>
                    </a:cxn>
                    <a:cxn ang="0">
                      <a:pos x="2042" y="6580"/>
                    </a:cxn>
                    <a:cxn ang="0">
                      <a:pos x="1833" y="5901"/>
                    </a:cxn>
                    <a:cxn ang="0">
                      <a:pos x="1507" y="5504"/>
                    </a:cxn>
                    <a:cxn ang="0">
                      <a:pos x="1117" y="4757"/>
                    </a:cxn>
                    <a:cxn ang="0">
                      <a:pos x="724" y="4245"/>
                    </a:cxn>
                    <a:cxn ang="0">
                      <a:pos x="242" y="3599"/>
                    </a:cxn>
                    <a:cxn ang="0">
                      <a:pos x="0" y="3649"/>
                    </a:cxn>
                    <a:cxn ang="0">
                      <a:pos x="249" y="2682"/>
                    </a:cxn>
                    <a:cxn ang="0">
                      <a:pos x="1352" y="2467"/>
                    </a:cxn>
                    <a:cxn ang="0">
                      <a:pos x="2171" y="1850"/>
                    </a:cxn>
                    <a:cxn ang="0">
                      <a:pos x="1840" y="685"/>
                    </a:cxn>
                    <a:cxn ang="0">
                      <a:pos x="3424" y="0"/>
                    </a:cxn>
                    <a:cxn ang="0">
                      <a:pos x="6284" y="1324"/>
                    </a:cxn>
                    <a:cxn ang="0">
                      <a:pos x="6826" y="2203"/>
                    </a:cxn>
                  </a:cxnLst>
                  <a:rect l="0" t="0" r="r" b="b"/>
                  <a:pathLst>
                    <a:path w="15957" h="13229">
                      <a:moveTo>
                        <a:pt x="9071" y="2723"/>
                      </a:moveTo>
                      <a:lnTo>
                        <a:pt x="9131" y="2757"/>
                      </a:lnTo>
                      <a:lnTo>
                        <a:pt x="9432" y="2810"/>
                      </a:lnTo>
                      <a:lnTo>
                        <a:pt x="9706" y="2910"/>
                      </a:lnTo>
                      <a:lnTo>
                        <a:pt x="9809" y="2999"/>
                      </a:lnTo>
                      <a:lnTo>
                        <a:pt x="9934" y="3216"/>
                      </a:lnTo>
                      <a:lnTo>
                        <a:pt x="10393" y="3219"/>
                      </a:lnTo>
                      <a:lnTo>
                        <a:pt x="10455" y="3296"/>
                      </a:lnTo>
                      <a:lnTo>
                        <a:pt x="10504" y="3434"/>
                      </a:lnTo>
                      <a:lnTo>
                        <a:pt x="10545" y="3497"/>
                      </a:lnTo>
                      <a:lnTo>
                        <a:pt x="10573" y="3599"/>
                      </a:lnTo>
                      <a:lnTo>
                        <a:pt x="10697" y="3824"/>
                      </a:lnTo>
                      <a:lnTo>
                        <a:pt x="10817" y="3869"/>
                      </a:lnTo>
                      <a:lnTo>
                        <a:pt x="10903" y="4039"/>
                      </a:lnTo>
                      <a:lnTo>
                        <a:pt x="11097" y="4175"/>
                      </a:lnTo>
                      <a:lnTo>
                        <a:pt x="11100" y="4189"/>
                      </a:lnTo>
                      <a:lnTo>
                        <a:pt x="11062" y="4232"/>
                      </a:lnTo>
                      <a:lnTo>
                        <a:pt x="11097" y="4290"/>
                      </a:lnTo>
                      <a:lnTo>
                        <a:pt x="11134" y="4426"/>
                      </a:lnTo>
                      <a:lnTo>
                        <a:pt x="11258" y="4460"/>
                      </a:lnTo>
                      <a:lnTo>
                        <a:pt x="11313" y="4512"/>
                      </a:lnTo>
                      <a:lnTo>
                        <a:pt x="11537" y="4658"/>
                      </a:lnTo>
                      <a:lnTo>
                        <a:pt x="11613" y="4723"/>
                      </a:lnTo>
                      <a:lnTo>
                        <a:pt x="11663" y="4798"/>
                      </a:lnTo>
                      <a:lnTo>
                        <a:pt x="11680" y="4839"/>
                      </a:lnTo>
                      <a:lnTo>
                        <a:pt x="11658" y="4977"/>
                      </a:lnTo>
                      <a:lnTo>
                        <a:pt x="11764" y="5127"/>
                      </a:lnTo>
                      <a:lnTo>
                        <a:pt x="11788" y="5234"/>
                      </a:lnTo>
                      <a:lnTo>
                        <a:pt x="11781" y="5294"/>
                      </a:lnTo>
                      <a:lnTo>
                        <a:pt x="11711" y="5381"/>
                      </a:lnTo>
                      <a:lnTo>
                        <a:pt x="11715" y="5546"/>
                      </a:lnTo>
                      <a:lnTo>
                        <a:pt x="11824" y="5695"/>
                      </a:lnTo>
                      <a:lnTo>
                        <a:pt x="12016" y="5908"/>
                      </a:lnTo>
                      <a:lnTo>
                        <a:pt x="12063" y="6177"/>
                      </a:lnTo>
                      <a:lnTo>
                        <a:pt x="12135" y="6264"/>
                      </a:lnTo>
                      <a:lnTo>
                        <a:pt x="12147" y="6336"/>
                      </a:lnTo>
                      <a:lnTo>
                        <a:pt x="12184" y="6371"/>
                      </a:lnTo>
                      <a:lnTo>
                        <a:pt x="12207" y="6448"/>
                      </a:lnTo>
                      <a:lnTo>
                        <a:pt x="12243" y="6448"/>
                      </a:lnTo>
                      <a:lnTo>
                        <a:pt x="12348" y="6619"/>
                      </a:lnTo>
                      <a:lnTo>
                        <a:pt x="12423" y="6638"/>
                      </a:lnTo>
                      <a:lnTo>
                        <a:pt x="12480" y="6842"/>
                      </a:lnTo>
                      <a:lnTo>
                        <a:pt x="12935" y="7241"/>
                      </a:lnTo>
                      <a:lnTo>
                        <a:pt x="13158" y="7915"/>
                      </a:lnTo>
                      <a:lnTo>
                        <a:pt x="15429" y="8331"/>
                      </a:lnTo>
                      <a:lnTo>
                        <a:pt x="15576" y="8167"/>
                      </a:lnTo>
                      <a:lnTo>
                        <a:pt x="15957" y="8740"/>
                      </a:lnTo>
                      <a:lnTo>
                        <a:pt x="15424" y="10363"/>
                      </a:lnTo>
                      <a:lnTo>
                        <a:pt x="13158" y="11166"/>
                      </a:lnTo>
                      <a:lnTo>
                        <a:pt x="11049" y="11512"/>
                      </a:lnTo>
                      <a:lnTo>
                        <a:pt x="10746" y="11729"/>
                      </a:lnTo>
                      <a:lnTo>
                        <a:pt x="10244" y="11935"/>
                      </a:lnTo>
                      <a:lnTo>
                        <a:pt x="9691" y="12918"/>
                      </a:lnTo>
                      <a:lnTo>
                        <a:pt x="9503" y="13060"/>
                      </a:lnTo>
                      <a:lnTo>
                        <a:pt x="9370" y="13076"/>
                      </a:lnTo>
                      <a:lnTo>
                        <a:pt x="9104" y="12745"/>
                      </a:lnTo>
                      <a:lnTo>
                        <a:pt x="8174" y="12657"/>
                      </a:lnTo>
                      <a:lnTo>
                        <a:pt x="8036" y="12551"/>
                      </a:lnTo>
                      <a:lnTo>
                        <a:pt x="7547" y="12502"/>
                      </a:lnTo>
                      <a:lnTo>
                        <a:pt x="7168" y="12457"/>
                      </a:lnTo>
                      <a:lnTo>
                        <a:pt x="6859" y="12543"/>
                      </a:lnTo>
                      <a:lnTo>
                        <a:pt x="6711" y="12286"/>
                      </a:lnTo>
                      <a:lnTo>
                        <a:pt x="6580" y="12452"/>
                      </a:lnTo>
                      <a:lnTo>
                        <a:pt x="6570" y="12466"/>
                      </a:lnTo>
                      <a:lnTo>
                        <a:pt x="6560" y="12481"/>
                      </a:lnTo>
                      <a:lnTo>
                        <a:pt x="6551" y="12499"/>
                      </a:lnTo>
                      <a:lnTo>
                        <a:pt x="6542" y="12517"/>
                      </a:lnTo>
                      <a:lnTo>
                        <a:pt x="6524" y="12554"/>
                      </a:lnTo>
                      <a:lnTo>
                        <a:pt x="6507" y="12592"/>
                      </a:lnTo>
                      <a:lnTo>
                        <a:pt x="6492" y="12625"/>
                      </a:lnTo>
                      <a:lnTo>
                        <a:pt x="6480" y="12652"/>
                      </a:lnTo>
                      <a:lnTo>
                        <a:pt x="6474" y="12661"/>
                      </a:lnTo>
                      <a:lnTo>
                        <a:pt x="6468" y="12668"/>
                      </a:lnTo>
                      <a:lnTo>
                        <a:pt x="6466" y="12670"/>
                      </a:lnTo>
                      <a:lnTo>
                        <a:pt x="6464" y="12671"/>
                      </a:lnTo>
                      <a:lnTo>
                        <a:pt x="6461" y="12671"/>
                      </a:lnTo>
                      <a:lnTo>
                        <a:pt x="6460" y="12670"/>
                      </a:lnTo>
                      <a:lnTo>
                        <a:pt x="6452" y="12667"/>
                      </a:lnTo>
                      <a:lnTo>
                        <a:pt x="6447" y="12665"/>
                      </a:lnTo>
                      <a:lnTo>
                        <a:pt x="6442" y="12664"/>
                      </a:lnTo>
                      <a:lnTo>
                        <a:pt x="6439" y="12665"/>
                      </a:lnTo>
                      <a:lnTo>
                        <a:pt x="6436" y="12666"/>
                      </a:lnTo>
                      <a:lnTo>
                        <a:pt x="6435" y="12669"/>
                      </a:lnTo>
                      <a:lnTo>
                        <a:pt x="6434" y="12672"/>
                      </a:lnTo>
                      <a:lnTo>
                        <a:pt x="6434" y="12676"/>
                      </a:lnTo>
                      <a:lnTo>
                        <a:pt x="6437" y="12688"/>
                      </a:lnTo>
                      <a:lnTo>
                        <a:pt x="6442" y="12702"/>
                      </a:lnTo>
                      <a:lnTo>
                        <a:pt x="6449" y="12718"/>
                      </a:lnTo>
                      <a:lnTo>
                        <a:pt x="6457" y="12735"/>
                      </a:lnTo>
                      <a:lnTo>
                        <a:pt x="6474" y="12773"/>
                      </a:lnTo>
                      <a:lnTo>
                        <a:pt x="6488" y="12807"/>
                      </a:lnTo>
                      <a:lnTo>
                        <a:pt x="6493" y="12822"/>
                      </a:lnTo>
                      <a:lnTo>
                        <a:pt x="6495" y="12835"/>
                      </a:lnTo>
                      <a:lnTo>
                        <a:pt x="6495" y="12841"/>
                      </a:lnTo>
                      <a:lnTo>
                        <a:pt x="6495" y="12845"/>
                      </a:lnTo>
                      <a:lnTo>
                        <a:pt x="6493" y="12849"/>
                      </a:lnTo>
                      <a:lnTo>
                        <a:pt x="6490" y="12851"/>
                      </a:lnTo>
                      <a:lnTo>
                        <a:pt x="6442" y="13138"/>
                      </a:lnTo>
                      <a:lnTo>
                        <a:pt x="6289" y="13180"/>
                      </a:lnTo>
                      <a:lnTo>
                        <a:pt x="6127" y="13229"/>
                      </a:lnTo>
                      <a:lnTo>
                        <a:pt x="6092" y="13137"/>
                      </a:lnTo>
                      <a:lnTo>
                        <a:pt x="6092" y="13002"/>
                      </a:lnTo>
                      <a:lnTo>
                        <a:pt x="5928" y="12707"/>
                      </a:lnTo>
                      <a:lnTo>
                        <a:pt x="5877" y="12675"/>
                      </a:lnTo>
                      <a:lnTo>
                        <a:pt x="5820" y="12590"/>
                      </a:lnTo>
                      <a:lnTo>
                        <a:pt x="5760" y="12346"/>
                      </a:lnTo>
                      <a:lnTo>
                        <a:pt x="5511" y="12104"/>
                      </a:lnTo>
                      <a:lnTo>
                        <a:pt x="5396" y="12043"/>
                      </a:lnTo>
                      <a:lnTo>
                        <a:pt x="5329" y="11966"/>
                      </a:lnTo>
                      <a:lnTo>
                        <a:pt x="5175" y="11749"/>
                      </a:lnTo>
                      <a:lnTo>
                        <a:pt x="5026" y="11439"/>
                      </a:lnTo>
                      <a:lnTo>
                        <a:pt x="4967" y="11398"/>
                      </a:lnTo>
                      <a:lnTo>
                        <a:pt x="4943" y="11357"/>
                      </a:lnTo>
                      <a:lnTo>
                        <a:pt x="4900" y="11197"/>
                      </a:lnTo>
                      <a:lnTo>
                        <a:pt x="4893" y="11035"/>
                      </a:lnTo>
                      <a:lnTo>
                        <a:pt x="4842" y="10911"/>
                      </a:lnTo>
                      <a:lnTo>
                        <a:pt x="4758" y="10766"/>
                      </a:lnTo>
                      <a:lnTo>
                        <a:pt x="4661" y="10672"/>
                      </a:lnTo>
                      <a:lnTo>
                        <a:pt x="4617" y="10581"/>
                      </a:lnTo>
                      <a:lnTo>
                        <a:pt x="4559" y="10532"/>
                      </a:lnTo>
                      <a:lnTo>
                        <a:pt x="4443" y="10363"/>
                      </a:lnTo>
                      <a:lnTo>
                        <a:pt x="4361" y="10288"/>
                      </a:lnTo>
                      <a:lnTo>
                        <a:pt x="4157" y="10146"/>
                      </a:lnTo>
                      <a:lnTo>
                        <a:pt x="4050" y="10087"/>
                      </a:lnTo>
                      <a:lnTo>
                        <a:pt x="4015" y="10102"/>
                      </a:lnTo>
                      <a:lnTo>
                        <a:pt x="3932" y="10071"/>
                      </a:lnTo>
                      <a:lnTo>
                        <a:pt x="3740" y="9952"/>
                      </a:lnTo>
                      <a:lnTo>
                        <a:pt x="3642" y="9870"/>
                      </a:lnTo>
                      <a:lnTo>
                        <a:pt x="3582" y="9793"/>
                      </a:lnTo>
                      <a:lnTo>
                        <a:pt x="3491" y="9608"/>
                      </a:lnTo>
                      <a:lnTo>
                        <a:pt x="3451" y="9466"/>
                      </a:lnTo>
                      <a:lnTo>
                        <a:pt x="3359" y="8893"/>
                      </a:lnTo>
                      <a:lnTo>
                        <a:pt x="3309" y="8803"/>
                      </a:lnTo>
                      <a:lnTo>
                        <a:pt x="3299" y="8728"/>
                      </a:lnTo>
                      <a:lnTo>
                        <a:pt x="3333" y="8694"/>
                      </a:lnTo>
                      <a:lnTo>
                        <a:pt x="3366" y="8593"/>
                      </a:lnTo>
                      <a:lnTo>
                        <a:pt x="3383" y="8406"/>
                      </a:lnTo>
                      <a:lnTo>
                        <a:pt x="3326" y="8203"/>
                      </a:lnTo>
                      <a:lnTo>
                        <a:pt x="3283" y="8114"/>
                      </a:lnTo>
                      <a:lnTo>
                        <a:pt x="3225" y="8044"/>
                      </a:lnTo>
                      <a:lnTo>
                        <a:pt x="3174" y="7927"/>
                      </a:lnTo>
                      <a:lnTo>
                        <a:pt x="3141" y="7785"/>
                      </a:lnTo>
                      <a:lnTo>
                        <a:pt x="3091" y="7700"/>
                      </a:lnTo>
                      <a:lnTo>
                        <a:pt x="3034" y="7550"/>
                      </a:lnTo>
                      <a:lnTo>
                        <a:pt x="2859" y="7241"/>
                      </a:lnTo>
                      <a:lnTo>
                        <a:pt x="2650" y="7038"/>
                      </a:lnTo>
                      <a:lnTo>
                        <a:pt x="2518" y="6946"/>
                      </a:lnTo>
                      <a:lnTo>
                        <a:pt x="2492" y="6909"/>
                      </a:lnTo>
                      <a:lnTo>
                        <a:pt x="2451" y="6902"/>
                      </a:lnTo>
                      <a:lnTo>
                        <a:pt x="2435" y="6861"/>
                      </a:lnTo>
                      <a:lnTo>
                        <a:pt x="2326" y="6803"/>
                      </a:lnTo>
                      <a:lnTo>
                        <a:pt x="2243" y="6803"/>
                      </a:lnTo>
                      <a:lnTo>
                        <a:pt x="2193" y="6818"/>
                      </a:lnTo>
                      <a:lnTo>
                        <a:pt x="2135" y="6791"/>
                      </a:lnTo>
                      <a:lnTo>
                        <a:pt x="2108" y="6692"/>
                      </a:lnTo>
                      <a:lnTo>
                        <a:pt x="2042" y="6580"/>
                      </a:lnTo>
                      <a:lnTo>
                        <a:pt x="1949" y="6472"/>
                      </a:lnTo>
                      <a:lnTo>
                        <a:pt x="1949" y="6336"/>
                      </a:lnTo>
                      <a:lnTo>
                        <a:pt x="1965" y="6312"/>
                      </a:lnTo>
                      <a:lnTo>
                        <a:pt x="1833" y="5901"/>
                      </a:lnTo>
                      <a:lnTo>
                        <a:pt x="1757" y="5789"/>
                      </a:lnTo>
                      <a:lnTo>
                        <a:pt x="1665" y="5616"/>
                      </a:lnTo>
                      <a:lnTo>
                        <a:pt x="1549" y="5562"/>
                      </a:lnTo>
                      <a:lnTo>
                        <a:pt x="1507" y="5504"/>
                      </a:lnTo>
                      <a:lnTo>
                        <a:pt x="1483" y="5405"/>
                      </a:lnTo>
                      <a:lnTo>
                        <a:pt x="1326" y="5202"/>
                      </a:lnTo>
                      <a:lnTo>
                        <a:pt x="1198" y="4866"/>
                      </a:lnTo>
                      <a:lnTo>
                        <a:pt x="1117" y="4757"/>
                      </a:lnTo>
                      <a:lnTo>
                        <a:pt x="1016" y="4682"/>
                      </a:lnTo>
                      <a:lnTo>
                        <a:pt x="841" y="4447"/>
                      </a:lnTo>
                      <a:lnTo>
                        <a:pt x="824" y="4372"/>
                      </a:lnTo>
                      <a:lnTo>
                        <a:pt x="724" y="4245"/>
                      </a:lnTo>
                      <a:lnTo>
                        <a:pt x="625" y="4019"/>
                      </a:lnTo>
                      <a:lnTo>
                        <a:pt x="434" y="3656"/>
                      </a:lnTo>
                      <a:lnTo>
                        <a:pt x="357" y="3599"/>
                      </a:lnTo>
                      <a:lnTo>
                        <a:pt x="242" y="3599"/>
                      </a:lnTo>
                      <a:lnTo>
                        <a:pt x="125" y="3581"/>
                      </a:lnTo>
                      <a:lnTo>
                        <a:pt x="101" y="3565"/>
                      </a:lnTo>
                      <a:lnTo>
                        <a:pt x="34" y="3581"/>
                      </a:lnTo>
                      <a:lnTo>
                        <a:pt x="0" y="3649"/>
                      </a:lnTo>
                      <a:lnTo>
                        <a:pt x="159" y="3246"/>
                      </a:lnTo>
                      <a:lnTo>
                        <a:pt x="168" y="2943"/>
                      </a:lnTo>
                      <a:lnTo>
                        <a:pt x="192" y="2825"/>
                      </a:lnTo>
                      <a:lnTo>
                        <a:pt x="249" y="2682"/>
                      </a:lnTo>
                      <a:lnTo>
                        <a:pt x="242" y="2477"/>
                      </a:lnTo>
                      <a:lnTo>
                        <a:pt x="276" y="2595"/>
                      </a:lnTo>
                      <a:lnTo>
                        <a:pt x="1117" y="2702"/>
                      </a:lnTo>
                      <a:lnTo>
                        <a:pt x="1352" y="2467"/>
                      </a:lnTo>
                      <a:lnTo>
                        <a:pt x="1366" y="2419"/>
                      </a:lnTo>
                      <a:lnTo>
                        <a:pt x="1567" y="2061"/>
                      </a:lnTo>
                      <a:lnTo>
                        <a:pt x="2145" y="1974"/>
                      </a:lnTo>
                      <a:lnTo>
                        <a:pt x="2171" y="1850"/>
                      </a:lnTo>
                      <a:lnTo>
                        <a:pt x="2255" y="1618"/>
                      </a:lnTo>
                      <a:lnTo>
                        <a:pt x="2560" y="1448"/>
                      </a:lnTo>
                      <a:lnTo>
                        <a:pt x="2569" y="1429"/>
                      </a:lnTo>
                      <a:lnTo>
                        <a:pt x="1840" y="685"/>
                      </a:lnTo>
                      <a:lnTo>
                        <a:pt x="1731" y="590"/>
                      </a:lnTo>
                      <a:lnTo>
                        <a:pt x="2281" y="464"/>
                      </a:lnTo>
                      <a:lnTo>
                        <a:pt x="3197" y="281"/>
                      </a:lnTo>
                      <a:lnTo>
                        <a:pt x="3424" y="0"/>
                      </a:lnTo>
                      <a:lnTo>
                        <a:pt x="4576" y="321"/>
                      </a:lnTo>
                      <a:lnTo>
                        <a:pt x="5434" y="970"/>
                      </a:lnTo>
                      <a:lnTo>
                        <a:pt x="6203" y="1265"/>
                      </a:lnTo>
                      <a:lnTo>
                        <a:pt x="6284" y="1324"/>
                      </a:lnTo>
                      <a:lnTo>
                        <a:pt x="6395" y="1591"/>
                      </a:lnTo>
                      <a:lnTo>
                        <a:pt x="6793" y="1625"/>
                      </a:lnTo>
                      <a:lnTo>
                        <a:pt x="6826" y="1659"/>
                      </a:lnTo>
                      <a:lnTo>
                        <a:pt x="6826" y="2203"/>
                      </a:lnTo>
                      <a:lnTo>
                        <a:pt x="6859" y="2247"/>
                      </a:lnTo>
                      <a:lnTo>
                        <a:pt x="7719" y="2641"/>
                      </a:lnTo>
                      <a:lnTo>
                        <a:pt x="9071" y="2723"/>
                      </a:lnTo>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grpSp>
            <p:nvGrpSpPr>
              <p:cNvPr id="384" name="Group 145"/>
              <p:cNvGrpSpPr>
                <a:grpSpLocks noChangeAspect="1"/>
              </p:cNvGrpSpPr>
              <p:nvPr/>
            </p:nvGrpSpPr>
            <p:grpSpPr bwMode="gray">
              <a:xfrm>
                <a:off x="2984" y="2276"/>
                <a:ext cx="114" cy="72"/>
                <a:chOff x="2984" y="2276"/>
                <a:chExt cx="114" cy="72"/>
              </a:xfrm>
              <a:grpFill/>
            </p:grpSpPr>
            <p:sp>
              <p:nvSpPr>
                <p:cNvPr id="402" name="Freeform 146"/>
                <p:cNvSpPr>
                  <a:spLocks noChangeAspect="1"/>
                </p:cNvSpPr>
                <p:nvPr/>
              </p:nvSpPr>
              <p:spPr bwMode="gray">
                <a:xfrm>
                  <a:off x="2984" y="2276"/>
                  <a:ext cx="114" cy="72"/>
                </a:xfrm>
                <a:custGeom>
                  <a:avLst/>
                  <a:gdLst/>
                  <a:ahLst/>
                  <a:cxnLst>
                    <a:cxn ang="0">
                      <a:pos x="14868" y="4199"/>
                    </a:cxn>
                    <a:cxn ang="0">
                      <a:pos x="14514" y="5031"/>
                    </a:cxn>
                    <a:cxn ang="0">
                      <a:pos x="14466" y="5374"/>
                    </a:cxn>
                    <a:cxn ang="0">
                      <a:pos x="14027" y="5466"/>
                    </a:cxn>
                    <a:cxn ang="0">
                      <a:pos x="13073" y="5967"/>
                    </a:cxn>
                    <a:cxn ang="0">
                      <a:pos x="12036" y="6264"/>
                    </a:cxn>
                    <a:cxn ang="0">
                      <a:pos x="10929" y="6593"/>
                    </a:cxn>
                    <a:cxn ang="0">
                      <a:pos x="9740" y="7051"/>
                    </a:cxn>
                    <a:cxn ang="0">
                      <a:pos x="9205" y="7739"/>
                    </a:cxn>
                    <a:cxn ang="0">
                      <a:pos x="8905" y="7936"/>
                    </a:cxn>
                    <a:cxn ang="0">
                      <a:pos x="7539" y="8146"/>
                    </a:cxn>
                    <a:cxn ang="0">
                      <a:pos x="6784" y="8623"/>
                    </a:cxn>
                    <a:cxn ang="0">
                      <a:pos x="5672" y="8733"/>
                    </a:cxn>
                    <a:cxn ang="0">
                      <a:pos x="4779" y="8801"/>
                    </a:cxn>
                    <a:cxn ang="0">
                      <a:pos x="3686" y="9598"/>
                    </a:cxn>
                    <a:cxn ang="0">
                      <a:pos x="2368" y="9909"/>
                    </a:cxn>
                    <a:cxn ang="0">
                      <a:pos x="1652" y="9818"/>
                    </a:cxn>
                    <a:cxn ang="0">
                      <a:pos x="898" y="9087"/>
                    </a:cxn>
                    <a:cxn ang="0">
                      <a:pos x="716" y="7955"/>
                    </a:cxn>
                    <a:cxn ang="0">
                      <a:pos x="482" y="6794"/>
                    </a:cxn>
                    <a:cxn ang="0">
                      <a:pos x="320" y="6215"/>
                    </a:cxn>
                    <a:cxn ang="0">
                      <a:pos x="67" y="5752"/>
                    </a:cxn>
                    <a:cxn ang="0">
                      <a:pos x="86" y="5552"/>
                    </a:cxn>
                    <a:cxn ang="0">
                      <a:pos x="201" y="5007"/>
                    </a:cxn>
                    <a:cxn ang="0">
                      <a:pos x="153" y="4142"/>
                    </a:cxn>
                    <a:cxn ang="0">
                      <a:pos x="850" y="3308"/>
                    </a:cxn>
                    <a:cxn ang="0">
                      <a:pos x="854" y="3271"/>
                    </a:cxn>
                    <a:cxn ang="0">
                      <a:pos x="847" y="3234"/>
                    </a:cxn>
                    <a:cxn ang="0">
                      <a:pos x="825" y="3184"/>
                    </a:cxn>
                    <a:cxn ang="0">
                      <a:pos x="777" y="3110"/>
                    </a:cxn>
                    <a:cxn ang="0">
                      <a:pos x="741" y="3050"/>
                    </a:cxn>
                    <a:cxn ang="0">
                      <a:pos x="727" y="3014"/>
                    </a:cxn>
                    <a:cxn ang="0">
                      <a:pos x="722" y="2979"/>
                    </a:cxn>
                    <a:cxn ang="0">
                      <a:pos x="730" y="2945"/>
                    </a:cxn>
                    <a:cxn ang="0">
                      <a:pos x="1266" y="2241"/>
                    </a:cxn>
                    <a:cxn ang="0">
                      <a:pos x="3858" y="2689"/>
                    </a:cxn>
                    <a:cxn ang="0">
                      <a:pos x="6615" y="3737"/>
                    </a:cxn>
                    <a:cxn ang="0">
                      <a:pos x="6718" y="3700"/>
                    </a:cxn>
                    <a:cxn ang="0">
                      <a:pos x="6894" y="3652"/>
                    </a:cxn>
                    <a:cxn ang="0">
                      <a:pos x="6943" y="3637"/>
                    </a:cxn>
                    <a:cxn ang="0">
                      <a:pos x="6990" y="3616"/>
                    </a:cxn>
                    <a:cxn ang="0">
                      <a:pos x="7033" y="3591"/>
                    </a:cxn>
                    <a:cxn ang="0">
                      <a:pos x="7072" y="3559"/>
                    </a:cxn>
                    <a:cxn ang="0">
                      <a:pos x="7105" y="3519"/>
                    </a:cxn>
                    <a:cxn ang="0">
                      <a:pos x="9312" y="1068"/>
                    </a:cxn>
                    <a:cxn ang="0">
                      <a:pos x="10014" y="620"/>
                    </a:cxn>
                    <a:cxn ang="0">
                      <a:pos x="10264" y="564"/>
                    </a:cxn>
                    <a:cxn ang="0">
                      <a:pos x="10633" y="503"/>
                    </a:cxn>
                    <a:cxn ang="0">
                      <a:pos x="11090" y="440"/>
                    </a:cxn>
                    <a:cxn ang="0">
                      <a:pos x="11961" y="328"/>
                    </a:cxn>
                    <a:cxn ang="0">
                      <a:pos x="12844" y="217"/>
                    </a:cxn>
                    <a:cxn ang="0">
                      <a:pos x="13320" y="152"/>
                    </a:cxn>
                    <a:cxn ang="0">
                      <a:pos x="13716" y="91"/>
                    </a:cxn>
                    <a:cxn ang="0">
                      <a:pos x="14003" y="35"/>
                    </a:cxn>
                    <a:cxn ang="0">
                      <a:pos x="15675" y="3780"/>
                    </a:cxn>
                  </a:cxnLst>
                  <a:rect l="0" t="0" r="r" b="b"/>
                  <a:pathLst>
                    <a:path w="15675" h="9942">
                      <a:moveTo>
                        <a:pt x="15675" y="3780"/>
                      </a:moveTo>
                      <a:lnTo>
                        <a:pt x="15169" y="3985"/>
                      </a:lnTo>
                      <a:lnTo>
                        <a:pt x="14868" y="4199"/>
                      </a:lnTo>
                      <a:lnTo>
                        <a:pt x="14648" y="4443"/>
                      </a:lnTo>
                      <a:lnTo>
                        <a:pt x="14447" y="4864"/>
                      </a:lnTo>
                      <a:lnTo>
                        <a:pt x="14514" y="5031"/>
                      </a:lnTo>
                      <a:lnTo>
                        <a:pt x="14543" y="5260"/>
                      </a:lnTo>
                      <a:lnTo>
                        <a:pt x="14538" y="5308"/>
                      </a:lnTo>
                      <a:lnTo>
                        <a:pt x="14466" y="5374"/>
                      </a:lnTo>
                      <a:lnTo>
                        <a:pt x="14385" y="5418"/>
                      </a:lnTo>
                      <a:lnTo>
                        <a:pt x="14190" y="5385"/>
                      </a:lnTo>
                      <a:lnTo>
                        <a:pt x="14027" y="5466"/>
                      </a:lnTo>
                      <a:lnTo>
                        <a:pt x="13627" y="5576"/>
                      </a:lnTo>
                      <a:lnTo>
                        <a:pt x="13364" y="5843"/>
                      </a:lnTo>
                      <a:lnTo>
                        <a:pt x="13073" y="5967"/>
                      </a:lnTo>
                      <a:lnTo>
                        <a:pt x="12652" y="6020"/>
                      </a:lnTo>
                      <a:lnTo>
                        <a:pt x="12404" y="6082"/>
                      </a:lnTo>
                      <a:lnTo>
                        <a:pt x="12036" y="6264"/>
                      </a:lnTo>
                      <a:lnTo>
                        <a:pt x="11764" y="6336"/>
                      </a:lnTo>
                      <a:lnTo>
                        <a:pt x="11211" y="6574"/>
                      </a:lnTo>
                      <a:lnTo>
                        <a:pt x="10929" y="6593"/>
                      </a:lnTo>
                      <a:lnTo>
                        <a:pt x="10470" y="6679"/>
                      </a:lnTo>
                      <a:lnTo>
                        <a:pt x="9988" y="6908"/>
                      </a:lnTo>
                      <a:lnTo>
                        <a:pt x="9740" y="7051"/>
                      </a:lnTo>
                      <a:lnTo>
                        <a:pt x="9645" y="7262"/>
                      </a:lnTo>
                      <a:lnTo>
                        <a:pt x="9521" y="7448"/>
                      </a:lnTo>
                      <a:lnTo>
                        <a:pt x="9205" y="7739"/>
                      </a:lnTo>
                      <a:lnTo>
                        <a:pt x="9072" y="7825"/>
                      </a:lnTo>
                      <a:lnTo>
                        <a:pt x="9020" y="7897"/>
                      </a:lnTo>
                      <a:lnTo>
                        <a:pt x="8905" y="7936"/>
                      </a:lnTo>
                      <a:lnTo>
                        <a:pt x="8198" y="7906"/>
                      </a:lnTo>
                      <a:lnTo>
                        <a:pt x="7845" y="7951"/>
                      </a:lnTo>
                      <a:lnTo>
                        <a:pt x="7539" y="8146"/>
                      </a:lnTo>
                      <a:lnTo>
                        <a:pt x="7391" y="8347"/>
                      </a:lnTo>
                      <a:lnTo>
                        <a:pt x="6962" y="8585"/>
                      </a:lnTo>
                      <a:lnTo>
                        <a:pt x="6784" y="8623"/>
                      </a:lnTo>
                      <a:lnTo>
                        <a:pt x="6259" y="8776"/>
                      </a:lnTo>
                      <a:lnTo>
                        <a:pt x="5978" y="8801"/>
                      </a:lnTo>
                      <a:lnTo>
                        <a:pt x="5672" y="8733"/>
                      </a:lnTo>
                      <a:lnTo>
                        <a:pt x="5353" y="8786"/>
                      </a:lnTo>
                      <a:lnTo>
                        <a:pt x="5109" y="8762"/>
                      </a:lnTo>
                      <a:lnTo>
                        <a:pt x="4779" y="8801"/>
                      </a:lnTo>
                      <a:lnTo>
                        <a:pt x="4497" y="8977"/>
                      </a:lnTo>
                      <a:lnTo>
                        <a:pt x="4292" y="9321"/>
                      </a:lnTo>
                      <a:lnTo>
                        <a:pt x="3686" y="9598"/>
                      </a:lnTo>
                      <a:lnTo>
                        <a:pt x="3405" y="9771"/>
                      </a:lnTo>
                      <a:lnTo>
                        <a:pt x="2769" y="9785"/>
                      </a:lnTo>
                      <a:lnTo>
                        <a:pt x="2368" y="9909"/>
                      </a:lnTo>
                      <a:lnTo>
                        <a:pt x="2149" y="9890"/>
                      </a:lnTo>
                      <a:lnTo>
                        <a:pt x="1934" y="9942"/>
                      </a:lnTo>
                      <a:lnTo>
                        <a:pt x="1652" y="9818"/>
                      </a:lnTo>
                      <a:lnTo>
                        <a:pt x="1309" y="9832"/>
                      </a:lnTo>
                      <a:lnTo>
                        <a:pt x="1180" y="9435"/>
                      </a:lnTo>
                      <a:lnTo>
                        <a:pt x="898" y="9087"/>
                      </a:lnTo>
                      <a:lnTo>
                        <a:pt x="898" y="8356"/>
                      </a:lnTo>
                      <a:lnTo>
                        <a:pt x="865" y="8108"/>
                      </a:lnTo>
                      <a:lnTo>
                        <a:pt x="716" y="7955"/>
                      </a:lnTo>
                      <a:lnTo>
                        <a:pt x="635" y="7758"/>
                      </a:lnTo>
                      <a:lnTo>
                        <a:pt x="535" y="7310"/>
                      </a:lnTo>
                      <a:lnTo>
                        <a:pt x="482" y="6794"/>
                      </a:lnTo>
                      <a:lnTo>
                        <a:pt x="401" y="6584"/>
                      </a:lnTo>
                      <a:lnTo>
                        <a:pt x="320" y="6450"/>
                      </a:lnTo>
                      <a:lnTo>
                        <a:pt x="320" y="6215"/>
                      </a:lnTo>
                      <a:lnTo>
                        <a:pt x="86" y="5886"/>
                      </a:lnTo>
                      <a:lnTo>
                        <a:pt x="0" y="5814"/>
                      </a:lnTo>
                      <a:lnTo>
                        <a:pt x="67" y="5752"/>
                      </a:lnTo>
                      <a:lnTo>
                        <a:pt x="134" y="5767"/>
                      </a:lnTo>
                      <a:lnTo>
                        <a:pt x="134" y="5666"/>
                      </a:lnTo>
                      <a:lnTo>
                        <a:pt x="86" y="5552"/>
                      </a:lnTo>
                      <a:lnTo>
                        <a:pt x="86" y="5303"/>
                      </a:lnTo>
                      <a:lnTo>
                        <a:pt x="34" y="5155"/>
                      </a:lnTo>
                      <a:lnTo>
                        <a:pt x="201" y="5007"/>
                      </a:lnTo>
                      <a:lnTo>
                        <a:pt x="234" y="4888"/>
                      </a:lnTo>
                      <a:lnTo>
                        <a:pt x="201" y="4438"/>
                      </a:lnTo>
                      <a:lnTo>
                        <a:pt x="153" y="4142"/>
                      </a:lnTo>
                      <a:lnTo>
                        <a:pt x="101" y="4075"/>
                      </a:lnTo>
                      <a:lnTo>
                        <a:pt x="710" y="3760"/>
                      </a:lnTo>
                      <a:lnTo>
                        <a:pt x="850" y="3308"/>
                      </a:lnTo>
                      <a:lnTo>
                        <a:pt x="853" y="3295"/>
                      </a:lnTo>
                      <a:lnTo>
                        <a:pt x="854" y="3283"/>
                      </a:lnTo>
                      <a:lnTo>
                        <a:pt x="854" y="3271"/>
                      </a:lnTo>
                      <a:lnTo>
                        <a:pt x="853" y="3258"/>
                      </a:lnTo>
                      <a:lnTo>
                        <a:pt x="850" y="3246"/>
                      </a:lnTo>
                      <a:lnTo>
                        <a:pt x="847" y="3234"/>
                      </a:lnTo>
                      <a:lnTo>
                        <a:pt x="843" y="3222"/>
                      </a:lnTo>
                      <a:lnTo>
                        <a:pt x="838" y="3209"/>
                      </a:lnTo>
                      <a:lnTo>
                        <a:pt x="825" y="3184"/>
                      </a:lnTo>
                      <a:lnTo>
                        <a:pt x="809" y="3159"/>
                      </a:lnTo>
                      <a:lnTo>
                        <a:pt x="793" y="3135"/>
                      </a:lnTo>
                      <a:lnTo>
                        <a:pt x="777" y="3110"/>
                      </a:lnTo>
                      <a:lnTo>
                        <a:pt x="761" y="3086"/>
                      </a:lnTo>
                      <a:lnTo>
                        <a:pt x="747" y="3061"/>
                      </a:lnTo>
                      <a:lnTo>
                        <a:pt x="741" y="3050"/>
                      </a:lnTo>
                      <a:lnTo>
                        <a:pt x="736" y="3038"/>
                      </a:lnTo>
                      <a:lnTo>
                        <a:pt x="731" y="3026"/>
                      </a:lnTo>
                      <a:lnTo>
                        <a:pt x="727" y="3014"/>
                      </a:lnTo>
                      <a:lnTo>
                        <a:pt x="724" y="3002"/>
                      </a:lnTo>
                      <a:lnTo>
                        <a:pt x="722" y="2991"/>
                      </a:lnTo>
                      <a:lnTo>
                        <a:pt x="722" y="2979"/>
                      </a:lnTo>
                      <a:lnTo>
                        <a:pt x="723" y="2967"/>
                      </a:lnTo>
                      <a:lnTo>
                        <a:pt x="725" y="2956"/>
                      </a:lnTo>
                      <a:lnTo>
                        <a:pt x="730" y="2945"/>
                      </a:lnTo>
                      <a:lnTo>
                        <a:pt x="735" y="2934"/>
                      </a:lnTo>
                      <a:lnTo>
                        <a:pt x="743" y="2922"/>
                      </a:lnTo>
                      <a:lnTo>
                        <a:pt x="1266" y="2241"/>
                      </a:lnTo>
                      <a:lnTo>
                        <a:pt x="1614" y="2657"/>
                      </a:lnTo>
                      <a:lnTo>
                        <a:pt x="2120" y="2602"/>
                      </a:lnTo>
                      <a:lnTo>
                        <a:pt x="3858" y="2689"/>
                      </a:lnTo>
                      <a:lnTo>
                        <a:pt x="4187" y="2967"/>
                      </a:lnTo>
                      <a:lnTo>
                        <a:pt x="6020" y="3083"/>
                      </a:lnTo>
                      <a:lnTo>
                        <a:pt x="6615" y="3737"/>
                      </a:lnTo>
                      <a:lnTo>
                        <a:pt x="6648" y="3723"/>
                      </a:lnTo>
                      <a:lnTo>
                        <a:pt x="6683" y="3710"/>
                      </a:lnTo>
                      <a:lnTo>
                        <a:pt x="6718" y="3700"/>
                      </a:lnTo>
                      <a:lnTo>
                        <a:pt x="6754" y="3690"/>
                      </a:lnTo>
                      <a:lnTo>
                        <a:pt x="6825" y="3671"/>
                      </a:lnTo>
                      <a:lnTo>
                        <a:pt x="6894" y="3652"/>
                      </a:lnTo>
                      <a:lnTo>
                        <a:pt x="6910" y="3648"/>
                      </a:lnTo>
                      <a:lnTo>
                        <a:pt x="6927" y="3642"/>
                      </a:lnTo>
                      <a:lnTo>
                        <a:pt x="6943" y="3637"/>
                      </a:lnTo>
                      <a:lnTo>
                        <a:pt x="6959" y="3630"/>
                      </a:lnTo>
                      <a:lnTo>
                        <a:pt x="6974" y="3624"/>
                      </a:lnTo>
                      <a:lnTo>
                        <a:pt x="6990" y="3616"/>
                      </a:lnTo>
                      <a:lnTo>
                        <a:pt x="7005" y="3609"/>
                      </a:lnTo>
                      <a:lnTo>
                        <a:pt x="7019" y="3600"/>
                      </a:lnTo>
                      <a:lnTo>
                        <a:pt x="7033" y="3591"/>
                      </a:lnTo>
                      <a:lnTo>
                        <a:pt x="7047" y="3582"/>
                      </a:lnTo>
                      <a:lnTo>
                        <a:pt x="7059" y="3571"/>
                      </a:lnTo>
                      <a:lnTo>
                        <a:pt x="7072" y="3559"/>
                      </a:lnTo>
                      <a:lnTo>
                        <a:pt x="7084" y="3547"/>
                      </a:lnTo>
                      <a:lnTo>
                        <a:pt x="7095" y="3534"/>
                      </a:lnTo>
                      <a:lnTo>
                        <a:pt x="7105" y="3519"/>
                      </a:lnTo>
                      <a:lnTo>
                        <a:pt x="7116" y="3504"/>
                      </a:lnTo>
                      <a:lnTo>
                        <a:pt x="8300" y="1543"/>
                      </a:lnTo>
                      <a:lnTo>
                        <a:pt x="9312" y="1068"/>
                      </a:lnTo>
                      <a:lnTo>
                        <a:pt x="9929" y="654"/>
                      </a:lnTo>
                      <a:lnTo>
                        <a:pt x="9962" y="638"/>
                      </a:lnTo>
                      <a:lnTo>
                        <a:pt x="10014" y="620"/>
                      </a:lnTo>
                      <a:lnTo>
                        <a:pt x="10082" y="602"/>
                      </a:lnTo>
                      <a:lnTo>
                        <a:pt x="10166" y="583"/>
                      </a:lnTo>
                      <a:lnTo>
                        <a:pt x="10264" y="564"/>
                      </a:lnTo>
                      <a:lnTo>
                        <a:pt x="10375" y="544"/>
                      </a:lnTo>
                      <a:lnTo>
                        <a:pt x="10498" y="524"/>
                      </a:lnTo>
                      <a:lnTo>
                        <a:pt x="10633" y="503"/>
                      </a:lnTo>
                      <a:lnTo>
                        <a:pt x="10777" y="483"/>
                      </a:lnTo>
                      <a:lnTo>
                        <a:pt x="10930" y="461"/>
                      </a:lnTo>
                      <a:lnTo>
                        <a:pt x="11090" y="440"/>
                      </a:lnTo>
                      <a:lnTo>
                        <a:pt x="11257" y="417"/>
                      </a:lnTo>
                      <a:lnTo>
                        <a:pt x="11603" y="373"/>
                      </a:lnTo>
                      <a:lnTo>
                        <a:pt x="11961" y="328"/>
                      </a:lnTo>
                      <a:lnTo>
                        <a:pt x="12321" y="284"/>
                      </a:lnTo>
                      <a:lnTo>
                        <a:pt x="12673" y="238"/>
                      </a:lnTo>
                      <a:lnTo>
                        <a:pt x="12844" y="217"/>
                      </a:lnTo>
                      <a:lnTo>
                        <a:pt x="13010" y="195"/>
                      </a:lnTo>
                      <a:lnTo>
                        <a:pt x="13168" y="174"/>
                      </a:lnTo>
                      <a:lnTo>
                        <a:pt x="13320" y="152"/>
                      </a:lnTo>
                      <a:lnTo>
                        <a:pt x="13462" y="131"/>
                      </a:lnTo>
                      <a:lnTo>
                        <a:pt x="13595" y="111"/>
                      </a:lnTo>
                      <a:lnTo>
                        <a:pt x="13716" y="91"/>
                      </a:lnTo>
                      <a:lnTo>
                        <a:pt x="13826" y="72"/>
                      </a:lnTo>
                      <a:lnTo>
                        <a:pt x="13921" y="53"/>
                      </a:lnTo>
                      <a:lnTo>
                        <a:pt x="14003" y="35"/>
                      </a:lnTo>
                      <a:lnTo>
                        <a:pt x="14069" y="17"/>
                      </a:lnTo>
                      <a:lnTo>
                        <a:pt x="14118" y="0"/>
                      </a:lnTo>
                      <a:lnTo>
                        <a:pt x="15675" y="378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03" name="Freeform 147"/>
                <p:cNvSpPr>
                  <a:spLocks noChangeAspect="1"/>
                </p:cNvSpPr>
                <p:nvPr/>
              </p:nvSpPr>
              <p:spPr bwMode="gray">
                <a:xfrm>
                  <a:off x="2984" y="2276"/>
                  <a:ext cx="114" cy="72"/>
                </a:xfrm>
                <a:custGeom>
                  <a:avLst/>
                  <a:gdLst/>
                  <a:ahLst/>
                  <a:cxnLst>
                    <a:cxn ang="0">
                      <a:pos x="14868" y="4199"/>
                    </a:cxn>
                    <a:cxn ang="0">
                      <a:pos x="14514" y="5031"/>
                    </a:cxn>
                    <a:cxn ang="0">
                      <a:pos x="14466" y="5374"/>
                    </a:cxn>
                    <a:cxn ang="0">
                      <a:pos x="14027" y="5466"/>
                    </a:cxn>
                    <a:cxn ang="0">
                      <a:pos x="13073" y="5967"/>
                    </a:cxn>
                    <a:cxn ang="0">
                      <a:pos x="12036" y="6264"/>
                    </a:cxn>
                    <a:cxn ang="0">
                      <a:pos x="10929" y="6593"/>
                    </a:cxn>
                    <a:cxn ang="0">
                      <a:pos x="9740" y="7051"/>
                    </a:cxn>
                    <a:cxn ang="0">
                      <a:pos x="9205" y="7739"/>
                    </a:cxn>
                    <a:cxn ang="0">
                      <a:pos x="8905" y="7936"/>
                    </a:cxn>
                    <a:cxn ang="0">
                      <a:pos x="7539" y="8146"/>
                    </a:cxn>
                    <a:cxn ang="0">
                      <a:pos x="6784" y="8623"/>
                    </a:cxn>
                    <a:cxn ang="0">
                      <a:pos x="5672" y="8733"/>
                    </a:cxn>
                    <a:cxn ang="0">
                      <a:pos x="4779" y="8801"/>
                    </a:cxn>
                    <a:cxn ang="0">
                      <a:pos x="3686" y="9598"/>
                    </a:cxn>
                    <a:cxn ang="0">
                      <a:pos x="2368" y="9909"/>
                    </a:cxn>
                    <a:cxn ang="0">
                      <a:pos x="1652" y="9818"/>
                    </a:cxn>
                    <a:cxn ang="0">
                      <a:pos x="898" y="9087"/>
                    </a:cxn>
                    <a:cxn ang="0">
                      <a:pos x="716" y="7955"/>
                    </a:cxn>
                    <a:cxn ang="0">
                      <a:pos x="482" y="6794"/>
                    </a:cxn>
                    <a:cxn ang="0">
                      <a:pos x="320" y="6215"/>
                    </a:cxn>
                    <a:cxn ang="0">
                      <a:pos x="67" y="5752"/>
                    </a:cxn>
                    <a:cxn ang="0">
                      <a:pos x="86" y="5552"/>
                    </a:cxn>
                    <a:cxn ang="0">
                      <a:pos x="201" y="5007"/>
                    </a:cxn>
                    <a:cxn ang="0">
                      <a:pos x="153" y="4142"/>
                    </a:cxn>
                    <a:cxn ang="0">
                      <a:pos x="850" y="3308"/>
                    </a:cxn>
                    <a:cxn ang="0">
                      <a:pos x="854" y="3271"/>
                    </a:cxn>
                    <a:cxn ang="0">
                      <a:pos x="847" y="3234"/>
                    </a:cxn>
                    <a:cxn ang="0">
                      <a:pos x="825" y="3184"/>
                    </a:cxn>
                    <a:cxn ang="0">
                      <a:pos x="777" y="3110"/>
                    </a:cxn>
                    <a:cxn ang="0">
                      <a:pos x="741" y="3050"/>
                    </a:cxn>
                    <a:cxn ang="0">
                      <a:pos x="727" y="3014"/>
                    </a:cxn>
                    <a:cxn ang="0">
                      <a:pos x="722" y="2979"/>
                    </a:cxn>
                    <a:cxn ang="0">
                      <a:pos x="730" y="2945"/>
                    </a:cxn>
                    <a:cxn ang="0">
                      <a:pos x="1266" y="2241"/>
                    </a:cxn>
                    <a:cxn ang="0">
                      <a:pos x="3858" y="2689"/>
                    </a:cxn>
                    <a:cxn ang="0">
                      <a:pos x="6615" y="3737"/>
                    </a:cxn>
                    <a:cxn ang="0">
                      <a:pos x="6718" y="3700"/>
                    </a:cxn>
                    <a:cxn ang="0">
                      <a:pos x="6894" y="3652"/>
                    </a:cxn>
                    <a:cxn ang="0">
                      <a:pos x="6943" y="3637"/>
                    </a:cxn>
                    <a:cxn ang="0">
                      <a:pos x="6990" y="3616"/>
                    </a:cxn>
                    <a:cxn ang="0">
                      <a:pos x="7033" y="3591"/>
                    </a:cxn>
                    <a:cxn ang="0">
                      <a:pos x="7072" y="3559"/>
                    </a:cxn>
                    <a:cxn ang="0">
                      <a:pos x="7105" y="3519"/>
                    </a:cxn>
                    <a:cxn ang="0">
                      <a:pos x="9312" y="1068"/>
                    </a:cxn>
                    <a:cxn ang="0">
                      <a:pos x="10014" y="620"/>
                    </a:cxn>
                    <a:cxn ang="0">
                      <a:pos x="10264" y="564"/>
                    </a:cxn>
                    <a:cxn ang="0">
                      <a:pos x="10633" y="503"/>
                    </a:cxn>
                    <a:cxn ang="0">
                      <a:pos x="11090" y="440"/>
                    </a:cxn>
                    <a:cxn ang="0">
                      <a:pos x="11961" y="328"/>
                    </a:cxn>
                    <a:cxn ang="0">
                      <a:pos x="12844" y="217"/>
                    </a:cxn>
                    <a:cxn ang="0">
                      <a:pos x="13320" y="152"/>
                    </a:cxn>
                    <a:cxn ang="0">
                      <a:pos x="13716" y="91"/>
                    </a:cxn>
                    <a:cxn ang="0">
                      <a:pos x="14003" y="35"/>
                    </a:cxn>
                    <a:cxn ang="0">
                      <a:pos x="15675" y="3780"/>
                    </a:cxn>
                  </a:cxnLst>
                  <a:rect l="0" t="0" r="r" b="b"/>
                  <a:pathLst>
                    <a:path w="15675" h="9942">
                      <a:moveTo>
                        <a:pt x="15675" y="3780"/>
                      </a:moveTo>
                      <a:lnTo>
                        <a:pt x="15169" y="3985"/>
                      </a:lnTo>
                      <a:lnTo>
                        <a:pt x="14868" y="4199"/>
                      </a:lnTo>
                      <a:lnTo>
                        <a:pt x="14648" y="4443"/>
                      </a:lnTo>
                      <a:lnTo>
                        <a:pt x="14447" y="4864"/>
                      </a:lnTo>
                      <a:lnTo>
                        <a:pt x="14514" y="5031"/>
                      </a:lnTo>
                      <a:lnTo>
                        <a:pt x="14543" y="5260"/>
                      </a:lnTo>
                      <a:lnTo>
                        <a:pt x="14538" y="5308"/>
                      </a:lnTo>
                      <a:lnTo>
                        <a:pt x="14466" y="5374"/>
                      </a:lnTo>
                      <a:lnTo>
                        <a:pt x="14385" y="5418"/>
                      </a:lnTo>
                      <a:lnTo>
                        <a:pt x="14190" y="5385"/>
                      </a:lnTo>
                      <a:lnTo>
                        <a:pt x="14027" y="5466"/>
                      </a:lnTo>
                      <a:lnTo>
                        <a:pt x="13627" y="5576"/>
                      </a:lnTo>
                      <a:lnTo>
                        <a:pt x="13364" y="5843"/>
                      </a:lnTo>
                      <a:lnTo>
                        <a:pt x="13073" y="5967"/>
                      </a:lnTo>
                      <a:lnTo>
                        <a:pt x="12652" y="6020"/>
                      </a:lnTo>
                      <a:lnTo>
                        <a:pt x="12404" y="6082"/>
                      </a:lnTo>
                      <a:lnTo>
                        <a:pt x="12036" y="6264"/>
                      </a:lnTo>
                      <a:lnTo>
                        <a:pt x="11764" y="6336"/>
                      </a:lnTo>
                      <a:lnTo>
                        <a:pt x="11211" y="6574"/>
                      </a:lnTo>
                      <a:lnTo>
                        <a:pt x="10929" y="6593"/>
                      </a:lnTo>
                      <a:lnTo>
                        <a:pt x="10470" y="6679"/>
                      </a:lnTo>
                      <a:lnTo>
                        <a:pt x="9988" y="6908"/>
                      </a:lnTo>
                      <a:lnTo>
                        <a:pt x="9740" y="7051"/>
                      </a:lnTo>
                      <a:lnTo>
                        <a:pt x="9645" y="7262"/>
                      </a:lnTo>
                      <a:lnTo>
                        <a:pt x="9521" y="7448"/>
                      </a:lnTo>
                      <a:lnTo>
                        <a:pt x="9205" y="7739"/>
                      </a:lnTo>
                      <a:lnTo>
                        <a:pt x="9072" y="7825"/>
                      </a:lnTo>
                      <a:lnTo>
                        <a:pt x="9020" y="7897"/>
                      </a:lnTo>
                      <a:lnTo>
                        <a:pt x="8905" y="7936"/>
                      </a:lnTo>
                      <a:lnTo>
                        <a:pt x="8198" y="7906"/>
                      </a:lnTo>
                      <a:lnTo>
                        <a:pt x="7845" y="7951"/>
                      </a:lnTo>
                      <a:lnTo>
                        <a:pt x="7539" y="8146"/>
                      </a:lnTo>
                      <a:lnTo>
                        <a:pt x="7391" y="8347"/>
                      </a:lnTo>
                      <a:lnTo>
                        <a:pt x="6962" y="8585"/>
                      </a:lnTo>
                      <a:lnTo>
                        <a:pt x="6784" y="8623"/>
                      </a:lnTo>
                      <a:lnTo>
                        <a:pt x="6259" y="8776"/>
                      </a:lnTo>
                      <a:lnTo>
                        <a:pt x="5978" y="8801"/>
                      </a:lnTo>
                      <a:lnTo>
                        <a:pt x="5672" y="8733"/>
                      </a:lnTo>
                      <a:lnTo>
                        <a:pt x="5353" y="8786"/>
                      </a:lnTo>
                      <a:lnTo>
                        <a:pt x="5109" y="8762"/>
                      </a:lnTo>
                      <a:lnTo>
                        <a:pt x="4779" y="8801"/>
                      </a:lnTo>
                      <a:lnTo>
                        <a:pt x="4497" y="8977"/>
                      </a:lnTo>
                      <a:lnTo>
                        <a:pt x="4292" y="9321"/>
                      </a:lnTo>
                      <a:lnTo>
                        <a:pt x="3686" y="9598"/>
                      </a:lnTo>
                      <a:lnTo>
                        <a:pt x="3405" y="9771"/>
                      </a:lnTo>
                      <a:lnTo>
                        <a:pt x="2769" y="9785"/>
                      </a:lnTo>
                      <a:lnTo>
                        <a:pt x="2368" y="9909"/>
                      </a:lnTo>
                      <a:lnTo>
                        <a:pt x="2149" y="9890"/>
                      </a:lnTo>
                      <a:lnTo>
                        <a:pt x="1934" y="9942"/>
                      </a:lnTo>
                      <a:lnTo>
                        <a:pt x="1652" y="9818"/>
                      </a:lnTo>
                      <a:lnTo>
                        <a:pt x="1309" y="9832"/>
                      </a:lnTo>
                      <a:lnTo>
                        <a:pt x="1180" y="9435"/>
                      </a:lnTo>
                      <a:lnTo>
                        <a:pt x="898" y="9087"/>
                      </a:lnTo>
                      <a:lnTo>
                        <a:pt x="898" y="8356"/>
                      </a:lnTo>
                      <a:lnTo>
                        <a:pt x="865" y="8108"/>
                      </a:lnTo>
                      <a:lnTo>
                        <a:pt x="716" y="7955"/>
                      </a:lnTo>
                      <a:lnTo>
                        <a:pt x="635" y="7758"/>
                      </a:lnTo>
                      <a:lnTo>
                        <a:pt x="535" y="7310"/>
                      </a:lnTo>
                      <a:lnTo>
                        <a:pt x="482" y="6794"/>
                      </a:lnTo>
                      <a:lnTo>
                        <a:pt x="401" y="6584"/>
                      </a:lnTo>
                      <a:lnTo>
                        <a:pt x="320" y="6450"/>
                      </a:lnTo>
                      <a:lnTo>
                        <a:pt x="320" y="6215"/>
                      </a:lnTo>
                      <a:lnTo>
                        <a:pt x="86" y="5886"/>
                      </a:lnTo>
                      <a:lnTo>
                        <a:pt x="0" y="5814"/>
                      </a:lnTo>
                      <a:lnTo>
                        <a:pt x="67" y="5752"/>
                      </a:lnTo>
                      <a:lnTo>
                        <a:pt x="134" y="5767"/>
                      </a:lnTo>
                      <a:lnTo>
                        <a:pt x="134" y="5666"/>
                      </a:lnTo>
                      <a:lnTo>
                        <a:pt x="86" y="5552"/>
                      </a:lnTo>
                      <a:lnTo>
                        <a:pt x="86" y="5303"/>
                      </a:lnTo>
                      <a:lnTo>
                        <a:pt x="34" y="5155"/>
                      </a:lnTo>
                      <a:lnTo>
                        <a:pt x="201" y="5007"/>
                      </a:lnTo>
                      <a:lnTo>
                        <a:pt x="234" y="4888"/>
                      </a:lnTo>
                      <a:lnTo>
                        <a:pt x="201" y="4438"/>
                      </a:lnTo>
                      <a:lnTo>
                        <a:pt x="153" y="4142"/>
                      </a:lnTo>
                      <a:lnTo>
                        <a:pt x="101" y="4075"/>
                      </a:lnTo>
                      <a:lnTo>
                        <a:pt x="710" y="3760"/>
                      </a:lnTo>
                      <a:lnTo>
                        <a:pt x="850" y="3308"/>
                      </a:lnTo>
                      <a:lnTo>
                        <a:pt x="853" y="3295"/>
                      </a:lnTo>
                      <a:lnTo>
                        <a:pt x="854" y="3283"/>
                      </a:lnTo>
                      <a:lnTo>
                        <a:pt x="854" y="3271"/>
                      </a:lnTo>
                      <a:lnTo>
                        <a:pt x="853" y="3258"/>
                      </a:lnTo>
                      <a:lnTo>
                        <a:pt x="850" y="3246"/>
                      </a:lnTo>
                      <a:lnTo>
                        <a:pt x="847" y="3234"/>
                      </a:lnTo>
                      <a:lnTo>
                        <a:pt x="843" y="3222"/>
                      </a:lnTo>
                      <a:lnTo>
                        <a:pt x="838" y="3209"/>
                      </a:lnTo>
                      <a:lnTo>
                        <a:pt x="825" y="3184"/>
                      </a:lnTo>
                      <a:lnTo>
                        <a:pt x="809" y="3159"/>
                      </a:lnTo>
                      <a:lnTo>
                        <a:pt x="793" y="3135"/>
                      </a:lnTo>
                      <a:lnTo>
                        <a:pt x="777" y="3110"/>
                      </a:lnTo>
                      <a:lnTo>
                        <a:pt x="761" y="3086"/>
                      </a:lnTo>
                      <a:lnTo>
                        <a:pt x="747" y="3061"/>
                      </a:lnTo>
                      <a:lnTo>
                        <a:pt x="741" y="3050"/>
                      </a:lnTo>
                      <a:lnTo>
                        <a:pt x="736" y="3038"/>
                      </a:lnTo>
                      <a:lnTo>
                        <a:pt x="731" y="3026"/>
                      </a:lnTo>
                      <a:lnTo>
                        <a:pt x="727" y="3014"/>
                      </a:lnTo>
                      <a:lnTo>
                        <a:pt x="724" y="3002"/>
                      </a:lnTo>
                      <a:lnTo>
                        <a:pt x="722" y="2991"/>
                      </a:lnTo>
                      <a:lnTo>
                        <a:pt x="722" y="2979"/>
                      </a:lnTo>
                      <a:lnTo>
                        <a:pt x="723" y="2967"/>
                      </a:lnTo>
                      <a:lnTo>
                        <a:pt x="725" y="2956"/>
                      </a:lnTo>
                      <a:lnTo>
                        <a:pt x="730" y="2945"/>
                      </a:lnTo>
                      <a:lnTo>
                        <a:pt x="735" y="2934"/>
                      </a:lnTo>
                      <a:lnTo>
                        <a:pt x="743" y="2922"/>
                      </a:lnTo>
                      <a:lnTo>
                        <a:pt x="1266" y="2241"/>
                      </a:lnTo>
                      <a:lnTo>
                        <a:pt x="1614" y="2657"/>
                      </a:lnTo>
                      <a:lnTo>
                        <a:pt x="2120" y="2602"/>
                      </a:lnTo>
                      <a:lnTo>
                        <a:pt x="3858" y="2689"/>
                      </a:lnTo>
                      <a:lnTo>
                        <a:pt x="4187" y="2967"/>
                      </a:lnTo>
                      <a:lnTo>
                        <a:pt x="6020" y="3083"/>
                      </a:lnTo>
                      <a:lnTo>
                        <a:pt x="6615" y="3737"/>
                      </a:lnTo>
                      <a:lnTo>
                        <a:pt x="6648" y="3723"/>
                      </a:lnTo>
                      <a:lnTo>
                        <a:pt x="6683" y="3710"/>
                      </a:lnTo>
                      <a:lnTo>
                        <a:pt x="6718" y="3700"/>
                      </a:lnTo>
                      <a:lnTo>
                        <a:pt x="6754" y="3690"/>
                      </a:lnTo>
                      <a:lnTo>
                        <a:pt x="6825" y="3671"/>
                      </a:lnTo>
                      <a:lnTo>
                        <a:pt x="6894" y="3652"/>
                      </a:lnTo>
                      <a:lnTo>
                        <a:pt x="6910" y="3648"/>
                      </a:lnTo>
                      <a:lnTo>
                        <a:pt x="6927" y="3642"/>
                      </a:lnTo>
                      <a:lnTo>
                        <a:pt x="6943" y="3637"/>
                      </a:lnTo>
                      <a:lnTo>
                        <a:pt x="6959" y="3630"/>
                      </a:lnTo>
                      <a:lnTo>
                        <a:pt x="6974" y="3624"/>
                      </a:lnTo>
                      <a:lnTo>
                        <a:pt x="6990" y="3616"/>
                      </a:lnTo>
                      <a:lnTo>
                        <a:pt x="7005" y="3609"/>
                      </a:lnTo>
                      <a:lnTo>
                        <a:pt x="7019" y="3600"/>
                      </a:lnTo>
                      <a:lnTo>
                        <a:pt x="7033" y="3591"/>
                      </a:lnTo>
                      <a:lnTo>
                        <a:pt x="7047" y="3582"/>
                      </a:lnTo>
                      <a:lnTo>
                        <a:pt x="7059" y="3571"/>
                      </a:lnTo>
                      <a:lnTo>
                        <a:pt x="7072" y="3559"/>
                      </a:lnTo>
                      <a:lnTo>
                        <a:pt x="7084" y="3547"/>
                      </a:lnTo>
                      <a:lnTo>
                        <a:pt x="7095" y="3534"/>
                      </a:lnTo>
                      <a:lnTo>
                        <a:pt x="7105" y="3519"/>
                      </a:lnTo>
                      <a:lnTo>
                        <a:pt x="7116" y="3504"/>
                      </a:lnTo>
                      <a:lnTo>
                        <a:pt x="8300" y="1543"/>
                      </a:lnTo>
                      <a:lnTo>
                        <a:pt x="9312" y="1068"/>
                      </a:lnTo>
                      <a:lnTo>
                        <a:pt x="9929" y="654"/>
                      </a:lnTo>
                      <a:lnTo>
                        <a:pt x="9962" y="638"/>
                      </a:lnTo>
                      <a:lnTo>
                        <a:pt x="10014" y="620"/>
                      </a:lnTo>
                      <a:lnTo>
                        <a:pt x="10082" y="602"/>
                      </a:lnTo>
                      <a:lnTo>
                        <a:pt x="10166" y="583"/>
                      </a:lnTo>
                      <a:lnTo>
                        <a:pt x="10264" y="564"/>
                      </a:lnTo>
                      <a:lnTo>
                        <a:pt x="10375" y="544"/>
                      </a:lnTo>
                      <a:lnTo>
                        <a:pt x="10498" y="524"/>
                      </a:lnTo>
                      <a:lnTo>
                        <a:pt x="10633" y="503"/>
                      </a:lnTo>
                      <a:lnTo>
                        <a:pt x="10777" y="483"/>
                      </a:lnTo>
                      <a:lnTo>
                        <a:pt x="10930" y="461"/>
                      </a:lnTo>
                      <a:lnTo>
                        <a:pt x="11090" y="440"/>
                      </a:lnTo>
                      <a:lnTo>
                        <a:pt x="11257" y="417"/>
                      </a:lnTo>
                      <a:lnTo>
                        <a:pt x="11603" y="373"/>
                      </a:lnTo>
                      <a:lnTo>
                        <a:pt x="11961" y="328"/>
                      </a:lnTo>
                      <a:lnTo>
                        <a:pt x="12321" y="284"/>
                      </a:lnTo>
                      <a:lnTo>
                        <a:pt x="12673" y="238"/>
                      </a:lnTo>
                      <a:lnTo>
                        <a:pt x="12844" y="217"/>
                      </a:lnTo>
                      <a:lnTo>
                        <a:pt x="13010" y="195"/>
                      </a:lnTo>
                      <a:lnTo>
                        <a:pt x="13168" y="174"/>
                      </a:lnTo>
                      <a:lnTo>
                        <a:pt x="13320" y="152"/>
                      </a:lnTo>
                      <a:lnTo>
                        <a:pt x="13462" y="131"/>
                      </a:lnTo>
                      <a:lnTo>
                        <a:pt x="13595" y="111"/>
                      </a:lnTo>
                      <a:lnTo>
                        <a:pt x="13716" y="91"/>
                      </a:lnTo>
                      <a:lnTo>
                        <a:pt x="13826" y="72"/>
                      </a:lnTo>
                      <a:lnTo>
                        <a:pt x="13921" y="53"/>
                      </a:lnTo>
                      <a:lnTo>
                        <a:pt x="14003" y="35"/>
                      </a:lnTo>
                      <a:lnTo>
                        <a:pt x="14069" y="17"/>
                      </a:lnTo>
                      <a:lnTo>
                        <a:pt x="14118" y="0"/>
                      </a:lnTo>
                      <a:lnTo>
                        <a:pt x="15675" y="3780"/>
                      </a:lnTo>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385" name="Freeform 148"/>
              <p:cNvSpPr>
                <a:spLocks noChangeAspect="1"/>
              </p:cNvSpPr>
              <p:nvPr/>
            </p:nvSpPr>
            <p:spPr bwMode="gray">
              <a:xfrm>
                <a:off x="3104" y="2214"/>
                <a:ext cx="3" cy="2"/>
              </a:xfrm>
              <a:custGeom>
                <a:avLst/>
                <a:gdLst/>
                <a:ahLst/>
                <a:cxnLst>
                  <a:cxn ang="0">
                    <a:pos x="0" y="8"/>
                  </a:cxn>
                  <a:cxn ang="0">
                    <a:pos x="7" y="9"/>
                  </a:cxn>
                  <a:cxn ang="0">
                    <a:pos x="10" y="6"/>
                  </a:cxn>
                  <a:cxn ang="0">
                    <a:pos x="12" y="9"/>
                  </a:cxn>
                  <a:cxn ang="0">
                    <a:pos x="16" y="5"/>
                  </a:cxn>
                  <a:cxn ang="0">
                    <a:pos x="14" y="4"/>
                  </a:cxn>
                  <a:cxn ang="0">
                    <a:pos x="11" y="4"/>
                  </a:cxn>
                  <a:cxn ang="0">
                    <a:pos x="10" y="1"/>
                  </a:cxn>
                  <a:cxn ang="0">
                    <a:pos x="7" y="0"/>
                  </a:cxn>
                  <a:cxn ang="0">
                    <a:pos x="3" y="1"/>
                  </a:cxn>
                  <a:cxn ang="0">
                    <a:pos x="0" y="8"/>
                  </a:cxn>
                </a:cxnLst>
                <a:rect l="0" t="0" r="r" b="b"/>
                <a:pathLst>
                  <a:path w="16" h="9">
                    <a:moveTo>
                      <a:pt x="0" y="8"/>
                    </a:moveTo>
                    <a:lnTo>
                      <a:pt x="7" y="9"/>
                    </a:lnTo>
                    <a:lnTo>
                      <a:pt x="10" y="6"/>
                    </a:lnTo>
                    <a:lnTo>
                      <a:pt x="12" y="9"/>
                    </a:lnTo>
                    <a:lnTo>
                      <a:pt x="16" y="5"/>
                    </a:lnTo>
                    <a:lnTo>
                      <a:pt x="14" y="4"/>
                    </a:lnTo>
                    <a:lnTo>
                      <a:pt x="11" y="4"/>
                    </a:lnTo>
                    <a:lnTo>
                      <a:pt x="10" y="1"/>
                    </a:lnTo>
                    <a:lnTo>
                      <a:pt x="7" y="0"/>
                    </a:lnTo>
                    <a:lnTo>
                      <a:pt x="3" y="1"/>
                    </a:lnTo>
                    <a:lnTo>
                      <a:pt x="0" y="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386" name="Group 149"/>
              <p:cNvGrpSpPr>
                <a:grpSpLocks noChangeAspect="1"/>
              </p:cNvGrpSpPr>
              <p:nvPr/>
            </p:nvGrpSpPr>
            <p:grpSpPr bwMode="gray">
              <a:xfrm>
                <a:off x="3086" y="2189"/>
                <a:ext cx="85" cy="114"/>
                <a:chOff x="3086" y="2189"/>
                <a:chExt cx="85" cy="114"/>
              </a:xfrm>
              <a:grpFill/>
            </p:grpSpPr>
            <p:sp>
              <p:nvSpPr>
                <p:cNvPr id="400" name="Freeform 150"/>
                <p:cNvSpPr>
                  <a:spLocks noChangeAspect="1"/>
                </p:cNvSpPr>
                <p:nvPr/>
              </p:nvSpPr>
              <p:spPr bwMode="gray">
                <a:xfrm>
                  <a:off x="3130" y="2189"/>
                  <a:ext cx="4" cy="8"/>
                </a:xfrm>
                <a:custGeom>
                  <a:avLst/>
                  <a:gdLst/>
                  <a:ahLst/>
                  <a:cxnLst>
                    <a:cxn ang="0">
                      <a:pos x="0" y="15"/>
                    </a:cxn>
                    <a:cxn ang="0">
                      <a:pos x="1" y="19"/>
                    </a:cxn>
                    <a:cxn ang="0">
                      <a:pos x="3" y="25"/>
                    </a:cxn>
                    <a:cxn ang="0">
                      <a:pos x="2" y="27"/>
                    </a:cxn>
                    <a:cxn ang="0">
                      <a:pos x="3" y="31"/>
                    </a:cxn>
                    <a:cxn ang="0">
                      <a:pos x="1" y="36"/>
                    </a:cxn>
                    <a:cxn ang="0">
                      <a:pos x="3" y="37"/>
                    </a:cxn>
                    <a:cxn ang="0">
                      <a:pos x="11" y="40"/>
                    </a:cxn>
                    <a:cxn ang="0">
                      <a:pos x="12" y="36"/>
                    </a:cxn>
                    <a:cxn ang="0">
                      <a:pos x="17" y="27"/>
                    </a:cxn>
                    <a:cxn ang="0">
                      <a:pos x="17" y="18"/>
                    </a:cxn>
                    <a:cxn ang="0">
                      <a:pos x="15" y="15"/>
                    </a:cxn>
                    <a:cxn ang="0">
                      <a:pos x="15" y="11"/>
                    </a:cxn>
                    <a:cxn ang="0">
                      <a:pos x="18" y="9"/>
                    </a:cxn>
                    <a:cxn ang="0">
                      <a:pos x="19" y="4"/>
                    </a:cxn>
                    <a:cxn ang="0">
                      <a:pos x="15" y="0"/>
                    </a:cxn>
                    <a:cxn ang="0">
                      <a:pos x="9" y="4"/>
                    </a:cxn>
                    <a:cxn ang="0">
                      <a:pos x="7" y="4"/>
                    </a:cxn>
                    <a:cxn ang="0">
                      <a:pos x="0" y="15"/>
                    </a:cxn>
                  </a:cxnLst>
                  <a:rect l="0" t="0" r="r" b="b"/>
                  <a:pathLst>
                    <a:path w="19" h="40">
                      <a:moveTo>
                        <a:pt x="0" y="15"/>
                      </a:moveTo>
                      <a:lnTo>
                        <a:pt x="1" y="19"/>
                      </a:lnTo>
                      <a:lnTo>
                        <a:pt x="3" y="25"/>
                      </a:lnTo>
                      <a:lnTo>
                        <a:pt x="2" y="27"/>
                      </a:lnTo>
                      <a:lnTo>
                        <a:pt x="3" y="31"/>
                      </a:lnTo>
                      <a:lnTo>
                        <a:pt x="1" y="36"/>
                      </a:lnTo>
                      <a:lnTo>
                        <a:pt x="3" y="37"/>
                      </a:lnTo>
                      <a:lnTo>
                        <a:pt x="11" y="40"/>
                      </a:lnTo>
                      <a:lnTo>
                        <a:pt x="12" y="36"/>
                      </a:lnTo>
                      <a:lnTo>
                        <a:pt x="17" y="27"/>
                      </a:lnTo>
                      <a:lnTo>
                        <a:pt x="17" y="18"/>
                      </a:lnTo>
                      <a:lnTo>
                        <a:pt x="15" y="15"/>
                      </a:lnTo>
                      <a:lnTo>
                        <a:pt x="15" y="11"/>
                      </a:lnTo>
                      <a:lnTo>
                        <a:pt x="18" y="9"/>
                      </a:lnTo>
                      <a:lnTo>
                        <a:pt x="19" y="4"/>
                      </a:lnTo>
                      <a:lnTo>
                        <a:pt x="15" y="0"/>
                      </a:lnTo>
                      <a:lnTo>
                        <a:pt x="9" y="4"/>
                      </a:lnTo>
                      <a:lnTo>
                        <a:pt x="7" y="4"/>
                      </a:lnTo>
                      <a:lnTo>
                        <a:pt x="0" y="1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401" name="Freeform 151"/>
                <p:cNvSpPr>
                  <a:spLocks noChangeAspect="1"/>
                </p:cNvSpPr>
                <p:nvPr/>
              </p:nvSpPr>
              <p:spPr bwMode="gray">
                <a:xfrm>
                  <a:off x="3086" y="2207"/>
                  <a:ext cx="85" cy="96"/>
                </a:xfrm>
                <a:custGeom>
                  <a:avLst/>
                  <a:gdLst/>
                  <a:ahLst/>
                  <a:cxnLst>
                    <a:cxn ang="0">
                      <a:pos x="203" y="0"/>
                    </a:cxn>
                    <a:cxn ang="0">
                      <a:pos x="187" y="59"/>
                    </a:cxn>
                    <a:cxn ang="0">
                      <a:pos x="203" y="170"/>
                    </a:cxn>
                    <a:cxn ang="0">
                      <a:pos x="0" y="345"/>
                    </a:cxn>
                    <a:cxn ang="0">
                      <a:pos x="83" y="474"/>
                    </a:cxn>
                    <a:cxn ang="0">
                      <a:pos x="107" y="466"/>
                    </a:cxn>
                    <a:cxn ang="0">
                      <a:pos x="137" y="459"/>
                    </a:cxn>
                    <a:cxn ang="0">
                      <a:pos x="154" y="464"/>
                    </a:cxn>
                    <a:cxn ang="0">
                      <a:pos x="165" y="460"/>
                    </a:cxn>
                    <a:cxn ang="0">
                      <a:pos x="179" y="447"/>
                    </a:cxn>
                    <a:cxn ang="0">
                      <a:pos x="180" y="436"/>
                    </a:cxn>
                    <a:cxn ang="0">
                      <a:pos x="186" y="425"/>
                    </a:cxn>
                    <a:cxn ang="0">
                      <a:pos x="224" y="407"/>
                    </a:cxn>
                    <a:cxn ang="0">
                      <a:pos x="241" y="404"/>
                    </a:cxn>
                    <a:cxn ang="0">
                      <a:pos x="253" y="382"/>
                    </a:cxn>
                    <a:cxn ang="0">
                      <a:pos x="262" y="361"/>
                    </a:cxn>
                    <a:cxn ang="0">
                      <a:pos x="278" y="352"/>
                    </a:cxn>
                    <a:cxn ang="0">
                      <a:pos x="289" y="348"/>
                    </a:cxn>
                    <a:cxn ang="0">
                      <a:pos x="309" y="346"/>
                    </a:cxn>
                    <a:cxn ang="0">
                      <a:pos x="319" y="337"/>
                    </a:cxn>
                    <a:cxn ang="0">
                      <a:pos x="314" y="325"/>
                    </a:cxn>
                    <a:cxn ang="0">
                      <a:pos x="312" y="303"/>
                    </a:cxn>
                    <a:cxn ang="0">
                      <a:pos x="314" y="285"/>
                    </a:cxn>
                    <a:cxn ang="0">
                      <a:pos x="335" y="256"/>
                    </a:cxn>
                    <a:cxn ang="0">
                      <a:pos x="342" y="255"/>
                    </a:cxn>
                    <a:cxn ang="0">
                      <a:pos x="347" y="262"/>
                    </a:cxn>
                    <a:cxn ang="0">
                      <a:pos x="355" y="261"/>
                    </a:cxn>
                    <a:cxn ang="0">
                      <a:pos x="369" y="239"/>
                    </a:cxn>
                    <a:cxn ang="0">
                      <a:pos x="382" y="216"/>
                    </a:cxn>
                    <a:cxn ang="0">
                      <a:pos x="416" y="178"/>
                    </a:cxn>
                    <a:cxn ang="0">
                      <a:pos x="422" y="161"/>
                    </a:cxn>
                    <a:cxn ang="0">
                      <a:pos x="427" y="143"/>
                    </a:cxn>
                    <a:cxn ang="0">
                      <a:pos x="419" y="137"/>
                    </a:cxn>
                    <a:cxn ang="0">
                      <a:pos x="406" y="131"/>
                    </a:cxn>
                    <a:cxn ang="0">
                      <a:pos x="391" y="111"/>
                    </a:cxn>
                    <a:cxn ang="0">
                      <a:pos x="382" y="103"/>
                    </a:cxn>
                    <a:cxn ang="0">
                      <a:pos x="375" y="92"/>
                    </a:cxn>
                    <a:cxn ang="0">
                      <a:pos x="366" y="79"/>
                    </a:cxn>
                    <a:cxn ang="0">
                      <a:pos x="347" y="73"/>
                    </a:cxn>
                    <a:cxn ang="0">
                      <a:pos x="315" y="63"/>
                    </a:cxn>
                    <a:cxn ang="0">
                      <a:pos x="285" y="51"/>
                    </a:cxn>
                    <a:cxn ang="0">
                      <a:pos x="266" y="40"/>
                    </a:cxn>
                    <a:cxn ang="0">
                      <a:pos x="252" y="23"/>
                    </a:cxn>
                    <a:cxn ang="0">
                      <a:pos x="241" y="12"/>
                    </a:cxn>
                  </a:cxnLst>
                  <a:rect l="0" t="0" r="r" b="b"/>
                  <a:pathLst>
                    <a:path w="427" h="482">
                      <a:moveTo>
                        <a:pt x="236" y="0"/>
                      </a:moveTo>
                      <a:lnTo>
                        <a:pt x="203" y="0"/>
                      </a:lnTo>
                      <a:lnTo>
                        <a:pt x="220" y="46"/>
                      </a:lnTo>
                      <a:lnTo>
                        <a:pt x="187" y="59"/>
                      </a:lnTo>
                      <a:lnTo>
                        <a:pt x="176" y="130"/>
                      </a:lnTo>
                      <a:lnTo>
                        <a:pt x="203" y="170"/>
                      </a:lnTo>
                      <a:lnTo>
                        <a:pt x="165" y="287"/>
                      </a:lnTo>
                      <a:lnTo>
                        <a:pt x="0" y="345"/>
                      </a:lnTo>
                      <a:lnTo>
                        <a:pt x="57" y="482"/>
                      </a:lnTo>
                      <a:lnTo>
                        <a:pt x="83" y="474"/>
                      </a:lnTo>
                      <a:lnTo>
                        <a:pt x="94" y="473"/>
                      </a:lnTo>
                      <a:lnTo>
                        <a:pt x="107" y="466"/>
                      </a:lnTo>
                      <a:lnTo>
                        <a:pt x="117" y="460"/>
                      </a:lnTo>
                      <a:lnTo>
                        <a:pt x="137" y="459"/>
                      </a:lnTo>
                      <a:lnTo>
                        <a:pt x="150" y="461"/>
                      </a:lnTo>
                      <a:lnTo>
                        <a:pt x="154" y="464"/>
                      </a:lnTo>
                      <a:lnTo>
                        <a:pt x="161" y="464"/>
                      </a:lnTo>
                      <a:lnTo>
                        <a:pt x="165" y="460"/>
                      </a:lnTo>
                      <a:lnTo>
                        <a:pt x="172" y="455"/>
                      </a:lnTo>
                      <a:lnTo>
                        <a:pt x="179" y="447"/>
                      </a:lnTo>
                      <a:lnTo>
                        <a:pt x="180" y="443"/>
                      </a:lnTo>
                      <a:lnTo>
                        <a:pt x="180" y="436"/>
                      </a:lnTo>
                      <a:lnTo>
                        <a:pt x="180" y="430"/>
                      </a:lnTo>
                      <a:lnTo>
                        <a:pt x="186" y="425"/>
                      </a:lnTo>
                      <a:lnTo>
                        <a:pt x="194" y="414"/>
                      </a:lnTo>
                      <a:lnTo>
                        <a:pt x="224" y="407"/>
                      </a:lnTo>
                      <a:lnTo>
                        <a:pt x="234" y="407"/>
                      </a:lnTo>
                      <a:lnTo>
                        <a:pt x="241" y="404"/>
                      </a:lnTo>
                      <a:lnTo>
                        <a:pt x="250" y="394"/>
                      </a:lnTo>
                      <a:lnTo>
                        <a:pt x="253" y="382"/>
                      </a:lnTo>
                      <a:lnTo>
                        <a:pt x="256" y="371"/>
                      </a:lnTo>
                      <a:lnTo>
                        <a:pt x="262" y="361"/>
                      </a:lnTo>
                      <a:lnTo>
                        <a:pt x="269" y="355"/>
                      </a:lnTo>
                      <a:lnTo>
                        <a:pt x="278" y="352"/>
                      </a:lnTo>
                      <a:lnTo>
                        <a:pt x="282" y="347"/>
                      </a:lnTo>
                      <a:lnTo>
                        <a:pt x="289" y="348"/>
                      </a:lnTo>
                      <a:lnTo>
                        <a:pt x="301" y="346"/>
                      </a:lnTo>
                      <a:lnTo>
                        <a:pt x="309" y="346"/>
                      </a:lnTo>
                      <a:lnTo>
                        <a:pt x="316" y="342"/>
                      </a:lnTo>
                      <a:lnTo>
                        <a:pt x="319" y="337"/>
                      </a:lnTo>
                      <a:lnTo>
                        <a:pt x="316" y="328"/>
                      </a:lnTo>
                      <a:lnTo>
                        <a:pt x="314" y="325"/>
                      </a:lnTo>
                      <a:lnTo>
                        <a:pt x="312" y="312"/>
                      </a:lnTo>
                      <a:lnTo>
                        <a:pt x="312" y="303"/>
                      </a:lnTo>
                      <a:lnTo>
                        <a:pt x="315" y="293"/>
                      </a:lnTo>
                      <a:lnTo>
                        <a:pt x="314" y="285"/>
                      </a:lnTo>
                      <a:lnTo>
                        <a:pt x="327" y="265"/>
                      </a:lnTo>
                      <a:lnTo>
                        <a:pt x="335" y="256"/>
                      </a:lnTo>
                      <a:lnTo>
                        <a:pt x="339" y="253"/>
                      </a:lnTo>
                      <a:lnTo>
                        <a:pt x="342" y="255"/>
                      </a:lnTo>
                      <a:lnTo>
                        <a:pt x="344" y="260"/>
                      </a:lnTo>
                      <a:lnTo>
                        <a:pt x="347" y="262"/>
                      </a:lnTo>
                      <a:lnTo>
                        <a:pt x="353" y="264"/>
                      </a:lnTo>
                      <a:lnTo>
                        <a:pt x="355" y="261"/>
                      </a:lnTo>
                      <a:lnTo>
                        <a:pt x="365" y="244"/>
                      </a:lnTo>
                      <a:lnTo>
                        <a:pt x="369" y="239"/>
                      </a:lnTo>
                      <a:lnTo>
                        <a:pt x="376" y="224"/>
                      </a:lnTo>
                      <a:lnTo>
                        <a:pt x="382" y="216"/>
                      </a:lnTo>
                      <a:lnTo>
                        <a:pt x="396" y="206"/>
                      </a:lnTo>
                      <a:lnTo>
                        <a:pt x="416" y="178"/>
                      </a:lnTo>
                      <a:lnTo>
                        <a:pt x="421" y="167"/>
                      </a:lnTo>
                      <a:lnTo>
                        <a:pt x="422" y="161"/>
                      </a:lnTo>
                      <a:lnTo>
                        <a:pt x="427" y="147"/>
                      </a:lnTo>
                      <a:lnTo>
                        <a:pt x="427" y="143"/>
                      </a:lnTo>
                      <a:lnTo>
                        <a:pt x="423" y="140"/>
                      </a:lnTo>
                      <a:lnTo>
                        <a:pt x="419" y="137"/>
                      </a:lnTo>
                      <a:lnTo>
                        <a:pt x="418" y="134"/>
                      </a:lnTo>
                      <a:lnTo>
                        <a:pt x="406" y="131"/>
                      </a:lnTo>
                      <a:lnTo>
                        <a:pt x="396" y="124"/>
                      </a:lnTo>
                      <a:lnTo>
                        <a:pt x="391" y="111"/>
                      </a:lnTo>
                      <a:lnTo>
                        <a:pt x="386" y="108"/>
                      </a:lnTo>
                      <a:lnTo>
                        <a:pt x="382" y="103"/>
                      </a:lnTo>
                      <a:lnTo>
                        <a:pt x="381" y="98"/>
                      </a:lnTo>
                      <a:lnTo>
                        <a:pt x="375" y="92"/>
                      </a:lnTo>
                      <a:lnTo>
                        <a:pt x="373" y="88"/>
                      </a:lnTo>
                      <a:lnTo>
                        <a:pt x="366" y="79"/>
                      </a:lnTo>
                      <a:lnTo>
                        <a:pt x="354" y="73"/>
                      </a:lnTo>
                      <a:lnTo>
                        <a:pt x="347" y="73"/>
                      </a:lnTo>
                      <a:lnTo>
                        <a:pt x="332" y="66"/>
                      </a:lnTo>
                      <a:lnTo>
                        <a:pt x="315" y="63"/>
                      </a:lnTo>
                      <a:lnTo>
                        <a:pt x="309" y="61"/>
                      </a:lnTo>
                      <a:lnTo>
                        <a:pt x="285" y="51"/>
                      </a:lnTo>
                      <a:lnTo>
                        <a:pt x="274" y="43"/>
                      </a:lnTo>
                      <a:lnTo>
                        <a:pt x="266" y="40"/>
                      </a:lnTo>
                      <a:lnTo>
                        <a:pt x="260" y="30"/>
                      </a:lnTo>
                      <a:lnTo>
                        <a:pt x="252" y="23"/>
                      </a:lnTo>
                      <a:lnTo>
                        <a:pt x="250" y="19"/>
                      </a:lnTo>
                      <a:lnTo>
                        <a:pt x="241" y="12"/>
                      </a:lnTo>
                      <a:lnTo>
                        <a:pt x="236"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387" name="Freeform 152"/>
              <p:cNvSpPr>
                <a:spLocks noChangeAspect="1"/>
              </p:cNvSpPr>
              <p:nvPr/>
            </p:nvSpPr>
            <p:spPr bwMode="gray">
              <a:xfrm>
                <a:off x="3069" y="2190"/>
                <a:ext cx="1" cy="3"/>
              </a:xfrm>
              <a:custGeom>
                <a:avLst/>
                <a:gdLst/>
                <a:ahLst/>
                <a:cxnLst>
                  <a:cxn ang="0">
                    <a:pos x="8" y="3"/>
                  </a:cxn>
                  <a:cxn ang="0">
                    <a:pos x="0" y="0"/>
                  </a:cxn>
                  <a:cxn ang="0">
                    <a:pos x="0" y="11"/>
                  </a:cxn>
                  <a:cxn ang="0">
                    <a:pos x="3" y="19"/>
                  </a:cxn>
                  <a:cxn ang="0">
                    <a:pos x="8" y="17"/>
                  </a:cxn>
                  <a:cxn ang="0">
                    <a:pos x="8" y="3"/>
                  </a:cxn>
                </a:cxnLst>
                <a:rect l="0" t="0" r="r" b="b"/>
                <a:pathLst>
                  <a:path w="8" h="19">
                    <a:moveTo>
                      <a:pt x="8" y="3"/>
                    </a:moveTo>
                    <a:lnTo>
                      <a:pt x="0" y="0"/>
                    </a:lnTo>
                    <a:lnTo>
                      <a:pt x="0" y="11"/>
                    </a:lnTo>
                    <a:lnTo>
                      <a:pt x="3" y="19"/>
                    </a:lnTo>
                    <a:lnTo>
                      <a:pt x="8" y="17"/>
                    </a:lnTo>
                    <a:lnTo>
                      <a:pt x="8" y="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388" name="Group 153"/>
              <p:cNvGrpSpPr>
                <a:grpSpLocks noChangeAspect="1"/>
              </p:cNvGrpSpPr>
              <p:nvPr/>
            </p:nvGrpSpPr>
            <p:grpSpPr bwMode="gray">
              <a:xfrm>
                <a:off x="3000" y="2012"/>
                <a:ext cx="210" cy="192"/>
                <a:chOff x="3000" y="2012"/>
                <a:chExt cx="210" cy="192"/>
              </a:xfrm>
              <a:grpFill/>
            </p:grpSpPr>
            <p:sp>
              <p:nvSpPr>
                <p:cNvPr id="398" name="Freeform 154"/>
                <p:cNvSpPr>
                  <a:spLocks noChangeAspect="1"/>
                </p:cNvSpPr>
                <p:nvPr/>
              </p:nvSpPr>
              <p:spPr bwMode="gray">
                <a:xfrm>
                  <a:off x="3122" y="2182"/>
                  <a:ext cx="10" cy="5"/>
                </a:xfrm>
                <a:custGeom>
                  <a:avLst/>
                  <a:gdLst/>
                  <a:ahLst/>
                  <a:cxnLst>
                    <a:cxn ang="0">
                      <a:pos x="50" y="2"/>
                    </a:cxn>
                    <a:cxn ang="0">
                      <a:pos x="45" y="0"/>
                    </a:cxn>
                    <a:cxn ang="0">
                      <a:pos x="27" y="2"/>
                    </a:cxn>
                    <a:cxn ang="0">
                      <a:pos x="23" y="10"/>
                    </a:cxn>
                    <a:cxn ang="0">
                      <a:pos x="12" y="18"/>
                    </a:cxn>
                    <a:cxn ang="0">
                      <a:pos x="0" y="22"/>
                    </a:cxn>
                    <a:cxn ang="0">
                      <a:pos x="1" y="26"/>
                    </a:cxn>
                    <a:cxn ang="0">
                      <a:pos x="27" y="19"/>
                    </a:cxn>
                    <a:cxn ang="0">
                      <a:pos x="50" y="2"/>
                    </a:cxn>
                  </a:cxnLst>
                  <a:rect l="0" t="0" r="r" b="b"/>
                  <a:pathLst>
                    <a:path w="50" h="26">
                      <a:moveTo>
                        <a:pt x="50" y="2"/>
                      </a:moveTo>
                      <a:lnTo>
                        <a:pt x="45" y="0"/>
                      </a:lnTo>
                      <a:lnTo>
                        <a:pt x="27" y="2"/>
                      </a:lnTo>
                      <a:lnTo>
                        <a:pt x="23" y="10"/>
                      </a:lnTo>
                      <a:lnTo>
                        <a:pt x="12" y="18"/>
                      </a:lnTo>
                      <a:lnTo>
                        <a:pt x="0" y="22"/>
                      </a:lnTo>
                      <a:lnTo>
                        <a:pt x="1" y="26"/>
                      </a:lnTo>
                      <a:lnTo>
                        <a:pt x="27" y="19"/>
                      </a:lnTo>
                      <a:lnTo>
                        <a:pt x="50" y="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99" name="Freeform 155"/>
                <p:cNvSpPr>
                  <a:spLocks noChangeAspect="1"/>
                </p:cNvSpPr>
                <p:nvPr/>
              </p:nvSpPr>
              <p:spPr bwMode="gray">
                <a:xfrm>
                  <a:off x="3000" y="2012"/>
                  <a:ext cx="210" cy="192"/>
                </a:xfrm>
                <a:custGeom>
                  <a:avLst/>
                  <a:gdLst/>
                  <a:ahLst/>
                  <a:cxnLst>
                    <a:cxn ang="0">
                      <a:pos x="920" y="957"/>
                    </a:cxn>
                    <a:cxn ang="0">
                      <a:pos x="836" y="944"/>
                    </a:cxn>
                    <a:cxn ang="0">
                      <a:pos x="792" y="933"/>
                    </a:cxn>
                    <a:cxn ang="0">
                      <a:pos x="717" y="912"/>
                    </a:cxn>
                    <a:cxn ang="0">
                      <a:pos x="673" y="839"/>
                    </a:cxn>
                    <a:cxn ang="0">
                      <a:pos x="610" y="865"/>
                    </a:cxn>
                    <a:cxn ang="0">
                      <a:pos x="551" y="868"/>
                    </a:cxn>
                    <a:cxn ang="0">
                      <a:pos x="511" y="859"/>
                    </a:cxn>
                    <a:cxn ang="0">
                      <a:pos x="462" y="822"/>
                    </a:cxn>
                    <a:cxn ang="0">
                      <a:pos x="400" y="794"/>
                    </a:cxn>
                    <a:cxn ang="0">
                      <a:pos x="351" y="713"/>
                    </a:cxn>
                    <a:cxn ang="0">
                      <a:pos x="323" y="661"/>
                    </a:cxn>
                    <a:cxn ang="0">
                      <a:pos x="292" y="661"/>
                    </a:cxn>
                    <a:cxn ang="0">
                      <a:pos x="270" y="632"/>
                    </a:cxn>
                    <a:cxn ang="0">
                      <a:pos x="252" y="640"/>
                    </a:cxn>
                    <a:cxn ang="0">
                      <a:pos x="237" y="653"/>
                    </a:cxn>
                    <a:cxn ang="0">
                      <a:pos x="188" y="595"/>
                    </a:cxn>
                    <a:cxn ang="0">
                      <a:pos x="172" y="506"/>
                    </a:cxn>
                    <a:cxn ang="0">
                      <a:pos x="111" y="466"/>
                    </a:cxn>
                    <a:cxn ang="0">
                      <a:pos x="82" y="422"/>
                    </a:cxn>
                    <a:cxn ang="0">
                      <a:pos x="72" y="393"/>
                    </a:cxn>
                    <a:cxn ang="0">
                      <a:pos x="100" y="328"/>
                    </a:cxn>
                    <a:cxn ang="0">
                      <a:pos x="102" y="278"/>
                    </a:cxn>
                    <a:cxn ang="0">
                      <a:pos x="40" y="213"/>
                    </a:cxn>
                    <a:cxn ang="0">
                      <a:pos x="12" y="118"/>
                    </a:cxn>
                    <a:cxn ang="0">
                      <a:pos x="0" y="34"/>
                    </a:cxn>
                    <a:cxn ang="0">
                      <a:pos x="38" y="16"/>
                    </a:cxn>
                    <a:cxn ang="0">
                      <a:pos x="121" y="68"/>
                    </a:cxn>
                    <a:cxn ang="0">
                      <a:pos x="166" y="27"/>
                    </a:cxn>
                    <a:cxn ang="0">
                      <a:pos x="227" y="57"/>
                    </a:cxn>
                    <a:cxn ang="0">
                      <a:pos x="232" y="85"/>
                    </a:cxn>
                    <a:cxn ang="0">
                      <a:pos x="260" y="123"/>
                    </a:cxn>
                    <a:cxn ang="0">
                      <a:pos x="303" y="171"/>
                    </a:cxn>
                    <a:cxn ang="0">
                      <a:pos x="357" y="203"/>
                    </a:cxn>
                    <a:cxn ang="0">
                      <a:pos x="497" y="207"/>
                    </a:cxn>
                    <a:cxn ang="0">
                      <a:pos x="543" y="207"/>
                    </a:cxn>
                    <a:cxn ang="0">
                      <a:pos x="600" y="135"/>
                    </a:cxn>
                    <a:cxn ang="0">
                      <a:pos x="664" y="121"/>
                    </a:cxn>
                    <a:cxn ang="0">
                      <a:pos x="722" y="119"/>
                    </a:cxn>
                    <a:cxn ang="0">
                      <a:pos x="804" y="150"/>
                    </a:cxn>
                    <a:cxn ang="0">
                      <a:pos x="851" y="187"/>
                    </a:cxn>
                    <a:cxn ang="0">
                      <a:pos x="936" y="230"/>
                    </a:cxn>
                    <a:cxn ang="0">
                      <a:pos x="935" y="321"/>
                    </a:cxn>
                    <a:cxn ang="0">
                      <a:pos x="895" y="398"/>
                    </a:cxn>
                    <a:cxn ang="0">
                      <a:pos x="899" y="470"/>
                    </a:cxn>
                    <a:cxn ang="0">
                      <a:pos x="909" y="546"/>
                    </a:cxn>
                    <a:cxn ang="0">
                      <a:pos x="960" y="586"/>
                    </a:cxn>
                    <a:cxn ang="0">
                      <a:pos x="915" y="676"/>
                    </a:cxn>
                    <a:cxn ang="0">
                      <a:pos x="986" y="759"/>
                    </a:cxn>
                    <a:cxn ang="0">
                      <a:pos x="1023" y="829"/>
                    </a:cxn>
                    <a:cxn ang="0">
                      <a:pos x="1033" y="866"/>
                    </a:cxn>
                    <a:cxn ang="0">
                      <a:pos x="970" y="902"/>
                    </a:cxn>
                  </a:cxnLst>
                  <a:rect l="0" t="0" r="r" b="b"/>
                  <a:pathLst>
                    <a:path w="1049" h="961">
                      <a:moveTo>
                        <a:pt x="957" y="958"/>
                      </a:moveTo>
                      <a:lnTo>
                        <a:pt x="954" y="957"/>
                      </a:lnTo>
                      <a:lnTo>
                        <a:pt x="947" y="961"/>
                      </a:lnTo>
                      <a:lnTo>
                        <a:pt x="932" y="960"/>
                      </a:lnTo>
                      <a:lnTo>
                        <a:pt x="920" y="957"/>
                      </a:lnTo>
                      <a:lnTo>
                        <a:pt x="903" y="951"/>
                      </a:lnTo>
                      <a:lnTo>
                        <a:pt x="895" y="944"/>
                      </a:lnTo>
                      <a:lnTo>
                        <a:pt x="889" y="949"/>
                      </a:lnTo>
                      <a:lnTo>
                        <a:pt x="855" y="947"/>
                      </a:lnTo>
                      <a:lnTo>
                        <a:pt x="836" y="944"/>
                      </a:lnTo>
                      <a:lnTo>
                        <a:pt x="825" y="939"/>
                      </a:lnTo>
                      <a:lnTo>
                        <a:pt x="820" y="941"/>
                      </a:lnTo>
                      <a:lnTo>
                        <a:pt x="818" y="945"/>
                      </a:lnTo>
                      <a:lnTo>
                        <a:pt x="806" y="938"/>
                      </a:lnTo>
                      <a:lnTo>
                        <a:pt x="792" y="933"/>
                      </a:lnTo>
                      <a:lnTo>
                        <a:pt x="775" y="933"/>
                      </a:lnTo>
                      <a:lnTo>
                        <a:pt x="755" y="930"/>
                      </a:lnTo>
                      <a:lnTo>
                        <a:pt x="744" y="926"/>
                      </a:lnTo>
                      <a:lnTo>
                        <a:pt x="726" y="925"/>
                      </a:lnTo>
                      <a:lnTo>
                        <a:pt x="717" y="912"/>
                      </a:lnTo>
                      <a:lnTo>
                        <a:pt x="710" y="893"/>
                      </a:lnTo>
                      <a:lnTo>
                        <a:pt x="705" y="869"/>
                      </a:lnTo>
                      <a:lnTo>
                        <a:pt x="697" y="852"/>
                      </a:lnTo>
                      <a:lnTo>
                        <a:pt x="683" y="843"/>
                      </a:lnTo>
                      <a:lnTo>
                        <a:pt x="673" y="839"/>
                      </a:lnTo>
                      <a:lnTo>
                        <a:pt x="665" y="838"/>
                      </a:lnTo>
                      <a:lnTo>
                        <a:pt x="645" y="847"/>
                      </a:lnTo>
                      <a:lnTo>
                        <a:pt x="625" y="853"/>
                      </a:lnTo>
                      <a:lnTo>
                        <a:pt x="619" y="860"/>
                      </a:lnTo>
                      <a:lnTo>
                        <a:pt x="610" y="865"/>
                      </a:lnTo>
                      <a:lnTo>
                        <a:pt x="600" y="865"/>
                      </a:lnTo>
                      <a:lnTo>
                        <a:pt x="584" y="875"/>
                      </a:lnTo>
                      <a:lnTo>
                        <a:pt x="573" y="877"/>
                      </a:lnTo>
                      <a:lnTo>
                        <a:pt x="559" y="874"/>
                      </a:lnTo>
                      <a:lnTo>
                        <a:pt x="551" y="868"/>
                      </a:lnTo>
                      <a:lnTo>
                        <a:pt x="537" y="865"/>
                      </a:lnTo>
                      <a:lnTo>
                        <a:pt x="523" y="868"/>
                      </a:lnTo>
                      <a:lnTo>
                        <a:pt x="516" y="868"/>
                      </a:lnTo>
                      <a:lnTo>
                        <a:pt x="507" y="856"/>
                      </a:lnTo>
                      <a:lnTo>
                        <a:pt x="511" y="859"/>
                      </a:lnTo>
                      <a:lnTo>
                        <a:pt x="509" y="854"/>
                      </a:lnTo>
                      <a:lnTo>
                        <a:pt x="502" y="849"/>
                      </a:lnTo>
                      <a:lnTo>
                        <a:pt x="470" y="838"/>
                      </a:lnTo>
                      <a:lnTo>
                        <a:pt x="462" y="826"/>
                      </a:lnTo>
                      <a:lnTo>
                        <a:pt x="462" y="822"/>
                      </a:lnTo>
                      <a:lnTo>
                        <a:pt x="453" y="812"/>
                      </a:lnTo>
                      <a:lnTo>
                        <a:pt x="438" y="805"/>
                      </a:lnTo>
                      <a:lnTo>
                        <a:pt x="425" y="800"/>
                      </a:lnTo>
                      <a:lnTo>
                        <a:pt x="409" y="799"/>
                      </a:lnTo>
                      <a:lnTo>
                        <a:pt x="400" y="794"/>
                      </a:lnTo>
                      <a:lnTo>
                        <a:pt x="392" y="785"/>
                      </a:lnTo>
                      <a:lnTo>
                        <a:pt x="384" y="762"/>
                      </a:lnTo>
                      <a:lnTo>
                        <a:pt x="374" y="745"/>
                      </a:lnTo>
                      <a:lnTo>
                        <a:pt x="371" y="730"/>
                      </a:lnTo>
                      <a:lnTo>
                        <a:pt x="351" y="713"/>
                      </a:lnTo>
                      <a:lnTo>
                        <a:pt x="347" y="699"/>
                      </a:lnTo>
                      <a:lnTo>
                        <a:pt x="342" y="689"/>
                      </a:lnTo>
                      <a:lnTo>
                        <a:pt x="334" y="685"/>
                      </a:lnTo>
                      <a:lnTo>
                        <a:pt x="324" y="669"/>
                      </a:lnTo>
                      <a:lnTo>
                        <a:pt x="323" y="661"/>
                      </a:lnTo>
                      <a:lnTo>
                        <a:pt x="319" y="655"/>
                      </a:lnTo>
                      <a:lnTo>
                        <a:pt x="313" y="651"/>
                      </a:lnTo>
                      <a:lnTo>
                        <a:pt x="301" y="656"/>
                      </a:lnTo>
                      <a:lnTo>
                        <a:pt x="293" y="664"/>
                      </a:lnTo>
                      <a:lnTo>
                        <a:pt x="292" y="661"/>
                      </a:lnTo>
                      <a:lnTo>
                        <a:pt x="286" y="659"/>
                      </a:lnTo>
                      <a:lnTo>
                        <a:pt x="283" y="654"/>
                      </a:lnTo>
                      <a:lnTo>
                        <a:pt x="276" y="649"/>
                      </a:lnTo>
                      <a:lnTo>
                        <a:pt x="271" y="642"/>
                      </a:lnTo>
                      <a:lnTo>
                        <a:pt x="270" y="632"/>
                      </a:lnTo>
                      <a:lnTo>
                        <a:pt x="265" y="627"/>
                      </a:lnTo>
                      <a:lnTo>
                        <a:pt x="256" y="624"/>
                      </a:lnTo>
                      <a:lnTo>
                        <a:pt x="252" y="628"/>
                      </a:lnTo>
                      <a:lnTo>
                        <a:pt x="254" y="634"/>
                      </a:lnTo>
                      <a:lnTo>
                        <a:pt x="252" y="640"/>
                      </a:lnTo>
                      <a:lnTo>
                        <a:pt x="253" y="646"/>
                      </a:lnTo>
                      <a:lnTo>
                        <a:pt x="244" y="646"/>
                      </a:lnTo>
                      <a:lnTo>
                        <a:pt x="243" y="656"/>
                      </a:lnTo>
                      <a:lnTo>
                        <a:pt x="240" y="655"/>
                      </a:lnTo>
                      <a:lnTo>
                        <a:pt x="237" y="653"/>
                      </a:lnTo>
                      <a:lnTo>
                        <a:pt x="217" y="638"/>
                      </a:lnTo>
                      <a:lnTo>
                        <a:pt x="210" y="630"/>
                      </a:lnTo>
                      <a:lnTo>
                        <a:pt x="205" y="622"/>
                      </a:lnTo>
                      <a:lnTo>
                        <a:pt x="201" y="602"/>
                      </a:lnTo>
                      <a:lnTo>
                        <a:pt x="188" y="595"/>
                      </a:lnTo>
                      <a:lnTo>
                        <a:pt x="189" y="574"/>
                      </a:lnTo>
                      <a:lnTo>
                        <a:pt x="193" y="547"/>
                      </a:lnTo>
                      <a:lnTo>
                        <a:pt x="186" y="533"/>
                      </a:lnTo>
                      <a:lnTo>
                        <a:pt x="179" y="521"/>
                      </a:lnTo>
                      <a:lnTo>
                        <a:pt x="172" y="506"/>
                      </a:lnTo>
                      <a:lnTo>
                        <a:pt x="163" y="497"/>
                      </a:lnTo>
                      <a:lnTo>
                        <a:pt x="150" y="493"/>
                      </a:lnTo>
                      <a:lnTo>
                        <a:pt x="140" y="488"/>
                      </a:lnTo>
                      <a:lnTo>
                        <a:pt x="126" y="477"/>
                      </a:lnTo>
                      <a:lnTo>
                        <a:pt x="111" y="466"/>
                      </a:lnTo>
                      <a:lnTo>
                        <a:pt x="99" y="460"/>
                      </a:lnTo>
                      <a:lnTo>
                        <a:pt x="99" y="449"/>
                      </a:lnTo>
                      <a:lnTo>
                        <a:pt x="93" y="435"/>
                      </a:lnTo>
                      <a:lnTo>
                        <a:pt x="86" y="429"/>
                      </a:lnTo>
                      <a:lnTo>
                        <a:pt x="82" y="422"/>
                      </a:lnTo>
                      <a:lnTo>
                        <a:pt x="73" y="422"/>
                      </a:lnTo>
                      <a:lnTo>
                        <a:pt x="67" y="417"/>
                      </a:lnTo>
                      <a:lnTo>
                        <a:pt x="65" y="401"/>
                      </a:lnTo>
                      <a:lnTo>
                        <a:pt x="68" y="400"/>
                      </a:lnTo>
                      <a:lnTo>
                        <a:pt x="72" y="393"/>
                      </a:lnTo>
                      <a:lnTo>
                        <a:pt x="76" y="368"/>
                      </a:lnTo>
                      <a:lnTo>
                        <a:pt x="80" y="360"/>
                      </a:lnTo>
                      <a:lnTo>
                        <a:pt x="88" y="358"/>
                      </a:lnTo>
                      <a:lnTo>
                        <a:pt x="87" y="349"/>
                      </a:lnTo>
                      <a:lnTo>
                        <a:pt x="100" y="328"/>
                      </a:lnTo>
                      <a:lnTo>
                        <a:pt x="109" y="317"/>
                      </a:lnTo>
                      <a:lnTo>
                        <a:pt x="104" y="299"/>
                      </a:lnTo>
                      <a:lnTo>
                        <a:pt x="110" y="285"/>
                      </a:lnTo>
                      <a:lnTo>
                        <a:pt x="116" y="278"/>
                      </a:lnTo>
                      <a:lnTo>
                        <a:pt x="102" y="278"/>
                      </a:lnTo>
                      <a:lnTo>
                        <a:pt x="80" y="273"/>
                      </a:lnTo>
                      <a:lnTo>
                        <a:pt x="68" y="262"/>
                      </a:lnTo>
                      <a:lnTo>
                        <a:pt x="62" y="240"/>
                      </a:lnTo>
                      <a:lnTo>
                        <a:pt x="50" y="230"/>
                      </a:lnTo>
                      <a:lnTo>
                        <a:pt x="40" y="213"/>
                      </a:lnTo>
                      <a:lnTo>
                        <a:pt x="35" y="180"/>
                      </a:lnTo>
                      <a:lnTo>
                        <a:pt x="34" y="164"/>
                      </a:lnTo>
                      <a:lnTo>
                        <a:pt x="22" y="147"/>
                      </a:lnTo>
                      <a:lnTo>
                        <a:pt x="8" y="139"/>
                      </a:lnTo>
                      <a:lnTo>
                        <a:pt x="12" y="118"/>
                      </a:lnTo>
                      <a:lnTo>
                        <a:pt x="10" y="102"/>
                      </a:lnTo>
                      <a:lnTo>
                        <a:pt x="10" y="85"/>
                      </a:lnTo>
                      <a:lnTo>
                        <a:pt x="8" y="58"/>
                      </a:lnTo>
                      <a:lnTo>
                        <a:pt x="1" y="41"/>
                      </a:lnTo>
                      <a:lnTo>
                        <a:pt x="0" y="34"/>
                      </a:lnTo>
                      <a:lnTo>
                        <a:pt x="14" y="25"/>
                      </a:lnTo>
                      <a:lnTo>
                        <a:pt x="16" y="18"/>
                      </a:lnTo>
                      <a:lnTo>
                        <a:pt x="25" y="0"/>
                      </a:lnTo>
                      <a:lnTo>
                        <a:pt x="34" y="11"/>
                      </a:lnTo>
                      <a:lnTo>
                        <a:pt x="38" y="16"/>
                      </a:lnTo>
                      <a:lnTo>
                        <a:pt x="70" y="62"/>
                      </a:lnTo>
                      <a:lnTo>
                        <a:pt x="86" y="65"/>
                      </a:lnTo>
                      <a:lnTo>
                        <a:pt x="99" y="68"/>
                      </a:lnTo>
                      <a:lnTo>
                        <a:pt x="104" y="68"/>
                      </a:lnTo>
                      <a:lnTo>
                        <a:pt x="121" y="68"/>
                      </a:lnTo>
                      <a:lnTo>
                        <a:pt x="127" y="68"/>
                      </a:lnTo>
                      <a:lnTo>
                        <a:pt x="138" y="65"/>
                      </a:lnTo>
                      <a:lnTo>
                        <a:pt x="150" y="53"/>
                      </a:lnTo>
                      <a:lnTo>
                        <a:pt x="156" y="37"/>
                      </a:lnTo>
                      <a:lnTo>
                        <a:pt x="166" y="27"/>
                      </a:lnTo>
                      <a:lnTo>
                        <a:pt x="178" y="19"/>
                      </a:lnTo>
                      <a:lnTo>
                        <a:pt x="204" y="13"/>
                      </a:lnTo>
                      <a:lnTo>
                        <a:pt x="221" y="22"/>
                      </a:lnTo>
                      <a:lnTo>
                        <a:pt x="220" y="36"/>
                      </a:lnTo>
                      <a:lnTo>
                        <a:pt x="227" y="57"/>
                      </a:lnTo>
                      <a:lnTo>
                        <a:pt x="212" y="65"/>
                      </a:lnTo>
                      <a:lnTo>
                        <a:pt x="209" y="70"/>
                      </a:lnTo>
                      <a:lnTo>
                        <a:pt x="220" y="77"/>
                      </a:lnTo>
                      <a:lnTo>
                        <a:pt x="224" y="81"/>
                      </a:lnTo>
                      <a:lnTo>
                        <a:pt x="232" y="85"/>
                      </a:lnTo>
                      <a:lnTo>
                        <a:pt x="240" y="92"/>
                      </a:lnTo>
                      <a:lnTo>
                        <a:pt x="247" y="95"/>
                      </a:lnTo>
                      <a:lnTo>
                        <a:pt x="254" y="95"/>
                      </a:lnTo>
                      <a:lnTo>
                        <a:pt x="258" y="94"/>
                      </a:lnTo>
                      <a:lnTo>
                        <a:pt x="260" y="123"/>
                      </a:lnTo>
                      <a:lnTo>
                        <a:pt x="265" y="142"/>
                      </a:lnTo>
                      <a:lnTo>
                        <a:pt x="270" y="155"/>
                      </a:lnTo>
                      <a:lnTo>
                        <a:pt x="282" y="165"/>
                      </a:lnTo>
                      <a:lnTo>
                        <a:pt x="293" y="167"/>
                      </a:lnTo>
                      <a:lnTo>
                        <a:pt x="303" y="171"/>
                      </a:lnTo>
                      <a:lnTo>
                        <a:pt x="318" y="170"/>
                      </a:lnTo>
                      <a:lnTo>
                        <a:pt x="329" y="171"/>
                      </a:lnTo>
                      <a:lnTo>
                        <a:pt x="336" y="176"/>
                      </a:lnTo>
                      <a:lnTo>
                        <a:pt x="344" y="192"/>
                      </a:lnTo>
                      <a:lnTo>
                        <a:pt x="357" y="203"/>
                      </a:lnTo>
                      <a:lnTo>
                        <a:pt x="377" y="214"/>
                      </a:lnTo>
                      <a:lnTo>
                        <a:pt x="411" y="225"/>
                      </a:lnTo>
                      <a:lnTo>
                        <a:pt x="423" y="226"/>
                      </a:lnTo>
                      <a:lnTo>
                        <a:pt x="479" y="209"/>
                      </a:lnTo>
                      <a:lnTo>
                        <a:pt x="497" y="207"/>
                      </a:lnTo>
                      <a:lnTo>
                        <a:pt x="519" y="202"/>
                      </a:lnTo>
                      <a:lnTo>
                        <a:pt x="516" y="205"/>
                      </a:lnTo>
                      <a:lnTo>
                        <a:pt x="502" y="208"/>
                      </a:lnTo>
                      <a:lnTo>
                        <a:pt x="519" y="210"/>
                      </a:lnTo>
                      <a:lnTo>
                        <a:pt x="543" y="207"/>
                      </a:lnTo>
                      <a:lnTo>
                        <a:pt x="543" y="187"/>
                      </a:lnTo>
                      <a:lnTo>
                        <a:pt x="534" y="166"/>
                      </a:lnTo>
                      <a:lnTo>
                        <a:pt x="548" y="166"/>
                      </a:lnTo>
                      <a:lnTo>
                        <a:pt x="566" y="162"/>
                      </a:lnTo>
                      <a:lnTo>
                        <a:pt x="600" y="135"/>
                      </a:lnTo>
                      <a:lnTo>
                        <a:pt x="615" y="121"/>
                      </a:lnTo>
                      <a:lnTo>
                        <a:pt x="631" y="117"/>
                      </a:lnTo>
                      <a:lnTo>
                        <a:pt x="642" y="117"/>
                      </a:lnTo>
                      <a:lnTo>
                        <a:pt x="653" y="121"/>
                      </a:lnTo>
                      <a:lnTo>
                        <a:pt x="664" y="121"/>
                      </a:lnTo>
                      <a:lnTo>
                        <a:pt x="669" y="116"/>
                      </a:lnTo>
                      <a:lnTo>
                        <a:pt x="672" y="107"/>
                      </a:lnTo>
                      <a:lnTo>
                        <a:pt x="686" y="105"/>
                      </a:lnTo>
                      <a:lnTo>
                        <a:pt x="707" y="107"/>
                      </a:lnTo>
                      <a:lnTo>
                        <a:pt x="722" y="119"/>
                      </a:lnTo>
                      <a:lnTo>
                        <a:pt x="731" y="131"/>
                      </a:lnTo>
                      <a:lnTo>
                        <a:pt x="769" y="143"/>
                      </a:lnTo>
                      <a:lnTo>
                        <a:pt x="782" y="150"/>
                      </a:lnTo>
                      <a:lnTo>
                        <a:pt x="793" y="153"/>
                      </a:lnTo>
                      <a:lnTo>
                        <a:pt x="804" y="150"/>
                      </a:lnTo>
                      <a:lnTo>
                        <a:pt x="819" y="153"/>
                      </a:lnTo>
                      <a:lnTo>
                        <a:pt x="828" y="158"/>
                      </a:lnTo>
                      <a:lnTo>
                        <a:pt x="837" y="171"/>
                      </a:lnTo>
                      <a:lnTo>
                        <a:pt x="841" y="183"/>
                      </a:lnTo>
                      <a:lnTo>
                        <a:pt x="851" y="187"/>
                      </a:lnTo>
                      <a:lnTo>
                        <a:pt x="867" y="197"/>
                      </a:lnTo>
                      <a:lnTo>
                        <a:pt x="889" y="215"/>
                      </a:lnTo>
                      <a:lnTo>
                        <a:pt x="905" y="225"/>
                      </a:lnTo>
                      <a:lnTo>
                        <a:pt x="931" y="225"/>
                      </a:lnTo>
                      <a:lnTo>
                        <a:pt x="936" y="230"/>
                      </a:lnTo>
                      <a:lnTo>
                        <a:pt x="936" y="267"/>
                      </a:lnTo>
                      <a:lnTo>
                        <a:pt x="939" y="278"/>
                      </a:lnTo>
                      <a:lnTo>
                        <a:pt x="937" y="291"/>
                      </a:lnTo>
                      <a:lnTo>
                        <a:pt x="935" y="305"/>
                      </a:lnTo>
                      <a:lnTo>
                        <a:pt x="935" y="321"/>
                      </a:lnTo>
                      <a:lnTo>
                        <a:pt x="930" y="343"/>
                      </a:lnTo>
                      <a:lnTo>
                        <a:pt x="916" y="365"/>
                      </a:lnTo>
                      <a:lnTo>
                        <a:pt x="916" y="380"/>
                      </a:lnTo>
                      <a:lnTo>
                        <a:pt x="895" y="388"/>
                      </a:lnTo>
                      <a:lnTo>
                        <a:pt x="895" y="398"/>
                      </a:lnTo>
                      <a:lnTo>
                        <a:pt x="895" y="418"/>
                      </a:lnTo>
                      <a:lnTo>
                        <a:pt x="909" y="423"/>
                      </a:lnTo>
                      <a:lnTo>
                        <a:pt x="910" y="434"/>
                      </a:lnTo>
                      <a:lnTo>
                        <a:pt x="903" y="452"/>
                      </a:lnTo>
                      <a:lnTo>
                        <a:pt x="899" y="470"/>
                      </a:lnTo>
                      <a:lnTo>
                        <a:pt x="901" y="482"/>
                      </a:lnTo>
                      <a:lnTo>
                        <a:pt x="907" y="498"/>
                      </a:lnTo>
                      <a:lnTo>
                        <a:pt x="910" y="516"/>
                      </a:lnTo>
                      <a:lnTo>
                        <a:pt x="907" y="533"/>
                      </a:lnTo>
                      <a:lnTo>
                        <a:pt x="909" y="546"/>
                      </a:lnTo>
                      <a:lnTo>
                        <a:pt x="919" y="557"/>
                      </a:lnTo>
                      <a:lnTo>
                        <a:pt x="931" y="560"/>
                      </a:lnTo>
                      <a:lnTo>
                        <a:pt x="943" y="560"/>
                      </a:lnTo>
                      <a:lnTo>
                        <a:pt x="954" y="570"/>
                      </a:lnTo>
                      <a:lnTo>
                        <a:pt x="960" y="586"/>
                      </a:lnTo>
                      <a:lnTo>
                        <a:pt x="960" y="601"/>
                      </a:lnTo>
                      <a:lnTo>
                        <a:pt x="954" y="618"/>
                      </a:lnTo>
                      <a:lnTo>
                        <a:pt x="931" y="646"/>
                      </a:lnTo>
                      <a:lnTo>
                        <a:pt x="919" y="671"/>
                      </a:lnTo>
                      <a:lnTo>
                        <a:pt x="915" y="676"/>
                      </a:lnTo>
                      <a:lnTo>
                        <a:pt x="923" y="686"/>
                      </a:lnTo>
                      <a:lnTo>
                        <a:pt x="937" y="698"/>
                      </a:lnTo>
                      <a:lnTo>
                        <a:pt x="958" y="741"/>
                      </a:lnTo>
                      <a:lnTo>
                        <a:pt x="970" y="751"/>
                      </a:lnTo>
                      <a:lnTo>
                        <a:pt x="986" y="759"/>
                      </a:lnTo>
                      <a:lnTo>
                        <a:pt x="1013" y="768"/>
                      </a:lnTo>
                      <a:lnTo>
                        <a:pt x="1018" y="774"/>
                      </a:lnTo>
                      <a:lnTo>
                        <a:pt x="1023" y="800"/>
                      </a:lnTo>
                      <a:lnTo>
                        <a:pt x="1024" y="815"/>
                      </a:lnTo>
                      <a:lnTo>
                        <a:pt x="1023" y="829"/>
                      </a:lnTo>
                      <a:lnTo>
                        <a:pt x="1043" y="833"/>
                      </a:lnTo>
                      <a:lnTo>
                        <a:pt x="1048" y="838"/>
                      </a:lnTo>
                      <a:lnTo>
                        <a:pt x="1049" y="848"/>
                      </a:lnTo>
                      <a:lnTo>
                        <a:pt x="1046" y="854"/>
                      </a:lnTo>
                      <a:lnTo>
                        <a:pt x="1033" y="866"/>
                      </a:lnTo>
                      <a:lnTo>
                        <a:pt x="1021" y="869"/>
                      </a:lnTo>
                      <a:lnTo>
                        <a:pt x="1006" y="875"/>
                      </a:lnTo>
                      <a:lnTo>
                        <a:pt x="992" y="880"/>
                      </a:lnTo>
                      <a:lnTo>
                        <a:pt x="979" y="890"/>
                      </a:lnTo>
                      <a:lnTo>
                        <a:pt x="970" y="902"/>
                      </a:lnTo>
                      <a:lnTo>
                        <a:pt x="959" y="931"/>
                      </a:lnTo>
                      <a:lnTo>
                        <a:pt x="957" y="944"/>
                      </a:lnTo>
                      <a:lnTo>
                        <a:pt x="957" y="95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389" name="Freeform 156"/>
              <p:cNvSpPr>
                <a:spLocks noChangeAspect="1"/>
              </p:cNvSpPr>
              <p:nvPr/>
            </p:nvSpPr>
            <p:spPr bwMode="gray">
              <a:xfrm>
                <a:off x="2941" y="2045"/>
                <a:ext cx="107" cy="109"/>
              </a:xfrm>
              <a:custGeom>
                <a:avLst/>
                <a:gdLst/>
                <a:ahLst/>
                <a:cxnLst>
                  <a:cxn ang="0">
                    <a:pos x="527" y="500"/>
                  </a:cxn>
                  <a:cxn ang="0">
                    <a:pos x="510" y="490"/>
                  </a:cxn>
                  <a:cxn ang="0">
                    <a:pos x="505" y="494"/>
                  </a:cxn>
                  <a:cxn ang="0">
                    <a:pos x="479" y="489"/>
                  </a:cxn>
                  <a:cxn ang="0">
                    <a:pos x="452" y="512"/>
                  </a:cxn>
                  <a:cxn ang="0">
                    <a:pos x="426" y="548"/>
                  </a:cxn>
                  <a:cxn ang="0">
                    <a:pos x="265" y="515"/>
                  </a:cxn>
                  <a:cxn ang="0">
                    <a:pos x="263" y="472"/>
                  </a:cxn>
                  <a:cxn ang="0">
                    <a:pos x="232" y="467"/>
                  </a:cxn>
                  <a:cxn ang="0">
                    <a:pos x="218" y="444"/>
                  </a:cxn>
                  <a:cxn ang="0">
                    <a:pos x="100" y="376"/>
                  </a:cxn>
                  <a:cxn ang="0">
                    <a:pos x="0" y="278"/>
                  </a:cxn>
                  <a:cxn ang="0">
                    <a:pos x="58" y="237"/>
                  </a:cxn>
                  <a:cxn ang="0">
                    <a:pos x="95" y="220"/>
                  </a:cxn>
                  <a:cxn ang="0">
                    <a:pos x="111" y="209"/>
                  </a:cxn>
                  <a:cxn ang="0">
                    <a:pos x="133" y="180"/>
                  </a:cxn>
                  <a:cxn ang="0">
                    <a:pos x="140" y="73"/>
                  </a:cxn>
                  <a:cxn ang="0">
                    <a:pos x="189" y="31"/>
                  </a:cxn>
                  <a:cxn ang="0">
                    <a:pos x="229" y="0"/>
                  </a:cxn>
                  <a:cxn ang="0">
                    <a:pos x="279" y="10"/>
                  </a:cxn>
                  <a:cxn ang="0">
                    <a:pos x="306" y="20"/>
                  </a:cxn>
                  <a:cxn ang="0">
                    <a:pos x="329" y="14"/>
                  </a:cxn>
                  <a:cxn ang="0">
                    <a:pos x="344" y="64"/>
                  </a:cxn>
                  <a:cxn ang="0">
                    <a:pos x="362" y="96"/>
                  </a:cxn>
                  <a:cxn ang="0">
                    <a:pos x="396" y="112"/>
                  </a:cxn>
                  <a:cxn ang="0">
                    <a:pos x="404" y="119"/>
                  </a:cxn>
                  <a:cxn ang="0">
                    <a:pos x="403" y="152"/>
                  </a:cxn>
                  <a:cxn ang="0">
                    <a:pos x="381" y="184"/>
                  </a:cxn>
                  <a:cxn ang="0">
                    <a:pos x="374" y="195"/>
                  </a:cxn>
                  <a:cxn ang="0">
                    <a:pos x="366" y="227"/>
                  </a:cxn>
                  <a:cxn ang="0">
                    <a:pos x="359" y="236"/>
                  </a:cxn>
                  <a:cxn ang="0">
                    <a:pos x="367" y="256"/>
                  </a:cxn>
                  <a:cxn ang="0">
                    <a:pos x="380" y="264"/>
                  </a:cxn>
                  <a:cxn ang="0">
                    <a:pos x="393" y="283"/>
                  </a:cxn>
                  <a:cxn ang="0">
                    <a:pos x="405" y="301"/>
                  </a:cxn>
                  <a:cxn ang="0">
                    <a:pos x="432" y="322"/>
                  </a:cxn>
                  <a:cxn ang="0">
                    <a:pos x="457" y="331"/>
                  </a:cxn>
                  <a:cxn ang="0">
                    <a:pos x="473" y="355"/>
                  </a:cxn>
                  <a:cxn ang="0">
                    <a:pos x="487" y="381"/>
                  </a:cxn>
                  <a:cxn ang="0">
                    <a:pos x="482" y="429"/>
                  </a:cxn>
                  <a:cxn ang="0">
                    <a:pos x="499" y="456"/>
                  </a:cxn>
                  <a:cxn ang="0">
                    <a:pos x="511" y="472"/>
                  </a:cxn>
                  <a:cxn ang="0">
                    <a:pos x="534" y="489"/>
                  </a:cxn>
                </a:cxnLst>
                <a:rect l="0" t="0" r="r" b="b"/>
                <a:pathLst>
                  <a:path w="534" h="548">
                    <a:moveTo>
                      <a:pt x="534" y="489"/>
                    </a:moveTo>
                    <a:lnTo>
                      <a:pt x="527" y="500"/>
                    </a:lnTo>
                    <a:lnTo>
                      <a:pt x="520" y="495"/>
                    </a:lnTo>
                    <a:lnTo>
                      <a:pt x="510" y="490"/>
                    </a:lnTo>
                    <a:lnTo>
                      <a:pt x="507" y="491"/>
                    </a:lnTo>
                    <a:lnTo>
                      <a:pt x="505" y="494"/>
                    </a:lnTo>
                    <a:lnTo>
                      <a:pt x="493" y="490"/>
                    </a:lnTo>
                    <a:lnTo>
                      <a:pt x="479" y="489"/>
                    </a:lnTo>
                    <a:lnTo>
                      <a:pt x="463" y="495"/>
                    </a:lnTo>
                    <a:lnTo>
                      <a:pt x="452" y="512"/>
                    </a:lnTo>
                    <a:lnTo>
                      <a:pt x="442" y="532"/>
                    </a:lnTo>
                    <a:lnTo>
                      <a:pt x="426" y="548"/>
                    </a:lnTo>
                    <a:lnTo>
                      <a:pt x="328" y="543"/>
                    </a:lnTo>
                    <a:lnTo>
                      <a:pt x="265" y="515"/>
                    </a:lnTo>
                    <a:lnTo>
                      <a:pt x="263" y="511"/>
                    </a:lnTo>
                    <a:lnTo>
                      <a:pt x="263" y="472"/>
                    </a:lnTo>
                    <a:lnTo>
                      <a:pt x="261" y="469"/>
                    </a:lnTo>
                    <a:lnTo>
                      <a:pt x="232" y="467"/>
                    </a:lnTo>
                    <a:lnTo>
                      <a:pt x="224" y="449"/>
                    </a:lnTo>
                    <a:lnTo>
                      <a:pt x="218" y="444"/>
                    </a:lnTo>
                    <a:lnTo>
                      <a:pt x="162" y="423"/>
                    </a:lnTo>
                    <a:lnTo>
                      <a:pt x="100" y="376"/>
                    </a:lnTo>
                    <a:lnTo>
                      <a:pt x="16" y="353"/>
                    </a:lnTo>
                    <a:lnTo>
                      <a:pt x="0" y="278"/>
                    </a:lnTo>
                    <a:lnTo>
                      <a:pt x="43" y="248"/>
                    </a:lnTo>
                    <a:lnTo>
                      <a:pt x="58" y="237"/>
                    </a:lnTo>
                    <a:lnTo>
                      <a:pt x="73" y="232"/>
                    </a:lnTo>
                    <a:lnTo>
                      <a:pt x="95" y="220"/>
                    </a:lnTo>
                    <a:lnTo>
                      <a:pt x="107" y="213"/>
                    </a:lnTo>
                    <a:lnTo>
                      <a:pt x="111" y="209"/>
                    </a:lnTo>
                    <a:lnTo>
                      <a:pt x="123" y="204"/>
                    </a:lnTo>
                    <a:lnTo>
                      <a:pt x="133" y="180"/>
                    </a:lnTo>
                    <a:lnTo>
                      <a:pt x="136" y="143"/>
                    </a:lnTo>
                    <a:lnTo>
                      <a:pt x="140" y="73"/>
                    </a:lnTo>
                    <a:lnTo>
                      <a:pt x="171" y="60"/>
                    </a:lnTo>
                    <a:lnTo>
                      <a:pt x="189" y="31"/>
                    </a:lnTo>
                    <a:lnTo>
                      <a:pt x="204" y="22"/>
                    </a:lnTo>
                    <a:lnTo>
                      <a:pt x="229" y="0"/>
                    </a:lnTo>
                    <a:lnTo>
                      <a:pt x="249" y="9"/>
                    </a:lnTo>
                    <a:lnTo>
                      <a:pt x="279" y="10"/>
                    </a:lnTo>
                    <a:lnTo>
                      <a:pt x="297" y="9"/>
                    </a:lnTo>
                    <a:lnTo>
                      <a:pt x="306" y="20"/>
                    </a:lnTo>
                    <a:lnTo>
                      <a:pt x="322" y="22"/>
                    </a:lnTo>
                    <a:lnTo>
                      <a:pt x="329" y="14"/>
                    </a:lnTo>
                    <a:lnTo>
                      <a:pt x="334" y="47"/>
                    </a:lnTo>
                    <a:lnTo>
                      <a:pt x="344" y="64"/>
                    </a:lnTo>
                    <a:lnTo>
                      <a:pt x="356" y="74"/>
                    </a:lnTo>
                    <a:lnTo>
                      <a:pt x="362" y="96"/>
                    </a:lnTo>
                    <a:lnTo>
                      <a:pt x="374" y="107"/>
                    </a:lnTo>
                    <a:lnTo>
                      <a:pt x="396" y="112"/>
                    </a:lnTo>
                    <a:lnTo>
                      <a:pt x="410" y="112"/>
                    </a:lnTo>
                    <a:lnTo>
                      <a:pt x="404" y="119"/>
                    </a:lnTo>
                    <a:lnTo>
                      <a:pt x="398" y="133"/>
                    </a:lnTo>
                    <a:lnTo>
                      <a:pt x="403" y="152"/>
                    </a:lnTo>
                    <a:lnTo>
                      <a:pt x="394" y="162"/>
                    </a:lnTo>
                    <a:lnTo>
                      <a:pt x="381" y="184"/>
                    </a:lnTo>
                    <a:lnTo>
                      <a:pt x="382" y="192"/>
                    </a:lnTo>
                    <a:lnTo>
                      <a:pt x="374" y="195"/>
                    </a:lnTo>
                    <a:lnTo>
                      <a:pt x="370" y="202"/>
                    </a:lnTo>
                    <a:lnTo>
                      <a:pt x="366" y="227"/>
                    </a:lnTo>
                    <a:lnTo>
                      <a:pt x="362" y="234"/>
                    </a:lnTo>
                    <a:lnTo>
                      <a:pt x="359" y="236"/>
                    </a:lnTo>
                    <a:lnTo>
                      <a:pt x="361" y="251"/>
                    </a:lnTo>
                    <a:lnTo>
                      <a:pt x="367" y="256"/>
                    </a:lnTo>
                    <a:lnTo>
                      <a:pt x="376" y="256"/>
                    </a:lnTo>
                    <a:lnTo>
                      <a:pt x="380" y="264"/>
                    </a:lnTo>
                    <a:lnTo>
                      <a:pt x="387" y="269"/>
                    </a:lnTo>
                    <a:lnTo>
                      <a:pt x="393" y="283"/>
                    </a:lnTo>
                    <a:lnTo>
                      <a:pt x="393" y="294"/>
                    </a:lnTo>
                    <a:lnTo>
                      <a:pt x="405" y="301"/>
                    </a:lnTo>
                    <a:lnTo>
                      <a:pt x="420" y="311"/>
                    </a:lnTo>
                    <a:lnTo>
                      <a:pt x="432" y="322"/>
                    </a:lnTo>
                    <a:lnTo>
                      <a:pt x="444" y="327"/>
                    </a:lnTo>
                    <a:lnTo>
                      <a:pt x="457" y="331"/>
                    </a:lnTo>
                    <a:lnTo>
                      <a:pt x="466" y="340"/>
                    </a:lnTo>
                    <a:lnTo>
                      <a:pt x="473" y="355"/>
                    </a:lnTo>
                    <a:lnTo>
                      <a:pt x="480" y="367"/>
                    </a:lnTo>
                    <a:lnTo>
                      <a:pt x="487" y="381"/>
                    </a:lnTo>
                    <a:lnTo>
                      <a:pt x="483" y="408"/>
                    </a:lnTo>
                    <a:lnTo>
                      <a:pt x="482" y="429"/>
                    </a:lnTo>
                    <a:lnTo>
                      <a:pt x="495" y="436"/>
                    </a:lnTo>
                    <a:lnTo>
                      <a:pt x="499" y="456"/>
                    </a:lnTo>
                    <a:lnTo>
                      <a:pt x="504" y="464"/>
                    </a:lnTo>
                    <a:lnTo>
                      <a:pt x="511" y="472"/>
                    </a:lnTo>
                    <a:lnTo>
                      <a:pt x="531" y="487"/>
                    </a:lnTo>
                    <a:lnTo>
                      <a:pt x="534" y="48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90" name="Freeform 157"/>
              <p:cNvSpPr>
                <a:spLocks noChangeAspect="1"/>
              </p:cNvSpPr>
              <p:nvPr/>
            </p:nvSpPr>
            <p:spPr bwMode="gray">
              <a:xfrm>
                <a:off x="3072" y="2191"/>
                <a:ext cx="9" cy="20"/>
              </a:xfrm>
              <a:custGeom>
                <a:avLst/>
                <a:gdLst/>
                <a:ahLst/>
                <a:cxnLst>
                  <a:cxn ang="0">
                    <a:pos x="16" y="98"/>
                  </a:cxn>
                  <a:cxn ang="0">
                    <a:pos x="35" y="90"/>
                  </a:cxn>
                  <a:cxn ang="0">
                    <a:pos x="38" y="87"/>
                  </a:cxn>
                  <a:cxn ang="0">
                    <a:pos x="39" y="81"/>
                  </a:cxn>
                  <a:cxn ang="0">
                    <a:pos x="43" y="74"/>
                  </a:cxn>
                  <a:cxn ang="0">
                    <a:pos x="44" y="70"/>
                  </a:cxn>
                  <a:cxn ang="0">
                    <a:pos x="44" y="55"/>
                  </a:cxn>
                  <a:cxn ang="0">
                    <a:pos x="40" y="50"/>
                  </a:cxn>
                  <a:cxn ang="0">
                    <a:pos x="40" y="42"/>
                  </a:cxn>
                  <a:cxn ang="0">
                    <a:pos x="40" y="33"/>
                  </a:cxn>
                  <a:cxn ang="0">
                    <a:pos x="43" y="32"/>
                  </a:cxn>
                  <a:cxn ang="0">
                    <a:pos x="41" y="29"/>
                  </a:cxn>
                  <a:cxn ang="0">
                    <a:pos x="44" y="25"/>
                  </a:cxn>
                  <a:cxn ang="0">
                    <a:pos x="44" y="21"/>
                  </a:cxn>
                  <a:cxn ang="0">
                    <a:pos x="45" y="16"/>
                  </a:cxn>
                  <a:cxn ang="0">
                    <a:pos x="43" y="15"/>
                  </a:cxn>
                  <a:cxn ang="0">
                    <a:pos x="36" y="12"/>
                  </a:cxn>
                  <a:cxn ang="0">
                    <a:pos x="34" y="10"/>
                  </a:cxn>
                  <a:cxn ang="0">
                    <a:pos x="34" y="6"/>
                  </a:cxn>
                  <a:cxn ang="0">
                    <a:pos x="30" y="4"/>
                  </a:cxn>
                  <a:cxn ang="0">
                    <a:pos x="24" y="0"/>
                  </a:cxn>
                  <a:cxn ang="0">
                    <a:pos x="18" y="4"/>
                  </a:cxn>
                  <a:cxn ang="0">
                    <a:pos x="13" y="12"/>
                  </a:cxn>
                  <a:cxn ang="0">
                    <a:pos x="11" y="26"/>
                  </a:cxn>
                  <a:cxn ang="0">
                    <a:pos x="7" y="36"/>
                  </a:cxn>
                  <a:cxn ang="0">
                    <a:pos x="1" y="43"/>
                  </a:cxn>
                  <a:cxn ang="0">
                    <a:pos x="1" y="50"/>
                  </a:cxn>
                  <a:cxn ang="0">
                    <a:pos x="0" y="55"/>
                  </a:cxn>
                  <a:cxn ang="0">
                    <a:pos x="2" y="58"/>
                  </a:cxn>
                  <a:cxn ang="0">
                    <a:pos x="0" y="63"/>
                  </a:cxn>
                  <a:cxn ang="0">
                    <a:pos x="1" y="66"/>
                  </a:cxn>
                  <a:cxn ang="0">
                    <a:pos x="5" y="74"/>
                  </a:cxn>
                  <a:cxn ang="0">
                    <a:pos x="2" y="77"/>
                  </a:cxn>
                  <a:cxn ang="0">
                    <a:pos x="5" y="80"/>
                  </a:cxn>
                  <a:cxn ang="0">
                    <a:pos x="3" y="84"/>
                  </a:cxn>
                  <a:cxn ang="0">
                    <a:pos x="2" y="85"/>
                  </a:cxn>
                  <a:cxn ang="0">
                    <a:pos x="9" y="97"/>
                  </a:cxn>
                  <a:cxn ang="0">
                    <a:pos x="16" y="98"/>
                  </a:cxn>
                </a:cxnLst>
                <a:rect l="0" t="0" r="r" b="b"/>
                <a:pathLst>
                  <a:path w="45" h="98">
                    <a:moveTo>
                      <a:pt x="16" y="98"/>
                    </a:moveTo>
                    <a:lnTo>
                      <a:pt x="35" y="90"/>
                    </a:lnTo>
                    <a:lnTo>
                      <a:pt x="38" y="87"/>
                    </a:lnTo>
                    <a:lnTo>
                      <a:pt x="39" y="81"/>
                    </a:lnTo>
                    <a:lnTo>
                      <a:pt x="43" y="74"/>
                    </a:lnTo>
                    <a:lnTo>
                      <a:pt x="44" y="70"/>
                    </a:lnTo>
                    <a:lnTo>
                      <a:pt x="44" y="55"/>
                    </a:lnTo>
                    <a:lnTo>
                      <a:pt x="40" y="50"/>
                    </a:lnTo>
                    <a:lnTo>
                      <a:pt x="40" y="42"/>
                    </a:lnTo>
                    <a:lnTo>
                      <a:pt x="40" y="33"/>
                    </a:lnTo>
                    <a:lnTo>
                      <a:pt x="43" y="32"/>
                    </a:lnTo>
                    <a:lnTo>
                      <a:pt x="41" y="29"/>
                    </a:lnTo>
                    <a:lnTo>
                      <a:pt x="44" y="25"/>
                    </a:lnTo>
                    <a:lnTo>
                      <a:pt x="44" y="21"/>
                    </a:lnTo>
                    <a:lnTo>
                      <a:pt x="45" y="16"/>
                    </a:lnTo>
                    <a:lnTo>
                      <a:pt x="43" y="15"/>
                    </a:lnTo>
                    <a:lnTo>
                      <a:pt x="36" y="12"/>
                    </a:lnTo>
                    <a:lnTo>
                      <a:pt x="34" y="10"/>
                    </a:lnTo>
                    <a:lnTo>
                      <a:pt x="34" y="6"/>
                    </a:lnTo>
                    <a:lnTo>
                      <a:pt x="30" y="4"/>
                    </a:lnTo>
                    <a:lnTo>
                      <a:pt x="24" y="0"/>
                    </a:lnTo>
                    <a:lnTo>
                      <a:pt x="18" y="4"/>
                    </a:lnTo>
                    <a:lnTo>
                      <a:pt x="13" y="12"/>
                    </a:lnTo>
                    <a:lnTo>
                      <a:pt x="11" y="26"/>
                    </a:lnTo>
                    <a:lnTo>
                      <a:pt x="7" y="36"/>
                    </a:lnTo>
                    <a:lnTo>
                      <a:pt x="1" y="43"/>
                    </a:lnTo>
                    <a:lnTo>
                      <a:pt x="1" y="50"/>
                    </a:lnTo>
                    <a:lnTo>
                      <a:pt x="0" y="55"/>
                    </a:lnTo>
                    <a:lnTo>
                      <a:pt x="2" y="58"/>
                    </a:lnTo>
                    <a:lnTo>
                      <a:pt x="0" y="63"/>
                    </a:lnTo>
                    <a:lnTo>
                      <a:pt x="1" y="66"/>
                    </a:lnTo>
                    <a:lnTo>
                      <a:pt x="5" y="74"/>
                    </a:lnTo>
                    <a:lnTo>
                      <a:pt x="2" y="77"/>
                    </a:lnTo>
                    <a:lnTo>
                      <a:pt x="5" y="80"/>
                    </a:lnTo>
                    <a:lnTo>
                      <a:pt x="3" y="84"/>
                    </a:lnTo>
                    <a:lnTo>
                      <a:pt x="2" y="85"/>
                    </a:lnTo>
                    <a:lnTo>
                      <a:pt x="9" y="97"/>
                    </a:lnTo>
                    <a:lnTo>
                      <a:pt x="16" y="9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91" name="Freeform 158"/>
              <p:cNvSpPr>
                <a:spLocks noChangeAspect="1"/>
              </p:cNvSpPr>
              <p:nvPr/>
            </p:nvSpPr>
            <p:spPr bwMode="gray">
              <a:xfrm>
                <a:off x="3075" y="2192"/>
                <a:ext cx="58" cy="43"/>
              </a:xfrm>
              <a:custGeom>
                <a:avLst/>
                <a:gdLst/>
                <a:ahLst/>
                <a:cxnLst>
                  <a:cxn ang="0">
                    <a:pos x="217" y="215"/>
                  </a:cxn>
                  <a:cxn ang="0">
                    <a:pos x="36" y="136"/>
                  </a:cxn>
                  <a:cxn ang="0">
                    <a:pos x="0" y="92"/>
                  </a:cxn>
                  <a:cxn ang="0">
                    <a:pos x="17" y="89"/>
                  </a:cxn>
                  <a:cxn ang="0">
                    <a:pos x="20" y="95"/>
                  </a:cxn>
                  <a:cxn ang="0">
                    <a:pos x="17" y="107"/>
                  </a:cxn>
                  <a:cxn ang="0">
                    <a:pos x="30" y="109"/>
                  </a:cxn>
                  <a:cxn ang="0">
                    <a:pos x="35" y="107"/>
                  </a:cxn>
                  <a:cxn ang="0">
                    <a:pos x="41" y="122"/>
                  </a:cxn>
                  <a:cxn ang="0">
                    <a:pos x="70" y="124"/>
                  </a:cxn>
                  <a:cxn ang="0">
                    <a:pos x="79" y="118"/>
                  </a:cxn>
                  <a:cxn ang="0">
                    <a:pos x="110" y="114"/>
                  </a:cxn>
                  <a:cxn ang="0">
                    <a:pos x="125" y="118"/>
                  </a:cxn>
                  <a:cxn ang="0">
                    <a:pos x="159" y="119"/>
                  </a:cxn>
                  <a:cxn ang="0">
                    <a:pos x="169" y="109"/>
                  </a:cxn>
                  <a:cxn ang="0">
                    <a:pos x="180" y="106"/>
                  </a:cxn>
                  <a:cxn ang="0">
                    <a:pos x="186" y="102"/>
                  </a:cxn>
                  <a:cxn ang="0">
                    <a:pos x="184" y="97"/>
                  </a:cxn>
                  <a:cxn ang="0">
                    <a:pos x="192" y="95"/>
                  </a:cxn>
                  <a:cxn ang="0">
                    <a:pos x="195" y="91"/>
                  </a:cxn>
                  <a:cxn ang="0">
                    <a:pos x="197" y="84"/>
                  </a:cxn>
                  <a:cxn ang="0">
                    <a:pos x="201" y="76"/>
                  </a:cxn>
                  <a:cxn ang="0">
                    <a:pos x="213" y="65"/>
                  </a:cxn>
                  <a:cxn ang="0">
                    <a:pos x="219" y="59"/>
                  </a:cxn>
                  <a:cxn ang="0">
                    <a:pos x="233" y="48"/>
                  </a:cxn>
                  <a:cxn ang="0">
                    <a:pos x="238" y="43"/>
                  </a:cxn>
                  <a:cxn ang="0">
                    <a:pos x="240" y="39"/>
                  </a:cxn>
                  <a:cxn ang="0">
                    <a:pos x="245" y="32"/>
                  </a:cxn>
                  <a:cxn ang="0">
                    <a:pos x="249" y="27"/>
                  </a:cxn>
                  <a:cxn ang="0">
                    <a:pos x="270" y="10"/>
                  </a:cxn>
                  <a:cxn ang="0">
                    <a:pos x="275" y="4"/>
                  </a:cxn>
                  <a:cxn ang="0">
                    <a:pos x="276" y="12"/>
                  </a:cxn>
                  <a:cxn ang="0">
                    <a:pos x="275" y="21"/>
                  </a:cxn>
                  <a:cxn ang="0">
                    <a:pos x="285" y="25"/>
                  </a:cxn>
                  <a:cxn ang="0">
                    <a:pos x="287" y="64"/>
                  </a:cxn>
                  <a:cxn ang="0">
                    <a:pos x="255" y="73"/>
                  </a:cxn>
                  <a:cxn ang="0">
                    <a:pos x="239" y="132"/>
                  </a:cxn>
                </a:cxnLst>
                <a:rect l="0" t="0" r="r" b="b"/>
                <a:pathLst>
                  <a:path w="288" h="215">
                    <a:moveTo>
                      <a:pt x="228" y="203"/>
                    </a:moveTo>
                    <a:lnTo>
                      <a:pt x="217" y="215"/>
                    </a:lnTo>
                    <a:lnTo>
                      <a:pt x="52" y="184"/>
                    </a:lnTo>
                    <a:lnTo>
                      <a:pt x="36" y="136"/>
                    </a:lnTo>
                    <a:lnTo>
                      <a:pt x="3" y="107"/>
                    </a:lnTo>
                    <a:lnTo>
                      <a:pt x="0" y="92"/>
                    </a:lnTo>
                    <a:lnTo>
                      <a:pt x="19" y="84"/>
                    </a:lnTo>
                    <a:lnTo>
                      <a:pt x="17" y="89"/>
                    </a:lnTo>
                    <a:lnTo>
                      <a:pt x="17" y="92"/>
                    </a:lnTo>
                    <a:lnTo>
                      <a:pt x="20" y="95"/>
                    </a:lnTo>
                    <a:lnTo>
                      <a:pt x="17" y="100"/>
                    </a:lnTo>
                    <a:lnTo>
                      <a:pt x="17" y="107"/>
                    </a:lnTo>
                    <a:lnTo>
                      <a:pt x="24" y="107"/>
                    </a:lnTo>
                    <a:lnTo>
                      <a:pt x="30" y="109"/>
                    </a:lnTo>
                    <a:lnTo>
                      <a:pt x="34" y="107"/>
                    </a:lnTo>
                    <a:lnTo>
                      <a:pt x="35" y="107"/>
                    </a:lnTo>
                    <a:lnTo>
                      <a:pt x="36" y="118"/>
                    </a:lnTo>
                    <a:lnTo>
                      <a:pt x="41" y="122"/>
                    </a:lnTo>
                    <a:lnTo>
                      <a:pt x="55" y="124"/>
                    </a:lnTo>
                    <a:lnTo>
                      <a:pt x="70" y="124"/>
                    </a:lnTo>
                    <a:lnTo>
                      <a:pt x="73" y="123"/>
                    </a:lnTo>
                    <a:lnTo>
                      <a:pt x="79" y="118"/>
                    </a:lnTo>
                    <a:lnTo>
                      <a:pt x="88" y="112"/>
                    </a:lnTo>
                    <a:lnTo>
                      <a:pt x="110" y="114"/>
                    </a:lnTo>
                    <a:lnTo>
                      <a:pt x="119" y="118"/>
                    </a:lnTo>
                    <a:lnTo>
                      <a:pt x="125" y="118"/>
                    </a:lnTo>
                    <a:lnTo>
                      <a:pt x="135" y="121"/>
                    </a:lnTo>
                    <a:lnTo>
                      <a:pt x="159" y="119"/>
                    </a:lnTo>
                    <a:lnTo>
                      <a:pt x="164" y="116"/>
                    </a:lnTo>
                    <a:lnTo>
                      <a:pt x="169" y="109"/>
                    </a:lnTo>
                    <a:lnTo>
                      <a:pt x="178" y="107"/>
                    </a:lnTo>
                    <a:lnTo>
                      <a:pt x="180" y="106"/>
                    </a:lnTo>
                    <a:lnTo>
                      <a:pt x="185" y="103"/>
                    </a:lnTo>
                    <a:lnTo>
                      <a:pt x="186" y="102"/>
                    </a:lnTo>
                    <a:lnTo>
                      <a:pt x="184" y="98"/>
                    </a:lnTo>
                    <a:lnTo>
                      <a:pt x="184" y="97"/>
                    </a:lnTo>
                    <a:lnTo>
                      <a:pt x="184" y="96"/>
                    </a:lnTo>
                    <a:lnTo>
                      <a:pt x="192" y="95"/>
                    </a:lnTo>
                    <a:lnTo>
                      <a:pt x="191" y="92"/>
                    </a:lnTo>
                    <a:lnTo>
                      <a:pt x="195" y="91"/>
                    </a:lnTo>
                    <a:lnTo>
                      <a:pt x="194" y="87"/>
                    </a:lnTo>
                    <a:lnTo>
                      <a:pt x="197" y="84"/>
                    </a:lnTo>
                    <a:lnTo>
                      <a:pt x="197" y="80"/>
                    </a:lnTo>
                    <a:lnTo>
                      <a:pt x="201" y="76"/>
                    </a:lnTo>
                    <a:lnTo>
                      <a:pt x="211" y="73"/>
                    </a:lnTo>
                    <a:lnTo>
                      <a:pt x="213" y="65"/>
                    </a:lnTo>
                    <a:lnTo>
                      <a:pt x="217" y="63"/>
                    </a:lnTo>
                    <a:lnTo>
                      <a:pt x="219" y="59"/>
                    </a:lnTo>
                    <a:lnTo>
                      <a:pt x="228" y="53"/>
                    </a:lnTo>
                    <a:lnTo>
                      <a:pt x="233" y="48"/>
                    </a:lnTo>
                    <a:lnTo>
                      <a:pt x="237" y="46"/>
                    </a:lnTo>
                    <a:lnTo>
                      <a:pt x="238" y="43"/>
                    </a:lnTo>
                    <a:lnTo>
                      <a:pt x="239" y="42"/>
                    </a:lnTo>
                    <a:lnTo>
                      <a:pt x="240" y="39"/>
                    </a:lnTo>
                    <a:lnTo>
                      <a:pt x="245" y="35"/>
                    </a:lnTo>
                    <a:lnTo>
                      <a:pt x="245" y="32"/>
                    </a:lnTo>
                    <a:lnTo>
                      <a:pt x="248" y="31"/>
                    </a:lnTo>
                    <a:lnTo>
                      <a:pt x="249" y="27"/>
                    </a:lnTo>
                    <a:lnTo>
                      <a:pt x="259" y="21"/>
                    </a:lnTo>
                    <a:lnTo>
                      <a:pt x="270" y="10"/>
                    </a:lnTo>
                    <a:lnTo>
                      <a:pt x="274" y="0"/>
                    </a:lnTo>
                    <a:lnTo>
                      <a:pt x="275" y="4"/>
                    </a:lnTo>
                    <a:lnTo>
                      <a:pt x="277" y="10"/>
                    </a:lnTo>
                    <a:lnTo>
                      <a:pt x="276" y="12"/>
                    </a:lnTo>
                    <a:lnTo>
                      <a:pt x="277" y="16"/>
                    </a:lnTo>
                    <a:lnTo>
                      <a:pt x="275" y="21"/>
                    </a:lnTo>
                    <a:lnTo>
                      <a:pt x="277" y="22"/>
                    </a:lnTo>
                    <a:lnTo>
                      <a:pt x="285" y="25"/>
                    </a:lnTo>
                    <a:lnTo>
                      <a:pt x="288" y="31"/>
                    </a:lnTo>
                    <a:lnTo>
                      <a:pt x="287" y="64"/>
                    </a:lnTo>
                    <a:lnTo>
                      <a:pt x="288" y="73"/>
                    </a:lnTo>
                    <a:lnTo>
                      <a:pt x="255" y="73"/>
                    </a:lnTo>
                    <a:lnTo>
                      <a:pt x="272" y="119"/>
                    </a:lnTo>
                    <a:lnTo>
                      <a:pt x="239" y="132"/>
                    </a:lnTo>
                    <a:lnTo>
                      <a:pt x="228" y="20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392" name="Group 159"/>
              <p:cNvGrpSpPr>
                <a:grpSpLocks noChangeAspect="1"/>
              </p:cNvGrpSpPr>
              <p:nvPr/>
            </p:nvGrpSpPr>
            <p:grpSpPr bwMode="gray">
              <a:xfrm>
                <a:off x="2802" y="1979"/>
                <a:ext cx="205" cy="88"/>
                <a:chOff x="2802" y="1979"/>
                <a:chExt cx="205" cy="88"/>
              </a:xfrm>
              <a:grpFill/>
            </p:grpSpPr>
            <p:sp>
              <p:nvSpPr>
                <p:cNvPr id="396" name="Freeform 160"/>
                <p:cNvSpPr>
                  <a:spLocks noChangeAspect="1"/>
                </p:cNvSpPr>
                <p:nvPr/>
              </p:nvSpPr>
              <p:spPr bwMode="gray">
                <a:xfrm>
                  <a:off x="2803" y="1979"/>
                  <a:ext cx="204" cy="88"/>
                </a:xfrm>
                <a:custGeom>
                  <a:avLst/>
                  <a:gdLst/>
                  <a:ahLst/>
                  <a:cxnLst>
                    <a:cxn ang="0">
                      <a:pos x="552" y="379"/>
                    </a:cxn>
                    <a:cxn ang="0">
                      <a:pos x="503" y="390"/>
                    </a:cxn>
                    <a:cxn ang="0">
                      <a:pos x="460" y="379"/>
                    </a:cxn>
                    <a:cxn ang="0">
                      <a:pos x="408" y="418"/>
                    </a:cxn>
                    <a:cxn ang="0">
                      <a:pos x="341" y="409"/>
                    </a:cxn>
                    <a:cxn ang="0">
                      <a:pos x="283" y="370"/>
                    </a:cxn>
                    <a:cxn ang="0">
                      <a:pos x="245" y="391"/>
                    </a:cxn>
                    <a:cxn ang="0">
                      <a:pos x="196" y="417"/>
                    </a:cxn>
                    <a:cxn ang="0">
                      <a:pos x="164" y="381"/>
                    </a:cxn>
                    <a:cxn ang="0">
                      <a:pos x="143" y="380"/>
                    </a:cxn>
                    <a:cxn ang="0">
                      <a:pos x="107" y="386"/>
                    </a:cxn>
                    <a:cxn ang="0">
                      <a:pos x="79" y="378"/>
                    </a:cxn>
                    <a:cxn ang="0">
                      <a:pos x="118" y="362"/>
                    </a:cxn>
                    <a:cxn ang="0">
                      <a:pos x="67" y="355"/>
                    </a:cxn>
                    <a:cxn ang="0">
                      <a:pos x="64" y="325"/>
                    </a:cxn>
                    <a:cxn ang="0">
                      <a:pos x="52" y="312"/>
                    </a:cxn>
                    <a:cxn ang="0">
                      <a:pos x="37" y="283"/>
                    </a:cxn>
                    <a:cxn ang="0">
                      <a:pos x="10" y="268"/>
                    </a:cxn>
                    <a:cxn ang="0">
                      <a:pos x="22" y="246"/>
                    </a:cxn>
                    <a:cxn ang="0">
                      <a:pos x="52" y="260"/>
                    </a:cxn>
                    <a:cxn ang="0">
                      <a:pos x="44" y="226"/>
                    </a:cxn>
                    <a:cxn ang="0">
                      <a:pos x="43" y="186"/>
                    </a:cxn>
                    <a:cxn ang="0">
                      <a:pos x="3" y="160"/>
                    </a:cxn>
                    <a:cxn ang="0">
                      <a:pos x="35" y="122"/>
                    </a:cxn>
                    <a:cxn ang="0">
                      <a:pos x="91" y="126"/>
                    </a:cxn>
                    <a:cxn ang="0">
                      <a:pos x="108" y="123"/>
                    </a:cxn>
                    <a:cxn ang="0">
                      <a:pos x="151" y="111"/>
                    </a:cxn>
                    <a:cxn ang="0">
                      <a:pos x="196" y="94"/>
                    </a:cxn>
                    <a:cxn ang="0">
                      <a:pos x="167" y="83"/>
                    </a:cxn>
                    <a:cxn ang="0">
                      <a:pos x="180" y="66"/>
                    </a:cxn>
                    <a:cxn ang="0">
                      <a:pos x="253" y="74"/>
                    </a:cxn>
                    <a:cxn ang="0">
                      <a:pos x="318" y="41"/>
                    </a:cxn>
                    <a:cxn ang="0">
                      <a:pos x="398" y="7"/>
                    </a:cxn>
                    <a:cxn ang="0">
                      <a:pos x="493" y="0"/>
                    </a:cxn>
                    <a:cxn ang="0">
                      <a:pos x="533" y="35"/>
                    </a:cxn>
                    <a:cxn ang="0">
                      <a:pos x="623" y="80"/>
                    </a:cxn>
                    <a:cxn ang="0">
                      <a:pos x="693" y="77"/>
                    </a:cxn>
                    <a:cxn ang="0">
                      <a:pos x="838" y="40"/>
                    </a:cxn>
                    <a:cxn ang="0">
                      <a:pos x="887" y="43"/>
                    </a:cxn>
                    <a:cxn ang="0">
                      <a:pos x="919" y="42"/>
                    </a:cxn>
                    <a:cxn ang="0">
                      <a:pos x="958" y="89"/>
                    </a:cxn>
                    <a:cxn ang="0">
                      <a:pos x="990" y="143"/>
                    </a:cxn>
                    <a:cxn ang="0">
                      <a:pos x="1001" y="186"/>
                    </a:cxn>
                    <a:cxn ang="0">
                      <a:pos x="997" y="263"/>
                    </a:cxn>
                    <a:cxn ang="0">
                      <a:pos x="1022" y="341"/>
                    </a:cxn>
                    <a:cxn ang="0">
                      <a:pos x="942" y="336"/>
                    </a:cxn>
                    <a:cxn ang="0">
                      <a:pos x="887" y="342"/>
                    </a:cxn>
                    <a:cxn ang="0">
                      <a:pos x="820" y="354"/>
                    </a:cxn>
                    <a:cxn ang="0">
                      <a:pos x="767" y="368"/>
                    </a:cxn>
                    <a:cxn ang="0">
                      <a:pos x="678" y="366"/>
                    </a:cxn>
                    <a:cxn ang="0">
                      <a:pos x="626" y="380"/>
                    </a:cxn>
                    <a:cxn ang="0">
                      <a:pos x="597" y="379"/>
                    </a:cxn>
                    <a:cxn ang="0">
                      <a:pos x="578" y="370"/>
                    </a:cxn>
                    <a:cxn ang="0">
                      <a:pos x="579" y="408"/>
                    </a:cxn>
                    <a:cxn ang="0">
                      <a:pos x="560" y="418"/>
                    </a:cxn>
                    <a:cxn ang="0">
                      <a:pos x="542" y="435"/>
                    </a:cxn>
                  </a:cxnLst>
                  <a:rect l="0" t="0" r="r" b="b"/>
                  <a:pathLst>
                    <a:path w="1022" h="439">
                      <a:moveTo>
                        <a:pt x="538" y="424"/>
                      </a:moveTo>
                      <a:lnTo>
                        <a:pt x="535" y="411"/>
                      </a:lnTo>
                      <a:lnTo>
                        <a:pt x="538" y="395"/>
                      </a:lnTo>
                      <a:lnTo>
                        <a:pt x="548" y="389"/>
                      </a:lnTo>
                      <a:lnTo>
                        <a:pt x="552" y="379"/>
                      </a:lnTo>
                      <a:lnTo>
                        <a:pt x="543" y="370"/>
                      </a:lnTo>
                      <a:lnTo>
                        <a:pt x="526" y="378"/>
                      </a:lnTo>
                      <a:lnTo>
                        <a:pt x="524" y="389"/>
                      </a:lnTo>
                      <a:lnTo>
                        <a:pt x="516" y="391"/>
                      </a:lnTo>
                      <a:lnTo>
                        <a:pt x="503" y="390"/>
                      </a:lnTo>
                      <a:lnTo>
                        <a:pt x="493" y="381"/>
                      </a:lnTo>
                      <a:lnTo>
                        <a:pt x="484" y="376"/>
                      </a:lnTo>
                      <a:lnTo>
                        <a:pt x="477" y="374"/>
                      </a:lnTo>
                      <a:lnTo>
                        <a:pt x="471" y="374"/>
                      </a:lnTo>
                      <a:lnTo>
                        <a:pt x="460" y="379"/>
                      </a:lnTo>
                      <a:lnTo>
                        <a:pt x="441" y="397"/>
                      </a:lnTo>
                      <a:lnTo>
                        <a:pt x="436" y="406"/>
                      </a:lnTo>
                      <a:lnTo>
                        <a:pt x="427" y="407"/>
                      </a:lnTo>
                      <a:lnTo>
                        <a:pt x="419" y="414"/>
                      </a:lnTo>
                      <a:lnTo>
                        <a:pt x="408" y="418"/>
                      </a:lnTo>
                      <a:lnTo>
                        <a:pt x="397" y="417"/>
                      </a:lnTo>
                      <a:lnTo>
                        <a:pt x="379" y="422"/>
                      </a:lnTo>
                      <a:lnTo>
                        <a:pt x="369" y="427"/>
                      </a:lnTo>
                      <a:lnTo>
                        <a:pt x="350" y="421"/>
                      </a:lnTo>
                      <a:lnTo>
                        <a:pt x="341" y="409"/>
                      </a:lnTo>
                      <a:lnTo>
                        <a:pt x="337" y="402"/>
                      </a:lnTo>
                      <a:lnTo>
                        <a:pt x="331" y="397"/>
                      </a:lnTo>
                      <a:lnTo>
                        <a:pt x="321" y="391"/>
                      </a:lnTo>
                      <a:lnTo>
                        <a:pt x="295" y="379"/>
                      </a:lnTo>
                      <a:lnTo>
                        <a:pt x="283" y="370"/>
                      </a:lnTo>
                      <a:lnTo>
                        <a:pt x="267" y="368"/>
                      </a:lnTo>
                      <a:lnTo>
                        <a:pt x="257" y="370"/>
                      </a:lnTo>
                      <a:lnTo>
                        <a:pt x="248" y="370"/>
                      </a:lnTo>
                      <a:lnTo>
                        <a:pt x="245" y="379"/>
                      </a:lnTo>
                      <a:lnTo>
                        <a:pt x="245" y="391"/>
                      </a:lnTo>
                      <a:lnTo>
                        <a:pt x="242" y="396"/>
                      </a:lnTo>
                      <a:lnTo>
                        <a:pt x="240" y="407"/>
                      </a:lnTo>
                      <a:lnTo>
                        <a:pt x="220" y="412"/>
                      </a:lnTo>
                      <a:lnTo>
                        <a:pt x="207" y="417"/>
                      </a:lnTo>
                      <a:lnTo>
                        <a:pt x="196" y="417"/>
                      </a:lnTo>
                      <a:lnTo>
                        <a:pt x="186" y="414"/>
                      </a:lnTo>
                      <a:lnTo>
                        <a:pt x="176" y="409"/>
                      </a:lnTo>
                      <a:lnTo>
                        <a:pt x="167" y="401"/>
                      </a:lnTo>
                      <a:lnTo>
                        <a:pt x="164" y="386"/>
                      </a:lnTo>
                      <a:lnTo>
                        <a:pt x="164" y="381"/>
                      </a:lnTo>
                      <a:lnTo>
                        <a:pt x="156" y="378"/>
                      </a:lnTo>
                      <a:lnTo>
                        <a:pt x="154" y="382"/>
                      </a:lnTo>
                      <a:lnTo>
                        <a:pt x="155" y="386"/>
                      </a:lnTo>
                      <a:lnTo>
                        <a:pt x="151" y="386"/>
                      </a:lnTo>
                      <a:lnTo>
                        <a:pt x="143" y="380"/>
                      </a:lnTo>
                      <a:lnTo>
                        <a:pt x="137" y="374"/>
                      </a:lnTo>
                      <a:lnTo>
                        <a:pt x="134" y="373"/>
                      </a:lnTo>
                      <a:lnTo>
                        <a:pt x="119" y="374"/>
                      </a:lnTo>
                      <a:lnTo>
                        <a:pt x="117" y="380"/>
                      </a:lnTo>
                      <a:lnTo>
                        <a:pt x="107" y="386"/>
                      </a:lnTo>
                      <a:lnTo>
                        <a:pt x="105" y="386"/>
                      </a:lnTo>
                      <a:lnTo>
                        <a:pt x="108" y="379"/>
                      </a:lnTo>
                      <a:lnTo>
                        <a:pt x="107" y="375"/>
                      </a:lnTo>
                      <a:lnTo>
                        <a:pt x="73" y="385"/>
                      </a:lnTo>
                      <a:lnTo>
                        <a:pt x="79" y="378"/>
                      </a:lnTo>
                      <a:lnTo>
                        <a:pt x="87" y="371"/>
                      </a:lnTo>
                      <a:lnTo>
                        <a:pt x="101" y="371"/>
                      </a:lnTo>
                      <a:lnTo>
                        <a:pt x="108" y="368"/>
                      </a:lnTo>
                      <a:lnTo>
                        <a:pt x="110" y="366"/>
                      </a:lnTo>
                      <a:lnTo>
                        <a:pt x="118" y="362"/>
                      </a:lnTo>
                      <a:lnTo>
                        <a:pt x="122" y="357"/>
                      </a:lnTo>
                      <a:lnTo>
                        <a:pt x="113" y="355"/>
                      </a:lnTo>
                      <a:lnTo>
                        <a:pt x="92" y="360"/>
                      </a:lnTo>
                      <a:lnTo>
                        <a:pt x="69" y="360"/>
                      </a:lnTo>
                      <a:lnTo>
                        <a:pt x="67" y="355"/>
                      </a:lnTo>
                      <a:lnTo>
                        <a:pt x="79" y="344"/>
                      </a:lnTo>
                      <a:lnTo>
                        <a:pt x="71" y="336"/>
                      </a:lnTo>
                      <a:lnTo>
                        <a:pt x="68" y="333"/>
                      </a:lnTo>
                      <a:lnTo>
                        <a:pt x="63" y="333"/>
                      </a:lnTo>
                      <a:lnTo>
                        <a:pt x="64" y="325"/>
                      </a:lnTo>
                      <a:lnTo>
                        <a:pt x="69" y="321"/>
                      </a:lnTo>
                      <a:lnTo>
                        <a:pt x="71" y="316"/>
                      </a:lnTo>
                      <a:lnTo>
                        <a:pt x="64" y="317"/>
                      </a:lnTo>
                      <a:lnTo>
                        <a:pt x="57" y="320"/>
                      </a:lnTo>
                      <a:lnTo>
                        <a:pt x="52" y="312"/>
                      </a:lnTo>
                      <a:lnTo>
                        <a:pt x="59" y="309"/>
                      </a:lnTo>
                      <a:lnTo>
                        <a:pt x="60" y="300"/>
                      </a:lnTo>
                      <a:lnTo>
                        <a:pt x="56" y="290"/>
                      </a:lnTo>
                      <a:lnTo>
                        <a:pt x="51" y="287"/>
                      </a:lnTo>
                      <a:lnTo>
                        <a:pt x="37" y="283"/>
                      </a:lnTo>
                      <a:lnTo>
                        <a:pt x="30" y="277"/>
                      </a:lnTo>
                      <a:lnTo>
                        <a:pt x="20" y="279"/>
                      </a:lnTo>
                      <a:lnTo>
                        <a:pt x="16" y="277"/>
                      </a:lnTo>
                      <a:lnTo>
                        <a:pt x="10" y="271"/>
                      </a:lnTo>
                      <a:lnTo>
                        <a:pt x="10" y="268"/>
                      </a:lnTo>
                      <a:lnTo>
                        <a:pt x="16" y="266"/>
                      </a:lnTo>
                      <a:lnTo>
                        <a:pt x="17" y="256"/>
                      </a:lnTo>
                      <a:lnTo>
                        <a:pt x="16" y="251"/>
                      </a:lnTo>
                      <a:lnTo>
                        <a:pt x="19" y="245"/>
                      </a:lnTo>
                      <a:lnTo>
                        <a:pt x="22" y="246"/>
                      </a:lnTo>
                      <a:lnTo>
                        <a:pt x="28" y="262"/>
                      </a:lnTo>
                      <a:lnTo>
                        <a:pt x="35" y="263"/>
                      </a:lnTo>
                      <a:lnTo>
                        <a:pt x="43" y="262"/>
                      </a:lnTo>
                      <a:lnTo>
                        <a:pt x="54" y="262"/>
                      </a:lnTo>
                      <a:lnTo>
                        <a:pt x="52" y="260"/>
                      </a:lnTo>
                      <a:lnTo>
                        <a:pt x="42" y="255"/>
                      </a:lnTo>
                      <a:lnTo>
                        <a:pt x="37" y="246"/>
                      </a:lnTo>
                      <a:lnTo>
                        <a:pt x="38" y="239"/>
                      </a:lnTo>
                      <a:lnTo>
                        <a:pt x="47" y="231"/>
                      </a:lnTo>
                      <a:lnTo>
                        <a:pt x="44" y="226"/>
                      </a:lnTo>
                      <a:lnTo>
                        <a:pt x="38" y="220"/>
                      </a:lnTo>
                      <a:lnTo>
                        <a:pt x="38" y="214"/>
                      </a:lnTo>
                      <a:lnTo>
                        <a:pt x="32" y="206"/>
                      </a:lnTo>
                      <a:lnTo>
                        <a:pt x="33" y="195"/>
                      </a:lnTo>
                      <a:lnTo>
                        <a:pt x="43" y="186"/>
                      </a:lnTo>
                      <a:lnTo>
                        <a:pt x="41" y="182"/>
                      </a:lnTo>
                      <a:lnTo>
                        <a:pt x="25" y="186"/>
                      </a:lnTo>
                      <a:lnTo>
                        <a:pt x="0" y="186"/>
                      </a:lnTo>
                      <a:lnTo>
                        <a:pt x="0" y="181"/>
                      </a:lnTo>
                      <a:lnTo>
                        <a:pt x="3" y="160"/>
                      </a:lnTo>
                      <a:lnTo>
                        <a:pt x="8" y="150"/>
                      </a:lnTo>
                      <a:lnTo>
                        <a:pt x="14" y="149"/>
                      </a:lnTo>
                      <a:lnTo>
                        <a:pt x="20" y="138"/>
                      </a:lnTo>
                      <a:lnTo>
                        <a:pt x="27" y="132"/>
                      </a:lnTo>
                      <a:lnTo>
                        <a:pt x="35" y="122"/>
                      </a:lnTo>
                      <a:lnTo>
                        <a:pt x="48" y="123"/>
                      </a:lnTo>
                      <a:lnTo>
                        <a:pt x="63" y="118"/>
                      </a:lnTo>
                      <a:lnTo>
                        <a:pt x="68" y="123"/>
                      </a:lnTo>
                      <a:lnTo>
                        <a:pt x="80" y="127"/>
                      </a:lnTo>
                      <a:lnTo>
                        <a:pt x="91" y="126"/>
                      </a:lnTo>
                      <a:lnTo>
                        <a:pt x="87" y="112"/>
                      </a:lnTo>
                      <a:lnTo>
                        <a:pt x="96" y="113"/>
                      </a:lnTo>
                      <a:lnTo>
                        <a:pt x="102" y="117"/>
                      </a:lnTo>
                      <a:lnTo>
                        <a:pt x="101" y="122"/>
                      </a:lnTo>
                      <a:lnTo>
                        <a:pt x="108" y="123"/>
                      </a:lnTo>
                      <a:lnTo>
                        <a:pt x="122" y="121"/>
                      </a:lnTo>
                      <a:lnTo>
                        <a:pt x="149" y="121"/>
                      </a:lnTo>
                      <a:lnTo>
                        <a:pt x="161" y="120"/>
                      </a:lnTo>
                      <a:lnTo>
                        <a:pt x="160" y="113"/>
                      </a:lnTo>
                      <a:lnTo>
                        <a:pt x="151" y="111"/>
                      </a:lnTo>
                      <a:lnTo>
                        <a:pt x="150" y="107"/>
                      </a:lnTo>
                      <a:lnTo>
                        <a:pt x="160" y="104"/>
                      </a:lnTo>
                      <a:lnTo>
                        <a:pt x="204" y="100"/>
                      </a:lnTo>
                      <a:lnTo>
                        <a:pt x="204" y="96"/>
                      </a:lnTo>
                      <a:lnTo>
                        <a:pt x="196" y="94"/>
                      </a:lnTo>
                      <a:lnTo>
                        <a:pt x="189" y="96"/>
                      </a:lnTo>
                      <a:lnTo>
                        <a:pt x="176" y="94"/>
                      </a:lnTo>
                      <a:lnTo>
                        <a:pt x="173" y="90"/>
                      </a:lnTo>
                      <a:lnTo>
                        <a:pt x="170" y="89"/>
                      </a:lnTo>
                      <a:lnTo>
                        <a:pt x="167" y="83"/>
                      </a:lnTo>
                      <a:lnTo>
                        <a:pt x="161" y="79"/>
                      </a:lnTo>
                      <a:lnTo>
                        <a:pt x="164" y="73"/>
                      </a:lnTo>
                      <a:lnTo>
                        <a:pt x="170" y="62"/>
                      </a:lnTo>
                      <a:lnTo>
                        <a:pt x="171" y="66"/>
                      </a:lnTo>
                      <a:lnTo>
                        <a:pt x="180" y="66"/>
                      </a:lnTo>
                      <a:lnTo>
                        <a:pt x="193" y="69"/>
                      </a:lnTo>
                      <a:lnTo>
                        <a:pt x="231" y="68"/>
                      </a:lnTo>
                      <a:lnTo>
                        <a:pt x="242" y="72"/>
                      </a:lnTo>
                      <a:lnTo>
                        <a:pt x="248" y="75"/>
                      </a:lnTo>
                      <a:lnTo>
                        <a:pt x="253" y="74"/>
                      </a:lnTo>
                      <a:lnTo>
                        <a:pt x="274" y="77"/>
                      </a:lnTo>
                      <a:lnTo>
                        <a:pt x="288" y="70"/>
                      </a:lnTo>
                      <a:lnTo>
                        <a:pt x="295" y="57"/>
                      </a:lnTo>
                      <a:lnTo>
                        <a:pt x="307" y="51"/>
                      </a:lnTo>
                      <a:lnTo>
                        <a:pt x="318" y="41"/>
                      </a:lnTo>
                      <a:lnTo>
                        <a:pt x="332" y="36"/>
                      </a:lnTo>
                      <a:lnTo>
                        <a:pt x="343" y="26"/>
                      </a:lnTo>
                      <a:lnTo>
                        <a:pt x="355" y="19"/>
                      </a:lnTo>
                      <a:lnTo>
                        <a:pt x="381" y="9"/>
                      </a:lnTo>
                      <a:lnTo>
                        <a:pt x="398" y="7"/>
                      </a:lnTo>
                      <a:lnTo>
                        <a:pt x="414" y="5"/>
                      </a:lnTo>
                      <a:lnTo>
                        <a:pt x="436" y="8"/>
                      </a:lnTo>
                      <a:lnTo>
                        <a:pt x="473" y="8"/>
                      </a:lnTo>
                      <a:lnTo>
                        <a:pt x="485" y="2"/>
                      </a:lnTo>
                      <a:lnTo>
                        <a:pt x="493" y="0"/>
                      </a:lnTo>
                      <a:lnTo>
                        <a:pt x="499" y="3"/>
                      </a:lnTo>
                      <a:lnTo>
                        <a:pt x="499" y="10"/>
                      </a:lnTo>
                      <a:lnTo>
                        <a:pt x="506" y="21"/>
                      </a:lnTo>
                      <a:lnTo>
                        <a:pt x="520" y="29"/>
                      </a:lnTo>
                      <a:lnTo>
                        <a:pt x="533" y="35"/>
                      </a:lnTo>
                      <a:lnTo>
                        <a:pt x="546" y="26"/>
                      </a:lnTo>
                      <a:lnTo>
                        <a:pt x="553" y="37"/>
                      </a:lnTo>
                      <a:lnTo>
                        <a:pt x="560" y="58"/>
                      </a:lnTo>
                      <a:lnTo>
                        <a:pt x="587" y="61"/>
                      </a:lnTo>
                      <a:lnTo>
                        <a:pt x="623" y="80"/>
                      </a:lnTo>
                      <a:lnTo>
                        <a:pt x="629" y="77"/>
                      </a:lnTo>
                      <a:lnTo>
                        <a:pt x="635" y="74"/>
                      </a:lnTo>
                      <a:lnTo>
                        <a:pt x="656" y="84"/>
                      </a:lnTo>
                      <a:lnTo>
                        <a:pt x="677" y="83"/>
                      </a:lnTo>
                      <a:lnTo>
                        <a:pt x="693" y="77"/>
                      </a:lnTo>
                      <a:lnTo>
                        <a:pt x="724" y="72"/>
                      </a:lnTo>
                      <a:lnTo>
                        <a:pt x="758" y="80"/>
                      </a:lnTo>
                      <a:lnTo>
                        <a:pt x="779" y="79"/>
                      </a:lnTo>
                      <a:lnTo>
                        <a:pt x="820" y="51"/>
                      </a:lnTo>
                      <a:lnTo>
                        <a:pt x="838" y="40"/>
                      </a:lnTo>
                      <a:lnTo>
                        <a:pt x="840" y="35"/>
                      </a:lnTo>
                      <a:lnTo>
                        <a:pt x="847" y="41"/>
                      </a:lnTo>
                      <a:lnTo>
                        <a:pt x="855" y="41"/>
                      </a:lnTo>
                      <a:lnTo>
                        <a:pt x="868" y="37"/>
                      </a:lnTo>
                      <a:lnTo>
                        <a:pt x="887" y="43"/>
                      </a:lnTo>
                      <a:lnTo>
                        <a:pt x="893" y="43"/>
                      </a:lnTo>
                      <a:lnTo>
                        <a:pt x="898" y="36"/>
                      </a:lnTo>
                      <a:lnTo>
                        <a:pt x="903" y="32"/>
                      </a:lnTo>
                      <a:lnTo>
                        <a:pt x="911" y="35"/>
                      </a:lnTo>
                      <a:lnTo>
                        <a:pt x="919" y="42"/>
                      </a:lnTo>
                      <a:lnTo>
                        <a:pt x="930" y="58"/>
                      </a:lnTo>
                      <a:lnTo>
                        <a:pt x="935" y="59"/>
                      </a:lnTo>
                      <a:lnTo>
                        <a:pt x="944" y="69"/>
                      </a:lnTo>
                      <a:lnTo>
                        <a:pt x="951" y="75"/>
                      </a:lnTo>
                      <a:lnTo>
                        <a:pt x="958" y="89"/>
                      </a:lnTo>
                      <a:lnTo>
                        <a:pt x="960" y="109"/>
                      </a:lnTo>
                      <a:lnTo>
                        <a:pt x="963" y="123"/>
                      </a:lnTo>
                      <a:lnTo>
                        <a:pt x="971" y="133"/>
                      </a:lnTo>
                      <a:lnTo>
                        <a:pt x="982" y="137"/>
                      </a:lnTo>
                      <a:lnTo>
                        <a:pt x="990" y="143"/>
                      </a:lnTo>
                      <a:lnTo>
                        <a:pt x="1000" y="153"/>
                      </a:lnTo>
                      <a:lnTo>
                        <a:pt x="1008" y="156"/>
                      </a:lnTo>
                      <a:lnTo>
                        <a:pt x="1012" y="161"/>
                      </a:lnTo>
                      <a:lnTo>
                        <a:pt x="1003" y="179"/>
                      </a:lnTo>
                      <a:lnTo>
                        <a:pt x="1001" y="186"/>
                      </a:lnTo>
                      <a:lnTo>
                        <a:pt x="987" y="195"/>
                      </a:lnTo>
                      <a:lnTo>
                        <a:pt x="988" y="202"/>
                      </a:lnTo>
                      <a:lnTo>
                        <a:pt x="995" y="219"/>
                      </a:lnTo>
                      <a:lnTo>
                        <a:pt x="997" y="246"/>
                      </a:lnTo>
                      <a:lnTo>
                        <a:pt x="997" y="263"/>
                      </a:lnTo>
                      <a:lnTo>
                        <a:pt x="999" y="279"/>
                      </a:lnTo>
                      <a:lnTo>
                        <a:pt x="995" y="300"/>
                      </a:lnTo>
                      <a:lnTo>
                        <a:pt x="1009" y="308"/>
                      </a:lnTo>
                      <a:lnTo>
                        <a:pt x="1021" y="325"/>
                      </a:lnTo>
                      <a:lnTo>
                        <a:pt x="1022" y="341"/>
                      </a:lnTo>
                      <a:lnTo>
                        <a:pt x="1015" y="348"/>
                      </a:lnTo>
                      <a:lnTo>
                        <a:pt x="1000" y="347"/>
                      </a:lnTo>
                      <a:lnTo>
                        <a:pt x="990" y="336"/>
                      </a:lnTo>
                      <a:lnTo>
                        <a:pt x="973" y="337"/>
                      </a:lnTo>
                      <a:lnTo>
                        <a:pt x="942" y="336"/>
                      </a:lnTo>
                      <a:lnTo>
                        <a:pt x="922" y="327"/>
                      </a:lnTo>
                      <a:lnTo>
                        <a:pt x="897" y="348"/>
                      </a:lnTo>
                      <a:lnTo>
                        <a:pt x="888" y="349"/>
                      </a:lnTo>
                      <a:lnTo>
                        <a:pt x="887" y="347"/>
                      </a:lnTo>
                      <a:lnTo>
                        <a:pt x="887" y="342"/>
                      </a:lnTo>
                      <a:lnTo>
                        <a:pt x="883" y="339"/>
                      </a:lnTo>
                      <a:lnTo>
                        <a:pt x="881" y="337"/>
                      </a:lnTo>
                      <a:lnTo>
                        <a:pt x="872" y="344"/>
                      </a:lnTo>
                      <a:lnTo>
                        <a:pt x="855" y="352"/>
                      </a:lnTo>
                      <a:lnTo>
                        <a:pt x="820" y="354"/>
                      </a:lnTo>
                      <a:lnTo>
                        <a:pt x="810" y="351"/>
                      </a:lnTo>
                      <a:lnTo>
                        <a:pt x="801" y="351"/>
                      </a:lnTo>
                      <a:lnTo>
                        <a:pt x="785" y="355"/>
                      </a:lnTo>
                      <a:lnTo>
                        <a:pt x="775" y="364"/>
                      </a:lnTo>
                      <a:lnTo>
                        <a:pt x="767" y="368"/>
                      </a:lnTo>
                      <a:lnTo>
                        <a:pt x="754" y="371"/>
                      </a:lnTo>
                      <a:lnTo>
                        <a:pt x="750" y="375"/>
                      </a:lnTo>
                      <a:lnTo>
                        <a:pt x="716" y="381"/>
                      </a:lnTo>
                      <a:lnTo>
                        <a:pt x="689" y="378"/>
                      </a:lnTo>
                      <a:lnTo>
                        <a:pt x="678" y="366"/>
                      </a:lnTo>
                      <a:lnTo>
                        <a:pt x="671" y="365"/>
                      </a:lnTo>
                      <a:lnTo>
                        <a:pt x="657" y="366"/>
                      </a:lnTo>
                      <a:lnTo>
                        <a:pt x="648" y="373"/>
                      </a:lnTo>
                      <a:lnTo>
                        <a:pt x="634" y="378"/>
                      </a:lnTo>
                      <a:lnTo>
                        <a:pt x="626" y="380"/>
                      </a:lnTo>
                      <a:lnTo>
                        <a:pt x="622" y="384"/>
                      </a:lnTo>
                      <a:lnTo>
                        <a:pt x="607" y="381"/>
                      </a:lnTo>
                      <a:lnTo>
                        <a:pt x="598" y="384"/>
                      </a:lnTo>
                      <a:lnTo>
                        <a:pt x="597" y="381"/>
                      </a:lnTo>
                      <a:lnTo>
                        <a:pt x="597" y="379"/>
                      </a:lnTo>
                      <a:lnTo>
                        <a:pt x="597" y="378"/>
                      </a:lnTo>
                      <a:lnTo>
                        <a:pt x="597" y="378"/>
                      </a:lnTo>
                      <a:lnTo>
                        <a:pt x="592" y="374"/>
                      </a:lnTo>
                      <a:lnTo>
                        <a:pt x="583" y="373"/>
                      </a:lnTo>
                      <a:lnTo>
                        <a:pt x="578" y="370"/>
                      </a:lnTo>
                      <a:lnTo>
                        <a:pt x="573" y="381"/>
                      </a:lnTo>
                      <a:lnTo>
                        <a:pt x="571" y="382"/>
                      </a:lnTo>
                      <a:lnTo>
                        <a:pt x="571" y="387"/>
                      </a:lnTo>
                      <a:lnTo>
                        <a:pt x="569" y="396"/>
                      </a:lnTo>
                      <a:lnTo>
                        <a:pt x="579" y="408"/>
                      </a:lnTo>
                      <a:lnTo>
                        <a:pt x="579" y="411"/>
                      </a:lnTo>
                      <a:lnTo>
                        <a:pt x="576" y="412"/>
                      </a:lnTo>
                      <a:lnTo>
                        <a:pt x="569" y="412"/>
                      </a:lnTo>
                      <a:lnTo>
                        <a:pt x="560" y="414"/>
                      </a:lnTo>
                      <a:lnTo>
                        <a:pt x="560" y="418"/>
                      </a:lnTo>
                      <a:lnTo>
                        <a:pt x="560" y="427"/>
                      </a:lnTo>
                      <a:lnTo>
                        <a:pt x="554" y="432"/>
                      </a:lnTo>
                      <a:lnTo>
                        <a:pt x="551" y="433"/>
                      </a:lnTo>
                      <a:lnTo>
                        <a:pt x="548" y="439"/>
                      </a:lnTo>
                      <a:lnTo>
                        <a:pt x="542" y="435"/>
                      </a:lnTo>
                      <a:lnTo>
                        <a:pt x="540" y="432"/>
                      </a:lnTo>
                      <a:lnTo>
                        <a:pt x="536" y="432"/>
                      </a:lnTo>
                      <a:lnTo>
                        <a:pt x="538" y="42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97" name="Freeform 161"/>
                <p:cNvSpPr>
                  <a:spLocks noChangeAspect="1"/>
                </p:cNvSpPr>
                <p:nvPr/>
              </p:nvSpPr>
              <p:spPr bwMode="gray">
                <a:xfrm>
                  <a:off x="2802" y="1980"/>
                  <a:ext cx="33" cy="28"/>
                </a:xfrm>
                <a:custGeom>
                  <a:avLst/>
                  <a:gdLst/>
                  <a:ahLst/>
                  <a:cxnLst>
                    <a:cxn ang="0">
                      <a:pos x="108" y="8"/>
                    </a:cxn>
                    <a:cxn ang="0">
                      <a:pos x="100" y="6"/>
                    </a:cxn>
                    <a:cxn ang="0">
                      <a:pos x="77" y="10"/>
                    </a:cxn>
                    <a:cxn ang="0">
                      <a:pos x="59" y="0"/>
                    </a:cxn>
                    <a:cxn ang="0">
                      <a:pos x="39" y="8"/>
                    </a:cxn>
                    <a:cxn ang="0">
                      <a:pos x="25" y="10"/>
                    </a:cxn>
                    <a:cxn ang="0">
                      <a:pos x="16" y="18"/>
                    </a:cxn>
                    <a:cxn ang="0">
                      <a:pos x="19" y="24"/>
                    </a:cxn>
                    <a:cxn ang="0">
                      <a:pos x="28" y="31"/>
                    </a:cxn>
                    <a:cxn ang="0">
                      <a:pos x="27" y="42"/>
                    </a:cxn>
                    <a:cxn ang="0">
                      <a:pos x="16" y="51"/>
                    </a:cxn>
                    <a:cxn ang="0">
                      <a:pos x="14" y="67"/>
                    </a:cxn>
                    <a:cxn ang="0">
                      <a:pos x="10" y="81"/>
                    </a:cxn>
                    <a:cxn ang="0">
                      <a:pos x="0" y="96"/>
                    </a:cxn>
                    <a:cxn ang="0">
                      <a:pos x="3" y="100"/>
                    </a:cxn>
                    <a:cxn ang="0">
                      <a:pos x="10" y="104"/>
                    </a:cxn>
                    <a:cxn ang="0">
                      <a:pos x="43" y="100"/>
                    </a:cxn>
                    <a:cxn ang="0">
                      <a:pos x="36" y="107"/>
                    </a:cxn>
                    <a:cxn ang="0">
                      <a:pos x="21" y="113"/>
                    </a:cxn>
                    <a:cxn ang="0">
                      <a:pos x="10" y="120"/>
                    </a:cxn>
                    <a:cxn ang="0">
                      <a:pos x="9" y="127"/>
                    </a:cxn>
                    <a:cxn ang="0">
                      <a:pos x="9" y="140"/>
                    </a:cxn>
                    <a:cxn ang="0">
                      <a:pos x="17" y="137"/>
                    </a:cxn>
                    <a:cxn ang="0">
                      <a:pos x="23" y="127"/>
                    </a:cxn>
                    <a:cxn ang="0">
                      <a:pos x="33" y="118"/>
                    </a:cxn>
                    <a:cxn ang="0">
                      <a:pos x="58" y="101"/>
                    </a:cxn>
                    <a:cxn ang="0">
                      <a:pos x="76" y="86"/>
                    </a:cxn>
                    <a:cxn ang="0">
                      <a:pos x="85" y="75"/>
                    </a:cxn>
                    <a:cxn ang="0">
                      <a:pos x="97" y="75"/>
                    </a:cxn>
                    <a:cxn ang="0">
                      <a:pos x="108" y="73"/>
                    </a:cxn>
                    <a:cxn ang="0">
                      <a:pos x="124" y="73"/>
                    </a:cxn>
                    <a:cxn ang="0">
                      <a:pos x="138" y="74"/>
                    </a:cxn>
                    <a:cxn ang="0">
                      <a:pos x="145" y="78"/>
                    </a:cxn>
                    <a:cxn ang="0">
                      <a:pos x="160" y="73"/>
                    </a:cxn>
                    <a:cxn ang="0">
                      <a:pos x="166" y="64"/>
                    </a:cxn>
                    <a:cxn ang="0">
                      <a:pos x="166" y="56"/>
                    </a:cxn>
                    <a:cxn ang="0">
                      <a:pos x="156" y="54"/>
                    </a:cxn>
                    <a:cxn ang="0">
                      <a:pos x="139" y="48"/>
                    </a:cxn>
                    <a:cxn ang="0">
                      <a:pos x="125" y="42"/>
                    </a:cxn>
                    <a:cxn ang="0">
                      <a:pos x="117" y="36"/>
                    </a:cxn>
                    <a:cxn ang="0">
                      <a:pos x="109" y="27"/>
                    </a:cxn>
                    <a:cxn ang="0">
                      <a:pos x="107" y="16"/>
                    </a:cxn>
                    <a:cxn ang="0">
                      <a:pos x="108" y="8"/>
                    </a:cxn>
                  </a:cxnLst>
                  <a:rect l="0" t="0" r="r" b="b"/>
                  <a:pathLst>
                    <a:path w="166" h="140">
                      <a:moveTo>
                        <a:pt x="108" y="8"/>
                      </a:moveTo>
                      <a:lnTo>
                        <a:pt x="100" y="6"/>
                      </a:lnTo>
                      <a:lnTo>
                        <a:pt x="77" y="10"/>
                      </a:lnTo>
                      <a:lnTo>
                        <a:pt x="59" y="0"/>
                      </a:lnTo>
                      <a:lnTo>
                        <a:pt x="39" y="8"/>
                      </a:lnTo>
                      <a:lnTo>
                        <a:pt x="25" y="10"/>
                      </a:lnTo>
                      <a:lnTo>
                        <a:pt x="16" y="18"/>
                      </a:lnTo>
                      <a:lnTo>
                        <a:pt x="19" y="24"/>
                      </a:lnTo>
                      <a:lnTo>
                        <a:pt x="28" y="31"/>
                      </a:lnTo>
                      <a:lnTo>
                        <a:pt x="27" y="42"/>
                      </a:lnTo>
                      <a:lnTo>
                        <a:pt x="16" y="51"/>
                      </a:lnTo>
                      <a:lnTo>
                        <a:pt x="14" y="67"/>
                      </a:lnTo>
                      <a:lnTo>
                        <a:pt x="10" y="81"/>
                      </a:lnTo>
                      <a:lnTo>
                        <a:pt x="0" y="96"/>
                      </a:lnTo>
                      <a:lnTo>
                        <a:pt x="3" y="100"/>
                      </a:lnTo>
                      <a:lnTo>
                        <a:pt x="10" y="104"/>
                      </a:lnTo>
                      <a:lnTo>
                        <a:pt x="43" y="100"/>
                      </a:lnTo>
                      <a:lnTo>
                        <a:pt x="36" y="107"/>
                      </a:lnTo>
                      <a:lnTo>
                        <a:pt x="21" y="113"/>
                      </a:lnTo>
                      <a:lnTo>
                        <a:pt x="10" y="120"/>
                      </a:lnTo>
                      <a:lnTo>
                        <a:pt x="9" y="127"/>
                      </a:lnTo>
                      <a:lnTo>
                        <a:pt x="9" y="140"/>
                      </a:lnTo>
                      <a:lnTo>
                        <a:pt x="17" y="137"/>
                      </a:lnTo>
                      <a:lnTo>
                        <a:pt x="23" y="127"/>
                      </a:lnTo>
                      <a:lnTo>
                        <a:pt x="33" y="118"/>
                      </a:lnTo>
                      <a:lnTo>
                        <a:pt x="58" y="101"/>
                      </a:lnTo>
                      <a:lnTo>
                        <a:pt x="76" y="86"/>
                      </a:lnTo>
                      <a:lnTo>
                        <a:pt x="85" y="75"/>
                      </a:lnTo>
                      <a:lnTo>
                        <a:pt x="97" y="75"/>
                      </a:lnTo>
                      <a:lnTo>
                        <a:pt x="108" y="73"/>
                      </a:lnTo>
                      <a:lnTo>
                        <a:pt x="124" y="73"/>
                      </a:lnTo>
                      <a:lnTo>
                        <a:pt x="138" y="74"/>
                      </a:lnTo>
                      <a:lnTo>
                        <a:pt x="145" y="78"/>
                      </a:lnTo>
                      <a:lnTo>
                        <a:pt x="160" y="73"/>
                      </a:lnTo>
                      <a:lnTo>
                        <a:pt x="166" y="64"/>
                      </a:lnTo>
                      <a:lnTo>
                        <a:pt x="166" y="56"/>
                      </a:lnTo>
                      <a:lnTo>
                        <a:pt x="156" y="54"/>
                      </a:lnTo>
                      <a:lnTo>
                        <a:pt x="139" y="48"/>
                      </a:lnTo>
                      <a:lnTo>
                        <a:pt x="125" y="42"/>
                      </a:lnTo>
                      <a:lnTo>
                        <a:pt x="117" y="36"/>
                      </a:lnTo>
                      <a:lnTo>
                        <a:pt x="109" y="27"/>
                      </a:lnTo>
                      <a:lnTo>
                        <a:pt x="107" y="16"/>
                      </a:lnTo>
                      <a:lnTo>
                        <a:pt x="108" y="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393" name="Freeform 162"/>
              <p:cNvSpPr>
                <a:spLocks noChangeAspect="1"/>
              </p:cNvSpPr>
              <p:nvPr/>
            </p:nvSpPr>
            <p:spPr bwMode="gray">
              <a:xfrm>
                <a:off x="2898" y="2100"/>
                <a:ext cx="47" cy="54"/>
              </a:xfrm>
              <a:custGeom>
                <a:avLst/>
                <a:gdLst/>
                <a:ahLst/>
                <a:cxnLst>
                  <a:cxn ang="0">
                    <a:pos x="215" y="94"/>
                  </a:cxn>
                  <a:cxn ang="0">
                    <a:pos x="231" y="75"/>
                  </a:cxn>
                  <a:cxn ang="0">
                    <a:pos x="215" y="0"/>
                  </a:cxn>
                  <a:cxn ang="0">
                    <a:pos x="165" y="26"/>
                  </a:cxn>
                  <a:cxn ang="0">
                    <a:pos x="141" y="39"/>
                  </a:cxn>
                  <a:cxn ang="0">
                    <a:pos x="96" y="67"/>
                  </a:cxn>
                  <a:cxn ang="0">
                    <a:pos x="87" y="69"/>
                  </a:cxn>
                  <a:cxn ang="0">
                    <a:pos x="75" y="67"/>
                  </a:cxn>
                  <a:cxn ang="0">
                    <a:pos x="70" y="65"/>
                  </a:cxn>
                  <a:cxn ang="0">
                    <a:pos x="62" y="55"/>
                  </a:cxn>
                  <a:cxn ang="0">
                    <a:pos x="54" y="51"/>
                  </a:cxn>
                  <a:cxn ang="0">
                    <a:pos x="48" y="43"/>
                  </a:cxn>
                  <a:cxn ang="0">
                    <a:pos x="44" y="42"/>
                  </a:cxn>
                  <a:cxn ang="0">
                    <a:pos x="32" y="44"/>
                  </a:cxn>
                  <a:cxn ang="0">
                    <a:pos x="32" y="64"/>
                  </a:cxn>
                  <a:cxn ang="0">
                    <a:pos x="32" y="66"/>
                  </a:cxn>
                  <a:cxn ang="0">
                    <a:pos x="31" y="75"/>
                  </a:cxn>
                  <a:cxn ang="0">
                    <a:pos x="30" y="82"/>
                  </a:cxn>
                  <a:cxn ang="0">
                    <a:pos x="28" y="94"/>
                  </a:cxn>
                  <a:cxn ang="0">
                    <a:pos x="31" y="103"/>
                  </a:cxn>
                  <a:cxn ang="0">
                    <a:pos x="28" y="109"/>
                  </a:cxn>
                  <a:cxn ang="0">
                    <a:pos x="27" y="118"/>
                  </a:cxn>
                  <a:cxn ang="0">
                    <a:pos x="25" y="120"/>
                  </a:cxn>
                  <a:cxn ang="0">
                    <a:pos x="27" y="124"/>
                  </a:cxn>
                  <a:cxn ang="0">
                    <a:pos x="23" y="137"/>
                  </a:cxn>
                  <a:cxn ang="0">
                    <a:pos x="26" y="145"/>
                  </a:cxn>
                  <a:cxn ang="0">
                    <a:pos x="17" y="163"/>
                  </a:cxn>
                  <a:cxn ang="0">
                    <a:pos x="11" y="183"/>
                  </a:cxn>
                  <a:cxn ang="0">
                    <a:pos x="5" y="236"/>
                  </a:cxn>
                  <a:cxn ang="0">
                    <a:pos x="1" y="247"/>
                  </a:cxn>
                  <a:cxn ang="0">
                    <a:pos x="0" y="253"/>
                  </a:cxn>
                  <a:cxn ang="0">
                    <a:pos x="0" y="253"/>
                  </a:cxn>
                  <a:cxn ang="0">
                    <a:pos x="3" y="261"/>
                  </a:cxn>
                  <a:cxn ang="0">
                    <a:pos x="64" y="269"/>
                  </a:cxn>
                  <a:cxn ang="0">
                    <a:pos x="81" y="252"/>
                  </a:cxn>
                  <a:cxn ang="0">
                    <a:pos x="82" y="248"/>
                  </a:cxn>
                  <a:cxn ang="0">
                    <a:pos x="97" y="223"/>
                  </a:cxn>
                  <a:cxn ang="0">
                    <a:pos x="139" y="217"/>
                  </a:cxn>
                  <a:cxn ang="0">
                    <a:pos x="140" y="207"/>
                  </a:cxn>
                  <a:cxn ang="0">
                    <a:pos x="146" y="191"/>
                  </a:cxn>
                  <a:cxn ang="0">
                    <a:pos x="168" y="179"/>
                  </a:cxn>
                  <a:cxn ang="0">
                    <a:pos x="170" y="178"/>
                  </a:cxn>
                  <a:cxn ang="0">
                    <a:pos x="117" y="124"/>
                  </a:cxn>
                  <a:cxn ang="0">
                    <a:pos x="108" y="118"/>
                  </a:cxn>
                  <a:cxn ang="0">
                    <a:pos x="149" y="108"/>
                  </a:cxn>
                  <a:cxn ang="0">
                    <a:pos x="215" y="94"/>
                  </a:cxn>
                </a:cxnLst>
                <a:rect l="0" t="0" r="r" b="b"/>
                <a:pathLst>
                  <a:path w="231" h="269">
                    <a:moveTo>
                      <a:pt x="215" y="94"/>
                    </a:moveTo>
                    <a:lnTo>
                      <a:pt x="231" y="75"/>
                    </a:lnTo>
                    <a:lnTo>
                      <a:pt x="215" y="0"/>
                    </a:lnTo>
                    <a:lnTo>
                      <a:pt x="165" y="26"/>
                    </a:lnTo>
                    <a:lnTo>
                      <a:pt x="141" y="39"/>
                    </a:lnTo>
                    <a:lnTo>
                      <a:pt x="96" y="67"/>
                    </a:lnTo>
                    <a:lnTo>
                      <a:pt x="87" y="69"/>
                    </a:lnTo>
                    <a:lnTo>
                      <a:pt x="75" y="67"/>
                    </a:lnTo>
                    <a:lnTo>
                      <a:pt x="70" y="65"/>
                    </a:lnTo>
                    <a:lnTo>
                      <a:pt x="62" y="55"/>
                    </a:lnTo>
                    <a:lnTo>
                      <a:pt x="54" y="51"/>
                    </a:lnTo>
                    <a:lnTo>
                      <a:pt x="48" y="43"/>
                    </a:lnTo>
                    <a:lnTo>
                      <a:pt x="44" y="42"/>
                    </a:lnTo>
                    <a:lnTo>
                      <a:pt x="32" y="44"/>
                    </a:lnTo>
                    <a:lnTo>
                      <a:pt x="32" y="64"/>
                    </a:lnTo>
                    <a:lnTo>
                      <a:pt x="32" y="66"/>
                    </a:lnTo>
                    <a:lnTo>
                      <a:pt x="31" y="75"/>
                    </a:lnTo>
                    <a:lnTo>
                      <a:pt x="30" y="82"/>
                    </a:lnTo>
                    <a:lnTo>
                      <a:pt x="28" y="94"/>
                    </a:lnTo>
                    <a:lnTo>
                      <a:pt x="31" y="103"/>
                    </a:lnTo>
                    <a:lnTo>
                      <a:pt x="28" y="109"/>
                    </a:lnTo>
                    <a:lnTo>
                      <a:pt x="27" y="118"/>
                    </a:lnTo>
                    <a:lnTo>
                      <a:pt x="25" y="120"/>
                    </a:lnTo>
                    <a:lnTo>
                      <a:pt x="27" y="124"/>
                    </a:lnTo>
                    <a:lnTo>
                      <a:pt x="23" y="137"/>
                    </a:lnTo>
                    <a:lnTo>
                      <a:pt x="26" y="145"/>
                    </a:lnTo>
                    <a:lnTo>
                      <a:pt x="17" y="163"/>
                    </a:lnTo>
                    <a:lnTo>
                      <a:pt x="11" y="183"/>
                    </a:lnTo>
                    <a:lnTo>
                      <a:pt x="5" y="236"/>
                    </a:lnTo>
                    <a:lnTo>
                      <a:pt x="1" y="247"/>
                    </a:lnTo>
                    <a:lnTo>
                      <a:pt x="0" y="253"/>
                    </a:lnTo>
                    <a:lnTo>
                      <a:pt x="0" y="253"/>
                    </a:lnTo>
                    <a:lnTo>
                      <a:pt x="3" y="261"/>
                    </a:lnTo>
                    <a:lnTo>
                      <a:pt x="64" y="269"/>
                    </a:lnTo>
                    <a:lnTo>
                      <a:pt x="81" y="252"/>
                    </a:lnTo>
                    <a:lnTo>
                      <a:pt x="82" y="248"/>
                    </a:lnTo>
                    <a:lnTo>
                      <a:pt x="97" y="223"/>
                    </a:lnTo>
                    <a:lnTo>
                      <a:pt x="139" y="217"/>
                    </a:lnTo>
                    <a:lnTo>
                      <a:pt x="140" y="207"/>
                    </a:lnTo>
                    <a:lnTo>
                      <a:pt x="146" y="191"/>
                    </a:lnTo>
                    <a:lnTo>
                      <a:pt x="168" y="179"/>
                    </a:lnTo>
                    <a:lnTo>
                      <a:pt x="170" y="178"/>
                    </a:lnTo>
                    <a:lnTo>
                      <a:pt x="117" y="124"/>
                    </a:lnTo>
                    <a:lnTo>
                      <a:pt x="108" y="118"/>
                    </a:lnTo>
                    <a:lnTo>
                      <a:pt x="149" y="108"/>
                    </a:lnTo>
                    <a:lnTo>
                      <a:pt x="215" y="9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94" name="Freeform 163"/>
              <p:cNvSpPr>
                <a:spLocks noChangeAspect="1"/>
              </p:cNvSpPr>
              <p:nvPr/>
            </p:nvSpPr>
            <p:spPr bwMode="gray">
              <a:xfrm>
                <a:off x="2905" y="2047"/>
                <a:ext cx="77" cy="67"/>
              </a:xfrm>
              <a:custGeom>
                <a:avLst/>
                <a:gdLst/>
                <a:ahLst/>
                <a:cxnLst>
                  <a:cxn ang="0">
                    <a:pos x="241" y="227"/>
                  </a:cxn>
                  <a:cxn ang="0">
                    <a:pos x="290" y="203"/>
                  </a:cxn>
                  <a:cxn ang="0">
                    <a:pos x="316" y="170"/>
                  </a:cxn>
                  <a:cxn ang="0">
                    <a:pos x="354" y="50"/>
                  </a:cxn>
                  <a:cxn ang="0">
                    <a:pos x="378" y="12"/>
                  </a:cxn>
                  <a:cxn ang="0">
                    <a:pos x="373" y="2"/>
                  </a:cxn>
                  <a:cxn ang="0">
                    <a:pos x="345" y="15"/>
                  </a:cxn>
                  <a:cxn ang="0">
                    <a:pos x="291" y="14"/>
                  </a:cxn>
                  <a:cxn ang="0">
                    <a:pos x="257" y="31"/>
                  </a:cxn>
                  <a:cxn ang="0">
                    <a:pos x="206" y="45"/>
                  </a:cxn>
                  <a:cxn ang="0">
                    <a:pos x="161" y="28"/>
                  </a:cxn>
                  <a:cxn ang="0">
                    <a:pos x="124" y="41"/>
                  </a:cxn>
                  <a:cxn ang="0">
                    <a:pos x="97" y="44"/>
                  </a:cxn>
                  <a:cxn ang="0">
                    <a:pos x="87" y="42"/>
                  </a:cxn>
                  <a:cxn ang="0">
                    <a:pos x="73" y="36"/>
                  </a:cxn>
                  <a:cxn ang="0">
                    <a:pos x="61" y="45"/>
                  </a:cxn>
                  <a:cxn ang="0">
                    <a:pos x="68" y="71"/>
                  </a:cxn>
                  <a:cxn ang="0">
                    <a:pos x="59" y="75"/>
                  </a:cxn>
                  <a:cxn ang="0">
                    <a:pos x="50" y="90"/>
                  </a:cxn>
                  <a:cxn ang="0">
                    <a:pos x="38" y="102"/>
                  </a:cxn>
                  <a:cxn ang="0">
                    <a:pos x="26" y="95"/>
                  </a:cxn>
                  <a:cxn ang="0">
                    <a:pos x="23" y="123"/>
                  </a:cxn>
                  <a:cxn ang="0">
                    <a:pos x="26" y="167"/>
                  </a:cxn>
                  <a:cxn ang="0">
                    <a:pos x="48" y="174"/>
                  </a:cxn>
                  <a:cxn ang="0">
                    <a:pos x="57" y="179"/>
                  </a:cxn>
                  <a:cxn ang="0">
                    <a:pos x="53" y="183"/>
                  </a:cxn>
                  <a:cxn ang="0">
                    <a:pos x="50" y="189"/>
                  </a:cxn>
                  <a:cxn ang="0">
                    <a:pos x="63" y="195"/>
                  </a:cxn>
                  <a:cxn ang="0">
                    <a:pos x="64" y="208"/>
                  </a:cxn>
                  <a:cxn ang="0">
                    <a:pos x="63" y="216"/>
                  </a:cxn>
                  <a:cxn ang="0">
                    <a:pos x="50" y="222"/>
                  </a:cxn>
                  <a:cxn ang="0">
                    <a:pos x="45" y="230"/>
                  </a:cxn>
                  <a:cxn ang="0">
                    <a:pos x="52" y="236"/>
                  </a:cxn>
                  <a:cxn ang="0">
                    <a:pos x="32" y="237"/>
                  </a:cxn>
                  <a:cxn ang="0">
                    <a:pos x="26" y="249"/>
                  </a:cxn>
                  <a:cxn ang="0">
                    <a:pos x="31" y="257"/>
                  </a:cxn>
                  <a:cxn ang="0">
                    <a:pos x="18" y="267"/>
                  </a:cxn>
                  <a:cxn ang="0">
                    <a:pos x="5" y="276"/>
                  </a:cxn>
                  <a:cxn ang="0">
                    <a:pos x="4" y="295"/>
                  </a:cxn>
                  <a:cxn ang="0">
                    <a:pos x="0" y="312"/>
                  </a:cxn>
                  <a:cxn ang="0">
                    <a:pos x="22" y="319"/>
                  </a:cxn>
                  <a:cxn ang="0">
                    <a:pos x="43" y="335"/>
                  </a:cxn>
                  <a:cxn ang="0">
                    <a:pos x="109" y="307"/>
                  </a:cxn>
                </a:cxnLst>
                <a:rect l="0" t="0" r="r" b="b"/>
                <a:pathLst>
                  <a:path w="387" h="337">
                    <a:moveTo>
                      <a:pt x="183" y="268"/>
                    </a:moveTo>
                    <a:lnTo>
                      <a:pt x="226" y="238"/>
                    </a:lnTo>
                    <a:lnTo>
                      <a:pt x="241" y="227"/>
                    </a:lnTo>
                    <a:lnTo>
                      <a:pt x="256" y="222"/>
                    </a:lnTo>
                    <a:lnTo>
                      <a:pt x="278" y="210"/>
                    </a:lnTo>
                    <a:lnTo>
                      <a:pt x="290" y="203"/>
                    </a:lnTo>
                    <a:lnTo>
                      <a:pt x="294" y="199"/>
                    </a:lnTo>
                    <a:lnTo>
                      <a:pt x="306" y="194"/>
                    </a:lnTo>
                    <a:lnTo>
                      <a:pt x="316" y="170"/>
                    </a:lnTo>
                    <a:lnTo>
                      <a:pt x="319" y="133"/>
                    </a:lnTo>
                    <a:lnTo>
                      <a:pt x="323" y="63"/>
                    </a:lnTo>
                    <a:lnTo>
                      <a:pt x="354" y="50"/>
                    </a:lnTo>
                    <a:lnTo>
                      <a:pt x="372" y="21"/>
                    </a:lnTo>
                    <a:lnTo>
                      <a:pt x="387" y="12"/>
                    </a:lnTo>
                    <a:lnTo>
                      <a:pt x="378" y="12"/>
                    </a:lnTo>
                    <a:lnTo>
                      <a:pt x="377" y="10"/>
                    </a:lnTo>
                    <a:lnTo>
                      <a:pt x="377" y="5"/>
                    </a:lnTo>
                    <a:lnTo>
                      <a:pt x="373" y="2"/>
                    </a:lnTo>
                    <a:lnTo>
                      <a:pt x="371" y="0"/>
                    </a:lnTo>
                    <a:lnTo>
                      <a:pt x="362" y="7"/>
                    </a:lnTo>
                    <a:lnTo>
                      <a:pt x="345" y="15"/>
                    </a:lnTo>
                    <a:lnTo>
                      <a:pt x="310" y="17"/>
                    </a:lnTo>
                    <a:lnTo>
                      <a:pt x="300" y="14"/>
                    </a:lnTo>
                    <a:lnTo>
                      <a:pt x="291" y="14"/>
                    </a:lnTo>
                    <a:lnTo>
                      <a:pt x="275" y="18"/>
                    </a:lnTo>
                    <a:lnTo>
                      <a:pt x="265" y="27"/>
                    </a:lnTo>
                    <a:lnTo>
                      <a:pt x="257" y="31"/>
                    </a:lnTo>
                    <a:lnTo>
                      <a:pt x="244" y="34"/>
                    </a:lnTo>
                    <a:lnTo>
                      <a:pt x="238" y="38"/>
                    </a:lnTo>
                    <a:lnTo>
                      <a:pt x="206" y="45"/>
                    </a:lnTo>
                    <a:lnTo>
                      <a:pt x="179" y="41"/>
                    </a:lnTo>
                    <a:lnTo>
                      <a:pt x="168" y="31"/>
                    </a:lnTo>
                    <a:lnTo>
                      <a:pt x="161" y="28"/>
                    </a:lnTo>
                    <a:lnTo>
                      <a:pt x="147" y="29"/>
                    </a:lnTo>
                    <a:lnTo>
                      <a:pt x="138" y="36"/>
                    </a:lnTo>
                    <a:lnTo>
                      <a:pt x="124" y="41"/>
                    </a:lnTo>
                    <a:lnTo>
                      <a:pt x="116" y="43"/>
                    </a:lnTo>
                    <a:lnTo>
                      <a:pt x="112" y="47"/>
                    </a:lnTo>
                    <a:lnTo>
                      <a:pt x="97" y="44"/>
                    </a:lnTo>
                    <a:lnTo>
                      <a:pt x="88" y="47"/>
                    </a:lnTo>
                    <a:lnTo>
                      <a:pt x="87" y="44"/>
                    </a:lnTo>
                    <a:lnTo>
                      <a:pt x="87" y="42"/>
                    </a:lnTo>
                    <a:lnTo>
                      <a:pt x="87" y="41"/>
                    </a:lnTo>
                    <a:lnTo>
                      <a:pt x="82" y="37"/>
                    </a:lnTo>
                    <a:lnTo>
                      <a:pt x="73" y="36"/>
                    </a:lnTo>
                    <a:lnTo>
                      <a:pt x="68" y="33"/>
                    </a:lnTo>
                    <a:lnTo>
                      <a:pt x="63" y="44"/>
                    </a:lnTo>
                    <a:lnTo>
                      <a:pt x="61" y="45"/>
                    </a:lnTo>
                    <a:lnTo>
                      <a:pt x="61" y="50"/>
                    </a:lnTo>
                    <a:lnTo>
                      <a:pt x="59" y="59"/>
                    </a:lnTo>
                    <a:lnTo>
                      <a:pt x="68" y="71"/>
                    </a:lnTo>
                    <a:lnTo>
                      <a:pt x="69" y="74"/>
                    </a:lnTo>
                    <a:lnTo>
                      <a:pt x="66" y="75"/>
                    </a:lnTo>
                    <a:lnTo>
                      <a:pt x="59" y="75"/>
                    </a:lnTo>
                    <a:lnTo>
                      <a:pt x="50" y="77"/>
                    </a:lnTo>
                    <a:lnTo>
                      <a:pt x="50" y="81"/>
                    </a:lnTo>
                    <a:lnTo>
                      <a:pt x="50" y="90"/>
                    </a:lnTo>
                    <a:lnTo>
                      <a:pt x="44" y="95"/>
                    </a:lnTo>
                    <a:lnTo>
                      <a:pt x="41" y="96"/>
                    </a:lnTo>
                    <a:lnTo>
                      <a:pt x="38" y="102"/>
                    </a:lnTo>
                    <a:lnTo>
                      <a:pt x="32" y="98"/>
                    </a:lnTo>
                    <a:lnTo>
                      <a:pt x="30" y="95"/>
                    </a:lnTo>
                    <a:lnTo>
                      <a:pt x="26" y="95"/>
                    </a:lnTo>
                    <a:lnTo>
                      <a:pt x="26" y="106"/>
                    </a:lnTo>
                    <a:lnTo>
                      <a:pt x="21" y="119"/>
                    </a:lnTo>
                    <a:lnTo>
                      <a:pt x="23" y="123"/>
                    </a:lnTo>
                    <a:lnTo>
                      <a:pt x="28" y="136"/>
                    </a:lnTo>
                    <a:lnTo>
                      <a:pt x="28" y="155"/>
                    </a:lnTo>
                    <a:lnTo>
                      <a:pt x="26" y="167"/>
                    </a:lnTo>
                    <a:lnTo>
                      <a:pt x="28" y="178"/>
                    </a:lnTo>
                    <a:lnTo>
                      <a:pt x="45" y="178"/>
                    </a:lnTo>
                    <a:lnTo>
                      <a:pt x="48" y="174"/>
                    </a:lnTo>
                    <a:lnTo>
                      <a:pt x="50" y="174"/>
                    </a:lnTo>
                    <a:lnTo>
                      <a:pt x="52" y="179"/>
                    </a:lnTo>
                    <a:lnTo>
                      <a:pt x="57" y="179"/>
                    </a:lnTo>
                    <a:lnTo>
                      <a:pt x="58" y="181"/>
                    </a:lnTo>
                    <a:lnTo>
                      <a:pt x="58" y="183"/>
                    </a:lnTo>
                    <a:lnTo>
                      <a:pt x="53" y="183"/>
                    </a:lnTo>
                    <a:lnTo>
                      <a:pt x="53" y="185"/>
                    </a:lnTo>
                    <a:lnTo>
                      <a:pt x="50" y="187"/>
                    </a:lnTo>
                    <a:lnTo>
                      <a:pt x="50" y="189"/>
                    </a:lnTo>
                    <a:lnTo>
                      <a:pt x="57" y="189"/>
                    </a:lnTo>
                    <a:lnTo>
                      <a:pt x="58" y="193"/>
                    </a:lnTo>
                    <a:lnTo>
                      <a:pt x="63" y="195"/>
                    </a:lnTo>
                    <a:lnTo>
                      <a:pt x="61" y="199"/>
                    </a:lnTo>
                    <a:lnTo>
                      <a:pt x="65" y="204"/>
                    </a:lnTo>
                    <a:lnTo>
                      <a:pt x="64" y="208"/>
                    </a:lnTo>
                    <a:lnTo>
                      <a:pt x="66" y="210"/>
                    </a:lnTo>
                    <a:lnTo>
                      <a:pt x="64" y="212"/>
                    </a:lnTo>
                    <a:lnTo>
                      <a:pt x="63" y="216"/>
                    </a:lnTo>
                    <a:lnTo>
                      <a:pt x="60" y="216"/>
                    </a:lnTo>
                    <a:lnTo>
                      <a:pt x="55" y="221"/>
                    </a:lnTo>
                    <a:lnTo>
                      <a:pt x="50" y="222"/>
                    </a:lnTo>
                    <a:lnTo>
                      <a:pt x="50" y="226"/>
                    </a:lnTo>
                    <a:lnTo>
                      <a:pt x="47" y="227"/>
                    </a:lnTo>
                    <a:lnTo>
                      <a:pt x="45" y="230"/>
                    </a:lnTo>
                    <a:lnTo>
                      <a:pt x="50" y="233"/>
                    </a:lnTo>
                    <a:lnTo>
                      <a:pt x="52" y="236"/>
                    </a:lnTo>
                    <a:lnTo>
                      <a:pt x="52" y="236"/>
                    </a:lnTo>
                    <a:lnTo>
                      <a:pt x="50" y="237"/>
                    </a:lnTo>
                    <a:lnTo>
                      <a:pt x="45" y="236"/>
                    </a:lnTo>
                    <a:lnTo>
                      <a:pt x="32" y="237"/>
                    </a:lnTo>
                    <a:lnTo>
                      <a:pt x="31" y="242"/>
                    </a:lnTo>
                    <a:lnTo>
                      <a:pt x="28" y="243"/>
                    </a:lnTo>
                    <a:lnTo>
                      <a:pt x="26" y="249"/>
                    </a:lnTo>
                    <a:lnTo>
                      <a:pt x="26" y="249"/>
                    </a:lnTo>
                    <a:lnTo>
                      <a:pt x="31" y="252"/>
                    </a:lnTo>
                    <a:lnTo>
                      <a:pt x="31" y="257"/>
                    </a:lnTo>
                    <a:lnTo>
                      <a:pt x="28" y="257"/>
                    </a:lnTo>
                    <a:lnTo>
                      <a:pt x="25" y="263"/>
                    </a:lnTo>
                    <a:lnTo>
                      <a:pt x="18" y="267"/>
                    </a:lnTo>
                    <a:lnTo>
                      <a:pt x="17" y="270"/>
                    </a:lnTo>
                    <a:lnTo>
                      <a:pt x="12" y="270"/>
                    </a:lnTo>
                    <a:lnTo>
                      <a:pt x="5" y="276"/>
                    </a:lnTo>
                    <a:lnTo>
                      <a:pt x="5" y="286"/>
                    </a:lnTo>
                    <a:lnTo>
                      <a:pt x="2" y="290"/>
                    </a:lnTo>
                    <a:lnTo>
                      <a:pt x="4" y="295"/>
                    </a:lnTo>
                    <a:lnTo>
                      <a:pt x="2" y="300"/>
                    </a:lnTo>
                    <a:lnTo>
                      <a:pt x="5" y="306"/>
                    </a:lnTo>
                    <a:lnTo>
                      <a:pt x="0" y="312"/>
                    </a:lnTo>
                    <a:lnTo>
                      <a:pt x="12" y="310"/>
                    </a:lnTo>
                    <a:lnTo>
                      <a:pt x="16" y="311"/>
                    </a:lnTo>
                    <a:lnTo>
                      <a:pt x="22" y="319"/>
                    </a:lnTo>
                    <a:lnTo>
                      <a:pt x="30" y="324"/>
                    </a:lnTo>
                    <a:lnTo>
                      <a:pt x="38" y="333"/>
                    </a:lnTo>
                    <a:lnTo>
                      <a:pt x="43" y="335"/>
                    </a:lnTo>
                    <a:lnTo>
                      <a:pt x="55" y="337"/>
                    </a:lnTo>
                    <a:lnTo>
                      <a:pt x="63" y="335"/>
                    </a:lnTo>
                    <a:lnTo>
                      <a:pt x="109" y="307"/>
                    </a:lnTo>
                    <a:lnTo>
                      <a:pt x="133" y="294"/>
                    </a:lnTo>
                    <a:lnTo>
                      <a:pt x="183" y="26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95" name="Freeform 164"/>
              <p:cNvSpPr>
                <a:spLocks noChangeAspect="1"/>
              </p:cNvSpPr>
              <p:nvPr/>
            </p:nvSpPr>
            <p:spPr bwMode="gray">
              <a:xfrm>
                <a:off x="2871" y="2069"/>
                <a:ext cx="25" cy="15"/>
              </a:xfrm>
              <a:custGeom>
                <a:avLst/>
                <a:gdLst/>
                <a:ahLst/>
                <a:cxnLst>
                  <a:cxn ang="0">
                    <a:pos x="92" y="16"/>
                  </a:cxn>
                  <a:cxn ang="0">
                    <a:pos x="106" y="11"/>
                  </a:cxn>
                  <a:cxn ang="0">
                    <a:pos x="112" y="5"/>
                  </a:cxn>
                  <a:cxn ang="0">
                    <a:pos x="122" y="0"/>
                  </a:cxn>
                  <a:cxn ang="0">
                    <a:pos x="126" y="0"/>
                  </a:cxn>
                  <a:cxn ang="0">
                    <a:pos x="123" y="9"/>
                  </a:cxn>
                  <a:cxn ang="0">
                    <a:pos x="115" y="17"/>
                  </a:cxn>
                  <a:cxn ang="0">
                    <a:pos x="107" y="21"/>
                  </a:cxn>
                  <a:cxn ang="0">
                    <a:pos x="96" y="37"/>
                  </a:cxn>
                  <a:cxn ang="0">
                    <a:pos x="99" y="43"/>
                  </a:cxn>
                  <a:cxn ang="0">
                    <a:pos x="92" y="52"/>
                  </a:cxn>
                  <a:cxn ang="0">
                    <a:pos x="80" y="54"/>
                  </a:cxn>
                  <a:cxn ang="0">
                    <a:pos x="69" y="64"/>
                  </a:cxn>
                  <a:cxn ang="0">
                    <a:pos x="53" y="68"/>
                  </a:cxn>
                  <a:cxn ang="0">
                    <a:pos x="43" y="75"/>
                  </a:cxn>
                  <a:cxn ang="0">
                    <a:pos x="25" y="72"/>
                  </a:cxn>
                  <a:cxn ang="0">
                    <a:pos x="13" y="66"/>
                  </a:cxn>
                  <a:cxn ang="0">
                    <a:pos x="5" y="57"/>
                  </a:cxn>
                  <a:cxn ang="0">
                    <a:pos x="0" y="45"/>
                  </a:cxn>
                  <a:cxn ang="0">
                    <a:pos x="13" y="42"/>
                  </a:cxn>
                  <a:cxn ang="0">
                    <a:pos x="21" y="37"/>
                  </a:cxn>
                  <a:cxn ang="0">
                    <a:pos x="31" y="36"/>
                  </a:cxn>
                  <a:cxn ang="0">
                    <a:pos x="38" y="33"/>
                  </a:cxn>
                  <a:cxn ang="0">
                    <a:pos x="40" y="25"/>
                  </a:cxn>
                  <a:cxn ang="0">
                    <a:pos x="43" y="26"/>
                  </a:cxn>
                  <a:cxn ang="0">
                    <a:pos x="63" y="25"/>
                  </a:cxn>
                  <a:cxn ang="0">
                    <a:pos x="92" y="16"/>
                  </a:cxn>
                </a:cxnLst>
                <a:rect l="0" t="0" r="r" b="b"/>
                <a:pathLst>
                  <a:path w="126" h="75">
                    <a:moveTo>
                      <a:pt x="92" y="16"/>
                    </a:moveTo>
                    <a:lnTo>
                      <a:pt x="106" y="11"/>
                    </a:lnTo>
                    <a:lnTo>
                      <a:pt x="112" y="5"/>
                    </a:lnTo>
                    <a:lnTo>
                      <a:pt x="122" y="0"/>
                    </a:lnTo>
                    <a:lnTo>
                      <a:pt x="126" y="0"/>
                    </a:lnTo>
                    <a:lnTo>
                      <a:pt x="123" y="9"/>
                    </a:lnTo>
                    <a:lnTo>
                      <a:pt x="115" y="17"/>
                    </a:lnTo>
                    <a:lnTo>
                      <a:pt x="107" y="21"/>
                    </a:lnTo>
                    <a:lnTo>
                      <a:pt x="96" y="37"/>
                    </a:lnTo>
                    <a:lnTo>
                      <a:pt x="99" y="43"/>
                    </a:lnTo>
                    <a:lnTo>
                      <a:pt x="92" y="52"/>
                    </a:lnTo>
                    <a:lnTo>
                      <a:pt x="80" y="54"/>
                    </a:lnTo>
                    <a:lnTo>
                      <a:pt x="69" y="64"/>
                    </a:lnTo>
                    <a:lnTo>
                      <a:pt x="53" y="68"/>
                    </a:lnTo>
                    <a:lnTo>
                      <a:pt x="43" y="75"/>
                    </a:lnTo>
                    <a:lnTo>
                      <a:pt x="25" y="72"/>
                    </a:lnTo>
                    <a:lnTo>
                      <a:pt x="13" y="66"/>
                    </a:lnTo>
                    <a:lnTo>
                      <a:pt x="5" y="57"/>
                    </a:lnTo>
                    <a:lnTo>
                      <a:pt x="0" y="45"/>
                    </a:lnTo>
                    <a:lnTo>
                      <a:pt x="13" y="42"/>
                    </a:lnTo>
                    <a:lnTo>
                      <a:pt x="21" y="37"/>
                    </a:lnTo>
                    <a:lnTo>
                      <a:pt x="31" y="36"/>
                    </a:lnTo>
                    <a:lnTo>
                      <a:pt x="38" y="33"/>
                    </a:lnTo>
                    <a:lnTo>
                      <a:pt x="40" y="25"/>
                    </a:lnTo>
                    <a:lnTo>
                      <a:pt x="43" y="26"/>
                    </a:lnTo>
                    <a:lnTo>
                      <a:pt x="63" y="25"/>
                    </a:lnTo>
                    <a:lnTo>
                      <a:pt x="92" y="1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136" name="Freeform 165"/>
            <p:cNvSpPr>
              <a:spLocks noChangeAspect="1"/>
            </p:cNvSpPr>
            <p:nvPr/>
          </p:nvSpPr>
          <p:spPr bwMode="gray">
            <a:xfrm>
              <a:off x="5515767" y="2903884"/>
              <a:ext cx="53975" cy="55563"/>
            </a:xfrm>
            <a:custGeom>
              <a:avLst/>
              <a:gdLst/>
              <a:ahLst/>
              <a:cxnLst>
                <a:cxn ang="0">
                  <a:pos x="77" y="118"/>
                </a:cxn>
                <a:cxn ang="0">
                  <a:pos x="68" y="107"/>
                </a:cxn>
                <a:cxn ang="0">
                  <a:pos x="64" y="102"/>
                </a:cxn>
                <a:cxn ang="0">
                  <a:pos x="56" y="99"/>
                </a:cxn>
                <a:cxn ang="0">
                  <a:pos x="46" y="89"/>
                </a:cxn>
                <a:cxn ang="0">
                  <a:pos x="38" y="83"/>
                </a:cxn>
                <a:cxn ang="0">
                  <a:pos x="27" y="79"/>
                </a:cxn>
                <a:cxn ang="0">
                  <a:pos x="19" y="69"/>
                </a:cxn>
                <a:cxn ang="0">
                  <a:pos x="16" y="55"/>
                </a:cxn>
                <a:cxn ang="0">
                  <a:pos x="14" y="35"/>
                </a:cxn>
                <a:cxn ang="0">
                  <a:pos x="7" y="21"/>
                </a:cxn>
                <a:cxn ang="0">
                  <a:pos x="0" y="15"/>
                </a:cxn>
                <a:cxn ang="0">
                  <a:pos x="21" y="14"/>
                </a:cxn>
                <a:cxn ang="0">
                  <a:pos x="28" y="9"/>
                </a:cxn>
                <a:cxn ang="0">
                  <a:pos x="44" y="8"/>
                </a:cxn>
                <a:cxn ang="0">
                  <a:pos x="51" y="4"/>
                </a:cxn>
                <a:cxn ang="0">
                  <a:pos x="67" y="7"/>
                </a:cxn>
                <a:cxn ang="0">
                  <a:pos x="76" y="5"/>
                </a:cxn>
                <a:cxn ang="0">
                  <a:pos x="86" y="0"/>
                </a:cxn>
                <a:cxn ang="0">
                  <a:pos x="87" y="0"/>
                </a:cxn>
                <a:cxn ang="0">
                  <a:pos x="89" y="8"/>
                </a:cxn>
                <a:cxn ang="0">
                  <a:pos x="99" y="20"/>
                </a:cxn>
                <a:cxn ang="0">
                  <a:pos x="107" y="21"/>
                </a:cxn>
                <a:cxn ang="0">
                  <a:pos x="114" y="26"/>
                </a:cxn>
                <a:cxn ang="0">
                  <a:pos x="115" y="34"/>
                </a:cxn>
                <a:cxn ang="0">
                  <a:pos x="110" y="40"/>
                </a:cxn>
                <a:cxn ang="0">
                  <a:pos x="110" y="48"/>
                </a:cxn>
                <a:cxn ang="0">
                  <a:pos x="113" y="56"/>
                </a:cxn>
                <a:cxn ang="0">
                  <a:pos x="118" y="63"/>
                </a:cxn>
                <a:cxn ang="0">
                  <a:pos x="123" y="68"/>
                </a:cxn>
                <a:cxn ang="0">
                  <a:pos x="137" y="77"/>
                </a:cxn>
                <a:cxn ang="0">
                  <a:pos x="138" y="84"/>
                </a:cxn>
                <a:cxn ang="0">
                  <a:pos x="135" y="93"/>
                </a:cxn>
                <a:cxn ang="0">
                  <a:pos x="126" y="94"/>
                </a:cxn>
                <a:cxn ang="0">
                  <a:pos x="129" y="101"/>
                </a:cxn>
                <a:cxn ang="0">
                  <a:pos x="138" y="113"/>
                </a:cxn>
                <a:cxn ang="0">
                  <a:pos x="153" y="122"/>
                </a:cxn>
                <a:cxn ang="0">
                  <a:pos x="161" y="122"/>
                </a:cxn>
                <a:cxn ang="0">
                  <a:pos x="168" y="123"/>
                </a:cxn>
                <a:cxn ang="0">
                  <a:pos x="164" y="131"/>
                </a:cxn>
                <a:cxn ang="0">
                  <a:pos x="163" y="139"/>
                </a:cxn>
                <a:cxn ang="0">
                  <a:pos x="169" y="144"/>
                </a:cxn>
                <a:cxn ang="0">
                  <a:pos x="168" y="152"/>
                </a:cxn>
                <a:cxn ang="0">
                  <a:pos x="161" y="154"/>
                </a:cxn>
                <a:cxn ang="0">
                  <a:pos x="166" y="160"/>
                </a:cxn>
                <a:cxn ang="0">
                  <a:pos x="169" y="168"/>
                </a:cxn>
                <a:cxn ang="0">
                  <a:pos x="170" y="175"/>
                </a:cxn>
                <a:cxn ang="0">
                  <a:pos x="164" y="175"/>
                </a:cxn>
                <a:cxn ang="0">
                  <a:pos x="147" y="175"/>
                </a:cxn>
                <a:cxn ang="0">
                  <a:pos x="142" y="175"/>
                </a:cxn>
                <a:cxn ang="0">
                  <a:pos x="141" y="150"/>
                </a:cxn>
                <a:cxn ang="0">
                  <a:pos x="137" y="143"/>
                </a:cxn>
                <a:cxn ang="0">
                  <a:pos x="132" y="136"/>
                </a:cxn>
                <a:cxn ang="0">
                  <a:pos x="129" y="128"/>
                </a:cxn>
                <a:cxn ang="0">
                  <a:pos x="121" y="126"/>
                </a:cxn>
                <a:cxn ang="0">
                  <a:pos x="114" y="128"/>
                </a:cxn>
                <a:cxn ang="0">
                  <a:pos x="107" y="128"/>
                </a:cxn>
                <a:cxn ang="0">
                  <a:pos x="99" y="125"/>
                </a:cxn>
                <a:cxn ang="0">
                  <a:pos x="94" y="117"/>
                </a:cxn>
                <a:cxn ang="0">
                  <a:pos x="87" y="116"/>
                </a:cxn>
                <a:cxn ang="0">
                  <a:pos x="77" y="118"/>
                </a:cxn>
              </a:cxnLst>
              <a:rect l="0" t="0" r="r" b="b"/>
              <a:pathLst>
                <a:path w="170" h="175">
                  <a:moveTo>
                    <a:pt x="77" y="118"/>
                  </a:moveTo>
                  <a:lnTo>
                    <a:pt x="68" y="107"/>
                  </a:lnTo>
                  <a:lnTo>
                    <a:pt x="64" y="102"/>
                  </a:lnTo>
                  <a:lnTo>
                    <a:pt x="56" y="99"/>
                  </a:lnTo>
                  <a:lnTo>
                    <a:pt x="46" y="89"/>
                  </a:lnTo>
                  <a:lnTo>
                    <a:pt x="38" y="83"/>
                  </a:lnTo>
                  <a:lnTo>
                    <a:pt x="27" y="79"/>
                  </a:lnTo>
                  <a:lnTo>
                    <a:pt x="19" y="69"/>
                  </a:lnTo>
                  <a:lnTo>
                    <a:pt x="16" y="55"/>
                  </a:lnTo>
                  <a:lnTo>
                    <a:pt x="14" y="35"/>
                  </a:lnTo>
                  <a:lnTo>
                    <a:pt x="7" y="21"/>
                  </a:lnTo>
                  <a:lnTo>
                    <a:pt x="0" y="15"/>
                  </a:lnTo>
                  <a:lnTo>
                    <a:pt x="21" y="14"/>
                  </a:lnTo>
                  <a:lnTo>
                    <a:pt x="28" y="9"/>
                  </a:lnTo>
                  <a:lnTo>
                    <a:pt x="44" y="8"/>
                  </a:lnTo>
                  <a:lnTo>
                    <a:pt x="51" y="4"/>
                  </a:lnTo>
                  <a:lnTo>
                    <a:pt x="67" y="7"/>
                  </a:lnTo>
                  <a:lnTo>
                    <a:pt x="76" y="5"/>
                  </a:lnTo>
                  <a:lnTo>
                    <a:pt x="86" y="0"/>
                  </a:lnTo>
                  <a:lnTo>
                    <a:pt x="87" y="0"/>
                  </a:lnTo>
                  <a:lnTo>
                    <a:pt x="89" y="8"/>
                  </a:lnTo>
                  <a:lnTo>
                    <a:pt x="99" y="20"/>
                  </a:lnTo>
                  <a:lnTo>
                    <a:pt x="107" y="21"/>
                  </a:lnTo>
                  <a:lnTo>
                    <a:pt x="114" y="26"/>
                  </a:lnTo>
                  <a:lnTo>
                    <a:pt x="115" y="34"/>
                  </a:lnTo>
                  <a:lnTo>
                    <a:pt x="110" y="40"/>
                  </a:lnTo>
                  <a:lnTo>
                    <a:pt x="110" y="48"/>
                  </a:lnTo>
                  <a:lnTo>
                    <a:pt x="113" y="56"/>
                  </a:lnTo>
                  <a:lnTo>
                    <a:pt x="118" y="63"/>
                  </a:lnTo>
                  <a:lnTo>
                    <a:pt x="123" y="68"/>
                  </a:lnTo>
                  <a:lnTo>
                    <a:pt x="137" y="77"/>
                  </a:lnTo>
                  <a:lnTo>
                    <a:pt x="138" y="84"/>
                  </a:lnTo>
                  <a:lnTo>
                    <a:pt x="135" y="93"/>
                  </a:lnTo>
                  <a:lnTo>
                    <a:pt x="126" y="94"/>
                  </a:lnTo>
                  <a:lnTo>
                    <a:pt x="129" y="101"/>
                  </a:lnTo>
                  <a:lnTo>
                    <a:pt x="138" y="113"/>
                  </a:lnTo>
                  <a:lnTo>
                    <a:pt x="153" y="122"/>
                  </a:lnTo>
                  <a:lnTo>
                    <a:pt x="161" y="122"/>
                  </a:lnTo>
                  <a:lnTo>
                    <a:pt x="168" y="123"/>
                  </a:lnTo>
                  <a:lnTo>
                    <a:pt x="164" y="131"/>
                  </a:lnTo>
                  <a:lnTo>
                    <a:pt x="163" y="139"/>
                  </a:lnTo>
                  <a:lnTo>
                    <a:pt x="169" y="144"/>
                  </a:lnTo>
                  <a:lnTo>
                    <a:pt x="168" y="152"/>
                  </a:lnTo>
                  <a:lnTo>
                    <a:pt x="161" y="154"/>
                  </a:lnTo>
                  <a:lnTo>
                    <a:pt x="166" y="160"/>
                  </a:lnTo>
                  <a:lnTo>
                    <a:pt x="169" y="168"/>
                  </a:lnTo>
                  <a:lnTo>
                    <a:pt x="170" y="175"/>
                  </a:lnTo>
                  <a:lnTo>
                    <a:pt x="164" y="175"/>
                  </a:lnTo>
                  <a:lnTo>
                    <a:pt x="147" y="175"/>
                  </a:lnTo>
                  <a:lnTo>
                    <a:pt x="142" y="175"/>
                  </a:lnTo>
                  <a:lnTo>
                    <a:pt x="141" y="150"/>
                  </a:lnTo>
                  <a:lnTo>
                    <a:pt x="137" y="143"/>
                  </a:lnTo>
                  <a:lnTo>
                    <a:pt x="132" y="136"/>
                  </a:lnTo>
                  <a:lnTo>
                    <a:pt x="129" y="128"/>
                  </a:lnTo>
                  <a:lnTo>
                    <a:pt x="121" y="126"/>
                  </a:lnTo>
                  <a:lnTo>
                    <a:pt x="114" y="128"/>
                  </a:lnTo>
                  <a:lnTo>
                    <a:pt x="107" y="128"/>
                  </a:lnTo>
                  <a:lnTo>
                    <a:pt x="99" y="125"/>
                  </a:lnTo>
                  <a:lnTo>
                    <a:pt x="94" y="117"/>
                  </a:lnTo>
                  <a:lnTo>
                    <a:pt x="87" y="116"/>
                  </a:lnTo>
                  <a:lnTo>
                    <a:pt x="77" y="11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37" name="Freeform 166"/>
            <p:cNvSpPr>
              <a:spLocks noChangeAspect="1"/>
            </p:cNvSpPr>
            <p:nvPr/>
          </p:nvSpPr>
          <p:spPr bwMode="gray">
            <a:xfrm>
              <a:off x="5569742" y="2532409"/>
              <a:ext cx="708025" cy="377825"/>
            </a:xfrm>
            <a:custGeom>
              <a:avLst/>
              <a:gdLst/>
              <a:ahLst/>
              <a:cxnLst>
                <a:cxn ang="0">
                  <a:pos x="464" y="1136"/>
                </a:cxn>
                <a:cxn ang="0">
                  <a:pos x="355" y="1109"/>
                </a:cxn>
                <a:cxn ang="0">
                  <a:pos x="262" y="1035"/>
                </a:cxn>
                <a:cxn ang="0">
                  <a:pos x="250" y="932"/>
                </a:cxn>
                <a:cxn ang="0">
                  <a:pos x="298" y="882"/>
                </a:cxn>
                <a:cxn ang="0">
                  <a:pos x="413" y="881"/>
                </a:cxn>
                <a:cxn ang="0">
                  <a:pos x="420" y="823"/>
                </a:cxn>
                <a:cxn ang="0">
                  <a:pos x="336" y="731"/>
                </a:cxn>
                <a:cxn ang="0">
                  <a:pos x="242" y="718"/>
                </a:cxn>
                <a:cxn ang="0">
                  <a:pos x="102" y="781"/>
                </a:cxn>
                <a:cxn ang="0">
                  <a:pos x="103" y="699"/>
                </a:cxn>
                <a:cxn ang="0">
                  <a:pos x="33" y="660"/>
                </a:cxn>
                <a:cxn ang="0">
                  <a:pos x="16" y="544"/>
                </a:cxn>
                <a:cxn ang="0">
                  <a:pos x="64" y="458"/>
                </a:cxn>
                <a:cxn ang="0">
                  <a:pos x="126" y="435"/>
                </a:cxn>
                <a:cxn ang="0">
                  <a:pos x="193" y="379"/>
                </a:cxn>
                <a:cxn ang="0">
                  <a:pos x="263" y="359"/>
                </a:cxn>
                <a:cxn ang="0">
                  <a:pos x="329" y="359"/>
                </a:cxn>
                <a:cxn ang="0">
                  <a:pos x="421" y="398"/>
                </a:cxn>
                <a:cxn ang="0">
                  <a:pos x="442" y="408"/>
                </a:cxn>
                <a:cxn ang="0">
                  <a:pos x="531" y="424"/>
                </a:cxn>
                <a:cxn ang="0">
                  <a:pos x="590" y="402"/>
                </a:cxn>
                <a:cxn ang="0">
                  <a:pos x="674" y="434"/>
                </a:cxn>
                <a:cxn ang="0">
                  <a:pos x="760" y="434"/>
                </a:cxn>
                <a:cxn ang="0">
                  <a:pos x="793" y="363"/>
                </a:cxn>
                <a:cxn ang="0">
                  <a:pos x="760" y="306"/>
                </a:cxn>
                <a:cxn ang="0">
                  <a:pos x="807" y="226"/>
                </a:cxn>
                <a:cxn ang="0">
                  <a:pos x="803" y="192"/>
                </a:cxn>
                <a:cxn ang="0">
                  <a:pos x="802" y="150"/>
                </a:cxn>
                <a:cxn ang="0">
                  <a:pos x="878" y="142"/>
                </a:cxn>
                <a:cxn ang="0">
                  <a:pos x="963" y="110"/>
                </a:cxn>
                <a:cxn ang="0">
                  <a:pos x="1034" y="74"/>
                </a:cxn>
                <a:cxn ang="0">
                  <a:pos x="1187" y="42"/>
                </a:cxn>
                <a:cxn ang="0">
                  <a:pos x="1239" y="0"/>
                </a:cxn>
                <a:cxn ang="0">
                  <a:pos x="1324" y="12"/>
                </a:cxn>
                <a:cxn ang="0">
                  <a:pos x="1349" y="102"/>
                </a:cxn>
                <a:cxn ang="0">
                  <a:pos x="1402" y="107"/>
                </a:cxn>
                <a:cxn ang="0">
                  <a:pos x="1425" y="125"/>
                </a:cxn>
                <a:cxn ang="0">
                  <a:pos x="1490" y="145"/>
                </a:cxn>
                <a:cxn ang="0">
                  <a:pos x="1508" y="173"/>
                </a:cxn>
                <a:cxn ang="0">
                  <a:pos x="1586" y="123"/>
                </a:cxn>
                <a:cxn ang="0">
                  <a:pos x="1657" y="118"/>
                </a:cxn>
                <a:cxn ang="0">
                  <a:pos x="1857" y="397"/>
                </a:cxn>
                <a:cxn ang="0">
                  <a:pos x="1938" y="425"/>
                </a:cxn>
                <a:cxn ang="0">
                  <a:pos x="2028" y="408"/>
                </a:cxn>
                <a:cxn ang="0">
                  <a:pos x="2078" y="470"/>
                </a:cxn>
                <a:cxn ang="0">
                  <a:pos x="2159" y="533"/>
                </a:cxn>
                <a:cxn ang="0">
                  <a:pos x="2226" y="554"/>
                </a:cxn>
                <a:cxn ang="0">
                  <a:pos x="2139" y="733"/>
                </a:cxn>
                <a:cxn ang="0">
                  <a:pos x="1978" y="773"/>
                </a:cxn>
                <a:cxn ang="0">
                  <a:pos x="1841" y="901"/>
                </a:cxn>
                <a:cxn ang="0">
                  <a:pos x="1860" y="1061"/>
                </a:cxn>
                <a:cxn ang="0">
                  <a:pos x="1768" y="1061"/>
                </a:cxn>
                <a:cxn ang="0">
                  <a:pos x="1620" y="1050"/>
                </a:cxn>
                <a:cxn ang="0">
                  <a:pos x="1506" y="1034"/>
                </a:cxn>
                <a:cxn ang="0">
                  <a:pos x="1421" y="1070"/>
                </a:cxn>
                <a:cxn ang="0">
                  <a:pos x="1343" y="1081"/>
                </a:cxn>
                <a:cxn ang="0">
                  <a:pos x="1257" y="1153"/>
                </a:cxn>
                <a:cxn ang="0">
                  <a:pos x="1185" y="1180"/>
                </a:cxn>
                <a:cxn ang="0">
                  <a:pos x="1048" y="1021"/>
                </a:cxn>
                <a:cxn ang="0">
                  <a:pos x="742" y="899"/>
                </a:cxn>
              </a:cxnLst>
              <a:rect l="0" t="0" r="r" b="b"/>
              <a:pathLst>
                <a:path w="2230" h="1190">
                  <a:moveTo>
                    <a:pt x="518" y="898"/>
                  </a:moveTo>
                  <a:lnTo>
                    <a:pt x="518" y="968"/>
                  </a:lnTo>
                  <a:lnTo>
                    <a:pt x="518" y="1042"/>
                  </a:lnTo>
                  <a:lnTo>
                    <a:pt x="518" y="1107"/>
                  </a:lnTo>
                  <a:lnTo>
                    <a:pt x="518" y="1168"/>
                  </a:lnTo>
                  <a:lnTo>
                    <a:pt x="506" y="1174"/>
                  </a:lnTo>
                  <a:lnTo>
                    <a:pt x="486" y="1173"/>
                  </a:lnTo>
                  <a:lnTo>
                    <a:pt x="477" y="1166"/>
                  </a:lnTo>
                  <a:lnTo>
                    <a:pt x="468" y="1143"/>
                  </a:lnTo>
                  <a:lnTo>
                    <a:pt x="464" y="1136"/>
                  </a:lnTo>
                  <a:lnTo>
                    <a:pt x="458" y="1130"/>
                  </a:lnTo>
                  <a:lnTo>
                    <a:pt x="452" y="1115"/>
                  </a:lnTo>
                  <a:lnTo>
                    <a:pt x="447" y="1108"/>
                  </a:lnTo>
                  <a:lnTo>
                    <a:pt x="432" y="1102"/>
                  </a:lnTo>
                  <a:lnTo>
                    <a:pt x="425" y="1097"/>
                  </a:lnTo>
                  <a:lnTo>
                    <a:pt x="418" y="1092"/>
                  </a:lnTo>
                  <a:lnTo>
                    <a:pt x="410" y="1092"/>
                  </a:lnTo>
                  <a:lnTo>
                    <a:pt x="402" y="1093"/>
                  </a:lnTo>
                  <a:lnTo>
                    <a:pt x="378" y="1100"/>
                  </a:lnTo>
                  <a:lnTo>
                    <a:pt x="355" y="1109"/>
                  </a:lnTo>
                  <a:lnTo>
                    <a:pt x="325" y="1135"/>
                  </a:lnTo>
                  <a:lnTo>
                    <a:pt x="324" y="1096"/>
                  </a:lnTo>
                  <a:lnTo>
                    <a:pt x="333" y="1085"/>
                  </a:lnTo>
                  <a:lnTo>
                    <a:pt x="335" y="1065"/>
                  </a:lnTo>
                  <a:lnTo>
                    <a:pt x="323" y="1060"/>
                  </a:lnTo>
                  <a:lnTo>
                    <a:pt x="311" y="1059"/>
                  </a:lnTo>
                  <a:lnTo>
                    <a:pt x="291" y="1050"/>
                  </a:lnTo>
                  <a:lnTo>
                    <a:pt x="281" y="1037"/>
                  </a:lnTo>
                  <a:lnTo>
                    <a:pt x="274" y="1037"/>
                  </a:lnTo>
                  <a:lnTo>
                    <a:pt x="262" y="1035"/>
                  </a:lnTo>
                  <a:lnTo>
                    <a:pt x="259" y="996"/>
                  </a:lnTo>
                  <a:lnTo>
                    <a:pt x="247" y="976"/>
                  </a:lnTo>
                  <a:lnTo>
                    <a:pt x="239" y="970"/>
                  </a:lnTo>
                  <a:lnTo>
                    <a:pt x="232" y="956"/>
                  </a:lnTo>
                  <a:lnTo>
                    <a:pt x="209" y="947"/>
                  </a:lnTo>
                  <a:lnTo>
                    <a:pt x="198" y="930"/>
                  </a:lnTo>
                  <a:lnTo>
                    <a:pt x="205" y="924"/>
                  </a:lnTo>
                  <a:lnTo>
                    <a:pt x="223" y="924"/>
                  </a:lnTo>
                  <a:lnTo>
                    <a:pt x="241" y="927"/>
                  </a:lnTo>
                  <a:lnTo>
                    <a:pt x="250" y="932"/>
                  </a:lnTo>
                  <a:lnTo>
                    <a:pt x="258" y="930"/>
                  </a:lnTo>
                  <a:lnTo>
                    <a:pt x="271" y="931"/>
                  </a:lnTo>
                  <a:lnTo>
                    <a:pt x="268" y="924"/>
                  </a:lnTo>
                  <a:lnTo>
                    <a:pt x="264" y="913"/>
                  </a:lnTo>
                  <a:lnTo>
                    <a:pt x="262" y="894"/>
                  </a:lnTo>
                  <a:lnTo>
                    <a:pt x="266" y="883"/>
                  </a:lnTo>
                  <a:lnTo>
                    <a:pt x="276" y="878"/>
                  </a:lnTo>
                  <a:lnTo>
                    <a:pt x="276" y="886"/>
                  </a:lnTo>
                  <a:lnTo>
                    <a:pt x="287" y="887"/>
                  </a:lnTo>
                  <a:lnTo>
                    <a:pt x="298" y="882"/>
                  </a:lnTo>
                  <a:lnTo>
                    <a:pt x="301" y="873"/>
                  </a:lnTo>
                  <a:lnTo>
                    <a:pt x="311" y="865"/>
                  </a:lnTo>
                  <a:lnTo>
                    <a:pt x="328" y="863"/>
                  </a:lnTo>
                  <a:lnTo>
                    <a:pt x="344" y="873"/>
                  </a:lnTo>
                  <a:lnTo>
                    <a:pt x="360" y="879"/>
                  </a:lnTo>
                  <a:lnTo>
                    <a:pt x="376" y="876"/>
                  </a:lnTo>
                  <a:lnTo>
                    <a:pt x="386" y="868"/>
                  </a:lnTo>
                  <a:lnTo>
                    <a:pt x="389" y="870"/>
                  </a:lnTo>
                  <a:lnTo>
                    <a:pt x="394" y="874"/>
                  </a:lnTo>
                  <a:lnTo>
                    <a:pt x="413" y="881"/>
                  </a:lnTo>
                  <a:lnTo>
                    <a:pt x="424" y="887"/>
                  </a:lnTo>
                  <a:lnTo>
                    <a:pt x="435" y="884"/>
                  </a:lnTo>
                  <a:lnTo>
                    <a:pt x="447" y="887"/>
                  </a:lnTo>
                  <a:lnTo>
                    <a:pt x="451" y="879"/>
                  </a:lnTo>
                  <a:lnTo>
                    <a:pt x="443" y="867"/>
                  </a:lnTo>
                  <a:lnTo>
                    <a:pt x="453" y="867"/>
                  </a:lnTo>
                  <a:lnTo>
                    <a:pt x="446" y="855"/>
                  </a:lnTo>
                  <a:lnTo>
                    <a:pt x="435" y="841"/>
                  </a:lnTo>
                  <a:lnTo>
                    <a:pt x="425" y="834"/>
                  </a:lnTo>
                  <a:lnTo>
                    <a:pt x="420" y="823"/>
                  </a:lnTo>
                  <a:lnTo>
                    <a:pt x="409" y="823"/>
                  </a:lnTo>
                  <a:lnTo>
                    <a:pt x="398" y="806"/>
                  </a:lnTo>
                  <a:lnTo>
                    <a:pt x="392" y="782"/>
                  </a:lnTo>
                  <a:lnTo>
                    <a:pt x="384" y="771"/>
                  </a:lnTo>
                  <a:lnTo>
                    <a:pt x="382" y="777"/>
                  </a:lnTo>
                  <a:lnTo>
                    <a:pt x="375" y="760"/>
                  </a:lnTo>
                  <a:lnTo>
                    <a:pt x="370" y="760"/>
                  </a:lnTo>
                  <a:lnTo>
                    <a:pt x="367" y="749"/>
                  </a:lnTo>
                  <a:lnTo>
                    <a:pt x="348" y="732"/>
                  </a:lnTo>
                  <a:lnTo>
                    <a:pt x="336" y="731"/>
                  </a:lnTo>
                  <a:lnTo>
                    <a:pt x="336" y="725"/>
                  </a:lnTo>
                  <a:lnTo>
                    <a:pt x="323" y="723"/>
                  </a:lnTo>
                  <a:lnTo>
                    <a:pt x="312" y="728"/>
                  </a:lnTo>
                  <a:lnTo>
                    <a:pt x="303" y="730"/>
                  </a:lnTo>
                  <a:lnTo>
                    <a:pt x="292" y="736"/>
                  </a:lnTo>
                  <a:lnTo>
                    <a:pt x="289" y="725"/>
                  </a:lnTo>
                  <a:lnTo>
                    <a:pt x="274" y="725"/>
                  </a:lnTo>
                  <a:lnTo>
                    <a:pt x="270" y="722"/>
                  </a:lnTo>
                  <a:lnTo>
                    <a:pt x="257" y="720"/>
                  </a:lnTo>
                  <a:lnTo>
                    <a:pt x="242" y="718"/>
                  </a:lnTo>
                  <a:lnTo>
                    <a:pt x="207" y="752"/>
                  </a:lnTo>
                  <a:lnTo>
                    <a:pt x="188" y="753"/>
                  </a:lnTo>
                  <a:lnTo>
                    <a:pt x="162" y="761"/>
                  </a:lnTo>
                  <a:lnTo>
                    <a:pt x="136" y="765"/>
                  </a:lnTo>
                  <a:lnTo>
                    <a:pt x="114" y="771"/>
                  </a:lnTo>
                  <a:lnTo>
                    <a:pt x="136" y="786"/>
                  </a:lnTo>
                  <a:lnTo>
                    <a:pt x="119" y="793"/>
                  </a:lnTo>
                  <a:lnTo>
                    <a:pt x="112" y="791"/>
                  </a:lnTo>
                  <a:lnTo>
                    <a:pt x="108" y="785"/>
                  </a:lnTo>
                  <a:lnTo>
                    <a:pt x="102" y="781"/>
                  </a:lnTo>
                  <a:lnTo>
                    <a:pt x="93" y="781"/>
                  </a:lnTo>
                  <a:lnTo>
                    <a:pt x="86" y="779"/>
                  </a:lnTo>
                  <a:lnTo>
                    <a:pt x="83" y="773"/>
                  </a:lnTo>
                  <a:lnTo>
                    <a:pt x="90" y="766"/>
                  </a:lnTo>
                  <a:lnTo>
                    <a:pt x="91" y="758"/>
                  </a:lnTo>
                  <a:lnTo>
                    <a:pt x="98" y="755"/>
                  </a:lnTo>
                  <a:lnTo>
                    <a:pt x="107" y="761"/>
                  </a:lnTo>
                  <a:lnTo>
                    <a:pt x="119" y="758"/>
                  </a:lnTo>
                  <a:lnTo>
                    <a:pt x="110" y="701"/>
                  </a:lnTo>
                  <a:lnTo>
                    <a:pt x="103" y="699"/>
                  </a:lnTo>
                  <a:lnTo>
                    <a:pt x="98" y="693"/>
                  </a:lnTo>
                  <a:lnTo>
                    <a:pt x="96" y="684"/>
                  </a:lnTo>
                  <a:lnTo>
                    <a:pt x="92" y="678"/>
                  </a:lnTo>
                  <a:lnTo>
                    <a:pt x="86" y="672"/>
                  </a:lnTo>
                  <a:lnTo>
                    <a:pt x="79" y="672"/>
                  </a:lnTo>
                  <a:lnTo>
                    <a:pt x="61" y="674"/>
                  </a:lnTo>
                  <a:lnTo>
                    <a:pt x="48" y="671"/>
                  </a:lnTo>
                  <a:lnTo>
                    <a:pt x="47" y="679"/>
                  </a:lnTo>
                  <a:lnTo>
                    <a:pt x="34" y="667"/>
                  </a:lnTo>
                  <a:lnTo>
                    <a:pt x="33" y="660"/>
                  </a:lnTo>
                  <a:lnTo>
                    <a:pt x="29" y="652"/>
                  </a:lnTo>
                  <a:lnTo>
                    <a:pt x="34" y="646"/>
                  </a:lnTo>
                  <a:lnTo>
                    <a:pt x="29" y="639"/>
                  </a:lnTo>
                  <a:lnTo>
                    <a:pt x="28" y="631"/>
                  </a:lnTo>
                  <a:lnTo>
                    <a:pt x="0" y="621"/>
                  </a:lnTo>
                  <a:lnTo>
                    <a:pt x="11" y="577"/>
                  </a:lnTo>
                  <a:lnTo>
                    <a:pt x="24" y="570"/>
                  </a:lnTo>
                  <a:lnTo>
                    <a:pt x="29" y="562"/>
                  </a:lnTo>
                  <a:lnTo>
                    <a:pt x="27" y="555"/>
                  </a:lnTo>
                  <a:lnTo>
                    <a:pt x="16" y="544"/>
                  </a:lnTo>
                  <a:lnTo>
                    <a:pt x="26" y="499"/>
                  </a:lnTo>
                  <a:lnTo>
                    <a:pt x="39" y="490"/>
                  </a:lnTo>
                  <a:lnTo>
                    <a:pt x="44" y="484"/>
                  </a:lnTo>
                  <a:lnTo>
                    <a:pt x="42" y="475"/>
                  </a:lnTo>
                  <a:lnTo>
                    <a:pt x="45" y="468"/>
                  </a:lnTo>
                  <a:lnTo>
                    <a:pt x="45" y="461"/>
                  </a:lnTo>
                  <a:lnTo>
                    <a:pt x="49" y="452"/>
                  </a:lnTo>
                  <a:lnTo>
                    <a:pt x="54" y="446"/>
                  </a:lnTo>
                  <a:lnTo>
                    <a:pt x="60" y="451"/>
                  </a:lnTo>
                  <a:lnTo>
                    <a:pt x="64" y="458"/>
                  </a:lnTo>
                  <a:lnTo>
                    <a:pt x="76" y="468"/>
                  </a:lnTo>
                  <a:lnTo>
                    <a:pt x="93" y="505"/>
                  </a:lnTo>
                  <a:lnTo>
                    <a:pt x="102" y="507"/>
                  </a:lnTo>
                  <a:lnTo>
                    <a:pt x="128" y="490"/>
                  </a:lnTo>
                  <a:lnTo>
                    <a:pt x="125" y="481"/>
                  </a:lnTo>
                  <a:lnTo>
                    <a:pt x="122" y="474"/>
                  </a:lnTo>
                  <a:lnTo>
                    <a:pt x="118" y="449"/>
                  </a:lnTo>
                  <a:lnTo>
                    <a:pt x="110" y="436"/>
                  </a:lnTo>
                  <a:lnTo>
                    <a:pt x="119" y="437"/>
                  </a:lnTo>
                  <a:lnTo>
                    <a:pt x="126" y="435"/>
                  </a:lnTo>
                  <a:lnTo>
                    <a:pt x="146" y="420"/>
                  </a:lnTo>
                  <a:lnTo>
                    <a:pt x="153" y="416"/>
                  </a:lnTo>
                  <a:lnTo>
                    <a:pt x="158" y="410"/>
                  </a:lnTo>
                  <a:lnTo>
                    <a:pt x="158" y="402"/>
                  </a:lnTo>
                  <a:lnTo>
                    <a:pt x="158" y="393"/>
                  </a:lnTo>
                  <a:lnTo>
                    <a:pt x="166" y="392"/>
                  </a:lnTo>
                  <a:lnTo>
                    <a:pt x="174" y="393"/>
                  </a:lnTo>
                  <a:lnTo>
                    <a:pt x="182" y="391"/>
                  </a:lnTo>
                  <a:lnTo>
                    <a:pt x="187" y="383"/>
                  </a:lnTo>
                  <a:lnTo>
                    <a:pt x="193" y="379"/>
                  </a:lnTo>
                  <a:lnTo>
                    <a:pt x="201" y="377"/>
                  </a:lnTo>
                  <a:lnTo>
                    <a:pt x="206" y="371"/>
                  </a:lnTo>
                  <a:lnTo>
                    <a:pt x="214" y="366"/>
                  </a:lnTo>
                  <a:lnTo>
                    <a:pt x="219" y="360"/>
                  </a:lnTo>
                  <a:lnTo>
                    <a:pt x="220" y="352"/>
                  </a:lnTo>
                  <a:lnTo>
                    <a:pt x="227" y="348"/>
                  </a:lnTo>
                  <a:lnTo>
                    <a:pt x="242" y="343"/>
                  </a:lnTo>
                  <a:lnTo>
                    <a:pt x="258" y="343"/>
                  </a:lnTo>
                  <a:lnTo>
                    <a:pt x="259" y="351"/>
                  </a:lnTo>
                  <a:lnTo>
                    <a:pt x="263" y="359"/>
                  </a:lnTo>
                  <a:lnTo>
                    <a:pt x="279" y="355"/>
                  </a:lnTo>
                  <a:lnTo>
                    <a:pt x="284" y="361"/>
                  </a:lnTo>
                  <a:lnTo>
                    <a:pt x="289" y="354"/>
                  </a:lnTo>
                  <a:lnTo>
                    <a:pt x="291" y="345"/>
                  </a:lnTo>
                  <a:lnTo>
                    <a:pt x="296" y="339"/>
                  </a:lnTo>
                  <a:lnTo>
                    <a:pt x="303" y="340"/>
                  </a:lnTo>
                  <a:lnTo>
                    <a:pt x="311" y="336"/>
                  </a:lnTo>
                  <a:lnTo>
                    <a:pt x="318" y="336"/>
                  </a:lnTo>
                  <a:lnTo>
                    <a:pt x="324" y="352"/>
                  </a:lnTo>
                  <a:lnTo>
                    <a:pt x="329" y="359"/>
                  </a:lnTo>
                  <a:lnTo>
                    <a:pt x="338" y="355"/>
                  </a:lnTo>
                  <a:lnTo>
                    <a:pt x="345" y="355"/>
                  </a:lnTo>
                  <a:lnTo>
                    <a:pt x="352" y="357"/>
                  </a:lnTo>
                  <a:lnTo>
                    <a:pt x="368" y="354"/>
                  </a:lnTo>
                  <a:lnTo>
                    <a:pt x="376" y="355"/>
                  </a:lnTo>
                  <a:lnTo>
                    <a:pt x="383" y="360"/>
                  </a:lnTo>
                  <a:lnTo>
                    <a:pt x="389" y="365"/>
                  </a:lnTo>
                  <a:lnTo>
                    <a:pt x="395" y="379"/>
                  </a:lnTo>
                  <a:lnTo>
                    <a:pt x="416" y="392"/>
                  </a:lnTo>
                  <a:lnTo>
                    <a:pt x="421" y="398"/>
                  </a:lnTo>
                  <a:lnTo>
                    <a:pt x="424" y="406"/>
                  </a:lnTo>
                  <a:lnTo>
                    <a:pt x="435" y="419"/>
                  </a:lnTo>
                  <a:lnTo>
                    <a:pt x="434" y="426"/>
                  </a:lnTo>
                  <a:lnTo>
                    <a:pt x="435" y="435"/>
                  </a:lnTo>
                  <a:lnTo>
                    <a:pt x="440" y="441"/>
                  </a:lnTo>
                  <a:lnTo>
                    <a:pt x="447" y="438"/>
                  </a:lnTo>
                  <a:lnTo>
                    <a:pt x="447" y="431"/>
                  </a:lnTo>
                  <a:lnTo>
                    <a:pt x="446" y="422"/>
                  </a:lnTo>
                  <a:lnTo>
                    <a:pt x="447" y="415"/>
                  </a:lnTo>
                  <a:lnTo>
                    <a:pt x="442" y="408"/>
                  </a:lnTo>
                  <a:lnTo>
                    <a:pt x="447" y="402"/>
                  </a:lnTo>
                  <a:lnTo>
                    <a:pt x="456" y="400"/>
                  </a:lnTo>
                  <a:lnTo>
                    <a:pt x="458" y="408"/>
                  </a:lnTo>
                  <a:lnTo>
                    <a:pt x="464" y="414"/>
                  </a:lnTo>
                  <a:lnTo>
                    <a:pt x="467" y="421"/>
                  </a:lnTo>
                  <a:lnTo>
                    <a:pt x="473" y="426"/>
                  </a:lnTo>
                  <a:lnTo>
                    <a:pt x="488" y="432"/>
                  </a:lnTo>
                  <a:lnTo>
                    <a:pt x="502" y="440"/>
                  </a:lnTo>
                  <a:lnTo>
                    <a:pt x="511" y="437"/>
                  </a:lnTo>
                  <a:lnTo>
                    <a:pt x="531" y="424"/>
                  </a:lnTo>
                  <a:lnTo>
                    <a:pt x="531" y="415"/>
                  </a:lnTo>
                  <a:lnTo>
                    <a:pt x="537" y="411"/>
                  </a:lnTo>
                  <a:lnTo>
                    <a:pt x="543" y="406"/>
                  </a:lnTo>
                  <a:lnTo>
                    <a:pt x="551" y="405"/>
                  </a:lnTo>
                  <a:lnTo>
                    <a:pt x="559" y="408"/>
                  </a:lnTo>
                  <a:lnTo>
                    <a:pt x="559" y="400"/>
                  </a:lnTo>
                  <a:lnTo>
                    <a:pt x="567" y="399"/>
                  </a:lnTo>
                  <a:lnTo>
                    <a:pt x="575" y="402"/>
                  </a:lnTo>
                  <a:lnTo>
                    <a:pt x="582" y="397"/>
                  </a:lnTo>
                  <a:lnTo>
                    <a:pt x="590" y="402"/>
                  </a:lnTo>
                  <a:lnTo>
                    <a:pt x="601" y="413"/>
                  </a:lnTo>
                  <a:lnTo>
                    <a:pt x="615" y="404"/>
                  </a:lnTo>
                  <a:lnTo>
                    <a:pt x="619" y="397"/>
                  </a:lnTo>
                  <a:lnTo>
                    <a:pt x="634" y="397"/>
                  </a:lnTo>
                  <a:lnTo>
                    <a:pt x="641" y="393"/>
                  </a:lnTo>
                  <a:lnTo>
                    <a:pt x="657" y="399"/>
                  </a:lnTo>
                  <a:lnTo>
                    <a:pt x="662" y="405"/>
                  </a:lnTo>
                  <a:lnTo>
                    <a:pt x="663" y="421"/>
                  </a:lnTo>
                  <a:lnTo>
                    <a:pt x="669" y="427"/>
                  </a:lnTo>
                  <a:lnTo>
                    <a:pt x="674" y="434"/>
                  </a:lnTo>
                  <a:lnTo>
                    <a:pt x="690" y="432"/>
                  </a:lnTo>
                  <a:lnTo>
                    <a:pt x="705" y="435"/>
                  </a:lnTo>
                  <a:lnTo>
                    <a:pt x="705" y="435"/>
                  </a:lnTo>
                  <a:lnTo>
                    <a:pt x="707" y="446"/>
                  </a:lnTo>
                  <a:lnTo>
                    <a:pt x="725" y="445"/>
                  </a:lnTo>
                  <a:lnTo>
                    <a:pt x="731" y="440"/>
                  </a:lnTo>
                  <a:lnTo>
                    <a:pt x="738" y="425"/>
                  </a:lnTo>
                  <a:lnTo>
                    <a:pt x="743" y="419"/>
                  </a:lnTo>
                  <a:lnTo>
                    <a:pt x="749" y="421"/>
                  </a:lnTo>
                  <a:lnTo>
                    <a:pt x="760" y="434"/>
                  </a:lnTo>
                  <a:lnTo>
                    <a:pt x="776" y="435"/>
                  </a:lnTo>
                  <a:lnTo>
                    <a:pt x="792" y="432"/>
                  </a:lnTo>
                  <a:lnTo>
                    <a:pt x="800" y="426"/>
                  </a:lnTo>
                  <a:lnTo>
                    <a:pt x="814" y="421"/>
                  </a:lnTo>
                  <a:lnTo>
                    <a:pt x="827" y="383"/>
                  </a:lnTo>
                  <a:lnTo>
                    <a:pt x="830" y="376"/>
                  </a:lnTo>
                  <a:lnTo>
                    <a:pt x="824" y="370"/>
                  </a:lnTo>
                  <a:lnTo>
                    <a:pt x="823" y="366"/>
                  </a:lnTo>
                  <a:lnTo>
                    <a:pt x="809" y="365"/>
                  </a:lnTo>
                  <a:lnTo>
                    <a:pt x="793" y="363"/>
                  </a:lnTo>
                  <a:lnTo>
                    <a:pt x="787" y="356"/>
                  </a:lnTo>
                  <a:lnTo>
                    <a:pt x="784" y="351"/>
                  </a:lnTo>
                  <a:lnTo>
                    <a:pt x="766" y="348"/>
                  </a:lnTo>
                  <a:lnTo>
                    <a:pt x="759" y="345"/>
                  </a:lnTo>
                  <a:lnTo>
                    <a:pt x="760" y="336"/>
                  </a:lnTo>
                  <a:lnTo>
                    <a:pt x="755" y="329"/>
                  </a:lnTo>
                  <a:lnTo>
                    <a:pt x="739" y="327"/>
                  </a:lnTo>
                  <a:lnTo>
                    <a:pt x="741" y="318"/>
                  </a:lnTo>
                  <a:lnTo>
                    <a:pt x="748" y="316"/>
                  </a:lnTo>
                  <a:lnTo>
                    <a:pt x="760" y="306"/>
                  </a:lnTo>
                  <a:lnTo>
                    <a:pt x="776" y="301"/>
                  </a:lnTo>
                  <a:lnTo>
                    <a:pt x="790" y="291"/>
                  </a:lnTo>
                  <a:lnTo>
                    <a:pt x="793" y="285"/>
                  </a:lnTo>
                  <a:lnTo>
                    <a:pt x="795" y="276"/>
                  </a:lnTo>
                  <a:lnTo>
                    <a:pt x="776" y="249"/>
                  </a:lnTo>
                  <a:lnTo>
                    <a:pt x="784" y="246"/>
                  </a:lnTo>
                  <a:lnTo>
                    <a:pt x="790" y="241"/>
                  </a:lnTo>
                  <a:lnTo>
                    <a:pt x="792" y="232"/>
                  </a:lnTo>
                  <a:lnTo>
                    <a:pt x="798" y="227"/>
                  </a:lnTo>
                  <a:lnTo>
                    <a:pt x="807" y="226"/>
                  </a:lnTo>
                  <a:lnTo>
                    <a:pt x="814" y="227"/>
                  </a:lnTo>
                  <a:lnTo>
                    <a:pt x="823" y="226"/>
                  </a:lnTo>
                  <a:lnTo>
                    <a:pt x="830" y="228"/>
                  </a:lnTo>
                  <a:lnTo>
                    <a:pt x="846" y="228"/>
                  </a:lnTo>
                  <a:lnTo>
                    <a:pt x="855" y="226"/>
                  </a:lnTo>
                  <a:lnTo>
                    <a:pt x="857" y="217"/>
                  </a:lnTo>
                  <a:lnTo>
                    <a:pt x="854" y="211"/>
                  </a:lnTo>
                  <a:lnTo>
                    <a:pt x="839" y="203"/>
                  </a:lnTo>
                  <a:lnTo>
                    <a:pt x="807" y="199"/>
                  </a:lnTo>
                  <a:lnTo>
                    <a:pt x="803" y="192"/>
                  </a:lnTo>
                  <a:lnTo>
                    <a:pt x="805" y="183"/>
                  </a:lnTo>
                  <a:lnTo>
                    <a:pt x="812" y="183"/>
                  </a:lnTo>
                  <a:lnTo>
                    <a:pt x="819" y="180"/>
                  </a:lnTo>
                  <a:lnTo>
                    <a:pt x="823" y="173"/>
                  </a:lnTo>
                  <a:lnTo>
                    <a:pt x="818" y="168"/>
                  </a:lnTo>
                  <a:lnTo>
                    <a:pt x="811" y="172"/>
                  </a:lnTo>
                  <a:lnTo>
                    <a:pt x="795" y="172"/>
                  </a:lnTo>
                  <a:lnTo>
                    <a:pt x="795" y="163"/>
                  </a:lnTo>
                  <a:lnTo>
                    <a:pt x="797" y="156"/>
                  </a:lnTo>
                  <a:lnTo>
                    <a:pt x="802" y="150"/>
                  </a:lnTo>
                  <a:lnTo>
                    <a:pt x="791" y="139"/>
                  </a:lnTo>
                  <a:lnTo>
                    <a:pt x="807" y="137"/>
                  </a:lnTo>
                  <a:lnTo>
                    <a:pt x="811" y="131"/>
                  </a:lnTo>
                  <a:lnTo>
                    <a:pt x="820" y="131"/>
                  </a:lnTo>
                  <a:lnTo>
                    <a:pt x="825" y="137"/>
                  </a:lnTo>
                  <a:lnTo>
                    <a:pt x="833" y="136"/>
                  </a:lnTo>
                  <a:lnTo>
                    <a:pt x="841" y="137"/>
                  </a:lnTo>
                  <a:lnTo>
                    <a:pt x="849" y="135"/>
                  </a:lnTo>
                  <a:lnTo>
                    <a:pt x="873" y="136"/>
                  </a:lnTo>
                  <a:lnTo>
                    <a:pt x="878" y="142"/>
                  </a:lnTo>
                  <a:lnTo>
                    <a:pt x="888" y="130"/>
                  </a:lnTo>
                  <a:lnTo>
                    <a:pt x="895" y="128"/>
                  </a:lnTo>
                  <a:lnTo>
                    <a:pt x="911" y="128"/>
                  </a:lnTo>
                  <a:lnTo>
                    <a:pt x="918" y="123"/>
                  </a:lnTo>
                  <a:lnTo>
                    <a:pt x="926" y="120"/>
                  </a:lnTo>
                  <a:lnTo>
                    <a:pt x="938" y="110"/>
                  </a:lnTo>
                  <a:lnTo>
                    <a:pt x="947" y="113"/>
                  </a:lnTo>
                  <a:lnTo>
                    <a:pt x="952" y="118"/>
                  </a:lnTo>
                  <a:lnTo>
                    <a:pt x="961" y="118"/>
                  </a:lnTo>
                  <a:lnTo>
                    <a:pt x="963" y="110"/>
                  </a:lnTo>
                  <a:lnTo>
                    <a:pt x="980" y="107"/>
                  </a:lnTo>
                  <a:lnTo>
                    <a:pt x="986" y="102"/>
                  </a:lnTo>
                  <a:lnTo>
                    <a:pt x="995" y="102"/>
                  </a:lnTo>
                  <a:lnTo>
                    <a:pt x="1002" y="98"/>
                  </a:lnTo>
                  <a:lnTo>
                    <a:pt x="1010" y="98"/>
                  </a:lnTo>
                  <a:lnTo>
                    <a:pt x="1017" y="101"/>
                  </a:lnTo>
                  <a:lnTo>
                    <a:pt x="1022" y="93"/>
                  </a:lnTo>
                  <a:lnTo>
                    <a:pt x="1023" y="86"/>
                  </a:lnTo>
                  <a:lnTo>
                    <a:pt x="1027" y="79"/>
                  </a:lnTo>
                  <a:lnTo>
                    <a:pt x="1034" y="74"/>
                  </a:lnTo>
                  <a:lnTo>
                    <a:pt x="1042" y="72"/>
                  </a:lnTo>
                  <a:lnTo>
                    <a:pt x="1049" y="76"/>
                  </a:lnTo>
                  <a:lnTo>
                    <a:pt x="1067" y="70"/>
                  </a:lnTo>
                  <a:lnTo>
                    <a:pt x="1067" y="71"/>
                  </a:lnTo>
                  <a:lnTo>
                    <a:pt x="1104" y="61"/>
                  </a:lnTo>
                  <a:lnTo>
                    <a:pt x="1136" y="58"/>
                  </a:lnTo>
                  <a:lnTo>
                    <a:pt x="1164" y="49"/>
                  </a:lnTo>
                  <a:lnTo>
                    <a:pt x="1171" y="44"/>
                  </a:lnTo>
                  <a:lnTo>
                    <a:pt x="1179" y="44"/>
                  </a:lnTo>
                  <a:lnTo>
                    <a:pt x="1187" y="42"/>
                  </a:lnTo>
                  <a:lnTo>
                    <a:pt x="1191" y="36"/>
                  </a:lnTo>
                  <a:lnTo>
                    <a:pt x="1191" y="28"/>
                  </a:lnTo>
                  <a:lnTo>
                    <a:pt x="1191" y="20"/>
                  </a:lnTo>
                  <a:lnTo>
                    <a:pt x="1200" y="21"/>
                  </a:lnTo>
                  <a:lnTo>
                    <a:pt x="1207" y="20"/>
                  </a:lnTo>
                  <a:lnTo>
                    <a:pt x="1212" y="12"/>
                  </a:lnTo>
                  <a:lnTo>
                    <a:pt x="1218" y="7"/>
                  </a:lnTo>
                  <a:lnTo>
                    <a:pt x="1227" y="7"/>
                  </a:lnTo>
                  <a:lnTo>
                    <a:pt x="1232" y="1"/>
                  </a:lnTo>
                  <a:lnTo>
                    <a:pt x="1239" y="0"/>
                  </a:lnTo>
                  <a:lnTo>
                    <a:pt x="1244" y="6"/>
                  </a:lnTo>
                  <a:lnTo>
                    <a:pt x="1253" y="4"/>
                  </a:lnTo>
                  <a:lnTo>
                    <a:pt x="1260" y="7"/>
                  </a:lnTo>
                  <a:lnTo>
                    <a:pt x="1269" y="5"/>
                  </a:lnTo>
                  <a:lnTo>
                    <a:pt x="1276" y="9"/>
                  </a:lnTo>
                  <a:lnTo>
                    <a:pt x="1281" y="15"/>
                  </a:lnTo>
                  <a:lnTo>
                    <a:pt x="1295" y="23"/>
                  </a:lnTo>
                  <a:lnTo>
                    <a:pt x="1302" y="20"/>
                  </a:lnTo>
                  <a:lnTo>
                    <a:pt x="1308" y="15"/>
                  </a:lnTo>
                  <a:lnTo>
                    <a:pt x="1324" y="12"/>
                  </a:lnTo>
                  <a:lnTo>
                    <a:pt x="1332" y="15"/>
                  </a:lnTo>
                  <a:lnTo>
                    <a:pt x="1338" y="21"/>
                  </a:lnTo>
                  <a:lnTo>
                    <a:pt x="1341" y="28"/>
                  </a:lnTo>
                  <a:lnTo>
                    <a:pt x="1343" y="44"/>
                  </a:lnTo>
                  <a:lnTo>
                    <a:pt x="1341" y="53"/>
                  </a:lnTo>
                  <a:lnTo>
                    <a:pt x="1344" y="60"/>
                  </a:lnTo>
                  <a:lnTo>
                    <a:pt x="1356" y="71"/>
                  </a:lnTo>
                  <a:lnTo>
                    <a:pt x="1352" y="79"/>
                  </a:lnTo>
                  <a:lnTo>
                    <a:pt x="1354" y="94"/>
                  </a:lnTo>
                  <a:lnTo>
                    <a:pt x="1349" y="102"/>
                  </a:lnTo>
                  <a:lnTo>
                    <a:pt x="1344" y="107"/>
                  </a:lnTo>
                  <a:lnTo>
                    <a:pt x="1347" y="114"/>
                  </a:lnTo>
                  <a:lnTo>
                    <a:pt x="1350" y="123"/>
                  </a:lnTo>
                  <a:lnTo>
                    <a:pt x="1366" y="118"/>
                  </a:lnTo>
                  <a:lnTo>
                    <a:pt x="1373" y="123"/>
                  </a:lnTo>
                  <a:lnTo>
                    <a:pt x="1381" y="122"/>
                  </a:lnTo>
                  <a:lnTo>
                    <a:pt x="1384" y="113"/>
                  </a:lnTo>
                  <a:lnTo>
                    <a:pt x="1392" y="113"/>
                  </a:lnTo>
                  <a:lnTo>
                    <a:pt x="1399" y="115"/>
                  </a:lnTo>
                  <a:lnTo>
                    <a:pt x="1402" y="107"/>
                  </a:lnTo>
                  <a:lnTo>
                    <a:pt x="1402" y="99"/>
                  </a:lnTo>
                  <a:lnTo>
                    <a:pt x="1409" y="101"/>
                  </a:lnTo>
                  <a:lnTo>
                    <a:pt x="1413" y="108"/>
                  </a:lnTo>
                  <a:lnTo>
                    <a:pt x="1415" y="117"/>
                  </a:lnTo>
                  <a:lnTo>
                    <a:pt x="1420" y="122"/>
                  </a:lnTo>
                  <a:lnTo>
                    <a:pt x="1418" y="129"/>
                  </a:lnTo>
                  <a:lnTo>
                    <a:pt x="1416" y="137"/>
                  </a:lnTo>
                  <a:lnTo>
                    <a:pt x="1432" y="139"/>
                  </a:lnTo>
                  <a:lnTo>
                    <a:pt x="1430" y="131"/>
                  </a:lnTo>
                  <a:lnTo>
                    <a:pt x="1425" y="125"/>
                  </a:lnTo>
                  <a:lnTo>
                    <a:pt x="1432" y="123"/>
                  </a:lnTo>
                  <a:lnTo>
                    <a:pt x="1448" y="125"/>
                  </a:lnTo>
                  <a:lnTo>
                    <a:pt x="1456" y="130"/>
                  </a:lnTo>
                  <a:lnTo>
                    <a:pt x="1461" y="136"/>
                  </a:lnTo>
                  <a:lnTo>
                    <a:pt x="1469" y="140"/>
                  </a:lnTo>
                  <a:lnTo>
                    <a:pt x="1476" y="140"/>
                  </a:lnTo>
                  <a:lnTo>
                    <a:pt x="1480" y="133"/>
                  </a:lnTo>
                  <a:lnTo>
                    <a:pt x="1488" y="129"/>
                  </a:lnTo>
                  <a:lnTo>
                    <a:pt x="1490" y="137"/>
                  </a:lnTo>
                  <a:lnTo>
                    <a:pt x="1490" y="145"/>
                  </a:lnTo>
                  <a:lnTo>
                    <a:pt x="1481" y="147"/>
                  </a:lnTo>
                  <a:lnTo>
                    <a:pt x="1475" y="152"/>
                  </a:lnTo>
                  <a:lnTo>
                    <a:pt x="1470" y="160"/>
                  </a:lnTo>
                  <a:lnTo>
                    <a:pt x="1468" y="167"/>
                  </a:lnTo>
                  <a:lnTo>
                    <a:pt x="1469" y="176"/>
                  </a:lnTo>
                  <a:lnTo>
                    <a:pt x="1474" y="183"/>
                  </a:lnTo>
                  <a:lnTo>
                    <a:pt x="1481" y="182"/>
                  </a:lnTo>
                  <a:lnTo>
                    <a:pt x="1486" y="176"/>
                  </a:lnTo>
                  <a:lnTo>
                    <a:pt x="1501" y="169"/>
                  </a:lnTo>
                  <a:lnTo>
                    <a:pt x="1508" y="173"/>
                  </a:lnTo>
                  <a:lnTo>
                    <a:pt x="1517" y="172"/>
                  </a:lnTo>
                  <a:lnTo>
                    <a:pt x="1522" y="177"/>
                  </a:lnTo>
                  <a:lnTo>
                    <a:pt x="1531" y="177"/>
                  </a:lnTo>
                  <a:lnTo>
                    <a:pt x="1528" y="169"/>
                  </a:lnTo>
                  <a:lnTo>
                    <a:pt x="1533" y="163"/>
                  </a:lnTo>
                  <a:lnTo>
                    <a:pt x="1542" y="163"/>
                  </a:lnTo>
                  <a:lnTo>
                    <a:pt x="1551" y="151"/>
                  </a:lnTo>
                  <a:lnTo>
                    <a:pt x="1567" y="149"/>
                  </a:lnTo>
                  <a:lnTo>
                    <a:pt x="1580" y="137"/>
                  </a:lnTo>
                  <a:lnTo>
                    <a:pt x="1586" y="123"/>
                  </a:lnTo>
                  <a:lnTo>
                    <a:pt x="1592" y="118"/>
                  </a:lnTo>
                  <a:lnTo>
                    <a:pt x="1601" y="119"/>
                  </a:lnTo>
                  <a:lnTo>
                    <a:pt x="1617" y="115"/>
                  </a:lnTo>
                  <a:lnTo>
                    <a:pt x="1624" y="113"/>
                  </a:lnTo>
                  <a:lnTo>
                    <a:pt x="1628" y="106"/>
                  </a:lnTo>
                  <a:lnTo>
                    <a:pt x="1644" y="104"/>
                  </a:lnTo>
                  <a:lnTo>
                    <a:pt x="1657" y="96"/>
                  </a:lnTo>
                  <a:lnTo>
                    <a:pt x="1661" y="103"/>
                  </a:lnTo>
                  <a:lnTo>
                    <a:pt x="1662" y="110"/>
                  </a:lnTo>
                  <a:lnTo>
                    <a:pt x="1657" y="118"/>
                  </a:lnTo>
                  <a:lnTo>
                    <a:pt x="1650" y="122"/>
                  </a:lnTo>
                  <a:lnTo>
                    <a:pt x="1642" y="120"/>
                  </a:lnTo>
                  <a:lnTo>
                    <a:pt x="1641" y="128"/>
                  </a:lnTo>
                  <a:lnTo>
                    <a:pt x="1644" y="135"/>
                  </a:lnTo>
                  <a:lnTo>
                    <a:pt x="1648" y="137"/>
                  </a:lnTo>
                  <a:lnTo>
                    <a:pt x="1720" y="204"/>
                  </a:lnTo>
                  <a:lnTo>
                    <a:pt x="1840" y="422"/>
                  </a:lnTo>
                  <a:lnTo>
                    <a:pt x="1854" y="411"/>
                  </a:lnTo>
                  <a:lnTo>
                    <a:pt x="1857" y="404"/>
                  </a:lnTo>
                  <a:lnTo>
                    <a:pt x="1857" y="397"/>
                  </a:lnTo>
                  <a:lnTo>
                    <a:pt x="1868" y="383"/>
                  </a:lnTo>
                  <a:lnTo>
                    <a:pt x="1876" y="382"/>
                  </a:lnTo>
                  <a:lnTo>
                    <a:pt x="1881" y="388"/>
                  </a:lnTo>
                  <a:lnTo>
                    <a:pt x="1889" y="391"/>
                  </a:lnTo>
                  <a:lnTo>
                    <a:pt x="1903" y="399"/>
                  </a:lnTo>
                  <a:lnTo>
                    <a:pt x="1899" y="406"/>
                  </a:lnTo>
                  <a:lnTo>
                    <a:pt x="1903" y="413"/>
                  </a:lnTo>
                  <a:lnTo>
                    <a:pt x="1909" y="414"/>
                  </a:lnTo>
                  <a:lnTo>
                    <a:pt x="1914" y="427"/>
                  </a:lnTo>
                  <a:lnTo>
                    <a:pt x="1938" y="425"/>
                  </a:lnTo>
                  <a:lnTo>
                    <a:pt x="1956" y="430"/>
                  </a:lnTo>
                  <a:lnTo>
                    <a:pt x="1963" y="427"/>
                  </a:lnTo>
                  <a:lnTo>
                    <a:pt x="1979" y="427"/>
                  </a:lnTo>
                  <a:lnTo>
                    <a:pt x="1981" y="420"/>
                  </a:lnTo>
                  <a:lnTo>
                    <a:pt x="1986" y="414"/>
                  </a:lnTo>
                  <a:lnTo>
                    <a:pt x="1995" y="415"/>
                  </a:lnTo>
                  <a:lnTo>
                    <a:pt x="2002" y="415"/>
                  </a:lnTo>
                  <a:lnTo>
                    <a:pt x="2006" y="408"/>
                  </a:lnTo>
                  <a:lnTo>
                    <a:pt x="2012" y="403"/>
                  </a:lnTo>
                  <a:lnTo>
                    <a:pt x="2028" y="408"/>
                  </a:lnTo>
                  <a:lnTo>
                    <a:pt x="2035" y="411"/>
                  </a:lnTo>
                  <a:lnTo>
                    <a:pt x="2039" y="419"/>
                  </a:lnTo>
                  <a:lnTo>
                    <a:pt x="2046" y="422"/>
                  </a:lnTo>
                  <a:lnTo>
                    <a:pt x="2056" y="435"/>
                  </a:lnTo>
                  <a:lnTo>
                    <a:pt x="2064" y="438"/>
                  </a:lnTo>
                  <a:lnTo>
                    <a:pt x="2067" y="446"/>
                  </a:lnTo>
                  <a:lnTo>
                    <a:pt x="2065" y="454"/>
                  </a:lnTo>
                  <a:lnTo>
                    <a:pt x="2066" y="462"/>
                  </a:lnTo>
                  <a:lnTo>
                    <a:pt x="2070" y="469"/>
                  </a:lnTo>
                  <a:lnTo>
                    <a:pt x="2078" y="470"/>
                  </a:lnTo>
                  <a:lnTo>
                    <a:pt x="2099" y="481"/>
                  </a:lnTo>
                  <a:lnTo>
                    <a:pt x="2103" y="489"/>
                  </a:lnTo>
                  <a:lnTo>
                    <a:pt x="2103" y="496"/>
                  </a:lnTo>
                  <a:lnTo>
                    <a:pt x="2110" y="500"/>
                  </a:lnTo>
                  <a:lnTo>
                    <a:pt x="2115" y="505"/>
                  </a:lnTo>
                  <a:lnTo>
                    <a:pt x="2123" y="519"/>
                  </a:lnTo>
                  <a:lnTo>
                    <a:pt x="2129" y="524"/>
                  </a:lnTo>
                  <a:lnTo>
                    <a:pt x="2145" y="526"/>
                  </a:lnTo>
                  <a:lnTo>
                    <a:pt x="2152" y="531"/>
                  </a:lnTo>
                  <a:lnTo>
                    <a:pt x="2159" y="533"/>
                  </a:lnTo>
                  <a:lnTo>
                    <a:pt x="2168" y="534"/>
                  </a:lnTo>
                  <a:lnTo>
                    <a:pt x="2177" y="534"/>
                  </a:lnTo>
                  <a:lnTo>
                    <a:pt x="2179" y="527"/>
                  </a:lnTo>
                  <a:lnTo>
                    <a:pt x="2184" y="521"/>
                  </a:lnTo>
                  <a:lnTo>
                    <a:pt x="2199" y="515"/>
                  </a:lnTo>
                  <a:lnTo>
                    <a:pt x="2201" y="523"/>
                  </a:lnTo>
                  <a:lnTo>
                    <a:pt x="2205" y="531"/>
                  </a:lnTo>
                  <a:lnTo>
                    <a:pt x="2212" y="535"/>
                  </a:lnTo>
                  <a:lnTo>
                    <a:pt x="2218" y="549"/>
                  </a:lnTo>
                  <a:lnTo>
                    <a:pt x="2226" y="554"/>
                  </a:lnTo>
                  <a:lnTo>
                    <a:pt x="2230" y="561"/>
                  </a:lnTo>
                  <a:lnTo>
                    <a:pt x="2217" y="587"/>
                  </a:lnTo>
                  <a:lnTo>
                    <a:pt x="2207" y="607"/>
                  </a:lnTo>
                  <a:lnTo>
                    <a:pt x="2191" y="623"/>
                  </a:lnTo>
                  <a:lnTo>
                    <a:pt x="2171" y="629"/>
                  </a:lnTo>
                  <a:lnTo>
                    <a:pt x="2156" y="628"/>
                  </a:lnTo>
                  <a:lnTo>
                    <a:pt x="2145" y="648"/>
                  </a:lnTo>
                  <a:lnTo>
                    <a:pt x="2140" y="673"/>
                  </a:lnTo>
                  <a:lnTo>
                    <a:pt x="2142" y="696"/>
                  </a:lnTo>
                  <a:lnTo>
                    <a:pt x="2139" y="733"/>
                  </a:lnTo>
                  <a:lnTo>
                    <a:pt x="2116" y="741"/>
                  </a:lnTo>
                  <a:lnTo>
                    <a:pt x="2102" y="753"/>
                  </a:lnTo>
                  <a:lnTo>
                    <a:pt x="2092" y="745"/>
                  </a:lnTo>
                  <a:lnTo>
                    <a:pt x="2082" y="736"/>
                  </a:lnTo>
                  <a:lnTo>
                    <a:pt x="2048" y="739"/>
                  </a:lnTo>
                  <a:lnTo>
                    <a:pt x="2030" y="733"/>
                  </a:lnTo>
                  <a:lnTo>
                    <a:pt x="2021" y="726"/>
                  </a:lnTo>
                  <a:lnTo>
                    <a:pt x="1996" y="726"/>
                  </a:lnTo>
                  <a:lnTo>
                    <a:pt x="1986" y="747"/>
                  </a:lnTo>
                  <a:lnTo>
                    <a:pt x="1978" y="773"/>
                  </a:lnTo>
                  <a:lnTo>
                    <a:pt x="1965" y="800"/>
                  </a:lnTo>
                  <a:lnTo>
                    <a:pt x="1959" y="824"/>
                  </a:lnTo>
                  <a:lnTo>
                    <a:pt x="1956" y="844"/>
                  </a:lnTo>
                  <a:lnTo>
                    <a:pt x="1958" y="859"/>
                  </a:lnTo>
                  <a:lnTo>
                    <a:pt x="1964" y="877"/>
                  </a:lnTo>
                  <a:lnTo>
                    <a:pt x="1957" y="882"/>
                  </a:lnTo>
                  <a:lnTo>
                    <a:pt x="1902" y="884"/>
                  </a:lnTo>
                  <a:lnTo>
                    <a:pt x="1879" y="892"/>
                  </a:lnTo>
                  <a:lnTo>
                    <a:pt x="1861" y="894"/>
                  </a:lnTo>
                  <a:lnTo>
                    <a:pt x="1841" y="901"/>
                  </a:lnTo>
                  <a:lnTo>
                    <a:pt x="1831" y="909"/>
                  </a:lnTo>
                  <a:lnTo>
                    <a:pt x="1840" y="916"/>
                  </a:lnTo>
                  <a:lnTo>
                    <a:pt x="1847" y="931"/>
                  </a:lnTo>
                  <a:lnTo>
                    <a:pt x="1852" y="969"/>
                  </a:lnTo>
                  <a:lnTo>
                    <a:pt x="1856" y="984"/>
                  </a:lnTo>
                  <a:lnTo>
                    <a:pt x="1863" y="996"/>
                  </a:lnTo>
                  <a:lnTo>
                    <a:pt x="1872" y="1023"/>
                  </a:lnTo>
                  <a:lnTo>
                    <a:pt x="1872" y="1038"/>
                  </a:lnTo>
                  <a:lnTo>
                    <a:pt x="1859" y="1048"/>
                  </a:lnTo>
                  <a:lnTo>
                    <a:pt x="1860" y="1061"/>
                  </a:lnTo>
                  <a:lnTo>
                    <a:pt x="1852" y="1070"/>
                  </a:lnTo>
                  <a:lnTo>
                    <a:pt x="1850" y="1081"/>
                  </a:lnTo>
                  <a:lnTo>
                    <a:pt x="1850" y="1099"/>
                  </a:lnTo>
                  <a:lnTo>
                    <a:pt x="1850" y="1099"/>
                  </a:lnTo>
                  <a:lnTo>
                    <a:pt x="1843" y="1099"/>
                  </a:lnTo>
                  <a:lnTo>
                    <a:pt x="1823" y="1086"/>
                  </a:lnTo>
                  <a:lnTo>
                    <a:pt x="1807" y="1083"/>
                  </a:lnTo>
                  <a:lnTo>
                    <a:pt x="1792" y="1065"/>
                  </a:lnTo>
                  <a:lnTo>
                    <a:pt x="1776" y="1064"/>
                  </a:lnTo>
                  <a:lnTo>
                    <a:pt x="1768" y="1061"/>
                  </a:lnTo>
                  <a:lnTo>
                    <a:pt x="1760" y="1061"/>
                  </a:lnTo>
                  <a:lnTo>
                    <a:pt x="1753" y="1057"/>
                  </a:lnTo>
                  <a:lnTo>
                    <a:pt x="1745" y="1056"/>
                  </a:lnTo>
                  <a:lnTo>
                    <a:pt x="1721" y="1057"/>
                  </a:lnTo>
                  <a:lnTo>
                    <a:pt x="1698" y="1054"/>
                  </a:lnTo>
                  <a:lnTo>
                    <a:pt x="1689" y="1055"/>
                  </a:lnTo>
                  <a:lnTo>
                    <a:pt x="1674" y="1048"/>
                  </a:lnTo>
                  <a:lnTo>
                    <a:pt x="1667" y="1048"/>
                  </a:lnTo>
                  <a:lnTo>
                    <a:pt x="1652" y="1054"/>
                  </a:lnTo>
                  <a:lnTo>
                    <a:pt x="1620" y="1050"/>
                  </a:lnTo>
                  <a:lnTo>
                    <a:pt x="1612" y="1050"/>
                  </a:lnTo>
                  <a:lnTo>
                    <a:pt x="1596" y="1054"/>
                  </a:lnTo>
                  <a:lnTo>
                    <a:pt x="1580" y="1054"/>
                  </a:lnTo>
                  <a:lnTo>
                    <a:pt x="1571" y="1053"/>
                  </a:lnTo>
                  <a:lnTo>
                    <a:pt x="1565" y="1048"/>
                  </a:lnTo>
                  <a:lnTo>
                    <a:pt x="1556" y="1046"/>
                  </a:lnTo>
                  <a:lnTo>
                    <a:pt x="1540" y="1048"/>
                  </a:lnTo>
                  <a:lnTo>
                    <a:pt x="1534" y="1043"/>
                  </a:lnTo>
                  <a:lnTo>
                    <a:pt x="1513" y="1030"/>
                  </a:lnTo>
                  <a:lnTo>
                    <a:pt x="1506" y="1034"/>
                  </a:lnTo>
                  <a:lnTo>
                    <a:pt x="1499" y="1035"/>
                  </a:lnTo>
                  <a:lnTo>
                    <a:pt x="1491" y="1038"/>
                  </a:lnTo>
                  <a:lnTo>
                    <a:pt x="1479" y="1048"/>
                  </a:lnTo>
                  <a:lnTo>
                    <a:pt x="1478" y="1056"/>
                  </a:lnTo>
                  <a:lnTo>
                    <a:pt x="1473" y="1064"/>
                  </a:lnTo>
                  <a:lnTo>
                    <a:pt x="1470" y="1080"/>
                  </a:lnTo>
                  <a:lnTo>
                    <a:pt x="1467" y="1086"/>
                  </a:lnTo>
                  <a:lnTo>
                    <a:pt x="1451" y="1082"/>
                  </a:lnTo>
                  <a:lnTo>
                    <a:pt x="1437" y="1075"/>
                  </a:lnTo>
                  <a:lnTo>
                    <a:pt x="1421" y="1070"/>
                  </a:lnTo>
                  <a:lnTo>
                    <a:pt x="1414" y="1066"/>
                  </a:lnTo>
                  <a:lnTo>
                    <a:pt x="1406" y="1064"/>
                  </a:lnTo>
                  <a:lnTo>
                    <a:pt x="1398" y="1064"/>
                  </a:lnTo>
                  <a:lnTo>
                    <a:pt x="1383" y="1061"/>
                  </a:lnTo>
                  <a:lnTo>
                    <a:pt x="1375" y="1062"/>
                  </a:lnTo>
                  <a:lnTo>
                    <a:pt x="1367" y="1060"/>
                  </a:lnTo>
                  <a:lnTo>
                    <a:pt x="1351" y="1062"/>
                  </a:lnTo>
                  <a:lnTo>
                    <a:pt x="1344" y="1066"/>
                  </a:lnTo>
                  <a:lnTo>
                    <a:pt x="1341" y="1073"/>
                  </a:lnTo>
                  <a:lnTo>
                    <a:pt x="1343" y="1081"/>
                  </a:lnTo>
                  <a:lnTo>
                    <a:pt x="1338" y="1088"/>
                  </a:lnTo>
                  <a:lnTo>
                    <a:pt x="1334" y="1096"/>
                  </a:lnTo>
                  <a:lnTo>
                    <a:pt x="1332" y="1103"/>
                  </a:lnTo>
                  <a:lnTo>
                    <a:pt x="1320" y="1115"/>
                  </a:lnTo>
                  <a:lnTo>
                    <a:pt x="1313" y="1118"/>
                  </a:lnTo>
                  <a:lnTo>
                    <a:pt x="1306" y="1115"/>
                  </a:lnTo>
                  <a:lnTo>
                    <a:pt x="1300" y="1130"/>
                  </a:lnTo>
                  <a:lnTo>
                    <a:pt x="1293" y="1135"/>
                  </a:lnTo>
                  <a:lnTo>
                    <a:pt x="1271" y="1145"/>
                  </a:lnTo>
                  <a:lnTo>
                    <a:pt x="1257" y="1153"/>
                  </a:lnTo>
                  <a:lnTo>
                    <a:pt x="1252" y="1159"/>
                  </a:lnTo>
                  <a:lnTo>
                    <a:pt x="1244" y="1162"/>
                  </a:lnTo>
                  <a:lnTo>
                    <a:pt x="1237" y="1167"/>
                  </a:lnTo>
                  <a:lnTo>
                    <a:pt x="1233" y="1174"/>
                  </a:lnTo>
                  <a:lnTo>
                    <a:pt x="1231" y="1182"/>
                  </a:lnTo>
                  <a:lnTo>
                    <a:pt x="1225" y="1186"/>
                  </a:lnTo>
                  <a:lnTo>
                    <a:pt x="1217" y="1190"/>
                  </a:lnTo>
                  <a:lnTo>
                    <a:pt x="1209" y="1189"/>
                  </a:lnTo>
                  <a:lnTo>
                    <a:pt x="1194" y="1183"/>
                  </a:lnTo>
                  <a:lnTo>
                    <a:pt x="1185" y="1180"/>
                  </a:lnTo>
                  <a:lnTo>
                    <a:pt x="1172" y="1172"/>
                  </a:lnTo>
                  <a:lnTo>
                    <a:pt x="1115" y="1178"/>
                  </a:lnTo>
                  <a:lnTo>
                    <a:pt x="1105" y="1132"/>
                  </a:lnTo>
                  <a:lnTo>
                    <a:pt x="1072" y="1126"/>
                  </a:lnTo>
                  <a:lnTo>
                    <a:pt x="1071" y="1113"/>
                  </a:lnTo>
                  <a:lnTo>
                    <a:pt x="1071" y="1097"/>
                  </a:lnTo>
                  <a:lnTo>
                    <a:pt x="1080" y="1096"/>
                  </a:lnTo>
                  <a:lnTo>
                    <a:pt x="1078" y="1053"/>
                  </a:lnTo>
                  <a:lnTo>
                    <a:pt x="1065" y="1054"/>
                  </a:lnTo>
                  <a:lnTo>
                    <a:pt x="1048" y="1021"/>
                  </a:lnTo>
                  <a:lnTo>
                    <a:pt x="1035" y="1011"/>
                  </a:lnTo>
                  <a:lnTo>
                    <a:pt x="1028" y="1007"/>
                  </a:lnTo>
                  <a:lnTo>
                    <a:pt x="1016" y="997"/>
                  </a:lnTo>
                  <a:lnTo>
                    <a:pt x="1010" y="991"/>
                  </a:lnTo>
                  <a:lnTo>
                    <a:pt x="996" y="997"/>
                  </a:lnTo>
                  <a:lnTo>
                    <a:pt x="920" y="996"/>
                  </a:lnTo>
                  <a:lnTo>
                    <a:pt x="849" y="1008"/>
                  </a:lnTo>
                  <a:lnTo>
                    <a:pt x="820" y="980"/>
                  </a:lnTo>
                  <a:lnTo>
                    <a:pt x="777" y="932"/>
                  </a:lnTo>
                  <a:lnTo>
                    <a:pt x="742" y="899"/>
                  </a:lnTo>
                  <a:lnTo>
                    <a:pt x="728" y="889"/>
                  </a:lnTo>
                  <a:lnTo>
                    <a:pt x="709" y="874"/>
                  </a:lnTo>
                  <a:lnTo>
                    <a:pt x="689" y="860"/>
                  </a:lnTo>
                  <a:lnTo>
                    <a:pt x="658" y="847"/>
                  </a:lnTo>
                  <a:lnTo>
                    <a:pt x="518" y="89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38" name="Freeform 167"/>
            <p:cNvSpPr>
              <a:spLocks noChangeAspect="1"/>
            </p:cNvSpPr>
            <p:nvPr/>
          </p:nvSpPr>
          <p:spPr bwMode="gray">
            <a:xfrm>
              <a:off x="5453855" y="2851497"/>
              <a:ext cx="117475" cy="57150"/>
            </a:xfrm>
            <a:custGeom>
              <a:avLst/>
              <a:gdLst/>
              <a:ahLst/>
              <a:cxnLst>
                <a:cxn ang="0">
                  <a:pos x="94" y="154"/>
                </a:cxn>
                <a:cxn ang="0">
                  <a:pos x="115" y="150"/>
                </a:cxn>
                <a:cxn ang="0">
                  <a:pos x="140" y="156"/>
                </a:cxn>
                <a:cxn ang="0">
                  <a:pos x="150" y="145"/>
                </a:cxn>
                <a:cxn ang="0">
                  <a:pos x="166" y="155"/>
                </a:cxn>
                <a:cxn ang="0">
                  <a:pos x="182" y="172"/>
                </a:cxn>
                <a:cxn ang="0">
                  <a:pos x="212" y="181"/>
                </a:cxn>
                <a:cxn ang="0">
                  <a:pos x="235" y="175"/>
                </a:cxn>
                <a:cxn ang="0">
                  <a:pos x="258" y="174"/>
                </a:cxn>
                <a:cxn ang="0">
                  <a:pos x="277" y="167"/>
                </a:cxn>
                <a:cxn ang="0">
                  <a:pos x="296" y="156"/>
                </a:cxn>
                <a:cxn ang="0">
                  <a:pos x="311" y="160"/>
                </a:cxn>
                <a:cxn ang="0">
                  <a:pos x="332" y="174"/>
                </a:cxn>
                <a:cxn ang="0">
                  <a:pos x="355" y="179"/>
                </a:cxn>
                <a:cxn ang="0">
                  <a:pos x="368" y="174"/>
                </a:cxn>
                <a:cxn ang="0">
                  <a:pos x="352" y="156"/>
                </a:cxn>
                <a:cxn ang="0">
                  <a:pos x="343" y="143"/>
                </a:cxn>
                <a:cxn ang="0">
                  <a:pos x="355" y="124"/>
                </a:cxn>
                <a:cxn ang="0">
                  <a:pos x="352" y="121"/>
                </a:cxn>
                <a:cxn ang="0">
                  <a:pos x="329" y="111"/>
                </a:cxn>
                <a:cxn ang="0">
                  <a:pos x="321" y="86"/>
                </a:cxn>
                <a:cxn ang="0">
                  <a:pos x="310" y="75"/>
                </a:cxn>
                <a:cxn ang="0">
                  <a:pos x="295" y="72"/>
                </a:cxn>
                <a:cxn ang="0">
                  <a:pos x="274" y="63"/>
                </a:cxn>
                <a:cxn ang="0">
                  <a:pos x="261" y="59"/>
                </a:cxn>
                <a:cxn ang="0">
                  <a:pos x="237" y="66"/>
                </a:cxn>
                <a:cxn ang="0">
                  <a:pos x="223" y="73"/>
                </a:cxn>
                <a:cxn ang="0">
                  <a:pos x="213" y="61"/>
                </a:cxn>
                <a:cxn ang="0">
                  <a:pos x="171" y="34"/>
                </a:cxn>
                <a:cxn ang="0">
                  <a:pos x="148" y="29"/>
                </a:cxn>
                <a:cxn ang="0">
                  <a:pos x="108" y="26"/>
                </a:cxn>
                <a:cxn ang="0">
                  <a:pos x="76" y="15"/>
                </a:cxn>
                <a:cxn ang="0">
                  <a:pos x="54" y="7"/>
                </a:cxn>
                <a:cxn ang="0">
                  <a:pos x="31" y="3"/>
                </a:cxn>
                <a:cxn ang="0">
                  <a:pos x="15" y="2"/>
                </a:cxn>
                <a:cxn ang="0">
                  <a:pos x="5" y="11"/>
                </a:cxn>
                <a:cxn ang="0">
                  <a:pos x="21" y="27"/>
                </a:cxn>
                <a:cxn ang="0">
                  <a:pos x="56" y="39"/>
                </a:cxn>
                <a:cxn ang="0">
                  <a:pos x="78" y="57"/>
                </a:cxn>
                <a:cxn ang="0">
                  <a:pos x="87" y="82"/>
                </a:cxn>
                <a:cxn ang="0">
                  <a:pos x="100" y="113"/>
                </a:cxn>
                <a:cxn ang="0">
                  <a:pos x="99" y="138"/>
                </a:cxn>
                <a:cxn ang="0">
                  <a:pos x="87" y="148"/>
                </a:cxn>
              </a:cxnLst>
              <a:rect l="0" t="0" r="r" b="b"/>
              <a:pathLst>
                <a:path w="368" h="182">
                  <a:moveTo>
                    <a:pt x="87" y="148"/>
                  </a:moveTo>
                  <a:lnTo>
                    <a:pt x="94" y="154"/>
                  </a:lnTo>
                  <a:lnTo>
                    <a:pt x="102" y="154"/>
                  </a:lnTo>
                  <a:lnTo>
                    <a:pt x="115" y="150"/>
                  </a:lnTo>
                  <a:lnTo>
                    <a:pt x="134" y="156"/>
                  </a:lnTo>
                  <a:lnTo>
                    <a:pt x="140" y="156"/>
                  </a:lnTo>
                  <a:lnTo>
                    <a:pt x="145" y="149"/>
                  </a:lnTo>
                  <a:lnTo>
                    <a:pt x="150" y="145"/>
                  </a:lnTo>
                  <a:lnTo>
                    <a:pt x="158" y="148"/>
                  </a:lnTo>
                  <a:lnTo>
                    <a:pt x="166" y="155"/>
                  </a:lnTo>
                  <a:lnTo>
                    <a:pt x="177" y="171"/>
                  </a:lnTo>
                  <a:lnTo>
                    <a:pt x="182" y="172"/>
                  </a:lnTo>
                  <a:lnTo>
                    <a:pt x="191" y="182"/>
                  </a:lnTo>
                  <a:lnTo>
                    <a:pt x="212" y="181"/>
                  </a:lnTo>
                  <a:lnTo>
                    <a:pt x="219" y="176"/>
                  </a:lnTo>
                  <a:lnTo>
                    <a:pt x="235" y="175"/>
                  </a:lnTo>
                  <a:lnTo>
                    <a:pt x="242" y="171"/>
                  </a:lnTo>
                  <a:lnTo>
                    <a:pt x="258" y="174"/>
                  </a:lnTo>
                  <a:lnTo>
                    <a:pt x="267" y="172"/>
                  </a:lnTo>
                  <a:lnTo>
                    <a:pt x="277" y="167"/>
                  </a:lnTo>
                  <a:lnTo>
                    <a:pt x="282" y="166"/>
                  </a:lnTo>
                  <a:lnTo>
                    <a:pt x="296" y="156"/>
                  </a:lnTo>
                  <a:lnTo>
                    <a:pt x="304" y="158"/>
                  </a:lnTo>
                  <a:lnTo>
                    <a:pt x="311" y="160"/>
                  </a:lnTo>
                  <a:lnTo>
                    <a:pt x="317" y="166"/>
                  </a:lnTo>
                  <a:lnTo>
                    <a:pt x="332" y="174"/>
                  </a:lnTo>
                  <a:lnTo>
                    <a:pt x="341" y="172"/>
                  </a:lnTo>
                  <a:lnTo>
                    <a:pt x="355" y="179"/>
                  </a:lnTo>
                  <a:lnTo>
                    <a:pt x="364" y="180"/>
                  </a:lnTo>
                  <a:lnTo>
                    <a:pt x="368" y="174"/>
                  </a:lnTo>
                  <a:lnTo>
                    <a:pt x="365" y="166"/>
                  </a:lnTo>
                  <a:lnTo>
                    <a:pt x="352" y="156"/>
                  </a:lnTo>
                  <a:lnTo>
                    <a:pt x="349" y="149"/>
                  </a:lnTo>
                  <a:lnTo>
                    <a:pt x="343" y="143"/>
                  </a:lnTo>
                  <a:lnTo>
                    <a:pt x="344" y="134"/>
                  </a:lnTo>
                  <a:lnTo>
                    <a:pt x="355" y="124"/>
                  </a:lnTo>
                  <a:lnTo>
                    <a:pt x="357" y="124"/>
                  </a:lnTo>
                  <a:lnTo>
                    <a:pt x="352" y="121"/>
                  </a:lnTo>
                  <a:lnTo>
                    <a:pt x="345" y="116"/>
                  </a:lnTo>
                  <a:lnTo>
                    <a:pt x="329" y="111"/>
                  </a:lnTo>
                  <a:lnTo>
                    <a:pt x="317" y="101"/>
                  </a:lnTo>
                  <a:lnTo>
                    <a:pt x="321" y="86"/>
                  </a:lnTo>
                  <a:lnTo>
                    <a:pt x="317" y="79"/>
                  </a:lnTo>
                  <a:lnTo>
                    <a:pt x="310" y="75"/>
                  </a:lnTo>
                  <a:lnTo>
                    <a:pt x="302" y="75"/>
                  </a:lnTo>
                  <a:lnTo>
                    <a:pt x="295" y="72"/>
                  </a:lnTo>
                  <a:lnTo>
                    <a:pt x="290" y="66"/>
                  </a:lnTo>
                  <a:lnTo>
                    <a:pt x="274" y="63"/>
                  </a:lnTo>
                  <a:lnTo>
                    <a:pt x="267" y="64"/>
                  </a:lnTo>
                  <a:lnTo>
                    <a:pt x="261" y="59"/>
                  </a:lnTo>
                  <a:lnTo>
                    <a:pt x="252" y="59"/>
                  </a:lnTo>
                  <a:lnTo>
                    <a:pt x="237" y="66"/>
                  </a:lnTo>
                  <a:lnTo>
                    <a:pt x="231" y="70"/>
                  </a:lnTo>
                  <a:lnTo>
                    <a:pt x="223" y="73"/>
                  </a:lnTo>
                  <a:lnTo>
                    <a:pt x="215" y="69"/>
                  </a:lnTo>
                  <a:lnTo>
                    <a:pt x="213" y="61"/>
                  </a:lnTo>
                  <a:lnTo>
                    <a:pt x="175" y="39"/>
                  </a:lnTo>
                  <a:lnTo>
                    <a:pt x="171" y="34"/>
                  </a:lnTo>
                  <a:lnTo>
                    <a:pt x="164" y="29"/>
                  </a:lnTo>
                  <a:lnTo>
                    <a:pt x="148" y="29"/>
                  </a:lnTo>
                  <a:lnTo>
                    <a:pt x="132" y="24"/>
                  </a:lnTo>
                  <a:lnTo>
                    <a:pt x="108" y="26"/>
                  </a:lnTo>
                  <a:lnTo>
                    <a:pt x="99" y="25"/>
                  </a:lnTo>
                  <a:lnTo>
                    <a:pt x="76" y="15"/>
                  </a:lnTo>
                  <a:lnTo>
                    <a:pt x="60" y="13"/>
                  </a:lnTo>
                  <a:lnTo>
                    <a:pt x="54" y="7"/>
                  </a:lnTo>
                  <a:lnTo>
                    <a:pt x="40" y="2"/>
                  </a:lnTo>
                  <a:lnTo>
                    <a:pt x="31" y="3"/>
                  </a:lnTo>
                  <a:lnTo>
                    <a:pt x="24" y="0"/>
                  </a:lnTo>
                  <a:lnTo>
                    <a:pt x="15" y="2"/>
                  </a:lnTo>
                  <a:lnTo>
                    <a:pt x="0" y="7"/>
                  </a:lnTo>
                  <a:lnTo>
                    <a:pt x="5" y="11"/>
                  </a:lnTo>
                  <a:lnTo>
                    <a:pt x="14" y="18"/>
                  </a:lnTo>
                  <a:lnTo>
                    <a:pt x="21" y="27"/>
                  </a:lnTo>
                  <a:lnTo>
                    <a:pt x="31" y="32"/>
                  </a:lnTo>
                  <a:lnTo>
                    <a:pt x="56" y="39"/>
                  </a:lnTo>
                  <a:lnTo>
                    <a:pt x="67" y="51"/>
                  </a:lnTo>
                  <a:lnTo>
                    <a:pt x="78" y="57"/>
                  </a:lnTo>
                  <a:lnTo>
                    <a:pt x="84" y="68"/>
                  </a:lnTo>
                  <a:lnTo>
                    <a:pt x="87" y="82"/>
                  </a:lnTo>
                  <a:lnTo>
                    <a:pt x="91" y="104"/>
                  </a:lnTo>
                  <a:lnTo>
                    <a:pt x="100" y="113"/>
                  </a:lnTo>
                  <a:lnTo>
                    <a:pt x="100" y="124"/>
                  </a:lnTo>
                  <a:lnTo>
                    <a:pt x="99" y="138"/>
                  </a:lnTo>
                  <a:lnTo>
                    <a:pt x="92" y="145"/>
                  </a:lnTo>
                  <a:lnTo>
                    <a:pt x="87" y="14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39" name="Freeform 168"/>
            <p:cNvSpPr>
              <a:spLocks noChangeAspect="1"/>
            </p:cNvSpPr>
            <p:nvPr/>
          </p:nvSpPr>
          <p:spPr bwMode="gray">
            <a:xfrm>
              <a:off x="5734842" y="2802284"/>
              <a:ext cx="298450" cy="193675"/>
            </a:xfrm>
            <a:custGeom>
              <a:avLst/>
              <a:gdLst/>
              <a:ahLst/>
              <a:cxnLst>
                <a:cxn ang="0">
                  <a:pos x="0" y="260"/>
                </a:cxn>
                <a:cxn ang="0">
                  <a:pos x="56" y="310"/>
                </a:cxn>
                <a:cxn ang="0">
                  <a:pos x="63" y="274"/>
                </a:cxn>
                <a:cxn ang="0">
                  <a:pos x="96" y="260"/>
                </a:cxn>
                <a:cxn ang="0">
                  <a:pos x="115" y="238"/>
                </a:cxn>
                <a:cxn ang="0">
                  <a:pos x="127" y="234"/>
                </a:cxn>
                <a:cxn ang="0">
                  <a:pos x="143" y="220"/>
                </a:cxn>
                <a:cxn ang="0">
                  <a:pos x="183" y="250"/>
                </a:cxn>
                <a:cxn ang="0">
                  <a:pos x="220" y="262"/>
                </a:cxn>
                <a:cxn ang="0">
                  <a:pos x="231" y="287"/>
                </a:cxn>
                <a:cxn ang="0">
                  <a:pos x="223" y="314"/>
                </a:cxn>
                <a:cxn ang="0">
                  <a:pos x="267" y="330"/>
                </a:cxn>
                <a:cxn ang="0">
                  <a:pos x="306" y="321"/>
                </a:cxn>
                <a:cxn ang="0">
                  <a:pos x="333" y="351"/>
                </a:cxn>
                <a:cxn ang="0">
                  <a:pos x="350" y="384"/>
                </a:cxn>
                <a:cxn ang="0">
                  <a:pos x="365" y="429"/>
                </a:cxn>
                <a:cxn ang="0">
                  <a:pos x="460" y="489"/>
                </a:cxn>
                <a:cxn ang="0">
                  <a:pos x="521" y="542"/>
                </a:cxn>
                <a:cxn ang="0">
                  <a:pos x="567" y="547"/>
                </a:cxn>
                <a:cxn ang="0">
                  <a:pos x="581" y="569"/>
                </a:cxn>
                <a:cxn ang="0">
                  <a:pos x="578" y="606"/>
                </a:cxn>
                <a:cxn ang="0">
                  <a:pos x="630" y="610"/>
                </a:cxn>
                <a:cxn ang="0">
                  <a:pos x="646" y="595"/>
                </a:cxn>
                <a:cxn ang="0">
                  <a:pos x="671" y="559"/>
                </a:cxn>
                <a:cxn ang="0">
                  <a:pos x="670" y="536"/>
                </a:cxn>
                <a:cxn ang="0">
                  <a:pos x="666" y="498"/>
                </a:cxn>
                <a:cxn ang="0">
                  <a:pos x="640" y="486"/>
                </a:cxn>
                <a:cxn ang="0">
                  <a:pos x="632" y="462"/>
                </a:cxn>
                <a:cxn ang="0">
                  <a:pos x="650" y="443"/>
                </a:cxn>
                <a:cxn ang="0">
                  <a:pos x="687" y="446"/>
                </a:cxn>
                <a:cxn ang="0">
                  <a:pos x="723" y="409"/>
                </a:cxn>
                <a:cxn ang="0">
                  <a:pos x="726" y="382"/>
                </a:cxn>
                <a:cxn ang="0">
                  <a:pos x="747" y="370"/>
                </a:cxn>
                <a:cxn ang="0">
                  <a:pos x="788" y="347"/>
                </a:cxn>
                <a:cxn ang="0">
                  <a:pos x="807" y="357"/>
                </a:cxn>
                <a:cxn ang="0">
                  <a:pos x="791" y="380"/>
                </a:cxn>
                <a:cxn ang="0">
                  <a:pos x="816" y="398"/>
                </a:cxn>
                <a:cxn ang="0">
                  <a:pos x="855" y="403"/>
                </a:cxn>
                <a:cxn ang="0">
                  <a:pos x="888" y="385"/>
                </a:cxn>
                <a:cxn ang="0">
                  <a:pos x="915" y="378"/>
                </a:cxn>
                <a:cxn ang="0">
                  <a:pos x="933" y="354"/>
                </a:cxn>
                <a:cxn ang="0">
                  <a:pos x="890" y="342"/>
                </a:cxn>
                <a:cxn ang="0">
                  <a:pos x="865" y="314"/>
                </a:cxn>
                <a:cxn ang="0">
                  <a:pos x="843" y="337"/>
                </a:cxn>
                <a:cxn ang="0">
                  <a:pos x="796" y="317"/>
                </a:cxn>
                <a:cxn ang="0">
                  <a:pos x="798" y="292"/>
                </a:cxn>
                <a:cxn ang="0">
                  <a:pos x="833" y="253"/>
                </a:cxn>
                <a:cxn ang="0">
                  <a:pos x="795" y="271"/>
                </a:cxn>
                <a:cxn ang="0">
                  <a:pos x="753" y="298"/>
                </a:cxn>
                <a:cxn ang="0">
                  <a:pos x="719" y="320"/>
                </a:cxn>
                <a:cxn ang="0">
                  <a:pos x="699" y="343"/>
                </a:cxn>
                <a:cxn ang="0">
                  <a:pos x="654" y="325"/>
                </a:cxn>
                <a:cxn ang="0">
                  <a:pos x="553" y="266"/>
                </a:cxn>
                <a:cxn ang="0">
                  <a:pos x="547" y="207"/>
                </a:cxn>
                <a:cxn ang="0">
                  <a:pos x="498" y="150"/>
                </a:cxn>
                <a:cxn ang="0">
                  <a:pos x="331" y="161"/>
                </a:cxn>
                <a:cxn ang="0">
                  <a:pos x="210" y="42"/>
                </a:cxn>
                <a:cxn ang="0">
                  <a:pos x="0" y="51"/>
                </a:cxn>
              </a:cxnLst>
              <a:rect l="0" t="0" r="r" b="b"/>
              <a:pathLst>
                <a:path w="940" h="612">
                  <a:moveTo>
                    <a:pt x="0" y="51"/>
                  </a:moveTo>
                  <a:lnTo>
                    <a:pt x="0" y="121"/>
                  </a:lnTo>
                  <a:lnTo>
                    <a:pt x="0" y="195"/>
                  </a:lnTo>
                  <a:lnTo>
                    <a:pt x="0" y="260"/>
                  </a:lnTo>
                  <a:lnTo>
                    <a:pt x="0" y="321"/>
                  </a:lnTo>
                  <a:lnTo>
                    <a:pt x="54" y="330"/>
                  </a:lnTo>
                  <a:lnTo>
                    <a:pt x="62" y="325"/>
                  </a:lnTo>
                  <a:lnTo>
                    <a:pt x="56" y="310"/>
                  </a:lnTo>
                  <a:lnTo>
                    <a:pt x="57" y="303"/>
                  </a:lnTo>
                  <a:lnTo>
                    <a:pt x="52" y="287"/>
                  </a:lnTo>
                  <a:lnTo>
                    <a:pt x="56" y="279"/>
                  </a:lnTo>
                  <a:lnTo>
                    <a:pt x="63" y="274"/>
                  </a:lnTo>
                  <a:lnTo>
                    <a:pt x="67" y="268"/>
                  </a:lnTo>
                  <a:lnTo>
                    <a:pt x="72" y="261"/>
                  </a:lnTo>
                  <a:lnTo>
                    <a:pt x="80" y="260"/>
                  </a:lnTo>
                  <a:lnTo>
                    <a:pt x="96" y="260"/>
                  </a:lnTo>
                  <a:lnTo>
                    <a:pt x="105" y="256"/>
                  </a:lnTo>
                  <a:lnTo>
                    <a:pt x="107" y="249"/>
                  </a:lnTo>
                  <a:lnTo>
                    <a:pt x="107" y="241"/>
                  </a:lnTo>
                  <a:lnTo>
                    <a:pt x="115" y="238"/>
                  </a:lnTo>
                  <a:lnTo>
                    <a:pt x="127" y="246"/>
                  </a:lnTo>
                  <a:lnTo>
                    <a:pt x="135" y="249"/>
                  </a:lnTo>
                  <a:lnTo>
                    <a:pt x="132" y="241"/>
                  </a:lnTo>
                  <a:lnTo>
                    <a:pt x="127" y="234"/>
                  </a:lnTo>
                  <a:lnTo>
                    <a:pt x="121" y="229"/>
                  </a:lnTo>
                  <a:lnTo>
                    <a:pt x="128" y="225"/>
                  </a:lnTo>
                  <a:lnTo>
                    <a:pt x="135" y="225"/>
                  </a:lnTo>
                  <a:lnTo>
                    <a:pt x="143" y="220"/>
                  </a:lnTo>
                  <a:lnTo>
                    <a:pt x="144" y="214"/>
                  </a:lnTo>
                  <a:lnTo>
                    <a:pt x="165" y="235"/>
                  </a:lnTo>
                  <a:lnTo>
                    <a:pt x="178" y="244"/>
                  </a:lnTo>
                  <a:lnTo>
                    <a:pt x="183" y="250"/>
                  </a:lnTo>
                  <a:lnTo>
                    <a:pt x="192" y="253"/>
                  </a:lnTo>
                  <a:lnTo>
                    <a:pt x="201" y="251"/>
                  </a:lnTo>
                  <a:lnTo>
                    <a:pt x="216" y="255"/>
                  </a:lnTo>
                  <a:lnTo>
                    <a:pt x="220" y="262"/>
                  </a:lnTo>
                  <a:lnTo>
                    <a:pt x="218" y="269"/>
                  </a:lnTo>
                  <a:lnTo>
                    <a:pt x="219" y="278"/>
                  </a:lnTo>
                  <a:lnTo>
                    <a:pt x="225" y="283"/>
                  </a:lnTo>
                  <a:lnTo>
                    <a:pt x="231" y="287"/>
                  </a:lnTo>
                  <a:lnTo>
                    <a:pt x="224" y="290"/>
                  </a:lnTo>
                  <a:lnTo>
                    <a:pt x="224" y="298"/>
                  </a:lnTo>
                  <a:lnTo>
                    <a:pt x="225" y="306"/>
                  </a:lnTo>
                  <a:lnTo>
                    <a:pt x="223" y="314"/>
                  </a:lnTo>
                  <a:lnTo>
                    <a:pt x="228" y="320"/>
                  </a:lnTo>
                  <a:lnTo>
                    <a:pt x="242" y="328"/>
                  </a:lnTo>
                  <a:lnTo>
                    <a:pt x="259" y="331"/>
                  </a:lnTo>
                  <a:lnTo>
                    <a:pt x="267" y="330"/>
                  </a:lnTo>
                  <a:lnTo>
                    <a:pt x="291" y="335"/>
                  </a:lnTo>
                  <a:lnTo>
                    <a:pt x="299" y="332"/>
                  </a:lnTo>
                  <a:lnTo>
                    <a:pt x="300" y="325"/>
                  </a:lnTo>
                  <a:lnTo>
                    <a:pt x="306" y="321"/>
                  </a:lnTo>
                  <a:lnTo>
                    <a:pt x="314" y="326"/>
                  </a:lnTo>
                  <a:lnTo>
                    <a:pt x="326" y="337"/>
                  </a:lnTo>
                  <a:lnTo>
                    <a:pt x="331" y="343"/>
                  </a:lnTo>
                  <a:lnTo>
                    <a:pt x="333" y="351"/>
                  </a:lnTo>
                  <a:lnTo>
                    <a:pt x="334" y="366"/>
                  </a:lnTo>
                  <a:lnTo>
                    <a:pt x="338" y="374"/>
                  </a:lnTo>
                  <a:lnTo>
                    <a:pt x="345" y="378"/>
                  </a:lnTo>
                  <a:lnTo>
                    <a:pt x="350" y="384"/>
                  </a:lnTo>
                  <a:lnTo>
                    <a:pt x="355" y="400"/>
                  </a:lnTo>
                  <a:lnTo>
                    <a:pt x="354" y="408"/>
                  </a:lnTo>
                  <a:lnTo>
                    <a:pt x="360" y="423"/>
                  </a:lnTo>
                  <a:lnTo>
                    <a:pt x="365" y="429"/>
                  </a:lnTo>
                  <a:lnTo>
                    <a:pt x="416" y="459"/>
                  </a:lnTo>
                  <a:lnTo>
                    <a:pt x="436" y="483"/>
                  </a:lnTo>
                  <a:lnTo>
                    <a:pt x="443" y="488"/>
                  </a:lnTo>
                  <a:lnTo>
                    <a:pt x="460" y="489"/>
                  </a:lnTo>
                  <a:lnTo>
                    <a:pt x="473" y="498"/>
                  </a:lnTo>
                  <a:lnTo>
                    <a:pt x="493" y="513"/>
                  </a:lnTo>
                  <a:lnTo>
                    <a:pt x="515" y="536"/>
                  </a:lnTo>
                  <a:lnTo>
                    <a:pt x="521" y="542"/>
                  </a:lnTo>
                  <a:lnTo>
                    <a:pt x="530" y="543"/>
                  </a:lnTo>
                  <a:lnTo>
                    <a:pt x="536" y="538"/>
                  </a:lnTo>
                  <a:lnTo>
                    <a:pt x="544" y="537"/>
                  </a:lnTo>
                  <a:lnTo>
                    <a:pt x="567" y="547"/>
                  </a:lnTo>
                  <a:lnTo>
                    <a:pt x="572" y="553"/>
                  </a:lnTo>
                  <a:lnTo>
                    <a:pt x="579" y="557"/>
                  </a:lnTo>
                  <a:lnTo>
                    <a:pt x="585" y="562"/>
                  </a:lnTo>
                  <a:lnTo>
                    <a:pt x="581" y="569"/>
                  </a:lnTo>
                  <a:lnTo>
                    <a:pt x="578" y="577"/>
                  </a:lnTo>
                  <a:lnTo>
                    <a:pt x="578" y="592"/>
                  </a:lnTo>
                  <a:lnTo>
                    <a:pt x="579" y="601"/>
                  </a:lnTo>
                  <a:lnTo>
                    <a:pt x="578" y="606"/>
                  </a:lnTo>
                  <a:lnTo>
                    <a:pt x="607" y="605"/>
                  </a:lnTo>
                  <a:lnTo>
                    <a:pt x="615" y="607"/>
                  </a:lnTo>
                  <a:lnTo>
                    <a:pt x="621" y="612"/>
                  </a:lnTo>
                  <a:lnTo>
                    <a:pt x="630" y="610"/>
                  </a:lnTo>
                  <a:lnTo>
                    <a:pt x="643" y="611"/>
                  </a:lnTo>
                  <a:lnTo>
                    <a:pt x="648" y="608"/>
                  </a:lnTo>
                  <a:lnTo>
                    <a:pt x="648" y="601"/>
                  </a:lnTo>
                  <a:lnTo>
                    <a:pt x="646" y="595"/>
                  </a:lnTo>
                  <a:lnTo>
                    <a:pt x="653" y="581"/>
                  </a:lnTo>
                  <a:lnTo>
                    <a:pt x="661" y="570"/>
                  </a:lnTo>
                  <a:lnTo>
                    <a:pt x="664" y="564"/>
                  </a:lnTo>
                  <a:lnTo>
                    <a:pt x="671" y="559"/>
                  </a:lnTo>
                  <a:lnTo>
                    <a:pt x="676" y="554"/>
                  </a:lnTo>
                  <a:lnTo>
                    <a:pt x="678" y="547"/>
                  </a:lnTo>
                  <a:lnTo>
                    <a:pt x="677" y="541"/>
                  </a:lnTo>
                  <a:lnTo>
                    <a:pt x="670" y="536"/>
                  </a:lnTo>
                  <a:lnTo>
                    <a:pt x="665" y="529"/>
                  </a:lnTo>
                  <a:lnTo>
                    <a:pt x="661" y="513"/>
                  </a:lnTo>
                  <a:lnTo>
                    <a:pt x="665" y="507"/>
                  </a:lnTo>
                  <a:lnTo>
                    <a:pt x="666" y="498"/>
                  </a:lnTo>
                  <a:lnTo>
                    <a:pt x="664" y="491"/>
                  </a:lnTo>
                  <a:lnTo>
                    <a:pt x="658" y="486"/>
                  </a:lnTo>
                  <a:lnTo>
                    <a:pt x="649" y="487"/>
                  </a:lnTo>
                  <a:lnTo>
                    <a:pt x="640" y="486"/>
                  </a:lnTo>
                  <a:lnTo>
                    <a:pt x="638" y="478"/>
                  </a:lnTo>
                  <a:lnTo>
                    <a:pt x="630" y="473"/>
                  </a:lnTo>
                  <a:lnTo>
                    <a:pt x="624" y="467"/>
                  </a:lnTo>
                  <a:lnTo>
                    <a:pt x="632" y="462"/>
                  </a:lnTo>
                  <a:lnTo>
                    <a:pt x="630" y="454"/>
                  </a:lnTo>
                  <a:lnTo>
                    <a:pt x="634" y="448"/>
                  </a:lnTo>
                  <a:lnTo>
                    <a:pt x="642" y="444"/>
                  </a:lnTo>
                  <a:lnTo>
                    <a:pt x="650" y="443"/>
                  </a:lnTo>
                  <a:lnTo>
                    <a:pt x="656" y="449"/>
                  </a:lnTo>
                  <a:lnTo>
                    <a:pt x="664" y="450"/>
                  </a:lnTo>
                  <a:lnTo>
                    <a:pt x="680" y="449"/>
                  </a:lnTo>
                  <a:lnTo>
                    <a:pt x="687" y="446"/>
                  </a:lnTo>
                  <a:lnTo>
                    <a:pt x="699" y="424"/>
                  </a:lnTo>
                  <a:lnTo>
                    <a:pt x="699" y="417"/>
                  </a:lnTo>
                  <a:lnTo>
                    <a:pt x="707" y="412"/>
                  </a:lnTo>
                  <a:lnTo>
                    <a:pt x="723" y="409"/>
                  </a:lnTo>
                  <a:lnTo>
                    <a:pt x="729" y="405"/>
                  </a:lnTo>
                  <a:lnTo>
                    <a:pt x="731" y="397"/>
                  </a:lnTo>
                  <a:lnTo>
                    <a:pt x="731" y="389"/>
                  </a:lnTo>
                  <a:lnTo>
                    <a:pt x="726" y="382"/>
                  </a:lnTo>
                  <a:lnTo>
                    <a:pt x="732" y="378"/>
                  </a:lnTo>
                  <a:lnTo>
                    <a:pt x="734" y="369"/>
                  </a:lnTo>
                  <a:lnTo>
                    <a:pt x="741" y="365"/>
                  </a:lnTo>
                  <a:lnTo>
                    <a:pt x="747" y="370"/>
                  </a:lnTo>
                  <a:lnTo>
                    <a:pt x="756" y="369"/>
                  </a:lnTo>
                  <a:lnTo>
                    <a:pt x="769" y="362"/>
                  </a:lnTo>
                  <a:lnTo>
                    <a:pt x="784" y="354"/>
                  </a:lnTo>
                  <a:lnTo>
                    <a:pt x="788" y="347"/>
                  </a:lnTo>
                  <a:lnTo>
                    <a:pt x="794" y="342"/>
                  </a:lnTo>
                  <a:lnTo>
                    <a:pt x="801" y="342"/>
                  </a:lnTo>
                  <a:lnTo>
                    <a:pt x="802" y="351"/>
                  </a:lnTo>
                  <a:lnTo>
                    <a:pt x="807" y="357"/>
                  </a:lnTo>
                  <a:lnTo>
                    <a:pt x="809" y="364"/>
                  </a:lnTo>
                  <a:lnTo>
                    <a:pt x="805" y="371"/>
                  </a:lnTo>
                  <a:lnTo>
                    <a:pt x="798" y="375"/>
                  </a:lnTo>
                  <a:lnTo>
                    <a:pt x="791" y="380"/>
                  </a:lnTo>
                  <a:lnTo>
                    <a:pt x="796" y="396"/>
                  </a:lnTo>
                  <a:lnTo>
                    <a:pt x="800" y="403"/>
                  </a:lnTo>
                  <a:lnTo>
                    <a:pt x="809" y="402"/>
                  </a:lnTo>
                  <a:lnTo>
                    <a:pt x="816" y="398"/>
                  </a:lnTo>
                  <a:lnTo>
                    <a:pt x="820" y="398"/>
                  </a:lnTo>
                  <a:lnTo>
                    <a:pt x="832" y="397"/>
                  </a:lnTo>
                  <a:lnTo>
                    <a:pt x="839" y="398"/>
                  </a:lnTo>
                  <a:lnTo>
                    <a:pt x="855" y="403"/>
                  </a:lnTo>
                  <a:lnTo>
                    <a:pt x="871" y="401"/>
                  </a:lnTo>
                  <a:lnTo>
                    <a:pt x="877" y="396"/>
                  </a:lnTo>
                  <a:lnTo>
                    <a:pt x="881" y="389"/>
                  </a:lnTo>
                  <a:lnTo>
                    <a:pt x="888" y="385"/>
                  </a:lnTo>
                  <a:lnTo>
                    <a:pt x="896" y="385"/>
                  </a:lnTo>
                  <a:lnTo>
                    <a:pt x="901" y="379"/>
                  </a:lnTo>
                  <a:lnTo>
                    <a:pt x="909" y="381"/>
                  </a:lnTo>
                  <a:lnTo>
                    <a:pt x="915" y="378"/>
                  </a:lnTo>
                  <a:lnTo>
                    <a:pt x="919" y="369"/>
                  </a:lnTo>
                  <a:lnTo>
                    <a:pt x="935" y="365"/>
                  </a:lnTo>
                  <a:lnTo>
                    <a:pt x="940" y="358"/>
                  </a:lnTo>
                  <a:lnTo>
                    <a:pt x="933" y="354"/>
                  </a:lnTo>
                  <a:lnTo>
                    <a:pt x="925" y="357"/>
                  </a:lnTo>
                  <a:lnTo>
                    <a:pt x="909" y="352"/>
                  </a:lnTo>
                  <a:lnTo>
                    <a:pt x="898" y="342"/>
                  </a:lnTo>
                  <a:lnTo>
                    <a:pt x="890" y="342"/>
                  </a:lnTo>
                  <a:lnTo>
                    <a:pt x="884" y="337"/>
                  </a:lnTo>
                  <a:lnTo>
                    <a:pt x="870" y="328"/>
                  </a:lnTo>
                  <a:lnTo>
                    <a:pt x="870" y="320"/>
                  </a:lnTo>
                  <a:lnTo>
                    <a:pt x="865" y="314"/>
                  </a:lnTo>
                  <a:lnTo>
                    <a:pt x="858" y="310"/>
                  </a:lnTo>
                  <a:lnTo>
                    <a:pt x="853" y="325"/>
                  </a:lnTo>
                  <a:lnTo>
                    <a:pt x="845" y="330"/>
                  </a:lnTo>
                  <a:lnTo>
                    <a:pt x="843" y="337"/>
                  </a:lnTo>
                  <a:lnTo>
                    <a:pt x="836" y="337"/>
                  </a:lnTo>
                  <a:lnTo>
                    <a:pt x="812" y="327"/>
                  </a:lnTo>
                  <a:lnTo>
                    <a:pt x="804" y="314"/>
                  </a:lnTo>
                  <a:lnTo>
                    <a:pt x="796" y="317"/>
                  </a:lnTo>
                  <a:lnTo>
                    <a:pt x="790" y="312"/>
                  </a:lnTo>
                  <a:lnTo>
                    <a:pt x="782" y="310"/>
                  </a:lnTo>
                  <a:lnTo>
                    <a:pt x="783" y="301"/>
                  </a:lnTo>
                  <a:lnTo>
                    <a:pt x="798" y="292"/>
                  </a:lnTo>
                  <a:lnTo>
                    <a:pt x="810" y="280"/>
                  </a:lnTo>
                  <a:lnTo>
                    <a:pt x="820" y="268"/>
                  </a:lnTo>
                  <a:lnTo>
                    <a:pt x="834" y="262"/>
                  </a:lnTo>
                  <a:lnTo>
                    <a:pt x="833" y="253"/>
                  </a:lnTo>
                  <a:lnTo>
                    <a:pt x="816" y="249"/>
                  </a:lnTo>
                  <a:lnTo>
                    <a:pt x="814" y="256"/>
                  </a:lnTo>
                  <a:lnTo>
                    <a:pt x="802" y="268"/>
                  </a:lnTo>
                  <a:lnTo>
                    <a:pt x="795" y="271"/>
                  </a:lnTo>
                  <a:lnTo>
                    <a:pt x="788" y="268"/>
                  </a:lnTo>
                  <a:lnTo>
                    <a:pt x="782" y="283"/>
                  </a:lnTo>
                  <a:lnTo>
                    <a:pt x="775" y="288"/>
                  </a:lnTo>
                  <a:lnTo>
                    <a:pt x="753" y="298"/>
                  </a:lnTo>
                  <a:lnTo>
                    <a:pt x="739" y="306"/>
                  </a:lnTo>
                  <a:lnTo>
                    <a:pt x="734" y="312"/>
                  </a:lnTo>
                  <a:lnTo>
                    <a:pt x="726" y="315"/>
                  </a:lnTo>
                  <a:lnTo>
                    <a:pt x="719" y="320"/>
                  </a:lnTo>
                  <a:lnTo>
                    <a:pt x="715" y="327"/>
                  </a:lnTo>
                  <a:lnTo>
                    <a:pt x="713" y="335"/>
                  </a:lnTo>
                  <a:lnTo>
                    <a:pt x="707" y="339"/>
                  </a:lnTo>
                  <a:lnTo>
                    <a:pt x="699" y="343"/>
                  </a:lnTo>
                  <a:lnTo>
                    <a:pt x="691" y="342"/>
                  </a:lnTo>
                  <a:lnTo>
                    <a:pt x="676" y="335"/>
                  </a:lnTo>
                  <a:lnTo>
                    <a:pt x="667" y="333"/>
                  </a:lnTo>
                  <a:lnTo>
                    <a:pt x="654" y="325"/>
                  </a:lnTo>
                  <a:lnTo>
                    <a:pt x="597" y="331"/>
                  </a:lnTo>
                  <a:lnTo>
                    <a:pt x="587" y="285"/>
                  </a:lnTo>
                  <a:lnTo>
                    <a:pt x="554" y="279"/>
                  </a:lnTo>
                  <a:lnTo>
                    <a:pt x="553" y="266"/>
                  </a:lnTo>
                  <a:lnTo>
                    <a:pt x="554" y="250"/>
                  </a:lnTo>
                  <a:lnTo>
                    <a:pt x="562" y="249"/>
                  </a:lnTo>
                  <a:lnTo>
                    <a:pt x="560" y="206"/>
                  </a:lnTo>
                  <a:lnTo>
                    <a:pt x="547" y="207"/>
                  </a:lnTo>
                  <a:lnTo>
                    <a:pt x="530" y="174"/>
                  </a:lnTo>
                  <a:lnTo>
                    <a:pt x="517" y="164"/>
                  </a:lnTo>
                  <a:lnTo>
                    <a:pt x="510" y="160"/>
                  </a:lnTo>
                  <a:lnTo>
                    <a:pt x="498" y="150"/>
                  </a:lnTo>
                  <a:lnTo>
                    <a:pt x="492" y="144"/>
                  </a:lnTo>
                  <a:lnTo>
                    <a:pt x="478" y="150"/>
                  </a:lnTo>
                  <a:lnTo>
                    <a:pt x="402" y="149"/>
                  </a:lnTo>
                  <a:lnTo>
                    <a:pt x="331" y="161"/>
                  </a:lnTo>
                  <a:lnTo>
                    <a:pt x="304" y="133"/>
                  </a:lnTo>
                  <a:lnTo>
                    <a:pt x="259" y="85"/>
                  </a:lnTo>
                  <a:lnTo>
                    <a:pt x="224" y="52"/>
                  </a:lnTo>
                  <a:lnTo>
                    <a:pt x="210" y="42"/>
                  </a:lnTo>
                  <a:lnTo>
                    <a:pt x="191" y="26"/>
                  </a:lnTo>
                  <a:lnTo>
                    <a:pt x="171" y="13"/>
                  </a:lnTo>
                  <a:lnTo>
                    <a:pt x="142" y="0"/>
                  </a:lnTo>
                  <a:lnTo>
                    <a:pt x="0" y="5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40" name="Freeform 169"/>
            <p:cNvSpPr>
              <a:spLocks noChangeAspect="1"/>
            </p:cNvSpPr>
            <p:nvPr/>
          </p:nvSpPr>
          <p:spPr bwMode="gray">
            <a:xfrm>
              <a:off x="5672930" y="2868959"/>
              <a:ext cx="247650" cy="171450"/>
            </a:xfrm>
            <a:custGeom>
              <a:avLst/>
              <a:gdLst/>
              <a:ahLst/>
              <a:cxnLst>
                <a:cxn ang="0">
                  <a:pos x="249" y="96"/>
                </a:cxn>
                <a:cxn ang="0">
                  <a:pos x="256" y="60"/>
                </a:cxn>
                <a:cxn ang="0">
                  <a:pos x="289" y="46"/>
                </a:cxn>
                <a:cxn ang="0">
                  <a:pos x="308" y="24"/>
                </a:cxn>
                <a:cxn ang="0">
                  <a:pos x="320" y="20"/>
                </a:cxn>
                <a:cxn ang="0">
                  <a:pos x="336" y="6"/>
                </a:cxn>
                <a:cxn ang="0">
                  <a:pos x="376" y="36"/>
                </a:cxn>
                <a:cxn ang="0">
                  <a:pos x="413" y="48"/>
                </a:cxn>
                <a:cxn ang="0">
                  <a:pos x="424" y="73"/>
                </a:cxn>
                <a:cxn ang="0">
                  <a:pos x="416" y="100"/>
                </a:cxn>
                <a:cxn ang="0">
                  <a:pos x="460" y="116"/>
                </a:cxn>
                <a:cxn ang="0">
                  <a:pos x="499" y="107"/>
                </a:cxn>
                <a:cxn ang="0">
                  <a:pos x="526" y="137"/>
                </a:cxn>
                <a:cxn ang="0">
                  <a:pos x="543" y="170"/>
                </a:cxn>
                <a:cxn ang="0">
                  <a:pos x="558" y="215"/>
                </a:cxn>
                <a:cxn ang="0">
                  <a:pos x="653" y="275"/>
                </a:cxn>
                <a:cxn ang="0">
                  <a:pos x="714" y="328"/>
                </a:cxn>
                <a:cxn ang="0">
                  <a:pos x="760" y="333"/>
                </a:cxn>
                <a:cxn ang="0">
                  <a:pos x="774" y="355"/>
                </a:cxn>
                <a:cxn ang="0">
                  <a:pos x="771" y="392"/>
                </a:cxn>
                <a:cxn ang="0">
                  <a:pos x="728" y="380"/>
                </a:cxn>
                <a:cxn ang="0">
                  <a:pos x="717" y="397"/>
                </a:cxn>
                <a:cxn ang="0">
                  <a:pos x="685" y="398"/>
                </a:cxn>
                <a:cxn ang="0">
                  <a:pos x="675" y="417"/>
                </a:cxn>
                <a:cxn ang="0">
                  <a:pos x="664" y="457"/>
                </a:cxn>
                <a:cxn ang="0">
                  <a:pos x="634" y="479"/>
                </a:cxn>
                <a:cxn ang="0">
                  <a:pos x="594" y="494"/>
                </a:cxn>
                <a:cxn ang="0">
                  <a:pos x="589" y="509"/>
                </a:cxn>
                <a:cxn ang="0">
                  <a:pos x="570" y="528"/>
                </a:cxn>
                <a:cxn ang="0">
                  <a:pos x="538" y="536"/>
                </a:cxn>
                <a:cxn ang="0">
                  <a:pos x="508" y="523"/>
                </a:cxn>
                <a:cxn ang="0">
                  <a:pos x="482" y="507"/>
                </a:cxn>
                <a:cxn ang="0">
                  <a:pos x="476" y="441"/>
                </a:cxn>
                <a:cxn ang="0">
                  <a:pos x="396" y="403"/>
                </a:cxn>
                <a:cxn ang="0">
                  <a:pos x="364" y="369"/>
                </a:cxn>
                <a:cxn ang="0">
                  <a:pos x="314" y="359"/>
                </a:cxn>
                <a:cxn ang="0">
                  <a:pos x="231" y="321"/>
                </a:cxn>
                <a:cxn ang="0">
                  <a:pos x="198" y="337"/>
                </a:cxn>
                <a:cxn ang="0">
                  <a:pos x="145" y="351"/>
                </a:cxn>
                <a:cxn ang="0">
                  <a:pos x="80" y="378"/>
                </a:cxn>
                <a:cxn ang="0">
                  <a:pos x="86" y="275"/>
                </a:cxn>
                <a:cxn ang="0">
                  <a:pos x="50" y="250"/>
                </a:cxn>
                <a:cxn ang="0">
                  <a:pos x="66" y="230"/>
                </a:cxn>
                <a:cxn ang="0">
                  <a:pos x="68" y="214"/>
                </a:cxn>
                <a:cxn ang="0">
                  <a:pos x="34" y="203"/>
                </a:cxn>
                <a:cxn ang="0">
                  <a:pos x="16" y="166"/>
                </a:cxn>
                <a:cxn ang="0">
                  <a:pos x="27" y="143"/>
                </a:cxn>
                <a:cxn ang="0">
                  <a:pos x="84" y="156"/>
                </a:cxn>
                <a:cxn ang="0">
                  <a:pos x="97" y="148"/>
                </a:cxn>
                <a:cxn ang="0">
                  <a:pos x="86" y="91"/>
                </a:cxn>
                <a:cxn ang="0">
                  <a:pos x="57" y="57"/>
                </a:cxn>
                <a:cxn ang="0">
                  <a:pos x="14" y="91"/>
                </a:cxn>
                <a:cxn ang="0">
                  <a:pos x="4" y="92"/>
                </a:cxn>
                <a:cxn ang="0">
                  <a:pos x="77" y="32"/>
                </a:cxn>
                <a:cxn ang="0">
                  <a:pos x="107" y="41"/>
                </a:cxn>
                <a:cxn ang="0">
                  <a:pos x="139" y="75"/>
                </a:cxn>
                <a:cxn ang="0">
                  <a:pos x="181" y="113"/>
                </a:cxn>
              </a:cxnLst>
              <a:rect l="0" t="0" r="r" b="b"/>
              <a:pathLst>
                <a:path w="778" h="536">
                  <a:moveTo>
                    <a:pt x="193" y="107"/>
                  </a:moveTo>
                  <a:lnTo>
                    <a:pt x="247" y="116"/>
                  </a:lnTo>
                  <a:lnTo>
                    <a:pt x="255" y="111"/>
                  </a:lnTo>
                  <a:lnTo>
                    <a:pt x="249" y="96"/>
                  </a:lnTo>
                  <a:lnTo>
                    <a:pt x="250" y="89"/>
                  </a:lnTo>
                  <a:lnTo>
                    <a:pt x="245" y="73"/>
                  </a:lnTo>
                  <a:lnTo>
                    <a:pt x="249" y="65"/>
                  </a:lnTo>
                  <a:lnTo>
                    <a:pt x="256" y="60"/>
                  </a:lnTo>
                  <a:lnTo>
                    <a:pt x="260" y="54"/>
                  </a:lnTo>
                  <a:lnTo>
                    <a:pt x="265" y="47"/>
                  </a:lnTo>
                  <a:lnTo>
                    <a:pt x="273" y="46"/>
                  </a:lnTo>
                  <a:lnTo>
                    <a:pt x="289" y="46"/>
                  </a:lnTo>
                  <a:lnTo>
                    <a:pt x="298" y="42"/>
                  </a:lnTo>
                  <a:lnTo>
                    <a:pt x="300" y="35"/>
                  </a:lnTo>
                  <a:lnTo>
                    <a:pt x="300" y="27"/>
                  </a:lnTo>
                  <a:lnTo>
                    <a:pt x="308" y="24"/>
                  </a:lnTo>
                  <a:lnTo>
                    <a:pt x="320" y="32"/>
                  </a:lnTo>
                  <a:lnTo>
                    <a:pt x="328" y="35"/>
                  </a:lnTo>
                  <a:lnTo>
                    <a:pt x="325" y="27"/>
                  </a:lnTo>
                  <a:lnTo>
                    <a:pt x="320" y="20"/>
                  </a:lnTo>
                  <a:lnTo>
                    <a:pt x="314" y="15"/>
                  </a:lnTo>
                  <a:lnTo>
                    <a:pt x="321" y="11"/>
                  </a:lnTo>
                  <a:lnTo>
                    <a:pt x="328" y="11"/>
                  </a:lnTo>
                  <a:lnTo>
                    <a:pt x="336" y="6"/>
                  </a:lnTo>
                  <a:lnTo>
                    <a:pt x="337" y="0"/>
                  </a:lnTo>
                  <a:lnTo>
                    <a:pt x="358" y="21"/>
                  </a:lnTo>
                  <a:lnTo>
                    <a:pt x="371" y="30"/>
                  </a:lnTo>
                  <a:lnTo>
                    <a:pt x="376" y="36"/>
                  </a:lnTo>
                  <a:lnTo>
                    <a:pt x="385" y="39"/>
                  </a:lnTo>
                  <a:lnTo>
                    <a:pt x="394" y="37"/>
                  </a:lnTo>
                  <a:lnTo>
                    <a:pt x="409" y="41"/>
                  </a:lnTo>
                  <a:lnTo>
                    <a:pt x="413" y="48"/>
                  </a:lnTo>
                  <a:lnTo>
                    <a:pt x="411" y="55"/>
                  </a:lnTo>
                  <a:lnTo>
                    <a:pt x="412" y="64"/>
                  </a:lnTo>
                  <a:lnTo>
                    <a:pt x="418" y="69"/>
                  </a:lnTo>
                  <a:lnTo>
                    <a:pt x="424" y="73"/>
                  </a:lnTo>
                  <a:lnTo>
                    <a:pt x="417" y="76"/>
                  </a:lnTo>
                  <a:lnTo>
                    <a:pt x="417" y="84"/>
                  </a:lnTo>
                  <a:lnTo>
                    <a:pt x="418" y="92"/>
                  </a:lnTo>
                  <a:lnTo>
                    <a:pt x="416" y="100"/>
                  </a:lnTo>
                  <a:lnTo>
                    <a:pt x="421" y="106"/>
                  </a:lnTo>
                  <a:lnTo>
                    <a:pt x="435" y="114"/>
                  </a:lnTo>
                  <a:lnTo>
                    <a:pt x="452" y="117"/>
                  </a:lnTo>
                  <a:lnTo>
                    <a:pt x="460" y="116"/>
                  </a:lnTo>
                  <a:lnTo>
                    <a:pt x="484" y="121"/>
                  </a:lnTo>
                  <a:lnTo>
                    <a:pt x="492" y="118"/>
                  </a:lnTo>
                  <a:lnTo>
                    <a:pt x="493" y="111"/>
                  </a:lnTo>
                  <a:lnTo>
                    <a:pt x="499" y="107"/>
                  </a:lnTo>
                  <a:lnTo>
                    <a:pt x="507" y="112"/>
                  </a:lnTo>
                  <a:lnTo>
                    <a:pt x="519" y="123"/>
                  </a:lnTo>
                  <a:lnTo>
                    <a:pt x="524" y="129"/>
                  </a:lnTo>
                  <a:lnTo>
                    <a:pt x="526" y="137"/>
                  </a:lnTo>
                  <a:lnTo>
                    <a:pt x="527" y="152"/>
                  </a:lnTo>
                  <a:lnTo>
                    <a:pt x="531" y="160"/>
                  </a:lnTo>
                  <a:lnTo>
                    <a:pt x="538" y="164"/>
                  </a:lnTo>
                  <a:lnTo>
                    <a:pt x="543" y="170"/>
                  </a:lnTo>
                  <a:lnTo>
                    <a:pt x="548" y="186"/>
                  </a:lnTo>
                  <a:lnTo>
                    <a:pt x="547" y="194"/>
                  </a:lnTo>
                  <a:lnTo>
                    <a:pt x="553" y="209"/>
                  </a:lnTo>
                  <a:lnTo>
                    <a:pt x="558" y="215"/>
                  </a:lnTo>
                  <a:lnTo>
                    <a:pt x="609" y="245"/>
                  </a:lnTo>
                  <a:lnTo>
                    <a:pt x="629" y="269"/>
                  </a:lnTo>
                  <a:lnTo>
                    <a:pt x="636" y="274"/>
                  </a:lnTo>
                  <a:lnTo>
                    <a:pt x="653" y="275"/>
                  </a:lnTo>
                  <a:lnTo>
                    <a:pt x="666" y="284"/>
                  </a:lnTo>
                  <a:lnTo>
                    <a:pt x="686" y="299"/>
                  </a:lnTo>
                  <a:lnTo>
                    <a:pt x="708" y="322"/>
                  </a:lnTo>
                  <a:lnTo>
                    <a:pt x="714" y="328"/>
                  </a:lnTo>
                  <a:lnTo>
                    <a:pt x="723" y="329"/>
                  </a:lnTo>
                  <a:lnTo>
                    <a:pt x="729" y="324"/>
                  </a:lnTo>
                  <a:lnTo>
                    <a:pt x="737" y="323"/>
                  </a:lnTo>
                  <a:lnTo>
                    <a:pt x="760" y="333"/>
                  </a:lnTo>
                  <a:lnTo>
                    <a:pt x="765" y="339"/>
                  </a:lnTo>
                  <a:lnTo>
                    <a:pt x="772" y="343"/>
                  </a:lnTo>
                  <a:lnTo>
                    <a:pt x="778" y="348"/>
                  </a:lnTo>
                  <a:lnTo>
                    <a:pt x="774" y="355"/>
                  </a:lnTo>
                  <a:lnTo>
                    <a:pt x="771" y="363"/>
                  </a:lnTo>
                  <a:lnTo>
                    <a:pt x="771" y="378"/>
                  </a:lnTo>
                  <a:lnTo>
                    <a:pt x="772" y="387"/>
                  </a:lnTo>
                  <a:lnTo>
                    <a:pt x="771" y="392"/>
                  </a:lnTo>
                  <a:lnTo>
                    <a:pt x="756" y="392"/>
                  </a:lnTo>
                  <a:lnTo>
                    <a:pt x="746" y="388"/>
                  </a:lnTo>
                  <a:lnTo>
                    <a:pt x="733" y="380"/>
                  </a:lnTo>
                  <a:lnTo>
                    <a:pt x="728" y="380"/>
                  </a:lnTo>
                  <a:lnTo>
                    <a:pt x="723" y="380"/>
                  </a:lnTo>
                  <a:lnTo>
                    <a:pt x="720" y="383"/>
                  </a:lnTo>
                  <a:lnTo>
                    <a:pt x="719" y="391"/>
                  </a:lnTo>
                  <a:lnTo>
                    <a:pt x="717" y="397"/>
                  </a:lnTo>
                  <a:lnTo>
                    <a:pt x="714" y="398"/>
                  </a:lnTo>
                  <a:lnTo>
                    <a:pt x="699" y="398"/>
                  </a:lnTo>
                  <a:lnTo>
                    <a:pt x="693" y="397"/>
                  </a:lnTo>
                  <a:lnTo>
                    <a:pt x="685" y="398"/>
                  </a:lnTo>
                  <a:lnTo>
                    <a:pt x="680" y="404"/>
                  </a:lnTo>
                  <a:lnTo>
                    <a:pt x="676" y="408"/>
                  </a:lnTo>
                  <a:lnTo>
                    <a:pt x="675" y="410"/>
                  </a:lnTo>
                  <a:lnTo>
                    <a:pt x="675" y="417"/>
                  </a:lnTo>
                  <a:lnTo>
                    <a:pt x="669" y="434"/>
                  </a:lnTo>
                  <a:lnTo>
                    <a:pt x="666" y="437"/>
                  </a:lnTo>
                  <a:lnTo>
                    <a:pt x="664" y="450"/>
                  </a:lnTo>
                  <a:lnTo>
                    <a:pt x="664" y="457"/>
                  </a:lnTo>
                  <a:lnTo>
                    <a:pt x="663" y="462"/>
                  </a:lnTo>
                  <a:lnTo>
                    <a:pt x="648" y="472"/>
                  </a:lnTo>
                  <a:lnTo>
                    <a:pt x="640" y="473"/>
                  </a:lnTo>
                  <a:lnTo>
                    <a:pt x="634" y="479"/>
                  </a:lnTo>
                  <a:lnTo>
                    <a:pt x="626" y="483"/>
                  </a:lnTo>
                  <a:lnTo>
                    <a:pt x="618" y="488"/>
                  </a:lnTo>
                  <a:lnTo>
                    <a:pt x="601" y="491"/>
                  </a:lnTo>
                  <a:lnTo>
                    <a:pt x="594" y="494"/>
                  </a:lnTo>
                  <a:lnTo>
                    <a:pt x="586" y="493"/>
                  </a:lnTo>
                  <a:lnTo>
                    <a:pt x="586" y="499"/>
                  </a:lnTo>
                  <a:lnTo>
                    <a:pt x="593" y="504"/>
                  </a:lnTo>
                  <a:lnTo>
                    <a:pt x="589" y="509"/>
                  </a:lnTo>
                  <a:lnTo>
                    <a:pt x="585" y="510"/>
                  </a:lnTo>
                  <a:lnTo>
                    <a:pt x="583" y="522"/>
                  </a:lnTo>
                  <a:lnTo>
                    <a:pt x="579" y="525"/>
                  </a:lnTo>
                  <a:lnTo>
                    <a:pt x="570" y="528"/>
                  </a:lnTo>
                  <a:lnTo>
                    <a:pt x="564" y="534"/>
                  </a:lnTo>
                  <a:lnTo>
                    <a:pt x="551" y="534"/>
                  </a:lnTo>
                  <a:lnTo>
                    <a:pt x="543" y="536"/>
                  </a:lnTo>
                  <a:lnTo>
                    <a:pt x="538" y="536"/>
                  </a:lnTo>
                  <a:lnTo>
                    <a:pt x="534" y="530"/>
                  </a:lnTo>
                  <a:lnTo>
                    <a:pt x="526" y="526"/>
                  </a:lnTo>
                  <a:lnTo>
                    <a:pt x="520" y="521"/>
                  </a:lnTo>
                  <a:lnTo>
                    <a:pt x="508" y="523"/>
                  </a:lnTo>
                  <a:lnTo>
                    <a:pt x="497" y="520"/>
                  </a:lnTo>
                  <a:lnTo>
                    <a:pt x="494" y="517"/>
                  </a:lnTo>
                  <a:lnTo>
                    <a:pt x="488" y="511"/>
                  </a:lnTo>
                  <a:lnTo>
                    <a:pt x="482" y="507"/>
                  </a:lnTo>
                  <a:lnTo>
                    <a:pt x="484" y="494"/>
                  </a:lnTo>
                  <a:lnTo>
                    <a:pt x="481" y="483"/>
                  </a:lnTo>
                  <a:lnTo>
                    <a:pt x="481" y="446"/>
                  </a:lnTo>
                  <a:lnTo>
                    <a:pt x="476" y="441"/>
                  </a:lnTo>
                  <a:lnTo>
                    <a:pt x="450" y="441"/>
                  </a:lnTo>
                  <a:lnTo>
                    <a:pt x="434" y="431"/>
                  </a:lnTo>
                  <a:lnTo>
                    <a:pt x="412" y="413"/>
                  </a:lnTo>
                  <a:lnTo>
                    <a:pt x="396" y="403"/>
                  </a:lnTo>
                  <a:lnTo>
                    <a:pt x="386" y="399"/>
                  </a:lnTo>
                  <a:lnTo>
                    <a:pt x="382" y="387"/>
                  </a:lnTo>
                  <a:lnTo>
                    <a:pt x="373" y="374"/>
                  </a:lnTo>
                  <a:lnTo>
                    <a:pt x="364" y="369"/>
                  </a:lnTo>
                  <a:lnTo>
                    <a:pt x="349" y="366"/>
                  </a:lnTo>
                  <a:lnTo>
                    <a:pt x="338" y="369"/>
                  </a:lnTo>
                  <a:lnTo>
                    <a:pt x="327" y="366"/>
                  </a:lnTo>
                  <a:lnTo>
                    <a:pt x="314" y="359"/>
                  </a:lnTo>
                  <a:lnTo>
                    <a:pt x="276" y="347"/>
                  </a:lnTo>
                  <a:lnTo>
                    <a:pt x="267" y="335"/>
                  </a:lnTo>
                  <a:lnTo>
                    <a:pt x="252" y="323"/>
                  </a:lnTo>
                  <a:lnTo>
                    <a:pt x="231" y="321"/>
                  </a:lnTo>
                  <a:lnTo>
                    <a:pt x="217" y="323"/>
                  </a:lnTo>
                  <a:lnTo>
                    <a:pt x="214" y="332"/>
                  </a:lnTo>
                  <a:lnTo>
                    <a:pt x="209" y="337"/>
                  </a:lnTo>
                  <a:lnTo>
                    <a:pt x="198" y="337"/>
                  </a:lnTo>
                  <a:lnTo>
                    <a:pt x="187" y="333"/>
                  </a:lnTo>
                  <a:lnTo>
                    <a:pt x="176" y="333"/>
                  </a:lnTo>
                  <a:lnTo>
                    <a:pt x="160" y="337"/>
                  </a:lnTo>
                  <a:lnTo>
                    <a:pt x="145" y="351"/>
                  </a:lnTo>
                  <a:lnTo>
                    <a:pt x="111" y="378"/>
                  </a:lnTo>
                  <a:lnTo>
                    <a:pt x="93" y="382"/>
                  </a:lnTo>
                  <a:lnTo>
                    <a:pt x="79" y="382"/>
                  </a:lnTo>
                  <a:lnTo>
                    <a:pt x="80" y="378"/>
                  </a:lnTo>
                  <a:lnTo>
                    <a:pt x="74" y="338"/>
                  </a:lnTo>
                  <a:lnTo>
                    <a:pt x="73" y="312"/>
                  </a:lnTo>
                  <a:lnTo>
                    <a:pt x="77" y="289"/>
                  </a:lnTo>
                  <a:lnTo>
                    <a:pt x="86" y="275"/>
                  </a:lnTo>
                  <a:lnTo>
                    <a:pt x="75" y="272"/>
                  </a:lnTo>
                  <a:lnTo>
                    <a:pt x="64" y="262"/>
                  </a:lnTo>
                  <a:lnTo>
                    <a:pt x="57" y="252"/>
                  </a:lnTo>
                  <a:lnTo>
                    <a:pt x="50" y="250"/>
                  </a:lnTo>
                  <a:lnTo>
                    <a:pt x="50" y="247"/>
                  </a:lnTo>
                  <a:lnTo>
                    <a:pt x="70" y="238"/>
                  </a:lnTo>
                  <a:lnTo>
                    <a:pt x="77" y="234"/>
                  </a:lnTo>
                  <a:lnTo>
                    <a:pt x="66" y="230"/>
                  </a:lnTo>
                  <a:lnTo>
                    <a:pt x="58" y="225"/>
                  </a:lnTo>
                  <a:lnTo>
                    <a:pt x="51" y="219"/>
                  </a:lnTo>
                  <a:lnTo>
                    <a:pt x="61" y="209"/>
                  </a:lnTo>
                  <a:lnTo>
                    <a:pt x="68" y="214"/>
                  </a:lnTo>
                  <a:lnTo>
                    <a:pt x="78" y="218"/>
                  </a:lnTo>
                  <a:lnTo>
                    <a:pt x="72" y="207"/>
                  </a:lnTo>
                  <a:lnTo>
                    <a:pt x="51" y="199"/>
                  </a:lnTo>
                  <a:lnTo>
                    <a:pt x="34" y="203"/>
                  </a:lnTo>
                  <a:lnTo>
                    <a:pt x="26" y="211"/>
                  </a:lnTo>
                  <a:lnTo>
                    <a:pt x="21" y="211"/>
                  </a:lnTo>
                  <a:lnTo>
                    <a:pt x="14" y="181"/>
                  </a:lnTo>
                  <a:lnTo>
                    <a:pt x="16" y="166"/>
                  </a:lnTo>
                  <a:lnTo>
                    <a:pt x="23" y="155"/>
                  </a:lnTo>
                  <a:lnTo>
                    <a:pt x="24" y="151"/>
                  </a:lnTo>
                  <a:lnTo>
                    <a:pt x="21" y="128"/>
                  </a:lnTo>
                  <a:lnTo>
                    <a:pt x="27" y="143"/>
                  </a:lnTo>
                  <a:lnTo>
                    <a:pt x="32" y="151"/>
                  </a:lnTo>
                  <a:lnTo>
                    <a:pt x="53" y="151"/>
                  </a:lnTo>
                  <a:lnTo>
                    <a:pt x="73" y="157"/>
                  </a:lnTo>
                  <a:lnTo>
                    <a:pt x="84" y="156"/>
                  </a:lnTo>
                  <a:lnTo>
                    <a:pt x="99" y="160"/>
                  </a:lnTo>
                  <a:lnTo>
                    <a:pt x="109" y="155"/>
                  </a:lnTo>
                  <a:lnTo>
                    <a:pt x="99" y="154"/>
                  </a:lnTo>
                  <a:lnTo>
                    <a:pt x="97" y="148"/>
                  </a:lnTo>
                  <a:lnTo>
                    <a:pt x="112" y="144"/>
                  </a:lnTo>
                  <a:lnTo>
                    <a:pt x="126" y="127"/>
                  </a:lnTo>
                  <a:lnTo>
                    <a:pt x="102" y="109"/>
                  </a:lnTo>
                  <a:lnTo>
                    <a:pt x="86" y="91"/>
                  </a:lnTo>
                  <a:lnTo>
                    <a:pt x="80" y="74"/>
                  </a:lnTo>
                  <a:lnTo>
                    <a:pt x="70" y="60"/>
                  </a:lnTo>
                  <a:lnTo>
                    <a:pt x="68" y="58"/>
                  </a:lnTo>
                  <a:lnTo>
                    <a:pt x="57" y="57"/>
                  </a:lnTo>
                  <a:lnTo>
                    <a:pt x="39" y="62"/>
                  </a:lnTo>
                  <a:lnTo>
                    <a:pt x="23" y="70"/>
                  </a:lnTo>
                  <a:lnTo>
                    <a:pt x="14" y="82"/>
                  </a:lnTo>
                  <a:lnTo>
                    <a:pt x="14" y="91"/>
                  </a:lnTo>
                  <a:lnTo>
                    <a:pt x="19" y="94"/>
                  </a:lnTo>
                  <a:lnTo>
                    <a:pt x="20" y="119"/>
                  </a:lnTo>
                  <a:lnTo>
                    <a:pt x="18" y="117"/>
                  </a:lnTo>
                  <a:lnTo>
                    <a:pt x="4" y="92"/>
                  </a:lnTo>
                  <a:lnTo>
                    <a:pt x="0" y="74"/>
                  </a:lnTo>
                  <a:lnTo>
                    <a:pt x="30" y="48"/>
                  </a:lnTo>
                  <a:lnTo>
                    <a:pt x="53" y="39"/>
                  </a:lnTo>
                  <a:lnTo>
                    <a:pt x="77" y="32"/>
                  </a:lnTo>
                  <a:lnTo>
                    <a:pt x="85" y="31"/>
                  </a:lnTo>
                  <a:lnTo>
                    <a:pt x="93" y="31"/>
                  </a:lnTo>
                  <a:lnTo>
                    <a:pt x="100" y="35"/>
                  </a:lnTo>
                  <a:lnTo>
                    <a:pt x="107" y="41"/>
                  </a:lnTo>
                  <a:lnTo>
                    <a:pt x="122" y="47"/>
                  </a:lnTo>
                  <a:lnTo>
                    <a:pt x="127" y="54"/>
                  </a:lnTo>
                  <a:lnTo>
                    <a:pt x="133" y="69"/>
                  </a:lnTo>
                  <a:lnTo>
                    <a:pt x="139" y="75"/>
                  </a:lnTo>
                  <a:lnTo>
                    <a:pt x="143" y="82"/>
                  </a:lnTo>
                  <a:lnTo>
                    <a:pt x="153" y="105"/>
                  </a:lnTo>
                  <a:lnTo>
                    <a:pt x="163" y="112"/>
                  </a:lnTo>
                  <a:lnTo>
                    <a:pt x="181" y="113"/>
                  </a:lnTo>
                  <a:lnTo>
                    <a:pt x="193" y="10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141" name="Group 170"/>
            <p:cNvGrpSpPr>
              <a:grpSpLocks noChangeAspect="1"/>
            </p:cNvGrpSpPr>
            <p:nvPr/>
          </p:nvGrpSpPr>
          <p:grpSpPr bwMode="gray">
            <a:xfrm>
              <a:off x="5539580" y="2891184"/>
              <a:ext cx="96838" cy="77788"/>
              <a:chOff x="3007" y="1982"/>
              <a:chExt cx="61" cy="49"/>
            </a:xfrm>
            <a:grpFill/>
          </p:grpSpPr>
          <p:sp>
            <p:nvSpPr>
              <p:cNvPr id="378" name="Freeform 171"/>
              <p:cNvSpPr>
                <a:spLocks noChangeAspect="1"/>
              </p:cNvSpPr>
              <p:nvPr/>
            </p:nvSpPr>
            <p:spPr bwMode="gray">
              <a:xfrm>
                <a:off x="3007" y="2013"/>
                <a:ext cx="13" cy="12"/>
              </a:xfrm>
              <a:custGeom>
                <a:avLst/>
                <a:gdLst/>
                <a:ahLst/>
                <a:cxnLst>
                  <a:cxn ang="0">
                    <a:pos x="65" y="59"/>
                  </a:cxn>
                  <a:cxn ang="0">
                    <a:pos x="52" y="56"/>
                  </a:cxn>
                  <a:cxn ang="0">
                    <a:pos x="36" y="53"/>
                  </a:cxn>
                  <a:cxn ang="0">
                    <a:pos x="4" y="7"/>
                  </a:cxn>
                  <a:cxn ang="0">
                    <a:pos x="0" y="2"/>
                  </a:cxn>
                  <a:cxn ang="0">
                    <a:pos x="10" y="0"/>
                  </a:cxn>
                  <a:cxn ang="0">
                    <a:pos x="17" y="1"/>
                  </a:cxn>
                  <a:cxn ang="0">
                    <a:pos x="22" y="9"/>
                  </a:cxn>
                  <a:cxn ang="0">
                    <a:pos x="30" y="12"/>
                  </a:cxn>
                  <a:cxn ang="0">
                    <a:pos x="37" y="13"/>
                  </a:cxn>
                  <a:cxn ang="0">
                    <a:pos x="44" y="10"/>
                  </a:cxn>
                  <a:cxn ang="0">
                    <a:pos x="52" y="12"/>
                  </a:cxn>
                  <a:cxn ang="0">
                    <a:pos x="55" y="20"/>
                  </a:cxn>
                  <a:cxn ang="0">
                    <a:pos x="60" y="27"/>
                  </a:cxn>
                  <a:cxn ang="0">
                    <a:pos x="64" y="34"/>
                  </a:cxn>
                  <a:cxn ang="0">
                    <a:pos x="65" y="59"/>
                  </a:cxn>
                </a:cxnLst>
                <a:rect l="0" t="0" r="r" b="b"/>
                <a:pathLst>
                  <a:path w="65" h="59">
                    <a:moveTo>
                      <a:pt x="65" y="59"/>
                    </a:moveTo>
                    <a:lnTo>
                      <a:pt x="52" y="56"/>
                    </a:lnTo>
                    <a:lnTo>
                      <a:pt x="36" y="53"/>
                    </a:lnTo>
                    <a:lnTo>
                      <a:pt x="4" y="7"/>
                    </a:lnTo>
                    <a:lnTo>
                      <a:pt x="0" y="2"/>
                    </a:lnTo>
                    <a:lnTo>
                      <a:pt x="10" y="0"/>
                    </a:lnTo>
                    <a:lnTo>
                      <a:pt x="17" y="1"/>
                    </a:lnTo>
                    <a:lnTo>
                      <a:pt x="22" y="9"/>
                    </a:lnTo>
                    <a:lnTo>
                      <a:pt x="30" y="12"/>
                    </a:lnTo>
                    <a:lnTo>
                      <a:pt x="37" y="13"/>
                    </a:lnTo>
                    <a:lnTo>
                      <a:pt x="44" y="10"/>
                    </a:lnTo>
                    <a:lnTo>
                      <a:pt x="52" y="12"/>
                    </a:lnTo>
                    <a:lnTo>
                      <a:pt x="55" y="20"/>
                    </a:lnTo>
                    <a:lnTo>
                      <a:pt x="60" y="27"/>
                    </a:lnTo>
                    <a:lnTo>
                      <a:pt x="64" y="34"/>
                    </a:lnTo>
                    <a:lnTo>
                      <a:pt x="65" y="5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79" name="Freeform 172"/>
              <p:cNvSpPr>
                <a:spLocks noChangeAspect="1"/>
              </p:cNvSpPr>
              <p:nvPr/>
            </p:nvSpPr>
            <p:spPr bwMode="gray">
              <a:xfrm>
                <a:off x="3009" y="1982"/>
                <a:ext cx="59" cy="49"/>
              </a:xfrm>
              <a:custGeom>
                <a:avLst/>
                <a:gdLst/>
                <a:ahLst/>
                <a:cxnLst>
                  <a:cxn ang="0">
                    <a:pos x="88" y="5"/>
                  </a:cxn>
                  <a:cxn ang="0">
                    <a:pos x="107" y="16"/>
                  </a:cxn>
                  <a:cxn ang="0">
                    <a:pos x="119" y="24"/>
                  </a:cxn>
                  <a:cxn ang="0">
                    <a:pos x="126" y="47"/>
                  </a:cxn>
                  <a:cxn ang="0">
                    <a:pos x="151" y="51"/>
                  </a:cxn>
                  <a:cxn ang="0">
                    <a:pos x="164" y="43"/>
                  </a:cxn>
                  <a:cxn ang="0">
                    <a:pos x="178" y="24"/>
                  </a:cxn>
                  <a:cxn ang="0">
                    <a:pos x="188" y="13"/>
                  </a:cxn>
                  <a:cxn ang="0">
                    <a:pos x="220" y="34"/>
                  </a:cxn>
                  <a:cxn ang="0">
                    <a:pos x="245" y="83"/>
                  </a:cxn>
                  <a:cxn ang="0">
                    <a:pos x="261" y="98"/>
                  </a:cxn>
                  <a:cxn ang="0">
                    <a:pos x="281" y="98"/>
                  </a:cxn>
                  <a:cxn ang="0">
                    <a:pos x="292" y="109"/>
                  </a:cxn>
                  <a:cxn ang="0">
                    <a:pos x="283" y="109"/>
                  </a:cxn>
                  <a:cxn ang="0">
                    <a:pos x="259" y="117"/>
                  </a:cxn>
                  <a:cxn ang="0">
                    <a:pos x="248" y="147"/>
                  </a:cxn>
                  <a:cxn ang="0">
                    <a:pos x="240" y="180"/>
                  </a:cxn>
                  <a:cxn ang="0">
                    <a:pos x="223" y="192"/>
                  </a:cxn>
                  <a:cxn ang="0">
                    <a:pos x="213" y="206"/>
                  </a:cxn>
                  <a:cxn ang="0">
                    <a:pos x="215" y="244"/>
                  </a:cxn>
                  <a:cxn ang="0">
                    <a:pos x="204" y="245"/>
                  </a:cxn>
                  <a:cxn ang="0">
                    <a:pos x="189" y="235"/>
                  </a:cxn>
                  <a:cxn ang="0">
                    <a:pos x="177" y="227"/>
                  </a:cxn>
                  <a:cxn ang="0">
                    <a:pos x="169" y="215"/>
                  </a:cxn>
                  <a:cxn ang="0">
                    <a:pos x="177" y="186"/>
                  </a:cxn>
                  <a:cxn ang="0">
                    <a:pos x="161" y="163"/>
                  </a:cxn>
                  <a:cxn ang="0">
                    <a:pos x="123" y="177"/>
                  </a:cxn>
                  <a:cxn ang="0">
                    <a:pos x="107" y="203"/>
                  </a:cxn>
                  <a:cxn ang="0">
                    <a:pos x="84" y="218"/>
                  </a:cxn>
                  <a:cxn ang="0">
                    <a:pos x="80" y="203"/>
                  </a:cxn>
                  <a:cxn ang="0">
                    <a:pos x="82" y="196"/>
                  </a:cxn>
                  <a:cxn ang="0">
                    <a:pos x="77" y="182"/>
                  </a:cxn>
                  <a:cxn ang="0">
                    <a:pos x="82" y="166"/>
                  </a:cxn>
                  <a:cxn ang="0">
                    <a:pos x="67" y="165"/>
                  </a:cxn>
                  <a:cxn ang="0">
                    <a:pos x="43" y="144"/>
                  </a:cxn>
                  <a:cxn ang="0">
                    <a:pos x="49" y="136"/>
                  </a:cxn>
                  <a:cxn ang="0">
                    <a:pos x="51" y="120"/>
                  </a:cxn>
                  <a:cxn ang="0">
                    <a:pos x="32" y="106"/>
                  </a:cxn>
                  <a:cxn ang="0">
                    <a:pos x="24" y="91"/>
                  </a:cxn>
                  <a:cxn ang="0">
                    <a:pos x="29" y="77"/>
                  </a:cxn>
                  <a:cxn ang="0">
                    <a:pos x="21" y="64"/>
                  </a:cxn>
                  <a:cxn ang="0">
                    <a:pos x="3" y="51"/>
                  </a:cxn>
                  <a:cxn ang="0">
                    <a:pos x="0" y="43"/>
                  </a:cxn>
                  <a:cxn ang="0">
                    <a:pos x="19" y="32"/>
                  </a:cxn>
                  <a:cxn ang="0">
                    <a:pos x="34" y="36"/>
                  </a:cxn>
                  <a:cxn ang="0">
                    <a:pos x="55" y="50"/>
                  </a:cxn>
                  <a:cxn ang="0">
                    <a:pos x="78" y="55"/>
                  </a:cxn>
                  <a:cxn ang="0">
                    <a:pos x="91" y="50"/>
                  </a:cxn>
                  <a:cxn ang="0">
                    <a:pos x="75" y="32"/>
                  </a:cxn>
                  <a:cxn ang="0">
                    <a:pos x="66" y="19"/>
                  </a:cxn>
                  <a:cxn ang="0">
                    <a:pos x="78" y="0"/>
                  </a:cxn>
                </a:cxnLst>
                <a:rect l="0" t="0" r="r" b="b"/>
                <a:pathLst>
                  <a:path w="294" h="245">
                    <a:moveTo>
                      <a:pt x="80" y="0"/>
                    </a:moveTo>
                    <a:lnTo>
                      <a:pt x="88" y="5"/>
                    </a:lnTo>
                    <a:lnTo>
                      <a:pt x="95" y="5"/>
                    </a:lnTo>
                    <a:lnTo>
                      <a:pt x="107" y="16"/>
                    </a:lnTo>
                    <a:lnTo>
                      <a:pt x="111" y="24"/>
                    </a:lnTo>
                    <a:lnTo>
                      <a:pt x="119" y="24"/>
                    </a:lnTo>
                    <a:lnTo>
                      <a:pt x="124" y="40"/>
                    </a:lnTo>
                    <a:lnTo>
                      <a:pt x="126" y="47"/>
                    </a:lnTo>
                    <a:lnTo>
                      <a:pt x="135" y="47"/>
                    </a:lnTo>
                    <a:lnTo>
                      <a:pt x="151" y="51"/>
                    </a:lnTo>
                    <a:lnTo>
                      <a:pt x="159" y="48"/>
                    </a:lnTo>
                    <a:lnTo>
                      <a:pt x="164" y="43"/>
                    </a:lnTo>
                    <a:lnTo>
                      <a:pt x="170" y="28"/>
                    </a:lnTo>
                    <a:lnTo>
                      <a:pt x="178" y="24"/>
                    </a:lnTo>
                    <a:lnTo>
                      <a:pt x="185" y="20"/>
                    </a:lnTo>
                    <a:lnTo>
                      <a:pt x="188" y="13"/>
                    </a:lnTo>
                    <a:lnTo>
                      <a:pt x="194" y="3"/>
                    </a:lnTo>
                    <a:lnTo>
                      <a:pt x="220" y="34"/>
                    </a:lnTo>
                    <a:lnTo>
                      <a:pt x="236" y="68"/>
                    </a:lnTo>
                    <a:lnTo>
                      <a:pt x="245" y="83"/>
                    </a:lnTo>
                    <a:lnTo>
                      <a:pt x="253" y="93"/>
                    </a:lnTo>
                    <a:lnTo>
                      <a:pt x="261" y="98"/>
                    </a:lnTo>
                    <a:lnTo>
                      <a:pt x="274" y="93"/>
                    </a:lnTo>
                    <a:lnTo>
                      <a:pt x="281" y="98"/>
                    </a:lnTo>
                    <a:lnTo>
                      <a:pt x="287" y="100"/>
                    </a:lnTo>
                    <a:lnTo>
                      <a:pt x="292" y="109"/>
                    </a:lnTo>
                    <a:lnTo>
                      <a:pt x="294" y="118"/>
                    </a:lnTo>
                    <a:lnTo>
                      <a:pt x="283" y="109"/>
                    </a:lnTo>
                    <a:lnTo>
                      <a:pt x="269" y="110"/>
                    </a:lnTo>
                    <a:lnTo>
                      <a:pt x="259" y="117"/>
                    </a:lnTo>
                    <a:lnTo>
                      <a:pt x="251" y="127"/>
                    </a:lnTo>
                    <a:lnTo>
                      <a:pt x="248" y="147"/>
                    </a:lnTo>
                    <a:lnTo>
                      <a:pt x="247" y="164"/>
                    </a:lnTo>
                    <a:lnTo>
                      <a:pt x="240" y="180"/>
                    </a:lnTo>
                    <a:lnTo>
                      <a:pt x="236" y="206"/>
                    </a:lnTo>
                    <a:lnTo>
                      <a:pt x="223" y="192"/>
                    </a:lnTo>
                    <a:lnTo>
                      <a:pt x="216" y="197"/>
                    </a:lnTo>
                    <a:lnTo>
                      <a:pt x="213" y="206"/>
                    </a:lnTo>
                    <a:lnTo>
                      <a:pt x="213" y="227"/>
                    </a:lnTo>
                    <a:lnTo>
                      <a:pt x="215" y="244"/>
                    </a:lnTo>
                    <a:lnTo>
                      <a:pt x="211" y="245"/>
                    </a:lnTo>
                    <a:lnTo>
                      <a:pt x="204" y="245"/>
                    </a:lnTo>
                    <a:lnTo>
                      <a:pt x="197" y="242"/>
                    </a:lnTo>
                    <a:lnTo>
                      <a:pt x="189" y="235"/>
                    </a:lnTo>
                    <a:lnTo>
                      <a:pt x="181" y="231"/>
                    </a:lnTo>
                    <a:lnTo>
                      <a:pt x="177" y="227"/>
                    </a:lnTo>
                    <a:lnTo>
                      <a:pt x="166" y="220"/>
                    </a:lnTo>
                    <a:lnTo>
                      <a:pt x="169" y="215"/>
                    </a:lnTo>
                    <a:lnTo>
                      <a:pt x="184" y="207"/>
                    </a:lnTo>
                    <a:lnTo>
                      <a:pt x="177" y="186"/>
                    </a:lnTo>
                    <a:lnTo>
                      <a:pt x="178" y="172"/>
                    </a:lnTo>
                    <a:lnTo>
                      <a:pt x="161" y="163"/>
                    </a:lnTo>
                    <a:lnTo>
                      <a:pt x="135" y="169"/>
                    </a:lnTo>
                    <a:lnTo>
                      <a:pt x="123" y="177"/>
                    </a:lnTo>
                    <a:lnTo>
                      <a:pt x="113" y="187"/>
                    </a:lnTo>
                    <a:lnTo>
                      <a:pt x="107" y="203"/>
                    </a:lnTo>
                    <a:lnTo>
                      <a:pt x="95" y="217"/>
                    </a:lnTo>
                    <a:lnTo>
                      <a:pt x="84" y="218"/>
                    </a:lnTo>
                    <a:lnTo>
                      <a:pt x="83" y="211"/>
                    </a:lnTo>
                    <a:lnTo>
                      <a:pt x="80" y="203"/>
                    </a:lnTo>
                    <a:lnTo>
                      <a:pt x="75" y="197"/>
                    </a:lnTo>
                    <a:lnTo>
                      <a:pt x="82" y="196"/>
                    </a:lnTo>
                    <a:lnTo>
                      <a:pt x="83" y="187"/>
                    </a:lnTo>
                    <a:lnTo>
                      <a:pt x="77" y="182"/>
                    </a:lnTo>
                    <a:lnTo>
                      <a:pt x="78" y="175"/>
                    </a:lnTo>
                    <a:lnTo>
                      <a:pt x="82" y="166"/>
                    </a:lnTo>
                    <a:lnTo>
                      <a:pt x="75" y="165"/>
                    </a:lnTo>
                    <a:lnTo>
                      <a:pt x="67" y="165"/>
                    </a:lnTo>
                    <a:lnTo>
                      <a:pt x="52" y="156"/>
                    </a:lnTo>
                    <a:lnTo>
                      <a:pt x="43" y="144"/>
                    </a:lnTo>
                    <a:lnTo>
                      <a:pt x="40" y="137"/>
                    </a:lnTo>
                    <a:lnTo>
                      <a:pt x="49" y="136"/>
                    </a:lnTo>
                    <a:lnTo>
                      <a:pt x="52" y="127"/>
                    </a:lnTo>
                    <a:lnTo>
                      <a:pt x="51" y="120"/>
                    </a:lnTo>
                    <a:lnTo>
                      <a:pt x="37" y="111"/>
                    </a:lnTo>
                    <a:lnTo>
                      <a:pt x="32" y="106"/>
                    </a:lnTo>
                    <a:lnTo>
                      <a:pt x="27" y="99"/>
                    </a:lnTo>
                    <a:lnTo>
                      <a:pt x="24" y="91"/>
                    </a:lnTo>
                    <a:lnTo>
                      <a:pt x="24" y="83"/>
                    </a:lnTo>
                    <a:lnTo>
                      <a:pt x="29" y="77"/>
                    </a:lnTo>
                    <a:lnTo>
                      <a:pt x="28" y="69"/>
                    </a:lnTo>
                    <a:lnTo>
                      <a:pt x="21" y="64"/>
                    </a:lnTo>
                    <a:lnTo>
                      <a:pt x="13" y="64"/>
                    </a:lnTo>
                    <a:lnTo>
                      <a:pt x="3" y="51"/>
                    </a:lnTo>
                    <a:lnTo>
                      <a:pt x="1" y="43"/>
                    </a:lnTo>
                    <a:lnTo>
                      <a:pt x="0" y="43"/>
                    </a:lnTo>
                    <a:lnTo>
                      <a:pt x="5" y="42"/>
                    </a:lnTo>
                    <a:lnTo>
                      <a:pt x="19" y="32"/>
                    </a:lnTo>
                    <a:lnTo>
                      <a:pt x="27" y="34"/>
                    </a:lnTo>
                    <a:lnTo>
                      <a:pt x="34" y="36"/>
                    </a:lnTo>
                    <a:lnTo>
                      <a:pt x="40" y="42"/>
                    </a:lnTo>
                    <a:lnTo>
                      <a:pt x="55" y="50"/>
                    </a:lnTo>
                    <a:lnTo>
                      <a:pt x="64" y="48"/>
                    </a:lnTo>
                    <a:lnTo>
                      <a:pt x="78" y="55"/>
                    </a:lnTo>
                    <a:lnTo>
                      <a:pt x="87" y="56"/>
                    </a:lnTo>
                    <a:lnTo>
                      <a:pt x="91" y="50"/>
                    </a:lnTo>
                    <a:lnTo>
                      <a:pt x="88" y="42"/>
                    </a:lnTo>
                    <a:lnTo>
                      <a:pt x="75" y="32"/>
                    </a:lnTo>
                    <a:lnTo>
                      <a:pt x="72" y="25"/>
                    </a:lnTo>
                    <a:lnTo>
                      <a:pt x="66" y="19"/>
                    </a:lnTo>
                    <a:lnTo>
                      <a:pt x="67" y="10"/>
                    </a:lnTo>
                    <a:lnTo>
                      <a:pt x="78" y="0"/>
                    </a:lnTo>
                    <a:lnTo>
                      <a:pt x="80"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142" name="Freeform 173"/>
            <p:cNvSpPr>
              <a:spLocks noChangeAspect="1"/>
            </p:cNvSpPr>
            <p:nvPr/>
          </p:nvSpPr>
          <p:spPr bwMode="gray">
            <a:xfrm>
              <a:off x="4333081" y="2130772"/>
              <a:ext cx="190500" cy="130175"/>
            </a:xfrm>
            <a:custGeom>
              <a:avLst/>
              <a:gdLst/>
              <a:ahLst/>
              <a:cxnLst>
                <a:cxn ang="0">
                  <a:pos x="221" y="370"/>
                </a:cxn>
                <a:cxn ang="0">
                  <a:pos x="145" y="352"/>
                </a:cxn>
                <a:cxn ang="0">
                  <a:pos x="103" y="337"/>
                </a:cxn>
                <a:cxn ang="0">
                  <a:pos x="150" y="308"/>
                </a:cxn>
                <a:cxn ang="0">
                  <a:pos x="141" y="270"/>
                </a:cxn>
                <a:cxn ang="0">
                  <a:pos x="127" y="259"/>
                </a:cxn>
                <a:cxn ang="0">
                  <a:pos x="108" y="227"/>
                </a:cxn>
                <a:cxn ang="0">
                  <a:pos x="59" y="228"/>
                </a:cxn>
                <a:cxn ang="0">
                  <a:pos x="48" y="218"/>
                </a:cxn>
                <a:cxn ang="0">
                  <a:pos x="102" y="205"/>
                </a:cxn>
                <a:cxn ang="0">
                  <a:pos x="146" y="180"/>
                </a:cxn>
                <a:cxn ang="0">
                  <a:pos x="118" y="167"/>
                </a:cxn>
                <a:cxn ang="0">
                  <a:pos x="138" y="137"/>
                </a:cxn>
                <a:cxn ang="0">
                  <a:pos x="119" y="136"/>
                </a:cxn>
                <a:cxn ang="0">
                  <a:pos x="71" y="138"/>
                </a:cxn>
                <a:cxn ang="0">
                  <a:pos x="0" y="144"/>
                </a:cxn>
                <a:cxn ang="0">
                  <a:pos x="43" y="130"/>
                </a:cxn>
                <a:cxn ang="0">
                  <a:pos x="21" y="97"/>
                </a:cxn>
                <a:cxn ang="0">
                  <a:pos x="68" y="108"/>
                </a:cxn>
                <a:cxn ang="0">
                  <a:pos x="53" y="86"/>
                </a:cxn>
                <a:cxn ang="0">
                  <a:pos x="54" y="71"/>
                </a:cxn>
                <a:cxn ang="0">
                  <a:pos x="77" y="57"/>
                </a:cxn>
                <a:cxn ang="0">
                  <a:pos x="102" y="79"/>
                </a:cxn>
                <a:cxn ang="0">
                  <a:pos x="112" y="66"/>
                </a:cxn>
                <a:cxn ang="0">
                  <a:pos x="103" y="40"/>
                </a:cxn>
                <a:cxn ang="0">
                  <a:pos x="95" y="24"/>
                </a:cxn>
                <a:cxn ang="0">
                  <a:pos x="77" y="9"/>
                </a:cxn>
                <a:cxn ang="0">
                  <a:pos x="109" y="17"/>
                </a:cxn>
                <a:cxn ang="0">
                  <a:pos x="155" y="60"/>
                </a:cxn>
                <a:cxn ang="0">
                  <a:pos x="176" y="100"/>
                </a:cxn>
                <a:cxn ang="0">
                  <a:pos x="156" y="117"/>
                </a:cxn>
                <a:cxn ang="0">
                  <a:pos x="172" y="146"/>
                </a:cxn>
                <a:cxn ang="0">
                  <a:pos x="189" y="152"/>
                </a:cxn>
                <a:cxn ang="0">
                  <a:pos x="217" y="127"/>
                </a:cxn>
                <a:cxn ang="0">
                  <a:pos x="229" y="72"/>
                </a:cxn>
                <a:cxn ang="0">
                  <a:pos x="265" y="95"/>
                </a:cxn>
                <a:cxn ang="0">
                  <a:pos x="283" y="76"/>
                </a:cxn>
                <a:cxn ang="0">
                  <a:pos x="318" y="45"/>
                </a:cxn>
                <a:cxn ang="0">
                  <a:pos x="333" y="77"/>
                </a:cxn>
                <a:cxn ang="0">
                  <a:pos x="355" y="103"/>
                </a:cxn>
                <a:cxn ang="0">
                  <a:pos x="349" y="47"/>
                </a:cxn>
                <a:cxn ang="0">
                  <a:pos x="392" y="65"/>
                </a:cxn>
                <a:cxn ang="0">
                  <a:pos x="424" y="57"/>
                </a:cxn>
                <a:cxn ang="0">
                  <a:pos x="437" y="7"/>
                </a:cxn>
                <a:cxn ang="0">
                  <a:pos x="480" y="19"/>
                </a:cxn>
                <a:cxn ang="0">
                  <a:pos x="504" y="44"/>
                </a:cxn>
                <a:cxn ang="0">
                  <a:pos x="543" y="19"/>
                </a:cxn>
                <a:cxn ang="0">
                  <a:pos x="523" y="72"/>
                </a:cxn>
                <a:cxn ang="0">
                  <a:pos x="560" y="106"/>
                </a:cxn>
                <a:cxn ang="0">
                  <a:pos x="582" y="120"/>
                </a:cxn>
                <a:cxn ang="0">
                  <a:pos x="600" y="179"/>
                </a:cxn>
                <a:cxn ang="0">
                  <a:pos x="591" y="217"/>
                </a:cxn>
                <a:cxn ang="0">
                  <a:pos x="550" y="243"/>
                </a:cxn>
                <a:cxn ang="0">
                  <a:pos x="555" y="270"/>
                </a:cxn>
                <a:cxn ang="0">
                  <a:pos x="516" y="285"/>
                </a:cxn>
                <a:cxn ang="0">
                  <a:pos x="483" y="309"/>
                </a:cxn>
                <a:cxn ang="0">
                  <a:pos x="413" y="347"/>
                </a:cxn>
                <a:cxn ang="0">
                  <a:pos x="385" y="364"/>
                </a:cxn>
                <a:cxn ang="0">
                  <a:pos x="302" y="407"/>
                </a:cxn>
              </a:cxnLst>
              <a:rect l="0" t="0" r="r" b="b"/>
              <a:pathLst>
                <a:path w="603" h="409">
                  <a:moveTo>
                    <a:pt x="251" y="389"/>
                  </a:moveTo>
                  <a:lnTo>
                    <a:pt x="248" y="390"/>
                  </a:lnTo>
                  <a:lnTo>
                    <a:pt x="240" y="384"/>
                  </a:lnTo>
                  <a:lnTo>
                    <a:pt x="231" y="382"/>
                  </a:lnTo>
                  <a:lnTo>
                    <a:pt x="221" y="370"/>
                  </a:lnTo>
                  <a:lnTo>
                    <a:pt x="202" y="356"/>
                  </a:lnTo>
                  <a:lnTo>
                    <a:pt x="182" y="348"/>
                  </a:lnTo>
                  <a:lnTo>
                    <a:pt x="170" y="353"/>
                  </a:lnTo>
                  <a:lnTo>
                    <a:pt x="151" y="348"/>
                  </a:lnTo>
                  <a:lnTo>
                    <a:pt x="145" y="352"/>
                  </a:lnTo>
                  <a:lnTo>
                    <a:pt x="135" y="352"/>
                  </a:lnTo>
                  <a:lnTo>
                    <a:pt x="118" y="351"/>
                  </a:lnTo>
                  <a:lnTo>
                    <a:pt x="111" y="357"/>
                  </a:lnTo>
                  <a:lnTo>
                    <a:pt x="102" y="355"/>
                  </a:lnTo>
                  <a:lnTo>
                    <a:pt x="103" y="337"/>
                  </a:lnTo>
                  <a:lnTo>
                    <a:pt x="100" y="324"/>
                  </a:lnTo>
                  <a:lnTo>
                    <a:pt x="113" y="334"/>
                  </a:lnTo>
                  <a:lnTo>
                    <a:pt x="119" y="325"/>
                  </a:lnTo>
                  <a:lnTo>
                    <a:pt x="135" y="319"/>
                  </a:lnTo>
                  <a:lnTo>
                    <a:pt x="150" y="308"/>
                  </a:lnTo>
                  <a:lnTo>
                    <a:pt x="150" y="288"/>
                  </a:lnTo>
                  <a:lnTo>
                    <a:pt x="131" y="293"/>
                  </a:lnTo>
                  <a:lnTo>
                    <a:pt x="141" y="283"/>
                  </a:lnTo>
                  <a:lnTo>
                    <a:pt x="143" y="278"/>
                  </a:lnTo>
                  <a:lnTo>
                    <a:pt x="141" y="270"/>
                  </a:lnTo>
                  <a:lnTo>
                    <a:pt x="150" y="259"/>
                  </a:lnTo>
                  <a:lnTo>
                    <a:pt x="140" y="260"/>
                  </a:lnTo>
                  <a:lnTo>
                    <a:pt x="134" y="271"/>
                  </a:lnTo>
                  <a:lnTo>
                    <a:pt x="128" y="266"/>
                  </a:lnTo>
                  <a:lnTo>
                    <a:pt x="127" y="259"/>
                  </a:lnTo>
                  <a:lnTo>
                    <a:pt x="122" y="260"/>
                  </a:lnTo>
                  <a:lnTo>
                    <a:pt x="120" y="255"/>
                  </a:lnTo>
                  <a:lnTo>
                    <a:pt x="119" y="245"/>
                  </a:lnTo>
                  <a:lnTo>
                    <a:pt x="116" y="228"/>
                  </a:lnTo>
                  <a:lnTo>
                    <a:pt x="108" y="227"/>
                  </a:lnTo>
                  <a:lnTo>
                    <a:pt x="95" y="232"/>
                  </a:lnTo>
                  <a:lnTo>
                    <a:pt x="90" y="227"/>
                  </a:lnTo>
                  <a:lnTo>
                    <a:pt x="81" y="226"/>
                  </a:lnTo>
                  <a:lnTo>
                    <a:pt x="69" y="226"/>
                  </a:lnTo>
                  <a:lnTo>
                    <a:pt x="59" y="228"/>
                  </a:lnTo>
                  <a:lnTo>
                    <a:pt x="49" y="235"/>
                  </a:lnTo>
                  <a:lnTo>
                    <a:pt x="37" y="238"/>
                  </a:lnTo>
                  <a:lnTo>
                    <a:pt x="32" y="232"/>
                  </a:lnTo>
                  <a:lnTo>
                    <a:pt x="33" y="219"/>
                  </a:lnTo>
                  <a:lnTo>
                    <a:pt x="48" y="218"/>
                  </a:lnTo>
                  <a:lnTo>
                    <a:pt x="66" y="213"/>
                  </a:lnTo>
                  <a:lnTo>
                    <a:pt x="73" y="207"/>
                  </a:lnTo>
                  <a:lnTo>
                    <a:pt x="85" y="207"/>
                  </a:lnTo>
                  <a:lnTo>
                    <a:pt x="96" y="197"/>
                  </a:lnTo>
                  <a:lnTo>
                    <a:pt x="102" y="205"/>
                  </a:lnTo>
                  <a:lnTo>
                    <a:pt x="111" y="196"/>
                  </a:lnTo>
                  <a:lnTo>
                    <a:pt x="122" y="200"/>
                  </a:lnTo>
                  <a:lnTo>
                    <a:pt x="144" y="201"/>
                  </a:lnTo>
                  <a:lnTo>
                    <a:pt x="152" y="178"/>
                  </a:lnTo>
                  <a:lnTo>
                    <a:pt x="146" y="180"/>
                  </a:lnTo>
                  <a:lnTo>
                    <a:pt x="140" y="191"/>
                  </a:lnTo>
                  <a:lnTo>
                    <a:pt x="133" y="187"/>
                  </a:lnTo>
                  <a:lnTo>
                    <a:pt x="111" y="184"/>
                  </a:lnTo>
                  <a:lnTo>
                    <a:pt x="111" y="176"/>
                  </a:lnTo>
                  <a:lnTo>
                    <a:pt x="118" y="167"/>
                  </a:lnTo>
                  <a:lnTo>
                    <a:pt x="125" y="165"/>
                  </a:lnTo>
                  <a:lnTo>
                    <a:pt x="130" y="159"/>
                  </a:lnTo>
                  <a:lnTo>
                    <a:pt x="147" y="147"/>
                  </a:lnTo>
                  <a:lnTo>
                    <a:pt x="147" y="144"/>
                  </a:lnTo>
                  <a:lnTo>
                    <a:pt x="138" y="137"/>
                  </a:lnTo>
                  <a:lnTo>
                    <a:pt x="131" y="143"/>
                  </a:lnTo>
                  <a:lnTo>
                    <a:pt x="124" y="143"/>
                  </a:lnTo>
                  <a:lnTo>
                    <a:pt x="124" y="137"/>
                  </a:lnTo>
                  <a:lnTo>
                    <a:pt x="119" y="133"/>
                  </a:lnTo>
                  <a:lnTo>
                    <a:pt x="119" y="136"/>
                  </a:lnTo>
                  <a:lnTo>
                    <a:pt x="116" y="127"/>
                  </a:lnTo>
                  <a:lnTo>
                    <a:pt x="112" y="126"/>
                  </a:lnTo>
                  <a:lnTo>
                    <a:pt x="90" y="124"/>
                  </a:lnTo>
                  <a:lnTo>
                    <a:pt x="82" y="127"/>
                  </a:lnTo>
                  <a:lnTo>
                    <a:pt x="71" y="138"/>
                  </a:lnTo>
                  <a:lnTo>
                    <a:pt x="64" y="138"/>
                  </a:lnTo>
                  <a:lnTo>
                    <a:pt x="48" y="147"/>
                  </a:lnTo>
                  <a:lnTo>
                    <a:pt x="42" y="147"/>
                  </a:lnTo>
                  <a:lnTo>
                    <a:pt x="25" y="137"/>
                  </a:lnTo>
                  <a:lnTo>
                    <a:pt x="0" y="144"/>
                  </a:lnTo>
                  <a:lnTo>
                    <a:pt x="4" y="132"/>
                  </a:lnTo>
                  <a:lnTo>
                    <a:pt x="9" y="122"/>
                  </a:lnTo>
                  <a:lnTo>
                    <a:pt x="15" y="127"/>
                  </a:lnTo>
                  <a:lnTo>
                    <a:pt x="34" y="136"/>
                  </a:lnTo>
                  <a:lnTo>
                    <a:pt x="43" y="130"/>
                  </a:lnTo>
                  <a:lnTo>
                    <a:pt x="31" y="125"/>
                  </a:lnTo>
                  <a:lnTo>
                    <a:pt x="34" y="124"/>
                  </a:lnTo>
                  <a:lnTo>
                    <a:pt x="36" y="116"/>
                  </a:lnTo>
                  <a:lnTo>
                    <a:pt x="26" y="110"/>
                  </a:lnTo>
                  <a:lnTo>
                    <a:pt x="21" y="97"/>
                  </a:lnTo>
                  <a:lnTo>
                    <a:pt x="44" y="108"/>
                  </a:lnTo>
                  <a:lnTo>
                    <a:pt x="53" y="120"/>
                  </a:lnTo>
                  <a:lnTo>
                    <a:pt x="70" y="116"/>
                  </a:lnTo>
                  <a:lnTo>
                    <a:pt x="63" y="111"/>
                  </a:lnTo>
                  <a:lnTo>
                    <a:pt x="68" y="108"/>
                  </a:lnTo>
                  <a:lnTo>
                    <a:pt x="69" y="100"/>
                  </a:lnTo>
                  <a:lnTo>
                    <a:pt x="50" y="103"/>
                  </a:lnTo>
                  <a:lnTo>
                    <a:pt x="41" y="92"/>
                  </a:lnTo>
                  <a:lnTo>
                    <a:pt x="42" y="88"/>
                  </a:lnTo>
                  <a:lnTo>
                    <a:pt x="53" y="86"/>
                  </a:lnTo>
                  <a:lnTo>
                    <a:pt x="44" y="78"/>
                  </a:lnTo>
                  <a:lnTo>
                    <a:pt x="37" y="65"/>
                  </a:lnTo>
                  <a:lnTo>
                    <a:pt x="38" y="67"/>
                  </a:lnTo>
                  <a:lnTo>
                    <a:pt x="52" y="73"/>
                  </a:lnTo>
                  <a:lnTo>
                    <a:pt x="54" y="71"/>
                  </a:lnTo>
                  <a:lnTo>
                    <a:pt x="47" y="59"/>
                  </a:lnTo>
                  <a:lnTo>
                    <a:pt x="58" y="63"/>
                  </a:lnTo>
                  <a:lnTo>
                    <a:pt x="50" y="51"/>
                  </a:lnTo>
                  <a:lnTo>
                    <a:pt x="58" y="47"/>
                  </a:lnTo>
                  <a:lnTo>
                    <a:pt x="77" y="57"/>
                  </a:lnTo>
                  <a:lnTo>
                    <a:pt x="77" y="73"/>
                  </a:lnTo>
                  <a:lnTo>
                    <a:pt x="80" y="74"/>
                  </a:lnTo>
                  <a:lnTo>
                    <a:pt x="87" y="77"/>
                  </a:lnTo>
                  <a:lnTo>
                    <a:pt x="93" y="70"/>
                  </a:lnTo>
                  <a:lnTo>
                    <a:pt x="102" y="79"/>
                  </a:lnTo>
                  <a:lnTo>
                    <a:pt x="104" y="93"/>
                  </a:lnTo>
                  <a:lnTo>
                    <a:pt x="108" y="81"/>
                  </a:lnTo>
                  <a:lnTo>
                    <a:pt x="113" y="93"/>
                  </a:lnTo>
                  <a:lnTo>
                    <a:pt x="119" y="79"/>
                  </a:lnTo>
                  <a:lnTo>
                    <a:pt x="112" y="66"/>
                  </a:lnTo>
                  <a:lnTo>
                    <a:pt x="113" y="60"/>
                  </a:lnTo>
                  <a:lnTo>
                    <a:pt x="97" y="51"/>
                  </a:lnTo>
                  <a:lnTo>
                    <a:pt x="89" y="44"/>
                  </a:lnTo>
                  <a:lnTo>
                    <a:pt x="95" y="33"/>
                  </a:lnTo>
                  <a:lnTo>
                    <a:pt x="103" y="40"/>
                  </a:lnTo>
                  <a:lnTo>
                    <a:pt x="108" y="40"/>
                  </a:lnTo>
                  <a:lnTo>
                    <a:pt x="112" y="38"/>
                  </a:lnTo>
                  <a:lnTo>
                    <a:pt x="103" y="29"/>
                  </a:lnTo>
                  <a:lnTo>
                    <a:pt x="101" y="24"/>
                  </a:lnTo>
                  <a:lnTo>
                    <a:pt x="95" y="24"/>
                  </a:lnTo>
                  <a:lnTo>
                    <a:pt x="85" y="30"/>
                  </a:lnTo>
                  <a:lnTo>
                    <a:pt x="76" y="27"/>
                  </a:lnTo>
                  <a:lnTo>
                    <a:pt x="76" y="25"/>
                  </a:lnTo>
                  <a:lnTo>
                    <a:pt x="80" y="18"/>
                  </a:lnTo>
                  <a:lnTo>
                    <a:pt x="77" y="9"/>
                  </a:lnTo>
                  <a:lnTo>
                    <a:pt x="87" y="11"/>
                  </a:lnTo>
                  <a:lnTo>
                    <a:pt x="87" y="6"/>
                  </a:lnTo>
                  <a:lnTo>
                    <a:pt x="97" y="16"/>
                  </a:lnTo>
                  <a:lnTo>
                    <a:pt x="103" y="13"/>
                  </a:lnTo>
                  <a:lnTo>
                    <a:pt x="109" y="17"/>
                  </a:lnTo>
                  <a:lnTo>
                    <a:pt x="114" y="14"/>
                  </a:lnTo>
                  <a:lnTo>
                    <a:pt x="124" y="33"/>
                  </a:lnTo>
                  <a:lnTo>
                    <a:pt x="139" y="36"/>
                  </a:lnTo>
                  <a:lnTo>
                    <a:pt x="145" y="47"/>
                  </a:lnTo>
                  <a:lnTo>
                    <a:pt x="155" y="60"/>
                  </a:lnTo>
                  <a:lnTo>
                    <a:pt x="166" y="63"/>
                  </a:lnTo>
                  <a:lnTo>
                    <a:pt x="173" y="71"/>
                  </a:lnTo>
                  <a:lnTo>
                    <a:pt x="163" y="78"/>
                  </a:lnTo>
                  <a:lnTo>
                    <a:pt x="174" y="86"/>
                  </a:lnTo>
                  <a:lnTo>
                    <a:pt x="176" y="100"/>
                  </a:lnTo>
                  <a:lnTo>
                    <a:pt x="171" y="104"/>
                  </a:lnTo>
                  <a:lnTo>
                    <a:pt x="170" y="109"/>
                  </a:lnTo>
                  <a:lnTo>
                    <a:pt x="166" y="114"/>
                  </a:lnTo>
                  <a:lnTo>
                    <a:pt x="152" y="106"/>
                  </a:lnTo>
                  <a:lnTo>
                    <a:pt x="156" y="117"/>
                  </a:lnTo>
                  <a:lnTo>
                    <a:pt x="170" y="124"/>
                  </a:lnTo>
                  <a:lnTo>
                    <a:pt x="168" y="133"/>
                  </a:lnTo>
                  <a:lnTo>
                    <a:pt x="174" y="126"/>
                  </a:lnTo>
                  <a:lnTo>
                    <a:pt x="177" y="140"/>
                  </a:lnTo>
                  <a:lnTo>
                    <a:pt x="172" y="146"/>
                  </a:lnTo>
                  <a:lnTo>
                    <a:pt x="181" y="149"/>
                  </a:lnTo>
                  <a:lnTo>
                    <a:pt x="182" y="157"/>
                  </a:lnTo>
                  <a:lnTo>
                    <a:pt x="182" y="175"/>
                  </a:lnTo>
                  <a:lnTo>
                    <a:pt x="189" y="162"/>
                  </a:lnTo>
                  <a:lnTo>
                    <a:pt x="189" y="152"/>
                  </a:lnTo>
                  <a:lnTo>
                    <a:pt x="202" y="151"/>
                  </a:lnTo>
                  <a:lnTo>
                    <a:pt x="202" y="127"/>
                  </a:lnTo>
                  <a:lnTo>
                    <a:pt x="206" y="116"/>
                  </a:lnTo>
                  <a:lnTo>
                    <a:pt x="215" y="117"/>
                  </a:lnTo>
                  <a:lnTo>
                    <a:pt x="217" y="127"/>
                  </a:lnTo>
                  <a:lnTo>
                    <a:pt x="222" y="137"/>
                  </a:lnTo>
                  <a:lnTo>
                    <a:pt x="229" y="127"/>
                  </a:lnTo>
                  <a:lnTo>
                    <a:pt x="232" y="113"/>
                  </a:lnTo>
                  <a:lnTo>
                    <a:pt x="233" y="97"/>
                  </a:lnTo>
                  <a:lnTo>
                    <a:pt x="229" y="72"/>
                  </a:lnTo>
                  <a:lnTo>
                    <a:pt x="227" y="59"/>
                  </a:lnTo>
                  <a:lnTo>
                    <a:pt x="233" y="56"/>
                  </a:lnTo>
                  <a:lnTo>
                    <a:pt x="240" y="59"/>
                  </a:lnTo>
                  <a:lnTo>
                    <a:pt x="256" y="76"/>
                  </a:lnTo>
                  <a:lnTo>
                    <a:pt x="265" y="95"/>
                  </a:lnTo>
                  <a:lnTo>
                    <a:pt x="269" y="106"/>
                  </a:lnTo>
                  <a:lnTo>
                    <a:pt x="275" y="106"/>
                  </a:lnTo>
                  <a:lnTo>
                    <a:pt x="281" y="104"/>
                  </a:lnTo>
                  <a:lnTo>
                    <a:pt x="284" y="88"/>
                  </a:lnTo>
                  <a:lnTo>
                    <a:pt x="283" y="76"/>
                  </a:lnTo>
                  <a:lnTo>
                    <a:pt x="280" y="66"/>
                  </a:lnTo>
                  <a:lnTo>
                    <a:pt x="292" y="61"/>
                  </a:lnTo>
                  <a:lnTo>
                    <a:pt x="299" y="65"/>
                  </a:lnTo>
                  <a:lnTo>
                    <a:pt x="305" y="54"/>
                  </a:lnTo>
                  <a:lnTo>
                    <a:pt x="318" y="45"/>
                  </a:lnTo>
                  <a:lnTo>
                    <a:pt x="318" y="55"/>
                  </a:lnTo>
                  <a:lnTo>
                    <a:pt x="321" y="55"/>
                  </a:lnTo>
                  <a:lnTo>
                    <a:pt x="323" y="61"/>
                  </a:lnTo>
                  <a:lnTo>
                    <a:pt x="331" y="63"/>
                  </a:lnTo>
                  <a:lnTo>
                    <a:pt x="333" y="77"/>
                  </a:lnTo>
                  <a:lnTo>
                    <a:pt x="340" y="84"/>
                  </a:lnTo>
                  <a:lnTo>
                    <a:pt x="346" y="95"/>
                  </a:lnTo>
                  <a:lnTo>
                    <a:pt x="349" y="111"/>
                  </a:lnTo>
                  <a:lnTo>
                    <a:pt x="353" y="117"/>
                  </a:lnTo>
                  <a:lnTo>
                    <a:pt x="355" y="103"/>
                  </a:lnTo>
                  <a:lnTo>
                    <a:pt x="355" y="89"/>
                  </a:lnTo>
                  <a:lnTo>
                    <a:pt x="353" y="81"/>
                  </a:lnTo>
                  <a:lnTo>
                    <a:pt x="344" y="60"/>
                  </a:lnTo>
                  <a:lnTo>
                    <a:pt x="344" y="50"/>
                  </a:lnTo>
                  <a:lnTo>
                    <a:pt x="349" y="47"/>
                  </a:lnTo>
                  <a:lnTo>
                    <a:pt x="360" y="50"/>
                  </a:lnTo>
                  <a:lnTo>
                    <a:pt x="370" y="59"/>
                  </a:lnTo>
                  <a:lnTo>
                    <a:pt x="377" y="72"/>
                  </a:lnTo>
                  <a:lnTo>
                    <a:pt x="387" y="70"/>
                  </a:lnTo>
                  <a:lnTo>
                    <a:pt x="392" y="65"/>
                  </a:lnTo>
                  <a:lnTo>
                    <a:pt x="397" y="55"/>
                  </a:lnTo>
                  <a:lnTo>
                    <a:pt x="397" y="49"/>
                  </a:lnTo>
                  <a:lnTo>
                    <a:pt x="410" y="46"/>
                  </a:lnTo>
                  <a:lnTo>
                    <a:pt x="412" y="56"/>
                  </a:lnTo>
                  <a:lnTo>
                    <a:pt x="424" y="57"/>
                  </a:lnTo>
                  <a:lnTo>
                    <a:pt x="432" y="51"/>
                  </a:lnTo>
                  <a:lnTo>
                    <a:pt x="444" y="50"/>
                  </a:lnTo>
                  <a:lnTo>
                    <a:pt x="444" y="28"/>
                  </a:lnTo>
                  <a:lnTo>
                    <a:pt x="441" y="16"/>
                  </a:lnTo>
                  <a:lnTo>
                    <a:pt x="437" y="7"/>
                  </a:lnTo>
                  <a:lnTo>
                    <a:pt x="448" y="8"/>
                  </a:lnTo>
                  <a:lnTo>
                    <a:pt x="456" y="0"/>
                  </a:lnTo>
                  <a:lnTo>
                    <a:pt x="464" y="1"/>
                  </a:lnTo>
                  <a:lnTo>
                    <a:pt x="468" y="13"/>
                  </a:lnTo>
                  <a:lnTo>
                    <a:pt x="480" y="19"/>
                  </a:lnTo>
                  <a:lnTo>
                    <a:pt x="482" y="31"/>
                  </a:lnTo>
                  <a:lnTo>
                    <a:pt x="479" y="36"/>
                  </a:lnTo>
                  <a:lnTo>
                    <a:pt x="495" y="49"/>
                  </a:lnTo>
                  <a:lnTo>
                    <a:pt x="501" y="49"/>
                  </a:lnTo>
                  <a:lnTo>
                    <a:pt x="504" y="44"/>
                  </a:lnTo>
                  <a:lnTo>
                    <a:pt x="502" y="36"/>
                  </a:lnTo>
                  <a:lnTo>
                    <a:pt x="518" y="36"/>
                  </a:lnTo>
                  <a:lnTo>
                    <a:pt x="523" y="23"/>
                  </a:lnTo>
                  <a:lnTo>
                    <a:pt x="530" y="20"/>
                  </a:lnTo>
                  <a:lnTo>
                    <a:pt x="543" y="19"/>
                  </a:lnTo>
                  <a:lnTo>
                    <a:pt x="547" y="23"/>
                  </a:lnTo>
                  <a:lnTo>
                    <a:pt x="532" y="30"/>
                  </a:lnTo>
                  <a:lnTo>
                    <a:pt x="515" y="59"/>
                  </a:lnTo>
                  <a:lnTo>
                    <a:pt x="518" y="67"/>
                  </a:lnTo>
                  <a:lnTo>
                    <a:pt x="523" y="72"/>
                  </a:lnTo>
                  <a:lnTo>
                    <a:pt x="538" y="63"/>
                  </a:lnTo>
                  <a:lnTo>
                    <a:pt x="542" y="82"/>
                  </a:lnTo>
                  <a:lnTo>
                    <a:pt x="536" y="99"/>
                  </a:lnTo>
                  <a:lnTo>
                    <a:pt x="536" y="109"/>
                  </a:lnTo>
                  <a:lnTo>
                    <a:pt x="560" y="106"/>
                  </a:lnTo>
                  <a:lnTo>
                    <a:pt x="559" y="115"/>
                  </a:lnTo>
                  <a:lnTo>
                    <a:pt x="560" y="124"/>
                  </a:lnTo>
                  <a:lnTo>
                    <a:pt x="576" y="129"/>
                  </a:lnTo>
                  <a:lnTo>
                    <a:pt x="577" y="115"/>
                  </a:lnTo>
                  <a:lnTo>
                    <a:pt x="582" y="120"/>
                  </a:lnTo>
                  <a:lnTo>
                    <a:pt x="593" y="147"/>
                  </a:lnTo>
                  <a:lnTo>
                    <a:pt x="592" y="159"/>
                  </a:lnTo>
                  <a:lnTo>
                    <a:pt x="586" y="165"/>
                  </a:lnTo>
                  <a:lnTo>
                    <a:pt x="592" y="180"/>
                  </a:lnTo>
                  <a:lnTo>
                    <a:pt x="600" y="179"/>
                  </a:lnTo>
                  <a:lnTo>
                    <a:pt x="603" y="174"/>
                  </a:lnTo>
                  <a:lnTo>
                    <a:pt x="603" y="189"/>
                  </a:lnTo>
                  <a:lnTo>
                    <a:pt x="600" y="202"/>
                  </a:lnTo>
                  <a:lnTo>
                    <a:pt x="591" y="206"/>
                  </a:lnTo>
                  <a:lnTo>
                    <a:pt x="591" y="217"/>
                  </a:lnTo>
                  <a:lnTo>
                    <a:pt x="587" y="219"/>
                  </a:lnTo>
                  <a:lnTo>
                    <a:pt x="580" y="229"/>
                  </a:lnTo>
                  <a:lnTo>
                    <a:pt x="560" y="234"/>
                  </a:lnTo>
                  <a:lnTo>
                    <a:pt x="560" y="244"/>
                  </a:lnTo>
                  <a:lnTo>
                    <a:pt x="550" y="243"/>
                  </a:lnTo>
                  <a:lnTo>
                    <a:pt x="553" y="246"/>
                  </a:lnTo>
                  <a:lnTo>
                    <a:pt x="548" y="253"/>
                  </a:lnTo>
                  <a:lnTo>
                    <a:pt x="555" y="254"/>
                  </a:lnTo>
                  <a:lnTo>
                    <a:pt x="565" y="246"/>
                  </a:lnTo>
                  <a:lnTo>
                    <a:pt x="555" y="270"/>
                  </a:lnTo>
                  <a:lnTo>
                    <a:pt x="545" y="282"/>
                  </a:lnTo>
                  <a:lnTo>
                    <a:pt x="532" y="287"/>
                  </a:lnTo>
                  <a:lnTo>
                    <a:pt x="528" y="299"/>
                  </a:lnTo>
                  <a:lnTo>
                    <a:pt x="516" y="292"/>
                  </a:lnTo>
                  <a:lnTo>
                    <a:pt x="516" y="285"/>
                  </a:lnTo>
                  <a:lnTo>
                    <a:pt x="510" y="278"/>
                  </a:lnTo>
                  <a:lnTo>
                    <a:pt x="504" y="277"/>
                  </a:lnTo>
                  <a:lnTo>
                    <a:pt x="501" y="291"/>
                  </a:lnTo>
                  <a:lnTo>
                    <a:pt x="488" y="300"/>
                  </a:lnTo>
                  <a:lnTo>
                    <a:pt x="483" y="309"/>
                  </a:lnTo>
                  <a:lnTo>
                    <a:pt x="467" y="325"/>
                  </a:lnTo>
                  <a:lnTo>
                    <a:pt x="450" y="337"/>
                  </a:lnTo>
                  <a:lnTo>
                    <a:pt x="437" y="345"/>
                  </a:lnTo>
                  <a:lnTo>
                    <a:pt x="423" y="343"/>
                  </a:lnTo>
                  <a:lnTo>
                    <a:pt x="413" y="347"/>
                  </a:lnTo>
                  <a:lnTo>
                    <a:pt x="410" y="341"/>
                  </a:lnTo>
                  <a:lnTo>
                    <a:pt x="404" y="346"/>
                  </a:lnTo>
                  <a:lnTo>
                    <a:pt x="401" y="351"/>
                  </a:lnTo>
                  <a:lnTo>
                    <a:pt x="401" y="359"/>
                  </a:lnTo>
                  <a:lnTo>
                    <a:pt x="385" y="364"/>
                  </a:lnTo>
                  <a:lnTo>
                    <a:pt x="356" y="394"/>
                  </a:lnTo>
                  <a:lnTo>
                    <a:pt x="332" y="402"/>
                  </a:lnTo>
                  <a:lnTo>
                    <a:pt x="324" y="409"/>
                  </a:lnTo>
                  <a:lnTo>
                    <a:pt x="310" y="404"/>
                  </a:lnTo>
                  <a:lnTo>
                    <a:pt x="302" y="407"/>
                  </a:lnTo>
                  <a:lnTo>
                    <a:pt x="291" y="399"/>
                  </a:lnTo>
                  <a:lnTo>
                    <a:pt x="279" y="396"/>
                  </a:lnTo>
                  <a:lnTo>
                    <a:pt x="260" y="388"/>
                  </a:lnTo>
                  <a:lnTo>
                    <a:pt x="251" y="38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143" name="Group 222"/>
            <p:cNvGrpSpPr>
              <a:grpSpLocks noChangeAspect="1"/>
            </p:cNvGrpSpPr>
            <p:nvPr/>
          </p:nvGrpSpPr>
          <p:grpSpPr bwMode="gray">
            <a:xfrm>
              <a:off x="4945856" y="1268759"/>
              <a:ext cx="287338" cy="296863"/>
              <a:chOff x="3202" y="1036"/>
              <a:chExt cx="181" cy="187"/>
            </a:xfrm>
            <a:grpFill/>
          </p:grpSpPr>
          <p:sp>
            <p:nvSpPr>
              <p:cNvPr id="372" name="Freeform 223"/>
              <p:cNvSpPr>
                <a:spLocks noChangeAspect="1"/>
              </p:cNvSpPr>
              <p:nvPr/>
            </p:nvSpPr>
            <p:spPr bwMode="gray">
              <a:xfrm>
                <a:off x="3202" y="1036"/>
                <a:ext cx="118" cy="187"/>
              </a:xfrm>
              <a:custGeom>
                <a:avLst/>
                <a:gdLst/>
                <a:ahLst/>
                <a:cxnLst>
                  <a:cxn ang="0">
                    <a:pos x="274" y="96"/>
                  </a:cxn>
                  <a:cxn ang="0">
                    <a:pos x="291" y="233"/>
                  </a:cxn>
                  <a:cxn ang="0">
                    <a:pos x="264" y="255"/>
                  </a:cxn>
                  <a:cxn ang="0">
                    <a:pos x="253" y="151"/>
                  </a:cxn>
                  <a:cxn ang="0">
                    <a:pos x="197" y="102"/>
                  </a:cxn>
                  <a:cxn ang="0">
                    <a:pos x="189" y="232"/>
                  </a:cxn>
                  <a:cxn ang="0">
                    <a:pos x="145" y="192"/>
                  </a:cxn>
                  <a:cxn ang="0">
                    <a:pos x="94" y="145"/>
                  </a:cxn>
                  <a:cxn ang="0">
                    <a:pos x="170" y="96"/>
                  </a:cxn>
                  <a:cxn ang="0">
                    <a:pos x="98" y="77"/>
                  </a:cxn>
                  <a:cxn ang="0">
                    <a:pos x="74" y="104"/>
                  </a:cxn>
                  <a:cxn ang="0">
                    <a:pos x="35" y="115"/>
                  </a:cxn>
                  <a:cxn ang="0">
                    <a:pos x="15" y="152"/>
                  </a:cxn>
                  <a:cxn ang="0">
                    <a:pos x="15" y="206"/>
                  </a:cxn>
                  <a:cxn ang="0">
                    <a:pos x="33" y="276"/>
                  </a:cxn>
                  <a:cxn ang="0">
                    <a:pos x="74" y="224"/>
                  </a:cxn>
                  <a:cxn ang="0">
                    <a:pos x="70" y="301"/>
                  </a:cxn>
                  <a:cxn ang="0">
                    <a:pos x="37" y="316"/>
                  </a:cxn>
                  <a:cxn ang="0">
                    <a:pos x="66" y="400"/>
                  </a:cxn>
                  <a:cxn ang="0">
                    <a:pos x="100" y="450"/>
                  </a:cxn>
                  <a:cxn ang="0">
                    <a:pos x="129" y="522"/>
                  </a:cxn>
                  <a:cxn ang="0">
                    <a:pos x="191" y="516"/>
                  </a:cxn>
                  <a:cxn ang="0">
                    <a:pos x="213" y="458"/>
                  </a:cxn>
                  <a:cxn ang="0">
                    <a:pos x="231" y="394"/>
                  </a:cxn>
                  <a:cxn ang="0">
                    <a:pos x="266" y="366"/>
                  </a:cxn>
                  <a:cxn ang="0">
                    <a:pos x="307" y="435"/>
                  </a:cxn>
                  <a:cxn ang="0">
                    <a:pos x="336" y="400"/>
                  </a:cxn>
                  <a:cxn ang="0">
                    <a:pos x="326" y="453"/>
                  </a:cxn>
                  <a:cxn ang="0">
                    <a:pos x="336" y="485"/>
                  </a:cxn>
                  <a:cxn ang="0">
                    <a:pos x="264" y="516"/>
                  </a:cxn>
                  <a:cxn ang="0">
                    <a:pos x="224" y="555"/>
                  </a:cxn>
                  <a:cxn ang="0">
                    <a:pos x="167" y="569"/>
                  </a:cxn>
                  <a:cxn ang="0">
                    <a:pos x="195" y="640"/>
                  </a:cxn>
                  <a:cxn ang="0">
                    <a:pos x="231" y="636"/>
                  </a:cxn>
                  <a:cxn ang="0">
                    <a:pos x="315" y="624"/>
                  </a:cxn>
                  <a:cxn ang="0">
                    <a:pos x="338" y="637"/>
                  </a:cxn>
                  <a:cxn ang="0">
                    <a:pos x="281" y="649"/>
                  </a:cxn>
                  <a:cxn ang="0">
                    <a:pos x="291" y="714"/>
                  </a:cxn>
                  <a:cxn ang="0">
                    <a:pos x="215" y="716"/>
                  </a:cxn>
                  <a:cxn ang="0">
                    <a:pos x="199" y="774"/>
                  </a:cxn>
                  <a:cxn ang="0">
                    <a:pos x="278" y="830"/>
                  </a:cxn>
                  <a:cxn ang="0">
                    <a:pos x="302" y="848"/>
                  </a:cxn>
                  <a:cxn ang="0">
                    <a:pos x="323" y="922"/>
                  </a:cxn>
                  <a:cxn ang="0">
                    <a:pos x="348" y="888"/>
                  </a:cxn>
                  <a:cxn ang="0">
                    <a:pos x="364" y="822"/>
                  </a:cxn>
                  <a:cxn ang="0">
                    <a:pos x="380" y="731"/>
                  </a:cxn>
                  <a:cxn ang="0">
                    <a:pos x="423" y="680"/>
                  </a:cxn>
                  <a:cxn ang="0">
                    <a:pos x="426" y="588"/>
                  </a:cxn>
                  <a:cxn ang="0">
                    <a:pos x="455" y="529"/>
                  </a:cxn>
                  <a:cxn ang="0">
                    <a:pos x="473" y="462"/>
                  </a:cxn>
                  <a:cxn ang="0">
                    <a:pos x="536" y="404"/>
                  </a:cxn>
                  <a:cxn ang="0">
                    <a:pos x="586" y="341"/>
                  </a:cxn>
                  <a:cxn ang="0">
                    <a:pos x="477" y="254"/>
                  </a:cxn>
                  <a:cxn ang="0">
                    <a:pos x="435" y="150"/>
                  </a:cxn>
                  <a:cxn ang="0">
                    <a:pos x="391" y="181"/>
                  </a:cxn>
                  <a:cxn ang="0">
                    <a:pos x="379" y="144"/>
                  </a:cxn>
                  <a:cxn ang="0">
                    <a:pos x="339" y="39"/>
                  </a:cxn>
                  <a:cxn ang="0">
                    <a:pos x="290" y="22"/>
                  </a:cxn>
                </a:cxnLst>
                <a:rect l="0" t="0" r="r" b="b"/>
                <a:pathLst>
                  <a:path w="591" h="937">
                    <a:moveTo>
                      <a:pt x="290" y="22"/>
                    </a:moveTo>
                    <a:lnTo>
                      <a:pt x="289" y="29"/>
                    </a:lnTo>
                    <a:lnTo>
                      <a:pt x="294" y="43"/>
                    </a:lnTo>
                    <a:lnTo>
                      <a:pt x="279" y="45"/>
                    </a:lnTo>
                    <a:lnTo>
                      <a:pt x="278" y="57"/>
                    </a:lnTo>
                    <a:lnTo>
                      <a:pt x="278" y="68"/>
                    </a:lnTo>
                    <a:lnTo>
                      <a:pt x="274" y="79"/>
                    </a:lnTo>
                    <a:lnTo>
                      <a:pt x="274" y="96"/>
                    </a:lnTo>
                    <a:lnTo>
                      <a:pt x="279" y="96"/>
                    </a:lnTo>
                    <a:lnTo>
                      <a:pt x="279" y="109"/>
                    </a:lnTo>
                    <a:lnTo>
                      <a:pt x="280" y="133"/>
                    </a:lnTo>
                    <a:lnTo>
                      <a:pt x="283" y="140"/>
                    </a:lnTo>
                    <a:lnTo>
                      <a:pt x="283" y="182"/>
                    </a:lnTo>
                    <a:lnTo>
                      <a:pt x="285" y="195"/>
                    </a:lnTo>
                    <a:lnTo>
                      <a:pt x="288" y="226"/>
                    </a:lnTo>
                    <a:lnTo>
                      <a:pt x="291" y="233"/>
                    </a:lnTo>
                    <a:lnTo>
                      <a:pt x="293" y="258"/>
                    </a:lnTo>
                    <a:lnTo>
                      <a:pt x="318" y="325"/>
                    </a:lnTo>
                    <a:lnTo>
                      <a:pt x="317" y="329"/>
                    </a:lnTo>
                    <a:lnTo>
                      <a:pt x="308" y="327"/>
                    </a:lnTo>
                    <a:lnTo>
                      <a:pt x="296" y="312"/>
                    </a:lnTo>
                    <a:lnTo>
                      <a:pt x="283" y="274"/>
                    </a:lnTo>
                    <a:lnTo>
                      <a:pt x="272" y="254"/>
                    </a:lnTo>
                    <a:lnTo>
                      <a:pt x="264" y="255"/>
                    </a:lnTo>
                    <a:lnTo>
                      <a:pt x="263" y="262"/>
                    </a:lnTo>
                    <a:lnTo>
                      <a:pt x="261" y="263"/>
                    </a:lnTo>
                    <a:lnTo>
                      <a:pt x="259" y="258"/>
                    </a:lnTo>
                    <a:lnTo>
                      <a:pt x="264" y="244"/>
                    </a:lnTo>
                    <a:lnTo>
                      <a:pt x="264" y="217"/>
                    </a:lnTo>
                    <a:lnTo>
                      <a:pt x="259" y="197"/>
                    </a:lnTo>
                    <a:lnTo>
                      <a:pt x="258" y="178"/>
                    </a:lnTo>
                    <a:lnTo>
                      <a:pt x="253" y="151"/>
                    </a:lnTo>
                    <a:lnTo>
                      <a:pt x="252" y="125"/>
                    </a:lnTo>
                    <a:lnTo>
                      <a:pt x="246" y="104"/>
                    </a:lnTo>
                    <a:lnTo>
                      <a:pt x="240" y="96"/>
                    </a:lnTo>
                    <a:lnTo>
                      <a:pt x="238" y="87"/>
                    </a:lnTo>
                    <a:lnTo>
                      <a:pt x="224" y="81"/>
                    </a:lnTo>
                    <a:lnTo>
                      <a:pt x="208" y="69"/>
                    </a:lnTo>
                    <a:lnTo>
                      <a:pt x="199" y="86"/>
                    </a:lnTo>
                    <a:lnTo>
                      <a:pt x="197" y="102"/>
                    </a:lnTo>
                    <a:lnTo>
                      <a:pt x="188" y="114"/>
                    </a:lnTo>
                    <a:lnTo>
                      <a:pt x="187" y="120"/>
                    </a:lnTo>
                    <a:lnTo>
                      <a:pt x="177" y="133"/>
                    </a:lnTo>
                    <a:lnTo>
                      <a:pt x="173" y="146"/>
                    </a:lnTo>
                    <a:lnTo>
                      <a:pt x="176" y="157"/>
                    </a:lnTo>
                    <a:lnTo>
                      <a:pt x="176" y="171"/>
                    </a:lnTo>
                    <a:lnTo>
                      <a:pt x="184" y="215"/>
                    </a:lnTo>
                    <a:lnTo>
                      <a:pt x="189" y="232"/>
                    </a:lnTo>
                    <a:lnTo>
                      <a:pt x="195" y="242"/>
                    </a:lnTo>
                    <a:lnTo>
                      <a:pt x="188" y="241"/>
                    </a:lnTo>
                    <a:lnTo>
                      <a:pt x="176" y="222"/>
                    </a:lnTo>
                    <a:lnTo>
                      <a:pt x="168" y="205"/>
                    </a:lnTo>
                    <a:lnTo>
                      <a:pt x="164" y="183"/>
                    </a:lnTo>
                    <a:lnTo>
                      <a:pt x="152" y="167"/>
                    </a:lnTo>
                    <a:lnTo>
                      <a:pt x="151" y="179"/>
                    </a:lnTo>
                    <a:lnTo>
                      <a:pt x="145" y="192"/>
                    </a:lnTo>
                    <a:lnTo>
                      <a:pt x="140" y="183"/>
                    </a:lnTo>
                    <a:lnTo>
                      <a:pt x="143" y="171"/>
                    </a:lnTo>
                    <a:lnTo>
                      <a:pt x="139" y="158"/>
                    </a:lnTo>
                    <a:lnTo>
                      <a:pt x="148" y="152"/>
                    </a:lnTo>
                    <a:lnTo>
                      <a:pt x="152" y="138"/>
                    </a:lnTo>
                    <a:lnTo>
                      <a:pt x="134" y="136"/>
                    </a:lnTo>
                    <a:lnTo>
                      <a:pt x="106" y="150"/>
                    </a:lnTo>
                    <a:lnTo>
                      <a:pt x="94" y="145"/>
                    </a:lnTo>
                    <a:lnTo>
                      <a:pt x="97" y="135"/>
                    </a:lnTo>
                    <a:lnTo>
                      <a:pt x="113" y="128"/>
                    </a:lnTo>
                    <a:lnTo>
                      <a:pt x="125" y="112"/>
                    </a:lnTo>
                    <a:lnTo>
                      <a:pt x="129" y="102"/>
                    </a:lnTo>
                    <a:lnTo>
                      <a:pt x="143" y="102"/>
                    </a:lnTo>
                    <a:lnTo>
                      <a:pt x="146" y="96"/>
                    </a:lnTo>
                    <a:lnTo>
                      <a:pt x="152" y="104"/>
                    </a:lnTo>
                    <a:lnTo>
                      <a:pt x="170" y="96"/>
                    </a:lnTo>
                    <a:lnTo>
                      <a:pt x="175" y="86"/>
                    </a:lnTo>
                    <a:lnTo>
                      <a:pt x="175" y="76"/>
                    </a:lnTo>
                    <a:lnTo>
                      <a:pt x="170" y="54"/>
                    </a:lnTo>
                    <a:lnTo>
                      <a:pt x="160" y="53"/>
                    </a:lnTo>
                    <a:lnTo>
                      <a:pt x="141" y="58"/>
                    </a:lnTo>
                    <a:lnTo>
                      <a:pt x="122" y="75"/>
                    </a:lnTo>
                    <a:lnTo>
                      <a:pt x="100" y="82"/>
                    </a:lnTo>
                    <a:lnTo>
                      <a:pt x="98" y="77"/>
                    </a:lnTo>
                    <a:lnTo>
                      <a:pt x="91" y="74"/>
                    </a:lnTo>
                    <a:lnTo>
                      <a:pt x="91" y="63"/>
                    </a:lnTo>
                    <a:lnTo>
                      <a:pt x="89" y="54"/>
                    </a:lnTo>
                    <a:lnTo>
                      <a:pt x="80" y="58"/>
                    </a:lnTo>
                    <a:lnTo>
                      <a:pt x="85" y="103"/>
                    </a:lnTo>
                    <a:lnTo>
                      <a:pt x="81" y="104"/>
                    </a:lnTo>
                    <a:lnTo>
                      <a:pt x="78" y="97"/>
                    </a:lnTo>
                    <a:lnTo>
                      <a:pt x="74" y="104"/>
                    </a:lnTo>
                    <a:lnTo>
                      <a:pt x="53" y="58"/>
                    </a:lnTo>
                    <a:lnTo>
                      <a:pt x="43" y="66"/>
                    </a:lnTo>
                    <a:lnTo>
                      <a:pt x="46" y="77"/>
                    </a:lnTo>
                    <a:lnTo>
                      <a:pt x="41" y="86"/>
                    </a:lnTo>
                    <a:lnTo>
                      <a:pt x="30" y="77"/>
                    </a:lnTo>
                    <a:lnTo>
                      <a:pt x="26" y="81"/>
                    </a:lnTo>
                    <a:lnTo>
                      <a:pt x="25" y="91"/>
                    </a:lnTo>
                    <a:lnTo>
                      <a:pt x="35" y="115"/>
                    </a:lnTo>
                    <a:lnTo>
                      <a:pt x="33" y="122"/>
                    </a:lnTo>
                    <a:lnTo>
                      <a:pt x="21" y="119"/>
                    </a:lnTo>
                    <a:lnTo>
                      <a:pt x="12" y="99"/>
                    </a:lnTo>
                    <a:lnTo>
                      <a:pt x="6" y="98"/>
                    </a:lnTo>
                    <a:lnTo>
                      <a:pt x="6" y="107"/>
                    </a:lnTo>
                    <a:lnTo>
                      <a:pt x="8" y="118"/>
                    </a:lnTo>
                    <a:lnTo>
                      <a:pt x="19" y="140"/>
                    </a:lnTo>
                    <a:lnTo>
                      <a:pt x="15" y="152"/>
                    </a:lnTo>
                    <a:lnTo>
                      <a:pt x="8" y="146"/>
                    </a:lnTo>
                    <a:lnTo>
                      <a:pt x="0" y="150"/>
                    </a:lnTo>
                    <a:lnTo>
                      <a:pt x="1" y="158"/>
                    </a:lnTo>
                    <a:lnTo>
                      <a:pt x="6" y="163"/>
                    </a:lnTo>
                    <a:lnTo>
                      <a:pt x="8" y="176"/>
                    </a:lnTo>
                    <a:lnTo>
                      <a:pt x="8" y="201"/>
                    </a:lnTo>
                    <a:lnTo>
                      <a:pt x="9" y="215"/>
                    </a:lnTo>
                    <a:lnTo>
                      <a:pt x="15" y="206"/>
                    </a:lnTo>
                    <a:lnTo>
                      <a:pt x="16" y="217"/>
                    </a:lnTo>
                    <a:lnTo>
                      <a:pt x="17" y="236"/>
                    </a:lnTo>
                    <a:lnTo>
                      <a:pt x="17" y="220"/>
                    </a:lnTo>
                    <a:lnTo>
                      <a:pt x="24" y="236"/>
                    </a:lnTo>
                    <a:lnTo>
                      <a:pt x="25" y="248"/>
                    </a:lnTo>
                    <a:lnTo>
                      <a:pt x="27" y="254"/>
                    </a:lnTo>
                    <a:lnTo>
                      <a:pt x="27" y="271"/>
                    </a:lnTo>
                    <a:lnTo>
                      <a:pt x="33" y="276"/>
                    </a:lnTo>
                    <a:lnTo>
                      <a:pt x="43" y="270"/>
                    </a:lnTo>
                    <a:lnTo>
                      <a:pt x="53" y="244"/>
                    </a:lnTo>
                    <a:lnTo>
                      <a:pt x="38" y="225"/>
                    </a:lnTo>
                    <a:lnTo>
                      <a:pt x="55" y="228"/>
                    </a:lnTo>
                    <a:lnTo>
                      <a:pt x="60" y="238"/>
                    </a:lnTo>
                    <a:lnTo>
                      <a:pt x="62" y="233"/>
                    </a:lnTo>
                    <a:lnTo>
                      <a:pt x="66" y="226"/>
                    </a:lnTo>
                    <a:lnTo>
                      <a:pt x="74" y="224"/>
                    </a:lnTo>
                    <a:lnTo>
                      <a:pt x="71" y="238"/>
                    </a:lnTo>
                    <a:lnTo>
                      <a:pt x="73" y="246"/>
                    </a:lnTo>
                    <a:lnTo>
                      <a:pt x="65" y="253"/>
                    </a:lnTo>
                    <a:lnTo>
                      <a:pt x="63" y="264"/>
                    </a:lnTo>
                    <a:lnTo>
                      <a:pt x="65" y="274"/>
                    </a:lnTo>
                    <a:lnTo>
                      <a:pt x="57" y="279"/>
                    </a:lnTo>
                    <a:lnTo>
                      <a:pt x="54" y="291"/>
                    </a:lnTo>
                    <a:lnTo>
                      <a:pt x="70" y="301"/>
                    </a:lnTo>
                    <a:lnTo>
                      <a:pt x="71" y="313"/>
                    </a:lnTo>
                    <a:lnTo>
                      <a:pt x="80" y="318"/>
                    </a:lnTo>
                    <a:lnTo>
                      <a:pt x="91" y="312"/>
                    </a:lnTo>
                    <a:lnTo>
                      <a:pt x="96" y="325"/>
                    </a:lnTo>
                    <a:lnTo>
                      <a:pt x="94" y="335"/>
                    </a:lnTo>
                    <a:lnTo>
                      <a:pt x="55" y="325"/>
                    </a:lnTo>
                    <a:lnTo>
                      <a:pt x="49" y="314"/>
                    </a:lnTo>
                    <a:lnTo>
                      <a:pt x="37" y="316"/>
                    </a:lnTo>
                    <a:lnTo>
                      <a:pt x="43" y="327"/>
                    </a:lnTo>
                    <a:lnTo>
                      <a:pt x="62" y="348"/>
                    </a:lnTo>
                    <a:lnTo>
                      <a:pt x="71" y="351"/>
                    </a:lnTo>
                    <a:lnTo>
                      <a:pt x="68" y="359"/>
                    </a:lnTo>
                    <a:lnTo>
                      <a:pt x="59" y="360"/>
                    </a:lnTo>
                    <a:lnTo>
                      <a:pt x="54" y="381"/>
                    </a:lnTo>
                    <a:lnTo>
                      <a:pt x="68" y="392"/>
                    </a:lnTo>
                    <a:lnTo>
                      <a:pt x="66" y="400"/>
                    </a:lnTo>
                    <a:lnTo>
                      <a:pt x="73" y="407"/>
                    </a:lnTo>
                    <a:lnTo>
                      <a:pt x="75" y="414"/>
                    </a:lnTo>
                    <a:lnTo>
                      <a:pt x="111" y="435"/>
                    </a:lnTo>
                    <a:lnTo>
                      <a:pt x="128" y="435"/>
                    </a:lnTo>
                    <a:lnTo>
                      <a:pt x="138" y="427"/>
                    </a:lnTo>
                    <a:lnTo>
                      <a:pt x="137" y="441"/>
                    </a:lnTo>
                    <a:lnTo>
                      <a:pt x="127" y="447"/>
                    </a:lnTo>
                    <a:lnTo>
                      <a:pt x="100" y="450"/>
                    </a:lnTo>
                    <a:lnTo>
                      <a:pt x="97" y="457"/>
                    </a:lnTo>
                    <a:lnTo>
                      <a:pt x="106" y="469"/>
                    </a:lnTo>
                    <a:lnTo>
                      <a:pt x="108" y="481"/>
                    </a:lnTo>
                    <a:lnTo>
                      <a:pt x="121" y="486"/>
                    </a:lnTo>
                    <a:lnTo>
                      <a:pt x="128" y="483"/>
                    </a:lnTo>
                    <a:lnTo>
                      <a:pt x="130" y="501"/>
                    </a:lnTo>
                    <a:lnTo>
                      <a:pt x="124" y="509"/>
                    </a:lnTo>
                    <a:lnTo>
                      <a:pt x="129" y="522"/>
                    </a:lnTo>
                    <a:lnTo>
                      <a:pt x="132" y="517"/>
                    </a:lnTo>
                    <a:lnTo>
                      <a:pt x="148" y="526"/>
                    </a:lnTo>
                    <a:lnTo>
                      <a:pt x="152" y="518"/>
                    </a:lnTo>
                    <a:lnTo>
                      <a:pt x="156" y="527"/>
                    </a:lnTo>
                    <a:lnTo>
                      <a:pt x="160" y="522"/>
                    </a:lnTo>
                    <a:lnTo>
                      <a:pt x="173" y="527"/>
                    </a:lnTo>
                    <a:lnTo>
                      <a:pt x="177" y="516"/>
                    </a:lnTo>
                    <a:lnTo>
                      <a:pt x="191" y="516"/>
                    </a:lnTo>
                    <a:lnTo>
                      <a:pt x="193" y="501"/>
                    </a:lnTo>
                    <a:lnTo>
                      <a:pt x="192" y="495"/>
                    </a:lnTo>
                    <a:lnTo>
                      <a:pt x="198" y="479"/>
                    </a:lnTo>
                    <a:lnTo>
                      <a:pt x="208" y="477"/>
                    </a:lnTo>
                    <a:lnTo>
                      <a:pt x="215" y="483"/>
                    </a:lnTo>
                    <a:lnTo>
                      <a:pt x="221" y="478"/>
                    </a:lnTo>
                    <a:lnTo>
                      <a:pt x="218" y="466"/>
                    </a:lnTo>
                    <a:lnTo>
                      <a:pt x="213" y="458"/>
                    </a:lnTo>
                    <a:lnTo>
                      <a:pt x="205" y="457"/>
                    </a:lnTo>
                    <a:lnTo>
                      <a:pt x="210" y="443"/>
                    </a:lnTo>
                    <a:lnTo>
                      <a:pt x="211" y="414"/>
                    </a:lnTo>
                    <a:lnTo>
                      <a:pt x="214" y="396"/>
                    </a:lnTo>
                    <a:lnTo>
                      <a:pt x="218" y="386"/>
                    </a:lnTo>
                    <a:lnTo>
                      <a:pt x="224" y="381"/>
                    </a:lnTo>
                    <a:lnTo>
                      <a:pt x="230" y="382"/>
                    </a:lnTo>
                    <a:lnTo>
                      <a:pt x="231" y="394"/>
                    </a:lnTo>
                    <a:lnTo>
                      <a:pt x="230" y="404"/>
                    </a:lnTo>
                    <a:lnTo>
                      <a:pt x="235" y="416"/>
                    </a:lnTo>
                    <a:lnTo>
                      <a:pt x="241" y="416"/>
                    </a:lnTo>
                    <a:lnTo>
                      <a:pt x="250" y="399"/>
                    </a:lnTo>
                    <a:lnTo>
                      <a:pt x="250" y="388"/>
                    </a:lnTo>
                    <a:lnTo>
                      <a:pt x="252" y="368"/>
                    </a:lnTo>
                    <a:lnTo>
                      <a:pt x="261" y="353"/>
                    </a:lnTo>
                    <a:lnTo>
                      <a:pt x="266" y="366"/>
                    </a:lnTo>
                    <a:lnTo>
                      <a:pt x="267" y="382"/>
                    </a:lnTo>
                    <a:lnTo>
                      <a:pt x="253" y="421"/>
                    </a:lnTo>
                    <a:lnTo>
                      <a:pt x="257" y="446"/>
                    </a:lnTo>
                    <a:lnTo>
                      <a:pt x="264" y="452"/>
                    </a:lnTo>
                    <a:lnTo>
                      <a:pt x="270" y="462"/>
                    </a:lnTo>
                    <a:lnTo>
                      <a:pt x="296" y="450"/>
                    </a:lnTo>
                    <a:lnTo>
                      <a:pt x="299" y="439"/>
                    </a:lnTo>
                    <a:lnTo>
                      <a:pt x="307" y="435"/>
                    </a:lnTo>
                    <a:lnTo>
                      <a:pt x="313" y="424"/>
                    </a:lnTo>
                    <a:lnTo>
                      <a:pt x="315" y="409"/>
                    </a:lnTo>
                    <a:lnTo>
                      <a:pt x="313" y="396"/>
                    </a:lnTo>
                    <a:lnTo>
                      <a:pt x="322" y="389"/>
                    </a:lnTo>
                    <a:lnTo>
                      <a:pt x="326" y="381"/>
                    </a:lnTo>
                    <a:lnTo>
                      <a:pt x="329" y="383"/>
                    </a:lnTo>
                    <a:lnTo>
                      <a:pt x="331" y="398"/>
                    </a:lnTo>
                    <a:lnTo>
                      <a:pt x="336" y="400"/>
                    </a:lnTo>
                    <a:lnTo>
                      <a:pt x="327" y="419"/>
                    </a:lnTo>
                    <a:lnTo>
                      <a:pt x="320" y="425"/>
                    </a:lnTo>
                    <a:lnTo>
                      <a:pt x="318" y="437"/>
                    </a:lnTo>
                    <a:lnTo>
                      <a:pt x="315" y="443"/>
                    </a:lnTo>
                    <a:lnTo>
                      <a:pt x="313" y="453"/>
                    </a:lnTo>
                    <a:lnTo>
                      <a:pt x="316" y="462"/>
                    </a:lnTo>
                    <a:lnTo>
                      <a:pt x="322" y="464"/>
                    </a:lnTo>
                    <a:lnTo>
                      <a:pt x="326" y="453"/>
                    </a:lnTo>
                    <a:lnTo>
                      <a:pt x="334" y="470"/>
                    </a:lnTo>
                    <a:lnTo>
                      <a:pt x="342" y="474"/>
                    </a:lnTo>
                    <a:lnTo>
                      <a:pt x="364" y="461"/>
                    </a:lnTo>
                    <a:lnTo>
                      <a:pt x="367" y="467"/>
                    </a:lnTo>
                    <a:lnTo>
                      <a:pt x="363" y="473"/>
                    </a:lnTo>
                    <a:lnTo>
                      <a:pt x="350" y="474"/>
                    </a:lnTo>
                    <a:lnTo>
                      <a:pt x="347" y="481"/>
                    </a:lnTo>
                    <a:lnTo>
                      <a:pt x="336" y="485"/>
                    </a:lnTo>
                    <a:lnTo>
                      <a:pt x="334" y="491"/>
                    </a:lnTo>
                    <a:lnTo>
                      <a:pt x="316" y="491"/>
                    </a:lnTo>
                    <a:lnTo>
                      <a:pt x="306" y="483"/>
                    </a:lnTo>
                    <a:lnTo>
                      <a:pt x="284" y="485"/>
                    </a:lnTo>
                    <a:lnTo>
                      <a:pt x="268" y="500"/>
                    </a:lnTo>
                    <a:lnTo>
                      <a:pt x="275" y="516"/>
                    </a:lnTo>
                    <a:lnTo>
                      <a:pt x="272" y="524"/>
                    </a:lnTo>
                    <a:lnTo>
                      <a:pt x="264" y="516"/>
                    </a:lnTo>
                    <a:lnTo>
                      <a:pt x="257" y="516"/>
                    </a:lnTo>
                    <a:lnTo>
                      <a:pt x="253" y="526"/>
                    </a:lnTo>
                    <a:lnTo>
                      <a:pt x="247" y="528"/>
                    </a:lnTo>
                    <a:lnTo>
                      <a:pt x="243" y="538"/>
                    </a:lnTo>
                    <a:lnTo>
                      <a:pt x="240" y="540"/>
                    </a:lnTo>
                    <a:lnTo>
                      <a:pt x="240" y="556"/>
                    </a:lnTo>
                    <a:lnTo>
                      <a:pt x="230" y="559"/>
                    </a:lnTo>
                    <a:lnTo>
                      <a:pt x="224" y="555"/>
                    </a:lnTo>
                    <a:lnTo>
                      <a:pt x="193" y="563"/>
                    </a:lnTo>
                    <a:lnTo>
                      <a:pt x="192" y="570"/>
                    </a:lnTo>
                    <a:lnTo>
                      <a:pt x="198" y="581"/>
                    </a:lnTo>
                    <a:lnTo>
                      <a:pt x="194" y="590"/>
                    </a:lnTo>
                    <a:lnTo>
                      <a:pt x="187" y="586"/>
                    </a:lnTo>
                    <a:lnTo>
                      <a:pt x="183" y="572"/>
                    </a:lnTo>
                    <a:lnTo>
                      <a:pt x="178" y="565"/>
                    </a:lnTo>
                    <a:lnTo>
                      <a:pt x="167" y="569"/>
                    </a:lnTo>
                    <a:lnTo>
                      <a:pt x="164" y="575"/>
                    </a:lnTo>
                    <a:lnTo>
                      <a:pt x="165" y="609"/>
                    </a:lnTo>
                    <a:lnTo>
                      <a:pt x="172" y="635"/>
                    </a:lnTo>
                    <a:lnTo>
                      <a:pt x="170" y="642"/>
                    </a:lnTo>
                    <a:lnTo>
                      <a:pt x="170" y="649"/>
                    </a:lnTo>
                    <a:lnTo>
                      <a:pt x="176" y="652"/>
                    </a:lnTo>
                    <a:lnTo>
                      <a:pt x="186" y="652"/>
                    </a:lnTo>
                    <a:lnTo>
                      <a:pt x="195" y="640"/>
                    </a:lnTo>
                    <a:lnTo>
                      <a:pt x="200" y="646"/>
                    </a:lnTo>
                    <a:lnTo>
                      <a:pt x="208" y="646"/>
                    </a:lnTo>
                    <a:lnTo>
                      <a:pt x="216" y="645"/>
                    </a:lnTo>
                    <a:lnTo>
                      <a:pt x="216" y="639"/>
                    </a:lnTo>
                    <a:lnTo>
                      <a:pt x="221" y="637"/>
                    </a:lnTo>
                    <a:lnTo>
                      <a:pt x="223" y="646"/>
                    </a:lnTo>
                    <a:lnTo>
                      <a:pt x="229" y="645"/>
                    </a:lnTo>
                    <a:lnTo>
                      <a:pt x="231" y="636"/>
                    </a:lnTo>
                    <a:lnTo>
                      <a:pt x="235" y="641"/>
                    </a:lnTo>
                    <a:lnTo>
                      <a:pt x="251" y="636"/>
                    </a:lnTo>
                    <a:lnTo>
                      <a:pt x="261" y="624"/>
                    </a:lnTo>
                    <a:lnTo>
                      <a:pt x="267" y="622"/>
                    </a:lnTo>
                    <a:lnTo>
                      <a:pt x="277" y="623"/>
                    </a:lnTo>
                    <a:lnTo>
                      <a:pt x="281" y="629"/>
                    </a:lnTo>
                    <a:lnTo>
                      <a:pt x="306" y="622"/>
                    </a:lnTo>
                    <a:lnTo>
                      <a:pt x="315" y="624"/>
                    </a:lnTo>
                    <a:lnTo>
                      <a:pt x="327" y="617"/>
                    </a:lnTo>
                    <a:lnTo>
                      <a:pt x="329" y="606"/>
                    </a:lnTo>
                    <a:lnTo>
                      <a:pt x="339" y="603"/>
                    </a:lnTo>
                    <a:lnTo>
                      <a:pt x="340" y="613"/>
                    </a:lnTo>
                    <a:lnTo>
                      <a:pt x="336" y="612"/>
                    </a:lnTo>
                    <a:lnTo>
                      <a:pt x="340" y="619"/>
                    </a:lnTo>
                    <a:lnTo>
                      <a:pt x="343" y="634"/>
                    </a:lnTo>
                    <a:lnTo>
                      <a:pt x="338" y="637"/>
                    </a:lnTo>
                    <a:lnTo>
                      <a:pt x="323" y="633"/>
                    </a:lnTo>
                    <a:lnTo>
                      <a:pt x="316" y="639"/>
                    </a:lnTo>
                    <a:lnTo>
                      <a:pt x="311" y="629"/>
                    </a:lnTo>
                    <a:lnTo>
                      <a:pt x="308" y="641"/>
                    </a:lnTo>
                    <a:lnTo>
                      <a:pt x="296" y="641"/>
                    </a:lnTo>
                    <a:lnTo>
                      <a:pt x="296" y="647"/>
                    </a:lnTo>
                    <a:lnTo>
                      <a:pt x="286" y="652"/>
                    </a:lnTo>
                    <a:lnTo>
                      <a:pt x="281" y="649"/>
                    </a:lnTo>
                    <a:lnTo>
                      <a:pt x="270" y="651"/>
                    </a:lnTo>
                    <a:lnTo>
                      <a:pt x="237" y="668"/>
                    </a:lnTo>
                    <a:lnTo>
                      <a:pt x="229" y="668"/>
                    </a:lnTo>
                    <a:lnTo>
                      <a:pt x="231" y="676"/>
                    </a:lnTo>
                    <a:lnTo>
                      <a:pt x="240" y="684"/>
                    </a:lnTo>
                    <a:lnTo>
                      <a:pt x="286" y="694"/>
                    </a:lnTo>
                    <a:lnTo>
                      <a:pt x="293" y="706"/>
                    </a:lnTo>
                    <a:lnTo>
                      <a:pt x="291" y="714"/>
                    </a:lnTo>
                    <a:lnTo>
                      <a:pt x="261" y="705"/>
                    </a:lnTo>
                    <a:lnTo>
                      <a:pt x="258" y="701"/>
                    </a:lnTo>
                    <a:lnTo>
                      <a:pt x="246" y="705"/>
                    </a:lnTo>
                    <a:lnTo>
                      <a:pt x="236" y="699"/>
                    </a:lnTo>
                    <a:lnTo>
                      <a:pt x="225" y="700"/>
                    </a:lnTo>
                    <a:lnTo>
                      <a:pt x="225" y="708"/>
                    </a:lnTo>
                    <a:lnTo>
                      <a:pt x="223" y="715"/>
                    </a:lnTo>
                    <a:lnTo>
                      <a:pt x="215" y="716"/>
                    </a:lnTo>
                    <a:lnTo>
                      <a:pt x="211" y="694"/>
                    </a:lnTo>
                    <a:lnTo>
                      <a:pt x="198" y="690"/>
                    </a:lnTo>
                    <a:lnTo>
                      <a:pt x="183" y="706"/>
                    </a:lnTo>
                    <a:lnTo>
                      <a:pt x="188" y="722"/>
                    </a:lnTo>
                    <a:lnTo>
                      <a:pt x="183" y="738"/>
                    </a:lnTo>
                    <a:lnTo>
                      <a:pt x="191" y="753"/>
                    </a:lnTo>
                    <a:lnTo>
                      <a:pt x="195" y="771"/>
                    </a:lnTo>
                    <a:lnTo>
                      <a:pt x="199" y="774"/>
                    </a:lnTo>
                    <a:lnTo>
                      <a:pt x="205" y="792"/>
                    </a:lnTo>
                    <a:lnTo>
                      <a:pt x="236" y="807"/>
                    </a:lnTo>
                    <a:lnTo>
                      <a:pt x="241" y="806"/>
                    </a:lnTo>
                    <a:lnTo>
                      <a:pt x="248" y="817"/>
                    </a:lnTo>
                    <a:lnTo>
                      <a:pt x="248" y="829"/>
                    </a:lnTo>
                    <a:lnTo>
                      <a:pt x="254" y="833"/>
                    </a:lnTo>
                    <a:lnTo>
                      <a:pt x="270" y="834"/>
                    </a:lnTo>
                    <a:lnTo>
                      <a:pt x="278" y="830"/>
                    </a:lnTo>
                    <a:lnTo>
                      <a:pt x="283" y="833"/>
                    </a:lnTo>
                    <a:lnTo>
                      <a:pt x="288" y="829"/>
                    </a:lnTo>
                    <a:lnTo>
                      <a:pt x="300" y="828"/>
                    </a:lnTo>
                    <a:lnTo>
                      <a:pt x="306" y="835"/>
                    </a:lnTo>
                    <a:lnTo>
                      <a:pt x="312" y="834"/>
                    </a:lnTo>
                    <a:lnTo>
                      <a:pt x="312" y="841"/>
                    </a:lnTo>
                    <a:lnTo>
                      <a:pt x="304" y="856"/>
                    </a:lnTo>
                    <a:lnTo>
                      <a:pt x="302" y="848"/>
                    </a:lnTo>
                    <a:lnTo>
                      <a:pt x="288" y="849"/>
                    </a:lnTo>
                    <a:lnTo>
                      <a:pt x="270" y="859"/>
                    </a:lnTo>
                    <a:lnTo>
                      <a:pt x="270" y="868"/>
                    </a:lnTo>
                    <a:lnTo>
                      <a:pt x="308" y="904"/>
                    </a:lnTo>
                    <a:lnTo>
                      <a:pt x="311" y="911"/>
                    </a:lnTo>
                    <a:lnTo>
                      <a:pt x="311" y="936"/>
                    </a:lnTo>
                    <a:lnTo>
                      <a:pt x="316" y="935"/>
                    </a:lnTo>
                    <a:lnTo>
                      <a:pt x="323" y="922"/>
                    </a:lnTo>
                    <a:lnTo>
                      <a:pt x="323" y="930"/>
                    </a:lnTo>
                    <a:lnTo>
                      <a:pt x="329" y="937"/>
                    </a:lnTo>
                    <a:lnTo>
                      <a:pt x="338" y="936"/>
                    </a:lnTo>
                    <a:lnTo>
                      <a:pt x="349" y="925"/>
                    </a:lnTo>
                    <a:lnTo>
                      <a:pt x="350" y="910"/>
                    </a:lnTo>
                    <a:lnTo>
                      <a:pt x="354" y="908"/>
                    </a:lnTo>
                    <a:lnTo>
                      <a:pt x="353" y="900"/>
                    </a:lnTo>
                    <a:lnTo>
                      <a:pt x="348" y="888"/>
                    </a:lnTo>
                    <a:lnTo>
                      <a:pt x="351" y="878"/>
                    </a:lnTo>
                    <a:lnTo>
                      <a:pt x="349" y="873"/>
                    </a:lnTo>
                    <a:lnTo>
                      <a:pt x="351" y="866"/>
                    </a:lnTo>
                    <a:lnTo>
                      <a:pt x="363" y="855"/>
                    </a:lnTo>
                    <a:lnTo>
                      <a:pt x="367" y="840"/>
                    </a:lnTo>
                    <a:lnTo>
                      <a:pt x="365" y="839"/>
                    </a:lnTo>
                    <a:lnTo>
                      <a:pt x="369" y="832"/>
                    </a:lnTo>
                    <a:lnTo>
                      <a:pt x="364" y="822"/>
                    </a:lnTo>
                    <a:lnTo>
                      <a:pt x="370" y="802"/>
                    </a:lnTo>
                    <a:lnTo>
                      <a:pt x="367" y="792"/>
                    </a:lnTo>
                    <a:lnTo>
                      <a:pt x="367" y="771"/>
                    </a:lnTo>
                    <a:lnTo>
                      <a:pt x="370" y="762"/>
                    </a:lnTo>
                    <a:lnTo>
                      <a:pt x="381" y="742"/>
                    </a:lnTo>
                    <a:lnTo>
                      <a:pt x="392" y="741"/>
                    </a:lnTo>
                    <a:lnTo>
                      <a:pt x="387" y="728"/>
                    </a:lnTo>
                    <a:lnTo>
                      <a:pt x="380" y="731"/>
                    </a:lnTo>
                    <a:lnTo>
                      <a:pt x="379" y="722"/>
                    </a:lnTo>
                    <a:lnTo>
                      <a:pt x="406" y="710"/>
                    </a:lnTo>
                    <a:lnTo>
                      <a:pt x="413" y="715"/>
                    </a:lnTo>
                    <a:lnTo>
                      <a:pt x="417" y="714"/>
                    </a:lnTo>
                    <a:lnTo>
                      <a:pt x="417" y="704"/>
                    </a:lnTo>
                    <a:lnTo>
                      <a:pt x="420" y="698"/>
                    </a:lnTo>
                    <a:lnTo>
                      <a:pt x="420" y="688"/>
                    </a:lnTo>
                    <a:lnTo>
                      <a:pt x="423" y="680"/>
                    </a:lnTo>
                    <a:lnTo>
                      <a:pt x="425" y="669"/>
                    </a:lnTo>
                    <a:lnTo>
                      <a:pt x="425" y="661"/>
                    </a:lnTo>
                    <a:lnTo>
                      <a:pt x="423" y="662"/>
                    </a:lnTo>
                    <a:lnTo>
                      <a:pt x="424" y="646"/>
                    </a:lnTo>
                    <a:lnTo>
                      <a:pt x="429" y="626"/>
                    </a:lnTo>
                    <a:lnTo>
                      <a:pt x="426" y="620"/>
                    </a:lnTo>
                    <a:lnTo>
                      <a:pt x="425" y="607"/>
                    </a:lnTo>
                    <a:lnTo>
                      <a:pt x="426" y="588"/>
                    </a:lnTo>
                    <a:lnTo>
                      <a:pt x="425" y="583"/>
                    </a:lnTo>
                    <a:lnTo>
                      <a:pt x="425" y="576"/>
                    </a:lnTo>
                    <a:lnTo>
                      <a:pt x="440" y="570"/>
                    </a:lnTo>
                    <a:lnTo>
                      <a:pt x="451" y="577"/>
                    </a:lnTo>
                    <a:lnTo>
                      <a:pt x="455" y="575"/>
                    </a:lnTo>
                    <a:lnTo>
                      <a:pt x="456" y="563"/>
                    </a:lnTo>
                    <a:lnTo>
                      <a:pt x="455" y="552"/>
                    </a:lnTo>
                    <a:lnTo>
                      <a:pt x="455" y="529"/>
                    </a:lnTo>
                    <a:lnTo>
                      <a:pt x="460" y="522"/>
                    </a:lnTo>
                    <a:lnTo>
                      <a:pt x="457" y="511"/>
                    </a:lnTo>
                    <a:lnTo>
                      <a:pt x="461" y="510"/>
                    </a:lnTo>
                    <a:lnTo>
                      <a:pt x="458" y="502"/>
                    </a:lnTo>
                    <a:lnTo>
                      <a:pt x="460" y="491"/>
                    </a:lnTo>
                    <a:lnTo>
                      <a:pt x="460" y="477"/>
                    </a:lnTo>
                    <a:lnTo>
                      <a:pt x="457" y="464"/>
                    </a:lnTo>
                    <a:lnTo>
                      <a:pt x="473" y="462"/>
                    </a:lnTo>
                    <a:lnTo>
                      <a:pt x="477" y="453"/>
                    </a:lnTo>
                    <a:lnTo>
                      <a:pt x="485" y="453"/>
                    </a:lnTo>
                    <a:lnTo>
                      <a:pt x="489" y="432"/>
                    </a:lnTo>
                    <a:lnTo>
                      <a:pt x="485" y="424"/>
                    </a:lnTo>
                    <a:lnTo>
                      <a:pt x="498" y="420"/>
                    </a:lnTo>
                    <a:lnTo>
                      <a:pt x="508" y="423"/>
                    </a:lnTo>
                    <a:lnTo>
                      <a:pt x="521" y="404"/>
                    </a:lnTo>
                    <a:lnTo>
                      <a:pt x="536" y="404"/>
                    </a:lnTo>
                    <a:lnTo>
                      <a:pt x="552" y="392"/>
                    </a:lnTo>
                    <a:lnTo>
                      <a:pt x="570" y="399"/>
                    </a:lnTo>
                    <a:lnTo>
                      <a:pt x="581" y="398"/>
                    </a:lnTo>
                    <a:lnTo>
                      <a:pt x="585" y="392"/>
                    </a:lnTo>
                    <a:lnTo>
                      <a:pt x="591" y="371"/>
                    </a:lnTo>
                    <a:lnTo>
                      <a:pt x="589" y="354"/>
                    </a:lnTo>
                    <a:lnTo>
                      <a:pt x="590" y="345"/>
                    </a:lnTo>
                    <a:lnTo>
                      <a:pt x="586" y="341"/>
                    </a:lnTo>
                    <a:lnTo>
                      <a:pt x="570" y="341"/>
                    </a:lnTo>
                    <a:lnTo>
                      <a:pt x="531" y="327"/>
                    </a:lnTo>
                    <a:lnTo>
                      <a:pt x="525" y="314"/>
                    </a:lnTo>
                    <a:lnTo>
                      <a:pt x="503" y="305"/>
                    </a:lnTo>
                    <a:lnTo>
                      <a:pt x="495" y="283"/>
                    </a:lnTo>
                    <a:lnTo>
                      <a:pt x="492" y="267"/>
                    </a:lnTo>
                    <a:lnTo>
                      <a:pt x="484" y="264"/>
                    </a:lnTo>
                    <a:lnTo>
                      <a:pt x="477" y="254"/>
                    </a:lnTo>
                    <a:lnTo>
                      <a:pt x="444" y="252"/>
                    </a:lnTo>
                    <a:lnTo>
                      <a:pt x="441" y="231"/>
                    </a:lnTo>
                    <a:lnTo>
                      <a:pt x="445" y="217"/>
                    </a:lnTo>
                    <a:lnTo>
                      <a:pt x="445" y="210"/>
                    </a:lnTo>
                    <a:lnTo>
                      <a:pt x="447" y="204"/>
                    </a:lnTo>
                    <a:lnTo>
                      <a:pt x="449" y="192"/>
                    </a:lnTo>
                    <a:lnTo>
                      <a:pt x="440" y="172"/>
                    </a:lnTo>
                    <a:lnTo>
                      <a:pt x="435" y="150"/>
                    </a:lnTo>
                    <a:lnTo>
                      <a:pt x="426" y="133"/>
                    </a:lnTo>
                    <a:lnTo>
                      <a:pt x="417" y="133"/>
                    </a:lnTo>
                    <a:lnTo>
                      <a:pt x="413" y="123"/>
                    </a:lnTo>
                    <a:lnTo>
                      <a:pt x="408" y="128"/>
                    </a:lnTo>
                    <a:lnTo>
                      <a:pt x="401" y="145"/>
                    </a:lnTo>
                    <a:lnTo>
                      <a:pt x="401" y="157"/>
                    </a:lnTo>
                    <a:lnTo>
                      <a:pt x="404" y="167"/>
                    </a:lnTo>
                    <a:lnTo>
                      <a:pt x="391" y="181"/>
                    </a:lnTo>
                    <a:lnTo>
                      <a:pt x="379" y="204"/>
                    </a:lnTo>
                    <a:lnTo>
                      <a:pt x="377" y="195"/>
                    </a:lnTo>
                    <a:lnTo>
                      <a:pt x="382" y="188"/>
                    </a:lnTo>
                    <a:lnTo>
                      <a:pt x="386" y="171"/>
                    </a:lnTo>
                    <a:lnTo>
                      <a:pt x="382" y="155"/>
                    </a:lnTo>
                    <a:lnTo>
                      <a:pt x="379" y="150"/>
                    </a:lnTo>
                    <a:lnTo>
                      <a:pt x="376" y="152"/>
                    </a:lnTo>
                    <a:lnTo>
                      <a:pt x="379" y="144"/>
                    </a:lnTo>
                    <a:lnTo>
                      <a:pt x="385" y="136"/>
                    </a:lnTo>
                    <a:lnTo>
                      <a:pt x="390" y="106"/>
                    </a:lnTo>
                    <a:lnTo>
                      <a:pt x="394" y="101"/>
                    </a:lnTo>
                    <a:lnTo>
                      <a:pt x="397" y="81"/>
                    </a:lnTo>
                    <a:lnTo>
                      <a:pt x="385" y="60"/>
                    </a:lnTo>
                    <a:lnTo>
                      <a:pt x="350" y="22"/>
                    </a:lnTo>
                    <a:lnTo>
                      <a:pt x="337" y="29"/>
                    </a:lnTo>
                    <a:lnTo>
                      <a:pt x="339" y="39"/>
                    </a:lnTo>
                    <a:lnTo>
                      <a:pt x="339" y="47"/>
                    </a:lnTo>
                    <a:lnTo>
                      <a:pt x="329" y="41"/>
                    </a:lnTo>
                    <a:lnTo>
                      <a:pt x="324" y="43"/>
                    </a:lnTo>
                    <a:lnTo>
                      <a:pt x="324" y="14"/>
                    </a:lnTo>
                    <a:lnTo>
                      <a:pt x="323" y="0"/>
                    </a:lnTo>
                    <a:lnTo>
                      <a:pt x="293" y="0"/>
                    </a:lnTo>
                    <a:lnTo>
                      <a:pt x="293" y="0"/>
                    </a:lnTo>
                    <a:lnTo>
                      <a:pt x="290" y="2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73" name="Freeform 224"/>
              <p:cNvSpPr>
                <a:spLocks noChangeAspect="1"/>
              </p:cNvSpPr>
              <p:nvPr/>
            </p:nvSpPr>
            <p:spPr bwMode="gray">
              <a:xfrm>
                <a:off x="3306" y="1118"/>
                <a:ext cx="25" cy="23"/>
              </a:xfrm>
              <a:custGeom>
                <a:avLst/>
                <a:gdLst/>
                <a:ahLst/>
                <a:cxnLst>
                  <a:cxn ang="0">
                    <a:pos x="52" y="117"/>
                  </a:cxn>
                  <a:cxn ang="0">
                    <a:pos x="54" y="111"/>
                  </a:cxn>
                  <a:cxn ang="0">
                    <a:pos x="65" y="112"/>
                  </a:cxn>
                  <a:cxn ang="0">
                    <a:pos x="81" y="99"/>
                  </a:cxn>
                  <a:cxn ang="0">
                    <a:pos x="105" y="97"/>
                  </a:cxn>
                  <a:cxn ang="0">
                    <a:pos x="107" y="86"/>
                  </a:cxn>
                  <a:cxn ang="0">
                    <a:pos x="106" y="81"/>
                  </a:cxn>
                  <a:cxn ang="0">
                    <a:pos x="111" y="52"/>
                  </a:cxn>
                  <a:cxn ang="0">
                    <a:pos x="126" y="37"/>
                  </a:cxn>
                  <a:cxn ang="0">
                    <a:pos x="111" y="22"/>
                  </a:cxn>
                  <a:cxn ang="0">
                    <a:pos x="107" y="14"/>
                  </a:cxn>
                  <a:cxn ang="0">
                    <a:pos x="106" y="8"/>
                  </a:cxn>
                  <a:cxn ang="0">
                    <a:pos x="67" y="13"/>
                  </a:cxn>
                  <a:cxn ang="0">
                    <a:pos x="62" y="13"/>
                  </a:cxn>
                  <a:cxn ang="0">
                    <a:pos x="67" y="10"/>
                  </a:cxn>
                  <a:cxn ang="0">
                    <a:pos x="69" y="0"/>
                  </a:cxn>
                  <a:cxn ang="0">
                    <a:pos x="65" y="3"/>
                  </a:cxn>
                  <a:cxn ang="0">
                    <a:pos x="51" y="4"/>
                  </a:cxn>
                  <a:cxn ang="0">
                    <a:pos x="44" y="20"/>
                  </a:cxn>
                  <a:cxn ang="0">
                    <a:pos x="38" y="26"/>
                  </a:cxn>
                  <a:cxn ang="0">
                    <a:pos x="32" y="22"/>
                  </a:cxn>
                  <a:cxn ang="0">
                    <a:pos x="27" y="30"/>
                  </a:cxn>
                  <a:cxn ang="0">
                    <a:pos x="0" y="40"/>
                  </a:cxn>
                  <a:cxn ang="0">
                    <a:pos x="11" y="52"/>
                  </a:cxn>
                  <a:cxn ang="0">
                    <a:pos x="25" y="54"/>
                  </a:cxn>
                  <a:cxn ang="0">
                    <a:pos x="25" y="65"/>
                  </a:cxn>
                  <a:cxn ang="0">
                    <a:pos x="24" y="73"/>
                  </a:cxn>
                  <a:cxn ang="0">
                    <a:pos x="26" y="87"/>
                  </a:cxn>
                  <a:cxn ang="0">
                    <a:pos x="31" y="99"/>
                  </a:cxn>
                  <a:cxn ang="0">
                    <a:pos x="33" y="106"/>
                  </a:cxn>
                  <a:cxn ang="0">
                    <a:pos x="38" y="114"/>
                  </a:cxn>
                  <a:cxn ang="0">
                    <a:pos x="52" y="117"/>
                  </a:cxn>
                </a:cxnLst>
                <a:rect l="0" t="0" r="r" b="b"/>
                <a:pathLst>
                  <a:path w="126" h="117">
                    <a:moveTo>
                      <a:pt x="52" y="117"/>
                    </a:moveTo>
                    <a:lnTo>
                      <a:pt x="54" y="111"/>
                    </a:lnTo>
                    <a:lnTo>
                      <a:pt x="65" y="112"/>
                    </a:lnTo>
                    <a:lnTo>
                      <a:pt x="81" y="99"/>
                    </a:lnTo>
                    <a:lnTo>
                      <a:pt x="105" y="97"/>
                    </a:lnTo>
                    <a:lnTo>
                      <a:pt x="107" y="86"/>
                    </a:lnTo>
                    <a:lnTo>
                      <a:pt x="106" y="81"/>
                    </a:lnTo>
                    <a:lnTo>
                      <a:pt x="111" y="52"/>
                    </a:lnTo>
                    <a:lnTo>
                      <a:pt x="126" y="37"/>
                    </a:lnTo>
                    <a:lnTo>
                      <a:pt x="111" y="22"/>
                    </a:lnTo>
                    <a:lnTo>
                      <a:pt x="107" y="14"/>
                    </a:lnTo>
                    <a:lnTo>
                      <a:pt x="106" y="8"/>
                    </a:lnTo>
                    <a:lnTo>
                      <a:pt x="67" y="13"/>
                    </a:lnTo>
                    <a:lnTo>
                      <a:pt x="62" y="13"/>
                    </a:lnTo>
                    <a:lnTo>
                      <a:pt x="67" y="10"/>
                    </a:lnTo>
                    <a:lnTo>
                      <a:pt x="69" y="0"/>
                    </a:lnTo>
                    <a:lnTo>
                      <a:pt x="65" y="3"/>
                    </a:lnTo>
                    <a:lnTo>
                      <a:pt x="51" y="4"/>
                    </a:lnTo>
                    <a:lnTo>
                      <a:pt x="44" y="20"/>
                    </a:lnTo>
                    <a:lnTo>
                      <a:pt x="38" y="26"/>
                    </a:lnTo>
                    <a:lnTo>
                      <a:pt x="32" y="22"/>
                    </a:lnTo>
                    <a:lnTo>
                      <a:pt x="27" y="30"/>
                    </a:lnTo>
                    <a:lnTo>
                      <a:pt x="0" y="40"/>
                    </a:lnTo>
                    <a:lnTo>
                      <a:pt x="11" y="52"/>
                    </a:lnTo>
                    <a:lnTo>
                      <a:pt x="25" y="54"/>
                    </a:lnTo>
                    <a:lnTo>
                      <a:pt x="25" y="65"/>
                    </a:lnTo>
                    <a:lnTo>
                      <a:pt x="24" y="73"/>
                    </a:lnTo>
                    <a:lnTo>
                      <a:pt x="26" y="87"/>
                    </a:lnTo>
                    <a:lnTo>
                      <a:pt x="31" y="99"/>
                    </a:lnTo>
                    <a:lnTo>
                      <a:pt x="33" y="106"/>
                    </a:lnTo>
                    <a:lnTo>
                      <a:pt x="38" y="114"/>
                    </a:lnTo>
                    <a:lnTo>
                      <a:pt x="52" y="11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74" name="Freeform 225"/>
              <p:cNvSpPr>
                <a:spLocks noChangeAspect="1"/>
              </p:cNvSpPr>
              <p:nvPr/>
            </p:nvSpPr>
            <p:spPr bwMode="gray">
              <a:xfrm>
                <a:off x="3340" y="1146"/>
                <a:ext cx="1" cy="1"/>
              </a:xfrm>
              <a:custGeom>
                <a:avLst/>
                <a:gdLst/>
                <a:ahLst/>
                <a:cxnLst>
                  <a:cxn ang="0">
                    <a:pos x="0" y="0"/>
                  </a:cxn>
                  <a:cxn ang="0">
                    <a:pos x="0" y="2"/>
                  </a:cxn>
                  <a:cxn ang="0">
                    <a:pos x="1" y="2"/>
                  </a:cxn>
                  <a:cxn ang="0">
                    <a:pos x="0" y="0"/>
                  </a:cxn>
                </a:cxnLst>
                <a:rect l="0" t="0" r="r" b="b"/>
                <a:pathLst>
                  <a:path w="1" h="2">
                    <a:moveTo>
                      <a:pt x="0" y="0"/>
                    </a:moveTo>
                    <a:lnTo>
                      <a:pt x="0" y="2"/>
                    </a:lnTo>
                    <a:lnTo>
                      <a:pt x="1" y="2"/>
                    </a:lnTo>
                    <a:lnTo>
                      <a:pt x="0"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75" name="Freeform 226"/>
              <p:cNvSpPr>
                <a:spLocks noChangeAspect="1"/>
              </p:cNvSpPr>
              <p:nvPr/>
            </p:nvSpPr>
            <p:spPr bwMode="gray">
              <a:xfrm>
                <a:off x="3340" y="1147"/>
                <a:ext cx="1" cy="1"/>
              </a:xfrm>
              <a:custGeom>
                <a:avLst/>
                <a:gdLst/>
                <a:ahLst/>
                <a:cxnLst>
                  <a:cxn ang="0">
                    <a:pos x="0" y="0"/>
                  </a:cxn>
                  <a:cxn ang="0">
                    <a:pos x="0" y="0"/>
                  </a:cxn>
                  <a:cxn ang="0">
                    <a:pos x="0" y="1"/>
                  </a:cxn>
                  <a:cxn ang="0">
                    <a:pos x="0" y="0"/>
                  </a:cxn>
                </a:cxnLst>
                <a:rect l="0" t="0" r="r" b="b"/>
                <a:pathLst>
                  <a:path h="1">
                    <a:moveTo>
                      <a:pt x="0" y="0"/>
                    </a:moveTo>
                    <a:lnTo>
                      <a:pt x="0" y="0"/>
                    </a:lnTo>
                    <a:lnTo>
                      <a:pt x="0" y="1"/>
                    </a:lnTo>
                    <a:lnTo>
                      <a:pt x="0"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76" name="Freeform 227"/>
              <p:cNvSpPr>
                <a:spLocks noChangeAspect="1"/>
              </p:cNvSpPr>
              <p:nvPr/>
            </p:nvSpPr>
            <p:spPr bwMode="gray">
              <a:xfrm>
                <a:off x="3313" y="1136"/>
                <a:ext cx="45" cy="54"/>
              </a:xfrm>
              <a:custGeom>
                <a:avLst/>
                <a:gdLst/>
                <a:ahLst/>
                <a:cxnLst>
                  <a:cxn ang="0">
                    <a:pos x="206" y="133"/>
                  </a:cxn>
                  <a:cxn ang="0">
                    <a:pos x="201" y="128"/>
                  </a:cxn>
                  <a:cxn ang="0">
                    <a:pos x="190" y="116"/>
                  </a:cxn>
                  <a:cxn ang="0">
                    <a:pos x="180" y="107"/>
                  </a:cxn>
                  <a:cxn ang="0">
                    <a:pos x="162" y="124"/>
                  </a:cxn>
                  <a:cxn ang="0">
                    <a:pos x="145" y="108"/>
                  </a:cxn>
                  <a:cxn ang="0">
                    <a:pos x="131" y="90"/>
                  </a:cxn>
                  <a:cxn ang="0">
                    <a:pos x="120" y="75"/>
                  </a:cxn>
                  <a:cxn ang="0">
                    <a:pos x="125" y="51"/>
                  </a:cxn>
                  <a:cxn ang="0">
                    <a:pos x="134" y="43"/>
                  </a:cxn>
                  <a:cxn ang="0">
                    <a:pos x="128" y="19"/>
                  </a:cxn>
                  <a:cxn ang="0">
                    <a:pos x="114" y="15"/>
                  </a:cxn>
                  <a:cxn ang="0">
                    <a:pos x="112" y="0"/>
                  </a:cxn>
                  <a:cxn ang="0">
                    <a:pos x="106" y="15"/>
                  </a:cxn>
                  <a:cxn ang="0">
                    <a:pos x="87" y="26"/>
                  </a:cxn>
                  <a:cxn ang="0">
                    <a:pos x="50" y="23"/>
                  </a:cxn>
                  <a:cxn ang="0">
                    <a:pos x="2" y="51"/>
                  </a:cxn>
                  <a:cxn ang="0">
                    <a:pos x="0" y="62"/>
                  </a:cxn>
                  <a:cxn ang="0">
                    <a:pos x="11" y="75"/>
                  </a:cxn>
                  <a:cxn ang="0">
                    <a:pos x="16" y="86"/>
                  </a:cxn>
                  <a:cxn ang="0">
                    <a:pos x="35" y="108"/>
                  </a:cxn>
                  <a:cxn ang="0">
                    <a:pos x="27" y="134"/>
                  </a:cxn>
                  <a:cxn ang="0">
                    <a:pos x="21" y="150"/>
                  </a:cxn>
                  <a:cxn ang="0">
                    <a:pos x="21" y="165"/>
                  </a:cxn>
                  <a:cxn ang="0">
                    <a:pos x="21" y="172"/>
                  </a:cxn>
                  <a:cxn ang="0">
                    <a:pos x="5" y="187"/>
                  </a:cxn>
                  <a:cxn ang="0">
                    <a:pos x="4" y="195"/>
                  </a:cxn>
                  <a:cxn ang="0">
                    <a:pos x="1" y="205"/>
                  </a:cxn>
                  <a:cxn ang="0">
                    <a:pos x="8" y="222"/>
                  </a:cxn>
                  <a:cxn ang="0">
                    <a:pos x="26" y="222"/>
                  </a:cxn>
                  <a:cxn ang="0">
                    <a:pos x="66" y="214"/>
                  </a:cxn>
                  <a:cxn ang="0">
                    <a:pos x="77" y="208"/>
                  </a:cxn>
                  <a:cxn ang="0">
                    <a:pos x="87" y="189"/>
                  </a:cxn>
                  <a:cxn ang="0">
                    <a:pos x="98" y="193"/>
                  </a:cxn>
                  <a:cxn ang="0">
                    <a:pos x="96" y="205"/>
                  </a:cxn>
                  <a:cxn ang="0">
                    <a:pos x="103" y="195"/>
                  </a:cxn>
                  <a:cxn ang="0">
                    <a:pos x="107" y="205"/>
                  </a:cxn>
                  <a:cxn ang="0">
                    <a:pos x="99" y="214"/>
                  </a:cxn>
                  <a:cxn ang="0">
                    <a:pos x="97" y="235"/>
                  </a:cxn>
                  <a:cxn ang="0">
                    <a:pos x="85" y="253"/>
                  </a:cxn>
                  <a:cxn ang="0">
                    <a:pos x="99" y="259"/>
                  </a:cxn>
                  <a:cxn ang="0">
                    <a:pos x="110" y="259"/>
                  </a:cxn>
                  <a:cxn ang="0">
                    <a:pos x="112" y="248"/>
                  </a:cxn>
                  <a:cxn ang="0">
                    <a:pos x="125" y="232"/>
                  </a:cxn>
                  <a:cxn ang="0">
                    <a:pos x="129" y="237"/>
                  </a:cxn>
                  <a:cxn ang="0">
                    <a:pos x="142" y="235"/>
                  </a:cxn>
                  <a:cxn ang="0">
                    <a:pos x="146" y="225"/>
                  </a:cxn>
                  <a:cxn ang="0">
                    <a:pos x="151" y="216"/>
                  </a:cxn>
                  <a:cxn ang="0">
                    <a:pos x="166" y="202"/>
                  </a:cxn>
                  <a:cxn ang="0">
                    <a:pos x="169" y="184"/>
                  </a:cxn>
                  <a:cxn ang="0">
                    <a:pos x="180" y="165"/>
                  </a:cxn>
                  <a:cxn ang="0">
                    <a:pos x="222" y="152"/>
                  </a:cxn>
                  <a:cxn ang="0">
                    <a:pos x="221" y="145"/>
                  </a:cxn>
                </a:cxnLst>
                <a:rect l="0" t="0" r="r" b="b"/>
                <a:pathLst>
                  <a:path w="222" h="268">
                    <a:moveTo>
                      <a:pt x="207" y="140"/>
                    </a:moveTo>
                    <a:lnTo>
                      <a:pt x="206" y="133"/>
                    </a:lnTo>
                    <a:lnTo>
                      <a:pt x="201" y="133"/>
                    </a:lnTo>
                    <a:lnTo>
                      <a:pt x="201" y="128"/>
                    </a:lnTo>
                    <a:lnTo>
                      <a:pt x="196" y="117"/>
                    </a:lnTo>
                    <a:lnTo>
                      <a:pt x="190" y="116"/>
                    </a:lnTo>
                    <a:lnTo>
                      <a:pt x="184" y="106"/>
                    </a:lnTo>
                    <a:lnTo>
                      <a:pt x="180" y="107"/>
                    </a:lnTo>
                    <a:lnTo>
                      <a:pt x="178" y="114"/>
                    </a:lnTo>
                    <a:lnTo>
                      <a:pt x="162" y="124"/>
                    </a:lnTo>
                    <a:lnTo>
                      <a:pt x="150" y="116"/>
                    </a:lnTo>
                    <a:lnTo>
                      <a:pt x="145" y="108"/>
                    </a:lnTo>
                    <a:lnTo>
                      <a:pt x="139" y="106"/>
                    </a:lnTo>
                    <a:lnTo>
                      <a:pt x="131" y="90"/>
                    </a:lnTo>
                    <a:lnTo>
                      <a:pt x="124" y="86"/>
                    </a:lnTo>
                    <a:lnTo>
                      <a:pt x="120" y="75"/>
                    </a:lnTo>
                    <a:lnTo>
                      <a:pt x="120" y="64"/>
                    </a:lnTo>
                    <a:lnTo>
                      <a:pt x="125" y="51"/>
                    </a:lnTo>
                    <a:lnTo>
                      <a:pt x="134" y="53"/>
                    </a:lnTo>
                    <a:lnTo>
                      <a:pt x="134" y="43"/>
                    </a:lnTo>
                    <a:lnTo>
                      <a:pt x="137" y="37"/>
                    </a:lnTo>
                    <a:lnTo>
                      <a:pt x="128" y="19"/>
                    </a:lnTo>
                    <a:lnTo>
                      <a:pt x="119" y="25"/>
                    </a:lnTo>
                    <a:lnTo>
                      <a:pt x="114" y="15"/>
                    </a:lnTo>
                    <a:lnTo>
                      <a:pt x="114" y="6"/>
                    </a:lnTo>
                    <a:lnTo>
                      <a:pt x="112" y="0"/>
                    </a:lnTo>
                    <a:lnTo>
                      <a:pt x="110" y="0"/>
                    </a:lnTo>
                    <a:lnTo>
                      <a:pt x="106" y="15"/>
                    </a:lnTo>
                    <a:lnTo>
                      <a:pt x="93" y="17"/>
                    </a:lnTo>
                    <a:lnTo>
                      <a:pt x="87" y="26"/>
                    </a:lnTo>
                    <a:lnTo>
                      <a:pt x="66" y="28"/>
                    </a:lnTo>
                    <a:lnTo>
                      <a:pt x="50" y="23"/>
                    </a:lnTo>
                    <a:lnTo>
                      <a:pt x="28" y="32"/>
                    </a:lnTo>
                    <a:lnTo>
                      <a:pt x="2" y="51"/>
                    </a:lnTo>
                    <a:lnTo>
                      <a:pt x="2" y="59"/>
                    </a:lnTo>
                    <a:lnTo>
                      <a:pt x="0" y="62"/>
                    </a:lnTo>
                    <a:lnTo>
                      <a:pt x="6" y="66"/>
                    </a:lnTo>
                    <a:lnTo>
                      <a:pt x="11" y="75"/>
                    </a:lnTo>
                    <a:lnTo>
                      <a:pt x="16" y="75"/>
                    </a:lnTo>
                    <a:lnTo>
                      <a:pt x="16" y="86"/>
                    </a:lnTo>
                    <a:lnTo>
                      <a:pt x="39" y="101"/>
                    </a:lnTo>
                    <a:lnTo>
                      <a:pt x="35" y="108"/>
                    </a:lnTo>
                    <a:lnTo>
                      <a:pt x="34" y="119"/>
                    </a:lnTo>
                    <a:lnTo>
                      <a:pt x="27" y="134"/>
                    </a:lnTo>
                    <a:lnTo>
                      <a:pt x="27" y="140"/>
                    </a:lnTo>
                    <a:lnTo>
                      <a:pt x="21" y="150"/>
                    </a:lnTo>
                    <a:lnTo>
                      <a:pt x="22" y="156"/>
                    </a:lnTo>
                    <a:lnTo>
                      <a:pt x="21" y="165"/>
                    </a:lnTo>
                    <a:lnTo>
                      <a:pt x="20" y="166"/>
                    </a:lnTo>
                    <a:lnTo>
                      <a:pt x="21" y="172"/>
                    </a:lnTo>
                    <a:lnTo>
                      <a:pt x="20" y="177"/>
                    </a:lnTo>
                    <a:lnTo>
                      <a:pt x="5" y="187"/>
                    </a:lnTo>
                    <a:lnTo>
                      <a:pt x="5" y="192"/>
                    </a:lnTo>
                    <a:lnTo>
                      <a:pt x="4" y="195"/>
                    </a:lnTo>
                    <a:lnTo>
                      <a:pt x="0" y="198"/>
                    </a:lnTo>
                    <a:lnTo>
                      <a:pt x="1" y="205"/>
                    </a:lnTo>
                    <a:lnTo>
                      <a:pt x="0" y="214"/>
                    </a:lnTo>
                    <a:lnTo>
                      <a:pt x="8" y="222"/>
                    </a:lnTo>
                    <a:lnTo>
                      <a:pt x="17" y="216"/>
                    </a:lnTo>
                    <a:lnTo>
                      <a:pt x="26" y="222"/>
                    </a:lnTo>
                    <a:lnTo>
                      <a:pt x="32" y="215"/>
                    </a:lnTo>
                    <a:lnTo>
                      <a:pt x="66" y="214"/>
                    </a:lnTo>
                    <a:lnTo>
                      <a:pt x="67" y="210"/>
                    </a:lnTo>
                    <a:lnTo>
                      <a:pt x="77" y="208"/>
                    </a:lnTo>
                    <a:lnTo>
                      <a:pt x="80" y="198"/>
                    </a:lnTo>
                    <a:lnTo>
                      <a:pt x="87" y="189"/>
                    </a:lnTo>
                    <a:lnTo>
                      <a:pt x="97" y="191"/>
                    </a:lnTo>
                    <a:lnTo>
                      <a:pt x="98" y="193"/>
                    </a:lnTo>
                    <a:lnTo>
                      <a:pt x="94" y="200"/>
                    </a:lnTo>
                    <a:lnTo>
                      <a:pt x="96" y="205"/>
                    </a:lnTo>
                    <a:lnTo>
                      <a:pt x="98" y="209"/>
                    </a:lnTo>
                    <a:lnTo>
                      <a:pt x="103" y="195"/>
                    </a:lnTo>
                    <a:lnTo>
                      <a:pt x="110" y="195"/>
                    </a:lnTo>
                    <a:lnTo>
                      <a:pt x="107" y="205"/>
                    </a:lnTo>
                    <a:lnTo>
                      <a:pt x="107" y="210"/>
                    </a:lnTo>
                    <a:lnTo>
                      <a:pt x="99" y="214"/>
                    </a:lnTo>
                    <a:lnTo>
                      <a:pt x="94" y="222"/>
                    </a:lnTo>
                    <a:lnTo>
                      <a:pt x="97" y="235"/>
                    </a:lnTo>
                    <a:lnTo>
                      <a:pt x="96" y="240"/>
                    </a:lnTo>
                    <a:lnTo>
                      <a:pt x="85" y="253"/>
                    </a:lnTo>
                    <a:lnTo>
                      <a:pt x="91" y="265"/>
                    </a:lnTo>
                    <a:lnTo>
                      <a:pt x="99" y="259"/>
                    </a:lnTo>
                    <a:lnTo>
                      <a:pt x="101" y="268"/>
                    </a:lnTo>
                    <a:lnTo>
                      <a:pt x="110" y="259"/>
                    </a:lnTo>
                    <a:lnTo>
                      <a:pt x="109" y="252"/>
                    </a:lnTo>
                    <a:lnTo>
                      <a:pt x="112" y="248"/>
                    </a:lnTo>
                    <a:lnTo>
                      <a:pt x="125" y="238"/>
                    </a:lnTo>
                    <a:lnTo>
                      <a:pt x="125" y="232"/>
                    </a:lnTo>
                    <a:lnTo>
                      <a:pt x="126" y="232"/>
                    </a:lnTo>
                    <a:lnTo>
                      <a:pt x="129" y="237"/>
                    </a:lnTo>
                    <a:lnTo>
                      <a:pt x="133" y="240"/>
                    </a:lnTo>
                    <a:lnTo>
                      <a:pt x="142" y="235"/>
                    </a:lnTo>
                    <a:lnTo>
                      <a:pt x="144" y="229"/>
                    </a:lnTo>
                    <a:lnTo>
                      <a:pt x="146" y="225"/>
                    </a:lnTo>
                    <a:lnTo>
                      <a:pt x="151" y="226"/>
                    </a:lnTo>
                    <a:lnTo>
                      <a:pt x="151" y="216"/>
                    </a:lnTo>
                    <a:lnTo>
                      <a:pt x="160" y="213"/>
                    </a:lnTo>
                    <a:lnTo>
                      <a:pt x="166" y="202"/>
                    </a:lnTo>
                    <a:lnTo>
                      <a:pt x="166" y="193"/>
                    </a:lnTo>
                    <a:lnTo>
                      <a:pt x="169" y="184"/>
                    </a:lnTo>
                    <a:lnTo>
                      <a:pt x="179" y="175"/>
                    </a:lnTo>
                    <a:lnTo>
                      <a:pt x="180" y="165"/>
                    </a:lnTo>
                    <a:lnTo>
                      <a:pt x="204" y="152"/>
                    </a:lnTo>
                    <a:lnTo>
                      <a:pt x="222" y="152"/>
                    </a:lnTo>
                    <a:lnTo>
                      <a:pt x="222" y="148"/>
                    </a:lnTo>
                    <a:lnTo>
                      <a:pt x="221" y="145"/>
                    </a:lnTo>
                    <a:lnTo>
                      <a:pt x="207" y="14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77" name="Freeform 228"/>
              <p:cNvSpPr>
                <a:spLocks noChangeAspect="1"/>
              </p:cNvSpPr>
              <p:nvPr/>
            </p:nvSpPr>
            <p:spPr bwMode="gray">
              <a:xfrm>
                <a:off x="3284" y="1036"/>
                <a:ext cx="99" cy="52"/>
              </a:xfrm>
              <a:custGeom>
                <a:avLst/>
                <a:gdLst/>
                <a:ahLst/>
                <a:cxnLst>
                  <a:cxn ang="0">
                    <a:pos x="20" y="11"/>
                  </a:cxn>
                  <a:cxn ang="0">
                    <a:pos x="23" y="22"/>
                  </a:cxn>
                  <a:cxn ang="0">
                    <a:pos x="2" y="41"/>
                  </a:cxn>
                  <a:cxn ang="0">
                    <a:pos x="15" y="61"/>
                  </a:cxn>
                  <a:cxn ang="0">
                    <a:pos x="23" y="72"/>
                  </a:cxn>
                  <a:cxn ang="0">
                    <a:pos x="29" y="76"/>
                  </a:cxn>
                  <a:cxn ang="0">
                    <a:pos x="36" y="91"/>
                  </a:cxn>
                  <a:cxn ang="0">
                    <a:pos x="70" y="97"/>
                  </a:cxn>
                  <a:cxn ang="0">
                    <a:pos x="85" y="86"/>
                  </a:cxn>
                  <a:cxn ang="0">
                    <a:pos x="121" y="79"/>
                  </a:cxn>
                  <a:cxn ang="0">
                    <a:pos x="144" y="69"/>
                  </a:cxn>
                  <a:cxn ang="0">
                    <a:pos x="202" y="66"/>
                  </a:cxn>
                  <a:cxn ang="0">
                    <a:pos x="199" y="76"/>
                  </a:cxn>
                  <a:cxn ang="0">
                    <a:pos x="209" y="88"/>
                  </a:cxn>
                  <a:cxn ang="0">
                    <a:pos x="202" y="96"/>
                  </a:cxn>
                  <a:cxn ang="0">
                    <a:pos x="153" y="106"/>
                  </a:cxn>
                  <a:cxn ang="0">
                    <a:pos x="133" y="106"/>
                  </a:cxn>
                  <a:cxn ang="0">
                    <a:pos x="145" y="123"/>
                  </a:cxn>
                  <a:cxn ang="0">
                    <a:pos x="158" y="130"/>
                  </a:cxn>
                  <a:cxn ang="0">
                    <a:pos x="153" y="144"/>
                  </a:cxn>
                  <a:cxn ang="0">
                    <a:pos x="117" y="131"/>
                  </a:cxn>
                  <a:cxn ang="0">
                    <a:pos x="98" y="119"/>
                  </a:cxn>
                  <a:cxn ang="0">
                    <a:pos x="86" y="138"/>
                  </a:cxn>
                  <a:cxn ang="0">
                    <a:pos x="106" y="158"/>
                  </a:cxn>
                  <a:cxn ang="0">
                    <a:pos x="142" y="183"/>
                  </a:cxn>
                  <a:cxn ang="0">
                    <a:pos x="160" y="199"/>
                  </a:cxn>
                  <a:cxn ang="0">
                    <a:pos x="175" y="188"/>
                  </a:cxn>
                  <a:cxn ang="0">
                    <a:pos x="186" y="183"/>
                  </a:cxn>
                  <a:cxn ang="0">
                    <a:pos x="218" y="187"/>
                  </a:cxn>
                  <a:cxn ang="0">
                    <a:pos x="249" y="187"/>
                  </a:cxn>
                  <a:cxn ang="0">
                    <a:pos x="244" y="206"/>
                  </a:cxn>
                  <a:cxn ang="0">
                    <a:pos x="257" y="228"/>
                  </a:cxn>
                  <a:cxn ang="0">
                    <a:pos x="261" y="246"/>
                  </a:cxn>
                  <a:cxn ang="0">
                    <a:pos x="279" y="259"/>
                  </a:cxn>
                  <a:cxn ang="0">
                    <a:pos x="287" y="259"/>
                  </a:cxn>
                  <a:cxn ang="0">
                    <a:pos x="332" y="236"/>
                  </a:cxn>
                  <a:cxn ang="0">
                    <a:pos x="354" y="211"/>
                  </a:cxn>
                  <a:cxn ang="0">
                    <a:pos x="376" y="209"/>
                  </a:cxn>
                  <a:cxn ang="0">
                    <a:pos x="391" y="208"/>
                  </a:cxn>
                  <a:cxn ang="0">
                    <a:pos x="413" y="182"/>
                  </a:cxn>
                  <a:cxn ang="0">
                    <a:pos x="424" y="163"/>
                  </a:cxn>
                  <a:cxn ang="0">
                    <a:pos x="428" y="150"/>
                  </a:cxn>
                  <a:cxn ang="0">
                    <a:pos x="421" y="124"/>
                  </a:cxn>
                  <a:cxn ang="0">
                    <a:pos x="443" y="112"/>
                  </a:cxn>
                  <a:cxn ang="0">
                    <a:pos x="459" y="87"/>
                  </a:cxn>
                  <a:cxn ang="0">
                    <a:pos x="462" y="79"/>
                  </a:cxn>
                  <a:cxn ang="0">
                    <a:pos x="491" y="57"/>
                  </a:cxn>
                  <a:cxn ang="0">
                    <a:pos x="487" y="28"/>
                  </a:cxn>
                  <a:cxn ang="0">
                    <a:pos x="492" y="11"/>
                  </a:cxn>
                  <a:cxn ang="0">
                    <a:pos x="235" y="0"/>
                  </a:cxn>
                  <a:cxn ang="0">
                    <a:pos x="228" y="11"/>
                  </a:cxn>
                  <a:cxn ang="0">
                    <a:pos x="67" y="0"/>
                  </a:cxn>
                  <a:cxn ang="0">
                    <a:pos x="35" y="0"/>
                  </a:cxn>
                </a:cxnLst>
                <a:rect l="0" t="0" r="r" b="b"/>
                <a:pathLst>
                  <a:path w="496" h="260">
                    <a:moveTo>
                      <a:pt x="32" y="12"/>
                    </a:moveTo>
                    <a:lnTo>
                      <a:pt x="30" y="17"/>
                    </a:lnTo>
                    <a:lnTo>
                      <a:pt x="20" y="11"/>
                    </a:lnTo>
                    <a:lnTo>
                      <a:pt x="18" y="12"/>
                    </a:lnTo>
                    <a:lnTo>
                      <a:pt x="23" y="18"/>
                    </a:lnTo>
                    <a:lnTo>
                      <a:pt x="23" y="22"/>
                    </a:lnTo>
                    <a:lnTo>
                      <a:pt x="13" y="22"/>
                    </a:lnTo>
                    <a:lnTo>
                      <a:pt x="0" y="36"/>
                    </a:lnTo>
                    <a:lnTo>
                      <a:pt x="2" y="41"/>
                    </a:lnTo>
                    <a:lnTo>
                      <a:pt x="9" y="43"/>
                    </a:lnTo>
                    <a:lnTo>
                      <a:pt x="8" y="54"/>
                    </a:lnTo>
                    <a:lnTo>
                      <a:pt x="15" y="61"/>
                    </a:lnTo>
                    <a:lnTo>
                      <a:pt x="15" y="68"/>
                    </a:lnTo>
                    <a:lnTo>
                      <a:pt x="21" y="80"/>
                    </a:lnTo>
                    <a:lnTo>
                      <a:pt x="23" y="72"/>
                    </a:lnTo>
                    <a:lnTo>
                      <a:pt x="29" y="68"/>
                    </a:lnTo>
                    <a:lnTo>
                      <a:pt x="27" y="72"/>
                    </a:lnTo>
                    <a:lnTo>
                      <a:pt x="29" y="76"/>
                    </a:lnTo>
                    <a:lnTo>
                      <a:pt x="32" y="77"/>
                    </a:lnTo>
                    <a:lnTo>
                      <a:pt x="29" y="85"/>
                    </a:lnTo>
                    <a:lnTo>
                      <a:pt x="36" y="91"/>
                    </a:lnTo>
                    <a:lnTo>
                      <a:pt x="67" y="88"/>
                    </a:lnTo>
                    <a:lnTo>
                      <a:pt x="70" y="91"/>
                    </a:lnTo>
                    <a:lnTo>
                      <a:pt x="70" y="97"/>
                    </a:lnTo>
                    <a:lnTo>
                      <a:pt x="75" y="98"/>
                    </a:lnTo>
                    <a:lnTo>
                      <a:pt x="85" y="90"/>
                    </a:lnTo>
                    <a:lnTo>
                      <a:pt x="85" y="86"/>
                    </a:lnTo>
                    <a:lnTo>
                      <a:pt x="102" y="86"/>
                    </a:lnTo>
                    <a:lnTo>
                      <a:pt x="107" y="79"/>
                    </a:lnTo>
                    <a:lnTo>
                      <a:pt x="121" y="79"/>
                    </a:lnTo>
                    <a:lnTo>
                      <a:pt x="122" y="74"/>
                    </a:lnTo>
                    <a:lnTo>
                      <a:pt x="142" y="76"/>
                    </a:lnTo>
                    <a:lnTo>
                      <a:pt x="144" y="69"/>
                    </a:lnTo>
                    <a:lnTo>
                      <a:pt x="187" y="70"/>
                    </a:lnTo>
                    <a:lnTo>
                      <a:pt x="192" y="63"/>
                    </a:lnTo>
                    <a:lnTo>
                      <a:pt x="202" y="66"/>
                    </a:lnTo>
                    <a:lnTo>
                      <a:pt x="207" y="60"/>
                    </a:lnTo>
                    <a:lnTo>
                      <a:pt x="207" y="71"/>
                    </a:lnTo>
                    <a:lnTo>
                      <a:pt x="199" y="76"/>
                    </a:lnTo>
                    <a:lnTo>
                      <a:pt x="211" y="77"/>
                    </a:lnTo>
                    <a:lnTo>
                      <a:pt x="209" y="81"/>
                    </a:lnTo>
                    <a:lnTo>
                      <a:pt x="209" y="88"/>
                    </a:lnTo>
                    <a:lnTo>
                      <a:pt x="201" y="91"/>
                    </a:lnTo>
                    <a:lnTo>
                      <a:pt x="201" y="95"/>
                    </a:lnTo>
                    <a:lnTo>
                      <a:pt x="202" y="96"/>
                    </a:lnTo>
                    <a:lnTo>
                      <a:pt x="201" y="99"/>
                    </a:lnTo>
                    <a:lnTo>
                      <a:pt x="156" y="98"/>
                    </a:lnTo>
                    <a:lnTo>
                      <a:pt x="153" y="106"/>
                    </a:lnTo>
                    <a:lnTo>
                      <a:pt x="149" y="104"/>
                    </a:lnTo>
                    <a:lnTo>
                      <a:pt x="149" y="98"/>
                    </a:lnTo>
                    <a:lnTo>
                      <a:pt x="133" y="106"/>
                    </a:lnTo>
                    <a:lnTo>
                      <a:pt x="136" y="112"/>
                    </a:lnTo>
                    <a:lnTo>
                      <a:pt x="132" y="118"/>
                    </a:lnTo>
                    <a:lnTo>
                      <a:pt x="145" y="123"/>
                    </a:lnTo>
                    <a:lnTo>
                      <a:pt x="147" y="128"/>
                    </a:lnTo>
                    <a:lnTo>
                      <a:pt x="156" y="127"/>
                    </a:lnTo>
                    <a:lnTo>
                      <a:pt x="158" y="130"/>
                    </a:lnTo>
                    <a:lnTo>
                      <a:pt x="158" y="135"/>
                    </a:lnTo>
                    <a:lnTo>
                      <a:pt x="161" y="140"/>
                    </a:lnTo>
                    <a:lnTo>
                      <a:pt x="153" y="144"/>
                    </a:lnTo>
                    <a:lnTo>
                      <a:pt x="144" y="135"/>
                    </a:lnTo>
                    <a:lnTo>
                      <a:pt x="118" y="138"/>
                    </a:lnTo>
                    <a:lnTo>
                      <a:pt x="117" y="131"/>
                    </a:lnTo>
                    <a:lnTo>
                      <a:pt x="112" y="130"/>
                    </a:lnTo>
                    <a:lnTo>
                      <a:pt x="112" y="124"/>
                    </a:lnTo>
                    <a:lnTo>
                      <a:pt x="98" y="119"/>
                    </a:lnTo>
                    <a:lnTo>
                      <a:pt x="85" y="128"/>
                    </a:lnTo>
                    <a:lnTo>
                      <a:pt x="84" y="131"/>
                    </a:lnTo>
                    <a:lnTo>
                      <a:pt x="86" y="138"/>
                    </a:lnTo>
                    <a:lnTo>
                      <a:pt x="94" y="145"/>
                    </a:lnTo>
                    <a:lnTo>
                      <a:pt x="96" y="154"/>
                    </a:lnTo>
                    <a:lnTo>
                      <a:pt x="106" y="158"/>
                    </a:lnTo>
                    <a:lnTo>
                      <a:pt x="115" y="172"/>
                    </a:lnTo>
                    <a:lnTo>
                      <a:pt x="139" y="174"/>
                    </a:lnTo>
                    <a:lnTo>
                      <a:pt x="142" y="183"/>
                    </a:lnTo>
                    <a:lnTo>
                      <a:pt x="142" y="194"/>
                    </a:lnTo>
                    <a:lnTo>
                      <a:pt x="150" y="203"/>
                    </a:lnTo>
                    <a:lnTo>
                      <a:pt x="160" y="199"/>
                    </a:lnTo>
                    <a:lnTo>
                      <a:pt x="161" y="199"/>
                    </a:lnTo>
                    <a:lnTo>
                      <a:pt x="161" y="194"/>
                    </a:lnTo>
                    <a:lnTo>
                      <a:pt x="175" y="188"/>
                    </a:lnTo>
                    <a:lnTo>
                      <a:pt x="181" y="195"/>
                    </a:lnTo>
                    <a:lnTo>
                      <a:pt x="182" y="183"/>
                    </a:lnTo>
                    <a:lnTo>
                      <a:pt x="186" y="183"/>
                    </a:lnTo>
                    <a:lnTo>
                      <a:pt x="187" y="190"/>
                    </a:lnTo>
                    <a:lnTo>
                      <a:pt x="203" y="199"/>
                    </a:lnTo>
                    <a:lnTo>
                      <a:pt x="218" y="187"/>
                    </a:lnTo>
                    <a:lnTo>
                      <a:pt x="241" y="195"/>
                    </a:lnTo>
                    <a:lnTo>
                      <a:pt x="246" y="192"/>
                    </a:lnTo>
                    <a:lnTo>
                      <a:pt x="249" y="187"/>
                    </a:lnTo>
                    <a:lnTo>
                      <a:pt x="250" y="188"/>
                    </a:lnTo>
                    <a:lnTo>
                      <a:pt x="249" y="198"/>
                    </a:lnTo>
                    <a:lnTo>
                      <a:pt x="244" y="206"/>
                    </a:lnTo>
                    <a:lnTo>
                      <a:pt x="246" y="224"/>
                    </a:lnTo>
                    <a:lnTo>
                      <a:pt x="254" y="232"/>
                    </a:lnTo>
                    <a:lnTo>
                      <a:pt x="257" y="228"/>
                    </a:lnTo>
                    <a:lnTo>
                      <a:pt x="255" y="236"/>
                    </a:lnTo>
                    <a:lnTo>
                      <a:pt x="263" y="243"/>
                    </a:lnTo>
                    <a:lnTo>
                      <a:pt x="261" y="246"/>
                    </a:lnTo>
                    <a:lnTo>
                      <a:pt x="262" y="249"/>
                    </a:lnTo>
                    <a:lnTo>
                      <a:pt x="278" y="253"/>
                    </a:lnTo>
                    <a:lnTo>
                      <a:pt x="279" y="259"/>
                    </a:lnTo>
                    <a:lnTo>
                      <a:pt x="283" y="260"/>
                    </a:lnTo>
                    <a:lnTo>
                      <a:pt x="287" y="254"/>
                    </a:lnTo>
                    <a:lnTo>
                      <a:pt x="287" y="259"/>
                    </a:lnTo>
                    <a:lnTo>
                      <a:pt x="315" y="255"/>
                    </a:lnTo>
                    <a:lnTo>
                      <a:pt x="328" y="247"/>
                    </a:lnTo>
                    <a:lnTo>
                      <a:pt x="332" y="236"/>
                    </a:lnTo>
                    <a:lnTo>
                      <a:pt x="333" y="221"/>
                    </a:lnTo>
                    <a:lnTo>
                      <a:pt x="337" y="217"/>
                    </a:lnTo>
                    <a:lnTo>
                      <a:pt x="354" y="211"/>
                    </a:lnTo>
                    <a:lnTo>
                      <a:pt x="367" y="199"/>
                    </a:lnTo>
                    <a:lnTo>
                      <a:pt x="376" y="204"/>
                    </a:lnTo>
                    <a:lnTo>
                      <a:pt x="376" y="209"/>
                    </a:lnTo>
                    <a:lnTo>
                      <a:pt x="379" y="211"/>
                    </a:lnTo>
                    <a:lnTo>
                      <a:pt x="385" y="204"/>
                    </a:lnTo>
                    <a:lnTo>
                      <a:pt x="391" y="208"/>
                    </a:lnTo>
                    <a:lnTo>
                      <a:pt x="405" y="194"/>
                    </a:lnTo>
                    <a:lnTo>
                      <a:pt x="414" y="188"/>
                    </a:lnTo>
                    <a:lnTo>
                      <a:pt x="413" y="182"/>
                    </a:lnTo>
                    <a:lnTo>
                      <a:pt x="418" y="174"/>
                    </a:lnTo>
                    <a:lnTo>
                      <a:pt x="417" y="166"/>
                    </a:lnTo>
                    <a:lnTo>
                      <a:pt x="424" y="163"/>
                    </a:lnTo>
                    <a:lnTo>
                      <a:pt x="425" y="156"/>
                    </a:lnTo>
                    <a:lnTo>
                      <a:pt x="425" y="150"/>
                    </a:lnTo>
                    <a:lnTo>
                      <a:pt x="428" y="150"/>
                    </a:lnTo>
                    <a:lnTo>
                      <a:pt x="427" y="142"/>
                    </a:lnTo>
                    <a:lnTo>
                      <a:pt x="422" y="140"/>
                    </a:lnTo>
                    <a:lnTo>
                      <a:pt x="421" y="124"/>
                    </a:lnTo>
                    <a:lnTo>
                      <a:pt x="433" y="114"/>
                    </a:lnTo>
                    <a:lnTo>
                      <a:pt x="434" y="109"/>
                    </a:lnTo>
                    <a:lnTo>
                      <a:pt x="443" y="112"/>
                    </a:lnTo>
                    <a:lnTo>
                      <a:pt x="448" y="98"/>
                    </a:lnTo>
                    <a:lnTo>
                      <a:pt x="455" y="99"/>
                    </a:lnTo>
                    <a:lnTo>
                      <a:pt x="459" y="87"/>
                    </a:lnTo>
                    <a:lnTo>
                      <a:pt x="465" y="86"/>
                    </a:lnTo>
                    <a:lnTo>
                      <a:pt x="462" y="84"/>
                    </a:lnTo>
                    <a:lnTo>
                      <a:pt x="462" y="79"/>
                    </a:lnTo>
                    <a:lnTo>
                      <a:pt x="472" y="66"/>
                    </a:lnTo>
                    <a:lnTo>
                      <a:pt x="473" y="60"/>
                    </a:lnTo>
                    <a:lnTo>
                      <a:pt x="491" y="57"/>
                    </a:lnTo>
                    <a:lnTo>
                      <a:pt x="494" y="44"/>
                    </a:lnTo>
                    <a:lnTo>
                      <a:pt x="496" y="37"/>
                    </a:lnTo>
                    <a:lnTo>
                      <a:pt x="487" y="28"/>
                    </a:lnTo>
                    <a:lnTo>
                      <a:pt x="488" y="26"/>
                    </a:lnTo>
                    <a:lnTo>
                      <a:pt x="487" y="21"/>
                    </a:lnTo>
                    <a:lnTo>
                      <a:pt x="492" y="11"/>
                    </a:lnTo>
                    <a:lnTo>
                      <a:pt x="491" y="4"/>
                    </a:lnTo>
                    <a:lnTo>
                      <a:pt x="492" y="0"/>
                    </a:lnTo>
                    <a:lnTo>
                      <a:pt x="235" y="0"/>
                    </a:lnTo>
                    <a:lnTo>
                      <a:pt x="235" y="4"/>
                    </a:lnTo>
                    <a:lnTo>
                      <a:pt x="230" y="2"/>
                    </a:lnTo>
                    <a:lnTo>
                      <a:pt x="228" y="11"/>
                    </a:lnTo>
                    <a:lnTo>
                      <a:pt x="222" y="5"/>
                    </a:lnTo>
                    <a:lnTo>
                      <a:pt x="219" y="0"/>
                    </a:lnTo>
                    <a:lnTo>
                      <a:pt x="67" y="0"/>
                    </a:lnTo>
                    <a:lnTo>
                      <a:pt x="67" y="0"/>
                    </a:lnTo>
                    <a:lnTo>
                      <a:pt x="66" y="0"/>
                    </a:lnTo>
                    <a:lnTo>
                      <a:pt x="35" y="0"/>
                    </a:lnTo>
                    <a:lnTo>
                      <a:pt x="31" y="6"/>
                    </a:lnTo>
                    <a:lnTo>
                      <a:pt x="32" y="1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144" name="Freeform 229"/>
            <p:cNvSpPr>
              <a:spLocks noChangeAspect="1"/>
            </p:cNvSpPr>
            <p:nvPr/>
          </p:nvSpPr>
          <p:spPr bwMode="gray">
            <a:xfrm>
              <a:off x="3993356" y="2386359"/>
              <a:ext cx="6350" cy="6350"/>
            </a:xfrm>
            <a:custGeom>
              <a:avLst/>
              <a:gdLst/>
              <a:ahLst/>
              <a:cxnLst>
                <a:cxn ang="0">
                  <a:pos x="3" y="0"/>
                </a:cxn>
                <a:cxn ang="0">
                  <a:pos x="3" y="22"/>
                </a:cxn>
                <a:cxn ang="0">
                  <a:pos x="2" y="0"/>
                </a:cxn>
                <a:cxn ang="0">
                  <a:pos x="0" y="10"/>
                </a:cxn>
                <a:cxn ang="0">
                  <a:pos x="0" y="13"/>
                </a:cxn>
                <a:cxn ang="0">
                  <a:pos x="1" y="15"/>
                </a:cxn>
                <a:cxn ang="0">
                  <a:pos x="13" y="13"/>
                </a:cxn>
                <a:cxn ang="0">
                  <a:pos x="19" y="10"/>
                </a:cxn>
                <a:cxn ang="0">
                  <a:pos x="19" y="6"/>
                </a:cxn>
                <a:cxn ang="0">
                  <a:pos x="8" y="0"/>
                </a:cxn>
                <a:cxn ang="0">
                  <a:pos x="3" y="0"/>
                </a:cxn>
              </a:cxnLst>
              <a:rect l="0" t="0" r="r" b="b"/>
              <a:pathLst>
                <a:path w="19" h="22">
                  <a:moveTo>
                    <a:pt x="3" y="0"/>
                  </a:moveTo>
                  <a:lnTo>
                    <a:pt x="3" y="22"/>
                  </a:lnTo>
                  <a:lnTo>
                    <a:pt x="2" y="0"/>
                  </a:lnTo>
                  <a:lnTo>
                    <a:pt x="0" y="10"/>
                  </a:lnTo>
                  <a:lnTo>
                    <a:pt x="0" y="13"/>
                  </a:lnTo>
                  <a:lnTo>
                    <a:pt x="1" y="15"/>
                  </a:lnTo>
                  <a:lnTo>
                    <a:pt x="13" y="13"/>
                  </a:lnTo>
                  <a:lnTo>
                    <a:pt x="19" y="10"/>
                  </a:lnTo>
                  <a:lnTo>
                    <a:pt x="19" y="6"/>
                  </a:lnTo>
                  <a:lnTo>
                    <a:pt x="8" y="0"/>
                  </a:lnTo>
                  <a:lnTo>
                    <a:pt x="3"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45" name="Freeform 230"/>
            <p:cNvSpPr>
              <a:spLocks noChangeAspect="1"/>
            </p:cNvSpPr>
            <p:nvPr/>
          </p:nvSpPr>
          <p:spPr bwMode="gray">
            <a:xfrm>
              <a:off x="4331493" y="1810097"/>
              <a:ext cx="46038" cy="44450"/>
            </a:xfrm>
            <a:custGeom>
              <a:avLst/>
              <a:gdLst/>
              <a:ahLst/>
              <a:cxnLst>
                <a:cxn ang="0">
                  <a:pos x="82" y="27"/>
                </a:cxn>
                <a:cxn ang="0">
                  <a:pos x="96" y="46"/>
                </a:cxn>
                <a:cxn ang="0">
                  <a:pos x="118" y="55"/>
                </a:cxn>
                <a:cxn ang="0">
                  <a:pos x="128" y="70"/>
                </a:cxn>
                <a:cxn ang="0">
                  <a:pos x="137" y="68"/>
                </a:cxn>
                <a:cxn ang="0">
                  <a:pos x="141" y="90"/>
                </a:cxn>
                <a:cxn ang="0">
                  <a:pos x="130" y="87"/>
                </a:cxn>
                <a:cxn ang="0">
                  <a:pos x="123" y="82"/>
                </a:cxn>
                <a:cxn ang="0">
                  <a:pos x="107" y="81"/>
                </a:cxn>
                <a:cxn ang="0">
                  <a:pos x="97" y="92"/>
                </a:cxn>
                <a:cxn ang="0">
                  <a:pos x="110" y="101"/>
                </a:cxn>
                <a:cxn ang="0">
                  <a:pos x="118" y="112"/>
                </a:cxn>
                <a:cxn ang="0">
                  <a:pos x="129" y="113"/>
                </a:cxn>
                <a:cxn ang="0">
                  <a:pos x="128" y="138"/>
                </a:cxn>
                <a:cxn ang="0">
                  <a:pos x="121" y="140"/>
                </a:cxn>
                <a:cxn ang="0">
                  <a:pos x="110" y="133"/>
                </a:cxn>
                <a:cxn ang="0">
                  <a:pos x="110" y="122"/>
                </a:cxn>
                <a:cxn ang="0">
                  <a:pos x="97" y="128"/>
                </a:cxn>
                <a:cxn ang="0">
                  <a:pos x="75" y="98"/>
                </a:cxn>
                <a:cxn ang="0">
                  <a:pos x="31" y="76"/>
                </a:cxn>
                <a:cxn ang="0">
                  <a:pos x="24" y="62"/>
                </a:cxn>
                <a:cxn ang="0">
                  <a:pos x="10" y="50"/>
                </a:cxn>
                <a:cxn ang="0">
                  <a:pos x="8" y="39"/>
                </a:cxn>
                <a:cxn ang="0">
                  <a:pos x="4" y="33"/>
                </a:cxn>
                <a:cxn ang="0">
                  <a:pos x="4" y="26"/>
                </a:cxn>
                <a:cxn ang="0">
                  <a:pos x="1" y="11"/>
                </a:cxn>
                <a:cxn ang="0">
                  <a:pos x="0" y="7"/>
                </a:cxn>
                <a:cxn ang="0">
                  <a:pos x="15" y="0"/>
                </a:cxn>
                <a:cxn ang="0">
                  <a:pos x="49" y="9"/>
                </a:cxn>
                <a:cxn ang="0">
                  <a:pos x="58" y="5"/>
                </a:cxn>
                <a:cxn ang="0">
                  <a:pos x="75" y="15"/>
                </a:cxn>
                <a:cxn ang="0">
                  <a:pos x="82" y="27"/>
                </a:cxn>
              </a:cxnLst>
              <a:rect l="0" t="0" r="r" b="b"/>
              <a:pathLst>
                <a:path w="141" h="140">
                  <a:moveTo>
                    <a:pt x="82" y="27"/>
                  </a:moveTo>
                  <a:lnTo>
                    <a:pt x="96" y="46"/>
                  </a:lnTo>
                  <a:lnTo>
                    <a:pt x="118" y="55"/>
                  </a:lnTo>
                  <a:lnTo>
                    <a:pt x="128" y="70"/>
                  </a:lnTo>
                  <a:lnTo>
                    <a:pt x="137" y="68"/>
                  </a:lnTo>
                  <a:lnTo>
                    <a:pt x="141" y="90"/>
                  </a:lnTo>
                  <a:lnTo>
                    <a:pt x="130" y="87"/>
                  </a:lnTo>
                  <a:lnTo>
                    <a:pt x="123" y="82"/>
                  </a:lnTo>
                  <a:lnTo>
                    <a:pt x="107" y="81"/>
                  </a:lnTo>
                  <a:lnTo>
                    <a:pt x="97" y="92"/>
                  </a:lnTo>
                  <a:lnTo>
                    <a:pt x="110" y="101"/>
                  </a:lnTo>
                  <a:lnTo>
                    <a:pt x="118" y="112"/>
                  </a:lnTo>
                  <a:lnTo>
                    <a:pt x="129" y="113"/>
                  </a:lnTo>
                  <a:lnTo>
                    <a:pt x="128" y="138"/>
                  </a:lnTo>
                  <a:lnTo>
                    <a:pt x="121" y="140"/>
                  </a:lnTo>
                  <a:lnTo>
                    <a:pt x="110" y="133"/>
                  </a:lnTo>
                  <a:lnTo>
                    <a:pt x="110" y="122"/>
                  </a:lnTo>
                  <a:lnTo>
                    <a:pt x="97" y="128"/>
                  </a:lnTo>
                  <a:lnTo>
                    <a:pt x="75" y="98"/>
                  </a:lnTo>
                  <a:lnTo>
                    <a:pt x="31" y="76"/>
                  </a:lnTo>
                  <a:lnTo>
                    <a:pt x="24" y="62"/>
                  </a:lnTo>
                  <a:lnTo>
                    <a:pt x="10" y="50"/>
                  </a:lnTo>
                  <a:lnTo>
                    <a:pt x="8" y="39"/>
                  </a:lnTo>
                  <a:lnTo>
                    <a:pt x="4" y="33"/>
                  </a:lnTo>
                  <a:lnTo>
                    <a:pt x="4" y="26"/>
                  </a:lnTo>
                  <a:lnTo>
                    <a:pt x="1" y="11"/>
                  </a:lnTo>
                  <a:lnTo>
                    <a:pt x="0" y="7"/>
                  </a:lnTo>
                  <a:lnTo>
                    <a:pt x="15" y="0"/>
                  </a:lnTo>
                  <a:lnTo>
                    <a:pt x="49" y="9"/>
                  </a:lnTo>
                  <a:lnTo>
                    <a:pt x="58" y="5"/>
                  </a:lnTo>
                  <a:lnTo>
                    <a:pt x="75" y="15"/>
                  </a:lnTo>
                  <a:lnTo>
                    <a:pt x="82" y="2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46" name="Freeform 231"/>
            <p:cNvSpPr>
              <a:spLocks noChangeAspect="1"/>
            </p:cNvSpPr>
            <p:nvPr/>
          </p:nvSpPr>
          <p:spPr bwMode="gray">
            <a:xfrm>
              <a:off x="4271168" y="1913284"/>
              <a:ext cx="46038" cy="31750"/>
            </a:xfrm>
            <a:custGeom>
              <a:avLst/>
              <a:gdLst/>
              <a:ahLst/>
              <a:cxnLst>
                <a:cxn ang="0">
                  <a:pos x="144" y="31"/>
                </a:cxn>
                <a:cxn ang="0">
                  <a:pos x="144" y="51"/>
                </a:cxn>
                <a:cxn ang="0">
                  <a:pos x="146" y="69"/>
                </a:cxn>
                <a:cxn ang="0">
                  <a:pos x="134" y="78"/>
                </a:cxn>
                <a:cxn ang="0">
                  <a:pos x="123" y="79"/>
                </a:cxn>
                <a:cxn ang="0">
                  <a:pos x="116" y="76"/>
                </a:cxn>
                <a:cxn ang="0">
                  <a:pos x="112" y="86"/>
                </a:cxn>
                <a:cxn ang="0">
                  <a:pos x="94" y="80"/>
                </a:cxn>
                <a:cxn ang="0">
                  <a:pos x="76" y="87"/>
                </a:cxn>
                <a:cxn ang="0">
                  <a:pos x="32" y="98"/>
                </a:cxn>
                <a:cxn ang="0">
                  <a:pos x="10" y="102"/>
                </a:cxn>
                <a:cxn ang="0">
                  <a:pos x="0" y="100"/>
                </a:cxn>
                <a:cxn ang="0">
                  <a:pos x="1" y="82"/>
                </a:cxn>
                <a:cxn ang="0">
                  <a:pos x="4" y="70"/>
                </a:cxn>
                <a:cxn ang="0">
                  <a:pos x="25" y="58"/>
                </a:cxn>
                <a:cxn ang="0">
                  <a:pos x="46" y="39"/>
                </a:cxn>
                <a:cxn ang="0">
                  <a:pos x="51" y="33"/>
                </a:cxn>
                <a:cxn ang="0">
                  <a:pos x="91" y="22"/>
                </a:cxn>
                <a:cxn ang="0">
                  <a:pos x="105" y="9"/>
                </a:cxn>
                <a:cxn ang="0">
                  <a:pos x="118" y="0"/>
                </a:cxn>
                <a:cxn ang="0">
                  <a:pos x="123" y="8"/>
                </a:cxn>
                <a:cxn ang="0">
                  <a:pos x="140" y="22"/>
                </a:cxn>
                <a:cxn ang="0">
                  <a:pos x="144" y="31"/>
                </a:cxn>
              </a:cxnLst>
              <a:rect l="0" t="0" r="r" b="b"/>
              <a:pathLst>
                <a:path w="146" h="102">
                  <a:moveTo>
                    <a:pt x="144" y="31"/>
                  </a:moveTo>
                  <a:lnTo>
                    <a:pt x="144" y="51"/>
                  </a:lnTo>
                  <a:lnTo>
                    <a:pt x="146" y="69"/>
                  </a:lnTo>
                  <a:lnTo>
                    <a:pt x="134" y="78"/>
                  </a:lnTo>
                  <a:lnTo>
                    <a:pt x="123" y="79"/>
                  </a:lnTo>
                  <a:lnTo>
                    <a:pt x="116" y="76"/>
                  </a:lnTo>
                  <a:lnTo>
                    <a:pt x="112" y="86"/>
                  </a:lnTo>
                  <a:lnTo>
                    <a:pt x="94" y="80"/>
                  </a:lnTo>
                  <a:lnTo>
                    <a:pt x="76" y="87"/>
                  </a:lnTo>
                  <a:lnTo>
                    <a:pt x="32" y="98"/>
                  </a:lnTo>
                  <a:lnTo>
                    <a:pt x="10" y="102"/>
                  </a:lnTo>
                  <a:lnTo>
                    <a:pt x="0" y="100"/>
                  </a:lnTo>
                  <a:lnTo>
                    <a:pt x="1" y="82"/>
                  </a:lnTo>
                  <a:lnTo>
                    <a:pt x="4" y="70"/>
                  </a:lnTo>
                  <a:lnTo>
                    <a:pt x="25" y="58"/>
                  </a:lnTo>
                  <a:lnTo>
                    <a:pt x="46" y="39"/>
                  </a:lnTo>
                  <a:lnTo>
                    <a:pt x="51" y="33"/>
                  </a:lnTo>
                  <a:lnTo>
                    <a:pt x="91" y="22"/>
                  </a:lnTo>
                  <a:lnTo>
                    <a:pt x="105" y="9"/>
                  </a:lnTo>
                  <a:lnTo>
                    <a:pt x="118" y="0"/>
                  </a:lnTo>
                  <a:lnTo>
                    <a:pt x="123" y="8"/>
                  </a:lnTo>
                  <a:lnTo>
                    <a:pt x="140" y="22"/>
                  </a:lnTo>
                  <a:lnTo>
                    <a:pt x="144" y="3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47" name="Freeform 232"/>
            <p:cNvSpPr>
              <a:spLocks noChangeAspect="1"/>
            </p:cNvSpPr>
            <p:nvPr/>
          </p:nvSpPr>
          <p:spPr bwMode="gray">
            <a:xfrm>
              <a:off x="3994943" y="2381597"/>
              <a:ext cx="14288" cy="4763"/>
            </a:xfrm>
            <a:custGeom>
              <a:avLst/>
              <a:gdLst/>
              <a:ahLst/>
              <a:cxnLst>
                <a:cxn ang="0">
                  <a:pos x="44" y="4"/>
                </a:cxn>
                <a:cxn ang="0">
                  <a:pos x="41" y="6"/>
                </a:cxn>
                <a:cxn ang="0">
                  <a:pos x="14" y="0"/>
                </a:cxn>
                <a:cxn ang="0">
                  <a:pos x="5" y="0"/>
                </a:cxn>
                <a:cxn ang="0">
                  <a:pos x="0" y="3"/>
                </a:cxn>
                <a:cxn ang="0">
                  <a:pos x="1" y="9"/>
                </a:cxn>
                <a:cxn ang="0">
                  <a:pos x="6" y="15"/>
                </a:cxn>
                <a:cxn ang="0">
                  <a:pos x="15" y="15"/>
                </a:cxn>
                <a:cxn ang="0">
                  <a:pos x="25" y="15"/>
                </a:cxn>
                <a:cxn ang="0">
                  <a:pos x="25" y="10"/>
                </a:cxn>
                <a:cxn ang="0">
                  <a:pos x="27" y="6"/>
                </a:cxn>
                <a:cxn ang="0">
                  <a:pos x="41" y="7"/>
                </a:cxn>
                <a:cxn ang="0">
                  <a:pos x="44" y="4"/>
                </a:cxn>
              </a:cxnLst>
              <a:rect l="0" t="0" r="r" b="b"/>
              <a:pathLst>
                <a:path w="44" h="15">
                  <a:moveTo>
                    <a:pt x="44" y="4"/>
                  </a:moveTo>
                  <a:lnTo>
                    <a:pt x="41" y="6"/>
                  </a:lnTo>
                  <a:lnTo>
                    <a:pt x="14" y="0"/>
                  </a:lnTo>
                  <a:lnTo>
                    <a:pt x="5" y="0"/>
                  </a:lnTo>
                  <a:lnTo>
                    <a:pt x="0" y="3"/>
                  </a:lnTo>
                  <a:lnTo>
                    <a:pt x="1" y="9"/>
                  </a:lnTo>
                  <a:lnTo>
                    <a:pt x="6" y="15"/>
                  </a:lnTo>
                  <a:lnTo>
                    <a:pt x="15" y="15"/>
                  </a:lnTo>
                  <a:lnTo>
                    <a:pt x="25" y="15"/>
                  </a:lnTo>
                  <a:lnTo>
                    <a:pt x="25" y="10"/>
                  </a:lnTo>
                  <a:lnTo>
                    <a:pt x="27" y="6"/>
                  </a:lnTo>
                  <a:lnTo>
                    <a:pt x="41" y="7"/>
                  </a:lnTo>
                  <a:lnTo>
                    <a:pt x="44" y="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48" name="Freeform 233"/>
            <p:cNvSpPr>
              <a:spLocks noChangeAspect="1"/>
            </p:cNvSpPr>
            <p:nvPr/>
          </p:nvSpPr>
          <p:spPr bwMode="gray">
            <a:xfrm>
              <a:off x="3490118" y="1268759"/>
              <a:ext cx="963613" cy="1114425"/>
            </a:xfrm>
            <a:custGeom>
              <a:avLst/>
              <a:gdLst/>
              <a:ahLst/>
              <a:cxnLst>
                <a:cxn ang="0">
                  <a:pos x="334" y="269"/>
                </a:cxn>
                <a:cxn ang="0">
                  <a:pos x="56" y="423"/>
                </a:cxn>
                <a:cxn ang="0">
                  <a:pos x="87" y="620"/>
                </a:cxn>
                <a:cxn ang="0">
                  <a:pos x="345" y="649"/>
                </a:cxn>
                <a:cxn ang="0">
                  <a:pos x="370" y="802"/>
                </a:cxn>
                <a:cxn ang="0">
                  <a:pos x="203" y="910"/>
                </a:cxn>
                <a:cxn ang="0">
                  <a:pos x="382" y="1005"/>
                </a:cxn>
                <a:cxn ang="0">
                  <a:pos x="663" y="1060"/>
                </a:cxn>
                <a:cxn ang="0">
                  <a:pos x="789" y="1212"/>
                </a:cxn>
                <a:cxn ang="0">
                  <a:pos x="914" y="1457"/>
                </a:cxn>
                <a:cxn ang="0">
                  <a:pos x="957" y="1666"/>
                </a:cxn>
                <a:cxn ang="0">
                  <a:pos x="946" y="1937"/>
                </a:cxn>
                <a:cxn ang="0">
                  <a:pos x="1155" y="1924"/>
                </a:cxn>
                <a:cxn ang="0">
                  <a:pos x="1212" y="2100"/>
                </a:cxn>
                <a:cxn ang="0">
                  <a:pos x="1198" y="2196"/>
                </a:cxn>
                <a:cxn ang="0">
                  <a:pos x="1193" y="2371"/>
                </a:cxn>
                <a:cxn ang="0">
                  <a:pos x="1189" y="2458"/>
                </a:cxn>
                <a:cxn ang="0">
                  <a:pos x="1066" y="2539"/>
                </a:cxn>
                <a:cxn ang="0">
                  <a:pos x="1064" y="2750"/>
                </a:cxn>
                <a:cxn ang="0">
                  <a:pos x="1125" y="2895"/>
                </a:cxn>
                <a:cxn ang="0">
                  <a:pos x="1211" y="2960"/>
                </a:cxn>
                <a:cxn ang="0">
                  <a:pos x="1195" y="3116"/>
                </a:cxn>
                <a:cxn ang="0">
                  <a:pos x="1279" y="3272"/>
                </a:cxn>
                <a:cxn ang="0">
                  <a:pos x="1338" y="3337"/>
                </a:cxn>
                <a:cxn ang="0">
                  <a:pos x="1363" y="3416"/>
                </a:cxn>
                <a:cxn ang="0">
                  <a:pos x="1470" y="3433"/>
                </a:cxn>
                <a:cxn ang="0">
                  <a:pos x="1537" y="3452"/>
                </a:cxn>
                <a:cxn ang="0">
                  <a:pos x="1629" y="3467"/>
                </a:cxn>
                <a:cxn ang="0">
                  <a:pos x="1687" y="3305"/>
                </a:cxn>
                <a:cxn ang="0">
                  <a:pos x="1689" y="3152"/>
                </a:cxn>
                <a:cxn ang="0">
                  <a:pos x="1764" y="3101"/>
                </a:cxn>
                <a:cxn ang="0">
                  <a:pos x="1753" y="2943"/>
                </a:cxn>
                <a:cxn ang="0">
                  <a:pos x="1812" y="2852"/>
                </a:cxn>
                <a:cxn ang="0">
                  <a:pos x="1901" y="2792"/>
                </a:cxn>
                <a:cxn ang="0">
                  <a:pos x="1930" y="2799"/>
                </a:cxn>
                <a:cxn ang="0">
                  <a:pos x="2028" y="2774"/>
                </a:cxn>
                <a:cxn ang="0">
                  <a:pos x="2118" y="2690"/>
                </a:cxn>
                <a:cxn ang="0">
                  <a:pos x="2174" y="2551"/>
                </a:cxn>
                <a:cxn ang="0">
                  <a:pos x="2221" y="2438"/>
                </a:cxn>
                <a:cxn ang="0">
                  <a:pos x="2324" y="2497"/>
                </a:cxn>
                <a:cxn ang="0">
                  <a:pos x="2398" y="2454"/>
                </a:cxn>
                <a:cxn ang="0">
                  <a:pos x="2533" y="2404"/>
                </a:cxn>
                <a:cxn ang="0">
                  <a:pos x="2608" y="2324"/>
                </a:cxn>
                <a:cxn ang="0">
                  <a:pos x="2693" y="2260"/>
                </a:cxn>
                <a:cxn ang="0">
                  <a:pos x="2744" y="2191"/>
                </a:cxn>
                <a:cxn ang="0">
                  <a:pos x="2518" y="2132"/>
                </a:cxn>
                <a:cxn ang="0">
                  <a:pos x="2535" y="1960"/>
                </a:cxn>
                <a:cxn ang="0">
                  <a:pos x="2675" y="2082"/>
                </a:cxn>
                <a:cxn ang="0">
                  <a:pos x="2798" y="2021"/>
                </a:cxn>
                <a:cxn ang="0">
                  <a:pos x="2734" y="1919"/>
                </a:cxn>
                <a:cxn ang="0">
                  <a:pos x="2637" y="1764"/>
                </a:cxn>
                <a:cxn ang="0">
                  <a:pos x="2526" y="1666"/>
                </a:cxn>
                <a:cxn ang="0">
                  <a:pos x="2780" y="1635"/>
                </a:cxn>
                <a:cxn ang="0">
                  <a:pos x="2761" y="1433"/>
                </a:cxn>
                <a:cxn ang="0">
                  <a:pos x="2855" y="1350"/>
                </a:cxn>
                <a:cxn ang="0">
                  <a:pos x="2914" y="1260"/>
                </a:cxn>
                <a:cxn ang="0">
                  <a:pos x="2866" y="1034"/>
                </a:cxn>
                <a:cxn ang="0">
                  <a:pos x="2763" y="931"/>
                </a:cxn>
                <a:cxn ang="0">
                  <a:pos x="3000" y="845"/>
                </a:cxn>
                <a:cxn ang="0">
                  <a:pos x="2868" y="650"/>
                </a:cxn>
                <a:cxn ang="0">
                  <a:pos x="2831" y="472"/>
                </a:cxn>
                <a:cxn ang="0">
                  <a:pos x="2931" y="232"/>
                </a:cxn>
                <a:cxn ang="0">
                  <a:pos x="3035" y="0"/>
                </a:cxn>
              </a:cxnLst>
              <a:rect l="0" t="0" r="r" b="b"/>
              <a:pathLst>
                <a:path w="3035" h="3510">
                  <a:moveTo>
                    <a:pt x="430" y="18"/>
                  </a:moveTo>
                  <a:lnTo>
                    <a:pt x="443" y="28"/>
                  </a:lnTo>
                  <a:lnTo>
                    <a:pt x="454" y="26"/>
                  </a:lnTo>
                  <a:lnTo>
                    <a:pt x="467" y="50"/>
                  </a:lnTo>
                  <a:lnTo>
                    <a:pt x="458" y="63"/>
                  </a:lnTo>
                  <a:lnTo>
                    <a:pt x="442" y="66"/>
                  </a:lnTo>
                  <a:lnTo>
                    <a:pt x="427" y="63"/>
                  </a:lnTo>
                  <a:lnTo>
                    <a:pt x="420" y="93"/>
                  </a:lnTo>
                  <a:lnTo>
                    <a:pt x="430" y="101"/>
                  </a:lnTo>
                  <a:lnTo>
                    <a:pt x="438" y="117"/>
                  </a:lnTo>
                  <a:lnTo>
                    <a:pt x="442" y="131"/>
                  </a:lnTo>
                  <a:lnTo>
                    <a:pt x="442" y="147"/>
                  </a:lnTo>
                  <a:lnTo>
                    <a:pt x="443" y="157"/>
                  </a:lnTo>
                  <a:lnTo>
                    <a:pt x="424" y="183"/>
                  </a:lnTo>
                  <a:lnTo>
                    <a:pt x="416" y="204"/>
                  </a:lnTo>
                  <a:lnTo>
                    <a:pt x="406" y="212"/>
                  </a:lnTo>
                  <a:lnTo>
                    <a:pt x="382" y="255"/>
                  </a:lnTo>
                  <a:lnTo>
                    <a:pt x="377" y="276"/>
                  </a:lnTo>
                  <a:lnTo>
                    <a:pt x="368" y="283"/>
                  </a:lnTo>
                  <a:lnTo>
                    <a:pt x="363" y="278"/>
                  </a:lnTo>
                  <a:lnTo>
                    <a:pt x="351" y="278"/>
                  </a:lnTo>
                  <a:lnTo>
                    <a:pt x="334" y="269"/>
                  </a:lnTo>
                  <a:lnTo>
                    <a:pt x="322" y="278"/>
                  </a:lnTo>
                  <a:lnTo>
                    <a:pt x="311" y="258"/>
                  </a:lnTo>
                  <a:lnTo>
                    <a:pt x="275" y="274"/>
                  </a:lnTo>
                  <a:lnTo>
                    <a:pt x="274" y="284"/>
                  </a:lnTo>
                  <a:lnTo>
                    <a:pt x="263" y="278"/>
                  </a:lnTo>
                  <a:lnTo>
                    <a:pt x="231" y="285"/>
                  </a:lnTo>
                  <a:lnTo>
                    <a:pt x="204" y="305"/>
                  </a:lnTo>
                  <a:lnTo>
                    <a:pt x="195" y="314"/>
                  </a:lnTo>
                  <a:lnTo>
                    <a:pt x="201" y="325"/>
                  </a:lnTo>
                  <a:lnTo>
                    <a:pt x="217" y="330"/>
                  </a:lnTo>
                  <a:lnTo>
                    <a:pt x="216" y="343"/>
                  </a:lnTo>
                  <a:lnTo>
                    <a:pt x="199" y="337"/>
                  </a:lnTo>
                  <a:lnTo>
                    <a:pt x="191" y="341"/>
                  </a:lnTo>
                  <a:lnTo>
                    <a:pt x="189" y="350"/>
                  </a:lnTo>
                  <a:lnTo>
                    <a:pt x="183" y="355"/>
                  </a:lnTo>
                  <a:lnTo>
                    <a:pt x="153" y="357"/>
                  </a:lnTo>
                  <a:lnTo>
                    <a:pt x="140" y="370"/>
                  </a:lnTo>
                  <a:lnTo>
                    <a:pt x="114" y="378"/>
                  </a:lnTo>
                  <a:lnTo>
                    <a:pt x="106" y="411"/>
                  </a:lnTo>
                  <a:lnTo>
                    <a:pt x="87" y="402"/>
                  </a:lnTo>
                  <a:lnTo>
                    <a:pt x="65" y="409"/>
                  </a:lnTo>
                  <a:lnTo>
                    <a:pt x="56" y="423"/>
                  </a:lnTo>
                  <a:lnTo>
                    <a:pt x="32" y="432"/>
                  </a:lnTo>
                  <a:lnTo>
                    <a:pt x="18" y="443"/>
                  </a:lnTo>
                  <a:lnTo>
                    <a:pt x="15" y="458"/>
                  </a:lnTo>
                  <a:lnTo>
                    <a:pt x="16" y="464"/>
                  </a:lnTo>
                  <a:lnTo>
                    <a:pt x="5" y="485"/>
                  </a:lnTo>
                  <a:lnTo>
                    <a:pt x="6" y="494"/>
                  </a:lnTo>
                  <a:lnTo>
                    <a:pt x="26" y="499"/>
                  </a:lnTo>
                  <a:lnTo>
                    <a:pt x="13" y="504"/>
                  </a:lnTo>
                  <a:lnTo>
                    <a:pt x="13" y="510"/>
                  </a:lnTo>
                  <a:lnTo>
                    <a:pt x="10" y="526"/>
                  </a:lnTo>
                  <a:lnTo>
                    <a:pt x="0" y="529"/>
                  </a:lnTo>
                  <a:lnTo>
                    <a:pt x="4" y="540"/>
                  </a:lnTo>
                  <a:lnTo>
                    <a:pt x="18" y="555"/>
                  </a:lnTo>
                  <a:lnTo>
                    <a:pt x="33" y="563"/>
                  </a:lnTo>
                  <a:lnTo>
                    <a:pt x="37" y="572"/>
                  </a:lnTo>
                  <a:lnTo>
                    <a:pt x="37" y="586"/>
                  </a:lnTo>
                  <a:lnTo>
                    <a:pt x="39" y="591"/>
                  </a:lnTo>
                  <a:lnTo>
                    <a:pt x="58" y="601"/>
                  </a:lnTo>
                  <a:lnTo>
                    <a:pt x="65" y="598"/>
                  </a:lnTo>
                  <a:lnTo>
                    <a:pt x="76" y="607"/>
                  </a:lnTo>
                  <a:lnTo>
                    <a:pt x="91" y="608"/>
                  </a:lnTo>
                  <a:lnTo>
                    <a:pt x="87" y="620"/>
                  </a:lnTo>
                  <a:lnTo>
                    <a:pt x="92" y="634"/>
                  </a:lnTo>
                  <a:lnTo>
                    <a:pt x="114" y="630"/>
                  </a:lnTo>
                  <a:lnTo>
                    <a:pt x="155" y="614"/>
                  </a:lnTo>
                  <a:lnTo>
                    <a:pt x="134" y="641"/>
                  </a:lnTo>
                  <a:lnTo>
                    <a:pt x="128" y="660"/>
                  </a:lnTo>
                  <a:lnTo>
                    <a:pt x="160" y="660"/>
                  </a:lnTo>
                  <a:lnTo>
                    <a:pt x="180" y="649"/>
                  </a:lnTo>
                  <a:lnTo>
                    <a:pt x="180" y="657"/>
                  </a:lnTo>
                  <a:lnTo>
                    <a:pt x="153" y="678"/>
                  </a:lnTo>
                  <a:lnTo>
                    <a:pt x="158" y="693"/>
                  </a:lnTo>
                  <a:lnTo>
                    <a:pt x="196" y="709"/>
                  </a:lnTo>
                  <a:lnTo>
                    <a:pt x="214" y="711"/>
                  </a:lnTo>
                  <a:lnTo>
                    <a:pt x="236" y="700"/>
                  </a:lnTo>
                  <a:lnTo>
                    <a:pt x="237" y="685"/>
                  </a:lnTo>
                  <a:lnTo>
                    <a:pt x="230" y="663"/>
                  </a:lnTo>
                  <a:lnTo>
                    <a:pt x="239" y="660"/>
                  </a:lnTo>
                  <a:lnTo>
                    <a:pt x="253" y="678"/>
                  </a:lnTo>
                  <a:lnTo>
                    <a:pt x="258" y="694"/>
                  </a:lnTo>
                  <a:lnTo>
                    <a:pt x="289" y="694"/>
                  </a:lnTo>
                  <a:lnTo>
                    <a:pt x="314" y="688"/>
                  </a:lnTo>
                  <a:lnTo>
                    <a:pt x="329" y="663"/>
                  </a:lnTo>
                  <a:lnTo>
                    <a:pt x="345" y="649"/>
                  </a:lnTo>
                  <a:lnTo>
                    <a:pt x="356" y="646"/>
                  </a:lnTo>
                  <a:lnTo>
                    <a:pt x="354" y="658"/>
                  </a:lnTo>
                  <a:lnTo>
                    <a:pt x="340" y="666"/>
                  </a:lnTo>
                  <a:lnTo>
                    <a:pt x="345" y="673"/>
                  </a:lnTo>
                  <a:lnTo>
                    <a:pt x="352" y="671"/>
                  </a:lnTo>
                  <a:lnTo>
                    <a:pt x="360" y="658"/>
                  </a:lnTo>
                  <a:lnTo>
                    <a:pt x="375" y="655"/>
                  </a:lnTo>
                  <a:lnTo>
                    <a:pt x="379" y="665"/>
                  </a:lnTo>
                  <a:lnTo>
                    <a:pt x="381" y="678"/>
                  </a:lnTo>
                  <a:lnTo>
                    <a:pt x="393" y="688"/>
                  </a:lnTo>
                  <a:lnTo>
                    <a:pt x="389" y="706"/>
                  </a:lnTo>
                  <a:lnTo>
                    <a:pt x="381" y="716"/>
                  </a:lnTo>
                  <a:lnTo>
                    <a:pt x="365" y="714"/>
                  </a:lnTo>
                  <a:lnTo>
                    <a:pt x="356" y="725"/>
                  </a:lnTo>
                  <a:lnTo>
                    <a:pt x="359" y="736"/>
                  </a:lnTo>
                  <a:lnTo>
                    <a:pt x="365" y="747"/>
                  </a:lnTo>
                  <a:lnTo>
                    <a:pt x="395" y="763"/>
                  </a:lnTo>
                  <a:lnTo>
                    <a:pt x="398" y="769"/>
                  </a:lnTo>
                  <a:lnTo>
                    <a:pt x="397" y="776"/>
                  </a:lnTo>
                  <a:lnTo>
                    <a:pt x="391" y="785"/>
                  </a:lnTo>
                  <a:lnTo>
                    <a:pt x="373" y="791"/>
                  </a:lnTo>
                  <a:lnTo>
                    <a:pt x="370" y="802"/>
                  </a:lnTo>
                  <a:lnTo>
                    <a:pt x="360" y="803"/>
                  </a:lnTo>
                  <a:lnTo>
                    <a:pt x="346" y="796"/>
                  </a:lnTo>
                  <a:lnTo>
                    <a:pt x="289" y="781"/>
                  </a:lnTo>
                  <a:lnTo>
                    <a:pt x="258" y="789"/>
                  </a:lnTo>
                  <a:lnTo>
                    <a:pt x="203" y="776"/>
                  </a:lnTo>
                  <a:lnTo>
                    <a:pt x="146" y="774"/>
                  </a:lnTo>
                  <a:lnTo>
                    <a:pt x="117" y="787"/>
                  </a:lnTo>
                  <a:lnTo>
                    <a:pt x="119" y="797"/>
                  </a:lnTo>
                  <a:lnTo>
                    <a:pt x="106" y="800"/>
                  </a:lnTo>
                  <a:lnTo>
                    <a:pt x="88" y="829"/>
                  </a:lnTo>
                  <a:lnTo>
                    <a:pt x="81" y="840"/>
                  </a:lnTo>
                  <a:lnTo>
                    <a:pt x="87" y="838"/>
                  </a:lnTo>
                  <a:lnTo>
                    <a:pt x="110" y="851"/>
                  </a:lnTo>
                  <a:lnTo>
                    <a:pt x="114" y="860"/>
                  </a:lnTo>
                  <a:lnTo>
                    <a:pt x="113" y="872"/>
                  </a:lnTo>
                  <a:lnTo>
                    <a:pt x="129" y="884"/>
                  </a:lnTo>
                  <a:lnTo>
                    <a:pt x="149" y="881"/>
                  </a:lnTo>
                  <a:lnTo>
                    <a:pt x="173" y="828"/>
                  </a:lnTo>
                  <a:lnTo>
                    <a:pt x="179" y="833"/>
                  </a:lnTo>
                  <a:lnTo>
                    <a:pt x="160" y="870"/>
                  </a:lnTo>
                  <a:lnTo>
                    <a:pt x="166" y="894"/>
                  </a:lnTo>
                  <a:lnTo>
                    <a:pt x="203" y="910"/>
                  </a:lnTo>
                  <a:lnTo>
                    <a:pt x="233" y="915"/>
                  </a:lnTo>
                  <a:lnTo>
                    <a:pt x="262" y="909"/>
                  </a:lnTo>
                  <a:lnTo>
                    <a:pt x="260" y="924"/>
                  </a:lnTo>
                  <a:lnTo>
                    <a:pt x="243" y="937"/>
                  </a:lnTo>
                  <a:lnTo>
                    <a:pt x="222" y="937"/>
                  </a:lnTo>
                  <a:lnTo>
                    <a:pt x="185" y="976"/>
                  </a:lnTo>
                  <a:lnTo>
                    <a:pt x="198" y="996"/>
                  </a:lnTo>
                  <a:lnTo>
                    <a:pt x="214" y="1012"/>
                  </a:lnTo>
                  <a:lnTo>
                    <a:pt x="225" y="1031"/>
                  </a:lnTo>
                  <a:lnTo>
                    <a:pt x="262" y="1061"/>
                  </a:lnTo>
                  <a:lnTo>
                    <a:pt x="292" y="1070"/>
                  </a:lnTo>
                  <a:lnTo>
                    <a:pt x="309" y="1081"/>
                  </a:lnTo>
                  <a:lnTo>
                    <a:pt x="336" y="1087"/>
                  </a:lnTo>
                  <a:lnTo>
                    <a:pt x="362" y="1099"/>
                  </a:lnTo>
                  <a:lnTo>
                    <a:pt x="329" y="1048"/>
                  </a:lnTo>
                  <a:lnTo>
                    <a:pt x="313" y="1037"/>
                  </a:lnTo>
                  <a:lnTo>
                    <a:pt x="328" y="1016"/>
                  </a:lnTo>
                  <a:lnTo>
                    <a:pt x="340" y="1016"/>
                  </a:lnTo>
                  <a:lnTo>
                    <a:pt x="357" y="1043"/>
                  </a:lnTo>
                  <a:lnTo>
                    <a:pt x="368" y="1044"/>
                  </a:lnTo>
                  <a:lnTo>
                    <a:pt x="372" y="1024"/>
                  </a:lnTo>
                  <a:lnTo>
                    <a:pt x="382" y="1005"/>
                  </a:lnTo>
                  <a:lnTo>
                    <a:pt x="410" y="1015"/>
                  </a:lnTo>
                  <a:lnTo>
                    <a:pt x="404" y="1028"/>
                  </a:lnTo>
                  <a:lnTo>
                    <a:pt x="402" y="1054"/>
                  </a:lnTo>
                  <a:lnTo>
                    <a:pt x="419" y="1071"/>
                  </a:lnTo>
                  <a:lnTo>
                    <a:pt x="430" y="1062"/>
                  </a:lnTo>
                  <a:lnTo>
                    <a:pt x="440" y="1042"/>
                  </a:lnTo>
                  <a:lnTo>
                    <a:pt x="453" y="1034"/>
                  </a:lnTo>
                  <a:lnTo>
                    <a:pt x="462" y="1038"/>
                  </a:lnTo>
                  <a:lnTo>
                    <a:pt x="465" y="1023"/>
                  </a:lnTo>
                  <a:lnTo>
                    <a:pt x="476" y="1010"/>
                  </a:lnTo>
                  <a:lnTo>
                    <a:pt x="491" y="1001"/>
                  </a:lnTo>
                  <a:lnTo>
                    <a:pt x="491" y="1021"/>
                  </a:lnTo>
                  <a:lnTo>
                    <a:pt x="502" y="1039"/>
                  </a:lnTo>
                  <a:lnTo>
                    <a:pt x="521" y="1022"/>
                  </a:lnTo>
                  <a:lnTo>
                    <a:pt x="534" y="992"/>
                  </a:lnTo>
                  <a:lnTo>
                    <a:pt x="554" y="997"/>
                  </a:lnTo>
                  <a:lnTo>
                    <a:pt x="562" y="1018"/>
                  </a:lnTo>
                  <a:lnTo>
                    <a:pt x="575" y="1024"/>
                  </a:lnTo>
                  <a:lnTo>
                    <a:pt x="581" y="1019"/>
                  </a:lnTo>
                  <a:lnTo>
                    <a:pt x="593" y="1021"/>
                  </a:lnTo>
                  <a:lnTo>
                    <a:pt x="657" y="1040"/>
                  </a:lnTo>
                  <a:lnTo>
                    <a:pt x="663" y="1060"/>
                  </a:lnTo>
                  <a:lnTo>
                    <a:pt x="671" y="1066"/>
                  </a:lnTo>
                  <a:lnTo>
                    <a:pt x="672" y="1075"/>
                  </a:lnTo>
                  <a:lnTo>
                    <a:pt x="672" y="1054"/>
                  </a:lnTo>
                  <a:lnTo>
                    <a:pt x="673" y="1054"/>
                  </a:lnTo>
                  <a:lnTo>
                    <a:pt x="698" y="1075"/>
                  </a:lnTo>
                  <a:lnTo>
                    <a:pt x="715" y="1085"/>
                  </a:lnTo>
                  <a:lnTo>
                    <a:pt x="723" y="1082"/>
                  </a:lnTo>
                  <a:lnTo>
                    <a:pt x="727" y="1092"/>
                  </a:lnTo>
                  <a:lnTo>
                    <a:pt x="725" y="1118"/>
                  </a:lnTo>
                  <a:lnTo>
                    <a:pt x="737" y="1115"/>
                  </a:lnTo>
                  <a:lnTo>
                    <a:pt x="750" y="1099"/>
                  </a:lnTo>
                  <a:lnTo>
                    <a:pt x="758" y="1121"/>
                  </a:lnTo>
                  <a:lnTo>
                    <a:pt x="763" y="1123"/>
                  </a:lnTo>
                  <a:lnTo>
                    <a:pt x="771" y="1132"/>
                  </a:lnTo>
                  <a:lnTo>
                    <a:pt x="787" y="1128"/>
                  </a:lnTo>
                  <a:lnTo>
                    <a:pt x="791" y="1140"/>
                  </a:lnTo>
                  <a:lnTo>
                    <a:pt x="798" y="1153"/>
                  </a:lnTo>
                  <a:lnTo>
                    <a:pt x="800" y="1166"/>
                  </a:lnTo>
                  <a:lnTo>
                    <a:pt x="803" y="1169"/>
                  </a:lnTo>
                  <a:lnTo>
                    <a:pt x="802" y="1180"/>
                  </a:lnTo>
                  <a:lnTo>
                    <a:pt x="792" y="1199"/>
                  </a:lnTo>
                  <a:lnTo>
                    <a:pt x="789" y="1212"/>
                  </a:lnTo>
                  <a:lnTo>
                    <a:pt x="800" y="1200"/>
                  </a:lnTo>
                  <a:lnTo>
                    <a:pt x="802" y="1215"/>
                  </a:lnTo>
                  <a:lnTo>
                    <a:pt x="801" y="1221"/>
                  </a:lnTo>
                  <a:lnTo>
                    <a:pt x="812" y="1241"/>
                  </a:lnTo>
                  <a:lnTo>
                    <a:pt x="814" y="1261"/>
                  </a:lnTo>
                  <a:lnTo>
                    <a:pt x="823" y="1275"/>
                  </a:lnTo>
                  <a:lnTo>
                    <a:pt x="877" y="1314"/>
                  </a:lnTo>
                  <a:lnTo>
                    <a:pt x="878" y="1322"/>
                  </a:lnTo>
                  <a:lnTo>
                    <a:pt x="871" y="1329"/>
                  </a:lnTo>
                  <a:lnTo>
                    <a:pt x="867" y="1336"/>
                  </a:lnTo>
                  <a:lnTo>
                    <a:pt x="872" y="1349"/>
                  </a:lnTo>
                  <a:lnTo>
                    <a:pt x="886" y="1352"/>
                  </a:lnTo>
                  <a:lnTo>
                    <a:pt x="914" y="1392"/>
                  </a:lnTo>
                  <a:lnTo>
                    <a:pt x="906" y="1397"/>
                  </a:lnTo>
                  <a:lnTo>
                    <a:pt x="882" y="1404"/>
                  </a:lnTo>
                  <a:lnTo>
                    <a:pt x="900" y="1409"/>
                  </a:lnTo>
                  <a:lnTo>
                    <a:pt x="913" y="1406"/>
                  </a:lnTo>
                  <a:lnTo>
                    <a:pt x="915" y="1422"/>
                  </a:lnTo>
                  <a:lnTo>
                    <a:pt x="892" y="1422"/>
                  </a:lnTo>
                  <a:lnTo>
                    <a:pt x="915" y="1433"/>
                  </a:lnTo>
                  <a:lnTo>
                    <a:pt x="918" y="1440"/>
                  </a:lnTo>
                  <a:lnTo>
                    <a:pt x="914" y="1457"/>
                  </a:lnTo>
                  <a:lnTo>
                    <a:pt x="911" y="1483"/>
                  </a:lnTo>
                  <a:lnTo>
                    <a:pt x="922" y="1480"/>
                  </a:lnTo>
                  <a:lnTo>
                    <a:pt x="930" y="1489"/>
                  </a:lnTo>
                  <a:lnTo>
                    <a:pt x="921" y="1501"/>
                  </a:lnTo>
                  <a:lnTo>
                    <a:pt x="941" y="1521"/>
                  </a:lnTo>
                  <a:lnTo>
                    <a:pt x="937" y="1542"/>
                  </a:lnTo>
                  <a:lnTo>
                    <a:pt x="938" y="1549"/>
                  </a:lnTo>
                  <a:lnTo>
                    <a:pt x="929" y="1544"/>
                  </a:lnTo>
                  <a:lnTo>
                    <a:pt x="927" y="1555"/>
                  </a:lnTo>
                  <a:lnTo>
                    <a:pt x="929" y="1564"/>
                  </a:lnTo>
                  <a:lnTo>
                    <a:pt x="952" y="1581"/>
                  </a:lnTo>
                  <a:lnTo>
                    <a:pt x="954" y="1587"/>
                  </a:lnTo>
                  <a:lnTo>
                    <a:pt x="956" y="1597"/>
                  </a:lnTo>
                  <a:lnTo>
                    <a:pt x="949" y="1618"/>
                  </a:lnTo>
                  <a:lnTo>
                    <a:pt x="958" y="1616"/>
                  </a:lnTo>
                  <a:lnTo>
                    <a:pt x="975" y="1607"/>
                  </a:lnTo>
                  <a:lnTo>
                    <a:pt x="967" y="1615"/>
                  </a:lnTo>
                  <a:lnTo>
                    <a:pt x="963" y="1624"/>
                  </a:lnTo>
                  <a:lnTo>
                    <a:pt x="960" y="1636"/>
                  </a:lnTo>
                  <a:lnTo>
                    <a:pt x="972" y="1646"/>
                  </a:lnTo>
                  <a:lnTo>
                    <a:pt x="962" y="1652"/>
                  </a:lnTo>
                  <a:lnTo>
                    <a:pt x="957" y="1666"/>
                  </a:lnTo>
                  <a:lnTo>
                    <a:pt x="947" y="1673"/>
                  </a:lnTo>
                  <a:lnTo>
                    <a:pt x="980" y="1683"/>
                  </a:lnTo>
                  <a:lnTo>
                    <a:pt x="999" y="1693"/>
                  </a:lnTo>
                  <a:lnTo>
                    <a:pt x="1006" y="1710"/>
                  </a:lnTo>
                  <a:lnTo>
                    <a:pt x="1005" y="1728"/>
                  </a:lnTo>
                  <a:lnTo>
                    <a:pt x="1000" y="1733"/>
                  </a:lnTo>
                  <a:lnTo>
                    <a:pt x="999" y="1748"/>
                  </a:lnTo>
                  <a:lnTo>
                    <a:pt x="1000" y="1765"/>
                  </a:lnTo>
                  <a:lnTo>
                    <a:pt x="1001" y="1781"/>
                  </a:lnTo>
                  <a:lnTo>
                    <a:pt x="992" y="1785"/>
                  </a:lnTo>
                  <a:lnTo>
                    <a:pt x="996" y="1801"/>
                  </a:lnTo>
                  <a:lnTo>
                    <a:pt x="990" y="1808"/>
                  </a:lnTo>
                  <a:lnTo>
                    <a:pt x="986" y="1825"/>
                  </a:lnTo>
                  <a:lnTo>
                    <a:pt x="981" y="1834"/>
                  </a:lnTo>
                  <a:lnTo>
                    <a:pt x="967" y="1854"/>
                  </a:lnTo>
                  <a:lnTo>
                    <a:pt x="953" y="1860"/>
                  </a:lnTo>
                  <a:lnTo>
                    <a:pt x="969" y="1878"/>
                  </a:lnTo>
                  <a:lnTo>
                    <a:pt x="992" y="1869"/>
                  </a:lnTo>
                  <a:lnTo>
                    <a:pt x="968" y="1898"/>
                  </a:lnTo>
                  <a:lnTo>
                    <a:pt x="951" y="1906"/>
                  </a:lnTo>
                  <a:lnTo>
                    <a:pt x="941" y="1921"/>
                  </a:lnTo>
                  <a:lnTo>
                    <a:pt x="946" y="1937"/>
                  </a:lnTo>
                  <a:lnTo>
                    <a:pt x="963" y="1968"/>
                  </a:lnTo>
                  <a:lnTo>
                    <a:pt x="973" y="1954"/>
                  </a:lnTo>
                  <a:lnTo>
                    <a:pt x="988" y="1970"/>
                  </a:lnTo>
                  <a:lnTo>
                    <a:pt x="1007" y="1976"/>
                  </a:lnTo>
                  <a:lnTo>
                    <a:pt x="1037" y="1960"/>
                  </a:lnTo>
                  <a:lnTo>
                    <a:pt x="1038" y="1943"/>
                  </a:lnTo>
                  <a:lnTo>
                    <a:pt x="1028" y="1931"/>
                  </a:lnTo>
                  <a:lnTo>
                    <a:pt x="1032" y="1919"/>
                  </a:lnTo>
                  <a:lnTo>
                    <a:pt x="1039" y="1926"/>
                  </a:lnTo>
                  <a:lnTo>
                    <a:pt x="1046" y="1917"/>
                  </a:lnTo>
                  <a:lnTo>
                    <a:pt x="1044" y="1908"/>
                  </a:lnTo>
                  <a:lnTo>
                    <a:pt x="1061" y="1895"/>
                  </a:lnTo>
                  <a:lnTo>
                    <a:pt x="1062" y="1865"/>
                  </a:lnTo>
                  <a:lnTo>
                    <a:pt x="1069" y="1882"/>
                  </a:lnTo>
                  <a:lnTo>
                    <a:pt x="1078" y="1899"/>
                  </a:lnTo>
                  <a:lnTo>
                    <a:pt x="1096" y="1883"/>
                  </a:lnTo>
                  <a:lnTo>
                    <a:pt x="1087" y="1904"/>
                  </a:lnTo>
                  <a:lnTo>
                    <a:pt x="1086" y="1919"/>
                  </a:lnTo>
                  <a:lnTo>
                    <a:pt x="1105" y="1926"/>
                  </a:lnTo>
                  <a:lnTo>
                    <a:pt x="1104" y="1930"/>
                  </a:lnTo>
                  <a:lnTo>
                    <a:pt x="1114" y="1930"/>
                  </a:lnTo>
                  <a:lnTo>
                    <a:pt x="1155" y="1924"/>
                  </a:lnTo>
                  <a:lnTo>
                    <a:pt x="1141" y="1941"/>
                  </a:lnTo>
                  <a:lnTo>
                    <a:pt x="1104" y="1953"/>
                  </a:lnTo>
                  <a:lnTo>
                    <a:pt x="1092" y="1969"/>
                  </a:lnTo>
                  <a:lnTo>
                    <a:pt x="1120" y="1973"/>
                  </a:lnTo>
                  <a:lnTo>
                    <a:pt x="1152" y="1962"/>
                  </a:lnTo>
                  <a:lnTo>
                    <a:pt x="1132" y="1975"/>
                  </a:lnTo>
                  <a:lnTo>
                    <a:pt x="1128" y="1994"/>
                  </a:lnTo>
                  <a:lnTo>
                    <a:pt x="1118" y="2011"/>
                  </a:lnTo>
                  <a:lnTo>
                    <a:pt x="1164" y="1981"/>
                  </a:lnTo>
                  <a:lnTo>
                    <a:pt x="1136" y="2017"/>
                  </a:lnTo>
                  <a:lnTo>
                    <a:pt x="1180" y="2012"/>
                  </a:lnTo>
                  <a:lnTo>
                    <a:pt x="1175" y="2025"/>
                  </a:lnTo>
                  <a:lnTo>
                    <a:pt x="1183" y="2033"/>
                  </a:lnTo>
                  <a:lnTo>
                    <a:pt x="1180" y="2041"/>
                  </a:lnTo>
                  <a:lnTo>
                    <a:pt x="1152" y="2029"/>
                  </a:lnTo>
                  <a:lnTo>
                    <a:pt x="1167" y="2045"/>
                  </a:lnTo>
                  <a:lnTo>
                    <a:pt x="1199" y="2059"/>
                  </a:lnTo>
                  <a:lnTo>
                    <a:pt x="1212" y="2075"/>
                  </a:lnTo>
                  <a:lnTo>
                    <a:pt x="1218" y="2091"/>
                  </a:lnTo>
                  <a:lnTo>
                    <a:pt x="1196" y="2082"/>
                  </a:lnTo>
                  <a:lnTo>
                    <a:pt x="1212" y="2092"/>
                  </a:lnTo>
                  <a:lnTo>
                    <a:pt x="1212" y="2100"/>
                  </a:lnTo>
                  <a:lnTo>
                    <a:pt x="1200" y="2103"/>
                  </a:lnTo>
                  <a:lnTo>
                    <a:pt x="1204" y="2111"/>
                  </a:lnTo>
                  <a:lnTo>
                    <a:pt x="1188" y="2105"/>
                  </a:lnTo>
                  <a:lnTo>
                    <a:pt x="1190" y="2121"/>
                  </a:lnTo>
                  <a:lnTo>
                    <a:pt x="1199" y="2132"/>
                  </a:lnTo>
                  <a:lnTo>
                    <a:pt x="1218" y="2124"/>
                  </a:lnTo>
                  <a:lnTo>
                    <a:pt x="1223" y="2136"/>
                  </a:lnTo>
                  <a:lnTo>
                    <a:pt x="1221" y="2148"/>
                  </a:lnTo>
                  <a:lnTo>
                    <a:pt x="1191" y="2142"/>
                  </a:lnTo>
                  <a:lnTo>
                    <a:pt x="1164" y="2131"/>
                  </a:lnTo>
                  <a:lnTo>
                    <a:pt x="1124" y="2094"/>
                  </a:lnTo>
                  <a:lnTo>
                    <a:pt x="1102" y="2080"/>
                  </a:lnTo>
                  <a:lnTo>
                    <a:pt x="1039" y="2071"/>
                  </a:lnTo>
                  <a:lnTo>
                    <a:pt x="1023" y="2073"/>
                  </a:lnTo>
                  <a:lnTo>
                    <a:pt x="1010" y="2091"/>
                  </a:lnTo>
                  <a:lnTo>
                    <a:pt x="1042" y="2138"/>
                  </a:lnTo>
                  <a:lnTo>
                    <a:pt x="1070" y="2147"/>
                  </a:lnTo>
                  <a:lnTo>
                    <a:pt x="1102" y="2162"/>
                  </a:lnTo>
                  <a:lnTo>
                    <a:pt x="1125" y="2190"/>
                  </a:lnTo>
                  <a:lnTo>
                    <a:pt x="1174" y="2201"/>
                  </a:lnTo>
                  <a:lnTo>
                    <a:pt x="1183" y="2194"/>
                  </a:lnTo>
                  <a:lnTo>
                    <a:pt x="1198" y="2196"/>
                  </a:lnTo>
                  <a:lnTo>
                    <a:pt x="1204" y="2202"/>
                  </a:lnTo>
                  <a:lnTo>
                    <a:pt x="1234" y="2200"/>
                  </a:lnTo>
                  <a:lnTo>
                    <a:pt x="1232" y="2216"/>
                  </a:lnTo>
                  <a:lnTo>
                    <a:pt x="1238" y="2232"/>
                  </a:lnTo>
                  <a:lnTo>
                    <a:pt x="1221" y="2238"/>
                  </a:lnTo>
                  <a:lnTo>
                    <a:pt x="1225" y="2255"/>
                  </a:lnTo>
                  <a:lnTo>
                    <a:pt x="1211" y="2261"/>
                  </a:lnTo>
                  <a:lnTo>
                    <a:pt x="1215" y="2276"/>
                  </a:lnTo>
                  <a:lnTo>
                    <a:pt x="1217" y="2281"/>
                  </a:lnTo>
                  <a:lnTo>
                    <a:pt x="1204" y="2288"/>
                  </a:lnTo>
                  <a:lnTo>
                    <a:pt x="1202" y="2313"/>
                  </a:lnTo>
                  <a:lnTo>
                    <a:pt x="1217" y="2324"/>
                  </a:lnTo>
                  <a:lnTo>
                    <a:pt x="1234" y="2312"/>
                  </a:lnTo>
                  <a:lnTo>
                    <a:pt x="1242" y="2326"/>
                  </a:lnTo>
                  <a:lnTo>
                    <a:pt x="1226" y="2337"/>
                  </a:lnTo>
                  <a:lnTo>
                    <a:pt x="1234" y="2349"/>
                  </a:lnTo>
                  <a:lnTo>
                    <a:pt x="1221" y="2350"/>
                  </a:lnTo>
                  <a:lnTo>
                    <a:pt x="1215" y="2337"/>
                  </a:lnTo>
                  <a:lnTo>
                    <a:pt x="1201" y="2334"/>
                  </a:lnTo>
                  <a:lnTo>
                    <a:pt x="1194" y="2341"/>
                  </a:lnTo>
                  <a:lnTo>
                    <a:pt x="1193" y="2356"/>
                  </a:lnTo>
                  <a:lnTo>
                    <a:pt x="1193" y="2371"/>
                  </a:lnTo>
                  <a:lnTo>
                    <a:pt x="1199" y="2378"/>
                  </a:lnTo>
                  <a:lnTo>
                    <a:pt x="1188" y="2392"/>
                  </a:lnTo>
                  <a:lnTo>
                    <a:pt x="1191" y="2398"/>
                  </a:lnTo>
                  <a:lnTo>
                    <a:pt x="1204" y="2395"/>
                  </a:lnTo>
                  <a:lnTo>
                    <a:pt x="1199" y="2404"/>
                  </a:lnTo>
                  <a:lnTo>
                    <a:pt x="1193" y="2421"/>
                  </a:lnTo>
                  <a:lnTo>
                    <a:pt x="1171" y="2428"/>
                  </a:lnTo>
                  <a:lnTo>
                    <a:pt x="1155" y="2421"/>
                  </a:lnTo>
                  <a:lnTo>
                    <a:pt x="1140" y="2420"/>
                  </a:lnTo>
                  <a:lnTo>
                    <a:pt x="1118" y="2426"/>
                  </a:lnTo>
                  <a:lnTo>
                    <a:pt x="1114" y="2436"/>
                  </a:lnTo>
                  <a:lnTo>
                    <a:pt x="1098" y="2452"/>
                  </a:lnTo>
                  <a:lnTo>
                    <a:pt x="1102" y="2462"/>
                  </a:lnTo>
                  <a:lnTo>
                    <a:pt x="1099" y="2463"/>
                  </a:lnTo>
                  <a:lnTo>
                    <a:pt x="1103" y="2474"/>
                  </a:lnTo>
                  <a:lnTo>
                    <a:pt x="1115" y="2468"/>
                  </a:lnTo>
                  <a:lnTo>
                    <a:pt x="1128" y="2476"/>
                  </a:lnTo>
                  <a:lnTo>
                    <a:pt x="1182" y="2459"/>
                  </a:lnTo>
                  <a:lnTo>
                    <a:pt x="1172" y="2442"/>
                  </a:lnTo>
                  <a:lnTo>
                    <a:pt x="1191" y="2443"/>
                  </a:lnTo>
                  <a:lnTo>
                    <a:pt x="1194" y="2447"/>
                  </a:lnTo>
                  <a:lnTo>
                    <a:pt x="1189" y="2458"/>
                  </a:lnTo>
                  <a:lnTo>
                    <a:pt x="1174" y="2466"/>
                  </a:lnTo>
                  <a:lnTo>
                    <a:pt x="1198" y="2479"/>
                  </a:lnTo>
                  <a:lnTo>
                    <a:pt x="1184" y="2476"/>
                  </a:lnTo>
                  <a:lnTo>
                    <a:pt x="1188" y="2485"/>
                  </a:lnTo>
                  <a:lnTo>
                    <a:pt x="1205" y="2493"/>
                  </a:lnTo>
                  <a:lnTo>
                    <a:pt x="1199" y="2498"/>
                  </a:lnTo>
                  <a:lnTo>
                    <a:pt x="1188" y="2493"/>
                  </a:lnTo>
                  <a:lnTo>
                    <a:pt x="1171" y="2500"/>
                  </a:lnTo>
                  <a:lnTo>
                    <a:pt x="1155" y="2502"/>
                  </a:lnTo>
                  <a:lnTo>
                    <a:pt x="1114" y="2481"/>
                  </a:lnTo>
                  <a:lnTo>
                    <a:pt x="1101" y="2487"/>
                  </a:lnTo>
                  <a:lnTo>
                    <a:pt x="1101" y="2492"/>
                  </a:lnTo>
                  <a:lnTo>
                    <a:pt x="1078" y="2485"/>
                  </a:lnTo>
                  <a:lnTo>
                    <a:pt x="1071" y="2491"/>
                  </a:lnTo>
                  <a:lnTo>
                    <a:pt x="1088" y="2491"/>
                  </a:lnTo>
                  <a:lnTo>
                    <a:pt x="1104" y="2508"/>
                  </a:lnTo>
                  <a:lnTo>
                    <a:pt x="1098" y="2513"/>
                  </a:lnTo>
                  <a:lnTo>
                    <a:pt x="1081" y="2503"/>
                  </a:lnTo>
                  <a:lnTo>
                    <a:pt x="1091" y="2516"/>
                  </a:lnTo>
                  <a:lnTo>
                    <a:pt x="1078" y="2516"/>
                  </a:lnTo>
                  <a:lnTo>
                    <a:pt x="1064" y="2525"/>
                  </a:lnTo>
                  <a:lnTo>
                    <a:pt x="1066" y="2539"/>
                  </a:lnTo>
                  <a:lnTo>
                    <a:pt x="1065" y="2555"/>
                  </a:lnTo>
                  <a:lnTo>
                    <a:pt x="1067" y="2556"/>
                  </a:lnTo>
                  <a:lnTo>
                    <a:pt x="1056" y="2570"/>
                  </a:lnTo>
                  <a:lnTo>
                    <a:pt x="1067" y="2578"/>
                  </a:lnTo>
                  <a:lnTo>
                    <a:pt x="1072" y="2575"/>
                  </a:lnTo>
                  <a:lnTo>
                    <a:pt x="1051" y="2590"/>
                  </a:lnTo>
                  <a:lnTo>
                    <a:pt x="1055" y="2600"/>
                  </a:lnTo>
                  <a:lnTo>
                    <a:pt x="1049" y="2605"/>
                  </a:lnTo>
                  <a:lnTo>
                    <a:pt x="1044" y="2615"/>
                  </a:lnTo>
                  <a:lnTo>
                    <a:pt x="1043" y="2640"/>
                  </a:lnTo>
                  <a:lnTo>
                    <a:pt x="1061" y="2653"/>
                  </a:lnTo>
                  <a:lnTo>
                    <a:pt x="1059" y="2667"/>
                  </a:lnTo>
                  <a:lnTo>
                    <a:pt x="1074" y="2664"/>
                  </a:lnTo>
                  <a:lnTo>
                    <a:pt x="1091" y="2665"/>
                  </a:lnTo>
                  <a:lnTo>
                    <a:pt x="1089" y="2685"/>
                  </a:lnTo>
                  <a:lnTo>
                    <a:pt x="1082" y="2690"/>
                  </a:lnTo>
                  <a:lnTo>
                    <a:pt x="1071" y="2705"/>
                  </a:lnTo>
                  <a:lnTo>
                    <a:pt x="1085" y="2719"/>
                  </a:lnTo>
                  <a:lnTo>
                    <a:pt x="1065" y="2716"/>
                  </a:lnTo>
                  <a:lnTo>
                    <a:pt x="1060" y="2728"/>
                  </a:lnTo>
                  <a:lnTo>
                    <a:pt x="1061" y="2742"/>
                  </a:lnTo>
                  <a:lnTo>
                    <a:pt x="1064" y="2750"/>
                  </a:lnTo>
                  <a:lnTo>
                    <a:pt x="1076" y="2750"/>
                  </a:lnTo>
                  <a:lnTo>
                    <a:pt x="1065" y="2764"/>
                  </a:lnTo>
                  <a:lnTo>
                    <a:pt x="1072" y="2767"/>
                  </a:lnTo>
                  <a:lnTo>
                    <a:pt x="1086" y="2767"/>
                  </a:lnTo>
                  <a:lnTo>
                    <a:pt x="1097" y="2764"/>
                  </a:lnTo>
                  <a:lnTo>
                    <a:pt x="1071" y="2787"/>
                  </a:lnTo>
                  <a:lnTo>
                    <a:pt x="1071" y="2797"/>
                  </a:lnTo>
                  <a:lnTo>
                    <a:pt x="1085" y="2802"/>
                  </a:lnTo>
                  <a:lnTo>
                    <a:pt x="1086" y="2810"/>
                  </a:lnTo>
                  <a:lnTo>
                    <a:pt x="1102" y="2802"/>
                  </a:lnTo>
                  <a:lnTo>
                    <a:pt x="1096" y="2805"/>
                  </a:lnTo>
                  <a:lnTo>
                    <a:pt x="1089" y="2815"/>
                  </a:lnTo>
                  <a:lnTo>
                    <a:pt x="1092" y="2823"/>
                  </a:lnTo>
                  <a:lnTo>
                    <a:pt x="1086" y="2834"/>
                  </a:lnTo>
                  <a:lnTo>
                    <a:pt x="1099" y="2830"/>
                  </a:lnTo>
                  <a:lnTo>
                    <a:pt x="1108" y="2825"/>
                  </a:lnTo>
                  <a:lnTo>
                    <a:pt x="1110" y="2856"/>
                  </a:lnTo>
                  <a:lnTo>
                    <a:pt x="1125" y="2855"/>
                  </a:lnTo>
                  <a:lnTo>
                    <a:pt x="1125" y="2864"/>
                  </a:lnTo>
                  <a:lnTo>
                    <a:pt x="1137" y="2864"/>
                  </a:lnTo>
                  <a:lnTo>
                    <a:pt x="1120" y="2882"/>
                  </a:lnTo>
                  <a:lnTo>
                    <a:pt x="1125" y="2895"/>
                  </a:lnTo>
                  <a:lnTo>
                    <a:pt x="1135" y="2880"/>
                  </a:lnTo>
                  <a:lnTo>
                    <a:pt x="1137" y="2896"/>
                  </a:lnTo>
                  <a:lnTo>
                    <a:pt x="1134" y="2900"/>
                  </a:lnTo>
                  <a:lnTo>
                    <a:pt x="1131" y="2916"/>
                  </a:lnTo>
                  <a:lnTo>
                    <a:pt x="1140" y="2920"/>
                  </a:lnTo>
                  <a:lnTo>
                    <a:pt x="1141" y="2932"/>
                  </a:lnTo>
                  <a:lnTo>
                    <a:pt x="1144" y="2945"/>
                  </a:lnTo>
                  <a:lnTo>
                    <a:pt x="1151" y="2937"/>
                  </a:lnTo>
                  <a:lnTo>
                    <a:pt x="1151" y="2941"/>
                  </a:lnTo>
                  <a:lnTo>
                    <a:pt x="1157" y="2943"/>
                  </a:lnTo>
                  <a:lnTo>
                    <a:pt x="1145" y="2957"/>
                  </a:lnTo>
                  <a:lnTo>
                    <a:pt x="1142" y="2965"/>
                  </a:lnTo>
                  <a:lnTo>
                    <a:pt x="1142" y="2979"/>
                  </a:lnTo>
                  <a:lnTo>
                    <a:pt x="1141" y="2990"/>
                  </a:lnTo>
                  <a:lnTo>
                    <a:pt x="1141" y="3002"/>
                  </a:lnTo>
                  <a:lnTo>
                    <a:pt x="1145" y="3017"/>
                  </a:lnTo>
                  <a:lnTo>
                    <a:pt x="1151" y="3013"/>
                  </a:lnTo>
                  <a:lnTo>
                    <a:pt x="1164" y="3013"/>
                  </a:lnTo>
                  <a:lnTo>
                    <a:pt x="1175" y="2990"/>
                  </a:lnTo>
                  <a:lnTo>
                    <a:pt x="1190" y="2961"/>
                  </a:lnTo>
                  <a:lnTo>
                    <a:pt x="1198" y="2965"/>
                  </a:lnTo>
                  <a:lnTo>
                    <a:pt x="1211" y="2960"/>
                  </a:lnTo>
                  <a:lnTo>
                    <a:pt x="1218" y="2944"/>
                  </a:lnTo>
                  <a:lnTo>
                    <a:pt x="1237" y="2954"/>
                  </a:lnTo>
                  <a:lnTo>
                    <a:pt x="1248" y="2952"/>
                  </a:lnTo>
                  <a:lnTo>
                    <a:pt x="1255" y="2968"/>
                  </a:lnTo>
                  <a:lnTo>
                    <a:pt x="1226" y="2960"/>
                  </a:lnTo>
                  <a:lnTo>
                    <a:pt x="1216" y="2970"/>
                  </a:lnTo>
                  <a:lnTo>
                    <a:pt x="1215" y="2977"/>
                  </a:lnTo>
                  <a:lnTo>
                    <a:pt x="1228" y="2988"/>
                  </a:lnTo>
                  <a:lnTo>
                    <a:pt x="1247" y="2988"/>
                  </a:lnTo>
                  <a:lnTo>
                    <a:pt x="1218" y="3000"/>
                  </a:lnTo>
                  <a:lnTo>
                    <a:pt x="1206" y="3002"/>
                  </a:lnTo>
                  <a:lnTo>
                    <a:pt x="1202" y="3018"/>
                  </a:lnTo>
                  <a:lnTo>
                    <a:pt x="1191" y="3025"/>
                  </a:lnTo>
                  <a:lnTo>
                    <a:pt x="1175" y="3027"/>
                  </a:lnTo>
                  <a:lnTo>
                    <a:pt x="1173" y="3036"/>
                  </a:lnTo>
                  <a:lnTo>
                    <a:pt x="1179" y="3057"/>
                  </a:lnTo>
                  <a:lnTo>
                    <a:pt x="1177" y="3082"/>
                  </a:lnTo>
                  <a:lnTo>
                    <a:pt x="1187" y="3078"/>
                  </a:lnTo>
                  <a:lnTo>
                    <a:pt x="1177" y="3093"/>
                  </a:lnTo>
                  <a:lnTo>
                    <a:pt x="1187" y="3110"/>
                  </a:lnTo>
                  <a:lnTo>
                    <a:pt x="1190" y="3119"/>
                  </a:lnTo>
                  <a:lnTo>
                    <a:pt x="1195" y="3116"/>
                  </a:lnTo>
                  <a:lnTo>
                    <a:pt x="1198" y="3136"/>
                  </a:lnTo>
                  <a:lnTo>
                    <a:pt x="1212" y="3160"/>
                  </a:lnTo>
                  <a:lnTo>
                    <a:pt x="1217" y="3162"/>
                  </a:lnTo>
                  <a:lnTo>
                    <a:pt x="1217" y="3165"/>
                  </a:lnTo>
                  <a:lnTo>
                    <a:pt x="1218" y="3170"/>
                  </a:lnTo>
                  <a:lnTo>
                    <a:pt x="1234" y="3173"/>
                  </a:lnTo>
                  <a:lnTo>
                    <a:pt x="1236" y="3186"/>
                  </a:lnTo>
                  <a:lnTo>
                    <a:pt x="1241" y="3195"/>
                  </a:lnTo>
                  <a:lnTo>
                    <a:pt x="1242" y="3203"/>
                  </a:lnTo>
                  <a:lnTo>
                    <a:pt x="1249" y="3196"/>
                  </a:lnTo>
                  <a:lnTo>
                    <a:pt x="1254" y="3195"/>
                  </a:lnTo>
                  <a:lnTo>
                    <a:pt x="1247" y="3212"/>
                  </a:lnTo>
                  <a:lnTo>
                    <a:pt x="1247" y="3226"/>
                  </a:lnTo>
                  <a:lnTo>
                    <a:pt x="1250" y="3232"/>
                  </a:lnTo>
                  <a:lnTo>
                    <a:pt x="1260" y="3233"/>
                  </a:lnTo>
                  <a:lnTo>
                    <a:pt x="1269" y="3238"/>
                  </a:lnTo>
                  <a:lnTo>
                    <a:pt x="1265" y="3246"/>
                  </a:lnTo>
                  <a:lnTo>
                    <a:pt x="1265" y="3255"/>
                  </a:lnTo>
                  <a:lnTo>
                    <a:pt x="1276" y="3260"/>
                  </a:lnTo>
                  <a:lnTo>
                    <a:pt x="1285" y="3260"/>
                  </a:lnTo>
                  <a:lnTo>
                    <a:pt x="1275" y="3265"/>
                  </a:lnTo>
                  <a:lnTo>
                    <a:pt x="1279" y="3272"/>
                  </a:lnTo>
                  <a:lnTo>
                    <a:pt x="1288" y="3270"/>
                  </a:lnTo>
                  <a:lnTo>
                    <a:pt x="1281" y="3275"/>
                  </a:lnTo>
                  <a:lnTo>
                    <a:pt x="1273" y="3277"/>
                  </a:lnTo>
                  <a:lnTo>
                    <a:pt x="1276" y="3282"/>
                  </a:lnTo>
                  <a:lnTo>
                    <a:pt x="1277" y="3288"/>
                  </a:lnTo>
                  <a:lnTo>
                    <a:pt x="1291" y="3286"/>
                  </a:lnTo>
                  <a:lnTo>
                    <a:pt x="1308" y="3272"/>
                  </a:lnTo>
                  <a:lnTo>
                    <a:pt x="1313" y="3276"/>
                  </a:lnTo>
                  <a:lnTo>
                    <a:pt x="1314" y="3283"/>
                  </a:lnTo>
                  <a:lnTo>
                    <a:pt x="1300" y="3292"/>
                  </a:lnTo>
                  <a:lnTo>
                    <a:pt x="1291" y="3298"/>
                  </a:lnTo>
                  <a:lnTo>
                    <a:pt x="1293" y="3304"/>
                  </a:lnTo>
                  <a:lnTo>
                    <a:pt x="1300" y="3313"/>
                  </a:lnTo>
                  <a:lnTo>
                    <a:pt x="1308" y="3319"/>
                  </a:lnTo>
                  <a:lnTo>
                    <a:pt x="1308" y="3324"/>
                  </a:lnTo>
                  <a:lnTo>
                    <a:pt x="1316" y="3325"/>
                  </a:lnTo>
                  <a:lnTo>
                    <a:pt x="1311" y="3332"/>
                  </a:lnTo>
                  <a:lnTo>
                    <a:pt x="1297" y="3339"/>
                  </a:lnTo>
                  <a:lnTo>
                    <a:pt x="1300" y="3343"/>
                  </a:lnTo>
                  <a:lnTo>
                    <a:pt x="1312" y="3350"/>
                  </a:lnTo>
                  <a:lnTo>
                    <a:pt x="1320" y="3347"/>
                  </a:lnTo>
                  <a:lnTo>
                    <a:pt x="1338" y="3337"/>
                  </a:lnTo>
                  <a:lnTo>
                    <a:pt x="1344" y="3337"/>
                  </a:lnTo>
                  <a:lnTo>
                    <a:pt x="1355" y="3342"/>
                  </a:lnTo>
                  <a:lnTo>
                    <a:pt x="1311" y="3358"/>
                  </a:lnTo>
                  <a:lnTo>
                    <a:pt x="1314" y="3361"/>
                  </a:lnTo>
                  <a:lnTo>
                    <a:pt x="1322" y="3358"/>
                  </a:lnTo>
                  <a:lnTo>
                    <a:pt x="1334" y="3358"/>
                  </a:lnTo>
                  <a:lnTo>
                    <a:pt x="1336" y="3361"/>
                  </a:lnTo>
                  <a:lnTo>
                    <a:pt x="1335" y="3364"/>
                  </a:lnTo>
                  <a:lnTo>
                    <a:pt x="1334" y="3373"/>
                  </a:lnTo>
                  <a:lnTo>
                    <a:pt x="1340" y="3378"/>
                  </a:lnTo>
                  <a:lnTo>
                    <a:pt x="1344" y="3379"/>
                  </a:lnTo>
                  <a:lnTo>
                    <a:pt x="1356" y="3374"/>
                  </a:lnTo>
                  <a:lnTo>
                    <a:pt x="1360" y="3379"/>
                  </a:lnTo>
                  <a:lnTo>
                    <a:pt x="1362" y="3386"/>
                  </a:lnTo>
                  <a:lnTo>
                    <a:pt x="1363" y="3388"/>
                  </a:lnTo>
                  <a:lnTo>
                    <a:pt x="1373" y="3390"/>
                  </a:lnTo>
                  <a:lnTo>
                    <a:pt x="1382" y="3395"/>
                  </a:lnTo>
                  <a:lnTo>
                    <a:pt x="1386" y="3394"/>
                  </a:lnTo>
                  <a:lnTo>
                    <a:pt x="1389" y="3397"/>
                  </a:lnTo>
                  <a:lnTo>
                    <a:pt x="1388" y="3400"/>
                  </a:lnTo>
                  <a:lnTo>
                    <a:pt x="1373" y="3411"/>
                  </a:lnTo>
                  <a:lnTo>
                    <a:pt x="1363" y="3416"/>
                  </a:lnTo>
                  <a:lnTo>
                    <a:pt x="1359" y="3422"/>
                  </a:lnTo>
                  <a:lnTo>
                    <a:pt x="1370" y="3420"/>
                  </a:lnTo>
                  <a:lnTo>
                    <a:pt x="1377" y="3421"/>
                  </a:lnTo>
                  <a:lnTo>
                    <a:pt x="1400" y="3420"/>
                  </a:lnTo>
                  <a:lnTo>
                    <a:pt x="1397" y="3410"/>
                  </a:lnTo>
                  <a:lnTo>
                    <a:pt x="1397" y="3407"/>
                  </a:lnTo>
                  <a:lnTo>
                    <a:pt x="1399" y="3406"/>
                  </a:lnTo>
                  <a:lnTo>
                    <a:pt x="1410" y="3410"/>
                  </a:lnTo>
                  <a:lnTo>
                    <a:pt x="1419" y="3407"/>
                  </a:lnTo>
                  <a:lnTo>
                    <a:pt x="1442" y="3410"/>
                  </a:lnTo>
                  <a:lnTo>
                    <a:pt x="1462" y="3397"/>
                  </a:lnTo>
                  <a:lnTo>
                    <a:pt x="1464" y="3401"/>
                  </a:lnTo>
                  <a:lnTo>
                    <a:pt x="1480" y="3394"/>
                  </a:lnTo>
                  <a:lnTo>
                    <a:pt x="1478" y="3401"/>
                  </a:lnTo>
                  <a:lnTo>
                    <a:pt x="1476" y="3407"/>
                  </a:lnTo>
                  <a:lnTo>
                    <a:pt x="1483" y="3410"/>
                  </a:lnTo>
                  <a:lnTo>
                    <a:pt x="1499" y="3404"/>
                  </a:lnTo>
                  <a:lnTo>
                    <a:pt x="1495" y="3409"/>
                  </a:lnTo>
                  <a:lnTo>
                    <a:pt x="1470" y="3422"/>
                  </a:lnTo>
                  <a:lnTo>
                    <a:pt x="1478" y="3422"/>
                  </a:lnTo>
                  <a:lnTo>
                    <a:pt x="1465" y="3431"/>
                  </a:lnTo>
                  <a:lnTo>
                    <a:pt x="1470" y="3433"/>
                  </a:lnTo>
                  <a:lnTo>
                    <a:pt x="1474" y="3432"/>
                  </a:lnTo>
                  <a:lnTo>
                    <a:pt x="1483" y="3426"/>
                  </a:lnTo>
                  <a:lnTo>
                    <a:pt x="1491" y="3427"/>
                  </a:lnTo>
                  <a:lnTo>
                    <a:pt x="1501" y="3418"/>
                  </a:lnTo>
                  <a:lnTo>
                    <a:pt x="1508" y="3407"/>
                  </a:lnTo>
                  <a:lnTo>
                    <a:pt x="1512" y="3410"/>
                  </a:lnTo>
                  <a:lnTo>
                    <a:pt x="1508" y="3421"/>
                  </a:lnTo>
                  <a:lnTo>
                    <a:pt x="1496" y="3429"/>
                  </a:lnTo>
                  <a:lnTo>
                    <a:pt x="1491" y="3437"/>
                  </a:lnTo>
                  <a:lnTo>
                    <a:pt x="1495" y="3442"/>
                  </a:lnTo>
                  <a:lnTo>
                    <a:pt x="1497" y="3450"/>
                  </a:lnTo>
                  <a:lnTo>
                    <a:pt x="1500" y="3455"/>
                  </a:lnTo>
                  <a:lnTo>
                    <a:pt x="1502" y="3461"/>
                  </a:lnTo>
                  <a:lnTo>
                    <a:pt x="1506" y="3455"/>
                  </a:lnTo>
                  <a:lnTo>
                    <a:pt x="1511" y="3444"/>
                  </a:lnTo>
                  <a:lnTo>
                    <a:pt x="1516" y="3440"/>
                  </a:lnTo>
                  <a:lnTo>
                    <a:pt x="1521" y="3440"/>
                  </a:lnTo>
                  <a:lnTo>
                    <a:pt x="1519" y="3448"/>
                  </a:lnTo>
                  <a:lnTo>
                    <a:pt x="1516" y="3461"/>
                  </a:lnTo>
                  <a:lnTo>
                    <a:pt x="1518" y="3465"/>
                  </a:lnTo>
                  <a:lnTo>
                    <a:pt x="1528" y="3461"/>
                  </a:lnTo>
                  <a:lnTo>
                    <a:pt x="1537" y="3452"/>
                  </a:lnTo>
                  <a:lnTo>
                    <a:pt x="1537" y="3458"/>
                  </a:lnTo>
                  <a:lnTo>
                    <a:pt x="1534" y="3474"/>
                  </a:lnTo>
                  <a:lnTo>
                    <a:pt x="1529" y="3477"/>
                  </a:lnTo>
                  <a:lnTo>
                    <a:pt x="1522" y="3487"/>
                  </a:lnTo>
                  <a:lnTo>
                    <a:pt x="1522" y="3493"/>
                  </a:lnTo>
                  <a:lnTo>
                    <a:pt x="1524" y="3493"/>
                  </a:lnTo>
                  <a:lnTo>
                    <a:pt x="1527" y="3501"/>
                  </a:lnTo>
                  <a:lnTo>
                    <a:pt x="1530" y="3502"/>
                  </a:lnTo>
                  <a:lnTo>
                    <a:pt x="1542" y="3501"/>
                  </a:lnTo>
                  <a:lnTo>
                    <a:pt x="1550" y="3510"/>
                  </a:lnTo>
                  <a:lnTo>
                    <a:pt x="1564" y="3507"/>
                  </a:lnTo>
                  <a:lnTo>
                    <a:pt x="1577" y="3492"/>
                  </a:lnTo>
                  <a:lnTo>
                    <a:pt x="1583" y="3482"/>
                  </a:lnTo>
                  <a:lnTo>
                    <a:pt x="1583" y="3487"/>
                  </a:lnTo>
                  <a:lnTo>
                    <a:pt x="1586" y="3497"/>
                  </a:lnTo>
                  <a:lnTo>
                    <a:pt x="1618" y="3499"/>
                  </a:lnTo>
                  <a:lnTo>
                    <a:pt x="1636" y="3498"/>
                  </a:lnTo>
                  <a:lnTo>
                    <a:pt x="1636" y="3497"/>
                  </a:lnTo>
                  <a:lnTo>
                    <a:pt x="1634" y="3490"/>
                  </a:lnTo>
                  <a:lnTo>
                    <a:pt x="1635" y="3485"/>
                  </a:lnTo>
                  <a:lnTo>
                    <a:pt x="1632" y="3476"/>
                  </a:lnTo>
                  <a:lnTo>
                    <a:pt x="1629" y="3467"/>
                  </a:lnTo>
                  <a:lnTo>
                    <a:pt x="1624" y="3466"/>
                  </a:lnTo>
                  <a:lnTo>
                    <a:pt x="1605" y="3454"/>
                  </a:lnTo>
                  <a:lnTo>
                    <a:pt x="1624" y="3458"/>
                  </a:lnTo>
                  <a:lnTo>
                    <a:pt x="1632" y="3458"/>
                  </a:lnTo>
                  <a:lnTo>
                    <a:pt x="1636" y="3453"/>
                  </a:lnTo>
                  <a:lnTo>
                    <a:pt x="1645" y="3454"/>
                  </a:lnTo>
                  <a:lnTo>
                    <a:pt x="1650" y="3449"/>
                  </a:lnTo>
                  <a:lnTo>
                    <a:pt x="1648" y="3432"/>
                  </a:lnTo>
                  <a:lnTo>
                    <a:pt x="1650" y="3420"/>
                  </a:lnTo>
                  <a:lnTo>
                    <a:pt x="1651" y="3412"/>
                  </a:lnTo>
                  <a:lnTo>
                    <a:pt x="1656" y="3405"/>
                  </a:lnTo>
                  <a:lnTo>
                    <a:pt x="1661" y="3379"/>
                  </a:lnTo>
                  <a:lnTo>
                    <a:pt x="1661" y="3373"/>
                  </a:lnTo>
                  <a:lnTo>
                    <a:pt x="1658" y="3372"/>
                  </a:lnTo>
                  <a:lnTo>
                    <a:pt x="1661" y="3367"/>
                  </a:lnTo>
                  <a:lnTo>
                    <a:pt x="1669" y="3358"/>
                  </a:lnTo>
                  <a:lnTo>
                    <a:pt x="1674" y="3348"/>
                  </a:lnTo>
                  <a:lnTo>
                    <a:pt x="1669" y="3348"/>
                  </a:lnTo>
                  <a:lnTo>
                    <a:pt x="1672" y="3340"/>
                  </a:lnTo>
                  <a:lnTo>
                    <a:pt x="1684" y="3318"/>
                  </a:lnTo>
                  <a:lnTo>
                    <a:pt x="1690" y="3311"/>
                  </a:lnTo>
                  <a:lnTo>
                    <a:pt x="1687" y="3305"/>
                  </a:lnTo>
                  <a:lnTo>
                    <a:pt x="1690" y="3296"/>
                  </a:lnTo>
                  <a:lnTo>
                    <a:pt x="1689" y="3287"/>
                  </a:lnTo>
                  <a:lnTo>
                    <a:pt x="1682" y="3282"/>
                  </a:lnTo>
                  <a:lnTo>
                    <a:pt x="1679" y="3239"/>
                  </a:lnTo>
                  <a:lnTo>
                    <a:pt x="1673" y="3235"/>
                  </a:lnTo>
                  <a:lnTo>
                    <a:pt x="1674" y="3230"/>
                  </a:lnTo>
                  <a:lnTo>
                    <a:pt x="1669" y="3216"/>
                  </a:lnTo>
                  <a:lnTo>
                    <a:pt x="1651" y="3210"/>
                  </a:lnTo>
                  <a:lnTo>
                    <a:pt x="1667" y="3205"/>
                  </a:lnTo>
                  <a:lnTo>
                    <a:pt x="1669" y="3201"/>
                  </a:lnTo>
                  <a:lnTo>
                    <a:pt x="1669" y="3195"/>
                  </a:lnTo>
                  <a:lnTo>
                    <a:pt x="1673" y="3191"/>
                  </a:lnTo>
                  <a:lnTo>
                    <a:pt x="1680" y="3190"/>
                  </a:lnTo>
                  <a:lnTo>
                    <a:pt x="1684" y="3192"/>
                  </a:lnTo>
                  <a:lnTo>
                    <a:pt x="1691" y="3192"/>
                  </a:lnTo>
                  <a:lnTo>
                    <a:pt x="1711" y="3189"/>
                  </a:lnTo>
                  <a:lnTo>
                    <a:pt x="1715" y="3180"/>
                  </a:lnTo>
                  <a:lnTo>
                    <a:pt x="1723" y="3179"/>
                  </a:lnTo>
                  <a:lnTo>
                    <a:pt x="1723" y="3169"/>
                  </a:lnTo>
                  <a:lnTo>
                    <a:pt x="1714" y="3170"/>
                  </a:lnTo>
                  <a:lnTo>
                    <a:pt x="1700" y="3160"/>
                  </a:lnTo>
                  <a:lnTo>
                    <a:pt x="1689" y="3152"/>
                  </a:lnTo>
                  <a:lnTo>
                    <a:pt x="1696" y="3152"/>
                  </a:lnTo>
                  <a:lnTo>
                    <a:pt x="1702" y="3158"/>
                  </a:lnTo>
                  <a:lnTo>
                    <a:pt x="1709" y="3160"/>
                  </a:lnTo>
                  <a:lnTo>
                    <a:pt x="1729" y="3162"/>
                  </a:lnTo>
                  <a:lnTo>
                    <a:pt x="1729" y="3156"/>
                  </a:lnTo>
                  <a:lnTo>
                    <a:pt x="1716" y="3154"/>
                  </a:lnTo>
                  <a:lnTo>
                    <a:pt x="1714" y="3146"/>
                  </a:lnTo>
                  <a:lnTo>
                    <a:pt x="1720" y="3144"/>
                  </a:lnTo>
                  <a:lnTo>
                    <a:pt x="1722" y="3140"/>
                  </a:lnTo>
                  <a:lnTo>
                    <a:pt x="1716" y="3133"/>
                  </a:lnTo>
                  <a:lnTo>
                    <a:pt x="1717" y="3130"/>
                  </a:lnTo>
                  <a:lnTo>
                    <a:pt x="1728" y="3138"/>
                  </a:lnTo>
                  <a:lnTo>
                    <a:pt x="1739" y="3141"/>
                  </a:lnTo>
                  <a:lnTo>
                    <a:pt x="1737" y="3131"/>
                  </a:lnTo>
                  <a:lnTo>
                    <a:pt x="1745" y="3130"/>
                  </a:lnTo>
                  <a:lnTo>
                    <a:pt x="1742" y="3124"/>
                  </a:lnTo>
                  <a:lnTo>
                    <a:pt x="1741" y="3117"/>
                  </a:lnTo>
                  <a:lnTo>
                    <a:pt x="1748" y="3121"/>
                  </a:lnTo>
                  <a:lnTo>
                    <a:pt x="1755" y="3119"/>
                  </a:lnTo>
                  <a:lnTo>
                    <a:pt x="1757" y="3115"/>
                  </a:lnTo>
                  <a:lnTo>
                    <a:pt x="1758" y="3103"/>
                  </a:lnTo>
                  <a:lnTo>
                    <a:pt x="1764" y="3101"/>
                  </a:lnTo>
                  <a:lnTo>
                    <a:pt x="1764" y="3090"/>
                  </a:lnTo>
                  <a:lnTo>
                    <a:pt x="1760" y="3085"/>
                  </a:lnTo>
                  <a:lnTo>
                    <a:pt x="1727" y="3077"/>
                  </a:lnTo>
                  <a:lnTo>
                    <a:pt x="1728" y="3071"/>
                  </a:lnTo>
                  <a:lnTo>
                    <a:pt x="1759" y="3079"/>
                  </a:lnTo>
                  <a:lnTo>
                    <a:pt x="1774" y="3077"/>
                  </a:lnTo>
                  <a:lnTo>
                    <a:pt x="1763" y="3045"/>
                  </a:lnTo>
                  <a:lnTo>
                    <a:pt x="1768" y="3041"/>
                  </a:lnTo>
                  <a:lnTo>
                    <a:pt x="1770" y="3036"/>
                  </a:lnTo>
                  <a:lnTo>
                    <a:pt x="1764" y="3027"/>
                  </a:lnTo>
                  <a:lnTo>
                    <a:pt x="1726" y="3022"/>
                  </a:lnTo>
                  <a:lnTo>
                    <a:pt x="1722" y="3008"/>
                  </a:lnTo>
                  <a:lnTo>
                    <a:pt x="1732" y="3011"/>
                  </a:lnTo>
                  <a:lnTo>
                    <a:pt x="1755" y="2997"/>
                  </a:lnTo>
                  <a:lnTo>
                    <a:pt x="1772" y="2997"/>
                  </a:lnTo>
                  <a:lnTo>
                    <a:pt x="1784" y="3002"/>
                  </a:lnTo>
                  <a:lnTo>
                    <a:pt x="1786" y="2998"/>
                  </a:lnTo>
                  <a:lnTo>
                    <a:pt x="1777" y="2995"/>
                  </a:lnTo>
                  <a:lnTo>
                    <a:pt x="1770" y="2987"/>
                  </a:lnTo>
                  <a:lnTo>
                    <a:pt x="1766" y="2966"/>
                  </a:lnTo>
                  <a:lnTo>
                    <a:pt x="1758" y="2958"/>
                  </a:lnTo>
                  <a:lnTo>
                    <a:pt x="1753" y="2943"/>
                  </a:lnTo>
                  <a:lnTo>
                    <a:pt x="1747" y="2938"/>
                  </a:lnTo>
                  <a:lnTo>
                    <a:pt x="1744" y="2928"/>
                  </a:lnTo>
                  <a:lnTo>
                    <a:pt x="1733" y="2931"/>
                  </a:lnTo>
                  <a:lnTo>
                    <a:pt x="1743" y="2906"/>
                  </a:lnTo>
                  <a:lnTo>
                    <a:pt x="1749" y="2912"/>
                  </a:lnTo>
                  <a:lnTo>
                    <a:pt x="1760" y="2911"/>
                  </a:lnTo>
                  <a:lnTo>
                    <a:pt x="1768" y="2916"/>
                  </a:lnTo>
                  <a:lnTo>
                    <a:pt x="1768" y="2905"/>
                  </a:lnTo>
                  <a:lnTo>
                    <a:pt x="1776" y="2907"/>
                  </a:lnTo>
                  <a:lnTo>
                    <a:pt x="1782" y="2915"/>
                  </a:lnTo>
                  <a:lnTo>
                    <a:pt x="1786" y="2909"/>
                  </a:lnTo>
                  <a:lnTo>
                    <a:pt x="1793" y="2917"/>
                  </a:lnTo>
                  <a:lnTo>
                    <a:pt x="1801" y="2909"/>
                  </a:lnTo>
                  <a:lnTo>
                    <a:pt x="1801" y="2901"/>
                  </a:lnTo>
                  <a:lnTo>
                    <a:pt x="1813" y="2885"/>
                  </a:lnTo>
                  <a:lnTo>
                    <a:pt x="1808" y="2877"/>
                  </a:lnTo>
                  <a:lnTo>
                    <a:pt x="1809" y="2871"/>
                  </a:lnTo>
                  <a:lnTo>
                    <a:pt x="1807" y="2863"/>
                  </a:lnTo>
                  <a:lnTo>
                    <a:pt x="1793" y="2855"/>
                  </a:lnTo>
                  <a:lnTo>
                    <a:pt x="1801" y="2852"/>
                  </a:lnTo>
                  <a:lnTo>
                    <a:pt x="1804" y="2848"/>
                  </a:lnTo>
                  <a:lnTo>
                    <a:pt x="1812" y="2852"/>
                  </a:lnTo>
                  <a:lnTo>
                    <a:pt x="1819" y="2832"/>
                  </a:lnTo>
                  <a:lnTo>
                    <a:pt x="1827" y="2836"/>
                  </a:lnTo>
                  <a:lnTo>
                    <a:pt x="1829" y="2845"/>
                  </a:lnTo>
                  <a:lnTo>
                    <a:pt x="1836" y="2846"/>
                  </a:lnTo>
                  <a:lnTo>
                    <a:pt x="1841" y="2830"/>
                  </a:lnTo>
                  <a:lnTo>
                    <a:pt x="1851" y="2839"/>
                  </a:lnTo>
                  <a:lnTo>
                    <a:pt x="1854" y="2845"/>
                  </a:lnTo>
                  <a:lnTo>
                    <a:pt x="1862" y="2842"/>
                  </a:lnTo>
                  <a:lnTo>
                    <a:pt x="1878" y="2841"/>
                  </a:lnTo>
                  <a:lnTo>
                    <a:pt x="1871" y="2831"/>
                  </a:lnTo>
                  <a:lnTo>
                    <a:pt x="1886" y="2831"/>
                  </a:lnTo>
                  <a:lnTo>
                    <a:pt x="1898" y="2837"/>
                  </a:lnTo>
                  <a:lnTo>
                    <a:pt x="1899" y="2828"/>
                  </a:lnTo>
                  <a:lnTo>
                    <a:pt x="1904" y="2828"/>
                  </a:lnTo>
                  <a:lnTo>
                    <a:pt x="1901" y="2818"/>
                  </a:lnTo>
                  <a:lnTo>
                    <a:pt x="1904" y="2815"/>
                  </a:lnTo>
                  <a:lnTo>
                    <a:pt x="1900" y="2812"/>
                  </a:lnTo>
                  <a:lnTo>
                    <a:pt x="1895" y="2812"/>
                  </a:lnTo>
                  <a:lnTo>
                    <a:pt x="1888" y="2803"/>
                  </a:lnTo>
                  <a:lnTo>
                    <a:pt x="1890" y="2788"/>
                  </a:lnTo>
                  <a:lnTo>
                    <a:pt x="1900" y="2801"/>
                  </a:lnTo>
                  <a:lnTo>
                    <a:pt x="1901" y="2792"/>
                  </a:lnTo>
                  <a:lnTo>
                    <a:pt x="1906" y="2796"/>
                  </a:lnTo>
                  <a:lnTo>
                    <a:pt x="1911" y="2796"/>
                  </a:lnTo>
                  <a:lnTo>
                    <a:pt x="1914" y="2782"/>
                  </a:lnTo>
                  <a:lnTo>
                    <a:pt x="1904" y="2774"/>
                  </a:lnTo>
                  <a:lnTo>
                    <a:pt x="1916" y="2767"/>
                  </a:lnTo>
                  <a:lnTo>
                    <a:pt x="1914" y="2761"/>
                  </a:lnTo>
                  <a:lnTo>
                    <a:pt x="1919" y="2755"/>
                  </a:lnTo>
                  <a:lnTo>
                    <a:pt x="1925" y="2756"/>
                  </a:lnTo>
                  <a:lnTo>
                    <a:pt x="1911" y="2745"/>
                  </a:lnTo>
                  <a:lnTo>
                    <a:pt x="1910" y="2739"/>
                  </a:lnTo>
                  <a:lnTo>
                    <a:pt x="1919" y="2744"/>
                  </a:lnTo>
                  <a:lnTo>
                    <a:pt x="1922" y="2731"/>
                  </a:lnTo>
                  <a:lnTo>
                    <a:pt x="1933" y="2746"/>
                  </a:lnTo>
                  <a:lnTo>
                    <a:pt x="1941" y="2744"/>
                  </a:lnTo>
                  <a:lnTo>
                    <a:pt x="1947" y="2746"/>
                  </a:lnTo>
                  <a:lnTo>
                    <a:pt x="1960" y="2745"/>
                  </a:lnTo>
                  <a:lnTo>
                    <a:pt x="1936" y="2765"/>
                  </a:lnTo>
                  <a:lnTo>
                    <a:pt x="1935" y="2777"/>
                  </a:lnTo>
                  <a:lnTo>
                    <a:pt x="1925" y="2787"/>
                  </a:lnTo>
                  <a:lnTo>
                    <a:pt x="1927" y="2793"/>
                  </a:lnTo>
                  <a:lnTo>
                    <a:pt x="1927" y="2797"/>
                  </a:lnTo>
                  <a:lnTo>
                    <a:pt x="1930" y="2799"/>
                  </a:lnTo>
                  <a:lnTo>
                    <a:pt x="1936" y="2799"/>
                  </a:lnTo>
                  <a:lnTo>
                    <a:pt x="1943" y="2803"/>
                  </a:lnTo>
                  <a:lnTo>
                    <a:pt x="1954" y="2812"/>
                  </a:lnTo>
                  <a:lnTo>
                    <a:pt x="1956" y="2804"/>
                  </a:lnTo>
                  <a:lnTo>
                    <a:pt x="1947" y="2796"/>
                  </a:lnTo>
                  <a:lnTo>
                    <a:pt x="1957" y="2801"/>
                  </a:lnTo>
                  <a:lnTo>
                    <a:pt x="1956" y="2788"/>
                  </a:lnTo>
                  <a:lnTo>
                    <a:pt x="1957" y="2775"/>
                  </a:lnTo>
                  <a:lnTo>
                    <a:pt x="1967" y="2785"/>
                  </a:lnTo>
                  <a:lnTo>
                    <a:pt x="1973" y="2802"/>
                  </a:lnTo>
                  <a:lnTo>
                    <a:pt x="1983" y="2801"/>
                  </a:lnTo>
                  <a:lnTo>
                    <a:pt x="1987" y="2810"/>
                  </a:lnTo>
                  <a:lnTo>
                    <a:pt x="1992" y="2794"/>
                  </a:lnTo>
                  <a:lnTo>
                    <a:pt x="1997" y="2782"/>
                  </a:lnTo>
                  <a:lnTo>
                    <a:pt x="2005" y="2781"/>
                  </a:lnTo>
                  <a:lnTo>
                    <a:pt x="2002" y="2797"/>
                  </a:lnTo>
                  <a:lnTo>
                    <a:pt x="2007" y="2793"/>
                  </a:lnTo>
                  <a:lnTo>
                    <a:pt x="2012" y="2797"/>
                  </a:lnTo>
                  <a:lnTo>
                    <a:pt x="2014" y="2793"/>
                  </a:lnTo>
                  <a:lnTo>
                    <a:pt x="2022" y="2801"/>
                  </a:lnTo>
                  <a:lnTo>
                    <a:pt x="2023" y="2788"/>
                  </a:lnTo>
                  <a:lnTo>
                    <a:pt x="2028" y="2774"/>
                  </a:lnTo>
                  <a:lnTo>
                    <a:pt x="2038" y="2778"/>
                  </a:lnTo>
                  <a:lnTo>
                    <a:pt x="2038" y="2767"/>
                  </a:lnTo>
                  <a:lnTo>
                    <a:pt x="2042" y="2758"/>
                  </a:lnTo>
                  <a:lnTo>
                    <a:pt x="2034" y="2746"/>
                  </a:lnTo>
                  <a:lnTo>
                    <a:pt x="2030" y="2740"/>
                  </a:lnTo>
                  <a:lnTo>
                    <a:pt x="2033" y="2731"/>
                  </a:lnTo>
                  <a:lnTo>
                    <a:pt x="2044" y="2744"/>
                  </a:lnTo>
                  <a:lnTo>
                    <a:pt x="2065" y="2753"/>
                  </a:lnTo>
                  <a:lnTo>
                    <a:pt x="2072" y="2753"/>
                  </a:lnTo>
                  <a:lnTo>
                    <a:pt x="2065" y="2740"/>
                  </a:lnTo>
                  <a:lnTo>
                    <a:pt x="2073" y="2728"/>
                  </a:lnTo>
                  <a:lnTo>
                    <a:pt x="2076" y="2740"/>
                  </a:lnTo>
                  <a:lnTo>
                    <a:pt x="2081" y="2744"/>
                  </a:lnTo>
                  <a:lnTo>
                    <a:pt x="2086" y="2739"/>
                  </a:lnTo>
                  <a:lnTo>
                    <a:pt x="2093" y="2739"/>
                  </a:lnTo>
                  <a:lnTo>
                    <a:pt x="2097" y="2734"/>
                  </a:lnTo>
                  <a:lnTo>
                    <a:pt x="2098" y="2724"/>
                  </a:lnTo>
                  <a:lnTo>
                    <a:pt x="2102" y="2717"/>
                  </a:lnTo>
                  <a:lnTo>
                    <a:pt x="2105" y="2700"/>
                  </a:lnTo>
                  <a:lnTo>
                    <a:pt x="2110" y="2685"/>
                  </a:lnTo>
                  <a:lnTo>
                    <a:pt x="2114" y="2700"/>
                  </a:lnTo>
                  <a:lnTo>
                    <a:pt x="2118" y="2690"/>
                  </a:lnTo>
                  <a:lnTo>
                    <a:pt x="2120" y="2702"/>
                  </a:lnTo>
                  <a:lnTo>
                    <a:pt x="2123" y="2691"/>
                  </a:lnTo>
                  <a:lnTo>
                    <a:pt x="2126" y="2683"/>
                  </a:lnTo>
                  <a:lnTo>
                    <a:pt x="2126" y="2679"/>
                  </a:lnTo>
                  <a:lnTo>
                    <a:pt x="2131" y="2680"/>
                  </a:lnTo>
                  <a:lnTo>
                    <a:pt x="2130" y="2672"/>
                  </a:lnTo>
                  <a:lnTo>
                    <a:pt x="2137" y="2678"/>
                  </a:lnTo>
                  <a:lnTo>
                    <a:pt x="2132" y="2664"/>
                  </a:lnTo>
                  <a:lnTo>
                    <a:pt x="2134" y="2660"/>
                  </a:lnTo>
                  <a:lnTo>
                    <a:pt x="2140" y="2656"/>
                  </a:lnTo>
                  <a:lnTo>
                    <a:pt x="2142" y="2649"/>
                  </a:lnTo>
                  <a:lnTo>
                    <a:pt x="2156" y="2642"/>
                  </a:lnTo>
                  <a:lnTo>
                    <a:pt x="2158" y="2619"/>
                  </a:lnTo>
                  <a:lnTo>
                    <a:pt x="2161" y="2615"/>
                  </a:lnTo>
                  <a:lnTo>
                    <a:pt x="2159" y="2604"/>
                  </a:lnTo>
                  <a:lnTo>
                    <a:pt x="2156" y="2599"/>
                  </a:lnTo>
                  <a:lnTo>
                    <a:pt x="2164" y="2599"/>
                  </a:lnTo>
                  <a:lnTo>
                    <a:pt x="2163" y="2590"/>
                  </a:lnTo>
                  <a:lnTo>
                    <a:pt x="2168" y="2573"/>
                  </a:lnTo>
                  <a:lnTo>
                    <a:pt x="2175" y="2571"/>
                  </a:lnTo>
                  <a:lnTo>
                    <a:pt x="2177" y="2560"/>
                  </a:lnTo>
                  <a:lnTo>
                    <a:pt x="2174" y="2551"/>
                  </a:lnTo>
                  <a:lnTo>
                    <a:pt x="2184" y="2555"/>
                  </a:lnTo>
                  <a:lnTo>
                    <a:pt x="2196" y="2547"/>
                  </a:lnTo>
                  <a:lnTo>
                    <a:pt x="2209" y="2534"/>
                  </a:lnTo>
                  <a:lnTo>
                    <a:pt x="2207" y="2528"/>
                  </a:lnTo>
                  <a:lnTo>
                    <a:pt x="2215" y="2519"/>
                  </a:lnTo>
                  <a:lnTo>
                    <a:pt x="2220" y="2528"/>
                  </a:lnTo>
                  <a:lnTo>
                    <a:pt x="2226" y="2522"/>
                  </a:lnTo>
                  <a:lnTo>
                    <a:pt x="2229" y="2525"/>
                  </a:lnTo>
                  <a:lnTo>
                    <a:pt x="2231" y="2518"/>
                  </a:lnTo>
                  <a:lnTo>
                    <a:pt x="2234" y="2514"/>
                  </a:lnTo>
                  <a:lnTo>
                    <a:pt x="2233" y="2501"/>
                  </a:lnTo>
                  <a:lnTo>
                    <a:pt x="2242" y="2498"/>
                  </a:lnTo>
                  <a:lnTo>
                    <a:pt x="2237" y="2489"/>
                  </a:lnTo>
                  <a:lnTo>
                    <a:pt x="2217" y="2477"/>
                  </a:lnTo>
                  <a:lnTo>
                    <a:pt x="2225" y="2475"/>
                  </a:lnTo>
                  <a:lnTo>
                    <a:pt x="2216" y="2454"/>
                  </a:lnTo>
                  <a:lnTo>
                    <a:pt x="2202" y="2436"/>
                  </a:lnTo>
                  <a:lnTo>
                    <a:pt x="2201" y="2428"/>
                  </a:lnTo>
                  <a:lnTo>
                    <a:pt x="2214" y="2427"/>
                  </a:lnTo>
                  <a:lnTo>
                    <a:pt x="2211" y="2415"/>
                  </a:lnTo>
                  <a:lnTo>
                    <a:pt x="2221" y="2425"/>
                  </a:lnTo>
                  <a:lnTo>
                    <a:pt x="2221" y="2438"/>
                  </a:lnTo>
                  <a:lnTo>
                    <a:pt x="2223" y="2448"/>
                  </a:lnTo>
                  <a:lnTo>
                    <a:pt x="2229" y="2436"/>
                  </a:lnTo>
                  <a:lnTo>
                    <a:pt x="2232" y="2439"/>
                  </a:lnTo>
                  <a:lnTo>
                    <a:pt x="2233" y="2449"/>
                  </a:lnTo>
                  <a:lnTo>
                    <a:pt x="2239" y="2458"/>
                  </a:lnTo>
                  <a:lnTo>
                    <a:pt x="2241" y="2465"/>
                  </a:lnTo>
                  <a:lnTo>
                    <a:pt x="2260" y="2471"/>
                  </a:lnTo>
                  <a:lnTo>
                    <a:pt x="2256" y="2480"/>
                  </a:lnTo>
                  <a:lnTo>
                    <a:pt x="2248" y="2476"/>
                  </a:lnTo>
                  <a:lnTo>
                    <a:pt x="2250" y="2489"/>
                  </a:lnTo>
                  <a:lnTo>
                    <a:pt x="2261" y="2495"/>
                  </a:lnTo>
                  <a:lnTo>
                    <a:pt x="2260" y="2501"/>
                  </a:lnTo>
                  <a:lnTo>
                    <a:pt x="2270" y="2493"/>
                  </a:lnTo>
                  <a:lnTo>
                    <a:pt x="2280" y="2493"/>
                  </a:lnTo>
                  <a:lnTo>
                    <a:pt x="2297" y="2501"/>
                  </a:lnTo>
                  <a:lnTo>
                    <a:pt x="2288" y="2490"/>
                  </a:lnTo>
                  <a:lnTo>
                    <a:pt x="2291" y="2486"/>
                  </a:lnTo>
                  <a:lnTo>
                    <a:pt x="2290" y="2481"/>
                  </a:lnTo>
                  <a:lnTo>
                    <a:pt x="2295" y="2481"/>
                  </a:lnTo>
                  <a:lnTo>
                    <a:pt x="2296" y="2485"/>
                  </a:lnTo>
                  <a:lnTo>
                    <a:pt x="2314" y="2497"/>
                  </a:lnTo>
                  <a:lnTo>
                    <a:pt x="2324" y="2497"/>
                  </a:lnTo>
                  <a:lnTo>
                    <a:pt x="2322" y="2486"/>
                  </a:lnTo>
                  <a:lnTo>
                    <a:pt x="2311" y="2481"/>
                  </a:lnTo>
                  <a:lnTo>
                    <a:pt x="2311" y="2468"/>
                  </a:lnTo>
                  <a:lnTo>
                    <a:pt x="2317" y="2473"/>
                  </a:lnTo>
                  <a:lnTo>
                    <a:pt x="2330" y="2474"/>
                  </a:lnTo>
                  <a:lnTo>
                    <a:pt x="2330" y="2484"/>
                  </a:lnTo>
                  <a:lnTo>
                    <a:pt x="2339" y="2493"/>
                  </a:lnTo>
                  <a:lnTo>
                    <a:pt x="2346" y="2484"/>
                  </a:lnTo>
                  <a:lnTo>
                    <a:pt x="2338" y="2475"/>
                  </a:lnTo>
                  <a:lnTo>
                    <a:pt x="2341" y="2469"/>
                  </a:lnTo>
                  <a:lnTo>
                    <a:pt x="2351" y="2474"/>
                  </a:lnTo>
                  <a:lnTo>
                    <a:pt x="2349" y="2460"/>
                  </a:lnTo>
                  <a:lnTo>
                    <a:pt x="2350" y="2452"/>
                  </a:lnTo>
                  <a:lnTo>
                    <a:pt x="2357" y="2448"/>
                  </a:lnTo>
                  <a:lnTo>
                    <a:pt x="2360" y="2448"/>
                  </a:lnTo>
                  <a:lnTo>
                    <a:pt x="2366" y="2460"/>
                  </a:lnTo>
                  <a:lnTo>
                    <a:pt x="2378" y="2473"/>
                  </a:lnTo>
                  <a:lnTo>
                    <a:pt x="2381" y="2471"/>
                  </a:lnTo>
                  <a:lnTo>
                    <a:pt x="2384" y="2466"/>
                  </a:lnTo>
                  <a:lnTo>
                    <a:pt x="2387" y="2459"/>
                  </a:lnTo>
                  <a:lnTo>
                    <a:pt x="2395" y="2465"/>
                  </a:lnTo>
                  <a:lnTo>
                    <a:pt x="2398" y="2454"/>
                  </a:lnTo>
                  <a:lnTo>
                    <a:pt x="2424" y="2450"/>
                  </a:lnTo>
                  <a:lnTo>
                    <a:pt x="2435" y="2441"/>
                  </a:lnTo>
                  <a:lnTo>
                    <a:pt x="2443" y="2446"/>
                  </a:lnTo>
                  <a:lnTo>
                    <a:pt x="2443" y="2436"/>
                  </a:lnTo>
                  <a:lnTo>
                    <a:pt x="2452" y="2441"/>
                  </a:lnTo>
                  <a:lnTo>
                    <a:pt x="2458" y="2438"/>
                  </a:lnTo>
                  <a:lnTo>
                    <a:pt x="2460" y="2426"/>
                  </a:lnTo>
                  <a:lnTo>
                    <a:pt x="2468" y="2430"/>
                  </a:lnTo>
                  <a:lnTo>
                    <a:pt x="2473" y="2439"/>
                  </a:lnTo>
                  <a:lnTo>
                    <a:pt x="2478" y="2438"/>
                  </a:lnTo>
                  <a:lnTo>
                    <a:pt x="2476" y="2428"/>
                  </a:lnTo>
                  <a:lnTo>
                    <a:pt x="2483" y="2426"/>
                  </a:lnTo>
                  <a:lnTo>
                    <a:pt x="2489" y="2425"/>
                  </a:lnTo>
                  <a:lnTo>
                    <a:pt x="2494" y="2431"/>
                  </a:lnTo>
                  <a:lnTo>
                    <a:pt x="2499" y="2428"/>
                  </a:lnTo>
                  <a:lnTo>
                    <a:pt x="2499" y="2422"/>
                  </a:lnTo>
                  <a:lnTo>
                    <a:pt x="2501" y="2420"/>
                  </a:lnTo>
                  <a:lnTo>
                    <a:pt x="2510" y="2419"/>
                  </a:lnTo>
                  <a:lnTo>
                    <a:pt x="2514" y="2423"/>
                  </a:lnTo>
                  <a:lnTo>
                    <a:pt x="2517" y="2411"/>
                  </a:lnTo>
                  <a:lnTo>
                    <a:pt x="2521" y="2407"/>
                  </a:lnTo>
                  <a:lnTo>
                    <a:pt x="2533" y="2404"/>
                  </a:lnTo>
                  <a:lnTo>
                    <a:pt x="2537" y="2411"/>
                  </a:lnTo>
                  <a:lnTo>
                    <a:pt x="2539" y="2406"/>
                  </a:lnTo>
                  <a:lnTo>
                    <a:pt x="2554" y="2406"/>
                  </a:lnTo>
                  <a:lnTo>
                    <a:pt x="2551" y="2400"/>
                  </a:lnTo>
                  <a:lnTo>
                    <a:pt x="2555" y="2393"/>
                  </a:lnTo>
                  <a:lnTo>
                    <a:pt x="2573" y="2389"/>
                  </a:lnTo>
                  <a:lnTo>
                    <a:pt x="2577" y="2383"/>
                  </a:lnTo>
                  <a:lnTo>
                    <a:pt x="2577" y="2378"/>
                  </a:lnTo>
                  <a:lnTo>
                    <a:pt x="2586" y="2378"/>
                  </a:lnTo>
                  <a:lnTo>
                    <a:pt x="2591" y="2363"/>
                  </a:lnTo>
                  <a:lnTo>
                    <a:pt x="2600" y="2363"/>
                  </a:lnTo>
                  <a:lnTo>
                    <a:pt x="2593" y="2360"/>
                  </a:lnTo>
                  <a:lnTo>
                    <a:pt x="2591" y="2353"/>
                  </a:lnTo>
                  <a:lnTo>
                    <a:pt x="2591" y="2345"/>
                  </a:lnTo>
                  <a:lnTo>
                    <a:pt x="2608" y="2353"/>
                  </a:lnTo>
                  <a:lnTo>
                    <a:pt x="2607" y="2342"/>
                  </a:lnTo>
                  <a:lnTo>
                    <a:pt x="2613" y="2340"/>
                  </a:lnTo>
                  <a:lnTo>
                    <a:pt x="2623" y="2345"/>
                  </a:lnTo>
                  <a:lnTo>
                    <a:pt x="2620" y="2337"/>
                  </a:lnTo>
                  <a:lnTo>
                    <a:pt x="2621" y="2334"/>
                  </a:lnTo>
                  <a:lnTo>
                    <a:pt x="2621" y="2329"/>
                  </a:lnTo>
                  <a:lnTo>
                    <a:pt x="2608" y="2324"/>
                  </a:lnTo>
                  <a:lnTo>
                    <a:pt x="2619" y="2314"/>
                  </a:lnTo>
                  <a:lnTo>
                    <a:pt x="2627" y="2318"/>
                  </a:lnTo>
                  <a:lnTo>
                    <a:pt x="2635" y="2324"/>
                  </a:lnTo>
                  <a:lnTo>
                    <a:pt x="2639" y="2320"/>
                  </a:lnTo>
                  <a:lnTo>
                    <a:pt x="2634" y="2319"/>
                  </a:lnTo>
                  <a:lnTo>
                    <a:pt x="2635" y="2314"/>
                  </a:lnTo>
                  <a:lnTo>
                    <a:pt x="2646" y="2310"/>
                  </a:lnTo>
                  <a:lnTo>
                    <a:pt x="2646" y="2301"/>
                  </a:lnTo>
                  <a:lnTo>
                    <a:pt x="2661" y="2296"/>
                  </a:lnTo>
                  <a:lnTo>
                    <a:pt x="2658" y="2288"/>
                  </a:lnTo>
                  <a:lnTo>
                    <a:pt x="2673" y="2294"/>
                  </a:lnTo>
                  <a:lnTo>
                    <a:pt x="2666" y="2283"/>
                  </a:lnTo>
                  <a:lnTo>
                    <a:pt x="2674" y="2286"/>
                  </a:lnTo>
                  <a:lnTo>
                    <a:pt x="2669" y="2276"/>
                  </a:lnTo>
                  <a:lnTo>
                    <a:pt x="2661" y="2272"/>
                  </a:lnTo>
                  <a:lnTo>
                    <a:pt x="2666" y="2267"/>
                  </a:lnTo>
                  <a:lnTo>
                    <a:pt x="2675" y="2269"/>
                  </a:lnTo>
                  <a:lnTo>
                    <a:pt x="2679" y="2264"/>
                  </a:lnTo>
                  <a:lnTo>
                    <a:pt x="2684" y="2271"/>
                  </a:lnTo>
                  <a:lnTo>
                    <a:pt x="2693" y="2276"/>
                  </a:lnTo>
                  <a:lnTo>
                    <a:pt x="2698" y="2265"/>
                  </a:lnTo>
                  <a:lnTo>
                    <a:pt x="2693" y="2260"/>
                  </a:lnTo>
                  <a:lnTo>
                    <a:pt x="2698" y="2259"/>
                  </a:lnTo>
                  <a:lnTo>
                    <a:pt x="2686" y="2245"/>
                  </a:lnTo>
                  <a:lnTo>
                    <a:pt x="2699" y="2239"/>
                  </a:lnTo>
                  <a:lnTo>
                    <a:pt x="2717" y="2236"/>
                  </a:lnTo>
                  <a:lnTo>
                    <a:pt x="2720" y="2226"/>
                  </a:lnTo>
                  <a:lnTo>
                    <a:pt x="2736" y="2236"/>
                  </a:lnTo>
                  <a:lnTo>
                    <a:pt x="2732" y="2229"/>
                  </a:lnTo>
                  <a:lnTo>
                    <a:pt x="2726" y="2228"/>
                  </a:lnTo>
                  <a:lnTo>
                    <a:pt x="2722" y="2223"/>
                  </a:lnTo>
                  <a:lnTo>
                    <a:pt x="2728" y="2222"/>
                  </a:lnTo>
                  <a:lnTo>
                    <a:pt x="2729" y="2212"/>
                  </a:lnTo>
                  <a:lnTo>
                    <a:pt x="2738" y="2216"/>
                  </a:lnTo>
                  <a:lnTo>
                    <a:pt x="2744" y="2208"/>
                  </a:lnTo>
                  <a:lnTo>
                    <a:pt x="2750" y="2212"/>
                  </a:lnTo>
                  <a:lnTo>
                    <a:pt x="2758" y="2212"/>
                  </a:lnTo>
                  <a:lnTo>
                    <a:pt x="2763" y="2205"/>
                  </a:lnTo>
                  <a:lnTo>
                    <a:pt x="2769" y="2212"/>
                  </a:lnTo>
                  <a:lnTo>
                    <a:pt x="2781" y="2193"/>
                  </a:lnTo>
                  <a:lnTo>
                    <a:pt x="2786" y="2178"/>
                  </a:lnTo>
                  <a:lnTo>
                    <a:pt x="2783" y="2178"/>
                  </a:lnTo>
                  <a:lnTo>
                    <a:pt x="2760" y="2190"/>
                  </a:lnTo>
                  <a:lnTo>
                    <a:pt x="2744" y="2191"/>
                  </a:lnTo>
                  <a:lnTo>
                    <a:pt x="2693" y="2184"/>
                  </a:lnTo>
                  <a:lnTo>
                    <a:pt x="2634" y="2154"/>
                  </a:lnTo>
                  <a:lnTo>
                    <a:pt x="2627" y="2157"/>
                  </a:lnTo>
                  <a:lnTo>
                    <a:pt x="2627" y="2145"/>
                  </a:lnTo>
                  <a:lnTo>
                    <a:pt x="2618" y="2148"/>
                  </a:lnTo>
                  <a:lnTo>
                    <a:pt x="2607" y="2154"/>
                  </a:lnTo>
                  <a:lnTo>
                    <a:pt x="2602" y="2142"/>
                  </a:lnTo>
                  <a:lnTo>
                    <a:pt x="2564" y="2161"/>
                  </a:lnTo>
                  <a:lnTo>
                    <a:pt x="2549" y="2173"/>
                  </a:lnTo>
                  <a:lnTo>
                    <a:pt x="2529" y="2164"/>
                  </a:lnTo>
                  <a:lnTo>
                    <a:pt x="2507" y="2174"/>
                  </a:lnTo>
                  <a:lnTo>
                    <a:pt x="2497" y="2201"/>
                  </a:lnTo>
                  <a:lnTo>
                    <a:pt x="2463" y="2200"/>
                  </a:lnTo>
                  <a:lnTo>
                    <a:pt x="2427" y="2195"/>
                  </a:lnTo>
                  <a:lnTo>
                    <a:pt x="2446" y="2179"/>
                  </a:lnTo>
                  <a:lnTo>
                    <a:pt x="2463" y="2186"/>
                  </a:lnTo>
                  <a:lnTo>
                    <a:pt x="2479" y="2180"/>
                  </a:lnTo>
                  <a:lnTo>
                    <a:pt x="2508" y="2156"/>
                  </a:lnTo>
                  <a:lnTo>
                    <a:pt x="2528" y="2154"/>
                  </a:lnTo>
                  <a:lnTo>
                    <a:pt x="2541" y="2147"/>
                  </a:lnTo>
                  <a:lnTo>
                    <a:pt x="2534" y="2135"/>
                  </a:lnTo>
                  <a:lnTo>
                    <a:pt x="2518" y="2132"/>
                  </a:lnTo>
                  <a:lnTo>
                    <a:pt x="2465" y="2141"/>
                  </a:lnTo>
                  <a:lnTo>
                    <a:pt x="2437" y="2138"/>
                  </a:lnTo>
                  <a:lnTo>
                    <a:pt x="2425" y="2127"/>
                  </a:lnTo>
                  <a:lnTo>
                    <a:pt x="2409" y="2126"/>
                  </a:lnTo>
                  <a:lnTo>
                    <a:pt x="2441" y="2111"/>
                  </a:lnTo>
                  <a:lnTo>
                    <a:pt x="2449" y="2099"/>
                  </a:lnTo>
                  <a:lnTo>
                    <a:pt x="2458" y="2073"/>
                  </a:lnTo>
                  <a:lnTo>
                    <a:pt x="2444" y="2055"/>
                  </a:lnTo>
                  <a:lnTo>
                    <a:pt x="2448" y="2046"/>
                  </a:lnTo>
                  <a:lnTo>
                    <a:pt x="2465" y="2044"/>
                  </a:lnTo>
                  <a:lnTo>
                    <a:pt x="2476" y="2050"/>
                  </a:lnTo>
                  <a:lnTo>
                    <a:pt x="2478" y="2029"/>
                  </a:lnTo>
                  <a:lnTo>
                    <a:pt x="2494" y="2045"/>
                  </a:lnTo>
                  <a:lnTo>
                    <a:pt x="2535" y="2045"/>
                  </a:lnTo>
                  <a:lnTo>
                    <a:pt x="2571" y="2024"/>
                  </a:lnTo>
                  <a:lnTo>
                    <a:pt x="2584" y="2008"/>
                  </a:lnTo>
                  <a:lnTo>
                    <a:pt x="2578" y="1991"/>
                  </a:lnTo>
                  <a:lnTo>
                    <a:pt x="2594" y="2001"/>
                  </a:lnTo>
                  <a:lnTo>
                    <a:pt x="2592" y="1975"/>
                  </a:lnTo>
                  <a:lnTo>
                    <a:pt x="2577" y="1959"/>
                  </a:lnTo>
                  <a:lnTo>
                    <a:pt x="2553" y="1955"/>
                  </a:lnTo>
                  <a:lnTo>
                    <a:pt x="2535" y="1960"/>
                  </a:lnTo>
                  <a:lnTo>
                    <a:pt x="2516" y="1949"/>
                  </a:lnTo>
                  <a:lnTo>
                    <a:pt x="2499" y="1958"/>
                  </a:lnTo>
                  <a:lnTo>
                    <a:pt x="2501" y="1944"/>
                  </a:lnTo>
                  <a:lnTo>
                    <a:pt x="2490" y="1938"/>
                  </a:lnTo>
                  <a:lnTo>
                    <a:pt x="2471" y="1931"/>
                  </a:lnTo>
                  <a:lnTo>
                    <a:pt x="2487" y="1927"/>
                  </a:lnTo>
                  <a:lnTo>
                    <a:pt x="2483" y="1912"/>
                  </a:lnTo>
                  <a:lnTo>
                    <a:pt x="2480" y="1898"/>
                  </a:lnTo>
                  <a:lnTo>
                    <a:pt x="2505" y="1915"/>
                  </a:lnTo>
                  <a:lnTo>
                    <a:pt x="2521" y="1938"/>
                  </a:lnTo>
                  <a:lnTo>
                    <a:pt x="2538" y="1942"/>
                  </a:lnTo>
                  <a:lnTo>
                    <a:pt x="2550" y="1932"/>
                  </a:lnTo>
                  <a:lnTo>
                    <a:pt x="2565" y="1941"/>
                  </a:lnTo>
                  <a:lnTo>
                    <a:pt x="2583" y="1944"/>
                  </a:lnTo>
                  <a:lnTo>
                    <a:pt x="2604" y="1964"/>
                  </a:lnTo>
                  <a:lnTo>
                    <a:pt x="2620" y="1984"/>
                  </a:lnTo>
                  <a:lnTo>
                    <a:pt x="2640" y="1982"/>
                  </a:lnTo>
                  <a:lnTo>
                    <a:pt x="2646" y="1990"/>
                  </a:lnTo>
                  <a:lnTo>
                    <a:pt x="2651" y="2008"/>
                  </a:lnTo>
                  <a:lnTo>
                    <a:pt x="2667" y="2027"/>
                  </a:lnTo>
                  <a:lnTo>
                    <a:pt x="2669" y="2049"/>
                  </a:lnTo>
                  <a:lnTo>
                    <a:pt x="2675" y="2082"/>
                  </a:lnTo>
                  <a:lnTo>
                    <a:pt x="2689" y="2107"/>
                  </a:lnTo>
                  <a:lnTo>
                    <a:pt x="2710" y="2124"/>
                  </a:lnTo>
                  <a:lnTo>
                    <a:pt x="2734" y="2134"/>
                  </a:lnTo>
                  <a:lnTo>
                    <a:pt x="2755" y="2130"/>
                  </a:lnTo>
                  <a:lnTo>
                    <a:pt x="2756" y="2087"/>
                  </a:lnTo>
                  <a:lnTo>
                    <a:pt x="2759" y="2068"/>
                  </a:lnTo>
                  <a:lnTo>
                    <a:pt x="2765" y="2070"/>
                  </a:lnTo>
                  <a:lnTo>
                    <a:pt x="2768" y="2099"/>
                  </a:lnTo>
                  <a:lnTo>
                    <a:pt x="2772" y="2123"/>
                  </a:lnTo>
                  <a:lnTo>
                    <a:pt x="2788" y="2119"/>
                  </a:lnTo>
                  <a:lnTo>
                    <a:pt x="2796" y="2132"/>
                  </a:lnTo>
                  <a:lnTo>
                    <a:pt x="2811" y="2126"/>
                  </a:lnTo>
                  <a:lnTo>
                    <a:pt x="2812" y="2108"/>
                  </a:lnTo>
                  <a:lnTo>
                    <a:pt x="2803" y="2104"/>
                  </a:lnTo>
                  <a:lnTo>
                    <a:pt x="2804" y="2087"/>
                  </a:lnTo>
                  <a:lnTo>
                    <a:pt x="2797" y="2070"/>
                  </a:lnTo>
                  <a:lnTo>
                    <a:pt x="2802" y="2064"/>
                  </a:lnTo>
                  <a:lnTo>
                    <a:pt x="2799" y="2045"/>
                  </a:lnTo>
                  <a:lnTo>
                    <a:pt x="2802" y="2038"/>
                  </a:lnTo>
                  <a:lnTo>
                    <a:pt x="2797" y="2027"/>
                  </a:lnTo>
                  <a:lnTo>
                    <a:pt x="2785" y="2029"/>
                  </a:lnTo>
                  <a:lnTo>
                    <a:pt x="2798" y="2021"/>
                  </a:lnTo>
                  <a:lnTo>
                    <a:pt x="2799" y="2003"/>
                  </a:lnTo>
                  <a:lnTo>
                    <a:pt x="2797" y="1991"/>
                  </a:lnTo>
                  <a:lnTo>
                    <a:pt x="2801" y="1984"/>
                  </a:lnTo>
                  <a:lnTo>
                    <a:pt x="2802" y="1955"/>
                  </a:lnTo>
                  <a:lnTo>
                    <a:pt x="2795" y="1952"/>
                  </a:lnTo>
                  <a:lnTo>
                    <a:pt x="2781" y="1965"/>
                  </a:lnTo>
                  <a:lnTo>
                    <a:pt x="2774" y="1963"/>
                  </a:lnTo>
                  <a:lnTo>
                    <a:pt x="2766" y="1989"/>
                  </a:lnTo>
                  <a:lnTo>
                    <a:pt x="2759" y="1991"/>
                  </a:lnTo>
                  <a:lnTo>
                    <a:pt x="2759" y="1962"/>
                  </a:lnTo>
                  <a:lnTo>
                    <a:pt x="2781" y="1930"/>
                  </a:lnTo>
                  <a:lnTo>
                    <a:pt x="2786" y="1915"/>
                  </a:lnTo>
                  <a:lnTo>
                    <a:pt x="2776" y="1915"/>
                  </a:lnTo>
                  <a:lnTo>
                    <a:pt x="2769" y="1922"/>
                  </a:lnTo>
                  <a:lnTo>
                    <a:pt x="2760" y="1936"/>
                  </a:lnTo>
                  <a:lnTo>
                    <a:pt x="2754" y="1939"/>
                  </a:lnTo>
                  <a:lnTo>
                    <a:pt x="2761" y="1920"/>
                  </a:lnTo>
                  <a:lnTo>
                    <a:pt x="2763" y="1905"/>
                  </a:lnTo>
                  <a:lnTo>
                    <a:pt x="2742" y="1920"/>
                  </a:lnTo>
                  <a:lnTo>
                    <a:pt x="2732" y="1936"/>
                  </a:lnTo>
                  <a:lnTo>
                    <a:pt x="2726" y="1939"/>
                  </a:lnTo>
                  <a:lnTo>
                    <a:pt x="2734" y="1919"/>
                  </a:lnTo>
                  <a:lnTo>
                    <a:pt x="2747" y="1904"/>
                  </a:lnTo>
                  <a:lnTo>
                    <a:pt x="2749" y="1894"/>
                  </a:lnTo>
                  <a:lnTo>
                    <a:pt x="2758" y="1882"/>
                  </a:lnTo>
                  <a:lnTo>
                    <a:pt x="2723" y="1867"/>
                  </a:lnTo>
                  <a:lnTo>
                    <a:pt x="2720" y="1855"/>
                  </a:lnTo>
                  <a:lnTo>
                    <a:pt x="2691" y="1844"/>
                  </a:lnTo>
                  <a:lnTo>
                    <a:pt x="2689" y="1834"/>
                  </a:lnTo>
                  <a:lnTo>
                    <a:pt x="2680" y="1822"/>
                  </a:lnTo>
                  <a:lnTo>
                    <a:pt x="2643" y="1792"/>
                  </a:lnTo>
                  <a:lnTo>
                    <a:pt x="2632" y="1790"/>
                  </a:lnTo>
                  <a:lnTo>
                    <a:pt x="2616" y="1799"/>
                  </a:lnTo>
                  <a:lnTo>
                    <a:pt x="2609" y="1813"/>
                  </a:lnTo>
                  <a:lnTo>
                    <a:pt x="2605" y="1834"/>
                  </a:lnTo>
                  <a:lnTo>
                    <a:pt x="2597" y="1850"/>
                  </a:lnTo>
                  <a:lnTo>
                    <a:pt x="2597" y="1835"/>
                  </a:lnTo>
                  <a:lnTo>
                    <a:pt x="2602" y="1819"/>
                  </a:lnTo>
                  <a:lnTo>
                    <a:pt x="2605" y="1801"/>
                  </a:lnTo>
                  <a:lnTo>
                    <a:pt x="2593" y="1797"/>
                  </a:lnTo>
                  <a:lnTo>
                    <a:pt x="2594" y="1790"/>
                  </a:lnTo>
                  <a:lnTo>
                    <a:pt x="2621" y="1785"/>
                  </a:lnTo>
                  <a:lnTo>
                    <a:pt x="2637" y="1779"/>
                  </a:lnTo>
                  <a:lnTo>
                    <a:pt x="2637" y="1764"/>
                  </a:lnTo>
                  <a:lnTo>
                    <a:pt x="2634" y="1743"/>
                  </a:lnTo>
                  <a:lnTo>
                    <a:pt x="2599" y="1721"/>
                  </a:lnTo>
                  <a:lnTo>
                    <a:pt x="2583" y="1725"/>
                  </a:lnTo>
                  <a:lnTo>
                    <a:pt x="2564" y="1739"/>
                  </a:lnTo>
                  <a:lnTo>
                    <a:pt x="2549" y="1755"/>
                  </a:lnTo>
                  <a:lnTo>
                    <a:pt x="2546" y="1755"/>
                  </a:lnTo>
                  <a:lnTo>
                    <a:pt x="2546" y="1736"/>
                  </a:lnTo>
                  <a:lnTo>
                    <a:pt x="2526" y="1741"/>
                  </a:lnTo>
                  <a:lnTo>
                    <a:pt x="2533" y="1732"/>
                  </a:lnTo>
                  <a:lnTo>
                    <a:pt x="2540" y="1729"/>
                  </a:lnTo>
                  <a:lnTo>
                    <a:pt x="2530" y="1720"/>
                  </a:lnTo>
                  <a:lnTo>
                    <a:pt x="2561" y="1723"/>
                  </a:lnTo>
                  <a:lnTo>
                    <a:pt x="2580" y="1717"/>
                  </a:lnTo>
                  <a:lnTo>
                    <a:pt x="2593" y="1706"/>
                  </a:lnTo>
                  <a:lnTo>
                    <a:pt x="2612" y="1701"/>
                  </a:lnTo>
                  <a:lnTo>
                    <a:pt x="2624" y="1678"/>
                  </a:lnTo>
                  <a:lnTo>
                    <a:pt x="2613" y="1672"/>
                  </a:lnTo>
                  <a:lnTo>
                    <a:pt x="2592" y="1669"/>
                  </a:lnTo>
                  <a:lnTo>
                    <a:pt x="2580" y="1657"/>
                  </a:lnTo>
                  <a:lnTo>
                    <a:pt x="2564" y="1648"/>
                  </a:lnTo>
                  <a:lnTo>
                    <a:pt x="2539" y="1655"/>
                  </a:lnTo>
                  <a:lnTo>
                    <a:pt x="2526" y="1666"/>
                  </a:lnTo>
                  <a:lnTo>
                    <a:pt x="2517" y="1656"/>
                  </a:lnTo>
                  <a:lnTo>
                    <a:pt x="2534" y="1648"/>
                  </a:lnTo>
                  <a:lnTo>
                    <a:pt x="2544" y="1639"/>
                  </a:lnTo>
                  <a:lnTo>
                    <a:pt x="2521" y="1627"/>
                  </a:lnTo>
                  <a:lnTo>
                    <a:pt x="2543" y="1623"/>
                  </a:lnTo>
                  <a:lnTo>
                    <a:pt x="2557" y="1639"/>
                  </a:lnTo>
                  <a:lnTo>
                    <a:pt x="2577" y="1640"/>
                  </a:lnTo>
                  <a:lnTo>
                    <a:pt x="2598" y="1619"/>
                  </a:lnTo>
                  <a:lnTo>
                    <a:pt x="2605" y="1607"/>
                  </a:lnTo>
                  <a:lnTo>
                    <a:pt x="2634" y="1592"/>
                  </a:lnTo>
                  <a:lnTo>
                    <a:pt x="2630" y="1582"/>
                  </a:lnTo>
                  <a:lnTo>
                    <a:pt x="2625" y="1561"/>
                  </a:lnTo>
                  <a:lnTo>
                    <a:pt x="2643" y="1575"/>
                  </a:lnTo>
                  <a:lnTo>
                    <a:pt x="2655" y="1577"/>
                  </a:lnTo>
                  <a:lnTo>
                    <a:pt x="2658" y="1540"/>
                  </a:lnTo>
                  <a:lnTo>
                    <a:pt x="2668" y="1535"/>
                  </a:lnTo>
                  <a:lnTo>
                    <a:pt x="2677" y="1537"/>
                  </a:lnTo>
                  <a:lnTo>
                    <a:pt x="2680" y="1564"/>
                  </a:lnTo>
                  <a:lnTo>
                    <a:pt x="2696" y="1587"/>
                  </a:lnTo>
                  <a:lnTo>
                    <a:pt x="2732" y="1620"/>
                  </a:lnTo>
                  <a:lnTo>
                    <a:pt x="2766" y="1636"/>
                  </a:lnTo>
                  <a:lnTo>
                    <a:pt x="2780" y="1635"/>
                  </a:lnTo>
                  <a:lnTo>
                    <a:pt x="2786" y="1619"/>
                  </a:lnTo>
                  <a:lnTo>
                    <a:pt x="2802" y="1612"/>
                  </a:lnTo>
                  <a:lnTo>
                    <a:pt x="2820" y="1591"/>
                  </a:lnTo>
                  <a:lnTo>
                    <a:pt x="2840" y="1598"/>
                  </a:lnTo>
                  <a:lnTo>
                    <a:pt x="2863" y="1597"/>
                  </a:lnTo>
                  <a:lnTo>
                    <a:pt x="2872" y="1588"/>
                  </a:lnTo>
                  <a:lnTo>
                    <a:pt x="2869" y="1577"/>
                  </a:lnTo>
                  <a:lnTo>
                    <a:pt x="2871" y="1546"/>
                  </a:lnTo>
                  <a:lnTo>
                    <a:pt x="2878" y="1530"/>
                  </a:lnTo>
                  <a:lnTo>
                    <a:pt x="2879" y="1522"/>
                  </a:lnTo>
                  <a:lnTo>
                    <a:pt x="2867" y="1514"/>
                  </a:lnTo>
                  <a:lnTo>
                    <a:pt x="2835" y="1503"/>
                  </a:lnTo>
                  <a:lnTo>
                    <a:pt x="2819" y="1496"/>
                  </a:lnTo>
                  <a:lnTo>
                    <a:pt x="2808" y="1484"/>
                  </a:lnTo>
                  <a:lnTo>
                    <a:pt x="2785" y="1490"/>
                  </a:lnTo>
                  <a:lnTo>
                    <a:pt x="2766" y="1484"/>
                  </a:lnTo>
                  <a:lnTo>
                    <a:pt x="2768" y="1475"/>
                  </a:lnTo>
                  <a:lnTo>
                    <a:pt x="2774" y="1474"/>
                  </a:lnTo>
                  <a:lnTo>
                    <a:pt x="2771" y="1460"/>
                  </a:lnTo>
                  <a:lnTo>
                    <a:pt x="2782" y="1448"/>
                  </a:lnTo>
                  <a:lnTo>
                    <a:pt x="2781" y="1436"/>
                  </a:lnTo>
                  <a:lnTo>
                    <a:pt x="2761" y="1433"/>
                  </a:lnTo>
                  <a:lnTo>
                    <a:pt x="2792" y="1420"/>
                  </a:lnTo>
                  <a:lnTo>
                    <a:pt x="2791" y="1404"/>
                  </a:lnTo>
                  <a:lnTo>
                    <a:pt x="2786" y="1383"/>
                  </a:lnTo>
                  <a:lnTo>
                    <a:pt x="2797" y="1387"/>
                  </a:lnTo>
                  <a:lnTo>
                    <a:pt x="2806" y="1398"/>
                  </a:lnTo>
                  <a:lnTo>
                    <a:pt x="2833" y="1395"/>
                  </a:lnTo>
                  <a:lnTo>
                    <a:pt x="2852" y="1400"/>
                  </a:lnTo>
                  <a:lnTo>
                    <a:pt x="2868" y="1398"/>
                  </a:lnTo>
                  <a:lnTo>
                    <a:pt x="2881" y="1404"/>
                  </a:lnTo>
                  <a:lnTo>
                    <a:pt x="2887" y="1425"/>
                  </a:lnTo>
                  <a:lnTo>
                    <a:pt x="2897" y="1440"/>
                  </a:lnTo>
                  <a:lnTo>
                    <a:pt x="2922" y="1446"/>
                  </a:lnTo>
                  <a:lnTo>
                    <a:pt x="2949" y="1408"/>
                  </a:lnTo>
                  <a:lnTo>
                    <a:pt x="2946" y="1392"/>
                  </a:lnTo>
                  <a:lnTo>
                    <a:pt x="2935" y="1379"/>
                  </a:lnTo>
                  <a:lnTo>
                    <a:pt x="2927" y="1358"/>
                  </a:lnTo>
                  <a:lnTo>
                    <a:pt x="2905" y="1371"/>
                  </a:lnTo>
                  <a:lnTo>
                    <a:pt x="2890" y="1361"/>
                  </a:lnTo>
                  <a:lnTo>
                    <a:pt x="2862" y="1356"/>
                  </a:lnTo>
                  <a:lnTo>
                    <a:pt x="2844" y="1358"/>
                  </a:lnTo>
                  <a:lnTo>
                    <a:pt x="2842" y="1355"/>
                  </a:lnTo>
                  <a:lnTo>
                    <a:pt x="2855" y="1350"/>
                  </a:lnTo>
                  <a:lnTo>
                    <a:pt x="2857" y="1334"/>
                  </a:lnTo>
                  <a:lnTo>
                    <a:pt x="2856" y="1318"/>
                  </a:lnTo>
                  <a:lnTo>
                    <a:pt x="2858" y="1298"/>
                  </a:lnTo>
                  <a:lnTo>
                    <a:pt x="2860" y="1284"/>
                  </a:lnTo>
                  <a:lnTo>
                    <a:pt x="2852" y="1276"/>
                  </a:lnTo>
                  <a:lnTo>
                    <a:pt x="2840" y="1274"/>
                  </a:lnTo>
                  <a:lnTo>
                    <a:pt x="2825" y="1285"/>
                  </a:lnTo>
                  <a:lnTo>
                    <a:pt x="2812" y="1288"/>
                  </a:lnTo>
                  <a:lnTo>
                    <a:pt x="2826" y="1269"/>
                  </a:lnTo>
                  <a:lnTo>
                    <a:pt x="2852" y="1258"/>
                  </a:lnTo>
                  <a:lnTo>
                    <a:pt x="2866" y="1260"/>
                  </a:lnTo>
                  <a:lnTo>
                    <a:pt x="2863" y="1243"/>
                  </a:lnTo>
                  <a:lnTo>
                    <a:pt x="2833" y="1215"/>
                  </a:lnTo>
                  <a:lnTo>
                    <a:pt x="2818" y="1196"/>
                  </a:lnTo>
                  <a:lnTo>
                    <a:pt x="2796" y="1195"/>
                  </a:lnTo>
                  <a:lnTo>
                    <a:pt x="2782" y="1184"/>
                  </a:lnTo>
                  <a:lnTo>
                    <a:pt x="2817" y="1187"/>
                  </a:lnTo>
                  <a:lnTo>
                    <a:pt x="2797" y="1166"/>
                  </a:lnTo>
                  <a:lnTo>
                    <a:pt x="2889" y="1216"/>
                  </a:lnTo>
                  <a:lnTo>
                    <a:pt x="2898" y="1231"/>
                  </a:lnTo>
                  <a:lnTo>
                    <a:pt x="2900" y="1252"/>
                  </a:lnTo>
                  <a:lnTo>
                    <a:pt x="2914" y="1260"/>
                  </a:lnTo>
                  <a:lnTo>
                    <a:pt x="2922" y="1257"/>
                  </a:lnTo>
                  <a:lnTo>
                    <a:pt x="2930" y="1225"/>
                  </a:lnTo>
                  <a:lnTo>
                    <a:pt x="2930" y="1194"/>
                  </a:lnTo>
                  <a:lnTo>
                    <a:pt x="2925" y="1160"/>
                  </a:lnTo>
                  <a:lnTo>
                    <a:pt x="2925" y="1130"/>
                  </a:lnTo>
                  <a:lnTo>
                    <a:pt x="2910" y="1105"/>
                  </a:lnTo>
                  <a:lnTo>
                    <a:pt x="2897" y="1090"/>
                  </a:lnTo>
                  <a:lnTo>
                    <a:pt x="2883" y="1093"/>
                  </a:lnTo>
                  <a:lnTo>
                    <a:pt x="2873" y="1090"/>
                  </a:lnTo>
                  <a:lnTo>
                    <a:pt x="2862" y="1081"/>
                  </a:lnTo>
                  <a:lnTo>
                    <a:pt x="2842" y="1078"/>
                  </a:lnTo>
                  <a:lnTo>
                    <a:pt x="2842" y="1070"/>
                  </a:lnTo>
                  <a:lnTo>
                    <a:pt x="2868" y="1070"/>
                  </a:lnTo>
                  <a:lnTo>
                    <a:pt x="2885" y="1066"/>
                  </a:lnTo>
                  <a:lnTo>
                    <a:pt x="2898" y="1059"/>
                  </a:lnTo>
                  <a:lnTo>
                    <a:pt x="2911" y="1056"/>
                  </a:lnTo>
                  <a:lnTo>
                    <a:pt x="2912" y="1045"/>
                  </a:lnTo>
                  <a:lnTo>
                    <a:pt x="2904" y="1019"/>
                  </a:lnTo>
                  <a:lnTo>
                    <a:pt x="2889" y="1016"/>
                  </a:lnTo>
                  <a:lnTo>
                    <a:pt x="2869" y="1021"/>
                  </a:lnTo>
                  <a:lnTo>
                    <a:pt x="2844" y="1001"/>
                  </a:lnTo>
                  <a:lnTo>
                    <a:pt x="2866" y="1034"/>
                  </a:lnTo>
                  <a:lnTo>
                    <a:pt x="2854" y="1033"/>
                  </a:lnTo>
                  <a:lnTo>
                    <a:pt x="2841" y="1016"/>
                  </a:lnTo>
                  <a:lnTo>
                    <a:pt x="2833" y="1010"/>
                  </a:lnTo>
                  <a:lnTo>
                    <a:pt x="2839" y="1029"/>
                  </a:lnTo>
                  <a:lnTo>
                    <a:pt x="2824" y="1024"/>
                  </a:lnTo>
                  <a:lnTo>
                    <a:pt x="2820" y="1016"/>
                  </a:lnTo>
                  <a:lnTo>
                    <a:pt x="2808" y="1015"/>
                  </a:lnTo>
                  <a:lnTo>
                    <a:pt x="2809" y="1004"/>
                  </a:lnTo>
                  <a:lnTo>
                    <a:pt x="2809" y="990"/>
                  </a:lnTo>
                  <a:lnTo>
                    <a:pt x="2811" y="985"/>
                  </a:lnTo>
                  <a:lnTo>
                    <a:pt x="2808" y="973"/>
                  </a:lnTo>
                  <a:lnTo>
                    <a:pt x="2775" y="976"/>
                  </a:lnTo>
                  <a:lnTo>
                    <a:pt x="2759" y="968"/>
                  </a:lnTo>
                  <a:lnTo>
                    <a:pt x="2766" y="962"/>
                  </a:lnTo>
                  <a:lnTo>
                    <a:pt x="2801" y="968"/>
                  </a:lnTo>
                  <a:lnTo>
                    <a:pt x="2792" y="961"/>
                  </a:lnTo>
                  <a:lnTo>
                    <a:pt x="2799" y="951"/>
                  </a:lnTo>
                  <a:lnTo>
                    <a:pt x="2783" y="947"/>
                  </a:lnTo>
                  <a:lnTo>
                    <a:pt x="2779" y="934"/>
                  </a:lnTo>
                  <a:lnTo>
                    <a:pt x="2771" y="931"/>
                  </a:lnTo>
                  <a:lnTo>
                    <a:pt x="2763" y="946"/>
                  </a:lnTo>
                  <a:lnTo>
                    <a:pt x="2763" y="931"/>
                  </a:lnTo>
                  <a:lnTo>
                    <a:pt x="2753" y="906"/>
                  </a:lnTo>
                  <a:lnTo>
                    <a:pt x="2766" y="897"/>
                  </a:lnTo>
                  <a:lnTo>
                    <a:pt x="2768" y="884"/>
                  </a:lnTo>
                  <a:lnTo>
                    <a:pt x="2785" y="881"/>
                  </a:lnTo>
                  <a:lnTo>
                    <a:pt x="2797" y="898"/>
                  </a:lnTo>
                  <a:lnTo>
                    <a:pt x="2806" y="916"/>
                  </a:lnTo>
                  <a:lnTo>
                    <a:pt x="2823" y="903"/>
                  </a:lnTo>
                  <a:lnTo>
                    <a:pt x="2831" y="888"/>
                  </a:lnTo>
                  <a:lnTo>
                    <a:pt x="2855" y="881"/>
                  </a:lnTo>
                  <a:lnTo>
                    <a:pt x="2809" y="868"/>
                  </a:lnTo>
                  <a:lnTo>
                    <a:pt x="2815" y="862"/>
                  </a:lnTo>
                  <a:lnTo>
                    <a:pt x="2852" y="866"/>
                  </a:lnTo>
                  <a:lnTo>
                    <a:pt x="2863" y="859"/>
                  </a:lnTo>
                  <a:lnTo>
                    <a:pt x="2860" y="855"/>
                  </a:lnTo>
                  <a:lnTo>
                    <a:pt x="2807" y="841"/>
                  </a:lnTo>
                  <a:lnTo>
                    <a:pt x="2874" y="844"/>
                  </a:lnTo>
                  <a:lnTo>
                    <a:pt x="2915" y="854"/>
                  </a:lnTo>
                  <a:lnTo>
                    <a:pt x="2943" y="870"/>
                  </a:lnTo>
                  <a:lnTo>
                    <a:pt x="2985" y="884"/>
                  </a:lnTo>
                  <a:lnTo>
                    <a:pt x="2997" y="865"/>
                  </a:lnTo>
                  <a:lnTo>
                    <a:pt x="2997" y="856"/>
                  </a:lnTo>
                  <a:lnTo>
                    <a:pt x="3000" y="845"/>
                  </a:lnTo>
                  <a:lnTo>
                    <a:pt x="3000" y="833"/>
                  </a:lnTo>
                  <a:lnTo>
                    <a:pt x="3000" y="805"/>
                  </a:lnTo>
                  <a:lnTo>
                    <a:pt x="2995" y="757"/>
                  </a:lnTo>
                  <a:lnTo>
                    <a:pt x="2992" y="754"/>
                  </a:lnTo>
                  <a:lnTo>
                    <a:pt x="2986" y="758"/>
                  </a:lnTo>
                  <a:lnTo>
                    <a:pt x="2963" y="741"/>
                  </a:lnTo>
                  <a:lnTo>
                    <a:pt x="2954" y="752"/>
                  </a:lnTo>
                  <a:lnTo>
                    <a:pt x="2955" y="773"/>
                  </a:lnTo>
                  <a:lnTo>
                    <a:pt x="2949" y="775"/>
                  </a:lnTo>
                  <a:lnTo>
                    <a:pt x="2936" y="771"/>
                  </a:lnTo>
                  <a:lnTo>
                    <a:pt x="2935" y="754"/>
                  </a:lnTo>
                  <a:lnTo>
                    <a:pt x="2915" y="738"/>
                  </a:lnTo>
                  <a:lnTo>
                    <a:pt x="2868" y="733"/>
                  </a:lnTo>
                  <a:lnTo>
                    <a:pt x="2889" y="730"/>
                  </a:lnTo>
                  <a:lnTo>
                    <a:pt x="2887" y="720"/>
                  </a:lnTo>
                  <a:lnTo>
                    <a:pt x="2863" y="709"/>
                  </a:lnTo>
                  <a:lnTo>
                    <a:pt x="2873" y="706"/>
                  </a:lnTo>
                  <a:lnTo>
                    <a:pt x="2873" y="695"/>
                  </a:lnTo>
                  <a:lnTo>
                    <a:pt x="2889" y="696"/>
                  </a:lnTo>
                  <a:lnTo>
                    <a:pt x="2862" y="676"/>
                  </a:lnTo>
                  <a:lnTo>
                    <a:pt x="2858" y="667"/>
                  </a:lnTo>
                  <a:lnTo>
                    <a:pt x="2868" y="650"/>
                  </a:lnTo>
                  <a:lnTo>
                    <a:pt x="2884" y="657"/>
                  </a:lnTo>
                  <a:lnTo>
                    <a:pt x="2910" y="657"/>
                  </a:lnTo>
                  <a:lnTo>
                    <a:pt x="2941" y="689"/>
                  </a:lnTo>
                  <a:lnTo>
                    <a:pt x="2955" y="680"/>
                  </a:lnTo>
                  <a:lnTo>
                    <a:pt x="2953" y="660"/>
                  </a:lnTo>
                  <a:lnTo>
                    <a:pt x="2943" y="646"/>
                  </a:lnTo>
                  <a:lnTo>
                    <a:pt x="2884" y="618"/>
                  </a:lnTo>
                  <a:lnTo>
                    <a:pt x="2869" y="607"/>
                  </a:lnTo>
                  <a:lnTo>
                    <a:pt x="2867" y="592"/>
                  </a:lnTo>
                  <a:lnTo>
                    <a:pt x="2857" y="585"/>
                  </a:lnTo>
                  <a:lnTo>
                    <a:pt x="2846" y="593"/>
                  </a:lnTo>
                  <a:lnTo>
                    <a:pt x="2820" y="663"/>
                  </a:lnTo>
                  <a:lnTo>
                    <a:pt x="2807" y="666"/>
                  </a:lnTo>
                  <a:lnTo>
                    <a:pt x="2798" y="646"/>
                  </a:lnTo>
                  <a:lnTo>
                    <a:pt x="2808" y="619"/>
                  </a:lnTo>
                  <a:lnTo>
                    <a:pt x="2811" y="594"/>
                  </a:lnTo>
                  <a:lnTo>
                    <a:pt x="2813" y="579"/>
                  </a:lnTo>
                  <a:lnTo>
                    <a:pt x="2826" y="561"/>
                  </a:lnTo>
                  <a:lnTo>
                    <a:pt x="2829" y="550"/>
                  </a:lnTo>
                  <a:lnTo>
                    <a:pt x="2824" y="537"/>
                  </a:lnTo>
                  <a:lnTo>
                    <a:pt x="2829" y="505"/>
                  </a:lnTo>
                  <a:lnTo>
                    <a:pt x="2831" y="472"/>
                  </a:lnTo>
                  <a:lnTo>
                    <a:pt x="2844" y="425"/>
                  </a:lnTo>
                  <a:lnTo>
                    <a:pt x="2849" y="411"/>
                  </a:lnTo>
                  <a:lnTo>
                    <a:pt x="2833" y="413"/>
                  </a:lnTo>
                  <a:lnTo>
                    <a:pt x="2829" y="404"/>
                  </a:lnTo>
                  <a:lnTo>
                    <a:pt x="2841" y="403"/>
                  </a:lnTo>
                  <a:lnTo>
                    <a:pt x="2842" y="391"/>
                  </a:lnTo>
                  <a:lnTo>
                    <a:pt x="2842" y="376"/>
                  </a:lnTo>
                  <a:lnTo>
                    <a:pt x="2839" y="366"/>
                  </a:lnTo>
                  <a:lnTo>
                    <a:pt x="2842" y="359"/>
                  </a:lnTo>
                  <a:lnTo>
                    <a:pt x="2852" y="362"/>
                  </a:lnTo>
                  <a:lnTo>
                    <a:pt x="2872" y="345"/>
                  </a:lnTo>
                  <a:lnTo>
                    <a:pt x="2890" y="353"/>
                  </a:lnTo>
                  <a:lnTo>
                    <a:pt x="2908" y="333"/>
                  </a:lnTo>
                  <a:lnTo>
                    <a:pt x="2908" y="314"/>
                  </a:lnTo>
                  <a:lnTo>
                    <a:pt x="2904" y="297"/>
                  </a:lnTo>
                  <a:lnTo>
                    <a:pt x="2904" y="270"/>
                  </a:lnTo>
                  <a:lnTo>
                    <a:pt x="2908" y="274"/>
                  </a:lnTo>
                  <a:lnTo>
                    <a:pt x="2919" y="265"/>
                  </a:lnTo>
                  <a:lnTo>
                    <a:pt x="2920" y="273"/>
                  </a:lnTo>
                  <a:lnTo>
                    <a:pt x="2924" y="270"/>
                  </a:lnTo>
                  <a:lnTo>
                    <a:pt x="2924" y="248"/>
                  </a:lnTo>
                  <a:lnTo>
                    <a:pt x="2931" y="232"/>
                  </a:lnTo>
                  <a:lnTo>
                    <a:pt x="2941" y="228"/>
                  </a:lnTo>
                  <a:lnTo>
                    <a:pt x="2941" y="248"/>
                  </a:lnTo>
                  <a:lnTo>
                    <a:pt x="2944" y="240"/>
                  </a:lnTo>
                  <a:lnTo>
                    <a:pt x="2951" y="215"/>
                  </a:lnTo>
                  <a:lnTo>
                    <a:pt x="2924" y="211"/>
                  </a:lnTo>
                  <a:lnTo>
                    <a:pt x="2920" y="235"/>
                  </a:lnTo>
                  <a:lnTo>
                    <a:pt x="2910" y="260"/>
                  </a:lnTo>
                  <a:lnTo>
                    <a:pt x="2909" y="237"/>
                  </a:lnTo>
                  <a:lnTo>
                    <a:pt x="2919" y="211"/>
                  </a:lnTo>
                  <a:lnTo>
                    <a:pt x="2921" y="182"/>
                  </a:lnTo>
                  <a:lnTo>
                    <a:pt x="2916" y="173"/>
                  </a:lnTo>
                  <a:lnTo>
                    <a:pt x="2921" y="154"/>
                  </a:lnTo>
                  <a:lnTo>
                    <a:pt x="2925" y="104"/>
                  </a:lnTo>
                  <a:lnTo>
                    <a:pt x="2936" y="81"/>
                  </a:lnTo>
                  <a:lnTo>
                    <a:pt x="2944" y="74"/>
                  </a:lnTo>
                  <a:lnTo>
                    <a:pt x="2979" y="86"/>
                  </a:lnTo>
                  <a:lnTo>
                    <a:pt x="3005" y="77"/>
                  </a:lnTo>
                  <a:lnTo>
                    <a:pt x="3018" y="54"/>
                  </a:lnTo>
                  <a:lnTo>
                    <a:pt x="3021" y="39"/>
                  </a:lnTo>
                  <a:lnTo>
                    <a:pt x="3030" y="21"/>
                  </a:lnTo>
                  <a:lnTo>
                    <a:pt x="3033" y="5"/>
                  </a:lnTo>
                  <a:lnTo>
                    <a:pt x="3035" y="0"/>
                  </a:lnTo>
                  <a:lnTo>
                    <a:pt x="2920" y="0"/>
                  </a:lnTo>
                  <a:lnTo>
                    <a:pt x="2901" y="25"/>
                  </a:lnTo>
                  <a:lnTo>
                    <a:pt x="2894" y="47"/>
                  </a:lnTo>
                  <a:lnTo>
                    <a:pt x="2894" y="63"/>
                  </a:lnTo>
                  <a:lnTo>
                    <a:pt x="2906" y="65"/>
                  </a:lnTo>
                  <a:lnTo>
                    <a:pt x="2887" y="79"/>
                  </a:lnTo>
                  <a:lnTo>
                    <a:pt x="2877" y="52"/>
                  </a:lnTo>
                  <a:lnTo>
                    <a:pt x="2868" y="48"/>
                  </a:lnTo>
                  <a:lnTo>
                    <a:pt x="2877" y="20"/>
                  </a:lnTo>
                  <a:lnTo>
                    <a:pt x="2877" y="7"/>
                  </a:lnTo>
                  <a:lnTo>
                    <a:pt x="2874" y="0"/>
                  </a:lnTo>
                  <a:lnTo>
                    <a:pt x="451" y="0"/>
                  </a:lnTo>
                  <a:lnTo>
                    <a:pt x="430" y="1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49" name="Freeform 234"/>
            <p:cNvSpPr>
              <a:spLocks noChangeAspect="1"/>
            </p:cNvSpPr>
            <p:nvPr/>
          </p:nvSpPr>
          <p:spPr bwMode="gray">
            <a:xfrm>
              <a:off x="3804443" y="1951384"/>
              <a:ext cx="52388" cy="52388"/>
            </a:xfrm>
            <a:custGeom>
              <a:avLst/>
              <a:gdLst/>
              <a:ahLst/>
              <a:cxnLst>
                <a:cxn ang="0">
                  <a:pos x="29" y="0"/>
                </a:cxn>
                <a:cxn ang="0">
                  <a:pos x="49" y="10"/>
                </a:cxn>
                <a:cxn ang="0">
                  <a:pos x="67" y="13"/>
                </a:cxn>
                <a:cxn ang="0">
                  <a:pos x="92" y="25"/>
                </a:cxn>
                <a:cxn ang="0">
                  <a:pos x="128" y="80"/>
                </a:cxn>
                <a:cxn ang="0">
                  <a:pos x="150" y="86"/>
                </a:cxn>
                <a:cxn ang="0">
                  <a:pos x="163" y="99"/>
                </a:cxn>
                <a:cxn ang="0">
                  <a:pos x="163" y="116"/>
                </a:cxn>
                <a:cxn ang="0">
                  <a:pos x="161" y="126"/>
                </a:cxn>
                <a:cxn ang="0">
                  <a:pos x="146" y="143"/>
                </a:cxn>
                <a:cxn ang="0">
                  <a:pos x="87" y="162"/>
                </a:cxn>
                <a:cxn ang="0">
                  <a:pos x="70" y="166"/>
                </a:cxn>
                <a:cxn ang="0">
                  <a:pos x="60" y="165"/>
                </a:cxn>
                <a:cxn ang="0">
                  <a:pos x="40" y="150"/>
                </a:cxn>
                <a:cxn ang="0">
                  <a:pos x="40" y="142"/>
                </a:cxn>
                <a:cxn ang="0">
                  <a:pos x="53" y="139"/>
                </a:cxn>
                <a:cxn ang="0">
                  <a:pos x="66" y="143"/>
                </a:cxn>
                <a:cxn ang="0">
                  <a:pos x="77" y="139"/>
                </a:cxn>
                <a:cxn ang="0">
                  <a:pos x="77" y="130"/>
                </a:cxn>
                <a:cxn ang="0">
                  <a:pos x="69" y="138"/>
                </a:cxn>
                <a:cxn ang="0">
                  <a:pos x="67" y="130"/>
                </a:cxn>
                <a:cxn ang="0">
                  <a:pos x="55" y="129"/>
                </a:cxn>
                <a:cxn ang="0">
                  <a:pos x="55" y="117"/>
                </a:cxn>
                <a:cxn ang="0">
                  <a:pos x="45" y="126"/>
                </a:cxn>
                <a:cxn ang="0">
                  <a:pos x="22" y="126"/>
                </a:cxn>
                <a:cxn ang="0">
                  <a:pos x="2" y="117"/>
                </a:cxn>
                <a:cxn ang="0">
                  <a:pos x="1" y="103"/>
                </a:cxn>
                <a:cxn ang="0">
                  <a:pos x="11" y="100"/>
                </a:cxn>
                <a:cxn ang="0">
                  <a:pos x="28" y="106"/>
                </a:cxn>
                <a:cxn ang="0">
                  <a:pos x="16" y="91"/>
                </a:cxn>
                <a:cxn ang="0">
                  <a:pos x="0" y="79"/>
                </a:cxn>
                <a:cxn ang="0">
                  <a:pos x="5" y="72"/>
                </a:cxn>
                <a:cxn ang="0">
                  <a:pos x="34" y="69"/>
                </a:cxn>
                <a:cxn ang="0">
                  <a:pos x="19" y="58"/>
                </a:cxn>
                <a:cxn ang="0">
                  <a:pos x="7" y="35"/>
                </a:cxn>
                <a:cxn ang="0">
                  <a:pos x="7" y="15"/>
                </a:cxn>
                <a:cxn ang="0">
                  <a:pos x="29" y="0"/>
                </a:cxn>
              </a:cxnLst>
              <a:rect l="0" t="0" r="r" b="b"/>
              <a:pathLst>
                <a:path w="163" h="166">
                  <a:moveTo>
                    <a:pt x="29" y="0"/>
                  </a:moveTo>
                  <a:lnTo>
                    <a:pt x="49" y="10"/>
                  </a:lnTo>
                  <a:lnTo>
                    <a:pt x="67" y="13"/>
                  </a:lnTo>
                  <a:lnTo>
                    <a:pt x="92" y="25"/>
                  </a:lnTo>
                  <a:lnTo>
                    <a:pt x="128" y="80"/>
                  </a:lnTo>
                  <a:lnTo>
                    <a:pt x="150" y="86"/>
                  </a:lnTo>
                  <a:lnTo>
                    <a:pt x="163" y="99"/>
                  </a:lnTo>
                  <a:lnTo>
                    <a:pt x="163" y="116"/>
                  </a:lnTo>
                  <a:lnTo>
                    <a:pt x="161" y="126"/>
                  </a:lnTo>
                  <a:lnTo>
                    <a:pt x="146" y="143"/>
                  </a:lnTo>
                  <a:lnTo>
                    <a:pt x="87" y="162"/>
                  </a:lnTo>
                  <a:lnTo>
                    <a:pt x="70" y="166"/>
                  </a:lnTo>
                  <a:lnTo>
                    <a:pt x="60" y="165"/>
                  </a:lnTo>
                  <a:lnTo>
                    <a:pt x="40" y="150"/>
                  </a:lnTo>
                  <a:lnTo>
                    <a:pt x="40" y="142"/>
                  </a:lnTo>
                  <a:lnTo>
                    <a:pt x="53" y="139"/>
                  </a:lnTo>
                  <a:lnTo>
                    <a:pt x="66" y="143"/>
                  </a:lnTo>
                  <a:lnTo>
                    <a:pt x="77" y="139"/>
                  </a:lnTo>
                  <a:lnTo>
                    <a:pt x="77" y="130"/>
                  </a:lnTo>
                  <a:lnTo>
                    <a:pt x="69" y="138"/>
                  </a:lnTo>
                  <a:lnTo>
                    <a:pt x="67" y="130"/>
                  </a:lnTo>
                  <a:lnTo>
                    <a:pt x="55" y="129"/>
                  </a:lnTo>
                  <a:lnTo>
                    <a:pt x="55" y="117"/>
                  </a:lnTo>
                  <a:lnTo>
                    <a:pt x="45" y="126"/>
                  </a:lnTo>
                  <a:lnTo>
                    <a:pt x="22" y="126"/>
                  </a:lnTo>
                  <a:lnTo>
                    <a:pt x="2" y="117"/>
                  </a:lnTo>
                  <a:lnTo>
                    <a:pt x="1" y="103"/>
                  </a:lnTo>
                  <a:lnTo>
                    <a:pt x="11" y="100"/>
                  </a:lnTo>
                  <a:lnTo>
                    <a:pt x="28" y="106"/>
                  </a:lnTo>
                  <a:lnTo>
                    <a:pt x="16" y="91"/>
                  </a:lnTo>
                  <a:lnTo>
                    <a:pt x="0" y="79"/>
                  </a:lnTo>
                  <a:lnTo>
                    <a:pt x="5" y="72"/>
                  </a:lnTo>
                  <a:lnTo>
                    <a:pt x="34" y="69"/>
                  </a:lnTo>
                  <a:lnTo>
                    <a:pt x="19" y="58"/>
                  </a:lnTo>
                  <a:lnTo>
                    <a:pt x="7" y="35"/>
                  </a:lnTo>
                  <a:lnTo>
                    <a:pt x="7" y="15"/>
                  </a:lnTo>
                  <a:lnTo>
                    <a:pt x="29"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50" name="Freeform 235"/>
            <p:cNvSpPr>
              <a:spLocks noChangeAspect="1"/>
            </p:cNvSpPr>
            <p:nvPr/>
          </p:nvSpPr>
          <p:spPr bwMode="gray">
            <a:xfrm>
              <a:off x="3559968" y="1500534"/>
              <a:ext cx="52388" cy="19050"/>
            </a:xfrm>
            <a:custGeom>
              <a:avLst/>
              <a:gdLst/>
              <a:ahLst/>
              <a:cxnLst>
                <a:cxn ang="0">
                  <a:pos x="0" y="35"/>
                </a:cxn>
                <a:cxn ang="0">
                  <a:pos x="0" y="30"/>
                </a:cxn>
                <a:cxn ang="0">
                  <a:pos x="17" y="20"/>
                </a:cxn>
                <a:cxn ang="0">
                  <a:pos x="31" y="5"/>
                </a:cxn>
                <a:cxn ang="0">
                  <a:pos x="94" y="0"/>
                </a:cxn>
                <a:cxn ang="0">
                  <a:pos x="119" y="6"/>
                </a:cxn>
                <a:cxn ang="0">
                  <a:pos x="131" y="14"/>
                </a:cxn>
                <a:cxn ang="0">
                  <a:pos x="137" y="25"/>
                </a:cxn>
                <a:cxn ang="0">
                  <a:pos x="165" y="38"/>
                </a:cxn>
                <a:cxn ang="0">
                  <a:pos x="167" y="44"/>
                </a:cxn>
                <a:cxn ang="0">
                  <a:pos x="153" y="55"/>
                </a:cxn>
                <a:cxn ang="0">
                  <a:pos x="124" y="61"/>
                </a:cxn>
                <a:cxn ang="0">
                  <a:pos x="67" y="43"/>
                </a:cxn>
                <a:cxn ang="0">
                  <a:pos x="47" y="48"/>
                </a:cxn>
                <a:cxn ang="0">
                  <a:pos x="30" y="46"/>
                </a:cxn>
                <a:cxn ang="0">
                  <a:pos x="0" y="35"/>
                </a:cxn>
              </a:cxnLst>
              <a:rect l="0" t="0" r="r" b="b"/>
              <a:pathLst>
                <a:path w="167" h="61">
                  <a:moveTo>
                    <a:pt x="0" y="35"/>
                  </a:moveTo>
                  <a:lnTo>
                    <a:pt x="0" y="30"/>
                  </a:lnTo>
                  <a:lnTo>
                    <a:pt x="17" y="20"/>
                  </a:lnTo>
                  <a:lnTo>
                    <a:pt x="31" y="5"/>
                  </a:lnTo>
                  <a:lnTo>
                    <a:pt x="94" y="0"/>
                  </a:lnTo>
                  <a:lnTo>
                    <a:pt x="119" y="6"/>
                  </a:lnTo>
                  <a:lnTo>
                    <a:pt x="131" y="14"/>
                  </a:lnTo>
                  <a:lnTo>
                    <a:pt x="137" y="25"/>
                  </a:lnTo>
                  <a:lnTo>
                    <a:pt x="165" y="38"/>
                  </a:lnTo>
                  <a:lnTo>
                    <a:pt x="167" y="44"/>
                  </a:lnTo>
                  <a:lnTo>
                    <a:pt x="153" y="55"/>
                  </a:lnTo>
                  <a:lnTo>
                    <a:pt x="124" y="61"/>
                  </a:lnTo>
                  <a:lnTo>
                    <a:pt x="67" y="43"/>
                  </a:lnTo>
                  <a:lnTo>
                    <a:pt x="47" y="48"/>
                  </a:lnTo>
                  <a:lnTo>
                    <a:pt x="30" y="46"/>
                  </a:lnTo>
                  <a:lnTo>
                    <a:pt x="0" y="3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151" name="Group 236"/>
            <p:cNvGrpSpPr>
              <a:grpSpLocks noChangeAspect="1"/>
            </p:cNvGrpSpPr>
            <p:nvPr/>
          </p:nvGrpSpPr>
          <p:grpSpPr bwMode="gray">
            <a:xfrm>
              <a:off x="3344068" y="3475384"/>
              <a:ext cx="808038" cy="1365250"/>
              <a:chOff x="1624" y="2350"/>
              <a:chExt cx="509" cy="860"/>
            </a:xfrm>
            <a:grpFill/>
          </p:grpSpPr>
          <p:sp>
            <p:nvSpPr>
              <p:cNvPr id="347" name="Freeform 237"/>
              <p:cNvSpPr>
                <a:spLocks noChangeAspect="1"/>
              </p:cNvSpPr>
              <p:nvPr/>
            </p:nvSpPr>
            <p:spPr bwMode="gray">
              <a:xfrm>
                <a:off x="1709" y="3154"/>
                <a:ext cx="23" cy="27"/>
              </a:xfrm>
              <a:custGeom>
                <a:avLst/>
                <a:gdLst/>
                <a:ahLst/>
                <a:cxnLst>
                  <a:cxn ang="0">
                    <a:pos x="4" y="17"/>
                  </a:cxn>
                  <a:cxn ang="0">
                    <a:pos x="7" y="12"/>
                  </a:cxn>
                  <a:cxn ang="0">
                    <a:pos x="17" y="17"/>
                  </a:cxn>
                  <a:cxn ang="0">
                    <a:pos x="28" y="10"/>
                  </a:cxn>
                  <a:cxn ang="0">
                    <a:pos x="33" y="23"/>
                  </a:cxn>
                  <a:cxn ang="0">
                    <a:pos x="41" y="23"/>
                  </a:cxn>
                  <a:cxn ang="0">
                    <a:pos x="41" y="7"/>
                  </a:cxn>
                  <a:cxn ang="0">
                    <a:pos x="43" y="1"/>
                  </a:cxn>
                  <a:cxn ang="0">
                    <a:pos x="53" y="15"/>
                  </a:cxn>
                  <a:cxn ang="0">
                    <a:pos x="43" y="39"/>
                  </a:cxn>
                  <a:cxn ang="0">
                    <a:pos x="45" y="60"/>
                  </a:cxn>
                  <a:cxn ang="0">
                    <a:pos x="53" y="72"/>
                  </a:cxn>
                  <a:cxn ang="0">
                    <a:pos x="80" y="61"/>
                  </a:cxn>
                  <a:cxn ang="0">
                    <a:pos x="100" y="64"/>
                  </a:cxn>
                  <a:cxn ang="0">
                    <a:pos x="115" y="70"/>
                  </a:cxn>
                  <a:cxn ang="0">
                    <a:pos x="92" y="97"/>
                  </a:cxn>
                  <a:cxn ang="0">
                    <a:pos x="77" y="99"/>
                  </a:cxn>
                  <a:cxn ang="0">
                    <a:pos x="74" y="107"/>
                  </a:cxn>
                  <a:cxn ang="0">
                    <a:pos x="66" y="107"/>
                  </a:cxn>
                  <a:cxn ang="0">
                    <a:pos x="63" y="117"/>
                  </a:cxn>
                  <a:cxn ang="0">
                    <a:pos x="59" y="128"/>
                  </a:cxn>
                  <a:cxn ang="0">
                    <a:pos x="53" y="131"/>
                  </a:cxn>
                  <a:cxn ang="0">
                    <a:pos x="26" y="106"/>
                  </a:cxn>
                  <a:cxn ang="0">
                    <a:pos x="43" y="108"/>
                  </a:cxn>
                  <a:cxn ang="0">
                    <a:pos x="49" y="99"/>
                  </a:cxn>
                  <a:cxn ang="0">
                    <a:pos x="39" y="83"/>
                  </a:cxn>
                  <a:cxn ang="0">
                    <a:pos x="33" y="93"/>
                  </a:cxn>
                  <a:cxn ang="0">
                    <a:pos x="20" y="86"/>
                  </a:cxn>
                  <a:cxn ang="0">
                    <a:pos x="10" y="77"/>
                  </a:cxn>
                  <a:cxn ang="0">
                    <a:pos x="7" y="66"/>
                  </a:cxn>
                  <a:cxn ang="0">
                    <a:pos x="0" y="66"/>
                  </a:cxn>
                  <a:cxn ang="0">
                    <a:pos x="1" y="50"/>
                  </a:cxn>
                  <a:cxn ang="0">
                    <a:pos x="1" y="31"/>
                  </a:cxn>
                </a:cxnLst>
                <a:rect l="0" t="0" r="r" b="b"/>
                <a:pathLst>
                  <a:path w="115" h="134">
                    <a:moveTo>
                      <a:pt x="2" y="17"/>
                    </a:moveTo>
                    <a:lnTo>
                      <a:pt x="4" y="17"/>
                    </a:lnTo>
                    <a:lnTo>
                      <a:pt x="5" y="13"/>
                    </a:lnTo>
                    <a:lnTo>
                      <a:pt x="7" y="12"/>
                    </a:lnTo>
                    <a:lnTo>
                      <a:pt x="12" y="16"/>
                    </a:lnTo>
                    <a:lnTo>
                      <a:pt x="17" y="17"/>
                    </a:lnTo>
                    <a:lnTo>
                      <a:pt x="22" y="12"/>
                    </a:lnTo>
                    <a:lnTo>
                      <a:pt x="28" y="10"/>
                    </a:lnTo>
                    <a:lnTo>
                      <a:pt x="32" y="13"/>
                    </a:lnTo>
                    <a:lnTo>
                      <a:pt x="33" y="23"/>
                    </a:lnTo>
                    <a:lnTo>
                      <a:pt x="36" y="27"/>
                    </a:lnTo>
                    <a:lnTo>
                      <a:pt x="41" y="23"/>
                    </a:lnTo>
                    <a:lnTo>
                      <a:pt x="44" y="11"/>
                    </a:lnTo>
                    <a:lnTo>
                      <a:pt x="41" y="7"/>
                    </a:lnTo>
                    <a:lnTo>
                      <a:pt x="41" y="0"/>
                    </a:lnTo>
                    <a:lnTo>
                      <a:pt x="43" y="1"/>
                    </a:lnTo>
                    <a:lnTo>
                      <a:pt x="50" y="6"/>
                    </a:lnTo>
                    <a:lnTo>
                      <a:pt x="53" y="15"/>
                    </a:lnTo>
                    <a:lnTo>
                      <a:pt x="54" y="27"/>
                    </a:lnTo>
                    <a:lnTo>
                      <a:pt x="43" y="39"/>
                    </a:lnTo>
                    <a:lnTo>
                      <a:pt x="37" y="55"/>
                    </a:lnTo>
                    <a:lnTo>
                      <a:pt x="45" y="60"/>
                    </a:lnTo>
                    <a:lnTo>
                      <a:pt x="52" y="66"/>
                    </a:lnTo>
                    <a:lnTo>
                      <a:pt x="53" y="72"/>
                    </a:lnTo>
                    <a:lnTo>
                      <a:pt x="63" y="80"/>
                    </a:lnTo>
                    <a:lnTo>
                      <a:pt x="80" y="61"/>
                    </a:lnTo>
                    <a:lnTo>
                      <a:pt x="87" y="61"/>
                    </a:lnTo>
                    <a:lnTo>
                      <a:pt x="100" y="64"/>
                    </a:lnTo>
                    <a:lnTo>
                      <a:pt x="112" y="63"/>
                    </a:lnTo>
                    <a:lnTo>
                      <a:pt x="115" y="70"/>
                    </a:lnTo>
                    <a:lnTo>
                      <a:pt x="115" y="79"/>
                    </a:lnTo>
                    <a:lnTo>
                      <a:pt x="92" y="97"/>
                    </a:lnTo>
                    <a:lnTo>
                      <a:pt x="85" y="102"/>
                    </a:lnTo>
                    <a:lnTo>
                      <a:pt x="77" y="99"/>
                    </a:lnTo>
                    <a:lnTo>
                      <a:pt x="74" y="101"/>
                    </a:lnTo>
                    <a:lnTo>
                      <a:pt x="74" y="107"/>
                    </a:lnTo>
                    <a:lnTo>
                      <a:pt x="71" y="109"/>
                    </a:lnTo>
                    <a:lnTo>
                      <a:pt x="66" y="107"/>
                    </a:lnTo>
                    <a:lnTo>
                      <a:pt x="60" y="110"/>
                    </a:lnTo>
                    <a:lnTo>
                      <a:pt x="63" y="117"/>
                    </a:lnTo>
                    <a:lnTo>
                      <a:pt x="59" y="120"/>
                    </a:lnTo>
                    <a:lnTo>
                      <a:pt x="59" y="128"/>
                    </a:lnTo>
                    <a:lnTo>
                      <a:pt x="61" y="134"/>
                    </a:lnTo>
                    <a:lnTo>
                      <a:pt x="53" y="131"/>
                    </a:lnTo>
                    <a:lnTo>
                      <a:pt x="28" y="108"/>
                    </a:lnTo>
                    <a:lnTo>
                      <a:pt x="26" y="106"/>
                    </a:lnTo>
                    <a:lnTo>
                      <a:pt x="34" y="104"/>
                    </a:lnTo>
                    <a:lnTo>
                      <a:pt x="43" y="108"/>
                    </a:lnTo>
                    <a:lnTo>
                      <a:pt x="49" y="106"/>
                    </a:lnTo>
                    <a:lnTo>
                      <a:pt x="49" y="99"/>
                    </a:lnTo>
                    <a:lnTo>
                      <a:pt x="44" y="95"/>
                    </a:lnTo>
                    <a:lnTo>
                      <a:pt x="39" y="83"/>
                    </a:lnTo>
                    <a:lnTo>
                      <a:pt x="37" y="88"/>
                    </a:lnTo>
                    <a:lnTo>
                      <a:pt x="33" y="93"/>
                    </a:lnTo>
                    <a:lnTo>
                      <a:pt x="17" y="92"/>
                    </a:lnTo>
                    <a:lnTo>
                      <a:pt x="20" y="86"/>
                    </a:lnTo>
                    <a:lnTo>
                      <a:pt x="20" y="81"/>
                    </a:lnTo>
                    <a:lnTo>
                      <a:pt x="10" y="77"/>
                    </a:lnTo>
                    <a:lnTo>
                      <a:pt x="7" y="74"/>
                    </a:lnTo>
                    <a:lnTo>
                      <a:pt x="7" y="66"/>
                    </a:lnTo>
                    <a:lnTo>
                      <a:pt x="6" y="65"/>
                    </a:lnTo>
                    <a:lnTo>
                      <a:pt x="0" y="66"/>
                    </a:lnTo>
                    <a:lnTo>
                      <a:pt x="1" y="60"/>
                    </a:lnTo>
                    <a:lnTo>
                      <a:pt x="1" y="50"/>
                    </a:lnTo>
                    <a:lnTo>
                      <a:pt x="2" y="40"/>
                    </a:lnTo>
                    <a:lnTo>
                      <a:pt x="1" y="31"/>
                    </a:lnTo>
                    <a:lnTo>
                      <a:pt x="2" y="1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48" name="Freeform 238"/>
              <p:cNvSpPr>
                <a:spLocks noChangeAspect="1"/>
              </p:cNvSpPr>
              <p:nvPr/>
            </p:nvSpPr>
            <p:spPr bwMode="gray">
              <a:xfrm>
                <a:off x="1712" y="2353"/>
                <a:ext cx="148" cy="126"/>
              </a:xfrm>
              <a:custGeom>
                <a:avLst/>
                <a:gdLst/>
                <a:ahLst/>
                <a:cxnLst>
                  <a:cxn ang="0">
                    <a:pos x="84" y="47"/>
                  </a:cxn>
                  <a:cxn ang="0">
                    <a:pos x="97" y="77"/>
                  </a:cxn>
                  <a:cxn ang="0">
                    <a:pos x="73" y="133"/>
                  </a:cxn>
                  <a:cxn ang="0">
                    <a:pos x="98" y="176"/>
                  </a:cxn>
                  <a:cxn ang="0">
                    <a:pos x="126" y="148"/>
                  </a:cxn>
                  <a:cxn ang="0">
                    <a:pos x="108" y="74"/>
                  </a:cxn>
                  <a:cxn ang="0">
                    <a:pos x="196" y="42"/>
                  </a:cxn>
                  <a:cxn ang="0">
                    <a:pos x="169" y="27"/>
                  </a:cxn>
                  <a:cxn ang="0">
                    <a:pos x="191" y="2"/>
                  </a:cxn>
                  <a:cxn ang="0">
                    <a:pos x="243" y="46"/>
                  </a:cxn>
                  <a:cxn ang="0">
                    <a:pos x="285" y="88"/>
                  </a:cxn>
                  <a:cxn ang="0">
                    <a:pos x="366" y="88"/>
                  </a:cxn>
                  <a:cxn ang="0">
                    <a:pos x="411" y="106"/>
                  </a:cxn>
                  <a:cxn ang="0">
                    <a:pos x="495" y="99"/>
                  </a:cxn>
                  <a:cxn ang="0">
                    <a:pos x="499" y="88"/>
                  </a:cxn>
                  <a:cxn ang="0">
                    <a:pos x="621" y="86"/>
                  </a:cxn>
                  <a:cxn ang="0">
                    <a:pos x="573" y="95"/>
                  </a:cxn>
                  <a:cxn ang="0">
                    <a:pos x="593" y="117"/>
                  </a:cxn>
                  <a:cxn ang="0">
                    <a:pos x="663" y="150"/>
                  </a:cxn>
                  <a:cxn ang="0">
                    <a:pos x="689" y="197"/>
                  </a:cxn>
                  <a:cxn ang="0">
                    <a:pos x="695" y="211"/>
                  </a:cxn>
                  <a:cxn ang="0">
                    <a:pos x="737" y="209"/>
                  </a:cxn>
                  <a:cxn ang="0">
                    <a:pos x="728" y="231"/>
                  </a:cxn>
                  <a:cxn ang="0">
                    <a:pos x="689" y="252"/>
                  </a:cxn>
                  <a:cxn ang="0">
                    <a:pos x="702" y="279"/>
                  </a:cxn>
                  <a:cxn ang="0">
                    <a:pos x="673" y="321"/>
                  </a:cxn>
                  <a:cxn ang="0">
                    <a:pos x="674" y="359"/>
                  </a:cxn>
                  <a:cxn ang="0">
                    <a:pos x="699" y="401"/>
                  </a:cxn>
                  <a:cxn ang="0">
                    <a:pos x="646" y="432"/>
                  </a:cxn>
                  <a:cxn ang="0">
                    <a:pos x="568" y="459"/>
                  </a:cxn>
                  <a:cxn ang="0">
                    <a:pos x="474" y="437"/>
                  </a:cxn>
                  <a:cxn ang="0">
                    <a:pos x="497" y="467"/>
                  </a:cxn>
                  <a:cxn ang="0">
                    <a:pos x="501" y="524"/>
                  </a:cxn>
                  <a:cxn ang="0">
                    <a:pos x="546" y="550"/>
                  </a:cxn>
                  <a:cxn ang="0">
                    <a:pos x="518" y="565"/>
                  </a:cxn>
                  <a:cxn ang="0">
                    <a:pos x="486" y="593"/>
                  </a:cxn>
                  <a:cxn ang="0">
                    <a:pos x="452" y="607"/>
                  </a:cxn>
                  <a:cxn ang="0">
                    <a:pos x="402" y="631"/>
                  </a:cxn>
                  <a:cxn ang="0">
                    <a:pos x="361" y="612"/>
                  </a:cxn>
                  <a:cxn ang="0">
                    <a:pos x="321" y="532"/>
                  </a:cxn>
                  <a:cxn ang="0">
                    <a:pos x="328" y="492"/>
                  </a:cxn>
                  <a:cxn ang="0">
                    <a:pos x="315" y="459"/>
                  </a:cxn>
                  <a:cxn ang="0">
                    <a:pos x="299" y="419"/>
                  </a:cxn>
                  <a:cxn ang="0">
                    <a:pos x="314" y="357"/>
                  </a:cxn>
                  <a:cxn ang="0">
                    <a:pos x="314" y="330"/>
                  </a:cxn>
                  <a:cxn ang="0">
                    <a:pos x="253" y="337"/>
                  </a:cxn>
                  <a:cxn ang="0">
                    <a:pos x="217" y="338"/>
                  </a:cxn>
                  <a:cxn ang="0">
                    <a:pos x="169" y="289"/>
                  </a:cxn>
                  <a:cxn ang="0">
                    <a:pos x="90" y="287"/>
                  </a:cxn>
                  <a:cxn ang="0">
                    <a:pos x="52" y="229"/>
                  </a:cxn>
                  <a:cxn ang="0">
                    <a:pos x="31" y="196"/>
                  </a:cxn>
                  <a:cxn ang="0">
                    <a:pos x="14" y="140"/>
                  </a:cxn>
                  <a:cxn ang="0">
                    <a:pos x="79" y="29"/>
                  </a:cxn>
                </a:cxnLst>
                <a:rect l="0" t="0" r="r" b="b"/>
                <a:pathLst>
                  <a:path w="743" h="631">
                    <a:moveTo>
                      <a:pt x="109" y="21"/>
                    </a:moveTo>
                    <a:lnTo>
                      <a:pt x="99" y="29"/>
                    </a:lnTo>
                    <a:lnTo>
                      <a:pt x="88" y="31"/>
                    </a:lnTo>
                    <a:lnTo>
                      <a:pt x="82" y="35"/>
                    </a:lnTo>
                    <a:lnTo>
                      <a:pt x="82" y="39"/>
                    </a:lnTo>
                    <a:lnTo>
                      <a:pt x="84" y="47"/>
                    </a:lnTo>
                    <a:lnTo>
                      <a:pt x="87" y="56"/>
                    </a:lnTo>
                    <a:lnTo>
                      <a:pt x="94" y="66"/>
                    </a:lnTo>
                    <a:lnTo>
                      <a:pt x="95" y="69"/>
                    </a:lnTo>
                    <a:lnTo>
                      <a:pt x="93" y="72"/>
                    </a:lnTo>
                    <a:lnTo>
                      <a:pt x="93" y="73"/>
                    </a:lnTo>
                    <a:lnTo>
                      <a:pt x="97" y="77"/>
                    </a:lnTo>
                    <a:lnTo>
                      <a:pt x="97" y="83"/>
                    </a:lnTo>
                    <a:lnTo>
                      <a:pt x="93" y="95"/>
                    </a:lnTo>
                    <a:lnTo>
                      <a:pt x="78" y="109"/>
                    </a:lnTo>
                    <a:lnTo>
                      <a:pt x="76" y="111"/>
                    </a:lnTo>
                    <a:lnTo>
                      <a:pt x="73" y="118"/>
                    </a:lnTo>
                    <a:lnTo>
                      <a:pt x="73" y="133"/>
                    </a:lnTo>
                    <a:lnTo>
                      <a:pt x="74" y="140"/>
                    </a:lnTo>
                    <a:lnTo>
                      <a:pt x="78" y="145"/>
                    </a:lnTo>
                    <a:lnTo>
                      <a:pt x="87" y="152"/>
                    </a:lnTo>
                    <a:lnTo>
                      <a:pt x="93" y="165"/>
                    </a:lnTo>
                    <a:lnTo>
                      <a:pt x="95" y="174"/>
                    </a:lnTo>
                    <a:lnTo>
                      <a:pt x="98" y="176"/>
                    </a:lnTo>
                    <a:lnTo>
                      <a:pt x="105" y="176"/>
                    </a:lnTo>
                    <a:lnTo>
                      <a:pt x="113" y="174"/>
                    </a:lnTo>
                    <a:lnTo>
                      <a:pt x="119" y="169"/>
                    </a:lnTo>
                    <a:lnTo>
                      <a:pt x="125" y="161"/>
                    </a:lnTo>
                    <a:lnTo>
                      <a:pt x="126" y="159"/>
                    </a:lnTo>
                    <a:lnTo>
                      <a:pt x="126" y="148"/>
                    </a:lnTo>
                    <a:lnTo>
                      <a:pt x="125" y="134"/>
                    </a:lnTo>
                    <a:lnTo>
                      <a:pt x="115" y="117"/>
                    </a:lnTo>
                    <a:lnTo>
                      <a:pt x="109" y="110"/>
                    </a:lnTo>
                    <a:lnTo>
                      <a:pt x="104" y="101"/>
                    </a:lnTo>
                    <a:lnTo>
                      <a:pt x="104" y="77"/>
                    </a:lnTo>
                    <a:lnTo>
                      <a:pt x="108" y="74"/>
                    </a:lnTo>
                    <a:lnTo>
                      <a:pt x="110" y="70"/>
                    </a:lnTo>
                    <a:lnTo>
                      <a:pt x="111" y="68"/>
                    </a:lnTo>
                    <a:lnTo>
                      <a:pt x="120" y="66"/>
                    </a:lnTo>
                    <a:lnTo>
                      <a:pt x="140" y="53"/>
                    </a:lnTo>
                    <a:lnTo>
                      <a:pt x="173" y="43"/>
                    </a:lnTo>
                    <a:lnTo>
                      <a:pt x="196" y="42"/>
                    </a:lnTo>
                    <a:lnTo>
                      <a:pt x="196" y="36"/>
                    </a:lnTo>
                    <a:lnTo>
                      <a:pt x="195" y="32"/>
                    </a:lnTo>
                    <a:lnTo>
                      <a:pt x="190" y="30"/>
                    </a:lnTo>
                    <a:lnTo>
                      <a:pt x="174" y="29"/>
                    </a:lnTo>
                    <a:lnTo>
                      <a:pt x="172" y="27"/>
                    </a:lnTo>
                    <a:lnTo>
                      <a:pt x="169" y="27"/>
                    </a:lnTo>
                    <a:lnTo>
                      <a:pt x="168" y="25"/>
                    </a:lnTo>
                    <a:lnTo>
                      <a:pt x="169" y="18"/>
                    </a:lnTo>
                    <a:lnTo>
                      <a:pt x="175" y="5"/>
                    </a:lnTo>
                    <a:lnTo>
                      <a:pt x="181" y="0"/>
                    </a:lnTo>
                    <a:lnTo>
                      <a:pt x="186" y="0"/>
                    </a:lnTo>
                    <a:lnTo>
                      <a:pt x="191" y="2"/>
                    </a:lnTo>
                    <a:lnTo>
                      <a:pt x="192" y="4"/>
                    </a:lnTo>
                    <a:lnTo>
                      <a:pt x="201" y="29"/>
                    </a:lnTo>
                    <a:lnTo>
                      <a:pt x="201" y="29"/>
                    </a:lnTo>
                    <a:lnTo>
                      <a:pt x="207" y="40"/>
                    </a:lnTo>
                    <a:lnTo>
                      <a:pt x="223" y="42"/>
                    </a:lnTo>
                    <a:lnTo>
                      <a:pt x="243" y="46"/>
                    </a:lnTo>
                    <a:lnTo>
                      <a:pt x="246" y="46"/>
                    </a:lnTo>
                    <a:lnTo>
                      <a:pt x="260" y="50"/>
                    </a:lnTo>
                    <a:lnTo>
                      <a:pt x="271" y="56"/>
                    </a:lnTo>
                    <a:lnTo>
                      <a:pt x="276" y="61"/>
                    </a:lnTo>
                    <a:lnTo>
                      <a:pt x="280" y="77"/>
                    </a:lnTo>
                    <a:lnTo>
                      <a:pt x="285" y="88"/>
                    </a:lnTo>
                    <a:lnTo>
                      <a:pt x="286" y="90"/>
                    </a:lnTo>
                    <a:lnTo>
                      <a:pt x="292" y="95"/>
                    </a:lnTo>
                    <a:lnTo>
                      <a:pt x="303" y="95"/>
                    </a:lnTo>
                    <a:lnTo>
                      <a:pt x="329" y="90"/>
                    </a:lnTo>
                    <a:lnTo>
                      <a:pt x="340" y="91"/>
                    </a:lnTo>
                    <a:lnTo>
                      <a:pt x="366" y="88"/>
                    </a:lnTo>
                    <a:lnTo>
                      <a:pt x="395" y="88"/>
                    </a:lnTo>
                    <a:lnTo>
                      <a:pt x="398" y="89"/>
                    </a:lnTo>
                    <a:lnTo>
                      <a:pt x="401" y="91"/>
                    </a:lnTo>
                    <a:lnTo>
                      <a:pt x="405" y="97"/>
                    </a:lnTo>
                    <a:lnTo>
                      <a:pt x="405" y="101"/>
                    </a:lnTo>
                    <a:lnTo>
                      <a:pt x="411" y="106"/>
                    </a:lnTo>
                    <a:lnTo>
                      <a:pt x="422" y="112"/>
                    </a:lnTo>
                    <a:lnTo>
                      <a:pt x="432" y="115"/>
                    </a:lnTo>
                    <a:lnTo>
                      <a:pt x="450" y="115"/>
                    </a:lnTo>
                    <a:lnTo>
                      <a:pt x="476" y="110"/>
                    </a:lnTo>
                    <a:lnTo>
                      <a:pt x="484" y="106"/>
                    </a:lnTo>
                    <a:lnTo>
                      <a:pt x="495" y="99"/>
                    </a:lnTo>
                    <a:lnTo>
                      <a:pt x="512" y="99"/>
                    </a:lnTo>
                    <a:lnTo>
                      <a:pt x="523" y="96"/>
                    </a:lnTo>
                    <a:lnTo>
                      <a:pt x="527" y="94"/>
                    </a:lnTo>
                    <a:lnTo>
                      <a:pt x="525" y="91"/>
                    </a:lnTo>
                    <a:lnTo>
                      <a:pt x="506" y="90"/>
                    </a:lnTo>
                    <a:lnTo>
                      <a:pt x="499" y="88"/>
                    </a:lnTo>
                    <a:lnTo>
                      <a:pt x="499" y="88"/>
                    </a:lnTo>
                    <a:lnTo>
                      <a:pt x="506" y="84"/>
                    </a:lnTo>
                    <a:lnTo>
                      <a:pt x="520" y="83"/>
                    </a:lnTo>
                    <a:lnTo>
                      <a:pt x="608" y="83"/>
                    </a:lnTo>
                    <a:lnTo>
                      <a:pt x="620" y="86"/>
                    </a:lnTo>
                    <a:lnTo>
                      <a:pt x="621" y="86"/>
                    </a:lnTo>
                    <a:lnTo>
                      <a:pt x="619" y="88"/>
                    </a:lnTo>
                    <a:lnTo>
                      <a:pt x="606" y="90"/>
                    </a:lnTo>
                    <a:lnTo>
                      <a:pt x="605" y="93"/>
                    </a:lnTo>
                    <a:lnTo>
                      <a:pt x="600" y="95"/>
                    </a:lnTo>
                    <a:lnTo>
                      <a:pt x="587" y="93"/>
                    </a:lnTo>
                    <a:lnTo>
                      <a:pt x="573" y="95"/>
                    </a:lnTo>
                    <a:lnTo>
                      <a:pt x="570" y="99"/>
                    </a:lnTo>
                    <a:lnTo>
                      <a:pt x="571" y="102"/>
                    </a:lnTo>
                    <a:lnTo>
                      <a:pt x="579" y="106"/>
                    </a:lnTo>
                    <a:lnTo>
                      <a:pt x="583" y="107"/>
                    </a:lnTo>
                    <a:lnTo>
                      <a:pt x="590" y="111"/>
                    </a:lnTo>
                    <a:lnTo>
                      <a:pt x="593" y="117"/>
                    </a:lnTo>
                    <a:lnTo>
                      <a:pt x="599" y="122"/>
                    </a:lnTo>
                    <a:lnTo>
                      <a:pt x="600" y="129"/>
                    </a:lnTo>
                    <a:lnTo>
                      <a:pt x="604" y="134"/>
                    </a:lnTo>
                    <a:lnTo>
                      <a:pt x="621" y="132"/>
                    </a:lnTo>
                    <a:lnTo>
                      <a:pt x="638" y="136"/>
                    </a:lnTo>
                    <a:lnTo>
                      <a:pt x="663" y="150"/>
                    </a:lnTo>
                    <a:lnTo>
                      <a:pt x="670" y="152"/>
                    </a:lnTo>
                    <a:lnTo>
                      <a:pt x="678" y="159"/>
                    </a:lnTo>
                    <a:lnTo>
                      <a:pt x="686" y="172"/>
                    </a:lnTo>
                    <a:lnTo>
                      <a:pt x="687" y="177"/>
                    </a:lnTo>
                    <a:lnTo>
                      <a:pt x="689" y="193"/>
                    </a:lnTo>
                    <a:lnTo>
                      <a:pt x="689" y="197"/>
                    </a:lnTo>
                    <a:lnTo>
                      <a:pt x="686" y="199"/>
                    </a:lnTo>
                    <a:lnTo>
                      <a:pt x="676" y="203"/>
                    </a:lnTo>
                    <a:lnTo>
                      <a:pt x="676" y="206"/>
                    </a:lnTo>
                    <a:lnTo>
                      <a:pt x="679" y="207"/>
                    </a:lnTo>
                    <a:lnTo>
                      <a:pt x="689" y="208"/>
                    </a:lnTo>
                    <a:lnTo>
                      <a:pt x="695" y="211"/>
                    </a:lnTo>
                    <a:lnTo>
                      <a:pt x="701" y="211"/>
                    </a:lnTo>
                    <a:lnTo>
                      <a:pt x="705" y="209"/>
                    </a:lnTo>
                    <a:lnTo>
                      <a:pt x="712" y="202"/>
                    </a:lnTo>
                    <a:lnTo>
                      <a:pt x="721" y="201"/>
                    </a:lnTo>
                    <a:lnTo>
                      <a:pt x="727" y="203"/>
                    </a:lnTo>
                    <a:lnTo>
                      <a:pt x="737" y="209"/>
                    </a:lnTo>
                    <a:lnTo>
                      <a:pt x="741" y="214"/>
                    </a:lnTo>
                    <a:lnTo>
                      <a:pt x="743" y="217"/>
                    </a:lnTo>
                    <a:lnTo>
                      <a:pt x="743" y="225"/>
                    </a:lnTo>
                    <a:lnTo>
                      <a:pt x="739" y="228"/>
                    </a:lnTo>
                    <a:lnTo>
                      <a:pt x="734" y="228"/>
                    </a:lnTo>
                    <a:lnTo>
                      <a:pt x="728" y="231"/>
                    </a:lnTo>
                    <a:lnTo>
                      <a:pt x="724" y="234"/>
                    </a:lnTo>
                    <a:lnTo>
                      <a:pt x="708" y="241"/>
                    </a:lnTo>
                    <a:lnTo>
                      <a:pt x="705" y="245"/>
                    </a:lnTo>
                    <a:lnTo>
                      <a:pt x="702" y="247"/>
                    </a:lnTo>
                    <a:lnTo>
                      <a:pt x="691" y="250"/>
                    </a:lnTo>
                    <a:lnTo>
                      <a:pt x="689" y="252"/>
                    </a:lnTo>
                    <a:lnTo>
                      <a:pt x="686" y="258"/>
                    </a:lnTo>
                    <a:lnTo>
                      <a:pt x="686" y="267"/>
                    </a:lnTo>
                    <a:lnTo>
                      <a:pt x="689" y="279"/>
                    </a:lnTo>
                    <a:lnTo>
                      <a:pt x="694" y="281"/>
                    </a:lnTo>
                    <a:lnTo>
                      <a:pt x="700" y="279"/>
                    </a:lnTo>
                    <a:lnTo>
                      <a:pt x="702" y="279"/>
                    </a:lnTo>
                    <a:lnTo>
                      <a:pt x="707" y="284"/>
                    </a:lnTo>
                    <a:lnTo>
                      <a:pt x="702" y="290"/>
                    </a:lnTo>
                    <a:lnTo>
                      <a:pt x="691" y="298"/>
                    </a:lnTo>
                    <a:lnTo>
                      <a:pt x="674" y="304"/>
                    </a:lnTo>
                    <a:lnTo>
                      <a:pt x="673" y="306"/>
                    </a:lnTo>
                    <a:lnTo>
                      <a:pt x="673" y="321"/>
                    </a:lnTo>
                    <a:lnTo>
                      <a:pt x="669" y="327"/>
                    </a:lnTo>
                    <a:lnTo>
                      <a:pt x="663" y="336"/>
                    </a:lnTo>
                    <a:lnTo>
                      <a:pt x="662" y="337"/>
                    </a:lnTo>
                    <a:lnTo>
                      <a:pt x="662" y="341"/>
                    </a:lnTo>
                    <a:lnTo>
                      <a:pt x="662" y="343"/>
                    </a:lnTo>
                    <a:lnTo>
                      <a:pt x="674" y="359"/>
                    </a:lnTo>
                    <a:lnTo>
                      <a:pt x="685" y="370"/>
                    </a:lnTo>
                    <a:lnTo>
                      <a:pt x="689" y="378"/>
                    </a:lnTo>
                    <a:lnTo>
                      <a:pt x="695" y="384"/>
                    </a:lnTo>
                    <a:lnTo>
                      <a:pt x="699" y="386"/>
                    </a:lnTo>
                    <a:lnTo>
                      <a:pt x="699" y="389"/>
                    </a:lnTo>
                    <a:lnTo>
                      <a:pt x="699" y="401"/>
                    </a:lnTo>
                    <a:lnTo>
                      <a:pt x="687" y="414"/>
                    </a:lnTo>
                    <a:lnTo>
                      <a:pt x="680" y="421"/>
                    </a:lnTo>
                    <a:lnTo>
                      <a:pt x="676" y="423"/>
                    </a:lnTo>
                    <a:lnTo>
                      <a:pt x="660" y="424"/>
                    </a:lnTo>
                    <a:lnTo>
                      <a:pt x="654" y="428"/>
                    </a:lnTo>
                    <a:lnTo>
                      <a:pt x="646" y="432"/>
                    </a:lnTo>
                    <a:lnTo>
                      <a:pt x="640" y="440"/>
                    </a:lnTo>
                    <a:lnTo>
                      <a:pt x="635" y="443"/>
                    </a:lnTo>
                    <a:lnTo>
                      <a:pt x="606" y="445"/>
                    </a:lnTo>
                    <a:lnTo>
                      <a:pt x="590" y="449"/>
                    </a:lnTo>
                    <a:lnTo>
                      <a:pt x="572" y="455"/>
                    </a:lnTo>
                    <a:lnTo>
                      <a:pt x="568" y="459"/>
                    </a:lnTo>
                    <a:lnTo>
                      <a:pt x="567" y="460"/>
                    </a:lnTo>
                    <a:lnTo>
                      <a:pt x="542" y="459"/>
                    </a:lnTo>
                    <a:lnTo>
                      <a:pt x="524" y="454"/>
                    </a:lnTo>
                    <a:lnTo>
                      <a:pt x="503" y="441"/>
                    </a:lnTo>
                    <a:lnTo>
                      <a:pt x="481" y="439"/>
                    </a:lnTo>
                    <a:lnTo>
                      <a:pt x="474" y="437"/>
                    </a:lnTo>
                    <a:lnTo>
                      <a:pt x="470" y="437"/>
                    </a:lnTo>
                    <a:lnTo>
                      <a:pt x="469" y="437"/>
                    </a:lnTo>
                    <a:lnTo>
                      <a:pt x="470" y="446"/>
                    </a:lnTo>
                    <a:lnTo>
                      <a:pt x="474" y="455"/>
                    </a:lnTo>
                    <a:lnTo>
                      <a:pt x="485" y="460"/>
                    </a:lnTo>
                    <a:lnTo>
                      <a:pt x="497" y="467"/>
                    </a:lnTo>
                    <a:lnTo>
                      <a:pt x="499" y="470"/>
                    </a:lnTo>
                    <a:lnTo>
                      <a:pt x="498" y="482"/>
                    </a:lnTo>
                    <a:lnTo>
                      <a:pt x="495" y="495"/>
                    </a:lnTo>
                    <a:lnTo>
                      <a:pt x="495" y="502"/>
                    </a:lnTo>
                    <a:lnTo>
                      <a:pt x="496" y="507"/>
                    </a:lnTo>
                    <a:lnTo>
                      <a:pt x="501" y="524"/>
                    </a:lnTo>
                    <a:lnTo>
                      <a:pt x="502" y="532"/>
                    </a:lnTo>
                    <a:lnTo>
                      <a:pt x="503" y="538"/>
                    </a:lnTo>
                    <a:lnTo>
                      <a:pt x="518" y="541"/>
                    </a:lnTo>
                    <a:lnTo>
                      <a:pt x="522" y="542"/>
                    </a:lnTo>
                    <a:lnTo>
                      <a:pt x="546" y="541"/>
                    </a:lnTo>
                    <a:lnTo>
                      <a:pt x="546" y="550"/>
                    </a:lnTo>
                    <a:lnTo>
                      <a:pt x="546" y="551"/>
                    </a:lnTo>
                    <a:lnTo>
                      <a:pt x="544" y="554"/>
                    </a:lnTo>
                    <a:lnTo>
                      <a:pt x="533" y="556"/>
                    </a:lnTo>
                    <a:lnTo>
                      <a:pt x="525" y="559"/>
                    </a:lnTo>
                    <a:lnTo>
                      <a:pt x="524" y="562"/>
                    </a:lnTo>
                    <a:lnTo>
                      <a:pt x="518" y="565"/>
                    </a:lnTo>
                    <a:lnTo>
                      <a:pt x="511" y="565"/>
                    </a:lnTo>
                    <a:lnTo>
                      <a:pt x="506" y="573"/>
                    </a:lnTo>
                    <a:lnTo>
                      <a:pt x="499" y="588"/>
                    </a:lnTo>
                    <a:lnTo>
                      <a:pt x="496" y="591"/>
                    </a:lnTo>
                    <a:lnTo>
                      <a:pt x="491" y="593"/>
                    </a:lnTo>
                    <a:lnTo>
                      <a:pt x="486" y="593"/>
                    </a:lnTo>
                    <a:lnTo>
                      <a:pt x="480" y="596"/>
                    </a:lnTo>
                    <a:lnTo>
                      <a:pt x="477" y="597"/>
                    </a:lnTo>
                    <a:lnTo>
                      <a:pt x="475" y="602"/>
                    </a:lnTo>
                    <a:lnTo>
                      <a:pt x="466" y="602"/>
                    </a:lnTo>
                    <a:lnTo>
                      <a:pt x="454" y="607"/>
                    </a:lnTo>
                    <a:lnTo>
                      <a:pt x="452" y="607"/>
                    </a:lnTo>
                    <a:lnTo>
                      <a:pt x="444" y="611"/>
                    </a:lnTo>
                    <a:lnTo>
                      <a:pt x="436" y="615"/>
                    </a:lnTo>
                    <a:lnTo>
                      <a:pt x="431" y="618"/>
                    </a:lnTo>
                    <a:lnTo>
                      <a:pt x="423" y="626"/>
                    </a:lnTo>
                    <a:lnTo>
                      <a:pt x="421" y="627"/>
                    </a:lnTo>
                    <a:lnTo>
                      <a:pt x="402" y="631"/>
                    </a:lnTo>
                    <a:lnTo>
                      <a:pt x="385" y="631"/>
                    </a:lnTo>
                    <a:lnTo>
                      <a:pt x="383" y="629"/>
                    </a:lnTo>
                    <a:lnTo>
                      <a:pt x="380" y="629"/>
                    </a:lnTo>
                    <a:lnTo>
                      <a:pt x="368" y="621"/>
                    </a:lnTo>
                    <a:lnTo>
                      <a:pt x="364" y="617"/>
                    </a:lnTo>
                    <a:lnTo>
                      <a:pt x="361" y="612"/>
                    </a:lnTo>
                    <a:lnTo>
                      <a:pt x="358" y="607"/>
                    </a:lnTo>
                    <a:lnTo>
                      <a:pt x="353" y="600"/>
                    </a:lnTo>
                    <a:lnTo>
                      <a:pt x="348" y="591"/>
                    </a:lnTo>
                    <a:lnTo>
                      <a:pt x="346" y="580"/>
                    </a:lnTo>
                    <a:lnTo>
                      <a:pt x="330" y="543"/>
                    </a:lnTo>
                    <a:lnTo>
                      <a:pt x="321" y="532"/>
                    </a:lnTo>
                    <a:lnTo>
                      <a:pt x="304" y="519"/>
                    </a:lnTo>
                    <a:lnTo>
                      <a:pt x="304" y="515"/>
                    </a:lnTo>
                    <a:lnTo>
                      <a:pt x="316" y="504"/>
                    </a:lnTo>
                    <a:lnTo>
                      <a:pt x="321" y="497"/>
                    </a:lnTo>
                    <a:lnTo>
                      <a:pt x="324" y="495"/>
                    </a:lnTo>
                    <a:lnTo>
                      <a:pt x="328" y="492"/>
                    </a:lnTo>
                    <a:lnTo>
                      <a:pt x="330" y="491"/>
                    </a:lnTo>
                    <a:lnTo>
                      <a:pt x="331" y="488"/>
                    </a:lnTo>
                    <a:lnTo>
                      <a:pt x="330" y="481"/>
                    </a:lnTo>
                    <a:lnTo>
                      <a:pt x="328" y="476"/>
                    </a:lnTo>
                    <a:lnTo>
                      <a:pt x="323" y="467"/>
                    </a:lnTo>
                    <a:lnTo>
                      <a:pt x="315" y="459"/>
                    </a:lnTo>
                    <a:lnTo>
                      <a:pt x="308" y="454"/>
                    </a:lnTo>
                    <a:lnTo>
                      <a:pt x="307" y="451"/>
                    </a:lnTo>
                    <a:lnTo>
                      <a:pt x="305" y="441"/>
                    </a:lnTo>
                    <a:lnTo>
                      <a:pt x="303" y="435"/>
                    </a:lnTo>
                    <a:lnTo>
                      <a:pt x="303" y="427"/>
                    </a:lnTo>
                    <a:lnTo>
                      <a:pt x="299" y="419"/>
                    </a:lnTo>
                    <a:lnTo>
                      <a:pt x="299" y="407"/>
                    </a:lnTo>
                    <a:lnTo>
                      <a:pt x="303" y="401"/>
                    </a:lnTo>
                    <a:lnTo>
                      <a:pt x="305" y="391"/>
                    </a:lnTo>
                    <a:lnTo>
                      <a:pt x="305" y="380"/>
                    </a:lnTo>
                    <a:lnTo>
                      <a:pt x="314" y="370"/>
                    </a:lnTo>
                    <a:lnTo>
                      <a:pt x="314" y="357"/>
                    </a:lnTo>
                    <a:lnTo>
                      <a:pt x="316" y="352"/>
                    </a:lnTo>
                    <a:lnTo>
                      <a:pt x="323" y="346"/>
                    </a:lnTo>
                    <a:lnTo>
                      <a:pt x="323" y="341"/>
                    </a:lnTo>
                    <a:lnTo>
                      <a:pt x="320" y="332"/>
                    </a:lnTo>
                    <a:lnTo>
                      <a:pt x="318" y="330"/>
                    </a:lnTo>
                    <a:lnTo>
                      <a:pt x="314" y="330"/>
                    </a:lnTo>
                    <a:lnTo>
                      <a:pt x="304" y="330"/>
                    </a:lnTo>
                    <a:lnTo>
                      <a:pt x="285" y="338"/>
                    </a:lnTo>
                    <a:lnTo>
                      <a:pt x="273" y="341"/>
                    </a:lnTo>
                    <a:lnTo>
                      <a:pt x="266" y="341"/>
                    </a:lnTo>
                    <a:lnTo>
                      <a:pt x="257" y="338"/>
                    </a:lnTo>
                    <a:lnTo>
                      <a:pt x="253" y="337"/>
                    </a:lnTo>
                    <a:lnTo>
                      <a:pt x="248" y="335"/>
                    </a:lnTo>
                    <a:lnTo>
                      <a:pt x="242" y="333"/>
                    </a:lnTo>
                    <a:lnTo>
                      <a:pt x="234" y="336"/>
                    </a:lnTo>
                    <a:lnTo>
                      <a:pt x="232" y="338"/>
                    </a:lnTo>
                    <a:lnTo>
                      <a:pt x="226" y="338"/>
                    </a:lnTo>
                    <a:lnTo>
                      <a:pt x="217" y="338"/>
                    </a:lnTo>
                    <a:lnTo>
                      <a:pt x="213" y="336"/>
                    </a:lnTo>
                    <a:lnTo>
                      <a:pt x="212" y="336"/>
                    </a:lnTo>
                    <a:lnTo>
                      <a:pt x="184" y="295"/>
                    </a:lnTo>
                    <a:lnTo>
                      <a:pt x="183" y="293"/>
                    </a:lnTo>
                    <a:lnTo>
                      <a:pt x="180" y="290"/>
                    </a:lnTo>
                    <a:lnTo>
                      <a:pt x="169" y="289"/>
                    </a:lnTo>
                    <a:lnTo>
                      <a:pt x="163" y="285"/>
                    </a:lnTo>
                    <a:lnTo>
                      <a:pt x="151" y="281"/>
                    </a:lnTo>
                    <a:lnTo>
                      <a:pt x="133" y="282"/>
                    </a:lnTo>
                    <a:lnTo>
                      <a:pt x="115" y="287"/>
                    </a:lnTo>
                    <a:lnTo>
                      <a:pt x="105" y="288"/>
                    </a:lnTo>
                    <a:lnTo>
                      <a:pt x="90" y="287"/>
                    </a:lnTo>
                    <a:lnTo>
                      <a:pt x="73" y="279"/>
                    </a:lnTo>
                    <a:lnTo>
                      <a:pt x="70" y="272"/>
                    </a:lnTo>
                    <a:lnTo>
                      <a:pt x="66" y="271"/>
                    </a:lnTo>
                    <a:lnTo>
                      <a:pt x="54" y="265"/>
                    </a:lnTo>
                    <a:lnTo>
                      <a:pt x="52" y="262"/>
                    </a:lnTo>
                    <a:lnTo>
                      <a:pt x="52" y="229"/>
                    </a:lnTo>
                    <a:lnTo>
                      <a:pt x="50" y="220"/>
                    </a:lnTo>
                    <a:lnTo>
                      <a:pt x="47" y="214"/>
                    </a:lnTo>
                    <a:lnTo>
                      <a:pt x="43" y="211"/>
                    </a:lnTo>
                    <a:lnTo>
                      <a:pt x="41" y="208"/>
                    </a:lnTo>
                    <a:lnTo>
                      <a:pt x="34" y="199"/>
                    </a:lnTo>
                    <a:lnTo>
                      <a:pt x="31" y="196"/>
                    </a:lnTo>
                    <a:lnTo>
                      <a:pt x="28" y="176"/>
                    </a:lnTo>
                    <a:lnTo>
                      <a:pt x="25" y="170"/>
                    </a:lnTo>
                    <a:lnTo>
                      <a:pt x="24" y="168"/>
                    </a:lnTo>
                    <a:lnTo>
                      <a:pt x="0" y="169"/>
                    </a:lnTo>
                    <a:lnTo>
                      <a:pt x="6" y="155"/>
                    </a:lnTo>
                    <a:lnTo>
                      <a:pt x="14" y="140"/>
                    </a:lnTo>
                    <a:lnTo>
                      <a:pt x="27" y="95"/>
                    </a:lnTo>
                    <a:lnTo>
                      <a:pt x="40" y="73"/>
                    </a:lnTo>
                    <a:lnTo>
                      <a:pt x="65" y="50"/>
                    </a:lnTo>
                    <a:lnTo>
                      <a:pt x="68" y="45"/>
                    </a:lnTo>
                    <a:lnTo>
                      <a:pt x="73" y="35"/>
                    </a:lnTo>
                    <a:lnTo>
                      <a:pt x="79" y="29"/>
                    </a:lnTo>
                    <a:lnTo>
                      <a:pt x="94" y="23"/>
                    </a:lnTo>
                    <a:lnTo>
                      <a:pt x="109" y="2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49" name="Freeform 239"/>
              <p:cNvSpPr>
                <a:spLocks noChangeAspect="1"/>
              </p:cNvSpPr>
              <p:nvPr/>
            </p:nvSpPr>
            <p:spPr bwMode="gray">
              <a:xfrm>
                <a:off x="1629" y="2473"/>
                <a:ext cx="62" cy="69"/>
              </a:xfrm>
              <a:custGeom>
                <a:avLst/>
                <a:gdLst/>
                <a:ahLst/>
                <a:cxnLst>
                  <a:cxn ang="0">
                    <a:pos x="112" y="2"/>
                  </a:cxn>
                  <a:cxn ang="0">
                    <a:pos x="147" y="18"/>
                  </a:cxn>
                  <a:cxn ang="0">
                    <a:pos x="189" y="41"/>
                  </a:cxn>
                  <a:cxn ang="0">
                    <a:pos x="194" y="57"/>
                  </a:cxn>
                  <a:cxn ang="0">
                    <a:pos x="209" y="62"/>
                  </a:cxn>
                  <a:cxn ang="0">
                    <a:pos x="222" y="60"/>
                  </a:cxn>
                  <a:cxn ang="0">
                    <a:pos x="253" y="62"/>
                  </a:cxn>
                  <a:cxn ang="0">
                    <a:pos x="259" y="54"/>
                  </a:cxn>
                  <a:cxn ang="0">
                    <a:pos x="271" y="56"/>
                  </a:cxn>
                  <a:cxn ang="0">
                    <a:pos x="284" y="65"/>
                  </a:cxn>
                  <a:cxn ang="0">
                    <a:pos x="304" y="76"/>
                  </a:cxn>
                  <a:cxn ang="0">
                    <a:pos x="291" y="78"/>
                  </a:cxn>
                  <a:cxn ang="0">
                    <a:pos x="295" y="89"/>
                  </a:cxn>
                  <a:cxn ang="0">
                    <a:pos x="302" y="103"/>
                  </a:cxn>
                  <a:cxn ang="0">
                    <a:pos x="311" y="125"/>
                  </a:cxn>
                  <a:cxn ang="0">
                    <a:pos x="302" y="126"/>
                  </a:cxn>
                  <a:cxn ang="0">
                    <a:pos x="280" y="165"/>
                  </a:cxn>
                  <a:cxn ang="0">
                    <a:pos x="260" y="186"/>
                  </a:cxn>
                  <a:cxn ang="0">
                    <a:pos x="241" y="207"/>
                  </a:cxn>
                  <a:cxn ang="0">
                    <a:pos x="216" y="221"/>
                  </a:cxn>
                  <a:cxn ang="0">
                    <a:pos x="162" y="239"/>
                  </a:cxn>
                  <a:cxn ang="0">
                    <a:pos x="152" y="247"/>
                  </a:cxn>
                  <a:cxn ang="0">
                    <a:pos x="146" y="266"/>
                  </a:cxn>
                  <a:cxn ang="0">
                    <a:pos x="140" y="269"/>
                  </a:cxn>
                  <a:cxn ang="0">
                    <a:pos x="134" y="265"/>
                  </a:cxn>
                  <a:cxn ang="0">
                    <a:pos x="120" y="286"/>
                  </a:cxn>
                  <a:cxn ang="0">
                    <a:pos x="118" y="320"/>
                  </a:cxn>
                  <a:cxn ang="0">
                    <a:pos x="114" y="329"/>
                  </a:cxn>
                  <a:cxn ang="0">
                    <a:pos x="97" y="340"/>
                  </a:cxn>
                  <a:cxn ang="0">
                    <a:pos x="78" y="344"/>
                  </a:cxn>
                  <a:cxn ang="0">
                    <a:pos x="71" y="330"/>
                  </a:cxn>
                  <a:cxn ang="0">
                    <a:pos x="60" y="321"/>
                  </a:cxn>
                  <a:cxn ang="0">
                    <a:pos x="46" y="318"/>
                  </a:cxn>
                  <a:cxn ang="0">
                    <a:pos x="33" y="314"/>
                  </a:cxn>
                  <a:cxn ang="0">
                    <a:pos x="21" y="320"/>
                  </a:cxn>
                  <a:cxn ang="0">
                    <a:pos x="17" y="304"/>
                  </a:cxn>
                  <a:cxn ang="0">
                    <a:pos x="15" y="297"/>
                  </a:cxn>
                  <a:cxn ang="0">
                    <a:pos x="28" y="290"/>
                  </a:cxn>
                  <a:cxn ang="0">
                    <a:pos x="32" y="276"/>
                  </a:cxn>
                  <a:cxn ang="0">
                    <a:pos x="28" y="264"/>
                  </a:cxn>
                  <a:cxn ang="0">
                    <a:pos x="27" y="261"/>
                  </a:cxn>
                  <a:cxn ang="0">
                    <a:pos x="40" y="254"/>
                  </a:cxn>
                  <a:cxn ang="0">
                    <a:pos x="53" y="243"/>
                  </a:cxn>
                  <a:cxn ang="0">
                    <a:pos x="59" y="213"/>
                  </a:cxn>
                  <a:cxn ang="0">
                    <a:pos x="53" y="205"/>
                  </a:cxn>
                  <a:cxn ang="0">
                    <a:pos x="45" y="197"/>
                  </a:cxn>
                  <a:cxn ang="0">
                    <a:pos x="30" y="217"/>
                  </a:cxn>
                  <a:cxn ang="0">
                    <a:pos x="21" y="210"/>
                  </a:cxn>
                  <a:cxn ang="0">
                    <a:pos x="2" y="199"/>
                  </a:cxn>
                  <a:cxn ang="0">
                    <a:pos x="0" y="164"/>
                  </a:cxn>
                  <a:cxn ang="0">
                    <a:pos x="1" y="130"/>
                  </a:cxn>
                  <a:cxn ang="0">
                    <a:pos x="17" y="120"/>
                  </a:cxn>
                  <a:cxn ang="0">
                    <a:pos x="26" y="97"/>
                  </a:cxn>
                  <a:cxn ang="0">
                    <a:pos x="40" y="72"/>
                  </a:cxn>
                  <a:cxn ang="0">
                    <a:pos x="44" y="60"/>
                  </a:cxn>
                  <a:cxn ang="0">
                    <a:pos x="42" y="33"/>
                  </a:cxn>
                  <a:cxn ang="0">
                    <a:pos x="66" y="27"/>
                  </a:cxn>
                  <a:cxn ang="0">
                    <a:pos x="71" y="24"/>
                  </a:cxn>
                  <a:cxn ang="0">
                    <a:pos x="88" y="9"/>
                  </a:cxn>
                  <a:cxn ang="0">
                    <a:pos x="103" y="7"/>
                  </a:cxn>
                  <a:cxn ang="0">
                    <a:pos x="109" y="0"/>
                  </a:cxn>
                </a:cxnLst>
                <a:rect l="0" t="0" r="r" b="b"/>
                <a:pathLst>
                  <a:path w="311" h="345">
                    <a:moveTo>
                      <a:pt x="109" y="0"/>
                    </a:moveTo>
                    <a:lnTo>
                      <a:pt x="112" y="2"/>
                    </a:lnTo>
                    <a:lnTo>
                      <a:pt x="115" y="5"/>
                    </a:lnTo>
                    <a:lnTo>
                      <a:pt x="147" y="18"/>
                    </a:lnTo>
                    <a:lnTo>
                      <a:pt x="177" y="33"/>
                    </a:lnTo>
                    <a:lnTo>
                      <a:pt x="189" y="41"/>
                    </a:lnTo>
                    <a:lnTo>
                      <a:pt x="191" y="46"/>
                    </a:lnTo>
                    <a:lnTo>
                      <a:pt x="194" y="57"/>
                    </a:lnTo>
                    <a:lnTo>
                      <a:pt x="196" y="61"/>
                    </a:lnTo>
                    <a:lnTo>
                      <a:pt x="209" y="62"/>
                    </a:lnTo>
                    <a:lnTo>
                      <a:pt x="217" y="60"/>
                    </a:lnTo>
                    <a:lnTo>
                      <a:pt x="222" y="60"/>
                    </a:lnTo>
                    <a:lnTo>
                      <a:pt x="243" y="62"/>
                    </a:lnTo>
                    <a:lnTo>
                      <a:pt x="253" y="62"/>
                    </a:lnTo>
                    <a:lnTo>
                      <a:pt x="254" y="60"/>
                    </a:lnTo>
                    <a:lnTo>
                      <a:pt x="259" y="54"/>
                    </a:lnTo>
                    <a:lnTo>
                      <a:pt x="264" y="54"/>
                    </a:lnTo>
                    <a:lnTo>
                      <a:pt x="271" y="56"/>
                    </a:lnTo>
                    <a:lnTo>
                      <a:pt x="277" y="62"/>
                    </a:lnTo>
                    <a:lnTo>
                      <a:pt x="284" y="65"/>
                    </a:lnTo>
                    <a:lnTo>
                      <a:pt x="298" y="76"/>
                    </a:lnTo>
                    <a:lnTo>
                      <a:pt x="304" y="76"/>
                    </a:lnTo>
                    <a:lnTo>
                      <a:pt x="302" y="78"/>
                    </a:lnTo>
                    <a:lnTo>
                      <a:pt x="291" y="78"/>
                    </a:lnTo>
                    <a:lnTo>
                      <a:pt x="290" y="87"/>
                    </a:lnTo>
                    <a:lnTo>
                      <a:pt x="295" y="89"/>
                    </a:lnTo>
                    <a:lnTo>
                      <a:pt x="297" y="92"/>
                    </a:lnTo>
                    <a:lnTo>
                      <a:pt x="302" y="103"/>
                    </a:lnTo>
                    <a:lnTo>
                      <a:pt x="303" y="108"/>
                    </a:lnTo>
                    <a:lnTo>
                      <a:pt x="311" y="125"/>
                    </a:lnTo>
                    <a:lnTo>
                      <a:pt x="311" y="126"/>
                    </a:lnTo>
                    <a:lnTo>
                      <a:pt x="302" y="126"/>
                    </a:lnTo>
                    <a:lnTo>
                      <a:pt x="295" y="141"/>
                    </a:lnTo>
                    <a:lnTo>
                      <a:pt x="280" y="165"/>
                    </a:lnTo>
                    <a:lnTo>
                      <a:pt x="268" y="180"/>
                    </a:lnTo>
                    <a:lnTo>
                      <a:pt x="260" y="186"/>
                    </a:lnTo>
                    <a:lnTo>
                      <a:pt x="250" y="195"/>
                    </a:lnTo>
                    <a:lnTo>
                      <a:pt x="241" y="207"/>
                    </a:lnTo>
                    <a:lnTo>
                      <a:pt x="232" y="213"/>
                    </a:lnTo>
                    <a:lnTo>
                      <a:pt x="216" y="221"/>
                    </a:lnTo>
                    <a:lnTo>
                      <a:pt x="180" y="232"/>
                    </a:lnTo>
                    <a:lnTo>
                      <a:pt x="162" y="239"/>
                    </a:lnTo>
                    <a:lnTo>
                      <a:pt x="155" y="244"/>
                    </a:lnTo>
                    <a:lnTo>
                      <a:pt x="152" y="247"/>
                    </a:lnTo>
                    <a:lnTo>
                      <a:pt x="147" y="256"/>
                    </a:lnTo>
                    <a:lnTo>
                      <a:pt x="146" y="266"/>
                    </a:lnTo>
                    <a:lnTo>
                      <a:pt x="142" y="269"/>
                    </a:lnTo>
                    <a:lnTo>
                      <a:pt x="140" y="269"/>
                    </a:lnTo>
                    <a:lnTo>
                      <a:pt x="136" y="265"/>
                    </a:lnTo>
                    <a:lnTo>
                      <a:pt x="134" y="265"/>
                    </a:lnTo>
                    <a:lnTo>
                      <a:pt x="134" y="266"/>
                    </a:lnTo>
                    <a:lnTo>
                      <a:pt x="120" y="286"/>
                    </a:lnTo>
                    <a:lnTo>
                      <a:pt x="118" y="299"/>
                    </a:lnTo>
                    <a:lnTo>
                      <a:pt x="118" y="320"/>
                    </a:lnTo>
                    <a:lnTo>
                      <a:pt x="115" y="328"/>
                    </a:lnTo>
                    <a:lnTo>
                      <a:pt x="114" y="329"/>
                    </a:lnTo>
                    <a:lnTo>
                      <a:pt x="104" y="333"/>
                    </a:lnTo>
                    <a:lnTo>
                      <a:pt x="97" y="340"/>
                    </a:lnTo>
                    <a:lnTo>
                      <a:pt x="86" y="345"/>
                    </a:lnTo>
                    <a:lnTo>
                      <a:pt x="78" y="344"/>
                    </a:lnTo>
                    <a:lnTo>
                      <a:pt x="73" y="336"/>
                    </a:lnTo>
                    <a:lnTo>
                      <a:pt x="71" y="330"/>
                    </a:lnTo>
                    <a:lnTo>
                      <a:pt x="66" y="321"/>
                    </a:lnTo>
                    <a:lnTo>
                      <a:pt x="60" y="321"/>
                    </a:lnTo>
                    <a:lnTo>
                      <a:pt x="50" y="321"/>
                    </a:lnTo>
                    <a:lnTo>
                      <a:pt x="46" y="318"/>
                    </a:lnTo>
                    <a:lnTo>
                      <a:pt x="43" y="314"/>
                    </a:lnTo>
                    <a:lnTo>
                      <a:pt x="33" y="314"/>
                    </a:lnTo>
                    <a:lnTo>
                      <a:pt x="26" y="319"/>
                    </a:lnTo>
                    <a:lnTo>
                      <a:pt x="21" y="320"/>
                    </a:lnTo>
                    <a:lnTo>
                      <a:pt x="18" y="318"/>
                    </a:lnTo>
                    <a:lnTo>
                      <a:pt x="17" y="304"/>
                    </a:lnTo>
                    <a:lnTo>
                      <a:pt x="15" y="299"/>
                    </a:lnTo>
                    <a:lnTo>
                      <a:pt x="15" y="297"/>
                    </a:lnTo>
                    <a:lnTo>
                      <a:pt x="18" y="292"/>
                    </a:lnTo>
                    <a:lnTo>
                      <a:pt x="28" y="290"/>
                    </a:lnTo>
                    <a:lnTo>
                      <a:pt x="33" y="285"/>
                    </a:lnTo>
                    <a:lnTo>
                      <a:pt x="32" y="276"/>
                    </a:lnTo>
                    <a:lnTo>
                      <a:pt x="30" y="274"/>
                    </a:lnTo>
                    <a:lnTo>
                      <a:pt x="28" y="264"/>
                    </a:lnTo>
                    <a:lnTo>
                      <a:pt x="27" y="264"/>
                    </a:lnTo>
                    <a:lnTo>
                      <a:pt x="27" y="261"/>
                    </a:lnTo>
                    <a:lnTo>
                      <a:pt x="30" y="258"/>
                    </a:lnTo>
                    <a:lnTo>
                      <a:pt x="40" y="254"/>
                    </a:lnTo>
                    <a:lnTo>
                      <a:pt x="46" y="250"/>
                    </a:lnTo>
                    <a:lnTo>
                      <a:pt x="53" y="243"/>
                    </a:lnTo>
                    <a:lnTo>
                      <a:pt x="55" y="237"/>
                    </a:lnTo>
                    <a:lnTo>
                      <a:pt x="59" y="213"/>
                    </a:lnTo>
                    <a:lnTo>
                      <a:pt x="56" y="207"/>
                    </a:lnTo>
                    <a:lnTo>
                      <a:pt x="53" y="205"/>
                    </a:lnTo>
                    <a:lnTo>
                      <a:pt x="51" y="191"/>
                    </a:lnTo>
                    <a:lnTo>
                      <a:pt x="45" y="197"/>
                    </a:lnTo>
                    <a:lnTo>
                      <a:pt x="37" y="210"/>
                    </a:lnTo>
                    <a:lnTo>
                      <a:pt x="30" y="217"/>
                    </a:lnTo>
                    <a:lnTo>
                      <a:pt x="26" y="215"/>
                    </a:lnTo>
                    <a:lnTo>
                      <a:pt x="21" y="210"/>
                    </a:lnTo>
                    <a:lnTo>
                      <a:pt x="11" y="206"/>
                    </a:lnTo>
                    <a:lnTo>
                      <a:pt x="2" y="199"/>
                    </a:lnTo>
                    <a:lnTo>
                      <a:pt x="0" y="173"/>
                    </a:lnTo>
                    <a:lnTo>
                      <a:pt x="0" y="164"/>
                    </a:lnTo>
                    <a:lnTo>
                      <a:pt x="2" y="156"/>
                    </a:lnTo>
                    <a:lnTo>
                      <a:pt x="1" y="130"/>
                    </a:lnTo>
                    <a:lnTo>
                      <a:pt x="3" y="126"/>
                    </a:lnTo>
                    <a:lnTo>
                      <a:pt x="17" y="120"/>
                    </a:lnTo>
                    <a:lnTo>
                      <a:pt x="24" y="111"/>
                    </a:lnTo>
                    <a:lnTo>
                      <a:pt x="26" y="97"/>
                    </a:lnTo>
                    <a:lnTo>
                      <a:pt x="28" y="89"/>
                    </a:lnTo>
                    <a:lnTo>
                      <a:pt x="40" y="72"/>
                    </a:lnTo>
                    <a:lnTo>
                      <a:pt x="44" y="66"/>
                    </a:lnTo>
                    <a:lnTo>
                      <a:pt x="44" y="60"/>
                    </a:lnTo>
                    <a:lnTo>
                      <a:pt x="42" y="46"/>
                    </a:lnTo>
                    <a:lnTo>
                      <a:pt x="42" y="33"/>
                    </a:lnTo>
                    <a:lnTo>
                      <a:pt x="46" y="27"/>
                    </a:lnTo>
                    <a:lnTo>
                      <a:pt x="66" y="27"/>
                    </a:lnTo>
                    <a:lnTo>
                      <a:pt x="67" y="27"/>
                    </a:lnTo>
                    <a:lnTo>
                      <a:pt x="71" y="24"/>
                    </a:lnTo>
                    <a:lnTo>
                      <a:pt x="82" y="13"/>
                    </a:lnTo>
                    <a:lnTo>
                      <a:pt x="88" y="9"/>
                    </a:lnTo>
                    <a:lnTo>
                      <a:pt x="97" y="8"/>
                    </a:lnTo>
                    <a:lnTo>
                      <a:pt x="103" y="7"/>
                    </a:lnTo>
                    <a:lnTo>
                      <a:pt x="108" y="2"/>
                    </a:lnTo>
                    <a:lnTo>
                      <a:pt x="109"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50" name="Freeform 240"/>
              <p:cNvSpPr>
                <a:spLocks noChangeAspect="1"/>
              </p:cNvSpPr>
              <p:nvPr/>
            </p:nvSpPr>
            <p:spPr bwMode="gray">
              <a:xfrm>
                <a:off x="1828" y="2701"/>
                <a:ext cx="92" cy="98"/>
              </a:xfrm>
              <a:custGeom>
                <a:avLst/>
                <a:gdLst/>
                <a:ahLst/>
                <a:cxnLst>
                  <a:cxn ang="0">
                    <a:pos x="8" y="164"/>
                  </a:cxn>
                  <a:cxn ang="0">
                    <a:pos x="19" y="117"/>
                  </a:cxn>
                  <a:cxn ang="0">
                    <a:pos x="18" y="87"/>
                  </a:cxn>
                  <a:cxn ang="0">
                    <a:pos x="29" y="66"/>
                  </a:cxn>
                  <a:cxn ang="0">
                    <a:pos x="43" y="35"/>
                  </a:cxn>
                  <a:cxn ang="0">
                    <a:pos x="64" y="25"/>
                  </a:cxn>
                  <a:cxn ang="0">
                    <a:pos x="121" y="8"/>
                  </a:cxn>
                  <a:cxn ang="0">
                    <a:pos x="156" y="0"/>
                  </a:cxn>
                  <a:cxn ang="0">
                    <a:pos x="212" y="3"/>
                  </a:cxn>
                  <a:cxn ang="0">
                    <a:pos x="232" y="19"/>
                  </a:cxn>
                  <a:cxn ang="0">
                    <a:pos x="248" y="44"/>
                  </a:cxn>
                  <a:cxn ang="0">
                    <a:pos x="252" y="55"/>
                  </a:cxn>
                  <a:cxn ang="0">
                    <a:pos x="260" y="71"/>
                  </a:cxn>
                  <a:cxn ang="0">
                    <a:pos x="261" y="121"/>
                  </a:cxn>
                  <a:cxn ang="0">
                    <a:pos x="265" y="163"/>
                  </a:cxn>
                  <a:cxn ang="0">
                    <a:pos x="286" y="169"/>
                  </a:cxn>
                  <a:cxn ang="0">
                    <a:pos x="311" y="175"/>
                  </a:cxn>
                  <a:cxn ang="0">
                    <a:pos x="335" y="174"/>
                  </a:cxn>
                  <a:cxn ang="0">
                    <a:pos x="349" y="168"/>
                  </a:cxn>
                  <a:cxn ang="0">
                    <a:pos x="378" y="180"/>
                  </a:cxn>
                  <a:cxn ang="0">
                    <a:pos x="386" y="195"/>
                  </a:cxn>
                  <a:cxn ang="0">
                    <a:pos x="392" y="230"/>
                  </a:cxn>
                  <a:cxn ang="0">
                    <a:pos x="392" y="260"/>
                  </a:cxn>
                  <a:cxn ang="0">
                    <a:pos x="404" y="272"/>
                  </a:cxn>
                  <a:cxn ang="0">
                    <a:pos x="421" y="275"/>
                  </a:cxn>
                  <a:cxn ang="0">
                    <a:pos x="440" y="272"/>
                  </a:cxn>
                  <a:cxn ang="0">
                    <a:pos x="454" y="275"/>
                  </a:cxn>
                  <a:cxn ang="0">
                    <a:pos x="459" y="308"/>
                  </a:cxn>
                  <a:cxn ang="0">
                    <a:pos x="454" y="327"/>
                  </a:cxn>
                  <a:cxn ang="0">
                    <a:pos x="449" y="374"/>
                  </a:cxn>
                  <a:cxn ang="0">
                    <a:pos x="443" y="420"/>
                  </a:cxn>
                  <a:cxn ang="0">
                    <a:pos x="433" y="438"/>
                  </a:cxn>
                  <a:cxn ang="0">
                    <a:pos x="411" y="458"/>
                  </a:cxn>
                  <a:cxn ang="0">
                    <a:pos x="404" y="463"/>
                  </a:cxn>
                  <a:cxn ang="0">
                    <a:pos x="388" y="479"/>
                  </a:cxn>
                  <a:cxn ang="0">
                    <a:pos x="378" y="482"/>
                  </a:cxn>
                  <a:cxn ang="0">
                    <a:pos x="356" y="483"/>
                  </a:cxn>
                  <a:cxn ang="0">
                    <a:pos x="345" y="491"/>
                  </a:cxn>
                  <a:cxn ang="0">
                    <a:pos x="333" y="488"/>
                  </a:cxn>
                  <a:cxn ang="0">
                    <a:pos x="313" y="487"/>
                  </a:cxn>
                  <a:cxn ang="0">
                    <a:pos x="290" y="474"/>
                  </a:cxn>
                  <a:cxn ang="0">
                    <a:pos x="236" y="469"/>
                  </a:cxn>
                  <a:cxn ang="0">
                    <a:pos x="233" y="459"/>
                  </a:cxn>
                  <a:cxn ang="0">
                    <a:pos x="238" y="442"/>
                  </a:cxn>
                  <a:cxn ang="0">
                    <a:pos x="264" y="395"/>
                  </a:cxn>
                  <a:cxn ang="0">
                    <a:pos x="273" y="372"/>
                  </a:cxn>
                  <a:cxn ang="0">
                    <a:pos x="269" y="358"/>
                  </a:cxn>
                  <a:cxn ang="0">
                    <a:pos x="260" y="348"/>
                  </a:cxn>
                  <a:cxn ang="0">
                    <a:pos x="238" y="339"/>
                  </a:cxn>
                  <a:cxn ang="0">
                    <a:pos x="214" y="319"/>
                  </a:cxn>
                  <a:cxn ang="0">
                    <a:pos x="173" y="293"/>
                  </a:cxn>
                  <a:cxn ang="0">
                    <a:pos x="155" y="287"/>
                  </a:cxn>
                  <a:cxn ang="0">
                    <a:pos x="118" y="283"/>
                  </a:cxn>
                  <a:cxn ang="0">
                    <a:pos x="102" y="276"/>
                  </a:cxn>
                  <a:cxn ang="0">
                    <a:pos x="89" y="256"/>
                  </a:cxn>
                  <a:cxn ang="0">
                    <a:pos x="74" y="246"/>
                  </a:cxn>
                  <a:cxn ang="0">
                    <a:pos x="46" y="223"/>
                  </a:cxn>
                  <a:cxn ang="0">
                    <a:pos x="22" y="189"/>
                  </a:cxn>
                  <a:cxn ang="0">
                    <a:pos x="0" y="179"/>
                  </a:cxn>
                </a:cxnLst>
                <a:rect l="0" t="0" r="r" b="b"/>
                <a:pathLst>
                  <a:path w="459" h="491">
                    <a:moveTo>
                      <a:pt x="0" y="179"/>
                    </a:moveTo>
                    <a:lnTo>
                      <a:pt x="8" y="164"/>
                    </a:lnTo>
                    <a:lnTo>
                      <a:pt x="19" y="124"/>
                    </a:lnTo>
                    <a:lnTo>
                      <a:pt x="19" y="117"/>
                    </a:lnTo>
                    <a:lnTo>
                      <a:pt x="18" y="113"/>
                    </a:lnTo>
                    <a:lnTo>
                      <a:pt x="18" y="87"/>
                    </a:lnTo>
                    <a:lnTo>
                      <a:pt x="18" y="84"/>
                    </a:lnTo>
                    <a:lnTo>
                      <a:pt x="29" y="66"/>
                    </a:lnTo>
                    <a:lnTo>
                      <a:pt x="40" y="50"/>
                    </a:lnTo>
                    <a:lnTo>
                      <a:pt x="43" y="35"/>
                    </a:lnTo>
                    <a:lnTo>
                      <a:pt x="45" y="29"/>
                    </a:lnTo>
                    <a:lnTo>
                      <a:pt x="64" y="25"/>
                    </a:lnTo>
                    <a:lnTo>
                      <a:pt x="118" y="8"/>
                    </a:lnTo>
                    <a:lnTo>
                      <a:pt x="121" y="8"/>
                    </a:lnTo>
                    <a:lnTo>
                      <a:pt x="152" y="0"/>
                    </a:lnTo>
                    <a:lnTo>
                      <a:pt x="156" y="0"/>
                    </a:lnTo>
                    <a:lnTo>
                      <a:pt x="199" y="0"/>
                    </a:lnTo>
                    <a:lnTo>
                      <a:pt x="212" y="3"/>
                    </a:lnTo>
                    <a:lnTo>
                      <a:pt x="222" y="11"/>
                    </a:lnTo>
                    <a:lnTo>
                      <a:pt x="232" y="19"/>
                    </a:lnTo>
                    <a:lnTo>
                      <a:pt x="247" y="40"/>
                    </a:lnTo>
                    <a:lnTo>
                      <a:pt x="248" y="44"/>
                    </a:lnTo>
                    <a:lnTo>
                      <a:pt x="254" y="50"/>
                    </a:lnTo>
                    <a:lnTo>
                      <a:pt x="252" y="55"/>
                    </a:lnTo>
                    <a:lnTo>
                      <a:pt x="252" y="57"/>
                    </a:lnTo>
                    <a:lnTo>
                      <a:pt x="260" y="71"/>
                    </a:lnTo>
                    <a:lnTo>
                      <a:pt x="261" y="73"/>
                    </a:lnTo>
                    <a:lnTo>
                      <a:pt x="261" y="121"/>
                    </a:lnTo>
                    <a:lnTo>
                      <a:pt x="261" y="154"/>
                    </a:lnTo>
                    <a:lnTo>
                      <a:pt x="265" y="163"/>
                    </a:lnTo>
                    <a:lnTo>
                      <a:pt x="271" y="165"/>
                    </a:lnTo>
                    <a:lnTo>
                      <a:pt x="286" y="169"/>
                    </a:lnTo>
                    <a:lnTo>
                      <a:pt x="293" y="173"/>
                    </a:lnTo>
                    <a:lnTo>
                      <a:pt x="311" y="175"/>
                    </a:lnTo>
                    <a:lnTo>
                      <a:pt x="323" y="175"/>
                    </a:lnTo>
                    <a:lnTo>
                      <a:pt x="335" y="174"/>
                    </a:lnTo>
                    <a:lnTo>
                      <a:pt x="340" y="171"/>
                    </a:lnTo>
                    <a:lnTo>
                      <a:pt x="349" y="168"/>
                    </a:lnTo>
                    <a:lnTo>
                      <a:pt x="355" y="173"/>
                    </a:lnTo>
                    <a:lnTo>
                      <a:pt x="378" y="180"/>
                    </a:lnTo>
                    <a:lnTo>
                      <a:pt x="384" y="189"/>
                    </a:lnTo>
                    <a:lnTo>
                      <a:pt x="386" y="195"/>
                    </a:lnTo>
                    <a:lnTo>
                      <a:pt x="388" y="218"/>
                    </a:lnTo>
                    <a:lnTo>
                      <a:pt x="392" y="230"/>
                    </a:lnTo>
                    <a:lnTo>
                      <a:pt x="390" y="255"/>
                    </a:lnTo>
                    <a:lnTo>
                      <a:pt x="392" y="260"/>
                    </a:lnTo>
                    <a:lnTo>
                      <a:pt x="397" y="267"/>
                    </a:lnTo>
                    <a:lnTo>
                      <a:pt x="404" y="272"/>
                    </a:lnTo>
                    <a:lnTo>
                      <a:pt x="411" y="275"/>
                    </a:lnTo>
                    <a:lnTo>
                      <a:pt x="421" y="275"/>
                    </a:lnTo>
                    <a:lnTo>
                      <a:pt x="426" y="272"/>
                    </a:lnTo>
                    <a:lnTo>
                      <a:pt x="440" y="272"/>
                    </a:lnTo>
                    <a:lnTo>
                      <a:pt x="449" y="270"/>
                    </a:lnTo>
                    <a:lnTo>
                      <a:pt x="454" y="275"/>
                    </a:lnTo>
                    <a:lnTo>
                      <a:pt x="459" y="283"/>
                    </a:lnTo>
                    <a:lnTo>
                      <a:pt x="459" y="308"/>
                    </a:lnTo>
                    <a:lnTo>
                      <a:pt x="458" y="311"/>
                    </a:lnTo>
                    <a:lnTo>
                      <a:pt x="454" y="327"/>
                    </a:lnTo>
                    <a:lnTo>
                      <a:pt x="451" y="353"/>
                    </a:lnTo>
                    <a:lnTo>
                      <a:pt x="449" y="374"/>
                    </a:lnTo>
                    <a:lnTo>
                      <a:pt x="446" y="404"/>
                    </a:lnTo>
                    <a:lnTo>
                      <a:pt x="443" y="420"/>
                    </a:lnTo>
                    <a:lnTo>
                      <a:pt x="440" y="428"/>
                    </a:lnTo>
                    <a:lnTo>
                      <a:pt x="433" y="438"/>
                    </a:lnTo>
                    <a:lnTo>
                      <a:pt x="425" y="447"/>
                    </a:lnTo>
                    <a:lnTo>
                      <a:pt x="411" y="458"/>
                    </a:lnTo>
                    <a:lnTo>
                      <a:pt x="409" y="461"/>
                    </a:lnTo>
                    <a:lnTo>
                      <a:pt x="404" y="463"/>
                    </a:lnTo>
                    <a:lnTo>
                      <a:pt x="390" y="475"/>
                    </a:lnTo>
                    <a:lnTo>
                      <a:pt x="388" y="479"/>
                    </a:lnTo>
                    <a:lnTo>
                      <a:pt x="386" y="480"/>
                    </a:lnTo>
                    <a:lnTo>
                      <a:pt x="378" y="482"/>
                    </a:lnTo>
                    <a:lnTo>
                      <a:pt x="363" y="480"/>
                    </a:lnTo>
                    <a:lnTo>
                      <a:pt x="356" y="483"/>
                    </a:lnTo>
                    <a:lnTo>
                      <a:pt x="352" y="488"/>
                    </a:lnTo>
                    <a:lnTo>
                      <a:pt x="345" y="491"/>
                    </a:lnTo>
                    <a:lnTo>
                      <a:pt x="338" y="491"/>
                    </a:lnTo>
                    <a:lnTo>
                      <a:pt x="333" y="488"/>
                    </a:lnTo>
                    <a:lnTo>
                      <a:pt x="323" y="490"/>
                    </a:lnTo>
                    <a:lnTo>
                      <a:pt x="313" y="487"/>
                    </a:lnTo>
                    <a:lnTo>
                      <a:pt x="296" y="476"/>
                    </a:lnTo>
                    <a:lnTo>
                      <a:pt x="290" y="474"/>
                    </a:lnTo>
                    <a:lnTo>
                      <a:pt x="258" y="469"/>
                    </a:lnTo>
                    <a:lnTo>
                      <a:pt x="236" y="469"/>
                    </a:lnTo>
                    <a:lnTo>
                      <a:pt x="233" y="465"/>
                    </a:lnTo>
                    <a:lnTo>
                      <a:pt x="233" y="459"/>
                    </a:lnTo>
                    <a:lnTo>
                      <a:pt x="236" y="450"/>
                    </a:lnTo>
                    <a:lnTo>
                      <a:pt x="238" y="442"/>
                    </a:lnTo>
                    <a:lnTo>
                      <a:pt x="249" y="417"/>
                    </a:lnTo>
                    <a:lnTo>
                      <a:pt x="264" y="395"/>
                    </a:lnTo>
                    <a:lnTo>
                      <a:pt x="273" y="382"/>
                    </a:lnTo>
                    <a:lnTo>
                      <a:pt x="273" y="372"/>
                    </a:lnTo>
                    <a:lnTo>
                      <a:pt x="271" y="363"/>
                    </a:lnTo>
                    <a:lnTo>
                      <a:pt x="269" y="358"/>
                    </a:lnTo>
                    <a:lnTo>
                      <a:pt x="265" y="357"/>
                    </a:lnTo>
                    <a:lnTo>
                      <a:pt x="260" y="348"/>
                    </a:lnTo>
                    <a:lnTo>
                      <a:pt x="252" y="342"/>
                    </a:lnTo>
                    <a:lnTo>
                      <a:pt x="238" y="339"/>
                    </a:lnTo>
                    <a:lnTo>
                      <a:pt x="230" y="327"/>
                    </a:lnTo>
                    <a:lnTo>
                      <a:pt x="214" y="319"/>
                    </a:lnTo>
                    <a:lnTo>
                      <a:pt x="199" y="311"/>
                    </a:lnTo>
                    <a:lnTo>
                      <a:pt x="173" y="293"/>
                    </a:lnTo>
                    <a:lnTo>
                      <a:pt x="167" y="291"/>
                    </a:lnTo>
                    <a:lnTo>
                      <a:pt x="155" y="287"/>
                    </a:lnTo>
                    <a:lnTo>
                      <a:pt x="126" y="286"/>
                    </a:lnTo>
                    <a:lnTo>
                      <a:pt x="118" y="283"/>
                    </a:lnTo>
                    <a:lnTo>
                      <a:pt x="107" y="280"/>
                    </a:lnTo>
                    <a:lnTo>
                      <a:pt x="102" y="276"/>
                    </a:lnTo>
                    <a:lnTo>
                      <a:pt x="101" y="275"/>
                    </a:lnTo>
                    <a:lnTo>
                      <a:pt x="89" y="256"/>
                    </a:lnTo>
                    <a:lnTo>
                      <a:pt x="85" y="253"/>
                    </a:lnTo>
                    <a:lnTo>
                      <a:pt x="74" y="246"/>
                    </a:lnTo>
                    <a:lnTo>
                      <a:pt x="49" y="228"/>
                    </a:lnTo>
                    <a:lnTo>
                      <a:pt x="46" y="223"/>
                    </a:lnTo>
                    <a:lnTo>
                      <a:pt x="33" y="210"/>
                    </a:lnTo>
                    <a:lnTo>
                      <a:pt x="22" y="189"/>
                    </a:lnTo>
                    <a:lnTo>
                      <a:pt x="16" y="184"/>
                    </a:lnTo>
                    <a:lnTo>
                      <a:pt x="0" y="17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51" name="Freeform 241"/>
              <p:cNvSpPr>
                <a:spLocks noChangeAspect="1"/>
              </p:cNvSpPr>
              <p:nvPr/>
            </p:nvSpPr>
            <p:spPr bwMode="gray">
              <a:xfrm>
                <a:off x="1687" y="2681"/>
                <a:ext cx="93" cy="506"/>
              </a:xfrm>
              <a:custGeom>
                <a:avLst/>
                <a:gdLst/>
                <a:ahLst/>
                <a:cxnLst>
                  <a:cxn ang="0">
                    <a:pos x="375" y="93"/>
                  </a:cxn>
                  <a:cxn ang="0">
                    <a:pos x="368" y="149"/>
                  </a:cxn>
                  <a:cxn ang="0">
                    <a:pos x="398" y="209"/>
                  </a:cxn>
                  <a:cxn ang="0">
                    <a:pos x="429" y="311"/>
                  </a:cxn>
                  <a:cxn ang="0">
                    <a:pos x="436" y="385"/>
                  </a:cxn>
                  <a:cxn ang="0">
                    <a:pos x="387" y="508"/>
                  </a:cxn>
                  <a:cxn ang="0">
                    <a:pos x="329" y="628"/>
                  </a:cxn>
                  <a:cxn ang="0">
                    <a:pos x="300" y="766"/>
                  </a:cxn>
                  <a:cxn ang="0">
                    <a:pos x="284" y="863"/>
                  </a:cxn>
                  <a:cxn ang="0">
                    <a:pos x="298" y="1032"/>
                  </a:cxn>
                  <a:cxn ang="0">
                    <a:pos x="269" y="1148"/>
                  </a:cxn>
                  <a:cxn ang="0">
                    <a:pos x="242" y="1290"/>
                  </a:cxn>
                  <a:cxn ang="0">
                    <a:pos x="208" y="1440"/>
                  </a:cxn>
                  <a:cxn ang="0">
                    <a:pos x="190" y="1597"/>
                  </a:cxn>
                  <a:cxn ang="0">
                    <a:pos x="201" y="1739"/>
                  </a:cxn>
                  <a:cxn ang="0">
                    <a:pos x="214" y="1785"/>
                  </a:cxn>
                  <a:cxn ang="0">
                    <a:pos x="212" y="1915"/>
                  </a:cxn>
                  <a:cxn ang="0">
                    <a:pos x="171" y="2027"/>
                  </a:cxn>
                  <a:cxn ang="0">
                    <a:pos x="137" y="2139"/>
                  </a:cxn>
                  <a:cxn ang="0">
                    <a:pos x="129" y="2264"/>
                  </a:cxn>
                  <a:cxn ang="0">
                    <a:pos x="179" y="2283"/>
                  </a:cxn>
                  <a:cxn ang="0">
                    <a:pos x="306" y="2367"/>
                  </a:cxn>
                  <a:cxn ang="0">
                    <a:pos x="355" y="2386"/>
                  </a:cxn>
                  <a:cxn ang="0">
                    <a:pos x="268" y="2429"/>
                  </a:cxn>
                  <a:cxn ang="0">
                    <a:pos x="214" y="2525"/>
                  </a:cxn>
                  <a:cxn ang="0">
                    <a:pos x="208" y="2477"/>
                  </a:cxn>
                  <a:cxn ang="0">
                    <a:pos x="189" y="2413"/>
                  </a:cxn>
                  <a:cxn ang="0">
                    <a:pos x="171" y="2376"/>
                  </a:cxn>
                  <a:cxn ang="0">
                    <a:pos x="160" y="2345"/>
                  </a:cxn>
                  <a:cxn ang="0">
                    <a:pos x="125" y="2343"/>
                  </a:cxn>
                  <a:cxn ang="0">
                    <a:pos x="81" y="2285"/>
                  </a:cxn>
                  <a:cxn ang="0">
                    <a:pos x="79" y="2240"/>
                  </a:cxn>
                  <a:cxn ang="0">
                    <a:pos x="70" y="2173"/>
                  </a:cxn>
                  <a:cxn ang="0">
                    <a:pos x="93" y="2117"/>
                  </a:cxn>
                  <a:cxn ang="0">
                    <a:pos x="70" y="2076"/>
                  </a:cxn>
                  <a:cxn ang="0">
                    <a:pos x="59" y="2042"/>
                  </a:cxn>
                  <a:cxn ang="0">
                    <a:pos x="109" y="2032"/>
                  </a:cxn>
                  <a:cxn ang="0">
                    <a:pos x="63" y="1979"/>
                  </a:cxn>
                  <a:cxn ang="0">
                    <a:pos x="66" y="1920"/>
                  </a:cxn>
                  <a:cxn ang="0">
                    <a:pos x="15" y="1930"/>
                  </a:cxn>
                  <a:cxn ang="0">
                    <a:pos x="44" y="1871"/>
                  </a:cxn>
                  <a:cxn ang="0">
                    <a:pos x="72" y="1856"/>
                  </a:cxn>
                  <a:cxn ang="0">
                    <a:pos x="91" y="1888"/>
                  </a:cxn>
                  <a:cxn ang="0">
                    <a:pos x="118" y="1879"/>
                  </a:cxn>
                  <a:cxn ang="0">
                    <a:pos x="114" y="1849"/>
                  </a:cxn>
                  <a:cxn ang="0">
                    <a:pos x="117" y="1818"/>
                  </a:cxn>
                  <a:cxn ang="0">
                    <a:pos x="120" y="1806"/>
                  </a:cxn>
                  <a:cxn ang="0">
                    <a:pos x="149" y="1740"/>
                  </a:cxn>
                  <a:cxn ang="0">
                    <a:pos x="146" y="1691"/>
                  </a:cxn>
                  <a:cxn ang="0">
                    <a:pos x="158" y="1601"/>
                  </a:cxn>
                  <a:cxn ang="0">
                    <a:pos x="153" y="1558"/>
                  </a:cxn>
                  <a:cxn ang="0">
                    <a:pos x="141" y="1525"/>
                  </a:cxn>
                  <a:cxn ang="0">
                    <a:pos x="92" y="1504"/>
                  </a:cxn>
                  <a:cxn ang="0">
                    <a:pos x="115" y="1329"/>
                  </a:cxn>
                  <a:cxn ang="0">
                    <a:pos x="122" y="1219"/>
                  </a:cxn>
                  <a:cxn ang="0">
                    <a:pos x="166" y="1105"/>
                  </a:cxn>
                  <a:cxn ang="0">
                    <a:pos x="221" y="928"/>
                  </a:cxn>
                  <a:cxn ang="0">
                    <a:pos x="226" y="719"/>
                  </a:cxn>
                  <a:cxn ang="0">
                    <a:pos x="253" y="565"/>
                  </a:cxn>
                  <a:cxn ang="0">
                    <a:pos x="275" y="461"/>
                  </a:cxn>
                  <a:cxn ang="0">
                    <a:pos x="279" y="317"/>
                  </a:cxn>
                  <a:cxn ang="0">
                    <a:pos x="292" y="142"/>
                  </a:cxn>
                  <a:cxn ang="0">
                    <a:pos x="312" y="25"/>
                  </a:cxn>
                </a:cxnLst>
                <a:rect l="0" t="0" r="r" b="b"/>
                <a:pathLst>
                  <a:path w="463" h="2531">
                    <a:moveTo>
                      <a:pt x="325" y="0"/>
                    </a:moveTo>
                    <a:lnTo>
                      <a:pt x="328" y="0"/>
                    </a:lnTo>
                    <a:lnTo>
                      <a:pt x="339" y="14"/>
                    </a:lnTo>
                    <a:lnTo>
                      <a:pt x="343" y="18"/>
                    </a:lnTo>
                    <a:lnTo>
                      <a:pt x="350" y="27"/>
                    </a:lnTo>
                    <a:lnTo>
                      <a:pt x="350" y="37"/>
                    </a:lnTo>
                    <a:lnTo>
                      <a:pt x="354" y="69"/>
                    </a:lnTo>
                    <a:lnTo>
                      <a:pt x="357" y="78"/>
                    </a:lnTo>
                    <a:lnTo>
                      <a:pt x="362" y="83"/>
                    </a:lnTo>
                    <a:lnTo>
                      <a:pt x="375" y="93"/>
                    </a:lnTo>
                    <a:lnTo>
                      <a:pt x="382" y="100"/>
                    </a:lnTo>
                    <a:lnTo>
                      <a:pt x="383" y="110"/>
                    </a:lnTo>
                    <a:lnTo>
                      <a:pt x="379" y="115"/>
                    </a:lnTo>
                    <a:lnTo>
                      <a:pt x="378" y="121"/>
                    </a:lnTo>
                    <a:lnTo>
                      <a:pt x="382" y="127"/>
                    </a:lnTo>
                    <a:lnTo>
                      <a:pt x="382" y="131"/>
                    </a:lnTo>
                    <a:lnTo>
                      <a:pt x="379" y="132"/>
                    </a:lnTo>
                    <a:lnTo>
                      <a:pt x="372" y="136"/>
                    </a:lnTo>
                    <a:lnTo>
                      <a:pt x="371" y="137"/>
                    </a:lnTo>
                    <a:lnTo>
                      <a:pt x="368" y="149"/>
                    </a:lnTo>
                    <a:lnTo>
                      <a:pt x="368" y="155"/>
                    </a:lnTo>
                    <a:lnTo>
                      <a:pt x="376" y="159"/>
                    </a:lnTo>
                    <a:lnTo>
                      <a:pt x="379" y="164"/>
                    </a:lnTo>
                    <a:lnTo>
                      <a:pt x="379" y="172"/>
                    </a:lnTo>
                    <a:lnTo>
                      <a:pt x="379" y="180"/>
                    </a:lnTo>
                    <a:lnTo>
                      <a:pt x="382" y="183"/>
                    </a:lnTo>
                    <a:lnTo>
                      <a:pt x="387" y="185"/>
                    </a:lnTo>
                    <a:lnTo>
                      <a:pt x="394" y="192"/>
                    </a:lnTo>
                    <a:lnTo>
                      <a:pt x="395" y="196"/>
                    </a:lnTo>
                    <a:lnTo>
                      <a:pt x="398" y="209"/>
                    </a:lnTo>
                    <a:lnTo>
                      <a:pt x="398" y="218"/>
                    </a:lnTo>
                    <a:lnTo>
                      <a:pt x="404" y="228"/>
                    </a:lnTo>
                    <a:lnTo>
                      <a:pt x="407" y="250"/>
                    </a:lnTo>
                    <a:lnTo>
                      <a:pt x="407" y="268"/>
                    </a:lnTo>
                    <a:lnTo>
                      <a:pt x="411" y="290"/>
                    </a:lnTo>
                    <a:lnTo>
                      <a:pt x="411" y="294"/>
                    </a:lnTo>
                    <a:lnTo>
                      <a:pt x="415" y="306"/>
                    </a:lnTo>
                    <a:lnTo>
                      <a:pt x="415" y="308"/>
                    </a:lnTo>
                    <a:lnTo>
                      <a:pt x="422" y="311"/>
                    </a:lnTo>
                    <a:lnTo>
                      <a:pt x="429" y="311"/>
                    </a:lnTo>
                    <a:lnTo>
                      <a:pt x="441" y="311"/>
                    </a:lnTo>
                    <a:lnTo>
                      <a:pt x="447" y="309"/>
                    </a:lnTo>
                    <a:lnTo>
                      <a:pt x="457" y="309"/>
                    </a:lnTo>
                    <a:lnTo>
                      <a:pt x="457" y="311"/>
                    </a:lnTo>
                    <a:lnTo>
                      <a:pt x="458" y="311"/>
                    </a:lnTo>
                    <a:lnTo>
                      <a:pt x="458" y="314"/>
                    </a:lnTo>
                    <a:lnTo>
                      <a:pt x="463" y="319"/>
                    </a:lnTo>
                    <a:lnTo>
                      <a:pt x="463" y="331"/>
                    </a:lnTo>
                    <a:lnTo>
                      <a:pt x="454" y="378"/>
                    </a:lnTo>
                    <a:lnTo>
                      <a:pt x="436" y="385"/>
                    </a:lnTo>
                    <a:lnTo>
                      <a:pt x="388" y="407"/>
                    </a:lnTo>
                    <a:lnTo>
                      <a:pt x="387" y="414"/>
                    </a:lnTo>
                    <a:lnTo>
                      <a:pt x="387" y="422"/>
                    </a:lnTo>
                    <a:lnTo>
                      <a:pt x="389" y="432"/>
                    </a:lnTo>
                    <a:lnTo>
                      <a:pt x="389" y="441"/>
                    </a:lnTo>
                    <a:lnTo>
                      <a:pt x="383" y="449"/>
                    </a:lnTo>
                    <a:lnTo>
                      <a:pt x="382" y="451"/>
                    </a:lnTo>
                    <a:lnTo>
                      <a:pt x="382" y="467"/>
                    </a:lnTo>
                    <a:lnTo>
                      <a:pt x="387" y="482"/>
                    </a:lnTo>
                    <a:lnTo>
                      <a:pt x="387" y="508"/>
                    </a:lnTo>
                    <a:lnTo>
                      <a:pt x="389" y="519"/>
                    </a:lnTo>
                    <a:lnTo>
                      <a:pt x="393" y="534"/>
                    </a:lnTo>
                    <a:lnTo>
                      <a:pt x="395" y="548"/>
                    </a:lnTo>
                    <a:lnTo>
                      <a:pt x="394" y="551"/>
                    </a:lnTo>
                    <a:lnTo>
                      <a:pt x="389" y="554"/>
                    </a:lnTo>
                    <a:lnTo>
                      <a:pt x="379" y="558"/>
                    </a:lnTo>
                    <a:lnTo>
                      <a:pt x="364" y="573"/>
                    </a:lnTo>
                    <a:lnTo>
                      <a:pt x="361" y="575"/>
                    </a:lnTo>
                    <a:lnTo>
                      <a:pt x="354" y="600"/>
                    </a:lnTo>
                    <a:lnTo>
                      <a:pt x="329" y="628"/>
                    </a:lnTo>
                    <a:lnTo>
                      <a:pt x="323" y="654"/>
                    </a:lnTo>
                    <a:lnTo>
                      <a:pt x="318" y="675"/>
                    </a:lnTo>
                    <a:lnTo>
                      <a:pt x="317" y="682"/>
                    </a:lnTo>
                    <a:lnTo>
                      <a:pt x="311" y="696"/>
                    </a:lnTo>
                    <a:lnTo>
                      <a:pt x="308" y="704"/>
                    </a:lnTo>
                    <a:lnTo>
                      <a:pt x="307" y="729"/>
                    </a:lnTo>
                    <a:lnTo>
                      <a:pt x="308" y="739"/>
                    </a:lnTo>
                    <a:lnTo>
                      <a:pt x="308" y="749"/>
                    </a:lnTo>
                    <a:lnTo>
                      <a:pt x="305" y="762"/>
                    </a:lnTo>
                    <a:lnTo>
                      <a:pt x="300" y="766"/>
                    </a:lnTo>
                    <a:lnTo>
                      <a:pt x="300" y="769"/>
                    </a:lnTo>
                    <a:lnTo>
                      <a:pt x="298" y="776"/>
                    </a:lnTo>
                    <a:lnTo>
                      <a:pt x="292" y="782"/>
                    </a:lnTo>
                    <a:lnTo>
                      <a:pt x="289" y="796"/>
                    </a:lnTo>
                    <a:lnTo>
                      <a:pt x="281" y="811"/>
                    </a:lnTo>
                    <a:lnTo>
                      <a:pt x="280" y="814"/>
                    </a:lnTo>
                    <a:lnTo>
                      <a:pt x="276" y="825"/>
                    </a:lnTo>
                    <a:lnTo>
                      <a:pt x="274" y="841"/>
                    </a:lnTo>
                    <a:lnTo>
                      <a:pt x="274" y="854"/>
                    </a:lnTo>
                    <a:lnTo>
                      <a:pt x="284" y="863"/>
                    </a:lnTo>
                    <a:lnTo>
                      <a:pt x="284" y="892"/>
                    </a:lnTo>
                    <a:lnTo>
                      <a:pt x="296" y="925"/>
                    </a:lnTo>
                    <a:lnTo>
                      <a:pt x="297" y="935"/>
                    </a:lnTo>
                    <a:lnTo>
                      <a:pt x="296" y="947"/>
                    </a:lnTo>
                    <a:lnTo>
                      <a:pt x="303" y="955"/>
                    </a:lnTo>
                    <a:lnTo>
                      <a:pt x="306" y="960"/>
                    </a:lnTo>
                    <a:lnTo>
                      <a:pt x="309" y="979"/>
                    </a:lnTo>
                    <a:lnTo>
                      <a:pt x="311" y="997"/>
                    </a:lnTo>
                    <a:lnTo>
                      <a:pt x="311" y="1013"/>
                    </a:lnTo>
                    <a:lnTo>
                      <a:pt x="298" y="1032"/>
                    </a:lnTo>
                    <a:lnTo>
                      <a:pt x="292" y="1045"/>
                    </a:lnTo>
                    <a:lnTo>
                      <a:pt x="290" y="1052"/>
                    </a:lnTo>
                    <a:lnTo>
                      <a:pt x="286" y="1075"/>
                    </a:lnTo>
                    <a:lnTo>
                      <a:pt x="285" y="1078"/>
                    </a:lnTo>
                    <a:lnTo>
                      <a:pt x="274" y="1088"/>
                    </a:lnTo>
                    <a:lnTo>
                      <a:pt x="275" y="1117"/>
                    </a:lnTo>
                    <a:lnTo>
                      <a:pt x="278" y="1134"/>
                    </a:lnTo>
                    <a:lnTo>
                      <a:pt x="278" y="1142"/>
                    </a:lnTo>
                    <a:lnTo>
                      <a:pt x="275" y="1144"/>
                    </a:lnTo>
                    <a:lnTo>
                      <a:pt x="269" y="1148"/>
                    </a:lnTo>
                    <a:lnTo>
                      <a:pt x="266" y="1151"/>
                    </a:lnTo>
                    <a:lnTo>
                      <a:pt x="265" y="1159"/>
                    </a:lnTo>
                    <a:lnTo>
                      <a:pt x="263" y="1161"/>
                    </a:lnTo>
                    <a:lnTo>
                      <a:pt x="257" y="1161"/>
                    </a:lnTo>
                    <a:lnTo>
                      <a:pt x="253" y="1164"/>
                    </a:lnTo>
                    <a:lnTo>
                      <a:pt x="247" y="1172"/>
                    </a:lnTo>
                    <a:lnTo>
                      <a:pt x="242" y="1186"/>
                    </a:lnTo>
                    <a:lnTo>
                      <a:pt x="238" y="1225"/>
                    </a:lnTo>
                    <a:lnTo>
                      <a:pt x="238" y="1262"/>
                    </a:lnTo>
                    <a:lnTo>
                      <a:pt x="242" y="1290"/>
                    </a:lnTo>
                    <a:lnTo>
                      <a:pt x="247" y="1301"/>
                    </a:lnTo>
                    <a:lnTo>
                      <a:pt x="247" y="1314"/>
                    </a:lnTo>
                    <a:lnTo>
                      <a:pt x="243" y="1323"/>
                    </a:lnTo>
                    <a:lnTo>
                      <a:pt x="235" y="1332"/>
                    </a:lnTo>
                    <a:lnTo>
                      <a:pt x="230" y="1337"/>
                    </a:lnTo>
                    <a:lnTo>
                      <a:pt x="227" y="1343"/>
                    </a:lnTo>
                    <a:lnTo>
                      <a:pt x="225" y="1358"/>
                    </a:lnTo>
                    <a:lnTo>
                      <a:pt x="208" y="1419"/>
                    </a:lnTo>
                    <a:lnTo>
                      <a:pt x="206" y="1424"/>
                    </a:lnTo>
                    <a:lnTo>
                      <a:pt x="208" y="1440"/>
                    </a:lnTo>
                    <a:lnTo>
                      <a:pt x="199" y="1481"/>
                    </a:lnTo>
                    <a:lnTo>
                      <a:pt x="196" y="1510"/>
                    </a:lnTo>
                    <a:lnTo>
                      <a:pt x="200" y="1525"/>
                    </a:lnTo>
                    <a:lnTo>
                      <a:pt x="209" y="1533"/>
                    </a:lnTo>
                    <a:lnTo>
                      <a:pt x="210" y="1537"/>
                    </a:lnTo>
                    <a:lnTo>
                      <a:pt x="210" y="1549"/>
                    </a:lnTo>
                    <a:lnTo>
                      <a:pt x="209" y="1554"/>
                    </a:lnTo>
                    <a:lnTo>
                      <a:pt x="205" y="1563"/>
                    </a:lnTo>
                    <a:lnTo>
                      <a:pt x="195" y="1576"/>
                    </a:lnTo>
                    <a:lnTo>
                      <a:pt x="190" y="1597"/>
                    </a:lnTo>
                    <a:lnTo>
                      <a:pt x="190" y="1633"/>
                    </a:lnTo>
                    <a:lnTo>
                      <a:pt x="193" y="1639"/>
                    </a:lnTo>
                    <a:lnTo>
                      <a:pt x="196" y="1641"/>
                    </a:lnTo>
                    <a:lnTo>
                      <a:pt x="198" y="1646"/>
                    </a:lnTo>
                    <a:lnTo>
                      <a:pt x="196" y="1673"/>
                    </a:lnTo>
                    <a:lnTo>
                      <a:pt x="198" y="1678"/>
                    </a:lnTo>
                    <a:lnTo>
                      <a:pt x="203" y="1688"/>
                    </a:lnTo>
                    <a:lnTo>
                      <a:pt x="205" y="1703"/>
                    </a:lnTo>
                    <a:lnTo>
                      <a:pt x="201" y="1732"/>
                    </a:lnTo>
                    <a:lnTo>
                      <a:pt x="201" y="1739"/>
                    </a:lnTo>
                    <a:lnTo>
                      <a:pt x="209" y="1739"/>
                    </a:lnTo>
                    <a:lnTo>
                      <a:pt x="223" y="1742"/>
                    </a:lnTo>
                    <a:lnTo>
                      <a:pt x="231" y="1751"/>
                    </a:lnTo>
                    <a:lnTo>
                      <a:pt x="232" y="1759"/>
                    </a:lnTo>
                    <a:lnTo>
                      <a:pt x="230" y="1768"/>
                    </a:lnTo>
                    <a:lnTo>
                      <a:pt x="216" y="1769"/>
                    </a:lnTo>
                    <a:lnTo>
                      <a:pt x="200" y="1767"/>
                    </a:lnTo>
                    <a:lnTo>
                      <a:pt x="196" y="1769"/>
                    </a:lnTo>
                    <a:lnTo>
                      <a:pt x="200" y="1779"/>
                    </a:lnTo>
                    <a:lnTo>
                      <a:pt x="214" y="1785"/>
                    </a:lnTo>
                    <a:lnTo>
                      <a:pt x="223" y="1797"/>
                    </a:lnTo>
                    <a:lnTo>
                      <a:pt x="223" y="1807"/>
                    </a:lnTo>
                    <a:lnTo>
                      <a:pt x="219" y="1812"/>
                    </a:lnTo>
                    <a:lnTo>
                      <a:pt x="215" y="1817"/>
                    </a:lnTo>
                    <a:lnTo>
                      <a:pt x="214" y="1827"/>
                    </a:lnTo>
                    <a:lnTo>
                      <a:pt x="214" y="1853"/>
                    </a:lnTo>
                    <a:lnTo>
                      <a:pt x="212" y="1858"/>
                    </a:lnTo>
                    <a:lnTo>
                      <a:pt x="212" y="1871"/>
                    </a:lnTo>
                    <a:lnTo>
                      <a:pt x="214" y="1879"/>
                    </a:lnTo>
                    <a:lnTo>
                      <a:pt x="212" y="1915"/>
                    </a:lnTo>
                    <a:lnTo>
                      <a:pt x="206" y="1930"/>
                    </a:lnTo>
                    <a:lnTo>
                      <a:pt x="200" y="1945"/>
                    </a:lnTo>
                    <a:lnTo>
                      <a:pt x="199" y="1955"/>
                    </a:lnTo>
                    <a:lnTo>
                      <a:pt x="189" y="1973"/>
                    </a:lnTo>
                    <a:lnTo>
                      <a:pt x="176" y="1992"/>
                    </a:lnTo>
                    <a:lnTo>
                      <a:pt x="172" y="1998"/>
                    </a:lnTo>
                    <a:lnTo>
                      <a:pt x="171" y="2004"/>
                    </a:lnTo>
                    <a:lnTo>
                      <a:pt x="169" y="2019"/>
                    </a:lnTo>
                    <a:lnTo>
                      <a:pt x="171" y="2019"/>
                    </a:lnTo>
                    <a:lnTo>
                      <a:pt x="171" y="2027"/>
                    </a:lnTo>
                    <a:lnTo>
                      <a:pt x="173" y="2033"/>
                    </a:lnTo>
                    <a:lnTo>
                      <a:pt x="176" y="2044"/>
                    </a:lnTo>
                    <a:lnTo>
                      <a:pt x="176" y="2053"/>
                    </a:lnTo>
                    <a:lnTo>
                      <a:pt x="172" y="2055"/>
                    </a:lnTo>
                    <a:lnTo>
                      <a:pt x="171" y="2059"/>
                    </a:lnTo>
                    <a:lnTo>
                      <a:pt x="168" y="2080"/>
                    </a:lnTo>
                    <a:lnTo>
                      <a:pt x="165" y="2093"/>
                    </a:lnTo>
                    <a:lnTo>
                      <a:pt x="162" y="2098"/>
                    </a:lnTo>
                    <a:lnTo>
                      <a:pt x="151" y="2112"/>
                    </a:lnTo>
                    <a:lnTo>
                      <a:pt x="137" y="2139"/>
                    </a:lnTo>
                    <a:lnTo>
                      <a:pt x="133" y="2143"/>
                    </a:lnTo>
                    <a:lnTo>
                      <a:pt x="128" y="2154"/>
                    </a:lnTo>
                    <a:lnTo>
                      <a:pt x="120" y="2186"/>
                    </a:lnTo>
                    <a:lnTo>
                      <a:pt x="120" y="2198"/>
                    </a:lnTo>
                    <a:lnTo>
                      <a:pt x="119" y="2208"/>
                    </a:lnTo>
                    <a:lnTo>
                      <a:pt x="119" y="2238"/>
                    </a:lnTo>
                    <a:lnTo>
                      <a:pt x="120" y="2241"/>
                    </a:lnTo>
                    <a:lnTo>
                      <a:pt x="123" y="2256"/>
                    </a:lnTo>
                    <a:lnTo>
                      <a:pt x="125" y="2263"/>
                    </a:lnTo>
                    <a:lnTo>
                      <a:pt x="129" y="2264"/>
                    </a:lnTo>
                    <a:lnTo>
                      <a:pt x="133" y="2261"/>
                    </a:lnTo>
                    <a:lnTo>
                      <a:pt x="136" y="2253"/>
                    </a:lnTo>
                    <a:lnTo>
                      <a:pt x="144" y="2248"/>
                    </a:lnTo>
                    <a:lnTo>
                      <a:pt x="163" y="2252"/>
                    </a:lnTo>
                    <a:lnTo>
                      <a:pt x="168" y="2246"/>
                    </a:lnTo>
                    <a:lnTo>
                      <a:pt x="169" y="2246"/>
                    </a:lnTo>
                    <a:lnTo>
                      <a:pt x="173" y="2247"/>
                    </a:lnTo>
                    <a:lnTo>
                      <a:pt x="176" y="2249"/>
                    </a:lnTo>
                    <a:lnTo>
                      <a:pt x="178" y="2268"/>
                    </a:lnTo>
                    <a:lnTo>
                      <a:pt x="179" y="2283"/>
                    </a:lnTo>
                    <a:lnTo>
                      <a:pt x="178" y="2340"/>
                    </a:lnTo>
                    <a:lnTo>
                      <a:pt x="179" y="2345"/>
                    </a:lnTo>
                    <a:lnTo>
                      <a:pt x="185" y="2359"/>
                    </a:lnTo>
                    <a:lnTo>
                      <a:pt x="190" y="2364"/>
                    </a:lnTo>
                    <a:lnTo>
                      <a:pt x="204" y="2370"/>
                    </a:lnTo>
                    <a:lnTo>
                      <a:pt x="259" y="2370"/>
                    </a:lnTo>
                    <a:lnTo>
                      <a:pt x="264" y="2371"/>
                    </a:lnTo>
                    <a:lnTo>
                      <a:pt x="269" y="2371"/>
                    </a:lnTo>
                    <a:lnTo>
                      <a:pt x="289" y="2371"/>
                    </a:lnTo>
                    <a:lnTo>
                      <a:pt x="306" y="2367"/>
                    </a:lnTo>
                    <a:lnTo>
                      <a:pt x="317" y="2369"/>
                    </a:lnTo>
                    <a:lnTo>
                      <a:pt x="343" y="2377"/>
                    </a:lnTo>
                    <a:lnTo>
                      <a:pt x="375" y="2383"/>
                    </a:lnTo>
                    <a:lnTo>
                      <a:pt x="389" y="2391"/>
                    </a:lnTo>
                    <a:lnTo>
                      <a:pt x="394" y="2392"/>
                    </a:lnTo>
                    <a:lnTo>
                      <a:pt x="394" y="2396"/>
                    </a:lnTo>
                    <a:lnTo>
                      <a:pt x="391" y="2397"/>
                    </a:lnTo>
                    <a:lnTo>
                      <a:pt x="379" y="2393"/>
                    </a:lnTo>
                    <a:lnTo>
                      <a:pt x="368" y="2393"/>
                    </a:lnTo>
                    <a:lnTo>
                      <a:pt x="355" y="2386"/>
                    </a:lnTo>
                    <a:lnTo>
                      <a:pt x="348" y="2385"/>
                    </a:lnTo>
                    <a:lnTo>
                      <a:pt x="333" y="2392"/>
                    </a:lnTo>
                    <a:lnTo>
                      <a:pt x="330" y="2399"/>
                    </a:lnTo>
                    <a:lnTo>
                      <a:pt x="327" y="2405"/>
                    </a:lnTo>
                    <a:lnTo>
                      <a:pt x="311" y="2409"/>
                    </a:lnTo>
                    <a:lnTo>
                      <a:pt x="294" y="2419"/>
                    </a:lnTo>
                    <a:lnTo>
                      <a:pt x="290" y="2424"/>
                    </a:lnTo>
                    <a:lnTo>
                      <a:pt x="281" y="2426"/>
                    </a:lnTo>
                    <a:lnTo>
                      <a:pt x="275" y="2425"/>
                    </a:lnTo>
                    <a:lnTo>
                      <a:pt x="268" y="2429"/>
                    </a:lnTo>
                    <a:lnTo>
                      <a:pt x="259" y="2431"/>
                    </a:lnTo>
                    <a:lnTo>
                      <a:pt x="259" y="2455"/>
                    </a:lnTo>
                    <a:lnTo>
                      <a:pt x="253" y="2479"/>
                    </a:lnTo>
                    <a:lnTo>
                      <a:pt x="251" y="2512"/>
                    </a:lnTo>
                    <a:lnTo>
                      <a:pt x="249" y="2521"/>
                    </a:lnTo>
                    <a:lnTo>
                      <a:pt x="246" y="2527"/>
                    </a:lnTo>
                    <a:lnTo>
                      <a:pt x="243" y="2531"/>
                    </a:lnTo>
                    <a:lnTo>
                      <a:pt x="237" y="2531"/>
                    </a:lnTo>
                    <a:lnTo>
                      <a:pt x="222" y="2526"/>
                    </a:lnTo>
                    <a:lnTo>
                      <a:pt x="214" y="2525"/>
                    </a:lnTo>
                    <a:lnTo>
                      <a:pt x="194" y="2515"/>
                    </a:lnTo>
                    <a:lnTo>
                      <a:pt x="183" y="2505"/>
                    </a:lnTo>
                    <a:lnTo>
                      <a:pt x="178" y="2495"/>
                    </a:lnTo>
                    <a:lnTo>
                      <a:pt x="179" y="2485"/>
                    </a:lnTo>
                    <a:lnTo>
                      <a:pt x="188" y="2480"/>
                    </a:lnTo>
                    <a:lnTo>
                      <a:pt x="190" y="2488"/>
                    </a:lnTo>
                    <a:lnTo>
                      <a:pt x="189" y="2494"/>
                    </a:lnTo>
                    <a:lnTo>
                      <a:pt x="198" y="2490"/>
                    </a:lnTo>
                    <a:lnTo>
                      <a:pt x="201" y="2483"/>
                    </a:lnTo>
                    <a:lnTo>
                      <a:pt x="208" y="2477"/>
                    </a:lnTo>
                    <a:lnTo>
                      <a:pt x="220" y="2475"/>
                    </a:lnTo>
                    <a:lnTo>
                      <a:pt x="231" y="2468"/>
                    </a:lnTo>
                    <a:lnTo>
                      <a:pt x="238" y="2461"/>
                    </a:lnTo>
                    <a:lnTo>
                      <a:pt x="243" y="2450"/>
                    </a:lnTo>
                    <a:lnTo>
                      <a:pt x="244" y="2442"/>
                    </a:lnTo>
                    <a:lnTo>
                      <a:pt x="233" y="2436"/>
                    </a:lnTo>
                    <a:lnTo>
                      <a:pt x="227" y="2428"/>
                    </a:lnTo>
                    <a:lnTo>
                      <a:pt x="222" y="2417"/>
                    </a:lnTo>
                    <a:lnTo>
                      <a:pt x="211" y="2414"/>
                    </a:lnTo>
                    <a:lnTo>
                      <a:pt x="189" y="2413"/>
                    </a:lnTo>
                    <a:lnTo>
                      <a:pt x="176" y="2418"/>
                    </a:lnTo>
                    <a:lnTo>
                      <a:pt x="171" y="2424"/>
                    </a:lnTo>
                    <a:lnTo>
                      <a:pt x="171" y="2417"/>
                    </a:lnTo>
                    <a:lnTo>
                      <a:pt x="168" y="2412"/>
                    </a:lnTo>
                    <a:lnTo>
                      <a:pt x="153" y="2414"/>
                    </a:lnTo>
                    <a:lnTo>
                      <a:pt x="153" y="2409"/>
                    </a:lnTo>
                    <a:lnTo>
                      <a:pt x="156" y="2404"/>
                    </a:lnTo>
                    <a:lnTo>
                      <a:pt x="168" y="2398"/>
                    </a:lnTo>
                    <a:lnTo>
                      <a:pt x="171" y="2388"/>
                    </a:lnTo>
                    <a:lnTo>
                      <a:pt x="171" y="2376"/>
                    </a:lnTo>
                    <a:lnTo>
                      <a:pt x="160" y="2364"/>
                    </a:lnTo>
                    <a:lnTo>
                      <a:pt x="168" y="2360"/>
                    </a:lnTo>
                    <a:lnTo>
                      <a:pt x="169" y="2354"/>
                    </a:lnTo>
                    <a:lnTo>
                      <a:pt x="168" y="2345"/>
                    </a:lnTo>
                    <a:lnTo>
                      <a:pt x="160" y="2335"/>
                    </a:lnTo>
                    <a:lnTo>
                      <a:pt x="145" y="2322"/>
                    </a:lnTo>
                    <a:lnTo>
                      <a:pt x="134" y="2316"/>
                    </a:lnTo>
                    <a:lnTo>
                      <a:pt x="129" y="2316"/>
                    </a:lnTo>
                    <a:lnTo>
                      <a:pt x="160" y="2338"/>
                    </a:lnTo>
                    <a:lnTo>
                      <a:pt x="160" y="2345"/>
                    </a:lnTo>
                    <a:lnTo>
                      <a:pt x="153" y="2348"/>
                    </a:lnTo>
                    <a:lnTo>
                      <a:pt x="146" y="2344"/>
                    </a:lnTo>
                    <a:lnTo>
                      <a:pt x="137" y="2335"/>
                    </a:lnTo>
                    <a:lnTo>
                      <a:pt x="135" y="2338"/>
                    </a:lnTo>
                    <a:lnTo>
                      <a:pt x="141" y="2351"/>
                    </a:lnTo>
                    <a:lnTo>
                      <a:pt x="137" y="2361"/>
                    </a:lnTo>
                    <a:lnTo>
                      <a:pt x="133" y="2365"/>
                    </a:lnTo>
                    <a:lnTo>
                      <a:pt x="130" y="2360"/>
                    </a:lnTo>
                    <a:lnTo>
                      <a:pt x="126" y="2353"/>
                    </a:lnTo>
                    <a:lnTo>
                      <a:pt x="125" y="2343"/>
                    </a:lnTo>
                    <a:lnTo>
                      <a:pt x="119" y="2329"/>
                    </a:lnTo>
                    <a:lnTo>
                      <a:pt x="125" y="2344"/>
                    </a:lnTo>
                    <a:lnTo>
                      <a:pt x="126" y="2359"/>
                    </a:lnTo>
                    <a:lnTo>
                      <a:pt x="125" y="2371"/>
                    </a:lnTo>
                    <a:lnTo>
                      <a:pt x="119" y="2370"/>
                    </a:lnTo>
                    <a:lnTo>
                      <a:pt x="114" y="2367"/>
                    </a:lnTo>
                    <a:lnTo>
                      <a:pt x="110" y="2355"/>
                    </a:lnTo>
                    <a:lnTo>
                      <a:pt x="113" y="2332"/>
                    </a:lnTo>
                    <a:lnTo>
                      <a:pt x="106" y="2312"/>
                    </a:lnTo>
                    <a:lnTo>
                      <a:pt x="81" y="2285"/>
                    </a:lnTo>
                    <a:lnTo>
                      <a:pt x="79" y="2274"/>
                    </a:lnTo>
                    <a:lnTo>
                      <a:pt x="81" y="2267"/>
                    </a:lnTo>
                    <a:lnTo>
                      <a:pt x="92" y="2267"/>
                    </a:lnTo>
                    <a:lnTo>
                      <a:pt x="102" y="2263"/>
                    </a:lnTo>
                    <a:lnTo>
                      <a:pt x="101" y="2252"/>
                    </a:lnTo>
                    <a:lnTo>
                      <a:pt x="97" y="2249"/>
                    </a:lnTo>
                    <a:lnTo>
                      <a:pt x="94" y="2256"/>
                    </a:lnTo>
                    <a:lnTo>
                      <a:pt x="90" y="2256"/>
                    </a:lnTo>
                    <a:lnTo>
                      <a:pt x="83" y="2251"/>
                    </a:lnTo>
                    <a:lnTo>
                      <a:pt x="79" y="2240"/>
                    </a:lnTo>
                    <a:lnTo>
                      <a:pt x="82" y="2234"/>
                    </a:lnTo>
                    <a:lnTo>
                      <a:pt x="93" y="2237"/>
                    </a:lnTo>
                    <a:lnTo>
                      <a:pt x="92" y="2234"/>
                    </a:lnTo>
                    <a:lnTo>
                      <a:pt x="86" y="2227"/>
                    </a:lnTo>
                    <a:lnTo>
                      <a:pt x="74" y="2225"/>
                    </a:lnTo>
                    <a:lnTo>
                      <a:pt x="66" y="2221"/>
                    </a:lnTo>
                    <a:lnTo>
                      <a:pt x="60" y="2214"/>
                    </a:lnTo>
                    <a:lnTo>
                      <a:pt x="55" y="2204"/>
                    </a:lnTo>
                    <a:lnTo>
                      <a:pt x="69" y="2189"/>
                    </a:lnTo>
                    <a:lnTo>
                      <a:pt x="70" y="2173"/>
                    </a:lnTo>
                    <a:lnTo>
                      <a:pt x="72" y="2170"/>
                    </a:lnTo>
                    <a:lnTo>
                      <a:pt x="72" y="2164"/>
                    </a:lnTo>
                    <a:lnTo>
                      <a:pt x="87" y="2154"/>
                    </a:lnTo>
                    <a:lnTo>
                      <a:pt x="93" y="2156"/>
                    </a:lnTo>
                    <a:lnTo>
                      <a:pt x="97" y="2156"/>
                    </a:lnTo>
                    <a:lnTo>
                      <a:pt x="97" y="2154"/>
                    </a:lnTo>
                    <a:lnTo>
                      <a:pt x="92" y="2150"/>
                    </a:lnTo>
                    <a:lnTo>
                      <a:pt x="90" y="2144"/>
                    </a:lnTo>
                    <a:lnTo>
                      <a:pt x="97" y="2116"/>
                    </a:lnTo>
                    <a:lnTo>
                      <a:pt x="93" y="2117"/>
                    </a:lnTo>
                    <a:lnTo>
                      <a:pt x="85" y="2125"/>
                    </a:lnTo>
                    <a:lnTo>
                      <a:pt x="82" y="2134"/>
                    </a:lnTo>
                    <a:lnTo>
                      <a:pt x="77" y="2144"/>
                    </a:lnTo>
                    <a:lnTo>
                      <a:pt x="72" y="2141"/>
                    </a:lnTo>
                    <a:lnTo>
                      <a:pt x="70" y="2134"/>
                    </a:lnTo>
                    <a:lnTo>
                      <a:pt x="69" y="2119"/>
                    </a:lnTo>
                    <a:lnTo>
                      <a:pt x="69" y="2089"/>
                    </a:lnTo>
                    <a:lnTo>
                      <a:pt x="72" y="2082"/>
                    </a:lnTo>
                    <a:lnTo>
                      <a:pt x="77" y="2084"/>
                    </a:lnTo>
                    <a:lnTo>
                      <a:pt x="70" y="2076"/>
                    </a:lnTo>
                    <a:lnTo>
                      <a:pt x="72" y="2065"/>
                    </a:lnTo>
                    <a:lnTo>
                      <a:pt x="88" y="2064"/>
                    </a:lnTo>
                    <a:lnTo>
                      <a:pt x="98" y="2073"/>
                    </a:lnTo>
                    <a:lnTo>
                      <a:pt x="96" y="2064"/>
                    </a:lnTo>
                    <a:lnTo>
                      <a:pt x="93" y="2052"/>
                    </a:lnTo>
                    <a:lnTo>
                      <a:pt x="90" y="2057"/>
                    </a:lnTo>
                    <a:lnTo>
                      <a:pt x="69" y="2062"/>
                    </a:lnTo>
                    <a:lnTo>
                      <a:pt x="65" y="2058"/>
                    </a:lnTo>
                    <a:lnTo>
                      <a:pt x="63" y="2048"/>
                    </a:lnTo>
                    <a:lnTo>
                      <a:pt x="59" y="2042"/>
                    </a:lnTo>
                    <a:lnTo>
                      <a:pt x="59" y="2021"/>
                    </a:lnTo>
                    <a:lnTo>
                      <a:pt x="66" y="2022"/>
                    </a:lnTo>
                    <a:lnTo>
                      <a:pt x="72" y="2032"/>
                    </a:lnTo>
                    <a:lnTo>
                      <a:pt x="76" y="2042"/>
                    </a:lnTo>
                    <a:lnTo>
                      <a:pt x="75" y="2027"/>
                    </a:lnTo>
                    <a:lnTo>
                      <a:pt x="79" y="2025"/>
                    </a:lnTo>
                    <a:lnTo>
                      <a:pt x="99" y="2028"/>
                    </a:lnTo>
                    <a:lnTo>
                      <a:pt x="115" y="2041"/>
                    </a:lnTo>
                    <a:lnTo>
                      <a:pt x="122" y="2041"/>
                    </a:lnTo>
                    <a:lnTo>
                      <a:pt x="109" y="2032"/>
                    </a:lnTo>
                    <a:lnTo>
                      <a:pt x="102" y="2019"/>
                    </a:lnTo>
                    <a:lnTo>
                      <a:pt x="99" y="2005"/>
                    </a:lnTo>
                    <a:lnTo>
                      <a:pt x="97" y="1999"/>
                    </a:lnTo>
                    <a:lnTo>
                      <a:pt x="94" y="2006"/>
                    </a:lnTo>
                    <a:lnTo>
                      <a:pt x="81" y="2005"/>
                    </a:lnTo>
                    <a:lnTo>
                      <a:pt x="76" y="2000"/>
                    </a:lnTo>
                    <a:lnTo>
                      <a:pt x="77" y="1995"/>
                    </a:lnTo>
                    <a:lnTo>
                      <a:pt x="85" y="1989"/>
                    </a:lnTo>
                    <a:lnTo>
                      <a:pt x="76" y="1987"/>
                    </a:lnTo>
                    <a:lnTo>
                      <a:pt x="63" y="1979"/>
                    </a:lnTo>
                    <a:lnTo>
                      <a:pt x="60" y="1976"/>
                    </a:lnTo>
                    <a:lnTo>
                      <a:pt x="65" y="1966"/>
                    </a:lnTo>
                    <a:lnTo>
                      <a:pt x="76" y="1961"/>
                    </a:lnTo>
                    <a:lnTo>
                      <a:pt x="85" y="1958"/>
                    </a:lnTo>
                    <a:lnTo>
                      <a:pt x="77" y="1951"/>
                    </a:lnTo>
                    <a:lnTo>
                      <a:pt x="87" y="1941"/>
                    </a:lnTo>
                    <a:lnTo>
                      <a:pt x="83" y="1939"/>
                    </a:lnTo>
                    <a:lnTo>
                      <a:pt x="81" y="1931"/>
                    </a:lnTo>
                    <a:lnTo>
                      <a:pt x="74" y="1925"/>
                    </a:lnTo>
                    <a:lnTo>
                      <a:pt x="66" y="1920"/>
                    </a:lnTo>
                    <a:lnTo>
                      <a:pt x="59" y="1920"/>
                    </a:lnTo>
                    <a:lnTo>
                      <a:pt x="54" y="1926"/>
                    </a:lnTo>
                    <a:lnTo>
                      <a:pt x="48" y="1929"/>
                    </a:lnTo>
                    <a:lnTo>
                      <a:pt x="33" y="1922"/>
                    </a:lnTo>
                    <a:lnTo>
                      <a:pt x="28" y="1914"/>
                    </a:lnTo>
                    <a:lnTo>
                      <a:pt x="22" y="1909"/>
                    </a:lnTo>
                    <a:lnTo>
                      <a:pt x="13" y="1914"/>
                    </a:lnTo>
                    <a:lnTo>
                      <a:pt x="7" y="1919"/>
                    </a:lnTo>
                    <a:lnTo>
                      <a:pt x="12" y="1923"/>
                    </a:lnTo>
                    <a:lnTo>
                      <a:pt x="15" y="1930"/>
                    </a:lnTo>
                    <a:lnTo>
                      <a:pt x="12" y="1939"/>
                    </a:lnTo>
                    <a:lnTo>
                      <a:pt x="1" y="1937"/>
                    </a:lnTo>
                    <a:lnTo>
                      <a:pt x="0" y="1929"/>
                    </a:lnTo>
                    <a:lnTo>
                      <a:pt x="4" y="1908"/>
                    </a:lnTo>
                    <a:lnTo>
                      <a:pt x="12" y="1903"/>
                    </a:lnTo>
                    <a:lnTo>
                      <a:pt x="20" y="1896"/>
                    </a:lnTo>
                    <a:lnTo>
                      <a:pt x="27" y="1885"/>
                    </a:lnTo>
                    <a:lnTo>
                      <a:pt x="36" y="1883"/>
                    </a:lnTo>
                    <a:lnTo>
                      <a:pt x="44" y="1879"/>
                    </a:lnTo>
                    <a:lnTo>
                      <a:pt x="44" y="1871"/>
                    </a:lnTo>
                    <a:lnTo>
                      <a:pt x="42" y="1870"/>
                    </a:lnTo>
                    <a:lnTo>
                      <a:pt x="36" y="1871"/>
                    </a:lnTo>
                    <a:lnTo>
                      <a:pt x="32" y="1869"/>
                    </a:lnTo>
                    <a:lnTo>
                      <a:pt x="29" y="1865"/>
                    </a:lnTo>
                    <a:lnTo>
                      <a:pt x="29" y="1856"/>
                    </a:lnTo>
                    <a:lnTo>
                      <a:pt x="47" y="1853"/>
                    </a:lnTo>
                    <a:lnTo>
                      <a:pt x="55" y="1855"/>
                    </a:lnTo>
                    <a:lnTo>
                      <a:pt x="59" y="1859"/>
                    </a:lnTo>
                    <a:lnTo>
                      <a:pt x="66" y="1853"/>
                    </a:lnTo>
                    <a:lnTo>
                      <a:pt x="72" y="1856"/>
                    </a:lnTo>
                    <a:lnTo>
                      <a:pt x="79" y="1860"/>
                    </a:lnTo>
                    <a:lnTo>
                      <a:pt x="76" y="1867"/>
                    </a:lnTo>
                    <a:lnTo>
                      <a:pt x="77" y="1874"/>
                    </a:lnTo>
                    <a:lnTo>
                      <a:pt x="82" y="1869"/>
                    </a:lnTo>
                    <a:lnTo>
                      <a:pt x="82" y="1876"/>
                    </a:lnTo>
                    <a:lnTo>
                      <a:pt x="76" y="1883"/>
                    </a:lnTo>
                    <a:lnTo>
                      <a:pt x="74" y="1890"/>
                    </a:lnTo>
                    <a:lnTo>
                      <a:pt x="79" y="1897"/>
                    </a:lnTo>
                    <a:lnTo>
                      <a:pt x="86" y="1898"/>
                    </a:lnTo>
                    <a:lnTo>
                      <a:pt x="91" y="1888"/>
                    </a:lnTo>
                    <a:lnTo>
                      <a:pt x="96" y="1882"/>
                    </a:lnTo>
                    <a:lnTo>
                      <a:pt x="97" y="1888"/>
                    </a:lnTo>
                    <a:lnTo>
                      <a:pt x="94" y="1899"/>
                    </a:lnTo>
                    <a:lnTo>
                      <a:pt x="94" y="1906"/>
                    </a:lnTo>
                    <a:lnTo>
                      <a:pt x="99" y="1903"/>
                    </a:lnTo>
                    <a:lnTo>
                      <a:pt x="101" y="1896"/>
                    </a:lnTo>
                    <a:lnTo>
                      <a:pt x="104" y="1892"/>
                    </a:lnTo>
                    <a:lnTo>
                      <a:pt x="112" y="1886"/>
                    </a:lnTo>
                    <a:lnTo>
                      <a:pt x="118" y="1882"/>
                    </a:lnTo>
                    <a:lnTo>
                      <a:pt x="118" y="1879"/>
                    </a:lnTo>
                    <a:lnTo>
                      <a:pt x="120" y="1870"/>
                    </a:lnTo>
                    <a:lnTo>
                      <a:pt x="125" y="1859"/>
                    </a:lnTo>
                    <a:lnTo>
                      <a:pt x="125" y="1852"/>
                    </a:lnTo>
                    <a:lnTo>
                      <a:pt x="120" y="1855"/>
                    </a:lnTo>
                    <a:lnTo>
                      <a:pt x="117" y="1860"/>
                    </a:lnTo>
                    <a:lnTo>
                      <a:pt x="115" y="1866"/>
                    </a:lnTo>
                    <a:lnTo>
                      <a:pt x="108" y="1880"/>
                    </a:lnTo>
                    <a:lnTo>
                      <a:pt x="110" y="1855"/>
                    </a:lnTo>
                    <a:lnTo>
                      <a:pt x="113" y="1850"/>
                    </a:lnTo>
                    <a:lnTo>
                      <a:pt x="114" y="1849"/>
                    </a:lnTo>
                    <a:lnTo>
                      <a:pt x="128" y="1847"/>
                    </a:lnTo>
                    <a:lnTo>
                      <a:pt x="119" y="1844"/>
                    </a:lnTo>
                    <a:lnTo>
                      <a:pt x="119" y="1839"/>
                    </a:lnTo>
                    <a:lnTo>
                      <a:pt x="124" y="1834"/>
                    </a:lnTo>
                    <a:lnTo>
                      <a:pt x="131" y="1831"/>
                    </a:lnTo>
                    <a:lnTo>
                      <a:pt x="131" y="1827"/>
                    </a:lnTo>
                    <a:lnTo>
                      <a:pt x="124" y="1828"/>
                    </a:lnTo>
                    <a:lnTo>
                      <a:pt x="112" y="1833"/>
                    </a:lnTo>
                    <a:lnTo>
                      <a:pt x="113" y="1823"/>
                    </a:lnTo>
                    <a:lnTo>
                      <a:pt x="117" y="1818"/>
                    </a:lnTo>
                    <a:lnTo>
                      <a:pt x="122" y="1813"/>
                    </a:lnTo>
                    <a:lnTo>
                      <a:pt x="126" y="1812"/>
                    </a:lnTo>
                    <a:lnTo>
                      <a:pt x="134" y="1818"/>
                    </a:lnTo>
                    <a:lnTo>
                      <a:pt x="140" y="1821"/>
                    </a:lnTo>
                    <a:lnTo>
                      <a:pt x="144" y="1824"/>
                    </a:lnTo>
                    <a:lnTo>
                      <a:pt x="150" y="1823"/>
                    </a:lnTo>
                    <a:lnTo>
                      <a:pt x="150" y="1816"/>
                    </a:lnTo>
                    <a:lnTo>
                      <a:pt x="142" y="1816"/>
                    </a:lnTo>
                    <a:lnTo>
                      <a:pt x="129" y="1807"/>
                    </a:lnTo>
                    <a:lnTo>
                      <a:pt x="120" y="1806"/>
                    </a:lnTo>
                    <a:lnTo>
                      <a:pt x="122" y="1795"/>
                    </a:lnTo>
                    <a:lnTo>
                      <a:pt x="122" y="1789"/>
                    </a:lnTo>
                    <a:lnTo>
                      <a:pt x="126" y="1786"/>
                    </a:lnTo>
                    <a:lnTo>
                      <a:pt x="136" y="1786"/>
                    </a:lnTo>
                    <a:lnTo>
                      <a:pt x="145" y="1784"/>
                    </a:lnTo>
                    <a:lnTo>
                      <a:pt x="156" y="1773"/>
                    </a:lnTo>
                    <a:lnTo>
                      <a:pt x="157" y="1767"/>
                    </a:lnTo>
                    <a:lnTo>
                      <a:pt x="157" y="1750"/>
                    </a:lnTo>
                    <a:lnTo>
                      <a:pt x="153" y="1742"/>
                    </a:lnTo>
                    <a:lnTo>
                      <a:pt x="149" y="1740"/>
                    </a:lnTo>
                    <a:lnTo>
                      <a:pt x="136" y="1729"/>
                    </a:lnTo>
                    <a:lnTo>
                      <a:pt x="130" y="1726"/>
                    </a:lnTo>
                    <a:lnTo>
                      <a:pt x="126" y="1723"/>
                    </a:lnTo>
                    <a:lnTo>
                      <a:pt x="126" y="1720"/>
                    </a:lnTo>
                    <a:lnTo>
                      <a:pt x="128" y="1720"/>
                    </a:lnTo>
                    <a:lnTo>
                      <a:pt x="129" y="1718"/>
                    </a:lnTo>
                    <a:lnTo>
                      <a:pt x="135" y="1711"/>
                    </a:lnTo>
                    <a:lnTo>
                      <a:pt x="137" y="1704"/>
                    </a:lnTo>
                    <a:lnTo>
                      <a:pt x="141" y="1697"/>
                    </a:lnTo>
                    <a:lnTo>
                      <a:pt x="146" y="1691"/>
                    </a:lnTo>
                    <a:lnTo>
                      <a:pt x="144" y="1686"/>
                    </a:lnTo>
                    <a:lnTo>
                      <a:pt x="146" y="1680"/>
                    </a:lnTo>
                    <a:lnTo>
                      <a:pt x="140" y="1675"/>
                    </a:lnTo>
                    <a:lnTo>
                      <a:pt x="139" y="1667"/>
                    </a:lnTo>
                    <a:lnTo>
                      <a:pt x="140" y="1661"/>
                    </a:lnTo>
                    <a:lnTo>
                      <a:pt x="142" y="1656"/>
                    </a:lnTo>
                    <a:lnTo>
                      <a:pt x="149" y="1651"/>
                    </a:lnTo>
                    <a:lnTo>
                      <a:pt x="153" y="1633"/>
                    </a:lnTo>
                    <a:lnTo>
                      <a:pt x="151" y="1612"/>
                    </a:lnTo>
                    <a:lnTo>
                      <a:pt x="158" y="1601"/>
                    </a:lnTo>
                    <a:lnTo>
                      <a:pt x="166" y="1603"/>
                    </a:lnTo>
                    <a:lnTo>
                      <a:pt x="161" y="1597"/>
                    </a:lnTo>
                    <a:lnTo>
                      <a:pt x="155" y="1587"/>
                    </a:lnTo>
                    <a:lnTo>
                      <a:pt x="160" y="1578"/>
                    </a:lnTo>
                    <a:lnTo>
                      <a:pt x="167" y="1580"/>
                    </a:lnTo>
                    <a:lnTo>
                      <a:pt x="172" y="1594"/>
                    </a:lnTo>
                    <a:lnTo>
                      <a:pt x="172" y="1583"/>
                    </a:lnTo>
                    <a:lnTo>
                      <a:pt x="171" y="1562"/>
                    </a:lnTo>
                    <a:lnTo>
                      <a:pt x="162" y="1562"/>
                    </a:lnTo>
                    <a:lnTo>
                      <a:pt x="153" y="1558"/>
                    </a:lnTo>
                    <a:lnTo>
                      <a:pt x="156" y="1548"/>
                    </a:lnTo>
                    <a:lnTo>
                      <a:pt x="166" y="1541"/>
                    </a:lnTo>
                    <a:lnTo>
                      <a:pt x="172" y="1540"/>
                    </a:lnTo>
                    <a:lnTo>
                      <a:pt x="178" y="1533"/>
                    </a:lnTo>
                    <a:lnTo>
                      <a:pt x="178" y="1532"/>
                    </a:lnTo>
                    <a:lnTo>
                      <a:pt x="169" y="1536"/>
                    </a:lnTo>
                    <a:lnTo>
                      <a:pt x="163" y="1536"/>
                    </a:lnTo>
                    <a:lnTo>
                      <a:pt x="157" y="1533"/>
                    </a:lnTo>
                    <a:lnTo>
                      <a:pt x="151" y="1525"/>
                    </a:lnTo>
                    <a:lnTo>
                      <a:pt x="141" y="1525"/>
                    </a:lnTo>
                    <a:lnTo>
                      <a:pt x="135" y="1528"/>
                    </a:lnTo>
                    <a:lnTo>
                      <a:pt x="134" y="1535"/>
                    </a:lnTo>
                    <a:lnTo>
                      <a:pt x="130" y="1540"/>
                    </a:lnTo>
                    <a:lnTo>
                      <a:pt x="117" y="1543"/>
                    </a:lnTo>
                    <a:lnTo>
                      <a:pt x="103" y="1537"/>
                    </a:lnTo>
                    <a:lnTo>
                      <a:pt x="104" y="1531"/>
                    </a:lnTo>
                    <a:lnTo>
                      <a:pt x="101" y="1525"/>
                    </a:lnTo>
                    <a:lnTo>
                      <a:pt x="97" y="1524"/>
                    </a:lnTo>
                    <a:lnTo>
                      <a:pt x="93" y="1516"/>
                    </a:lnTo>
                    <a:lnTo>
                      <a:pt x="92" y="1504"/>
                    </a:lnTo>
                    <a:lnTo>
                      <a:pt x="93" y="1489"/>
                    </a:lnTo>
                    <a:lnTo>
                      <a:pt x="96" y="1466"/>
                    </a:lnTo>
                    <a:lnTo>
                      <a:pt x="101" y="1454"/>
                    </a:lnTo>
                    <a:lnTo>
                      <a:pt x="102" y="1407"/>
                    </a:lnTo>
                    <a:lnTo>
                      <a:pt x="112" y="1402"/>
                    </a:lnTo>
                    <a:lnTo>
                      <a:pt x="113" y="1396"/>
                    </a:lnTo>
                    <a:lnTo>
                      <a:pt x="118" y="1390"/>
                    </a:lnTo>
                    <a:lnTo>
                      <a:pt x="122" y="1379"/>
                    </a:lnTo>
                    <a:lnTo>
                      <a:pt x="120" y="1349"/>
                    </a:lnTo>
                    <a:lnTo>
                      <a:pt x="115" y="1329"/>
                    </a:lnTo>
                    <a:lnTo>
                      <a:pt x="108" y="1314"/>
                    </a:lnTo>
                    <a:lnTo>
                      <a:pt x="108" y="1311"/>
                    </a:lnTo>
                    <a:lnTo>
                      <a:pt x="109" y="1311"/>
                    </a:lnTo>
                    <a:lnTo>
                      <a:pt x="112" y="1285"/>
                    </a:lnTo>
                    <a:lnTo>
                      <a:pt x="109" y="1274"/>
                    </a:lnTo>
                    <a:lnTo>
                      <a:pt x="104" y="1261"/>
                    </a:lnTo>
                    <a:lnTo>
                      <a:pt x="106" y="1244"/>
                    </a:lnTo>
                    <a:lnTo>
                      <a:pt x="106" y="1225"/>
                    </a:lnTo>
                    <a:lnTo>
                      <a:pt x="113" y="1215"/>
                    </a:lnTo>
                    <a:lnTo>
                      <a:pt x="122" y="1219"/>
                    </a:lnTo>
                    <a:lnTo>
                      <a:pt x="130" y="1215"/>
                    </a:lnTo>
                    <a:lnTo>
                      <a:pt x="129" y="1182"/>
                    </a:lnTo>
                    <a:lnTo>
                      <a:pt x="134" y="1178"/>
                    </a:lnTo>
                    <a:lnTo>
                      <a:pt x="137" y="1182"/>
                    </a:lnTo>
                    <a:lnTo>
                      <a:pt x="141" y="1180"/>
                    </a:lnTo>
                    <a:lnTo>
                      <a:pt x="149" y="1161"/>
                    </a:lnTo>
                    <a:lnTo>
                      <a:pt x="152" y="1139"/>
                    </a:lnTo>
                    <a:lnTo>
                      <a:pt x="158" y="1132"/>
                    </a:lnTo>
                    <a:lnTo>
                      <a:pt x="162" y="1116"/>
                    </a:lnTo>
                    <a:lnTo>
                      <a:pt x="166" y="1105"/>
                    </a:lnTo>
                    <a:lnTo>
                      <a:pt x="182" y="1076"/>
                    </a:lnTo>
                    <a:lnTo>
                      <a:pt x="183" y="1068"/>
                    </a:lnTo>
                    <a:lnTo>
                      <a:pt x="194" y="1037"/>
                    </a:lnTo>
                    <a:lnTo>
                      <a:pt x="195" y="1025"/>
                    </a:lnTo>
                    <a:lnTo>
                      <a:pt x="196" y="1024"/>
                    </a:lnTo>
                    <a:lnTo>
                      <a:pt x="204" y="994"/>
                    </a:lnTo>
                    <a:lnTo>
                      <a:pt x="210" y="987"/>
                    </a:lnTo>
                    <a:lnTo>
                      <a:pt x="210" y="950"/>
                    </a:lnTo>
                    <a:lnTo>
                      <a:pt x="217" y="939"/>
                    </a:lnTo>
                    <a:lnTo>
                      <a:pt x="221" y="928"/>
                    </a:lnTo>
                    <a:lnTo>
                      <a:pt x="221" y="903"/>
                    </a:lnTo>
                    <a:lnTo>
                      <a:pt x="216" y="882"/>
                    </a:lnTo>
                    <a:lnTo>
                      <a:pt x="215" y="855"/>
                    </a:lnTo>
                    <a:lnTo>
                      <a:pt x="210" y="821"/>
                    </a:lnTo>
                    <a:lnTo>
                      <a:pt x="209" y="789"/>
                    </a:lnTo>
                    <a:lnTo>
                      <a:pt x="211" y="763"/>
                    </a:lnTo>
                    <a:lnTo>
                      <a:pt x="223" y="756"/>
                    </a:lnTo>
                    <a:lnTo>
                      <a:pt x="228" y="737"/>
                    </a:lnTo>
                    <a:lnTo>
                      <a:pt x="226" y="731"/>
                    </a:lnTo>
                    <a:lnTo>
                      <a:pt x="226" y="719"/>
                    </a:lnTo>
                    <a:lnTo>
                      <a:pt x="219" y="698"/>
                    </a:lnTo>
                    <a:lnTo>
                      <a:pt x="216" y="694"/>
                    </a:lnTo>
                    <a:lnTo>
                      <a:pt x="217" y="685"/>
                    </a:lnTo>
                    <a:lnTo>
                      <a:pt x="220" y="678"/>
                    </a:lnTo>
                    <a:lnTo>
                      <a:pt x="231" y="664"/>
                    </a:lnTo>
                    <a:lnTo>
                      <a:pt x="236" y="643"/>
                    </a:lnTo>
                    <a:lnTo>
                      <a:pt x="242" y="606"/>
                    </a:lnTo>
                    <a:lnTo>
                      <a:pt x="251" y="591"/>
                    </a:lnTo>
                    <a:lnTo>
                      <a:pt x="251" y="572"/>
                    </a:lnTo>
                    <a:lnTo>
                      <a:pt x="253" y="565"/>
                    </a:lnTo>
                    <a:lnTo>
                      <a:pt x="257" y="562"/>
                    </a:lnTo>
                    <a:lnTo>
                      <a:pt x="262" y="548"/>
                    </a:lnTo>
                    <a:lnTo>
                      <a:pt x="263" y="530"/>
                    </a:lnTo>
                    <a:lnTo>
                      <a:pt x="265" y="521"/>
                    </a:lnTo>
                    <a:lnTo>
                      <a:pt x="265" y="511"/>
                    </a:lnTo>
                    <a:lnTo>
                      <a:pt x="262" y="497"/>
                    </a:lnTo>
                    <a:lnTo>
                      <a:pt x="262" y="483"/>
                    </a:lnTo>
                    <a:lnTo>
                      <a:pt x="264" y="475"/>
                    </a:lnTo>
                    <a:lnTo>
                      <a:pt x="268" y="467"/>
                    </a:lnTo>
                    <a:lnTo>
                      <a:pt x="275" y="461"/>
                    </a:lnTo>
                    <a:lnTo>
                      <a:pt x="275" y="452"/>
                    </a:lnTo>
                    <a:lnTo>
                      <a:pt x="275" y="438"/>
                    </a:lnTo>
                    <a:lnTo>
                      <a:pt x="274" y="423"/>
                    </a:lnTo>
                    <a:lnTo>
                      <a:pt x="274" y="375"/>
                    </a:lnTo>
                    <a:lnTo>
                      <a:pt x="276" y="363"/>
                    </a:lnTo>
                    <a:lnTo>
                      <a:pt x="276" y="351"/>
                    </a:lnTo>
                    <a:lnTo>
                      <a:pt x="270" y="343"/>
                    </a:lnTo>
                    <a:lnTo>
                      <a:pt x="270" y="337"/>
                    </a:lnTo>
                    <a:lnTo>
                      <a:pt x="274" y="324"/>
                    </a:lnTo>
                    <a:lnTo>
                      <a:pt x="279" y="317"/>
                    </a:lnTo>
                    <a:lnTo>
                      <a:pt x="284" y="317"/>
                    </a:lnTo>
                    <a:lnTo>
                      <a:pt x="286" y="310"/>
                    </a:lnTo>
                    <a:lnTo>
                      <a:pt x="289" y="268"/>
                    </a:lnTo>
                    <a:lnTo>
                      <a:pt x="292" y="256"/>
                    </a:lnTo>
                    <a:lnTo>
                      <a:pt x="292" y="244"/>
                    </a:lnTo>
                    <a:lnTo>
                      <a:pt x="296" y="233"/>
                    </a:lnTo>
                    <a:lnTo>
                      <a:pt x="297" y="224"/>
                    </a:lnTo>
                    <a:lnTo>
                      <a:pt x="296" y="222"/>
                    </a:lnTo>
                    <a:lnTo>
                      <a:pt x="290" y="195"/>
                    </a:lnTo>
                    <a:lnTo>
                      <a:pt x="292" y="142"/>
                    </a:lnTo>
                    <a:lnTo>
                      <a:pt x="290" y="132"/>
                    </a:lnTo>
                    <a:lnTo>
                      <a:pt x="287" y="122"/>
                    </a:lnTo>
                    <a:lnTo>
                      <a:pt x="285" y="95"/>
                    </a:lnTo>
                    <a:lnTo>
                      <a:pt x="279" y="57"/>
                    </a:lnTo>
                    <a:lnTo>
                      <a:pt x="274" y="39"/>
                    </a:lnTo>
                    <a:lnTo>
                      <a:pt x="284" y="30"/>
                    </a:lnTo>
                    <a:lnTo>
                      <a:pt x="286" y="30"/>
                    </a:lnTo>
                    <a:lnTo>
                      <a:pt x="303" y="29"/>
                    </a:lnTo>
                    <a:lnTo>
                      <a:pt x="311" y="26"/>
                    </a:lnTo>
                    <a:lnTo>
                      <a:pt x="312" y="25"/>
                    </a:lnTo>
                    <a:lnTo>
                      <a:pt x="313" y="16"/>
                    </a:lnTo>
                    <a:lnTo>
                      <a:pt x="318" y="7"/>
                    </a:lnTo>
                    <a:lnTo>
                      <a:pt x="323" y="2"/>
                    </a:lnTo>
                    <a:lnTo>
                      <a:pt x="325"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52" name="Freeform 242"/>
              <p:cNvSpPr>
                <a:spLocks noChangeAspect="1"/>
              </p:cNvSpPr>
              <p:nvPr/>
            </p:nvSpPr>
            <p:spPr bwMode="gray">
              <a:xfrm>
                <a:off x="1733" y="3162"/>
                <a:ext cx="31" cy="47"/>
              </a:xfrm>
              <a:custGeom>
                <a:avLst/>
                <a:gdLst/>
                <a:ahLst/>
                <a:cxnLst>
                  <a:cxn ang="0">
                    <a:pos x="141" y="225"/>
                  </a:cxn>
                  <a:cxn ang="0">
                    <a:pos x="135" y="231"/>
                  </a:cxn>
                  <a:cxn ang="0">
                    <a:pos x="115" y="225"/>
                  </a:cxn>
                  <a:cxn ang="0">
                    <a:pos x="77" y="221"/>
                  </a:cxn>
                  <a:cxn ang="0">
                    <a:pos x="61" y="225"/>
                  </a:cxn>
                  <a:cxn ang="0">
                    <a:pos x="35" y="220"/>
                  </a:cxn>
                  <a:cxn ang="0">
                    <a:pos x="30" y="215"/>
                  </a:cxn>
                  <a:cxn ang="0">
                    <a:pos x="23" y="213"/>
                  </a:cxn>
                  <a:cxn ang="0">
                    <a:pos x="30" y="205"/>
                  </a:cxn>
                  <a:cxn ang="0">
                    <a:pos x="12" y="205"/>
                  </a:cxn>
                  <a:cxn ang="0">
                    <a:pos x="5" y="202"/>
                  </a:cxn>
                  <a:cxn ang="0">
                    <a:pos x="0" y="189"/>
                  </a:cxn>
                  <a:cxn ang="0">
                    <a:pos x="16" y="181"/>
                  </a:cxn>
                  <a:cxn ang="0">
                    <a:pos x="29" y="176"/>
                  </a:cxn>
                  <a:cxn ang="0">
                    <a:pos x="36" y="176"/>
                  </a:cxn>
                  <a:cxn ang="0">
                    <a:pos x="23" y="160"/>
                  </a:cxn>
                  <a:cxn ang="0">
                    <a:pos x="38" y="165"/>
                  </a:cxn>
                  <a:cxn ang="0">
                    <a:pos x="64" y="184"/>
                  </a:cxn>
                  <a:cxn ang="0">
                    <a:pos x="73" y="178"/>
                  </a:cxn>
                  <a:cxn ang="0">
                    <a:pos x="62" y="171"/>
                  </a:cxn>
                  <a:cxn ang="0">
                    <a:pos x="81" y="178"/>
                  </a:cxn>
                  <a:cxn ang="0">
                    <a:pos x="92" y="170"/>
                  </a:cxn>
                  <a:cxn ang="0">
                    <a:pos x="100" y="176"/>
                  </a:cxn>
                  <a:cxn ang="0">
                    <a:pos x="106" y="167"/>
                  </a:cxn>
                  <a:cxn ang="0">
                    <a:pos x="72" y="151"/>
                  </a:cxn>
                  <a:cxn ang="0">
                    <a:pos x="70" y="113"/>
                  </a:cxn>
                  <a:cxn ang="0">
                    <a:pos x="82" y="108"/>
                  </a:cxn>
                  <a:cxn ang="0">
                    <a:pos x="111" y="89"/>
                  </a:cxn>
                  <a:cxn ang="0">
                    <a:pos x="99" y="79"/>
                  </a:cxn>
                  <a:cxn ang="0">
                    <a:pos x="66" y="90"/>
                  </a:cxn>
                  <a:cxn ang="0">
                    <a:pos x="49" y="73"/>
                  </a:cxn>
                  <a:cxn ang="0">
                    <a:pos x="50" y="51"/>
                  </a:cxn>
                  <a:cxn ang="0">
                    <a:pos x="60" y="53"/>
                  </a:cxn>
                  <a:cxn ang="0">
                    <a:pos x="68" y="43"/>
                  </a:cxn>
                  <a:cxn ang="0">
                    <a:pos x="62" y="30"/>
                  </a:cxn>
                  <a:cxn ang="0">
                    <a:pos x="67" y="25"/>
                  </a:cxn>
                  <a:cxn ang="0">
                    <a:pos x="78" y="29"/>
                  </a:cxn>
                  <a:cxn ang="0">
                    <a:pos x="94" y="5"/>
                  </a:cxn>
                  <a:cxn ang="0">
                    <a:pos x="115" y="16"/>
                  </a:cxn>
                  <a:cxn ang="0">
                    <a:pos x="135" y="15"/>
                  </a:cxn>
                  <a:cxn ang="0">
                    <a:pos x="148" y="17"/>
                  </a:cxn>
                  <a:cxn ang="0">
                    <a:pos x="152" y="213"/>
                  </a:cxn>
                </a:cxnLst>
                <a:rect l="0" t="0" r="r" b="b"/>
                <a:pathLst>
                  <a:path w="152" h="235">
                    <a:moveTo>
                      <a:pt x="152" y="225"/>
                    </a:moveTo>
                    <a:lnTo>
                      <a:pt x="141" y="225"/>
                    </a:lnTo>
                    <a:lnTo>
                      <a:pt x="143" y="231"/>
                    </a:lnTo>
                    <a:lnTo>
                      <a:pt x="135" y="231"/>
                    </a:lnTo>
                    <a:lnTo>
                      <a:pt x="129" y="235"/>
                    </a:lnTo>
                    <a:lnTo>
                      <a:pt x="115" y="225"/>
                    </a:lnTo>
                    <a:lnTo>
                      <a:pt x="99" y="221"/>
                    </a:lnTo>
                    <a:lnTo>
                      <a:pt x="77" y="221"/>
                    </a:lnTo>
                    <a:lnTo>
                      <a:pt x="75" y="225"/>
                    </a:lnTo>
                    <a:lnTo>
                      <a:pt x="61" y="225"/>
                    </a:lnTo>
                    <a:lnTo>
                      <a:pt x="41" y="216"/>
                    </a:lnTo>
                    <a:lnTo>
                      <a:pt x="35" y="220"/>
                    </a:lnTo>
                    <a:lnTo>
                      <a:pt x="25" y="219"/>
                    </a:lnTo>
                    <a:lnTo>
                      <a:pt x="30" y="215"/>
                    </a:lnTo>
                    <a:lnTo>
                      <a:pt x="30" y="213"/>
                    </a:lnTo>
                    <a:lnTo>
                      <a:pt x="23" y="213"/>
                    </a:lnTo>
                    <a:lnTo>
                      <a:pt x="24" y="209"/>
                    </a:lnTo>
                    <a:lnTo>
                      <a:pt x="30" y="205"/>
                    </a:lnTo>
                    <a:lnTo>
                      <a:pt x="16" y="202"/>
                    </a:lnTo>
                    <a:lnTo>
                      <a:pt x="12" y="205"/>
                    </a:lnTo>
                    <a:lnTo>
                      <a:pt x="3" y="205"/>
                    </a:lnTo>
                    <a:lnTo>
                      <a:pt x="5" y="202"/>
                    </a:lnTo>
                    <a:lnTo>
                      <a:pt x="5" y="194"/>
                    </a:lnTo>
                    <a:lnTo>
                      <a:pt x="0" y="189"/>
                    </a:lnTo>
                    <a:lnTo>
                      <a:pt x="16" y="186"/>
                    </a:lnTo>
                    <a:lnTo>
                      <a:pt x="16" y="181"/>
                    </a:lnTo>
                    <a:lnTo>
                      <a:pt x="24" y="181"/>
                    </a:lnTo>
                    <a:lnTo>
                      <a:pt x="29" y="176"/>
                    </a:lnTo>
                    <a:lnTo>
                      <a:pt x="34" y="177"/>
                    </a:lnTo>
                    <a:lnTo>
                      <a:pt x="36" y="176"/>
                    </a:lnTo>
                    <a:lnTo>
                      <a:pt x="34" y="167"/>
                    </a:lnTo>
                    <a:lnTo>
                      <a:pt x="23" y="160"/>
                    </a:lnTo>
                    <a:lnTo>
                      <a:pt x="23" y="151"/>
                    </a:lnTo>
                    <a:lnTo>
                      <a:pt x="38" y="165"/>
                    </a:lnTo>
                    <a:lnTo>
                      <a:pt x="59" y="177"/>
                    </a:lnTo>
                    <a:lnTo>
                      <a:pt x="64" y="184"/>
                    </a:lnTo>
                    <a:lnTo>
                      <a:pt x="67" y="181"/>
                    </a:lnTo>
                    <a:lnTo>
                      <a:pt x="73" y="178"/>
                    </a:lnTo>
                    <a:lnTo>
                      <a:pt x="64" y="176"/>
                    </a:lnTo>
                    <a:lnTo>
                      <a:pt x="62" y="171"/>
                    </a:lnTo>
                    <a:lnTo>
                      <a:pt x="68" y="165"/>
                    </a:lnTo>
                    <a:lnTo>
                      <a:pt x="81" y="178"/>
                    </a:lnTo>
                    <a:lnTo>
                      <a:pt x="82" y="167"/>
                    </a:lnTo>
                    <a:lnTo>
                      <a:pt x="92" y="170"/>
                    </a:lnTo>
                    <a:lnTo>
                      <a:pt x="99" y="181"/>
                    </a:lnTo>
                    <a:lnTo>
                      <a:pt x="100" y="176"/>
                    </a:lnTo>
                    <a:lnTo>
                      <a:pt x="110" y="176"/>
                    </a:lnTo>
                    <a:lnTo>
                      <a:pt x="106" y="167"/>
                    </a:lnTo>
                    <a:lnTo>
                      <a:pt x="75" y="156"/>
                    </a:lnTo>
                    <a:lnTo>
                      <a:pt x="72" y="151"/>
                    </a:lnTo>
                    <a:lnTo>
                      <a:pt x="67" y="121"/>
                    </a:lnTo>
                    <a:lnTo>
                      <a:pt x="70" y="113"/>
                    </a:lnTo>
                    <a:lnTo>
                      <a:pt x="79" y="113"/>
                    </a:lnTo>
                    <a:lnTo>
                      <a:pt x="82" y="108"/>
                    </a:lnTo>
                    <a:lnTo>
                      <a:pt x="109" y="101"/>
                    </a:lnTo>
                    <a:lnTo>
                      <a:pt x="111" y="89"/>
                    </a:lnTo>
                    <a:lnTo>
                      <a:pt x="106" y="80"/>
                    </a:lnTo>
                    <a:lnTo>
                      <a:pt x="99" y="79"/>
                    </a:lnTo>
                    <a:lnTo>
                      <a:pt x="87" y="80"/>
                    </a:lnTo>
                    <a:lnTo>
                      <a:pt x="66" y="90"/>
                    </a:lnTo>
                    <a:lnTo>
                      <a:pt x="52" y="80"/>
                    </a:lnTo>
                    <a:lnTo>
                      <a:pt x="49" y="73"/>
                    </a:lnTo>
                    <a:lnTo>
                      <a:pt x="50" y="62"/>
                    </a:lnTo>
                    <a:lnTo>
                      <a:pt x="50" y="51"/>
                    </a:lnTo>
                    <a:lnTo>
                      <a:pt x="55" y="48"/>
                    </a:lnTo>
                    <a:lnTo>
                      <a:pt x="60" y="53"/>
                    </a:lnTo>
                    <a:lnTo>
                      <a:pt x="66" y="52"/>
                    </a:lnTo>
                    <a:lnTo>
                      <a:pt x="68" y="43"/>
                    </a:lnTo>
                    <a:lnTo>
                      <a:pt x="64" y="36"/>
                    </a:lnTo>
                    <a:lnTo>
                      <a:pt x="62" y="30"/>
                    </a:lnTo>
                    <a:lnTo>
                      <a:pt x="52" y="27"/>
                    </a:lnTo>
                    <a:lnTo>
                      <a:pt x="67" y="25"/>
                    </a:lnTo>
                    <a:lnTo>
                      <a:pt x="75" y="31"/>
                    </a:lnTo>
                    <a:lnTo>
                      <a:pt x="78" y="29"/>
                    </a:lnTo>
                    <a:lnTo>
                      <a:pt x="88" y="25"/>
                    </a:lnTo>
                    <a:lnTo>
                      <a:pt x="94" y="5"/>
                    </a:lnTo>
                    <a:lnTo>
                      <a:pt x="106" y="0"/>
                    </a:lnTo>
                    <a:lnTo>
                      <a:pt x="115" y="16"/>
                    </a:lnTo>
                    <a:lnTo>
                      <a:pt x="124" y="17"/>
                    </a:lnTo>
                    <a:lnTo>
                      <a:pt x="135" y="15"/>
                    </a:lnTo>
                    <a:lnTo>
                      <a:pt x="143" y="8"/>
                    </a:lnTo>
                    <a:lnTo>
                      <a:pt x="148" y="17"/>
                    </a:lnTo>
                    <a:lnTo>
                      <a:pt x="151" y="209"/>
                    </a:lnTo>
                    <a:lnTo>
                      <a:pt x="152" y="213"/>
                    </a:lnTo>
                    <a:lnTo>
                      <a:pt x="152" y="22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53" name="Freeform 243"/>
              <p:cNvSpPr>
                <a:spLocks noChangeAspect="1"/>
              </p:cNvSpPr>
              <p:nvPr/>
            </p:nvSpPr>
            <p:spPr bwMode="gray">
              <a:xfrm>
                <a:off x="1964" y="2482"/>
                <a:ext cx="6" cy="5"/>
              </a:xfrm>
              <a:custGeom>
                <a:avLst/>
                <a:gdLst/>
                <a:ahLst/>
                <a:cxnLst>
                  <a:cxn ang="0">
                    <a:pos x="7" y="0"/>
                  </a:cxn>
                  <a:cxn ang="0">
                    <a:pos x="0" y="9"/>
                  </a:cxn>
                  <a:cxn ang="0">
                    <a:pos x="0" y="15"/>
                  </a:cxn>
                  <a:cxn ang="0">
                    <a:pos x="6" y="22"/>
                  </a:cxn>
                  <a:cxn ang="0">
                    <a:pos x="16" y="23"/>
                  </a:cxn>
                  <a:cxn ang="0">
                    <a:pos x="23" y="27"/>
                  </a:cxn>
                  <a:cxn ang="0">
                    <a:pos x="31" y="26"/>
                  </a:cxn>
                  <a:cxn ang="0">
                    <a:pos x="32" y="19"/>
                  </a:cxn>
                  <a:cxn ang="0">
                    <a:pos x="26" y="14"/>
                  </a:cxn>
                  <a:cxn ang="0">
                    <a:pos x="19" y="12"/>
                  </a:cxn>
                  <a:cxn ang="0">
                    <a:pos x="11" y="7"/>
                  </a:cxn>
                  <a:cxn ang="0">
                    <a:pos x="7" y="0"/>
                  </a:cxn>
                </a:cxnLst>
                <a:rect l="0" t="0" r="r" b="b"/>
                <a:pathLst>
                  <a:path w="32" h="27">
                    <a:moveTo>
                      <a:pt x="7" y="0"/>
                    </a:moveTo>
                    <a:lnTo>
                      <a:pt x="0" y="9"/>
                    </a:lnTo>
                    <a:lnTo>
                      <a:pt x="0" y="15"/>
                    </a:lnTo>
                    <a:lnTo>
                      <a:pt x="6" y="22"/>
                    </a:lnTo>
                    <a:lnTo>
                      <a:pt x="16" y="23"/>
                    </a:lnTo>
                    <a:lnTo>
                      <a:pt x="23" y="27"/>
                    </a:lnTo>
                    <a:lnTo>
                      <a:pt x="31" y="26"/>
                    </a:lnTo>
                    <a:lnTo>
                      <a:pt x="32" y="19"/>
                    </a:lnTo>
                    <a:lnTo>
                      <a:pt x="26" y="14"/>
                    </a:lnTo>
                    <a:lnTo>
                      <a:pt x="19" y="12"/>
                    </a:lnTo>
                    <a:lnTo>
                      <a:pt x="11" y="7"/>
                    </a:lnTo>
                    <a:lnTo>
                      <a:pt x="7"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54" name="Freeform 244"/>
              <p:cNvSpPr>
                <a:spLocks noChangeAspect="1"/>
              </p:cNvSpPr>
              <p:nvPr/>
            </p:nvSpPr>
            <p:spPr bwMode="gray">
              <a:xfrm>
                <a:off x="1971" y="2487"/>
                <a:ext cx="4" cy="2"/>
              </a:xfrm>
              <a:custGeom>
                <a:avLst/>
                <a:gdLst/>
                <a:ahLst/>
                <a:cxnLst>
                  <a:cxn ang="0">
                    <a:pos x="17" y="8"/>
                  </a:cxn>
                  <a:cxn ang="0">
                    <a:pos x="11" y="12"/>
                  </a:cxn>
                  <a:cxn ang="0">
                    <a:pos x="1" y="12"/>
                  </a:cxn>
                  <a:cxn ang="0">
                    <a:pos x="0" y="11"/>
                  </a:cxn>
                  <a:cxn ang="0">
                    <a:pos x="0" y="8"/>
                  </a:cxn>
                  <a:cxn ang="0">
                    <a:pos x="1" y="6"/>
                  </a:cxn>
                  <a:cxn ang="0">
                    <a:pos x="2" y="6"/>
                  </a:cxn>
                  <a:cxn ang="0">
                    <a:pos x="8" y="1"/>
                  </a:cxn>
                  <a:cxn ang="0">
                    <a:pos x="11" y="0"/>
                  </a:cxn>
                  <a:cxn ang="0">
                    <a:pos x="14" y="0"/>
                  </a:cxn>
                  <a:cxn ang="0">
                    <a:pos x="18" y="1"/>
                  </a:cxn>
                  <a:cxn ang="0">
                    <a:pos x="18" y="6"/>
                  </a:cxn>
                  <a:cxn ang="0">
                    <a:pos x="17" y="8"/>
                  </a:cxn>
                </a:cxnLst>
                <a:rect l="0" t="0" r="r" b="b"/>
                <a:pathLst>
                  <a:path w="18" h="12">
                    <a:moveTo>
                      <a:pt x="17" y="8"/>
                    </a:moveTo>
                    <a:lnTo>
                      <a:pt x="11" y="12"/>
                    </a:lnTo>
                    <a:lnTo>
                      <a:pt x="1" y="12"/>
                    </a:lnTo>
                    <a:lnTo>
                      <a:pt x="0" y="11"/>
                    </a:lnTo>
                    <a:lnTo>
                      <a:pt x="0" y="8"/>
                    </a:lnTo>
                    <a:lnTo>
                      <a:pt x="1" y="6"/>
                    </a:lnTo>
                    <a:lnTo>
                      <a:pt x="2" y="6"/>
                    </a:lnTo>
                    <a:lnTo>
                      <a:pt x="8" y="1"/>
                    </a:lnTo>
                    <a:lnTo>
                      <a:pt x="11" y="0"/>
                    </a:lnTo>
                    <a:lnTo>
                      <a:pt x="14" y="0"/>
                    </a:lnTo>
                    <a:lnTo>
                      <a:pt x="18" y="1"/>
                    </a:lnTo>
                    <a:lnTo>
                      <a:pt x="18" y="6"/>
                    </a:lnTo>
                    <a:lnTo>
                      <a:pt x="17" y="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55" name="Freeform 245"/>
              <p:cNvSpPr>
                <a:spLocks noChangeAspect="1"/>
              </p:cNvSpPr>
              <p:nvPr/>
            </p:nvSpPr>
            <p:spPr bwMode="gray">
              <a:xfrm>
                <a:off x="1962" y="2489"/>
                <a:ext cx="23" cy="17"/>
              </a:xfrm>
              <a:custGeom>
                <a:avLst/>
                <a:gdLst/>
                <a:ahLst/>
                <a:cxnLst>
                  <a:cxn ang="0">
                    <a:pos x="116" y="9"/>
                  </a:cxn>
                  <a:cxn ang="0">
                    <a:pos x="116" y="33"/>
                  </a:cxn>
                  <a:cxn ang="0">
                    <a:pos x="116" y="38"/>
                  </a:cxn>
                  <a:cxn ang="0">
                    <a:pos x="96" y="64"/>
                  </a:cxn>
                  <a:cxn ang="0">
                    <a:pos x="82" y="75"/>
                  </a:cxn>
                  <a:cxn ang="0">
                    <a:pos x="70" y="80"/>
                  </a:cxn>
                  <a:cxn ang="0">
                    <a:pos x="42" y="87"/>
                  </a:cxn>
                  <a:cxn ang="0">
                    <a:pos x="37" y="86"/>
                  </a:cxn>
                  <a:cxn ang="0">
                    <a:pos x="16" y="86"/>
                  </a:cxn>
                  <a:cxn ang="0">
                    <a:pos x="7" y="82"/>
                  </a:cxn>
                  <a:cxn ang="0">
                    <a:pos x="4" y="77"/>
                  </a:cxn>
                  <a:cxn ang="0">
                    <a:pos x="4" y="64"/>
                  </a:cxn>
                  <a:cxn ang="0">
                    <a:pos x="3" y="54"/>
                  </a:cxn>
                  <a:cxn ang="0">
                    <a:pos x="3" y="48"/>
                  </a:cxn>
                  <a:cxn ang="0">
                    <a:pos x="0" y="39"/>
                  </a:cxn>
                  <a:cxn ang="0">
                    <a:pos x="0" y="16"/>
                  </a:cxn>
                  <a:cxn ang="0">
                    <a:pos x="4" y="11"/>
                  </a:cxn>
                  <a:cxn ang="0">
                    <a:pos x="14" y="7"/>
                  </a:cxn>
                  <a:cxn ang="0">
                    <a:pos x="15" y="4"/>
                  </a:cxn>
                  <a:cxn ang="0">
                    <a:pos x="25" y="1"/>
                  </a:cxn>
                  <a:cxn ang="0">
                    <a:pos x="37" y="1"/>
                  </a:cxn>
                  <a:cxn ang="0">
                    <a:pos x="43" y="1"/>
                  </a:cxn>
                  <a:cxn ang="0">
                    <a:pos x="55" y="5"/>
                  </a:cxn>
                  <a:cxn ang="0">
                    <a:pos x="63" y="5"/>
                  </a:cxn>
                  <a:cxn ang="0">
                    <a:pos x="76" y="1"/>
                  </a:cxn>
                  <a:cxn ang="0">
                    <a:pos x="95" y="0"/>
                  </a:cxn>
                  <a:cxn ang="0">
                    <a:pos x="107" y="1"/>
                  </a:cxn>
                  <a:cxn ang="0">
                    <a:pos x="111" y="4"/>
                  </a:cxn>
                  <a:cxn ang="0">
                    <a:pos x="114" y="7"/>
                  </a:cxn>
                  <a:cxn ang="0">
                    <a:pos x="114" y="9"/>
                  </a:cxn>
                  <a:cxn ang="0">
                    <a:pos x="116" y="9"/>
                  </a:cxn>
                </a:cxnLst>
                <a:rect l="0" t="0" r="r" b="b"/>
                <a:pathLst>
                  <a:path w="116" h="87">
                    <a:moveTo>
                      <a:pt x="116" y="9"/>
                    </a:moveTo>
                    <a:lnTo>
                      <a:pt x="116" y="33"/>
                    </a:lnTo>
                    <a:lnTo>
                      <a:pt x="116" y="38"/>
                    </a:lnTo>
                    <a:lnTo>
                      <a:pt x="96" y="64"/>
                    </a:lnTo>
                    <a:lnTo>
                      <a:pt x="82" y="75"/>
                    </a:lnTo>
                    <a:lnTo>
                      <a:pt x="70" y="80"/>
                    </a:lnTo>
                    <a:lnTo>
                      <a:pt x="42" y="87"/>
                    </a:lnTo>
                    <a:lnTo>
                      <a:pt x="37" y="86"/>
                    </a:lnTo>
                    <a:lnTo>
                      <a:pt x="16" y="86"/>
                    </a:lnTo>
                    <a:lnTo>
                      <a:pt x="7" y="82"/>
                    </a:lnTo>
                    <a:lnTo>
                      <a:pt x="4" y="77"/>
                    </a:lnTo>
                    <a:lnTo>
                      <a:pt x="4" y="64"/>
                    </a:lnTo>
                    <a:lnTo>
                      <a:pt x="3" y="54"/>
                    </a:lnTo>
                    <a:lnTo>
                      <a:pt x="3" y="48"/>
                    </a:lnTo>
                    <a:lnTo>
                      <a:pt x="0" y="39"/>
                    </a:lnTo>
                    <a:lnTo>
                      <a:pt x="0" y="16"/>
                    </a:lnTo>
                    <a:lnTo>
                      <a:pt x="4" y="11"/>
                    </a:lnTo>
                    <a:lnTo>
                      <a:pt x="14" y="7"/>
                    </a:lnTo>
                    <a:lnTo>
                      <a:pt x="15" y="4"/>
                    </a:lnTo>
                    <a:lnTo>
                      <a:pt x="25" y="1"/>
                    </a:lnTo>
                    <a:lnTo>
                      <a:pt x="37" y="1"/>
                    </a:lnTo>
                    <a:lnTo>
                      <a:pt x="43" y="1"/>
                    </a:lnTo>
                    <a:lnTo>
                      <a:pt x="55" y="5"/>
                    </a:lnTo>
                    <a:lnTo>
                      <a:pt x="63" y="5"/>
                    </a:lnTo>
                    <a:lnTo>
                      <a:pt x="76" y="1"/>
                    </a:lnTo>
                    <a:lnTo>
                      <a:pt x="95" y="0"/>
                    </a:lnTo>
                    <a:lnTo>
                      <a:pt x="107" y="1"/>
                    </a:lnTo>
                    <a:lnTo>
                      <a:pt x="111" y="4"/>
                    </a:lnTo>
                    <a:lnTo>
                      <a:pt x="114" y="7"/>
                    </a:lnTo>
                    <a:lnTo>
                      <a:pt x="114" y="9"/>
                    </a:lnTo>
                    <a:lnTo>
                      <a:pt x="116" y="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56" name="Freeform 246"/>
              <p:cNvSpPr>
                <a:spLocks noChangeAspect="1"/>
              </p:cNvSpPr>
              <p:nvPr/>
            </p:nvSpPr>
            <p:spPr bwMode="gray">
              <a:xfrm>
                <a:off x="1955" y="2487"/>
                <a:ext cx="7" cy="8"/>
              </a:xfrm>
              <a:custGeom>
                <a:avLst/>
                <a:gdLst/>
                <a:ahLst/>
                <a:cxnLst>
                  <a:cxn ang="0">
                    <a:pos x="31" y="16"/>
                  </a:cxn>
                  <a:cxn ang="0">
                    <a:pos x="31" y="18"/>
                  </a:cxn>
                  <a:cxn ang="0">
                    <a:pos x="24" y="25"/>
                  </a:cxn>
                  <a:cxn ang="0">
                    <a:pos x="24" y="27"/>
                  </a:cxn>
                  <a:cxn ang="0">
                    <a:pos x="13" y="38"/>
                  </a:cxn>
                  <a:cxn ang="0">
                    <a:pos x="5" y="38"/>
                  </a:cxn>
                  <a:cxn ang="0">
                    <a:pos x="5" y="34"/>
                  </a:cxn>
                  <a:cxn ang="0">
                    <a:pos x="0" y="30"/>
                  </a:cxn>
                  <a:cxn ang="0">
                    <a:pos x="0" y="27"/>
                  </a:cxn>
                  <a:cxn ang="0">
                    <a:pos x="2" y="22"/>
                  </a:cxn>
                  <a:cxn ang="0">
                    <a:pos x="9" y="15"/>
                  </a:cxn>
                  <a:cxn ang="0">
                    <a:pos x="10" y="10"/>
                  </a:cxn>
                  <a:cxn ang="0">
                    <a:pos x="11" y="6"/>
                  </a:cxn>
                  <a:cxn ang="0">
                    <a:pos x="15" y="5"/>
                  </a:cxn>
                  <a:cxn ang="0">
                    <a:pos x="24" y="3"/>
                  </a:cxn>
                  <a:cxn ang="0">
                    <a:pos x="24" y="2"/>
                  </a:cxn>
                  <a:cxn ang="0">
                    <a:pos x="31" y="0"/>
                  </a:cxn>
                  <a:cxn ang="0">
                    <a:pos x="31" y="3"/>
                  </a:cxn>
                  <a:cxn ang="0">
                    <a:pos x="24" y="6"/>
                  </a:cxn>
                  <a:cxn ang="0">
                    <a:pos x="20" y="10"/>
                  </a:cxn>
                  <a:cxn ang="0">
                    <a:pos x="20" y="13"/>
                  </a:cxn>
                  <a:cxn ang="0">
                    <a:pos x="30" y="11"/>
                  </a:cxn>
                  <a:cxn ang="0">
                    <a:pos x="30" y="15"/>
                  </a:cxn>
                  <a:cxn ang="0">
                    <a:pos x="31" y="16"/>
                  </a:cxn>
                </a:cxnLst>
                <a:rect l="0" t="0" r="r" b="b"/>
                <a:pathLst>
                  <a:path w="31" h="38">
                    <a:moveTo>
                      <a:pt x="31" y="16"/>
                    </a:moveTo>
                    <a:lnTo>
                      <a:pt x="31" y="18"/>
                    </a:lnTo>
                    <a:lnTo>
                      <a:pt x="24" y="25"/>
                    </a:lnTo>
                    <a:lnTo>
                      <a:pt x="24" y="27"/>
                    </a:lnTo>
                    <a:lnTo>
                      <a:pt x="13" y="38"/>
                    </a:lnTo>
                    <a:lnTo>
                      <a:pt x="5" y="38"/>
                    </a:lnTo>
                    <a:lnTo>
                      <a:pt x="5" y="34"/>
                    </a:lnTo>
                    <a:lnTo>
                      <a:pt x="0" y="30"/>
                    </a:lnTo>
                    <a:lnTo>
                      <a:pt x="0" y="27"/>
                    </a:lnTo>
                    <a:lnTo>
                      <a:pt x="2" y="22"/>
                    </a:lnTo>
                    <a:lnTo>
                      <a:pt x="9" y="15"/>
                    </a:lnTo>
                    <a:lnTo>
                      <a:pt x="10" y="10"/>
                    </a:lnTo>
                    <a:lnTo>
                      <a:pt x="11" y="6"/>
                    </a:lnTo>
                    <a:lnTo>
                      <a:pt x="15" y="5"/>
                    </a:lnTo>
                    <a:lnTo>
                      <a:pt x="24" y="3"/>
                    </a:lnTo>
                    <a:lnTo>
                      <a:pt x="24" y="2"/>
                    </a:lnTo>
                    <a:lnTo>
                      <a:pt x="31" y="0"/>
                    </a:lnTo>
                    <a:lnTo>
                      <a:pt x="31" y="3"/>
                    </a:lnTo>
                    <a:lnTo>
                      <a:pt x="24" y="6"/>
                    </a:lnTo>
                    <a:lnTo>
                      <a:pt x="20" y="10"/>
                    </a:lnTo>
                    <a:lnTo>
                      <a:pt x="20" y="13"/>
                    </a:lnTo>
                    <a:lnTo>
                      <a:pt x="30" y="11"/>
                    </a:lnTo>
                    <a:lnTo>
                      <a:pt x="30" y="15"/>
                    </a:lnTo>
                    <a:lnTo>
                      <a:pt x="31" y="1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57" name="Freeform 247"/>
              <p:cNvSpPr>
                <a:spLocks noChangeAspect="1"/>
              </p:cNvSpPr>
              <p:nvPr/>
            </p:nvSpPr>
            <p:spPr bwMode="gray">
              <a:xfrm>
                <a:off x="1967" y="2482"/>
                <a:ext cx="1" cy="1"/>
              </a:xfrm>
              <a:custGeom>
                <a:avLst/>
                <a:gdLst/>
                <a:ahLst/>
                <a:cxnLst>
                  <a:cxn ang="0">
                    <a:pos x="5" y="0"/>
                  </a:cxn>
                  <a:cxn ang="0">
                    <a:pos x="6" y="5"/>
                  </a:cxn>
                  <a:cxn ang="0">
                    <a:pos x="5" y="7"/>
                  </a:cxn>
                  <a:cxn ang="0">
                    <a:pos x="3" y="7"/>
                  </a:cxn>
                  <a:cxn ang="0">
                    <a:pos x="0" y="7"/>
                  </a:cxn>
                  <a:cxn ang="0">
                    <a:pos x="0" y="3"/>
                  </a:cxn>
                  <a:cxn ang="0">
                    <a:pos x="1" y="1"/>
                  </a:cxn>
                  <a:cxn ang="0">
                    <a:pos x="5" y="0"/>
                  </a:cxn>
                </a:cxnLst>
                <a:rect l="0" t="0" r="r" b="b"/>
                <a:pathLst>
                  <a:path w="6" h="7">
                    <a:moveTo>
                      <a:pt x="5" y="0"/>
                    </a:moveTo>
                    <a:lnTo>
                      <a:pt x="6" y="5"/>
                    </a:lnTo>
                    <a:lnTo>
                      <a:pt x="5" y="7"/>
                    </a:lnTo>
                    <a:lnTo>
                      <a:pt x="3" y="7"/>
                    </a:lnTo>
                    <a:lnTo>
                      <a:pt x="0" y="7"/>
                    </a:lnTo>
                    <a:lnTo>
                      <a:pt x="0" y="3"/>
                    </a:lnTo>
                    <a:lnTo>
                      <a:pt x="1" y="1"/>
                    </a:lnTo>
                    <a:lnTo>
                      <a:pt x="5"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58" name="Freeform 248"/>
              <p:cNvSpPr>
                <a:spLocks noChangeAspect="1"/>
              </p:cNvSpPr>
              <p:nvPr/>
            </p:nvSpPr>
            <p:spPr bwMode="gray">
              <a:xfrm>
                <a:off x="1963" y="2487"/>
                <a:ext cx="2" cy="1"/>
              </a:xfrm>
              <a:custGeom>
                <a:avLst/>
                <a:gdLst/>
                <a:ahLst/>
                <a:cxnLst>
                  <a:cxn ang="0">
                    <a:pos x="7" y="0"/>
                  </a:cxn>
                  <a:cxn ang="0">
                    <a:pos x="8" y="2"/>
                  </a:cxn>
                  <a:cxn ang="0">
                    <a:pos x="8" y="6"/>
                  </a:cxn>
                  <a:cxn ang="0">
                    <a:pos x="3" y="6"/>
                  </a:cxn>
                  <a:cxn ang="0">
                    <a:pos x="0" y="1"/>
                  </a:cxn>
                  <a:cxn ang="0">
                    <a:pos x="7" y="0"/>
                  </a:cxn>
                </a:cxnLst>
                <a:rect l="0" t="0" r="r" b="b"/>
                <a:pathLst>
                  <a:path w="8" h="6">
                    <a:moveTo>
                      <a:pt x="7" y="0"/>
                    </a:moveTo>
                    <a:lnTo>
                      <a:pt x="8" y="2"/>
                    </a:lnTo>
                    <a:lnTo>
                      <a:pt x="8" y="6"/>
                    </a:lnTo>
                    <a:lnTo>
                      <a:pt x="3" y="6"/>
                    </a:lnTo>
                    <a:lnTo>
                      <a:pt x="0" y="1"/>
                    </a:lnTo>
                    <a:lnTo>
                      <a:pt x="7"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59" name="Freeform 249"/>
              <p:cNvSpPr>
                <a:spLocks noChangeAspect="1"/>
              </p:cNvSpPr>
              <p:nvPr/>
            </p:nvSpPr>
            <p:spPr bwMode="gray">
              <a:xfrm>
                <a:off x="1706" y="2430"/>
                <a:ext cx="427" cy="448"/>
              </a:xfrm>
              <a:custGeom>
                <a:avLst/>
                <a:gdLst/>
                <a:ahLst/>
                <a:cxnLst>
                  <a:cxn ang="0">
                    <a:pos x="598" y="69"/>
                  </a:cxn>
                  <a:cxn ang="0">
                    <a:pos x="523" y="81"/>
                  </a:cxn>
                  <a:cxn ang="0">
                    <a:pos x="572" y="165"/>
                  </a:cxn>
                  <a:cxn ang="0">
                    <a:pos x="503" y="211"/>
                  </a:cxn>
                  <a:cxn ang="0">
                    <a:pos x="408" y="243"/>
                  </a:cxn>
                  <a:cxn ang="0">
                    <a:pos x="317" y="186"/>
                  </a:cxn>
                  <a:cxn ang="0">
                    <a:pos x="225" y="231"/>
                  </a:cxn>
                  <a:cxn ang="0">
                    <a:pos x="210" y="254"/>
                  </a:cxn>
                  <a:cxn ang="0">
                    <a:pos x="220" y="460"/>
                  </a:cxn>
                  <a:cxn ang="0">
                    <a:pos x="83" y="554"/>
                  </a:cxn>
                  <a:cxn ang="0">
                    <a:pos x="0" y="698"/>
                  </a:cxn>
                  <a:cxn ang="0">
                    <a:pos x="82" y="806"/>
                  </a:cxn>
                  <a:cxn ang="0">
                    <a:pos x="180" y="853"/>
                  </a:cxn>
                  <a:cxn ang="0">
                    <a:pos x="303" y="883"/>
                  </a:cxn>
                  <a:cxn ang="0">
                    <a:pos x="468" y="840"/>
                  </a:cxn>
                  <a:cxn ang="0">
                    <a:pos x="573" y="973"/>
                  </a:cxn>
                  <a:cxn ang="0">
                    <a:pos x="720" y="1039"/>
                  </a:cxn>
                  <a:cxn ang="0">
                    <a:pos x="749" y="1181"/>
                  </a:cxn>
                  <a:cxn ang="0">
                    <a:pos x="863" y="1243"/>
                  </a:cxn>
                  <a:cxn ang="0">
                    <a:pos x="872" y="1398"/>
                  </a:cxn>
                  <a:cxn ang="0">
                    <a:pos x="901" y="1526"/>
                  </a:cxn>
                  <a:cxn ang="0">
                    <a:pos x="1000" y="1613"/>
                  </a:cxn>
                  <a:cxn ang="0">
                    <a:pos x="1059" y="1706"/>
                  </a:cxn>
                  <a:cxn ang="0">
                    <a:pos x="1054" y="1841"/>
                  </a:cxn>
                  <a:cxn ang="0">
                    <a:pos x="904" y="2000"/>
                  </a:cxn>
                  <a:cxn ang="0">
                    <a:pos x="973" y="2055"/>
                  </a:cxn>
                  <a:cxn ang="0">
                    <a:pos x="1052" y="2092"/>
                  </a:cxn>
                  <a:cxn ang="0">
                    <a:pos x="1126" y="2180"/>
                  </a:cxn>
                  <a:cxn ang="0">
                    <a:pos x="1156" y="2196"/>
                  </a:cxn>
                  <a:cxn ang="0">
                    <a:pos x="1275" y="2045"/>
                  </a:cxn>
                  <a:cxn ang="0">
                    <a:pos x="1377" y="1895"/>
                  </a:cxn>
                  <a:cxn ang="0">
                    <a:pos x="1376" y="1762"/>
                  </a:cxn>
                  <a:cxn ang="0">
                    <a:pos x="1474" y="1650"/>
                  </a:cxn>
                  <a:cxn ang="0">
                    <a:pos x="1598" y="1588"/>
                  </a:cxn>
                  <a:cxn ang="0">
                    <a:pos x="1657" y="1570"/>
                  </a:cxn>
                  <a:cxn ang="0">
                    <a:pos x="1787" y="1512"/>
                  </a:cxn>
                  <a:cxn ang="0">
                    <a:pos x="1868" y="1305"/>
                  </a:cxn>
                  <a:cxn ang="0">
                    <a:pos x="1901" y="1102"/>
                  </a:cxn>
                  <a:cxn ang="0">
                    <a:pos x="1975" y="947"/>
                  </a:cxn>
                  <a:cxn ang="0">
                    <a:pos x="2115" y="776"/>
                  </a:cxn>
                  <a:cxn ang="0">
                    <a:pos x="2040" y="565"/>
                  </a:cxn>
                  <a:cxn ang="0">
                    <a:pos x="1896" y="463"/>
                  </a:cxn>
                  <a:cxn ang="0">
                    <a:pos x="1659" y="413"/>
                  </a:cxn>
                  <a:cxn ang="0">
                    <a:pos x="1605" y="404"/>
                  </a:cxn>
                  <a:cxn ang="0">
                    <a:pos x="1561" y="364"/>
                  </a:cxn>
                  <a:cxn ang="0">
                    <a:pos x="1403" y="342"/>
                  </a:cxn>
                  <a:cxn ang="0">
                    <a:pos x="1344" y="419"/>
                  </a:cxn>
                  <a:cxn ang="0">
                    <a:pos x="1277" y="387"/>
                  </a:cxn>
                  <a:cxn ang="0">
                    <a:pos x="1238" y="381"/>
                  </a:cxn>
                  <a:cxn ang="0">
                    <a:pos x="1261" y="339"/>
                  </a:cxn>
                  <a:cxn ang="0">
                    <a:pos x="1231" y="308"/>
                  </a:cxn>
                  <a:cxn ang="0">
                    <a:pos x="1312" y="195"/>
                  </a:cxn>
                  <a:cxn ang="0">
                    <a:pos x="1247" y="69"/>
                  </a:cxn>
                  <a:cxn ang="0">
                    <a:pos x="1141" y="170"/>
                  </a:cxn>
                  <a:cxn ang="0">
                    <a:pos x="1034" y="149"/>
                  </a:cxn>
                  <a:cxn ang="0">
                    <a:pos x="921" y="177"/>
                  </a:cxn>
                  <a:cxn ang="0">
                    <a:pos x="812" y="213"/>
                  </a:cxn>
                  <a:cxn ang="0">
                    <a:pos x="774" y="96"/>
                  </a:cxn>
                  <a:cxn ang="0">
                    <a:pos x="755" y="0"/>
                  </a:cxn>
                </a:cxnLst>
                <a:rect l="0" t="0" r="r" b="b"/>
                <a:pathLst>
                  <a:path w="2135" h="2241">
                    <a:moveTo>
                      <a:pt x="725" y="3"/>
                    </a:moveTo>
                    <a:lnTo>
                      <a:pt x="725" y="15"/>
                    </a:lnTo>
                    <a:lnTo>
                      <a:pt x="713" y="28"/>
                    </a:lnTo>
                    <a:lnTo>
                      <a:pt x="706" y="35"/>
                    </a:lnTo>
                    <a:lnTo>
                      <a:pt x="702" y="37"/>
                    </a:lnTo>
                    <a:lnTo>
                      <a:pt x="686" y="38"/>
                    </a:lnTo>
                    <a:lnTo>
                      <a:pt x="680" y="42"/>
                    </a:lnTo>
                    <a:lnTo>
                      <a:pt x="672" y="46"/>
                    </a:lnTo>
                    <a:lnTo>
                      <a:pt x="666" y="54"/>
                    </a:lnTo>
                    <a:lnTo>
                      <a:pt x="661" y="57"/>
                    </a:lnTo>
                    <a:lnTo>
                      <a:pt x="632" y="59"/>
                    </a:lnTo>
                    <a:lnTo>
                      <a:pt x="616" y="63"/>
                    </a:lnTo>
                    <a:lnTo>
                      <a:pt x="598" y="69"/>
                    </a:lnTo>
                    <a:lnTo>
                      <a:pt x="594" y="73"/>
                    </a:lnTo>
                    <a:lnTo>
                      <a:pt x="593" y="74"/>
                    </a:lnTo>
                    <a:lnTo>
                      <a:pt x="568" y="73"/>
                    </a:lnTo>
                    <a:lnTo>
                      <a:pt x="550" y="68"/>
                    </a:lnTo>
                    <a:lnTo>
                      <a:pt x="529" y="55"/>
                    </a:lnTo>
                    <a:lnTo>
                      <a:pt x="507" y="53"/>
                    </a:lnTo>
                    <a:lnTo>
                      <a:pt x="500" y="51"/>
                    </a:lnTo>
                    <a:lnTo>
                      <a:pt x="496" y="51"/>
                    </a:lnTo>
                    <a:lnTo>
                      <a:pt x="495" y="51"/>
                    </a:lnTo>
                    <a:lnTo>
                      <a:pt x="496" y="60"/>
                    </a:lnTo>
                    <a:lnTo>
                      <a:pt x="500" y="69"/>
                    </a:lnTo>
                    <a:lnTo>
                      <a:pt x="511" y="74"/>
                    </a:lnTo>
                    <a:lnTo>
                      <a:pt x="523" y="81"/>
                    </a:lnTo>
                    <a:lnTo>
                      <a:pt x="525" y="84"/>
                    </a:lnTo>
                    <a:lnTo>
                      <a:pt x="524" y="96"/>
                    </a:lnTo>
                    <a:lnTo>
                      <a:pt x="521" y="109"/>
                    </a:lnTo>
                    <a:lnTo>
                      <a:pt x="521" y="116"/>
                    </a:lnTo>
                    <a:lnTo>
                      <a:pt x="522" y="121"/>
                    </a:lnTo>
                    <a:lnTo>
                      <a:pt x="527" y="138"/>
                    </a:lnTo>
                    <a:lnTo>
                      <a:pt x="528" y="146"/>
                    </a:lnTo>
                    <a:lnTo>
                      <a:pt x="530" y="152"/>
                    </a:lnTo>
                    <a:lnTo>
                      <a:pt x="545" y="155"/>
                    </a:lnTo>
                    <a:lnTo>
                      <a:pt x="548" y="156"/>
                    </a:lnTo>
                    <a:lnTo>
                      <a:pt x="572" y="155"/>
                    </a:lnTo>
                    <a:lnTo>
                      <a:pt x="572" y="164"/>
                    </a:lnTo>
                    <a:lnTo>
                      <a:pt x="572" y="165"/>
                    </a:lnTo>
                    <a:lnTo>
                      <a:pt x="570" y="168"/>
                    </a:lnTo>
                    <a:lnTo>
                      <a:pt x="559" y="170"/>
                    </a:lnTo>
                    <a:lnTo>
                      <a:pt x="551" y="173"/>
                    </a:lnTo>
                    <a:lnTo>
                      <a:pt x="550" y="176"/>
                    </a:lnTo>
                    <a:lnTo>
                      <a:pt x="545" y="179"/>
                    </a:lnTo>
                    <a:lnTo>
                      <a:pt x="537" y="179"/>
                    </a:lnTo>
                    <a:lnTo>
                      <a:pt x="532" y="187"/>
                    </a:lnTo>
                    <a:lnTo>
                      <a:pt x="527" y="202"/>
                    </a:lnTo>
                    <a:lnTo>
                      <a:pt x="522" y="205"/>
                    </a:lnTo>
                    <a:lnTo>
                      <a:pt x="517" y="207"/>
                    </a:lnTo>
                    <a:lnTo>
                      <a:pt x="512" y="207"/>
                    </a:lnTo>
                    <a:lnTo>
                      <a:pt x="506" y="210"/>
                    </a:lnTo>
                    <a:lnTo>
                      <a:pt x="503" y="211"/>
                    </a:lnTo>
                    <a:lnTo>
                      <a:pt x="501" y="216"/>
                    </a:lnTo>
                    <a:lnTo>
                      <a:pt x="492" y="216"/>
                    </a:lnTo>
                    <a:lnTo>
                      <a:pt x="480" y="221"/>
                    </a:lnTo>
                    <a:lnTo>
                      <a:pt x="478" y="221"/>
                    </a:lnTo>
                    <a:lnTo>
                      <a:pt x="470" y="225"/>
                    </a:lnTo>
                    <a:lnTo>
                      <a:pt x="462" y="229"/>
                    </a:lnTo>
                    <a:lnTo>
                      <a:pt x="457" y="232"/>
                    </a:lnTo>
                    <a:lnTo>
                      <a:pt x="449" y="240"/>
                    </a:lnTo>
                    <a:lnTo>
                      <a:pt x="447" y="241"/>
                    </a:lnTo>
                    <a:lnTo>
                      <a:pt x="428" y="245"/>
                    </a:lnTo>
                    <a:lnTo>
                      <a:pt x="411" y="245"/>
                    </a:lnTo>
                    <a:lnTo>
                      <a:pt x="409" y="243"/>
                    </a:lnTo>
                    <a:lnTo>
                      <a:pt x="408" y="243"/>
                    </a:lnTo>
                    <a:lnTo>
                      <a:pt x="394" y="235"/>
                    </a:lnTo>
                    <a:lnTo>
                      <a:pt x="390" y="231"/>
                    </a:lnTo>
                    <a:lnTo>
                      <a:pt x="387" y="226"/>
                    </a:lnTo>
                    <a:lnTo>
                      <a:pt x="384" y="221"/>
                    </a:lnTo>
                    <a:lnTo>
                      <a:pt x="379" y="214"/>
                    </a:lnTo>
                    <a:lnTo>
                      <a:pt x="379" y="216"/>
                    </a:lnTo>
                    <a:lnTo>
                      <a:pt x="368" y="221"/>
                    </a:lnTo>
                    <a:lnTo>
                      <a:pt x="362" y="192"/>
                    </a:lnTo>
                    <a:lnTo>
                      <a:pt x="354" y="181"/>
                    </a:lnTo>
                    <a:lnTo>
                      <a:pt x="349" y="176"/>
                    </a:lnTo>
                    <a:lnTo>
                      <a:pt x="338" y="176"/>
                    </a:lnTo>
                    <a:lnTo>
                      <a:pt x="319" y="186"/>
                    </a:lnTo>
                    <a:lnTo>
                      <a:pt x="317" y="186"/>
                    </a:lnTo>
                    <a:lnTo>
                      <a:pt x="313" y="179"/>
                    </a:lnTo>
                    <a:lnTo>
                      <a:pt x="309" y="177"/>
                    </a:lnTo>
                    <a:lnTo>
                      <a:pt x="307" y="177"/>
                    </a:lnTo>
                    <a:lnTo>
                      <a:pt x="303" y="182"/>
                    </a:lnTo>
                    <a:lnTo>
                      <a:pt x="302" y="188"/>
                    </a:lnTo>
                    <a:lnTo>
                      <a:pt x="298" y="192"/>
                    </a:lnTo>
                    <a:lnTo>
                      <a:pt x="218" y="192"/>
                    </a:lnTo>
                    <a:lnTo>
                      <a:pt x="217" y="191"/>
                    </a:lnTo>
                    <a:lnTo>
                      <a:pt x="217" y="222"/>
                    </a:lnTo>
                    <a:lnTo>
                      <a:pt x="217" y="222"/>
                    </a:lnTo>
                    <a:lnTo>
                      <a:pt x="217" y="225"/>
                    </a:lnTo>
                    <a:lnTo>
                      <a:pt x="221" y="226"/>
                    </a:lnTo>
                    <a:lnTo>
                      <a:pt x="225" y="231"/>
                    </a:lnTo>
                    <a:lnTo>
                      <a:pt x="232" y="231"/>
                    </a:lnTo>
                    <a:lnTo>
                      <a:pt x="234" y="229"/>
                    </a:lnTo>
                    <a:lnTo>
                      <a:pt x="244" y="227"/>
                    </a:lnTo>
                    <a:lnTo>
                      <a:pt x="249" y="235"/>
                    </a:lnTo>
                    <a:lnTo>
                      <a:pt x="250" y="242"/>
                    </a:lnTo>
                    <a:lnTo>
                      <a:pt x="254" y="252"/>
                    </a:lnTo>
                    <a:lnTo>
                      <a:pt x="254" y="253"/>
                    </a:lnTo>
                    <a:lnTo>
                      <a:pt x="249" y="254"/>
                    </a:lnTo>
                    <a:lnTo>
                      <a:pt x="248" y="252"/>
                    </a:lnTo>
                    <a:lnTo>
                      <a:pt x="244" y="251"/>
                    </a:lnTo>
                    <a:lnTo>
                      <a:pt x="234" y="249"/>
                    </a:lnTo>
                    <a:lnTo>
                      <a:pt x="227" y="252"/>
                    </a:lnTo>
                    <a:lnTo>
                      <a:pt x="210" y="254"/>
                    </a:lnTo>
                    <a:lnTo>
                      <a:pt x="205" y="257"/>
                    </a:lnTo>
                    <a:lnTo>
                      <a:pt x="205" y="295"/>
                    </a:lnTo>
                    <a:lnTo>
                      <a:pt x="210" y="300"/>
                    </a:lnTo>
                    <a:lnTo>
                      <a:pt x="222" y="310"/>
                    </a:lnTo>
                    <a:lnTo>
                      <a:pt x="228" y="316"/>
                    </a:lnTo>
                    <a:lnTo>
                      <a:pt x="233" y="326"/>
                    </a:lnTo>
                    <a:lnTo>
                      <a:pt x="240" y="354"/>
                    </a:lnTo>
                    <a:lnTo>
                      <a:pt x="239" y="360"/>
                    </a:lnTo>
                    <a:lnTo>
                      <a:pt x="238" y="370"/>
                    </a:lnTo>
                    <a:lnTo>
                      <a:pt x="228" y="433"/>
                    </a:lnTo>
                    <a:lnTo>
                      <a:pt x="227" y="434"/>
                    </a:lnTo>
                    <a:lnTo>
                      <a:pt x="223" y="452"/>
                    </a:lnTo>
                    <a:lnTo>
                      <a:pt x="220" y="460"/>
                    </a:lnTo>
                    <a:lnTo>
                      <a:pt x="218" y="472"/>
                    </a:lnTo>
                    <a:lnTo>
                      <a:pt x="217" y="475"/>
                    </a:lnTo>
                    <a:lnTo>
                      <a:pt x="216" y="483"/>
                    </a:lnTo>
                    <a:lnTo>
                      <a:pt x="213" y="498"/>
                    </a:lnTo>
                    <a:lnTo>
                      <a:pt x="211" y="504"/>
                    </a:lnTo>
                    <a:lnTo>
                      <a:pt x="210" y="511"/>
                    </a:lnTo>
                    <a:lnTo>
                      <a:pt x="209" y="514"/>
                    </a:lnTo>
                    <a:lnTo>
                      <a:pt x="202" y="517"/>
                    </a:lnTo>
                    <a:lnTo>
                      <a:pt x="182" y="516"/>
                    </a:lnTo>
                    <a:lnTo>
                      <a:pt x="169" y="521"/>
                    </a:lnTo>
                    <a:lnTo>
                      <a:pt x="118" y="536"/>
                    </a:lnTo>
                    <a:lnTo>
                      <a:pt x="99" y="543"/>
                    </a:lnTo>
                    <a:lnTo>
                      <a:pt x="83" y="554"/>
                    </a:lnTo>
                    <a:lnTo>
                      <a:pt x="72" y="563"/>
                    </a:lnTo>
                    <a:lnTo>
                      <a:pt x="59" y="579"/>
                    </a:lnTo>
                    <a:lnTo>
                      <a:pt x="50" y="591"/>
                    </a:lnTo>
                    <a:lnTo>
                      <a:pt x="41" y="607"/>
                    </a:lnTo>
                    <a:lnTo>
                      <a:pt x="39" y="613"/>
                    </a:lnTo>
                    <a:lnTo>
                      <a:pt x="39" y="643"/>
                    </a:lnTo>
                    <a:lnTo>
                      <a:pt x="30" y="644"/>
                    </a:lnTo>
                    <a:lnTo>
                      <a:pt x="21" y="646"/>
                    </a:lnTo>
                    <a:lnTo>
                      <a:pt x="17" y="651"/>
                    </a:lnTo>
                    <a:lnTo>
                      <a:pt x="13" y="668"/>
                    </a:lnTo>
                    <a:lnTo>
                      <a:pt x="1" y="690"/>
                    </a:lnTo>
                    <a:lnTo>
                      <a:pt x="0" y="694"/>
                    </a:lnTo>
                    <a:lnTo>
                      <a:pt x="0" y="698"/>
                    </a:lnTo>
                    <a:lnTo>
                      <a:pt x="11" y="721"/>
                    </a:lnTo>
                    <a:lnTo>
                      <a:pt x="13" y="733"/>
                    </a:lnTo>
                    <a:lnTo>
                      <a:pt x="14" y="737"/>
                    </a:lnTo>
                    <a:lnTo>
                      <a:pt x="23" y="748"/>
                    </a:lnTo>
                    <a:lnTo>
                      <a:pt x="27" y="756"/>
                    </a:lnTo>
                    <a:lnTo>
                      <a:pt x="39" y="769"/>
                    </a:lnTo>
                    <a:lnTo>
                      <a:pt x="49" y="775"/>
                    </a:lnTo>
                    <a:lnTo>
                      <a:pt x="50" y="784"/>
                    </a:lnTo>
                    <a:lnTo>
                      <a:pt x="44" y="794"/>
                    </a:lnTo>
                    <a:lnTo>
                      <a:pt x="45" y="797"/>
                    </a:lnTo>
                    <a:lnTo>
                      <a:pt x="57" y="801"/>
                    </a:lnTo>
                    <a:lnTo>
                      <a:pt x="77" y="802"/>
                    </a:lnTo>
                    <a:lnTo>
                      <a:pt x="82" y="806"/>
                    </a:lnTo>
                    <a:lnTo>
                      <a:pt x="86" y="811"/>
                    </a:lnTo>
                    <a:lnTo>
                      <a:pt x="88" y="822"/>
                    </a:lnTo>
                    <a:lnTo>
                      <a:pt x="91" y="826"/>
                    </a:lnTo>
                    <a:lnTo>
                      <a:pt x="104" y="829"/>
                    </a:lnTo>
                    <a:lnTo>
                      <a:pt x="119" y="830"/>
                    </a:lnTo>
                    <a:lnTo>
                      <a:pt x="127" y="829"/>
                    </a:lnTo>
                    <a:lnTo>
                      <a:pt x="145" y="819"/>
                    </a:lnTo>
                    <a:lnTo>
                      <a:pt x="167" y="803"/>
                    </a:lnTo>
                    <a:lnTo>
                      <a:pt x="177" y="794"/>
                    </a:lnTo>
                    <a:lnTo>
                      <a:pt x="180" y="792"/>
                    </a:lnTo>
                    <a:lnTo>
                      <a:pt x="180" y="795"/>
                    </a:lnTo>
                    <a:lnTo>
                      <a:pt x="180" y="849"/>
                    </a:lnTo>
                    <a:lnTo>
                      <a:pt x="180" y="853"/>
                    </a:lnTo>
                    <a:lnTo>
                      <a:pt x="180" y="882"/>
                    </a:lnTo>
                    <a:lnTo>
                      <a:pt x="183" y="886"/>
                    </a:lnTo>
                    <a:lnTo>
                      <a:pt x="189" y="889"/>
                    </a:lnTo>
                    <a:lnTo>
                      <a:pt x="194" y="889"/>
                    </a:lnTo>
                    <a:lnTo>
                      <a:pt x="201" y="887"/>
                    </a:lnTo>
                    <a:lnTo>
                      <a:pt x="201" y="887"/>
                    </a:lnTo>
                    <a:lnTo>
                      <a:pt x="209" y="883"/>
                    </a:lnTo>
                    <a:lnTo>
                      <a:pt x="226" y="882"/>
                    </a:lnTo>
                    <a:lnTo>
                      <a:pt x="228" y="880"/>
                    </a:lnTo>
                    <a:lnTo>
                      <a:pt x="236" y="880"/>
                    </a:lnTo>
                    <a:lnTo>
                      <a:pt x="254" y="886"/>
                    </a:lnTo>
                    <a:lnTo>
                      <a:pt x="295" y="887"/>
                    </a:lnTo>
                    <a:lnTo>
                      <a:pt x="303" y="883"/>
                    </a:lnTo>
                    <a:lnTo>
                      <a:pt x="308" y="880"/>
                    </a:lnTo>
                    <a:lnTo>
                      <a:pt x="334" y="871"/>
                    </a:lnTo>
                    <a:lnTo>
                      <a:pt x="341" y="867"/>
                    </a:lnTo>
                    <a:lnTo>
                      <a:pt x="366" y="845"/>
                    </a:lnTo>
                    <a:lnTo>
                      <a:pt x="383" y="826"/>
                    </a:lnTo>
                    <a:lnTo>
                      <a:pt x="389" y="819"/>
                    </a:lnTo>
                    <a:lnTo>
                      <a:pt x="405" y="816"/>
                    </a:lnTo>
                    <a:lnTo>
                      <a:pt x="411" y="816"/>
                    </a:lnTo>
                    <a:lnTo>
                      <a:pt x="438" y="812"/>
                    </a:lnTo>
                    <a:lnTo>
                      <a:pt x="457" y="813"/>
                    </a:lnTo>
                    <a:lnTo>
                      <a:pt x="460" y="816"/>
                    </a:lnTo>
                    <a:lnTo>
                      <a:pt x="465" y="823"/>
                    </a:lnTo>
                    <a:lnTo>
                      <a:pt x="468" y="840"/>
                    </a:lnTo>
                    <a:lnTo>
                      <a:pt x="468" y="872"/>
                    </a:lnTo>
                    <a:lnTo>
                      <a:pt x="467" y="882"/>
                    </a:lnTo>
                    <a:lnTo>
                      <a:pt x="462" y="889"/>
                    </a:lnTo>
                    <a:lnTo>
                      <a:pt x="460" y="893"/>
                    </a:lnTo>
                    <a:lnTo>
                      <a:pt x="459" y="900"/>
                    </a:lnTo>
                    <a:lnTo>
                      <a:pt x="465" y="924"/>
                    </a:lnTo>
                    <a:lnTo>
                      <a:pt x="474" y="937"/>
                    </a:lnTo>
                    <a:lnTo>
                      <a:pt x="481" y="943"/>
                    </a:lnTo>
                    <a:lnTo>
                      <a:pt x="508" y="963"/>
                    </a:lnTo>
                    <a:lnTo>
                      <a:pt x="521" y="967"/>
                    </a:lnTo>
                    <a:lnTo>
                      <a:pt x="538" y="969"/>
                    </a:lnTo>
                    <a:lnTo>
                      <a:pt x="557" y="969"/>
                    </a:lnTo>
                    <a:lnTo>
                      <a:pt x="573" y="973"/>
                    </a:lnTo>
                    <a:lnTo>
                      <a:pt x="580" y="979"/>
                    </a:lnTo>
                    <a:lnTo>
                      <a:pt x="582" y="983"/>
                    </a:lnTo>
                    <a:lnTo>
                      <a:pt x="589" y="991"/>
                    </a:lnTo>
                    <a:lnTo>
                      <a:pt x="597" y="995"/>
                    </a:lnTo>
                    <a:lnTo>
                      <a:pt x="635" y="1005"/>
                    </a:lnTo>
                    <a:lnTo>
                      <a:pt x="651" y="1020"/>
                    </a:lnTo>
                    <a:lnTo>
                      <a:pt x="656" y="1023"/>
                    </a:lnTo>
                    <a:lnTo>
                      <a:pt x="666" y="1023"/>
                    </a:lnTo>
                    <a:lnTo>
                      <a:pt x="675" y="1021"/>
                    </a:lnTo>
                    <a:lnTo>
                      <a:pt x="680" y="1021"/>
                    </a:lnTo>
                    <a:lnTo>
                      <a:pt x="693" y="1023"/>
                    </a:lnTo>
                    <a:lnTo>
                      <a:pt x="712" y="1034"/>
                    </a:lnTo>
                    <a:lnTo>
                      <a:pt x="720" y="1039"/>
                    </a:lnTo>
                    <a:lnTo>
                      <a:pt x="726" y="1050"/>
                    </a:lnTo>
                    <a:lnTo>
                      <a:pt x="731" y="1065"/>
                    </a:lnTo>
                    <a:lnTo>
                      <a:pt x="732" y="1080"/>
                    </a:lnTo>
                    <a:lnTo>
                      <a:pt x="736" y="1088"/>
                    </a:lnTo>
                    <a:lnTo>
                      <a:pt x="739" y="1093"/>
                    </a:lnTo>
                    <a:lnTo>
                      <a:pt x="739" y="1102"/>
                    </a:lnTo>
                    <a:lnTo>
                      <a:pt x="737" y="1119"/>
                    </a:lnTo>
                    <a:lnTo>
                      <a:pt x="729" y="1120"/>
                    </a:lnTo>
                    <a:lnTo>
                      <a:pt x="729" y="1124"/>
                    </a:lnTo>
                    <a:lnTo>
                      <a:pt x="729" y="1129"/>
                    </a:lnTo>
                    <a:lnTo>
                      <a:pt x="736" y="1145"/>
                    </a:lnTo>
                    <a:lnTo>
                      <a:pt x="743" y="1168"/>
                    </a:lnTo>
                    <a:lnTo>
                      <a:pt x="749" y="1181"/>
                    </a:lnTo>
                    <a:lnTo>
                      <a:pt x="764" y="1181"/>
                    </a:lnTo>
                    <a:lnTo>
                      <a:pt x="775" y="1182"/>
                    </a:lnTo>
                    <a:lnTo>
                      <a:pt x="788" y="1182"/>
                    </a:lnTo>
                    <a:lnTo>
                      <a:pt x="793" y="1184"/>
                    </a:lnTo>
                    <a:lnTo>
                      <a:pt x="836" y="1184"/>
                    </a:lnTo>
                    <a:lnTo>
                      <a:pt x="841" y="1185"/>
                    </a:lnTo>
                    <a:lnTo>
                      <a:pt x="844" y="1188"/>
                    </a:lnTo>
                    <a:lnTo>
                      <a:pt x="846" y="1193"/>
                    </a:lnTo>
                    <a:lnTo>
                      <a:pt x="844" y="1203"/>
                    </a:lnTo>
                    <a:lnTo>
                      <a:pt x="841" y="1211"/>
                    </a:lnTo>
                    <a:lnTo>
                      <a:pt x="841" y="1217"/>
                    </a:lnTo>
                    <a:lnTo>
                      <a:pt x="846" y="1237"/>
                    </a:lnTo>
                    <a:lnTo>
                      <a:pt x="863" y="1243"/>
                    </a:lnTo>
                    <a:lnTo>
                      <a:pt x="866" y="1246"/>
                    </a:lnTo>
                    <a:lnTo>
                      <a:pt x="871" y="1260"/>
                    </a:lnTo>
                    <a:lnTo>
                      <a:pt x="881" y="1279"/>
                    </a:lnTo>
                    <a:lnTo>
                      <a:pt x="883" y="1289"/>
                    </a:lnTo>
                    <a:lnTo>
                      <a:pt x="883" y="1312"/>
                    </a:lnTo>
                    <a:lnTo>
                      <a:pt x="882" y="1341"/>
                    </a:lnTo>
                    <a:lnTo>
                      <a:pt x="881" y="1345"/>
                    </a:lnTo>
                    <a:lnTo>
                      <a:pt x="876" y="1356"/>
                    </a:lnTo>
                    <a:lnTo>
                      <a:pt x="871" y="1367"/>
                    </a:lnTo>
                    <a:lnTo>
                      <a:pt x="869" y="1373"/>
                    </a:lnTo>
                    <a:lnTo>
                      <a:pt x="869" y="1381"/>
                    </a:lnTo>
                    <a:lnTo>
                      <a:pt x="871" y="1386"/>
                    </a:lnTo>
                    <a:lnTo>
                      <a:pt x="872" y="1398"/>
                    </a:lnTo>
                    <a:lnTo>
                      <a:pt x="871" y="1399"/>
                    </a:lnTo>
                    <a:lnTo>
                      <a:pt x="863" y="1402"/>
                    </a:lnTo>
                    <a:lnTo>
                      <a:pt x="862" y="1403"/>
                    </a:lnTo>
                    <a:lnTo>
                      <a:pt x="861" y="1408"/>
                    </a:lnTo>
                    <a:lnTo>
                      <a:pt x="861" y="1410"/>
                    </a:lnTo>
                    <a:lnTo>
                      <a:pt x="868" y="1424"/>
                    </a:lnTo>
                    <a:lnTo>
                      <a:pt x="869" y="1426"/>
                    </a:lnTo>
                    <a:lnTo>
                      <a:pt x="871" y="1474"/>
                    </a:lnTo>
                    <a:lnTo>
                      <a:pt x="869" y="1507"/>
                    </a:lnTo>
                    <a:lnTo>
                      <a:pt x="873" y="1516"/>
                    </a:lnTo>
                    <a:lnTo>
                      <a:pt x="879" y="1518"/>
                    </a:lnTo>
                    <a:lnTo>
                      <a:pt x="894" y="1522"/>
                    </a:lnTo>
                    <a:lnTo>
                      <a:pt x="901" y="1526"/>
                    </a:lnTo>
                    <a:lnTo>
                      <a:pt x="919" y="1528"/>
                    </a:lnTo>
                    <a:lnTo>
                      <a:pt x="931" y="1528"/>
                    </a:lnTo>
                    <a:lnTo>
                      <a:pt x="943" y="1527"/>
                    </a:lnTo>
                    <a:lnTo>
                      <a:pt x="948" y="1524"/>
                    </a:lnTo>
                    <a:lnTo>
                      <a:pt x="957" y="1521"/>
                    </a:lnTo>
                    <a:lnTo>
                      <a:pt x="963" y="1526"/>
                    </a:lnTo>
                    <a:lnTo>
                      <a:pt x="986" y="1533"/>
                    </a:lnTo>
                    <a:lnTo>
                      <a:pt x="992" y="1542"/>
                    </a:lnTo>
                    <a:lnTo>
                      <a:pt x="994" y="1548"/>
                    </a:lnTo>
                    <a:lnTo>
                      <a:pt x="996" y="1571"/>
                    </a:lnTo>
                    <a:lnTo>
                      <a:pt x="1000" y="1583"/>
                    </a:lnTo>
                    <a:lnTo>
                      <a:pt x="998" y="1608"/>
                    </a:lnTo>
                    <a:lnTo>
                      <a:pt x="1000" y="1613"/>
                    </a:lnTo>
                    <a:lnTo>
                      <a:pt x="1006" y="1620"/>
                    </a:lnTo>
                    <a:lnTo>
                      <a:pt x="1013" y="1625"/>
                    </a:lnTo>
                    <a:lnTo>
                      <a:pt x="1019" y="1628"/>
                    </a:lnTo>
                    <a:lnTo>
                      <a:pt x="1029" y="1628"/>
                    </a:lnTo>
                    <a:lnTo>
                      <a:pt x="1035" y="1625"/>
                    </a:lnTo>
                    <a:lnTo>
                      <a:pt x="1048" y="1625"/>
                    </a:lnTo>
                    <a:lnTo>
                      <a:pt x="1057" y="1623"/>
                    </a:lnTo>
                    <a:lnTo>
                      <a:pt x="1062" y="1628"/>
                    </a:lnTo>
                    <a:lnTo>
                      <a:pt x="1067" y="1636"/>
                    </a:lnTo>
                    <a:lnTo>
                      <a:pt x="1067" y="1661"/>
                    </a:lnTo>
                    <a:lnTo>
                      <a:pt x="1066" y="1664"/>
                    </a:lnTo>
                    <a:lnTo>
                      <a:pt x="1062" y="1680"/>
                    </a:lnTo>
                    <a:lnTo>
                      <a:pt x="1059" y="1706"/>
                    </a:lnTo>
                    <a:lnTo>
                      <a:pt x="1057" y="1726"/>
                    </a:lnTo>
                    <a:lnTo>
                      <a:pt x="1066" y="1726"/>
                    </a:lnTo>
                    <a:lnTo>
                      <a:pt x="1070" y="1725"/>
                    </a:lnTo>
                    <a:lnTo>
                      <a:pt x="1084" y="1725"/>
                    </a:lnTo>
                    <a:lnTo>
                      <a:pt x="1091" y="1732"/>
                    </a:lnTo>
                    <a:lnTo>
                      <a:pt x="1103" y="1771"/>
                    </a:lnTo>
                    <a:lnTo>
                      <a:pt x="1103" y="1803"/>
                    </a:lnTo>
                    <a:lnTo>
                      <a:pt x="1102" y="1814"/>
                    </a:lnTo>
                    <a:lnTo>
                      <a:pt x="1099" y="1818"/>
                    </a:lnTo>
                    <a:lnTo>
                      <a:pt x="1097" y="1822"/>
                    </a:lnTo>
                    <a:lnTo>
                      <a:pt x="1073" y="1838"/>
                    </a:lnTo>
                    <a:lnTo>
                      <a:pt x="1066" y="1840"/>
                    </a:lnTo>
                    <a:lnTo>
                      <a:pt x="1054" y="1841"/>
                    </a:lnTo>
                    <a:lnTo>
                      <a:pt x="1046" y="1845"/>
                    </a:lnTo>
                    <a:lnTo>
                      <a:pt x="1037" y="1857"/>
                    </a:lnTo>
                    <a:lnTo>
                      <a:pt x="1028" y="1867"/>
                    </a:lnTo>
                    <a:lnTo>
                      <a:pt x="984" y="1905"/>
                    </a:lnTo>
                    <a:lnTo>
                      <a:pt x="982" y="1909"/>
                    </a:lnTo>
                    <a:lnTo>
                      <a:pt x="978" y="1916"/>
                    </a:lnTo>
                    <a:lnTo>
                      <a:pt x="958" y="1941"/>
                    </a:lnTo>
                    <a:lnTo>
                      <a:pt x="955" y="1947"/>
                    </a:lnTo>
                    <a:lnTo>
                      <a:pt x="937" y="1968"/>
                    </a:lnTo>
                    <a:lnTo>
                      <a:pt x="922" y="1980"/>
                    </a:lnTo>
                    <a:lnTo>
                      <a:pt x="915" y="1989"/>
                    </a:lnTo>
                    <a:lnTo>
                      <a:pt x="906" y="1995"/>
                    </a:lnTo>
                    <a:lnTo>
                      <a:pt x="904" y="2000"/>
                    </a:lnTo>
                    <a:lnTo>
                      <a:pt x="895" y="2010"/>
                    </a:lnTo>
                    <a:lnTo>
                      <a:pt x="885" y="2015"/>
                    </a:lnTo>
                    <a:lnTo>
                      <a:pt x="904" y="2017"/>
                    </a:lnTo>
                    <a:lnTo>
                      <a:pt x="911" y="2013"/>
                    </a:lnTo>
                    <a:lnTo>
                      <a:pt x="915" y="2007"/>
                    </a:lnTo>
                    <a:lnTo>
                      <a:pt x="920" y="2005"/>
                    </a:lnTo>
                    <a:lnTo>
                      <a:pt x="925" y="2005"/>
                    </a:lnTo>
                    <a:lnTo>
                      <a:pt x="931" y="2007"/>
                    </a:lnTo>
                    <a:lnTo>
                      <a:pt x="943" y="2017"/>
                    </a:lnTo>
                    <a:lnTo>
                      <a:pt x="948" y="2022"/>
                    </a:lnTo>
                    <a:lnTo>
                      <a:pt x="959" y="2032"/>
                    </a:lnTo>
                    <a:lnTo>
                      <a:pt x="968" y="2040"/>
                    </a:lnTo>
                    <a:lnTo>
                      <a:pt x="973" y="2055"/>
                    </a:lnTo>
                    <a:lnTo>
                      <a:pt x="974" y="2064"/>
                    </a:lnTo>
                    <a:lnTo>
                      <a:pt x="982" y="2065"/>
                    </a:lnTo>
                    <a:lnTo>
                      <a:pt x="986" y="2064"/>
                    </a:lnTo>
                    <a:lnTo>
                      <a:pt x="1000" y="2053"/>
                    </a:lnTo>
                    <a:lnTo>
                      <a:pt x="1005" y="2056"/>
                    </a:lnTo>
                    <a:lnTo>
                      <a:pt x="1006" y="2060"/>
                    </a:lnTo>
                    <a:lnTo>
                      <a:pt x="1011" y="2070"/>
                    </a:lnTo>
                    <a:lnTo>
                      <a:pt x="1018" y="2078"/>
                    </a:lnTo>
                    <a:lnTo>
                      <a:pt x="1021" y="2081"/>
                    </a:lnTo>
                    <a:lnTo>
                      <a:pt x="1025" y="2082"/>
                    </a:lnTo>
                    <a:lnTo>
                      <a:pt x="1033" y="2082"/>
                    </a:lnTo>
                    <a:lnTo>
                      <a:pt x="1040" y="2091"/>
                    </a:lnTo>
                    <a:lnTo>
                      <a:pt x="1052" y="2092"/>
                    </a:lnTo>
                    <a:lnTo>
                      <a:pt x="1055" y="2096"/>
                    </a:lnTo>
                    <a:lnTo>
                      <a:pt x="1062" y="2107"/>
                    </a:lnTo>
                    <a:lnTo>
                      <a:pt x="1068" y="2112"/>
                    </a:lnTo>
                    <a:lnTo>
                      <a:pt x="1077" y="2117"/>
                    </a:lnTo>
                    <a:lnTo>
                      <a:pt x="1082" y="2118"/>
                    </a:lnTo>
                    <a:lnTo>
                      <a:pt x="1097" y="2125"/>
                    </a:lnTo>
                    <a:lnTo>
                      <a:pt x="1100" y="2131"/>
                    </a:lnTo>
                    <a:lnTo>
                      <a:pt x="1104" y="2150"/>
                    </a:lnTo>
                    <a:lnTo>
                      <a:pt x="1107" y="2153"/>
                    </a:lnTo>
                    <a:lnTo>
                      <a:pt x="1127" y="2168"/>
                    </a:lnTo>
                    <a:lnTo>
                      <a:pt x="1132" y="2177"/>
                    </a:lnTo>
                    <a:lnTo>
                      <a:pt x="1131" y="2179"/>
                    </a:lnTo>
                    <a:lnTo>
                      <a:pt x="1126" y="2180"/>
                    </a:lnTo>
                    <a:lnTo>
                      <a:pt x="1124" y="2188"/>
                    </a:lnTo>
                    <a:lnTo>
                      <a:pt x="1121" y="2189"/>
                    </a:lnTo>
                    <a:lnTo>
                      <a:pt x="1116" y="2196"/>
                    </a:lnTo>
                    <a:lnTo>
                      <a:pt x="1114" y="2204"/>
                    </a:lnTo>
                    <a:lnTo>
                      <a:pt x="1114" y="2220"/>
                    </a:lnTo>
                    <a:lnTo>
                      <a:pt x="1111" y="2234"/>
                    </a:lnTo>
                    <a:lnTo>
                      <a:pt x="1113" y="2236"/>
                    </a:lnTo>
                    <a:lnTo>
                      <a:pt x="1116" y="2241"/>
                    </a:lnTo>
                    <a:lnTo>
                      <a:pt x="1116" y="2237"/>
                    </a:lnTo>
                    <a:lnTo>
                      <a:pt x="1121" y="2232"/>
                    </a:lnTo>
                    <a:lnTo>
                      <a:pt x="1130" y="2227"/>
                    </a:lnTo>
                    <a:lnTo>
                      <a:pt x="1145" y="2215"/>
                    </a:lnTo>
                    <a:lnTo>
                      <a:pt x="1156" y="2196"/>
                    </a:lnTo>
                    <a:lnTo>
                      <a:pt x="1167" y="2184"/>
                    </a:lnTo>
                    <a:lnTo>
                      <a:pt x="1173" y="2156"/>
                    </a:lnTo>
                    <a:lnTo>
                      <a:pt x="1178" y="2148"/>
                    </a:lnTo>
                    <a:lnTo>
                      <a:pt x="1193" y="2132"/>
                    </a:lnTo>
                    <a:lnTo>
                      <a:pt x="1199" y="2129"/>
                    </a:lnTo>
                    <a:lnTo>
                      <a:pt x="1221" y="2112"/>
                    </a:lnTo>
                    <a:lnTo>
                      <a:pt x="1229" y="2108"/>
                    </a:lnTo>
                    <a:lnTo>
                      <a:pt x="1238" y="2102"/>
                    </a:lnTo>
                    <a:lnTo>
                      <a:pt x="1244" y="2096"/>
                    </a:lnTo>
                    <a:lnTo>
                      <a:pt x="1247" y="2088"/>
                    </a:lnTo>
                    <a:lnTo>
                      <a:pt x="1253" y="2078"/>
                    </a:lnTo>
                    <a:lnTo>
                      <a:pt x="1267" y="2059"/>
                    </a:lnTo>
                    <a:lnTo>
                      <a:pt x="1275" y="2045"/>
                    </a:lnTo>
                    <a:lnTo>
                      <a:pt x="1286" y="2032"/>
                    </a:lnTo>
                    <a:lnTo>
                      <a:pt x="1291" y="2010"/>
                    </a:lnTo>
                    <a:lnTo>
                      <a:pt x="1303" y="1981"/>
                    </a:lnTo>
                    <a:lnTo>
                      <a:pt x="1309" y="1973"/>
                    </a:lnTo>
                    <a:lnTo>
                      <a:pt x="1314" y="1963"/>
                    </a:lnTo>
                    <a:lnTo>
                      <a:pt x="1318" y="1956"/>
                    </a:lnTo>
                    <a:lnTo>
                      <a:pt x="1324" y="1951"/>
                    </a:lnTo>
                    <a:lnTo>
                      <a:pt x="1339" y="1930"/>
                    </a:lnTo>
                    <a:lnTo>
                      <a:pt x="1346" y="1922"/>
                    </a:lnTo>
                    <a:lnTo>
                      <a:pt x="1352" y="1919"/>
                    </a:lnTo>
                    <a:lnTo>
                      <a:pt x="1363" y="1915"/>
                    </a:lnTo>
                    <a:lnTo>
                      <a:pt x="1368" y="1902"/>
                    </a:lnTo>
                    <a:lnTo>
                      <a:pt x="1377" y="1895"/>
                    </a:lnTo>
                    <a:lnTo>
                      <a:pt x="1380" y="1873"/>
                    </a:lnTo>
                    <a:lnTo>
                      <a:pt x="1382" y="1834"/>
                    </a:lnTo>
                    <a:lnTo>
                      <a:pt x="1384" y="1829"/>
                    </a:lnTo>
                    <a:lnTo>
                      <a:pt x="1390" y="1829"/>
                    </a:lnTo>
                    <a:lnTo>
                      <a:pt x="1392" y="1825"/>
                    </a:lnTo>
                    <a:lnTo>
                      <a:pt x="1389" y="1820"/>
                    </a:lnTo>
                    <a:lnTo>
                      <a:pt x="1382" y="1813"/>
                    </a:lnTo>
                    <a:lnTo>
                      <a:pt x="1380" y="1809"/>
                    </a:lnTo>
                    <a:lnTo>
                      <a:pt x="1380" y="1795"/>
                    </a:lnTo>
                    <a:lnTo>
                      <a:pt x="1378" y="1792"/>
                    </a:lnTo>
                    <a:lnTo>
                      <a:pt x="1378" y="1777"/>
                    </a:lnTo>
                    <a:lnTo>
                      <a:pt x="1376" y="1769"/>
                    </a:lnTo>
                    <a:lnTo>
                      <a:pt x="1376" y="1762"/>
                    </a:lnTo>
                    <a:lnTo>
                      <a:pt x="1378" y="1758"/>
                    </a:lnTo>
                    <a:lnTo>
                      <a:pt x="1380" y="1752"/>
                    </a:lnTo>
                    <a:lnTo>
                      <a:pt x="1380" y="1742"/>
                    </a:lnTo>
                    <a:lnTo>
                      <a:pt x="1390" y="1726"/>
                    </a:lnTo>
                    <a:lnTo>
                      <a:pt x="1395" y="1719"/>
                    </a:lnTo>
                    <a:lnTo>
                      <a:pt x="1409" y="1706"/>
                    </a:lnTo>
                    <a:lnTo>
                      <a:pt x="1428" y="1684"/>
                    </a:lnTo>
                    <a:lnTo>
                      <a:pt x="1431" y="1684"/>
                    </a:lnTo>
                    <a:lnTo>
                      <a:pt x="1436" y="1680"/>
                    </a:lnTo>
                    <a:lnTo>
                      <a:pt x="1446" y="1672"/>
                    </a:lnTo>
                    <a:lnTo>
                      <a:pt x="1459" y="1662"/>
                    </a:lnTo>
                    <a:lnTo>
                      <a:pt x="1464" y="1656"/>
                    </a:lnTo>
                    <a:lnTo>
                      <a:pt x="1474" y="1650"/>
                    </a:lnTo>
                    <a:lnTo>
                      <a:pt x="1487" y="1636"/>
                    </a:lnTo>
                    <a:lnTo>
                      <a:pt x="1501" y="1628"/>
                    </a:lnTo>
                    <a:lnTo>
                      <a:pt x="1511" y="1628"/>
                    </a:lnTo>
                    <a:lnTo>
                      <a:pt x="1516" y="1625"/>
                    </a:lnTo>
                    <a:lnTo>
                      <a:pt x="1522" y="1618"/>
                    </a:lnTo>
                    <a:lnTo>
                      <a:pt x="1533" y="1614"/>
                    </a:lnTo>
                    <a:lnTo>
                      <a:pt x="1550" y="1614"/>
                    </a:lnTo>
                    <a:lnTo>
                      <a:pt x="1561" y="1606"/>
                    </a:lnTo>
                    <a:lnTo>
                      <a:pt x="1565" y="1604"/>
                    </a:lnTo>
                    <a:lnTo>
                      <a:pt x="1573" y="1593"/>
                    </a:lnTo>
                    <a:lnTo>
                      <a:pt x="1578" y="1591"/>
                    </a:lnTo>
                    <a:lnTo>
                      <a:pt x="1591" y="1588"/>
                    </a:lnTo>
                    <a:lnTo>
                      <a:pt x="1598" y="1588"/>
                    </a:lnTo>
                    <a:lnTo>
                      <a:pt x="1600" y="1585"/>
                    </a:lnTo>
                    <a:lnTo>
                      <a:pt x="1600" y="1581"/>
                    </a:lnTo>
                    <a:lnTo>
                      <a:pt x="1597" y="1579"/>
                    </a:lnTo>
                    <a:lnTo>
                      <a:pt x="1597" y="1576"/>
                    </a:lnTo>
                    <a:lnTo>
                      <a:pt x="1605" y="1569"/>
                    </a:lnTo>
                    <a:lnTo>
                      <a:pt x="1608" y="1569"/>
                    </a:lnTo>
                    <a:lnTo>
                      <a:pt x="1608" y="1567"/>
                    </a:lnTo>
                    <a:lnTo>
                      <a:pt x="1609" y="1571"/>
                    </a:lnTo>
                    <a:lnTo>
                      <a:pt x="1615" y="1572"/>
                    </a:lnTo>
                    <a:lnTo>
                      <a:pt x="1638" y="1566"/>
                    </a:lnTo>
                    <a:lnTo>
                      <a:pt x="1643" y="1566"/>
                    </a:lnTo>
                    <a:lnTo>
                      <a:pt x="1647" y="1569"/>
                    </a:lnTo>
                    <a:lnTo>
                      <a:pt x="1657" y="1570"/>
                    </a:lnTo>
                    <a:lnTo>
                      <a:pt x="1673" y="1564"/>
                    </a:lnTo>
                    <a:lnTo>
                      <a:pt x="1680" y="1564"/>
                    </a:lnTo>
                    <a:lnTo>
                      <a:pt x="1686" y="1566"/>
                    </a:lnTo>
                    <a:lnTo>
                      <a:pt x="1697" y="1567"/>
                    </a:lnTo>
                    <a:lnTo>
                      <a:pt x="1708" y="1567"/>
                    </a:lnTo>
                    <a:lnTo>
                      <a:pt x="1732" y="1564"/>
                    </a:lnTo>
                    <a:lnTo>
                      <a:pt x="1736" y="1563"/>
                    </a:lnTo>
                    <a:lnTo>
                      <a:pt x="1740" y="1554"/>
                    </a:lnTo>
                    <a:lnTo>
                      <a:pt x="1743" y="1542"/>
                    </a:lnTo>
                    <a:lnTo>
                      <a:pt x="1751" y="1533"/>
                    </a:lnTo>
                    <a:lnTo>
                      <a:pt x="1759" y="1529"/>
                    </a:lnTo>
                    <a:lnTo>
                      <a:pt x="1778" y="1521"/>
                    </a:lnTo>
                    <a:lnTo>
                      <a:pt x="1787" y="1512"/>
                    </a:lnTo>
                    <a:lnTo>
                      <a:pt x="1791" y="1505"/>
                    </a:lnTo>
                    <a:lnTo>
                      <a:pt x="1792" y="1497"/>
                    </a:lnTo>
                    <a:lnTo>
                      <a:pt x="1793" y="1483"/>
                    </a:lnTo>
                    <a:lnTo>
                      <a:pt x="1796" y="1469"/>
                    </a:lnTo>
                    <a:lnTo>
                      <a:pt x="1808" y="1452"/>
                    </a:lnTo>
                    <a:lnTo>
                      <a:pt x="1825" y="1431"/>
                    </a:lnTo>
                    <a:lnTo>
                      <a:pt x="1834" y="1416"/>
                    </a:lnTo>
                    <a:lnTo>
                      <a:pt x="1845" y="1388"/>
                    </a:lnTo>
                    <a:lnTo>
                      <a:pt x="1858" y="1373"/>
                    </a:lnTo>
                    <a:lnTo>
                      <a:pt x="1864" y="1365"/>
                    </a:lnTo>
                    <a:lnTo>
                      <a:pt x="1867" y="1335"/>
                    </a:lnTo>
                    <a:lnTo>
                      <a:pt x="1867" y="1318"/>
                    </a:lnTo>
                    <a:lnTo>
                      <a:pt x="1868" y="1305"/>
                    </a:lnTo>
                    <a:lnTo>
                      <a:pt x="1872" y="1291"/>
                    </a:lnTo>
                    <a:lnTo>
                      <a:pt x="1878" y="1282"/>
                    </a:lnTo>
                    <a:lnTo>
                      <a:pt x="1890" y="1268"/>
                    </a:lnTo>
                    <a:lnTo>
                      <a:pt x="1894" y="1260"/>
                    </a:lnTo>
                    <a:lnTo>
                      <a:pt x="1894" y="1244"/>
                    </a:lnTo>
                    <a:lnTo>
                      <a:pt x="1898" y="1206"/>
                    </a:lnTo>
                    <a:lnTo>
                      <a:pt x="1900" y="1199"/>
                    </a:lnTo>
                    <a:lnTo>
                      <a:pt x="1904" y="1173"/>
                    </a:lnTo>
                    <a:lnTo>
                      <a:pt x="1907" y="1156"/>
                    </a:lnTo>
                    <a:lnTo>
                      <a:pt x="1906" y="1144"/>
                    </a:lnTo>
                    <a:lnTo>
                      <a:pt x="1904" y="1134"/>
                    </a:lnTo>
                    <a:lnTo>
                      <a:pt x="1904" y="1111"/>
                    </a:lnTo>
                    <a:lnTo>
                      <a:pt x="1901" y="1102"/>
                    </a:lnTo>
                    <a:lnTo>
                      <a:pt x="1901" y="1080"/>
                    </a:lnTo>
                    <a:lnTo>
                      <a:pt x="1904" y="1052"/>
                    </a:lnTo>
                    <a:lnTo>
                      <a:pt x="1907" y="1034"/>
                    </a:lnTo>
                    <a:lnTo>
                      <a:pt x="1907" y="1022"/>
                    </a:lnTo>
                    <a:lnTo>
                      <a:pt x="1910" y="1009"/>
                    </a:lnTo>
                    <a:lnTo>
                      <a:pt x="1911" y="1006"/>
                    </a:lnTo>
                    <a:lnTo>
                      <a:pt x="1922" y="995"/>
                    </a:lnTo>
                    <a:lnTo>
                      <a:pt x="1926" y="995"/>
                    </a:lnTo>
                    <a:lnTo>
                      <a:pt x="1935" y="998"/>
                    </a:lnTo>
                    <a:lnTo>
                      <a:pt x="1937" y="998"/>
                    </a:lnTo>
                    <a:lnTo>
                      <a:pt x="1952" y="984"/>
                    </a:lnTo>
                    <a:lnTo>
                      <a:pt x="1963" y="969"/>
                    </a:lnTo>
                    <a:lnTo>
                      <a:pt x="1975" y="947"/>
                    </a:lnTo>
                    <a:lnTo>
                      <a:pt x="1981" y="929"/>
                    </a:lnTo>
                    <a:lnTo>
                      <a:pt x="1989" y="914"/>
                    </a:lnTo>
                    <a:lnTo>
                      <a:pt x="1997" y="902"/>
                    </a:lnTo>
                    <a:lnTo>
                      <a:pt x="2013" y="889"/>
                    </a:lnTo>
                    <a:lnTo>
                      <a:pt x="2018" y="881"/>
                    </a:lnTo>
                    <a:lnTo>
                      <a:pt x="2028" y="871"/>
                    </a:lnTo>
                    <a:lnTo>
                      <a:pt x="2049" y="860"/>
                    </a:lnTo>
                    <a:lnTo>
                      <a:pt x="2055" y="853"/>
                    </a:lnTo>
                    <a:lnTo>
                      <a:pt x="2063" y="840"/>
                    </a:lnTo>
                    <a:lnTo>
                      <a:pt x="2076" y="824"/>
                    </a:lnTo>
                    <a:lnTo>
                      <a:pt x="2094" y="805"/>
                    </a:lnTo>
                    <a:lnTo>
                      <a:pt x="2111" y="779"/>
                    </a:lnTo>
                    <a:lnTo>
                      <a:pt x="2115" y="776"/>
                    </a:lnTo>
                    <a:lnTo>
                      <a:pt x="2120" y="767"/>
                    </a:lnTo>
                    <a:lnTo>
                      <a:pt x="2120" y="767"/>
                    </a:lnTo>
                    <a:lnTo>
                      <a:pt x="2130" y="724"/>
                    </a:lnTo>
                    <a:lnTo>
                      <a:pt x="2132" y="709"/>
                    </a:lnTo>
                    <a:lnTo>
                      <a:pt x="2135" y="673"/>
                    </a:lnTo>
                    <a:lnTo>
                      <a:pt x="2135" y="650"/>
                    </a:lnTo>
                    <a:lnTo>
                      <a:pt x="2126" y="629"/>
                    </a:lnTo>
                    <a:lnTo>
                      <a:pt x="2120" y="597"/>
                    </a:lnTo>
                    <a:lnTo>
                      <a:pt x="2111" y="582"/>
                    </a:lnTo>
                    <a:lnTo>
                      <a:pt x="2102" y="570"/>
                    </a:lnTo>
                    <a:lnTo>
                      <a:pt x="2093" y="565"/>
                    </a:lnTo>
                    <a:lnTo>
                      <a:pt x="2046" y="565"/>
                    </a:lnTo>
                    <a:lnTo>
                      <a:pt x="2040" y="565"/>
                    </a:lnTo>
                    <a:lnTo>
                      <a:pt x="2034" y="564"/>
                    </a:lnTo>
                    <a:lnTo>
                      <a:pt x="2030" y="560"/>
                    </a:lnTo>
                    <a:lnTo>
                      <a:pt x="2022" y="558"/>
                    </a:lnTo>
                    <a:lnTo>
                      <a:pt x="2014" y="558"/>
                    </a:lnTo>
                    <a:lnTo>
                      <a:pt x="2009" y="550"/>
                    </a:lnTo>
                    <a:lnTo>
                      <a:pt x="2000" y="542"/>
                    </a:lnTo>
                    <a:lnTo>
                      <a:pt x="1993" y="538"/>
                    </a:lnTo>
                    <a:lnTo>
                      <a:pt x="1985" y="534"/>
                    </a:lnTo>
                    <a:lnTo>
                      <a:pt x="1971" y="526"/>
                    </a:lnTo>
                    <a:lnTo>
                      <a:pt x="1942" y="496"/>
                    </a:lnTo>
                    <a:lnTo>
                      <a:pt x="1930" y="485"/>
                    </a:lnTo>
                    <a:lnTo>
                      <a:pt x="1915" y="474"/>
                    </a:lnTo>
                    <a:lnTo>
                      <a:pt x="1896" y="463"/>
                    </a:lnTo>
                    <a:lnTo>
                      <a:pt x="1883" y="455"/>
                    </a:lnTo>
                    <a:lnTo>
                      <a:pt x="1872" y="448"/>
                    </a:lnTo>
                    <a:lnTo>
                      <a:pt x="1860" y="445"/>
                    </a:lnTo>
                    <a:lnTo>
                      <a:pt x="1808" y="444"/>
                    </a:lnTo>
                    <a:lnTo>
                      <a:pt x="1799" y="445"/>
                    </a:lnTo>
                    <a:lnTo>
                      <a:pt x="1790" y="445"/>
                    </a:lnTo>
                    <a:lnTo>
                      <a:pt x="1760" y="444"/>
                    </a:lnTo>
                    <a:lnTo>
                      <a:pt x="1751" y="442"/>
                    </a:lnTo>
                    <a:lnTo>
                      <a:pt x="1731" y="437"/>
                    </a:lnTo>
                    <a:lnTo>
                      <a:pt x="1678" y="420"/>
                    </a:lnTo>
                    <a:lnTo>
                      <a:pt x="1668" y="420"/>
                    </a:lnTo>
                    <a:lnTo>
                      <a:pt x="1665" y="420"/>
                    </a:lnTo>
                    <a:lnTo>
                      <a:pt x="1659" y="413"/>
                    </a:lnTo>
                    <a:lnTo>
                      <a:pt x="1652" y="417"/>
                    </a:lnTo>
                    <a:lnTo>
                      <a:pt x="1645" y="423"/>
                    </a:lnTo>
                    <a:lnTo>
                      <a:pt x="1636" y="426"/>
                    </a:lnTo>
                    <a:lnTo>
                      <a:pt x="1620" y="433"/>
                    </a:lnTo>
                    <a:lnTo>
                      <a:pt x="1611" y="434"/>
                    </a:lnTo>
                    <a:lnTo>
                      <a:pt x="1610" y="428"/>
                    </a:lnTo>
                    <a:lnTo>
                      <a:pt x="1613" y="421"/>
                    </a:lnTo>
                    <a:lnTo>
                      <a:pt x="1619" y="415"/>
                    </a:lnTo>
                    <a:lnTo>
                      <a:pt x="1619" y="410"/>
                    </a:lnTo>
                    <a:lnTo>
                      <a:pt x="1616" y="405"/>
                    </a:lnTo>
                    <a:lnTo>
                      <a:pt x="1611" y="403"/>
                    </a:lnTo>
                    <a:lnTo>
                      <a:pt x="1609" y="403"/>
                    </a:lnTo>
                    <a:lnTo>
                      <a:pt x="1605" y="404"/>
                    </a:lnTo>
                    <a:lnTo>
                      <a:pt x="1602" y="404"/>
                    </a:lnTo>
                    <a:lnTo>
                      <a:pt x="1600" y="403"/>
                    </a:lnTo>
                    <a:lnTo>
                      <a:pt x="1600" y="399"/>
                    </a:lnTo>
                    <a:lnTo>
                      <a:pt x="1604" y="397"/>
                    </a:lnTo>
                    <a:lnTo>
                      <a:pt x="1605" y="387"/>
                    </a:lnTo>
                    <a:lnTo>
                      <a:pt x="1598" y="375"/>
                    </a:lnTo>
                    <a:lnTo>
                      <a:pt x="1587" y="366"/>
                    </a:lnTo>
                    <a:lnTo>
                      <a:pt x="1582" y="367"/>
                    </a:lnTo>
                    <a:lnTo>
                      <a:pt x="1576" y="370"/>
                    </a:lnTo>
                    <a:lnTo>
                      <a:pt x="1570" y="375"/>
                    </a:lnTo>
                    <a:lnTo>
                      <a:pt x="1564" y="378"/>
                    </a:lnTo>
                    <a:lnTo>
                      <a:pt x="1564" y="369"/>
                    </a:lnTo>
                    <a:lnTo>
                      <a:pt x="1561" y="364"/>
                    </a:lnTo>
                    <a:lnTo>
                      <a:pt x="1555" y="355"/>
                    </a:lnTo>
                    <a:lnTo>
                      <a:pt x="1543" y="353"/>
                    </a:lnTo>
                    <a:lnTo>
                      <a:pt x="1533" y="347"/>
                    </a:lnTo>
                    <a:lnTo>
                      <a:pt x="1522" y="345"/>
                    </a:lnTo>
                    <a:lnTo>
                      <a:pt x="1517" y="340"/>
                    </a:lnTo>
                    <a:lnTo>
                      <a:pt x="1502" y="340"/>
                    </a:lnTo>
                    <a:lnTo>
                      <a:pt x="1497" y="339"/>
                    </a:lnTo>
                    <a:lnTo>
                      <a:pt x="1465" y="322"/>
                    </a:lnTo>
                    <a:lnTo>
                      <a:pt x="1454" y="318"/>
                    </a:lnTo>
                    <a:lnTo>
                      <a:pt x="1425" y="320"/>
                    </a:lnTo>
                    <a:lnTo>
                      <a:pt x="1416" y="324"/>
                    </a:lnTo>
                    <a:lnTo>
                      <a:pt x="1409" y="339"/>
                    </a:lnTo>
                    <a:lnTo>
                      <a:pt x="1403" y="342"/>
                    </a:lnTo>
                    <a:lnTo>
                      <a:pt x="1399" y="350"/>
                    </a:lnTo>
                    <a:lnTo>
                      <a:pt x="1396" y="359"/>
                    </a:lnTo>
                    <a:lnTo>
                      <a:pt x="1392" y="366"/>
                    </a:lnTo>
                    <a:lnTo>
                      <a:pt x="1383" y="366"/>
                    </a:lnTo>
                    <a:lnTo>
                      <a:pt x="1374" y="370"/>
                    </a:lnTo>
                    <a:lnTo>
                      <a:pt x="1371" y="371"/>
                    </a:lnTo>
                    <a:lnTo>
                      <a:pt x="1365" y="376"/>
                    </a:lnTo>
                    <a:lnTo>
                      <a:pt x="1358" y="396"/>
                    </a:lnTo>
                    <a:lnTo>
                      <a:pt x="1355" y="403"/>
                    </a:lnTo>
                    <a:lnTo>
                      <a:pt x="1352" y="404"/>
                    </a:lnTo>
                    <a:lnTo>
                      <a:pt x="1351" y="408"/>
                    </a:lnTo>
                    <a:lnTo>
                      <a:pt x="1349" y="418"/>
                    </a:lnTo>
                    <a:lnTo>
                      <a:pt x="1344" y="419"/>
                    </a:lnTo>
                    <a:lnTo>
                      <a:pt x="1344" y="419"/>
                    </a:lnTo>
                    <a:lnTo>
                      <a:pt x="1341" y="412"/>
                    </a:lnTo>
                    <a:lnTo>
                      <a:pt x="1341" y="401"/>
                    </a:lnTo>
                    <a:lnTo>
                      <a:pt x="1345" y="386"/>
                    </a:lnTo>
                    <a:lnTo>
                      <a:pt x="1342" y="386"/>
                    </a:lnTo>
                    <a:lnTo>
                      <a:pt x="1334" y="386"/>
                    </a:lnTo>
                    <a:lnTo>
                      <a:pt x="1326" y="388"/>
                    </a:lnTo>
                    <a:lnTo>
                      <a:pt x="1319" y="387"/>
                    </a:lnTo>
                    <a:lnTo>
                      <a:pt x="1296" y="388"/>
                    </a:lnTo>
                    <a:lnTo>
                      <a:pt x="1287" y="387"/>
                    </a:lnTo>
                    <a:lnTo>
                      <a:pt x="1286" y="388"/>
                    </a:lnTo>
                    <a:lnTo>
                      <a:pt x="1280" y="388"/>
                    </a:lnTo>
                    <a:lnTo>
                      <a:pt x="1277" y="387"/>
                    </a:lnTo>
                    <a:lnTo>
                      <a:pt x="1271" y="387"/>
                    </a:lnTo>
                    <a:lnTo>
                      <a:pt x="1256" y="392"/>
                    </a:lnTo>
                    <a:lnTo>
                      <a:pt x="1250" y="392"/>
                    </a:lnTo>
                    <a:lnTo>
                      <a:pt x="1238" y="387"/>
                    </a:lnTo>
                    <a:lnTo>
                      <a:pt x="1234" y="387"/>
                    </a:lnTo>
                    <a:lnTo>
                      <a:pt x="1232" y="388"/>
                    </a:lnTo>
                    <a:lnTo>
                      <a:pt x="1229" y="397"/>
                    </a:lnTo>
                    <a:lnTo>
                      <a:pt x="1228" y="399"/>
                    </a:lnTo>
                    <a:lnTo>
                      <a:pt x="1226" y="397"/>
                    </a:lnTo>
                    <a:lnTo>
                      <a:pt x="1224" y="390"/>
                    </a:lnTo>
                    <a:lnTo>
                      <a:pt x="1226" y="387"/>
                    </a:lnTo>
                    <a:lnTo>
                      <a:pt x="1232" y="381"/>
                    </a:lnTo>
                    <a:lnTo>
                      <a:pt x="1238" y="381"/>
                    </a:lnTo>
                    <a:lnTo>
                      <a:pt x="1247" y="385"/>
                    </a:lnTo>
                    <a:lnTo>
                      <a:pt x="1259" y="386"/>
                    </a:lnTo>
                    <a:lnTo>
                      <a:pt x="1269" y="382"/>
                    </a:lnTo>
                    <a:lnTo>
                      <a:pt x="1271" y="380"/>
                    </a:lnTo>
                    <a:lnTo>
                      <a:pt x="1272" y="377"/>
                    </a:lnTo>
                    <a:lnTo>
                      <a:pt x="1272" y="355"/>
                    </a:lnTo>
                    <a:lnTo>
                      <a:pt x="1271" y="353"/>
                    </a:lnTo>
                    <a:lnTo>
                      <a:pt x="1265" y="353"/>
                    </a:lnTo>
                    <a:lnTo>
                      <a:pt x="1264" y="349"/>
                    </a:lnTo>
                    <a:lnTo>
                      <a:pt x="1258" y="345"/>
                    </a:lnTo>
                    <a:lnTo>
                      <a:pt x="1256" y="344"/>
                    </a:lnTo>
                    <a:lnTo>
                      <a:pt x="1256" y="340"/>
                    </a:lnTo>
                    <a:lnTo>
                      <a:pt x="1261" y="339"/>
                    </a:lnTo>
                    <a:lnTo>
                      <a:pt x="1266" y="334"/>
                    </a:lnTo>
                    <a:lnTo>
                      <a:pt x="1267" y="329"/>
                    </a:lnTo>
                    <a:lnTo>
                      <a:pt x="1261" y="329"/>
                    </a:lnTo>
                    <a:lnTo>
                      <a:pt x="1258" y="332"/>
                    </a:lnTo>
                    <a:lnTo>
                      <a:pt x="1254" y="332"/>
                    </a:lnTo>
                    <a:lnTo>
                      <a:pt x="1249" y="340"/>
                    </a:lnTo>
                    <a:lnTo>
                      <a:pt x="1247" y="348"/>
                    </a:lnTo>
                    <a:lnTo>
                      <a:pt x="1236" y="348"/>
                    </a:lnTo>
                    <a:lnTo>
                      <a:pt x="1234" y="345"/>
                    </a:lnTo>
                    <a:lnTo>
                      <a:pt x="1234" y="343"/>
                    </a:lnTo>
                    <a:lnTo>
                      <a:pt x="1234" y="327"/>
                    </a:lnTo>
                    <a:lnTo>
                      <a:pt x="1231" y="317"/>
                    </a:lnTo>
                    <a:lnTo>
                      <a:pt x="1231" y="308"/>
                    </a:lnTo>
                    <a:lnTo>
                      <a:pt x="1232" y="306"/>
                    </a:lnTo>
                    <a:lnTo>
                      <a:pt x="1238" y="299"/>
                    </a:lnTo>
                    <a:lnTo>
                      <a:pt x="1243" y="292"/>
                    </a:lnTo>
                    <a:lnTo>
                      <a:pt x="1253" y="281"/>
                    </a:lnTo>
                    <a:lnTo>
                      <a:pt x="1266" y="267"/>
                    </a:lnTo>
                    <a:lnTo>
                      <a:pt x="1283" y="254"/>
                    </a:lnTo>
                    <a:lnTo>
                      <a:pt x="1291" y="242"/>
                    </a:lnTo>
                    <a:lnTo>
                      <a:pt x="1297" y="238"/>
                    </a:lnTo>
                    <a:lnTo>
                      <a:pt x="1303" y="232"/>
                    </a:lnTo>
                    <a:lnTo>
                      <a:pt x="1306" y="222"/>
                    </a:lnTo>
                    <a:lnTo>
                      <a:pt x="1306" y="218"/>
                    </a:lnTo>
                    <a:lnTo>
                      <a:pt x="1312" y="199"/>
                    </a:lnTo>
                    <a:lnTo>
                      <a:pt x="1312" y="195"/>
                    </a:lnTo>
                    <a:lnTo>
                      <a:pt x="1308" y="192"/>
                    </a:lnTo>
                    <a:lnTo>
                      <a:pt x="1301" y="192"/>
                    </a:lnTo>
                    <a:lnTo>
                      <a:pt x="1285" y="187"/>
                    </a:lnTo>
                    <a:lnTo>
                      <a:pt x="1279" y="175"/>
                    </a:lnTo>
                    <a:lnTo>
                      <a:pt x="1272" y="152"/>
                    </a:lnTo>
                    <a:lnTo>
                      <a:pt x="1271" y="150"/>
                    </a:lnTo>
                    <a:lnTo>
                      <a:pt x="1269" y="138"/>
                    </a:lnTo>
                    <a:lnTo>
                      <a:pt x="1264" y="129"/>
                    </a:lnTo>
                    <a:lnTo>
                      <a:pt x="1260" y="116"/>
                    </a:lnTo>
                    <a:lnTo>
                      <a:pt x="1256" y="105"/>
                    </a:lnTo>
                    <a:lnTo>
                      <a:pt x="1253" y="91"/>
                    </a:lnTo>
                    <a:lnTo>
                      <a:pt x="1253" y="80"/>
                    </a:lnTo>
                    <a:lnTo>
                      <a:pt x="1247" y="69"/>
                    </a:lnTo>
                    <a:lnTo>
                      <a:pt x="1237" y="57"/>
                    </a:lnTo>
                    <a:lnTo>
                      <a:pt x="1232" y="53"/>
                    </a:lnTo>
                    <a:lnTo>
                      <a:pt x="1229" y="54"/>
                    </a:lnTo>
                    <a:lnTo>
                      <a:pt x="1227" y="62"/>
                    </a:lnTo>
                    <a:lnTo>
                      <a:pt x="1222" y="63"/>
                    </a:lnTo>
                    <a:lnTo>
                      <a:pt x="1209" y="76"/>
                    </a:lnTo>
                    <a:lnTo>
                      <a:pt x="1206" y="84"/>
                    </a:lnTo>
                    <a:lnTo>
                      <a:pt x="1193" y="102"/>
                    </a:lnTo>
                    <a:lnTo>
                      <a:pt x="1183" y="114"/>
                    </a:lnTo>
                    <a:lnTo>
                      <a:pt x="1179" y="121"/>
                    </a:lnTo>
                    <a:lnTo>
                      <a:pt x="1170" y="143"/>
                    </a:lnTo>
                    <a:lnTo>
                      <a:pt x="1143" y="167"/>
                    </a:lnTo>
                    <a:lnTo>
                      <a:pt x="1141" y="170"/>
                    </a:lnTo>
                    <a:lnTo>
                      <a:pt x="1136" y="172"/>
                    </a:lnTo>
                    <a:lnTo>
                      <a:pt x="1126" y="172"/>
                    </a:lnTo>
                    <a:lnTo>
                      <a:pt x="1119" y="168"/>
                    </a:lnTo>
                    <a:lnTo>
                      <a:pt x="1113" y="168"/>
                    </a:lnTo>
                    <a:lnTo>
                      <a:pt x="1109" y="170"/>
                    </a:lnTo>
                    <a:lnTo>
                      <a:pt x="1093" y="177"/>
                    </a:lnTo>
                    <a:lnTo>
                      <a:pt x="1087" y="177"/>
                    </a:lnTo>
                    <a:lnTo>
                      <a:pt x="1084" y="176"/>
                    </a:lnTo>
                    <a:lnTo>
                      <a:pt x="1075" y="170"/>
                    </a:lnTo>
                    <a:lnTo>
                      <a:pt x="1065" y="159"/>
                    </a:lnTo>
                    <a:lnTo>
                      <a:pt x="1059" y="157"/>
                    </a:lnTo>
                    <a:lnTo>
                      <a:pt x="1055" y="155"/>
                    </a:lnTo>
                    <a:lnTo>
                      <a:pt x="1034" y="149"/>
                    </a:lnTo>
                    <a:lnTo>
                      <a:pt x="1012" y="155"/>
                    </a:lnTo>
                    <a:lnTo>
                      <a:pt x="1008" y="155"/>
                    </a:lnTo>
                    <a:lnTo>
                      <a:pt x="998" y="152"/>
                    </a:lnTo>
                    <a:lnTo>
                      <a:pt x="991" y="152"/>
                    </a:lnTo>
                    <a:lnTo>
                      <a:pt x="985" y="155"/>
                    </a:lnTo>
                    <a:lnTo>
                      <a:pt x="986" y="179"/>
                    </a:lnTo>
                    <a:lnTo>
                      <a:pt x="982" y="183"/>
                    </a:lnTo>
                    <a:lnTo>
                      <a:pt x="965" y="183"/>
                    </a:lnTo>
                    <a:lnTo>
                      <a:pt x="953" y="178"/>
                    </a:lnTo>
                    <a:lnTo>
                      <a:pt x="942" y="179"/>
                    </a:lnTo>
                    <a:lnTo>
                      <a:pt x="928" y="181"/>
                    </a:lnTo>
                    <a:lnTo>
                      <a:pt x="922" y="178"/>
                    </a:lnTo>
                    <a:lnTo>
                      <a:pt x="921" y="177"/>
                    </a:lnTo>
                    <a:lnTo>
                      <a:pt x="917" y="176"/>
                    </a:lnTo>
                    <a:lnTo>
                      <a:pt x="912" y="176"/>
                    </a:lnTo>
                    <a:lnTo>
                      <a:pt x="901" y="182"/>
                    </a:lnTo>
                    <a:lnTo>
                      <a:pt x="893" y="192"/>
                    </a:lnTo>
                    <a:lnTo>
                      <a:pt x="879" y="192"/>
                    </a:lnTo>
                    <a:lnTo>
                      <a:pt x="871" y="195"/>
                    </a:lnTo>
                    <a:lnTo>
                      <a:pt x="866" y="200"/>
                    </a:lnTo>
                    <a:lnTo>
                      <a:pt x="855" y="200"/>
                    </a:lnTo>
                    <a:lnTo>
                      <a:pt x="846" y="203"/>
                    </a:lnTo>
                    <a:lnTo>
                      <a:pt x="840" y="213"/>
                    </a:lnTo>
                    <a:lnTo>
                      <a:pt x="835" y="215"/>
                    </a:lnTo>
                    <a:lnTo>
                      <a:pt x="822" y="215"/>
                    </a:lnTo>
                    <a:lnTo>
                      <a:pt x="812" y="213"/>
                    </a:lnTo>
                    <a:lnTo>
                      <a:pt x="796" y="203"/>
                    </a:lnTo>
                    <a:lnTo>
                      <a:pt x="790" y="198"/>
                    </a:lnTo>
                    <a:lnTo>
                      <a:pt x="786" y="192"/>
                    </a:lnTo>
                    <a:lnTo>
                      <a:pt x="783" y="191"/>
                    </a:lnTo>
                    <a:lnTo>
                      <a:pt x="779" y="186"/>
                    </a:lnTo>
                    <a:lnTo>
                      <a:pt x="777" y="183"/>
                    </a:lnTo>
                    <a:lnTo>
                      <a:pt x="779" y="170"/>
                    </a:lnTo>
                    <a:lnTo>
                      <a:pt x="777" y="161"/>
                    </a:lnTo>
                    <a:lnTo>
                      <a:pt x="766" y="151"/>
                    </a:lnTo>
                    <a:lnTo>
                      <a:pt x="765" y="148"/>
                    </a:lnTo>
                    <a:lnTo>
                      <a:pt x="765" y="117"/>
                    </a:lnTo>
                    <a:lnTo>
                      <a:pt x="771" y="103"/>
                    </a:lnTo>
                    <a:lnTo>
                      <a:pt x="774" y="96"/>
                    </a:lnTo>
                    <a:lnTo>
                      <a:pt x="774" y="86"/>
                    </a:lnTo>
                    <a:lnTo>
                      <a:pt x="783" y="73"/>
                    </a:lnTo>
                    <a:lnTo>
                      <a:pt x="785" y="70"/>
                    </a:lnTo>
                    <a:lnTo>
                      <a:pt x="783" y="63"/>
                    </a:lnTo>
                    <a:lnTo>
                      <a:pt x="779" y="57"/>
                    </a:lnTo>
                    <a:lnTo>
                      <a:pt x="779" y="42"/>
                    </a:lnTo>
                    <a:lnTo>
                      <a:pt x="767" y="38"/>
                    </a:lnTo>
                    <a:lnTo>
                      <a:pt x="765" y="37"/>
                    </a:lnTo>
                    <a:lnTo>
                      <a:pt x="756" y="36"/>
                    </a:lnTo>
                    <a:lnTo>
                      <a:pt x="760" y="22"/>
                    </a:lnTo>
                    <a:lnTo>
                      <a:pt x="760" y="15"/>
                    </a:lnTo>
                    <a:lnTo>
                      <a:pt x="760" y="9"/>
                    </a:lnTo>
                    <a:lnTo>
                      <a:pt x="755" y="0"/>
                    </a:lnTo>
                    <a:lnTo>
                      <a:pt x="747" y="0"/>
                    </a:lnTo>
                    <a:lnTo>
                      <a:pt x="734" y="4"/>
                    </a:lnTo>
                    <a:lnTo>
                      <a:pt x="725" y="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60" name="Freeform 250"/>
              <p:cNvSpPr>
                <a:spLocks noChangeAspect="1"/>
              </p:cNvSpPr>
              <p:nvPr/>
            </p:nvSpPr>
            <p:spPr bwMode="gray">
              <a:xfrm>
                <a:off x="1650" y="2350"/>
                <a:ext cx="132" cy="182"/>
              </a:xfrm>
              <a:custGeom>
                <a:avLst/>
                <a:gdLst/>
                <a:ahLst/>
                <a:cxnLst>
                  <a:cxn ang="0">
                    <a:pos x="404" y="0"/>
                  </a:cxn>
                  <a:cxn ang="0">
                    <a:pos x="380" y="12"/>
                  </a:cxn>
                  <a:cxn ang="0">
                    <a:pos x="314" y="58"/>
                  </a:cxn>
                  <a:cxn ang="0">
                    <a:pos x="260" y="65"/>
                  </a:cxn>
                  <a:cxn ang="0">
                    <a:pos x="244" y="82"/>
                  </a:cxn>
                  <a:cxn ang="0">
                    <a:pos x="187" y="102"/>
                  </a:cxn>
                  <a:cxn ang="0">
                    <a:pos x="158" y="170"/>
                  </a:cxn>
                  <a:cxn ang="0">
                    <a:pos x="115" y="213"/>
                  </a:cxn>
                  <a:cxn ang="0">
                    <a:pos x="113" y="242"/>
                  </a:cxn>
                  <a:cxn ang="0">
                    <a:pos x="88" y="226"/>
                  </a:cxn>
                  <a:cxn ang="0">
                    <a:pos x="91" y="251"/>
                  </a:cxn>
                  <a:cxn ang="0">
                    <a:pos x="60" y="278"/>
                  </a:cxn>
                  <a:cxn ang="0">
                    <a:pos x="81" y="320"/>
                  </a:cxn>
                  <a:cxn ang="0">
                    <a:pos x="83" y="380"/>
                  </a:cxn>
                  <a:cxn ang="0">
                    <a:pos x="83" y="462"/>
                  </a:cxn>
                  <a:cxn ang="0">
                    <a:pos x="111" y="472"/>
                  </a:cxn>
                  <a:cxn ang="0">
                    <a:pos x="71" y="533"/>
                  </a:cxn>
                  <a:cxn ang="0">
                    <a:pos x="20" y="560"/>
                  </a:cxn>
                  <a:cxn ang="0">
                    <a:pos x="0" y="596"/>
                  </a:cxn>
                  <a:cxn ang="0">
                    <a:pos x="44" y="629"/>
                  </a:cxn>
                  <a:cxn ang="0">
                    <a:pos x="106" y="673"/>
                  </a:cxn>
                  <a:cxn ang="0">
                    <a:pos x="156" y="665"/>
                  </a:cxn>
                  <a:cxn ang="0">
                    <a:pos x="201" y="687"/>
                  </a:cxn>
                  <a:cxn ang="0">
                    <a:pos x="238" y="708"/>
                  </a:cxn>
                  <a:cxn ang="0">
                    <a:pos x="273" y="743"/>
                  </a:cxn>
                  <a:cxn ang="0">
                    <a:pos x="297" y="776"/>
                  </a:cxn>
                  <a:cxn ang="0">
                    <a:pos x="319" y="811"/>
                  </a:cxn>
                  <a:cxn ang="0">
                    <a:pos x="365" y="821"/>
                  </a:cxn>
                  <a:cxn ang="0">
                    <a:pos x="389" y="807"/>
                  </a:cxn>
                  <a:cxn ang="0">
                    <a:pos x="435" y="807"/>
                  </a:cxn>
                  <a:cxn ang="0">
                    <a:pos x="488" y="842"/>
                  </a:cxn>
                  <a:cxn ang="0">
                    <a:pos x="459" y="892"/>
                  </a:cxn>
                  <a:cxn ang="0">
                    <a:pos x="494" y="909"/>
                  </a:cxn>
                  <a:cxn ang="0">
                    <a:pos x="504" y="858"/>
                  </a:cxn>
                  <a:cxn ang="0">
                    <a:pos x="524" y="752"/>
                  </a:cxn>
                  <a:cxn ang="0">
                    <a:pos x="489" y="655"/>
                  </a:cxn>
                  <a:cxn ang="0">
                    <a:pos x="532" y="652"/>
                  </a:cxn>
                  <a:cxn ang="0">
                    <a:pos x="518" y="627"/>
                  </a:cxn>
                  <a:cxn ang="0">
                    <a:pos x="501" y="620"/>
                  </a:cxn>
                  <a:cxn ang="0">
                    <a:pos x="591" y="575"/>
                  </a:cxn>
                  <a:cxn ang="0">
                    <a:pos x="633" y="574"/>
                  </a:cxn>
                  <a:cxn ang="0">
                    <a:pos x="658" y="603"/>
                  </a:cxn>
                  <a:cxn ang="0">
                    <a:pos x="626" y="516"/>
                  </a:cxn>
                  <a:cxn ang="0">
                    <a:pos x="640" y="493"/>
                  </a:cxn>
                  <a:cxn ang="0">
                    <a:pos x="615" y="453"/>
                  </a:cxn>
                  <a:cxn ang="0">
                    <a:pos x="615" y="403"/>
                  </a:cxn>
                  <a:cxn ang="0">
                    <a:pos x="633" y="353"/>
                  </a:cxn>
                  <a:cxn ang="0">
                    <a:pos x="583" y="353"/>
                  </a:cxn>
                  <a:cxn ang="0">
                    <a:pos x="544" y="348"/>
                  </a:cxn>
                  <a:cxn ang="0">
                    <a:pos x="494" y="307"/>
                  </a:cxn>
                  <a:cxn ang="0">
                    <a:pos x="443" y="294"/>
                  </a:cxn>
                  <a:cxn ang="0">
                    <a:pos x="376" y="283"/>
                  </a:cxn>
                  <a:cxn ang="0">
                    <a:pos x="353" y="223"/>
                  </a:cxn>
                  <a:cxn ang="0">
                    <a:pos x="334" y="180"/>
                  </a:cxn>
                  <a:cxn ang="0">
                    <a:pos x="375" y="62"/>
                  </a:cxn>
                </a:cxnLst>
                <a:rect l="0" t="0" r="r" b="b"/>
                <a:pathLst>
                  <a:path w="663" h="909">
                    <a:moveTo>
                      <a:pt x="419" y="33"/>
                    </a:moveTo>
                    <a:lnTo>
                      <a:pt x="424" y="28"/>
                    </a:lnTo>
                    <a:lnTo>
                      <a:pt x="429" y="21"/>
                    </a:lnTo>
                    <a:lnTo>
                      <a:pt x="427" y="12"/>
                    </a:lnTo>
                    <a:lnTo>
                      <a:pt x="418" y="6"/>
                    </a:lnTo>
                    <a:lnTo>
                      <a:pt x="404" y="0"/>
                    </a:lnTo>
                    <a:lnTo>
                      <a:pt x="396" y="5"/>
                    </a:lnTo>
                    <a:lnTo>
                      <a:pt x="393" y="5"/>
                    </a:lnTo>
                    <a:lnTo>
                      <a:pt x="391" y="5"/>
                    </a:lnTo>
                    <a:lnTo>
                      <a:pt x="391" y="14"/>
                    </a:lnTo>
                    <a:lnTo>
                      <a:pt x="386" y="14"/>
                    </a:lnTo>
                    <a:lnTo>
                      <a:pt x="380" y="12"/>
                    </a:lnTo>
                    <a:lnTo>
                      <a:pt x="378" y="16"/>
                    </a:lnTo>
                    <a:lnTo>
                      <a:pt x="377" y="24"/>
                    </a:lnTo>
                    <a:lnTo>
                      <a:pt x="372" y="31"/>
                    </a:lnTo>
                    <a:lnTo>
                      <a:pt x="366" y="35"/>
                    </a:lnTo>
                    <a:lnTo>
                      <a:pt x="341" y="43"/>
                    </a:lnTo>
                    <a:lnTo>
                      <a:pt x="314" y="58"/>
                    </a:lnTo>
                    <a:lnTo>
                      <a:pt x="310" y="60"/>
                    </a:lnTo>
                    <a:lnTo>
                      <a:pt x="289" y="65"/>
                    </a:lnTo>
                    <a:lnTo>
                      <a:pt x="281" y="65"/>
                    </a:lnTo>
                    <a:lnTo>
                      <a:pt x="271" y="63"/>
                    </a:lnTo>
                    <a:lnTo>
                      <a:pt x="263" y="63"/>
                    </a:lnTo>
                    <a:lnTo>
                      <a:pt x="260" y="65"/>
                    </a:lnTo>
                    <a:lnTo>
                      <a:pt x="257" y="70"/>
                    </a:lnTo>
                    <a:lnTo>
                      <a:pt x="253" y="81"/>
                    </a:lnTo>
                    <a:lnTo>
                      <a:pt x="249" y="90"/>
                    </a:lnTo>
                    <a:lnTo>
                      <a:pt x="247" y="91"/>
                    </a:lnTo>
                    <a:lnTo>
                      <a:pt x="244" y="91"/>
                    </a:lnTo>
                    <a:lnTo>
                      <a:pt x="244" y="82"/>
                    </a:lnTo>
                    <a:lnTo>
                      <a:pt x="242" y="80"/>
                    </a:lnTo>
                    <a:lnTo>
                      <a:pt x="231" y="80"/>
                    </a:lnTo>
                    <a:lnTo>
                      <a:pt x="220" y="80"/>
                    </a:lnTo>
                    <a:lnTo>
                      <a:pt x="216" y="80"/>
                    </a:lnTo>
                    <a:lnTo>
                      <a:pt x="194" y="96"/>
                    </a:lnTo>
                    <a:lnTo>
                      <a:pt x="187" y="102"/>
                    </a:lnTo>
                    <a:lnTo>
                      <a:pt x="185" y="107"/>
                    </a:lnTo>
                    <a:lnTo>
                      <a:pt x="183" y="128"/>
                    </a:lnTo>
                    <a:lnTo>
                      <a:pt x="181" y="144"/>
                    </a:lnTo>
                    <a:lnTo>
                      <a:pt x="179" y="160"/>
                    </a:lnTo>
                    <a:lnTo>
                      <a:pt x="173" y="166"/>
                    </a:lnTo>
                    <a:lnTo>
                      <a:pt x="158" y="170"/>
                    </a:lnTo>
                    <a:lnTo>
                      <a:pt x="155" y="173"/>
                    </a:lnTo>
                    <a:lnTo>
                      <a:pt x="146" y="188"/>
                    </a:lnTo>
                    <a:lnTo>
                      <a:pt x="142" y="192"/>
                    </a:lnTo>
                    <a:lnTo>
                      <a:pt x="135" y="198"/>
                    </a:lnTo>
                    <a:lnTo>
                      <a:pt x="117" y="209"/>
                    </a:lnTo>
                    <a:lnTo>
                      <a:pt x="115" y="213"/>
                    </a:lnTo>
                    <a:lnTo>
                      <a:pt x="117" y="216"/>
                    </a:lnTo>
                    <a:lnTo>
                      <a:pt x="118" y="219"/>
                    </a:lnTo>
                    <a:lnTo>
                      <a:pt x="122" y="238"/>
                    </a:lnTo>
                    <a:lnTo>
                      <a:pt x="119" y="245"/>
                    </a:lnTo>
                    <a:lnTo>
                      <a:pt x="118" y="246"/>
                    </a:lnTo>
                    <a:lnTo>
                      <a:pt x="113" y="242"/>
                    </a:lnTo>
                    <a:lnTo>
                      <a:pt x="103" y="229"/>
                    </a:lnTo>
                    <a:lnTo>
                      <a:pt x="86" y="209"/>
                    </a:lnTo>
                    <a:lnTo>
                      <a:pt x="85" y="213"/>
                    </a:lnTo>
                    <a:lnTo>
                      <a:pt x="83" y="221"/>
                    </a:lnTo>
                    <a:lnTo>
                      <a:pt x="83" y="223"/>
                    </a:lnTo>
                    <a:lnTo>
                      <a:pt x="88" y="226"/>
                    </a:lnTo>
                    <a:lnTo>
                      <a:pt x="92" y="232"/>
                    </a:lnTo>
                    <a:lnTo>
                      <a:pt x="92" y="238"/>
                    </a:lnTo>
                    <a:lnTo>
                      <a:pt x="93" y="240"/>
                    </a:lnTo>
                    <a:lnTo>
                      <a:pt x="97" y="242"/>
                    </a:lnTo>
                    <a:lnTo>
                      <a:pt x="97" y="246"/>
                    </a:lnTo>
                    <a:lnTo>
                      <a:pt x="91" y="251"/>
                    </a:lnTo>
                    <a:lnTo>
                      <a:pt x="81" y="264"/>
                    </a:lnTo>
                    <a:lnTo>
                      <a:pt x="77" y="267"/>
                    </a:lnTo>
                    <a:lnTo>
                      <a:pt x="72" y="263"/>
                    </a:lnTo>
                    <a:lnTo>
                      <a:pt x="69" y="264"/>
                    </a:lnTo>
                    <a:lnTo>
                      <a:pt x="69" y="272"/>
                    </a:lnTo>
                    <a:lnTo>
                      <a:pt x="60" y="278"/>
                    </a:lnTo>
                    <a:lnTo>
                      <a:pt x="60" y="283"/>
                    </a:lnTo>
                    <a:lnTo>
                      <a:pt x="59" y="283"/>
                    </a:lnTo>
                    <a:lnTo>
                      <a:pt x="61" y="288"/>
                    </a:lnTo>
                    <a:lnTo>
                      <a:pt x="66" y="306"/>
                    </a:lnTo>
                    <a:lnTo>
                      <a:pt x="70" y="311"/>
                    </a:lnTo>
                    <a:lnTo>
                      <a:pt x="81" y="320"/>
                    </a:lnTo>
                    <a:lnTo>
                      <a:pt x="86" y="327"/>
                    </a:lnTo>
                    <a:lnTo>
                      <a:pt x="87" y="331"/>
                    </a:lnTo>
                    <a:lnTo>
                      <a:pt x="85" y="353"/>
                    </a:lnTo>
                    <a:lnTo>
                      <a:pt x="88" y="367"/>
                    </a:lnTo>
                    <a:lnTo>
                      <a:pt x="88" y="372"/>
                    </a:lnTo>
                    <a:lnTo>
                      <a:pt x="83" y="380"/>
                    </a:lnTo>
                    <a:lnTo>
                      <a:pt x="81" y="386"/>
                    </a:lnTo>
                    <a:lnTo>
                      <a:pt x="85" y="412"/>
                    </a:lnTo>
                    <a:lnTo>
                      <a:pt x="90" y="431"/>
                    </a:lnTo>
                    <a:lnTo>
                      <a:pt x="90" y="439"/>
                    </a:lnTo>
                    <a:lnTo>
                      <a:pt x="85" y="455"/>
                    </a:lnTo>
                    <a:lnTo>
                      <a:pt x="83" y="462"/>
                    </a:lnTo>
                    <a:lnTo>
                      <a:pt x="85" y="469"/>
                    </a:lnTo>
                    <a:lnTo>
                      <a:pt x="92" y="472"/>
                    </a:lnTo>
                    <a:lnTo>
                      <a:pt x="98" y="473"/>
                    </a:lnTo>
                    <a:lnTo>
                      <a:pt x="103" y="472"/>
                    </a:lnTo>
                    <a:lnTo>
                      <a:pt x="111" y="467"/>
                    </a:lnTo>
                    <a:lnTo>
                      <a:pt x="111" y="472"/>
                    </a:lnTo>
                    <a:lnTo>
                      <a:pt x="111" y="474"/>
                    </a:lnTo>
                    <a:lnTo>
                      <a:pt x="107" y="479"/>
                    </a:lnTo>
                    <a:lnTo>
                      <a:pt x="95" y="490"/>
                    </a:lnTo>
                    <a:lnTo>
                      <a:pt x="81" y="507"/>
                    </a:lnTo>
                    <a:lnTo>
                      <a:pt x="74" y="531"/>
                    </a:lnTo>
                    <a:lnTo>
                      <a:pt x="71" y="533"/>
                    </a:lnTo>
                    <a:lnTo>
                      <a:pt x="69" y="536"/>
                    </a:lnTo>
                    <a:lnTo>
                      <a:pt x="54" y="541"/>
                    </a:lnTo>
                    <a:lnTo>
                      <a:pt x="40" y="539"/>
                    </a:lnTo>
                    <a:lnTo>
                      <a:pt x="37" y="541"/>
                    </a:lnTo>
                    <a:lnTo>
                      <a:pt x="26" y="547"/>
                    </a:lnTo>
                    <a:lnTo>
                      <a:pt x="20" y="560"/>
                    </a:lnTo>
                    <a:lnTo>
                      <a:pt x="18" y="569"/>
                    </a:lnTo>
                    <a:lnTo>
                      <a:pt x="21" y="577"/>
                    </a:lnTo>
                    <a:lnTo>
                      <a:pt x="20" y="584"/>
                    </a:lnTo>
                    <a:lnTo>
                      <a:pt x="7" y="585"/>
                    </a:lnTo>
                    <a:lnTo>
                      <a:pt x="4" y="590"/>
                    </a:lnTo>
                    <a:lnTo>
                      <a:pt x="0" y="596"/>
                    </a:lnTo>
                    <a:lnTo>
                      <a:pt x="0" y="601"/>
                    </a:lnTo>
                    <a:lnTo>
                      <a:pt x="5" y="607"/>
                    </a:lnTo>
                    <a:lnTo>
                      <a:pt x="6" y="611"/>
                    </a:lnTo>
                    <a:lnTo>
                      <a:pt x="9" y="613"/>
                    </a:lnTo>
                    <a:lnTo>
                      <a:pt x="12" y="616"/>
                    </a:lnTo>
                    <a:lnTo>
                      <a:pt x="44" y="629"/>
                    </a:lnTo>
                    <a:lnTo>
                      <a:pt x="74" y="644"/>
                    </a:lnTo>
                    <a:lnTo>
                      <a:pt x="86" y="652"/>
                    </a:lnTo>
                    <a:lnTo>
                      <a:pt x="88" y="657"/>
                    </a:lnTo>
                    <a:lnTo>
                      <a:pt x="91" y="668"/>
                    </a:lnTo>
                    <a:lnTo>
                      <a:pt x="93" y="672"/>
                    </a:lnTo>
                    <a:lnTo>
                      <a:pt x="106" y="673"/>
                    </a:lnTo>
                    <a:lnTo>
                      <a:pt x="114" y="671"/>
                    </a:lnTo>
                    <a:lnTo>
                      <a:pt x="119" y="671"/>
                    </a:lnTo>
                    <a:lnTo>
                      <a:pt x="140" y="673"/>
                    </a:lnTo>
                    <a:lnTo>
                      <a:pt x="150" y="673"/>
                    </a:lnTo>
                    <a:lnTo>
                      <a:pt x="151" y="671"/>
                    </a:lnTo>
                    <a:lnTo>
                      <a:pt x="156" y="665"/>
                    </a:lnTo>
                    <a:lnTo>
                      <a:pt x="161" y="665"/>
                    </a:lnTo>
                    <a:lnTo>
                      <a:pt x="168" y="667"/>
                    </a:lnTo>
                    <a:lnTo>
                      <a:pt x="174" y="673"/>
                    </a:lnTo>
                    <a:lnTo>
                      <a:pt x="181" y="676"/>
                    </a:lnTo>
                    <a:lnTo>
                      <a:pt x="195" y="687"/>
                    </a:lnTo>
                    <a:lnTo>
                      <a:pt x="201" y="687"/>
                    </a:lnTo>
                    <a:lnTo>
                      <a:pt x="205" y="687"/>
                    </a:lnTo>
                    <a:lnTo>
                      <a:pt x="215" y="690"/>
                    </a:lnTo>
                    <a:lnTo>
                      <a:pt x="224" y="693"/>
                    </a:lnTo>
                    <a:lnTo>
                      <a:pt x="230" y="695"/>
                    </a:lnTo>
                    <a:lnTo>
                      <a:pt x="235" y="704"/>
                    </a:lnTo>
                    <a:lnTo>
                      <a:pt x="238" y="708"/>
                    </a:lnTo>
                    <a:lnTo>
                      <a:pt x="248" y="711"/>
                    </a:lnTo>
                    <a:lnTo>
                      <a:pt x="253" y="725"/>
                    </a:lnTo>
                    <a:lnTo>
                      <a:pt x="258" y="733"/>
                    </a:lnTo>
                    <a:lnTo>
                      <a:pt x="264" y="737"/>
                    </a:lnTo>
                    <a:lnTo>
                      <a:pt x="267" y="742"/>
                    </a:lnTo>
                    <a:lnTo>
                      <a:pt x="273" y="743"/>
                    </a:lnTo>
                    <a:lnTo>
                      <a:pt x="278" y="743"/>
                    </a:lnTo>
                    <a:lnTo>
                      <a:pt x="284" y="746"/>
                    </a:lnTo>
                    <a:lnTo>
                      <a:pt x="289" y="749"/>
                    </a:lnTo>
                    <a:lnTo>
                      <a:pt x="292" y="756"/>
                    </a:lnTo>
                    <a:lnTo>
                      <a:pt x="294" y="768"/>
                    </a:lnTo>
                    <a:lnTo>
                      <a:pt x="297" y="776"/>
                    </a:lnTo>
                    <a:lnTo>
                      <a:pt x="298" y="780"/>
                    </a:lnTo>
                    <a:lnTo>
                      <a:pt x="302" y="783"/>
                    </a:lnTo>
                    <a:lnTo>
                      <a:pt x="311" y="783"/>
                    </a:lnTo>
                    <a:lnTo>
                      <a:pt x="316" y="784"/>
                    </a:lnTo>
                    <a:lnTo>
                      <a:pt x="316" y="806"/>
                    </a:lnTo>
                    <a:lnTo>
                      <a:pt x="319" y="811"/>
                    </a:lnTo>
                    <a:lnTo>
                      <a:pt x="324" y="816"/>
                    </a:lnTo>
                    <a:lnTo>
                      <a:pt x="334" y="817"/>
                    </a:lnTo>
                    <a:lnTo>
                      <a:pt x="339" y="816"/>
                    </a:lnTo>
                    <a:lnTo>
                      <a:pt x="353" y="817"/>
                    </a:lnTo>
                    <a:lnTo>
                      <a:pt x="361" y="821"/>
                    </a:lnTo>
                    <a:lnTo>
                      <a:pt x="365" y="821"/>
                    </a:lnTo>
                    <a:lnTo>
                      <a:pt x="372" y="819"/>
                    </a:lnTo>
                    <a:lnTo>
                      <a:pt x="376" y="817"/>
                    </a:lnTo>
                    <a:lnTo>
                      <a:pt x="378" y="813"/>
                    </a:lnTo>
                    <a:lnTo>
                      <a:pt x="382" y="812"/>
                    </a:lnTo>
                    <a:lnTo>
                      <a:pt x="386" y="808"/>
                    </a:lnTo>
                    <a:lnTo>
                      <a:pt x="389" y="807"/>
                    </a:lnTo>
                    <a:lnTo>
                      <a:pt x="398" y="807"/>
                    </a:lnTo>
                    <a:lnTo>
                      <a:pt x="405" y="808"/>
                    </a:lnTo>
                    <a:lnTo>
                      <a:pt x="410" y="813"/>
                    </a:lnTo>
                    <a:lnTo>
                      <a:pt x="418" y="815"/>
                    </a:lnTo>
                    <a:lnTo>
                      <a:pt x="426" y="813"/>
                    </a:lnTo>
                    <a:lnTo>
                      <a:pt x="435" y="807"/>
                    </a:lnTo>
                    <a:lnTo>
                      <a:pt x="437" y="807"/>
                    </a:lnTo>
                    <a:lnTo>
                      <a:pt x="445" y="808"/>
                    </a:lnTo>
                    <a:lnTo>
                      <a:pt x="461" y="815"/>
                    </a:lnTo>
                    <a:lnTo>
                      <a:pt x="477" y="824"/>
                    </a:lnTo>
                    <a:lnTo>
                      <a:pt x="488" y="837"/>
                    </a:lnTo>
                    <a:lnTo>
                      <a:pt x="488" y="842"/>
                    </a:lnTo>
                    <a:lnTo>
                      <a:pt x="484" y="849"/>
                    </a:lnTo>
                    <a:lnTo>
                      <a:pt x="478" y="856"/>
                    </a:lnTo>
                    <a:lnTo>
                      <a:pt x="466" y="869"/>
                    </a:lnTo>
                    <a:lnTo>
                      <a:pt x="458" y="880"/>
                    </a:lnTo>
                    <a:lnTo>
                      <a:pt x="458" y="889"/>
                    </a:lnTo>
                    <a:lnTo>
                      <a:pt x="459" y="892"/>
                    </a:lnTo>
                    <a:lnTo>
                      <a:pt x="464" y="893"/>
                    </a:lnTo>
                    <a:lnTo>
                      <a:pt x="469" y="892"/>
                    </a:lnTo>
                    <a:lnTo>
                      <a:pt x="473" y="893"/>
                    </a:lnTo>
                    <a:lnTo>
                      <a:pt x="478" y="897"/>
                    </a:lnTo>
                    <a:lnTo>
                      <a:pt x="486" y="908"/>
                    </a:lnTo>
                    <a:lnTo>
                      <a:pt x="494" y="909"/>
                    </a:lnTo>
                    <a:lnTo>
                      <a:pt x="495" y="902"/>
                    </a:lnTo>
                    <a:lnTo>
                      <a:pt x="497" y="896"/>
                    </a:lnTo>
                    <a:lnTo>
                      <a:pt x="499" y="881"/>
                    </a:lnTo>
                    <a:lnTo>
                      <a:pt x="501" y="873"/>
                    </a:lnTo>
                    <a:lnTo>
                      <a:pt x="502" y="870"/>
                    </a:lnTo>
                    <a:lnTo>
                      <a:pt x="504" y="858"/>
                    </a:lnTo>
                    <a:lnTo>
                      <a:pt x="506" y="850"/>
                    </a:lnTo>
                    <a:lnTo>
                      <a:pt x="511" y="832"/>
                    </a:lnTo>
                    <a:lnTo>
                      <a:pt x="512" y="831"/>
                    </a:lnTo>
                    <a:lnTo>
                      <a:pt x="522" y="768"/>
                    </a:lnTo>
                    <a:lnTo>
                      <a:pt x="523" y="758"/>
                    </a:lnTo>
                    <a:lnTo>
                      <a:pt x="524" y="752"/>
                    </a:lnTo>
                    <a:lnTo>
                      <a:pt x="517" y="724"/>
                    </a:lnTo>
                    <a:lnTo>
                      <a:pt x="512" y="714"/>
                    </a:lnTo>
                    <a:lnTo>
                      <a:pt x="506" y="708"/>
                    </a:lnTo>
                    <a:lnTo>
                      <a:pt x="494" y="698"/>
                    </a:lnTo>
                    <a:lnTo>
                      <a:pt x="489" y="693"/>
                    </a:lnTo>
                    <a:lnTo>
                      <a:pt x="489" y="655"/>
                    </a:lnTo>
                    <a:lnTo>
                      <a:pt x="494" y="652"/>
                    </a:lnTo>
                    <a:lnTo>
                      <a:pt x="511" y="650"/>
                    </a:lnTo>
                    <a:lnTo>
                      <a:pt x="517" y="647"/>
                    </a:lnTo>
                    <a:lnTo>
                      <a:pt x="528" y="649"/>
                    </a:lnTo>
                    <a:lnTo>
                      <a:pt x="532" y="650"/>
                    </a:lnTo>
                    <a:lnTo>
                      <a:pt x="532" y="652"/>
                    </a:lnTo>
                    <a:lnTo>
                      <a:pt x="538" y="651"/>
                    </a:lnTo>
                    <a:lnTo>
                      <a:pt x="538" y="650"/>
                    </a:lnTo>
                    <a:lnTo>
                      <a:pt x="534" y="640"/>
                    </a:lnTo>
                    <a:lnTo>
                      <a:pt x="533" y="633"/>
                    </a:lnTo>
                    <a:lnTo>
                      <a:pt x="528" y="625"/>
                    </a:lnTo>
                    <a:lnTo>
                      <a:pt x="518" y="627"/>
                    </a:lnTo>
                    <a:lnTo>
                      <a:pt x="516" y="629"/>
                    </a:lnTo>
                    <a:lnTo>
                      <a:pt x="509" y="629"/>
                    </a:lnTo>
                    <a:lnTo>
                      <a:pt x="505" y="624"/>
                    </a:lnTo>
                    <a:lnTo>
                      <a:pt x="501" y="623"/>
                    </a:lnTo>
                    <a:lnTo>
                      <a:pt x="501" y="620"/>
                    </a:lnTo>
                    <a:lnTo>
                      <a:pt x="501" y="620"/>
                    </a:lnTo>
                    <a:lnTo>
                      <a:pt x="501" y="589"/>
                    </a:lnTo>
                    <a:lnTo>
                      <a:pt x="502" y="590"/>
                    </a:lnTo>
                    <a:lnTo>
                      <a:pt x="582" y="590"/>
                    </a:lnTo>
                    <a:lnTo>
                      <a:pt x="586" y="586"/>
                    </a:lnTo>
                    <a:lnTo>
                      <a:pt x="587" y="580"/>
                    </a:lnTo>
                    <a:lnTo>
                      <a:pt x="591" y="575"/>
                    </a:lnTo>
                    <a:lnTo>
                      <a:pt x="593" y="575"/>
                    </a:lnTo>
                    <a:lnTo>
                      <a:pt x="597" y="577"/>
                    </a:lnTo>
                    <a:lnTo>
                      <a:pt x="601" y="584"/>
                    </a:lnTo>
                    <a:lnTo>
                      <a:pt x="603" y="584"/>
                    </a:lnTo>
                    <a:lnTo>
                      <a:pt x="622" y="574"/>
                    </a:lnTo>
                    <a:lnTo>
                      <a:pt x="633" y="574"/>
                    </a:lnTo>
                    <a:lnTo>
                      <a:pt x="638" y="579"/>
                    </a:lnTo>
                    <a:lnTo>
                      <a:pt x="646" y="590"/>
                    </a:lnTo>
                    <a:lnTo>
                      <a:pt x="652" y="619"/>
                    </a:lnTo>
                    <a:lnTo>
                      <a:pt x="662" y="614"/>
                    </a:lnTo>
                    <a:lnTo>
                      <a:pt x="663" y="612"/>
                    </a:lnTo>
                    <a:lnTo>
                      <a:pt x="658" y="603"/>
                    </a:lnTo>
                    <a:lnTo>
                      <a:pt x="656" y="592"/>
                    </a:lnTo>
                    <a:lnTo>
                      <a:pt x="640" y="555"/>
                    </a:lnTo>
                    <a:lnTo>
                      <a:pt x="631" y="544"/>
                    </a:lnTo>
                    <a:lnTo>
                      <a:pt x="614" y="531"/>
                    </a:lnTo>
                    <a:lnTo>
                      <a:pt x="614" y="527"/>
                    </a:lnTo>
                    <a:lnTo>
                      <a:pt x="626" y="516"/>
                    </a:lnTo>
                    <a:lnTo>
                      <a:pt x="631" y="509"/>
                    </a:lnTo>
                    <a:lnTo>
                      <a:pt x="634" y="507"/>
                    </a:lnTo>
                    <a:lnTo>
                      <a:pt x="638" y="504"/>
                    </a:lnTo>
                    <a:lnTo>
                      <a:pt x="640" y="503"/>
                    </a:lnTo>
                    <a:lnTo>
                      <a:pt x="641" y="500"/>
                    </a:lnTo>
                    <a:lnTo>
                      <a:pt x="640" y="493"/>
                    </a:lnTo>
                    <a:lnTo>
                      <a:pt x="638" y="488"/>
                    </a:lnTo>
                    <a:lnTo>
                      <a:pt x="633" y="479"/>
                    </a:lnTo>
                    <a:lnTo>
                      <a:pt x="625" y="471"/>
                    </a:lnTo>
                    <a:lnTo>
                      <a:pt x="618" y="466"/>
                    </a:lnTo>
                    <a:lnTo>
                      <a:pt x="617" y="463"/>
                    </a:lnTo>
                    <a:lnTo>
                      <a:pt x="615" y="453"/>
                    </a:lnTo>
                    <a:lnTo>
                      <a:pt x="613" y="447"/>
                    </a:lnTo>
                    <a:lnTo>
                      <a:pt x="613" y="439"/>
                    </a:lnTo>
                    <a:lnTo>
                      <a:pt x="609" y="431"/>
                    </a:lnTo>
                    <a:lnTo>
                      <a:pt x="609" y="419"/>
                    </a:lnTo>
                    <a:lnTo>
                      <a:pt x="613" y="413"/>
                    </a:lnTo>
                    <a:lnTo>
                      <a:pt x="615" y="403"/>
                    </a:lnTo>
                    <a:lnTo>
                      <a:pt x="615" y="392"/>
                    </a:lnTo>
                    <a:lnTo>
                      <a:pt x="624" y="382"/>
                    </a:lnTo>
                    <a:lnTo>
                      <a:pt x="624" y="369"/>
                    </a:lnTo>
                    <a:lnTo>
                      <a:pt x="626" y="364"/>
                    </a:lnTo>
                    <a:lnTo>
                      <a:pt x="633" y="358"/>
                    </a:lnTo>
                    <a:lnTo>
                      <a:pt x="633" y="353"/>
                    </a:lnTo>
                    <a:lnTo>
                      <a:pt x="630" y="344"/>
                    </a:lnTo>
                    <a:lnTo>
                      <a:pt x="628" y="342"/>
                    </a:lnTo>
                    <a:lnTo>
                      <a:pt x="624" y="342"/>
                    </a:lnTo>
                    <a:lnTo>
                      <a:pt x="614" y="342"/>
                    </a:lnTo>
                    <a:lnTo>
                      <a:pt x="595" y="350"/>
                    </a:lnTo>
                    <a:lnTo>
                      <a:pt x="583" y="353"/>
                    </a:lnTo>
                    <a:lnTo>
                      <a:pt x="576" y="353"/>
                    </a:lnTo>
                    <a:lnTo>
                      <a:pt x="567" y="350"/>
                    </a:lnTo>
                    <a:lnTo>
                      <a:pt x="563" y="349"/>
                    </a:lnTo>
                    <a:lnTo>
                      <a:pt x="558" y="347"/>
                    </a:lnTo>
                    <a:lnTo>
                      <a:pt x="552" y="345"/>
                    </a:lnTo>
                    <a:lnTo>
                      <a:pt x="544" y="348"/>
                    </a:lnTo>
                    <a:lnTo>
                      <a:pt x="542" y="350"/>
                    </a:lnTo>
                    <a:lnTo>
                      <a:pt x="536" y="350"/>
                    </a:lnTo>
                    <a:lnTo>
                      <a:pt x="527" y="350"/>
                    </a:lnTo>
                    <a:lnTo>
                      <a:pt x="523" y="348"/>
                    </a:lnTo>
                    <a:lnTo>
                      <a:pt x="522" y="348"/>
                    </a:lnTo>
                    <a:lnTo>
                      <a:pt x="494" y="307"/>
                    </a:lnTo>
                    <a:lnTo>
                      <a:pt x="493" y="305"/>
                    </a:lnTo>
                    <a:lnTo>
                      <a:pt x="490" y="302"/>
                    </a:lnTo>
                    <a:lnTo>
                      <a:pt x="479" y="301"/>
                    </a:lnTo>
                    <a:lnTo>
                      <a:pt x="473" y="297"/>
                    </a:lnTo>
                    <a:lnTo>
                      <a:pt x="461" y="293"/>
                    </a:lnTo>
                    <a:lnTo>
                      <a:pt x="443" y="294"/>
                    </a:lnTo>
                    <a:lnTo>
                      <a:pt x="425" y="299"/>
                    </a:lnTo>
                    <a:lnTo>
                      <a:pt x="415" y="300"/>
                    </a:lnTo>
                    <a:lnTo>
                      <a:pt x="400" y="299"/>
                    </a:lnTo>
                    <a:lnTo>
                      <a:pt x="383" y="291"/>
                    </a:lnTo>
                    <a:lnTo>
                      <a:pt x="380" y="284"/>
                    </a:lnTo>
                    <a:lnTo>
                      <a:pt x="376" y="283"/>
                    </a:lnTo>
                    <a:lnTo>
                      <a:pt x="364" y="277"/>
                    </a:lnTo>
                    <a:lnTo>
                      <a:pt x="362" y="274"/>
                    </a:lnTo>
                    <a:lnTo>
                      <a:pt x="362" y="241"/>
                    </a:lnTo>
                    <a:lnTo>
                      <a:pt x="360" y="232"/>
                    </a:lnTo>
                    <a:lnTo>
                      <a:pt x="357" y="226"/>
                    </a:lnTo>
                    <a:lnTo>
                      <a:pt x="353" y="223"/>
                    </a:lnTo>
                    <a:lnTo>
                      <a:pt x="351" y="220"/>
                    </a:lnTo>
                    <a:lnTo>
                      <a:pt x="344" y="211"/>
                    </a:lnTo>
                    <a:lnTo>
                      <a:pt x="341" y="208"/>
                    </a:lnTo>
                    <a:lnTo>
                      <a:pt x="338" y="188"/>
                    </a:lnTo>
                    <a:lnTo>
                      <a:pt x="335" y="182"/>
                    </a:lnTo>
                    <a:lnTo>
                      <a:pt x="334" y="180"/>
                    </a:lnTo>
                    <a:lnTo>
                      <a:pt x="310" y="181"/>
                    </a:lnTo>
                    <a:lnTo>
                      <a:pt x="316" y="167"/>
                    </a:lnTo>
                    <a:lnTo>
                      <a:pt x="324" y="152"/>
                    </a:lnTo>
                    <a:lnTo>
                      <a:pt x="337" y="107"/>
                    </a:lnTo>
                    <a:lnTo>
                      <a:pt x="350" y="85"/>
                    </a:lnTo>
                    <a:lnTo>
                      <a:pt x="375" y="62"/>
                    </a:lnTo>
                    <a:lnTo>
                      <a:pt x="378" y="57"/>
                    </a:lnTo>
                    <a:lnTo>
                      <a:pt x="383" y="47"/>
                    </a:lnTo>
                    <a:lnTo>
                      <a:pt x="389" y="41"/>
                    </a:lnTo>
                    <a:lnTo>
                      <a:pt x="404" y="35"/>
                    </a:lnTo>
                    <a:lnTo>
                      <a:pt x="419" y="33"/>
                    </a:lnTo>
                    <a:close/>
                  </a:path>
                </a:pathLst>
              </a:custGeom>
              <a:solidFill>
                <a:schemeClr val="tx1"/>
              </a:solidFill>
              <a:ln w="6350" cap="flat" cmpd="sng">
                <a:solidFill>
                  <a:srgbClr val="F9F9F9"/>
                </a:solidFill>
                <a:prstDash val="solid"/>
                <a:round/>
                <a:headEnd type="none" w="med" len="med"/>
                <a:tailEnd type="none" w="med" len="med"/>
              </a:ln>
              <a:effectLst/>
            </p:spPr>
            <p:txBody>
              <a:bodyPr/>
              <a:lstStyle/>
              <a:p>
                <a:endParaRPr lang="en-US" dirty="0"/>
              </a:p>
            </p:txBody>
          </p:sp>
          <p:sp>
            <p:nvSpPr>
              <p:cNvPr id="361" name="Freeform 251"/>
              <p:cNvSpPr>
                <a:spLocks noChangeAspect="1"/>
              </p:cNvSpPr>
              <p:nvPr/>
            </p:nvSpPr>
            <p:spPr bwMode="gray">
              <a:xfrm>
                <a:off x="1751" y="2592"/>
                <a:ext cx="132" cy="151"/>
              </a:xfrm>
              <a:custGeom>
                <a:avLst/>
                <a:gdLst/>
                <a:ahLst/>
                <a:cxnLst>
                  <a:cxn ang="0">
                    <a:pos x="29" y="74"/>
                  </a:cxn>
                  <a:cxn ang="0">
                    <a:pos x="109" y="59"/>
                  </a:cxn>
                  <a:cxn ang="0">
                    <a:pos x="164" y="7"/>
                  </a:cxn>
                  <a:cxn ang="0">
                    <a:pos x="232" y="1"/>
                  </a:cxn>
                  <a:cxn ang="0">
                    <a:pos x="243" y="60"/>
                  </a:cxn>
                  <a:cxn ang="0">
                    <a:pos x="234" y="88"/>
                  </a:cxn>
                  <a:cxn ang="0">
                    <a:pos x="283" y="151"/>
                  </a:cxn>
                  <a:cxn ang="0">
                    <a:pos x="348" y="161"/>
                  </a:cxn>
                  <a:cxn ang="0">
                    <a:pos x="372" y="183"/>
                  </a:cxn>
                  <a:cxn ang="0">
                    <a:pos x="441" y="211"/>
                  </a:cxn>
                  <a:cxn ang="0">
                    <a:pos x="487" y="222"/>
                  </a:cxn>
                  <a:cxn ang="0">
                    <a:pos x="507" y="268"/>
                  </a:cxn>
                  <a:cxn ang="0">
                    <a:pos x="512" y="307"/>
                  </a:cxn>
                  <a:cxn ang="0">
                    <a:pos x="511" y="334"/>
                  </a:cxn>
                  <a:cxn ang="0">
                    <a:pos x="550" y="370"/>
                  </a:cxn>
                  <a:cxn ang="0">
                    <a:pos x="616" y="373"/>
                  </a:cxn>
                  <a:cxn ang="0">
                    <a:pos x="616" y="399"/>
                  </a:cxn>
                  <a:cxn ang="0">
                    <a:pos x="641" y="434"/>
                  </a:cxn>
                  <a:cxn ang="0">
                    <a:pos x="658" y="500"/>
                  </a:cxn>
                  <a:cxn ang="0">
                    <a:pos x="644" y="555"/>
                  </a:cxn>
                  <a:cxn ang="0">
                    <a:pos x="647" y="586"/>
                  </a:cxn>
                  <a:cxn ang="0">
                    <a:pos x="631" y="585"/>
                  </a:cxn>
                  <a:cxn ang="0">
                    <a:pos x="595" y="544"/>
                  </a:cxn>
                  <a:cxn ang="0">
                    <a:pos x="504" y="549"/>
                  </a:cxn>
                  <a:cxn ang="0">
                    <a:pos x="426" y="576"/>
                  </a:cxn>
                  <a:cxn ang="0">
                    <a:pos x="401" y="628"/>
                  </a:cxn>
                  <a:cxn ang="0">
                    <a:pos x="391" y="705"/>
                  </a:cxn>
                  <a:cxn ang="0">
                    <a:pos x="362" y="706"/>
                  </a:cxn>
                  <a:cxn ang="0">
                    <a:pos x="315" y="701"/>
                  </a:cxn>
                  <a:cxn ang="0">
                    <a:pos x="297" y="735"/>
                  </a:cxn>
                  <a:cxn ang="0">
                    <a:pos x="281" y="726"/>
                  </a:cxn>
                  <a:cxn ang="0">
                    <a:pos x="250" y="710"/>
                  </a:cxn>
                  <a:cxn ang="0">
                    <a:pos x="202" y="695"/>
                  </a:cxn>
                  <a:cxn ang="0">
                    <a:pos x="176" y="708"/>
                  </a:cxn>
                  <a:cxn ang="0">
                    <a:pos x="149" y="737"/>
                  </a:cxn>
                  <a:cxn ang="0">
                    <a:pos x="126" y="752"/>
                  </a:cxn>
                  <a:cxn ang="0">
                    <a:pos x="94" y="751"/>
                  </a:cxn>
                  <a:cxn ang="0">
                    <a:pos x="86" y="711"/>
                  </a:cxn>
                  <a:cxn ang="0">
                    <a:pos x="77" y="652"/>
                  </a:cxn>
                  <a:cxn ang="0">
                    <a:pos x="61" y="626"/>
                  </a:cxn>
                  <a:cxn ang="0">
                    <a:pos x="55" y="602"/>
                  </a:cxn>
                  <a:cxn ang="0">
                    <a:pos x="51" y="579"/>
                  </a:cxn>
                  <a:cxn ang="0">
                    <a:pos x="57" y="564"/>
                  </a:cxn>
                  <a:cxn ang="0">
                    <a:pos x="54" y="536"/>
                  </a:cxn>
                  <a:cxn ang="0">
                    <a:pos x="29" y="480"/>
                  </a:cxn>
                  <a:cxn ang="0">
                    <a:pos x="7" y="443"/>
                  </a:cxn>
                  <a:cxn ang="0">
                    <a:pos x="1" y="431"/>
                  </a:cxn>
                  <a:cxn ang="0">
                    <a:pos x="36" y="373"/>
                  </a:cxn>
                  <a:cxn ang="0">
                    <a:pos x="20" y="357"/>
                  </a:cxn>
                  <a:cxn ang="0">
                    <a:pos x="17" y="328"/>
                  </a:cxn>
                  <a:cxn ang="0">
                    <a:pos x="29" y="303"/>
                  </a:cxn>
                  <a:cxn ang="0">
                    <a:pos x="22" y="276"/>
                  </a:cxn>
                  <a:cxn ang="0">
                    <a:pos x="33" y="231"/>
                  </a:cxn>
                  <a:cxn ang="0">
                    <a:pos x="40" y="166"/>
                  </a:cxn>
                  <a:cxn ang="0">
                    <a:pos x="35" y="129"/>
                  </a:cxn>
                </a:cxnLst>
                <a:rect l="0" t="0" r="r" b="b"/>
                <a:pathLst>
                  <a:path w="658" h="754">
                    <a:moveTo>
                      <a:pt x="1" y="70"/>
                    </a:moveTo>
                    <a:lnTo>
                      <a:pt x="3" y="68"/>
                    </a:lnTo>
                    <a:lnTo>
                      <a:pt x="11" y="68"/>
                    </a:lnTo>
                    <a:lnTo>
                      <a:pt x="29" y="74"/>
                    </a:lnTo>
                    <a:lnTo>
                      <a:pt x="70" y="75"/>
                    </a:lnTo>
                    <a:lnTo>
                      <a:pt x="78" y="71"/>
                    </a:lnTo>
                    <a:lnTo>
                      <a:pt x="83" y="68"/>
                    </a:lnTo>
                    <a:lnTo>
                      <a:pt x="109" y="59"/>
                    </a:lnTo>
                    <a:lnTo>
                      <a:pt x="116" y="55"/>
                    </a:lnTo>
                    <a:lnTo>
                      <a:pt x="141" y="33"/>
                    </a:lnTo>
                    <a:lnTo>
                      <a:pt x="158" y="14"/>
                    </a:lnTo>
                    <a:lnTo>
                      <a:pt x="164" y="7"/>
                    </a:lnTo>
                    <a:lnTo>
                      <a:pt x="180" y="4"/>
                    </a:lnTo>
                    <a:lnTo>
                      <a:pt x="186" y="4"/>
                    </a:lnTo>
                    <a:lnTo>
                      <a:pt x="213" y="0"/>
                    </a:lnTo>
                    <a:lnTo>
                      <a:pt x="232" y="1"/>
                    </a:lnTo>
                    <a:lnTo>
                      <a:pt x="235" y="4"/>
                    </a:lnTo>
                    <a:lnTo>
                      <a:pt x="240" y="11"/>
                    </a:lnTo>
                    <a:lnTo>
                      <a:pt x="243" y="28"/>
                    </a:lnTo>
                    <a:lnTo>
                      <a:pt x="243" y="60"/>
                    </a:lnTo>
                    <a:lnTo>
                      <a:pt x="242" y="70"/>
                    </a:lnTo>
                    <a:lnTo>
                      <a:pt x="237" y="77"/>
                    </a:lnTo>
                    <a:lnTo>
                      <a:pt x="235" y="81"/>
                    </a:lnTo>
                    <a:lnTo>
                      <a:pt x="234" y="88"/>
                    </a:lnTo>
                    <a:lnTo>
                      <a:pt x="240" y="112"/>
                    </a:lnTo>
                    <a:lnTo>
                      <a:pt x="249" y="125"/>
                    </a:lnTo>
                    <a:lnTo>
                      <a:pt x="256" y="131"/>
                    </a:lnTo>
                    <a:lnTo>
                      <a:pt x="283" y="151"/>
                    </a:lnTo>
                    <a:lnTo>
                      <a:pt x="296" y="155"/>
                    </a:lnTo>
                    <a:lnTo>
                      <a:pt x="313" y="157"/>
                    </a:lnTo>
                    <a:lnTo>
                      <a:pt x="332" y="157"/>
                    </a:lnTo>
                    <a:lnTo>
                      <a:pt x="348" y="161"/>
                    </a:lnTo>
                    <a:lnTo>
                      <a:pt x="355" y="167"/>
                    </a:lnTo>
                    <a:lnTo>
                      <a:pt x="356" y="171"/>
                    </a:lnTo>
                    <a:lnTo>
                      <a:pt x="363" y="179"/>
                    </a:lnTo>
                    <a:lnTo>
                      <a:pt x="372" y="183"/>
                    </a:lnTo>
                    <a:lnTo>
                      <a:pt x="410" y="193"/>
                    </a:lnTo>
                    <a:lnTo>
                      <a:pt x="426" y="208"/>
                    </a:lnTo>
                    <a:lnTo>
                      <a:pt x="431" y="211"/>
                    </a:lnTo>
                    <a:lnTo>
                      <a:pt x="441" y="211"/>
                    </a:lnTo>
                    <a:lnTo>
                      <a:pt x="450" y="209"/>
                    </a:lnTo>
                    <a:lnTo>
                      <a:pt x="455" y="209"/>
                    </a:lnTo>
                    <a:lnTo>
                      <a:pt x="468" y="211"/>
                    </a:lnTo>
                    <a:lnTo>
                      <a:pt x="487" y="222"/>
                    </a:lnTo>
                    <a:lnTo>
                      <a:pt x="493" y="227"/>
                    </a:lnTo>
                    <a:lnTo>
                      <a:pt x="501" y="238"/>
                    </a:lnTo>
                    <a:lnTo>
                      <a:pt x="506" y="253"/>
                    </a:lnTo>
                    <a:lnTo>
                      <a:pt x="507" y="268"/>
                    </a:lnTo>
                    <a:lnTo>
                      <a:pt x="511" y="276"/>
                    </a:lnTo>
                    <a:lnTo>
                      <a:pt x="514" y="281"/>
                    </a:lnTo>
                    <a:lnTo>
                      <a:pt x="514" y="290"/>
                    </a:lnTo>
                    <a:lnTo>
                      <a:pt x="512" y="307"/>
                    </a:lnTo>
                    <a:lnTo>
                      <a:pt x="503" y="308"/>
                    </a:lnTo>
                    <a:lnTo>
                      <a:pt x="503" y="312"/>
                    </a:lnTo>
                    <a:lnTo>
                      <a:pt x="504" y="317"/>
                    </a:lnTo>
                    <a:lnTo>
                      <a:pt x="511" y="334"/>
                    </a:lnTo>
                    <a:lnTo>
                      <a:pt x="518" y="356"/>
                    </a:lnTo>
                    <a:lnTo>
                      <a:pt x="524" y="369"/>
                    </a:lnTo>
                    <a:lnTo>
                      <a:pt x="539" y="369"/>
                    </a:lnTo>
                    <a:lnTo>
                      <a:pt x="550" y="370"/>
                    </a:lnTo>
                    <a:lnTo>
                      <a:pt x="563" y="370"/>
                    </a:lnTo>
                    <a:lnTo>
                      <a:pt x="568" y="372"/>
                    </a:lnTo>
                    <a:lnTo>
                      <a:pt x="611" y="372"/>
                    </a:lnTo>
                    <a:lnTo>
                      <a:pt x="616" y="373"/>
                    </a:lnTo>
                    <a:lnTo>
                      <a:pt x="619" y="376"/>
                    </a:lnTo>
                    <a:lnTo>
                      <a:pt x="620" y="381"/>
                    </a:lnTo>
                    <a:lnTo>
                      <a:pt x="619" y="391"/>
                    </a:lnTo>
                    <a:lnTo>
                      <a:pt x="616" y="399"/>
                    </a:lnTo>
                    <a:lnTo>
                      <a:pt x="616" y="405"/>
                    </a:lnTo>
                    <a:lnTo>
                      <a:pt x="620" y="425"/>
                    </a:lnTo>
                    <a:lnTo>
                      <a:pt x="638" y="431"/>
                    </a:lnTo>
                    <a:lnTo>
                      <a:pt x="641" y="434"/>
                    </a:lnTo>
                    <a:lnTo>
                      <a:pt x="644" y="448"/>
                    </a:lnTo>
                    <a:lnTo>
                      <a:pt x="656" y="467"/>
                    </a:lnTo>
                    <a:lnTo>
                      <a:pt x="658" y="477"/>
                    </a:lnTo>
                    <a:lnTo>
                      <a:pt x="658" y="500"/>
                    </a:lnTo>
                    <a:lnTo>
                      <a:pt x="657" y="529"/>
                    </a:lnTo>
                    <a:lnTo>
                      <a:pt x="656" y="533"/>
                    </a:lnTo>
                    <a:lnTo>
                      <a:pt x="649" y="544"/>
                    </a:lnTo>
                    <a:lnTo>
                      <a:pt x="644" y="555"/>
                    </a:lnTo>
                    <a:lnTo>
                      <a:pt x="644" y="561"/>
                    </a:lnTo>
                    <a:lnTo>
                      <a:pt x="644" y="569"/>
                    </a:lnTo>
                    <a:lnTo>
                      <a:pt x="646" y="574"/>
                    </a:lnTo>
                    <a:lnTo>
                      <a:pt x="647" y="586"/>
                    </a:lnTo>
                    <a:lnTo>
                      <a:pt x="646" y="587"/>
                    </a:lnTo>
                    <a:lnTo>
                      <a:pt x="638" y="590"/>
                    </a:lnTo>
                    <a:lnTo>
                      <a:pt x="637" y="591"/>
                    </a:lnTo>
                    <a:lnTo>
                      <a:pt x="631" y="585"/>
                    </a:lnTo>
                    <a:lnTo>
                      <a:pt x="630" y="581"/>
                    </a:lnTo>
                    <a:lnTo>
                      <a:pt x="615" y="560"/>
                    </a:lnTo>
                    <a:lnTo>
                      <a:pt x="605" y="552"/>
                    </a:lnTo>
                    <a:lnTo>
                      <a:pt x="595" y="544"/>
                    </a:lnTo>
                    <a:lnTo>
                      <a:pt x="582" y="541"/>
                    </a:lnTo>
                    <a:lnTo>
                      <a:pt x="539" y="541"/>
                    </a:lnTo>
                    <a:lnTo>
                      <a:pt x="535" y="541"/>
                    </a:lnTo>
                    <a:lnTo>
                      <a:pt x="504" y="549"/>
                    </a:lnTo>
                    <a:lnTo>
                      <a:pt x="501" y="549"/>
                    </a:lnTo>
                    <a:lnTo>
                      <a:pt x="447" y="566"/>
                    </a:lnTo>
                    <a:lnTo>
                      <a:pt x="428" y="570"/>
                    </a:lnTo>
                    <a:lnTo>
                      <a:pt x="426" y="576"/>
                    </a:lnTo>
                    <a:lnTo>
                      <a:pt x="423" y="591"/>
                    </a:lnTo>
                    <a:lnTo>
                      <a:pt x="412" y="607"/>
                    </a:lnTo>
                    <a:lnTo>
                      <a:pt x="401" y="625"/>
                    </a:lnTo>
                    <a:lnTo>
                      <a:pt x="401" y="628"/>
                    </a:lnTo>
                    <a:lnTo>
                      <a:pt x="401" y="654"/>
                    </a:lnTo>
                    <a:lnTo>
                      <a:pt x="402" y="658"/>
                    </a:lnTo>
                    <a:lnTo>
                      <a:pt x="402" y="665"/>
                    </a:lnTo>
                    <a:lnTo>
                      <a:pt x="391" y="705"/>
                    </a:lnTo>
                    <a:lnTo>
                      <a:pt x="383" y="720"/>
                    </a:lnTo>
                    <a:lnTo>
                      <a:pt x="375" y="716"/>
                    </a:lnTo>
                    <a:lnTo>
                      <a:pt x="369" y="711"/>
                    </a:lnTo>
                    <a:lnTo>
                      <a:pt x="362" y="706"/>
                    </a:lnTo>
                    <a:lnTo>
                      <a:pt x="359" y="705"/>
                    </a:lnTo>
                    <a:lnTo>
                      <a:pt x="351" y="704"/>
                    </a:lnTo>
                    <a:lnTo>
                      <a:pt x="334" y="704"/>
                    </a:lnTo>
                    <a:lnTo>
                      <a:pt x="315" y="701"/>
                    </a:lnTo>
                    <a:lnTo>
                      <a:pt x="307" y="701"/>
                    </a:lnTo>
                    <a:lnTo>
                      <a:pt x="304" y="705"/>
                    </a:lnTo>
                    <a:lnTo>
                      <a:pt x="300" y="724"/>
                    </a:lnTo>
                    <a:lnTo>
                      <a:pt x="297" y="735"/>
                    </a:lnTo>
                    <a:lnTo>
                      <a:pt x="296" y="741"/>
                    </a:lnTo>
                    <a:lnTo>
                      <a:pt x="293" y="741"/>
                    </a:lnTo>
                    <a:lnTo>
                      <a:pt x="282" y="730"/>
                    </a:lnTo>
                    <a:lnTo>
                      <a:pt x="281" y="726"/>
                    </a:lnTo>
                    <a:lnTo>
                      <a:pt x="278" y="725"/>
                    </a:lnTo>
                    <a:lnTo>
                      <a:pt x="275" y="719"/>
                    </a:lnTo>
                    <a:lnTo>
                      <a:pt x="271" y="715"/>
                    </a:lnTo>
                    <a:lnTo>
                      <a:pt x="250" y="710"/>
                    </a:lnTo>
                    <a:lnTo>
                      <a:pt x="245" y="710"/>
                    </a:lnTo>
                    <a:lnTo>
                      <a:pt x="237" y="708"/>
                    </a:lnTo>
                    <a:lnTo>
                      <a:pt x="211" y="708"/>
                    </a:lnTo>
                    <a:lnTo>
                      <a:pt x="202" y="695"/>
                    </a:lnTo>
                    <a:lnTo>
                      <a:pt x="196" y="689"/>
                    </a:lnTo>
                    <a:lnTo>
                      <a:pt x="192" y="689"/>
                    </a:lnTo>
                    <a:lnTo>
                      <a:pt x="189" y="690"/>
                    </a:lnTo>
                    <a:lnTo>
                      <a:pt x="176" y="708"/>
                    </a:lnTo>
                    <a:lnTo>
                      <a:pt x="165" y="716"/>
                    </a:lnTo>
                    <a:lnTo>
                      <a:pt x="157" y="725"/>
                    </a:lnTo>
                    <a:lnTo>
                      <a:pt x="151" y="733"/>
                    </a:lnTo>
                    <a:lnTo>
                      <a:pt x="149" y="737"/>
                    </a:lnTo>
                    <a:lnTo>
                      <a:pt x="143" y="747"/>
                    </a:lnTo>
                    <a:lnTo>
                      <a:pt x="138" y="752"/>
                    </a:lnTo>
                    <a:lnTo>
                      <a:pt x="136" y="752"/>
                    </a:lnTo>
                    <a:lnTo>
                      <a:pt x="126" y="752"/>
                    </a:lnTo>
                    <a:lnTo>
                      <a:pt x="120" y="754"/>
                    </a:lnTo>
                    <a:lnTo>
                      <a:pt x="108" y="754"/>
                    </a:lnTo>
                    <a:lnTo>
                      <a:pt x="101" y="754"/>
                    </a:lnTo>
                    <a:lnTo>
                      <a:pt x="94" y="751"/>
                    </a:lnTo>
                    <a:lnTo>
                      <a:pt x="94" y="749"/>
                    </a:lnTo>
                    <a:lnTo>
                      <a:pt x="90" y="737"/>
                    </a:lnTo>
                    <a:lnTo>
                      <a:pt x="90" y="733"/>
                    </a:lnTo>
                    <a:lnTo>
                      <a:pt x="86" y="711"/>
                    </a:lnTo>
                    <a:lnTo>
                      <a:pt x="86" y="693"/>
                    </a:lnTo>
                    <a:lnTo>
                      <a:pt x="83" y="671"/>
                    </a:lnTo>
                    <a:lnTo>
                      <a:pt x="77" y="661"/>
                    </a:lnTo>
                    <a:lnTo>
                      <a:pt x="77" y="652"/>
                    </a:lnTo>
                    <a:lnTo>
                      <a:pt x="74" y="639"/>
                    </a:lnTo>
                    <a:lnTo>
                      <a:pt x="73" y="635"/>
                    </a:lnTo>
                    <a:lnTo>
                      <a:pt x="66" y="628"/>
                    </a:lnTo>
                    <a:lnTo>
                      <a:pt x="61" y="626"/>
                    </a:lnTo>
                    <a:lnTo>
                      <a:pt x="58" y="623"/>
                    </a:lnTo>
                    <a:lnTo>
                      <a:pt x="58" y="615"/>
                    </a:lnTo>
                    <a:lnTo>
                      <a:pt x="58" y="607"/>
                    </a:lnTo>
                    <a:lnTo>
                      <a:pt x="55" y="602"/>
                    </a:lnTo>
                    <a:lnTo>
                      <a:pt x="47" y="598"/>
                    </a:lnTo>
                    <a:lnTo>
                      <a:pt x="47" y="592"/>
                    </a:lnTo>
                    <a:lnTo>
                      <a:pt x="50" y="580"/>
                    </a:lnTo>
                    <a:lnTo>
                      <a:pt x="51" y="579"/>
                    </a:lnTo>
                    <a:lnTo>
                      <a:pt x="58" y="575"/>
                    </a:lnTo>
                    <a:lnTo>
                      <a:pt x="61" y="574"/>
                    </a:lnTo>
                    <a:lnTo>
                      <a:pt x="61" y="570"/>
                    </a:lnTo>
                    <a:lnTo>
                      <a:pt x="57" y="564"/>
                    </a:lnTo>
                    <a:lnTo>
                      <a:pt x="58" y="558"/>
                    </a:lnTo>
                    <a:lnTo>
                      <a:pt x="62" y="553"/>
                    </a:lnTo>
                    <a:lnTo>
                      <a:pt x="61" y="543"/>
                    </a:lnTo>
                    <a:lnTo>
                      <a:pt x="54" y="536"/>
                    </a:lnTo>
                    <a:lnTo>
                      <a:pt x="41" y="526"/>
                    </a:lnTo>
                    <a:lnTo>
                      <a:pt x="36" y="521"/>
                    </a:lnTo>
                    <a:lnTo>
                      <a:pt x="33" y="512"/>
                    </a:lnTo>
                    <a:lnTo>
                      <a:pt x="29" y="480"/>
                    </a:lnTo>
                    <a:lnTo>
                      <a:pt x="29" y="470"/>
                    </a:lnTo>
                    <a:lnTo>
                      <a:pt x="22" y="461"/>
                    </a:lnTo>
                    <a:lnTo>
                      <a:pt x="18" y="457"/>
                    </a:lnTo>
                    <a:lnTo>
                      <a:pt x="7" y="443"/>
                    </a:lnTo>
                    <a:lnTo>
                      <a:pt x="4" y="443"/>
                    </a:lnTo>
                    <a:lnTo>
                      <a:pt x="2" y="439"/>
                    </a:lnTo>
                    <a:lnTo>
                      <a:pt x="0" y="437"/>
                    </a:lnTo>
                    <a:lnTo>
                      <a:pt x="1" y="431"/>
                    </a:lnTo>
                    <a:lnTo>
                      <a:pt x="12" y="412"/>
                    </a:lnTo>
                    <a:lnTo>
                      <a:pt x="23" y="400"/>
                    </a:lnTo>
                    <a:lnTo>
                      <a:pt x="35" y="383"/>
                    </a:lnTo>
                    <a:lnTo>
                      <a:pt x="36" y="373"/>
                    </a:lnTo>
                    <a:lnTo>
                      <a:pt x="35" y="370"/>
                    </a:lnTo>
                    <a:lnTo>
                      <a:pt x="29" y="365"/>
                    </a:lnTo>
                    <a:lnTo>
                      <a:pt x="24" y="362"/>
                    </a:lnTo>
                    <a:lnTo>
                      <a:pt x="20" y="357"/>
                    </a:lnTo>
                    <a:lnTo>
                      <a:pt x="18" y="356"/>
                    </a:lnTo>
                    <a:lnTo>
                      <a:pt x="17" y="350"/>
                    </a:lnTo>
                    <a:lnTo>
                      <a:pt x="15" y="342"/>
                    </a:lnTo>
                    <a:lnTo>
                      <a:pt x="17" y="328"/>
                    </a:lnTo>
                    <a:lnTo>
                      <a:pt x="22" y="319"/>
                    </a:lnTo>
                    <a:lnTo>
                      <a:pt x="27" y="316"/>
                    </a:lnTo>
                    <a:lnTo>
                      <a:pt x="29" y="308"/>
                    </a:lnTo>
                    <a:lnTo>
                      <a:pt x="29" y="303"/>
                    </a:lnTo>
                    <a:lnTo>
                      <a:pt x="27" y="297"/>
                    </a:lnTo>
                    <a:lnTo>
                      <a:pt x="18" y="286"/>
                    </a:lnTo>
                    <a:lnTo>
                      <a:pt x="18" y="283"/>
                    </a:lnTo>
                    <a:lnTo>
                      <a:pt x="22" y="276"/>
                    </a:lnTo>
                    <a:lnTo>
                      <a:pt x="35" y="270"/>
                    </a:lnTo>
                    <a:lnTo>
                      <a:pt x="36" y="268"/>
                    </a:lnTo>
                    <a:lnTo>
                      <a:pt x="36" y="249"/>
                    </a:lnTo>
                    <a:lnTo>
                      <a:pt x="33" y="231"/>
                    </a:lnTo>
                    <a:lnTo>
                      <a:pt x="33" y="220"/>
                    </a:lnTo>
                    <a:lnTo>
                      <a:pt x="35" y="201"/>
                    </a:lnTo>
                    <a:lnTo>
                      <a:pt x="35" y="177"/>
                    </a:lnTo>
                    <a:lnTo>
                      <a:pt x="40" y="166"/>
                    </a:lnTo>
                    <a:lnTo>
                      <a:pt x="47" y="157"/>
                    </a:lnTo>
                    <a:lnTo>
                      <a:pt x="50" y="155"/>
                    </a:lnTo>
                    <a:lnTo>
                      <a:pt x="50" y="152"/>
                    </a:lnTo>
                    <a:lnTo>
                      <a:pt x="35" y="129"/>
                    </a:lnTo>
                    <a:lnTo>
                      <a:pt x="1" y="7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62" name="Freeform 252"/>
              <p:cNvSpPr>
                <a:spLocks noChangeAspect="1"/>
              </p:cNvSpPr>
              <p:nvPr/>
            </p:nvSpPr>
            <p:spPr bwMode="gray">
              <a:xfrm>
                <a:off x="1874" y="2831"/>
                <a:ext cx="59" cy="63"/>
              </a:xfrm>
              <a:custGeom>
                <a:avLst/>
                <a:gdLst/>
                <a:ahLst/>
                <a:cxnLst>
                  <a:cxn ang="0">
                    <a:pos x="2" y="252"/>
                  </a:cxn>
                  <a:cxn ang="0">
                    <a:pos x="26" y="272"/>
                  </a:cxn>
                  <a:cxn ang="0">
                    <a:pos x="56" y="283"/>
                  </a:cxn>
                  <a:cxn ang="0">
                    <a:pos x="91" y="297"/>
                  </a:cxn>
                  <a:cxn ang="0">
                    <a:pos x="115" y="304"/>
                  </a:cxn>
                  <a:cxn ang="0">
                    <a:pos x="129" y="310"/>
                  </a:cxn>
                  <a:cxn ang="0">
                    <a:pos x="162" y="307"/>
                  </a:cxn>
                  <a:cxn ang="0">
                    <a:pos x="197" y="314"/>
                  </a:cxn>
                  <a:cxn ang="0">
                    <a:pos x="225" y="303"/>
                  </a:cxn>
                  <a:cxn ang="0">
                    <a:pos x="246" y="283"/>
                  </a:cxn>
                  <a:cxn ang="0">
                    <a:pos x="253" y="272"/>
                  </a:cxn>
                  <a:cxn ang="0">
                    <a:pos x="268" y="253"/>
                  </a:cxn>
                  <a:cxn ang="0">
                    <a:pos x="276" y="236"/>
                  </a:cxn>
                  <a:cxn ang="0">
                    <a:pos x="271" y="229"/>
                  </a:cxn>
                  <a:cxn ang="0">
                    <a:pos x="274" y="199"/>
                  </a:cxn>
                  <a:cxn ang="0">
                    <a:pos x="281" y="184"/>
                  </a:cxn>
                  <a:cxn ang="0">
                    <a:pos x="286" y="175"/>
                  </a:cxn>
                  <a:cxn ang="0">
                    <a:pos x="292" y="172"/>
                  </a:cxn>
                  <a:cxn ang="0">
                    <a:pos x="267" y="148"/>
                  </a:cxn>
                  <a:cxn ang="0">
                    <a:pos x="260" y="126"/>
                  </a:cxn>
                  <a:cxn ang="0">
                    <a:pos x="242" y="113"/>
                  </a:cxn>
                  <a:cxn ang="0">
                    <a:pos x="228" y="108"/>
                  </a:cxn>
                  <a:cxn ang="0">
                    <a:pos x="215" y="91"/>
                  </a:cxn>
                  <a:cxn ang="0">
                    <a:pos x="200" y="86"/>
                  </a:cxn>
                  <a:cxn ang="0">
                    <a:pos x="185" y="77"/>
                  </a:cxn>
                  <a:cxn ang="0">
                    <a:pos x="178" y="73"/>
                  </a:cxn>
                  <a:cxn ang="0">
                    <a:pos x="166" y="55"/>
                  </a:cxn>
                  <a:cxn ang="0">
                    <a:pos x="160" y="48"/>
                  </a:cxn>
                  <a:cxn ang="0">
                    <a:pos x="142" y="60"/>
                  </a:cxn>
                  <a:cxn ang="0">
                    <a:pos x="133" y="50"/>
                  </a:cxn>
                  <a:cxn ang="0">
                    <a:pos x="119" y="27"/>
                  </a:cxn>
                  <a:cxn ang="0">
                    <a:pos x="103" y="12"/>
                  </a:cxn>
                  <a:cxn ang="0">
                    <a:pos x="85" y="0"/>
                  </a:cxn>
                  <a:cxn ang="0">
                    <a:pos x="75" y="2"/>
                  </a:cxn>
                  <a:cxn ang="0">
                    <a:pos x="64" y="12"/>
                  </a:cxn>
                  <a:cxn ang="0">
                    <a:pos x="44" y="16"/>
                  </a:cxn>
                  <a:cxn ang="0">
                    <a:pos x="33" y="27"/>
                  </a:cxn>
                  <a:cxn ang="0">
                    <a:pos x="31" y="72"/>
                  </a:cxn>
                  <a:cxn ang="0">
                    <a:pos x="29" y="97"/>
                  </a:cxn>
                  <a:cxn ang="0">
                    <a:pos x="20" y="172"/>
                  </a:cxn>
                  <a:cxn ang="0">
                    <a:pos x="16" y="188"/>
                  </a:cxn>
                  <a:cxn ang="0">
                    <a:pos x="5" y="210"/>
                  </a:cxn>
                  <a:cxn ang="0">
                    <a:pos x="0" y="252"/>
                  </a:cxn>
                </a:cxnLst>
                <a:rect l="0" t="0" r="r" b="b"/>
                <a:pathLst>
                  <a:path w="292" h="314">
                    <a:moveTo>
                      <a:pt x="0" y="252"/>
                    </a:moveTo>
                    <a:lnTo>
                      <a:pt x="2" y="252"/>
                    </a:lnTo>
                    <a:lnTo>
                      <a:pt x="9" y="253"/>
                    </a:lnTo>
                    <a:lnTo>
                      <a:pt x="26" y="272"/>
                    </a:lnTo>
                    <a:lnTo>
                      <a:pt x="29" y="281"/>
                    </a:lnTo>
                    <a:lnTo>
                      <a:pt x="56" y="283"/>
                    </a:lnTo>
                    <a:lnTo>
                      <a:pt x="66" y="283"/>
                    </a:lnTo>
                    <a:lnTo>
                      <a:pt x="91" y="297"/>
                    </a:lnTo>
                    <a:lnTo>
                      <a:pt x="104" y="302"/>
                    </a:lnTo>
                    <a:lnTo>
                      <a:pt x="115" y="304"/>
                    </a:lnTo>
                    <a:lnTo>
                      <a:pt x="123" y="309"/>
                    </a:lnTo>
                    <a:lnTo>
                      <a:pt x="129" y="310"/>
                    </a:lnTo>
                    <a:lnTo>
                      <a:pt x="149" y="307"/>
                    </a:lnTo>
                    <a:lnTo>
                      <a:pt x="162" y="307"/>
                    </a:lnTo>
                    <a:lnTo>
                      <a:pt x="183" y="310"/>
                    </a:lnTo>
                    <a:lnTo>
                      <a:pt x="197" y="314"/>
                    </a:lnTo>
                    <a:lnTo>
                      <a:pt x="212" y="309"/>
                    </a:lnTo>
                    <a:lnTo>
                      <a:pt x="225" y="303"/>
                    </a:lnTo>
                    <a:lnTo>
                      <a:pt x="236" y="295"/>
                    </a:lnTo>
                    <a:lnTo>
                      <a:pt x="246" y="283"/>
                    </a:lnTo>
                    <a:lnTo>
                      <a:pt x="249" y="281"/>
                    </a:lnTo>
                    <a:lnTo>
                      <a:pt x="253" y="272"/>
                    </a:lnTo>
                    <a:lnTo>
                      <a:pt x="260" y="265"/>
                    </a:lnTo>
                    <a:lnTo>
                      <a:pt x="268" y="253"/>
                    </a:lnTo>
                    <a:lnTo>
                      <a:pt x="271" y="240"/>
                    </a:lnTo>
                    <a:lnTo>
                      <a:pt x="276" y="236"/>
                    </a:lnTo>
                    <a:lnTo>
                      <a:pt x="273" y="231"/>
                    </a:lnTo>
                    <a:lnTo>
                      <a:pt x="271" y="229"/>
                    </a:lnTo>
                    <a:lnTo>
                      <a:pt x="274" y="215"/>
                    </a:lnTo>
                    <a:lnTo>
                      <a:pt x="274" y="199"/>
                    </a:lnTo>
                    <a:lnTo>
                      <a:pt x="276" y="191"/>
                    </a:lnTo>
                    <a:lnTo>
                      <a:pt x="281" y="184"/>
                    </a:lnTo>
                    <a:lnTo>
                      <a:pt x="284" y="183"/>
                    </a:lnTo>
                    <a:lnTo>
                      <a:pt x="286" y="175"/>
                    </a:lnTo>
                    <a:lnTo>
                      <a:pt x="291" y="174"/>
                    </a:lnTo>
                    <a:lnTo>
                      <a:pt x="292" y="172"/>
                    </a:lnTo>
                    <a:lnTo>
                      <a:pt x="287" y="163"/>
                    </a:lnTo>
                    <a:lnTo>
                      <a:pt x="267" y="148"/>
                    </a:lnTo>
                    <a:lnTo>
                      <a:pt x="264" y="145"/>
                    </a:lnTo>
                    <a:lnTo>
                      <a:pt x="260" y="126"/>
                    </a:lnTo>
                    <a:lnTo>
                      <a:pt x="257" y="120"/>
                    </a:lnTo>
                    <a:lnTo>
                      <a:pt x="242" y="113"/>
                    </a:lnTo>
                    <a:lnTo>
                      <a:pt x="237" y="112"/>
                    </a:lnTo>
                    <a:lnTo>
                      <a:pt x="228" y="108"/>
                    </a:lnTo>
                    <a:lnTo>
                      <a:pt x="222" y="102"/>
                    </a:lnTo>
                    <a:lnTo>
                      <a:pt x="215" y="91"/>
                    </a:lnTo>
                    <a:lnTo>
                      <a:pt x="212" y="87"/>
                    </a:lnTo>
                    <a:lnTo>
                      <a:pt x="200" y="86"/>
                    </a:lnTo>
                    <a:lnTo>
                      <a:pt x="193" y="77"/>
                    </a:lnTo>
                    <a:lnTo>
                      <a:pt x="185" y="77"/>
                    </a:lnTo>
                    <a:lnTo>
                      <a:pt x="181" y="76"/>
                    </a:lnTo>
                    <a:lnTo>
                      <a:pt x="178" y="73"/>
                    </a:lnTo>
                    <a:lnTo>
                      <a:pt x="171" y="65"/>
                    </a:lnTo>
                    <a:lnTo>
                      <a:pt x="166" y="55"/>
                    </a:lnTo>
                    <a:lnTo>
                      <a:pt x="165" y="51"/>
                    </a:lnTo>
                    <a:lnTo>
                      <a:pt x="160" y="48"/>
                    </a:lnTo>
                    <a:lnTo>
                      <a:pt x="146" y="59"/>
                    </a:lnTo>
                    <a:lnTo>
                      <a:pt x="142" y="60"/>
                    </a:lnTo>
                    <a:lnTo>
                      <a:pt x="134" y="59"/>
                    </a:lnTo>
                    <a:lnTo>
                      <a:pt x="133" y="50"/>
                    </a:lnTo>
                    <a:lnTo>
                      <a:pt x="128" y="35"/>
                    </a:lnTo>
                    <a:lnTo>
                      <a:pt x="119" y="27"/>
                    </a:lnTo>
                    <a:lnTo>
                      <a:pt x="108" y="17"/>
                    </a:lnTo>
                    <a:lnTo>
                      <a:pt x="103" y="12"/>
                    </a:lnTo>
                    <a:lnTo>
                      <a:pt x="91" y="2"/>
                    </a:lnTo>
                    <a:lnTo>
                      <a:pt x="85" y="0"/>
                    </a:lnTo>
                    <a:lnTo>
                      <a:pt x="80" y="0"/>
                    </a:lnTo>
                    <a:lnTo>
                      <a:pt x="75" y="2"/>
                    </a:lnTo>
                    <a:lnTo>
                      <a:pt x="71" y="8"/>
                    </a:lnTo>
                    <a:lnTo>
                      <a:pt x="64" y="12"/>
                    </a:lnTo>
                    <a:lnTo>
                      <a:pt x="45" y="10"/>
                    </a:lnTo>
                    <a:lnTo>
                      <a:pt x="44" y="16"/>
                    </a:lnTo>
                    <a:lnTo>
                      <a:pt x="34" y="24"/>
                    </a:lnTo>
                    <a:lnTo>
                      <a:pt x="33" y="27"/>
                    </a:lnTo>
                    <a:lnTo>
                      <a:pt x="34" y="50"/>
                    </a:lnTo>
                    <a:lnTo>
                      <a:pt x="31" y="72"/>
                    </a:lnTo>
                    <a:lnTo>
                      <a:pt x="31" y="87"/>
                    </a:lnTo>
                    <a:lnTo>
                      <a:pt x="29" y="97"/>
                    </a:lnTo>
                    <a:lnTo>
                      <a:pt x="20" y="121"/>
                    </a:lnTo>
                    <a:lnTo>
                      <a:pt x="20" y="172"/>
                    </a:lnTo>
                    <a:lnTo>
                      <a:pt x="18" y="182"/>
                    </a:lnTo>
                    <a:lnTo>
                      <a:pt x="16" y="188"/>
                    </a:lnTo>
                    <a:lnTo>
                      <a:pt x="9" y="201"/>
                    </a:lnTo>
                    <a:lnTo>
                      <a:pt x="5" y="210"/>
                    </a:lnTo>
                    <a:lnTo>
                      <a:pt x="1" y="236"/>
                    </a:lnTo>
                    <a:lnTo>
                      <a:pt x="0" y="25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63" name="Freeform 253"/>
              <p:cNvSpPr>
                <a:spLocks noChangeAspect="1"/>
              </p:cNvSpPr>
              <p:nvPr/>
            </p:nvSpPr>
            <p:spPr bwMode="gray">
              <a:xfrm>
                <a:off x="1844" y="2396"/>
                <a:ext cx="53" cy="77"/>
              </a:xfrm>
              <a:custGeom>
                <a:avLst/>
                <a:gdLst/>
                <a:ahLst/>
                <a:cxnLst>
                  <a:cxn ang="0">
                    <a:pos x="89" y="0"/>
                  </a:cxn>
                  <a:cxn ang="0">
                    <a:pos x="141" y="41"/>
                  </a:cxn>
                  <a:cxn ang="0">
                    <a:pos x="152" y="83"/>
                  </a:cxn>
                  <a:cxn ang="0">
                    <a:pos x="172" y="84"/>
                  </a:cxn>
                  <a:cxn ang="0">
                    <a:pos x="195" y="94"/>
                  </a:cxn>
                  <a:cxn ang="0">
                    <a:pos x="211" y="112"/>
                  </a:cxn>
                  <a:cxn ang="0">
                    <a:pos x="232" y="139"/>
                  </a:cxn>
                  <a:cxn ang="0">
                    <a:pos x="217" y="159"/>
                  </a:cxn>
                  <a:cxn ang="0">
                    <a:pos x="220" y="165"/>
                  </a:cxn>
                  <a:cxn ang="0">
                    <a:pos x="212" y="182"/>
                  </a:cxn>
                  <a:cxn ang="0">
                    <a:pos x="189" y="186"/>
                  </a:cxn>
                  <a:cxn ang="0">
                    <a:pos x="183" y="193"/>
                  </a:cxn>
                  <a:cxn ang="0">
                    <a:pos x="174" y="228"/>
                  </a:cxn>
                  <a:cxn ang="0">
                    <a:pos x="189" y="255"/>
                  </a:cxn>
                  <a:cxn ang="0">
                    <a:pos x="200" y="268"/>
                  </a:cxn>
                  <a:cxn ang="0">
                    <a:pos x="217" y="273"/>
                  </a:cxn>
                  <a:cxn ang="0">
                    <a:pos x="226" y="289"/>
                  </a:cxn>
                  <a:cxn ang="0">
                    <a:pos x="233" y="311"/>
                  </a:cxn>
                  <a:cxn ang="0">
                    <a:pos x="263" y="347"/>
                  </a:cxn>
                  <a:cxn ang="0">
                    <a:pos x="254" y="350"/>
                  </a:cxn>
                  <a:cxn ang="0">
                    <a:pos x="233" y="348"/>
                  </a:cxn>
                  <a:cxn ang="0">
                    <a:pos x="213" y="353"/>
                  </a:cxn>
                  <a:cxn ang="0">
                    <a:pos x="183" y="366"/>
                  </a:cxn>
                  <a:cxn ang="0">
                    <a:pos x="158" y="374"/>
                  </a:cxn>
                  <a:cxn ang="0">
                    <a:pos x="134" y="386"/>
                  </a:cxn>
                  <a:cxn ang="0">
                    <a:pos x="102" y="369"/>
                  </a:cxn>
                  <a:cxn ang="0">
                    <a:pos x="91" y="357"/>
                  </a:cxn>
                  <a:cxn ang="0">
                    <a:pos x="89" y="332"/>
                  </a:cxn>
                  <a:cxn ang="0">
                    <a:pos x="77" y="288"/>
                  </a:cxn>
                  <a:cxn ang="0">
                    <a:pos x="86" y="257"/>
                  </a:cxn>
                  <a:cxn ang="0">
                    <a:pos x="95" y="234"/>
                  </a:cxn>
                  <a:cxn ang="0">
                    <a:pos x="79" y="209"/>
                  </a:cxn>
                  <a:cxn ang="0">
                    <a:pos x="72" y="193"/>
                  </a:cxn>
                  <a:cxn ang="0">
                    <a:pos x="67" y="171"/>
                  </a:cxn>
                  <a:cxn ang="0">
                    <a:pos x="37" y="174"/>
                  </a:cxn>
                  <a:cxn ang="0">
                    <a:pos x="27" y="163"/>
                  </a:cxn>
                  <a:cxn ang="0">
                    <a:pos x="0" y="128"/>
                  </a:cxn>
                  <a:cxn ang="0">
                    <a:pos x="1" y="121"/>
                  </a:cxn>
                  <a:cxn ang="0">
                    <a:pos x="11" y="91"/>
                  </a:cxn>
                  <a:cxn ang="0">
                    <a:pos x="40" y="75"/>
                  </a:cxn>
                  <a:cxn ang="0">
                    <a:pos x="38" y="64"/>
                  </a:cxn>
                  <a:cxn ang="0">
                    <a:pos x="24" y="52"/>
                  </a:cxn>
                  <a:cxn ang="0">
                    <a:pos x="29" y="35"/>
                  </a:cxn>
                  <a:cxn ang="0">
                    <a:pos x="46" y="26"/>
                  </a:cxn>
                  <a:cxn ang="0">
                    <a:pos x="72" y="13"/>
                  </a:cxn>
                  <a:cxn ang="0">
                    <a:pos x="81" y="2"/>
                  </a:cxn>
                </a:cxnLst>
                <a:rect l="0" t="0" r="r" b="b"/>
                <a:pathLst>
                  <a:path w="265" h="386">
                    <a:moveTo>
                      <a:pt x="81" y="2"/>
                    </a:moveTo>
                    <a:lnTo>
                      <a:pt x="87" y="3"/>
                    </a:lnTo>
                    <a:lnTo>
                      <a:pt x="89" y="0"/>
                    </a:lnTo>
                    <a:lnTo>
                      <a:pt x="94" y="0"/>
                    </a:lnTo>
                    <a:lnTo>
                      <a:pt x="108" y="10"/>
                    </a:lnTo>
                    <a:lnTo>
                      <a:pt x="141" y="41"/>
                    </a:lnTo>
                    <a:lnTo>
                      <a:pt x="150" y="53"/>
                    </a:lnTo>
                    <a:lnTo>
                      <a:pt x="151" y="59"/>
                    </a:lnTo>
                    <a:lnTo>
                      <a:pt x="152" y="83"/>
                    </a:lnTo>
                    <a:lnTo>
                      <a:pt x="156" y="84"/>
                    </a:lnTo>
                    <a:lnTo>
                      <a:pt x="162" y="84"/>
                    </a:lnTo>
                    <a:lnTo>
                      <a:pt x="172" y="84"/>
                    </a:lnTo>
                    <a:lnTo>
                      <a:pt x="179" y="85"/>
                    </a:lnTo>
                    <a:lnTo>
                      <a:pt x="183" y="88"/>
                    </a:lnTo>
                    <a:lnTo>
                      <a:pt x="195" y="94"/>
                    </a:lnTo>
                    <a:lnTo>
                      <a:pt x="197" y="96"/>
                    </a:lnTo>
                    <a:lnTo>
                      <a:pt x="202" y="104"/>
                    </a:lnTo>
                    <a:lnTo>
                      <a:pt x="211" y="112"/>
                    </a:lnTo>
                    <a:lnTo>
                      <a:pt x="222" y="120"/>
                    </a:lnTo>
                    <a:lnTo>
                      <a:pt x="228" y="136"/>
                    </a:lnTo>
                    <a:lnTo>
                      <a:pt x="232" y="139"/>
                    </a:lnTo>
                    <a:lnTo>
                      <a:pt x="231" y="142"/>
                    </a:lnTo>
                    <a:lnTo>
                      <a:pt x="224" y="148"/>
                    </a:lnTo>
                    <a:lnTo>
                      <a:pt x="217" y="159"/>
                    </a:lnTo>
                    <a:lnTo>
                      <a:pt x="216" y="163"/>
                    </a:lnTo>
                    <a:lnTo>
                      <a:pt x="218" y="165"/>
                    </a:lnTo>
                    <a:lnTo>
                      <a:pt x="220" y="165"/>
                    </a:lnTo>
                    <a:lnTo>
                      <a:pt x="220" y="172"/>
                    </a:lnTo>
                    <a:lnTo>
                      <a:pt x="213" y="179"/>
                    </a:lnTo>
                    <a:lnTo>
                      <a:pt x="212" y="182"/>
                    </a:lnTo>
                    <a:lnTo>
                      <a:pt x="205" y="183"/>
                    </a:lnTo>
                    <a:lnTo>
                      <a:pt x="196" y="183"/>
                    </a:lnTo>
                    <a:lnTo>
                      <a:pt x="189" y="186"/>
                    </a:lnTo>
                    <a:lnTo>
                      <a:pt x="185" y="188"/>
                    </a:lnTo>
                    <a:lnTo>
                      <a:pt x="184" y="191"/>
                    </a:lnTo>
                    <a:lnTo>
                      <a:pt x="183" y="193"/>
                    </a:lnTo>
                    <a:lnTo>
                      <a:pt x="181" y="208"/>
                    </a:lnTo>
                    <a:lnTo>
                      <a:pt x="178" y="217"/>
                    </a:lnTo>
                    <a:lnTo>
                      <a:pt x="174" y="228"/>
                    </a:lnTo>
                    <a:lnTo>
                      <a:pt x="174" y="234"/>
                    </a:lnTo>
                    <a:lnTo>
                      <a:pt x="180" y="240"/>
                    </a:lnTo>
                    <a:lnTo>
                      <a:pt x="189" y="255"/>
                    </a:lnTo>
                    <a:lnTo>
                      <a:pt x="191" y="256"/>
                    </a:lnTo>
                    <a:lnTo>
                      <a:pt x="200" y="263"/>
                    </a:lnTo>
                    <a:lnTo>
                      <a:pt x="200" y="268"/>
                    </a:lnTo>
                    <a:lnTo>
                      <a:pt x="204" y="272"/>
                    </a:lnTo>
                    <a:lnTo>
                      <a:pt x="205" y="273"/>
                    </a:lnTo>
                    <a:lnTo>
                      <a:pt x="217" y="273"/>
                    </a:lnTo>
                    <a:lnTo>
                      <a:pt x="220" y="276"/>
                    </a:lnTo>
                    <a:lnTo>
                      <a:pt x="221" y="284"/>
                    </a:lnTo>
                    <a:lnTo>
                      <a:pt x="226" y="289"/>
                    </a:lnTo>
                    <a:lnTo>
                      <a:pt x="226" y="299"/>
                    </a:lnTo>
                    <a:lnTo>
                      <a:pt x="232" y="305"/>
                    </a:lnTo>
                    <a:lnTo>
                      <a:pt x="233" y="311"/>
                    </a:lnTo>
                    <a:lnTo>
                      <a:pt x="239" y="321"/>
                    </a:lnTo>
                    <a:lnTo>
                      <a:pt x="253" y="338"/>
                    </a:lnTo>
                    <a:lnTo>
                      <a:pt x="263" y="347"/>
                    </a:lnTo>
                    <a:lnTo>
                      <a:pt x="265" y="347"/>
                    </a:lnTo>
                    <a:lnTo>
                      <a:pt x="265" y="349"/>
                    </a:lnTo>
                    <a:lnTo>
                      <a:pt x="254" y="350"/>
                    </a:lnTo>
                    <a:lnTo>
                      <a:pt x="240" y="352"/>
                    </a:lnTo>
                    <a:lnTo>
                      <a:pt x="234" y="349"/>
                    </a:lnTo>
                    <a:lnTo>
                      <a:pt x="233" y="348"/>
                    </a:lnTo>
                    <a:lnTo>
                      <a:pt x="229" y="347"/>
                    </a:lnTo>
                    <a:lnTo>
                      <a:pt x="224" y="347"/>
                    </a:lnTo>
                    <a:lnTo>
                      <a:pt x="213" y="353"/>
                    </a:lnTo>
                    <a:lnTo>
                      <a:pt x="205" y="363"/>
                    </a:lnTo>
                    <a:lnTo>
                      <a:pt x="191" y="363"/>
                    </a:lnTo>
                    <a:lnTo>
                      <a:pt x="183" y="366"/>
                    </a:lnTo>
                    <a:lnTo>
                      <a:pt x="178" y="371"/>
                    </a:lnTo>
                    <a:lnTo>
                      <a:pt x="167" y="371"/>
                    </a:lnTo>
                    <a:lnTo>
                      <a:pt x="158" y="374"/>
                    </a:lnTo>
                    <a:lnTo>
                      <a:pt x="152" y="384"/>
                    </a:lnTo>
                    <a:lnTo>
                      <a:pt x="147" y="386"/>
                    </a:lnTo>
                    <a:lnTo>
                      <a:pt x="134" y="386"/>
                    </a:lnTo>
                    <a:lnTo>
                      <a:pt x="124" y="384"/>
                    </a:lnTo>
                    <a:lnTo>
                      <a:pt x="108" y="374"/>
                    </a:lnTo>
                    <a:lnTo>
                      <a:pt x="102" y="369"/>
                    </a:lnTo>
                    <a:lnTo>
                      <a:pt x="98" y="363"/>
                    </a:lnTo>
                    <a:lnTo>
                      <a:pt x="95" y="362"/>
                    </a:lnTo>
                    <a:lnTo>
                      <a:pt x="91" y="357"/>
                    </a:lnTo>
                    <a:lnTo>
                      <a:pt x="89" y="354"/>
                    </a:lnTo>
                    <a:lnTo>
                      <a:pt x="91" y="341"/>
                    </a:lnTo>
                    <a:lnTo>
                      <a:pt x="89" y="332"/>
                    </a:lnTo>
                    <a:lnTo>
                      <a:pt x="78" y="322"/>
                    </a:lnTo>
                    <a:lnTo>
                      <a:pt x="77" y="319"/>
                    </a:lnTo>
                    <a:lnTo>
                      <a:pt x="77" y="288"/>
                    </a:lnTo>
                    <a:lnTo>
                      <a:pt x="83" y="274"/>
                    </a:lnTo>
                    <a:lnTo>
                      <a:pt x="86" y="267"/>
                    </a:lnTo>
                    <a:lnTo>
                      <a:pt x="86" y="257"/>
                    </a:lnTo>
                    <a:lnTo>
                      <a:pt x="95" y="244"/>
                    </a:lnTo>
                    <a:lnTo>
                      <a:pt x="97" y="241"/>
                    </a:lnTo>
                    <a:lnTo>
                      <a:pt x="95" y="234"/>
                    </a:lnTo>
                    <a:lnTo>
                      <a:pt x="91" y="228"/>
                    </a:lnTo>
                    <a:lnTo>
                      <a:pt x="91" y="213"/>
                    </a:lnTo>
                    <a:lnTo>
                      <a:pt x="79" y="209"/>
                    </a:lnTo>
                    <a:lnTo>
                      <a:pt x="77" y="208"/>
                    </a:lnTo>
                    <a:lnTo>
                      <a:pt x="68" y="207"/>
                    </a:lnTo>
                    <a:lnTo>
                      <a:pt x="72" y="193"/>
                    </a:lnTo>
                    <a:lnTo>
                      <a:pt x="72" y="186"/>
                    </a:lnTo>
                    <a:lnTo>
                      <a:pt x="72" y="180"/>
                    </a:lnTo>
                    <a:lnTo>
                      <a:pt x="67" y="171"/>
                    </a:lnTo>
                    <a:lnTo>
                      <a:pt x="59" y="171"/>
                    </a:lnTo>
                    <a:lnTo>
                      <a:pt x="46" y="175"/>
                    </a:lnTo>
                    <a:lnTo>
                      <a:pt x="37" y="174"/>
                    </a:lnTo>
                    <a:lnTo>
                      <a:pt x="37" y="171"/>
                    </a:lnTo>
                    <a:lnTo>
                      <a:pt x="33" y="169"/>
                    </a:lnTo>
                    <a:lnTo>
                      <a:pt x="27" y="163"/>
                    </a:lnTo>
                    <a:lnTo>
                      <a:pt x="23" y="155"/>
                    </a:lnTo>
                    <a:lnTo>
                      <a:pt x="12" y="144"/>
                    </a:lnTo>
                    <a:lnTo>
                      <a:pt x="0" y="128"/>
                    </a:lnTo>
                    <a:lnTo>
                      <a:pt x="0" y="126"/>
                    </a:lnTo>
                    <a:lnTo>
                      <a:pt x="0" y="122"/>
                    </a:lnTo>
                    <a:lnTo>
                      <a:pt x="1" y="121"/>
                    </a:lnTo>
                    <a:lnTo>
                      <a:pt x="7" y="112"/>
                    </a:lnTo>
                    <a:lnTo>
                      <a:pt x="11" y="106"/>
                    </a:lnTo>
                    <a:lnTo>
                      <a:pt x="11" y="91"/>
                    </a:lnTo>
                    <a:lnTo>
                      <a:pt x="12" y="89"/>
                    </a:lnTo>
                    <a:lnTo>
                      <a:pt x="29" y="83"/>
                    </a:lnTo>
                    <a:lnTo>
                      <a:pt x="40" y="75"/>
                    </a:lnTo>
                    <a:lnTo>
                      <a:pt x="45" y="69"/>
                    </a:lnTo>
                    <a:lnTo>
                      <a:pt x="40" y="64"/>
                    </a:lnTo>
                    <a:lnTo>
                      <a:pt x="38" y="64"/>
                    </a:lnTo>
                    <a:lnTo>
                      <a:pt x="32" y="66"/>
                    </a:lnTo>
                    <a:lnTo>
                      <a:pt x="27" y="64"/>
                    </a:lnTo>
                    <a:lnTo>
                      <a:pt x="24" y="52"/>
                    </a:lnTo>
                    <a:lnTo>
                      <a:pt x="24" y="43"/>
                    </a:lnTo>
                    <a:lnTo>
                      <a:pt x="27" y="37"/>
                    </a:lnTo>
                    <a:lnTo>
                      <a:pt x="29" y="35"/>
                    </a:lnTo>
                    <a:lnTo>
                      <a:pt x="40" y="32"/>
                    </a:lnTo>
                    <a:lnTo>
                      <a:pt x="43" y="30"/>
                    </a:lnTo>
                    <a:lnTo>
                      <a:pt x="46" y="26"/>
                    </a:lnTo>
                    <a:lnTo>
                      <a:pt x="62" y="19"/>
                    </a:lnTo>
                    <a:lnTo>
                      <a:pt x="66" y="16"/>
                    </a:lnTo>
                    <a:lnTo>
                      <a:pt x="72" y="13"/>
                    </a:lnTo>
                    <a:lnTo>
                      <a:pt x="77" y="13"/>
                    </a:lnTo>
                    <a:lnTo>
                      <a:pt x="81" y="10"/>
                    </a:lnTo>
                    <a:lnTo>
                      <a:pt x="81" y="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64" name="Freeform 254"/>
              <p:cNvSpPr>
                <a:spLocks noChangeAspect="1"/>
              </p:cNvSpPr>
              <p:nvPr/>
            </p:nvSpPr>
            <p:spPr bwMode="gray">
              <a:xfrm>
                <a:off x="1919" y="2425"/>
                <a:ext cx="32" cy="40"/>
              </a:xfrm>
              <a:custGeom>
                <a:avLst/>
                <a:gdLst/>
                <a:ahLst/>
                <a:cxnLst>
                  <a:cxn ang="0">
                    <a:pos x="0" y="182"/>
                  </a:cxn>
                  <a:cxn ang="0">
                    <a:pos x="13" y="169"/>
                  </a:cxn>
                  <a:cxn ang="0">
                    <a:pos x="15" y="166"/>
                  </a:cxn>
                  <a:cxn ang="0">
                    <a:pos x="17" y="147"/>
                  </a:cxn>
                  <a:cxn ang="0">
                    <a:pos x="22" y="125"/>
                  </a:cxn>
                  <a:cxn ang="0">
                    <a:pos x="23" y="110"/>
                  </a:cxn>
                  <a:cxn ang="0">
                    <a:pos x="18" y="102"/>
                  </a:cxn>
                  <a:cxn ang="0">
                    <a:pos x="17" y="101"/>
                  </a:cxn>
                  <a:cxn ang="0">
                    <a:pos x="17" y="99"/>
                  </a:cxn>
                  <a:cxn ang="0">
                    <a:pos x="8" y="86"/>
                  </a:cxn>
                  <a:cxn ang="0">
                    <a:pos x="5" y="75"/>
                  </a:cxn>
                  <a:cxn ang="0">
                    <a:pos x="3" y="56"/>
                  </a:cxn>
                  <a:cxn ang="0">
                    <a:pos x="3" y="34"/>
                  </a:cxn>
                  <a:cxn ang="0">
                    <a:pos x="7" y="24"/>
                  </a:cxn>
                  <a:cxn ang="0">
                    <a:pos x="15" y="18"/>
                  </a:cxn>
                  <a:cxn ang="0">
                    <a:pos x="19" y="12"/>
                  </a:cxn>
                  <a:cxn ang="0">
                    <a:pos x="19" y="10"/>
                  </a:cxn>
                  <a:cxn ang="0">
                    <a:pos x="22" y="7"/>
                  </a:cxn>
                  <a:cxn ang="0">
                    <a:pos x="28" y="5"/>
                  </a:cxn>
                  <a:cxn ang="0">
                    <a:pos x="32" y="1"/>
                  </a:cxn>
                  <a:cxn ang="0">
                    <a:pos x="35" y="0"/>
                  </a:cxn>
                  <a:cxn ang="0">
                    <a:pos x="49" y="8"/>
                  </a:cxn>
                  <a:cxn ang="0">
                    <a:pos x="61" y="13"/>
                  </a:cxn>
                  <a:cxn ang="0">
                    <a:pos x="73" y="19"/>
                  </a:cxn>
                  <a:cxn ang="0">
                    <a:pos x="85" y="21"/>
                  </a:cxn>
                  <a:cxn ang="0">
                    <a:pos x="98" y="28"/>
                  </a:cxn>
                  <a:cxn ang="0">
                    <a:pos x="113" y="39"/>
                  </a:cxn>
                  <a:cxn ang="0">
                    <a:pos x="116" y="40"/>
                  </a:cxn>
                  <a:cxn ang="0">
                    <a:pos x="130" y="53"/>
                  </a:cxn>
                  <a:cxn ang="0">
                    <a:pos x="135" y="59"/>
                  </a:cxn>
                  <a:cxn ang="0">
                    <a:pos x="146" y="65"/>
                  </a:cxn>
                  <a:cxn ang="0">
                    <a:pos x="156" y="75"/>
                  </a:cxn>
                  <a:cxn ang="0">
                    <a:pos x="156" y="86"/>
                  </a:cxn>
                  <a:cxn ang="0">
                    <a:pos x="157" y="86"/>
                  </a:cxn>
                  <a:cxn ang="0">
                    <a:pos x="144" y="99"/>
                  </a:cxn>
                  <a:cxn ang="0">
                    <a:pos x="141" y="107"/>
                  </a:cxn>
                  <a:cxn ang="0">
                    <a:pos x="128" y="125"/>
                  </a:cxn>
                  <a:cxn ang="0">
                    <a:pos x="118" y="137"/>
                  </a:cxn>
                  <a:cxn ang="0">
                    <a:pos x="114" y="144"/>
                  </a:cxn>
                  <a:cxn ang="0">
                    <a:pos x="105" y="166"/>
                  </a:cxn>
                  <a:cxn ang="0">
                    <a:pos x="78" y="190"/>
                  </a:cxn>
                  <a:cxn ang="0">
                    <a:pos x="76" y="193"/>
                  </a:cxn>
                  <a:cxn ang="0">
                    <a:pos x="71" y="195"/>
                  </a:cxn>
                  <a:cxn ang="0">
                    <a:pos x="61" y="195"/>
                  </a:cxn>
                  <a:cxn ang="0">
                    <a:pos x="54" y="191"/>
                  </a:cxn>
                  <a:cxn ang="0">
                    <a:pos x="48" y="191"/>
                  </a:cxn>
                  <a:cxn ang="0">
                    <a:pos x="44" y="193"/>
                  </a:cxn>
                  <a:cxn ang="0">
                    <a:pos x="28" y="200"/>
                  </a:cxn>
                  <a:cxn ang="0">
                    <a:pos x="22" y="200"/>
                  </a:cxn>
                  <a:cxn ang="0">
                    <a:pos x="19" y="199"/>
                  </a:cxn>
                  <a:cxn ang="0">
                    <a:pos x="10" y="193"/>
                  </a:cxn>
                  <a:cxn ang="0">
                    <a:pos x="0" y="182"/>
                  </a:cxn>
                </a:cxnLst>
                <a:rect l="0" t="0" r="r" b="b"/>
                <a:pathLst>
                  <a:path w="157" h="200">
                    <a:moveTo>
                      <a:pt x="0" y="182"/>
                    </a:moveTo>
                    <a:lnTo>
                      <a:pt x="13" y="169"/>
                    </a:lnTo>
                    <a:lnTo>
                      <a:pt x="15" y="166"/>
                    </a:lnTo>
                    <a:lnTo>
                      <a:pt x="17" y="147"/>
                    </a:lnTo>
                    <a:lnTo>
                      <a:pt x="22" y="125"/>
                    </a:lnTo>
                    <a:lnTo>
                      <a:pt x="23" y="110"/>
                    </a:lnTo>
                    <a:lnTo>
                      <a:pt x="18" y="102"/>
                    </a:lnTo>
                    <a:lnTo>
                      <a:pt x="17" y="101"/>
                    </a:lnTo>
                    <a:lnTo>
                      <a:pt x="17" y="99"/>
                    </a:lnTo>
                    <a:lnTo>
                      <a:pt x="8" y="86"/>
                    </a:lnTo>
                    <a:lnTo>
                      <a:pt x="5" y="75"/>
                    </a:lnTo>
                    <a:lnTo>
                      <a:pt x="3" y="56"/>
                    </a:lnTo>
                    <a:lnTo>
                      <a:pt x="3" y="34"/>
                    </a:lnTo>
                    <a:lnTo>
                      <a:pt x="7" y="24"/>
                    </a:lnTo>
                    <a:lnTo>
                      <a:pt x="15" y="18"/>
                    </a:lnTo>
                    <a:lnTo>
                      <a:pt x="19" y="12"/>
                    </a:lnTo>
                    <a:lnTo>
                      <a:pt x="19" y="10"/>
                    </a:lnTo>
                    <a:lnTo>
                      <a:pt x="22" y="7"/>
                    </a:lnTo>
                    <a:lnTo>
                      <a:pt x="28" y="5"/>
                    </a:lnTo>
                    <a:lnTo>
                      <a:pt x="32" y="1"/>
                    </a:lnTo>
                    <a:lnTo>
                      <a:pt x="35" y="0"/>
                    </a:lnTo>
                    <a:lnTo>
                      <a:pt x="49" y="8"/>
                    </a:lnTo>
                    <a:lnTo>
                      <a:pt x="61" y="13"/>
                    </a:lnTo>
                    <a:lnTo>
                      <a:pt x="73" y="19"/>
                    </a:lnTo>
                    <a:lnTo>
                      <a:pt x="85" y="21"/>
                    </a:lnTo>
                    <a:lnTo>
                      <a:pt x="98" y="28"/>
                    </a:lnTo>
                    <a:lnTo>
                      <a:pt x="113" y="39"/>
                    </a:lnTo>
                    <a:lnTo>
                      <a:pt x="116" y="40"/>
                    </a:lnTo>
                    <a:lnTo>
                      <a:pt x="130" y="53"/>
                    </a:lnTo>
                    <a:lnTo>
                      <a:pt x="135" y="59"/>
                    </a:lnTo>
                    <a:lnTo>
                      <a:pt x="146" y="65"/>
                    </a:lnTo>
                    <a:lnTo>
                      <a:pt x="156" y="75"/>
                    </a:lnTo>
                    <a:lnTo>
                      <a:pt x="156" y="86"/>
                    </a:lnTo>
                    <a:lnTo>
                      <a:pt x="157" y="86"/>
                    </a:lnTo>
                    <a:lnTo>
                      <a:pt x="144" y="99"/>
                    </a:lnTo>
                    <a:lnTo>
                      <a:pt x="141" y="107"/>
                    </a:lnTo>
                    <a:lnTo>
                      <a:pt x="128" y="125"/>
                    </a:lnTo>
                    <a:lnTo>
                      <a:pt x="118" y="137"/>
                    </a:lnTo>
                    <a:lnTo>
                      <a:pt x="114" y="144"/>
                    </a:lnTo>
                    <a:lnTo>
                      <a:pt x="105" y="166"/>
                    </a:lnTo>
                    <a:lnTo>
                      <a:pt x="78" y="190"/>
                    </a:lnTo>
                    <a:lnTo>
                      <a:pt x="76" y="193"/>
                    </a:lnTo>
                    <a:lnTo>
                      <a:pt x="71" y="195"/>
                    </a:lnTo>
                    <a:lnTo>
                      <a:pt x="61" y="195"/>
                    </a:lnTo>
                    <a:lnTo>
                      <a:pt x="54" y="191"/>
                    </a:lnTo>
                    <a:lnTo>
                      <a:pt x="48" y="191"/>
                    </a:lnTo>
                    <a:lnTo>
                      <a:pt x="44" y="193"/>
                    </a:lnTo>
                    <a:lnTo>
                      <a:pt x="28" y="200"/>
                    </a:lnTo>
                    <a:lnTo>
                      <a:pt x="22" y="200"/>
                    </a:lnTo>
                    <a:lnTo>
                      <a:pt x="19" y="199"/>
                    </a:lnTo>
                    <a:lnTo>
                      <a:pt x="10" y="193"/>
                    </a:lnTo>
                    <a:lnTo>
                      <a:pt x="0" y="18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65" name="Freeform 255"/>
              <p:cNvSpPr>
                <a:spLocks noChangeAspect="1"/>
              </p:cNvSpPr>
              <p:nvPr/>
            </p:nvSpPr>
            <p:spPr bwMode="gray">
              <a:xfrm>
                <a:off x="1624" y="2488"/>
                <a:ext cx="137" cy="201"/>
              </a:xfrm>
              <a:custGeom>
                <a:avLst/>
                <a:gdLst/>
                <a:ahLst/>
                <a:cxnLst>
                  <a:cxn ang="0">
                    <a:pos x="319" y="13"/>
                  </a:cxn>
                  <a:cxn ang="0">
                    <a:pos x="335" y="50"/>
                  </a:cxn>
                  <a:cxn ang="0">
                    <a:pos x="284" y="110"/>
                  </a:cxn>
                  <a:cxn ang="0">
                    <a:pos x="204" y="156"/>
                  </a:cxn>
                  <a:cxn ang="0">
                    <a:pos x="170" y="190"/>
                  </a:cxn>
                  <a:cxn ang="0">
                    <a:pos x="159" y="190"/>
                  </a:cxn>
                  <a:cxn ang="0">
                    <a:pos x="138" y="253"/>
                  </a:cxn>
                  <a:cxn ang="0">
                    <a:pos x="97" y="260"/>
                  </a:cxn>
                  <a:cxn ang="0">
                    <a:pos x="72" y="242"/>
                  </a:cxn>
                  <a:cxn ang="0">
                    <a:pos x="43" y="242"/>
                  </a:cxn>
                  <a:cxn ang="0">
                    <a:pos x="52" y="214"/>
                  </a:cxn>
                  <a:cxn ang="0">
                    <a:pos x="51" y="188"/>
                  </a:cxn>
                  <a:cxn ang="0">
                    <a:pos x="3" y="231"/>
                  </a:cxn>
                  <a:cxn ang="0">
                    <a:pos x="9" y="271"/>
                  </a:cxn>
                  <a:cxn ang="0">
                    <a:pos x="21" y="308"/>
                  </a:cxn>
                  <a:cxn ang="0">
                    <a:pos x="51" y="350"/>
                  </a:cxn>
                  <a:cxn ang="0">
                    <a:pos x="89" y="387"/>
                  </a:cxn>
                  <a:cxn ang="0">
                    <a:pos x="140" y="478"/>
                  </a:cxn>
                  <a:cxn ang="0">
                    <a:pos x="188" y="578"/>
                  </a:cxn>
                  <a:cxn ang="0">
                    <a:pos x="212" y="632"/>
                  </a:cxn>
                  <a:cxn ang="0">
                    <a:pos x="256" y="711"/>
                  </a:cxn>
                  <a:cxn ang="0">
                    <a:pos x="267" y="764"/>
                  </a:cxn>
                  <a:cxn ang="0">
                    <a:pos x="298" y="807"/>
                  </a:cxn>
                  <a:cxn ang="0">
                    <a:pos x="391" y="874"/>
                  </a:cxn>
                  <a:cxn ang="0">
                    <a:pos x="481" y="922"/>
                  </a:cxn>
                  <a:cxn ang="0">
                    <a:pos x="532" y="957"/>
                  </a:cxn>
                  <a:cxn ang="0">
                    <a:pos x="584" y="1001"/>
                  </a:cxn>
                  <a:cxn ang="0">
                    <a:pos x="620" y="995"/>
                  </a:cxn>
                  <a:cxn ang="0">
                    <a:pos x="638" y="968"/>
                  </a:cxn>
                  <a:cxn ang="0">
                    <a:pos x="649" y="935"/>
                  </a:cxn>
                  <a:cxn ang="0">
                    <a:pos x="665" y="888"/>
                  </a:cxn>
                  <a:cxn ang="0">
                    <a:pos x="651" y="865"/>
                  </a:cxn>
                  <a:cxn ang="0">
                    <a:pos x="665" y="826"/>
                  </a:cxn>
                  <a:cxn ang="0">
                    <a:pos x="671" y="793"/>
                  </a:cxn>
                  <a:cxn ang="0">
                    <a:pos x="671" y="724"/>
                  </a:cxn>
                  <a:cxn ang="0">
                    <a:pos x="686" y="675"/>
                  </a:cxn>
                  <a:cxn ang="0">
                    <a:pos x="612" y="598"/>
                  </a:cxn>
                  <a:cxn ang="0">
                    <a:pos x="591" y="564"/>
                  </a:cxn>
                  <a:cxn ang="0">
                    <a:pos x="578" y="514"/>
                  </a:cxn>
                  <a:cxn ang="0">
                    <a:pos x="502" y="537"/>
                  </a:cxn>
                  <a:cxn ang="0">
                    <a:pos x="468" y="512"/>
                  </a:cxn>
                  <a:cxn ang="0">
                    <a:pos x="450" y="480"/>
                  </a:cxn>
                  <a:cxn ang="0">
                    <a:pos x="422" y="432"/>
                  </a:cxn>
                  <a:cxn ang="0">
                    <a:pos x="428" y="362"/>
                  </a:cxn>
                  <a:cxn ang="0">
                    <a:pos x="452" y="318"/>
                  </a:cxn>
                  <a:cxn ang="0">
                    <a:pos x="510" y="254"/>
                  </a:cxn>
                  <a:cxn ang="0">
                    <a:pos x="620" y="225"/>
                  </a:cxn>
                  <a:cxn ang="0">
                    <a:pos x="596" y="205"/>
                  </a:cxn>
                  <a:cxn ang="0">
                    <a:pos x="593" y="182"/>
                  </a:cxn>
                  <a:cxn ang="0">
                    <a:pos x="605" y="137"/>
                  </a:cxn>
                  <a:cxn ang="0">
                    <a:pos x="553" y="126"/>
                  </a:cxn>
                  <a:cxn ang="0">
                    <a:pos x="516" y="120"/>
                  </a:cxn>
                  <a:cxn ang="0">
                    <a:pos x="499" y="132"/>
                  </a:cxn>
                  <a:cxn ang="0">
                    <a:pos x="461" y="130"/>
                  </a:cxn>
                  <a:cxn ang="0">
                    <a:pos x="438" y="96"/>
                  </a:cxn>
                  <a:cxn ang="0">
                    <a:pos x="419" y="69"/>
                  </a:cxn>
                  <a:cxn ang="0">
                    <a:pos x="394" y="55"/>
                  </a:cxn>
                  <a:cxn ang="0">
                    <a:pos x="366" y="21"/>
                  </a:cxn>
                  <a:cxn ang="0">
                    <a:pos x="332" y="0"/>
                  </a:cxn>
                </a:cxnLst>
                <a:rect l="0" t="0" r="r" b="b"/>
                <a:pathLst>
                  <a:path w="686" h="1005">
                    <a:moveTo>
                      <a:pt x="328" y="0"/>
                    </a:moveTo>
                    <a:lnTo>
                      <a:pt x="326" y="2"/>
                    </a:lnTo>
                    <a:lnTo>
                      <a:pt x="315" y="2"/>
                    </a:lnTo>
                    <a:lnTo>
                      <a:pt x="314" y="11"/>
                    </a:lnTo>
                    <a:lnTo>
                      <a:pt x="319" y="13"/>
                    </a:lnTo>
                    <a:lnTo>
                      <a:pt x="321" y="16"/>
                    </a:lnTo>
                    <a:lnTo>
                      <a:pt x="326" y="27"/>
                    </a:lnTo>
                    <a:lnTo>
                      <a:pt x="327" y="32"/>
                    </a:lnTo>
                    <a:lnTo>
                      <a:pt x="335" y="49"/>
                    </a:lnTo>
                    <a:lnTo>
                      <a:pt x="335" y="50"/>
                    </a:lnTo>
                    <a:lnTo>
                      <a:pt x="326" y="50"/>
                    </a:lnTo>
                    <a:lnTo>
                      <a:pt x="319" y="65"/>
                    </a:lnTo>
                    <a:lnTo>
                      <a:pt x="305" y="89"/>
                    </a:lnTo>
                    <a:lnTo>
                      <a:pt x="292" y="104"/>
                    </a:lnTo>
                    <a:lnTo>
                      <a:pt x="284" y="110"/>
                    </a:lnTo>
                    <a:lnTo>
                      <a:pt x="274" y="119"/>
                    </a:lnTo>
                    <a:lnTo>
                      <a:pt x="265" y="131"/>
                    </a:lnTo>
                    <a:lnTo>
                      <a:pt x="256" y="137"/>
                    </a:lnTo>
                    <a:lnTo>
                      <a:pt x="240" y="145"/>
                    </a:lnTo>
                    <a:lnTo>
                      <a:pt x="204" y="156"/>
                    </a:lnTo>
                    <a:lnTo>
                      <a:pt x="186" y="163"/>
                    </a:lnTo>
                    <a:lnTo>
                      <a:pt x="179" y="168"/>
                    </a:lnTo>
                    <a:lnTo>
                      <a:pt x="176" y="171"/>
                    </a:lnTo>
                    <a:lnTo>
                      <a:pt x="171" y="180"/>
                    </a:lnTo>
                    <a:lnTo>
                      <a:pt x="170" y="190"/>
                    </a:lnTo>
                    <a:lnTo>
                      <a:pt x="166" y="193"/>
                    </a:lnTo>
                    <a:lnTo>
                      <a:pt x="164" y="193"/>
                    </a:lnTo>
                    <a:lnTo>
                      <a:pt x="160" y="189"/>
                    </a:lnTo>
                    <a:lnTo>
                      <a:pt x="159" y="189"/>
                    </a:lnTo>
                    <a:lnTo>
                      <a:pt x="159" y="190"/>
                    </a:lnTo>
                    <a:lnTo>
                      <a:pt x="144" y="210"/>
                    </a:lnTo>
                    <a:lnTo>
                      <a:pt x="142" y="223"/>
                    </a:lnTo>
                    <a:lnTo>
                      <a:pt x="142" y="244"/>
                    </a:lnTo>
                    <a:lnTo>
                      <a:pt x="139" y="252"/>
                    </a:lnTo>
                    <a:lnTo>
                      <a:pt x="138" y="253"/>
                    </a:lnTo>
                    <a:lnTo>
                      <a:pt x="128" y="257"/>
                    </a:lnTo>
                    <a:lnTo>
                      <a:pt x="121" y="264"/>
                    </a:lnTo>
                    <a:lnTo>
                      <a:pt x="110" y="269"/>
                    </a:lnTo>
                    <a:lnTo>
                      <a:pt x="102" y="268"/>
                    </a:lnTo>
                    <a:lnTo>
                      <a:pt x="97" y="260"/>
                    </a:lnTo>
                    <a:lnTo>
                      <a:pt x="95" y="254"/>
                    </a:lnTo>
                    <a:lnTo>
                      <a:pt x="90" y="245"/>
                    </a:lnTo>
                    <a:lnTo>
                      <a:pt x="84" y="245"/>
                    </a:lnTo>
                    <a:lnTo>
                      <a:pt x="74" y="245"/>
                    </a:lnTo>
                    <a:lnTo>
                      <a:pt x="72" y="242"/>
                    </a:lnTo>
                    <a:lnTo>
                      <a:pt x="67" y="238"/>
                    </a:lnTo>
                    <a:lnTo>
                      <a:pt x="58" y="238"/>
                    </a:lnTo>
                    <a:lnTo>
                      <a:pt x="50" y="243"/>
                    </a:lnTo>
                    <a:lnTo>
                      <a:pt x="45" y="244"/>
                    </a:lnTo>
                    <a:lnTo>
                      <a:pt x="43" y="242"/>
                    </a:lnTo>
                    <a:lnTo>
                      <a:pt x="41" y="228"/>
                    </a:lnTo>
                    <a:lnTo>
                      <a:pt x="39" y="223"/>
                    </a:lnTo>
                    <a:lnTo>
                      <a:pt x="39" y="221"/>
                    </a:lnTo>
                    <a:lnTo>
                      <a:pt x="42" y="216"/>
                    </a:lnTo>
                    <a:lnTo>
                      <a:pt x="52" y="214"/>
                    </a:lnTo>
                    <a:lnTo>
                      <a:pt x="57" y="209"/>
                    </a:lnTo>
                    <a:lnTo>
                      <a:pt x="56" y="200"/>
                    </a:lnTo>
                    <a:lnTo>
                      <a:pt x="54" y="198"/>
                    </a:lnTo>
                    <a:lnTo>
                      <a:pt x="52" y="188"/>
                    </a:lnTo>
                    <a:lnTo>
                      <a:pt x="51" y="188"/>
                    </a:lnTo>
                    <a:lnTo>
                      <a:pt x="51" y="185"/>
                    </a:lnTo>
                    <a:lnTo>
                      <a:pt x="43" y="193"/>
                    </a:lnTo>
                    <a:lnTo>
                      <a:pt x="32" y="200"/>
                    </a:lnTo>
                    <a:lnTo>
                      <a:pt x="18" y="216"/>
                    </a:lnTo>
                    <a:lnTo>
                      <a:pt x="3" y="231"/>
                    </a:lnTo>
                    <a:lnTo>
                      <a:pt x="2" y="236"/>
                    </a:lnTo>
                    <a:lnTo>
                      <a:pt x="0" y="245"/>
                    </a:lnTo>
                    <a:lnTo>
                      <a:pt x="3" y="260"/>
                    </a:lnTo>
                    <a:lnTo>
                      <a:pt x="4" y="263"/>
                    </a:lnTo>
                    <a:lnTo>
                      <a:pt x="9" y="271"/>
                    </a:lnTo>
                    <a:lnTo>
                      <a:pt x="10" y="284"/>
                    </a:lnTo>
                    <a:lnTo>
                      <a:pt x="19" y="292"/>
                    </a:lnTo>
                    <a:lnTo>
                      <a:pt x="24" y="298"/>
                    </a:lnTo>
                    <a:lnTo>
                      <a:pt x="24" y="302"/>
                    </a:lnTo>
                    <a:lnTo>
                      <a:pt x="21" y="308"/>
                    </a:lnTo>
                    <a:lnTo>
                      <a:pt x="11" y="318"/>
                    </a:lnTo>
                    <a:lnTo>
                      <a:pt x="14" y="323"/>
                    </a:lnTo>
                    <a:lnTo>
                      <a:pt x="29" y="333"/>
                    </a:lnTo>
                    <a:lnTo>
                      <a:pt x="37" y="340"/>
                    </a:lnTo>
                    <a:lnTo>
                      <a:pt x="51" y="350"/>
                    </a:lnTo>
                    <a:lnTo>
                      <a:pt x="58" y="355"/>
                    </a:lnTo>
                    <a:lnTo>
                      <a:pt x="73" y="367"/>
                    </a:lnTo>
                    <a:lnTo>
                      <a:pt x="80" y="379"/>
                    </a:lnTo>
                    <a:lnTo>
                      <a:pt x="83" y="379"/>
                    </a:lnTo>
                    <a:lnTo>
                      <a:pt x="89" y="387"/>
                    </a:lnTo>
                    <a:lnTo>
                      <a:pt x="97" y="413"/>
                    </a:lnTo>
                    <a:lnTo>
                      <a:pt x="102" y="422"/>
                    </a:lnTo>
                    <a:lnTo>
                      <a:pt x="133" y="452"/>
                    </a:lnTo>
                    <a:lnTo>
                      <a:pt x="139" y="467"/>
                    </a:lnTo>
                    <a:lnTo>
                      <a:pt x="140" y="478"/>
                    </a:lnTo>
                    <a:lnTo>
                      <a:pt x="143" y="484"/>
                    </a:lnTo>
                    <a:lnTo>
                      <a:pt x="155" y="507"/>
                    </a:lnTo>
                    <a:lnTo>
                      <a:pt x="161" y="522"/>
                    </a:lnTo>
                    <a:lnTo>
                      <a:pt x="170" y="549"/>
                    </a:lnTo>
                    <a:lnTo>
                      <a:pt x="188" y="578"/>
                    </a:lnTo>
                    <a:lnTo>
                      <a:pt x="191" y="584"/>
                    </a:lnTo>
                    <a:lnTo>
                      <a:pt x="193" y="608"/>
                    </a:lnTo>
                    <a:lnTo>
                      <a:pt x="199" y="624"/>
                    </a:lnTo>
                    <a:lnTo>
                      <a:pt x="204" y="629"/>
                    </a:lnTo>
                    <a:lnTo>
                      <a:pt x="212" y="632"/>
                    </a:lnTo>
                    <a:lnTo>
                      <a:pt x="217" y="639"/>
                    </a:lnTo>
                    <a:lnTo>
                      <a:pt x="225" y="659"/>
                    </a:lnTo>
                    <a:lnTo>
                      <a:pt x="239" y="678"/>
                    </a:lnTo>
                    <a:lnTo>
                      <a:pt x="249" y="693"/>
                    </a:lnTo>
                    <a:lnTo>
                      <a:pt x="256" y="711"/>
                    </a:lnTo>
                    <a:lnTo>
                      <a:pt x="269" y="726"/>
                    </a:lnTo>
                    <a:lnTo>
                      <a:pt x="274" y="742"/>
                    </a:lnTo>
                    <a:lnTo>
                      <a:pt x="277" y="754"/>
                    </a:lnTo>
                    <a:lnTo>
                      <a:pt x="271" y="758"/>
                    </a:lnTo>
                    <a:lnTo>
                      <a:pt x="267" y="764"/>
                    </a:lnTo>
                    <a:lnTo>
                      <a:pt x="269" y="776"/>
                    </a:lnTo>
                    <a:lnTo>
                      <a:pt x="272" y="780"/>
                    </a:lnTo>
                    <a:lnTo>
                      <a:pt x="283" y="791"/>
                    </a:lnTo>
                    <a:lnTo>
                      <a:pt x="290" y="802"/>
                    </a:lnTo>
                    <a:lnTo>
                      <a:pt x="298" y="807"/>
                    </a:lnTo>
                    <a:lnTo>
                      <a:pt x="317" y="828"/>
                    </a:lnTo>
                    <a:lnTo>
                      <a:pt x="327" y="834"/>
                    </a:lnTo>
                    <a:lnTo>
                      <a:pt x="335" y="842"/>
                    </a:lnTo>
                    <a:lnTo>
                      <a:pt x="359" y="858"/>
                    </a:lnTo>
                    <a:lnTo>
                      <a:pt x="391" y="874"/>
                    </a:lnTo>
                    <a:lnTo>
                      <a:pt x="411" y="890"/>
                    </a:lnTo>
                    <a:lnTo>
                      <a:pt x="414" y="892"/>
                    </a:lnTo>
                    <a:lnTo>
                      <a:pt x="455" y="908"/>
                    </a:lnTo>
                    <a:lnTo>
                      <a:pt x="478" y="921"/>
                    </a:lnTo>
                    <a:lnTo>
                      <a:pt x="481" y="922"/>
                    </a:lnTo>
                    <a:lnTo>
                      <a:pt x="486" y="922"/>
                    </a:lnTo>
                    <a:lnTo>
                      <a:pt x="491" y="923"/>
                    </a:lnTo>
                    <a:lnTo>
                      <a:pt x="513" y="941"/>
                    </a:lnTo>
                    <a:lnTo>
                      <a:pt x="525" y="948"/>
                    </a:lnTo>
                    <a:lnTo>
                      <a:pt x="532" y="957"/>
                    </a:lnTo>
                    <a:lnTo>
                      <a:pt x="541" y="964"/>
                    </a:lnTo>
                    <a:lnTo>
                      <a:pt x="551" y="974"/>
                    </a:lnTo>
                    <a:lnTo>
                      <a:pt x="562" y="989"/>
                    </a:lnTo>
                    <a:lnTo>
                      <a:pt x="574" y="995"/>
                    </a:lnTo>
                    <a:lnTo>
                      <a:pt x="584" y="1001"/>
                    </a:lnTo>
                    <a:lnTo>
                      <a:pt x="585" y="1001"/>
                    </a:lnTo>
                    <a:lnTo>
                      <a:pt x="589" y="1005"/>
                    </a:lnTo>
                    <a:lnTo>
                      <a:pt x="599" y="996"/>
                    </a:lnTo>
                    <a:lnTo>
                      <a:pt x="601" y="996"/>
                    </a:lnTo>
                    <a:lnTo>
                      <a:pt x="620" y="995"/>
                    </a:lnTo>
                    <a:lnTo>
                      <a:pt x="626" y="992"/>
                    </a:lnTo>
                    <a:lnTo>
                      <a:pt x="627" y="991"/>
                    </a:lnTo>
                    <a:lnTo>
                      <a:pt x="628" y="982"/>
                    </a:lnTo>
                    <a:lnTo>
                      <a:pt x="634" y="973"/>
                    </a:lnTo>
                    <a:lnTo>
                      <a:pt x="638" y="968"/>
                    </a:lnTo>
                    <a:lnTo>
                      <a:pt x="642" y="966"/>
                    </a:lnTo>
                    <a:lnTo>
                      <a:pt x="638" y="960"/>
                    </a:lnTo>
                    <a:lnTo>
                      <a:pt x="636" y="960"/>
                    </a:lnTo>
                    <a:lnTo>
                      <a:pt x="637" y="954"/>
                    </a:lnTo>
                    <a:lnTo>
                      <a:pt x="649" y="935"/>
                    </a:lnTo>
                    <a:lnTo>
                      <a:pt x="659" y="923"/>
                    </a:lnTo>
                    <a:lnTo>
                      <a:pt x="671" y="906"/>
                    </a:lnTo>
                    <a:lnTo>
                      <a:pt x="672" y="896"/>
                    </a:lnTo>
                    <a:lnTo>
                      <a:pt x="671" y="893"/>
                    </a:lnTo>
                    <a:lnTo>
                      <a:pt x="665" y="888"/>
                    </a:lnTo>
                    <a:lnTo>
                      <a:pt x="660" y="885"/>
                    </a:lnTo>
                    <a:lnTo>
                      <a:pt x="656" y="880"/>
                    </a:lnTo>
                    <a:lnTo>
                      <a:pt x="654" y="879"/>
                    </a:lnTo>
                    <a:lnTo>
                      <a:pt x="653" y="873"/>
                    </a:lnTo>
                    <a:lnTo>
                      <a:pt x="651" y="865"/>
                    </a:lnTo>
                    <a:lnTo>
                      <a:pt x="653" y="851"/>
                    </a:lnTo>
                    <a:lnTo>
                      <a:pt x="658" y="842"/>
                    </a:lnTo>
                    <a:lnTo>
                      <a:pt x="663" y="839"/>
                    </a:lnTo>
                    <a:lnTo>
                      <a:pt x="665" y="831"/>
                    </a:lnTo>
                    <a:lnTo>
                      <a:pt x="665" y="826"/>
                    </a:lnTo>
                    <a:lnTo>
                      <a:pt x="664" y="820"/>
                    </a:lnTo>
                    <a:lnTo>
                      <a:pt x="654" y="809"/>
                    </a:lnTo>
                    <a:lnTo>
                      <a:pt x="654" y="806"/>
                    </a:lnTo>
                    <a:lnTo>
                      <a:pt x="658" y="799"/>
                    </a:lnTo>
                    <a:lnTo>
                      <a:pt x="671" y="793"/>
                    </a:lnTo>
                    <a:lnTo>
                      <a:pt x="672" y="791"/>
                    </a:lnTo>
                    <a:lnTo>
                      <a:pt x="672" y="772"/>
                    </a:lnTo>
                    <a:lnTo>
                      <a:pt x="669" y="754"/>
                    </a:lnTo>
                    <a:lnTo>
                      <a:pt x="669" y="743"/>
                    </a:lnTo>
                    <a:lnTo>
                      <a:pt x="671" y="724"/>
                    </a:lnTo>
                    <a:lnTo>
                      <a:pt x="671" y="700"/>
                    </a:lnTo>
                    <a:lnTo>
                      <a:pt x="676" y="689"/>
                    </a:lnTo>
                    <a:lnTo>
                      <a:pt x="683" y="680"/>
                    </a:lnTo>
                    <a:lnTo>
                      <a:pt x="686" y="678"/>
                    </a:lnTo>
                    <a:lnTo>
                      <a:pt x="686" y="675"/>
                    </a:lnTo>
                    <a:lnTo>
                      <a:pt x="671" y="652"/>
                    </a:lnTo>
                    <a:lnTo>
                      <a:pt x="637" y="593"/>
                    </a:lnTo>
                    <a:lnTo>
                      <a:pt x="620" y="594"/>
                    </a:lnTo>
                    <a:lnTo>
                      <a:pt x="612" y="598"/>
                    </a:lnTo>
                    <a:lnTo>
                      <a:pt x="612" y="598"/>
                    </a:lnTo>
                    <a:lnTo>
                      <a:pt x="605" y="600"/>
                    </a:lnTo>
                    <a:lnTo>
                      <a:pt x="600" y="600"/>
                    </a:lnTo>
                    <a:lnTo>
                      <a:pt x="594" y="597"/>
                    </a:lnTo>
                    <a:lnTo>
                      <a:pt x="591" y="593"/>
                    </a:lnTo>
                    <a:lnTo>
                      <a:pt x="591" y="564"/>
                    </a:lnTo>
                    <a:lnTo>
                      <a:pt x="591" y="560"/>
                    </a:lnTo>
                    <a:lnTo>
                      <a:pt x="591" y="506"/>
                    </a:lnTo>
                    <a:lnTo>
                      <a:pt x="591" y="503"/>
                    </a:lnTo>
                    <a:lnTo>
                      <a:pt x="588" y="505"/>
                    </a:lnTo>
                    <a:lnTo>
                      <a:pt x="578" y="514"/>
                    </a:lnTo>
                    <a:lnTo>
                      <a:pt x="556" y="530"/>
                    </a:lnTo>
                    <a:lnTo>
                      <a:pt x="538" y="540"/>
                    </a:lnTo>
                    <a:lnTo>
                      <a:pt x="530" y="541"/>
                    </a:lnTo>
                    <a:lnTo>
                      <a:pt x="515" y="540"/>
                    </a:lnTo>
                    <a:lnTo>
                      <a:pt x="502" y="537"/>
                    </a:lnTo>
                    <a:lnTo>
                      <a:pt x="499" y="533"/>
                    </a:lnTo>
                    <a:lnTo>
                      <a:pt x="497" y="522"/>
                    </a:lnTo>
                    <a:lnTo>
                      <a:pt x="493" y="517"/>
                    </a:lnTo>
                    <a:lnTo>
                      <a:pt x="488" y="513"/>
                    </a:lnTo>
                    <a:lnTo>
                      <a:pt x="468" y="512"/>
                    </a:lnTo>
                    <a:lnTo>
                      <a:pt x="456" y="508"/>
                    </a:lnTo>
                    <a:lnTo>
                      <a:pt x="455" y="505"/>
                    </a:lnTo>
                    <a:lnTo>
                      <a:pt x="461" y="495"/>
                    </a:lnTo>
                    <a:lnTo>
                      <a:pt x="460" y="486"/>
                    </a:lnTo>
                    <a:lnTo>
                      <a:pt x="450" y="480"/>
                    </a:lnTo>
                    <a:lnTo>
                      <a:pt x="438" y="467"/>
                    </a:lnTo>
                    <a:lnTo>
                      <a:pt x="434" y="459"/>
                    </a:lnTo>
                    <a:lnTo>
                      <a:pt x="425" y="448"/>
                    </a:lnTo>
                    <a:lnTo>
                      <a:pt x="424" y="444"/>
                    </a:lnTo>
                    <a:lnTo>
                      <a:pt x="422" y="432"/>
                    </a:lnTo>
                    <a:lnTo>
                      <a:pt x="411" y="409"/>
                    </a:lnTo>
                    <a:lnTo>
                      <a:pt x="411" y="405"/>
                    </a:lnTo>
                    <a:lnTo>
                      <a:pt x="412" y="401"/>
                    </a:lnTo>
                    <a:lnTo>
                      <a:pt x="424" y="379"/>
                    </a:lnTo>
                    <a:lnTo>
                      <a:pt x="428" y="362"/>
                    </a:lnTo>
                    <a:lnTo>
                      <a:pt x="432" y="357"/>
                    </a:lnTo>
                    <a:lnTo>
                      <a:pt x="441" y="355"/>
                    </a:lnTo>
                    <a:lnTo>
                      <a:pt x="450" y="354"/>
                    </a:lnTo>
                    <a:lnTo>
                      <a:pt x="450" y="324"/>
                    </a:lnTo>
                    <a:lnTo>
                      <a:pt x="452" y="318"/>
                    </a:lnTo>
                    <a:lnTo>
                      <a:pt x="461" y="302"/>
                    </a:lnTo>
                    <a:lnTo>
                      <a:pt x="470" y="290"/>
                    </a:lnTo>
                    <a:lnTo>
                      <a:pt x="483" y="274"/>
                    </a:lnTo>
                    <a:lnTo>
                      <a:pt x="494" y="265"/>
                    </a:lnTo>
                    <a:lnTo>
                      <a:pt x="510" y="254"/>
                    </a:lnTo>
                    <a:lnTo>
                      <a:pt x="529" y="247"/>
                    </a:lnTo>
                    <a:lnTo>
                      <a:pt x="580" y="232"/>
                    </a:lnTo>
                    <a:lnTo>
                      <a:pt x="593" y="227"/>
                    </a:lnTo>
                    <a:lnTo>
                      <a:pt x="613" y="228"/>
                    </a:lnTo>
                    <a:lnTo>
                      <a:pt x="620" y="225"/>
                    </a:lnTo>
                    <a:lnTo>
                      <a:pt x="621" y="222"/>
                    </a:lnTo>
                    <a:lnTo>
                      <a:pt x="613" y="221"/>
                    </a:lnTo>
                    <a:lnTo>
                      <a:pt x="605" y="210"/>
                    </a:lnTo>
                    <a:lnTo>
                      <a:pt x="600" y="206"/>
                    </a:lnTo>
                    <a:lnTo>
                      <a:pt x="596" y="205"/>
                    </a:lnTo>
                    <a:lnTo>
                      <a:pt x="591" y="206"/>
                    </a:lnTo>
                    <a:lnTo>
                      <a:pt x="586" y="205"/>
                    </a:lnTo>
                    <a:lnTo>
                      <a:pt x="585" y="202"/>
                    </a:lnTo>
                    <a:lnTo>
                      <a:pt x="585" y="193"/>
                    </a:lnTo>
                    <a:lnTo>
                      <a:pt x="593" y="182"/>
                    </a:lnTo>
                    <a:lnTo>
                      <a:pt x="605" y="169"/>
                    </a:lnTo>
                    <a:lnTo>
                      <a:pt x="611" y="162"/>
                    </a:lnTo>
                    <a:lnTo>
                      <a:pt x="615" y="155"/>
                    </a:lnTo>
                    <a:lnTo>
                      <a:pt x="615" y="150"/>
                    </a:lnTo>
                    <a:lnTo>
                      <a:pt x="605" y="137"/>
                    </a:lnTo>
                    <a:lnTo>
                      <a:pt x="588" y="128"/>
                    </a:lnTo>
                    <a:lnTo>
                      <a:pt x="572" y="121"/>
                    </a:lnTo>
                    <a:lnTo>
                      <a:pt x="564" y="120"/>
                    </a:lnTo>
                    <a:lnTo>
                      <a:pt x="562" y="120"/>
                    </a:lnTo>
                    <a:lnTo>
                      <a:pt x="553" y="126"/>
                    </a:lnTo>
                    <a:lnTo>
                      <a:pt x="545" y="128"/>
                    </a:lnTo>
                    <a:lnTo>
                      <a:pt x="537" y="126"/>
                    </a:lnTo>
                    <a:lnTo>
                      <a:pt x="532" y="121"/>
                    </a:lnTo>
                    <a:lnTo>
                      <a:pt x="525" y="120"/>
                    </a:lnTo>
                    <a:lnTo>
                      <a:pt x="516" y="120"/>
                    </a:lnTo>
                    <a:lnTo>
                      <a:pt x="513" y="121"/>
                    </a:lnTo>
                    <a:lnTo>
                      <a:pt x="509" y="125"/>
                    </a:lnTo>
                    <a:lnTo>
                      <a:pt x="505" y="126"/>
                    </a:lnTo>
                    <a:lnTo>
                      <a:pt x="503" y="130"/>
                    </a:lnTo>
                    <a:lnTo>
                      <a:pt x="499" y="132"/>
                    </a:lnTo>
                    <a:lnTo>
                      <a:pt x="492" y="134"/>
                    </a:lnTo>
                    <a:lnTo>
                      <a:pt x="488" y="134"/>
                    </a:lnTo>
                    <a:lnTo>
                      <a:pt x="480" y="130"/>
                    </a:lnTo>
                    <a:lnTo>
                      <a:pt x="466" y="129"/>
                    </a:lnTo>
                    <a:lnTo>
                      <a:pt x="461" y="130"/>
                    </a:lnTo>
                    <a:lnTo>
                      <a:pt x="451" y="129"/>
                    </a:lnTo>
                    <a:lnTo>
                      <a:pt x="446" y="124"/>
                    </a:lnTo>
                    <a:lnTo>
                      <a:pt x="443" y="119"/>
                    </a:lnTo>
                    <a:lnTo>
                      <a:pt x="443" y="97"/>
                    </a:lnTo>
                    <a:lnTo>
                      <a:pt x="438" y="96"/>
                    </a:lnTo>
                    <a:lnTo>
                      <a:pt x="429" y="96"/>
                    </a:lnTo>
                    <a:lnTo>
                      <a:pt x="425" y="93"/>
                    </a:lnTo>
                    <a:lnTo>
                      <a:pt x="424" y="89"/>
                    </a:lnTo>
                    <a:lnTo>
                      <a:pt x="421" y="81"/>
                    </a:lnTo>
                    <a:lnTo>
                      <a:pt x="419" y="69"/>
                    </a:lnTo>
                    <a:lnTo>
                      <a:pt x="416" y="62"/>
                    </a:lnTo>
                    <a:lnTo>
                      <a:pt x="411" y="59"/>
                    </a:lnTo>
                    <a:lnTo>
                      <a:pt x="405" y="56"/>
                    </a:lnTo>
                    <a:lnTo>
                      <a:pt x="400" y="56"/>
                    </a:lnTo>
                    <a:lnTo>
                      <a:pt x="394" y="55"/>
                    </a:lnTo>
                    <a:lnTo>
                      <a:pt x="391" y="50"/>
                    </a:lnTo>
                    <a:lnTo>
                      <a:pt x="385" y="46"/>
                    </a:lnTo>
                    <a:lnTo>
                      <a:pt x="380" y="38"/>
                    </a:lnTo>
                    <a:lnTo>
                      <a:pt x="375" y="24"/>
                    </a:lnTo>
                    <a:lnTo>
                      <a:pt x="366" y="21"/>
                    </a:lnTo>
                    <a:lnTo>
                      <a:pt x="362" y="17"/>
                    </a:lnTo>
                    <a:lnTo>
                      <a:pt x="357" y="8"/>
                    </a:lnTo>
                    <a:lnTo>
                      <a:pt x="352" y="6"/>
                    </a:lnTo>
                    <a:lnTo>
                      <a:pt x="342" y="3"/>
                    </a:lnTo>
                    <a:lnTo>
                      <a:pt x="332" y="0"/>
                    </a:lnTo>
                    <a:lnTo>
                      <a:pt x="328"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66" name="Freeform 256"/>
              <p:cNvSpPr>
                <a:spLocks noChangeAspect="1"/>
              </p:cNvSpPr>
              <p:nvPr/>
            </p:nvSpPr>
            <p:spPr bwMode="gray">
              <a:xfrm>
                <a:off x="1711" y="2730"/>
                <a:ext cx="216" cy="429"/>
              </a:xfrm>
              <a:custGeom>
                <a:avLst/>
                <a:gdLst/>
                <a:ahLst/>
                <a:cxnLst>
                  <a:cxn ang="0">
                    <a:pos x="150" y="2125"/>
                  </a:cxn>
                  <a:cxn ang="0">
                    <a:pos x="60" y="2037"/>
                  </a:cxn>
                  <a:cxn ang="0">
                    <a:pos x="17" y="2007"/>
                  </a:cxn>
                  <a:cxn ang="0">
                    <a:pos x="1" y="1952"/>
                  </a:cxn>
                  <a:cxn ang="0">
                    <a:pos x="49" y="1834"/>
                  </a:cxn>
                  <a:cxn ang="0">
                    <a:pos x="52" y="1773"/>
                  </a:cxn>
                  <a:cxn ang="0">
                    <a:pos x="93" y="1669"/>
                  </a:cxn>
                  <a:cxn ang="0">
                    <a:pos x="104" y="1561"/>
                  </a:cxn>
                  <a:cxn ang="0">
                    <a:pos x="113" y="1513"/>
                  </a:cxn>
                  <a:cxn ang="0">
                    <a:pos x="79" y="1432"/>
                  </a:cxn>
                  <a:cxn ang="0">
                    <a:pos x="86" y="1317"/>
                  </a:cxn>
                  <a:cxn ang="0">
                    <a:pos x="89" y="1194"/>
                  </a:cxn>
                  <a:cxn ang="0">
                    <a:pos x="128" y="1068"/>
                  </a:cxn>
                  <a:cxn ang="0">
                    <a:pos x="138" y="915"/>
                  </a:cxn>
                  <a:cxn ang="0">
                    <a:pos x="156" y="871"/>
                  </a:cxn>
                  <a:cxn ang="0">
                    <a:pos x="192" y="751"/>
                  </a:cxn>
                  <a:cxn ang="0">
                    <a:pos x="165" y="617"/>
                  </a:cxn>
                  <a:cxn ang="0">
                    <a:pos x="179" y="530"/>
                  </a:cxn>
                  <a:cxn ang="0">
                    <a:pos x="192" y="450"/>
                  </a:cxn>
                  <a:cxn ang="0">
                    <a:pos x="260" y="312"/>
                  </a:cxn>
                  <a:cxn ang="0">
                    <a:pos x="263" y="221"/>
                  </a:cxn>
                  <a:cxn ang="0">
                    <a:pos x="317" y="139"/>
                  </a:cxn>
                  <a:cxn ang="0">
                    <a:pos x="340" y="62"/>
                  </a:cxn>
                  <a:cxn ang="0">
                    <a:pos x="396" y="0"/>
                  </a:cxn>
                  <a:cxn ang="0">
                    <a:pos x="477" y="30"/>
                  </a:cxn>
                  <a:cxn ang="0">
                    <a:pos x="507" y="16"/>
                  </a:cxn>
                  <a:cxn ang="0">
                    <a:pos x="577" y="27"/>
                  </a:cxn>
                  <a:cxn ang="0">
                    <a:pos x="671" y="105"/>
                  </a:cxn>
                  <a:cxn ang="0">
                    <a:pos x="752" y="143"/>
                  </a:cxn>
                  <a:cxn ang="0">
                    <a:pos x="850" y="209"/>
                  </a:cxn>
                  <a:cxn ang="0">
                    <a:pos x="821" y="302"/>
                  </a:cxn>
                  <a:cxn ang="0">
                    <a:pos x="908" y="342"/>
                  </a:cxn>
                  <a:cxn ang="0">
                    <a:pos x="972" y="332"/>
                  </a:cxn>
                  <a:cxn ang="0">
                    <a:pos x="1025" y="280"/>
                  </a:cxn>
                  <a:cxn ang="0">
                    <a:pos x="1080" y="270"/>
                  </a:cxn>
                  <a:cxn ang="0">
                    <a:pos x="1023" y="344"/>
                  </a:cxn>
                  <a:cxn ang="0">
                    <a:pos x="914" y="467"/>
                  </a:cxn>
                  <a:cxn ang="0">
                    <a:pos x="851" y="528"/>
                  </a:cxn>
                  <a:cxn ang="0">
                    <a:pos x="835" y="686"/>
                  </a:cxn>
                  <a:cxn ang="0">
                    <a:pos x="813" y="776"/>
                  </a:cxn>
                  <a:cxn ang="0">
                    <a:pos x="878" y="892"/>
                  </a:cxn>
                  <a:cxn ang="0">
                    <a:pos x="877" y="1004"/>
                  </a:cxn>
                  <a:cxn ang="0">
                    <a:pos x="765" y="1080"/>
                  </a:cxn>
                  <a:cxn ang="0">
                    <a:pos x="604" y="1088"/>
                  </a:cxn>
                  <a:cxn ang="0">
                    <a:pos x="604" y="1169"/>
                  </a:cxn>
                  <a:cxn ang="0">
                    <a:pos x="526" y="1251"/>
                  </a:cxn>
                  <a:cxn ang="0">
                    <a:pos x="457" y="1270"/>
                  </a:cxn>
                  <a:cxn ang="0">
                    <a:pos x="505" y="1332"/>
                  </a:cxn>
                  <a:cxn ang="0">
                    <a:pos x="518" y="1376"/>
                  </a:cxn>
                  <a:cxn ang="0">
                    <a:pos x="463" y="1361"/>
                  </a:cxn>
                  <a:cxn ang="0">
                    <a:pos x="466" y="1407"/>
                  </a:cxn>
                  <a:cxn ang="0">
                    <a:pos x="445" y="1501"/>
                  </a:cxn>
                  <a:cxn ang="0">
                    <a:pos x="386" y="1547"/>
                  </a:cxn>
                  <a:cxn ang="0">
                    <a:pos x="318" y="1633"/>
                  </a:cxn>
                  <a:cxn ang="0">
                    <a:pos x="414" y="1705"/>
                  </a:cxn>
                  <a:cxn ang="0">
                    <a:pos x="410" y="1780"/>
                  </a:cxn>
                  <a:cxn ang="0">
                    <a:pos x="321" y="1862"/>
                  </a:cxn>
                  <a:cxn ang="0">
                    <a:pos x="276" y="1953"/>
                  </a:cxn>
                  <a:cxn ang="0">
                    <a:pos x="238" y="1983"/>
                  </a:cxn>
                  <a:cxn ang="0">
                    <a:pos x="225" y="2080"/>
                  </a:cxn>
                </a:cxnLst>
                <a:rect l="0" t="0" r="r" b="b"/>
                <a:pathLst>
                  <a:path w="1080" h="2146">
                    <a:moveTo>
                      <a:pt x="275" y="2146"/>
                    </a:moveTo>
                    <a:lnTo>
                      <a:pt x="270" y="2145"/>
                    </a:lnTo>
                    <a:lnTo>
                      <a:pt x="256" y="2136"/>
                    </a:lnTo>
                    <a:lnTo>
                      <a:pt x="224" y="2131"/>
                    </a:lnTo>
                    <a:lnTo>
                      <a:pt x="198" y="2123"/>
                    </a:lnTo>
                    <a:lnTo>
                      <a:pt x="187" y="2121"/>
                    </a:lnTo>
                    <a:lnTo>
                      <a:pt x="170" y="2125"/>
                    </a:lnTo>
                    <a:lnTo>
                      <a:pt x="150" y="2125"/>
                    </a:lnTo>
                    <a:lnTo>
                      <a:pt x="145" y="2125"/>
                    </a:lnTo>
                    <a:lnTo>
                      <a:pt x="140" y="2124"/>
                    </a:lnTo>
                    <a:lnTo>
                      <a:pt x="85" y="2124"/>
                    </a:lnTo>
                    <a:lnTo>
                      <a:pt x="71" y="2118"/>
                    </a:lnTo>
                    <a:lnTo>
                      <a:pt x="66" y="2113"/>
                    </a:lnTo>
                    <a:lnTo>
                      <a:pt x="60" y="2099"/>
                    </a:lnTo>
                    <a:lnTo>
                      <a:pt x="59" y="2094"/>
                    </a:lnTo>
                    <a:lnTo>
                      <a:pt x="60" y="2037"/>
                    </a:lnTo>
                    <a:lnTo>
                      <a:pt x="59" y="2022"/>
                    </a:lnTo>
                    <a:lnTo>
                      <a:pt x="57" y="2003"/>
                    </a:lnTo>
                    <a:lnTo>
                      <a:pt x="55" y="2001"/>
                    </a:lnTo>
                    <a:lnTo>
                      <a:pt x="50" y="2000"/>
                    </a:lnTo>
                    <a:lnTo>
                      <a:pt x="49" y="2000"/>
                    </a:lnTo>
                    <a:lnTo>
                      <a:pt x="44" y="2006"/>
                    </a:lnTo>
                    <a:lnTo>
                      <a:pt x="26" y="2002"/>
                    </a:lnTo>
                    <a:lnTo>
                      <a:pt x="17" y="2007"/>
                    </a:lnTo>
                    <a:lnTo>
                      <a:pt x="14" y="2015"/>
                    </a:lnTo>
                    <a:lnTo>
                      <a:pt x="10" y="2018"/>
                    </a:lnTo>
                    <a:lnTo>
                      <a:pt x="6" y="2016"/>
                    </a:lnTo>
                    <a:lnTo>
                      <a:pt x="4" y="2010"/>
                    </a:lnTo>
                    <a:lnTo>
                      <a:pt x="1" y="1995"/>
                    </a:lnTo>
                    <a:lnTo>
                      <a:pt x="0" y="1992"/>
                    </a:lnTo>
                    <a:lnTo>
                      <a:pt x="0" y="1962"/>
                    </a:lnTo>
                    <a:lnTo>
                      <a:pt x="1" y="1952"/>
                    </a:lnTo>
                    <a:lnTo>
                      <a:pt x="1" y="1940"/>
                    </a:lnTo>
                    <a:lnTo>
                      <a:pt x="9" y="1908"/>
                    </a:lnTo>
                    <a:lnTo>
                      <a:pt x="14" y="1897"/>
                    </a:lnTo>
                    <a:lnTo>
                      <a:pt x="18" y="1893"/>
                    </a:lnTo>
                    <a:lnTo>
                      <a:pt x="32" y="1866"/>
                    </a:lnTo>
                    <a:lnTo>
                      <a:pt x="43" y="1852"/>
                    </a:lnTo>
                    <a:lnTo>
                      <a:pt x="46" y="1847"/>
                    </a:lnTo>
                    <a:lnTo>
                      <a:pt x="49" y="1834"/>
                    </a:lnTo>
                    <a:lnTo>
                      <a:pt x="52" y="1813"/>
                    </a:lnTo>
                    <a:lnTo>
                      <a:pt x="53" y="1809"/>
                    </a:lnTo>
                    <a:lnTo>
                      <a:pt x="57" y="1807"/>
                    </a:lnTo>
                    <a:lnTo>
                      <a:pt x="57" y="1798"/>
                    </a:lnTo>
                    <a:lnTo>
                      <a:pt x="55" y="1787"/>
                    </a:lnTo>
                    <a:lnTo>
                      <a:pt x="52" y="1781"/>
                    </a:lnTo>
                    <a:lnTo>
                      <a:pt x="52" y="1773"/>
                    </a:lnTo>
                    <a:lnTo>
                      <a:pt x="52" y="1773"/>
                    </a:lnTo>
                    <a:lnTo>
                      <a:pt x="52" y="1758"/>
                    </a:lnTo>
                    <a:lnTo>
                      <a:pt x="53" y="1752"/>
                    </a:lnTo>
                    <a:lnTo>
                      <a:pt x="57" y="1746"/>
                    </a:lnTo>
                    <a:lnTo>
                      <a:pt x="70" y="1727"/>
                    </a:lnTo>
                    <a:lnTo>
                      <a:pt x="80" y="1709"/>
                    </a:lnTo>
                    <a:lnTo>
                      <a:pt x="81" y="1699"/>
                    </a:lnTo>
                    <a:lnTo>
                      <a:pt x="89" y="1684"/>
                    </a:lnTo>
                    <a:lnTo>
                      <a:pt x="93" y="1669"/>
                    </a:lnTo>
                    <a:lnTo>
                      <a:pt x="95" y="1631"/>
                    </a:lnTo>
                    <a:lnTo>
                      <a:pt x="93" y="1624"/>
                    </a:lnTo>
                    <a:lnTo>
                      <a:pt x="93" y="1612"/>
                    </a:lnTo>
                    <a:lnTo>
                      <a:pt x="95" y="1607"/>
                    </a:lnTo>
                    <a:lnTo>
                      <a:pt x="95" y="1580"/>
                    </a:lnTo>
                    <a:lnTo>
                      <a:pt x="96" y="1571"/>
                    </a:lnTo>
                    <a:lnTo>
                      <a:pt x="100" y="1566"/>
                    </a:lnTo>
                    <a:lnTo>
                      <a:pt x="104" y="1561"/>
                    </a:lnTo>
                    <a:lnTo>
                      <a:pt x="104" y="1550"/>
                    </a:lnTo>
                    <a:lnTo>
                      <a:pt x="95" y="1539"/>
                    </a:lnTo>
                    <a:lnTo>
                      <a:pt x="81" y="1533"/>
                    </a:lnTo>
                    <a:lnTo>
                      <a:pt x="77" y="1523"/>
                    </a:lnTo>
                    <a:lnTo>
                      <a:pt x="81" y="1521"/>
                    </a:lnTo>
                    <a:lnTo>
                      <a:pt x="97" y="1523"/>
                    </a:lnTo>
                    <a:lnTo>
                      <a:pt x="111" y="1522"/>
                    </a:lnTo>
                    <a:lnTo>
                      <a:pt x="113" y="1513"/>
                    </a:lnTo>
                    <a:lnTo>
                      <a:pt x="112" y="1505"/>
                    </a:lnTo>
                    <a:lnTo>
                      <a:pt x="104" y="1496"/>
                    </a:lnTo>
                    <a:lnTo>
                      <a:pt x="90" y="1491"/>
                    </a:lnTo>
                    <a:lnTo>
                      <a:pt x="82" y="1491"/>
                    </a:lnTo>
                    <a:lnTo>
                      <a:pt x="82" y="1486"/>
                    </a:lnTo>
                    <a:lnTo>
                      <a:pt x="86" y="1457"/>
                    </a:lnTo>
                    <a:lnTo>
                      <a:pt x="85" y="1442"/>
                    </a:lnTo>
                    <a:lnTo>
                      <a:pt x="79" y="1432"/>
                    </a:lnTo>
                    <a:lnTo>
                      <a:pt x="77" y="1427"/>
                    </a:lnTo>
                    <a:lnTo>
                      <a:pt x="79" y="1400"/>
                    </a:lnTo>
                    <a:lnTo>
                      <a:pt x="77" y="1395"/>
                    </a:lnTo>
                    <a:lnTo>
                      <a:pt x="74" y="1392"/>
                    </a:lnTo>
                    <a:lnTo>
                      <a:pt x="71" y="1387"/>
                    </a:lnTo>
                    <a:lnTo>
                      <a:pt x="71" y="1351"/>
                    </a:lnTo>
                    <a:lnTo>
                      <a:pt x="77" y="1329"/>
                    </a:lnTo>
                    <a:lnTo>
                      <a:pt x="86" y="1317"/>
                    </a:lnTo>
                    <a:lnTo>
                      <a:pt x="90" y="1308"/>
                    </a:lnTo>
                    <a:lnTo>
                      <a:pt x="91" y="1303"/>
                    </a:lnTo>
                    <a:lnTo>
                      <a:pt x="91" y="1291"/>
                    </a:lnTo>
                    <a:lnTo>
                      <a:pt x="90" y="1287"/>
                    </a:lnTo>
                    <a:lnTo>
                      <a:pt x="81" y="1279"/>
                    </a:lnTo>
                    <a:lnTo>
                      <a:pt x="77" y="1264"/>
                    </a:lnTo>
                    <a:lnTo>
                      <a:pt x="80" y="1235"/>
                    </a:lnTo>
                    <a:lnTo>
                      <a:pt x="89" y="1194"/>
                    </a:lnTo>
                    <a:lnTo>
                      <a:pt x="89" y="1178"/>
                    </a:lnTo>
                    <a:lnTo>
                      <a:pt x="89" y="1173"/>
                    </a:lnTo>
                    <a:lnTo>
                      <a:pt x="106" y="1112"/>
                    </a:lnTo>
                    <a:lnTo>
                      <a:pt x="108" y="1097"/>
                    </a:lnTo>
                    <a:lnTo>
                      <a:pt x="111" y="1091"/>
                    </a:lnTo>
                    <a:lnTo>
                      <a:pt x="116" y="1086"/>
                    </a:lnTo>
                    <a:lnTo>
                      <a:pt x="124" y="1077"/>
                    </a:lnTo>
                    <a:lnTo>
                      <a:pt x="128" y="1068"/>
                    </a:lnTo>
                    <a:lnTo>
                      <a:pt x="128" y="1055"/>
                    </a:lnTo>
                    <a:lnTo>
                      <a:pt x="123" y="1043"/>
                    </a:lnTo>
                    <a:lnTo>
                      <a:pt x="119" y="1016"/>
                    </a:lnTo>
                    <a:lnTo>
                      <a:pt x="119" y="979"/>
                    </a:lnTo>
                    <a:lnTo>
                      <a:pt x="123" y="940"/>
                    </a:lnTo>
                    <a:lnTo>
                      <a:pt x="128" y="926"/>
                    </a:lnTo>
                    <a:lnTo>
                      <a:pt x="134" y="918"/>
                    </a:lnTo>
                    <a:lnTo>
                      <a:pt x="138" y="915"/>
                    </a:lnTo>
                    <a:lnTo>
                      <a:pt x="144" y="915"/>
                    </a:lnTo>
                    <a:lnTo>
                      <a:pt x="146" y="913"/>
                    </a:lnTo>
                    <a:lnTo>
                      <a:pt x="147" y="905"/>
                    </a:lnTo>
                    <a:lnTo>
                      <a:pt x="150" y="902"/>
                    </a:lnTo>
                    <a:lnTo>
                      <a:pt x="156" y="898"/>
                    </a:lnTo>
                    <a:lnTo>
                      <a:pt x="159" y="896"/>
                    </a:lnTo>
                    <a:lnTo>
                      <a:pt x="159" y="888"/>
                    </a:lnTo>
                    <a:lnTo>
                      <a:pt x="156" y="871"/>
                    </a:lnTo>
                    <a:lnTo>
                      <a:pt x="155" y="842"/>
                    </a:lnTo>
                    <a:lnTo>
                      <a:pt x="166" y="832"/>
                    </a:lnTo>
                    <a:lnTo>
                      <a:pt x="167" y="829"/>
                    </a:lnTo>
                    <a:lnTo>
                      <a:pt x="171" y="806"/>
                    </a:lnTo>
                    <a:lnTo>
                      <a:pt x="173" y="799"/>
                    </a:lnTo>
                    <a:lnTo>
                      <a:pt x="179" y="786"/>
                    </a:lnTo>
                    <a:lnTo>
                      <a:pt x="192" y="767"/>
                    </a:lnTo>
                    <a:lnTo>
                      <a:pt x="192" y="751"/>
                    </a:lnTo>
                    <a:lnTo>
                      <a:pt x="190" y="733"/>
                    </a:lnTo>
                    <a:lnTo>
                      <a:pt x="187" y="714"/>
                    </a:lnTo>
                    <a:lnTo>
                      <a:pt x="186" y="709"/>
                    </a:lnTo>
                    <a:lnTo>
                      <a:pt x="178" y="701"/>
                    </a:lnTo>
                    <a:lnTo>
                      <a:pt x="178" y="689"/>
                    </a:lnTo>
                    <a:lnTo>
                      <a:pt x="178" y="679"/>
                    </a:lnTo>
                    <a:lnTo>
                      <a:pt x="165" y="646"/>
                    </a:lnTo>
                    <a:lnTo>
                      <a:pt x="165" y="617"/>
                    </a:lnTo>
                    <a:lnTo>
                      <a:pt x="155" y="607"/>
                    </a:lnTo>
                    <a:lnTo>
                      <a:pt x="155" y="595"/>
                    </a:lnTo>
                    <a:lnTo>
                      <a:pt x="157" y="579"/>
                    </a:lnTo>
                    <a:lnTo>
                      <a:pt x="161" y="568"/>
                    </a:lnTo>
                    <a:lnTo>
                      <a:pt x="162" y="565"/>
                    </a:lnTo>
                    <a:lnTo>
                      <a:pt x="171" y="550"/>
                    </a:lnTo>
                    <a:lnTo>
                      <a:pt x="173" y="536"/>
                    </a:lnTo>
                    <a:lnTo>
                      <a:pt x="179" y="530"/>
                    </a:lnTo>
                    <a:lnTo>
                      <a:pt x="182" y="523"/>
                    </a:lnTo>
                    <a:lnTo>
                      <a:pt x="182" y="520"/>
                    </a:lnTo>
                    <a:lnTo>
                      <a:pt x="186" y="516"/>
                    </a:lnTo>
                    <a:lnTo>
                      <a:pt x="189" y="503"/>
                    </a:lnTo>
                    <a:lnTo>
                      <a:pt x="189" y="493"/>
                    </a:lnTo>
                    <a:lnTo>
                      <a:pt x="188" y="482"/>
                    </a:lnTo>
                    <a:lnTo>
                      <a:pt x="189" y="458"/>
                    </a:lnTo>
                    <a:lnTo>
                      <a:pt x="192" y="450"/>
                    </a:lnTo>
                    <a:lnTo>
                      <a:pt x="198" y="436"/>
                    </a:lnTo>
                    <a:lnTo>
                      <a:pt x="200" y="429"/>
                    </a:lnTo>
                    <a:lnTo>
                      <a:pt x="204" y="408"/>
                    </a:lnTo>
                    <a:lnTo>
                      <a:pt x="210" y="382"/>
                    </a:lnTo>
                    <a:lnTo>
                      <a:pt x="235" y="354"/>
                    </a:lnTo>
                    <a:lnTo>
                      <a:pt x="242" y="329"/>
                    </a:lnTo>
                    <a:lnTo>
                      <a:pt x="245" y="327"/>
                    </a:lnTo>
                    <a:lnTo>
                      <a:pt x="260" y="312"/>
                    </a:lnTo>
                    <a:lnTo>
                      <a:pt x="270" y="308"/>
                    </a:lnTo>
                    <a:lnTo>
                      <a:pt x="275" y="305"/>
                    </a:lnTo>
                    <a:lnTo>
                      <a:pt x="276" y="302"/>
                    </a:lnTo>
                    <a:lnTo>
                      <a:pt x="274" y="288"/>
                    </a:lnTo>
                    <a:lnTo>
                      <a:pt x="270" y="273"/>
                    </a:lnTo>
                    <a:lnTo>
                      <a:pt x="268" y="262"/>
                    </a:lnTo>
                    <a:lnTo>
                      <a:pt x="268" y="236"/>
                    </a:lnTo>
                    <a:lnTo>
                      <a:pt x="263" y="221"/>
                    </a:lnTo>
                    <a:lnTo>
                      <a:pt x="263" y="205"/>
                    </a:lnTo>
                    <a:lnTo>
                      <a:pt x="264" y="203"/>
                    </a:lnTo>
                    <a:lnTo>
                      <a:pt x="270" y="195"/>
                    </a:lnTo>
                    <a:lnTo>
                      <a:pt x="270" y="186"/>
                    </a:lnTo>
                    <a:lnTo>
                      <a:pt x="268" y="176"/>
                    </a:lnTo>
                    <a:lnTo>
                      <a:pt x="268" y="168"/>
                    </a:lnTo>
                    <a:lnTo>
                      <a:pt x="269" y="161"/>
                    </a:lnTo>
                    <a:lnTo>
                      <a:pt x="317" y="139"/>
                    </a:lnTo>
                    <a:lnTo>
                      <a:pt x="335" y="132"/>
                    </a:lnTo>
                    <a:lnTo>
                      <a:pt x="344" y="85"/>
                    </a:lnTo>
                    <a:lnTo>
                      <a:pt x="344" y="73"/>
                    </a:lnTo>
                    <a:lnTo>
                      <a:pt x="339" y="68"/>
                    </a:lnTo>
                    <a:lnTo>
                      <a:pt x="339" y="65"/>
                    </a:lnTo>
                    <a:lnTo>
                      <a:pt x="338" y="65"/>
                    </a:lnTo>
                    <a:lnTo>
                      <a:pt x="338" y="63"/>
                    </a:lnTo>
                    <a:lnTo>
                      <a:pt x="340" y="62"/>
                    </a:lnTo>
                    <a:lnTo>
                      <a:pt x="345" y="58"/>
                    </a:lnTo>
                    <a:lnTo>
                      <a:pt x="351" y="48"/>
                    </a:lnTo>
                    <a:lnTo>
                      <a:pt x="353" y="44"/>
                    </a:lnTo>
                    <a:lnTo>
                      <a:pt x="359" y="36"/>
                    </a:lnTo>
                    <a:lnTo>
                      <a:pt x="367" y="27"/>
                    </a:lnTo>
                    <a:lnTo>
                      <a:pt x="378" y="19"/>
                    </a:lnTo>
                    <a:lnTo>
                      <a:pt x="392" y="1"/>
                    </a:lnTo>
                    <a:lnTo>
                      <a:pt x="396" y="0"/>
                    </a:lnTo>
                    <a:lnTo>
                      <a:pt x="399" y="0"/>
                    </a:lnTo>
                    <a:lnTo>
                      <a:pt x="404" y="6"/>
                    </a:lnTo>
                    <a:lnTo>
                      <a:pt x="413" y="19"/>
                    </a:lnTo>
                    <a:lnTo>
                      <a:pt x="439" y="19"/>
                    </a:lnTo>
                    <a:lnTo>
                      <a:pt x="447" y="21"/>
                    </a:lnTo>
                    <a:lnTo>
                      <a:pt x="452" y="21"/>
                    </a:lnTo>
                    <a:lnTo>
                      <a:pt x="473" y="26"/>
                    </a:lnTo>
                    <a:lnTo>
                      <a:pt x="477" y="30"/>
                    </a:lnTo>
                    <a:lnTo>
                      <a:pt x="480" y="36"/>
                    </a:lnTo>
                    <a:lnTo>
                      <a:pt x="483" y="37"/>
                    </a:lnTo>
                    <a:lnTo>
                      <a:pt x="484" y="41"/>
                    </a:lnTo>
                    <a:lnTo>
                      <a:pt x="495" y="52"/>
                    </a:lnTo>
                    <a:lnTo>
                      <a:pt x="498" y="52"/>
                    </a:lnTo>
                    <a:lnTo>
                      <a:pt x="499" y="46"/>
                    </a:lnTo>
                    <a:lnTo>
                      <a:pt x="504" y="35"/>
                    </a:lnTo>
                    <a:lnTo>
                      <a:pt x="507" y="16"/>
                    </a:lnTo>
                    <a:lnTo>
                      <a:pt x="509" y="12"/>
                    </a:lnTo>
                    <a:lnTo>
                      <a:pt x="517" y="12"/>
                    </a:lnTo>
                    <a:lnTo>
                      <a:pt x="536" y="15"/>
                    </a:lnTo>
                    <a:lnTo>
                      <a:pt x="553" y="15"/>
                    </a:lnTo>
                    <a:lnTo>
                      <a:pt x="561" y="16"/>
                    </a:lnTo>
                    <a:lnTo>
                      <a:pt x="564" y="17"/>
                    </a:lnTo>
                    <a:lnTo>
                      <a:pt x="571" y="22"/>
                    </a:lnTo>
                    <a:lnTo>
                      <a:pt x="577" y="27"/>
                    </a:lnTo>
                    <a:lnTo>
                      <a:pt x="585" y="31"/>
                    </a:lnTo>
                    <a:lnTo>
                      <a:pt x="601" y="36"/>
                    </a:lnTo>
                    <a:lnTo>
                      <a:pt x="607" y="41"/>
                    </a:lnTo>
                    <a:lnTo>
                      <a:pt x="618" y="62"/>
                    </a:lnTo>
                    <a:lnTo>
                      <a:pt x="631" y="75"/>
                    </a:lnTo>
                    <a:lnTo>
                      <a:pt x="634" y="80"/>
                    </a:lnTo>
                    <a:lnTo>
                      <a:pt x="659" y="98"/>
                    </a:lnTo>
                    <a:lnTo>
                      <a:pt x="671" y="105"/>
                    </a:lnTo>
                    <a:lnTo>
                      <a:pt x="674" y="108"/>
                    </a:lnTo>
                    <a:lnTo>
                      <a:pt x="686" y="127"/>
                    </a:lnTo>
                    <a:lnTo>
                      <a:pt x="687" y="128"/>
                    </a:lnTo>
                    <a:lnTo>
                      <a:pt x="692" y="132"/>
                    </a:lnTo>
                    <a:lnTo>
                      <a:pt x="703" y="135"/>
                    </a:lnTo>
                    <a:lnTo>
                      <a:pt x="711" y="136"/>
                    </a:lnTo>
                    <a:lnTo>
                      <a:pt x="740" y="139"/>
                    </a:lnTo>
                    <a:lnTo>
                      <a:pt x="752" y="143"/>
                    </a:lnTo>
                    <a:lnTo>
                      <a:pt x="758" y="145"/>
                    </a:lnTo>
                    <a:lnTo>
                      <a:pt x="784" y="163"/>
                    </a:lnTo>
                    <a:lnTo>
                      <a:pt x="799" y="171"/>
                    </a:lnTo>
                    <a:lnTo>
                      <a:pt x="815" y="179"/>
                    </a:lnTo>
                    <a:lnTo>
                      <a:pt x="823" y="191"/>
                    </a:lnTo>
                    <a:lnTo>
                      <a:pt x="838" y="194"/>
                    </a:lnTo>
                    <a:lnTo>
                      <a:pt x="845" y="200"/>
                    </a:lnTo>
                    <a:lnTo>
                      <a:pt x="850" y="209"/>
                    </a:lnTo>
                    <a:lnTo>
                      <a:pt x="854" y="210"/>
                    </a:lnTo>
                    <a:lnTo>
                      <a:pt x="856" y="214"/>
                    </a:lnTo>
                    <a:lnTo>
                      <a:pt x="858" y="224"/>
                    </a:lnTo>
                    <a:lnTo>
                      <a:pt x="858" y="234"/>
                    </a:lnTo>
                    <a:lnTo>
                      <a:pt x="849" y="247"/>
                    </a:lnTo>
                    <a:lnTo>
                      <a:pt x="834" y="269"/>
                    </a:lnTo>
                    <a:lnTo>
                      <a:pt x="823" y="294"/>
                    </a:lnTo>
                    <a:lnTo>
                      <a:pt x="821" y="302"/>
                    </a:lnTo>
                    <a:lnTo>
                      <a:pt x="819" y="311"/>
                    </a:lnTo>
                    <a:lnTo>
                      <a:pt x="819" y="317"/>
                    </a:lnTo>
                    <a:lnTo>
                      <a:pt x="821" y="321"/>
                    </a:lnTo>
                    <a:lnTo>
                      <a:pt x="843" y="321"/>
                    </a:lnTo>
                    <a:lnTo>
                      <a:pt x="875" y="326"/>
                    </a:lnTo>
                    <a:lnTo>
                      <a:pt x="881" y="328"/>
                    </a:lnTo>
                    <a:lnTo>
                      <a:pt x="898" y="339"/>
                    </a:lnTo>
                    <a:lnTo>
                      <a:pt x="908" y="342"/>
                    </a:lnTo>
                    <a:lnTo>
                      <a:pt x="918" y="340"/>
                    </a:lnTo>
                    <a:lnTo>
                      <a:pt x="923" y="343"/>
                    </a:lnTo>
                    <a:lnTo>
                      <a:pt x="930" y="343"/>
                    </a:lnTo>
                    <a:lnTo>
                      <a:pt x="937" y="340"/>
                    </a:lnTo>
                    <a:lnTo>
                      <a:pt x="941" y="335"/>
                    </a:lnTo>
                    <a:lnTo>
                      <a:pt x="948" y="332"/>
                    </a:lnTo>
                    <a:lnTo>
                      <a:pt x="963" y="333"/>
                    </a:lnTo>
                    <a:lnTo>
                      <a:pt x="972" y="332"/>
                    </a:lnTo>
                    <a:lnTo>
                      <a:pt x="973" y="331"/>
                    </a:lnTo>
                    <a:lnTo>
                      <a:pt x="975" y="327"/>
                    </a:lnTo>
                    <a:lnTo>
                      <a:pt x="990" y="315"/>
                    </a:lnTo>
                    <a:lnTo>
                      <a:pt x="994" y="313"/>
                    </a:lnTo>
                    <a:lnTo>
                      <a:pt x="996" y="310"/>
                    </a:lnTo>
                    <a:lnTo>
                      <a:pt x="1010" y="299"/>
                    </a:lnTo>
                    <a:lnTo>
                      <a:pt x="1018" y="290"/>
                    </a:lnTo>
                    <a:lnTo>
                      <a:pt x="1025" y="280"/>
                    </a:lnTo>
                    <a:lnTo>
                      <a:pt x="1028" y="272"/>
                    </a:lnTo>
                    <a:lnTo>
                      <a:pt x="1031" y="256"/>
                    </a:lnTo>
                    <a:lnTo>
                      <a:pt x="1034" y="225"/>
                    </a:lnTo>
                    <a:lnTo>
                      <a:pt x="1043" y="225"/>
                    </a:lnTo>
                    <a:lnTo>
                      <a:pt x="1047" y="224"/>
                    </a:lnTo>
                    <a:lnTo>
                      <a:pt x="1061" y="224"/>
                    </a:lnTo>
                    <a:lnTo>
                      <a:pt x="1068" y="231"/>
                    </a:lnTo>
                    <a:lnTo>
                      <a:pt x="1080" y="270"/>
                    </a:lnTo>
                    <a:lnTo>
                      <a:pt x="1080" y="302"/>
                    </a:lnTo>
                    <a:lnTo>
                      <a:pt x="1079" y="313"/>
                    </a:lnTo>
                    <a:lnTo>
                      <a:pt x="1076" y="317"/>
                    </a:lnTo>
                    <a:lnTo>
                      <a:pt x="1074" y="321"/>
                    </a:lnTo>
                    <a:lnTo>
                      <a:pt x="1050" y="337"/>
                    </a:lnTo>
                    <a:lnTo>
                      <a:pt x="1043" y="339"/>
                    </a:lnTo>
                    <a:lnTo>
                      <a:pt x="1031" y="340"/>
                    </a:lnTo>
                    <a:lnTo>
                      <a:pt x="1023" y="344"/>
                    </a:lnTo>
                    <a:lnTo>
                      <a:pt x="1014" y="356"/>
                    </a:lnTo>
                    <a:lnTo>
                      <a:pt x="1005" y="366"/>
                    </a:lnTo>
                    <a:lnTo>
                      <a:pt x="961" y="404"/>
                    </a:lnTo>
                    <a:lnTo>
                      <a:pt x="959" y="408"/>
                    </a:lnTo>
                    <a:lnTo>
                      <a:pt x="955" y="415"/>
                    </a:lnTo>
                    <a:lnTo>
                      <a:pt x="935" y="440"/>
                    </a:lnTo>
                    <a:lnTo>
                      <a:pt x="932" y="446"/>
                    </a:lnTo>
                    <a:lnTo>
                      <a:pt x="914" y="467"/>
                    </a:lnTo>
                    <a:lnTo>
                      <a:pt x="899" y="479"/>
                    </a:lnTo>
                    <a:lnTo>
                      <a:pt x="892" y="488"/>
                    </a:lnTo>
                    <a:lnTo>
                      <a:pt x="883" y="494"/>
                    </a:lnTo>
                    <a:lnTo>
                      <a:pt x="881" y="499"/>
                    </a:lnTo>
                    <a:lnTo>
                      <a:pt x="872" y="509"/>
                    </a:lnTo>
                    <a:lnTo>
                      <a:pt x="862" y="514"/>
                    </a:lnTo>
                    <a:lnTo>
                      <a:pt x="861" y="520"/>
                    </a:lnTo>
                    <a:lnTo>
                      <a:pt x="851" y="528"/>
                    </a:lnTo>
                    <a:lnTo>
                      <a:pt x="850" y="531"/>
                    </a:lnTo>
                    <a:lnTo>
                      <a:pt x="853" y="554"/>
                    </a:lnTo>
                    <a:lnTo>
                      <a:pt x="848" y="576"/>
                    </a:lnTo>
                    <a:lnTo>
                      <a:pt x="848" y="591"/>
                    </a:lnTo>
                    <a:lnTo>
                      <a:pt x="846" y="601"/>
                    </a:lnTo>
                    <a:lnTo>
                      <a:pt x="838" y="625"/>
                    </a:lnTo>
                    <a:lnTo>
                      <a:pt x="838" y="676"/>
                    </a:lnTo>
                    <a:lnTo>
                      <a:pt x="835" y="686"/>
                    </a:lnTo>
                    <a:lnTo>
                      <a:pt x="834" y="692"/>
                    </a:lnTo>
                    <a:lnTo>
                      <a:pt x="826" y="705"/>
                    </a:lnTo>
                    <a:lnTo>
                      <a:pt x="823" y="714"/>
                    </a:lnTo>
                    <a:lnTo>
                      <a:pt x="818" y="740"/>
                    </a:lnTo>
                    <a:lnTo>
                      <a:pt x="817" y="756"/>
                    </a:lnTo>
                    <a:lnTo>
                      <a:pt x="818" y="765"/>
                    </a:lnTo>
                    <a:lnTo>
                      <a:pt x="817" y="774"/>
                    </a:lnTo>
                    <a:lnTo>
                      <a:pt x="813" y="776"/>
                    </a:lnTo>
                    <a:lnTo>
                      <a:pt x="822" y="796"/>
                    </a:lnTo>
                    <a:lnTo>
                      <a:pt x="846" y="810"/>
                    </a:lnTo>
                    <a:lnTo>
                      <a:pt x="856" y="817"/>
                    </a:lnTo>
                    <a:lnTo>
                      <a:pt x="869" y="828"/>
                    </a:lnTo>
                    <a:lnTo>
                      <a:pt x="885" y="845"/>
                    </a:lnTo>
                    <a:lnTo>
                      <a:pt x="886" y="855"/>
                    </a:lnTo>
                    <a:lnTo>
                      <a:pt x="875" y="880"/>
                    </a:lnTo>
                    <a:lnTo>
                      <a:pt x="878" y="892"/>
                    </a:lnTo>
                    <a:lnTo>
                      <a:pt x="889" y="907"/>
                    </a:lnTo>
                    <a:lnTo>
                      <a:pt x="903" y="913"/>
                    </a:lnTo>
                    <a:lnTo>
                      <a:pt x="913" y="912"/>
                    </a:lnTo>
                    <a:lnTo>
                      <a:pt x="914" y="921"/>
                    </a:lnTo>
                    <a:lnTo>
                      <a:pt x="914" y="950"/>
                    </a:lnTo>
                    <a:lnTo>
                      <a:pt x="908" y="963"/>
                    </a:lnTo>
                    <a:lnTo>
                      <a:pt x="889" y="991"/>
                    </a:lnTo>
                    <a:lnTo>
                      <a:pt x="877" y="1004"/>
                    </a:lnTo>
                    <a:lnTo>
                      <a:pt x="870" y="1015"/>
                    </a:lnTo>
                    <a:lnTo>
                      <a:pt x="865" y="1039"/>
                    </a:lnTo>
                    <a:lnTo>
                      <a:pt x="854" y="1049"/>
                    </a:lnTo>
                    <a:lnTo>
                      <a:pt x="840" y="1056"/>
                    </a:lnTo>
                    <a:lnTo>
                      <a:pt x="815" y="1065"/>
                    </a:lnTo>
                    <a:lnTo>
                      <a:pt x="805" y="1065"/>
                    </a:lnTo>
                    <a:lnTo>
                      <a:pt x="790" y="1072"/>
                    </a:lnTo>
                    <a:lnTo>
                      <a:pt x="765" y="1080"/>
                    </a:lnTo>
                    <a:lnTo>
                      <a:pt x="753" y="1082"/>
                    </a:lnTo>
                    <a:lnTo>
                      <a:pt x="733" y="1083"/>
                    </a:lnTo>
                    <a:lnTo>
                      <a:pt x="711" y="1091"/>
                    </a:lnTo>
                    <a:lnTo>
                      <a:pt x="677" y="1096"/>
                    </a:lnTo>
                    <a:lnTo>
                      <a:pt x="650" y="1096"/>
                    </a:lnTo>
                    <a:lnTo>
                      <a:pt x="620" y="1091"/>
                    </a:lnTo>
                    <a:lnTo>
                      <a:pt x="607" y="1079"/>
                    </a:lnTo>
                    <a:lnTo>
                      <a:pt x="604" y="1088"/>
                    </a:lnTo>
                    <a:lnTo>
                      <a:pt x="607" y="1113"/>
                    </a:lnTo>
                    <a:lnTo>
                      <a:pt x="616" y="1122"/>
                    </a:lnTo>
                    <a:lnTo>
                      <a:pt x="619" y="1130"/>
                    </a:lnTo>
                    <a:lnTo>
                      <a:pt x="617" y="1147"/>
                    </a:lnTo>
                    <a:lnTo>
                      <a:pt x="614" y="1155"/>
                    </a:lnTo>
                    <a:lnTo>
                      <a:pt x="611" y="1157"/>
                    </a:lnTo>
                    <a:lnTo>
                      <a:pt x="609" y="1156"/>
                    </a:lnTo>
                    <a:lnTo>
                      <a:pt x="604" y="1169"/>
                    </a:lnTo>
                    <a:lnTo>
                      <a:pt x="602" y="1184"/>
                    </a:lnTo>
                    <a:lnTo>
                      <a:pt x="607" y="1214"/>
                    </a:lnTo>
                    <a:lnTo>
                      <a:pt x="607" y="1221"/>
                    </a:lnTo>
                    <a:lnTo>
                      <a:pt x="603" y="1230"/>
                    </a:lnTo>
                    <a:lnTo>
                      <a:pt x="597" y="1237"/>
                    </a:lnTo>
                    <a:lnTo>
                      <a:pt x="580" y="1241"/>
                    </a:lnTo>
                    <a:lnTo>
                      <a:pt x="564" y="1252"/>
                    </a:lnTo>
                    <a:lnTo>
                      <a:pt x="526" y="1251"/>
                    </a:lnTo>
                    <a:lnTo>
                      <a:pt x="517" y="1247"/>
                    </a:lnTo>
                    <a:lnTo>
                      <a:pt x="507" y="1241"/>
                    </a:lnTo>
                    <a:lnTo>
                      <a:pt x="487" y="1232"/>
                    </a:lnTo>
                    <a:lnTo>
                      <a:pt x="472" y="1227"/>
                    </a:lnTo>
                    <a:lnTo>
                      <a:pt x="462" y="1216"/>
                    </a:lnTo>
                    <a:lnTo>
                      <a:pt x="451" y="1230"/>
                    </a:lnTo>
                    <a:lnTo>
                      <a:pt x="451" y="1251"/>
                    </a:lnTo>
                    <a:lnTo>
                      <a:pt x="457" y="1270"/>
                    </a:lnTo>
                    <a:lnTo>
                      <a:pt x="458" y="1302"/>
                    </a:lnTo>
                    <a:lnTo>
                      <a:pt x="459" y="1317"/>
                    </a:lnTo>
                    <a:lnTo>
                      <a:pt x="473" y="1329"/>
                    </a:lnTo>
                    <a:lnTo>
                      <a:pt x="487" y="1333"/>
                    </a:lnTo>
                    <a:lnTo>
                      <a:pt x="482" y="1340"/>
                    </a:lnTo>
                    <a:lnTo>
                      <a:pt x="489" y="1345"/>
                    </a:lnTo>
                    <a:lnTo>
                      <a:pt x="509" y="1340"/>
                    </a:lnTo>
                    <a:lnTo>
                      <a:pt x="505" y="1332"/>
                    </a:lnTo>
                    <a:lnTo>
                      <a:pt x="499" y="1328"/>
                    </a:lnTo>
                    <a:lnTo>
                      <a:pt x="515" y="1325"/>
                    </a:lnTo>
                    <a:lnTo>
                      <a:pt x="527" y="1317"/>
                    </a:lnTo>
                    <a:lnTo>
                      <a:pt x="534" y="1329"/>
                    </a:lnTo>
                    <a:lnTo>
                      <a:pt x="538" y="1355"/>
                    </a:lnTo>
                    <a:lnTo>
                      <a:pt x="536" y="1367"/>
                    </a:lnTo>
                    <a:lnTo>
                      <a:pt x="528" y="1372"/>
                    </a:lnTo>
                    <a:lnTo>
                      <a:pt x="518" y="1376"/>
                    </a:lnTo>
                    <a:lnTo>
                      <a:pt x="509" y="1376"/>
                    </a:lnTo>
                    <a:lnTo>
                      <a:pt x="501" y="1372"/>
                    </a:lnTo>
                    <a:lnTo>
                      <a:pt x="500" y="1360"/>
                    </a:lnTo>
                    <a:lnTo>
                      <a:pt x="495" y="1354"/>
                    </a:lnTo>
                    <a:lnTo>
                      <a:pt x="484" y="1351"/>
                    </a:lnTo>
                    <a:lnTo>
                      <a:pt x="475" y="1354"/>
                    </a:lnTo>
                    <a:lnTo>
                      <a:pt x="469" y="1360"/>
                    </a:lnTo>
                    <a:lnTo>
                      <a:pt x="463" y="1361"/>
                    </a:lnTo>
                    <a:lnTo>
                      <a:pt x="458" y="1366"/>
                    </a:lnTo>
                    <a:lnTo>
                      <a:pt x="458" y="1372"/>
                    </a:lnTo>
                    <a:lnTo>
                      <a:pt x="475" y="1381"/>
                    </a:lnTo>
                    <a:lnTo>
                      <a:pt x="487" y="1382"/>
                    </a:lnTo>
                    <a:lnTo>
                      <a:pt x="494" y="1384"/>
                    </a:lnTo>
                    <a:lnTo>
                      <a:pt x="500" y="1387"/>
                    </a:lnTo>
                    <a:lnTo>
                      <a:pt x="499" y="1389"/>
                    </a:lnTo>
                    <a:lnTo>
                      <a:pt x="466" y="1407"/>
                    </a:lnTo>
                    <a:lnTo>
                      <a:pt x="461" y="1414"/>
                    </a:lnTo>
                    <a:lnTo>
                      <a:pt x="457" y="1423"/>
                    </a:lnTo>
                    <a:lnTo>
                      <a:pt x="448" y="1432"/>
                    </a:lnTo>
                    <a:lnTo>
                      <a:pt x="446" y="1445"/>
                    </a:lnTo>
                    <a:lnTo>
                      <a:pt x="450" y="1461"/>
                    </a:lnTo>
                    <a:lnTo>
                      <a:pt x="448" y="1474"/>
                    </a:lnTo>
                    <a:lnTo>
                      <a:pt x="448" y="1490"/>
                    </a:lnTo>
                    <a:lnTo>
                      <a:pt x="445" y="1501"/>
                    </a:lnTo>
                    <a:lnTo>
                      <a:pt x="440" y="1506"/>
                    </a:lnTo>
                    <a:lnTo>
                      <a:pt x="432" y="1508"/>
                    </a:lnTo>
                    <a:lnTo>
                      <a:pt x="426" y="1520"/>
                    </a:lnTo>
                    <a:lnTo>
                      <a:pt x="431" y="1533"/>
                    </a:lnTo>
                    <a:lnTo>
                      <a:pt x="432" y="1538"/>
                    </a:lnTo>
                    <a:lnTo>
                      <a:pt x="429" y="1544"/>
                    </a:lnTo>
                    <a:lnTo>
                      <a:pt x="396" y="1542"/>
                    </a:lnTo>
                    <a:lnTo>
                      <a:pt x="386" y="1547"/>
                    </a:lnTo>
                    <a:lnTo>
                      <a:pt x="378" y="1556"/>
                    </a:lnTo>
                    <a:lnTo>
                      <a:pt x="369" y="1556"/>
                    </a:lnTo>
                    <a:lnTo>
                      <a:pt x="359" y="1561"/>
                    </a:lnTo>
                    <a:lnTo>
                      <a:pt x="342" y="1580"/>
                    </a:lnTo>
                    <a:lnTo>
                      <a:pt x="335" y="1588"/>
                    </a:lnTo>
                    <a:lnTo>
                      <a:pt x="333" y="1597"/>
                    </a:lnTo>
                    <a:lnTo>
                      <a:pt x="322" y="1615"/>
                    </a:lnTo>
                    <a:lnTo>
                      <a:pt x="318" y="1633"/>
                    </a:lnTo>
                    <a:lnTo>
                      <a:pt x="321" y="1640"/>
                    </a:lnTo>
                    <a:lnTo>
                      <a:pt x="327" y="1653"/>
                    </a:lnTo>
                    <a:lnTo>
                      <a:pt x="333" y="1664"/>
                    </a:lnTo>
                    <a:lnTo>
                      <a:pt x="343" y="1672"/>
                    </a:lnTo>
                    <a:lnTo>
                      <a:pt x="365" y="1696"/>
                    </a:lnTo>
                    <a:lnTo>
                      <a:pt x="389" y="1706"/>
                    </a:lnTo>
                    <a:lnTo>
                      <a:pt x="402" y="1707"/>
                    </a:lnTo>
                    <a:lnTo>
                      <a:pt x="414" y="1705"/>
                    </a:lnTo>
                    <a:lnTo>
                      <a:pt x="421" y="1712"/>
                    </a:lnTo>
                    <a:lnTo>
                      <a:pt x="424" y="1723"/>
                    </a:lnTo>
                    <a:lnTo>
                      <a:pt x="424" y="1739"/>
                    </a:lnTo>
                    <a:lnTo>
                      <a:pt x="417" y="1752"/>
                    </a:lnTo>
                    <a:lnTo>
                      <a:pt x="413" y="1754"/>
                    </a:lnTo>
                    <a:lnTo>
                      <a:pt x="417" y="1766"/>
                    </a:lnTo>
                    <a:lnTo>
                      <a:pt x="418" y="1776"/>
                    </a:lnTo>
                    <a:lnTo>
                      <a:pt x="410" y="1780"/>
                    </a:lnTo>
                    <a:lnTo>
                      <a:pt x="409" y="1791"/>
                    </a:lnTo>
                    <a:lnTo>
                      <a:pt x="402" y="1791"/>
                    </a:lnTo>
                    <a:lnTo>
                      <a:pt x="393" y="1796"/>
                    </a:lnTo>
                    <a:lnTo>
                      <a:pt x="376" y="1813"/>
                    </a:lnTo>
                    <a:lnTo>
                      <a:pt x="358" y="1829"/>
                    </a:lnTo>
                    <a:lnTo>
                      <a:pt x="350" y="1833"/>
                    </a:lnTo>
                    <a:lnTo>
                      <a:pt x="335" y="1849"/>
                    </a:lnTo>
                    <a:lnTo>
                      <a:pt x="321" y="1862"/>
                    </a:lnTo>
                    <a:lnTo>
                      <a:pt x="312" y="1882"/>
                    </a:lnTo>
                    <a:lnTo>
                      <a:pt x="310" y="1894"/>
                    </a:lnTo>
                    <a:lnTo>
                      <a:pt x="318" y="1887"/>
                    </a:lnTo>
                    <a:lnTo>
                      <a:pt x="310" y="1924"/>
                    </a:lnTo>
                    <a:lnTo>
                      <a:pt x="305" y="1940"/>
                    </a:lnTo>
                    <a:lnTo>
                      <a:pt x="296" y="1948"/>
                    </a:lnTo>
                    <a:lnTo>
                      <a:pt x="286" y="1953"/>
                    </a:lnTo>
                    <a:lnTo>
                      <a:pt x="276" y="1953"/>
                    </a:lnTo>
                    <a:lnTo>
                      <a:pt x="269" y="1946"/>
                    </a:lnTo>
                    <a:lnTo>
                      <a:pt x="258" y="1925"/>
                    </a:lnTo>
                    <a:lnTo>
                      <a:pt x="260" y="1945"/>
                    </a:lnTo>
                    <a:lnTo>
                      <a:pt x="268" y="1948"/>
                    </a:lnTo>
                    <a:lnTo>
                      <a:pt x="270" y="1954"/>
                    </a:lnTo>
                    <a:lnTo>
                      <a:pt x="270" y="1959"/>
                    </a:lnTo>
                    <a:lnTo>
                      <a:pt x="248" y="1974"/>
                    </a:lnTo>
                    <a:lnTo>
                      <a:pt x="238" y="1983"/>
                    </a:lnTo>
                    <a:lnTo>
                      <a:pt x="226" y="2026"/>
                    </a:lnTo>
                    <a:lnTo>
                      <a:pt x="219" y="2037"/>
                    </a:lnTo>
                    <a:lnTo>
                      <a:pt x="225" y="2037"/>
                    </a:lnTo>
                    <a:lnTo>
                      <a:pt x="230" y="2033"/>
                    </a:lnTo>
                    <a:lnTo>
                      <a:pt x="237" y="2058"/>
                    </a:lnTo>
                    <a:lnTo>
                      <a:pt x="241" y="2074"/>
                    </a:lnTo>
                    <a:lnTo>
                      <a:pt x="237" y="2081"/>
                    </a:lnTo>
                    <a:lnTo>
                      <a:pt x="225" y="2080"/>
                    </a:lnTo>
                    <a:lnTo>
                      <a:pt x="220" y="2082"/>
                    </a:lnTo>
                    <a:lnTo>
                      <a:pt x="229" y="2089"/>
                    </a:lnTo>
                    <a:lnTo>
                      <a:pt x="233" y="2088"/>
                    </a:lnTo>
                    <a:lnTo>
                      <a:pt x="240" y="2089"/>
                    </a:lnTo>
                    <a:lnTo>
                      <a:pt x="256" y="2120"/>
                    </a:lnTo>
                    <a:lnTo>
                      <a:pt x="275" y="2145"/>
                    </a:lnTo>
                    <a:lnTo>
                      <a:pt x="275" y="214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67" name="Freeform 257"/>
              <p:cNvSpPr>
                <a:spLocks noChangeAspect="1"/>
              </p:cNvSpPr>
              <p:nvPr/>
            </p:nvSpPr>
            <p:spPr bwMode="gray">
              <a:xfrm>
                <a:off x="1763" y="3165"/>
                <a:ext cx="38" cy="45"/>
              </a:xfrm>
              <a:custGeom>
                <a:avLst/>
                <a:gdLst/>
                <a:ahLst/>
                <a:cxnLst>
                  <a:cxn ang="0">
                    <a:pos x="4" y="208"/>
                  </a:cxn>
                  <a:cxn ang="0">
                    <a:pos x="4" y="196"/>
                  </a:cxn>
                  <a:cxn ang="0">
                    <a:pos x="3" y="191"/>
                  </a:cxn>
                  <a:cxn ang="0">
                    <a:pos x="0" y="0"/>
                  </a:cxn>
                  <a:cxn ang="0">
                    <a:pos x="6" y="5"/>
                  </a:cxn>
                  <a:cxn ang="0">
                    <a:pos x="11" y="14"/>
                  </a:cxn>
                  <a:cxn ang="0">
                    <a:pos x="29" y="43"/>
                  </a:cxn>
                  <a:cxn ang="0">
                    <a:pos x="29" y="48"/>
                  </a:cxn>
                  <a:cxn ang="0">
                    <a:pos x="25" y="42"/>
                  </a:cxn>
                  <a:cxn ang="0">
                    <a:pos x="17" y="40"/>
                  </a:cxn>
                  <a:cxn ang="0">
                    <a:pos x="11" y="42"/>
                  </a:cxn>
                  <a:cxn ang="0">
                    <a:pos x="10" y="50"/>
                  </a:cxn>
                  <a:cxn ang="0">
                    <a:pos x="14" y="58"/>
                  </a:cxn>
                  <a:cxn ang="0">
                    <a:pos x="20" y="61"/>
                  </a:cxn>
                  <a:cxn ang="0">
                    <a:pos x="26" y="67"/>
                  </a:cxn>
                  <a:cxn ang="0">
                    <a:pos x="31" y="74"/>
                  </a:cxn>
                  <a:cxn ang="0">
                    <a:pos x="37" y="94"/>
                  </a:cxn>
                  <a:cxn ang="0">
                    <a:pos x="42" y="99"/>
                  </a:cxn>
                  <a:cxn ang="0">
                    <a:pos x="59" y="111"/>
                  </a:cxn>
                  <a:cxn ang="0">
                    <a:pos x="74" y="129"/>
                  </a:cxn>
                  <a:cxn ang="0">
                    <a:pos x="81" y="132"/>
                  </a:cxn>
                  <a:cxn ang="0">
                    <a:pos x="86" y="136"/>
                  </a:cxn>
                  <a:cxn ang="0">
                    <a:pos x="94" y="138"/>
                  </a:cxn>
                  <a:cxn ang="0">
                    <a:pos x="97" y="144"/>
                  </a:cxn>
                  <a:cxn ang="0">
                    <a:pos x="108" y="148"/>
                  </a:cxn>
                  <a:cxn ang="0">
                    <a:pos x="119" y="161"/>
                  </a:cxn>
                  <a:cxn ang="0">
                    <a:pos x="142" y="179"/>
                  </a:cxn>
                  <a:cxn ang="0">
                    <a:pos x="156" y="187"/>
                  </a:cxn>
                  <a:cxn ang="0">
                    <a:pos x="182" y="190"/>
                  </a:cxn>
                  <a:cxn ang="0">
                    <a:pos x="192" y="187"/>
                  </a:cxn>
                  <a:cxn ang="0">
                    <a:pos x="193" y="193"/>
                  </a:cxn>
                  <a:cxn ang="0">
                    <a:pos x="191" y="206"/>
                  </a:cxn>
                  <a:cxn ang="0">
                    <a:pos x="187" y="210"/>
                  </a:cxn>
                  <a:cxn ang="0">
                    <a:pos x="175" y="215"/>
                  </a:cxn>
                  <a:cxn ang="0">
                    <a:pos x="155" y="212"/>
                  </a:cxn>
                  <a:cxn ang="0">
                    <a:pos x="129" y="220"/>
                  </a:cxn>
                  <a:cxn ang="0">
                    <a:pos x="127" y="224"/>
                  </a:cxn>
                  <a:cxn ang="0">
                    <a:pos x="118" y="222"/>
                  </a:cxn>
                  <a:cxn ang="0">
                    <a:pos x="102" y="212"/>
                  </a:cxn>
                  <a:cxn ang="0">
                    <a:pos x="74" y="206"/>
                  </a:cxn>
                  <a:cxn ang="0">
                    <a:pos x="48" y="206"/>
                  </a:cxn>
                  <a:cxn ang="0">
                    <a:pos x="40" y="202"/>
                  </a:cxn>
                  <a:cxn ang="0">
                    <a:pos x="33" y="201"/>
                  </a:cxn>
                  <a:cxn ang="0">
                    <a:pos x="25" y="199"/>
                  </a:cxn>
                  <a:cxn ang="0">
                    <a:pos x="9" y="208"/>
                  </a:cxn>
                  <a:cxn ang="0">
                    <a:pos x="4" y="208"/>
                  </a:cxn>
                </a:cxnLst>
                <a:rect l="0" t="0" r="r" b="b"/>
                <a:pathLst>
                  <a:path w="193" h="224">
                    <a:moveTo>
                      <a:pt x="4" y="208"/>
                    </a:moveTo>
                    <a:lnTo>
                      <a:pt x="4" y="196"/>
                    </a:lnTo>
                    <a:lnTo>
                      <a:pt x="3" y="191"/>
                    </a:lnTo>
                    <a:lnTo>
                      <a:pt x="0" y="0"/>
                    </a:lnTo>
                    <a:lnTo>
                      <a:pt x="6" y="5"/>
                    </a:lnTo>
                    <a:lnTo>
                      <a:pt x="11" y="14"/>
                    </a:lnTo>
                    <a:lnTo>
                      <a:pt x="29" y="43"/>
                    </a:lnTo>
                    <a:lnTo>
                      <a:pt x="29" y="48"/>
                    </a:lnTo>
                    <a:lnTo>
                      <a:pt x="25" y="42"/>
                    </a:lnTo>
                    <a:lnTo>
                      <a:pt x="17" y="40"/>
                    </a:lnTo>
                    <a:lnTo>
                      <a:pt x="11" y="42"/>
                    </a:lnTo>
                    <a:lnTo>
                      <a:pt x="10" y="50"/>
                    </a:lnTo>
                    <a:lnTo>
                      <a:pt x="14" y="58"/>
                    </a:lnTo>
                    <a:lnTo>
                      <a:pt x="20" y="61"/>
                    </a:lnTo>
                    <a:lnTo>
                      <a:pt x="26" y="67"/>
                    </a:lnTo>
                    <a:lnTo>
                      <a:pt x="31" y="74"/>
                    </a:lnTo>
                    <a:lnTo>
                      <a:pt x="37" y="94"/>
                    </a:lnTo>
                    <a:lnTo>
                      <a:pt x="42" y="99"/>
                    </a:lnTo>
                    <a:lnTo>
                      <a:pt x="59" y="111"/>
                    </a:lnTo>
                    <a:lnTo>
                      <a:pt x="74" y="129"/>
                    </a:lnTo>
                    <a:lnTo>
                      <a:pt x="81" y="132"/>
                    </a:lnTo>
                    <a:lnTo>
                      <a:pt x="86" y="136"/>
                    </a:lnTo>
                    <a:lnTo>
                      <a:pt x="94" y="138"/>
                    </a:lnTo>
                    <a:lnTo>
                      <a:pt x="97" y="144"/>
                    </a:lnTo>
                    <a:lnTo>
                      <a:pt x="108" y="148"/>
                    </a:lnTo>
                    <a:lnTo>
                      <a:pt x="119" y="161"/>
                    </a:lnTo>
                    <a:lnTo>
                      <a:pt x="142" y="179"/>
                    </a:lnTo>
                    <a:lnTo>
                      <a:pt x="156" y="187"/>
                    </a:lnTo>
                    <a:lnTo>
                      <a:pt x="182" y="190"/>
                    </a:lnTo>
                    <a:lnTo>
                      <a:pt x="192" y="187"/>
                    </a:lnTo>
                    <a:lnTo>
                      <a:pt x="193" y="193"/>
                    </a:lnTo>
                    <a:lnTo>
                      <a:pt x="191" y="206"/>
                    </a:lnTo>
                    <a:lnTo>
                      <a:pt x="187" y="210"/>
                    </a:lnTo>
                    <a:lnTo>
                      <a:pt x="175" y="215"/>
                    </a:lnTo>
                    <a:lnTo>
                      <a:pt x="155" y="212"/>
                    </a:lnTo>
                    <a:lnTo>
                      <a:pt x="129" y="220"/>
                    </a:lnTo>
                    <a:lnTo>
                      <a:pt x="127" y="224"/>
                    </a:lnTo>
                    <a:lnTo>
                      <a:pt x="118" y="222"/>
                    </a:lnTo>
                    <a:lnTo>
                      <a:pt x="102" y="212"/>
                    </a:lnTo>
                    <a:lnTo>
                      <a:pt x="74" y="206"/>
                    </a:lnTo>
                    <a:lnTo>
                      <a:pt x="48" y="206"/>
                    </a:lnTo>
                    <a:lnTo>
                      <a:pt x="40" y="202"/>
                    </a:lnTo>
                    <a:lnTo>
                      <a:pt x="33" y="201"/>
                    </a:lnTo>
                    <a:lnTo>
                      <a:pt x="25" y="199"/>
                    </a:lnTo>
                    <a:lnTo>
                      <a:pt x="9" y="208"/>
                    </a:lnTo>
                    <a:lnTo>
                      <a:pt x="4" y="20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68" name="Freeform 258"/>
              <p:cNvSpPr>
                <a:spLocks noChangeAspect="1"/>
              </p:cNvSpPr>
              <p:nvPr/>
            </p:nvSpPr>
            <p:spPr bwMode="gray">
              <a:xfrm>
                <a:off x="1879" y="2422"/>
                <a:ext cx="45" cy="45"/>
              </a:xfrm>
              <a:custGeom>
                <a:avLst/>
                <a:gdLst/>
                <a:ahLst/>
                <a:cxnLst>
                  <a:cxn ang="0">
                    <a:pos x="197" y="195"/>
                  </a:cxn>
                  <a:cxn ang="0">
                    <a:pos x="172" y="187"/>
                  </a:cxn>
                  <a:cxn ang="0">
                    <a:pos x="146" y="193"/>
                  </a:cxn>
                  <a:cxn ang="0">
                    <a:pos x="129" y="190"/>
                  </a:cxn>
                  <a:cxn ang="0">
                    <a:pos x="124" y="217"/>
                  </a:cxn>
                  <a:cxn ang="0">
                    <a:pos x="103" y="221"/>
                  </a:cxn>
                  <a:cxn ang="0">
                    <a:pos x="91" y="214"/>
                  </a:cxn>
                  <a:cxn ang="0">
                    <a:pos x="79" y="205"/>
                  </a:cxn>
                  <a:cxn ang="0">
                    <a:pos x="59" y="178"/>
                  </a:cxn>
                  <a:cxn ang="0">
                    <a:pos x="52" y="166"/>
                  </a:cxn>
                  <a:cxn ang="0">
                    <a:pos x="47" y="151"/>
                  </a:cxn>
                  <a:cxn ang="0">
                    <a:pos x="43" y="140"/>
                  </a:cxn>
                  <a:cxn ang="0">
                    <a:pos x="30" y="139"/>
                  </a:cxn>
                  <a:cxn ang="0">
                    <a:pos x="26" y="130"/>
                  </a:cxn>
                  <a:cxn ang="0">
                    <a:pos x="15" y="122"/>
                  </a:cxn>
                  <a:cxn ang="0">
                    <a:pos x="0" y="101"/>
                  </a:cxn>
                  <a:cxn ang="0">
                    <a:pos x="4" y="84"/>
                  </a:cxn>
                  <a:cxn ang="0">
                    <a:pos x="9" y="60"/>
                  </a:cxn>
                  <a:cxn ang="0">
                    <a:pos x="11" y="55"/>
                  </a:cxn>
                  <a:cxn ang="0">
                    <a:pos x="22" y="50"/>
                  </a:cxn>
                  <a:cxn ang="0">
                    <a:pos x="38" y="49"/>
                  </a:cxn>
                  <a:cxn ang="0">
                    <a:pos x="46" y="39"/>
                  </a:cxn>
                  <a:cxn ang="0">
                    <a:pos x="44" y="32"/>
                  </a:cxn>
                  <a:cxn ang="0">
                    <a:pos x="43" y="26"/>
                  </a:cxn>
                  <a:cxn ang="0">
                    <a:pos x="57" y="9"/>
                  </a:cxn>
                  <a:cxn ang="0">
                    <a:pos x="62" y="5"/>
                  </a:cxn>
                  <a:cxn ang="0">
                    <a:pos x="71" y="0"/>
                  </a:cxn>
                  <a:cxn ang="0">
                    <a:pos x="114" y="6"/>
                  </a:cxn>
                  <a:cxn ang="0">
                    <a:pos x="154" y="3"/>
                  </a:cxn>
                  <a:cxn ang="0">
                    <a:pos x="168" y="0"/>
                  </a:cxn>
                  <a:cxn ang="0">
                    <a:pos x="200" y="3"/>
                  </a:cxn>
                  <a:cxn ang="0">
                    <a:pos x="225" y="11"/>
                  </a:cxn>
                  <a:cxn ang="0">
                    <a:pos x="222" y="25"/>
                  </a:cxn>
                  <a:cxn ang="0">
                    <a:pos x="218" y="33"/>
                  </a:cxn>
                  <a:cxn ang="0">
                    <a:pos x="206" y="49"/>
                  </a:cxn>
                  <a:cxn ang="0">
                    <a:pos x="208" y="90"/>
                  </a:cxn>
                  <a:cxn ang="0">
                    <a:pos x="220" y="114"/>
                  </a:cxn>
                  <a:cxn ang="0">
                    <a:pos x="221" y="117"/>
                  </a:cxn>
                  <a:cxn ang="0">
                    <a:pos x="225" y="140"/>
                  </a:cxn>
                  <a:cxn ang="0">
                    <a:pos x="218" y="181"/>
                  </a:cxn>
                  <a:cxn ang="0">
                    <a:pos x="203" y="197"/>
                  </a:cxn>
                </a:cxnLst>
                <a:rect l="0" t="0" r="r" b="b"/>
                <a:pathLst>
                  <a:path w="226" h="221">
                    <a:moveTo>
                      <a:pt x="203" y="197"/>
                    </a:moveTo>
                    <a:lnTo>
                      <a:pt x="197" y="195"/>
                    </a:lnTo>
                    <a:lnTo>
                      <a:pt x="193" y="193"/>
                    </a:lnTo>
                    <a:lnTo>
                      <a:pt x="172" y="187"/>
                    </a:lnTo>
                    <a:lnTo>
                      <a:pt x="150" y="193"/>
                    </a:lnTo>
                    <a:lnTo>
                      <a:pt x="146" y="193"/>
                    </a:lnTo>
                    <a:lnTo>
                      <a:pt x="136" y="190"/>
                    </a:lnTo>
                    <a:lnTo>
                      <a:pt x="129" y="190"/>
                    </a:lnTo>
                    <a:lnTo>
                      <a:pt x="123" y="193"/>
                    </a:lnTo>
                    <a:lnTo>
                      <a:pt x="124" y="217"/>
                    </a:lnTo>
                    <a:lnTo>
                      <a:pt x="120" y="221"/>
                    </a:lnTo>
                    <a:lnTo>
                      <a:pt x="103" y="221"/>
                    </a:lnTo>
                    <a:lnTo>
                      <a:pt x="91" y="216"/>
                    </a:lnTo>
                    <a:lnTo>
                      <a:pt x="91" y="214"/>
                    </a:lnTo>
                    <a:lnTo>
                      <a:pt x="89" y="214"/>
                    </a:lnTo>
                    <a:lnTo>
                      <a:pt x="79" y="205"/>
                    </a:lnTo>
                    <a:lnTo>
                      <a:pt x="65" y="188"/>
                    </a:lnTo>
                    <a:lnTo>
                      <a:pt x="59" y="178"/>
                    </a:lnTo>
                    <a:lnTo>
                      <a:pt x="58" y="172"/>
                    </a:lnTo>
                    <a:lnTo>
                      <a:pt x="52" y="166"/>
                    </a:lnTo>
                    <a:lnTo>
                      <a:pt x="52" y="156"/>
                    </a:lnTo>
                    <a:lnTo>
                      <a:pt x="47" y="151"/>
                    </a:lnTo>
                    <a:lnTo>
                      <a:pt x="46" y="143"/>
                    </a:lnTo>
                    <a:lnTo>
                      <a:pt x="43" y="140"/>
                    </a:lnTo>
                    <a:lnTo>
                      <a:pt x="32" y="140"/>
                    </a:lnTo>
                    <a:lnTo>
                      <a:pt x="30" y="139"/>
                    </a:lnTo>
                    <a:lnTo>
                      <a:pt x="26" y="135"/>
                    </a:lnTo>
                    <a:lnTo>
                      <a:pt x="26" y="130"/>
                    </a:lnTo>
                    <a:lnTo>
                      <a:pt x="17" y="123"/>
                    </a:lnTo>
                    <a:lnTo>
                      <a:pt x="15" y="122"/>
                    </a:lnTo>
                    <a:lnTo>
                      <a:pt x="6" y="107"/>
                    </a:lnTo>
                    <a:lnTo>
                      <a:pt x="0" y="101"/>
                    </a:lnTo>
                    <a:lnTo>
                      <a:pt x="0" y="95"/>
                    </a:lnTo>
                    <a:lnTo>
                      <a:pt x="4" y="84"/>
                    </a:lnTo>
                    <a:lnTo>
                      <a:pt x="9" y="75"/>
                    </a:lnTo>
                    <a:lnTo>
                      <a:pt x="9" y="60"/>
                    </a:lnTo>
                    <a:lnTo>
                      <a:pt x="10" y="58"/>
                    </a:lnTo>
                    <a:lnTo>
                      <a:pt x="11" y="55"/>
                    </a:lnTo>
                    <a:lnTo>
                      <a:pt x="15" y="53"/>
                    </a:lnTo>
                    <a:lnTo>
                      <a:pt x="22" y="50"/>
                    </a:lnTo>
                    <a:lnTo>
                      <a:pt x="32" y="50"/>
                    </a:lnTo>
                    <a:lnTo>
                      <a:pt x="38" y="49"/>
                    </a:lnTo>
                    <a:lnTo>
                      <a:pt x="39" y="46"/>
                    </a:lnTo>
                    <a:lnTo>
                      <a:pt x="46" y="39"/>
                    </a:lnTo>
                    <a:lnTo>
                      <a:pt x="46" y="32"/>
                    </a:lnTo>
                    <a:lnTo>
                      <a:pt x="44" y="32"/>
                    </a:lnTo>
                    <a:lnTo>
                      <a:pt x="42" y="30"/>
                    </a:lnTo>
                    <a:lnTo>
                      <a:pt x="43" y="26"/>
                    </a:lnTo>
                    <a:lnTo>
                      <a:pt x="50" y="15"/>
                    </a:lnTo>
                    <a:lnTo>
                      <a:pt x="57" y="9"/>
                    </a:lnTo>
                    <a:lnTo>
                      <a:pt x="58" y="6"/>
                    </a:lnTo>
                    <a:lnTo>
                      <a:pt x="62" y="5"/>
                    </a:lnTo>
                    <a:lnTo>
                      <a:pt x="66" y="0"/>
                    </a:lnTo>
                    <a:lnTo>
                      <a:pt x="71" y="0"/>
                    </a:lnTo>
                    <a:lnTo>
                      <a:pt x="95" y="6"/>
                    </a:lnTo>
                    <a:lnTo>
                      <a:pt x="114" y="6"/>
                    </a:lnTo>
                    <a:lnTo>
                      <a:pt x="139" y="1"/>
                    </a:lnTo>
                    <a:lnTo>
                      <a:pt x="154" y="3"/>
                    </a:lnTo>
                    <a:lnTo>
                      <a:pt x="166" y="1"/>
                    </a:lnTo>
                    <a:lnTo>
                      <a:pt x="168" y="0"/>
                    </a:lnTo>
                    <a:lnTo>
                      <a:pt x="175" y="0"/>
                    </a:lnTo>
                    <a:lnTo>
                      <a:pt x="200" y="3"/>
                    </a:lnTo>
                    <a:lnTo>
                      <a:pt x="225" y="10"/>
                    </a:lnTo>
                    <a:lnTo>
                      <a:pt x="225" y="11"/>
                    </a:lnTo>
                    <a:lnTo>
                      <a:pt x="225" y="22"/>
                    </a:lnTo>
                    <a:lnTo>
                      <a:pt x="222" y="25"/>
                    </a:lnTo>
                    <a:lnTo>
                      <a:pt x="222" y="27"/>
                    </a:lnTo>
                    <a:lnTo>
                      <a:pt x="218" y="33"/>
                    </a:lnTo>
                    <a:lnTo>
                      <a:pt x="210" y="39"/>
                    </a:lnTo>
                    <a:lnTo>
                      <a:pt x="206" y="49"/>
                    </a:lnTo>
                    <a:lnTo>
                      <a:pt x="206" y="71"/>
                    </a:lnTo>
                    <a:lnTo>
                      <a:pt x="208" y="90"/>
                    </a:lnTo>
                    <a:lnTo>
                      <a:pt x="211" y="101"/>
                    </a:lnTo>
                    <a:lnTo>
                      <a:pt x="220" y="114"/>
                    </a:lnTo>
                    <a:lnTo>
                      <a:pt x="220" y="116"/>
                    </a:lnTo>
                    <a:lnTo>
                      <a:pt x="221" y="117"/>
                    </a:lnTo>
                    <a:lnTo>
                      <a:pt x="226" y="125"/>
                    </a:lnTo>
                    <a:lnTo>
                      <a:pt x="225" y="140"/>
                    </a:lnTo>
                    <a:lnTo>
                      <a:pt x="220" y="162"/>
                    </a:lnTo>
                    <a:lnTo>
                      <a:pt x="218" y="181"/>
                    </a:lnTo>
                    <a:lnTo>
                      <a:pt x="216" y="184"/>
                    </a:lnTo>
                    <a:lnTo>
                      <a:pt x="203" y="19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69" name="Freeform 259"/>
              <p:cNvSpPr>
                <a:spLocks noChangeAspect="1"/>
              </p:cNvSpPr>
              <p:nvPr/>
            </p:nvSpPr>
            <p:spPr bwMode="gray">
              <a:xfrm rot="-1047951">
                <a:off x="1790" y="2357"/>
                <a:ext cx="4" cy="4"/>
              </a:xfrm>
              <a:custGeom>
                <a:avLst/>
                <a:gdLst/>
                <a:ahLst/>
                <a:cxnLst>
                  <a:cxn ang="0">
                    <a:pos x="148" y="0"/>
                  </a:cxn>
                  <a:cxn ang="0">
                    <a:pos x="169" y="17"/>
                  </a:cxn>
                  <a:cxn ang="0">
                    <a:pos x="183" y="54"/>
                  </a:cxn>
                  <a:cxn ang="0">
                    <a:pos x="114" y="93"/>
                  </a:cxn>
                  <a:cxn ang="0">
                    <a:pos x="86" y="86"/>
                  </a:cxn>
                  <a:cxn ang="0">
                    <a:pos x="66" y="72"/>
                  </a:cxn>
                  <a:cxn ang="0">
                    <a:pos x="14" y="72"/>
                  </a:cxn>
                  <a:cxn ang="0">
                    <a:pos x="0" y="41"/>
                  </a:cxn>
                  <a:cxn ang="0">
                    <a:pos x="24" y="24"/>
                  </a:cxn>
                  <a:cxn ang="0">
                    <a:pos x="54" y="24"/>
                  </a:cxn>
                  <a:cxn ang="0">
                    <a:pos x="83" y="44"/>
                  </a:cxn>
                  <a:cxn ang="0">
                    <a:pos x="148" y="0"/>
                  </a:cxn>
                </a:cxnLst>
                <a:rect l="0" t="0" r="r" b="b"/>
                <a:pathLst>
                  <a:path w="183" h="93">
                    <a:moveTo>
                      <a:pt x="148" y="0"/>
                    </a:moveTo>
                    <a:lnTo>
                      <a:pt x="169" y="17"/>
                    </a:lnTo>
                    <a:lnTo>
                      <a:pt x="183" y="54"/>
                    </a:lnTo>
                    <a:lnTo>
                      <a:pt x="114" y="93"/>
                    </a:lnTo>
                    <a:lnTo>
                      <a:pt x="86" y="86"/>
                    </a:lnTo>
                    <a:lnTo>
                      <a:pt x="66" y="72"/>
                    </a:lnTo>
                    <a:lnTo>
                      <a:pt x="14" y="72"/>
                    </a:lnTo>
                    <a:lnTo>
                      <a:pt x="0" y="41"/>
                    </a:lnTo>
                    <a:lnTo>
                      <a:pt x="24" y="24"/>
                    </a:lnTo>
                    <a:lnTo>
                      <a:pt x="54" y="24"/>
                    </a:lnTo>
                    <a:lnTo>
                      <a:pt x="83" y="44"/>
                    </a:lnTo>
                    <a:lnTo>
                      <a:pt x="148"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70" name="Freeform 260"/>
              <p:cNvSpPr>
                <a:spLocks noChangeAspect="1"/>
              </p:cNvSpPr>
              <p:nvPr/>
            </p:nvSpPr>
            <p:spPr bwMode="gray">
              <a:xfrm rot="-1047951">
                <a:off x="1753" y="2352"/>
                <a:ext cx="3" cy="4"/>
              </a:xfrm>
              <a:custGeom>
                <a:avLst/>
                <a:gdLst/>
                <a:ahLst/>
                <a:cxnLst>
                  <a:cxn ang="0">
                    <a:pos x="24" y="37"/>
                  </a:cxn>
                  <a:cxn ang="0">
                    <a:pos x="0" y="0"/>
                  </a:cxn>
                  <a:cxn ang="0">
                    <a:pos x="0" y="10"/>
                  </a:cxn>
                  <a:cxn ang="0">
                    <a:pos x="5" y="41"/>
                  </a:cxn>
                  <a:cxn ang="0">
                    <a:pos x="24" y="72"/>
                  </a:cxn>
                  <a:cxn ang="0">
                    <a:pos x="101" y="102"/>
                  </a:cxn>
                  <a:cxn ang="0">
                    <a:pos x="101" y="85"/>
                  </a:cxn>
                  <a:cxn ang="0">
                    <a:pos x="59" y="68"/>
                  </a:cxn>
                  <a:cxn ang="0">
                    <a:pos x="24" y="37"/>
                  </a:cxn>
                </a:cxnLst>
                <a:rect l="0" t="0" r="r" b="b"/>
                <a:pathLst>
                  <a:path w="101" h="102">
                    <a:moveTo>
                      <a:pt x="24" y="37"/>
                    </a:moveTo>
                    <a:lnTo>
                      <a:pt x="0" y="0"/>
                    </a:lnTo>
                    <a:lnTo>
                      <a:pt x="0" y="10"/>
                    </a:lnTo>
                    <a:lnTo>
                      <a:pt x="5" y="41"/>
                    </a:lnTo>
                    <a:lnTo>
                      <a:pt x="24" y="72"/>
                    </a:lnTo>
                    <a:lnTo>
                      <a:pt x="101" y="102"/>
                    </a:lnTo>
                    <a:lnTo>
                      <a:pt x="101" y="85"/>
                    </a:lnTo>
                    <a:lnTo>
                      <a:pt x="59" y="68"/>
                    </a:lnTo>
                    <a:lnTo>
                      <a:pt x="24" y="3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71" name="Freeform 261"/>
              <p:cNvSpPr>
                <a:spLocks noChangeAspect="1"/>
              </p:cNvSpPr>
              <p:nvPr/>
            </p:nvSpPr>
            <p:spPr bwMode="gray">
              <a:xfrm rot="-1047951">
                <a:off x="1758" y="2351"/>
                <a:ext cx="2" cy="4"/>
              </a:xfrm>
              <a:custGeom>
                <a:avLst/>
                <a:gdLst/>
                <a:ahLst/>
                <a:cxnLst>
                  <a:cxn ang="0">
                    <a:pos x="20" y="17"/>
                  </a:cxn>
                  <a:cxn ang="0">
                    <a:pos x="0" y="0"/>
                  </a:cxn>
                  <a:cxn ang="0">
                    <a:pos x="13" y="26"/>
                  </a:cxn>
                  <a:cxn ang="0">
                    <a:pos x="38" y="51"/>
                  </a:cxn>
                  <a:cxn ang="0">
                    <a:pos x="52" y="82"/>
                  </a:cxn>
                  <a:cxn ang="0">
                    <a:pos x="62" y="85"/>
                  </a:cxn>
                  <a:cxn ang="0">
                    <a:pos x="69" y="38"/>
                  </a:cxn>
                  <a:cxn ang="0">
                    <a:pos x="52" y="23"/>
                  </a:cxn>
                  <a:cxn ang="0">
                    <a:pos x="20" y="17"/>
                  </a:cxn>
                </a:cxnLst>
                <a:rect l="0" t="0" r="r" b="b"/>
                <a:pathLst>
                  <a:path w="69" h="85">
                    <a:moveTo>
                      <a:pt x="20" y="17"/>
                    </a:moveTo>
                    <a:lnTo>
                      <a:pt x="0" y="0"/>
                    </a:lnTo>
                    <a:lnTo>
                      <a:pt x="13" y="26"/>
                    </a:lnTo>
                    <a:lnTo>
                      <a:pt x="38" y="51"/>
                    </a:lnTo>
                    <a:lnTo>
                      <a:pt x="52" y="82"/>
                    </a:lnTo>
                    <a:lnTo>
                      <a:pt x="62" y="85"/>
                    </a:lnTo>
                    <a:lnTo>
                      <a:pt x="69" y="38"/>
                    </a:lnTo>
                    <a:lnTo>
                      <a:pt x="52" y="23"/>
                    </a:lnTo>
                    <a:lnTo>
                      <a:pt x="20" y="1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152" name="Freeform 262"/>
            <p:cNvSpPr>
              <a:spLocks noChangeAspect="1"/>
            </p:cNvSpPr>
            <p:nvPr/>
          </p:nvSpPr>
          <p:spPr bwMode="gray">
            <a:xfrm>
              <a:off x="3234531" y="3429347"/>
              <a:ext cx="74613" cy="74613"/>
            </a:xfrm>
            <a:custGeom>
              <a:avLst/>
              <a:gdLst/>
              <a:ahLst/>
              <a:cxnLst>
                <a:cxn ang="0">
                  <a:pos x="223" y="0"/>
                </a:cxn>
                <a:cxn ang="0">
                  <a:pos x="206" y="11"/>
                </a:cxn>
                <a:cxn ang="0">
                  <a:pos x="187" y="16"/>
                </a:cxn>
                <a:cxn ang="0">
                  <a:pos x="163" y="21"/>
                </a:cxn>
                <a:cxn ang="0">
                  <a:pos x="156" y="14"/>
                </a:cxn>
                <a:cxn ang="0">
                  <a:pos x="149" y="16"/>
                </a:cxn>
                <a:cxn ang="0">
                  <a:pos x="143" y="18"/>
                </a:cxn>
                <a:cxn ang="0">
                  <a:pos x="136" y="38"/>
                </a:cxn>
                <a:cxn ang="0">
                  <a:pos x="123" y="43"/>
                </a:cxn>
                <a:cxn ang="0">
                  <a:pos x="117" y="50"/>
                </a:cxn>
                <a:cxn ang="0">
                  <a:pos x="110" y="58"/>
                </a:cxn>
                <a:cxn ang="0">
                  <a:pos x="101" y="61"/>
                </a:cxn>
                <a:cxn ang="0">
                  <a:pos x="93" y="63"/>
                </a:cxn>
                <a:cxn ang="0">
                  <a:pos x="78" y="54"/>
                </a:cxn>
                <a:cxn ang="0">
                  <a:pos x="68" y="72"/>
                </a:cxn>
                <a:cxn ang="0">
                  <a:pos x="46" y="72"/>
                </a:cxn>
                <a:cxn ang="0">
                  <a:pos x="43" y="95"/>
                </a:cxn>
                <a:cxn ang="0">
                  <a:pos x="35" y="101"/>
                </a:cxn>
                <a:cxn ang="0">
                  <a:pos x="29" y="111"/>
                </a:cxn>
                <a:cxn ang="0">
                  <a:pos x="2" y="112"/>
                </a:cxn>
                <a:cxn ang="0">
                  <a:pos x="2" y="120"/>
                </a:cxn>
                <a:cxn ang="0">
                  <a:pos x="20" y="141"/>
                </a:cxn>
                <a:cxn ang="0">
                  <a:pos x="57" y="181"/>
                </a:cxn>
                <a:cxn ang="0">
                  <a:pos x="70" y="194"/>
                </a:cxn>
                <a:cxn ang="0">
                  <a:pos x="95" y="211"/>
                </a:cxn>
                <a:cxn ang="0">
                  <a:pos x="98" y="221"/>
                </a:cxn>
                <a:cxn ang="0">
                  <a:pos x="105" y="215"/>
                </a:cxn>
                <a:cxn ang="0">
                  <a:pos x="120" y="220"/>
                </a:cxn>
                <a:cxn ang="0">
                  <a:pos x="152" y="226"/>
                </a:cxn>
                <a:cxn ang="0">
                  <a:pos x="165" y="224"/>
                </a:cxn>
                <a:cxn ang="0">
                  <a:pos x="182" y="235"/>
                </a:cxn>
                <a:cxn ang="0">
                  <a:pos x="197" y="236"/>
                </a:cxn>
                <a:cxn ang="0">
                  <a:pos x="214" y="231"/>
                </a:cxn>
                <a:cxn ang="0">
                  <a:pos x="212" y="224"/>
                </a:cxn>
                <a:cxn ang="0">
                  <a:pos x="204" y="200"/>
                </a:cxn>
                <a:cxn ang="0">
                  <a:pos x="212" y="181"/>
                </a:cxn>
                <a:cxn ang="0">
                  <a:pos x="219" y="117"/>
                </a:cxn>
                <a:cxn ang="0">
                  <a:pos x="231" y="43"/>
                </a:cxn>
                <a:cxn ang="0">
                  <a:pos x="234" y="0"/>
                </a:cxn>
              </a:cxnLst>
              <a:rect l="0" t="0" r="r" b="b"/>
              <a:pathLst>
                <a:path w="234" h="236">
                  <a:moveTo>
                    <a:pt x="234" y="0"/>
                  </a:moveTo>
                  <a:lnTo>
                    <a:pt x="223" y="0"/>
                  </a:lnTo>
                  <a:lnTo>
                    <a:pt x="209" y="6"/>
                  </a:lnTo>
                  <a:lnTo>
                    <a:pt x="206" y="11"/>
                  </a:lnTo>
                  <a:lnTo>
                    <a:pt x="197" y="16"/>
                  </a:lnTo>
                  <a:lnTo>
                    <a:pt x="187" y="16"/>
                  </a:lnTo>
                  <a:lnTo>
                    <a:pt x="180" y="21"/>
                  </a:lnTo>
                  <a:lnTo>
                    <a:pt x="163" y="21"/>
                  </a:lnTo>
                  <a:lnTo>
                    <a:pt x="160" y="18"/>
                  </a:lnTo>
                  <a:lnTo>
                    <a:pt x="156" y="14"/>
                  </a:lnTo>
                  <a:lnTo>
                    <a:pt x="150" y="12"/>
                  </a:lnTo>
                  <a:lnTo>
                    <a:pt x="149" y="16"/>
                  </a:lnTo>
                  <a:lnTo>
                    <a:pt x="147" y="17"/>
                  </a:lnTo>
                  <a:lnTo>
                    <a:pt x="143" y="18"/>
                  </a:lnTo>
                  <a:lnTo>
                    <a:pt x="139" y="25"/>
                  </a:lnTo>
                  <a:lnTo>
                    <a:pt x="136" y="38"/>
                  </a:lnTo>
                  <a:lnTo>
                    <a:pt x="133" y="41"/>
                  </a:lnTo>
                  <a:lnTo>
                    <a:pt x="123" y="43"/>
                  </a:lnTo>
                  <a:lnTo>
                    <a:pt x="118" y="48"/>
                  </a:lnTo>
                  <a:lnTo>
                    <a:pt x="117" y="50"/>
                  </a:lnTo>
                  <a:lnTo>
                    <a:pt x="113" y="52"/>
                  </a:lnTo>
                  <a:lnTo>
                    <a:pt x="110" y="58"/>
                  </a:lnTo>
                  <a:lnTo>
                    <a:pt x="101" y="59"/>
                  </a:lnTo>
                  <a:lnTo>
                    <a:pt x="101" y="61"/>
                  </a:lnTo>
                  <a:lnTo>
                    <a:pt x="99" y="63"/>
                  </a:lnTo>
                  <a:lnTo>
                    <a:pt x="93" y="63"/>
                  </a:lnTo>
                  <a:lnTo>
                    <a:pt x="85" y="57"/>
                  </a:lnTo>
                  <a:lnTo>
                    <a:pt x="78" y="54"/>
                  </a:lnTo>
                  <a:lnTo>
                    <a:pt x="72" y="64"/>
                  </a:lnTo>
                  <a:lnTo>
                    <a:pt x="68" y="72"/>
                  </a:lnTo>
                  <a:lnTo>
                    <a:pt x="51" y="74"/>
                  </a:lnTo>
                  <a:lnTo>
                    <a:pt x="46" y="72"/>
                  </a:lnTo>
                  <a:lnTo>
                    <a:pt x="43" y="80"/>
                  </a:lnTo>
                  <a:lnTo>
                    <a:pt x="43" y="95"/>
                  </a:lnTo>
                  <a:lnTo>
                    <a:pt x="41" y="96"/>
                  </a:lnTo>
                  <a:lnTo>
                    <a:pt x="35" y="101"/>
                  </a:lnTo>
                  <a:lnTo>
                    <a:pt x="32" y="108"/>
                  </a:lnTo>
                  <a:lnTo>
                    <a:pt x="29" y="111"/>
                  </a:lnTo>
                  <a:lnTo>
                    <a:pt x="12" y="112"/>
                  </a:lnTo>
                  <a:lnTo>
                    <a:pt x="2" y="112"/>
                  </a:lnTo>
                  <a:lnTo>
                    <a:pt x="0" y="118"/>
                  </a:lnTo>
                  <a:lnTo>
                    <a:pt x="2" y="120"/>
                  </a:lnTo>
                  <a:lnTo>
                    <a:pt x="16" y="136"/>
                  </a:lnTo>
                  <a:lnTo>
                    <a:pt x="20" y="141"/>
                  </a:lnTo>
                  <a:lnTo>
                    <a:pt x="42" y="162"/>
                  </a:lnTo>
                  <a:lnTo>
                    <a:pt x="57" y="181"/>
                  </a:lnTo>
                  <a:lnTo>
                    <a:pt x="66" y="189"/>
                  </a:lnTo>
                  <a:lnTo>
                    <a:pt x="70" y="194"/>
                  </a:lnTo>
                  <a:lnTo>
                    <a:pt x="77" y="197"/>
                  </a:lnTo>
                  <a:lnTo>
                    <a:pt x="95" y="211"/>
                  </a:lnTo>
                  <a:lnTo>
                    <a:pt x="98" y="217"/>
                  </a:lnTo>
                  <a:lnTo>
                    <a:pt x="98" y="221"/>
                  </a:lnTo>
                  <a:lnTo>
                    <a:pt x="99" y="221"/>
                  </a:lnTo>
                  <a:lnTo>
                    <a:pt x="105" y="215"/>
                  </a:lnTo>
                  <a:lnTo>
                    <a:pt x="110" y="215"/>
                  </a:lnTo>
                  <a:lnTo>
                    <a:pt x="120" y="220"/>
                  </a:lnTo>
                  <a:lnTo>
                    <a:pt x="143" y="226"/>
                  </a:lnTo>
                  <a:lnTo>
                    <a:pt x="152" y="226"/>
                  </a:lnTo>
                  <a:lnTo>
                    <a:pt x="160" y="224"/>
                  </a:lnTo>
                  <a:lnTo>
                    <a:pt x="165" y="224"/>
                  </a:lnTo>
                  <a:lnTo>
                    <a:pt x="174" y="227"/>
                  </a:lnTo>
                  <a:lnTo>
                    <a:pt x="182" y="235"/>
                  </a:lnTo>
                  <a:lnTo>
                    <a:pt x="187" y="236"/>
                  </a:lnTo>
                  <a:lnTo>
                    <a:pt x="197" y="236"/>
                  </a:lnTo>
                  <a:lnTo>
                    <a:pt x="209" y="233"/>
                  </a:lnTo>
                  <a:lnTo>
                    <a:pt x="214" y="231"/>
                  </a:lnTo>
                  <a:lnTo>
                    <a:pt x="214" y="230"/>
                  </a:lnTo>
                  <a:lnTo>
                    <a:pt x="212" y="224"/>
                  </a:lnTo>
                  <a:lnTo>
                    <a:pt x="204" y="211"/>
                  </a:lnTo>
                  <a:lnTo>
                    <a:pt x="204" y="200"/>
                  </a:lnTo>
                  <a:lnTo>
                    <a:pt x="209" y="190"/>
                  </a:lnTo>
                  <a:lnTo>
                    <a:pt x="212" y="181"/>
                  </a:lnTo>
                  <a:lnTo>
                    <a:pt x="213" y="156"/>
                  </a:lnTo>
                  <a:lnTo>
                    <a:pt x="219" y="117"/>
                  </a:lnTo>
                  <a:lnTo>
                    <a:pt x="219" y="82"/>
                  </a:lnTo>
                  <a:lnTo>
                    <a:pt x="231" y="43"/>
                  </a:lnTo>
                  <a:lnTo>
                    <a:pt x="234" y="23"/>
                  </a:lnTo>
                  <a:lnTo>
                    <a:pt x="234"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53" name="Freeform 263"/>
            <p:cNvSpPr>
              <a:spLocks noChangeAspect="1"/>
            </p:cNvSpPr>
            <p:nvPr/>
          </p:nvSpPr>
          <p:spPr bwMode="gray">
            <a:xfrm>
              <a:off x="3313906" y="3524597"/>
              <a:ext cx="101600" cy="42863"/>
            </a:xfrm>
            <a:custGeom>
              <a:avLst/>
              <a:gdLst/>
              <a:ahLst/>
              <a:cxnLst>
                <a:cxn ang="0">
                  <a:pos x="19" y="1"/>
                </a:cxn>
                <a:cxn ang="0">
                  <a:pos x="6" y="9"/>
                </a:cxn>
                <a:cxn ang="0">
                  <a:pos x="16" y="32"/>
                </a:cxn>
                <a:cxn ang="0">
                  <a:pos x="10" y="44"/>
                </a:cxn>
                <a:cxn ang="0">
                  <a:pos x="1" y="71"/>
                </a:cxn>
                <a:cxn ang="0">
                  <a:pos x="7" y="82"/>
                </a:cxn>
                <a:cxn ang="0">
                  <a:pos x="22" y="72"/>
                </a:cxn>
                <a:cxn ang="0">
                  <a:pos x="58" y="80"/>
                </a:cxn>
                <a:cxn ang="0">
                  <a:pos x="75" y="87"/>
                </a:cxn>
                <a:cxn ang="0">
                  <a:pos x="92" y="112"/>
                </a:cxn>
                <a:cxn ang="0">
                  <a:pos x="109" y="103"/>
                </a:cxn>
                <a:cxn ang="0">
                  <a:pos x="117" y="131"/>
                </a:cxn>
                <a:cxn ang="0">
                  <a:pos x="135" y="134"/>
                </a:cxn>
                <a:cxn ang="0">
                  <a:pos x="157" y="110"/>
                </a:cxn>
                <a:cxn ang="0">
                  <a:pos x="139" y="95"/>
                </a:cxn>
                <a:cxn ang="0">
                  <a:pos x="140" y="81"/>
                </a:cxn>
                <a:cxn ang="0">
                  <a:pos x="160" y="72"/>
                </a:cxn>
                <a:cxn ang="0">
                  <a:pos x="187" y="43"/>
                </a:cxn>
                <a:cxn ang="0">
                  <a:pos x="201" y="34"/>
                </a:cxn>
                <a:cxn ang="0">
                  <a:pos x="222" y="45"/>
                </a:cxn>
                <a:cxn ang="0">
                  <a:pos x="260" y="63"/>
                </a:cxn>
                <a:cxn ang="0">
                  <a:pos x="273" y="71"/>
                </a:cxn>
                <a:cxn ang="0">
                  <a:pos x="258" y="85"/>
                </a:cxn>
                <a:cxn ang="0">
                  <a:pos x="261" y="110"/>
                </a:cxn>
                <a:cxn ang="0">
                  <a:pos x="281" y="128"/>
                </a:cxn>
                <a:cxn ang="0">
                  <a:pos x="290" y="109"/>
                </a:cxn>
                <a:cxn ang="0">
                  <a:pos x="302" y="109"/>
                </a:cxn>
                <a:cxn ang="0">
                  <a:pos x="318" y="87"/>
                </a:cxn>
                <a:cxn ang="0">
                  <a:pos x="313" y="77"/>
                </a:cxn>
                <a:cxn ang="0">
                  <a:pos x="304" y="66"/>
                </a:cxn>
                <a:cxn ang="0">
                  <a:pos x="297" y="48"/>
                </a:cxn>
                <a:cxn ang="0">
                  <a:pos x="266" y="18"/>
                </a:cxn>
                <a:cxn ang="0">
                  <a:pos x="231" y="11"/>
                </a:cxn>
                <a:cxn ang="0">
                  <a:pos x="189" y="1"/>
                </a:cxn>
                <a:cxn ang="0">
                  <a:pos x="176" y="11"/>
                </a:cxn>
                <a:cxn ang="0">
                  <a:pos x="164" y="31"/>
                </a:cxn>
                <a:cxn ang="0">
                  <a:pos x="156" y="20"/>
                </a:cxn>
                <a:cxn ang="0">
                  <a:pos x="118" y="36"/>
                </a:cxn>
                <a:cxn ang="0">
                  <a:pos x="101" y="44"/>
                </a:cxn>
                <a:cxn ang="0">
                  <a:pos x="71" y="34"/>
                </a:cxn>
                <a:cxn ang="0">
                  <a:pos x="45" y="23"/>
                </a:cxn>
                <a:cxn ang="0">
                  <a:pos x="35" y="7"/>
                </a:cxn>
              </a:cxnLst>
              <a:rect l="0" t="0" r="r" b="b"/>
              <a:pathLst>
                <a:path w="318" h="135">
                  <a:moveTo>
                    <a:pt x="23" y="0"/>
                  </a:moveTo>
                  <a:lnTo>
                    <a:pt x="22" y="1"/>
                  </a:lnTo>
                  <a:lnTo>
                    <a:pt x="19" y="1"/>
                  </a:lnTo>
                  <a:lnTo>
                    <a:pt x="17" y="0"/>
                  </a:lnTo>
                  <a:lnTo>
                    <a:pt x="13" y="0"/>
                  </a:lnTo>
                  <a:lnTo>
                    <a:pt x="6" y="9"/>
                  </a:lnTo>
                  <a:lnTo>
                    <a:pt x="5" y="23"/>
                  </a:lnTo>
                  <a:lnTo>
                    <a:pt x="12" y="28"/>
                  </a:lnTo>
                  <a:lnTo>
                    <a:pt x="16" y="32"/>
                  </a:lnTo>
                  <a:lnTo>
                    <a:pt x="15" y="37"/>
                  </a:lnTo>
                  <a:lnTo>
                    <a:pt x="11" y="40"/>
                  </a:lnTo>
                  <a:lnTo>
                    <a:pt x="10" y="44"/>
                  </a:lnTo>
                  <a:lnTo>
                    <a:pt x="10" y="56"/>
                  </a:lnTo>
                  <a:lnTo>
                    <a:pt x="8" y="61"/>
                  </a:lnTo>
                  <a:lnTo>
                    <a:pt x="1" y="71"/>
                  </a:lnTo>
                  <a:lnTo>
                    <a:pt x="0" y="71"/>
                  </a:lnTo>
                  <a:lnTo>
                    <a:pt x="6" y="82"/>
                  </a:lnTo>
                  <a:lnTo>
                    <a:pt x="7" y="82"/>
                  </a:lnTo>
                  <a:lnTo>
                    <a:pt x="10" y="75"/>
                  </a:lnTo>
                  <a:lnTo>
                    <a:pt x="12" y="72"/>
                  </a:lnTo>
                  <a:lnTo>
                    <a:pt x="22" y="72"/>
                  </a:lnTo>
                  <a:lnTo>
                    <a:pt x="40" y="75"/>
                  </a:lnTo>
                  <a:lnTo>
                    <a:pt x="48" y="76"/>
                  </a:lnTo>
                  <a:lnTo>
                    <a:pt x="58" y="80"/>
                  </a:lnTo>
                  <a:lnTo>
                    <a:pt x="67" y="81"/>
                  </a:lnTo>
                  <a:lnTo>
                    <a:pt x="70" y="82"/>
                  </a:lnTo>
                  <a:lnTo>
                    <a:pt x="75" y="87"/>
                  </a:lnTo>
                  <a:lnTo>
                    <a:pt x="78" y="96"/>
                  </a:lnTo>
                  <a:lnTo>
                    <a:pt x="85" y="103"/>
                  </a:lnTo>
                  <a:lnTo>
                    <a:pt x="92" y="112"/>
                  </a:lnTo>
                  <a:lnTo>
                    <a:pt x="98" y="112"/>
                  </a:lnTo>
                  <a:lnTo>
                    <a:pt x="103" y="106"/>
                  </a:lnTo>
                  <a:lnTo>
                    <a:pt x="109" y="103"/>
                  </a:lnTo>
                  <a:lnTo>
                    <a:pt x="113" y="112"/>
                  </a:lnTo>
                  <a:lnTo>
                    <a:pt x="113" y="122"/>
                  </a:lnTo>
                  <a:lnTo>
                    <a:pt x="117" y="131"/>
                  </a:lnTo>
                  <a:lnTo>
                    <a:pt x="118" y="134"/>
                  </a:lnTo>
                  <a:lnTo>
                    <a:pt x="130" y="135"/>
                  </a:lnTo>
                  <a:lnTo>
                    <a:pt x="135" y="134"/>
                  </a:lnTo>
                  <a:lnTo>
                    <a:pt x="152" y="124"/>
                  </a:lnTo>
                  <a:lnTo>
                    <a:pt x="160" y="117"/>
                  </a:lnTo>
                  <a:lnTo>
                    <a:pt x="157" y="110"/>
                  </a:lnTo>
                  <a:lnTo>
                    <a:pt x="152" y="107"/>
                  </a:lnTo>
                  <a:lnTo>
                    <a:pt x="148" y="102"/>
                  </a:lnTo>
                  <a:lnTo>
                    <a:pt x="139" y="95"/>
                  </a:lnTo>
                  <a:lnTo>
                    <a:pt x="137" y="91"/>
                  </a:lnTo>
                  <a:lnTo>
                    <a:pt x="137" y="87"/>
                  </a:lnTo>
                  <a:lnTo>
                    <a:pt x="140" y="81"/>
                  </a:lnTo>
                  <a:lnTo>
                    <a:pt x="148" y="75"/>
                  </a:lnTo>
                  <a:lnTo>
                    <a:pt x="156" y="72"/>
                  </a:lnTo>
                  <a:lnTo>
                    <a:pt x="160" y="72"/>
                  </a:lnTo>
                  <a:lnTo>
                    <a:pt x="168" y="68"/>
                  </a:lnTo>
                  <a:lnTo>
                    <a:pt x="177" y="58"/>
                  </a:lnTo>
                  <a:lnTo>
                    <a:pt x="187" y="43"/>
                  </a:lnTo>
                  <a:lnTo>
                    <a:pt x="189" y="39"/>
                  </a:lnTo>
                  <a:lnTo>
                    <a:pt x="190" y="38"/>
                  </a:lnTo>
                  <a:lnTo>
                    <a:pt x="201" y="34"/>
                  </a:lnTo>
                  <a:lnTo>
                    <a:pt x="205" y="34"/>
                  </a:lnTo>
                  <a:lnTo>
                    <a:pt x="209" y="36"/>
                  </a:lnTo>
                  <a:lnTo>
                    <a:pt x="222" y="45"/>
                  </a:lnTo>
                  <a:lnTo>
                    <a:pt x="241" y="54"/>
                  </a:lnTo>
                  <a:lnTo>
                    <a:pt x="252" y="66"/>
                  </a:lnTo>
                  <a:lnTo>
                    <a:pt x="260" y="63"/>
                  </a:lnTo>
                  <a:lnTo>
                    <a:pt x="266" y="63"/>
                  </a:lnTo>
                  <a:lnTo>
                    <a:pt x="273" y="68"/>
                  </a:lnTo>
                  <a:lnTo>
                    <a:pt x="273" y="71"/>
                  </a:lnTo>
                  <a:lnTo>
                    <a:pt x="269" y="71"/>
                  </a:lnTo>
                  <a:lnTo>
                    <a:pt x="259" y="80"/>
                  </a:lnTo>
                  <a:lnTo>
                    <a:pt x="258" y="85"/>
                  </a:lnTo>
                  <a:lnTo>
                    <a:pt x="257" y="93"/>
                  </a:lnTo>
                  <a:lnTo>
                    <a:pt x="258" y="104"/>
                  </a:lnTo>
                  <a:lnTo>
                    <a:pt x="261" y="110"/>
                  </a:lnTo>
                  <a:lnTo>
                    <a:pt x="273" y="123"/>
                  </a:lnTo>
                  <a:lnTo>
                    <a:pt x="280" y="128"/>
                  </a:lnTo>
                  <a:lnTo>
                    <a:pt x="281" y="128"/>
                  </a:lnTo>
                  <a:lnTo>
                    <a:pt x="281" y="123"/>
                  </a:lnTo>
                  <a:lnTo>
                    <a:pt x="290" y="117"/>
                  </a:lnTo>
                  <a:lnTo>
                    <a:pt x="290" y="109"/>
                  </a:lnTo>
                  <a:lnTo>
                    <a:pt x="293" y="108"/>
                  </a:lnTo>
                  <a:lnTo>
                    <a:pt x="298" y="112"/>
                  </a:lnTo>
                  <a:lnTo>
                    <a:pt x="302" y="109"/>
                  </a:lnTo>
                  <a:lnTo>
                    <a:pt x="312" y="96"/>
                  </a:lnTo>
                  <a:lnTo>
                    <a:pt x="318" y="91"/>
                  </a:lnTo>
                  <a:lnTo>
                    <a:pt x="318" y="87"/>
                  </a:lnTo>
                  <a:lnTo>
                    <a:pt x="314" y="85"/>
                  </a:lnTo>
                  <a:lnTo>
                    <a:pt x="313" y="83"/>
                  </a:lnTo>
                  <a:lnTo>
                    <a:pt x="313" y="77"/>
                  </a:lnTo>
                  <a:lnTo>
                    <a:pt x="309" y="71"/>
                  </a:lnTo>
                  <a:lnTo>
                    <a:pt x="304" y="68"/>
                  </a:lnTo>
                  <a:lnTo>
                    <a:pt x="304" y="66"/>
                  </a:lnTo>
                  <a:lnTo>
                    <a:pt x="306" y="58"/>
                  </a:lnTo>
                  <a:lnTo>
                    <a:pt x="307" y="54"/>
                  </a:lnTo>
                  <a:lnTo>
                    <a:pt x="297" y="48"/>
                  </a:lnTo>
                  <a:lnTo>
                    <a:pt x="287" y="37"/>
                  </a:lnTo>
                  <a:lnTo>
                    <a:pt x="284" y="33"/>
                  </a:lnTo>
                  <a:lnTo>
                    <a:pt x="266" y="18"/>
                  </a:lnTo>
                  <a:lnTo>
                    <a:pt x="257" y="15"/>
                  </a:lnTo>
                  <a:lnTo>
                    <a:pt x="244" y="11"/>
                  </a:lnTo>
                  <a:lnTo>
                    <a:pt x="231" y="11"/>
                  </a:lnTo>
                  <a:lnTo>
                    <a:pt x="218" y="7"/>
                  </a:lnTo>
                  <a:lnTo>
                    <a:pt x="209" y="1"/>
                  </a:lnTo>
                  <a:lnTo>
                    <a:pt x="189" y="1"/>
                  </a:lnTo>
                  <a:lnTo>
                    <a:pt x="184" y="2"/>
                  </a:lnTo>
                  <a:lnTo>
                    <a:pt x="182" y="4"/>
                  </a:lnTo>
                  <a:lnTo>
                    <a:pt x="176" y="11"/>
                  </a:lnTo>
                  <a:lnTo>
                    <a:pt x="174" y="27"/>
                  </a:lnTo>
                  <a:lnTo>
                    <a:pt x="167" y="31"/>
                  </a:lnTo>
                  <a:lnTo>
                    <a:pt x="164" y="31"/>
                  </a:lnTo>
                  <a:lnTo>
                    <a:pt x="164" y="21"/>
                  </a:lnTo>
                  <a:lnTo>
                    <a:pt x="160" y="20"/>
                  </a:lnTo>
                  <a:lnTo>
                    <a:pt x="156" y="20"/>
                  </a:lnTo>
                  <a:lnTo>
                    <a:pt x="137" y="31"/>
                  </a:lnTo>
                  <a:lnTo>
                    <a:pt x="121" y="33"/>
                  </a:lnTo>
                  <a:lnTo>
                    <a:pt x="118" y="36"/>
                  </a:lnTo>
                  <a:lnTo>
                    <a:pt x="110" y="43"/>
                  </a:lnTo>
                  <a:lnTo>
                    <a:pt x="105" y="44"/>
                  </a:lnTo>
                  <a:lnTo>
                    <a:pt x="101" y="44"/>
                  </a:lnTo>
                  <a:lnTo>
                    <a:pt x="92" y="43"/>
                  </a:lnTo>
                  <a:lnTo>
                    <a:pt x="75" y="36"/>
                  </a:lnTo>
                  <a:lnTo>
                    <a:pt x="71" y="34"/>
                  </a:lnTo>
                  <a:lnTo>
                    <a:pt x="48" y="34"/>
                  </a:lnTo>
                  <a:lnTo>
                    <a:pt x="45" y="28"/>
                  </a:lnTo>
                  <a:lnTo>
                    <a:pt x="45" y="23"/>
                  </a:lnTo>
                  <a:lnTo>
                    <a:pt x="39" y="20"/>
                  </a:lnTo>
                  <a:lnTo>
                    <a:pt x="37" y="9"/>
                  </a:lnTo>
                  <a:lnTo>
                    <a:pt x="35" y="7"/>
                  </a:lnTo>
                  <a:lnTo>
                    <a:pt x="27" y="5"/>
                  </a:lnTo>
                  <a:lnTo>
                    <a:pt x="23"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54" name="Freeform 264"/>
            <p:cNvSpPr>
              <a:spLocks noChangeAspect="1"/>
            </p:cNvSpPr>
            <p:nvPr/>
          </p:nvSpPr>
          <p:spPr bwMode="gray">
            <a:xfrm>
              <a:off x="3153568" y="3378547"/>
              <a:ext cx="68263" cy="74613"/>
            </a:xfrm>
            <a:custGeom>
              <a:avLst/>
              <a:gdLst/>
              <a:ahLst/>
              <a:cxnLst>
                <a:cxn ang="0">
                  <a:pos x="71" y="1"/>
                </a:cxn>
                <a:cxn ang="0">
                  <a:pos x="39" y="28"/>
                </a:cxn>
                <a:cxn ang="0">
                  <a:pos x="63" y="52"/>
                </a:cxn>
                <a:cxn ang="0">
                  <a:pos x="82" y="71"/>
                </a:cxn>
                <a:cxn ang="0">
                  <a:pos x="95" y="84"/>
                </a:cxn>
                <a:cxn ang="0">
                  <a:pos x="93" y="100"/>
                </a:cxn>
                <a:cxn ang="0">
                  <a:pos x="69" y="99"/>
                </a:cxn>
                <a:cxn ang="0">
                  <a:pos x="16" y="138"/>
                </a:cxn>
                <a:cxn ang="0">
                  <a:pos x="9" y="152"/>
                </a:cxn>
                <a:cxn ang="0">
                  <a:pos x="5" y="158"/>
                </a:cxn>
                <a:cxn ang="0">
                  <a:pos x="6" y="168"/>
                </a:cxn>
                <a:cxn ang="0">
                  <a:pos x="2" y="186"/>
                </a:cxn>
                <a:cxn ang="0">
                  <a:pos x="2" y="191"/>
                </a:cxn>
                <a:cxn ang="0">
                  <a:pos x="9" y="196"/>
                </a:cxn>
                <a:cxn ang="0">
                  <a:pos x="17" y="204"/>
                </a:cxn>
                <a:cxn ang="0">
                  <a:pos x="37" y="217"/>
                </a:cxn>
                <a:cxn ang="0">
                  <a:pos x="55" y="226"/>
                </a:cxn>
                <a:cxn ang="0">
                  <a:pos x="86" y="227"/>
                </a:cxn>
                <a:cxn ang="0">
                  <a:pos x="112" y="232"/>
                </a:cxn>
                <a:cxn ang="0">
                  <a:pos x="119" y="232"/>
                </a:cxn>
                <a:cxn ang="0">
                  <a:pos x="134" y="220"/>
                </a:cxn>
                <a:cxn ang="0">
                  <a:pos x="145" y="211"/>
                </a:cxn>
                <a:cxn ang="0">
                  <a:pos x="149" y="199"/>
                </a:cxn>
                <a:cxn ang="0">
                  <a:pos x="155" y="194"/>
                </a:cxn>
                <a:cxn ang="0">
                  <a:pos x="165" y="184"/>
                </a:cxn>
                <a:cxn ang="0">
                  <a:pos x="163" y="175"/>
                </a:cxn>
                <a:cxn ang="0">
                  <a:pos x="162" y="169"/>
                </a:cxn>
                <a:cxn ang="0">
                  <a:pos x="172" y="159"/>
                </a:cxn>
                <a:cxn ang="0">
                  <a:pos x="177" y="157"/>
                </a:cxn>
                <a:cxn ang="0">
                  <a:pos x="208" y="134"/>
                </a:cxn>
                <a:cxn ang="0">
                  <a:pos x="212" y="124"/>
                </a:cxn>
                <a:cxn ang="0">
                  <a:pos x="211" y="121"/>
                </a:cxn>
                <a:cxn ang="0">
                  <a:pos x="209" y="118"/>
                </a:cxn>
                <a:cxn ang="0">
                  <a:pos x="195" y="121"/>
                </a:cxn>
                <a:cxn ang="0">
                  <a:pos x="187" y="116"/>
                </a:cxn>
                <a:cxn ang="0">
                  <a:pos x="184" y="111"/>
                </a:cxn>
                <a:cxn ang="0">
                  <a:pos x="163" y="108"/>
                </a:cxn>
                <a:cxn ang="0">
                  <a:pos x="166" y="72"/>
                </a:cxn>
              </a:cxnLst>
              <a:rect l="0" t="0" r="r" b="b"/>
              <a:pathLst>
                <a:path w="212" h="235">
                  <a:moveTo>
                    <a:pt x="166" y="0"/>
                  </a:moveTo>
                  <a:lnTo>
                    <a:pt x="71" y="1"/>
                  </a:lnTo>
                  <a:lnTo>
                    <a:pt x="71" y="28"/>
                  </a:lnTo>
                  <a:lnTo>
                    <a:pt x="39" y="28"/>
                  </a:lnTo>
                  <a:lnTo>
                    <a:pt x="37" y="27"/>
                  </a:lnTo>
                  <a:lnTo>
                    <a:pt x="63" y="52"/>
                  </a:lnTo>
                  <a:lnTo>
                    <a:pt x="79" y="62"/>
                  </a:lnTo>
                  <a:lnTo>
                    <a:pt x="82" y="71"/>
                  </a:lnTo>
                  <a:lnTo>
                    <a:pt x="92" y="79"/>
                  </a:lnTo>
                  <a:lnTo>
                    <a:pt x="95" y="84"/>
                  </a:lnTo>
                  <a:lnTo>
                    <a:pt x="93" y="99"/>
                  </a:lnTo>
                  <a:lnTo>
                    <a:pt x="93" y="100"/>
                  </a:lnTo>
                  <a:lnTo>
                    <a:pt x="92" y="99"/>
                  </a:lnTo>
                  <a:lnTo>
                    <a:pt x="69" y="99"/>
                  </a:lnTo>
                  <a:lnTo>
                    <a:pt x="39" y="102"/>
                  </a:lnTo>
                  <a:lnTo>
                    <a:pt x="16" y="138"/>
                  </a:lnTo>
                  <a:lnTo>
                    <a:pt x="15" y="142"/>
                  </a:lnTo>
                  <a:lnTo>
                    <a:pt x="9" y="152"/>
                  </a:lnTo>
                  <a:lnTo>
                    <a:pt x="6" y="157"/>
                  </a:lnTo>
                  <a:lnTo>
                    <a:pt x="5" y="158"/>
                  </a:lnTo>
                  <a:lnTo>
                    <a:pt x="7" y="165"/>
                  </a:lnTo>
                  <a:lnTo>
                    <a:pt x="6" y="168"/>
                  </a:lnTo>
                  <a:lnTo>
                    <a:pt x="4" y="170"/>
                  </a:lnTo>
                  <a:lnTo>
                    <a:pt x="2" y="186"/>
                  </a:lnTo>
                  <a:lnTo>
                    <a:pt x="0" y="188"/>
                  </a:lnTo>
                  <a:lnTo>
                    <a:pt x="2" y="191"/>
                  </a:lnTo>
                  <a:lnTo>
                    <a:pt x="7" y="195"/>
                  </a:lnTo>
                  <a:lnTo>
                    <a:pt x="9" y="196"/>
                  </a:lnTo>
                  <a:lnTo>
                    <a:pt x="16" y="201"/>
                  </a:lnTo>
                  <a:lnTo>
                    <a:pt x="17" y="204"/>
                  </a:lnTo>
                  <a:lnTo>
                    <a:pt x="31" y="213"/>
                  </a:lnTo>
                  <a:lnTo>
                    <a:pt x="37" y="217"/>
                  </a:lnTo>
                  <a:lnTo>
                    <a:pt x="47" y="222"/>
                  </a:lnTo>
                  <a:lnTo>
                    <a:pt x="55" y="226"/>
                  </a:lnTo>
                  <a:lnTo>
                    <a:pt x="66" y="227"/>
                  </a:lnTo>
                  <a:lnTo>
                    <a:pt x="86" y="227"/>
                  </a:lnTo>
                  <a:lnTo>
                    <a:pt x="96" y="228"/>
                  </a:lnTo>
                  <a:lnTo>
                    <a:pt x="112" y="232"/>
                  </a:lnTo>
                  <a:lnTo>
                    <a:pt x="119" y="235"/>
                  </a:lnTo>
                  <a:lnTo>
                    <a:pt x="119" y="232"/>
                  </a:lnTo>
                  <a:lnTo>
                    <a:pt x="125" y="222"/>
                  </a:lnTo>
                  <a:lnTo>
                    <a:pt x="134" y="220"/>
                  </a:lnTo>
                  <a:lnTo>
                    <a:pt x="138" y="213"/>
                  </a:lnTo>
                  <a:lnTo>
                    <a:pt x="145" y="211"/>
                  </a:lnTo>
                  <a:lnTo>
                    <a:pt x="147" y="206"/>
                  </a:lnTo>
                  <a:lnTo>
                    <a:pt x="149" y="199"/>
                  </a:lnTo>
                  <a:lnTo>
                    <a:pt x="152" y="195"/>
                  </a:lnTo>
                  <a:lnTo>
                    <a:pt x="155" y="194"/>
                  </a:lnTo>
                  <a:lnTo>
                    <a:pt x="156" y="189"/>
                  </a:lnTo>
                  <a:lnTo>
                    <a:pt x="165" y="184"/>
                  </a:lnTo>
                  <a:lnTo>
                    <a:pt x="165" y="180"/>
                  </a:lnTo>
                  <a:lnTo>
                    <a:pt x="163" y="175"/>
                  </a:lnTo>
                  <a:lnTo>
                    <a:pt x="162" y="174"/>
                  </a:lnTo>
                  <a:lnTo>
                    <a:pt x="162" y="169"/>
                  </a:lnTo>
                  <a:lnTo>
                    <a:pt x="163" y="165"/>
                  </a:lnTo>
                  <a:lnTo>
                    <a:pt x="172" y="159"/>
                  </a:lnTo>
                  <a:lnTo>
                    <a:pt x="173" y="158"/>
                  </a:lnTo>
                  <a:lnTo>
                    <a:pt x="177" y="157"/>
                  </a:lnTo>
                  <a:lnTo>
                    <a:pt x="189" y="146"/>
                  </a:lnTo>
                  <a:lnTo>
                    <a:pt x="208" y="134"/>
                  </a:lnTo>
                  <a:lnTo>
                    <a:pt x="211" y="127"/>
                  </a:lnTo>
                  <a:lnTo>
                    <a:pt x="212" y="124"/>
                  </a:lnTo>
                  <a:lnTo>
                    <a:pt x="212" y="121"/>
                  </a:lnTo>
                  <a:lnTo>
                    <a:pt x="211" y="121"/>
                  </a:lnTo>
                  <a:lnTo>
                    <a:pt x="210" y="121"/>
                  </a:lnTo>
                  <a:lnTo>
                    <a:pt x="209" y="118"/>
                  </a:lnTo>
                  <a:lnTo>
                    <a:pt x="203" y="116"/>
                  </a:lnTo>
                  <a:lnTo>
                    <a:pt x="195" y="121"/>
                  </a:lnTo>
                  <a:lnTo>
                    <a:pt x="193" y="121"/>
                  </a:lnTo>
                  <a:lnTo>
                    <a:pt x="187" y="116"/>
                  </a:lnTo>
                  <a:lnTo>
                    <a:pt x="183" y="110"/>
                  </a:lnTo>
                  <a:lnTo>
                    <a:pt x="184" y="111"/>
                  </a:lnTo>
                  <a:lnTo>
                    <a:pt x="172" y="110"/>
                  </a:lnTo>
                  <a:lnTo>
                    <a:pt x="163" y="108"/>
                  </a:lnTo>
                  <a:lnTo>
                    <a:pt x="163" y="107"/>
                  </a:lnTo>
                  <a:lnTo>
                    <a:pt x="166" y="72"/>
                  </a:lnTo>
                  <a:lnTo>
                    <a:pt x="166"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55" name="Freeform 265"/>
            <p:cNvSpPr>
              <a:spLocks noChangeAspect="1"/>
            </p:cNvSpPr>
            <p:nvPr/>
          </p:nvSpPr>
          <p:spPr bwMode="gray">
            <a:xfrm>
              <a:off x="3205956" y="3367434"/>
              <a:ext cx="19050" cy="46038"/>
            </a:xfrm>
            <a:custGeom>
              <a:avLst/>
              <a:gdLst/>
              <a:ahLst/>
              <a:cxnLst>
                <a:cxn ang="0">
                  <a:pos x="46" y="2"/>
                </a:cxn>
                <a:cxn ang="0">
                  <a:pos x="41" y="0"/>
                </a:cxn>
                <a:cxn ang="0">
                  <a:pos x="36" y="3"/>
                </a:cxn>
                <a:cxn ang="0">
                  <a:pos x="21" y="31"/>
                </a:cxn>
                <a:cxn ang="0">
                  <a:pos x="16" y="31"/>
                </a:cxn>
                <a:cxn ang="0">
                  <a:pos x="3" y="34"/>
                </a:cxn>
                <a:cxn ang="0">
                  <a:pos x="3" y="106"/>
                </a:cxn>
                <a:cxn ang="0">
                  <a:pos x="2" y="141"/>
                </a:cxn>
                <a:cxn ang="0">
                  <a:pos x="0" y="142"/>
                </a:cxn>
                <a:cxn ang="0">
                  <a:pos x="9" y="144"/>
                </a:cxn>
                <a:cxn ang="0">
                  <a:pos x="21" y="145"/>
                </a:cxn>
                <a:cxn ang="0">
                  <a:pos x="20" y="144"/>
                </a:cxn>
                <a:cxn ang="0">
                  <a:pos x="20" y="136"/>
                </a:cxn>
                <a:cxn ang="0">
                  <a:pos x="21" y="132"/>
                </a:cxn>
                <a:cxn ang="0">
                  <a:pos x="27" y="126"/>
                </a:cxn>
                <a:cxn ang="0">
                  <a:pos x="38" y="118"/>
                </a:cxn>
                <a:cxn ang="0">
                  <a:pos x="45" y="110"/>
                </a:cxn>
                <a:cxn ang="0">
                  <a:pos x="47" y="102"/>
                </a:cxn>
                <a:cxn ang="0">
                  <a:pos x="48" y="102"/>
                </a:cxn>
                <a:cxn ang="0">
                  <a:pos x="51" y="89"/>
                </a:cxn>
                <a:cxn ang="0">
                  <a:pos x="52" y="77"/>
                </a:cxn>
                <a:cxn ang="0">
                  <a:pos x="51" y="56"/>
                </a:cxn>
                <a:cxn ang="0">
                  <a:pos x="53" y="41"/>
                </a:cxn>
                <a:cxn ang="0">
                  <a:pos x="57" y="28"/>
                </a:cxn>
                <a:cxn ang="0">
                  <a:pos x="62" y="18"/>
                </a:cxn>
                <a:cxn ang="0">
                  <a:pos x="62" y="13"/>
                </a:cxn>
                <a:cxn ang="0">
                  <a:pos x="58" y="8"/>
                </a:cxn>
                <a:cxn ang="0">
                  <a:pos x="47" y="3"/>
                </a:cxn>
                <a:cxn ang="0">
                  <a:pos x="46" y="2"/>
                </a:cxn>
              </a:cxnLst>
              <a:rect l="0" t="0" r="r" b="b"/>
              <a:pathLst>
                <a:path w="62" h="145">
                  <a:moveTo>
                    <a:pt x="46" y="2"/>
                  </a:moveTo>
                  <a:lnTo>
                    <a:pt x="41" y="0"/>
                  </a:lnTo>
                  <a:lnTo>
                    <a:pt x="36" y="3"/>
                  </a:lnTo>
                  <a:lnTo>
                    <a:pt x="21" y="31"/>
                  </a:lnTo>
                  <a:lnTo>
                    <a:pt x="16" y="31"/>
                  </a:lnTo>
                  <a:lnTo>
                    <a:pt x="3" y="34"/>
                  </a:lnTo>
                  <a:lnTo>
                    <a:pt x="3" y="106"/>
                  </a:lnTo>
                  <a:lnTo>
                    <a:pt x="2" y="141"/>
                  </a:lnTo>
                  <a:lnTo>
                    <a:pt x="0" y="142"/>
                  </a:lnTo>
                  <a:lnTo>
                    <a:pt x="9" y="144"/>
                  </a:lnTo>
                  <a:lnTo>
                    <a:pt x="21" y="145"/>
                  </a:lnTo>
                  <a:lnTo>
                    <a:pt x="20" y="144"/>
                  </a:lnTo>
                  <a:lnTo>
                    <a:pt x="20" y="136"/>
                  </a:lnTo>
                  <a:lnTo>
                    <a:pt x="21" y="132"/>
                  </a:lnTo>
                  <a:lnTo>
                    <a:pt x="27" y="126"/>
                  </a:lnTo>
                  <a:lnTo>
                    <a:pt x="38" y="118"/>
                  </a:lnTo>
                  <a:lnTo>
                    <a:pt x="45" y="110"/>
                  </a:lnTo>
                  <a:lnTo>
                    <a:pt x="47" y="102"/>
                  </a:lnTo>
                  <a:lnTo>
                    <a:pt x="48" y="102"/>
                  </a:lnTo>
                  <a:lnTo>
                    <a:pt x="51" y="89"/>
                  </a:lnTo>
                  <a:lnTo>
                    <a:pt x="52" y="77"/>
                  </a:lnTo>
                  <a:lnTo>
                    <a:pt x="51" y="56"/>
                  </a:lnTo>
                  <a:lnTo>
                    <a:pt x="53" y="41"/>
                  </a:lnTo>
                  <a:lnTo>
                    <a:pt x="57" y="28"/>
                  </a:lnTo>
                  <a:lnTo>
                    <a:pt x="62" y="18"/>
                  </a:lnTo>
                  <a:lnTo>
                    <a:pt x="62" y="13"/>
                  </a:lnTo>
                  <a:lnTo>
                    <a:pt x="58" y="8"/>
                  </a:lnTo>
                  <a:lnTo>
                    <a:pt x="47" y="3"/>
                  </a:lnTo>
                  <a:lnTo>
                    <a:pt x="46" y="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56" name="Freeform 266"/>
            <p:cNvSpPr>
              <a:spLocks noChangeAspect="1"/>
            </p:cNvSpPr>
            <p:nvPr/>
          </p:nvSpPr>
          <p:spPr bwMode="gray">
            <a:xfrm>
              <a:off x="3191668" y="3440459"/>
              <a:ext cx="39688" cy="22225"/>
            </a:xfrm>
            <a:custGeom>
              <a:avLst/>
              <a:gdLst/>
              <a:ahLst/>
              <a:cxnLst>
                <a:cxn ang="0">
                  <a:pos x="33" y="0"/>
                </a:cxn>
                <a:cxn ang="0">
                  <a:pos x="31" y="4"/>
                </a:cxn>
                <a:cxn ang="0">
                  <a:pos x="28" y="11"/>
                </a:cxn>
                <a:cxn ang="0">
                  <a:pos x="26" y="16"/>
                </a:cxn>
                <a:cxn ang="0">
                  <a:pos x="19" y="18"/>
                </a:cxn>
                <a:cxn ang="0">
                  <a:pos x="15" y="25"/>
                </a:cxn>
                <a:cxn ang="0">
                  <a:pos x="6" y="27"/>
                </a:cxn>
                <a:cxn ang="0">
                  <a:pos x="0" y="37"/>
                </a:cxn>
                <a:cxn ang="0">
                  <a:pos x="0" y="40"/>
                </a:cxn>
                <a:cxn ang="0">
                  <a:pos x="9" y="48"/>
                </a:cxn>
                <a:cxn ang="0">
                  <a:pos x="21" y="53"/>
                </a:cxn>
                <a:cxn ang="0">
                  <a:pos x="36" y="55"/>
                </a:cxn>
                <a:cxn ang="0">
                  <a:pos x="46" y="56"/>
                </a:cxn>
                <a:cxn ang="0">
                  <a:pos x="58" y="65"/>
                </a:cxn>
                <a:cxn ang="0">
                  <a:pos x="76" y="70"/>
                </a:cxn>
                <a:cxn ang="0">
                  <a:pos x="103" y="71"/>
                </a:cxn>
                <a:cxn ang="0">
                  <a:pos x="120" y="64"/>
                </a:cxn>
                <a:cxn ang="0">
                  <a:pos x="125" y="59"/>
                </a:cxn>
                <a:cxn ang="0">
                  <a:pos x="123" y="56"/>
                </a:cxn>
                <a:cxn ang="0">
                  <a:pos x="123" y="38"/>
                </a:cxn>
                <a:cxn ang="0">
                  <a:pos x="123" y="37"/>
                </a:cxn>
                <a:cxn ang="0">
                  <a:pos x="118" y="32"/>
                </a:cxn>
                <a:cxn ang="0">
                  <a:pos x="109" y="29"/>
                </a:cxn>
                <a:cxn ang="0">
                  <a:pos x="107" y="27"/>
                </a:cxn>
                <a:cxn ang="0">
                  <a:pos x="100" y="28"/>
                </a:cxn>
                <a:cxn ang="0">
                  <a:pos x="95" y="33"/>
                </a:cxn>
                <a:cxn ang="0">
                  <a:pos x="90" y="33"/>
                </a:cxn>
                <a:cxn ang="0">
                  <a:pos x="85" y="31"/>
                </a:cxn>
                <a:cxn ang="0">
                  <a:pos x="82" y="28"/>
                </a:cxn>
                <a:cxn ang="0">
                  <a:pos x="82" y="26"/>
                </a:cxn>
                <a:cxn ang="0">
                  <a:pos x="75" y="26"/>
                </a:cxn>
                <a:cxn ang="0">
                  <a:pos x="73" y="23"/>
                </a:cxn>
                <a:cxn ang="0">
                  <a:pos x="71" y="20"/>
                </a:cxn>
                <a:cxn ang="0">
                  <a:pos x="66" y="20"/>
                </a:cxn>
                <a:cxn ang="0">
                  <a:pos x="59" y="15"/>
                </a:cxn>
                <a:cxn ang="0">
                  <a:pos x="57" y="10"/>
                </a:cxn>
                <a:cxn ang="0">
                  <a:pos x="52" y="4"/>
                </a:cxn>
                <a:cxn ang="0">
                  <a:pos x="39" y="4"/>
                </a:cxn>
                <a:cxn ang="0">
                  <a:pos x="33" y="0"/>
                </a:cxn>
              </a:cxnLst>
              <a:rect l="0" t="0" r="r" b="b"/>
              <a:pathLst>
                <a:path w="125" h="71">
                  <a:moveTo>
                    <a:pt x="33" y="0"/>
                  </a:moveTo>
                  <a:lnTo>
                    <a:pt x="31" y="4"/>
                  </a:lnTo>
                  <a:lnTo>
                    <a:pt x="28" y="11"/>
                  </a:lnTo>
                  <a:lnTo>
                    <a:pt x="26" y="16"/>
                  </a:lnTo>
                  <a:lnTo>
                    <a:pt x="19" y="18"/>
                  </a:lnTo>
                  <a:lnTo>
                    <a:pt x="15" y="25"/>
                  </a:lnTo>
                  <a:lnTo>
                    <a:pt x="6" y="27"/>
                  </a:lnTo>
                  <a:lnTo>
                    <a:pt x="0" y="37"/>
                  </a:lnTo>
                  <a:lnTo>
                    <a:pt x="0" y="40"/>
                  </a:lnTo>
                  <a:lnTo>
                    <a:pt x="9" y="48"/>
                  </a:lnTo>
                  <a:lnTo>
                    <a:pt x="21" y="53"/>
                  </a:lnTo>
                  <a:lnTo>
                    <a:pt x="36" y="55"/>
                  </a:lnTo>
                  <a:lnTo>
                    <a:pt x="46" y="56"/>
                  </a:lnTo>
                  <a:lnTo>
                    <a:pt x="58" y="65"/>
                  </a:lnTo>
                  <a:lnTo>
                    <a:pt x="76" y="70"/>
                  </a:lnTo>
                  <a:lnTo>
                    <a:pt x="103" y="71"/>
                  </a:lnTo>
                  <a:lnTo>
                    <a:pt x="120" y="64"/>
                  </a:lnTo>
                  <a:lnTo>
                    <a:pt x="125" y="59"/>
                  </a:lnTo>
                  <a:lnTo>
                    <a:pt x="123" y="56"/>
                  </a:lnTo>
                  <a:lnTo>
                    <a:pt x="123" y="38"/>
                  </a:lnTo>
                  <a:lnTo>
                    <a:pt x="123" y="37"/>
                  </a:lnTo>
                  <a:lnTo>
                    <a:pt x="118" y="32"/>
                  </a:lnTo>
                  <a:lnTo>
                    <a:pt x="109" y="29"/>
                  </a:lnTo>
                  <a:lnTo>
                    <a:pt x="107" y="27"/>
                  </a:lnTo>
                  <a:lnTo>
                    <a:pt x="100" y="28"/>
                  </a:lnTo>
                  <a:lnTo>
                    <a:pt x="95" y="33"/>
                  </a:lnTo>
                  <a:lnTo>
                    <a:pt x="90" y="33"/>
                  </a:lnTo>
                  <a:lnTo>
                    <a:pt x="85" y="31"/>
                  </a:lnTo>
                  <a:lnTo>
                    <a:pt x="82" y="28"/>
                  </a:lnTo>
                  <a:lnTo>
                    <a:pt x="82" y="26"/>
                  </a:lnTo>
                  <a:lnTo>
                    <a:pt x="75" y="26"/>
                  </a:lnTo>
                  <a:lnTo>
                    <a:pt x="73" y="23"/>
                  </a:lnTo>
                  <a:lnTo>
                    <a:pt x="71" y="20"/>
                  </a:lnTo>
                  <a:lnTo>
                    <a:pt x="66" y="20"/>
                  </a:lnTo>
                  <a:lnTo>
                    <a:pt x="59" y="15"/>
                  </a:lnTo>
                  <a:lnTo>
                    <a:pt x="57" y="10"/>
                  </a:lnTo>
                  <a:lnTo>
                    <a:pt x="52" y="4"/>
                  </a:lnTo>
                  <a:lnTo>
                    <a:pt x="39" y="4"/>
                  </a:lnTo>
                  <a:lnTo>
                    <a:pt x="33"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57" name="Freeform 267"/>
            <p:cNvSpPr>
              <a:spLocks noChangeAspect="1"/>
            </p:cNvSpPr>
            <p:nvPr/>
          </p:nvSpPr>
          <p:spPr bwMode="gray">
            <a:xfrm>
              <a:off x="3264693" y="3497609"/>
              <a:ext cx="57150" cy="50800"/>
            </a:xfrm>
            <a:custGeom>
              <a:avLst/>
              <a:gdLst/>
              <a:ahLst/>
              <a:cxnLst>
                <a:cxn ang="0">
                  <a:pos x="118" y="18"/>
                </a:cxn>
                <a:cxn ang="0">
                  <a:pos x="94" y="21"/>
                </a:cxn>
                <a:cxn ang="0">
                  <a:pos x="81" y="12"/>
                </a:cxn>
                <a:cxn ang="0">
                  <a:pos x="67" y="9"/>
                </a:cxn>
                <a:cxn ang="0">
                  <a:pos x="50" y="11"/>
                </a:cxn>
                <a:cxn ang="0">
                  <a:pos x="17" y="0"/>
                </a:cxn>
                <a:cxn ang="0">
                  <a:pos x="6" y="6"/>
                </a:cxn>
                <a:cxn ang="0">
                  <a:pos x="2" y="12"/>
                </a:cxn>
                <a:cxn ang="0">
                  <a:pos x="6" y="21"/>
                </a:cxn>
                <a:cxn ang="0">
                  <a:pos x="2" y="36"/>
                </a:cxn>
                <a:cxn ang="0">
                  <a:pos x="3" y="53"/>
                </a:cxn>
                <a:cxn ang="0">
                  <a:pos x="11" y="66"/>
                </a:cxn>
                <a:cxn ang="0">
                  <a:pos x="23" y="71"/>
                </a:cxn>
                <a:cxn ang="0">
                  <a:pos x="39" y="82"/>
                </a:cxn>
                <a:cxn ang="0">
                  <a:pos x="45" y="85"/>
                </a:cxn>
                <a:cxn ang="0">
                  <a:pos x="49" y="69"/>
                </a:cxn>
                <a:cxn ang="0">
                  <a:pos x="39" y="61"/>
                </a:cxn>
                <a:cxn ang="0">
                  <a:pos x="51" y="60"/>
                </a:cxn>
                <a:cxn ang="0">
                  <a:pos x="65" y="77"/>
                </a:cxn>
                <a:cxn ang="0">
                  <a:pos x="76" y="92"/>
                </a:cxn>
                <a:cxn ang="0">
                  <a:pos x="106" y="104"/>
                </a:cxn>
                <a:cxn ang="0">
                  <a:pos x="121" y="142"/>
                </a:cxn>
                <a:cxn ang="0">
                  <a:pos x="130" y="149"/>
                </a:cxn>
                <a:cxn ang="0">
                  <a:pos x="141" y="150"/>
                </a:cxn>
                <a:cxn ang="0">
                  <a:pos x="140" y="136"/>
                </a:cxn>
                <a:cxn ang="0">
                  <a:pos x="145" y="139"/>
                </a:cxn>
                <a:cxn ang="0">
                  <a:pos x="154" y="156"/>
                </a:cxn>
                <a:cxn ang="0">
                  <a:pos x="158" y="157"/>
                </a:cxn>
                <a:cxn ang="0">
                  <a:pos x="168" y="142"/>
                </a:cxn>
                <a:cxn ang="0">
                  <a:pos x="168" y="126"/>
                </a:cxn>
                <a:cxn ang="0">
                  <a:pos x="173" y="118"/>
                </a:cxn>
                <a:cxn ang="0">
                  <a:pos x="162" y="109"/>
                </a:cxn>
                <a:cxn ang="0">
                  <a:pos x="170" y="86"/>
                </a:cxn>
                <a:cxn ang="0">
                  <a:pos x="176" y="87"/>
                </a:cxn>
                <a:cxn ang="0">
                  <a:pos x="180" y="86"/>
                </a:cxn>
                <a:cxn ang="0">
                  <a:pos x="161" y="72"/>
                </a:cxn>
                <a:cxn ang="0">
                  <a:pos x="133" y="43"/>
                </a:cxn>
                <a:cxn ang="0">
                  <a:pos x="125" y="25"/>
                </a:cxn>
                <a:cxn ang="0">
                  <a:pos x="121" y="16"/>
                </a:cxn>
              </a:cxnLst>
              <a:rect l="0" t="0" r="r" b="b"/>
              <a:pathLst>
                <a:path w="180" h="157">
                  <a:moveTo>
                    <a:pt x="121" y="16"/>
                  </a:moveTo>
                  <a:lnTo>
                    <a:pt x="118" y="18"/>
                  </a:lnTo>
                  <a:lnTo>
                    <a:pt x="104" y="21"/>
                  </a:lnTo>
                  <a:lnTo>
                    <a:pt x="94" y="21"/>
                  </a:lnTo>
                  <a:lnTo>
                    <a:pt x="89" y="20"/>
                  </a:lnTo>
                  <a:lnTo>
                    <a:pt x="81" y="12"/>
                  </a:lnTo>
                  <a:lnTo>
                    <a:pt x="72" y="9"/>
                  </a:lnTo>
                  <a:lnTo>
                    <a:pt x="67" y="9"/>
                  </a:lnTo>
                  <a:lnTo>
                    <a:pt x="59" y="11"/>
                  </a:lnTo>
                  <a:lnTo>
                    <a:pt x="50" y="11"/>
                  </a:lnTo>
                  <a:lnTo>
                    <a:pt x="27" y="5"/>
                  </a:lnTo>
                  <a:lnTo>
                    <a:pt x="17" y="0"/>
                  </a:lnTo>
                  <a:lnTo>
                    <a:pt x="13" y="0"/>
                  </a:lnTo>
                  <a:lnTo>
                    <a:pt x="6" y="6"/>
                  </a:lnTo>
                  <a:lnTo>
                    <a:pt x="5" y="7"/>
                  </a:lnTo>
                  <a:lnTo>
                    <a:pt x="2" y="12"/>
                  </a:lnTo>
                  <a:lnTo>
                    <a:pt x="2" y="15"/>
                  </a:lnTo>
                  <a:lnTo>
                    <a:pt x="6" y="21"/>
                  </a:lnTo>
                  <a:lnTo>
                    <a:pt x="6" y="33"/>
                  </a:lnTo>
                  <a:lnTo>
                    <a:pt x="2" y="36"/>
                  </a:lnTo>
                  <a:lnTo>
                    <a:pt x="0" y="42"/>
                  </a:lnTo>
                  <a:lnTo>
                    <a:pt x="3" y="53"/>
                  </a:lnTo>
                  <a:lnTo>
                    <a:pt x="7" y="60"/>
                  </a:lnTo>
                  <a:lnTo>
                    <a:pt x="11" y="66"/>
                  </a:lnTo>
                  <a:lnTo>
                    <a:pt x="18" y="71"/>
                  </a:lnTo>
                  <a:lnTo>
                    <a:pt x="23" y="71"/>
                  </a:lnTo>
                  <a:lnTo>
                    <a:pt x="33" y="76"/>
                  </a:lnTo>
                  <a:lnTo>
                    <a:pt x="39" y="82"/>
                  </a:lnTo>
                  <a:lnTo>
                    <a:pt x="44" y="85"/>
                  </a:lnTo>
                  <a:lnTo>
                    <a:pt x="45" y="85"/>
                  </a:lnTo>
                  <a:lnTo>
                    <a:pt x="50" y="74"/>
                  </a:lnTo>
                  <a:lnTo>
                    <a:pt x="49" y="69"/>
                  </a:lnTo>
                  <a:lnTo>
                    <a:pt x="40" y="65"/>
                  </a:lnTo>
                  <a:lnTo>
                    <a:pt x="39" y="61"/>
                  </a:lnTo>
                  <a:lnTo>
                    <a:pt x="45" y="59"/>
                  </a:lnTo>
                  <a:lnTo>
                    <a:pt x="51" y="60"/>
                  </a:lnTo>
                  <a:lnTo>
                    <a:pt x="59" y="68"/>
                  </a:lnTo>
                  <a:lnTo>
                    <a:pt x="65" y="77"/>
                  </a:lnTo>
                  <a:lnTo>
                    <a:pt x="68" y="83"/>
                  </a:lnTo>
                  <a:lnTo>
                    <a:pt x="76" y="92"/>
                  </a:lnTo>
                  <a:lnTo>
                    <a:pt x="78" y="92"/>
                  </a:lnTo>
                  <a:lnTo>
                    <a:pt x="106" y="104"/>
                  </a:lnTo>
                  <a:lnTo>
                    <a:pt x="119" y="115"/>
                  </a:lnTo>
                  <a:lnTo>
                    <a:pt x="121" y="142"/>
                  </a:lnTo>
                  <a:lnTo>
                    <a:pt x="122" y="144"/>
                  </a:lnTo>
                  <a:lnTo>
                    <a:pt x="130" y="149"/>
                  </a:lnTo>
                  <a:lnTo>
                    <a:pt x="138" y="151"/>
                  </a:lnTo>
                  <a:lnTo>
                    <a:pt x="141" y="150"/>
                  </a:lnTo>
                  <a:lnTo>
                    <a:pt x="136" y="139"/>
                  </a:lnTo>
                  <a:lnTo>
                    <a:pt x="140" y="136"/>
                  </a:lnTo>
                  <a:lnTo>
                    <a:pt x="141" y="136"/>
                  </a:lnTo>
                  <a:lnTo>
                    <a:pt x="145" y="139"/>
                  </a:lnTo>
                  <a:lnTo>
                    <a:pt x="151" y="145"/>
                  </a:lnTo>
                  <a:lnTo>
                    <a:pt x="154" y="156"/>
                  </a:lnTo>
                  <a:lnTo>
                    <a:pt x="157" y="157"/>
                  </a:lnTo>
                  <a:lnTo>
                    <a:pt x="158" y="157"/>
                  </a:lnTo>
                  <a:lnTo>
                    <a:pt x="165" y="147"/>
                  </a:lnTo>
                  <a:lnTo>
                    <a:pt x="168" y="142"/>
                  </a:lnTo>
                  <a:lnTo>
                    <a:pt x="167" y="130"/>
                  </a:lnTo>
                  <a:lnTo>
                    <a:pt x="168" y="126"/>
                  </a:lnTo>
                  <a:lnTo>
                    <a:pt x="172" y="123"/>
                  </a:lnTo>
                  <a:lnTo>
                    <a:pt x="173" y="118"/>
                  </a:lnTo>
                  <a:lnTo>
                    <a:pt x="169" y="114"/>
                  </a:lnTo>
                  <a:lnTo>
                    <a:pt x="162" y="109"/>
                  </a:lnTo>
                  <a:lnTo>
                    <a:pt x="164" y="95"/>
                  </a:lnTo>
                  <a:lnTo>
                    <a:pt x="170" y="86"/>
                  </a:lnTo>
                  <a:lnTo>
                    <a:pt x="174" y="86"/>
                  </a:lnTo>
                  <a:lnTo>
                    <a:pt x="176" y="87"/>
                  </a:lnTo>
                  <a:lnTo>
                    <a:pt x="179" y="87"/>
                  </a:lnTo>
                  <a:lnTo>
                    <a:pt x="180" y="86"/>
                  </a:lnTo>
                  <a:lnTo>
                    <a:pt x="174" y="81"/>
                  </a:lnTo>
                  <a:lnTo>
                    <a:pt x="161" y="72"/>
                  </a:lnTo>
                  <a:lnTo>
                    <a:pt x="141" y="54"/>
                  </a:lnTo>
                  <a:lnTo>
                    <a:pt x="133" y="43"/>
                  </a:lnTo>
                  <a:lnTo>
                    <a:pt x="127" y="27"/>
                  </a:lnTo>
                  <a:lnTo>
                    <a:pt x="125" y="25"/>
                  </a:lnTo>
                  <a:lnTo>
                    <a:pt x="122" y="16"/>
                  </a:lnTo>
                  <a:lnTo>
                    <a:pt x="121" y="1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58" name="Freeform 268"/>
            <p:cNvSpPr>
              <a:spLocks noChangeAspect="1"/>
            </p:cNvSpPr>
            <p:nvPr/>
          </p:nvSpPr>
          <p:spPr bwMode="gray">
            <a:xfrm>
              <a:off x="3202781" y="3411884"/>
              <a:ext cx="106363" cy="53975"/>
            </a:xfrm>
            <a:custGeom>
              <a:avLst/>
              <a:gdLst/>
              <a:ahLst/>
              <a:cxnLst>
                <a:cxn ang="0">
                  <a:pos x="326" y="54"/>
                </a:cxn>
                <a:cxn ang="0">
                  <a:pos x="309" y="65"/>
                </a:cxn>
                <a:cxn ang="0">
                  <a:pos x="290" y="70"/>
                </a:cxn>
                <a:cxn ang="0">
                  <a:pos x="266" y="75"/>
                </a:cxn>
                <a:cxn ang="0">
                  <a:pos x="259" y="68"/>
                </a:cxn>
                <a:cxn ang="0">
                  <a:pos x="252" y="70"/>
                </a:cxn>
                <a:cxn ang="0">
                  <a:pos x="246" y="72"/>
                </a:cxn>
                <a:cxn ang="0">
                  <a:pos x="239" y="92"/>
                </a:cxn>
                <a:cxn ang="0">
                  <a:pos x="226" y="97"/>
                </a:cxn>
                <a:cxn ang="0">
                  <a:pos x="220" y="104"/>
                </a:cxn>
                <a:cxn ang="0">
                  <a:pos x="213" y="112"/>
                </a:cxn>
                <a:cxn ang="0">
                  <a:pos x="205" y="115"/>
                </a:cxn>
                <a:cxn ang="0">
                  <a:pos x="196" y="117"/>
                </a:cxn>
                <a:cxn ang="0">
                  <a:pos x="181" y="108"/>
                </a:cxn>
                <a:cxn ang="0">
                  <a:pos x="171" y="126"/>
                </a:cxn>
                <a:cxn ang="0">
                  <a:pos x="149" y="126"/>
                </a:cxn>
                <a:cxn ang="0">
                  <a:pos x="148" y="149"/>
                </a:cxn>
                <a:cxn ang="0">
                  <a:pos x="139" y="155"/>
                </a:cxn>
                <a:cxn ang="0">
                  <a:pos x="132" y="165"/>
                </a:cxn>
                <a:cxn ang="0">
                  <a:pos x="115" y="163"/>
                </a:cxn>
                <a:cxn ang="0">
                  <a:pos x="107" y="152"/>
                </a:cxn>
                <a:cxn ang="0">
                  <a:pos x="99" y="144"/>
                </a:cxn>
                <a:cxn ang="0">
                  <a:pos x="90" y="142"/>
                </a:cxn>
                <a:cxn ang="0">
                  <a:pos x="90" y="123"/>
                </a:cxn>
                <a:cxn ang="0">
                  <a:pos x="76" y="115"/>
                </a:cxn>
                <a:cxn ang="0">
                  <a:pos x="67" y="114"/>
                </a:cxn>
                <a:cxn ang="0">
                  <a:pos x="57" y="119"/>
                </a:cxn>
                <a:cxn ang="0">
                  <a:pos x="49" y="114"/>
                </a:cxn>
                <a:cxn ang="0">
                  <a:pos x="42" y="112"/>
                </a:cxn>
                <a:cxn ang="0">
                  <a:pos x="38" y="106"/>
                </a:cxn>
                <a:cxn ang="0">
                  <a:pos x="26" y="101"/>
                </a:cxn>
                <a:cxn ang="0">
                  <a:pos x="19" y="90"/>
                </a:cxn>
                <a:cxn ang="0">
                  <a:pos x="0" y="86"/>
                </a:cxn>
                <a:cxn ang="0">
                  <a:pos x="5" y="80"/>
                </a:cxn>
                <a:cxn ang="0">
                  <a:pos x="13" y="71"/>
                </a:cxn>
                <a:cxn ang="0">
                  <a:pos x="10" y="65"/>
                </a:cxn>
                <a:cxn ang="0">
                  <a:pos x="11" y="56"/>
                </a:cxn>
                <a:cxn ang="0">
                  <a:pos x="21" y="49"/>
                </a:cxn>
                <a:cxn ang="0">
                  <a:pos x="38" y="37"/>
                </a:cxn>
                <a:cxn ang="0">
                  <a:pos x="59" y="18"/>
                </a:cxn>
                <a:cxn ang="0">
                  <a:pos x="74" y="13"/>
                </a:cxn>
                <a:cxn ang="0">
                  <a:pos x="92" y="7"/>
                </a:cxn>
                <a:cxn ang="0">
                  <a:pos x="124" y="11"/>
                </a:cxn>
                <a:cxn ang="0">
                  <a:pos x="166" y="7"/>
                </a:cxn>
                <a:cxn ang="0">
                  <a:pos x="183" y="5"/>
                </a:cxn>
                <a:cxn ang="0">
                  <a:pos x="199" y="0"/>
                </a:cxn>
                <a:cxn ang="0">
                  <a:pos x="209" y="5"/>
                </a:cxn>
                <a:cxn ang="0">
                  <a:pos x="231" y="1"/>
                </a:cxn>
                <a:cxn ang="0">
                  <a:pos x="245" y="2"/>
                </a:cxn>
                <a:cxn ang="0">
                  <a:pos x="271" y="9"/>
                </a:cxn>
                <a:cxn ang="0">
                  <a:pos x="293" y="16"/>
                </a:cxn>
                <a:cxn ang="0">
                  <a:pos x="327" y="38"/>
                </a:cxn>
                <a:cxn ang="0">
                  <a:pos x="337" y="52"/>
                </a:cxn>
              </a:cxnLst>
              <a:rect l="0" t="0" r="r" b="b"/>
              <a:pathLst>
                <a:path w="337" h="166">
                  <a:moveTo>
                    <a:pt x="337" y="54"/>
                  </a:moveTo>
                  <a:lnTo>
                    <a:pt x="326" y="54"/>
                  </a:lnTo>
                  <a:lnTo>
                    <a:pt x="312" y="60"/>
                  </a:lnTo>
                  <a:lnTo>
                    <a:pt x="309" y="65"/>
                  </a:lnTo>
                  <a:lnTo>
                    <a:pt x="300" y="70"/>
                  </a:lnTo>
                  <a:lnTo>
                    <a:pt x="290" y="70"/>
                  </a:lnTo>
                  <a:lnTo>
                    <a:pt x="283" y="75"/>
                  </a:lnTo>
                  <a:lnTo>
                    <a:pt x="266" y="75"/>
                  </a:lnTo>
                  <a:lnTo>
                    <a:pt x="263" y="72"/>
                  </a:lnTo>
                  <a:lnTo>
                    <a:pt x="259" y="68"/>
                  </a:lnTo>
                  <a:lnTo>
                    <a:pt x="253" y="66"/>
                  </a:lnTo>
                  <a:lnTo>
                    <a:pt x="252" y="70"/>
                  </a:lnTo>
                  <a:lnTo>
                    <a:pt x="250" y="71"/>
                  </a:lnTo>
                  <a:lnTo>
                    <a:pt x="246" y="72"/>
                  </a:lnTo>
                  <a:lnTo>
                    <a:pt x="242" y="79"/>
                  </a:lnTo>
                  <a:lnTo>
                    <a:pt x="239" y="92"/>
                  </a:lnTo>
                  <a:lnTo>
                    <a:pt x="236" y="95"/>
                  </a:lnTo>
                  <a:lnTo>
                    <a:pt x="226" y="97"/>
                  </a:lnTo>
                  <a:lnTo>
                    <a:pt x="221" y="102"/>
                  </a:lnTo>
                  <a:lnTo>
                    <a:pt x="220" y="104"/>
                  </a:lnTo>
                  <a:lnTo>
                    <a:pt x="216" y="106"/>
                  </a:lnTo>
                  <a:lnTo>
                    <a:pt x="213" y="112"/>
                  </a:lnTo>
                  <a:lnTo>
                    <a:pt x="205" y="113"/>
                  </a:lnTo>
                  <a:lnTo>
                    <a:pt x="205" y="115"/>
                  </a:lnTo>
                  <a:lnTo>
                    <a:pt x="202" y="117"/>
                  </a:lnTo>
                  <a:lnTo>
                    <a:pt x="196" y="117"/>
                  </a:lnTo>
                  <a:lnTo>
                    <a:pt x="188" y="111"/>
                  </a:lnTo>
                  <a:lnTo>
                    <a:pt x="181" y="108"/>
                  </a:lnTo>
                  <a:lnTo>
                    <a:pt x="175" y="118"/>
                  </a:lnTo>
                  <a:lnTo>
                    <a:pt x="171" y="126"/>
                  </a:lnTo>
                  <a:lnTo>
                    <a:pt x="154" y="128"/>
                  </a:lnTo>
                  <a:lnTo>
                    <a:pt x="149" y="126"/>
                  </a:lnTo>
                  <a:lnTo>
                    <a:pt x="146" y="134"/>
                  </a:lnTo>
                  <a:lnTo>
                    <a:pt x="148" y="149"/>
                  </a:lnTo>
                  <a:lnTo>
                    <a:pt x="144" y="150"/>
                  </a:lnTo>
                  <a:lnTo>
                    <a:pt x="139" y="155"/>
                  </a:lnTo>
                  <a:lnTo>
                    <a:pt x="135" y="162"/>
                  </a:lnTo>
                  <a:lnTo>
                    <a:pt x="132" y="165"/>
                  </a:lnTo>
                  <a:lnTo>
                    <a:pt x="115" y="166"/>
                  </a:lnTo>
                  <a:lnTo>
                    <a:pt x="115" y="163"/>
                  </a:lnTo>
                  <a:lnTo>
                    <a:pt x="107" y="156"/>
                  </a:lnTo>
                  <a:lnTo>
                    <a:pt x="107" y="152"/>
                  </a:lnTo>
                  <a:lnTo>
                    <a:pt x="106" y="147"/>
                  </a:lnTo>
                  <a:lnTo>
                    <a:pt x="99" y="144"/>
                  </a:lnTo>
                  <a:lnTo>
                    <a:pt x="92" y="145"/>
                  </a:lnTo>
                  <a:lnTo>
                    <a:pt x="90" y="142"/>
                  </a:lnTo>
                  <a:lnTo>
                    <a:pt x="90" y="124"/>
                  </a:lnTo>
                  <a:lnTo>
                    <a:pt x="90" y="123"/>
                  </a:lnTo>
                  <a:lnTo>
                    <a:pt x="85" y="118"/>
                  </a:lnTo>
                  <a:lnTo>
                    <a:pt x="76" y="115"/>
                  </a:lnTo>
                  <a:lnTo>
                    <a:pt x="74" y="113"/>
                  </a:lnTo>
                  <a:lnTo>
                    <a:pt x="67" y="114"/>
                  </a:lnTo>
                  <a:lnTo>
                    <a:pt x="62" y="119"/>
                  </a:lnTo>
                  <a:lnTo>
                    <a:pt x="57" y="119"/>
                  </a:lnTo>
                  <a:lnTo>
                    <a:pt x="52" y="117"/>
                  </a:lnTo>
                  <a:lnTo>
                    <a:pt x="49" y="114"/>
                  </a:lnTo>
                  <a:lnTo>
                    <a:pt x="49" y="112"/>
                  </a:lnTo>
                  <a:lnTo>
                    <a:pt x="42" y="112"/>
                  </a:lnTo>
                  <a:lnTo>
                    <a:pt x="40" y="109"/>
                  </a:lnTo>
                  <a:lnTo>
                    <a:pt x="38" y="106"/>
                  </a:lnTo>
                  <a:lnTo>
                    <a:pt x="33" y="106"/>
                  </a:lnTo>
                  <a:lnTo>
                    <a:pt x="26" y="101"/>
                  </a:lnTo>
                  <a:lnTo>
                    <a:pt x="24" y="96"/>
                  </a:lnTo>
                  <a:lnTo>
                    <a:pt x="19" y="90"/>
                  </a:lnTo>
                  <a:lnTo>
                    <a:pt x="6" y="90"/>
                  </a:lnTo>
                  <a:lnTo>
                    <a:pt x="0" y="86"/>
                  </a:lnTo>
                  <a:lnTo>
                    <a:pt x="3" y="85"/>
                  </a:lnTo>
                  <a:lnTo>
                    <a:pt x="5" y="80"/>
                  </a:lnTo>
                  <a:lnTo>
                    <a:pt x="13" y="75"/>
                  </a:lnTo>
                  <a:lnTo>
                    <a:pt x="13" y="71"/>
                  </a:lnTo>
                  <a:lnTo>
                    <a:pt x="11" y="66"/>
                  </a:lnTo>
                  <a:lnTo>
                    <a:pt x="10" y="65"/>
                  </a:lnTo>
                  <a:lnTo>
                    <a:pt x="10" y="60"/>
                  </a:lnTo>
                  <a:lnTo>
                    <a:pt x="11" y="56"/>
                  </a:lnTo>
                  <a:lnTo>
                    <a:pt x="20" y="50"/>
                  </a:lnTo>
                  <a:lnTo>
                    <a:pt x="21" y="49"/>
                  </a:lnTo>
                  <a:lnTo>
                    <a:pt x="25" y="48"/>
                  </a:lnTo>
                  <a:lnTo>
                    <a:pt x="38" y="37"/>
                  </a:lnTo>
                  <a:lnTo>
                    <a:pt x="56" y="25"/>
                  </a:lnTo>
                  <a:lnTo>
                    <a:pt x="59" y="18"/>
                  </a:lnTo>
                  <a:lnTo>
                    <a:pt x="60" y="15"/>
                  </a:lnTo>
                  <a:lnTo>
                    <a:pt x="74" y="13"/>
                  </a:lnTo>
                  <a:lnTo>
                    <a:pt x="85" y="9"/>
                  </a:lnTo>
                  <a:lnTo>
                    <a:pt x="92" y="7"/>
                  </a:lnTo>
                  <a:lnTo>
                    <a:pt x="110" y="9"/>
                  </a:lnTo>
                  <a:lnTo>
                    <a:pt x="124" y="11"/>
                  </a:lnTo>
                  <a:lnTo>
                    <a:pt x="148" y="11"/>
                  </a:lnTo>
                  <a:lnTo>
                    <a:pt x="166" y="7"/>
                  </a:lnTo>
                  <a:lnTo>
                    <a:pt x="178" y="6"/>
                  </a:lnTo>
                  <a:lnTo>
                    <a:pt x="183" y="5"/>
                  </a:lnTo>
                  <a:lnTo>
                    <a:pt x="188" y="1"/>
                  </a:lnTo>
                  <a:lnTo>
                    <a:pt x="199" y="0"/>
                  </a:lnTo>
                  <a:lnTo>
                    <a:pt x="207" y="2"/>
                  </a:lnTo>
                  <a:lnTo>
                    <a:pt x="209" y="5"/>
                  </a:lnTo>
                  <a:lnTo>
                    <a:pt x="223" y="5"/>
                  </a:lnTo>
                  <a:lnTo>
                    <a:pt x="231" y="1"/>
                  </a:lnTo>
                  <a:lnTo>
                    <a:pt x="240" y="1"/>
                  </a:lnTo>
                  <a:lnTo>
                    <a:pt x="245" y="2"/>
                  </a:lnTo>
                  <a:lnTo>
                    <a:pt x="257" y="9"/>
                  </a:lnTo>
                  <a:lnTo>
                    <a:pt x="271" y="9"/>
                  </a:lnTo>
                  <a:lnTo>
                    <a:pt x="283" y="11"/>
                  </a:lnTo>
                  <a:lnTo>
                    <a:pt x="293" y="16"/>
                  </a:lnTo>
                  <a:lnTo>
                    <a:pt x="304" y="27"/>
                  </a:lnTo>
                  <a:lnTo>
                    <a:pt x="327" y="38"/>
                  </a:lnTo>
                  <a:lnTo>
                    <a:pt x="332" y="43"/>
                  </a:lnTo>
                  <a:lnTo>
                    <a:pt x="337" y="52"/>
                  </a:lnTo>
                  <a:lnTo>
                    <a:pt x="337" y="5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59" name="Freeform 269"/>
            <p:cNvSpPr>
              <a:spLocks noChangeAspect="1"/>
            </p:cNvSpPr>
            <p:nvPr/>
          </p:nvSpPr>
          <p:spPr bwMode="gray">
            <a:xfrm>
              <a:off x="2721768" y="3094384"/>
              <a:ext cx="525463" cy="342900"/>
            </a:xfrm>
            <a:custGeom>
              <a:avLst/>
              <a:gdLst/>
              <a:ahLst/>
              <a:cxnLst>
                <a:cxn ang="0">
                  <a:pos x="183" y="77"/>
                </a:cxn>
                <a:cxn ang="0">
                  <a:pos x="233" y="144"/>
                </a:cxn>
                <a:cxn ang="0">
                  <a:pos x="260" y="212"/>
                </a:cxn>
                <a:cxn ang="0">
                  <a:pos x="324" y="292"/>
                </a:cxn>
                <a:cxn ang="0">
                  <a:pos x="367" y="342"/>
                </a:cxn>
                <a:cxn ang="0">
                  <a:pos x="433" y="395"/>
                </a:cxn>
                <a:cxn ang="0">
                  <a:pos x="432" y="445"/>
                </a:cxn>
                <a:cxn ang="0">
                  <a:pos x="501" y="481"/>
                </a:cxn>
                <a:cxn ang="0">
                  <a:pos x="567" y="558"/>
                </a:cxn>
                <a:cxn ang="0">
                  <a:pos x="630" y="627"/>
                </a:cxn>
                <a:cxn ang="0">
                  <a:pos x="658" y="703"/>
                </a:cxn>
                <a:cxn ang="0">
                  <a:pos x="635" y="752"/>
                </a:cxn>
                <a:cxn ang="0">
                  <a:pos x="683" y="821"/>
                </a:cxn>
                <a:cxn ang="0">
                  <a:pos x="740" y="858"/>
                </a:cxn>
                <a:cxn ang="0">
                  <a:pos x="782" y="884"/>
                </a:cxn>
                <a:cxn ang="0">
                  <a:pos x="860" y="913"/>
                </a:cxn>
                <a:cxn ang="0">
                  <a:pos x="905" y="941"/>
                </a:cxn>
                <a:cxn ang="0">
                  <a:pos x="1019" y="983"/>
                </a:cxn>
                <a:cxn ang="0">
                  <a:pos x="1120" y="1020"/>
                </a:cxn>
                <a:cxn ang="0">
                  <a:pos x="1202" y="995"/>
                </a:cxn>
                <a:cxn ang="0">
                  <a:pos x="1336" y="1060"/>
                </a:cxn>
                <a:cxn ang="0">
                  <a:pos x="1371" y="1047"/>
                </a:cxn>
                <a:cxn ang="0">
                  <a:pos x="1454" y="974"/>
                </a:cxn>
                <a:cxn ang="0">
                  <a:pos x="1541" y="892"/>
                </a:cxn>
                <a:cxn ang="0">
                  <a:pos x="1593" y="859"/>
                </a:cxn>
                <a:cxn ang="0">
                  <a:pos x="1616" y="810"/>
                </a:cxn>
                <a:cxn ang="0">
                  <a:pos x="1641" y="736"/>
                </a:cxn>
                <a:cxn ang="0">
                  <a:pos x="1588" y="675"/>
                </a:cxn>
                <a:cxn ang="0">
                  <a:pos x="1464" y="708"/>
                </a:cxn>
                <a:cxn ang="0">
                  <a:pos x="1411" y="830"/>
                </a:cxn>
                <a:cxn ang="0">
                  <a:pos x="1345" y="848"/>
                </a:cxn>
                <a:cxn ang="0">
                  <a:pos x="1215" y="853"/>
                </a:cxn>
                <a:cxn ang="0">
                  <a:pos x="1154" y="822"/>
                </a:cxn>
                <a:cxn ang="0">
                  <a:pos x="1103" y="741"/>
                </a:cxn>
                <a:cxn ang="0">
                  <a:pos x="1063" y="634"/>
                </a:cxn>
                <a:cxn ang="0">
                  <a:pos x="1057" y="498"/>
                </a:cxn>
                <a:cxn ang="0">
                  <a:pos x="1098" y="444"/>
                </a:cxn>
                <a:cxn ang="0">
                  <a:pos x="1078" y="424"/>
                </a:cxn>
                <a:cxn ang="0">
                  <a:pos x="930" y="288"/>
                </a:cxn>
                <a:cxn ang="0">
                  <a:pos x="785" y="185"/>
                </a:cxn>
                <a:cxn ang="0">
                  <a:pos x="615" y="93"/>
                </a:cxn>
                <a:cxn ang="0">
                  <a:pos x="334" y="84"/>
                </a:cxn>
                <a:cxn ang="0">
                  <a:pos x="22" y="52"/>
                </a:cxn>
                <a:cxn ang="0">
                  <a:pos x="57" y="120"/>
                </a:cxn>
                <a:cxn ang="0">
                  <a:pos x="84" y="191"/>
                </a:cxn>
                <a:cxn ang="0">
                  <a:pos x="147" y="241"/>
                </a:cxn>
                <a:cxn ang="0">
                  <a:pos x="164" y="300"/>
                </a:cxn>
                <a:cxn ang="0">
                  <a:pos x="126" y="315"/>
                </a:cxn>
                <a:cxn ang="0">
                  <a:pos x="179" y="358"/>
                </a:cxn>
                <a:cxn ang="0">
                  <a:pos x="239" y="397"/>
                </a:cxn>
                <a:cxn ang="0">
                  <a:pos x="272" y="491"/>
                </a:cxn>
                <a:cxn ang="0">
                  <a:pos x="305" y="509"/>
                </a:cxn>
                <a:cxn ang="0">
                  <a:pos x="394" y="606"/>
                </a:cxn>
                <a:cxn ang="0">
                  <a:pos x="412" y="557"/>
                </a:cxn>
                <a:cxn ang="0">
                  <a:pos x="353" y="507"/>
                </a:cxn>
                <a:cxn ang="0">
                  <a:pos x="323" y="424"/>
                </a:cxn>
                <a:cxn ang="0">
                  <a:pos x="298" y="387"/>
                </a:cxn>
                <a:cxn ang="0">
                  <a:pos x="266" y="330"/>
                </a:cxn>
                <a:cxn ang="0">
                  <a:pos x="231" y="271"/>
                </a:cxn>
                <a:cxn ang="0">
                  <a:pos x="195" y="218"/>
                </a:cxn>
                <a:cxn ang="0">
                  <a:pos x="143" y="164"/>
                </a:cxn>
                <a:cxn ang="0">
                  <a:pos x="127" y="56"/>
                </a:cxn>
              </a:cxnLst>
              <a:rect l="0" t="0" r="r" b="b"/>
              <a:pathLst>
                <a:path w="1657" h="1083">
                  <a:moveTo>
                    <a:pt x="127" y="56"/>
                  </a:moveTo>
                  <a:lnTo>
                    <a:pt x="136" y="59"/>
                  </a:lnTo>
                  <a:lnTo>
                    <a:pt x="140" y="61"/>
                  </a:lnTo>
                  <a:lnTo>
                    <a:pt x="148" y="68"/>
                  </a:lnTo>
                  <a:lnTo>
                    <a:pt x="151" y="67"/>
                  </a:lnTo>
                  <a:lnTo>
                    <a:pt x="152" y="72"/>
                  </a:lnTo>
                  <a:lnTo>
                    <a:pt x="162" y="77"/>
                  </a:lnTo>
                  <a:lnTo>
                    <a:pt x="168" y="79"/>
                  </a:lnTo>
                  <a:lnTo>
                    <a:pt x="183" y="77"/>
                  </a:lnTo>
                  <a:lnTo>
                    <a:pt x="191" y="82"/>
                  </a:lnTo>
                  <a:lnTo>
                    <a:pt x="191" y="88"/>
                  </a:lnTo>
                  <a:lnTo>
                    <a:pt x="196" y="90"/>
                  </a:lnTo>
                  <a:lnTo>
                    <a:pt x="215" y="95"/>
                  </a:lnTo>
                  <a:lnTo>
                    <a:pt x="219" y="99"/>
                  </a:lnTo>
                  <a:lnTo>
                    <a:pt x="223" y="105"/>
                  </a:lnTo>
                  <a:lnTo>
                    <a:pt x="223" y="125"/>
                  </a:lnTo>
                  <a:lnTo>
                    <a:pt x="226" y="131"/>
                  </a:lnTo>
                  <a:lnTo>
                    <a:pt x="233" y="144"/>
                  </a:lnTo>
                  <a:lnTo>
                    <a:pt x="234" y="152"/>
                  </a:lnTo>
                  <a:lnTo>
                    <a:pt x="237" y="154"/>
                  </a:lnTo>
                  <a:lnTo>
                    <a:pt x="240" y="161"/>
                  </a:lnTo>
                  <a:lnTo>
                    <a:pt x="243" y="177"/>
                  </a:lnTo>
                  <a:lnTo>
                    <a:pt x="248" y="183"/>
                  </a:lnTo>
                  <a:lnTo>
                    <a:pt x="251" y="185"/>
                  </a:lnTo>
                  <a:lnTo>
                    <a:pt x="254" y="188"/>
                  </a:lnTo>
                  <a:lnTo>
                    <a:pt x="258" y="207"/>
                  </a:lnTo>
                  <a:lnTo>
                    <a:pt x="260" y="212"/>
                  </a:lnTo>
                  <a:lnTo>
                    <a:pt x="262" y="215"/>
                  </a:lnTo>
                  <a:lnTo>
                    <a:pt x="269" y="219"/>
                  </a:lnTo>
                  <a:lnTo>
                    <a:pt x="272" y="224"/>
                  </a:lnTo>
                  <a:lnTo>
                    <a:pt x="277" y="239"/>
                  </a:lnTo>
                  <a:lnTo>
                    <a:pt x="286" y="245"/>
                  </a:lnTo>
                  <a:lnTo>
                    <a:pt x="290" y="257"/>
                  </a:lnTo>
                  <a:lnTo>
                    <a:pt x="299" y="268"/>
                  </a:lnTo>
                  <a:lnTo>
                    <a:pt x="310" y="272"/>
                  </a:lnTo>
                  <a:lnTo>
                    <a:pt x="324" y="292"/>
                  </a:lnTo>
                  <a:lnTo>
                    <a:pt x="334" y="299"/>
                  </a:lnTo>
                  <a:lnTo>
                    <a:pt x="351" y="303"/>
                  </a:lnTo>
                  <a:lnTo>
                    <a:pt x="357" y="304"/>
                  </a:lnTo>
                  <a:lnTo>
                    <a:pt x="360" y="306"/>
                  </a:lnTo>
                  <a:lnTo>
                    <a:pt x="361" y="320"/>
                  </a:lnTo>
                  <a:lnTo>
                    <a:pt x="358" y="325"/>
                  </a:lnTo>
                  <a:lnTo>
                    <a:pt x="361" y="330"/>
                  </a:lnTo>
                  <a:lnTo>
                    <a:pt x="361" y="335"/>
                  </a:lnTo>
                  <a:lnTo>
                    <a:pt x="367" y="342"/>
                  </a:lnTo>
                  <a:lnTo>
                    <a:pt x="374" y="348"/>
                  </a:lnTo>
                  <a:lnTo>
                    <a:pt x="390" y="355"/>
                  </a:lnTo>
                  <a:lnTo>
                    <a:pt x="398" y="364"/>
                  </a:lnTo>
                  <a:lnTo>
                    <a:pt x="401" y="374"/>
                  </a:lnTo>
                  <a:lnTo>
                    <a:pt x="406" y="376"/>
                  </a:lnTo>
                  <a:lnTo>
                    <a:pt x="407" y="379"/>
                  </a:lnTo>
                  <a:lnTo>
                    <a:pt x="421" y="379"/>
                  </a:lnTo>
                  <a:lnTo>
                    <a:pt x="428" y="384"/>
                  </a:lnTo>
                  <a:lnTo>
                    <a:pt x="433" y="395"/>
                  </a:lnTo>
                  <a:lnTo>
                    <a:pt x="439" y="397"/>
                  </a:lnTo>
                  <a:lnTo>
                    <a:pt x="439" y="402"/>
                  </a:lnTo>
                  <a:lnTo>
                    <a:pt x="433" y="412"/>
                  </a:lnTo>
                  <a:lnTo>
                    <a:pt x="430" y="414"/>
                  </a:lnTo>
                  <a:lnTo>
                    <a:pt x="428" y="421"/>
                  </a:lnTo>
                  <a:lnTo>
                    <a:pt x="427" y="425"/>
                  </a:lnTo>
                  <a:lnTo>
                    <a:pt x="426" y="433"/>
                  </a:lnTo>
                  <a:lnTo>
                    <a:pt x="427" y="438"/>
                  </a:lnTo>
                  <a:lnTo>
                    <a:pt x="432" y="445"/>
                  </a:lnTo>
                  <a:lnTo>
                    <a:pt x="444" y="445"/>
                  </a:lnTo>
                  <a:lnTo>
                    <a:pt x="452" y="439"/>
                  </a:lnTo>
                  <a:lnTo>
                    <a:pt x="454" y="443"/>
                  </a:lnTo>
                  <a:lnTo>
                    <a:pt x="450" y="451"/>
                  </a:lnTo>
                  <a:lnTo>
                    <a:pt x="453" y="456"/>
                  </a:lnTo>
                  <a:lnTo>
                    <a:pt x="476" y="468"/>
                  </a:lnTo>
                  <a:lnTo>
                    <a:pt x="482" y="470"/>
                  </a:lnTo>
                  <a:lnTo>
                    <a:pt x="487" y="466"/>
                  </a:lnTo>
                  <a:lnTo>
                    <a:pt x="501" y="481"/>
                  </a:lnTo>
                  <a:lnTo>
                    <a:pt x="506" y="484"/>
                  </a:lnTo>
                  <a:lnTo>
                    <a:pt x="507" y="492"/>
                  </a:lnTo>
                  <a:lnTo>
                    <a:pt x="507" y="503"/>
                  </a:lnTo>
                  <a:lnTo>
                    <a:pt x="509" y="507"/>
                  </a:lnTo>
                  <a:lnTo>
                    <a:pt x="543" y="535"/>
                  </a:lnTo>
                  <a:lnTo>
                    <a:pt x="554" y="545"/>
                  </a:lnTo>
                  <a:lnTo>
                    <a:pt x="561" y="548"/>
                  </a:lnTo>
                  <a:lnTo>
                    <a:pt x="565" y="553"/>
                  </a:lnTo>
                  <a:lnTo>
                    <a:pt x="567" y="558"/>
                  </a:lnTo>
                  <a:lnTo>
                    <a:pt x="567" y="564"/>
                  </a:lnTo>
                  <a:lnTo>
                    <a:pt x="570" y="568"/>
                  </a:lnTo>
                  <a:lnTo>
                    <a:pt x="576" y="568"/>
                  </a:lnTo>
                  <a:lnTo>
                    <a:pt x="582" y="577"/>
                  </a:lnTo>
                  <a:lnTo>
                    <a:pt x="588" y="589"/>
                  </a:lnTo>
                  <a:lnTo>
                    <a:pt x="592" y="595"/>
                  </a:lnTo>
                  <a:lnTo>
                    <a:pt x="604" y="604"/>
                  </a:lnTo>
                  <a:lnTo>
                    <a:pt x="615" y="617"/>
                  </a:lnTo>
                  <a:lnTo>
                    <a:pt x="630" y="627"/>
                  </a:lnTo>
                  <a:lnTo>
                    <a:pt x="632" y="633"/>
                  </a:lnTo>
                  <a:lnTo>
                    <a:pt x="631" y="635"/>
                  </a:lnTo>
                  <a:lnTo>
                    <a:pt x="631" y="640"/>
                  </a:lnTo>
                  <a:lnTo>
                    <a:pt x="638" y="664"/>
                  </a:lnTo>
                  <a:lnTo>
                    <a:pt x="645" y="672"/>
                  </a:lnTo>
                  <a:lnTo>
                    <a:pt x="646" y="681"/>
                  </a:lnTo>
                  <a:lnTo>
                    <a:pt x="652" y="687"/>
                  </a:lnTo>
                  <a:lnTo>
                    <a:pt x="656" y="694"/>
                  </a:lnTo>
                  <a:lnTo>
                    <a:pt x="658" y="703"/>
                  </a:lnTo>
                  <a:lnTo>
                    <a:pt x="658" y="712"/>
                  </a:lnTo>
                  <a:lnTo>
                    <a:pt x="656" y="717"/>
                  </a:lnTo>
                  <a:lnTo>
                    <a:pt x="646" y="728"/>
                  </a:lnTo>
                  <a:lnTo>
                    <a:pt x="645" y="729"/>
                  </a:lnTo>
                  <a:lnTo>
                    <a:pt x="646" y="733"/>
                  </a:lnTo>
                  <a:lnTo>
                    <a:pt x="653" y="739"/>
                  </a:lnTo>
                  <a:lnTo>
                    <a:pt x="654" y="742"/>
                  </a:lnTo>
                  <a:lnTo>
                    <a:pt x="640" y="748"/>
                  </a:lnTo>
                  <a:lnTo>
                    <a:pt x="635" y="752"/>
                  </a:lnTo>
                  <a:lnTo>
                    <a:pt x="635" y="756"/>
                  </a:lnTo>
                  <a:lnTo>
                    <a:pt x="637" y="758"/>
                  </a:lnTo>
                  <a:lnTo>
                    <a:pt x="642" y="771"/>
                  </a:lnTo>
                  <a:lnTo>
                    <a:pt x="643" y="779"/>
                  </a:lnTo>
                  <a:lnTo>
                    <a:pt x="646" y="788"/>
                  </a:lnTo>
                  <a:lnTo>
                    <a:pt x="656" y="793"/>
                  </a:lnTo>
                  <a:lnTo>
                    <a:pt x="670" y="810"/>
                  </a:lnTo>
                  <a:lnTo>
                    <a:pt x="675" y="815"/>
                  </a:lnTo>
                  <a:lnTo>
                    <a:pt x="683" y="821"/>
                  </a:lnTo>
                  <a:lnTo>
                    <a:pt x="689" y="823"/>
                  </a:lnTo>
                  <a:lnTo>
                    <a:pt x="699" y="827"/>
                  </a:lnTo>
                  <a:lnTo>
                    <a:pt x="706" y="827"/>
                  </a:lnTo>
                  <a:lnTo>
                    <a:pt x="710" y="830"/>
                  </a:lnTo>
                  <a:lnTo>
                    <a:pt x="722" y="841"/>
                  </a:lnTo>
                  <a:lnTo>
                    <a:pt x="731" y="843"/>
                  </a:lnTo>
                  <a:lnTo>
                    <a:pt x="738" y="850"/>
                  </a:lnTo>
                  <a:lnTo>
                    <a:pt x="740" y="855"/>
                  </a:lnTo>
                  <a:lnTo>
                    <a:pt x="740" y="858"/>
                  </a:lnTo>
                  <a:lnTo>
                    <a:pt x="744" y="859"/>
                  </a:lnTo>
                  <a:lnTo>
                    <a:pt x="746" y="861"/>
                  </a:lnTo>
                  <a:lnTo>
                    <a:pt x="748" y="865"/>
                  </a:lnTo>
                  <a:lnTo>
                    <a:pt x="750" y="870"/>
                  </a:lnTo>
                  <a:lnTo>
                    <a:pt x="755" y="874"/>
                  </a:lnTo>
                  <a:lnTo>
                    <a:pt x="769" y="875"/>
                  </a:lnTo>
                  <a:lnTo>
                    <a:pt x="775" y="879"/>
                  </a:lnTo>
                  <a:lnTo>
                    <a:pt x="780" y="880"/>
                  </a:lnTo>
                  <a:lnTo>
                    <a:pt x="782" y="884"/>
                  </a:lnTo>
                  <a:lnTo>
                    <a:pt x="814" y="892"/>
                  </a:lnTo>
                  <a:lnTo>
                    <a:pt x="820" y="895"/>
                  </a:lnTo>
                  <a:lnTo>
                    <a:pt x="828" y="895"/>
                  </a:lnTo>
                  <a:lnTo>
                    <a:pt x="832" y="892"/>
                  </a:lnTo>
                  <a:lnTo>
                    <a:pt x="836" y="895"/>
                  </a:lnTo>
                  <a:lnTo>
                    <a:pt x="850" y="902"/>
                  </a:lnTo>
                  <a:lnTo>
                    <a:pt x="855" y="909"/>
                  </a:lnTo>
                  <a:lnTo>
                    <a:pt x="856" y="912"/>
                  </a:lnTo>
                  <a:lnTo>
                    <a:pt x="860" y="913"/>
                  </a:lnTo>
                  <a:lnTo>
                    <a:pt x="862" y="917"/>
                  </a:lnTo>
                  <a:lnTo>
                    <a:pt x="869" y="919"/>
                  </a:lnTo>
                  <a:lnTo>
                    <a:pt x="875" y="924"/>
                  </a:lnTo>
                  <a:lnTo>
                    <a:pt x="884" y="928"/>
                  </a:lnTo>
                  <a:lnTo>
                    <a:pt x="884" y="931"/>
                  </a:lnTo>
                  <a:lnTo>
                    <a:pt x="890" y="936"/>
                  </a:lnTo>
                  <a:lnTo>
                    <a:pt x="894" y="935"/>
                  </a:lnTo>
                  <a:lnTo>
                    <a:pt x="900" y="939"/>
                  </a:lnTo>
                  <a:lnTo>
                    <a:pt x="905" y="941"/>
                  </a:lnTo>
                  <a:lnTo>
                    <a:pt x="916" y="945"/>
                  </a:lnTo>
                  <a:lnTo>
                    <a:pt x="926" y="946"/>
                  </a:lnTo>
                  <a:lnTo>
                    <a:pt x="943" y="951"/>
                  </a:lnTo>
                  <a:lnTo>
                    <a:pt x="953" y="959"/>
                  </a:lnTo>
                  <a:lnTo>
                    <a:pt x="960" y="961"/>
                  </a:lnTo>
                  <a:lnTo>
                    <a:pt x="985" y="968"/>
                  </a:lnTo>
                  <a:lnTo>
                    <a:pt x="1000" y="974"/>
                  </a:lnTo>
                  <a:lnTo>
                    <a:pt x="1009" y="973"/>
                  </a:lnTo>
                  <a:lnTo>
                    <a:pt x="1019" y="983"/>
                  </a:lnTo>
                  <a:lnTo>
                    <a:pt x="1043" y="998"/>
                  </a:lnTo>
                  <a:lnTo>
                    <a:pt x="1049" y="999"/>
                  </a:lnTo>
                  <a:lnTo>
                    <a:pt x="1052" y="999"/>
                  </a:lnTo>
                  <a:lnTo>
                    <a:pt x="1057" y="1003"/>
                  </a:lnTo>
                  <a:lnTo>
                    <a:pt x="1063" y="1005"/>
                  </a:lnTo>
                  <a:lnTo>
                    <a:pt x="1074" y="1009"/>
                  </a:lnTo>
                  <a:lnTo>
                    <a:pt x="1103" y="1011"/>
                  </a:lnTo>
                  <a:lnTo>
                    <a:pt x="1113" y="1017"/>
                  </a:lnTo>
                  <a:lnTo>
                    <a:pt x="1120" y="1020"/>
                  </a:lnTo>
                  <a:lnTo>
                    <a:pt x="1122" y="1020"/>
                  </a:lnTo>
                  <a:lnTo>
                    <a:pt x="1130" y="1024"/>
                  </a:lnTo>
                  <a:lnTo>
                    <a:pt x="1145" y="1025"/>
                  </a:lnTo>
                  <a:lnTo>
                    <a:pt x="1152" y="1024"/>
                  </a:lnTo>
                  <a:lnTo>
                    <a:pt x="1158" y="1021"/>
                  </a:lnTo>
                  <a:lnTo>
                    <a:pt x="1162" y="1017"/>
                  </a:lnTo>
                  <a:lnTo>
                    <a:pt x="1173" y="1013"/>
                  </a:lnTo>
                  <a:lnTo>
                    <a:pt x="1181" y="1010"/>
                  </a:lnTo>
                  <a:lnTo>
                    <a:pt x="1202" y="995"/>
                  </a:lnTo>
                  <a:lnTo>
                    <a:pt x="1207" y="994"/>
                  </a:lnTo>
                  <a:lnTo>
                    <a:pt x="1215" y="992"/>
                  </a:lnTo>
                  <a:lnTo>
                    <a:pt x="1232" y="992"/>
                  </a:lnTo>
                  <a:lnTo>
                    <a:pt x="1244" y="995"/>
                  </a:lnTo>
                  <a:lnTo>
                    <a:pt x="1266" y="1004"/>
                  </a:lnTo>
                  <a:lnTo>
                    <a:pt x="1291" y="1015"/>
                  </a:lnTo>
                  <a:lnTo>
                    <a:pt x="1309" y="1033"/>
                  </a:lnTo>
                  <a:lnTo>
                    <a:pt x="1316" y="1042"/>
                  </a:lnTo>
                  <a:lnTo>
                    <a:pt x="1336" y="1060"/>
                  </a:lnTo>
                  <a:lnTo>
                    <a:pt x="1345" y="1070"/>
                  </a:lnTo>
                  <a:lnTo>
                    <a:pt x="1362" y="1083"/>
                  </a:lnTo>
                  <a:lnTo>
                    <a:pt x="1364" y="1081"/>
                  </a:lnTo>
                  <a:lnTo>
                    <a:pt x="1366" y="1065"/>
                  </a:lnTo>
                  <a:lnTo>
                    <a:pt x="1368" y="1063"/>
                  </a:lnTo>
                  <a:lnTo>
                    <a:pt x="1369" y="1060"/>
                  </a:lnTo>
                  <a:lnTo>
                    <a:pt x="1367" y="1053"/>
                  </a:lnTo>
                  <a:lnTo>
                    <a:pt x="1368" y="1052"/>
                  </a:lnTo>
                  <a:lnTo>
                    <a:pt x="1371" y="1047"/>
                  </a:lnTo>
                  <a:lnTo>
                    <a:pt x="1377" y="1037"/>
                  </a:lnTo>
                  <a:lnTo>
                    <a:pt x="1378" y="1033"/>
                  </a:lnTo>
                  <a:lnTo>
                    <a:pt x="1401" y="997"/>
                  </a:lnTo>
                  <a:lnTo>
                    <a:pt x="1431" y="994"/>
                  </a:lnTo>
                  <a:lnTo>
                    <a:pt x="1454" y="994"/>
                  </a:lnTo>
                  <a:lnTo>
                    <a:pt x="1455" y="995"/>
                  </a:lnTo>
                  <a:lnTo>
                    <a:pt x="1455" y="994"/>
                  </a:lnTo>
                  <a:lnTo>
                    <a:pt x="1457" y="979"/>
                  </a:lnTo>
                  <a:lnTo>
                    <a:pt x="1454" y="974"/>
                  </a:lnTo>
                  <a:lnTo>
                    <a:pt x="1444" y="966"/>
                  </a:lnTo>
                  <a:lnTo>
                    <a:pt x="1441" y="957"/>
                  </a:lnTo>
                  <a:lnTo>
                    <a:pt x="1425" y="947"/>
                  </a:lnTo>
                  <a:lnTo>
                    <a:pt x="1399" y="922"/>
                  </a:lnTo>
                  <a:lnTo>
                    <a:pt x="1401" y="923"/>
                  </a:lnTo>
                  <a:lnTo>
                    <a:pt x="1433" y="923"/>
                  </a:lnTo>
                  <a:lnTo>
                    <a:pt x="1433" y="896"/>
                  </a:lnTo>
                  <a:lnTo>
                    <a:pt x="1528" y="895"/>
                  </a:lnTo>
                  <a:lnTo>
                    <a:pt x="1541" y="892"/>
                  </a:lnTo>
                  <a:lnTo>
                    <a:pt x="1546" y="892"/>
                  </a:lnTo>
                  <a:lnTo>
                    <a:pt x="1561" y="864"/>
                  </a:lnTo>
                  <a:lnTo>
                    <a:pt x="1565" y="861"/>
                  </a:lnTo>
                  <a:lnTo>
                    <a:pt x="1571" y="863"/>
                  </a:lnTo>
                  <a:lnTo>
                    <a:pt x="1572" y="855"/>
                  </a:lnTo>
                  <a:lnTo>
                    <a:pt x="1583" y="839"/>
                  </a:lnTo>
                  <a:lnTo>
                    <a:pt x="1590" y="842"/>
                  </a:lnTo>
                  <a:lnTo>
                    <a:pt x="1588" y="858"/>
                  </a:lnTo>
                  <a:lnTo>
                    <a:pt x="1593" y="859"/>
                  </a:lnTo>
                  <a:lnTo>
                    <a:pt x="1595" y="861"/>
                  </a:lnTo>
                  <a:lnTo>
                    <a:pt x="1594" y="876"/>
                  </a:lnTo>
                  <a:lnTo>
                    <a:pt x="1597" y="886"/>
                  </a:lnTo>
                  <a:lnTo>
                    <a:pt x="1600" y="881"/>
                  </a:lnTo>
                  <a:lnTo>
                    <a:pt x="1606" y="860"/>
                  </a:lnTo>
                  <a:lnTo>
                    <a:pt x="1608" y="849"/>
                  </a:lnTo>
                  <a:lnTo>
                    <a:pt x="1616" y="825"/>
                  </a:lnTo>
                  <a:lnTo>
                    <a:pt x="1619" y="815"/>
                  </a:lnTo>
                  <a:lnTo>
                    <a:pt x="1616" y="810"/>
                  </a:lnTo>
                  <a:lnTo>
                    <a:pt x="1611" y="806"/>
                  </a:lnTo>
                  <a:lnTo>
                    <a:pt x="1620" y="801"/>
                  </a:lnTo>
                  <a:lnTo>
                    <a:pt x="1619" y="794"/>
                  </a:lnTo>
                  <a:lnTo>
                    <a:pt x="1611" y="790"/>
                  </a:lnTo>
                  <a:lnTo>
                    <a:pt x="1617" y="782"/>
                  </a:lnTo>
                  <a:lnTo>
                    <a:pt x="1622" y="772"/>
                  </a:lnTo>
                  <a:lnTo>
                    <a:pt x="1622" y="763"/>
                  </a:lnTo>
                  <a:lnTo>
                    <a:pt x="1632" y="744"/>
                  </a:lnTo>
                  <a:lnTo>
                    <a:pt x="1641" y="736"/>
                  </a:lnTo>
                  <a:lnTo>
                    <a:pt x="1653" y="723"/>
                  </a:lnTo>
                  <a:lnTo>
                    <a:pt x="1656" y="714"/>
                  </a:lnTo>
                  <a:lnTo>
                    <a:pt x="1657" y="703"/>
                  </a:lnTo>
                  <a:lnTo>
                    <a:pt x="1654" y="692"/>
                  </a:lnTo>
                  <a:lnTo>
                    <a:pt x="1648" y="683"/>
                  </a:lnTo>
                  <a:lnTo>
                    <a:pt x="1617" y="680"/>
                  </a:lnTo>
                  <a:lnTo>
                    <a:pt x="1605" y="691"/>
                  </a:lnTo>
                  <a:lnTo>
                    <a:pt x="1605" y="678"/>
                  </a:lnTo>
                  <a:lnTo>
                    <a:pt x="1588" y="675"/>
                  </a:lnTo>
                  <a:lnTo>
                    <a:pt x="1576" y="676"/>
                  </a:lnTo>
                  <a:lnTo>
                    <a:pt x="1555" y="682"/>
                  </a:lnTo>
                  <a:lnTo>
                    <a:pt x="1544" y="690"/>
                  </a:lnTo>
                  <a:lnTo>
                    <a:pt x="1519" y="691"/>
                  </a:lnTo>
                  <a:lnTo>
                    <a:pt x="1504" y="691"/>
                  </a:lnTo>
                  <a:lnTo>
                    <a:pt x="1495" y="692"/>
                  </a:lnTo>
                  <a:lnTo>
                    <a:pt x="1484" y="697"/>
                  </a:lnTo>
                  <a:lnTo>
                    <a:pt x="1474" y="699"/>
                  </a:lnTo>
                  <a:lnTo>
                    <a:pt x="1464" y="708"/>
                  </a:lnTo>
                  <a:lnTo>
                    <a:pt x="1459" y="720"/>
                  </a:lnTo>
                  <a:lnTo>
                    <a:pt x="1457" y="750"/>
                  </a:lnTo>
                  <a:lnTo>
                    <a:pt x="1453" y="767"/>
                  </a:lnTo>
                  <a:lnTo>
                    <a:pt x="1449" y="779"/>
                  </a:lnTo>
                  <a:lnTo>
                    <a:pt x="1443" y="788"/>
                  </a:lnTo>
                  <a:lnTo>
                    <a:pt x="1441" y="801"/>
                  </a:lnTo>
                  <a:lnTo>
                    <a:pt x="1436" y="812"/>
                  </a:lnTo>
                  <a:lnTo>
                    <a:pt x="1426" y="823"/>
                  </a:lnTo>
                  <a:lnTo>
                    <a:pt x="1411" y="830"/>
                  </a:lnTo>
                  <a:lnTo>
                    <a:pt x="1414" y="849"/>
                  </a:lnTo>
                  <a:lnTo>
                    <a:pt x="1395" y="859"/>
                  </a:lnTo>
                  <a:lnTo>
                    <a:pt x="1387" y="860"/>
                  </a:lnTo>
                  <a:lnTo>
                    <a:pt x="1380" y="859"/>
                  </a:lnTo>
                  <a:lnTo>
                    <a:pt x="1377" y="854"/>
                  </a:lnTo>
                  <a:lnTo>
                    <a:pt x="1377" y="848"/>
                  </a:lnTo>
                  <a:lnTo>
                    <a:pt x="1368" y="846"/>
                  </a:lnTo>
                  <a:lnTo>
                    <a:pt x="1351" y="846"/>
                  </a:lnTo>
                  <a:lnTo>
                    <a:pt x="1345" y="848"/>
                  </a:lnTo>
                  <a:lnTo>
                    <a:pt x="1335" y="850"/>
                  </a:lnTo>
                  <a:lnTo>
                    <a:pt x="1321" y="858"/>
                  </a:lnTo>
                  <a:lnTo>
                    <a:pt x="1312" y="860"/>
                  </a:lnTo>
                  <a:lnTo>
                    <a:pt x="1303" y="859"/>
                  </a:lnTo>
                  <a:lnTo>
                    <a:pt x="1275" y="864"/>
                  </a:lnTo>
                  <a:lnTo>
                    <a:pt x="1251" y="876"/>
                  </a:lnTo>
                  <a:lnTo>
                    <a:pt x="1238" y="876"/>
                  </a:lnTo>
                  <a:lnTo>
                    <a:pt x="1226" y="868"/>
                  </a:lnTo>
                  <a:lnTo>
                    <a:pt x="1215" y="853"/>
                  </a:lnTo>
                  <a:lnTo>
                    <a:pt x="1210" y="849"/>
                  </a:lnTo>
                  <a:lnTo>
                    <a:pt x="1210" y="852"/>
                  </a:lnTo>
                  <a:lnTo>
                    <a:pt x="1195" y="850"/>
                  </a:lnTo>
                  <a:lnTo>
                    <a:pt x="1183" y="846"/>
                  </a:lnTo>
                  <a:lnTo>
                    <a:pt x="1175" y="843"/>
                  </a:lnTo>
                  <a:lnTo>
                    <a:pt x="1169" y="839"/>
                  </a:lnTo>
                  <a:lnTo>
                    <a:pt x="1164" y="832"/>
                  </a:lnTo>
                  <a:lnTo>
                    <a:pt x="1160" y="830"/>
                  </a:lnTo>
                  <a:lnTo>
                    <a:pt x="1154" y="822"/>
                  </a:lnTo>
                  <a:lnTo>
                    <a:pt x="1152" y="820"/>
                  </a:lnTo>
                  <a:lnTo>
                    <a:pt x="1149" y="820"/>
                  </a:lnTo>
                  <a:lnTo>
                    <a:pt x="1148" y="818"/>
                  </a:lnTo>
                  <a:lnTo>
                    <a:pt x="1146" y="809"/>
                  </a:lnTo>
                  <a:lnTo>
                    <a:pt x="1130" y="773"/>
                  </a:lnTo>
                  <a:lnTo>
                    <a:pt x="1126" y="766"/>
                  </a:lnTo>
                  <a:lnTo>
                    <a:pt x="1120" y="761"/>
                  </a:lnTo>
                  <a:lnTo>
                    <a:pt x="1108" y="747"/>
                  </a:lnTo>
                  <a:lnTo>
                    <a:pt x="1103" y="741"/>
                  </a:lnTo>
                  <a:lnTo>
                    <a:pt x="1088" y="717"/>
                  </a:lnTo>
                  <a:lnTo>
                    <a:pt x="1084" y="705"/>
                  </a:lnTo>
                  <a:lnTo>
                    <a:pt x="1086" y="703"/>
                  </a:lnTo>
                  <a:lnTo>
                    <a:pt x="1090" y="696"/>
                  </a:lnTo>
                  <a:lnTo>
                    <a:pt x="1090" y="690"/>
                  </a:lnTo>
                  <a:lnTo>
                    <a:pt x="1089" y="686"/>
                  </a:lnTo>
                  <a:lnTo>
                    <a:pt x="1071" y="664"/>
                  </a:lnTo>
                  <a:lnTo>
                    <a:pt x="1063" y="645"/>
                  </a:lnTo>
                  <a:lnTo>
                    <a:pt x="1063" y="634"/>
                  </a:lnTo>
                  <a:lnTo>
                    <a:pt x="1068" y="611"/>
                  </a:lnTo>
                  <a:lnTo>
                    <a:pt x="1067" y="574"/>
                  </a:lnTo>
                  <a:lnTo>
                    <a:pt x="1067" y="562"/>
                  </a:lnTo>
                  <a:lnTo>
                    <a:pt x="1065" y="552"/>
                  </a:lnTo>
                  <a:lnTo>
                    <a:pt x="1061" y="547"/>
                  </a:lnTo>
                  <a:lnTo>
                    <a:pt x="1060" y="529"/>
                  </a:lnTo>
                  <a:lnTo>
                    <a:pt x="1060" y="505"/>
                  </a:lnTo>
                  <a:lnTo>
                    <a:pt x="1057" y="502"/>
                  </a:lnTo>
                  <a:lnTo>
                    <a:pt x="1057" y="498"/>
                  </a:lnTo>
                  <a:lnTo>
                    <a:pt x="1062" y="484"/>
                  </a:lnTo>
                  <a:lnTo>
                    <a:pt x="1068" y="479"/>
                  </a:lnTo>
                  <a:lnTo>
                    <a:pt x="1071" y="467"/>
                  </a:lnTo>
                  <a:lnTo>
                    <a:pt x="1071" y="459"/>
                  </a:lnTo>
                  <a:lnTo>
                    <a:pt x="1073" y="455"/>
                  </a:lnTo>
                  <a:lnTo>
                    <a:pt x="1086" y="459"/>
                  </a:lnTo>
                  <a:lnTo>
                    <a:pt x="1089" y="457"/>
                  </a:lnTo>
                  <a:lnTo>
                    <a:pt x="1095" y="450"/>
                  </a:lnTo>
                  <a:lnTo>
                    <a:pt x="1098" y="444"/>
                  </a:lnTo>
                  <a:lnTo>
                    <a:pt x="1099" y="434"/>
                  </a:lnTo>
                  <a:lnTo>
                    <a:pt x="1098" y="433"/>
                  </a:lnTo>
                  <a:lnTo>
                    <a:pt x="1095" y="439"/>
                  </a:lnTo>
                  <a:lnTo>
                    <a:pt x="1093" y="443"/>
                  </a:lnTo>
                  <a:lnTo>
                    <a:pt x="1090" y="444"/>
                  </a:lnTo>
                  <a:lnTo>
                    <a:pt x="1089" y="444"/>
                  </a:lnTo>
                  <a:lnTo>
                    <a:pt x="1090" y="438"/>
                  </a:lnTo>
                  <a:lnTo>
                    <a:pt x="1095" y="425"/>
                  </a:lnTo>
                  <a:lnTo>
                    <a:pt x="1078" y="424"/>
                  </a:lnTo>
                  <a:lnTo>
                    <a:pt x="1060" y="416"/>
                  </a:lnTo>
                  <a:lnTo>
                    <a:pt x="1033" y="413"/>
                  </a:lnTo>
                  <a:lnTo>
                    <a:pt x="1018" y="405"/>
                  </a:lnTo>
                  <a:lnTo>
                    <a:pt x="1004" y="403"/>
                  </a:lnTo>
                  <a:lnTo>
                    <a:pt x="987" y="392"/>
                  </a:lnTo>
                  <a:lnTo>
                    <a:pt x="970" y="366"/>
                  </a:lnTo>
                  <a:lnTo>
                    <a:pt x="955" y="319"/>
                  </a:lnTo>
                  <a:lnTo>
                    <a:pt x="938" y="308"/>
                  </a:lnTo>
                  <a:lnTo>
                    <a:pt x="930" y="288"/>
                  </a:lnTo>
                  <a:lnTo>
                    <a:pt x="914" y="271"/>
                  </a:lnTo>
                  <a:lnTo>
                    <a:pt x="894" y="225"/>
                  </a:lnTo>
                  <a:lnTo>
                    <a:pt x="883" y="217"/>
                  </a:lnTo>
                  <a:lnTo>
                    <a:pt x="877" y="207"/>
                  </a:lnTo>
                  <a:lnTo>
                    <a:pt x="860" y="191"/>
                  </a:lnTo>
                  <a:lnTo>
                    <a:pt x="852" y="181"/>
                  </a:lnTo>
                  <a:lnTo>
                    <a:pt x="807" y="183"/>
                  </a:lnTo>
                  <a:lnTo>
                    <a:pt x="796" y="180"/>
                  </a:lnTo>
                  <a:lnTo>
                    <a:pt x="785" y="185"/>
                  </a:lnTo>
                  <a:lnTo>
                    <a:pt x="782" y="188"/>
                  </a:lnTo>
                  <a:lnTo>
                    <a:pt x="759" y="235"/>
                  </a:lnTo>
                  <a:lnTo>
                    <a:pt x="735" y="230"/>
                  </a:lnTo>
                  <a:lnTo>
                    <a:pt x="711" y="214"/>
                  </a:lnTo>
                  <a:lnTo>
                    <a:pt x="692" y="198"/>
                  </a:lnTo>
                  <a:lnTo>
                    <a:pt x="678" y="180"/>
                  </a:lnTo>
                  <a:lnTo>
                    <a:pt x="664" y="129"/>
                  </a:lnTo>
                  <a:lnTo>
                    <a:pt x="635" y="110"/>
                  </a:lnTo>
                  <a:lnTo>
                    <a:pt x="615" y="93"/>
                  </a:lnTo>
                  <a:lnTo>
                    <a:pt x="606" y="80"/>
                  </a:lnTo>
                  <a:lnTo>
                    <a:pt x="594" y="74"/>
                  </a:lnTo>
                  <a:lnTo>
                    <a:pt x="587" y="62"/>
                  </a:lnTo>
                  <a:lnTo>
                    <a:pt x="582" y="59"/>
                  </a:lnTo>
                  <a:lnTo>
                    <a:pt x="572" y="53"/>
                  </a:lnTo>
                  <a:lnTo>
                    <a:pt x="482" y="54"/>
                  </a:lnTo>
                  <a:lnTo>
                    <a:pt x="481" y="84"/>
                  </a:lnTo>
                  <a:lnTo>
                    <a:pt x="437" y="84"/>
                  </a:lnTo>
                  <a:lnTo>
                    <a:pt x="334" y="84"/>
                  </a:lnTo>
                  <a:lnTo>
                    <a:pt x="125" y="7"/>
                  </a:lnTo>
                  <a:lnTo>
                    <a:pt x="124" y="0"/>
                  </a:lnTo>
                  <a:lnTo>
                    <a:pt x="0" y="10"/>
                  </a:lnTo>
                  <a:lnTo>
                    <a:pt x="7" y="18"/>
                  </a:lnTo>
                  <a:lnTo>
                    <a:pt x="8" y="25"/>
                  </a:lnTo>
                  <a:lnTo>
                    <a:pt x="12" y="31"/>
                  </a:lnTo>
                  <a:lnTo>
                    <a:pt x="16" y="41"/>
                  </a:lnTo>
                  <a:lnTo>
                    <a:pt x="22" y="47"/>
                  </a:lnTo>
                  <a:lnTo>
                    <a:pt x="22" y="52"/>
                  </a:lnTo>
                  <a:lnTo>
                    <a:pt x="25" y="52"/>
                  </a:lnTo>
                  <a:lnTo>
                    <a:pt x="29" y="57"/>
                  </a:lnTo>
                  <a:lnTo>
                    <a:pt x="30" y="73"/>
                  </a:lnTo>
                  <a:lnTo>
                    <a:pt x="48" y="99"/>
                  </a:lnTo>
                  <a:lnTo>
                    <a:pt x="50" y="106"/>
                  </a:lnTo>
                  <a:lnTo>
                    <a:pt x="50" y="111"/>
                  </a:lnTo>
                  <a:lnTo>
                    <a:pt x="52" y="112"/>
                  </a:lnTo>
                  <a:lnTo>
                    <a:pt x="54" y="117"/>
                  </a:lnTo>
                  <a:lnTo>
                    <a:pt x="57" y="120"/>
                  </a:lnTo>
                  <a:lnTo>
                    <a:pt x="65" y="137"/>
                  </a:lnTo>
                  <a:lnTo>
                    <a:pt x="65" y="147"/>
                  </a:lnTo>
                  <a:lnTo>
                    <a:pt x="66" y="149"/>
                  </a:lnTo>
                  <a:lnTo>
                    <a:pt x="70" y="145"/>
                  </a:lnTo>
                  <a:lnTo>
                    <a:pt x="72" y="147"/>
                  </a:lnTo>
                  <a:lnTo>
                    <a:pt x="75" y="155"/>
                  </a:lnTo>
                  <a:lnTo>
                    <a:pt x="78" y="176"/>
                  </a:lnTo>
                  <a:lnTo>
                    <a:pt x="82" y="187"/>
                  </a:lnTo>
                  <a:lnTo>
                    <a:pt x="84" y="191"/>
                  </a:lnTo>
                  <a:lnTo>
                    <a:pt x="94" y="195"/>
                  </a:lnTo>
                  <a:lnTo>
                    <a:pt x="98" y="197"/>
                  </a:lnTo>
                  <a:lnTo>
                    <a:pt x="104" y="198"/>
                  </a:lnTo>
                  <a:lnTo>
                    <a:pt x="111" y="208"/>
                  </a:lnTo>
                  <a:lnTo>
                    <a:pt x="121" y="209"/>
                  </a:lnTo>
                  <a:lnTo>
                    <a:pt x="126" y="217"/>
                  </a:lnTo>
                  <a:lnTo>
                    <a:pt x="132" y="228"/>
                  </a:lnTo>
                  <a:lnTo>
                    <a:pt x="136" y="230"/>
                  </a:lnTo>
                  <a:lnTo>
                    <a:pt x="147" y="241"/>
                  </a:lnTo>
                  <a:lnTo>
                    <a:pt x="151" y="244"/>
                  </a:lnTo>
                  <a:lnTo>
                    <a:pt x="170" y="268"/>
                  </a:lnTo>
                  <a:lnTo>
                    <a:pt x="172" y="276"/>
                  </a:lnTo>
                  <a:lnTo>
                    <a:pt x="172" y="284"/>
                  </a:lnTo>
                  <a:lnTo>
                    <a:pt x="173" y="287"/>
                  </a:lnTo>
                  <a:lnTo>
                    <a:pt x="172" y="290"/>
                  </a:lnTo>
                  <a:lnTo>
                    <a:pt x="173" y="295"/>
                  </a:lnTo>
                  <a:lnTo>
                    <a:pt x="168" y="296"/>
                  </a:lnTo>
                  <a:lnTo>
                    <a:pt x="164" y="300"/>
                  </a:lnTo>
                  <a:lnTo>
                    <a:pt x="164" y="305"/>
                  </a:lnTo>
                  <a:lnTo>
                    <a:pt x="167" y="306"/>
                  </a:lnTo>
                  <a:lnTo>
                    <a:pt x="165" y="311"/>
                  </a:lnTo>
                  <a:lnTo>
                    <a:pt x="159" y="306"/>
                  </a:lnTo>
                  <a:lnTo>
                    <a:pt x="142" y="311"/>
                  </a:lnTo>
                  <a:lnTo>
                    <a:pt x="120" y="309"/>
                  </a:lnTo>
                  <a:lnTo>
                    <a:pt x="120" y="317"/>
                  </a:lnTo>
                  <a:lnTo>
                    <a:pt x="122" y="319"/>
                  </a:lnTo>
                  <a:lnTo>
                    <a:pt x="126" y="315"/>
                  </a:lnTo>
                  <a:lnTo>
                    <a:pt x="137" y="326"/>
                  </a:lnTo>
                  <a:lnTo>
                    <a:pt x="147" y="330"/>
                  </a:lnTo>
                  <a:lnTo>
                    <a:pt x="149" y="333"/>
                  </a:lnTo>
                  <a:lnTo>
                    <a:pt x="152" y="344"/>
                  </a:lnTo>
                  <a:lnTo>
                    <a:pt x="156" y="347"/>
                  </a:lnTo>
                  <a:lnTo>
                    <a:pt x="165" y="348"/>
                  </a:lnTo>
                  <a:lnTo>
                    <a:pt x="170" y="351"/>
                  </a:lnTo>
                  <a:lnTo>
                    <a:pt x="173" y="357"/>
                  </a:lnTo>
                  <a:lnTo>
                    <a:pt x="179" y="358"/>
                  </a:lnTo>
                  <a:lnTo>
                    <a:pt x="188" y="363"/>
                  </a:lnTo>
                  <a:lnTo>
                    <a:pt x="192" y="369"/>
                  </a:lnTo>
                  <a:lnTo>
                    <a:pt x="199" y="373"/>
                  </a:lnTo>
                  <a:lnTo>
                    <a:pt x="212" y="375"/>
                  </a:lnTo>
                  <a:lnTo>
                    <a:pt x="222" y="363"/>
                  </a:lnTo>
                  <a:lnTo>
                    <a:pt x="224" y="368"/>
                  </a:lnTo>
                  <a:lnTo>
                    <a:pt x="223" y="375"/>
                  </a:lnTo>
                  <a:lnTo>
                    <a:pt x="227" y="380"/>
                  </a:lnTo>
                  <a:lnTo>
                    <a:pt x="239" y="397"/>
                  </a:lnTo>
                  <a:lnTo>
                    <a:pt x="251" y="405"/>
                  </a:lnTo>
                  <a:lnTo>
                    <a:pt x="258" y="408"/>
                  </a:lnTo>
                  <a:lnTo>
                    <a:pt x="264" y="408"/>
                  </a:lnTo>
                  <a:lnTo>
                    <a:pt x="267" y="414"/>
                  </a:lnTo>
                  <a:lnTo>
                    <a:pt x="277" y="436"/>
                  </a:lnTo>
                  <a:lnTo>
                    <a:pt x="278" y="444"/>
                  </a:lnTo>
                  <a:lnTo>
                    <a:pt x="280" y="466"/>
                  </a:lnTo>
                  <a:lnTo>
                    <a:pt x="276" y="483"/>
                  </a:lnTo>
                  <a:lnTo>
                    <a:pt x="272" y="491"/>
                  </a:lnTo>
                  <a:lnTo>
                    <a:pt x="272" y="497"/>
                  </a:lnTo>
                  <a:lnTo>
                    <a:pt x="275" y="492"/>
                  </a:lnTo>
                  <a:lnTo>
                    <a:pt x="277" y="491"/>
                  </a:lnTo>
                  <a:lnTo>
                    <a:pt x="280" y="495"/>
                  </a:lnTo>
                  <a:lnTo>
                    <a:pt x="286" y="494"/>
                  </a:lnTo>
                  <a:lnTo>
                    <a:pt x="291" y="498"/>
                  </a:lnTo>
                  <a:lnTo>
                    <a:pt x="292" y="504"/>
                  </a:lnTo>
                  <a:lnTo>
                    <a:pt x="294" y="508"/>
                  </a:lnTo>
                  <a:lnTo>
                    <a:pt x="305" y="509"/>
                  </a:lnTo>
                  <a:lnTo>
                    <a:pt x="305" y="514"/>
                  </a:lnTo>
                  <a:lnTo>
                    <a:pt x="315" y="524"/>
                  </a:lnTo>
                  <a:lnTo>
                    <a:pt x="334" y="534"/>
                  </a:lnTo>
                  <a:lnTo>
                    <a:pt x="340" y="541"/>
                  </a:lnTo>
                  <a:lnTo>
                    <a:pt x="361" y="559"/>
                  </a:lnTo>
                  <a:lnTo>
                    <a:pt x="368" y="562"/>
                  </a:lnTo>
                  <a:lnTo>
                    <a:pt x="379" y="575"/>
                  </a:lnTo>
                  <a:lnTo>
                    <a:pt x="388" y="600"/>
                  </a:lnTo>
                  <a:lnTo>
                    <a:pt x="394" y="606"/>
                  </a:lnTo>
                  <a:lnTo>
                    <a:pt x="399" y="607"/>
                  </a:lnTo>
                  <a:lnTo>
                    <a:pt x="404" y="601"/>
                  </a:lnTo>
                  <a:lnTo>
                    <a:pt x="412" y="597"/>
                  </a:lnTo>
                  <a:lnTo>
                    <a:pt x="419" y="590"/>
                  </a:lnTo>
                  <a:lnTo>
                    <a:pt x="422" y="584"/>
                  </a:lnTo>
                  <a:lnTo>
                    <a:pt x="423" y="575"/>
                  </a:lnTo>
                  <a:lnTo>
                    <a:pt x="421" y="569"/>
                  </a:lnTo>
                  <a:lnTo>
                    <a:pt x="415" y="563"/>
                  </a:lnTo>
                  <a:lnTo>
                    <a:pt x="412" y="557"/>
                  </a:lnTo>
                  <a:lnTo>
                    <a:pt x="404" y="546"/>
                  </a:lnTo>
                  <a:lnTo>
                    <a:pt x="404" y="541"/>
                  </a:lnTo>
                  <a:lnTo>
                    <a:pt x="390" y="532"/>
                  </a:lnTo>
                  <a:lnTo>
                    <a:pt x="382" y="524"/>
                  </a:lnTo>
                  <a:lnTo>
                    <a:pt x="373" y="531"/>
                  </a:lnTo>
                  <a:lnTo>
                    <a:pt x="367" y="529"/>
                  </a:lnTo>
                  <a:lnTo>
                    <a:pt x="362" y="524"/>
                  </a:lnTo>
                  <a:lnTo>
                    <a:pt x="355" y="511"/>
                  </a:lnTo>
                  <a:lnTo>
                    <a:pt x="353" y="507"/>
                  </a:lnTo>
                  <a:lnTo>
                    <a:pt x="353" y="488"/>
                  </a:lnTo>
                  <a:lnTo>
                    <a:pt x="346" y="475"/>
                  </a:lnTo>
                  <a:lnTo>
                    <a:pt x="342" y="468"/>
                  </a:lnTo>
                  <a:lnTo>
                    <a:pt x="341" y="470"/>
                  </a:lnTo>
                  <a:lnTo>
                    <a:pt x="341" y="451"/>
                  </a:lnTo>
                  <a:lnTo>
                    <a:pt x="333" y="445"/>
                  </a:lnTo>
                  <a:lnTo>
                    <a:pt x="330" y="441"/>
                  </a:lnTo>
                  <a:lnTo>
                    <a:pt x="324" y="434"/>
                  </a:lnTo>
                  <a:lnTo>
                    <a:pt x="323" y="424"/>
                  </a:lnTo>
                  <a:lnTo>
                    <a:pt x="320" y="405"/>
                  </a:lnTo>
                  <a:lnTo>
                    <a:pt x="317" y="402"/>
                  </a:lnTo>
                  <a:lnTo>
                    <a:pt x="315" y="395"/>
                  </a:lnTo>
                  <a:lnTo>
                    <a:pt x="308" y="379"/>
                  </a:lnTo>
                  <a:lnTo>
                    <a:pt x="299" y="370"/>
                  </a:lnTo>
                  <a:lnTo>
                    <a:pt x="294" y="370"/>
                  </a:lnTo>
                  <a:lnTo>
                    <a:pt x="296" y="382"/>
                  </a:lnTo>
                  <a:lnTo>
                    <a:pt x="299" y="387"/>
                  </a:lnTo>
                  <a:lnTo>
                    <a:pt x="298" y="387"/>
                  </a:lnTo>
                  <a:lnTo>
                    <a:pt x="292" y="380"/>
                  </a:lnTo>
                  <a:lnTo>
                    <a:pt x="292" y="375"/>
                  </a:lnTo>
                  <a:lnTo>
                    <a:pt x="287" y="368"/>
                  </a:lnTo>
                  <a:lnTo>
                    <a:pt x="285" y="360"/>
                  </a:lnTo>
                  <a:lnTo>
                    <a:pt x="285" y="358"/>
                  </a:lnTo>
                  <a:lnTo>
                    <a:pt x="282" y="353"/>
                  </a:lnTo>
                  <a:lnTo>
                    <a:pt x="274" y="349"/>
                  </a:lnTo>
                  <a:lnTo>
                    <a:pt x="272" y="341"/>
                  </a:lnTo>
                  <a:lnTo>
                    <a:pt x="266" y="330"/>
                  </a:lnTo>
                  <a:lnTo>
                    <a:pt x="247" y="309"/>
                  </a:lnTo>
                  <a:lnTo>
                    <a:pt x="244" y="298"/>
                  </a:lnTo>
                  <a:lnTo>
                    <a:pt x="243" y="289"/>
                  </a:lnTo>
                  <a:lnTo>
                    <a:pt x="240" y="282"/>
                  </a:lnTo>
                  <a:lnTo>
                    <a:pt x="239" y="274"/>
                  </a:lnTo>
                  <a:lnTo>
                    <a:pt x="238" y="274"/>
                  </a:lnTo>
                  <a:lnTo>
                    <a:pt x="237" y="271"/>
                  </a:lnTo>
                  <a:lnTo>
                    <a:pt x="234" y="269"/>
                  </a:lnTo>
                  <a:lnTo>
                    <a:pt x="231" y="271"/>
                  </a:lnTo>
                  <a:lnTo>
                    <a:pt x="229" y="269"/>
                  </a:lnTo>
                  <a:lnTo>
                    <a:pt x="224" y="261"/>
                  </a:lnTo>
                  <a:lnTo>
                    <a:pt x="219" y="246"/>
                  </a:lnTo>
                  <a:lnTo>
                    <a:pt x="217" y="247"/>
                  </a:lnTo>
                  <a:lnTo>
                    <a:pt x="215" y="246"/>
                  </a:lnTo>
                  <a:lnTo>
                    <a:pt x="208" y="241"/>
                  </a:lnTo>
                  <a:lnTo>
                    <a:pt x="204" y="242"/>
                  </a:lnTo>
                  <a:lnTo>
                    <a:pt x="197" y="229"/>
                  </a:lnTo>
                  <a:lnTo>
                    <a:pt x="195" y="218"/>
                  </a:lnTo>
                  <a:lnTo>
                    <a:pt x="175" y="202"/>
                  </a:lnTo>
                  <a:lnTo>
                    <a:pt x="170" y="197"/>
                  </a:lnTo>
                  <a:lnTo>
                    <a:pt x="168" y="192"/>
                  </a:lnTo>
                  <a:lnTo>
                    <a:pt x="164" y="190"/>
                  </a:lnTo>
                  <a:lnTo>
                    <a:pt x="157" y="188"/>
                  </a:lnTo>
                  <a:lnTo>
                    <a:pt x="156" y="183"/>
                  </a:lnTo>
                  <a:lnTo>
                    <a:pt x="152" y="176"/>
                  </a:lnTo>
                  <a:lnTo>
                    <a:pt x="148" y="169"/>
                  </a:lnTo>
                  <a:lnTo>
                    <a:pt x="143" y="164"/>
                  </a:lnTo>
                  <a:lnTo>
                    <a:pt x="140" y="143"/>
                  </a:lnTo>
                  <a:lnTo>
                    <a:pt x="138" y="125"/>
                  </a:lnTo>
                  <a:lnTo>
                    <a:pt x="137" y="115"/>
                  </a:lnTo>
                  <a:lnTo>
                    <a:pt x="132" y="107"/>
                  </a:lnTo>
                  <a:lnTo>
                    <a:pt x="130" y="100"/>
                  </a:lnTo>
                  <a:lnTo>
                    <a:pt x="127" y="82"/>
                  </a:lnTo>
                  <a:lnTo>
                    <a:pt x="127" y="72"/>
                  </a:lnTo>
                  <a:lnTo>
                    <a:pt x="129" y="64"/>
                  </a:lnTo>
                  <a:lnTo>
                    <a:pt x="127" y="5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160" name="Group 270"/>
            <p:cNvGrpSpPr>
              <a:grpSpLocks noChangeAspect="1"/>
            </p:cNvGrpSpPr>
            <p:nvPr/>
          </p:nvGrpSpPr>
          <p:grpSpPr bwMode="gray">
            <a:xfrm>
              <a:off x="1832768" y="1897409"/>
              <a:ext cx="1765300" cy="1346200"/>
              <a:chOff x="672" y="1356"/>
              <a:chExt cx="1112" cy="848"/>
            </a:xfrm>
            <a:grpFill/>
          </p:grpSpPr>
          <p:grpSp>
            <p:nvGrpSpPr>
              <p:cNvPr id="335" name="Group 271"/>
              <p:cNvGrpSpPr>
                <a:grpSpLocks noChangeAspect="1"/>
              </p:cNvGrpSpPr>
              <p:nvPr/>
            </p:nvGrpSpPr>
            <p:grpSpPr bwMode="gray">
              <a:xfrm>
                <a:off x="672" y="1356"/>
                <a:ext cx="418" cy="413"/>
                <a:chOff x="672" y="1356"/>
                <a:chExt cx="418" cy="413"/>
              </a:xfrm>
              <a:grpFill/>
            </p:grpSpPr>
            <p:sp>
              <p:nvSpPr>
                <p:cNvPr id="342" name="Freeform 272"/>
                <p:cNvSpPr>
                  <a:spLocks noChangeAspect="1"/>
                </p:cNvSpPr>
                <p:nvPr/>
              </p:nvSpPr>
              <p:spPr bwMode="gray">
                <a:xfrm>
                  <a:off x="776" y="1738"/>
                  <a:ext cx="3" cy="7"/>
                </a:xfrm>
                <a:custGeom>
                  <a:avLst/>
                  <a:gdLst/>
                  <a:ahLst/>
                  <a:cxnLst>
                    <a:cxn ang="0">
                      <a:pos x="3" y="0"/>
                    </a:cxn>
                    <a:cxn ang="0">
                      <a:pos x="0" y="5"/>
                    </a:cxn>
                    <a:cxn ang="0">
                      <a:pos x="1" y="3"/>
                    </a:cxn>
                    <a:cxn ang="0">
                      <a:pos x="7" y="3"/>
                    </a:cxn>
                    <a:cxn ang="0">
                      <a:pos x="12" y="6"/>
                    </a:cxn>
                    <a:cxn ang="0">
                      <a:pos x="9" y="10"/>
                    </a:cxn>
                    <a:cxn ang="0">
                      <a:pos x="11" y="13"/>
                    </a:cxn>
                    <a:cxn ang="0">
                      <a:pos x="5" y="33"/>
                    </a:cxn>
                    <a:cxn ang="0">
                      <a:pos x="4" y="29"/>
                    </a:cxn>
                    <a:cxn ang="0">
                      <a:pos x="4" y="9"/>
                    </a:cxn>
                    <a:cxn ang="0">
                      <a:pos x="3" y="6"/>
                    </a:cxn>
                    <a:cxn ang="0">
                      <a:pos x="3" y="0"/>
                    </a:cxn>
                  </a:cxnLst>
                  <a:rect l="0" t="0" r="r" b="b"/>
                  <a:pathLst>
                    <a:path w="12" h="33">
                      <a:moveTo>
                        <a:pt x="3" y="0"/>
                      </a:moveTo>
                      <a:lnTo>
                        <a:pt x="0" y="5"/>
                      </a:lnTo>
                      <a:lnTo>
                        <a:pt x="1" y="3"/>
                      </a:lnTo>
                      <a:lnTo>
                        <a:pt x="7" y="3"/>
                      </a:lnTo>
                      <a:lnTo>
                        <a:pt x="12" y="6"/>
                      </a:lnTo>
                      <a:lnTo>
                        <a:pt x="9" y="10"/>
                      </a:lnTo>
                      <a:lnTo>
                        <a:pt x="11" y="13"/>
                      </a:lnTo>
                      <a:lnTo>
                        <a:pt x="5" y="33"/>
                      </a:lnTo>
                      <a:lnTo>
                        <a:pt x="4" y="29"/>
                      </a:lnTo>
                      <a:lnTo>
                        <a:pt x="4" y="9"/>
                      </a:lnTo>
                      <a:lnTo>
                        <a:pt x="3" y="6"/>
                      </a:lnTo>
                      <a:lnTo>
                        <a:pt x="3"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43" name="Freeform 273"/>
                <p:cNvSpPr>
                  <a:spLocks noChangeAspect="1"/>
                </p:cNvSpPr>
                <p:nvPr/>
              </p:nvSpPr>
              <p:spPr bwMode="gray">
                <a:xfrm>
                  <a:off x="833" y="1721"/>
                  <a:ext cx="6" cy="4"/>
                </a:xfrm>
                <a:custGeom>
                  <a:avLst/>
                  <a:gdLst/>
                  <a:ahLst/>
                  <a:cxnLst>
                    <a:cxn ang="0">
                      <a:pos x="13" y="9"/>
                    </a:cxn>
                    <a:cxn ang="0">
                      <a:pos x="5" y="18"/>
                    </a:cxn>
                    <a:cxn ang="0">
                      <a:pos x="0" y="9"/>
                    </a:cxn>
                    <a:cxn ang="0">
                      <a:pos x="5" y="2"/>
                    </a:cxn>
                    <a:cxn ang="0">
                      <a:pos x="10" y="0"/>
                    </a:cxn>
                    <a:cxn ang="0">
                      <a:pos x="13" y="1"/>
                    </a:cxn>
                    <a:cxn ang="0">
                      <a:pos x="26" y="1"/>
                    </a:cxn>
                    <a:cxn ang="0">
                      <a:pos x="27" y="3"/>
                    </a:cxn>
                    <a:cxn ang="0">
                      <a:pos x="13" y="9"/>
                    </a:cxn>
                  </a:cxnLst>
                  <a:rect l="0" t="0" r="r" b="b"/>
                  <a:pathLst>
                    <a:path w="27" h="18">
                      <a:moveTo>
                        <a:pt x="13" y="9"/>
                      </a:moveTo>
                      <a:lnTo>
                        <a:pt x="5" y="18"/>
                      </a:lnTo>
                      <a:lnTo>
                        <a:pt x="0" y="9"/>
                      </a:lnTo>
                      <a:lnTo>
                        <a:pt x="5" y="2"/>
                      </a:lnTo>
                      <a:lnTo>
                        <a:pt x="10" y="0"/>
                      </a:lnTo>
                      <a:lnTo>
                        <a:pt x="13" y="1"/>
                      </a:lnTo>
                      <a:lnTo>
                        <a:pt x="26" y="1"/>
                      </a:lnTo>
                      <a:lnTo>
                        <a:pt x="27" y="3"/>
                      </a:lnTo>
                      <a:lnTo>
                        <a:pt x="13" y="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44" name="Freeform 274"/>
                <p:cNvSpPr>
                  <a:spLocks noChangeAspect="1"/>
                </p:cNvSpPr>
                <p:nvPr/>
              </p:nvSpPr>
              <p:spPr bwMode="gray">
                <a:xfrm>
                  <a:off x="817" y="1706"/>
                  <a:ext cx="29" cy="24"/>
                </a:xfrm>
                <a:custGeom>
                  <a:avLst/>
                  <a:gdLst/>
                  <a:ahLst/>
                  <a:cxnLst>
                    <a:cxn ang="0">
                      <a:pos x="0" y="60"/>
                    </a:cxn>
                    <a:cxn ang="0">
                      <a:pos x="9" y="56"/>
                    </a:cxn>
                    <a:cxn ang="0">
                      <a:pos x="21" y="33"/>
                    </a:cxn>
                    <a:cxn ang="0">
                      <a:pos x="28" y="30"/>
                    </a:cxn>
                    <a:cxn ang="0">
                      <a:pos x="45" y="29"/>
                    </a:cxn>
                    <a:cxn ang="0">
                      <a:pos x="44" y="39"/>
                    </a:cxn>
                    <a:cxn ang="0">
                      <a:pos x="48" y="51"/>
                    </a:cxn>
                    <a:cxn ang="0">
                      <a:pos x="58" y="43"/>
                    </a:cxn>
                    <a:cxn ang="0">
                      <a:pos x="58" y="34"/>
                    </a:cxn>
                    <a:cxn ang="0">
                      <a:pos x="50" y="16"/>
                    </a:cxn>
                    <a:cxn ang="0">
                      <a:pos x="53" y="6"/>
                    </a:cxn>
                    <a:cxn ang="0">
                      <a:pos x="66" y="14"/>
                    </a:cxn>
                    <a:cxn ang="0">
                      <a:pos x="70" y="25"/>
                    </a:cxn>
                    <a:cxn ang="0">
                      <a:pos x="80" y="12"/>
                    </a:cxn>
                    <a:cxn ang="0">
                      <a:pos x="93" y="9"/>
                    </a:cxn>
                    <a:cxn ang="0">
                      <a:pos x="90" y="0"/>
                    </a:cxn>
                    <a:cxn ang="0">
                      <a:pos x="100" y="1"/>
                    </a:cxn>
                    <a:cxn ang="0">
                      <a:pos x="104" y="14"/>
                    </a:cxn>
                    <a:cxn ang="0">
                      <a:pos x="117" y="4"/>
                    </a:cxn>
                    <a:cxn ang="0">
                      <a:pos x="128" y="7"/>
                    </a:cxn>
                    <a:cxn ang="0">
                      <a:pos x="125" y="23"/>
                    </a:cxn>
                    <a:cxn ang="0">
                      <a:pos x="127" y="29"/>
                    </a:cxn>
                    <a:cxn ang="0">
                      <a:pos x="145" y="34"/>
                    </a:cxn>
                    <a:cxn ang="0">
                      <a:pos x="129" y="49"/>
                    </a:cxn>
                    <a:cxn ang="0">
                      <a:pos x="104" y="40"/>
                    </a:cxn>
                    <a:cxn ang="0">
                      <a:pos x="118" y="52"/>
                    </a:cxn>
                    <a:cxn ang="0">
                      <a:pos x="122" y="65"/>
                    </a:cxn>
                    <a:cxn ang="0">
                      <a:pos x="112" y="56"/>
                    </a:cxn>
                    <a:cxn ang="0">
                      <a:pos x="103" y="61"/>
                    </a:cxn>
                    <a:cxn ang="0">
                      <a:pos x="96" y="63"/>
                    </a:cxn>
                    <a:cxn ang="0">
                      <a:pos x="95" y="68"/>
                    </a:cxn>
                    <a:cxn ang="0">
                      <a:pos x="74" y="86"/>
                    </a:cxn>
                    <a:cxn ang="0">
                      <a:pos x="65" y="90"/>
                    </a:cxn>
                    <a:cxn ang="0">
                      <a:pos x="66" y="102"/>
                    </a:cxn>
                    <a:cxn ang="0">
                      <a:pos x="43" y="117"/>
                    </a:cxn>
                    <a:cxn ang="0">
                      <a:pos x="53" y="100"/>
                    </a:cxn>
                    <a:cxn ang="0">
                      <a:pos x="44" y="93"/>
                    </a:cxn>
                    <a:cxn ang="0">
                      <a:pos x="44" y="83"/>
                    </a:cxn>
                    <a:cxn ang="0">
                      <a:pos x="31" y="77"/>
                    </a:cxn>
                    <a:cxn ang="0">
                      <a:pos x="29" y="82"/>
                    </a:cxn>
                    <a:cxn ang="0">
                      <a:pos x="37" y="102"/>
                    </a:cxn>
                    <a:cxn ang="0">
                      <a:pos x="20" y="98"/>
                    </a:cxn>
                    <a:cxn ang="0">
                      <a:pos x="16" y="78"/>
                    </a:cxn>
                    <a:cxn ang="0">
                      <a:pos x="7" y="66"/>
                    </a:cxn>
                  </a:cxnLst>
                  <a:rect l="0" t="0" r="r" b="b"/>
                  <a:pathLst>
                    <a:path w="145" h="117">
                      <a:moveTo>
                        <a:pt x="4" y="59"/>
                      </a:moveTo>
                      <a:lnTo>
                        <a:pt x="0" y="60"/>
                      </a:lnTo>
                      <a:lnTo>
                        <a:pt x="0" y="56"/>
                      </a:lnTo>
                      <a:lnTo>
                        <a:pt x="9" y="56"/>
                      </a:lnTo>
                      <a:lnTo>
                        <a:pt x="9" y="47"/>
                      </a:lnTo>
                      <a:lnTo>
                        <a:pt x="21" y="33"/>
                      </a:lnTo>
                      <a:lnTo>
                        <a:pt x="25" y="34"/>
                      </a:lnTo>
                      <a:lnTo>
                        <a:pt x="28" y="30"/>
                      </a:lnTo>
                      <a:lnTo>
                        <a:pt x="39" y="29"/>
                      </a:lnTo>
                      <a:lnTo>
                        <a:pt x="45" y="29"/>
                      </a:lnTo>
                      <a:lnTo>
                        <a:pt x="39" y="38"/>
                      </a:lnTo>
                      <a:lnTo>
                        <a:pt x="44" y="39"/>
                      </a:lnTo>
                      <a:lnTo>
                        <a:pt x="47" y="44"/>
                      </a:lnTo>
                      <a:lnTo>
                        <a:pt x="48" y="51"/>
                      </a:lnTo>
                      <a:lnTo>
                        <a:pt x="57" y="54"/>
                      </a:lnTo>
                      <a:lnTo>
                        <a:pt x="58" y="43"/>
                      </a:lnTo>
                      <a:lnTo>
                        <a:pt x="60" y="39"/>
                      </a:lnTo>
                      <a:lnTo>
                        <a:pt x="58" y="34"/>
                      </a:lnTo>
                      <a:lnTo>
                        <a:pt x="63" y="32"/>
                      </a:lnTo>
                      <a:lnTo>
                        <a:pt x="50" y="16"/>
                      </a:lnTo>
                      <a:lnTo>
                        <a:pt x="49" y="9"/>
                      </a:lnTo>
                      <a:lnTo>
                        <a:pt x="53" y="6"/>
                      </a:lnTo>
                      <a:lnTo>
                        <a:pt x="61" y="4"/>
                      </a:lnTo>
                      <a:lnTo>
                        <a:pt x="66" y="14"/>
                      </a:lnTo>
                      <a:lnTo>
                        <a:pt x="68" y="24"/>
                      </a:lnTo>
                      <a:lnTo>
                        <a:pt x="70" y="25"/>
                      </a:lnTo>
                      <a:lnTo>
                        <a:pt x="75" y="16"/>
                      </a:lnTo>
                      <a:lnTo>
                        <a:pt x="80" y="12"/>
                      </a:lnTo>
                      <a:lnTo>
                        <a:pt x="90" y="14"/>
                      </a:lnTo>
                      <a:lnTo>
                        <a:pt x="93" y="9"/>
                      </a:lnTo>
                      <a:lnTo>
                        <a:pt x="95" y="6"/>
                      </a:lnTo>
                      <a:lnTo>
                        <a:pt x="90" y="0"/>
                      </a:lnTo>
                      <a:lnTo>
                        <a:pt x="96" y="2"/>
                      </a:lnTo>
                      <a:lnTo>
                        <a:pt x="100" y="1"/>
                      </a:lnTo>
                      <a:lnTo>
                        <a:pt x="104" y="2"/>
                      </a:lnTo>
                      <a:lnTo>
                        <a:pt x="104" y="14"/>
                      </a:lnTo>
                      <a:lnTo>
                        <a:pt x="108" y="18"/>
                      </a:lnTo>
                      <a:lnTo>
                        <a:pt x="117" y="4"/>
                      </a:lnTo>
                      <a:lnTo>
                        <a:pt x="125" y="2"/>
                      </a:lnTo>
                      <a:lnTo>
                        <a:pt x="128" y="7"/>
                      </a:lnTo>
                      <a:lnTo>
                        <a:pt x="127" y="20"/>
                      </a:lnTo>
                      <a:lnTo>
                        <a:pt x="125" y="23"/>
                      </a:lnTo>
                      <a:lnTo>
                        <a:pt x="125" y="29"/>
                      </a:lnTo>
                      <a:lnTo>
                        <a:pt x="127" y="29"/>
                      </a:lnTo>
                      <a:lnTo>
                        <a:pt x="128" y="34"/>
                      </a:lnTo>
                      <a:lnTo>
                        <a:pt x="145" y="34"/>
                      </a:lnTo>
                      <a:lnTo>
                        <a:pt x="138" y="49"/>
                      </a:lnTo>
                      <a:lnTo>
                        <a:pt x="129" y="49"/>
                      </a:lnTo>
                      <a:lnTo>
                        <a:pt x="111" y="39"/>
                      </a:lnTo>
                      <a:lnTo>
                        <a:pt x="104" y="40"/>
                      </a:lnTo>
                      <a:lnTo>
                        <a:pt x="102" y="49"/>
                      </a:lnTo>
                      <a:lnTo>
                        <a:pt x="118" y="52"/>
                      </a:lnTo>
                      <a:lnTo>
                        <a:pt x="122" y="56"/>
                      </a:lnTo>
                      <a:lnTo>
                        <a:pt x="122" y="65"/>
                      </a:lnTo>
                      <a:lnTo>
                        <a:pt x="112" y="63"/>
                      </a:lnTo>
                      <a:lnTo>
                        <a:pt x="112" y="56"/>
                      </a:lnTo>
                      <a:lnTo>
                        <a:pt x="108" y="56"/>
                      </a:lnTo>
                      <a:lnTo>
                        <a:pt x="103" y="61"/>
                      </a:lnTo>
                      <a:lnTo>
                        <a:pt x="93" y="63"/>
                      </a:lnTo>
                      <a:lnTo>
                        <a:pt x="96" y="63"/>
                      </a:lnTo>
                      <a:lnTo>
                        <a:pt x="100" y="68"/>
                      </a:lnTo>
                      <a:lnTo>
                        <a:pt x="95" y="68"/>
                      </a:lnTo>
                      <a:lnTo>
                        <a:pt x="84" y="72"/>
                      </a:lnTo>
                      <a:lnTo>
                        <a:pt x="74" y="86"/>
                      </a:lnTo>
                      <a:lnTo>
                        <a:pt x="66" y="87"/>
                      </a:lnTo>
                      <a:lnTo>
                        <a:pt x="65" y="90"/>
                      </a:lnTo>
                      <a:lnTo>
                        <a:pt x="66" y="94"/>
                      </a:lnTo>
                      <a:lnTo>
                        <a:pt x="66" y="102"/>
                      </a:lnTo>
                      <a:lnTo>
                        <a:pt x="63" y="109"/>
                      </a:lnTo>
                      <a:lnTo>
                        <a:pt x="43" y="117"/>
                      </a:lnTo>
                      <a:lnTo>
                        <a:pt x="47" y="108"/>
                      </a:lnTo>
                      <a:lnTo>
                        <a:pt x="53" y="100"/>
                      </a:lnTo>
                      <a:lnTo>
                        <a:pt x="53" y="95"/>
                      </a:lnTo>
                      <a:lnTo>
                        <a:pt x="44" y="93"/>
                      </a:lnTo>
                      <a:lnTo>
                        <a:pt x="43" y="87"/>
                      </a:lnTo>
                      <a:lnTo>
                        <a:pt x="44" y="83"/>
                      </a:lnTo>
                      <a:lnTo>
                        <a:pt x="39" y="79"/>
                      </a:lnTo>
                      <a:lnTo>
                        <a:pt x="31" y="77"/>
                      </a:lnTo>
                      <a:lnTo>
                        <a:pt x="27" y="79"/>
                      </a:lnTo>
                      <a:lnTo>
                        <a:pt x="29" y="82"/>
                      </a:lnTo>
                      <a:lnTo>
                        <a:pt x="36" y="83"/>
                      </a:lnTo>
                      <a:lnTo>
                        <a:pt x="37" y="102"/>
                      </a:lnTo>
                      <a:lnTo>
                        <a:pt x="29" y="106"/>
                      </a:lnTo>
                      <a:lnTo>
                        <a:pt x="20" y="98"/>
                      </a:lnTo>
                      <a:lnTo>
                        <a:pt x="17" y="88"/>
                      </a:lnTo>
                      <a:lnTo>
                        <a:pt x="16" y="78"/>
                      </a:lnTo>
                      <a:lnTo>
                        <a:pt x="14" y="68"/>
                      </a:lnTo>
                      <a:lnTo>
                        <a:pt x="7" y="66"/>
                      </a:lnTo>
                      <a:lnTo>
                        <a:pt x="4" y="5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45" name="Freeform 275"/>
                <p:cNvSpPr>
                  <a:spLocks noChangeAspect="1"/>
                </p:cNvSpPr>
                <p:nvPr/>
              </p:nvSpPr>
              <p:spPr bwMode="gray">
                <a:xfrm>
                  <a:off x="672" y="1356"/>
                  <a:ext cx="328" cy="411"/>
                </a:xfrm>
                <a:custGeom>
                  <a:avLst/>
                  <a:gdLst/>
                  <a:ahLst/>
                  <a:cxnLst>
                    <a:cxn ang="0">
                      <a:pos x="1427" y="242"/>
                    </a:cxn>
                    <a:cxn ang="0">
                      <a:pos x="1252" y="223"/>
                    </a:cxn>
                    <a:cxn ang="0">
                      <a:pos x="977" y="152"/>
                    </a:cxn>
                    <a:cxn ang="0">
                      <a:pos x="845" y="94"/>
                    </a:cxn>
                    <a:cxn ang="0">
                      <a:pos x="709" y="40"/>
                    </a:cxn>
                    <a:cxn ang="0">
                      <a:pos x="672" y="64"/>
                    </a:cxn>
                    <a:cxn ang="0">
                      <a:pos x="602" y="33"/>
                    </a:cxn>
                    <a:cxn ang="0">
                      <a:pos x="466" y="88"/>
                    </a:cxn>
                    <a:cxn ang="0">
                      <a:pos x="440" y="158"/>
                    </a:cxn>
                    <a:cxn ang="0">
                      <a:pos x="353" y="233"/>
                    </a:cxn>
                    <a:cxn ang="0">
                      <a:pos x="270" y="323"/>
                    </a:cxn>
                    <a:cxn ang="0">
                      <a:pos x="102" y="459"/>
                    </a:cxn>
                    <a:cxn ang="0">
                      <a:pos x="233" y="608"/>
                    </a:cxn>
                    <a:cxn ang="0">
                      <a:pos x="319" y="670"/>
                    </a:cxn>
                    <a:cxn ang="0">
                      <a:pos x="436" y="717"/>
                    </a:cxn>
                    <a:cxn ang="0">
                      <a:pos x="392" y="748"/>
                    </a:cxn>
                    <a:cxn ang="0">
                      <a:pos x="393" y="780"/>
                    </a:cxn>
                    <a:cxn ang="0">
                      <a:pos x="289" y="796"/>
                    </a:cxn>
                    <a:cxn ang="0">
                      <a:pos x="160" y="749"/>
                    </a:cxn>
                    <a:cxn ang="0">
                      <a:pos x="36" y="829"/>
                    </a:cxn>
                    <a:cxn ang="0">
                      <a:pos x="70" y="906"/>
                    </a:cxn>
                    <a:cxn ang="0">
                      <a:pos x="270" y="1001"/>
                    </a:cxn>
                    <a:cxn ang="0">
                      <a:pos x="405" y="970"/>
                    </a:cxn>
                    <a:cxn ang="0">
                      <a:pos x="394" y="1115"/>
                    </a:cxn>
                    <a:cxn ang="0">
                      <a:pos x="256" y="1179"/>
                    </a:cxn>
                    <a:cxn ang="0">
                      <a:pos x="127" y="1305"/>
                    </a:cxn>
                    <a:cxn ang="0">
                      <a:pos x="155" y="1358"/>
                    </a:cxn>
                    <a:cxn ang="0">
                      <a:pos x="193" y="1420"/>
                    </a:cxn>
                    <a:cxn ang="0">
                      <a:pos x="222" y="1535"/>
                    </a:cxn>
                    <a:cxn ang="0">
                      <a:pos x="313" y="1517"/>
                    </a:cxn>
                    <a:cxn ang="0">
                      <a:pos x="349" y="1583"/>
                    </a:cxn>
                    <a:cxn ang="0">
                      <a:pos x="345" y="1683"/>
                    </a:cxn>
                    <a:cxn ang="0">
                      <a:pos x="461" y="1652"/>
                    </a:cxn>
                    <a:cxn ang="0">
                      <a:pos x="548" y="1679"/>
                    </a:cxn>
                    <a:cxn ang="0">
                      <a:pos x="549" y="1814"/>
                    </a:cxn>
                    <a:cxn ang="0">
                      <a:pos x="414" y="1939"/>
                    </a:cxn>
                    <a:cxn ang="0">
                      <a:pos x="326" y="1968"/>
                    </a:cxn>
                    <a:cxn ang="0">
                      <a:pos x="263" y="2054"/>
                    </a:cxn>
                    <a:cxn ang="0">
                      <a:pos x="334" y="2020"/>
                    </a:cxn>
                    <a:cxn ang="0">
                      <a:pos x="432" y="1975"/>
                    </a:cxn>
                    <a:cxn ang="0">
                      <a:pos x="515" y="1925"/>
                    </a:cxn>
                    <a:cxn ang="0">
                      <a:pos x="576" y="1872"/>
                    </a:cxn>
                    <a:cxn ang="0">
                      <a:pos x="658" y="1788"/>
                    </a:cxn>
                    <a:cxn ang="0">
                      <a:pos x="767" y="1707"/>
                    </a:cxn>
                    <a:cxn ang="0">
                      <a:pos x="785" y="1592"/>
                    </a:cxn>
                    <a:cxn ang="0">
                      <a:pos x="827" y="1501"/>
                    </a:cxn>
                    <a:cxn ang="0">
                      <a:pos x="983" y="1287"/>
                    </a:cxn>
                    <a:cxn ang="0">
                      <a:pos x="1042" y="1436"/>
                    </a:cxn>
                    <a:cxn ang="0">
                      <a:pos x="892" y="1567"/>
                    </a:cxn>
                    <a:cxn ang="0">
                      <a:pos x="892" y="1617"/>
                    </a:cxn>
                    <a:cxn ang="0">
                      <a:pos x="1000" y="1550"/>
                    </a:cxn>
                    <a:cxn ang="0">
                      <a:pos x="1088" y="1509"/>
                    </a:cxn>
                    <a:cxn ang="0">
                      <a:pos x="1066" y="1448"/>
                    </a:cxn>
                    <a:cxn ang="0">
                      <a:pos x="1115" y="1405"/>
                    </a:cxn>
                    <a:cxn ang="0">
                      <a:pos x="1168" y="1454"/>
                    </a:cxn>
                    <a:cxn ang="0">
                      <a:pos x="1263" y="1481"/>
                    </a:cxn>
                    <a:cxn ang="0">
                      <a:pos x="1383" y="1528"/>
                    </a:cxn>
                    <a:cxn ang="0">
                      <a:pos x="1574" y="1540"/>
                    </a:cxn>
                    <a:cxn ang="0">
                      <a:pos x="1564" y="1570"/>
                    </a:cxn>
                    <a:cxn ang="0">
                      <a:pos x="1628" y="1599"/>
                    </a:cxn>
                  </a:cxnLst>
                  <a:rect l="0" t="0" r="r" b="b"/>
                  <a:pathLst>
                    <a:path w="1638" h="2054">
                      <a:moveTo>
                        <a:pt x="1486" y="1466"/>
                      </a:moveTo>
                      <a:lnTo>
                        <a:pt x="1486" y="1356"/>
                      </a:lnTo>
                      <a:lnTo>
                        <a:pt x="1486" y="1249"/>
                      </a:lnTo>
                      <a:lnTo>
                        <a:pt x="1486" y="1148"/>
                      </a:lnTo>
                      <a:lnTo>
                        <a:pt x="1486" y="1039"/>
                      </a:lnTo>
                      <a:lnTo>
                        <a:pt x="1486" y="915"/>
                      </a:lnTo>
                      <a:lnTo>
                        <a:pt x="1486" y="793"/>
                      </a:lnTo>
                      <a:lnTo>
                        <a:pt x="1486" y="678"/>
                      </a:lnTo>
                      <a:lnTo>
                        <a:pt x="1486" y="553"/>
                      </a:lnTo>
                      <a:lnTo>
                        <a:pt x="1486" y="409"/>
                      </a:lnTo>
                      <a:lnTo>
                        <a:pt x="1486" y="266"/>
                      </a:lnTo>
                      <a:lnTo>
                        <a:pt x="1484" y="263"/>
                      </a:lnTo>
                      <a:lnTo>
                        <a:pt x="1477" y="263"/>
                      </a:lnTo>
                      <a:lnTo>
                        <a:pt x="1475" y="270"/>
                      </a:lnTo>
                      <a:lnTo>
                        <a:pt x="1470" y="280"/>
                      </a:lnTo>
                      <a:lnTo>
                        <a:pt x="1467" y="276"/>
                      </a:lnTo>
                      <a:lnTo>
                        <a:pt x="1456" y="259"/>
                      </a:lnTo>
                      <a:lnTo>
                        <a:pt x="1429" y="248"/>
                      </a:lnTo>
                      <a:lnTo>
                        <a:pt x="1427" y="242"/>
                      </a:lnTo>
                      <a:lnTo>
                        <a:pt x="1408" y="232"/>
                      </a:lnTo>
                      <a:lnTo>
                        <a:pt x="1408" y="228"/>
                      </a:lnTo>
                      <a:lnTo>
                        <a:pt x="1403" y="221"/>
                      </a:lnTo>
                      <a:lnTo>
                        <a:pt x="1365" y="201"/>
                      </a:lnTo>
                      <a:lnTo>
                        <a:pt x="1361" y="205"/>
                      </a:lnTo>
                      <a:lnTo>
                        <a:pt x="1355" y="206"/>
                      </a:lnTo>
                      <a:lnTo>
                        <a:pt x="1350" y="202"/>
                      </a:lnTo>
                      <a:lnTo>
                        <a:pt x="1351" y="214"/>
                      </a:lnTo>
                      <a:lnTo>
                        <a:pt x="1349" y="220"/>
                      </a:lnTo>
                      <a:lnTo>
                        <a:pt x="1341" y="209"/>
                      </a:lnTo>
                      <a:lnTo>
                        <a:pt x="1335" y="205"/>
                      </a:lnTo>
                      <a:lnTo>
                        <a:pt x="1330" y="209"/>
                      </a:lnTo>
                      <a:lnTo>
                        <a:pt x="1303" y="214"/>
                      </a:lnTo>
                      <a:lnTo>
                        <a:pt x="1302" y="217"/>
                      </a:lnTo>
                      <a:lnTo>
                        <a:pt x="1290" y="225"/>
                      </a:lnTo>
                      <a:lnTo>
                        <a:pt x="1280" y="225"/>
                      </a:lnTo>
                      <a:lnTo>
                        <a:pt x="1273" y="217"/>
                      </a:lnTo>
                      <a:lnTo>
                        <a:pt x="1271" y="225"/>
                      </a:lnTo>
                      <a:lnTo>
                        <a:pt x="1252" y="223"/>
                      </a:lnTo>
                      <a:lnTo>
                        <a:pt x="1251" y="221"/>
                      </a:lnTo>
                      <a:lnTo>
                        <a:pt x="1253" y="215"/>
                      </a:lnTo>
                      <a:lnTo>
                        <a:pt x="1232" y="211"/>
                      </a:lnTo>
                      <a:lnTo>
                        <a:pt x="1222" y="201"/>
                      </a:lnTo>
                      <a:lnTo>
                        <a:pt x="1211" y="194"/>
                      </a:lnTo>
                      <a:lnTo>
                        <a:pt x="1178" y="194"/>
                      </a:lnTo>
                      <a:lnTo>
                        <a:pt x="1158" y="199"/>
                      </a:lnTo>
                      <a:lnTo>
                        <a:pt x="1128" y="183"/>
                      </a:lnTo>
                      <a:lnTo>
                        <a:pt x="1115" y="180"/>
                      </a:lnTo>
                      <a:lnTo>
                        <a:pt x="1107" y="172"/>
                      </a:lnTo>
                      <a:lnTo>
                        <a:pt x="1091" y="167"/>
                      </a:lnTo>
                      <a:lnTo>
                        <a:pt x="1074" y="166"/>
                      </a:lnTo>
                      <a:lnTo>
                        <a:pt x="1072" y="156"/>
                      </a:lnTo>
                      <a:lnTo>
                        <a:pt x="1054" y="152"/>
                      </a:lnTo>
                      <a:lnTo>
                        <a:pt x="1032" y="142"/>
                      </a:lnTo>
                      <a:lnTo>
                        <a:pt x="1010" y="142"/>
                      </a:lnTo>
                      <a:lnTo>
                        <a:pt x="1001" y="148"/>
                      </a:lnTo>
                      <a:lnTo>
                        <a:pt x="975" y="158"/>
                      </a:lnTo>
                      <a:lnTo>
                        <a:pt x="977" y="152"/>
                      </a:lnTo>
                      <a:lnTo>
                        <a:pt x="985" y="151"/>
                      </a:lnTo>
                      <a:lnTo>
                        <a:pt x="983" y="144"/>
                      </a:lnTo>
                      <a:lnTo>
                        <a:pt x="977" y="141"/>
                      </a:lnTo>
                      <a:lnTo>
                        <a:pt x="967" y="140"/>
                      </a:lnTo>
                      <a:lnTo>
                        <a:pt x="929" y="151"/>
                      </a:lnTo>
                      <a:lnTo>
                        <a:pt x="899" y="148"/>
                      </a:lnTo>
                      <a:lnTo>
                        <a:pt x="908" y="140"/>
                      </a:lnTo>
                      <a:lnTo>
                        <a:pt x="909" y="132"/>
                      </a:lnTo>
                      <a:lnTo>
                        <a:pt x="872" y="132"/>
                      </a:lnTo>
                      <a:lnTo>
                        <a:pt x="866" y="129"/>
                      </a:lnTo>
                      <a:lnTo>
                        <a:pt x="887" y="128"/>
                      </a:lnTo>
                      <a:lnTo>
                        <a:pt x="882" y="120"/>
                      </a:lnTo>
                      <a:lnTo>
                        <a:pt x="872" y="120"/>
                      </a:lnTo>
                      <a:lnTo>
                        <a:pt x="870" y="114"/>
                      </a:lnTo>
                      <a:lnTo>
                        <a:pt x="877" y="99"/>
                      </a:lnTo>
                      <a:lnTo>
                        <a:pt x="877" y="87"/>
                      </a:lnTo>
                      <a:lnTo>
                        <a:pt x="859" y="80"/>
                      </a:lnTo>
                      <a:lnTo>
                        <a:pt x="843" y="80"/>
                      </a:lnTo>
                      <a:lnTo>
                        <a:pt x="845" y="94"/>
                      </a:lnTo>
                      <a:lnTo>
                        <a:pt x="843" y="91"/>
                      </a:lnTo>
                      <a:lnTo>
                        <a:pt x="835" y="94"/>
                      </a:lnTo>
                      <a:lnTo>
                        <a:pt x="832" y="81"/>
                      </a:lnTo>
                      <a:lnTo>
                        <a:pt x="827" y="69"/>
                      </a:lnTo>
                      <a:lnTo>
                        <a:pt x="817" y="69"/>
                      </a:lnTo>
                      <a:lnTo>
                        <a:pt x="807" y="71"/>
                      </a:lnTo>
                      <a:lnTo>
                        <a:pt x="790" y="83"/>
                      </a:lnTo>
                      <a:lnTo>
                        <a:pt x="785" y="75"/>
                      </a:lnTo>
                      <a:lnTo>
                        <a:pt x="778" y="80"/>
                      </a:lnTo>
                      <a:lnTo>
                        <a:pt x="771" y="91"/>
                      </a:lnTo>
                      <a:lnTo>
                        <a:pt x="763" y="91"/>
                      </a:lnTo>
                      <a:lnTo>
                        <a:pt x="757" y="83"/>
                      </a:lnTo>
                      <a:lnTo>
                        <a:pt x="747" y="83"/>
                      </a:lnTo>
                      <a:lnTo>
                        <a:pt x="740" y="78"/>
                      </a:lnTo>
                      <a:lnTo>
                        <a:pt x="744" y="70"/>
                      </a:lnTo>
                      <a:lnTo>
                        <a:pt x="733" y="45"/>
                      </a:lnTo>
                      <a:lnTo>
                        <a:pt x="716" y="39"/>
                      </a:lnTo>
                      <a:lnTo>
                        <a:pt x="716" y="48"/>
                      </a:lnTo>
                      <a:lnTo>
                        <a:pt x="709" y="40"/>
                      </a:lnTo>
                      <a:lnTo>
                        <a:pt x="710" y="51"/>
                      </a:lnTo>
                      <a:lnTo>
                        <a:pt x="704" y="51"/>
                      </a:lnTo>
                      <a:lnTo>
                        <a:pt x="697" y="58"/>
                      </a:lnTo>
                      <a:lnTo>
                        <a:pt x="695" y="72"/>
                      </a:lnTo>
                      <a:lnTo>
                        <a:pt x="704" y="83"/>
                      </a:lnTo>
                      <a:lnTo>
                        <a:pt x="704" y="91"/>
                      </a:lnTo>
                      <a:lnTo>
                        <a:pt x="705" y="103"/>
                      </a:lnTo>
                      <a:lnTo>
                        <a:pt x="695" y="103"/>
                      </a:lnTo>
                      <a:lnTo>
                        <a:pt x="694" y="94"/>
                      </a:lnTo>
                      <a:lnTo>
                        <a:pt x="688" y="87"/>
                      </a:lnTo>
                      <a:lnTo>
                        <a:pt x="683" y="94"/>
                      </a:lnTo>
                      <a:lnTo>
                        <a:pt x="678" y="83"/>
                      </a:lnTo>
                      <a:lnTo>
                        <a:pt x="676" y="96"/>
                      </a:lnTo>
                      <a:lnTo>
                        <a:pt x="657" y="83"/>
                      </a:lnTo>
                      <a:lnTo>
                        <a:pt x="649" y="82"/>
                      </a:lnTo>
                      <a:lnTo>
                        <a:pt x="646" y="85"/>
                      </a:lnTo>
                      <a:lnTo>
                        <a:pt x="654" y="66"/>
                      </a:lnTo>
                      <a:lnTo>
                        <a:pt x="660" y="70"/>
                      </a:lnTo>
                      <a:lnTo>
                        <a:pt x="672" y="64"/>
                      </a:lnTo>
                      <a:lnTo>
                        <a:pt x="689" y="49"/>
                      </a:lnTo>
                      <a:lnTo>
                        <a:pt x="690" y="42"/>
                      </a:lnTo>
                      <a:lnTo>
                        <a:pt x="689" y="33"/>
                      </a:lnTo>
                      <a:lnTo>
                        <a:pt x="681" y="26"/>
                      </a:lnTo>
                      <a:lnTo>
                        <a:pt x="661" y="30"/>
                      </a:lnTo>
                      <a:lnTo>
                        <a:pt x="660" y="27"/>
                      </a:lnTo>
                      <a:lnTo>
                        <a:pt x="658" y="16"/>
                      </a:lnTo>
                      <a:lnTo>
                        <a:pt x="650" y="11"/>
                      </a:lnTo>
                      <a:lnTo>
                        <a:pt x="642" y="15"/>
                      </a:lnTo>
                      <a:lnTo>
                        <a:pt x="635" y="10"/>
                      </a:lnTo>
                      <a:lnTo>
                        <a:pt x="627" y="0"/>
                      </a:lnTo>
                      <a:lnTo>
                        <a:pt x="622" y="3"/>
                      </a:lnTo>
                      <a:lnTo>
                        <a:pt x="619" y="10"/>
                      </a:lnTo>
                      <a:lnTo>
                        <a:pt x="613" y="17"/>
                      </a:lnTo>
                      <a:lnTo>
                        <a:pt x="612" y="24"/>
                      </a:lnTo>
                      <a:lnTo>
                        <a:pt x="609" y="22"/>
                      </a:lnTo>
                      <a:lnTo>
                        <a:pt x="612" y="33"/>
                      </a:lnTo>
                      <a:lnTo>
                        <a:pt x="608" y="37"/>
                      </a:lnTo>
                      <a:lnTo>
                        <a:pt x="602" y="33"/>
                      </a:lnTo>
                      <a:lnTo>
                        <a:pt x="598" y="35"/>
                      </a:lnTo>
                      <a:lnTo>
                        <a:pt x="597" y="40"/>
                      </a:lnTo>
                      <a:lnTo>
                        <a:pt x="591" y="48"/>
                      </a:lnTo>
                      <a:lnTo>
                        <a:pt x="584" y="60"/>
                      </a:lnTo>
                      <a:lnTo>
                        <a:pt x="558" y="86"/>
                      </a:lnTo>
                      <a:lnTo>
                        <a:pt x="536" y="86"/>
                      </a:lnTo>
                      <a:lnTo>
                        <a:pt x="537" y="91"/>
                      </a:lnTo>
                      <a:lnTo>
                        <a:pt x="511" y="96"/>
                      </a:lnTo>
                      <a:lnTo>
                        <a:pt x="491" y="91"/>
                      </a:lnTo>
                      <a:lnTo>
                        <a:pt x="495" y="96"/>
                      </a:lnTo>
                      <a:lnTo>
                        <a:pt x="486" y="101"/>
                      </a:lnTo>
                      <a:lnTo>
                        <a:pt x="489" y="113"/>
                      </a:lnTo>
                      <a:lnTo>
                        <a:pt x="472" y="103"/>
                      </a:lnTo>
                      <a:lnTo>
                        <a:pt x="480" y="92"/>
                      </a:lnTo>
                      <a:lnTo>
                        <a:pt x="483" y="83"/>
                      </a:lnTo>
                      <a:lnTo>
                        <a:pt x="496" y="78"/>
                      </a:lnTo>
                      <a:lnTo>
                        <a:pt x="500" y="73"/>
                      </a:lnTo>
                      <a:lnTo>
                        <a:pt x="478" y="81"/>
                      </a:lnTo>
                      <a:lnTo>
                        <a:pt x="466" y="88"/>
                      </a:lnTo>
                      <a:lnTo>
                        <a:pt x="452" y="101"/>
                      </a:lnTo>
                      <a:lnTo>
                        <a:pt x="448" y="109"/>
                      </a:lnTo>
                      <a:lnTo>
                        <a:pt x="448" y="113"/>
                      </a:lnTo>
                      <a:lnTo>
                        <a:pt x="440" y="116"/>
                      </a:lnTo>
                      <a:lnTo>
                        <a:pt x="445" y="121"/>
                      </a:lnTo>
                      <a:lnTo>
                        <a:pt x="452" y="124"/>
                      </a:lnTo>
                      <a:lnTo>
                        <a:pt x="457" y="136"/>
                      </a:lnTo>
                      <a:lnTo>
                        <a:pt x="464" y="141"/>
                      </a:lnTo>
                      <a:lnTo>
                        <a:pt x="474" y="139"/>
                      </a:lnTo>
                      <a:lnTo>
                        <a:pt x="461" y="145"/>
                      </a:lnTo>
                      <a:lnTo>
                        <a:pt x="453" y="145"/>
                      </a:lnTo>
                      <a:lnTo>
                        <a:pt x="450" y="155"/>
                      </a:lnTo>
                      <a:lnTo>
                        <a:pt x="453" y="162"/>
                      </a:lnTo>
                      <a:lnTo>
                        <a:pt x="452" y="174"/>
                      </a:lnTo>
                      <a:lnTo>
                        <a:pt x="447" y="182"/>
                      </a:lnTo>
                      <a:lnTo>
                        <a:pt x="442" y="175"/>
                      </a:lnTo>
                      <a:lnTo>
                        <a:pt x="442" y="162"/>
                      </a:lnTo>
                      <a:lnTo>
                        <a:pt x="434" y="168"/>
                      </a:lnTo>
                      <a:lnTo>
                        <a:pt x="440" y="158"/>
                      </a:lnTo>
                      <a:lnTo>
                        <a:pt x="439" y="146"/>
                      </a:lnTo>
                      <a:lnTo>
                        <a:pt x="445" y="140"/>
                      </a:lnTo>
                      <a:lnTo>
                        <a:pt x="442" y="131"/>
                      </a:lnTo>
                      <a:lnTo>
                        <a:pt x="432" y="128"/>
                      </a:lnTo>
                      <a:lnTo>
                        <a:pt x="405" y="148"/>
                      </a:lnTo>
                      <a:lnTo>
                        <a:pt x="405" y="152"/>
                      </a:lnTo>
                      <a:lnTo>
                        <a:pt x="418" y="145"/>
                      </a:lnTo>
                      <a:lnTo>
                        <a:pt x="408" y="156"/>
                      </a:lnTo>
                      <a:lnTo>
                        <a:pt x="366" y="184"/>
                      </a:lnTo>
                      <a:lnTo>
                        <a:pt x="348" y="188"/>
                      </a:lnTo>
                      <a:lnTo>
                        <a:pt x="338" y="200"/>
                      </a:lnTo>
                      <a:lnTo>
                        <a:pt x="342" y="191"/>
                      </a:lnTo>
                      <a:lnTo>
                        <a:pt x="342" y="183"/>
                      </a:lnTo>
                      <a:lnTo>
                        <a:pt x="348" y="177"/>
                      </a:lnTo>
                      <a:lnTo>
                        <a:pt x="337" y="175"/>
                      </a:lnTo>
                      <a:lnTo>
                        <a:pt x="326" y="200"/>
                      </a:lnTo>
                      <a:lnTo>
                        <a:pt x="323" y="211"/>
                      </a:lnTo>
                      <a:lnTo>
                        <a:pt x="342" y="228"/>
                      </a:lnTo>
                      <a:lnTo>
                        <a:pt x="353" y="233"/>
                      </a:lnTo>
                      <a:lnTo>
                        <a:pt x="353" y="239"/>
                      </a:lnTo>
                      <a:lnTo>
                        <a:pt x="324" y="225"/>
                      </a:lnTo>
                      <a:lnTo>
                        <a:pt x="321" y="218"/>
                      </a:lnTo>
                      <a:lnTo>
                        <a:pt x="312" y="217"/>
                      </a:lnTo>
                      <a:lnTo>
                        <a:pt x="307" y="227"/>
                      </a:lnTo>
                      <a:lnTo>
                        <a:pt x="285" y="253"/>
                      </a:lnTo>
                      <a:lnTo>
                        <a:pt x="295" y="258"/>
                      </a:lnTo>
                      <a:lnTo>
                        <a:pt x="318" y="259"/>
                      </a:lnTo>
                      <a:lnTo>
                        <a:pt x="314" y="261"/>
                      </a:lnTo>
                      <a:lnTo>
                        <a:pt x="287" y="261"/>
                      </a:lnTo>
                      <a:lnTo>
                        <a:pt x="280" y="264"/>
                      </a:lnTo>
                      <a:lnTo>
                        <a:pt x="279" y="268"/>
                      </a:lnTo>
                      <a:lnTo>
                        <a:pt x="291" y="282"/>
                      </a:lnTo>
                      <a:lnTo>
                        <a:pt x="302" y="288"/>
                      </a:lnTo>
                      <a:lnTo>
                        <a:pt x="299" y="293"/>
                      </a:lnTo>
                      <a:lnTo>
                        <a:pt x="279" y="279"/>
                      </a:lnTo>
                      <a:lnTo>
                        <a:pt x="280" y="287"/>
                      </a:lnTo>
                      <a:lnTo>
                        <a:pt x="273" y="318"/>
                      </a:lnTo>
                      <a:lnTo>
                        <a:pt x="270" y="323"/>
                      </a:lnTo>
                      <a:lnTo>
                        <a:pt x="269" y="306"/>
                      </a:lnTo>
                      <a:lnTo>
                        <a:pt x="263" y="331"/>
                      </a:lnTo>
                      <a:lnTo>
                        <a:pt x="251" y="356"/>
                      </a:lnTo>
                      <a:lnTo>
                        <a:pt x="226" y="379"/>
                      </a:lnTo>
                      <a:lnTo>
                        <a:pt x="189" y="388"/>
                      </a:lnTo>
                      <a:lnTo>
                        <a:pt x="155" y="393"/>
                      </a:lnTo>
                      <a:lnTo>
                        <a:pt x="127" y="401"/>
                      </a:lnTo>
                      <a:lnTo>
                        <a:pt x="117" y="400"/>
                      </a:lnTo>
                      <a:lnTo>
                        <a:pt x="125" y="397"/>
                      </a:lnTo>
                      <a:lnTo>
                        <a:pt x="124" y="393"/>
                      </a:lnTo>
                      <a:lnTo>
                        <a:pt x="102" y="395"/>
                      </a:lnTo>
                      <a:lnTo>
                        <a:pt x="102" y="397"/>
                      </a:lnTo>
                      <a:lnTo>
                        <a:pt x="103" y="401"/>
                      </a:lnTo>
                      <a:lnTo>
                        <a:pt x="101" y="419"/>
                      </a:lnTo>
                      <a:lnTo>
                        <a:pt x="101" y="435"/>
                      </a:lnTo>
                      <a:lnTo>
                        <a:pt x="98" y="453"/>
                      </a:lnTo>
                      <a:lnTo>
                        <a:pt x="103" y="455"/>
                      </a:lnTo>
                      <a:lnTo>
                        <a:pt x="108" y="452"/>
                      </a:lnTo>
                      <a:lnTo>
                        <a:pt x="102" y="459"/>
                      </a:lnTo>
                      <a:lnTo>
                        <a:pt x="88" y="465"/>
                      </a:lnTo>
                      <a:lnTo>
                        <a:pt x="85" y="471"/>
                      </a:lnTo>
                      <a:lnTo>
                        <a:pt x="79" y="471"/>
                      </a:lnTo>
                      <a:lnTo>
                        <a:pt x="86" y="465"/>
                      </a:lnTo>
                      <a:lnTo>
                        <a:pt x="88" y="457"/>
                      </a:lnTo>
                      <a:lnTo>
                        <a:pt x="86" y="458"/>
                      </a:lnTo>
                      <a:lnTo>
                        <a:pt x="71" y="468"/>
                      </a:lnTo>
                      <a:lnTo>
                        <a:pt x="69" y="474"/>
                      </a:lnTo>
                      <a:lnTo>
                        <a:pt x="102" y="489"/>
                      </a:lnTo>
                      <a:lnTo>
                        <a:pt x="112" y="500"/>
                      </a:lnTo>
                      <a:lnTo>
                        <a:pt x="118" y="511"/>
                      </a:lnTo>
                      <a:lnTo>
                        <a:pt x="140" y="524"/>
                      </a:lnTo>
                      <a:lnTo>
                        <a:pt x="152" y="527"/>
                      </a:lnTo>
                      <a:lnTo>
                        <a:pt x="182" y="556"/>
                      </a:lnTo>
                      <a:lnTo>
                        <a:pt x="206" y="572"/>
                      </a:lnTo>
                      <a:lnTo>
                        <a:pt x="221" y="587"/>
                      </a:lnTo>
                      <a:lnTo>
                        <a:pt x="221" y="592"/>
                      </a:lnTo>
                      <a:lnTo>
                        <a:pt x="230" y="599"/>
                      </a:lnTo>
                      <a:lnTo>
                        <a:pt x="233" y="608"/>
                      </a:lnTo>
                      <a:lnTo>
                        <a:pt x="237" y="621"/>
                      </a:lnTo>
                      <a:lnTo>
                        <a:pt x="241" y="626"/>
                      </a:lnTo>
                      <a:lnTo>
                        <a:pt x="238" y="629"/>
                      </a:lnTo>
                      <a:lnTo>
                        <a:pt x="240" y="641"/>
                      </a:lnTo>
                      <a:lnTo>
                        <a:pt x="244" y="657"/>
                      </a:lnTo>
                      <a:lnTo>
                        <a:pt x="259" y="659"/>
                      </a:lnTo>
                      <a:lnTo>
                        <a:pt x="268" y="666"/>
                      </a:lnTo>
                      <a:lnTo>
                        <a:pt x="291" y="675"/>
                      </a:lnTo>
                      <a:lnTo>
                        <a:pt x="287" y="670"/>
                      </a:lnTo>
                      <a:lnTo>
                        <a:pt x="292" y="666"/>
                      </a:lnTo>
                      <a:lnTo>
                        <a:pt x="294" y="658"/>
                      </a:lnTo>
                      <a:lnTo>
                        <a:pt x="308" y="659"/>
                      </a:lnTo>
                      <a:lnTo>
                        <a:pt x="310" y="657"/>
                      </a:lnTo>
                      <a:lnTo>
                        <a:pt x="307" y="651"/>
                      </a:lnTo>
                      <a:lnTo>
                        <a:pt x="313" y="648"/>
                      </a:lnTo>
                      <a:lnTo>
                        <a:pt x="317" y="648"/>
                      </a:lnTo>
                      <a:lnTo>
                        <a:pt x="305" y="673"/>
                      </a:lnTo>
                      <a:lnTo>
                        <a:pt x="310" y="677"/>
                      </a:lnTo>
                      <a:lnTo>
                        <a:pt x="319" y="670"/>
                      </a:lnTo>
                      <a:lnTo>
                        <a:pt x="335" y="666"/>
                      </a:lnTo>
                      <a:lnTo>
                        <a:pt x="348" y="667"/>
                      </a:lnTo>
                      <a:lnTo>
                        <a:pt x="354" y="669"/>
                      </a:lnTo>
                      <a:lnTo>
                        <a:pt x="362" y="678"/>
                      </a:lnTo>
                      <a:lnTo>
                        <a:pt x="359" y="683"/>
                      </a:lnTo>
                      <a:lnTo>
                        <a:pt x="349" y="686"/>
                      </a:lnTo>
                      <a:lnTo>
                        <a:pt x="343" y="705"/>
                      </a:lnTo>
                      <a:lnTo>
                        <a:pt x="355" y="723"/>
                      </a:lnTo>
                      <a:lnTo>
                        <a:pt x="372" y="736"/>
                      </a:lnTo>
                      <a:lnTo>
                        <a:pt x="375" y="729"/>
                      </a:lnTo>
                      <a:lnTo>
                        <a:pt x="375" y="718"/>
                      </a:lnTo>
                      <a:lnTo>
                        <a:pt x="378" y="713"/>
                      </a:lnTo>
                      <a:lnTo>
                        <a:pt x="377" y="724"/>
                      </a:lnTo>
                      <a:lnTo>
                        <a:pt x="381" y="727"/>
                      </a:lnTo>
                      <a:lnTo>
                        <a:pt x="383" y="721"/>
                      </a:lnTo>
                      <a:lnTo>
                        <a:pt x="399" y="720"/>
                      </a:lnTo>
                      <a:lnTo>
                        <a:pt x="415" y="731"/>
                      </a:lnTo>
                      <a:lnTo>
                        <a:pt x="427" y="727"/>
                      </a:lnTo>
                      <a:lnTo>
                        <a:pt x="436" y="717"/>
                      </a:lnTo>
                      <a:lnTo>
                        <a:pt x="446" y="720"/>
                      </a:lnTo>
                      <a:lnTo>
                        <a:pt x="453" y="713"/>
                      </a:lnTo>
                      <a:lnTo>
                        <a:pt x="469" y="716"/>
                      </a:lnTo>
                      <a:lnTo>
                        <a:pt x="464" y="722"/>
                      </a:lnTo>
                      <a:lnTo>
                        <a:pt x="440" y="731"/>
                      </a:lnTo>
                      <a:lnTo>
                        <a:pt x="435" y="739"/>
                      </a:lnTo>
                      <a:lnTo>
                        <a:pt x="441" y="742"/>
                      </a:lnTo>
                      <a:lnTo>
                        <a:pt x="443" y="736"/>
                      </a:lnTo>
                      <a:lnTo>
                        <a:pt x="467" y="728"/>
                      </a:lnTo>
                      <a:lnTo>
                        <a:pt x="472" y="732"/>
                      </a:lnTo>
                      <a:lnTo>
                        <a:pt x="472" y="739"/>
                      </a:lnTo>
                      <a:lnTo>
                        <a:pt x="464" y="745"/>
                      </a:lnTo>
                      <a:lnTo>
                        <a:pt x="442" y="747"/>
                      </a:lnTo>
                      <a:lnTo>
                        <a:pt x="434" y="750"/>
                      </a:lnTo>
                      <a:lnTo>
                        <a:pt x="430" y="756"/>
                      </a:lnTo>
                      <a:lnTo>
                        <a:pt x="410" y="759"/>
                      </a:lnTo>
                      <a:lnTo>
                        <a:pt x="403" y="758"/>
                      </a:lnTo>
                      <a:lnTo>
                        <a:pt x="398" y="750"/>
                      </a:lnTo>
                      <a:lnTo>
                        <a:pt x="392" y="748"/>
                      </a:lnTo>
                      <a:lnTo>
                        <a:pt x="389" y="744"/>
                      </a:lnTo>
                      <a:lnTo>
                        <a:pt x="382" y="743"/>
                      </a:lnTo>
                      <a:lnTo>
                        <a:pt x="381" y="737"/>
                      </a:lnTo>
                      <a:lnTo>
                        <a:pt x="376" y="738"/>
                      </a:lnTo>
                      <a:lnTo>
                        <a:pt x="369" y="744"/>
                      </a:lnTo>
                      <a:lnTo>
                        <a:pt x="351" y="744"/>
                      </a:lnTo>
                      <a:lnTo>
                        <a:pt x="342" y="736"/>
                      </a:lnTo>
                      <a:lnTo>
                        <a:pt x="332" y="717"/>
                      </a:lnTo>
                      <a:lnTo>
                        <a:pt x="338" y="734"/>
                      </a:lnTo>
                      <a:lnTo>
                        <a:pt x="344" y="744"/>
                      </a:lnTo>
                      <a:lnTo>
                        <a:pt x="339" y="755"/>
                      </a:lnTo>
                      <a:lnTo>
                        <a:pt x="339" y="766"/>
                      </a:lnTo>
                      <a:lnTo>
                        <a:pt x="346" y="769"/>
                      </a:lnTo>
                      <a:lnTo>
                        <a:pt x="344" y="764"/>
                      </a:lnTo>
                      <a:lnTo>
                        <a:pt x="349" y="753"/>
                      </a:lnTo>
                      <a:lnTo>
                        <a:pt x="361" y="755"/>
                      </a:lnTo>
                      <a:lnTo>
                        <a:pt x="388" y="764"/>
                      </a:lnTo>
                      <a:lnTo>
                        <a:pt x="394" y="771"/>
                      </a:lnTo>
                      <a:lnTo>
                        <a:pt x="393" y="780"/>
                      </a:lnTo>
                      <a:lnTo>
                        <a:pt x="385" y="791"/>
                      </a:lnTo>
                      <a:lnTo>
                        <a:pt x="386" y="785"/>
                      </a:lnTo>
                      <a:lnTo>
                        <a:pt x="383" y="779"/>
                      </a:lnTo>
                      <a:lnTo>
                        <a:pt x="364" y="771"/>
                      </a:lnTo>
                      <a:lnTo>
                        <a:pt x="354" y="793"/>
                      </a:lnTo>
                      <a:lnTo>
                        <a:pt x="350" y="802"/>
                      </a:lnTo>
                      <a:lnTo>
                        <a:pt x="350" y="809"/>
                      </a:lnTo>
                      <a:lnTo>
                        <a:pt x="346" y="814"/>
                      </a:lnTo>
                      <a:lnTo>
                        <a:pt x="339" y="810"/>
                      </a:lnTo>
                      <a:lnTo>
                        <a:pt x="337" y="804"/>
                      </a:lnTo>
                      <a:lnTo>
                        <a:pt x="332" y="798"/>
                      </a:lnTo>
                      <a:lnTo>
                        <a:pt x="322" y="801"/>
                      </a:lnTo>
                      <a:lnTo>
                        <a:pt x="321" y="803"/>
                      </a:lnTo>
                      <a:lnTo>
                        <a:pt x="314" y="799"/>
                      </a:lnTo>
                      <a:lnTo>
                        <a:pt x="302" y="802"/>
                      </a:lnTo>
                      <a:lnTo>
                        <a:pt x="300" y="797"/>
                      </a:lnTo>
                      <a:lnTo>
                        <a:pt x="296" y="801"/>
                      </a:lnTo>
                      <a:lnTo>
                        <a:pt x="297" y="795"/>
                      </a:lnTo>
                      <a:lnTo>
                        <a:pt x="289" y="796"/>
                      </a:lnTo>
                      <a:lnTo>
                        <a:pt x="285" y="802"/>
                      </a:lnTo>
                      <a:lnTo>
                        <a:pt x="280" y="799"/>
                      </a:lnTo>
                      <a:lnTo>
                        <a:pt x="269" y="797"/>
                      </a:lnTo>
                      <a:lnTo>
                        <a:pt x="246" y="799"/>
                      </a:lnTo>
                      <a:lnTo>
                        <a:pt x="237" y="792"/>
                      </a:lnTo>
                      <a:lnTo>
                        <a:pt x="237" y="782"/>
                      </a:lnTo>
                      <a:lnTo>
                        <a:pt x="221" y="781"/>
                      </a:lnTo>
                      <a:lnTo>
                        <a:pt x="238" y="767"/>
                      </a:lnTo>
                      <a:lnTo>
                        <a:pt x="237" y="756"/>
                      </a:lnTo>
                      <a:lnTo>
                        <a:pt x="238" y="744"/>
                      </a:lnTo>
                      <a:lnTo>
                        <a:pt x="237" y="736"/>
                      </a:lnTo>
                      <a:lnTo>
                        <a:pt x="227" y="729"/>
                      </a:lnTo>
                      <a:lnTo>
                        <a:pt x="230" y="727"/>
                      </a:lnTo>
                      <a:lnTo>
                        <a:pt x="246" y="724"/>
                      </a:lnTo>
                      <a:lnTo>
                        <a:pt x="227" y="723"/>
                      </a:lnTo>
                      <a:lnTo>
                        <a:pt x="215" y="727"/>
                      </a:lnTo>
                      <a:lnTo>
                        <a:pt x="188" y="728"/>
                      </a:lnTo>
                      <a:lnTo>
                        <a:pt x="172" y="747"/>
                      </a:lnTo>
                      <a:lnTo>
                        <a:pt x="160" y="749"/>
                      </a:lnTo>
                      <a:lnTo>
                        <a:pt x="154" y="753"/>
                      </a:lnTo>
                      <a:lnTo>
                        <a:pt x="149" y="752"/>
                      </a:lnTo>
                      <a:lnTo>
                        <a:pt x="136" y="761"/>
                      </a:lnTo>
                      <a:lnTo>
                        <a:pt x="125" y="772"/>
                      </a:lnTo>
                      <a:lnTo>
                        <a:pt x="135" y="780"/>
                      </a:lnTo>
                      <a:lnTo>
                        <a:pt x="141" y="790"/>
                      </a:lnTo>
                      <a:lnTo>
                        <a:pt x="136" y="792"/>
                      </a:lnTo>
                      <a:lnTo>
                        <a:pt x="115" y="793"/>
                      </a:lnTo>
                      <a:lnTo>
                        <a:pt x="111" y="790"/>
                      </a:lnTo>
                      <a:lnTo>
                        <a:pt x="109" y="783"/>
                      </a:lnTo>
                      <a:lnTo>
                        <a:pt x="101" y="787"/>
                      </a:lnTo>
                      <a:lnTo>
                        <a:pt x="77" y="802"/>
                      </a:lnTo>
                      <a:lnTo>
                        <a:pt x="71" y="810"/>
                      </a:lnTo>
                      <a:lnTo>
                        <a:pt x="68" y="808"/>
                      </a:lnTo>
                      <a:lnTo>
                        <a:pt x="66" y="814"/>
                      </a:lnTo>
                      <a:lnTo>
                        <a:pt x="61" y="823"/>
                      </a:lnTo>
                      <a:lnTo>
                        <a:pt x="50" y="828"/>
                      </a:lnTo>
                      <a:lnTo>
                        <a:pt x="45" y="822"/>
                      </a:lnTo>
                      <a:lnTo>
                        <a:pt x="36" y="829"/>
                      </a:lnTo>
                      <a:lnTo>
                        <a:pt x="32" y="835"/>
                      </a:lnTo>
                      <a:lnTo>
                        <a:pt x="32" y="840"/>
                      </a:lnTo>
                      <a:lnTo>
                        <a:pt x="34" y="842"/>
                      </a:lnTo>
                      <a:lnTo>
                        <a:pt x="11" y="855"/>
                      </a:lnTo>
                      <a:lnTo>
                        <a:pt x="6" y="856"/>
                      </a:lnTo>
                      <a:lnTo>
                        <a:pt x="12" y="842"/>
                      </a:lnTo>
                      <a:lnTo>
                        <a:pt x="0" y="850"/>
                      </a:lnTo>
                      <a:lnTo>
                        <a:pt x="0" y="858"/>
                      </a:lnTo>
                      <a:lnTo>
                        <a:pt x="6" y="865"/>
                      </a:lnTo>
                      <a:lnTo>
                        <a:pt x="43" y="889"/>
                      </a:lnTo>
                      <a:lnTo>
                        <a:pt x="71" y="899"/>
                      </a:lnTo>
                      <a:lnTo>
                        <a:pt x="75" y="898"/>
                      </a:lnTo>
                      <a:lnTo>
                        <a:pt x="70" y="890"/>
                      </a:lnTo>
                      <a:lnTo>
                        <a:pt x="107" y="903"/>
                      </a:lnTo>
                      <a:lnTo>
                        <a:pt x="90" y="910"/>
                      </a:lnTo>
                      <a:lnTo>
                        <a:pt x="81" y="922"/>
                      </a:lnTo>
                      <a:lnTo>
                        <a:pt x="72" y="919"/>
                      </a:lnTo>
                      <a:lnTo>
                        <a:pt x="74" y="911"/>
                      </a:lnTo>
                      <a:lnTo>
                        <a:pt x="70" y="906"/>
                      </a:lnTo>
                      <a:lnTo>
                        <a:pt x="68" y="915"/>
                      </a:lnTo>
                      <a:lnTo>
                        <a:pt x="80" y="941"/>
                      </a:lnTo>
                      <a:lnTo>
                        <a:pt x="91" y="952"/>
                      </a:lnTo>
                      <a:lnTo>
                        <a:pt x="91" y="963"/>
                      </a:lnTo>
                      <a:lnTo>
                        <a:pt x="88" y="976"/>
                      </a:lnTo>
                      <a:lnTo>
                        <a:pt x="100" y="990"/>
                      </a:lnTo>
                      <a:lnTo>
                        <a:pt x="104" y="991"/>
                      </a:lnTo>
                      <a:lnTo>
                        <a:pt x="108" y="996"/>
                      </a:lnTo>
                      <a:lnTo>
                        <a:pt x="150" y="1005"/>
                      </a:lnTo>
                      <a:lnTo>
                        <a:pt x="160" y="1003"/>
                      </a:lnTo>
                      <a:lnTo>
                        <a:pt x="179" y="1013"/>
                      </a:lnTo>
                      <a:lnTo>
                        <a:pt x="210" y="997"/>
                      </a:lnTo>
                      <a:lnTo>
                        <a:pt x="231" y="1001"/>
                      </a:lnTo>
                      <a:lnTo>
                        <a:pt x="247" y="996"/>
                      </a:lnTo>
                      <a:lnTo>
                        <a:pt x="263" y="1003"/>
                      </a:lnTo>
                      <a:lnTo>
                        <a:pt x="275" y="1017"/>
                      </a:lnTo>
                      <a:lnTo>
                        <a:pt x="278" y="1013"/>
                      </a:lnTo>
                      <a:lnTo>
                        <a:pt x="279" y="1003"/>
                      </a:lnTo>
                      <a:lnTo>
                        <a:pt x="270" y="1001"/>
                      </a:lnTo>
                      <a:lnTo>
                        <a:pt x="263" y="995"/>
                      </a:lnTo>
                      <a:lnTo>
                        <a:pt x="260" y="990"/>
                      </a:lnTo>
                      <a:lnTo>
                        <a:pt x="275" y="989"/>
                      </a:lnTo>
                      <a:lnTo>
                        <a:pt x="280" y="997"/>
                      </a:lnTo>
                      <a:lnTo>
                        <a:pt x="290" y="1005"/>
                      </a:lnTo>
                      <a:lnTo>
                        <a:pt x="294" y="1033"/>
                      </a:lnTo>
                      <a:lnTo>
                        <a:pt x="297" y="1033"/>
                      </a:lnTo>
                      <a:lnTo>
                        <a:pt x="303" y="1017"/>
                      </a:lnTo>
                      <a:lnTo>
                        <a:pt x="312" y="1002"/>
                      </a:lnTo>
                      <a:lnTo>
                        <a:pt x="324" y="990"/>
                      </a:lnTo>
                      <a:lnTo>
                        <a:pt x="330" y="981"/>
                      </a:lnTo>
                      <a:lnTo>
                        <a:pt x="351" y="971"/>
                      </a:lnTo>
                      <a:lnTo>
                        <a:pt x="350" y="964"/>
                      </a:lnTo>
                      <a:lnTo>
                        <a:pt x="365" y="970"/>
                      </a:lnTo>
                      <a:lnTo>
                        <a:pt x="371" y="969"/>
                      </a:lnTo>
                      <a:lnTo>
                        <a:pt x="377" y="962"/>
                      </a:lnTo>
                      <a:lnTo>
                        <a:pt x="389" y="954"/>
                      </a:lnTo>
                      <a:lnTo>
                        <a:pt x="400" y="968"/>
                      </a:lnTo>
                      <a:lnTo>
                        <a:pt x="405" y="970"/>
                      </a:lnTo>
                      <a:lnTo>
                        <a:pt x="405" y="984"/>
                      </a:lnTo>
                      <a:lnTo>
                        <a:pt x="400" y="995"/>
                      </a:lnTo>
                      <a:lnTo>
                        <a:pt x="394" y="1003"/>
                      </a:lnTo>
                      <a:lnTo>
                        <a:pt x="382" y="1008"/>
                      </a:lnTo>
                      <a:lnTo>
                        <a:pt x="373" y="1003"/>
                      </a:lnTo>
                      <a:lnTo>
                        <a:pt x="365" y="1003"/>
                      </a:lnTo>
                      <a:lnTo>
                        <a:pt x="365" y="1014"/>
                      </a:lnTo>
                      <a:lnTo>
                        <a:pt x="367" y="1021"/>
                      </a:lnTo>
                      <a:lnTo>
                        <a:pt x="372" y="1016"/>
                      </a:lnTo>
                      <a:lnTo>
                        <a:pt x="382" y="1019"/>
                      </a:lnTo>
                      <a:lnTo>
                        <a:pt x="387" y="1033"/>
                      </a:lnTo>
                      <a:lnTo>
                        <a:pt x="397" y="1052"/>
                      </a:lnTo>
                      <a:lnTo>
                        <a:pt x="396" y="1061"/>
                      </a:lnTo>
                      <a:lnTo>
                        <a:pt x="394" y="1065"/>
                      </a:lnTo>
                      <a:lnTo>
                        <a:pt x="400" y="1070"/>
                      </a:lnTo>
                      <a:lnTo>
                        <a:pt x="403" y="1077"/>
                      </a:lnTo>
                      <a:lnTo>
                        <a:pt x="404" y="1084"/>
                      </a:lnTo>
                      <a:lnTo>
                        <a:pt x="403" y="1098"/>
                      </a:lnTo>
                      <a:lnTo>
                        <a:pt x="394" y="1115"/>
                      </a:lnTo>
                      <a:lnTo>
                        <a:pt x="387" y="1125"/>
                      </a:lnTo>
                      <a:lnTo>
                        <a:pt x="380" y="1132"/>
                      </a:lnTo>
                      <a:lnTo>
                        <a:pt x="371" y="1135"/>
                      </a:lnTo>
                      <a:lnTo>
                        <a:pt x="360" y="1135"/>
                      </a:lnTo>
                      <a:lnTo>
                        <a:pt x="353" y="1140"/>
                      </a:lnTo>
                      <a:lnTo>
                        <a:pt x="344" y="1138"/>
                      </a:lnTo>
                      <a:lnTo>
                        <a:pt x="326" y="1143"/>
                      </a:lnTo>
                      <a:lnTo>
                        <a:pt x="322" y="1143"/>
                      </a:lnTo>
                      <a:lnTo>
                        <a:pt x="332" y="1132"/>
                      </a:lnTo>
                      <a:lnTo>
                        <a:pt x="330" y="1130"/>
                      </a:lnTo>
                      <a:lnTo>
                        <a:pt x="321" y="1131"/>
                      </a:lnTo>
                      <a:lnTo>
                        <a:pt x="317" y="1135"/>
                      </a:lnTo>
                      <a:lnTo>
                        <a:pt x="312" y="1147"/>
                      </a:lnTo>
                      <a:lnTo>
                        <a:pt x="303" y="1158"/>
                      </a:lnTo>
                      <a:lnTo>
                        <a:pt x="286" y="1174"/>
                      </a:lnTo>
                      <a:lnTo>
                        <a:pt x="280" y="1183"/>
                      </a:lnTo>
                      <a:lnTo>
                        <a:pt x="271" y="1186"/>
                      </a:lnTo>
                      <a:lnTo>
                        <a:pt x="260" y="1183"/>
                      </a:lnTo>
                      <a:lnTo>
                        <a:pt x="256" y="1179"/>
                      </a:lnTo>
                      <a:lnTo>
                        <a:pt x="240" y="1191"/>
                      </a:lnTo>
                      <a:lnTo>
                        <a:pt x="222" y="1197"/>
                      </a:lnTo>
                      <a:lnTo>
                        <a:pt x="219" y="1202"/>
                      </a:lnTo>
                      <a:lnTo>
                        <a:pt x="217" y="1207"/>
                      </a:lnTo>
                      <a:lnTo>
                        <a:pt x="220" y="1211"/>
                      </a:lnTo>
                      <a:lnTo>
                        <a:pt x="222" y="1219"/>
                      </a:lnTo>
                      <a:lnTo>
                        <a:pt x="219" y="1224"/>
                      </a:lnTo>
                      <a:lnTo>
                        <a:pt x="201" y="1221"/>
                      </a:lnTo>
                      <a:lnTo>
                        <a:pt x="190" y="1223"/>
                      </a:lnTo>
                      <a:lnTo>
                        <a:pt x="178" y="1237"/>
                      </a:lnTo>
                      <a:lnTo>
                        <a:pt x="174" y="1245"/>
                      </a:lnTo>
                      <a:lnTo>
                        <a:pt x="170" y="1243"/>
                      </a:lnTo>
                      <a:lnTo>
                        <a:pt x="162" y="1244"/>
                      </a:lnTo>
                      <a:lnTo>
                        <a:pt x="145" y="1266"/>
                      </a:lnTo>
                      <a:lnTo>
                        <a:pt x="142" y="1267"/>
                      </a:lnTo>
                      <a:lnTo>
                        <a:pt x="139" y="1271"/>
                      </a:lnTo>
                      <a:lnTo>
                        <a:pt x="138" y="1277"/>
                      </a:lnTo>
                      <a:lnTo>
                        <a:pt x="128" y="1299"/>
                      </a:lnTo>
                      <a:lnTo>
                        <a:pt x="127" y="1305"/>
                      </a:lnTo>
                      <a:lnTo>
                        <a:pt x="128" y="1323"/>
                      </a:lnTo>
                      <a:lnTo>
                        <a:pt x="125" y="1328"/>
                      </a:lnTo>
                      <a:lnTo>
                        <a:pt x="117" y="1330"/>
                      </a:lnTo>
                      <a:lnTo>
                        <a:pt x="111" y="1329"/>
                      </a:lnTo>
                      <a:lnTo>
                        <a:pt x="107" y="1330"/>
                      </a:lnTo>
                      <a:lnTo>
                        <a:pt x="107" y="1336"/>
                      </a:lnTo>
                      <a:lnTo>
                        <a:pt x="118" y="1345"/>
                      </a:lnTo>
                      <a:lnTo>
                        <a:pt x="115" y="1348"/>
                      </a:lnTo>
                      <a:lnTo>
                        <a:pt x="104" y="1351"/>
                      </a:lnTo>
                      <a:lnTo>
                        <a:pt x="102" y="1358"/>
                      </a:lnTo>
                      <a:lnTo>
                        <a:pt x="101" y="1366"/>
                      </a:lnTo>
                      <a:lnTo>
                        <a:pt x="104" y="1363"/>
                      </a:lnTo>
                      <a:lnTo>
                        <a:pt x="124" y="1360"/>
                      </a:lnTo>
                      <a:lnTo>
                        <a:pt x="131" y="1357"/>
                      </a:lnTo>
                      <a:lnTo>
                        <a:pt x="138" y="1351"/>
                      </a:lnTo>
                      <a:lnTo>
                        <a:pt x="156" y="1348"/>
                      </a:lnTo>
                      <a:lnTo>
                        <a:pt x="157" y="1352"/>
                      </a:lnTo>
                      <a:lnTo>
                        <a:pt x="151" y="1355"/>
                      </a:lnTo>
                      <a:lnTo>
                        <a:pt x="155" y="1358"/>
                      </a:lnTo>
                      <a:lnTo>
                        <a:pt x="134" y="1362"/>
                      </a:lnTo>
                      <a:lnTo>
                        <a:pt x="125" y="1366"/>
                      </a:lnTo>
                      <a:lnTo>
                        <a:pt x="119" y="1373"/>
                      </a:lnTo>
                      <a:lnTo>
                        <a:pt x="118" y="1378"/>
                      </a:lnTo>
                      <a:lnTo>
                        <a:pt x="133" y="1388"/>
                      </a:lnTo>
                      <a:lnTo>
                        <a:pt x="145" y="1378"/>
                      </a:lnTo>
                      <a:lnTo>
                        <a:pt x="151" y="1379"/>
                      </a:lnTo>
                      <a:lnTo>
                        <a:pt x="146" y="1385"/>
                      </a:lnTo>
                      <a:lnTo>
                        <a:pt x="144" y="1394"/>
                      </a:lnTo>
                      <a:lnTo>
                        <a:pt x="147" y="1405"/>
                      </a:lnTo>
                      <a:lnTo>
                        <a:pt x="151" y="1410"/>
                      </a:lnTo>
                      <a:lnTo>
                        <a:pt x="152" y="1417"/>
                      </a:lnTo>
                      <a:lnTo>
                        <a:pt x="156" y="1423"/>
                      </a:lnTo>
                      <a:lnTo>
                        <a:pt x="161" y="1427"/>
                      </a:lnTo>
                      <a:lnTo>
                        <a:pt x="165" y="1425"/>
                      </a:lnTo>
                      <a:lnTo>
                        <a:pt x="174" y="1411"/>
                      </a:lnTo>
                      <a:lnTo>
                        <a:pt x="176" y="1420"/>
                      </a:lnTo>
                      <a:lnTo>
                        <a:pt x="179" y="1422"/>
                      </a:lnTo>
                      <a:lnTo>
                        <a:pt x="193" y="1420"/>
                      </a:lnTo>
                      <a:lnTo>
                        <a:pt x="184" y="1436"/>
                      </a:lnTo>
                      <a:lnTo>
                        <a:pt x="197" y="1441"/>
                      </a:lnTo>
                      <a:lnTo>
                        <a:pt x="219" y="1446"/>
                      </a:lnTo>
                      <a:lnTo>
                        <a:pt x="230" y="1439"/>
                      </a:lnTo>
                      <a:lnTo>
                        <a:pt x="238" y="1439"/>
                      </a:lnTo>
                      <a:lnTo>
                        <a:pt x="242" y="1449"/>
                      </a:lnTo>
                      <a:lnTo>
                        <a:pt x="237" y="1457"/>
                      </a:lnTo>
                      <a:lnTo>
                        <a:pt x="220" y="1463"/>
                      </a:lnTo>
                      <a:lnTo>
                        <a:pt x="214" y="1474"/>
                      </a:lnTo>
                      <a:lnTo>
                        <a:pt x="203" y="1487"/>
                      </a:lnTo>
                      <a:lnTo>
                        <a:pt x="197" y="1497"/>
                      </a:lnTo>
                      <a:lnTo>
                        <a:pt x="194" y="1506"/>
                      </a:lnTo>
                      <a:lnTo>
                        <a:pt x="194" y="1514"/>
                      </a:lnTo>
                      <a:lnTo>
                        <a:pt x="204" y="1533"/>
                      </a:lnTo>
                      <a:lnTo>
                        <a:pt x="209" y="1534"/>
                      </a:lnTo>
                      <a:lnTo>
                        <a:pt x="216" y="1529"/>
                      </a:lnTo>
                      <a:lnTo>
                        <a:pt x="224" y="1527"/>
                      </a:lnTo>
                      <a:lnTo>
                        <a:pt x="226" y="1531"/>
                      </a:lnTo>
                      <a:lnTo>
                        <a:pt x="222" y="1535"/>
                      </a:lnTo>
                      <a:lnTo>
                        <a:pt x="224" y="1538"/>
                      </a:lnTo>
                      <a:lnTo>
                        <a:pt x="237" y="1538"/>
                      </a:lnTo>
                      <a:lnTo>
                        <a:pt x="235" y="1540"/>
                      </a:lnTo>
                      <a:lnTo>
                        <a:pt x="222" y="1541"/>
                      </a:lnTo>
                      <a:lnTo>
                        <a:pt x="215" y="1546"/>
                      </a:lnTo>
                      <a:lnTo>
                        <a:pt x="220" y="1554"/>
                      </a:lnTo>
                      <a:lnTo>
                        <a:pt x="232" y="1563"/>
                      </a:lnTo>
                      <a:lnTo>
                        <a:pt x="238" y="1563"/>
                      </a:lnTo>
                      <a:lnTo>
                        <a:pt x="243" y="1566"/>
                      </a:lnTo>
                      <a:lnTo>
                        <a:pt x="248" y="1565"/>
                      </a:lnTo>
                      <a:lnTo>
                        <a:pt x="254" y="1568"/>
                      </a:lnTo>
                      <a:lnTo>
                        <a:pt x="262" y="1567"/>
                      </a:lnTo>
                      <a:lnTo>
                        <a:pt x="269" y="1571"/>
                      </a:lnTo>
                      <a:lnTo>
                        <a:pt x="276" y="1571"/>
                      </a:lnTo>
                      <a:lnTo>
                        <a:pt x="278" y="1565"/>
                      </a:lnTo>
                      <a:lnTo>
                        <a:pt x="285" y="1559"/>
                      </a:lnTo>
                      <a:lnTo>
                        <a:pt x="301" y="1536"/>
                      </a:lnTo>
                      <a:lnTo>
                        <a:pt x="307" y="1519"/>
                      </a:lnTo>
                      <a:lnTo>
                        <a:pt x="313" y="1517"/>
                      </a:lnTo>
                      <a:lnTo>
                        <a:pt x="312" y="1512"/>
                      </a:lnTo>
                      <a:lnTo>
                        <a:pt x="305" y="1507"/>
                      </a:lnTo>
                      <a:lnTo>
                        <a:pt x="301" y="1496"/>
                      </a:lnTo>
                      <a:lnTo>
                        <a:pt x="318" y="1468"/>
                      </a:lnTo>
                      <a:lnTo>
                        <a:pt x="334" y="1457"/>
                      </a:lnTo>
                      <a:lnTo>
                        <a:pt x="342" y="1447"/>
                      </a:lnTo>
                      <a:lnTo>
                        <a:pt x="348" y="1442"/>
                      </a:lnTo>
                      <a:lnTo>
                        <a:pt x="361" y="1441"/>
                      </a:lnTo>
                      <a:lnTo>
                        <a:pt x="328" y="1471"/>
                      </a:lnTo>
                      <a:lnTo>
                        <a:pt x="312" y="1495"/>
                      </a:lnTo>
                      <a:lnTo>
                        <a:pt x="311" y="1501"/>
                      </a:lnTo>
                      <a:lnTo>
                        <a:pt x="312" y="1504"/>
                      </a:lnTo>
                      <a:lnTo>
                        <a:pt x="318" y="1509"/>
                      </a:lnTo>
                      <a:lnTo>
                        <a:pt x="321" y="1519"/>
                      </a:lnTo>
                      <a:lnTo>
                        <a:pt x="322" y="1528"/>
                      </a:lnTo>
                      <a:lnTo>
                        <a:pt x="326" y="1538"/>
                      </a:lnTo>
                      <a:lnTo>
                        <a:pt x="333" y="1546"/>
                      </a:lnTo>
                      <a:lnTo>
                        <a:pt x="343" y="1576"/>
                      </a:lnTo>
                      <a:lnTo>
                        <a:pt x="349" y="1583"/>
                      </a:lnTo>
                      <a:lnTo>
                        <a:pt x="349" y="1589"/>
                      </a:lnTo>
                      <a:lnTo>
                        <a:pt x="338" y="1604"/>
                      </a:lnTo>
                      <a:lnTo>
                        <a:pt x="337" y="1608"/>
                      </a:lnTo>
                      <a:lnTo>
                        <a:pt x="333" y="1609"/>
                      </a:lnTo>
                      <a:lnTo>
                        <a:pt x="332" y="1617"/>
                      </a:lnTo>
                      <a:lnTo>
                        <a:pt x="338" y="1631"/>
                      </a:lnTo>
                      <a:lnTo>
                        <a:pt x="343" y="1627"/>
                      </a:lnTo>
                      <a:lnTo>
                        <a:pt x="350" y="1627"/>
                      </a:lnTo>
                      <a:lnTo>
                        <a:pt x="356" y="1631"/>
                      </a:lnTo>
                      <a:lnTo>
                        <a:pt x="351" y="1633"/>
                      </a:lnTo>
                      <a:lnTo>
                        <a:pt x="345" y="1641"/>
                      </a:lnTo>
                      <a:lnTo>
                        <a:pt x="346" y="1657"/>
                      </a:lnTo>
                      <a:lnTo>
                        <a:pt x="351" y="1657"/>
                      </a:lnTo>
                      <a:lnTo>
                        <a:pt x="355" y="1660"/>
                      </a:lnTo>
                      <a:lnTo>
                        <a:pt x="351" y="1662"/>
                      </a:lnTo>
                      <a:lnTo>
                        <a:pt x="342" y="1673"/>
                      </a:lnTo>
                      <a:lnTo>
                        <a:pt x="333" y="1673"/>
                      </a:lnTo>
                      <a:lnTo>
                        <a:pt x="326" y="1680"/>
                      </a:lnTo>
                      <a:lnTo>
                        <a:pt x="345" y="1683"/>
                      </a:lnTo>
                      <a:lnTo>
                        <a:pt x="357" y="1676"/>
                      </a:lnTo>
                      <a:lnTo>
                        <a:pt x="366" y="1664"/>
                      </a:lnTo>
                      <a:lnTo>
                        <a:pt x="373" y="1662"/>
                      </a:lnTo>
                      <a:lnTo>
                        <a:pt x="388" y="1649"/>
                      </a:lnTo>
                      <a:lnTo>
                        <a:pt x="399" y="1649"/>
                      </a:lnTo>
                      <a:lnTo>
                        <a:pt x="413" y="1637"/>
                      </a:lnTo>
                      <a:lnTo>
                        <a:pt x="426" y="1611"/>
                      </a:lnTo>
                      <a:lnTo>
                        <a:pt x="429" y="1620"/>
                      </a:lnTo>
                      <a:lnTo>
                        <a:pt x="429" y="1630"/>
                      </a:lnTo>
                      <a:lnTo>
                        <a:pt x="425" y="1635"/>
                      </a:lnTo>
                      <a:lnTo>
                        <a:pt x="425" y="1642"/>
                      </a:lnTo>
                      <a:lnTo>
                        <a:pt x="426" y="1648"/>
                      </a:lnTo>
                      <a:lnTo>
                        <a:pt x="432" y="1654"/>
                      </a:lnTo>
                      <a:lnTo>
                        <a:pt x="436" y="1653"/>
                      </a:lnTo>
                      <a:lnTo>
                        <a:pt x="440" y="1659"/>
                      </a:lnTo>
                      <a:lnTo>
                        <a:pt x="446" y="1662"/>
                      </a:lnTo>
                      <a:lnTo>
                        <a:pt x="456" y="1653"/>
                      </a:lnTo>
                      <a:lnTo>
                        <a:pt x="458" y="1648"/>
                      </a:lnTo>
                      <a:lnTo>
                        <a:pt x="461" y="1652"/>
                      </a:lnTo>
                      <a:lnTo>
                        <a:pt x="466" y="1652"/>
                      </a:lnTo>
                      <a:lnTo>
                        <a:pt x="464" y="1658"/>
                      </a:lnTo>
                      <a:lnTo>
                        <a:pt x="470" y="1662"/>
                      </a:lnTo>
                      <a:lnTo>
                        <a:pt x="477" y="1670"/>
                      </a:lnTo>
                      <a:lnTo>
                        <a:pt x="491" y="1699"/>
                      </a:lnTo>
                      <a:lnTo>
                        <a:pt x="498" y="1703"/>
                      </a:lnTo>
                      <a:lnTo>
                        <a:pt x="501" y="1702"/>
                      </a:lnTo>
                      <a:lnTo>
                        <a:pt x="509" y="1694"/>
                      </a:lnTo>
                      <a:lnTo>
                        <a:pt x="509" y="1678"/>
                      </a:lnTo>
                      <a:lnTo>
                        <a:pt x="504" y="1668"/>
                      </a:lnTo>
                      <a:lnTo>
                        <a:pt x="506" y="1664"/>
                      </a:lnTo>
                      <a:lnTo>
                        <a:pt x="511" y="1654"/>
                      </a:lnTo>
                      <a:lnTo>
                        <a:pt x="520" y="1647"/>
                      </a:lnTo>
                      <a:lnTo>
                        <a:pt x="522" y="1641"/>
                      </a:lnTo>
                      <a:lnTo>
                        <a:pt x="526" y="1640"/>
                      </a:lnTo>
                      <a:lnTo>
                        <a:pt x="526" y="1647"/>
                      </a:lnTo>
                      <a:lnTo>
                        <a:pt x="522" y="1660"/>
                      </a:lnTo>
                      <a:lnTo>
                        <a:pt x="538" y="1676"/>
                      </a:lnTo>
                      <a:lnTo>
                        <a:pt x="548" y="1679"/>
                      </a:lnTo>
                      <a:lnTo>
                        <a:pt x="572" y="1667"/>
                      </a:lnTo>
                      <a:lnTo>
                        <a:pt x="590" y="1653"/>
                      </a:lnTo>
                      <a:lnTo>
                        <a:pt x="607" y="1636"/>
                      </a:lnTo>
                      <a:lnTo>
                        <a:pt x="619" y="1629"/>
                      </a:lnTo>
                      <a:lnTo>
                        <a:pt x="620" y="1632"/>
                      </a:lnTo>
                      <a:lnTo>
                        <a:pt x="606" y="1658"/>
                      </a:lnTo>
                      <a:lnTo>
                        <a:pt x="599" y="1663"/>
                      </a:lnTo>
                      <a:lnTo>
                        <a:pt x="603" y="1664"/>
                      </a:lnTo>
                      <a:lnTo>
                        <a:pt x="603" y="1667"/>
                      </a:lnTo>
                      <a:lnTo>
                        <a:pt x="595" y="1679"/>
                      </a:lnTo>
                      <a:lnTo>
                        <a:pt x="584" y="1686"/>
                      </a:lnTo>
                      <a:lnTo>
                        <a:pt x="579" y="1713"/>
                      </a:lnTo>
                      <a:lnTo>
                        <a:pt x="588" y="1714"/>
                      </a:lnTo>
                      <a:lnTo>
                        <a:pt x="575" y="1729"/>
                      </a:lnTo>
                      <a:lnTo>
                        <a:pt x="570" y="1760"/>
                      </a:lnTo>
                      <a:lnTo>
                        <a:pt x="569" y="1775"/>
                      </a:lnTo>
                      <a:lnTo>
                        <a:pt x="566" y="1783"/>
                      </a:lnTo>
                      <a:lnTo>
                        <a:pt x="560" y="1792"/>
                      </a:lnTo>
                      <a:lnTo>
                        <a:pt x="549" y="1814"/>
                      </a:lnTo>
                      <a:lnTo>
                        <a:pt x="545" y="1810"/>
                      </a:lnTo>
                      <a:lnTo>
                        <a:pt x="541" y="1812"/>
                      </a:lnTo>
                      <a:lnTo>
                        <a:pt x="538" y="1819"/>
                      </a:lnTo>
                      <a:lnTo>
                        <a:pt x="525" y="1837"/>
                      </a:lnTo>
                      <a:lnTo>
                        <a:pt x="522" y="1837"/>
                      </a:lnTo>
                      <a:lnTo>
                        <a:pt x="518" y="1846"/>
                      </a:lnTo>
                      <a:lnTo>
                        <a:pt x="516" y="1858"/>
                      </a:lnTo>
                      <a:lnTo>
                        <a:pt x="512" y="1866"/>
                      </a:lnTo>
                      <a:lnTo>
                        <a:pt x="506" y="1863"/>
                      </a:lnTo>
                      <a:lnTo>
                        <a:pt x="502" y="1867"/>
                      </a:lnTo>
                      <a:lnTo>
                        <a:pt x="498" y="1863"/>
                      </a:lnTo>
                      <a:lnTo>
                        <a:pt x="484" y="1877"/>
                      </a:lnTo>
                      <a:lnTo>
                        <a:pt x="472" y="1879"/>
                      </a:lnTo>
                      <a:lnTo>
                        <a:pt x="456" y="1891"/>
                      </a:lnTo>
                      <a:lnTo>
                        <a:pt x="451" y="1890"/>
                      </a:lnTo>
                      <a:lnTo>
                        <a:pt x="431" y="1910"/>
                      </a:lnTo>
                      <a:lnTo>
                        <a:pt x="423" y="1925"/>
                      </a:lnTo>
                      <a:lnTo>
                        <a:pt x="416" y="1932"/>
                      </a:lnTo>
                      <a:lnTo>
                        <a:pt x="414" y="1939"/>
                      </a:lnTo>
                      <a:lnTo>
                        <a:pt x="412" y="1952"/>
                      </a:lnTo>
                      <a:lnTo>
                        <a:pt x="410" y="1953"/>
                      </a:lnTo>
                      <a:lnTo>
                        <a:pt x="424" y="1958"/>
                      </a:lnTo>
                      <a:lnTo>
                        <a:pt x="427" y="1964"/>
                      </a:lnTo>
                      <a:lnTo>
                        <a:pt x="418" y="1963"/>
                      </a:lnTo>
                      <a:lnTo>
                        <a:pt x="412" y="1958"/>
                      </a:lnTo>
                      <a:lnTo>
                        <a:pt x="404" y="1955"/>
                      </a:lnTo>
                      <a:lnTo>
                        <a:pt x="403" y="1960"/>
                      </a:lnTo>
                      <a:lnTo>
                        <a:pt x="399" y="1963"/>
                      </a:lnTo>
                      <a:lnTo>
                        <a:pt x="394" y="1960"/>
                      </a:lnTo>
                      <a:lnTo>
                        <a:pt x="389" y="1953"/>
                      </a:lnTo>
                      <a:lnTo>
                        <a:pt x="393" y="1948"/>
                      </a:lnTo>
                      <a:lnTo>
                        <a:pt x="393" y="1943"/>
                      </a:lnTo>
                      <a:lnTo>
                        <a:pt x="383" y="1945"/>
                      </a:lnTo>
                      <a:lnTo>
                        <a:pt x="375" y="1942"/>
                      </a:lnTo>
                      <a:lnTo>
                        <a:pt x="370" y="1943"/>
                      </a:lnTo>
                      <a:lnTo>
                        <a:pt x="365" y="1947"/>
                      </a:lnTo>
                      <a:lnTo>
                        <a:pt x="349" y="1953"/>
                      </a:lnTo>
                      <a:lnTo>
                        <a:pt x="326" y="1968"/>
                      </a:lnTo>
                      <a:lnTo>
                        <a:pt x="310" y="1982"/>
                      </a:lnTo>
                      <a:lnTo>
                        <a:pt x="303" y="1992"/>
                      </a:lnTo>
                      <a:lnTo>
                        <a:pt x="301" y="1995"/>
                      </a:lnTo>
                      <a:lnTo>
                        <a:pt x="300" y="1997"/>
                      </a:lnTo>
                      <a:lnTo>
                        <a:pt x="300" y="2006"/>
                      </a:lnTo>
                      <a:lnTo>
                        <a:pt x="286" y="2013"/>
                      </a:lnTo>
                      <a:lnTo>
                        <a:pt x="286" y="2018"/>
                      </a:lnTo>
                      <a:lnTo>
                        <a:pt x="281" y="2022"/>
                      </a:lnTo>
                      <a:lnTo>
                        <a:pt x="276" y="2018"/>
                      </a:lnTo>
                      <a:lnTo>
                        <a:pt x="274" y="2018"/>
                      </a:lnTo>
                      <a:lnTo>
                        <a:pt x="270" y="2022"/>
                      </a:lnTo>
                      <a:lnTo>
                        <a:pt x="263" y="2026"/>
                      </a:lnTo>
                      <a:lnTo>
                        <a:pt x="258" y="2028"/>
                      </a:lnTo>
                      <a:lnTo>
                        <a:pt x="252" y="2031"/>
                      </a:lnTo>
                      <a:lnTo>
                        <a:pt x="252" y="2033"/>
                      </a:lnTo>
                      <a:lnTo>
                        <a:pt x="257" y="2033"/>
                      </a:lnTo>
                      <a:lnTo>
                        <a:pt x="260" y="2042"/>
                      </a:lnTo>
                      <a:lnTo>
                        <a:pt x="259" y="2054"/>
                      </a:lnTo>
                      <a:lnTo>
                        <a:pt x="263" y="2054"/>
                      </a:lnTo>
                      <a:lnTo>
                        <a:pt x="269" y="2050"/>
                      </a:lnTo>
                      <a:lnTo>
                        <a:pt x="271" y="2044"/>
                      </a:lnTo>
                      <a:lnTo>
                        <a:pt x="269" y="2031"/>
                      </a:lnTo>
                      <a:lnTo>
                        <a:pt x="274" y="2031"/>
                      </a:lnTo>
                      <a:lnTo>
                        <a:pt x="278" y="2040"/>
                      </a:lnTo>
                      <a:lnTo>
                        <a:pt x="284" y="2045"/>
                      </a:lnTo>
                      <a:lnTo>
                        <a:pt x="301" y="2038"/>
                      </a:lnTo>
                      <a:lnTo>
                        <a:pt x="297" y="2019"/>
                      </a:lnTo>
                      <a:lnTo>
                        <a:pt x="299" y="2017"/>
                      </a:lnTo>
                      <a:lnTo>
                        <a:pt x="305" y="2023"/>
                      </a:lnTo>
                      <a:lnTo>
                        <a:pt x="307" y="2028"/>
                      </a:lnTo>
                      <a:lnTo>
                        <a:pt x="306" y="2034"/>
                      </a:lnTo>
                      <a:lnTo>
                        <a:pt x="312" y="2034"/>
                      </a:lnTo>
                      <a:lnTo>
                        <a:pt x="316" y="2036"/>
                      </a:lnTo>
                      <a:lnTo>
                        <a:pt x="322" y="2033"/>
                      </a:lnTo>
                      <a:lnTo>
                        <a:pt x="324" y="2029"/>
                      </a:lnTo>
                      <a:lnTo>
                        <a:pt x="328" y="2031"/>
                      </a:lnTo>
                      <a:lnTo>
                        <a:pt x="332" y="2028"/>
                      </a:lnTo>
                      <a:lnTo>
                        <a:pt x="334" y="2020"/>
                      </a:lnTo>
                      <a:lnTo>
                        <a:pt x="342" y="2013"/>
                      </a:lnTo>
                      <a:lnTo>
                        <a:pt x="344" y="2001"/>
                      </a:lnTo>
                      <a:lnTo>
                        <a:pt x="349" y="1987"/>
                      </a:lnTo>
                      <a:lnTo>
                        <a:pt x="356" y="1982"/>
                      </a:lnTo>
                      <a:lnTo>
                        <a:pt x="364" y="1981"/>
                      </a:lnTo>
                      <a:lnTo>
                        <a:pt x="365" y="1992"/>
                      </a:lnTo>
                      <a:lnTo>
                        <a:pt x="357" y="2001"/>
                      </a:lnTo>
                      <a:lnTo>
                        <a:pt x="360" y="2006"/>
                      </a:lnTo>
                      <a:lnTo>
                        <a:pt x="373" y="2002"/>
                      </a:lnTo>
                      <a:lnTo>
                        <a:pt x="388" y="1993"/>
                      </a:lnTo>
                      <a:lnTo>
                        <a:pt x="402" y="1996"/>
                      </a:lnTo>
                      <a:lnTo>
                        <a:pt x="402" y="1990"/>
                      </a:lnTo>
                      <a:lnTo>
                        <a:pt x="404" y="1988"/>
                      </a:lnTo>
                      <a:lnTo>
                        <a:pt x="405" y="1983"/>
                      </a:lnTo>
                      <a:lnTo>
                        <a:pt x="413" y="1991"/>
                      </a:lnTo>
                      <a:lnTo>
                        <a:pt x="418" y="1982"/>
                      </a:lnTo>
                      <a:lnTo>
                        <a:pt x="419" y="1980"/>
                      </a:lnTo>
                      <a:lnTo>
                        <a:pt x="423" y="1976"/>
                      </a:lnTo>
                      <a:lnTo>
                        <a:pt x="432" y="1975"/>
                      </a:lnTo>
                      <a:lnTo>
                        <a:pt x="436" y="1969"/>
                      </a:lnTo>
                      <a:lnTo>
                        <a:pt x="441" y="1966"/>
                      </a:lnTo>
                      <a:lnTo>
                        <a:pt x="446" y="1966"/>
                      </a:lnTo>
                      <a:lnTo>
                        <a:pt x="450" y="1961"/>
                      </a:lnTo>
                      <a:lnTo>
                        <a:pt x="457" y="1961"/>
                      </a:lnTo>
                      <a:lnTo>
                        <a:pt x="459" y="1968"/>
                      </a:lnTo>
                      <a:lnTo>
                        <a:pt x="459" y="1979"/>
                      </a:lnTo>
                      <a:lnTo>
                        <a:pt x="458" y="1986"/>
                      </a:lnTo>
                      <a:lnTo>
                        <a:pt x="459" y="1987"/>
                      </a:lnTo>
                      <a:lnTo>
                        <a:pt x="468" y="1969"/>
                      </a:lnTo>
                      <a:lnTo>
                        <a:pt x="470" y="1955"/>
                      </a:lnTo>
                      <a:lnTo>
                        <a:pt x="473" y="1958"/>
                      </a:lnTo>
                      <a:lnTo>
                        <a:pt x="478" y="1958"/>
                      </a:lnTo>
                      <a:lnTo>
                        <a:pt x="495" y="1954"/>
                      </a:lnTo>
                      <a:lnTo>
                        <a:pt x="506" y="1945"/>
                      </a:lnTo>
                      <a:lnTo>
                        <a:pt x="512" y="1945"/>
                      </a:lnTo>
                      <a:lnTo>
                        <a:pt x="516" y="1941"/>
                      </a:lnTo>
                      <a:lnTo>
                        <a:pt x="515" y="1931"/>
                      </a:lnTo>
                      <a:lnTo>
                        <a:pt x="515" y="1925"/>
                      </a:lnTo>
                      <a:lnTo>
                        <a:pt x="506" y="1922"/>
                      </a:lnTo>
                      <a:lnTo>
                        <a:pt x="498" y="1915"/>
                      </a:lnTo>
                      <a:lnTo>
                        <a:pt x="493" y="1907"/>
                      </a:lnTo>
                      <a:lnTo>
                        <a:pt x="490" y="1898"/>
                      </a:lnTo>
                      <a:lnTo>
                        <a:pt x="495" y="1898"/>
                      </a:lnTo>
                      <a:lnTo>
                        <a:pt x="499" y="1909"/>
                      </a:lnTo>
                      <a:lnTo>
                        <a:pt x="504" y="1915"/>
                      </a:lnTo>
                      <a:lnTo>
                        <a:pt x="513" y="1916"/>
                      </a:lnTo>
                      <a:lnTo>
                        <a:pt x="528" y="1902"/>
                      </a:lnTo>
                      <a:lnTo>
                        <a:pt x="538" y="1899"/>
                      </a:lnTo>
                      <a:lnTo>
                        <a:pt x="556" y="1899"/>
                      </a:lnTo>
                      <a:lnTo>
                        <a:pt x="560" y="1890"/>
                      </a:lnTo>
                      <a:lnTo>
                        <a:pt x="558" y="1889"/>
                      </a:lnTo>
                      <a:lnTo>
                        <a:pt x="548" y="1891"/>
                      </a:lnTo>
                      <a:lnTo>
                        <a:pt x="552" y="1886"/>
                      </a:lnTo>
                      <a:lnTo>
                        <a:pt x="564" y="1879"/>
                      </a:lnTo>
                      <a:lnTo>
                        <a:pt x="569" y="1884"/>
                      </a:lnTo>
                      <a:lnTo>
                        <a:pt x="577" y="1884"/>
                      </a:lnTo>
                      <a:lnTo>
                        <a:pt x="576" y="1872"/>
                      </a:lnTo>
                      <a:lnTo>
                        <a:pt x="577" y="1864"/>
                      </a:lnTo>
                      <a:lnTo>
                        <a:pt x="584" y="1862"/>
                      </a:lnTo>
                      <a:lnTo>
                        <a:pt x="596" y="1867"/>
                      </a:lnTo>
                      <a:lnTo>
                        <a:pt x="609" y="1855"/>
                      </a:lnTo>
                      <a:lnTo>
                        <a:pt x="611" y="1850"/>
                      </a:lnTo>
                      <a:lnTo>
                        <a:pt x="615" y="1851"/>
                      </a:lnTo>
                      <a:lnTo>
                        <a:pt x="618" y="1848"/>
                      </a:lnTo>
                      <a:lnTo>
                        <a:pt x="619" y="1843"/>
                      </a:lnTo>
                      <a:lnTo>
                        <a:pt x="625" y="1847"/>
                      </a:lnTo>
                      <a:lnTo>
                        <a:pt x="627" y="1843"/>
                      </a:lnTo>
                      <a:lnTo>
                        <a:pt x="634" y="1839"/>
                      </a:lnTo>
                      <a:lnTo>
                        <a:pt x="639" y="1831"/>
                      </a:lnTo>
                      <a:lnTo>
                        <a:pt x="639" y="1818"/>
                      </a:lnTo>
                      <a:lnTo>
                        <a:pt x="633" y="1818"/>
                      </a:lnTo>
                      <a:lnTo>
                        <a:pt x="630" y="1815"/>
                      </a:lnTo>
                      <a:lnTo>
                        <a:pt x="635" y="1809"/>
                      </a:lnTo>
                      <a:lnTo>
                        <a:pt x="652" y="1797"/>
                      </a:lnTo>
                      <a:lnTo>
                        <a:pt x="655" y="1800"/>
                      </a:lnTo>
                      <a:lnTo>
                        <a:pt x="658" y="1788"/>
                      </a:lnTo>
                      <a:lnTo>
                        <a:pt x="672" y="1788"/>
                      </a:lnTo>
                      <a:lnTo>
                        <a:pt x="673" y="1783"/>
                      </a:lnTo>
                      <a:lnTo>
                        <a:pt x="676" y="1778"/>
                      </a:lnTo>
                      <a:lnTo>
                        <a:pt x="677" y="1770"/>
                      </a:lnTo>
                      <a:lnTo>
                        <a:pt x="684" y="1770"/>
                      </a:lnTo>
                      <a:lnTo>
                        <a:pt x="693" y="1775"/>
                      </a:lnTo>
                      <a:lnTo>
                        <a:pt x="698" y="1764"/>
                      </a:lnTo>
                      <a:lnTo>
                        <a:pt x="701" y="1762"/>
                      </a:lnTo>
                      <a:lnTo>
                        <a:pt x="708" y="1757"/>
                      </a:lnTo>
                      <a:lnTo>
                        <a:pt x="712" y="1751"/>
                      </a:lnTo>
                      <a:lnTo>
                        <a:pt x="714" y="1746"/>
                      </a:lnTo>
                      <a:lnTo>
                        <a:pt x="726" y="1742"/>
                      </a:lnTo>
                      <a:lnTo>
                        <a:pt x="740" y="1739"/>
                      </a:lnTo>
                      <a:lnTo>
                        <a:pt x="746" y="1729"/>
                      </a:lnTo>
                      <a:lnTo>
                        <a:pt x="752" y="1732"/>
                      </a:lnTo>
                      <a:lnTo>
                        <a:pt x="763" y="1726"/>
                      </a:lnTo>
                      <a:lnTo>
                        <a:pt x="764" y="1717"/>
                      </a:lnTo>
                      <a:lnTo>
                        <a:pt x="757" y="1712"/>
                      </a:lnTo>
                      <a:lnTo>
                        <a:pt x="767" y="1707"/>
                      </a:lnTo>
                      <a:lnTo>
                        <a:pt x="767" y="1703"/>
                      </a:lnTo>
                      <a:lnTo>
                        <a:pt x="765" y="1699"/>
                      </a:lnTo>
                      <a:lnTo>
                        <a:pt x="767" y="1692"/>
                      </a:lnTo>
                      <a:lnTo>
                        <a:pt x="773" y="1691"/>
                      </a:lnTo>
                      <a:lnTo>
                        <a:pt x="779" y="1681"/>
                      </a:lnTo>
                      <a:lnTo>
                        <a:pt x="796" y="1675"/>
                      </a:lnTo>
                      <a:lnTo>
                        <a:pt x="803" y="1668"/>
                      </a:lnTo>
                      <a:lnTo>
                        <a:pt x="805" y="1660"/>
                      </a:lnTo>
                      <a:lnTo>
                        <a:pt x="805" y="1653"/>
                      </a:lnTo>
                      <a:lnTo>
                        <a:pt x="801" y="1649"/>
                      </a:lnTo>
                      <a:lnTo>
                        <a:pt x="787" y="1642"/>
                      </a:lnTo>
                      <a:lnTo>
                        <a:pt x="785" y="1637"/>
                      </a:lnTo>
                      <a:lnTo>
                        <a:pt x="776" y="1633"/>
                      </a:lnTo>
                      <a:lnTo>
                        <a:pt x="762" y="1638"/>
                      </a:lnTo>
                      <a:lnTo>
                        <a:pt x="757" y="1636"/>
                      </a:lnTo>
                      <a:lnTo>
                        <a:pt x="765" y="1605"/>
                      </a:lnTo>
                      <a:lnTo>
                        <a:pt x="765" y="1600"/>
                      </a:lnTo>
                      <a:lnTo>
                        <a:pt x="779" y="1598"/>
                      </a:lnTo>
                      <a:lnTo>
                        <a:pt x="785" y="1592"/>
                      </a:lnTo>
                      <a:lnTo>
                        <a:pt x="785" y="1586"/>
                      </a:lnTo>
                      <a:lnTo>
                        <a:pt x="791" y="1582"/>
                      </a:lnTo>
                      <a:lnTo>
                        <a:pt x="791" y="1574"/>
                      </a:lnTo>
                      <a:lnTo>
                        <a:pt x="790" y="1566"/>
                      </a:lnTo>
                      <a:lnTo>
                        <a:pt x="795" y="1570"/>
                      </a:lnTo>
                      <a:lnTo>
                        <a:pt x="797" y="1561"/>
                      </a:lnTo>
                      <a:lnTo>
                        <a:pt x="805" y="1559"/>
                      </a:lnTo>
                      <a:lnTo>
                        <a:pt x="805" y="1568"/>
                      </a:lnTo>
                      <a:lnTo>
                        <a:pt x="816" y="1566"/>
                      </a:lnTo>
                      <a:lnTo>
                        <a:pt x="822" y="1561"/>
                      </a:lnTo>
                      <a:lnTo>
                        <a:pt x="822" y="1554"/>
                      </a:lnTo>
                      <a:lnTo>
                        <a:pt x="812" y="1550"/>
                      </a:lnTo>
                      <a:lnTo>
                        <a:pt x="818" y="1546"/>
                      </a:lnTo>
                      <a:lnTo>
                        <a:pt x="834" y="1545"/>
                      </a:lnTo>
                      <a:lnTo>
                        <a:pt x="843" y="1533"/>
                      </a:lnTo>
                      <a:lnTo>
                        <a:pt x="843" y="1525"/>
                      </a:lnTo>
                      <a:lnTo>
                        <a:pt x="840" y="1519"/>
                      </a:lnTo>
                      <a:lnTo>
                        <a:pt x="821" y="1502"/>
                      </a:lnTo>
                      <a:lnTo>
                        <a:pt x="827" y="1501"/>
                      </a:lnTo>
                      <a:lnTo>
                        <a:pt x="833" y="1508"/>
                      </a:lnTo>
                      <a:lnTo>
                        <a:pt x="846" y="1508"/>
                      </a:lnTo>
                      <a:lnTo>
                        <a:pt x="864" y="1490"/>
                      </a:lnTo>
                      <a:lnTo>
                        <a:pt x="870" y="1470"/>
                      </a:lnTo>
                      <a:lnTo>
                        <a:pt x="889" y="1447"/>
                      </a:lnTo>
                      <a:lnTo>
                        <a:pt x="892" y="1433"/>
                      </a:lnTo>
                      <a:lnTo>
                        <a:pt x="925" y="1415"/>
                      </a:lnTo>
                      <a:lnTo>
                        <a:pt x="950" y="1390"/>
                      </a:lnTo>
                      <a:lnTo>
                        <a:pt x="950" y="1383"/>
                      </a:lnTo>
                      <a:lnTo>
                        <a:pt x="948" y="1374"/>
                      </a:lnTo>
                      <a:lnTo>
                        <a:pt x="950" y="1362"/>
                      </a:lnTo>
                      <a:lnTo>
                        <a:pt x="953" y="1353"/>
                      </a:lnTo>
                      <a:lnTo>
                        <a:pt x="959" y="1342"/>
                      </a:lnTo>
                      <a:lnTo>
                        <a:pt x="973" y="1305"/>
                      </a:lnTo>
                      <a:lnTo>
                        <a:pt x="974" y="1296"/>
                      </a:lnTo>
                      <a:lnTo>
                        <a:pt x="974" y="1287"/>
                      </a:lnTo>
                      <a:lnTo>
                        <a:pt x="977" y="1276"/>
                      </a:lnTo>
                      <a:lnTo>
                        <a:pt x="982" y="1278"/>
                      </a:lnTo>
                      <a:lnTo>
                        <a:pt x="983" y="1287"/>
                      </a:lnTo>
                      <a:lnTo>
                        <a:pt x="978" y="1329"/>
                      </a:lnTo>
                      <a:lnTo>
                        <a:pt x="973" y="1342"/>
                      </a:lnTo>
                      <a:lnTo>
                        <a:pt x="961" y="1364"/>
                      </a:lnTo>
                      <a:lnTo>
                        <a:pt x="957" y="1378"/>
                      </a:lnTo>
                      <a:lnTo>
                        <a:pt x="957" y="1390"/>
                      </a:lnTo>
                      <a:lnTo>
                        <a:pt x="962" y="1395"/>
                      </a:lnTo>
                      <a:lnTo>
                        <a:pt x="983" y="1394"/>
                      </a:lnTo>
                      <a:lnTo>
                        <a:pt x="1002" y="1373"/>
                      </a:lnTo>
                      <a:lnTo>
                        <a:pt x="1017" y="1366"/>
                      </a:lnTo>
                      <a:lnTo>
                        <a:pt x="1027" y="1364"/>
                      </a:lnTo>
                      <a:lnTo>
                        <a:pt x="1018" y="1374"/>
                      </a:lnTo>
                      <a:lnTo>
                        <a:pt x="1011" y="1378"/>
                      </a:lnTo>
                      <a:lnTo>
                        <a:pt x="1001" y="1385"/>
                      </a:lnTo>
                      <a:lnTo>
                        <a:pt x="996" y="1395"/>
                      </a:lnTo>
                      <a:lnTo>
                        <a:pt x="988" y="1401"/>
                      </a:lnTo>
                      <a:lnTo>
                        <a:pt x="988" y="1411"/>
                      </a:lnTo>
                      <a:lnTo>
                        <a:pt x="995" y="1418"/>
                      </a:lnTo>
                      <a:lnTo>
                        <a:pt x="1021" y="1425"/>
                      </a:lnTo>
                      <a:lnTo>
                        <a:pt x="1042" y="1436"/>
                      </a:lnTo>
                      <a:lnTo>
                        <a:pt x="999" y="1428"/>
                      </a:lnTo>
                      <a:lnTo>
                        <a:pt x="983" y="1436"/>
                      </a:lnTo>
                      <a:lnTo>
                        <a:pt x="975" y="1434"/>
                      </a:lnTo>
                      <a:lnTo>
                        <a:pt x="968" y="1422"/>
                      </a:lnTo>
                      <a:lnTo>
                        <a:pt x="962" y="1423"/>
                      </a:lnTo>
                      <a:lnTo>
                        <a:pt x="954" y="1428"/>
                      </a:lnTo>
                      <a:lnTo>
                        <a:pt x="946" y="1437"/>
                      </a:lnTo>
                      <a:lnTo>
                        <a:pt x="918" y="1450"/>
                      </a:lnTo>
                      <a:lnTo>
                        <a:pt x="913" y="1459"/>
                      </a:lnTo>
                      <a:lnTo>
                        <a:pt x="916" y="1471"/>
                      </a:lnTo>
                      <a:lnTo>
                        <a:pt x="916" y="1487"/>
                      </a:lnTo>
                      <a:lnTo>
                        <a:pt x="914" y="1504"/>
                      </a:lnTo>
                      <a:lnTo>
                        <a:pt x="910" y="1513"/>
                      </a:lnTo>
                      <a:lnTo>
                        <a:pt x="902" y="1522"/>
                      </a:lnTo>
                      <a:lnTo>
                        <a:pt x="897" y="1534"/>
                      </a:lnTo>
                      <a:lnTo>
                        <a:pt x="896" y="1541"/>
                      </a:lnTo>
                      <a:lnTo>
                        <a:pt x="891" y="1551"/>
                      </a:lnTo>
                      <a:lnTo>
                        <a:pt x="888" y="1561"/>
                      </a:lnTo>
                      <a:lnTo>
                        <a:pt x="892" y="1567"/>
                      </a:lnTo>
                      <a:lnTo>
                        <a:pt x="904" y="1574"/>
                      </a:lnTo>
                      <a:lnTo>
                        <a:pt x="931" y="1557"/>
                      </a:lnTo>
                      <a:lnTo>
                        <a:pt x="936" y="1559"/>
                      </a:lnTo>
                      <a:lnTo>
                        <a:pt x="931" y="1571"/>
                      </a:lnTo>
                      <a:lnTo>
                        <a:pt x="926" y="1579"/>
                      </a:lnTo>
                      <a:lnTo>
                        <a:pt x="919" y="1586"/>
                      </a:lnTo>
                      <a:lnTo>
                        <a:pt x="913" y="1586"/>
                      </a:lnTo>
                      <a:lnTo>
                        <a:pt x="912" y="1589"/>
                      </a:lnTo>
                      <a:lnTo>
                        <a:pt x="916" y="1593"/>
                      </a:lnTo>
                      <a:lnTo>
                        <a:pt x="904" y="1589"/>
                      </a:lnTo>
                      <a:lnTo>
                        <a:pt x="902" y="1589"/>
                      </a:lnTo>
                      <a:lnTo>
                        <a:pt x="899" y="1592"/>
                      </a:lnTo>
                      <a:lnTo>
                        <a:pt x="898" y="1598"/>
                      </a:lnTo>
                      <a:lnTo>
                        <a:pt x="892" y="1592"/>
                      </a:lnTo>
                      <a:lnTo>
                        <a:pt x="888" y="1598"/>
                      </a:lnTo>
                      <a:lnTo>
                        <a:pt x="889" y="1604"/>
                      </a:lnTo>
                      <a:lnTo>
                        <a:pt x="883" y="1606"/>
                      </a:lnTo>
                      <a:lnTo>
                        <a:pt x="883" y="1615"/>
                      </a:lnTo>
                      <a:lnTo>
                        <a:pt x="892" y="1617"/>
                      </a:lnTo>
                      <a:lnTo>
                        <a:pt x="896" y="1622"/>
                      </a:lnTo>
                      <a:lnTo>
                        <a:pt x="907" y="1619"/>
                      </a:lnTo>
                      <a:lnTo>
                        <a:pt x="923" y="1617"/>
                      </a:lnTo>
                      <a:lnTo>
                        <a:pt x="923" y="1608"/>
                      </a:lnTo>
                      <a:lnTo>
                        <a:pt x="924" y="1605"/>
                      </a:lnTo>
                      <a:lnTo>
                        <a:pt x="932" y="1609"/>
                      </a:lnTo>
                      <a:lnTo>
                        <a:pt x="939" y="1614"/>
                      </a:lnTo>
                      <a:lnTo>
                        <a:pt x="948" y="1595"/>
                      </a:lnTo>
                      <a:lnTo>
                        <a:pt x="957" y="1584"/>
                      </a:lnTo>
                      <a:lnTo>
                        <a:pt x="963" y="1586"/>
                      </a:lnTo>
                      <a:lnTo>
                        <a:pt x="970" y="1581"/>
                      </a:lnTo>
                      <a:lnTo>
                        <a:pt x="970" y="1592"/>
                      </a:lnTo>
                      <a:lnTo>
                        <a:pt x="968" y="1603"/>
                      </a:lnTo>
                      <a:lnTo>
                        <a:pt x="980" y="1583"/>
                      </a:lnTo>
                      <a:lnTo>
                        <a:pt x="980" y="1572"/>
                      </a:lnTo>
                      <a:lnTo>
                        <a:pt x="993" y="1565"/>
                      </a:lnTo>
                      <a:lnTo>
                        <a:pt x="997" y="1568"/>
                      </a:lnTo>
                      <a:lnTo>
                        <a:pt x="1002" y="1560"/>
                      </a:lnTo>
                      <a:lnTo>
                        <a:pt x="1000" y="1550"/>
                      </a:lnTo>
                      <a:lnTo>
                        <a:pt x="1001" y="1546"/>
                      </a:lnTo>
                      <a:lnTo>
                        <a:pt x="1005" y="1540"/>
                      </a:lnTo>
                      <a:lnTo>
                        <a:pt x="1007" y="1554"/>
                      </a:lnTo>
                      <a:lnTo>
                        <a:pt x="1011" y="1566"/>
                      </a:lnTo>
                      <a:lnTo>
                        <a:pt x="1013" y="1551"/>
                      </a:lnTo>
                      <a:lnTo>
                        <a:pt x="1015" y="1540"/>
                      </a:lnTo>
                      <a:lnTo>
                        <a:pt x="1020" y="1534"/>
                      </a:lnTo>
                      <a:lnTo>
                        <a:pt x="1020" y="1524"/>
                      </a:lnTo>
                      <a:lnTo>
                        <a:pt x="1023" y="1536"/>
                      </a:lnTo>
                      <a:lnTo>
                        <a:pt x="1028" y="1534"/>
                      </a:lnTo>
                      <a:lnTo>
                        <a:pt x="1033" y="1534"/>
                      </a:lnTo>
                      <a:lnTo>
                        <a:pt x="1038" y="1538"/>
                      </a:lnTo>
                      <a:lnTo>
                        <a:pt x="1055" y="1540"/>
                      </a:lnTo>
                      <a:lnTo>
                        <a:pt x="1064" y="1534"/>
                      </a:lnTo>
                      <a:lnTo>
                        <a:pt x="1069" y="1533"/>
                      </a:lnTo>
                      <a:lnTo>
                        <a:pt x="1074" y="1518"/>
                      </a:lnTo>
                      <a:lnTo>
                        <a:pt x="1077" y="1519"/>
                      </a:lnTo>
                      <a:lnTo>
                        <a:pt x="1083" y="1517"/>
                      </a:lnTo>
                      <a:lnTo>
                        <a:pt x="1088" y="1509"/>
                      </a:lnTo>
                      <a:lnTo>
                        <a:pt x="1085" y="1508"/>
                      </a:lnTo>
                      <a:lnTo>
                        <a:pt x="1082" y="1504"/>
                      </a:lnTo>
                      <a:lnTo>
                        <a:pt x="1076" y="1506"/>
                      </a:lnTo>
                      <a:lnTo>
                        <a:pt x="1081" y="1496"/>
                      </a:lnTo>
                      <a:lnTo>
                        <a:pt x="1088" y="1486"/>
                      </a:lnTo>
                      <a:lnTo>
                        <a:pt x="1093" y="1486"/>
                      </a:lnTo>
                      <a:lnTo>
                        <a:pt x="1096" y="1476"/>
                      </a:lnTo>
                      <a:lnTo>
                        <a:pt x="1091" y="1469"/>
                      </a:lnTo>
                      <a:lnTo>
                        <a:pt x="1082" y="1477"/>
                      </a:lnTo>
                      <a:lnTo>
                        <a:pt x="1076" y="1477"/>
                      </a:lnTo>
                      <a:lnTo>
                        <a:pt x="1065" y="1482"/>
                      </a:lnTo>
                      <a:lnTo>
                        <a:pt x="1064" y="1474"/>
                      </a:lnTo>
                      <a:lnTo>
                        <a:pt x="1074" y="1470"/>
                      </a:lnTo>
                      <a:lnTo>
                        <a:pt x="1082" y="1463"/>
                      </a:lnTo>
                      <a:lnTo>
                        <a:pt x="1083" y="1453"/>
                      </a:lnTo>
                      <a:lnTo>
                        <a:pt x="1076" y="1458"/>
                      </a:lnTo>
                      <a:lnTo>
                        <a:pt x="1076" y="1453"/>
                      </a:lnTo>
                      <a:lnTo>
                        <a:pt x="1066" y="1454"/>
                      </a:lnTo>
                      <a:lnTo>
                        <a:pt x="1066" y="1448"/>
                      </a:lnTo>
                      <a:lnTo>
                        <a:pt x="1063" y="1447"/>
                      </a:lnTo>
                      <a:lnTo>
                        <a:pt x="1066" y="1439"/>
                      </a:lnTo>
                      <a:lnTo>
                        <a:pt x="1077" y="1436"/>
                      </a:lnTo>
                      <a:lnTo>
                        <a:pt x="1083" y="1425"/>
                      </a:lnTo>
                      <a:lnTo>
                        <a:pt x="1074" y="1423"/>
                      </a:lnTo>
                      <a:lnTo>
                        <a:pt x="1082" y="1411"/>
                      </a:lnTo>
                      <a:lnTo>
                        <a:pt x="1086" y="1409"/>
                      </a:lnTo>
                      <a:lnTo>
                        <a:pt x="1090" y="1417"/>
                      </a:lnTo>
                      <a:lnTo>
                        <a:pt x="1093" y="1416"/>
                      </a:lnTo>
                      <a:lnTo>
                        <a:pt x="1098" y="1405"/>
                      </a:lnTo>
                      <a:lnTo>
                        <a:pt x="1109" y="1394"/>
                      </a:lnTo>
                      <a:lnTo>
                        <a:pt x="1109" y="1404"/>
                      </a:lnTo>
                      <a:lnTo>
                        <a:pt x="1099" y="1421"/>
                      </a:lnTo>
                      <a:lnTo>
                        <a:pt x="1096" y="1431"/>
                      </a:lnTo>
                      <a:lnTo>
                        <a:pt x="1102" y="1437"/>
                      </a:lnTo>
                      <a:lnTo>
                        <a:pt x="1111" y="1436"/>
                      </a:lnTo>
                      <a:lnTo>
                        <a:pt x="1114" y="1431"/>
                      </a:lnTo>
                      <a:lnTo>
                        <a:pt x="1114" y="1415"/>
                      </a:lnTo>
                      <a:lnTo>
                        <a:pt x="1115" y="1405"/>
                      </a:lnTo>
                      <a:lnTo>
                        <a:pt x="1120" y="1418"/>
                      </a:lnTo>
                      <a:lnTo>
                        <a:pt x="1120" y="1426"/>
                      </a:lnTo>
                      <a:lnTo>
                        <a:pt x="1128" y="1427"/>
                      </a:lnTo>
                      <a:lnTo>
                        <a:pt x="1144" y="1425"/>
                      </a:lnTo>
                      <a:lnTo>
                        <a:pt x="1150" y="1426"/>
                      </a:lnTo>
                      <a:lnTo>
                        <a:pt x="1160" y="1423"/>
                      </a:lnTo>
                      <a:lnTo>
                        <a:pt x="1166" y="1414"/>
                      </a:lnTo>
                      <a:lnTo>
                        <a:pt x="1178" y="1409"/>
                      </a:lnTo>
                      <a:lnTo>
                        <a:pt x="1190" y="1409"/>
                      </a:lnTo>
                      <a:lnTo>
                        <a:pt x="1189" y="1412"/>
                      </a:lnTo>
                      <a:lnTo>
                        <a:pt x="1173" y="1415"/>
                      </a:lnTo>
                      <a:lnTo>
                        <a:pt x="1173" y="1422"/>
                      </a:lnTo>
                      <a:lnTo>
                        <a:pt x="1171" y="1432"/>
                      </a:lnTo>
                      <a:lnTo>
                        <a:pt x="1171" y="1439"/>
                      </a:lnTo>
                      <a:lnTo>
                        <a:pt x="1177" y="1442"/>
                      </a:lnTo>
                      <a:lnTo>
                        <a:pt x="1194" y="1436"/>
                      </a:lnTo>
                      <a:lnTo>
                        <a:pt x="1195" y="1441"/>
                      </a:lnTo>
                      <a:lnTo>
                        <a:pt x="1179" y="1450"/>
                      </a:lnTo>
                      <a:lnTo>
                        <a:pt x="1168" y="1454"/>
                      </a:lnTo>
                      <a:lnTo>
                        <a:pt x="1183" y="1457"/>
                      </a:lnTo>
                      <a:lnTo>
                        <a:pt x="1190" y="1448"/>
                      </a:lnTo>
                      <a:lnTo>
                        <a:pt x="1200" y="1443"/>
                      </a:lnTo>
                      <a:lnTo>
                        <a:pt x="1204" y="1446"/>
                      </a:lnTo>
                      <a:lnTo>
                        <a:pt x="1190" y="1463"/>
                      </a:lnTo>
                      <a:lnTo>
                        <a:pt x="1208" y="1458"/>
                      </a:lnTo>
                      <a:lnTo>
                        <a:pt x="1212" y="1461"/>
                      </a:lnTo>
                      <a:lnTo>
                        <a:pt x="1222" y="1460"/>
                      </a:lnTo>
                      <a:lnTo>
                        <a:pt x="1224" y="1463"/>
                      </a:lnTo>
                      <a:lnTo>
                        <a:pt x="1216" y="1475"/>
                      </a:lnTo>
                      <a:lnTo>
                        <a:pt x="1224" y="1477"/>
                      </a:lnTo>
                      <a:lnTo>
                        <a:pt x="1238" y="1495"/>
                      </a:lnTo>
                      <a:lnTo>
                        <a:pt x="1246" y="1498"/>
                      </a:lnTo>
                      <a:lnTo>
                        <a:pt x="1253" y="1497"/>
                      </a:lnTo>
                      <a:lnTo>
                        <a:pt x="1253" y="1493"/>
                      </a:lnTo>
                      <a:lnTo>
                        <a:pt x="1254" y="1490"/>
                      </a:lnTo>
                      <a:lnTo>
                        <a:pt x="1254" y="1485"/>
                      </a:lnTo>
                      <a:lnTo>
                        <a:pt x="1258" y="1482"/>
                      </a:lnTo>
                      <a:lnTo>
                        <a:pt x="1263" y="1481"/>
                      </a:lnTo>
                      <a:lnTo>
                        <a:pt x="1268" y="1485"/>
                      </a:lnTo>
                      <a:lnTo>
                        <a:pt x="1270" y="1491"/>
                      </a:lnTo>
                      <a:lnTo>
                        <a:pt x="1270" y="1500"/>
                      </a:lnTo>
                      <a:lnTo>
                        <a:pt x="1279" y="1506"/>
                      </a:lnTo>
                      <a:lnTo>
                        <a:pt x="1284" y="1512"/>
                      </a:lnTo>
                      <a:lnTo>
                        <a:pt x="1287" y="1514"/>
                      </a:lnTo>
                      <a:lnTo>
                        <a:pt x="1289" y="1509"/>
                      </a:lnTo>
                      <a:lnTo>
                        <a:pt x="1296" y="1514"/>
                      </a:lnTo>
                      <a:lnTo>
                        <a:pt x="1301" y="1513"/>
                      </a:lnTo>
                      <a:lnTo>
                        <a:pt x="1307" y="1517"/>
                      </a:lnTo>
                      <a:lnTo>
                        <a:pt x="1313" y="1524"/>
                      </a:lnTo>
                      <a:lnTo>
                        <a:pt x="1313" y="1528"/>
                      </a:lnTo>
                      <a:lnTo>
                        <a:pt x="1312" y="1531"/>
                      </a:lnTo>
                      <a:lnTo>
                        <a:pt x="1316" y="1534"/>
                      </a:lnTo>
                      <a:lnTo>
                        <a:pt x="1324" y="1535"/>
                      </a:lnTo>
                      <a:lnTo>
                        <a:pt x="1337" y="1530"/>
                      </a:lnTo>
                      <a:lnTo>
                        <a:pt x="1370" y="1529"/>
                      </a:lnTo>
                      <a:lnTo>
                        <a:pt x="1373" y="1523"/>
                      </a:lnTo>
                      <a:lnTo>
                        <a:pt x="1383" y="1528"/>
                      </a:lnTo>
                      <a:lnTo>
                        <a:pt x="1387" y="1523"/>
                      </a:lnTo>
                      <a:lnTo>
                        <a:pt x="1399" y="1525"/>
                      </a:lnTo>
                      <a:lnTo>
                        <a:pt x="1405" y="1531"/>
                      </a:lnTo>
                      <a:lnTo>
                        <a:pt x="1437" y="1538"/>
                      </a:lnTo>
                      <a:lnTo>
                        <a:pt x="1445" y="1539"/>
                      </a:lnTo>
                      <a:lnTo>
                        <a:pt x="1459" y="1531"/>
                      </a:lnTo>
                      <a:lnTo>
                        <a:pt x="1466" y="1536"/>
                      </a:lnTo>
                      <a:lnTo>
                        <a:pt x="1467" y="1539"/>
                      </a:lnTo>
                      <a:lnTo>
                        <a:pt x="1459" y="1541"/>
                      </a:lnTo>
                      <a:lnTo>
                        <a:pt x="1458" y="1545"/>
                      </a:lnTo>
                      <a:lnTo>
                        <a:pt x="1463" y="1549"/>
                      </a:lnTo>
                      <a:lnTo>
                        <a:pt x="1483" y="1557"/>
                      </a:lnTo>
                      <a:lnTo>
                        <a:pt x="1504" y="1562"/>
                      </a:lnTo>
                      <a:lnTo>
                        <a:pt x="1522" y="1565"/>
                      </a:lnTo>
                      <a:lnTo>
                        <a:pt x="1540" y="1556"/>
                      </a:lnTo>
                      <a:lnTo>
                        <a:pt x="1555" y="1538"/>
                      </a:lnTo>
                      <a:lnTo>
                        <a:pt x="1559" y="1529"/>
                      </a:lnTo>
                      <a:lnTo>
                        <a:pt x="1563" y="1525"/>
                      </a:lnTo>
                      <a:lnTo>
                        <a:pt x="1574" y="1540"/>
                      </a:lnTo>
                      <a:lnTo>
                        <a:pt x="1580" y="1546"/>
                      </a:lnTo>
                      <a:lnTo>
                        <a:pt x="1590" y="1550"/>
                      </a:lnTo>
                      <a:lnTo>
                        <a:pt x="1586" y="1551"/>
                      </a:lnTo>
                      <a:lnTo>
                        <a:pt x="1579" y="1557"/>
                      </a:lnTo>
                      <a:lnTo>
                        <a:pt x="1579" y="1565"/>
                      </a:lnTo>
                      <a:lnTo>
                        <a:pt x="1580" y="1571"/>
                      </a:lnTo>
                      <a:lnTo>
                        <a:pt x="1581" y="1578"/>
                      </a:lnTo>
                      <a:lnTo>
                        <a:pt x="1579" y="1582"/>
                      </a:lnTo>
                      <a:lnTo>
                        <a:pt x="1574" y="1577"/>
                      </a:lnTo>
                      <a:lnTo>
                        <a:pt x="1572" y="1557"/>
                      </a:lnTo>
                      <a:lnTo>
                        <a:pt x="1574" y="1552"/>
                      </a:lnTo>
                      <a:lnTo>
                        <a:pt x="1574" y="1545"/>
                      </a:lnTo>
                      <a:lnTo>
                        <a:pt x="1570" y="1539"/>
                      </a:lnTo>
                      <a:lnTo>
                        <a:pt x="1567" y="1536"/>
                      </a:lnTo>
                      <a:lnTo>
                        <a:pt x="1563" y="1541"/>
                      </a:lnTo>
                      <a:lnTo>
                        <a:pt x="1561" y="1546"/>
                      </a:lnTo>
                      <a:lnTo>
                        <a:pt x="1561" y="1560"/>
                      </a:lnTo>
                      <a:lnTo>
                        <a:pt x="1564" y="1563"/>
                      </a:lnTo>
                      <a:lnTo>
                        <a:pt x="1564" y="1570"/>
                      </a:lnTo>
                      <a:lnTo>
                        <a:pt x="1563" y="1574"/>
                      </a:lnTo>
                      <a:lnTo>
                        <a:pt x="1560" y="1578"/>
                      </a:lnTo>
                      <a:lnTo>
                        <a:pt x="1555" y="1579"/>
                      </a:lnTo>
                      <a:lnTo>
                        <a:pt x="1548" y="1587"/>
                      </a:lnTo>
                      <a:lnTo>
                        <a:pt x="1552" y="1592"/>
                      </a:lnTo>
                      <a:lnTo>
                        <a:pt x="1567" y="1595"/>
                      </a:lnTo>
                      <a:lnTo>
                        <a:pt x="1567" y="1599"/>
                      </a:lnTo>
                      <a:lnTo>
                        <a:pt x="1572" y="1601"/>
                      </a:lnTo>
                      <a:lnTo>
                        <a:pt x="1579" y="1601"/>
                      </a:lnTo>
                      <a:lnTo>
                        <a:pt x="1581" y="1603"/>
                      </a:lnTo>
                      <a:lnTo>
                        <a:pt x="1580" y="1606"/>
                      </a:lnTo>
                      <a:lnTo>
                        <a:pt x="1598" y="1614"/>
                      </a:lnTo>
                      <a:lnTo>
                        <a:pt x="1612" y="1627"/>
                      </a:lnTo>
                      <a:lnTo>
                        <a:pt x="1612" y="1624"/>
                      </a:lnTo>
                      <a:lnTo>
                        <a:pt x="1615" y="1620"/>
                      </a:lnTo>
                      <a:lnTo>
                        <a:pt x="1629" y="1620"/>
                      </a:lnTo>
                      <a:lnTo>
                        <a:pt x="1630" y="1619"/>
                      </a:lnTo>
                      <a:lnTo>
                        <a:pt x="1631" y="1608"/>
                      </a:lnTo>
                      <a:lnTo>
                        <a:pt x="1628" y="1599"/>
                      </a:lnTo>
                      <a:lnTo>
                        <a:pt x="1630" y="1598"/>
                      </a:lnTo>
                      <a:lnTo>
                        <a:pt x="1635" y="1600"/>
                      </a:lnTo>
                      <a:lnTo>
                        <a:pt x="1638" y="1595"/>
                      </a:lnTo>
                      <a:lnTo>
                        <a:pt x="1635" y="1592"/>
                      </a:lnTo>
                      <a:lnTo>
                        <a:pt x="1608" y="1557"/>
                      </a:lnTo>
                      <a:lnTo>
                        <a:pt x="1603" y="1546"/>
                      </a:lnTo>
                      <a:lnTo>
                        <a:pt x="1590" y="1535"/>
                      </a:lnTo>
                      <a:lnTo>
                        <a:pt x="1583" y="1529"/>
                      </a:lnTo>
                      <a:lnTo>
                        <a:pt x="1587" y="1529"/>
                      </a:lnTo>
                      <a:lnTo>
                        <a:pt x="1587" y="1523"/>
                      </a:lnTo>
                      <a:lnTo>
                        <a:pt x="1587" y="1501"/>
                      </a:lnTo>
                      <a:lnTo>
                        <a:pt x="1554" y="1502"/>
                      </a:lnTo>
                      <a:lnTo>
                        <a:pt x="1542" y="1517"/>
                      </a:lnTo>
                      <a:lnTo>
                        <a:pt x="1536" y="1514"/>
                      </a:lnTo>
                      <a:lnTo>
                        <a:pt x="1521" y="1503"/>
                      </a:lnTo>
                      <a:lnTo>
                        <a:pt x="1506" y="1514"/>
                      </a:lnTo>
                      <a:lnTo>
                        <a:pt x="1486" y="1502"/>
                      </a:lnTo>
                      <a:lnTo>
                        <a:pt x="1486" y="146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46" name="Freeform 276"/>
                <p:cNvSpPr>
                  <a:spLocks noChangeAspect="1"/>
                </p:cNvSpPr>
                <p:nvPr/>
              </p:nvSpPr>
              <p:spPr bwMode="gray">
                <a:xfrm>
                  <a:off x="999" y="1668"/>
                  <a:ext cx="91" cy="101"/>
                </a:xfrm>
                <a:custGeom>
                  <a:avLst/>
                  <a:gdLst/>
                  <a:ahLst/>
                  <a:cxnLst>
                    <a:cxn ang="0">
                      <a:pos x="39" y="90"/>
                    </a:cxn>
                    <a:cxn ang="0">
                      <a:pos x="91" y="60"/>
                    </a:cxn>
                    <a:cxn ang="0">
                      <a:pos x="103" y="29"/>
                    </a:cxn>
                    <a:cxn ang="0">
                      <a:pos x="162" y="7"/>
                    </a:cxn>
                    <a:cxn ang="0">
                      <a:pos x="192" y="55"/>
                    </a:cxn>
                    <a:cxn ang="0">
                      <a:pos x="214" y="100"/>
                    </a:cxn>
                    <a:cxn ang="0">
                      <a:pos x="292" y="206"/>
                    </a:cxn>
                    <a:cxn ang="0">
                      <a:pos x="322" y="262"/>
                    </a:cxn>
                    <a:cxn ang="0">
                      <a:pos x="334" y="292"/>
                    </a:cxn>
                    <a:cxn ang="0">
                      <a:pos x="353" y="335"/>
                    </a:cxn>
                    <a:cxn ang="0">
                      <a:pos x="450" y="384"/>
                    </a:cxn>
                    <a:cxn ang="0">
                      <a:pos x="451" y="416"/>
                    </a:cxn>
                    <a:cxn ang="0">
                      <a:pos x="451" y="474"/>
                    </a:cxn>
                    <a:cxn ang="0">
                      <a:pos x="424" y="498"/>
                    </a:cxn>
                    <a:cxn ang="0">
                      <a:pos x="404" y="506"/>
                    </a:cxn>
                    <a:cxn ang="0">
                      <a:pos x="416" y="479"/>
                    </a:cxn>
                    <a:cxn ang="0">
                      <a:pos x="421" y="454"/>
                    </a:cxn>
                    <a:cxn ang="0">
                      <a:pos x="407" y="439"/>
                    </a:cxn>
                    <a:cxn ang="0">
                      <a:pos x="394" y="390"/>
                    </a:cxn>
                    <a:cxn ang="0">
                      <a:pos x="389" y="378"/>
                    </a:cxn>
                    <a:cxn ang="0">
                      <a:pos x="362" y="396"/>
                    </a:cxn>
                    <a:cxn ang="0">
                      <a:pos x="354" y="418"/>
                    </a:cxn>
                    <a:cxn ang="0">
                      <a:pos x="338" y="431"/>
                    </a:cxn>
                    <a:cxn ang="0">
                      <a:pos x="342" y="405"/>
                    </a:cxn>
                    <a:cxn ang="0">
                      <a:pos x="369" y="366"/>
                    </a:cxn>
                    <a:cxn ang="0">
                      <a:pos x="328" y="320"/>
                    </a:cxn>
                    <a:cxn ang="0">
                      <a:pos x="302" y="305"/>
                    </a:cxn>
                    <a:cxn ang="0">
                      <a:pos x="305" y="299"/>
                    </a:cxn>
                    <a:cxn ang="0">
                      <a:pos x="286" y="282"/>
                    </a:cxn>
                    <a:cxn ang="0">
                      <a:pos x="275" y="276"/>
                    </a:cxn>
                    <a:cxn ang="0">
                      <a:pos x="279" y="260"/>
                    </a:cxn>
                    <a:cxn ang="0">
                      <a:pos x="268" y="246"/>
                    </a:cxn>
                    <a:cxn ang="0">
                      <a:pos x="267" y="229"/>
                    </a:cxn>
                    <a:cxn ang="0">
                      <a:pos x="284" y="238"/>
                    </a:cxn>
                    <a:cxn ang="0">
                      <a:pos x="276" y="219"/>
                    </a:cxn>
                    <a:cxn ang="0">
                      <a:pos x="264" y="198"/>
                    </a:cxn>
                    <a:cxn ang="0">
                      <a:pos x="254" y="203"/>
                    </a:cxn>
                    <a:cxn ang="0">
                      <a:pos x="251" y="190"/>
                    </a:cxn>
                    <a:cxn ang="0">
                      <a:pos x="256" y="169"/>
                    </a:cxn>
                    <a:cxn ang="0">
                      <a:pos x="233" y="183"/>
                    </a:cxn>
                    <a:cxn ang="0">
                      <a:pos x="219" y="165"/>
                    </a:cxn>
                    <a:cxn ang="0">
                      <a:pos x="178" y="124"/>
                    </a:cxn>
                    <a:cxn ang="0">
                      <a:pos x="156" y="52"/>
                    </a:cxn>
                    <a:cxn ang="0">
                      <a:pos x="150" y="63"/>
                    </a:cxn>
                    <a:cxn ang="0">
                      <a:pos x="172" y="142"/>
                    </a:cxn>
                    <a:cxn ang="0">
                      <a:pos x="152" y="142"/>
                    </a:cxn>
                    <a:cxn ang="0">
                      <a:pos x="133" y="127"/>
                    </a:cxn>
                    <a:cxn ang="0">
                      <a:pos x="117" y="90"/>
                    </a:cxn>
                    <a:cxn ang="0">
                      <a:pos x="90" y="85"/>
                    </a:cxn>
                    <a:cxn ang="0">
                      <a:pos x="71" y="82"/>
                    </a:cxn>
                    <a:cxn ang="0">
                      <a:pos x="77" y="95"/>
                    </a:cxn>
                    <a:cxn ang="0">
                      <a:pos x="98" y="121"/>
                    </a:cxn>
                    <a:cxn ang="0">
                      <a:pos x="117" y="141"/>
                    </a:cxn>
                    <a:cxn ang="0">
                      <a:pos x="97" y="149"/>
                    </a:cxn>
                    <a:cxn ang="0">
                      <a:pos x="48" y="135"/>
                    </a:cxn>
                    <a:cxn ang="0">
                      <a:pos x="27" y="116"/>
                    </a:cxn>
                    <a:cxn ang="0">
                      <a:pos x="5" y="47"/>
                    </a:cxn>
                  </a:cxnLst>
                  <a:rect l="0" t="0" r="r" b="b"/>
                  <a:pathLst>
                    <a:path w="456" h="507">
                      <a:moveTo>
                        <a:pt x="10" y="44"/>
                      </a:moveTo>
                      <a:lnTo>
                        <a:pt x="26" y="57"/>
                      </a:lnTo>
                      <a:lnTo>
                        <a:pt x="36" y="81"/>
                      </a:lnTo>
                      <a:lnTo>
                        <a:pt x="39" y="87"/>
                      </a:lnTo>
                      <a:lnTo>
                        <a:pt x="39" y="90"/>
                      </a:lnTo>
                      <a:lnTo>
                        <a:pt x="42" y="92"/>
                      </a:lnTo>
                      <a:lnTo>
                        <a:pt x="55" y="87"/>
                      </a:lnTo>
                      <a:lnTo>
                        <a:pt x="71" y="73"/>
                      </a:lnTo>
                      <a:lnTo>
                        <a:pt x="87" y="68"/>
                      </a:lnTo>
                      <a:lnTo>
                        <a:pt x="91" y="60"/>
                      </a:lnTo>
                      <a:lnTo>
                        <a:pt x="91" y="51"/>
                      </a:lnTo>
                      <a:lnTo>
                        <a:pt x="93" y="47"/>
                      </a:lnTo>
                      <a:lnTo>
                        <a:pt x="100" y="44"/>
                      </a:lnTo>
                      <a:lnTo>
                        <a:pt x="102" y="41"/>
                      </a:lnTo>
                      <a:lnTo>
                        <a:pt x="103" y="29"/>
                      </a:lnTo>
                      <a:lnTo>
                        <a:pt x="108" y="23"/>
                      </a:lnTo>
                      <a:lnTo>
                        <a:pt x="129" y="17"/>
                      </a:lnTo>
                      <a:lnTo>
                        <a:pt x="151" y="0"/>
                      </a:lnTo>
                      <a:lnTo>
                        <a:pt x="156" y="1"/>
                      </a:lnTo>
                      <a:lnTo>
                        <a:pt x="162" y="7"/>
                      </a:lnTo>
                      <a:lnTo>
                        <a:pt x="171" y="25"/>
                      </a:lnTo>
                      <a:lnTo>
                        <a:pt x="174" y="29"/>
                      </a:lnTo>
                      <a:lnTo>
                        <a:pt x="179" y="29"/>
                      </a:lnTo>
                      <a:lnTo>
                        <a:pt x="183" y="41"/>
                      </a:lnTo>
                      <a:lnTo>
                        <a:pt x="192" y="55"/>
                      </a:lnTo>
                      <a:lnTo>
                        <a:pt x="194" y="63"/>
                      </a:lnTo>
                      <a:lnTo>
                        <a:pt x="206" y="74"/>
                      </a:lnTo>
                      <a:lnTo>
                        <a:pt x="210" y="90"/>
                      </a:lnTo>
                      <a:lnTo>
                        <a:pt x="210" y="93"/>
                      </a:lnTo>
                      <a:lnTo>
                        <a:pt x="214" y="100"/>
                      </a:lnTo>
                      <a:lnTo>
                        <a:pt x="235" y="109"/>
                      </a:lnTo>
                      <a:lnTo>
                        <a:pt x="246" y="120"/>
                      </a:lnTo>
                      <a:lnTo>
                        <a:pt x="253" y="141"/>
                      </a:lnTo>
                      <a:lnTo>
                        <a:pt x="264" y="160"/>
                      </a:lnTo>
                      <a:lnTo>
                        <a:pt x="292" y="206"/>
                      </a:lnTo>
                      <a:lnTo>
                        <a:pt x="299" y="224"/>
                      </a:lnTo>
                      <a:lnTo>
                        <a:pt x="300" y="227"/>
                      </a:lnTo>
                      <a:lnTo>
                        <a:pt x="303" y="227"/>
                      </a:lnTo>
                      <a:lnTo>
                        <a:pt x="308" y="245"/>
                      </a:lnTo>
                      <a:lnTo>
                        <a:pt x="322" y="262"/>
                      </a:lnTo>
                      <a:lnTo>
                        <a:pt x="326" y="270"/>
                      </a:lnTo>
                      <a:lnTo>
                        <a:pt x="326" y="273"/>
                      </a:lnTo>
                      <a:lnTo>
                        <a:pt x="323" y="278"/>
                      </a:lnTo>
                      <a:lnTo>
                        <a:pt x="324" y="283"/>
                      </a:lnTo>
                      <a:lnTo>
                        <a:pt x="334" y="292"/>
                      </a:lnTo>
                      <a:lnTo>
                        <a:pt x="338" y="299"/>
                      </a:lnTo>
                      <a:lnTo>
                        <a:pt x="338" y="303"/>
                      </a:lnTo>
                      <a:lnTo>
                        <a:pt x="343" y="320"/>
                      </a:lnTo>
                      <a:lnTo>
                        <a:pt x="348" y="329"/>
                      </a:lnTo>
                      <a:lnTo>
                        <a:pt x="353" y="335"/>
                      </a:lnTo>
                      <a:lnTo>
                        <a:pt x="365" y="342"/>
                      </a:lnTo>
                      <a:lnTo>
                        <a:pt x="401" y="352"/>
                      </a:lnTo>
                      <a:lnTo>
                        <a:pt x="426" y="373"/>
                      </a:lnTo>
                      <a:lnTo>
                        <a:pt x="431" y="379"/>
                      </a:lnTo>
                      <a:lnTo>
                        <a:pt x="450" y="384"/>
                      </a:lnTo>
                      <a:lnTo>
                        <a:pt x="452" y="388"/>
                      </a:lnTo>
                      <a:lnTo>
                        <a:pt x="456" y="394"/>
                      </a:lnTo>
                      <a:lnTo>
                        <a:pt x="456" y="396"/>
                      </a:lnTo>
                      <a:lnTo>
                        <a:pt x="453" y="401"/>
                      </a:lnTo>
                      <a:lnTo>
                        <a:pt x="451" y="416"/>
                      </a:lnTo>
                      <a:lnTo>
                        <a:pt x="451" y="443"/>
                      </a:lnTo>
                      <a:lnTo>
                        <a:pt x="456" y="459"/>
                      </a:lnTo>
                      <a:lnTo>
                        <a:pt x="456" y="464"/>
                      </a:lnTo>
                      <a:lnTo>
                        <a:pt x="453" y="470"/>
                      </a:lnTo>
                      <a:lnTo>
                        <a:pt x="451" y="474"/>
                      </a:lnTo>
                      <a:lnTo>
                        <a:pt x="450" y="481"/>
                      </a:lnTo>
                      <a:lnTo>
                        <a:pt x="441" y="480"/>
                      </a:lnTo>
                      <a:lnTo>
                        <a:pt x="435" y="488"/>
                      </a:lnTo>
                      <a:lnTo>
                        <a:pt x="429" y="496"/>
                      </a:lnTo>
                      <a:lnTo>
                        <a:pt x="424" y="498"/>
                      </a:lnTo>
                      <a:lnTo>
                        <a:pt x="419" y="498"/>
                      </a:lnTo>
                      <a:lnTo>
                        <a:pt x="415" y="503"/>
                      </a:lnTo>
                      <a:lnTo>
                        <a:pt x="410" y="496"/>
                      </a:lnTo>
                      <a:lnTo>
                        <a:pt x="409" y="507"/>
                      </a:lnTo>
                      <a:lnTo>
                        <a:pt x="404" y="506"/>
                      </a:lnTo>
                      <a:lnTo>
                        <a:pt x="403" y="496"/>
                      </a:lnTo>
                      <a:lnTo>
                        <a:pt x="403" y="482"/>
                      </a:lnTo>
                      <a:lnTo>
                        <a:pt x="409" y="480"/>
                      </a:lnTo>
                      <a:lnTo>
                        <a:pt x="413" y="482"/>
                      </a:lnTo>
                      <a:lnTo>
                        <a:pt x="416" y="479"/>
                      </a:lnTo>
                      <a:lnTo>
                        <a:pt x="419" y="480"/>
                      </a:lnTo>
                      <a:lnTo>
                        <a:pt x="421" y="475"/>
                      </a:lnTo>
                      <a:lnTo>
                        <a:pt x="425" y="474"/>
                      </a:lnTo>
                      <a:lnTo>
                        <a:pt x="423" y="467"/>
                      </a:lnTo>
                      <a:lnTo>
                        <a:pt x="421" y="454"/>
                      </a:lnTo>
                      <a:lnTo>
                        <a:pt x="416" y="453"/>
                      </a:lnTo>
                      <a:lnTo>
                        <a:pt x="414" y="456"/>
                      </a:lnTo>
                      <a:lnTo>
                        <a:pt x="410" y="456"/>
                      </a:lnTo>
                      <a:lnTo>
                        <a:pt x="408" y="454"/>
                      </a:lnTo>
                      <a:lnTo>
                        <a:pt x="407" y="439"/>
                      </a:lnTo>
                      <a:lnTo>
                        <a:pt x="408" y="432"/>
                      </a:lnTo>
                      <a:lnTo>
                        <a:pt x="405" y="426"/>
                      </a:lnTo>
                      <a:lnTo>
                        <a:pt x="404" y="416"/>
                      </a:lnTo>
                      <a:lnTo>
                        <a:pt x="397" y="402"/>
                      </a:lnTo>
                      <a:lnTo>
                        <a:pt x="394" y="390"/>
                      </a:lnTo>
                      <a:lnTo>
                        <a:pt x="392" y="395"/>
                      </a:lnTo>
                      <a:lnTo>
                        <a:pt x="393" y="388"/>
                      </a:lnTo>
                      <a:lnTo>
                        <a:pt x="397" y="382"/>
                      </a:lnTo>
                      <a:lnTo>
                        <a:pt x="394" y="377"/>
                      </a:lnTo>
                      <a:lnTo>
                        <a:pt x="389" y="378"/>
                      </a:lnTo>
                      <a:lnTo>
                        <a:pt x="382" y="386"/>
                      </a:lnTo>
                      <a:lnTo>
                        <a:pt x="377" y="390"/>
                      </a:lnTo>
                      <a:lnTo>
                        <a:pt x="375" y="396"/>
                      </a:lnTo>
                      <a:lnTo>
                        <a:pt x="367" y="393"/>
                      </a:lnTo>
                      <a:lnTo>
                        <a:pt x="362" y="396"/>
                      </a:lnTo>
                      <a:lnTo>
                        <a:pt x="356" y="400"/>
                      </a:lnTo>
                      <a:lnTo>
                        <a:pt x="358" y="404"/>
                      </a:lnTo>
                      <a:lnTo>
                        <a:pt x="355" y="411"/>
                      </a:lnTo>
                      <a:lnTo>
                        <a:pt x="354" y="415"/>
                      </a:lnTo>
                      <a:lnTo>
                        <a:pt x="354" y="418"/>
                      </a:lnTo>
                      <a:lnTo>
                        <a:pt x="350" y="423"/>
                      </a:lnTo>
                      <a:lnTo>
                        <a:pt x="346" y="423"/>
                      </a:lnTo>
                      <a:lnTo>
                        <a:pt x="346" y="429"/>
                      </a:lnTo>
                      <a:lnTo>
                        <a:pt x="342" y="434"/>
                      </a:lnTo>
                      <a:lnTo>
                        <a:pt x="338" y="431"/>
                      </a:lnTo>
                      <a:lnTo>
                        <a:pt x="333" y="423"/>
                      </a:lnTo>
                      <a:lnTo>
                        <a:pt x="331" y="416"/>
                      </a:lnTo>
                      <a:lnTo>
                        <a:pt x="332" y="411"/>
                      </a:lnTo>
                      <a:lnTo>
                        <a:pt x="337" y="410"/>
                      </a:lnTo>
                      <a:lnTo>
                        <a:pt x="342" y="405"/>
                      </a:lnTo>
                      <a:lnTo>
                        <a:pt x="346" y="389"/>
                      </a:lnTo>
                      <a:lnTo>
                        <a:pt x="346" y="375"/>
                      </a:lnTo>
                      <a:lnTo>
                        <a:pt x="351" y="370"/>
                      </a:lnTo>
                      <a:lnTo>
                        <a:pt x="367" y="369"/>
                      </a:lnTo>
                      <a:lnTo>
                        <a:pt x="369" y="366"/>
                      </a:lnTo>
                      <a:lnTo>
                        <a:pt x="350" y="359"/>
                      </a:lnTo>
                      <a:lnTo>
                        <a:pt x="344" y="352"/>
                      </a:lnTo>
                      <a:lnTo>
                        <a:pt x="335" y="348"/>
                      </a:lnTo>
                      <a:lnTo>
                        <a:pt x="329" y="339"/>
                      </a:lnTo>
                      <a:lnTo>
                        <a:pt x="328" y="320"/>
                      </a:lnTo>
                      <a:lnTo>
                        <a:pt x="318" y="319"/>
                      </a:lnTo>
                      <a:lnTo>
                        <a:pt x="317" y="315"/>
                      </a:lnTo>
                      <a:lnTo>
                        <a:pt x="317" y="310"/>
                      </a:lnTo>
                      <a:lnTo>
                        <a:pt x="315" y="307"/>
                      </a:lnTo>
                      <a:lnTo>
                        <a:pt x="302" y="305"/>
                      </a:lnTo>
                      <a:lnTo>
                        <a:pt x="299" y="302"/>
                      </a:lnTo>
                      <a:lnTo>
                        <a:pt x="290" y="288"/>
                      </a:lnTo>
                      <a:lnTo>
                        <a:pt x="289" y="283"/>
                      </a:lnTo>
                      <a:lnTo>
                        <a:pt x="303" y="296"/>
                      </a:lnTo>
                      <a:lnTo>
                        <a:pt x="305" y="299"/>
                      </a:lnTo>
                      <a:lnTo>
                        <a:pt x="300" y="287"/>
                      </a:lnTo>
                      <a:lnTo>
                        <a:pt x="300" y="278"/>
                      </a:lnTo>
                      <a:lnTo>
                        <a:pt x="296" y="278"/>
                      </a:lnTo>
                      <a:lnTo>
                        <a:pt x="291" y="282"/>
                      </a:lnTo>
                      <a:lnTo>
                        <a:pt x="286" y="282"/>
                      </a:lnTo>
                      <a:lnTo>
                        <a:pt x="281" y="278"/>
                      </a:lnTo>
                      <a:lnTo>
                        <a:pt x="281" y="275"/>
                      </a:lnTo>
                      <a:lnTo>
                        <a:pt x="280" y="273"/>
                      </a:lnTo>
                      <a:lnTo>
                        <a:pt x="276" y="273"/>
                      </a:lnTo>
                      <a:lnTo>
                        <a:pt x="275" y="276"/>
                      </a:lnTo>
                      <a:lnTo>
                        <a:pt x="270" y="278"/>
                      </a:lnTo>
                      <a:lnTo>
                        <a:pt x="264" y="271"/>
                      </a:lnTo>
                      <a:lnTo>
                        <a:pt x="263" y="267"/>
                      </a:lnTo>
                      <a:lnTo>
                        <a:pt x="264" y="261"/>
                      </a:lnTo>
                      <a:lnTo>
                        <a:pt x="279" y="260"/>
                      </a:lnTo>
                      <a:lnTo>
                        <a:pt x="281" y="255"/>
                      </a:lnTo>
                      <a:lnTo>
                        <a:pt x="270" y="255"/>
                      </a:lnTo>
                      <a:lnTo>
                        <a:pt x="265" y="253"/>
                      </a:lnTo>
                      <a:lnTo>
                        <a:pt x="265" y="250"/>
                      </a:lnTo>
                      <a:lnTo>
                        <a:pt x="268" y="246"/>
                      </a:lnTo>
                      <a:lnTo>
                        <a:pt x="267" y="244"/>
                      </a:lnTo>
                      <a:lnTo>
                        <a:pt x="262" y="244"/>
                      </a:lnTo>
                      <a:lnTo>
                        <a:pt x="262" y="237"/>
                      </a:lnTo>
                      <a:lnTo>
                        <a:pt x="268" y="233"/>
                      </a:lnTo>
                      <a:lnTo>
                        <a:pt x="267" y="229"/>
                      </a:lnTo>
                      <a:lnTo>
                        <a:pt x="256" y="233"/>
                      </a:lnTo>
                      <a:lnTo>
                        <a:pt x="253" y="229"/>
                      </a:lnTo>
                      <a:lnTo>
                        <a:pt x="257" y="219"/>
                      </a:lnTo>
                      <a:lnTo>
                        <a:pt x="279" y="230"/>
                      </a:lnTo>
                      <a:lnTo>
                        <a:pt x="284" y="238"/>
                      </a:lnTo>
                      <a:lnTo>
                        <a:pt x="289" y="239"/>
                      </a:lnTo>
                      <a:lnTo>
                        <a:pt x="286" y="239"/>
                      </a:lnTo>
                      <a:lnTo>
                        <a:pt x="281" y="232"/>
                      </a:lnTo>
                      <a:lnTo>
                        <a:pt x="280" y="222"/>
                      </a:lnTo>
                      <a:lnTo>
                        <a:pt x="276" y="219"/>
                      </a:lnTo>
                      <a:lnTo>
                        <a:pt x="276" y="223"/>
                      </a:lnTo>
                      <a:lnTo>
                        <a:pt x="272" y="219"/>
                      </a:lnTo>
                      <a:lnTo>
                        <a:pt x="263" y="208"/>
                      </a:lnTo>
                      <a:lnTo>
                        <a:pt x="260" y="203"/>
                      </a:lnTo>
                      <a:lnTo>
                        <a:pt x="264" y="198"/>
                      </a:lnTo>
                      <a:lnTo>
                        <a:pt x="275" y="201"/>
                      </a:lnTo>
                      <a:lnTo>
                        <a:pt x="279" y="198"/>
                      </a:lnTo>
                      <a:lnTo>
                        <a:pt x="273" y="196"/>
                      </a:lnTo>
                      <a:lnTo>
                        <a:pt x="254" y="196"/>
                      </a:lnTo>
                      <a:lnTo>
                        <a:pt x="254" y="203"/>
                      </a:lnTo>
                      <a:lnTo>
                        <a:pt x="249" y="208"/>
                      </a:lnTo>
                      <a:lnTo>
                        <a:pt x="247" y="203"/>
                      </a:lnTo>
                      <a:lnTo>
                        <a:pt x="243" y="196"/>
                      </a:lnTo>
                      <a:lnTo>
                        <a:pt x="245" y="190"/>
                      </a:lnTo>
                      <a:lnTo>
                        <a:pt x="251" y="190"/>
                      </a:lnTo>
                      <a:lnTo>
                        <a:pt x="262" y="181"/>
                      </a:lnTo>
                      <a:lnTo>
                        <a:pt x="259" y="178"/>
                      </a:lnTo>
                      <a:lnTo>
                        <a:pt x="251" y="184"/>
                      </a:lnTo>
                      <a:lnTo>
                        <a:pt x="249" y="180"/>
                      </a:lnTo>
                      <a:lnTo>
                        <a:pt x="256" y="169"/>
                      </a:lnTo>
                      <a:lnTo>
                        <a:pt x="249" y="169"/>
                      </a:lnTo>
                      <a:lnTo>
                        <a:pt x="246" y="173"/>
                      </a:lnTo>
                      <a:lnTo>
                        <a:pt x="243" y="180"/>
                      </a:lnTo>
                      <a:lnTo>
                        <a:pt x="238" y="186"/>
                      </a:lnTo>
                      <a:lnTo>
                        <a:pt x="233" y="183"/>
                      </a:lnTo>
                      <a:lnTo>
                        <a:pt x="230" y="171"/>
                      </a:lnTo>
                      <a:lnTo>
                        <a:pt x="230" y="165"/>
                      </a:lnTo>
                      <a:lnTo>
                        <a:pt x="226" y="162"/>
                      </a:lnTo>
                      <a:lnTo>
                        <a:pt x="224" y="162"/>
                      </a:lnTo>
                      <a:lnTo>
                        <a:pt x="219" y="165"/>
                      </a:lnTo>
                      <a:lnTo>
                        <a:pt x="215" y="159"/>
                      </a:lnTo>
                      <a:lnTo>
                        <a:pt x="202" y="148"/>
                      </a:lnTo>
                      <a:lnTo>
                        <a:pt x="190" y="146"/>
                      </a:lnTo>
                      <a:lnTo>
                        <a:pt x="183" y="130"/>
                      </a:lnTo>
                      <a:lnTo>
                        <a:pt x="178" y="124"/>
                      </a:lnTo>
                      <a:lnTo>
                        <a:pt x="181" y="117"/>
                      </a:lnTo>
                      <a:lnTo>
                        <a:pt x="178" y="104"/>
                      </a:lnTo>
                      <a:lnTo>
                        <a:pt x="173" y="108"/>
                      </a:lnTo>
                      <a:lnTo>
                        <a:pt x="162" y="68"/>
                      </a:lnTo>
                      <a:lnTo>
                        <a:pt x="156" y="52"/>
                      </a:lnTo>
                      <a:lnTo>
                        <a:pt x="154" y="40"/>
                      </a:lnTo>
                      <a:lnTo>
                        <a:pt x="149" y="49"/>
                      </a:lnTo>
                      <a:lnTo>
                        <a:pt x="155" y="63"/>
                      </a:lnTo>
                      <a:lnTo>
                        <a:pt x="154" y="67"/>
                      </a:lnTo>
                      <a:lnTo>
                        <a:pt x="150" y="63"/>
                      </a:lnTo>
                      <a:lnTo>
                        <a:pt x="155" y="81"/>
                      </a:lnTo>
                      <a:lnTo>
                        <a:pt x="155" y="85"/>
                      </a:lnTo>
                      <a:lnTo>
                        <a:pt x="163" y="105"/>
                      </a:lnTo>
                      <a:lnTo>
                        <a:pt x="166" y="126"/>
                      </a:lnTo>
                      <a:lnTo>
                        <a:pt x="172" y="142"/>
                      </a:lnTo>
                      <a:lnTo>
                        <a:pt x="173" y="149"/>
                      </a:lnTo>
                      <a:lnTo>
                        <a:pt x="168" y="160"/>
                      </a:lnTo>
                      <a:lnTo>
                        <a:pt x="166" y="165"/>
                      </a:lnTo>
                      <a:lnTo>
                        <a:pt x="157" y="163"/>
                      </a:lnTo>
                      <a:lnTo>
                        <a:pt x="152" y="142"/>
                      </a:lnTo>
                      <a:lnTo>
                        <a:pt x="147" y="136"/>
                      </a:lnTo>
                      <a:lnTo>
                        <a:pt x="146" y="147"/>
                      </a:lnTo>
                      <a:lnTo>
                        <a:pt x="129" y="146"/>
                      </a:lnTo>
                      <a:lnTo>
                        <a:pt x="129" y="128"/>
                      </a:lnTo>
                      <a:lnTo>
                        <a:pt x="133" y="127"/>
                      </a:lnTo>
                      <a:lnTo>
                        <a:pt x="127" y="122"/>
                      </a:lnTo>
                      <a:lnTo>
                        <a:pt x="120" y="110"/>
                      </a:lnTo>
                      <a:lnTo>
                        <a:pt x="120" y="100"/>
                      </a:lnTo>
                      <a:lnTo>
                        <a:pt x="123" y="98"/>
                      </a:lnTo>
                      <a:lnTo>
                        <a:pt x="117" y="90"/>
                      </a:lnTo>
                      <a:lnTo>
                        <a:pt x="113" y="92"/>
                      </a:lnTo>
                      <a:lnTo>
                        <a:pt x="112" y="104"/>
                      </a:lnTo>
                      <a:lnTo>
                        <a:pt x="106" y="106"/>
                      </a:lnTo>
                      <a:lnTo>
                        <a:pt x="98" y="100"/>
                      </a:lnTo>
                      <a:lnTo>
                        <a:pt x="90" y="85"/>
                      </a:lnTo>
                      <a:lnTo>
                        <a:pt x="86" y="84"/>
                      </a:lnTo>
                      <a:lnTo>
                        <a:pt x="87" y="90"/>
                      </a:lnTo>
                      <a:lnTo>
                        <a:pt x="85" y="93"/>
                      </a:lnTo>
                      <a:lnTo>
                        <a:pt x="77" y="88"/>
                      </a:lnTo>
                      <a:lnTo>
                        <a:pt x="71" y="82"/>
                      </a:lnTo>
                      <a:lnTo>
                        <a:pt x="75" y="88"/>
                      </a:lnTo>
                      <a:lnTo>
                        <a:pt x="73" y="92"/>
                      </a:lnTo>
                      <a:lnTo>
                        <a:pt x="66" y="93"/>
                      </a:lnTo>
                      <a:lnTo>
                        <a:pt x="66" y="94"/>
                      </a:lnTo>
                      <a:lnTo>
                        <a:pt x="77" y="95"/>
                      </a:lnTo>
                      <a:lnTo>
                        <a:pt x="86" y="101"/>
                      </a:lnTo>
                      <a:lnTo>
                        <a:pt x="88" y="106"/>
                      </a:lnTo>
                      <a:lnTo>
                        <a:pt x="87" y="108"/>
                      </a:lnTo>
                      <a:lnTo>
                        <a:pt x="98" y="115"/>
                      </a:lnTo>
                      <a:lnTo>
                        <a:pt x="98" y="121"/>
                      </a:lnTo>
                      <a:lnTo>
                        <a:pt x="101" y="122"/>
                      </a:lnTo>
                      <a:lnTo>
                        <a:pt x="103" y="121"/>
                      </a:lnTo>
                      <a:lnTo>
                        <a:pt x="108" y="121"/>
                      </a:lnTo>
                      <a:lnTo>
                        <a:pt x="116" y="135"/>
                      </a:lnTo>
                      <a:lnTo>
                        <a:pt x="117" y="141"/>
                      </a:lnTo>
                      <a:lnTo>
                        <a:pt x="116" y="148"/>
                      </a:lnTo>
                      <a:lnTo>
                        <a:pt x="108" y="153"/>
                      </a:lnTo>
                      <a:lnTo>
                        <a:pt x="98" y="154"/>
                      </a:lnTo>
                      <a:lnTo>
                        <a:pt x="96" y="148"/>
                      </a:lnTo>
                      <a:lnTo>
                        <a:pt x="97" y="149"/>
                      </a:lnTo>
                      <a:lnTo>
                        <a:pt x="97" y="158"/>
                      </a:lnTo>
                      <a:lnTo>
                        <a:pt x="86" y="162"/>
                      </a:lnTo>
                      <a:lnTo>
                        <a:pt x="66" y="144"/>
                      </a:lnTo>
                      <a:lnTo>
                        <a:pt x="54" y="141"/>
                      </a:lnTo>
                      <a:lnTo>
                        <a:pt x="48" y="135"/>
                      </a:lnTo>
                      <a:lnTo>
                        <a:pt x="41" y="130"/>
                      </a:lnTo>
                      <a:lnTo>
                        <a:pt x="33" y="127"/>
                      </a:lnTo>
                      <a:lnTo>
                        <a:pt x="38" y="115"/>
                      </a:lnTo>
                      <a:lnTo>
                        <a:pt x="33" y="114"/>
                      </a:lnTo>
                      <a:lnTo>
                        <a:pt x="27" y="116"/>
                      </a:lnTo>
                      <a:lnTo>
                        <a:pt x="17" y="105"/>
                      </a:lnTo>
                      <a:lnTo>
                        <a:pt x="1" y="82"/>
                      </a:lnTo>
                      <a:lnTo>
                        <a:pt x="0" y="73"/>
                      </a:lnTo>
                      <a:lnTo>
                        <a:pt x="3" y="66"/>
                      </a:lnTo>
                      <a:lnTo>
                        <a:pt x="5" y="47"/>
                      </a:lnTo>
                      <a:lnTo>
                        <a:pt x="10" y="4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grpSp>
            <p:nvGrpSpPr>
              <p:cNvPr id="336" name="Group 277"/>
              <p:cNvGrpSpPr>
                <a:grpSpLocks noChangeAspect="1"/>
              </p:cNvGrpSpPr>
              <p:nvPr/>
            </p:nvGrpSpPr>
            <p:grpSpPr bwMode="gray">
              <a:xfrm>
                <a:off x="1149" y="1865"/>
                <a:ext cx="635" cy="339"/>
                <a:chOff x="1149" y="1865"/>
                <a:chExt cx="635" cy="339"/>
              </a:xfrm>
              <a:grpFill/>
            </p:grpSpPr>
            <p:sp>
              <p:nvSpPr>
                <p:cNvPr id="337" name="Freeform 278"/>
                <p:cNvSpPr>
                  <a:spLocks noChangeAspect="1"/>
                </p:cNvSpPr>
                <p:nvPr/>
              </p:nvSpPr>
              <p:spPr bwMode="gray">
                <a:xfrm>
                  <a:off x="1782" y="1939"/>
                  <a:ext cx="2" cy="3"/>
                </a:xfrm>
                <a:custGeom>
                  <a:avLst/>
                  <a:gdLst/>
                  <a:ahLst/>
                  <a:cxnLst>
                    <a:cxn ang="0">
                      <a:pos x="5" y="0"/>
                    </a:cxn>
                    <a:cxn ang="0">
                      <a:pos x="2" y="3"/>
                    </a:cxn>
                    <a:cxn ang="0">
                      <a:pos x="1" y="10"/>
                    </a:cxn>
                    <a:cxn ang="0">
                      <a:pos x="0" y="15"/>
                    </a:cxn>
                    <a:cxn ang="0">
                      <a:pos x="5" y="10"/>
                    </a:cxn>
                    <a:cxn ang="0">
                      <a:pos x="8" y="10"/>
                    </a:cxn>
                    <a:cxn ang="0">
                      <a:pos x="8" y="6"/>
                    </a:cxn>
                    <a:cxn ang="0">
                      <a:pos x="10" y="1"/>
                    </a:cxn>
                    <a:cxn ang="0">
                      <a:pos x="5" y="0"/>
                    </a:cxn>
                  </a:cxnLst>
                  <a:rect l="0" t="0" r="r" b="b"/>
                  <a:pathLst>
                    <a:path w="10" h="15">
                      <a:moveTo>
                        <a:pt x="5" y="0"/>
                      </a:moveTo>
                      <a:lnTo>
                        <a:pt x="2" y="3"/>
                      </a:lnTo>
                      <a:lnTo>
                        <a:pt x="1" y="10"/>
                      </a:lnTo>
                      <a:lnTo>
                        <a:pt x="0" y="15"/>
                      </a:lnTo>
                      <a:lnTo>
                        <a:pt x="5" y="10"/>
                      </a:lnTo>
                      <a:lnTo>
                        <a:pt x="8" y="10"/>
                      </a:lnTo>
                      <a:lnTo>
                        <a:pt x="8" y="6"/>
                      </a:lnTo>
                      <a:lnTo>
                        <a:pt x="10" y="1"/>
                      </a:lnTo>
                      <a:lnTo>
                        <a:pt x="5"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38" name="Freeform 279"/>
                <p:cNvSpPr>
                  <a:spLocks noChangeAspect="1"/>
                </p:cNvSpPr>
                <p:nvPr/>
              </p:nvSpPr>
              <p:spPr bwMode="gray">
                <a:xfrm>
                  <a:off x="1782" y="1939"/>
                  <a:ext cx="2" cy="3"/>
                </a:xfrm>
                <a:custGeom>
                  <a:avLst/>
                  <a:gdLst/>
                  <a:ahLst/>
                  <a:cxnLst>
                    <a:cxn ang="0">
                      <a:pos x="5" y="0"/>
                    </a:cxn>
                    <a:cxn ang="0">
                      <a:pos x="2" y="3"/>
                    </a:cxn>
                    <a:cxn ang="0">
                      <a:pos x="1" y="10"/>
                    </a:cxn>
                    <a:cxn ang="0">
                      <a:pos x="0" y="15"/>
                    </a:cxn>
                    <a:cxn ang="0">
                      <a:pos x="5" y="10"/>
                    </a:cxn>
                    <a:cxn ang="0">
                      <a:pos x="8" y="10"/>
                    </a:cxn>
                    <a:cxn ang="0">
                      <a:pos x="8" y="6"/>
                    </a:cxn>
                    <a:cxn ang="0">
                      <a:pos x="10" y="1"/>
                    </a:cxn>
                    <a:cxn ang="0">
                      <a:pos x="5" y="0"/>
                    </a:cxn>
                  </a:cxnLst>
                  <a:rect l="0" t="0" r="r" b="b"/>
                  <a:pathLst>
                    <a:path w="10" h="15">
                      <a:moveTo>
                        <a:pt x="5" y="0"/>
                      </a:moveTo>
                      <a:lnTo>
                        <a:pt x="2" y="3"/>
                      </a:lnTo>
                      <a:lnTo>
                        <a:pt x="1" y="10"/>
                      </a:lnTo>
                      <a:lnTo>
                        <a:pt x="0" y="15"/>
                      </a:lnTo>
                      <a:lnTo>
                        <a:pt x="5" y="10"/>
                      </a:lnTo>
                      <a:lnTo>
                        <a:pt x="8" y="10"/>
                      </a:lnTo>
                      <a:lnTo>
                        <a:pt x="8" y="6"/>
                      </a:lnTo>
                      <a:lnTo>
                        <a:pt x="10" y="1"/>
                      </a:lnTo>
                      <a:lnTo>
                        <a:pt x="5"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39" name="Freeform 280"/>
                <p:cNvSpPr>
                  <a:spLocks noChangeAspect="1"/>
                </p:cNvSpPr>
                <p:nvPr/>
              </p:nvSpPr>
              <p:spPr bwMode="gray">
                <a:xfrm>
                  <a:off x="1671" y="2027"/>
                  <a:ext cx="1" cy="1"/>
                </a:xfrm>
                <a:custGeom>
                  <a:avLst/>
                  <a:gdLst/>
                  <a:ahLst/>
                  <a:cxnLst>
                    <a:cxn ang="0">
                      <a:pos x="0" y="3"/>
                    </a:cxn>
                    <a:cxn ang="0">
                      <a:pos x="0" y="0"/>
                    </a:cxn>
                    <a:cxn ang="0">
                      <a:pos x="0" y="3"/>
                    </a:cxn>
                  </a:cxnLst>
                  <a:rect l="0" t="0" r="r" b="b"/>
                  <a:pathLst>
                    <a:path h="3">
                      <a:moveTo>
                        <a:pt x="0" y="3"/>
                      </a:moveTo>
                      <a:lnTo>
                        <a:pt x="0" y="0"/>
                      </a:lnTo>
                      <a:lnTo>
                        <a:pt x="0" y="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40" name="Freeform 281"/>
                <p:cNvSpPr>
                  <a:spLocks noChangeAspect="1"/>
                </p:cNvSpPr>
                <p:nvPr/>
              </p:nvSpPr>
              <p:spPr bwMode="gray">
                <a:xfrm>
                  <a:off x="1670" y="2025"/>
                  <a:ext cx="1" cy="1"/>
                </a:xfrm>
                <a:custGeom>
                  <a:avLst/>
                  <a:gdLst/>
                  <a:ahLst/>
                  <a:cxnLst>
                    <a:cxn ang="0">
                      <a:pos x="3" y="2"/>
                    </a:cxn>
                    <a:cxn ang="0">
                      <a:pos x="0" y="0"/>
                    </a:cxn>
                    <a:cxn ang="0">
                      <a:pos x="3" y="2"/>
                    </a:cxn>
                    <a:cxn ang="0">
                      <a:pos x="5" y="6"/>
                    </a:cxn>
                    <a:cxn ang="0">
                      <a:pos x="3" y="2"/>
                    </a:cxn>
                  </a:cxnLst>
                  <a:rect l="0" t="0" r="r" b="b"/>
                  <a:pathLst>
                    <a:path w="5" h="6">
                      <a:moveTo>
                        <a:pt x="3" y="2"/>
                      </a:moveTo>
                      <a:lnTo>
                        <a:pt x="0" y="0"/>
                      </a:lnTo>
                      <a:lnTo>
                        <a:pt x="3" y="2"/>
                      </a:lnTo>
                      <a:lnTo>
                        <a:pt x="5" y="6"/>
                      </a:lnTo>
                      <a:lnTo>
                        <a:pt x="3" y="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41" name="Freeform 282"/>
                <p:cNvSpPr>
                  <a:spLocks noChangeAspect="1"/>
                </p:cNvSpPr>
                <p:nvPr/>
              </p:nvSpPr>
              <p:spPr bwMode="gray">
                <a:xfrm>
                  <a:off x="1149" y="1865"/>
                  <a:ext cx="633" cy="339"/>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solidFill>
                  <a:schemeClr val="accent1"/>
                </a:solidFill>
                <a:ln w="6350" cap="flat" cmpd="sng">
                  <a:solidFill>
                    <a:srgbClr val="F9F9F9"/>
                  </a:solidFill>
                  <a:prstDash val="solid"/>
                  <a:round/>
                  <a:headEnd type="none" w="med" len="med"/>
                  <a:tailEnd type="none" w="med" len="med"/>
                </a:ln>
                <a:effectLst/>
              </p:spPr>
              <p:txBody>
                <a:bodyPr/>
                <a:lstStyle/>
                <a:p>
                  <a:endParaRPr lang="en-US" dirty="0"/>
                </a:p>
              </p:txBody>
            </p:sp>
          </p:grpSp>
        </p:grpSp>
        <p:grpSp>
          <p:nvGrpSpPr>
            <p:cNvPr id="161" name="Group 283"/>
            <p:cNvGrpSpPr>
              <a:grpSpLocks noChangeAspect="1"/>
            </p:cNvGrpSpPr>
            <p:nvPr/>
          </p:nvGrpSpPr>
          <p:grpSpPr bwMode="gray">
            <a:xfrm>
              <a:off x="2304256" y="1268759"/>
              <a:ext cx="1538288" cy="1622425"/>
              <a:chOff x="969" y="960"/>
              <a:chExt cx="969" cy="1022"/>
            </a:xfrm>
            <a:grpFill/>
          </p:grpSpPr>
          <p:sp>
            <p:nvSpPr>
              <p:cNvPr id="306" name="Freeform 284"/>
              <p:cNvSpPr>
                <a:spLocks noChangeAspect="1"/>
              </p:cNvSpPr>
              <p:nvPr/>
            </p:nvSpPr>
            <p:spPr bwMode="gray">
              <a:xfrm>
                <a:off x="1903" y="1791"/>
                <a:ext cx="1" cy="1"/>
              </a:xfrm>
              <a:custGeom>
                <a:avLst/>
                <a:gdLst/>
                <a:ahLst/>
                <a:cxnLst>
                  <a:cxn ang="0">
                    <a:pos x="0" y="0"/>
                  </a:cxn>
                  <a:cxn ang="0">
                    <a:pos x="0" y="1"/>
                  </a:cxn>
                  <a:cxn ang="0">
                    <a:pos x="3" y="2"/>
                  </a:cxn>
                  <a:cxn ang="0">
                    <a:pos x="0" y="0"/>
                  </a:cxn>
                </a:cxnLst>
                <a:rect l="0" t="0" r="r" b="b"/>
                <a:pathLst>
                  <a:path w="3" h="2">
                    <a:moveTo>
                      <a:pt x="0" y="0"/>
                    </a:moveTo>
                    <a:lnTo>
                      <a:pt x="0" y="1"/>
                    </a:lnTo>
                    <a:lnTo>
                      <a:pt x="3" y="2"/>
                    </a:lnTo>
                    <a:lnTo>
                      <a:pt x="0"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07" name="Freeform 285"/>
              <p:cNvSpPr>
                <a:spLocks noChangeAspect="1"/>
              </p:cNvSpPr>
              <p:nvPr/>
            </p:nvSpPr>
            <p:spPr bwMode="gray">
              <a:xfrm>
                <a:off x="1865" y="1826"/>
                <a:ext cx="73" cy="84"/>
              </a:xfrm>
              <a:custGeom>
                <a:avLst/>
                <a:gdLst/>
                <a:ahLst/>
                <a:cxnLst>
                  <a:cxn ang="0">
                    <a:pos x="147" y="25"/>
                  </a:cxn>
                  <a:cxn ang="0">
                    <a:pos x="138" y="43"/>
                  </a:cxn>
                  <a:cxn ang="0">
                    <a:pos x="129" y="52"/>
                  </a:cxn>
                  <a:cxn ang="0">
                    <a:pos x="120" y="75"/>
                  </a:cxn>
                  <a:cxn ang="0">
                    <a:pos x="115" y="89"/>
                  </a:cxn>
                  <a:cxn ang="0">
                    <a:pos x="103" y="121"/>
                  </a:cxn>
                  <a:cxn ang="0">
                    <a:pos x="92" y="139"/>
                  </a:cxn>
                  <a:cxn ang="0">
                    <a:pos x="82" y="178"/>
                  </a:cxn>
                  <a:cxn ang="0">
                    <a:pos x="65" y="193"/>
                  </a:cxn>
                  <a:cxn ang="0">
                    <a:pos x="71" y="208"/>
                  </a:cxn>
                  <a:cxn ang="0">
                    <a:pos x="71" y="221"/>
                  </a:cxn>
                  <a:cxn ang="0">
                    <a:pos x="31" y="259"/>
                  </a:cxn>
                  <a:cxn ang="0">
                    <a:pos x="11" y="263"/>
                  </a:cxn>
                  <a:cxn ang="0">
                    <a:pos x="44" y="267"/>
                  </a:cxn>
                  <a:cxn ang="0">
                    <a:pos x="1" y="318"/>
                  </a:cxn>
                  <a:cxn ang="0">
                    <a:pos x="18" y="344"/>
                  </a:cxn>
                  <a:cxn ang="0">
                    <a:pos x="90" y="338"/>
                  </a:cxn>
                  <a:cxn ang="0">
                    <a:pos x="141" y="343"/>
                  </a:cxn>
                  <a:cxn ang="0">
                    <a:pos x="180" y="329"/>
                  </a:cxn>
                  <a:cxn ang="0">
                    <a:pos x="194" y="339"/>
                  </a:cxn>
                  <a:cxn ang="0">
                    <a:pos x="187" y="350"/>
                  </a:cxn>
                  <a:cxn ang="0">
                    <a:pos x="221" y="336"/>
                  </a:cxn>
                  <a:cxn ang="0">
                    <a:pos x="248" y="343"/>
                  </a:cxn>
                  <a:cxn ang="0">
                    <a:pos x="212" y="380"/>
                  </a:cxn>
                  <a:cxn ang="0">
                    <a:pos x="189" y="397"/>
                  </a:cxn>
                  <a:cxn ang="0">
                    <a:pos x="224" y="392"/>
                  </a:cxn>
                  <a:cxn ang="0">
                    <a:pos x="264" y="354"/>
                  </a:cxn>
                  <a:cxn ang="0">
                    <a:pos x="289" y="315"/>
                  </a:cxn>
                  <a:cxn ang="0">
                    <a:pos x="297" y="361"/>
                  </a:cxn>
                  <a:cxn ang="0">
                    <a:pos x="294" y="403"/>
                  </a:cxn>
                  <a:cxn ang="0">
                    <a:pos x="314" y="392"/>
                  </a:cxn>
                  <a:cxn ang="0">
                    <a:pos x="320" y="420"/>
                  </a:cxn>
                  <a:cxn ang="0">
                    <a:pos x="351" y="396"/>
                  </a:cxn>
                  <a:cxn ang="0">
                    <a:pos x="362" y="332"/>
                  </a:cxn>
                  <a:cxn ang="0">
                    <a:pos x="339" y="347"/>
                  </a:cxn>
                  <a:cxn ang="0">
                    <a:pos x="348" y="306"/>
                  </a:cxn>
                  <a:cxn ang="0">
                    <a:pos x="332" y="307"/>
                  </a:cxn>
                  <a:cxn ang="0">
                    <a:pos x="313" y="337"/>
                  </a:cxn>
                  <a:cxn ang="0">
                    <a:pos x="307" y="320"/>
                  </a:cxn>
                  <a:cxn ang="0">
                    <a:pos x="307" y="300"/>
                  </a:cxn>
                  <a:cxn ang="0">
                    <a:pos x="326" y="274"/>
                  </a:cxn>
                  <a:cxn ang="0">
                    <a:pos x="340" y="254"/>
                  </a:cxn>
                  <a:cxn ang="0">
                    <a:pos x="293" y="272"/>
                  </a:cxn>
                  <a:cxn ang="0">
                    <a:pos x="304" y="247"/>
                  </a:cxn>
                  <a:cxn ang="0">
                    <a:pos x="300" y="226"/>
                  </a:cxn>
                  <a:cxn ang="0">
                    <a:pos x="318" y="197"/>
                  </a:cxn>
                  <a:cxn ang="0">
                    <a:pos x="275" y="192"/>
                  </a:cxn>
                  <a:cxn ang="0">
                    <a:pos x="218" y="204"/>
                  </a:cxn>
                  <a:cxn ang="0">
                    <a:pos x="218" y="184"/>
                  </a:cxn>
                  <a:cxn ang="0">
                    <a:pos x="189" y="184"/>
                  </a:cxn>
                  <a:cxn ang="0">
                    <a:pos x="191" y="157"/>
                  </a:cxn>
                  <a:cxn ang="0">
                    <a:pos x="176" y="144"/>
                  </a:cxn>
                  <a:cxn ang="0">
                    <a:pos x="162" y="148"/>
                  </a:cxn>
                  <a:cxn ang="0">
                    <a:pos x="137" y="161"/>
                  </a:cxn>
                  <a:cxn ang="0">
                    <a:pos x="153" y="122"/>
                  </a:cxn>
                  <a:cxn ang="0">
                    <a:pos x="172" y="81"/>
                  </a:cxn>
                  <a:cxn ang="0">
                    <a:pos x="176" y="71"/>
                  </a:cxn>
                  <a:cxn ang="0">
                    <a:pos x="185" y="33"/>
                  </a:cxn>
                  <a:cxn ang="0">
                    <a:pos x="207" y="8"/>
                  </a:cxn>
                  <a:cxn ang="0">
                    <a:pos x="194" y="5"/>
                  </a:cxn>
                </a:cxnLst>
                <a:rect l="0" t="0" r="r" b="b"/>
                <a:pathLst>
                  <a:path w="362" h="420">
                    <a:moveTo>
                      <a:pt x="170" y="11"/>
                    </a:moveTo>
                    <a:lnTo>
                      <a:pt x="159" y="16"/>
                    </a:lnTo>
                    <a:lnTo>
                      <a:pt x="147" y="25"/>
                    </a:lnTo>
                    <a:lnTo>
                      <a:pt x="144" y="33"/>
                    </a:lnTo>
                    <a:lnTo>
                      <a:pt x="141" y="38"/>
                    </a:lnTo>
                    <a:lnTo>
                      <a:pt x="138" y="43"/>
                    </a:lnTo>
                    <a:lnTo>
                      <a:pt x="135" y="46"/>
                    </a:lnTo>
                    <a:lnTo>
                      <a:pt x="135" y="48"/>
                    </a:lnTo>
                    <a:lnTo>
                      <a:pt x="129" y="52"/>
                    </a:lnTo>
                    <a:lnTo>
                      <a:pt x="127" y="60"/>
                    </a:lnTo>
                    <a:lnTo>
                      <a:pt x="126" y="68"/>
                    </a:lnTo>
                    <a:lnTo>
                      <a:pt x="120" y="75"/>
                    </a:lnTo>
                    <a:lnTo>
                      <a:pt x="111" y="78"/>
                    </a:lnTo>
                    <a:lnTo>
                      <a:pt x="106" y="83"/>
                    </a:lnTo>
                    <a:lnTo>
                      <a:pt x="115" y="89"/>
                    </a:lnTo>
                    <a:lnTo>
                      <a:pt x="109" y="96"/>
                    </a:lnTo>
                    <a:lnTo>
                      <a:pt x="103" y="119"/>
                    </a:lnTo>
                    <a:lnTo>
                      <a:pt x="103" y="121"/>
                    </a:lnTo>
                    <a:lnTo>
                      <a:pt x="110" y="128"/>
                    </a:lnTo>
                    <a:lnTo>
                      <a:pt x="93" y="134"/>
                    </a:lnTo>
                    <a:lnTo>
                      <a:pt x="92" y="139"/>
                    </a:lnTo>
                    <a:lnTo>
                      <a:pt x="81" y="164"/>
                    </a:lnTo>
                    <a:lnTo>
                      <a:pt x="79" y="175"/>
                    </a:lnTo>
                    <a:lnTo>
                      <a:pt x="82" y="178"/>
                    </a:lnTo>
                    <a:lnTo>
                      <a:pt x="82" y="182"/>
                    </a:lnTo>
                    <a:lnTo>
                      <a:pt x="73" y="182"/>
                    </a:lnTo>
                    <a:lnTo>
                      <a:pt x="65" y="193"/>
                    </a:lnTo>
                    <a:lnTo>
                      <a:pt x="61" y="202"/>
                    </a:lnTo>
                    <a:lnTo>
                      <a:pt x="63" y="207"/>
                    </a:lnTo>
                    <a:lnTo>
                      <a:pt x="71" y="208"/>
                    </a:lnTo>
                    <a:lnTo>
                      <a:pt x="71" y="210"/>
                    </a:lnTo>
                    <a:lnTo>
                      <a:pt x="68" y="215"/>
                    </a:lnTo>
                    <a:lnTo>
                      <a:pt x="71" y="221"/>
                    </a:lnTo>
                    <a:lnTo>
                      <a:pt x="52" y="219"/>
                    </a:lnTo>
                    <a:lnTo>
                      <a:pt x="39" y="254"/>
                    </a:lnTo>
                    <a:lnTo>
                      <a:pt x="31" y="259"/>
                    </a:lnTo>
                    <a:lnTo>
                      <a:pt x="27" y="252"/>
                    </a:lnTo>
                    <a:lnTo>
                      <a:pt x="19" y="257"/>
                    </a:lnTo>
                    <a:lnTo>
                      <a:pt x="11" y="263"/>
                    </a:lnTo>
                    <a:lnTo>
                      <a:pt x="11" y="267"/>
                    </a:lnTo>
                    <a:lnTo>
                      <a:pt x="33" y="264"/>
                    </a:lnTo>
                    <a:lnTo>
                      <a:pt x="44" y="267"/>
                    </a:lnTo>
                    <a:lnTo>
                      <a:pt x="47" y="274"/>
                    </a:lnTo>
                    <a:lnTo>
                      <a:pt x="18" y="300"/>
                    </a:lnTo>
                    <a:lnTo>
                      <a:pt x="1" y="318"/>
                    </a:lnTo>
                    <a:lnTo>
                      <a:pt x="0" y="332"/>
                    </a:lnTo>
                    <a:lnTo>
                      <a:pt x="4" y="342"/>
                    </a:lnTo>
                    <a:lnTo>
                      <a:pt x="18" y="344"/>
                    </a:lnTo>
                    <a:lnTo>
                      <a:pt x="38" y="339"/>
                    </a:lnTo>
                    <a:lnTo>
                      <a:pt x="68" y="334"/>
                    </a:lnTo>
                    <a:lnTo>
                      <a:pt x="90" y="338"/>
                    </a:lnTo>
                    <a:lnTo>
                      <a:pt x="103" y="338"/>
                    </a:lnTo>
                    <a:lnTo>
                      <a:pt x="113" y="342"/>
                    </a:lnTo>
                    <a:lnTo>
                      <a:pt x="141" y="343"/>
                    </a:lnTo>
                    <a:lnTo>
                      <a:pt x="156" y="339"/>
                    </a:lnTo>
                    <a:lnTo>
                      <a:pt x="173" y="337"/>
                    </a:lnTo>
                    <a:lnTo>
                      <a:pt x="180" y="329"/>
                    </a:lnTo>
                    <a:lnTo>
                      <a:pt x="196" y="322"/>
                    </a:lnTo>
                    <a:lnTo>
                      <a:pt x="194" y="332"/>
                    </a:lnTo>
                    <a:lnTo>
                      <a:pt x="194" y="339"/>
                    </a:lnTo>
                    <a:lnTo>
                      <a:pt x="179" y="345"/>
                    </a:lnTo>
                    <a:lnTo>
                      <a:pt x="176" y="350"/>
                    </a:lnTo>
                    <a:lnTo>
                      <a:pt x="187" y="350"/>
                    </a:lnTo>
                    <a:lnTo>
                      <a:pt x="189" y="354"/>
                    </a:lnTo>
                    <a:lnTo>
                      <a:pt x="211" y="352"/>
                    </a:lnTo>
                    <a:lnTo>
                      <a:pt x="221" y="336"/>
                    </a:lnTo>
                    <a:lnTo>
                      <a:pt x="229" y="339"/>
                    </a:lnTo>
                    <a:lnTo>
                      <a:pt x="244" y="339"/>
                    </a:lnTo>
                    <a:lnTo>
                      <a:pt x="248" y="343"/>
                    </a:lnTo>
                    <a:lnTo>
                      <a:pt x="235" y="352"/>
                    </a:lnTo>
                    <a:lnTo>
                      <a:pt x="224" y="361"/>
                    </a:lnTo>
                    <a:lnTo>
                      <a:pt x="212" y="380"/>
                    </a:lnTo>
                    <a:lnTo>
                      <a:pt x="199" y="383"/>
                    </a:lnTo>
                    <a:lnTo>
                      <a:pt x="191" y="387"/>
                    </a:lnTo>
                    <a:lnTo>
                      <a:pt x="189" y="397"/>
                    </a:lnTo>
                    <a:lnTo>
                      <a:pt x="200" y="399"/>
                    </a:lnTo>
                    <a:lnTo>
                      <a:pt x="213" y="397"/>
                    </a:lnTo>
                    <a:lnTo>
                      <a:pt x="224" y="392"/>
                    </a:lnTo>
                    <a:lnTo>
                      <a:pt x="234" y="376"/>
                    </a:lnTo>
                    <a:lnTo>
                      <a:pt x="248" y="360"/>
                    </a:lnTo>
                    <a:lnTo>
                      <a:pt x="264" y="354"/>
                    </a:lnTo>
                    <a:lnTo>
                      <a:pt x="267" y="356"/>
                    </a:lnTo>
                    <a:lnTo>
                      <a:pt x="281" y="315"/>
                    </a:lnTo>
                    <a:lnTo>
                      <a:pt x="289" y="315"/>
                    </a:lnTo>
                    <a:lnTo>
                      <a:pt x="291" y="327"/>
                    </a:lnTo>
                    <a:lnTo>
                      <a:pt x="294" y="344"/>
                    </a:lnTo>
                    <a:lnTo>
                      <a:pt x="297" y="361"/>
                    </a:lnTo>
                    <a:lnTo>
                      <a:pt x="289" y="382"/>
                    </a:lnTo>
                    <a:lnTo>
                      <a:pt x="287" y="401"/>
                    </a:lnTo>
                    <a:lnTo>
                      <a:pt x="294" y="403"/>
                    </a:lnTo>
                    <a:lnTo>
                      <a:pt x="314" y="376"/>
                    </a:lnTo>
                    <a:lnTo>
                      <a:pt x="319" y="380"/>
                    </a:lnTo>
                    <a:lnTo>
                      <a:pt x="314" y="392"/>
                    </a:lnTo>
                    <a:lnTo>
                      <a:pt x="315" y="402"/>
                    </a:lnTo>
                    <a:lnTo>
                      <a:pt x="315" y="412"/>
                    </a:lnTo>
                    <a:lnTo>
                      <a:pt x="320" y="420"/>
                    </a:lnTo>
                    <a:lnTo>
                      <a:pt x="330" y="412"/>
                    </a:lnTo>
                    <a:lnTo>
                      <a:pt x="343" y="414"/>
                    </a:lnTo>
                    <a:lnTo>
                      <a:pt x="351" y="396"/>
                    </a:lnTo>
                    <a:lnTo>
                      <a:pt x="356" y="372"/>
                    </a:lnTo>
                    <a:lnTo>
                      <a:pt x="362" y="354"/>
                    </a:lnTo>
                    <a:lnTo>
                      <a:pt x="362" y="332"/>
                    </a:lnTo>
                    <a:lnTo>
                      <a:pt x="357" y="329"/>
                    </a:lnTo>
                    <a:lnTo>
                      <a:pt x="343" y="353"/>
                    </a:lnTo>
                    <a:lnTo>
                      <a:pt x="339" y="347"/>
                    </a:lnTo>
                    <a:lnTo>
                      <a:pt x="339" y="332"/>
                    </a:lnTo>
                    <a:lnTo>
                      <a:pt x="343" y="317"/>
                    </a:lnTo>
                    <a:lnTo>
                      <a:pt x="348" y="306"/>
                    </a:lnTo>
                    <a:lnTo>
                      <a:pt x="353" y="301"/>
                    </a:lnTo>
                    <a:lnTo>
                      <a:pt x="353" y="293"/>
                    </a:lnTo>
                    <a:lnTo>
                      <a:pt x="332" y="307"/>
                    </a:lnTo>
                    <a:lnTo>
                      <a:pt x="324" y="323"/>
                    </a:lnTo>
                    <a:lnTo>
                      <a:pt x="319" y="337"/>
                    </a:lnTo>
                    <a:lnTo>
                      <a:pt x="313" y="337"/>
                    </a:lnTo>
                    <a:lnTo>
                      <a:pt x="307" y="333"/>
                    </a:lnTo>
                    <a:lnTo>
                      <a:pt x="304" y="327"/>
                    </a:lnTo>
                    <a:lnTo>
                      <a:pt x="307" y="320"/>
                    </a:lnTo>
                    <a:lnTo>
                      <a:pt x="310" y="306"/>
                    </a:lnTo>
                    <a:lnTo>
                      <a:pt x="308" y="305"/>
                    </a:lnTo>
                    <a:lnTo>
                      <a:pt x="307" y="300"/>
                    </a:lnTo>
                    <a:lnTo>
                      <a:pt x="298" y="291"/>
                    </a:lnTo>
                    <a:lnTo>
                      <a:pt x="319" y="284"/>
                    </a:lnTo>
                    <a:lnTo>
                      <a:pt x="326" y="274"/>
                    </a:lnTo>
                    <a:lnTo>
                      <a:pt x="336" y="270"/>
                    </a:lnTo>
                    <a:lnTo>
                      <a:pt x="342" y="259"/>
                    </a:lnTo>
                    <a:lnTo>
                      <a:pt x="340" y="254"/>
                    </a:lnTo>
                    <a:lnTo>
                      <a:pt x="314" y="267"/>
                    </a:lnTo>
                    <a:lnTo>
                      <a:pt x="308" y="266"/>
                    </a:lnTo>
                    <a:lnTo>
                      <a:pt x="293" y="272"/>
                    </a:lnTo>
                    <a:lnTo>
                      <a:pt x="291" y="268"/>
                    </a:lnTo>
                    <a:lnTo>
                      <a:pt x="297" y="259"/>
                    </a:lnTo>
                    <a:lnTo>
                      <a:pt x="304" y="247"/>
                    </a:lnTo>
                    <a:lnTo>
                      <a:pt x="300" y="242"/>
                    </a:lnTo>
                    <a:lnTo>
                      <a:pt x="294" y="241"/>
                    </a:lnTo>
                    <a:lnTo>
                      <a:pt x="300" y="226"/>
                    </a:lnTo>
                    <a:lnTo>
                      <a:pt x="312" y="215"/>
                    </a:lnTo>
                    <a:lnTo>
                      <a:pt x="319" y="202"/>
                    </a:lnTo>
                    <a:lnTo>
                      <a:pt x="318" y="197"/>
                    </a:lnTo>
                    <a:lnTo>
                      <a:pt x="313" y="196"/>
                    </a:lnTo>
                    <a:lnTo>
                      <a:pt x="293" y="189"/>
                    </a:lnTo>
                    <a:lnTo>
                      <a:pt x="275" y="192"/>
                    </a:lnTo>
                    <a:lnTo>
                      <a:pt x="267" y="184"/>
                    </a:lnTo>
                    <a:lnTo>
                      <a:pt x="229" y="203"/>
                    </a:lnTo>
                    <a:lnTo>
                      <a:pt x="218" y="204"/>
                    </a:lnTo>
                    <a:lnTo>
                      <a:pt x="228" y="186"/>
                    </a:lnTo>
                    <a:lnTo>
                      <a:pt x="229" y="178"/>
                    </a:lnTo>
                    <a:lnTo>
                      <a:pt x="218" y="184"/>
                    </a:lnTo>
                    <a:lnTo>
                      <a:pt x="216" y="189"/>
                    </a:lnTo>
                    <a:lnTo>
                      <a:pt x="210" y="186"/>
                    </a:lnTo>
                    <a:lnTo>
                      <a:pt x="189" y="184"/>
                    </a:lnTo>
                    <a:lnTo>
                      <a:pt x="190" y="172"/>
                    </a:lnTo>
                    <a:lnTo>
                      <a:pt x="179" y="168"/>
                    </a:lnTo>
                    <a:lnTo>
                      <a:pt x="191" y="157"/>
                    </a:lnTo>
                    <a:lnTo>
                      <a:pt x="210" y="149"/>
                    </a:lnTo>
                    <a:lnTo>
                      <a:pt x="202" y="145"/>
                    </a:lnTo>
                    <a:lnTo>
                      <a:pt x="176" y="144"/>
                    </a:lnTo>
                    <a:lnTo>
                      <a:pt x="179" y="132"/>
                    </a:lnTo>
                    <a:lnTo>
                      <a:pt x="172" y="132"/>
                    </a:lnTo>
                    <a:lnTo>
                      <a:pt x="162" y="148"/>
                    </a:lnTo>
                    <a:lnTo>
                      <a:pt x="149" y="159"/>
                    </a:lnTo>
                    <a:lnTo>
                      <a:pt x="142" y="173"/>
                    </a:lnTo>
                    <a:lnTo>
                      <a:pt x="137" y="161"/>
                    </a:lnTo>
                    <a:lnTo>
                      <a:pt x="142" y="149"/>
                    </a:lnTo>
                    <a:lnTo>
                      <a:pt x="142" y="137"/>
                    </a:lnTo>
                    <a:lnTo>
                      <a:pt x="153" y="122"/>
                    </a:lnTo>
                    <a:lnTo>
                      <a:pt x="160" y="105"/>
                    </a:lnTo>
                    <a:lnTo>
                      <a:pt x="170" y="91"/>
                    </a:lnTo>
                    <a:lnTo>
                      <a:pt x="172" y="81"/>
                    </a:lnTo>
                    <a:lnTo>
                      <a:pt x="170" y="75"/>
                    </a:lnTo>
                    <a:lnTo>
                      <a:pt x="172" y="64"/>
                    </a:lnTo>
                    <a:lnTo>
                      <a:pt x="176" y="71"/>
                    </a:lnTo>
                    <a:lnTo>
                      <a:pt x="187" y="64"/>
                    </a:lnTo>
                    <a:lnTo>
                      <a:pt x="195" y="42"/>
                    </a:lnTo>
                    <a:lnTo>
                      <a:pt x="185" y="33"/>
                    </a:lnTo>
                    <a:lnTo>
                      <a:pt x="186" y="26"/>
                    </a:lnTo>
                    <a:lnTo>
                      <a:pt x="200" y="25"/>
                    </a:lnTo>
                    <a:lnTo>
                      <a:pt x="207" y="8"/>
                    </a:lnTo>
                    <a:lnTo>
                      <a:pt x="207" y="0"/>
                    </a:lnTo>
                    <a:lnTo>
                      <a:pt x="199" y="8"/>
                    </a:lnTo>
                    <a:lnTo>
                      <a:pt x="194" y="5"/>
                    </a:lnTo>
                    <a:lnTo>
                      <a:pt x="183" y="5"/>
                    </a:lnTo>
                    <a:lnTo>
                      <a:pt x="170" y="1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08" name="Freeform 286"/>
              <p:cNvSpPr>
                <a:spLocks noChangeAspect="1"/>
              </p:cNvSpPr>
              <p:nvPr/>
            </p:nvSpPr>
            <p:spPr bwMode="gray">
              <a:xfrm>
                <a:off x="1108" y="1839"/>
                <a:ext cx="55" cy="43"/>
              </a:xfrm>
              <a:custGeom>
                <a:avLst/>
                <a:gdLst/>
                <a:ahLst/>
                <a:cxnLst>
                  <a:cxn ang="0">
                    <a:pos x="48" y="41"/>
                  </a:cxn>
                  <a:cxn ang="0">
                    <a:pos x="48" y="41"/>
                  </a:cxn>
                  <a:cxn ang="0">
                    <a:pos x="45" y="22"/>
                  </a:cxn>
                  <a:cxn ang="0">
                    <a:pos x="19" y="15"/>
                  </a:cxn>
                  <a:cxn ang="0">
                    <a:pos x="13" y="27"/>
                  </a:cxn>
                  <a:cxn ang="0">
                    <a:pos x="0" y="19"/>
                  </a:cxn>
                  <a:cxn ang="0">
                    <a:pos x="2" y="6"/>
                  </a:cxn>
                  <a:cxn ang="0">
                    <a:pos x="18" y="0"/>
                  </a:cxn>
                  <a:cxn ang="0">
                    <a:pos x="38" y="9"/>
                  </a:cxn>
                  <a:cxn ang="0">
                    <a:pos x="56" y="18"/>
                  </a:cxn>
                  <a:cxn ang="0">
                    <a:pos x="119" y="38"/>
                  </a:cxn>
                  <a:cxn ang="0">
                    <a:pos x="148" y="46"/>
                  </a:cxn>
                  <a:cxn ang="0">
                    <a:pos x="157" y="57"/>
                  </a:cxn>
                  <a:cxn ang="0">
                    <a:pos x="188" y="99"/>
                  </a:cxn>
                  <a:cxn ang="0">
                    <a:pos x="188" y="106"/>
                  </a:cxn>
                  <a:cxn ang="0">
                    <a:pos x="194" y="116"/>
                  </a:cxn>
                  <a:cxn ang="0">
                    <a:pos x="215" y="129"/>
                  </a:cxn>
                  <a:cxn ang="0">
                    <a:pos x="228" y="134"/>
                  </a:cxn>
                  <a:cxn ang="0">
                    <a:pos x="250" y="151"/>
                  </a:cxn>
                  <a:cxn ang="0">
                    <a:pos x="260" y="174"/>
                  </a:cxn>
                  <a:cxn ang="0">
                    <a:pos x="264" y="189"/>
                  </a:cxn>
                  <a:cxn ang="0">
                    <a:pos x="269" y="188"/>
                  </a:cxn>
                  <a:cxn ang="0">
                    <a:pos x="272" y="203"/>
                  </a:cxn>
                  <a:cxn ang="0">
                    <a:pos x="264" y="214"/>
                  </a:cxn>
                  <a:cxn ang="0">
                    <a:pos x="239" y="207"/>
                  </a:cxn>
                  <a:cxn ang="0">
                    <a:pos x="222" y="196"/>
                  </a:cxn>
                  <a:cxn ang="0">
                    <a:pos x="211" y="196"/>
                  </a:cxn>
                  <a:cxn ang="0">
                    <a:pos x="196" y="185"/>
                  </a:cxn>
                  <a:cxn ang="0">
                    <a:pos x="202" y="175"/>
                  </a:cxn>
                  <a:cxn ang="0">
                    <a:pos x="196" y="182"/>
                  </a:cxn>
                  <a:cxn ang="0">
                    <a:pos x="182" y="176"/>
                  </a:cxn>
                  <a:cxn ang="0">
                    <a:pos x="179" y="167"/>
                  </a:cxn>
                  <a:cxn ang="0">
                    <a:pos x="190" y="160"/>
                  </a:cxn>
                  <a:cxn ang="0">
                    <a:pos x="178" y="155"/>
                  </a:cxn>
                  <a:cxn ang="0">
                    <a:pos x="166" y="160"/>
                  </a:cxn>
                  <a:cxn ang="0">
                    <a:pos x="143" y="154"/>
                  </a:cxn>
                  <a:cxn ang="0">
                    <a:pos x="157" y="153"/>
                  </a:cxn>
                  <a:cxn ang="0">
                    <a:pos x="143" y="135"/>
                  </a:cxn>
                  <a:cxn ang="0">
                    <a:pos x="130" y="129"/>
                  </a:cxn>
                  <a:cxn ang="0">
                    <a:pos x="109" y="126"/>
                  </a:cxn>
                  <a:cxn ang="0">
                    <a:pos x="100" y="112"/>
                  </a:cxn>
                  <a:cxn ang="0">
                    <a:pos x="118" y="110"/>
                  </a:cxn>
                  <a:cxn ang="0">
                    <a:pos x="119" y="100"/>
                  </a:cxn>
                  <a:cxn ang="0">
                    <a:pos x="107" y="100"/>
                  </a:cxn>
                  <a:cxn ang="0">
                    <a:pos x="99" y="99"/>
                  </a:cxn>
                  <a:cxn ang="0">
                    <a:pos x="86" y="83"/>
                  </a:cxn>
                  <a:cxn ang="0">
                    <a:pos x="80" y="80"/>
                  </a:cxn>
                  <a:cxn ang="0">
                    <a:pos x="65" y="80"/>
                  </a:cxn>
                  <a:cxn ang="0">
                    <a:pos x="70" y="65"/>
                  </a:cxn>
                  <a:cxn ang="0">
                    <a:pos x="60" y="61"/>
                  </a:cxn>
                  <a:cxn ang="0">
                    <a:pos x="49" y="61"/>
                  </a:cxn>
                  <a:cxn ang="0">
                    <a:pos x="40" y="59"/>
                  </a:cxn>
                  <a:cxn ang="0">
                    <a:pos x="29" y="64"/>
                  </a:cxn>
                  <a:cxn ang="0">
                    <a:pos x="29" y="57"/>
                  </a:cxn>
                  <a:cxn ang="0">
                    <a:pos x="24" y="45"/>
                  </a:cxn>
                  <a:cxn ang="0">
                    <a:pos x="33" y="35"/>
                  </a:cxn>
                  <a:cxn ang="0">
                    <a:pos x="45" y="41"/>
                  </a:cxn>
                </a:cxnLst>
                <a:rect l="0" t="0" r="r" b="b"/>
                <a:pathLst>
                  <a:path w="275" h="214">
                    <a:moveTo>
                      <a:pt x="45" y="41"/>
                    </a:moveTo>
                    <a:lnTo>
                      <a:pt x="48" y="41"/>
                    </a:lnTo>
                    <a:lnTo>
                      <a:pt x="48" y="42"/>
                    </a:lnTo>
                    <a:lnTo>
                      <a:pt x="48" y="41"/>
                    </a:lnTo>
                    <a:lnTo>
                      <a:pt x="45" y="31"/>
                    </a:lnTo>
                    <a:lnTo>
                      <a:pt x="45" y="22"/>
                    </a:lnTo>
                    <a:lnTo>
                      <a:pt x="24" y="20"/>
                    </a:lnTo>
                    <a:lnTo>
                      <a:pt x="19" y="15"/>
                    </a:lnTo>
                    <a:lnTo>
                      <a:pt x="16" y="21"/>
                    </a:lnTo>
                    <a:lnTo>
                      <a:pt x="13" y="27"/>
                    </a:lnTo>
                    <a:lnTo>
                      <a:pt x="6" y="24"/>
                    </a:lnTo>
                    <a:lnTo>
                      <a:pt x="0" y="19"/>
                    </a:lnTo>
                    <a:lnTo>
                      <a:pt x="0" y="11"/>
                    </a:lnTo>
                    <a:lnTo>
                      <a:pt x="2" y="6"/>
                    </a:lnTo>
                    <a:lnTo>
                      <a:pt x="8" y="2"/>
                    </a:lnTo>
                    <a:lnTo>
                      <a:pt x="18" y="0"/>
                    </a:lnTo>
                    <a:lnTo>
                      <a:pt x="28" y="4"/>
                    </a:lnTo>
                    <a:lnTo>
                      <a:pt x="38" y="9"/>
                    </a:lnTo>
                    <a:lnTo>
                      <a:pt x="46" y="10"/>
                    </a:lnTo>
                    <a:lnTo>
                      <a:pt x="56" y="18"/>
                    </a:lnTo>
                    <a:lnTo>
                      <a:pt x="89" y="31"/>
                    </a:lnTo>
                    <a:lnTo>
                      <a:pt x="119" y="38"/>
                    </a:lnTo>
                    <a:lnTo>
                      <a:pt x="134" y="43"/>
                    </a:lnTo>
                    <a:lnTo>
                      <a:pt x="148" y="46"/>
                    </a:lnTo>
                    <a:lnTo>
                      <a:pt x="153" y="51"/>
                    </a:lnTo>
                    <a:lnTo>
                      <a:pt x="157" y="57"/>
                    </a:lnTo>
                    <a:lnTo>
                      <a:pt x="158" y="65"/>
                    </a:lnTo>
                    <a:lnTo>
                      <a:pt x="188" y="99"/>
                    </a:lnTo>
                    <a:lnTo>
                      <a:pt x="189" y="101"/>
                    </a:lnTo>
                    <a:lnTo>
                      <a:pt x="188" y="106"/>
                    </a:lnTo>
                    <a:lnTo>
                      <a:pt x="190" y="112"/>
                    </a:lnTo>
                    <a:lnTo>
                      <a:pt x="194" y="116"/>
                    </a:lnTo>
                    <a:lnTo>
                      <a:pt x="206" y="126"/>
                    </a:lnTo>
                    <a:lnTo>
                      <a:pt x="215" y="129"/>
                    </a:lnTo>
                    <a:lnTo>
                      <a:pt x="225" y="131"/>
                    </a:lnTo>
                    <a:lnTo>
                      <a:pt x="228" y="134"/>
                    </a:lnTo>
                    <a:lnTo>
                      <a:pt x="236" y="137"/>
                    </a:lnTo>
                    <a:lnTo>
                      <a:pt x="250" y="151"/>
                    </a:lnTo>
                    <a:lnTo>
                      <a:pt x="253" y="160"/>
                    </a:lnTo>
                    <a:lnTo>
                      <a:pt x="260" y="174"/>
                    </a:lnTo>
                    <a:lnTo>
                      <a:pt x="261" y="180"/>
                    </a:lnTo>
                    <a:lnTo>
                      <a:pt x="264" y="189"/>
                    </a:lnTo>
                    <a:lnTo>
                      <a:pt x="266" y="194"/>
                    </a:lnTo>
                    <a:lnTo>
                      <a:pt x="269" y="188"/>
                    </a:lnTo>
                    <a:lnTo>
                      <a:pt x="275" y="202"/>
                    </a:lnTo>
                    <a:lnTo>
                      <a:pt x="272" y="203"/>
                    </a:lnTo>
                    <a:lnTo>
                      <a:pt x="271" y="209"/>
                    </a:lnTo>
                    <a:lnTo>
                      <a:pt x="264" y="214"/>
                    </a:lnTo>
                    <a:lnTo>
                      <a:pt x="258" y="214"/>
                    </a:lnTo>
                    <a:lnTo>
                      <a:pt x="239" y="207"/>
                    </a:lnTo>
                    <a:lnTo>
                      <a:pt x="222" y="198"/>
                    </a:lnTo>
                    <a:lnTo>
                      <a:pt x="222" y="196"/>
                    </a:lnTo>
                    <a:lnTo>
                      <a:pt x="217" y="193"/>
                    </a:lnTo>
                    <a:lnTo>
                      <a:pt x="211" y="196"/>
                    </a:lnTo>
                    <a:lnTo>
                      <a:pt x="196" y="189"/>
                    </a:lnTo>
                    <a:lnTo>
                      <a:pt x="196" y="185"/>
                    </a:lnTo>
                    <a:lnTo>
                      <a:pt x="200" y="180"/>
                    </a:lnTo>
                    <a:lnTo>
                      <a:pt x="202" y="175"/>
                    </a:lnTo>
                    <a:lnTo>
                      <a:pt x="199" y="176"/>
                    </a:lnTo>
                    <a:lnTo>
                      <a:pt x="196" y="182"/>
                    </a:lnTo>
                    <a:lnTo>
                      <a:pt x="190" y="183"/>
                    </a:lnTo>
                    <a:lnTo>
                      <a:pt x="182" y="176"/>
                    </a:lnTo>
                    <a:lnTo>
                      <a:pt x="179" y="172"/>
                    </a:lnTo>
                    <a:lnTo>
                      <a:pt x="179" y="167"/>
                    </a:lnTo>
                    <a:lnTo>
                      <a:pt x="184" y="165"/>
                    </a:lnTo>
                    <a:lnTo>
                      <a:pt x="190" y="160"/>
                    </a:lnTo>
                    <a:lnTo>
                      <a:pt x="184" y="159"/>
                    </a:lnTo>
                    <a:lnTo>
                      <a:pt x="178" y="155"/>
                    </a:lnTo>
                    <a:lnTo>
                      <a:pt x="173" y="161"/>
                    </a:lnTo>
                    <a:lnTo>
                      <a:pt x="166" y="160"/>
                    </a:lnTo>
                    <a:lnTo>
                      <a:pt x="153" y="162"/>
                    </a:lnTo>
                    <a:lnTo>
                      <a:pt x="143" y="154"/>
                    </a:lnTo>
                    <a:lnTo>
                      <a:pt x="147" y="155"/>
                    </a:lnTo>
                    <a:lnTo>
                      <a:pt x="157" y="153"/>
                    </a:lnTo>
                    <a:lnTo>
                      <a:pt x="153" y="145"/>
                    </a:lnTo>
                    <a:lnTo>
                      <a:pt x="143" y="135"/>
                    </a:lnTo>
                    <a:lnTo>
                      <a:pt x="132" y="134"/>
                    </a:lnTo>
                    <a:lnTo>
                      <a:pt x="130" y="129"/>
                    </a:lnTo>
                    <a:lnTo>
                      <a:pt x="120" y="124"/>
                    </a:lnTo>
                    <a:lnTo>
                      <a:pt x="109" y="126"/>
                    </a:lnTo>
                    <a:lnTo>
                      <a:pt x="104" y="124"/>
                    </a:lnTo>
                    <a:lnTo>
                      <a:pt x="100" y="112"/>
                    </a:lnTo>
                    <a:lnTo>
                      <a:pt x="105" y="108"/>
                    </a:lnTo>
                    <a:lnTo>
                      <a:pt x="118" y="110"/>
                    </a:lnTo>
                    <a:lnTo>
                      <a:pt x="129" y="105"/>
                    </a:lnTo>
                    <a:lnTo>
                      <a:pt x="119" y="100"/>
                    </a:lnTo>
                    <a:lnTo>
                      <a:pt x="109" y="102"/>
                    </a:lnTo>
                    <a:lnTo>
                      <a:pt x="107" y="100"/>
                    </a:lnTo>
                    <a:lnTo>
                      <a:pt x="105" y="94"/>
                    </a:lnTo>
                    <a:lnTo>
                      <a:pt x="99" y="99"/>
                    </a:lnTo>
                    <a:lnTo>
                      <a:pt x="96" y="89"/>
                    </a:lnTo>
                    <a:lnTo>
                      <a:pt x="86" y="83"/>
                    </a:lnTo>
                    <a:lnTo>
                      <a:pt x="82" y="84"/>
                    </a:lnTo>
                    <a:lnTo>
                      <a:pt x="80" y="80"/>
                    </a:lnTo>
                    <a:lnTo>
                      <a:pt x="72" y="86"/>
                    </a:lnTo>
                    <a:lnTo>
                      <a:pt x="65" y="80"/>
                    </a:lnTo>
                    <a:lnTo>
                      <a:pt x="66" y="70"/>
                    </a:lnTo>
                    <a:lnTo>
                      <a:pt x="70" y="65"/>
                    </a:lnTo>
                    <a:lnTo>
                      <a:pt x="66" y="65"/>
                    </a:lnTo>
                    <a:lnTo>
                      <a:pt x="60" y="61"/>
                    </a:lnTo>
                    <a:lnTo>
                      <a:pt x="56" y="70"/>
                    </a:lnTo>
                    <a:lnTo>
                      <a:pt x="49" y="61"/>
                    </a:lnTo>
                    <a:lnTo>
                      <a:pt x="45" y="62"/>
                    </a:lnTo>
                    <a:lnTo>
                      <a:pt x="40" y="59"/>
                    </a:lnTo>
                    <a:lnTo>
                      <a:pt x="34" y="67"/>
                    </a:lnTo>
                    <a:lnTo>
                      <a:pt x="29" y="64"/>
                    </a:lnTo>
                    <a:lnTo>
                      <a:pt x="27" y="62"/>
                    </a:lnTo>
                    <a:lnTo>
                      <a:pt x="29" y="57"/>
                    </a:lnTo>
                    <a:lnTo>
                      <a:pt x="30" y="48"/>
                    </a:lnTo>
                    <a:lnTo>
                      <a:pt x="24" y="45"/>
                    </a:lnTo>
                    <a:lnTo>
                      <a:pt x="23" y="37"/>
                    </a:lnTo>
                    <a:lnTo>
                      <a:pt x="33" y="35"/>
                    </a:lnTo>
                    <a:lnTo>
                      <a:pt x="41" y="36"/>
                    </a:lnTo>
                    <a:lnTo>
                      <a:pt x="45" y="4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09" name="Freeform 287"/>
              <p:cNvSpPr>
                <a:spLocks noChangeAspect="1"/>
              </p:cNvSpPr>
              <p:nvPr/>
            </p:nvSpPr>
            <p:spPr bwMode="gray">
              <a:xfrm>
                <a:off x="1425" y="1404"/>
                <a:ext cx="47" cy="44"/>
              </a:xfrm>
              <a:custGeom>
                <a:avLst/>
                <a:gdLst/>
                <a:ahLst/>
                <a:cxnLst>
                  <a:cxn ang="0">
                    <a:pos x="132" y="38"/>
                  </a:cxn>
                  <a:cxn ang="0">
                    <a:pos x="118" y="33"/>
                  </a:cxn>
                  <a:cxn ang="0">
                    <a:pos x="118" y="18"/>
                  </a:cxn>
                  <a:cxn ang="0">
                    <a:pos x="104" y="4"/>
                  </a:cxn>
                  <a:cxn ang="0">
                    <a:pos x="86" y="0"/>
                  </a:cxn>
                  <a:cxn ang="0">
                    <a:pos x="73" y="20"/>
                  </a:cxn>
                  <a:cxn ang="0">
                    <a:pos x="71" y="52"/>
                  </a:cxn>
                  <a:cxn ang="0">
                    <a:pos x="66" y="51"/>
                  </a:cxn>
                  <a:cxn ang="0">
                    <a:pos x="53" y="57"/>
                  </a:cxn>
                  <a:cxn ang="0">
                    <a:pos x="53" y="73"/>
                  </a:cxn>
                  <a:cxn ang="0">
                    <a:pos x="50" y="98"/>
                  </a:cxn>
                  <a:cxn ang="0">
                    <a:pos x="40" y="109"/>
                  </a:cxn>
                  <a:cxn ang="0">
                    <a:pos x="11" y="119"/>
                  </a:cxn>
                  <a:cxn ang="0">
                    <a:pos x="0" y="136"/>
                  </a:cxn>
                  <a:cxn ang="0">
                    <a:pos x="10" y="163"/>
                  </a:cxn>
                  <a:cxn ang="0">
                    <a:pos x="21" y="158"/>
                  </a:cxn>
                  <a:cxn ang="0">
                    <a:pos x="32" y="152"/>
                  </a:cxn>
                  <a:cxn ang="0">
                    <a:pos x="44" y="167"/>
                  </a:cxn>
                  <a:cxn ang="0">
                    <a:pos x="55" y="175"/>
                  </a:cxn>
                  <a:cxn ang="0">
                    <a:pos x="62" y="165"/>
                  </a:cxn>
                  <a:cxn ang="0">
                    <a:pos x="71" y="180"/>
                  </a:cxn>
                  <a:cxn ang="0">
                    <a:pos x="89" y="180"/>
                  </a:cxn>
                  <a:cxn ang="0">
                    <a:pos x="109" y="202"/>
                  </a:cxn>
                  <a:cxn ang="0">
                    <a:pos x="132" y="210"/>
                  </a:cxn>
                  <a:cxn ang="0">
                    <a:pos x="136" y="202"/>
                  </a:cxn>
                  <a:cxn ang="0">
                    <a:pos x="167" y="221"/>
                  </a:cxn>
                  <a:cxn ang="0">
                    <a:pos x="186" y="195"/>
                  </a:cxn>
                  <a:cxn ang="0">
                    <a:pos x="209" y="179"/>
                  </a:cxn>
                  <a:cxn ang="0">
                    <a:pos x="216" y="186"/>
                  </a:cxn>
                  <a:cxn ang="0">
                    <a:pos x="233" y="174"/>
                  </a:cxn>
                  <a:cxn ang="0">
                    <a:pos x="231" y="163"/>
                  </a:cxn>
                  <a:cxn ang="0">
                    <a:pos x="207" y="153"/>
                  </a:cxn>
                  <a:cxn ang="0">
                    <a:pos x="202" y="132"/>
                  </a:cxn>
                  <a:cxn ang="0">
                    <a:pos x="179" y="100"/>
                  </a:cxn>
                  <a:cxn ang="0">
                    <a:pos x="143" y="60"/>
                  </a:cxn>
                </a:cxnLst>
                <a:rect l="0" t="0" r="r" b="b"/>
                <a:pathLst>
                  <a:path w="236" h="221">
                    <a:moveTo>
                      <a:pt x="141" y="55"/>
                    </a:moveTo>
                    <a:lnTo>
                      <a:pt x="132" y="38"/>
                    </a:lnTo>
                    <a:lnTo>
                      <a:pt x="126" y="33"/>
                    </a:lnTo>
                    <a:lnTo>
                      <a:pt x="118" y="33"/>
                    </a:lnTo>
                    <a:lnTo>
                      <a:pt x="120" y="24"/>
                    </a:lnTo>
                    <a:lnTo>
                      <a:pt x="118" y="18"/>
                    </a:lnTo>
                    <a:lnTo>
                      <a:pt x="108" y="14"/>
                    </a:lnTo>
                    <a:lnTo>
                      <a:pt x="104" y="4"/>
                    </a:lnTo>
                    <a:lnTo>
                      <a:pt x="96" y="0"/>
                    </a:lnTo>
                    <a:lnTo>
                      <a:pt x="86" y="0"/>
                    </a:lnTo>
                    <a:lnTo>
                      <a:pt x="84" y="11"/>
                    </a:lnTo>
                    <a:lnTo>
                      <a:pt x="73" y="20"/>
                    </a:lnTo>
                    <a:lnTo>
                      <a:pt x="65" y="44"/>
                    </a:lnTo>
                    <a:lnTo>
                      <a:pt x="71" y="52"/>
                    </a:lnTo>
                    <a:lnTo>
                      <a:pt x="71" y="57"/>
                    </a:lnTo>
                    <a:lnTo>
                      <a:pt x="66" y="51"/>
                    </a:lnTo>
                    <a:lnTo>
                      <a:pt x="56" y="51"/>
                    </a:lnTo>
                    <a:lnTo>
                      <a:pt x="53" y="57"/>
                    </a:lnTo>
                    <a:lnTo>
                      <a:pt x="54" y="62"/>
                    </a:lnTo>
                    <a:lnTo>
                      <a:pt x="53" y="73"/>
                    </a:lnTo>
                    <a:lnTo>
                      <a:pt x="57" y="90"/>
                    </a:lnTo>
                    <a:lnTo>
                      <a:pt x="50" y="98"/>
                    </a:lnTo>
                    <a:lnTo>
                      <a:pt x="48" y="108"/>
                    </a:lnTo>
                    <a:lnTo>
                      <a:pt x="40" y="109"/>
                    </a:lnTo>
                    <a:lnTo>
                      <a:pt x="24" y="117"/>
                    </a:lnTo>
                    <a:lnTo>
                      <a:pt x="11" y="119"/>
                    </a:lnTo>
                    <a:lnTo>
                      <a:pt x="2" y="125"/>
                    </a:lnTo>
                    <a:lnTo>
                      <a:pt x="0" y="136"/>
                    </a:lnTo>
                    <a:lnTo>
                      <a:pt x="0" y="152"/>
                    </a:lnTo>
                    <a:lnTo>
                      <a:pt x="10" y="163"/>
                    </a:lnTo>
                    <a:lnTo>
                      <a:pt x="21" y="168"/>
                    </a:lnTo>
                    <a:lnTo>
                      <a:pt x="21" y="158"/>
                    </a:lnTo>
                    <a:lnTo>
                      <a:pt x="24" y="153"/>
                    </a:lnTo>
                    <a:lnTo>
                      <a:pt x="32" y="152"/>
                    </a:lnTo>
                    <a:lnTo>
                      <a:pt x="41" y="158"/>
                    </a:lnTo>
                    <a:lnTo>
                      <a:pt x="44" y="167"/>
                    </a:lnTo>
                    <a:lnTo>
                      <a:pt x="51" y="170"/>
                    </a:lnTo>
                    <a:lnTo>
                      <a:pt x="55" y="175"/>
                    </a:lnTo>
                    <a:lnTo>
                      <a:pt x="60" y="172"/>
                    </a:lnTo>
                    <a:lnTo>
                      <a:pt x="62" y="165"/>
                    </a:lnTo>
                    <a:lnTo>
                      <a:pt x="71" y="172"/>
                    </a:lnTo>
                    <a:lnTo>
                      <a:pt x="71" y="180"/>
                    </a:lnTo>
                    <a:lnTo>
                      <a:pt x="77" y="183"/>
                    </a:lnTo>
                    <a:lnTo>
                      <a:pt x="89" y="180"/>
                    </a:lnTo>
                    <a:lnTo>
                      <a:pt x="99" y="196"/>
                    </a:lnTo>
                    <a:lnTo>
                      <a:pt x="109" y="202"/>
                    </a:lnTo>
                    <a:lnTo>
                      <a:pt x="129" y="206"/>
                    </a:lnTo>
                    <a:lnTo>
                      <a:pt x="132" y="210"/>
                    </a:lnTo>
                    <a:lnTo>
                      <a:pt x="134" y="202"/>
                    </a:lnTo>
                    <a:lnTo>
                      <a:pt x="136" y="202"/>
                    </a:lnTo>
                    <a:lnTo>
                      <a:pt x="152" y="213"/>
                    </a:lnTo>
                    <a:lnTo>
                      <a:pt x="167" y="221"/>
                    </a:lnTo>
                    <a:lnTo>
                      <a:pt x="177" y="216"/>
                    </a:lnTo>
                    <a:lnTo>
                      <a:pt x="186" y="195"/>
                    </a:lnTo>
                    <a:lnTo>
                      <a:pt x="194" y="194"/>
                    </a:lnTo>
                    <a:lnTo>
                      <a:pt x="209" y="179"/>
                    </a:lnTo>
                    <a:lnTo>
                      <a:pt x="216" y="178"/>
                    </a:lnTo>
                    <a:lnTo>
                      <a:pt x="216" y="186"/>
                    </a:lnTo>
                    <a:lnTo>
                      <a:pt x="223" y="183"/>
                    </a:lnTo>
                    <a:lnTo>
                      <a:pt x="233" y="174"/>
                    </a:lnTo>
                    <a:lnTo>
                      <a:pt x="236" y="164"/>
                    </a:lnTo>
                    <a:lnTo>
                      <a:pt x="231" y="163"/>
                    </a:lnTo>
                    <a:lnTo>
                      <a:pt x="220" y="169"/>
                    </a:lnTo>
                    <a:lnTo>
                      <a:pt x="207" y="153"/>
                    </a:lnTo>
                    <a:lnTo>
                      <a:pt x="202" y="142"/>
                    </a:lnTo>
                    <a:lnTo>
                      <a:pt x="202" y="132"/>
                    </a:lnTo>
                    <a:lnTo>
                      <a:pt x="190" y="110"/>
                    </a:lnTo>
                    <a:lnTo>
                      <a:pt x="179" y="100"/>
                    </a:lnTo>
                    <a:lnTo>
                      <a:pt x="174" y="89"/>
                    </a:lnTo>
                    <a:lnTo>
                      <a:pt x="143" y="60"/>
                    </a:lnTo>
                    <a:lnTo>
                      <a:pt x="141" y="5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10" name="Freeform 288"/>
              <p:cNvSpPr>
                <a:spLocks noChangeAspect="1"/>
              </p:cNvSpPr>
              <p:nvPr/>
            </p:nvSpPr>
            <p:spPr bwMode="gray">
              <a:xfrm>
                <a:off x="1134" y="1234"/>
                <a:ext cx="117" cy="130"/>
              </a:xfrm>
              <a:custGeom>
                <a:avLst/>
                <a:gdLst/>
                <a:ahLst/>
                <a:cxnLst>
                  <a:cxn ang="0">
                    <a:pos x="109" y="137"/>
                  </a:cxn>
                  <a:cxn ang="0">
                    <a:pos x="97" y="189"/>
                  </a:cxn>
                  <a:cxn ang="0">
                    <a:pos x="84" y="213"/>
                  </a:cxn>
                  <a:cxn ang="0">
                    <a:pos x="72" y="242"/>
                  </a:cxn>
                  <a:cxn ang="0">
                    <a:pos x="66" y="272"/>
                  </a:cxn>
                  <a:cxn ang="0">
                    <a:pos x="55" y="288"/>
                  </a:cxn>
                  <a:cxn ang="0">
                    <a:pos x="66" y="305"/>
                  </a:cxn>
                  <a:cxn ang="0">
                    <a:pos x="72" y="321"/>
                  </a:cxn>
                  <a:cxn ang="0">
                    <a:pos x="41" y="333"/>
                  </a:cxn>
                  <a:cxn ang="0">
                    <a:pos x="46" y="358"/>
                  </a:cxn>
                  <a:cxn ang="0">
                    <a:pos x="44" y="380"/>
                  </a:cxn>
                  <a:cxn ang="0">
                    <a:pos x="44" y="391"/>
                  </a:cxn>
                  <a:cxn ang="0">
                    <a:pos x="40" y="409"/>
                  </a:cxn>
                  <a:cxn ang="0">
                    <a:pos x="27" y="430"/>
                  </a:cxn>
                  <a:cxn ang="0">
                    <a:pos x="30" y="449"/>
                  </a:cxn>
                  <a:cxn ang="0">
                    <a:pos x="18" y="465"/>
                  </a:cxn>
                  <a:cxn ang="0">
                    <a:pos x="11" y="479"/>
                  </a:cxn>
                  <a:cxn ang="0">
                    <a:pos x="0" y="500"/>
                  </a:cxn>
                  <a:cxn ang="0">
                    <a:pos x="49" y="504"/>
                  </a:cxn>
                  <a:cxn ang="0">
                    <a:pos x="41" y="511"/>
                  </a:cxn>
                  <a:cxn ang="0">
                    <a:pos x="66" y="519"/>
                  </a:cxn>
                  <a:cxn ang="0">
                    <a:pos x="99" y="541"/>
                  </a:cxn>
                  <a:cxn ang="0">
                    <a:pos x="124" y="585"/>
                  </a:cxn>
                  <a:cxn ang="0">
                    <a:pos x="163" y="650"/>
                  </a:cxn>
                  <a:cxn ang="0">
                    <a:pos x="215" y="603"/>
                  </a:cxn>
                  <a:cxn ang="0">
                    <a:pos x="238" y="587"/>
                  </a:cxn>
                  <a:cxn ang="0">
                    <a:pos x="249" y="601"/>
                  </a:cxn>
                  <a:cxn ang="0">
                    <a:pos x="264" y="581"/>
                  </a:cxn>
                  <a:cxn ang="0">
                    <a:pos x="279" y="587"/>
                  </a:cxn>
                  <a:cxn ang="0">
                    <a:pos x="298" y="549"/>
                  </a:cxn>
                  <a:cxn ang="0">
                    <a:pos x="299" y="511"/>
                  </a:cxn>
                  <a:cxn ang="0">
                    <a:pos x="313" y="461"/>
                  </a:cxn>
                  <a:cxn ang="0">
                    <a:pos x="328" y="455"/>
                  </a:cxn>
                  <a:cxn ang="0">
                    <a:pos x="362" y="433"/>
                  </a:cxn>
                  <a:cxn ang="0">
                    <a:pos x="371" y="381"/>
                  </a:cxn>
                  <a:cxn ang="0">
                    <a:pos x="406" y="357"/>
                  </a:cxn>
                  <a:cxn ang="0">
                    <a:pos x="462" y="309"/>
                  </a:cxn>
                  <a:cxn ang="0">
                    <a:pos x="514" y="267"/>
                  </a:cxn>
                  <a:cxn ang="0">
                    <a:pos x="581" y="203"/>
                  </a:cxn>
                  <a:cxn ang="0">
                    <a:pos x="552" y="176"/>
                  </a:cxn>
                  <a:cxn ang="0">
                    <a:pos x="506" y="119"/>
                  </a:cxn>
                  <a:cxn ang="0">
                    <a:pos x="462" y="69"/>
                  </a:cxn>
                  <a:cxn ang="0">
                    <a:pos x="385" y="78"/>
                  </a:cxn>
                  <a:cxn ang="0">
                    <a:pos x="384" y="105"/>
                  </a:cxn>
                  <a:cxn ang="0">
                    <a:pos x="368" y="108"/>
                  </a:cxn>
                  <a:cxn ang="0">
                    <a:pos x="373" y="78"/>
                  </a:cxn>
                  <a:cxn ang="0">
                    <a:pos x="352" y="86"/>
                  </a:cxn>
                  <a:cxn ang="0">
                    <a:pos x="338" y="102"/>
                  </a:cxn>
                  <a:cxn ang="0">
                    <a:pos x="304" y="52"/>
                  </a:cxn>
                  <a:cxn ang="0">
                    <a:pos x="276" y="13"/>
                  </a:cxn>
                  <a:cxn ang="0">
                    <a:pos x="224" y="14"/>
                  </a:cxn>
                  <a:cxn ang="0">
                    <a:pos x="157" y="19"/>
                  </a:cxn>
                  <a:cxn ang="0">
                    <a:pos x="158" y="46"/>
                  </a:cxn>
                  <a:cxn ang="0">
                    <a:pos x="150" y="21"/>
                  </a:cxn>
                  <a:cxn ang="0">
                    <a:pos x="139" y="27"/>
                  </a:cxn>
                  <a:cxn ang="0">
                    <a:pos x="120" y="27"/>
                  </a:cxn>
                  <a:cxn ang="0">
                    <a:pos x="99" y="31"/>
                  </a:cxn>
                  <a:cxn ang="0">
                    <a:pos x="75" y="42"/>
                  </a:cxn>
                  <a:cxn ang="0">
                    <a:pos x="84" y="78"/>
                  </a:cxn>
                </a:cxnLst>
                <a:rect l="0" t="0" r="r" b="b"/>
                <a:pathLst>
                  <a:path w="582" h="653">
                    <a:moveTo>
                      <a:pt x="93" y="117"/>
                    </a:moveTo>
                    <a:lnTo>
                      <a:pt x="100" y="129"/>
                    </a:lnTo>
                    <a:lnTo>
                      <a:pt x="109" y="137"/>
                    </a:lnTo>
                    <a:lnTo>
                      <a:pt x="113" y="148"/>
                    </a:lnTo>
                    <a:lnTo>
                      <a:pt x="105" y="161"/>
                    </a:lnTo>
                    <a:lnTo>
                      <a:pt x="97" y="189"/>
                    </a:lnTo>
                    <a:lnTo>
                      <a:pt x="93" y="198"/>
                    </a:lnTo>
                    <a:lnTo>
                      <a:pt x="84" y="208"/>
                    </a:lnTo>
                    <a:lnTo>
                      <a:pt x="84" y="213"/>
                    </a:lnTo>
                    <a:lnTo>
                      <a:pt x="81" y="225"/>
                    </a:lnTo>
                    <a:lnTo>
                      <a:pt x="76" y="229"/>
                    </a:lnTo>
                    <a:lnTo>
                      <a:pt x="72" y="242"/>
                    </a:lnTo>
                    <a:lnTo>
                      <a:pt x="72" y="251"/>
                    </a:lnTo>
                    <a:lnTo>
                      <a:pt x="65" y="263"/>
                    </a:lnTo>
                    <a:lnTo>
                      <a:pt x="66" y="272"/>
                    </a:lnTo>
                    <a:lnTo>
                      <a:pt x="64" y="275"/>
                    </a:lnTo>
                    <a:lnTo>
                      <a:pt x="60" y="284"/>
                    </a:lnTo>
                    <a:lnTo>
                      <a:pt x="55" y="288"/>
                    </a:lnTo>
                    <a:lnTo>
                      <a:pt x="57" y="299"/>
                    </a:lnTo>
                    <a:lnTo>
                      <a:pt x="64" y="298"/>
                    </a:lnTo>
                    <a:lnTo>
                      <a:pt x="66" y="305"/>
                    </a:lnTo>
                    <a:lnTo>
                      <a:pt x="72" y="309"/>
                    </a:lnTo>
                    <a:lnTo>
                      <a:pt x="73" y="315"/>
                    </a:lnTo>
                    <a:lnTo>
                      <a:pt x="72" y="321"/>
                    </a:lnTo>
                    <a:lnTo>
                      <a:pt x="51" y="331"/>
                    </a:lnTo>
                    <a:lnTo>
                      <a:pt x="43" y="327"/>
                    </a:lnTo>
                    <a:lnTo>
                      <a:pt x="41" y="333"/>
                    </a:lnTo>
                    <a:lnTo>
                      <a:pt x="44" y="342"/>
                    </a:lnTo>
                    <a:lnTo>
                      <a:pt x="46" y="345"/>
                    </a:lnTo>
                    <a:lnTo>
                      <a:pt x="46" y="358"/>
                    </a:lnTo>
                    <a:lnTo>
                      <a:pt x="48" y="359"/>
                    </a:lnTo>
                    <a:lnTo>
                      <a:pt x="48" y="366"/>
                    </a:lnTo>
                    <a:lnTo>
                      <a:pt x="44" y="380"/>
                    </a:lnTo>
                    <a:lnTo>
                      <a:pt x="49" y="377"/>
                    </a:lnTo>
                    <a:lnTo>
                      <a:pt x="50" y="387"/>
                    </a:lnTo>
                    <a:lnTo>
                      <a:pt x="44" y="391"/>
                    </a:lnTo>
                    <a:lnTo>
                      <a:pt x="38" y="400"/>
                    </a:lnTo>
                    <a:lnTo>
                      <a:pt x="45" y="404"/>
                    </a:lnTo>
                    <a:lnTo>
                      <a:pt x="40" y="409"/>
                    </a:lnTo>
                    <a:lnTo>
                      <a:pt x="33" y="406"/>
                    </a:lnTo>
                    <a:lnTo>
                      <a:pt x="27" y="418"/>
                    </a:lnTo>
                    <a:lnTo>
                      <a:pt x="27" y="430"/>
                    </a:lnTo>
                    <a:lnTo>
                      <a:pt x="21" y="435"/>
                    </a:lnTo>
                    <a:lnTo>
                      <a:pt x="22" y="441"/>
                    </a:lnTo>
                    <a:lnTo>
                      <a:pt x="30" y="449"/>
                    </a:lnTo>
                    <a:lnTo>
                      <a:pt x="12" y="455"/>
                    </a:lnTo>
                    <a:lnTo>
                      <a:pt x="17" y="457"/>
                    </a:lnTo>
                    <a:lnTo>
                      <a:pt x="18" y="465"/>
                    </a:lnTo>
                    <a:lnTo>
                      <a:pt x="13" y="463"/>
                    </a:lnTo>
                    <a:lnTo>
                      <a:pt x="10" y="471"/>
                    </a:lnTo>
                    <a:lnTo>
                      <a:pt x="11" y="479"/>
                    </a:lnTo>
                    <a:lnTo>
                      <a:pt x="16" y="482"/>
                    </a:lnTo>
                    <a:lnTo>
                      <a:pt x="8" y="499"/>
                    </a:lnTo>
                    <a:lnTo>
                      <a:pt x="0" y="500"/>
                    </a:lnTo>
                    <a:lnTo>
                      <a:pt x="3" y="509"/>
                    </a:lnTo>
                    <a:lnTo>
                      <a:pt x="30" y="499"/>
                    </a:lnTo>
                    <a:lnTo>
                      <a:pt x="49" y="504"/>
                    </a:lnTo>
                    <a:lnTo>
                      <a:pt x="51" y="509"/>
                    </a:lnTo>
                    <a:lnTo>
                      <a:pt x="41" y="505"/>
                    </a:lnTo>
                    <a:lnTo>
                      <a:pt x="41" y="511"/>
                    </a:lnTo>
                    <a:lnTo>
                      <a:pt x="60" y="522"/>
                    </a:lnTo>
                    <a:lnTo>
                      <a:pt x="66" y="530"/>
                    </a:lnTo>
                    <a:lnTo>
                      <a:pt x="66" y="519"/>
                    </a:lnTo>
                    <a:lnTo>
                      <a:pt x="75" y="520"/>
                    </a:lnTo>
                    <a:lnTo>
                      <a:pt x="75" y="531"/>
                    </a:lnTo>
                    <a:lnTo>
                      <a:pt x="99" y="541"/>
                    </a:lnTo>
                    <a:lnTo>
                      <a:pt x="113" y="560"/>
                    </a:lnTo>
                    <a:lnTo>
                      <a:pt x="116" y="575"/>
                    </a:lnTo>
                    <a:lnTo>
                      <a:pt x="124" y="585"/>
                    </a:lnTo>
                    <a:lnTo>
                      <a:pt x="139" y="632"/>
                    </a:lnTo>
                    <a:lnTo>
                      <a:pt x="151" y="653"/>
                    </a:lnTo>
                    <a:lnTo>
                      <a:pt x="163" y="650"/>
                    </a:lnTo>
                    <a:lnTo>
                      <a:pt x="180" y="628"/>
                    </a:lnTo>
                    <a:lnTo>
                      <a:pt x="194" y="624"/>
                    </a:lnTo>
                    <a:lnTo>
                      <a:pt x="215" y="603"/>
                    </a:lnTo>
                    <a:lnTo>
                      <a:pt x="223" y="592"/>
                    </a:lnTo>
                    <a:lnTo>
                      <a:pt x="229" y="580"/>
                    </a:lnTo>
                    <a:lnTo>
                      <a:pt x="238" y="587"/>
                    </a:lnTo>
                    <a:lnTo>
                      <a:pt x="239" y="592"/>
                    </a:lnTo>
                    <a:lnTo>
                      <a:pt x="238" y="600"/>
                    </a:lnTo>
                    <a:lnTo>
                      <a:pt x="249" y="601"/>
                    </a:lnTo>
                    <a:lnTo>
                      <a:pt x="259" y="600"/>
                    </a:lnTo>
                    <a:lnTo>
                      <a:pt x="263" y="591"/>
                    </a:lnTo>
                    <a:lnTo>
                      <a:pt x="264" y="581"/>
                    </a:lnTo>
                    <a:lnTo>
                      <a:pt x="269" y="590"/>
                    </a:lnTo>
                    <a:lnTo>
                      <a:pt x="272" y="591"/>
                    </a:lnTo>
                    <a:lnTo>
                      <a:pt x="279" y="587"/>
                    </a:lnTo>
                    <a:lnTo>
                      <a:pt x="291" y="575"/>
                    </a:lnTo>
                    <a:lnTo>
                      <a:pt x="298" y="562"/>
                    </a:lnTo>
                    <a:lnTo>
                      <a:pt x="298" y="549"/>
                    </a:lnTo>
                    <a:lnTo>
                      <a:pt x="301" y="542"/>
                    </a:lnTo>
                    <a:lnTo>
                      <a:pt x="298" y="537"/>
                    </a:lnTo>
                    <a:lnTo>
                      <a:pt x="299" y="511"/>
                    </a:lnTo>
                    <a:lnTo>
                      <a:pt x="297" y="501"/>
                    </a:lnTo>
                    <a:lnTo>
                      <a:pt x="310" y="474"/>
                    </a:lnTo>
                    <a:lnTo>
                      <a:pt x="313" y="461"/>
                    </a:lnTo>
                    <a:lnTo>
                      <a:pt x="314" y="449"/>
                    </a:lnTo>
                    <a:lnTo>
                      <a:pt x="317" y="446"/>
                    </a:lnTo>
                    <a:lnTo>
                      <a:pt x="328" y="455"/>
                    </a:lnTo>
                    <a:lnTo>
                      <a:pt x="336" y="446"/>
                    </a:lnTo>
                    <a:lnTo>
                      <a:pt x="346" y="444"/>
                    </a:lnTo>
                    <a:lnTo>
                      <a:pt x="362" y="433"/>
                    </a:lnTo>
                    <a:lnTo>
                      <a:pt x="366" y="412"/>
                    </a:lnTo>
                    <a:lnTo>
                      <a:pt x="371" y="395"/>
                    </a:lnTo>
                    <a:lnTo>
                      <a:pt x="371" y="381"/>
                    </a:lnTo>
                    <a:lnTo>
                      <a:pt x="379" y="370"/>
                    </a:lnTo>
                    <a:lnTo>
                      <a:pt x="392" y="361"/>
                    </a:lnTo>
                    <a:lnTo>
                      <a:pt x="406" y="357"/>
                    </a:lnTo>
                    <a:lnTo>
                      <a:pt x="416" y="343"/>
                    </a:lnTo>
                    <a:lnTo>
                      <a:pt x="438" y="330"/>
                    </a:lnTo>
                    <a:lnTo>
                      <a:pt x="462" y="309"/>
                    </a:lnTo>
                    <a:lnTo>
                      <a:pt x="474" y="304"/>
                    </a:lnTo>
                    <a:lnTo>
                      <a:pt x="481" y="294"/>
                    </a:lnTo>
                    <a:lnTo>
                      <a:pt x="514" y="267"/>
                    </a:lnTo>
                    <a:lnTo>
                      <a:pt x="550" y="251"/>
                    </a:lnTo>
                    <a:lnTo>
                      <a:pt x="582" y="224"/>
                    </a:lnTo>
                    <a:lnTo>
                      <a:pt x="581" y="203"/>
                    </a:lnTo>
                    <a:lnTo>
                      <a:pt x="573" y="198"/>
                    </a:lnTo>
                    <a:lnTo>
                      <a:pt x="561" y="180"/>
                    </a:lnTo>
                    <a:lnTo>
                      <a:pt x="552" y="176"/>
                    </a:lnTo>
                    <a:lnTo>
                      <a:pt x="535" y="150"/>
                    </a:lnTo>
                    <a:lnTo>
                      <a:pt x="512" y="129"/>
                    </a:lnTo>
                    <a:lnTo>
                      <a:pt x="506" y="119"/>
                    </a:lnTo>
                    <a:lnTo>
                      <a:pt x="487" y="95"/>
                    </a:lnTo>
                    <a:lnTo>
                      <a:pt x="478" y="89"/>
                    </a:lnTo>
                    <a:lnTo>
                      <a:pt x="462" y="69"/>
                    </a:lnTo>
                    <a:lnTo>
                      <a:pt x="420" y="59"/>
                    </a:lnTo>
                    <a:lnTo>
                      <a:pt x="390" y="73"/>
                    </a:lnTo>
                    <a:lnTo>
                      <a:pt x="385" y="78"/>
                    </a:lnTo>
                    <a:lnTo>
                      <a:pt x="382" y="86"/>
                    </a:lnTo>
                    <a:lnTo>
                      <a:pt x="389" y="96"/>
                    </a:lnTo>
                    <a:lnTo>
                      <a:pt x="384" y="105"/>
                    </a:lnTo>
                    <a:lnTo>
                      <a:pt x="382" y="115"/>
                    </a:lnTo>
                    <a:lnTo>
                      <a:pt x="371" y="121"/>
                    </a:lnTo>
                    <a:lnTo>
                      <a:pt x="368" y="108"/>
                    </a:lnTo>
                    <a:lnTo>
                      <a:pt x="374" y="101"/>
                    </a:lnTo>
                    <a:lnTo>
                      <a:pt x="374" y="85"/>
                    </a:lnTo>
                    <a:lnTo>
                      <a:pt x="373" y="78"/>
                    </a:lnTo>
                    <a:lnTo>
                      <a:pt x="358" y="75"/>
                    </a:lnTo>
                    <a:lnTo>
                      <a:pt x="352" y="81"/>
                    </a:lnTo>
                    <a:lnTo>
                      <a:pt x="352" y="86"/>
                    </a:lnTo>
                    <a:lnTo>
                      <a:pt x="345" y="92"/>
                    </a:lnTo>
                    <a:lnTo>
                      <a:pt x="340" y="111"/>
                    </a:lnTo>
                    <a:lnTo>
                      <a:pt x="338" y="102"/>
                    </a:lnTo>
                    <a:lnTo>
                      <a:pt x="336" y="90"/>
                    </a:lnTo>
                    <a:lnTo>
                      <a:pt x="345" y="76"/>
                    </a:lnTo>
                    <a:lnTo>
                      <a:pt x="304" y="52"/>
                    </a:lnTo>
                    <a:lnTo>
                      <a:pt x="291" y="33"/>
                    </a:lnTo>
                    <a:lnTo>
                      <a:pt x="279" y="24"/>
                    </a:lnTo>
                    <a:lnTo>
                      <a:pt x="276" y="13"/>
                    </a:lnTo>
                    <a:lnTo>
                      <a:pt x="244" y="0"/>
                    </a:lnTo>
                    <a:lnTo>
                      <a:pt x="231" y="3"/>
                    </a:lnTo>
                    <a:lnTo>
                      <a:pt x="224" y="14"/>
                    </a:lnTo>
                    <a:lnTo>
                      <a:pt x="213" y="9"/>
                    </a:lnTo>
                    <a:lnTo>
                      <a:pt x="197" y="16"/>
                    </a:lnTo>
                    <a:lnTo>
                      <a:pt x="157" y="19"/>
                    </a:lnTo>
                    <a:lnTo>
                      <a:pt x="156" y="24"/>
                    </a:lnTo>
                    <a:lnTo>
                      <a:pt x="158" y="36"/>
                    </a:lnTo>
                    <a:lnTo>
                      <a:pt x="158" y="46"/>
                    </a:lnTo>
                    <a:lnTo>
                      <a:pt x="154" y="36"/>
                    </a:lnTo>
                    <a:lnTo>
                      <a:pt x="151" y="31"/>
                    </a:lnTo>
                    <a:lnTo>
                      <a:pt x="150" y="21"/>
                    </a:lnTo>
                    <a:lnTo>
                      <a:pt x="146" y="19"/>
                    </a:lnTo>
                    <a:lnTo>
                      <a:pt x="141" y="29"/>
                    </a:lnTo>
                    <a:lnTo>
                      <a:pt x="139" y="27"/>
                    </a:lnTo>
                    <a:lnTo>
                      <a:pt x="136" y="20"/>
                    </a:lnTo>
                    <a:lnTo>
                      <a:pt x="120" y="24"/>
                    </a:lnTo>
                    <a:lnTo>
                      <a:pt x="120" y="27"/>
                    </a:lnTo>
                    <a:lnTo>
                      <a:pt x="105" y="24"/>
                    </a:lnTo>
                    <a:lnTo>
                      <a:pt x="99" y="25"/>
                    </a:lnTo>
                    <a:lnTo>
                      <a:pt x="99" y="31"/>
                    </a:lnTo>
                    <a:lnTo>
                      <a:pt x="83" y="33"/>
                    </a:lnTo>
                    <a:lnTo>
                      <a:pt x="70" y="40"/>
                    </a:lnTo>
                    <a:lnTo>
                      <a:pt x="75" y="42"/>
                    </a:lnTo>
                    <a:lnTo>
                      <a:pt x="80" y="63"/>
                    </a:lnTo>
                    <a:lnTo>
                      <a:pt x="93" y="73"/>
                    </a:lnTo>
                    <a:lnTo>
                      <a:pt x="84" y="78"/>
                    </a:lnTo>
                    <a:lnTo>
                      <a:pt x="83" y="89"/>
                    </a:lnTo>
                    <a:lnTo>
                      <a:pt x="93" y="11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11" name="Freeform 289"/>
              <p:cNvSpPr>
                <a:spLocks noChangeAspect="1"/>
              </p:cNvSpPr>
              <p:nvPr/>
            </p:nvSpPr>
            <p:spPr bwMode="gray">
              <a:xfrm>
                <a:off x="1210" y="1283"/>
                <a:ext cx="200" cy="164"/>
              </a:xfrm>
              <a:custGeom>
                <a:avLst/>
                <a:gdLst/>
                <a:ahLst/>
                <a:cxnLst>
                  <a:cxn ang="0">
                    <a:pos x="126" y="657"/>
                  </a:cxn>
                  <a:cxn ang="0">
                    <a:pos x="169" y="549"/>
                  </a:cxn>
                  <a:cxn ang="0">
                    <a:pos x="358" y="544"/>
                  </a:cxn>
                  <a:cxn ang="0">
                    <a:pos x="368" y="506"/>
                  </a:cxn>
                  <a:cxn ang="0">
                    <a:pos x="282" y="473"/>
                  </a:cxn>
                  <a:cxn ang="0">
                    <a:pos x="101" y="478"/>
                  </a:cxn>
                  <a:cxn ang="0">
                    <a:pos x="62" y="396"/>
                  </a:cxn>
                  <a:cxn ang="0">
                    <a:pos x="178" y="361"/>
                  </a:cxn>
                  <a:cxn ang="0">
                    <a:pos x="133" y="340"/>
                  </a:cxn>
                  <a:cxn ang="0">
                    <a:pos x="79" y="345"/>
                  </a:cxn>
                  <a:cxn ang="0">
                    <a:pos x="47" y="338"/>
                  </a:cxn>
                  <a:cxn ang="0">
                    <a:pos x="29" y="309"/>
                  </a:cxn>
                  <a:cxn ang="0">
                    <a:pos x="52" y="209"/>
                  </a:cxn>
                  <a:cxn ang="0">
                    <a:pos x="46" y="135"/>
                  </a:cxn>
                  <a:cxn ang="0">
                    <a:pos x="239" y="0"/>
                  </a:cxn>
                  <a:cxn ang="0">
                    <a:pos x="272" y="94"/>
                  </a:cxn>
                  <a:cxn ang="0">
                    <a:pos x="244" y="146"/>
                  </a:cxn>
                  <a:cxn ang="0">
                    <a:pos x="300" y="81"/>
                  </a:cxn>
                  <a:cxn ang="0">
                    <a:pos x="406" y="106"/>
                  </a:cxn>
                  <a:cxn ang="0">
                    <a:pos x="415" y="173"/>
                  </a:cxn>
                  <a:cxn ang="0">
                    <a:pos x="446" y="157"/>
                  </a:cxn>
                  <a:cxn ang="0">
                    <a:pos x="486" y="144"/>
                  </a:cxn>
                  <a:cxn ang="0">
                    <a:pos x="503" y="123"/>
                  </a:cxn>
                  <a:cxn ang="0">
                    <a:pos x="504" y="76"/>
                  </a:cxn>
                  <a:cxn ang="0">
                    <a:pos x="546" y="121"/>
                  </a:cxn>
                  <a:cxn ang="0">
                    <a:pos x="570" y="205"/>
                  </a:cxn>
                  <a:cxn ang="0">
                    <a:pos x="606" y="310"/>
                  </a:cxn>
                  <a:cxn ang="0">
                    <a:pos x="627" y="247"/>
                  </a:cxn>
                  <a:cxn ang="0">
                    <a:pos x="617" y="166"/>
                  </a:cxn>
                  <a:cxn ang="0">
                    <a:pos x="600" y="49"/>
                  </a:cxn>
                  <a:cxn ang="0">
                    <a:pos x="602" y="8"/>
                  </a:cxn>
                  <a:cxn ang="0">
                    <a:pos x="669" y="31"/>
                  </a:cxn>
                  <a:cxn ang="0">
                    <a:pos x="691" y="44"/>
                  </a:cxn>
                  <a:cxn ang="0">
                    <a:pos x="751" y="110"/>
                  </a:cxn>
                  <a:cxn ang="0">
                    <a:pos x="766" y="200"/>
                  </a:cxn>
                  <a:cxn ang="0">
                    <a:pos x="805" y="336"/>
                  </a:cxn>
                  <a:cxn ang="0">
                    <a:pos x="815" y="428"/>
                  </a:cxn>
                  <a:cxn ang="0">
                    <a:pos x="881" y="478"/>
                  </a:cxn>
                  <a:cxn ang="0">
                    <a:pos x="963" y="543"/>
                  </a:cxn>
                  <a:cxn ang="0">
                    <a:pos x="999" y="584"/>
                  </a:cxn>
                  <a:cxn ang="0">
                    <a:pos x="961" y="616"/>
                  </a:cxn>
                  <a:cxn ang="0">
                    <a:pos x="934" y="597"/>
                  </a:cxn>
                  <a:cxn ang="0">
                    <a:pos x="906" y="632"/>
                  </a:cxn>
                  <a:cxn ang="0">
                    <a:pos x="880" y="677"/>
                  </a:cxn>
                  <a:cxn ang="0">
                    <a:pos x="940" y="671"/>
                  </a:cxn>
                  <a:cxn ang="0">
                    <a:pos x="933" y="711"/>
                  </a:cxn>
                  <a:cxn ang="0">
                    <a:pos x="949" y="734"/>
                  </a:cxn>
                  <a:cxn ang="0">
                    <a:pos x="893" y="767"/>
                  </a:cxn>
                  <a:cxn ang="0">
                    <a:pos x="809" y="749"/>
                  </a:cxn>
                  <a:cxn ang="0">
                    <a:pos x="758" y="724"/>
                  </a:cxn>
                  <a:cxn ang="0">
                    <a:pos x="697" y="677"/>
                  </a:cxn>
                  <a:cxn ang="0">
                    <a:pos x="655" y="718"/>
                  </a:cxn>
                  <a:cxn ang="0">
                    <a:pos x="521" y="796"/>
                  </a:cxn>
                  <a:cxn ang="0">
                    <a:pos x="425" y="805"/>
                  </a:cxn>
                  <a:cxn ang="0">
                    <a:pos x="320" y="819"/>
                  </a:cxn>
                  <a:cxn ang="0">
                    <a:pos x="300" y="732"/>
                  </a:cxn>
                  <a:cxn ang="0">
                    <a:pos x="230" y="698"/>
                  </a:cxn>
                </a:cxnLst>
                <a:rect l="0" t="0" r="r" b="b"/>
                <a:pathLst>
                  <a:path w="999" h="819">
                    <a:moveTo>
                      <a:pt x="230" y="698"/>
                    </a:moveTo>
                    <a:lnTo>
                      <a:pt x="225" y="704"/>
                    </a:lnTo>
                    <a:lnTo>
                      <a:pt x="203" y="704"/>
                    </a:lnTo>
                    <a:lnTo>
                      <a:pt x="196" y="698"/>
                    </a:lnTo>
                    <a:lnTo>
                      <a:pt x="173" y="697"/>
                    </a:lnTo>
                    <a:lnTo>
                      <a:pt x="137" y="671"/>
                    </a:lnTo>
                    <a:lnTo>
                      <a:pt x="137" y="660"/>
                    </a:lnTo>
                    <a:lnTo>
                      <a:pt x="126" y="657"/>
                    </a:lnTo>
                    <a:lnTo>
                      <a:pt x="118" y="650"/>
                    </a:lnTo>
                    <a:lnTo>
                      <a:pt x="116" y="630"/>
                    </a:lnTo>
                    <a:lnTo>
                      <a:pt x="105" y="622"/>
                    </a:lnTo>
                    <a:lnTo>
                      <a:pt x="101" y="613"/>
                    </a:lnTo>
                    <a:lnTo>
                      <a:pt x="94" y="593"/>
                    </a:lnTo>
                    <a:lnTo>
                      <a:pt x="91" y="581"/>
                    </a:lnTo>
                    <a:lnTo>
                      <a:pt x="112" y="571"/>
                    </a:lnTo>
                    <a:lnTo>
                      <a:pt x="169" y="549"/>
                    </a:lnTo>
                    <a:lnTo>
                      <a:pt x="209" y="539"/>
                    </a:lnTo>
                    <a:lnTo>
                      <a:pt x="232" y="538"/>
                    </a:lnTo>
                    <a:lnTo>
                      <a:pt x="253" y="530"/>
                    </a:lnTo>
                    <a:lnTo>
                      <a:pt x="266" y="528"/>
                    </a:lnTo>
                    <a:lnTo>
                      <a:pt x="279" y="536"/>
                    </a:lnTo>
                    <a:lnTo>
                      <a:pt x="318" y="539"/>
                    </a:lnTo>
                    <a:lnTo>
                      <a:pt x="339" y="546"/>
                    </a:lnTo>
                    <a:lnTo>
                      <a:pt x="358" y="544"/>
                    </a:lnTo>
                    <a:lnTo>
                      <a:pt x="369" y="533"/>
                    </a:lnTo>
                    <a:lnTo>
                      <a:pt x="365" y="526"/>
                    </a:lnTo>
                    <a:lnTo>
                      <a:pt x="365" y="522"/>
                    </a:lnTo>
                    <a:lnTo>
                      <a:pt x="374" y="527"/>
                    </a:lnTo>
                    <a:lnTo>
                      <a:pt x="382" y="525"/>
                    </a:lnTo>
                    <a:lnTo>
                      <a:pt x="381" y="520"/>
                    </a:lnTo>
                    <a:lnTo>
                      <a:pt x="375" y="510"/>
                    </a:lnTo>
                    <a:lnTo>
                      <a:pt x="368" y="506"/>
                    </a:lnTo>
                    <a:lnTo>
                      <a:pt x="348" y="503"/>
                    </a:lnTo>
                    <a:lnTo>
                      <a:pt x="344" y="495"/>
                    </a:lnTo>
                    <a:lnTo>
                      <a:pt x="332" y="495"/>
                    </a:lnTo>
                    <a:lnTo>
                      <a:pt x="317" y="488"/>
                    </a:lnTo>
                    <a:lnTo>
                      <a:pt x="312" y="482"/>
                    </a:lnTo>
                    <a:lnTo>
                      <a:pt x="296" y="479"/>
                    </a:lnTo>
                    <a:lnTo>
                      <a:pt x="289" y="480"/>
                    </a:lnTo>
                    <a:lnTo>
                      <a:pt x="282" y="473"/>
                    </a:lnTo>
                    <a:lnTo>
                      <a:pt x="248" y="479"/>
                    </a:lnTo>
                    <a:lnTo>
                      <a:pt x="196" y="499"/>
                    </a:lnTo>
                    <a:lnTo>
                      <a:pt x="188" y="493"/>
                    </a:lnTo>
                    <a:lnTo>
                      <a:pt x="172" y="493"/>
                    </a:lnTo>
                    <a:lnTo>
                      <a:pt x="162" y="488"/>
                    </a:lnTo>
                    <a:lnTo>
                      <a:pt x="158" y="480"/>
                    </a:lnTo>
                    <a:lnTo>
                      <a:pt x="118" y="489"/>
                    </a:lnTo>
                    <a:lnTo>
                      <a:pt x="101" y="478"/>
                    </a:lnTo>
                    <a:lnTo>
                      <a:pt x="83" y="482"/>
                    </a:lnTo>
                    <a:lnTo>
                      <a:pt x="81" y="476"/>
                    </a:lnTo>
                    <a:lnTo>
                      <a:pt x="81" y="472"/>
                    </a:lnTo>
                    <a:lnTo>
                      <a:pt x="68" y="467"/>
                    </a:lnTo>
                    <a:lnTo>
                      <a:pt x="57" y="452"/>
                    </a:lnTo>
                    <a:lnTo>
                      <a:pt x="46" y="434"/>
                    </a:lnTo>
                    <a:lnTo>
                      <a:pt x="42" y="418"/>
                    </a:lnTo>
                    <a:lnTo>
                      <a:pt x="62" y="396"/>
                    </a:lnTo>
                    <a:lnTo>
                      <a:pt x="83" y="387"/>
                    </a:lnTo>
                    <a:lnTo>
                      <a:pt x="103" y="385"/>
                    </a:lnTo>
                    <a:lnTo>
                      <a:pt x="122" y="377"/>
                    </a:lnTo>
                    <a:lnTo>
                      <a:pt x="142" y="363"/>
                    </a:lnTo>
                    <a:lnTo>
                      <a:pt x="161" y="358"/>
                    </a:lnTo>
                    <a:lnTo>
                      <a:pt x="160" y="361"/>
                    </a:lnTo>
                    <a:lnTo>
                      <a:pt x="165" y="364"/>
                    </a:lnTo>
                    <a:lnTo>
                      <a:pt x="178" y="361"/>
                    </a:lnTo>
                    <a:lnTo>
                      <a:pt x="185" y="358"/>
                    </a:lnTo>
                    <a:lnTo>
                      <a:pt x="181" y="353"/>
                    </a:lnTo>
                    <a:lnTo>
                      <a:pt x="165" y="352"/>
                    </a:lnTo>
                    <a:lnTo>
                      <a:pt x="173" y="342"/>
                    </a:lnTo>
                    <a:lnTo>
                      <a:pt x="187" y="339"/>
                    </a:lnTo>
                    <a:lnTo>
                      <a:pt x="193" y="334"/>
                    </a:lnTo>
                    <a:lnTo>
                      <a:pt x="194" y="329"/>
                    </a:lnTo>
                    <a:lnTo>
                      <a:pt x="133" y="340"/>
                    </a:lnTo>
                    <a:lnTo>
                      <a:pt x="122" y="345"/>
                    </a:lnTo>
                    <a:lnTo>
                      <a:pt x="111" y="347"/>
                    </a:lnTo>
                    <a:lnTo>
                      <a:pt x="105" y="352"/>
                    </a:lnTo>
                    <a:lnTo>
                      <a:pt x="96" y="352"/>
                    </a:lnTo>
                    <a:lnTo>
                      <a:pt x="91" y="348"/>
                    </a:lnTo>
                    <a:lnTo>
                      <a:pt x="90" y="344"/>
                    </a:lnTo>
                    <a:lnTo>
                      <a:pt x="83" y="343"/>
                    </a:lnTo>
                    <a:lnTo>
                      <a:pt x="79" y="345"/>
                    </a:lnTo>
                    <a:lnTo>
                      <a:pt x="83" y="348"/>
                    </a:lnTo>
                    <a:lnTo>
                      <a:pt x="83" y="354"/>
                    </a:lnTo>
                    <a:lnTo>
                      <a:pt x="68" y="354"/>
                    </a:lnTo>
                    <a:lnTo>
                      <a:pt x="64" y="359"/>
                    </a:lnTo>
                    <a:lnTo>
                      <a:pt x="51" y="360"/>
                    </a:lnTo>
                    <a:lnTo>
                      <a:pt x="45" y="355"/>
                    </a:lnTo>
                    <a:lnTo>
                      <a:pt x="43" y="347"/>
                    </a:lnTo>
                    <a:lnTo>
                      <a:pt x="47" y="338"/>
                    </a:lnTo>
                    <a:lnTo>
                      <a:pt x="53" y="333"/>
                    </a:lnTo>
                    <a:lnTo>
                      <a:pt x="69" y="332"/>
                    </a:lnTo>
                    <a:lnTo>
                      <a:pt x="67" y="310"/>
                    </a:lnTo>
                    <a:lnTo>
                      <a:pt x="53" y="313"/>
                    </a:lnTo>
                    <a:lnTo>
                      <a:pt x="41" y="322"/>
                    </a:lnTo>
                    <a:lnTo>
                      <a:pt x="35" y="320"/>
                    </a:lnTo>
                    <a:lnTo>
                      <a:pt x="33" y="311"/>
                    </a:lnTo>
                    <a:lnTo>
                      <a:pt x="29" y="309"/>
                    </a:lnTo>
                    <a:lnTo>
                      <a:pt x="8" y="313"/>
                    </a:lnTo>
                    <a:lnTo>
                      <a:pt x="6" y="304"/>
                    </a:lnTo>
                    <a:lnTo>
                      <a:pt x="2" y="290"/>
                    </a:lnTo>
                    <a:lnTo>
                      <a:pt x="0" y="273"/>
                    </a:lnTo>
                    <a:lnTo>
                      <a:pt x="6" y="256"/>
                    </a:lnTo>
                    <a:lnTo>
                      <a:pt x="22" y="234"/>
                    </a:lnTo>
                    <a:lnTo>
                      <a:pt x="32" y="218"/>
                    </a:lnTo>
                    <a:lnTo>
                      <a:pt x="52" y="209"/>
                    </a:lnTo>
                    <a:lnTo>
                      <a:pt x="53" y="202"/>
                    </a:lnTo>
                    <a:lnTo>
                      <a:pt x="51" y="194"/>
                    </a:lnTo>
                    <a:lnTo>
                      <a:pt x="48" y="189"/>
                    </a:lnTo>
                    <a:lnTo>
                      <a:pt x="36" y="189"/>
                    </a:lnTo>
                    <a:lnTo>
                      <a:pt x="32" y="182"/>
                    </a:lnTo>
                    <a:lnTo>
                      <a:pt x="31" y="165"/>
                    </a:lnTo>
                    <a:lnTo>
                      <a:pt x="36" y="151"/>
                    </a:lnTo>
                    <a:lnTo>
                      <a:pt x="46" y="135"/>
                    </a:lnTo>
                    <a:lnTo>
                      <a:pt x="85" y="94"/>
                    </a:lnTo>
                    <a:lnTo>
                      <a:pt x="122" y="68"/>
                    </a:lnTo>
                    <a:lnTo>
                      <a:pt x="129" y="59"/>
                    </a:lnTo>
                    <a:lnTo>
                      <a:pt x="142" y="55"/>
                    </a:lnTo>
                    <a:lnTo>
                      <a:pt x="148" y="44"/>
                    </a:lnTo>
                    <a:lnTo>
                      <a:pt x="162" y="42"/>
                    </a:lnTo>
                    <a:lnTo>
                      <a:pt x="194" y="22"/>
                    </a:lnTo>
                    <a:lnTo>
                      <a:pt x="239" y="0"/>
                    </a:lnTo>
                    <a:lnTo>
                      <a:pt x="252" y="3"/>
                    </a:lnTo>
                    <a:lnTo>
                      <a:pt x="255" y="10"/>
                    </a:lnTo>
                    <a:lnTo>
                      <a:pt x="261" y="14"/>
                    </a:lnTo>
                    <a:lnTo>
                      <a:pt x="262" y="21"/>
                    </a:lnTo>
                    <a:lnTo>
                      <a:pt x="269" y="31"/>
                    </a:lnTo>
                    <a:lnTo>
                      <a:pt x="272" y="43"/>
                    </a:lnTo>
                    <a:lnTo>
                      <a:pt x="273" y="71"/>
                    </a:lnTo>
                    <a:lnTo>
                      <a:pt x="272" y="94"/>
                    </a:lnTo>
                    <a:lnTo>
                      <a:pt x="259" y="101"/>
                    </a:lnTo>
                    <a:lnTo>
                      <a:pt x="255" y="111"/>
                    </a:lnTo>
                    <a:lnTo>
                      <a:pt x="253" y="117"/>
                    </a:lnTo>
                    <a:lnTo>
                      <a:pt x="255" y="121"/>
                    </a:lnTo>
                    <a:lnTo>
                      <a:pt x="252" y="127"/>
                    </a:lnTo>
                    <a:lnTo>
                      <a:pt x="239" y="133"/>
                    </a:lnTo>
                    <a:lnTo>
                      <a:pt x="237" y="138"/>
                    </a:lnTo>
                    <a:lnTo>
                      <a:pt x="244" y="146"/>
                    </a:lnTo>
                    <a:lnTo>
                      <a:pt x="268" y="126"/>
                    </a:lnTo>
                    <a:lnTo>
                      <a:pt x="274" y="126"/>
                    </a:lnTo>
                    <a:lnTo>
                      <a:pt x="277" y="135"/>
                    </a:lnTo>
                    <a:lnTo>
                      <a:pt x="295" y="127"/>
                    </a:lnTo>
                    <a:lnTo>
                      <a:pt x="300" y="113"/>
                    </a:lnTo>
                    <a:lnTo>
                      <a:pt x="294" y="110"/>
                    </a:lnTo>
                    <a:lnTo>
                      <a:pt x="294" y="97"/>
                    </a:lnTo>
                    <a:lnTo>
                      <a:pt x="300" y="81"/>
                    </a:lnTo>
                    <a:lnTo>
                      <a:pt x="309" y="76"/>
                    </a:lnTo>
                    <a:lnTo>
                      <a:pt x="310" y="69"/>
                    </a:lnTo>
                    <a:lnTo>
                      <a:pt x="315" y="64"/>
                    </a:lnTo>
                    <a:lnTo>
                      <a:pt x="329" y="62"/>
                    </a:lnTo>
                    <a:lnTo>
                      <a:pt x="355" y="80"/>
                    </a:lnTo>
                    <a:lnTo>
                      <a:pt x="388" y="91"/>
                    </a:lnTo>
                    <a:lnTo>
                      <a:pt x="396" y="101"/>
                    </a:lnTo>
                    <a:lnTo>
                      <a:pt x="406" y="106"/>
                    </a:lnTo>
                    <a:lnTo>
                      <a:pt x="415" y="113"/>
                    </a:lnTo>
                    <a:lnTo>
                      <a:pt x="424" y="128"/>
                    </a:lnTo>
                    <a:lnTo>
                      <a:pt x="427" y="145"/>
                    </a:lnTo>
                    <a:lnTo>
                      <a:pt x="408" y="171"/>
                    </a:lnTo>
                    <a:lnTo>
                      <a:pt x="388" y="189"/>
                    </a:lnTo>
                    <a:lnTo>
                      <a:pt x="388" y="192"/>
                    </a:lnTo>
                    <a:lnTo>
                      <a:pt x="406" y="188"/>
                    </a:lnTo>
                    <a:lnTo>
                      <a:pt x="415" y="173"/>
                    </a:lnTo>
                    <a:lnTo>
                      <a:pt x="427" y="166"/>
                    </a:lnTo>
                    <a:lnTo>
                      <a:pt x="425" y="173"/>
                    </a:lnTo>
                    <a:lnTo>
                      <a:pt x="420" y="187"/>
                    </a:lnTo>
                    <a:lnTo>
                      <a:pt x="433" y="192"/>
                    </a:lnTo>
                    <a:lnTo>
                      <a:pt x="435" y="187"/>
                    </a:lnTo>
                    <a:lnTo>
                      <a:pt x="439" y="167"/>
                    </a:lnTo>
                    <a:lnTo>
                      <a:pt x="440" y="161"/>
                    </a:lnTo>
                    <a:lnTo>
                      <a:pt x="446" y="157"/>
                    </a:lnTo>
                    <a:lnTo>
                      <a:pt x="454" y="148"/>
                    </a:lnTo>
                    <a:lnTo>
                      <a:pt x="465" y="150"/>
                    </a:lnTo>
                    <a:lnTo>
                      <a:pt x="472" y="146"/>
                    </a:lnTo>
                    <a:lnTo>
                      <a:pt x="486" y="164"/>
                    </a:lnTo>
                    <a:lnTo>
                      <a:pt x="488" y="157"/>
                    </a:lnTo>
                    <a:lnTo>
                      <a:pt x="486" y="148"/>
                    </a:lnTo>
                    <a:lnTo>
                      <a:pt x="483" y="145"/>
                    </a:lnTo>
                    <a:lnTo>
                      <a:pt x="486" y="144"/>
                    </a:lnTo>
                    <a:lnTo>
                      <a:pt x="494" y="151"/>
                    </a:lnTo>
                    <a:lnTo>
                      <a:pt x="499" y="148"/>
                    </a:lnTo>
                    <a:lnTo>
                      <a:pt x="497" y="138"/>
                    </a:lnTo>
                    <a:lnTo>
                      <a:pt x="484" y="129"/>
                    </a:lnTo>
                    <a:lnTo>
                      <a:pt x="484" y="123"/>
                    </a:lnTo>
                    <a:lnTo>
                      <a:pt x="486" y="122"/>
                    </a:lnTo>
                    <a:lnTo>
                      <a:pt x="498" y="132"/>
                    </a:lnTo>
                    <a:lnTo>
                      <a:pt x="503" y="123"/>
                    </a:lnTo>
                    <a:lnTo>
                      <a:pt x="488" y="103"/>
                    </a:lnTo>
                    <a:lnTo>
                      <a:pt x="481" y="100"/>
                    </a:lnTo>
                    <a:lnTo>
                      <a:pt x="473" y="90"/>
                    </a:lnTo>
                    <a:lnTo>
                      <a:pt x="470" y="78"/>
                    </a:lnTo>
                    <a:lnTo>
                      <a:pt x="468" y="68"/>
                    </a:lnTo>
                    <a:lnTo>
                      <a:pt x="477" y="67"/>
                    </a:lnTo>
                    <a:lnTo>
                      <a:pt x="494" y="71"/>
                    </a:lnTo>
                    <a:lnTo>
                      <a:pt x="504" y="76"/>
                    </a:lnTo>
                    <a:lnTo>
                      <a:pt x="508" y="87"/>
                    </a:lnTo>
                    <a:lnTo>
                      <a:pt x="519" y="86"/>
                    </a:lnTo>
                    <a:lnTo>
                      <a:pt x="519" y="92"/>
                    </a:lnTo>
                    <a:lnTo>
                      <a:pt x="526" y="108"/>
                    </a:lnTo>
                    <a:lnTo>
                      <a:pt x="533" y="113"/>
                    </a:lnTo>
                    <a:lnTo>
                      <a:pt x="540" y="111"/>
                    </a:lnTo>
                    <a:lnTo>
                      <a:pt x="546" y="117"/>
                    </a:lnTo>
                    <a:lnTo>
                      <a:pt x="546" y="121"/>
                    </a:lnTo>
                    <a:lnTo>
                      <a:pt x="554" y="127"/>
                    </a:lnTo>
                    <a:lnTo>
                      <a:pt x="553" y="133"/>
                    </a:lnTo>
                    <a:lnTo>
                      <a:pt x="551" y="135"/>
                    </a:lnTo>
                    <a:lnTo>
                      <a:pt x="560" y="139"/>
                    </a:lnTo>
                    <a:lnTo>
                      <a:pt x="568" y="155"/>
                    </a:lnTo>
                    <a:lnTo>
                      <a:pt x="567" y="186"/>
                    </a:lnTo>
                    <a:lnTo>
                      <a:pt x="568" y="197"/>
                    </a:lnTo>
                    <a:lnTo>
                      <a:pt x="570" y="205"/>
                    </a:lnTo>
                    <a:lnTo>
                      <a:pt x="575" y="214"/>
                    </a:lnTo>
                    <a:lnTo>
                      <a:pt x="578" y="243"/>
                    </a:lnTo>
                    <a:lnTo>
                      <a:pt x="592" y="258"/>
                    </a:lnTo>
                    <a:lnTo>
                      <a:pt x="585" y="273"/>
                    </a:lnTo>
                    <a:lnTo>
                      <a:pt x="585" y="295"/>
                    </a:lnTo>
                    <a:lnTo>
                      <a:pt x="591" y="296"/>
                    </a:lnTo>
                    <a:lnTo>
                      <a:pt x="600" y="311"/>
                    </a:lnTo>
                    <a:lnTo>
                      <a:pt x="606" y="310"/>
                    </a:lnTo>
                    <a:lnTo>
                      <a:pt x="608" y="301"/>
                    </a:lnTo>
                    <a:lnTo>
                      <a:pt x="616" y="297"/>
                    </a:lnTo>
                    <a:lnTo>
                      <a:pt x="622" y="295"/>
                    </a:lnTo>
                    <a:lnTo>
                      <a:pt x="629" y="285"/>
                    </a:lnTo>
                    <a:lnTo>
                      <a:pt x="630" y="274"/>
                    </a:lnTo>
                    <a:lnTo>
                      <a:pt x="639" y="270"/>
                    </a:lnTo>
                    <a:lnTo>
                      <a:pt x="639" y="264"/>
                    </a:lnTo>
                    <a:lnTo>
                      <a:pt x="627" y="247"/>
                    </a:lnTo>
                    <a:lnTo>
                      <a:pt x="624" y="236"/>
                    </a:lnTo>
                    <a:lnTo>
                      <a:pt x="624" y="225"/>
                    </a:lnTo>
                    <a:lnTo>
                      <a:pt x="619" y="220"/>
                    </a:lnTo>
                    <a:lnTo>
                      <a:pt x="617" y="203"/>
                    </a:lnTo>
                    <a:lnTo>
                      <a:pt x="614" y="187"/>
                    </a:lnTo>
                    <a:lnTo>
                      <a:pt x="618" y="186"/>
                    </a:lnTo>
                    <a:lnTo>
                      <a:pt x="617" y="177"/>
                    </a:lnTo>
                    <a:lnTo>
                      <a:pt x="617" y="166"/>
                    </a:lnTo>
                    <a:lnTo>
                      <a:pt x="613" y="160"/>
                    </a:lnTo>
                    <a:lnTo>
                      <a:pt x="612" y="139"/>
                    </a:lnTo>
                    <a:lnTo>
                      <a:pt x="610" y="121"/>
                    </a:lnTo>
                    <a:lnTo>
                      <a:pt x="605" y="103"/>
                    </a:lnTo>
                    <a:lnTo>
                      <a:pt x="597" y="68"/>
                    </a:lnTo>
                    <a:lnTo>
                      <a:pt x="595" y="62"/>
                    </a:lnTo>
                    <a:lnTo>
                      <a:pt x="599" y="62"/>
                    </a:lnTo>
                    <a:lnTo>
                      <a:pt x="600" y="49"/>
                    </a:lnTo>
                    <a:lnTo>
                      <a:pt x="596" y="49"/>
                    </a:lnTo>
                    <a:lnTo>
                      <a:pt x="592" y="38"/>
                    </a:lnTo>
                    <a:lnTo>
                      <a:pt x="596" y="33"/>
                    </a:lnTo>
                    <a:lnTo>
                      <a:pt x="606" y="33"/>
                    </a:lnTo>
                    <a:lnTo>
                      <a:pt x="608" y="27"/>
                    </a:lnTo>
                    <a:lnTo>
                      <a:pt x="597" y="16"/>
                    </a:lnTo>
                    <a:lnTo>
                      <a:pt x="599" y="8"/>
                    </a:lnTo>
                    <a:lnTo>
                      <a:pt x="602" y="8"/>
                    </a:lnTo>
                    <a:lnTo>
                      <a:pt x="602" y="3"/>
                    </a:lnTo>
                    <a:lnTo>
                      <a:pt x="608" y="3"/>
                    </a:lnTo>
                    <a:lnTo>
                      <a:pt x="630" y="9"/>
                    </a:lnTo>
                    <a:lnTo>
                      <a:pt x="632" y="15"/>
                    </a:lnTo>
                    <a:lnTo>
                      <a:pt x="650" y="33"/>
                    </a:lnTo>
                    <a:lnTo>
                      <a:pt x="665" y="40"/>
                    </a:lnTo>
                    <a:lnTo>
                      <a:pt x="667" y="37"/>
                    </a:lnTo>
                    <a:lnTo>
                      <a:pt x="669" y="31"/>
                    </a:lnTo>
                    <a:lnTo>
                      <a:pt x="662" y="28"/>
                    </a:lnTo>
                    <a:lnTo>
                      <a:pt x="661" y="21"/>
                    </a:lnTo>
                    <a:lnTo>
                      <a:pt x="661" y="15"/>
                    </a:lnTo>
                    <a:lnTo>
                      <a:pt x="666" y="14"/>
                    </a:lnTo>
                    <a:lnTo>
                      <a:pt x="676" y="19"/>
                    </a:lnTo>
                    <a:lnTo>
                      <a:pt x="678" y="25"/>
                    </a:lnTo>
                    <a:lnTo>
                      <a:pt x="687" y="28"/>
                    </a:lnTo>
                    <a:lnTo>
                      <a:pt x="691" y="44"/>
                    </a:lnTo>
                    <a:lnTo>
                      <a:pt x="696" y="52"/>
                    </a:lnTo>
                    <a:lnTo>
                      <a:pt x="720" y="67"/>
                    </a:lnTo>
                    <a:lnTo>
                      <a:pt x="720" y="74"/>
                    </a:lnTo>
                    <a:lnTo>
                      <a:pt x="734" y="81"/>
                    </a:lnTo>
                    <a:lnTo>
                      <a:pt x="741" y="91"/>
                    </a:lnTo>
                    <a:lnTo>
                      <a:pt x="742" y="96"/>
                    </a:lnTo>
                    <a:lnTo>
                      <a:pt x="750" y="102"/>
                    </a:lnTo>
                    <a:lnTo>
                      <a:pt x="751" y="110"/>
                    </a:lnTo>
                    <a:lnTo>
                      <a:pt x="745" y="123"/>
                    </a:lnTo>
                    <a:lnTo>
                      <a:pt x="751" y="123"/>
                    </a:lnTo>
                    <a:lnTo>
                      <a:pt x="756" y="140"/>
                    </a:lnTo>
                    <a:lnTo>
                      <a:pt x="756" y="151"/>
                    </a:lnTo>
                    <a:lnTo>
                      <a:pt x="755" y="156"/>
                    </a:lnTo>
                    <a:lnTo>
                      <a:pt x="758" y="166"/>
                    </a:lnTo>
                    <a:lnTo>
                      <a:pt x="759" y="177"/>
                    </a:lnTo>
                    <a:lnTo>
                      <a:pt x="766" y="200"/>
                    </a:lnTo>
                    <a:lnTo>
                      <a:pt x="768" y="246"/>
                    </a:lnTo>
                    <a:lnTo>
                      <a:pt x="771" y="250"/>
                    </a:lnTo>
                    <a:lnTo>
                      <a:pt x="775" y="273"/>
                    </a:lnTo>
                    <a:lnTo>
                      <a:pt x="791" y="294"/>
                    </a:lnTo>
                    <a:lnTo>
                      <a:pt x="799" y="306"/>
                    </a:lnTo>
                    <a:lnTo>
                      <a:pt x="804" y="322"/>
                    </a:lnTo>
                    <a:lnTo>
                      <a:pt x="802" y="329"/>
                    </a:lnTo>
                    <a:lnTo>
                      <a:pt x="805" y="336"/>
                    </a:lnTo>
                    <a:lnTo>
                      <a:pt x="806" y="353"/>
                    </a:lnTo>
                    <a:lnTo>
                      <a:pt x="804" y="353"/>
                    </a:lnTo>
                    <a:lnTo>
                      <a:pt x="796" y="358"/>
                    </a:lnTo>
                    <a:lnTo>
                      <a:pt x="798" y="383"/>
                    </a:lnTo>
                    <a:lnTo>
                      <a:pt x="794" y="396"/>
                    </a:lnTo>
                    <a:lnTo>
                      <a:pt x="798" y="409"/>
                    </a:lnTo>
                    <a:lnTo>
                      <a:pt x="812" y="419"/>
                    </a:lnTo>
                    <a:lnTo>
                      <a:pt x="815" y="428"/>
                    </a:lnTo>
                    <a:lnTo>
                      <a:pt x="829" y="455"/>
                    </a:lnTo>
                    <a:lnTo>
                      <a:pt x="847" y="460"/>
                    </a:lnTo>
                    <a:lnTo>
                      <a:pt x="854" y="479"/>
                    </a:lnTo>
                    <a:lnTo>
                      <a:pt x="860" y="483"/>
                    </a:lnTo>
                    <a:lnTo>
                      <a:pt x="870" y="484"/>
                    </a:lnTo>
                    <a:lnTo>
                      <a:pt x="876" y="492"/>
                    </a:lnTo>
                    <a:lnTo>
                      <a:pt x="881" y="487"/>
                    </a:lnTo>
                    <a:lnTo>
                      <a:pt x="881" y="478"/>
                    </a:lnTo>
                    <a:lnTo>
                      <a:pt x="885" y="476"/>
                    </a:lnTo>
                    <a:lnTo>
                      <a:pt x="896" y="480"/>
                    </a:lnTo>
                    <a:lnTo>
                      <a:pt x="901" y="485"/>
                    </a:lnTo>
                    <a:lnTo>
                      <a:pt x="898" y="494"/>
                    </a:lnTo>
                    <a:lnTo>
                      <a:pt x="938" y="531"/>
                    </a:lnTo>
                    <a:lnTo>
                      <a:pt x="946" y="536"/>
                    </a:lnTo>
                    <a:lnTo>
                      <a:pt x="958" y="536"/>
                    </a:lnTo>
                    <a:lnTo>
                      <a:pt x="963" y="543"/>
                    </a:lnTo>
                    <a:lnTo>
                      <a:pt x="962" y="552"/>
                    </a:lnTo>
                    <a:lnTo>
                      <a:pt x="963" y="560"/>
                    </a:lnTo>
                    <a:lnTo>
                      <a:pt x="972" y="562"/>
                    </a:lnTo>
                    <a:lnTo>
                      <a:pt x="978" y="558"/>
                    </a:lnTo>
                    <a:lnTo>
                      <a:pt x="981" y="562"/>
                    </a:lnTo>
                    <a:lnTo>
                      <a:pt x="989" y="558"/>
                    </a:lnTo>
                    <a:lnTo>
                      <a:pt x="994" y="560"/>
                    </a:lnTo>
                    <a:lnTo>
                      <a:pt x="999" y="584"/>
                    </a:lnTo>
                    <a:lnTo>
                      <a:pt x="994" y="596"/>
                    </a:lnTo>
                    <a:lnTo>
                      <a:pt x="997" y="622"/>
                    </a:lnTo>
                    <a:lnTo>
                      <a:pt x="992" y="635"/>
                    </a:lnTo>
                    <a:lnTo>
                      <a:pt x="984" y="638"/>
                    </a:lnTo>
                    <a:lnTo>
                      <a:pt x="977" y="635"/>
                    </a:lnTo>
                    <a:lnTo>
                      <a:pt x="967" y="617"/>
                    </a:lnTo>
                    <a:lnTo>
                      <a:pt x="967" y="595"/>
                    </a:lnTo>
                    <a:lnTo>
                      <a:pt x="961" y="616"/>
                    </a:lnTo>
                    <a:lnTo>
                      <a:pt x="958" y="635"/>
                    </a:lnTo>
                    <a:lnTo>
                      <a:pt x="956" y="640"/>
                    </a:lnTo>
                    <a:lnTo>
                      <a:pt x="952" y="629"/>
                    </a:lnTo>
                    <a:lnTo>
                      <a:pt x="946" y="627"/>
                    </a:lnTo>
                    <a:lnTo>
                      <a:pt x="944" y="633"/>
                    </a:lnTo>
                    <a:lnTo>
                      <a:pt x="938" y="623"/>
                    </a:lnTo>
                    <a:lnTo>
                      <a:pt x="934" y="611"/>
                    </a:lnTo>
                    <a:lnTo>
                      <a:pt x="934" y="597"/>
                    </a:lnTo>
                    <a:lnTo>
                      <a:pt x="931" y="605"/>
                    </a:lnTo>
                    <a:lnTo>
                      <a:pt x="925" y="606"/>
                    </a:lnTo>
                    <a:lnTo>
                      <a:pt x="924" y="602"/>
                    </a:lnTo>
                    <a:lnTo>
                      <a:pt x="918" y="617"/>
                    </a:lnTo>
                    <a:lnTo>
                      <a:pt x="914" y="617"/>
                    </a:lnTo>
                    <a:lnTo>
                      <a:pt x="902" y="624"/>
                    </a:lnTo>
                    <a:lnTo>
                      <a:pt x="902" y="632"/>
                    </a:lnTo>
                    <a:lnTo>
                      <a:pt x="906" y="632"/>
                    </a:lnTo>
                    <a:lnTo>
                      <a:pt x="907" y="656"/>
                    </a:lnTo>
                    <a:lnTo>
                      <a:pt x="899" y="657"/>
                    </a:lnTo>
                    <a:lnTo>
                      <a:pt x="895" y="652"/>
                    </a:lnTo>
                    <a:lnTo>
                      <a:pt x="881" y="651"/>
                    </a:lnTo>
                    <a:lnTo>
                      <a:pt x="874" y="654"/>
                    </a:lnTo>
                    <a:lnTo>
                      <a:pt x="872" y="657"/>
                    </a:lnTo>
                    <a:lnTo>
                      <a:pt x="879" y="670"/>
                    </a:lnTo>
                    <a:lnTo>
                      <a:pt x="880" y="677"/>
                    </a:lnTo>
                    <a:lnTo>
                      <a:pt x="877" y="694"/>
                    </a:lnTo>
                    <a:lnTo>
                      <a:pt x="879" y="700"/>
                    </a:lnTo>
                    <a:lnTo>
                      <a:pt x="888" y="681"/>
                    </a:lnTo>
                    <a:lnTo>
                      <a:pt x="902" y="672"/>
                    </a:lnTo>
                    <a:lnTo>
                      <a:pt x="906" y="663"/>
                    </a:lnTo>
                    <a:lnTo>
                      <a:pt x="929" y="662"/>
                    </a:lnTo>
                    <a:lnTo>
                      <a:pt x="931" y="668"/>
                    </a:lnTo>
                    <a:lnTo>
                      <a:pt x="940" y="671"/>
                    </a:lnTo>
                    <a:lnTo>
                      <a:pt x="936" y="677"/>
                    </a:lnTo>
                    <a:lnTo>
                      <a:pt x="935" y="684"/>
                    </a:lnTo>
                    <a:lnTo>
                      <a:pt x="929" y="691"/>
                    </a:lnTo>
                    <a:lnTo>
                      <a:pt x="930" y="695"/>
                    </a:lnTo>
                    <a:lnTo>
                      <a:pt x="925" y="694"/>
                    </a:lnTo>
                    <a:lnTo>
                      <a:pt x="923" y="700"/>
                    </a:lnTo>
                    <a:lnTo>
                      <a:pt x="927" y="710"/>
                    </a:lnTo>
                    <a:lnTo>
                      <a:pt x="933" y="711"/>
                    </a:lnTo>
                    <a:lnTo>
                      <a:pt x="935" y="700"/>
                    </a:lnTo>
                    <a:lnTo>
                      <a:pt x="947" y="706"/>
                    </a:lnTo>
                    <a:lnTo>
                      <a:pt x="958" y="708"/>
                    </a:lnTo>
                    <a:lnTo>
                      <a:pt x="961" y="719"/>
                    </a:lnTo>
                    <a:lnTo>
                      <a:pt x="960" y="727"/>
                    </a:lnTo>
                    <a:lnTo>
                      <a:pt x="954" y="729"/>
                    </a:lnTo>
                    <a:lnTo>
                      <a:pt x="951" y="726"/>
                    </a:lnTo>
                    <a:lnTo>
                      <a:pt x="949" y="734"/>
                    </a:lnTo>
                    <a:lnTo>
                      <a:pt x="944" y="740"/>
                    </a:lnTo>
                    <a:lnTo>
                      <a:pt x="944" y="745"/>
                    </a:lnTo>
                    <a:lnTo>
                      <a:pt x="936" y="743"/>
                    </a:lnTo>
                    <a:lnTo>
                      <a:pt x="917" y="751"/>
                    </a:lnTo>
                    <a:lnTo>
                      <a:pt x="914" y="761"/>
                    </a:lnTo>
                    <a:lnTo>
                      <a:pt x="901" y="761"/>
                    </a:lnTo>
                    <a:lnTo>
                      <a:pt x="895" y="757"/>
                    </a:lnTo>
                    <a:lnTo>
                      <a:pt x="893" y="767"/>
                    </a:lnTo>
                    <a:lnTo>
                      <a:pt x="887" y="770"/>
                    </a:lnTo>
                    <a:lnTo>
                      <a:pt x="885" y="774"/>
                    </a:lnTo>
                    <a:lnTo>
                      <a:pt x="876" y="769"/>
                    </a:lnTo>
                    <a:lnTo>
                      <a:pt x="861" y="775"/>
                    </a:lnTo>
                    <a:lnTo>
                      <a:pt x="836" y="769"/>
                    </a:lnTo>
                    <a:lnTo>
                      <a:pt x="831" y="761"/>
                    </a:lnTo>
                    <a:lnTo>
                      <a:pt x="814" y="756"/>
                    </a:lnTo>
                    <a:lnTo>
                      <a:pt x="809" y="749"/>
                    </a:lnTo>
                    <a:lnTo>
                      <a:pt x="800" y="749"/>
                    </a:lnTo>
                    <a:lnTo>
                      <a:pt x="795" y="758"/>
                    </a:lnTo>
                    <a:lnTo>
                      <a:pt x="771" y="754"/>
                    </a:lnTo>
                    <a:lnTo>
                      <a:pt x="758" y="749"/>
                    </a:lnTo>
                    <a:lnTo>
                      <a:pt x="757" y="742"/>
                    </a:lnTo>
                    <a:lnTo>
                      <a:pt x="773" y="726"/>
                    </a:lnTo>
                    <a:lnTo>
                      <a:pt x="768" y="720"/>
                    </a:lnTo>
                    <a:lnTo>
                      <a:pt x="758" y="724"/>
                    </a:lnTo>
                    <a:lnTo>
                      <a:pt x="742" y="722"/>
                    </a:lnTo>
                    <a:lnTo>
                      <a:pt x="740" y="715"/>
                    </a:lnTo>
                    <a:lnTo>
                      <a:pt x="726" y="711"/>
                    </a:lnTo>
                    <a:lnTo>
                      <a:pt x="721" y="714"/>
                    </a:lnTo>
                    <a:lnTo>
                      <a:pt x="697" y="710"/>
                    </a:lnTo>
                    <a:lnTo>
                      <a:pt x="696" y="700"/>
                    </a:lnTo>
                    <a:lnTo>
                      <a:pt x="699" y="693"/>
                    </a:lnTo>
                    <a:lnTo>
                      <a:pt x="697" y="677"/>
                    </a:lnTo>
                    <a:lnTo>
                      <a:pt x="693" y="666"/>
                    </a:lnTo>
                    <a:lnTo>
                      <a:pt x="682" y="662"/>
                    </a:lnTo>
                    <a:lnTo>
                      <a:pt x="678" y="670"/>
                    </a:lnTo>
                    <a:lnTo>
                      <a:pt x="673" y="678"/>
                    </a:lnTo>
                    <a:lnTo>
                      <a:pt x="660" y="684"/>
                    </a:lnTo>
                    <a:lnTo>
                      <a:pt x="665" y="702"/>
                    </a:lnTo>
                    <a:lnTo>
                      <a:pt x="665" y="710"/>
                    </a:lnTo>
                    <a:lnTo>
                      <a:pt x="655" y="718"/>
                    </a:lnTo>
                    <a:lnTo>
                      <a:pt x="639" y="741"/>
                    </a:lnTo>
                    <a:lnTo>
                      <a:pt x="612" y="748"/>
                    </a:lnTo>
                    <a:lnTo>
                      <a:pt x="572" y="748"/>
                    </a:lnTo>
                    <a:lnTo>
                      <a:pt x="578" y="753"/>
                    </a:lnTo>
                    <a:lnTo>
                      <a:pt x="567" y="770"/>
                    </a:lnTo>
                    <a:lnTo>
                      <a:pt x="552" y="781"/>
                    </a:lnTo>
                    <a:lnTo>
                      <a:pt x="535" y="788"/>
                    </a:lnTo>
                    <a:lnTo>
                      <a:pt x="521" y="796"/>
                    </a:lnTo>
                    <a:lnTo>
                      <a:pt x="503" y="799"/>
                    </a:lnTo>
                    <a:lnTo>
                      <a:pt x="495" y="795"/>
                    </a:lnTo>
                    <a:lnTo>
                      <a:pt x="482" y="801"/>
                    </a:lnTo>
                    <a:lnTo>
                      <a:pt x="467" y="797"/>
                    </a:lnTo>
                    <a:lnTo>
                      <a:pt x="460" y="802"/>
                    </a:lnTo>
                    <a:lnTo>
                      <a:pt x="455" y="796"/>
                    </a:lnTo>
                    <a:lnTo>
                      <a:pt x="440" y="802"/>
                    </a:lnTo>
                    <a:lnTo>
                      <a:pt x="425" y="805"/>
                    </a:lnTo>
                    <a:lnTo>
                      <a:pt x="423" y="807"/>
                    </a:lnTo>
                    <a:lnTo>
                      <a:pt x="430" y="807"/>
                    </a:lnTo>
                    <a:lnTo>
                      <a:pt x="429" y="812"/>
                    </a:lnTo>
                    <a:lnTo>
                      <a:pt x="415" y="812"/>
                    </a:lnTo>
                    <a:lnTo>
                      <a:pt x="393" y="818"/>
                    </a:lnTo>
                    <a:lnTo>
                      <a:pt x="387" y="815"/>
                    </a:lnTo>
                    <a:lnTo>
                      <a:pt x="369" y="815"/>
                    </a:lnTo>
                    <a:lnTo>
                      <a:pt x="320" y="819"/>
                    </a:lnTo>
                    <a:lnTo>
                      <a:pt x="321" y="816"/>
                    </a:lnTo>
                    <a:lnTo>
                      <a:pt x="332" y="807"/>
                    </a:lnTo>
                    <a:lnTo>
                      <a:pt x="314" y="796"/>
                    </a:lnTo>
                    <a:lnTo>
                      <a:pt x="305" y="783"/>
                    </a:lnTo>
                    <a:lnTo>
                      <a:pt x="301" y="770"/>
                    </a:lnTo>
                    <a:lnTo>
                      <a:pt x="296" y="758"/>
                    </a:lnTo>
                    <a:lnTo>
                      <a:pt x="296" y="743"/>
                    </a:lnTo>
                    <a:lnTo>
                      <a:pt x="300" y="732"/>
                    </a:lnTo>
                    <a:lnTo>
                      <a:pt x="300" y="729"/>
                    </a:lnTo>
                    <a:lnTo>
                      <a:pt x="291" y="724"/>
                    </a:lnTo>
                    <a:lnTo>
                      <a:pt x="290" y="719"/>
                    </a:lnTo>
                    <a:lnTo>
                      <a:pt x="287" y="713"/>
                    </a:lnTo>
                    <a:lnTo>
                      <a:pt x="277" y="706"/>
                    </a:lnTo>
                    <a:lnTo>
                      <a:pt x="277" y="702"/>
                    </a:lnTo>
                    <a:lnTo>
                      <a:pt x="259" y="697"/>
                    </a:lnTo>
                    <a:lnTo>
                      <a:pt x="230" y="69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12" name="Freeform 290"/>
              <p:cNvSpPr>
                <a:spLocks noChangeAspect="1"/>
              </p:cNvSpPr>
              <p:nvPr/>
            </p:nvSpPr>
            <p:spPr bwMode="gray">
              <a:xfrm>
                <a:off x="1342" y="1267"/>
                <a:ext cx="27" cy="34"/>
              </a:xfrm>
              <a:custGeom>
                <a:avLst/>
                <a:gdLst/>
                <a:ahLst/>
                <a:cxnLst>
                  <a:cxn ang="0">
                    <a:pos x="114" y="130"/>
                  </a:cxn>
                  <a:cxn ang="0">
                    <a:pos x="114" y="121"/>
                  </a:cxn>
                  <a:cxn ang="0">
                    <a:pos x="118" y="111"/>
                  </a:cxn>
                  <a:cxn ang="0">
                    <a:pos x="127" y="95"/>
                  </a:cxn>
                  <a:cxn ang="0">
                    <a:pos x="132" y="76"/>
                  </a:cxn>
                  <a:cxn ang="0">
                    <a:pos x="135" y="59"/>
                  </a:cxn>
                  <a:cxn ang="0">
                    <a:pos x="135" y="46"/>
                  </a:cxn>
                  <a:cxn ang="0">
                    <a:pos x="137" y="39"/>
                  </a:cxn>
                  <a:cxn ang="0">
                    <a:pos x="134" y="29"/>
                  </a:cxn>
                  <a:cxn ang="0">
                    <a:pos x="126" y="28"/>
                  </a:cxn>
                  <a:cxn ang="0">
                    <a:pos x="120" y="16"/>
                  </a:cxn>
                  <a:cxn ang="0">
                    <a:pos x="99" y="2"/>
                  </a:cxn>
                  <a:cxn ang="0">
                    <a:pos x="88" y="0"/>
                  </a:cxn>
                  <a:cxn ang="0">
                    <a:pos x="69" y="6"/>
                  </a:cxn>
                  <a:cxn ang="0">
                    <a:pos x="34" y="6"/>
                  </a:cxn>
                  <a:cxn ang="0">
                    <a:pos x="23" y="12"/>
                  </a:cxn>
                  <a:cxn ang="0">
                    <a:pos x="13" y="32"/>
                  </a:cxn>
                  <a:cxn ang="0">
                    <a:pos x="2" y="48"/>
                  </a:cxn>
                  <a:cxn ang="0">
                    <a:pos x="0" y="57"/>
                  </a:cxn>
                  <a:cxn ang="0">
                    <a:pos x="26" y="71"/>
                  </a:cxn>
                  <a:cxn ang="0">
                    <a:pos x="32" y="81"/>
                  </a:cxn>
                  <a:cxn ang="0">
                    <a:pos x="44" y="92"/>
                  </a:cxn>
                  <a:cxn ang="0">
                    <a:pos x="54" y="109"/>
                  </a:cxn>
                  <a:cxn ang="0">
                    <a:pos x="60" y="115"/>
                  </a:cxn>
                  <a:cxn ang="0">
                    <a:pos x="71" y="132"/>
                  </a:cxn>
                  <a:cxn ang="0">
                    <a:pos x="72" y="141"/>
                  </a:cxn>
                  <a:cxn ang="0">
                    <a:pos x="93" y="167"/>
                  </a:cxn>
                  <a:cxn ang="0">
                    <a:pos x="96" y="163"/>
                  </a:cxn>
                  <a:cxn ang="0">
                    <a:pos x="96" y="158"/>
                  </a:cxn>
                  <a:cxn ang="0">
                    <a:pos x="100" y="158"/>
                  </a:cxn>
                  <a:cxn ang="0">
                    <a:pos x="110" y="145"/>
                  </a:cxn>
                  <a:cxn ang="0">
                    <a:pos x="114" y="136"/>
                  </a:cxn>
                  <a:cxn ang="0">
                    <a:pos x="114" y="130"/>
                  </a:cxn>
                </a:cxnLst>
                <a:rect l="0" t="0" r="r" b="b"/>
                <a:pathLst>
                  <a:path w="137" h="167">
                    <a:moveTo>
                      <a:pt x="114" y="130"/>
                    </a:moveTo>
                    <a:lnTo>
                      <a:pt x="114" y="121"/>
                    </a:lnTo>
                    <a:lnTo>
                      <a:pt x="118" y="111"/>
                    </a:lnTo>
                    <a:lnTo>
                      <a:pt x="127" y="95"/>
                    </a:lnTo>
                    <a:lnTo>
                      <a:pt x="132" y="76"/>
                    </a:lnTo>
                    <a:lnTo>
                      <a:pt x="135" y="59"/>
                    </a:lnTo>
                    <a:lnTo>
                      <a:pt x="135" y="46"/>
                    </a:lnTo>
                    <a:lnTo>
                      <a:pt x="137" y="39"/>
                    </a:lnTo>
                    <a:lnTo>
                      <a:pt x="134" y="29"/>
                    </a:lnTo>
                    <a:lnTo>
                      <a:pt x="126" y="28"/>
                    </a:lnTo>
                    <a:lnTo>
                      <a:pt x="120" y="16"/>
                    </a:lnTo>
                    <a:lnTo>
                      <a:pt x="99" y="2"/>
                    </a:lnTo>
                    <a:lnTo>
                      <a:pt x="88" y="0"/>
                    </a:lnTo>
                    <a:lnTo>
                      <a:pt x="69" y="6"/>
                    </a:lnTo>
                    <a:lnTo>
                      <a:pt x="34" y="6"/>
                    </a:lnTo>
                    <a:lnTo>
                      <a:pt x="23" y="12"/>
                    </a:lnTo>
                    <a:lnTo>
                      <a:pt x="13" y="32"/>
                    </a:lnTo>
                    <a:lnTo>
                      <a:pt x="2" y="48"/>
                    </a:lnTo>
                    <a:lnTo>
                      <a:pt x="0" y="57"/>
                    </a:lnTo>
                    <a:lnTo>
                      <a:pt x="26" y="71"/>
                    </a:lnTo>
                    <a:lnTo>
                      <a:pt x="32" y="81"/>
                    </a:lnTo>
                    <a:lnTo>
                      <a:pt x="44" y="92"/>
                    </a:lnTo>
                    <a:lnTo>
                      <a:pt x="54" y="109"/>
                    </a:lnTo>
                    <a:lnTo>
                      <a:pt x="60" y="115"/>
                    </a:lnTo>
                    <a:lnTo>
                      <a:pt x="71" y="132"/>
                    </a:lnTo>
                    <a:lnTo>
                      <a:pt x="72" y="141"/>
                    </a:lnTo>
                    <a:lnTo>
                      <a:pt x="93" y="167"/>
                    </a:lnTo>
                    <a:lnTo>
                      <a:pt x="96" y="163"/>
                    </a:lnTo>
                    <a:lnTo>
                      <a:pt x="96" y="158"/>
                    </a:lnTo>
                    <a:lnTo>
                      <a:pt x="100" y="158"/>
                    </a:lnTo>
                    <a:lnTo>
                      <a:pt x="110" y="145"/>
                    </a:lnTo>
                    <a:lnTo>
                      <a:pt x="114" y="136"/>
                    </a:lnTo>
                    <a:lnTo>
                      <a:pt x="114" y="13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13" name="Freeform 291"/>
              <p:cNvSpPr>
                <a:spLocks noChangeAspect="1"/>
              </p:cNvSpPr>
              <p:nvPr/>
            </p:nvSpPr>
            <p:spPr bwMode="gray">
              <a:xfrm>
                <a:off x="1392" y="1262"/>
                <a:ext cx="67" cy="97"/>
              </a:xfrm>
              <a:custGeom>
                <a:avLst/>
                <a:gdLst/>
                <a:ahLst/>
                <a:cxnLst>
                  <a:cxn ang="0">
                    <a:pos x="124" y="351"/>
                  </a:cxn>
                  <a:cxn ang="0">
                    <a:pos x="109" y="334"/>
                  </a:cxn>
                  <a:cxn ang="0">
                    <a:pos x="87" y="317"/>
                  </a:cxn>
                  <a:cxn ang="0">
                    <a:pos x="55" y="322"/>
                  </a:cxn>
                  <a:cxn ang="0">
                    <a:pos x="40" y="291"/>
                  </a:cxn>
                  <a:cxn ang="0">
                    <a:pos x="1" y="245"/>
                  </a:cxn>
                  <a:cxn ang="0">
                    <a:pos x="6" y="189"/>
                  </a:cxn>
                  <a:cxn ang="0">
                    <a:pos x="35" y="189"/>
                  </a:cxn>
                  <a:cxn ang="0">
                    <a:pos x="42" y="202"/>
                  </a:cxn>
                  <a:cxn ang="0">
                    <a:pos x="64" y="217"/>
                  </a:cxn>
                  <a:cxn ang="0">
                    <a:pos x="71" y="244"/>
                  </a:cxn>
                  <a:cxn ang="0">
                    <a:pos x="99" y="236"/>
                  </a:cxn>
                  <a:cxn ang="0">
                    <a:pos x="124" y="223"/>
                  </a:cxn>
                  <a:cxn ang="0">
                    <a:pos x="120" y="196"/>
                  </a:cxn>
                  <a:cxn ang="0">
                    <a:pos x="132" y="190"/>
                  </a:cxn>
                  <a:cxn ang="0">
                    <a:pos x="116" y="171"/>
                  </a:cxn>
                  <a:cxn ang="0">
                    <a:pos x="110" y="144"/>
                  </a:cxn>
                  <a:cxn ang="0">
                    <a:pos x="137" y="151"/>
                  </a:cxn>
                  <a:cxn ang="0">
                    <a:pos x="114" y="119"/>
                  </a:cxn>
                  <a:cxn ang="0">
                    <a:pos x="93" y="134"/>
                  </a:cxn>
                  <a:cxn ang="0">
                    <a:pos x="61" y="105"/>
                  </a:cxn>
                  <a:cxn ang="0">
                    <a:pos x="80" y="78"/>
                  </a:cxn>
                  <a:cxn ang="0">
                    <a:pos x="99" y="98"/>
                  </a:cxn>
                  <a:cxn ang="0">
                    <a:pos x="98" y="71"/>
                  </a:cxn>
                  <a:cxn ang="0">
                    <a:pos x="71" y="59"/>
                  </a:cxn>
                  <a:cxn ang="0">
                    <a:pos x="96" y="21"/>
                  </a:cxn>
                  <a:cxn ang="0">
                    <a:pos x="124" y="39"/>
                  </a:cxn>
                  <a:cxn ang="0">
                    <a:pos x="113" y="19"/>
                  </a:cxn>
                  <a:cxn ang="0">
                    <a:pos x="129" y="0"/>
                  </a:cxn>
                  <a:cxn ang="0">
                    <a:pos x="152" y="22"/>
                  </a:cxn>
                  <a:cxn ang="0">
                    <a:pos x="188" y="34"/>
                  </a:cxn>
                  <a:cxn ang="0">
                    <a:pos x="248" y="8"/>
                  </a:cxn>
                  <a:cxn ang="0">
                    <a:pos x="288" y="26"/>
                  </a:cxn>
                  <a:cxn ang="0">
                    <a:pos x="284" y="66"/>
                  </a:cxn>
                  <a:cxn ang="0">
                    <a:pos x="270" y="76"/>
                  </a:cxn>
                  <a:cxn ang="0">
                    <a:pos x="282" y="112"/>
                  </a:cxn>
                  <a:cxn ang="0">
                    <a:pos x="250" y="130"/>
                  </a:cxn>
                  <a:cxn ang="0">
                    <a:pos x="228" y="164"/>
                  </a:cxn>
                  <a:cxn ang="0">
                    <a:pos x="220" y="195"/>
                  </a:cxn>
                  <a:cxn ang="0">
                    <a:pos x="265" y="173"/>
                  </a:cxn>
                  <a:cxn ang="0">
                    <a:pos x="282" y="204"/>
                  </a:cxn>
                  <a:cxn ang="0">
                    <a:pos x="293" y="222"/>
                  </a:cxn>
                  <a:cxn ang="0">
                    <a:pos x="290" y="248"/>
                  </a:cxn>
                  <a:cxn ang="0">
                    <a:pos x="315" y="222"/>
                  </a:cxn>
                  <a:cxn ang="0">
                    <a:pos x="324" y="247"/>
                  </a:cxn>
                  <a:cxn ang="0">
                    <a:pos x="329" y="288"/>
                  </a:cxn>
                  <a:cxn ang="0">
                    <a:pos x="320" y="313"/>
                  </a:cxn>
                  <a:cxn ang="0">
                    <a:pos x="323" y="344"/>
                  </a:cxn>
                  <a:cxn ang="0">
                    <a:pos x="325" y="360"/>
                  </a:cxn>
                  <a:cxn ang="0">
                    <a:pos x="322" y="389"/>
                  </a:cxn>
                  <a:cxn ang="0">
                    <a:pos x="303" y="410"/>
                  </a:cxn>
                  <a:cxn ang="0">
                    <a:pos x="249" y="426"/>
                  </a:cxn>
                  <a:cxn ang="0">
                    <a:pos x="248" y="444"/>
                  </a:cxn>
                  <a:cxn ang="0">
                    <a:pos x="229" y="475"/>
                  </a:cxn>
                  <a:cxn ang="0">
                    <a:pos x="205" y="464"/>
                  </a:cxn>
                  <a:cxn ang="0">
                    <a:pos x="187" y="473"/>
                  </a:cxn>
                  <a:cxn ang="0">
                    <a:pos x="172" y="424"/>
                  </a:cxn>
                  <a:cxn ang="0">
                    <a:pos x="144" y="384"/>
                  </a:cxn>
                </a:cxnLst>
                <a:rect l="0" t="0" r="r" b="b"/>
                <a:pathLst>
                  <a:path w="331" h="484">
                    <a:moveTo>
                      <a:pt x="137" y="376"/>
                    </a:moveTo>
                    <a:lnTo>
                      <a:pt x="132" y="371"/>
                    </a:lnTo>
                    <a:lnTo>
                      <a:pt x="124" y="351"/>
                    </a:lnTo>
                    <a:lnTo>
                      <a:pt x="123" y="344"/>
                    </a:lnTo>
                    <a:lnTo>
                      <a:pt x="116" y="336"/>
                    </a:lnTo>
                    <a:lnTo>
                      <a:pt x="109" y="334"/>
                    </a:lnTo>
                    <a:lnTo>
                      <a:pt x="99" y="341"/>
                    </a:lnTo>
                    <a:lnTo>
                      <a:pt x="94" y="328"/>
                    </a:lnTo>
                    <a:lnTo>
                      <a:pt x="87" y="317"/>
                    </a:lnTo>
                    <a:lnTo>
                      <a:pt x="81" y="317"/>
                    </a:lnTo>
                    <a:lnTo>
                      <a:pt x="78" y="325"/>
                    </a:lnTo>
                    <a:lnTo>
                      <a:pt x="55" y="322"/>
                    </a:lnTo>
                    <a:lnTo>
                      <a:pt x="51" y="307"/>
                    </a:lnTo>
                    <a:lnTo>
                      <a:pt x="42" y="297"/>
                    </a:lnTo>
                    <a:lnTo>
                      <a:pt x="40" y="291"/>
                    </a:lnTo>
                    <a:lnTo>
                      <a:pt x="22" y="275"/>
                    </a:lnTo>
                    <a:lnTo>
                      <a:pt x="18" y="268"/>
                    </a:lnTo>
                    <a:lnTo>
                      <a:pt x="1" y="245"/>
                    </a:lnTo>
                    <a:lnTo>
                      <a:pt x="0" y="227"/>
                    </a:lnTo>
                    <a:lnTo>
                      <a:pt x="2" y="205"/>
                    </a:lnTo>
                    <a:lnTo>
                      <a:pt x="6" y="189"/>
                    </a:lnTo>
                    <a:lnTo>
                      <a:pt x="15" y="182"/>
                    </a:lnTo>
                    <a:lnTo>
                      <a:pt x="28" y="179"/>
                    </a:lnTo>
                    <a:lnTo>
                      <a:pt x="35" y="189"/>
                    </a:lnTo>
                    <a:lnTo>
                      <a:pt x="43" y="194"/>
                    </a:lnTo>
                    <a:lnTo>
                      <a:pt x="44" y="195"/>
                    </a:lnTo>
                    <a:lnTo>
                      <a:pt x="42" y="202"/>
                    </a:lnTo>
                    <a:lnTo>
                      <a:pt x="48" y="209"/>
                    </a:lnTo>
                    <a:lnTo>
                      <a:pt x="59" y="212"/>
                    </a:lnTo>
                    <a:lnTo>
                      <a:pt x="64" y="217"/>
                    </a:lnTo>
                    <a:lnTo>
                      <a:pt x="65" y="228"/>
                    </a:lnTo>
                    <a:lnTo>
                      <a:pt x="69" y="236"/>
                    </a:lnTo>
                    <a:lnTo>
                      <a:pt x="71" y="244"/>
                    </a:lnTo>
                    <a:lnTo>
                      <a:pt x="89" y="245"/>
                    </a:lnTo>
                    <a:lnTo>
                      <a:pt x="97" y="241"/>
                    </a:lnTo>
                    <a:lnTo>
                      <a:pt x="99" y="236"/>
                    </a:lnTo>
                    <a:lnTo>
                      <a:pt x="105" y="238"/>
                    </a:lnTo>
                    <a:lnTo>
                      <a:pt x="113" y="236"/>
                    </a:lnTo>
                    <a:lnTo>
                      <a:pt x="124" y="223"/>
                    </a:lnTo>
                    <a:lnTo>
                      <a:pt x="119" y="214"/>
                    </a:lnTo>
                    <a:lnTo>
                      <a:pt x="116" y="196"/>
                    </a:lnTo>
                    <a:lnTo>
                      <a:pt x="120" y="196"/>
                    </a:lnTo>
                    <a:lnTo>
                      <a:pt x="128" y="206"/>
                    </a:lnTo>
                    <a:lnTo>
                      <a:pt x="132" y="204"/>
                    </a:lnTo>
                    <a:lnTo>
                      <a:pt x="132" y="190"/>
                    </a:lnTo>
                    <a:lnTo>
                      <a:pt x="129" y="183"/>
                    </a:lnTo>
                    <a:lnTo>
                      <a:pt x="119" y="182"/>
                    </a:lnTo>
                    <a:lnTo>
                      <a:pt x="116" y="171"/>
                    </a:lnTo>
                    <a:lnTo>
                      <a:pt x="112" y="168"/>
                    </a:lnTo>
                    <a:lnTo>
                      <a:pt x="112" y="155"/>
                    </a:lnTo>
                    <a:lnTo>
                      <a:pt x="110" y="144"/>
                    </a:lnTo>
                    <a:lnTo>
                      <a:pt x="112" y="140"/>
                    </a:lnTo>
                    <a:lnTo>
                      <a:pt x="121" y="137"/>
                    </a:lnTo>
                    <a:lnTo>
                      <a:pt x="137" y="151"/>
                    </a:lnTo>
                    <a:lnTo>
                      <a:pt x="140" y="146"/>
                    </a:lnTo>
                    <a:lnTo>
                      <a:pt x="118" y="113"/>
                    </a:lnTo>
                    <a:lnTo>
                      <a:pt x="114" y="119"/>
                    </a:lnTo>
                    <a:lnTo>
                      <a:pt x="113" y="128"/>
                    </a:lnTo>
                    <a:lnTo>
                      <a:pt x="104" y="131"/>
                    </a:lnTo>
                    <a:lnTo>
                      <a:pt x="93" y="134"/>
                    </a:lnTo>
                    <a:lnTo>
                      <a:pt x="77" y="123"/>
                    </a:lnTo>
                    <a:lnTo>
                      <a:pt x="69" y="107"/>
                    </a:lnTo>
                    <a:lnTo>
                      <a:pt x="61" y="105"/>
                    </a:lnTo>
                    <a:lnTo>
                      <a:pt x="59" y="89"/>
                    </a:lnTo>
                    <a:lnTo>
                      <a:pt x="60" y="78"/>
                    </a:lnTo>
                    <a:lnTo>
                      <a:pt x="80" y="78"/>
                    </a:lnTo>
                    <a:lnTo>
                      <a:pt x="87" y="85"/>
                    </a:lnTo>
                    <a:lnTo>
                      <a:pt x="89" y="92"/>
                    </a:lnTo>
                    <a:lnTo>
                      <a:pt x="99" y="98"/>
                    </a:lnTo>
                    <a:lnTo>
                      <a:pt x="102" y="92"/>
                    </a:lnTo>
                    <a:lnTo>
                      <a:pt x="98" y="80"/>
                    </a:lnTo>
                    <a:lnTo>
                      <a:pt x="98" y="71"/>
                    </a:lnTo>
                    <a:lnTo>
                      <a:pt x="85" y="67"/>
                    </a:lnTo>
                    <a:lnTo>
                      <a:pt x="80" y="59"/>
                    </a:lnTo>
                    <a:lnTo>
                      <a:pt x="71" y="59"/>
                    </a:lnTo>
                    <a:lnTo>
                      <a:pt x="66" y="45"/>
                    </a:lnTo>
                    <a:lnTo>
                      <a:pt x="77" y="32"/>
                    </a:lnTo>
                    <a:lnTo>
                      <a:pt x="96" y="21"/>
                    </a:lnTo>
                    <a:lnTo>
                      <a:pt x="101" y="28"/>
                    </a:lnTo>
                    <a:lnTo>
                      <a:pt x="114" y="32"/>
                    </a:lnTo>
                    <a:lnTo>
                      <a:pt x="124" y="39"/>
                    </a:lnTo>
                    <a:lnTo>
                      <a:pt x="126" y="32"/>
                    </a:lnTo>
                    <a:lnTo>
                      <a:pt x="126" y="24"/>
                    </a:lnTo>
                    <a:lnTo>
                      <a:pt x="113" y="19"/>
                    </a:lnTo>
                    <a:lnTo>
                      <a:pt x="109" y="12"/>
                    </a:lnTo>
                    <a:lnTo>
                      <a:pt x="119" y="5"/>
                    </a:lnTo>
                    <a:lnTo>
                      <a:pt x="129" y="0"/>
                    </a:lnTo>
                    <a:lnTo>
                      <a:pt x="135" y="5"/>
                    </a:lnTo>
                    <a:lnTo>
                      <a:pt x="144" y="21"/>
                    </a:lnTo>
                    <a:lnTo>
                      <a:pt x="152" y="22"/>
                    </a:lnTo>
                    <a:lnTo>
                      <a:pt x="164" y="32"/>
                    </a:lnTo>
                    <a:lnTo>
                      <a:pt x="175" y="37"/>
                    </a:lnTo>
                    <a:lnTo>
                      <a:pt x="188" y="34"/>
                    </a:lnTo>
                    <a:lnTo>
                      <a:pt x="193" y="38"/>
                    </a:lnTo>
                    <a:lnTo>
                      <a:pt x="217" y="31"/>
                    </a:lnTo>
                    <a:lnTo>
                      <a:pt x="248" y="8"/>
                    </a:lnTo>
                    <a:lnTo>
                      <a:pt x="274" y="1"/>
                    </a:lnTo>
                    <a:lnTo>
                      <a:pt x="276" y="8"/>
                    </a:lnTo>
                    <a:lnTo>
                      <a:pt x="288" y="26"/>
                    </a:lnTo>
                    <a:lnTo>
                      <a:pt x="295" y="28"/>
                    </a:lnTo>
                    <a:lnTo>
                      <a:pt x="293" y="51"/>
                    </a:lnTo>
                    <a:lnTo>
                      <a:pt x="284" y="66"/>
                    </a:lnTo>
                    <a:lnTo>
                      <a:pt x="270" y="69"/>
                    </a:lnTo>
                    <a:lnTo>
                      <a:pt x="266" y="75"/>
                    </a:lnTo>
                    <a:lnTo>
                      <a:pt x="270" y="76"/>
                    </a:lnTo>
                    <a:lnTo>
                      <a:pt x="281" y="86"/>
                    </a:lnTo>
                    <a:lnTo>
                      <a:pt x="284" y="94"/>
                    </a:lnTo>
                    <a:lnTo>
                      <a:pt x="282" y="112"/>
                    </a:lnTo>
                    <a:lnTo>
                      <a:pt x="279" y="108"/>
                    </a:lnTo>
                    <a:lnTo>
                      <a:pt x="268" y="112"/>
                    </a:lnTo>
                    <a:lnTo>
                      <a:pt x="250" y="130"/>
                    </a:lnTo>
                    <a:lnTo>
                      <a:pt x="241" y="148"/>
                    </a:lnTo>
                    <a:lnTo>
                      <a:pt x="233" y="155"/>
                    </a:lnTo>
                    <a:lnTo>
                      <a:pt x="228" y="164"/>
                    </a:lnTo>
                    <a:lnTo>
                      <a:pt x="221" y="172"/>
                    </a:lnTo>
                    <a:lnTo>
                      <a:pt x="220" y="184"/>
                    </a:lnTo>
                    <a:lnTo>
                      <a:pt x="220" y="195"/>
                    </a:lnTo>
                    <a:lnTo>
                      <a:pt x="242" y="172"/>
                    </a:lnTo>
                    <a:lnTo>
                      <a:pt x="257" y="167"/>
                    </a:lnTo>
                    <a:lnTo>
                      <a:pt x="265" y="173"/>
                    </a:lnTo>
                    <a:lnTo>
                      <a:pt x="280" y="189"/>
                    </a:lnTo>
                    <a:lnTo>
                      <a:pt x="279" y="201"/>
                    </a:lnTo>
                    <a:lnTo>
                      <a:pt x="282" y="204"/>
                    </a:lnTo>
                    <a:lnTo>
                      <a:pt x="285" y="215"/>
                    </a:lnTo>
                    <a:lnTo>
                      <a:pt x="290" y="216"/>
                    </a:lnTo>
                    <a:lnTo>
                      <a:pt x="293" y="222"/>
                    </a:lnTo>
                    <a:lnTo>
                      <a:pt x="295" y="228"/>
                    </a:lnTo>
                    <a:lnTo>
                      <a:pt x="290" y="238"/>
                    </a:lnTo>
                    <a:lnTo>
                      <a:pt x="290" y="248"/>
                    </a:lnTo>
                    <a:lnTo>
                      <a:pt x="303" y="236"/>
                    </a:lnTo>
                    <a:lnTo>
                      <a:pt x="314" y="234"/>
                    </a:lnTo>
                    <a:lnTo>
                      <a:pt x="315" y="222"/>
                    </a:lnTo>
                    <a:lnTo>
                      <a:pt x="322" y="232"/>
                    </a:lnTo>
                    <a:lnTo>
                      <a:pt x="322" y="242"/>
                    </a:lnTo>
                    <a:lnTo>
                      <a:pt x="324" y="247"/>
                    </a:lnTo>
                    <a:lnTo>
                      <a:pt x="331" y="274"/>
                    </a:lnTo>
                    <a:lnTo>
                      <a:pt x="331" y="282"/>
                    </a:lnTo>
                    <a:lnTo>
                      <a:pt x="329" y="288"/>
                    </a:lnTo>
                    <a:lnTo>
                      <a:pt x="319" y="300"/>
                    </a:lnTo>
                    <a:lnTo>
                      <a:pt x="314" y="301"/>
                    </a:lnTo>
                    <a:lnTo>
                      <a:pt x="320" y="313"/>
                    </a:lnTo>
                    <a:lnTo>
                      <a:pt x="323" y="322"/>
                    </a:lnTo>
                    <a:lnTo>
                      <a:pt x="324" y="338"/>
                    </a:lnTo>
                    <a:lnTo>
                      <a:pt x="323" y="344"/>
                    </a:lnTo>
                    <a:lnTo>
                      <a:pt x="315" y="355"/>
                    </a:lnTo>
                    <a:lnTo>
                      <a:pt x="323" y="354"/>
                    </a:lnTo>
                    <a:lnTo>
                      <a:pt x="325" y="360"/>
                    </a:lnTo>
                    <a:lnTo>
                      <a:pt x="327" y="373"/>
                    </a:lnTo>
                    <a:lnTo>
                      <a:pt x="327" y="385"/>
                    </a:lnTo>
                    <a:lnTo>
                      <a:pt x="322" y="389"/>
                    </a:lnTo>
                    <a:lnTo>
                      <a:pt x="318" y="384"/>
                    </a:lnTo>
                    <a:lnTo>
                      <a:pt x="307" y="393"/>
                    </a:lnTo>
                    <a:lnTo>
                      <a:pt x="303" y="410"/>
                    </a:lnTo>
                    <a:lnTo>
                      <a:pt x="280" y="428"/>
                    </a:lnTo>
                    <a:lnTo>
                      <a:pt x="266" y="422"/>
                    </a:lnTo>
                    <a:lnTo>
                      <a:pt x="249" y="426"/>
                    </a:lnTo>
                    <a:lnTo>
                      <a:pt x="238" y="422"/>
                    </a:lnTo>
                    <a:lnTo>
                      <a:pt x="236" y="428"/>
                    </a:lnTo>
                    <a:lnTo>
                      <a:pt x="248" y="444"/>
                    </a:lnTo>
                    <a:lnTo>
                      <a:pt x="248" y="454"/>
                    </a:lnTo>
                    <a:lnTo>
                      <a:pt x="231" y="467"/>
                    </a:lnTo>
                    <a:lnTo>
                      <a:pt x="229" y="475"/>
                    </a:lnTo>
                    <a:lnTo>
                      <a:pt x="221" y="483"/>
                    </a:lnTo>
                    <a:lnTo>
                      <a:pt x="212" y="484"/>
                    </a:lnTo>
                    <a:lnTo>
                      <a:pt x="205" y="464"/>
                    </a:lnTo>
                    <a:lnTo>
                      <a:pt x="199" y="465"/>
                    </a:lnTo>
                    <a:lnTo>
                      <a:pt x="195" y="473"/>
                    </a:lnTo>
                    <a:lnTo>
                      <a:pt x="187" y="473"/>
                    </a:lnTo>
                    <a:lnTo>
                      <a:pt x="182" y="454"/>
                    </a:lnTo>
                    <a:lnTo>
                      <a:pt x="178" y="431"/>
                    </a:lnTo>
                    <a:lnTo>
                      <a:pt x="172" y="424"/>
                    </a:lnTo>
                    <a:lnTo>
                      <a:pt x="167" y="406"/>
                    </a:lnTo>
                    <a:lnTo>
                      <a:pt x="158" y="394"/>
                    </a:lnTo>
                    <a:lnTo>
                      <a:pt x="144" y="384"/>
                    </a:lnTo>
                    <a:lnTo>
                      <a:pt x="137" y="37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14" name="Freeform 292"/>
              <p:cNvSpPr>
                <a:spLocks noChangeAspect="1"/>
              </p:cNvSpPr>
              <p:nvPr/>
            </p:nvSpPr>
            <p:spPr bwMode="gray">
              <a:xfrm>
                <a:off x="1388" y="1141"/>
                <a:ext cx="59" cy="76"/>
              </a:xfrm>
              <a:custGeom>
                <a:avLst/>
                <a:gdLst/>
                <a:ahLst/>
                <a:cxnLst>
                  <a:cxn ang="0">
                    <a:pos x="281" y="171"/>
                  </a:cxn>
                  <a:cxn ang="0">
                    <a:pos x="266" y="206"/>
                  </a:cxn>
                  <a:cxn ang="0">
                    <a:pos x="291" y="237"/>
                  </a:cxn>
                  <a:cxn ang="0">
                    <a:pos x="279" y="244"/>
                  </a:cxn>
                  <a:cxn ang="0">
                    <a:pos x="260" y="249"/>
                  </a:cxn>
                  <a:cxn ang="0">
                    <a:pos x="265" y="259"/>
                  </a:cxn>
                  <a:cxn ang="0">
                    <a:pos x="259" y="280"/>
                  </a:cxn>
                  <a:cxn ang="0">
                    <a:pos x="253" y="286"/>
                  </a:cxn>
                  <a:cxn ang="0">
                    <a:pos x="271" y="338"/>
                  </a:cxn>
                  <a:cxn ang="0">
                    <a:pos x="258" y="334"/>
                  </a:cxn>
                  <a:cxn ang="0">
                    <a:pos x="250" y="345"/>
                  </a:cxn>
                  <a:cxn ang="0">
                    <a:pos x="230" y="372"/>
                  </a:cxn>
                  <a:cxn ang="0">
                    <a:pos x="208" y="370"/>
                  </a:cxn>
                  <a:cxn ang="0">
                    <a:pos x="190" y="371"/>
                  </a:cxn>
                  <a:cxn ang="0">
                    <a:pos x="177" y="364"/>
                  </a:cxn>
                  <a:cxn ang="0">
                    <a:pos x="130" y="373"/>
                  </a:cxn>
                  <a:cxn ang="0">
                    <a:pos x="119" y="327"/>
                  </a:cxn>
                  <a:cxn ang="0">
                    <a:pos x="136" y="303"/>
                  </a:cxn>
                  <a:cxn ang="0">
                    <a:pos x="113" y="280"/>
                  </a:cxn>
                  <a:cxn ang="0">
                    <a:pos x="141" y="270"/>
                  </a:cxn>
                  <a:cxn ang="0">
                    <a:pos x="155" y="256"/>
                  </a:cxn>
                  <a:cxn ang="0">
                    <a:pos x="168" y="237"/>
                  </a:cxn>
                  <a:cxn ang="0">
                    <a:pos x="211" y="214"/>
                  </a:cxn>
                  <a:cxn ang="0">
                    <a:pos x="172" y="214"/>
                  </a:cxn>
                  <a:cxn ang="0">
                    <a:pos x="129" y="225"/>
                  </a:cxn>
                  <a:cxn ang="0">
                    <a:pos x="60" y="242"/>
                  </a:cxn>
                  <a:cxn ang="0">
                    <a:pos x="4" y="256"/>
                  </a:cxn>
                  <a:cxn ang="0">
                    <a:pos x="10" y="222"/>
                  </a:cxn>
                  <a:cxn ang="0">
                    <a:pos x="31" y="215"/>
                  </a:cxn>
                  <a:cxn ang="0">
                    <a:pos x="42" y="183"/>
                  </a:cxn>
                  <a:cxn ang="0">
                    <a:pos x="83" y="205"/>
                  </a:cxn>
                  <a:cxn ang="0">
                    <a:pos x="69" y="166"/>
                  </a:cxn>
                  <a:cxn ang="0">
                    <a:pos x="51" y="149"/>
                  </a:cxn>
                  <a:cxn ang="0">
                    <a:pos x="33" y="109"/>
                  </a:cxn>
                  <a:cxn ang="0">
                    <a:pos x="43" y="65"/>
                  </a:cxn>
                  <a:cxn ang="0">
                    <a:pos x="77" y="57"/>
                  </a:cxn>
                  <a:cxn ang="0">
                    <a:pos x="96" y="82"/>
                  </a:cxn>
                  <a:cxn ang="0">
                    <a:pos x="114" y="133"/>
                  </a:cxn>
                  <a:cxn ang="0">
                    <a:pos x="134" y="147"/>
                  </a:cxn>
                  <a:cxn ang="0">
                    <a:pos x="171" y="156"/>
                  </a:cxn>
                  <a:cxn ang="0">
                    <a:pos x="158" y="113"/>
                  </a:cxn>
                  <a:cxn ang="0">
                    <a:pos x="125" y="93"/>
                  </a:cxn>
                  <a:cxn ang="0">
                    <a:pos x="141" y="82"/>
                  </a:cxn>
                  <a:cxn ang="0">
                    <a:pos x="96" y="45"/>
                  </a:cxn>
                  <a:cxn ang="0">
                    <a:pos x="129" y="7"/>
                  </a:cxn>
                  <a:cxn ang="0">
                    <a:pos x="183" y="28"/>
                  </a:cxn>
                  <a:cxn ang="0">
                    <a:pos x="205" y="45"/>
                  </a:cxn>
                  <a:cxn ang="0">
                    <a:pos x="216" y="15"/>
                  </a:cxn>
                  <a:cxn ang="0">
                    <a:pos x="237" y="0"/>
                  </a:cxn>
                  <a:cxn ang="0">
                    <a:pos x="246" y="26"/>
                  </a:cxn>
                  <a:cxn ang="0">
                    <a:pos x="274" y="72"/>
                  </a:cxn>
                  <a:cxn ang="0">
                    <a:pos x="280" y="134"/>
                  </a:cxn>
                </a:cxnLst>
                <a:rect l="0" t="0" r="r" b="b"/>
                <a:pathLst>
                  <a:path w="292" h="380">
                    <a:moveTo>
                      <a:pt x="281" y="160"/>
                    </a:moveTo>
                    <a:lnTo>
                      <a:pt x="282" y="162"/>
                    </a:lnTo>
                    <a:lnTo>
                      <a:pt x="281" y="165"/>
                    </a:lnTo>
                    <a:lnTo>
                      <a:pt x="281" y="171"/>
                    </a:lnTo>
                    <a:lnTo>
                      <a:pt x="282" y="177"/>
                    </a:lnTo>
                    <a:lnTo>
                      <a:pt x="281" y="187"/>
                    </a:lnTo>
                    <a:lnTo>
                      <a:pt x="268" y="198"/>
                    </a:lnTo>
                    <a:lnTo>
                      <a:pt x="266" y="206"/>
                    </a:lnTo>
                    <a:lnTo>
                      <a:pt x="285" y="213"/>
                    </a:lnTo>
                    <a:lnTo>
                      <a:pt x="291" y="210"/>
                    </a:lnTo>
                    <a:lnTo>
                      <a:pt x="292" y="224"/>
                    </a:lnTo>
                    <a:lnTo>
                      <a:pt x="291" y="237"/>
                    </a:lnTo>
                    <a:lnTo>
                      <a:pt x="290" y="267"/>
                    </a:lnTo>
                    <a:lnTo>
                      <a:pt x="292" y="285"/>
                    </a:lnTo>
                    <a:lnTo>
                      <a:pt x="284" y="254"/>
                    </a:lnTo>
                    <a:lnTo>
                      <a:pt x="279" y="244"/>
                    </a:lnTo>
                    <a:lnTo>
                      <a:pt x="274" y="240"/>
                    </a:lnTo>
                    <a:lnTo>
                      <a:pt x="270" y="244"/>
                    </a:lnTo>
                    <a:lnTo>
                      <a:pt x="263" y="242"/>
                    </a:lnTo>
                    <a:lnTo>
                      <a:pt x="260" y="249"/>
                    </a:lnTo>
                    <a:lnTo>
                      <a:pt x="268" y="254"/>
                    </a:lnTo>
                    <a:lnTo>
                      <a:pt x="269" y="263"/>
                    </a:lnTo>
                    <a:lnTo>
                      <a:pt x="268" y="267"/>
                    </a:lnTo>
                    <a:lnTo>
                      <a:pt x="265" y="259"/>
                    </a:lnTo>
                    <a:lnTo>
                      <a:pt x="258" y="264"/>
                    </a:lnTo>
                    <a:lnTo>
                      <a:pt x="255" y="270"/>
                    </a:lnTo>
                    <a:lnTo>
                      <a:pt x="263" y="279"/>
                    </a:lnTo>
                    <a:lnTo>
                      <a:pt x="259" y="280"/>
                    </a:lnTo>
                    <a:lnTo>
                      <a:pt x="258" y="285"/>
                    </a:lnTo>
                    <a:lnTo>
                      <a:pt x="260" y="291"/>
                    </a:lnTo>
                    <a:lnTo>
                      <a:pt x="258" y="292"/>
                    </a:lnTo>
                    <a:lnTo>
                      <a:pt x="253" y="286"/>
                    </a:lnTo>
                    <a:lnTo>
                      <a:pt x="248" y="302"/>
                    </a:lnTo>
                    <a:lnTo>
                      <a:pt x="249" y="308"/>
                    </a:lnTo>
                    <a:lnTo>
                      <a:pt x="254" y="306"/>
                    </a:lnTo>
                    <a:lnTo>
                      <a:pt x="271" y="338"/>
                    </a:lnTo>
                    <a:lnTo>
                      <a:pt x="274" y="345"/>
                    </a:lnTo>
                    <a:lnTo>
                      <a:pt x="269" y="349"/>
                    </a:lnTo>
                    <a:lnTo>
                      <a:pt x="263" y="345"/>
                    </a:lnTo>
                    <a:lnTo>
                      <a:pt x="258" y="334"/>
                    </a:lnTo>
                    <a:lnTo>
                      <a:pt x="254" y="330"/>
                    </a:lnTo>
                    <a:lnTo>
                      <a:pt x="248" y="332"/>
                    </a:lnTo>
                    <a:lnTo>
                      <a:pt x="248" y="339"/>
                    </a:lnTo>
                    <a:lnTo>
                      <a:pt x="250" y="345"/>
                    </a:lnTo>
                    <a:lnTo>
                      <a:pt x="250" y="350"/>
                    </a:lnTo>
                    <a:lnTo>
                      <a:pt x="255" y="359"/>
                    </a:lnTo>
                    <a:lnTo>
                      <a:pt x="255" y="369"/>
                    </a:lnTo>
                    <a:lnTo>
                      <a:pt x="230" y="372"/>
                    </a:lnTo>
                    <a:lnTo>
                      <a:pt x="228" y="365"/>
                    </a:lnTo>
                    <a:lnTo>
                      <a:pt x="219" y="375"/>
                    </a:lnTo>
                    <a:lnTo>
                      <a:pt x="211" y="375"/>
                    </a:lnTo>
                    <a:lnTo>
                      <a:pt x="208" y="370"/>
                    </a:lnTo>
                    <a:lnTo>
                      <a:pt x="209" y="360"/>
                    </a:lnTo>
                    <a:lnTo>
                      <a:pt x="203" y="364"/>
                    </a:lnTo>
                    <a:lnTo>
                      <a:pt x="201" y="373"/>
                    </a:lnTo>
                    <a:lnTo>
                      <a:pt x="190" y="371"/>
                    </a:lnTo>
                    <a:lnTo>
                      <a:pt x="190" y="360"/>
                    </a:lnTo>
                    <a:lnTo>
                      <a:pt x="188" y="369"/>
                    </a:lnTo>
                    <a:lnTo>
                      <a:pt x="180" y="372"/>
                    </a:lnTo>
                    <a:lnTo>
                      <a:pt x="177" y="364"/>
                    </a:lnTo>
                    <a:lnTo>
                      <a:pt x="179" y="354"/>
                    </a:lnTo>
                    <a:lnTo>
                      <a:pt x="167" y="380"/>
                    </a:lnTo>
                    <a:lnTo>
                      <a:pt x="144" y="380"/>
                    </a:lnTo>
                    <a:lnTo>
                      <a:pt x="130" y="373"/>
                    </a:lnTo>
                    <a:lnTo>
                      <a:pt x="123" y="365"/>
                    </a:lnTo>
                    <a:lnTo>
                      <a:pt x="122" y="339"/>
                    </a:lnTo>
                    <a:lnTo>
                      <a:pt x="118" y="332"/>
                    </a:lnTo>
                    <a:lnTo>
                      <a:pt x="119" y="327"/>
                    </a:lnTo>
                    <a:lnTo>
                      <a:pt x="142" y="327"/>
                    </a:lnTo>
                    <a:lnTo>
                      <a:pt x="147" y="322"/>
                    </a:lnTo>
                    <a:lnTo>
                      <a:pt x="131" y="319"/>
                    </a:lnTo>
                    <a:lnTo>
                      <a:pt x="136" y="303"/>
                    </a:lnTo>
                    <a:lnTo>
                      <a:pt x="119" y="310"/>
                    </a:lnTo>
                    <a:lnTo>
                      <a:pt x="115" y="300"/>
                    </a:lnTo>
                    <a:lnTo>
                      <a:pt x="128" y="291"/>
                    </a:lnTo>
                    <a:lnTo>
                      <a:pt x="113" y="280"/>
                    </a:lnTo>
                    <a:lnTo>
                      <a:pt x="131" y="276"/>
                    </a:lnTo>
                    <a:lnTo>
                      <a:pt x="141" y="279"/>
                    </a:lnTo>
                    <a:lnTo>
                      <a:pt x="145" y="273"/>
                    </a:lnTo>
                    <a:lnTo>
                      <a:pt x="141" y="270"/>
                    </a:lnTo>
                    <a:lnTo>
                      <a:pt x="162" y="268"/>
                    </a:lnTo>
                    <a:lnTo>
                      <a:pt x="163" y="262"/>
                    </a:lnTo>
                    <a:lnTo>
                      <a:pt x="141" y="265"/>
                    </a:lnTo>
                    <a:lnTo>
                      <a:pt x="155" y="256"/>
                    </a:lnTo>
                    <a:lnTo>
                      <a:pt x="152" y="252"/>
                    </a:lnTo>
                    <a:lnTo>
                      <a:pt x="156" y="247"/>
                    </a:lnTo>
                    <a:lnTo>
                      <a:pt x="169" y="242"/>
                    </a:lnTo>
                    <a:lnTo>
                      <a:pt x="168" y="237"/>
                    </a:lnTo>
                    <a:lnTo>
                      <a:pt x="163" y="232"/>
                    </a:lnTo>
                    <a:lnTo>
                      <a:pt x="166" y="225"/>
                    </a:lnTo>
                    <a:lnTo>
                      <a:pt x="204" y="219"/>
                    </a:lnTo>
                    <a:lnTo>
                      <a:pt x="211" y="214"/>
                    </a:lnTo>
                    <a:lnTo>
                      <a:pt x="210" y="209"/>
                    </a:lnTo>
                    <a:lnTo>
                      <a:pt x="203" y="214"/>
                    </a:lnTo>
                    <a:lnTo>
                      <a:pt x="174" y="216"/>
                    </a:lnTo>
                    <a:lnTo>
                      <a:pt x="172" y="214"/>
                    </a:lnTo>
                    <a:lnTo>
                      <a:pt x="163" y="220"/>
                    </a:lnTo>
                    <a:lnTo>
                      <a:pt x="153" y="219"/>
                    </a:lnTo>
                    <a:lnTo>
                      <a:pt x="135" y="227"/>
                    </a:lnTo>
                    <a:lnTo>
                      <a:pt x="129" y="225"/>
                    </a:lnTo>
                    <a:lnTo>
                      <a:pt x="92" y="241"/>
                    </a:lnTo>
                    <a:lnTo>
                      <a:pt x="72" y="240"/>
                    </a:lnTo>
                    <a:lnTo>
                      <a:pt x="67" y="248"/>
                    </a:lnTo>
                    <a:lnTo>
                      <a:pt x="60" y="242"/>
                    </a:lnTo>
                    <a:lnTo>
                      <a:pt x="50" y="252"/>
                    </a:lnTo>
                    <a:lnTo>
                      <a:pt x="26" y="254"/>
                    </a:lnTo>
                    <a:lnTo>
                      <a:pt x="17" y="263"/>
                    </a:lnTo>
                    <a:lnTo>
                      <a:pt x="4" y="256"/>
                    </a:lnTo>
                    <a:lnTo>
                      <a:pt x="0" y="242"/>
                    </a:lnTo>
                    <a:lnTo>
                      <a:pt x="8" y="240"/>
                    </a:lnTo>
                    <a:lnTo>
                      <a:pt x="7" y="232"/>
                    </a:lnTo>
                    <a:lnTo>
                      <a:pt x="10" y="222"/>
                    </a:lnTo>
                    <a:lnTo>
                      <a:pt x="18" y="220"/>
                    </a:lnTo>
                    <a:lnTo>
                      <a:pt x="39" y="227"/>
                    </a:lnTo>
                    <a:lnTo>
                      <a:pt x="37" y="219"/>
                    </a:lnTo>
                    <a:lnTo>
                      <a:pt x="31" y="215"/>
                    </a:lnTo>
                    <a:lnTo>
                      <a:pt x="33" y="206"/>
                    </a:lnTo>
                    <a:lnTo>
                      <a:pt x="27" y="206"/>
                    </a:lnTo>
                    <a:lnTo>
                      <a:pt x="28" y="193"/>
                    </a:lnTo>
                    <a:lnTo>
                      <a:pt x="42" y="183"/>
                    </a:lnTo>
                    <a:lnTo>
                      <a:pt x="49" y="183"/>
                    </a:lnTo>
                    <a:lnTo>
                      <a:pt x="67" y="198"/>
                    </a:lnTo>
                    <a:lnTo>
                      <a:pt x="71" y="209"/>
                    </a:lnTo>
                    <a:lnTo>
                      <a:pt x="83" y="205"/>
                    </a:lnTo>
                    <a:lnTo>
                      <a:pt x="82" y="195"/>
                    </a:lnTo>
                    <a:lnTo>
                      <a:pt x="81" y="187"/>
                    </a:lnTo>
                    <a:lnTo>
                      <a:pt x="65" y="176"/>
                    </a:lnTo>
                    <a:lnTo>
                      <a:pt x="69" y="166"/>
                    </a:lnTo>
                    <a:lnTo>
                      <a:pt x="77" y="156"/>
                    </a:lnTo>
                    <a:lnTo>
                      <a:pt x="77" y="150"/>
                    </a:lnTo>
                    <a:lnTo>
                      <a:pt x="53" y="161"/>
                    </a:lnTo>
                    <a:lnTo>
                      <a:pt x="51" y="149"/>
                    </a:lnTo>
                    <a:lnTo>
                      <a:pt x="44" y="136"/>
                    </a:lnTo>
                    <a:lnTo>
                      <a:pt x="44" y="122"/>
                    </a:lnTo>
                    <a:lnTo>
                      <a:pt x="48" y="109"/>
                    </a:lnTo>
                    <a:lnTo>
                      <a:pt x="33" y="109"/>
                    </a:lnTo>
                    <a:lnTo>
                      <a:pt x="34" y="95"/>
                    </a:lnTo>
                    <a:lnTo>
                      <a:pt x="33" y="85"/>
                    </a:lnTo>
                    <a:lnTo>
                      <a:pt x="44" y="66"/>
                    </a:lnTo>
                    <a:lnTo>
                      <a:pt x="43" y="65"/>
                    </a:lnTo>
                    <a:lnTo>
                      <a:pt x="47" y="55"/>
                    </a:lnTo>
                    <a:lnTo>
                      <a:pt x="53" y="50"/>
                    </a:lnTo>
                    <a:lnTo>
                      <a:pt x="74" y="58"/>
                    </a:lnTo>
                    <a:lnTo>
                      <a:pt x="77" y="57"/>
                    </a:lnTo>
                    <a:lnTo>
                      <a:pt x="81" y="63"/>
                    </a:lnTo>
                    <a:lnTo>
                      <a:pt x="81" y="74"/>
                    </a:lnTo>
                    <a:lnTo>
                      <a:pt x="85" y="72"/>
                    </a:lnTo>
                    <a:lnTo>
                      <a:pt x="96" y="82"/>
                    </a:lnTo>
                    <a:lnTo>
                      <a:pt x="90" y="93"/>
                    </a:lnTo>
                    <a:lnTo>
                      <a:pt x="110" y="123"/>
                    </a:lnTo>
                    <a:lnTo>
                      <a:pt x="110" y="127"/>
                    </a:lnTo>
                    <a:lnTo>
                      <a:pt x="114" y="133"/>
                    </a:lnTo>
                    <a:lnTo>
                      <a:pt x="122" y="129"/>
                    </a:lnTo>
                    <a:lnTo>
                      <a:pt x="128" y="131"/>
                    </a:lnTo>
                    <a:lnTo>
                      <a:pt x="122" y="140"/>
                    </a:lnTo>
                    <a:lnTo>
                      <a:pt x="134" y="147"/>
                    </a:lnTo>
                    <a:lnTo>
                      <a:pt x="150" y="165"/>
                    </a:lnTo>
                    <a:lnTo>
                      <a:pt x="161" y="167"/>
                    </a:lnTo>
                    <a:lnTo>
                      <a:pt x="169" y="160"/>
                    </a:lnTo>
                    <a:lnTo>
                      <a:pt x="171" y="156"/>
                    </a:lnTo>
                    <a:lnTo>
                      <a:pt x="161" y="158"/>
                    </a:lnTo>
                    <a:lnTo>
                      <a:pt x="152" y="144"/>
                    </a:lnTo>
                    <a:lnTo>
                      <a:pt x="142" y="117"/>
                    </a:lnTo>
                    <a:lnTo>
                      <a:pt x="158" y="113"/>
                    </a:lnTo>
                    <a:lnTo>
                      <a:pt x="153" y="104"/>
                    </a:lnTo>
                    <a:lnTo>
                      <a:pt x="130" y="108"/>
                    </a:lnTo>
                    <a:lnTo>
                      <a:pt x="122" y="100"/>
                    </a:lnTo>
                    <a:lnTo>
                      <a:pt x="125" y="93"/>
                    </a:lnTo>
                    <a:lnTo>
                      <a:pt x="137" y="93"/>
                    </a:lnTo>
                    <a:lnTo>
                      <a:pt x="140" y="86"/>
                    </a:lnTo>
                    <a:lnTo>
                      <a:pt x="147" y="86"/>
                    </a:lnTo>
                    <a:lnTo>
                      <a:pt x="141" y="82"/>
                    </a:lnTo>
                    <a:lnTo>
                      <a:pt x="133" y="71"/>
                    </a:lnTo>
                    <a:lnTo>
                      <a:pt x="115" y="71"/>
                    </a:lnTo>
                    <a:lnTo>
                      <a:pt x="107" y="64"/>
                    </a:lnTo>
                    <a:lnTo>
                      <a:pt x="96" y="45"/>
                    </a:lnTo>
                    <a:lnTo>
                      <a:pt x="97" y="38"/>
                    </a:lnTo>
                    <a:lnTo>
                      <a:pt x="108" y="37"/>
                    </a:lnTo>
                    <a:lnTo>
                      <a:pt x="112" y="21"/>
                    </a:lnTo>
                    <a:lnTo>
                      <a:pt x="129" y="7"/>
                    </a:lnTo>
                    <a:lnTo>
                      <a:pt x="153" y="11"/>
                    </a:lnTo>
                    <a:lnTo>
                      <a:pt x="168" y="6"/>
                    </a:lnTo>
                    <a:lnTo>
                      <a:pt x="172" y="16"/>
                    </a:lnTo>
                    <a:lnTo>
                      <a:pt x="183" y="28"/>
                    </a:lnTo>
                    <a:lnTo>
                      <a:pt x="204" y="36"/>
                    </a:lnTo>
                    <a:lnTo>
                      <a:pt x="201" y="45"/>
                    </a:lnTo>
                    <a:lnTo>
                      <a:pt x="203" y="52"/>
                    </a:lnTo>
                    <a:lnTo>
                      <a:pt x="205" y="45"/>
                    </a:lnTo>
                    <a:lnTo>
                      <a:pt x="216" y="49"/>
                    </a:lnTo>
                    <a:lnTo>
                      <a:pt x="220" y="39"/>
                    </a:lnTo>
                    <a:lnTo>
                      <a:pt x="212" y="21"/>
                    </a:lnTo>
                    <a:lnTo>
                      <a:pt x="216" y="15"/>
                    </a:lnTo>
                    <a:lnTo>
                      <a:pt x="231" y="18"/>
                    </a:lnTo>
                    <a:lnTo>
                      <a:pt x="235" y="6"/>
                    </a:lnTo>
                    <a:lnTo>
                      <a:pt x="219" y="0"/>
                    </a:lnTo>
                    <a:lnTo>
                      <a:pt x="237" y="0"/>
                    </a:lnTo>
                    <a:lnTo>
                      <a:pt x="243" y="11"/>
                    </a:lnTo>
                    <a:lnTo>
                      <a:pt x="255" y="22"/>
                    </a:lnTo>
                    <a:lnTo>
                      <a:pt x="242" y="20"/>
                    </a:lnTo>
                    <a:lnTo>
                      <a:pt x="246" y="26"/>
                    </a:lnTo>
                    <a:lnTo>
                      <a:pt x="265" y="33"/>
                    </a:lnTo>
                    <a:lnTo>
                      <a:pt x="276" y="48"/>
                    </a:lnTo>
                    <a:lnTo>
                      <a:pt x="278" y="60"/>
                    </a:lnTo>
                    <a:lnTo>
                      <a:pt x="274" y="72"/>
                    </a:lnTo>
                    <a:lnTo>
                      <a:pt x="274" y="90"/>
                    </a:lnTo>
                    <a:lnTo>
                      <a:pt x="282" y="107"/>
                    </a:lnTo>
                    <a:lnTo>
                      <a:pt x="284" y="123"/>
                    </a:lnTo>
                    <a:lnTo>
                      <a:pt x="280" y="134"/>
                    </a:lnTo>
                    <a:lnTo>
                      <a:pt x="281" y="140"/>
                    </a:lnTo>
                    <a:lnTo>
                      <a:pt x="280" y="149"/>
                    </a:lnTo>
                    <a:lnTo>
                      <a:pt x="281" y="16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15" name="Freeform 293"/>
              <p:cNvSpPr>
                <a:spLocks noChangeAspect="1"/>
              </p:cNvSpPr>
              <p:nvPr/>
            </p:nvSpPr>
            <p:spPr bwMode="gray">
              <a:xfrm>
                <a:off x="1225" y="1133"/>
                <a:ext cx="134" cy="107"/>
              </a:xfrm>
              <a:custGeom>
                <a:avLst/>
                <a:gdLst/>
                <a:ahLst/>
                <a:cxnLst>
                  <a:cxn ang="0">
                    <a:pos x="439" y="71"/>
                  </a:cxn>
                  <a:cxn ang="0">
                    <a:pos x="489" y="0"/>
                  </a:cxn>
                  <a:cxn ang="0">
                    <a:pos x="501" y="69"/>
                  </a:cxn>
                  <a:cxn ang="0">
                    <a:pos x="525" y="120"/>
                  </a:cxn>
                  <a:cxn ang="0">
                    <a:pos x="510" y="172"/>
                  </a:cxn>
                  <a:cxn ang="0">
                    <a:pos x="548" y="213"/>
                  </a:cxn>
                  <a:cxn ang="0">
                    <a:pos x="551" y="218"/>
                  </a:cxn>
                  <a:cxn ang="0">
                    <a:pos x="605" y="240"/>
                  </a:cxn>
                  <a:cxn ang="0">
                    <a:pos x="637" y="191"/>
                  </a:cxn>
                  <a:cxn ang="0">
                    <a:pos x="672" y="281"/>
                  </a:cxn>
                  <a:cxn ang="0">
                    <a:pos x="643" y="385"/>
                  </a:cxn>
                  <a:cxn ang="0">
                    <a:pos x="575" y="430"/>
                  </a:cxn>
                  <a:cxn ang="0">
                    <a:pos x="526" y="423"/>
                  </a:cxn>
                  <a:cxn ang="0">
                    <a:pos x="492" y="389"/>
                  </a:cxn>
                  <a:cxn ang="0">
                    <a:pos x="450" y="435"/>
                  </a:cxn>
                  <a:cxn ang="0">
                    <a:pos x="383" y="475"/>
                  </a:cxn>
                  <a:cxn ang="0">
                    <a:pos x="347" y="502"/>
                  </a:cxn>
                  <a:cxn ang="0">
                    <a:pos x="231" y="530"/>
                  </a:cxn>
                  <a:cxn ang="0">
                    <a:pos x="181" y="466"/>
                  </a:cxn>
                  <a:cxn ang="0">
                    <a:pos x="229" y="448"/>
                  </a:cxn>
                  <a:cxn ang="0">
                    <a:pos x="304" y="408"/>
                  </a:cxn>
                  <a:cxn ang="0">
                    <a:pos x="344" y="396"/>
                  </a:cxn>
                  <a:cxn ang="0">
                    <a:pos x="355" y="352"/>
                  </a:cxn>
                  <a:cxn ang="0">
                    <a:pos x="293" y="361"/>
                  </a:cxn>
                  <a:cxn ang="0">
                    <a:pos x="263" y="389"/>
                  </a:cxn>
                  <a:cxn ang="0">
                    <a:pos x="207" y="408"/>
                  </a:cxn>
                  <a:cxn ang="0">
                    <a:pos x="209" y="357"/>
                  </a:cxn>
                  <a:cxn ang="0">
                    <a:pos x="218" y="329"/>
                  </a:cxn>
                  <a:cxn ang="0">
                    <a:pos x="171" y="346"/>
                  </a:cxn>
                  <a:cxn ang="0">
                    <a:pos x="155" y="416"/>
                  </a:cxn>
                  <a:cxn ang="0">
                    <a:pos x="113" y="388"/>
                  </a:cxn>
                  <a:cxn ang="0">
                    <a:pos x="85" y="389"/>
                  </a:cxn>
                  <a:cxn ang="0">
                    <a:pos x="25" y="379"/>
                  </a:cxn>
                  <a:cxn ang="0">
                    <a:pos x="24" y="309"/>
                  </a:cxn>
                  <a:cxn ang="0">
                    <a:pos x="130" y="276"/>
                  </a:cxn>
                  <a:cxn ang="0">
                    <a:pos x="60" y="297"/>
                  </a:cxn>
                  <a:cxn ang="0">
                    <a:pos x="103" y="231"/>
                  </a:cxn>
                  <a:cxn ang="0">
                    <a:pos x="47" y="225"/>
                  </a:cxn>
                  <a:cxn ang="0">
                    <a:pos x="51" y="179"/>
                  </a:cxn>
                  <a:cxn ang="0">
                    <a:pos x="156" y="159"/>
                  </a:cxn>
                  <a:cxn ang="0">
                    <a:pos x="92" y="129"/>
                  </a:cxn>
                  <a:cxn ang="0">
                    <a:pos x="166" y="78"/>
                  </a:cxn>
                  <a:cxn ang="0">
                    <a:pos x="192" y="147"/>
                  </a:cxn>
                  <a:cxn ang="0">
                    <a:pos x="280" y="152"/>
                  </a:cxn>
                  <a:cxn ang="0">
                    <a:pos x="301" y="223"/>
                  </a:cxn>
                  <a:cxn ang="0">
                    <a:pos x="339" y="239"/>
                  </a:cxn>
                  <a:cxn ang="0">
                    <a:pos x="343" y="287"/>
                  </a:cxn>
                  <a:cxn ang="0">
                    <a:pos x="377" y="293"/>
                  </a:cxn>
                  <a:cxn ang="0">
                    <a:pos x="478" y="301"/>
                  </a:cxn>
                  <a:cxn ang="0">
                    <a:pos x="450" y="236"/>
                  </a:cxn>
                  <a:cxn ang="0">
                    <a:pos x="449" y="204"/>
                  </a:cxn>
                  <a:cxn ang="0">
                    <a:pos x="440" y="148"/>
                  </a:cxn>
                  <a:cxn ang="0">
                    <a:pos x="401" y="100"/>
                  </a:cxn>
                </a:cxnLst>
                <a:rect l="0" t="0" r="r" b="b"/>
                <a:pathLst>
                  <a:path w="672" h="534">
                    <a:moveTo>
                      <a:pt x="420" y="83"/>
                    </a:moveTo>
                    <a:lnTo>
                      <a:pt x="420" y="80"/>
                    </a:lnTo>
                    <a:lnTo>
                      <a:pt x="420" y="82"/>
                    </a:lnTo>
                    <a:lnTo>
                      <a:pt x="433" y="81"/>
                    </a:lnTo>
                    <a:lnTo>
                      <a:pt x="439" y="71"/>
                    </a:lnTo>
                    <a:lnTo>
                      <a:pt x="439" y="59"/>
                    </a:lnTo>
                    <a:lnTo>
                      <a:pt x="458" y="8"/>
                    </a:lnTo>
                    <a:lnTo>
                      <a:pt x="466" y="3"/>
                    </a:lnTo>
                    <a:lnTo>
                      <a:pt x="478" y="6"/>
                    </a:lnTo>
                    <a:lnTo>
                      <a:pt x="489" y="0"/>
                    </a:lnTo>
                    <a:lnTo>
                      <a:pt x="503" y="26"/>
                    </a:lnTo>
                    <a:lnTo>
                      <a:pt x="503" y="37"/>
                    </a:lnTo>
                    <a:lnTo>
                      <a:pt x="493" y="49"/>
                    </a:lnTo>
                    <a:lnTo>
                      <a:pt x="495" y="61"/>
                    </a:lnTo>
                    <a:lnTo>
                      <a:pt x="501" y="69"/>
                    </a:lnTo>
                    <a:lnTo>
                      <a:pt x="500" y="76"/>
                    </a:lnTo>
                    <a:lnTo>
                      <a:pt x="501" y="94"/>
                    </a:lnTo>
                    <a:lnTo>
                      <a:pt x="504" y="99"/>
                    </a:lnTo>
                    <a:lnTo>
                      <a:pt x="511" y="102"/>
                    </a:lnTo>
                    <a:lnTo>
                      <a:pt x="525" y="120"/>
                    </a:lnTo>
                    <a:lnTo>
                      <a:pt x="526" y="129"/>
                    </a:lnTo>
                    <a:lnTo>
                      <a:pt x="525" y="139"/>
                    </a:lnTo>
                    <a:lnTo>
                      <a:pt x="527" y="143"/>
                    </a:lnTo>
                    <a:lnTo>
                      <a:pt x="519" y="152"/>
                    </a:lnTo>
                    <a:lnTo>
                      <a:pt x="510" y="172"/>
                    </a:lnTo>
                    <a:lnTo>
                      <a:pt x="500" y="178"/>
                    </a:lnTo>
                    <a:lnTo>
                      <a:pt x="512" y="183"/>
                    </a:lnTo>
                    <a:lnTo>
                      <a:pt x="536" y="178"/>
                    </a:lnTo>
                    <a:lnTo>
                      <a:pt x="554" y="196"/>
                    </a:lnTo>
                    <a:lnTo>
                      <a:pt x="548" y="213"/>
                    </a:lnTo>
                    <a:lnTo>
                      <a:pt x="541" y="215"/>
                    </a:lnTo>
                    <a:lnTo>
                      <a:pt x="531" y="234"/>
                    </a:lnTo>
                    <a:lnTo>
                      <a:pt x="533" y="243"/>
                    </a:lnTo>
                    <a:lnTo>
                      <a:pt x="543" y="222"/>
                    </a:lnTo>
                    <a:lnTo>
                      <a:pt x="551" y="218"/>
                    </a:lnTo>
                    <a:lnTo>
                      <a:pt x="560" y="215"/>
                    </a:lnTo>
                    <a:lnTo>
                      <a:pt x="579" y="218"/>
                    </a:lnTo>
                    <a:lnTo>
                      <a:pt x="594" y="266"/>
                    </a:lnTo>
                    <a:lnTo>
                      <a:pt x="600" y="242"/>
                    </a:lnTo>
                    <a:lnTo>
                      <a:pt x="605" y="240"/>
                    </a:lnTo>
                    <a:lnTo>
                      <a:pt x="600" y="236"/>
                    </a:lnTo>
                    <a:lnTo>
                      <a:pt x="595" y="207"/>
                    </a:lnTo>
                    <a:lnTo>
                      <a:pt x="601" y="196"/>
                    </a:lnTo>
                    <a:lnTo>
                      <a:pt x="606" y="184"/>
                    </a:lnTo>
                    <a:lnTo>
                      <a:pt x="637" y="191"/>
                    </a:lnTo>
                    <a:lnTo>
                      <a:pt x="659" y="215"/>
                    </a:lnTo>
                    <a:lnTo>
                      <a:pt x="671" y="245"/>
                    </a:lnTo>
                    <a:lnTo>
                      <a:pt x="670" y="258"/>
                    </a:lnTo>
                    <a:lnTo>
                      <a:pt x="672" y="265"/>
                    </a:lnTo>
                    <a:lnTo>
                      <a:pt x="672" y="281"/>
                    </a:lnTo>
                    <a:lnTo>
                      <a:pt x="670" y="296"/>
                    </a:lnTo>
                    <a:lnTo>
                      <a:pt x="660" y="304"/>
                    </a:lnTo>
                    <a:lnTo>
                      <a:pt x="654" y="347"/>
                    </a:lnTo>
                    <a:lnTo>
                      <a:pt x="649" y="357"/>
                    </a:lnTo>
                    <a:lnTo>
                      <a:pt x="643" y="385"/>
                    </a:lnTo>
                    <a:lnTo>
                      <a:pt x="635" y="404"/>
                    </a:lnTo>
                    <a:lnTo>
                      <a:pt x="618" y="405"/>
                    </a:lnTo>
                    <a:lnTo>
                      <a:pt x="611" y="410"/>
                    </a:lnTo>
                    <a:lnTo>
                      <a:pt x="600" y="425"/>
                    </a:lnTo>
                    <a:lnTo>
                      <a:pt x="575" y="430"/>
                    </a:lnTo>
                    <a:lnTo>
                      <a:pt x="560" y="423"/>
                    </a:lnTo>
                    <a:lnTo>
                      <a:pt x="552" y="416"/>
                    </a:lnTo>
                    <a:lnTo>
                      <a:pt x="546" y="409"/>
                    </a:lnTo>
                    <a:lnTo>
                      <a:pt x="547" y="395"/>
                    </a:lnTo>
                    <a:lnTo>
                      <a:pt x="526" y="423"/>
                    </a:lnTo>
                    <a:lnTo>
                      <a:pt x="509" y="425"/>
                    </a:lnTo>
                    <a:lnTo>
                      <a:pt x="490" y="421"/>
                    </a:lnTo>
                    <a:lnTo>
                      <a:pt x="500" y="411"/>
                    </a:lnTo>
                    <a:lnTo>
                      <a:pt x="492" y="398"/>
                    </a:lnTo>
                    <a:lnTo>
                      <a:pt x="492" y="389"/>
                    </a:lnTo>
                    <a:lnTo>
                      <a:pt x="484" y="394"/>
                    </a:lnTo>
                    <a:lnTo>
                      <a:pt x="481" y="405"/>
                    </a:lnTo>
                    <a:lnTo>
                      <a:pt x="472" y="416"/>
                    </a:lnTo>
                    <a:lnTo>
                      <a:pt x="461" y="421"/>
                    </a:lnTo>
                    <a:lnTo>
                      <a:pt x="450" y="435"/>
                    </a:lnTo>
                    <a:lnTo>
                      <a:pt x="425" y="442"/>
                    </a:lnTo>
                    <a:lnTo>
                      <a:pt x="414" y="442"/>
                    </a:lnTo>
                    <a:lnTo>
                      <a:pt x="386" y="457"/>
                    </a:lnTo>
                    <a:lnTo>
                      <a:pt x="387" y="466"/>
                    </a:lnTo>
                    <a:lnTo>
                      <a:pt x="383" y="475"/>
                    </a:lnTo>
                    <a:lnTo>
                      <a:pt x="376" y="480"/>
                    </a:lnTo>
                    <a:lnTo>
                      <a:pt x="375" y="485"/>
                    </a:lnTo>
                    <a:lnTo>
                      <a:pt x="358" y="495"/>
                    </a:lnTo>
                    <a:lnTo>
                      <a:pt x="348" y="497"/>
                    </a:lnTo>
                    <a:lnTo>
                      <a:pt x="347" y="502"/>
                    </a:lnTo>
                    <a:lnTo>
                      <a:pt x="332" y="503"/>
                    </a:lnTo>
                    <a:lnTo>
                      <a:pt x="325" y="514"/>
                    </a:lnTo>
                    <a:lnTo>
                      <a:pt x="299" y="528"/>
                    </a:lnTo>
                    <a:lnTo>
                      <a:pt x="277" y="534"/>
                    </a:lnTo>
                    <a:lnTo>
                      <a:pt x="231" y="530"/>
                    </a:lnTo>
                    <a:lnTo>
                      <a:pt x="202" y="512"/>
                    </a:lnTo>
                    <a:lnTo>
                      <a:pt x="184" y="495"/>
                    </a:lnTo>
                    <a:lnTo>
                      <a:pt x="177" y="482"/>
                    </a:lnTo>
                    <a:lnTo>
                      <a:pt x="177" y="478"/>
                    </a:lnTo>
                    <a:lnTo>
                      <a:pt x="181" y="466"/>
                    </a:lnTo>
                    <a:lnTo>
                      <a:pt x="191" y="455"/>
                    </a:lnTo>
                    <a:lnTo>
                      <a:pt x="198" y="454"/>
                    </a:lnTo>
                    <a:lnTo>
                      <a:pt x="212" y="446"/>
                    </a:lnTo>
                    <a:lnTo>
                      <a:pt x="224" y="443"/>
                    </a:lnTo>
                    <a:lnTo>
                      <a:pt x="229" y="448"/>
                    </a:lnTo>
                    <a:lnTo>
                      <a:pt x="235" y="447"/>
                    </a:lnTo>
                    <a:lnTo>
                      <a:pt x="242" y="441"/>
                    </a:lnTo>
                    <a:lnTo>
                      <a:pt x="242" y="431"/>
                    </a:lnTo>
                    <a:lnTo>
                      <a:pt x="253" y="415"/>
                    </a:lnTo>
                    <a:lnTo>
                      <a:pt x="304" y="408"/>
                    </a:lnTo>
                    <a:lnTo>
                      <a:pt x="315" y="409"/>
                    </a:lnTo>
                    <a:lnTo>
                      <a:pt x="317" y="420"/>
                    </a:lnTo>
                    <a:lnTo>
                      <a:pt x="327" y="420"/>
                    </a:lnTo>
                    <a:lnTo>
                      <a:pt x="334" y="404"/>
                    </a:lnTo>
                    <a:lnTo>
                      <a:pt x="344" y="396"/>
                    </a:lnTo>
                    <a:lnTo>
                      <a:pt x="350" y="383"/>
                    </a:lnTo>
                    <a:lnTo>
                      <a:pt x="363" y="372"/>
                    </a:lnTo>
                    <a:lnTo>
                      <a:pt x="368" y="362"/>
                    </a:lnTo>
                    <a:lnTo>
                      <a:pt x="366" y="352"/>
                    </a:lnTo>
                    <a:lnTo>
                      <a:pt x="355" y="352"/>
                    </a:lnTo>
                    <a:lnTo>
                      <a:pt x="343" y="376"/>
                    </a:lnTo>
                    <a:lnTo>
                      <a:pt x="331" y="372"/>
                    </a:lnTo>
                    <a:lnTo>
                      <a:pt x="294" y="383"/>
                    </a:lnTo>
                    <a:lnTo>
                      <a:pt x="289" y="372"/>
                    </a:lnTo>
                    <a:lnTo>
                      <a:pt x="293" y="361"/>
                    </a:lnTo>
                    <a:lnTo>
                      <a:pt x="278" y="372"/>
                    </a:lnTo>
                    <a:lnTo>
                      <a:pt x="277" y="358"/>
                    </a:lnTo>
                    <a:lnTo>
                      <a:pt x="272" y="356"/>
                    </a:lnTo>
                    <a:lnTo>
                      <a:pt x="270" y="376"/>
                    </a:lnTo>
                    <a:lnTo>
                      <a:pt x="263" y="389"/>
                    </a:lnTo>
                    <a:lnTo>
                      <a:pt x="251" y="392"/>
                    </a:lnTo>
                    <a:lnTo>
                      <a:pt x="247" y="379"/>
                    </a:lnTo>
                    <a:lnTo>
                      <a:pt x="239" y="394"/>
                    </a:lnTo>
                    <a:lnTo>
                      <a:pt x="224" y="398"/>
                    </a:lnTo>
                    <a:lnTo>
                      <a:pt x="207" y="408"/>
                    </a:lnTo>
                    <a:lnTo>
                      <a:pt x="200" y="396"/>
                    </a:lnTo>
                    <a:lnTo>
                      <a:pt x="202" y="389"/>
                    </a:lnTo>
                    <a:lnTo>
                      <a:pt x="215" y="373"/>
                    </a:lnTo>
                    <a:lnTo>
                      <a:pt x="212" y="372"/>
                    </a:lnTo>
                    <a:lnTo>
                      <a:pt x="209" y="357"/>
                    </a:lnTo>
                    <a:lnTo>
                      <a:pt x="210" y="340"/>
                    </a:lnTo>
                    <a:lnTo>
                      <a:pt x="225" y="330"/>
                    </a:lnTo>
                    <a:lnTo>
                      <a:pt x="235" y="319"/>
                    </a:lnTo>
                    <a:lnTo>
                      <a:pt x="227" y="319"/>
                    </a:lnTo>
                    <a:lnTo>
                      <a:pt x="218" y="329"/>
                    </a:lnTo>
                    <a:lnTo>
                      <a:pt x="199" y="324"/>
                    </a:lnTo>
                    <a:lnTo>
                      <a:pt x="191" y="363"/>
                    </a:lnTo>
                    <a:lnTo>
                      <a:pt x="186" y="367"/>
                    </a:lnTo>
                    <a:lnTo>
                      <a:pt x="180" y="349"/>
                    </a:lnTo>
                    <a:lnTo>
                      <a:pt x="171" y="346"/>
                    </a:lnTo>
                    <a:lnTo>
                      <a:pt x="170" y="363"/>
                    </a:lnTo>
                    <a:lnTo>
                      <a:pt x="178" y="376"/>
                    </a:lnTo>
                    <a:lnTo>
                      <a:pt x="177" y="394"/>
                    </a:lnTo>
                    <a:lnTo>
                      <a:pt x="171" y="396"/>
                    </a:lnTo>
                    <a:lnTo>
                      <a:pt x="155" y="416"/>
                    </a:lnTo>
                    <a:lnTo>
                      <a:pt x="143" y="415"/>
                    </a:lnTo>
                    <a:lnTo>
                      <a:pt x="138" y="396"/>
                    </a:lnTo>
                    <a:lnTo>
                      <a:pt x="138" y="378"/>
                    </a:lnTo>
                    <a:lnTo>
                      <a:pt x="124" y="389"/>
                    </a:lnTo>
                    <a:lnTo>
                      <a:pt x="113" y="388"/>
                    </a:lnTo>
                    <a:lnTo>
                      <a:pt x="114" y="405"/>
                    </a:lnTo>
                    <a:lnTo>
                      <a:pt x="114" y="420"/>
                    </a:lnTo>
                    <a:lnTo>
                      <a:pt x="102" y="417"/>
                    </a:lnTo>
                    <a:lnTo>
                      <a:pt x="80" y="399"/>
                    </a:lnTo>
                    <a:lnTo>
                      <a:pt x="85" y="389"/>
                    </a:lnTo>
                    <a:lnTo>
                      <a:pt x="76" y="383"/>
                    </a:lnTo>
                    <a:lnTo>
                      <a:pt x="78" y="369"/>
                    </a:lnTo>
                    <a:lnTo>
                      <a:pt x="64" y="374"/>
                    </a:lnTo>
                    <a:lnTo>
                      <a:pt x="58" y="388"/>
                    </a:lnTo>
                    <a:lnTo>
                      <a:pt x="25" y="379"/>
                    </a:lnTo>
                    <a:lnTo>
                      <a:pt x="10" y="372"/>
                    </a:lnTo>
                    <a:lnTo>
                      <a:pt x="0" y="358"/>
                    </a:lnTo>
                    <a:lnTo>
                      <a:pt x="1" y="351"/>
                    </a:lnTo>
                    <a:lnTo>
                      <a:pt x="11" y="325"/>
                    </a:lnTo>
                    <a:lnTo>
                      <a:pt x="24" y="309"/>
                    </a:lnTo>
                    <a:lnTo>
                      <a:pt x="51" y="307"/>
                    </a:lnTo>
                    <a:lnTo>
                      <a:pt x="87" y="309"/>
                    </a:lnTo>
                    <a:lnTo>
                      <a:pt x="94" y="306"/>
                    </a:lnTo>
                    <a:lnTo>
                      <a:pt x="105" y="291"/>
                    </a:lnTo>
                    <a:lnTo>
                      <a:pt x="130" y="276"/>
                    </a:lnTo>
                    <a:lnTo>
                      <a:pt x="140" y="259"/>
                    </a:lnTo>
                    <a:lnTo>
                      <a:pt x="122" y="272"/>
                    </a:lnTo>
                    <a:lnTo>
                      <a:pt x="101" y="276"/>
                    </a:lnTo>
                    <a:lnTo>
                      <a:pt x="86" y="288"/>
                    </a:lnTo>
                    <a:lnTo>
                      <a:pt x="60" y="297"/>
                    </a:lnTo>
                    <a:lnTo>
                      <a:pt x="22" y="293"/>
                    </a:lnTo>
                    <a:lnTo>
                      <a:pt x="22" y="270"/>
                    </a:lnTo>
                    <a:lnTo>
                      <a:pt x="33" y="245"/>
                    </a:lnTo>
                    <a:lnTo>
                      <a:pt x="76" y="240"/>
                    </a:lnTo>
                    <a:lnTo>
                      <a:pt x="103" y="231"/>
                    </a:lnTo>
                    <a:lnTo>
                      <a:pt x="144" y="226"/>
                    </a:lnTo>
                    <a:lnTo>
                      <a:pt x="157" y="212"/>
                    </a:lnTo>
                    <a:lnTo>
                      <a:pt x="134" y="222"/>
                    </a:lnTo>
                    <a:lnTo>
                      <a:pt x="55" y="231"/>
                    </a:lnTo>
                    <a:lnTo>
                      <a:pt x="47" y="225"/>
                    </a:lnTo>
                    <a:lnTo>
                      <a:pt x="47" y="210"/>
                    </a:lnTo>
                    <a:lnTo>
                      <a:pt x="53" y="200"/>
                    </a:lnTo>
                    <a:lnTo>
                      <a:pt x="60" y="196"/>
                    </a:lnTo>
                    <a:lnTo>
                      <a:pt x="58" y="188"/>
                    </a:lnTo>
                    <a:lnTo>
                      <a:pt x="51" y="179"/>
                    </a:lnTo>
                    <a:lnTo>
                      <a:pt x="62" y="158"/>
                    </a:lnTo>
                    <a:lnTo>
                      <a:pt x="76" y="151"/>
                    </a:lnTo>
                    <a:lnTo>
                      <a:pt x="103" y="153"/>
                    </a:lnTo>
                    <a:lnTo>
                      <a:pt x="118" y="151"/>
                    </a:lnTo>
                    <a:lnTo>
                      <a:pt x="156" y="159"/>
                    </a:lnTo>
                    <a:lnTo>
                      <a:pt x="161" y="154"/>
                    </a:lnTo>
                    <a:lnTo>
                      <a:pt x="151" y="154"/>
                    </a:lnTo>
                    <a:lnTo>
                      <a:pt x="144" y="143"/>
                    </a:lnTo>
                    <a:lnTo>
                      <a:pt x="100" y="139"/>
                    </a:lnTo>
                    <a:lnTo>
                      <a:pt x="92" y="129"/>
                    </a:lnTo>
                    <a:lnTo>
                      <a:pt x="101" y="103"/>
                    </a:lnTo>
                    <a:lnTo>
                      <a:pt x="113" y="88"/>
                    </a:lnTo>
                    <a:lnTo>
                      <a:pt x="138" y="88"/>
                    </a:lnTo>
                    <a:lnTo>
                      <a:pt x="146" y="78"/>
                    </a:lnTo>
                    <a:lnTo>
                      <a:pt x="166" y="78"/>
                    </a:lnTo>
                    <a:lnTo>
                      <a:pt x="180" y="83"/>
                    </a:lnTo>
                    <a:lnTo>
                      <a:pt x="191" y="97"/>
                    </a:lnTo>
                    <a:lnTo>
                      <a:pt x="191" y="116"/>
                    </a:lnTo>
                    <a:lnTo>
                      <a:pt x="186" y="124"/>
                    </a:lnTo>
                    <a:lnTo>
                      <a:pt x="192" y="147"/>
                    </a:lnTo>
                    <a:lnTo>
                      <a:pt x="219" y="147"/>
                    </a:lnTo>
                    <a:lnTo>
                      <a:pt x="234" y="136"/>
                    </a:lnTo>
                    <a:lnTo>
                      <a:pt x="258" y="135"/>
                    </a:lnTo>
                    <a:lnTo>
                      <a:pt x="258" y="148"/>
                    </a:lnTo>
                    <a:lnTo>
                      <a:pt x="280" y="152"/>
                    </a:lnTo>
                    <a:lnTo>
                      <a:pt x="288" y="179"/>
                    </a:lnTo>
                    <a:lnTo>
                      <a:pt x="302" y="200"/>
                    </a:lnTo>
                    <a:lnTo>
                      <a:pt x="312" y="200"/>
                    </a:lnTo>
                    <a:lnTo>
                      <a:pt x="321" y="210"/>
                    </a:lnTo>
                    <a:lnTo>
                      <a:pt x="301" y="223"/>
                    </a:lnTo>
                    <a:lnTo>
                      <a:pt x="300" y="234"/>
                    </a:lnTo>
                    <a:lnTo>
                      <a:pt x="310" y="237"/>
                    </a:lnTo>
                    <a:lnTo>
                      <a:pt x="336" y="227"/>
                    </a:lnTo>
                    <a:lnTo>
                      <a:pt x="336" y="232"/>
                    </a:lnTo>
                    <a:lnTo>
                      <a:pt x="339" y="239"/>
                    </a:lnTo>
                    <a:lnTo>
                      <a:pt x="342" y="250"/>
                    </a:lnTo>
                    <a:lnTo>
                      <a:pt x="336" y="258"/>
                    </a:lnTo>
                    <a:lnTo>
                      <a:pt x="340" y="256"/>
                    </a:lnTo>
                    <a:lnTo>
                      <a:pt x="344" y="271"/>
                    </a:lnTo>
                    <a:lnTo>
                      <a:pt x="343" y="287"/>
                    </a:lnTo>
                    <a:lnTo>
                      <a:pt x="349" y="297"/>
                    </a:lnTo>
                    <a:lnTo>
                      <a:pt x="359" y="298"/>
                    </a:lnTo>
                    <a:lnTo>
                      <a:pt x="366" y="297"/>
                    </a:lnTo>
                    <a:lnTo>
                      <a:pt x="371" y="292"/>
                    </a:lnTo>
                    <a:lnTo>
                      <a:pt x="377" y="293"/>
                    </a:lnTo>
                    <a:lnTo>
                      <a:pt x="395" y="288"/>
                    </a:lnTo>
                    <a:lnTo>
                      <a:pt x="399" y="297"/>
                    </a:lnTo>
                    <a:lnTo>
                      <a:pt x="419" y="293"/>
                    </a:lnTo>
                    <a:lnTo>
                      <a:pt x="469" y="303"/>
                    </a:lnTo>
                    <a:lnTo>
                      <a:pt x="478" y="301"/>
                    </a:lnTo>
                    <a:lnTo>
                      <a:pt x="482" y="283"/>
                    </a:lnTo>
                    <a:lnTo>
                      <a:pt x="482" y="261"/>
                    </a:lnTo>
                    <a:lnTo>
                      <a:pt x="468" y="245"/>
                    </a:lnTo>
                    <a:lnTo>
                      <a:pt x="462" y="233"/>
                    </a:lnTo>
                    <a:lnTo>
                      <a:pt x="450" y="236"/>
                    </a:lnTo>
                    <a:lnTo>
                      <a:pt x="444" y="229"/>
                    </a:lnTo>
                    <a:lnTo>
                      <a:pt x="440" y="221"/>
                    </a:lnTo>
                    <a:lnTo>
                      <a:pt x="431" y="227"/>
                    </a:lnTo>
                    <a:lnTo>
                      <a:pt x="425" y="218"/>
                    </a:lnTo>
                    <a:lnTo>
                      <a:pt x="449" y="204"/>
                    </a:lnTo>
                    <a:lnTo>
                      <a:pt x="451" y="193"/>
                    </a:lnTo>
                    <a:lnTo>
                      <a:pt x="462" y="190"/>
                    </a:lnTo>
                    <a:lnTo>
                      <a:pt x="456" y="163"/>
                    </a:lnTo>
                    <a:lnTo>
                      <a:pt x="450" y="152"/>
                    </a:lnTo>
                    <a:lnTo>
                      <a:pt x="440" y="148"/>
                    </a:lnTo>
                    <a:lnTo>
                      <a:pt x="438" y="142"/>
                    </a:lnTo>
                    <a:lnTo>
                      <a:pt x="424" y="139"/>
                    </a:lnTo>
                    <a:lnTo>
                      <a:pt x="402" y="120"/>
                    </a:lnTo>
                    <a:lnTo>
                      <a:pt x="401" y="110"/>
                    </a:lnTo>
                    <a:lnTo>
                      <a:pt x="401" y="100"/>
                    </a:lnTo>
                    <a:lnTo>
                      <a:pt x="396" y="93"/>
                    </a:lnTo>
                    <a:lnTo>
                      <a:pt x="412" y="89"/>
                    </a:lnTo>
                    <a:lnTo>
                      <a:pt x="420" y="8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16" name="Freeform 294"/>
              <p:cNvSpPr>
                <a:spLocks noChangeAspect="1"/>
              </p:cNvSpPr>
              <p:nvPr/>
            </p:nvSpPr>
            <p:spPr bwMode="gray">
              <a:xfrm>
                <a:off x="1168" y="1099"/>
                <a:ext cx="80" cy="82"/>
              </a:xfrm>
              <a:custGeom>
                <a:avLst/>
                <a:gdLst/>
                <a:ahLst/>
                <a:cxnLst>
                  <a:cxn ang="0">
                    <a:pos x="157" y="126"/>
                  </a:cxn>
                  <a:cxn ang="0">
                    <a:pos x="177" y="100"/>
                  </a:cxn>
                  <a:cxn ang="0">
                    <a:pos x="197" y="75"/>
                  </a:cxn>
                  <a:cxn ang="0">
                    <a:pos x="224" y="48"/>
                  </a:cxn>
                  <a:cxn ang="0">
                    <a:pos x="242" y="51"/>
                  </a:cxn>
                  <a:cxn ang="0">
                    <a:pos x="269" y="44"/>
                  </a:cxn>
                  <a:cxn ang="0">
                    <a:pos x="274" y="72"/>
                  </a:cxn>
                  <a:cxn ang="0">
                    <a:pos x="285" y="59"/>
                  </a:cxn>
                  <a:cxn ang="0">
                    <a:pos x="303" y="57"/>
                  </a:cxn>
                  <a:cxn ang="0">
                    <a:pos x="329" y="43"/>
                  </a:cxn>
                  <a:cxn ang="0">
                    <a:pos x="307" y="23"/>
                  </a:cxn>
                  <a:cxn ang="0">
                    <a:pos x="343" y="0"/>
                  </a:cxn>
                  <a:cxn ang="0">
                    <a:pos x="382" y="37"/>
                  </a:cxn>
                  <a:cxn ang="0">
                    <a:pos x="397" y="72"/>
                  </a:cxn>
                  <a:cxn ang="0">
                    <a:pos x="356" y="91"/>
                  </a:cxn>
                  <a:cxn ang="0">
                    <a:pos x="353" y="119"/>
                  </a:cxn>
                  <a:cxn ang="0">
                    <a:pos x="369" y="159"/>
                  </a:cxn>
                  <a:cxn ang="0">
                    <a:pos x="355" y="173"/>
                  </a:cxn>
                  <a:cxn ang="0">
                    <a:pos x="370" y="190"/>
                  </a:cxn>
                  <a:cxn ang="0">
                    <a:pos x="350" y="237"/>
                  </a:cxn>
                  <a:cxn ang="0">
                    <a:pos x="314" y="258"/>
                  </a:cxn>
                  <a:cxn ang="0">
                    <a:pos x="300" y="309"/>
                  </a:cxn>
                  <a:cxn ang="0">
                    <a:pos x="265" y="253"/>
                  </a:cxn>
                  <a:cxn ang="0">
                    <a:pos x="275" y="195"/>
                  </a:cxn>
                  <a:cxn ang="0">
                    <a:pos x="262" y="193"/>
                  </a:cxn>
                  <a:cxn ang="0">
                    <a:pos x="244" y="206"/>
                  </a:cxn>
                  <a:cxn ang="0">
                    <a:pos x="244" y="244"/>
                  </a:cxn>
                  <a:cxn ang="0">
                    <a:pos x="216" y="239"/>
                  </a:cxn>
                  <a:cxn ang="0">
                    <a:pos x="217" y="264"/>
                  </a:cxn>
                  <a:cxn ang="0">
                    <a:pos x="231" y="302"/>
                  </a:cxn>
                  <a:cxn ang="0">
                    <a:pos x="211" y="342"/>
                  </a:cxn>
                  <a:cxn ang="0">
                    <a:pos x="195" y="324"/>
                  </a:cxn>
                  <a:cxn ang="0">
                    <a:pos x="181" y="295"/>
                  </a:cxn>
                  <a:cxn ang="0">
                    <a:pos x="174" y="318"/>
                  </a:cxn>
                  <a:cxn ang="0">
                    <a:pos x="181" y="336"/>
                  </a:cxn>
                  <a:cxn ang="0">
                    <a:pos x="181" y="368"/>
                  </a:cxn>
                  <a:cxn ang="0">
                    <a:pos x="171" y="393"/>
                  </a:cxn>
                  <a:cxn ang="0">
                    <a:pos x="145" y="384"/>
                  </a:cxn>
                  <a:cxn ang="0">
                    <a:pos x="131" y="393"/>
                  </a:cxn>
                  <a:cxn ang="0">
                    <a:pos x="114" y="351"/>
                  </a:cxn>
                  <a:cxn ang="0">
                    <a:pos x="114" y="319"/>
                  </a:cxn>
                  <a:cxn ang="0">
                    <a:pos x="101" y="360"/>
                  </a:cxn>
                  <a:cxn ang="0">
                    <a:pos x="56" y="360"/>
                  </a:cxn>
                  <a:cxn ang="0">
                    <a:pos x="58" y="334"/>
                  </a:cxn>
                  <a:cxn ang="0">
                    <a:pos x="37" y="378"/>
                  </a:cxn>
                  <a:cxn ang="0">
                    <a:pos x="12" y="367"/>
                  </a:cxn>
                  <a:cxn ang="0">
                    <a:pos x="2" y="346"/>
                  </a:cxn>
                  <a:cxn ang="0">
                    <a:pos x="15" y="308"/>
                  </a:cxn>
                  <a:cxn ang="0">
                    <a:pos x="29" y="274"/>
                  </a:cxn>
                  <a:cxn ang="0">
                    <a:pos x="59" y="274"/>
                  </a:cxn>
                  <a:cxn ang="0">
                    <a:pos x="82" y="239"/>
                  </a:cxn>
                  <a:cxn ang="0">
                    <a:pos x="90" y="209"/>
                  </a:cxn>
                  <a:cxn ang="0">
                    <a:pos x="111" y="206"/>
                  </a:cxn>
                  <a:cxn ang="0">
                    <a:pos x="134" y="178"/>
                  </a:cxn>
                  <a:cxn ang="0">
                    <a:pos x="147" y="150"/>
                  </a:cxn>
                </a:cxnLst>
                <a:rect l="0" t="0" r="r" b="b"/>
                <a:pathLst>
                  <a:path w="399" h="411">
                    <a:moveTo>
                      <a:pt x="154" y="134"/>
                    </a:moveTo>
                    <a:lnTo>
                      <a:pt x="156" y="136"/>
                    </a:lnTo>
                    <a:lnTo>
                      <a:pt x="157" y="126"/>
                    </a:lnTo>
                    <a:lnTo>
                      <a:pt x="166" y="120"/>
                    </a:lnTo>
                    <a:lnTo>
                      <a:pt x="170" y="109"/>
                    </a:lnTo>
                    <a:lnTo>
                      <a:pt x="177" y="100"/>
                    </a:lnTo>
                    <a:lnTo>
                      <a:pt x="184" y="99"/>
                    </a:lnTo>
                    <a:lnTo>
                      <a:pt x="187" y="89"/>
                    </a:lnTo>
                    <a:lnTo>
                      <a:pt x="197" y="75"/>
                    </a:lnTo>
                    <a:lnTo>
                      <a:pt x="198" y="61"/>
                    </a:lnTo>
                    <a:lnTo>
                      <a:pt x="221" y="57"/>
                    </a:lnTo>
                    <a:lnTo>
                      <a:pt x="224" y="48"/>
                    </a:lnTo>
                    <a:lnTo>
                      <a:pt x="232" y="49"/>
                    </a:lnTo>
                    <a:lnTo>
                      <a:pt x="238" y="57"/>
                    </a:lnTo>
                    <a:lnTo>
                      <a:pt x="242" y="51"/>
                    </a:lnTo>
                    <a:lnTo>
                      <a:pt x="256" y="50"/>
                    </a:lnTo>
                    <a:lnTo>
                      <a:pt x="260" y="45"/>
                    </a:lnTo>
                    <a:lnTo>
                      <a:pt x="269" y="44"/>
                    </a:lnTo>
                    <a:lnTo>
                      <a:pt x="267" y="60"/>
                    </a:lnTo>
                    <a:lnTo>
                      <a:pt x="270" y="76"/>
                    </a:lnTo>
                    <a:lnTo>
                      <a:pt x="274" y="72"/>
                    </a:lnTo>
                    <a:lnTo>
                      <a:pt x="271" y="57"/>
                    </a:lnTo>
                    <a:lnTo>
                      <a:pt x="275" y="48"/>
                    </a:lnTo>
                    <a:lnTo>
                      <a:pt x="285" y="59"/>
                    </a:lnTo>
                    <a:lnTo>
                      <a:pt x="298" y="66"/>
                    </a:lnTo>
                    <a:lnTo>
                      <a:pt x="306" y="66"/>
                    </a:lnTo>
                    <a:lnTo>
                      <a:pt x="303" y="57"/>
                    </a:lnTo>
                    <a:lnTo>
                      <a:pt x="319" y="61"/>
                    </a:lnTo>
                    <a:lnTo>
                      <a:pt x="330" y="49"/>
                    </a:lnTo>
                    <a:lnTo>
                      <a:pt x="329" y="43"/>
                    </a:lnTo>
                    <a:lnTo>
                      <a:pt x="322" y="44"/>
                    </a:lnTo>
                    <a:lnTo>
                      <a:pt x="313" y="37"/>
                    </a:lnTo>
                    <a:lnTo>
                      <a:pt x="307" y="23"/>
                    </a:lnTo>
                    <a:lnTo>
                      <a:pt x="317" y="19"/>
                    </a:lnTo>
                    <a:lnTo>
                      <a:pt x="323" y="7"/>
                    </a:lnTo>
                    <a:lnTo>
                      <a:pt x="343" y="0"/>
                    </a:lnTo>
                    <a:lnTo>
                      <a:pt x="365" y="18"/>
                    </a:lnTo>
                    <a:lnTo>
                      <a:pt x="365" y="24"/>
                    </a:lnTo>
                    <a:lnTo>
                      <a:pt x="382" y="37"/>
                    </a:lnTo>
                    <a:lnTo>
                      <a:pt x="399" y="57"/>
                    </a:lnTo>
                    <a:lnTo>
                      <a:pt x="399" y="66"/>
                    </a:lnTo>
                    <a:lnTo>
                      <a:pt x="397" y="72"/>
                    </a:lnTo>
                    <a:lnTo>
                      <a:pt x="384" y="77"/>
                    </a:lnTo>
                    <a:lnTo>
                      <a:pt x="381" y="85"/>
                    </a:lnTo>
                    <a:lnTo>
                      <a:pt x="356" y="91"/>
                    </a:lnTo>
                    <a:lnTo>
                      <a:pt x="349" y="99"/>
                    </a:lnTo>
                    <a:lnTo>
                      <a:pt x="348" y="108"/>
                    </a:lnTo>
                    <a:lnTo>
                      <a:pt x="353" y="119"/>
                    </a:lnTo>
                    <a:lnTo>
                      <a:pt x="376" y="148"/>
                    </a:lnTo>
                    <a:lnTo>
                      <a:pt x="377" y="159"/>
                    </a:lnTo>
                    <a:lnTo>
                      <a:pt x="369" y="159"/>
                    </a:lnTo>
                    <a:lnTo>
                      <a:pt x="360" y="152"/>
                    </a:lnTo>
                    <a:lnTo>
                      <a:pt x="353" y="159"/>
                    </a:lnTo>
                    <a:lnTo>
                      <a:pt x="355" y="173"/>
                    </a:lnTo>
                    <a:lnTo>
                      <a:pt x="364" y="174"/>
                    </a:lnTo>
                    <a:lnTo>
                      <a:pt x="366" y="186"/>
                    </a:lnTo>
                    <a:lnTo>
                      <a:pt x="370" y="190"/>
                    </a:lnTo>
                    <a:lnTo>
                      <a:pt x="375" y="210"/>
                    </a:lnTo>
                    <a:lnTo>
                      <a:pt x="366" y="222"/>
                    </a:lnTo>
                    <a:lnTo>
                      <a:pt x="350" y="237"/>
                    </a:lnTo>
                    <a:lnTo>
                      <a:pt x="324" y="237"/>
                    </a:lnTo>
                    <a:lnTo>
                      <a:pt x="318" y="244"/>
                    </a:lnTo>
                    <a:lnTo>
                      <a:pt x="314" y="258"/>
                    </a:lnTo>
                    <a:lnTo>
                      <a:pt x="317" y="288"/>
                    </a:lnTo>
                    <a:lnTo>
                      <a:pt x="313" y="302"/>
                    </a:lnTo>
                    <a:lnTo>
                      <a:pt x="300" y="309"/>
                    </a:lnTo>
                    <a:lnTo>
                      <a:pt x="287" y="307"/>
                    </a:lnTo>
                    <a:lnTo>
                      <a:pt x="265" y="269"/>
                    </a:lnTo>
                    <a:lnTo>
                      <a:pt x="265" y="253"/>
                    </a:lnTo>
                    <a:lnTo>
                      <a:pt x="269" y="237"/>
                    </a:lnTo>
                    <a:lnTo>
                      <a:pt x="268" y="220"/>
                    </a:lnTo>
                    <a:lnTo>
                      <a:pt x="275" y="195"/>
                    </a:lnTo>
                    <a:lnTo>
                      <a:pt x="276" y="183"/>
                    </a:lnTo>
                    <a:lnTo>
                      <a:pt x="270" y="182"/>
                    </a:lnTo>
                    <a:lnTo>
                      <a:pt x="262" y="193"/>
                    </a:lnTo>
                    <a:lnTo>
                      <a:pt x="246" y="189"/>
                    </a:lnTo>
                    <a:lnTo>
                      <a:pt x="244" y="200"/>
                    </a:lnTo>
                    <a:lnTo>
                      <a:pt x="244" y="206"/>
                    </a:lnTo>
                    <a:lnTo>
                      <a:pt x="237" y="213"/>
                    </a:lnTo>
                    <a:lnTo>
                      <a:pt x="243" y="220"/>
                    </a:lnTo>
                    <a:lnTo>
                      <a:pt x="244" y="244"/>
                    </a:lnTo>
                    <a:lnTo>
                      <a:pt x="235" y="255"/>
                    </a:lnTo>
                    <a:lnTo>
                      <a:pt x="225" y="242"/>
                    </a:lnTo>
                    <a:lnTo>
                      <a:pt x="216" y="239"/>
                    </a:lnTo>
                    <a:lnTo>
                      <a:pt x="216" y="247"/>
                    </a:lnTo>
                    <a:lnTo>
                      <a:pt x="211" y="256"/>
                    </a:lnTo>
                    <a:lnTo>
                      <a:pt x="217" y="264"/>
                    </a:lnTo>
                    <a:lnTo>
                      <a:pt x="227" y="268"/>
                    </a:lnTo>
                    <a:lnTo>
                      <a:pt x="233" y="291"/>
                    </a:lnTo>
                    <a:lnTo>
                      <a:pt x="231" y="302"/>
                    </a:lnTo>
                    <a:lnTo>
                      <a:pt x="216" y="311"/>
                    </a:lnTo>
                    <a:lnTo>
                      <a:pt x="215" y="331"/>
                    </a:lnTo>
                    <a:lnTo>
                      <a:pt x="211" y="342"/>
                    </a:lnTo>
                    <a:lnTo>
                      <a:pt x="209" y="340"/>
                    </a:lnTo>
                    <a:lnTo>
                      <a:pt x="201" y="344"/>
                    </a:lnTo>
                    <a:lnTo>
                      <a:pt x="195" y="324"/>
                    </a:lnTo>
                    <a:lnTo>
                      <a:pt x="188" y="308"/>
                    </a:lnTo>
                    <a:lnTo>
                      <a:pt x="185" y="287"/>
                    </a:lnTo>
                    <a:lnTo>
                      <a:pt x="181" y="295"/>
                    </a:lnTo>
                    <a:lnTo>
                      <a:pt x="173" y="290"/>
                    </a:lnTo>
                    <a:lnTo>
                      <a:pt x="172" y="301"/>
                    </a:lnTo>
                    <a:lnTo>
                      <a:pt x="174" y="318"/>
                    </a:lnTo>
                    <a:lnTo>
                      <a:pt x="178" y="324"/>
                    </a:lnTo>
                    <a:lnTo>
                      <a:pt x="173" y="334"/>
                    </a:lnTo>
                    <a:lnTo>
                      <a:pt x="181" y="336"/>
                    </a:lnTo>
                    <a:lnTo>
                      <a:pt x="162" y="346"/>
                    </a:lnTo>
                    <a:lnTo>
                      <a:pt x="173" y="352"/>
                    </a:lnTo>
                    <a:lnTo>
                      <a:pt x="181" y="368"/>
                    </a:lnTo>
                    <a:lnTo>
                      <a:pt x="182" y="376"/>
                    </a:lnTo>
                    <a:lnTo>
                      <a:pt x="173" y="376"/>
                    </a:lnTo>
                    <a:lnTo>
                      <a:pt x="171" y="393"/>
                    </a:lnTo>
                    <a:lnTo>
                      <a:pt x="162" y="398"/>
                    </a:lnTo>
                    <a:lnTo>
                      <a:pt x="154" y="398"/>
                    </a:lnTo>
                    <a:lnTo>
                      <a:pt x="145" y="384"/>
                    </a:lnTo>
                    <a:lnTo>
                      <a:pt x="144" y="400"/>
                    </a:lnTo>
                    <a:lnTo>
                      <a:pt x="139" y="411"/>
                    </a:lnTo>
                    <a:lnTo>
                      <a:pt x="131" y="393"/>
                    </a:lnTo>
                    <a:lnTo>
                      <a:pt x="130" y="367"/>
                    </a:lnTo>
                    <a:lnTo>
                      <a:pt x="123" y="367"/>
                    </a:lnTo>
                    <a:lnTo>
                      <a:pt x="114" y="351"/>
                    </a:lnTo>
                    <a:lnTo>
                      <a:pt x="118" y="339"/>
                    </a:lnTo>
                    <a:lnTo>
                      <a:pt x="117" y="328"/>
                    </a:lnTo>
                    <a:lnTo>
                      <a:pt x="114" y="319"/>
                    </a:lnTo>
                    <a:lnTo>
                      <a:pt x="103" y="329"/>
                    </a:lnTo>
                    <a:lnTo>
                      <a:pt x="101" y="349"/>
                    </a:lnTo>
                    <a:lnTo>
                      <a:pt x="101" y="360"/>
                    </a:lnTo>
                    <a:lnTo>
                      <a:pt x="91" y="382"/>
                    </a:lnTo>
                    <a:lnTo>
                      <a:pt x="82" y="371"/>
                    </a:lnTo>
                    <a:lnTo>
                      <a:pt x="56" y="360"/>
                    </a:lnTo>
                    <a:lnTo>
                      <a:pt x="55" y="352"/>
                    </a:lnTo>
                    <a:lnTo>
                      <a:pt x="58" y="346"/>
                    </a:lnTo>
                    <a:lnTo>
                      <a:pt x="58" y="334"/>
                    </a:lnTo>
                    <a:lnTo>
                      <a:pt x="50" y="356"/>
                    </a:lnTo>
                    <a:lnTo>
                      <a:pt x="44" y="361"/>
                    </a:lnTo>
                    <a:lnTo>
                      <a:pt x="37" y="378"/>
                    </a:lnTo>
                    <a:lnTo>
                      <a:pt x="21" y="383"/>
                    </a:lnTo>
                    <a:lnTo>
                      <a:pt x="12" y="373"/>
                    </a:lnTo>
                    <a:lnTo>
                      <a:pt x="12" y="367"/>
                    </a:lnTo>
                    <a:lnTo>
                      <a:pt x="25" y="333"/>
                    </a:lnTo>
                    <a:lnTo>
                      <a:pt x="16" y="328"/>
                    </a:lnTo>
                    <a:lnTo>
                      <a:pt x="2" y="346"/>
                    </a:lnTo>
                    <a:lnTo>
                      <a:pt x="0" y="326"/>
                    </a:lnTo>
                    <a:lnTo>
                      <a:pt x="5" y="317"/>
                    </a:lnTo>
                    <a:lnTo>
                      <a:pt x="15" y="308"/>
                    </a:lnTo>
                    <a:lnTo>
                      <a:pt x="16" y="285"/>
                    </a:lnTo>
                    <a:lnTo>
                      <a:pt x="27" y="280"/>
                    </a:lnTo>
                    <a:lnTo>
                      <a:pt x="29" y="274"/>
                    </a:lnTo>
                    <a:lnTo>
                      <a:pt x="39" y="266"/>
                    </a:lnTo>
                    <a:lnTo>
                      <a:pt x="47" y="266"/>
                    </a:lnTo>
                    <a:lnTo>
                      <a:pt x="59" y="274"/>
                    </a:lnTo>
                    <a:lnTo>
                      <a:pt x="64" y="269"/>
                    </a:lnTo>
                    <a:lnTo>
                      <a:pt x="70" y="271"/>
                    </a:lnTo>
                    <a:lnTo>
                      <a:pt x="82" y="239"/>
                    </a:lnTo>
                    <a:lnTo>
                      <a:pt x="90" y="231"/>
                    </a:lnTo>
                    <a:lnTo>
                      <a:pt x="91" y="225"/>
                    </a:lnTo>
                    <a:lnTo>
                      <a:pt x="90" y="209"/>
                    </a:lnTo>
                    <a:lnTo>
                      <a:pt x="93" y="216"/>
                    </a:lnTo>
                    <a:lnTo>
                      <a:pt x="99" y="213"/>
                    </a:lnTo>
                    <a:lnTo>
                      <a:pt x="111" y="206"/>
                    </a:lnTo>
                    <a:lnTo>
                      <a:pt x="114" y="198"/>
                    </a:lnTo>
                    <a:lnTo>
                      <a:pt x="120" y="198"/>
                    </a:lnTo>
                    <a:lnTo>
                      <a:pt x="134" y="178"/>
                    </a:lnTo>
                    <a:lnTo>
                      <a:pt x="147" y="174"/>
                    </a:lnTo>
                    <a:lnTo>
                      <a:pt x="138" y="170"/>
                    </a:lnTo>
                    <a:lnTo>
                      <a:pt x="147" y="150"/>
                    </a:lnTo>
                    <a:lnTo>
                      <a:pt x="149" y="139"/>
                    </a:lnTo>
                    <a:lnTo>
                      <a:pt x="154" y="13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17" name="Freeform 295"/>
              <p:cNvSpPr>
                <a:spLocks noChangeAspect="1"/>
              </p:cNvSpPr>
              <p:nvPr/>
            </p:nvSpPr>
            <p:spPr bwMode="gray">
              <a:xfrm>
                <a:off x="1271" y="1070"/>
                <a:ext cx="40" cy="39"/>
              </a:xfrm>
              <a:custGeom>
                <a:avLst/>
                <a:gdLst/>
                <a:ahLst/>
                <a:cxnLst>
                  <a:cxn ang="0">
                    <a:pos x="76" y="19"/>
                  </a:cxn>
                  <a:cxn ang="0">
                    <a:pos x="84" y="23"/>
                  </a:cxn>
                  <a:cxn ang="0">
                    <a:pos x="84" y="19"/>
                  </a:cxn>
                  <a:cxn ang="0">
                    <a:pos x="95" y="13"/>
                  </a:cxn>
                  <a:cxn ang="0">
                    <a:pos x="127" y="7"/>
                  </a:cxn>
                  <a:cxn ang="0">
                    <a:pos x="128" y="13"/>
                  </a:cxn>
                  <a:cxn ang="0">
                    <a:pos x="138" y="16"/>
                  </a:cxn>
                  <a:cxn ang="0">
                    <a:pos x="145" y="5"/>
                  </a:cxn>
                  <a:cxn ang="0">
                    <a:pos x="172" y="0"/>
                  </a:cxn>
                  <a:cxn ang="0">
                    <a:pos x="198" y="8"/>
                  </a:cxn>
                  <a:cxn ang="0">
                    <a:pos x="200" y="21"/>
                  </a:cxn>
                  <a:cxn ang="0">
                    <a:pos x="199" y="37"/>
                  </a:cxn>
                  <a:cxn ang="0">
                    <a:pos x="194" y="46"/>
                  </a:cxn>
                  <a:cxn ang="0">
                    <a:pos x="149" y="60"/>
                  </a:cxn>
                  <a:cxn ang="0">
                    <a:pos x="135" y="60"/>
                  </a:cxn>
                  <a:cxn ang="0">
                    <a:pos x="134" y="65"/>
                  </a:cxn>
                  <a:cxn ang="0">
                    <a:pos x="127" y="70"/>
                  </a:cxn>
                  <a:cxn ang="0">
                    <a:pos x="134" y="76"/>
                  </a:cxn>
                  <a:cxn ang="0">
                    <a:pos x="129" y="80"/>
                  </a:cxn>
                  <a:cxn ang="0">
                    <a:pos x="105" y="81"/>
                  </a:cxn>
                  <a:cxn ang="0">
                    <a:pos x="107" y="85"/>
                  </a:cxn>
                  <a:cxn ang="0">
                    <a:pos x="107" y="97"/>
                  </a:cxn>
                  <a:cxn ang="0">
                    <a:pos x="114" y="87"/>
                  </a:cxn>
                  <a:cxn ang="0">
                    <a:pos x="116" y="94"/>
                  </a:cxn>
                  <a:cxn ang="0">
                    <a:pos x="111" y="104"/>
                  </a:cxn>
                  <a:cxn ang="0">
                    <a:pos x="123" y="92"/>
                  </a:cxn>
                  <a:cxn ang="0">
                    <a:pos x="129" y="92"/>
                  </a:cxn>
                  <a:cxn ang="0">
                    <a:pos x="129" y="104"/>
                  </a:cxn>
                  <a:cxn ang="0">
                    <a:pos x="134" y="99"/>
                  </a:cxn>
                  <a:cxn ang="0">
                    <a:pos x="135" y="87"/>
                  </a:cxn>
                  <a:cxn ang="0">
                    <a:pos x="140" y="81"/>
                  </a:cxn>
                  <a:cxn ang="0">
                    <a:pos x="144" y="89"/>
                  </a:cxn>
                  <a:cxn ang="0">
                    <a:pos x="155" y="92"/>
                  </a:cxn>
                  <a:cxn ang="0">
                    <a:pos x="173" y="87"/>
                  </a:cxn>
                  <a:cxn ang="0">
                    <a:pos x="177" y="115"/>
                  </a:cxn>
                  <a:cxn ang="0">
                    <a:pos x="173" y="150"/>
                  </a:cxn>
                  <a:cxn ang="0">
                    <a:pos x="168" y="157"/>
                  </a:cxn>
                  <a:cxn ang="0">
                    <a:pos x="161" y="163"/>
                  </a:cxn>
                  <a:cxn ang="0">
                    <a:pos x="125" y="177"/>
                  </a:cxn>
                  <a:cxn ang="0">
                    <a:pos x="117" y="172"/>
                  </a:cxn>
                  <a:cxn ang="0">
                    <a:pos x="76" y="195"/>
                  </a:cxn>
                  <a:cxn ang="0">
                    <a:pos x="64" y="195"/>
                  </a:cxn>
                  <a:cxn ang="0">
                    <a:pos x="52" y="190"/>
                  </a:cxn>
                  <a:cxn ang="0">
                    <a:pos x="46" y="179"/>
                  </a:cxn>
                  <a:cxn ang="0">
                    <a:pos x="44" y="169"/>
                  </a:cxn>
                  <a:cxn ang="0">
                    <a:pos x="14" y="158"/>
                  </a:cxn>
                  <a:cxn ang="0">
                    <a:pos x="6" y="148"/>
                  </a:cxn>
                  <a:cxn ang="0">
                    <a:pos x="6" y="136"/>
                  </a:cxn>
                  <a:cxn ang="0">
                    <a:pos x="9" y="129"/>
                  </a:cxn>
                  <a:cxn ang="0">
                    <a:pos x="6" y="118"/>
                  </a:cxn>
                  <a:cxn ang="0">
                    <a:pos x="6" y="102"/>
                  </a:cxn>
                  <a:cxn ang="0">
                    <a:pos x="0" y="83"/>
                  </a:cxn>
                  <a:cxn ang="0">
                    <a:pos x="4" y="61"/>
                  </a:cxn>
                  <a:cxn ang="0">
                    <a:pos x="8" y="56"/>
                  </a:cxn>
                  <a:cxn ang="0">
                    <a:pos x="32" y="49"/>
                  </a:cxn>
                  <a:cxn ang="0">
                    <a:pos x="37" y="39"/>
                  </a:cxn>
                  <a:cxn ang="0">
                    <a:pos x="46" y="33"/>
                  </a:cxn>
                  <a:cxn ang="0">
                    <a:pos x="54" y="37"/>
                  </a:cxn>
                  <a:cxn ang="0">
                    <a:pos x="63" y="23"/>
                  </a:cxn>
                  <a:cxn ang="0">
                    <a:pos x="71" y="23"/>
                  </a:cxn>
                  <a:cxn ang="0">
                    <a:pos x="76" y="19"/>
                  </a:cxn>
                </a:cxnLst>
                <a:rect l="0" t="0" r="r" b="b"/>
                <a:pathLst>
                  <a:path w="200" h="195">
                    <a:moveTo>
                      <a:pt x="76" y="19"/>
                    </a:moveTo>
                    <a:lnTo>
                      <a:pt x="84" y="23"/>
                    </a:lnTo>
                    <a:lnTo>
                      <a:pt x="84" y="19"/>
                    </a:lnTo>
                    <a:lnTo>
                      <a:pt x="95" y="13"/>
                    </a:lnTo>
                    <a:lnTo>
                      <a:pt x="127" y="7"/>
                    </a:lnTo>
                    <a:lnTo>
                      <a:pt x="128" y="13"/>
                    </a:lnTo>
                    <a:lnTo>
                      <a:pt x="138" y="16"/>
                    </a:lnTo>
                    <a:lnTo>
                      <a:pt x="145" y="5"/>
                    </a:lnTo>
                    <a:lnTo>
                      <a:pt x="172" y="0"/>
                    </a:lnTo>
                    <a:lnTo>
                      <a:pt x="198" y="8"/>
                    </a:lnTo>
                    <a:lnTo>
                      <a:pt x="200" y="21"/>
                    </a:lnTo>
                    <a:lnTo>
                      <a:pt x="199" y="37"/>
                    </a:lnTo>
                    <a:lnTo>
                      <a:pt x="194" y="46"/>
                    </a:lnTo>
                    <a:lnTo>
                      <a:pt x="149" y="60"/>
                    </a:lnTo>
                    <a:lnTo>
                      <a:pt x="135" y="60"/>
                    </a:lnTo>
                    <a:lnTo>
                      <a:pt x="134" y="65"/>
                    </a:lnTo>
                    <a:lnTo>
                      <a:pt x="127" y="70"/>
                    </a:lnTo>
                    <a:lnTo>
                      <a:pt x="134" y="76"/>
                    </a:lnTo>
                    <a:lnTo>
                      <a:pt x="129" y="80"/>
                    </a:lnTo>
                    <a:lnTo>
                      <a:pt x="105" y="81"/>
                    </a:lnTo>
                    <a:lnTo>
                      <a:pt x="107" y="85"/>
                    </a:lnTo>
                    <a:lnTo>
                      <a:pt x="107" y="97"/>
                    </a:lnTo>
                    <a:lnTo>
                      <a:pt x="114" y="87"/>
                    </a:lnTo>
                    <a:lnTo>
                      <a:pt x="116" y="94"/>
                    </a:lnTo>
                    <a:lnTo>
                      <a:pt x="111" y="104"/>
                    </a:lnTo>
                    <a:lnTo>
                      <a:pt x="123" y="92"/>
                    </a:lnTo>
                    <a:lnTo>
                      <a:pt x="129" y="92"/>
                    </a:lnTo>
                    <a:lnTo>
                      <a:pt x="129" y="104"/>
                    </a:lnTo>
                    <a:lnTo>
                      <a:pt x="134" y="99"/>
                    </a:lnTo>
                    <a:lnTo>
                      <a:pt x="135" y="87"/>
                    </a:lnTo>
                    <a:lnTo>
                      <a:pt x="140" y="81"/>
                    </a:lnTo>
                    <a:lnTo>
                      <a:pt x="144" y="89"/>
                    </a:lnTo>
                    <a:lnTo>
                      <a:pt x="155" y="92"/>
                    </a:lnTo>
                    <a:lnTo>
                      <a:pt x="173" y="87"/>
                    </a:lnTo>
                    <a:lnTo>
                      <a:pt x="177" y="115"/>
                    </a:lnTo>
                    <a:lnTo>
                      <a:pt x="173" y="150"/>
                    </a:lnTo>
                    <a:lnTo>
                      <a:pt x="168" y="157"/>
                    </a:lnTo>
                    <a:lnTo>
                      <a:pt x="161" y="163"/>
                    </a:lnTo>
                    <a:lnTo>
                      <a:pt x="125" y="177"/>
                    </a:lnTo>
                    <a:lnTo>
                      <a:pt x="117" y="172"/>
                    </a:lnTo>
                    <a:lnTo>
                      <a:pt x="76" y="195"/>
                    </a:lnTo>
                    <a:lnTo>
                      <a:pt x="64" y="195"/>
                    </a:lnTo>
                    <a:lnTo>
                      <a:pt x="52" y="190"/>
                    </a:lnTo>
                    <a:lnTo>
                      <a:pt x="46" y="179"/>
                    </a:lnTo>
                    <a:lnTo>
                      <a:pt x="44" y="169"/>
                    </a:lnTo>
                    <a:lnTo>
                      <a:pt x="14" y="158"/>
                    </a:lnTo>
                    <a:lnTo>
                      <a:pt x="6" y="148"/>
                    </a:lnTo>
                    <a:lnTo>
                      <a:pt x="6" y="136"/>
                    </a:lnTo>
                    <a:lnTo>
                      <a:pt x="9" y="129"/>
                    </a:lnTo>
                    <a:lnTo>
                      <a:pt x="6" y="118"/>
                    </a:lnTo>
                    <a:lnTo>
                      <a:pt x="6" y="102"/>
                    </a:lnTo>
                    <a:lnTo>
                      <a:pt x="0" y="83"/>
                    </a:lnTo>
                    <a:lnTo>
                      <a:pt x="4" y="61"/>
                    </a:lnTo>
                    <a:lnTo>
                      <a:pt x="8" y="56"/>
                    </a:lnTo>
                    <a:lnTo>
                      <a:pt x="32" y="49"/>
                    </a:lnTo>
                    <a:lnTo>
                      <a:pt x="37" y="39"/>
                    </a:lnTo>
                    <a:lnTo>
                      <a:pt x="46" y="33"/>
                    </a:lnTo>
                    <a:lnTo>
                      <a:pt x="54" y="37"/>
                    </a:lnTo>
                    <a:lnTo>
                      <a:pt x="63" y="23"/>
                    </a:lnTo>
                    <a:lnTo>
                      <a:pt x="71" y="23"/>
                    </a:lnTo>
                    <a:lnTo>
                      <a:pt x="76" y="1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18" name="Freeform 296"/>
              <p:cNvSpPr>
                <a:spLocks noChangeAspect="1"/>
              </p:cNvSpPr>
              <p:nvPr/>
            </p:nvSpPr>
            <p:spPr bwMode="gray">
              <a:xfrm>
                <a:off x="1271" y="1035"/>
                <a:ext cx="44" cy="26"/>
              </a:xfrm>
              <a:custGeom>
                <a:avLst/>
                <a:gdLst/>
                <a:ahLst/>
                <a:cxnLst>
                  <a:cxn ang="0">
                    <a:pos x="184" y="32"/>
                  </a:cxn>
                  <a:cxn ang="0">
                    <a:pos x="188" y="31"/>
                  </a:cxn>
                  <a:cxn ang="0">
                    <a:pos x="192" y="46"/>
                  </a:cxn>
                  <a:cxn ang="0">
                    <a:pos x="207" y="47"/>
                  </a:cxn>
                  <a:cxn ang="0">
                    <a:pos x="208" y="57"/>
                  </a:cxn>
                  <a:cxn ang="0">
                    <a:pos x="216" y="66"/>
                  </a:cxn>
                  <a:cxn ang="0">
                    <a:pos x="216" y="74"/>
                  </a:cxn>
                  <a:cxn ang="0">
                    <a:pos x="219" y="80"/>
                  </a:cxn>
                  <a:cxn ang="0">
                    <a:pos x="219" y="101"/>
                  </a:cxn>
                  <a:cxn ang="0">
                    <a:pos x="216" y="117"/>
                  </a:cxn>
                  <a:cxn ang="0">
                    <a:pos x="208" y="122"/>
                  </a:cxn>
                  <a:cxn ang="0">
                    <a:pos x="195" y="126"/>
                  </a:cxn>
                  <a:cxn ang="0">
                    <a:pos x="188" y="121"/>
                  </a:cxn>
                  <a:cxn ang="0">
                    <a:pos x="160" y="131"/>
                  </a:cxn>
                  <a:cxn ang="0">
                    <a:pos x="148" y="127"/>
                  </a:cxn>
                  <a:cxn ang="0">
                    <a:pos x="130" y="105"/>
                  </a:cxn>
                  <a:cxn ang="0">
                    <a:pos x="121" y="104"/>
                  </a:cxn>
                  <a:cxn ang="0">
                    <a:pos x="114" y="94"/>
                  </a:cxn>
                  <a:cxn ang="0">
                    <a:pos x="109" y="97"/>
                  </a:cxn>
                  <a:cxn ang="0">
                    <a:pos x="107" y="90"/>
                  </a:cxn>
                  <a:cxn ang="0">
                    <a:pos x="107" y="105"/>
                  </a:cxn>
                  <a:cxn ang="0">
                    <a:pos x="111" y="117"/>
                  </a:cxn>
                  <a:cxn ang="0">
                    <a:pos x="105" y="120"/>
                  </a:cxn>
                  <a:cxn ang="0">
                    <a:pos x="107" y="131"/>
                  </a:cxn>
                  <a:cxn ang="0">
                    <a:pos x="86" y="133"/>
                  </a:cxn>
                  <a:cxn ang="0">
                    <a:pos x="78" y="111"/>
                  </a:cxn>
                  <a:cxn ang="0">
                    <a:pos x="60" y="107"/>
                  </a:cxn>
                  <a:cxn ang="0">
                    <a:pos x="57" y="99"/>
                  </a:cxn>
                  <a:cxn ang="0">
                    <a:pos x="49" y="101"/>
                  </a:cxn>
                  <a:cxn ang="0">
                    <a:pos x="51" y="107"/>
                  </a:cxn>
                  <a:cxn ang="0">
                    <a:pos x="51" y="110"/>
                  </a:cxn>
                  <a:cxn ang="0">
                    <a:pos x="43" y="107"/>
                  </a:cxn>
                  <a:cxn ang="0">
                    <a:pos x="31" y="115"/>
                  </a:cxn>
                  <a:cxn ang="0">
                    <a:pos x="32" y="124"/>
                  </a:cxn>
                  <a:cxn ang="0">
                    <a:pos x="31" y="132"/>
                  </a:cxn>
                  <a:cxn ang="0">
                    <a:pos x="28" y="126"/>
                  </a:cxn>
                  <a:cxn ang="0">
                    <a:pos x="15" y="133"/>
                  </a:cxn>
                  <a:cxn ang="0">
                    <a:pos x="8" y="131"/>
                  </a:cxn>
                  <a:cxn ang="0">
                    <a:pos x="6" y="120"/>
                  </a:cxn>
                  <a:cxn ang="0">
                    <a:pos x="0" y="120"/>
                  </a:cxn>
                  <a:cxn ang="0">
                    <a:pos x="8" y="94"/>
                  </a:cxn>
                  <a:cxn ang="0">
                    <a:pos x="23" y="79"/>
                  </a:cxn>
                  <a:cxn ang="0">
                    <a:pos x="27" y="84"/>
                  </a:cxn>
                  <a:cxn ang="0">
                    <a:pos x="36" y="81"/>
                  </a:cxn>
                  <a:cxn ang="0">
                    <a:pos x="36" y="75"/>
                  </a:cxn>
                  <a:cxn ang="0">
                    <a:pos x="53" y="62"/>
                  </a:cxn>
                  <a:cxn ang="0">
                    <a:pos x="85" y="54"/>
                  </a:cxn>
                  <a:cxn ang="0">
                    <a:pos x="105" y="45"/>
                  </a:cxn>
                  <a:cxn ang="0">
                    <a:pos x="117" y="19"/>
                  </a:cxn>
                  <a:cxn ang="0">
                    <a:pos x="121" y="26"/>
                  </a:cxn>
                  <a:cxn ang="0">
                    <a:pos x="140" y="3"/>
                  </a:cxn>
                  <a:cxn ang="0">
                    <a:pos x="159" y="0"/>
                  </a:cxn>
                  <a:cxn ang="0">
                    <a:pos x="164" y="5"/>
                  </a:cxn>
                  <a:cxn ang="0">
                    <a:pos x="164" y="13"/>
                  </a:cxn>
                  <a:cxn ang="0">
                    <a:pos x="168" y="13"/>
                  </a:cxn>
                  <a:cxn ang="0">
                    <a:pos x="171" y="21"/>
                  </a:cxn>
                  <a:cxn ang="0">
                    <a:pos x="184" y="26"/>
                  </a:cxn>
                  <a:cxn ang="0">
                    <a:pos x="184" y="32"/>
                  </a:cxn>
                </a:cxnLst>
                <a:rect l="0" t="0" r="r" b="b"/>
                <a:pathLst>
                  <a:path w="219" h="133">
                    <a:moveTo>
                      <a:pt x="184" y="32"/>
                    </a:moveTo>
                    <a:lnTo>
                      <a:pt x="188" y="31"/>
                    </a:lnTo>
                    <a:lnTo>
                      <a:pt x="192" y="46"/>
                    </a:lnTo>
                    <a:lnTo>
                      <a:pt x="207" y="47"/>
                    </a:lnTo>
                    <a:lnTo>
                      <a:pt x="208" y="57"/>
                    </a:lnTo>
                    <a:lnTo>
                      <a:pt x="216" y="66"/>
                    </a:lnTo>
                    <a:lnTo>
                      <a:pt x="216" y="74"/>
                    </a:lnTo>
                    <a:lnTo>
                      <a:pt x="219" y="80"/>
                    </a:lnTo>
                    <a:lnTo>
                      <a:pt x="219" y="101"/>
                    </a:lnTo>
                    <a:lnTo>
                      <a:pt x="216" y="117"/>
                    </a:lnTo>
                    <a:lnTo>
                      <a:pt x="208" y="122"/>
                    </a:lnTo>
                    <a:lnTo>
                      <a:pt x="195" y="126"/>
                    </a:lnTo>
                    <a:lnTo>
                      <a:pt x="188" y="121"/>
                    </a:lnTo>
                    <a:lnTo>
                      <a:pt x="160" y="131"/>
                    </a:lnTo>
                    <a:lnTo>
                      <a:pt x="148" y="127"/>
                    </a:lnTo>
                    <a:lnTo>
                      <a:pt x="130" y="105"/>
                    </a:lnTo>
                    <a:lnTo>
                      <a:pt x="121" y="104"/>
                    </a:lnTo>
                    <a:lnTo>
                      <a:pt x="114" y="94"/>
                    </a:lnTo>
                    <a:lnTo>
                      <a:pt x="109" y="97"/>
                    </a:lnTo>
                    <a:lnTo>
                      <a:pt x="107" y="90"/>
                    </a:lnTo>
                    <a:lnTo>
                      <a:pt x="107" y="105"/>
                    </a:lnTo>
                    <a:lnTo>
                      <a:pt x="111" y="117"/>
                    </a:lnTo>
                    <a:lnTo>
                      <a:pt x="105" y="120"/>
                    </a:lnTo>
                    <a:lnTo>
                      <a:pt x="107" y="131"/>
                    </a:lnTo>
                    <a:lnTo>
                      <a:pt x="86" y="133"/>
                    </a:lnTo>
                    <a:lnTo>
                      <a:pt x="78" y="111"/>
                    </a:lnTo>
                    <a:lnTo>
                      <a:pt x="60" y="107"/>
                    </a:lnTo>
                    <a:lnTo>
                      <a:pt x="57" y="99"/>
                    </a:lnTo>
                    <a:lnTo>
                      <a:pt x="49" y="101"/>
                    </a:lnTo>
                    <a:lnTo>
                      <a:pt x="51" y="107"/>
                    </a:lnTo>
                    <a:lnTo>
                      <a:pt x="51" y="110"/>
                    </a:lnTo>
                    <a:lnTo>
                      <a:pt x="43" y="107"/>
                    </a:lnTo>
                    <a:lnTo>
                      <a:pt x="31" y="115"/>
                    </a:lnTo>
                    <a:lnTo>
                      <a:pt x="32" y="124"/>
                    </a:lnTo>
                    <a:lnTo>
                      <a:pt x="31" y="132"/>
                    </a:lnTo>
                    <a:lnTo>
                      <a:pt x="28" y="126"/>
                    </a:lnTo>
                    <a:lnTo>
                      <a:pt x="15" y="133"/>
                    </a:lnTo>
                    <a:lnTo>
                      <a:pt x="8" y="131"/>
                    </a:lnTo>
                    <a:lnTo>
                      <a:pt x="6" y="120"/>
                    </a:lnTo>
                    <a:lnTo>
                      <a:pt x="0" y="120"/>
                    </a:lnTo>
                    <a:lnTo>
                      <a:pt x="8" y="94"/>
                    </a:lnTo>
                    <a:lnTo>
                      <a:pt x="23" y="79"/>
                    </a:lnTo>
                    <a:lnTo>
                      <a:pt x="27" y="84"/>
                    </a:lnTo>
                    <a:lnTo>
                      <a:pt x="36" y="81"/>
                    </a:lnTo>
                    <a:lnTo>
                      <a:pt x="36" y="75"/>
                    </a:lnTo>
                    <a:lnTo>
                      <a:pt x="53" y="62"/>
                    </a:lnTo>
                    <a:lnTo>
                      <a:pt x="85" y="54"/>
                    </a:lnTo>
                    <a:lnTo>
                      <a:pt x="105" y="45"/>
                    </a:lnTo>
                    <a:lnTo>
                      <a:pt x="117" y="19"/>
                    </a:lnTo>
                    <a:lnTo>
                      <a:pt x="121" y="26"/>
                    </a:lnTo>
                    <a:lnTo>
                      <a:pt x="140" y="3"/>
                    </a:lnTo>
                    <a:lnTo>
                      <a:pt x="159" y="0"/>
                    </a:lnTo>
                    <a:lnTo>
                      <a:pt x="164" y="5"/>
                    </a:lnTo>
                    <a:lnTo>
                      <a:pt x="164" y="13"/>
                    </a:lnTo>
                    <a:lnTo>
                      <a:pt x="168" y="13"/>
                    </a:lnTo>
                    <a:lnTo>
                      <a:pt x="171" y="21"/>
                    </a:lnTo>
                    <a:lnTo>
                      <a:pt x="184" y="26"/>
                    </a:lnTo>
                    <a:lnTo>
                      <a:pt x="184" y="3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19" name="Freeform 297"/>
              <p:cNvSpPr>
                <a:spLocks noChangeAspect="1"/>
              </p:cNvSpPr>
              <p:nvPr/>
            </p:nvSpPr>
            <p:spPr bwMode="gray">
              <a:xfrm>
                <a:off x="1461" y="1086"/>
                <a:ext cx="33" cy="21"/>
              </a:xfrm>
              <a:custGeom>
                <a:avLst/>
                <a:gdLst/>
                <a:ahLst/>
                <a:cxnLst>
                  <a:cxn ang="0">
                    <a:pos x="61" y="15"/>
                  </a:cxn>
                  <a:cxn ang="0">
                    <a:pos x="70" y="20"/>
                  </a:cxn>
                  <a:cxn ang="0">
                    <a:pos x="73" y="12"/>
                  </a:cxn>
                  <a:cxn ang="0">
                    <a:pos x="89" y="10"/>
                  </a:cxn>
                  <a:cxn ang="0">
                    <a:pos x="89" y="15"/>
                  </a:cxn>
                  <a:cxn ang="0">
                    <a:pos x="103" y="20"/>
                  </a:cxn>
                  <a:cxn ang="0">
                    <a:pos x="106" y="15"/>
                  </a:cxn>
                  <a:cxn ang="0">
                    <a:pos x="124" y="26"/>
                  </a:cxn>
                  <a:cxn ang="0">
                    <a:pos x="135" y="25"/>
                  </a:cxn>
                  <a:cxn ang="0">
                    <a:pos x="140" y="15"/>
                  </a:cxn>
                  <a:cxn ang="0">
                    <a:pos x="147" y="25"/>
                  </a:cxn>
                  <a:cxn ang="0">
                    <a:pos x="158" y="30"/>
                  </a:cxn>
                  <a:cxn ang="0">
                    <a:pos x="164" y="44"/>
                  </a:cxn>
                  <a:cxn ang="0">
                    <a:pos x="162" y="49"/>
                  </a:cxn>
                  <a:cxn ang="0">
                    <a:pos x="151" y="52"/>
                  </a:cxn>
                  <a:cxn ang="0">
                    <a:pos x="148" y="57"/>
                  </a:cxn>
                  <a:cxn ang="0">
                    <a:pos x="151" y="62"/>
                  </a:cxn>
                  <a:cxn ang="0">
                    <a:pos x="152" y="71"/>
                  </a:cxn>
                  <a:cxn ang="0">
                    <a:pos x="149" y="85"/>
                  </a:cxn>
                  <a:cxn ang="0">
                    <a:pos x="151" y="91"/>
                  </a:cxn>
                  <a:cxn ang="0">
                    <a:pos x="146" y="101"/>
                  </a:cxn>
                  <a:cxn ang="0">
                    <a:pos x="126" y="103"/>
                  </a:cxn>
                  <a:cxn ang="0">
                    <a:pos x="105" y="98"/>
                  </a:cxn>
                  <a:cxn ang="0">
                    <a:pos x="99" y="91"/>
                  </a:cxn>
                  <a:cxn ang="0">
                    <a:pos x="82" y="93"/>
                  </a:cxn>
                  <a:cxn ang="0">
                    <a:pos x="81" y="89"/>
                  </a:cxn>
                  <a:cxn ang="0">
                    <a:pos x="65" y="97"/>
                  </a:cxn>
                  <a:cxn ang="0">
                    <a:pos x="63" y="92"/>
                  </a:cxn>
                  <a:cxn ang="0">
                    <a:pos x="54" y="87"/>
                  </a:cxn>
                  <a:cxn ang="0">
                    <a:pos x="34" y="87"/>
                  </a:cxn>
                  <a:cxn ang="0">
                    <a:pos x="24" y="76"/>
                  </a:cxn>
                  <a:cxn ang="0">
                    <a:pos x="17" y="76"/>
                  </a:cxn>
                  <a:cxn ang="0">
                    <a:pos x="7" y="63"/>
                  </a:cxn>
                  <a:cxn ang="0">
                    <a:pos x="3" y="52"/>
                  </a:cxn>
                  <a:cxn ang="0">
                    <a:pos x="3" y="44"/>
                  </a:cxn>
                  <a:cxn ang="0">
                    <a:pos x="0" y="42"/>
                  </a:cxn>
                  <a:cxn ang="0">
                    <a:pos x="2" y="30"/>
                  </a:cxn>
                  <a:cxn ang="0">
                    <a:pos x="13" y="20"/>
                  </a:cxn>
                  <a:cxn ang="0">
                    <a:pos x="30" y="15"/>
                  </a:cxn>
                  <a:cxn ang="0">
                    <a:pos x="35" y="0"/>
                  </a:cxn>
                  <a:cxn ang="0">
                    <a:pos x="41" y="0"/>
                  </a:cxn>
                  <a:cxn ang="0">
                    <a:pos x="45" y="15"/>
                  </a:cxn>
                  <a:cxn ang="0">
                    <a:pos x="50" y="12"/>
                  </a:cxn>
                  <a:cxn ang="0">
                    <a:pos x="54" y="17"/>
                  </a:cxn>
                  <a:cxn ang="0">
                    <a:pos x="61" y="15"/>
                  </a:cxn>
                </a:cxnLst>
                <a:rect l="0" t="0" r="r" b="b"/>
                <a:pathLst>
                  <a:path w="164" h="103">
                    <a:moveTo>
                      <a:pt x="61" y="15"/>
                    </a:moveTo>
                    <a:lnTo>
                      <a:pt x="70" y="20"/>
                    </a:lnTo>
                    <a:lnTo>
                      <a:pt x="73" y="12"/>
                    </a:lnTo>
                    <a:lnTo>
                      <a:pt x="89" y="10"/>
                    </a:lnTo>
                    <a:lnTo>
                      <a:pt x="89" y="15"/>
                    </a:lnTo>
                    <a:lnTo>
                      <a:pt x="103" y="20"/>
                    </a:lnTo>
                    <a:lnTo>
                      <a:pt x="106" y="15"/>
                    </a:lnTo>
                    <a:lnTo>
                      <a:pt x="124" y="26"/>
                    </a:lnTo>
                    <a:lnTo>
                      <a:pt x="135" y="25"/>
                    </a:lnTo>
                    <a:lnTo>
                      <a:pt x="140" y="15"/>
                    </a:lnTo>
                    <a:lnTo>
                      <a:pt x="147" y="25"/>
                    </a:lnTo>
                    <a:lnTo>
                      <a:pt x="158" y="30"/>
                    </a:lnTo>
                    <a:lnTo>
                      <a:pt x="164" y="44"/>
                    </a:lnTo>
                    <a:lnTo>
                      <a:pt x="162" y="49"/>
                    </a:lnTo>
                    <a:lnTo>
                      <a:pt x="151" y="52"/>
                    </a:lnTo>
                    <a:lnTo>
                      <a:pt x="148" y="57"/>
                    </a:lnTo>
                    <a:lnTo>
                      <a:pt x="151" y="62"/>
                    </a:lnTo>
                    <a:lnTo>
                      <a:pt x="152" y="71"/>
                    </a:lnTo>
                    <a:lnTo>
                      <a:pt x="149" y="85"/>
                    </a:lnTo>
                    <a:lnTo>
                      <a:pt x="151" y="91"/>
                    </a:lnTo>
                    <a:lnTo>
                      <a:pt x="146" y="101"/>
                    </a:lnTo>
                    <a:lnTo>
                      <a:pt x="126" y="103"/>
                    </a:lnTo>
                    <a:lnTo>
                      <a:pt x="105" y="98"/>
                    </a:lnTo>
                    <a:lnTo>
                      <a:pt x="99" y="91"/>
                    </a:lnTo>
                    <a:lnTo>
                      <a:pt x="82" y="93"/>
                    </a:lnTo>
                    <a:lnTo>
                      <a:pt x="81" y="89"/>
                    </a:lnTo>
                    <a:lnTo>
                      <a:pt x="65" y="97"/>
                    </a:lnTo>
                    <a:lnTo>
                      <a:pt x="63" y="92"/>
                    </a:lnTo>
                    <a:lnTo>
                      <a:pt x="54" y="87"/>
                    </a:lnTo>
                    <a:lnTo>
                      <a:pt x="34" y="87"/>
                    </a:lnTo>
                    <a:lnTo>
                      <a:pt x="24" y="76"/>
                    </a:lnTo>
                    <a:lnTo>
                      <a:pt x="17" y="76"/>
                    </a:lnTo>
                    <a:lnTo>
                      <a:pt x="7" y="63"/>
                    </a:lnTo>
                    <a:lnTo>
                      <a:pt x="3" y="52"/>
                    </a:lnTo>
                    <a:lnTo>
                      <a:pt x="3" y="44"/>
                    </a:lnTo>
                    <a:lnTo>
                      <a:pt x="0" y="42"/>
                    </a:lnTo>
                    <a:lnTo>
                      <a:pt x="2" y="30"/>
                    </a:lnTo>
                    <a:lnTo>
                      <a:pt x="13" y="20"/>
                    </a:lnTo>
                    <a:lnTo>
                      <a:pt x="30" y="15"/>
                    </a:lnTo>
                    <a:lnTo>
                      <a:pt x="35" y="0"/>
                    </a:lnTo>
                    <a:lnTo>
                      <a:pt x="41" y="0"/>
                    </a:lnTo>
                    <a:lnTo>
                      <a:pt x="45" y="15"/>
                    </a:lnTo>
                    <a:lnTo>
                      <a:pt x="50" y="12"/>
                    </a:lnTo>
                    <a:lnTo>
                      <a:pt x="54" y="17"/>
                    </a:lnTo>
                    <a:lnTo>
                      <a:pt x="61" y="1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20" name="Freeform 298"/>
              <p:cNvSpPr>
                <a:spLocks noChangeAspect="1"/>
              </p:cNvSpPr>
              <p:nvPr/>
            </p:nvSpPr>
            <p:spPr bwMode="gray">
              <a:xfrm>
                <a:off x="1452" y="1121"/>
                <a:ext cx="189" cy="119"/>
              </a:xfrm>
              <a:custGeom>
                <a:avLst/>
                <a:gdLst/>
                <a:ahLst/>
                <a:cxnLst>
                  <a:cxn ang="0">
                    <a:pos x="27" y="21"/>
                  </a:cxn>
                  <a:cxn ang="0">
                    <a:pos x="19" y="52"/>
                  </a:cxn>
                  <a:cxn ang="0">
                    <a:pos x="3" y="68"/>
                  </a:cxn>
                  <a:cxn ang="0">
                    <a:pos x="37" y="106"/>
                  </a:cxn>
                  <a:cxn ang="0">
                    <a:pos x="110" y="210"/>
                  </a:cxn>
                  <a:cxn ang="0">
                    <a:pos x="169" y="197"/>
                  </a:cxn>
                  <a:cxn ang="0">
                    <a:pos x="197" y="176"/>
                  </a:cxn>
                  <a:cxn ang="0">
                    <a:pos x="229" y="268"/>
                  </a:cxn>
                  <a:cxn ang="0">
                    <a:pos x="266" y="354"/>
                  </a:cxn>
                  <a:cxn ang="0">
                    <a:pos x="245" y="454"/>
                  </a:cxn>
                  <a:cxn ang="0">
                    <a:pos x="271" y="534"/>
                  </a:cxn>
                  <a:cxn ang="0">
                    <a:pos x="307" y="537"/>
                  </a:cxn>
                  <a:cxn ang="0">
                    <a:pos x="345" y="559"/>
                  </a:cxn>
                  <a:cxn ang="0">
                    <a:pos x="397" y="580"/>
                  </a:cxn>
                  <a:cxn ang="0">
                    <a:pos x="412" y="527"/>
                  </a:cxn>
                  <a:cxn ang="0">
                    <a:pos x="443" y="517"/>
                  </a:cxn>
                  <a:cxn ang="0">
                    <a:pos x="466" y="591"/>
                  </a:cxn>
                  <a:cxn ang="0">
                    <a:pos x="517" y="575"/>
                  </a:cxn>
                  <a:cxn ang="0">
                    <a:pos x="559" y="579"/>
                  </a:cxn>
                  <a:cxn ang="0">
                    <a:pos x="590" y="579"/>
                  </a:cxn>
                  <a:cxn ang="0">
                    <a:pos x="640" y="585"/>
                  </a:cxn>
                  <a:cxn ang="0">
                    <a:pos x="658" y="580"/>
                  </a:cxn>
                  <a:cxn ang="0">
                    <a:pos x="728" y="497"/>
                  </a:cxn>
                  <a:cxn ang="0">
                    <a:pos x="775" y="582"/>
                  </a:cxn>
                  <a:cxn ang="0">
                    <a:pos x="837" y="579"/>
                  </a:cxn>
                  <a:cxn ang="0">
                    <a:pos x="913" y="528"/>
                  </a:cxn>
                  <a:cxn ang="0">
                    <a:pos x="917" y="453"/>
                  </a:cxn>
                  <a:cxn ang="0">
                    <a:pos x="936" y="376"/>
                  </a:cxn>
                  <a:cxn ang="0">
                    <a:pos x="912" y="346"/>
                  </a:cxn>
                  <a:cxn ang="0">
                    <a:pos x="859" y="302"/>
                  </a:cxn>
                  <a:cxn ang="0">
                    <a:pos x="737" y="302"/>
                  </a:cxn>
                  <a:cxn ang="0">
                    <a:pos x="670" y="330"/>
                  </a:cxn>
                  <a:cxn ang="0">
                    <a:pos x="635" y="348"/>
                  </a:cxn>
                  <a:cxn ang="0">
                    <a:pos x="610" y="361"/>
                  </a:cxn>
                  <a:cxn ang="0">
                    <a:pos x="617" y="399"/>
                  </a:cxn>
                  <a:cxn ang="0">
                    <a:pos x="560" y="386"/>
                  </a:cxn>
                  <a:cxn ang="0">
                    <a:pos x="503" y="386"/>
                  </a:cxn>
                  <a:cxn ang="0">
                    <a:pos x="465" y="383"/>
                  </a:cxn>
                  <a:cxn ang="0">
                    <a:pos x="436" y="348"/>
                  </a:cxn>
                  <a:cxn ang="0">
                    <a:pos x="407" y="357"/>
                  </a:cxn>
                  <a:cxn ang="0">
                    <a:pos x="390" y="354"/>
                  </a:cxn>
                  <a:cxn ang="0">
                    <a:pos x="381" y="306"/>
                  </a:cxn>
                  <a:cxn ang="0">
                    <a:pos x="358" y="279"/>
                  </a:cxn>
                  <a:cxn ang="0">
                    <a:pos x="327" y="289"/>
                  </a:cxn>
                  <a:cxn ang="0">
                    <a:pos x="354" y="263"/>
                  </a:cxn>
                  <a:cxn ang="0">
                    <a:pos x="325" y="246"/>
                  </a:cxn>
                  <a:cxn ang="0">
                    <a:pos x="296" y="206"/>
                  </a:cxn>
                  <a:cxn ang="0">
                    <a:pos x="347" y="232"/>
                  </a:cxn>
                  <a:cxn ang="0">
                    <a:pos x="418" y="193"/>
                  </a:cxn>
                  <a:cxn ang="0">
                    <a:pos x="344" y="172"/>
                  </a:cxn>
                  <a:cxn ang="0">
                    <a:pos x="323" y="144"/>
                  </a:cxn>
                  <a:cxn ang="0">
                    <a:pos x="350" y="139"/>
                  </a:cxn>
                  <a:cxn ang="0">
                    <a:pos x="293" y="95"/>
                  </a:cxn>
                  <a:cxn ang="0">
                    <a:pos x="232" y="123"/>
                  </a:cxn>
                  <a:cxn ang="0">
                    <a:pos x="192" y="123"/>
                  </a:cxn>
                  <a:cxn ang="0">
                    <a:pos x="176" y="36"/>
                  </a:cxn>
                  <a:cxn ang="0">
                    <a:pos x="111" y="15"/>
                  </a:cxn>
                </a:cxnLst>
                <a:rect l="0" t="0" r="r" b="b"/>
                <a:pathLst>
                  <a:path w="946" h="593">
                    <a:moveTo>
                      <a:pt x="111" y="15"/>
                    </a:moveTo>
                    <a:lnTo>
                      <a:pt x="101" y="17"/>
                    </a:lnTo>
                    <a:lnTo>
                      <a:pt x="79" y="2"/>
                    </a:lnTo>
                    <a:lnTo>
                      <a:pt x="60" y="0"/>
                    </a:lnTo>
                    <a:lnTo>
                      <a:pt x="27" y="11"/>
                    </a:lnTo>
                    <a:lnTo>
                      <a:pt x="27" y="21"/>
                    </a:lnTo>
                    <a:lnTo>
                      <a:pt x="21" y="27"/>
                    </a:lnTo>
                    <a:lnTo>
                      <a:pt x="6" y="25"/>
                    </a:lnTo>
                    <a:lnTo>
                      <a:pt x="9" y="32"/>
                    </a:lnTo>
                    <a:lnTo>
                      <a:pt x="5" y="39"/>
                    </a:lnTo>
                    <a:lnTo>
                      <a:pt x="8" y="48"/>
                    </a:lnTo>
                    <a:lnTo>
                      <a:pt x="19" y="52"/>
                    </a:lnTo>
                    <a:lnTo>
                      <a:pt x="31" y="66"/>
                    </a:lnTo>
                    <a:lnTo>
                      <a:pt x="36" y="72"/>
                    </a:lnTo>
                    <a:lnTo>
                      <a:pt x="37" y="76"/>
                    </a:lnTo>
                    <a:lnTo>
                      <a:pt x="21" y="76"/>
                    </a:lnTo>
                    <a:lnTo>
                      <a:pt x="6" y="64"/>
                    </a:lnTo>
                    <a:lnTo>
                      <a:pt x="3" y="68"/>
                    </a:lnTo>
                    <a:lnTo>
                      <a:pt x="0" y="84"/>
                    </a:lnTo>
                    <a:lnTo>
                      <a:pt x="6" y="90"/>
                    </a:lnTo>
                    <a:lnTo>
                      <a:pt x="24" y="92"/>
                    </a:lnTo>
                    <a:lnTo>
                      <a:pt x="25" y="99"/>
                    </a:lnTo>
                    <a:lnTo>
                      <a:pt x="35" y="108"/>
                    </a:lnTo>
                    <a:lnTo>
                      <a:pt x="37" y="106"/>
                    </a:lnTo>
                    <a:lnTo>
                      <a:pt x="45" y="122"/>
                    </a:lnTo>
                    <a:lnTo>
                      <a:pt x="52" y="120"/>
                    </a:lnTo>
                    <a:lnTo>
                      <a:pt x="72" y="167"/>
                    </a:lnTo>
                    <a:lnTo>
                      <a:pt x="91" y="169"/>
                    </a:lnTo>
                    <a:lnTo>
                      <a:pt x="101" y="179"/>
                    </a:lnTo>
                    <a:lnTo>
                      <a:pt x="110" y="210"/>
                    </a:lnTo>
                    <a:lnTo>
                      <a:pt x="111" y="192"/>
                    </a:lnTo>
                    <a:lnTo>
                      <a:pt x="118" y="201"/>
                    </a:lnTo>
                    <a:lnTo>
                      <a:pt x="169" y="210"/>
                    </a:lnTo>
                    <a:lnTo>
                      <a:pt x="175" y="209"/>
                    </a:lnTo>
                    <a:lnTo>
                      <a:pt x="167" y="204"/>
                    </a:lnTo>
                    <a:lnTo>
                      <a:pt x="169" y="197"/>
                    </a:lnTo>
                    <a:lnTo>
                      <a:pt x="176" y="194"/>
                    </a:lnTo>
                    <a:lnTo>
                      <a:pt x="177" y="197"/>
                    </a:lnTo>
                    <a:lnTo>
                      <a:pt x="185" y="192"/>
                    </a:lnTo>
                    <a:lnTo>
                      <a:pt x="191" y="187"/>
                    </a:lnTo>
                    <a:lnTo>
                      <a:pt x="192" y="181"/>
                    </a:lnTo>
                    <a:lnTo>
                      <a:pt x="197" y="176"/>
                    </a:lnTo>
                    <a:lnTo>
                      <a:pt x="207" y="183"/>
                    </a:lnTo>
                    <a:lnTo>
                      <a:pt x="210" y="203"/>
                    </a:lnTo>
                    <a:lnTo>
                      <a:pt x="216" y="216"/>
                    </a:lnTo>
                    <a:lnTo>
                      <a:pt x="224" y="230"/>
                    </a:lnTo>
                    <a:lnTo>
                      <a:pt x="229" y="253"/>
                    </a:lnTo>
                    <a:lnTo>
                      <a:pt x="229" y="268"/>
                    </a:lnTo>
                    <a:lnTo>
                      <a:pt x="234" y="271"/>
                    </a:lnTo>
                    <a:lnTo>
                      <a:pt x="246" y="289"/>
                    </a:lnTo>
                    <a:lnTo>
                      <a:pt x="255" y="306"/>
                    </a:lnTo>
                    <a:lnTo>
                      <a:pt x="256" y="328"/>
                    </a:lnTo>
                    <a:lnTo>
                      <a:pt x="258" y="345"/>
                    </a:lnTo>
                    <a:lnTo>
                      <a:pt x="266" y="354"/>
                    </a:lnTo>
                    <a:lnTo>
                      <a:pt x="253" y="367"/>
                    </a:lnTo>
                    <a:lnTo>
                      <a:pt x="239" y="397"/>
                    </a:lnTo>
                    <a:lnTo>
                      <a:pt x="245" y="400"/>
                    </a:lnTo>
                    <a:lnTo>
                      <a:pt x="240" y="426"/>
                    </a:lnTo>
                    <a:lnTo>
                      <a:pt x="239" y="437"/>
                    </a:lnTo>
                    <a:lnTo>
                      <a:pt x="245" y="454"/>
                    </a:lnTo>
                    <a:lnTo>
                      <a:pt x="264" y="450"/>
                    </a:lnTo>
                    <a:lnTo>
                      <a:pt x="261" y="466"/>
                    </a:lnTo>
                    <a:lnTo>
                      <a:pt x="256" y="481"/>
                    </a:lnTo>
                    <a:lnTo>
                      <a:pt x="258" y="507"/>
                    </a:lnTo>
                    <a:lnTo>
                      <a:pt x="257" y="518"/>
                    </a:lnTo>
                    <a:lnTo>
                      <a:pt x="271" y="534"/>
                    </a:lnTo>
                    <a:lnTo>
                      <a:pt x="288" y="540"/>
                    </a:lnTo>
                    <a:lnTo>
                      <a:pt x="282" y="543"/>
                    </a:lnTo>
                    <a:lnTo>
                      <a:pt x="283" y="551"/>
                    </a:lnTo>
                    <a:lnTo>
                      <a:pt x="288" y="558"/>
                    </a:lnTo>
                    <a:lnTo>
                      <a:pt x="306" y="554"/>
                    </a:lnTo>
                    <a:lnTo>
                      <a:pt x="307" y="537"/>
                    </a:lnTo>
                    <a:lnTo>
                      <a:pt x="312" y="533"/>
                    </a:lnTo>
                    <a:lnTo>
                      <a:pt x="330" y="517"/>
                    </a:lnTo>
                    <a:lnTo>
                      <a:pt x="318" y="537"/>
                    </a:lnTo>
                    <a:lnTo>
                      <a:pt x="334" y="560"/>
                    </a:lnTo>
                    <a:lnTo>
                      <a:pt x="334" y="533"/>
                    </a:lnTo>
                    <a:lnTo>
                      <a:pt x="345" y="559"/>
                    </a:lnTo>
                    <a:lnTo>
                      <a:pt x="355" y="559"/>
                    </a:lnTo>
                    <a:lnTo>
                      <a:pt x="352" y="569"/>
                    </a:lnTo>
                    <a:lnTo>
                      <a:pt x="363" y="572"/>
                    </a:lnTo>
                    <a:lnTo>
                      <a:pt x="366" y="564"/>
                    </a:lnTo>
                    <a:lnTo>
                      <a:pt x="369" y="577"/>
                    </a:lnTo>
                    <a:lnTo>
                      <a:pt x="397" y="580"/>
                    </a:lnTo>
                    <a:lnTo>
                      <a:pt x="417" y="558"/>
                    </a:lnTo>
                    <a:lnTo>
                      <a:pt x="416" y="553"/>
                    </a:lnTo>
                    <a:lnTo>
                      <a:pt x="404" y="542"/>
                    </a:lnTo>
                    <a:lnTo>
                      <a:pt x="407" y="529"/>
                    </a:lnTo>
                    <a:lnTo>
                      <a:pt x="404" y="529"/>
                    </a:lnTo>
                    <a:lnTo>
                      <a:pt x="412" y="527"/>
                    </a:lnTo>
                    <a:lnTo>
                      <a:pt x="419" y="531"/>
                    </a:lnTo>
                    <a:lnTo>
                      <a:pt x="418" y="517"/>
                    </a:lnTo>
                    <a:lnTo>
                      <a:pt x="425" y="540"/>
                    </a:lnTo>
                    <a:lnTo>
                      <a:pt x="431" y="550"/>
                    </a:lnTo>
                    <a:lnTo>
                      <a:pt x="441" y="531"/>
                    </a:lnTo>
                    <a:lnTo>
                      <a:pt x="443" y="517"/>
                    </a:lnTo>
                    <a:lnTo>
                      <a:pt x="447" y="518"/>
                    </a:lnTo>
                    <a:lnTo>
                      <a:pt x="456" y="528"/>
                    </a:lnTo>
                    <a:lnTo>
                      <a:pt x="456" y="538"/>
                    </a:lnTo>
                    <a:lnTo>
                      <a:pt x="452" y="561"/>
                    </a:lnTo>
                    <a:lnTo>
                      <a:pt x="451" y="585"/>
                    </a:lnTo>
                    <a:lnTo>
                      <a:pt x="466" y="591"/>
                    </a:lnTo>
                    <a:lnTo>
                      <a:pt x="474" y="585"/>
                    </a:lnTo>
                    <a:lnTo>
                      <a:pt x="486" y="591"/>
                    </a:lnTo>
                    <a:lnTo>
                      <a:pt x="493" y="583"/>
                    </a:lnTo>
                    <a:lnTo>
                      <a:pt x="497" y="593"/>
                    </a:lnTo>
                    <a:lnTo>
                      <a:pt x="516" y="588"/>
                    </a:lnTo>
                    <a:lnTo>
                      <a:pt x="517" y="575"/>
                    </a:lnTo>
                    <a:lnTo>
                      <a:pt x="525" y="575"/>
                    </a:lnTo>
                    <a:lnTo>
                      <a:pt x="524" y="588"/>
                    </a:lnTo>
                    <a:lnTo>
                      <a:pt x="533" y="591"/>
                    </a:lnTo>
                    <a:lnTo>
                      <a:pt x="554" y="592"/>
                    </a:lnTo>
                    <a:lnTo>
                      <a:pt x="560" y="587"/>
                    </a:lnTo>
                    <a:lnTo>
                      <a:pt x="559" y="579"/>
                    </a:lnTo>
                    <a:lnTo>
                      <a:pt x="553" y="566"/>
                    </a:lnTo>
                    <a:lnTo>
                      <a:pt x="557" y="579"/>
                    </a:lnTo>
                    <a:lnTo>
                      <a:pt x="572" y="588"/>
                    </a:lnTo>
                    <a:lnTo>
                      <a:pt x="579" y="580"/>
                    </a:lnTo>
                    <a:lnTo>
                      <a:pt x="583" y="566"/>
                    </a:lnTo>
                    <a:lnTo>
                      <a:pt x="590" y="579"/>
                    </a:lnTo>
                    <a:lnTo>
                      <a:pt x="594" y="592"/>
                    </a:lnTo>
                    <a:lnTo>
                      <a:pt x="613" y="588"/>
                    </a:lnTo>
                    <a:lnTo>
                      <a:pt x="621" y="575"/>
                    </a:lnTo>
                    <a:lnTo>
                      <a:pt x="621" y="549"/>
                    </a:lnTo>
                    <a:lnTo>
                      <a:pt x="634" y="581"/>
                    </a:lnTo>
                    <a:lnTo>
                      <a:pt x="640" y="585"/>
                    </a:lnTo>
                    <a:lnTo>
                      <a:pt x="643" y="576"/>
                    </a:lnTo>
                    <a:lnTo>
                      <a:pt x="651" y="566"/>
                    </a:lnTo>
                    <a:lnTo>
                      <a:pt x="649" y="551"/>
                    </a:lnTo>
                    <a:lnTo>
                      <a:pt x="650" y="543"/>
                    </a:lnTo>
                    <a:lnTo>
                      <a:pt x="651" y="556"/>
                    </a:lnTo>
                    <a:lnTo>
                      <a:pt x="658" y="580"/>
                    </a:lnTo>
                    <a:lnTo>
                      <a:pt x="682" y="580"/>
                    </a:lnTo>
                    <a:lnTo>
                      <a:pt x="730" y="569"/>
                    </a:lnTo>
                    <a:lnTo>
                      <a:pt x="747" y="532"/>
                    </a:lnTo>
                    <a:lnTo>
                      <a:pt x="737" y="521"/>
                    </a:lnTo>
                    <a:lnTo>
                      <a:pt x="731" y="505"/>
                    </a:lnTo>
                    <a:lnTo>
                      <a:pt x="728" y="497"/>
                    </a:lnTo>
                    <a:lnTo>
                      <a:pt x="739" y="504"/>
                    </a:lnTo>
                    <a:lnTo>
                      <a:pt x="746" y="518"/>
                    </a:lnTo>
                    <a:lnTo>
                      <a:pt x="757" y="518"/>
                    </a:lnTo>
                    <a:lnTo>
                      <a:pt x="758" y="533"/>
                    </a:lnTo>
                    <a:lnTo>
                      <a:pt x="758" y="559"/>
                    </a:lnTo>
                    <a:lnTo>
                      <a:pt x="775" y="582"/>
                    </a:lnTo>
                    <a:lnTo>
                      <a:pt x="788" y="580"/>
                    </a:lnTo>
                    <a:lnTo>
                      <a:pt x="790" y="570"/>
                    </a:lnTo>
                    <a:lnTo>
                      <a:pt x="796" y="580"/>
                    </a:lnTo>
                    <a:lnTo>
                      <a:pt x="811" y="588"/>
                    </a:lnTo>
                    <a:lnTo>
                      <a:pt x="825" y="591"/>
                    </a:lnTo>
                    <a:lnTo>
                      <a:pt x="837" y="579"/>
                    </a:lnTo>
                    <a:lnTo>
                      <a:pt x="859" y="570"/>
                    </a:lnTo>
                    <a:lnTo>
                      <a:pt x="892" y="570"/>
                    </a:lnTo>
                    <a:lnTo>
                      <a:pt x="903" y="564"/>
                    </a:lnTo>
                    <a:lnTo>
                      <a:pt x="917" y="563"/>
                    </a:lnTo>
                    <a:lnTo>
                      <a:pt x="917" y="534"/>
                    </a:lnTo>
                    <a:lnTo>
                      <a:pt x="913" y="528"/>
                    </a:lnTo>
                    <a:lnTo>
                      <a:pt x="915" y="521"/>
                    </a:lnTo>
                    <a:lnTo>
                      <a:pt x="909" y="510"/>
                    </a:lnTo>
                    <a:lnTo>
                      <a:pt x="896" y="495"/>
                    </a:lnTo>
                    <a:lnTo>
                      <a:pt x="897" y="468"/>
                    </a:lnTo>
                    <a:lnTo>
                      <a:pt x="907" y="463"/>
                    </a:lnTo>
                    <a:lnTo>
                      <a:pt x="917" y="453"/>
                    </a:lnTo>
                    <a:lnTo>
                      <a:pt x="923" y="440"/>
                    </a:lnTo>
                    <a:lnTo>
                      <a:pt x="935" y="434"/>
                    </a:lnTo>
                    <a:lnTo>
                      <a:pt x="946" y="415"/>
                    </a:lnTo>
                    <a:lnTo>
                      <a:pt x="945" y="378"/>
                    </a:lnTo>
                    <a:lnTo>
                      <a:pt x="944" y="376"/>
                    </a:lnTo>
                    <a:lnTo>
                      <a:pt x="936" y="376"/>
                    </a:lnTo>
                    <a:lnTo>
                      <a:pt x="933" y="367"/>
                    </a:lnTo>
                    <a:lnTo>
                      <a:pt x="935" y="361"/>
                    </a:lnTo>
                    <a:lnTo>
                      <a:pt x="911" y="366"/>
                    </a:lnTo>
                    <a:lnTo>
                      <a:pt x="902" y="362"/>
                    </a:lnTo>
                    <a:lnTo>
                      <a:pt x="913" y="355"/>
                    </a:lnTo>
                    <a:lnTo>
                      <a:pt x="912" y="346"/>
                    </a:lnTo>
                    <a:lnTo>
                      <a:pt x="909" y="341"/>
                    </a:lnTo>
                    <a:lnTo>
                      <a:pt x="892" y="329"/>
                    </a:lnTo>
                    <a:lnTo>
                      <a:pt x="881" y="334"/>
                    </a:lnTo>
                    <a:lnTo>
                      <a:pt x="860" y="328"/>
                    </a:lnTo>
                    <a:lnTo>
                      <a:pt x="863" y="310"/>
                    </a:lnTo>
                    <a:lnTo>
                      <a:pt x="859" y="302"/>
                    </a:lnTo>
                    <a:lnTo>
                      <a:pt x="853" y="305"/>
                    </a:lnTo>
                    <a:lnTo>
                      <a:pt x="798" y="291"/>
                    </a:lnTo>
                    <a:lnTo>
                      <a:pt x="777" y="297"/>
                    </a:lnTo>
                    <a:lnTo>
                      <a:pt x="756" y="313"/>
                    </a:lnTo>
                    <a:lnTo>
                      <a:pt x="741" y="311"/>
                    </a:lnTo>
                    <a:lnTo>
                      <a:pt x="737" y="302"/>
                    </a:lnTo>
                    <a:lnTo>
                      <a:pt x="729" y="306"/>
                    </a:lnTo>
                    <a:lnTo>
                      <a:pt x="720" y="298"/>
                    </a:lnTo>
                    <a:lnTo>
                      <a:pt x="712" y="298"/>
                    </a:lnTo>
                    <a:lnTo>
                      <a:pt x="705" y="310"/>
                    </a:lnTo>
                    <a:lnTo>
                      <a:pt x="676" y="324"/>
                    </a:lnTo>
                    <a:lnTo>
                      <a:pt x="670" y="330"/>
                    </a:lnTo>
                    <a:lnTo>
                      <a:pt x="671" y="338"/>
                    </a:lnTo>
                    <a:lnTo>
                      <a:pt x="673" y="341"/>
                    </a:lnTo>
                    <a:lnTo>
                      <a:pt x="654" y="335"/>
                    </a:lnTo>
                    <a:lnTo>
                      <a:pt x="644" y="339"/>
                    </a:lnTo>
                    <a:lnTo>
                      <a:pt x="638" y="351"/>
                    </a:lnTo>
                    <a:lnTo>
                      <a:pt x="635" y="348"/>
                    </a:lnTo>
                    <a:lnTo>
                      <a:pt x="638" y="362"/>
                    </a:lnTo>
                    <a:lnTo>
                      <a:pt x="637" y="367"/>
                    </a:lnTo>
                    <a:lnTo>
                      <a:pt x="635" y="362"/>
                    </a:lnTo>
                    <a:lnTo>
                      <a:pt x="623" y="357"/>
                    </a:lnTo>
                    <a:lnTo>
                      <a:pt x="621" y="349"/>
                    </a:lnTo>
                    <a:lnTo>
                      <a:pt x="610" y="361"/>
                    </a:lnTo>
                    <a:lnTo>
                      <a:pt x="600" y="361"/>
                    </a:lnTo>
                    <a:lnTo>
                      <a:pt x="584" y="370"/>
                    </a:lnTo>
                    <a:lnTo>
                      <a:pt x="585" y="377"/>
                    </a:lnTo>
                    <a:lnTo>
                      <a:pt x="596" y="386"/>
                    </a:lnTo>
                    <a:lnTo>
                      <a:pt x="615" y="391"/>
                    </a:lnTo>
                    <a:lnTo>
                      <a:pt x="617" y="399"/>
                    </a:lnTo>
                    <a:lnTo>
                      <a:pt x="606" y="394"/>
                    </a:lnTo>
                    <a:lnTo>
                      <a:pt x="583" y="393"/>
                    </a:lnTo>
                    <a:lnTo>
                      <a:pt x="554" y="409"/>
                    </a:lnTo>
                    <a:lnTo>
                      <a:pt x="549" y="403"/>
                    </a:lnTo>
                    <a:lnTo>
                      <a:pt x="567" y="393"/>
                    </a:lnTo>
                    <a:lnTo>
                      <a:pt x="560" y="386"/>
                    </a:lnTo>
                    <a:lnTo>
                      <a:pt x="538" y="377"/>
                    </a:lnTo>
                    <a:lnTo>
                      <a:pt x="529" y="360"/>
                    </a:lnTo>
                    <a:lnTo>
                      <a:pt x="511" y="351"/>
                    </a:lnTo>
                    <a:lnTo>
                      <a:pt x="504" y="364"/>
                    </a:lnTo>
                    <a:lnTo>
                      <a:pt x="505" y="377"/>
                    </a:lnTo>
                    <a:lnTo>
                      <a:pt x="503" y="386"/>
                    </a:lnTo>
                    <a:lnTo>
                      <a:pt x="498" y="364"/>
                    </a:lnTo>
                    <a:lnTo>
                      <a:pt x="492" y="357"/>
                    </a:lnTo>
                    <a:lnTo>
                      <a:pt x="482" y="370"/>
                    </a:lnTo>
                    <a:lnTo>
                      <a:pt x="479" y="377"/>
                    </a:lnTo>
                    <a:lnTo>
                      <a:pt x="474" y="384"/>
                    </a:lnTo>
                    <a:lnTo>
                      <a:pt x="465" y="383"/>
                    </a:lnTo>
                    <a:lnTo>
                      <a:pt x="470" y="371"/>
                    </a:lnTo>
                    <a:lnTo>
                      <a:pt x="467" y="367"/>
                    </a:lnTo>
                    <a:lnTo>
                      <a:pt x="458" y="357"/>
                    </a:lnTo>
                    <a:lnTo>
                      <a:pt x="456" y="350"/>
                    </a:lnTo>
                    <a:lnTo>
                      <a:pt x="445" y="340"/>
                    </a:lnTo>
                    <a:lnTo>
                      <a:pt x="436" y="348"/>
                    </a:lnTo>
                    <a:lnTo>
                      <a:pt x="434" y="359"/>
                    </a:lnTo>
                    <a:lnTo>
                      <a:pt x="439" y="383"/>
                    </a:lnTo>
                    <a:lnTo>
                      <a:pt x="431" y="397"/>
                    </a:lnTo>
                    <a:lnTo>
                      <a:pt x="427" y="388"/>
                    </a:lnTo>
                    <a:lnTo>
                      <a:pt x="422" y="365"/>
                    </a:lnTo>
                    <a:lnTo>
                      <a:pt x="407" y="357"/>
                    </a:lnTo>
                    <a:lnTo>
                      <a:pt x="400" y="367"/>
                    </a:lnTo>
                    <a:lnTo>
                      <a:pt x="395" y="366"/>
                    </a:lnTo>
                    <a:lnTo>
                      <a:pt x="395" y="364"/>
                    </a:lnTo>
                    <a:lnTo>
                      <a:pt x="397" y="357"/>
                    </a:lnTo>
                    <a:lnTo>
                      <a:pt x="388" y="361"/>
                    </a:lnTo>
                    <a:lnTo>
                      <a:pt x="390" y="354"/>
                    </a:lnTo>
                    <a:lnTo>
                      <a:pt x="409" y="349"/>
                    </a:lnTo>
                    <a:lnTo>
                      <a:pt x="417" y="317"/>
                    </a:lnTo>
                    <a:lnTo>
                      <a:pt x="412" y="316"/>
                    </a:lnTo>
                    <a:lnTo>
                      <a:pt x="407" y="302"/>
                    </a:lnTo>
                    <a:lnTo>
                      <a:pt x="393" y="310"/>
                    </a:lnTo>
                    <a:lnTo>
                      <a:pt x="381" y="306"/>
                    </a:lnTo>
                    <a:lnTo>
                      <a:pt x="387" y="295"/>
                    </a:lnTo>
                    <a:lnTo>
                      <a:pt x="380" y="278"/>
                    </a:lnTo>
                    <a:lnTo>
                      <a:pt x="374" y="274"/>
                    </a:lnTo>
                    <a:lnTo>
                      <a:pt x="369" y="284"/>
                    </a:lnTo>
                    <a:lnTo>
                      <a:pt x="365" y="286"/>
                    </a:lnTo>
                    <a:lnTo>
                      <a:pt x="358" y="279"/>
                    </a:lnTo>
                    <a:lnTo>
                      <a:pt x="347" y="289"/>
                    </a:lnTo>
                    <a:lnTo>
                      <a:pt x="347" y="275"/>
                    </a:lnTo>
                    <a:lnTo>
                      <a:pt x="339" y="280"/>
                    </a:lnTo>
                    <a:lnTo>
                      <a:pt x="333" y="279"/>
                    </a:lnTo>
                    <a:lnTo>
                      <a:pt x="332" y="276"/>
                    </a:lnTo>
                    <a:lnTo>
                      <a:pt x="327" y="289"/>
                    </a:lnTo>
                    <a:lnTo>
                      <a:pt x="306" y="312"/>
                    </a:lnTo>
                    <a:lnTo>
                      <a:pt x="309" y="291"/>
                    </a:lnTo>
                    <a:lnTo>
                      <a:pt x="317" y="286"/>
                    </a:lnTo>
                    <a:lnTo>
                      <a:pt x="318" y="281"/>
                    </a:lnTo>
                    <a:lnTo>
                      <a:pt x="312" y="271"/>
                    </a:lnTo>
                    <a:lnTo>
                      <a:pt x="354" y="263"/>
                    </a:lnTo>
                    <a:lnTo>
                      <a:pt x="344" y="255"/>
                    </a:lnTo>
                    <a:lnTo>
                      <a:pt x="332" y="259"/>
                    </a:lnTo>
                    <a:lnTo>
                      <a:pt x="326" y="252"/>
                    </a:lnTo>
                    <a:lnTo>
                      <a:pt x="328" y="249"/>
                    </a:lnTo>
                    <a:lnTo>
                      <a:pt x="330" y="246"/>
                    </a:lnTo>
                    <a:lnTo>
                      <a:pt x="325" y="246"/>
                    </a:lnTo>
                    <a:lnTo>
                      <a:pt x="321" y="238"/>
                    </a:lnTo>
                    <a:lnTo>
                      <a:pt x="307" y="231"/>
                    </a:lnTo>
                    <a:lnTo>
                      <a:pt x="290" y="230"/>
                    </a:lnTo>
                    <a:lnTo>
                      <a:pt x="301" y="217"/>
                    </a:lnTo>
                    <a:lnTo>
                      <a:pt x="295" y="215"/>
                    </a:lnTo>
                    <a:lnTo>
                      <a:pt x="296" y="206"/>
                    </a:lnTo>
                    <a:lnTo>
                      <a:pt x="311" y="225"/>
                    </a:lnTo>
                    <a:lnTo>
                      <a:pt x="326" y="228"/>
                    </a:lnTo>
                    <a:lnTo>
                      <a:pt x="337" y="227"/>
                    </a:lnTo>
                    <a:lnTo>
                      <a:pt x="349" y="241"/>
                    </a:lnTo>
                    <a:lnTo>
                      <a:pt x="357" y="241"/>
                    </a:lnTo>
                    <a:lnTo>
                      <a:pt x="347" y="232"/>
                    </a:lnTo>
                    <a:lnTo>
                      <a:pt x="359" y="231"/>
                    </a:lnTo>
                    <a:lnTo>
                      <a:pt x="387" y="237"/>
                    </a:lnTo>
                    <a:lnTo>
                      <a:pt x="402" y="236"/>
                    </a:lnTo>
                    <a:lnTo>
                      <a:pt x="417" y="222"/>
                    </a:lnTo>
                    <a:lnTo>
                      <a:pt x="420" y="206"/>
                    </a:lnTo>
                    <a:lnTo>
                      <a:pt x="418" y="193"/>
                    </a:lnTo>
                    <a:lnTo>
                      <a:pt x="401" y="197"/>
                    </a:lnTo>
                    <a:lnTo>
                      <a:pt x="386" y="193"/>
                    </a:lnTo>
                    <a:lnTo>
                      <a:pt x="359" y="176"/>
                    </a:lnTo>
                    <a:lnTo>
                      <a:pt x="352" y="174"/>
                    </a:lnTo>
                    <a:lnTo>
                      <a:pt x="347" y="179"/>
                    </a:lnTo>
                    <a:lnTo>
                      <a:pt x="344" y="172"/>
                    </a:lnTo>
                    <a:lnTo>
                      <a:pt x="325" y="160"/>
                    </a:lnTo>
                    <a:lnTo>
                      <a:pt x="298" y="157"/>
                    </a:lnTo>
                    <a:lnTo>
                      <a:pt x="295" y="151"/>
                    </a:lnTo>
                    <a:lnTo>
                      <a:pt x="295" y="146"/>
                    </a:lnTo>
                    <a:lnTo>
                      <a:pt x="320" y="150"/>
                    </a:lnTo>
                    <a:lnTo>
                      <a:pt x="323" y="144"/>
                    </a:lnTo>
                    <a:lnTo>
                      <a:pt x="328" y="151"/>
                    </a:lnTo>
                    <a:lnTo>
                      <a:pt x="337" y="157"/>
                    </a:lnTo>
                    <a:lnTo>
                      <a:pt x="345" y="160"/>
                    </a:lnTo>
                    <a:lnTo>
                      <a:pt x="354" y="156"/>
                    </a:lnTo>
                    <a:lnTo>
                      <a:pt x="352" y="150"/>
                    </a:lnTo>
                    <a:lnTo>
                      <a:pt x="350" y="139"/>
                    </a:lnTo>
                    <a:lnTo>
                      <a:pt x="345" y="130"/>
                    </a:lnTo>
                    <a:lnTo>
                      <a:pt x="320" y="112"/>
                    </a:lnTo>
                    <a:lnTo>
                      <a:pt x="310" y="108"/>
                    </a:lnTo>
                    <a:lnTo>
                      <a:pt x="302" y="102"/>
                    </a:lnTo>
                    <a:lnTo>
                      <a:pt x="301" y="97"/>
                    </a:lnTo>
                    <a:lnTo>
                      <a:pt x="293" y="95"/>
                    </a:lnTo>
                    <a:lnTo>
                      <a:pt x="290" y="99"/>
                    </a:lnTo>
                    <a:lnTo>
                      <a:pt x="269" y="107"/>
                    </a:lnTo>
                    <a:lnTo>
                      <a:pt x="261" y="119"/>
                    </a:lnTo>
                    <a:lnTo>
                      <a:pt x="247" y="123"/>
                    </a:lnTo>
                    <a:lnTo>
                      <a:pt x="241" y="115"/>
                    </a:lnTo>
                    <a:lnTo>
                      <a:pt x="232" y="123"/>
                    </a:lnTo>
                    <a:lnTo>
                      <a:pt x="210" y="120"/>
                    </a:lnTo>
                    <a:lnTo>
                      <a:pt x="193" y="152"/>
                    </a:lnTo>
                    <a:lnTo>
                      <a:pt x="180" y="163"/>
                    </a:lnTo>
                    <a:lnTo>
                      <a:pt x="182" y="154"/>
                    </a:lnTo>
                    <a:lnTo>
                      <a:pt x="181" y="147"/>
                    </a:lnTo>
                    <a:lnTo>
                      <a:pt x="192" y="123"/>
                    </a:lnTo>
                    <a:lnTo>
                      <a:pt x="191" y="112"/>
                    </a:lnTo>
                    <a:lnTo>
                      <a:pt x="197" y="86"/>
                    </a:lnTo>
                    <a:lnTo>
                      <a:pt x="193" y="82"/>
                    </a:lnTo>
                    <a:lnTo>
                      <a:pt x="192" y="70"/>
                    </a:lnTo>
                    <a:lnTo>
                      <a:pt x="186" y="63"/>
                    </a:lnTo>
                    <a:lnTo>
                      <a:pt x="176" y="36"/>
                    </a:lnTo>
                    <a:lnTo>
                      <a:pt x="166" y="39"/>
                    </a:lnTo>
                    <a:lnTo>
                      <a:pt x="161" y="29"/>
                    </a:lnTo>
                    <a:lnTo>
                      <a:pt x="156" y="39"/>
                    </a:lnTo>
                    <a:lnTo>
                      <a:pt x="143" y="45"/>
                    </a:lnTo>
                    <a:lnTo>
                      <a:pt x="137" y="33"/>
                    </a:lnTo>
                    <a:lnTo>
                      <a:pt x="111" y="1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21" name="Freeform 299"/>
              <p:cNvSpPr>
                <a:spLocks noChangeAspect="1"/>
              </p:cNvSpPr>
              <p:nvPr/>
            </p:nvSpPr>
            <p:spPr bwMode="gray">
              <a:xfrm>
                <a:off x="1457" y="1187"/>
                <a:ext cx="33" cy="46"/>
              </a:xfrm>
              <a:custGeom>
                <a:avLst/>
                <a:gdLst/>
                <a:ahLst/>
                <a:cxnLst>
                  <a:cxn ang="0">
                    <a:pos x="82" y="0"/>
                  </a:cxn>
                  <a:cxn ang="0">
                    <a:pos x="105" y="22"/>
                  </a:cxn>
                  <a:cxn ang="0">
                    <a:pos x="123" y="39"/>
                  </a:cxn>
                  <a:cxn ang="0">
                    <a:pos x="129" y="48"/>
                  </a:cxn>
                  <a:cxn ang="0">
                    <a:pos x="130" y="76"/>
                  </a:cxn>
                  <a:cxn ang="0">
                    <a:pos x="149" y="76"/>
                  </a:cxn>
                  <a:cxn ang="0">
                    <a:pos x="156" y="89"/>
                  </a:cxn>
                  <a:cxn ang="0">
                    <a:pos x="157" y="109"/>
                  </a:cxn>
                  <a:cxn ang="0">
                    <a:pos x="159" y="145"/>
                  </a:cxn>
                  <a:cxn ang="0">
                    <a:pos x="161" y="210"/>
                  </a:cxn>
                  <a:cxn ang="0">
                    <a:pos x="150" y="226"/>
                  </a:cxn>
                  <a:cxn ang="0">
                    <a:pos x="124" y="229"/>
                  </a:cxn>
                  <a:cxn ang="0">
                    <a:pos x="98" y="228"/>
                  </a:cxn>
                  <a:cxn ang="0">
                    <a:pos x="86" y="211"/>
                  </a:cxn>
                  <a:cxn ang="0">
                    <a:pos x="75" y="197"/>
                  </a:cxn>
                  <a:cxn ang="0">
                    <a:pos x="62" y="185"/>
                  </a:cxn>
                  <a:cxn ang="0">
                    <a:pos x="60" y="195"/>
                  </a:cxn>
                  <a:cxn ang="0">
                    <a:pos x="53" y="193"/>
                  </a:cxn>
                  <a:cxn ang="0">
                    <a:pos x="50" y="178"/>
                  </a:cxn>
                  <a:cxn ang="0">
                    <a:pos x="39" y="183"/>
                  </a:cxn>
                  <a:cxn ang="0">
                    <a:pos x="26" y="159"/>
                  </a:cxn>
                  <a:cxn ang="0">
                    <a:pos x="31" y="142"/>
                  </a:cxn>
                  <a:cxn ang="0">
                    <a:pos x="25" y="137"/>
                  </a:cxn>
                  <a:cxn ang="0">
                    <a:pos x="14" y="158"/>
                  </a:cxn>
                  <a:cxn ang="0">
                    <a:pos x="6" y="141"/>
                  </a:cxn>
                  <a:cxn ang="0">
                    <a:pos x="0" y="113"/>
                  </a:cxn>
                  <a:cxn ang="0">
                    <a:pos x="6" y="103"/>
                  </a:cxn>
                  <a:cxn ang="0">
                    <a:pos x="7" y="92"/>
                  </a:cxn>
                  <a:cxn ang="0">
                    <a:pos x="23" y="83"/>
                  </a:cxn>
                  <a:cxn ang="0">
                    <a:pos x="34" y="73"/>
                  </a:cxn>
                  <a:cxn ang="0">
                    <a:pos x="26" y="67"/>
                  </a:cxn>
                  <a:cxn ang="0">
                    <a:pos x="32" y="64"/>
                  </a:cxn>
                  <a:cxn ang="0">
                    <a:pos x="39" y="50"/>
                  </a:cxn>
                  <a:cxn ang="0">
                    <a:pos x="23" y="60"/>
                  </a:cxn>
                  <a:cxn ang="0">
                    <a:pos x="28" y="45"/>
                  </a:cxn>
                  <a:cxn ang="0">
                    <a:pos x="44" y="43"/>
                  </a:cxn>
                  <a:cxn ang="0">
                    <a:pos x="65" y="5"/>
                  </a:cxn>
                  <a:cxn ang="0">
                    <a:pos x="84" y="7"/>
                  </a:cxn>
                </a:cxnLst>
                <a:rect l="0" t="0" r="r" b="b"/>
                <a:pathLst>
                  <a:path w="163" h="229">
                    <a:moveTo>
                      <a:pt x="84" y="7"/>
                    </a:moveTo>
                    <a:lnTo>
                      <a:pt x="82" y="0"/>
                    </a:lnTo>
                    <a:lnTo>
                      <a:pt x="85" y="12"/>
                    </a:lnTo>
                    <a:lnTo>
                      <a:pt x="105" y="22"/>
                    </a:lnTo>
                    <a:lnTo>
                      <a:pt x="114" y="34"/>
                    </a:lnTo>
                    <a:lnTo>
                      <a:pt x="123" y="39"/>
                    </a:lnTo>
                    <a:lnTo>
                      <a:pt x="123" y="48"/>
                    </a:lnTo>
                    <a:lnTo>
                      <a:pt x="129" y="48"/>
                    </a:lnTo>
                    <a:lnTo>
                      <a:pt x="134" y="59"/>
                    </a:lnTo>
                    <a:lnTo>
                      <a:pt x="130" y="76"/>
                    </a:lnTo>
                    <a:lnTo>
                      <a:pt x="141" y="65"/>
                    </a:lnTo>
                    <a:lnTo>
                      <a:pt x="149" y="76"/>
                    </a:lnTo>
                    <a:lnTo>
                      <a:pt x="147" y="82"/>
                    </a:lnTo>
                    <a:lnTo>
                      <a:pt x="156" y="89"/>
                    </a:lnTo>
                    <a:lnTo>
                      <a:pt x="161" y="99"/>
                    </a:lnTo>
                    <a:lnTo>
                      <a:pt x="157" y="109"/>
                    </a:lnTo>
                    <a:lnTo>
                      <a:pt x="161" y="123"/>
                    </a:lnTo>
                    <a:lnTo>
                      <a:pt x="159" y="145"/>
                    </a:lnTo>
                    <a:lnTo>
                      <a:pt x="163" y="182"/>
                    </a:lnTo>
                    <a:lnTo>
                      <a:pt x="161" y="210"/>
                    </a:lnTo>
                    <a:lnTo>
                      <a:pt x="159" y="218"/>
                    </a:lnTo>
                    <a:lnTo>
                      <a:pt x="150" y="226"/>
                    </a:lnTo>
                    <a:lnTo>
                      <a:pt x="136" y="224"/>
                    </a:lnTo>
                    <a:lnTo>
                      <a:pt x="124" y="229"/>
                    </a:lnTo>
                    <a:lnTo>
                      <a:pt x="112" y="226"/>
                    </a:lnTo>
                    <a:lnTo>
                      <a:pt x="98" y="228"/>
                    </a:lnTo>
                    <a:lnTo>
                      <a:pt x="89" y="220"/>
                    </a:lnTo>
                    <a:lnTo>
                      <a:pt x="86" y="211"/>
                    </a:lnTo>
                    <a:lnTo>
                      <a:pt x="77" y="207"/>
                    </a:lnTo>
                    <a:lnTo>
                      <a:pt x="75" y="197"/>
                    </a:lnTo>
                    <a:lnTo>
                      <a:pt x="68" y="185"/>
                    </a:lnTo>
                    <a:lnTo>
                      <a:pt x="62" y="185"/>
                    </a:lnTo>
                    <a:lnTo>
                      <a:pt x="59" y="190"/>
                    </a:lnTo>
                    <a:lnTo>
                      <a:pt x="60" y="195"/>
                    </a:lnTo>
                    <a:lnTo>
                      <a:pt x="57" y="197"/>
                    </a:lnTo>
                    <a:lnTo>
                      <a:pt x="53" y="193"/>
                    </a:lnTo>
                    <a:lnTo>
                      <a:pt x="52" y="180"/>
                    </a:lnTo>
                    <a:lnTo>
                      <a:pt x="50" y="178"/>
                    </a:lnTo>
                    <a:lnTo>
                      <a:pt x="42" y="177"/>
                    </a:lnTo>
                    <a:lnTo>
                      <a:pt x="39" y="183"/>
                    </a:lnTo>
                    <a:lnTo>
                      <a:pt x="34" y="178"/>
                    </a:lnTo>
                    <a:lnTo>
                      <a:pt x="26" y="159"/>
                    </a:lnTo>
                    <a:lnTo>
                      <a:pt x="26" y="152"/>
                    </a:lnTo>
                    <a:lnTo>
                      <a:pt x="31" y="142"/>
                    </a:lnTo>
                    <a:lnTo>
                      <a:pt x="27" y="146"/>
                    </a:lnTo>
                    <a:lnTo>
                      <a:pt x="25" y="137"/>
                    </a:lnTo>
                    <a:lnTo>
                      <a:pt x="19" y="157"/>
                    </a:lnTo>
                    <a:lnTo>
                      <a:pt x="14" y="158"/>
                    </a:lnTo>
                    <a:lnTo>
                      <a:pt x="11" y="146"/>
                    </a:lnTo>
                    <a:lnTo>
                      <a:pt x="6" y="141"/>
                    </a:lnTo>
                    <a:lnTo>
                      <a:pt x="1" y="123"/>
                    </a:lnTo>
                    <a:lnTo>
                      <a:pt x="0" y="113"/>
                    </a:lnTo>
                    <a:lnTo>
                      <a:pt x="0" y="103"/>
                    </a:lnTo>
                    <a:lnTo>
                      <a:pt x="6" y="103"/>
                    </a:lnTo>
                    <a:lnTo>
                      <a:pt x="11" y="99"/>
                    </a:lnTo>
                    <a:lnTo>
                      <a:pt x="7" y="92"/>
                    </a:lnTo>
                    <a:lnTo>
                      <a:pt x="12" y="89"/>
                    </a:lnTo>
                    <a:lnTo>
                      <a:pt x="23" y="83"/>
                    </a:lnTo>
                    <a:lnTo>
                      <a:pt x="36" y="78"/>
                    </a:lnTo>
                    <a:lnTo>
                      <a:pt x="34" y="73"/>
                    </a:lnTo>
                    <a:lnTo>
                      <a:pt x="26" y="73"/>
                    </a:lnTo>
                    <a:lnTo>
                      <a:pt x="26" y="67"/>
                    </a:lnTo>
                    <a:lnTo>
                      <a:pt x="32" y="56"/>
                    </a:lnTo>
                    <a:lnTo>
                      <a:pt x="32" y="64"/>
                    </a:lnTo>
                    <a:lnTo>
                      <a:pt x="39" y="61"/>
                    </a:lnTo>
                    <a:lnTo>
                      <a:pt x="39" y="50"/>
                    </a:lnTo>
                    <a:lnTo>
                      <a:pt x="31" y="50"/>
                    </a:lnTo>
                    <a:lnTo>
                      <a:pt x="23" y="60"/>
                    </a:lnTo>
                    <a:lnTo>
                      <a:pt x="22" y="50"/>
                    </a:lnTo>
                    <a:lnTo>
                      <a:pt x="28" y="45"/>
                    </a:lnTo>
                    <a:lnTo>
                      <a:pt x="44" y="49"/>
                    </a:lnTo>
                    <a:lnTo>
                      <a:pt x="44" y="43"/>
                    </a:lnTo>
                    <a:lnTo>
                      <a:pt x="41" y="28"/>
                    </a:lnTo>
                    <a:lnTo>
                      <a:pt x="65" y="5"/>
                    </a:lnTo>
                    <a:lnTo>
                      <a:pt x="76" y="2"/>
                    </a:lnTo>
                    <a:lnTo>
                      <a:pt x="84" y="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22" name="Freeform 300"/>
              <p:cNvSpPr>
                <a:spLocks noChangeAspect="1"/>
              </p:cNvSpPr>
              <p:nvPr/>
            </p:nvSpPr>
            <p:spPr bwMode="gray">
              <a:xfrm>
                <a:off x="1559" y="1520"/>
                <a:ext cx="77" cy="70"/>
              </a:xfrm>
              <a:custGeom>
                <a:avLst/>
                <a:gdLst/>
                <a:ahLst/>
                <a:cxnLst>
                  <a:cxn ang="0">
                    <a:pos x="91" y="0"/>
                  </a:cxn>
                  <a:cxn ang="0">
                    <a:pos x="110" y="27"/>
                  </a:cxn>
                  <a:cxn ang="0">
                    <a:pos x="118" y="61"/>
                  </a:cxn>
                  <a:cxn ang="0">
                    <a:pos x="134" y="70"/>
                  </a:cxn>
                  <a:cxn ang="0">
                    <a:pos x="161" y="70"/>
                  </a:cxn>
                  <a:cxn ang="0">
                    <a:pos x="179" y="96"/>
                  </a:cxn>
                  <a:cxn ang="0">
                    <a:pos x="212" y="116"/>
                  </a:cxn>
                  <a:cxn ang="0">
                    <a:pos x="243" y="143"/>
                  </a:cxn>
                  <a:cxn ang="0">
                    <a:pos x="276" y="157"/>
                  </a:cxn>
                  <a:cxn ang="0">
                    <a:pos x="296" y="183"/>
                  </a:cxn>
                  <a:cxn ang="0">
                    <a:pos x="303" y="236"/>
                  </a:cxn>
                  <a:cxn ang="0">
                    <a:pos x="327" y="237"/>
                  </a:cxn>
                  <a:cxn ang="0">
                    <a:pos x="351" y="232"/>
                  </a:cxn>
                  <a:cxn ang="0">
                    <a:pos x="364" y="256"/>
                  </a:cxn>
                  <a:cxn ang="0">
                    <a:pos x="384" y="272"/>
                  </a:cxn>
                  <a:cxn ang="0">
                    <a:pos x="351" y="296"/>
                  </a:cxn>
                  <a:cxn ang="0">
                    <a:pos x="319" y="303"/>
                  </a:cxn>
                  <a:cxn ang="0">
                    <a:pos x="307" y="298"/>
                  </a:cxn>
                  <a:cxn ang="0">
                    <a:pos x="285" y="283"/>
                  </a:cxn>
                  <a:cxn ang="0">
                    <a:pos x="263" y="282"/>
                  </a:cxn>
                  <a:cxn ang="0">
                    <a:pos x="263" y="253"/>
                  </a:cxn>
                  <a:cxn ang="0">
                    <a:pos x="233" y="247"/>
                  </a:cxn>
                  <a:cxn ang="0">
                    <a:pos x="230" y="232"/>
                  </a:cxn>
                  <a:cxn ang="0">
                    <a:pos x="212" y="227"/>
                  </a:cxn>
                  <a:cxn ang="0">
                    <a:pos x="195" y="256"/>
                  </a:cxn>
                  <a:cxn ang="0">
                    <a:pos x="189" y="274"/>
                  </a:cxn>
                  <a:cxn ang="0">
                    <a:pos x="176" y="290"/>
                  </a:cxn>
                  <a:cxn ang="0">
                    <a:pos x="155" y="307"/>
                  </a:cxn>
                  <a:cxn ang="0">
                    <a:pos x="147" y="317"/>
                  </a:cxn>
                  <a:cxn ang="0">
                    <a:pos x="108" y="349"/>
                  </a:cxn>
                  <a:cxn ang="0">
                    <a:pos x="88" y="331"/>
                  </a:cxn>
                  <a:cxn ang="0">
                    <a:pos x="85" y="283"/>
                  </a:cxn>
                  <a:cxn ang="0">
                    <a:pos x="79" y="264"/>
                  </a:cxn>
                  <a:cxn ang="0">
                    <a:pos x="63" y="286"/>
                  </a:cxn>
                  <a:cxn ang="0">
                    <a:pos x="37" y="285"/>
                  </a:cxn>
                  <a:cxn ang="0">
                    <a:pos x="4" y="293"/>
                  </a:cxn>
                  <a:cxn ang="0">
                    <a:pos x="20" y="249"/>
                  </a:cxn>
                  <a:cxn ang="0">
                    <a:pos x="51" y="211"/>
                  </a:cxn>
                  <a:cxn ang="0">
                    <a:pos x="44" y="174"/>
                  </a:cxn>
                  <a:cxn ang="0">
                    <a:pos x="55" y="125"/>
                  </a:cxn>
                  <a:cxn ang="0">
                    <a:pos x="59" y="72"/>
                  </a:cxn>
                  <a:cxn ang="0">
                    <a:pos x="66" y="29"/>
                  </a:cxn>
                </a:cxnLst>
                <a:rect l="0" t="0" r="r" b="b"/>
                <a:pathLst>
                  <a:path w="384" h="349">
                    <a:moveTo>
                      <a:pt x="77" y="14"/>
                    </a:moveTo>
                    <a:lnTo>
                      <a:pt x="86" y="1"/>
                    </a:lnTo>
                    <a:lnTo>
                      <a:pt x="91" y="0"/>
                    </a:lnTo>
                    <a:lnTo>
                      <a:pt x="93" y="11"/>
                    </a:lnTo>
                    <a:lnTo>
                      <a:pt x="106" y="10"/>
                    </a:lnTo>
                    <a:lnTo>
                      <a:pt x="110" y="27"/>
                    </a:lnTo>
                    <a:lnTo>
                      <a:pt x="119" y="38"/>
                    </a:lnTo>
                    <a:lnTo>
                      <a:pt x="114" y="48"/>
                    </a:lnTo>
                    <a:lnTo>
                      <a:pt x="118" y="61"/>
                    </a:lnTo>
                    <a:lnTo>
                      <a:pt x="120" y="81"/>
                    </a:lnTo>
                    <a:lnTo>
                      <a:pt x="129" y="85"/>
                    </a:lnTo>
                    <a:lnTo>
                      <a:pt x="134" y="70"/>
                    </a:lnTo>
                    <a:lnTo>
                      <a:pt x="142" y="57"/>
                    </a:lnTo>
                    <a:lnTo>
                      <a:pt x="150" y="59"/>
                    </a:lnTo>
                    <a:lnTo>
                      <a:pt x="161" y="70"/>
                    </a:lnTo>
                    <a:lnTo>
                      <a:pt x="169" y="72"/>
                    </a:lnTo>
                    <a:lnTo>
                      <a:pt x="168" y="89"/>
                    </a:lnTo>
                    <a:lnTo>
                      <a:pt x="179" y="96"/>
                    </a:lnTo>
                    <a:lnTo>
                      <a:pt x="207" y="100"/>
                    </a:lnTo>
                    <a:lnTo>
                      <a:pt x="209" y="108"/>
                    </a:lnTo>
                    <a:lnTo>
                      <a:pt x="212" y="116"/>
                    </a:lnTo>
                    <a:lnTo>
                      <a:pt x="222" y="127"/>
                    </a:lnTo>
                    <a:lnTo>
                      <a:pt x="233" y="132"/>
                    </a:lnTo>
                    <a:lnTo>
                      <a:pt x="243" y="143"/>
                    </a:lnTo>
                    <a:lnTo>
                      <a:pt x="255" y="151"/>
                    </a:lnTo>
                    <a:lnTo>
                      <a:pt x="265" y="148"/>
                    </a:lnTo>
                    <a:lnTo>
                      <a:pt x="276" y="157"/>
                    </a:lnTo>
                    <a:lnTo>
                      <a:pt x="286" y="161"/>
                    </a:lnTo>
                    <a:lnTo>
                      <a:pt x="290" y="172"/>
                    </a:lnTo>
                    <a:lnTo>
                      <a:pt x="296" y="183"/>
                    </a:lnTo>
                    <a:lnTo>
                      <a:pt x="301" y="213"/>
                    </a:lnTo>
                    <a:lnTo>
                      <a:pt x="307" y="222"/>
                    </a:lnTo>
                    <a:lnTo>
                      <a:pt x="303" y="236"/>
                    </a:lnTo>
                    <a:lnTo>
                      <a:pt x="308" y="239"/>
                    </a:lnTo>
                    <a:lnTo>
                      <a:pt x="319" y="236"/>
                    </a:lnTo>
                    <a:lnTo>
                      <a:pt x="327" y="237"/>
                    </a:lnTo>
                    <a:lnTo>
                      <a:pt x="329" y="240"/>
                    </a:lnTo>
                    <a:lnTo>
                      <a:pt x="343" y="227"/>
                    </a:lnTo>
                    <a:lnTo>
                      <a:pt x="351" y="232"/>
                    </a:lnTo>
                    <a:lnTo>
                      <a:pt x="356" y="240"/>
                    </a:lnTo>
                    <a:lnTo>
                      <a:pt x="362" y="245"/>
                    </a:lnTo>
                    <a:lnTo>
                      <a:pt x="364" y="256"/>
                    </a:lnTo>
                    <a:lnTo>
                      <a:pt x="362" y="260"/>
                    </a:lnTo>
                    <a:lnTo>
                      <a:pt x="383" y="266"/>
                    </a:lnTo>
                    <a:lnTo>
                      <a:pt x="384" y="272"/>
                    </a:lnTo>
                    <a:lnTo>
                      <a:pt x="376" y="274"/>
                    </a:lnTo>
                    <a:lnTo>
                      <a:pt x="360" y="291"/>
                    </a:lnTo>
                    <a:lnTo>
                      <a:pt x="351" y="296"/>
                    </a:lnTo>
                    <a:lnTo>
                      <a:pt x="343" y="307"/>
                    </a:lnTo>
                    <a:lnTo>
                      <a:pt x="335" y="309"/>
                    </a:lnTo>
                    <a:lnTo>
                      <a:pt x="319" y="303"/>
                    </a:lnTo>
                    <a:lnTo>
                      <a:pt x="314" y="298"/>
                    </a:lnTo>
                    <a:lnTo>
                      <a:pt x="313" y="295"/>
                    </a:lnTo>
                    <a:lnTo>
                      <a:pt x="307" y="298"/>
                    </a:lnTo>
                    <a:lnTo>
                      <a:pt x="302" y="288"/>
                    </a:lnTo>
                    <a:lnTo>
                      <a:pt x="293" y="285"/>
                    </a:lnTo>
                    <a:lnTo>
                      <a:pt x="285" y="283"/>
                    </a:lnTo>
                    <a:lnTo>
                      <a:pt x="280" y="280"/>
                    </a:lnTo>
                    <a:lnTo>
                      <a:pt x="275" y="283"/>
                    </a:lnTo>
                    <a:lnTo>
                      <a:pt x="263" y="282"/>
                    </a:lnTo>
                    <a:lnTo>
                      <a:pt x="260" y="275"/>
                    </a:lnTo>
                    <a:lnTo>
                      <a:pt x="265" y="264"/>
                    </a:lnTo>
                    <a:lnTo>
                      <a:pt x="263" y="253"/>
                    </a:lnTo>
                    <a:lnTo>
                      <a:pt x="255" y="249"/>
                    </a:lnTo>
                    <a:lnTo>
                      <a:pt x="236" y="244"/>
                    </a:lnTo>
                    <a:lnTo>
                      <a:pt x="233" y="247"/>
                    </a:lnTo>
                    <a:lnTo>
                      <a:pt x="233" y="249"/>
                    </a:lnTo>
                    <a:lnTo>
                      <a:pt x="225" y="245"/>
                    </a:lnTo>
                    <a:lnTo>
                      <a:pt x="230" y="232"/>
                    </a:lnTo>
                    <a:lnTo>
                      <a:pt x="236" y="226"/>
                    </a:lnTo>
                    <a:lnTo>
                      <a:pt x="233" y="222"/>
                    </a:lnTo>
                    <a:lnTo>
                      <a:pt x="212" y="227"/>
                    </a:lnTo>
                    <a:lnTo>
                      <a:pt x="198" y="233"/>
                    </a:lnTo>
                    <a:lnTo>
                      <a:pt x="198" y="239"/>
                    </a:lnTo>
                    <a:lnTo>
                      <a:pt x="195" y="256"/>
                    </a:lnTo>
                    <a:lnTo>
                      <a:pt x="198" y="263"/>
                    </a:lnTo>
                    <a:lnTo>
                      <a:pt x="196" y="274"/>
                    </a:lnTo>
                    <a:lnTo>
                      <a:pt x="189" y="274"/>
                    </a:lnTo>
                    <a:lnTo>
                      <a:pt x="185" y="281"/>
                    </a:lnTo>
                    <a:lnTo>
                      <a:pt x="178" y="283"/>
                    </a:lnTo>
                    <a:lnTo>
                      <a:pt x="176" y="290"/>
                    </a:lnTo>
                    <a:lnTo>
                      <a:pt x="171" y="296"/>
                    </a:lnTo>
                    <a:lnTo>
                      <a:pt x="162" y="296"/>
                    </a:lnTo>
                    <a:lnTo>
                      <a:pt x="155" y="307"/>
                    </a:lnTo>
                    <a:lnTo>
                      <a:pt x="151" y="315"/>
                    </a:lnTo>
                    <a:lnTo>
                      <a:pt x="147" y="314"/>
                    </a:lnTo>
                    <a:lnTo>
                      <a:pt x="147" y="317"/>
                    </a:lnTo>
                    <a:lnTo>
                      <a:pt x="145" y="325"/>
                    </a:lnTo>
                    <a:lnTo>
                      <a:pt x="137" y="335"/>
                    </a:lnTo>
                    <a:lnTo>
                      <a:pt x="108" y="349"/>
                    </a:lnTo>
                    <a:lnTo>
                      <a:pt x="104" y="345"/>
                    </a:lnTo>
                    <a:lnTo>
                      <a:pt x="97" y="349"/>
                    </a:lnTo>
                    <a:lnTo>
                      <a:pt x="88" y="331"/>
                    </a:lnTo>
                    <a:lnTo>
                      <a:pt x="86" y="309"/>
                    </a:lnTo>
                    <a:lnTo>
                      <a:pt x="87" y="290"/>
                    </a:lnTo>
                    <a:lnTo>
                      <a:pt x="85" y="283"/>
                    </a:lnTo>
                    <a:lnTo>
                      <a:pt x="83" y="269"/>
                    </a:lnTo>
                    <a:lnTo>
                      <a:pt x="82" y="259"/>
                    </a:lnTo>
                    <a:lnTo>
                      <a:pt x="79" y="264"/>
                    </a:lnTo>
                    <a:lnTo>
                      <a:pt x="76" y="281"/>
                    </a:lnTo>
                    <a:lnTo>
                      <a:pt x="69" y="281"/>
                    </a:lnTo>
                    <a:lnTo>
                      <a:pt x="63" y="286"/>
                    </a:lnTo>
                    <a:lnTo>
                      <a:pt x="47" y="286"/>
                    </a:lnTo>
                    <a:lnTo>
                      <a:pt x="43" y="283"/>
                    </a:lnTo>
                    <a:lnTo>
                      <a:pt x="37" y="285"/>
                    </a:lnTo>
                    <a:lnTo>
                      <a:pt x="23" y="295"/>
                    </a:lnTo>
                    <a:lnTo>
                      <a:pt x="8" y="299"/>
                    </a:lnTo>
                    <a:lnTo>
                      <a:pt x="4" y="293"/>
                    </a:lnTo>
                    <a:lnTo>
                      <a:pt x="0" y="283"/>
                    </a:lnTo>
                    <a:lnTo>
                      <a:pt x="12" y="256"/>
                    </a:lnTo>
                    <a:lnTo>
                      <a:pt x="20" y="249"/>
                    </a:lnTo>
                    <a:lnTo>
                      <a:pt x="32" y="245"/>
                    </a:lnTo>
                    <a:lnTo>
                      <a:pt x="51" y="223"/>
                    </a:lnTo>
                    <a:lnTo>
                      <a:pt x="51" y="211"/>
                    </a:lnTo>
                    <a:lnTo>
                      <a:pt x="48" y="206"/>
                    </a:lnTo>
                    <a:lnTo>
                      <a:pt x="47" y="182"/>
                    </a:lnTo>
                    <a:lnTo>
                      <a:pt x="44" y="174"/>
                    </a:lnTo>
                    <a:lnTo>
                      <a:pt x="47" y="158"/>
                    </a:lnTo>
                    <a:lnTo>
                      <a:pt x="53" y="141"/>
                    </a:lnTo>
                    <a:lnTo>
                      <a:pt x="55" y="125"/>
                    </a:lnTo>
                    <a:lnTo>
                      <a:pt x="55" y="121"/>
                    </a:lnTo>
                    <a:lnTo>
                      <a:pt x="58" y="110"/>
                    </a:lnTo>
                    <a:lnTo>
                      <a:pt x="59" y="72"/>
                    </a:lnTo>
                    <a:lnTo>
                      <a:pt x="59" y="60"/>
                    </a:lnTo>
                    <a:lnTo>
                      <a:pt x="63" y="49"/>
                    </a:lnTo>
                    <a:lnTo>
                      <a:pt x="66" y="29"/>
                    </a:lnTo>
                    <a:lnTo>
                      <a:pt x="72" y="19"/>
                    </a:lnTo>
                    <a:lnTo>
                      <a:pt x="77" y="1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23" name="Freeform 301"/>
              <p:cNvSpPr>
                <a:spLocks noChangeAspect="1"/>
              </p:cNvSpPr>
              <p:nvPr/>
            </p:nvSpPr>
            <p:spPr bwMode="gray">
              <a:xfrm>
                <a:off x="1668" y="1452"/>
                <a:ext cx="24" cy="32"/>
              </a:xfrm>
              <a:custGeom>
                <a:avLst/>
                <a:gdLst/>
                <a:ahLst/>
                <a:cxnLst>
                  <a:cxn ang="0">
                    <a:pos x="52" y="4"/>
                  </a:cxn>
                  <a:cxn ang="0">
                    <a:pos x="56" y="0"/>
                  </a:cxn>
                  <a:cxn ang="0">
                    <a:pos x="59" y="5"/>
                  </a:cxn>
                  <a:cxn ang="0">
                    <a:pos x="65" y="11"/>
                  </a:cxn>
                  <a:cxn ang="0">
                    <a:pos x="75" y="3"/>
                  </a:cxn>
                  <a:cxn ang="0">
                    <a:pos x="87" y="5"/>
                  </a:cxn>
                  <a:cxn ang="0">
                    <a:pos x="92" y="17"/>
                  </a:cxn>
                  <a:cxn ang="0">
                    <a:pos x="100" y="19"/>
                  </a:cxn>
                  <a:cxn ang="0">
                    <a:pos x="111" y="17"/>
                  </a:cxn>
                  <a:cxn ang="0">
                    <a:pos x="119" y="33"/>
                  </a:cxn>
                  <a:cxn ang="0">
                    <a:pos x="120" y="49"/>
                  </a:cxn>
                  <a:cxn ang="0">
                    <a:pos x="119" y="74"/>
                  </a:cxn>
                  <a:cxn ang="0">
                    <a:pos x="122" y="97"/>
                  </a:cxn>
                  <a:cxn ang="0">
                    <a:pos x="119" y="119"/>
                  </a:cxn>
                  <a:cxn ang="0">
                    <a:pos x="104" y="139"/>
                  </a:cxn>
                  <a:cxn ang="0">
                    <a:pos x="88" y="151"/>
                  </a:cxn>
                  <a:cxn ang="0">
                    <a:pos x="39" y="161"/>
                  </a:cxn>
                  <a:cxn ang="0">
                    <a:pos x="33" y="158"/>
                  </a:cxn>
                  <a:cxn ang="0">
                    <a:pos x="17" y="153"/>
                  </a:cxn>
                  <a:cxn ang="0">
                    <a:pos x="6" y="132"/>
                  </a:cxn>
                  <a:cxn ang="0">
                    <a:pos x="1" y="110"/>
                  </a:cxn>
                  <a:cxn ang="0">
                    <a:pos x="0" y="90"/>
                  </a:cxn>
                  <a:cxn ang="0">
                    <a:pos x="2" y="72"/>
                  </a:cxn>
                  <a:cxn ang="0">
                    <a:pos x="8" y="62"/>
                  </a:cxn>
                  <a:cxn ang="0">
                    <a:pos x="13" y="46"/>
                  </a:cxn>
                  <a:cxn ang="0">
                    <a:pos x="22" y="27"/>
                  </a:cxn>
                  <a:cxn ang="0">
                    <a:pos x="33" y="13"/>
                  </a:cxn>
                  <a:cxn ang="0">
                    <a:pos x="44" y="10"/>
                  </a:cxn>
                  <a:cxn ang="0">
                    <a:pos x="52" y="4"/>
                  </a:cxn>
                </a:cxnLst>
                <a:rect l="0" t="0" r="r" b="b"/>
                <a:pathLst>
                  <a:path w="122" h="161">
                    <a:moveTo>
                      <a:pt x="52" y="4"/>
                    </a:moveTo>
                    <a:lnTo>
                      <a:pt x="56" y="0"/>
                    </a:lnTo>
                    <a:lnTo>
                      <a:pt x="59" y="5"/>
                    </a:lnTo>
                    <a:lnTo>
                      <a:pt x="65" y="11"/>
                    </a:lnTo>
                    <a:lnTo>
                      <a:pt x="75" y="3"/>
                    </a:lnTo>
                    <a:lnTo>
                      <a:pt x="87" y="5"/>
                    </a:lnTo>
                    <a:lnTo>
                      <a:pt x="92" y="17"/>
                    </a:lnTo>
                    <a:lnTo>
                      <a:pt x="100" y="19"/>
                    </a:lnTo>
                    <a:lnTo>
                      <a:pt x="111" y="17"/>
                    </a:lnTo>
                    <a:lnTo>
                      <a:pt x="119" y="33"/>
                    </a:lnTo>
                    <a:lnTo>
                      <a:pt x="120" y="49"/>
                    </a:lnTo>
                    <a:lnTo>
                      <a:pt x="119" y="74"/>
                    </a:lnTo>
                    <a:lnTo>
                      <a:pt x="122" y="97"/>
                    </a:lnTo>
                    <a:lnTo>
                      <a:pt x="119" y="119"/>
                    </a:lnTo>
                    <a:lnTo>
                      <a:pt x="104" y="139"/>
                    </a:lnTo>
                    <a:lnTo>
                      <a:pt x="88" y="151"/>
                    </a:lnTo>
                    <a:lnTo>
                      <a:pt x="39" y="161"/>
                    </a:lnTo>
                    <a:lnTo>
                      <a:pt x="33" y="158"/>
                    </a:lnTo>
                    <a:lnTo>
                      <a:pt x="17" y="153"/>
                    </a:lnTo>
                    <a:lnTo>
                      <a:pt x="6" y="132"/>
                    </a:lnTo>
                    <a:lnTo>
                      <a:pt x="1" y="110"/>
                    </a:lnTo>
                    <a:lnTo>
                      <a:pt x="0" y="90"/>
                    </a:lnTo>
                    <a:lnTo>
                      <a:pt x="2" y="72"/>
                    </a:lnTo>
                    <a:lnTo>
                      <a:pt x="8" y="62"/>
                    </a:lnTo>
                    <a:lnTo>
                      <a:pt x="13" y="46"/>
                    </a:lnTo>
                    <a:lnTo>
                      <a:pt x="22" y="27"/>
                    </a:lnTo>
                    <a:lnTo>
                      <a:pt x="33" y="13"/>
                    </a:lnTo>
                    <a:lnTo>
                      <a:pt x="44" y="10"/>
                    </a:lnTo>
                    <a:lnTo>
                      <a:pt x="52" y="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24" name="Freeform 302"/>
              <p:cNvSpPr>
                <a:spLocks noChangeAspect="1"/>
              </p:cNvSpPr>
              <p:nvPr/>
            </p:nvSpPr>
            <p:spPr bwMode="gray">
              <a:xfrm>
                <a:off x="1628" y="1270"/>
                <a:ext cx="53" cy="38"/>
              </a:xfrm>
              <a:custGeom>
                <a:avLst/>
                <a:gdLst/>
                <a:ahLst/>
                <a:cxnLst>
                  <a:cxn ang="0">
                    <a:pos x="110" y="18"/>
                  </a:cxn>
                  <a:cxn ang="0">
                    <a:pos x="129" y="14"/>
                  </a:cxn>
                  <a:cxn ang="0">
                    <a:pos x="149" y="16"/>
                  </a:cxn>
                  <a:cxn ang="0">
                    <a:pos x="200" y="45"/>
                  </a:cxn>
                  <a:cxn ang="0">
                    <a:pos x="207" y="57"/>
                  </a:cxn>
                  <a:cxn ang="0">
                    <a:pos x="208" y="68"/>
                  </a:cxn>
                  <a:cxn ang="0">
                    <a:pos x="217" y="81"/>
                  </a:cxn>
                  <a:cxn ang="0">
                    <a:pos x="227" y="87"/>
                  </a:cxn>
                  <a:cxn ang="0">
                    <a:pos x="243" y="118"/>
                  </a:cxn>
                  <a:cxn ang="0">
                    <a:pos x="254" y="129"/>
                  </a:cxn>
                  <a:cxn ang="0">
                    <a:pos x="253" y="136"/>
                  </a:cxn>
                  <a:cxn ang="0">
                    <a:pos x="255" y="147"/>
                  </a:cxn>
                  <a:cxn ang="0">
                    <a:pos x="265" y="158"/>
                  </a:cxn>
                  <a:cxn ang="0">
                    <a:pos x="256" y="172"/>
                  </a:cxn>
                  <a:cxn ang="0">
                    <a:pos x="238" y="173"/>
                  </a:cxn>
                  <a:cxn ang="0">
                    <a:pos x="213" y="170"/>
                  </a:cxn>
                  <a:cxn ang="0">
                    <a:pos x="186" y="159"/>
                  </a:cxn>
                  <a:cxn ang="0">
                    <a:pos x="148" y="158"/>
                  </a:cxn>
                  <a:cxn ang="0">
                    <a:pos x="109" y="183"/>
                  </a:cxn>
                  <a:cxn ang="0">
                    <a:pos x="86" y="190"/>
                  </a:cxn>
                  <a:cxn ang="0">
                    <a:pos x="65" y="179"/>
                  </a:cxn>
                  <a:cxn ang="0">
                    <a:pos x="49" y="165"/>
                  </a:cxn>
                  <a:cxn ang="0">
                    <a:pos x="41" y="145"/>
                  </a:cxn>
                  <a:cxn ang="0">
                    <a:pos x="39" y="100"/>
                  </a:cxn>
                  <a:cxn ang="0">
                    <a:pos x="11" y="92"/>
                  </a:cxn>
                  <a:cxn ang="0">
                    <a:pos x="0" y="72"/>
                  </a:cxn>
                  <a:cxn ang="0">
                    <a:pos x="1" y="51"/>
                  </a:cxn>
                  <a:cxn ang="0">
                    <a:pos x="6" y="44"/>
                  </a:cxn>
                  <a:cxn ang="0">
                    <a:pos x="6" y="18"/>
                  </a:cxn>
                  <a:cxn ang="0">
                    <a:pos x="14" y="1"/>
                  </a:cxn>
                  <a:cxn ang="0">
                    <a:pos x="28" y="0"/>
                  </a:cxn>
                  <a:cxn ang="0">
                    <a:pos x="40" y="8"/>
                  </a:cxn>
                  <a:cxn ang="0">
                    <a:pos x="49" y="7"/>
                  </a:cxn>
                  <a:cxn ang="0">
                    <a:pos x="73" y="17"/>
                  </a:cxn>
                  <a:cxn ang="0">
                    <a:pos x="102" y="23"/>
                  </a:cxn>
                  <a:cxn ang="0">
                    <a:pos x="110" y="18"/>
                  </a:cxn>
                </a:cxnLst>
                <a:rect l="0" t="0" r="r" b="b"/>
                <a:pathLst>
                  <a:path w="265" h="190">
                    <a:moveTo>
                      <a:pt x="110" y="18"/>
                    </a:moveTo>
                    <a:lnTo>
                      <a:pt x="129" y="14"/>
                    </a:lnTo>
                    <a:lnTo>
                      <a:pt x="149" y="16"/>
                    </a:lnTo>
                    <a:lnTo>
                      <a:pt x="200" y="45"/>
                    </a:lnTo>
                    <a:lnTo>
                      <a:pt x="207" y="57"/>
                    </a:lnTo>
                    <a:lnTo>
                      <a:pt x="208" y="68"/>
                    </a:lnTo>
                    <a:lnTo>
                      <a:pt x="217" y="81"/>
                    </a:lnTo>
                    <a:lnTo>
                      <a:pt x="227" y="87"/>
                    </a:lnTo>
                    <a:lnTo>
                      <a:pt x="243" y="118"/>
                    </a:lnTo>
                    <a:lnTo>
                      <a:pt x="254" y="129"/>
                    </a:lnTo>
                    <a:lnTo>
                      <a:pt x="253" y="136"/>
                    </a:lnTo>
                    <a:lnTo>
                      <a:pt x="255" y="147"/>
                    </a:lnTo>
                    <a:lnTo>
                      <a:pt x="265" y="158"/>
                    </a:lnTo>
                    <a:lnTo>
                      <a:pt x="256" y="172"/>
                    </a:lnTo>
                    <a:lnTo>
                      <a:pt x="238" y="173"/>
                    </a:lnTo>
                    <a:lnTo>
                      <a:pt x="213" y="170"/>
                    </a:lnTo>
                    <a:lnTo>
                      <a:pt x="186" y="159"/>
                    </a:lnTo>
                    <a:lnTo>
                      <a:pt x="148" y="158"/>
                    </a:lnTo>
                    <a:lnTo>
                      <a:pt x="109" y="183"/>
                    </a:lnTo>
                    <a:lnTo>
                      <a:pt x="86" y="190"/>
                    </a:lnTo>
                    <a:lnTo>
                      <a:pt x="65" y="179"/>
                    </a:lnTo>
                    <a:lnTo>
                      <a:pt x="49" y="165"/>
                    </a:lnTo>
                    <a:lnTo>
                      <a:pt x="41" y="145"/>
                    </a:lnTo>
                    <a:lnTo>
                      <a:pt x="39" y="100"/>
                    </a:lnTo>
                    <a:lnTo>
                      <a:pt x="11" y="92"/>
                    </a:lnTo>
                    <a:lnTo>
                      <a:pt x="0" y="72"/>
                    </a:lnTo>
                    <a:lnTo>
                      <a:pt x="1" y="51"/>
                    </a:lnTo>
                    <a:lnTo>
                      <a:pt x="6" y="44"/>
                    </a:lnTo>
                    <a:lnTo>
                      <a:pt x="6" y="18"/>
                    </a:lnTo>
                    <a:lnTo>
                      <a:pt x="14" y="1"/>
                    </a:lnTo>
                    <a:lnTo>
                      <a:pt x="28" y="0"/>
                    </a:lnTo>
                    <a:lnTo>
                      <a:pt x="40" y="8"/>
                    </a:lnTo>
                    <a:lnTo>
                      <a:pt x="49" y="7"/>
                    </a:lnTo>
                    <a:lnTo>
                      <a:pt x="73" y="17"/>
                    </a:lnTo>
                    <a:lnTo>
                      <a:pt x="102" y="23"/>
                    </a:lnTo>
                    <a:lnTo>
                      <a:pt x="110" y="1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25" name="Freeform 303"/>
              <p:cNvSpPr>
                <a:spLocks noChangeAspect="1"/>
              </p:cNvSpPr>
              <p:nvPr/>
            </p:nvSpPr>
            <p:spPr bwMode="gray">
              <a:xfrm>
                <a:off x="1527" y="1265"/>
                <a:ext cx="316" cy="356"/>
              </a:xfrm>
              <a:custGeom>
                <a:avLst/>
                <a:gdLst/>
                <a:ahLst/>
                <a:cxnLst>
                  <a:cxn ang="0">
                    <a:pos x="1131" y="1671"/>
                  </a:cxn>
                  <a:cxn ang="0">
                    <a:pos x="1196" y="1735"/>
                  </a:cxn>
                  <a:cxn ang="0">
                    <a:pos x="1317" y="1753"/>
                  </a:cxn>
                  <a:cxn ang="0">
                    <a:pos x="1220" y="1622"/>
                  </a:cxn>
                  <a:cxn ang="0">
                    <a:pos x="1258" y="1612"/>
                  </a:cxn>
                  <a:cxn ang="0">
                    <a:pos x="1376" y="1663"/>
                  </a:cxn>
                  <a:cxn ang="0">
                    <a:pos x="1400" y="1662"/>
                  </a:cxn>
                  <a:cxn ang="0">
                    <a:pos x="1406" y="1612"/>
                  </a:cxn>
                  <a:cxn ang="0">
                    <a:pos x="1383" y="1464"/>
                  </a:cxn>
                  <a:cxn ang="0">
                    <a:pos x="1312" y="1405"/>
                  </a:cxn>
                  <a:cxn ang="0">
                    <a:pos x="1253" y="1334"/>
                  </a:cxn>
                  <a:cxn ang="0">
                    <a:pos x="1242" y="1240"/>
                  </a:cxn>
                  <a:cxn ang="0">
                    <a:pos x="1265" y="1192"/>
                  </a:cxn>
                  <a:cxn ang="0">
                    <a:pos x="1384" y="1340"/>
                  </a:cxn>
                  <a:cxn ang="0">
                    <a:pos x="1470" y="1359"/>
                  </a:cxn>
                  <a:cxn ang="0">
                    <a:pos x="1512" y="1254"/>
                  </a:cxn>
                  <a:cxn ang="0">
                    <a:pos x="1581" y="1182"/>
                  </a:cxn>
                  <a:cxn ang="0">
                    <a:pos x="1471" y="1095"/>
                  </a:cxn>
                  <a:cxn ang="0">
                    <a:pos x="1374" y="1010"/>
                  </a:cxn>
                  <a:cxn ang="0">
                    <a:pos x="1283" y="958"/>
                  </a:cxn>
                  <a:cxn ang="0">
                    <a:pos x="1226" y="870"/>
                  </a:cxn>
                  <a:cxn ang="0">
                    <a:pos x="1248" y="812"/>
                  </a:cxn>
                  <a:cxn ang="0">
                    <a:pos x="1178" y="743"/>
                  </a:cxn>
                  <a:cxn ang="0">
                    <a:pos x="1201" y="661"/>
                  </a:cxn>
                  <a:cxn ang="0">
                    <a:pos x="1190" y="606"/>
                  </a:cxn>
                  <a:cxn ang="0">
                    <a:pos x="1102" y="546"/>
                  </a:cxn>
                  <a:cxn ang="0">
                    <a:pos x="1018" y="500"/>
                  </a:cxn>
                  <a:cxn ang="0">
                    <a:pos x="928" y="454"/>
                  </a:cxn>
                  <a:cxn ang="0">
                    <a:pos x="867" y="385"/>
                  </a:cxn>
                  <a:cxn ang="0">
                    <a:pos x="828" y="289"/>
                  </a:cxn>
                  <a:cxn ang="0">
                    <a:pos x="618" y="285"/>
                  </a:cxn>
                  <a:cxn ang="0">
                    <a:pos x="503" y="357"/>
                  </a:cxn>
                  <a:cxn ang="0">
                    <a:pos x="510" y="176"/>
                  </a:cxn>
                  <a:cxn ang="0">
                    <a:pos x="390" y="33"/>
                  </a:cxn>
                  <a:cxn ang="0">
                    <a:pos x="291" y="94"/>
                  </a:cxn>
                  <a:cxn ang="0">
                    <a:pos x="293" y="177"/>
                  </a:cxn>
                  <a:cxn ang="0">
                    <a:pos x="279" y="274"/>
                  </a:cxn>
                  <a:cxn ang="0">
                    <a:pos x="280" y="406"/>
                  </a:cxn>
                  <a:cxn ang="0">
                    <a:pos x="277" y="485"/>
                  </a:cxn>
                  <a:cxn ang="0">
                    <a:pos x="281" y="460"/>
                  </a:cxn>
                  <a:cxn ang="0">
                    <a:pos x="222" y="102"/>
                  </a:cxn>
                  <a:cxn ang="0">
                    <a:pos x="75" y="101"/>
                  </a:cxn>
                  <a:cxn ang="0">
                    <a:pos x="7" y="274"/>
                  </a:cxn>
                  <a:cxn ang="0">
                    <a:pos x="115" y="476"/>
                  </a:cxn>
                  <a:cxn ang="0">
                    <a:pos x="83" y="602"/>
                  </a:cxn>
                  <a:cxn ang="0">
                    <a:pos x="265" y="682"/>
                  </a:cxn>
                  <a:cxn ang="0">
                    <a:pos x="448" y="709"/>
                  </a:cxn>
                  <a:cxn ang="0">
                    <a:pos x="549" y="682"/>
                  </a:cxn>
                  <a:cxn ang="0">
                    <a:pos x="658" y="638"/>
                  </a:cxn>
                  <a:cxn ang="0">
                    <a:pos x="750" y="759"/>
                  </a:cxn>
                  <a:cxn ang="0">
                    <a:pos x="849" y="829"/>
                  </a:cxn>
                  <a:cxn ang="0">
                    <a:pos x="912" y="949"/>
                  </a:cxn>
                  <a:cxn ang="0">
                    <a:pos x="951" y="1121"/>
                  </a:cxn>
                  <a:cxn ang="0">
                    <a:pos x="908" y="1313"/>
                  </a:cxn>
                  <a:cxn ang="0">
                    <a:pos x="743" y="1348"/>
                  </a:cxn>
                  <a:cxn ang="0">
                    <a:pos x="668" y="1462"/>
                  </a:cxn>
                  <a:cxn ang="0">
                    <a:pos x="780" y="1452"/>
                  </a:cxn>
                  <a:cxn ang="0">
                    <a:pos x="846" y="1419"/>
                  </a:cxn>
                  <a:cxn ang="0">
                    <a:pos x="919" y="1456"/>
                  </a:cxn>
                  <a:cxn ang="0">
                    <a:pos x="968" y="1547"/>
                  </a:cxn>
                  <a:cxn ang="0">
                    <a:pos x="1003" y="1593"/>
                  </a:cxn>
                </a:cxnLst>
                <a:rect l="0" t="0" r="r" b="b"/>
                <a:pathLst>
                  <a:path w="1581" h="1779">
                    <a:moveTo>
                      <a:pt x="1037" y="1646"/>
                    </a:moveTo>
                    <a:lnTo>
                      <a:pt x="1053" y="1650"/>
                    </a:lnTo>
                    <a:lnTo>
                      <a:pt x="1071" y="1657"/>
                    </a:lnTo>
                    <a:lnTo>
                      <a:pt x="1072" y="1665"/>
                    </a:lnTo>
                    <a:lnTo>
                      <a:pt x="1078" y="1665"/>
                    </a:lnTo>
                    <a:lnTo>
                      <a:pt x="1091" y="1673"/>
                    </a:lnTo>
                    <a:lnTo>
                      <a:pt x="1102" y="1667"/>
                    </a:lnTo>
                    <a:lnTo>
                      <a:pt x="1109" y="1654"/>
                    </a:lnTo>
                    <a:lnTo>
                      <a:pt x="1111" y="1659"/>
                    </a:lnTo>
                    <a:lnTo>
                      <a:pt x="1109" y="1672"/>
                    </a:lnTo>
                    <a:lnTo>
                      <a:pt x="1118" y="1677"/>
                    </a:lnTo>
                    <a:lnTo>
                      <a:pt x="1121" y="1668"/>
                    </a:lnTo>
                    <a:lnTo>
                      <a:pt x="1131" y="1671"/>
                    </a:lnTo>
                    <a:lnTo>
                      <a:pt x="1137" y="1667"/>
                    </a:lnTo>
                    <a:lnTo>
                      <a:pt x="1135" y="1678"/>
                    </a:lnTo>
                    <a:lnTo>
                      <a:pt x="1138" y="1688"/>
                    </a:lnTo>
                    <a:lnTo>
                      <a:pt x="1145" y="1688"/>
                    </a:lnTo>
                    <a:lnTo>
                      <a:pt x="1148" y="1693"/>
                    </a:lnTo>
                    <a:lnTo>
                      <a:pt x="1150" y="1703"/>
                    </a:lnTo>
                    <a:lnTo>
                      <a:pt x="1159" y="1716"/>
                    </a:lnTo>
                    <a:lnTo>
                      <a:pt x="1170" y="1720"/>
                    </a:lnTo>
                    <a:lnTo>
                      <a:pt x="1175" y="1708"/>
                    </a:lnTo>
                    <a:lnTo>
                      <a:pt x="1175" y="1720"/>
                    </a:lnTo>
                    <a:lnTo>
                      <a:pt x="1181" y="1722"/>
                    </a:lnTo>
                    <a:lnTo>
                      <a:pt x="1185" y="1730"/>
                    </a:lnTo>
                    <a:lnTo>
                      <a:pt x="1196" y="1735"/>
                    </a:lnTo>
                    <a:lnTo>
                      <a:pt x="1205" y="1732"/>
                    </a:lnTo>
                    <a:lnTo>
                      <a:pt x="1213" y="1740"/>
                    </a:lnTo>
                    <a:lnTo>
                      <a:pt x="1236" y="1741"/>
                    </a:lnTo>
                    <a:lnTo>
                      <a:pt x="1238" y="1748"/>
                    </a:lnTo>
                    <a:lnTo>
                      <a:pt x="1249" y="1758"/>
                    </a:lnTo>
                    <a:lnTo>
                      <a:pt x="1254" y="1759"/>
                    </a:lnTo>
                    <a:lnTo>
                      <a:pt x="1267" y="1758"/>
                    </a:lnTo>
                    <a:lnTo>
                      <a:pt x="1280" y="1751"/>
                    </a:lnTo>
                    <a:lnTo>
                      <a:pt x="1306" y="1779"/>
                    </a:lnTo>
                    <a:lnTo>
                      <a:pt x="1325" y="1776"/>
                    </a:lnTo>
                    <a:lnTo>
                      <a:pt x="1323" y="1768"/>
                    </a:lnTo>
                    <a:lnTo>
                      <a:pt x="1317" y="1759"/>
                    </a:lnTo>
                    <a:lnTo>
                      <a:pt x="1317" y="1753"/>
                    </a:lnTo>
                    <a:lnTo>
                      <a:pt x="1320" y="1747"/>
                    </a:lnTo>
                    <a:lnTo>
                      <a:pt x="1322" y="1735"/>
                    </a:lnTo>
                    <a:lnTo>
                      <a:pt x="1319" y="1726"/>
                    </a:lnTo>
                    <a:lnTo>
                      <a:pt x="1301" y="1705"/>
                    </a:lnTo>
                    <a:lnTo>
                      <a:pt x="1285" y="1692"/>
                    </a:lnTo>
                    <a:lnTo>
                      <a:pt x="1279" y="1683"/>
                    </a:lnTo>
                    <a:lnTo>
                      <a:pt x="1270" y="1679"/>
                    </a:lnTo>
                    <a:lnTo>
                      <a:pt x="1253" y="1665"/>
                    </a:lnTo>
                    <a:lnTo>
                      <a:pt x="1249" y="1652"/>
                    </a:lnTo>
                    <a:lnTo>
                      <a:pt x="1236" y="1645"/>
                    </a:lnTo>
                    <a:lnTo>
                      <a:pt x="1236" y="1633"/>
                    </a:lnTo>
                    <a:lnTo>
                      <a:pt x="1224" y="1635"/>
                    </a:lnTo>
                    <a:lnTo>
                      <a:pt x="1220" y="1622"/>
                    </a:lnTo>
                    <a:lnTo>
                      <a:pt x="1216" y="1619"/>
                    </a:lnTo>
                    <a:lnTo>
                      <a:pt x="1213" y="1622"/>
                    </a:lnTo>
                    <a:lnTo>
                      <a:pt x="1210" y="1618"/>
                    </a:lnTo>
                    <a:lnTo>
                      <a:pt x="1188" y="1587"/>
                    </a:lnTo>
                    <a:lnTo>
                      <a:pt x="1178" y="1577"/>
                    </a:lnTo>
                    <a:lnTo>
                      <a:pt x="1167" y="1557"/>
                    </a:lnTo>
                    <a:lnTo>
                      <a:pt x="1180" y="1552"/>
                    </a:lnTo>
                    <a:lnTo>
                      <a:pt x="1197" y="1565"/>
                    </a:lnTo>
                    <a:lnTo>
                      <a:pt x="1216" y="1587"/>
                    </a:lnTo>
                    <a:lnTo>
                      <a:pt x="1231" y="1590"/>
                    </a:lnTo>
                    <a:lnTo>
                      <a:pt x="1227" y="1579"/>
                    </a:lnTo>
                    <a:lnTo>
                      <a:pt x="1236" y="1576"/>
                    </a:lnTo>
                    <a:lnTo>
                      <a:pt x="1258" y="1612"/>
                    </a:lnTo>
                    <a:lnTo>
                      <a:pt x="1269" y="1618"/>
                    </a:lnTo>
                    <a:lnTo>
                      <a:pt x="1280" y="1619"/>
                    </a:lnTo>
                    <a:lnTo>
                      <a:pt x="1287" y="1641"/>
                    </a:lnTo>
                    <a:lnTo>
                      <a:pt x="1318" y="1641"/>
                    </a:lnTo>
                    <a:lnTo>
                      <a:pt x="1330" y="1657"/>
                    </a:lnTo>
                    <a:lnTo>
                      <a:pt x="1335" y="1649"/>
                    </a:lnTo>
                    <a:lnTo>
                      <a:pt x="1341" y="1654"/>
                    </a:lnTo>
                    <a:lnTo>
                      <a:pt x="1350" y="1657"/>
                    </a:lnTo>
                    <a:lnTo>
                      <a:pt x="1356" y="1649"/>
                    </a:lnTo>
                    <a:lnTo>
                      <a:pt x="1360" y="1651"/>
                    </a:lnTo>
                    <a:lnTo>
                      <a:pt x="1361" y="1657"/>
                    </a:lnTo>
                    <a:lnTo>
                      <a:pt x="1367" y="1668"/>
                    </a:lnTo>
                    <a:lnTo>
                      <a:pt x="1376" y="1663"/>
                    </a:lnTo>
                    <a:lnTo>
                      <a:pt x="1376" y="1670"/>
                    </a:lnTo>
                    <a:lnTo>
                      <a:pt x="1372" y="1679"/>
                    </a:lnTo>
                    <a:lnTo>
                      <a:pt x="1371" y="1684"/>
                    </a:lnTo>
                    <a:lnTo>
                      <a:pt x="1382" y="1690"/>
                    </a:lnTo>
                    <a:lnTo>
                      <a:pt x="1387" y="1700"/>
                    </a:lnTo>
                    <a:lnTo>
                      <a:pt x="1394" y="1698"/>
                    </a:lnTo>
                    <a:lnTo>
                      <a:pt x="1390" y="1690"/>
                    </a:lnTo>
                    <a:lnTo>
                      <a:pt x="1389" y="1683"/>
                    </a:lnTo>
                    <a:lnTo>
                      <a:pt x="1382" y="1666"/>
                    </a:lnTo>
                    <a:lnTo>
                      <a:pt x="1380" y="1659"/>
                    </a:lnTo>
                    <a:lnTo>
                      <a:pt x="1384" y="1651"/>
                    </a:lnTo>
                    <a:lnTo>
                      <a:pt x="1393" y="1654"/>
                    </a:lnTo>
                    <a:lnTo>
                      <a:pt x="1400" y="1662"/>
                    </a:lnTo>
                    <a:lnTo>
                      <a:pt x="1410" y="1665"/>
                    </a:lnTo>
                    <a:lnTo>
                      <a:pt x="1412" y="1657"/>
                    </a:lnTo>
                    <a:lnTo>
                      <a:pt x="1411" y="1651"/>
                    </a:lnTo>
                    <a:lnTo>
                      <a:pt x="1408" y="1649"/>
                    </a:lnTo>
                    <a:lnTo>
                      <a:pt x="1408" y="1645"/>
                    </a:lnTo>
                    <a:lnTo>
                      <a:pt x="1403" y="1643"/>
                    </a:lnTo>
                    <a:lnTo>
                      <a:pt x="1393" y="1644"/>
                    </a:lnTo>
                    <a:lnTo>
                      <a:pt x="1387" y="1625"/>
                    </a:lnTo>
                    <a:lnTo>
                      <a:pt x="1380" y="1613"/>
                    </a:lnTo>
                    <a:lnTo>
                      <a:pt x="1383" y="1606"/>
                    </a:lnTo>
                    <a:lnTo>
                      <a:pt x="1383" y="1589"/>
                    </a:lnTo>
                    <a:lnTo>
                      <a:pt x="1395" y="1598"/>
                    </a:lnTo>
                    <a:lnTo>
                      <a:pt x="1406" y="1612"/>
                    </a:lnTo>
                    <a:lnTo>
                      <a:pt x="1408" y="1607"/>
                    </a:lnTo>
                    <a:lnTo>
                      <a:pt x="1405" y="1593"/>
                    </a:lnTo>
                    <a:lnTo>
                      <a:pt x="1409" y="1589"/>
                    </a:lnTo>
                    <a:lnTo>
                      <a:pt x="1409" y="1570"/>
                    </a:lnTo>
                    <a:lnTo>
                      <a:pt x="1411" y="1560"/>
                    </a:lnTo>
                    <a:lnTo>
                      <a:pt x="1405" y="1547"/>
                    </a:lnTo>
                    <a:lnTo>
                      <a:pt x="1401" y="1520"/>
                    </a:lnTo>
                    <a:lnTo>
                      <a:pt x="1388" y="1518"/>
                    </a:lnTo>
                    <a:lnTo>
                      <a:pt x="1374" y="1511"/>
                    </a:lnTo>
                    <a:lnTo>
                      <a:pt x="1368" y="1505"/>
                    </a:lnTo>
                    <a:lnTo>
                      <a:pt x="1367" y="1485"/>
                    </a:lnTo>
                    <a:lnTo>
                      <a:pt x="1379" y="1482"/>
                    </a:lnTo>
                    <a:lnTo>
                      <a:pt x="1383" y="1464"/>
                    </a:lnTo>
                    <a:lnTo>
                      <a:pt x="1380" y="1450"/>
                    </a:lnTo>
                    <a:lnTo>
                      <a:pt x="1367" y="1453"/>
                    </a:lnTo>
                    <a:lnTo>
                      <a:pt x="1368" y="1445"/>
                    </a:lnTo>
                    <a:lnTo>
                      <a:pt x="1366" y="1436"/>
                    </a:lnTo>
                    <a:lnTo>
                      <a:pt x="1362" y="1434"/>
                    </a:lnTo>
                    <a:lnTo>
                      <a:pt x="1346" y="1447"/>
                    </a:lnTo>
                    <a:lnTo>
                      <a:pt x="1346" y="1425"/>
                    </a:lnTo>
                    <a:lnTo>
                      <a:pt x="1344" y="1414"/>
                    </a:lnTo>
                    <a:lnTo>
                      <a:pt x="1331" y="1413"/>
                    </a:lnTo>
                    <a:lnTo>
                      <a:pt x="1315" y="1426"/>
                    </a:lnTo>
                    <a:lnTo>
                      <a:pt x="1308" y="1420"/>
                    </a:lnTo>
                    <a:lnTo>
                      <a:pt x="1320" y="1404"/>
                    </a:lnTo>
                    <a:lnTo>
                      <a:pt x="1312" y="1405"/>
                    </a:lnTo>
                    <a:lnTo>
                      <a:pt x="1299" y="1402"/>
                    </a:lnTo>
                    <a:lnTo>
                      <a:pt x="1291" y="1404"/>
                    </a:lnTo>
                    <a:lnTo>
                      <a:pt x="1288" y="1421"/>
                    </a:lnTo>
                    <a:lnTo>
                      <a:pt x="1283" y="1402"/>
                    </a:lnTo>
                    <a:lnTo>
                      <a:pt x="1275" y="1388"/>
                    </a:lnTo>
                    <a:lnTo>
                      <a:pt x="1275" y="1382"/>
                    </a:lnTo>
                    <a:lnTo>
                      <a:pt x="1271" y="1371"/>
                    </a:lnTo>
                    <a:lnTo>
                      <a:pt x="1258" y="1367"/>
                    </a:lnTo>
                    <a:lnTo>
                      <a:pt x="1258" y="1363"/>
                    </a:lnTo>
                    <a:lnTo>
                      <a:pt x="1263" y="1354"/>
                    </a:lnTo>
                    <a:lnTo>
                      <a:pt x="1256" y="1347"/>
                    </a:lnTo>
                    <a:lnTo>
                      <a:pt x="1263" y="1344"/>
                    </a:lnTo>
                    <a:lnTo>
                      <a:pt x="1253" y="1334"/>
                    </a:lnTo>
                    <a:lnTo>
                      <a:pt x="1252" y="1326"/>
                    </a:lnTo>
                    <a:lnTo>
                      <a:pt x="1256" y="1316"/>
                    </a:lnTo>
                    <a:lnTo>
                      <a:pt x="1240" y="1311"/>
                    </a:lnTo>
                    <a:lnTo>
                      <a:pt x="1221" y="1321"/>
                    </a:lnTo>
                    <a:lnTo>
                      <a:pt x="1220" y="1316"/>
                    </a:lnTo>
                    <a:lnTo>
                      <a:pt x="1224" y="1299"/>
                    </a:lnTo>
                    <a:lnTo>
                      <a:pt x="1221" y="1280"/>
                    </a:lnTo>
                    <a:lnTo>
                      <a:pt x="1229" y="1278"/>
                    </a:lnTo>
                    <a:lnTo>
                      <a:pt x="1236" y="1280"/>
                    </a:lnTo>
                    <a:lnTo>
                      <a:pt x="1252" y="1272"/>
                    </a:lnTo>
                    <a:lnTo>
                      <a:pt x="1263" y="1272"/>
                    </a:lnTo>
                    <a:lnTo>
                      <a:pt x="1256" y="1254"/>
                    </a:lnTo>
                    <a:lnTo>
                      <a:pt x="1242" y="1240"/>
                    </a:lnTo>
                    <a:lnTo>
                      <a:pt x="1222" y="1236"/>
                    </a:lnTo>
                    <a:lnTo>
                      <a:pt x="1215" y="1230"/>
                    </a:lnTo>
                    <a:lnTo>
                      <a:pt x="1209" y="1211"/>
                    </a:lnTo>
                    <a:lnTo>
                      <a:pt x="1226" y="1213"/>
                    </a:lnTo>
                    <a:lnTo>
                      <a:pt x="1221" y="1203"/>
                    </a:lnTo>
                    <a:lnTo>
                      <a:pt x="1231" y="1202"/>
                    </a:lnTo>
                    <a:lnTo>
                      <a:pt x="1253" y="1224"/>
                    </a:lnTo>
                    <a:lnTo>
                      <a:pt x="1260" y="1224"/>
                    </a:lnTo>
                    <a:lnTo>
                      <a:pt x="1252" y="1204"/>
                    </a:lnTo>
                    <a:lnTo>
                      <a:pt x="1260" y="1205"/>
                    </a:lnTo>
                    <a:lnTo>
                      <a:pt x="1247" y="1192"/>
                    </a:lnTo>
                    <a:lnTo>
                      <a:pt x="1253" y="1183"/>
                    </a:lnTo>
                    <a:lnTo>
                      <a:pt x="1265" y="1192"/>
                    </a:lnTo>
                    <a:lnTo>
                      <a:pt x="1277" y="1194"/>
                    </a:lnTo>
                    <a:lnTo>
                      <a:pt x="1279" y="1211"/>
                    </a:lnTo>
                    <a:lnTo>
                      <a:pt x="1272" y="1220"/>
                    </a:lnTo>
                    <a:lnTo>
                      <a:pt x="1288" y="1224"/>
                    </a:lnTo>
                    <a:lnTo>
                      <a:pt x="1317" y="1245"/>
                    </a:lnTo>
                    <a:lnTo>
                      <a:pt x="1329" y="1251"/>
                    </a:lnTo>
                    <a:lnTo>
                      <a:pt x="1333" y="1272"/>
                    </a:lnTo>
                    <a:lnTo>
                      <a:pt x="1350" y="1272"/>
                    </a:lnTo>
                    <a:lnTo>
                      <a:pt x="1362" y="1265"/>
                    </a:lnTo>
                    <a:lnTo>
                      <a:pt x="1358" y="1283"/>
                    </a:lnTo>
                    <a:lnTo>
                      <a:pt x="1362" y="1306"/>
                    </a:lnTo>
                    <a:lnTo>
                      <a:pt x="1366" y="1315"/>
                    </a:lnTo>
                    <a:lnTo>
                      <a:pt x="1384" y="1340"/>
                    </a:lnTo>
                    <a:lnTo>
                      <a:pt x="1400" y="1332"/>
                    </a:lnTo>
                    <a:lnTo>
                      <a:pt x="1403" y="1343"/>
                    </a:lnTo>
                    <a:lnTo>
                      <a:pt x="1395" y="1359"/>
                    </a:lnTo>
                    <a:lnTo>
                      <a:pt x="1405" y="1375"/>
                    </a:lnTo>
                    <a:lnTo>
                      <a:pt x="1422" y="1365"/>
                    </a:lnTo>
                    <a:lnTo>
                      <a:pt x="1430" y="1388"/>
                    </a:lnTo>
                    <a:lnTo>
                      <a:pt x="1442" y="1380"/>
                    </a:lnTo>
                    <a:lnTo>
                      <a:pt x="1446" y="1392"/>
                    </a:lnTo>
                    <a:lnTo>
                      <a:pt x="1451" y="1403"/>
                    </a:lnTo>
                    <a:lnTo>
                      <a:pt x="1459" y="1409"/>
                    </a:lnTo>
                    <a:lnTo>
                      <a:pt x="1465" y="1386"/>
                    </a:lnTo>
                    <a:lnTo>
                      <a:pt x="1466" y="1374"/>
                    </a:lnTo>
                    <a:lnTo>
                      <a:pt x="1470" y="1359"/>
                    </a:lnTo>
                    <a:lnTo>
                      <a:pt x="1479" y="1358"/>
                    </a:lnTo>
                    <a:lnTo>
                      <a:pt x="1475" y="1339"/>
                    </a:lnTo>
                    <a:lnTo>
                      <a:pt x="1466" y="1311"/>
                    </a:lnTo>
                    <a:lnTo>
                      <a:pt x="1468" y="1297"/>
                    </a:lnTo>
                    <a:lnTo>
                      <a:pt x="1491" y="1320"/>
                    </a:lnTo>
                    <a:lnTo>
                      <a:pt x="1506" y="1321"/>
                    </a:lnTo>
                    <a:lnTo>
                      <a:pt x="1508" y="1310"/>
                    </a:lnTo>
                    <a:lnTo>
                      <a:pt x="1512" y="1299"/>
                    </a:lnTo>
                    <a:lnTo>
                      <a:pt x="1523" y="1294"/>
                    </a:lnTo>
                    <a:lnTo>
                      <a:pt x="1524" y="1269"/>
                    </a:lnTo>
                    <a:lnTo>
                      <a:pt x="1541" y="1263"/>
                    </a:lnTo>
                    <a:lnTo>
                      <a:pt x="1533" y="1251"/>
                    </a:lnTo>
                    <a:lnTo>
                      <a:pt x="1512" y="1254"/>
                    </a:lnTo>
                    <a:lnTo>
                      <a:pt x="1514" y="1241"/>
                    </a:lnTo>
                    <a:lnTo>
                      <a:pt x="1527" y="1242"/>
                    </a:lnTo>
                    <a:lnTo>
                      <a:pt x="1529" y="1229"/>
                    </a:lnTo>
                    <a:lnTo>
                      <a:pt x="1513" y="1224"/>
                    </a:lnTo>
                    <a:lnTo>
                      <a:pt x="1525" y="1218"/>
                    </a:lnTo>
                    <a:lnTo>
                      <a:pt x="1549" y="1232"/>
                    </a:lnTo>
                    <a:lnTo>
                      <a:pt x="1562" y="1232"/>
                    </a:lnTo>
                    <a:lnTo>
                      <a:pt x="1567" y="1224"/>
                    </a:lnTo>
                    <a:lnTo>
                      <a:pt x="1557" y="1211"/>
                    </a:lnTo>
                    <a:lnTo>
                      <a:pt x="1560" y="1207"/>
                    </a:lnTo>
                    <a:lnTo>
                      <a:pt x="1564" y="1197"/>
                    </a:lnTo>
                    <a:lnTo>
                      <a:pt x="1573" y="1193"/>
                    </a:lnTo>
                    <a:lnTo>
                      <a:pt x="1581" y="1182"/>
                    </a:lnTo>
                    <a:lnTo>
                      <a:pt x="1573" y="1165"/>
                    </a:lnTo>
                    <a:lnTo>
                      <a:pt x="1555" y="1144"/>
                    </a:lnTo>
                    <a:lnTo>
                      <a:pt x="1544" y="1139"/>
                    </a:lnTo>
                    <a:lnTo>
                      <a:pt x="1535" y="1132"/>
                    </a:lnTo>
                    <a:lnTo>
                      <a:pt x="1523" y="1134"/>
                    </a:lnTo>
                    <a:lnTo>
                      <a:pt x="1513" y="1130"/>
                    </a:lnTo>
                    <a:lnTo>
                      <a:pt x="1496" y="1132"/>
                    </a:lnTo>
                    <a:lnTo>
                      <a:pt x="1474" y="1144"/>
                    </a:lnTo>
                    <a:lnTo>
                      <a:pt x="1480" y="1112"/>
                    </a:lnTo>
                    <a:lnTo>
                      <a:pt x="1490" y="1100"/>
                    </a:lnTo>
                    <a:lnTo>
                      <a:pt x="1489" y="1089"/>
                    </a:lnTo>
                    <a:lnTo>
                      <a:pt x="1478" y="1087"/>
                    </a:lnTo>
                    <a:lnTo>
                      <a:pt x="1471" y="1095"/>
                    </a:lnTo>
                    <a:lnTo>
                      <a:pt x="1439" y="1100"/>
                    </a:lnTo>
                    <a:lnTo>
                      <a:pt x="1426" y="1098"/>
                    </a:lnTo>
                    <a:lnTo>
                      <a:pt x="1435" y="1091"/>
                    </a:lnTo>
                    <a:lnTo>
                      <a:pt x="1422" y="1087"/>
                    </a:lnTo>
                    <a:lnTo>
                      <a:pt x="1427" y="1081"/>
                    </a:lnTo>
                    <a:lnTo>
                      <a:pt x="1441" y="1080"/>
                    </a:lnTo>
                    <a:lnTo>
                      <a:pt x="1441" y="1070"/>
                    </a:lnTo>
                    <a:lnTo>
                      <a:pt x="1423" y="1035"/>
                    </a:lnTo>
                    <a:lnTo>
                      <a:pt x="1416" y="1022"/>
                    </a:lnTo>
                    <a:lnTo>
                      <a:pt x="1410" y="1017"/>
                    </a:lnTo>
                    <a:lnTo>
                      <a:pt x="1401" y="1011"/>
                    </a:lnTo>
                    <a:lnTo>
                      <a:pt x="1379" y="1016"/>
                    </a:lnTo>
                    <a:lnTo>
                      <a:pt x="1374" y="1010"/>
                    </a:lnTo>
                    <a:lnTo>
                      <a:pt x="1377" y="999"/>
                    </a:lnTo>
                    <a:lnTo>
                      <a:pt x="1382" y="993"/>
                    </a:lnTo>
                    <a:lnTo>
                      <a:pt x="1383" y="979"/>
                    </a:lnTo>
                    <a:lnTo>
                      <a:pt x="1363" y="984"/>
                    </a:lnTo>
                    <a:lnTo>
                      <a:pt x="1342" y="985"/>
                    </a:lnTo>
                    <a:lnTo>
                      <a:pt x="1329" y="1000"/>
                    </a:lnTo>
                    <a:lnTo>
                      <a:pt x="1323" y="989"/>
                    </a:lnTo>
                    <a:lnTo>
                      <a:pt x="1312" y="985"/>
                    </a:lnTo>
                    <a:lnTo>
                      <a:pt x="1314" y="976"/>
                    </a:lnTo>
                    <a:lnTo>
                      <a:pt x="1324" y="968"/>
                    </a:lnTo>
                    <a:lnTo>
                      <a:pt x="1315" y="952"/>
                    </a:lnTo>
                    <a:lnTo>
                      <a:pt x="1297" y="957"/>
                    </a:lnTo>
                    <a:lnTo>
                      <a:pt x="1283" y="958"/>
                    </a:lnTo>
                    <a:lnTo>
                      <a:pt x="1279" y="952"/>
                    </a:lnTo>
                    <a:lnTo>
                      <a:pt x="1285" y="940"/>
                    </a:lnTo>
                    <a:lnTo>
                      <a:pt x="1288" y="929"/>
                    </a:lnTo>
                    <a:lnTo>
                      <a:pt x="1279" y="923"/>
                    </a:lnTo>
                    <a:lnTo>
                      <a:pt x="1252" y="918"/>
                    </a:lnTo>
                    <a:lnTo>
                      <a:pt x="1216" y="908"/>
                    </a:lnTo>
                    <a:lnTo>
                      <a:pt x="1204" y="902"/>
                    </a:lnTo>
                    <a:lnTo>
                      <a:pt x="1199" y="893"/>
                    </a:lnTo>
                    <a:lnTo>
                      <a:pt x="1215" y="893"/>
                    </a:lnTo>
                    <a:lnTo>
                      <a:pt x="1216" y="885"/>
                    </a:lnTo>
                    <a:lnTo>
                      <a:pt x="1233" y="882"/>
                    </a:lnTo>
                    <a:lnTo>
                      <a:pt x="1224" y="875"/>
                    </a:lnTo>
                    <a:lnTo>
                      <a:pt x="1226" y="870"/>
                    </a:lnTo>
                    <a:lnTo>
                      <a:pt x="1209" y="852"/>
                    </a:lnTo>
                    <a:lnTo>
                      <a:pt x="1210" y="842"/>
                    </a:lnTo>
                    <a:lnTo>
                      <a:pt x="1228" y="843"/>
                    </a:lnTo>
                    <a:lnTo>
                      <a:pt x="1231" y="836"/>
                    </a:lnTo>
                    <a:lnTo>
                      <a:pt x="1220" y="826"/>
                    </a:lnTo>
                    <a:lnTo>
                      <a:pt x="1202" y="815"/>
                    </a:lnTo>
                    <a:lnTo>
                      <a:pt x="1188" y="816"/>
                    </a:lnTo>
                    <a:lnTo>
                      <a:pt x="1186" y="807"/>
                    </a:lnTo>
                    <a:lnTo>
                      <a:pt x="1202" y="804"/>
                    </a:lnTo>
                    <a:lnTo>
                      <a:pt x="1207" y="807"/>
                    </a:lnTo>
                    <a:lnTo>
                      <a:pt x="1215" y="804"/>
                    </a:lnTo>
                    <a:lnTo>
                      <a:pt x="1215" y="791"/>
                    </a:lnTo>
                    <a:lnTo>
                      <a:pt x="1248" y="812"/>
                    </a:lnTo>
                    <a:lnTo>
                      <a:pt x="1263" y="812"/>
                    </a:lnTo>
                    <a:lnTo>
                      <a:pt x="1280" y="805"/>
                    </a:lnTo>
                    <a:lnTo>
                      <a:pt x="1295" y="811"/>
                    </a:lnTo>
                    <a:lnTo>
                      <a:pt x="1299" y="802"/>
                    </a:lnTo>
                    <a:lnTo>
                      <a:pt x="1299" y="793"/>
                    </a:lnTo>
                    <a:lnTo>
                      <a:pt x="1286" y="779"/>
                    </a:lnTo>
                    <a:lnTo>
                      <a:pt x="1269" y="768"/>
                    </a:lnTo>
                    <a:lnTo>
                      <a:pt x="1249" y="766"/>
                    </a:lnTo>
                    <a:lnTo>
                      <a:pt x="1228" y="767"/>
                    </a:lnTo>
                    <a:lnTo>
                      <a:pt x="1211" y="757"/>
                    </a:lnTo>
                    <a:lnTo>
                      <a:pt x="1206" y="769"/>
                    </a:lnTo>
                    <a:lnTo>
                      <a:pt x="1191" y="752"/>
                    </a:lnTo>
                    <a:lnTo>
                      <a:pt x="1178" y="743"/>
                    </a:lnTo>
                    <a:lnTo>
                      <a:pt x="1169" y="751"/>
                    </a:lnTo>
                    <a:lnTo>
                      <a:pt x="1180" y="735"/>
                    </a:lnTo>
                    <a:lnTo>
                      <a:pt x="1201" y="736"/>
                    </a:lnTo>
                    <a:lnTo>
                      <a:pt x="1215" y="729"/>
                    </a:lnTo>
                    <a:lnTo>
                      <a:pt x="1222" y="716"/>
                    </a:lnTo>
                    <a:lnTo>
                      <a:pt x="1238" y="713"/>
                    </a:lnTo>
                    <a:lnTo>
                      <a:pt x="1258" y="723"/>
                    </a:lnTo>
                    <a:lnTo>
                      <a:pt x="1267" y="705"/>
                    </a:lnTo>
                    <a:lnTo>
                      <a:pt x="1261" y="691"/>
                    </a:lnTo>
                    <a:lnTo>
                      <a:pt x="1226" y="641"/>
                    </a:lnTo>
                    <a:lnTo>
                      <a:pt x="1207" y="632"/>
                    </a:lnTo>
                    <a:lnTo>
                      <a:pt x="1200" y="646"/>
                    </a:lnTo>
                    <a:lnTo>
                      <a:pt x="1201" y="661"/>
                    </a:lnTo>
                    <a:lnTo>
                      <a:pt x="1185" y="673"/>
                    </a:lnTo>
                    <a:lnTo>
                      <a:pt x="1178" y="688"/>
                    </a:lnTo>
                    <a:lnTo>
                      <a:pt x="1161" y="687"/>
                    </a:lnTo>
                    <a:lnTo>
                      <a:pt x="1178" y="661"/>
                    </a:lnTo>
                    <a:lnTo>
                      <a:pt x="1178" y="649"/>
                    </a:lnTo>
                    <a:lnTo>
                      <a:pt x="1142" y="651"/>
                    </a:lnTo>
                    <a:lnTo>
                      <a:pt x="1130" y="660"/>
                    </a:lnTo>
                    <a:lnTo>
                      <a:pt x="1125" y="653"/>
                    </a:lnTo>
                    <a:lnTo>
                      <a:pt x="1140" y="640"/>
                    </a:lnTo>
                    <a:lnTo>
                      <a:pt x="1169" y="628"/>
                    </a:lnTo>
                    <a:lnTo>
                      <a:pt x="1178" y="606"/>
                    </a:lnTo>
                    <a:lnTo>
                      <a:pt x="1188" y="619"/>
                    </a:lnTo>
                    <a:lnTo>
                      <a:pt x="1190" y="606"/>
                    </a:lnTo>
                    <a:lnTo>
                      <a:pt x="1190" y="585"/>
                    </a:lnTo>
                    <a:lnTo>
                      <a:pt x="1154" y="570"/>
                    </a:lnTo>
                    <a:lnTo>
                      <a:pt x="1143" y="560"/>
                    </a:lnTo>
                    <a:lnTo>
                      <a:pt x="1131" y="557"/>
                    </a:lnTo>
                    <a:lnTo>
                      <a:pt x="1111" y="563"/>
                    </a:lnTo>
                    <a:lnTo>
                      <a:pt x="1099" y="580"/>
                    </a:lnTo>
                    <a:lnTo>
                      <a:pt x="1093" y="585"/>
                    </a:lnTo>
                    <a:lnTo>
                      <a:pt x="1083" y="597"/>
                    </a:lnTo>
                    <a:lnTo>
                      <a:pt x="1083" y="591"/>
                    </a:lnTo>
                    <a:lnTo>
                      <a:pt x="1089" y="575"/>
                    </a:lnTo>
                    <a:lnTo>
                      <a:pt x="1102" y="563"/>
                    </a:lnTo>
                    <a:lnTo>
                      <a:pt x="1110" y="542"/>
                    </a:lnTo>
                    <a:lnTo>
                      <a:pt x="1102" y="546"/>
                    </a:lnTo>
                    <a:lnTo>
                      <a:pt x="1091" y="556"/>
                    </a:lnTo>
                    <a:lnTo>
                      <a:pt x="1076" y="560"/>
                    </a:lnTo>
                    <a:lnTo>
                      <a:pt x="1057" y="575"/>
                    </a:lnTo>
                    <a:lnTo>
                      <a:pt x="1059" y="564"/>
                    </a:lnTo>
                    <a:lnTo>
                      <a:pt x="1066" y="552"/>
                    </a:lnTo>
                    <a:lnTo>
                      <a:pt x="1075" y="528"/>
                    </a:lnTo>
                    <a:lnTo>
                      <a:pt x="1071" y="509"/>
                    </a:lnTo>
                    <a:lnTo>
                      <a:pt x="1060" y="506"/>
                    </a:lnTo>
                    <a:lnTo>
                      <a:pt x="1044" y="520"/>
                    </a:lnTo>
                    <a:lnTo>
                      <a:pt x="1028" y="525"/>
                    </a:lnTo>
                    <a:lnTo>
                      <a:pt x="1021" y="513"/>
                    </a:lnTo>
                    <a:lnTo>
                      <a:pt x="990" y="506"/>
                    </a:lnTo>
                    <a:lnTo>
                      <a:pt x="1018" y="500"/>
                    </a:lnTo>
                    <a:lnTo>
                      <a:pt x="1034" y="501"/>
                    </a:lnTo>
                    <a:lnTo>
                      <a:pt x="1041" y="489"/>
                    </a:lnTo>
                    <a:lnTo>
                      <a:pt x="1048" y="477"/>
                    </a:lnTo>
                    <a:lnTo>
                      <a:pt x="1041" y="455"/>
                    </a:lnTo>
                    <a:lnTo>
                      <a:pt x="1028" y="431"/>
                    </a:lnTo>
                    <a:lnTo>
                      <a:pt x="986" y="412"/>
                    </a:lnTo>
                    <a:lnTo>
                      <a:pt x="968" y="393"/>
                    </a:lnTo>
                    <a:lnTo>
                      <a:pt x="965" y="395"/>
                    </a:lnTo>
                    <a:lnTo>
                      <a:pt x="962" y="412"/>
                    </a:lnTo>
                    <a:lnTo>
                      <a:pt x="949" y="425"/>
                    </a:lnTo>
                    <a:lnTo>
                      <a:pt x="935" y="419"/>
                    </a:lnTo>
                    <a:lnTo>
                      <a:pt x="922" y="423"/>
                    </a:lnTo>
                    <a:lnTo>
                      <a:pt x="928" y="454"/>
                    </a:lnTo>
                    <a:lnTo>
                      <a:pt x="927" y="463"/>
                    </a:lnTo>
                    <a:lnTo>
                      <a:pt x="926" y="455"/>
                    </a:lnTo>
                    <a:lnTo>
                      <a:pt x="914" y="457"/>
                    </a:lnTo>
                    <a:lnTo>
                      <a:pt x="912" y="452"/>
                    </a:lnTo>
                    <a:lnTo>
                      <a:pt x="904" y="443"/>
                    </a:lnTo>
                    <a:lnTo>
                      <a:pt x="906" y="419"/>
                    </a:lnTo>
                    <a:lnTo>
                      <a:pt x="896" y="418"/>
                    </a:lnTo>
                    <a:lnTo>
                      <a:pt x="882" y="438"/>
                    </a:lnTo>
                    <a:lnTo>
                      <a:pt x="895" y="408"/>
                    </a:lnTo>
                    <a:lnTo>
                      <a:pt x="912" y="385"/>
                    </a:lnTo>
                    <a:lnTo>
                      <a:pt x="910" y="379"/>
                    </a:lnTo>
                    <a:lnTo>
                      <a:pt x="883" y="385"/>
                    </a:lnTo>
                    <a:lnTo>
                      <a:pt x="867" y="385"/>
                    </a:lnTo>
                    <a:lnTo>
                      <a:pt x="851" y="406"/>
                    </a:lnTo>
                    <a:lnTo>
                      <a:pt x="844" y="411"/>
                    </a:lnTo>
                    <a:lnTo>
                      <a:pt x="845" y="391"/>
                    </a:lnTo>
                    <a:lnTo>
                      <a:pt x="829" y="401"/>
                    </a:lnTo>
                    <a:lnTo>
                      <a:pt x="846" y="381"/>
                    </a:lnTo>
                    <a:lnTo>
                      <a:pt x="863" y="370"/>
                    </a:lnTo>
                    <a:lnTo>
                      <a:pt x="871" y="357"/>
                    </a:lnTo>
                    <a:lnTo>
                      <a:pt x="867" y="334"/>
                    </a:lnTo>
                    <a:lnTo>
                      <a:pt x="846" y="328"/>
                    </a:lnTo>
                    <a:lnTo>
                      <a:pt x="825" y="328"/>
                    </a:lnTo>
                    <a:lnTo>
                      <a:pt x="819" y="322"/>
                    </a:lnTo>
                    <a:lnTo>
                      <a:pt x="831" y="305"/>
                    </a:lnTo>
                    <a:lnTo>
                      <a:pt x="828" y="289"/>
                    </a:lnTo>
                    <a:lnTo>
                      <a:pt x="818" y="266"/>
                    </a:lnTo>
                    <a:lnTo>
                      <a:pt x="808" y="259"/>
                    </a:lnTo>
                    <a:lnTo>
                      <a:pt x="812" y="250"/>
                    </a:lnTo>
                    <a:lnTo>
                      <a:pt x="791" y="240"/>
                    </a:lnTo>
                    <a:lnTo>
                      <a:pt x="771" y="239"/>
                    </a:lnTo>
                    <a:lnTo>
                      <a:pt x="712" y="209"/>
                    </a:lnTo>
                    <a:lnTo>
                      <a:pt x="685" y="208"/>
                    </a:lnTo>
                    <a:lnTo>
                      <a:pt x="656" y="221"/>
                    </a:lnTo>
                    <a:lnTo>
                      <a:pt x="631" y="245"/>
                    </a:lnTo>
                    <a:lnTo>
                      <a:pt x="630" y="266"/>
                    </a:lnTo>
                    <a:lnTo>
                      <a:pt x="646" y="280"/>
                    </a:lnTo>
                    <a:lnTo>
                      <a:pt x="634" y="285"/>
                    </a:lnTo>
                    <a:lnTo>
                      <a:pt x="618" y="285"/>
                    </a:lnTo>
                    <a:lnTo>
                      <a:pt x="607" y="300"/>
                    </a:lnTo>
                    <a:lnTo>
                      <a:pt x="588" y="274"/>
                    </a:lnTo>
                    <a:lnTo>
                      <a:pt x="575" y="289"/>
                    </a:lnTo>
                    <a:lnTo>
                      <a:pt x="565" y="283"/>
                    </a:lnTo>
                    <a:lnTo>
                      <a:pt x="566" y="267"/>
                    </a:lnTo>
                    <a:lnTo>
                      <a:pt x="562" y="251"/>
                    </a:lnTo>
                    <a:lnTo>
                      <a:pt x="550" y="275"/>
                    </a:lnTo>
                    <a:lnTo>
                      <a:pt x="550" y="283"/>
                    </a:lnTo>
                    <a:lnTo>
                      <a:pt x="545" y="306"/>
                    </a:lnTo>
                    <a:lnTo>
                      <a:pt x="537" y="304"/>
                    </a:lnTo>
                    <a:lnTo>
                      <a:pt x="533" y="322"/>
                    </a:lnTo>
                    <a:lnTo>
                      <a:pt x="519" y="344"/>
                    </a:lnTo>
                    <a:lnTo>
                      <a:pt x="503" y="357"/>
                    </a:lnTo>
                    <a:lnTo>
                      <a:pt x="506" y="347"/>
                    </a:lnTo>
                    <a:lnTo>
                      <a:pt x="498" y="336"/>
                    </a:lnTo>
                    <a:lnTo>
                      <a:pt x="503" y="325"/>
                    </a:lnTo>
                    <a:lnTo>
                      <a:pt x="517" y="328"/>
                    </a:lnTo>
                    <a:lnTo>
                      <a:pt x="519" y="323"/>
                    </a:lnTo>
                    <a:lnTo>
                      <a:pt x="511" y="312"/>
                    </a:lnTo>
                    <a:lnTo>
                      <a:pt x="506" y="312"/>
                    </a:lnTo>
                    <a:lnTo>
                      <a:pt x="512" y="289"/>
                    </a:lnTo>
                    <a:lnTo>
                      <a:pt x="518" y="274"/>
                    </a:lnTo>
                    <a:lnTo>
                      <a:pt x="528" y="230"/>
                    </a:lnTo>
                    <a:lnTo>
                      <a:pt x="534" y="212"/>
                    </a:lnTo>
                    <a:lnTo>
                      <a:pt x="518" y="196"/>
                    </a:lnTo>
                    <a:lnTo>
                      <a:pt x="510" y="176"/>
                    </a:lnTo>
                    <a:lnTo>
                      <a:pt x="508" y="167"/>
                    </a:lnTo>
                    <a:lnTo>
                      <a:pt x="518" y="159"/>
                    </a:lnTo>
                    <a:lnTo>
                      <a:pt x="519" y="148"/>
                    </a:lnTo>
                    <a:lnTo>
                      <a:pt x="512" y="134"/>
                    </a:lnTo>
                    <a:lnTo>
                      <a:pt x="496" y="122"/>
                    </a:lnTo>
                    <a:lnTo>
                      <a:pt x="475" y="115"/>
                    </a:lnTo>
                    <a:lnTo>
                      <a:pt x="489" y="99"/>
                    </a:lnTo>
                    <a:lnTo>
                      <a:pt x="484" y="47"/>
                    </a:lnTo>
                    <a:lnTo>
                      <a:pt x="475" y="33"/>
                    </a:lnTo>
                    <a:lnTo>
                      <a:pt x="470" y="22"/>
                    </a:lnTo>
                    <a:lnTo>
                      <a:pt x="417" y="26"/>
                    </a:lnTo>
                    <a:lnTo>
                      <a:pt x="401" y="25"/>
                    </a:lnTo>
                    <a:lnTo>
                      <a:pt x="390" y="33"/>
                    </a:lnTo>
                    <a:lnTo>
                      <a:pt x="378" y="37"/>
                    </a:lnTo>
                    <a:lnTo>
                      <a:pt x="358" y="49"/>
                    </a:lnTo>
                    <a:lnTo>
                      <a:pt x="339" y="68"/>
                    </a:lnTo>
                    <a:lnTo>
                      <a:pt x="355" y="84"/>
                    </a:lnTo>
                    <a:lnTo>
                      <a:pt x="351" y="103"/>
                    </a:lnTo>
                    <a:lnTo>
                      <a:pt x="347" y="92"/>
                    </a:lnTo>
                    <a:lnTo>
                      <a:pt x="340" y="80"/>
                    </a:lnTo>
                    <a:lnTo>
                      <a:pt x="325" y="73"/>
                    </a:lnTo>
                    <a:lnTo>
                      <a:pt x="307" y="81"/>
                    </a:lnTo>
                    <a:lnTo>
                      <a:pt x="304" y="94"/>
                    </a:lnTo>
                    <a:lnTo>
                      <a:pt x="313" y="118"/>
                    </a:lnTo>
                    <a:lnTo>
                      <a:pt x="303" y="112"/>
                    </a:lnTo>
                    <a:lnTo>
                      <a:pt x="291" y="94"/>
                    </a:lnTo>
                    <a:lnTo>
                      <a:pt x="277" y="97"/>
                    </a:lnTo>
                    <a:lnTo>
                      <a:pt x="272" y="115"/>
                    </a:lnTo>
                    <a:lnTo>
                      <a:pt x="285" y="131"/>
                    </a:lnTo>
                    <a:lnTo>
                      <a:pt x="344" y="153"/>
                    </a:lnTo>
                    <a:lnTo>
                      <a:pt x="341" y="160"/>
                    </a:lnTo>
                    <a:lnTo>
                      <a:pt x="324" y="156"/>
                    </a:lnTo>
                    <a:lnTo>
                      <a:pt x="266" y="138"/>
                    </a:lnTo>
                    <a:lnTo>
                      <a:pt x="264" y="148"/>
                    </a:lnTo>
                    <a:lnTo>
                      <a:pt x="258" y="144"/>
                    </a:lnTo>
                    <a:lnTo>
                      <a:pt x="250" y="148"/>
                    </a:lnTo>
                    <a:lnTo>
                      <a:pt x="261" y="156"/>
                    </a:lnTo>
                    <a:lnTo>
                      <a:pt x="276" y="160"/>
                    </a:lnTo>
                    <a:lnTo>
                      <a:pt x="293" y="177"/>
                    </a:lnTo>
                    <a:lnTo>
                      <a:pt x="312" y="186"/>
                    </a:lnTo>
                    <a:lnTo>
                      <a:pt x="331" y="204"/>
                    </a:lnTo>
                    <a:lnTo>
                      <a:pt x="319" y="207"/>
                    </a:lnTo>
                    <a:lnTo>
                      <a:pt x="280" y="176"/>
                    </a:lnTo>
                    <a:lnTo>
                      <a:pt x="255" y="170"/>
                    </a:lnTo>
                    <a:lnTo>
                      <a:pt x="243" y="171"/>
                    </a:lnTo>
                    <a:lnTo>
                      <a:pt x="238" y="181"/>
                    </a:lnTo>
                    <a:lnTo>
                      <a:pt x="239" y="210"/>
                    </a:lnTo>
                    <a:lnTo>
                      <a:pt x="248" y="237"/>
                    </a:lnTo>
                    <a:lnTo>
                      <a:pt x="243" y="246"/>
                    </a:lnTo>
                    <a:lnTo>
                      <a:pt x="250" y="263"/>
                    </a:lnTo>
                    <a:lnTo>
                      <a:pt x="269" y="274"/>
                    </a:lnTo>
                    <a:lnTo>
                      <a:pt x="279" y="274"/>
                    </a:lnTo>
                    <a:lnTo>
                      <a:pt x="285" y="268"/>
                    </a:lnTo>
                    <a:lnTo>
                      <a:pt x="288" y="273"/>
                    </a:lnTo>
                    <a:lnTo>
                      <a:pt x="282" y="291"/>
                    </a:lnTo>
                    <a:lnTo>
                      <a:pt x="272" y="302"/>
                    </a:lnTo>
                    <a:lnTo>
                      <a:pt x="254" y="299"/>
                    </a:lnTo>
                    <a:lnTo>
                      <a:pt x="249" y="314"/>
                    </a:lnTo>
                    <a:lnTo>
                      <a:pt x="248" y="325"/>
                    </a:lnTo>
                    <a:lnTo>
                      <a:pt x="226" y="343"/>
                    </a:lnTo>
                    <a:lnTo>
                      <a:pt x="229" y="354"/>
                    </a:lnTo>
                    <a:lnTo>
                      <a:pt x="245" y="364"/>
                    </a:lnTo>
                    <a:lnTo>
                      <a:pt x="245" y="381"/>
                    </a:lnTo>
                    <a:lnTo>
                      <a:pt x="259" y="398"/>
                    </a:lnTo>
                    <a:lnTo>
                      <a:pt x="280" y="406"/>
                    </a:lnTo>
                    <a:lnTo>
                      <a:pt x="295" y="406"/>
                    </a:lnTo>
                    <a:lnTo>
                      <a:pt x="298" y="419"/>
                    </a:lnTo>
                    <a:lnTo>
                      <a:pt x="295" y="441"/>
                    </a:lnTo>
                    <a:lnTo>
                      <a:pt x="295" y="447"/>
                    </a:lnTo>
                    <a:lnTo>
                      <a:pt x="290" y="455"/>
                    </a:lnTo>
                    <a:lnTo>
                      <a:pt x="291" y="471"/>
                    </a:lnTo>
                    <a:lnTo>
                      <a:pt x="290" y="485"/>
                    </a:lnTo>
                    <a:lnTo>
                      <a:pt x="288" y="504"/>
                    </a:lnTo>
                    <a:lnTo>
                      <a:pt x="281" y="525"/>
                    </a:lnTo>
                    <a:lnTo>
                      <a:pt x="275" y="519"/>
                    </a:lnTo>
                    <a:lnTo>
                      <a:pt x="277" y="500"/>
                    </a:lnTo>
                    <a:lnTo>
                      <a:pt x="281" y="490"/>
                    </a:lnTo>
                    <a:lnTo>
                      <a:pt x="277" y="485"/>
                    </a:lnTo>
                    <a:lnTo>
                      <a:pt x="271" y="489"/>
                    </a:lnTo>
                    <a:lnTo>
                      <a:pt x="254" y="487"/>
                    </a:lnTo>
                    <a:lnTo>
                      <a:pt x="242" y="490"/>
                    </a:lnTo>
                    <a:lnTo>
                      <a:pt x="227" y="498"/>
                    </a:lnTo>
                    <a:lnTo>
                      <a:pt x="207" y="515"/>
                    </a:lnTo>
                    <a:lnTo>
                      <a:pt x="190" y="513"/>
                    </a:lnTo>
                    <a:lnTo>
                      <a:pt x="215" y="495"/>
                    </a:lnTo>
                    <a:lnTo>
                      <a:pt x="227" y="481"/>
                    </a:lnTo>
                    <a:lnTo>
                      <a:pt x="252" y="476"/>
                    </a:lnTo>
                    <a:lnTo>
                      <a:pt x="256" y="470"/>
                    </a:lnTo>
                    <a:lnTo>
                      <a:pt x="268" y="465"/>
                    </a:lnTo>
                    <a:lnTo>
                      <a:pt x="281" y="467"/>
                    </a:lnTo>
                    <a:lnTo>
                      <a:pt x="281" y="460"/>
                    </a:lnTo>
                    <a:lnTo>
                      <a:pt x="277" y="446"/>
                    </a:lnTo>
                    <a:lnTo>
                      <a:pt x="274" y="438"/>
                    </a:lnTo>
                    <a:lnTo>
                      <a:pt x="255" y="433"/>
                    </a:lnTo>
                    <a:lnTo>
                      <a:pt x="205" y="361"/>
                    </a:lnTo>
                    <a:lnTo>
                      <a:pt x="196" y="334"/>
                    </a:lnTo>
                    <a:lnTo>
                      <a:pt x="198" y="306"/>
                    </a:lnTo>
                    <a:lnTo>
                      <a:pt x="206" y="274"/>
                    </a:lnTo>
                    <a:lnTo>
                      <a:pt x="198" y="252"/>
                    </a:lnTo>
                    <a:lnTo>
                      <a:pt x="185" y="229"/>
                    </a:lnTo>
                    <a:lnTo>
                      <a:pt x="186" y="198"/>
                    </a:lnTo>
                    <a:lnTo>
                      <a:pt x="207" y="155"/>
                    </a:lnTo>
                    <a:lnTo>
                      <a:pt x="211" y="124"/>
                    </a:lnTo>
                    <a:lnTo>
                      <a:pt x="222" y="102"/>
                    </a:lnTo>
                    <a:lnTo>
                      <a:pt x="236" y="88"/>
                    </a:lnTo>
                    <a:lnTo>
                      <a:pt x="247" y="67"/>
                    </a:lnTo>
                    <a:lnTo>
                      <a:pt x="275" y="38"/>
                    </a:lnTo>
                    <a:lnTo>
                      <a:pt x="285" y="25"/>
                    </a:lnTo>
                    <a:lnTo>
                      <a:pt x="285" y="21"/>
                    </a:lnTo>
                    <a:lnTo>
                      <a:pt x="279" y="16"/>
                    </a:lnTo>
                    <a:lnTo>
                      <a:pt x="270" y="8"/>
                    </a:lnTo>
                    <a:lnTo>
                      <a:pt x="206" y="0"/>
                    </a:lnTo>
                    <a:lnTo>
                      <a:pt x="190" y="3"/>
                    </a:lnTo>
                    <a:lnTo>
                      <a:pt x="146" y="20"/>
                    </a:lnTo>
                    <a:lnTo>
                      <a:pt x="114" y="42"/>
                    </a:lnTo>
                    <a:lnTo>
                      <a:pt x="81" y="76"/>
                    </a:lnTo>
                    <a:lnTo>
                      <a:pt x="75" y="101"/>
                    </a:lnTo>
                    <a:lnTo>
                      <a:pt x="61" y="118"/>
                    </a:lnTo>
                    <a:lnTo>
                      <a:pt x="55" y="123"/>
                    </a:lnTo>
                    <a:lnTo>
                      <a:pt x="49" y="134"/>
                    </a:lnTo>
                    <a:lnTo>
                      <a:pt x="44" y="149"/>
                    </a:lnTo>
                    <a:lnTo>
                      <a:pt x="51" y="164"/>
                    </a:lnTo>
                    <a:lnTo>
                      <a:pt x="39" y="172"/>
                    </a:lnTo>
                    <a:lnTo>
                      <a:pt x="38" y="199"/>
                    </a:lnTo>
                    <a:lnTo>
                      <a:pt x="48" y="204"/>
                    </a:lnTo>
                    <a:lnTo>
                      <a:pt x="29" y="204"/>
                    </a:lnTo>
                    <a:lnTo>
                      <a:pt x="24" y="230"/>
                    </a:lnTo>
                    <a:lnTo>
                      <a:pt x="16" y="236"/>
                    </a:lnTo>
                    <a:lnTo>
                      <a:pt x="14" y="261"/>
                    </a:lnTo>
                    <a:lnTo>
                      <a:pt x="7" y="274"/>
                    </a:lnTo>
                    <a:lnTo>
                      <a:pt x="12" y="310"/>
                    </a:lnTo>
                    <a:lnTo>
                      <a:pt x="27" y="310"/>
                    </a:lnTo>
                    <a:lnTo>
                      <a:pt x="17" y="316"/>
                    </a:lnTo>
                    <a:lnTo>
                      <a:pt x="7" y="330"/>
                    </a:lnTo>
                    <a:lnTo>
                      <a:pt x="0" y="347"/>
                    </a:lnTo>
                    <a:lnTo>
                      <a:pt x="7" y="369"/>
                    </a:lnTo>
                    <a:lnTo>
                      <a:pt x="13" y="381"/>
                    </a:lnTo>
                    <a:lnTo>
                      <a:pt x="3" y="401"/>
                    </a:lnTo>
                    <a:lnTo>
                      <a:pt x="3" y="441"/>
                    </a:lnTo>
                    <a:lnTo>
                      <a:pt x="8" y="454"/>
                    </a:lnTo>
                    <a:lnTo>
                      <a:pt x="12" y="460"/>
                    </a:lnTo>
                    <a:lnTo>
                      <a:pt x="62" y="471"/>
                    </a:lnTo>
                    <a:lnTo>
                      <a:pt x="115" y="476"/>
                    </a:lnTo>
                    <a:lnTo>
                      <a:pt x="126" y="490"/>
                    </a:lnTo>
                    <a:lnTo>
                      <a:pt x="145" y="506"/>
                    </a:lnTo>
                    <a:lnTo>
                      <a:pt x="162" y="516"/>
                    </a:lnTo>
                    <a:lnTo>
                      <a:pt x="131" y="528"/>
                    </a:lnTo>
                    <a:lnTo>
                      <a:pt x="107" y="530"/>
                    </a:lnTo>
                    <a:lnTo>
                      <a:pt x="73" y="510"/>
                    </a:lnTo>
                    <a:lnTo>
                      <a:pt x="53" y="509"/>
                    </a:lnTo>
                    <a:lnTo>
                      <a:pt x="37" y="504"/>
                    </a:lnTo>
                    <a:lnTo>
                      <a:pt x="45" y="515"/>
                    </a:lnTo>
                    <a:lnTo>
                      <a:pt x="38" y="532"/>
                    </a:lnTo>
                    <a:lnTo>
                      <a:pt x="48" y="548"/>
                    </a:lnTo>
                    <a:lnTo>
                      <a:pt x="61" y="575"/>
                    </a:lnTo>
                    <a:lnTo>
                      <a:pt x="83" y="602"/>
                    </a:lnTo>
                    <a:lnTo>
                      <a:pt x="118" y="624"/>
                    </a:lnTo>
                    <a:lnTo>
                      <a:pt x="105" y="627"/>
                    </a:lnTo>
                    <a:lnTo>
                      <a:pt x="124" y="634"/>
                    </a:lnTo>
                    <a:lnTo>
                      <a:pt x="126" y="628"/>
                    </a:lnTo>
                    <a:lnTo>
                      <a:pt x="141" y="627"/>
                    </a:lnTo>
                    <a:lnTo>
                      <a:pt x="167" y="632"/>
                    </a:lnTo>
                    <a:lnTo>
                      <a:pt x="186" y="627"/>
                    </a:lnTo>
                    <a:lnTo>
                      <a:pt x="194" y="606"/>
                    </a:lnTo>
                    <a:lnTo>
                      <a:pt x="196" y="635"/>
                    </a:lnTo>
                    <a:lnTo>
                      <a:pt x="209" y="656"/>
                    </a:lnTo>
                    <a:lnTo>
                      <a:pt x="226" y="673"/>
                    </a:lnTo>
                    <a:lnTo>
                      <a:pt x="253" y="682"/>
                    </a:lnTo>
                    <a:lnTo>
                      <a:pt x="265" y="682"/>
                    </a:lnTo>
                    <a:lnTo>
                      <a:pt x="250" y="672"/>
                    </a:lnTo>
                    <a:lnTo>
                      <a:pt x="265" y="670"/>
                    </a:lnTo>
                    <a:lnTo>
                      <a:pt x="292" y="680"/>
                    </a:lnTo>
                    <a:lnTo>
                      <a:pt x="344" y="688"/>
                    </a:lnTo>
                    <a:lnTo>
                      <a:pt x="358" y="696"/>
                    </a:lnTo>
                    <a:lnTo>
                      <a:pt x="360" y="689"/>
                    </a:lnTo>
                    <a:lnTo>
                      <a:pt x="384" y="678"/>
                    </a:lnTo>
                    <a:lnTo>
                      <a:pt x="419" y="702"/>
                    </a:lnTo>
                    <a:lnTo>
                      <a:pt x="435" y="703"/>
                    </a:lnTo>
                    <a:lnTo>
                      <a:pt x="437" y="708"/>
                    </a:lnTo>
                    <a:lnTo>
                      <a:pt x="442" y="700"/>
                    </a:lnTo>
                    <a:lnTo>
                      <a:pt x="441" y="702"/>
                    </a:lnTo>
                    <a:lnTo>
                      <a:pt x="448" y="709"/>
                    </a:lnTo>
                    <a:lnTo>
                      <a:pt x="455" y="693"/>
                    </a:lnTo>
                    <a:lnTo>
                      <a:pt x="469" y="687"/>
                    </a:lnTo>
                    <a:lnTo>
                      <a:pt x="483" y="696"/>
                    </a:lnTo>
                    <a:lnTo>
                      <a:pt x="496" y="718"/>
                    </a:lnTo>
                    <a:lnTo>
                      <a:pt x="506" y="718"/>
                    </a:lnTo>
                    <a:lnTo>
                      <a:pt x="501" y="704"/>
                    </a:lnTo>
                    <a:lnTo>
                      <a:pt x="481" y="680"/>
                    </a:lnTo>
                    <a:lnTo>
                      <a:pt x="462" y="672"/>
                    </a:lnTo>
                    <a:lnTo>
                      <a:pt x="464" y="659"/>
                    </a:lnTo>
                    <a:lnTo>
                      <a:pt x="517" y="676"/>
                    </a:lnTo>
                    <a:lnTo>
                      <a:pt x="530" y="682"/>
                    </a:lnTo>
                    <a:lnTo>
                      <a:pt x="543" y="676"/>
                    </a:lnTo>
                    <a:lnTo>
                      <a:pt x="549" y="682"/>
                    </a:lnTo>
                    <a:lnTo>
                      <a:pt x="556" y="682"/>
                    </a:lnTo>
                    <a:lnTo>
                      <a:pt x="569" y="707"/>
                    </a:lnTo>
                    <a:lnTo>
                      <a:pt x="596" y="698"/>
                    </a:lnTo>
                    <a:lnTo>
                      <a:pt x="618" y="696"/>
                    </a:lnTo>
                    <a:lnTo>
                      <a:pt x="625" y="684"/>
                    </a:lnTo>
                    <a:lnTo>
                      <a:pt x="620" y="659"/>
                    </a:lnTo>
                    <a:lnTo>
                      <a:pt x="605" y="624"/>
                    </a:lnTo>
                    <a:lnTo>
                      <a:pt x="591" y="626"/>
                    </a:lnTo>
                    <a:lnTo>
                      <a:pt x="581" y="618"/>
                    </a:lnTo>
                    <a:lnTo>
                      <a:pt x="593" y="607"/>
                    </a:lnTo>
                    <a:lnTo>
                      <a:pt x="620" y="614"/>
                    </a:lnTo>
                    <a:lnTo>
                      <a:pt x="653" y="649"/>
                    </a:lnTo>
                    <a:lnTo>
                      <a:pt x="658" y="638"/>
                    </a:lnTo>
                    <a:lnTo>
                      <a:pt x="670" y="646"/>
                    </a:lnTo>
                    <a:lnTo>
                      <a:pt x="684" y="643"/>
                    </a:lnTo>
                    <a:lnTo>
                      <a:pt x="685" y="707"/>
                    </a:lnTo>
                    <a:lnTo>
                      <a:pt x="694" y="716"/>
                    </a:lnTo>
                    <a:lnTo>
                      <a:pt x="701" y="700"/>
                    </a:lnTo>
                    <a:lnTo>
                      <a:pt x="711" y="708"/>
                    </a:lnTo>
                    <a:lnTo>
                      <a:pt x="723" y="707"/>
                    </a:lnTo>
                    <a:lnTo>
                      <a:pt x="728" y="714"/>
                    </a:lnTo>
                    <a:lnTo>
                      <a:pt x="727" y="726"/>
                    </a:lnTo>
                    <a:lnTo>
                      <a:pt x="715" y="736"/>
                    </a:lnTo>
                    <a:lnTo>
                      <a:pt x="727" y="737"/>
                    </a:lnTo>
                    <a:lnTo>
                      <a:pt x="738" y="745"/>
                    </a:lnTo>
                    <a:lnTo>
                      <a:pt x="750" y="759"/>
                    </a:lnTo>
                    <a:lnTo>
                      <a:pt x="787" y="793"/>
                    </a:lnTo>
                    <a:lnTo>
                      <a:pt x="792" y="816"/>
                    </a:lnTo>
                    <a:lnTo>
                      <a:pt x="772" y="833"/>
                    </a:lnTo>
                    <a:lnTo>
                      <a:pt x="752" y="828"/>
                    </a:lnTo>
                    <a:lnTo>
                      <a:pt x="737" y="828"/>
                    </a:lnTo>
                    <a:lnTo>
                      <a:pt x="743" y="854"/>
                    </a:lnTo>
                    <a:lnTo>
                      <a:pt x="740" y="887"/>
                    </a:lnTo>
                    <a:lnTo>
                      <a:pt x="761" y="880"/>
                    </a:lnTo>
                    <a:lnTo>
                      <a:pt x="791" y="859"/>
                    </a:lnTo>
                    <a:lnTo>
                      <a:pt x="798" y="843"/>
                    </a:lnTo>
                    <a:lnTo>
                      <a:pt x="812" y="849"/>
                    </a:lnTo>
                    <a:lnTo>
                      <a:pt x="829" y="834"/>
                    </a:lnTo>
                    <a:lnTo>
                      <a:pt x="849" y="829"/>
                    </a:lnTo>
                    <a:lnTo>
                      <a:pt x="868" y="833"/>
                    </a:lnTo>
                    <a:lnTo>
                      <a:pt x="836" y="843"/>
                    </a:lnTo>
                    <a:lnTo>
                      <a:pt x="842" y="848"/>
                    </a:lnTo>
                    <a:lnTo>
                      <a:pt x="835" y="863"/>
                    </a:lnTo>
                    <a:lnTo>
                      <a:pt x="858" y="892"/>
                    </a:lnTo>
                    <a:lnTo>
                      <a:pt x="872" y="906"/>
                    </a:lnTo>
                    <a:lnTo>
                      <a:pt x="878" y="901"/>
                    </a:lnTo>
                    <a:lnTo>
                      <a:pt x="871" y="887"/>
                    </a:lnTo>
                    <a:lnTo>
                      <a:pt x="872" y="877"/>
                    </a:lnTo>
                    <a:lnTo>
                      <a:pt x="892" y="883"/>
                    </a:lnTo>
                    <a:lnTo>
                      <a:pt x="890" y="920"/>
                    </a:lnTo>
                    <a:lnTo>
                      <a:pt x="895" y="936"/>
                    </a:lnTo>
                    <a:lnTo>
                      <a:pt x="912" y="949"/>
                    </a:lnTo>
                    <a:lnTo>
                      <a:pt x="925" y="941"/>
                    </a:lnTo>
                    <a:lnTo>
                      <a:pt x="939" y="963"/>
                    </a:lnTo>
                    <a:lnTo>
                      <a:pt x="942" y="988"/>
                    </a:lnTo>
                    <a:lnTo>
                      <a:pt x="948" y="1004"/>
                    </a:lnTo>
                    <a:lnTo>
                      <a:pt x="955" y="1014"/>
                    </a:lnTo>
                    <a:lnTo>
                      <a:pt x="958" y="1037"/>
                    </a:lnTo>
                    <a:lnTo>
                      <a:pt x="965" y="1049"/>
                    </a:lnTo>
                    <a:lnTo>
                      <a:pt x="967" y="1069"/>
                    </a:lnTo>
                    <a:lnTo>
                      <a:pt x="970" y="1085"/>
                    </a:lnTo>
                    <a:lnTo>
                      <a:pt x="976" y="1089"/>
                    </a:lnTo>
                    <a:lnTo>
                      <a:pt x="971" y="1103"/>
                    </a:lnTo>
                    <a:lnTo>
                      <a:pt x="964" y="1114"/>
                    </a:lnTo>
                    <a:lnTo>
                      <a:pt x="951" y="1121"/>
                    </a:lnTo>
                    <a:lnTo>
                      <a:pt x="942" y="1130"/>
                    </a:lnTo>
                    <a:lnTo>
                      <a:pt x="941" y="1166"/>
                    </a:lnTo>
                    <a:lnTo>
                      <a:pt x="937" y="1170"/>
                    </a:lnTo>
                    <a:lnTo>
                      <a:pt x="924" y="1173"/>
                    </a:lnTo>
                    <a:lnTo>
                      <a:pt x="911" y="1191"/>
                    </a:lnTo>
                    <a:lnTo>
                      <a:pt x="895" y="1204"/>
                    </a:lnTo>
                    <a:lnTo>
                      <a:pt x="882" y="1224"/>
                    </a:lnTo>
                    <a:lnTo>
                      <a:pt x="861" y="1242"/>
                    </a:lnTo>
                    <a:lnTo>
                      <a:pt x="863" y="1254"/>
                    </a:lnTo>
                    <a:lnTo>
                      <a:pt x="877" y="1275"/>
                    </a:lnTo>
                    <a:lnTo>
                      <a:pt x="894" y="1292"/>
                    </a:lnTo>
                    <a:lnTo>
                      <a:pt x="898" y="1310"/>
                    </a:lnTo>
                    <a:lnTo>
                      <a:pt x="908" y="1313"/>
                    </a:lnTo>
                    <a:lnTo>
                      <a:pt x="908" y="1338"/>
                    </a:lnTo>
                    <a:lnTo>
                      <a:pt x="889" y="1328"/>
                    </a:lnTo>
                    <a:lnTo>
                      <a:pt x="888" y="1333"/>
                    </a:lnTo>
                    <a:lnTo>
                      <a:pt x="874" y="1327"/>
                    </a:lnTo>
                    <a:lnTo>
                      <a:pt x="871" y="1334"/>
                    </a:lnTo>
                    <a:lnTo>
                      <a:pt x="862" y="1337"/>
                    </a:lnTo>
                    <a:lnTo>
                      <a:pt x="846" y="1347"/>
                    </a:lnTo>
                    <a:lnTo>
                      <a:pt x="822" y="1347"/>
                    </a:lnTo>
                    <a:lnTo>
                      <a:pt x="820" y="1360"/>
                    </a:lnTo>
                    <a:lnTo>
                      <a:pt x="811" y="1364"/>
                    </a:lnTo>
                    <a:lnTo>
                      <a:pt x="793" y="1354"/>
                    </a:lnTo>
                    <a:lnTo>
                      <a:pt x="765" y="1358"/>
                    </a:lnTo>
                    <a:lnTo>
                      <a:pt x="743" y="1348"/>
                    </a:lnTo>
                    <a:lnTo>
                      <a:pt x="731" y="1348"/>
                    </a:lnTo>
                    <a:lnTo>
                      <a:pt x="718" y="1344"/>
                    </a:lnTo>
                    <a:lnTo>
                      <a:pt x="711" y="1338"/>
                    </a:lnTo>
                    <a:lnTo>
                      <a:pt x="700" y="1339"/>
                    </a:lnTo>
                    <a:lnTo>
                      <a:pt x="707" y="1350"/>
                    </a:lnTo>
                    <a:lnTo>
                      <a:pt x="697" y="1350"/>
                    </a:lnTo>
                    <a:lnTo>
                      <a:pt x="700" y="1374"/>
                    </a:lnTo>
                    <a:lnTo>
                      <a:pt x="688" y="1378"/>
                    </a:lnTo>
                    <a:lnTo>
                      <a:pt x="668" y="1393"/>
                    </a:lnTo>
                    <a:lnTo>
                      <a:pt x="661" y="1408"/>
                    </a:lnTo>
                    <a:lnTo>
                      <a:pt x="658" y="1425"/>
                    </a:lnTo>
                    <a:lnTo>
                      <a:pt x="659" y="1441"/>
                    </a:lnTo>
                    <a:lnTo>
                      <a:pt x="668" y="1462"/>
                    </a:lnTo>
                    <a:lnTo>
                      <a:pt x="680" y="1473"/>
                    </a:lnTo>
                    <a:lnTo>
                      <a:pt x="690" y="1473"/>
                    </a:lnTo>
                    <a:lnTo>
                      <a:pt x="702" y="1488"/>
                    </a:lnTo>
                    <a:lnTo>
                      <a:pt x="710" y="1485"/>
                    </a:lnTo>
                    <a:lnTo>
                      <a:pt x="731" y="1491"/>
                    </a:lnTo>
                    <a:lnTo>
                      <a:pt x="737" y="1496"/>
                    </a:lnTo>
                    <a:lnTo>
                      <a:pt x="739" y="1493"/>
                    </a:lnTo>
                    <a:lnTo>
                      <a:pt x="761" y="1487"/>
                    </a:lnTo>
                    <a:lnTo>
                      <a:pt x="759" y="1478"/>
                    </a:lnTo>
                    <a:lnTo>
                      <a:pt x="776" y="1477"/>
                    </a:lnTo>
                    <a:lnTo>
                      <a:pt x="783" y="1473"/>
                    </a:lnTo>
                    <a:lnTo>
                      <a:pt x="785" y="1463"/>
                    </a:lnTo>
                    <a:lnTo>
                      <a:pt x="780" y="1452"/>
                    </a:lnTo>
                    <a:lnTo>
                      <a:pt x="792" y="1447"/>
                    </a:lnTo>
                    <a:lnTo>
                      <a:pt x="807" y="1447"/>
                    </a:lnTo>
                    <a:lnTo>
                      <a:pt x="812" y="1457"/>
                    </a:lnTo>
                    <a:lnTo>
                      <a:pt x="814" y="1467"/>
                    </a:lnTo>
                    <a:lnTo>
                      <a:pt x="840" y="1468"/>
                    </a:lnTo>
                    <a:lnTo>
                      <a:pt x="849" y="1472"/>
                    </a:lnTo>
                    <a:lnTo>
                      <a:pt x="847" y="1461"/>
                    </a:lnTo>
                    <a:lnTo>
                      <a:pt x="855" y="1453"/>
                    </a:lnTo>
                    <a:lnTo>
                      <a:pt x="857" y="1460"/>
                    </a:lnTo>
                    <a:lnTo>
                      <a:pt x="847" y="1441"/>
                    </a:lnTo>
                    <a:lnTo>
                      <a:pt x="835" y="1436"/>
                    </a:lnTo>
                    <a:lnTo>
                      <a:pt x="834" y="1423"/>
                    </a:lnTo>
                    <a:lnTo>
                      <a:pt x="846" y="1419"/>
                    </a:lnTo>
                    <a:lnTo>
                      <a:pt x="851" y="1413"/>
                    </a:lnTo>
                    <a:lnTo>
                      <a:pt x="851" y="1425"/>
                    </a:lnTo>
                    <a:lnTo>
                      <a:pt x="852" y="1435"/>
                    </a:lnTo>
                    <a:lnTo>
                      <a:pt x="860" y="1426"/>
                    </a:lnTo>
                    <a:lnTo>
                      <a:pt x="862" y="1435"/>
                    </a:lnTo>
                    <a:lnTo>
                      <a:pt x="871" y="1444"/>
                    </a:lnTo>
                    <a:lnTo>
                      <a:pt x="876" y="1439"/>
                    </a:lnTo>
                    <a:lnTo>
                      <a:pt x="885" y="1435"/>
                    </a:lnTo>
                    <a:lnTo>
                      <a:pt x="889" y="1436"/>
                    </a:lnTo>
                    <a:lnTo>
                      <a:pt x="898" y="1450"/>
                    </a:lnTo>
                    <a:lnTo>
                      <a:pt x="906" y="1444"/>
                    </a:lnTo>
                    <a:lnTo>
                      <a:pt x="914" y="1446"/>
                    </a:lnTo>
                    <a:lnTo>
                      <a:pt x="919" y="1456"/>
                    </a:lnTo>
                    <a:lnTo>
                      <a:pt x="916" y="1462"/>
                    </a:lnTo>
                    <a:lnTo>
                      <a:pt x="917" y="1473"/>
                    </a:lnTo>
                    <a:lnTo>
                      <a:pt x="921" y="1485"/>
                    </a:lnTo>
                    <a:lnTo>
                      <a:pt x="927" y="1482"/>
                    </a:lnTo>
                    <a:lnTo>
                      <a:pt x="938" y="1498"/>
                    </a:lnTo>
                    <a:lnTo>
                      <a:pt x="941" y="1507"/>
                    </a:lnTo>
                    <a:lnTo>
                      <a:pt x="939" y="1515"/>
                    </a:lnTo>
                    <a:lnTo>
                      <a:pt x="942" y="1518"/>
                    </a:lnTo>
                    <a:lnTo>
                      <a:pt x="943" y="1528"/>
                    </a:lnTo>
                    <a:lnTo>
                      <a:pt x="951" y="1526"/>
                    </a:lnTo>
                    <a:lnTo>
                      <a:pt x="955" y="1528"/>
                    </a:lnTo>
                    <a:lnTo>
                      <a:pt x="963" y="1544"/>
                    </a:lnTo>
                    <a:lnTo>
                      <a:pt x="968" y="1547"/>
                    </a:lnTo>
                    <a:lnTo>
                      <a:pt x="975" y="1541"/>
                    </a:lnTo>
                    <a:lnTo>
                      <a:pt x="980" y="1543"/>
                    </a:lnTo>
                    <a:lnTo>
                      <a:pt x="980" y="1550"/>
                    </a:lnTo>
                    <a:lnTo>
                      <a:pt x="986" y="1560"/>
                    </a:lnTo>
                    <a:lnTo>
                      <a:pt x="994" y="1563"/>
                    </a:lnTo>
                    <a:lnTo>
                      <a:pt x="995" y="1554"/>
                    </a:lnTo>
                    <a:lnTo>
                      <a:pt x="1001" y="1542"/>
                    </a:lnTo>
                    <a:lnTo>
                      <a:pt x="1012" y="1559"/>
                    </a:lnTo>
                    <a:lnTo>
                      <a:pt x="1018" y="1563"/>
                    </a:lnTo>
                    <a:lnTo>
                      <a:pt x="1022" y="1571"/>
                    </a:lnTo>
                    <a:lnTo>
                      <a:pt x="1033" y="1571"/>
                    </a:lnTo>
                    <a:lnTo>
                      <a:pt x="1019" y="1587"/>
                    </a:lnTo>
                    <a:lnTo>
                      <a:pt x="1003" y="1593"/>
                    </a:lnTo>
                    <a:lnTo>
                      <a:pt x="992" y="1579"/>
                    </a:lnTo>
                    <a:lnTo>
                      <a:pt x="998" y="1595"/>
                    </a:lnTo>
                    <a:lnTo>
                      <a:pt x="1014" y="1628"/>
                    </a:lnTo>
                    <a:lnTo>
                      <a:pt x="1024" y="1630"/>
                    </a:lnTo>
                    <a:lnTo>
                      <a:pt x="1035" y="1643"/>
                    </a:lnTo>
                    <a:lnTo>
                      <a:pt x="1037" y="164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26" name="Freeform 304"/>
              <p:cNvSpPr>
                <a:spLocks noChangeAspect="1"/>
              </p:cNvSpPr>
              <p:nvPr/>
            </p:nvSpPr>
            <p:spPr bwMode="gray">
              <a:xfrm>
                <a:off x="969" y="1334"/>
                <a:ext cx="937" cy="648"/>
              </a:xfrm>
              <a:custGeom>
                <a:avLst/>
                <a:gdLst/>
                <a:ahLst/>
                <a:cxnLst>
                  <a:cxn ang="0">
                    <a:pos x="4121" y="2577"/>
                  </a:cxn>
                  <a:cxn ang="0">
                    <a:pos x="3985" y="2718"/>
                  </a:cxn>
                  <a:cxn ang="0">
                    <a:pos x="4193" y="2896"/>
                  </a:cxn>
                  <a:cxn ang="0">
                    <a:pos x="4252" y="3041"/>
                  </a:cxn>
                  <a:cxn ang="0">
                    <a:pos x="4261" y="2980"/>
                  </a:cxn>
                  <a:cxn ang="0">
                    <a:pos x="3928" y="2815"/>
                  </a:cxn>
                  <a:cxn ang="0">
                    <a:pos x="3510" y="3092"/>
                  </a:cxn>
                  <a:cxn ang="0">
                    <a:pos x="3186" y="3206"/>
                  </a:cxn>
                  <a:cxn ang="0">
                    <a:pos x="3305" y="3028"/>
                  </a:cxn>
                  <a:cxn ang="0">
                    <a:pos x="3138" y="2904"/>
                  </a:cxn>
                  <a:cxn ang="0">
                    <a:pos x="2884" y="2730"/>
                  </a:cxn>
                  <a:cxn ang="0">
                    <a:pos x="2558" y="2711"/>
                  </a:cxn>
                  <a:cxn ang="0">
                    <a:pos x="999" y="2670"/>
                  </a:cxn>
                  <a:cxn ang="0">
                    <a:pos x="900" y="2578"/>
                  </a:cxn>
                  <a:cxn ang="0">
                    <a:pos x="745" y="2484"/>
                  </a:cxn>
                  <a:cxn ang="0">
                    <a:pos x="658" y="2308"/>
                  </a:cxn>
                  <a:cxn ang="0">
                    <a:pos x="605" y="2062"/>
                  </a:cxn>
                  <a:cxn ang="0">
                    <a:pos x="257" y="1689"/>
                  </a:cxn>
                  <a:cxn ang="0">
                    <a:pos x="0" y="1022"/>
                  </a:cxn>
                  <a:cxn ang="0">
                    <a:pos x="300" y="501"/>
                  </a:cxn>
                  <a:cxn ang="0">
                    <a:pos x="554" y="316"/>
                  </a:cxn>
                  <a:cxn ang="0">
                    <a:pos x="516" y="434"/>
                  </a:cxn>
                  <a:cxn ang="0">
                    <a:pos x="780" y="376"/>
                  </a:cxn>
                  <a:cxn ang="0">
                    <a:pos x="908" y="308"/>
                  </a:cxn>
                  <a:cxn ang="0">
                    <a:pos x="1229" y="461"/>
                  </a:cxn>
                  <a:cxn ang="0">
                    <a:pos x="1409" y="630"/>
                  </a:cxn>
                  <a:cxn ang="0">
                    <a:pos x="1713" y="655"/>
                  </a:cxn>
                  <a:cxn ang="0">
                    <a:pos x="1850" y="758"/>
                  </a:cxn>
                  <a:cxn ang="0">
                    <a:pos x="1884" y="566"/>
                  </a:cxn>
                  <a:cxn ang="0">
                    <a:pos x="1897" y="496"/>
                  </a:cxn>
                  <a:cxn ang="0">
                    <a:pos x="2137" y="669"/>
                  </a:cxn>
                  <a:cxn ang="0">
                    <a:pos x="2360" y="650"/>
                  </a:cxn>
                  <a:cxn ang="0">
                    <a:pos x="2467" y="619"/>
                  </a:cxn>
                  <a:cxn ang="0">
                    <a:pos x="2592" y="506"/>
                  </a:cxn>
                  <a:cxn ang="0">
                    <a:pos x="2465" y="360"/>
                  </a:cxn>
                  <a:cxn ang="0">
                    <a:pos x="2513" y="2"/>
                  </a:cxn>
                  <a:cxn ang="0">
                    <a:pos x="2671" y="301"/>
                  </a:cxn>
                  <a:cxn ang="0">
                    <a:pos x="2773" y="515"/>
                  </a:cxn>
                  <a:cxn ang="0">
                    <a:pos x="2955" y="732"/>
                  </a:cxn>
                  <a:cxn ang="0">
                    <a:pos x="3048" y="400"/>
                  </a:cxn>
                  <a:cxn ang="0">
                    <a:pos x="3223" y="566"/>
                  </a:cxn>
                  <a:cxn ang="0">
                    <a:pos x="3139" y="886"/>
                  </a:cxn>
                  <a:cxn ang="0">
                    <a:pos x="2869" y="956"/>
                  </a:cxn>
                  <a:cxn ang="0">
                    <a:pos x="2806" y="1170"/>
                  </a:cxn>
                  <a:cxn ang="0">
                    <a:pos x="2662" y="1202"/>
                  </a:cxn>
                  <a:cxn ang="0">
                    <a:pos x="2634" y="1400"/>
                  </a:cxn>
                  <a:cxn ang="0">
                    <a:pos x="2596" y="1772"/>
                  </a:cxn>
                  <a:cxn ang="0">
                    <a:pos x="2978" y="2076"/>
                  </a:cxn>
                  <a:cxn ang="0">
                    <a:pos x="3253" y="2406"/>
                  </a:cxn>
                  <a:cxn ang="0">
                    <a:pos x="3435" y="2410"/>
                  </a:cxn>
                  <a:cxn ang="0">
                    <a:pos x="3543" y="2007"/>
                  </a:cxn>
                  <a:cxn ang="0">
                    <a:pos x="3489" y="1658"/>
                  </a:cxn>
                  <a:cxn ang="0">
                    <a:pos x="3454" y="1379"/>
                  </a:cxn>
                  <a:cxn ang="0">
                    <a:pos x="3782" y="1465"/>
                  </a:cxn>
                  <a:cxn ang="0">
                    <a:pos x="3908" y="1642"/>
                  </a:cxn>
                  <a:cxn ang="0">
                    <a:pos x="3931" y="1765"/>
                  </a:cxn>
                  <a:cxn ang="0">
                    <a:pos x="4124" y="1745"/>
                  </a:cxn>
                  <a:cxn ang="0">
                    <a:pos x="4254" y="1721"/>
                  </a:cxn>
                  <a:cxn ang="0">
                    <a:pos x="4305" y="1837"/>
                  </a:cxn>
                  <a:cxn ang="0">
                    <a:pos x="4379" y="2060"/>
                  </a:cxn>
                  <a:cxn ang="0">
                    <a:pos x="4580" y="2206"/>
                  </a:cxn>
                  <a:cxn ang="0">
                    <a:pos x="4538" y="2229"/>
                  </a:cxn>
                  <a:cxn ang="0">
                    <a:pos x="4668" y="2398"/>
                  </a:cxn>
                </a:cxnLst>
                <a:rect l="0" t="0" r="r" b="b"/>
                <a:pathLst>
                  <a:path w="4686" h="3236">
                    <a:moveTo>
                      <a:pt x="4668" y="2398"/>
                    </a:moveTo>
                    <a:lnTo>
                      <a:pt x="4678" y="2405"/>
                    </a:lnTo>
                    <a:lnTo>
                      <a:pt x="4684" y="2412"/>
                    </a:lnTo>
                    <a:lnTo>
                      <a:pt x="4675" y="2423"/>
                    </a:lnTo>
                    <a:lnTo>
                      <a:pt x="4664" y="2437"/>
                    </a:lnTo>
                    <a:lnTo>
                      <a:pt x="4646" y="2449"/>
                    </a:lnTo>
                    <a:lnTo>
                      <a:pt x="4630" y="2469"/>
                    </a:lnTo>
                    <a:lnTo>
                      <a:pt x="4619" y="2470"/>
                    </a:lnTo>
                    <a:lnTo>
                      <a:pt x="4616" y="2475"/>
                    </a:lnTo>
                    <a:lnTo>
                      <a:pt x="4601" y="2475"/>
                    </a:lnTo>
                    <a:lnTo>
                      <a:pt x="4578" y="2474"/>
                    </a:lnTo>
                    <a:lnTo>
                      <a:pt x="4564" y="2481"/>
                    </a:lnTo>
                    <a:lnTo>
                      <a:pt x="4533" y="2487"/>
                    </a:lnTo>
                    <a:lnTo>
                      <a:pt x="4521" y="2496"/>
                    </a:lnTo>
                    <a:lnTo>
                      <a:pt x="4510" y="2512"/>
                    </a:lnTo>
                    <a:lnTo>
                      <a:pt x="4505" y="2511"/>
                    </a:lnTo>
                    <a:lnTo>
                      <a:pt x="4493" y="2531"/>
                    </a:lnTo>
                    <a:lnTo>
                      <a:pt x="4476" y="2554"/>
                    </a:lnTo>
                    <a:lnTo>
                      <a:pt x="4465" y="2560"/>
                    </a:lnTo>
                    <a:lnTo>
                      <a:pt x="4453" y="2574"/>
                    </a:lnTo>
                    <a:lnTo>
                      <a:pt x="4444" y="2579"/>
                    </a:lnTo>
                    <a:lnTo>
                      <a:pt x="4438" y="2579"/>
                    </a:lnTo>
                    <a:lnTo>
                      <a:pt x="4433" y="2574"/>
                    </a:lnTo>
                    <a:lnTo>
                      <a:pt x="4438" y="2563"/>
                    </a:lnTo>
                    <a:lnTo>
                      <a:pt x="4431" y="2566"/>
                    </a:lnTo>
                    <a:lnTo>
                      <a:pt x="4425" y="2577"/>
                    </a:lnTo>
                    <a:lnTo>
                      <a:pt x="4385" y="2583"/>
                    </a:lnTo>
                    <a:lnTo>
                      <a:pt x="4359" y="2593"/>
                    </a:lnTo>
                    <a:lnTo>
                      <a:pt x="4353" y="2590"/>
                    </a:lnTo>
                    <a:lnTo>
                      <a:pt x="4352" y="2584"/>
                    </a:lnTo>
                    <a:lnTo>
                      <a:pt x="4343" y="2579"/>
                    </a:lnTo>
                    <a:lnTo>
                      <a:pt x="4325" y="2577"/>
                    </a:lnTo>
                    <a:lnTo>
                      <a:pt x="4280" y="2577"/>
                    </a:lnTo>
                    <a:lnTo>
                      <a:pt x="4264" y="2581"/>
                    </a:lnTo>
                    <a:lnTo>
                      <a:pt x="4232" y="2574"/>
                    </a:lnTo>
                    <a:lnTo>
                      <a:pt x="4225" y="2574"/>
                    </a:lnTo>
                    <a:lnTo>
                      <a:pt x="4200" y="2572"/>
                    </a:lnTo>
                    <a:lnTo>
                      <a:pt x="4173" y="2579"/>
                    </a:lnTo>
                    <a:lnTo>
                      <a:pt x="4164" y="2577"/>
                    </a:lnTo>
                    <a:lnTo>
                      <a:pt x="4151" y="2577"/>
                    </a:lnTo>
                    <a:lnTo>
                      <a:pt x="4134" y="2579"/>
                    </a:lnTo>
                    <a:lnTo>
                      <a:pt x="4121" y="2577"/>
                    </a:lnTo>
                    <a:lnTo>
                      <a:pt x="4113" y="2581"/>
                    </a:lnTo>
                    <a:lnTo>
                      <a:pt x="4100" y="2581"/>
                    </a:lnTo>
                    <a:lnTo>
                      <a:pt x="4095" y="2583"/>
                    </a:lnTo>
                    <a:lnTo>
                      <a:pt x="4094" y="2590"/>
                    </a:lnTo>
                    <a:lnTo>
                      <a:pt x="4084" y="2589"/>
                    </a:lnTo>
                    <a:lnTo>
                      <a:pt x="4080" y="2593"/>
                    </a:lnTo>
                    <a:lnTo>
                      <a:pt x="4074" y="2597"/>
                    </a:lnTo>
                    <a:lnTo>
                      <a:pt x="4068" y="2604"/>
                    </a:lnTo>
                    <a:lnTo>
                      <a:pt x="4058" y="2617"/>
                    </a:lnTo>
                    <a:lnTo>
                      <a:pt x="4053" y="2635"/>
                    </a:lnTo>
                    <a:lnTo>
                      <a:pt x="4044" y="2654"/>
                    </a:lnTo>
                    <a:lnTo>
                      <a:pt x="4042" y="2657"/>
                    </a:lnTo>
                    <a:lnTo>
                      <a:pt x="4004" y="2659"/>
                    </a:lnTo>
                    <a:lnTo>
                      <a:pt x="3993" y="2670"/>
                    </a:lnTo>
                    <a:lnTo>
                      <a:pt x="3987" y="2670"/>
                    </a:lnTo>
                    <a:lnTo>
                      <a:pt x="3987" y="2675"/>
                    </a:lnTo>
                    <a:lnTo>
                      <a:pt x="3968" y="2694"/>
                    </a:lnTo>
                    <a:lnTo>
                      <a:pt x="3958" y="2699"/>
                    </a:lnTo>
                    <a:lnTo>
                      <a:pt x="3930" y="2743"/>
                    </a:lnTo>
                    <a:lnTo>
                      <a:pt x="3919" y="2751"/>
                    </a:lnTo>
                    <a:lnTo>
                      <a:pt x="3908" y="2753"/>
                    </a:lnTo>
                    <a:lnTo>
                      <a:pt x="3909" y="2769"/>
                    </a:lnTo>
                    <a:lnTo>
                      <a:pt x="3887" y="2810"/>
                    </a:lnTo>
                    <a:lnTo>
                      <a:pt x="3882" y="2810"/>
                    </a:lnTo>
                    <a:lnTo>
                      <a:pt x="3860" y="2832"/>
                    </a:lnTo>
                    <a:lnTo>
                      <a:pt x="3834" y="2858"/>
                    </a:lnTo>
                    <a:lnTo>
                      <a:pt x="3834" y="2861"/>
                    </a:lnTo>
                    <a:lnTo>
                      <a:pt x="3848" y="2858"/>
                    </a:lnTo>
                    <a:lnTo>
                      <a:pt x="3859" y="2851"/>
                    </a:lnTo>
                    <a:lnTo>
                      <a:pt x="3859" y="2847"/>
                    </a:lnTo>
                    <a:lnTo>
                      <a:pt x="3864" y="2845"/>
                    </a:lnTo>
                    <a:lnTo>
                      <a:pt x="3879" y="2827"/>
                    </a:lnTo>
                    <a:lnTo>
                      <a:pt x="3888" y="2814"/>
                    </a:lnTo>
                    <a:lnTo>
                      <a:pt x="3898" y="2805"/>
                    </a:lnTo>
                    <a:lnTo>
                      <a:pt x="3908" y="2794"/>
                    </a:lnTo>
                    <a:lnTo>
                      <a:pt x="3920" y="2770"/>
                    </a:lnTo>
                    <a:lnTo>
                      <a:pt x="3930" y="2761"/>
                    </a:lnTo>
                    <a:lnTo>
                      <a:pt x="3952" y="2739"/>
                    </a:lnTo>
                    <a:lnTo>
                      <a:pt x="3958" y="2735"/>
                    </a:lnTo>
                    <a:lnTo>
                      <a:pt x="3968" y="2733"/>
                    </a:lnTo>
                    <a:lnTo>
                      <a:pt x="3974" y="2726"/>
                    </a:lnTo>
                    <a:lnTo>
                      <a:pt x="3985" y="2718"/>
                    </a:lnTo>
                    <a:lnTo>
                      <a:pt x="3998" y="2713"/>
                    </a:lnTo>
                    <a:lnTo>
                      <a:pt x="4030" y="2694"/>
                    </a:lnTo>
                    <a:lnTo>
                      <a:pt x="4084" y="2670"/>
                    </a:lnTo>
                    <a:lnTo>
                      <a:pt x="4114" y="2663"/>
                    </a:lnTo>
                    <a:lnTo>
                      <a:pt x="4128" y="2664"/>
                    </a:lnTo>
                    <a:lnTo>
                      <a:pt x="4139" y="2662"/>
                    </a:lnTo>
                    <a:lnTo>
                      <a:pt x="4167" y="2664"/>
                    </a:lnTo>
                    <a:lnTo>
                      <a:pt x="4194" y="2676"/>
                    </a:lnTo>
                    <a:lnTo>
                      <a:pt x="4207" y="2685"/>
                    </a:lnTo>
                    <a:lnTo>
                      <a:pt x="4214" y="2701"/>
                    </a:lnTo>
                    <a:lnTo>
                      <a:pt x="4207" y="2697"/>
                    </a:lnTo>
                    <a:lnTo>
                      <a:pt x="4205" y="2700"/>
                    </a:lnTo>
                    <a:lnTo>
                      <a:pt x="4211" y="2707"/>
                    </a:lnTo>
                    <a:lnTo>
                      <a:pt x="4211" y="2723"/>
                    </a:lnTo>
                    <a:lnTo>
                      <a:pt x="4200" y="2733"/>
                    </a:lnTo>
                    <a:lnTo>
                      <a:pt x="4176" y="2753"/>
                    </a:lnTo>
                    <a:lnTo>
                      <a:pt x="4160" y="2761"/>
                    </a:lnTo>
                    <a:lnTo>
                      <a:pt x="4141" y="2760"/>
                    </a:lnTo>
                    <a:lnTo>
                      <a:pt x="4126" y="2753"/>
                    </a:lnTo>
                    <a:lnTo>
                      <a:pt x="4105" y="2756"/>
                    </a:lnTo>
                    <a:lnTo>
                      <a:pt x="4089" y="2762"/>
                    </a:lnTo>
                    <a:lnTo>
                      <a:pt x="4085" y="2765"/>
                    </a:lnTo>
                    <a:lnTo>
                      <a:pt x="4100" y="2765"/>
                    </a:lnTo>
                    <a:lnTo>
                      <a:pt x="4127" y="2773"/>
                    </a:lnTo>
                    <a:lnTo>
                      <a:pt x="4132" y="2787"/>
                    </a:lnTo>
                    <a:lnTo>
                      <a:pt x="4137" y="2791"/>
                    </a:lnTo>
                    <a:lnTo>
                      <a:pt x="4166" y="2776"/>
                    </a:lnTo>
                    <a:lnTo>
                      <a:pt x="4170" y="2777"/>
                    </a:lnTo>
                    <a:lnTo>
                      <a:pt x="4168" y="2782"/>
                    </a:lnTo>
                    <a:lnTo>
                      <a:pt x="4177" y="2783"/>
                    </a:lnTo>
                    <a:lnTo>
                      <a:pt x="4183" y="2788"/>
                    </a:lnTo>
                    <a:lnTo>
                      <a:pt x="4182" y="2798"/>
                    </a:lnTo>
                    <a:lnTo>
                      <a:pt x="4173" y="2823"/>
                    </a:lnTo>
                    <a:lnTo>
                      <a:pt x="4157" y="2839"/>
                    </a:lnTo>
                    <a:lnTo>
                      <a:pt x="4157" y="2841"/>
                    </a:lnTo>
                    <a:lnTo>
                      <a:pt x="4165" y="2840"/>
                    </a:lnTo>
                    <a:lnTo>
                      <a:pt x="4180" y="2842"/>
                    </a:lnTo>
                    <a:lnTo>
                      <a:pt x="4178" y="2862"/>
                    </a:lnTo>
                    <a:lnTo>
                      <a:pt x="4180" y="2870"/>
                    </a:lnTo>
                    <a:lnTo>
                      <a:pt x="4184" y="2879"/>
                    </a:lnTo>
                    <a:lnTo>
                      <a:pt x="4188" y="2889"/>
                    </a:lnTo>
                    <a:lnTo>
                      <a:pt x="4193" y="2896"/>
                    </a:lnTo>
                    <a:lnTo>
                      <a:pt x="4199" y="2902"/>
                    </a:lnTo>
                    <a:lnTo>
                      <a:pt x="4198" y="2906"/>
                    </a:lnTo>
                    <a:lnTo>
                      <a:pt x="4215" y="2907"/>
                    </a:lnTo>
                    <a:lnTo>
                      <a:pt x="4236" y="2917"/>
                    </a:lnTo>
                    <a:lnTo>
                      <a:pt x="4240" y="2921"/>
                    </a:lnTo>
                    <a:lnTo>
                      <a:pt x="4231" y="2926"/>
                    </a:lnTo>
                    <a:lnTo>
                      <a:pt x="4230" y="2932"/>
                    </a:lnTo>
                    <a:lnTo>
                      <a:pt x="4239" y="2936"/>
                    </a:lnTo>
                    <a:lnTo>
                      <a:pt x="4250" y="2937"/>
                    </a:lnTo>
                    <a:lnTo>
                      <a:pt x="4266" y="2943"/>
                    </a:lnTo>
                    <a:lnTo>
                      <a:pt x="4294" y="2947"/>
                    </a:lnTo>
                    <a:lnTo>
                      <a:pt x="4297" y="2953"/>
                    </a:lnTo>
                    <a:lnTo>
                      <a:pt x="4320" y="2950"/>
                    </a:lnTo>
                    <a:lnTo>
                      <a:pt x="4339" y="2937"/>
                    </a:lnTo>
                    <a:lnTo>
                      <a:pt x="4344" y="2947"/>
                    </a:lnTo>
                    <a:lnTo>
                      <a:pt x="4342" y="2955"/>
                    </a:lnTo>
                    <a:lnTo>
                      <a:pt x="4348" y="2954"/>
                    </a:lnTo>
                    <a:lnTo>
                      <a:pt x="4358" y="2955"/>
                    </a:lnTo>
                    <a:lnTo>
                      <a:pt x="4368" y="2954"/>
                    </a:lnTo>
                    <a:lnTo>
                      <a:pt x="4375" y="2963"/>
                    </a:lnTo>
                    <a:lnTo>
                      <a:pt x="4379" y="2968"/>
                    </a:lnTo>
                    <a:lnTo>
                      <a:pt x="4372" y="2971"/>
                    </a:lnTo>
                    <a:lnTo>
                      <a:pt x="4371" y="2977"/>
                    </a:lnTo>
                    <a:lnTo>
                      <a:pt x="4387" y="2979"/>
                    </a:lnTo>
                    <a:lnTo>
                      <a:pt x="4391" y="2981"/>
                    </a:lnTo>
                    <a:lnTo>
                      <a:pt x="4385" y="2986"/>
                    </a:lnTo>
                    <a:lnTo>
                      <a:pt x="4375" y="2985"/>
                    </a:lnTo>
                    <a:lnTo>
                      <a:pt x="4366" y="2991"/>
                    </a:lnTo>
                    <a:lnTo>
                      <a:pt x="4359" y="2988"/>
                    </a:lnTo>
                    <a:lnTo>
                      <a:pt x="4345" y="2997"/>
                    </a:lnTo>
                    <a:lnTo>
                      <a:pt x="4325" y="3006"/>
                    </a:lnTo>
                    <a:lnTo>
                      <a:pt x="4316" y="3012"/>
                    </a:lnTo>
                    <a:lnTo>
                      <a:pt x="4311" y="3013"/>
                    </a:lnTo>
                    <a:lnTo>
                      <a:pt x="4309" y="3018"/>
                    </a:lnTo>
                    <a:lnTo>
                      <a:pt x="4300" y="3017"/>
                    </a:lnTo>
                    <a:lnTo>
                      <a:pt x="4289" y="3025"/>
                    </a:lnTo>
                    <a:lnTo>
                      <a:pt x="4279" y="3026"/>
                    </a:lnTo>
                    <a:lnTo>
                      <a:pt x="4277" y="3024"/>
                    </a:lnTo>
                    <a:lnTo>
                      <a:pt x="4269" y="3028"/>
                    </a:lnTo>
                    <a:lnTo>
                      <a:pt x="4262" y="3033"/>
                    </a:lnTo>
                    <a:lnTo>
                      <a:pt x="4250" y="3028"/>
                    </a:lnTo>
                    <a:lnTo>
                      <a:pt x="4252" y="3041"/>
                    </a:lnTo>
                    <a:lnTo>
                      <a:pt x="4251" y="3046"/>
                    </a:lnTo>
                    <a:lnTo>
                      <a:pt x="4239" y="3046"/>
                    </a:lnTo>
                    <a:lnTo>
                      <a:pt x="4232" y="3038"/>
                    </a:lnTo>
                    <a:lnTo>
                      <a:pt x="4232" y="3033"/>
                    </a:lnTo>
                    <a:lnTo>
                      <a:pt x="4224" y="3046"/>
                    </a:lnTo>
                    <a:lnTo>
                      <a:pt x="4220" y="3038"/>
                    </a:lnTo>
                    <a:lnTo>
                      <a:pt x="4215" y="3047"/>
                    </a:lnTo>
                    <a:lnTo>
                      <a:pt x="4213" y="3061"/>
                    </a:lnTo>
                    <a:lnTo>
                      <a:pt x="4203" y="3068"/>
                    </a:lnTo>
                    <a:lnTo>
                      <a:pt x="4189" y="3085"/>
                    </a:lnTo>
                    <a:lnTo>
                      <a:pt x="4187" y="3090"/>
                    </a:lnTo>
                    <a:lnTo>
                      <a:pt x="4176" y="3095"/>
                    </a:lnTo>
                    <a:lnTo>
                      <a:pt x="4170" y="3108"/>
                    </a:lnTo>
                    <a:lnTo>
                      <a:pt x="4162" y="3104"/>
                    </a:lnTo>
                    <a:lnTo>
                      <a:pt x="4156" y="3106"/>
                    </a:lnTo>
                    <a:lnTo>
                      <a:pt x="4155" y="3117"/>
                    </a:lnTo>
                    <a:lnTo>
                      <a:pt x="4149" y="3121"/>
                    </a:lnTo>
                    <a:lnTo>
                      <a:pt x="4145" y="3121"/>
                    </a:lnTo>
                    <a:lnTo>
                      <a:pt x="4134" y="3119"/>
                    </a:lnTo>
                    <a:lnTo>
                      <a:pt x="4129" y="3105"/>
                    </a:lnTo>
                    <a:lnTo>
                      <a:pt x="4124" y="3098"/>
                    </a:lnTo>
                    <a:lnTo>
                      <a:pt x="4116" y="3098"/>
                    </a:lnTo>
                    <a:lnTo>
                      <a:pt x="4111" y="3083"/>
                    </a:lnTo>
                    <a:lnTo>
                      <a:pt x="4110" y="3068"/>
                    </a:lnTo>
                    <a:lnTo>
                      <a:pt x="4112" y="3056"/>
                    </a:lnTo>
                    <a:lnTo>
                      <a:pt x="4124" y="3038"/>
                    </a:lnTo>
                    <a:lnTo>
                      <a:pt x="4119" y="3044"/>
                    </a:lnTo>
                    <a:lnTo>
                      <a:pt x="4108" y="3050"/>
                    </a:lnTo>
                    <a:lnTo>
                      <a:pt x="4111" y="3042"/>
                    </a:lnTo>
                    <a:lnTo>
                      <a:pt x="4127" y="3030"/>
                    </a:lnTo>
                    <a:lnTo>
                      <a:pt x="4133" y="3031"/>
                    </a:lnTo>
                    <a:lnTo>
                      <a:pt x="4143" y="3026"/>
                    </a:lnTo>
                    <a:lnTo>
                      <a:pt x="4143" y="3020"/>
                    </a:lnTo>
                    <a:lnTo>
                      <a:pt x="4166" y="3004"/>
                    </a:lnTo>
                    <a:lnTo>
                      <a:pt x="4189" y="2990"/>
                    </a:lnTo>
                    <a:lnTo>
                      <a:pt x="4203" y="2982"/>
                    </a:lnTo>
                    <a:lnTo>
                      <a:pt x="4207" y="2987"/>
                    </a:lnTo>
                    <a:lnTo>
                      <a:pt x="4209" y="2995"/>
                    </a:lnTo>
                    <a:lnTo>
                      <a:pt x="4218" y="2999"/>
                    </a:lnTo>
                    <a:lnTo>
                      <a:pt x="4227" y="2988"/>
                    </a:lnTo>
                    <a:lnTo>
                      <a:pt x="4237" y="2983"/>
                    </a:lnTo>
                    <a:lnTo>
                      <a:pt x="4261" y="2980"/>
                    </a:lnTo>
                    <a:lnTo>
                      <a:pt x="4262" y="2975"/>
                    </a:lnTo>
                    <a:lnTo>
                      <a:pt x="4247" y="2974"/>
                    </a:lnTo>
                    <a:lnTo>
                      <a:pt x="4232" y="2977"/>
                    </a:lnTo>
                    <a:lnTo>
                      <a:pt x="4207" y="2972"/>
                    </a:lnTo>
                    <a:lnTo>
                      <a:pt x="4194" y="2979"/>
                    </a:lnTo>
                    <a:lnTo>
                      <a:pt x="4183" y="2980"/>
                    </a:lnTo>
                    <a:lnTo>
                      <a:pt x="4182" y="2968"/>
                    </a:lnTo>
                    <a:lnTo>
                      <a:pt x="4196" y="2958"/>
                    </a:lnTo>
                    <a:lnTo>
                      <a:pt x="4207" y="2943"/>
                    </a:lnTo>
                    <a:lnTo>
                      <a:pt x="4199" y="2943"/>
                    </a:lnTo>
                    <a:lnTo>
                      <a:pt x="4197" y="2936"/>
                    </a:lnTo>
                    <a:lnTo>
                      <a:pt x="4187" y="2953"/>
                    </a:lnTo>
                    <a:lnTo>
                      <a:pt x="4176" y="2955"/>
                    </a:lnTo>
                    <a:lnTo>
                      <a:pt x="4144" y="2980"/>
                    </a:lnTo>
                    <a:lnTo>
                      <a:pt x="4134" y="2985"/>
                    </a:lnTo>
                    <a:lnTo>
                      <a:pt x="4124" y="2986"/>
                    </a:lnTo>
                    <a:lnTo>
                      <a:pt x="4116" y="2985"/>
                    </a:lnTo>
                    <a:lnTo>
                      <a:pt x="4110" y="2991"/>
                    </a:lnTo>
                    <a:lnTo>
                      <a:pt x="4101" y="2996"/>
                    </a:lnTo>
                    <a:lnTo>
                      <a:pt x="4079" y="2999"/>
                    </a:lnTo>
                    <a:lnTo>
                      <a:pt x="4074" y="2998"/>
                    </a:lnTo>
                    <a:lnTo>
                      <a:pt x="4068" y="2995"/>
                    </a:lnTo>
                    <a:lnTo>
                      <a:pt x="4058" y="2992"/>
                    </a:lnTo>
                    <a:lnTo>
                      <a:pt x="4057" y="2996"/>
                    </a:lnTo>
                    <a:lnTo>
                      <a:pt x="4052" y="2996"/>
                    </a:lnTo>
                    <a:lnTo>
                      <a:pt x="4043" y="2995"/>
                    </a:lnTo>
                    <a:lnTo>
                      <a:pt x="4035" y="2988"/>
                    </a:lnTo>
                    <a:lnTo>
                      <a:pt x="4032" y="2983"/>
                    </a:lnTo>
                    <a:lnTo>
                      <a:pt x="4031" y="2979"/>
                    </a:lnTo>
                    <a:lnTo>
                      <a:pt x="4031" y="2963"/>
                    </a:lnTo>
                    <a:lnTo>
                      <a:pt x="4016" y="2955"/>
                    </a:lnTo>
                    <a:lnTo>
                      <a:pt x="4016" y="2899"/>
                    </a:lnTo>
                    <a:lnTo>
                      <a:pt x="4016" y="2848"/>
                    </a:lnTo>
                    <a:lnTo>
                      <a:pt x="3990" y="2823"/>
                    </a:lnTo>
                    <a:lnTo>
                      <a:pt x="3983" y="2823"/>
                    </a:lnTo>
                    <a:lnTo>
                      <a:pt x="3976" y="2834"/>
                    </a:lnTo>
                    <a:lnTo>
                      <a:pt x="3958" y="2837"/>
                    </a:lnTo>
                    <a:lnTo>
                      <a:pt x="3946" y="2832"/>
                    </a:lnTo>
                    <a:lnTo>
                      <a:pt x="3944" y="2829"/>
                    </a:lnTo>
                    <a:lnTo>
                      <a:pt x="3941" y="2823"/>
                    </a:lnTo>
                    <a:lnTo>
                      <a:pt x="3934" y="2816"/>
                    </a:lnTo>
                    <a:lnTo>
                      <a:pt x="3928" y="2815"/>
                    </a:lnTo>
                    <a:lnTo>
                      <a:pt x="3922" y="2819"/>
                    </a:lnTo>
                    <a:lnTo>
                      <a:pt x="3895" y="2864"/>
                    </a:lnTo>
                    <a:lnTo>
                      <a:pt x="3891" y="2888"/>
                    </a:lnTo>
                    <a:lnTo>
                      <a:pt x="3885" y="2900"/>
                    </a:lnTo>
                    <a:lnTo>
                      <a:pt x="3884" y="2906"/>
                    </a:lnTo>
                    <a:lnTo>
                      <a:pt x="3879" y="2915"/>
                    </a:lnTo>
                    <a:lnTo>
                      <a:pt x="3876" y="2922"/>
                    </a:lnTo>
                    <a:lnTo>
                      <a:pt x="3872" y="2958"/>
                    </a:lnTo>
                    <a:lnTo>
                      <a:pt x="3871" y="2960"/>
                    </a:lnTo>
                    <a:lnTo>
                      <a:pt x="3864" y="2965"/>
                    </a:lnTo>
                    <a:lnTo>
                      <a:pt x="3861" y="2970"/>
                    </a:lnTo>
                    <a:lnTo>
                      <a:pt x="3860" y="2975"/>
                    </a:lnTo>
                    <a:lnTo>
                      <a:pt x="3861" y="2981"/>
                    </a:lnTo>
                    <a:lnTo>
                      <a:pt x="3861" y="2983"/>
                    </a:lnTo>
                    <a:lnTo>
                      <a:pt x="3854" y="2980"/>
                    </a:lnTo>
                    <a:lnTo>
                      <a:pt x="3853" y="2981"/>
                    </a:lnTo>
                    <a:lnTo>
                      <a:pt x="3853" y="2987"/>
                    </a:lnTo>
                    <a:lnTo>
                      <a:pt x="3842" y="2983"/>
                    </a:lnTo>
                    <a:lnTo>
                      <a:pt x="3833" y="2986"/>
                    </a:lnTo>
                    <a:lnTo>
                      <a:pt x="3831" y="2988"/>
                    </a:lnTo>
                    <a:lnTo>
                      <a:pt x="3818" y="2990"/>
                    </a:lnTo>
                    <a:lnTo>
                      <a:pt x="3815" y="2993"/>
                    </a:lnTo>
                    <a:lnTo>
                      <a:pt x="3809" y="3009"/>
                    </a:lnTo>
                    <a:lnTo>
                      <a:pt x="3807" y="3009"/>
                    </a:lnTo>
                    <a:lnTo>
                      <a:pt x="3709" y="3009"/>
                    </a:lnTo>
                    <a:lnTo>
                      <a:pt x="3634" y="3009"/>
                    </a:lnTo>
                    <a:lnTo>
                      <a:pt x="3619" y="3009"/>
                    </a:lnTo>
                    <a:lnTo>
                      <a:pt x="3603" y="3024"/>
                    </a:lnTo>
                    <a:lnTo>
                      <a:pt x="3584" y="3035"/>
                    </a:lnTo>
                    <a:lnTo>
                      <a:pt x="3581" y="3040"/>
                    </a:lnTo>
                    <a:lnTo>
                      <a:pt x="3580" y="3041"/>
                    </a:lnTo>
                    <a:lnTo>
                      <a:pt x="3567" y="3056"/>
                    </a:lnTo>
                    <a:lnTo>
                      <a:pt x="3554" y="3058"/>
                    </a:lnTo>
                    <a:lnTo>
                      <a:pt x="3524" y="3072"/>
                    </a:lnTo>
                    <a:lnTo>
                      <a:pt x="3514" y="3078"/>
                    </a:lnTo>
                    <a:lnTo>
                      <a:pt x="3511" y="3071"/>
                    </a:lnTo>
                    <a:lnTo>
                      <a:pt x="3508" y="3071"/>
                    </a:lnTo>
                    <a:lnTo>
                      <a:pt x="3499" y="3072"/>
                    </a:lnTo>
                    <a:lnTo>
                      <a:pt x="3498" y="3076"/>
                    </a:lnTo>
                    <a:lnTo>
                      <a:pt x="3503" y="3076"/>
                    </a:lnTo>
                    <a:lnTo>
                      <a:pt x="3509" y="3087"/>
                    </a:lnTo>
                    <a:lnTo>
                      <a:pt x="3510" y="3092"/>
                    </a:lnTo>
                    <a:lnTo>
                      <a:pt x="3501" y="3093"/>
                    </a:lnTo>
                    <a:lnTo>
                      <a:pt x="3497" y="3089"/>
                    </a:lnTo>
                    <a:lnTo>
                      <a:pt x="3485" y="3088"/>
                    </a:lnTo>
                    <a:lnTo>
                      <a:pt x="3479" y="3085"/>
                    </a:lnTo>
                    <a:lnTo>
                      <a:pt x="3466" y="3084"/>
                    </a:lnTo>
                    <a:lnTo>
                      <a:pt x="3449" y="3085"/>
                    </a:lnTo>
                    <a:lnTo>
                      <a:pt x="3392" y="3103"/>
                    </a:lnTo>
                    <a:lnTo>
                      <a:pt x="3377" y="3114"/>
                    </a:lnTo>
                    <a:lnTo>
                      <a:pt x="3371" y="3119"/>
                    </a:lnTo>
                    <a:lnTo>
                      <a:pt x="3369" y="3125"/>
                    </a:lnTo>
                    <a:lnTo>
                      <a:pt x="3358" y="3138"/>
                    </a:lnTo>
                    <a:lnTo>
                      <a:pt x="3380" y="3146"/>
                    </a:lnTo>
                    <a:lnTo>
                      <a:pt x="3388" y="3143"/>
                    </a:lnTo>
                    <a:lnTo>
                      <a:pt x="3398" y="3142"/>
                    </a:lnTo>
                    <a:lnTo>
                      <a:pt x="3401" y="3152"/>
                    </a:lnTo>
                    <a:lnTo>
                      <a:pt x="3406" y="3159"/>
                    </a:lnTo>
                    <a:lnTo>
                      <a:pt x="3408" y="3171"/>
                    </a:lnTo>
                    <a:lnTo>
                      <a:pt x="3386" y="3168"/>
                    </a:lnTo>
                    <a:lnTo>
                      <a:pt x="3379" y="3168"/>
                    </a:lnTo>
                    <a:lnTo>
                      <a:pt x="3368" y="3169"/>
                    </a:lnTo>
                    <a:lnTo>
                      <a:pt x="3363" y="3169"/>
                    </a:lnTo>
                    <a:lnTo>
                      <a:pt x="3344" y="3173"/>
                    </a:lnTo>
                    <a:lnTo>
                      <a:pt x="3332" y="3178"/>
                    </a:lnTo>
                    <a:lnTo>
                      <a:pt x="3317" y="3191"/>
                    </a:lnTo>
                    <a:lnTo>
                      <a:pt x="3305" y="3187"/>
                    </a:lnTo>
                    <a:lnTo>
                      <a:pt x="3285" y="3184"/>
                    </a:lnTo>
                    <a:lnTo>
                      <a:pt x="3266" y="3190"/>
                    </a:lnTo>
                    <a:lnTo>
                      <a:pt x="3261" y="3194"/>
                    </a:lnTo>
                    <a:lnTo>
                      <a:pt x="3256" y="3196"/>
                    </a:lnTo>
                    <a:lnTo>
                      <a:pt x="3248" y="3211"/>
                    </a:lnTo>
                    <a:lnTo>
                      <a:pt x="3246" y="3209"/>
                    </a:lnTo>
                    <a:lnTo>
                      <a:pt x="3234" y="3214"/>
                    </a:lnTo>
                    <a:lnTo>
                      <a:pt x="3228" y="3219"/>
                    </a:lnTo>
                    <a:lnTo>
                      <a:pt x="3218" y="3227"/>
                    </a:lnTo>
                    <a:lnTo>
                      <a:pt x="3213" y="3232"/>
                    </a:lnTo>
                    <a:lnTo>
                      <a:pt x="3212" y="3236"/>
                    </a:lnTo>
                    <a:lnTo>
                      <a:pt x="3197" y="3233"/>
                    </a:lnTo>
                    <a:lnTo>
                      <a:pt x="3191" y="3235"/>
                    </a:lnTo>
                    <a:lnTo>
                      <a:pt x="3175" y="3234"/>
                    </a:lnTo>
                    <a:lnTo>
                      <a:pt x="3175" y="3223"/>
                    </a:lnTo>
                    <a:lnTo>
                      <a:pt x="3180" y="3211"/>
                    </a:lnTo>
                    <a:lnTo>
                      <a:pt x="3186" y="3206"/>
                    </a:lnTo>
                    <a:lnTo>
                      <a:pt x="3187" y="3209"/>
                    </a:lnTo>
                    <a:lnTo>
                      <a:pt x="3198" y="3212"/>
                    </a:lnTo>
                    <a:lnTo>
                      <a:pt x="3207" y="3211"/>
                    </a:lnTo>
                    <a:lnTo>
                      <a:pt x="3210" y="3208"/>
                    </a:lnTo>
                    <a:lnTo>
                      <a:pt x="3212" y="3205"/>
                    </a:lnTo>
                    <a:lnTo>
                      <a:pt x="3213" y="3201"/>
                    </a:lnTo>
                    <a:lnTo>
                      <a:pt x="3212" y="3197"/>
                    </a:lnTo>
                    <a:lnTo>
                      <a:pt x="3207" y="3195"/>
                    </a:lnTo>
                    <a:lnTo>
                      <a:pt x="3205" y="3187"/>
                    </a:lnTo>
                    <a:lnTo>
                      <a:pt x="3205" y="3187"/>
                    </a:lnTo>
                    <a:lnTo>
                      <a:pt x="3213" y="3160"/>
                    </a:lnTo>
                    <a:lnTo>
                      <a:pt x="3213" y="3153"/>
                    </a:lnTo>
                    <a:lnTo>
                      <a:pt x="3223" y="3153"/>
                    </a:lnTo>
                    <a:lnTo>
                      <a:pt x="3228" y="3148"/>
                    </a:lnTo>
                    <a:lnTo>
                      <a:pt x="3230" y="3143"/>
                    </a:lnTo>
                    <a:lnTo>
                      <a:pt x="3239" y="3142"/>
                    </a:lnTo>
                    <a:lnTo>
                      <a:pt x="3247" y="3132"/>
                    </a:lnTo>
                    <a:lnTo>
                      <a:pt x="3251" y="3116"/>
                    </a:lnTo>
                    <a:lnTo>
                      <a:pt x="3250" y="3100"/>
                    </a:lnTo>
                    <a:lnTo>
                      <a:pt x="3248" y="3084"/>
                    </a:lnTo>
                    <a:lnTo>
                      <a:pt x="3248" y="3072"/>
                    </a:lnTo>
                    <a:lnTo>
                      <a:pt x="3266" y="3044"/>
                    </a:lnTo>
                    <a:lnTo>
                      <a:pt x="3269" y="3035"/>
                    </a:lnTo>
                    <a:lnTo>
                      <a:pt x="3271" y="3028"/>
                    </a:lnTo>
                    <a:lnTo>
                      <a:pt x="3271" y="3020"/>
                    </a:lnTo>
                    <a:lnTo>
                      <a:pt x="3267" y="3008"/>
                    </a:lnTo>
                    <a:lnTo>
                      <a:pt x="3261" y="2995"/>
                    </a:lnTo>
                    <a:lnTo>
                      <a:pt x="3257" y="2993"/>
                    </a:lnTo>
                    <a:lnTo>
                      <a:pt x="3255" y="2987"/>
                    </a:lnTo>
                    <a:lnTo>
                      <a:pt x="3257" y="2986"/>
                    </a:lnTo>
                    <a:lnTo>
                      <a:pt x="3273" y="2988"/>
                    </a:lnTo>
                    <a:lnTo>
                      <a:pt x="3275" y="3002"/>
                    </a:lnTo>
                    <a:lnTo>
                      <a:pt x="3282" y="3014"/>
                    </a:lnTo>
                    <a:lnTo>
                      <a:pt x="3284" y="3015"/>
                    </a:lnTo>
                    <a:lnTo>
                      <a:pt x="3286" y="3012"/>
                    </a:lnTo>
                    <a:lnTo>
                      <a:pt x="3290" y="3009"/>
                    </a:lnTo>
                    <a:lnTo>
                      <a:pt x="3288" y="3023"/>
                    </a:lnTo>
                    <a:lnTo>
                      <a:pt x="3293" y="3023"/>
                    </a:lnTo>
                    <a:lnTo>
                      <a:pt x="3294" y="3031"/>
                    </a:lnTo>
                    <a:lnTo>
                      <a:pt x="3294" y="3038"/>
                    </a:lnTo>
                    <a:lnTo>
                      <a:pt x="3302" y="3029"/>
                    </a:lnTo>
                    <a:lnTo>
                      <a:pt x="3305" y="3028"/>
                    </a:lnTo>
                    <a:lnTo>
                      <a:pt x="3310" y="3036"/>
                    </a:lnTo>
                    <a:lnTo>
                      <a:pt x="3315" y="3039"/>
                    </a:lnTo>
                    <a:lnTo>
                      <a:pt x="3327" y="3044"/>
                    </a:lnTo>
                    <a:lnTo>
                      <a:pt x="3342" y="3044"/>
                    </a:lnTo>
                    <a:lnTo>
                      <a:pt x="3345" y="3038"/>
                    </a:lnTo>
                    <a:lnTo>
                      <a:pt x="3345" y="3033"/>
                    </a:lnTo>
                    <a:lnTo>
                      <a:pt x="3341" y="3023"/>
                    </a:lnTo>
                    <a:lnTo>
                      <a:pt x="3342" y="3018"/>
                    </a:lnTo>
                    <a:lnTo>
                      <a:pt x="3344" y="3017"/>
                    </a:lnTo>
                    <a:lnTo>
                      <a:pt x="3350" y="3023"/>
                    </a:lnTo>
                    <a:lnTo>
                      <a:pt x="3359" y="3023"/>
                    </a:lnTo>
                    <a:lnTo>
                      <a:pt x="3363" y="3020"/>
                    </a:lnTo>
                    <a:lnTo>
                      <a:pt x="3363" y="3019"/>
                    </a:lnTo>
                    <a:lnTo>
                      <a:pt x="3361" y="3015"/>
                    </a:lnTo>
                    <a:lnTo>
                      <a:pt x="3360" y="3013"/>
                    </a:lnTo>
                    <a:lnTo>
                      <a:pt x="3350" y="3009"/>
                    </a:lnTo>
                    <a:lnTo>
                      <a:pt x="3343" y="2997"/>
                    </a:lnTo>
                    <a:lnTo>
                      <a:pt x="3345" y="2995"/>
                    </a:lnTo>
                    <a:lnTo>
                      <a:pt x="3343" y="2986"/>
                    </a:lnTo>
                    <a:lnTo>
                      <a:pt x="3343" y="2979"/>
                    </a:lnTo>
                    <a:lnTo>
                      <a:pt x="3337" y="2979"/>
                    </a:lnTo>
                    <a:lnTo>
                      <a:pt x="3331" y="2975"/>
                    </a:lnTo>
                    <a:lnTo>
                      <a:pt x="3326" y="2968"/>
                    </a:lnTo>
                    <a:lnTo>
                      <a:pt x="3316" y="2960"/>
                    </a:lnTo>
                    <a:lnTo>
                      <a:pt x="3311" y="2942"/>
                    </a:lnTo>
                    <a:lnTo>
                      <a:pt x="3301" y="2936"/>
                    </a:lnTo>
                    <a:lnTo>
                      <a:pt x="3291" y="2933"/>
                    </a:lnTo>
                    <a:lnTo>
                      <a:pt x="3272" y="2931"/>
                    </a:lnTo>
                    <a:lnTo>
                      <a:pt x="3259" y="2933"/>
                    </a:lnTo>
                    <a:lnTo>
                      <a:pt x="3258" y="2928"/>
                    </a:lnTo>
                    <a:lnTo>
                      <a:pt x="3258" y="2923"/>
                    </a:lnTo>
                    <a:lnTo>
                      <a:pt x="3246" y="2925"/>
                    </a:lnTo>
                    <a:lnTo>
                      <a:pt x="3231" y="2923"/>
                    </a:lnTo>
                    <a:lnTo>
                      <a:pt x="3214" y="2920"/>
                    </a:lnTo>
                    <a:lnTo>
                      <a:pt x="3209" y="2917"/>
                    </a:lnTo>
                    <a:lnTo>
                      <a:pt x="3205" y="2918"/>
                    </a:lnTo>
                    <a:lnTo>
                      <a:pt x="3198" y="2917"/>
                    </a:lnTo>
                    <a:lnTo>
                      <a:pt x="3193" y="2912"/>
                    </a:lnTo>
                    <a:lnTo>
                      <a:pt x="3181" y="2915"/>
                    </a:lnTo>
                    <a:lnTo>
                      <a:pt x="3177" y="2917"/>
                    </a:lnTo>
                    <a:lnTo>
                      <a:pt x="3171" y="2916"/>
                    </a:lnTo>
                    <a:lnTo>
                      <a:pt x="3138" y="2904"/>
                    </a:lnTo>
                    <a:lnTo>
                      <a:pt x="3126" y="2905"/>
                    </a:lnTo>
                    <a:lnTo>
                      <a:pt x="3119" y="2906"/>
                    </a:lnTo>
                    <a:lnTo>
                      <a:pt x="3119" y="2899"/>
                    </a:lnTo>
                    <a:lnTo>
                      <a:pt x="3111" y="2884"/>
                    </a:lnTo>
                    <a:lnTo>
                      <a:pt x="3108" y="2882"/>
                    </a:lnTo>
                    <a:lnTo>
                      <a:pt x="3107" y="2883"/>
                    </a:lnTo>
                    <a:lnTo>
                      <a:pt x="3106" y="2886"/>
                    </a:lnTo>
                    <a:lnTo>
                      <a:pt x="3106" y="2891"/>
                    </a:lnTo>
                    <a:lnTo>
                      <a:pt x="3099" y="2891"/>
                    </a:lnTo>
                    <a:lnTo>
                      <a:pt x="3101" y="2890"/>
                    </a:lnTo>
                    <a:lnTo>
                      <a:pt x="3101" y="2889"/>
                    </a:lnTo>
                    <a:lnTo>
                      <a:pt x="3099" y="2888"/>
                    </a:lnTo>
                    <a:lnTo>
                      <a:pt x="3096" y="2880"/>
                    </a:lnTo>
                    <a:lnTo>
                      <a:pt x="3100" y="2873"/>
                    </a:lnTo>
                    <a:lnTo>
                      <a:pt x="3097" y="2873"/>
                    </a:lnTo>
                    <a:lnTo>
                      <a:pt x="3096" y="2868"/>
                    </a:lnTo>
                    <a:lnTo>
                      <a:pt x="3102" y="2861"/>
                    </a:lnTo>
                    <a:lnTo>
                      <a:pt x="3089" y="2853"/>
                    </a:lnTo>
                    <a:lnTo>
                      <a:pt x="3085" y="2840"/>
                    </a:lnTo>
                    <a:lnTo>
                      <a:pt x="3090" y="2824"/>
                    </a:lnTo>
                    <a:lnTo>
                      <a:pt x="3075" y="2805"/>
                    </a:lnTo>
                    <a:lnTo>
                      <a:pt x="3072" y="2798"/>
                    </a:lnTo>
                    <a:lnTo>
                      <a:pt x="3074" y="2781"/>
                    </a:lnTo>
                    <a:lnTo>
                      <a:pt x="3076" y="2770"/>
                    </a:lnTo>
                    <a:lnTo>
                      <a:pt x="3053" y="2773"/>
                    </a:lnTo>
                    <a:lnTo>
                      <a:pt x="3031" y="2775"/>
                    </a:lnTo>
                    <a:lnTo>
                      <a:pt x="3020" y="2766"/>
                    </a:lnTo>
                    <a:lnTo>
                      <a:pt x="3005" y="2733"/>
                    </a:lnTo>
                    <a:lnTo>
                      <a:pt x="2999" y="2717"/>
                    </a:lnTo>
                    <a:lnTo>
                      <a:pt x="2994" y="2710"/>
                    </a:lnTo>
                    <a:lnTo>
                      <a:pt x="2986" y="2710"/>
                    </a:lnTo>
                    <a:lnTo>
                      <a:pt x="2972" y="2705"/>
                    </a:lnTo>
                    <a:lnTo>
                      <a:pt x="2957" y="2705"/>
                    </a:lnTo>
                    <a:lnTo>
                      <a:pt x="2957" y="2744"/>
                    </a:lnTo>
                    <a:lnTo>
                      <a:pt x="2938" y="2699"/>
                    </a:lnTo>
                    <a:lnTo>
                      <a:pt x="2903" y="2686"/>
                    </a:lnTo>
                    <a:lnTo>
                      <a:pt x="2898" y="2690"/>
                    </a:lnTo>
                    <a:lnTo>
                      <a:pt x="2897" y="2692"/>
                    </a:lnTo>
                    <a:lnTo>
                      <a:pt x="2898" y="2712"/>
                    </a:lnTo>
                    <a:lnTo>
                      <a:pt x="2897" y="2716"/>
                    </a:lnTo>
                    <a:lnTo>
                      <a:pt x="2888" y="2722"/>
                    </a:lnTo>
                    <a:lnTo>
                      <a:pt x="2884" y="2730"/>
                    </a:lnTo>
                    <a:lnTo>
                      <a:pt x="2880" y="2733"/>
                    </a:lnTo>
                    <a:lnTo>
                      <a:pt x="2877" y="2726"/>
                    </a:lnTo>
                    <a:lnTo>
                      <a:pt x="2882" y="2716"/>
                    </a:lnTo>
                    <a:lnTo>
                      <a:pt x="2885" y="2707"/>
                    </a:lnTo>
                    <a:lnTo>
                      <a:pt x="2884" y="2702"/>
                    </a:lnTo>
                    <a:lnTo>
                      <a:pt x="2879" y="2711"/>
                    </a:lnTo>
                    <a:lnTo>
                      <a:pt x="2869" y="2734"/>
                    </a:lnTo>
                    <a:lnTo>
                      <a:pt x="2866" y="2738"/>
                    </a:lnTo>
                    <a:lnTo>
                      <a:pt x="2860" y="2740"/>
                    </a:lnTo>
                    <a:lnTo>
                      <a:pt x="2858" y="2732"/>
                    </a:lnTo>
                    <a:lnTo>
                      <a:pt x="2859" y="2721"/>
                    </a:lnTo>
                    <a:lnTo>
                      <a:pt x="2845" y="2738"/>
                    </a:lnTo>
                    <a:lnTo>
                      <a:pt x="2839" y="2753"/>
                    </a:lnTo>
                    <a:lnTo>
                      <a:pt x="2834" y="2756"/>
                    </a:lnTo>
                    <a:lnTo>
                      <a:pt x="2833" y="2761"/>
                    </a:lnTo>
                    <a:lnTo>
                      <a:pt x="2812" y="2771"/>
                    </a:lnTo>
                    <a:lnTo>
                      <a:pt x="2807" y="2771"/>
                    </a:lnTo>
                    <a:lnTo>
                      <a:pt x="2793" y="2764"/>
                    </a:lnTo>
                    <a:lnTo>
                      <a:pt x="2767" y="2764"/>
                    </a:lnTo>
                    <a:lnTo>
                      <a:pt x="2750" y="2756"/>
                    </a:lnTo>
                    <a:lnTo>
                      <a:pt x="2741" y="2757"/>
                    </a:lnTo>
                    <a:lnTo>
                      <a:pt x="2728" y="2764"/>
                    </a:lnTo>
                    <a:lnTo>
                      <a:pt x="2721" y="2765"/>
                    </a:lnTo>
                    <a:lnTo>
                      <a:pt x="2709" y="2759"/>
                    </a:lnTo>
                    <a:lnTo>
                      <a:pt x="2702" y="2749"/>
                    </a:lnTo>
                    <a:lnTo>
                      <a:pt x="2689" y="2745"/>
                    </a:lnTo>
                    <a:lnTo>
                      <a:pt x="2682" y="2739"/>
                    </a:lnTo>
                    <a:lnTo>
                      <a:pt x="2673" y="2737"/>
                    </a:lnTo>
                    <a:lnTo>
                      <a:pt x="2669" y="2734"/>
                    </a:lnTo>
                    <a:lnTo>
                      <a:pt x="2662" y="2727"/>
                    </a:lnTo>
                    <a:lnTo>
                      <a:pt x="2654" y="2721"/>
                    </a:lnTo>
                    <a:lnTo>
                      <a:pt x="2644" y="2717"/>
                    </a:lnTo>
                    <a:lnTo>
                      <a:pt x="2618" y="2716"/>
                    </a:lnTo>
                    <a:lnTo>
                      <a:pt x="2610" y="2721"/>
                    </a:lnTo>
                    <a:lnTo>
                      <a:pt x="2599" y="2721"/>
                    </a:lnTo>
                    <a:lnTo>
                      <a:pt x="2592" y="2719"/>
                    </a:lnTo>
                    <a:lnTo>
                      <a:pt x="2592" y="2717"/>
                    </a:lnTo>
                    <a:lnTo>
                      <a:pt x="2590" y="2716"/>
                    </a:lnTo>
                    <a:lnTo>
                      <a:pt x="2576" y="2712"/>
                    </a:lnTo>
                    <a:lnTo>
                      <a:pt x="2572" y="2708"/>
                    </a:lnTo>
                    <a:lnTo>
                      <a:pt x="2562" y="2711"/>
                    </a:lnTo>
                    <a:lnTo>
                      <a:pt x="2558" y="2711"/>
                    </a:lnTo>
                    <a:lnTo>
                      <a:pt x="2557" y="2708"/>
                    </a:lnTo>
                    <a:lnTo>
                      <a:pt x="2548" y="2710"/>
                    </a:lnTo>
                    <a:lnTo>
                      <a:pt x="2540" y="2687"/>
                    </a:lnTo>
                    <a:lnTo>
                      <a:pt x="2537" y="2686"/>
                    </a:lnTo>
                    <a:lnTo>
                      <a:pt x="2526" y="2654"/>
                    </a:lnTo>
                    <a:lnTo>
                      <a:pt x="2519" y="2653"/>
                    </a:lnTo>
                    <a:lnTo>
                      <a:pt x="2514" y="2653"/>
                    </a:lnTo>
                    <a:lnTo>
                      <a:pt x="2514" y="2689"/>
                    </a:lnTo>
                    <a:lnTo>
                      <a:pt x="2455" y="2689"/>
                    </a:lnTo>
                    <a:lnTo>
                      <a:pt x="2400" y="2689"/>
                    </a:lnTo>
                    <a:lnTo>
                      <a:pt x="2388" y="2689"/>
                    </a:lnTo>
                    <a:lnTo>
                      <a:pt x="2342" y="2689"/>
                    </a:lnTo>
                    <a:lnTo>
                      <a:pt x="2294" y="2689"/>
                    </a:lnTo>
                    <a:lnTo>
                      <a:pt x="2241" y="2689"/>
                    </a:lnTo>
                    <a:lnTo>
                      <a:pt x="2191" y="2689"/>
                    </a:lnTo>
                    <a:lnTo>
                      <a:pt x="2174" y="2689"/>
                    </a:lnTo>
                    <a:lnTo>
                      <a:pt x="2027" y="2689"/>
                    </a:lnTo>
                    <a:lnTo>
                      <a:pt x="1983" y="2689"/>
                    </a:lnTo>
                    <a:lnTo>
                      <a:pt x="1929" y="2689"/>
                    </a:lnTo>
                    <a:lnTo>
                      <a:pt x="1880" y="2689"/>
                    </a:lnTo>
                    <a:lnTo>
                      <a:pt x="1833" y="2689"/>
                    </a:lnTo>
                    <a:lnTo>
                      <a:pt x="1785" y="2689"/>
                    </a:lnTo>
                    <a:lnTo>
                      <a:pt x="1731" y="2689"/>
                    </a:lnTo>
                    <a:lnTo>
                      <a:pt x="1699" y="2689"/>
                    </a:lnTo>
                    <a:lnTo>
                      <a:pt x="1650" y="2687"/>
                    </a:lnTo>
                    <a:lnTo>
                      <a:pt x="1596" y="2687"/>
                    </a:lnTo>
                    <a:lnTo>
                      <a:pt x="1546" y="2687"/>
                    </a:lnTo>
                    <a:lnTo>
                      <a:pt x="1477" y="2687"/>
                    </a:lnTo>
                    <a:lnTo>
                      <a:pt x="1368" y="2687"/>
                    </a:lnTo>
                    <a:lnTo>
                      <a:pt x="1315" y="2687"/>
                    </a:lnTo>
                    <a:lnTo>
                      <a:pt x="1262" y="2687"/>
                    </a:lnTo>
                    <a:lnTo>
                      <a:pt x="1217" y="2687"/>
                    </a:lnTo>
                    <a:lnTo>
                      <a:pt x="1167" y="2687"/>
                    </a:lnTo>
                    <a:lnTo>
                      <a:pt x="1115" y="2687"/>
                    </a:lnTo>
                    <a:lnTo>
                      <a:pt x="1064" y="2687"/>
                    </a:lnTo>
                    <a:lnTo>
                      <a:pt x="1002" y="2687"/>
                    </a:lnTo>
                    <a:lnTo>
                      <a:pt x="1000" y="2683"/>
                    </a:lnTo>
                    <a:lnTo>
                      <a:pt x="994" y="2679"/>
                    </a:lnTo>
                    <a:lnTo>
                      <a:pt x="989" y="2680"/>
                    </a:lnTo>
                    <a:lnTo>
                      <a:pt x="988" y="2678"/>
                    </a:lnTo>
                    <a:lnTo>
                      <a:pt x="989" y="2674"/>
                    </a:lnTo>
                    <a:lnTo>
                      <a:pt x="999" y="2670"/>
                    </a:lnTo>
                    <a:lnTo>
                      <a:pt x="1011" y="2671"/>
                    </a:lnTo>
                    <a:lnTo>
                      <a:pt x="1010" y="2665"/>
                    </a:lnTo>
                    <a:lnTo>
                      <a:pt x="1008" y="2665"/>
                    </a:lnTo>
                    <a:lnTo>
                      <a:pt x="1006" y="2663"/>
                    </a:lnTo>
                    <a:lnTo>
                      <a:pt x="1004" y="2662"/>
                    </a:lnTo>
                    <a:lnTo>
                      <a:pt x="992" y="2665"/>
                    </a:lnTo>
                    <a:lnTo>
                      <a:pt x="981" y="2664"/>
                    </a:lnTo>
                    <a:lnTo>
                      <a:pt x="979" y="2660"/>
                    </a:lnTo>
                    <a:lnTo>
                      <a:pt x="979" y="2659"/>
                    </a:lnTo>
                    <a:lnTo>
                      <a:pt x="977" y="2656"/>
                    </a:lnTo>
                    <a:lnTo>
                      <a:pt x="977" y="2652"/>
                    </a:lnTo>
                    <a:lnTo>
                      <a:pt x="979" y="2651"/>
                    </a:lnTo>
                    <a:lnTo>
                      <a:pt x="981" y="2626"/>
                    </a:lnTo>
                    <a:lnTo>
                      <a:pt x="976" y="2625"/>
                    </a:lnTo>
                    <a:lnTo>
                      <a:pt x="975" y="2630"/>
                    </a:lnTo>
                    <a:lnTo>
                      <a:pt x="966" y="2638"/>
                    </a:lnTo>
                    <a:lnTo>
                      <a:pt x="960" y="2649"/>
                    </a:lnTo>
                    <a:lnTo>
                      <a:pt x="955" y="2648"/>
                    </a:lnTo>
                    <a:lnTo>
                      <a:pt x="952" y="2641"/>
                    </a:lnTo>
                    <a:lnTo>
                      <a:pt x="952" y="2637"/>
                    </a:lnTo>
                    <a:lnTo>
                      <a:pt x="955" y="2626"/>
                    </a:lnTo>
                    <a:lnTo>
                      <a:pt x="949" y="2626"/>
                    </a:lnTo>
                    <a:lnTo>
                      <a:pt x="949" y="2621"/>
                    </a:lnTo>
                    <a:lnTo>
                      <a:pt x="946" y="2621"/>
                    </a:lnTo>
                    <a:lnTo>
                      <a:pt x="944" y="2616"/>
                    </a:lnTo>
                    <a:lnTo>
                      <a:pt x="944" y="2611"/>
                    </a:lnTo>
                    <a:lnTo>
                      <a:pt x="939" y="2606"/>
                    </a:lnTo>
                    <a:lnTo>
                      <a:pt x="936" y="2598"/>
                    </a:lnTo>
                    <a:lnTo>
                      <a:pt x="935" y="2600"/>
                    </a:lnTo>
                    <a:lnTo>
                      <a:pt x="938" y="2609"/>
                    </a:lnTo>
                    <a:lnTo>
                      <a:pt x="936" y="2614"/>
                    </a:lnTo>
                    <a:lnTo>
                      <a:pt x="930" y="2605"/>
                    </a:lnTo>
                    <a:lnTo>
                      <a:pt x="927" y="2615"/>
                    </a:lnTo>
                    <a:lnTo>
                      <a:pt x="923" y="2617"/>
                    </a:lnTo>
                    <a:lnTo>
                      <a:pt x="911" y="2617"/>
                    </a:lnTo>
                    <a:lnTo>
                      <a:pt x="902" y="2610"/>
                    </a:lnTo>
                    <a:lnTo>
                      <a:pt x="898" y="2605"/>
                    </a:lnTo>
                    <a:lnTo>
                      <a:pt x="892" y="2599"/>
                    </a:lnTo>
                    <a:lnTo>
                      <a:pt x="891" y="2594"/>
                    </a:lnTo>
                    <a:lnTo>
                      <a:pt x="898" y="2588"/>
                    </a:lnTo>
                    <a:lnTo>
                      <a:pt x="900" y="2584"/>
                    </a:lnTo>
                    <a:lnTo>
                      <a:pt x="900" y="2578"/>
                    </a:lnTo>
                    <a:lnTo>
                      <a:pt x="897" y="2573"/>
                    </a:lnTo>
                    <a:lnTo>
                      <a:pt x="900" y="2565"/>
                    </a:lnTo>
                    <a:lnTo>
                      <a:pt x="896" y="2563"/>
                    </a:lnTo>
                    <a:lnTo>
                      <a:pt x="890" y="2568"/>
                    </a:lnTo>
                    <a:lnTo>
                      <a:pt x="884" y="2570"/>
                    </a:lnTo>
                    <a:lnTo>
                      <a:pt x="880" y="2565"/>
                    </a:lnTo>
                    <a:lnTo>
                      <a:pt x="878" y="2555"/>
                    </a:lnTo>
                    <a:lnTo>
                      <a:pt x="875" y="2555"/>
                    </a:lnTo>
                    <a:lnTo>
                      <a:pt x="864" y="2561"/>
                    </a:lnTo>
                    <a:lnTo>
                      <a:pt x="853" y="2557"/>
                    </a:lnTo>
                    <a:lnTo>
                      <a:pt x="849" y="2560"/>
                    </a:lnTo>
                    <a:lnTo>
                      <a:pt x="842" y="2554"/>
                    </a:lnTo>
                    <a:lnTo>
                      <a:pt x="841" y="2558"/>
                    </a:lnTo>
                    <a:lnTo>
                      <a:pt x="837" y="2561"/>
                    </a:lnTo>
                    <a:lnTo>
                      <a:pt x="833" y="2557"/>
                    </a:lnTo>
                    <a:lnTo>
                      <a:pt x="803" y="2556"/>
                    </a:lnTo>
                    <a:lnTo>
                      <a:pt x="800" y="2552"/>
                    </a:lnTo>
                    <a:lnTo>
                      <a:pt x="826" y="2545"/>
                    </a:lnTo>
                    <a:lnTo>
                      <a:pt x="828" y="2541"/>
                    </a:lnTo>
                    <a:lnTo>
                      <a:pt x="816" y="2541"/>
                    </a:lnTo>
                    <a:lnTo>
                      <a:pt x="819" y="2531"/>
                    </a:lnTo>
                    <a:lnTo>
                      <a:pt x="809" y="2528"/>
                    </a:lnTo>
                    <a:lnTo>
                      <a:pt x="803" y="2527"/>
                    </a:lnTo>
                    <a:lnTo>
                      <a:pt x="803" y="2525"/>
                    </a:lnTo>
                    <a:lnTo>
                      <a:pt x="810" y="2525"/>
                    </a:lnTo>
                    <a:lnTo>
                      <a:pt x="815" y="2523"/>
                    </a:lnTo>
                    <a:lnTo>
                      <a:pt x="810" y="2517"/>
                    </a:lnTo>
                    <a:lnTo>
                      <a:pt x="794" y="2514"/>
                    </a:lnTo>
                    <a:lnTo>
                      <a:pt x="787" y="2522"/>
                    </a:lnTo>
                    <a:lnTo>
                      <a:pt x="783" y="2518"/>
                    </a:lnTo>
                    <a:lnTo>
                      <a:pt x="766" y="2517"/>
                    </a:lnTo>
                    <a:lnTo>
                      <a:pt x="764" y="2520"/>
                    </a:lnTo>
                    <a:lnTo>
                      <a:pt x="767" y="2524"/>
                    </a:lnTo>
                    <a:lnTo>
                      <a:pt x="762" y="2525"/>
                    </a:lnTo>
                    <a:lnTo>
                      <a:pt x="740" y="2514"/>
                    </a:lnTo>
                    <a:lnTo>
                      <a:pt x="731" y="2504"/>
                    </a:lnTo>
                    <a:lnTo>
                      <a:pt x="729" y="2498"/>
                    </a:lnTo>
                    <a:lnTo>
                      <a:pt x="729" y="2492"/>
                    </a:lnTo>
                    <a:lnTo>
                      <a:pt x="735" y="2490"/>
                    </a:lnTo>
                    <a:lnTo>
                      <a:pt x="741" y="2490"/>
                    </a:lnTo>
                    <a:lnTo>
                      <a:pt x="747" y="2487"/>
                    </a:lnTo>
                    <a:lnTo>
                      <a:pt x="745" y="2484"/>
                    </a:lnTo>
                    <a:lnTo>
                      <a:pt x="740" y="2481"/>
                    </a:lnTo>
                    <a:lnTo>
                      <a:pt x="729" y="2484"/>
                    </a:lnTo>
                    <a:lnTo>
                      <a:pt x="730" y="2479"/>
                    </a:lnTo>
                    <a:lnTo>
                      <a:pt x="741" y="2474"/>
                    </a:lnTo>
                    <a:lnTo>
                      <a:pt x="752" y="2475"/>
                    </a:lnTo>
                    <a:lnTo>
                      <a:pt x="756" y="2472"/>
                    </a:lnTo>
                    <a:lnTo>
                      <a:pt x="745" y="2469"/>
                    </a:lnTo>
                    <a:lnTo>
                      <a:pt x="742" y="2465"/>
                    </a:lnTo>
                    <a:lnTo>
                      <a:pt x="750" y="2457"/>
                    </a:lnTo>
                    <a:lnTo>
                      <a:pt x="742" y="2448"/>
                    </a:lnTo>
                    <a:lnTo>
                      <a:pt x="734" y="2461"/>
                    </a:lnTo>
                    <a:lnTo>
                      <a:pt x="728" y="2463"/>
                    </a:lnTo>
                    <a:lnTo>
                      <a:pt x="725" y="2461"/>
                    </a:lnTo>
                    <a:lnTo>
                      <a:pt x="723" y="2454"/>
                    </a:lnTo>
                    <a:lnTo>
                      <a:pt x="723" y="2443"/>
                    </a:lnTo>
                    <a:lnTo>
                      <a:pt x="725" y="2430"/>
                    </a:lnTo>
                    <a:lnTo>
                      <a:pt x="723" y="2428"/>
                    </a:lnTo>
                    <a:lnTo>
                      <a:pt x="722" y="2425"/>
                    </a:lnTo>
                    <a:lnTo>
                      <a:pt x="722" y="2420"/>
                    </a:lnTo>
                    <a:lnTo>
                      <a:pt x="724" y="2409"/>
                    </a:lnTo>
                    <a:lnTo>
                      <a:pt x="723" y="2402"/>
                    </a:lnTo>
                    <a:lnTo>
                      <a:pt x="719" y="2400"/>
                    </a:lnTo>
                    <a:lnTo>
                      <a:pt x="719" y="2393"/>
                    </a:lnTo>
                    <a:lnTo>
                      <a:pt x="718" y="2388"/>
                    </a:lnTo>
                    <a:lnTo>
                      <a:pt x="707" y="2394"/>
                    </a:lnTo>
                    <a:lnTo>
                      <a:pt x="698" y="2395"/>
                    </a:lnTo>
                    <a:lnTo>
                      <a:pt x="699" y="2390"/>
                    </a:lnTo>
                    <a:lnTo>
                      <a:pt x="702" y="2388"/>
                    </a:lnTo>
                    <a:lnTo>
                      <a:pt x="702" y="2383"/>
                    </a:lnTo>
                    <a:lnTo>
                      <a:pt x="699" y="2378"/>
                    </a:lnTo>
                    <a:lnTo>
                      <a:pt x="693" y="2378"/>
                    </a:lnTo>
                    <a:lnTo>
                      <a:pt x="683" y="2382"/>
                    </a:lnTo>
                    <a:lnTo>
                      <a:pt x="674" y="2380"/>
                    </a:lnTo>
                    <a:lnTo>
                      <a:pt x="671" y="2377"/>
                    </a:lnTo>
                    <a:lnTo>
                      <a:pt x="669" y="2363"/>
                    </a:lnTo>
                    <a:lnTo>
                      <a:pt x="663" y="2361"/>
                    </a:lnTo>
                    <a:lnTo>
                      <a:pt x="656" y="2350"/>
                    </a:lnTo>
                    <a:lnTo>
                      <a:pt x="655" y="2345"/>
                    </a:lnTo>
                    <a:lnTo>
                      <a:pt x="651" y="2337"/>
                    </a:lnTo>
                    <a:lnTo>
                      <a:pt x="654" y="2326"/>
                    </a:lnTo>
                    <a:lnTo>
                      <a:pt x="658" y="2321"/>
                    </a:lnTo>
                    <a:lnTo>
                      <a:pt x="658" y="2308"/>
                    </a:lnTo>
                    <a:lnTo>
                      <a:pt x="658" y="2298"/>
                    </a:lnTo>
                    <a:lnTo>
                      <a:pt x="656" y="2296"/>
                    </a:lnTo>
                    <a:lnTo>
                      <a:pt x="653" y="2292"/>
                    </a:lnTo>
                    <a:lnTo>
                      <a:pt x="647" y="2297"/>
                    </a:lnTo>
                    <a:lnTo>
                      <a:pt x="645" y="2299"/>
                    </a:lnTo>
                    <a:lnTo>
                      <a:pt x="643" y="2298"/>
                    </a:lnTo>
                    <a:lnTo>
                      <a:pt x="642" y="2296"/>
                    </a:lnTo>
                    <a:lnTo>
                      <a:pt x="640" y="2296"/>
                    </a:lnTo>
                    <a:lnTo>
                      <a:pt x="624" y="2278"/>
                    </a:lnTo>
                    <a:lnTo>
                      <a:pt x="621" y="2270"/>
                    </a:lnTo>
                    <a:lnTo>
                      <a:pt x="616" y="2264"/>
                    </a:lnTo>
                    <a:lnTo>
                      <a:pt x="600" y="2250"/>
                    </a:lnTo>
                    <a:lnTo>
                      <a:pt x="599" y="2246"/>
                    </a:lnTo>
                    <a:lnTo>
                      <a:pt x="600" y="2238"/>
                    </a:lnTo>
                    <a:lnTo>
                      <a:pt x="605" y="2233"/>
                    </a:lnTo>
                    <a:lnTo>
                      <a:pt x="610" y="2231"/>
                    </a:lnTo>
                    <a:lnTo>
                      <a:pt x="608" y="2226"/>
                    </a:lnTo>
                    <a:lnTo>
                      <a:pt x="595" y="2227"/>
                    </a:lnTo>
                    <a:lnTo>
                      <a:pt x="590" y="2224"/>
                    </a:lnTo>
                    <a:lnTo>
                      <a:pt x="583" y="2211"/>
                    </a:lnTo>
                    <a:lnTo>
                      <a:pt x="580" y="2208"/>
                    </a:lnTo>
                    <a:lnTo>
                      <a:pt x="580" y="2195"/>
                    </a:lnTo>
                    <a:lnTo>
                      <a:pt x="584" y="2189"/>
                    </a:lnTo>
                    <a:lnTo>
                      <a:pt x="586" y="2181"/>
                    </a:lnTo>
                    <a:lnTo>
                      <a:pt x="591" y="2179"/>
                    </a:lnTo>
                    <a:lnTo>
                      <a:pt x="599" y="2185"/>
                    </a:lnTo>
                    <a:lnTo>
                      <a:pt x="600" y="2181"/>
                    </a:lnTo>
                    <a:lnTo>
                      <a:pt x="596" y="2175"/>
                    </a:lnTo>
                    <a:lnTo>
                      <a:pt x="596" y="2170"/>
                    </a:lnTo>
                    <a:lnTo>
                      <a:pt x="599" y="2161"/>
                    </a:lnTo>
                    <a:lnTo>
                      <a:pt x="604" y="2157"/>
                    </a:lnTo>
                    <a:lnTo>
                      <a:pt x="604" y="2153"/>
                    </a:lnTo>
                    <a:lnTo>
                      <a:pt x="601" y="2147"/>
                    </a:lnTo>
                    <a:lnTo>
                      <a:pt x="599" y="2147"/>
                    </a:lnTo>
                    <a:lnTo>
                      <a:pt x="600" y="2140"/>
                    </a:lnTo>
                    <a:lnTo>
                      <a:pt x="602" y="2136"/>
                    </a:lnTo>
                    <a:lnTo>
                      <a:pt x="605" y="2130"/>
                    </a:lnTo>
                    <a:lnTo>
                      <a:pt x="605" y="2125"/>
                    </a:lnTo>
                    <a:lnTo>
                      <a:pt x="600" y="2109"/>
                    </a:lnTo>
                    <a:lnTo>
                      <a:pt x="600" y="2082"/>
                    </a:lnTo>
                    <a:lnTo>
                      <a:pt x="602" y="2067"/>
                    </a:lnTo>
                    <a:lnTo>
                      <a:pt x="605" y="2062"/>
                    </a:lnTo>
                    <a:lnTo>
                      <a:pt x="605" y="2060"/>
                    </a:lnTo>
                    <a:lnTo>
                      <a:pt x="601" y="2054"/>
                    </a:lnTo>
                    <a:lnTo>
                      <a:pt x="599" y="2050"/>
                    </a:lnTo>
                    <a:lnTo>
                      <a:pt x="580" y="2045"/>
                    </a:lnTo>
                    <a:lnTo>
                      <a:pt x="575" y="2039"/>
                    </a:lnTo>
                    <a:lnTo>
                      <a:pt x="550" y="2018"/>
                    </a:lnTo>
                    <a:lnTo>
                      <a:pt x="514" y="2008"/>
                    </a:lnTo>
                    <a:lnTo>
                      <a:pt x="502" y="2001"/>
                    </a:lnTo>
                    <a:lnTo>
                      <a:pt x="497" y="1995"/>
                    </a:lnTo>
                    <a:lnTo>
                      <a:pt x="492" y="1986"/>
                    </a:lnTo>
                    <a:lnTo>
                      <a:pt x="487" y="1969"/>
                    </a:lnTo>
                    <a:lnTo>
                      <a:pt x="487" y="1965"/>
                    </a:lnTo>
                    <a:lnTo>
                      <a:pt x="483" y="1958"/>
                    </a:lnTo>
                    <a:lnTo>
                      <a:pt x="473" y="1949"/>
                    </a:lnTo>
                    <a:lnTo>
                      <a:pt x="472" y="1944"/>
                    </a:lnTo>
                    <a:lnTo>
                      <a:pt x="475" y="1939"/>
                    </a:lnTo>
                    <a:lnTo>
                      <a:pt x="475" y="1936"/>
                    </a:lnTo>
                    <a:lnTo>
                      <a:pt x="471" y="1928"/>
                    </a:lnTo>
                    <a:lnTo>
                      <a:pt x="457" y="1911"/>
                    </a:lnTo>
                    <a:lnTo>
                      <a:pt x="452" y="1893"/>
                    </a:lnTo>
                    <a:lnTo>
                      <a:pt x="449" y="1893"/>
                    </a:lnTo>
                    <a:lnTo>
                      <a:pt x="448" y="1890"/>
                    </a:lnTo>
                    <a:lnTo>
                      <a:pt x="441" y="1872"/>
                    </a:lnTo>
                    <a:lnTo>
                      <a:pt x="413" y="1826"/>
                    </a:lnTo>
                    <a:lnTo>
                      <a:pt x="402" y="1807"/>
                    </a:lnTo>
                    <a:lnTo>
                      <a:pt x="395" y="1786"/>
                    </a:lnTo>
                    <a:lnTo>
                      <a:pt x="384" y="1775"/>
                    </a:lnTo>
                    <a:lnTo>
                      <a:pt x="363" y="1766"/>
                    </a:lnTo>
                    <a:lnTo>
                      <a:pt x="359" y="1759"/>
                    </a:lnTo>
                    <a:lnTo>
                      <a:pt x="359" y="1756"/>
                    </a:lnTo>
                    <a:lnTo>
                      <a:pt x="355" y="1740"/>
                    </a:lnTo>
                    <a:lnTo>
                      <a:pt x="343" y="1729"/>
                    </a:lnTo>
                    <a:lnTo>
                      <a:pt x="341" y="1721"/>
                    </a:lnTo>
                    <a:lnTo>
                      <a:pt x="332" y="1707"/>
                    </a:lnTo>
                    <a:lnTo>
                      <a:pt x="328" y="1695"/>
                    </a:lnTo>
                    <a:lnTo>
                      <a:pt x="323" y="1695"/>
                    </a:lnTo>
                    <a:lnTo>
                      <a:pt x="320" y="1691"/>
                    </a:lnTo>
                    <a:lnTo>
                      <a:pt x="311" y="1673"/>
                    </a:lnTo>
                    <a:lnTo>
                      <a:pt x="305" y="1667"/>
                    </a:lnTo>
                    <a:lnTo>
                      <a:pt x="300" y="1666"/>
                    </a:lnTo>
                    <a:lnTo>
                      <a:pt x="278" y="1683"/>
                    </a:lnTo>
                    <a:lnTo>
                      <a:pt x="257" y="1689"/>
                    </a:lnTo>
                    <a:lnTo>
                      <a:pt x="252" y="1695"/>
                    </a:lnTo>
                    <a:lnTo>
                      <a:pt x="251" y="1707"/>
                    </a:lnTo>
                    <a:lnTo>
                      <a:pt x="249" y="1710"/>
                    </a:lnTo>
                    <a:lnTo>
                      <a:pt x="242" y="1713"/>
                    </a:lnTo>
                    <a:lnTo>
                      <a:pt x="240" y="1717"/>
                    </a:lnTo>
                    <a:lnTo>
                      <a:pt x="240" y="1726"/>
                    </a:lnTo>
                    <a:lnTo>
                      <a:pt x="236" y="1734"/>
                    </a:lnTo>
                    <a:lnTo>
                      <a:pt x="220" y="1739"/>
                    </a:lnTo>
                    <a:lnTo>
                      <a:pt x="204" y="1753"/>
                    </a:lnTo>
                    <a:lnTo>
                      <a:pt x="191" y="1758"/>
                    </a:lnTo>
                    <a:lnTo>
                      <a:pt x="188" y="1756"/>
                    </a:lnTo>
                    <a:lnTo>
                      <a:pt x="188" y="1753"/>
                    </a:lnTo>
                    <a:lnTo>
                      <a:pt x="185" y="1747"/>
                    </a:lnTo>
                    <a:lnTo>
                      <a:pt x="175" y="1723"/>
                    </a:lnTo>
                    <a:lnTo>
                      <a:pt x="159" y="1710"/>
                    </a:lnTo>
                    <a:lnTo>
                      <a:pt x="176" y="1695"/>
                    </a:lnTo>
                    <a:lnTo>
                      <a:pt x="174" y="1691"/>
                    </a:lnTo>
                    <a:lnTo>
                      <a:pt x="158" y="1681"/>
                    </a:lnTo>
                    <a:lnTo>
                      <a:pt x="169" y="1693"/>
                    </a:lnTo>
                    <a:lnTo>
                      <a:pt x="166" y="1697"/>
                    </a:lnTo>
                    <a:lnTo>
                      <a:pt x="155" y="1695"/>
                    </a:lnTo>
                    <a:lnTo>
                      <a:pt x="152" y="1702"/>
                    </a:lnTo>
                    <a:lnTo>
                      <a:pt x="149" y="1699"/>
                    </a:lnTo>
                    <a:lnTo>
                      <a:pt x="122" y="1664"/>
                    </a:lnTo>
                    <a:lnTo>
                      <a:pt x="117" y="1653"/>
                    </a:lnTo>
                    <a:lnTo>
                      <a:pt x="104" y="1642"/>
                    </a:lnTo>
                    <a:lnTo>
                      <a:pt x="97" y="1636"/>
                    </a:lnTo>
                    <a:lnTo>
                      <a:pt x="101" y="1636"/>
                    </a:lnTo>
                    <a:lnTo>
                      <a:pt x="101" y="1630"/>
                    </a:lnTo>
                    <a:lnTo>
                      <a:pt x="101" y="1608"/>
                    </a:lnTo>
                    <a:lnTo>
                      <a:pt x="68" y="1609"/>
                    </a:lnTo>
                    <a:lnTo>
                      <a:pt x="56" y="1624"/>
                    </a:lnTo>
                    <a:lnTo>
                      <a:pt x="50" y="1621"/>
                    </a:lnTo>
                    <a:lnTo>
                      <a:pt x="35" y="1610"/>
                    </a:lnTo>
                    <a:lnTo>
                      <a:pt x="20" y="1621"/>
                    </a:lnTo>
                    <a:lnTo>
                      <a:pt x="0" y="1609"/>
                    </a:lnTo>
                    <a:lnTo>
                      <a:pt x="0" y="1573"/>
                    </a:lnTo>
                    <a:lnTo>
                      <a:pt x="0" y="1463"/>
                    </a:lnTo>
                    <a:lnTo>
                      <a:pt x="0" y="1356"/>
                    </a:lnTo>
                    <a:lnTo>
                      <a:pt x="0" y="1255"/>
                    </a:lnTo>
                    <a:lnTo>
                      <a:pt x="0" y="1146"/>
                    </a:lnTo>
                    <a:lnTo>
                      <a:pt x="0" y="1022"/>
                    </a:lnTo>
                    <a:lnTo>
                      <a:pt x="0" y="900"/>
                    </a:lnTo>
                    <a:lnTo>
                      <a:pt x="0" y="785"/>
                    </a:lnTo>
                    <a:lnTo>
                      <a:pt x="0" y="660"/>
                    </a:lnTo>
                    <a:lnTo>
                      <a:pt x="0" y="516"/>
                    </a:lnTo>
                    <a:lnTo>
                      <a:pt x="0" y="373"/>
                    </a:lnTo>
                    <a:lnTo>
                      <a:pt x="2" y="376"/>
                    </a:lnTo>
                    <a:lnTo>
                      <a:pt x="11" y="381"/>
                    </a:lnTo>
                    <a:lnTo>
                      <a:pt x="21" y="384"/>
                    </a:lnTo>
                    <a:lnTo>
                      <a:pt x="62" y="383"/>
                    </a:lnTo>
                    <a:lnTo>
                      <a:pt x="70" y="386"/>
                    </a:lnTo>
                    <a:lnTo>
                      <a:pt x="74" y="393"/>
                    </a:lnTo>
                    <a:lnTo>
                      <a:pt x="91" y="394"/>
                    </a:lnTo>
                    <a:lnTo>
                      <a:pt x="110" y="413"/>
                    </a:lnTo>
                    <a:lnTo>
                      <a:pt x="132" y="447"/>
                    </a:lnTo>
                    <a:lnTo>
                      <a:pt x="139" y="447"/>
                    </a:lnTo>
                    <a:lnTo>
                      <a:pt x="143" y="451"/>
                    </a:lnTo>
                    <a:lnTo>
                      <a:pt x="145" y="445"/>
                    </a:lnTo>
                    <a:lnTo>
                      <a:pt x="149" y="454"/>
                    </a:lnTo>
                    <a:lnTo>
                      <a:pt x="159" y="465"/>
                    </a:lnTo>
                    <a:lnTo>
                      <a:pt x="170" y="475"/>
                    </a:lnTo>
                    <a:lnTo>
                      <a:pt x="179" y="480"/>
                    </a:lnTo>
                    <a:lnTo>
                      <a:pt x="191" y="492"/>
                    </a:lnTo>
                    <a:lnTo>
                      <a:pt x="198" y="491"/>
                    </a:lnTo>
                    <a:lnTo>
                      <a:pt x="214" y="495"/>
                    </a:lnTo>
                    <a:lnTo>
                      <a:pt x="228" y="502"/>
                    </a:lnTo>
                    <a:lnTo>
                      <a:pt x="235" y="504"/>
                    </a:lnTo>
                    <a:lnTo>
                      <a:pt x="241" y="501"/>
                    </a:lnTo>
                    <a:lnTo>
                      <a:pt x="246" y="505"/>
                    </a:lnTo>
                    <a:lnTo>
                      <a:pt x="246" y="500"/>
                    </a:lnTo>
                    <a:lnTo>
                      <a:pt x="244" y="492"/>
                    </a:lnTo>
                    <a:lnTo>
                      <a:pt x="255" y="497"/>
                    </a:lnTo>
                    <a:lnTo>
                      <a:pt x="265" y="501"/>
                    </a:lnTo>
                    <a:lnTo>
                      <a:pt x="269" y="506"/>
                    </a:lnTo>
                    <a:lnTo>
                      <a:pt x="277" y="507"/>
                    </a:lnTo>
                    <a:lnTo>
                      <a:pt x="288" y="516"/>
                    </a:lnTo>
                    <a:lnTo>
                      <a:pt x="309" y="537"/>
                    </a:lnTo>
                    <a:lnTo>
                      <a:pt x="316" y="535"/>
                    </a:lnTo>
                    <a:lnTo>
                      <a:pt x="321" y="537"/>
                    </a:lnTo>
                    <a:lnTo>
                      <a:pt x="319" y="529"/>
                    </a:lnTo>
                    <a:lnTo>
                      <a:pt x="308" y="517"/>
                    </a:lnTo>
                    <a:lnTo>
                      <a:pt x="304" y="506"/>
                    </a:lnTo>
                    <a:lnTo>
                      <a:pt x="300" y="501"/>
                    </a:lnTo>
                    <a:lnTo>
                      <a:pt x="306" y="499"/>
                    </a:lnTo>
                    <a:lnTo>
                      <a:pt x="322" y="505"/>
                    </a:lnTo>
                    <a:lnTo>
                      <a:pt x="331" y="502"/>
                    </a:lnTo>
                    <a:lnTo>
                      <a:pt x="341" y="505"/>
                    </a:lnTo>
                    <a:lnTo>
                      <a:pt x="347" y="510"/>
                    </a:lnTo>
                    <a:lnTo>
                      <a:pt x="349" y="524"/>
                    </a:lnTo>
                    <a:lnTo>
                      <a:pt x="354" y="532"/>
                    </a:lnTo>
                    <a:lnTo>
                      <a:pt x="370" y="545"/>
                    </a:lnTo>
                    <a:lnTo>
                      <a:pt x="373" y="553"/>
                    </a:lnTo>
                    <a:lnTo>
                      <a:pt x="376" y="542"/>
                    </a:lnTo>
                    <a:lnTo>
                      <a:pt x="375" y="527"/>
                    </a:lnTo>
                    <a:lnTo>
                      <a:pt x="370" y="522"/>
                    </a:lnTo>
                    <a:lnTo>
                      <a:pt x="353" y="490"/>
                    </a:lnTo>
                    <a:lnTo>
                      <a:pt x="349" y="480"/>
                    </a:lnTo>
                    <a:lnTo>
                      <a:pt x="349" y="475"/>
                    </a:lnTo>
                    <a:lnTo>
                      <a:pt x="360" y="468"/>
                    </a:lnTo>
                    <a:lnTo>
                      <a:pt x="369" y="456"/>
                    </a:lnTo>
                    <a:lnTo>
                      <a:pt x="385" y="445"/>
                    </a:lnTo>
                    <a:lnTo>
                      <a:pt x="391" y="435"/>
                    </a:lnTo>
                    <a:lnTo>
                      <a:pt x="396" y="435"/>
                    </a:lnTo>
                    <a:lnTo>
                      <a:pt x="400" y="429"/>
                    </a:lnTo>
                    <a:lnTo>
                      <a:pt x="423" y="425"/>
                    </a:lnTo>
                    <a:lnTo>
                      <a:pt x="430" y="420"/>
                    </a:lnTo>
                    <a:lnTo>
                      <a:pt x="439" y="411"/>
                    </a:lnTo>
                    <a:lnTo>
                      <a:pt x="440" y="391"/>
                    </a:lnTo>
                    <a:lnTo>
                      <a:pt x="448" y="384"/>
                    </a:lnTo>
                    <a:lnTo>
                      <a:pt x="450" y="387"/>
                    </a:lnTo>
                    <a:lnTo>
                      <a:pt x="455" y="387"/>
                    </a:lnTo>
                    <a:lnTo>
                      <a:pt x="457" y="378"/>
                    </a:lnTo>
                    <a:lnTo>
                      <a:pt x="464" y="371"/>
                    </a:lnTo>
                    <a:lnTo>
                      <a:pt x="468" y="371"/>
                    </a:lnTo>
                    <a:lnTo>
                      <a:pt x="470" y="376"/>
                    </a:lnTo>
                    <a:lnTo>
                      <a:pt x="484" y="376"/>
                    </a:lnTo>
                    <a:lnTo>
                      <a:pt x="491" y="370"/>
                    </a:lnTo>
                    <a:lnTo>
                      <a:pt x="492" y="365"/>
                    </a:lnTo>
                    <a:lnTo>
                      <a:pt x="500" y="362"/>
                    </a:lnTo>
                    <a:lnTo>
                      <a:pt x="521" y="348"/>
                    </a:lnTo>
                    <a:lnTo>
                      <a:pt x="524" y="336"/>
                    </a:lnTo>
                    <a:lnTo>
                      <a:pt x="542" y="344"/>
                    </a:lnTo>
                    <a:lnTo>
                      <a:pt x="550" y="334"/>
                    </a:lnTo>
                    <a:lnTo>
                      <a:pt x="551" y="324"/>
                    </a:lnTo>
                    <a:lnTo>
                      <a:pt x="554" y="316"/>
                    </a:lnTo>
                    <a:lnTo>
                      <a:pt x="568" y="309"/>
                    </a:lnTo>
                    <a:lnTo>
                      <a:pt x="574" y="303"/>
                    </a:lnTo>
                    <a:lnTo>
                      <a:pt x="585" y="312"/>
                    </a:lnTo>
                    <a:lnTo>
                      <a:pt x="593" y="312"/>
                    </a:lnTo>
                    <a:lnTo>
                      <a:pt x="597" y="317"/>
                    </a:lnTo>
                    <a:lnTo>
                      <a:pt x="606" y="313"/>
                    </a:lnTo>
                    <a:lnTo>
                      <a:pt x="612" y="302"/>
                    </a:lnTo>
                    <a:lnTo>
                      <a:pt x="613" y="295"/>
                    </a:lnTo>
                    <a:lnTo>
                      <a:pt x="621" y="290"/>
                    </a:lnTo>
                    <a:lnTo>
                      <a:pt x="623" y="297"/>
                    </a:lnTo>
                    <a:lnTo>
                      <a:pt x="629" y="305"/>
                    </a:lnTo>
                    <a:lnTo>
                      <a:pt x="633" y="318"/>
                    </a:lnTo>
                    <a:lnTo>
                      <a:pt x="629" y="321"/>
                    </a:lnTo>
                    <a:lnTo>
                      <a:pt x="622" y="332"/>
                    </a:lnTo>
                    <a:lnTo>
                      <a:pt x="583" y="360"/>
                    </a:lnTo>
                    <a:lnTo>
                      <a:pt x="574" y="372"/>
                    </a:lnTo>
                    <a:lnTo>
                      <a:pt x="564" y="378"/>
                    </a:lnTo>
                    <a:lnTo>
                      <a:pt x="548" y="398"/>
                    </a:lnTo>
                    <a:lnTo>
                      <a:pt x="534" y="392"/>
                    </a:lnTo>
                    <a:lnTo>
                      <a:pt x="499" y="404"/>
                    </a:lnTo>
                    <a:lnTo>
                      <a:pt x="488" y="414"/>
                    </a:lnTo>
                    <a:lnTo>
                      <a:pt x="484" y="424"/>
                    </a:lnTo>
                    <a:lnTo>
                      <a:pt x="492" y="421"/>
                    </a:lnTo>
                    <a:lnTo>
                      <a:pt x="476" y="435"/>
                    </a:lnTo>
                    <a:lnTo>
                      <a:pt x="473" y="443"/>
                    </a:lnTo>
                    <a:lnTo>
                      <a:pt x="468" y="441"/>
                    </a:lnTo>
                    <a:lnTo>
                      <a:pt x="464" y="451"/>
                    </a:lnTo>
                    <a:lnTo>
                      <a:pt x="460" y="461"/>
                    </a:lnTo>
                    <a:lnTo>
                      <a:pt x="459" y="452"/>
                    </a:lnTo>
                    <a:lnTo>
                      <a:pt x="454" y="449"/>
                    </a:lnTo>
                    <a:lnTo>
                      <a:pt x="441" y="469"/>
                    </a:lnTo>
                    <a:lnTo>
                      <a:pt x="441" y="478"/>
                    </a:lnTo>
                    <a:lnTo>
                      <a:pt x="449" y="477"/>
                    </a:lnTo>
                    <a:lnTo>
                      <a:pt x="459" y="467"/>
                    </a:lnTo>
                    <a:lnTo>
                      <a:pt x="483" y="458"/>
                    </a:lnTo>
                    <a:lnTo>
                      <a:pt x="504" y="435"/>
                    </a:lnTo>
                    <a:lnTo>
                      <a:pt x="505" y="431"/>
                    </a:lnTo>
                    <a:lnTo>
                      <a:pt x="502" y="426"/>
                    </a:lnTo>
                    <a:lnTo>
                      <a:pt x="504" y="424"/>
                    </a:lnTo>
                    <a:lnTo>
                      <a:pt x="513" y="418"/>
                    </a:lnTo>
                    <a:lnTo>
                      <a:pt x="518" y="420"/>
                    </a:lnTo>
                    <a:lnTo>
                      <a:pt x="516" y="434"/>
                    </a:lnTo>
                    <a:lnTo>
                      <a:pt x="524" y="421"/>
                    </a:lnTo>
                    <a:lnTo>
                      <a:pt x="526" y="432"/>
                    </a:lnTo>
                    <a:lnTo>
                      <a:pt x="535" y="415"/>
                    </a:lnTo>
                    <a:lnTo>
                      <a:pt x="543" y="411"/>
                    </a:lnTo>
                    <a:lnTo>
                      <a:pt x="550" y="418"/>
                    </a:lnTo>
                    <a:lnTo>
                      <a:pt x="548" y="432"/>
                    </a:lnTo>
                    <a:lnTo>
                      <a:pt x="546" y="454"/>
                    </a:lnTo>
                    <a:lnTo>
                      <a:pt x="564" y="418"/>
                    </a:lnTo>
                    <a:lnTo>
                      <a:pt x="581" y="389"/>
                    </a:lnTo>
                    <a:lnTo>
                      <a:pt x="583" y="378"/>
                    </a:lnTo>
                    <a:lnTo>
                      <a:pt x="596" y="376"/>
                    </a:lnTo>
                    <a:lnTo>
                      <a:pt x="607" y="371"/>
                    </a:lnTo>
                    <a:lnTo>
                      <a:pt x="617" y="360"/>
                    </a:lnTo>
                    <a:lnTo>
                      <a:pt x="645" y="351"/>
                    </a:lnTo>
                    <a:lnTo>
                      <a:pt x="663" y="334"/>
                    </a:lnTo>
                    <a:lnTo>
                      <a:pt x="660" y="354"/>
                    </a:lnTo>
                    <a:lnTo>
                      <a:pt x="656" y="352"/>
                    </a:lnTo>
                    <a:lnTo>
                      <a:pt x="650" y="366"/>
                    </a:lnTo>
                    <a:lnTo>
                      <a:pt x="649" y="376"/>
                    </a:lnTo>
                    <a:lnTo>
                      <a:pt x="672" y="361"/>
                    </a:lnTo>
                    <a:lnTo>
                      <a:pt x="681" y="348"/>
                    </a:lnTo>
                    <a:lnTo>
                      <a:pt x="692" y="336"/>
                    </a:lnTo>
                    <a:lnTo>
                      <a:pt x="697" y="324"/>
                    </a:lnTo>
                    <a:lnTo>
                      <a:pt x="693" y="316"/>
                    </a:lnTo>
                    <a:lnTo>
                      <a:pt x="698" y="309"/>
                    </a:lnTo>
                    <a:lnTo>
                      <a:pt x="725" y="298"/>
                    </a:lnTo>
                    <a:lnTo>
                      <a:pt x="731" y="292"/>
                    </a:lnTo>
                    <a:lnTo>
                      <a:pt x="715" y="287"/>
                    </a:lnTo>
                    <a:lnTo>
                      <a:pt x="709" y="281"/>
                    </a:lnTo>
                    <a:lnTo>
                      <a:pt x="710" y="276"/>
                    </a:lnTo>
                    <a:lnTo>
                      <a:pt x="712" y="266"/>
                    </a:lnTo>
                    <a:lnTo>
                      <a:pt x="709" y="262"/>
                    </a:lnTo>
                    <a:lnTo>
                      <a:pt x="699" y="265"/>
                    </a:lnTo>
                    <a:lnTo>
                      <a:pt x="701" y="255"/>
                    </a:lnTo>
                    <a:lnTo>
                      <a:pt x="706" y="247"/>
                    </a:lnTo>
                    <a:lnTo>
                      <a:pt x="709" y="242"/>
                    </a:lnTo>
                    <a:lnTo>
                      <a:pt x="722" y="247"/>
                    </a:lnTo>
                    <a:lnTo>
                      <a:pt x="751" y="281"/>
                    </a:lnTo>
                    <a:lnTo>
                      <a:pt x="757" y="295"/>
                    </a:lnTo>
                    <a:lnTo>
                      <a:pt x="761" y="323"/>
                    </a:lnTo>
                    <a:lnTo>
                      <a:pt x="768" y="335"/>
                    </a:lnTo>
                    <a:lnTo>
                      <a:pt x="780" y="376"/>
                    </a:lnTo>
                    <a:lnTo>
                      <a:pt x="787" y="389"/>
                    </a:lnTo>
                    <a:lnTo>
                      <a:pt x="796" y="394"/>
                    </a:lnTo>
                    <a:lnTo>
                      <a:pt x="803" y="410"/>
                    </a:lnTo>
                    <a:lnTo>
                      <a:pt x="805" y="409"/>
                    </a:lnTo>
                    <a:lnTo>
                      <a:pt x="821" y="425"/>
                    </a:lnTo>
                    <a:lnTo>
                      <a:pt x="831" y="429"/>
                    </a:lnTo>
                    <a:lnTo>
                      <a:pt x="853" y="430"/>
                    </a:lnTo>
                    <a:lnTo>
                      <a:pt x="853" y="426"/>
                    </a:lnTo>
                    <a:lnTo>
                      <a:pt x="855" y="424"/>
                    </a:lnTo>
                    <a:lnTo>
                      <a:pt x="866" y="424"/>
                    </a:lnTo>
                    <a:lnTo>
                      <a:pt x="866" y="418"/>
                    </a:lnTo>
                    <a:lnTo>
                      <a:pt x="858" y="414"/>
                    </a:lnTo>
                    <a:lnTo>
                      <a:pt x="841" y="420"/>
                    </a:lnTo>
                    <a:lnTo>
                      <a:pt x="844" y="409"/>
                    </a:lnTo>
                    <a:lnTo>
                      <a:pt x="859" y="408"/>
                    </a:lnTo>
                    <a:lnTo>
                      <a:pt x="868" y="403"/>
                    </a:lnTo>
                    <a:lnTo>
                      <a:pt x="863" y="403"/>
                    </a:lnTo>
                    <a:lnTo>
                      <a:pt x="852" y="387"/>
                    </a:lnTo>
                    <a:lnTo>
                      <a:pt x="858" y="381"/>
                    </a:lnTo>
                    <a:lnTo>
                      <a:pt x="871" y="376"/>
                    </a:lnTo>
                    <a:lnTo>
                      <a:pt x="871" y="368"/>
                    </a:lnTo>
                    <a:lnTo>
                      <a:pt x="863" y="366"/>
                    </a:lnTo>
                    <a:lnTo>
                      <a:pt x="863" y="354"/>
                    </a:lnTo>
                    <a:lnTo>
                      <a:pt x="866" y="362"/>
                    </a:lnTo>
                    <a:lnTo>
                      <a:pt x="884" y="341"/>
                    </a:lnTo>
                    <a:lnTo>
                      <a:pt x="887" y="330"/>
                    </a:lnTo>
                    <a:lnTo>
                      <a:pt x="884" y="328"/>
                    </a:lnTo>
                    <a:lnTo>
                      <a:pt x="876" y="333"/>
                    </a:lnTo>
                    <a:lnTo>
                      <a:pt x="873" y="341"/>
                    </a:lnTo>
                    <a:lnTo>
                      <a:pt x="869" y="338"/>
                    </a:lnTo>
                    <a:lnTo>
                      <a:pt x="868" y="328"/>
                    </a:lnTo>
                    <a:lnTo>
                      <a:pt x="871" y="321"/>
                    </a:lnTo>
                    <a:lnTo>
                      <a:pt x="878" y="324"/>
                    </a:lnTo>
                    <a:lnTo>
                      <a:pt x="887" y="322"/>
                    </a:lnTo>
                    <a:lnTo>
                      <a:pt x="892" y="324"/>
                    </a:lnTo>
                    <a:lnTo>
                      <a:pt x="895" y="335"/>
                    </a:lnTo>
                    <a:lnTo>
                      <a:pt x="900" y="325"/>
                    </a:lnTo>
                    <a:lnTo>
                      <a:pt x="907" y="324"/>
                    </a:lnTo>
                    <a:lnTo>
                      <a:pt x="906" y="318"/>
                    </a:lnTo>
                    <a:lnTo>
                      <a:pt x="898" y="316"/>
                    </a:lnTo>
                    <a:lnTo>
                      <a:pt x="893" y="311"/>
                    </a:lnTo>
                    <a:lnTo>
                      <a:pt x="908" y="308"/>
                    </a:lnTo>
                    <a:lnTo>
                      <a:pt x="908" y="313"/>
                    </a:lnTo>
                    <a:lnTo>
                      <a:pt x="912" y="321"/>
                    </a:lnTo>
                    <a:lnTo>
                      <a:pt x="909" y="335"/>
                    </a:lnTo>
                    <a:lnTo>
                      <a:pt x="908" y="359"/>
                    </a:lnTo>
                    <a:lnTo>
                      <a:pt x="906" y="366"/>
                    </a:lnTo>
                    <a:lnTo>
                      <a:pt x="907" y="373"/>
                    </a:lnTo>
                    <a:lnTo>
                      <a:pt x="912" y="378"/>
                    </a:lnTo>
                    <a:lnTo>
                      <a:pt x="919" y="372"/>
                    </a:lnTo>
                    <a:lnTo>
                      <a:pt x="930" y="376"/>
                    </a:lnTo>
                    <a:lnTo>
                      <a:pt x="912" y="409"/>
                    </a:lnTo>
                    <a:lnTo>
                      <a:pt x="907" y="424"/>
                    </a:lnTo>
                    <a:lnTo>
                      <a:pt x="906" y="413"/>
                    </a:lnTo>
                    <a:lnTo>
                      <a:pt x="903" y="424"/>
                    </a:lnTo>
                    <a:lnTo>
                      <a:pt x="903" y="430"/>
                    </a:lnTo>
                    <a:lnTo>
                      <a:pt x="925" y="432"/>
                    </a:lnTo>
                    <a:lnTo>
                      <a:pt x="933" y="425"/>
                    </a:lnTo>
                    <a:lnTo>
                      <a:pt x="938" y="429"/>
                    </a:lnTo>
                    <a:lnTo>
                      <a:pt x="954" y="430"/>
                    </a:lnTo>
                    <a:lnTo>
                      <a:pt x="962" y="424"/>
                    </a:lnTo>
                    <a:lnTo>
                      <a:pt x="965" y="414"/>
                    </a:lnTo>
                    <a:lnTo>
                      <a:pt x="975" y="405"/>
                    </a:lnTo>
                    <a:lnTo>
                      <a:pt x="976" y="394"/>
                    </a:lnTo>
                    <a:lnTo>
                      <a:pt x="981" y="378"/>
                    </a:lnTo>
                    <a:lnTo>
                      <a:pt x="982" y="360"/>
                    </a:lnTo>
                    <a:lnTo>
                      <a:pt x="991" y="360"/>
                    </a:lnTo>
                    <a:lnTo>
                      <a:pt x="1005" y="354"/>
                    </a:lnTo>
                    <a:lnTo>
                      <a:pt x="1016" y="360"/>
                    </a:lnTo>
                    <a:lnTo>
                      <a:pt x="1025" y="359"/>
                    </a:lnTo>
                    <a:lnTo>
                      <a:pt x="1032" y="360"/>
                    </a:lnTo>
                    <a:lnTo>
                      <a:pt x="1032" y="362"/>
                    </a:lnTo>
                    <a:lnTo>
                      <a:pt x="1054" y="360"/>
                    </a:lnTo>
                    <a:lnTo>
                      <a:pt x="1077" y="367"/>
                    </a:lnTo>
                    <a:lnTo>
                      <a:pt x="1107" y="392"/>
                    </a:lnTo>
                    <a:lnTo>
                      <a:pt x="1127" y="418"/>
                    </a:lnTo>
                    <a:lnTo>
                      <a:pt x="1145" y="429"/>
                    </a:lnTo>
                    <a:lnTo>
                      <a:pt x="1166" y="431"/>
                    </a:lnTo>
                    <a:lnTo>
                      <a:pt x="1175" y="438"/>
                    </a:lnTo>
                    <a:lnTo>
                      <a:pt x="1187" y="438"/>
                    </a:lnTo>
                    <a:lnTo>
                      <a:pt x="1207" y="447"/>
                    </a:lnTo>
                    <a:lnTo>
                      <a:pt x="1214" y="446"/>
                    </a:lnTo>
                    <a:lnTo>
                      <a:pt x="1224" y="449"/>
                    </a:lnTo>
                    <a:lnTo>
                      <a:pt x="1229" y="461"/>
                    </a:lnTo>
                    <a:lnTo>
                      <a:pt x="1244" y="470"/>
                    </a:lnTo>
                    <a:lnTo>
                      <a:pt x="1256" y="475"/>
                    </a:lnTo>
                    <a:lnTo>
                      <a:pt x="1282" y="491"/>
                    </a:lnTo>
                    <a:lnTo>
                      <a:pt x="1300" y="492"/>
                    </a:lnTo>
                    <a:lnTo>
                      <a:pt x="1307" y="497"/>
                    </a:lnTo>
                    <a:lnTo>
                      <a:pt x="1319" y="500"/>
                    </a:lnTo>
                    <a:lnTo>
                      <a:pt x="1317" y="496"/>
                    </a:lnTo>
                    <a:lnTo>
                      <a:pt x="1348" y="501"/>
                    </a:lnTo>
                    <a:lnTo>
                      <a:pt x="1360" y="500"/>
                    </a:lnTo>
                    <a:lnTo>
                      <a:pt x="1371" y="513"/>
                    </a:lnTo>
                    <a:lnTo>
                      <a:pt x="1374" y="504"/>
                    </a:lnTo>
                    <a:lnTo>
                      <a:pt x="1357" y="488"/>
                    </a:lnTo>
                    <a:lnTo>
                      <a:pt x="1369" y="485"/>
                    </a:lnTo>
                    <a:lnTo>
                      <a:pt x="1375" y="490"/>
                    </a:lnTo>
                    <a:lnTo>
                      <a:pt x="1386" y="491"/>
                    </a:lnTo>
                    <a:lnTo>
                      <a:pt x="1386" y="485"/>
                    </a:lnTo>
                    <a:lnTo>
                      <a:pt x="1413" y="491"/>
                    </a:lnTo>
                    <a:lnTo>
                      <a:pt x="1407" y="496"/>
                    </a:lnTo>
                    <a:lnTo>
                      <a:pt x="1423" y="505"/>
                    </a:lnTo>
                    <a:lnTo>
                      <a:pt x="1424" y="513"/>
                    </a:lnTo>
                    <a:lnTo>
                      <a:pt x="1434" y="508"/>
                    </a:lnTo>
                    <a:lnTo>
                      <a:pt x="1434" y="517"/>
                    </a:lnTo>
                    <a:lnTo>
                      <a:pt x="1451" y="528"/>
                    </a:lnTo>
                    <a:lnTo>
                      <a:pt x="1463" y="547"/>
                    </a:lnTo>
                    <a:lnTo>
                      <a:pt x="1470" y="553"/>
                    </a:lnTo>
                    <a:lnTo>
                      <a:pt x="1470" y="575"/>
                    </a:lnTo>
                    <a:lnTo>
                      <a:pt x="1478" y="564"/>
                    </a:lnTo>
                    <a:lnTo>
                      <a:pt x="1478" y="576"/>
                    </a:lnTo>
                    <a:lnTo>
                      <a:pt x="1475" y="585"/>
                    </a:lnTo>
                    <a:lnTo>
                      <a:pt x="1479" y="591"/>
                    </a:lnTo>
                    <a:lnTo>
                      <a:pt x="1470" y="590"/>
                    </a:lnTo>
                    <a:lnTo>
                      <a:pt x="1467" y="597"/>
                    </a:lnTo>
                    <a:lnTo>
                      <a:pt x="1461" y="599"/>
                    </a:lnTo>
                    <a:lnTo>
                      <a:pt x="1456" y="590"/>
                    </a:lnTo>
                    <a:lnTo>
                      <a:pt x="1443" y="594"/>
                    </a:lnTo>
                    <a:lnTo>
                      <a:pt x="1424" y="591"/>
                    </a:lnTo>
                    <a:lnTo>
                      <a:pt x="1436" y="597"/>
                    </a:lnTo>
                    <a:lnTo>
                      <a:pt x="1429" y="607"/>
                    </a:lnTo>
                    <a:lnTo>
                      <a:pt x="1409" y="603"/>
                    </a:lnTo>
                    <a:lnTo>
                      <a:pt x="1413" y="609"/>
                    </a:lnTo>
                    <a:lnTo>
                      <a:pt x="1409" y="615"/>
                    </a:lnTo>
                    <a:lnTo>
                      <a:pt x="1409" y="630"/>
                    </a:lnTo>
                    <a:lnTo>
                      <a:pt x="1393" y="639"/>
                    </a:lnTo>
                    <a:lnTo>
                      <a:pt x="1400" y="645"/>
                    </a:lnTo>
                    <a:lnTo>
                      <a:pt x="1405" y="646"/>
                    </a:lnTo>
                    <a:lnTo>
                      <a:pt x="1412" y="644"/>
                    </a:lnTo>
                    <a:lnTo>
                      <a:pt x="1406" y="650"/>
                    </a:lnTo>
                    <a:lnTo>
                      <a:pt x="1420" y="655"/>
                    </a:lnTo>
                    <a:lnTo>
                      <a:pt x="1441" y="667"/>
                    </a:lnTo>
                    <a:lnTo>
                      <a:pt x="1445" y="658"/>
                    </a:lnTo>
                    <a:lnTo>
                      <a:pt x="1454" y="662"/>
                    </a:lnTo>
                    <a:lnTo>
                      <a:pt x="1459" y="668"/>
                    </a:lnTo>
                    <a:lnTo>
                      <a:pt x="1470" y="667"/>
                    </a:lnTo>
                    <a:lnTo>
                      <a:pt x="1482" y="671"/>
                    </a:lnTo>
                    <a:lnTo>
                      <a:pt x="1503" y="669"/>
                    </a:lnTo>
                    <a:lnTo>
                      <a:pt x="1516" y="674"/>
                    </a:lnTo>
                    <a:lnTo>
                      <a:pt x="1535" y="669"/>
                    </a:lnTo>
                    <a:lnTo>
                      <a:pt x="1533" y="673"/>
                    </a:lnTo>
                    <a:lnTo>
                      <a:pt x="1546" y="675"/>
                    </a:lnTo>
                    <a:lnTo>
                      <a:pt x="1570" y="674"/>
                    </a:lnTo>
                    <a:lnTo>
                      <a:pt x="1573" y="667"/>
                    </a:lnTo>
                    <a:lnTo>
                      <a:pt x="1591" y="667"/>
                    </a:lnTo>
                    <a:lnTo>
                      <a:pt x="1588" y="674"/>
                    </a:lnTo>
                    <a:lnTo>
                      <a:pt x="1599" y="674"/>
                    </a:lnTo>
                    <a:lnTo>
                      <a:pt x="1592" y="669"/>
                    </a:lnTo>
                    <a:lnTo>
                      <a:pt x="1601" y="662"/>
                    </a:lnTo>
                    <a:lnTo>
                      <a:pt x="1604" y="669"/>
                    </a:lnTo>
                    <a:lnTo>
                      <a:pt x="1615" y="671"/>
                    </a:lnTo>
                    <a:lnTo>
                      <a:pt x="1616" y="667"/>
                    </a:lnTo>
                    <a:lnTo>
                      <a:pt x="1623" y="668"/>
                    </a:lnTo>
                    <a:lnTo>
                      <a:pt x="1628" y="651"/>
                    </a:lnTo>
                    <a:lnTo>
                      <a:pt x="1639" y="648"/>
                    </a:lnTo>
                    <a:lnTo>
                      <a:pt x="1637" y="667"/>
                    </a:lnTo>
                    <a:lnTo>
                      <a:pt x="1648" y="667"/>
                    </a:lnTo>
                    <a:lnTo>
                      <a:pt x="1655" y="662"/>
                    </a:lnTo>
                    <a:lnTo>
                      <a:pt x="1667" y="644"/>
                    </a:lnTo>
                    <a:lnTo>
                      <a:pt x="1678" y="636"/>
                    </a:lnTo>
                    <a:lnTo>
                      <a:pt x="1691" y="636"/>
                    </a:lnTo>
                    <a:lnTo>
                      <a:pt x="1696" y="626"/>
                    </a:lnTo>
                    <a:lnTo>
                      <a:pt x="1703" y="639"/>
                    </a:lnTo>
                    <a:lnTo>
                      <a:pt x="1701" y="646"/>
                    </a:lnTo>
                    <a:lnTo>
                      <a:pt x="1707" y="650"/>
                    </a:lnTo>
                    <a:lnTo>
                      <a:pt x="1709" y="645"/>
                    </a:lnTo>
                    <a:lnTo>
                      <a:pt x="1713" y="655"/>
                    </a:lnTo>
                    <a:lnTo>
                      <a:pt x="1715" y="658"/>
                    </a:lnTo>
                    <a:lnTo>
                      <a:pt x="1715" y="667"/>
                    </a:lnTo>
                    <a:lnTo>
                      <a:pt x="1713" y="667"/>
                    </a:lnTo>
                    <a:lnTo>
                      <a:pt x="1730" y="673"/>
                    </a:lnTo>
                    <a:lnTo>
                      <a:pt x="1729" y="667"/>
                    </a:lnTo>
                    <a:lnTo>
                      <a:pt x="1757" y="667"/>
                    </a:lnTo>
                    <a:lnTo>
                      <a:pt x="1755" y="675"/>
                    </a:lnTo>
                    <a:lnTo>
                      <a:pt x="1757" y="682"/>
                    </a:lnTo>
                    <a:lnTo>
                      <a:pt x="1755" y="687"/>
                    </a:lnTo>
                    <a:lnTo>
                      <a:pt x="1760" y="695"/>
                    </a:lnTo>
                    <a:lnTo>
                      <a:pt x="1757" y="707"/>
                    </a:lnTo>
                    <a:lnTo>
                      <a:pt x="1763" y="715"/>
                    </a:lnTo>
                    <a:lnTo>
                      <a:pt x="1763" y="709"/>
                    </a:lnTo>
                    <a:lnTo>
                      <a:pt x="1764" y="714"/>
                    </a:lnTo>
                    <a:lnTo>
                      <a:pt x="1769" y="701"/>
                    </a:lnTo>
                    <a:lnTo>
                      <a:pt x="1771" y="683"/>
                    </a:lnTo>
                    <a:lnTo>
                      <a:pt x="1776" y="685"/>
                    </a:lnTo>
                    <a:lnTo>
                      <a:pt x="1776" y="695"/>
                    </a:lnTo>
                    <a:lnTo>
                      <a:pt x="1779" y="695"/>
                    </a:lnTo>
                    <a:lnTo>
                      <a:pt x="1777" y="705"/>
                    </a:lnTo>
                    <a:lnTo>
                      <a:pt x="1777" y="715"/>
                    </a:lnTo>
                    <a:lnTo>
                      <a:pt x="1784" y="718"/>
                    </a:lnTo>
                    <a:lnTo>
                      <a:pt x="1789" y="711"/>
                    </a:lnTo>
                    <a:lnTo>
                      <a:pt x="1796" y="727"/>
                    </a:lnTo>
                    <a:lnTo>
                      <a:pt x="1806" y="727"/>
                    </a:lnTo>
                    <a:lnTo>
                      <a:pt x="1810" y="737"/>
                    </a:lnTo>
                    <a:lnTo>
                      <a:pt x="1817" y="755"/>
                    </a:lnTo>
                    <a:lnTo>
                      <a:pt x="1809" y="764"/>
                    </a:lnTo>
                    <a:lnTo>
                      <a:pt x="1801" y="761"/>
                    </a:lnTo>
                    <a:lnTo>
                      <a:pt x="1791" y="768"/>
                    </a:lnTo>
                    <a:lnTo>
                      <a:pt x="1788" y="764"/>
                    </a:lnTo>
                    <a:lnTo>
                      <a:pt x="1790" y="774"/>
                    </a:lnTo>
                    <a:lnTo>
                      <a:pt x="1801" y="790"/>
                    </a:lnTo>
                    <a:lnTo>
                      <a:pt x="1812" y="804"/>
                    </a:lnTo>
                    <a:lnTo>
                      <a:pt x="1820" y="808"/>
                    </a:lnTo>
                    <a:lnTo>
                      <a:pt x="1821" y="788"/>
                    </a:lnTo>
                    <a:lnTo>
                      <a:pt x="1826" y="787"/>
                    </a:lnTo>
                    <a:lnTo>
                      <a:pt x="1834" y="793"/>
                    </a:lnTo>
                    <a:lnTo>
                      <a:pt x="1843" y="782"/>
                    </a:lnTo>
                    <a:lnTo>
                      <a:pt x="1852" y="785"/>
                    </a:lnTo>
                    <a:lnTo>
                      <a:pt x="1841" y="765"/>
                    </a:lnTo>
                    <a:lnTo>
                      <a:pt x="1850" y="758"/>
                    </a:lnTo>
                    <a:lnTo>
                      <a:pt x="1849" y="755"/>
                    </a:lnTo>
                    <a:lnTo>
                      <a:pt x="1841" y="755"/>
                    </a:lnTo>
                    <a:lnTo>
                      <a:pt x="1834" y="743"/>
                    </a:lnTo>
                    <a:lnTo>
                      <a:pt x="1831" y="727"/>
                    </a:lnTo>
                    <a:lnTo>
                      <a:pt x="1822" y="716"/>
                    </a:lnTo>
                    <a:lnTo>
                      <a:pt x="1827" y="712"/>
                    </a:lnTo>
                    <a:lnTo>
                      <a:pt x="1827" y="695"/>
                    </a:lnTo>
                    <a:lnTo>
                      <a:pt x="1822" y="690"/>
                    </a:lnTo>
                    <a:lnTo>
                      <a:pt x="1822" y="683"/>
                    </a:lnTo>
                    <a:lnTo>
                      <a:pt x="1809" y="675"/>
                    </a:lnTo>
                    <a:lnTo>
                      <a:pt x="1804" y="667"/>
                    </a:lnTo>
                    <a:lnTo>
                      <a:pt x="1812" y="650"/>
                    </a:lnTo>
                    <a:lnTo>
                      <a:pt x="1818" y="651"/>
                    </a:lnTo>
                    <a:lnTo>
                      <a:pt x="1821" y="644"/>
                    </a:lnTo>
                    <a:lnTo>
                      <a:pt x="1827" y="640"/>
                    </a:lnTo>
                    <a:lnTo>
                      <a:pt x="1820" y="637"/>
                    </a:lnTo>
                    <a:lnTo>
                      <a:pt x="1826" y="623"/>
                    </a:lnTo>
                    <a:lnTo>
                      <a:pt x="1839" y="623"/>
                    </a:lnTo>
                    <a:lnTo>
                      <a:pt x="1852" y="614"/>
                    </a:lnTo>
                    <a:lnTo>
                      <a:pt x="1853" y="609"/>
                    </a:lnTo>
                    <a:lnTo>
                      <a:pt x="1853" y="615"/>
                    </a:lnTo>
                    <a:lnTo>
                      <a:pt x="1876" y="613"/>
                    </a:lnTo>
                    <a:lnTo>
                      <a:pt x="1875" y="601"/>
                    </a:lnTo>
                    <a:lnTo>
                      <a:pt x="1884" y="597"/>
                    </a:lnTo>
                    <a:lnTo>
                      <a:pt x="1895" y="599"/>
                    </a:lnTo>
                    <a:lnTo>
                      <a:pt x="1893" y="582"/>
                    </a:lnTo>
                    <a:lnTo>
                      <a:pt x="1897" y="578"/>
                    </a:lnTo>
                    <a:lnTo>
                      <a:pt x="1901" y="591"/>
                    </a:lnTo>
                    <a:lnTo>
                      <a:pt x="1907" y="575"/>
                    </a:lnTo>
                    <a:lnTo>
                      <a:pt x="1912" y="569"/>
                    </a:lnTo>
                    <a:lnTo>
                      <a:pt x="1909" y="559"/>
                    </a:lnTo>
                    <a:lnTo>
                      <a:pt x="1924" y="553"/>
                    </a:lnTo>
                    <a:lnTo>
                      <a:pt x="1918" y="550"/>
                    </a:lnTo>
                    <a:lnTo>
                      <a:pt x="1925" y="542"/>
                    </a:lnTo>
                    <a:lnTo>
                      <a:pt x="1925" y="533"/>
                    </a:lnTo>
                    <a:lnTo>
                      <a:pt x="1918" y="537"/>
                    </a:lnTo>
                    <a:lnTo>
                      <a:pt x="1916" y="533"/>
                    </a:lnTo>
                    <a:lnTo>
                      <a:pt x="1884" y="545"/>
                    </a:lnTo>
                    <a:lnTo>
                      <a:pt x="1891" y="555"/>
                    </a:lnTo>
                    <a:lnTo>
                      <a:pt x="1875" y="558"/>
                    </a:lnTo>
                    <a:lnTo>
                      <a:pt x="1882" y="575"/>
                    </a:lnTo>
                    <a:lnTo>
                      <a:pt x="1884" y="566"/>
                    </a:lnTo>
                    <a:lnTo>
                      <a:pt x="1884" y="585"/>
                    </a:lnTo>
                    <a:lnTo>
                      <a:pt x="1881" y="590"/>
                    </a:lnTo>
                    <a:lnTo>
                      <a:pt x="1877" y="583"/>
                    </a:lnTo>
                    <a:lnTo>
                      <a:pt x="1880" y="578"/>
                    </a:lnTo>
                    <a:lnTo>
                      <a:pt x="1875" y="581"/>
                    </a:lnTo>
                    <a:lnTo>
                      <a:pt x="1874" y="575"/>
                    </a:lnTo>
                    <a:lnTo>
                      <a:pt x="1863" y="575"/>
                    </a:lnTo>
                    <a:lnTo>
                      <a:pt x="1858" y="577"/>
                    </a:lnTo>
                    <a:lnTo>
                      <a:pt x="1852" y="588"/>
                    </a:lnTo>
                    <a:lnTo>
                      <a:pt x="1849" y="582"/>
                    </a:lnTo>
                    <a:lnTo>
                      <a:pt x="1834" y="581"/>
                    </a:lnTo>
                    <a:lnTo>
                      <a:pt x="1832" y="576"/>
                    </a:lnTo>
                    <a:lnTo>
                      <a:pt x="1818" y="581"/>
                    </a:lnTo>
                    <a:lnTo>
                      <a:pt x="1812" y="587"/>
                    </a:lnTo>
                    <a:lnTo>
                      <a:pt x="1815" y="594"/>
                    </a:lnTo>
                    <a:lnTo>
                      <a:pt x="1822" y="596"/>
                    </a:lnTo>
                    <a:lnTo>
                      <a:pt x="1822" y="601"/>
                    </a:lnTo>
                    <a:lnTo>
                      <a:pt x="1827" y="603"/>
                    </a:lnTo>
                    <a:lnTo>
                      <a:pt x="1817" y="605"/>
                    </a:lnTo>
                    <a:lnTo>
                      <a:pt x="1809" y="612"/>
                    </a:lnTo>
                    <a:lnTo>
                      <a:pt x="1804" y="609"/>
                    </a:lnTo>
                    <a:lnTo>
                      <a:pt x="1810" y="605"/>
                    </a:lnTo>
                    <a:lnTo>
                      <a:pt x="1791" y="608"/>
                    </a:lnTo>
                    <a:lnTo>
                      <a:pt x="1791" y="602"/>
                    </a:lnTo>
                    <a:lnTo>
                      <a:pt x="1783" y="605"/>
                    </a:lnTo>
                    <a:lnTo>
                      <a:pt x="1785" y="597"/>
                    </a:lnTo>
                    <a:lnTo>
                      <a:pt x="1777" y="597"/>
                    </a:lnTo>
                    <a:lnTo>
                      <a:pt x="1779" y="590"/>
                    </a:lnTo>
                    <a:lnTo>
                      <a:pt x="1766" y="594"/>
                    </a:lnTo>
                    <a:lnTo>
                      <a:pt x="1763" y="590"/>
                    </a:lnTo>
                    <a:lnTo>
                      <a:pt x="1764" y="578"/>
                    </a:lnTo>
                    <a:lnTo>
                      <a:pt x="1776" y="564"/>
                    </a:lnTo>
                    <a:lnTo>
                      <a:pt x="1776" y="558"/>
                    </a:lnTo>
                    <a:lnTo>
                      <a:pt x="1783" y="542"/>
                    </a:lnTo>
                    <a:lnTo>
                      <a:pt x="1790" y="537"/>
                    </a:lnTo>
                    <a:lnTo>
                      <a:pt x="1822" y="533"/>
                    </a:lnTo>
                    <a:lnTo>
                      <a:pt x="1846" y="521"/>
                    </a:lnTo>
                    <a:lnTo>
                      <a:pt x="1861" y="516"/>
                    </a:lnTo>
                    <a:lnTo>
                      <a:pt x="1868" y="506"/>
                    </a:lnTo>
                    <a:lnTo>
                      <a:pt x="1882" y="501"/>
                    </a:lnTo>
                    <a:lnTo>
                      <a:pt x="1884" y="492"/>
                    </a:lnTo>
                    <a:lnTo>
                      <a:pt x="1897" y="496"/>
                    </a:lnTo>
                    <a:lnTo>
                      <a:pt x="1907" y="486"/>
                    </a:lnTo>
                    <a:lnTo>
                      <a:pt x="1916" y="492"/>
                    </a:lnTo>
                    <a:lnTo>
                      <a:pt x="1919" y="497"/>
                    </a:lnTo>
                    <a:lnTo>
                      <a:pt x="1927" y="499"/>
                    </a:lnTo>
                    <a:lnTo>
                      <a:pt x="1929" y="513"/>
                    </a:lnTo>
                    <a:lnTo>
                      <a:pt x="1944" y="522"/>
                    </a:lnTo>
                    <a:lnTo>
                      <a:pt x="1936" y="528"/>
                    </a:lnTo>
                    <a:lnTo>
                      <a:pt x="1944" y="537"/>
                    </a:lnTo>
                    <a:lnTo>
                      <a:pt x="1945" y="547"/>
                    </a:lnTo>
                    <a:lnTo>
                      <a:pt x="1954" y="551"/>
                    </a:lnTo>
                    <a:lnTo>
                      <a:pt x="1954" y="558"/>
                    </a:lnTo>
                    <a:lnTo>
                      <a:pt x="1945" y="558"/>
                    </a:lnTo>
                    <a:lnTo>
                      <a:pt x="1939" y="560"/>
                    </a:lnTo>
                    <a:lnTo>
                      <a:pt x="1939" y="565"/>
                    </a:lnTo>
                    <a:lnTo>
                      <a:pt x="1945" y="564"/>
                    </a:lnTo>
                    <a:lnTo>
                      <a:pt x="1954" y="575"/>
                    </a:lnTo>
                    <a:lnTo>
                      <a:pt x="1960" y="577"/>
                    </a:lnTo>
                    <a:lnTo>
                      <a:pt x="1962" y="582"/>
                    </a:lnTo>
                    <a:lnTo>
                      <a:pt x="1971" y="593"/>
                    </a:lnTo>
                    <a:lnTo>
                      <a:pt x="1989" y="597"/>
                    </a:lnTo>
                    <a:lnTo>
                      <a:pt x="1988" y="599"/>
                    </a:lnTo>
                    <a:lnTo>
                      <a:pt x="1989" y="608"/>
                    </a:lnTo>
                    <a:lnTo>
                      <a:pt x="1989" y="618"/>
                    </a:lnTo>
                    <a:lnTo>
                      <a:pt x="1999" y="625"/>
                    </a:lnTo>
                    <a:lnTo>
                      <a:pt x="2006" y="624"/>
                    </a:lnTo>
                    <a:lnTo>
                      <a:pt x="2020" y="630"/>
                    </a:lnTo>
                    <a:lnTo>
                      <a:pt x="2030" y="624"/>
                    </a:lnTo>
                    <a:lnTo>
                      <a:pt x="2038" y="628"/>
                    </a:lnTo>
                    <a:lnTo>
                      <a:pt x="2038" y="619"/>
                    </a:lnTo>
                    <a:lnTo>
                      <a:pt x="2046" y="624"/>
                    </a:lnTo>
                    <a:lnTo>
                      <a:pt x="2051" y="615"/>
                    </a:lnTo>
                    <a:lnTo>
                      <a:pt x="2051" y="605"/>
                    </a:lnTo>
                    <a:lnTo>
                      <a:pt x="2068" y="613"/>
                    </a:lnTo>
                    <a:lnTo>
                      <a:pt x="2068" y="630"/>
                    </a:lnTo>
                    <a:lnTo>
                      <a:pt x="2083" y="645"/>
                    </a:lnTo>
                    <a:lnTo>
                      <a:pt x="2090" y="650"/>
                    </a:lnTo>
                    <a:lnTo>
                      <a:pt x="2099" y="667"/>
                    </a:lnTo>
                    <a:lnTo>
                      <a:pt x="2106" y="667"/>
                    </a:lnTo>
                    <a:lnTo>
                      <a:pt x="2121" y="678"/>
                    </a:lnTo>
                    <a:lnTo>
                      <a:pt x="2129" y="677"/>
                    </a:lnTo>
                    <a:lnTo>
                      <a:pt x="2129" y="668"/>
                    </a:lnTo>
                    <a:lnTo>
                      <a:pt x="2137" y="669"/>
                    </a:lnTo>
                    <a:lnTo>
                      <a:pt x="2139" y="667"/>
                    </a:lnTo>
                    <a:lnTo>
                      <a:pt x="2148" y="673"/>
                    </a:lnTo>
                    <a:lnTo>
                      <a:pt x="2150" y="669"/>
                    </a:lnTo>
                    <a:lnTo>
                      <a:pt x="2164" y="677"/>
                    </a:lnTo>
                    <a:lnTo>
                      <a:pt x="2182" y="667"/>
                    </a:lnTo>
                    <a:lnTo>
                      <a:pt x="2204" y="673"/>
                    </a:lnTo>
                    <a:lnTo>
                      <a:pt x="2221" y="667"/>
                    </a:lnTo>
                    <a:lnTo>
                      <a:pt x="2230" y="655"/>
                    </a:lnTo>
                    <a:lnTo>
                      <a:pt x="2267" y="660"/>
                    </a:lnTo>
                    <a:lnTo>
                      <a:pt x="2275" y="657"/>
                    </a:lnTo>
                    <a:lnTo>
                      <a:pt x="2290" y="671"/>
                    </a:lnTo>
                    <a:lnTo>
                      <a:pt x="2293" y="668"/>
                    </a:lnTo>
                    <a:lnTo>
                      <a:pt x="2300" y="667"/>
                    </a:lnTo>
                    <a:lnTo>
                      <a:pt x="2300" y="673"/>
                    </a:lnTo>
                    <a:lnTo>
                      <a:pt x="2322" y="667"/>
                    </a:lnTo>
                    <a:lnTo>
                      <a:pt x="2337" y="667"/>
                    </a:lnTo>
                    <a:lnTo>
                      <a:pt x="2328" y="655"/>
                    </a:lnTo>
                    <a:lnTo>
                      <a:pt x="2328" y="650"/>
                    </a:lnTo>
                    <a:lnTo>
                      <a:pt x="2321" y="640"/>
                    </a:lnTo>
                    <a:lnTo>
                      <a:pt x="2317" y="630"/>
                    </a:lnTo>
                    <a:lnTo>
                      <a:pt x="2322" y="623"/>
                    </a:lnTo>
                    <a:lnTo>
                      <a:pt x="2328" y="623"/>
                    </a:lnTo>
                    <a:lnTo>
                      <a:pt x="2331" y="625"/>
                    </a:lnTo>
                    <a:lnTo>
                      <a:pt x="2336" y="636"/>
                    </a:lnTo>
                    <a:lnTo>
                      <a:pt x="2342" y="641"/>
                    </a:lnTo>
                    <a:lnTo>
                      <a:pt x="2342" y="655"/>
                    </a:lnTo>
                    <a:lnTo>
                      <a:pt x="2349" y="667"/>
                    </a:lnTo>
                    <a:lnTo>
                      <a:pt x="2359" y="669"/>
                    </a:lnTo>
                    <a:lnTo>
                      <a:pt x="2364" y="678"/>
                    </a:lnTo>
                    <a:lnTo>
                      <a:pt x="2377" y="683"/>
                    </a:lnTo>
                    <a:lnTo>
                      <a:pt x="2384" y="689"/>
                    </a:lnTo>
                    <a:lnTo>
                      <a:pt x="2396" y="688"/>
                    </a:lnTo>
                    <a:lnTo>
                      <a:pt x="2404" y="677"/>
                    </a:lnTo>
                    <a:lnTo>
                      <a:pt x="2403" y="641"/>
                    </a:lnTo>
                    <a:lnTo>
                      <a:pt x="2398" y="641"/>
                    </a:lnTo>
                    <a:lnTo>
                      <a:pt x="2397" y="650"/>
                    </a:lnTo>
                    <a:lnTo>
                      <a:pt x="2390" y="650"/>
                    </a:lnTo>
                    <a:lnTo>
                      <a:pt x="2390" y="641"/>
                    </a:lnTo>
                    <a:lnTo>
                      <a:pt x="2385" y="636"/>
                    </a:lnTo>
                    <a:lnTo>
                      <a:pt x="2364" y="637"/>
                    </a:lnTo>
                    <a:lnTo>
                      <a:pt x="2359" y="646"/>
                    </a:lnTo>
                    <a:lnTo>
                      <a:pt x="2360" y="650"/>
                    </a:lnTo>
                    <a:lnTo>
                      <a:pt x="2361" y="658"/>
                    </a:lnTo>
                    <a:lnTo>
                      <a:pt x="2354" y="656"/>
                    </a:lnTo>
                    <a:lnTo>
                      <a:pt x="2348" y="636"/>
                    </a:lnTo>
                    <a:lnTo>
                      <a:pt x="2339" y="624"/>
                    </a:lnTo>
                    <a:lnTo>
                      <a:pt x="2334" y="614"/>
                    </a:lnTo>
                    <a:lnTo>
                      <a:pt x="2342" y="619"/>
                    </a:lnTo>
                    <a:lnTo>
                      <a:pt x="2342" y="605"/>
                    </a:lnTo>
                    <a:lnTo>
                      <a:pt x="2331" y="596"/>
                    </a:lnTo>
                    <a:lnTo>
                      <a:pt x="2331" y="590"/>
                    </a:lnTo>
                    <a:lnTo>
                      <a:pt x="2321" y="575"/>
                    </a:lnTo>
                    <a:lnTo>
                      <a:pt x="2328" y="575"/>
                    </a:lnTo>
                    <a:lnTo>
                      <a:pt x="2334" y="583"/>
                    </a:lnTo>
                    <a:lnTo>
                      <a:pt x="2339" y="578"/>
                    </a:lnTo>
                    <a:lnTo>
                      <a:pt x="2339" y="575"/>
                    </a:lnTo>
                    <a:lnTo>
                      <a:pt x="2349" y="575"/>
                    </a:lnTo>
                    <a:lnTo>
                      <a:pt x="2353" y="581"/>
                    </a:lnTo>
                    <a:lnTo>
                      <a:pt x="2374" y="577"/>
                    </a:lnTo>
                    <a:lnTo>
                      <a:pt x="2374" y="575"/>
                    </a:lnTo>
                    <a:lnTo>
                      <a:pt x="2358" y="554"/>
                    </a:lnTo>
                    <a:lnTo>
                      <a:pt x="2365" y="551"/>
                    </a:lnTo>
                    <a:lnTo>
                      <a:pt x="2377" y="554"/>
                    </a:lnTo>
                    <a:lnTo>
                      <a:pt x="2379" y="562"/>
                    </a:lnTo>
                    <a:lnTo>
                      <a:pt x="2390" y="575"/>
                    </a:lnTo>
                    <a:lnTo>
                      <a:pt x="2385" y="559"/>
                    </a:lnTo>
                    <a:lnTo>
                      <a:pt x="2398" y="560"/>
                    </a:lnTo>
                    <a:lnTo>
                      <a:pt x="2404" y="575"/>
                    </a:lnTo>
                    <a:lnTo>
                      <a:pt x="2420" y="582"/>
                    </a:lnTo>
                    <a:lnTo>
                      <a:pt x="2414" y="590"/>
                    </a:lnTo>
                    <a:lnTo>
                      <a:pt x="2422" y="594"/>
                    </a:lnTo>
                    <a:lnTo>
                      <a:pt x="2439" y="587"/>
                    </a:lnTo>
                    <a:lnTo>
                      <a:pt x="2439" y="594"/>
                    </a:lnTo>
                    <a:lnTo>
                      <a:pt x="2434" y="605"/>
                    </a:lnTo>
                    <a:lnTo>
                      <a:pt x="2433" y="615"/>
                    </a:lnTo>
                    <a:lnTo>
                      <a:pt x="2427" y="623"/>
                    </a:lnTo>
                    <a:lnTo>
                      <a:pt x="2431" y="628"/>
                    </a:lnTo>
                    <a:lnTo>
                      <a:pt x="2439" y="624"/>
                    </a:lnTo>
                    <a:lnTo>
                      <a:pt x="2443" y="631"/>
                    </a:lnTo>
                    <a:lnTo>
                      <a:pt x="2443" y="612"/>
                    </a:lnTo>
                    <a:lnTo>
                      <a:pt x="2466" y="596"/>
                    </a:lnTo>
                    <a:lnTo>
                      <a:pt x="2467" y="597"/>
                    </a:lnTo>
                    <a:lnTo>
                      <a:pt x="2466" y="607"/>
                    </a:lnTo>
                    <a:lnTo>
                      <a:pt x="2467" y="619"/>
                    </a:lnTo>
                    <a:lnTo>
                      <a:pt x="2466" y="636"/>
                    </a:lnTo>
                    <a:lnTo>
                      <a:pt x="2460" y="650"/>
                    </a:lnTo>
                    <a:lnTo>
                      <a:pt x="2459" y="668"/>
                    </a:lnTo>
                    <a:lnTo>
                      <a:pt x="2466" y="683"/>
                    </a:lnTo>
                    <a:lnTo>
                      <a:pt x="2446" y="695"/>
                    </a:lnTo>
                    <a:lnTo>
                      <a:pt x="2451" y="712"/>
                    </a:lnTo>
                    <a:lnTo>
                      <a:pt x="2466" y="711"/>
                    </a:lnTo>
                    <a:lnTo>
                      <a:pt x="2466" y="736"/>
                    </a:lnTo>
                    <a:lnTo>
                      <a:pt x="2482" y="720"/>
                    </a:lnTo>
                    <a:lnTo>
                      <a:pt x="2486" y="727"/>
                    </a:lnTo>
                    <a:lnTo>
                      <a:pt x="2495" y="718"/>
                    </a:lnTo>
                    <a:lnTo>
                      <a:pt x="2495" y="727"/>
                    </a:lnTo>
                    <a:lnTo>
                      <a:pt x="2489" y="733"/>
                    </a:lnTo>
                    <a:lnTo>
                      <a:pt x="2494" y="743"/>
                    </a:lnTo>
                    <a:lnTo>
                      <a:pt x="2504" y="744"/>
                    </a:lnTo>
                    <a:lnTo>
                      <a:pt x="2509" y="727"/>
                    </a:lnTo>
                    <a:lnTo>
                      <a:pt x="2504" y="711"/>
                    </a:lnTo>
                    <a:lnTo>
                      <a:pt x="2506" y="695"/>
                    </a:lnTo>
                    <a:lnTo>
                      <a:pt x="2502" y="682"/>
                    </a:lnTo>
                    <a:lnTo>
                      <a:pt x="2488" y="673"/>
                    </a:lnTo>
                    <a:lnTo>
                      <a:pt x="2488" y="667"/>
                    </a:lnTo>
                    <a:lnTo>
                      <a:pt x="2495" y="636"/>
                    </a:lnTo>
                    <a:lnTo>
                      <a:pt x="2492" y="631"/>
                    </a:lnTo>
                    <a:lnTo>
                      <a:pt x="2489" y="620"/>
                    </a:lnTo>
                    <a:lnTo>
                      <a:pt x="2495" y="620"/>
                    </a:lnTo>
                    <a:lnTo>
                      <a:pt x="2500" y="618"/>
                    </a:lnTo>
                    <a:lnTo>
                      <a:pt x="2504" y="620"/>
                    </a:lnTo>
                    <a:lnTo>
                      <a:pt x="2506" y="625"/>
                    </a:lnTo>
                    <a:lnTo>
                      <a:pt x="2510" y="623"/>
                    </a:lnTo>
                    <a:lnTo>
                      <a:pt x="2521" y="621"/>
                    </a:lnTo>
                    <a:lnTo>
                      <a:pt x="2533" y="628"/>
                    </a:lnTo>
                    <a:lnTo>
                      <a:pt x="2540" y="625"/>
                    </a:lnTo>
                    <a:lnTo>
                      <a:pt x="2545" y="613"/>
                    </a:lnTo>
                    <a:lnTo>
                      <a:pt x="2549" y="607"/>
                    </a:lnTo>
                    <a:lnTo>
                      <a:pt x="2563" y="599"/>
                    </a:lnTo>
                    <a:lnTo>
                      <a:pt x="2563" y="590"/>
                    </a:lnTo>
                    <a:lnTo>
                      <a:pt x="2569" y="574"/>
                    </a:lnTo>
                    <a:lnTo>
                      <a:pt x="2595" y="555"/>
                    </a:lnTo>
                    <a:lnTo>
                      <a:pt x="2602" y="544"/>
                    </a:lnTo>
                    <a:lnTo>
                      <a:pt x="2591" y="542"/>
                    </a:lnTo>
                    <a:lnTo>
                      <a:pt x="2594" y="520"/>
                    </a:lnTo>
                    <a:lnTo>
                      <a:pt x="2592" y="506"/>
                    </a:lnTo>
                    <a:lnTo>
                      <a:pt x="2589" y="491"/>
                    </a:lnTo>
                    <a:lnTo>
                      <a:pt x="2576" y="483"/>
                    </a:lnTo>
                    <a:lnTo>
                      <a:pt x="2575" y="491"/>
                    </a:lnTo>
                    <a:lnTo>
                      <a:pt x="2573" y="499"/>
                    </a:lnTo>
                    <a:lnTo>
                      <a:pt x="2572" y="508"/>
                    </a:lnTo>
                    <a:lnTo>
                      <a:pt x="2579" y="505"/>
                    </a:lnTo>
                    <a:lnTo>
                      <a:pt x="2583" y="497"/>
                    </a:lnTo>
                    <a:lnTo>
                      <a:pt x="2570" y="522"/>
                    </a:lnTo>
                    <a:lnTo>
                      <a:pt x="2551" y="528"/>
                    </a:lnTo>
                    <a:lnTo>
                      <a:pt x="2538" y="526"/>
                    </a:lnTo>
                    <a:lnTo>
                      <a:pt x="2542" y="516"/>
                    </a:lnTo>
                    <a:lnTo>
                      <a:pt x="2543" y="494"/>
                    </a:lnTo>
                    <a:lnTo>
                      <a:pt x="2547" y="491"/>
                    </a:lnTo>
                    <a:lnTo>
                      <a:pt x="2554" y="492"/>
                    </a:lnTo>
                    <a:lnTo>
                      <a:pt x="2563" y="472"/>
                    </a:lnTo>
                    <a:lnTo>
                      <a:pt x="2563" y="462"/>
                    </a:lnTo>
                    <a:lnTo>
                      <a:pt x="2557" y="465"/>
                    </a:lnTo>
                    <a:lnTo>
                      <a:pt x="2557" y="463"/>
                    </a:lnTo>
                    <a:lnTo>
                      <a:pt x="2558" y="449"/>
                    </a:lnTo>
                    <a:lnTo>
                      <a:pt x="2567" y="432"/>
                    </a:lnTo>
                    <a:lnTo>
                      <a:pt x="2586" y="425"/>
                    </a:lnTo>
                    <a:lnTo>
                      <a:pt x="2589" y="421"/>
                    </a:lnTo>
                    <a:lnTo>
                      <a:pt x="2581" y="436"/>
                    </a:lnTo>
                    <a:lnTo>
                      <a:pt x="2581" y="451"/>
                    </a:lnTo>
                    <a:lnTo>
                      <a:pt x="2585" y="458"/>
                    </a:lnTo>
                    <a:lnTo>
                      <a:pt x="2595" y="445"/>
                    </a:lnTo>
                    <a:lnTo>
                      <a:pt x="2599" y="427"/>
                    </a:lnTo>
                    <a:lnTo>
                      <a:pt x="2594" y="408"/>
                    </a:lnTo>
                    <a:lnTo>
                      <a:pt x="2583" y="408"/>
                    </a:lnTo>
                    <a:lnTo>
                      <a:pt x="2569" y="420"/>
                    </a:lnTo>
                    <a:lnTo>
                      <a:pt x="2556" y="418"/>
                    </a:lnTo>
                    <a:lnTo>
                      <a:pt x="2542" y="391"/>
                    </a:lnTo>
                    <a:lnTo>
                      <a:pt x="2536" y="386"/>
                    </a:lnTo>
                    <a:lnTo>
                      <a:pt x="2537" y="394"/>
                    </a:lnTo>
                    <a:lnTo>
                      <a:pt x="2532" y="399"/>
                    </a:lnTo>
                    <a:lnTo>
                      <a:pt x="2524" y="392"/>
                    </a:lnTo>
                    <a:lnTo>
                      <a:pt x="2524" y="387"/>
                    </a:lnTo>
                    <a:lnTo>
                      <a:pt x="2508" y="379"/>
                    </a:lnTo>
                    <a:lnTo>
                      <a:pt x="2505" y="372"/>
                    </a:lnTo>
                    <a:lnTo>
                      <a:pt x="2505" y="367"/>
                    </a:lnTo>
                    <a:lnTo>
                      <a:pt x="2479" y="370"/>
                    </a:lnTo>
                    <a:lnTo>
                      <a:pt x="2465" y="360"/>
                    </a:lnTo>
                    <a:lnTo>
                      <a:pt x="2461" y="352"/>
                    </a:lnTo>
                    <a:lnTo>
                      <a:pt x="2465" y="345"/>
                    </a:lnTo>
                    <a:lnTo>
                      <a:pt x="2447" y="336"/>
                    </a:lnTo>
                    <a:lnTo>
                      <a:pt x="2445" y="328"/>
                    </a:lnTo>
                    <a:lnTo>
                      <a:pt x="2436" y="318"/>
                    </a:lnTo>
                    <a:lnTo>
                      <a:pt x="2434" y="290"/>
                    </a:lnTo>
                    <a:lnTo>
                      <a:pt x="2434" y="275"/>
                    </a:lnTo>
                    <a:lnTo>
                      <a:pt x="2435" y="266"/>
                    </a:lnTo>
                    <a:lnTo>
                      <a:pt x="2441" y="262"/>
                    </a:lnTo>
                    <a:lnTo>
                      <a:pt x="2445" y="262"/>
                    </a:lnTo>
                    <a:lnTo>
                      <a:pt x="2456" y="236"/>
                    </a:lnTo>
                    <a:lnTo>
                      <a:pt x="2459" y="236"/>
                    </a:lnTo>
                    <a:lnTo>
                      <a:pt x="2461" y="242"/>
                    </a:lnTo>
                    <a:lnTo>
                      <a:pt x="2465" y="237"/>
                    </a:lnTo>
                    <a:lnTo>
                      <a:pt x="2466" y="222"/>
                    </a:lnTo>
                    <a:lnTo>
                      <a:pt x="2461" y="227"/>
                    </a:lnTo>
                    <a:lnTo>
                      <a:pt x="2452" y="204"/>
                    </a:lnTo>
                    <a:lnTo>
                      <a:pt x="2444" y="194"/>
                    </a:lnTo>
                    <a:lnTo>
                      <a:pt x="2444" y="184"/>
                    </a:lnTo>
                    <a:lnTo>
                      <a:pt x="2445" y="171"/>
                    </a:lnTo>
                    <a:lnTo>
                      <a:pt x="2452" y="156"/>
                    </a:lnTo>
                    <a:lnTo>
                      <a:pt x="2449" y="156"/>
                    </a:lnTo>
                    <a:lnTo>
                      <a:pt x="2450" y="145"/>
                    </a:lnTo>
                    <a:lnTo>
                      <a:pt x="2451" y="137"/>
                    </a:lnTo>
                    <a:lnTo>
                      <a:pt x="2451" y="122"/>
                    </a:lnTo>
                    <a:lnTo>
                      <a:pt x="2455" y="117"/>
                    </a:lnTo>
                    <a:lnTo>
                      <a:pt x="2460" y="118"/>
                    </a:lnTo>
                    <a:lnTo>
                      <a:pt x="2461" y="114"/>
                    </a:lnTo>
                    <a:lnTo>
                      <a:pt x="2462" y="106"/>
                    </a:lnTo>
                    <a:lnTo>
                      <a:pt x="2470" y="101"/>
                    </a:lnTo>
                    <a:lnTo>
                      <a:pt x="2488" y="124"/>
                    </a:lnTo>
                    <a:lnTo>
                      <a:pt x="2492" y="123"/>
                    </a:lnTo>
                    <a:lnTo>
                      <a:pt x="2495" y="107"/>
                    </a:lnTo>
                    <a:lnTo>
                      <a:pt x="2493" y="86"/>
                    </a:lnTo>
                    <a:lnTo>
                      <a:pt x="2487" y="85"/>
                    </a:lnTo>
                    <a:lnTo>
                      <a:pt x="2481" y="79"/>
                    </a:lnTo>
                    <a:lnTo>
                      <a:pt x="2479" y="67"/>
                    </a:lnTo>
                    <a:lnTo>
                      <a:pt x="2488" y="52"/>
                    </a:lnTo>
                    <a:lnTo>
                      <a:pt x="2502" y="36"/>
                    </a:lnTo>
                    <a:lnTo>
                      <a:pt x="2505" y="26"/>
                    </a:lnTo>
                    <a:lnTo>
                      <a:pt x="2506" y="16"/>
                    </a:lnTo>
                    <a:lnTo>
                      <a:pt x="2513" y="2"/>
                    </a:lnTo>
                    <a:lnTo>
                      <a:pt x="2522" y="0"/>
                    </a:lnTo>
                    <a:lnTo>
                      <a:pt x="2531" y="2"/>
                    </a:lnTo>
                    <a:lnTo>
                      <a:pt x="2541" y="0"/>
                    </a:lnTo>
                    <a:lnTo>
                      <a:pt x="2551" y="10"/>
                    </a:lnTo>
                    <a:lnTo>
                      <a:pt x="2549" y="18"/>
                    </a:lnTo>
                    <a:lnTo>
                      <a:pt x="2546" y="22"/>
                    </a:lnTo>
                    <a:lnTo>
                      <a:pt x="2545" y="32"/>
                    </a:lnTo>
                    <a:lnTo>
                      <a:pt x="2546" y="38"/>
                    </a:lnTo>
                    <a:lnTo>
                      <a:pt x="2554" y="32"/>
                    </a:lnTo>
                    <a:lnTo>
                      <a:pt x="2554" y="49"/>
                    </a:lnTo>
                    <a:lnTo>
                      <a:pt x="2564" y="40"/>
                    </a:lnTo>
                    <a:lnTo>
                      <a:pt x="2567" y="32"/>
                    </a:lnTo>
                    <a:lnTo>
                      <a:pt x="2576" y="44"/>
                    </a:lnTo>
                    <a:lnTo>
                      <a:pt x="2594" y="37"/>
                    </a:lnTo>
                    <a:lnTo>
                      <a:pt x="2594" y="47"/>
                    </a:lnTo>
                    <a:lnTo>
                      <a:pt x="2590" y="63"/>
                    </a:lnTo>
                    <a:lnTo>
                      <a:pt x="2595" y="75"/>
                    </a:lnTo>
                    <a:lnTo>
                      <a:pt x="2605" y="76"/>
                    </a:lnTo>
                    <a:lnTo>
                      <a:pt x="2632" y="115"/>
                    </a:lnTo>
                    <a:lnTo>
                      <a:pt x="2637" y="147"/>
                    </a:lnTo>
                    <a:lnTo>
                      <a:pt x="2638" y="167"/>
                    </a:lnTo>
                    <a:lnTo>
                      <a:pt x="2637" y="190"/>
                    </a:lnTo>
                    <a:lnTo>
                      <a:pt x="2633" y="189"/>
                    </a:lnTo>
                    <a:lnTo>
                      <a:pt x="2634" y="198"/>
                    </a:lnTo>
                    <a:lnTo>
                      <a:pt x="2645" y="201"/>
                    </a:lnTo>
                    <a:lnTo>
                      <a:pt x="2648" y="221"/>
                    </a:lnTo>
                    <a:lnTo>
                      <a:pt x="2662" y="220"/>
                    </a:lnTo>
                    <a:lnTo>
                      <a:pt x="2671" y="230"/>
                    </a:lnTo>
                    <a:lnTo>
                      <a:pt x="2671" y="244"/>
                    </a:lnTo>
                    <a:lnTo>
                      <a:pt x="2672" y="251"/>
                    </a:lnTo>
                    <a:lnTo>
                      <a:pt x="2681" y="264"/>
                    </a:lnTo>
                    <a:lnTo>
                      <a:pt x="2683" y="274"/>
                    </a:lnTo>
                    <a:lnTo>
                      <a:pt x="2685" y="284"/>
                    </a:lnTo>
                    <a:lnTo>
                      <a:pt x="2688" y="284"/>
                    </a:lnTo>
                    <a:lnTo>
                      <a:pt x="2692" y="279"/>
                    </a:lnTo>
                    <a:lnTo>
                      <a:pt x="2693" y="274"/>
                    </a:lnTo>
                    <a:lnTo>
                      <a:pt x="2701" y="280"/>
                    </a:lnTo>
                    <a:lnTo>
                      <a:pt x="2703" y="297"/>
                    </a:lnTo>
                    <a:lnTo>
                      <a:pt x="2709" y="301"/>
                    </a:lnTo>
                    <a:lnTo>
                      <a:pt x="2713" y="308"/>
                    </a:lnTo>
                    <a:lnTo>
                      <a:pt x="2694" y="312"/>
                    </a:lnTo>
                    <a:lnTo>
                      <a:pt x="2671" y="301"/>
                    </a:lnTo>
                    <a:lnTo>
                      <a:pt x="2664" y="302"/>
                    </a:lnTo>
                    <a:lnTo>
                      <a:pt x="2665" y="306"/>
                    </a:lnTo>
                    <a:lnTo>
                      <a:pt x="2665" y="312"/>
                    </a:lnTo>
                    <a:lnTo>
                      <a:pt x="2661" y="316"/>
                    </a:lnTo>
                    <a:lnTo>
                      <a:pt x="2661" y="318"/>
                    </a:lnTo>
                    <a:lnTo>
                      <a:pt x="2680" y="321"/>
                    </a:lnTo>
                    <a:lnTo>
                      <a:pt x="2688" y="334"/>
                    </a:lnTo>
                    <a:lnTo>
                      <a:pt x="2683" y="343"/>
                    </a:lnTo>
                    <a:lnTo>
                      <a:pt x="2676" y="352"/>
                    </a:lnTo>
                    <a:lnTo>
                      <a:pt x="2670" y="352"/>
                    </a:lnTo>
                    <a:lnTo>
                      <a:pt x="2664" y="357"/>
                    </a:lnTo>
                    <a:lnTo>
                      <a:pt x="2658" y="357"/>
                    </a:lnTo>
                    <a:lnTo>
                      <a:pt x="2656" y="364"/>
                    </a:lnTo>
                    <a:lnTo>
                      <a:pt x="2648" y="371"/>
                    </a:lnTo>
                    <a:lnTo>
                      <a:pt x="2650" y="378"/>
                    </a:lnTo>
                    <a:lnTo>
                      <a:pt x="2649" y="381"/>
                    </a:lnTo>
                    <a:lnTo>
                      <a:pt x="2669" y="381"/>
                    </a:lnTo>
                    <a:lnTo>
                      <a:pt x="2673" y="388"/>
                    </a:lnTo>
                    <a:lnTo>
                      <a:pt x="2678" y="402"/>
                    </a:lnTo>
                    <a:lnTo>
                      <a:pt x="2692" y="408"/>
                    </a:lnTo>
                    <a:lnTo>
                      <a:pt x="2705" y="405"/>
                    </a:lnTo>
                    <a:lnTo>
                      <a:pt x="2715" y="391"/>
                    </a:lnTo>
                    <a:lnTo>
                      <a:pt x="2723" y="389"/>
                    </a:lnTo>
                    <a:lnTo>
                      <a:pt x="2724" y="395"/>
                    </a:lnTo>
                    <a:lnTo>
                      <a:pt x="2718" y="404"/>
                    </a:lnTo>
                    <a:lnTo>
                      <a:pt x="2725" y="402"/>
                    </a:lnTo>
                    <a:lnTo>
                      <a:pt x="2731" y="413"/>
                    </a:lnTo>
                    <a:lnTo>
                      <a:pt x="2735" y="409"/>
                    </a:lnTo>
                    <a:lnTo>
                      <a:pt x="2745" y="415"/>
                    </a:lnTo>
                    <a:lnTo>
                      <a:pt x="2748" y="406"/>
                    </a:lnTo>
                    <a:lnTo>
                      <a:pt x="2751" y="421"/>
                    </a:lnTo>
                    <a:lnTo>
                      <a:pt x="2748" y="432"/>
                    </a:lnTo>
                    <a:lnTo>
                      <a:pt x="2744" y="440"/>
                    </a:lnTo>
                    <a:lnTo>
                      <a:pt x="2735" y="430"/>
                    </a:lnTo>
                    <a:lnTo>
                      <a:pt x="2729" y="434"/>
                    </a:lnTo>
                    <a:lnTo>
                      <a:pt x="2720" y="431"/>
                    </a:lnTo>
                    <a:lnTo>
                      <a:pt x="2745" y="465"/>
                    </a:lnTo>
                    <a:lnTo>
                      <a:pt x="2755" y="469"/>
                    </a:lnTo>
                    <a:lnTo>
                      <a:pt x="2756" y="479"/>
                    </a:lnTo>
                    <a:lnTo>
                      <a:pt x="2764" y="494"/>
                    </a:lnTo>
                    <a:lnTo>
                      <a:pt x="2763" y="499"/>
                    </a:lnTo>
                    <a:lnTo>
                      <a:pt x="2773" y="515"/>
                    </a:lnTo>
                    <a:lnTo>
                      <a:pt x="2768" y="531"/>
                    </a:lnTo>
                    <a:lnTo>
                      <a:pt x="2768" y="549"/>
                    </a:lnTo>
                    <a:lnTo>
                      <a:pt x="2766" y="558"/>
                    </a:lnTo>
                    <a:lnTo>
                      <a:pt x="2771" y="574"/>
                    </a:lnTo>
                    <a:lnTo>
                      <a:pt x="2775" y="581"/>
                    </a:lnTo>
                    <a:lnTo>
                      <a:pt x="2779" y="591"/>
                    </a:lnTo>
                    <a:lnTo>
                      <a:pt x="2787" y="581"/>
                    </a:lnTo>
                    <a:lnTo>
                      <a:pt x="2798" y="559"/>
                    </a:lnTo>
                    <a:lnTo>
                      <a:pt x="2798" y="540"/>
                    </a:lnTo>
                    <a:lnTo>
                      <a:pt x="2799" y="535"/>
                    </a:lnTo>
                    <a:lnTo>
                      <a:pt x="2800" y="532"/>
                    </a:lnTo>
                    <a:lnTo>
                      <a:pt x="2806" y="532"/>
                    </a:lnTo>
                    <a:lnTo>
                      <a:pt x="2807" y="513"/>
                    </a:lnTo>
                    <a:lnTo>
                      <a:pt x="2806" y="495"/>
                    </a:lnTo>
                    <a:lnTo>
                      <a:pt x="2806" y="480"/>
                    </a:lnTo>
                    <a:lnTo>
                      <a:pt x="2818" y="465"/>
                    </a:lnTo>
                    <a:lnTo>
                      <a:pt x="2826" y="447"/>
                    </a:lnTo>
                    <a:lnTo>
                      <a:pt x="2837" y="442"/>
                    </a:lnTo>
                    <a:lnTo>
                      <a:pt x="2850" y="443"/>
                    </a:lnTo>
                    <a:lnTo>
                      <a:pt x="2855" y="462"/>
                    </a:lnTo>
                    <a:lnTo>
                      <a:pt x="2866" y="480"/>
                    </a:lnTo>
                    <a:lnTo>
                      <a:pt x="2896" y="505"/>
                    </a:lnTo>
                    <a:lnTo>
                      <a:pt x="2901" y="517"/>
                    </a:lnTo>
                    <a:lnTo>
                      <a:pt x="2907" y="554"/>
                    </a:lnTo>
                    <a:lnTo>
                      <a:pt x="2913" y="575"/>
                    </a:lnTo>
                    <a:lnTo>
                      <a:pt x="2914" y="592"/>
                    </a:lnTo>
                    <a:lnTo>
                      <a:pt x="2906" y="599"/>
                    </a:lnTo>
                    <a:lnTo>
                      <a:pt x="2897" y="597"/>
                    </a:lnTo>
                    <a:lnTo>
                      <a:pt x="2893" y="592"/>
                    </a:lnTo>
                    <a:lnTo>
                      <a:pt x="2893" y="575"/>
                    </a:lnTo>
                    <a:lnTo>
                      <a:pt x="2884" y="598"/>
                    </a:lnTo>
                    <a:lnTo>
                      <a:pt x="2887" y="615"/>
                    </a:lnTo>
                    <a:lnTo>
                      <a:pt x="2884" y="631"/>
                    </a:lnTo>
                    <a:lnTo>
                      <a:pt x="2884" y="641"/>
                    </a:lnTo>
                    <a:lnTo>
                      <a:pt x="2895" y="663"/>
                    </a:lnTo>
                    <a:lnTo>
                      <a:pt x="2900" y="677"/>
                    </a:lnTo>
                    <a:lnTo>
                      <a:pt x="2908" y="689"/>
                    </a:lnTo>
                    <a:lnTo>
                      <a:pt x="2930" y="732"/>
                    </a:lnTo>
                    <a:lnTo>
                      <a:pt x="2936" y="737"/>
                    </a:lnTo>
                    <a:lnTo>
                      <a:pt x="2944" y="746"/>
                    </a:lnTo>
                    <a:lnTo>
                      <a:pt x="2954" y="741"/>
                    </a:lnTo>
                    <a:lnTo>
                      <a:pt x="2955" y="732"/>
                    </a:lnTo>
                    <a:lnTo>
                      <a:pt x="2957" y="721"/>
                    </a:lnTo>
                    <a:lnTo>
                      <a:pt x="2966" y="716"/>
                    </a:lnTo>
                    <a:lnTo>
                      <a:pt x="2971" y="721"/>
                    </a:lnTo>
                    <a:lnTo>
                      <a:pt x="2974" y="715"/>
                    </a:lnTo>
                    <a:lnTo>
                      <a:pt x="2977" y="720"/>
                    </a:lnTo>
                    <a:lnTo>
                      <a:pt x="2983" y="721"/>
                    </a:lnTo>
                    <a:lnTo>
                      <a:pt x="2987" y="699"/>
                    </a:lnTo>
                    <a:lnTo>
                      <a:pt x="2987" y="679"/>
                    </a:lnTo>
                    <a:lnTo>
                      <a:pt x="2988" y="673"/>
                    </a:lnTo>
                    <a:lnTo>
                      <a:pt x="2997" y="653"/>
                    </a:lnTo>
                    <a:lnTo>
                      <a:pt x="3009" y="640"/>
                    </a:lnTo>
                    <a:lnTo>
                      <a:pt x="3020" y="607"/>
                    </a:lnTo>
                    <a:lnTo>
                      <a:pt x="3021" y="592"/>
                    </a:lnTo>
                    <a:lnTo>
                      <a:pt x="3027" y="586"/>
                    </a:lnTo>
                    <a:lnTo>
                      <a:pt x="3030" y="545"/>
                    </a:lnTo>
                    <a:lnTo>
                      <a:pt x="3029" y="538"/>
                    </a:lnTo>
                    <a:lnTo>
                      <a:pt x="3035" y="531"/>
                    </a:lnTo>
                    <a:lnTo>
                      <a:pt x="3047" y="529"/>
                    </a:lnTo>
                    <a:lnTo>
                      <a:pt x="3049" y="523"/>
                    </a:lnTo>
                    <a:lnTo>
                      <a:pt x="3054" y="524"/>
                    </a:lnTo>
                    <a:lnTo>
                      <a:pt x="3064" y="520"/>
                    </a:lnTo>
                    <a:lnTo>
                      <a:pt x="3076" y="524"/>
                    </a:lnTo>
                    <a:lnTo>
                      <a:pt x="3087" y="522"/>
                    </a:lnTo>
                    <a:lnTo>
                      <a:pt x="3083" y="517"/>
                    </a:lnTo>
                    <a:lnTo>
                      <a:pt x="3069" y="515"/>
                    </a:lnTo>
                    <a:lnTo>
                      <a:pt x="3064" y="507"/>
                    </a:lnTo>
                    <a:lnTo>
                      <a:pt x="3068" y="501"/>
                    </a:lnTo>
                    <a:lnTo>
                      <a:pt x="3065" y="496"/>
                    </a:lnTo>
                    <a:lnTo>
                      <a:pt x="3075" y="496"/>
                    </a:lnTo>
                    <a:lnTo>
                      <a:pt x="3074" y="488"/>
                    </a:lnTo>
                    <a:lnTo>
                      <a:pt x="3079" y="485"/>
                    </a:lnTo>
                    <a:lnTo>
                      <a:pt x="3090" y="489"/>
                    </a:lnTo>
                    <a:lnTo>
                      <a:pt x="3087" y="479"/>
                    </a:lnTo>
                    <a:lnTo>
                      <a:pt x="3080" y="479"/>
                    </a:lnTo>
                    <a:lnTo>
                      <a:pt x="3073" y="469"/>
                    </a:lnTo>
                    <a:lnTo>
                      <a:pt x="3059" y="465"/>
                    </a:lnTo>
                    <a:lnTo>
                      <a:pt x="3052" y="456"/>
                    </a:lnTo>
                    <a:lnTo>
                      <a:pt x="3047" y="442"/>
                    </a:lnTo>
                    <a:lnTo>
                      <a:pt x="3048" y="431"/>
                    </a:lnTo>
                    <a:lnTo>
                      <a:pt x="3049" y="426"/>
                    </a:lnTo>
                    <a:lnTo>
                      <a:pt x="3046" y="410"/>
                    </a:lnTo>
                    <a:lnTo>
                      <a:pt x="3048" y="400"/>
                    </a:lnTo>
                    <a:lnTo>
                      <a:pt x="3044" y="386"/>
                    </a:lnTo>
                    <a:lnTo>
                      <a:pt x="3046" y="381"/>
                    </a:lnTo>
                    <a:lnTo>
                      <a:pt x="3048" y="371"/>
                    </a:lnTo>
                    <a:lnTo>
                      <a:pt x="3048" y="360"/>
                    </a:lnTo>
                    <a:lnTo>
                      <a:pt x="3067" y="365"/>
                    </a:lnTo>
                    <a:lnTo>
                      <a:pt x="3075" y="356"/>
                    </a:lnTo>
                    <a:lnTo>
                      <a:pt x="3097" y="355"/>
                    </a:lnTo>
                    <a:lnTo>
                      <a:pt x="3116" y="360"/>
                    </a:lnTo>
                    <a:lnTo>
                      <a:pt x="3126" y="371"/>
                    </a:lnTo>
                    <a:lnTo>
                      <a:pt x="3150" y="384"/>
                    </a:lnTo>
                    <a:lnTo>
                      <a:pt x="3173" y="381"/>
                    </a:lnTo>
                    <a:lnTo>
                      <a:pt x="3181" y="386"/>
                    </a:lnTo>
                    <a:lnTo>
                      <a:pt x="3192" y="383"/>
                    </a:lnTo>
                    <a:lnTo>
                      <a:pt x="3200" y="378"/>
                    </a:lnTo>
                    <a:lnTo>
                      <a:pt x="3205" y="386"/>
                    </a:lnTo>
                    <a:lnTo>
                      <a:pt x="3205" y="403"/>
                    </a:lnTo>
                    <a:lnTo>
                      <a:pt x="3207" y="411"/>
                    </a:lnTo>
                    <a:lnTo>
                      <a:pt x="3198" y="415"/>
                    </a:lnTo>
                    <a:lnTo>
                      <a:pt x="3205" y="415"/>
                    </a:lnTo>
                    <a:lnTo>
                      <a:pt x="3216" y="431"/>
                    </a:lnTo>
                    <a:lnTo>
                      <a:pt x="3224" y="445"/>
                    </a:lnTo>
                    <a:lnTo>
                      <a:pt x="3220" y="451"/>
                    </a:lnTo>
                    <a:lnTo>
                      <a:pt x="3223" y="453"/>
                    </a:lnTo>
                    <a:lnTo>
                      <a:pt x="3251" y="451"/>
                    </a:lnTo>
                    <a:lnTo>
                      <a:pt x="3259" y="458"/>
                    </a:lnTo>
                    <a:lnTo>
                      <a:pt x="3269" y="461"/>
                    </a:lnTo>
                    <a:lnTo>
                      <a:pt x="3272" y="470"/>
                    </a:lnTo>
                    <a:lnTo>
                      <a:pt x="3262" y="484"/>
                    </a:lnTo>
                    <a:lnTo>
                      <a:pt x="3246" y="496"/>
                    </a:lnTo>
                    <a:lnTo>
                      <a:pt x="3240" y="508"/>
                    </a:lnTo>
                    <a:lnTo>
                      <a:pt x="3272" y="513"/>
                    </a:lnTo>
                    <a:lnTo>
                      <a:pt x="3277" y="526"/>
                    </a:lnTo>
                    <a:lnTo>
                      <a:pt x="3275" y="542"/>
                    </a:lnTo>
                    <a:lnTo>
                      <a:pt x="3271" y="549"/>
                    </a:lnTo>
                    <a:lnTo>
                      <a:pt x="3258" y="558"/>
                    </a:lnTo>
                    <a:lnTo>
                      <a:pt x="3252" y="559"/>
                    </a:lnTo>
                    <a:lnTo>
                      <a:pt x="3246" y="570"/>
                    </a:lnTo>
                    <a:lnTo>
                      <a:pt x="3242" y="577"/>
                    </a:lnTo>
                    <a:lnTo>
                      <a:pt x="3236" y="571"/>
                    </a:lnTo>
                    <a:lnTo>
                      <a:pt x="3232" y="556"/>
                    </a:lnTo>
                    <a:lnTo>
                      <a:pt x="3225" y="559"/>
                    </a:lnTo>
                    <a:lnTo>
                      <a:pt x="3223" y="566"/>
                    </a:lnTo>
                    <a:lnTo>
                      <a:pt x="3208" y="559"/>
                    </a:lnTo>
                    <a:lnTo>
                      <a:pt x="3207" y="569"/>
                    </a:lnTo>
                    <a:lnTo>
                      <a:pt x="3220" y="588"/>
                    </a:lnTo>
                    <a:lnTo>
                      <a:pt x="3215" y="592"/>
                    </a:lnTo>
                    <a:lnTo>
                      <a:pt x="3215" y="596"/>
                    </a:lnTo>
                    <a:lnTo>
                      <a:pt x="3221" y="597"/>
                    </a:lnTo>
                    <a:lnTo>
                      <a:pt x="3221" y="605"/>
                    </a:lnTo>
                    <a:lnTo>
                      <a:pt x="3220" y="613"/>
                    </a:lnTo>
                    <a:lnTo>
                      <a:pt x="3239" y="604"/>
                    </a:lnTo>
                    <a:lnTo>
                      <a:pt x="3232" y="620"/>
                    </a:lnTo>
                    <a:lnTo>
                      <a:pt x="3230" y="637"/>
                    </a:lnTo>
                    <a:lnTo>
                      <a:pt x="3231" y="651"/>
                    </a:lnTo>
                    <a:lnTo>
                      <a:pt x="3257" y="688"/>
                    </a:lnTo>
                    <a:lnTo>
                      <a:pt x="3268" y="699"/>
                    </a:lnTo>
                    <a:lnTo>
                      <a:pt x="3275" y="711"/>
                    </a:lnTo>
                    <a:lnTo>
                      <a:pt x="3275" y="717"/>
                    </a:lnTo>
                    <a:lnTo>
                      <a:pt x="3271" y="723"/>
                    </a:lnTo>
                    <a:lnTo>
                      <a:pt x="3271" y="738"/>
                    </a:lnTo>
                    <a:lnTo>
                      <a:pt x="3274" y="748"/>
                    </a:lnTo>
                    <a:lnTo>
                      <a:pt x="3268" y="755"/>
                    </a:lnTo>
                    <a:lnTo>
                      <a:pt x="3268" y="764"/>
                    </a:lnTo>
                    <a:lnTo>
                      <a:pt x="3255" y="770"/>
                    </a:lnTo>
                    <a:lnTo>
                      <a:pt x="3248" y="776"/>
                    </a:lnTo>
                    <a:lnTo>
                      <a:pt x="3236" y="790"/>
                    </a:lnTo>
                    <a:lnTo>
                      <a:pt x="3235" y="798"/>
                    </a:lnTo>
                    <a:lnTo>
                      <a:pt x="3230" y="807"/>
                    </a:lnTo>
                    <a:lnTo>
                      <a:pt x="3202" y="835"/>
                    </a:lnTo>
                    <a:lnTo>
                      <a:pt x="3183" y="840"/>
                    </a:lnTo>
                    <a:lnTo>
                      <a:pt x="3180" y="851"/>
                    </a:lnTo>
                    <a:lnTo>
                      <a:pt x="3170" y="863"/>
                    </a:lnTo>
                    <a:lnTo>
                      <a:pt x="3162" y="863"/>
                    </a:lnTo>
                    <a:lnTo>
                      <a:pt x="3157" y="859"/>
                    </a:lnTo>
                    <a:lnTo>
                      <a:pt x="3155" y="851"/>
                    </a:lnTo>
                    <a:lnTo>
                      <a:pt x="3134" y="831"/>
                    </a:lnTo>
                    <a:lnTo>
                      <a:pt x="3126" y="819"/>
                    </a:lnTo>
                    <a:lnTo>
                      <a:pt x="3119" y="827"/>
                    </a:lnTo>
                    <a:lnTo>
                      <a:pt x="3121" y="836"/>
                    </a:lnTo>
                    <a:lnTo>
                      <a:pt x="3133" y="855"/>
                    </a:lnTo>
                    <a:lnTo>
                      <a:pt x="3134" y="868"/>
                    </a:lnTo>
                    <a:lnTo>
                      <a:pt x="3140" y="886"/>
                    </a:lnTo>
                    <a:lnTo>
                      <a:pt x="3140" y="892"/>
                    </a:lnTo>
                    <a:lnTo>
                      <a:pt x="3139" y="886"/>
                    </a:lnTo>
                    <a:lnTo>
                      <a:pt x="3128" y="884"/>
                    </a:lnTo>
                    <a:lnTo>
                      <a:pt x="3114" y="870"/>
                    </a:lnTo>
                    <a:lnTo>
                      <a:pt x="3106" y="866"/>
                    </a:lnTo>
                    <a:lnTo>
                      <a:pt x="3103" y="863"/>
                    </a:lnTo>
                    <a:lnTo>
                      <a:pt x="3100" y="863"/>
                    </a:lnTo>
                    <a:lnTo>
                      <a:pt x="3100" y="887"/>
                    </a:lnTo>
                    <a:lnTo>
                      <a:pt x="3084" y="881"/>
                    </a:lnTo>
                    <a:lnTo>
                      <a:pt x="3076" y="882"/>
                    </a:lnTo>
                    <a:lnTo>
                      <a:pt x="3065" y="874"/>
                    </a:lnTo>
                    <a:lnTo>
                      <a:pt x="3063" y="879"/>
                    </a:lnTo>
                    <a:lnTo>
                      <a:pt x="3053" y="836"/>
                    </a:lnTo>
                    <a:lnTo>
                      <a:pt x="3044" y="835"/>
                    </a:lnTo>
                    <a:lnTo>
                      <a:pt x="3026" y="849"/>
                    </a:lnTo>
                    <a:lnTo>
                      <a:pt x="3025" y="846"/>
                    </a:lnTo>
                    <a:lnTo>
                      <a:pt x="3017" y="847"/>
                    </a:lnTo>
                    <a:lnTo>
                      <a:pt x="2990" y="838"/>
                    </a:lnTo>
                    <a:lnTo>
                      <a:pt x="2979" y="847"/>
                    </a:lnTo>
                    <a:lnTo>
                      <a:pt x="2981" y="854"/>
                    </a:lnTo>
                    <a:lnTo>
                      <a:pt x="2977" y="856"/>
                    </a:lnTo>
                    <a:lnTo>
                      <a:pt x="2979" y="865"/>
                    </a:lnTo>
                    <a:lnTo>
                      <a:pt x="3003" y="877"/>
                    </a:lnTo>
                    <a:lnTo>
                      <a:pt x="3011" y="878"/>
                    </a:lnTo>
                    <a:lnTo>
                      <a:pt x="3017" y="887"/>
                    </a:lnTo>
                    <a:lnTo>
                      <a:pt x="3015" y="895"/>
                    </a:lnTo>
                    <a:lnTo>
                      <a:pt x="3015" y="905"/>
                    </a:lnTo>
                    <a:lnTo>
                      <a:pt x="3011" y="909"/>
                    </a:lnTo>
                    <a:lnTo>
                      <a:pt x="3011" y="915"/>
                    </a:lnTo>
                    <a:lnTo>
                      <a:pt x="3009" y="921"/>
                    </a:lnTo>
                    <a:lnTo>
                      <a:pt x="3001" y="927"/>
                    </a:lnTo>
                    <a:lnTo>
                      <a:pt x="2994" y="944"/>
                    </a:lnTo>
                    <a:lnTo>
                      <a:pt x="2988" y="953"/>
                    </a:lnTo>
                    <a:lnTo>
                      <a:pt x="2981" y="960"/>
                    </a:lnTo>
                    <a:lnTo>
                      <a:pt x="2978" y="968"/>
                    </a:lnTo>
                    <a:lnTo>
                      <a:pt x="2967" y="973"/>
                    </a:lnTo>
                    <a:lnTo>
                      <a:pt x="2960" y="991"/>
                    </a:lnTo>
                    <a:lnTo>
                      <a:pt x="2956" y="996"/>
                    </a:lnTo>
                    <a:lnTo>
                      <a:pt x="2946" y="999"/>
                    </a:lnTo>
                    <a:lnTo>
                      <a:pt x="2909" y="1002"/>
                    </a:lnTo>
                    <a:lnTo>
                      <a:pt x="2906" y="994"/>
                    </a:lnTo>
                    <a:lnTo>
                      <a:pt x="2900" y="984"/>
                    </a:lnTo>
                    <a:lnTo>
                      <a:pt x="2869" y="958"/>
                    </a:lnTo>
                    <a:lnTo>
                      <a:pt x="2869" y="956"/>
                    </a:lnTo>
                    <a:lnTo>
                      <a:pt x="2847" y="947"/>
                    </a:lnTo>
                    <a:lnTo>
                      <a:pt x="2826" y="930"/>
                    </a:lnTo>
                    <a:lnTo>
                      <a:pt x="2818" y="929"/>
                    </a:lnTo>
                    <a:lnTo>
                      <a:pt x="2810" y="932"/>
                    </a:lnTo>
                    <a:lnTo>
                      <a:pt x="2794" y="927"/>
                    </a:lnTo>
                    <a:lnTo>
                      <a:pt x="2789" y="940"/>
                    </a:lnTo>
                    <a:lnTo>
                      <a:pt x="2807" y="951"/>
                    </a:lnTo>
                    <a:lnTo>
                      <a:pt x="2822" y="967"/>
                    </a:lnTo>
                    <a:lnTo>
                      <a:pt x="2833" y="986"/>
                    </a:lnTo>
                    <a:lnTo>
                      <a:pt x="2850" y="1002"/>
                    </a:lnTo>
                    <a:lnTo>
                      <a:pt x="2879" y="1006"/>
                    </a:lnTo>
                    <a:lnTo>
                      <a:pt x="2903" y="1016"/>
                    </a:lnTo>
                    <a:lnTo>
                      <a:pt x="2912" y="1011"/>
                    </a:lnTo>
                    <a:lnTo>
                      <a:pt x="2936" y="1012"/>
                    </a:lnTo>
                    <a:lnTo>
                      <a:pt x="2961" y="1016"/>
                    </a:lnTo>
                    <a:lnTo>
                      <a:pt x="2962" y="1021"/>
                    </a:lnTo>
                    <a:lnTo>
                      <a:pt x="2968" y="1019"/>
                    </a:lnTo>
                    <a:lnTo>
                      <a:pt x="2965" y="1032"/>
                    </a:lnTo>
                    <a:lnTo>
                      <a:pt x="2960" y="1040"/>
                    </a:lnTo>
                    <a:lnTo>
                      <a:pt x="2960" y="1050"/>
                    </a:lnTo>
                    <a:lnTo>
                      <a:pt x="2950" y="1062"/>
                    </a:lnTo>
                    <a:lnTo>
                      <a:pt x="2946" y="1081"/>
                    </a:lnTo>
                    <a:lnTo>
                      <a:pt x="2939" y="1085"/>
                    </a:lnTo>
                    <a:lnTo>
                      <a:pt x="2931" y="1104"/>
                    </a:lnTo>
                    <a:lnTo>
                      <a:pt x="2918" y="1110"/>
                    </a:lnTo>
                    <a:lnTo>
                      <a:pt x="2918" y="1125"/>
                    </a:lnTo>
                    <a:lnTo>
                      <a:pt x="2913" y="1131"/>
                    </a:lnTo>
                    <a:lnTo>
                      <a:pt x="2903" y="1153"/>
                    </a:lnTo>
                    <a:lnTo>
                      <a:pt x="2900" y="1151"/>
                    </a:lnTo>
                    <a:lnTo>
                      <a:pt x="2888" y="1164"/>
                    </a:lnTo>
                    <a:lnTo>
                      <a:pt x="2871" y="1174"/>
                    </a:lnTo>
                    <a:lnTo>
                      <a:pt x="2850" y="1169"/>
                    </a:lnTo>
                    <a:lnTo>
                      <a:pt x="2847" y="1177"/>
                    </a:lnTo>
                    <a:lnTo>
                      <a:pt x="2827" y="1162"/>
                    </a:lnTo>
                    <a:lnTo>
                      <a:pt x="2826" y="1166"/>
                    </a:lnTo>
                    <a:lnTo>
                      <a:pt x="2826" y="1170"/>
                    </a:lnTo>
                    <a:lnTo>
                      <a:pt x="2820" y="1159"/>
                    </a:lnTo>
                    <a:lnTo>
                      <a:pt x="2816" y="1162"/>
                    </a:lnTo>
                    <a:lnTo>
                      <a:pt x="2809" y="1156"/>
                    </a:lnTo>
                    <a:lnTo>
                      <a:pt x="2804" y="1155"/>
                    </a:lnTo>
                    <a:lnTo>
                      <a:pt x="2806" y="1162"/>
                    </a:lnTo>
                    <a:lnTo>
                      <a:pt x="2806" y="1170"/>
                    </a:lnTo>
                    <a:lnTo>
                      <a:pt x="2809" y="1180"/>
                    </a:lnTo>
                    <a:lnTo>
                      <a:pt x="2809" y="1182"/>
                    </a:lnTo>
                    <a:lnTo>
                      <a:pt x="2804" y="1182"/>
                    </a:lnTo>
                    <a:lnTo>
                      <a:pt x="2796" y="1178"/>
                    </a:lnTo>
                    <a:lnTo>
                      <a:pt x="2795" y="1189"/>
                    </a:lnTo>
                    <a:lnTo>
                      <a:pt x="2800" y="1196"/>
                    </a:lnTo>
                    <a:lnTo>
                      <a:pt x="2796" y="1201"/>
                    </a:lnTo>
                    <a:lnTo>
                      <a:pt x="2793" y="1215"/>
                    </a:lnTo>
                    <a:lnTo>
                      <a:pt x="2788" y="1222"/>
                    </a:lnTo>
                    <a:lnTo>
                      <a:pt x="2780" y="1222"/>
                    </a:lnTo>
                    <a:lnTo>
                      <a:pt x="2778" y="1229"/>
                    </a:lnTo>
                    <a:lnTo>
                      <a:pt x="2773" y="1231"/>
                    </a:lnTo>
                    <a:lnTo>
                      <a:pt x="2767" y="1228"/>
                    </a:lnTo>
                    <a:lnTo>
                      <a:pt x="2763" y="1237"/>
                    </a:lnTo>
                    <a:lnTo>
                      <a:pt x="2758" y="1229"/>
                    </a:lnTo>
                    <a:lnTo>
                      <a:pt x="2752" y="1227"/>
                    </a:lnTo>
                    <a:lnTo>
                      <a:pt x="2746" y="1221"/>
                    </a:lnTo>
                    <a:lnTo>
                      <a:pt x="2734" y="1216"/>
                    </a:lnTo>
                    <a:lnTo>
                      <a:pt x="2721" y="1205"/>
                    </a:lnTo>
                    <a:lnTo>
                      <a:pt x="2716" y="1209"/>
                    </a:lnTo>
                    <a:lnTo>
                      <a:pt x="2714" y="1195"/>
                    </a:lnTo>
                    <a:lnTo>
                      <a:pt x="2707" y="1204"/>
                    </a:lnTo>
                    <a:lnTo>
                      <a:pt x="2697" y="1205"/>
                    </a:lnTo>
                    <a:lnTo>
                      <a:pt x="2692" y="1200"/>
                    </a:lnTo>
                    <a:lnTo>
                      <a:pt x="2688" y="1204"/>
                    </a:lnTo>
                    <a:lnTo>
                      <a:pt x="2678" y="1204"/>
                    </a:lnTo>
                    <a:lnTo>
                      <a:pt x="2658" y="1195"/>
                    </a:lnTo>
                    <a:lnTo>
                      <a:pt x="2654" y="1189"/>
                    </a:lnTo>
                    <a:lnTo>
                      <a:pt x="2608" y="1167"/>
                    </a:lnTo>
                    <a:lnTo>
                      <a:pt x="2606" y="1170"/>
                    </a:lnTo>
                    <a:lnTo>
                      <a:pt x="2600" y="1182"/>
                    </a:lnTo>
                    <a:lnTo>
                      <a:pt x="2602" y="1189"/>
                    </a:lnTo>
                    <a:lnTo>
                      <a:pt x="2611" y="1195"/>
                    </a:lnTo>
                    <a:lnTo>
                      <a:pt x="2618" y="1191"/>
                    </a:lnTo>
                    <a:lnTo>
                      <a:pt x="2617" y="1186"/>
                    </a:lnTo>
                    <a:lnTo>
                      <a:pt x="2617" y="1180"/>
                    </a:lnTo>
                    <a:lnTo>
                      <a:pt x="2626" y="1189"/>
                    </a:lnTo>
                    <a:lnTo>
                      <a:pt x="2642" y="1194"/>
                    </a:lnTo>
                    <a:lnTo>
                      <a:pt x="2654" y="1200"/>
                    </a:lnTo>
                    <a:lnTo>
                      <a:pt x="2656" y="1205"/>
                    </a:lnTo>
                    <a:lnTo>
                      <a:pt x="2656" y="1211"/>
                    </a:lnTo>
                    <a:lnTo>
                      <a:pt x="2662" y="1202"/>
                    </a:lnTo>
                    <a:lnTo>
                      <a:pt x="2682" y="1209"/>
                    </a:lnTo>
                    <a:lnTo>
                      <a:pt x="2683" y="1215"/>
                    </a:lnTo>
                    <a:lnTo>
                      <a:pt x="2676" y="1220"/>
                    </a:lnTo>
                    <a:lnTo>
                      <a:pt x="2672" y="1227"/>
                    </a:lnTo>
                    <a:lnTo>
                      <a:pt x="2678" y="1228"/>
                    </a:lnTo>
                    <a:lnTo>
                      <a:pt x="2682" y="1220"/>
                    </a:lnTo>
                    <a:lnTo>
                      <a:pt x="2689" y="1213"/>
                    </a:lnTo>
                    <a:lnTo>
                      <a:pt x="2701" y="1211"/>
                    </a:lnTo>
                    <a:lnTo>
                      <a:pt x="2709" y="1215"/>
                    </a:lnTo>
                    <a:lnTo>
                      <a:pt x="2712" y="1222"/>
                    </a:lnTo>
                    <a:lnTo>
                      <a:pt x="2724" y="1233"/>
                    </a:lnTo>
                    <a:lnTo>
                      <a:pt x="2737" y="1237"/>
                    </a:lnTo>
                    <a:lnTo>
                      <a:pt x="2740" y="1242"/>
                    </a:lnTo>
                    <a:lnTo>
                      <a:pt x="2748" y="1238"/>
                    </a:lnTo>
                    <a:lnTo>
                      <a:pt x="2751" y="1243"/>
                    </a:lnTo>
                    <a:lnTo>
                      <a:pt x="2750" y="1248"/>
                    </a:lnTo>
                    <a:lnTo>
                      <a:pt x="2758" y="1258"/>
                    </a:lnTo>
                    <a:lnTo>
                      <a:pt x="2759" y="1264"/>
                    </a:lnTo>
                    <a:lnTo>
                      <a:pt x="2764" y="1287"/>
                    </a:lnTo>
                    <a:lnTo>
                      <a:pt x="2763" y="1298"/>
                    </a:lnTo>
                    <a:lnTo>
                      <a:pt x="2761" y="1304"/>
                    </a:lnTo>
                    <a:lnTo>
                      <a:pt x="2756" y="1311"/>
                    </a:lnTo>
                    <a:lnTo>
                      <a:pt x="2734" y="1311"/>
                    </a:lnTo>
                    <a:lnTo>
                      <a:pt x="2726" y="1318"/>
                    </a:lnTo>
                    <a:lnTo>
                      <a:pt x="2719" y="1322"/>
                    </a:lnTo>
                    <a:lnTo>
                      <a:pt x="2708" y="1323"/>
                    </a:lnTo>
                    <a:lnTo>
                      <a:pt x="2685" y="1320"/>
                    </a:lnTo>
                    <a:lnTo>
                      <a:pt x="2676" y="1323"/>
                    </a:lnTo>
                    <a:lnTo>
                      <a:pt x="2665" y="1319"/>
                    </a:lnTo>
                    <a:lnTo>
                      <a:pt x="2661" y="1326"/>
                    </a:lnTo>
                    <a:lnTo>
                      <a:pt x="2670" y="1341"/>
                    </a:lnTo>
                    <a:lnTo>
                      <a:pt x="2686" y="1340"/>
                    </a:lnTo>
                    <a:lnTo>
                      <a:pt x="2688" y="1347"/>
                    </a:lnTo>
                    <a:lnTo>
                      <a:pt x="2676" y="1351"/>
                    </a:lnTo>
                    <a:lnTo>
                      <a:pt x="2667" y="1347"/>
                    </a:lnTo>
                    <a:lnTo>
                      <a:pt x="2655" y="1349"/>
                    </a:lnTo>
                    <a:lnTo>
                      <a:pt x="2651" y="1368"/>
                    </a:lnTo>
                    <a:lnTo>
                      <a:pt x="2651" y="1379"/>
                    </a:lnTo>
                    <a:lnTo>
                      <a:pt x="2656" y="1410"/>
                    </a:lnTo>
                    <a:lnTo>
                      <a:pt x="2639" y="1390"/>
                    </a:lnTo>
                    <a:lnTo>
                      <a:pt x="2633" y="1393"/>
                    </a:lnTo>
                    <a:lnTo>
                      <a:pt x="2634" y="1400"/>
                    </a:lnTo>
                    <a:lnTo>
                      <a:pt x="2626" y="1406"/>
                    </a:lnTo>
                    <a:lnTo>
                      <a:pt x="2626" y="1414"/>
                    </a:lnTo>
                    <a:lnTo>
                      <a:pt x="2622" y="1421"/>
                    </a:lnTo>
                    <a:lnTo>
                      <a:pt x="2621" y="1426"/>
                    </a:lnTo>
                    <a:lnTo>
                      <a:pt x="2605" y="1426"/>
                    </a:lnTo>
                    <a:lnTo>
                      <a:pt x="2608" y="1437"/>
                    </a:lnTo>
                    <a:lnTo>
                      <a:pt x="2613" y="1441"/>
                    </a:lnTo>
                    <a:lnTo>
                      <a:pt x="2603" y="1459"/>
                    </a:lnTo>
                    <a:lnTo>
                      <a:pt x="2581" y="1475"/>
                    </a:lnTo>
                    <a:lnTo>
                      <a:pt x="2575" y="1482"/>
                    </a:lnTo>
                    <a:lnTo>
                      <a:pt x="2551" y="1484"/>
                    </a:lnTo>
                    <a:lnTo>
                      <a:pt x="2546" y="1489"/>
                    </a:lnTo>
                    <a:lnTo>
                      <a:pt x="2568" y="1506"/>
                    </a:lnTo>
                    <a:lnTo>
                      <a:pt x="2568" y="1512"/>
                    </a:lnTo>
                    <a:lnTo>
                      <a:pt x="2565" y="1524"/>
                    </a:lnTo>
                    <a:lnTo>
                      <a:pt x="2563" y="1538"/>
                    </a:lnTo>
                    <a:lnTo>
                      <a:pt x="2560" y="1544"/>
                    </a:lnTo>
                    <a:lnTo>
                      <a:pt x="2549" y="1548"/>
                    </a:lnTo>
                    <a:lnTo>
                      <a:pt x="2551" y="1573"/>
                    </a:lnTo>
                    <a:lnTo>
                      <a:pt x="2547" y="1583"/>
                    </a:lnTo>
                    <a:lnTo>
                      <a:pt x="2540" y="1584"/>
                    </a:lnTo>
                    <a:lnTo>
                      <a:pt x="2537" y="1589"/>
                    </a:lnTo>
                    <a:lnTo>
                      <a:pt x="2541" y="1605"/>
                    </a:lnTo>
                    <a:lnTo>
                      <a:pt x="2538" y="1632"/>
                    </a:lnTo>
                    <a:lnTo>
                      <a:pt x="2537" y="1642"/>
                    </a:lnTo>
                    <a:lnTo>
                      <a:pt x="2533" y="1675"/>
                    </a:lnTo>
                    <a:lnTo>
                      <a:pt x="2533" y="1702"/>
                    </a:lnTo>
                    <a:lnTo>
                      <a:pt x="2535" y="1718"/>
                    </a:lnTo>
                    <a:lnTo>
                      <a:pt x="2535" y="1729"/>
                    </a:lnTo>
                    <a:lnTo>
                      <a:pt x="2525" y="1747"/>
                    </a:lnTo>
                    <a:lnTo>
                      <a:pt x="2533" y="1749"/>
                    </a:lnTo>
                    <a:lnTo>
                      <a:pt x="2537" y="1758"/>
                    </a:lnTo>
                    <a:lnTo>
                      <a:pt x="2545" y="1770"/>
                    </a:lnTo>
                    <a:lnTo>
                      <a:pt x="2551" y="1776"/>
                    </a:lnTo>
                    <a:lnTo>
                      <a:pt x="2552" y="1776"/>
                    </a:lnTo>
                    <a:lnTo>
                      <a:pt x="2558" y="1772"/>
                    </a:lnTo>
                    <a:lnTo>
                      <a:pt x="2559" y="1779"/>
                    </a:lnTo>
                    <a:lnTo>
                      <a:pt x="2560" y="1802"/>
                    </a:lnTo>
                    <a:lnTo>
                      <a:pt x="2564" y="1797"/>
                    </a:lnTo>
                    <a:lnTo>
                      <a:pt x="2564" y="1775"/>
                    </a:lnTo>
                    <a:lnTo>
                      <a:pt x="2568" y="1772"/>
                    </a:lnTo>
                    <a:lnTo>
                      <a:pt x="2596" y="1772"/>
                    </a:lnTo>
                    <a:lnTo>
                      <a:pt x="2601" y="1776"/>
                    </a:lnTo>
                    <a:lnTo>
                      <a:pt x="2608" y="1776"/>
                    </a:lnTo>
                    <a:lnTo>
                      <a:pt x="2613" y="1774"/>
                    </a:lnTo>
                    <a:lnTo>
                      <a:pt x="2622" y="1779"/>
                    </a:lnTo>
                    <a:lnTo>
                      <a:pt x="2624" y="1785"/>
                    </a:lnTo>
                    <a:lnTo>
                      <a:pt x="2628" y="1812"/>
                    </a:lnTo>
                    <a:lnTo>
                      <a:pt x="2646" y="1856"/>
                    </a:lnTo>
                    <a:lnTo>
                      <a:pt x="2646" y="1876"/>
                    </a:lnTo>
                    <a:lnTo>
                      <a:pt x="2648" y="1890"/>
                    </a:lnTo>
                    <a:lnTo>
                      <a:pt x="2660" y="1909"/>
                    </a:lnTo>
                    <a:lnTo>
                      <a:pt x="2662" y="1936"/>
                    </a:lnTo>
                    <a:lnTo>
                      <a:pt x="2661" y="1944"/>
                    </a:lnTo>
                    <a:lnTo>
                      <a:pt x="2658" y="1953"/>
                    </a:lnTo>
                    <a:lnTo>
                      <a:pt x="2650" y="1959"/>
                    </a:lnTo>
                    <a:lnTo>
                      <a:pt x="2644" y="1964"/>
                    </a:lnTo>
                    <a:lnTo>
                      <a:pt x="2645" y="1966"/>
                    </a:lnTo>
                    <a:lnTo>
                      <a:pt x="2666" y="1955"/>
                    </a:lnTo>
                    <a:lnTo>
                      <a:pt x="2666" y="1964"/>
                    </a:lnTo>
                    <a:lnTo>
                      <a:pt x="2670" y="1964"/>
                    </a:lnTo>
                    <a:lnTo>
                      <a:pt x="2686" y="1952"/>
                    </a:lnTo>
                    <a:lnTo>
                      <a:pt x="2734" y="1930"/>
                    </a:lnTo>
                    <a:lnTo>
                      <a:pt x="2756" y="1936"/>
                    </a:lnTo>
                    <a:lnTo>
                      <a:pt x="2762" y="1942"/>
                    </a:lnTo>
                    <a:lnTo>
                      <a:pt x="2774" y="1948"/>
                    </a:lnTo>
                    <a:lnTo>
                      <a:pt x="2779" y="1957"/>
                    </a:lnTo>
                    <a:lnTo>
                      <a:pt x="2796" y="1964"/>
                    </a:lnTo>
                    <a:lnTo>
                      <a:pt x="2821" y="1976"/>
                    </a:lnTo>
                    <a:lnTo>
                      <a:pt x="2842" y="1977"/>
                    </a:lnTo>
                    <a:lnTo>
                      <a:pt x="2847" y="1980"/>
                    </a:lnTo>
                    <a:lnTo>
                      <a:pt x="2885" y="2006"/>
                    </a:lnTo>
                    <a:lnTo>
                      <a:pt x="2900" y="2012"/>
                    </a:lnTo>
                    <a:lnTo>
                      <a:pt x="2920" y="2043"/>
                    </a:lnTo>
                    <a:lnTo>
                      <a:pt x="2924" y="2049"/>
                    </a:lnTo>
                    <a:lnTo>
                      <a:pt x="2923" y="2056"/>
                    </a:lnTo>
                    <a:lnTo>
                      <a:pt x="2929" y="2061"/>
                    </a:lnTo>
                    <a:lnTo>
                      <a:pt x="2934" y="2057"/>
                    </a:lnTo>
                    <a:lnTo>
                      <a:pt x="2939" y="2060"/>
                    </a:lnTo>
                    <a:lnTo>
                      <a:pt x="2943" y="2065"/>
                    </a:lnTo>
                    <a:lnTo>
                      <a:pt x="2950" y="2066"/>
                    </a:lnTo>
                    <a:lnTo>
                      <a:pt x="2958" y="2065"/>
                    </a:lnTo>
                    <a:lnTo>
                      <a:pt x="2966" y="2066"/>
                    </a:lnTo>
                    <a:lnTo>
                      <a:pt x="2978" y="2076"/>
                    </a:lnTo>
                    <a:lnTo>
                      <a:pt x="3020" y="2089"/>
                    </a:lnTo>
                    <a:lnTo>
                      <a:pt x="3032" y="2099"/>
                    </a:lnTo>
                    <a:lnTo>
                      <a:pt x="3035" y="2106"/>
                    </a:lnTo>
                    <a:lnTo>
                      <a:pt x="3051" y="2116"/>
                    </a:lnTo>
                    <a:lnTo>
                      <a:pt x="3052" y="2122"/>
                    </a:lnTo>
                    <a:lnTo>
                      <a:pt x="3046" y="2137"/>
                    </a:lnTo>
                    <a:lnTo>
                      <a:pt x="3042" y="2149"/>
                    </a:lnTo>
                    <a:lnTo>
                      <a:pt x="3033" y="2169"/>
                    </a:lnTo>
                    <a:lnTo>
                      <a:pt x="3046" y="2148"/>
                    </a:lnTo>
                    <a:lnTo>
                      <a:pt x="3051" y="2136"/>
                    </a:lnTo>
                    <a:lnTo>
                      <a:pt x="3056" y="2127"/>
                    </a:lnTo>
                    <a:lnTo>
                      <a:pt x="3112" y="2126"/>
                    </a:lnTo>
                    <a:lnTo>
                      <a:pt x="3139" y="2132"/>
                    </a:lnTo>
                    <a:lnTo>
                      <a:pt x="3160" y="2130"/>
                    </a:lnTo>
                    <a:lnTo>
                      <a:pt x="3166" y="2131"/>
                    </a:lnTo>
                    <a:lnTo>
                      <a:pt x="3171" y="2127"/>
                    </a:lnTo>
                    <a:lnTo>
                      <a:pt x="3182" y="2130"/>
                    </a:lnTo>
                    <a:lnTo>
                      <a:pt x="3185" y="2137"/>
                    </a:lnTo>
                    <a:lnTo>
                      <a:pt x="3193" y="2136"/>
                    </a:lnTo>
                    <a:lnTo>
                      <a:pt x="3203" y="2140"/>
                    </a:lnTo>
                    <a:lnTo>
                      <a:pt x="3210" y="2145"/>
                    </a:lnTo>
                    <a:lnTo>
                      <a:pt x="3216" y="2141"/>
                    </a:lnTo>
                    <a:lnTo>
                      <a:pt x="3221" y="2165"/>
                    </a:lnTo>
                    <a:lnTo>
                      <a:pt x="3219" y="2199"/>
                    </a:lnTo>
                    <a:lnTo>
                      <a:pt x="3214" y="2217"/>
                    </a:lnTo>
                    <a:lnTo>
                      <a:pt x="3213" y="2235"/>
                    </a:lnTo>
                    <a:lnTo>
                      <a:pt x="3219" y="2246"/>
                    </a:lnTo>
                    <a:lnTo>
                      <a:pt x="3221" y="2258"/>
                    </a:lnTo>
                    <a:lnTo>
                      <a:pt x="3221" y="2281"/>
                    </a:lnTo>
                    <a:lnTo>
                      <a:pt x="3225" y="2314"/>
                    </a:lnTo>
                    <a:lnTo>
                      <a:pt x="3219" y="2321"/>
                    </a:lnTo>
                    <a:lnTo>
                      <a:pt x="3219" y="2341"/>
                    </a:lnTo>
                    <a:lnTo>
                      <a:pt x="3223" y="2348"/>
                    </a:lnTo>
                    <a:lnTo>
                      <a:pt x="3228" y="2352"/>
                    </a:lnTo>
                    <a:lnTo>
                      <a:pt x="3230" y="2358"/>
                    </a:lnTo>
                    <a:lnTo>
                      <a:pt x="3239" y="2369"/>
                    </a:lnTo>
                    <a:lnTo>
                      <a:pt x="3247" y="2373"/>
                    </a:lnTo>
                    <a:lnTo>
                      <a:pt x="3255" y="2382"/>
                    </a:lnTo>
                    <a:lnTo>
                      <a:pt x="3259" y="2393"/>
                    </a:lnTo>
                    <a:lnTo>
                      <a:pt x="3267" y="2402"/>
                    </a:lnTo>
                    <a:lnTo>
                      <a:pt x="3267" y="2405"/>
                    </a:lnTo>
                    <a:lnTo>
                      <a:pt x="3253" y="2406"/>
                    </a:lnTo>
                    <a:lnTo>
                      <a:pt x="3234" y="2418"/>
                    </a:lnTo>
                    <a:lnTo>
                      <a:pt x="3229" y="2423"/>
                    </a:lnTo>
                    <a:lnTo>
                      <a:pt x="3229" y="2425"/>
                    </a:lnTo>
                    <a:lnTo>
                      <a:pt x="3262" y="2416"/>
                    </a:lnTo>
                    <a:lnTo>
                      <a:pt x="3272" y="2417"/>
                    </a:lnTo>
                    <a:lnTo>
                      <a:pt x="3279" y="2421"/>
                    </a:lnTo>
                    <a:lnTo>
                      <a:pt x="3307" y="2450"/>
                    </a:lnTo>
                    <a:lnTo>
                      <a:pt x="3312" y="2459"/>
                    </a:lnTo>
                    <a:lnTo>
                      <a:pt x="3317" y="2477"/>
                    </a:lnTo>
                    <a:lnTo>
                      <a:pt x="3314" y="2486"/>
                    </a:lnTo>
                    <a:lnTo>
                      <a:pt x="3289" y="2514"/>
                    </a:lnTo>
                    <a:lnTo>
                      <a:pt x="3314" y="2495"/>
                    </a:lnTo>
                    <a:lnTo>
                      <a:pt x="3318" y="2488"/>
                    </a:lnTo>
                    <a:lnTo>
                      <a:pt x="3323" y="2488"/>
                    </a:lnTo>
                    <a:lnTo>
                      <a:pt x="3337" y="2500"/>
                    </a:lnTo>
                    <a:lnTo>
                      <a:pt x="3344" y="2501"/>
                    </a:lnTo>
                    <a:lnTo>
                      <a:pt x="3359" y="2512"/>
                    </a:lnTo>
                    <a:lnTo>
                      <a:pt x="3363" y="2509"/>
                    </a:lnTo>
                    <a:lnTo>
                      <a:pt x="3360" y="2482"/>
                    </a:lnTo>
                    <a:lnTo>
                      <a:pt x="3363" y="2476"/>
                    </a:lnTo>
                    <a:lnTo>
                      <a:pt x="3370" y="2476"/>
                    </a:lnTo>
                    <a:lnTo>
                      <a:pt x="3370" y="2470"/>
                    </a:lnTo>
                    <a:lnTo>
                      <a:pt x="3371" y="2464"/>
                    </a:lnTo>
                    <a:lnTo>
                      <a:pt x="3379" y="2461"/>
                    </a:lnTo>
                    <a:lnTo>
                      <a:pt x="3386" y="2461"/>
                    </a:lnTo>
                    <a:lnTo>
                      <a:pt x="3386" y="2466"/>
                    </a:lnTo>
                    <a:lnTo>
                      <a:pt x="3399" y="2475"/>
                    </a:lnTo>
                    <a:lnTo>
                      <a:pt x="3402" y="2495"/>
                    </a:lnTo>
                    <a:lnTo>
                      <a:pt x="3408" y="2493"/>
                    </a:lnTo>
                    <a:lnTo>
                      <a:pt x="3415" y="2487"/>
                    </a:lnTo>
                    <a:lnTo>
                      <a:pt x="3415" y="2481"/>
                    </a:lnTo>
                    <a:lnTo>
                      <a:pt x="3419" y="2477"/>
                    </a:lnTo>
                    <a:lnTo>
                      <a:pt x="3420" y="2470"/>
                    </a:lnTo>
                    <a:lnTo>
                      <a:pt x="3412" y="2468"/>
                    </a:lnTo>
                    <a:lnTo>
                      <a:pt x="3401" y="2450"/>
                    </a:lnTo>
                    <a:lnTo>
                      <a:pt x="3399" y="2443"/>
                    </a:lnTo>
                    <a:lnTo>
                      <a:pt x="3412" y="2442"/>
                    </a:lnTo>
                    <a:lnTo>
                      <a:pt x="3412" y="2437"/>
                    </a:lnTo>
                    <a:lnTo>
                      <a:pt x="3420" y="2432"/>
                    </a:lnTo>
                    <a:lnTo>
                      <a:pt x="3424" y="2421"/>
                    </a:lnTo>
                    <a:lnTo>
                      <a:pt x="3429" y="2415"/>
                    </a:lnTo>
                    <a:lnTo>
                      <a:pt x="3435" y="2410"/>
                    </a:lnTo>
                    <a:lnTo>
                      <a:pt x="3454" y="2411"/>
                    </a:lnTo>
                    <a:lnTo>
                      <a:pt x="3460" y="2407"/>
                    </a:lnTo>
                    <a:lnTo>
                      <a:pt x="3460" y="2405"/>
                    </a:lnTo>
                    <a:lnTo>
                      <a:pt x="3444" y="2407"/>
                    </a:lnTo>
                    <a:lnTo>
                      <a:pt x="3436" y="2406"/>
                    </a:lnTo>
                    <a:lnTo>
                      <a:pt x="3429" y="2400"/>
                    </a:lnTo>
                    <a:lnTo>
                      <a:pt x="3427" y="2391"/>
                    </a:lnTo>
                    <a:lnTo>
                      <a:pt x="3424" y="2387"/>
                    </a:lnTo>
                    <a:lnTo>
                      <a:pt x="3417" y="2383"/>
                    </a:lnTo>
                    <a:lnTo>
                      <a:pt x="3411" y="2364"/>
                    </a:lnTo>
                    <a:lnTo>
                      <a:pt x="3414" y="2361"/>
                    </a:lnTo>
                    <a:lnTo>
                      <a:pt x="3415" y="2356"/>
                    </a:lnTo>
                    <a:lnTo>
                      <a:pt x="3411" y="2353"/>
                    </a:lnTo>
                    <a:lnTo>
                      <a:pt x="3407" y="2309"/>
                    </a:lnTo>
                    <a:lnTo>
                      <a:pt x="3404" y="2299"/>
                    </a:lnTo>
                    <a:lnTo>
                      <a:pt x="3403" y="2274"/>
                    </a:lnTo>
                    <a:lnTo>
                      <a:pt x="3404" y="2264"/>
                    </a:lnTo>
                    <a:lnTo>
                      <a:pt x="3402" y="2251"/>
                    </a:lnTo>
                    <a:lnTo>
                      <a:pt x="3399" y="2242"/>
                    </a:lnTo>
                    <a:lnTo>
                      <a:pt x="3391" y="2232"/>
                    </a:lnTo>
                    <a:lnTo>
                      <a:pt x="3379" y="2206"/>
                    </a:lnTo>
                    <a:lnTo>
                      <a:pt x="3374" y="2200"/>
                    </a:lnTo>
                    <a:lnTo>
                      <a:pt x="3366" y="2197"/>
                    </a:lnTo>
                    <a:lnTo>
                      <a:pt x="3361" y="2195"/>
                    </a:lnTo>
                    <a:lnTo>
                      <a:pt x="3380" y="2186"/>
                    </a:lnTo>
                    <a:lnTo>
                      <a:pt x="3407" y="2169"/>
                    </a:lnTo>
                    <a:lnTo>
                      <a:pt x="3422" y="2162"/>
                    </a:lnTo>
                    <a:lnTo>
                      <a:pt x="3449" y="2140"/>
                    </a:lnTo>
                    <a:lnTo>
                      <a:pt x="3461" y="2132"/>
                    </a:lnTo>
                    <a:lnTo>
                      <a:pt x="3476" y="2119"/>
                    </a:lnTo>
                    <a:lnTo>
                      <a:pt x="3489" y="2104"/>
                    </a:lnTo>
                    <a:lnTo>
                      <a:pt x="3476" y="2114"/>
                    </a:lnTo>
                    <a:lnTo>
                      <a:pt x="3492" y="2092"/>
                    </a:lnTo>
                    <a:lnTo>
                      <a:pt x="3513" y="2055"/>
                    </a:lnTo>
                    <a:lnTo>
                      <a:pt x="3519" y="2041"/>
                    </a:lnTo>
                    <a:lnTo>
                      <a:pt x="3524" y="2036"/>
                    </a:lnTo>
                    <a:lnTo>
                      <a:pt x="3532" y="2038"/>
                    </a:lnTo>
                    <a:lnTo>
                      <a:pt x="3541" y="2045"/>
                    </a:lnTo>
                    <a:lnTo>
                      <a:pt x="3551" y="2040"/>
                    </a:lnTo>
                    <a:lnTo>
                      <a:pt x="3554" y="2032"/>
                    </a:lnTo>
                    <a:lnTo>
                      <a:pt x="3548" y="2030"/>
                    </a:lnTo>
                    <a:lnTo>
                      <a:pt x="3543" y="2007"/>
                    </a:lnTo>
                    <a:lnTo>
                      <a:pt x="3540" y="2001"/>
                    </a:lnTo>
                    <a:lnTo>
                      <a:pt x="3531" y="2022"/>
                    </a:lnTo>
                    <a:lnTo>
                      <a:pt x="3527" y="2030"/>
                    </a:lnTo>
                    <a:lnTo>
                      <a:pt x="3525" y="2027"/>
                    </a:lnTo>
                    <a:lnTo>
                      <a:pt x="3524" y="2005"/>
                    </a:lnTo>
                    <a:lnTo>
                      <a:pt x="3521" y="1980"/>
                    </a:lnTo>
                    <a:lnTo>
                      <a:pt x="3517" y="1959"/>
                    </a:lnTo>
                    <a:lnTo>
                      <a:pt x="3514" y="1953"/>
                    </a:lnTo>
                    <a:lnTo>
                      <a:pt x="3511" y="1947"/>
                    </a:lnTo>
                    <a:lnTo>
                      <a:pt x="3510" y="1927"/>
                    </a:lnTo>
                    <a:lnTo>
                      <a:pt x="3500" y="1892"/>
                    </a:lnTo>
                    <a:lnTo>
                      <a:pt x="3492" y="1861"/>
                    </a:lnTo>
                    <a:lnTo>
                      <a:pt x="3490" y="1849"/>
                    </a:lnTo>
                    <a:lnTo>
                      <a:pt x="3483" y="1835"/>
                    </a:lnTo>
                    <a:lnTo>
                      <a:pt x="3483" y="1829"/>
                    </a:lnTo>
                    <a:lnTo>
                      <a:pt x="3482" y="1825"/>
                    </a:lnTo>
                    <a:lnTo>
                      <a:pt x="3472" y="1826"/>
                    </a:lnTo>
                    <a:lnTo>
                      <a:pt x="3454" y="1815"/>
                    </a:lnTo>
                    <a:lnTo>
                      <a:pt x="3449" y="1809"/>
                    </a:lnTo>
                    <a:lnTo>
                      <a:pt x="3428" y="1793"/>
                    </a:lnTo>
                    <a:lnTo>
                      <a:pt x="3413" y="1777"/>
                    </a:lnTo>
                    <a:lnTo>
                      <a:pt x="3411" y="1771"/>
                    </a:lnTo>
                    <a:lnTo>
                      <a:pt x="3414" y="1767"/>
                    </a:lnTo>
                    <a:lnTo>
                      <a:pt x="3412" y="1760"/>
                    </a:lnTo>
                    <a:lnTo>
                      <a:pt x="3411" y="1749"/>
                    </a:lnTo>
                    <a:lnTo>
                      <a:pt x="3413" y="1740"/>
                    </a:lnTo>
                    <a:lnTo>
                      <a:pt x="3419" y="1739"/>
                    </a:lnTo>
                    <a:lnTo>
                      <a:pt x="3433" y="1729"/>
                    </a:lnTo>
                    <a:lnTo>
                      <a:pt x="3451" y="1729"/>
                    </a:lnTo>
                    <a:lnTo>
                      <a:pt x="3455" y="1723"/>
                    </a:lnTo>
                    <a:lnTo>
                      <a:pt x="3471" y="1722"/>
                    </a:lnTo>
                    <a:lnTo>
                      <a:pt x="3471" y="1708"/>
                    </a:lnTo>
                    <a:lnTo>
                      <a:pt x="3465" y="1705"/>
                    </a:lnTo>
                    <a:lnTo>
                      <a:pt x="3465" y="1695"/>
                    </a:lnTo>
                    <a:lnTo>
                      <a:pt x="3470" y="1683"/>
                    </a:lnTo>
                    <a:lnTo>
                      <a:pt x="3483" y="1688"/>
                    </a:lnTo>
                    <a:lnTo>
                      <a:pt x="3487" y="1691"/>
                    </a:lnTo>
                    <a:lnTo>
                      <a:pt x="3508" y="1686"/>
                    </a:lnTo>
                    <a:lnTo>
                      <a:pt x="3492" y="1681"/>
                    </a:lnTo>
                    <a:lnTo>
                      <a:pt x="3487" y="1675"/>
                    </a:lnTo>
                    <a:lnTo>
                      <a:pt x="3487" y="1664"/>
                    </a:lnTo>
                    <a:lnTo>
                      <a:pt x="3489" y="1658"/>
                    </a:lnTo>
                    <a:lnTo>
                      <a:pt x="3493" y="1658"/>
                    </a:lnTo>
                    <a:lnTo>
                      <a:pt x="3500" y="1643"/>
                    </a:lnTo>
                    <a:lnTo>
                      <a:pt x="3493" y="1648"/>
                    </a:lnTo>
                    <a:lnTo>
                      <a:pt x="3471" y="1645"/>
                    </a:lnTo>
                    <a:lnTo>
                      <a:pt x="3471" y="1635"/>
                    </a:lnTo>
                    <a:lnTo>
                      <a:pt x="3476" y="1637"/>
                    </a:lnTo>
                    <a:lnTo>
                      <a:pt x="3482" y="1634"/>
                    </a:lnTo>
                    <a:lnTo>
                      <a:pt x="3483" y="1625"/>
                    </a:lnTo>
                    <a:lnTo>
                      <a:pt x="3477" y="1616"/>
                    </a:lnTo>
                    <a:lnTo>
                      <a:pt x="3476" y="1615"/>
                    </a:lnTo>
                    <a:lnTo>
                      <a:pt x="3467" y="1597"/>
                    </a:lnTo>
                    <a:lnTo>
                      <a:pt x="3472" y="1578"/>
                    </a:lnTo>
                    <a:lnTo>
                      <a:pt x="3466" y="1576"/>
                    </a:lnTo>
                    <a:lnTo>
                      <a:pt x="3465" y="1568"/>
                    </a:lnTo>
                    <a:lnTo>
                      <a:pt x="3483" y="1562"/>
                    </a:lnTo>
                    <a:lnTo>
                      <a:pt x="3483" y="1561"/>
                    </a:lnTo>
                    <a:lnTo>
                      <a:pt x="3473" y="1561"/>
                    </a:lnTo>
                    <a:lnTo>
                      <a:pt x="3468" y="1556"/>
                    </a:lnTo>
                    <a:lnTo>
                      <a:pt x="3460" y="1561"/>
                    </a:lnTo>
                    <a:lnTo>
                      <a:pt x="3452" y="1559"/>
                    </a:lnTo>
                    <a:lnTo>
                      <a:pt x="3445" y="1550"/>
                    </a:lnTo>
                    <a:lnTo>
                      <a:pt x="3445" y="1539"/>
                    </a:lnTo>
                    <a:lnTo>
                      <a:pt x="3456" y="1523"/>
                    </a:lnTo>
                    <a:lnTo>
                      <a:pt x="3461" y="1505"/>
                    </a:lnTo>
                    <a:lnTo>
                      <a:pt x="3467" y="1500"/>
                    </a:lnTo>
                    <a:lnTo>
                      <a:pt x="3467" y="1486"/>
                    </a:lnTo>
                    <a:lnTo>
                      <a:pt x="3471" y="1485"/>
                    </a:lnTo>
                    <a:lnTo>
                      <a:pt x="3476" y="1478"/>
                    </a:lnTo>
                    <a:lnTo>
                      <a:pt x="3476" y="1468"/>
                    </a:lnTo>
                    <a:lnTo>
                      <a:pt x="3483" y="1465"/>
                    </a:lnTo>
                    <a:lnTo>
                      <a:pt x="3485" y="1447"/>
                    </a:lnTo>
                    <a:lnTo>
                      <a:pt x="3481" y="1454"/>
                    </a:lnTo>
                    <a:lnTo>
                      <a:pt x="3472" y="1457"/>
                    </a:lnTo>
                    <a:lnTo>
                      <a:pt x="3466" y="1452"/>
                    </a:lnTo>
                    <a:lnTo>
                      <a:pt x="3458" y="1449"/>
                    </a:lnTo>
                    <a:lnTo>
                      <a:pt x="3449" y="1441"/>
                    </a:lnTo>
                    <a:lnTo>
                      <a:pt x="3447" y="1428"/>
                    </a:lnTo>
                    <a:lnTo>
                      <a:pt x="3442" y="1419"/>
                    </a:lnTo>
                    <a:lnTo>
                      <a:pt x="3441" y="1404"/>
                    </a:lnTo>
                    <a:lnTo>
                      <a:pt x="3441" y="1392"/>
                    </a:lnTo>
                    <a:lnTo>
                      <a:pt x="3442" y="1387"/>
                    </a:lnTo>
                    <a:lnTo>
                      <a:pt x="3454" y="1379"/>
                    </a:lnTo>
                    <a:lnTo>
                      <a:pt x="3466" y="1360"/>
                    </a:lnTo>
                    <a:lnTo>
                      <a:pt x="3474" y="1350"/>
                    </a:lnTo>
                    <a:lnTo>
                      <a:pt x="3481" y="1347"/>
                    </a:lnTo>
                    <a:lnTo>
                      <a:pt x="3481" y="1355"/>
                    </a:lnTo>
                    <a:lnTo>
                      <a:pt x="3490" y="1354"/>
                    </a:lnTo>
                    <a:lnTo>
                      <a:pt x="3516" y="1355"/>
                    </a:lnTo>
                    <a:lnTo>
                      <a:pt x="3547" y="1362"/>
                    </a:lnTo>
                    <a:lnTo>
                      <a:pt x="3552" y="1367"/>
                    </a:lnTo>
                    <a:lnTo>
                      <a:pt x="3553" y="1369"/>
                    </a:lnTo>
                    <a:lnTo>
                      <a:pt x="3562" y="1374"/>
                    </a:lnTo>
                    <a:lnTo>
                      <a:pt x="3579" y="1377"/>
                    </a:lnTo>
                    <a:lnTo>
                      <a:pt x="3586" y="1379"/>
                    </a:lnTo>
                    <a:lnTo>
                      <a:pt x="3583" y="1388"/>
                    </a:lnTo>
                    <a:lnTo>
                      <a:pt x="3585" y="1390"/>
                    </a:lnTo>
                    <a:lnTo>
                      <a:pt x="3596" y="1383"/>
                    </a:lnTo>
                    <a:lnTo>
                      <a:pt x="3612" y="1383"/>
                    </a:lnTo>
                    <a:lnTo>
                      <a:pt x="3616" y="1389"/>
                    </a:lnTo>
                    <a:lnTo>
                      <a:pt x="3613" y="1397"/>
                    </a:lnTo>
                    <a:lnTo>
                      <a:pt x="3633" y="1395"/>
                    </a:lnTo>
                    <a:lnTo>
                      <a:pt x="3630" y="1390"/>
                    </a:lnTo>
                    <a:lnTo>
                      <a:pt x="3637" y="1384"/>
                    </a:lnTo>
                    <a:lnTo>
                      <a:pt x="3670" y="1373"/>
                    </a:lnTo>
                    <a:lnTo>
                      <a:pt x="3682" y="1361"/>
                    </a:lnTo>
                    <a:lnTo>
                      <a:pt x="3715" y="1378"/>
                    </a:lnTo>
                    <a:lnTo>
                      <a:pt x="3724" y="1390"/>
                    </a:lnTo>
                    <a:lnTo>
                      <a:pt x="3739" y="1397"/>
                    </a:lnTo>
                    <a:lnTo>
                      <a:pt x="3748" y="1398"/>
                    </a:lnTo>
                    <a:lnTo>
                      <a:pt x="3751" y="1403"/>
                    </a:lnTo>
                    <a:lnTo>
                      <a:pt x="3752" y="1411"/>
                    </a:lnTo>
                    <a:lnTo>
                      <a:pt x="3740" y="1438"/>
                    </a:lnTo>
                    <a:lnTo>
                      <a:pt x="3743" y="1435"/>
                    </a:lnTo>
                    <a:lnTo>
                      <a:pt x="3751" y="1437"/>
                    </a:lnTo>
                    <a:lnTo>
                      <a:pt x="3753" y="1433"/>
                    </a:lnTo>
                    <a:lnTo>
                      <a:pt x="3753" y="1422"/>
                    </a:lnTo>
                    <a:lnTo>
                      <a:pt x="3759" y="1421"/>
                    </a:lnTo>
                    <a:lnTo>
                      <a:pt x="3769" y="1425"/>
                    </a:lnTo>
                    <a:lnTo>
                      <a:pt x="3769" y="1441"/>
                    </a:lnTo>
                    <a:lnTo>
                      <a:pt x="3775" y="1448"/>
                    </a:lnTo>
                    <a:lnTo>
                      <a:pt x="3778" y="1455"/>
                    </a:lnTo>
                    <a:lnTo>
                      <a:pt x="3770" y="1460"/>
                    </a:lnTo>
                    <a:lnTo>
                      <a:pt x="3772" y="1469"/>
                    </a:lnTo>
                    <a:lnTo>
                      <a:pt x="3782" y="1465"/>
                    </a:lnTo>
                    <a:lnTo>
                      <a:pt x="3784" y="1458"/>
                    </a:lnTo>
                    <a:lnTo>
                      <a:pt x="3793" y="1455"/>
                    </a:lnTo>
                    <a:lnTo>
                      <a:pt x="3801" y="1458"/>
                    </a:lnTo>
                    <a:lnTo>
                      <a:pt x="3807" y="1464"/>
                    </a:lnTo>
                    <a:lnTo>
                      <a:pt x="3802" y="1471"/>
                    </a:lnTo>
                    <a:lnTo>
                      <a:pt x="3798" y="1474"/>
                    </a:lnTo>
                    <a:lnTo>
                      <a:pt x="3791" y="1479"/>
                    </a:lnTo>
                    <a:lnTo>
                      <a:pt x="3791" y="1489"/>
                    </a:lnTo>
                    <a:lnTo>
                      <a:pt x="3794" y="1495"/>
                    </a:lnTo>
                    <a:lnTo>
                      <a:pt x="3799" y="1501"/>
                    </a:lnTo>
                    <a:lnTo>
                      <a:pt x="3807" y="1503"/>
                    </a:lnTo>
                    <a:lnTo>
                      <a:pt x="3805" y="1511"/>
                    </a:lnTo>
                    <a:lnTo>
                      <a:pt x="3806" y="1514"/>
                    </a:lnTo>
                    <a:lnTo>
                      <a:pt x="3823" y="1511"/>
                    </a:lnTo>
                    <a:lnTo>
                      <a:pt x="3834" y="1513"/>
                    </a:lnTo>
                    <a:lnTo>
                      <a:pt x="3837" y="1523"/>
                    </a:lnTo>
                    <a:lnTo>
                      <a:pt x="3843" y="1532"/>
                    </a:lnTo>
                    <a:lnTo>
                      <a:pt x="3849" y="1524"/>
                    </a:lnTo>
                    <a:lnTo>
                      <a:pt x="3864" y="1529"/>
                    </a:lnTo>
                    <a:lnTo>
                      <a:pt x="3877" y="1523"/>
                    </a:lnTo>
                    <a:lnTo>
                      <a:pt x="3882" y="1529"/>
                    </a:lnTo>
                    <a:lnTo>
                      <a:pt x="3884" y="1537"/>
                    </a:lnTo>
                    <a:lnTo>
                      <a:pt x="3884" y="1544"/>
                    </a:lnTo>
                    <a:lnTo>
                      <a:pt x="3888" y="1545"/>
                    </a:lnTo>
                    <a:lnTo>
                      <a:pt x="3908" y="1535"/>
                    </a:lnTo>
                    <a:lnTo>
                      <a:pt x="3907" y="1528"/>
                    </a:lnTo>
                    <a:lnTo>
                      <a:pt x="3914" y="1524"/>
                    </a:lnTo>
                    <a:lnTo>
                      <a:pt x="3925" y="1541"/>
                    </a:lnTo>
                    <a:lnTo>
                      <a:pt x="3926" y="1548"/>
                    </a:lnTo>
                    <a:lnTo>
                      <a:pt x="3925" y="1553"/>
                    </a:lnTo>
                    <a:lnTo>
                      <a:pt x="3920" y="1560"/>
                    </a:lnTo>
                    <a:lnTo>
                      <a:pt x="3912" y="1566"/>
                    </a:lnTo>
                    <a:lnTo>
                      <a:pt x="3912" y="1575"/>
                    </a:lnTo>
                    <a:lnTo>
                      <a:pt x="3909" y="1584"/>
                    </a:lnTo>
                    <a:lnTo>
                      <a:pt x="3912" y="1592"/>
                    </a:lnTo>
                    <a:lnTo>
                      <a:pt x="3911" y="1598"/>
                    </a:lnTo>
                    <a:lnTo>
                      <a:pt x="3915" y="1599"/>
                    </a:lnTo>
                    <a:lnTo>
                      <a:pt x="3918" y="1615"/>
                    </a:lnTo>
                    <a:lnTo>
                      <a:pt x="3926" y="1632"/>
                    </a:lnTo>
                    <a:lnTo>
                      <a:pt x="3913" y="1634"/>
                    </a:lnTo>
                    <a:lnTo>
                      <a:pt x="3912" y="1638"/>
                    </a:lnTo>
                    <a:lnTo>
                      <a:pt x="3908" y="1642"/>
                    </a:lnTo>
                    <a:lnTo>
                      <a:pt x="3896" y="1642"/>
                    </a:lnTo>
                    <a:lnTo>
                      <a:pt x="3887" y="1640"/>
                    </a:lnTo>
                    <a:lnTo>
                      <a:pt x="3869" y="1641"/>
                    </a:lnTo>
                    <a:lnTo>
                      <a:pt x="3853" y="1638"/>
                    </a:lnTo>
                    <a:lnTo>
                      <a:pt x="3842" y="1631"/>
                    </a:lnTo>
                    <a:lnTo>
                      <a:pt x="3831" y="1632"/>
                    </a:lnTo>
                    <a:lnTo>
                      <a:pt x="3826" y="1636"/>
                    </a:lnTo>
                    <a:lnTo>
                      <a:pt x="3845" y="1638"/>
                    </a:lnTo>
                    <a:lnTo>
                      <a:pt x="3863" y="1650"/>
                    </a:lnTo>
                    <a:lnTo>
                      <a:pt x="3899" y="1648"/>
                    </a:lnTo>
                    <a:lnTo>
                      <a:pt x="3912" y="1653"/>
                    </a:lnTo>
                    <a:lnTo>
                      <a:pt x="3924" y="1664"/>
                    </a:lnTo>
                    <a:lnTo>
                      <a:pt x="3926" y="1674"/>
                    </a:lnTo>
                    <a:lnTo>
                      <a:pt x="3924" y="1677"/>
                    </a:lnTo>
                    <a:lnTo>
                      <a:pt x="3926" y="1683"/>
                    </a:lnTo>
                    <a:lnTo>
                      <a:pt x="3913" y="1713"/>
                    </a:lnTo>
                    <a:lnTo>
                      <a:pt x="3915" y="1717"/>
                    </a:lnTo>
                    <a:lnTo>
                      <a:pt x="3931" y="1712"/>
                    </a:lnTo>
                    <a:lnTo>
                      <a:pt x="3938" y="1717"/>
                    </a:lnTo>
                    <a:lnTo>
                      <a:pt x="3935" y="1722"/>
                    </a:lnTo>
                    <a:lnTo>
                      <a:pt x="3923" y="1731"/>
                    </a:lnTo>
                    <a:lnTo>
                      <a:pt x="3924" y="1736"/>
                    </a:lnTo>
                    <a:lnTo>
                      <a:pt x="3934" y="1736"/>
                    </a:lnTo>
                    <a:lnTo>
                      <a:pt x="3938" y="1743"/>
                    </a:lnTo>
                    <a:lnTo>
                      <a:pt x="3938" y="1748"/>
                    </a:lnTo>
                    <a:lnTo>
                      <a:pt x="3935" y="1751"/>
                    </a:lnTo>
                    <a:lnTo>
                      <a:pt x="3931" y="1750"/>
                    </a:lnTo>
                    <a:lnTo>
                      <a:pt x="3930" y="1748"/>
                    </a:lnTo>
                    <a:lnTo>
                      <a:pt x="3924" y="1755"/>
                    </a:lnTo>
                    <a:lnTo>
                      <a:pt x="3912" y="1766"/>
                    </a:lnTo>
                    <a:lnTo>
                      <a:pt x="3909" y="1755"/>
                    </a:lnTo>
                    <a:lnTo>
                      <a:pt x="3903" y="1749"/>
                    </a:lnTo>
                    <a:lnTo>
                      <a:pt x="3893" y="1750"/>
                    </a:lnTo>
                    <a:lnTo>
                      <a:pt x="3899" y="1764"/>
                    </a:lnTo>
                    <a:lnTo>
                      <a:pt x="3899" y="1770"/>
                    </a:lnTo>
                    <a:lnTo>
                      <a:pt x="3879" y="1774"/>
                    </a:lnTo>
                    <a:lnTo>
                      <a:pt x="3885" y="1779"/>
                    </a:lnTo>
                    <a:lnTo>
                      <a:pt x="3895" y="1779"/>
                    </a:lnTo>
                    <a:lnTo>
                      <a:pt x="3901" y="1780"/>
                    </a:lnTo>
                    <a:lnTo>
                      <a:pt x="3907" y="1787"/>
                    </a:lnTo>
                    <a:lnTo>
                      <a:pt x="3924" y="1770"/>
                    </a:lnTo>
                    <a:lnTo>
                      <a:pt x="3931" y="1765"/>
                    </a:lnTo>
                    <a:lnTo>
                      <a:pt x="3945" y="1765"/>
                    </a:lnTo>
                    <a:lnTo>
                      <a:pt x="3956" y="1761"/>
                    </a:lnTo>
                    <a:lnTo>
                      <a:pt x="3969" y="1760"/>
                    </a:lnTo>
                    <a:lnTo>
                      <a:pt x="3979" y="1764"/>
                    </a:lnTo>
                    <a:lnTo>
                      <a:pt x="3985" y="1788"/>
                    </a:lnTo>
                    <a:lnTo>
                      <a:pt x="3990" y="1793"/>
                    </a:lnTo>
                    <a:lnTo>
                      <a:pt x="3992" y="1808"/>
                    </a:lnTo>
                    <a:lnTo>
                      <a:pt x="3987" y="1839"/>
                    </a:lnTo>
                    <a:lnTo>
                      <a:pt x="3972" y="1851"/>
                    </a:lnTo>
                    <a:lnTo>
                      <a:pt x="3934" y="1872"/>
                    </a:lnTo>
                    <a:lnTo>
                      <a:pt x="3966" y="1860"/>
                    </a:lnTo>
                    <a:lnTo>
                      <a:pt x="3987" y="1844"/>
                    </a:lnTo>
                    <a:lnTo>
                      <a:pt x="3994" y="1829"/>
                    </a:lnTo>
                    <a:lnTo>
                      <a:pt x="4000" y="1802"/>
                    </a:lnTo>
                    <a:lnTo>
                      <a:pt x="4008" y="1791"/>
                    </a:lnTo>
                    <a:lnTo>
                      <a:pt x="4008" y="1812"/>
                    </a:lnTo>
                    <a:lnTo>
                      <a:pt x="4005" y="1818"/>
                    </a:lnTo>
                    <a:lnTo>
                      <a:pt x="4015" y="1807"/>
                    </a:lnTo>
                    <a:lnTo>
                      <a:pt x="4017" y="1817"/>
                    </a:lnTo>
                    <a:lnTo>
                      <a:pt x="4015" y="1825"/>
                    </a:lnTo>
                    <a:lnTo>
                      <a:pt x="4016" y="1840"/>
                    </a:lnTo>
                    <a:lnTo>
                      <a:pt x="4019" y="1844"/>
                    </a:lnTo>
                    <a:lnTo>
                      <a:pt x="4026" y="1828"/>
                    </a:lnTo>
                    <a:lnTo>
                      <a:pt x="4055" y="1808"/>
                    </a:lnTo>
                    <a:lnTo>
                      <a:pt x="4078" y="1802"/>
                    </a:lnTo>
                    <a:lnTo>
                      <a:pt x="4079" y="1788"/>
                    </a:lnTo>
                    <a:lnTo>
                      <a:pt x="4085" y="1775"/>
                    </a:lnTo>
                    <a:lnTo>
                      <a:pt x="4091" y="1766"/>
                    </a:lnTo>
                    <a:lnTo>
                      <a:pt x="4100" y="1775"/>
                    </a:lnTo>
                    <a:lnTo>
                      <a:pt x="4112" y="1781"/>
                    </a:lnTo>
                    <a:lnTo>
                      <a:pt x="4116" y="1791"/>
                    </a:lnTo>
                    <a:lnTo>
                      <a:pt x="4111" y="1809"/>
                    </a:lnTo>
                    <a:lnTo>
                      <a:pt x="4114" y="1803"/>
                    </a:lnTo>
                    <a:lnTo>
                      <a:pt x="4123" y="1782"/>
                    </a:lnTo>
                    <a:lnTo>
                      <a:pt x="4116" y="1772"/>
                    </a:lnTo>
                    <a:lnTo>
                      <a:pt x="4110" y="1766"/>
                    </a:lnTo>
                    <a:lnTo>
                      <a:pt x="4106" y="1758"/>
                    </a:lnTo>
                    <a:lnTo>
                      <a:pt x="4116" y="1766"/>
                    </a:lnTo>
                    <a:lnTo>
                      <a:pt x="4122" y="1764"/>
                    </a:lnTo>
                    <a:lnTo>
                      <a:pt x="4127" y="1758"/>
                    </a:lnTo>
                    <a:lnTo>
                      <a:pt x="4123" y="1755"/>
                    </a:lnTo>
                    <a:lnTo>
                      <a:pt x="4124" y="1745"/>
                    </a:lnTo>
                    <a:lnTo>
                      <a:pt x="4133" y="1747"/>
                    </a:lnTo>
                    <a:lnTo>
                      <a:pt x="4135" y="1732"/>
                    </a:lnTo>
                    <a:lnTo>
                      <a:pt x="4130" y="1718"/>
                    </a:lnTo>
                    <a:lnTo>
                      <a:pt x="4137" y="1726"/>
                    </a:lnTo>
                    <a:lnTo>
                      <a:pt x="4141" y="1717"/>
                    </a:lnTo>
                    <a:lnTo>
                      <a:pt x="4149" y="1712"/>
                    </a:lnTo>
                    <a:lnTo>
                      <a:pt x="4149" y="1704"/>
                    </a:lnTo>
                    <a:lnTo>
                      <a:pt x="4157" y="1699"/>
                    </a:lnTo>
                    <a:lnTo>
                      <a:pt x="4150" y="1686"/>
                    </a:lnTo>
                    <a:lnTo>
                      <a:pt x="4143" y="1679"/>
                    </a:lnTo>
                    <a:lnTo>
                      <a:pt x="4138" y="1669"/>
                    </a:lnTo>
                    <a:lnTo>
                      <a:pt x="4143" y="1658"/>
                    </a:lnTo>
                    <a:lnTo>
                      <a:pt x="4157" y="1635"/>
                    </a:lnTo>
                    <a:lnTo>
                      <a:pt x="4165" y="1630"/>
                    </a:lnTo>
                    <a:lnTo>
                      <a:pt x="4172" y="1621"/>
                    </a:lnTo>
                    <a:lnTo>
                      <a:pt x="4172" y="1619"/>
                    </a:lnTo>
                    <a:lnTo>
                      <a:pt x="4177" y="1609"/>
                    </a:lnTo>
                    <a:lnTo>
                      <a:pt x="4186" y="1608"/>
                    </a:lnTo>
                    <a:lnTo>
                      <a:pt x="4196" y="1609"/>
                    </a:lnTo>
                    <a:lnTo>
                      <a:pt x="4198" y="1615"/>
                    </a:lnTo>
                    <a:lnTo>
                      <a:pt x="4194" y="1621"/>
                    </a:lnTo>
                    <a:lnTo>
                      <a:pt x="4202" y="1623"/>
                    </a:lnTo>
                    <a:lnTo>
                      <a:pt x="4200" y="1631"/>
                    </a:lnTo>
                    <a:lnTo>
                      <a:pt x="4203" y="1638"/>
                    </a:lnTo>
                    <a:lnTo>
                      <a:pt x="4203" y="1650"/>
                    </a:lnTo>
                    <a:lnTo>
                      <a:pt x="4198" y="1656"/>
                    </a:lnTo>
                    <a:lnTo>
                      <a:pt x="4207" y="1651"/>
                    </a:lnTo>
                    <a:lnTo>
                      <a:pt x="4211" y="1656"/>
                    </a:lnTo>
                    <a:lnTo>
                      <a:pt x="4211" y="1679"/>
                    </a:lnTo>
                    <a:lnTo>
                      <a:pt x="4223" y="1680"/>
                    </a:lnTo>
                    <a:lnTo>
                      <a:pt x="4218" y="1683"/>
                    </a:lnTo>
                    <a:lnTo>
                      <a:pt x="4219" y="1690"/>
                    </a:lnTo>
                    <a:lnTo>
                      <a:pt x="4229" y="1688"/>
                    </a:lnTo>
                    <a:lnTo>
                      <a:pt x="4239" y="1693"/>
                    </a:lnTo>
                    <a:lnTo>
                      <a:pt x="4234" y="1700"/>
                    </a:lnTo>
                    <a:lnTo>
                      <a:pt x="4226" y="1708"/>
                    </a:lnTo>
                    <a:lnTo>
                      <a:pt x="4237" y="1710"/>
                    </a:lnTo>
                    <a:lnTo>
                      <a:pt x="4240" y="1718"/>
                    </a:lnTo>
                    <a:lnTo>
                      <a:pt x="4243" y="1710"/>
                    </a:lnTo>
                    <a:lnTo>
                      <a:pt x="4248" y="1712"/>
                    </a:lnTo>
                    <a:lnTo>
                      <a:pt x="4248" y="1724"/>
                    </a:lnTo>
                    <a:lnTo>
                      <a:pt x="4254" y="1721"/>
                    </a:lnTo>
                    <a:lnTo>
                      <a:pt x="4259" y="1724"/>
                    </a:lnTo>
                    <a:lnTo>
                      <a:pt x="4258" y="1734"/>
                    </a:lnTo>
                    <a:lnTo>
                      <a:pt x="4247" y="1740"/>
                    </a:lnTo>
                    <a:lnTo>
                      <a:pt x="4226" y="1740"/>
                    </a:lnTo>
                    <a:lnTo>
                      <a:pt x="4214" y="1747"/>
                    </a:lnTo>
                    <a:lnTo>
                      <a:pt x="4211" y="1753"/>
                    </a:lnTo>
                    <a:lnTo>
                      <a:pt x="4221" y="1745"/>
                    </a:lnTo>
                    <a:lnTo>
                      <a:pt x="4226" y="1749"/>
                    </a:lnTo>
                    <a:lnTo>
                      <a:pt x="4234" y="1747"/>
                    </a:lnTo>
                    <a:lnTo>
                      <a:pt x="4250" y="1747"/>
                    </a:lnTo>
                    <a:lnTo>
                      <a:pt x="4266" y="1742"/>
                    </a:lnTo>
                    <a:lnTo>
                      <a:pt x="4269" y="1743"/>
                    </a:lnTo>
                    <a:lnTo>
                      <a:pt x="4266" y="1754"/>
                    </a:lnTo>
                    <a:lnTo>
                      <a:pt x="4268" y="1755"/>
                    </a:lnTo>
                    <a:lnTo>
                      <a:pt x="4268" y="1764"/>
                    </a:lnTo>
                    <a:lnTo>
                      <a:pt x="4266" y="1771"/>
                    </a:lnTo>
                    <a:lnTo>
                      <a:pt x="4270" y="1769"/>
                    </a:lnTo>
                    <a:lnTo>
                      <a:pt x="4283" y="1770"/>
                    </a:lnTo>
                    <a:lnTo>
                      <a:pt x="4280" y="1781"/>
                    </a:lnTo>
                    <a:lnTo>
                      <a:pt x="4282" y="1785"/>
                    </a:lnTo>
                    <a:lnTo>
                      <a:pt x="4289" y="1787"/>
                    </a:lnTo>
                    <a:lnTo>
                      <a:pt x="4286" y="1792"/>
                    </a:lnTo>
                    <a:lnTo>
                      <a:pt x="4278" y="1796"/>
                    </a:lnTo>
                    <a:lnTo>
                      <a:pt x="4264" y="1798"/>
                    </a:lnTo>
                    <a:lnTo>
                      <a:pt x="4257" y="1794"/>
                    </a:lnTo>
                    <a:lnTo>
                      <a:pt x="4251" y="1797"/>
                    </a:lnTo>
                    <a:lnTo>
                      <a:pt x="4251" y="1802"/>
                    </a:lnTo>
                    <a:lnTo>
                      <a:pt x="4256" y="1806"/>
                    </a:lnTo>
                    <a:lnTo>
                      <a:pt x="4266" y="1803"/>
                    </a:lnTo>
                    <a:lnTo>
                      <a:pt x="4284" y="1804"/>
                    </a:lnTo>
                    <a:lnTo>
                      <a:pt x="4301" y="1803"/>
                    </a:lnTo>
                    <a:lnTo>
                      <a:pt x="4304" y="1814"/>
                    </a:lnTo>
                    <a:lnTo>
                      <a:pt x="4297" y="1819"/>
                    </a:lnTo>
                    <a:lnTo>
                      <a:pt x="4294" y="1825"/>
                    </a:lnTo>
                    <a:lnTo>
                      <a:pt x="4299" y="1828"/>
                    </a:lnTo>
                    <a:lnTo>
                      <a:pt x="4293" y="1833"/>
                    </a:lnTo>
                    <a:lnTo>
                      <a:pt x="4280" y="1836"/>
                    </a:lnTo>
                    <a:lnTo>
                      <a:pt x="4269" y="1851"/>
                    </a:lnTo>
                    <a:lnTo>
                      <a:pt x="4278" y="1850"/>
                    </a:lnTo>
                    <a:lnTo>
                      <a:pt x="4286" y="1842"/>
                    </a:lnTo>
                    <a:lnTo>
                      <a:pt x="4296" y="1841"/>
                    </a:lnTo>
                    <a:lnTo>
                      <a:pt x="4305" y="1837"/>
                    </a:lnTo>
                    <a:lnTo>
                      <a:pt x="4315" y="1852"/>
                    </a:lnTo>
                    <a:lnTo>
                      <a:pt x="4310" y="1853"/>
                    </a:lnTo>
                    <a:lnTo>
                      <a:pt x="4304" y="1860"/>
                    </a:lnTo>
                    <a:lnTo>
                      <a:pt x="4304" y="1866"/>
                    </a:lnTo>
                    <a:lnTo>
                      <a:pt x="4315" y="1861"/>
                    </a:lnTo>
                    <a:lnTo>
                      <a:pt x="4322" y="1864"/>
                    </a:lnTo>
                    <a:lnTo>
                      <a:pt x="4322" y="1867"/>
                    </a:lnTo>
                    <a:lnTo>
                      <a:pt x="4331" y="1878"/>
                    </a:lnTo>
                    <a:lnTo>
                      <a:pt x="4339" y="1884"/>
                    </a:lnTo>
                    <a:lnTo>
                      <a:pt x="4342" y="1893"/>
                    </a:lnTo>
                    <a:lnTo>
                      <a:pt x="4323" y="1907"/>
                    </a:lnTo>
                    <a:lnTo>
                      <a:pt x="4312" y="1907"/>
                    </a:lnTo>
                    <a:lnTo>
                      <a:pt x="4312" y="1914"/>
                    </a:lnTo>
                    <a:lnTo>
                      <a:pt x="4339" y="1912"/>
                    </a:lnTo>
                    <a:lnTo>
                      <a:pt x="4347" y="1922"/>
                    </a:lnTo>
                    <a:lnTo>
                      <a:pt x="4342" y="1932"/>
                    </a:lnTo>
                    <a:lnTo>
                      <a:pt x="4364" y="1939"/>
                    </a:lnTo>
                    <a:lnTo>
                      <a:pt x="4368" y="1953"/>
                    </a:lnTo>
                    <a:lnTo>
                      <a:pt x="4358" y="1963"/>
                    </a:lnTo>
                    <a:lnTo>
                      <a:pt x="4347" y="1974"/>
                    </a:lnTo>
                    <a:lnTo>
                      <a:pt x="4350" y="1987"/>
                    </a:lnTo>
                    <a:lnTo>
                      <a:pt x="4343" y="1989"/>
                    </a:lnTo>
                    <a:lnTo>
                      <a:pt x="4315" y="1973"/>
                    </a:lnTo>
                    <a:lnTo>
                      <a:pt x="4312" y="1979"/>
                    </a:lnTo>
                    <a:lnTo>
                      <a:pt x="4326" y="1984"/>
                    </a:lnTo>
                    <a:lnTo>
                      <a:pt x="4326" y="1986"/>
                    </a:lnTo>
                    <a:lnTo>
                      <a:pt x="4295" y="1990"/>
                    </a:lnTo>
                    <a:lnTo>
                      <a:pt x="4286" y="1992"/>
                    </a:lnTo>
                    <a:lnTo>
                      <a:pt x="4302" y="1996"/>
                    </a:lnTo>
                    <a:lnTo>
                      <a:pt x="4334" y="1995"/>
                    </a:lnTo>
                    <a:lnTo>
                      <a:pt x="4348" y="1997"/>
                    </a:lnTo>
                    <a:lnTo>
                      <a:pt x="4350" y="2002"/>
                    </a:lnTo>
                    <a:lnTo>
                      <a:pt x="4342" y="2003"/>
                    </a:lnTo>
                    <a:lnTo>
                      <a:pt x="4334" y="2009"/>
                    </a:lnTo>
                    <a:lnTo>
                      <a:pt x="4336" y="2013"/>
                    </a:lnTo>
                    <a:lnTo>
                      <a:pt x="4350" y="2022"/>
                    </a:lnTo>
                    <a:lnTo>
                      <a:pt x="4352" y="2028"/>
                    </a:lnTo>
                    <a:lnTo>
                      <a:pt x="4342" y="2027"/>
                    </a:lnTo>
                    <a:lnTo>
                      <a:pt x="4338" y="2036"/>
                    </a:lnTo>
                    <a:lnTo>
                      <a:pt x="4371" y="2034"/>
                    </a:lnTo>
                    <a:lnTo>
                      <a:pt x="4375" y="2055"/>
                    </a:lnTo>
                    <a:lnTo>
                      <a:pt x="4379" y="2060"/>
                    </a:lnTo>
                    <a:lnTo>
                      <a:pt x="4374" y="2065"/>
                    </a:lnTo>
                    <a:lnTo>
                      <a:pt x="4403" y="2068"/>
                    </a:lnTo>
                    <a:lnTo>
                      <a:pt x="4411" y="2073"/>
                    </a:lnTo>
                    <a:lnTo>
                      <a:pt x="4412" y="2084"/>
                    </a:lnTo>
                    <a:lnTo>
                      <a:pt x="4418" y="2079"/>
                    </a:lnTo>
                    <a:lnTo>
                      <a:pt x="4428" y="2079"/>
                    </a:lnTo>
                    <a:lnTo>
                      <a:pt x="4428" y="2089"/>
                    </a:lnTo>
                    <a:lnTo>
                      <a:pt x="4424" y="2097"/>
                    </a:lnTo>
                    <a:lnTo>
                      <a:pt x="4429" y="2102"/>
                    </a:lnTo>
                    <a:lnTo>
                      <a:pt x="4431" y="2110"/>
                    </a:lnTo>
                    <a:lnTo>
                      <a:pt x="4420" y="2122"/>
                    </a:lnTo>
                    <a:lnTo>
                      <a:pt x="4420" y="2126"/>
                    </a:lnTo>
                    <a:lnTo>
                      <a:pt x="4433" y="2119"/>
                    </a:lnTo>
                    <a:lnTo>
                      <a:pt x="4447" y="2130"/>
                    </a:lnTo>
                    <a:lnTo>
                      <a:pt x="4452" y="2125"/>
                    </a:lnTo>
                    <a:lnTo>
                      <a:pt x="4462" y="2120"/>
                    </a:lnTo>
                    <a:lnTo>
                      <a:pt x="4463" y="2129"/>
                    </a:lnTo>
                    <a:lnTo>
                      <a:pt x="4473" y="2132"/>
                    </a:lnTo>
                    <a:lnTo>
                      <a:pt x="4461" y="2162"/>
                    </a:lnTo>
                    <a:lnTo>
                      <a:pt x="4469" y="2154"/>
                    </a:lnTo>
                    <a:lnTo>
                      <a:pt x="4481" y="2138"/>
                    </a:lnTo>
                    <a:lnTo>
                      <a:pt x="4490" y="2131"/>
                    </a:lnTo>
                    <a:lnTo>
                      <a:pt x="4489" y="2145"/>
                    </a:lnTo>
                    <a:lnTo>
                      <a:pt x="4493" y="2145"/>
                    </a:lnTo>
                    <a:lnTo>
                      <a:pt x="4499" y="2137"/>
                    </a:lnTo>
                    <a:lnTo>
                      <a:pt x="4501" y="2149"/>
                    </a:lnTo>
                    <a:lnTo>
                      <a:pt x="4504" y="2158"/>
                    </a:lnTo>
                    <a:lnTo>
                      <a:pt x="4510" y="2164"/>
                    </a:lnTo>
                    <a:lnTo>
                      <a:pt x="4522" y="2167"/>
                    </a:lnTo>
                    <a:lnTo>
                      <a:pt x="4536" y="2174"/>
                    </a:lnTo>
                    <a:lnTo>
                      <a:pt x="4543" y="2170"/>
                    </a:lnTo>
                    <a:lnTo>
                      <a:pt x="4542" y="2163"/>
                    </a:lnTo>
                    <a:lnTo>
                      <a:pt x="4552" y="2156"/>
                    </a:lnTo>
                    <a:lnTo>
                      <a:pt x="4559" y="2165"/>
                    </a:lnTo>
                    <a:lnTo>
                      <a:pt x="4557" y="2174"/>
                    </a:lnTo>
                    <a:lnTo>
                      <a:pt x="4568" y="2176"/>
                    </a:lnTo>
                    <a:lnTo>
                      <a:pt x="4575" y="2181"/>
                    </a:lnTo>
                    <a:lnTo>
                      <a:pt x="4581" y="2183"/>
                    </a:lnTo>
                    <a:lnTo>
                      <a:pt x="4586" y="2192"/>
                    </a:lnTo>
                    <a:lnTo>
                      <a:pt x="4581" y="2199"/>
                    </a:lnTo>
                    <a:lnTo>
                      <a:pt x="4581" y="2203"/>
                    </a:lnTo>
                    <a:lnTo>
                      <a:pt x="4580" y="2206"/>
                    </a:lnTo>
                    <a:lnTo>
                      <a:pt x="4571" y="2208"/>
                    </a:lnTo>
                    <a:lnTo>
                      <a:pt x="4565" y="2206"/>
                    </a:lnTo>
                    <a:lnTo>
                      <a:pt x="4558" y="2207"/>
                    </a:lnTo>
                    <a:lnTo>
                      <a:pt x="4544" y="2213"/>
                    </a:lnTo>
                    <a:lnTo>
                      <a:pt x="4539" y="2216"/>
                    </a:lnTo>
                    <a:lnTo>
                      <a:pt x="4539" y="2218"/>
                    </a:lnTo>
                    <a:lnTo>
                      <a:pt x="4524" y="2228"/>
                    </a:lnTo>
                    <a:lnTo>
                      <a:pt x="4494" y="2232"/>
                    </a:lnTo>
                    <a:lnTo>
                      <a:pt x="4477" y="2238"/>
                    </a:lnTo>
                    <a:lnTo>
                      <a:pt x="4469" y="2246"/>
                    </a:lnTo>
                    <a:lnTo>
                      <a:pt x="4482" y="2246"/>
                    </a:lnTo>
                    <a:lnTo>
                      <a:pt x="4495" y="2242"/>
                    </a:lnTo>
                    <a:lnTo>
                      <a:pt x="4510" y="2233"/>
                    </a:lnTo>
                    <a:lnTo>
                      <a:pt x="4515" y="2235"/>
                    </a:lnTo>
                    <a:lnTo>
                      <a:pt x="4482" y="2251"/>
                    </a:lnTo>
                    <a:lnTo>
                      <a:pt x="4467" y="2256"/>
                    </a:lnTo>
                    <a:lnTo>
                      <a:pt x="4452" y="2256"/>
                    </a:lnTo>
                    <a:lnTo>
                      <a:pt x="4436" y="2280"/>
                    </a:lnTo>
                    <a:lnTo>
                      <a:pt x="4424" y="2276"/>
                    </a:lnTo>
                    <a:lnTo>
                      <a:pt x="4413" y="2267"/>
                    </a:lnTo>
                    <a:lnTo>
                      <a:pt x="4399" y="2264"/>
                    </a:lnTo>
                    <a:lnTo>
                      <a:pt x="4386" y="2265"/>
                    </a:lnTo>
                    <a:lnTo>
                      <a:pt x="4387" y="2274"/>
                    </a:lnTo>
                    <a:lnTo>
                      <a:pt x="4404" y="2276"/>
                    </a:lnTo>
                    <a:lnTo>
                      <a:pt x="4419" y="2282"/>
                    </a:lnTo>
                    <a:lnTo>
                      <a:pt x="4430" y="2289"/>
                    </a:lnTo>
                    <a:lnTo>
                      <a:pt x="4426" y="2314"/>
                    </a:lnTo>
                    <a:lnTo>
                      <a:pt x="4438" y="2308"/>
                    </a:lnTo>
                    <a:lnTo>
                      <a:pt x="4451" y="2298"/>
                    </a:lnTo>
                    <a:lnTo>
                      <a:pt x="4456" y="2291"/>
                    </a:lnTo>
                    <a:lnTo>
                      <a:pt x="4468" y="2283"/>
                    </a:lnTo>
                    <a:lnTo>
                      <a:pt x="4479" y="2272"/>
                    </a:lnTo>
                    <a:lnTo>
                      <a:pt x="4496" y="2265"/>
                    </a:lnTo>
                    <a:lnTo>
                      <a:pt x="4506" y="2251"/>
                    </a:lnTo>
                    <a:lnTo>
                      <a:pt x="4519" y="2244"/>
                    </a:lnTo>
                    <a:lnTo>
                      <a:pt x="4547" y="2237"/>
                    </a:lnTo>
                    <a:lnTo>
                      <a:pt x="4563" y="2240"/>
                    </a:lnTo>
                    <a:lnTo>
                      <a:pt x="4569" y="2238"/>
                    </a:lnTo>
                    <a:lnTo>
                      <a:pt x="4560" y="2234"/>
                    </a:lnTo>
                    <a:lnTo>
                      <a:pt x="4546" y="2231"/>
                    </a:lnTo>
                    <a:lnTo>
                      <a:pt x="4530" y="2234"/>
                    </a:lnTo>
                    <a:lnTo>
                      <a:pt x="4538" y="2229"/>
                    </a:lnTo>
                    <a:lnTo>
                      <a:pt x="4555" y="2226"/>
                    </a:lnTo>
                    <a:lnTo>
                      <a:pt x="4582" y="2228"/>
                    </a:lnTo>
                    <a:lnTo>
                      <a:pt x="4594" y="2228"/>
                    </a:lnTo>
                    <a:lnTo>
                      <a:pt x="4596" y="2233"/>
                    </a:lnTo>
                    <a:lnTo>
                      <a:pt x="4595" y="2243"/>
                    </a:lnTo>
                    <a:lnTo>
                      <a:pt x="4597" y="2253"/>
                    </a:lnTo>
                    <a:lnTo>
                      <a:pt x="4598" y="2265"/>
                    </a:lnTo>
                    <a:lnTo>
                      <a:pt x="4591" y="2275"/>
                    </a:lnTo>
                    <a:lnTo>
                      <a:pt x="4590" y="2285"/>
                    </a:lnTo>
                    <a:lnTo>
                      <a:pt x="4592" y="2301"/>
                    </a:lnTo>
                    <a:lnTo>
                      <a:pt x="4595" y="2301"/>
                    </a:lnTo>
                    <a:lnTo>
                      <a:pt x="4607" y="2274"/>
                    </a:lnTo>
                    <a:lnTo>
                      <a:pt x="4616" y="2267"/>
                    </a:lnTo>
                    <a:lnTo>
                      <a:pt x="4629" y="2266"/>
                    </a:lnTo>
                    <a:lnTo>
                      <a:pt x="4637" y="2269"/>
                    </a:lnTo>
                    <a:lnTo>
                      <a:pt x="4633" y="2274"/>
                    </a:lnTo>
                    <a:lnTo>
                      <a:pt x="4667" y="2286"/>
                    </a:lnTo>
                    <a:lnTo>
                      <a:pt x="4668" y="2289"/>
                    </a:lnTo>
                    <a:lnTo>
                      <a:pt x="4662" y="2293"/>
                    </a:lnTo>
                    <a:lnTo>
                      <a:pt x="4668" y="2303"/>
                    </a:lnTo>
                    <a:lnTo>
                      <a:pt x="4675" y="2307"/>
                    </a:lnTo>
                    <a:lnTo>
                      <a:pt x="4676" y="2313"/>
                    </a:lnTo>
                    <a:lnTo>
                      <a:pt x="4680" y="2315"/>
                    </a:lnTo>
                    <a:lnTo>
                      <a:pt x="4680" y="2323"/>
                    </a:lnTo>
                    <a:lnTo>
                      <a:pt x="4675" y="2325"/>
                    </a:lnTo>
                    <a:lnTo>
                      <a:pt x="4670" y="2330"/>
                    </a:lnTo>
                    <a:lnTo>
                      <a:pt x="4648" y="2321"/>
                    </a:lnTo>
                    <a:lnTo>
                      <a:pt x="4655" y="2334"/>
                    </a:lnTo>
                    <a:lnTo>
                      <a:pt x="4660" y="2336"/>
                    </a:lnTo>
                    <a:lnTo>
                      <a:pt x="4668" y="2336"/>
                    </a:lnTo>
                    <a:lnTo>
                      <a:pt x="4672" y="2350"/>
                    </a:lnTo>
                    <a:lnTo>
                      <a:pt x="4668" y="2353"/>
                    </a:lnTo>
                    <a:lnTo>
                      <a:pt x="4668" y="2357"/>
                    </a:lnTo>
                    <a:lnTo>
                      <a:pt x="4677" y="2371"/>
                    </a:lnTo>
                    <a:lnTo>
                      <a:pt x="4677" y="2373"/>
                    </a:lnTo>
                    <a:lnTo>
                      <a:pt x="4667" y="2372"/>
                    </a:lnTo>
                    <a:lnTo>
                      <a:pt x="4664" y="2378"/>
                    </a:lnTo>
                    <a:lnTo>
                      <a:pt x="4681" y="2383"/>
                    </a:lnTo>
                    <a:lnTo>
                      <a:pt x="4686" y="2395"/>
                    </a:lnTo>
                    <a:lnTo>
                      <a:pt x="4671" y="2394"/>
                    </a:lnTo>
                    <a:lnTo>
                      <a:pt x="4664" y="2391"/>
                    </a:lnTo>
                    <a:lnTo>
                      <a:pt x="4668" y="239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27" name="Freeform 305"/>
              <p:cNvSpPr>
                <a:spLocks noChangeAspect="1"/>
              </p:cNvSpPr>
              <p:nvPr/>
            </p:nvSpPr>
            <p:spPr bwMode="gray">
              <a:xfrm>
                <a:off x="1437" y="1025"/>
                <a:ext cx="39" cy="63"/>
              </a:xfrm>
              <a:custGeom>
                <a:avLst/>
                <a:gdLst/>
                <a:ahLst/>
                <a:cxnLst>
                  <a:cxn ang="0">
                    <a:pos x="197" y="156"/>
                  </a:cxn>
                  <a:cxn ang="0">
                    <a:pos x="180" y="119"/>
                  </a:cxn>
                  <a:cxn ang="0">
                    <a:pos x="140" y="109"/>
                  </a:cxn>
                  <a:cxn ang="0">
                    <a:pos x="128" y="97"/>
                  </a:cxn>
                  <a:cxn ang="0">
                    <a:pos x="132" y="73"/>
                  </a:cxn>
                  <a:cxn ang="0">
                    <a:pos x="121" y="63"/>
                  </a:cxn>
                  <a:cxn ang="0">
                    <a:pos x="95" y="44"/>
                  </a:cxn>
                  <a:cxn ang="0">
                    <a:pos x="22" y="0"/>
                  </a:cxn>
                  <a:cxn ang="0">
                    <a:pos x="6" y="25"/>
                  </a:cxn>
                  <a:cxn ang="0">
                    <a:pos x="4" y="44"/>
                  </a:cxn>
                  <a:cxn ang="0">
                    <a:pos x="9" y="65"/>
                  </a:cxn>
                  <a:cxn ang="0">
                    <a:pos x="18" y="82"/>
                  </a:cxn>
                  <a:cxn ang="0">
                    <a:pos x="0" y="98"/>
                  </a:cxn>
                  <a:cxn ang="0">
                    <a:pos x="20" y="127"/>
                  </a:cxn>
                  <a:cxn ang="0">
                    <a:pos x="21" y="161"/>
                  </a:cxn>
                  <a:cxn ang="0">
                    <a:pos x="34" y="173"/>
                  </a:cxn>
                  <a:cxn ang="0">
                    <a:pos x="27" y="184"/>
                  </a:cxn>
                  <a:cxn ang="0">
                    <a:pos x="54" y="187"/>
                  </a:cxn>
                  <a:cxn ang="0">
                    <a:pos x="83" y="215"/>
                  </a:cxn>
                  <a:cxn ang="0">
                    <a:pos x="79" y="226"/>
                  </a:cxn>
                  <a:cxn ang="0">
                    <a:pos x="35" y="236"/>
                  </a:cxn>
                  <a:cxn ang="0">
                    <a:pos x="63" y="300"/>
                  </a:cxn>
                  <a:cxn ang="0">
                    <a:pos x="86" y="316"/>
                  </a:cxn>
                  <a:cxn ang="0">
                    <a:pos x="97" y="295"/>
                  </a:cxn>
                  <a:cxn ang="0">
                    <a:pos x="91" y="292"/>
                  </a:cxn>
                  <a:cxn ang="0">
                    <a:pos x="120" y="290"/>
                  </a:cxn>
                  <a:cxn ang="0">
                    <a:pos x="170" y="268"/>
                  </a:cxn>
                  <a:cxn ang="0">
                    <a:pos x="185" y="275"/>
                  </a:cxn>
                  <a:cxn ang="0">
                    <a:pos x="190" y="264"/>
                  </a:cxn>
                  <a:cxn ang="0">
                    <a:pos x="197" y="233"/>
                  </a:cxn>
                  <a:cxn ang="0">
                    <a:pos x="186" y="221"/>
                  </a:cxn>
                  <a:cxn ang="0">
                    <a:pos x="185" y="219"/>
                  </a:cxn>
                  <a:cxn ang="0">
                    <a:pos x="197" y="163"/>
                  </a:cxn>
                </a:cxnLst>
                <a:rect l="0" t="0" r="r" b="b"/>
                <a:pathLst>
                  <a:path w="197" h="316">
                    <a:moveTo>
                      <a:pt x="197" y="163"/>
                    </a:moveTo>
                    <a:lnTo>
                      <a:pt x="197" y="156"/>
                    </a:lnTo>
                    <a:lnTo>
                      <a:pt x="196" y="149"/>
                    </a:lnTo>
                    <a:lnTo>
                      <a:pt x="180" y="119"/>
                    </a:lnTo>
                    <a:lnTo>
                      <a:pt x="156" y="102"/>
                    </a:lnTo>
                    <a:lnTo>
                      <a:pt x="140" y="109"/>
                    </a:lnTo>
                    <a:lnTo>
                      <a:pt x="127" y="107"/>
                    </a:lnTo>
                    <a:lnTo>
                      <a:pt x="128" y="97"/>
                    </a:lnTo>
                    <a:lnTo>
                      <a:pt x="128" y="86"/>
                    </a:lnTo>
                    <a:lnTo>
                      <a:pt x="132" y="73"/>
                    </a:lnTo>
                    <a:lnTo>
                      <a:pt x="127" y="65"/>
                    </a:lnTo>
                    <a:lnTo>
                      <a:pt x="121" y="63"/>
                    </a:lnTo>
                    <a:lnTo>
                      <a:pt x="106" y="47"/>
                    </a:lnTo>
                    <a:lnTo>
                      <a:pt x="95" y="44"/>
                    </a:lnTo>
                    <a:lnTo>
                      <a:pt x="53" y="7"/>
                    </a:lnTo>
                    <a:lnTo>
                      <a:pt x="22" y="0"/>
                    </a:lnTo>
                    <a:lnTo>
                      <a:pt x="5" y="16"/>
                    </a:lnTo>
                    <a:lnTo>
                      <a:pt x="6" y="25"/>
                    </a:lnTo>
                    <a:lnTo>
                      <a:pt x="4" y="27"/>
                    </a:lnTo>
                    <a:lnTo>
                      <a:pt x="4" y="44"/>
                    </a:lnTo>
                    <a:lnTo>
                      <a:pt x="5" y="52"/>
                    </a:lnTo>
                    <a:lnTo>
                      <a:pt x="9" y="65"/>
                    </a:lnTo>
                    <a:lnTo>
                      <a:pt x="15" y="70"/>
                    </a:lnTo>
                    <a:lnTo>
                      <a:pt x="18" y="82"/>
                    </a:lnTo>
                    <a:lnTo>
                      <a:pt x="14" y="90"/>
                    </a:lnTo>
                    <a:lnTo>
                      <a:pt x="0" y="98"/>
                    </a:lnTo>
                    <a:lnTo>
                      <a:pt x="13" y="124"/>
                    </a:lnTo>
                    <a:lnTo>
                      <a:pt x="20" y="127"/>
                    </a:lnTo>
                    <a:lnTo>
                      <a:pt x="18" y="139"/>
                    </a:lnTo>
                    <a:lnTo>
                      <a:pt x="21" y="161"/>
                    </a:lnTo>
                    <a:lnTo>
                      <a:pt x="31" y="163"/>
                    </a:lnTo>
                    <a:lnTo>
                      <a:pt x="34" y="173"/>
                    </a:lnTo>
                    <a:lnTo>
                      <a:pt x="24" y="177"/>
                    </a:lnTo>
                    <a:lnTo>
                      <a:pt x="27" y="184"/>
                    </a:lnTo>
                    <a:lnTo>
                      <a:pt x="46" y="190"/>
                    </a:lnTo>
                    <a:lnTo>
                      <a:pt x="54" y="187"/>
                    </a:lnTo>
                    <a:lnTo>
                      <a:pt x="85" y="203"/>
                    </a:lnTo>
                    <a:lnTo>
                      <a:pt x="83" y="215"/>
                    </a:lnTo>
                    <a:lnTo>
                      <a:pt x="89" y="216"/>
                    </a:lnTo>
                    <a:lnTo>
                      <a:pt x="79" y="226"/>
                    </a:lnTo>
                    <a:lnTo>
                      <a:pt x="38" y="224"/>
                    </a:lnTo>
                    <a:lnTo>
                      <a:pt x="35" y="236"/>
                    </a:lnTo>
                    <a:lnTo>
                      <a:pt x="72" y="279"/>
                    </a:lnTo>
                    <a:lnTo>
                      <a:pt x="63" y="300"/>
                    </a:lnTo>
                    <a:lnTo>
                      <a:pt x="65" y="307"/>
                    </a:lnTo>
                    <a:lnTo>
                      <a:pt x="86" y="316"/>
                    </a:lnTo>
                    <a:lnTo>
                      <a:pt x="97" y="300"/>
                    </a:lnTo>
                    <a:lnTo>
                      <a:pt x="97" y="295"/>
                    </a:lnTo>
                    <a:lnTo>
                      <a:pt x="94" y="290"/>
                    </a:lnTo>
                    <a:lnTo>
                      <a:pt x="91" y="292"/>
                    </a:lnTo>
                    <a:lnTo>
                      <a:pt x="106" y="275"/>
                    </a:lnTo>
                    <a:lnTo>
                      <a:pt x="120" y="290"/>
                    </a:lnTo>
                    <a:lnTo>
                      <a:pt x="133" y="287"/>
                    </a:lnTo>
                    <a:lnTo>
                      <a:pt x="170" y="268"/>
                    </a:lnTo>
                    <a:lnTo>
                      <a:pt x="181" y="270"/>
                    </a:lnTo>
                    <a:lnTo>
                      <a:pt x="185" y="275"/>
                    </a:lnTo>
                    <a:lnTo>
                      <a:pt x="188" y="271"/>
                    </a:lnTo>
                    <a:lnTo>
                      <a:pt x="190" y="264"/>
                    </a:lnTo>
                    <a:lnTo>
                      <a:pt x="196" y="249"/>
                    </a:lnTo>
                    <a:lnTo>
                      <a:pt x="197" y="233"/>
                    </a:lnTo>
                    <a:lnTo>
                      <a:pt x="193" y="227"/>
                    </a:lnTo>
                    <a:lnTo>
                      <a:pt x="186" y="221"/>
                    </a:lnTo>
                    <a:lnTo>
                      <a:pt x="186" y="225"/>
                    </a:lnTo>
                    <a:lnTo>
                      <a:pt x="185" y="219"/>
                    </a:lnTo>
                    <a:lnTo>
                      <a:pt x="185" y="174"/>
                    </a:lnTo>
                    <a:lnTo>
                      <a:pt x="197" y="16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28" name="Freeform 306"/>
              <p:cNvSpPr>
                <a:spLocks noChangeAspect="1"/>
              </p:cNvSpPr>
              <p:nvPr/>
            </p:nvSpPr>
            <p:spPr bwMode="gray">
              <a:xfrm>
                <a:off x="1356" y="1000"/>
                <a:ext cx="74" cy="86"/>
              </a:xfrm>
              <a:custGeom>
                <a:avLst/>
                <a:gdLst/>
                <a:ahLst/>
                <a:cxnLst>
                  <a:cxn ang="0">
                    <a:pos x="318" y="278"/>
                  </a:cxn>
                  <a:cxn ang="0">
                    <a:pos x="327" y="224"/>
                  </a:cxn>
                  <a:cxn ang="0">
                    <a:pos x="332" y="197"/>
                  </a:cxn>
                  <a:cxn ang="0">
                    <a:pos x="321" y="194"/>
                  </a:cxn>
                  <a:cxn ang="0">
                    <a:pos x="300" y="176"/>
                  </a:cxn>
                  <a:cxn ang="0">
                    <a:pos x="297" y="141"/>
                  </a:cxn>
                  <a:cxn ang="0">
                    <a:pos x="245" y="131"/>
                  </a:cxn>
                  <a:cxn ang="0">
                    <a:pos x="236" y="133"/>
                  </a:cxn>
                  <a:cxn ang="0">
                    <a:pos x="232" y="101"/>
                  </a:cxn>
                  <a:cxn ang="0">
                    <a:pos x="220" y="85"/>
                  </a:cxn>
                  <a:cxn ang="0">
                    <a:pos x="210" y="76"/>
                  </a:cxn>
                  <a:cxn ang="0">
                    <a:pos x="176" y="44"/>
                  </a:cxn>
                  <a:cxn ang="0">
                    <a:pos x="148" y="76"/>
                  </a:cxn>
                  <a:cxn ang="0">
                    <a:pos x="143" y="114"/>
                  </a:cxn>
                  <a:cxn ang="0">
                    <a:pos x="130" y="22"/>
                  </a:cxn>
                  <a:cxn ang="0">
                    <a:pos x="108" y="16"/>
                  </a:cxn>
                  <a:cxn ang="0">
                    <a:pos x="84" y="0"/>
                  </a:cxn>
                  <a:cxn ang="0">
                    <a:pos x="11" y="16"/>
                  </a:cxn>
                  <a:cxn ang="0">
                    <a:pos x="5" y="101"/>
                  </a:cxn>
                  <a:cxn ang="0">
                    <a:pos x="40" y="96"/>
                  </a:cxn>
                  <a:cxn ang="0">
                    <a:pos x="42" y="145"/>
                  </a:cxn>
                  <a:cxn ang="0">
                    <a:pos x="55" y="155"/>
                  </a:cxn>
                  <a:cxn ang="0">
                    <a:pos x="80" y="109"/>
                  </a:cxn>
                  <a:cxn ang="0">
                    <a:pos x="95" y="130"/>
                  </a:cxn>
                  <a:cxn ang="0">
                    <a:pos x="81" y="155"/>
                  </a:cxn>
                  <a:cxn ang="0">
                    <a:pos x="97" y="162"/>
                  </a:cxn>
                  <a:cxn ang="0">
                    <a:pos x="123" y="168"/>
                  </a:cxn>
                  <a:cxn ang="0">
                    <a:pos x="96" y="201"/>
                  </a:cxn>
                  <a:cxn ang="0">
                    <a:pos x="121" y="228"/>
                  </a:cxn>
                  <a:cxn ang="0">
                    <a:pos x="65" y="225"/>
                  </a:cxn>
                  <a:cxn ang="0">
                    <a:pos x="42" y="253"/>
                  </a:cxn>
                  <a:cxn ang="0">
                    <a:pos x="79" y="307"/>
                  </a:cxn>
                  <a:cxn ang="0">
                    <a:pos x="118" y="290"/>
                  </a:cxn>
                  <a:cxn ang="0">
                    <a:pos x="157" y="282"/>
                  </a:cxn>
                  <a:cxn ang="0">
                    <a:pos x="180" y="305"/>
                  </a:cxn>
                  <a:cxn ang="0">
                    <a:pos x="230" y="305"/>
                  </a:cxn>
                  <a:cxn ang="0">
                    <a:pos x="250" y="322"/>
                  </a:cxn>
                  <a:cxn ang="0">
                    <a:pos x="257" y="328"/>
                  </a:cxn>
                  <a:cxn ang="0">
                    <a:pos x="277" y="388"/>
                  </a:cxn>
                  <a:cxn ang="0">
                    <a:pos x="301" y="416"/>
                  </a:cxn>
                  <a:cxn ang="0">
                    <a:pos x="326" y="415"/>
                  </a:cxn>
                  <a:cxn ang="0">
                    <a:pos x="360" y="395"/>
                  </a:cxn>
                  <a:cxn ang="0">
                    <a:pos x="337" y="301"/>
                  </a:cxn>
                </a:cxnLst>
                <a:rect l="0" t="0" r="r" b="b"/>
                <a:pathLst>
                  <a:path w="368" h="430">
                    <a:moveTo>
                      <a:pt x="337" y="301"/>
                    </a:moveTo>
                    <a:lnTo>
                      <a:pt x="333" y="284"/>
                    </a:lnTo>
                    <a:lnTo>
                      <a:pt x="318" y="278"/>
                    </a:lnTo>
                    <a:lnTo>
                      <a:pt x="320" y="260"/>
                    </a:lnTo>
                    <a:lnTo>
                      <a:pt x="316" y="243"/>
                    </a:lnTo>
                    <a:lnTo>
                      <a:pt x="327" y="224"/>
                    </a:lnTo>
                    <a:lnTo>
                      <a:pt x="328" y="211"/>
                    </a:lnTo>
                    <a:lnTo>
                      <a:pt x="332" y="204"/>
                    </a:lnTo>
                    <a:lnTo>
                      <a:pt x="332" y="197"/>
                    </a:lnTo>
                    <a:lnTo>
                      <a:pt x="327" y="190"/>
                    </a:lnTo>
                    <a:lnTo>
                      <a:pt x="323" y="187"/>
                    </a:lnTo>
                    <a:lnTo>
                      <a:pt x="321" y="194"/>
                    </a:lnTo>
                    <a:lnTo>
                      <a:pt x="311" y="177"/>
                    </a:lnTo>
                    <a:lnTo>
                      <a:pt x="312" y="177"/>
                    </a:lnTo>
                    <a:lnTo>
                      <a:pt x="300" y="176"/>
                    </a:lnTo>
                    <a:lnTo>
                      <a:pt x="299" y="171"/>
                    </a:lnTo>
                    <a:lnTo>
                      <a:pt x="304" y="158"/>
                    </a:lnTo>
                    <a:lnTo>
                      <a:pt x="297" y="141"/>
                    </a:lnTo>
                    <a:lnTo>
                      <a:pt x="266" y="118"/>
                    </a:lnTo>
                    <a:lnTo>
                      <a:pt x="261" y="125"/>
                    </a:lnTo>
                    <a:lnTo>
                      <a:pt x="245" y="131"/>
                    </a:lnTo>
                    <a:lnTo>
                      <a:pt x="237" y="141"/>
                    </a:lnTo>
                    <a:lnTo>
                      <a:pt x="235" y="139"/>
                    </a:lnTo>
                    <a:lnTo>
                      <a:pt x="236" y="133"/>
                    </a:lnTo>
                    <a:lnTo>
                      <a:pt x="227" y="128"/>
                    </a:lnTo>
                    <a:lnTo>
                      <a:pt x="227" y="119"/>
                    </a:lnTo>
                    <a:lnTo>
                      <a:pt x="232" y="101"/>
                    </a:lnTo>
                    <a:lnTo>
                      <a:pt x="231" y="85"/>
                    </a:lnTo>
                    <a:lnTo>
                      <a:pt x="223" y="75"/>
                    </a:lnTo>
                    <a:lnTo>
                      <a:pt x="220" y="85"/>
                    </a:lnTo>
                    <a:lnTo>
                      <a:pt x="211" y="90"/>
                    </a:lnTo>
                    <a:lnTo>
                      <a:pt x="211" y="85"/>
                    </a:lnTo>
                    <a:lnTo>
                      <a:pt x="210" y="76"/>
                    </a:lnTo>
                    <a:lnTo>
                      <a:pt x="200" y="69"/>
                    </a:lnTo>
                    <a:lnTo>
                      <a:pt x="193" y="53"/>
                    </a:lnTo>
                    <a:lnTo>
                      <a:pt x="176" y="44"/>
                    </a:lnTo>
                    <a:lnTo>
                      <a:pt x="166" y="44"/>
                    </a:lnTo>
                    <a:lnTo>
                      <a:pt x="151" y="65"/>
                    </a:lnTo>
                    <a:lnTo>
                      <a:pt x="148" y="76"/>
                    </a:lnTo>
                    <a:lnTo>
                      <a:pt x="148" y="93"/>
                    </a:lnTo>
                    <a:lnTo>
                      <a:pt x="146" y="104"/>
                    </a:lnTo>
                    <a:lnTo>
                      <a:pt x="143" y="114"/>
                    </a:lnTo>
                    <a:lnTo>
                      <a:pt x="129" y="96"/>
                    </a:lnTo>
                    <a:lnTo>
                      <a:pt x="134" y="33"/>
                    </a:lnTo>
                    <a:lnTo>
                      <a:pt x="130" y="22"/>
                    </a:lnTo>
                    <a:lnTo>
                      <a:pt x="116" y="21"/>
                    </a:lnTo>
                    <a:lnTo>
                      <a:pt x="103" y="27"/>
                    </a:lnTo>
                    <a:lnTo>
                      <a:pt x="108" y="16"/>
                    </a:lnTo>
                    <a:lnTo>
                      <a:pt x="106" y="11"/>
                    </a:lnTo>
                    <a:lnTo>
                      <a:pt x="95" y="4"/>
                    </a:lnTo>
                    <a:lnTo>
                      <a:pt x="84" y="0"/>
                    </a:lnTo>
                    <a:lnTo>
                      <a:pt x="62" y="13"/>
                    </a:lnTo>
                    <a:lnTo>
                      <a:pt x="22" y="22"/>
                    </a:lnTo>
                    <a:lnTo>
                      <a:pt x="11" y="16"/>
                    </a:lnTo>
                    <a:lnTo>
                      <a:pt x="9" y="21"/>
                    </a:lnTo>
                    <a:lnTo>
                      <a:pt x="0" y="56"/>
                    </a:lnTo>
                    <a:lnTo>
                      <a:pt x="5" y="101"/>
                    </a:lnTo>
                    <a:lnTo>
                      <a:pt x="6" y="104"/>
                    </a:lnTo>
                    <a:lnTo>
                      <a:pt x="17" y="107"/>
                    </a:lnTo>
                    <a:lnTo>
                      <a:pt x="40" y="96"/>
                    </a:lnTo>
                    <a:lnTo>
                      <a:pt x="52" y="98"/>
                    </a:lnTo>
                    <a:lnTo>
                      <a:pt x="52" y="114"/>
                    </a:lnTo>
                    <a:lnTo>
                      <a:pt x="42" y="145"/>
                    </a:lnTo>
                    <a:lnTo>
                      <a:pt x="36" y="150"/>
                    </a:lnTo>
                    <a:lnTo>
                      <a:pt x="41" y="161"/>
                    </a:lnTo>
                    <a:lnTo>
                      <a:pt x="55" y="155"/>
                    </a:lnTo>
                    <a:lnTo>
                      <a:pt x="67" y="120"/>
                    </a:lnTo>
                    <a:lnTo>
                      <a:pt x="75" y="117"/>
                    </a:lnTo>
                    <a:lnTo>
                      <a:pt x="80" y="109"/>
                    </a:lnTo>
                    <a:lnTo>
                      <a:pt x="87" y="111"/>
                    </a:lnTo>
                    <a:lnTo>
                      <a:pt x="92" y="117"/>
                    </a:lnTo>
                    <a:lnTo>
                      <a:pt x="95" y="130"/>
                    </a:lnTo>
                    <a:lnTo>
                      <a:pt x="92" y="139"/>
                    </a:lnTo>
                    <a:lnTo>
                      <a:pt x="89" y="146"/>
                    </a:lnTo>
                    <a:lnTo>
                      <a:pt x="81" y="155"/>
                    </a:lnTo>
                    <a:lnTo>
                      <a:pt x="83" y="171"/>
                    </a:lnTo>
                    <a:lnTo>
                      <a:pt x="92" y="174"/>
                    </a:lnTo>
                    <a:lnTo>
                      <a:pt x="97" y="162"/>
                    </a:lnTo>
                    <a:lnTo>
                      <a:pt x="102" y="165"/>
                    </a:lnTo>
                    <a:lnTo>
                      <a:pt x="103" y="176"/>
                    </a:lnTo>
                    <a:lnTo>
                      <a:pt x="123" y="168"/>
                    </a:lnTo>
                    <a:lnTo>
                      <a:pt x="122" y="181"/>
                    </a:lnTo>
                    <a:lnTo>
                      <a:pt x="117" y="190"/>
                    </a:lnTo>
                    <a:lnTo>
                      <a:pt x="96" y="201"/>
                    </a:lnTo>
                    <a:lnTo>
                      <a:pt x="94" y="210"/>
                    </a:lnTo>
                    <a:lnTo>
                      <a:pt x="127" y="216"/>
                    </a:lnTo>
                    <a:lnTo>
                      <a:pt x="121" y="228"/>
                    </a:lnTo>
                    <a:lnTo>
                      <a:pt x="118" y="242"/>
                    </a:lnTo>
                    <a:lnTo>
                      <a:pt x="92" y="240"/>
                    </a:lnTo>
                    <a:lnTo>
                      <a:pt x="65" y="225"/>
                    </a:lnTo>
                    <a:lnTo>
                      <a:pt x="47" y="228"/>
                    </a:lnTo>
                    <a:lnTo>
                      <a:pt x="41" y="236"/>
                    </a:lnTo>
                    <a:lnTo>
                      <a:pt x="42" y="253"/>
                    </a:lnTo>
                    <a:lnTo>
                      <a:pt x="43" y="268"/>
                    </a:lnTo>
                    <a:lnTo>
                      <a:pt x="57" y="290"/>
                    </a:lnTo>
                    <a:lnTo>
                      <a:pt x="79" y="307"/>
                    </a:lnTo>
                    <a:lnTo>
                      <a:pt x="103" y="310"/>
                    </a:lnTo>
                    <a:lnTo>
                      <a:pt x="111" y="303"/>
                    </a:lnTo>
                    <a:lnTo>
                      <a:pt x="118" y="290"/>
                    </a:lnTo>
                    <a:lnTo>
                      <a:pt x="127" y="290"/>
                    </a:lnTo>
                    <a:lnTo>
                      <a:pt x="159" y="274"/>
                    </a:lnTo>
                    <a:lnTo>
                      <a:pt x="157" y="282"/>
                    </a:lnTo>
                    <a:lnTo>
                      <a:pt x="159" y="295"/>
                    </a:lnTo>
                    <a:lnTo>
                      <a:pt x="170" y="305"/>
                    </a:lnTo>
                    <a:lnTo>
                      <a:pt x="180" y="305"/>
                    </a:lnTo>
                    <a:lnTo>
                      <a:pt x="191" y="297"/>
                    </a:lnTo>
                    <a:lnTo>
                      <a:pt x="203" y="297"/>
                    </a:lnTo>
                    <a:lnTo>
                      <a:pt x="230" y="305"/>
                    </a:lnTo>
                    <a:lnTo>
                      <a:pt x="234" y="312"/>
                    </a:lnTo>
                    <a:lnTo>
                      <a:pt x="234" y="321"/>
                    </a:lnTo>
                    <a:lnTo>
                      <a:pt x="250" y="322"/>
                    </a:lnTo>
                    <a:lnTo>
                      <a:pt x="253" y="316"/>
                    </a:lnTo>
                    <a:lnTo>
                      <a:pt x="256" y="318"/>
                    </a:lnTo>
                    <a:lnTo>
                      <a:pt x="257" y="328"/>
                    </a:lnTo>
                    <a:lnTo>
                      <a:pt x="268" y="343"/>
                    </a:lnTo>
                    <a:lnTo>
                      <a:pt x="268" y="366"/>
                    </a:lnTo>
                    <a:lnTo>
                      <a:pt x="277" y="388"/>
                    </a:lnTo>
                    <a:lnTo>
                      <a:pt x="278" y="399"/>
                    </a:lnTo>
                    <a:lnTo>
                      <a:pt x="294" y="418"/>
                    </a:lnTo>
                    <a:lnTo>
                      <a:pt x="301" y="416"/>
                    </a:lnTo>
                    <a:lnTo>
                      <a:pt x="313" y="430"/>
                    </a:lnTo>
                    <a:lnTo>
                      <a:pt x="318" y="420"/>
                    </a:lnTo>
                    <a:lnTo>
                      <a:pt x="326" y="415"/>
                    </a:lnTo>
                    <a:lnTo>
                      <a:pt x="339" y="416"/>
                    </a:lnTo>
                    <a:lnTo>
                      <a:pt x="355" y="410"/>
                    </a:lnTo>
                    <a:lnTo>
                      <a:pt x="360" y="395"/>
                    </a:lnTo>
                    <a:lnTo>
                      <a:pt x="359" y="382"/>
                    </a:lnTo>
                    <a:lnTo>
                      <a:pt x="368" y="357"/>
                    </a:lnTo>
                    <a:lnTo>
                      <a:pt x="337" y="30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29" name="Freeform 307"/>
              <p:cNvSpPr>
                <a:spLocks noChangeAspect="1"/>
              </p:cNvSpPr>
              <p:nvPr/>
            </p:nvSpPr>
            <p:spPr bwMode="gray">
              <a:xfrm>
                <a:off x="1462" y="960"/>
                <a:ext cx="121" cy="112"/>
              </a:xfrm>
              <a:custGeom>
                <a:avLst/>
                <a:gdLst/>
                <a:ahLst/>
                <a:cxnLst>
                  <a:cxn ang="0">
                    <a:pos x="22" y="39"/>
                  </a:cxn>
                  <a:cxn ang="0">
                    <a:pos x="18" y="69"/>
                  </a:cxn>
                  <a:cxn ang="0">
                    <a:pos x="88" y="118"/>
                  </a:cxn>
                  <a:cxn ang="0">
                    <a:pos x="103" y="142"/>
                  </a:cxn>
                  <a:cxn ang="0">
                    <a:pos x="45" y="146"/>
                  </a:cxn>
                  <a:cxn ang="0">
                    <a:pos x="39" y="178"/>
                  </a:cxn>
                  <a:cxn ang="0">
                    <a:pos x="70" y="189"/>
                  </a:cxn>
                  <a:cxn ang="0">
                    <a:pos x="83" y="233"/>
                  </a:cxn>
                  <a:cxn ang="0">
                    <a:pos x="110" y="200"/>
                  </a:cxn>
                  <a:cxn ang="0">
                    <a:pos x="143" y="192"/>
                  </a:cxn>
                  <a:cxn ang="0">
                    <a:pos x="132" y="225"/>
                  </a:cxn>
                  <a:cxn ang="0">
                    <a:pos x="158" y="204"/>
                  </a:cxn>
                  <a:cxn ang="0">
                    <a:pos x="177" y="181"/>
                  </a:cxn>
                  <a:cxn ang="0">
                    <a:pos x="193" y="192"/>
                  </a:cxn>
                  <a:cxn ang="0">
                    <a:pos x="229" y="209"/>
                  </a:cxn>
                  <a:cxn ang="0">
                    <a:pos x="260" y="216"/>
                  </a:cxn>
                  <a:cxn ang="0">
                    <a:pos x="208" y="232"/>
                  </a:cxn>
                  <a:cxn ang="0">
                    <a:pos x="266" y="236"/>
                  </a:cxn>
                  <a:cxn ang="0">
                    <a:pos x="313" y="243"/>
                  </a:cxn>
                  <a:cxn ang="0">
                    <a:pos x="154" y="292"/>
                  </a:cxn>
                  <a:cxn ang="0">
                    <a:pos x="138" y="340"/>
                  </a:cxn>
                  <a:cxn ang="0">
                    <a:pos x="185" y="382"/>
                  </a:cxn>
                  <a:cxn ang="0">
                    <a:pos x="153" y="392"/>
                  </a:cxn>
                  <a:cxn ang="0">
                    <a:pos x="164" y="416"/>
                  </a:cxn>
                  <a:cxn ang="0">
                    <a:pos x="243" y="442"/>
                  </a:cxn>
                  <a:cxn ang="0">
                    <a:pos x="184" y="486"/>
                  </a:cxn>
                  <a:cxn ang="0">
                    <a:pos x="211" y="506"/>
                  </a:cxn>
                  <a:cxn ang="0">
                    <a:pos x="210" y="513"/>
                  </a:cxn>
                  <a:cxn ang="0">
                    <a:pos x="250" y="547"/>
                  </a:cxn>
                  <a:cxn ang="0">
                    <a:pos x="326" y="549"/>
                  </a:cxn>
                  <a:cxn ang="0">
                    <a:pos x="326" y="511"/>
                  </a:cxn>
                  <a:cxn ang="0">
                    <a:pos x="365" y="552"/>
                  </a:cxn>
                  <a:cxn ang="0">
                    <a:pos x="335" y="475"/>
                  </a:cxn>
                  <a:cxn ang="0">
                    <a:pos x="330" y="430"/>
                  </a:cxn>
                  <a:cxn ang="0">
                    <a:pos x="368" y="497"/>
                  </a:cxn>
                  <a:cxn ang="0">
                    <a:pos x="405" y="533"/>
                  </a:cxn>
                  <a:cxn ang="0">
                    <a:pos x="398" y="415"/>
                  </a:cxn>
                  <a:cxn ang="0">
                    <a:pos x="421" y="461"/>
                  </a:cxn>
                  <a:cxn ang="0">
                    <a:pos x="435" y="416"/>
                  </a:cxn>
                  <a:cxn ang="0">
                    <a:pos x="420" y="360"/>
                  </a:cxn>
                  <a:cxn ang="0">
                    <a:pos x="432" y="284"/>
                  </a:cxn>
                  <a:cxn ang="0">
                    <a:pos x="431" y="321"/>
                  </a:cxn>
                  <a:cxn ang="0">
                    <a:pos x="455" y="407"/>
                  </a:cxn>
                  <a:cxn ang="0">
                    <a:pos x="486" y="303"/>
                  </a:cxn>
                  <a:cxn ang="0">
                    <a:pos x="513" y="310"/>
                  </a:cxn>
                  <a:cxn ang="0">
                    <a:pos x="602" y="231"/>
                  </a:cxn>
                  <a:cxn ang="0">
                    <a:pos x="588" y="170"/>
                  </a:cxn>
                  <a:cxn ang="0">
                    <a:pos x="551" y="135"/>
                  </a:cxn>
                  <a:cxn ang="0">
                    <a:pos x="535" y="176"/>
                  </a:cxn>
                  <a:cxn ang="0">
                    <a:pos x="539" y="141"/>
                  </a:cxn>
                  <a:cxn ang="0">
                    <a:pos x="507" y="93"/>
                  </a:cxn>
                  <a:cxn ang="0">
                    <a:pos x="468" y="127"/>
                  </a:cxn>
                  <a:cxn ang="0">
                    <a:pos x="481" y="96"/>
                  </a:cxn>
                  <a:cxn ang="0">
                    <a:pos x="481" y="33"/>
                  </a:cxn>
                  <a:cxn ang="0">
                    <a:pos x="104" y="0"/>
                  </a:cxn>
                  <a:cxn ang="0">
                    <a:pos x="99" y="0"/>
                  </a:cxn>
                  <a:cxn ang="0">
                    <a:pos x="2" y="0"/>
                  </a:cxn>
                </a:cxnLst>
                <a:rect l="0" t="0" r="r" b="b"/>
                <a:pathLst>
                  <a:path w="603" h="558">
                    <a:moveTo>
                      <a:pt x="3" y="21"/>
                    </a:moveTo>
                    <a:lnTo>
                      <a:pt x="23" y="26"/>
                    </a:lnTo>
                    <a:lnTo>
                      <a:pt x="25" y="32"/>
                    </a:lnTo>
                    <a:lnTo>
                      <a:pt x="22" y="39"/>
                    </a:lnTo>
                    <a:lnTo>
                      <a:pt x="1" y="42"/>
                    </a:lnTo>
                    <a:lnTo>
                      <a:pt x="12" y="52"/>
                    </a:lnTo>
                    <a:lnTo>
                      <a:pt x="9" y="57"/>
                    </a:lnTo>
                    <a:lnTo>
                      <a:pt x="18" y="69"/>
                    </a:lnTo>
                    <a:lnTo>
                      <a:pt x="34" y="103"/>
                    </a:lnTo>
                    <a:lnTo>
                      <a:pt x="55" y="117"/>
                    </a:lnTo>
                    <a:lnTo>
                      <a:pt x="59" y="124"/>
                    </a:lnTo>
                    <a:lnTo>
                      <a:pt x="88" y="118"/>
                    </a:lnTo>
                    <a:lnTo>
                      <a:pt x="105" y="128"/>
                    </a:lnTo>
                    <a:lnTo>
                      <a:pt x="126" y="104"/>
                    </a:lnTo>
                    <a:lnTo>
                      <a:pt x="120" y="129"/>
                    </a:lnTo>
                    <a:lnTo>
                      <a:pt x="103" y="142"/>
                    </a:lnTo>
                    <a:lnTo>
                      <a:pt x="81" y="144"/>
                    </a:lnTo>
                    <a:lnTo>
                      <a:pt x="80" y="149"/>
                    </a:lnTo>
                    <a:lnTo>
                      <a:pt x="64" y="155"/>
                    </a:lnTo>
                    <a:lnTo>
                      <a:pt x="45" y="146"/>
                    </a:lnTo>
                    <a:lnTo>
                      <a:pt x="39" y="152"/>
                    </a:lnTo>
                    <a:lnTo>
                      <a:pt x="38" y="161"/>
                    </a:lnTo>
                    <a:lnTo>
                      <a:pt x="40" y="168"/>
                    </a:lnTo>
                    <a:lnTo>
                      <a:pt x="39" y="178"/>
                    </a:lnTo>
                    <a:lnTo>
                      <a:pt x="48" y="189"/>
                    </a:lnTo>
                    <a:lnTo>
                      <a:pt x="56" y="188"/>
                    </a:lnTo>
                    <a:lnTo>
                      <a:pt x="60" y="195"/>
                    </a:lnTo>
                    <a:lnTo>
                      <a:pt x="70" y="189"/>
                    </a:lnTo>
                    <a:lnTo>
                      <a:pt x="72" y="200"/>
                    </a:lnTo>
                    <a:lnTo>
                      <a:pt x="77" y="209"/>
                    </a:lnTo>
                    <a:lnTo>
                      <a:pt x="76" y="212"/>
                    </a:lnTo>
                    <a:lnTo>
                      <a:pt x="83" y="233"/>
                    </a:lnTo>
                    <a:lnTo>
                      <a:pt x="88" y="224"/>
                    </a:lnTo>
                    <a:lnTo>
                      <a:pt x="98" y="212"/>
                    </a:lnTo>
                    <a:lnTo>
                      <a:pt x="108" y="209"/>
                    </a:lnTo>
                    <a:lnTo>
                      <a:pt x="110" y="200"/>
                    </a:lnTo>
                    <a:lnTo>
                      <a:pt x="109" y="193"/>
                    </a:lnTo>
                    <a:lnTo>
                      <a:pt x="116" y="183"/>
                    </a:lnTo>
                    <a:lnTo>
                      <a:pt x="135" y="193"/>
                    </a:lnTo>
                    <a:lnTo>
                      <a:pt x="143" y="192"/>
                    </a:lnTo>
                    <a:lnTo>
                      <a:pt x="132" y="203"/>
                    </a:lnTo>
                    <a:lnTo>
                      <a:pt x="130" y="209"/>
                    </a:lnTo>
                    <a:lnTo>
                      <a:pt x="129" y="225"/>
                    </a:lnTo>
                    <a:lnTo>
                      <a:pt x="132" y="225"/>
                    </a:lnTo>
                    <a:lnTo>
                      <a:pt x="138" y="236"/>
                    </a:lnTo>
                    <a:lnTo>
                      <a:pt x="146" y="233"/>
                    </a:lnTo>
                    <a:lnTo>
                      <a:pt x="156" y="221"/>
                    </a:lnTo>
                    <a:lnTo>
                      <a:pt x="158" y="204"/>
                    </a:lnTo>
                    <a:lnTo>
                      <a:pt x="168" y="197"/>
                    </a:lnTo>
                    <a:lnTo>
                      <a:pt x="170" y="181"/>
                    </a:lnTo>
                    <a:lnTo>
                      <a:pt x="175" y="172"/>
                    </a:lnTo>
                    <a:lnTo>
                      <a:pt x="177" y="181"/>
                    </a:lnTo>
                    <a:lnTo>
                      <a:pt x="170" y="208"/>
                    </a:lnTo>
                    <a:lnTo>
                      <a:pt x="174" y="211"/>
                    </a:lnTo>
                    <a:lnTo>
                      <a:pt x="191" y="205"/>
                    </a:lnTo>
                    <a:lnTo>
                      <a:pt x="193" y="192"/>
                    </a:lnTo>
                    <a:lnTo>
                      <a:pt x="194" y="189"/>
                    </a:lnTo>
                    <a:lnTo>
                      <a:pt x="218" y="183"/>
                    </a:lnTo>
                    <a:lnTo>
                      <a:pt x="215" y="200"/>
                    </a:lnTo>
                    <a:lnTo>
                      <a:pt x="229" y="209"/>
                    </a:lnTo>
                    <a:lnTo>
                      <a:pt x="276" y="203"/>
                    </a:lnTo>
                    <a:lnTo>
                      <a:pt x="277" y="206"/>
                    </a:lnTo>
                    <a:lnTo>
                      <a:pt x="272" y="211"/>
                    </a:lnTo>
                    <a:lnTo>
                      <a:pt x="260" y="216"/>
                    </a:lnTo>
                    <a:lnTo>
                      <a:pt x="222" y="216"/>
                    </a:lnTo>
                    <a:lnTo>
                      <a:pt x="220" y="224"/>
                    </a:lnTo>
                    <a:lnTo>
                      <a:pt x="208" y="224"/>
                    </a:lnTo>
                    <a:lnTo>
                      <a:pt x="208" y="232"/>
                    </a:lnTo>
                    <a:lnTo>
                      <a:pt x="213" y="237"/>
                    </a:lnTo>
                    <a:lnTo>
                      <a:pt x="227" y="244"/>
                    </a:lnTo>
                    <a:lnTo>
                      <a:pt x="259" y="243"/>
                    </a:lnTo>
                    <a:lnTo>
                      <a:pt x="266" y="236"/>
                    </a:lnTo>
                    <a:lnTo>
                      <a:pt x="312" y="231"/>
                    </a:lnTo>
                    <a:lnTo>
                      <a:pt x="324" y="222"/>
                    </a:lnTo>
                    <a:lnTo>
                      <a:pt x="315" y="241"/>
                    </a:lnTo>
                    <a:lnTo>
                      <a:pt x="313" y="243"/>
                    </a:lnTo>
                    <a:lnTo>
                      <a:pt x="275" y="247"/>
                    </a:lnTo>
                    <a:lnTo>
                      <a:pt x="242" y="258"/>
                    </a:lnTo>
                    <a:lnTo>
                      <a:pt x="173" y="265"/>
                    </a:lnTo>
                    <a:lnTo>
                      <a:pt x="154" y="292"/>
                    </a:lnTo>
                    <a:lnTo>
                      <a:pt x="138" y="298"/>
                    </a:lnTo>
                    <a:lnTo>
                      <a:pt x="127" y="313"/>
                    </a:lnTo>
                    <a:lnTo>
                      <a:pt x="130" y="325"/>
                    </a:lnTo>
                    <a:lnTo>
                      <a:pt x="138" y="340"/>
                    </a:lnTo>
                    <a:lnTo>
                      <a:pt x="145" y="359"/>
                    </a:lnTo>
                    <a:lnTo>
                      <a:pt x="163" y="356"/>
                    </a:lnTo>
                    <a:lnTo>
                      <a:pt x="183" y="371"/>
                    </a:lnTo>
                    <a:lnTo>
                      <a:pt x="185" y="382"/>
                    </a:lnTo>
                    <a:lnTo>
                      <a:pt x="163" y="380"/>
                    </a:lnTo>
                    <a:lnTo>
                      <a:pt x="156" y="373"/>
                    </a:lnTo>
                    <a:lnTo>
                      <a:pt x="151" y="377"/>
                    </a:lnTo>
                    <a:lnTo>
                      <a:pt x="153" y="392"/>
                    </a:lnTo>
                    <a:lnTo>
                      <a:pt x="158" y="404"/>
                    </a:lnTo>
                    <a:lnTo>
                      <a:pt x="165" y="404"/>
                    </a:lnTo>
                    <a:lnTo>
                      <a:pt x="163" y="410"/>
                    </a:lnTo>
                    <a:lnTo>
                      <a:pt x="164" y="416"/>
                    </a:lnTo>
                    <a:lnTo>
                      <a:pt x="170" y="426"/>
                    </a:lnTo>
                    <a:lnTo>
                      <a:pt x="193" y="420"/>
                    </a:lnTo>
                    <a:lnTo>
                      <a:pt x="201" y="427"/>
                    </a:lnTo>
                    <a:lnTo>
                      <a:pt x="243" y="442"/>
                    </a:lnTo>
                    <a:lnTo>
                      <a:pt x="238" y="448"/>
                    </a:lnTo>
                    <a:lnTo>
                      <a:pt x="178" y="457"/>
                    </a:lnTo>
                    <a:lnTo>
                      <a:pt x="178" y="472"/>
                    </a:lnTo>
                    <a:lnTo>
                      <a:pt x="184" y="486"/>
                    </a:lnTo>
                    <a:lnTo>
                      <a:pt x="193" y="491"/>
                    </a:lnTo>
                    <a:lnTo>
                      <a:pt x="199" y="505"/>
                    </a:lnTo>
                    <a:lnTo>
                      <a:pt x="205" y="509"/>
                    </a:lnTo>
                    <a:lnTo>
                      <a:pt x="211" y="506"/>
                    </a:lnTo>
                    <a:lnTo>
                      <a:pt x="212" y="497"/>
                    </a:lnTo>
                    <a:lnTo>
                      <a:pt x="216" y="500"/>
                    </a:lnTo>
                    <a:lnTo>
                      <a:pt x="216" y="506"/>
                    </a:lnTo>
                    <a:lnTo>
                      <a:pt x="210" y="513"/>
                    </a:lnTo>
                    <a:lnTo>
                      <a:pt x="218" y="523"/>
                    </a:lnTo>
                    <a:lnTo>
                      <a:pt x="223" y="537"/>
                    </a:lnTo>
                    <a:lnTo>
                      <a:pt x="242" y="537"/>
                    </a:lnTo>
                    <a:lnTo>
                      <a:pt x="250" y="547"/>
                    </a:lnTo>
                    <a:lnTo>
                      <a:pt x="269" y="549"/>
                    </a:lnTo>
                    <a:lnTo>
                      <a:pt x="290" y="558"/>
                    </a:lnTo>
                    <a:lnTo>
                      <a:pt x="324" y="558"/>
                    </a:lnTo>
                    <a:lnTo>
                      <a:pt x="326" y="549"/>
                    </a:lnTo>
                    <a:lnTo>
                      <a:pt x="323" y="532"/>
                    </a:lnTo>
                    <a:lnTo>
                      <a:pt x="307" y="523"/>
                    </a:lnTo>
                    <a:lnTo>
                      <a:pt x="299" y="511"/>
                    </a:lnTo>
                    <a:lnTo>
                      <a:pt x="326" y="511"/>
                    </a:lnTo>
                    <a:lnTo>
                      <a:pt x="339" y="515"/>
                    </a:lnTo>
                    <a:lnTo>
                      <a:pt x="347" y="532"/>
                    </a:lnTo>
                    <a:lnTo>
                      <a:pt x="360" y="539"/>
                    </a:lnTo>
                    <a:lnTo>
                      <a:pt x="365" y="552"/>
                    </a:lnTo>
                    <a:lnTo>
                      <a:pt x="367" y="545"/>
                    </a:lnTo>
                    <a:lnTo>
                      <a:pt x="350" y="501"/>
                    </a:lnTo>
                    <a:lnTo>
                      <a:pt x="339" y="486"/>
                    </a:lnTo>
                    <a:lnTo>
                      <a:pt x="335" y="475"/>
                    </a:lnTo>
                    <a:lnTo>
                      <a:pt x="322" y="447"/>
                    </a:lnTo>
                    <a:lnTo>
                      <a:pt x="323" y="426"/>
                    </a:lnTo>
                    <a:lnTo>
                      <a:pt x="328" y="424"/>
                    </a:lnTo>
                    <a:lnTo>
                      <a:pt x="330" y="430"/>
                    </a:lnTo>
                    <a:lnTo>
                      <a:pt x="339" y="457"/>
                    </a:lnTo>
                    <a:lnTo>
                      <a:pt x="346" y="469"/>
                    </a:lnTo>
                    <a:lnTo>
                      <a:pt x="367" y="486"/>
                    </a:lnTo>
                    <a:lnTo>
                      <a:pt x="368" y="497"/>
                    </a:lnTo>
                    <a:lnTo>
                      <a:pt x="384" y="532"/>
                    </a:lnTo>
                    <a:lnTo>
                      <a:pt x="394" y="544"/>
                    </a:lnTo>
                    <a:lnTo>
                      <a:pt x="401" y="545"/>
                    </a:lnTo>
                    <a:lnTo>
                      <a:pt x="405" y="533"/>
                    </a:lnTo>
                    <a:lnTo>
                      <a:pt x="412" y="483"/>
                    </a:lnTo>
                    <a:lnTo>
                      <a:pt x="395" y="451"/>
                    </a:lnTo>
                    <a:lnTo>
                      <a:pt x="394" y="436"/>
                    </a:lnTo>
                    <a:lnTo>
                      <a:pt x="398" y="415"/>
                    </a:lnTo>
                    <a:lnTo>
                      <a:pt x="401" y="416"/>
                    </a:lnTo>
                    <a:lnTo>
                      <a:pt x="403" y="426"/>
                    </a:lnTo>
                    <a:lnTo>
                      <a:pt x="417" y="447"/>
                    </a:lnTo>
                    <a:lnTo>
                      <a:pt x="421" y="461"/>
                    </a:lnTo>
                    <a:lnTo>
                      <a:pt x="436" y="461"/>
                    </a:lnTo>
                    <a:lnTo>
                      <a:pt x="436" y="451"/>
                    </a:lnTo>
                    <a:lnTo>
                      <a:pt x="438" y="434"/>
                    </a:lnTo>
                    <a:lnTo>
                      <a:pt x="435" y="416"/>
                    </a:lnTo>
                    <a:lnTo>
                      <a:pt x="423" y="407"/>
                    </a:lnTo>
                    <a:lnTo>
                      <a:pt x="425" y="396"/>
                    </a:lnTo>
                    <a:lnTo>
                      <a:pt x="420" y="376"/>
                    </a:lnTo>
                    <a:lnTo>
                      <a:pt x="420" y="360"/>
                    </a:lnTo>
                    <a:lnTo>
                      <a:pt x="421" y="348"/>
                    </a:lnTo>
                    <a:lnTo>
                      <a:pt x="421" y="329"/>
                    </a:lnTo>
                    <a:lnTo>
                      <a:pt x="427" y="312"/>
                    </a:lnTo>
                    <a:lnTo>
                      <a:pt x="432" y="284"/>
                    </a:lnTo>
                    <a:lnTo>
                      <a:pt x="436" y="280"/>
                    </a:lnTo>
                    <a:lnTo>
                      <a:pt x="436" y="287"/>
                    </a:lnTo>
                    <a:lnTo>
                      <a:pt x="433" y="298"/>
                    </a:lnTo>
                    <a:lnTo>
                      <a:pt x="431" y="321"/>
                    </a:lnTo>
                    <a:lnTo>
                      <a:pt x="436" y="334"/>
                    </a:lnTo>
                    <a:lnTo>
                      <a:pt x="436" y="361"/>
                    </a:lnTo>
                    <a:lnTo>
                      <a:pt x="438" y="380"/>
                    </a:lnTo>
                    <a:lnTo>
                      <a:pt x="455" y="407"/>
                    </a:lnTo>
                    <a:lnTo>
                      <a:pt x="460" y="404"/>
                    </a:lnTo>
                    <a:lnTo>
                      <a:pt x="475" y="367"/>
                    </a:lnTo>
                    <a:lnTo>
                      <a:pt x="489" y="345"/>
                    </a:lnTo>
                    <a:lnTo>
                      <a:pt x="486" y="303"/>
                    </a:lnTo>
                    <a:lnTo>
                      <a:pt x="486" y="291"/>
                    </a:lnTo>
                    <a:lnTo>
                      <a:pt x="496" y="300"/>
                    </a:lnTo>
                    <a:lnTo>
                      <a:pt x="498" y="329"/>
                    </a:lnTo>
                    <a:lnTo>
                      <a:pt x="513" y="310"/>
                    </a:lnTo>
                    <a:lnTo>
                      <a:pt x="511" y="307"/>
                    </a:lnTo>
                    <a:lnTo>
                      <a:pt x="512" y="292"/>
                    </a:lnTo>
                    <a:lnTo>
                      <a:pt x="565" y="267"/>
                    </a:lnTo>
                    <a:lnTo>
                      <a:pt x="602" y="231"/>
                    </a:lnTo>
                    <a:lnTo>
                      <a:pt x="603" y="204"/>
                    </a:lnTo>
                    <a:lnTo>
                      <a:pt x="600" y="195"/>
                    </a:lnTo>
                    <a:lnTo>
                      <a:pt x="592" y="184"/>
                    </a:lnTo>
                    <a:lnTo>
                      <a:pt x="588" y="170"/>
                    </a:lnTo>
                    <a:lnTo>
                      <a:pt x="571" y="146"/>
                    </a:lnTo>
                    <a:lnTo>
                      <a:pt x="560" y="123"/>
                    </a:lnTo>
                    <a:lnTo>
                      <a:pt x="552" y="128"/>
                    </a:lnTo>
                    <a:lnTo>
                      <a:pt x="551" y="135"/>
                    </a:lnTo>
                    <a:lnTo>
                      <a:pt x="549" y="145"/>
                    </a:lnTo>
                    <a:lnTo>
                      <a:pt x="549" y="156"/>
                    </a:lnTo>
                    <a:lnTo>
                      <a:pt x="545" y="165"/>
                    </a:lnTo>
                    <a:lnTo>
                      <a:pt x="535" y="176"/>
                    </a:lnTo>
                    <a:lnTo>
                      <a:pt x="534" y="168"/>
                    </a:lnTo>
                    <a:lnTo>
                      <a:pt x="540" y="162"/>
                    </a:lnTo>
                    <a:lnTo>
                      <a:pt x="538" y="150"/>
                    </a:lnTo>
                    <a:lnTo>
                      <a:pt x="539" y="141"/>
                    </a:lnTo>
                    <a:lnTo>
                      <a:pt x="538" y="130"/>
                    </a:lnTo>
                    <a:lnTo>
                      <a:pt x="529" y="123"/>
                    </a:lnTo>
                    <a:lnTo>
                      <a:pt x="519" y="103"/>
                    </a:lnTo>
                    <a:lnTo>
                      <a:pt x="507" y="93"/>
                    </a:lnTo>
                    <a:lnTo>
                      <a:pt x="502" y="92"/>
                    </a:lnTo>
                    <a:lnTo>
                      <a:pt x="489" y="107"/>
                    </a:lnTo>
                    <a:lnTo>
                      <a:pt x="479" y="107"/>
                    </a:lnTo>
                    <a:lnTo>
                      <a:pt x="468" y="127"/>
                    </a:lnTo>
                    <a:lnTo>
                      <a:pt x="464" y="128"/>
                    </a:lnTo>
                    <a:lnTo>
                      <a:pt x="464" y="115"/>
                    </a:lnTo>
                    <a:lnTo>
                      <a:pt x="470" y="102"/>
                    </a:lnTo>
                    <a:lnTo>
                      <a:pt x="481" y="96"/>
                    </a:lnTo>
                    <a:lnTo>
                      <a:pt x="487" y="60"/>
                    </a:lnTo>
                    <a:lnTo>
                      <a:pt x="496" y="32"/>
                    </a:lnTo>
                    <a:lnTo>
                      <a:pt x="496" y="27"/>
                    </a:lnTo>
                    <a:lnTo>
                      <a:pt x="481" y="33"/>
                    </a:lnTo>
                    <a:lnTo>
                      <a:pt x="481" y="28"/>
                    </a:lnTo>
                    <a:lnTo>
                      <a:pt x="491" y="17"/>
                    </a:lnTo>
                    <a:lnTo>
                      <a:pt x="487" y="0"/>
                    </a:lnTo>
                    <a:lnTo>
                      <a:pt x="104" y="0"/>
                    </a:lnTo>
                    <a:lnTo>
                      <a:pt x="110" y="9"/>
                    </a:lnTo>
                    <a:lnTo>
                      <a:pt x="111" y="15"/>
                    </a:lnTo>
                    <a:lnTo>
                      <a:pt x="102" y="1"/>
                    </a:lnTo>
                    <a:lnTo>
                      <a:pt x="99" y="0"/>
                    </a:lnTo>
                    <a:lnTo>
                      <a:pt x="78" y="0"/>
                    </a:lnTo>
                    <a:lnTo>
                      <a:pt x="75" y="2"/>
                    </a:lnTo>
                    <a:lnTo>
                      <a:pt x="72" y="0"/>
                    </a:lnTo>
                    <a:lnTo>
                      <a:pt x="2" y="0"/>
                    </a:lnTo>
                    <a:lnTo>
                      <a:pt x="0" y="7"/>
                    </a:lnTo>
                    <a:lnTo>
                      <a:pt x="3" y="2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30" name="Freeform 308"/>
              <p:cNvSpPr>
                <a:spLocks noChangeAspect="1"/>
              </p:cNvSpPr>
              <p:nvPr/>
            </p:nvSpPr>
            <p:spPr bwMode="gray">
              <a:xfrm>
                <a:off x="1532" y="960"/>
                <a:ext cx="206" cy="207"/>
              </a:xfrm>
              <a:custGeom>
                <a:avLst/>
                <a:gdLst/>
                <a:ahLst/>
                <a:cxnLst>
                  <a:cxn ang="0">
                    <a:pos x="181" y="70"/>
                  </a:cxn>
                  <a:cxn ang="0">
                    <a:pos x="284" y="215"/>
                  </a:cxn>
                  <a:cxn ang="0">
                    <a:pos x="322" y="275"/>
                  </a:cxn>
                  <a:cxn ang="0">
                    <a:pos x="270" y="271"/>
                  </a:cxn>
                  <a:cxn ang="0">
                    <a:pos x="419" y="334"/>
                  </a:cxn>
                  <a:cxn ang="0">
                    <a:pos x="416" y="370"/>
                  </a:cxn>
                  <a:cxn ang="0">
                    <a:pos x="402" y="402"/>
                  </a:cxn>
                  <a:cxn ang="0">
                    <a:pos x="243" y="332"/>
                  </a:cxn>
                  <a:cxn ang="0">
                    <a:pos x="144" y="436"/>
                  </a:cxn>
                  <a:cxn ang="0">
                    <a:pos x="140" y="531"/>
                  </a:cxn>
                  <a:cxn ang="0">
                    <a:pos x="192" y="511"/>
                  </a:cxn>
                  <a:cxn ang="0">
                    <a:pos x="221" y="553"/>
                  </a:cxn>
                  <a:cxn ang="0">
                    <a:pos x="264" y="454"/>
                  </a:cxn>
                  <a:cxn ang="0">
                    <a:pos x="278" y="529"/>
                  </a:cxn>
                  <a:cxn ang="0">
                    <a:pos x="246" y="561"/>
                  </a:cxn>
                  <a:cxn ang="0">
                    <a:pos x="230" y="609"/>
                  </a:cxn>
                  <a:cxn ang="0">
                    <a:pos x="227" y="620"/>
                  </a:cxn>
                  <a:cxn ang="0">
                    <a:pos x="267" y="650"/>
                  </a:cxn>
                  <a:cxn ang="0">
                    <a:pos x="351" y="657"/>
                  </a:cxn>
                  <a:cxn ang="0">
                    <a:pos x="378" y="623"/>
                  </a:cxn>
                  <a:cxn ang="0">
                    <a:pos x="335" y="739"/>
                  </a:cxn>
                  <a:cxn ang="0">
                    <a:pos x="233" y="736"/>
                  </a:cxn>
                  <a:cxn ang="0">
                    <a:pos x="168" y="622"/>
                  </a:cxn>
                  <a:cxn ang="0">
                    <a:pos x="88" y="693"/>
                  </a:cxn>
                  <a:cxn ang="0">
                    <a:pos x="145" y="753"/>
                  </a:cxn>
                  <a:cxn ang="0">
                    <a:pos x="147" y="801"/>
                  </a:cxn>
                  <a:cxn ang="0">
                    <a:pos x="92" y="819"/>
                  </a:cxn>
                  <a:cxn ang="0">
                    <a:pos x="6" y="903"/>
                  </a:cxn>
                  <a:cxn ang="0">
                    <a:pos x="45" y="897"/>
                  </a:cxn>
                  <a:cxn ang="0">
                    <a:pos x="108" y="964"/>
                  </a:cxn>
                  <a:cxn ang="0">
                    <a:pos x="190" y="995"/>
                  </a:cxn>
                  <a:cxn ang="0">
                    <a:pos x="286" y="925"/>
                  </a:cxn>
                  <a:cxn ang="0">
                    <a:pos x="399" y="979"/>
                  </a:cxn>
                  <a:cxn ang="0">
                    <a:pos x="456" y="958"/>
                  </a:cxn>
                  <a:cxn ang="0">
                    <a:pos x="581" y="943"/>
                  </a:cxn>
                  <a:cxn ang="0">
                    <a:pos x="595" y="865"/>
                  </a:cxn>
                  <a:cxn ang="0">
                    <a:pos x="570" y="792"/>
                  </a:cxn>
                  <a:cxn ang="0">
                    <a:pos x="423" y="805"/>
                  </a:cxn>
                  <a:cxn ang="0">
                    <a:pos x="498" y="773"/>
                  </a:cxn>
                  <a:cxn ang="0">
                    <a:pos x="652" y="694"/>
                  </a:cxn>
                  <a:cxn ang="0">
                    <a:pos x="622" y="596"/>
                  </a:cxn>
                  <a:cxn ang="0">
                    <a:pos x="768" y="555"/>
                  </a:cxn>
                  <a:cxn ang="0">
                    <a:pos x="775" y="468"/>
                  </a:cxn>
                  <a:cxn ang="0">
                    <a:pos x="813" y="411"/>
                  </a:cxn>
                  <a:cxn ang="0">
                    <a:pos x="757" y="319"/>
                  </a:cxn>
                  <a:cxn ang="0">
                    <a:pos x="645" y="291"/>
                  </a:cxn>
                  <a:cxn ang="0">
                    <a:pos x="715" y="247"/>
                  </a:cxn>
                  <a:cxn ang="0">
                    <a:pos x="828" y="274"/>
                  </a:cxn>
                  <a:cxn ang="0">
                    <a:pos x="650" y="222"/>
                  </a:cxn>
                  <a:cxn ang="0">
                    <a:pos x="746" y="209"/>
                  </a:cxn>
                  <a:cxn ang="0">
                    <a:pos x="801" y="185"/>
                  </a:cxn>
                  <a:cxn ang="0">
                    <a:pos x="881" y="140"/>
                  </a:cxn>
                  <a:cxn ang="0">
                    <a:pos x="884" y="103"/>
                  </a:cxn>
                  <a:cxn ang="0">
                    <a:pos x="978" y="58"/>
                  </a:cxn>
                  <a:cxn ang="0">
                    <a:pos x="426" y="41"/>
                  </a:cxn>
                  <a:cxn ang="0">
                    <a:pos x="526" y="107"/>
                  </a:cxn>
                  <a:cxn ang="0">
                    <a:pos x="432" y="129"/>
                  </a:cxn>
                  <a:cxn ang="0">
                    <a:pos x="220" y="14"/>
                  </a:cxn>
                </a:cxnLst>
                <a:rect l="0" t="0" r="r" b="b"/>
                <a:pathLst>
                  <a:path w="1028" h="1037">
                    <a:moveTo>
                      <a:pt x="231" y="23"/>
                    </a:moveTo>
                    <a:lnTo>
                      <a:pt x="231" y="28"/>
                    </a:lnTo>
                    <a:lnTo>
                      <a:pt x="228" y="33"/>
                    </a:lnTo>
                    <a:lnTo>
                      <a:pt x="193" y="18"/>
                    </a:lnTo>
                    <a:lnTo>
                      <a:pt x="184" y="9"/>
                    </a:lnTo>
                    <a:lnTo>
                      <a:pt x="174" y="7"/>
                    </a:lnTo>
                    <a:lnTo>
                      <a:pt x="168" y="11"/>
                    </a:lnTo>
                    <a:lnTo>
                      <a:pt x="168" y="49"/>
                    </a:lnTo>
                    <a:lnTo>
                      <a:pt x="170" y="57"/>
                    </a:lnTo>
                    <a:lnTo>
                      <a:pt x="181" y="70"/>
                    </a:lnTo>
                    <a:lnTo>
                      <a:pt x="204" y="86"/>
                    </a:lnTo>
                    <a:lnTo>
                      <a:pt x="217" y="87"/>
                    </a:lnTo>
                    <a:lnTo>
                      <a:pt x="243" y="111"/>
                    </a:lnTo>
                    <a:lnTo>
                      <a:pt x="247" y="120"/>
                    </a:lnTo>
                    <a:lnTo>
                      <a:pt x="251" y="141"/>
                    </a:lnTo>
                    <a:lnTo>
                      <a:pt x="256" y="151"/>
                    </a:lnTo>
                    <a:lnTo>
                      <a:pt x="279" y="182"/>
                    </a:lnTo>
                    <a:lnTo>
                      <a:pt x="281" y="192"/>
                    </a:lnTo>
                    <a:lnTo>
                      <a:pt x="280" y="204"/>
                    </a:lnTo>
                    <a:lnTo>
                      <a:pt x="284" y="215"/>
                    </a:lnTo>
                    <a:lnTo>
                      <a:pt x="284" y="225"/>
                    </a:lnTo>
                    <a:lnTo>
                      <a:pt x="283" y="228"/>
                    </a:lnTo>
                    <a:lnTo>
                      <a:pt x="286" y="237"/>
                    </a:lnTo>
                    <a:lnTo>
                      <a:pt x="289" y="253"/>
                    </a:lnTo>
                    <a:lnTo>
                      <a:pt x="303" y="249"/>
                    </a:lnTo>
                    <a:lnTo>
                      <a:pt x="310" y="240"/>
                    </a:lnTo>
                    <a:lnTo>
                      <a:pt x="308" y="251"/>
                    </a:lnTo>
                    <a:lnTo>
                      <a:pt x="303" y="259"/>
                    </a:lnTo>
                    <a:lnTo>
                      <a:pt x="314" y="278"/>
                    </a:lnTo>
                    <a:lnTo>
                      <a:pt x="322" y="275"/>
                    </a:lnTo>
                    <a:lnTo>
                      <a:pt x="324" y="290"/>
                    </a:lnTo>
                    <a:lnTo>
                      <a:pt x="330" y="298"/>
                    </a:lnTo>
                    <a:lnTo>
                      <a:pt x="344" y="296"/>
                    </a:lnTo>
                    <a:lnTo>
                      <a:pt x="337" y="307"/>
                    </a:lnTo>
                    <a:lnTo>
                      <a:pt x="318" y="306"/>
                    </a:lnTo>
                    <a:lnTo>
                      <a:pt x="307" y="301"/>
                    </a:lnTo>
                    <a:lnTo>
                      <a:pt x="295" y="280"/>
                    </a:lnTo>
                    <a:lnTo>
                      <a:pt x="283" y="279"/>
                    </a:lnTo>
                    <a:lnTo>
                      <a:pt x="276" y="269"/>
                    </a:lnTo>
                    <a:lnTo>
                      <a:pt x="270" y="271"/>
                    </a:lnTo>
                    <a:lnTo>
                      <a:pt x="262" y="286"/>
                    </a:lnTo>
                    <a:lnTo>
                      <a:pt x="265" y="302"/>
                    </a:lnTo>
                    <a:lnTo>
                      <a:pt x="278" y="307"/>
                    </a:lnTo>
                    <a:lnTo>
                      <a:pt x="295" y="327"/>
                    </a:lnTo>
                    <a:lnTo>
                      <a:pt x="354" y="333"/>
                    </a:lnTo>
                    <a:lnTo>
                      <a:pt x="377" y="346"/>
                    </a:lnTo>
                    <a:lnTo>
                      <a:pt x="407" y="345"/>
                    </a:lnTo>
                    <a:lnTo>
                      <a:pt x="410" y="343"/>
                    </a:lnTo>
                    <a:lnTo>
                      <a:pt x="413" y="335"/>
                    </a:lnTo>
                    <a:lnTo>
                      <a:pt x="419" y="334"/>
                    </a:lnTo>
                    <a:lnTo>
                      <a:pt x="434" y="316"/>
                    </a:lnTo>
                    <a:lnTo>
                      <a:pt x="442" y="313"/>
                    </a:lnTo>
                    <a:lnTo>
                      <a:pt x="442" y="316"/>
                    </a:lnTo>
                    <a:lnTo>
                      <a:pt x="434" y="332"/>
                    </a:lnTo>
                    <a:lnTo>
                      <a:pt x="431" y="349"/>
                    </a:lnTo>
                    <a:lnTo>
                      <a:pt x="434" y="353"/>
                    </a:lnTo>
                    <a:lnTo>
                      <a:pt x="427" y="361"/>
                    </a:lnTo>
                    <a:lnTo>
                      <a:pt x="424" y="360"/>
                    </a:lnTo>
                    <a:lnTo>
                      <a:pt x="421" y="367"/>
                    </a:lnTo>
                    <a:lnTo>
                      <a:pt x="416" y="370"/>
                    </a:lnTo>
                    <a:lnTo>
                      <a:pt x="408" y="357"/>
                    </a:lnTo>
                    <a:lnTo>
                      <a:pt x="398" y="364"/>
                    </a:lnTo>
                    <a:lnTo>
                      <a:pt x="355" y="357"/>
                    </a:lnTo>
                    <a:lnTo>
                      <a:pt x="348" y="366"/>
                    </a:lnTo>
                    <a:lnTo>
                      <a:pt x="351" y="375"/>
                    </a:lnTo>
                    <a:lnTo>
                      <a:pt x="364" y="384"/>
                    </a:lnTo>
                    <a:lnTo>
                      <a:pt x="373" y="386"/>
                    </a:lnTo>
                    <a:lnTo>
                      <a:pt x="377" y="393"/>
                    </a:lnTo>
                    <a:lnTo>
                      <a:pt x="405" y="394"/>
                    </a:lnTo>
                    <a:lnTo>
                      <a:pt x="402" y="402"/>
                    </a:lnTo>
                    <a:lnTo>
                      <a:pt x="388" y="402"/>
                    </a:lnTo>
                    <a:lnTo>
                      <a:pt x="402" y="431"/>
                    </a:lnTo>
                    <a:lnTo>
                      <a:pt x="399" y="437"/>
                    </a:lnTo>
                    <a:lnTo>
                      <a:pt x="380" y="426"/>
                    </a:lnTo>
                    <a:lnTo>
                      <a:pt x="377" y="418"/>
                    </a:lnTo>
                    <a:lnTo>
                      <a:pt x="367" y="400"/>
                    </a:lnTo>
                    <a:lnTo>
                      <a:pt x="356" y="399"/>
                    </a:lnTo>
                    <a:lnTo>
                      <a:pt x="313" y="353"/>
                    </a:lnTo>
                    <a:lnTo>
                      <a:pt x="270" y="345"/>
                    </a:lnTo>
                    <a:lnTo>
                      <a:pt x="243" y="332"/>
                    </a:lnTo>
                    <a:lnTo>
                      <a:pt x="233" y="333"/>
                    </a:lnTo>
                    <a:lnTo>
                      <a:pt x="232" y="341"/>
                    </a:lnTo>
                    <a:lnTo>
                      <a:pt x="225" y="354"/>
                    </a:lnTo>
                    <a:lnTo>
                      <a:pt x="157" y="367"/>
                    </a:lnTo>
                    <a:lnTo>
                      <a:pt x="152" y="371"/>
                    </a:lnTo>
                    <a:lnTo>
                      <a:pt x="146" y="382"/>
                    </a:lnTo>
                    <a:lnTo>
                      <a:pt x="140" y="404"/>
                    </a:lnTo>
                    <a:lnTo>
                      <a:pt x="136" y="426"/>
                    </a:lnTo>
                    <a:lnTo>
                      <a:pt x="147" y="430"/>
                    </a:lnTo>
                    <a:lnTo>
                      <a:pt x="144" y="436"/>
                    </a:lnTo>
                    <a:lnTo>
                      <a:pt x="125" y="442"/>
                    </a:lnTo>
                    <a:lnTo>
                      <a:pt x="118" y="452"/>
                    </a:lnTo>
                    <a:lnTo>
                      <a:pt x="108" y="474"/>
                    </a:lnTo>
                    <a:lnTo>
                      <a:pt x="114" y="488"/>
                    </a:lnTo>
                    <a:lnTo>
                      <a:pt x="115" y="502"/>
                    </a:lnTo>
                    <a:lnTo>
                      <a:pt x="117" y="507"/>
                    </a:lnTo>
                    <a:lnTo>
                      <a:pt x="115" y="523"/>
                    </a:lnTo>
                    <a:lnTo>
                      <a:pt x="117" y="529"/>
                    </a:lnTo>
                    <a:lnTo>
                      <a:pt x="125" y="524"/>
                    </a:lnTo>
                    <a:lnTo>
                      <a:pt x="140" y="531"/>
                    </a:lnTo>
                    <a:lnTo>
                      <a:pt x="127" y="534"/>
                    </a:lnTo>
                    <a:lnTo>
                      <a:pt x="119" y="542"/>
                    </a:lnTo>
                    <a:lnTo>
                      <a:pt x="117" y="549"/>
                    </a:lnTo>
                    <a:lnTo>
                      <a:pt x="118" y="552"/>
                    </a:lnTo>
                    <a:lnTo>
                      <a:pt x="144" y="558"/>
                    </a:lnTo>
                    <a:lnTo>
                      <a:pt x="170" y="545"/>
                    </a:lnTo>
                    <a:lnTo>
                      <a:pt x="176" y="526"/>
                    </a:lnTo>
                    <a:lnTo>
                      <a:pt x="184" y="528"/>
                    </a:lnTo>
                    <a:lnTo>
                      <a:pt x="188" y="523"/>
                    </a:lnTo>
                    <a:lnTo>
                      <a:pt x="192" y="511"/>
                    </a:lnTo>
                    <a:lnTo>
                      <a:pt x="193" y="500"/>
                    </a:lnTo>
                    <a:lnTo>
                      <a:pt x="205" y="486"/>
                    </a:lnTo>
                    <a:lnTo>
                      <a:pt x="205" y="493"/>
                    </a:lnTo>
                    <a:lnTo>
                      <a:pt x="199" y="515"/>
                    </a:lnTo>
                    <a:lnTo>
                      <a:pt x="185" y="542"/>
                    </a:lnTo>
                    <a:lnTo>
                      <a:pt x="187" y="547"/>
                    </a:lnTo>
                    <a:lnTo>
                      <a:pt x="187" y="554"/>
                    </a:lnTo>
                    <a:lnTo>
                      <a:pt x="188" y="561"/>
                    </a:lnTo>
                    <a:lnTo>
                      <a:pt x="194" y="566"/>
                    </a:lnTo>
                    <a:lnTo>
                      <a:pt x="221" y="553"/>
                    </a:lnTo>
                    <a:lnTo>
                      <a:pt x="226" y="558"/>
                    </a:lnTo>
                    <a:lnTo>
                      <a:pt x="233" y="550"/>
                    </a:lnTo>
                    <a:lnTo>
                      <a:pt x="247" y="523"/>
                    </a:lnTo>
                    <a:lnTo>
                      <a:pt x="249" y="510"/>
                    </a:lnTo>
                    <a:lnTo>
                      <a:pt x="254" y="499"/>
                    </a:lnTo>
                    <a:lnTo>
                      <a:pt x="258" y="472"/>
                    </a:lnTo>
                    <a:lnTo>
                      <a:pt x="263" y="458"/>
                    </a:lnTo>
                    <a:lnTo>
                      <a:pt x="263" y="447"/>
                    </a:lnTo>
                    <a:lnTo>
                      <a:pt x="273" y="425"/>
                    </a:lnTo>
                    <a:lnTo>
                      <a:pt x="264" y="454"/>
                    </a:lnTo>
                    <a:lnTo>
                      <a:pt x="263" y="483"/>
                    </a:lnTo>
                    <a:lnTo>
                      <a:pt x="265" y="490"/>
                    </a:lnTo>
                    <a:lnTo>
                      <a:pt x="270" y="491"/>
                    </a:lnTo>
                    <a:lnTo>
                      <a:pt x="276" y="486"/>
                    </a:lnTo>
                    <a:lnTo>
                      <a:pt x="274" y="494"/>
                    </a:lnTo>
                    <a:lnTo>
                      <a:pt x="263" y="505"/>
                    </a:lnTo>
                    <a:lnTo>
                      <a:pt x="259" y="513"/>
                    </a:lnTo>
                    <a:lnTo>
                      <a:pt x="259" y="531"/>
                    </a:lnTo>
                    <a:lnTo>
                      <a:pt x="260" y="536"/>
                    </a:lnTo>
                    <a:lnTo>
                      <a:pt x="278" y="529"/>
                    </a:lnTo>
                    <a:lnTo>
                      <a:pt x="286" y="532"/>
                    </a:lnTo>
                    <a:lnTo>
                      <a:pt x="294" y="536"/>
                    </a:lnTo>
                    <a:lnTo>
                      <a:pt x="296" y="542"/>
                    </a:lnTo>
                    <a:lnTo>
                      <a:pt x="303" y="538"/>
                    </a:lnTo>
                    <a:lnTo>
                      <a:pt x="303" y="545"/>
                    </a:lnTo>
                    <a:lnTo>
                      <a:pt x="298" y="552"/>
                    </a:lnTo>
                    <a:lnTo>
                      <a:pt x="275" y="542"/>
                    </a:lnTo>
                    <a:lnTo>
                      <a:pt x="252" y="547"/>
                    </a:lnTo>
                    <a:lnTo>
                      <a:pt x="246" y="555"/>
                    </a:lnTo>
                    <a:lnTo>
                      <a:pt x="246" y="561"/>
                    </a:lnTo>
                    <a:lnTo>
                      <a:pt x="243" y="570"/>
                    </a:lnTo>
                    <a:lnTo>
                      <a:pt x="257" y="576"/>
                    </a:lnTo>
                    <a:lnTo>
                      <a:pt x="247" y="581"/>
                    </a:lnTo>
                    <a:lnTo>
                      <a:pt x="232" y="576"/>
                    </a:lnTo>
                    <a:lnTo>
                      <a:pt x="226" y="580"/>
                    </a:lnTo>
                    <a:lnTo>
                      <a:pt x="208" y="602"/>
                    </a:lnTo>
                    <a:lnTo>
                      <a:pt x="209" y="607"/>
                    </a:lnTo>
                    <a:lnTo>
                      <a:pt x="214" y="608"/>
                    </a:lnTo>
                    <a:lnTo>
                      <a:pt x="219" y="618"/>
                    </a:lnTo>
                    <a:lnTo>
                      <a:pt x="230" y="609"/>
                    </a:lnTo>
                    <a:lnTo>
                      <a:pt x="253" y="608"/>
                    </a:lnTo>
                    <a:lnTo>
                      <a:pt x="259" y="602"/>
                    </a:lnTo>
                    <a:lnTo>
                      <a:pt x="264" y="604"/>
                    </a:lnTo>
                    <a:lnTo>
                      <a:pt x="265" y="609"/>
                    </a:lnTo>
                    <a:lnTo>
                      <a:pt x="259" y="610"/>
                    </a:lnTo>
                    <a:lnTo>
                      <a:pt x="249" y="620"/>
                    </a:lnTo>
                    <a:lnTo>
                      <a:pt x="251" y="617"/>
                    </a:lnTo>
                    <a:lnTo>
                      <a:pt x="247" y="615"/>
                    </a:lnTo>
                    <a:lnTo>
                      <a:pt x="230" y="618"/>
                    </a:lnTo>
                    <a:lnTo>
                      <a:pt x="227" y="620"/>
                    </a:lnTo>
                    <a:lnTo>
                      <a:pt x="226" y="626"/>
                    </a:lnTo>
                    <a:lnTo>
                      <a:pt x="227" y="631"/>
                    </a:lnTo>
                    <a:lnTo>
                      <a:pt x="247" y="626"/>
                    </a:lnTo>
                    <a:lnTo>
                      <a:pt x="238" y="637"/>
                    </a:lnTo>
                    <a:lnTo>
                      <a:pt x="235" y="651"/>
                    </a:lnTo>
                    <a:lnTo>
                      <a:pt x="235" y="655"/>
                    </a:lnTo>
                    <a:lnTo>
                      <a:pt x="238" y="669"/>
                    </a:lnTo>
                    <a:lnTo>
                      <a:pt x="254" y="682"/>
                    </a:lnTo>
                    <a:lnTo>
                      <a:pt x="265" y="663"/>
                    </a:lnTo>
                    <a:lnTo>
                      <a:pt x="267" y="650"/>
                    </a:lnTo>
                    <a:lnTo>
                      <a:pt x="269" y="645"/>
                    </a:lnTo>
                    <a:lnTo>
                      <a:pt x="271" y="660"/>
                    </a:lnTo>
                    <a:lnTo>
                      <a:pt x="260" y="687"/>
                    </a:lnTo>
                    <a:lnTo>
                      <a:pt x="263" y="701"/>
                    </a:lnTo>
                    <a:lnTo>
                      <a:pt x="278" y="704"/>
                    </a:lnTo>
                    <a:lnTo>
                      <a:pt x="292" y="700"/>
                    </a:lnTo>
                    <a:lnTo>
                      <a:pt x="314" y="708"/>
                    </a:lnTo>
                    <a:lnTo>
                      <a:pt x="333" y="698"/>
                    </a:lnTo>
                    <a:lnTo>
                      <a:pt x="343" y="684"/>
                    </a:lnTo>
                    <a:lnTo>
                      <a:pt x="351" y="657"/>
                    </a:lnTo>
                    <a:lnTo>
                      <a:pt x="359" y="639"/>
                    </a:lnTo>
                    <a:lnTo>
                      <a:pt x="366" y="628"/>
                    </a:lnTo>
                    <a:lnTo>
                      <a:pt x="373" y="599"/>
                    </a:lnTo>
                    <a:lnTo>
                      <a:pt x="373" y="587"/>
                    </a:lnTo>
                    <a:lnTo>
                      <a:pt x="377" y="579"/>
                    </a:lnTo>
                    <a:lnTo>
                      <a:pt x="383" y="571"/>
                    </a:lnTo>
                    <a:lnTo>
                      <a:pt x="396" y="572"/>
                    </a:lnTo>
                    <a:lnTo>
                      <a:pt x="383" y="587"/>
                    </a:lnTo>
                    <a:lnTo>
                      <a:pt x="383" y="602"/>
                    </a:lnTo>
                    <a:lnTo>
                      <a:pt x="378" y="623"/>
                    </a:lnTo>
                    <a:lnTo>
                      <a:pt x="366" y="649"/>
                    </a:lnTo>
                    <a:lnTo>
                      <a:pt x="365" y="657"/>
                    </a:lnTo>
                    <a:lnTo>
                      <a:pt x="360" y="668"/>
                    </a:lnTo>
                    <a:lnTo>
                      <a:pt x="341" y="696"/>
                    </a:lnTo>
                    <a:lnTo>
                      <a:pt x="340" y="701"/>
                    </a:lnTo>
                    <a:lnTo>
                      <a:pt x="323" y="719"/>
                    </a:lnTo>
                    <a:lnTo>
                      <a:pt x="323" y="726"/>
                    </a:lnTo>
                    <a:lnTo>
                      <a:pt x="326" y="730"/>
                    </a:lnTo>
                    <a:lnTo>
                      <a:pt x="335" y="732"/>
                    </a:lnTo>
                    <a:lnTo>
                      <a:pt x="335" y="739"/>
                    </a:lnTo>
                    <a:lnTo>
                      <a:pt x="329" y="742"/>
                    </a:lnTo>
                    <a:lnTo>
                      <a:pt x="313" y="736"/>
                    </a:lnTo>
                    <a:lnTo>
                      <a:pt x="306" y="728"/>
                    </a:lnTo>
                    <a:lnTo>
                      <a:pt x="278" y="733"/>
                    </a:lnTo>
                    <a:lnTo>
                      <a:pt x="284" y="746"/>
                    </a:lnTo>
                    <a:lnTo>
                      <a:pt x="285" y="750"/>
                    </a:lnTo>
                    <a:lnTo>
                      <a:pt x="284" y="757"/>
                    </a:lnTo>
                    <a:lnTo>
                      <a:pt x="276" y="758"/>
                    </a:lnTo>
                    <a:lnTo>
                      <a:pt x="256" y="738"/>
                    </a:lnTo>
                    <a:lnTo>
                      <a:pt x="233" y="736"/>
                    </a:lnTo>
                    <a:lnTo>
                      <a:pt x="215" y="723"/>
                    </a:lnTo>
                    <a:lnTo>
                      <a:pt x="211" y="726"/>
                    </a:lnTo>
                    <a:lnTo>
                      <a:pt x="213" y="716"/>
                    </a:lnTo>
                    <a:lnTo>
                      <a:pt x="209" y="711"/>
                    </a:lnTo>
                    <a:lnTo>
                      <a:pt x="205" y="689"/>
                    </a:lnTo>
                    <a:lnTo>
                      <a:pt x="199" y="678"/>
                    </a:lnTo>
                    <a:lnTo>
                      <a:pt x="194" y="665"/>
                    </a:lnTo>
                    <a:lnTo>
                      <a:pt x="188" y="656"/>
                    </a:lnTo>
                    <a:lnTo>
                      <a:pt x="187" y="646"/>
                    </a:lnTo>
                    <a:lnTo>
                      <a:pt x="168" y="622"/>
                    </a:lnTo>
                    <a:lnTo>
                      <a:pt x="119" y="612"/>
                    </a:lnTo>
                    <a:lnTo>
                      <a:pt x="88" y="628"/>
                    </a:lnTo>
                    <a:lnTo>
                      <a:pt x="82" y="626"/>
                    </a:lnTo>
                    <a:lnTo>
                      <a:pt x="75" y="636"/>
                    </a:lnTo>
                    <a:lnTo>
                      <a:pt x="69" y="636"/>
                    </a:lnTo>
                    <a:lnTo>
                      <a:pt x="70" y="647"/>
                    </a:lnTo>
                    <a:lnTo>
                      <a:pt x="69" y="650"/>
                    </a:lnTo>
                    <a:lnTo>
                      <a:pt x="72" y="655"/>
                    </a:lnTo>
                    <a:lnTo>
                      <a:pt x="70" y="679"/>
                    </a:lnTo>
                    <a:lnTo>
                      <a:pt x="88" y="693"/>
                    </a:lnTo>
                    <a:lnTo>
                      <a:pt x="88" y="699"/>
                    </a:lnTo>
                    <a:lnTo>
                      <a:pt x="99" y="714"/>
                    </a:lnTo>
                    <a:lnTo>
                      <a:pt x="101" y="716"/>
                    </a:lnTo>
                    <a:lnTo>
                      <a:pt x="98" y="735"/>
                    </a:lnTo>
                    <a:lnTo>
                      <a:pt x="102" y="743"/>
                    </a:lnTo>
                    <a:lnTo>
                      <a:pt x="103" y="750"/>
                    </a:lnTo>
                    <a:lnTo>
                      <a:pt x="120" y="757"/>
                    </a:lnTo>
                    <a:lnTo>
                      <a:pt x="131" y="748"/>
                    </a:lnTo>
                    <a:lnTo>
                      <a:pt x="144" y="748"/>
                    </a:lnTo>
                    <a:lnTo>
                      <a:pt x="145" y="753"/>
                    </a:lnTo>
                    <a:lnTo>
                      <a:pt x="127" y="768"/>
                    </a:lnTo>
                    <a:lnTo>
                      <a:pt x="128" y="770"/>
                    </a:lnTo>
                    <a:lnTo>
                      <a:pt x="139" y="773"/>
                    </a:lnTo>
                    <a:lnTo>
                      <a:pt x="139" y="776"/>
                    </a:lnTo>
                    <a:lnTo>
                      <a:pt x="129" y="781"/>
                    </a:lnTo>
                    <a:lnTo>
                      <a:pt x="129" y="790"/>
                    </a:lnTo>
                    <a:lnTo>
                      <a:pt x="130" y="793"/>
                    </a:lnTo>
                    <a:lnTo>
                      <a:pt x="134" y="790"/>
                    </a:lnTo>
                    <a:lnTo>
                      <a:pt x="152" y="796"/>
                    </a:lnTo>
                    <a:lnTo>
                      <a:pt x="147" y="801"/>
                    </a:lnTo>
                    <a:lnTo>
                      <a:pt x="146" y="807"/>
                    </a:lnTo>
                    <a:lnTo>
                      <a:pt x="135" y="801"/>
                    </a:lnTo>
                    <a:lnTo>
                      <a:pt x="134" y="795"/>
                    </a:lnTo>
                    <a:lnTo>
                      <a:pt x="118" y="800"/>
                    </a:lnTo>
                    <a:lnTo>
                      <a:pt x="113" y="807"/>
                    </a:lnTo>
                    <a:lnTo>
                      <a:pt x="118" y="814"/>
                    </a:lnTo>
                    <a:lnTo>
                      <a:pt x="104" y="817"/>
                    </a:lnTo>
                    <a:lnTo>
                      <a:pt x="103" y="811"/>
                    </a:lnTo>
                    <a:lnTo>
                      <a:pt x="101" y="811"/>
                    </a:lnTo>
                    <a:lnTo>
                      <a:pt x="92" y="819"/>
                    </a:lnTo>
                    <a:lnTo>
                      <a:pt x="85" y="813"/>
                    </a:lnTo>
                    <a:lnTo>
                      <a:pt x="72" y="811"/>
                    </a:lnTo>
                    <a:lnTo>
                      <a:pt x="69" y="813"/>
                    </a:lnTo>
                    <a:lnTo>
                      <a:pt x="68" y="824"/>
                    </a:lnTo>
                    <a:lnTo>
                      <a:pt x="56" y="829"/>
                    </a:lnTo>
                    <a:lnTo>
                      <a:pt x="49" y="835"/>
                    </a:lnTo>
                    <a:lnTo>
                      <a:pt x="45" y="845"/>
                    </a:lnTo>
                    <a:lnTo>
                      <a:pt x="10" y="871"/>
                    </a:lnTo>
                    <a:lnTo>
                      <a:pt x="4" y="892"/>
                    </a:lnTo>
                    <a:lnTo>
                      <a:pt x="6" y="903"/>
                    </a:lnTo>
                    <a:lnTo>
                      <a:pt x="5" y="919"/>
                    </a:lnTo>
                    <a:lnTo>
                      <a:pt x="2" y="932"/>
                    </a:lnTo>
                    <a:lnTo>
                      <a:pt x="0" y="941"/>
                    </a:lnTo>
                    <a:lnTo>
                      <a:pt x="18" y="974"/>
                    </a:lnTo>
                    <a:lnTo>
                      <a:pt x="26" y="975"/>
                    </a:lnTo>
                    <a:lnTo>
                      <a:pt x="39" y="958"/>
                    </a:lnTo>
                    <a:lnTo>
                      <a:pt x="42" y="941"/>
                    </a:lnTo>
                    <a:lnTo>
                      <a:pt x="47" y="970"/>
                    </a:lnTo>
                    <a:lnTo>
                      <a:pt x="53" y="946"/>
                    </a:lnTo>
                    <a:lnTo>
                      <a:pt x="45" y="897"/>
                    </a:lnTo>
                    <a:lnTo>
                      <a:pt x="53" y="886"/>
                    </a:lnTo>
                    <a:lnTo>
                      <a:pt x="55" y="904"/>
                    </a:lnTo>
                    <a:lnTo>
                      <a:pt x="55" y="937"/>
                    </a:lnTo>
                    <a:lnTo>
                      <a:pt x="59" y="976"/>
                    </a:lnTo>
                    <a:lnTo>
                      <a:pt x="79" y="979"/>
                    </a:lnTo>
                    <a:lnTo>
                      <a:pt x="84" y="990"/>
                    </a:lnTo>
                    <a:lnTo>
                      <a:pt x="99" y="985"/>
                    </a:lnTo>
                    <a:lnTo>
                      <a:pt x="104" y="967"/>
                    </a:lnTo>
                    <a:lnTo>
                      <a:pt x="102" y="945"/>
                    </a:lnTo>
                    <a:lnTo>
                      <a:pt x="108" y="964"/>
                    </a:lnTo>
                    <a:lnTo>
                      <a:pt x="124" y="975"/>
                    </a:lnTo>
                    <a:lnTo>
                      <a:pt x="129" y="985"/>
                    </a:lnTo>
                    <a:lnTo>
                      <a:pt x="142" y="989"/>
                    </a:lnTo>
                    <a:lnTo>
                      <a:pt x="146" y="970"/>
                    </a:lnTo>
                    <a:lnTo>
                      <a:pt x="158" y="958"/>
                    </a:lnTo>
                    <a:lnTo>
                      <a:pt x="158" y="934"/>
                    </a:lnTo>
                    <a:lnTo>
                      <a:pt x="163" y="945"/>
                    </a:lnTo>
                    <a:lnTo>
                      <a:pt x="165" y="961"/>
                    </a:lnTo>
                    <a:lnTo>
                      <a:pt x="163" y="965"/>
                    </a:lnTo>
                    <a:lnTo>
                      <a:pt x="190" y="995"/>
                    </a:lnTo>
                    <a:lnTo>
                      <a:pt x="200" y="1004"/>
                    </a:lnTo>
                    <a:lnTo>
                      <a:pt x="225" y="1006"/>
                    </a:lnTo>
                    <a:lnTo>
                      <a:pt x="227" y="1016"/>
                    </a:lnTo>
                    <a:lnTo>
                      <a:pt x="274" y="1008"/>
                    </a:lnTo>
                    <a:lnTo>
                      <a:pt x="243" y="964"/>
                    </a:lnTo>
                    <a:lnTo>
                      <a:pt x="242" y="943"/>
                    </a:lnTo>
                    <a:lnTo>
                      <a:pt x="256" y="973"/>
                    </a:lnTo>
                    <a:lnTo>
                      <a:pt x="269" y="974"/>
                    </a:lnTo>
                    <a:lnTo>
                      <a:pt x="286" y="957"/>
                    </a:lnTo>
                    <a:lnTo>
                      <a:pt x="286" y="925"/>
                    </a:lnTo>
                    <a:lnTo>
                      <a:pt x="310" y="964"/>
                    </a:lnTo>
                    <a:lnTo>
                      <a:pt x="330" y="976"/>
                    </a:lnTo>
                    <a:lnTo>
                      <a:pt x="344" y="968"/>
                    </a:lnTo>
                    <a:lnTo>
                      <a:pt x="345" y="942"/>
                    </a:lnTo>
                    <a:lnTo>
                      <a:pt x="333" y="906"/>
                    </a:lnTo>
                    <a:lnTo>
                      <a:pt x="332" y="897"/>
                    </a:lnTo>
                    <a:lnTo>
                      <a:pt x="339" y="909"/>
                    </a:lnTo>
                    <a:lnTo>
                      <a:pt x="357" y="974"/>
                    </a:lnTo>
                    <a:lnTo>
                      <a:pt x="372" y="985"/>
                    </a:lnTo>
                    <a:lnTo>
                      <a:pt x="399" y="979"/>
                    </a:lnTo>
                    <a:lnTo>
                      <a:pt x="407" y="953"/>
                    </a:lnTo>
                    <a:lnTo>
                      <a:pt x="398" y="935"/>
                    </a:lnTo>
                    <a:lnTo>
                      <a:pt x="384" y="913"/>
                    </a:lnTo>
                    <a:lnTo>
                      <a:pt x="394" y="922"/>
                    </a:lnTo>
                    <a:lnTo>
                      <a:pt x="412" y="925"/>
                    </a:lnTo>
                    <a:lnTo>
                      <a:pt x="413" y="932"/>
                    </a:lnTo>
                    <a:lnTo>
                      <a:pt x="413" y="949"/>
                    </a:lnTo>
                    <a:lnTo>
                      <a:pt x="419" y="961"/>
                    </a:lnTo>
                    <a:lnTo>
                      <a:pt x="440" y="965"/>
                    </a:lnTo>
                    <a:lnTo>
                      <a:pt x="456" y="958"/>
                    </a:lnTo>
                    <a:lnTo>
                      <a:pt x="466" y="961"/>
                    </a:lnTo>
                    <a:lnTo>
                      <a:pt x="474" y="974"/>
                    </a:lnTo>
                    <a:lnTo>
                      <a:pt x="475" y="989"/>
                    </a:lnTo>
                    <a:lnTo>
                      <a:pt x="469" y="1012"/>
                    </a:lnTo>
                    <a:lnTo>
                      <a:pt x="463" y="1023"/>
                    </a:lnTo>
                    <a:lnTo>
                      <a:pt x="469" y="1037"/>
                    </a:lnTo>
                    <a:lnTo>
                      <a:pt x="513" y="1013"/>
                    </a:lnTo>
                    <a:lnTo>
                      <a:pt x="541" y="1005"/>
                    </a:lnTo>
                    <a:lnTo>
                      <a:pt x="559" y="985"/>
                    </a:lnTo>
                    <a:lnTo>
                      <a:pt x="581" y="943"/>
                    </a:lnTo>
                    <a:lnTo>
                      <a:pt x="586" y="973"/>
                    </a:lnTo>
                    <a:lnTo>
                      <a:pt x="608" y="957"/>
                    </a:lnTo>
                    <a:lnTo>
                      <a:pt x="612" y="941"/>
                    </a:lnTo>
                    <a:lnTo>
                      <a:pt x="633" y="934"/>
                    </a:lnTo>
                    <a:lnTo>
                      <a:pt x="635" y="919"/>
                    </a:lnTo>
                    <a:lnTo>
                      <a:pt x="638" y="892"/>
                    </a:lnTo>
                    <a:lnTo>
                      <a:pt x="634" y="863"/>
                    </a:lnTo>
                    <a:lnTo>
                      <a:pt x="625" y="844"/>
                    </a:lnTo>
                    <a:lnTo>
                      <a:pt x="606" y="850"/>
                    </a:lnTo>
                    <a:lnTo>
                      <a:pt x="595" y="865"/>
                    </a:lnTo>
                    <a:lnTo>
                      <a:pt x="586" y="879"/>
                    </a:lnTo>
                    <a:lnTo>
                      <a:pt x="575" y="877"/>
                    </a:lnTo>
                    <a:lnTo>
                      <a:pt x="576" y="861"/>
                    </a:lnTo>
                    <a:lnTo>
                      <a:pt x="555" y="849"/>
                    </a:lnTo>
                    <a:lnTo>
                      <a:pt x="558" y="843"/>
                    </a:lnTo>
                    <a:lnTo>
                      <a:pt x="565" y="836"/>
                    </a:lnTo>
                    <a:lnTo>
                      <a:pt x="576" y="829"/>
                    </a:lnTo>
                    <a:lnTo>
                      <a:pt x="581" y="816"/>
                    </a:lnTo>
                    <a:lnTo>
                      <a:pt x="579" y="807"/>
                    </a:lnTo>
                    <a:lnTo>
                      <a:pt x="570" y="792"/>
                    </a:lnTo>
                    <a:lnTo>
                      <a:pt x="556" y="789"/>
                    </a:lnTo>
                    <a:lnTo>
                      <a:pt x="539" y="790"/>
                    </a:lnTo>
                    <a:lnTo>
                      <a:pt x="512" y="821"/>
                    </a:lnTo>
                    <a:lnTo>
                      <a:pt x="506" y="819"/>
                    </a:lnTo>
                    <a:lnTo>
                      <a:pt x="518" y="801"/>
                    </a:lnTo>
                    <a:lnTo>
                      <a:pt x="517" y="789"/>
                    </a:lnTo>
                    <a:lnTo>
                      <a:pt x="473" y="781"/>
                    </a:lnTo>
                    <a:lnTo>
                      <a:pt x="452" y="785"/>
                    </a:lnTo>
                    <a:lnTo>
                      <a:pt x="426" y="818"/>
                    </a:lnTo>
                    <a:lnTo>
                      <a:pt x="423" y="805"/>
                    </a:lnTo>
                    <a:lnTo>
                      <a:pt x="420" y="786"/>
                    </a:lnTo>
                    <a:lnTo>
                      <a:pt x="414" y="776"/>
                    </a:lnTo>
                    <a:lnTo>
                      <a:pt x="429" y="779"/>
                    </a:lnTo>
                    <a:lnTo>
                      <a:pt x="458" y="766"/>
                    </a:lnTo>
                    <a:lnTo>
                      <a:pt x="458" y="760"/>
                    </a:lnTo>
                    <a:lnTo>
                      <a:pt x="441" y="748"/>
                    </a:lnTo>
                    <a:lnTo>
                      <a:pt x="437" y="732"/>
                    </a:lnTo>
                    <a:lnTo>
                      <a:pt x="439" y="722"/>
                    </a:lnTo>
                    <a:lnTo>
                      <a:pt x="467" y="754"/>
                    </a:lnTo>
                    <a:lnTo>
                      <a:pt x="498" y="773"/>
                    </a:lnTo>
                    <a:lnTo>
                      <a:pt x="577" y="770"/>
                    </a:lnTo>
                    <a:lnTo>
                      <a:pt x="585" y="758"/>
                    </a:lnTo>
                    <a:lnTo>
                      <a:pt x="593" y="762"/>
                    </a:lnTo>
                    <a:lnTo>
                      <a:pt x="592" y="768"/>
                    </a:lnTo>
                    <a:lnTo>
                      <a:pt x="592" y="770"/>
                    </a:lnTo>
                    <a:lnTo>
                      <a:pt x="622" y="753"/>
                    </a:lnTo>
                    <a:lnTo>
                      <a:pt x="635" y="725"/>
                    </a:lnTo>
                    <a:lnTo>
                      <a:pt x="638" y="709"/>
                    </a:lnTo>
                    <a:lnTo>
                      <a:pt x="636" y="701"/>
                    </a:lnTo>
                    <a:lnTo>
                      <a:pt x="652" y="694"/>
                    </a:lnTo>
                    <a:lnTo>
                      <a:pt x="654" y="687"/>
                    </a:lnTo>
                    <a:lnTo>
                      <a:pt x="634" y="668"/>
                    </a:lnTo>
                    <a:lnTo>
                      <a:pt x="634" y="658"/>
                    </a:lnTo>
                    <a:lnTo>
                      <a:pt x="636" y="650"/>
                    </a:lnTo>
                    <a:lnTo>
                      <a:pt x="630" y="633"/>
                    </a:lnTo>
                    <a:lnTo>
                      <a:pt x="623" y="628"/>
                    </a:lnTo>
                    <a:lnTo>
                      <a:pt x="624" y="625"/>
                    </a:lnTo>
                    <a:lnTo>
                      <a:pt x="624" y="614"/>
                    </a:lnTo>
                    <a:lnTo>
                      <a:pt x="622" y="603"/>
                    </a:lnTo>
                    <a:lnTo>
                      <a:pt x="622" y="596"/>
                    </a:lnTo>
                    <a:lnTo>
                      <a:pt x="634" y="603"/>
                    </a:lnTo>
                    <a:lnTo>
                      <a:pt x="679" y="604"/>
                    </a:lnTo>
                    <a:lnTo>
                      <a:pt x="687" y="613"/>
                    </a:lnTo>
                    <a:lnTo>
                      <a:pt x="706" y="607"/>
                    </a:lnTo>
                    <a:lnTo>
                      <a:pt x="727" y="583"/>
                    </a:lnTo>
                    <a:lnTo>
                      <a:pt x="743" y="591"/>
                    </a:lnTo>
                    <a:lnTo>
                      <a:pt x="746" y="599"/>
                    </a:lnTo>
                    <a:lnTo>
                      <a:pt x="760" y="574"/>
                    </a:lnTo>
                    <a:lnTo>
                      <a:pt x="760" y="570"/>
                    </a:lnTo>
                    <a:lnTo>
                      <a:pt x="768" y="555"/>
                    </a:lnTo>
                    <a:lnTo>
                      <a:pt x="714" y="545"/>
                    </a:lnTo>
                    <a:lnTo>
                      <a:pt x="690" y="537"/>
                    </a:lnTo>
                    <a:lnTo>
                      <a:pt x="709" y="522"/>
                    </a:lnTo>
                    <a:lnTo>
                      <a:pt x="728" y="523"/>
                    </a:lnTo>
                    <a:lnTo>
                      <a:pt x="764" y="539"/>
                    </a:lnTo>
                    <a:lnTo>
                      <a:pt x="776" y="511"/>
                    </a:lnTo>
                    <a:lnTo>
                      <a:pt x="795" y="501"/>
                    </a:lnTo>
                    <a:lnTo>
                      <a:pt x="797" y="493"/>
                    </a:lnTo>
                    <a:lnTo>
                      <a:pt x="787" y="477"/>
                    </a:lnTo>
                    <a:lnTo>
                      <a:pt x="775" y="468"/>
                    </a:lnTo>
                    <a:lnTo>
                      <a:pt x="751" y="463"/>
                    </a:lnTo>
                    <a:lnTo>
                      <a:pt x="738" y="453"/>
                    </a:lnTo>
                    <a:lnTo>
                      <a:pt x="725" y="450"/>
                    </a:lnTo>
                    <a:lnTo>
                      <a:pt x="733" y="445"/>
                    </a:lnTo>
                    <a:lnTo>
                      <a:pt x="749" y="447"/>
                    </a:lnTo>
                    <a:lnTo>
                      <a:pt x="786" y="443"/>
                    </a:lnTo>
                    <a:lnTo>
                      <a:pt x="798" y="439"/>
                    </a:lnTo>
                    <a:lnTo>
                      <a:pt x="805" y="430"/>
                    </a:lnTo>
                    <a:lnTo>
                      <a:pt x="819" y="420"/>
                    </a:lnTo>
                    <a:lnTo>
                      <a:pt x="813" y="411"/>
                    </a:lnTo>
                    <a:lnTo>
                      <a:pt x="813" y="402"/>
                    </a:lnTo>
                    <a:lnTo>
                      <a:pt x="817" y="392"/>
                    </a:lnTo>
                    <a:lnTo>
                      <a:pt x="816" y="375"/>
                    </a:lnTo>
                    <a:lnTo>
                      <a:pt x="813" y="354"/>
                    </a:lnTo>
                    <a:lnTo>
                      <a:pt x="802" y="344"/>
                    </a:lnTo>
                    <a:lnTo>
                      <a:pt x="774" y="334"/>
                    </a:lnTo>
                    <a:lnTo>
                      <a:pt x="733" y="340"/>
                    </a:lnTo>
                    <a:lnTo>
                      <a:pt x="733" y="332"/>
                    </a:lnTo>
                    <a:lnTo>
                      <a:pt x="748" y="327"/>
                    </a:lnTo>
                    <a:lnTo>
                      <a:pt x="757" y="319"/>
                    </a:lnTo>
                    <a:lnTo>
                      <a:pt x="757" y="313"/>
                    </a:lnTo>
                    <a:lnTo>
                      <a:pt x="749" y="303"/>
                    </a:lnTo>
                    <a:lnTo>
                      <a:pt x="678" y="310"/>
                    </a:lnTo>
                    <a:lnTo>
                      <a:pt x="665" y="316"/>
                    </a:lnTo>
                    <a:lnTo>
                      <a:pt x="655" y="329"/>
                    </a:lnTo>
                    <a:lnTo>
                      <a:pt x="647" y="330"/>
                    </a:lnTo>
                    <a:lnTo>
                      <a:pt x="656" y="314"/>
                    </a:lnTo>
                    <a:lnTo>
                      <a:pt x="658" y="302"/>
                    </a:lnTo>
                    <a:lnTo>
                      <a:pt x="647" y="300"/>
                    </a:lnTo>
                    <a:lnTo>
                      <a:pt x="645" y="291"/>
                    </a:lnTo>
                    <a:lnTo>
                      <a:pt x="669" y="298"/>
                    </a:lnTo>
                    <a:lnTo>
                      <a:pt x="712" y="284"/>
                    </a:lnTo>
                    <a:lnTo>
                      <a:pt x="740" y="287"/>
                    </a:lnTo>
                    <a:lnTo>
                      <a:pt x="740" y="279"/>
                    </a:lnTo>
                    <a:lnTo>
                      <a:pt x="716" y="269"/>
                    </a:lnTo>
                    <a:lnTo>
                      <a:pt x="652" y="267"/>
                    </a:lnTo>
                    <a:lnTo>
                      <a:pt x="644" y="260"/>
                    </a:lnTo>
                    <a:lnTo>
                      <a:pt x="658" y="255"/>
                    </a:lnTo>
                    <a:lnTo>
                      <a:pt x="704" y="255"/>
                    </a:lnTo>
                    <a:lnTo>
                      <a:pt x="715" y="247"/>
                    </a:lnTo>
                    <a:lnTo>
                      <a:pt x="732" y="249"/>
                    </a:lnTo>
                    <a:lnTo>
                      <a:pt x="748" y="255"/>
                    </a:lnTo>
                    <a:lnTo>
                      <a:pt x="754" y="263"/>
                    </a:lnTo>
                    <a:lnTo>
                      <a:pt x="753" y="276"/>
                    </a:lnTo>
                    <a:lnTo>
                      <a:pt x="758" y="289"/>
                    </a:lnTo>
                    <a:lnTo>
                      <a:pt x="769" y="295"/>
                    </a:lnTo>
                    <a:lnTo>
                      <a:pt x="819" y="302"/>
                    </a:lnTo>
                    <a:lnTo>
                      <a:pt x="827" y="298"/>
                    </a:lnTo>
                    <a:lnTo>
                      <a:pt x="829" y="287"/>
                    </a:lnTo>
                    <a:lnTo>
                      <a:pt x="828" y="274"/>
                    </a:lnTo>
                    <a:lnTo>
                      <a:pt x="814" y="257"/>
                    </a:lnTo>
                    <a:lnTo>
                      <a:pt x="825" y="240"/>
                    </a:lnTo>
                    <a:lnTo>
                      <a:pt x="818" y="232"/>
                    </a:lnTo>
                    <a:lnTo>
                      <a:pt x="752" y="236"/>
                    </a:lnTo>
                    <a:lnTo>
                      <a:pt x="746" y="228"/>
                    </a:lnTo>
                    <a:lnTo>
                      <a:pt x="687" y="236"/>
                    </a:lnTo>
                    <a:lnTo>
                      <a:pt x="661" y="243"/>
                    </a:lnTo>
                    <a:lnTo>
                      <a:pt x="671" y="236"/>
                    </a:lnTo>
                    <a:lnTo>
                      <a:pt x="672" y="228"/>
                    </a:lnTo>
                    <a:lnTo>
                      <a:pt x="650" y="222"/>
                    </a:lnTo>
                    <a:lnTo>
                      <a:pt x="641" y="214"/>
                    </a:lnTo>
                    <a:lnTo>
                      <a:pt x="657" y="209"/>
                    </a:lnTo>
                    <a:lnTo>
                      <a:pt x="683" y="212"/>
                    </a:lnTo>
                    <a:lnTo>
                      <a:pt x="677" y="187"/>
                    </a:lnTo>
                    <a:lnTo>
                      <a:pt x="672" y="181"/>
                    </a:lnTo>
                    <a:lnTo>
                      <a:pt x="679" y="178"/>
                    </a:lnTo>
                    <a:lnTo>
                      <a:pt x="684" y="184"/>
                    </a:lnTo>
                    <a:lnTo>
                      <a:pt x="689" y="198"/>
                    </a:lnTo>
                    <a:lnTo>
                      <a:pt x="698" y="204"/>
                    </a:lnTo>
                    <a:lnTo>
                      <a:pt x="746" y="209"/>
                    </a:lnTo>
                    <a:lnTo>
                      <a:pt x="749" y="200"/>
                    </a:lnTo>
                    <a:lnTo>
                      <a:pt x="740" y="188"/>
                    </a:lnTo>
                    <a:lnTo>
                      <a:pt x="737" y="181"/>
                    </a:lnTo>
                    <a:lnTo>
                      <a:pt x="687" y="171"/>
                    </a:lnTo>
                    <a:lnTo>
                      <a:pt x="679" y="158"/>
                    </a:lnTo>
                    <a:lnTo>
                      <a:pt x="687" y="156"/>
                    </a:lnTo>
                    <a:lnTo>
                      <a:pt x="722" y="162"/>
                    </a:lnTo>
                    <a:lnTo>
                      <a:pt x="764" y="189"/>
                    </a:lnTo>
                    <a:lnTo>
                      <a:pt x="794" y="194"/>
                    </a:lnTo>
                    <a:lnTo>
                      <a:pt x="801" y="185"/>
                    </a:lnTo>
                    <a:lnTo>
                      <a:pt x="797" y="170"/>
                    </a:lnTo>
                    <a:lnTo>
                      <a:pt x="810" y="176"/>
                    </a:lnTo>
                    <a:lnTo>
                      <a:pt x="838" y="178"/>
                    </a:lnTo>
                    <a:lnTo>
                      <a:pt x="846" y="165"/>
                    </a:lnTo>
                    <a:lnTo>
                      <a:pt x="845" y="155"/>
                    </a:lnTo>
                    <a:lnTo>
                      <a:pt x="850" y="157"/>
                    </a:lnTo>
                    <a:lnTo>
                      <a:pt x="855" y="146"/>
                    </a:lnTo>
                    <a:lnTo>
                      <a:pt x="861" y="160"/>
                    </a:lnTo>
                    <a:lnTo>
                      <a:pt x="876" y="156"/>
                    </a:lnTo>
                    <a:lnTo>
                      <a:pt x="881" y="140"/>
                    </a:lnTo>
                    <a:lnTo>
                      <a:pt x="880" y="125"/>
                    </a:lnTo>
                    <a:lnTo>
                      <a:pt x="873" y="106"/>
                    </a:lnTo>
                    <a:lnTo>
                      <a:pt x="871" y="91"/>
                    </a:lnTo>
                    <a:lnTo>
                      <a:pt x="813" y="80"/>
                    </a:lnTo>
                    <a:lnTo>
                      <a:pt x="817" y="66"/>
                    </a:lnTo>
                    <a:lnTo>
                      <a:pt x="834" y="61"/>
                    </a:lnTo>
                    <a:lnTo>
                      <a:pt x="856" y="74"/>
                    </a:lnTo>
                    <a:lnTo>
                      <a:pt x="884" y="79"/>
                    </a:lnTo>
                    <a:lnTo>
                      <a:pt x="882" y="91"/>
                    </a:lnTo>
                    <a:lnTo>
                      <a:pt x="884" y="103"/>
                    </a:lnTo>
                    <a:lnTo>
                      <a:pt x="899" y="112"/>
                    </a:lnTo>
                    <a:lnTo>
                      <a:pt x="914" y="111"/>
                    </a:lnTo>
                    <a:lnTo>
                      <a:pt x="914" y="115"/>
                    </a:lnTo>
                    <a:lnTo>
                      <a:pt x="937" y="108"/>
                    </a:lnTo>
                    <a:lnTo>
                      <a:pt x="961" y="109"/>
                    </a:lnTo>
                    <a:lnTo>
                      <a:pt x="969" y="101"/>
                    </a:lnTo>
                    <a:lnTo>
                      <a:pt x="982" y="98"/>
                    </a:lnTo>
                    <a:lnTo>
                      <a:pt x="1004" y="59"/>
                    </a:lnTo>
                    <a:lnTo>
                      <a:pt x="995" y="54"/>
                    </a:lnTo>
                    <a:lnTo>
                      <a:pt x="978" y="58"/>
                    </a:lnTo>
                    <a:lnTo>
                      <a:pt x="980" y="44"/>
                    </a:lnTo>
                    <a:lnTo>
                      <a:pt x="990" y="29"/>
                    </a:lnTo>
                    <a:lnTo>
                      <a:pt x="1011" y="21"/>
                    </a:lnTo>
                    <a:lnTo>
                      <a:pt x="1015" y="12"/>
                    </a:lnTo>
                    <a:lnTo>
                      <a:pt x="1028" y="0"/>
                    </a:lnTo>
                    <a:lnTo>
                      <a:pt x="393" y="0"/>
                    </a:lnTo>
                    <a:lnTo>
                      <a:pt x="394" y="1"/>
                    </a:lnTo>
                    <a:lnTo>
                      <a:pt x="440" y="28"/>
                    </a:lnTo>
                    <a:lnTo>
                      <a:pt x="439" y="33"/>
                    </a:lnTo>
                    <a:lnTo>
                      <a:pt x="426" y="41"/>
                    </a:lnTo>
                    <a:lnTo>
                      <a:pt x="430" y="48"/>
                    </a:lnTo>
                    <a:lnTo>
                      <a:pt x="432" y="72"/>
                    </a:lnTo>
                    <a:lnTo>
                      <a:pt x="432" y="87"/>
                    </a:lnTo>
                    <a:lnTo>
                      <a:pt x="437" y="87"/>
                    </a:lnTo>
                    <a:lnTo>
                      <a:pt x="437" y="92"/>
                    </a:lnTo>
                    <a:lnTo>
                      <a:pt x="441" y="102"/>
                    </a:lnTo>
                    <a:lnTo>
                      <a:pt x="462" y="108"/>
                    </a:lnTo>
                    <a:lnTo>
                      <a:pt x="479" y="123"/>
                    </a:lnTo>
                    <a:lnTo>
                      <a:pt x="515" y="107"/>
                    </a:lnTo>
                    <a:lnTo>
                      <a:pt x="526" y="107"/>
                    </a:lnTo>
                    <a:lnTo>
                      <a:pt x="527" y="113"/>
                    </a:lnTo>
                    <a:lnTo>
                      <a:pt x="525" y="120"/>
                    </a:lnTo>
                    <a:lnTo>
                      <a:pt x="513" y="120"/>
                    </a:lnTo>
                    <a:lnTo>
                      <a:pt x="482" y="136"/>
                    </a:lnTo>
                    <a:lnTo>
                      <a:pt x="478" y="142"/>
                    </a:lnTo>
                    <a:lnTo>
                      <a:pt x="478" y="149"/>
                    </a:lnTo>
                    <a:lnTo>
                      <a:pt x="480" y="154"/>
                    </a:lnTo>
                    <a:lnTo>
                      <a:pt x="479" y="155"/>
                    </a:lnTo>
                    <a:lnTo>
                      <a:pt x="445" y="130"/>
                    </a:lnTo>
                    <a:lnTo>
                      <a:pt x="432" y="129"/>
                    </a:lnTo>
                    <a:lnTo>
                      <a:pt x="423" y="139"/>
                    </a:lnTo>
                    <a:lnTo>
                      <a:pt x="421" y="111"/>
                    </a:lnTo>
                    <a:lnTo>
                      <a:pt x="415" y="111"/>
                    </a:lnTo>
                    <a:lnTo>
                      <a:pt x="412" y="102"/>
                    </a:lnTo>
                    <a:lnTo>
                      <a:pt x="410" y="87"/>
                    </a:lnTo>
                    <a:lnTo>
                      <a:pt x="405" y="82"/>
                    </a:lnTo>
                    <a:lnTo>
                      <a:pt x="405" y="68"/>
                    </a:lnTo>
                    <a:lnTo>
                      <a:pt x="357" y="0"/>
                    </a:lnTo>
                    <a:lnTo>
                      <a:pt x="183" y="0"/>
                    </a:lnTo>
                    <a:lnTo>
                      <a:pt x="220" y="14"/>
                    </a:lnTo>
                    <a:lnTo>
                      <a:pt x="231" y="2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31" name="Freeform 309"/>
              <p:cNvSpPr>
                <a:spLocks noChangeAspect="1"/>
              </p:cNvSpPr>
              <p:nvPr/>
            </p:nvSpPr>
            <p:spPr bwMode="gray">
              <a:xfrm>
                <a:off x="1564" y="1153"/>
                <a:ext cx="6" cy="6"/>
              </a:xfrm>
              <a:custGeom>
                <a:avLst/>
                <a:gdLst/>
                <a:ahLst/>
                <a:cxnLst>
                  <a:cxn ang="0">
                    <a:pos x="0" y="16"/>
                  </a:cxn>
                  <a:cxn ang="0">
                    <a:pos x="0" y="21"/>
                  </a:cxn>
                  <a:cxn ang="0">
                    <a:pos x="30" y="30"/>
                  </a:cxn>
                  <a:cxn ang="0">
                    <a:pos x="3" y="0"/>
                  </a:cxn>
                  <a:cxn ang="0">
                    <a:pos x="0" y="16"/>
                  </a:cxn>
                </a:cxnLst>
                <a:rect l="0" t="0" r="r" b="b"/>
                <a:pathLst>
                  <a:path w="30" h="30">
                    <a:moveTo>
                      <a:pt x="0" y="16"/>
                    </a:moveTo>
                    <a:lnTo>
                      <a:pt x="0" y="21"/>
                    </a:lnTo>
                    <a:lnTo>
                      <a:pt x="30" y="30"/>
                    </a:lnTo>
                    <a:lnTo>
                      <a:pt x="3" y="0"/>
                    </a:lnTo>
                    <a:lnTo>
                      <a:pt x="0" y="1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32" name="Freeform 310"/>
              <p:cNvSpPr>
                <a:spLocks noChangeAspect="1"/>
              </p:cNvSpPr>
              <p:nvPr/>
            </p:nvSpPr>
            <p:spPr bwMode="gray">
              <a:xfrm>
                <a:off x="1564" y="1147"/>
                <a:ext cx="1" cy="6"/>
              </a:xfrm>
              <a:custGeom>
                <a:avLst/>
                <a:gdLst/>
                <a:ahLst/>
                <a:cxnLst>
                  <a:cxn ang="0">
                    <a:pos x="5" y="11"/>
                  </a:cxn>
                  <a:cxn ang="0">
                    <a:pos x="0" y="0"/>
                  </a:cxn>
                  <a:cxn ang="0">
                    <a:pos x="0" y="24"/>
                  </a:cxn>
                  <a:cxn ang="0">
                    <a:pos x="5" y="31"/>
                  </a:cxn>
                  <a:cxn ang="0">
                    <a:pos x="7" y="27"/>
                  </a:cxn>
                  <a:cxn ang="0">
                    <a:pos x="5" y="11"/>
                  </a:cxn>
                </a:cxnLst>
                <a:rect l="0" t="0" r="r" b="b"/>
                <a:pathLst>
                  <a:path w="7" h="31">
                    <a:moveTo>
                      <a:pt x="5" y="11"/>
                    </a:moveTo>
                    <a:lnTo>
                      <a:pt x="0" y="0"/>
                    </a:lnTo>
                    <a:lnTo>
                      <a:pt x="0" y="24"/>
                    </a:lnTo>
                    <a:lnTo>
                      <a:pt x="5" y="31"/>
                    </a:lnTo>
                    <a:lnTo>
                      <a:pt x="7" y="27"/>
                    </a:lnTo>
                    <a:lnTo>
                      <a:pt x="5" y="1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33" name="Freeform 311"/>
              <p:cNvSpPr>
                <a:spLocks noChangeAspect="1"/>
              </p:cNvSpPr>
              <p:nvPr/>
            </p:nvSpPr>
            <p:spPr bwMode="gray">
              <a:xfrm>
                <a:off x="1031" y="1408"/>
                <a:ext cx="17" cy="23"/>
              </a:xfrm>
              <a:custGeom>
                <a:avLst/>
                <a:gdLst/>
                <a:ahLst/>
                <a:cxnLst>
                  <a:cxn ang="0">
                    <a:pos x="16" y="58"/>
                  </a:cxn>
                  <a:cxn ang="0">
                    <a:pos x="22" y="61"/>
                  </a:cxn>
                  <a:cxn ang="0">
                    <a:pos x="25" y="56"/>
                  </a:cxn>
                  <a:cxn ang="0">
                    <a:pos x="19" y="46"/>
                  </a:cxn>
                  <a:cxn ang="0">
                    <a:pos x="24" y="46"/>
                  </a:cxn>
                  <a:cxn ang="0">
                    <a:pos x="30" y="52"/>
                  </a:cxn>
                  <a:cxn ang="0">
                    <a:pos x="35" y="47"/>
                  </a:cxn>
                  <a:cxn ang="0">
                    <a:pos x="38" y="52"/>
                  </a:cxn>
                  <a:cxn ang="0">
                    <a:pos x="46" y="46"/>
                  </a:cxn>
                  <a:cxn ang="0">
                    <a:pos x="47" y="37"/>
                  </a:cxn>
                  <a:cxn ang="0">
                    <a:pos x="43" y="41"/>
                  </a:cxn>
                  <a:cxn ang="0">
                    <a:pos x="38" y="37"/>
                  </a:cxn>
                  <a:cxn ang="0">
                    <a:pos x="43" y="32"/>
                  </a:cxn>
                  <a:cxn ang="0">
                    <a:pos x="48" y="19"/>
                  </a:cxn>
                  <a:cxn ang="0">
                    <a:pos x="44" y="11"/>
                  </a:cxn>
                  <a:cxn ang="0">
                    <a:pos x="43" y="3"/>
                  </a:cxn>
                  <a:cxn ang="0">
                    <a:pos x="47" y="0"/>
                  </a:cxn>
                  <a:cxn ang="0">
                    <a:pos x="47" y="10"/>
                  </a:cxn>
                  <a:cxn ang="0">
                    <a:pos x="58" y="18"/>
                  </a:cxn>
                  <a:cxn ang="0">
                    <a:pos x="57" y="26"/>
                  </a:cxn>
                  <a:cxn ang="0">
                    <a:pos x="60" y="32"/>
                  </a:cxn>
                  <a:cxn ang="0">
                    <a:pos x="67" y="35"/>
                  </a:cxn>
                  <a:cxn ang="0">
                    <a:pos x="76" y="24"/>
                  </a:cxn>
                  <a:cxn ang="0">
                    <a:pos x="81" y="30"/>
                  </a:cxn>
                  <a:cxn ang="0">
                    <a:pos x="81" y="41"/>
                  </a:cxn>
                  <a:cxn ang="0">
                    <a:pos x="79" y="50"/>
                  </a:cxn>
                  <a:cxn ang="0">
                    <a:pos x="70" y="58"/>
                  </a:cxn>
                  <a:cxn ang="0">
                    <a:pos x="49" y="94"/>
                  </a:cxn>
                  <a:cxn ang="0">
                    <a:pos x="35" y="110"/>
                  </a:cxn>
                  <a:cxn ang="0">
                    <a:pos x="24" y="106"/>
                  </a:cxn>
                  <a:cxn ang="0">
                    <a:pos x="22" y="110"/>
                  </a:cxn>
                  <a:cxn ang="0">
                    <a:pos x="22" y="113"/>
                  </a:cxn>
                  <a:cxn ang="0">
                    <a:pos x="16" y="106"/>
                  </a:cxn>
                  <a:cxn ang="0">
                    <a:pos x="17" y="101"/>
                  </a:cxn>
                  <a:cxn ang="0">
                    <a:pos x="27" y="104"/>
                  </a:cxn>
                  <a:cxn ang="0">
                    <a:pos x="33" y="96"/>
                  </a:cxn>
                  <a:cxn ang="0">
                    <a:pos x="38" y="85"/>
                  </a:cxn>
                  <a:cxn ang="0">
                    <a:pos x="26" y="96"/>
                  </a:cxn>
                  <a:cxn ang="0">
                    <a:pos x="12" y="86"/>
                  </a:cxn>
                  <a:cxn ang="0">
                    <a:pos x="8" y="73"/>
                  </a:cxn>
                  <a:cxn ang="0">
                    <a:pos x="6" y="61"/>
                  </a:cxn>
                  <a:cxn ang="0">
                    <a:pos x="1" y="57"/>
                  </a:cxn>
                  <a:cxn ang="0">
                    <a:pos x="0" y="52"/>
                  </a:cxn>
                  <a:cxn ang="0">
                    <a:pos x="3" y="46"/>
                  </a:cxn>
                  <a:cxn ang="0">
                    <a:pos x="6" y="46"/>
                  </a:cxn>
                  <a:cxn ang="0">
                    <a:pos x="16" y="58"/>
                  </a:cxn>
                </a:cxnLst>
                <a:rect l="0" t="0" r="r" b="b"/>
                <a:pathLst>
                  <a:path w="81" h="113">
                    <a:moveTo>
                      <a:pt x="16" y="58"/>
                    </a:moveTo>
                    <a:lnTo>
                      <a:pt x="22" y="61"/>
                    </a:lnTo>
                    <a:lnTo>
                      <a:pt x="25" y="56"/>
                    </a:lnTo>
                    <a:lnTo>
                      <a:pt x="19" y="46"/>
                    </a:lnTo>
                    <a:lnTo>
                      <a:pt x="24" y="46"/>
                    </a:lnTo>
                    <a:lnTo>
                      <a:pt x="30" y="52"/>
                    </a:lnTo>
                    <a:lnTo>
                      <a:pt x="35" y="47"/>
                    </a:lnTo>
                    <a:lnTo>
                      <a:pt x="38" y="52"/>
                    </a:lnTo>
                    <a:lnTo>
                      <a:pt x="46" y="46"/>
                    </a:lnTo>
                    <a:lnTo>
                      <a:pt x="47" y="37"/>
                    </a:lnTo>
                    <a:lnTo>
                      <a:pt x="43" y="41"/>
                    </a:lnTo>
                    <a:lnTo>
                      <a:pt x="38" y="37"/>
                    </a:lnTo>
                    <a:lnTo>
                      <a:pt x="43" y="32"/>
                    </a:lnTo>
                    <a:lnTo>
                      <a:pt x="48" y="19"/>
                    </a:lnTo>
                    <a:lnTo>
                      <a:pt x="44" y="11"/>
                    </a:lnTo>
                    <a:lnTo>
                      <a:pt x="43" y="3"/>
                    </a:lnTo>
                    <a:lnTo>
                      <a:pt x="47" y="0"/>
                    </a:lnTo>
                    <a:lnTo>
                      <a:pt x="47" y="10"/>
                    </a:lnTo>
                    <a:lnTo>
                      <a:pt x="58" y="18"/>
                    </a:lnTo>
                    <a:lnTo>
                      <a:pt x="57" y="26"/>
                    </a:lnTo>
                    <a:lnTo>
                      <a:pt x="60" y="32"/>
                    </a:lnTo>
                    <a:lnTo>
                      <a:pt x="67" y="35"/>
                    </a:lnTo>
                    <a:lnTo>
                      <a:pt x="76" y="24"/>
                    </a:lnTo>
                    <a:lnTo>
                      <a:pt x="81" y="30"/>
                    </a:lnTo>
                    <a:lnTo>
                      <a:pt x="81" y="41"/>
                    </a:lnTo>
                    <a:lnTo>
                      <a:pt x="79" y="50"/>
                    </a:lnTo>
                    <a:lnTo>
                      <a:pt x="70" y="58"/>
                    </a:lnTo>
                    <a:lnTo>
                      <a:pt x="49" y="94"/>
                    </a:lnTo>
                    <a:lnTo>
                      <a:pt x="35" y="110"/>
                    </a:lnTo>
                    <a:lnTo>
                      <a:pt x="24" y="106"/>
                    </a:lnTo>
                    <a:lnTo>
                      <a:pt x="22" y="110"/>
                    </a:lnTo>
                    <a:lnTo>
                      <a:pt x="22" y="113"/>
                    </a:lnTo>
                    <a:lnTo>
                      <a:pt x="16" y="106"/>
                    </a:lnTo>
                    <a:lnTo>
                      <a:pt x="17" y="101"/>
                    </a:lnTo>
                    <a:lnTo>
                      <a:pt x="27" y="104"/>
                    </a:lnTo>
                    <a:lnTo>
                      <a:pt x="33" y="96"/>
                    </a:lnTo>
                    <a:lnTo>
                      <a:pt x="38" y="85"/>
                    </a:lnTo>
                    <a:lnTo>
                      <a:pt x="26" y="96"/>
                    </a:lnTo>
                    <a:lnTo>
                      <a:pt x="12" y="86"/>
                    </a:lnTo>
                    <a:lnTo>
                      <a:pt x="8" y="73"/>
                    </a:lnTo>
                    <a:lnTo>
                      <a:pt x="6" y="61"/>
                    </a:lnTo>
                    <a:lnTo>
                      <a:pt x="1" y="57"/>
                    </a:lnTo>
                    <a:lnTo>
                      <a:pt x="0" y="52"/>
                    </a:lnTo>
                    <a:lnTo>
                      <a:pt x="3" y="46"/>
                    </a:lnTo>
                    <a:lnTo>
                      <a:pt x="6" y="46"/>
                    </a:lnTo>
                    <a:lnTo>
                      <a:pt x="16" y="5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34" name="Freeform 312"/>
              <p:cNvSpPr>
                <a:spLocks noChangeAspect="1"/>
              </p:cNvSpPr>
              <p:nvPr/>
            </p:nvSpPr>
            <p:spPr bwMode="gray">
              <a:xfrm>
                <a:off x="1024" y="1423"/>
                <a:ext cx="11" cy="11"/>
              </a:xfrm>
              <a:custGeom>
                <a:avLst/>
                <a:gdLst/>
                <a:ahLst/>
                <a:cxnLst>
                  <a:cxn ang="0">
                    <a:pos x="2" y="4"/>
                  </a:cxn>
                  <a:cxn ang="0">
                    <a:pos x="1" y="4"/>
                  </a:cxn>
                  <a:cxn ang="0">
                    <a:pos x="0" y="8"/>
                  </a:cxn>
                  <a:cxn ang="0">
                    <a:pos x="1" y="22"/>
                  </a:cxn>
                  <a:cxn ang="0">
                    <a:pos x="9" y="28"/>
                  </a:cxn>
                  <a:cxn ang="0">
                    <a:pos x="12" y="38"/>
                  </a:cxn>
                  <a:cxn ang="0">
                    <a:pos x="23" y="39"/>
                  </a:cxn>
                  <a:cxn ang="0">
                    <a:pos x="32" y="49"/>
                  </a:cxn>
                  <a:cxn ang="0">
                    <a:pos x="41" y="50"/>
                  </a:cxn>
                  <a:cxn ang="0">
                    <a:pos x="44" y="55"/>
                  </a:cxn>
                  <a:cxn ang="0">
                    <a:pos x="47" y="58"/>
                  </a:cxn>
                  <a:cxn ang="0">
                    <a:pos x="52" y="56"/>
                  </a:cxn>
                  <a:cxn ang="0">
                    <a:pos x="54" y="50"/>
                  </a:cxn>
                  <a:cxn ang="0">
                    <a:pos x="45" y="39"/>
                  </a:cxn>
                  <a:cxn ang="0">
                    <a:pos x="30" y="28"/>
                  </a:cxn>
                  <a:cxn ang="0">
                    <a:pos x="33" y="22"/>
                  </a:cxn>
                  <a:cxn ang="0">
                    <a:pos x="19" y="15"/>
                  </a:cxn>
                  <a:cxn ang="0">
                    <a:pos x="14" y="4"/>
                  </a:cxn>
                  <a:cxn ang="0">
                    <a:pos x="12" y="0"/>
                  </a:cxn>
                  <a:cxn ang="0">
                    <a:pos x="6" y="0"/>
                  </a:cxn>
                  <a:cxn ang="0">
                    <a:pos x="2" y="4"/>
                  </a:cxn>
                </a:cxnLst>
                <a:rect l="0" t="0" r="r" b="b"/>
                <a:pathLst>
                  <a:path w="54" h="58">
                    <a:moveTo>
                      <a:pt x="2" y="4"/>
                    </a:moveTo>
                    <a:lnTo>
                      <a:pt x="1" y="4"/>
                    </a:lnTo>
                    <a:lnTo>
                      <a:pt x="0" y="8"/>
                    </a:lnTo>
                    <a:lnTo>
                      <a:pt x="1" y="22"/>
                    </a:lnTo>
                    <a:lnTo>
                      <a:pt x="9" y="28"/>
                    </a:lnTo>
                    <a:lnTo>
                      <a:pt x="12" y="38"/>
                    </a:lnTo>
                    <a:lnTo>
                      <a:pt x="23" y="39"/>
                    </a:lnTo>
                    <a:lnTo>
                      <a:pt x="32" y="49"/>
                    </a:lnTo>
                    <a:lnTo>
                      <a:pt x="41" y="50"/>
                    </a:lnTo>
                    <a:lnTo>
                      <a:pt x="44" y="55"/>
                    </a:lnTo>
                    <a:lnTo>
                      <a:pt x="47" y="58"/>
                    </a:lnTo>
                    <a:lnTo>
                      <a:pt x="52" y="56"/>
                    </a:lnTo>
                    <a:lnTo>
                      <a:pt x="54" y="50"/>
                    </a:lnTo>
                    <a:lnTo>
                      <a:pt x="45" y="39"/>
                    </a:lnTo>
                    <a:lnTo>
                      <a:pt x="30" y="28"/>
                    </a:lnTo>
                    <a:lnTo>
                      <a:pt x="33" y="22"/>
                    </a:lnTo>
                    <a:lnTo>
                      <a:pt x="19" y="15"/>
                    </a:lnTo>
                    <a:lnTo>
                      <a:pt x="14" y="4"/>
                    </a:lnTo>
                    <a:lnTo>
                      <a:pt x="12" y="0"/>
                    </a:lnTo>
                    <a:lnTo>
                      <a:pt x="6" y="0"/>
                    </a:lnTo>
                    <a:lnTo>
                      <a:pt x="2" y="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162" name="Freeform 313"/>
            <p:cNvSpPr>
              <a:spLocks noChangeAspect="1"/>
            </p:cNvSpPr>
            <p:nvPr/>
          </p:nvSpPr>
          <p:spPr bwMode="gray">
            <a:xfrm rot="21085610">
              <a:off x="3399631" y="3186459"/>
              <a:ext cx="12700" cy="6350"/>
            </a:xfrm>
            <a:custGeom>
              <a:avLst/>
              <a:gdLst/>
              <a:ahLst/>
              <a:cxnLst>
                <a:cxn ang="0">
                  <a:pos x="291" y="10"/>
                </a:cxn>
                <a:cxn ang="0">
                  <a:pos x="281" y="6"/>
                </a:cxn>
                <a:cxn ang="0">
                  <a:pos x="289" y="25"/>
                </a:cxn>
                <a:cxn ang="0">
                  <a:pos x="298" y="25"/>
                </a:cxn>
                <a:cxn ang="0">
                  <a:pos x="326" y="50"/>
                </a:cxn>
                <a:cxn ang="0">
                  <a:pos x="336" y="96"/>
                </a:cxn>
                <a:cxn ang="0">
                  <a:pos x="312" y="69"/>
                </a:cxn>
                <a:cxn ang="0">
                  <a:pos x="274" y="50"/>
                </a:cxn>
                <a:cxn ang="0">
                  <a:pos x="230" y="52"/>
                </a:cxn>
                <a:cxn ang="0">
                  <a:pos x="98" y="96"/>
                </a:cxn>
                <a:cxn ang="0">
                  <a:pos x="21" y="93"/>
                </a:cxn>
                <a:cxn ang="0">
                  <a:pos x="0" y="52"/>
                </a:cxn>
                <a:cxn ang="0">
                  <a:pos x="87" y="45"/>
                </a:cxn>
                <a:cxn ang="0">
                  <a:pos x="208" y="0"/>
                </a:cxn>
                <a:cxn ang="0">
                  <a:pos x="257" y="0"/>
                </a:cxn>
                <a:cxn ang="0">
                  <a:pos x="291" y="10"/>
                </a:cxn>
              </a:cxnLst>
              <a:rect l="0" t="0" r="r" b="b"/>
              <a:pathLst>
                <a:path w="336" h="96">
                  <a:moveTo>
                    <a:pt x="291" y="10"/>
                  </a:moveTo>
                  <a:lnTo>
                    <a:pt x="281" y="6"/>
                  </a:lnTo>
                  <a:lnTo>
                    <a:pt x="289" y="25"/>
                  </a:lnTo>
                  <a:lnTo>
                    <a:pt x="298" y="25"/>
                  </a:lnTo>
                  <a:lnTo>
                    <a:pt x="326" y="50"/>
                  </a:lnTo>
                  <a:lnTo>
                    <a:pt x="336" y="96"/>
                  </a:lnTo>
                  <a:lnTo>
                    <a:pt x="312" y="69"/>
                  </a:lnTo>
                  <a:lnTo>
                    <a:pt x="274" y="50"/>
                  </a:lnTo>
                  <a:lnTo>
                    <a:pt x="230" y="52"/>
                  </a:lnTo>
                  <a:lnTo>
                    <a:pt x="98" y="96"/>
                  </a:lnTo>
                  <a:lnTo>
                    <a:pt x="21" y="93"/>
                  </a:lnTo>
                  <a:lnTo>
                    <a:pt x="0" y="52"/>
                  </a:lnTo>
                  <a:lnTo>
                    <a:pt x="87" y="45"/>
                  </a:lnTo>
                  <a:lnTo>
                    <a:pt x="208" y="0"/>
                  </a:lnTo>
                  <a:lnTo>
                    <a:pt x="257" y="0"/>
                  </a:lnTo>
                  <a:lnTo>
                    <a:pt x="291" y="1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63" name="Freeform 314"/>
            <p:cNvSpPr>
              <a:spLocks noChangeAspect="1"/>
            </p:cNvSpPr>
            <p:nvPr/>
          </p:nvSpPr>
          <p:spPr bwMode="gray">
            <a:xfrm rot="21085610">
              <a:off x="3420268" y="3188047"/>
              <a:ext cx="1588" cy="15875"/>
            </a:xfrm>
            <a:custGeom>
              <a:avLst/>
              <a:gdLst/>
              <a:ahLst/>
              <a:cxnLst>
                <a:cxn ang="0">
                  <a:pos x="76" y="83"/>
                </a:cxn>
                <a:cxn ang="0">
                  <a:pos x="86" y="6"/>
                </a:cxn>
                <a:cxn ang="0">
                  <a:pos x="86" y="62"/>
                </a:cxn>
                <a:cxn ang="0">
                  <a:pos x="53" y="146"/>
                </a:cxn>
                <a:cxn ang="0">
                  <a:pos x="39" y="232"/>
                </a:cxn>
                <a:cxn ang="0">
                  <a:pos x="0" y="173"/>
                </a:cxn>
                <a:cxn ang="0">
                  <a:pos x="14" y="159"/>
                </a:cxn>
                <a:cxn ang="0">
                  <a:pos x="21" y="135"/>
                </a:cxn>
                <a:cxn ang="0">
                  <a:pos x="18" y="95"/>
                </a:cxn>
                <a:cxn ang="0">
                  <a:pos x="42" y="6"/>
                </a:cxn>
                <a:cxn ang="0">
                  <a:pos x="53" y="0"/>
                </a:cxn>
                <a:cxn ang="0">
                  <a:pos x="72" y="41"/>
                </a:cxn>
                <a:cxn ang="0">
                  <a:pos x="76" y="83"/>
                </a:cxn>
              </a:cxnLst>
              <a:rect l="0" t="0" r="r" b="b"/>
              <a:pathLst>
                <a:path w="86" h="232">
                  <a:moveTo>
                    <a:pt x="76" y="83"/>
                  </a:moveTo>
                  <a:lnTo>
                    <a:pt x="86" y="6"/>
                  </a:lnTo>
                  <a:lnTo>
                    <a:pt x="86" y="62"/>
                  </a:lnTo>
                  <a:lnTo>
                    <a:pt x="53" y="146"/>
                  </a:lnTo>
                  <a:lnTo>
                    <a:pt x="39" y="232"/>
                  </a:lnTo>
                  <a:lnTo>
                    <a:pt x="0" y="173"/>
                  </a:lnTo>
                  <a:lnTo>
                    <a:pt x="14" y="159"/>
                  </a:lnTo>
                  <a:lnTo>
                    <a:pt x="21" y="135"/>
                  </a:lnTo>
                  <a:lnTo>
                    <a:pt x="18" y="95"/>
                  </a:lnTo>
                  <a:lnTo>
                    <a:pt x="42" y="6"/>
                  </a:lnTo>
                  <a:lnTo>
                    <a:pt x="53" y="0"/>
                  </a:lnTo>
                  <a:lnTo>
                    <a:pt x="72" y="41"/>
                  </a:lnTo>
                  <a:lnTo>
                    <a:pt x="76" y="8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64" name="Freeform 315"/>
            <p:cNvSpPr>
              <a:spLocks noChangeAspect="1"/>
            </p:cNvSpPr>
            <p:nvPr/>
          </p:nvSpPr>
          <p:spPr bwMode="gray">
            <a:xfrm rot="21085610">
              <a:off x="3420268" y="3224559"/>
              <a:ext cx="3175" cy="1588"/>
            </a:xfrm>
            <a:custGeom>
              <a:avLst/>
              <a:gdLst/>
              <a:ahLst/>
              <a:cxnLst>
                <a:cxn ang="0">
                  <a:pos x="55" y="25"/>
                </a:cxn>
                <a:cxn ang="0">
                  <a:pos x="73" y="7"/>
                </a:cxn>
                <a:cxn ang="0">
                  <a:pos x="73" y="0"/>
                </a:cxn>
                <a:cxn ang="0">
                  <a:pos x="48" y="0"/>
                </a:cxn>
                <a:cxn ang="0">
                  <a:pos x="8" y="4"/>
                </a:cxn>
                <a:cxn ang="0">
                  <a:pos x="0" y="28"/>
                </a:cxn>
                <a:cxn ang="0">
                  <a:pos x="55" y="25"/>
                </a:cxn>
              </a:cxnLst>
              <a:rect l="0" t="0" r="r" b="b"/>
              <a:pathLst>
                <a:path w="73" h="28">
                  <a:moveTo>
                    <a:pt x="55" y="25"/>
                  </a:moveTo>
                  <a:lnTo>
                    <a:pt x="73" y="7"/>
                  </a:lnTo>
                  <a:lnTo>
                    <a:pt x="73" y="0"/>
                  </a:lnTo>
                  <a:lnTo>
                    <a:pt x="48" y="0"/>
                  </a:lnTo>
                  <a:lnTo>
                    <a:pt x="8" y="4"/>
                  </a:lnTo>
                  <a:lnTo>
                    <a:pt x="0" y="28"/>
                  </a:lnTo>
                  <a:lnTo>
                    <a:pt x="55" y="2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65" name="Freeform 316"/>
            <p:cNvSpPr>
              <a:spLocks noChangeAspect="1"/>
            </p:cNvSpPr>
            <p:nvPr/>
          </p:nvSpPr>
          <p:spPr bwMode="gray">
            <a:xfrm rot="21085610">
              <a:off x="3412331" y="3222972"/>
              <a:ext cx="6350" cy="19050"/>
            </a:xfrm>
            <a:custGeom>
              <a:avLst/>
              <a:gdLst/>
              <a:ahLst/>
              <a:cxnLst>
                <a:cxn ang="0">
                  <a:pos x="93" y="46"/>
                </a:cxn>
                <a:cxn ang="0">
                  <a:pos x="107" y="50"/>
                </a:cxn>
                <a:cxn ang="0">
                  <a:pos x="114" y="81"/>
                </a:cxn>
                <a:cxn ang="0">
                  <a:pos x="175" y="163"/>
                </a:cxn>
                <a:cxn ang="0">
                  <a:pos x="175" y="244"/>
                </a:cxn>
                <a:cxn ang="0">
                  <a:pos x="168" y="268"/>
                </a:cxn>
                <a:cxn ang="0">
                  <a:pos x="141" y="288"/>
                </a:cxn>
                <a:cxn ang="0">
                  <a:pos x="101" y="291"/>
                </a:cxn>
                <a:cxn ang="0">
                  <a:pos x="59" y="244"/>
                </a:cxn>
                <a:cxn ang="0">
                  <a:pos x="10" y="212"/>
                </a:cxn>
                <a:cxn ang="0">
                  <a:pos x="0" y="167"/>
                </a:cxn>
                <a:cxn ang="0">
                  <a:pos x="28" y="84"/>
                </a:cxn>
                <a:cxn ang="0">
                  <a:pos x="35" y="39"/>
                </a:cxn>
                <a:cxn ang="0">
                  <a:pos x="30" y="8"/>
                </a:cxn>
                <a:cxn ang="0">
                  <a:pos x="79" y="0"/>
                </a:cxn>
                <a:cxn ang="0">
                  <a:pos x="93" y="46"/>
                </a:cxn>
              </a:cxnLst>
              <a:rect l="0" t="0" r="r" b="b"/>
              <a:pathLst>
                <a:path w="175" h="291">
                  <a:moveTo>
                    <a:pt x="93" y="46"/>
                  </a:moveTo>
                  <a:lnTo>
                    <a:pt x="107" y="50"/>
                  </a:lnTo>
                  <a:lnTo>
                    <a:pt x="114" y="81"/>
                  </a:lnTo>
                  <a:lnTo>
                    <a:pt x="175" y="163"/>
                  </a:lnTo>
                  <a:lnTo>
                    <a:pt x="175" y="244"/>
                  </a:lnTo>
                  <a:lnTo>
                    <a:pt x="168" y="268"/>
                  </a:lnTo>
                  <a:lnTo>
                    <a:pt x="141" y="288"/>
                  </a:lnTo>
                  <a:lnTo>
                    <a:pt x="101" y="291"/>
                  </a:lnTo>
                  <a:lnTo>
                    <a:pt x="59" y="244"/>
                  </a:lnTo>
                  <a:lnTo>
                    <a:pt x="10" y="212"/>
                  </a:lnTo>
                  <a:lnTo>
                    <a:pt x="0" y="167"/>
                  </a:lnTo>
                  <a:lnTo>
                    <a:pt x="28" y="84"/>
                  </a:lnTo>
                  <a:lnTo>
                    <a:pt x="35" y="39"/>
                  </a:lnTo>
                  <a:lnTo>
                    <a:pt x="30" y="8"/>
                  </a:lnTo>
                  <a:lnTo>
                    <a:pt x="79" y="0"/>
                  </a:lnTo>
                  <a:lnTo>
                    <a:pt x="93" y="4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66" name="Freeform 317"/>
            <p:cNvSpPr>
              <a:spLocks noChangeAspect="1"/>
            </p:cNvSpPr>
            <p:nvPr/>
          </p:nvSpPr>
          <p:spPr bwMode="gray">
            <a:xfrm rot="21085610">
              <a:off x="3420268" y="3245197"/>
              <a:ext cx="1588" cy="9525"/>
            </a:xfrm>
            <a:custGeom>
              <a:avLst/>
              <a:gdLst/>
              <a:ahLst/>
              <a:cxnLst>
                <a:cxn ang="0">
                  <a:pos x="0" y="70"/>
                </a:cxn>
                <a:cxn ang="0">
                  <a:pos x="47" y="0"/>
                </a:cxn>
                <a:cxn ang="0">
                  <a:pos x="69" y="118"/>
                </a:cxn>
                <a:cxn ang="0">
                  <a:pos x="59" y="144"/>
                </a:cxn>
                <a:cxn ang="0">
                  <a:pos x="17" y="128"/>
                </a:cxn>
                <a:cxn ang="0">
                  <a:pos x="0" y="70"/>
                </a:cxn>
              </a:cxnLst>
              <a:rect l="0" t="0" r="r" b="b"/>
              <a:pathLst>
                <a:path w="69" h="144">
                  <a:moveTo>
                    <a:pt x="0" y="70"/>
                  </a:moveTo>
                  <a:lnTo>
                    <a:pt x="47" y="0"/>
                  </a:lnTo>
                  <a:lnTo>
                    <a:pt x="69" y="118"/>
                  </a:lnTo>
                  <a:lnTo>
                    <a:pt x="59" y="144"/>
                  </a:lnTo>
                  <a:lnTo>
                    <a:pt x="17" y="128"/>
                  </a:lnTo>
                  <a:lnTo>
                    <a:pt x="0" y="7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67" name="Freeform 318"/>
            <p:cNvSpPr>
              <a:spLocks noChangeAspect="1"/>
            </p:cNvSpPr>
            <p:nvPr/>
          </p:nvSpPr>
          <p:spPr bwMode="gray">
            <a:xfrm rot="21085610">
              <a:off x="3434556" y="3218209"/>
              <a:ext cx="1588" cy="12700"/>
            </a:xfrm>
            <a:custGeom>
              <a:avLst/>
              <a:gdLst/>
              <a:ahLst/>
              <a:cxnLst>
                <a:cxn ang="0">
                  <a:pos x="37" y="20"/>
                </a:cxn>
                <a:cxn ang="0">
                  <a:pos x="37" y="0"/>
                </a:cxn>
                <a:cxn ang="0">
                  <a:pos x="52" y="45"/>
                </a:cxn>
                <a:cxn ang="0">
                  <a:pos x="47" y="192"/>
                </a:cxn>
                <a:cxn ang="0">
                  <a:pos x="10" y="160"/>
                </a:cxn>
                <a:cxn ang="0">
                  <a:pos x="0" y="120"/>
                </a:cxn>
                <a:cxn ang="0">
                  <a:pos x="20" y="99"/>
                </a:cxn>
                <a:cxn ang="0">
                  <a:pos x="37" y="20"/>
                </a:cxn>
              </a:cxnLst>
              <a:rect l="0" t="0" r="r" b="b"/>
              <a:pathLst>
                <a:path w="52" h="192">
                  <a:moveTo>
                    <a:pt x="37" y="20"/>
                  </a:moveTo>
                  <a:lnTo>
                    <a:pt x="37" y="0"/>
                  </a:lnTo>
                  <a:lnTo>
                    <a:pt x="52" y="45"/>
                  </a:lnTo>
                  <a:lnTo>
                    <a:pt x="47" y="192"/>
                  </a:lnTo>
                  <a:lnTo>
                    <a:pt x="10" y="160"/>
                  </a:lnTo>
                  <a:lnTo>
                    <a:pt x="0" y="120"/>
                  </a:lnTo>
                  <a:lnTo>
                    <a:pt x="20" y="99"/>
                  </a:lnTo>
                  <a:lnTo>
                    <a:pt x="37" y="2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68" name="Freeform 319"/>
            <p:cNvSpPr>
              <a:spLocks noChangeAspect="1"/>
            </p:cNvSpPr>
            <p:nvPr/>
          </p:nvSpPr>
          <p:spPr bwMode="gray">
            <a:xfrm rot="21085610">
              <a:off x="3442493" y="3229322"/>
              <a:ext cx="4763" cy="14288"/>
            </a:xfrm>
            <a:custGeom>
              <a:avLst/>
              <a:gdLst/>
              <a:ahLst/>
              <a:cxnLst>
                <a:cxn ang="0">
                  <a:pos x="115" y="147"/>
                </a:cxn>
                <a:cxn ang="0">
                  <a:pos x="132" y="142"/>
                </a:cxn>
                <a:cxn ang="0">
                  <a:pos x="146" y="205"/>
                </a:cxn>
                <a:cxn ang="0">
                  <a:pos x="121" y="212"/>
                </a:cxn>
                <a:cxn ang="0">
                  <a:pos x="87" y="202"/>
                </a:cxn>
                <a:cxn ang="0">
                  <a:pos x="101" y="157"/>
                </a:cxn>
                <a:cxn ang="0">
                  <a:pos x="56" y="76"/>
                </a:cxn>
                <a:cxn ang="0">
                  <a:pos x="0" y="0"/>
                </a:cxn>
                <a:cxn ang="0">
                  <a:pos x="24" y="4"/>
                </a:cxn>
                <a:cxn ang="0">
                  <a:pos x="52" y="35"/>
                </a:cxn>
                <a:cxn ang="0">
                  <a:pos x="115" y="147"/>
                </a:cxn>
              </a:cxnLst>
              <a:rect l="0" t="0" r="r" b="b"/>
              <a:pathLst>
                <a:path w="146" h="212">
                  <a:moveTo>
                    <a:pt x="115" y="147"/>
                  </a:moveTo>
                  <a:lnTo>
                    <a:pt x="132" y="142"/>
                  </a:lnTo>
                  <a:lnTo>
                    <a:pt x="146" y="205"/>
                  </a:lnTo>
                  <a:lnTo>
                    <a:pt x="121" y="212"/>
                  </a:lnTo>
                  <a:lnTo>
                    <a:pt x="87" y="202"/>
                  </a:lnTo>
                  <a:lnTo>
                    <a:pt x="101" y="157"/>
                  </a:lnTo>
                  <a:lnTo>
                    <a:pt x="56" y="76"/>
                  </a:lnTo>
                  <a:lnTo>
                    <a:pt x="0" y="0"/>
                  </a:lnTo>
                  <a:lnTo>
                    <a:pt x="24" y="4"/>
                  </a:lnTo>
                  <a:lnTo>
                    <a:pt x="52" y="35"/>
                  </a:lnTo>
                  <a:lnTo>
                    <a:pt x="115" y="14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69" name="Freeform 320"/>
            <p:cNvSpPr>
              <a:spLocks noChangeAspect="1"/>
            </p:cNvSpPr>
            <p:nvPr/>
          </p:nvSpPr>
          <p:spPr bwMode="gray">
            <a:xfrm rot="21085610">
              <a:off x="3456781" y="3240434"/>
              <a:ext cx="3175" cy="3175"/>
            </a:xfrm>
            <a:custGeom>
              <a:avLst/>
              <a:gdLst/>
              <a:ahLst/>
              <a:cxnLst>
                <a:cxn ang="0">
                  <a:pos x="20" y="0"/>
                </a:cxn>
                <a:cxn ang="0">
                  <a:pos x="3" y="28"/>
                </a:cxn>
                <a:cxn ang="0">
                  <a:pos x="0" y="55"/>
                </a:cxn>
                <a:cxn ang="0">
                  <a:pos x="35" y="52"/>
                </a:cxn>
                <a:cxn ang="0">
                  <a:pos x="52" y="0"/>
                </a:cxn>
                <a:cxn ang="0">
                  <a:pos x="20" y="0"/>
                </a:cxn>
              </a:cxnLst>
              <a:rect l="0" t="0" r="r" b="b"/>
              <a:pathLst>
                <a:path w="52" h="55">
                  <a:moveTo>
                    <a:pt x="20" y="0"/>
                  </a:moveTo>
                  <a:lnTo>
                    <a:pt x="3" y="28"/>
                  </a:lnTo>
                  <a:lnTo>
                    <a:pt x="0" y="55"/>
                  </a:lnTo>
                  <a:lnTo>
                    <a:pt x="35" y="52"/>
                  </a:lnTo>
                  <a:lnTo>
                    <a:pt x="52" y="0"/>
                  </a:lnTo>
                  <a:lnTo>
                    <a:pt x="20"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70" name="Freeform 321"/>
            <p:cNvSpPr>
              <a:spLocks noChangeAspect="1"/>
            </p:cNvSpPr>
            <p:nvPr/>
          </p:nvSpPr>
          <p:spPr bwMode="gray">
            <a:xfrm rot="21085610">
              <a:off x="3450431" y="3254722"/>
              <a:ext cx="4763" cy="15875"/>
            </a:xfrm>
            <a:custGeom>
              <a:avLst/>
              <a:gdLst/>
              <a:ahLst/>
              <a:cxnLst>
                <a:cxn ang="0">
                  <a:pos x="0" y="0"/>
                </a:cxn>
                <a:cxn ang="0">
                  <a:pos x="10" y="17"/>
                </a:cxn>
                <a:cxn ang="0">
                  <a:pos x="37" y="105"/>
                </a:cxn>
                <a:cxn ang="0">
                  <a:pos x="55" y="135"/>
                </a:cxn>
                <a:cxn ang="0">
                  <a:pos x="93" y="149"/>
                </a:cxn>
                <a:cxn ang="0">
                  <a:pos x="117" y="204"/>
                </a:cxn>
                <a:cxn ang="0">
                  <a:pos x="117" y="232"/>
                </a:cxn>
                <a:cxn ang="0">
                  <a:pos x="96" y="191"/>
                </a:cxn>
                <a:cxn ang="0">
                  <a:pos x="52" y="162"/>
                </a:cxn>
                <a:cxn ang="0">
                  <a:pos x="35" y="118"/>
                </a:cxn>
                <a:cxn ang="0">
                  <a:pos x="24" y="44"/>
                </a:cxn>
                <a:cxn ang="0">
                  <a:pos x="0" y="0"/>
                </a:cxn>
              </a:cxnLst>
              <a:rect l="0" t="0" r="r" b="b"/>
              <a:pathLst>
                <a:path w="117" h="232">
                  <a:moveTo>
                    <a:pt x="0" y="0"/>
                  </a:moveTo>
                  <a:lnTo>
                    <a:pt x="10" y="17"/>
                  </a:lnTo>
                  <a:lnTo>
                    <a:pt x="37" y="105"/>
                  </a:lnTo>
                  <a:lnTo>
                    <a:pt x="55" y="135"/>
                  </a:lnTo>
                  <a:lnTo>
                    <a:pt x="93" y="149"/>
                  </a:lnTo>
                  <a:lnTo>
                    <a:pt x="117" y="204"/>
                  </a:lnTo>
                  <a:lnTo>
                    <a:pt x="117" y="232"/>
                  </a:lnTo>
                  <a:lnTo>
                    <a:pt x="96" y="191"/>
                  </a:lnTo>
                  <a:lnTo>
                    <a:pt x="52" y="162"/>
                  </a:lnTo>
                  <a:lnTo>
                    <a:pt x="35" y="118"/>
                  </a:lnTo>
                  <a:lnTo>
                    <a:pt x="24" y="44"/>
                  </a:lnTo>
                  <a:lnTo>
                    <a:pt x="0"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71" name="Freeform 322"/>
            <p:cNvSpPr>
              <a:spLocks noChangeAspect="1"/>
            </p:cNvSpPr>
            <p:nvPr/>
          </p:nvSpPr>
          <p:spPr bwMode="gray">
            <a:xfrm rot="21085610">
              <a:off x="3464718" y="3269009"/>
              <a:ext cx="4763" cy="14288"/>
            </a:xfrm>
            <a:custGeom>
              <a:avLst/>
              <a:gdLst/>
              <a:ahLst/>
              <a:cxnLst>
                <a:cxn ang="0">
                  <a:pos x="101" y="73"/>
                </a:cxn>
                <a:cxn ang="0">
                  <a:pos x="101" y="48"/>
                </a:cxn>
                <a:cxn ang="0">
                  <a:pos x="101" y="56"/>
                </a:cxn>
                <a:cxn ang="0">
                  <a:pos x="90" y="48"/>
                </a:cxn>
                <a:cxn ang="0">
                  <a:pos x="31" y="48"/>
                </a:cxn>
                <a:cxn ang="0">
                  <a:pos x="4" y="27"/>
                </a:cxn>
                <a:cxn ang="0">
                  <a:pos x="0" y="14"/>
                </a:cxn>
                <a:cxn ang="0">
                  <a:pos x="11" y="0"/>
                </a:cxn>
                <a:cxn ang="0">
                  <a:pos x="46" y="14"/>
                </a:cxn>
                <a:cxn ang="0">
                  <a:pos x="83" y="41"/>
                </a:cxn>
                <a:cxn ang="0">
                  <a:pos x="125" y="41"/>
                </a:cxn>
                <a:cxn ang="0">
                  <a:pos x="145" y="61"/>
                </a:cxn>
                <a:cxn ang="0">
                  <a:pos x="149" y="113"/>
                </a:cxn>
                <a:cxn ang="0">
                  <a:pos x="103" y="172"/>
                </a:cxn>
                <a:cxn ang="0">
                  <a:pos x="49" y="218"/>
                </a:cxn>
                <a:cxn ang="0">
                  <a:pos x="35" y="182"/>
                </a:cxn>
                <a:cxn ang="0">
                  <a:pos x="111" y="100"/>
                </a:cxn>
                <a:cxn ang="0">
                  <a:pos x="101" y="73"/>
                </a:cxn>
              </a:cxnLst>
              <a:rect l="0" t="0" r="r" b="b"/>
              <a:pathLst>
                <a:path w="149" h="218">
                  <a:moveTo>
                    <a:pt x="101" y="73"/>
                  </a:moveTo>
                  <a:lnTo>
                    <a:pt x="101" y="48"/>
                  </a:lnTo>
                  <a:lnTo>
                    <a:pt x="101" y="56"/>
                  </a:lnTo>
                  <a:lnTo>
                    <a:pt x="90" y="48"/>
                  </a:lnTo>
                  <a:lnTo>
                    <a:pt x="31" y="48"/>
                  </a:lnTo>
                  <a:lnTo>
                    <a:pt x="4" y="27"/>
                  </a:lnTo>
                  <a:lnTo>
                    <a:pt x="0" y="14"/>
                  </a:lnTo>
                  <a:lnTo>
                    <a:pt x="11" y="0"/>
                  </a:lnTo>
                  <a:lnTo>
                    <a:pt x="46" y="14"/>
                  </a:lnTo>
                  <a:lnTo>
                    <a:pt x="83" y="41"/>
                  </a:lnTo>
                  <a:lnTo>
                    <a:pt x="125" y="41"/>
                  </a:lnTo>
                  <a:lnTo>
                    <a:pt x="145" y="61"/>
                  </a:lnTo>
                  <a:lnTo>
                    <a:pt x="149" y="113"/>
                  </a:lnTo>
                  <a:lnTo>
                    <a:pt x="103" y="172"/>
                  </a:lnTo>
                  <a:lnTo>
                    <a:pt x="49" y="218"/>
                  </a:lnTo>
                  <a:lnTo>
                    <a:pt x="35" y="182"/>
                  </a:lnTo>
                  <a:lnTo>
                    <a:pt x="111" y="100"/>
                  </a:lnTo>
                  <a:lnTo>
                    <a:pt x="101" y="7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72" name="Freeform 323"/>
            <p:cNvSpPr>
              <a:spLocks noChangeAspect="1"/>
            </p:cNvSpPr>
            <p:nvPr/>
          </p:nvSpPr>
          <p:spPr bwMode="gray">
            <a:xfrm rot="21085610">
              <a:off x="3477418" y="3278534"/>
              <a:ext cx="4763" cy="1588"/>
            </a:xfrm>
            <a:custGeom>
              <a:avLst/>
              <a:gdLst/>
              <a:ahLst/>
              <a:cxnLst>
                <a:cxn ang="0">
                  <a:pos x="118" y="34"/>
                </a:cxn>
                <a:cxn ang="0">
                  <a:pos x="100" y="3"/>
                </a:cxn>
                <a:cxn ang="0">
                  <a:pos x="56" y="0"/>
                </a:cxn>
                <a:cxn ang="0">
                  <a:pos x="0" y="24"/>
                </a:cxn>
                <a:cxn ang="0">
                  <a:pos x="52" y="17"/>
                </a:cxn>
                <a:cxn ang="0">
                  <a:pos x="90" y="34"/>
                </a:cxn>
                <a:cxn ang="0">
                  <a:pos x="118" y="34"/>
                </a:cxn>
              </a:cxnLst>
              <a:rect l="0" t="0" r="r" b="b"/>
              <a:pathLst>
                <a:path w="118" h="34">
                  <a:moveTo>
                    <a:pt x="118" y="34"/>
                  </a:moveTo>
                  <a:lnTo>
                    <a:pt x="100" y="3"/>
                  </a:lnTo>
                  <a:lnTo>
                    <a:pt x="56" y="0"/>
                  </a:lnTo>
                  <a:lnTo>
                    <a:pt x="0" y="24"/>
                  </a:lnTo>
                  <a:lnTo>
                    <a:pt x="52" y="17"/>
                  </a:lnTo>
                  <a:lnTo>
                    <a:pt x="90" y="34"/>
                  </a:lnTo>
                  <a:lnTo>
                    <a:pt x="118" y="3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73" name="Freeform 324"/>
            <p:cNvSpPr>
              <a:spLocks noChangeAspect="1"/>
            </p:cNvSpPr>
            <p:nvPr/>
          </p:nvSpPr>
          <p:spPr bwMode="gray">
            <a:xfrm rot="21085610">
              <a:off x="3488531" y="3284884"/>
              <a:ext cx="9525" cy="6350"/>
            </a:xfrm>
            <a:custGeom>
              <a:avLst/>
              <a:gdLst/>
              <a:ahLst/>
              <a:cxnLst>
                <a:cxn ang="0">
                  <a:pos x="48" y="19"/>
                </a:cxn>
                <a:cxn ang="0">
                  <a:pos x="86" y="0"/>
                </a:cxn>
                <a:cxn ang="0">
                  <a:pos x="114" y="25"/>
                </a:cxn>
                <a:cxn ang="0">
                  <a:pos x="192" y="61"/>
                </a:cxn>
                <a:cxn ang="0">
                  <a:pos x="241" y="92"/>
                </a:cxn>
                <a:cxn ang="0">
                  <a:pos x="248" y="103"/>
                </a:cxn>
                <a:cxn ang="0">
                  <a:pos x="210" y="98"/>
                </a:cxn>
                <a:cxn ang="0">
                  <a:pos x="148" y="52"/>
                </a:cxn>
                <a:cxn ang="0">
                  <a:pos x="100" y="34"/>
                </a:cxn>
                <a:cxn ang="0">
                  <a:pos x="41" y="73"/>
                </a:cxn>
                <a:cxn ang="0">
                  <a:pos x="0" y="76"/>
                </a:cxn>
                <a:cxn ang="0">
                  <a:pos x="13" y="48"/>
                </a:cxn>
                <a:cxn ang="0">
                  <a:pos x="48" y="19"/>
                </a:cxn>
              </a:cxnLst>
              <a:rect l="0" t="0" r="r" b="b"/>
              <a:pathLst>
                <a:path w="248" h="103">
                  <a:moveTo>
                    <a:pt x="48" y="19"/>
                  </a:moveTo>
                  <a:lnTo>
                    <a:pt x="86" y="0"/>
                  </a:lnTo>
                  <a:lnTo>
                    <a:pt x="114" y="25"/>
                  </a:lnTo>
                  <a:lnTo>
                    <a:pt x="192" y="61"/>
                  </a:lnTo>
                  <a:lnTo>
                    <a:pt x="241" y="92"/>
                  </a:lnTo>
                  <a:lnTo>
                    <a:pt x="248" y="103"/>
                  </a:lnTo>
                  <a:lnTo>
                    <a:pt x="210" y="98"/>
                  </a:lnTo>
                  <a:lnTo>
                    <a:pt x="148" y="52"/>
                  </a:lnTo>
                  <a:lnTo>
                    <a:pt x="100" y="34"/>
                  </a:lnTo>
                  <a:lnTo>
                    <a:pt x="41" y="73"/>
                  </a:lnTo>
                  <a:lnTo>
                    <a:pt x="0" y="76"/>
                  </a:lnTo>
                  <a:lnTo>
                    <a:pt x="13" y="48"/>
                  </a:lnTo>
                  <a:lnTo>
                    <a:pt x="48" y="1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74" name="Freeform 325"/>
            <p:cNvSpPr>
              <a:spLocks noChangeAspect="1"/>
            </p:cNvSpPr>
            <p:nvPr/>
          </p:nvSpPr>
          <p:spPr bwMode="gray">
            <a:xfrm rot="21085610">
              <a:off x="3475831" y="3302347"/>
              <a:ext cx="6350" cy="9525"/>
            </a:xfrm>
            <a:custGeom>
              <a:avLst/>
              <a:gdLst/>
              <a:ahLst/>
              <a:cxnLst>
                <a:cxn ang="0">
                  <a:pos x="192" y="0"/>
                </a:cxn>
                <a:cxn ang="0">
                  <a:pos x="184" y="0"/>
                </a:cxn>
                <a:cxn ang="0">
                  <a:pos x="184" y="56"/>
                </a:cxn>
                <a:cxn ang="0">
                  <a:pos x="175" y="104"/>
                </a:cxn>
                <a:cxn ang="0">
                  <a:pos x="132" y="132"/>
                </a:cxn>
                <a:cxn ang="0">
                  <a:pos x="0" y="146"/>
                </a:cxn>
                <a:cxn ang="0">
                  <a:pos x="4" y="76"/>
                </a:cxn>
                <a:cxn ang="0">
                  <a:pos x="62" y="49"/>
                </a:cxn>
                <a:cxn ang="0">
                  <a:pos x="114" y="67"/>
                </a:cxn>
                <a:cxn ang="0">
                  <a:pos x="192" y="0"/>
                </a:cxn>
              </a:cxnLst>
              <a:rect l="0" t="0" r="r" b="b"/>
              <a:pathLst>
                <a:path w="192" h="146">
                  <a:moveTo>
                    <a:pt x="192" y="0"/>
                  </a:moveTo>
                  <a:lnTo>
                    <a:pt x="184" y="0"/>
                  </a:lnTo>
                  <a:lnTo>
                    <a:pt x="184" y="56"/>
                  </a:lnTo>
                  <a:lnTo>
                    <a:pt x="175" y="104"/>
                  </a:lnTo>
                  <a:lnTo>
                    <a:pt x="132" y="132"/>
                  </a:lnTo>
                  <a:lnTo>
                    <a:pt x="0" y="146"/>
                  </a:lnTo>
                  <a:lnTo>
                    <a:pt x="4" y="76"/>
                  </a:lnTo>
                  <a:lnTo>
                    <a:pt x="62" y="49"/>
                  </a:lnTo>
                  <a:lnTo>
                    <a:pt x="114" y="67"/>
                  </a:lnTo>
                  <a:lnTo>
                    <a:pt x="192"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75" name="Freeform 326"/>
            <p:cNvSpPr>
              <a:spLocks noChangeAspect="1"/>
            </p:cNvSpPr>
            <p:nvPr/>
          </p:nvSpPr>
          <p:spPr bwMode="gray">
            <a:xfrm rot="21085610">
              <a:off x="3418681" y="3243609"/>
              <a:ext cx="3175" cy="4763"/>
            </a:xfrm>
            <a:custGeom>
              <a:avLst/>
              <a:gdLst/>
              <a:ahLst/>
              <a:cxnLst>
                <a:cxn ang="0">
                  <a:pos x="42" y="0"/>
                </a:cxn>
                <a:cxn ang="0">
                  <a:pos x="0" y="55"/>
                </a:cxn>
                <a:cxn ang="0">
                  <a:pos x="4" y="80"/>
                </a:cxn>
                <a:cxn ang="0">
                  <a:pos x="42" y="57"/>
                </a:cxn>
                <a:cxn ang="0">
                  <a:pos x="70" y="9"/>
                </a:cxn>
                <a:cxn ang="0">
                  <a:pos x="42" y="0"/>
                </a:cxn>
              </a:cxnLst>
              <a:rect l="0" t="0" r="r" b="b"/>
              <a:pathLst>
                <a:path w="70" h="80">
                  <a:moveTo>
                    <a:pt x="42" y="0"/>
                  </a:moveTo>
                  <a:lnTo>
                    <a:pt x="0" y="55"/>
                  </a:lnTo>
                  <a:lnTo>
                    <a:pt x="4" y="80"/>
                  </a:lnTo>
                  <a:lnTo>
                    <a:pt x="42" y="57"/>
                  </a:lnTo>
                  <a:lnTo>
                    <a:pt x="70" y="9"/>
                  </a:lnTo>
                  <a:lnTo>
                    <a:pt x="42"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76" name="Freeform 327"/>
            <p:cNvSpPr>
              <a:spLocks noChangeAspect="1"/>
            </p:cNvSpPr>
            <p:nvPr/>
          </p:nvSpPr>
          <p:spPr bwMode="gray">
            <a:xfrm rot="21085610">
              <a:off x="3386931" y="3227734"/>
              <a:ext cx="1588" cy="6350"/>
            </a:xfrm>
            <a:custGeom>
              <a:avLst/>
              <a:gdLst/>
              <a:ahLst/>
              <a:cxnLst>
                <a:cxn ang="0">
                  <a:pos x="72" y="7"/>
                </a:cxn>
                <a:cxn ang="0">
                  <a:pos x="57" y="0"/>
                </a:cxn>
                <a:cxn ang="0">
                  <a:pos x="0" y="79"/>
                </a:cxn>
                <a:cxn ang="0">
                  <a:pos x="7" y="93"/>
                </a:cxn>
                <a:cxn ang="0">
                  <a:pos x="72" y="7"/>
                </a:cxn>
              </a:cxnLst>
              <a:rect l="0" t="0" r="r" b="b"/>
              <a:pathLst>
                <a:path w="72" h="93">
                  <a:moveTo>
                    <a:pt x="72" y="7"/>
                  </a:moveTo>
                  <a:lnTo>
                    <a:pt x="57" y="0"/>
                  </a:lnTo>
                  <a:lnTo>
                    <a:pt x="0" y="79"/>
                  </a:lnTo>
                  <a:lnTo>
                    <a:pt x="7" y="93"/>
                  </a:lnTo>
                  <a:lnTo>
                    <a:pt x="72" y="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77" name="Freeform 328"/>
            <p:cNvSpPr>
              <a:spLocks noChangeAspect="1"/>
            </p:cNvSpPr>
            <p:nvPr/>
          </p:nvSpPr>
          <p:spPr bwMode="gray">
            <a:xfrm rot="21085610">
              <a:off x="3383756" y="3235672"/>
              <a:ext cx="3175" cy="3175"/>
            </a:xfrm>
            <a:custGeom>
              <a:avLst/>
              <a:gdLst/>
              <a:ahLst/>
              <a:cxnLst>
                <a:cxn ang="0">
                  <a:pos x="56" y="0"/>
                </a:cxn>
                <a:cxn ang="0">
                  <a:pos x="0" y="26"/>
                </a:cxn>
                <a:cxn ang="0">
                  <a:pos x="4" y="36"/>
                </a:cxn>
                <a:cxn ang="0">
                  <a:pos x="53" y="18"/>
                </a:cxn>
                <a:cxn ang="0">
                  <a:pos x="56" y="0"/>
                </a:cxn>
              </a:cxnLst>
              <a:rect l="0" t="0" r="r" b="b"/>
              <a:pathLst>
                <a:path w="56" h="36">
                  <a:moveTo>
                    <a:pt x="56" y="0"/>
                  </a:moveTo>
                  <a:lnTo>
                    <a:pt x="0" y="26"/>
                  </a:lnTo>
                  <a:lnTo>
                    <a:pt x="4" y="36"/>
                  </a:lnTo>
                  <a:lnTo>
                    <a:pt x="53" y="18"/>
                  </a:lnTo>
                  <a:lnTo>
                    <a:pt x="56"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78" name="Freeform 329"/>
            <p:cNvSpPr>
              <a:spLocks noChangeAspect="1"/>
            </p:cNvSpPr>
            <p:nvPr/>
          </p:nvSpPr>
          <p:spPr bwMode="gray">
            <a:xfrm rot="21085610">
              <a:off x="3374231" y="3238847"/>
              <a:ext cx="6350" cy="6350"/>
            </a:xfrm>
            <a:custGeom>
              <a:avLst/>
              <a:gdLst/>
              <a:ahLst/>
              <a:cxnLst>
                <a:cxn ang="0">
                  <a:pos x="152" y="40"/>
                </a:cxn>
                <a:cxn ang="0">
                  <a:pos x="109" y="36"/>
                </a:cxn>
                <a:cxn ang="0">
                  <a:pos x="44" y="67"/>
                </a:cxn>
                <a:cxn ang="0">
                  <a:pos x="0" y="70"/>
                </a:cxn>
                <a:cxn ang="0">
                  <a:pos x="9" y="50"/>
                </a:cxn>
                <a:cxn ang="0">
                  <a:pos x="59" y="36"/>
                </a:cxn>
                <a:cxn ang="0">
                  <a:pos x="119" y="0"/>
                </a:cxn>
                <a:cxn ang="0">
                  <a:pos x="155" y="9"/>
                </a:cxn>
                <a:cxn ang="0">
                  <a:pos x="152" y="40"/>
                </a:cxn>
              </a:cxnLst>
              <a:rect l="0" t="0" r="r" b="b"/>
              <a:pathLst>
                <a:path w="155" h="70">
                  <a:moveTo>
                    <a:pt x="152" y="40"/>
                  </a:moveTo>
                  <a:lnTo>
                    <a:pt x="109" y="36"/>
                  </a:lnTo>
                  <a:lnTo>
                    <a:pt x="44" y="67"/>
                  </a:lnTo>
                  <a:lnTo>
                    <a:pt x="0" y="70"/>
                  </a:lnTo>
                  <a:lnTo>
                    <a:pt x="9" y="50"/>
                  </a:lnTo>
                  <a:lnTo>
                    <a:pt x="59" y="36"/>
                  </a:lnTo>
                  <a:lnTo>
                    <a:pt x="119" y="0"/>
                  </a:lnTo>
                  <a:lnTo>
                    <a:pt x="155" y="9"/>
                  </a:lnTo>
                  <a:lnTo>
                    <a:pt x="152" y="4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79" name="Freeform 330"/>
            <p:cNvSpPr>
              <a:spLocks noChangeAspect="1"/>
            </p:cNvSpPr>
            <p:nvPr/>
          </p:nvSpPr>
          <p:spPr bwMode="gray">
            <a:xfrm rot="20552049">
              <a:off x="3417093" y="3375372"/>
              <a:ext cx="23813" cy="17463"/>
            </a:xfrm>
            <a:custGeom>
              <a:avLst/>
              <a:gdLst/>
              <a:ahLst/>
              <a:cxnLst>
                <a:cxn ang="0">
                  <a:pos x="373" y="31"/>
                </a:cxn>
                <a:cxn ang="0">
                  <a:pos x="397" y="35"/>
                </a:cxn>
                <a:cxn ang="0">
                  <a:pos x="450" y="63"/>
                </a:cxn>
                <a:cxn ang="0">
                  <a:pos x="483" y="101"/>
                </a:cxn>
                <a:cxn ang="0">
                  <a:pos x="600" y="104"/>
                </a:cxn>
                <a:cxn ang="0">
                  <a:pos x="642" y="212"/>
                </a:cxn>
                <a:cxn ang="0">
                  <a:pos x="588" y="222"/>
                </a:cxn>
                <a:cxn ang="0">
                  <a:pos x="504" y="197"/>
                </a:cxn>
                <a:cxn ang="0">
                  <a:pos x="442" y="222"/>
                </a:cxn>
                <a:cxn ang="0">
                  <a:pos x="390" y="222"/>
                </a:cxn>
                <a:cxn ang="0">
                  <a:pos x="369" y="260"/>
                </a:cxn>
                <a:cxn ang="0">
                  <a:pos x="304" y="256"/>
                </a:cxn>
                <a:cxn ang="0">
                  <a:pos x="273" y="228"/>
                </a:cxn>
                <a:cxn ang="0">
                  <a:pos x="194" y="222"/>
                </a:cxn>
                <a:cxn ang="0">
                  <a:pos x="101" y="135"/>
                </a:cxn>
                <a:cxn ang="0">
                  <a:pos x="39" y="115"/>
                </a:cxn>
                <a:cxn ang="0">
                  <a:pos x="0" y="73"/>
                </a:cxn>
                <a:cxn ang="0">
                  <a:pos x="10" y="44"/>
                </a:cxn>
                <a:cxn ang="0">
                  <a:pos x="138" y="0"/>
                </a:cxn>
                <a:cxn ang="0">
                  <a:pos x="194" y="4"/>
                </a:cxn>
                <a:cxn ang="0">
                  <a:pos x="279" y="21"/>
                </a:cxn>
                <a:cxn ang="0">
                  <a:pos x="373" y="31"/>
                </a:cxn>
              </a:cxnLst>
              <a:rect l="0" t="0" r="r" b="b"/>
              <a:pathLst>
                <a:path w="642" h="260">
                  <a:moveTo>
                    <a:pt x="373" y="31"/>
                  </a:moveTo>
                  <a:lnTo>
                    <a:pt x="397" y="35"/>
                  </a:lnTo>
                  <a:lnTo>
                    <a:pt x="450" y="63"/>
                  </a:lnTo>
                  <a:lnTo>
                    <a:pt x="483" y="101"/>
                  </a:lnTo>
                  <a:lnTo>
                    <a:pt x="600" y="104"/>
                  </a:lnTo>
                  <a:lnTo>
                    <a:pt x="642" y="212"/>
                  </a:lnTo>
                  <a:lnTo>
                    <a:pt x="588" y="222"/>
                  </a:lnTo>
                  <a:lnTo>
                    <a:pt x="504" y="197"/>
                  </a:lnTo>
                  <a:lnTo>
                    <a:pt x="442" y="222"/>
                  </a:lnTo>
                  <a:lnTo>
                    <a:pt x="390" y="222"/>
                  </a:lnTo>
                  <a:lnTo>
                    <a:pt x="369" y="260"/>
                  </a:lnTo>
                  <a:lnTo>
                    <a:pt x="304" y="256"/>
                  </a:lnTo>
                  <a:lnTo>
                    <a:pt x="273" y="228"/>
                  </a:lnTo>
                  <a:lnTo>
                    <a:pt x="194" y="222"/>
                  </a:lnTo>
                  <a:lnTo>
                    <a:pt x="101" y="135"/>
                  </a:lnTo>
                  <a:lnTo>
                    <a:pt x="39" y="115"/>
                  </a:lnTo>
                  <a:lnTo>
                    <a:pt x="0" y="73"/>
                  </a:lnTo>
                  <a:lnTo>
                    <a:pt x="10" y="44"/>
                  </a:lnTo>
                  <a:lnTo>
                    <a:pt x="138" y="0"/>
                  </a:lnTo>
                  <a:lnTo>
                    <a:pt x="194" y="4"/>
                  </a:lnTo>
                  <a:lnTo>
                    <a:pt x="279" y="21"/>
                  </a:lnTo>
                  <a:lnTo>
                    <a:pt x="373" y="3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80" name="Freeform 331"/>
            <p:cNvSpPr>
              <a:spLocks noChangeAspect="1"/>
            </p:cNvSpPr>
            <p:nvPr/>
          </p:nvSpPr>
          <p:spPr bwMode="gray">
            <a:xfrm rot="20552049">
              <a:off x="3482181" y="3318222"/>
              <a:ext cx="38100" cy="52388"/>
            </a:xfrm>
            <a:custGeom>
              <a:avLst/>
              <a:gdLst/>
              <a:ahLst/>
              <a:cxnLst>
                <a:cxn ang="0">
                  <a:pos x="25" y="17"/>
                </a:cxn>
                <a:cxn ang="0">
                  <a:pos x="119" y="0"/>
                </a:cxn>
                <a:cxn ang="0">
                  <a:pos x="338" y="4"/>
                </a:cxn>
                <a:cxn ang="0">
                  <a:pos x="512" y="76"/>
                </a:cxn>
                <a:cxn ang="0">
                  <a:pos x="614" y="110"/>
                </a:cxn>
                <a:cxn ang="0">
                  <a:pos x="643" y="181"/>
                </a:cxn>
                <a:cxn ang="0">
                  <a:pos x="805" y="193"/>
                </a:cxn>
                <a:cxn ang="0">
                  <a:pos x="825" y="227"/>
                </a:cxn>
                <a:cxn ang="0">
                  <a:pos x="728" y="244"/>
                </a:cxn>
                <a:cxn ang="0">
                  <a:pos x="796" y="294"/>
                </a:cxn>
                <a:cxn ang="0">
                  <a:pos x="977" y="336"/>
                </a:cxn>
                <a:cxn ang="0">
                  <a:pos x="1076" y="404"/>
                </a:cxn>
                <a:cxn ang="0">
                  <a:pos x="1080" y="462"/>
                </a:cxn>
                <a:cxn ang="0">
                  <a:pos x="1012" y="547"/>
                </a:cxn>
                <a:cxn ang="0">
                  <a:pos x="940" y="522"/>
                </a:cxn>
                <a:cxn ang="0">
                  <a:pos x="706" y="483"/>
                </a:cxn>
                <a:cxn ang="0">
                  <a:pos x="551" y="522"/>
                </a:cxn>
                <a:cxn ang="0">
                  <a:pos x="525" y="556"/>
                </a:cxn>
                <a:cxn ang="0">
                  <a:pos x="406" y="589"/>
                </a:cxn>
                <a:cxn ang="0">
                  <a:pos x="369" y="509"/>
                </a:cxn>
                <a:cxn ang="0">
                  <a:pos x="292" y="517"/>
                </a:cxn>
                <a:cxn ang="0">
                  <a:pos x="233" y="584"/>
                </a:cxn>
                <a:cxn ang="0">
                  <a:pos x="174" y="673"/>
                </a:cxn>
                <a:cxn ang="0">
                  <a:pos x="110" y="745"/>
                </a:cxn>
                <a:cxn ang="0">
                  <a:pos x="85" y="733"/>
                </a:cxn>
                <a:cxn ang="0">
                  <a:pos x="42" y="694"/>
                </a:cxn>
                <a:cxn ang="0">
                  <a:pos x="25" y="619"/>
                </a:cxn>
                <a:cxn ang="0">
                  <a:pos x="42" y="531"/>
                </a:cxn>
                <a:cxn ang="0">
                  <a:pos x="0" y="458"/>
                </a:cxn>
                <a:cxn ang="0">
                  <a:pos x="8" y="417"/>
                </a:cxn>
                <a:cxn ang="0">
                  <a:pos x="46" y="290"/>
                </a:cxn>
                <a:cxn ang="0">
                  <a:pos x="77" y="235"/>
                </a:cxn>
                <a:cxn ang="0">
                  <a:pos x="59" y="127"/>
                </a:cxn>
                <a:cxn ang="0">
                  <a:pos x="12" y="38"/>
                </a:cxn>
              </a:cxnLst>
              <a:rect l="0" t="0" r="r" b="b"/>
              <a:pathLst>
                <a:path w="1080" h="745">
                  <a:moveTo>
                    <a:pt x="17" y="29"/>
                  </a:moveTo>
                  <a:lnTo>
                    <a:pt x="25" y="17"/>
                  </a:lnTo>
                  <a:lnTo>
                    <a:pt x="51" y="0"/>
                  </a:lnTo>
                  <a:lnTo>
                    <a:pt x="119" y="0"/>
                  </a:lnTo>
                  <a:lnTo>
                    <a:pt x="183" y="9"/>
                  </a:lnTo>
                  <a:lnTo>
                    <a:pt x="338" y="4"/>
                  </a:lnTo>
                  <a:lnTo>
                    <a:pt x="423" y="29"/>
                  </a:lnTo>
                  <a:lnTo>
                    <a:pt x="512" y="76"/>
                  </a:lnTo>
                  <a:lnTo>
                    <a:pt x="589" y="84"/>
                  </a:lnTo>
                  <a:lnTo>
                    <a:pt x="614" y="110"/>
                  </a:lnTo>
                  <a:lnTo>
                    <a:pt x="632" y="169"/>
                  </a:lnTo>
                  <a:lnTo>
                    <a:pt x="643" y="181"/>
                  </a:lnTo>
                  <a:lnTo>
                    <a:pt x="699" y="193"/>
                  </a:lnTo>
                  <a:lnTo>
                    <a:pt x="805" y="193"/>
                  </a:lnTo>
                  <a:lnTo>
                    <a:pt x="822" y="203"/>
                  </a:lnTo>
                  <a:lnTo>
                    <a:pt x="825" y="227"/>
                  </a:lnTo>
                  <a:lnTo>
                    <a:pt x="779" y="244"/>
                  </a:lnTo>
                  <a:lnTo>
                    <a:pt x="728" y="244"/>
                  </a:lnTo>
                  <a:lnTo>
                    <a:pt x="723" y="269"/>
                  </a:lnTo>
                  <a:lnTo>
                    <a:pt x="796" y="294"/>
                  </a:lnTo>
                  <a:lnTo>
                    <a:pt x="944" y="298"/>
                  </a:lnTo>
                  <a:lnTo>
                    <a:pt x="977" y="336"/>
                  </a:lnTo>
                  <a:lnTo>
                    <a:pt x="1038" y="387"/>
                  </a:lnTo>
                  <a:lnTo>
                    <a:pt x="1076" y="404"/>
                  </a:lnTo>
                  <a:lnTo>
                    <a:pt x="1080" y="417"/>
                  </a:lnTo>
                  <a:lnTo>
                    <a:pt x="1080" y="462"/>
                  </a:lnTo>
                  <a:lnTo>
                    <a:pt x="1055" y="509"/>
                  </a:lnTo>
                  <a:lnTo>
                    <a:pt x="1012" y="547"/>
                  </a:lnTo>
                  <a:lnTo>
                    <a:pt x="969" y="547"/>
                  </a:lnTo>
                  <a:lnTo>
                    <a:pt x="940" y="522"/>
                  </a:lnTo>
                  <a:lnTo>
                    <a:pt x="872" y="496"/>
                  </a:lnTo>
                  <a:lnTo>
                    <a:pt x="706" y="483"/>
                  </a:lnTo>
                  <a:lnTo>
                    <a:pt x="589" y="500"/>
                  </a:lnTo>
                  <a:lnTo>
                    <a:pt x="551" y="522"/>
                  </a:lnTo>
                  <a:lnTo>
                    <a:pt x="538" y="547"/>
                  </a:lnTo>
                  <a:lnTo>
                    <a:pt x="525" y="556"/>
                  </a:lnTo>
                  <a:lnTo>
                    <a:pt x="474" y="576"/>
                  </a:lnTo>
                  <a:lnTo>
                    <a:pt x="406" y="589"/>
                  </a:lnTo>
                  <a:lnTo>
                    <a:pt x="369" y="522"/>
                  </a:lnTo>
                  <a:lnTo>
                    <a:pt x="369" y="509"/>
                  </a:lnTo>
                  <a:lnTo>
                    <a:pt x="322" y="504"/>
                  </a:lnTo>
                  <a:lnTo>
                    <a:pt x="292" y="517"/>
                  </a:lnTo>
                  <a:lnTo>
                    <a:pt x="271" y="534"/>
                  </a:lnTo>
                  <a:lnTo>
                    <a:pt x="233" y="584"/>
                  </a:lnTo>
                  <a:lnTo>
                    <a:pt x="191" y="656"/>
                  </a:lnTo>
                  <a:lnTo>
                    <a:pt x="174" y="673"/>
                  </a:lnTo>
                  <a:lnTo>
                    <a:pt x="170" y="690"/>
                  </a:lnTo>
                  <a:lnTo>
                    <a:pt x="110" y="745"/>
                  </a:lnTo>
                  <a:lnTo>
                    <a:pt x="88" y="745"/>
                  </a:lnTo>
                  <a:lnTo>
                    <a:pt x="85" y="733"/>
                  </a:lnTo>
                  <a:lnTo>
                    <a:pt x="46" y="702"/>
                  </a:lnTo>
                  <a:lnTo>
                    <a:pt x="42" y="694"/>
                  </a:lnTo>
                  <a:lnTo>
                    <a:pt x="42" y="640"/>
                  </a:lnTo>
                  <a:lnTo>
                    <a:pt x="25" y="619"/>
                  </a:lnTo>
                  <a:lnTo>
                    <a:pt x="34" y="606"/>
                  </a:lnTo>
                  <a:lnTo>
                    <a:pt x="42" y="531"/>
                  </a:lnTo>
                  <a:lnTo>
                    <a:pt x="34" y="496"/>
                  </a:lnTo>
                  <a:lnTo>
                    <a:pt x="0" y="458"/>
                  </a:lnTo>
                  <a:lnTo>
                    <a:pt x="0" y="434"/>
                  </a:lnTo>
                  <a:lnTo>
                    <a:pt x="8" y="417"/>
                  </a:lnTo>
                  <a:lnTo>
                    <a:pt x="51" y="384"/>
                  </a:lnTo>
                  <a:lnTo>
                    <a:pt x="46" y="290"/>
                  </a:lnTo>
                  <a:lnTo>
                    <a:pt x="68" y="269"/>
                  </a:lnTo>
                  <a:lnTo>
                    <a:pt x="77" y="235"/>
                  </a:lnTo>
                  <a:lnTo>
                    <a:pt x="51" y="206"/>
                  </a:lnTo>
                  <a:lnTo>
                    <a:pt x="59" y="127"/>
                  </a:lnTo>
                  <a:lnTo>
                    <a:pt x="46" y="80"/>
                  </a:lnTo>
                  <a:lnTo>
                    <a:pt x="12" y="38"/>
                  </a:lnTo>
                  <a:lnTo>
                    <a:pt x="17" y="2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81" name="Freeform 332"/>
            <p:cNvSpPr>
              <a:spLocks noChangeAspect="1"/>
            </p:cNvSpPr>
            <p:nvPr/>
          </p:nvSpPr>
          <p:spPr bwMode="gray">
            <a:xfrm rot="20552049">
              <a:off x="3596481" y="3349972"/>
              <a:ext cx="1588" cy="1588"/>
            </a:xfrm>
            <a:custGeom>
              <a:avLst/>
              <a:gdLst/>
              <a:ahLst/>
              <a:cxnLst>
                <a:cxn ang="0">
                  <a:pos x="18" y="0"/>
                </a:cxn>
                <a:cxn ang="0">
                  <a:pos x="11" y="4"/>
                </a:cxn>
                <a:cxn ang="0">
                  <a:pos x="0" y="28"/>
                </a:cxn>
                <a:cxn ang="0">
                  <a:pos x="4" y="48"/>
                </a:cxn>
                <a:cxn ang="0">
                  <a:pos x="24" y="53"/>
                </a:cxn>
                <a:cxn ang="0">
                  <a:pos x="52" y="34"/>
                </a:cxn>
                <a:cxn ang="0">
                  <a:pos x="56" y="22"/>
                </a:cxn>
                <a:cxn ang="0">
                  <a:pos x="18" y="0"/>
                </a:cxn>
              </a:cxnLst>
              <a:rect l="0" t="0" r="r" b="b"/>
              <a:pathLst>
                <a:path w="56" h="53">
                  <a:moveTo>
                    <a:pt x="18" y="0"/>
                  </a:moveTo>
                  <a:lnTo>
                    <a:pt x="11" y="4"/>
                  </a:lnTo>
                  <a:lnTo>
                    <a:pt x="0" y="28"/>
                  </a:lnTo>
                  <a:lnTo>
                    <a:pt x="4" y="48"/>
                  </a:lnTo>
                  <a:lnTo>
                    <a:pt x="24" y="53"/>
                  </a:lnTo>
                  <a:lnTo>
                    <a:pt x="52" y="34"/>
                  </a:lnTo>
                  <a:lnTo>
                    <a:pt x="56" y="22"/>
                  </a:lnTo>
                  <a:lnTo>
                    <a:pt x="18"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82" name="Freeform 333"/>
            <p:cNvSpPr>
              <a:spLocks noChangeAspect="1"/>
            </p:cNvSpPr>
            <p:nvPr/>
          </p:nvSpPr>
          <p:spPr bwMode="gray">
            <a:xfrm rot="20552049">
              <a:off x="3618706" y="3392834"/>
              <a:ext cx="3175" cy="11113"/>
            </a:xfrm>
            <a:custGeom>
              <a:avLst/>
              <a:gdLst/>
              <a:ahLst/>
              <a:cxnLst>
                <a:cxn ang="0">
                  <a:pos x="4" y="0"/>
                </a:cxn>
                <a:cxn ang="0">
                  <a:pos x="32" y="7"/>
                </a:cxn>
                <a:cxn ang="0">
                  <a:pos x="66" y="41"/>
                </a:cxn>
                <a:cxn ang="0">
                  <a:pos x="111" y="138"/>
                </a:cxn>
                <a:cxn ang="0">
                  <a:pos x="105" y="145"/>
                </a:cxn>
                <a:cxn ang="0">
                  <a:pos x="66" y="152"/>
                </a:cxn>
                <a:cxn ang="0">
                  <a:pos x="49" y="138"/>
                </a:cxn>
                <a:cxn ang="0">
                  <a:pos x="7" y="47"/>
                </a:cxn>
                <a:cxn ang="0">
                  <a:pos x="0" y="23"/>
                </a:cxn>
                <a:cxn ang="0">
                  <a:pos x="4" y="0"/>
                </a:cxn>
              </a:cxnLst>
              <a:rect l="0" t="0" r="r" b="b"/>
              <a:pathLst>
                <a:path w="111" h="152">
                  <a:moveTo>
                    <a:pt x="4" y="0"/>
                  </a:moveTo>
                  <a:lnTo>
                    <a:pt x="32" y="7"/>
                  </a:lnTo>
                  <a:lnTo>
                    <a:pt x="66" y="41"/>
                  </a:lnTo>
                  <a:lnTo>
                    <a:pt x="111" y="138"/>
                  </a:lnTo>
                  <a:lnTo>
                    <a:pt x="105" y="145"/>
                  </a:lnTo>
                  <a:lnTo>
                    <a:pt x="66" y="152"/>
                  </a:lnTo>
                  <a:lnTo>
                    <a:pt x="49" y="138"/>
                  </a:lnTo>
                  <a:lnTo>
                    <a:pt x="7" y="47"/>
                  </a:lnTo>
                  <a:lnTo>
                    <a:pt x="0" y="23"/>
                  </a:lnTo>
                  <a:lnTo>
                    <a:pt x="4"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83" name="Freeform 334"/>
            <p:cNvSpPr>
              <a:spLocks noChangeAspect="1"/>
            </p:cNvSpPr>
            <p:nvPr/>
          </p:nvSpPr>
          <p:spPr bwMode="gray">
            <a:xfrm rot="20552049">
              <a:off x="3642518" y="3470622"/>
              <a:ext cx="3175" cy="4763"/>
            </a:xfrm>
            <a:custGeom>
              <a:avLst/>
              <a:gdLst/>
              <a:ahLst/>
              <a:cxnLst>
                <a:cxn ang="0">
                  <a:pos x="86" y="0"/>
                </a:cxn>
                <a:cxn ang="0">
                  <a:pos x="51" y="11"/>
                </a:cxn>
                <a:cxn ang="0">
                  <a:pos x="0" y="52"/>
                </a:cxn>
                <a:cxn ang="0">
                  <a:pos x="14" y="63"/>
                </a:cxn>
                <a:cxn ang="0">
                  <a:pos x="62" y="31"/>
                </a:cxn>
                <a:cxn ang="0">
                  <a:pos x="86" y="0"/>
                </a:cxn>
              </a:cxnLst>
              <a:rect l="0" t="0" r="r" b="b"/>
              <a:pathLst>
                <a:path w="86" h="63">
                  <a:moveTo>
                    <a:pt x="86" y="0"/>
                  </a:moveTo>
                  <a:lnTo>
                    <a:pt x="51" y="11"/>
                  </a:lnTo>
                  <a:lnTo>
                    <a:pt x="0" y="52"/>
                  </a:lnTo>
                  <a:lnTo>
                    <a:pt x="14" y="63"/>
                  </a:lnTo>
                  <a:lnTo>
                    <a:pt x="62" y="31"/>
                  </a:lnTo>
                  <a:lnTo>
                    <a:pt x="86"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84" name="Freeform 335"/>
            <p:cNvSpPr>
              <a:spLocks noChangeAspect="1"/>
            </p:cNvSpPr>
            <p:nvPr/>
          </p:nvSpPr>
          <p:spPr bwMode="gray">
            <a:xfrm rot="20552049">
              <a:off x="3636168" y="3484909"/>
              <a:ext cx="9525" cy="15875"/>
            </a:xfrm>
            <a:custGeom>
              <a:avLst/>
              <a:gdLst/>
              <a:ahLst/>
              <a:cxnLst>
                <a:cxn ang="0">
                  <a:pos x="287" y="26"/>
                </a:cxn>
                <a:cxn ang="0">
                  <a:pos x="267" y="48"/>
                </a:cxn>
                <a:cxn ang="0">
                  <a:pos x="259" y="106"/>
                </a:cxn>
                <a:cxn ang="0">
                  <a:pos x="267" y="144"/>
                </a:cxn>
                <a:cxn ang="0">
                  <a:pos x="276" y="153"/>
                </a:cxn>
                <a:cxn ang="0">
                  <a:pos x="270" y="204"/>
                </a:cxn>
                <a:cxn ang="0">
                  <a:pos x="233" y="232"/>
                </a:cxn>
                <a:cxn ang="0">
                  <a:pos x="173" y="245"/>
                </a:cxn>
                <a:cxn ang="0">
                  <a:pos x="3" y="245"/>
                </a:cxn>
                <a:cxn ang="0">
                  <a:pos x="0" y="232"/>
                </a:cxn>
                <a:cxn ang="0">
                  <a:pos x="102" y="194"/>
                </a:cxn>
                <a:cxn ang="0">
                  <a:pos x="118" y="156"/>
                </a:cxn>
                <a:cxn ang="0">
                  <a:pos x="128" y="85"/>
                </a:cxn>
                <a:cxn ang="0">
                  <a:pos x="123" y="72"/>
                </a:cxn>
                <a:cxn ang="0">
                  <a:pos x="111" y="65"/>
                </a:cxn>
                <a:cxn ang="0">
                  <a:pos x="77" y="60"/>
                </a:cxn>
                <a:cxn ang="0">
                  <a:pos x="72" y="34"/>
                </a:cxn>
                <a:cxn ang="0">
                  <a:pos x="85" y="34"/>
                </a:cxn>
                <a:cxn ang="0">
                  <a:pos x="111" y="23"/>
                </a:cxn>
                <a:cxn ang="0">
                  <a:pos x="207" y="18"/>
                </a:cxn>
                <a:cxn ang="0">
                  <a:pos x="276" y="0"/>
                </a:cxn>
                <a:cxn ang="0">
                  <a:pos x="287" y="0"/>
                </a:cxn>
                <a:cxn ang="0">
                  <a:pos x="287" y="26"/>
                </a:cxn>
              </a:cxnLst>
              <a:rect l="0" t="0" r="r" b="b"/>
              <a:pathLst>
                <a:path w="287" h="245">
                  <a:moveTo>
                    <a:pt x="287" y="26"/>
                  </a:moveTo>
                  <a:lnTo>
                    <a:pt x="267" y="48"/>
                  </a:lnTo>
                  <a:lnTo>
                    <a:pt x="259" y="106"/>
                  </a:lnTo>
                  <a:lnTo>
                    <a:pt x="267" y="144"/>
                  </a:lnTo>
                  <a:lnTo>
                    <a:pt x="276" y="153"/>
                  </a:lnTo>
                  <a:lnTo>
                    <a:pt x="270" y="204"/>
                  </a:lnTo>
                  <a:lnTo>
                    <a:pt x="233" y="232"/>
                  </a:lnTo>
                  <a:lnTo>
                    <a:pt x="173" y="245"/>
                  </a:lnTo>
                  <a:lnTo>
                    <a:pt x="3" y="245"/>
                  </a:lnTo>
                  <a:lnTo>
                    <a:pt x="0" y="232"/>
                  </a:lnTo>
                  <a:lnTo>
                    <a:pt x="102" y="194"/>
                  </a:lnTo>
                  <a:lnTo>
                    <a:pt x="118" y="156"/>
                  </a:lnTo>
                  <a:lnTo>
                    <a:pt x="128" y="85"/>
                  </a:lnTo>
                  <a:lnTo>
                    <a:pt x="123" y="72"/>
                  </a:lnTo>
                  <a:lnTo>
                    <a:pt x="111" y="65"/>
                  </a:lnTo>
                  <a:lnTo>
                    <a:pt x="77" y="60"/>
                  </a:lnTo>
                  <a:lnTo>
                    <a:pt x="72" y="34"/>
                  </a:lnTo>
                  <a:lnTo>
                    <a:pt x="85" y="34"/>
                  </a:lnTo>
                  <a:lnTo>
                    <a:pt x="111" y="23"/>
                  </a:lnTo>
                  <a:lnTo>
                    <a:pt x="207" y="18"/>
                  </a:lnTo>
                  <a:lnTo>
                    <a:pt x="276" y="0"/>
                  </a:lnTo>
                  <a:lnTo>
                    <a:pt x="287" y="0"/>
                  </a:lnTo>
                  <a:lnTo>
                    <a:pt x="287" y="2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85" name="Freeform 336"/>
            <p:cNvSpPr>
              <a:spLocks noChangeAspect="1"/>
            </p:cNvSpPr>
            <p:nvPr/>
          </p:nvSpPr>
          <p:spPr bwMode="gray">
            <a:xfrm rot="20552049">
              <a:off x="3463131" y="3324572"/>
              <a:ext cx="1588" cy="3175"/>
            </a:xfrm>
            <a:custGeom>
              <a:avLst/>
              <a:gdLst/>
              <a:ahLst/>
              <a:cxnLst>
                <a:cxn ang="0">
                  <a:pos x="26" y="0"/>
                </a:cxn>
                <a:cxn ang="0">
                  <a:pos x="39" y="0"/>
                </a:cxn>
                <a:cxn ang="0">
                  <a:pos x="68" y="20"/>
                </a:cxn>
                <a:cxn ang="0">
                  <a:pos x="63" y="42"/>
                </a:cxn>
                <a:cxn ang="0">
                  <a:pos x="14" y="42"/>
                </a:cxn>
                <a:cxn ang="0">
                  <a:pos x="5" y="34"/>
                </a:cxn>
                <a:cxn ang="0">
                  <a:pos x="0" y="20"/>
                </a:cxn>
                <a:cxn ang="0">
                  <a:pos x="5" y="9"/>
                </a:cxn>
                <a:cxn ang="0">
                  <a:pos x="17" y="9"/>
                </a:cxn>
                <a:cxn ang="0">
                  <a:pos x="26" y="0"/>
                </a:cxn>
              </a:cxnLst>
              <a:rect l="0" t="0" r="r" b="b"/>
              <a:pathLst>
                <a:path w="68" h="42">
                  <a:moveTo>
                    <a:pt x="26" y="0"/>
                  </a:moveTo>
                  <a:lnTo>
                    <a:pt x="39" y="0"/>
                  </a:lnTo>
                  <a:lnTo>
                    <a:pt x="68" y="20"/>
                  </a:lnTo>
                  <a:lnTo>
                    <a:pt x="63" y="42"/>
                  </a:lnTo>
                  <a:lnTo>
                    <a:pt x="14" y="42"/>
                  </a:lnTo>
                  <a:lnTo>
                    <a:pt x="5" y="34"/>
                  </a:lnTo>
                  <a:lnTo>
                    <a:pt x="0" y="20"/>
                  </a:lnTo>
                  <a:lnTo>
                    <a:pt x="5" y="9"/>
                  </a:lnTo>
                  <a:lnTo>
                    <a:pt x="17" y="9"/>
                  </a:lnTo>
                  <a:lnTo>
                    <a:pt x="26"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186" name="Group 337"/>
            <p:cNvGrpSpPr>
              <a:grpSpLocks noChangeAspect="1"/>
            </p:cNvGrpSpPr>
            <p:nvPr/>
          </p:nvGrpSpPr>
          <p:grpSpPr bwMode="gray">
            <a:xfrm>
              <a:off x="3455193" y="3327747"/>
              <a:ext cx="28575" cy="44450"/>
              <a:chOff x="1694" y="2257"/>
              <a:chExt cx="18" cy="28"/>
            </a:xfrm>
            <a:grpFill/>
          </p:grpSpPr>
          <p:sp>
            <p:nvSpPr>
              <p:cNvPr id="304" name="Freeform 338"/>
              <p:cNvSpPr>
                <a:spLocks noChangeAspect="1"/>
              </p:cNvSpPr>
              <p:nvPr/>
            </p:nvSpPr>
            <p:spPr bwMode="gray">
              <a:xfrm rot="-1047951">
                <a:off x="1701" y="2270"/>
                <a:ext cx="3" cy="4"/>
              </a:xfrm>
              <a:custGeom>
                <a:avLst/>
                <a:gdLst/>
                <a:ahLst/>
                <a:cxnLst>
                  <a:cxn ang="0">
                    <a:pos x="89" y="8"/>
                  </a:cxn>
                  <a:cxn ang="0">
                    <a:pos x="138" y="32"/>
                  </a:cxn>
                  <a:cxn ang="0">
                    <a:pos x="147" y="83"/>
                  </a:cxn>
                  <a:cxn ang="0">
                    <a:pos x="105" y="62"/>
                  </a:cxn>
                  <a:cxn ang="0">
                    <a:pos x="29" y="56"/>
                  </a:cxn>
                  <a:cxn ang="0">
                    <a:pos x="0" y="14"/>
                  </a:cxn>
                  <a:cxn ang="0">
                    <a:pos x="32" y="0"/>
                  </a:cxn>
                  <a:cxn ang="0">
                    <a:pos x="89" y="8"/>
                  </a:cxn>
                </a:cxnLst>
                <a:rect l="0" t="0" r="r" b="b"/>
                <a:pathLst>
                  <a:path w="147" h="83">
                    <a:moveTo>
                      <a:pt x="89" y="8"/>
                    </a:moveTo>
                    <a:lnTo>
                      <a:pt x="138" y="32"/>
                    </a:lnTo>
                    <a:lnTo>
                      <a:pt x="147" y="83"/>
                    </a:lnTo>
                    <a:lnTo>
                      <a:pt x="105" y="62"/>
                    </a:lnTo>
                    <a:lnTo>
                      <a:pt x="29" y="56"/>
                    </a:lnTo>
                    <a:lnTo>
                      <a:pt x="0" y="14"/>
                    </a:lnTo>
                    <a:lnTo>
                      <a:pt x="32" y="0"/>
                    </a:lnTo>
                    <a:lnTo>
                      <a:pt x="89" y="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05" name="Freeform 339"/>
              <p:cNvSpPr>
                <a:spLocks noChangeAspect="1"/>
              </p:cNvSpPr>
              <p:nvPr/>
            </p:nvSpPr>
            <p:spPr bwMode="gray">
              <a:xfrm rot="-1047951">
                <a:off x="1694" y="2257"/>
                <a:ext cx="18" cy="28"/>
              </a:xfrm>
              <a:custGeom>
                <a:avLst/>
                <a:gdLst/>
                <a:ahLst/>
                <a:cxnLst>
                  <a:cxn ang="0">
                    <a:pos x="826" y="627"/>
                  </a:cxn>
                  <a:cxn ang="0">
                    <a:pos x="835" y="614"/>
                  </a:cxn>
                  <a:cxn ang="0">
                    <a:pos x="843" y="539"/>
                  </a:cxn>
                  <a:cxn ang="0">
                    <a:pos x="835" y="504"/>
                  </a:cxn>
                  <a:cxn ang="0">
                    <a:pos x="801" y="466"/>
                  </a:cxn>
                  <a:cxn ang="0">
                    <a:pos x="801" y="442"/>
                  </a:cxn>
                  <a:cxn ang="0">
                    <a:pos x="809" y="425"/>
                  </a:cxn>
                  <a:cxn ang="0">
                    <a:pos x="852" y="392"/>
                  </a:cxn>
                  <a:cxn ang="0">
                    <a:pos x="847" y="298"/>
                  </a:cxn>
                  <a:cxn ang="0">
                    <a:pos x="868" y="277"/>
                  </a:cxn>
                  <a:cxn ang="0">
                    <a:pos x="877" y="243"/>
                  </a:cxn>
                  <a:cxn ang="0">
                    <a:pos x="852" y="214"/>
                  </a:cxn>
                  <a:cxn ang="0">
                    <a:pos x="860" y="135"/>
                  </a:cxn>
                  <a:cxn ang="0">
                    <a:pos x="847" y="88"/>
                  </a:cxn>
                  <a:cxn ang="0">
                    <a:pos x="813" y="46"/>
                  </a:cxn>
                  <a:cxn ang="0">
                    <a:pos x="818" y="37"/>
                  </a:cxn>
                  <a:cxn ang="0">
                    <a:pos x="809" y="37"/>
                  </a:cxn>
                  <a:cxn ang="0">
                    <a:pos x="775" y="63"/>
                  </a:cxn>
                  <a:cxn ang="0">
                    <a:pos x="639" y="67"/>
                  </a:cxn>
                  <a:cxn ang="0">
                    <a:pos x="606" y="59"/>
                  </a:cxn>
                  <a:cxn ang="0">
                    <a:pos x="564" y="29"/>
                  </a:cxn>
                  <a:cxn ang="0">
                    <a:pos x="513" y="8"/>
                  </a:cxn>
                  <a:cxn ang="0">
                    <a:pos x="445" y="0"/>
                  </a:cxn>
                  <a:cxn ang="0">
                    <a:pos x="356" y="17"/>
                  </a:cxn>
                  <a:cxn ang="0">
                    <a:pos x="317" y="37"/>
                  </a:cxn>
                  <a:cxn ang="0">
                    <a:pos x="300" y="63"/>
                  </a:cxn>
                  <a:cxn ang="0">
                    <a:pos x="305" y="101"/>
                  </a:cxn>
                  <a:cxn ang="0">
                    <a:pos x="326" y="109"/>
                  </a:cxn>
                  <a:cxn ang="0">
                    <a:pos x="445" y="109"/>
                  </a:cxn>
                  <a:cxn ang="0">
                    <a:pos x="492" y="135"/>
                  </a:cxn>
                  <a:cxn ang="0">
                    <a:pos x="504" y="172"/>
                  </a:cxn>
                  <a:cxn ang="0">
                    <a:pos x="504" y="298"/>
                  </a:cxn>
                  <a:cxn ang="0">
                    <a:pos x="513" y="327"/>
                  </a:cxn>
                  <a:cxn ang="0">
                    <a:pos x="584" y="387"/>
                  </a:cxn>
                  <a:cxn ang="0">
                    <a:pos x="631" y="412"/>
                  </a:cxn>
                  <a:cxn ang="0">
                    <a:pos x="635" y="442"/>
                  </a:cxn>
                  <a:cxn ang="0">
                    <a:pos x="618" y="459"/>
                  </a:cxn>
                  <a:cxn ang="0">
                    <a:pos x="581" y="459"/>
                  </a:cxn>
                  <a:cxn ang="0">
                    <a:pos x="516" y="476"/>
                  </a:cxn>
                  <a:cxn ang="0">
                    <a:pos x="377" y="479"/>
                  </a:cxn>
                  <a:cxn ang="0">
                    <a:pos x="262" y="466"/>
                  </a:cxn>
                  <a:cxn ang="0">
                    <a:pos x="186" y="445"/>
                  </a:cxn>
                  <a:cxn ang="0">
                    <a:pos x="8" y="445"/>
                  </a:cxn>
                  <a:cxn ang="0">
                    <a:pos x="0" y="459"/>
                  </a:cxn>
                  <a:cxn ang="0">
                    <a:pos x="0" y="491"/>
                  </a:cxn>
                  <a:cxn ang="0">
                    <a:pos x="42" y="550"/>
                  </a:cxn>
                  <a:cxn ang="0">
                    <a:pos x="131" y="589"/>
                  </a:cxn>
                  <a:cxn ang="0">
                    <a:pos x="164" y="623"/>
                  </a:cxn>
                  <a:cxn ang="0">
                    <a:pos x="186" y="614"/>
                  </a:cxn>
                  <a:cxn ang="0">
                    <a:pos x="181" y="584"/>
                  </a:cxn>
                  <a:cxn ang="0">
                    <a:pos x="198" y="567"/>
                  </a:cxn>
                  <a:cxn ang="0">
                    <a:pos x="224" y="555"/>
                  </a:cxn>
                  <a:cxn ang="0">
                    <a:pos x="249" y="555"/>
                  </a:cxn>
                  <a:cxn ang="0">
                    <a:pos x="339" y="559"/>
                  </a:cxn>
                  <a:cxn ang="0">
                    <a:pos x="504" y="601"/>
                  </a:cxn>
                  <a:cxn ang="0">
                    <a:pos x="547" y="597"/>
                  </a:cxn>
                  <a:cxn ang="0">
                    <a:pos x="648" y="567"/>
                  </a:cxn>
                  <a:cxn ang="0">
                    <a:pos x="690" y="567"/>
                  </a:cxn>
                  <a:cxn ang="0">
                    <a:pos x="729" y="575"/>
                  </a:cxn>
                  <a:cxn ang="0">
                    <a:pos x="758" y="592"/>
                  </a:cxn>
                  <a:cxn ang="0">
                    <a:pos x="787" y="601"/>
                  </a:cxn>
                  <a:cxn ang="0">
                    <a:pos x="821" y="617"/>
                  </a:cxn>
                  <a:cxn ang="0">
                    <a:pos x="826" y="627"/>
                  </a:cxn>
                </a:cxnLst>
                <a:rect l="0" t="0" r="r" b="b"/>
                <a:pathLst>
                  <a:path w="877" h="627">
                    <a:moveTo>
                      <a:pt x="826" y="627"/>
                    </a:moveTo>
                    <a:lnTo>
                      <a:pt x="835" y="614"/>
                    </a:lnTo>
                    <a:lnTo>
                      <a:pt x="843" y="539"/>
                    </a:lnTo>
                    <a:lnTo>
                      <a:pt x="835" y="504"/>
                    </a:lnTo>
                    <a:lnTo>
                      <a:pt x="801" y="466"/>
                    </a:lnTo>
                    <a:lnTo>
                      <a:pt x="801" y="442"/>
                    </a:lnTo>
                    <a:lnTo>
                      <a:pt x="809" y="425"/>
                    </a:lnTo>
                    <a:lnTo>
                      <a:pt x="852" y="392"/>
                    </a:lnTo>
                    <a:lnTo>
                      <a:pt x="847" y="298"/>
                    </a:lnTo>
                    <a:lnTo>
                      <a:pt x="868" y="277"/>
                    </a:lnTo>
                    <a:lnTo>
                      <a:pt x="877" y="243"/>
                    </a:lnTo>
                    <a:lnTo>
                      <a:pt x="852" y="214"/>
                    </a:lnTo>
                    <a:lnTo>
                      <a:pt x="860" y="135"/>
                    </a:lnTo>
                    <a:lnTo>
                      <a:pt x="847" y="88"/>
                    </a:lnTo>
                    <a:lnTo>
                      <a:pt x="813" y="46"/>
                    </a:lnTo>
                    <a:lnTo>
                      <a:pt x="818" y="37"/>
                    </a:lnTo>
                    <a:lnTo>
                      <a:pt x="809" y="37"/>
                    </a:lnTo>
                    <a:lnTo>
                      <a:pt x="775" y="63"/>
                    </a:lnTo>
                    <a:lnTo>
                      <a:pt x="639" y="67"/>
                    </a:lnTo>
                    <a:lnTo>
                      <a:pt x="606" y="59"/>
                    </a:lnTo>
                    <a:lnTo>
                      <a:pt x="564" y="29"/>
                    </a:lnTo>
                    <a:lnTo>
                      <a:pt x="513" y="8"/>
                    </a:lnTo>
                    <a:lnTo>
                      <a:pt x="445" y="0"/>
                    </a:lnTo>
                    <a:lnTo>
                      <a:pt x="356" y="17"/>
                    </a:lnTo>
                    <a:lnTo>
                      <a:pt x="317" y="37"/>
                    </a:lnTo>
                    <a:lnTo>
                      <a:pt x="300" y="63"/>
                    </a:lnTo>
                    <a:lnTo>
                      <a:pt x="305" y="101"/>
                    </a:lnTo>
                    <a:lnTo>
                      <a:pt x="326" y="109"/>
                    </a:lnTo>
                    <a:lnTo>
                      <a:pt x="445" y="109"/>
                    </a:lnTo>
                    <a:lnTo>
                      <a:pt x="492" y="135"/>
                    </a:lnTo>
                    <a:lnTo>
                      <a:pt x="504" y="172"/>
                    </a:lnTo>
                    <a:lnTo>
                      <a:pt x="504" y="298"/>
                    </a:lnTo>
                    <a:lnTo>
                      <a:pt x="513" y="327"/>
                    </a:lnTo>
                    <a:lnTo>
                      <a:pt x="584" y="387"/>
                    </a:lnTo>
                    <a:lnTo>
                      <a:pt x="631" y="412"/>
                    </a:lnTo>
                    <a:lnTo>
                      <a:pt x="635" y="442"/>
                    </a:lnTo>
                    <a:lnTo>
                      <a:pt x="618" y="459"/>
                    </a:lnTo>
                    <a:lnTo>
                      <a:pt x="581" y="459"/>
                    </a:lnTo>
                    <a:lnTo>
                      <a:pt x="516" y="476"/>
                    </a:lnTo>
                    <a:lnTo>
                      <a:pt x="377" y="479"/>
                    </a:lnTo>
                    <a:lnTo>
                      <a:pt x="262" y="466"/>
                    </a:lnTo>
                    <a:lnTo>
                      <a:pt x="186" y="445"/>
                    </a:lnTo>
                    <a:lnTo>
                      <a:pt x="8" y="445"/>
                    </a:lnTo>
                    <a:lnTo>
                      <a:pt x="0" y="459"/>
                    </a:lnTo>
                    <a:lnTo>
                      <a:pt x="0" y="491"/>
                    </a:lnTo>
                    <a:lnTo>
                      <a:pt x="42" y="550"/>
                    </a:lnTo>
                    <a:lnTo>
                      <a:pt x="131" y="589"/>
                    </a:lnTo>
                    <a:lnTo>
                      <a:pt x="164" y="623"/>
                    </a:lnTo>
                    <a:lnTo>
                      <a:pt x="186" y="614"/>
                    </a:lnTo>
                    <a:lnTo>
                      <a:pt x="181" y="584"/>
                    </a:lnTo>
                    <a:lnTo>
                      <a:pt x="198" y="567"/>
                    </a:lnTo>
                    <a:lnTo>
                      <a:pt x="224" y="555"/>
                    </a:lnTo>
                    <a:lnTo>
                      <a:pt x="249" y="555"/>
                    </a:lnTo>
                    <a:lnTo>
                      <a:pt x="339" y="559"/>
                    </a:lnTo>
                    <a:lnTo>
                      <a:pt x="504" y="601"/>
                    </a:lnTo>
                    <a:lnTo>
                      <a:pt x="547" y="597"/>
                    </a:lnTo>
                    <a:lnTo>
                      <a:pt x="648" y="567"/>
                    </a:lnTo>
                    <a:lnTo>
                      <a:pt x="690" y="567"/>
                    </a:lnTo>
                    <a:lnTo>
                      <a:pt x="729" y="575"/>
                    </a:lnTo>
                    <a:lnTo>
                      <a:pt x="758" y="592"/>
                    </a:lnTo>
                    <a:lnTo>
                      <a:pt x="787" y="601"/>
                    </a:lnTo>
                    <a:lnTo>
                      <a:pt x="821" y="617"/>
                    </a:lnTo>
                    <a:lnTo>
                      <a:pt x="826" y="62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187" name="Freeform 340"/>
            <p:cNvSpPr>
              <a:spLocks noChangeAspect="1"/>
            </p:cNvSpPr>
            <p:nvPr/>
          </p:nvSpPr>
          <p:spPr bwMode="gray">
            <a:xfrm rot="20552049">
              <a:off x="3532981" y="3337272"/>
              <a:ext cx="15875" cy="12700"/>
            </a:xfrm>
            <a:custGeom>
              <a:avLst/>
              <a:gdLst/>
              <a:ahLst/>
              <a:cxnLst>
                <a:cxn ang="0">
                  <a:pos x="442" y="20"/>
                </a:cxn>
                <a:cxn ang="0">
                  <a:pos x="462" y="54"/>
                </a:cxn>
                <a:cxn ang="0">
                  <a:pos x="471" y="99"/>
                </a:cxn>
                <a:cxn ang="0">
                  <a:pos x="425" y="141"/>
                </a:cxn>
                <a:cxn ang="0">
                  <a:pos x="393" y="159"/>
                </a:cxn>
                <a:cxn ang="0">
                  <a:pos x="292" y="180"/>
                </a:cxn>
                <a:cxn ang="0">
                  <a:pos x="224" y="180"/>
                </a:cxn>
                <a:cxn ang="0">
                  <a:pos x="156" y="172"/>
                </a:cxn>
                <a:cxn ang="0">
                  <a:pos x="51" y="176"/>
                </a:cxn>
                <a:cxn ang="0">
                  <a:pos x="42" y="172"/>
                </a:cxn>
                <a:cxn ang="0">
                  <a:pos x="30" y="113"/>
                </a:cxn>
                <a:cxn ang="0">
                  <a:pos x="0" y="66"/>
                </a:cxn>
                <a:cxn ang="0">
                  <a:pos x="0" y="23"/>
                </a:cxn>
                <a:cxn ang="0">
                  <a:pos x="30" y="0"/>
                </a:cxn>
                <a:cxn ang="0">
                  <a:pos x="385" y="0"/>
                </a:cxn>
                <a:cxn ang="0">
                  <a:pos x="416" y="3"/>
                </a:cxn>
                <a:cxn ang="0">
                  <a:pos x="437" y="11"/>
                </a:cxn>
                <a:cxn ang="0">
                  <a:pos x="442" y="20"/>
                </a:cxn>
              </a:cxnLst>
              <a:rect l="0" t="0" r="r" b="b"/>
              <a:pathLst>
                <a:path w="471" h="180">
                  <a:moveTo>
                    <a:pt x="442" y="20"/>
                  </a:moveTo>
                  <a:lnTo>
                    <a:pt x="462" y="54"/>
                  </a:lnTo>
                  <a:lnTo>
                    <a:pt x="471" y="99"/>
                  </a:lnTo>
                  <a:lnTo>
                    <a:pt x="425" y="141"/>
                  </a:lnTo>
                  <a:lnTo>
                    <a:pt x="393" y="159"/>
                  </a:lnTo>
                  <a:lnTo>
                    <a:pt x="292" y="180"/>
                  </a:lnTo>
                  <a:lnTo>
                    <a:pt x="224" y="180"/>
                  </a:lnTo>
                  <a:lnTo>
                    <a:pt x="156" y="172"/>
                  </a:lnTo>
                  <a:lnTo>
                    <a:pt x="51" y="176"/>
                  </a:lnTo>
                  <a:lnTo>
                    <a:pt x="42" y="172"/>
                  </a:lnTo>
                  <a:lnTo>
                    <a:pt x="30" y="113"/>
                  </a:lnTo>
                  <a:lnTo>
                    <a:pt x="0" y="66"/>
                  </a:lnTo>
                  <a:lnTo>
                    <a:pt x="0" y="23"/>
                  </a:lnTo>
                  <a:lnTo>
                    <a:pt x="30" y="0"/>
                  </a:lnTo>
                  <a:lnTo>
                    <a:pt x="385" y="0"/>
                  </a:lnTo>
                  <a:lnTo>
                    <a:pt x="416" y="3"/>
                  </a:lnTo>
                  <a:lnTo>
                    <a:pt x="437" y="11"/>
                  </a:lnTo>
                  <a:lnTo>
                    <a:pt x="442" y="2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88" name="Freeform 341"/>
            <p:cNvSpPr>
              <a:spLocks noChangeAspect="1"/>
            </p:cNvSpPr>
            <p:nvPr/>
          </p:nvSpPr>
          <p:spPr bwMode="gray">
            <a:xfrm rot="20552049">
              <a:off x="3629818" y="3429347"/>
              <a:ext cx="0" cy="4763"/>
            </a:xfrm>
            <a:custGeom>
              <a:avLst/>
              <a:gdLst/>
              <a:ahLst/>
              <a:cxnLst>
                <a:cxn ang="0">
                  <a:pos x="14" y="0"/>
                </a:cxn>
                <a:cxn ang="0">
                  <a:pos x="0" y="7"/>
                </a:cxn>
                <a:cxn ang="0">
                  <a:pos x="0" y="76"/>
                </a:cxn>
                <a:cxn ang="0">
                  <a:pos x="14" y="59"/>
                </a:cxn>
                <a:cxn ang="0">
                  <a:pos x="14" y="0"/>
                </a:cxn>
              </a:cxnLst>
              <a:rect l="0" t="0" r="r" b="b"/>
              <a:pathLst>
                <a:path w="14" h="76">
                  <a:moveTo>
                    <a:pt x="14" y="0"/>
                  </a:moveTo>
                  <a:lnTo>
                    <a:pt x="0" y="7"/>
                  </a:lnTo>
                  <a:lnTo>
                    <a:pt x="0" y="76"/>
                  </a:lnTo>
                  <a:lnTo>
                    <a:pt x="14" y="59"/>
                  </a:lnTo>
                  <a:lnTo>
                    <a:pt x="14"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89" name="Freeform 342"/>
            <p:cNvSpPr>
              <a:spLocks noChangeAspect="1"/>
            </p:cNvSpPr>
            <p:nvPr/>
          </p:nvSpPr>
          <p:spPr bwMode="gray">
            <a:xfrm rot="20552049">
              <a:off x="3602831" y="3362672"/>
              <a:ext cx="4763" cy="11113"/>
            </a:xfrm>
            <a:custGeom>
              <a:avLst/>
              <a:gdLst/>
              <a:ahLst/>
              <a:cxnLst>
                <a:cxn ang="0">
                  <a:pos x="122" y="0"/>
                </a:cxn>
                <a:cxn ang="0">
                  <a:pos x="98" y="4"/>
                </a:cxn>
                <a:cxn ang="0">
                  <a:pos x="81" y="52"/>
                </a:cxn>
                <a:cxn ang="0">
                  <a:pos x="17" y="45"/>
                </a:cxn>
                <a:cxn ang="0">
                  <a:pos x="0" y="104"/>
                </a:cxn>
                <a:cxn ang="0">
                  <a:pos x="8" y="160"/>
                </a:cxn>
                <a:cxn ang="0">
                  <a:pos x="53" y="163"/>
                </a:cxn>
                <a:cxn ang="0">
                  <a:pos x="70" y="104"/>
                </a:cxn>
                <a:cxn ang="0">
                  <a:pos x="83" y="93"/>
                </a:cxn>
                <a:cxn ang="0">
                  <a:pos x="132" y="91"/>
                </a:cxn>
                <a:cxn ang="0">
                  <a:pos x="173" y="74"/>
                </a:cxn>
                <a:cxn ang="0">
                  <a:pos x="166" y="52"/>
                </a:cxn>
                <a:cxn ang="0">
                  <a:pos x="135" y="38"/>
                </a:cxn>
                <a:cxn ang="0">
                  <a:pos x="122" y="0"/>
                </a:cxn>
              </a:cxnLst>
              <a:rect l="0" t="0" r="r" b="b"/>
              <a:pathLst>
                <a:path w="173" h="163">
                  <a:moveTo>
                    <a:pt x="122" y="0"/>
                  </a:moveTo>
                  <a:lnTo>
                    <a:pt x="98" y="4"/>
                  </a:lnTo>
                  <a:lnTo>
                    <a:pt x="81" y="52"/>
                  </a:lnTo>
                  <a:lnTo>
                    <a:pt x="17" y="45"/>
                  </a:lnTo>
                  <a:lnTo>
                    <a:pt x="0" y="104"/>
                  </a:lnTo>
                  <a:lnTo>
                    <a:pt x="8" y="160"/>
                  </a:lnTo>
                  <a:lnTo>
                    <a:pt x="53" y="163"/>
                  </a:lnTo>
                  <a:lnTo>
                    <a:pt x="70" y="104"/>
                  </a:lnTo>
                  <a:lnTo>
                    <a:pt x="83" y="93"/>
                  </a:lnTo>
                  <a:lnTo>
                    <a:pt x="132" y="91"/>
                  </a:lnTo>
                  <a:lnTo>
                    <a:pt x="173" y="74"/>
                  </a:lnTo>
                  <a:lnTo>
                    <a:pt x="166" y="52"/>
                  </a:lnTo>
                  <a:lnTo>
                    <a:pt x="135" y="38"/>
                  </a:lnTo>
                  <a:lnTo>
                    <a:pt x="122"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90" name="Freeform 343"/>
            <p:cNvSpPr>
              <a:spLocks noChangeAspect="1"/>
            </p:cNvSpPr>
            <p:nvPr/>
          </p:nvSpPr>
          <p:spPr bwMode="gray">
            <a:xfrm rot="20552049">
              <a:off x="3556793" y="3334097"/>
              <a:ext cx="0" cy="1588"/>
            </a:xfrm>
            <a:custGeom>
              <a:avLst/>
              <a:gdLst/>
              <a:ahLst/>
              <a:cxnLst>
                <a:cxn ang="0">
                  <a:pos x="28" y="0"/>
                </a:cxn>
                <a:cxn ang="0">
                  <a:pos x="0" y="21"/>
                </a:cxn>
                <a:cxn ang="0">
                  <a:pos x="3" y="39"/>
                </a:cxn>
                <a:cxn ang="0">
                  <a:pos x="28" y="32"/>
                </a:cxn>
                <a:cxn ang="0">
                  <a:pos x="28" y="0"/>
                </a:cxn>
              </a:cxnLst>
              <a:rect l="0" t="0" r="r" b="b"/>
              <a:pathLst>
                <a:path w="28" h="39">
                  <a:moveTo>
                    <a:pt x="28" y="0"/>
                  </a:moveTo>
                  <a:lnTo>
                    <a:pt x="0" y="21"/>
                  </a:lnTo>
                  <a:lnTo>
                    <a:pt x="3" y="39"/>
                  </a:lnTo>
                  <a:lnTo>
                    <a:pt x="28" y="32"/>
                  </a:lnTo>
                  <a:lnTo>
                    <a:pt x="28"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91" name="Freeform 344"/>
            <p:cNvSpPr>
              <a:spLocks noChangeAspect="1"/>
            </p:cNvSpPr>
            <p:nvPr/>
          </p:nvSpPr>
          <p:spPr bwMode="gray">
            <a:xfrm rot="20552049">
              <a:off x="3559968" y="3346797"/>
              <a:ext cx="1588" cy="3175"/>
            </a:xfrm>
            <a:custGeom>
              <a:avLst/>
              <a:gdLst/>
              <a:ahLst/>
              <a:cxnLst>
                <a:cxn ang="0">
                  <a:pos x="6" y="8"/>
                </a:cxn>
                <a:cxn ang="0">
                  <a:pos x="0" y="17"/>
                </a:cxn>
                <a:cxn ang="0">
                  <a:pos x="6" y="34"/>
                </a:cxn>
                <a:cxn ang="0">
                  <a:pos x="42" y="0"/>
                </a:cxn>
                <a:cxn ang="0">
                  <a:pos x="6" y="8"/>
                </a:cxn>
              </a:cxnLst>
              <a:rect l="0" t="0" r="r" b="b"/>
              <a:pathLst>
                <a:path w="42" h="34">
                  <a:moveTo>
                    <a:pt x="6" y="8"/>
                  </a:moveTo>
                  <a:lnTo>
                    <a:pt x="0" y="17"/>
                  </a:lnTo>
                  <a:lnTo>
                    <a:pt x="6" y="34"/>
                  </a:lnTo>
                  <a:lnTo>
                    <a:pt x="42" y="0"/>
                  </a:lnTo>
                  <a:lnTo>
                    <a:pt x="6" y="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92" name="Freeform 345"/>
            <p:cNvSpPr>
              <a:spLocks noChangeAspect="1"/>
            </p:cNvSpPr>
            <p:nvPr/>
          </p:nvSpPr>
          <p:spPr bwMode="gray">
            <a:xfrm rot="20552049">
              <a:off x="3610768" y="3380134"/>
              <a:ext cx="3175" cy="7938"/>
            </a:xfrm>
            <a:custGeom>
              <a:avLst/>
              <a:gdLst/>
              <a:ahLst/>
              <a:cxnLst>
                <a:cxn ang="0">
                  <a:pos x="18" y="0"/>
                </a:cxn>
                <a:cxn ang="0">
                  <a:pos x="0" y="0"/>
                </a:cxn>
                <a:cxn ang="0">
                  <a:pos x="0" y="86"/>
                </a:cxn>
                <a:cxn ang="0">
                  <a:pos x="14" y="124"/>
                </a:cxn>
                <a:cxn ang="0">
                  <a:pos x="42" y="124"/>
                </a:cxn>
                <a:cxn ang="0">
                  <a:pos x="52" y="90"/>
                </a:cxn>
                <a:cxn ang="0">
                  <a:pos x="49" y="20"/>
                </a:cxn>
                <a:cxn ang="0">
                  <a:pos x="18" y="0"/>
                </a:cxn>
              </a:cxnLst>
              <a:rect l="0" t="0" r="r" b="b"/>
              <a:pathLst>
                <a:path w="52" h="124">
                  <a:moveTo>
                    <a:pt x="18" y="0"/>
                  </a:moveTo>
                  <a:lnTo>
                    <a:pt x="0" y="0"/>
                  </a:lnTo>
                  <a:lnTo>
                    <a:pt x="0" y="86"/>
                  </a:lnTo>
                  <a:lnTo>
                    <a:pt x="14" y="124"/>
                  </a:lnTo>
                  <a:lnTo>
                    <a:pt x="42" y="124"/>
                  </a:lnTo>
                  <a:lnTo>
                    <a:pt x="52" y="90"/>
                  </a:lnTo>
                  <a:lnTo>
                    <a:pt x="49" y="20"/>
                  </a:lnTo>
                  <a:lnTo>
                    <a:pt x="18"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93" name="Freeform 346"/>
            <p:cNvSpPr>
              <a:spLocks noChangeAspect="1"/>
            </p:cNvSpPr>
            <p:nvPr/>
          </p:nvSpPr>
          <p:spPr bwMode="gray">
            <a:xfrm rot="20552049">
              <a:off x="3629818" y="3454747"/>
              <a:ext cx="1588" cy="4763"/>
            </a:xfrm>
            <a:custGeom>
              <a:avLst/>
              <a:gdLst/>
              <a:ahLst/>
              <a:cxnLst>
                <a:cxn ang="0">
                  <a:pos x="49" y="0"/>
                </a:cxn>
                <a:cxn ang="0">
                  <a:pos x="17" y="14"/>
                </a:cxn>
                <a:cxn ang="0">
                  <a:pos x="0" y="62"/>
                </a:cxn>
                <a:cxn ang="0">
                  <a:pos x="38" y="41"/>
                </a:cxn>
                <a:cxn ang="0">
                  <a:pos x="49" y="0"/>
                </a:cxn>
              </a:cxnLst>
              <a:rect l="0" t="0" r="r" b="b"/>
              <a:pathLst>
                <a:path w="49" h="62">
                  <a:moveTo>
                    <a:pt x="49" y="0"/>
                  </a:moveTo>
                  <a:lnTo>
                    <a:pt x="17" y="14"/>
                  </a:lnTo>
                  <a:lnTo>
                    <a:pt x="0" y="62"/>
                  </a:lnTo>
                  <a:lnTo>
                    <a:pt x="38" y="41"/>
                  </a:lnTo>
                  <a:lnTo>
                    <a:pt x="49"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94" name="Freeform 347"/>
            <p:cNvSpPr>
              <a:spLocks noChangeAspect="1"/>
            </p:cNvSpPr>
            <p:nvPr/>
          </p:nvSpPr>
          <p:spPr bwMode="gray">
            <a:xfrm rot="20552049">
              <a:off x="3325018" y="3280122"/>
              <a:ext cx="117475" cy="77788"/>
            </a:xfrm>
            <a:custGeom>
              <a:avLst/>
              <a:gdLst/>
              <a:ahLst/>
              <a:cxnLst>
                <a:cxn ang="0">
                  <a:pos x="2488" y="571"/>
                </a:cxn>
                <a:cxn ang="0">
                  <a:pos x="2639" y="644"/>
                </a:cxn>
                <a:cxn ang="0">
                  <a:pos x="2750" y="689"/>
                </a:cxn>
                <a:cxn ang="0">
                  <a:pos x="2869" y="689"/>
                </a:cxn>
                <a:cxn ang="0">
                  <a:pos x="2865" y="787"/>
                </a:cxn>
                <a:cxn ang="0">
                  <a:pos x="2916" y="820"/>
                </a:cxn>
                <a:cxn ang="0">
                  <a:pos x="3170" y="871"/>
                </a:cxn>
                <a:cxn ang="0">
                  <a:pos x="3309" y="951"/>
                </a:cxn>
                <a:cxn ang="0">
                  <a:pos x="3137" y="1073"/>
                </a:cxn>
                <a:cxn ang="0">
                  <a:pos x="2908" y="1111"/>
                </a:cxn>
                <a:cxn ang="0">
                  <a:pos x="2531" y="1086"/>
                </a:cxn>
                <a:cxn ang="0">
                  <a:pos x="2269" y="1123"/>
                </a:cxn>
                <a:cxn ang="0">
                  <a:pos x="2255" y="1069"/>
                </a:cxn>
                <a:cxn ang="0">
                  <a:pos x="2449" y="951"/>
                </a:cxn>
                <a:cxn ang="0">
                  <a:pos x="2416" y="880"/>
                </a:cxn>
                <a:cxn ang="0">
                  <a:pos x="2107" y="803"/>
                </a:cxn>
                <a:cxn ang="0">
                  <a:pos x="1989" y="660"/>
                </a:cxn>
                <a:cxn ang="0">
                  <a:pos x="1832" y="547"/>
                </a:cxn>
                <a:cxn ang="0">
                  <a:pos x="1675" y="534"/>
                </a:cxn>
                <a:cxn ang="0">
                  <a:pos x="1405" y="412"/>
                </a:cxn>
                <a:cxn ang="0">
                  <a:pos x="1184" y="366"/>
                </a:cxn>
                <a:cxn ang="0">
                  <a:pos x="1091" y="383"/>
                </a:cxn>
                <a:cxn ang="0">
                  <a:pos x="955" y="353"/>
                </a:cxn>
                <a:cxn ang="0">
                  <a:pos x="870" y="293"/>
                </a:cxn>
                <a:cxn ang="0">
                  <a:pos x="990" y="231"/>
                </a:cxn>
                <a:cxn ang="0">
                  <a:pos x="929" y="189"/>
                </a:cxn>
                <a:cxn ang="0">
                  <a:pos x="604" y="205"/>
                </a:cxn>
                <a:cxn ang="0">
                  <a:pos x="451" y="325"/>
                </a:cxn>
                <a:cxn ang="0">
                  <a:pos x="281" y="403"/>
                </a:cxn>
                <a:cxn ang="0">
                  <a:pos x="129" y="482"/>
                </a:cxn>
                <a:cxn ang="0">
                  <a:pos x="99" y="449"/>
                </a:cxn>
                <a:cxn ang="0">
                  <a:pos x="78" y="396"/>
                </a:cxn>
                <a:cxn ang="0">
                  <a:pos x="147" y="366"/>
                </a:cxn>
                <a:cxn ang="0">
                  <a:pos x="238" y="176"/>
                </a:cxn>
                <a:cxn ang="0">
                  <a:pos x="454" y="79"/>
                </a:cxn>
                <a:cxn ang="0">
                  <a:pos x="1003" y="0"/>
                </a:cxn>
                <a:cxn ang="0">
                  <a:pos x="1295" y="20"/>
                </a:cxn>
                <a:cxn ang="0">
                  <a:pos x="1490" y="62"/>
                </a:cxn>
                <a:cxn ang="0">
                  <a:pos x="1637" y="189"/>
                </a:cxn>
                <a:cxn ang="0">
                  <a:pos x="1879" y="251"/>
                </a:cxn>
                <a:cxn ang="0">
                  <a:pos x="1985" y="293"/>
                </a:cxn>
                <a:cxn ang="0">
                  <a:pos x="1989" y="325"/>
                </a:cxn>
                <a:cxn ang="0">
                  <a:pos x="2167" y="429"/>
                </a:cxn>
                <a:cxn ang="0">
                  <a:pos x="2394" y="508"/>
                </a:cxn>
              </a:cxnLst>
              <a:rect l="0" t="0" r="r" b="b"/>
              <a:pathLst>
                <a:path w="3347" h="1123">
                  <a:moveTo>
                    <a:pt x="2394" y="508"/>
                  </a:moveTo>
                  <a:lnTo>
                    <a:pt x="2399" y="517"/>
                  </a:lnTo>
                  <a:lnTo>
                    <a:pt x="2488" y="571"/>
                  </a:lnTo>
                  <a:lnTo>
                    <a:pt x="2559" y="627"/>
                  </a:lnTo>
                  <a:lnTo>
                    <a:pt x="2605" y="644"/>
                  </a:lnTo>
                  <a:lnTo>
                    <a:pt x="2639" y="644"/>
                  </a:lnTo>
                  <a:lnTo>
                    <a:pt x="2665" y="652"/>
                  </a:lnTo>
                  <a:lnTo>
                    <a:pt x="2687" y="669"/>
                  </a:lnTo>
                  <a:lnTo>
                    <a:pt x="2750" y="689"/>
                  </a:lnTo>
                  <a:lnTo>
                    <a:pt x="2793" y="689"/>
                  </a:lnTo>
                  <a:lnTo>
                    <a:pt x="2835" y="680"/>
                  </a:lnTo>
                  <a:lnTo>
                    <a:pt x="2869" y="689"/>
                  </a:lnTo>
                  <a:lnTo>
                    <a:pt x="2886" y="719"/>
                  </a:lnTo>
                  <a:lnTo>
                    <a:pt x="2886" y="744"/>
                  </a:lnTo>
                  <a:lnTo>
                    <a:pt x="2865" y="787"/>
                  </a:lnTo>
                  <a:lnTo>
                    <a:pt x="2865" y="803"/>
                  </a:lnTo>
                  <a:lnTo>
                    <a:pt x="2874" y="811"/>
                  </a:lnTo>
                  <a:lnTo>
                    <a:pt x="2916" y="820"/>
                  </a:lnTo>
                  <a:lnTo>
                    <a:pt x="3094" y="816"/>
                  </a:lnTo>
                  <a:lnTo>
                    <a:pt x="3128" y="828"/>
                  </a:lnTo>
                  <a:lnTo>
                    <a:pt x="3170" y="871"/>
                  </a:lnTo>
                  <a:lnTo>
                    <a:pt x="3182" y="891"/>
                  </a:lnTo>
                  <a:lnTo>
                    <a:pt x="3259" y="947"/>
                  </a:lnTo>
                  <a:lnTo>
                    <a:pt x="3309" y="951"/>
                  </a:lnTo>
                  <a:lnTo>
                    <a:pt x="3343" y="964"/>
                  </a:lnTo>
                  <a:lnTo>
                    <a:pt x="3347" y="1002"/>
                  </a:lnTo>
                  <a:lnTo>
                    <a:pt x="3137" y="1073"/>
                  </a:lnTo>
                  <a:lnTo>
                    <a:pt x="3072" y="1103"/>
                  </a:lnTo>
                  <a:lnTo>
                    <a:pt x="2996" y="1115"/>
                  </a:lnTo>
                  <a:lnTo>
                    <a:pt x="2908" y="1111"/>
                  </a:lnTo>
                  <a:lnTo>
                    <a:pt x="2852" y="1094"/>
                  </a:lnTo>
                  <a:lnTo>
                    <a:pt x="2793" y="1090"/>
                  </a:lnTo>
                  <a:lnTo>
                    <a:pt x="2531" y="1086"/>
                  </a:lnTo>
                  <a:lnTo>
                    <a:pt x="2394" y="1103"/>
                  </a:lnTo>
                  <a:lnTo>
                    <a:pt x="2314" y="1123"/>
                  </a:lnTo>
                  <a:lnTo>
                    <a:pt x="2269" y="1123"/>
                  </a:lnTo>
                  <a:lnTo>
                    <a:pt x="2243" y="1115"/>
                  </a:lnTo>
                  <a:lnTo>
                    <a:pt x="2235" y="1094"/>
                  </a:lnTo>
                  <a:lnTo>
                    <a:pt x="2255" y="1069"/>
                  </a:lnTo>
                  <a:lnTo>
                    <a:pt x="2314" y="1019"/>
                  </a:lnTo>
                  <a:lnTo>
                    <a:pt x="2373" y="985"/>
                  </a:lnTo>
                  <a:lnTo>
                    <a:pt x="2449" y="951"/>
                  </a:lnTo>
                  <a:lnTo>
                    <a:pt x="2457" y="917"/>
                  </a:lnTo>
                  <a:lnTo>
                    <a:pt x="2454" y="900"/>
                  </a:lnTo>
                  <a:lnTo>
                    <a:pt x="2416" y="880"/>
                  </a:lnTo>
                  <a:lnTo>
                    <a:pt x="2319" y="849"/>
                  </a:lnTo>
                  <a:lnTo>
                    <a:pt x="2141" y="837"/>
                  </a:lnTo>
                  <a:lnTo>
                    <a:pt x="2107" y="803"/>
                  </a:lnTo>
                  <a:lnTo>
                    <a:pt x="2056" y="770"/>
                  </a:lnTo>
                  <a:lnTo>
                    <a:pt x="2019" y="727"/>
                  </a:lnTo>
                  <a:lnTo>
                    <a:pt x="1989" y="660"/>
                  </a:lnTo>
                  <a:lnTo>
                    <a:pt x="1977" y="606"/>
                  </a:lnTo>
                  <a:lnTo>
                    <a:pt x="1938" y="560"/>
                  </a:lnTo>
                  <a:lnTo>
                    <a:pt x="1832" y="547"/>
                  </a:lnTo>
                  <a:lnTo>
                    <a:pt x="1734" y="551"/>
                  </a:lnTo>
                  <a:lnTo>
                    <a:pt x="1700" y="547"/>
                  </a:lnTo>
                  <a:lnTo>
                    <a:pt x="1675" y="534"/>
                  </a:lnTo>
                  <a:lnTo>
                    <a:pt x="1564" y="513"/>
                  </a:lnTo>
                  <a:lnTo>
                    <a:pt x="1473" y="472"/>
                  </a:lnTo>
                  <a:lnTo>
                    <a:pt x="1405" y="412"/>
                  </a:lnTo>
                  <a:lnTo>
                    <a:pt x="1354" y="387"/>
                  </a:lnTo>
                  <a:lnTo>
                    <a:pt x="1222" y="383"/>
                  </a:lnTo>
                  <a:lnTo>
                    <a:pt x="1184" y="366"/>
                  </a:lnTo>
                  <a:lnTo>
                    <a:pt x="1159" y="366"/>
                  </a:lnTo>
                  <a:lnTo>
                    <a:pt x="1129" y="378"/>
                  </a:lnTo>
                  <a:lnTo>
                    <a:pt x="1091" y="383"/>
                  </a:lnTo>
                  <a:lnTo>
                    <a:pt x="1049" y="370"/>
                  </a:lnTo>
                  <a:lnTo>
                    <a:pt x="1037" y="358"/>
                  </a:lnTo>
                  <a:lnTo>
                    <a:pt x="955" y="353"/>
                  </a:lnTo>
                  <a:lnTo>
                    <a:pt x="904" y="341"/>
                  </a:lnTo>
                  <a:lnTo>
                    <a:pt x="887" y="327"/>
                  </a:lnTo>
                  <a:lnTo>
                    <a:pt x="870" y="293"/>
                  </a:lnTo>
                  <a:lnTo>
                    <a:pt x="870" y="276"/>
                  </a:lnTo>
                  <a:lnTo>
                    <a:pt x="972" y="251"/>
                  </a:lnTo>
                  <a:lnTo>
                    <a:pt x="990" y="231"/>
                  </a:lnTo>
                  <a:lnTo>
                    <a:pt x="981" y="209"/>
                  </a:lnTo>
                  <a:lnTo>
                    <a:pt x="943" y="201"/>
                  </a:lnTo>
                  <a:lnTo>
                    <a:pt x="929" y="189"/>
                  </a:lnTo>
                  <a:lnTo>
                    <a:pt x="718" y="167"/>
                  </a:lnTo>
                  <a:lnTo>
                    <a:pt x="658" y="172"/>
                  </a:lnTo>
                  <a:lnTo>
                    <a:pt x="604" y="205"/>
                  </a:lnTo>
                  <a:lnTo>
                    <a:pt x="557" y="251"/>
                  </a:lnTo>
                  <a:lnTo>
                    <a:pt x="519" y="302"/>
                  </a:lnTo>
                  <a:lnTo>
                    <a:pt x="451" y="325"/>
                  </a:lnTo>
                  <a:lnTo>
                    <a:pt x="370" y="332"/>
                  </a:lnTo>
                  <a:lnTo>
                    <a:pt x="323" y="349"/>
                  </a:lnTo>
                  <a:lnTo>
                    <a:pt x="281" y="403"/>
                  </a:lnTo>
                  <a:lnTo>
                    <a:pt x="230" y="412"/>
                  </a:lnTo>
                  <a:lnTo>
                    <a:pt x="213" y="420"/>
                  </a:lnTo>
                  <a:lnTo>
                    <a:pt x="129" y="482"/>
                  </a:lnTo>
                  <a:lnTo>
                    <a:pt x="120" y="482"/>
                  </a:lnTo>
                  <a:lnTo>
                    <a:pt x="117" y="466"/>
                  </a:lnTo>
                  <a:lnTo>
                    <a:pt x="99" y="449"/>
                  </a:lnTo>
                  <a:lnTo>
                    <a:pt x="0" y="455"/>
                  </a:lnTo>
                  <a:lnTo>
                    <a:pt x="0" y="441"/>
                  </a:lnTo>
                  <a:lnTo>
                    <a:pt x="78" y="396"/>
                  </a:lnTo>
                  <a:lnTo>
                    <a:pt x="133" y="390"/>
                  </a:lnTo>
                  <a:lnTo>
                    <a:pt x="141" y="383"/>
                  </a:lnTo>
                  <a:lnTo>
                    <a:pt x="147" y="366"/>
                  </a:lnTo>
                  <a:lnTo>
                    <a:pt x="147" y="257"/>
                  </a:lnTo>
                  <a:lnTo>
                    <a:pt x="163" y="226"/>
                  </a:lnTo>
                  <a:lnTo>
                    <a:pt x="238" y="176"/>
                  </a:lnTo>
                  <a:lnTo>
                    <a:pt x="337" y="130"/>
                  </a:lnTo>
                  <a:lnTo>
                    <a:pt x="358" y="125"/>
                  </a:lnTo>
                  <a:lnTo>
                    <a:pt x="454" y="79"/>
                  </a:lnTo>
                  <a:lnTo>
                    <a:pt x="675" y="29"/>
                  </a:lnTo>
                  <a:lnTo>
                    <a:pt x="752" y="3"/>
                  </a:lnTo>
                  <a:lnTo>
                    <a:pt x="1003" y="0"/>
                  </a:lnTo>
                  <a:lnTo>
                    <a:pt x="1112" y="20"/>
                  </a:lnTo>
                  <a:lnTo>
                    <a:pt x="1227" y="25"/>
                  </a:lnTo>
                  <a:lnTo>
                    <a:pt x="1295" y="20"/>
                  </a:lnTo>
                  <a:lnTo>
                    <a:pt x="1336" y="54"/>
                  </a:lnTo>
                  <a:lnTo>
                    <a:pt x="1366" y="67"/>
                  </a:lnTo>
                  <a:lnTo>
                    <a:pt x="1490" y="62"/>
                  </a:lnTo>
                  <a:lnTo>
                    <a:pt x="1524" y="79"/>
                  </a:lnTo>
                  <a:lnTo>
                    <a:pt x="1612" y="150"/>
                  </a:lnTo>
                  <a:lnTo>
                    <a:pt x="1637" y="189"/>
                  </a:lnTo>
                  <a:lnTo>
                    <a:pt x="1700" y="240"/>
                  </a:lnTo>
                  <a:lnTo>
                    <a:pt x="1751" y="257"/>
                  </a:lnTo>
                  <a:lnTo>
                    <a:pt x="1879" y="251"/>
                  </a:lnTo>
                  <a:lnTo>
                    <a:pt x="1913" y="273"/>
                  </a:lnTo>
                  <a:lnTo>
                    <a:pt x="1968" y="273"/>
                  </a:lnTo>
                  <a:lnTo>
                    <a:pt x="1985" y="293"/>
                  </a:lnTo>
                  <a:lnTo>
                    <a:pt x="1968" y="293"/>
                  </a:lnTo>
                  <a:lnTo>
                    <a:pt x="1964" y="311"/>
                  </a:lnTo>
                  <a:lnTo>
                    <a:pt x="1989" y="325"/>
                  </a:lnTo>
                  <a:lnTo>
                    <a:pt x="2056" y="335"/>
                  </a:lnTo>
                  <a:lnTo>
                    <a:pt x="2099" y="358"/>
                  </a:lnTo>
                  <a:lnTo>
                    <a:pt x="2167" y="429"/>
                  </a:lnTo>
                  <a:lnTo>
                    <a:pt x="2269" y="458"/>
                  </a:lnTo>
                  <a:lnTo>
                    <a:pt x="2344" y="496"/>
                  </a:lnTo>
                  <a:lnTo>
                    <a:pt x="2394" y="50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95" name="Freeform 348"/>
            <p:cNvSpPr>
              <a:spLocks noChangeAspect="1"/>
            </p:cNvSpPr>
            <p:nvPr/>
          </p:nvSpPr>
          <p:spPr bwMode="gray">
            <a:xfrm rot="20552049">
              <a:off x="3344068" y="3321397"/>
              <a:ext cx="4763" cy="9525"/>
            </a:xfrm>
            <a:custGeom>
              <a:avLst/>
              <a:gdLst/>
              <a:ahLst/>
              <a:cxnLst>
                <a:cxn ang="0">
                  <a:pos x="128" y="5"/>
                </a:cxn>
                <a:cxn ang="0">
                  <a:pos x="136" y="42"/>
                </a:cxn>
                <a:cxn ang="0">
                  <a:pos x="153" y="64"/>
                </a:cxn>
                <a:cxn ang="0">
                  <a:pos x="165" y="128"/>
                </a:cxn>
                <a:cxn ang="0">
                  <a:pos x="77" y="156"/>
                </a:cxn>
                <a:cxn ang="0">
                  <a:pos x="38" y="156"/>
                </a:cxn>
                <a:cxn ang="0">
                  <a:pos x="22" y="144"/>
                </a:cxn>
                <a:cxn ang="0">
                  <a:pos x="8" y="131"/>
                </a:cxn>
                <a:cxn ang="0">
                  <a:pos x="0" y="98"/>
                </a:cxn>
                <a:cxn ang="0">
                  <a:pos x="51" y="123"/>
                </a:cxn>
                <a:cxn ang="0">
                  <a:pos x="63" y="89"/>
                </a:cxn>
                <a:cxn ang="0">
                  <a:pos x="51" y="68"/>
                </a:cxn>
                <a:cxn ang="0">
                  <a:pos x="47" y="42"/>
                </a:cxn>
                <a:cxn ang="0">
                  <a:pos x="51" y="9"/>
                </a:cxn>
                <a:cxn ang="0">
                  <a:pos x="89" y="0"/>
                </a:cxn>
                <a:cxn ang="0">
                  <a:pos x="114" y="5"/>
                </a:cxn>
                <a:cxn ang="0">
                  <a:pos x="128" y="14"/>
                </a:cxn>
                <a:cxn ang="0">
                  <a:pos x="128" y="5"/>
                </a:cxn>
              </a:cxnLst>
              <a:rect l="0" t="0" r="r" b="b"/>
              <a:pathLst>
                <a:path w="165" h="156">
                  <a:moveTo>
                    <a:pt x="128" y="5"/>
                  </a:moveTo>
                  <a:lnTo>
                    <a:pt x="136" y="42"/>
                  </a:lnTo>
                  <a:lnTo>
                    <a:pt x="153" y="64"/>
                  </a:lnTo>
                  <a:lnTo>
                    <a:pt x="165" y="128"/>
                  </a:lnTo>
                  <a:lnTo>
                    <a:pt x="77" y="156"/>
                  </a:lnTo>
                  <a:lnTo>
                    <a:pt x="38" y="156"/>
                  </a:lnTo>
                  <a:lnTo>
                    <a:pt x="22" y="144"/>
                  </a:lnTo>
                  <a:lnTo>
                    <a:pt x="8" y="131"/>
                  </a:lnTo>
                  <a:lnTo>
                    <a:pt x="0" y="98"/>
                  </a:lnTo>
                  <a:lnTo>
                    <a:pt x="51" y="123"/>
                  </a:lnTo>
                  <a:lnTo>
                    <a:pt x="63" y="89"/>
                  </a:lnTo>
                  <a:lnTo>
                    <a:pt x="51" y="68"/>
                  </a:lnTo>
                  <a:lnTo>
                    <a:pt x="47" y="42"/>
                  </a:lnTo>
                  <a:lnTo>
                    <a:pt x="51" y="9"/>
                  </a:lnTo>
                  <a:lnTo>
                    <a:pt x="89" y="0"/>
                  </a:lnTo>
                  <a:lnTo>
                    <a:pt x="114" y="5"/>
                  </a:lnTo>
                  <a:lnTo>
                    <a:pt x="128" y="14"/>
                  </a:lnTo>
                  <a:lnTo>
                    <a:pt x="128" y="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96" name="Freeform 349"/>
            <p:cNvSpPr>
              <a:spLocks noChangeAspect="1"/>
            </p:cNvSpPr>
            <p:nvPr/>
          </p:nvSpPr>
          <p:spPr bwMode="gray">
            <a:xfrm rot="20552049">
              <a:off x="3386931" y="3289647"/>
              <a:ext cx="11113" cy="14288"/>
            </a:xfrm>
            <a:custGeom>
              <a:avLst/>
              <a:gdLst/>
              <a:ahLst/>
              <a:cxnLst>
                <a:cxn ang="0">
                  <a:pos x="211" y="85"/>
                </a:cxn>
                <a:cxn ang="0">
                  <a:pos x="283" y="127"/>
                </a:cxn>
                <a:cxn ang="0">
                  <a:pos x="308" y="156"/>
                </a:cxn>
                <a:cxn ang="0">
                  <a:pos x="317" y="201"/>
                </a:cxn>
                <a:cxn ang="0">
                  <a:pos x="266" y="198"/>
                </a:cxn>
                <a:cxn ang="0">
                  <a:pos x="208" y="156"/>
                </a:cxn>
                <a:cxn ang="0">
                  <a:pos x="169" y="97"/>
                </a:cxn>
                <a:cxn ang="0">
                  <a:pos x="135" y="68"/>
                </a:cxn>
                <a:cxn ang="0">
                  <a:pos x="59" y="59"/>
                </a:cxn>
                <a:cxn ang="0">
                  <a:pos x="38" y="50"/>
                </a:cxn>
                <a:cxn ang="0">
                  <a:pos x="8" y="29"/>
                </a:cxn>
                <a:cxn ang="0">
                  <a:pos x="0" y="17"/>
                </a:cxn>
                <a:cxn ang="0">
                  <a:pos x="0" y="0"/>
                </a:cxn>
                <a:cxn ang="0">
                  <a:pos x="85" y="4"/>
                </a:cxn>
                <a:cxn ang="0">
                  <a:pos x="211" y="85"/>
                </a:cxn>
              </a:cxnLst>
              <a:rect l="0" t="0" r="r" b="b"/>
              <a:pathLst>
                <a:path w="317" h="201">
                  <a:moveTo>
                    <a:pt x="211" y="85"/>
                  </a:moveTo>
                  <a:lnTo>
                    <a:pt x="283" y="127"/>
                  </a:lnTo>
                  <a:lnTo>
                    <a:pt x="308" y="156"/>
                  </a:lnTo>
                  <a:lnTo>
                    <a:pt x="317" y="201"/>
                  </a:lnTo>
                  <a:lnTo>
                    <a:pt x="266" y="198"/>
                  </a:lnTo>
                  <a:lnTo>
                    <a:pt x="208" y="156"/>
                  </a:lnTo>
                  <a:lnTo>
                    <a:pt x="169" y="97"/>
                  </a:lnTo>
                  <a:lnTo>
                    <a:pt x="135" y="68"/>
                  </a:lnTo>
                  <a:lnTo>
                    <a:pt x="59" y="59"/>
                  </a:lnTo>
                  <a:lnTo>
                    <a:pt x="38" y="50"/>
                  </a:lnTo>
                  <a:lnTo>
                    <a:pt x="8" y="29"/>
                  </a:lnTo>
                  <a:lnTo>
                    <a:pt x="0" y="17"/>
                  </a:lnTo>
                  <a:lnTo>
                    <a:pt x="0" y="0"/>
                  </a:lnTo>
                  <a:lnTo>
                    <a:pt x="85" y="4"/>
                  </a:lnTo>
                  <a:lnTo>
                    <a:pt x="211" y="8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97" name="Freeform 350"/>
            <p:cNvSpPr>
              <a:spLocks noChangeAspect="1"/>
            </p:cNvSpPr>
            <p:nvPr/>
          </p:nvSpPr>
          <p:spPr bwMode="gray">
            <a:xfrm rot="20552049">
              <a:off x="3585368" y="3346797"/>
              <a:ext cx="0" cy="4763"/>
            </a:xfrm>
            <a:custGeom>
              <a:avLst/>
              <a:gdLst/>
              <a:ahLst/>
              <a:cxnLst>
                <a:cxn ang="0">
                  <a:pos x="34" y="2"/>
                </a:cxn>
                <a:cxn ang="0">
                  <a:pos x="0" y="0"/>
                </a:cxn>
                <a:cxn ang="0">
                  <a:pos x="11" y="30"/>
                </a:cxn>
                <a:cxn ang="0">
                  <a:pos x="31" y="47"/>
                </a:cxn>
                <a:cxn ang="0">
                  <a:pos x="46" y="42"/>
                </a:cxn>
                <a:cxn ang="0">
                  <a:pos x="46" y="10"/>
                </a:cxn>
                <a:cxn ang="0">
                  <a:pos x="34" y="2"/>
                </a:cxn>
              </a:cxnLst>
              <a:rect l="0" t="0" r="r" b="b"/>
              <a:pathLst>
                <a:path w="46" h="47">
                  <a:moveTo>
                    <a:pt x="34" y="2"/>
                  </a:moveTo>
                  <a:lnTo>
                    <a:pt x="0" y="0"/>
                  </a:lnTo>
                  <a:lnTo>
                    <a:pt x="11" y="30"/>
                  </a:lnTo>
                  <a:lnTo>
                    <a:pt x="31" y="47"/>
                  </a:lnTo>
                  <a:lnTo>
                    <a:pt x="46" y="42"/>
                  </a:lnTo>
                  <a:lnTo>
                    <a:pt x="46" y="10"/>
                  </a:lnTo>
                  <a:lnTo>
                    <a:pt x="34" y="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198" name="Freeform 351"/>
            <p:cNvSpPr>
              <a:spLocks noChangeAspect="1"/>
            </p:cNvSpPr>
            <p:nvPr/>
          </p:nvSpPr>
          <p:spPr bwMode="gray">
            <a:xfrm rot="20552049">
              <a:off x="3626643" y="3413472"/>
              <a:ext cx="1588" cy="6350"/>
            </a:xfrm>
            <a:custGeom>
              <a:avLst/>
              <a:gdLst/>
              <a:ahLst/>
              <a:cxnLst>
                <a:cxn ang="0">
                  <a:pos x="25" y="0"/>
                </a:cxn>
                <a:cxn ang="0">
                  <a:pos x="0" y="97"/>
                </a:cxn>
                <a:cxn ang="0">
                  <a:pos x="25" y="103"/>
                </a:cxn>
                <a:cxn ang="0">
                  <a:pos x="45" y="94"/>
                </a:cxn>
                <a:cxn ang="0">
                  <a:pos x="45" y="62"/>
                </a:cxn>
                <a:cxn ang="0">
                  <a:pos x="39" y="20"/>
                </a:cxn>
                <a:cxn ang="0">
                  <a:pos x="25" y="0"/>
                </a:cxn>
              </a:cxnLst>
              <a:rect l="0" t="0" r="r" b="b"/>
              <a:pathLst>
                <a:path w="45" h="103">
                  <a:moveTo>
                    <a:pt x="25" y="0"/>
                  </a:moveTo>
                  <a:lnTo>
                    <a:pt x="0" y="97"/>
                  </a:lnTo>
                  <a:lnTo>
                    <a:pt x="25" y="103"/>
                  </a:lnTo>
                  <a:lnTo>
                    <a:pt x="45" y="94"/>
                  </a:lnTo>
                  <a:lnTo>
                    <a:pt x="45" y="62"/>
                  </a:lnTo>
                  <a:lnTo>
                    <a:pt x="39" y="20"/>
                  </a:lnTo>
                  <a:lnTo>
                    <a:pt x="25"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199" name="Group 362"/>
            <p:cNvGrpSpPr/>
            <p:nvPr/>
          </p:nvGrpSpPr>
          <p:grpSpPr bwMode="gray">
            <a:xfrm>
              <a:off x="4580731" y="1911697"/>
              <a:ext cx="879476" cy="1109663"/>
              <a:chOff x="4580731" y="1911697"/>
              <a:chExt cx="879476" cy="1109663"/>
            </a:xfrm>
            <a:grpFill/>
          </p:grpSpPr>
          <p:sp>
            <p:nvSpPr>
              <p:cNvPr id="255" name="Freeform 175"/>
              <p:cNvSpPr>
                <a:spLocks noChangeAspect="1"/>
              </p:cNvSpPr>
              <p:nvPr/>
            </p:nvSpPr>
            <p:spPr bwMode="gray">
              <a:xfrm>
                <a:off x="4923631" y="2716560"/>
                <a:ext cx="133350" cy="65088"/>
              </a:xfrm>
              <a:custGeom>
                <a:avLst/>
                <a:gdLst/>
                <a:ahLst/>
                <a:cxnLst>
                  <a:cxn ang="0">
                    <a:pos x="234" y="27"/>
                  </a:cxn>
                  <a:cxn ang="0">
                    <a:pos x="213" y="43"/>
                  </a:cxn>
                  <a:cxn ang="0">
                    <a:pos x="188" y="62"/>
                  </a:cxn>
                  <a:cxn ang="0">
                    <a:pos x="184" y="90"/>
                  </a:cxn>
                  <a:cxn ang="0">
                    <a:pos x="191" y="113"/>
                  </a:cxn>
                  <a:cxn ang="0">
                    <a:pos x="179" y="110"/>
                  </a:cxn>
                  <a:cxn ang="0">
                    <a:pos x="153" y="106"/>
                  </a:cxn>
                  <a:cxn ang="0">
                    <a:pos x="116" y="114"/>
                  </a:cxn>
                  <a:cxn ang="0">
                    <a:pos x="83" y="127"/>
                  </a:cxn>
                  <a:cxn ang="0">
                    <a:pos x="59" y="118"/>
                  </a:cxn>
                  <a:cxn ang="0">
                    <a:pos x="49" y="132"/>
                  </a:cxn>
                  <a:cxn ang="0">
                    <a:pos x="34" y="129"/>
                  </a:cxn>
                  <a:cxn ang="0">
                    <a:pos x="19" y="119"/>
                  </a:cxn>
                  <a:cxn ang="0">
                    <a:pos x="0" y="123"/>
                  </a:cxn>
                  <a:cxn ang="0">
                    <a:pos x="16" y="137"/>
                  </a:cxn>
                  <a:cxn ang="0">
                    <a:pos x="17" y="155"/>
                  </a:cxn>
                  <a:cxn ang="0">
                    <a:pos x="17" y="167"/>
                  </a:cxn>
                  <a:cxn ang="0">
                    <a:pos x="36" y="172"/>
                  </a:cxn>
                  <a:cxn ang="0">
                    <a:pos x="51" y="173"/>
                  </a:cxn>
                  <a:cxn ang="0">
                    <a:pos x="68" y="177"/>
                  </a:cxn>
                  <a:cxn ang="0">
                    <a:pos x="104" y="165"/>
                  </a:cxn>
                  <a:cxn ang="0">
                    <a:pos x="132" y="161"/>
                  </a:cxn>
                  <a:cxn ang="0">
                    <a:pos x="143" y="156"/>
                  </a:cxn>
                  <a:cxn ang="0">
                    <a:pos x="146" y="164"/>
                  </a:cxn>
                  <a:cxn ang="0">
                    <a:pos x="152" y="178"/>
                  </a:cxn>
                  <a:cxn ang="0">
                    <a:pos x="168" y="187"/>
                  </a:cxn>
                  <a:cxn ang="0">
                    <a:pos x="208" y="198"/>
                  </a:cxn>
                  <a:cxn ang="0">
                    <a:pos x="231" y="203"/>
                  </a:cxn>
                  <a:cxn ang="0">
                    <a:pos x="275" y="205"/>
                  </a:cxn>
                  <a:cxn ang="0">
                    <a:pos x="292" y="189"/>
                  </a:cxn>
                  <a:cxn ang="0">
                    <a:pos x="325" y="191"/>
                  </a:cxn>
                  <a:cxn ang="0">
                    <a:pos x="334" y="182"/>
                  </a:cxn>
                  <a:cxn ang="0">
                    <a:pos x="353" y="176"/>
                  </a:cxn>
                  <a:cxn ang="0">
                    <a:pos x="372" y="161"/>
                  </a:cxn>
                  <a:cxn ang="0">
                    <a:pos x="382" y="148"/>
                  </a:cxn>
                  <a:cxn ang="0">
                    <a:pos x="390" y="119"/>
                  </a:cxn>
                  <a:cxn ang="0">
                    <a:pos x="388" y="103"/>
                  </a:cxn>
                  <a:cxn ang="0">
                    <a:pos x="420" y="95"/>
                  </a:cxn>
                  <a:cxn ang="0">
                    <a:pos x="412" y="62"/>
                  </a:cxn>
                  <a:cxn ang="0">
                    <a:pos x="406" y="26"/>
                  </a:cxn>
                  <a:cxn ang="0">
                    <a:pos x="362" y="19"/>
                  </a:cxn>
                  <a:cxn ang="0">
                    <a:pos x="340" y="1"/>
                  </a:cxn>
                  <a:cxn ang="0">
                    <a:pos x="301" y="10"/>
                  </a:cxn>
                  <a:cxn ang="0">
                    <a:pos x="287" y="27"/>
                  </a:cxn>
                  <a:cxn ang="0">
                    <a:pos x="267" y="32"/>
                  </a:cxn>
                  <a:cxn ang="0">
                    <a:pos x="249" y="25"/>
                  </a:cxn>
                </a:cxnLst>
                <a:rect l="0" t="0" r="r" b="b"/>
                <a:pathLst>
                  <a:path w="420" h="205">
                    <a:moveTo>
                      <a:pt x="235" y="20"/>
                    </a:moveTo>
                    <a:lnTo>
                      <a:pt x="234" y="27"/>
                    </a:lnTo>
                    <a:lnTo>
                      <a:pt x="217" y="35"/>
                    </a:lnTo>
                    <a:lnTo>
                      <a:pt x="213" y="43"/>
                    </a:lnTo>
                    <a:lnTo>
                      <a:pt x="210" y="53"/>
                    </a:lnTo>
                    <a:lnTo>
                      <a:pt x="188" y="62"/>
                    </a:lnTo>
                    <a:lnTo>
                      <a:pt x="183" y="74"/>
                    </a:lnTo>
                    <a:lnTo>
                      <a:pt x="184" y="90"/>
                    </a:lnTo>
                    <a:lnTo>
                      <a:pt x="191" y="106"/>
                    </a:lnTo>
                    <a:lnTo>
                      <a:pt x="191" y="113"/>
                    </a:lnTo>
                    <a:lnTo>
                      <a:pt x="184" y="117"/>
                    </a:lnTo>
                    <a:lnTo>
                      <a:pt x="179" y="110"/>
                    </a:lnTo>
                    <a:lnTo>
                      <a:pt x="164" y="110"/>
                    </a:lnTo>
                    <a:lnTo>
                      <a:pt x="153" y="106"/>
                    </a:lnTo>
                    <a:lnTo>
                      <a:pt x="149" y="111"/>
                    </a:lnTo>
                    <a:lnTo>
                      <a:pt x="116" y="114"/>
                    </a:lnTo>
                    <a:lnTo>
                      <a:pt x="97" y="127"/>
                    </a:lnTo>
                    <a:lnTo>
                      <a:pt x="83" y="127"/>
                    </a:lnTo>
                    <a:lnTo>
                      <a:pt x="70" y="119"/>
                    </a:lnTo>
                    <a:lnTo>
                      <a:pt x="59" y="118"/>
                    </a:lnTo>
                    <a:lnTo>
                      <a:pt x="51" y="124"/>
                    </a:lnTo>
                    <a:lnTo>
                      <a:pt x="49" y="132"/>
                    </a:lnTo>
                    <a:lnTo>
                      <a:pt x="44" y="134"/>
                    </a:lnTo>
                    <a:lnTo>
                      <a:pt x="34" y="129"/>
                    </a:lnTo>
                    <a:lnTo>
                      <a:pt x="28" y="121"/>
                    </a:lnTo>
                    <a:lnTo>
                      <a:pt x="19" y="119"/>
                    </a:lnTo>
                    <a:lnTo>
                      <a:pt x="11" y="119"/>
                    </a:lnTo>
                    <a:lnTo>
                      <a:pt x="0" y="123"/>
                    </a:lnTo>
                    <a:lnTo>
                      <a:pt x="7" y="132"/>
                    </a:lnTo>
                    <a:lnTo>
                      <a:pt x="16" y="137"/>
                    </a:lnTo>
                    <a:lnTo>
                      <a:pt x="17" y="144"/>
                    </a:lnTo>
                    <a:lnTo>
                      <a:pt x="17" y="155"/>
                    </a:lnTo>
                    <a:lnTo>
                      <a:pt x="11" y="162"/>
                    </a:lnTo>
                    <a:lnTo>
                      <a:pt x="17" y="167"/>
                    </a:lnTo>
                    <a:lnTo>
                      <a:pt x="27" y="171"/>
                    </a:lnTo>
                    <a:lnTo>
                      <a:pt x="36" y="172"/>
                    </a:lnTo>
                    <a:lnTo>
                      <a:pt x="44" y="168"/>
                    </a:lnTo>
                    <a:lnTo>
                      <a:pt x="51" y="173"/>
                    </a:lnTo>
                    <a:lnTo>
                      <a:pt x="65" y="178"/>
                    </a:lnTo>
                    <a:lnTo>
                      <a:pt x="68" y="177"/>
                    </a:lnTo>
                    <a:lnTo>
                      <a:pt x="84" y="172"/>
                    </a:lnTo>
                    <a:lnTo>
                      <a:pt x="104" y="165"/>
                    </a:lnTo>
                    <a:lnTo>
                      <a:pt x="122" y="164"/>
                    </a:lnTo>
                    <a:lnTo>
                      <a:pt x="132" y="161"/>
                    </a:lnTo>
                    <a:lnTo>
                      <a:pt x="137" y="157"/>
                    </a:lnTo>
                    <a:lnTo>
                      <a:pt x="143" y="156"/>
                    </a:lnTo>
                    <a:lnTo>
                      <a:pt x="146" y="159"/>
                    </a:lnTo>
                    <a:lnTo>
                      <a:pt x="146" y="164"/>
                    </a:lnTo>
                    <a:lnTo>
                      <a:pt x="148" y="171"/>
                    </a:lnTo>
                    <a:lnTo>
                      <a:pt x="152" y="178"/>
                    </a:lnTo>
                    <a:lnTo>
                      <a:pt x="163" y="187"/>
                    </a:lnTo>
                    <a:lnTo>
                      <a:pt x="168" y="187"/>
                    </a:lnTo>
                    <a:lnTo>
                      <a:pt x="178" y="193"/>
                    </a:lnTo>
                    <a:lnTo>
                      <a:pt x="208" y="198"/>
                    </a:lnTo>
                    <a:lnTo>
                      <a:pt x="222" y="203"/>
                    </a:lnTo>
                    <a:lnTo>
                      <a:pt x="231" y="203"/>
                    </a:lnTo>
                    <a:lnTo>
                      <a:pt x="247" y="203"/>
                    </a:lnTo>
                    <a:lnTo>
                      <a:pt x="275" y="205"/>
                    </a:lnTo>
                    <a:lnTo>
                      <a:pt x="283" y="200"/>
                    </a:lnTo>
                    <a:lnTo>
                      <a:pt x="292" y="189"/>
                    </a:lnTo>
                    <a:lnTo>
                      <a:pt x="305" y="187"/>
                    </a:lnTo>
                    <a:lnTo>
                      <a:pt x="325" y="191"/>
                    </a:lnTo>
                    <a:lnTo>
                      <a:pt x="330" y="182"/>
                    </a:lnTo>
                    <a:lnTo>
                      <a:pt x="334" y="182"/>
                    </a:lnTo>
                    <a:lnTo>
                      <a:pt x="351" y="184"/>
                    </a:lnTo>
                    <a:lnTo>
                      <a:pt x="353" y="176"/>
                    </a:lnTo>
                    <a:lnTo>
                      <a:pt x="362" y="172"/>
                    </a:lnTo>
                    <a:lnTo>
                      <a:pt x="372" y="161"/>
                    </a:lnTo>
                    <a:lnTo>
                      <a:pt x="383" y="159"/>
                    </a:lnTo>
                    <a:lnTo>
                      <a:pt x="382" y="148"/>
                    </a:lnTo>
                    <a:lnTo>
                      <a:pt x="382" y="138"/>
                    </a:lnTo>
                    <a:lnTo>
                      <a:pt x="390" y="119"/>
                    </a:lnTo>
                    <a:lnTo>
                      <a:pt x="384" y="111"/>
                    </a:lnTo>
                    <a:lnTo>
                      <a:pt x="388" y="103"/>
                    </a:lnTo>
                    <a:lnTo>
                      <a:pt x="415" y="103"/>
                    </a:lnTo>
                    <a:lnTo>
                      <a:pt x="420" y="95"/>
                    </a:lnTo>
                    <a:lnTo>
                      <a:pt x="420" y="75"/>
                    </a:lnTo>
                    <a:lnTo>
                      <a:pt x="412" y="62"/>
                    </a:lnTo>
                    <a:lnTo>
                      <a:pt x="406" y="40"/>
                    </a:lnTo>
                    <a:lnTo>
                      <a:pt x="406" y="26"/>
                    </a:lnTo>
                    <a:lnTo>
                      <a:pt x="398" y="15"/>
                    </a:lnTo>
                    <a:lnTo>
                      <a:pt x="362" y="19"/>
                    </a:lnTo>
                    <a:lnTo>
                      <a:pt x="348" y="6"/>
                    </a:lnTo>
                    <a:lnTo>
                      <a:pt x="340" y="1"/>
                    </a:lnTo>
                    <a:lnTo>
                      <a:pt x="307" y="0"/>
                    </a:lnTo>
                    <a:lnTo>
                      <a:pt x="301" y="10"/>
                    </a:lnTo>
                    <a:lnTo>
                      <a:pt x="297" y="19"/>
                    </a:lnTo>
                    <a:lnTo>
                      <a:pt x="287" y="27"/>
                    </a:lnTo>
                    <a:lnTo>
                      <a:pt x="278" y="31"/>
                    </a:lnTo>
                    <a:lnTo>
                      <a:pt x="267" y="32"/>
                    </a:lnTo>
                    <a:lnTo>
                      <a:pt x="256" y="31"/>
                    </a:lnTo>
                    <a:lnTo>
                      <a:pt x="249" y="25"/>
                    </a:lnTo>
                    <a:lnTo>
                      <a:pt x="235" y="2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56" name="Freeform 176"/>
              <p:cNvSpPr>
                <a:spLocks noChangeAspect="1"/>
              </p:cNvSpPr>
              <p:nvPr/>
            </p:nvSpPr>
            <p:spPr bwMode="gray">
              <a:xfrm>
                <a:off x="4783931" y="2875310"/>
                <a:ext cx="7938" cy="4763"/>
              </a:xfrm>
              <a:custGeom>
                <a:avLst/>
                <a:gdLst/>
                <a:ahLst/>
                <a:cxnLst>
                  <a:cxn ang="0">
                    <a:pos x="18" y="7"/>
                  </a:cxn>
                  <a:cxn ang="0">
                    <a:pos x="21" y="11"/>
                  </a:cxn>
                  <a:cxn ang="0">
                    <a:pos x="16" y="13"/>
                  </a:cxn>
                  <a:cxn ang="0">
                    <a:pos x="10" y="12"/>
                  </a:cxn>
                  <a:cxn ang="0">
                    <a:pos x="6" y="7"/>
                  </a:cxn>
                  <a:cxn ang="0">
                    <a:pos x="0" y="0"/>
                  </a:cxn>
                  <a:cxn ang="0">
                    <a:pos x="13" y="1"/>
                  </a:cxn>
                  <a:cxn ang="0">
                    <a:pos x="18" y="7"/>
                  </a:cxn>
                </a:cxnLst>
                <a:rect l="0" t="0" r="r" b="b"/>
                <a:pathLst>
                  <a:path w="21" h="13">
                    <a:moveTo>
                      <a:pt x="18" y="7"/>
                    </a:moveTo>
                    <a:lnTo>
                      <a:pt x="21" y="11"/>
                    </a:lnTo>
                    <a:lnTo>
                      <a:pt x="16" y="13"/>
                    </a:lnTo>
                    <a:lnTo>
                      <a:pt x="10" y="12"/>
                    </a:lnTo>
                    <a:lnTo>
                      <a:pt x="6" y="7"/>
                    </a:lnTo>
                    <a:lnTo>
                      <a:pt x="0" y="0"/>
                    </a:lnTo>
                    <a:lnTo>
                      <a:pt x="13" y="1"/>
                    </a:lnTo>
                    <a:lnTo>
                      <a:pt x="18" y="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57" name="Freeform 177"/>
              <p:cNvSpPr>
                <a:spLocks noChangeAspect="1"/>
              </p:cNvSpPr>
              <p:nvPr/>
            </p:nvSpPr>
            <p:spPr bwMode="gray">
              <a:xfrm>
                <a:off x="4925219" y="2757835"/>
                <a:ext cx="4763" cy="9525"/>
              </a:xfrm>
              <a:custGeom>
                <a:avLst/>
                <a:gdLst/>
                <a:ahLst/>
                <a:cxnLst>
                  <a:cxn ang="0">
                    <a:pos x="8" y="30"/>
                  </a:cxn>
                  <a:cxn ang="0">
                    <a:pos x="14" y="23"/>
                  </a:cxn>
                  <a:cxn ang="0">
                    <a:pos x="14" y="12"/>
                  </a:cxn>
                  <a:cxn ang="0">
                    <a:pos x="13" y="5"/>
                  </a:cxn>
                  <a:cxn ang="0">
                    <a:pos x="4" y="0"/>
                  </a:cxn>
                  <a:cxn ang="0">
                    <a:pos x="2" y="8"/>
                  </a:cxn>
                  <a:cxn ang="0">
                    <a:pos x="0" y="18"/>
                  </a:cxn>
                  <a:cxn ang="0">
                    <a:pos x="8" y="30"/>
                  </a:cxn>
                </a:cxnLst>
                <a:rect l="0" t="0" r="r" b="b"/>
                <a:pathLst>
                  <a:path w="14" h="30">
                    <a:moveTo>
                      <a:pt x="8" y="30"/>
                    </a:moveTo>
                    <a:lnTo>
                      <a:pt x="14" y="23"/>
                    </a:lnTo>
                    <a:lnTo>
                      <a:pt x="14" y="12"/>
                    </a:lnTo>
                    <a:lnTo>
                      <a:pt x="13" y="5"/>
                    </a:lnTo>
                    <a:lnTo>
                      <a:pt x="4" y="0"/>
                    </a:lnTo>
                    <a:lnTo>
                      <a:pt x="2" y="8"/>
                    </a:lnTo>
                    <a:lnTo>
                      <a:pt x="0" y="18"/>
                    </a:lnTo>
                    <a:lnTo>
                      <a:pt x="8" y="3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258" name="Group 178"/>
              <p:cNvGrpSpPr>
                <a:grpSpLocks noChangeAspect="1"/>
              </p:cNvGrpSpPr>
              <p:nvPr/>
            </p:nvGrpSpPr>
            <p:grpSpPr bwMode="gray">
              <a:xfrm>
                <a:off x="4876006" y="2765772"/>
                <a:ext cx="204788" cy="242888"/>
                <a:chOff x="2589" y="1903"/>
                <a:chExt cx="129" cy="153"/>
              </a:xfrm>
              <a:grpFill/>
            </p:grpSpPr>
            <p:sp>
              <p:nvSpPr>
                <p:cNvPr id="301" name="Freeform 179"/>
                <p:cNvSpPr>
                  <a:spLocks noChangeAspect="1"/>
                </p:cNvSpPr>
                <p:nvPr/>
              </p:nvSpPr>
              <p:spPr bwMode="gray">
                <a:xfrm>
                  <a:off x="2653" y="2034"/>
                  <a:ext cx="34" cy="22"/>
                </a:xfrm>
                <a:custGeom>
                  <a:avLst/>
                  <a:gdLst/>
                  <a:ahLst/>
                  <a:cxnLst>
                    <a:cxn ang="0">
                      <a:pos x="172" y="0"/>
                    </a:cxn>
                    <a:cxn ang="0">
                      <a:pos x="168" y="1"/>
                    </a:cxn>
                    <a:cxn ang="0">
                      <a:pos x="168" y="2"/>
                    </a:cxn>
                    <a:cxn ang="0">
                      <a:pos x="167" y="12"/>
                    </a:cxn>
                    <a:cxn ang="0">
                      <a:pos x="153" y="34"/>
                    </a:cxn>
                    <a:cxn ang="0">
                      <a:pos x="143" y="60"/>
                    </a:cxn>
                    <a:cxn ang="0">
                      <a:pos x="142" y="66"/>
                    </a:cxn>
                    <a:cxn ang="0">
                      <a:pos x="146" y="70"/>
                    </a:cxn>
                    <a:cxn ang="0">
                      <a:pos x="147" y="75"/>
                    </a:cxn>
                    <a:cxn ang="0">
                      <a:pos x="152" y="87"/>
                    </a:cxn>
                    <a:cxn ang="0">
                      <a:pos x="146" y="103"/>
                    </a:cxn>
                    <a:cxn ang="0">
                      <a:pos x="145" y="110"/>
                    </a:cxn>
                    <a:cxn ang="0">
                      <a:pos x="130" y="110"/>
                    </a:cxn>
                    <a:cxn ang="0">
                      <a:pos x="118" y="108"/>
                    </a:cxn>
                    <a:cxn ang="0">
                      <a:pos x="108" y="98"/>
                    </a:cxn>
                    <a:cxn ang="0">
                      <a:pos x="99" y="88"/>
                    </a:cxn>
                    <a:cxn ang="0">
                      <a:pos x="84" y="83"/>
                    </a:cxn>
                    <a:cxn ang="0">
                      <a:pos x="76" y="82"/>
                    </a:cxn>
                    <a:cxn ang="0">
                      <a:pos x="67" y="79"/>
                    </a:cxn>
                    <a:cxn ang="0">
                      <a:pos x="61" y="71"/>
                    </a:cxn>
                    <a:cxn ang="0">
                      <a:pos x="49" y="66"/>
                    </a:cxn>
                    <a:cxn ang="0">
                      <a:pos x="37" y="56"/>
                    </a:cxn>
                    <a:cxn ang="0">
                      <a:pos x="25" y="51"/>
                    </a:cxn>
                    <a:cxn ang="0">
                      <a:pos x="8" y="48"/>
                    </a:cxn>
                    <a:cxn ang="0">
                      <a:pos x="2" y="40"/>
                    </a:cxn>
                    <a:cxn ang="0">
                      <a:pos x="0" y="26"/>
                    </a:cxn>
                    <a:cxn ang="0">
                      <a:pos x="1" y="18"/>
                    </a:cxn>
                    <a:cxn ang="0">
                      <a:pos x="3" y="15"/>
                    </a:cxn>
                    <a:cxn ang="0">
                      <a:pos x="6" y="10"/>
                    </a:cxn>
                    <a:cxn ang="0">
                      <a:pos x="9" y="8"/>
                    </a:cxn>
                    <a:cxn ang="0">
                      <a:pos x="19" y="15"/>
                    </a:cxn>
                    <a:cxn ang="0">
                      <a:pos x="25" y="15"/>
                    </a:cxn>
                    <a:cxn ang="0">
                      <a:pos x="41" y="5"/>
                    </a:cxn>
                    <a:cxn ang="0">
                      <a:pos x="62" y="15"/>
                    </a:cxn>
                    <a:cxn ang="0">
                      <a:pos x="66" y="22"/>
                    </a:cxn>
                    <a:cxn ang="0">
                      <a:pos x="73" y="22"/>
                    </a:cxn>
                    <a:cxn ang="0">
                      <a:pos x="80" y="20"/>
                    </a:cxn>
                    <a:cxn ang="0">
                      <a:pos x="110" y="16"/>
                    </a:cxn>
                    <a:cxn ang="0">
                      <a:pos x="119" y="13"/>
                    </a:cxn>
                    <a:cxn ang="0">
                      <a:pos x="127" y="8"/>
                    </a:cxn>
                    <a:cxn ang="0">
                      <a:pos x="146" y="8"/>
                    </a:cxn>
                    <a:cxn ang="0">
                      <a:pos x="152" y="4"/>
                    </a:cxn>
                    <a:cxn ang="0">
                      <a:pos x="163" y="2"/>
                    </a:cxn>
                    <a:cxn ang="0">
                      <a:pos x="172" y="0"/>
                    </a:cxn>
                  </a:cxnLst>
                  <a:rect l="0" t="0" r="r" b="b"/>
                  <a:pathLst>
                    <a:path w="172" h="110">
                      <a:moveTo>
                        <a:pt x="172" y="0"/>
                      </a:moveTo>
                      <a:lnTo>
                        <a:pt x="168" y="1"/>
                      </a:lnTo>
                      <a:lnTo>
                        <a:pt x="168" y="2"/>
                      </a:lnTo>
                      <a:lnTo>
                        <a:pt x="167" y="12"/>
                      </a:lnTo>
                      <a:lnTo>
                        <a:pt x="153" y="34"/>
                      </a:lnTo>
                      <a:lnTo>
                        <a:pt x="143" y="60"/>
                      </a:lnTo>
                      <a:lnTo>
                        <a:pt x="142" y="66"/>
                      </a:lnTo>
                      <a:lnTo>
                        <a:pt x="146" y="70"/>
                      </a:lnTo>
                      <a:lnTo>
                        <a:pt x="147" y="75"/>
                      </a:lnTo>
                      <a:lnTo>
                        <a:pt x="152" y="87"/>
                      </a:lnTo>
                      <a:lnTo>
                        <a:pt x="146" y="103"/>
                      </a:lnTo>
                      <a:lnTo>
                        <a:pt x="145" y="110"/>
                      </a:lnTo>
                      <a:lnTo>
                        <a:pt x="130" y="110"/>
                      </a:lnTo>
                      <a:lnTo>
                        <a:pt x="118" y="108"/>
                      </a:lnTo>
                      <a:lnTo>
                        <a:pt x="108" y="98"/>
                      </a:lnTo>
                      <a:lnTo>
                        <a:pt x="99" y="88"/>
                      </a:lnTo>
                      <a:lnTo>
                        <a:pt x="84" y="83"/>
                      </a:lnTo>
                      <a:lnTo>
                        <a:pt x="76" y="82"/>
                      </a:lnTo>
                      <a:lnTo>
                        <a:pt x="67" y="79"/>
                      </a:lnTo>
                      <a:lnTo>
                        <a:pt x="61" y="71"/>
                      </a:lnTo>
                      <a:lnTo>
                        <a:pt x="49" y="66"/>
                      </a:lnTo>
                      <a:lnTo>
                        <a:pt x="37" y="56"/>
                      </a:lnTo>
                      <a:lnTo>
                        <a:pt x="25" y="51"/>
                      </a:lnTo>
                      <a:lnTo>
                        <a:pt x="8" y="48"/>
                      </a:lnTo>
                      <a:lnTo>
                        <a:pt x="2" y="40"/>
                      </a:lnTo>
                      <a:lnTo>
                        <a:pt x="0" y="26"/>
                      </a:lnTo>
                      <a:lnTo>
                        <a:pt x="1" y="18"/>
                      </a:lnTo>
                      <a:lnTo>
                        <a:pt x="3" y="15"/>
                      </a:lnTo>
                      <a:lnTo>
                        <a:pt x="6" y="10"/>
                      </a:lnTo>
                      <a:lnTo>
                        <a:pt x="9" y="8"/>
                      </a:lnTo>
                      <a:lnTo>
                        <a:pt x="19" y="15"/>
                      </a:lnTo>
                      <a:lnTo>
                        <a:pt x="25" y="15"/>
                      </a:lnTo>
                      <a:lnTo>
                        <a:pt x="41" y="5"/>
                      </a:lnTo>
                      <a:lnTo>
                        <a:pt x="62" y="15"/>
                      </a:lnTo>
                      <a:lnTo>
                        <a:pt x="66" y="22"/>
                      </a:lnTo>
                      <a:lnTo>
                        <a:pt x="73" y="22"/>
                      </a:lnTo>
                      <a:lnTo>
                        <a:pt x="80" y="20"/>
                      </a:lnTo>
                      <a:lnTo>
                        <a:pt x="110" y="16"/>
                      </a:lnTo>
                      <a:lnTo>
                        <a:pt x="119" y="13"/>
                      </a:lnTo>
                      <a:lnTo>
                        <a:pt x="127" y="8"/>
                      </a:lnTo>
                      <a:lnTo>
                        <a:pt x="146" y="8"/>
                      </a:lnTo>
                      <a:lnTo>
                        <a:pt x="152" y="4"/>
                      </a:lnTo>
                      <a:lnTo>
                        <a:pt x="163" y="2"/>
                      </a:lnTo>
                      <a:lnTo>
                        <a:pt x="172"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02" name="Freeform 180"/>
                <p:cNvSpPr>
                  <a:spLocks noChangeAspect="1"/>
                </p:cNvSpPr>
                <p:nvPr/>
              </p:nvSpPr>
              <p:spPr bwMode="gray">
                <a:xfrm>
                  <a:off x="2606" y="1991"/>
                  <a:ext cx="16" cy="35"/>
                </a:xfrm>
                <a:custGeom>
                  <a:avLst/>
                  <a:gdLst/>
                  <a:ahLst/>
                  <a:cxnLst>
                    <a:cxn ang="0">
                      <a:pos x="50" y="0"/>
                    </a:cxn>
                    <a:cxn ang="0">
                      <a:pos x="63" y="5"/>
                    </a:cxn>
                    <a:cxn ang="0">
                      <a:pos x="64" y="8"/>
                    </a:cxn>
                    <a:cxn ang="0">
                      <a:pos x="70" y="12"/>
                    </a:cxn>
                    <a:cxn ang="0">
                      <a:pos x="75" y="24"/>
                    </a:cxn>
                    <a:cxn ang="0">
                      <a:pos x="81" y="43"/>
                    </a:cxn>
                    <a:cxn ang="0">
                      <a:pos x="82" y="63"/>
                    </a:cxn>
                    <a:cxn ang="0">
                      <a:pos x="80" y="79"/>
                    </a:cxn>
                    <a:cxn ang="0">
                      <a:pos x="81" y="111"/>
                    </a:cxn>
                    <a:cxn ang="0">
                      <a:pos x="80" y="138"/>
                    </a:cxn>
                    <a:cxn ang="0">
                      <a:pos x="76" y="144"/>
                    </a:cxn>
                    <a:cxn ang="0">
                      <a:pos x="76" y="149"/>
                    </a:cxn>
                    <a:cxn ang="0">
                      <a:pos x="70" y="154"/>
                    </a:cxn>
                    <a:cxn ang="0">
                      <a:pos x="57" y="150"/>
                    </a:cxn>
                    <a:cxn ang="0">
                      <a:pos x="52" y="155"/>
                    </a:cxn>
                    <a:cxn ang="0">
                      <a:pos x="47" y="165"/>
                    </a:cxn>
                    <a:cxn ang="0">
                      <a:pos x="41" y="171"/>
                    </a:cxn>
                    <a:cxn ang="0">
                      <a:pos x="31" y="173"/>
                    </a:cxn>
                    <a:cxn ang="0">
                      <a:pos x="26" y="168"/>
                    </a:cxn>
                    <a:cxn ang="0">
                      <a:pos x="15" y="152"/>
                    </a:cxn>
                    <a:cxn ang="0">
                      <a:pos x="14" y="144"/>
                    </a:cxn>
                    <a:cxn ang="0">
                      <a:pos x="14" y="139"/>
                    </a:cxn>
                    <a:cxn ang="0">
                      <a:pos x="11" y="130"/>
                    </a:cxn>
                    <a:cxn ang="0">
                      <a:pos x="14" y="109"/>
                    </a:cxn>
                    <a:cxn ang="0">
                      <a:pos x="17" y="106"/>
                    </a:cxn>
                    <a:cxn ang="0">
                      <a:pos x="18" y="101"/>
                    </a:cxn>
                    <a:cxn ang="0">
                      <a:pos x="16" y="97"/>
                    </a:cxn>
                    <a:cxn ang="0">
                      <a:pos x="14" y="89"/>
                    </a:cxn>
                    <a:cxn ang="0">
                      <a:pos x="15" y="80"/>
                    </a:cxn>
                    <a:cxn ang="0">
                      <a:pos x="15" y="70"/>
                    </a:cxn>
                    <a:cxn ang="0">
                      <a:pos x="12" y="63"/>
                    </a:cxn>
                    <a:cxn ang="0">
                      <a:pos x="10" y="54"/>
                    </a:cxn>
                    <a:cxn ang="0">
                      <a:pos x="7" y="53"/>
                    </a:cxn>
                    <a:cxn ang="0">
                      <a:pos x="4" y="53"/>
                    </a:cxn>
                    <a:cxn ang="0">
                      <a:pos x="0" y="47"/>
                    </a:cxn>
                    <a:cxn ang="0">
                      <a:pos x="0" y="26"/>
                    </a:cxn>
                    <a:cxn ang="0">
                      <a:pos x="1" y="25"/>
                    </a:cxn>
                    <a:cxn ang="0">
                      <a:pos x="10" y="33"/>
                    </a:cxn>
                    <a:cxn ang="0">
                      <a:pos x="20" y="32"/>
                    </a:cxn>
                    <a:cxn ang="0">
                      <a:pos x="39" y="12"/>
                    </a:cxn>
                    <a:cxn ang="0">
                      <a:pos x="45" y="10"/>
                    </a:cxn>
                    <a:cxn ang="0">
                      <a:pos x="50" y="0"/>
                    </a:cxn>
                  </a:cxnLst>
                  <a:rect l="0" t="0" r="r" b="b"/>
                  <a:pathLst>
                    <a:path w="82" h="173">
                      <a:moveTo>
                        <a:pt x="50" y="0"/>
                      </a:moveTo>
                      <a:lnTo>
                        <a:pt x="63" y="5"/>
                      </a:lnTo>
                      <a:lnTo>
                        <a:pt x="64" y="8"/>
                      </a:lnTo>
                      <a:lnTo>
                        <a:pt x="70" y="12"/>
                      </a:lnTo>
                      <a:lnTo>
                        <a:pt x="75" y="24"/>
                      </a:lnTo>
                      <a:lnTo>
                        <a:pt x="81" y="43"/>
                      </a:lnTo>
                      <a:lnTo>
                        <a:pt x="82" y="63"/>
                      </a:lnTo>
                      <a:lnTo>
                        <a:pt x="80" y="79"/>
                      </a:lnTo>
                      <a:lnTo>
                        <a:pt x="81" y="111"/>
                      </a:lnTo>
                      <a:lnTo>
                        <a:pt x="80" y="138"/>
                      </a:lnTo>
                      <a:lnTo>
                        <a:pt x="76" y="144"/>
                      </a:lnTo>
                      <a:lnTo>
                        <a:pt x="76" y="149"/>
                      </a:lnTo>
                      <a:lnTo>
                        <a:pt x="70" y="154"/>
                      </a:lnTo>
                      <a:lnTo>
                        <a:pt x="57" y="150"/>
                      </a:lnTo>
                      <a:lnTo>
                        <a:pt x="52" y="155"/>
                      </a:lnTo>
                      <a:lnTo>
                        <a:pt x="47" y="165"/>
                      </a:lnTo>
                      <a:lnTo>
                        <a:pt x="41" y="171"/>
                      </a:lnTo>
                      <a:lnTo>
                        <a:pt x="31" y="173"/>
                      </a:lnTo>
                      <a:lnTo>
                        <a:pt x="26" y="168"/>
                      </a:lnTo>
                      <a:lnTo>
                        <a:pt x="15" y="152"/>
                      </a:lnTo>
                      <a:lnTo>
                        <a:pt x="14" y="144"/>
                      </a:lnTo>
                      <a:lnTo>
                        <a:pt x="14" y="139"/>
                      </a:lnTo>
                      <a:lnTo>
                        <a:pt x="11" y="130"/>
                      </a:lnTo>
                      <a:lnTo>
                        <a:pt x="14" y="109"/>
                      </a:lnTo>
                      <a:lnTo>
                        <a:pt x="17" y="106"/>
                      </a:lnTo>
                      <a:lnTo>
                        <a:pt x="18" y="101"/>
                      </a:lnTo>
                      <a:lnTo>
                        <a:pt x="16" y="97"/>
                      </a:lnTo>
                      <a:lnTo>
                        <a:pt x="14" y="89"/>
                      </a:lnTo>
                      <a:lnTo>
                        <a:pt x="15" y="80"/>
                      </a:lnTo>
                      <a:lnTo>
                        <a:pt x="15" y="70"/>
                      </a:lnTo>
                      <a:lnTo>
                        <a:pt x="12" y="63"/>
                      </a:lnTo>
                      <a:lnTo>
                        <a:pt x="10" y="54"/>
                      </a:lnTo>
                      <a:lnTo>
                        <a:pt x="7" y="53"/>
                      </a:lnTo>
                      <a:lnTo>
                        <a:pt x="4" y="53"/>
                      </a:lnTo>
                      <a:lnTo>
                        <a:pt x="0" y="47"/>
                      </a:lnTo>
                      <a:lnTo>
                        <a:pt x="0" y="26"/>
                      </a:lnTo>
                      <a:lnTo>
                        <a:pt x="1" y="25"/>
                      </a:lnTo>
                      <a:lnTo>
                        <a:pt x="10" y="33"/>
                      </a:lnTo>
                      <a:lnTo>
                        <a:pt x="20" y="32"/>
                      </a:lnTo>
                      <a:lnTo>
                        <a:pt x="39" y="12"/>
                      </a:lnTo>
                      <a:lnTo>
                        <a:pt x="45" y="10"/>
                      </a:lnTo>
                      <a:lnTo>
                        <a:pt x="50"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03" name="Freeform 181"/>
                <p:cNvSpPr>
                  <a:spLocks noChangeAspect="1"/>
                </p:cNvSpPr>
                <p:nvPr/>
              </p:nvSpPr>
              <p:spPr bwMode="gray">
                <a:xfrm>
                  <a:off x="2589" y="1903"/>
                  <a:ext cx="129" cy="136"/>
                </a:xfrm>
                <a:custGeom>
                  <a:avLst/>
                  <a:gdLst/>
                  <a:ahLst/>
                  <a:cxnLst>
                    <a:cxn ang="0">
                      <a:pos x="195" y="38"/>
                    </a:cxn>
                    <a:cxn ang="0">
                      <a:pos x="186" y="59"/>
                    </a:cxn>
                    <a:cxn ang="0">
                      <a:pos x="147" y="53"/>
                    </a:cxn>
                    <a:cxn ang="0">
                      <a:pos x="125" y="89"/>
                    </a:cxn>
                    <a:cxn ang="0">
                      <a:pos x="98" y="73"/>
                    </a:cxn>
                    <a:cxn ang="0">
                      <a:pos x="75" y="76"/>
                    </a:cxn>
                    <a:cxn ang="0">
                      <a:pos x="23" y="96"/>
                    </a:cxn>
                    <a:cxn ang="0">
                      <a:pos x="5" y="107"/>
                    </a:cxn>
                    <a:cxn ang="0">
                      <a:pos x="2" y="156"/>
                    </a:cxn>
                    <a:cxn ang="0">
                      <a:pos x="11" y="177"/>
                    </a:cxn>
                    <a:cxn ang="0">
                      <a:pos x="13" y="216"/>
                    </a:cxn>
                    <a:cxn ang="0">
                      <a:pos x="48" y="245"/>
                    </a:cxn>
                    <a:cxn ang="0">
                      <a:pos x="64" y="254"/>
                    </a:cxn>
                    <a:cxn ang="0">
                      <a:pos x="94" y="224"/>
                    </a:cxn>
                    <a:cxn ang="0">
                      <a:pos x="132" y="213"/>
                    </a:cxn>
                    <a:cxn ang="0">
                      <a:pos x="195" y="259"/>
                    </a:cxn>
                    <a:cxn ang="0">
                      <a:pos x="231" y="333"/>
                    </a:cxn>
                    <a:cxn ang="0">
                      <a:pos x="259" y="358"/>
                    </a:cxn>
                    <a:cxn ang="0">
                      <a:pos x="309" y="410"/>
                    </a:cxn>
                    <a:cxn ang="0">
                      <a:pos x="379" y="444"/>
                    </a:cxn>
                    <a:cxn ang="0">
                      <a:pos x="421" y="479"/>
                    </a:cxn>
                    <a:cxn ang="0">
                      <a:pos x="444" y="488"/>
                    </a:cxn>
                    <a:cxn ang="0">
                      <a:pos x="455" y="520"/>
                    </a:cxn>
                    <a:cxn ang="0">
                      <a:pos x="483" y="527"/>
                    </a:cxn>
                    <a:cxn ang="0">
                      <a:pos x="498" y="559"/>
                    </a:cxn>
                    <a:cxn ang="0">
                      <a:pos x="507" y="624"/>
                    </a:cxn>
                    <a:cxn ang="0">
                      <a:pos x="492" y="661"/>
                    </a:cxn>
                    <a:cxn ang="0">
                      <a:pos x="496" y="681"/>
                    </a:cxn>
                    <a:cxn ang="0">
                      <a:pos x="522" y="661"/>
                    </a:cxn>
                    <a:cxn ang="0">
                      <a:pos x="540" y="643"/>
                    </a:cxn>
                    <a:cxn ang="0">
                      <a:pos x="562" y="607"/>
                    </a:cxn>
                    <a:cxn ang="0">
                      <a:pos x="568" y="585"/>
                    </a:cxn>
                    <a:cxn ang="0">
                      <a:pos x="549" y="558"/>
                    </a:cxn>
                    <a:cxn ang="0">
                      <a:pos x="551" y="511"/>
                    </a:cxn>
                    <a:cxn ang="0">
                      <a:pos x="604" y="512"/>
                    </a:cxn>
                    <a:cxn ang="0">
                      <a:pos x="637" y="546"/>
                    </a:cxn>
                    <a:cxn ang="0">
                      <a:pos x="636" y="511"/>
                    </a:cxn>
                    <a:cxn ang="0">
                      <a:pos x="572" y="460"/>
                    </a:cxn>
                    <a:cxn ang="0">
                      <a:pos x="510" y="430"/>
                    </a:cxn>
                    <a:cxn ang="0">
                      <a:pos x="508" y="414"/>
                    </a:cxn>
                    <a:cxn ang="0">
                      <a:pos x="500" y="392"/>
                    </a:cxn>
                    <a:cxn ang="0">
                      <a:pos x="465" y="394"/>
                    </a:cxn>
                    <a:cxn ang="0">
                      <a:pos x="437" y="382"/>
                    </a:cxn>
                    <a:cxn ang="0">
                      <a:pos x="405" y="345"/>
                    </a:cxn>
                    <a:cxn ang="0">
                      <a:pos x="382" y="285"/>
                    </a:cxn>
                    <a:cxn ang="0">
                      <a:pos x="362" y="263"/>
                    </a:cxn>
                    <a:cxn ang="0">
                      <a:pos x="314" y="230"/>
                    </a:cxn>
                    <a:cxn ang="0">
                      <a:pos x="308" y="177"/>
                    </a:cxn>
                    <a:cxn ang="0">
                      <a:pos x="304" y="156"/>
                    </a:cxn>
                    <a:cxn ang="0">
                      <a:pos x="318" y="126"/>
                    </a:cxn>
                    <a:cxn ang="0">
                      <a:pos x="366" y="111"/>
                    </a:cxn>
                    <a:cxn ang="0">
                      <a:pos x="379" y="121"/>
                    </a:cxn>
                    <a:cxn ang="0">
                      <a:pos x="393" y="119"/>
                    </a:cxn>
                    <a:cxn ang="0">
                      <a:pos x="385" y="105"/>
                    </a:cxn>
                    <a:cxn ang="0">
                      <a:pos x="371" y="84"/>
                    </a:cxn>
                    <a:cxn ang="0">
                      <a:pos x="367" y="69"/>
                    </a:cxn>
                    <a:cxn ang="0">
                      <a:pos x="372" y="47"/>
                    </a:cxn>
                    <a:cxn ang="0">
                      <a:pos x="313" y="31"/>
                    </a:cxn>
                    <a:cxn ang="0">
                      <a:pos x="296" y="3"/>
                    </a:cxn>
                    <a:cxn ang="0">
                      <a:pos x="272" y="8"/>
                    </a:cxn>
                    <a:cxn ang="0">
                      <a:pos x="215" y="22"/>
                    </a:cxn>
                  </a:cxnLst>
                  <a:rect l="0" t="0" r="r" b="b"/>
                  <a:pathLst>
                    <a:path w="645" h="681">
                      <a:moveTo>
                        <a:pt x="201" y="17"/>
                      </a:moveTo>
                      <a:lnTo>
                        <a:pt x="199" y="28"/>
                      </a:lnTo>
                      <a:lnTo>
                        <a:pt x="199" y="36"/>
                      </a:lnTo>
                      <a:lnTo>
                        <a:pt x="195" y="38"/>
                      </a:lnTo>
                      <a:lnTo>
                        <a:pt x="184" y="40"/>
                      </a:lnTo>
                      <a:lnTo>
                        <a:pt x="183" y="46"/>
                      </a:lnTo>
                      <a:lnTo>
                        <a:pt x="184" y="53"/>
                      </a:lnTo>
                      <a:lnTo>
                        <a:pt x="186" y="59"/>
                      </a:lnTo>
                      <a:lnTo>
                        <a:pt x="185" y="63"/>
                      </a:lnTo>
                      <a:lnTo>
                        <a:pt x="164" y="59"/>
                      </a:lnTo>
                      <a:lnTo>
                        <a:pt x="153" y="58"/>
                      </a:lnTo>
                      <a:lnTo>
                        <a:pt x="147" y="53"/>
                      </a:lnTo>
                      <a:lnTo>
                        <a:pt x="140" y="49"/>
                      </a:lnTo>
                      <a:lnTo>
                        <a:pt x="137" y="60"/>
                      </a:lnTo>
                      <a:lnTo>
                        <a:pt x="126" y="79"/>
                      </a:lnTo>
                      <a:lnTo>
                        <a:pt x="125" y="89"/>
                      </a:lnTo>
                      <a:lnTo>
                        <a:pt x="123" y="94"/>
                      </a:lnTo>
                      <a:lnTo>
                        <a:pt x="115" y="89"/>
                      </a:lnTo>
                      <a:lnTo>
                        <a:pt x="109" y="81"/>
                      </a:lnTo>
                      <a:lnTo>
                        <a:pt x="98" y="73"/>
                      </a:lnTo>
                      <a:lnTo>
                        <a:pt x="92" y="53"/>
                      </a:lnTo>
                      <a:lnTo>
                        <a:pt x="81" y="59"/>
                      </a:lnTo>
                      <a:lnTo>
                        <a:pt x="75" y="68"/>
                      </a:lnTo>
                      <a:lnTo>
                        <a:pt x="75" y="76"/>
                      </a:lnTo>
                      <a:lnTo>
                        <a:pt x="71" y="81"/>
                      </a:lnTo>
                      <a:lnTo>
                        <a:pt x="60" y="90"/>
                      </a:lnTo>
                      <a:lnTo>
                        <a:pt x="48" y="90"/>
                      </a:lnTo>
                      <a:lnTo>
                        <a:pt x="23" y="96"/>
                      </a:lnTo>
                      <a:lnTo>
                        <a:pt x="14" y="96"/>
                      </a:lnTo>
                      <a:lnTo>
                        <a:pt x="5" y="97"/>
                      </a:lnTo>
                      <a:lnTo>
                        <a:pt x="3" y="102"/>
                      </a:lnTo>
                      <a:lnTo>
                        <a:pt x="5" y="107"/>
                      </a:lnTo>
                      <a:lnTo>
                        <a:pt x="16" y="133"/>
                      </a:lnTo>
                      <a:lnTo>
                        <a:pt x="18" y="143"/>
                      </a:lnTo>
                      <a:lnTo>
                        <a:pt x="7" y="150"/>
                      </a:lnTo>
                      <a:lnTo>
                        <a:pt x="2" y="156"/>
                      </a:lnTo>
                      <a:lnTo>
                        <a:pt x="0" y="165"/>
                      </a:lnTo>
                      <a:lnTo>
                        <a:pt x="1" y="170"/>
                      </a:lnTo>
                      <a:lnTo>
                        <a:pt x="2" y="175"/>
                      </a:lnTo>
                      <a:lnTo>
                        <a:pt x="11" y="177"/>
                      </a:lnTo>
                      <a:lnTo>
                        <a:pt x="12" y="186"/>
                      </a:lnTo>
                      <a:lnTo>
                        <a:pt x="10" y="194"/>
                      </a:lnTo>
                      <a:lnTo>
                        <a:pt x="11" y="205"/>
                      </a:lnTo>
                      <a:lnTo>
                        <a:pt x="13" y="216"/>
                      </a:lnTo>
                      <a:lnTo>
                        <a:pt x="19" y="225"/>
                      </a:lnTo>
                      <a:lnTo>
                        <a:pt x="44" y="227"/>
                      </a:lnTo>
                      <a:lnTo>
                        <a:pt x="48" y="236"/>
                      </a:lnTo>
                      <a:lnTo>
                        <a:pt x="48" y="245"/>
                      </a:lnTo>
                      <a:lnTo>
                        <a:pt x="45" y="251"/>
                      </a:lnTo>
                      <a:lnTo>
                        <a:pt x="46" y="254"/>
                      </a:lnTo>
                      <a:lnTo>
                        <a:pt x="54" y="254"/>
                      </a:lnTo>
                      <a:lnTo>
                        <a:pt x="64" y="254"/>
                      </a:lnTo>
                      <a:lnTo>
                        <a:pt x="80" y="247"/>
                      </a:lnTo>
                      <a:lnTo>
                        <a:pt x="81" y="240"/>
                      </a:lnTo>
                      <a:lnTo>
                        <a:pt x="89" y="226"/>
                      </a:lnTo>
                      <a:lnTo>
                        <a:pt x="94" y="224"/>
                      </a:lnTo>
                      <a:lnTo>
                        <a:pt x="97" y="218"/>
                      </a:lnTo>
                      <a:lnTo>
                        <a:pt x="114" y="210"/>
                      </a:lnTo>
                      <a:lnTo>
                        <a:pt x="123" y="210"/>
                      </a:lnTo>
                      <a:lnTo>
                        <a:pt x="132" y="213"/>
                      </a:lnTo>
                      <a:lnTo>
                        <a:pt x="173" y="236"/>
                      </a:lnTo>
                      <a:lnTo>
                        <a:pt x="190" y="243"/>
                      </a:lnTo>
                      <a:lnTo>
                        <a:pt x="193" y="248"/>
                      </a:lnTo>
                      <a:lnTo>
                        <a:pt x="195" y="259"/>
                      </a:lnTo>
                      <a:lnTo>
                        <a:pt x="207" y="294"/>
                      </a:lnTo>
                      <a:lnTo>
                        <a:pt x="211" y="306"/>
                      </a:lnTo>
                      <a:lnTo>
                        <a:pt x="210" y="313"/>
                      </a:lnTo>
                      <a:lnTo>
                        <a:pt x="231" y="333"/>
                      </a:lnTo>
                      <a:lnTo>
                        <a:pt x="241" y="345"/>
                      </a:lnTo>
                      <a:lnTo>
                        <a:pt x="244" y="361"/>
                      </a:lnTo>
                      <a:lnTo>
                        <a:pt x="252" y="358"/>
                      </a:lnTo>
                      <a:lnTo>
                        <a:pt x="259" y="358"/>
                      </a:lnTo>
                      <a:lnTo>
                        <a:pt x="269" y="365"/>
                      </a:lnTo>
                      <a:lnTo>
                        <a:pt x="282" y="386"/>
                      </a:lnTo>
                      <a:lnTo>
                        <a:pt x="292" y="387"/>
                      </a:lnTo>
                      <a:lnTo>
                        <a:pt x="309" y="410"/>
                      </a:lnTo>
                      <a:lnTo>
                        <a:pt x="323" y="424"/>
                      </a:lnTo>
                      <a:lnTo>
                        <a:pt x="347" y="444"/>
                      </a:lnTo>
                      <a:lnTo>
                        <a:pt x="352" y="442"/>
                      </a:lnTo>
                      <a:lnTo>
                        <a:pt x="379" y="444"/>
                      </a:lnTo>
                      <a:lnTo>
                        <a:pt x="385" y="445"/>
                      </a:lnTo>
                      <a:lnTo>
                        <a:pt x="400" y="462"/>
                      </a:lnTo>
                      <a:lnTo>
                        <a:pt x="404" y="472"/>
                      </a:lnTo>
                      <a:lnTo>
                        <a:pt x="421" y="479"/>
                      </a:lnTo>
                      <a:lnTo>
                        <a:pt x="422" y="482"/>
                      </a:lnTo>
                      <a:lnTo>
                        <a:pt x="421" y="490"/>
                      </a:lnTo>
                      <a:lnTo>
                        <a:pt x="440" y="487"/>
                      </a:lnTo>
                      <a:lnTo>
                        <a:pt x="444" y="488"/>
                      </a:lnTo>
                      <a:lnTo>
                        <a:pt x="449" y="494"/>
                      </a:lnTo>
                      <a:lnTo>
                        <a:pt x="453" y="505"/>
                      </a:lnTo>
                      <a:lnTo>
                        <a:pt x="451" y="512"/>
                      </a:lnTo>
                      <a:lnTo>
                        <a:pt x="455" y="520"/>
                      </a:lnTo>
                      <a:lnTo>
                        <a:pt x="467" y="525"/>
                      </a:lnTo>
                      <a:lnTo>
                        <a:pt x="473" y="530"/>
                      </a:lnTo>
                      <a:lnTo>
                        <a:pt x="478" y="537"/>
                      </a:lnTo>
                      <a:lnTo>
                        <a:pt x="483" y="527"/>
                      </a:lnTo>
                      <a:lnTo>
                        <a:pt x="487" y="527"/>
                      </a:lnTo>
                      <a:lnTo>
                        <a:pt x="495" y="539"/>
                      </a:lnTo>
                      <a:lnTo>
                        <a:pt x="495" y="546"/>
                      </a:lnTo>
                      <a:lnTo>
                        <a:pt x="498" y="559"/>
                      </a:lnTo>
                      <a:lnTo>
                        <a:pt x="510" y="578"/>
                      </a:lnTo>
                      <a:lnTo>
                        <a:pt x="513" y="596"/>
                      </a:lnTo>
                      <a:lnTo>
                        <a:pt x="522" y="617"/>
                      </a:lnTo>
                      <a:lnTo>
                        <a:pt x="507" y="624"/>
                      </a:lnTo>
                      <a:lnTo>
                        <a:pt x="500" y="629"/>
                      </a:lnTo>
                      <a:lnTo>
                        <a:pt x="503" y="640"/>
                      </a:lnTo>
                      <a:lnTo>
                        <a:pt x="496" y="651"/>
                      </a:lnTo>
                      <a:lnTo>
                        <a:pt x="492" y="661"/>
                      </a:lnTo>
                      <a:lnTo>
                        <a:pt x="494" y="673"/>
                      </a:lnTo>
                      <a:lnTo>
                        <a:pt x="496" y="681"/>
                      </a:lnTo>
                      <a:lnTo>
                        <a:pt x="496" y="678"/>
                      </a:lnTo>
                      <a:lnTo>
                        <a:pt x="496" y="681"/>
                      </a:lnTo>
                      <a:lnTo>
                        <a:pt x="503" y="681"/>
                      </a:lnTo>
                      <a:lnTo>
                        <a:pt x="511" y="681"/>
                      </a:lnTo>
                      <a:lnTo>
                        <a:pt x="514" y="678"/>
                      </a:lnTo>
                      <a:lnTo>
                        <a:pt x="522" y="661"/>
                      </a:lnTo>
                      <a:lnTo>
                        <a:pt x="525" y="656"/>
                      </a:lnTo>
                      <a:lnTo>
                        <a:pt x="532" y="651"/>
                      </a:lnTo>
                      <a:lnTo>
                        <a:pt x="538" y="649"/>
                      </a:lnTo>
                      <a:lnTo>
                        <a:pt x="540" y="643"/>
                      </a:lnTo>
                      <a:lnTo>
                        <a:pt x="541" y="621"/>
                      </a:lnTo>
                      <a:lnTo>
                        <a:pt x="544" y="616"/>
                      </a:lnTo>
                      <a:lnTo>
                        <a:pt x="553" y="613"/>
                      </a:lnTo>
                      <a:lnTo>
                        <a:pt x="562" y="607"/>
                      </a:lnTo>
                      <a:lnTo>
                        <a:pt x="567" y="607"/>
                      </a:lnTo>
                      <a:lnTo>
                        <a:pt x="570" y="603"/>
                      </a:lnTo>
                      <a:lnTo>
                        <a:pt x="570" y="590"/>
                      </a:lnTo>
                      <a:lnTo>
                        <a:pt x="568" y="585"/>
                      </a:lnTo>
                      <a:lnTo>
                        <a:pt x="567" y="575"/>
                      </a:lnTo>
                      <a:lnTo>
                        <a:pt x="564" y="570"/>
                      </a:lnTo>
                      <a:lnTo>
                        <a:pt x="554" y="564"/>
                      </a:lnTo>
                      <a:lnTo>
                        <a:pt x="549" y="558"/>
                      </a:lnTo>
                      <a:lnTo>
                        <a:pt x="538" y="553"/>
                      </a:lnTo>
                      <a:lnTo>
                        <a:pt x="538" y="543"/>
                      </a:lnTo>
                      <a:lnTo>
                        <a:pt x="543" y="523"/>
                      </a:lnTo>
                      <a:lnTo>
                        <a:pt x="551" y="511"/>
                      </a:lnTo>
                      <a:lnTo>
                        <a:pt x="564" y="499"/>
                      </a:lnTo>
                      <a:lnTo>
                        <a:pt x="575" y="496"/>
                      </a:lnTo>
                      <a:lnTo>
                        <a:pt x="591" y="509"/>
                      </a:lnTo>
                      <a:lnTo>
                        <a:pt x="604" y="512"/>
                      </a:lnTo>
                      <a:lnTo>
                        <a:pt x="615" y="519"/>
                      </a:lnTo>
                      <a:lnTo>
                        <a:pt x="619" y="527"/>
                      </a:lnTo>
                      <a:lnTo>
                        <a:pt x="626" y="539"/>
                      </a:lnTo>
                      <a:lnTo>
                        <a:pt x="637" y="546"/>
                      </a:lnTo>
                      <a:lnTo>
                        <a:pt x="637" y="543"/>
                      </a:lnTo>
                      <a:lnTo>
                        <a:pt x="645" y="527"/>
                      </a:lnTo>
                      <a:lnTo>
                        <a:pt x="642" y="520"/>
                      </a:lnTo>
                      <a:lnTo>
                        <a:pt x="636" y="511"/>
                      </a:lnTo>
                      <a:lnTo>
                        <a:pt x="626" y="500"/>
                      </a:lnTo>
                      <a:lnTo>
                        <a:pt x="615" y="482"/>
                      </a:lnTo>
                      <a:lnTo>
                        <a:pt x="580" y="468"/>
                      </a:lnTo>
                      <a:lnTo>
                        <a:pt x="572" y="460"/>
                      </a:lnTo>
                      <a:lnTo>
                        <a:pt x="560" y="452"/>
                      </a:lnTo>
                      <a:lnTo>
                        <a:pt x="524" y="437"/>
                      </a:lnTo>
                      <a:lnTo>
                        <a:pt x="516" y="433"/>
                      </a:lnTo>
                      <a:lnTo>
                        <a:pt x="510" y="430"/>
                      </a:lnTo>
                      <a:lnTo>
                        <a:pt x="506" y="430"/>
                      </a:lnTo>
                      <a:lnTo>
                        <a:pt x="502" y="426"/>
                      </a:lnTo>
                      <a:lnTo>
                        <a:pt x="502" y="420"/>
                      </a:lnTo>
                      <a:lnTo>
                        <a:pt x="508" y="414"/>
                      </a:lnTo>
                      <a:lnTo>
                        <a:pt x="516" y="409"/>
                      </a:lnTo>
                      <a:lnTo>
                        <a:pt x="517" y="401"/>
                      </a:lnTo>
                      <a:lnTo>
                        <a:pt x="511" y="392"/>
                      </a:lnTo>
                      <a:lnTo>
                        <a:pt x="500" y="392"/>
                      </a:lnTo>
                      <a:lnTo>
                        <a:pt x="496" y="394"/>
                      </a:lnTo>
                      <a:lnTo>
                        <a:pt x="503" y="392"/>
                      </a:lnTo>
                      <a:lnTo>
                        <a:pt x="496" y="394"/>
                      </a:lnTo>
                      <a:lnTo>
                        <a:pt x="465" y="394"/>
                      </a:lnTo>
                      <a:lnTo>
                        <a:pt x="465" y="403"/>
                      </a:lnTo>
                      <a:lnTo>
                        <a:pt x="453" y="390"/>
                      </a:lnTo>
                      <a:lnTo>
                        <a:pt x="442" y="382"/>
                      </a:lnTo>
                      <a:lnTo>
                        <a:pt x="437" y="382"/>
                      </a:lnTo>
                      <a:lnTo>
                        <a:pt x="435" y="374"/>
                      </a:lnTo>
                      <a:lnTo>
                        <a:pt x="431" y="374"/>
                      </a:lnTo>
                      <a:lnTo>
                        <a:pt x="410" y="354"/>
                      </a:lnTo>
                      <a:lnTo>
                        <a:pt x="405" y="345"/>
                      </a:lnTo>
                      <a:lnTo>
                        <a:pt x="398" y="332"/>
                      </a:lnTo>
                      <a:lnTo>
                        <a:pt x="392" y="313"/>
                      </a:lnTo>
                      <a:lnTo>
                        <a:pt x="388" y="309"/>
                      </a:lnTo>
                      <a:lnTo>
                        <a:pt x="382" y="285"/>
                      </a:lnTo>
                      <a:lnTo>
                        <a:pt x="374" y="270"/>
                      </a:lnTo>
                      <a:lnTo>
                        <a:pt x="369" y="267"/>
                      </a:lnTo>
                      <a:lnTo>
                        <a:pt x="363" y="267"/>
                      </a:lnTo>
                      <a:lnTo>
                        <a:pt x="362" y="263"/>
                      </a:lnTo>
                      <a:lnTo>
                        <a:pt x="347" y="254"/>
                      </a:lnTo>
                      <a:lnTo>
                        <a:pt x="341" y="247"/>
                      </a:lnTo>
                      <a:lnTo>
                        <a:pt x="320" y="237"/>
                      </a:lnTo>
                      <a:lnTo>
                        <a:pt x="314" y="230"/>
                      </a:lnTo>
                      <a:lnTo>
                        <a:pt x="309" y="220"/>
                      </a:lnTo>
                      <a:lnTo>
                        <a:pt x="306" y="211"/>
                      </a:lnTo>
                      <a:lnTo>
                        <a:pt x="306" y="193"/>
                      </a:lnTo>
                      <a:lnTo>
                        <a:pt x="308" y="177"/>
                      </a:lnTo>
                      <a:lnTo>
                        <a:pt x="313" y="172"/>
                      </a:lnTo>
                      <a:lnTo>
                        <a:pt x="314" y="165"/>
                      </a:lnTo>
                      <a:lnTo>
                        <a:pt x="312" y="159"/>
                      </a:lnTo>
                      <a:lnTo>
                        <a:pt x="304" y="156"/>
                      </a:lnTo>
                      <a:lnTo>
                        <a:pt x="302" y="141"/>
                      </a:lnTo>
                      <a:lnTo>
                        <a:pt x="304" y="134"/>
                      </a:lnTo>
                      <a:lnTo>
                        <a:pt x="314" y="126"/>
                      </a:lnTo>
                      <a:lnTo>
                        <a:pt x="318" y="126"/>
                      </a:lnTo>
                      <a:lnTo>
                        <a:pt x="319" y="127"/>
                      </a:lnTo>
                      <a:lnTo>
                        <a:pt x="324" y="126"/>
                      </a:lnTo>
                      <a:lnTo>
                        <a:pt x="357" y="108"/>
                      </a:lnTo>
                      <a:lnTo>
                        <a:pt x="366" y="111"/>
                      </a:lnTo>
                      <a:lnTo>
                        <a:pt x="376" y="106"/>
                      </a:lnTo>
                      <a:lnTo>
                        <a:pt x="382" y="107"/>
                      </a:lnTo>
                      <a:lnTo>
                        <a:pt x="383" y="113"/>
                      </a:lnTo>
                      <a:lnTo>
                        <a:pt x="379" y="121"/>
                      </a:lnTo>
                      <a:lnTo>
                        <a:pt x="379" y="122"/>
                      </a:lnTo>
                      <a:lnTo>
                        <a:pt x="384" y="123"/>
                      </a:lnTo>
                      <a:lnTo>
                        <a:pt x="389" y="122"/>
                      </a:lnTo>
                      <a:lnTo>
                        <a:pt x="393" y="119"/>
                      </a:lnTo>
                      <a:lnTo>
                        <a:pt x="394" y="114"/>
                      </a:lnTo>
                      <a:lnTo>
                        <a:pt x="392" y="111"/>
                      </a:lnTo>
                      <a:lnTo>
                        <a:pt x="388" y="110"/>
                      </a:lnTo>
                      <a:lnTo>
                        <a:pt x="385" y="105"/>
                      </a:lnTo>
                      <a:lnTo>
                        <a:pt x="378" y="101"/>
                      </a:lnTo>
                      <a:lnTo>
                        <a:pt x="376" y="98"/>
                      </a:lnTo>
                      <a:lnTo>
                        <a:pt x="376" y="90"/>
                      </a:lnTo>
                      <a:lnTo>
                        <a:pt x="371" y="84"/>
                      </a:lnTo>
                      <a:lnTo>
                        <a:pt x="372" y="76"/>
                      </a:lnTo>
                      <a:lnTo>
                        <a:pt x="374" y="69"/>
                      </a:lnTo>
                      <a:lnTo>
                        <a:pt x="369" y="70"/>
                      </a:lnTo>
                      <a:lnTo>
                        <a:pt x="367" y="69"/>
                      </a:lnTo>
                      <a:lnTo>
                        <a:pt x="367" y="64"/>
                      </a:lnTo>
                      <a:lnTo>
                        <a:pt x="369" y="57"/>
                      </a:lnTo>
                      <a:lnTo>
                        <a:pt x="381" y="47"/>
                      </a:lnTo>
                      <a:lnTo>
                        <a:pt x="372" y="47"/>
                      </a:lnTo>
                      <a:lnTo>
                        <a:pt x="358" y="42"/>
                      </a:lnTo>
                      <a:lnTo>
                        <a:pt x="328" y="37"/>
                      </a:lnTo>
                      <a:lnTo>
                        <a:pt x="318" y="31"/>
                      </a:lnTo>
                      <a:lnTo>
                        <a:pt x="313" y="31"/>
                      </a:lnTo>
                      <a:lnTo>
                        <a:pt x="302" y="22"/>
                      </a:lnTo>
                      <a:lnTo>
                        <a:pt x="298" y="15"/>
                      </a:lnTo>
                      <a:lnTo>
                        <a:pt x="296" y="8"/>
                      </a:lnTo>
                      <a:lnTo>
                        <a:pt x="296" y="3"/>
                      </a:lnTo>
                      <a:lnTo>
                        <a:pt x="293" y="0"/>
                      </a:lnTo>
                      <a:lnTo>
                        <a:pt x="287" y="1"/>
                      </a:lnTo>
                      <a:lnTo>
                        <a:pt x="282" y="5"/>
                      </a:lnTo>
                      <a:lnTo>
                        <a:pt x="272" y="8"/>
                      </a:lnTo>
                      <a:lnTo>
                        <a:pt x="254" y="9"/>
                      </a:lnTo>
                      <a:lnTo>
                        <a:pt x="234" y="16"/>
                      </a:lnTo>
                      <a:lnTo>
                        <a:pt x="218" y="21"/>
                      </a:lnTo>
                      <a:lnTo>
                        <a:pt x="215" y="22"/>
                      </a:lnTo>
                      <a:lnTo>
                        <a:pt x="201" y="1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259" name="Freeform 182"/>
              <p:cNvSpPr>
                <a:spLocks noChangeAspect="1"/>
              </p:cNvSpPr>
              <p:nvPr/>
            </p:nvSpPr>
            <p:spPr bwMode="gray">
              <a:xfrm>
                <a:off x="4858544" y="2684810"/>
                <a:ext cx="11113" cy="17463"/>
              </a:xfrm>
              <a:custGeom>
                <a:avLst/>
                <a:gdLst/>
                <a:ahLst/>
                <a:cxnLst>
                  <a:cxn ang="0">
                    <a:pos x="21" y="53"/>
                  </a:cxn>
                  <a:cxn ang="0">
                    <a:pos x="33" y="52"/>
                  </a:cxn>
                  <a:cxn ang="0">
                    <a:pos x="38" y="45"/>
                  </a:cxn>
                  <a:cxn ang="0">
                    <a:pos x="37" y="33"/>
                  </a:cxn>
                  <a:cxn ang="0">
                    <a:pos x="33" y="26"/>
                  </a:cxn>
                  <a:cxn ang="0">
                    <a:pos x="28" y="18"/>
                  </a:cxn>
                  <a:cxn ang="0">
                    <a:pos x="28" y="11"/>
                  </a:cxn>
                  <a:cxn ang="0">
                    <a:pos x="30" y="4"/>
                  </a:cxn>
                  <a:cxn ang="0">
                    <a:pos x="22" y="0"/>
                  </a:cxn>
                  <a:cxn ang="0">
                    <a:pos x="16" y="0"/>
                  </a:cxn>
                  <a:cxn ang="0">
                    <a:pos x="6" y="7"/>
                  </a:cxn>
                  <a:cxn ang="0">
                    <a:pos x="0" y="20"/>
                  </a:cxn>
                  <a:cxn ang="0">
                    <a:pos x="3" y="33"/>
                  </a:cxn>
                  <a:cxn ang="0">
                    <a:pos x="3" y="48"/>
                  </a:cxn>
                  <a:cxn ang="0">
                    <a:pos x="21" y="53"/>
                  </a:cxn>
                </a:cxnLst>
                <a:rect l="0" t="0" r="r" b="b"/>
                <a:pathLst>
                  <a:path w="38" h="53">
                    <a:moveTo>
                      <a:pt x="21" y="53"/>
                    </a:moveTo>
                    <a:lnTo>
                      <a:pt x="33" y="52"/>
                    </a:lnTo>
                    <a:lnTo>
                      <a:pt x="38" y="45"/>
                    </a:lnTo>
                    <a:lnTo>
                      <a:pt x="37" y="33"/>
                    </a:lnTo>
                    <a:lnTo>
                      <a:pt x="33" y="26"/>
                    </a:lnTo>
                    <a:lnTo>
                      <a:pt x="28" y="18"/>
                    </a:lnTo>
                    <a:lnTo>
                      <a:pt x="28" y="11"/>
                    </a:lnTo>
                    <a:lnTo>
                      <a:pt x="30" y="4"/>
                    </a:lnTo>
                    <a:lnTo>
                      <a:pt x="22" y="0"/>
                    </a:lnTo>
                    <a:lnTo>
                      <a:pt x="16" y="0"/>
                    </a:lnTo>
                    <a:lnTo>
                      <a:pt x="6" y="7"/>
                    </a:lnTo>
                    <a:lnTo>
                      <a:pt x="0" y="20"/>
                    </a:lnTo>
                    <a:lnTo>
                      <a:pt x="3" y="33"/>
                    </a:lnTo>
                    <a:lnTo>
                      <a:pt x="3" y="48"/>
                    </a:lnTo>
                    <a:lnTo>
                      <a:pt x="21" y="5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60" name="Freeform 183"/>
              <p:cNvSpPr>
                <a:spLocks noChangeAspect="1"/>
              </p:cNvSpPr>
              <p:nvPr/>
            </p:nvSpPr>
            <p:spPr bwMode="gray">
              <a:xfrm>
                <a:off x="4863306" y="2751485"/>
                <a:ext cx="77788" cy="44450"/>
              </a:xfrm>
              <a:custGeom>
                <a:avLst/>
                <a:gdLst/>
                <a:ahLst/>
                <a:cxnLst>
                  <a:cxn ang="0">
                    <a:pos x="52" y="131"/>
                  </a:cxn>
                  <a:cxn ang="0">
                    <a:pos x="42" y="119"/>
                  </a:cxn>
                  <a:cxn ang="0">
                    <a:pos x="38" y="100"/>
                  </a:cxn>
                  <a:cxn ang="0">
                    <a:pos x="10" y="117"/>
                  </a:cxn>
                  <a:cxn ang="0">
                    <a:pos x="0" y="119"/>
                  </a:cxn>
                  <a:cxn ang="0">
                    <a:pos x="5" y="84"/>
                  </a:cxn>
                  <a:cxn ang="0">
                    <a:pos x="13" y="74"/>
                  </a:cxn>
                  <a:cxn ang="0">
                    <a:pos x="21" y="67"/>
                  </a:cxn>
                  <a:cxn ang="0">
                    <a:pos x="30" y="49"/>
                  </a:cxn>
                  <a:cxn ang="0">
                    <a:pos x="50" y="18"/>
                  </a:cxn>
                  <a:cxn ang="0">
                    <a:pos x="70" y="13"/>
                  </a:cxn>
                  <a:cxn ang="0">
                    <a:pos x="85" y="3"/>
                  </a:cxn>
                  <a:cxn ang="0">
                    <a:pos x="127" y="6"/>
                  </a:cxn>
                  <a:cxn ang="0">
                    <a:pos x="172" y="6"/>
                  </a:cxn>
                  <a:cxn ang="0">
                    <a:pos x="197" y="22"/>
                  </a:cxn>
                  <a:cxn ang="0">
                    <a:pos x="193" y="40"/>
                  </a:cxn>
                  <a:cxn ang="0">
                    <a:pos x="207" y="57"/>
                  </a:cxn>
                  <a:cxn ang="0">
                    <a:pos x="226" y="63"/>
                  </a:cxn>
                  <a:cxn ang="0">
                    <a:pos x="241" y="63"/>
                  </a:cxn>
                  <a:cxn ang="0">
                    <a:pos x="239" y="82"/>
                  </a:cxn>
                  <a:cxn ang="0">
                    <a:pos x="224" y="86"/>
                  </a:cxn>
                  <a:cxn ang="0">
                    <a:pos x="224" y="99"/>
                  </a:cxn>
                  <a:cxn ang="0">
                    <a:pos x="225" y="109"/>
                  </a:cxn>
                  <a:cxn ang="0">
                    <a:pos x="193" y="104"/>
                  </a:cxn>
                  <a:cxn ang="0">
                    <a:pos x="180" y="95"/>
                  </a:cxn>
                  <a:cxn ang="0">
                    <a:pos x="166" y="126"/>
                  </a:cxn>
                  <a:cxn ang="0">
                    <a:pos x="163" y="140"/>
                  </a:cxn>
                  <a:cxn ang="0">
                    <a:pos x="149" y="127"/>
                  </a:cxn>
                  <a:cxn ang="0">
                    <a:pos x="132" y="99"/>
                  </a:cxn>
                  <a:cxn ang="0">
                    <a:pos x="115" y="114"/>
                  </a:cxn>
                  <a:cxn ang="0">
                    <a:pos x="111" y="127"/>
                  </a:cxn>
                  <a:cxn ang="0">
                    <a:pos x="88" y="136"/>
                  </a:cxn>
                  <a:cxn ang="0">
                    <a:pos x="54" y="142"/>
                  </a:cxn>
                </a:cxnLst>
                <a:rect l="0" t="0" r="r" b="b"/>
                <a:pathLst>
                  <a:path w="241" h="142">
                    <a:moveTo>
                      <a:pt x="54" y="142"/>
                    </a:moveTo>
                    <a:lnTo>
                      <a:pt x="52" y="131"/>
                    </a:lnTo>
                    <a:lnTo>
                      <a:pt x="45" y="130"/>
                    </a:lnTo>
                    <a:lnTo>
                      <a:pt x="42" y="119"/>
                    </a:lnTo>
                    <a:lnTo>
                      <a:pt x="42" y="101"/>
                    </a:lnTo>
                    <a:lnTo>
                      <a:pt x="38" y="100"/>
                    </a:lnTo>
                    <a:lnTo>
                      <a:pt x="21" y="100"/>
                    </a:lnTo>
                    <a:lnTo>
                      <a:pt x="10" y="117"/>
                    </a:lnTo>
                    <a:lnTo>
                      <a:pt x="4" y="121"/>
                    </a:lnTo>
                    <a:lnTo>
                      <a:pt x="0" y="119"/>
                    </a:lnTo>
                    <a:lnTo>
                      <a:pt x="2" y="97"/>
                    </a:lnTo>
                    <a:lnTo>
                      <a:pt x="5" y="84"/>
                    </a:lnTo>
                    <a:lnTo>
                      <a:pt x="9" y="81"/>
                    </a:lnTo>
                    <a:lnTo>
                      <a:pt x="13" y="74"/>
                    </a:lnTo>
                    <a:lnTo>
                      <a:pt x="20" y="70"/>
                    </a:lnTo>
                    <a:lnTo>
                      <a:pt x="21" y="67"/>
                    </a:lnTo>
                    <a:lnTo>
                      <a:pt x="24" y="57"/>
                    </a:lnTo>
                    <a:lnTo>
                      <a:pt x="30" y="49"/>
                    </a:lnTo>
                    <a:lnTo>
                      <a:pt x="53" y="23"/>
                    </a:lnTo>
                    <a:lnTo>
                      <a:pt x="50" y="18"/>
                    </a:lnTo>
                    <a:lnTo>
                      <a:pt x="53" y="11"/>
                    </a:lnTo>
                    <a:lnTo>
                      <a:pt x="70" y="13"/>
                    </a:lnTo>
                    <a:lnTo>
                      <a:pt x="78" y="9"/>
                    </a:lnTo>
                    <a:lnTo>
                      <a:pt x="85" y="3"/>
                    </a:lnTo>
                    <a:lnTo>
                      <a:pt x="91" y="9"/>
                    </a:lnTo>
                    <a:lnTo>
                      <a:pt x="127" y="6"/>
                    </a:lnTo>
                    <a:lnTo>
                      <a:pt x="153" y="0"/>
                    </a:lnTo>
                    <a:lnTo>
                      <a:pt x="172" y="6"/>
                    </a:lnTo>
                    <a:lnTo>
                      <a:pt x="190" y="13"/>
                    </a:lnTo>
                    <a:lnTo>
                      <a:pt x="197" y="22"/>
                    </a:lnTo>
                    <a:lnTo>
                      <a:pt x="195" y="30"/>
                    </a:lnTo>
                    <a:lnTo>
                      <a:pt x="193" y="40"/>
                    </a:lnTo>
                    <a:lnTo>
                      <a:pt x="201" y="52"/>
                    </a:lnTo>
                    <a:lnTo>
                      <a:pt x="207" y="57"/>
                    </a:lnTo>
                    <a:lnTo>
                      <a:pt x="217" y="62"/>
                    </a:lnTo>
                    <a:lnTo>
                      <a:pt x="226" y="63"/>
                    </a:lnTo>
                    <a:lnTo>
                      <a:pt x="234" y="58"/>
                    </a:lnTo>
                    <a:lnTo>
                      <a:pt x="241" y="63"/>
                    </a:lnTo>
                    <a:lnTo>
                      <a:pt x="239" y="74"/>
                    </a:lnTo>
                    <a:lnTo>
                      <a:pt x="239" y="82"/>
                    </a:lnTo>
                    <a:lnTo>
                      <a:pt x="235" y="84"/>
                    </a:lnTo>
                    <a:lnTo>
                      <a:pt x="224" y="86"/>
                    </a:lnTo>
                    <a:lnTo>
                      <a:pt x="223" y="92"/>
                    </a:lnTo>
                    <a:lnTo>
                      <a:pt x="224" y="99"/>
                    </a:lnTo>
                    <a:lnTo>
                      <a:pt x="226" y="105"/>
                    </a:lnTo>
                    <a:lnTo>
                      <a:pt x="225" y="109"/>
                    </a:lnTo>
                    <a:lnTo>
                      <a:pt x="204" y="105"/>
                    </a:lnTo>
                    <a:lnTo>
                      <a:pt x="193" y="104"/>
                    </a:lnTo>
                    <a:lnTo>
                      <a:pt x="187" y="99"/>
                    </a:lnTo>
                    <a:lnTo>
                      <a:pt x="180" y="95"/>
                    </a:lnTo>
                    <a:lnTo>
                      <a:pt x="177" y="106"/>
                    </a:lnTo>
                    <a:lnTo>
                      <a:pt x="166" y="126"/>
                    </a:lnTo>
                    <a:lnTo>
                      <a:pt x="165" y="135"/>
                    </a:lnTo>
                    <a:lnTo>
                      <a:pt x="163" y="140"/>
                    </a:lnTo>
                    <a:lnTo>
                      <a:pt x="155" y="135"/>
                    </a:lnTo>
                    <a:lnTo>
                      <a:pt x="149" y="127"/>
                    </a:lnTo>
                    <a:lnTo>
                      <a:pt x="138" y="119"/>
                    </a:lnTo>
                    <a:lnTo>
                      <a:pt x="132" y="99"/>
                    </a:lnTo>
                    <a:lnTo>
                      <a:pt x="121" y="105"/>
                    </a:lnTo>
                    <a:lnTo>
                      <a:pt x="115" y="114"/>
                    </a:lnTo>
                    <a:lnTo>
                      <a:pt x="115" y="122"/>
                    </a:lnTo>
                    <a:lnTo>
                      <a:pt x="111" y="127"/>
                    </a:lnTo>
                    <a:lnTo>
                      <a:pt x="100" y="136"/>
                    </a:lnTo>
                    <a:lnTo>
                      <a:pt x="88" y="136"/>
                    </a:lnTo>
                    <a:lnTo>
                      <a:pt x="63" y="142"/>
                    </a:lnTo>
                    <a:lnTo>
                      <a:pt x="54" y="14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61" name="Freeform 184"/>
              <p:cNvSpPr>
                <a:spLocks noChangeAspect="1"/>
              </p:cNvSpPr>
              <p:nvPr/>
            </p:nvSpPr>
            <p:spPr bwMode="gray">
              <a:xfrm>
                <a:off x="4809331" y="2649885"/>
                <a:ext cx="58738" cy="50800"/>
              </a:xfrm>
              <a:custGeom>
                <a:avLst/>
                <a:gdLst/>
                <a:ahLst/>
                <a:cxnLst>
                  <a:cxn ang="0">
                    <a:pos x="158" y="160"/>
                  </a:cxn>
                  <a:cxn ang="0">
                    <a:pos x="150" y="161"/>
                  </a:cxn>
                  <a:cxn ang="0">
                    <a:pos x="140" y="159"/>
                  </a:cxn>
                  <a:cxn ang="0">
                    <a:pos x="131" y="152"/>
                  </a:cxn>
                  <a:cxn ang="0">
                    <a:pos x="120" y="146"/>
                  </a:cxn>
                  <a:cxn ang="0">
                    <a:pos x="123" y="140"/>
                  </a:cxn>
                  <a:cxn ang="0">
                    <a:pos x="118" y="138"/>
                  </a:cxn>
                  <a:cxn ang="0">
                    <a:pos x="118" y="114"/>
                  </a:cxn>
                  <a:cxn ang="0">
                    <a:pos x="112" y="114"/>
                  </a:cxn>
                  <a:cxn ang="0">
                    <a:pos x="106" y="122"/>
                  </a:cxn>
                  <a:cxn ang="0">
                    <a:pos x="101" y="129"/>
                  </a:cxn>
                  <a:cxn ang="0">
                    <a:pos x="91" y="129"/>
                  </a:cxn>
                  <a:cxn ang="0">
                    <a:pos x="81" y="125"/>
                  </a:cxn>
                  <a:cxn ang="0">
                    <a:pos x="79" y="110"/>
                  </a:cxn>
                  <a:cxn ang="0">
                    <a:pos x="76" y="101"/>
                  </a:cxn>
                  <a:cxn ang="0">
                    <a:pos x="70" y="96"/>
                  </a:cxn>
                  <a:cxn ang="0">
                    <a:pos x="58" y="92"/>
                  </a:cxn>
                  <a:cxn ang="0">
                    <a:pos x="44" y="84"/>
                  </a:cxn>
                  <a:cxn ang="0">
                    <a:pos x="34" y="80"/>
                  </a:cxn>
                  <a:cxn ang="0">
                    <a:pos x="25" y="62"/>
                  </a:cxn>
                  <a:cxn ang="0">
                    <a:pos x="13" y="63"/>
                  </a:cxn>
                  <a:cxn ang="0">
                    <a:pos x="2" y="58"/>
                  </a:cxn>
                  <a:cxn ang="0">
                    <a:pos x="0" y="48"/>
                  </a:cxn>
                  <a:cxn ang="0">
                    <a:pos x="0" y="32"/>
                  </a:cxn>
                  <a:cxn ang="0">
                    <a:pos x="0" y="28"/>
                  </a:cxn>
                  <a:cxn ang="0">
                    <a:pos x="23" y="15"/>
                  </a:cxn>
                  <a:cxn ang="0">
                    <a:pos x="33" y="11"/>
                  </a:cxn>
                  <a:cxn ang="0">
                    <a:pos x="39" y="10"/>
                  </a:cxn>
                  <a:cxn ang="0">
                    <a:pos x="39" y="11"/>
                  </a:cxn>
                  <a:cxn ang="0">
                    <a:pos x="56" y="20"/>
                  </a:cxn>
                  <a:cxn ang="0">
                    <a:pos x="76" y="14"/>
                  </a:cxn>
                  <a:cxn ang="0">
                    <a:pos x="91" y="4"/>
                  </a:cxn>
                  <a:cxn ang="0">
                    <a:pos x="103" y="1"/>
                  </a:cxn>
                  <a:cxn ang="0">
                    <a:pos x="118" y="0"/>
                  </a:cxn>
                  <a:cxn ang="0">
                    <a:pos x="124" y="6"/>
                  </a:cxn>
                  <a:cxn ang="0">
                    <a:pos x="127" y="6"/>
                  </a:cxn>
                  <a:cxn ang="0">
                    <a:pos x="129" y="14"/>
                  </a:cxn>
                  <a:cxn ang="0">
                    <a:pos x="138" y="17"/>
                  </a:cxn>
                  <a:cxn ang="0">
                    <a:pos x="146" y="19"/>
                  </a:cxn>
                  <a:cxn ang="0">
                    <a:pos x="155" y="24"/>
                  </a:cxn>
                  <a:cxn ang="0">
                    <a:pos x="155" y="35"/>
                  </a:cxn>
                  <a:cxn ang="0">
                    <a:pos x="154" y="44"/>
                  </a:cxn>
                  <a:cxn ang="0">
                    <a:pos x="156" y="55"/>
                  </a:cxn>
                  <a:cxn ang="0">
                    <a:pos x="163" y="62"/>
                  </a:cxn>
                  <a:cxn ang="0">
                    <a:pos x="176" y="62"/>
                  </a:cxn>
                  <a:cxn ang="0">
                    <a:pos x="181" y="68"/>
                  </a:cxn>
                  <a:cxn ang="0">
                    <a:pos x="182" y="79"/>
                  </a:cxn>
                  <a:cxn ang="0">
                    <a:pos x="188" y="87"/>
                  </a:cxn>
                  <a:cxn ang="0">
                    <a:pos x="188" y="96"/>
                  </a:cxn>
                  <a:cxn ang="0">
                    <a:pos x="177" y="112"/>
                  </a:cxn>
                  <a:cxn ang="0">
                    <a:pos x="171" y="112"/>
                  </a:cxn>
                  <a:cxn ang="0">
                    <a:pos x="161" y="119"/>
                  </a:cxn>
                  <a:cxn ang="0">
                    <a:pos x="155" y="132"/>
                  </a:cxn>
                  <a:cxn ang="0">
                    <a:pos x="158" y="145"/>
                  </a:cxn>
                  <a:cxn ang="0">
                    <a:pos x="158" y="160"/>
                  </a:cxn>
                </a:cxnLst>
                <a:rect l="0" t="0" r="r" b="b"/>
                <a:pathLst>
                  <a:path w="188" h="161">
                    <a:moveTo>
                      <a:pt x="158" y="160"/>
                    </a:moveTo>
                    <a:lnTo>
                      <a:pt x="150" y="161"/>
                    </a:lnTo>
                    <a:lnTo>
                      <a:pt x="140" y="159"/>
                    </a:lnTo>
                    <a:lnTo>
                      <a:pt x="131" y="152"/>
                    </a:lnTo>
                    <a:lnTo>
                      <a:pt x="120" y="146"/>
                    </a:lnTo>
                    <a:lnTo>
                      <a:pt x="123" y="140"/>
                    </a:lnTo>
                    <a:lnTo>
                      <a:pt x="118" y="138"/>
                    </a:lnTo>
                    <a:lnTo>
                      <a:pt x="118" y="114"/>
                    </a:lnTo>
                    <a:lnTo>
                      <a:pt x="112" y="114"/>
                    </a:lnTo>
                    <a:lnTo>
                      <a:pt x="106" y="122"/>
                    </a:lnTo>
                    <a:lnTo>
                      <a:pt x="101" y="129"/>
                    </a:lnTo>
                    <a:lnTo>
                      <a:pt x="91" y="129"/>
                    </a:lnTo>
                    <a:lnTo>
                      <a:pt x="81" y="125"/>
                    </a:lnTo>
                    <a:lnTo>
                      <a:pt x="79" y="110"/>
                    </a:lnTo>
                    <a:lnTo>
                      <a:pt x="76" y="101"/>
                    </a:lnTo>
                    <a:lnTo>
                      <a:pt x="70" y="96"/>
                    </a:lnTo>
                    <a:lnTo>
                      <a:pt x="58" y="92"/>
                    </a:lnTo>
                    <a:lnTo>
                      <a:pt x="44" y="84"/>
                    </a:lnTo>
                    <a:lnTo>
                      <a:pt x="34" y="80"/>
                    </a:lnTo>
                    <a:lnTo>
                      <a:pt x="25" y="62"/>
                    </a:lnTo>
                    <a:lnTo>
                      <a:pt x="13" y="63"/>
                    </a:lnTo>
                    <a:lnTo>
                      <a:pt x="2" y="58"/>
                    </a:lnTo>
                    <a:lnTo>
                      <a:pt x="0" y="48"/>
                    </a:lnTo>
                    <a:lnTo>
                      <a:pt x="0" y="32"/>
                    </a:lnTo>
                    <a:lnTo>
                      <a:pt x="0" y="28"/>
                    </a:lnTo>
                    <a:lnTo>
                      <a:pt x="23" y="15"/>
                    </a:lnTo>
                    <a:lnTo>
                      <a:pt x="33" y="11"/>
                    </a:lnTo>
                    <a:lnTo>
                      <a:pt x="39" y="10"/>
                    </a:lnTo>
                    <a:lnTo>
                      <a:pt x="39" y="11"/>
                    </a:lnTo>
                    <a:lnTo>
                      <a:pt x="56" y="20"/>
                    </a:lnTo>
                    <a:lnTo>
                      <a:pt x="76" y="14"/>
                    </a:lnTo>
                    <a:lnTo>
                      <a:pt x="91" y="4"/>
                    </a:lnTo>
                    <a:lnTo>
                      <a:pt x="103" y="1"/>
                    </a:lnTo>
                    <a:lnTo>
                      <a:pt x="118" y="0"/>
                    </a:lnTo>
                    <a:lnTo>
                      <a:pt x="124" y="6"/>
                    </a:lnTo>
                    <a:lnTo>
                      <a:pt x="127" y="6"/>
                    </a:lnTo>
                    <a:lnTo>
                      <a:pt x="129" y="14"/>
                    </a:lnTo>
                    <a:lnTo>
                      <a:pt x="138" y="17"/>
                    </a:lnTo>
                    <a:lnTo>
                      <a:pt x="146" y="19"/>
                    </a:lnTo>
                    <a:lnTo>
                      <a:pt x="155" y="24"/>
                    </a:lnTo>
                    <a:lnTo>
                      <a:pt x="155" y="35"/>
                    </a:lnTo>
                    <a:lnTo>
                      <a:pt x="154" y="44"/>
                    </a:lnTo>
                    <a:lnTo>
                      <a:pt x="156" y="55"/>
                    </a:lnTo>
                    <a:lnTo>
                      <a:pt x="163" y="62"/>
                    </a:lnTo>
                    <a:lnTo>
                      <a:pt x="176" y="62"/>
                    </a:lnTo>
                    <a:lnTo>
                      <a:pt x="181" y="68"/>
                    </a:lnTo>
                    <a:lnTo>
                      <a:pt x="182" y="79"/>
                    </a:lnTo>
                    <a:lnTo>
                      <a:pt x="188" y="87"/>
                    </a:lnTo>
                    <a:lnTo>
                      <a:pt x="188" y="96"/>
                    </a:lnTo>
                    <a:lnTo>
                      <a:pt x="177" y="112"/>
                    </a:lnTo>
                    <a:lnTo>
                      <a:pt x="171" y="112"/>
                    </a:lnTo>
                    <a:lnTo>
                      <a:pt x="161" y="119"/>
                    </a:lnTo>
                    <a:lnTo>
                      <a:pt x="155" y="132"/>
                    </a:lnTo>
                    <a:lnTo>
                      <a:pt x="158" y="145"/>
                    </a:lnTo>
                    <a:lnTo>
                      <a:pt x="158" y="16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62" name="Freeform 185"/>
              <p:cNvSpPr>
                <a:spLocks noChangeAspect="1"/>
              </p:cNvSpPr>
              <p:nvPr/>
            </p:nvSpPr>
            <p:spPr bwMode="gray">
              <a:xfrm>
                <a:off x="4601369" y="2848322"/>
                <a:ext cx="217488" cy="173038"/>
              </a:xfrm>
              <a:custGeom>
                <a:avLst/>
                <a:gdLst/>
                <a:ahLst/>
                <a:cxnLst>
                  <a:cxn ang="0">
                    <a:pos x="100" y="440"/>
                  </a:cxn>
                  <a:cxn ang="0">
                    <a:pos x="128" y="410"/>
                  </a:cxn>
                  <a:cxn ang="0">
                    <a:pos x="112" y="376"/>
                  </a:cxn>
                  <a:cxn ang="0">
                    <a:pos x="124" y="340"/>
                  </a:cxn>
                  <a:cxn ang="0">
                    <a:pos x="106" y="301"/>
                  </a:cxn>
                  <a:cxn ang="0">
                    <a:pos x="135" y="280"/>
                  </a:cxn>
                  <a:cxn ang="0">
                    <a:pos x="129" y="253"/>
                  </a:cxn>
                  <a:cxn ang="0">
                    <a:pos x="138" y="210"/>
                  </a:cxn>
                  <a:cxn ang="0">
                    <a:pos x="169" y="165"/>
                  </a:cxn>
                  <a:cxn ang="0">
                    <a:pos x="155" y="138"/>
                  </a:cxn>
                  <a:cxn ang="0">
                    <a:pos x="110" y="140"/>
                  </a:cxn>
                  <a:cxn ang="0">
                    <a:pos x="65" y="135"/>
                  </a:cxn>
                  <a:cxn ang="0">
                    <a:pos x="36" y="131"/>
                  </a:cxn>
                  <a:cxn ang="0">
                    <a:pos x="25" y="128"/>
                  </a:cxn>
                  <a:cxn ang="0">
                    <a:pos x="26" y="108"/>
                  </a:cxn>
                  <a:cxn ang="0">
                    <a:pos x="27" y="82"/>
                  </a:cxn>
                  <a:cxn ang="0">
                    <a:pos x="16" y="70"/>
                  </a:cxn>
                  <a:cxn ang="0">
                    <a:pos x="17" y="34"/>
                  </a:cxn>
                  <a:cxn ang="0">
                    <a:pos x="56" y="22"/>
                  </a:cxn>
                  <a:cxn ang="0">
                    <a:pos x="84" y="0"/>
                  </a:cxn>
                  <a:cxn ang="0">
                    <a:pos x="129" y="14"/>
                  </a:cxn>
                  <a:cxn ang="0">
                    <a:pos x="192" y="9"/>
                  </a:cxn>
                  <a:cxn ang="0">
                    <a:pos x="256" y="22"/>
                  </a:cxn>
                  <a:cxn ang="0">
                    <a:pos x="306" y="18"/>
                  </a:cxn>
                  <a:cxn ang="0">
                    <a:pos x="366" y="23"/>
                  </a:cxn>
                  <a:cxn ang="0">
                    <a:pos x="408" y="27"/>
                  </a:cxn>
                  <a:cxn ang="0">
                    <a:pos x="440" y="54"/>
                  </a:cxn>
                  <a:cxn ang="0">
                    <a:pos x="469" y="69"/>
                  </a:cxn>
                  <a:cxn ang="0">
                    <a:pos x="537" y="81"/>
                  </a:cxn>
                  <a:cxn ang="0">
                    <a:pos x="564" y="75"/>
                  </a:cxn>
                  <a:cxn ang="0">
                    <a:pos x="589" y="97"/>
                  </a:cxn>
                  <a:cxn ang="0">
                    <a:pos x="597" y="92"/>
                  </a:cxn>
                  <a:cxn ang="0">
                    <a:pos x="644" y="101"/>
                  </a:cxn>
                  <a:cxn ang="0">
                    <a:pos x="678" y="100"/>
                  </a:cxn>
                  <a:cxn ang="0">
                    <a:pos x="678" y="114"/>
                  </a:cxn>
                  <a:cxn ang="0">
                    <a:pos x="675" y="144"/>
                  </a:cxn>
                  <a:cxn ang="0">
                    <a:pos x="564" y="203"/>
                  </a:cxn>
                  <a:cxn ang="0">
                    <a:pos x="543" y="232"/>
                  </a:cxn>
                  <a:cxn ang="0">
                    <a:pos x="495" y="300"/>
                  </a:cxn>
                  <a:cxn ang="0">
                    <a:pos x="489" y="321"/>
                  </a:cxn>
                  <a:cxn ang="0">
                    <a:pos x="497" y="343"/>
                  </a:cxn>
                  <a:cxn ang="0">
                    <a:pos x="515" y="354"/>
                  </a:cxn>
                  <a:cxn ang="0">
                    <a:pos x="500" y="378"/>
                  </a:cxn>
                  <a:cxn ang="0">
                    <a:pos x="474" y="409"/>
                  </a:cxn>
                  <a:cxn ang="0">
                    <a:pos x="465" y="435"/>
                  </a:cxn>
                  <a:cxn ang="0">
                    <a:pos x="415" y="463"/>
                  </a:cxn>
                  <a:cxn ang="0">
                    <a:pos x="398" y="496"/>
                  </a:cxn>
                  <a:cxn ang="0">
                    <a:pos x="364" y="501"/>
                  </a:cxn>
                  <a:cxn ang="0">
                    <a:pos x="318" y="500"/>
                  </a:cxn>
                  <a:cxn ang="0">
                    <a:pos x="258" y="515"/>
                  </a:cxn>
                  <a:cxn ang="0">
                    <a:pos x="226" y="529"/>
                  </a:cxn>
                  <a:cxn ang="0">
                    <a:pos x="210" y="545"/>
                  </a:cxn>
                  <a:cxn ang="0">
                    <a:pos x="170" y="517"/>
                  </a:cxn>
                  <a:cxn ang="0">
                    <a:pos x="161" y="491"/>
                  </a:cxn>
                  <a:cxn ang="0">
                    <a:pos x="148" y="477"/>
                  </a:cxn>
                  <a:cxn ang="0">
                    <a:pos x="105" y="468"/>
                  </a:cxn>
                </a:cxnLst>
                <a:rect l="0" t="0" r="r" b="b"/>
                <a:pathLst>
                  <a:path w="687" h="545">
                    <a:moveTo>
                      <a:pt x="105" y="468"/>
                    </a:moveTo>
                    <a:lnTo>
                      <a:pt x="101" y="451"/>
                    </a:lnTo>
                    <a:lnTo>
                      <a:pt x="100" y="440"/>
                    </a:lnTo>
                    <a:lnTo>
                      <a:pt x="107" y="430"/>
                    </a:lnTo>
                    <a:lnTo>
                      <a:pt x="122" y="419"/>
                    </a:lnTo>
                    <a:lnTo>
                      <a:pt x="128" y="410"/>
                    </a:lnTo>
                    <a:lnTo>
                      <a:pt x="126" y="399"/>
                    </a:lnTo>
                    <a:lnTo>
                      <a:pt x="116" y="388"/>
                    </a:lnTo>
                    <a:lnTo>
                      <a:pt x="112" y="376"/>
                    </a:lnTo>
                    <a:lnTo>
                      <a:pt x="113" y="361"/>
                    </a:lnTo>
                    <a:lnTo>
                      <a:pt x="121" y="349"/>
                    </a:lnTo>
                    <a:lnTo>
                      <a:pt x="124" y="340"/>
                    </a:lnTo>
                    <a:lnTo>
                      <a:pt x="122" y="335"/>
                    </a:lnTo>
                    <a:lnTo>
                      <a:pt x="110" y="317"/>
                    </a:lnTo>
                    <a:lnTo>
                      <a:pt x="106" y="301"/>
                    </a:lnTo>
                    <a:lnTo>
                      <a:pt x="114" y="295"/>
                    </a:lnTo>
                    <a:lnTo>
                      <a:pt x="126" y="291"/>
                    </a:lnTo>
                    <a:lnTo>
                      <a:pt x="135" y="280"/>
                    </a:lnTo>
                    <a:lnTo>
                      <a:pt x="137" y="270"/>
                    </a:lnTo>
                    <a:lnTo>
                      <a:pt x="129" y="260"/>
                    </a:lnTo>
                    <a:lnTo>
                      <a:pt x="129" y="253"/>
                    </a:lnTo>
                    <a:lnTo>
                      <a:pt x="135" y="238"/>
                    </a:lnTo>
                    <a:lnTo>
                      <a:pt x="138" y="224"/>
                    </a:lnTo>
                    <a:lnTo>
                      <a:pt x="138" y="210"/>
                    </a:lnTo>
                    <a:lnTo>
                      <a:pt x="139" y="200"/>
                    </a:lnTo>
                    <a:lnTo>
                      <a:pt x="161" y="178"/>
                    </a:lnTo>
                    <a:lnTo>
                      <a:pt x="169" y="165"/>
                    </a:lnTo>
                    <a:lnTo>
                      <a:pt x="169" y="156"/>
                    </a:lnTo>
                    <a:lnTo>
                      <a:pt x="161" y="147"/>
                    </a:lnTo>
                    <a:lnTo>
                      <a:pt x="155" y="138"/>
                    </a:lnTo>
                    <a:lnTo>
                      <a:pt x="140" y="134"/>
                    </a:lnTo>
                    <a:lnTo>
                      <a:pt x="123" y="134"/>
                    </a:lnTo>
                    <a:lnTo>
                      <a:pt x="110" y="140"/>
                    </a:lnTo>
                    <a:lnTo>
                      <a:pt x="86" y="138"/>
                    </a:lnTo>
                    <a:lnTo>
                      <a:pt x="73" y="140"/>
                    </a:lnTo>
                    <a:lnTo>
                      <a:pt x="65" y="135"/>
                    </a:lnTo>
                    <a:lnTo>
                      <a:pt x="64" y="123"/>
                    </a:lnTo>
                    <a:lnTo>
                      <a:pt x="51" y="125"/>
                    </a:lnTo>
                    <a:lnTo>
                      <a:pt x="36" y="131"/>
                    </a:lnTo>
                    <a:lnTo>
                      <a:pt x="27" y="141"/>
                    </a:lnTo>
                    <a:lnTo>
                      <a:pt x="25" y="136"/>
                    </a:lnTo>
                    <a:lnTo>
                      <a:pt x="25" y="128"/>
                    </a:lnTo>
                    <a:lnTo>
                      <a:pt x="28" y="116"/>
                    </a:lnTo>
                    <a:lnTo>
                      <a:pt x="35" y="107"/>
                    </a:lnTo>
                    <a:lnTo>
                      <a:pt x="26" y="108"/>
                    </a:lnTo>
                    <a:lnTo>
                      <a:pt x="30" y="100"/>
                    </a:lnTo>
                    <a:lnTo>
                      <a:pt x="20" y="95"/>
                    </a:lnTo>
                    <a:lnTo>
                      <a:pt x="27" y="82"/>
                    </a:lnTo>
                    <a:lnTo>
                      <a:pt x="22" y="82"/>
                    </a:lnTo>
                    <a:lnTo>
                      <a:pt x="15" y="79"/>
                    </a:lnTo>
                    <a:lnTo>
                      <a:pt x="16" y="70"/>
                    </a:lnTo>
                    <a:lnTo>
                      <a:pt x="0" y="57"/>
                    </a:lnTo>
                    <a:lnTo>
                      <a:pt x="5" y="43"/>
                    </a:lnTo>
                    <a:lnTo>
                      <a:pt x="17" y="34"/>
                    </a:lnTo>
                    <a:lnTo>
                      <a:pt x="28" y="31"/>
                    </a:lnTo>
                    <a:lnTo>
                      <a:pt x="47" y="31"/>
                    </a:lnTo>
                    <a:lnTo>
                      <a:pt x="56" y="22"/>
                    </a:lnTo>
                    <a:lnTo>
                      <a:pt x="54" y="16"/>
                    </a:lnTo>
                    <a:lnTo>
                      <a:pt x="62" y="5"/>
                    </a:lnTo>
                    <a:lnTo>
                      <a:pt x="84" y="0"/>
                    </a:lnTo>
                    <a:lnTo>
                      <a:pt x="95" y="3"/>
                    </a:lnTo>
                    <a:lnTo>
                      <a:pt x="110" y="10"/>
                    </a:lnTo>
                    <a:lnTo>
                      <a:pt x="129" y="14"/>
                    </a:lnTo>
                    <a:lnTo>
                      <a:pt x="170" y="12"/>
                    </a:lnTo>
                    <a:lnTo>
                      <a:pt x="180" y="7"/>
                    </a:lnTo>
                    <a:lnTo>
                      <a:pt x="192" y="9"/>
                    </a:lnTo>
                    <a:lnTo>
                      <a:pt x="212" y="15"/>
                    </a:lnTo>
                    <a:lnTo>
                      <a:pt x="223" y="15"/>
                    </a:lnTo>
                    <a:lnTo>
                      <a:pt x="256" y="22"/>
                    </a:lnTo>
                    <a:lnTo>
                      <a:pt x="273" y="23"/>
                    </a:lnTo>
                    <a:lnTo>
                      <a:pt x="293" y="22"/>
                    </a:lnTo>
                    <a:lnTo>
                      <a:pt x="306" y="18"/>
                    </a:lnTo>
                    <a:lnTo>
                      <a:pt x="317" y="22"/>
                    </a:lnTo>
                    <a:lnTo>
                      <a:pt x="337" y="25"/>
                    </a:lnTo>
                    <a:lnTo>
                      <a:pt x="366" y="23"/>
                    </a:lnTo>
                    <a:lnTo>
                      <a:pt x="381" y="28"/>
                    </a:lnTo>
                    <a:lnTo>
                      <a:pt x="398" y="30"/>
                    </a:lnTo>
                    <a:lnTo>
                      <a:pt x="408" y="27"/>
                    </a:lnTo>
                    <a:lnTo>
                      <a:pt x="409" y="31"/>
                    </a:lnTo>
                    <a:lnTo>
                      <a:pt x="431" y="49"/>
                    </a:lnTo>
                    <a:lnTo>
                      <a:pt x="440" y="54"/>
                    </a:lnTo>
                    <a:lnTo>
                      <a:pt x="451" y="57"/>
                    </a:lnTo>
                    <a:lnTo>
                      <a:pt x="462" y="63"/>
                    </a:lnTo>
                    <a:lnTo>
                      <a:pt x="469" y="69"/>
                    </a:lnTo>
                    <a:lnTo>
                      <a:pt x="515" y="81"/>
                    </a:lnTo>
                    <a:lnTo>
                      <a:pt x="531" y="82"/>
                    </a:lnTo>
                    <a:lnTo>
                      <a:pt x="537" y="81"/>
                    </a:lnTo>
                    <a:lnTo>
                      <a:pt x="547" y="74"/>
                    </a:lnTo>
                    <a:lnTo>
                      <a:pt x="555" y="73"/>
                    </a:lnTo>
                    <a:lnTo>
                      <a:pt x="564" y="75"/>
                    </a:lnTo>
                    <a:lnTo>
                      <a:pt x="579" y="85"/>
                    </a:lnTo>
                    <a:lnTo>
                      <a:pt x="585" y="92"/>
                    </a:lnTo>
                    <a:lnTo>
                      <a:pt x="589" y="97"/>
                    </a:lnTo>
                    <a:lnTo>
                      <a:pt x="595" y="98"/>
                    </a:lnTo>
                    <a:lnTo>
                      <a:pt x="600" y="96"/>
                    </a:lnTo>
                    <a:lnTo>
                      <a:pt x="597" y="92"/>
                    </a:lnTo>
                    <a:lnTo>
                      <a:pt x="608" y="101"/>
                    </a:lnTo>
                    <a:lnTo>
                      <a:pt x="616" y="103"/>
                    </a:lnTo>
                    <a:lnTo>
                      <a:pt x="644" y="101"/>
                    </a:lnTo>
                    <a:lnTo>
                      <a:pt x="657" y="98"/>
                    </a:lnTo>
                    <a:lnTo>
                      <a:pt x="671" y="98"/>
                    </a:lnTo>
                    <a:lnTo>
                      <a:pt x="678" y="100"/>
                    </a:lnTo>
                    <a:lnTo>
                      <a:pt x="686" y="102"/>
                    </a:lnTo>
                    <a:lnTo>
                      <a:pt x="687" y="109"/>
                    </a:lnTo>
                    <a:lnTo>
                      <a:pt x="678" y="114"/>
                    </a:lnTo>
                    <a:lnTo>
                      <a:pt x="680" y="124"/>
                    </a:lnTo>
                    <a:lnTo>
                      <a:pt x="683" y="133"/>
                    </a:lnTo>
                    <a:lnTo>
                      <a:pt x="675" y="144"/>
                    </a:lnTo>
                    <a:lnTo>
                      <a:pt x="637" y="167"/>
                    </a:lnTo>
                    <a:lnTo>
                      <a:pt x="623" y="181"/>
                    </a:lnTo>
                    <a:lnTo>
                      <a:pt x="564" y="203"/>
                    </a:lnTo>
                    <a:lnTo>
                      <a:pt x="552" y="217"/>
                    </a:lnTo>
                    <a:lnTo>
                      <a:pt x="552" y="224"/>
                    </a:lnTo>
                    <a:lnTo>
                      <a:pt x="543" y="232"/>
                    </a:lnTo>
                    <a:lnTo>
                      <a:pt x="531" y="247"/>
                    </a:lnTo>
                    <a:lnTo>
                      <a:pt x="515" y="274"/>
                    </a:lnTo>
                    <a:lnTo>
                      <a:pt x="495" y="300"/>
                    </a:lnTo>
                    <a:lnTo>
                      <a:pt x="492" y="312"/>
                    </a:lnTo>
                    <a:lnTo>
                      <a:pt x="489" y="318"/>
                    </a:lnTo>
                    <a:lnTo>
                      <a:pt x="489" y="321"/>
                    </a:lnTo>
                    <a:lnTo>
                      <a:pt x="492" y="327"/>
                    </a:lnTo>
                    <a:lnTo>
                      <a:pt x="494" y="337"/>
                    </a:lnTo>
                    <a:lnTo>
                      <a:pt x="497" y="343"/>
                    </a:lnTo>
                    <a:lnTo>
                      <a:pt x="501" y="349"/>
                    </a:lnTo>
                    <a:lnTo>
                      <a:pt x="506" y="351"/>
                    </a:lnTo>
                    <a:lnTo>
                      <a:pt x="515" y="354"/>
                    </a:lnTo>
                    <a:lnTo>
                      <a:pt x="519" y="360"/>
                    </a:lnTo>
                    <a:lnTo>
                      <a:pt x="514" y="369"/>
                    </a:lnTo>
                    <a:lnTo>
                      <a:pt x="500" y="378"/>
                    </a:lnTo>
                    <a:lnTo>
                      <a:pt x="492" y="385"/>
                    </a:lnTo>
                    <a:lnTo>
                      <a:pt x="484" y="392"/>
                    </a:lnTo>
                    <a:lnTo>
                      <a:pt x="474" y="409"/>
                    </a:lnTo>
                    <a:lnTo>
                      <a:pt x="472" y="418"/>
                    </a:lnTo>
                    <a:lnTo>
                      <a:pt x="467" y="426"/>
                    </a:lnTo>
                    <a:lnTo>
                      <a:pt x="465" y="435"/>
                    </a:lnTo>
                    <a:lnTo>
                      <a:pt x="467" y="441"/>
                    </a:lnTo>
                    <a:lnTo>
                      <a:pt x="435" y="445"/>
                    </a:lnTo>
                    <a:lnTo>
                      <a:pt x="415" y="463"/>
                    </a:lnTo>
                    <a:lnTo>
                      <a:pt x="408" y="482"/>
                    </a:lnTo>
                    <a:lnTo>
                      <a:pt x="404" y="490"/>
                    </a:lnTo>
                    <a:lnTo>
                      <a:pt x="398" y="496"/>
                    </a:lnTo>
                    <a:lnTo>
                      <a:pt x="391" y="498"/>
                    </a:lnTo>
                    <a:lnTo>
                      <a:pt x="379" y="495"/>
                    </a:lnTo>
                    <a:lnTo>
                      <a:pt x="364" y="501"/>
                    </a:lnTo>
                    <a:lnTo>
                      <a:pt x="350" y="501"/>
                    </a:lnTo>
                    <a:lnTo>
                      <a:pt x="334" y="498"/>
                    </a:lnTo>
                    <a:lnTo>
                      <a:pt x="318" y="500"/>
                    </a:lnTo>
                    <a:lnTo>
                      <a:pt x="306" y="498"/>
                    </a:lnTo>
                    <a:lnTo>
                      <a:pt x="269" y="502"/>
                    </a:lnTo>
                    <a:lnTo>
                      <a:pt x="258" y="515"/>
                    </a:lnTo>
                    <a:lnTo>
                      <a:pt x="246" y="516"/>
                    </a:lnTo>
                    <a:lnTo>
                      <a:pt x="234" y="521"/>
                    </a:lnTo>
                    <a:lnTo>
                      <a:pt x="226" y="529"/>
                    </a:lnTo>
                    <a:lnTo>
                      <a:pt x="223" y="536"/>
                    </a:lnTo>
                    <a:lnTo>
                      <a:pt x="218" y="541"/>
                    </a:lnTo>
                    <a:lnTo>
                      <a:pt x="210" y="545"/>
                    </a:lnTo>
                    <a:lnTo>
                      <a:pt x="193" y="542"/>
                    </a:lnTo>
                    <a:lnTo>
                      <a:pt x="181" y="533"/>
                    </a:lnTo>
                    <a:lnTo>
                      <a:pt x="170" y="517"/>
                    </a:lnTo>
                    <a:lnTo>
                      <a:pt x="169" y="509"/>
                    </a:lnTo>
                    <a:lnTo>
                      <a:pt x="161" y="502"/>
                    </a:lnTo>
                    <a:lnTo>
                      <a:pt x="161" y="491"/>
                    </a:lnTo>
                    <a:lnTo>
                      <a:pt x="160" y="488"/>
                    </a:lnTo>
                    <a:lnTo>
                      <a:pt x="156" y="484"/>
                    </a:lnTo>
                    <a:lnTo>
                      <a:pt x="148" y="477"/>
                    </a:lnTo>
                    <a:lnTo>
                      <a:pt x="133" y="468"/>
                    </a:lnTo>
                    <a:lnTo>
                      <a:pt x="126" y="467"/>
                    </a:lnTo>
                    <a:lnTo>
                      <a:pt x="105" y="468"/>
                    </a:lnTo>
                    <a:close/>
                  </a:path>
                </a:pathLst>
              </a:custGeom>
              <a:solidFill>
                <a:schemeClr val="accent4"/>
              </a:solidFill>
              <a:ln w="6350" cap="flat" cmpd="sng">
                <a:solidFill>
                  <a:srgbClr val="F9F9F9"/>
                </a:solidFill>
                <a:prstDash val="solid"/>
                <a:round/>
                <a:headEnd type="none" w="med" len="med"/>
                <a:tailEnd type="none" w="med" len="med"/>
              </a:ln>
              <a:effectLst/>
            </p:spPr>
            <p:txBody>
              <a:bodyPr/>
              <a:lstStyle/>
              <a:p>
                <a:endParaRPr lang="en-US" dirty="0"/>
              </a:p>
            </p:txBody>
          </p:sp>
          <p:sp>
            <p:nvSpPr>
              <p:cNvPr id="263" name="Freeform 186"/>
              <p:cNvSpPr>
                <a:spLocks noChangeAspect="1"/>
              </p:cNvSpPr>
              <p:nvPr/>
            </p:nvSpPr>
            <p:spPr bwMode="gray">
              <a:xfrm>
                <a:off x="4820444" y="2592735"/>
                <a:ext cx="63500" cy="76200"/>
              </a:xfrm>
              <a:custGeom>
                <a:avLst/>
                <a:gdLst/>
                <a:ahLst/>
                <a:cxnLst>
                  <a:cxn ang="0">
                    <a:pos x="124" y="239"/>
                  </a:cxn>
                  <a:cxn ang="0">
                    <a:pos x="116" y="221"/>
                  </a:cxn>
                  <a:cxn ang="0">
                    <a:pos x="116" y="201"/>
                  </a:cxn>
                  <a:cxn ang="0">
                    <a:pos x="99" y="194"/>
                  </a:cxn>
                  <a:cxn ang="0">
                    <a:pos x="88" y="183"/>
                  </a:cxn>
                  <a:cxn ang="0">
                    <a:pos x="79" y="177"/>
                  </a:cxn>
                  <a:cxn ang="0">
                    <a:pos x="52" y="181"/>
                  </a:cxn>
                  <a:cxn ang="0">
                    <a:pos x="17" y="197"/>
                  </a:cxn>
                  <a:cxn ang="0">
                    <a:pos x="0" y="187"/>
                  </a:cxn>
                  <a:cxn ang="0">
                    <a:pos x="10" y="185"/>
                  </a:cxn>
                  <a:cxn ang="0">
                    <a:pos x="30" y="186"/>
                  </a:cxn>
                  <a:cxn ang="0">
                    <a:pos x="42" y="182"/>
                  </a:cxn>
                  <a:cxn ang="0">
                    <a:pos x="25" y="182"/>
                  </a:cxn>
                  <a:cxn ang="0">
                    <a:pos x="24" y="172"/>
                  </a:cxn>
                  <a:cxn ang="0">
                    <a:pos x="54" y="162"/>
                  </a:cxn>
                  <a:cxn ang="0">
                    <a:pos x="78" y="155"/>
                  </a:cxn>
                  <a:cxn ang="0">
                    <a:pos x="62" y="156"/>
                  </a:cxn>
                  <a:cxn ang="0">
                    <a:pos x="45" y="153"/>
                  </a:cxn>
                  <a:cxn ang="0">
                    <a:pos x="38" y="138"/>
                  </a:cxn>
                  <a:cxn ang="0">
                    <a:pos x="62" y="106"/>
                  </a:cxn>
                  <a:cxn ang="0">
                    <a:pos x="74" y="52"/>
                  </a:cxn>
                  <a:cxn ang="0">
                    <a:pos x="88" y="57"/>
                  </a:cxn>
                  <a:cxn ang="0">
                    <a:pos x="94" y="65"/>
                  </a:cxn>
                  <a:cxn ang="0">
                    <a:pos x="85" y="69"/>
                  </a:cxn>
                  <a:cxn ang="0">
                    <a:pos x="83" y="79"/>
                  </a:cxn>
                  <a:cxn ang="0">
                    <a:pos x="84" y="94"/>
                  </a:cxn>
                  <a:cxn ang="0">
                    <a:pos x="100" y="103"/>
                  </a:cxn>
                  <a:cxn ang="0">
                    <a:pos x="106" y="101"/>
                  </a:cxn>
                  <a:cxn ang="0">
                    <a:pos x="101" y="88"/>
                  </a:cxn>
                  <a:cxn ang="0">
                    <a:pos x="103" y="81"/>
                  </a:cxn>
                  <a:cxn ang="0">
                    <a:pos x="111" y="65"/>
                  </a:cxn>
                  <a:cxn ang="0">
                    <a:pos x="112" y="51"/>
                  </a:cxn>
                  <a:cxn ang="0">
                    <a:pos x="105" y="48"/>
                  </a:cxn>
                  <a:cxn ang="0">
                    <a:pos x="103" y="26"/>
                  </a:cxn>
                  <a:cxn ang="0">
                    <a:pos x="117" y="11"/>
                  </a:cxn>
                  <a:cxn ang="0">
                    <a:pos x="138" y="4"/>
                  </a:cxn>
                  <a:cxn ang="0">
                    <a:pos x="161" y="2"/>
                  </a:cxn>
                  <a:cxn ang="0">
                    <a:pos x="182" y="3"/>
                  </a:cxn>
                  <a:cxn ang="0">
                    <a:pos x="196" y="16"/>
                  </a:cxn>
                  <a:cxn ang="0">
                    <a:pos x="170" y="73"/>
                  </a:cxn>
                  <a:cxn ang="0">
                    <a:pos x="191" y="90"/>
                  </a:cxn>
                  <a:cxn ang="0">
                    <a:pos x="182" y="111"/>
                  </a:cxn>
                  <a:cxn ang="0">
                    <a:pos x="171" y="129"/>
                  </a:cxn>
                  <a:cxn ang="0">
                    <a:pos x="158" y="142"/>
                  </a:cxn>
                  <a:cxn ang="0">
                    <a:pos x="135" y="137"/>
                  </a:cxn>
                  <a:cxn ang="0">
                    <a:pos x="138" y="160"/>
                  </a:cxn>
                  <a:cxn ang="0">
                    <a:pos x="138" y="182"/>
                  </a:cxn>
                  <a:cxn ang="0">
                    <a:pos x="132" y="208"/>
                  </a:cxn>
                  <a:cxn ang="0">
                    <a:pos x="137" y="232"/>
                  </a:cxn>
                </a:cxnLst>
                <a:rect l="0" t="0" r="r" b="b"/>
                <a:pathLst>
                  <a:path w="196" h="239">
                    <a:moveTo>
                      <a:pt x="137" y="239"/>
                    </a:moveTo>
                    <a:lnTo>
                      <a:pt x="124" y="239"/>
                    </a:lnTo>
                    <a:lnTo>
                      <a:pt x="117" y="232"/>
                    </a:lnTo>
                    <a:lnTo>
                      <a:pt x="116" y="221"/>
                    </a:lnTo>
                    <a:lnTo>
                      <a:pt x="117" y="212"/>
                    </a:lnTo>
                    <a:lnTo>
                      <a:pt x="116" y="201"/>
                    </a:lnTo>
                    <a:lnTo>
                      <a:pt x="107" y="196"/>
                    </a:lnTo>
                    <a:lnTo>
                      <a:pt x="99" y="194"/>
                    </a:lnTo>
                    <a:lnTo>
                      <a:pt x="90" y="189"/>
                    </a:lnTo>
                    <a:lnTo>
                      <a:pt x="88" y="183"/>
                    </a:lnTo>
                    <a:lnTo>
                      <a:pt x="85" y="183"/>
                    </a:lnTo>
                    <a:lnTo>
                      <a:pt x="79" y="177"/>
                    </a:lnTo>
                    <a:lnTo>
                      <a:pt x="64" y="178"/>
                    </a:lnTo>
                    <a:lnTo>
                      <a:pt x="52" y="181"/>
                    </a:lnTo>
                    <a:lnTo>
                      <a:pt x="37" y="191"/>
                    </a:lnTo>
                    <a:lnTo>
                      <a:pt x="17" y="197"/>
                    </a:lnTo>
                    <a:lnTo>
                      <a:pt x="0" y="188"/>
                    </a:lnTo>
                    <a:lnTo>
                      <a:pt x="0" y="187"/>
                    </a:lnTo>
                    <a:lnTo>
                      <a:pt x="3" y="185"/>
                    </a:lnTo>
                    <a:lnTo>
                      <a:pt x="10" y="185"/>
                    </a:lnTo>
                    <a:lnTo>
                      <a:pt x="21" y="191"/>
                    </a:lnTo>
                    <a:lnTo>
                      <a:pt x="30" y="186"/>
                    </a:lnTo>
                    <a:lnTo>
                      <a:pt x="38" y="186"/>
                    </a:lnTo>
                    <a:lnTo>
                      <a:pt x="42" y="182"/>
                    </a:lnTo>
                    <a:lnTo>
                      <a:pt x="35" y="181"/>
                    </a:lnTo>
                    <a:lnTo>
                      <a:pt x="25" y="182"/>
                    </a:lnTo>
                    <a:lnTo>
                      <a:pt x="20" y="181"/>
                    </a:lnTo>
                    <a:lnTo>
                      <a:pt x="24" y="172"/>
                    </a:lnTo>
                    <a:lnTo>
                      <a:pt x="43" y="169"/>
                    </a:lnTo>
                    <a:lnTo>
                      <a:pt x="54" y="162"/>
                    </a:lnTo>
                    <a:lnTo>
                      <a:pt x="72" y="159"/>
                    </a:lnTo>
                    <a:lnTo>
                      <a:pt x="78" y="155"/>
                    </a:lnTo>
                    <a:lnTo>
                      <a:pt x="73" y="151"/>
                    </a:lnTo>
                    <a:lnTo>
                      <a:pt x="62" y="156"/>
                    </a:lnTo>
                    <a:lnTo>
                      <a:pt x="52" y="155"/>
                    </a:lnTo>
                    <a:lnTo>
                      <a:pt x="45" y="153"/>
                    </a:lnTo>
                    <a:lnTo>
                      <a:pt x="38" y="146"/>
                    </a:lnTo>
                    <a:lnTo>
                      <a:pt x="38" y="138"/>
                    </a:lnTo>
                    <a:lnTo>
                      <a:pt x="40" y="133"/>
                    </a:lnTo>
                    <a:lnTo>
                      <a:pt x="62" y="106"/>
                    </a:lnTo>
                    <a:lnTo>
                      <a:pt x="68" y="69"/>
                    </a:lnTo>
                    <a:lnTo>
                      <a:pt x="74" y="52"/>
                    </a:lnTo>
                    <a:lnTo>
                      <a:pt x="84" y="48"/>
                    </a:lnTo>
                    <a:lnTo>
                      <a:pt x="88" y="57"/>
                    </a:lnTo>
                    <a:lnTo>
                      <a:pt x="94" y="62"/>
                    </a:lnTo>
                    <a:lnTo>
                      <a:pt x="94" y="65"/>
                    </a:lnTo>
                    <a:lnTo>
                      <a:pt x="94" y="67"/>
                    </a:lnTo>
                    <a:lnTo>
                      <a:pt x="85" y="69"/>
                    </a:lnTo>
                    <a:lnTo>
                      <a:pt x="84" y="73"/>
                    </a:lnTo>
                    <a:lnTo>
                      <a:pt x="83" y="79"/>
                    </a:lnTo>
                    <a:lnTo>
                      <a:pt x="84" y="90"/>
                    </a:lnTo>
                    <a:lnTo>
                      <a:pt x="84" y="94"/>
                    </a:lnTo>
                    <a:lnTo>
                      <a:pt x="89" y="100"/>
                    </a:lnTo>
                    <a:lnTo>
                      <a:pt x="100" y="103"/>
                    </a:lnTo>
                    <a:lnTo>
                      <a:pt x="105" y="103"/>
                    </a:lnTo>
                    <a:lnTo>
                      <a:pt x="106" y="101"/>
                    </a:lnTo>
                    <a:lnTo>
                      <a:pt x="105" y="94"/>
                    </a:lnTo>
                    <a:lnTo>
                      <a:pt x="101" y="88"/>
                    </a:lnTo>
                    <a:lnTo>
                      <a:pt x="100" y="83"/>
                    </a:lnTo>
                    <a:lnTo>
                      <a:pt x="103" y="81"/>
                    </a:lnTo>
                    <a:lnTo>
                      <a:pt x="110" y="76"/>
                    </a:lnTo>
                    <a:lnTo>
                      <a:pt x="111" y="65"/>
                    </a:lnTo>
                    <a:lnTo>
                      <a:pt x="116" y="53"/>
                    </a:lnTo>
                    <a:lnTo>
                      <a:pt x="112" y="51"/>
                    </a:lnTo>
                    <a:lnTo>
                      <a:pt x="106" y="51"/>
                    </a:lnTo>
                    <a:lnTo>
                      <a:pt x="105" y="48"/>
                    </a:lnTo>
                    <a:lnTo>
                      <a:pt x="102" y="31"/>
                    </a:lnTo>
                    <a:lnTo>
                      <a:pt x="103" y="26"/>
                    </a:lnTo>
                    <a:lnTo>
                      <a:pt x="108" y="19"/>
                    </a:lnTo>
                    <a:lnTo>
                      <a:pt x="117" y="11"/>
                    </a:lnTo>
                    <a:lnTo>
                      <a:pt x="128" y="6"/>
                    </a:lnTo>
                    <a:lnTo>
                      <a:pt x="138" y="4"/>
                    </a:lnTo>
                    <a:lnTo>
                      <a:pt x="151" y="6"/>
                    </a:lnTo>
                    <a:lnTo>
                      <a:pt x="161" y="2"/>
                    </a:lnTo>
                    <a:lnTo>
                      <a:pt x="173" y="0"/>
                    </a:lnTo>
                    <a:lnTo>
                      <a:pt x="182" y="3"/>
                    </a:lnTo>
                    <a:lnTo>
                      <a:pt x="191" y="10"/>
                    </a:lnTo>
                    <a:lnTo>
                      <a:pt x="196" y="16"/>
                    </a:lnTo>
                    <a:lnTo>
                      <a:pt x="186" y="62"/>
                    </a:lnTo>
                    <a:lnTo>
                      <a:pt x="170" y="73"/>
                    </a:lnTo>
                    <a:lnTo>
                      <a:pt x="172" y="81"/>
                    </a:lnTo>
                    <a:lnTo>
                      <a:pt x="191" y="90"/>
                    </a:lnTo>
                    <a:lnTo>
                      <a:pt x="189" y="101"/>
                    </a:lnTo>
                    <a:lnTo>
                      <a:pt x="182" y="111"/>
                    </a:lnTo>
                    <a:lnTo>
                      <a:pt x="172" y="118"/>
                    </a:lnTo>
                    <a:lnTo>
                      <a:pt x="171" y="129"/>
                    </a:lnTo>
                    <a:lnTo>
                      <a:pt x="166" y="140"/>
                    </a:lnTo>
                    <a:lnTo>
                      <a:pt x="158" y="142"/>
                    </a:lnTo>
                    <a:lnTo>
                      <a:pt x="145" y="137"/>
                    </a:lnTo>
                    <a:lnTo>
                      <a:pt x="135" y="137"/>
                    </a:lnTo>
                    <a:lnTo>
                      <a:pt x="134" y="145"/>
                    </a:lnTo>
                    <a:lnTo>
                      <a:pt x="138" y="160"/>
                    </a:lnTo>
                    <a:lnTo>
                      <a:pt x="139" y="170"/>
                    </a:lnTo>
                    <a:lnTo>
                      <a:pt x="138" y="182"/>
                    </a:lnTo>
                    <a:lnTo>
                      <a:pt x="138" y="201"/>
                    </a:lnTo>
                    <a:lnTo>
                      <a:pt x="132" y="208"/>
                    </a:lnTo>
                    <a:lnTo>
                      <a:pt x="132" y="215"/>
                    </a:lnTo>
                    <a:lnTo>
                      <a:pt x="137" y="232"/>
                    </a:lnTo>
                    <a:lnTo>
                      <a:pt x="137" y="23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64" name="Freeform 187"/>
              <p:cNvSpPr>
                <a:spLocks noChangeAspect="1"/>
              </p:cNvSpPr>
              <p:nvPr/>
            </p:nvSpPr>
            <p:spPr bwMode="gray">
              <a:xfrm>
                <a:off x="4598194" y="2888010"/>
                <a:ext cx="55563" cy="112713"/>
              </a:xfrm>
              <a:custGeom>
                <a:avLst/>
                <a:gdLst/>
                <a:ahLst/>
                <a:cxnLst>
                  <a:cxn ang="0">
                    <a:pos x="109" y="328"/>
                  </a:cxn>
                  <a:cxn ang="0">
                    <a:pos x="115" y="307"/>
                  </a:cxn>
                  <a:cxn ang="0">
                    <a:pos x="136" y="287"/>
                  </a:cxn>
                  <a:cxn ang="0">
                    <a:pos x="124" y="265"/>
                  </a:cxn>
                  <a:cxn ang="0">
                    <a:pos x="121" y="238"/>
                  </a:cxn>
                  <a:cxn ang="0">
                    <a:pos x="132" y="217"/>
                  </a:cxn>
                  <a:cxn ang="0">
                    <a:pos x="118" y="194"/>
                  </a:cxn>
                  <a:cxn ang="0">
                    <a:pos x="122" y="172"/>
                  </a:cxn>
                  <a:cxn ang="0">
                    <a:pos x="143" y="157"/>
                  </a:cxn>
                  <a:cxn ang="0">
                    <a:pos x="137" y="137"/>
                  </a:cxn>
                  <a:cxn ang="0">
                    <a:pos x="143" y="115"/>
                  </a:cxn>
                  <a:cxn ang="0">
                    <a:pos x="146" y="87"/>
                  </a:cxn>
                  <a:cxn ang="0">
                    <a:pos x="169" y="55"/>
                  </a:cxn>
                  <a:cxn ang="0">
                    <a:pos x="177" y="33"/>
                  </a:cxn>
                  <a:cxn ang="0">
                    <a:pos x="163" y="15"/>
                  </a:cxn>
                  <a:cxn ang="0">
                    <a:pos x="131" y="11"/>
                  </a:cxn>
                  <a:cxn ang="0">
                    <a:pos x="94" y="15"/>
                  </a:cxn>
                  <a:cxn ang="0">
                    <a:pos x="73" y="12"/>
                  </a:cxn>
                  <a:cxn ang="0">
                    <a:pos x="59" y="2"/>
                  </a:cxn>
                  <a:cxn ang="0">
                    <a:pos x="35" y="18"/>
                  </a:cxn>
                  <a:cxn ang="0">
                    <a:pos x="45" y="74"/>
                  </a:cxn>
                  <a:cxn ang="0">
                    <a:pos x="38" y="104"/>
                  </a:cxn>
                  <a:cxn ang="0">
                    <a:pos x="32" y="129"/>
                  </a:cxn>
                  <a:cxn ang="0">
                    <a:pos x="28" y="155"/>
                  </a:cxn>
                  <a:cxn ang="0">
                    <a:pos x="16" y="184"/>
                  </a:cxn>
                  <a:cxn ang="0">
                    <a:pos x="3" y="220"/>
                  </a:cxn>
                  <a:cxn ang="0">
                    <a:pos x="1" y="238"/>
                  </a:cxn>
                  <a:cxn ang="0">
                    <a:pos x="18" y="259"/>
                  </a:cxn>
                  <a:cxn ang="0">
                    <a:pos x="40" y="253"/>
                  </a:cxn>
                  <a:cxn ang="0">
                    <a:pos x="36" y="262"/>
                  </a:cxn>
                  <a:cxn ang="0">
                    <a:pos x="35" y="290"/>
                  </a:cxn>
                  <a:cxn ang="0">
                    <a:pos x="36" y="319"/>
                  </a:cxn>
                  <a:cxn ang="0">
                    <a:pos x="29" y="340"/>
                  </a:cxn>
                  <a:cxn ang="0">
                    <a:pos x="32" y="355"/>
                  </a:cxn>
                  <a:cxn ang="0">
                    <a:pos x="55" y="352"/>
                  </a:cxn>
                  <a:cxn ang="0">
                    <a:pos x="76" y="356"/>
                  </a:cxn>
                  <a:cxn ang="0">
                    <a:pos x="97" y="352"/>
                  </a:cxn>
                  <a:cxn ang="0">
                    <a:pos x="113" y="345"/>
                  </a:cxn>
                </a:cxnLst>
                <a:rect l="0" t="0" r="r" b="b"/>
                <a:pathLst>
                  <a:path w="177" h="356">
                    <a:moveTo>
                      <a:pt x="113" y="345"/>
                    </a:moveTo>
                    <a:lnTo>
                      <a:pt x="109" y="328"/>
                    </a:lnTo>
                    <a:lnTo>
                      <a:pt x="108" y="317"/>
                    </a:lnTo>
                    <a:lnTo>
                      <a:pt x="115" y="307"/>
                    </a:lnTo>
                    <a:lnTo>
                      <a:pt x="130" y="296"/>
                    </a:lnTo>
                    <a:lnTo>
                      <a:pt x="136" y="287"/>
                    </a:lnTo>
                    <a:lnTo>
                      <a:pt x="134" y="275"/>
                    </a:lnTo>
                    <a:lnTo>
                      <a:pt x="124" y="265"/>
                    </a:lnTo>
                    <a:lnTo>
                      <a:pt x="120" y="253"/>
                    </a:lnTo>
                    <a:lnTo>
                      <a:pt x="121" y="238"/>
                    </a:lnTo>
                    <a:lnTo>
                      <a:pt x="129" y="226"/>
                    </a:lnTo>
                    <a:lnTo>
                      <a:pt x="132" y="217"/>
                    </a:lnTo>
                    <a:lnTo>
                      <a:pt x="130" y="212"/>
                    </a:lnTo>
                    <a:lnTo>
                      <a:pt x="118" y="194"/>
                    </a:lnTo>
                    <a:lnTo>
                      <a:pt x="114" y="178"/>
                    </a:lnTo>
                    <a:lnTo>
                      <a:pt x="122" y="172"/>
                    </a:lnTo>
                    <a:lnTo>
                      <a:pt x="134" y="168"/>
                    </a:lnTo>
                    <a:lnTo>
                      <a:pt x="143" y="157"/>
                    </a:lnTo>
                    <a:lnTo>
                      <a:pt x="145" y="147"/>
                    </a:lnTo>
                    <a:lnTo>
                      <a:pt x="137" y="137"/>
                    </a:lnTo>
                    <a:lnTo>
                      <a:pt x="137" y="130"/>
                    </a:lnTo>
                    <a:lnTo>
                      <a:pt x="143" y="115"/>
                    </a:lnTo>
                    <a:lnTo>
                      <a:pt x="146" y="101"/>
                    </a:lnTo>
                    <a:lnTo>
                      <a:pt x="146" y="87"/>
                    </a:lnTo>
                    <a:lnTo>
                      <a:pt x="147" y="77"/>
                    </a:lnTo>
                    <a:lnTo>
                      <a:pt x="169" y="55"/>
                    </a:lnTo>
                    <a:lnTo>
                      <a:pt x="177" y="42"/>
                    </a:lnTo>
                    <a:lnTo>
                      <a:pt x="177" y="33"/>
                    </a:lnTo>
                    <a:lnTo>
                      <a:pt x="169" y="24"/>
                    </a:lnTo>
                    <a:lnTo>
                      <a:pt x="163" y="15"/>
                    </a:lnTo>
                    <a:lnTo>
                      <a:pt x="148" y="11"/>
                    </a:lnTo>
                    <a:lnTo>
                      <a:pt x="131" y="11"/>
                    </a:lnTo>
                    <a:lnTo>
                      <a:pt x="118" y="17"/>
                    </a:lnTo>
                    <a:lnTo>
                      <a:pt x="94" y="15"/>
                    </a:lnTo>
                    <a:lnTo>
                      <a:pt x="81" y="17"/>
                    </a:lnTo>
                    <a:lnTo>
                      <a:pt x="73" y="12"/>
                    </a:lnTo>
                    <a:lnTo>
                      <a:pt x="72" y="0"/>
                    </a:lnTo>
                    <a:lnTo>
                      <a:pt x="59" y="2"/>
                    </a:lnTo>
                    <a:lnTo>
                      <a:pt x="44" y="8"/>
                    </a:lnTo>
                    <a:lnTo>
                      <a:pt x="35" y="18"/>
                    </a:lnTo>
                    <a:lnTo>
                      <a:pt x="44" y="63"/>
                    </a:lnTo>
                    <a:lnTo>
                      <a:pt x="45" y="74"/>
                    </a:lnTo>
                    <a:lnTo>
                      <a:pt x="41" y="81"/>
                    </a:lnTo>
                    <a:lnTo>
                      <a:pt x="38" y="104"/>
                    </a:lnTo>
                    <a:lnTo>
                      <a:pt x="35" y="113"/>
                    </a:lnTo>
                    <a:lnTo>
                      <a:pt x="32" y="129"/>
                    </a:lnTo>
                    <a:lnTo>
                      <a:pt x="30" y="144"/>
                    </a:lnTo>
                    <a:lnTo>
                      <a:pt x="28" y="155"/>
                    </a:lnTo>
                    <a:lnTo>
                      <a:pt x="22" y="173"/>
                    </a:lnTo>
                    <a:lnTo>
                      <a:pt x="16" y="184"/>
                    </a:lnTo>
                    <a:lnTo>
                      <a:pt x="3" y="203"/>
                    </a:lnTo>
                    <a:lnTo>
                      <a:pt x="3" y="220"/>
                    </a:lnTo>
                    <a:lnTo>
                      <a:pt x="0" y="235"/>
                    </a:lnTo>
                    <a:lnTo>
                      <a:pt x="1" y="238"/>
                    </a:lnTo>
                    <a:lnTo>
                      <a:pt x="8" y="243"/>
                    </a:lnTo>
                    <a:lnTo>
                      <a:pt x="18" y="259"/>
                    </a:lnTo>
                    <a:lnTo>
                      <a:pt x="25" y="255"/>
                    </a:lnTo>
                    <a:lnTo>
                      <a:pt x="40" y="253"/>
                    </a:lnTo>
                    <a:lnTo>
                      <a:pt x="39" y="258"/>
                    </a:lnTo>
                    <a:lnTo>
                      <a:pt x="36" y="262"/>
                    </a:lnTo>
                    <a:lnTo>
                      <a:pt x="38" y="277"/>
                    </a:lnTo>
                    <a:lnTo>
                      <a:pt x="35" y="290"/>
                    </a:lnTo>
                    <a:lnTo>
                      <a:pt x="36" y="296"/>
                    </a:lnTo>
                    <a:lnTo>
                      <a:pt x="36" y="319"/>
                    </a:lnTo>
                    <a:lnTo>
                      <a:pt x="35" y="328"/>
                    </a:lnTo>
                    <a:lnTo>
                      <a:pt x="29" y="340"/>
                    </a:lnTo>
                    <a:lnTo>
                      <a:pt x="29" y="351"/>
                    </a:lnTo>
                    <a:lnTo>
                      <a:pt x="32" y="355"/>
                    </a:lnTo>
                    <a:lnTo>
                      <a:pt x="43" y="352"/>
                    </a:lnTo>
                    <a:lnTo>
                      <a:pt x="55" y="352"/>
                    </a:lnTo>
                    <a:lnTo>
                      <a:pt x="67" y="352"/>
                    </a:lnTo>
                    <a:lnTo>
                      <a:pt x="76" y="356"/>
                    </a:lnTo>
                    <a:lnTo>
                      <a:pt x="87" y="356"/>
                    </a:lnTo>
                    <a:lnTo>
                      <a:pt x="97" y="352"/>
                    </a:lnTo>
                    <a:lnTo>
                      <a:pt x="104" y="348"/>
                    </a:lnTo>
                    <a:lnTo>
                      <a:pt x="113" y="34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65" name="Freeform 188"/>
              <p:cNvSpPr>
                <a:spLocks noChangeAspect="1"/>
              </p:cNvSpPr>
              <p:nvPr/>
            </p:nvSpPr>
            <p:spPr bwMode="gray">
              <a:xfrm>
                <a:off x="4863306" y="2549872"/>
                <a:ext cx="155575" cy="207963"/>
              </a:xfrm>
              <a:custGeom>
                <a:avLst/>
                <a:gdLst/>
                <a:ahLst/>
                <a:cxnLst>
                  <a:cxn ang="0">
                    <a:pos x="271" y="68"/>
                  </a:cxn>
                  <a:cxn ang="0">
                    <a:pos x="255" y="55"/>
                  </a:cxn>
                  <a:cxn ang="0">
                    <a:pos x="228" y="50"/>
                  </a:cxn>
                  <a:cxn ang="0">
                    <a:pos x="211" y="39"/>
                  </a:cxn>
                  <a:cxn ang="0">
                    <a:pos x="196" y="6"/>
                  </a:cxn>
                  <a:cxn ang="0">
                    <a:pos x="158" y="0"/>
                  </a:cxn>
                  <a:cxn ang="0">
                    <a:pos x="164" y="31"/>
                  </a:cxn>
                  <a:cxn ang="0">
                    <a:pos x="148" y="55"/>
                  </a:cxn>
                  <a:cxn ang="0">
                    <a:pos x="161" y="71"/>
                  </a:cxn>
                  <a:cxn ang="0">
                    <a:pos x="159" y="87"/>
                  </a:cxn>
                  <a:cxn ang="0">
                    <a:pos x="145" y="106"/>
                  </a:cxn>
                  <a:cxn ang="0">
                    <a:pos x="142" y="142"/>
                  </a:cxn>
                  <a:cxn ang="0">
                    <a:pos x="123" y="137"/>
                  </a:cxn>
                  <a:cxn ang="0">
                    <a:pos x="72" y="117"/>
                  </a:cxn>
                  <a:cxn ang="0">
                    <a:pos x="62" y="140"/>
                  </a:cxn>
                  <a:cxn ang="0">
                    <a:pos x="86" y="160"/>
                  </a:cxn>
                  <a:cxn ang="0">
                    <a:pos x="54" y="200"/>
                  </a:cxn>
                  <a:cxn ang="0">
                    <a:pos x="57" y="239"/>
                  </a:cxn>
                  <a:cxn ang="0">
                    <a:pos x="34" y="278"/>
                  </a:cxn>
                  <a:cxn ang="0">
                    <a:pos x="2" y="283"/>
                  </a:cxn>
                  <a:cxn ang="0">
                    <a:pos x="6" y="339"/>
                  </a:cxn>
                  <a:cxn ang="0">
                    <a:pos x="5" y="377"/>
                  </a:cxn>
                  <a:cxn ang="0">
                    <a:pos x="17" y="410"/>
                  </a:cxn>
                  <a:cxn ang="0">
                    <a:pos x="12" y="445"/>
                  </a:cxn>
                  <a:cxn ang="0">
                    <a:pos x="17" y="479"/>
                  </a:cxn>
                  <a:cxn ang="0">
                    <a:pos x="61" y="508"/>
                  </a:cxn>
                  <a:cxn ang="0">
                    <a:pos x="96" y="561"/>
                  </a:cxn>
                  <a:cxn ang="0">
                    <a:pos x="86" y="636"/>
                  </a:cxn>
                  <a:cxn ang="0">
                    <a:pos x="156" y="635"/>
                  </a:cxn>
                  <a:cxn ang="0">
                    <a:pos x="212" y="644"/>
                  </a:cxn>
                  <a:cxn ang="0">
                    <a:pos x="242" y="657"/>
                  </a:cxn>
                  <a:cxn ang="0">
                    <a:pos x="276" y="652"/>
                  </a:cxn>
                  <a:cxn ang="0">
                    <a:pos x="346" y="631"/>
                  </a:cxn>
                  <a:cxn ang="0">
                    <a:pos x="384" y="638"/>
                  </a:cxn>
                  <a:cxn ang="0">
                    <a:pos x="381" y="587"/>
                  </a:cxn>
                  <a:cxn ang="0">
                    <a:pos x="427" y="552"/>
                  </a:cxn>
                  <a:cxn ang="0">
                    <a:pos x="389" y="506"/>
                  </a:cxn>
                  <a:cxn ang="0">
                    <a:pos x="349" y="440"/>
                  </a:cxn>
                  <a:cxn ang="0">
                    <a:pos x="329" y="411"/>
                  </a:cxn>
                  <a:cxn ang="0">
                    <a:pos x="368" y="405"/>
                  </a:cxn>
                  <a:cxn ang="0">
                    <a:pos x="447" y="366"/>
                  </a:cxn>
                  <a:cxn ang="0">
                    <a:pos x="474" y="367"/>
                  </a:cxn>
                  <a:cxn ang="0">
                    <a:pos x="490" y="320"/>
                  </a:cxn>
                  <a:cxn ang="0">
                    <a:pos x="470" y="262"/>
                  </a:cxn>
                  <a:cxn ang="0">
                    <a:pos x="463" y="205"/>
                  </a:cxn>
                  <a:cxn ang="0">
                    <a:pos x="458" y="162"/>
                  </a:cxn>
                  <a:cxn ang="0">
                    <a:pos x="448" y="106"/>
                  </a:cxn>
                  <a:cxn ang="0">
                    <a:pos x="405" y="73"/>
                  </a:cxn>
                  <a:cxn ang="0">
                    <a:pos x="387" y="55"/>
                  </a:cxn>
                  <a:cxn ang="0">
                    <a:pos x="351" y="60"/>
                  </a:cxn>
                  <a:cxn ang="0">
                    <a:pos x="361" y="41"/>
                  </a:cxn>
                  <a:cxn ang="0">
                    <a:pos x="330" y="72"/>
                  </a:cxn>
                  <a:cxn ang="0">
                    <a:pos x="299" y="88"/>
                  </a:cxn>
                  <a:cxn ang="0">
                    <a:pos x="261" y="88"/>
                  </a:cxn>
                </a:cxnLst>
                <a:rect l="0" t="0" r="r" b="b"/>
                <a:pathLst>
                  <a:path w="490" h="659">
                    <a:moveTo>
                      <a:pt x="261" y="88"/>
                    </a:moveTo>
                    <a:lnTo>
                      <a:pt x="260" y="83"/>
                    </a:lnTo>
                    <a:lnTo>
                      <a:pt x="264" y="73"/>
                    </a:lnTo>
                    <a:lnTo>
                      <a:pt x="271" y="68"/>
                    </a:lnTo>
                    <a:lnTo>
                      <a:pt x="276" y="62"/>
                    </a:lnTo>
                    <a:lnTo>
                      <a:pt x="276" y="52"/>
                    </a:lnTo>
                    <a:lnTo>
                      <a:pt x="272" y="49"/>
                    </a:lnTo>
                    <a:lnTo>
                      <a:pt x="255" y="55"/>
                    </a:lnTo>
                    <a:lnTo>
                      <a:pt x="249" y="55"/>
                    </a:lnTo>
                    <a:lnTo>
                      <a:pt x="244" y="49"/>
                    </a:lnTo>
                    <a:lnTo>
                      <a:pt x="233" y="44"/>
                    </a:lnTo>
                    <a:lnTo>
                      <a:pt x="228" y="50"/>
                    </a:lnTo>
                    <a:lnTo>
                      <a:pt x="223" y="50"/>
                    </a:lnTo>
                    <a:lnTo>
                      <a:pt x="222" y="42"/>
                    </a:lnTo>
                    <a:lnTo>
                      <a:pt x="215" y="42"/>
                    </a:lnTo>
                    <a:lnTo>
                      <a:pt x="211" y="39"/>
                    </a:lnTo>
                    <a:lnTo>
                      <a:pt x="217" y="31"/>
                    </a:lnTo>
                    <a:lnTo>
                      <a:pt x="217" y="22"/>
                    </a:lnTo>
                    <a:lnTo>
                      <a:pt x="212" y="11"/>
                    </a:lnTo>
                    <a:lnTo>
                      <a:pt x="196" y="6"/>
                    </a:lnTo>
                    <a:lnTo>
                      <a:pt x="189" y="7"/>
                    </a:lnTo>
                    <a:lnTo>
                      <a:pt x="190" y="2"/>
                    </a:lnTo>
                    <a:lnTo>
                      <a:pt x="182" y="6"/>
                    </a:lnTo>
                    <a:lnTo>
                      <a:pt x="158" y="0"/>
                    </a:lnTo>
                    <a:lnTo>
                      <a:pt x="150" y="1"/>
                    </a:lnTo>
                    <a:lnTo>
                      <a:pt x="150" y="11"/>
                    </a:lnTo>
                    <a:lnTo>
                      <a:pt x="158" y="25"/>
                    </a:lnTo>
                    <a:lnTo>
                      <a:pt x="164" y="31"/>
                    </a:lnTo>
                    <a:lnTo>
                      <a:pt x="167" y="38"/>
                    </a:lnTo>
                    <a:lnTo>
                      <a:pt x="153" y="46"/>
                    </a:lnTo>
                    <a:lnTo>
                      <a:pt x="152" y="50"/>
                    </a:lnTo>
                    <a:lnTo>
                      <a:pt x="148" y="55"/>
                    </a:lnTo>
                    <a:lnTo>
                      <a:pt x="155" y="55"/>
                    </a:lnTo>
                    <a:lnTo>
                      <a:pt x="159" y="58"/>
                    </a:lnTo>
                    <a:lnTo>
                      <a:pt x="157" y="65"/>
                    </a:lnTo>
                    <a:lnTo>
                      <a:pt x="161" y="71"/>
                    </a:lnTo>
                    <a:lnTo>
                      <a:pt x="166" y="74"/>
                    </a:lnTo>
                    <a:lnTo>
                      <a:pt x="164" y="78"/>
                    </a:lnTo>
                    <a:lnTo>
                      <a:pt x="159" y="79"/>
                    </a:lnTo>
                    <a:lnTo>
                      <a:pt x="159" y="87"/>
                    </a:lnTo>
                    <a:lnTo>
                      <a:pt x="172" y="97"/>
                    </a:lnTo>
                    <a:lnTo>
                      <a:pt x="170" y="99"/>
                    </a:lnTo>
                    <a:lnTo>
                      <a:pt x="148" y="99"/>
                    </a:lnTo>
                    <a:lnTo>
                      <a:pt x="145" y="106"/>
                    </a:lnTo>
                    <a:lnTo>
                      <a:pt x="142" y="110"/>
                    </a:lnTo>
                    <a:lnTo>
                      <a:pt x="142" y="128"/>
                    </a:lnTo>
                    <a:lnTo>
                      <a:pt x="148" y="148"/>
                    </a:lnTo>
                    <a:lnTo>
                      <a:pt x="142" y="142"/>
                    </a:lnTo>
                    <a:lnTo>
                      <a:pt x="137" y="128"/>
                    </a:lnTo>
                    <a:lnTo>
                      <a:pt x="130" y="126"/>
                    </a:lnTo>
                    <a:lnTo>
                      <a:pt x="129" y="137"/>
                    </a:lnTo>
                    <a:lnTo>
                      <a:pt x="123" y="137"/>
                    </a:lnTo>
                    <a:lnTo>
                      <a:pt x="120" y="125"/>
                    </a:lnTo>
                    <a:lnTo>
                      <a:pt x="115" y="115"/>
                    </a:lnTo>
                    <a:lnTo>
                      <a:pt x="99" y="113"/>
                    </a:lnTo>
                    <a:lnTo>
                      <a:pt x="72" y="117"/>
                    </a:lnTo>
                    <a:lnTo>
                      <a:pt x="69" y="126"/>
                    </a:lnTo>
                    <a:lnTo>
                      <a:pt x="65" y="130"/>
                    </a:lnTo>
                    <a:lnTo>
                      <a:pt x="61" y="137"/>
                    </a:lnTo>
                    <a:lnTo>
                      <a:pt x="62" y="140"/>
                    </a:lnTo>
                    <a:lnTo>
                      <a:pt x="73" y="142"/>
                    </a:lnTo>
                    <a:lnTo>
                      <a:pt x="78" y="146"/>
                    </a:lnTo>
                    <a:lnTo>
                      <a:pt x="83" y="152"/>
                    </a:lnTo>
                    <a:lnTo>
                      <a:pt x="86" y="160"/>
                    </a:lnTo>
                    <a:lnTo>
                      <a:pt x="83" y="159"/>
                    </a:lnTo>
                    <a:lnTo>
                      <a:pt x="78" y="151"/>
                    </a:lnTo>
                    <a:lnTo>
                      <a:pt x="64" y="154"/>
                    </a:lnTo>
                    <a:lnTo>
                      <a:pt x="54" y="200"/>
                    </a:lnTo>
                    <a:lnTo>
                      <a:pt x="38" y="211"/>
                    </a:lnTo>
                    <a:lnTo>
                      <a:pt x="40" y="219"/>
                    </a:lnTo>
                    <a:lnTo>
                      <a:pt x="59" y="228"/>
                    </a:lnTo>
                    <a:lnTo>
                      <a:pt x="57" y="239"/>
                    </a:lnTo>
                    <a:lnTo>
                      <a:pt x="50" y="249"/>
                    </a:lnTo>
                    <a:lnTo>
                      <a:pt x="40" y="256"/>
                    </a:lnTo>
                    <a:lnTo>
                      <a:pt x="39" y="267"/>
                    </a:lnTo>
                    <a:lnTo>
                      <a:pt x="34" y="278"/>
                    </a:lnTo>
                    <a:lnTo>
                      <a:pt x="26" y="280"/>
                    </a:lnTo>
                    <a:lnTo>
                      <a:pt x="13" y="275"/>
                    </a:lnTo>
                    <a:lnTo>
                      <a:pt x="3" y="275"/>
                    </a:lnTo>
                    <a:lnTo>
                      <a:pt x="2" y="283"/>
                    </a:lnTo>
                    <a:lnTo>
                      <a:pt x="6" y="298"/>
                    </a:lnTo>
                    <a:lnTo>
                      <a:pt x="7" y="308"/>
                    </a:lnTo>
                    <a:lnTo>
                      <a:pt x="6" y="320"/>
                    </a:lnTo>
                    <a:lnTo>
                      <a:pt x="6" y="339"/>
                    </a:lnTo>
                    <a:lnTo>
                      <a:pt x="0" y="346"/>
                    </a:lnTo>
                    <a:lnTo>
                      <a:pt x="0" y="353"/>
                    </a:lnTo>
                    <a:lnTo>
                      <a:pt x="5" y="370"/>
                    </a:lnTo>
                    <a:lnTo>
                      <a:pt x="5" y="377"/>
                    </a:lnTo>
                    <a:lnTo>
                      <a:pt x="10" y="383"/>
                    </a:lnTo>
                    <a:lnTo>
                      <a:pt x="11" y="394"/>
                    </a:lnTo>
                    <a:lnTo>
                      <a:pt x="17" y="402"/>
                    </a:lnTo>
                    <a:lnTo>
                      <a:pt x="17" y="410"/>
                    </a:lnTo>
                    <a:lnTo>
                      <a:pt x="6" y="427"/>
                    </a:lnTo>
                    <a:lnTo>
                      <a:pt x="14" y="431"/>
                    </a:lnTo>
                    <a:lnTo>
                      <a:pt x="12" y="438"/>
                    </a:lnTo>
                    <a:lnTo>
                      <a:pt x="12" y="445"/>
                    </a:lnTo>
                    <a:lnTo>
                      <a:pt x="17" y="453"/>
                    </a:lnTo>
                    <a:lnTo>
                      <a:pt x="21" y="460"/>
                    </a:lnTo>
                    <a:lnTo>
                      <a:pt x="22" y="472"/>
                    </a:lnTo>
                    <a:lnTo>
                      <a:pt x="17" y="479"/>
                    </a:lnTo>
                    <a:lnTo>
                      <a:pt x="29" y="490"/>
                    </a:lnTo>
                    <a:lnTo>
                      <a:pt x="37" y="496"/>
                    </a:lnTo>
                    <a:lnTo>
                      <a:pt x="43" y="507"/>
                    </a:lnTo>
                    <a:lnTo>
                      <a:pt x="61" y="508"/>
                    </a:lnTo>
                    <a:lnTo>
                      <a:pt x="102" y="520"/>
                    </a:lnTo>
                    <a:lnTo>
                      <a:pt x="115" y="526"/>
                    </a:lnTo>
                    <a:lnTo>
                      <a:pt x="113" y="538"/>
                    </a:lnTo>
                    <a:lnTo>
                      <a:pt x="96" y="561"/>
                    </a:lnTo>
                    <a:lnTo>
                      <a:pt x="93" y="573"/>
                    </a:lnTo>
                    <a:lnTo>
                      <a:pt x="86" y="598"/>
                    </a:lnTo>
                    <a:lnTo>
                      <a:pt x="84" y="626"/>
                    </a:lnTo>
                    <a:lnTo>
                      <a:pt x="86" y="636"/>
                    </a:lnTo>
                    <a:lnTo>
                      <a:pt x="88" y="638"/>
                    </a:lnTo>
                    <a:lnTo>
                      <a:pt x="94" y="644"/>
                    </a:lnTo>
                    <a:lnTo>
                      <a:pt x="130" y="639"/>
                    </a:lnTo>
                    <a:lnTo>
                      <a:pt x="156" y="635"/>
                    </a:lnTo>
                    <a:lnTo>
                      <a:pt x="175" y="639"/>
                    </a:lnTo>
                    <a:lnTo>
                      <a:pt x="193" y="648"/>
                    </a:lnTo>
                    <a:lnTo>
                      <a:pt x="204" y="644"/>
                    </a:lnTo>
                    <a:lnTo>
                      <a:pt x="212" y="644"/>
                    </a:lnTo>
                    <a:lnTo>
                      <a:pt x="221" y="646"/>
                    </a:lnTo>
                    <a:lnTo>
                      <a:pt x="227" y="654"/>
                    </a:lnTo>
                    <a:lnTo>
                      <a:pt x="237" y="659"/>
                    </a:lnTo>
                    <a:lnTo>
                      <a:pt x="242" y="657"/>
                    </a:lnTo>
                    <a:lnTo>
                      <a:pt x="244" y="649"/>
                    </a:lnTo>
                    <a:lnTo>
                      <a:pt x="252" y="643"/>
                    </a:lnTo>
                    <a:lnTo>
                      <a:pt x="263" y="644"/>
                    </a:lnTo>
                    <a:lnTo>
                      <a:pt x="276" y="652"/>
                    </a:lnTo>
                    <a:lnTo>
                      <a:pt x="290" y="652"/>
                    </a:lnTo>
                    <a:lnTo>
                      <a:pt x="309" y="639"/>
                    </a:lnTo>
                    <a:lnTo>
                      <a:pt x="342" y="636"/>
                    </a:lnTo>
                    <a:lnTo>
                      <a:pt x="346" y="631"/>
                    </a:lnTo>
                    <a:lnTo>
                      <a:pt x="357" y="635"/>
                    </a:lnTo>
                    <a:lnTo>
                      <a:pt x="372" y="635"/>
                    </a:lnTo>
                    <a:lnTo>
                      <a:pt x="377" y="642"/>
                    </a:lnTo>
                    <a:lnTo>
                      <a:pt x="384" y="638"/>
                    </a:lnTo>
                    <a:lnTo>
                      <a:pt x="384" y="631"/>
                    </a:lnTo>
                    <a:lnTo>
                      <a:pt x="377" y="615"/>
                    </a:lnTo>
                    <a:lnTo>
                      <a:pt x="376" y="599"/>
                    </a:lnTo>
                    <a:lnTo>
                      <a:pt x="381" y="587"/>
                    </a:lnTo>
                    <a:lnTo>
                      <a:pt x="403" y="578"/>
                    </a:lnTo>
                    <a:lnTo>
                      <a:pt x="406" y="568"/>
                    </a:lnTo>
                    <a:lnTo>
                      <a:pt x="410" y="560"/>
                    </a:lnTo>
                    <a:lnTo>
                      <a:pt x="427" y="552"/>
                    </a:lnTo>
                    <a:lnTo>
                      <a:pt x="428" y="545"/>
                    </a:lnTo>
                    <a:lnTo>
                      <a:pt x="425" y="539"/>
                    </a:lnTo>
                    <a:lnTo>
                      <a:pt x="399" y="519"/>
                    </a:lnTo>
                    <a:lnTo>
                      <a:pt x="389" y="506"/>
                    </a:lnTo>
                    <a:lnTo>
                      <a:pt x="361" y="483"/>
                    </a:lnTo>
                    <a:lnTo>
                      <a:pt x="351" y="470"/>
                    </a:lnTo>
                    <a:lnTo>
                      <a:pt x="351" y="453"/>
                    </a:lnTo>
                    <a:lnTo>
                      <a:pt x="349" y="440"/>
                    </a:lnTo>
                    <a:lnTo>
                      <a:pt x="336" y="434"/>
                    </a:lnTo>
                    <a:lnTo>
                      <a:pt x="328" y="425"/>
                    </a:lnTo>
                    <a:lnTo>
                      <a:pt x="328" y="416"/>
                    </a:lnTo>
                    <a:lnTo>
                      <a:pt x="329" y="411"/>
                    </a:lnTo>
                    <a:lnTo>
                      <a:pt x="345" y="426"/>
                    </a:lnTo>
                    <a:lnTo>
                      <a:pt x="347" y="426"/>
                    </a:lnTo>
                    <a:lnTo>
                      <a:pt x="352" y="412"/>
                    </a:lnTo>
                    <a:lnTo>
                      <a:pt x="368" y="405"/>
                    </a:lnTo>
                    <a:lnTo>
                      <a:pt x="385" y="399"/>
                    </a:lnTo>
                    <a:lnTo>
                      <a:pt x="403" y="391"/>
                    </a:lnTo>
                    <a:lnTo>
                      <a:pt x="409" y="379"/>
                    </a:lnTo>
                    <a:lnTo>
                      <a:pt x="447" y="366"/>
                    </a:lnTo>
                    <a:lnTo>
                      <a:pt x="451" y="343"/>
                    </a:lnTo>
                    <a:lnTo>
                      <a:pt x="460" y="346"/>
                    </a:lnTo>
                    <a:lnTo>
                      <a:pt x="468" y="358"/>
                    </a:lnTo>
                    <a:lnTo>
                      <a:pt x="474" y="367"/>
                    </a:lnTo>
                    <a:lnTo>
                      <a:pt x="481" y="367"/>
                    </a:lnTo>
                    <a:lnTo>
                      <a:pt x="485" y="358"/>
                    </a:lnTo>
                    <a:lnTo>
                      <a:pt x="489" y="341"/>
                    </a:lnTo>
                    <a:lnTo>
                      <a:pt x="490" y="320"/>
                    </a:lnTo>
                    <a:lnTo>
                      <a:pt x="489" y="316"/>
                    </a:lnTo>
                    <a:lnTo>
                      <a:pt x="473" y="297"/>
                    </a:lnTo>
                    <a:lnTo>
                      <a:pt x="470" y="273"/>
                    </a:lnTo>
                    <a:lnTo>
                      <a:pt x="470" y="262"/>
                    </a:lnTo>
                    <a:lnTo>
                      <a:pt x="469" y="246"/>
                    </a:lnTo>
                    <a:lnTo>
                      <a:pt x="467" y="237"/>
                    </a:lnTo>
                    <a:lnTo>
                      <a:pt x="464" y="213"/>
                    </a:lnTo>
                    <a:lnTo>
                      <a:pt x="463" y="205"/>
                    </a:lnTo>
                    <a:lnTo>
                      <a:pt x="448" y="194"/>
                    </a:lnTo>
                    <a:lnTo>
                      <a:pt x="447" y="186"/>
                    </a:lnTo>
                    <a:lnTo>
                      <a:pt x="452" y="174"/>
                    </a:lnTo>
                    <a:lnTo>
                      <a:pt x="458" y="162"/>
                    </a:lnTo>
                    <a:lnTo>
                      <a:pt x="459" y="149"/>
                    </a:lnTo>
                    <a:lnTo>
                      <a:pt x="459" y="132"/>
                    </a:lnTo>
                    <a:lnTo>
                      <a:pt x="451" y="115"/>
                    </a:lnTo>
                    <a:lnTo>
                      <a:pt x="448" y="106"/>
                    </a:lnTo>
                    <a:lnTo>
                      <a:pt x="426" y="99"/>
                    </a:lnTo>
                    <a:lnTo>
                      <a:pt x="424" y="85"/>
                    </a:lnTo>
                    <a:lnTo>
                      <a:pt x="415" y="72"/>
                    </a:lnTo>
                    <a:lnTo>
                      <a:pt x="405" y="73"/>
                    </a:lnTo>
                    <a:lnTo>
                      <a:pt x="399" y="68"/>
                    </a:lnTo>
                    <a:lnTo>
                      <a:pt x="397" y="67"/>
                    </a:lnTo>
                    <a:lnTo>
                      <a:pt x="394" y="60"/>
                    </a:lnTo>
                    <a:lnTo>
                      <a:pt x="387" y="55"/>
                    </a:lnTo>
                    <a:lnTo>
                      <a:pt x="381" y="49"/>
                    </a:lnTo>
                    <a:lnTo>
                      <a:pt x="365" y="51"/>
                    </a:lnTo>
                    <a:lnTo>
                      <a:pt x="357" y="55"/>
                    </a:lnTo>
                    <a:lnTo>
                      <a:pt x="351" y="60"/>
                    </a:lnTo>
                    <a:lnTo>
                      <a:pt x="352" y="54"/>
                    </a:lnTo>
                    <a:lnTo>
                      <a:pt x="358" y="49"/>
                    </a:lnTo>
                    <a:lnTo>
                      <a:pt x="368" y="42"/>
                    </a:lnTo>
                    <a:lnTo>
                      <a:pt x="361" y="41"/>
                    </a:lnTo>
                    <a:lnTo>
                      <a:pt x="352" y="42"/>
                    </a:lnTo>
                    <a:lnTo>
                      <a:pt x="339" y="60"/>
                    </a:lnTo>
                    <a:lnTo>
                      <a:pt x="335" y="70"/>
                    </a:lnTo>
                    <a:lnTo>
                      <a:pt x="330" y="72"/>
                    </a:lnTo>
                    <a:lnTo>
                      <a:pt x="330" y="66"/>
                    </a:lnTo>
                    <a:lnTo>
                      <a:pt x="312" y="71"/>
                    </a:lnTo>
                    <a:lnTo>
                      <a:pt x="296" y="83"/>
                    </a:lnTo>
                    <a:lnTo>
                      <a:pt x="299" y="88"/>
                    </a:lnTo>
                    <a:lnTo>
                      <a:pt x="290" y="88"/>
                    </a:lnTo>
                    <a:lnTo>
                      <a:pt x="277" y="84"/>
                    </a:lnTo>
                    <a:lnTo>
                      <a:pt x="264" y="94"/>
                    </a:lnTo>
                    <a:lnTo>
                      <a:pt x="261" y="8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266" name="Group 189"/>
              <p:cNvGrpSpPr>
                <a:grpSpLocks noChangeAspect="1"/>
              </p:cNvGrpSpPr>
              <p:nvPr/>
            </p:nvGrpSpPr>
            <p:grpSpPr bwMode="gray">
              <a:xfrm>
                <a:off x="4679156" y="2659410"/>
                <a:ext cx="247650" cy="244475"/>
                <a:chOff x="2465" y="1836"/>
                <a:chExt cx="156" cy="154"/>
              </a:xfrm>
              <a:grpFill/>
            </p:grpSpPr>
            <p:sp>
              <p:nvSpPr>
                <p:cNvPr id="299" name="Freeform 190"/>
                <p:cNvSpPr>
                  <a:spLocks noChangeAspect="1"/>
                </p:cNvSpPr>
                <p:nvPr/>
              </p:nvSpPr>
              <p:spPr bwMode="gray">
                <a:xfrm>
                  <a:off x="2610" y="1966"/>
                  <a:ext cx="11" cy="24"/>
                </a:xfrm>
                <a:custGeom>
                  <a:avLst/>
                  <a:gdLst/>
                  <a:ahLst/>
                  <a:cxnLst>
                    <a:cxn ang="0">
                      <a:pos x="41" y="0"/>
                    </a:cxn>
                    <a:cxn ang="0">
                      <a:pos x="46" y="2"/>
                    </a:cxn>
                    <a:cxn ang="0">
                      <a:pos x="47" y="32"/>
                    </a:cxn>
                    <a:cxn ang="0">
                      <a:pos x="52" y="59"/>
                    </a:cxn>
                    <a:cxn ang="0">
                      <a:pos x="51" y="70"/>
                    </a:cxn>
                    <a:cxn ang="0">
                      <a:pos x="47" y="79"/>
                    </a:cxn>
                    <a:cxn ang="0">
                      <a:pos x="44" y="89"/>
                    </a:cxn>
                    <a:cxn ang="0">
                      <a:pos x="41" y="103"/>
                    </a:cxn>
                    <a:cxn ang="0">
                      <a:pos x="33" y="115"/>
                    </a:cxn>
                    <a:cxn ang="0">
                      <a:pos x="33" y="121"/>
                    </a:cxn>
                    <a:cxn ang="0">
                      <a:pos x="28" y="114"/>
                    </a:cxn>
                    <a:cxn ang="0">
                      <a:pos x="22" y="113"/>
                    </a:cxn>
                    <a:cxn ang="0">
                      <a:pos x="16" y="109"/>
                    </a:cxn>
                    <a:cxn ang="0">
                      <a:pos x="14" y="103"/>
                    </a:cxn>
                    <a:cxn ang="0">
                      <a:pos x="14" y="95"/>
                    </a:cxn>
                    <a:cxn ang="0">
                      <a:pos x="8" y="93"/>
                    </a:cxn>
                    <a:cxn ang="0">
                      <a:pos x="5" y="87"/>
                    </a:cxn>
                    <a:cxn ang="0">
                      <a:pos x="4" y="65"/>
                    </a:cxn>
                    <a:cxn ang="0">
                      <a:pos x="0" y="60"/>
                    </a:cxn>
                    <a:cxn ang="0">
                      <a:pos x="0" y="44"/>
                    </a:cxn>
                    <a:cxn ang="0">
                      <a:pos x="5" y="30"/>
                    </a:cxn>
                    <a:cxn ang="0">
                      <a:pos x="10" y="32"/>
                    </a:cxn>
                    <a:cxn ang="0">
                      <a:pos x="16" y="29"/>
                    </a:cxn>
                    <a:cxn ang="0">
                      <a:pos x="27" y="22"/>
                    </a:cxn>
                    <a:cxn ang="0">
                      <a:pos x="36" y="18"/>
                    </a:cxn>
                    <a:cxn ang="0">
                      <a:pos x="38" y="14"/>
                    </a:cxn>
                    <a:cxn ang="0">
                      <a:pos x="41" y="0"/>
                    </a:cxn>
                  </a:cxnLst>
                  <a:rect l="0" t="0" r="r" b="b"/>
                  <a:pathLst>
                    <a:path w="52" h="121">
                      <a:moveTo>
                        <a:pt x="41" y="0"/>
                      </a:moveTo>
                      <a:lnTo>
                        <a:pt x="46" y="2"/>
                      </a:lnTo>
                      <a:lnTo>
                        <a:pt x="47" y="32"/>
                      </a:lnTo>
                      <a:lnTo>
                        <a:pt x="52" y="59"/>
                      </a:lnTo>
                      <a:lnTo>
                        <a:pt x="51" y="70"/>
                      </a:lnTo>
                      <a:lnTo>
                        <a:pt x="47" y="79"/>
                      </a:lnTo>
                      <a:lnTo>
                        <a:pt x="44" y="89"/>
                      </a:lnTo>
                      <a:lnTo>
                        <a:pt x="41" y="103"/>
                      </a:lnTo>
                      <a:lnTo>
                        <a:pt x="33" y="115"/>
                      </a:lnTo>
                      <a:lnTo>
                        <a:pt x="33" y="121"/>
                      </a:lnTo>
                      <a:lnTo>
                        <a:pt x="28" y="114"/>
                      </a:lnTo>
                      <a:lnTo>
                        <a:pt x="22" y="113"/>
                      </a:lnTo>
                      <a:lnTo>
                        <a:pt x="16" y="109"/>
                      </a:lnTo>
                      <a:lnTo>
                        <a:pt x="14" y="103"/>
                      </a:lnTo>
                      <a:lnTo>
                        <a:pt x="14" y="95"/>
                      </a:lnTo>
                      <a:lnTo>
                        <a:pt x="8" y="93"/>
                      </a:lnTo>
                      <a:lnTo>
                        <a:pt x="5" y="87"/>
                      </a:lnTo>
                      <a:lnTo>
                        <a:pt x="4" y="65"/>
                      </a:lnTo>
                      <a:lnTo>
                        <a:pt x="0" y="60"/>
                      </a:lnTo>
                      <a:lnTo>
                        <a:pt x="0" y="44"/>
                      </a:lnTo>
                      <a:lnTo>
                        <a:pt x="5" y="30"/>
                      </a:lnTo>
                      <a:lnTo>
                        <a:pt x="10" y="32"/>
                      </a:lnTo>
                      <a:lnTo>
                        <a:pt x="16" y="29"/>
                      </a:lnTo>
                      <a:lnTo>
                        <a:pt x="27" y="22"/>
                      </a:lnTo>
                      <a:lnTo>
                        <a:pt x="36" y="18"/>
                      </a:lnTo>
                      <a:lnTo>
                        <a:pt x="38" y="14"/>
                      </a:lnTo>
                      <a:lnTo>
                        <a:pt x="41"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300" name="Freeform 191"/>
                <p:cNvSpPr>
                  <a:spLocks noChangeAspect="1"/>
                </p:cNvSpPr>
                <p:nvPr/>
              </p:nvSpPr>
              <p:spPr bwMode="gray">
                <a:xfrm>
                  <a:off x="2465" y="1836"/>
                  <a:ext cx="139" cy="140"/>
                </a:xfrm>
                <a:custGeom>
                  <a:avLst/>
                  <a:gdLst/>
                  <a:ahLst/>
                  <a:cxnLst>
                    <a:cxn ang="0">
                      <a:pos x="349" y="36"/>
                    </a:cxn>
                    <a:cxn ang="0">
                      <a:pos x="322" y="100"/>
                    </a:cxn>
                    <a:cxn ang="0">
                      <a:pos x="284" y="138"/>
                    </a:cxn>
                    <a:cxn ang="0">
                      <a:pos x="248" y="154"/>
                    </a:cxn>
                    <a:cxn ang="0">
                      <a:pos x="191" y="133"/>
                    </a:cxn>
                    <a:cxn ang="0">
                      <a:pos x="159" y="140"/>
                    </a:cxn>
                    <a:cxn ang="0">
                      <a:pos x="177" y="202"/>
                    </a:cxn>
                    <a:cxn ang="0">
                      <a:pos x="160" y="205"/>
                    </a:cxn>
                    <a:cxn ang="0">
                      <a:pos x="93" y="194"/>
                    </a:cxn>
                    <a:cxn ang="0">
                      <a:pos x="51" y="206"/>
                    </a:cxn>
                    <a:cxn ang="0">
                      <a:pos x="0" y="235"/>
                    </a:cxn>
                    <a:cxn ang="0">
                      <a:pos x="11" y="248"/>
                    </a:cxn>
                    <a:cxn ang="0">
                      <a:pos x="10" y="263"/>
                    </a:cxn>
                    <a:cxn ang="0">
                      <a:pos x="43" y="273"/>
                    </a:cxn>
                    <a:cxn ang="0">
                      <a:pos x="103" y="294"/>
                    </a:cxn>
                    <a:cxn ang="0">
                      <a:pos x="128" y="302"/>
                    </a:cxn>
                    <a:cxn ang="0">
                      <a:pos x="148" y="328"/>
                    </a:cxn>
                    <a:cxn ang="0">
                      <a:pos x="144" y="351"/>
                    </a:cxn>
                    <a:cxn ang="0">
                      <a:pos x="188" y="397"/>
                    </a:cxn>
                    <a:cxn ang="0">
                      <a:pos x="199" y="440"/>
                    </a:cxn>
                    <a:cxn ang="0">
                      <a:pos x="220" y="475"/>
                    </a:cxn>
                    <a:cxn ang="0">
                      <a:pos x="197" y="527"/>
                    </a:cxn>
                    <a:cxn ang="0">
                      <a:pos x="197" y="547"/>
                    </a:cxn>
                    <a:cxn ang="0">
                      <a:pos x="162" y="628"/>
                    </a:cxn>
                    <a:cxn ang="0">
                      <a:pos x="222" y="666"/>
                    </a:cxn>
                    <a:cxn ang="0">
                      <a:pos x="308" y="670"/>
                    </a:cxn>
                    <a:cxn ang="0">
                      <a:pos x="361" y="698"/>
                    </a:cxn>
                    <a:cxn ang="0">
                      <a:pos x="431" y="697"/>
                    </a:cxn>
                    <a:cxn ang="0">
                      <a:pos x="452" y="629"/>
                    </a:cxn>
                    <a:cxn ang="0">
                      <a:pos x="487" y="615"/>
                    </a:cxn>
                    <a:cxn ang="0">
                      <a:pos x="525" y="625"/>
                    </a:cxn>
                    <a:cxn ang="0">
                      <a:pos x="552" y="628"/>
                    </a:cxn>
                    <a:cxn ang="0">
                      <a:pos x="593" y="645"/>
                    </a:cxn>
                    <a:cxn ang="0">
                      <a:pos x="640" y="608"/>
                    </a:cxn>
                    <a:cxn ang="0">
                      <a:pos x="667" y="585"/>
                    </a:cxn>
                    <a:cxn ang="0">
                      <a:pos x="635" y="550"/>
                    </a:cxn>
                    <a:cxn ang="0">
                      <a:pos x="624" y="509"/>
                    </a:cxn>
                    <a:cxn ang="0">
                      <a:pos x="640" y="477"/>
                    </a:cxn>
                    <a:cxn ang="0">
                      <a:pos x="636" y="430"/>
                    </a:cxn>
                    <a:cxn ang="0">
                      <a:pos x="620" y="388"/>
                    </a:cxn>
                    <a:cxn ang="0">
                      <a:pos x="584" y="385"/>
                    </a:cxn>
                    <a:cxn ang="0">
                      <a:pos x="603" y="355"/>
                    </a:cxn>
                    <a:cxn ang="0">
                      <a:pos x="635" y="299"/>
                    </a:cxn>
                    <a:cxn ang="0">
                      <a:pos x="663" y="279"/>
                    </a:cxn>
                    <a:cxn ang="0">
                      <a:pos x="694" y="179"/>
                    </a:cxn>
                    <a:cxn ang="0">
                      <a:pos x="608" y="143"/>
                    </a:cxn>
                    <a:cxn ang="0">
                      <a:pos x="548" y="127"/>
                    </a:cxn>
                    <a:cxn ang="0">
                      <a:pos x="526" y="82"/>
                    </a:cxn>
                    <a:cxn ang="0">
                      <a:pos x="489" y="93"/>
                    </a:cxn>
                    <a:cxn ang="0">
                      <a:pos x="452" y="52"/>
                    </a:cxn>
                    <a:cxn ang="0">
                      <a:pos x="408" y="16"/>
                    </a:cxn>
                  </a:cxnLst>
                  <a:rect l="0" t="0" r="r" b="b"/>
                  <a:pathLst>
                    <a:path w="694" h="700">
                      <a:moveTo>
                        <a:pt x="408" y="0"/>
                      </a:moveTo>
                      <a:lnTo>
                        <a:pt x="403" y="4"/>
                      </a:lnTo>
                      <a:lnTo>
                        <a:pt x="381" y="7"/>
                      </a:lnTo>
                      <a:lnTo>
                        <a:pt x="355" y="17"/>
                      </a:lnTo>
                      <a:lnTo>
                        <a:pt x="349" y="36"/>
                      </a:lnTo>
                      <a:lnTo>
                        <a:pt x="345" y="66"/>
                      </a:lnTo>
                      <a:lnTo>
                        <a:pt x="349" y="70"/>
                      </a:lnTo>
                      <a:lnTo>
                        <a:pt x="348" y="76"/>
                      </a:lnTo>
                      <a:lnTo>
                        <a:pt x="336" y="90"/>
                      </a:lnTo>
                      <a:lnTo>
                        <a:pt x="322" y="100"/>
                      </a:lnTo>
                      <a:lnTo>
                        <a:pt x="290" y="109"/>
                      </a:lnTo>
                      <a:lnTo>
                        <a:pt x="275" y="119"/>
                      </a:lnTo>
                      <a:lnTo>
                        <a:pt x="268" y="132"/>
                      </a:lnTo>
                      <a:lnTo>
                        <a:pt x="269" y="138"/>
                      </a:lnTo>
                      <a:lnTo>
                        <a:pt x="284" y="138"/>
                      </a:lnTo>
                      <a:lnTo>
                        <a:pt x="289" y="139"/>
                      </a:lnTo>
                      <a:lnTo>
                        <a:pt x="288" y="143"/>
                      </a:lnTo>
                      <a:lnTo>
                        <a:pt x="267" y="145"/>
                      </a:lnTo>
                      <a:lnTo>
                        <a:pt x="257" y="152"/>
                      </a:lnTo>
                      <a:lnTo>
                        <a:pt x="248" y="154"/>
                      </a:lnTo>
                      <a:lnTo>
                        <a:pt x="237" y="154"/>
                      </a:lnTo>
                      <a:lnTo>
                        <a:pt x="224" y="150"/>
                      </a:lnTo>
                      <a:lnTo>
                        <a:pt x="208" y="148"/>
                      </a:lnTo>
                      <a:lnTo>
                        <a:pt x="203" y="149"/>
                      </a:lnTo>
                      <a:lnTo>
                        <a:pt x="191" y="133"/>
                      </a:lnTo>
                      <a:lnTo>
                        <a:pt x="192" y="124"/>
                      </a:lnTo>
                      <a:lnTo>
                        <a:pt x="188" y="122"/>
                      </a:lnTo>
                      <a:lnTo>
                        <a:pt x="167" y="123"/>
                      </a:lnTo>
                      <a:lnTo>
                        <a:pt x="157" y="120"/>
                      </a:lnTo>
                      <a:lnTo>
                        <a:pt x="159" y="140"/>
                      </a:lnTo>
                      <a:lnTo>
                        <a:pt x="162" y="149"/>
                      </a:lnTo>
                      <a:lnTo>
                        <a:pt x="168" y="154"/>
                      </a:lnTo>
                      <a:lnTo>
                        <a:pt x="175" y="177"/>
                      </a:lnTo>
                      <a:lnTo>
                        <a:pt x="175" y="189"/>
                      </a:lnTo>
                      <a:lnTo>
                        <a:pt x="177" y="202"/>
                      </a:lnTo>
                      <a:lnTo>
                        <a:pt x="183" y="206"/>
                      </a:lnTo>
                      <a:lnTo>
                        <a:pt x="179" y="210"/>
                      </a:lnTo>
                      <a:lnTo>
                        <a:pt x="168" y="211"/>
                      </a:lnTo>
                      <a:lnTo>
                        <a:pt x="165" y="208"/>
                      </a:lnTo>
                      <a:lnTo>
                        <a:pt x="160" y="205"/>
                      </a:lnTo>
                      <a:lnTo>
                        <a:pt x="152" y="208"/>
                      </a:lnTo>
                      <a:lnTo>
                        <a:pt x="145" y="210"/>
                      </a:lnTo>
                      <a:lnTo>
                        <a:pt x="136" y="209"/>
                      </a:lnTo>
                      <a:lnTo>
                        <a:pt x="118" y="215"/>
                      </a:lnTo>
                      <a:lnTo>
                        <a:pt x="93" y="194"/>
                      </a:lnTo>
                      <a:lnTo>
                        <a:pt x="76" y="195"/>
                      </a:lnTo>
                      <a:lnTo>
                        <a:pt x="71" y="193"/>
                      </a:lnTo>
                      <a:lnTo>
                        <a:pt x="66" y="197"/>
                      </a:lnTo>
                      <a:lnTo>
                        <a:pt x="65" y="202"/>
                      </a:lnTo>
                      <a:lnTo>
                        <a:pt x="51" y="206"/>
                      </a:lnTo>
                      <a:lnTo>
                        <a:pt x="42" y="206"/>
                      </a:lnTo>
                      <a:lnTo>
                        <a:pt x="26" y="209"/>
                      </a:lnTo>
                      <a:lnTo>
                        <a:pt x="4" y="219"/>
                      </a:lnTo>
                      <a:lnTo>
                        <a:pt x="0" y="229"/>
                      </a:lnTo>
                      <a:lnTo>
                        <a:pt x="0" y="235"/>
                      </a:lnTo>
                      <a:lnTo>
                        <a:pt x="20" y="232"/>
                      </a:lnTo>
                      <a:lnTo>
                        <a:pt x="19" y="237"/>
                      </a:lnTo>
                      <a:lnTo>
                        <a:pt x="14" y="237"/>
                      </a:lnTo>
                      <a:lnTo>
                        <a:pt x="9" y="243"/>
                      </a:lnTo>
                      <a:lnTo>
                        <a:pt x="11" y="248"/>
                      </a:lnTo>
                      <a:lnTo>
                        <a:pt x="19" y="247"/>
                      </a:lnTo>
                      <a:lnTo>
                        <a:pt x="28" y="247"/>
                      </a:lnTo>
                      <a:lnTo>
                        <a:pt x="26" y="254"/>
                      </a:lnTo>
                      <a:lnTo>
                        <a:pt x="5" y="258"/>
                      </a:lnTo>
                      <a:lnTo>
                        <a:pt x="10" y="263"/>
                      </a:lnTo>
                      <a:lnTo>
                        <a:pt x="23" y="268"/>
                      </a:lnTo>
                      <a:lnTo>
                        <a:pt x="23" y="279"/>
                      </a:lnTo>
                      <a:lnTo>
                        <a:pt x="35" y="280"/>
                      </a:lnTo>
                      <a:lnTo>
                        <a:pt x="35" y="274"/>
                      </a:lnTo>
                      <a:lnTo>
                        <a:pt x="43" y="273"/>
                      </a:lnTo>
                      <a:lnTo>
                        <a:pt x="74" y="284"/>
                      </a:lnTo>
                      <a:lnTo>
                        <a:pt x="84" y="291"/>
                      </a:lnTo>
                      <a:lnTo>
                        <a:pt x="86" y="296"/>
                      </a:lnTo>
                      <a:lnTo>
                        <a:pt x="91" y="299"/>
                      </a:lnTo>
                      <a:lnTo>
                        <a:pt x="103" y="294"/>
                      </a:lnTo>
                      <a:lnTo>
                        <a:pt x="111" y="296"/>
                      </a:lnTo>
                      <a:lnTo>
                        <a:pt x="106" y="300"/>
                      </a:lnTo>
                      <a:lnTo>
                        <a:pt x="118" y="305"/>
                      </a:lnTo>
                      <a:lnTo>
                        <a:pt x="124" y="300"/>
                      </a:lnTo>
                      <a:lnTo>
                        <a:pt x="128" y="302"/>
                      </a:lnTo>
                      <a:lnTo>
                        <a:pt x="125" y="318"/>
                      </a:lnTo>
                      <a:lnTo>
                        <a:pt x="140" y="322"/>
                      </a:lnTo>
                      <a:lnTo>
                        <a:pt x="155" y="318"/>
                      </a:lnTo>
                      <a:lnTo>
                        <a:pt x="165" y="323"/>
                      </a:lnTo>
                      <a:lnTo>
                        <a:pt x="148" y="328"/>
                      </a:lnTo>
                      <a:lnTo>
                        <a:pt x="148" y="334"/>
                      </a:lnTo>
                      <a:lnTo>
                        <a:pt x="155" y="342"/>
                      </a:lnTo>
                      <a:lnTo>
                        <a:pt x="150" y="349"/>
                      </a:lnTo>
                      <a:lnTo>
                        <a:pt x="144" y="344"/>
                      </a:lnTo>
                      <a:lnTo>
                        <a:pt x="144" y="351"/>
                      </a:lnTo>
                      <a:lnTo>
                        <a:pt x="155" y="364"/>
                      </a:lnTo>
                      <a:lnTo>
                        <a:pt x="161" y="374"/>
                      </a:lnTo>
                      <a:lnTo>
                        <a:pt x="164" y="381"/>
                      </a:lnTo>
                      <a:lnTo>
                        <a:pt x="176" y="389"/>
                      </a:lnTo>
                      <a:lnTo>
                        <a:pt x="188" y="397"/>
                      </a:lnTo>
                      <a:lnTo>
                        <a:pt x="203" y="401"/>
                      </a:lnTo>
                      <a:lnTo>
                        <a:pt x="200" y="408"/>
                      </a:lnTo>
                      <a:lnTo>
                        <a:pt x="204" y="417"/>
                      </a:lnTo>
                      <a:lnTo>
                        <a:pt x="204" y="429"/>
                      </a:lnTo>
                      <a:lnTo>
                        <a:pt x="199" y="440"/>
                      </a:lnTo>
                      <a:lnTo>
                        <a:pt x="203" y="450"/>
                      </a:lnTo>
                      <a:lnTo>
                        <a:pt x="213" y="457"/>
                      </a:lnTo>
                      <a:lnTo>
                        <a:pt x="220" y="467"/>
                      </a:lnTo>
                      <a:lnTo>
                        <a:pt x="224" y="480"/>
                      </a:lnTo>
                      <a:lnTo>
                        <a:pt x="220" y="475"/>
                      </a:lnTo>
                      <a:lnTo>
                        <a:pt x="207" y="460"/>
                      </a:lnTo>
                      <a:lnTo>
                        <a:pt x="203" y="467"/>
                      </a:lnTo>
                      <a:lnTo>
                        <a:pt x="203" y="484"/>
                      </a:lnTo>
                      <a:lnTo>
                        <a:pt x="198" y="517"/>
                      </a:lnTo>
                      <a:lnTo>
                        <a:pt x="197" y="527"/>
                      </a:lnTo>
                      <a:lnTo>
                        <a:pt x="203" y="518"/>
                      </a:lnTo>
                      <a:lnTo>
                        <a:pt x="207" y="526"/>
                      </a:lnTo>
                      <a:lnTo>
                        <a:pt x="204" y="530"/>
                      </a:lnTo>
                      <a:lnTo>
                        <a:pt x="197" y="534"/>
                      </a:lnTo>
                      <a:lnTo>
                        <a:pt x="197" y="547"/>
                      </a:lnTo>
                      <a:lnTo>
                        <a:pt x="186" y="607"/>
                      </a:lnTo>
                      <a:lnTo>
                        <a:pt x="181" y="618"/>
                      </a:lnTo>
                      <a:lnTo>
                        <a:pt x="171" y="624"/>
                      </a:lnTo>
                      <a:lnTo>
                        <a:pt x="161" y="624"/>
                      </a:lnTo>
                      <a:lnTo>
                        <a:pt x="162" y="628"/>
                      </a:lnTo>
                      <a:lnTo>
                        <a:pt x="184" y="646"/>
                      </a:lnTo>
                      <a:lnTo>
                        <a:pt x="193" y="650"/>
                      </a:lnTo>
                      <a:lnTo>
                        <a:pt x="204" y="652"/>
                      </a:lnTo>
                      <a:lnTo>
                        <a:pt x="215" y="660"/>
                      </a:lnTo>
                      <a:lnTo>
                        <a:pt x="222" y="666"/>
                      </a:lnTo>
                      <a:lnTo>
                        <a:pt x="268" y="678"/>
                      </a:lnTo>
                      <a:lnTo>
                        <a:pt x="284" y="679"/>
                      </a:lnTo>
                      <a:lnTo>
                        <a:pt x="290" y="678"/>
                      </a:lnTo>
                      <a:lnTo>
                        <a:pt x="300" y="671"/>
                      </a:lnTo>
                      <a:lnTo>
                        <a:pt x="308" y="670"/>
                      </a:lnTo>
                      <a:lnTo>
                        <a:pt x="317" y="672"/>
                      </a:lnTo>
                      <a:lnTo>
                        <a:pt x="332" y="682"/>
                      </a:lnTo>
                      <a:lnTo>
                        <a:pt x="345" y="683"/>
                      </a:lnTo>
                      <a:lnTo>
                        <a:pt x="350" y="689"/>
                      </a:lnTo>
                      <a:lnTo>
                        <a:pt x="361" y="698"/>
                      </a:lnTo>
                      <a:lnTo>
                        <a:pt x="369" y="700"/>
                      </a:lnTo>
                      <a:lnTo>
                        <a:pt x="397" y="698"/>
                      </a:lnTo>
                      <a:lnTo>
                        <a:pt x="410" y="695"/>
                      </a:lnTo>
                      <a:lnTo>
                        <a:pt x="424" y="695"/>
                      </a:lnTo>
                      <a:lnTo>
                        <a:pt x="431" y="697"/>
                      </a:lnTo>
                      <a:lnTo>
                        <a:pt x="429" y="667"/>
                      </a:lnTo>
                      <a:lnTo>
                        <a:pt x="425" y="663"/>
                      </a:lnTo>
                      <a:lnTo>
                        <a:pt x="428" y="649"/>
                      </a:lnTo>
                      <a:lnTo>
                        <a:pt x="434" y="638"/>
                      </a:lnTo>
                      <a:lnTo>
                        <a:pt x="452" y="629"/>
                      </a:lnTo>
                      <a:lnTo>
                        <a:pt x="463" y="622"/>
                      </a:lnTo>
                      <a:lnTo>
                        <a:pt x="469" y="617"/>
                      </a:lnTo>
                      <a:lnTo>
                        <a:pt x="478" y="612"/>
                      </a:lnTo>
                      <a:lnTo>
                        <a:pt x="483" y="612"/>
                      </a:lnTo>
                      <a:lnTo>
                        <a:pt x="487" y="615"/>
                      </a:lnTo>
                      <a:lnTo>
                        <a:pt x="503" y="618"/>
                      </a:lnTo>
                      <a:lnTo>
                        <a:pt x="505" y="619"/>
                      </a:lnTo>
                      <a:lnTo>
                        <a:pt x="507" y="623"/>
                      </a:lnTo>
                      <a:lnTo>
                        <a:pt x="512" y="624"/>
                      </a:lnTo>
                      <a:lnTo>
                        <a:pt x="525" y="625"/>
                      </a:lnTo>
                      <a:lnTo>
                        <a:pt x="526" y="622"/>
                      </a:lnTo>
                      <a:lnTo>
                        <a:pt x="536" y="623"/>
                      </a:lnTo>
                      <a:lnTo>
                        <a:pt x="538" y="625"/>
                      </a:lnTo>
                      <a:lnTo>
                        <a:pt x="546" y="625"/>
                      </a:lnTo>
                      <a:lnTo>
                        <a:pt x="552" y="628"/>
                      </a:lnTo>
                      <a:lnTo>
                        <a:pt x="553" y="633"/>
                      </a:lnTo>
                      <a:lnTo>
                        <a:pt x="557" y="634"/>
                      </a:lnTo>
                      <a:lnTo>
                        <a:pt x="569" y="635"/>
                      </a:lnTo>
                      <a:lnTo>
                        <a:pt x="578" y="644"/>
                      </a:lnTo>
                      <a:lnTo>
                        <a:pt x="593" y="645"/>
                      </a:lnTo>
                      <a:lnTo>
                        <a:pt x="617" y="634"/>
                      </a:lnTo>
                      <a:lnTo>
                        <a:pt x="619" y="631"/>
                      </a:lnTo>
                      <a:lnTo>
                        <a:pt x="620" y="625"/>
                      </a:lnTo>
                      <a:lnTo>
                        <a:pt x="629" y="619"/>
                      </a:lnTo>
                      <a:lnTo>
                        <a:pt x="640" y="608"/>
                      </a:lnTo>
                      <a:lnTo>
                        <a:pt x="646" y="604"/>
                      </a:lnTo>
                      <a:lnTo>
                        <a:pt x="648" y="600"/>
                      </a:lnTo>
                      <a:lnTo>
                        <a:pt x="667" y="590"/>
                      </a:lnTo>
                      <a:lnTo>
                        <a:pt x="668" y="588"/>
                      </a:lnTo>
                      <a:lnTo>
                        <a:pt x="667" y="585"/>
                      </a:lnTo>
                      <a:lnTo>
                        <a:pt x="670" y="579"/>
                      </a:lnTo>
                      <a:lnTo>
                        <a:pt x="670" y="570"/>
                      </a:lnTo>
                      <a:lnTo>
                        <a:pt x="666" y="561"/>
                      </a:lnTo>
                      <a:lnTo>
                        <a:pt x="641" y="559"/>
                      </a:lnTo>
                      <a:lnTo>
                        <a:pt x="635" y="550"/>
                      </a:lnTo>
                      <a:lnTo>
                        <a:pt x="633" y="539"/>
                      </a:lnTo>
                      <a:lnTo>
                        <a:pt x="632" y="528"/>
                      </a:lnTo>
                      <a:lnTo>
                        <a:pt x="634" y="520"/>
                      </a:lnTo>
                      <a:lnTo>
                        <a:pt x="633" y="511"/>
                      </a:lnTo>
                      <a:lnTo>
                        <a:pt x="624" y="509"/>
                      </a:lnTo>
                      <a:lnTo>
                        <a:pt x="623" y="504"/>
                      </a:lnTo>
                      <a:lnTo>
                        <a:pt x="622" y="499"/>
                      </a:lnTo>
                      <a:lnTo>
                        <a:pt x="624" y="490"/>
                      </a:lnTo>
                      <a:lnTo>
                        <a:pt x="629" y="484"/>
                      </a:lnTo>
                      <a:lnTo>
                        <a:pt x="640" y="477"/>
                      </a:lnTo>
                      <a:lnTo>
                        <a:pt x="638" y="467"/>
                      </a:lnTo>
                      <a:lnTo>
                        <a:pt x="627" y="441"/>
                      </a:lnTo>
                      <a:lnTo>
                        <a:pt x="625" y="436"/>
                      </a:lnTo>
                      <a:lnTo>
                        <a:pt x="627" y="431"/>
                      </a:lnTo>
                      <a:lnTo>
                        <a:pt x="636" y="430"/>
                      </a:lnTo>
                      <a:lnTo>
                        <a:pt x="634" y="419"/>
                      </a:lnTo>
                      <a:lnTo>
                        <a:pt x="627" y="418"/>
                      </a:lnTo>
                      <a:lnTo>
                        <a:pt x="624" y="407"/>
                      </a:lnTo>
                      <a:lnTo>
                        <a:pt x="624" y="389"/>
                      </a:lnTo>
                      <a:lnTo>
                        <a:pt x="620" y="388"/>
                      </a:lnTo>
                      <a:lnTo>
                        <a:pt x="603" y="388"/>
                      </a:lnTo>
                      <a:lnTo>
                        <a:pt x="592" y="404"/>
                      </a:lnTo>
                      <a:lnTo>
                        <a:pt x="586" y="409"/>
                      </a:lnTo>
                      <a:lnTo>
                        <a:pt x="582" y="407"/>
                      </a:lnTo>
                      <a:lnTo>
                        <a:pt x="584" y="385"/>
                      </a:lnTo>
                      <a:lnTo>
                        <a:pt x="587" y="372"/>
                      </a:lnTo>
                      <a:lnTo>
                        <a:pt x="591" y="369"/>
                      </a:lnTo>
                      <a:lnTo>
                        <a:pt x="595" y="362"/>
                      </a:lnTo>
                      <a:lnTo>
                        <a:pt x="602" y="358"/>
                      </a:lnTo>
                      <a:lnTo>
                        <a:pt x="603" y="355"/>
                      </a:lnTo>
                      <a:lnTo>
                        <a:pt x="606" y="345"/>
                      </a:lnTo>
                      <a:lnTo>
                        <a:pt x="612" y="337"/>
                      </a:lnTo>
                      <a:lnTo>
                        <a:pt x="635" y="311"/>
                      </a:lnTo>
                      <a:lnTo>
                        <a:pt x="632" y="306"/>
                      </a:lnTo>
                      <a:lnTo>
                        <a:pt x="635" y="299"/>
                      </a:lnTo>
                      <a:lnTo>
                        <a:pt x="652" y="300"/>
                      </a:lnTo>
                      <a:lnTo>
                        <a:pt x="660" y="297"/>
                      </a:lnTo>
                      <a:lnTo>
                        <a:pt x="667" y="291"/>
                      </a:lnTo>
                      <a:lnTo>
                        <a:pt x="665" y="289"/>
                      </a:lnTo>
                      <a:lnTo>
                        <a:pt x="663" y="279"/>
                      </a:lnTo>
                      <a:lnTo>
                        <a:pt x="665" y="251"/>
                      </a:lnTo>
                      <a:lnTo>
                        <a:pt x="672" y="226"/>
                      </a:lnTo>
                      <a:lnTo>
                        <a:pt x="675" y="214"/>
                      </a:lnTo>
                      <a:lnTo>
                        <a:pt x="692" y="191"/>
                      </a:lnTo>
                      <a:lnTo>
                        <a:pt x="694" y="179"/>
                      </a:lnTo>
                      <a:lnTo>
                        <a:pt x="681" y="173"/>
                      </a:lnTo>
                      <a:lnTo>
                        <a:pt x="640" y="161"/>
                      </a:lnTo>
                      <a:lnTo>
                        <a:pt x="622" y="160"/>
                      </a:lnTo>
                      <a:lnTo>
                        <a:pt x="616" y="149"/>
                      </a:lnTo>
                      <a:lnTo>
                        <a:pt x="608" y="143"/>
                      </a:lnTo>
                      <a:lnTo>
                        <a:pt x="596" y="132"/>
                      </a:lnTo>
                      <a:lnTo>
                        <a:pt x="584" y="133"/>
                      </a:lnTo>
                      <a:lnTo>
                        <a:pt x="566" y="128"/>
                      </a:lnTo>
                      <a:lnTo>
                        <a:pt x="558" y="129"/>
                      </a:lnTo>
                      <a:lnTo>
                        <a:pt x="548" y="127"/>
                      </a:lnTo>
                      <a:lnTo>
                        <a:pt x="539" y="119"/>
                      </a:lnTo>
                      <a:lnTo>
                        <a:pt x="528" y="114"/>
                      </a:lnTo>
                      <a:lnTo>
                        <a:pt x="531" y="108"/>
                      </a:lnTo>
                      <a:lnTo>
                        <a:pt x="526" y="106"/>
                      </a:lnTo>
                      <a:lnTo>
                        <a:pt x="526" y="82"/>
                      </a:lnTo>
                      <a:lnTo>
                        <a:pt x="520" y="82"/>
                      </a:lnTo>
                      <a:lnTo>
                        <a:pt x="514" y="90"/>
                      </a:lnTo>
                      <a:lnTo>
                        <a:pt x="509" y="97"/>
                      </a:lnTo>
                      <a:lnTo>
                        <a:pt x="499" y="97"/>
                      </a:lnTo>
                      <a:lnTo>
                        <a:pt x="489" y="93"/>
                      </a:lnTo>
                      <a:lnTo>
                        <a:pt x="487" y="78"/>
                      </a:lnTo>
                      <a:lnTo>
                        <a:pt x="484" y="69"/>
                      </a:lnTo>
                      <a:lnTo>
                        <a:pt x="478" y="64"/>
                      </a:lnTo>
                      <a:lnTo>
                        <a:pt x="466" y="60"/>
                      </a:lnTo>
                      <a:lnTo>
                        <a:pt x="452" y="52"/>
                      </a:lnTo>
                      <a:lnTo>
                        <a:pt x="442" y="48"/>
                      </a:lnTo>
                      <a:lnTo>
                        <a:pt x="433" y="30"/>
                      </a:lnTo>
                      <a:lnTo>
                        <a:pt x="421" y="31"/>
                      </a:lnTo>
                      <a:lnTo>
                        <a:pt x="410" y="26"/>
                      </a:lnTo>
                      <a:lnTo>
                        <a:pt x="408" y="16"/>
                      </a:lnTo>
                      <a:lnTo>
                        <a:pt x="408"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grpSp>
            <p:nvGrpSpPr>
              <p:cNvPr id="267" name="Group 192"/>
              <p:cNvGrpSpPr>
                <a:grpSpLocks noChangeAspect="1"/>
              </p:cNvGrpSpPr>
              <p:nvPr/>
            </p:nvGrpSpPr>
            <p:grpSpPr bwMode="gray">
              <a:xfrm>
                <a:off x="4620419" y="2430810"/>
                <a:ext cx="171450" cy="258763"/>
                <a:chOff x="2428" y="1692"/>
                <a:chExt cx="108" cy="163"/>
              </a:xfrm>
              <a:grpFill/>
            </p:grpSpPr>
            <p:sp>
              <p:nvSpPr>
                <p:cNvPr id="297" name="Freeform 193"/>
                <p:cNvSpPr>
                  <a:spLocks noChangeAspect="1"/>
                </p:cNvSpPr>
                <p:nvPr/>
              </p:nvSpPr>
              <p:spPr bwMode="gray">
                <a:xfrm>
                  <a:off x="2450" y="1692"/>
                  <a:ext cx="86" cy="163"/>
                </a:xfrm>
                <a:custGeom>
                  <a:avLst/>
                  <a:gdLst/>
                  <a:ahLst/>
                  <a:cxnLst>
                    <a:cxn ang="0">
                      <a:pos x="227" y="761"/>
                    </a:cxn>
                    <a:cxn ang="0">
                      <a:pos x="260" y="737"/>
                    </a:cxn>
                    <a:cxn ang="0">
                      <a:pos x="328" y="744"/>
                    </a:cxn>
                    <a:cxn ang="0">
                      <a:pos x="410" y="698"/>
                    </a:cxn>
                    <a:cxn ang="0">
                      <a:pos x="381" y="674"/>
                    </a:cxn>
                    <a:cxn ang="0">
                      <a:pos x="394" y="659"/>
                    </a:cxn>
                    <a:cxn ang="0">
                      <a:pos x="423" y="628"/>
                    </a:cxn>
                    <a:cxn ang="0">
                      <a:pos x="399" y="554"/>
                    </a:cxn>
                    <a:cxn ang="0">
                      <a:pos x="337" y="565"/>
                    </a:cxn>
                    <a:cxn ang="0">
                      <a:pos x="339" y="507"/>
                    </a:cxn>
                    <a:cxn ang="0">
                      <a:pos x="344" y="495"/>
                    </a:cxn>
                    <a:cxn ang="0">
                      <a:pos x="316" y="433"/>
                    </a:cxn>
                    <a:cxn ang="0">
                      <a:pos x="268" y="385"/>
                    </a:cxn>
                    <a:cxn ang="0">
                      <a:pos x="228" y="293"/>
                    </a:cxn>
                    <a:cxn ang="0">
                      <a:pos x="155" y="265"/>
                    </a:cxn>
                    <a:cxn ang="0">
                      <a:pos x="181" y="229"/>
                    </a:cxn>
                    <a:cxn ang="0">
                      <a:pos x="198" y="202"/>
                    </a:cxn>
                    <a:cxn ang="0">
                      <a:pos x="233" y="109"/>
                    </a:cxn>
                    <a:cxn ang="0">
                      <a:pos x="154" y="97"/>
                    </a:cxn>
                    <a:cxn ang="0">
                      <a:pos x="99" y="104"/>
                    </a:cxn>
                    <a:cxn ang="0">
                      <a:pos x="109" y="78"/>
                    </a:cxn>
                    <a:cxn ang="0">
                      <a:pos x="151" y="0"/>
                    </a:cxn>
                    <a:cxn ang="0">
                      <a:pos x="75" y="6"/>
                    </a:cxn>
                    <a:cxn ang="0">
                      <a:pos x="37" y="60"/>
                    </a:cxn>
                    <a:cxn ang="0">
                      <a:pos x="25" y="115"/>
                    </a:cxn>
                    <a:cxn ang="0">
                      <a:pos x="33" y="133"/>
                    </a:cxn>
                    <a:cxn ang="0">
                      <a:pos x="26" y="158"/>
                    </a:cxn>
                    <a:cxn ang="0">
                      <a:pos x="5" y="195"/>
                    </a:cxn>
                    <a:cxn ang="0">
                      <a:pos x="33" y="215"/>
                    </a:cxn>
                    <a:cxn ang="0">
                      <a:pos x="31" y="254"/>
                    </a:cxn>
                    <a:cxn ang="0">
                      <a:pos x="34" y="286"/>
                    </a:cxn>
                    <a:cxn ang="0">
                      <a:pos x="28" y="330"/>
                    </a:cxn>
                    <a:cxn ang="0">
                      <a:pos x="54" y="248"/>
                    </a:cxn>
                    <a:cxn ang="0">
                      <a:pos x="53" y="273"/>
                    </a:cxn>
                    <a:cxn ang="0">
                      <a:pos x="79" y="272"/>
                    </a:cxn>
                    <a:cxn ang="0">
                      <a:pos x="77" y="308"/>
                    </a:cxn>
                    <a:cxn ang="0">
                      <a:pos x="60" y="372"/>
                    </a:cxn>
                    <a:cxn ang="0">
                      <a:pos x="65" y="384"/>
                    </a:cxn>
                    <a:cxn ang="0">
                      <a:pos x="95" y="380"/>
                    </a:cxn>
                    <a:cxn ang="0">
                      <a:pos x="162" y="373"/>
                    </a:cxn>
                    <a:cxn ang="0">
                      <a:pos x="145" y="431"/>
                    </a:cxn>
                    <a:cxn ang="0">
                      <a:pos x="181" y="437"/>
                    </a:cxn>
                    <a:cxn ang="0">
                      <a:pos x="179" y="481"/>
                    </a:cxn>
                    <a:cxn ang="0">
                      <a:pos x="168" y="523"/>
                    </a:cxn>
                    <a:cxn ang="0">
                      <a:pos x="98" y="558"/>
                    </a:cxn>
                    <a:cxn ang="0">
                      <a:pos x="108" y="615"/>
                    </a:cxn>
                    <a:cxn ang="0">
                      <a:pos x="59" y="674"/>
                    </a:cxn>
                    <a:cxn ang="0">
                      <a:pos x="97" y="674"/>
                    </a:cxn>
                    <a:cxn ang="0">
                      <a:pos x="141" y="692"/>
                    </a:cxn>
                    <a:cxn ang="0">
                      <a:pos x="194" y="663"/>
                    </a:cxn>
                    <a:cxn ang="0">
                      <a:pos x="156" y="711"/>
                    </a:cxn>
                    <a:cxn ang="0">
                      <a:pos x="47" y="791"/>
                    </a:cxn>
                    <a:cxn ang="0">
                      <a:pos x="45" y="810"/>
                    </a:cxn>
                    <a:cxn ang="0">
                      <a:pos x="77" y="784"/>
                    </a:cxn>
                    <a:cxn ang="0">
                      <a:pos x="149" y="759"/>
                    </a:cxn>
                  </a:cxnLst>
                  <a:rect l="0" t="0" r="r" b="b"/>
                  <a:pathLst>
                    <a:path w="430" h="814">
                      <a:moveTo>
                        <a:pt x="199" y="767"/>
                      </a:moveTo>
                      <a:lnTo>
                        <a:pt x="200" y="768"/>
                      </a:lnTo>
                      <a:lnTo>
                        <a:pt x="203" y="762"/>
                      </a:lnTo>
                      <a:lnTo>
                        <a:pt x="212" y="760"/>
                      </a:lnTo>
                      <a:lnTo>
                        <a:pt x="222" y="764"/>
                      </a:lnTo>
                      <a:lnTo>
                        <a:pt x="227" y="761"/>
                      </a:lnTo>
                      <a:lnTo>
                        <a:pt x="225" y="754"/>
                      </a:lnTo>
                      <a:lnTo>
                        <a:pt x="251" y="754"/>
                      </a:lnTo>
                      <a:lnTo>
                        <a:pt x="253" y="750"/>
                      </a:lnTo>
                      <a:lnTo>
                        <a:pt x="259" y="748"/>
                      </a:lnTo>
                      <a:lnTo>
                        <a:pt x="260" y="743"/>
                      </a:lnTo>
                      <a:lnTo>
                        <a:pt x="260" y="737"/>
                      </a:lnTo>
                      <a:lnTo>
                        <a:pt x="267" y="741"/>
                      </a:lnTo>
                      <a:lnTo>
                        <a:pt x="274" y="744"/>
                      </a:lnTo>
                      <a:lnTo>
                        <a:pt x="283" y="741"/>
                      </a:lnTo>
                      <a:lnTo>
                        <a:pt x="285" y="745"/>
                      </a:lnTo>
                      <a:lnTo>
                        <a:pt x="290" y="750"/>
                      </a:lnTo>
                      <a:lnTo>
                        <a:pt x="328" y="744"/>
                      </a:lnTo>
                      <a:lnTo>
                        <a:pt x="339" y="746"/>
                      </a:lnTo>
                      <a:lnTo>
                        <a:pt x="388" y="733"/>
                      </a:lnTo>
                      <a:lnTo>
                        <a:pt x="389" y="729"/>
                      </a:lnTo>
                      <a:lnTo>
                        <a:pt x="410" y="713"/>
                      </a:lnTo>
                      <a:lnTo>
                        <a:pt x="413" y="702"/>
                      </a:lnTo>
                      <a:lnTo>
                        <a:pt x="410" y="698"/>
                      </a:lnTo>
                      <a:lnTo>
                        <a:pt x="386" y="698"/>
                      </a:lnTo>
                      <a:lnTo>
                        <a:pt x="373" y="697"/>
                      </a:lnTo>
                      <a:lnTo>
                        <a:pt x="373" y="689"/>
                      </a:lnTo>
                      <a:lnTo>
                        <a:pt x="369" y="682"/>
                      </a:lnTo>
                      <a:lnTo>
                        <a:pt x="378" y="679"/>
                      </a:lnTo>
                      <a:lnTo>
                        <a:pt x="381" y="674"/>
                      </a:lnTo>
                      <a:lnTo>
                        <a:pt x="386" y="668"/>
                      </a:lnTo>
                      <a:lnTo>
                        <a:pt x="383" y="665"/>
                      </a:lnTo>
                      <a:lnTo>
                        <a:pt x="377" y="663"/>
                      </a:lnTo>
                      <a:lnTo>
                        <a:pt x="383" y="658"/>
                      </a:lnTo>
                      <a:lnTo>
                        <a:pt x="391" y="655"/>
                      </a:lnTo>
                      <a:lnTo>
                        <a:pt x="394" y="659"/>
                      </a:lnTo>
                      <a:lnTo>
                        <a:pt x="403" y="657"/>
                      </a:lnTo>
                      <a:lnTo>
                        <a:pt x="404" y="651"/>
                      </a:lnTo>
                      <a:lnTo>
                        <a:pt x="403" y="642"/>
                      </a:lnTo>
                      <a:lnTo>
                        <a:pt x="408" y="642"/>
                      </a:lnTo>
                      <a:lnTo>
                        <a:pt x="415" y="638"/>
                      </a:lnTo>
                      <a:lnTo>
                        <a:pt x="423" y="628"/>
                      </a:lnTo>
                      <a:lnTo>
                        <a:pt x="429" y="608"/>
                      </a:lnTo>
                      <a:lnTo>
                        <a:pt x="430" y="593"/>
                      </a:lnTo>
                      <a:lnTo>
                        <a:pt x="426" y="577"/>
                      </a:lnTo>
                      <a:lnTo>
                        <a:pt x="418" y="563"/>
                      </a:lnTo>
                      <a:lnTo>
                        <a:pt x="408" y="557"/>
                      </a:lnTo>
                      <a:lnTo>
                        <a:pt x="399" y="554"/>
                      </a:lnTo>
                      <a:lnTo>
                        <a:pt x="387" y="554"/>
                      </a:lnTo>
                      <a:lnTo>
                        <a:pt x="365" y="557"/>
                      </a:lnTo>
                      <a:lnTo>
                        <a:pt x="355" y="572"/>
                      </a:lnTo>
                      <a:lnTo>
                        <a:pt x="350" y="567"/>
                      </a:lnTo>
                      <a:lnTo>
                        <a:pt x="340" y="566"/>
                      </a:lnTo>
                      <a:lnTo>
                        <a:pt x="337" y="565"/>
                      </a:lnTo>
                      <a:lnTo>
                        <a:pt x="340" y="555"/>
                      </a:lnTo>
                      <a:lnTo>
                        <a:pt x="353" y="540"/>
                      </a:lnTo>
                      <a:lnTo>
                        <a:pt x="355" y="534"/>
                      </a:lnTo>
                      <a:lnTo>
                        <a:pt x="355" y="525"/>
                      </a:lnTo>
                      <a:lnTo>
                        <a:pt x="345" y="512"/>
                      </a:lnTo>
                      <a:lnTo>
                        <a:pt x="339" y="507"/>
                      </a:lnTo>
                      <a:lnTo>
                        <a:pt x="335" y="501"/>
                      </a:lnTo>
                      <a:lnTo>
                        <a:pt x="330" y="498"/>
                      </a:lnTo>
                      <a:lnTo>
                        <a:pt x="317" y="485"/>
                      </a:lnTo>
                      <a:lnTo>
                        <a:pt x="321" y="482"/>
                      </a:lnTo>
                      <a:lnTo>
                        <a:pt x="332" y="492"/>
                      </a:lnTo>
                      <a:lnTo>
                        <a:pt x="344" y="495"/>
                      </a:lnTo>
                      <a:lnTo>
                        <a:pt x="345" y="493"/>
                      </a:lnTo>
                      <a:lnTo>
                        <a:pt x="343" y="477"/>
                      </a:lnTo>
                      <a:lnTo>
                        <a:pt x="335" y="471"/>
                      </a:lnTo>
                      <a:lnTo>
                        <a:pt x="326" y="459"/>
                      </a:lnTo>
                      <a:lnTo>
                        <a:pt x="323" y="444"/>
                      </a:lnTo>
                      <a:lnTo>
                        <a:pt x="316" y="433"/>
                      </a:lnTo>
                      <a:lnTo>
                        <a:pt x="311" y="423"/>
                      </a:lnTo>
                      <a:lnTo>
                        <a:pt x="301" y="410"/>
                      </a:lnTo>
                      <a:lnTo>
                        <a:pt x="290" y="405"/>
                      </a:lnTo>
                      <a:lnTo>
                        <a:pt x="276" y="402"/>
                      </a:lnTo>
                      <a:lnTo>
                        <a:pt x="273" y="399"/>
                      </a:lnTo>
                      <a:lnTo>
                        <a:pt x="268" y="385"/>
                      </a:lnTo>
                      <a:lnTo>
                        <a:pt x="260" y="374"/>
                      </a:lnTo>
                      <a:lnTo>
                        <a:pt x="254" y="361"/>
                      </a:lnTo>
                      <a:lnTo>
                        <a:pt x="252" y="350"/>
                      </a:lnTo>
                      <a:lnTo>
                        <a:pt x="248" y="312"/>
                      </a:lnTo>
                      <a:lnTo>
                        <a:pt x="240" y="305"/>
                      </a:lnTo>
                      <a:lnTo>
                        <a:pt x="228" y="293"/>
                      </a:lnTo>
                      <a:lnTo>
                        <a:pt x="221" y="282"/>
                      </a:lnTo>
                      <a:lnTo>
                        <a:pt x="193" y="266"/>
                      </a:lnTo>
                      <a:lnTo>
                        <a:pt x="188" y="265"/>
                      </a:lnTo>
                      <a:lnTo>
                        <a:pt x="171" y="271"/>
                      </a:lnTo>
                      <a:lnTo>
                        <a:pt x="156" y="267"/>
                      </a:lnTo>
                      <a:lnTo>
                        <a:pt x="155" y="265"/>
                      </a:lnTo>
                      <a:lnTo>
                        <a:pt x="157" y="258"/>
                      </a:lnTo>
                      <a:lnTo>
                        <a:pt x="163" y="251"/>
                      </a:lnTo>
                      <a:lnTo>
                        <a:pt x="172" y="249"/>
                      </a:lnTo>
                      <a:lnTo>
                        <a:pt x="182" y="249"/>
                      </a:lnTo>
                      <a:lnTo>
                        <a:pt x="192" y="244"/>
                      </a:lnTo>
                      <a:lnTo>
                        <a:pt x="181" y="229"/>
                      </a:lnTo>
                      <a:lnTo>
                        <a:pt x="176" y="228"/>
                      </a:lnTo>
                      <a:lnTo>
                        <a:pt x="174" y="222"/>
                      </a:lnTo>
                      <a:lnTo>
                        <a:pt x="183" y="223"/>
                      </a:lnTo>
                      <a:lnTo>
                        <a:pt x="189" y="218"/>
                      </a:lnTo>
                      <a:lnTo>
                        <a:pt x="195" y="210"/>
                      </a:lnTo>
                      <a:lnTo>
                        <a:pt x="198" y="202"/>
                      </a:lnTo>
                      <a:lnTo>
                        <a:pt x="211" y="183"/>
                      </a:lnTo>
                      <a:lnTo>
                        <a:pt x="212" y="173"/>
                      </a:lnTo>
                      <a:lnTo>
                        <a:pt x="216" y="160"/>
                      </a:lnTo>
                      <a:lnTo>
                        <a:pt x="220" y="145"/>
                      </a:lnTo>
                      <a:lnTo>
                        <a:pt x="233" y="129"/>
                      </a:lnTo>
                      <a:lnTo>
                        <a:pt x="233" y="109"/>
                      </a:lnTo>
                      <a:lnTo>
                        <a:pt x="230" y="100"/>
                      </a:lnTo>
                      <a:lnTo>
                        <a:pt x="214" y="99"/>
                      </a:lnTo>
                      <a:lnTo>
                        <a:pt x="200" y="102"/>
                      </a:lnTo>
                      <a:lnTo>
                        <a:pt x="178" y="98"/>
                      </a:lnTo>
                      <a:lnTo>
                        <a:pt x="166" y="100"/>
                      </a:lnTo>
                      <a:lnTo>
                        <a:pt x="154" y="97"/>
                      </a:lnTo>
                      <a:lnTo>
                        <a:pt x="118" y="109"/>
                      </a:lnTo>
                      <a:lnTo>
                        <a:pt x="111" y="116"/>
                      </a:lnTo>
                      <a:lnTo>
                        <a:pt x="106" y="113"/>
                      </a:lnTo>
                      <a:lnTo>
                        <a:pt x="108" y="105"/>
                      </a:lnTo>
                      <a:lnTo>
                        <a:pt x="108" y="102"/>
                      </a:lnTo>
                      <a:lnTo>
                        <a:pt x="99" y="104"/>
                      </a:lnTo>
                      <a:lnTo>
                        <a:pt x="99" y="99"/>
                      </a:lnTo>
                      <a:lnTo>
                        <a:pt x="114" y="95"/>
                      </a:lnTo>
                      <a:lnTo>
                        <a:pt x="124" y="86"/>
                      </a:lnTo>
                      <a:lnTo>
                        <a:pt x="107" y="84"/>
                      </a:lnTo>
                      <a:lnTo>
                        <a:pt x="108" y="77"/>
                      </a:lnTo>
                      <a:lnTo>
                        <a:pt x="109" y="78"/>
                      </a:lnTo>
                      <a:lnTo>
                        <a:pt x="119" y="66"/>
                      </a:lnTo>
                      <a:lnTo>
                        <a:pt x="139" y="54"/>
                      </a:lnTo>
                      <a:lnTo>
                        <a:pt x="147" y="39"/>
                      </a:lnTo>
                      <a:lnTo>
                        <a:pt x="161" y="30"/>
                      </a:lnTo>
                      <a:lnTo>
                        <a:pt x="163" y="4"/>
                      </a:lnTo>
                      <a:lnTo>
                        <a:pt x="151" y="0"/>
                      </a:lnTo>
                      <a:lnTo>
                        <a:pt x="138" y="4"/>
                      </a:lnTo>
                      <a:lnTo>
                        <a:pt x="124" y="8"/>
                      </a:lnTo>
                      <a:lnTo>
                        <a:pt x="112" y="8"/>
                      </a:lnTo>
                      <a:lnTo>
                        <a:pt x="96" y="12"/>
                      </a:lnTo>
                      <a:lnTo>
                        <a:pt x="95" y="11"/>
                      </a:lnTo>
                      <a:lnTo>
                        <a:pt x="75" y="6"/>
                      </a:lnTo>
                      <a:lnTo>
                        <a:pt x="64" y="9"/>
                      </a:lnTo>
                      <a:lnTo>
                        <a:pt x="54" y="27"/>
                      </a:lnTo>
                      <a:lnTo>
                        <a:pt x="54" y="41"/>
                      </a:lnTo>
                      <a:lnTo>
                        <a:pt x="42" y="43"/>
                      </a:lnTo>
                      <a:lnTo>
                        <a:pt x="43" y="57"/>
                      </a:lnTo>
                      <a:lnTo>
                        <a:pt x="37" y="60"/>
                      </a:lnTo>
                      <a:lnTo>
                        <a:pt x="39" y="65"/>
                      </a:lnTo>
                      <a:lnTo>
                        <a:pt x="47" y="73"/>
                      </a:lnTo>
                      <a:lnTo>
                        <a:pt x="20" y="88"/>
                      </a:lnTo>
                      <a:lnTo>
                        <a:pt x="20" y="109"/>
                      </a:lnTo>
                      <a:lnTo>
                        <a:pt x="27" y="113"/>
                      </a:lnTo>
                      <a:lnTo>
                        <a:pt x="25" y="115"/>
                      </a:lnTo>
                      <a:lnTo>
                        <a:pt x="18" y="114"/>
                      </a:lnTo>
                      <a:lnTo>
                        <a:pt x="16" y="115"/>
                      </a:lnTo>
                      <a:lnTo>
                        <a:pt x="16" y="130"/>
                      </a:lnTo>
                      <a:lnTo>
                        <a:pt x="22" y="131"/>
                      </a:lnTo>
                      <a:lnTo>
                        <a:pt x="34" y="129"/>
                      </a:lnTo>
                      <a:lnTo>
                        <a:pt x="33" y="133"/>
                      </a:lnTo>
                      <a:lnTo>
                        <a:pt x="27" y="136"/>
                      </a:lnTo>
                      <a:lnTo>
                        <a:pt x="33" y="138"/>
                      </a:lnTo>
                      <a:lnTo>
                        <a:pt x="28" y="147"/>
                      </a:lnTo>
                      <a:lnTo>
                        <a:pt x="27" y="151"/>
                      </a:lnTo>
                      <a:lnTo>
                        <a:pt x="28" y="157"/>
                      </a:lnTo>
                      <a:lnTo>
                        <a:pt x="26" y="158"/>
                      </a:lnTo>
                      <a:lnTo>
                        <a:pt x="22" y="163"/>
                      </a:lnTo>
                      <a:lnTo>
                        <a:pt x="22" y="167"/>
                      </a:lnTo>
                      <a:lnTo>
                        <a:pt x="18" y="170"/>
                      </a:lnTo>
                      <a:lnTo>
                        <a:pt x="16" y="178"/>
                      </a:lnTo>
                      <a:lnTo>
                        <a:pt x="16" y="192"/>
                      </a:lnTo>
                      <a:lnTo>
                        <a:pt x="5" y="195"/>
                      </a:lnTo>
                      <a:lnTo>
                        <a:pt x="0" y="197"/>
                      </a:lnTo>
                      <a:lnTo>
                        <a:pt x="0" y="201"/>
                      </a:lnTo>
                      <a:lnTo>
                        <a:pt x="10" y="202"/>
                      </a:lnTo>
                      <a:lnTo>
                        <a:pt x="11" y="211"/>
                      </a:lnTo>
                      <a:lnTo>
                        <a:pt x="23" y="222"/>
                      </a:lnTo>
                      <a:lnTo>
                        <a:pt x="33" y="215"/>
                      </a:lnTo>
                      <a:lnTo>
                        <a:pt x="43" y="206"/>
                      </a:lnTo>
                      <a:lnTo>
                        <a:pt x="44" y="205"/>
                      </a:lnTo>
                      <a:lnTo>
                        <a:pt x="45" y="206"/>
                      </a:lnTo>
                      <a:lnTo>
                        <a:pt x="45" y="212"/>
                      </a:lnTo>
                      <a:lnTo>
                        <a:pt x="33" y="243"/>
                      </a:lnTo>
                      <a:lnTo>
                        <a:pt x="31" y="254"/>
                      </a:lnTo>
                      <a:lnTo>
                        <a:pt x="31" y="259"/>
                      </a:lnTo>
                      <a:lnTo>
                        <a:pt x="28" y="264"/>
                      </a:lnTo>
                      <a:lnTo>
                        <a:pt x="26" y="275"/>
                      </a:lnTo>
                      <a:lnTo>
                        <a:pt x="26" y="283"/>
                      </a:lnTo>
                      <a:lnTo>
                        <a:pt x="32" y="282"/>
                      </a:lnTo>
                      <a:lnTo>
                        <a:pt x="34" y="286"/>
                      </a:lnTo>
                      <a:lnTo>
                        <a:pt x="33" y="292"/>
                      </a:lnTo>
                      <a:lnTo>
                        <a:pt x="25" y="307"/>
                      </a:lnTo>
                      <a:lnTo>
                        <a:pt x="20" y="331"/>
                      </a:lnTo>
                      <a:lnTo>
                        <a:pt x="20" y="334"/>
                      </a:lnTo>
                      <a:lnTo>
                        <a:pt x="26" y="334"/>
                      </a:lnTo>
                      <a:lnTo>
                        <a:pt x="28" y="330"/>
                      </a:lnTo>
                      <a:lnTo>
                        <a:pt x="32" y="318"/>
                      </a:lnTo>
                      <a:lnTo>
                        <a:pt x="43" y="291"/>
                      </a:lnTo>
                      <a:lnTo>
                        <a:pt x="42" y="277"/>
                      </a:lnTo>
                      <a:lnTo>
                        <a:pt x="39" y="270"/>
                      </a:lnTo>
                      <a:lnTo>
                        <a:pt x="38" y="266"/>
                      </a:lnTo>
                      <a:lnTo>
                        <a:pt x="54" y="248"/>
                      </a:lnTo>
                      <a:lnTo>
                        <a:pt x="54" y="254"/>
                      </a:lnTo>
                      <a:lnTo>
                        <a:pt x="47" y="271"/>
                      </a:lnTo>
                      <a:lnTo>
                        <a:pt x="47" y="282"/>
                      </a:lnTo>
                      <a:lnTo>
                        <a:pt x="49" y="278"/>
                      </a:lnTo>
                      <a:lnTo>
                        <a:pt x="52" y="277"/>
                      </a:lnTo>
                      <a:lnTo>
                        <a:pt x="53" y="273"/>
                      </a:lnTo>
                      <a:lnTo>
                        <a:pt x="55" y="271"/>
                      </a:lnTo>
                      <a:lnTo>
                        <a:pt x="61" y="276"/>
                      </a:lnTo>
                      <a:lnTo>
                        <a:pt x="64" y="275"/>
                      </a:lnTo>
                      <a:lnTo>
                        <a:pt x="64" y="261"/>
                      </a:lnTo>
                      <a:lnTo>
                        <a:pt x="72" y="266"/>
                      </a:lnTo>
                      <a:lnTo>
                        <a:pt x="79" y="272"/>
                      </a:lnTo>
                      <a:lnTo>
                        <a:pt x="74" y="273"/>
                      </a:lnTo>
                      <a:lnTo>
                        <a:pt x="71" y="278"/>
                      </a:lnTo>
                      <a:lnTo>
                        <a:pt x="69" y="283"/>
                      </a:lnTo>
                      <a:lnTo>
                        <a:pt x="68" y="298"/>
                      </a:lnTo>
                      <a:lnTo>
                        <a:pt x="71" y="303"/>
                      </a:lnTo>
                      <a:lnTo>
                        <a:pt x="77" y="308"/>
                      </a:lnTo>
                      <a:lnTo>
                        <a:pt x="79" y="319"/>
                      </a:lnTo>
                      <a:lnTo>
                        <a:pt x="74" y="328"/>
                      </a:lnTo>
                      <a:lnTo>
                        <a:pt x="69" y="341"/>
                      </a:lnTo>
                      <a:lnTo>
                        <a:pt x="61" y="355"/>
                      </a:lnTo>
                      <a:lnTo>
                        <a:pt x="59" y="363"/>
                      </a:lnTo>
                      <a:lnTo>
                        <a:pt x="60" y="372"/>
                      </a:lnTo>
                      <a:lnTo>
                        <a:pt x="54" y="367"/>
                      </a:lnTo>
                      <a:lnTo>
                        <a:pt x="52" y="372"/>
                      </a:lnTo>
                      <a:lnTo>
                        <a:pt x="59" y="395"/>
                      </a:lnTo>
                      <a:lnTo>
                        <a:pt x="64" y="399"/>
                      </a:lnTo>
                      <a:lnTo>
                        <a:pt x="66" y="398"/>
                      </a:lnTo>
                      <a:lnTo>
                        <a:pt x="65" y="384"/>
                      </a:lnTo>
                      <a:lnTo>
                        <a:pt x="66" y="380"/>
                      </a:lnTo>
                      <a:lnTo>
                        <a:pt x="70" y="379"/>
                      </a:lnTo>
                      <a:lnTo>
                        <a:pt x="87" y="391"/>
                      </a:lnTo>
                      <a:lnTo>
                        <a:pt x="92" y="394"/>
                      </a:lnTo>
                      <a:lnTo>
                        <a:pt x="95" y="388"/>
                      </a:lnTo>
                      <a:lnTo>
                        <a:pt x="95" y="380"/>
                      </a:lnTo>
                      <a:lnTo>
                        <a:pt x="119" y="383"/>
                      </a:lnTo>
                      <a:lnTo>
                        <a:pt x="135" y="374"/>
                      </a:lnTo>
                      <a:lnTo>
                        <a:pt x="136" y="372"/>
                      </a:lnTo>
                      <a:lnTo>
                        <a:pt x="144" y="368"/>
                      </a:lnTo>
                      <a:lnTo>
                        <a:pt x="165" y="371"/>
                      </a:lnTo>
                      <a:lnTo>
                        <a:pt x="162" y="373"/>
                      </a:lnTo>
                      <a:lnTo>
                        <a:pt x="158" y="373"/>
                      </a:lnTo>
                      <a:lnTo>
                        <a:pt x="150" y="380"/>
                      </a:lnTo>
                      <a:lnTo>
                        <a:pt x="138" y="406"/>
                      </a:lnTo>
                      <a:lnTo>
                        <a:pt x="135" y="413"/>
                      </a:lnTo>
                      <a:lnTo>
                        <a:pt x="138" y="421"/>
                      </a:lnTo>
                      <a:lnTo>
                        <a:pt x="145" y="431"/>
                      </a:lnTo>
                      <a:lnTo>
                        <a:pt x="149" y="438"/>
                      </a:lnTo>
                      <a:lnTo>
                        <a:pt x="150" y="439"/>
                      </a:lnTo>
                      <a:lnTo>
                        <a:pt x="151" y="437"/>
                      </a:lnTo>
                      <a:lnTo>
                        <a:pt x="158" y="449"/>
                      </a:lnTo>
                      <a:lnTo>
                        <a:pt x="172" y="444"/>
                      </a:lnTo>
                      <a:lnTo>
                        <a:pt x="181" y="437"/>
                      </a:lnTo>
                      <a:lnTo>
                        <a:pt x="184" y="438"/>
                      </a:lnTo>
                      <a:lnTo>
                        <a:pt x="181" y="444"/>
                      </a:lnTo>
                      <a:lnTo>
                        <a:pt x="179" y="461"/>
                      </a:lnTo>
                      <a:lnTo>
                        <a:pt x="174" y="468"/>
                      </a:lnTo>
                      <a:lnTo>
                        <a:pt x="169" y="479"/>
                      </a:lnTo>
                      <a:lnTo>
                        <a:pt x="179" y="481"/>
                      </a:lnTo>
                      <a:lnTo>
                        <a:pt x="174" y="490"/>
                      </a:lnTo>
                      <a:lnTo>
                        <a:pt x="168" y="506"/>
                      </a:lnTo>
                      <a:lnTo>
                        <a:pt x="172" y="509"/>
                      </a:lnTo>
                      <a:lnTo>
                        <a:pt x="177" y="513"/>
                      </a:lnTo>
                      <a:lnTo>
                        <a:pt x="173" y="514"/>
                      </a:lnTo>
                      <a:lnTo>
                        <a:pt x="168" y="523"/>
                      </a:lnTo>
                      <a:lnTo>
                        <a:pt x="128" y="522"/>
                      </a:lnTo>
                      <a:lnTo>
                        <a:pt x="115" y="529"/>
                      </a:lnTo>
                      <a:lnTo>
                        <a:pt x="102" y="540"/>
                      </a:lnTo>
                      <a:lnTo>
                        <a:pt x="79" y="565"/>
                      </a:lnTo>
                      <a:lnTo>
                        <a:pt x="84" y="568"/>
                      </a:lnTo>
                      <a:lnTo>
                        <a:pt x="98" y="558"/>
                      </a:lnTo>
                      <a:lnTo>
                        <a:pt x="109" y="556"/>
                      </a:lnTo>
                      <a:lnTo>
                        <a:pt x="111" y="565"/>
                      </a:lnTo>
                      <a:lnTo>
                        <a:pt x="112" y="585"/>
                      </a:lnTo>
                      <a:lnTo>
                        <a:pt x="113" y="589"/>
                      </a:lnTo>
                      <a:lnTo>
                        <a:pt x="119" y="593"/>
                      </a:lnTo>
                      <a:lnTo>
                        <a:pt x="108" y="615"/>
                      </a:lnTo>
                      <a:lnTo>
                        <a:pt x="79" y="636"/>
                      </a:lnTo>
                      <a:lnTo>
                        <a:pt x="48" y="652"/>
                      </a:lnTo>
                      <a:lnTo>
                        <a:pt x="50" y="654"/>
                      </a:lnTo>
                      <a:lnTo>
                        <a:pt x="52" y="660"/>
                      </a:lnTo>
                      <a:lnTo>
                        <a:pt x="56" y="671"/>
                      </a:lnTo>
                      <a:lnTo>
                        <a:pt x="59" y="674"/>
                      </a:lnTo>
                      <a:lnTo>
                        <a:pt x="65" y="675"/>
                      </a:lnTo>
                      <a:lnTo>
                        <a:pt x="72" y="671"/>
                      </a:lnTo>
                      <a:lnTo>
                        <a:pt x="82" y="663"/>
                      </a:lnTo>
                      <a:lnTo>
                        <a:pt x="91" y="659"/>
                      </a:lnTo>
                      <a:lnTo>
                        <a:pt x="95" y="660"/>
                      </a:lnTo>
                      <a:lnTo>
                        <a:pt x="97" y="674"/>
                      </a:lnTo>
                      <a:lnTo>
                        <a:pt x="101" y="678"/>
                      </a:lnTo>
                      <a:lnTo>
                        <a:pt x="113" y="678"/>
                      </a:lnTo>
                      <a:lnTo>
                        <a:pt x="120" y="671"/>
                      </a:lnTo>
                      <a:lnTo>
                        <a:pt x="123" y="670"/>
                      </a:lnTo>
                      <a:lnTo>
                        <a:pt x="127" y="673"/>
                      </a:lnTo>
                      <a:lnTo>
                        <a:pt x="141" y="692"/>
                      </a:lnTo>
                      <a:lnTo>
                        <a:pt x="147" y="694"/>
                      </a:lnTo>
                      <a:lnTo>
                        <a:pt x="156" y="694"/>
                      </a:lnTo>
                      <a:lnTo>
                        <a:pt x="162" y="689"/>
                      </a:lnTo>
                      <a:lnTo>
                        <a:pt x="166" y="682"/>
                      </a:lnTo>
                      <a:lnTo>
                        <a:pt x="179" y="675"/>
                      </a:lnTo>
                      <a:lnTo>
                        <a:pt x="194" y="663"/>
                      </a:lnTo>
                      <a:lnTo>
                        <a:pt x="195" y="670"/>
                      </a:lnTo>
                      <a:lnTo>
                        <a:pt x="190" y="678"/>
                      </a:lnTo>
                      <a:lnTo>
                        <a:pt x="174" y="697"/>
                      </a:lnTo>
                      <a:lnTo>
                        <a:pt x="172" y="705"/>
                      </a:lnTo>
                      <a:lnTo>
                        <a:pt x="168" y="708"/>
                      </a:lnTo>
                      <a:lnTo>
                        <a:pt x="156" y="711"/>
                      </a:lnTo>
                      <a:lnTo>
                        <a:pt x="124" y="711"/>
                      </a:lnTo>
                      <a:lnTo>
                        <a:pt x="109" y="713"/>
                      </a:lnTo>
                      <a:lnTo>
                        <a:pt x="104" y="724"/>
                      </a:lnTo>
                      <a:lnTo>
                        <a:pt x="95" y="730"/>
                      </a:lnTo>
                      <a:lnTo>
                        <a:pt x="88" y="745"/>
                      </a:lnTo>
                      <a:lnTo>
                        <a:pt x="47" y="791"/>
                      </a:lnTo>
                      <a:lnTo>
                        <a:pt x="31" y="800"/>
                      </a:lnTo>
                      <a:lnTo>
                        <a:pt x="28" y="809"/>
                      </a:lnTo>
                      <a:lnTo>
                        <a:pt x="28" y="813"/>
                      </a:lnTo>
                      <a:lnTo>
                        <a:pt x="31" y="807"/>
                      </a:lnTo>
                      <a:lnTo>
                        <a:pt x="34" y="804"/>
                      </a:lnTo>
                      <a:lnTo>
                        <a:pt x="45" y="810"/>
                      </a:lnTo>
                      <a:lnTo>
                        <a:pt x="50" y="809"/>
                      </a:lnTo>
                      <a:lnTo>
                        <a:pt x="54" y="814"/>
                      </a:lnTo>
                      <a:lnTo>
                        <a:pt x="58" y="809"/>
                      </a:lnTo>
                      <a:lnTo>
                        <a:pt x="60" y="800"/>
                      </a:lnTo>
                      <a:lnTo>
                        <a:pt x="71" y="796"/>
                      </a:lnTo>
                      <a:lnTo>
                        <a:pt x="77" y="784"/>
                      </a:lnTo>
                      <a:lnTo>
                        <a:pt x="107" y="783"/>
                      </a:lnTo>
                      <a:lnTo>
                        <a:pt x="127" y="791"/>
                      </a:lnTo>
                      <a:lnTo>
                        <a:pt x="134" y="791"/>
                      </a:lnTo>
                      <a:lnTo>
                        <a:pt x="141" y="782"/>
                      </a:lnTo>
                      <a:lnTo>
                        <a:pt x="145" y="760"/>
                      </a:lnTo>
                      <a:lnTo>
                        <a:pt x="149" y="759"/>
                      </a:lnTo>
                      <a:lnTo>
                        <a:pt x="156" y="759"/>
                      </a:lnTo>
                      <a:lnTo>
                        <a:pt x="166" y="754"/>
                      </a:lnTo>
                      <a:lnTo>
                        <a:pt x="182" y="750"/>
                      </a:lnTo>
                      <a:lnTo>
                        <a:pt x="199" y="76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98" name="Freeform 194"/>
                <p:cNvSpPr>
                  <a:spLocks noChangeAspect="1"/>
                </p:cNvSpPr>
                <p:nvPr/>
              </p:nvSpPr>
              <p:spPr bwMode="gray">
                <a:xfrm>
                  <a:off x="2428" y="1759"/>
                  <a:ext cx="28" cy="25"/>
                </a:xfrm>
                <a:custGeom>
                  <a:avLst/>
                  <a:gdLst/>
                  <a:ahLst/>
                  <a:cxnLst>
                    <a:cxn ang="0">
                      <a:pos x="28" y="36"/>
                    </a:cxn>
                    <a:cxn ang="0">
                      <a:pos x="27" y="48"/>
                    </a:cxn>
                    <a:cxn ang="0">
                      <a:pos x="21" y="58"/>
                    </a:cxn>
                    <a:cxn ang="0">
                      <a:pos x="11" y="59"/>
                    </a:cxn>
                    <a:cxn ang="0">
                      <a:pos x="11" y="72"/>
                    </a:cxn>
                    <a:cxn ang="0">
                      <a:pos x="0" y="80"/>
                    </a:cxn>
                    <a:cxn ang="0">
                      <a:pos x="16" y="91"/>
                    </a:cxn>
                    <a:cxn ang="0">
                      <a:pos x="23" y="110"/>
                    </a:cxn>
                    <a:cxn ang="0">
                      <a:pos x="34" y="115"/>
                    </a:cxn>
                    <a:cxn ang="0">
                      <a:pos x="47" y="104"/>
                    </a:cxn>
                    <a:cxn ang="0">
                      <a:pos x="53" y="93"/>
                    </a:cxn>
                    <a:cxn ang="0">
                      <a:pos x="82" y="85"/>
                    </a:cxn>
                    <a:cxn ang="0">
                      <a:pos x="97" y="99"/>
                    </a:cxn>
                    <a:cxn ang="0">
                      <a:pos x="98" y="106"/>
                    </a:cxn>
                    <a:cxn ang="0">
                      <a:pos x="98" y="121"/>
                    </a:cxn>
                    <a:cxn ang="0">
                      <a:pos x="101" y="126"/>
                    </a:cxn>
                    <a:cxn ang="0">
                      <a:pos x="103" y="126"/>
                    </a:cxn>
                    <a:cxn ang="0">
                      <a:pos x="117" y="117"/>
                    </a:cxn>
                    <a:cxn ang="0">
                      <a:pos x="119" y="107"/>
                    </a:cxn>
                    <a:cxn ang="0">
                      <a:pos x="132" y="105"/>
                    </a:cxn>
                    <a:cxn ang="0">
                      <a:pos x="138" y="97"/>
                    </a:cxn>
                    <a:cxn ang="0">
                      <a:pos x="132" y="85"/>
                    </a:cxn>
                    <a:cxn ang="0">
                      <a:pos x="130" y="78"/>
                    </a:cxn>
                    <a:cxn ang="0">
                      <a:pos x="138" y="90"/>
                    </a:cxn>
                    <a:cxn ang="0">
                      <a:pos x="140" y="79"/>
                    </a:cxn>
                    <a:cxn ang="0">
                      <a:pos x="135" y="68"/>
                    </a:cxn>
                    <a:cxn ang="0">
                      <a:pos x="130" y="66"/>
                    </a:cxn>
                    <a:cxn ang="0">
                      <a:pos x="116" y="68"/>
                    </a:cxn>
                    <a:cxn ang="0">
                      <a:pos x="122" y="57"/>
                    </a:cxn>
                    <a:cxn ang="0">
                      <a:pos x="120" y="39"/>
                    </a:cxn>
                    <a:cxn ang="0">
                      <a:pos x="112" y="27"/>
                    </a:cxn>
                    <a:cxn ang="0">
                      <a:pos x="106" y="16"/>
                    </a:cxn>
                    <a:cxn ang="0">
                      <a:pos x="89" y="10"/>
                    </a:cxn>
                    <a:cxn ang="0">
                      <a:pos x="64" y="18"/>
                    </a:cxn>
                    <a:cxn ang="0">
                      <a:pos x="58" y="24"/>
                    </a:cxn>
                    <a:cxn ang="0">
                      <a:pos x="50" y="27"/>
                    </a:cxn>
                    <a:cxn ang="0">
                      <a:pos x="48" y="24"/>
                    </a:cxn>
                    <a:cxn ang="0">
                      <a:pos x="59" y="10"/>
                    </a:cxn>
                    <a:cxn ang="0">
                      <a:pos x="57" y="7"/>
                    </a:cxn>
                    <a:cxn ang="0">
                      <a:pos x="48" y="2"/>
                    </a:cxn>
                    <a:cxn ang="0">
                      <a:pos x="39" y="0"/>
                    </a:cxn>
                    <a:cxn ang="0">
                      <a:pos x="38" y="5"/>
                    </a:cxn>
                    <a:cxn ang="0">
                      <a:pos x="36" y="8"/>
                    </a:cxn>
                    <a:cxn ang="0">
                      <a:pos x="33" y="14"/>
                    </a:cxn>
                    <a:cxn ang="0">
                      <a:pos x="34" y="20"/>
                    </a:cxn>
                    <a:cxn ang="0">
                      <a:pos x="34" y="27"/>
                    </a:cxn>
                    <a:cxn ang="0">
                      <a:pos x="33" y="34"/>
                    </a:cxn>
                    <a:cxn ang="0">
                      <a:pos x="28" y="36"/>
                    </a:cxn>
                  </a:cxnLst>
                  <a:rect l="0" t="0" r="r" b="b"/>
                  <a:pathLst>
                    <a:path w="140" h="126">
                      <a:moveTo>
                        <a:pt x="28" y="36"/>
                      </a:moveTo>
                      <a:lnTo>
                        <a:pt x="27" y="48"/>
                      </a:lnTo>
                      <a:lnTo>
                        <a:pt x="21" y="58"/>
                      </a:lnTo>
                      <a:lnTo>
                        <a:pt x="11" y="59"/>
                      </a:lnTo>
                      <a:lnTo>
                        <a:pt x="11" y="72"/>
                      </a:lnTo>
                      <a:lnTo>
                        <a:pt x="0" y="80"/>
                      </a:lnTo>
                      <a:lnTo>
                        <a:pt x="16" y="91"/>
                      </a:lnTo>
                      <a:lnTo>
                        <a:pt x="23" y="110"/>
                      </a:lnTo>
                      <a:lnTo>
                        <a:pt x="34" y="115"/>
                      </a:lnTo>
                      <a:lnTo>
                        <a:pt x="47" y="104"/>
                      </a:lnTo>
                      <a:lnTo>
                        <a:pt x="53" y="93"/>
                      </a:lnTo>
                      <a:lnTo>
                        <a:pt x="82" y="85"/>
                      </a:lnTo>
                      <a:lnTo>
                        <a:pt x="97" y="99"/>
                      </a:lnTo>
                      <a:lnTo>
                        <a:pt x="98" y="106"/>
                      </a:lnTo>
                      <a:lnTo>
                        <a:pt x="98" y="121"/>
                      </a:lnTo>
                      <a:lnTo>
                        <a:pt x="101" y="126"/>
                      </a:lnTo>
                      <a:lnTo>
                        <a:pt x="103" y="126"/>
                      </a:lnTo>
                      <a:lnTo>
                        <a:pt x="117" y="117"/>
                      </a:lnTo>
                      <a:lnTo>
                        <a:pt x="119" y="107"/>
                      </a:lnTo>
                      <a:lnTo>
                        <a:pt x="132" y="105"/>
                      </a:lnTo>
                      <a:lnTo>
                        <a:pt x="138" y="97"/>
                      </a:lnTo>
                      <a:lnTo>
                        <a:pt x="132" y="85"/>
                      </a:lnTo>
                      <a:lnTo>
                        <a:pt x="130" y="78"/>
                      </a:lnTo>
                      <a:lnTo>
                        <a:pt x="138" y="90"/>
                      </a:lnTo>
                      <a:lnTo>
                        <a:pt x="140" y="79"/>
                      </a:lnTo>
                      <a:lnTo>
                        <a:pt x="135" y="68"/>
                      </a:lnTo>
                      <a:lnTo>
                        <a:pt x="130" y="66"/>
                      </a:lnTo>
                      <a:lnTo>
                        <a:pt x="116" y="68"/>
                      </a:lnTo>
                      <a:lnTo>
                        <a:pt x="122" y="57"/>
                      </a:lnTo>
                      <a:lnTo>
                        <a:pt x="120" y="39"/>
                      </a:lnTo>
                      <a:lnTo>
                        <a:pt x="112" y="27"/>
                      </a:lnTo>
                      <a:lnTo>
                        <a:pt x="106" y="16"/>
                      </a:lnTo>
                      <a:lnTo>
                        <a:pt x="89" y="10"/>
                      </a:lnTo>
                      <a:lnTo>
                        <a:pt x="64" y="18"/>
                      </a:lnTo>
                      <a:lnTo>
                        <a:pt x="58" y="24"/>
                      </a:lnTo>
                      <a:lnTo>
                        <a:pt x="50" y="27"/>
                      </a:lnTo>
                      <a:lnTo>
                        <a:pt x="48" y="24"/>
                      </a:lnTo>
                      <a:lnTo>
                        <a:pt x="59" y="10"/>
                      </a:lnTo>
                      <a:lnTo>
                        <a:pt x="57" y="7"/>
                      </a:lnTo>
                      <a:lnTo>
                        <a:pt x="48" y="2"/>
                      </a:lnTo>
                      <a:lnTo>
                        <a:pt x="39" y="0"/>
                      </a:lnTo>
                      <a:lnTo>
                        <a:pt x="38" y="5"/>
                      </a:lnTo>
                      <a:lnTo>
                        <a:pt x="36" y="8"/>
                      </a:lnTo>
                      <a:lnTo>
                        <a:pt x="33" y="14"/>
                      </a:lnTo>
                      <a:lnTo>
                        <a:pt x="34" y="20"/>
                      </a:lnTo>
                      <a:lnTo>
                        <a:pt x="34" y="27"/>
                      </a:lnTo>
                      <a:lnTo>
                        <a:pt x="33" y="34"/>
                      </a:lnTo>
                      <a:lnTo>
                        <a:pt x="28" y="3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268" name="Freeform 195"/>
              <p:cNvSpPr>
                <a:spLocks noChangeAspect="1"/>
              </p:cNvSpPr>
              <p:nvPr/>
            </p:nvSpPr>
            <p:spPr bwMode="gray">
              <a:xfrm>
                <a:off x="4580731" y="2540347"/>
                <a:ext cx="74613" cy="109538"/>
              </a:xfrm>
              <a:custGeom>
                <a:avLst/>
                <a:gdLst/>
                <a:ahLst/>
                <a:cxnLst>
                  <a:cxn ang="0">
                    <a:pos x="223" y="97"/>
                  </a:cxn>
                  <a:cxn ang="0">
                    <a:pos x="178" y="84"/>
                  </a:cxn>
                  <a:cxn ang="0">
                    <a:pos x="148" y="100"/>
                  </a:cxn>
                  <a:cxn ang="0">
                    <a:pos x="136" y="63"/>
                  </a:cxn>
                  <a:cxn ang="0">
                    <a:pos x="152" y="39"/>
                  </a:cxn>
                  <a:cxn ang="0">
                    <a:pos x="152" y="2"/>
                  </a:cxn>
                  <a:cxn ang="0">
                    <a:pos x="135" y="6"/>
                  </a:cxn>
                  <a:cxn ang="0">
                    <a:pos x="113" y="18"/>
                  </a:cxn>
                  <a:cxn ang="0">
                    <a:pos x="108" y="34"/>
                  </a:cxn>
                  <a:cxn ang="0">
                    <a:pos x="88" y="53"/>
                  </a:cxn>
                  <a:cxn ang="0">
                    <a:pos x="104" y="60"/>
                  </a:cxn>
                  <a:cxn ang="0">
                    <a:pos x="120" y="63"/>
                  </a:cxn>
                  <a:cxn ang="0">
                    <a:pos x="99" y="87"/>
                  </a:cxn>
                  <a:cxn ang="0">
                    <a:pos x="65" y="97"/>
                  </a:cxn>
                  <a:cxn ang="0">
                    <a:pos x="31" y="96"/>
                  </a:cxn>
                  <a:cxn ang="0">
                    <a:pos x="23" y="118"/>
                  </a:cxn>
                  <a:cxn ang="0">
                    <a:pos x="43" y="130"/>
                  </a:cxn>
                  <a:cxn ang="0">
                    <a:pos x="24" y="154"/>
                  </a:cxn>
                  <a:cxn ang="0">
                    <a:pos x="23" y="173"/>
                  </a:cxn>
                  <a:cxn ang="0">
                    <a:pos x="40" y="179"/>
                  </a:cxn>
                  <a:cxn ang="0">
                    <a:pos x="78" y="192"/>
                  </a:cxn>
                  <a:cxn ang="0">
                    <a:pos x="54" y="209"/>
                  </a:cxn>
                  <a:cxn ang="0">
                    <a:pos x="32" y="248"/>
                  </a:cxn>
                  <a:cxn ang="0">
                    <a:pos x="81" y="238"/>
                  </a:cxn>
                  <a:cxn ang="0">
                    <a:pos x="56" y="249"/>
                  </a:cxn>
                  <a:cxn ang="0">
                    <a:pos x="29" y="274"/>
                  </a:cxn>
                  <a:cxn ang="0">
                    <a:pos x="15" y="279"/>
                  </a:cxn>
                  <a:cxn ang="0">
                    <a:pos x="0" y="291"/>
                  </a:cxn>
                  <a:cxn ang="0">
                    <a:pos x="13" y="299"/>
                  </a:cxn>
                  <a:cxn ang="0">
                    <a:pos x="11" y="314"/>
                  </a:cxn>
                  <a:cxn ang="0">
                    <a:pos x="38" y="312"/>
                  </a:cxn>
                  <a:cxn ang="0">
                    <a:pos x="16" y="334"/>
                  </a:cxn>
                  <a:cxn ang="0">
                    <a:pos x="48" y="328"/>
                  </a:cxn>
                  <a:cxn ang="0">
                    <a:pos x="33" y="338"/>
                  </a:cxn>
                  <a:cxn ang="0">
                    <a:pos x="44" y="340"/>
                  </a:cxn>
                  <a:cxn ang="0">
                    <a:pos x="60" y="343"/>
                  </a:cxn>
                  <a:cxn ang="0">
                    <a:pos x="102" y="329"/>
                  </a:cxn>
                  <a:cxn ang="0">
                    <a:pos x="109" y="308"/>
                  </a:cxn>
                  <a:cxn ang="0">
                    <a:pos x="119" y="317"/>
                  </a:cxn>
                  <a:cxn ang="0">
                    <a:pos x="145" y="306"/>
                  </a:cxn>
                  <a:cxn ang="0">
                    <a:pos x="153" y="291"/>
                  </a:cxn>
                  <a:cxn ang="0">
                    <a:pos x="201" y="281"/>
                  </a:cxn>
                  <a:cxn ang="0">
                    <a:pos x="218" y="278"/>
                  </a:cxn>
                  <a:cxn ang="0">
                    <a:pos x="225" y="236"/>
                  </a:cxn>
                  <a:cxn ang="0">
                    <a:pos x="231" y="197"/>
                  </a:cxn>
                  <a:cxn ang="0">
                    <a:pos x="233" y="160"/>
                  </a:cxn>
                  <a:cxn ang="0">
                    <a:pos x="226" y="117"/>
                  </a:cxn>
                </a:cxnLst>
                <a:rect l="0" t="0" r="r" b="b"/>
                <a:pathLst>
                  <a:path w="233" h="345">
                    <a:moveTo>
                      <a:pt x="226" y="117"/>
                    </a:moveTo>
                    <a:lnTo>
                      <a:pt x="223" y="112"/>
                    </a:lnTo>
                    <a:lnTo>
                      <a:pt x="223" y="97"/>
                    </a:lnTo>
                    <a:lnTo>
                      <a:pt x="222" y="90"/>
                    </a:lnTo>
                    <a:lnTo>
                      <a:pt x="207" y="76"/>
                    </a:lnTo>
                    <a:lnTo>
                      <a:pt x="178" y="84"/>
                    </a:lnTo>
                    <a:lnTo>
                      <a:pt x="172" y="95"/>
                    </a:lnTo>
                    <a:lnTo>
                      <a:pt x="159" y="106"/>
                    </a:lnTo>
                    <a:lnTo>
                      <a:pt x="148" y="100"/>
                    </a:lnTo>
                    <a:lnTo>
                      <a:pt x="141" y="82"/>
                    </a:lnTo>
                    <a:lnTo>
                      <a:pt x="125" y="71"/>
                    </a:lnTo>
                    <a:lnTo>
                      <a:pt x="136" y="63"/>
                    </a:lnTo>
                    <a:lnTo>
                      <a:pt x="136" y="50"/>
                    </a:lnTo>
                    <a:lnTo>
                      <a:pt x="146" y="49"/>
                    </a:lnTo>
                    <a:lnTo>
                      <a:pt x="152" y="39"/>
                    </a:lnTo>
                    <a:lnTo>
                      <a:pt x="153" y="27"/>
                    </a:lnTo>
                    <a:lnTo>
                      <a:pt x="155" y="22"/>
                    </a:lnTo>
                    <a:lnTo>
                      <a:pt x="152" y="2"/>
                    </a:lnTo>
                    <a:lnTo>
                      <a:pt x="151" y="0"/>
                    </a:lnTo>
                    <a:lnTo>
                      <a:pt x="145" y="1"/>
                    </a:lnTo>
                    <a:lnTo>
                      <a:pt x="135" y="6"/>
                    </a:lnTo>
                    <a:lnTo>
                      <a:pt x="131" y="4"/>
                    </a:lnTo>
                    <a:lnTo>
                      <a:pt x="121" y="11"/>
                    </a:lnTo>
                    <a:lnTo>
                      <a:pt x="113" y="18"/>
                    </a:lnTo>
                    <a:lnTo>
                      <a:pt x="108" y="20"/>
                    </a:lnTo>
                    <a:lnTo>
                      <a:pt x="105" y="30"/>
                    </a:lnTo>
                    <a:lnTo>
                      <a:pt x="108" y="34"/>
                    </a:lnTo>
                    <a:lnTo>
                      <a:pt x="107" y="37"/>
                    </a:lnTo>
                    <a:lnTo>
                      <a:pt x="99" y="45"/>
                    </a:lnTo>
                    <a:lnTo>
                      <a:pt x="88" y="53"/>
                    </a:lnTo>
                    <a:lnTo>
                      <a:pt x="91" y="59"/>
                    </a:lnTo>
                    <a:lnTo>
                      <a:pt x="99" y="59"/>
                    </a:lnTo>
                    <a:lnTo>
                      <a:pt x="104" y="60"/>
                    </a:lnTo>
                    <a:lnTo>
                      <a:pt x="110" y="59"/>
                    </a:lnTo>
                    <a:lnTo>
                      <a:pt x="119" y="59"/>
                    </a:lnTo>
                    <a:lnTo>
                      <a:pt x="120" y="63"/>
                    </a:lnTo>
                    <a:lnTo>
                      <a:pt x="117" y="71"/>
                    </a:lnTo>
                    <a:lnTo>
                      <a:pt x="98" y="84"/>
                    </a:lnTo>
                    <a:lnTo>
                      <a:pt x="99" y="87"/>
                    </a:lnTo>
                    <a:lnTo>
                      <a:pt x="98" y="95"/>
                    </a:lnTo>
                    <a:lnTo>
                      <a:pt x="83" y="93"/>
                    </a:lnTo>
                    <a:lnTo>
                      <a:pt x="65" y="97"/>
                    </a:lnTo>
                    <a:lnTo>
                      <a:pt x="61" y="90"/>
                    </a:lnTo>
                    <a:lnTo>
                      <a:pt x="37" y="87"/>
                    </a:lnTo>
                    <a:lnTo>
                      <a:pt x="31" y="96"/>
                    </a:lnTo>
                    <a:lnTo>
                      <a:pt x="26" y="104"/>
                    </a:lnTo>
                    <a:lnTo>
                      <a:pt x="29" y="120"/>
                    </a:lnTo>
                    <a:lnTo>
                      <a:pt x="23" y="118"/>
                    </a:lnTo>
                    <a:lnTo>
                      <a:pt x="15" y="119"/>
                    </a:lnTo>
                    <a:lnTo>
                      <a:pt x="21" y="128"/>
                    </a:lnTo>
                    <a:lnTo>
                      <a:pt x="43" y="130"/>
                    </a:lnTo>
                    <a:lnTo>
                      <a:pt x="44" y="136"/>
                    </a:lnTo>
                    <a:lnTo>
                      <a:pt x="28" y="146"/>
                    </a:lnTo>
                    <a:lnTo>
                      <a:pt x="24" y="154"/>
                    </a:lnTo>
                    <a:lnTo>
                      <a:pt x="17" y="158"/>
                    </a:lnTo>
                    <a:lnTo>
                      <a:pt x="17" y="166"/>
                    </a:lnTo>
                    <a:lnTo>
                      <a:pt x="23" y="173"/>
                    </a:lnTo>
                    <a:lnTo>
                      <a:pt x="28" y="174"/>
                    </a:lnTo>
                    <a:lnTo>
                      <a:pt x="28" y="179"/>
                    </a:lnTo>
                    <a:lnTo>
                      <a:pt x="40" y="179"/>
                    </a:lnTo>
                    <a:lnTo>
                      <a:pt x="43" y="186"/>
                    </a:lnTo>
                    <a:lnTo>
                      <a:pt x="75" y="187"/>
                    </a:lnTo>
                    <a:lnTo>
                      <a:pt x="78" y="192"/>
                    </a:lnTo>
                    <a:lnTo>
                      <a:pt x="74" y="197"/>
                    </a:lnTo>
                    <a:lnTo>
                      <a:pt x="61" y="201"/>
                    </a:lnTo>
                    <a:lnTo>
                      <a:pt x="54" y="209"/>
                    </a:lnTo>
                    <a:lnTo>
                      <a:pt x="53" y="224"/>
                    </a:lnTo>
                    <a:lnTo>
                      <a:pt x="48" y="233"/>
                    </a:lnTo>
                    <a:lnTo>
                      <a:pt x="32" y="248"/>
                    </a:lnTo>
                    <a:lnTo>
                      <a:pt x="65" y="243"/>
                    </a:lnTo>
                    <a:lnTo>
                      <a:pt x="81" y="227"/>
                    </a:lnTo>
                    <a:lnTo>
                      <a:pt x="81" y="238"/>
                    </a:lnTo>
                    <a:lnTo>
                      <a:pt x="89" y="240"/>
                    </a:lnTo>
                    <a:lnTo>
                      <a:pt x="91" y="241"/>
                    </a:lnTo>
                    <a:lnTo>
                      <a:pt x="56" y="249"/>
                    </a:lnTo>
                    <a:lnTo>
                      <a:pt x="42" y="251"/>
                    </a:lnTo>
                    <a:lnTo>
                      <a:pt x="31" y="268"/>
                    </a:lnTo>
                    <a:lnTo>
                      <a:pt x="29" y="274"/>
                    </a:lnTo>
                    <a:lnTo>
                      <a:pt x="27" y="278"/>
                    </a:lnTo>
                    <a:lnTo>
                      <a:pt x="21" y="276"/>
                    </a:lnTo>
                    <a:lnTo>
                      <a:pt x="15" y="279"/>
                    </a:lnTo>
                    <a:lnTo>
                      <a:pt x="8" y="278"/>
                    </a:lnTo>
                    <a:lnTo>
                      <a:pt x="2" y="283"/>
                    </a:lnTo>
                    <a:lnTo>
                      <a:pt x="0" y="291"/>
                    </a:lnTo>
                    <a:lnTo>
                      <a:pt x="24" y="289"/>
                    </a:lnTo>
                    <a:lnTo>
                      <a:pt x="26" y="294"/>
                    </a:lnTo>
                    <a:lnTo>
                      <a:pt x="13" y="299"/>
                    </a:lnTo>
                    <a:lnTo>
                      <a:pt x="5" y="308"/>
                    </a:lnTo>
                    <a:lnTo>
                      <a:pt x="3" y="314"/>
                    </a:lnTo>
                    <a:lnTo>
                      <a:pt x="11" y="314"/>
                    </a:lnTo>
                    <a:lnTo>
                      <a:pt x="13" y="319"/>
                    </a:lnTo>
                    <a:lnTo>
                      <a:pt x="16" y="319"/>
                    </a:lnTo>
                    <a:lnTo>
                      <a:pt x="38" y="312"/>
                    </a:lnTo>
                    <a:lnTo>
                      <a:pt x="38" y="318"/>
                    </a:lnTo>
                    <a:lnTo>
                      <a:pt x="29" y="323"/>
                    </a:lnTo>
                    <a:lnTo>
                      <a:pt x="16" y="334"/>
                    </a:lnTo>
                    <a:lnTo>
                      <a:pt x="19" y="334"/>
                    </a:lnTo>
                    <a:lnTo>
                      <a:pt x="45" y="326"/>
                    </a:lnTo>
                    <a:lnTo>
                      <a:pt x="48" y="328"/>
                    </a:lnTo>
                    <a:lnTo>
                      <a:pt x="45" y="334"/>
                    </a:lnTo>
                    <a:lnTo>
                      <a:pt x="39" y="334"/>
                    </a:lnTo>
                    <a:lnTo>
                      <a:pt x="33" y="338"/>
                    </a:lnTo>
                    <a:lnTo>
                      <a:pt x="34" y="340"/>
                    </a:lnTo>
                    <a:lnTo>
                      <a:pt x="34" y="345"/>
                    </a:lnTo>
                    <a:lnTo>
                      <a:pt x="44" y="340"/>
                    </a:lnTo>
                    <a:lnTo>
                      <a:pt x="51" y="339"/>
                    </a:lnTo>
                    <a:lnTo>
                      <a:pt x="55" y="341"/>
                    </a:lnTo>
                    <a:lnTo>
                      <a:pt x="60" y="343"/>
                    </a:lnTo>
                    <a:lnTo>
                      <a:pt x="67" y="338"/>
                    </a:lnTo>
                    <a:lnTo>
                      <a:pt x="74" y="338"/>
                    </a:lnTo>
                    <a:lnTo>
                      <a:pt x="102" y="329"/>
                    </a:lnTo>
                    <a:lnTo>
                      <a:pt x="109" y="323"/>
                    </a:lnTo>
                    <a:lnTo>
                      <a:pt x="110" y="316"/>
                    </a:lnTo>
                    <a:lnTo>
                      <a:pt x="109" y="308"/>
                    </a:lnTo>
                    <a:lnTo>
                      <a:pt x="113" y="310"/>
                    </a:lnTo>
                    <a:lnTo>
                      <a:pt x="115" y="316"/>
                    </a:lnTo>
                    <a:lnTo>
                      <a:pt x="119" y="317"/>
                    </a:lnTo>
                    <a:lnTo>
                      <a:pt x="131" y="311"/>
                    </a:lnTo>
                    <a:lnTo>
                      <a:pt x="135" y="305"/>
                    </a:lnTo>
                    <a:lnTo>
                      <a:pt x="145" y="306"/>
                    </a:lnTo>
                    <a:lnTo>
                      <a:pt x="148" y="301"/>
                    </a:lnTo>
                    <a:lnTo>
                      <a:pt x="151" y="295"/>
                    </a:lnTo>
                    <a:lnTo>
                      <a:pt x="153" y="291"/>
                    </a:lnTo>
                    <a:lnTo>
                      <a:pt x="177" y="286"/>
                    </a:lnTo>
                    <a:lnTo>
                      <a:pt x="189" y="281"/>
                    </a:lnTo>
                    <a:lnTo>
                      <a:pt x="201" y="281"/>
                    </a:lnTo>
                    <a:lnTo>
                      <a:pt x="209" y="285"/>
                    </a:lnTo>
                    <a:lnTo>
                      <a:pt x="216" y="285"/>
                    </a:lnTo>
                    <a:lnTo>
                      <a:pt x="218" y="278"/>
                    </a:lnTo>
                    <a:lnTo>
                      <a:pt x="215" y="269"/>
                    </a:lnTo>
                    <a:lnTo>
                      <a:pt x="222" y="251"/>
                    </a:lnTo>
                    <a:lnTo>
                      <a:pt x="225" y="236"/>
                    </a:lnTo>
                    <a:lnTo>
                      <a:pt x="231" y="225"/>
                    </a:lnTo>
                    <a:lnTo>
                      <a:pt x="233" y="216"/>
                    </a:lnTo>
                    <a:lnTo>
                      <a:pt x="231" y="197"/>
                    </a:lnTo>
                    <a:lnTo>
                      <a:pt x="227" y="178"/>
                    </a:lnTo>
                    <a:lnTo>
                      <a:pt x="231" y="176"/>
                    </a:lnTo>
                    <a:lnTo>
                      <a:pt x="233" y="160"/>
                    </a:lnTo>
                    <a:lnTo>
                      <a:pt x="220" y="128"/>
                    </a:lnTo>
                    <a:lnTo>
                      <a:pt x="220" y="119"/>
                    </a:lnTo>
                    <a:lnTo>
                      <a:pt x="226" y="11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69" name="Freeform 196"/>
              <p:cNvSpPr>
                <a:spLocks noChangeAspect="1"/>
              </p:cNvSpPr>
              <p:nvPr/>
            </p:nvSpPr>
            <p:spPr bwMode="gray">
              <a:xfrm>
                <a:off x="5144294" y="2622897"/>
                <a:ext cx="315913" cy="209550"/>
              </a:xfrm>
              <a:custGeom>
                <a:avLst/>
                <a:gdLst/>
                <a:ahLst/>
                <a:cxnLst>
                  <a:cxn ang="0">
                    <a:pos x="148" y="384"/>
                  </a:cxn>
                  <a:cxn ang="0">
                    <a:pos x="40" y="377"/>
                  </a:cxn>
                  <a:cxn ang="0">
                    <a:pos x="19" y="282"/>
                  </a:cxn>
                  <a:cxn ang="0">
                    <a:pos x="85" y="184"/>
                  </a:cxn>
                  <a:cxn ang="0">
                    <a:pos x="84" y="95"/>
                  </a:cxn>
                  <a:cxn ang="0">
                    <a:pos x="121" y="51"/>
                  </a:cxn>
                  <a:cxn ang="0">
                    <a:pos x="219" y="44"/>
                  </a:cxn>
                  <a:cxn ang="0">
                    <a:pos x="275" y="67"/>
                  </a:cxn>
                  <a:cxn ang="0">
                    <a:pos x="328" y="77"/>
                  </a:cxn>
                  <a:cxn ang="0">
                    <a:pos x="386" y="70"/>
                  </a:cxn>
                  <a:cxn ang="0">
                    <a:pos x="449" y="86"/>
                  </a:cxn>
                  <a:cxn ang="0">
                    <a:pos x="473" y="52"/>
                  </a:cxn>
                  <a:cxn ang="0">
                    <a:pos x="537" y="18"/>
                  </a:cxn>
                  <a:cxn ang="0">
                    <a:pos x="589" y="6"/>
                  </a:cxn>
                  <a:cxn ang="0">
                    <a:pos x="662" y="25"/>
                  </a:cxn>
                  <a:cxn ang="0">
                    <a:pos x="667" y="72"/>
                  </a:cxn>
                  <a:cxn ang="0">
                    <a:pos x="720" y="105"/>
                  </a:cxn>
                  <a:cxn ang="0">
                    <a:pos x="759" y="165"/>
                  </a:cxn>
                  <a:cxn ang="0">
                    <a:pos x="842" y="163"/>
                  </a:cxn>
                  <a:cxn ang="0">
                    <a:pos x="896" y="199"/>
                  </a:cxn>
                  <a:cxn ang="0">
                    <a:pos x="958" y="223"/>
                  </a:cxn>
                  <a:cxn ang="0">
                    <a:pos x="987" y="282"/>
                  </a:cxn>
                  <a:cxn ang="0">
                    <a:pos x="968" y="320"/>
                  </a:cxn>
                  <a:cxn ang="0">
                    <a:pos x="963" y="389"/>
                  </a:cxn>
                  <a:cxn ang="0">
                    <a:pos x="888" y="419"/>
                  </a:cxn>
                  <a:cxn ang="0">
                    <a:pos x="817" y="465"/>
                  </a:cxn>
                  <a:cxn ang="0">
                    <a:pos x="757" y="485"/>
                  </a:cxn>
                  <a:cxn ang="0">
                    <a:pos x="725" y="517"/>
                  </a:cxn>
                  <a:cxn ang="0">
                    <a:pos x="709" y="545"/>
                  </a:cxn>
                  <a:cxn ang="0">
                    <a:pos x="687" y="534"/>
                  </a:cxn>
                  <a:cxn ang="0">
                    <a:pos x="666" y="507"/>
                  </a:cxn>
                  <a:cxn ang="0">
                    <a:pos x="660" y="527"/>
                  </a:cxn>
                  <a:cxn ang="0">
                    <a:pos x="684" y="539"/>
                  </a:cxn>
                  <a:cxn ang="0">
                    <a:pos x="708" y="559"/>
                  </a:cxn>
                  <a:cxn ang="0">
                    <a:pos x="750" y="590"/>
                  </a:cxn>
                  <a:cxn ang="0">
                    <a:pos x="799" y="584"/>
                  </a:cxn>
                  <a:cxn ang="0">
                    <a:pos x="723" y="619"/>
                  </a:cxn>
                  <a:cxn ang="0">
                    <a:pos x="680" y="646"/>
                  </a:cxn>
                  <a:cxn ang="0">
                    <a:pos x="632" y="638"/>
                  </a:cxn>
                  <a:cxn ang="0">
                    <a:pos x="607" y="590"/>
                  </a:cxn>
                  <a:cxn ang="0">
                    <a:pos x="613" y="550"/>
                  </a:cxn>
                  <a:cxn ang="0">
                    <a:pos x="618" y="524"/>
                  </a:cxn>
                  <a:cxn ang="0">
                    <a:pos x="557" y="518"/>
                  </a:cxn>
                  <a:cxn ang="0">
                    <a:pos x="528" y="496"/>
                  </a:cxn>
                  <a:cxn ang="0">
                    <a:pos x="543" y="471"/>
                  </a:cxn>
                  <a:cxn ang="0">
                    <a:pos x="492" y="489"/>
                  </a:cxn>
                  <a:cxn ang="0">
                    <a:pos x="450" y="509"/>
                  </a:cxn>
                  <a:cxn ang="0">
                    <a:pos x="434" y="547"/>
                  </a:cxn>
                  <a:cxn ang="0">
                    <a:pos x="418" y="566"/>
                  </a:cxn>
                  <a:cxn ang="0">
                    <a:pos x="368" y="592"/>
                  </a:cxn>
                  <a:cxn ang="0">
                    <a:pos x="352" y="560"/>
                  </a:cxn>
                  <a:cxn ang="0">
                    <a:pos x="382" y="498"/>
                  </a:cxn>
                  <a:cxn ang="0">
                    <a:pos x="431" y="484"/>
                  </a:cxn>
                  <a:cxn ang="0">
                    <a:pos x="406" y="423"/>
                  </a:cxn>
                  <a:cxn ang="0">
                    <a:pos x="387" y="369"/>
                  </a:cxn>
                  <a:cxn ang="0">
                    <a:pos x="310" y="339"/>
                  </a:cxn>
                </a:cxnLst>
                <a:rect l="0" t="0" r="r" b="b"/>
                <a:pathLst>
                  <a:path w="995" h="658">
                    <a:moveTo>
                      <a:pt x="248" y="353"/>
                    </a:moveTo>
                    <a:lnTo>
                      <a:pt x="242" y="352"/>
                    </a:lnTo>
                    <a:lnTo>
                      <a:pt x="208" y="373"/>
                    </a:lnTo>
                    <a:lnTo>
                      <a:pt x="189" y="374"/>
                    </a:lnTo>
                    <a:lnTo>
                      <a:pt x="173" y="378"/>
                    </a:lnTo>
                    <a:lnTo>
                      <a:pt x="157" y="389"/>
                    </a:lnTo>
                    <a:lnTo>
                      <a:pt x="148" y="384"/>
                    </a:lnTo>
                    <a:lnTo>
                      <a:pt x="137" y="374"/>
                    </a:lnTo>
                    <a:lnTo>
                      <a:pt x="121" y="376"/>
                    </a:lnTo>
                    <a:lnTo>
                      <a:pt x="106" y="379"/>
                    </a:lnTo>
                    <a:lnTo>
                      <a:pt x="83" y="377"/>
                    </a:lnTo>
                    <a:lnTo>
                      <a:pt x="64" y="374"/>
                    </a:lnTo>
                    <a:lnTo>
                      <a:pt x="47" y="374"/>
                    </a:lnTo>
                    <a:lnTo>
                      <a:pt x="40" y="377"/>
                    </a:lnTo>
                    <a:lnTo>
                      <a:pt x="36" y="367"/>
                    </a:lnTo>
                    <a:lnTo>
                      <a:pt x="27" y="358"/>
                    </a:lnTo>
                    <a:lnTo>
                      <a:pt x="15" y="348"/>
                    </a:lnTo>
                    <a:lnTo>
                      <a:pt x="0" y="341"/>
                    </a:lnTo>
                    <a:lnTo>
                      <a:pt x="6" y="318"/>
                    </a:lnTo>
                    <a:lnTo>
                      <a:pt x="17" y="288"/>
                    </a:lnTo>
                    <a:lnTo>
                      <a:pt x="19" y="282"/>
                    </a:lnTo>
                    <a:lnTo>
                      <a:pt x="24" y="283"/>
                    </a:lnTo>
                    <a:lnTo>
                      <a:pt x="33" y="281"/>
                    </a:lnTo>
                    <a:lnTo>
                      <a:pt x="31" y="269"/>
                    </a:lnTo>
                    <a:lnTo>
                      <a:pt x="33" y="254"/>
                    </a:lnTo>
                    <a:lnTo>
                      <a:pt x="51" y="216"/>
                    </a:lnTo>
                    <a:lnTo>
                      <a:pt x="65" y="197"/>
                    </a:lnTo>
                    <a:lnTo>
                      <a:pt x="85" y="184"/>
                    </a:lnTo>
                    <a:lnTo>
                      <a:pt x="103" y="169"/>
                    </a:lnTo>
                    <a:lnTo>
                      <a:pt x="108" y="156"/>
                    </a:lnTo>
                    <a:lnTo>
                      <a:pt x="102" y="140"/>
                    </a:lnTo>
                    <a:lnTo>
                      <a:pt x="103" y="129"/>
                    </a:lnTo>
                    <a:lnTo>
                      <a:pt x="92" y="118"/>
                    </a:lnTo>
                    <a:lnTo>
                      <a:pt x="91" y="114"/>
                    </a:lnTo>
                    <a:lnTo>
                      <a:pt x="84" y="95"/>
                    </a:lnTo>
                    <a:lnTo>
                      <a:pt x="83" y="83"/>
                    </a:lnTo>
                    <a:lnTo>
                      <a:pt x="76" y="71"/>
                    </a:lnTo>
                    <a:lnTo>
                      <a:pt x="83" y="65"/>
                    </a:lnTo>
                    <a:lnTo>
                      <a:pt x="91" y="64"/>
                    </a:lnTo>
                    <a:lnTo>
                      <a:pt x="100" y="65"/>
                    </a:lnTo>
                    <a:lnTo>
                      <a:pt x="114" y="57"/>
                    </a:lnTo>
                    <a:lnTo>
                      <a:pt x="121" y="51"/>
                    </a:lnTo>
                    <a:lnTo>
                      <a:pt x="123" y="44"/>
                    </a:lnTo>
                    <a:lnTo>
                      <a:pt x="130" y="40"/>
                    </a:lnTo>
                    <a:lnTo>
                      <a:pt x="172" y="34"/>
                    </a:lnTo>
                    <a:lnTo>
                      <a:pt x="180" y="37"/>
                    </a:lnTo>
                    <a:lnTo>
                      <a:pt x="197" y="38"/>
                    </a:lnTo>
                    <a:lnTo>
                      <a:pt x="205" y="35"/>
                    </a:lnTo>
                    <a:lnTo>
                      <a:pt x="219" y="44"/>
                    </a:lnTo>
                    <a:lnTo>
                      <a:pt x="235" y="49"/>
                    </a:lnTo>
                    <a:lnTo>
                      <a:pt x="243" y="50"/>
                    </a:lnTo>
                    <a:lnTo>
                      <a:pt x="252" y="49"/>
                    </a:lnTo>
                    <a:lnTo>
                      <a:pt x="258" y="52"/>
                    </a:lnTo>
                    <a:lnTo>
                      <a:pt x="267" y="55"/>
                    </a:lnTo>
                    <a:lnTo>
                      <a:pt x="274" y="59"/>
                    </a:lnTo>
                    <a:lnTo>
                      <a:pt x="275" y="67"/>
                    </a:lnTo>
                    <a:lnTo>
                      <a:pt x="282" y="72"/>
                    </a:lnTo>
                    <a:lnTo>
                      <a:pt x="297" y="71"/>
                    </a:lnTo>
                    <a:lnTo>
                      <a:pt x="299" y="79"/>
                    </a:lnTo>
                    <a:lnTo>
                      <a:pt x="306" y="86"/>
                    </a:lnTo>
                    <a:lnTo>
                      <a:pt x="312" y="79"/>
                    </a:lnTo>
                    <a:lnTo>
                      <a:pt x="320" y="77"/>
                    </a:lnTo>
                    <a:lnTo>
                      <a:pt x="328" y="77"/>
                    </a:lnTo>
                    <a:lnTo>
                      <a:pt x="334" y="71"/>
                    </a:lnTo>
                    <a:lnTo>
                      <a:pt x="340" y="76"/>
                    </a:lnTo>
                    <a:lnTo>
                      <a:pt x="349" y="78"/>
                    </a:lnTo>
                    <a:lnTo>
                      <a:pt x="356" y="76"/>
                    </a:lnTo>
                    <a:lnTo>
                      <a:pt x="361" y="83"/>
                    </a:lnTo>
                    <a:lnTo>
                      <a:pt x="369" y="88"/>
                    </a:lnTo>
                    <a:lnTo>
                      <a:pt x="386" y="70"/>
                    </a:lnTo>
                    <a:lnTo>
                      <a:pt x="398" y="79"/>
                    </a:lnTo>
                    <a:lnTo>
                      <a:pt x="402" y="87"/>
                    </a:lnTo>
                    <a:lnTo>
                      <a:pt x="408" y="93"/>
                    </a:lnTo>
                    <a:lnTo>
                      <a:pt x="415" y="88"/>
                    </a:lnTo>
                    <a:lnTo>
                      <a:pt x="424" y="88"/>
                    </a:lnTo>
                    <a:lnTo>
                      <a:pt x="440" y="86"/>
                    </a:lnTo>
                    <a:lnTo>
                      <a:pt x="449" y="86"/>
                    </a:lnTo>
                    <a:lnTo>
                      <a:pt x="456" y="89"/>
                    </a:lnTo>
                    <a:lnTo>
                      <a:pt x="461" y="95"/>
                    </a:lnTo>
                    <a:lnTo>
                      <a:pt x="469" y="93"/>
                    </a:lnTo>
                    <a:lnTo>
                      <a:pt x="473" y="86"/>
                    </a:lnTo>
                    <a:lnTo>
                      <a:pt x="471" y="70"/>
                    </a:lnTo>
                    <a:lnTo>
                      <a:pt x="473" y="61"/>
                    </a:lnTo>
                    <a:lnTo>
                      <a:pt x="473" y="52"/>
                    </a:lnTo>
                    <a:lnTo>
                      <a:pt x="476" y="44"/>
                    </a:lnTo>
                    <a:lnTo>
                      <a:pt x="494" y="27"/>
                    </a:lnTo>
                    <a:lnTo>
                      <a:pt x="501" y="23"/>
                    </a:lnTo>
                    <a:lnTo>
                      <a:pt x="510" y="23"/>
                    </a:lnTo>
                    <a:lnTo>
                      <a:pt x="517" y="18"/>
                    </a:lnTo>
                    <a:lnTo>
                      <a:pt x="537" y="18"/>
                    </a:lnTo>
                    <a:lnTo>
                      <a:pt x="537" y="18"/>
                    </a:lnTo>
                    <a:lnTo>
                      <a:pt x="543" y="23"/>
                    </a:lnTo>
                    <a:lnTo>
                      <a:pt x="551" y="25"/>
                    </a:lnTo>
                    <a:lnTo>
                      <a:pt x="558" y="22"/>
                    </a:lnTo>
                    <a:lnTo>
                      <a:pt x="563" y="16"/>
                    </a:lnTo>
                    <a:lnTo>
                      <a:pt x="565" y="7"/>
                    </a:lnTo>
                    <a:lnTo>
                      <a:pt x="573" y="2"/>
                    </a:lnTo>
                    <a:lnTo>
                      <a:pt x="589" y="6"/>
                    </a:lnTo>
                    <a:lnTo>
                      <a:pt x="597" y="6"/>
                    </a:lnTo>
                    <a:lnTo>
                      <a:pt x="613" y="1"/>
                    </a:lnTo>
                    <a:lnTo>
                      <a:pt x="629" y="3"/>
                    </a:lnTo>
                    <a:lnTo>
                      <a:pt x="645" y="0"/>
                    </a:lnTo>
                    <a:lnTo>
                      <a:pt x="657" y="9"/>
                    </a:lnTo>
                    <a:lnTo>
                      <a:pt x="662" y="17"/>
                    </a:lnTo>
                    <a:lnTo>
                      <a:pt x="662" y="25"/>
                    </a:lnTo>
                    <a:lnTo>
                      <a:pt x="675" y="37"/>
                    </a:lnTo>
                    <a:lnTo>
                      <a:pt x="680" y="43"/>
                    </a:lnTo>
                    <a:lnTo>
                      <a:pt x="680" y="52"/>
                    </a:lnTo>
                    <a:lnTo>
                      <a:pt x="671" y="56"/>
                    </a:lnTo>
                    <a:lnTo>
                      <a:pt x="664" y="57"/>
                    </a:lnTo>
                    <a:lnTo>
                      <a:pt x="667" y="65"/>
                    </a:lnTo>
                    <a:lnTo>
                      <a:pt x="667" y="72"/>
                    </a:lnTo>
                    <a:lnTo>
                      <a:pt x="671" y="88"/>
                    </a:lnTo>
                    <a:lnTo>
                      <a:pt x="678" y="93"/>
                    </a:lnTo>
                    <a:lnTo>
                      <a:pt x="686" y="97"/>
                    </a:lnTo>
                    <a:lnTo>
                      <a:pt x="702" y="100"/>
                    </a:lnTo>
                    <a:lnTo>
                      <a:pt x="709" y="97"/>
                    </a:lnTo>
                    <a:lnTo>
                      <a:pt x="718" y="97"/>
                    </a:lnTo>
                    <a:lnTo>
                      <a:pt x="720" y="105"/>
                    </a:lnTo>
                    <a:lnTo>
                      <a:pt x="731" y="116"/>
                    </a:lnTo>
                    <a:lnTo>
                      <a:pt x="738" y="145"/>
                    </a:lnTo>
                    <a:lnTo>
                      <a:pt x="736" y="152"/>
                    </a:lnTo>
                    <a:lnTo>
                      <a:pt x="738" y="159"/>
                    </a:lnTo>
                    <a:lnTo>
                      <a:pt x="745" y="165"/>
                    </a:lnTo>
                    <a:lnTo>
                      <a:pt x="752" y="169"/>
                    </a:lnTo>
                    <a:lnTo>
                      <a:pt x="759" y="165"/>
                    </a:lnTo>
                    <a:lnTo>
                      <a:pt x="767" y="164"/>
                    </a:lnTo>
                    <a:lnTo>
                      <a:pt x="775" y="165"/>
                    </a:lnTo>
                    <a:lnTo>
                      <a:pt x="786" y="177"/>
                    </a:lnTo>
                    <a:lnTo>
                      <a:pt x="795" y="174"/>
                    </a:lnTo>
                    <a:lnTo>
                      <a:pt x="801" y="178"/>
                    </a:lnTo>
                    <a:lnTo>
                      <a:pt x="827" y="170"/>
                    </a:lnTo>
                    <a:lnTo>
                      <a:pt x="842" y="163"/>
                    </a:lnTo>
                    <a:lnTo>
                      <a:pt x="849" y="165"/>
                    </a:lnTo>
                    <a:lnTo>
                      <a:pt x="854" y="173"/>
                    </a:lnTo>
                    <a:lnTo>
                      <a:pt x="865" y="195"/>
                    </a:lnTo>
                    <a:lnTo>
                      <a:pt x="876" y="206"/>
                    </a:lnTo>
                    <a:lnTo>
                      <a:pt x="883" y="206"/>
                    </a:lnTo>
                    <a:lnTo>
                      <a:pt x="887" y="199"/>
                    </a:lnTo>
                    <a:lnTo>
                      <a:pt x="896" y="199"/>
                    </a:lnTo>
                    <a:lnTo>
                      <a:pt x="901" y="205"/>
                    </a:lnTo>
                    <a:lnTo>
                      <a:pt x="908" y="206"/>
                    </a:lnTo>
                    <a:lnTo>
                      <a:pt x="915" y="210"/>
                    </a:lnTo>
                    <a:lnTo>
                      <a:pt x="922" y="216"/>
                    </a:lnTo>
                    <a:lnTo>
                      <a:pt x="938" y="215"/>
                    </a:lnTo>
                    <a:lnTo>
                      <a:pt x="951" y="224"/>
                    </a:lnTo>
                    <a:lnTo>
                      <a:pt x="958" y="223"/>
                    </a:lnTo>
                    <a:lnTo>
                      <a:pt x="971" y="234"/>
                    </a:lnTo>
                    <a:lnTo>
                      <a:pt x="979" y="235"/>
                    </a:lnTo>
                    <a:lnTo>
                      <a:pt x="988" y="235"/>
                    </a:lnTo>
                    <a:lnTo>
                      <a:pt x="994" y="240"/>
                    </a:lnTo>
                    <a:lnTo>
                      <a:pt x="987" y="244"/>
                    </a:lnTo>
                    <a:lnTo>
                      <a:pt x="995" y="267"/>
                    </a:lnTo>
                    <a:lnTo>
                      <a:pt x="987" y="282"/>
                    </a:lnTo>
                    <a:lnTo>
                      <a:pt x="971" y="286"/>
                    </a:lnTo>
                    <a:lnTo>
                      <a:pt x="976" y="292"/>
                    </a:lnTo>
                    <a:lnTo>
                      <a:pt x="984" y="294"/>
                    </a:lnTo>
                    <a:lnTo>
                      <a:pt x="988" y="301"/>
                    </a:lnTo>
                    <a:lnTo>
                      <a:pt x="972" y="306"/>
                    </a:lnTo>
                    <a:lnTo>
                      <a:pt x="969" y="313"/>
                    </a:lnTo>
                    <a:lnTo>
                      <a:pt x="968" y="320"/>
                    </a:lnTo>
                    <a:lnTo>
                      <a:pt x="973" y="326"/>
                    </a:lnTo>
                    <a:lnTo>
                      <a:pt x="976" y="335"/>
                    </a:lnTo>
                    <a:lnTo>
                      <a:pt x="974" y="342"/>
                    </a:lnTo>
                    <a:lnTo>
                      <a:pt x="980" y="346"/>
                    </a:lnTo>
                    <a:lnTo>
                      <a:pt x="978" y="362"/>
                    </a:lnTo>
                    <a:lnTo>
                      <a:pt x="971" y="385"/>
                    </a:lnTo>
                    <a:lnTo>
                      <a:pt x="963" y="389"/>
                    </a:lnTo>
                    <a:lnTo>
                      <a:pt x="947" y="385"/>
                    </a:lnTo>
                    <a:lnTo>
                      <a:pt x="940" y="387"/>
                    </a:lnTo>
                    <a:lnTo>
                      <a:pt x="925" y="379"/>
                    </a:lnTo>
                    <a:lnTo>
                      <a:pt x="919" y="384"/>
                    </a:lnTo>
                    <a:lnTo>
                      <a:pt x="910" y="398"/>
                    </a:lnTo>
                    <a:lnTo>
                      <a:pt x="896" y="404"/>
                    </a:lnTo>
                    <a:lnTo>
                      <a:pt x="888" y="419"/>
                    </a:lnTo>
                    <a:lnTo>
                      <a:pt x="890" y="427"/>
                    </a:lnTo>
                    <a:lnTo>
                      <a:pt x="890" y="442"/>
                    </a:lnTo>
                    <a:lnTo>
                      <a:pt x="866" y="446"/>
                    </a:lnTo>
                    <a:lnTo>
                      <a:pt x="853" y="448"/>
                    </a:lnTo>
                    <a:lnTo>
                      <a:pt x="843" y="459"/>
                    </a:lnTo>
                    <a:lnTo>
                      <a:pt x="836" y="458"/>
                    </a:lnTo>
                    <a:lnTo>
                      <a:pt x="817" y="465"/>
                    </a:lnTo>
                    <a:lnTo>
                      <a:pt x="813" y="477"/>
                    </a:lnTo>
                    <a:lnTo>
                      <a:pt x="801" y="470"/>
                    </a:lnTo>
                    <a:lnTo>
                      <a:pt x="779" y="481"/>
                    </a:lnTo>
                    <a:lnTo>
                      <a:pt x="777" y="486"/>
                    </a:lnTo>
                    <a:lnTo>
                      <a:pt x="775" y="481"/>
                    </a:lnTo>
                    <a:lnTo>
                      <a:pt x="764" y="485"/>
                    </a:lnTo>
                    <a:lnTo>
                      <a:pt x="757" y="485"/>
                    </a:lnTo>
                    <a:lnTo>
                      <a:pt x="741" y="500"/>
                    </a:lnTo>
                    <a:lnTo>
                      <a:pt x="737" y="501"/>
                    </a:lnTo>
                    <a:lnTo>
                      <a:pt x="731" y="511"/>
                    </a:lnTo>
                    <a:lnTo>
                      <a:pt x="724" y="522"/>
                    </a:lnTo>
                    <a:lnTo>
                      <a:pt x="716" y="525"/>
                    </a:lnTo>
                    <a:lnTo>
                      <a:pt x="719" y="520"/>
                    </a:lnTo>
                    <a:lnTo>
                      <a:pt x="725" y="517"/>
                    </a:lnTo>
                    <a:lnTo>
                      <a:pt x="730" y="512"/>
                    </a:lnTo>
                    <a:lnTo>
                      <a:pt x="725" y="497"/>
                    </a:lnTo>
                    <a:lnTo>
                      <a:pt x="721" y="497"/>
                    </a:lnTo>
                    <a:lnTo>
                      <a:pt x="716" y="512"/>
                    </a:lnTo>
                    <a:lnTo>
                      <a:pt x="707" y="522"/>
                    </a:lnTo>
                    <a:lnTo>
                      <a:pt x="709" y="536"/>
                    </a:lnTo>
                    <a:lnTo>
                      <a:pt x="709" y="545"/>
                    </a:lnTo>
                    <a:lnTo>
                      <a:pt x="704" y="545"/>
                    </a:lnTo>
                    <a:lnTo>
                      <a:pt x="704" y="541"/>
                    </a:lnTo>
                    <a:lnTo>
                      <a:pt x="698" y="530"/>
                    </a:lnTo>
                    <a:lnTo>
                      <a:pt x="699" y="527"/>
                    </a:lnTo>
                    <a:lnTo>
                      <a:pt x="697" y="523"/>
                    </a:lnTo>
                    <a:lnTo>
                      <a:pt x="691" y="528"/>
                    </a:lnTo>
                    <a:lnTo>
                      <a:pt x="687" y="534"/>
                    </a:lnTo>
                    <a:lnTo>
                      <a:pt x="684" y="533"/>
                    </a:lnTo>
                    <a:lnTo>
                      <a:pt x="687" y="525"/>
                    </a:lnTo>
                    <a:lnTo>
                      <a:pt x="684" y="523"/>
                    </a:lnTo>
                    <a:lnTo>
                      <a:pt x="671" y="523"/>
                    </a:lnTo>
                    <a:lnTo>
                      <a:pt x="670" y="520"/>
                    </a:lnTo>
                    <a:lnTo>
                      <a:pt x="670" y="512"/>
                    </a:lnTo>
                    <a:lnTo>
                      <a:pt x="666" y="507"/>
                    </a:lnTo>
                    <a:lnTo>
                      <a:pt x="664" y="520"/>
                    </a:lnTo>
                    <a:lnTo>
                      <a:pt x="661" y="522"/>
                    </a:lnTo>
                    <a:lnTo>
                      <a:pt x="644" y="517"/>
                    </a:lnTo>
                    <a:lnTo>
                      <a:pt x="649" y="520"/>
                    </a:lnTo>
                    <a:lnTo>
                      <a:pt x="653" y="525"/>
                    </a:lnTo>
                    <a:lnTo>
                      <a:pt x="657" y="525"/>
                    </a:lnTo>
                    <a:lnTo>
                      <a:pt x="660" y="527"/>
                    </a:lnTo>
                    <a:lnTo>
                      <a:pt x="662" y="533"/>
                    </a:lnTo>
                    <a:lnTo>
                      <a:pt x="664" y="538"/>
                    </a:lnTo>
                    <a:lnTo>
                      <a:pt x="667" y="543"/>
                    </a:lnTo>
                    <a:lnTo>
                      <a:pt x="670" y="540"/>
                    </a:lnTo>
                    <a:lnTo>
                      <a:pt x="670" y="533"/>
                    </a:lnTo>
                    <a:lnTo>
                      <a:pt x="680" y="535"/>
                    </a:lnTo>
                    <a:lnTo>
                      <a:pt x="684" y="539"/>
                    </a:lnTo>
                    <a:lnTo>
                      <a:pt x="689" y="539"/>
                    </a:lnTo>
                    <a:lnTo>
                      <a:pt x="686" y="551"/>
                    </a:lnTo>
                    <a:lnTo>
                      <a:pt x="688" y="552"/>
                    </a:lnTo>
                    <a:lnTo>
                      <a:pt x="694" y="550"/>
                    </a:lnTo>
                    <a:lnTo>
                      <a:pt x="697" y="551"/>
                    </a:lnTo>
                    <a:lnTo>
                      <a:pt x="694" y="560"/>
                    </a:lnTo>
                    <a:lnTo>
                      <a:pt x="708" y="559"/>
                    </a:lnTo>
                    <a:lnTo>
                      <a:pt x="714" y="567"/>
                    </a:lnTo>
                    <a:lnTo>
                      <a:pt x="714" y="578"/>
                    </a:lnTo>
                    <a:lnTo>
                      <a:pt x="716" y="588"/>
                    </a:lnTo>
                    <a:lnTo>
                      <a:pt x="720" y="583"/>
                    </a:lnTo>
                    <a:lnTo>
                      <a:pt x="737" y="588"/>
                    </a:lnTo>
                    <a:lnTo>
                      <a:pt x="738" y="582"/>
                    </a:lnTo>
                    <a:lnTo>
                      <a:pt x="750" y="590"/>
                    </a:lnTo>
                    <a:lnTo>
                      <a:pt x="762" y="577"/>
                    </a:lnTo>
                    <a:lnTo>
                      <a:pt x="766" y="577"/>
                    </a:lnTo>
                    <a:lnTo>
                      <a:pt x="768" y="582"/>
                    </a:lnTo>
                    <a:lnTo>
                      <a:pt x="775" y="578"/>
                    </a:lnTo>
                    <a:lnTo>
                      <a:pt x="789" y="575"/>
                    </a:lnTo>
                    <a:lnTo>
                      <a:pt x="800" y="576"/>
                    </a:lnTo>
                    <a:lnTo>
                      <a:pt x="799" y="584"/>
                    </a:lnTo>
                    <a:lnTo>
                      <a:pt x="795" y="588"/>
                    </a:lnTo>
                    <a:lnTo>
                      <a:pt x="794" y="597"/>
                    </a:lnTo>
                    <a:lnTo>
                      <a:pt x="794" y="608"/>
                    </a:lnTo>
                    <a:lnTo>
                      <a:pt x="775" y="608"/>
                    </a:lnTo>
                    <a:lnTo>
                      <a:pt x="772" y="611"/>
                    </a:lnTo>
                    <a:lnTo>
                      <a:pt x="740" y="602"/>
                    </a:lnTo>
                    <a:lnTo>
                      <a:pt x="723" y="619"/>
                    </a:lnTo>
                    <a:lnTo>
                      <a:pt x="714" y="629"/>
                    </a:lnTo>
                    <a:lnTo>
                      <a:pt x="702" y="626"/>
                    </a:lnTo>
                    <a:lnTo>
                      <a:pt x="687" y="630"/>
                    </a:lnTo>
                    <a:lnTo>
                      <a:pt x="692" y="633"/>
                    </a:lnTo>
                    <a:lnTo>
                      <a:pt x="686" y="635"/>
                    </a:lnTo>
                    <a:lnTo>
                      <a:pt x="681" y="641"/>
                    </a:lnTo>
                    <a:lnTo>
                      <a:pt x="680" y="646"/>
                    </a:lnTo>
                    <a:lnTo>
                      <a:pt x="677" y="649"/>
                    </a:lnTo>
                    <a:lnTo>
                      <a:pt x="670" y="651"/>
                    </a:lnTo>
                    <a:lnTo>
                      <a:pt x="659" y="658"/>
                    </a:lnTo>
                    <a:lnTo>
                      <a:pt x="643" y="657"/>
                    </a:lnTo>
                    <a:lnTo>
                      <a:pt x="639" y="656"/>
                    </a:lnTo>
                    <a:lnTo>
                      <a:pt x="628" y="646"/>
                    </a:lnTo>
                    <a:lnTo>
                      <a:pt x="632" y="638"/>
                    </a:lnTo>
                    <a:lnTo>
                      <a:pt x="632" y="629"/>
                    </a:lnTo>
                    <a:lnTo>
                      <a:pt x="634" y="620"/>
                    </a:lnTo>
                    <a:lnTo>
                      <a:pt x="633" y="610"/>
                    </a:lnTo>
                    <a:lnTo>
                      <a:pt x="628" y="599"/>
                    </a:lnTo>
                    <a:lnTo>
                      <a:pt x="621" y="598"/>
                    </a:lnTo>
                    <a:lnTo>
                      <a:pt x="614" y="598"/>
                    </a:lnTo>
                    <a:lnTo>
                      <a:pt x="607" y="590"/>
                    </a:lnTo>
                    <a:lnTo>
                      <a:pt x="595" y="583"/>
                    </a:lnTo>
                    <a:lnTo>
                      <a:pt x="579" y="583"/>
                    </a:lnTo>
                    <a:lnTo>
                      <a:pt x="579" y="581"/>
                    </a:lnTo>
                    <a:lnTo>
                      <a:pt x="581" y="575"/>
                    </a:lnTo>
                    <a:lnTo>
                      <a:pt x="591" y="570"/>
                    </a:lnTo>
                    <a:lnTo>
                      <a:pt x="605" y="556"/>
                    </a:lnTo>
                    <a:lnTo>
                      <a:pt x="613" y="550"/>
                    </a:lnTo>
                    <a:lnTo>
                      <a:pt x="641" y="541"/>
                    </a:lnTo>
                    <a:lnTo>
                      <a:pt x="645" y="539"/>
                    </a:lnTo>
                    <a:lnTo>
                      <a:pt x="641" y="536"/>
                    </a:lnTo>
                    <a:lnTo>
                      <a:pt x="640" y="529"/>
                    </a:lnTo>
                    <a:lnTo>
                      <a:pt x="634" y="523"/>
                    </a:lnTo>
                    <a:lnTo>
                      <a:pt x="628" y="529"/>
                    </a:lnTo>
                    <a:lnTo>
                      <a:pt x="618" y="524"/>
                    </a:lnTo>
                    <a:lnTo>
                      <a:pt x="618" y="519"/>
                    </a:lnTo>
                    <a:lnTo>
                      <a:pt x="610" y="522"/>
                    </a:lnTo>
                    <a:lnTo>
                      <a:pt x="608" y="525"/>
                    </a:lnTo>
                    <a:lnTo>
                      <a:pt x="601" y="525"/>
                    </a:lnTo>
                    <a:lnTo>
                      <a:pt x="579" y="530"/>
                    </a:lnTo>
                    <a:lnTo>
                      <a:pt x="563" y="524"/>
                    </a:lnTo>
                    <a:lnTo>
                      <a:pt x="557" y="518"/>
                    </a:lnTo>
                    <a:lnTo>
                      <a:pt x="551" y="516"/>
                    </a:lnTo>
                    <a:lnTo>
                      <a:pt x="539" y="517"/>
                    </a:lnTo>
                    <a:lnTo>
                      <a:pt x="538" y="513"/>
                    </a:lnTo>
                    <a:lnTo>
                      <a:pt x="551" y="503"/>
                    </a:lnTo>
                    <a:lnTo>
                      <a:pt x="549" y="501"/>
                    </a:lnTo>
                    <a:lnTo>
                      <a:pt x="533" y="498"/>
                    </a:lnTo>
                    <a:lnTo>
                      <a:pt x="528" y="496"/>
                    </a:lnTo>
                    <a:lnTo>
                      <a:pt x="536" y="492"/>
                    </a:lnTo>
                    <a:lnTo>
                      <a:pt x="560" y="496"/>
                    </a:lnTo>
                    <a:lnTo>
                      <a:pt x="563" y="495"/>
                    </a:lnTo>
                    <a:lnTo>
                      <a:pt x="560" y="491"/>
                    </a:lnTo>
                    <a:lnTo>
                      <a:pt x="554" y="490"/>
                    </a:lnTo>
                    <a:lnTo>
                      <a:pt x="548" y="481"/>
                    </a:lnTo>
                    <a:lnTo>
                      <a:pt x="543" y="471"/>
                    </a:lnTo>
                    <a:lnTo>
                      <a:pt x="541" y="479"/>
                    </a:lnTo>
                    <a:lnTo>
                      <a:pt x="533" y="482"/>
                    </a:lnTo>
                    <a:lnTo>
                      <a:pt x="524" y="485"/>
                    </a:lnTo>
                    <a:lnTo>
                      <a:pt x="526" y="475"/>
                    </a:lnTo>
                    <a:lnTo>
                      <a:pt x="520" y="480"/>
                    </a:lnTo>
                    <a:lnTo>
                      <a:pt x="508" y="486"/>
                    </a:lnTo>
                    <a:lnTo>
                      <a:pt x="492" y="489"/>
                    </a:lnTo>
                    <a:lnTo>
                      <a:pt x="485" y="492"/>
                    </a:lnTo>
                    <a:lnTo>
                      <a:pt x="478" y="495"/>
                    </a:lnTo>
                    <a:lnTo>
                      <a:pt x="477" y="502"/>
                    </a:lnTo>
                    <a:lnTo>
                      <a:pt x="466" y="520"/>
                    </a:lnTo>
                    <a:lnTo>
                      <a:pt x="461" y="519"/>
                    </a:lnTo>
                    <a:lnTo>
                      <a:pt x="457" y="511"/>
                    </a:lnTo>
                    <a:lnTo>
                      <a:pt x="450" y="509"/>
                    </a:lnTo>
                    <a:lnTo>
                      <a:pt x="446" y="504"/>
                    </a:lnTo>
                    <a:lnTo>
                      <a:pt x="449" y="512"/>
                    </a:lnTo>
                    <a:lnTo>
                      <a:pt x="457" y="519"/>
                    </a:lnTo>
                    <a:lnTo>
                      <a:pt x="458" y="530"/>
                    </a:lnTo>
                    <a:lnTo>
                      <a:pt x="453" y="541"/>
                    </a:lnTo>
                    <a:lnTo>
                      <a:pt x="449" y="546"/>
                    </a:lnTo>
                    <a:lnTo>
                      <a:pt x="434" y="547"/>
                    </a:lnTo>
                    <a:lnTo>
                      <a:pt x="431" y="552"/>
                    </a:lnTo>
                    <a:lnTo>
                      <a:pt x="426" y="555"/>
                    </a:lnTo>
                    <a:lnTo>
                      <a:pt x="425" y="562"/>
                    </a:lnTo>
                    <a:lnTo>
                      <a:pt x="420" y="560"/>
                    </a:lnTo>
                    <a:lnTo>
                      <a:pt x="419" y="550"/>
                    </a:lnTo>
                    <a:lnTo>
                      <a:pt x="418" y="546"/>
                    </a:lnTo>
                    <a:lnTo>
                      <a:pt x="418" y="566"/>
                    </a:lnTo>
                    <a:lnTo>
                      <a:pt x="419" y="581"/>
                    </a:lnTo>
                    <a:lnTo>
                      <a:pt x="417" y="582"/>
                    </a:lnTo>
                    <a:lnTo>
                      <a:pt x="411" y="578"/>
                    </a:lnTo>
                    <a:lnTo>
                      <a:pt x="402" y="578"/>
                    </a:lnTo>
                    <a:lnTo>
                      <a:pt x="393" y="582"/>
                    </a:lnTo>
                    <a:lnTo>
                      <a:pt x="379" y="584"/>
                    </a:lnTo>
                    <a:lnTo>
                      <a:pt x="368" y="592"/>
                    </a:lnTo>
                    <a:lnTo>
                      <a:pt x="356" y="593"/>
                    </a:lnTo>
                    <a:lnTo>
                      <a:pt x="344" y="576"/>
                    </a:lnTo>
                    <a:lnTo>
                      <a:pt x="336" y="577"/>
                    </a:lnTo>
                    <a:lnTo>
                      <a:pt x="336" y="573"/>
                    </a:lnTo>
                    <a:lnTo>
                      <a:pt x="345" y="573"/>
                    </a:lnTo>
                    <a:lnTo>
                      <a:pt x="350" y="567"/>
                    </a:lnTo>
                    <a:lnTo>
                      <a:pt x="352" y="560"/>
                    </a:lnTo>
                    <a:lnTo>
                      <a:pt x="354" y="552"/>
                    </a:lnTo>
                    <a:lnTo>
                      <a:pt x="363" y="547"/>
                    </a:lnTo>
                    <a:lnTo>
                      <a:pt x="364" y="539"/>
                    </a:lnTo>
                    <a:lnTo>
                      <a:pt x="369" y="534"/>
                    </a:lnTo>
                    <a:lnTo>
                      <a:pt x="376" y="530"/>
                    </a:lnTo>
                    <a:lnTo>
                      <a:pt x="379" y="506"/>
                    </a:lnTo>
                    <a:lnTo>
                      <a:pt x="382" y="498"/>
                    </a:lnTo>
                    <a:lnTo>
                      <a:pt x="391" y="495"/>
                    </a:lnTo>
                    <a:lnTo>
                      <a:pt x="395" y="501"/>
                    </a:lnTo>
                    <a:lnTo>
                      <a:pt x="402" y="497"/>
                    </a:lnTo>
                    <a:lnTo>
                      <a:pt x="425" y="503"/>
                    </a:lnTo>
                    <a:lnTo>
                      <a:pt x="431" y="498"/>
                    </a:lnTo>
                    <a:lnTo>
                      <a:pt x="435" y="491"/>
                    </a:lnTo>
                    <a:lnTo>
                      <a:pt x="431" y="484"/>
                    </a:lnTo>
                    <a:lnTo>
                      <a:pt x="434" y="476"/>
                    </a:lnTo>
                    <a:lnTo>
                      <a:pt x="433" y="468"/>
                    </a:lnTo>
                    <a:lnTo>
                      <a:pt x="428" y="460"/>
                    </a:lnTo>
                    <a:lnTo>
                      <a:pt x="413" y="453"/>
                    </a:lnTo>
                    <a:lnTo>
                      <a:pt x="407" y="439"/>
                    </a:lnTo>
                    <a:lnTo>
                      <a:pt x="408" y="431"/>
                    </a:lnTo>
                    <a:lnTo>
                      <a:pt x="406" y="423"/>
                    </a:lnTo>
                    <a:lnTo>
                      <a:pt x="398" y="422"/>
                    </a:lnTo>
                    <a:lnTo>
                      <a:pt x="395" y="415"/>
                    </a:lnTo>
                    <a:lnTo>
                      <a:pt x="387" y="409"/>
                    </a:lnTo>
                    <a:lnTo>
                      <a:pt x="391" y="393"/>
                    </a:lnTo>
                    <a:lnTo>
                      <a:pt x="391" y="385"/>
                    </a:lnTo>
                    <a:lnTo>
                      <a:pt x="391" y="377"/>
                    </a:lnTo>
                    <a:lnTo>
                      <a:pt x="387" y="369"/>
                    </a:lnTo>
                    <a:lnTo>
                      <a:pt x="379" y="372"/>
                    </a:lnTo>
                    <a:lnTo>
                      <a:pt x="368" y="360"/>
                    </a:lnTo>
                    <a:lnTo>
                      <a:pt x="359" y="358"/>
                    </a:lnTo>
                    <a:lnTo>
                      <a:pt x="343" y="361"/>
                    </a:lnTo>
                    <a:lnTo>
                      <a:pt x="336" y="358"/>
                    </a:lnTo>
                    <a:lnTo>
                      <a:pt x="317" y="342"/>
                    </a:lnTo>
                    <a:lnTo>
                      <a:pt x="310" y="339"/>
                    </a:lnTo>
                    <a:lnTo>
                      <a:pt x="294" y="334"/>
                    </a:lnTo>
                    <a:lnTo>
                      <a:pt x="278" y="339"/>
                    </a:lnTo>
                    <a:lnTo>
                      <a:pt x="269" y="340"/>
                    </a:lnTo>
                    <a:lnTo>
                      <a:pt x="261" y="339"/>
                    </a:lnTo>
                    <a:lnTo>
                      <a:pt x="254" y="342"/>
                    </a:lnTo>
                    <a:lnTo>
                      <a:pt x="248" y="35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70" name="Freeform 197"/>
              <p:cNvSpPr>
                <a:spLocks noChangeAspect="1"/>
              </p:cNvSpPr>
              <p:nvPr/>
            </p:nvSpPr>
            <p:spPr bwMode="gray">
              <a:xfrm>
                <a:off x="5222081" y="2729260"/>
                <a:ext cx="60325" cy="76200"/>
              </a:xfrm>
              <a:custGeom>
                <a:avLst/>
                <a:gdLst/>
                <a:ahLst/>
                <a:cxnLst>
                  <a:cxn ang="0">
                    <a:pos x="88" y="239"/>
                  </a:cxn>
                  <a:cxn ang="0">
                    <a:pos x="88" y="225"/>
                  </a:cxn>
                  <a:cxn ang="0">
                    <a:pos x="86" y="212"/>
                  </a:cxn>
                  <a:cxn ang="0">
                    <a:pos x="84" y="200"/>
                  </a:cxn>
                  <a:cxn ang="0">
                    <a:pos x="86" y="184"/>
                  </a:cxn>
                  <a:cxn ang="0">
                    <a:pos x="86" y="164"/>
                  </a:cxn>
                  <a:cxn ang="0">
                    <a:pos x="81" y="135"/>
                  </a:cxn>
                  <a:cxn ang="0">
                    <a:pos x="70" y="115"/>
                  </a:cxn>
                  <a:cxn ang="0">
                    <a:pos x="57" y="94"/>
                  </a:cxn>
                  <a:cxn ang="0">
                    <a:pos x="45" y="73"/>
                  </a:cxn>
                  <a:cxn ang="0">
                    <a:pos x="42" y="56"/>
                  </a:cxn>
                  <a:cxn ang="0">
                    <a:pos x="34" y="43"/>
                  </a:cxn>
                  <a:cxn ang="0">
                    <a:pos x="20" y="29"/>
                  </a:cxn>
                  <a:cxn ang="0">
                    <a:pos x="8" y="19"/>
                  </a:cxn>
                  <a:cxn ang="0">
                    <a:pos x="0" y="19"/>
                  </a:cxn>
                  <a:cxn ang="0">
                    <a:pos x="6" y="8"/>
                  </a:cxn>
                  <a:cxn ang="0">
                    <a:pos x="13" y="3"/>
                  </a:cxn>
                  <a:cxn ang="0">
                    <a:pos x="21" y="6"/>
                  </a:cxn>
                  <a:cxn ang="0">
                    <a:pos x="30" y="5"/>
                  </a:cxn>
                  <a:cxn ang="0">
                    <a:pos x="46" y="0"/>
                  </a:cxn>
                  <a:cxn ang="0">
                    <a:pos x="62" y="5"/>
                  </a:cxn>
                  <a:cxn ang="0">
                    <a:pos x="69" y="8"/>
                  </a:cxn>
                  <a:cxn ang="0">
                    <a:pos x="88" y="24"/>
                  </a:cxn>
                  <a:cxn ang="0">
                    <a:pos x="95" y="27"/>
                  </a:cxn>
                  <a:cxn ang="0">
                    <a:pos x="111" y="24"/>
                  </a:cxn>
                  <a:cxn ang="0">
                    <a:pos x="120" y="26"/>
                  </a:cxn>
                  <a:cxn ang="0">
                    <a:pos x="131" y="38"/>
                  </a:cxn>
                  <a:cxn ang="0">
                    <a:pos x="139" y="35"/>
                  </a:cxn>
                  <a:cxn ang="0">
                    <a:pos x="143" y="43"/>
                  </a:cxn>
                  <a:cxn ang="0">
                    <a:pos x="143" y="51"/>
                  </a:cxn>
                  <a:cxn ang="0">
                    <a:pos x="143" y="59"/>
                  </a:cxn>
                  <a:cxn ang="0">
                    <a:pos x="139" y="75"/>
                  </a:cxn>
                  <a:cxn ang="0">
                    <a:pos x="147" y="81"/>
                  </a:cxn>
                  <a:cxn ang="0">
                    <a:pos x="150" y="87"/>
                  </a:cxn>
                  <a:cxn ang="0">
                    <a:pos x="158" y="89"/>
                  </a:cxn>
                  <a:cxn ang="0">
                    <a:pos x="160" y="97"/>
                  </a:cxn>
                  <a:cxn ang="0">
                    <a:pos x="159" y="104"/>
                  </a:cxn>
                  <a:cxn ang="0">
                    <a:pos x="165" y="119"/>
                  </a:cxn>
                  <a:cxn ang="0">
                    <a:pos x="180" y="126"/>
                  </a:cxn>
                  <a:cxn ang="0">
                    <a:pos x="185" y="134"/>
                  </a:cxn>
                  <a:cxn ang="0">
                    <a:pos x="186" y="141"/>
                  </a:cxn>
                  <a:cxn ang="0">
                    <a:pos x="183" y="150"/>
                  </a:cxn>
                  <a:cxn ang="0">
                    <a:pos x="187" y="157"/>
                  </a:cxn>
                  <a:cxn ang="0">
                    <a:pos x="183" y="164"/>
                  </a:cxn>
                  <a:cxn ang="0">
                    <a:pos x="177" y="169"/>
                  </a:cxn>
                  <a:cxn ang="0">
                    <a:pos x="154" y="163"/>
                  </a:cxn>
                  <a:cxn ang="0">
                    <a:pos x="147" y="167"/>
                  </a:cxn>
                  <a:cxn ang="0">
                    <a:pos x="143" y="161"/>
                  </a:cxn>
                  <a:cxn ang="0">
                    <a:pos x="134" y="164"/>
                  </a:cxn>
                  <a:cxn ang="0">
                    <a:pos x="131" y="172"/>
                  </a:cxn>
                  <a:cxn ang="0">
                    <a:pos x="128" y="196"/>
                  </a:cxn>
                  <a:cxn ang="0">
                    <a:pos x="121" y="200"/>
                  </a:cxn>
                  <a:cxn ang="0">
                    <a:pos x="116" y="205"/>
                  </a:cxn>
                  <a:cxn ang="0">
                    <a:pos x="115" y="213"/>
                  </a:cxn>
                  <a:cxn ang="0">
                    <a:pos x="107" y="218"/>
                  </a:cxn>
                  <a:cxn ang="0">
                    <a:pos x="104" y="226"/>
                  </a:cxn>
                  <a:cxn ang="0">
                    <a:pos x="104" y="233"/>
                  </a:cxn>
                  <a:cxn ang="0">
                    <a:pos x="97" y="239"/>
                  </a:cxn>
                  <a:cxn ang="0">
                    <a:pos x="88" y="239"/>
                  </a:cxn>
                </a:cxnLst>
                <a:rect l="0" t="0" r="r" b="b"/>
                <a:pathLst>
                  <a:path w="187" h="239">
                    <a:moveTo>
                      <a:pt x="88" y="239"/>
                    </a:moveTo>
                    <a:lnTo>
                      <a:pt x="88" y="225"/>
                    </a:lnTo>
                    <a:lnTo>
                      <a:pt x="86" y="212"/>
                    </a:lnTo>
                    <a:lnTo>
                      <a:pt x="84" y="200"/>
                    </a:lnTo>
                    <a:lnTo>
                      <a:pt x="86" y="184"/>
                    </a:lnTo>
                    <a:lnTo>
                      <a:pt x="86" y="164"/>
                    </a:lnTo>
                    <a:lnTo>
                      <a:pt x="81" y="135"/>
                    </a:lnTo>
                    <a:lnTo>
                      <a:pt x="70" y="115"/>
                    </a:lnTo>
                    <a:lnTo>
                      <a:pt x="57" y="94"/>
                    </a:lnTo>
                    <a:lnTo>
                      <a:pt x="45" y="73"/>
                    </a:lnTo>
                    <a:lnTo>
                      <a:pt x="42" y="56"/>
                    </a:lnTo>
                    <a:lnTo>
                      <a:pt x="34" y="43"/>
                    </a:lnTo>
                    <a:lnTo>
                      <a:pt x="20" y="29"/>
                    </a:lnTo>
                    <a:lnTo>
                      <a:pt x="8" y="19"/>
                    </a:lnTo>
                    <a:lnTo>
                      <a:pt x="0" y="19"/>
                    </a:lnTo>
                    <a:lnTo>
                      <a:pt x="6" y="8"/>
                    </a:lnTo>
                    <a:lnTo>
                      <a:pt x="13" y="3"/>
                    </a:lnTo>
                    <a:lnTo>
                      <a:pt x="21" y="6"/>
                    </a:lnTo>
                    <a:lnTo>
                      <a:pt x="30" y="5"/>
                    </a:lnTo>
                    <a:lnTo>
                      <a:pt x="46" y="0"/>
                    </a:lnTo>
                    <a:lnTo>
                      <a:pt x="62" y="5"/>
                    </a:lnTo>
                    <a:lnTo>
                      <a:pt x="69" y="8"/>
                    </a:lnTo>
                    <a:lnTo>
                      <a:pt x="88" y="24"/>
                    </a:lnTo>
                    <a:lnTo>
                      <a:pt x="95" y="27"/>
                    </a:lnTo>
                    <a:lnTo>
                      <a:pt x="111" y="24"/>
                    </a:lnTo>
                    <a:lnTo>
                      <a:pt x="120" y="26"/>
                    </a:lnTo>
                    <a:lnTo>
                      <a:pt x="131" y="38"/>
                    </a:lnTo>
                    <a:lnTo>
                      <a:pt x="139" y="35"/>
                    </a:lnTo>
                    <a:lnTo>
                      <a:pt x="143" y="43"/>
                    </a:lnTo>
                    <a:lnTo>
                      <a:pt x="143" y="51"/>
                    </a:lnTo>
                    <a:lnTo>
                      <a:pt x="143" y="59"/>
                    </a:lnTo>
                    <a:lnTo>
                      <a:pt x="139" y="75"/>
                    </a:lnTo>
                    <a:lnTo>
                      <a:pt x="147" y="81"/>
                    </a:lnTo>
                    <a:lnTo>
                      <a:pt x="150" y="87"/>
                    </a:lnTo>
                    <a:lnTo>
                      <a:pt x="158" y="89"/>
                    </a:lnTo>
                    <a:lnTo>
                      <a:pt x="160" y="97"/>
                    </a:lnTo>
                    <a:lnTo>
                      <a:pt x="159" y="104"/>
                    </a:lnTo>
                    <a:lnTo>
                      <a:pt x="165" y="119"/>
                    </a:lnTo>
                    <a:lnTo>
                      <a:pt x="180" y="126"/>
                    </a:lnTo>
                    <a:lnTo>
                      <a:pt x="185" y="134"/>
                    </a:lnTo>
                    <a:lnTo>
                      <a:pt x="186" y="141"/>
                    </a:lnTo>
                    <a:lnTo>
                      <a:pt x="183" y="150"/>
                    </a:lnTo>
                    <a:lnTo>
                      <a:pt x="187" y="157"/>
                    </a:lnTo>
                    <a:lnTo>
                      <a:pt x="183" y="164"/>
                    </a:lnTo>
                    <a:lnTo>
                      <a:pt x="177" y="169"/>
                    </a:lnTo>
                    <a:lnTo>
                      <a:pt x="154" y="163"/>
                    </a:lnTo>
                    <a:lnTo>
                      <a:pt x="147" y="167"/>
                    </a:lnTo>
                    <a:lnTo>
                      <a:pt x="143" y="161"/>
                    </a:lnTo>
                    <a:lnTo>
                      <a:pt x="134" y="164"/>
                    </a:lnTo>
                    <a:lnTo>
                      <a:pt x="131" y="172"/>
                    </a:lnTo>
                    <a:lnTo>
                      <a:pt x="128" y="196"/>
                    </a:lnTo>
                    <a:lnTo>
                      <a:pt x="121" y="200"/>
                    </a:lnTo>
                    <a:lnTo>
                      <a:pt x="116" y="205"/>
                    </a:lnTo>
                    <a:lnTo>
                      <a:pt x="115" y="213"/>
                    </a:lnTo>
                    <a:lnTo>
                      <a:pt x="107" y="218"/>
                    </a:lnTo>
                    <a:lnTo>
                      <a:pt x="104" y="226"/>
                    </a:lnTo>
                    <a:lnTo>
                      <a:pt x="104" y="233"/>
                    </a:lnTo>
                    <a:lnTo>
                      <a:pt x="97" y="239"/>
                    </a:lnTo>
                    <a:lnTo>
                      <a:pt x="88" y="23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71" name="Freeform 198"/>
              <p:cNvSpPr>
                <a:spLocks noChangeAspect="1"/>
              </p:cNvSpPr>
              <p:nvPr/>
            </p:nvSpPr>
            <p:spPr bwMode="gray">
              <a:xfrm>
                <a:off x="5161756" y="2510185"/>
                <a:ext cx="169863" cy="142875"/>
              </a:xfrm>
              <a:custGeom>
                <a:avLst/>
                <a:gdLst/>
                <a:ahLst/>
                <a:cxnLst>
                  <a:cxn ang="0">
                    <a:pos x="6" y="374"/>
                  </a:cxn>
                  <a:cxn ang="0">
                    <a:pos x="26" y="342"/>
                  </a:cxn>
                  <a:cxn ang="0">
                    <a:pos x="38" y="292"/>
                  </a:cxn>
                  <a:cxn ang="0">
                    <a:pos x="33" y="214"/>
                  </a:cxn>
                  <a:cxn ang="0">
                    <a:pos x="73" y="210"/>
                  </a:cxn>
                  <a:cxn ang="0">
                    <a:pos x="94" y="207"/>
                  </a:cxn>
                  <a:cxn ang="0">
                    <a:pos x="106" y="190"/>
                  </a:cxn>
                  <a:cxn ang="0">
                    <a:pos x="125" y="182"/>
                  </a:cxn>
                  <a:cxn ang="0">
                    <a:pos x="145" y="190"/>
                  </a:cxn>
                  <a:cxn ang="0">
                    <a:pos x="135" y="167"/>
                  </a:cxn>
                  <a:cxn ang="0">
                    <a:pos x="145" y="138"/>
                  </a:cxn>
                  <a:cxn ang="0">
                    <a:pos x="149" y="113"/>
                  </a:cxn>
                  <a:cxn ang="0">
                    <a:pos x="170" y="102"/>
                  </a:cxn>
                  <a:cxn ang="0">
                    <a:pos x="199" y="80"/>
                  </a:cxn>
                  <a:cxn ang="0">
                    <a:pos x="183" y="69"/>
                  </a:cxn>
                  <a:cxn ang="0">
                    <a:pos x="197" y="51"/>
                  </a:cxn>
                  <a:cxn ang="0">
                    <a:pos x="204" y="50"/>
                  </a:cxn>
                  <a:cxn ang="0">
                    <a:pos x="219" y="32"/>
                  </a:cxn>
                  <a:cxn ang="0">
                    <a:pos x="253" y="25"/>
                  </a:cxn>
                  <a:cxn ang="0">
                    <a:pos x="273" y="0"/>
                  </a:cxn>
                  <a:cxn ang="0">
                    <a:pos x="302" y="5"/>
                  </a:cxn>
                  <a:cxn ang="0">
                    <a:pos x="329" y="13"/>
                  </a:cxn>
                  <a:cxn ang="0">
                    <a:pos x="348" y="43"/>
                  </a:cxn>
                  <a:cxn ang="0">
                    <a:pos x="376" y="29"/>
                  </a:cxn>
                  <a:cxn ang="0">
                    <a:pos x="407" y="34"/>
                  </a:cxn>
                  <a:cxn ang="0">
                    <a:pos x="430" y="53"/>
                  </a:cxn>
                  <a:cxn ang="0">
                    <a:pos x="429" y="80"/>
                  </a:cxn>
                  <a:cxn ang="0">
                    <a:pos x="435" y="102"/>
                  </a:cxn>
                  <a:cxn ang="0">
                    <a:pos x="424" y="123"/>
                  </a:cxn>
                  <a:cxn ang="0">
                    <a:pos x="442" y="158"/>
                  </a:cxn>
                  <a:cxn ang="0">
                    <a:pos x="473" y="195"/>
                  </a:cxn>
                  <a:cxn ang="0">
                    <a:pos x="478" y="217"/>
                  </a:cxn>
                  <a:cxn ang="0">
                    <a:pos x="511" y="226"/>
                  </a:cxn>
                  <a:cxn ang="0">
                    <a:pos x="521" y="242"/>
                  </a:cxn>
                  <a:cxn ang="0">
                    <a:pos x="525" y="263"/>
                  </a:cxn>
                  <a:cxn ang="0">
                    <a:pos x="501" y="284"/>
                  </a:cxn>
                  <a:cxn ang="0">
                    <a:pos x="465" y="271"/>
                  </a:cxn>
                  <a:cxn ang="0">
                    <a:pos x="449" y="285"/>
                  </a:cxn>
                  <a:cxn ang="0">
                    <a:pos x="463" y="311"/>
                  </a:cxn>
                  <a:cxn ang="0">
                    <a:pos x="465" y="333"/>
                  </a:cxn>
                  <a:cxn ang="0">
                    <a:pos x="473" y="353"/>
                  </a:cxn>
                  <a:cxn ang="0">
                    <a:pos x="451" y="380"/>
                  </a:cxn>
                  <a:cxn ang="0">
                    <a:pos x="417" y="401"/>
                  </a:cxn>
                  <a:cxn ang="0">
                    <a:pos x="412" y="427"/>
                  </a:cxn>
                  <a:cxn ang="0">
                    <a:pos x="402" y="452"/>
                  </a:cxn>
                  <a:cxn ang="0">
                    <a:pos x="381" y="443"/>
                  </a:cxn>
                  <a:cxn ang="0">
                    <a:pos x="349" y="450"/>
                  </a:cxn>
                  <a:cxn ang="0">
                    <a:pos x="327" y="427"/>
                  </a:cxn>
                  <a:cxn ang="0">
                    <a:pos x="297" y="433"/>
                  </a:cxn>
                  <a:cxn ang="0">
                    <a:pos x="275" y="428"/>
                  </a:cxn>
                  <a:cxn ang="0">
                    <a:pos x="253" y="436"/>
                  </a:cxn>
                  <a:cxn ang="0">
                    <a:pos x="238" y="428"/>
                  </a:cxn>
                  <a:cxn ang="0">
                    <a:pos x="215" y="416"/>
                  </a:cxn>
                  <a:cxn ang="0">
                    <a:pos x="193" y="406"/>
                  </a:cxn>
                  <a:cxn ang="0">
                    <a:pos x="160" y="401"/>
                  </a:cxn>
                  <a:cxn ang="0">
                    <a:pos x="121" y="394"/>
                  </a:cxn>
                  <a:cxn ang="0">
                    <a:pos x="64" y="401"/>
                  </a:cxn>
                  <a:cxn ang="0">
                    <a:pos x="41" y="422"/>
                  </a:cxn>
                  <a:cxn ang="0">
                    <a:pos x="17" y="428"/>
                  </a:cxn>
                </a:cxnLst>
                <a:rect l="0" t="0" r="r" b="b"/>
                <a:pathLst>
                  <a:path w="532" h="452">
                    <a:moveTo>
                      <a:pt x="17" y="428"/>
                    </a:moveTo>
                    <a:lnTo>
                      <a:pt x="21" y="387"/>
                    </a:lnTo>
                    <a:lnTo>
                      <a:pt x="6" y="374"/>
                    </a:lnTo>
                    <a:lnTo>
                      <a:pt x="0" y="363"/>
                    </a:lnTo>
                    <a:lnTo>
                      <a:pt x="11" y="351"/>
                    </a:lnTo>
                    <a:lnTo>
                      <a:pt x="26" y="342"/>
                    </a:lnTo>
                    <a:lnTo>
                      <a:pt x="37" y="325"/>
                    </a:lnTo>
                    <a:lnTo>
                      <a:pt x="38" y="308"/>
                    </a:lnTo>
                    <a:lnTo>
                      <a:pt x="38" y="292"/>
                    </a:lnTo>
                    <a:lnTo>
                      <a:pt x="20" y="220"/>
                    </a:lnTo>
                    <a:lnTo>
                      <a:pt x="19" y="210"/>
                    </a:lnTo>
                    <a:lnTo>
                      <a:pt x="33" y="214"/>
                    </a:lnTo>
                    <a:lnTo>
                      <a:pt x="49" y="210"/>
                    </a:lnTo>
                    <a:lnTo>
                      <a:pt x="65" y="213"/>
                    </a:lnTo>
                    <a:lnTo>
                      <a:pt x="73" y="210"/>
                    </a:lnTo>
                    <a:lnTo>
                      <a:pt x="79" y="204"/>
                    </a:lnTo>
                    <a:lnTo>
                      <a:pt x="86" y="208"/>
                    </a:lnTo>
                    <a:lnTo>
                      <a:pt x="94" y="207"/>
                    </a:lnTo>
                    <a:lnTo>
                      <a:pt x="91" y="193"/>
                    </a:lnTo>
                    <a:lnTo>
                      <a:pt x="97" y="190"/>
                    </a:lnTo>
                    <a:lnTo>
                      <a:pt x="106" y="190"/>
                    </a:lnTo>
                    <a:lnTo>
                      <a:pt x="111" y="183"/>
                    </a:lnTo>
                    <a:lnTo>
                      <a:pt x="118" y="179"/>
                    </a:lnTo>
                    <a:lnTo>
                      <a:pt x="125" y="182"/>
                    </a:lnTo>
                    <a:lnTo>
                      <a:pt x="130" y="188"/>
                    </a:lnTo>
                    <a:lnTo>
                      <a:pt x="138" y="192"/>
                    </a:lnTo>
                    <a:lnTo>
                      <a:pt x="145" y="190"/>
                    </a:lnTo>
                    <a:lnTo>
                      <a:pt x="144" y="181"/>
                    </a:lnTo>
                    <a:lnTo>
                      <a:pt x="139" y="175"/>
                    </a:lnTo>
                    <a:lnTo>
                      <a:pt x="135" y="167"/>
                    </a:lnTo>
                    <a:lnTo>
                      <a:pt x="137" y="160"/>
                    </a:lnTo>
                    <a:lnTo>
                      <a:pt x="145" y="147"/>
                    </a:lnTo>
                    <a:lnTo>
                      <a:pt x="145" y="138"/>
                    </a:lnTo>
                    <a:lnTo>
                      <a:pt x="148" y="129"/>
                    </a:lnTo>
                    <a:lnTo>
                      <a:pt x="148" y="122"/>
                    </a:lnTo>
                    <a:lnTo>
                      <a:pt x="149" y="113"/>
                    </a:lnTo>
                    <a:lnTo>
                      <a:pt x="156" y="110"/>
                    </a:lnTo>
                    <a:lnTo>
                      <a:pt x="165" y="107"/>
                    </a:lnTo>
                    <a:lnTo>
                      <a:pt x="170" y="102"/>
                    </a:lnTo>
                    <a:lnTo>
                      <a:pt x="177" y="99"/>
                    </a:lnTo>
                    <a:lnTo>
                      <a:pt x="191" y="99"/>
                    </a:lnTo>
                    <a:lnTo>
                      <a:pt x="199" y="80"/>
                    </a:lnTo>
                    <a:lnTo>
                      <a:pt x="192" y="77"/>
                    </a:lnTo>
                    <a:lnTo>
                      <a:pt x="183" y="77"/>
                    </a:lnTo>
                    <a:lnTo>
                      <a:pt x="183" y="69"/>
                    </a:lnTo>
                    <a:lnTo>
                      <a:pt x="183" y="61"/>
                    </a:lnTo>
                    <a:lnTo>
                      <a:pt x="191" y="57"/>
                    </a:lnTo>
                    <a:lnTo>
                      <a:pt x="197" y="51"/>
                    </a:lnTo>
                    <a:lnTo>
                      <a:pt x="195" y="50"/>
                    </a:lnTo>
                    <a:lnTo>
                      <a:pt x="195" y="48"/>
                    </a:lnTo>
                    <a:lnTo>
                      <a:pt x="204" y="50"/>
                    </a:lnTo>
                    <a:lnTo>
                      <a:pt x="210" y="46"/>
                    </a:lnTo>
                    <a:lnTo>
                      <a:pt x="213" y="37"/>
                    </a:lnTo>
                    <a:lnTo>
                      <a:pt x="219" y="32"/>
                    </a:lnTo>
                    <a:lnTo>
                      <a:pt x="235" y="39"/>
                    </a:lnTo>
                    <a:lnTo>
                      <a:pt x="242" y="37"/>
                    </a:lnTo>
                    <a:lnTo>
                      <a:pt x="253" y="25"/>
                    </a:lnTo>
                    <a:lnTo>
                      <a:pt x="254" y="16"/>
                    </a:lnTo>
                    <a:lnTo>
                      <a:pt x="267" y="5"/>
                    </a:lnTo>
                    <a:lnTo>
                      <a:pt x="273" y="0"/>
                    </a:lnTo>
                    <a:lnTo>
                      <a:pt x="284" y="0"/>
                    </a:lnTo>
                    <a:lnTo>
                      <a:pt x="286" y="8"/>
                    </a:lnTo>
                    <a:lnTo>
                      <a:pt x="302" y="5"/>
                    </a:lnTo>
                    <a:lnTo>
                      <a:pt x="310" y="8"/>
                    </a:lnTo>
                    <a:lnTo>
                      <a:pt x="313" y="15"/>
                    </a:lnTo>
                    <a:lnTo>
                      <a:pt x="329" y="13"/>
                    </a:lnTo>
                    <a:lnTo>
                      <a:pt x="338" y="14"/>
                    </a:lnTo>
                    <a:lnTo>
                      <a:pt x="350" y="24"/>
                    </a:lnTo>
                    <a:lnTo>
                      <a:pt x="348" y="43"/>
                    </a:lnTo>
                    <a:lnTo>
                      <a:pt x="363" y="35"/>
                    </a:lnTo>
                    <a:lnTo>
                      <a:pt x="370" y="34"/>
                    </a:lnTo>
                    <a:lnTo>
                      <a:pt x="376" y="29"/>
                    </a:lnTo>
                    <a:lnTo>
                      <a:pt x="392" y="27"/>
                    </a:lnTo>
                    <a:lnTo>
                      <a:pt x="399" y="29"/>
                    </a:lnTo>
                    <a:lnTo>
                      <a:pt x="407" y="34"/>
                    </a:lnTo>
                    <a:lnTo>
                      <a:pt x="413" y="39"/>
                    </a:lnTo>
                    <a:lnTo>
                      <a:pt x="422" y="52"/>
                    </a:lnTo>
                    <a:lnTo>
                      <a:pt x="430" y="53"/>
                    </a:lnTo>
                    <a:lnTo>
                      <a:pt x="431" y="64"/>
                    </a:lnTo>
                    <a:lnTo>
                      <a:pt x="429" y="73"/>
                    </a:lnTo>
                    <a:lnTo>
                      <a:pt x="429" y="80"/>
                    </a:lnTo>
                    <a:lnTo>
                      <a:pt x="434" y="88"/>
                    </a:lnTo>
                    <a:lnTo>
                      <a:pt x="436" y="95"/>
                    </a:lnTo>
                    <a:lnTo>
                      <a:pt x="435" y="102"/>
                    </a:lnTo>
                    <a:lnTo>
                      <a:pt x="433" y="110"/>
                    </a:lnTo>
                    <a:lnTo>
                      <a:pt x="426" y="116"/>
                    </a:lnTo>
                    <a:lnTo>
                      <a:pt x="424" y="123"/>
                    </a:lnTo>
                    <a:lnTo>
                      <a:pt x="426" y="131"/>
                    </a:lnTo>
                    <a:lnTo>
                      <a:pt x="437" y="143"/>
                    </a:lnTo>
                    <a:lnTo>
                      <a:pt x="442" y="158"/>
                    </a:lnTo>
                    <a:lnTo>
                      <a:pt x="453" y="180"/>
                    </a:lnTo>
                    <a:lnTo>
                      <a:pt x="458" y="186"/>
                    </a:lnTo>
                    <a:lnTo>
                      <a:pt x="473" y="195"/>
                    </a:lnTo>
                    <a:lnTo>
                      <a:pt x="478" y="201"/>
                    </a:lnTo>
                    <a:lnTo>
                      <a:pt x="479" y="209"/>
                    </a:lnTo>
                    <a:lnTo>
                      <a:pt x="478" y="217"/>
                    </a:lnTo>
                    <a:lnTo>
                      <a:pt x="482" y="224"/>
                    </a:lnTo>
                    <a:lnTo>
                      <a:pt x="505" y="222"/>
                    </a:lnTo>
                    <a:lnTo>
                      <a:pt x="511" y="226"/>
                    </a:lnTo>
                    <a:lnTo>
                      <a:pt x="519" y="229"/>
                    </a:lnTo>
                    <a:lnTo>
                      <a:pt x="516" y="236"/>
                    </a:lnTo>
                    <a:lnTo>
                      <a:pt x="521" y="242"/>
                    </a:lnTo>
                    <a:lnTo>
                      <a:pt x="531" y="244"/>
                    </a:lnTo>
                    <a:lnTo>
                      <a:pt x="532" y="257"/>
                    </a:lnTo>
                    <a:lnTo>
                      <a:pt x="525" y="263"/>
                    </a:lnTo>
                    <a:lnTo>
                      <a:pt x="521" y="269"/>
                    </a:lnTo>
                    <a:lnTo>
                      <a:pt x="509" y="279"/>
                    </a:lnTo>
                    <a:lnTo>
                      <a:pt x="501" y="284"/>
                    </a:lnTo>
                    <a:lnTo>
                      <a:pt x="484" y="282"/>
                    </a:lnTo>
                    <a:lnTo>
                      <a:pt x="472" y="272"/>
                    </a:lnTo>
                    <a:lnTo>
                      <a:pt x="465" y="271"/>
                    </a:lnTo>
                    <a:lnTo>
                      <a:pt x="457" y="274"/>
                    </a:lnTo>
                    <a:lnTo>
                      <a:pt x="456" y="282"/>
                    </a:lnTo>
                    <a:lnTo>
                      <a:pt x="449" y="285"/>
                    </a:lnTo>
                    <a:lnTo>
                      <a:pt x="450" y="294"/>
                    </a:lnTo>
                    <a:lnTo>
                      <a:pt x="461" y="304"/>
                    </a:lnTo>
                    <a:lnTo>
                      <a:pt x="463" y="311"/>
                    </a:lnTo>
                    <a:lnTo>
                      <a:pt x="461" y="320"/>
                    </a:lnTo>
                    <a:lnTo>
                      <a:pt x="466" y="325"/>
                    </a:lnTo>
                    <a:lnTo>
                      <a:pt x="465" y="333"/>
                    </a:lnTo>
                    <a:lnTo>
                      <a:pt x="472" y="337"/>
                    </a:lnTo>
                    <a:lnTo>
                      <a:pt x="474" y="344"/>
                    </a:lnTo>
                    <a:lnTo>
                      <a:pt x="473" y="353"/>
                    </a:lnTo>
                    <a:lnTo>
                      <a:pt x="478" y="375"/>
                    </a:lnTo>
                    <a:lnTo>
                      <a:pt x="458" y="375"/>
                    </a:lnTo>
                    <a:lnTo>
                      <a:pt x="451" y="380"/>
                    </a:lnTo>
                    <a:lnTo>
                      <a:pt x="442" y="380"/>
                    </a:lnTo>
                    <a:lnTo>
                      <a:pt x="435" y="384"/>
                    </a:lnTo>
                    <a:lnTo>
                      <a:pt x="417" y="401"/>
                    </a:lnTo>
                    <a:lnTo>
                      <a:pt x="414" y="409"/>
                    </a:lnTo>
                    <a:lnTo>
                      <a:pt x="414" y="418"/>
                    </a:lnTo>
                    <a:lnTo>
                      <a:pt x="412" y="427"/>
                    </a:lnTo>
                    <a:lnTo>
                      <a:pt x="414" y="443"/>
                    </a:lnTo>
                    <a:lnTo>
                      <a:pt x="410" y="450"/>
                    </a:lnTo>
                    <a:lnTo>
                      <a:pt x="402" y="452"/>
                    </a:lnTo>
                    <a:lnTo>
                      <a:pt x="397" y="446"/>
                    </a:lnTo>
                    <a:lnTo>
                      <a:pt x="390" y="443"/>
                    </a:lnTo>
                    <a:lnTo>
                      <a:pt x="381" y="443"/>
                    </a:lnTo>
                    <a:lnTo>
                      <a:pt x="365" y="445"/>
                    </a:lnTo>
                    <a:lnTo>
                      <a:pt x="356" y="445"/>
                    </a:lnTo>
                    <a:lnTo>
                      <a:pt x="349" y="450"/>
                    </a:lnTo>
                    <a:lnTo>
                      <a:pt x="343" y="444"/>
                    </a:lnTo>
                    <a:lnTo>
                      <a:pt x="339" y="436"/>
                    </a:lnTo>
                    <a:lnTo>
                      <a:pt x="327" y="427"/>
                    </a:lnTo>
                    <a:lnTo>
                      <a:pt x="310" y="445"/>
                    </a:lnTo>
                    <a:lnTo>
                      <a:pt x="302" y="440"/>
                    </a:lnTo>
                    <a:lnTo>
                      <a:pt x="297" y="433"/>
                    </a:lnTo>
                    <a:lnTo>
                      <a:pt x="290" y="435"/>
                    </a:lnTo>
                    <a:lnTo>
                      <a:pt x="281" y="433"/>
                    </a:lnTo>
                    <a:lnTo>
                      <a:pt x="275" y="428"/>
                    </a:lnTo>
                    <a:lnTo>
                      <a:pt x="269" y="434"/>
                    </a:lnTo>
                    <a:lnTo>
                      <a:pt x="261" y="434"/>
                    </a:lnTo>
                    <a:lnTo>
                      <a:pt x="253" y="436"/>
                    </a:lnTo>
                    <a:lnTo>
                      <a:pt x="247" y="443"/>
                    </a:lnTo>
                    <a:lnTo>
                      <a:pt x="240" y="436"/>
                    </a:lnTo>
                    <a:lnTo>
                      <a:pt x="238" y="428"/>
                    </a:lnTo>
                    <a:lnTo>
                      <a:pt x="223" y="429"/>
                    </a:lnTo>
                    <a:lnTo>
                      <a:pt x="216" y="424"/>
                    </a:lnTo>
                    <a:lnTo>
                      <a:pt x="215" y="416"/>
                    </a:lnTo>
                    <a:lnTo>
                      <a:pt x="208" y="412"/>
                    </a:lnTo>
                    <a:lnTo>
                      <a:pt x="199" y="409"/>
                    </a:lnTo>
                    <a:lnTo>
                      <a:pt x="193" y="406"/>
                    </a:lnTo>
                    <a:lnTo>
                      <a:pt x="184" y="407"/>
                    </a:lnTo>
                    <a:lnTo>
                      <a:pt x="176" y="406"/>
                    </a:lnTo>
                    <a:lnTo>
                      <a:pt x="160" y="401"/>
                    </a:lnTo>
                    <a:lnTo>
                      <a:pt x="146" y="392"/>
                    </a:lnTo>
                    <a:lnTo>
                      <a:pt x="138" y="395"/>
                    </a:lnTo>
                    <a:lnTo>
                      <a:pt x="121" y="394"/>
                    </a:lnTo>
                    <a:lnTo>
                      <a:pt x="113" y="391"/>
                    </a:lnTo>
                    <a:lnTo>
                      <a:pt x="71" y="397"/>
                    </a:lnTo>
                    <a:lnTo>
                      <a:pt x="64" y="401"/>
                    </a:lnTo>
                    <a:lnTo>
                      <a:pt x="62" y="408"/>
                    </a:lnTo>
                    <a:lnTo>
                      <a:pt x="55" y="414"/>
                    </a:lnTo>
                    <a:lnTo>
                      <a:pt x="41" y="422"/>
                    </a:lnTo>
                    <a:lnTo>
                      <a:pt x="32" y="421"/>
                    </a:lnTo>
                    <a:lnTo>
                      <a:pt x="24" y="422"/>
                    </a:lnTo>
                    <a:lnTo>
                      <a:pt x="17" y="42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272" name="Group 199"/>
              <p:cNvGrpSpPr>
                <a:grpSpLocks noChangeAspect="1"/>
              </p:cNvGrpSpPr>
              <p:nvPr/>
            </p:nvGrpSpPr>
            <p:grpSpPr bwMode="gray">
              <a:xfrm>
                <a:off x="5033169" y="2808635"/>
                <a:ext cx="68263" cy="68263"/>
                <a:chOff x="2688" y="1930"/>
                <a:chExt cx="43" cy="43"/>
              </a:xfrm>
              <a:grpFill/>
            </p:grpSpPr>
            <p:sp>
              <p:nvSpPr>
                <p:cNvPr id="295" name="Freeform 200"/>
                <p:cNvSpPr>
                  <a:spLocks noChangeAspect="1"/>
                </p:cNvSpPr>
                <p:nvPr/>
              </p:nvSpPr>
              <p:spPr bwMode="gray">
                <a:xfrm>
                  <a:off x="2688" y="1930"/>
                  <a:ext cx="43" cy="43"/>
                </a:xfrm>
                <a:custGeom>
                  <a:avLst/>
                  <a:gdLst/>
                  <a:ahLst/>
                  <a:cxnLst>
                    <a:cxn ang="0">
                      <a:pos x="145" y="208"/>
                    </a:cxn>
                    <a:cxn ang="0">
                      <a:pos x="129" y="192"/>
                    </a:cxn>
                    <a:cxn ang="0">
                      <a:pos x="114" y="180"/>
                    </a:cxn>
                    <a:cxn ang="0">
                      <a:pos x="98" y="179"/>
                    </a:cxn>
                    <a:cxn ang="0">
                      <a:pos x="82" y="140"/>
                    </a:cxn>
                    <a:cxn ang="0">
                      <a:pos x="52" y="114"/>
                    </a:cxn>
                    <a:cxn ang="0">
                      <a:pos x="35" y="93"/>
                    </a:cxn>
                    <a:cxn ang="0">
                      <a:pos x="23" y="73"/>
                    </a:cxn>
                    <a:cxn ang="0">
                      <a:pos x="22" y="60"/>
                    </a:cxn>
                    <a:cxn ang="0">
                      <a:pos x="7" y="40"/>
                    </a:cxn>
                    <a:cxn ang="0">
                      <a:pos x="3" y="29"/>
                    </a:cxn>
                    <a:cxn ang="0">
                      <a:pos x="8" y="0"/>
                    </a:cxn>
                    <a:cxn ang="0">
                      <a:pos x="30" y="19"/>
                    </a:cxn>
                    <a:cxn ang="0">
                      <a:pos x="61" y="4"/>
                    </a:cxn>
                    <a:cxn ang="0">
                      <a:pos x="79" y="8"/>
                    </a:cxn>
                    <a:cxn ang="0">
                      <a:pos x="89" y="9"/>
                    </a:cxn>
                    <a:cxn ang="0">
                      <a:pos x="108" y="9"/>
                    </a:cxn>
                    <a:cxn ang="0">
                      <a:pos x="125" y="9"/>
                    </a:cxn>
                    <a:cxn ang="0">
                      <a:pos x="135" y="16"/>
                    </a:cxn>
                    <a:cxn ang="0">
                      <a:pos x="152" y="18"/>
                    </a:cxn>
                    <a:cxn ang="0">
                      <a:pos x="162" y="14"/>
                    </a:cxn>
                    <a:cxn ang="0">
                      <a:pos x="167" y="28"/>
                    </a:cxn>
                    <a:cxn ang="0">
                      <a:pos x="186" y="28"/>
                    </a:cxn>
                    <a:cxn ang="0">
                      <a:pos x="200" y="35"/>
                    </a:cxn>
                    <a:cxn ang="0">
                      <a:pos x="190" y="57"/>
                    </a:cxn>
                    <a:cxn ang="0">
                      <a:pos x="189" y="63"/>
                    </a:cxn>
                    <a:cxn ang="0">
                      <a:pos x="191" y="76"/>
                    </a:cxn>
                    <a:cxn ang="0">
                      <a:pos x="199" y="79"/>
                    </a:cxn>
                    <a:cxn ang="0">
                      <a:pos x="207" y="87"/>
                    </a:cxn>
                    <a:cxn ang="0">
                      <a:pos x="212" y="93"/>
                    </a:cxn>
                    <a:cxn ang="0">
                      <a:pos x="211" y="102"/>
                    </a:cxn>
                    <a:cxn ang="0">
                      <a:pos x="195" y="98"/>
                    </a:cxn>
                    <a:cxn ang="0">
                      <a:pos x="201" y="109"/>
                    </a:cxn>
                    <a:cxn ang="0">
                      <a:pos x="208" y="126"/>
                    </a:cxn>
                    <a:cxn ang="0">
                      <a:pos x="202" y="129"/>
                    </a:cxn>
                    <a:cxn ang="0">
                      <a:pos x="192" y="135"/>
                    </a:cxn>
                    <a:cxn ang="0">
                      <a:pos x="184" y="136"/>
                    </a:cxn>
                    <a:cxn ang="0">
                      <a:pos x="176" y="137"/>
                    </a:cxn>
                    <a:cxn ang="0">
                      <a:pos x="183" y="146"/>
                    </a:cxn>
                    <a:cxn ang="0">
                      <a:pos x="183" y="157"/>
                    </a:cxn>
                    <a:cxn ang="0">
                      <a:pos x="178" y="149"/>
                    </a:cxn>
                    <a:cxn ang="0">
                      <a:pos x="163" y="156"/>
                    </a:cxn>
                    <a:cxn ang="0">
                      <a:pos x="160" y="170"/>
                    </a:cxn>
                    <a:cxn ang="0">
                      <a:pos x="151" y="175"/>
                    </a:cxn>
                    <a:cxn ang="0">
                      <a:pos x="149" y="189"/>
                    </a:cxn>
                    <a:cxn ang="0">
                      <a:pos x="154" y="201"/>
                    </a:cxn>
                  </a:cxnLst>
                  <a:rect l="0" t="0" r="r" b="b"/>
                  <a:pathLst>
                    <a:path w="215" h="216">
                      <a:moveTo>
                        <a:pt x="149" y="216"/>
                      </a:moveTo>
                      <a:lnTo>
                        <a:pt x="149" y="208"/>
                      </a:lnTo>
                      <a:lnTo>
                        <a:pt x="145" y="208"/>
                      </a:lnTo>
                      <a:lnTo>
                        <a:pt x="146" y="203"/>
                      </a:lnTo>
                      <a:lnTo>
                        <a:pt x="137" y="202"/>
                      </a:lnTo>
                      <a:lnTo>
                        <a:pt x="129" y="192"/>
                      </a:lnTo>
                      <a:lnTo>
                        <a:pt x="122" y="191"/>
                      </a:lnTo>
                      <a:lnTo>
                        <a:pt x="114" y="185"/>
                      </a:lnTo>
                      <a:lnTo>
                        <a:pt x="114" y="180"/>
                      </a:lnTo>
                      <a:lnTo>
                        <a:pt x="106" y="179"/>
                      </a:lnTo>
                      <a:lnTo>
                        <a:pt x="99" y="184"/>
                      </a:lnTo>
                      <a:lnTo>
                        <a:pt x="98" y="179"/>
                      </a:lnTo>
                      <a:lnTo>
                        <a:pt x="105" y="175"/>
                      </a:lnTo>
                      <a:lnTo>
                        <a:pt x="83" y="151"/>
                      </a:lnTo>
                      <a:lnTo>
                        <a:pt x="82" y="140"/>
                      </a:lnTo>
                      <a:lnTo>
                        <a:pt x="77" y="136"/>
                      </a:lnTo>
                      <a:lnTo>
                        <a:pt x="72" y="133"/>
                      </a:lnTo>
                      <a:lnTo>
                        <a:pt x="52" y="114"/>
                      </a:lnTo>
                      <a:lnTo>
                        <a:pt x="51" y="109"/>
                      </a:lnTo>
                      <a:lnTo>
                        <a:pt x="41" y="95"/>
                      </a:lnTo>
                      <a:lnTo>
                        <a:pt x="35" y="93"/>
                      </a:lnTo>
                      <a:lnTo>
                        <a:pt x="27" y="81"/>
                      </a:lnTo>
                      <a:lnTo>
                        <a:pt x="22" y="79"/>
                      </a:lnTo>
                      <a:lnTo>
                        <a:pt x="23" y="73"/>
                      </a:lnTo>
                      <a:lnTo>
                        <a:pt x="25" y="71"/>
                      </a:lnTo>
                      <a:lnTo>
                        <a:pt x="22" y="65"/>
                      </a:lnTo>
                      <a:lnTo>
                        <a:pt x="22" y="60"/>
                      </a:lnTo>
                      <a:lnTo>
                        <a:pt x="16" y="54"/>
                      </a:lnTo>
                      <a:lnTo>
                        <a:pt x="12" y="41"/>
                      </a:lnTo>
                      <a:lnTo>
                        <a:pt x="7" y="40"/>
                      </a:lnTo>
                      <a:lnTo>
                        <a:pt x="0" y="34"/>
                      </a:lnTo>
                      <a:lnTo>
                        <a:pt x="0" y="31"/>
                      </a:lnTo>
                      <a:lnTo>
                        <a:pt x="3" y="29"/>
                      </a:lnTo>
                      <a:lnTo>
                        <a:pt x="2" y="25"/>
                      </a:lnTo>
                      <a:lnTo>
                        <a:pt x="2" y="6"/>
                      </a:lnTo>
                      <a:lnTo>
                        <a:pt x="8" y="0"/>
                      </a:lnTo>
                      <a:lnTo>
                        <a:pt x="17" y="2"/>
                      </a:lnTo>
                      <a:lnTo>
                        <a:pt x="17" y="4"/>
                      </a:lnTo>
                      <a:lnTo>
                        <a:pt x="30" y="19"/>
                      </a:lnTo>
                      <a:lnTo>
                        <a:pt x="34" y="19"/>
                      </a:lnTo>
                      <a:lnTo>
                        <a:pt x="43" y="2"/>
                      </a:lnTo>
                      <a:lnTo>
                        <a:pt x="61" y="4"/>
                      </a:lnTo>
                      <a:lnTo>
                        <a:pt x="65" y="0"/>
                      </a:lnTo>
                      <a:lnTo>
                        <a:pt x="67" y="0"/>
                      </a:lnTo>
                      <a:lnTo>
                        <a:pt x="79" y="8"/>
                      </a:lnTo>
                      <a:lnTo>
                        <a:pt x="83" y="8"/>
                      </a:lnTo>
                      <a:lnTo>
                        <a:pt x="86" y="6"/>
                      </a:lnTo>
                      <a:lnTo>
                        <a:pt x="89" y="9"/>
                      </a:lnTo>
                      <a:lnTo>
                        <a:pt x="104" y="12"/>
                      </a:lnTo>
                      <a:lnTo>
                        <a:pt x="105" y="9"/>
                      </a:lnTo>
                      <a:lnTo>
                        <a:pt x="108" y="9"/>
                      </a:lnTo>
                      <a:lnTo>
                        <a:pt x="116" y="17"/>
                      </a:lnTo>
                      <a:lnTo>
                        <a:pt x="119" y="17"/>
                      </a:lnTo>
                      <a:lnTo>
                        <a:pt x="125" y="9"/>
                      </a:lnTo>
                      <a:lnTo>
                        <a:pt x="129" y="9"/>
                      </a:lnTo>
                      <a:lnTo>
                        <a:pt x="132" y="14"/>
                      </a:lnTo>
                      <a:lnTo>
                        <a:pt x="135" y="16"/>
                      </a:lnTo>
                      <a:lnTo>
                        <a:pt x="137" y="11"/>
                      </a:lnTo>
                      <a:lnTo>
                        <a:pt x="148" y="12"/>
                      </a:lnTo>
                      <a:lnTo>
                        <a:pt x="152" y="18"/>
                      </a:lnTo>
                      <a:lnTo>
                        <a:pt x="154" y="17"/>
                      </a:lnTo>
                      <a:lnTo>
                        <a:pt x="154" y="14"/>
                      </a:lnTo>
                      <a:lnTo>
                        <a:pt x="162" y="14"/>
                      </a:lnTo>
                      <a:lnTo>
                        <a:pt x="168" y="22"/>
                      </a:lnTo>
                      <a:lnTo>
                        <a:pt x="167" y="27"/>
                      </a:lnTo>
                      <a:lnTo>
                        <a:pt x="167" y="28"/>
                      </a:lnTo>
                      <a:lnTo>
                        <a:pt x="173" y="33"/>
                      </a:lnTo>
                      <a:lnTo>
                        <a:pt x="180" y="33"/>
                      </a:lnTo>
                      <a:lnTo>
                        <a:pt x="186" y="28"/>
                      </a:lnTo>
                      <a:lnTo>
                        <a:pt x="199" y="28"/>
                      </a:lnTo>
                      <a:lnTo>
                        <a:pt x="201" y="31"/>
                      </a:lnTo>
                      <a:lnTo>
                        <a:pt x="200" y="35"/>
                      </a:lnTo>
                      <a:lnTo>
                        <a:pt x="200" y="39"/>
                      </a:lnTo>
                      <a:lnTo>
                        <a:pt x="195" y="46"/>
                      </a:lnTo>
                      <a:lnTo>
                        <a:pt x="190" y="57"/>
                      </a:lnTo>
                      <a:lnTo>
                        <a:pt x="188" y="59"/>
                      </a:lnTo>
                      <a:lnTo>
                        <a:pt x="188" y="61"/>
                      </a:lnTo>
                      <a:lnTo>
                        <a:pt x="189" y="63"/>
                      </a:lnTo>
                      <a:lnTo>
                        <a:pt x="185" y="68"/>
                      </a:lnTo>
                      <a:lnTo>
                        <a:pt x="188" y="76"/>
                      </a:lnTo>
                      <a:lnTo>
                        <a:pt x="191" y="76"/>
                      </a:lnTo>
                      <a:lnTo>
                        <a:pt x="194" y="78"/>
                      </a:lnTo>
                      <a:lnTo>
                        <a:pt x="197" y="77"/>
                      </a:lnTo>
                      <a:lnTo>
                        <a:pt x="199" y="79"/>
                      </a:lnTo>
                      <a:lnTo>
                        <a:pt x="200" y="83"/>
                      </a:lnTo>
                      <a:lnTo>
                        <a:pt x="203" y="87"/>
                      </a:lnTo>
                      <a:lnTo>
                        <a:pt x="207" y="87"/>
                      </a:lnTo>
                      <a:lnTo>
                        <a:pt x="207" y="88"/>
                      </a:lnTo>
                      <a:lnTo>
                        <a:pt x="207" y="90"/>
                      </a:lnTo>
                      <a:lnTo>
                        <a:pt x="212" y="93"/>
                      </a:lnTo>
                      <a:lnTo>
                        <a:pt x="215" y="94"/>
                      </a:lnTo>
                      <a:lnTo>
                        <a:pt x="215" y="97"/>
                      </a:lnTo>
                      <a:lnTo>
                        <a:pt x="211" y="102"/>
                      </a:lnTo>
                      <a:lnTo>
                        <a:pt x="202" y="102"/>
                      </a:lnTo>
                      <a:lnTo>
                        <a:pt x="197" y="98"/>
                      </a:lnTo>
                      <a:lnTo>
                        <a:pt x="195" y="98"/>
                      </a:lnTo>
                      <a:lnTo>
                        <a:pt x="194" y="100"/>
                      </a:lnTo>
                      <a:lnTo>
                        <a:pt x="195" y="102"/>
                      </a:lnTo>
                      <a:lnTo>
                        <a:pt x="201" y="109"/>
                      </a:lnTo>
                      <a:lnTo>
                        <a:pt x="207" y="117"/>
                      </a:lnTo>
                      <a:lnTo>
                        <a:pt x="210" y="119"/>
                      </a:lnTo>
                      <a:lnTo>
                        <a:pt x="208" y="126"/>
                      </a:lnTo>
                      <a:lnTo>
                        <a:pt x="207" y="129"/>
                      </a:lnTo>
                      <a:lnTo>
                        <a:pt x="205" y="130"/>
                      </a:lnTo>
                      <a:lnTo>
                        <a:pt x="202" y="129"/>
                      </a:lnTo>
                      <a:lnTo>
                        <a:pt x="200" y="129"/>
                      </a:lnTo>
                      <a:lnTo>
                        <a:pt x="197" y="132"/>
                      </a:lnTo>
                      <a:lnTo>
                        <a:pt x="192" y="135"/>
                      </a:lnTo>
                      <a:lnTo>
                        <a:pt x="189" y="135"/>
                      </a:lnTo>
                      <a:lnTo>
                        <a:pt x="186" y="136"/>
                      </a:lnTo>
                      <a:lnTo>
                        <a:pt x="184" y="136"/>
                      </a:lnTo>
                      <a:lnTo>
                        <a:pt x="183" y="133"/>
                      </a:lnTo>
                      <a:lnTo>
                        <a:pt x="180" y="133"/>
                      </a:lnTo>
                      <a:lnTo>
                        <a:pt x="176" y="137"/>
                      </a:lnTo>
                      <a:lnTo>
                        <a:pt x="178" y="140"/>
                      </a:lnTo>
                      <a:lnTo>
                        <a:pt x="181" y="141"/>
                      </a:lnTo>
                      <a:lnTo>
                        <a:pt x="183" y="146"/>
                      </a:lnTo>
                      <a:lnTo>
                        <a:pt x="184" y="149"/>
                      </a:lnTo>
                      <a:lnTo>
                        <a:pt x="184" y="154"/>
                      </a:lnTo>
                      <a:lnTo>
                        <a:pt x="183" y="157"/>
                      </a:lnTo>
                      <a:lnTo>
                        <a:pt x="180" y="157"/>
                      </a:lnTo>
                      <a:lnTo>
                        <a:pt x="179" y="154"/>
                      </a:lnTo>
                      <a:lnTo>
                        <a:pt x="178" y="149"/>
                      </a:lnTo>
                      <a:lnTo>
                        <a:pt x="175" y="148"/>
                      </a:lnTo>
                      <a:lnTo>
                        <a:pt x="172" y="148"/>
                      </a:lnTo>
                      <a:lnTo>
                        <a:pt x="163" y="156"/>
                      </a:lnTo>
                      <a:lnTo>
                        <a:pt x="162" y="160"/>
                      </a:lnTo>
                      <a:lnTo>
                        <a:pt x="160" y="163"/>
                      </a:lnTo>
                      <a:lnTo>
                        <a:pt x="160" y="170"/>
                      </a:lnTo>
                      <a:lnTo>
                        <a:pt x="158" y="173"/>
                      </a:lnTo>
                      <a:lnTo>
                        <a:pt x="153" y="173"/>
                      </a:lnTo>
                      <a:lnTo>
                        <a:pt x="151" y="175"/>
                      </a:lnTo>
                      <a:lnTo>
                        <a:pt x="151" y="184"/>
                      </a:lnTo>
                      <a:lnTo>
                        <a:pt x="149" y="185"/>
                      </a:lnTo>
                      <a:lnTo>
                        <a:pt x="149" y="189"/>
                      </a:lnTo>
                      <a:lnTo>
                        <a:pt x="152" y="194"/>
                      </a:lnTo>
                      <a:lnTo>
                        <a:pt x="154" y="196"/>
                      </a:lnTo>
                      <a:lnTo>
                        <a:pt x="154" y="201"/>
                      </a:lnTo>
                      <a:lnTo>
                        <a:pt x="149" y="208"/>
                      </a:lnTo>
                      <a:lnTo>
                        <a:pt x="149" y="21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96" name="Freeform 201"/>
                <p:cNvSpPr>
                  <a:spLocks noChangeAspect="1"/>
                </p:cNvSpPr>
                <p:nvPr/>
              </p:nvSpPr>
              <p:spPr bwMode="gray">
                <a:xfrm>
                  <a:off x="2703" y="1965"/>
                  <a:ext cx="15" cy="8"/>
                </a:xfrm>
                <a:custGeom>
                  <a:avLst/>
                  <a:gdLst/>
                  <a:ahLst/>
                  <a:cxnLst>
                    <a:cxn ang="0">
                      <a:pos x="75" y="42"/>
                    </a:cxn>
                    <a:cxn ang="0">
                      <a:pos x="45" y="20"/>
                    </a:cxn>
                    <a:cxn ang="0">
                      <a:pos x="29" y="17"/>
                    </a:cxn>
                    <a:cxn ang="0">
                      <a:pos x="13" y="7"/>
                    </a:cxn>
                    <a:cxn ang="0">
                      <a:pos x="0" y="5"/>
                    </a:cxn>
                    <a:cxn ang="0">
                      <a:pos x="4" y="0"/>
                    </a:cxn>
                    <a:cxn ang="0">
                      <a:pos x="15" y="2"/>
                    </a:cxn>
                    <a:cxn ang="0">
                      <a:pos x="20" y="10"/>
                    </a:cxn>
                    <a:cxn ang="0">
                      <a:pos x="25" y="10"/>
                    </a:cxn>
                    <a:cxn ang="0">
                      <a:pos x="32" y="5"/>
                    </a:cxn>
                    <a:cxn ang="0">
                      <a:pos x="40" y="6"/>
                    </a:cxn>
                    <a:cxn ang="0">
                      <a:pos x="40" y="11"/>
                    </a:cxn>
                    <a:cxn ang="0">
                      <a:pos x="48" y="17"/>
                    </a:cxn>
                    <a:cxn ang="0">
                      <a:pos x="55" y="18"/>
                    </a:cxn>
                    <a:cxn ang="0">
                      <a:pos x="63" y="28"/>
                    </a:cxn>
                    <a:cxn ang="0">
                      <a:pos x="72" y="29"/>
                    </a:cxn>
                    <a:cxn ang="0">
                      <a:pos x="71" y="34"/>
                    </a:cxn>
                    <a:cxn ang="0">
                      <a:pos x="75" y="34"/>
                    </a:cxn>
                    <a:cxn ang="0">
                      <a:pos x="75" y="42"/>
                    </a:cxn>
                  </a:cxnLst>
                  <a:rect l="0" t="0" r="r" b="b"/>
                  <a:pathLst>
                    <a:path w="75" h="42">
                      <a:moveTo>
                        <a:pt x="75" y="42"/>
                      </a:moveTo>
                      <a:lnTo>
                        <a:pt x="45" y="20"/>
                      </a:lnTo>
                      <a:lnTo>
                        <a:pt x="29" y="17"/>
                      </a:lnTo>
                      <a:lnTo>
                        <a:pt x="13" y="7"/>
                      </a:lnTo>
                      <a:lnTo>
                        <a:pt x="0" y="5"/>
                      </a:lnTo>
                      <a:lnTo>
                        <a:pt x="4" y="0"/>
                      </a:lnTo>
                      <a:lnTo>
                        <a:pt x="15" y="2"/>
                      </a:lnTo>
                      <a:lnTo>
                        <a:pt x="20" y="10"/>
                      </a:lnTo>
                      <a:lnTo>
                        <a:pt x="25" y="10"/>
                      </a:lnTo>
                      <a:lnTo>
                        <a:pt x="32" y="5"/>
                      </a:lnTo>
                      <a:lnTo>
                        <a:pt x="40" y="6"/>
                      </a:lnTo>
                      <a:lnTo>
                        <a:pt x="40" y="11"/>
                      </a:lnTo>
                      <a:lnTo>
                        <a:pt x="48" y="17"/>
                      </a:lnTo>
                      <a:lnTo>
                        <a:pt x="55" y="18"/>
                      </a:lnTo>
                      <a:lnTo>
                        <a:pt x="63" y="28"/>
                      </a:lnTo>
                      <a:lnTo>
                        <a:pt x="72" y="29"/>
                      </a:lnTo>
                      <a:lnTo>
                        <a:pt x="71" y="34"/>
                      </a:lnTo>
                      <a:lnTo>
                        <a:pt x="75" y="34"/>
                      </a:lnTo>
                      <a:lnTo>
                        <a:pt x="75" y="4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273" name="Freeform 202"/>
              <p:cNvSpPr>
                <a:spLocks noChangeAspect="1"/>
              </p:cNvSpPr>
              <p:nvPr/>
            </p:nvSpPr>
            <p:spPr bwMode="gray">
              <a:xfrm>
                <a:off x="5128419" y="2973735"/>
                <a:ext cx="39688" cy="41275"/>
              </a:xfrm>
              <a:custGeom>
                <a:avLst/>
                <a:gdLst/>
                <a:ahLst/>
                <a:cxnLst>
                  <a:cxn ang="0">
                    <a:pos x="49" y="0"/>
                  </a:cxn>
                  <a:cxn ang="0">
                    <a:pos x="35" y="2"/>
                  </a:cxn>
                  <a:cxn ang="0">
                    <a:pos x="21" y="12"/>
                  </a:cxn>
                  <a:cxn ang="0">
                    <a:pos x="13" y="8"/>
                  </a:cxn>
                  <a:cxn ang="0">
                    <a:pos x="2" y="28"/>
                  </a:cxn>
                  <a:cxn ang="0">
                    <a:pos x="0" y="37"/>
                  </a:cxn>
                  <a:cxn ang="0">
                    <a:pos x="6" y="50"/>
                  </a:cxn>
                  <a:cxn ang="0">
                    <a:pos x="21" y="58"/>
                  </a:cxn>
                  <a:cxn ang="0">
                    <a:pos x="28" y="70"/>
                  </a:cxn>
                  <a:cxn ang="0">
                    <a:pos x="23" y="86"/>
                  </a:cxn>
                  <a:cxn ang="0">
                    <a:pos x="26" y="99"/>
                  </a:cxn>
                  <a:cxn ang="0">
                    <a:pos x="32" y="106"/>
                  </a:cxn>
                  <a:cxn ang="0">
                    <a:pos x="39" y="108"/>
                  </a:cxn>
                  <a:cxn ang="0">
                    <a:pos x="42" y="98"/>
                  </a:cxn>
                  <a:cxn ang="0">
                    <a:pos x="49" y="90"/>
                  </a:cxn>
                  <a:cxn ang="0">
                    <a:pos x="53" y="96"/>
                  </a:cxn>
                  <a:cxn ang="0">
                    <a:pos x="60" y="103"/>
                  </a:cxn>
                  <a:cxn ang="0">
                    <a:pos x="65" y="119"/>
                  </a:cxn>
                  <a:cxn ang="0">
                    <a:pos x="66" y="130"/>
                  </a:cxn>
                  <a:cxn ang="0">
                    <a:pos x="71" y="131"/>
                  </a:cxn>
                  <a:cxn ang="0">
                    <a:pos x="76" y="110"/>
                  </a:cxn>
                  <a:cxn ang="0">
                    <a:pos x="85" y="107"/>
                  </a:cxn>
                  <a:cxn ang="0">
                    <a:pos x="91" y="117"/>
                  </a:cxn>
                  <a:cxn ang="0">
                    <a:pos x="98" y="124"/>
                  </a:cxn>
                  <a:cxn ang="0">
                    <a:pos x="107" y="129"/>
                  </a:cxn>
                  <a:cxn ang="0">
                    <a:pos x="105" y="107"/>
                  </a:cxn>
                  <a:cxn ang="0">
                    <a:pos x="98" y="77"/>
                  </a:cxn>
                  <a:cxn ang="0">
                    <a:pos x="91" y="66"/>
                  </a:cxn>
                  <a:cxn ang="0">
                    <a:pos x="88" y="54"/>
                  </a:cxn>
                  <a:cxn ang="0">
                    <a:pos x="105" y="66"/>
                  </a:cxn>
                  <a:cxn ang="0">
                    <a:pos x="108" y="71"/>
                  </a:cxn>
                  <a:cxn ang="0">
                    <a:pos x="113" y="71"/>
                  </a:cxn>
                  <a:cxn ang="0">
                    <a:pos x="119" y="65"/>
                  </a:cxn>
                  <a:cxn ang="0">
                    <a:pos x="128" y="64"/>
                  </a:cxn>
                  <a:cxn ang="0">
                    <a:pos x="126" y="56"/>
                  </a:cxn>
                  <a:cxn ang="0">
                    <a:pos x="114" y="48"/>
                  </a:cxn>
                  <a:cxn ang="0">
                    <a:pos x="107" y="33"/>
                  </a:cxn>
                  <a:cxn ang="0">
                    <a:pos x="107" y="26"/>
                  </a:cxn>
                  <a:cxn ang="0">
                    <a:pos x="98" y="21"/>
                  </a:cxn>
                  <a:cxn ang="0">
                    <a:pos x="74" y="12"/>
                  </a:cxn>
                  <a:cxn ang="0">
                    <a:pos x="61" y="8"/>
                  </a:cxn>
                  <a:cxn ang="0">
                    <a:pos x="55" y="8"/>
                  </a:cxn>
                  <a:cxn ang="0">
                    <a:pos x="49" y="0"/>
                  </a:cxn>
                </a:cxnLst>
                <a:rect l="0" t="0" r="r" b="b"/>
                <a:pathLst>
                  <a:path w="128" h="131">
                    <a:moveTo>
                      <a:pt x="49" y="0"/>
                    </a:moveTo>
                    <a:lnTo>
                      <a:pt x="35" y="2"/>
                    </a:lnTo>
                    <a:lnTo>
                      <a:pt x="21" y="12"/>
                    </a:lnTo>
                    <a:lnTo>
                      <a:pt x="13" y="8"/>
                    </a:lnTo>
                    <a:lnTo>
                      <a:pt x="2" y="28"/>
                    </a:lnTo>
                    <a:lnTo>
                      <a:pt x="0" y="37"/>
                    </a:lnTo>
                    <a:lnTo>
                      <a:pt x="6" y="50"/>
                    </a:lnTo>
                    <a:lnTo>
                      <a:pt x="21" y="58"/>
                    </a:lnTo>
                    <a:lnTo>
                      <a:pt x="28" y="70"/>
                    </a:lnTo>
                    <a:lnTo>
                      <a:pt x="23" y="86"/>
                    </a:lnTo>
                    <a:lnTo>
                      <a:pt x="26" y="99"/>
                    </a:lnTo>
                    <a:lnTo>
                      <a:pt x="32" y="106"/>
                    </a:lnTo>
                    <a:lnTo>
                      <a:pt x="39" y="108"/>
                    </a:lnTo>
                    <a:lnTo>
                      <a:pt x="42" y="98"/>
                    </a:lnTo>
                    <a:lnTo>
                      <a:pt x="49" y="90"/>
                    </a:lnTo>
                    <a:lnTo>
                      <a:pt x="53" y="96"/>
                    </a:lnTo>
                    <a:lnTo>
                      <a:pt x="60" y="103"/>
                    </a:lnTo>
                    <a:lnTo>
                      <a:pt x="65" y="119"/>
                    </a:lnTo>
                    <a:lnTo>
                      <a:pt x="66" y="130"/>
                    </a:lnTo>
                    <a:lnTo>
                      <a:pt x="71" y="131"/>
                    </a:lnTo>
                    <a:lnTo>
                      <a:pt x="76" y="110"/>
                    </a:lnTo>
                    <a:lnTo>
                      <a:pt x="85" y="107"/>
                    </a:lnTo>
                    <a:lnTo>
                      <a:pt x="91" y="117"/>
                    </a:lnTo>
                    <a:lnTo>
                      <a:pt x="98" y="124"/>
                    </a:lnTo>
                    <a:lnTo>
                      <a:pt x="107" y="129"/>
                    </a:lnTo>
                    <a:lnTo>
                      <a:pt x="105" y="107"/>
                    </a:lnTo>
                    <a:lnTo>
                      <a:pt x="98" y="77"/>
                    </a:lnTo>
                    <a:lnTo>
                      <a:pt x="91" y="66"/>
                    </a:lnTo>
                    <a:lnTo>
                      <a:pt x="88" y="54"/>
                    </a:lnTo>
                    <a:lnTo>
                      <a:pt x="105" y="66"/>
                    </a:lnTo>
                    <a:lnTo>
                      <a:pt x="108" y="71"/>
                    </a:lnTo>
                    <a:lnTo>
                      <a:pt x="113" y="71"/>
                    </a:lnTo>
                    <a:lnTo>
                      <a:pt x="119" y="65"/>
                    </a:lnTo>
                    <a:lnTo>
                      <a:pt x="128" y="64"/>
                    </a:lnTo>
                    <a:lnTo>
                      <a:pt x="126" y="56"/>
                    </a:lnTo>
                    <a:lnTo>
                      <a:pt x="114" y="48"/>
                    </a:lnTo>
                    <a:lnTo>
                      <a:pt x="107" y="33"/>
                    </a:lnTo>
                    <a:lnTo>
                      <a:pt x="107" y="26"/>
                    </a:lnTo>
                    <a:lnTo>
                      <a:pt x="98" y="21"/>
                    </a:lnTo>
                    <a:lnTo>
                      <a:pt x="74" y="12"/>
                    </a:lnTo>
                    <a:lnTo>
                      <a:pt x="61" y="8"/>
                    </a:lnTo>
                    <a:lnTo>
                      <a:pt x="55" y="8"/>
                    </a:lnTo>
                    <a:lnTo>
                      <a:pt x="49"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74" name="Freeform 203"/>
              <p:cNvSpPr>
                <a:spLocks noChangeAspect="1"/>
              </p:cNvSpPr>
              <p:nvPr/>
            </p:nvSpPr>
            <p:spPr bwMode="gray">
              <a:xfrm>
                <a:off x="5110956" y="2894360"/>
                <a:ext cx="111125" cy="93663"/>
              </a:xfrm>
              <a:custGeom>
                <a:avLst/>
                <a:gdLst/>
                <a:ahLst/>
                <a:cxnLst>
                  <a:cxn ang="0">
                    <a:pos x="314" y="70"/>
                  </a:cxn>
                  <a:cxn ang="0">
                    <a:pos x="258" y="65"/>
                  </a:cxn>
                  <a:cxn ang="0">
                    <a:pos x="245" y="66"/>
                  </a:cxn>
                  <a:cxn ang="0">
                    <a:pos x="223" y="73"/>
                  </a:cxn>
                  <a:cxn ang="0">
                    <a:pos x="193" y="86"/>
                  </a:cxn>
                  <a:cxn ang="0">
                    <a:pos x="216" y="100"/>
                  </a:cxn>
                  <a:cxn ang="0">
                    <a:pos x="227" y="116"/>
                  </a:cxn>
                  <a:cxn ang="0">
                    <a:pos x="201" y="103"/>
                  </a:cxn>
                  <a:cxn ang="0">
                    <a:pos x="207" y="120"/>
                  </a:cxn>
                  <a:cxn ang="0">
                    <a:pos x="201" y="125"/>
                  </a:cxn>
                  <a:cxn ang="0">
                    <a:pos x="185" y="111"/>
                  </a:cxn>
                  <a:cxn ang="0">
                    <a:pos x="184" y="124"/>
                  </a:cxn>
                  <a:cxn ang="0">
                    <a:pos x="188" y="135"/>
                  </a:cxn>
                  <a:cxn ang="0">
                    <a:pos x="172" y="111"/>
                  </a:cxn>
                  <a:cxn ang="0">
                    <a:pos x="148" y="93"/>
                  </a:cxn>
                  <a:cxn ang="0">
                    <a:pos x="137" y="90"/>
                  </a:cxn>
                  <a:cxn ang="0">
                    <a:pos x="135" y="120"/>
                  </a:cxn>
                  <a:cxn ang="0">
                    <a:pos x="144" y="140"/>
                  </a:cxn>
                  <a:cxn ang="0">
                    <a:pos x="164" y="172"/>
                  </a:cxn>
                  <a:cxn ang="0">
                    <a:pos x="172" y="190"/>
                  </a:cxn>
                  <a:cxn ang="0">
                    <a:pos x="163" y="191"/>
                  </a:cxn>
                  <a:cxn ang="0">
                    <a:pos x="161" y="179"/>
                  </a:cxn>
                  <a:cxn ang="0">
                    <a:pos x="150" y="186"/>
                  </a:cxn>
                  <a:cxn ang="0">
                    <a:pos x="151" y="203"/>
                  </a:cxn>
                  <a:cxn ang="0">
                    <a:pos x="141" y="203"/>
                  </a:cxn>
                  <a:cxn ang="0">
                    <a:pos x="135" y="212"/>
                  </a:cxn>
                  <a:cxn ang="0">
                    <a:pos x="156" y="219"/>
                  </a:cxn>
                  <a:cxn ang="0">
                    <a:pos x="172" y="224"/>
                  </a:cxn>
                  <a:cxn ang="0">
                    <a:pos x="184" y="237"/>
                  </a:cxn>
                  <a:cxn ang="0">
                    <a:pos x="199" y="250"/>
                  </a:cxn>
                  <a:cxn ang="0">
                    <a:pos x="211" y="255"/>
                  </a:cxn>
                  <a:cxn ang="0">
                    <a:pos x="199" y="285"/>
                  </a:cxn>
                  <a:cxn ang="0">
                    <a:pos x="175" y="275"/>
                  </a:cxn>
                  <a:cxn ang="0">
                    <a:pos x="152" y="270"/>
                  </a:cxn>
                  <a:cxn ang="0">
                    <a:pos x="164" y="259"/>
                  </a:cxn>
                  <a:cxn ang="0">
                    <a:pos x="139" y="243"/>
                  </a:cxn>
                  <a:cxn ang="0">
                    <a:pos x="123" y="245"/>
                  </a:cxn>
                  <a:cxn ang="0">
                    <a:pos x="98" y="245"/>
                  </a:cxn>
                  <a:cxn ang="0">
                    <a:pos x="67" y="242"/>
                  </a:cxn>
                  <a:cxn ang="0">
                    <a:pos x="61" y="245"/>
                  </a:cxn>
                  <a:cxn ang="0">
                    <a:pos x="51" y="240"/>
                  </a:cxn>
                  <a:cxn ang="0">
                    <a:pos x="33" y="208"/>
                  </a:cxn>
                  <a:cxn ang="0">
                    <a:pos x="53" y="208"/>
                  </a:cxn>
                  <a:cxn ang="0">
                    <a:pos x="35" y="194"/>
                  </a:cxn>
                  <a:cxn ang="0">
                    <a:pos x="17" y="178"/>
                  </a:cxn>
                  <a:cxn ang="0">
                    <a:pos x="3" y="154"/>
                  </a:cxn>
                  <a:cxn ang="0">
                    <a:pos x="0" y="152"/>
                  </a:cxn>
                  <a:cxn ang="0">
                    <a:pos x="10" y="146"/>
                  </a:cxn>
                  <a:cxn ang="0">
                    <a:pos x="17" y="127"/>
                  </a:cxn>
                  <a:cxn ang="0">
                    <a:pos x="35" y="103"/>
                  </a:cxn>
                  <a:cxn ang="0">
                    <a:pos x="49" y="77"/>
                  </a:cxn>
                  <a:cxn ang="0">
                    <a:pos x="82" y="62"/>
                  </a:cxn>
                  <a:cxn ang="0">
                    <a:pos x="112" y="45"/>
                  </a:cxn>
                  <a:cxn ang="0">
                    <a:pos x="147" y="31"/>
                  </a:cxn>
                  <a:cxn ang="0">
                    <a:pos x="166" y="29"/>
                  </a:cxn>
                  <a:cxn ang="0">
                    <a:pos x="205" y="25"/>
                  </a:cxn>
                  <a:cxn ang="0">
                    <a:pos x="248" y="16"/>
                  </a:cxn>
                  <a:cxn ang="0">
                    <a:pos x="293" y="36"/>
                  </a:cxn>
                  <a:cxn ang="0">
                    <a:pos x="327" y="20"/>
                  </a:cxn>
                  <a:cxn ang="0">
                    <a:pos x="340" y="0"/>
                  </a:cxn>
                  <a:cxn ang="0">
                    <a:pos x="352" y="13"/>
                  </a:cxn>
                  <a:cxn ang="0">
                    <a:pos x="340" y="33"/>
                  </a:cxn>
                  <a:cxn ang="0">
                    <a:pos x="334" y="63"/>
                  </a:cxn>
                </a:cxnLst>
                <a:rect l="0" t="0" r="r" b="b"/>
                <a:pathLst>
                  <a:path w="352" h="293">
                    <a:moveTo>
                      <a:pt x="324" y="78"/>
                    </a:moveTo>
                    <a:lnTo>
                      <a:pt x="314" y="70"/>
                    </a:lnTo>
                    <a:lnTo>
                      <a:pt x="268" y="57"/>
                    </a:lnTo>
                    <a:lnTo>
                      <a:pt x="258" y="65"/>
                    </a:lnTo>
                    <a:lnTo>
                      <a:pt x="253" y="66"/>
                    </a:lnTo>
                    <a:lnTo>
                      <a:pt x="245" y="66"/>
                    </a:lnTo>
                    <a:lnTo>
                      <a:pt x="234" y="62"/>
                    </a:lnTo>
                    <a:lnTo>
                      <a:pt x="223" y="73"/>
                    </a:lnTo>
                    <a:lnTo>
                      <a:pt x="207" y="76"/>
                    </a:lnTo>
                    <a:lnTo>
                      <a:pt x="193" y="86"/>
                    </a:lnTo>
                    <a:lnTo>
                      <a:pt x="201" y="94"/>
                    </a:lnTo>
                    <a:lnTo>
                      <a:pt x="216" y="100"/>
                    </a:lnTo>
                    <a:lnTo>
                      <a:pt x="225" y="110"/>
                    </a:lnTo>
                    <a:lnTo>
                      <a:pt x="227" y="116"/>
                    </a:lnTo>
                    <a:lnTo>
                      <a:pt x="217" y="106"/>
                    </a:lnTo>
                    <a:lnTo>
                      <a:pt x="201" y="103"/>
                    </a:lnTo>
                    <a:lnTo>
                      <a:pt x="196" y="113"/>
                    </a:lnTo>
                    <a:lnTo>
                      <a:pt x="207" y="120"/>
                    </a:lnTo>
                    <a:lnTo>
                      <a:pt x="209" y="133"/>
                    </a:lnTo>
                    <a:lnTo>
                      <a:pt x="201" y="125"/>
                    </a:lnTo>
                    <a:lnTo>
                      <a:pt x="195" y="115"/>
                    </a:lnTo>
                    <a:lnTo>
                      <a:pt x="185" y="111"/>
                    </a:lnTo>
                    <a:lnTo>
                      <a:pt x="182" y="113"/>
                    </a:lnTo>
                    <a:lnTo>
                      <a:pt x="184" y="124"/>
                    </a:lnTo>
                    <a:lnTo>
                      <a:pt x="193" y="131"/>
                    </a:lnTo>
                    <a:lnTo>
                      <a:pt x="188" y="135"/>
                    </a:lnTo>
                    <a:lnTo>
                      <a:pt x="177" y="125"/>
                    </a:lnTo>
                    <a:lnTo>
                      <a:pt x="172" y="111"/>
                    </a:lnTo>
                    <a:lnTo>
                      <a:pt x="148" y="97"/>
                    </a:lnTo>
                    <a:lnTo>
                      <a:pt x="148" y="93"/>
                    </a:lnTo>
                    <a:lnTo>
                      <a:pt x="151" y="86"/>
                    </a:lnTo>
                    <a:lnTo>
                      <a:pt x="137" y="90"/>
                    </a:lnTo>
                    <a:lnTo>
                      <a:pt x="135" y="105"/>
                    </a:lnTo>
                    <a:lnTo>
                      <a:pt x="135" y="120"/>
                    </a:lnTo>
                    <a:lnTo>
                      <a:pt x="136" y="132"/>
                    </a:lnTo>
                    <a:lnTo>
                      <a:pt x="144" y="140"/>
                    </a:lnTo>
                    <a:lnTo>
                      <a:pt x="147" y="154"/>
                    </a:lnTo>
                    <a:lnTo>
                      <a:pt x="164" y="172"/>
                    </a:lnTo>
                    <a:lnTo>
                      <a:pt x="169" y="181"/>
                    </a:lnTo>
                    <a:lnTo>
                      <a:pt x="172" y="190"/>
                    </a:lnTo>
                    <a:lnTo>
                      <a:pt x="167" y="192"/>
                    </a:lnTo>
                    <a:lnTo>
                      <a:pt x="163" y="191"/>
                    </a:lnTo>
                    <a:lnTo>
                      <a:pt x="164" y="185"/>
                    </a:lnTo>
                    <a:lnTo>
                      <a:pt x="161" y="179"/>
                    </a:lnTo>
                    <a:lnTo>
                      <a:pt x="151" y="178"/>
                    </a:lnTo>
                    <a:lnTo>
                      <a:pt x="150" y="186"/>
                    </a:lnTo>
                    <a:lnTo>
                      <a:pt x="155" y="200"/>
                    </a:lnTo>
                    <a:lnTo>
                      <a:pt x="151" y="203"/>
                    </a:lnTo>
                    <a:lnTo>
                      <a:pt x="147" y="203"/>
                    </a:lnTo>
                    <a:lnTo>
                      <a:pt x="141" y="203"/>
                    </a:lnTo>
                    <a:lnTo>
                      <a:pt x="131" y="206"/>
                    </a:lnTo>
                    <a:lnTo>
                      <a:pt x="135" y="212"/>
                    </a:lnTo>
                    <a:lnTo>
                      <a:pt x="147" y="217"/>
                    </a:lnTo>
                    <a:lnTo>
                      <a:pt x="156" y="219"/>
                    </a:lnTo>
                    <a:lnTo>
                      <a:pt x="163" y="224"/>
                    </a:lnTo>
                    <a:lnTo>
                      <a:pt x="172" y="224"/>
                    </a:lnTo>
                    <a:lnTo>
                      <a:pt x="177" y="237"/>
                    </a:lnTo>
                    <a:lnTo>
                      <a:pt x="184" y="237"/>
                    </a:lnTo>
                    <a:lnTo>
                      <a:pt x="190" y="244"/>
                    </a:lnTo>
                    <a:lnTo>
                      <a:pt x="199" y="250"/>
                    </a:lnTo>
                    <a:lnTo>
                      <a:pt x="204" y="250"/>
                    </a:lnTo>
                    <a:lnTo>
                      <a:pt x="211" y="255"/>
                    </a:lnTo>
                    <a:lnTo>
                      <a:pt x="212" y="293"/>
                    </a:lnTo>
                    <a:lnTo>
                      <a:pt x="199" y="285"/>
                    </a:lnTo>
                    <a:lnTo>
                      <a:pt x="189" y="272"/>
                    </a:lnTo>
                    <a:lnTo>
                      <a:pt x="175" y="275"/>
                    </a:lnTo>
                    <a:lnTo>
                      <a:pt x="161" y="275"/>
                    </a:lnTo>
                    <a:lnTo>
                      <a:pt x="152" y="270"/>
                    </a:lnTo>
                    <a:lnTo>
                      <a:pt x="162" y="266"/>
                    </a:lnTo>
                    <a:lnTo>
                      <a:pt x="164" y="259"/>
                    </a:lnTo>
                    <a:lnTo>
                      <a:pt x="152" y="256"/>
                    </a:lnTo>
                    <a:lnTo>
                      <a:pt x="139" y="243"/>
                    </a:lnTo>
                    <a:lnTo>
                      <a:pt x="132" y="249"/>
                    </a:lnTo>
                    <a:lnTo>
                      <a:pt x="123" y="245"/>
                    </a:lnTo>
                    <a:lnTo>
                      <a:pt x="110" y="248"/>
                    </a:lnTo>
                    <a:lnTo>
                      <a:pt x="98" y="245"/>
                    </a:lnTo>
                    <a:lnTo>
                      <a:pt x="81" y="248"/>
                    </a:lnTo>
                    <a:lnTo>
                      <a:pt x="67" y="242"/>
                    </a:lnTo>
                    <a:lnTo>
                      <a:pt x="64" y="242"/>
                    </a:lnTo>
                    <a:lnTo>
                      <a:pt x="61" y="245"/>
                    </a:lnTo>
                    <a:lnTo>
                      <a:pt x="55" y="248"/>
                    </a:lnTo>
                    <a:lnTo>
                      <a:pt x="51" y="240"/>
                    </a:lnTo>
                    <a:lnTo>
                      <a:pt x="45" y="228"/>
                    </a:lnTo>
                    <a:lnTo>
                      <a:pt x="33" y="208"/>
                    </a:lnTo>
                    <a:lnTo>
                      <a:pt x="43" y="210"/>
                    </a:lnTo>
                    <a:lnTo>
                      <a:pt x="53" y="208"/>
                    </a:lnTo>
                    <a:lnTo>
                      <a:pt x="49" y="200"/>
                    </a:lnTo>
                    <a:lnTo>
                      <a:pt x="35" y="194"/>
                    </a:lnTo>
                    <a:lnTo>
                      <a:pt x="33" y="203"/>
                    </a:lnTo>
                    <a:lnTo>
                      <a:pt x="17" y="178"/>
                    </a:lnTo>
                    <a:lnTo>
                      <a:pt x="7" y="170"/>
                    </a:lnTo>
                    <a:lnTo>
                      <a:pt x="3" y="154"/>
                    </a:lnTo>
                    <a:lnTo>
                      <a:pt x="1" y="152"/>
                    </a:lnTo>
                    <a:lnTo>
                      <a:pt x="0" y="152"/>
                    </a:lnTo>
                    <a:lnTo>
                      <a:pt x="1" y="152"/>
                    </a:lnTo>
                    <a:lnTo>
                      <a:pt x="10" y="146"/>
                    </a:lnTo>
                    <a:lnTo>
                      <a:pt x="15" y="140"/>
                    </a:lnTo>
                    <a:lnTo>
                      <a:pt x="17" y="127"/>
                    </a:lnTo>
                    <a:lnTo>
                      <a:pt x="27" y="120"/>
                    </a:lnTo>
                    <a:lnTo>
                      <a:pt x="35" y="103"/>
                    </a:lnTo>
                    <a:lnTo>
                      <a:pt x="49" y="92"/>
                    </a:lnTo>
                    <a:lnTo>
                      <a:pt x="49" y="77"/>
                    </a:lnTo>
                    <a:lnTo>
                      <a:pt x="46" y="67"/>
                    </a:lnTo>
                    <a:lnTo>
                      <a:pt x="82" y="62"/>
                    </a:lnTo>
                    <a:lnTo>
                      <a:pt x="93" y="52"/>
                    </a:lnTo>
                    <a:lnTo>
                      <a:pt x="112" y="45"/>
                    </a:lnTo>
                    <a:lnTo>
                      <a:pt x="132" y="45"/>
                    </a:lnTo>
                    <a:lnTo>
                      <a:pt x="147" y="31"/>
                    </a:lnTo>
                    <a:lnTo>
                      <a:pt x="153" y="29"/>
                    </a:lnTo>
                    <a:lnTo>
                      <a:pt x="166" y="29"/>
                    </a:lnTo>
                    <a:lnTo>
                      <a:pt x="183" y="25"/>
                    </a:lnTo>
                    <a:lnTo>
                      <a:pt x="205" y="25"/>
                    </a:lnTo>
                    <a:lnTo>
                      <a:pt x="236" y="16"/>
                    </a:lnTo>
                    <a:lnTo>
                      <a:pt x="248" y="16"/>
                    </a:lnTo>
                    <a:lnTo>
                      <a:pt x="258" y="24"/>
                    </a:lnTo>
                    <a:lnTo>
                      <a:pt x="293" y="36"/>
                    </a:lnTo>
                    <a:lnTo>
                      <a:pt x="313" y="33"/>
                    </a:lnTo>
                    <a:lnTo>
                      <a:pt x="327" y="20"/>
                    </a:lnTo>
                    <a:lnTo>
                      <a:pt x="329" y="1"/>
                    </a:lnTo>
                    <a:lnTo>
                      <a:pt x="340" y="0"/>
                    </a:lnTo>
                    <a:lnTo>
                      <a:pt x="343" y="6"/>
                    </a:lnTo>
                    <a:lnTo>
                      <a:pt x="352" y="13"/>
                    </a:lnTo>
                    <a:lnTo>
                      <a:pt x="351" y="24"/>
                    </a:lnTo>
                    <a:lnTo>
                      <a:pt x="340" y="33"/>
                    </a:lnTo>
                    <a:lnTo>
                      <a:pt x="338" y="49"/>
                    </a:lnTo>
                    <a:lnTo>
                      <a:pt x="334" y="63"/>
                    </a:lnTo>
                    <a:lnTo>
                      <a:pt x="324" y="7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75" name="Freeform 204"/>
              <p:cNvSpPr>
                <a:spLocks noChangeAspect="1"/>
              </p:cNvSpPr>
              <p:nvPr/>
            </p:nvSpPr>
            <p:spPr bwMode="gray">
              <a:xfrm>
                <a:off x="5039519" y="2727672"/>
                <a:ext cx="117475" cy="69850"/>
              </a:xfrm>
              <a:custGeom>
                <a:avLst/>
                <a:gdLst/>
                <a:ahLst/>
                <a:cxnLst>
                  <a:cxn ang="0">
                    <a:pos x="71" y="47"/>
                  </a:cxn>
                  <a:cxn ang="0">
                    <a:pos x="128" y="64"/>
                  </a:cxn>
                  <a:cxn ang="0">
                    <a:pos x="147" y="44"/>
                  </a:cxn>
                  <a:cxn ang="0">
                    <a:pos x="194" y="26"/>
                  </a:cxn>
                  <a:cxn ang="0">
                    <a:pos x="225" y="24"/>
                  </a:cxn>
                  <a:cxn ang="0">
                    <a:pos x="240" y="10"/>
                  </a:cxn>
                  <a:cxn ang="0">
                    <a:pos x="273" y="2"/>
                  </a:cxn>
                  <a:cxn ang="0">
                    <a:pos x="300" y="5"/>
                  </a:cxn>
                  <a:cxn ang="0">
                    <a:pos x="329" y="12"/>
                  </a:cxn>
                  <a:cxn ang="0">
                    <a:pos x="356" y="29"/>
                  </a:cxn>
                  <a:cxn ang="0">
                    <a:pos x="369" y="48"/>
                  </a:cxn>
                  <a:cxn ang="0">
                    <a:pos x="357" y="62"/>
                  </a:cxn>
                  <a:cxn ang="0">
                    <a:pos x="335" y="69"/>
                  </a:cxn>
                  <a:cxn ang="0">
                    <a:pos x="324" y="86"/>
                  </a:cxn>
                  <a:cxn ang="0">
                    <a:pos x="316" y="108"/>
                  </a:cxn>
                  <a:cxn ang="0">
                    <a:pos x="298" y="135"/>
                  </a:cxn>
                  <a:cxn ang="0">
                    <a:pos x="284" y="161"/>
                  </a:cxn>
                  <a:cxn ang="0">
                    <a:pos x="260" y="185"/>
                  </a:cxn>
                  <a:cxn ang="0">
                    <a:pos x="225" y="195"/>
                  </a:cxn>
                  <a:cxn ang="0">
                    <a:pos x="209" y="193"/>
                  </a:cxn>
                  <a:cxn ang="0">
                    <a:pos x="181" y="204"/>
                  </a:cxn>
                  <a:cxn ang="0">
                    <a:pos x="160" y="209"/>
                  </a:cxn>
                  <a:cxn ang="0">
                    <a:pos x="133" y="218"/>
                  </a:cxn>
                  <a:cxn ang="0">
                    <a:pos x="102" y="223"/>
                  </a:cxn>
                  <a:cxn ang="0">
                    <a:pos x="76" y="210"/>
                  </a:cxn>
                  <a:cxn ang="0">
                    <a:pos x="50" y="188"/>
                  </a:cxn>
                  <a:cxn ang="0">
                    <a:pos x="28" y="167"/>
                  </a:cxn>
                  <a:cxn ang="0">
                    <a:pos x="15" y="140"/>
                  </a:cxn>
                  <a:cxn ang="0">
                    <a:pos x="0" y="136"/>
                  </a:cxn>
                  <a:cxn ang="0">
                    <a:pos x="21" y="123"/>
                  </a:cxn>
                  <a:cxn ang="0">
                    <a:pos x="20" y="102"/>
                  </a:cxn>
                  <a:cxn ang="0">
                    <a:pos x="22" y="75"/>
                  </a:cxn>
                  <a:cxn ang="0">
                    <a:pos x="53" y="67"/>
                  </a:cxn>
                  <a:cxn ang="0">
                    <a:pos x="58" y="39"/>
                  </a:cxn>
                </a:cxnLst>
                <a:rect l="0" t="0" r="r" b="b"/>
                <a:pathLst>
                  <a:path w="369" h="223">
                    <a:moveTo>
                      <a:pt x="58" y="39"/>
                    </a:moveTo>
                    <a:lnTo>
                      <a:pt x="71" y="47"/>
                    </a:lnTo>
                    <a:lnTo>
                      <a:pt x="95" y="65"/>
                    </a:lnTo>
                    <a:lnTo>
                      <a:pt x="128" y="64"/>
                    </a:lnTo>
                    <a:lnTo>
                      <a:pt x="134" y="64"/>
                    </a:lnTo>
                    <a:lnTo>
                      <a:pt x="147" y="44"/>
                    </a:lnTo>
                    <a:lnTo>
                      <a:pt x="178" y="35"/>
                    </a:lnTo>
                    <a:lnTo>
                      <a:pt x="194" y="26"/>
                    </a:lnTo>
                    <a:lnTo>
                      <a:pt x="211" y="32"/>
                    </a:lnTo>
                    <a:lnTo>
                      <a:pt x="225" y="24"/>
                    </a:lnTo>
                    <a:lnTo>
                      <a:pt x="235" y="22"/>
                    </a:lnTo>
                    <a:lnTo>
                      <a:pt x="240" y="10"/>
                    </a:lnTo>
                    <a:lnTo>
                      <a:pt x="255" y="1"/>
                    </a:lnTo>
                    <a:lnTo>
                      <a:pt x="273" y="2"/>
                    </a:lnTo>
                    <a:lnTo>
                      <a:pt x="285" y="0"/>
                    </a:lnTo>
                    <a:lnTo>
                      <a:pt x="300" y="5"/>
                    </a:lnTo>
                    <a:lnTo>
                      <a:pt x="317" y="15"/>
                    </a:lnTo>
                    <a:lnTo>
                      <a:pt x="329" y="12"/>
                    </a:lnTo>
                    <a:lnTo>
                      <a:pt x="344" y="19"/>
                    </a:lnTo>
                    <a:lnTo>
                      <a:pt x="356" y="29"/>
                    </a:lnTo>
                    <a:lnTo>
                      <a:pt x="365" y="38"/>
                    </a:lnTo>
                    <a:lnTo>
                      <a:pt x="369" y="48"/>
                    </a:lnTo>
                    <a:lnTo>
                      <a:pt x="365" y="55"/>
                    </a:lnTo>
                    <a:lnTo>
                      <a:pt x="357" y="62"/>
                    </a:lnTo>
                    <a:lnTo>
                      <a:pt x="350" y="62"/>
                    </a:lnTo>
                    <a:lnTo>
                      <a:pt x="335" y="69"/>
                    </a:lnTo>
                    <a:lnTo>
                      <a:pt x="326" y="78"/>
                    </a:lnTo>
                    <a:lnTo>
                      <a:pt x="324" y="86"/>
                    </a:lnTo>
                    <a:lnTo>
                      <a:pt x="318" y="97"/>
                    </a:lnTo>
                    <a:lnTo>
                      <a:pt x="316" y="108"/>
                    </a:lnTo>
                    <a:lnTo>
                      <a:pt x="303" y="121"/>
                    </a:lnTo>
                    <a:lnTo>
                      <a:pt x="298" y="135"/>
                    </a:lnTo>
                    <a:lnTo>
                      <a:pt x="291" y="151"/>
                    </a:lnTo>
                    <a:lnTo>
                      <a:pt x="284" y="161"/>
                    </a:lnTo>
                    <a:lnTo>
                      <a:pt x="276" y="178"/>
                    </a:lnTo>
                    <a:lnTo>
                      <a:pt x="260" y="185"/>
                    </a:lnTo>
                    <a:lnTo>
                      <a:pt x="228" y="195"/>
                    </a:lnTo>
                    <a:lnTo>
                      <a:pt x="225" y="195"/>
                    </a:lnTo>
                    <a:lnTo>
                      <a:pt x="221" y="188"/>
                    </a:lnTo>
                    <a:lnTo>
                      <a:pt x="209" y="193"/>
                    </a:lnTo>
                    <a:lnTo>
                      <a:pt x="197" y="193"/>
                    </a:lnTo>
                    <a:lnTo>
                      <a:pt x="181" y="204"/>
                    </a:lnTo>
                    <a:lnTo>
                      <a:pt x="166" y="204"/>
                    </a:lnTo>
                    <a:lnTo>
                      <a:pt x="160" y="209"/>
                    </a:lnTo>
                    <a:lnTo>
                      <a:pt x="145" y="210"/>
                    </a:lnTo>
                    <a:lnTo>
                      <a:pt x="133" y="218"/>
                    </a:lnTo>
                    <a:lnTo>
                      <a:pt x="119" y="222"/>
                    </a:lnTo>
                    <a:lnTo>
                      <a:pt x="102" y="223"/>
                    </a:lnTo>
                    <a:lnTo>
                      <a:pt x="87" y="214"/>
                    </a:lnTo>
                    <a:lnTo>
                      <a:pt x="76" y="210"/>
                    </a:lnTo>
                    <a:lnTo>
                      <a:pt x="65" y="195"/>
                    </a:lnTo>
                    <a:lnTo>
                      <a:pt x="50" y="188"/>
                    </a:lnTo>
                    <a:lnTo>
                      <a:pt x="41" y="172"/>
                    </a:lnTo>
                    <a:lnTo>
                      <a:pt x="28" y="167"/>
                    </a:lnTo>
                    <a:lnTo>
                      <a:pt x="20" y="153"/>
                    </a:lnTo>
                    <a:lnTo>
                      <a:pt x="15" y="140"/>
                    </a:lnTo>
                    <a:lnTo>
                      <a:pt x="7" y="136"/>
                    </a:lnTo>
                    <a:lnTo>
                      <a:pt x="0" y="136"/>
                    </a:lnTo>
                    <a:lnTo>
                      <a:pt x="10" y="125"/>
                    </a:lnTo>
                    <a:lnTo>
                      <a:pt x="21" y="123"/>
                    </a:lnTo>
                    <a:lnTo>
                      <a:pt x="20" y="112"/>
                    </a:lnTo>
                    <a:lnTo>
                      <a:pt x="20" y="102"/>
                    </a:lnTo>
                    <a:lnTo>
                      <a:pt x="28" y="83"/>
                    </a:lnTo>
                    <a:lnTo>
                      <a:pt x="22" y="75"/>
                    </a:lnTo>
                    <a:lnTo>
                      <a:pt x="26" y="67"/>
                    </a:lnTo>
                    <a:lnTo>
                      <a:pt x="53" y="67"/>
                    </a:lnTo>
                    <a:lnTo>
                      <a:pt x="58" y="59"/>
                    </a:lnTo>
                    <a:lnTo>
                      <a:pt x="58" y="3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76" name="Freeform 205"/>
              <p:cNvSpPr>
                <a:spLocks noChangeAspect="1"/>
              </p:cNvSpPr>
              <p:nvPr/>
            </p:nvSpPr>
            <p:spPr bwMode="gray">
              <a:xfrm>
                <a:off x="5004594" y="2549872"/>
                <a:ext cx="173038" cy="163513"/>
              </a:xfrm>
              <a:custGeom>
                <a:avLst/>
                <a:gdLst/>
                <a:ahLst/>
                <a:cxnLst>
                  <a:cxn ang="0">
                    <a:pos x="521" y="323"/>
                  </a:cxn>
                  <a:cxn ang="0">
                    <a:pos x="540" y="357"/>
                  </a:cxn>
                  <a:cxn ang="0">
                    <a:pos x="540" y="397"/>
                  </a:cxn>
                  <a:cxn ang="0">
                    <a:pos x="488" y="444"/>
                  </a:cxn>
                  <a:cxn ang="0">
                    <a:pos x="470" y="509"/>
                  </a:cxn>
                  <a:cxn ang="0">
                    <a:pos x="446" y="506"/>
                  </a:cxn>
                  <a:cxn ang="0">
                    <a:pos x="416" y="483"/>
                  </a:cxn>
                  <a:cxn ang="0">
                    <a:pos x="379" y="488"/>
                  </a:cxn>
                  <a:cxn ang="0">
                    <a:pos x="343" y="487"/>
                  </a:cxn>
                  <a:cxn ang="0">
                    <a:pos x="317" y="498"/>
                  </a:cxn>
                  <a:cxn ang="0">
                    <a:pos x="291" y="473"/>
                  </a:cxn>
                  <a:cxn ang="0">
                    <a:pos x="259" y="475"/>
                  </a:cxn>
                  <a:cxn ang="0">
                    <a:pos x="212" y="433"/>
                  </a:cxn>
                  <a:cxn ang="0">
                    <a:pos x="198" y="412"/>
                  </a:cxn>
                  <a:cxn ang="0">
                    <a:pos x="152" y="407"/>
                  </a:cxn>
                  <a:cxn ang="0">
                    <a:pos x="136" y="418"/>
                  </a:cxn>
                  <a:cxn ang="0">
                    <a:pos x="121" y="386"/>
                  </a:cxn>
                  <a:cxn ang="0">
                    <a:pos x="99" y="370"/>
                  </a:cxn>
                  <a:cxn ang="0">
                    <a:pos x="65" y="357"/>
                  </a:cxn>
                  <a:cxn ang="0">
                    <a:pos x="34" y="363"/>
                  </a:cxn>
                  <a:cxn ang="0">
                    <a:pos x="43" y="316"/>
                  </a:cxn>
                  <a:cxn ang="0">
                    <a:pos x="23" y="269"/>
                  </a:cxn>
                  <a:cxn ang="0">
                    <a:pos x="20" y="233"/>
                  </a:cxn>
                  <a:cxn ang="0">
                    <a:pos x="1" y="190"/>
                  </a:cxn>
                  <a:cxn ang="0">
                    <a:pos x="11" y="158"/>
                  </a:cxn>
                  <a:cxn ang="0">
                    <a:pos x="4" y="111"/>
                  </a:cxn>
                  <a:cxn ang="0">
                    <a:pos x="21" y="105"/>
                  </a:cxn>
                  <a:cxn ang="0">
                    <a:pos x="16" y="86"/>
                  </a:cxn>
                  <a:cxn ang="0">
                    <a:pos x="38" y="74"/>
                  </a:cxn>
                  <a:cxn ang="0">
                    <a:pos x="102" y="53"/>
                  </a:cxn>
                  <a:cxn ang="0">
                    <a:pos x="172" y="9"/>
                  </a:cxn>
                  <a:cxn ang="0">
                    <a:pos x="239" y="3"/>
                  </a:cxn>
                  <a:cxn ang="0">
                    <a:pos x="254" y="21"/>
                  </a:cxn>
                  <a:cxn ang="0">
                    <a:pos x="250" y="50"/>
                  </a:cxn>
                  <a:cxn ang="0">
                    <a:pos x="262" y="45"/>
                  </a:cxn>
                  <a:cxn ang="0">
                    <a:pos x="290" y="42"/>
                  </a:cxn>
                  <a:cxn ang="0">
                    <a:pos x="378" y="52"/>
                  </a:cxn>
                  <a:cxn ang="0">
                    <a:pos x="477" y="42"/>
                  </a:cxn>
                  <a:cxn ang="0">
                    <a:pos x="515" y="74"/>
                  </a:cxn>
                  <a:cxn ang="0">
                    <a:pos x="534" y="163"/>
                  </a:cxn>
                  <a:cxn ang="0">
                    <a:pos x="522" y="212"/>
                  </a:cxn>
                  <a:cxn ang="0">
                    <a:pos x="502" y="245"/>
                  </a:cxn>
                </a:cxnLst>
                <a:rect l="0" t="0" r="r" b="b"/>
                <a:pathLst>
                  <a:path w="545" h="511">
                    <a:moveTo>
                      <a:pt x="513" y="298"/>
                    </a:moveTo>
                    <a:lnTo>
                      <a:pt x="520" y="311"/>
                    </a:lnTo>
                    <a:lnTo>
                      <a:pt x="521" y="323"/>
                    </a:lnTo>
                    <a:lnTo>
                      <a:pt x="528" y="342"/>
                    </a:lnTo>
                    <a:lnTo>
                      <a:pt x="529" y="346"/>
                    </a:lnTo>
                    <a:lnTo>
                      <a:pt x="540" y="357"/>
                    </a:lnTo>
                    <a:lnTo>
                      <a:pt x="539" y="368"/>
                    </a:lnTo>
                    <a:lnTo>
                      <a:pt x="545" y="382"/>
                    </a:lnTo>
                    <a:lnTo>
                      <a:pt x="540" y="397"/>
                    </a:lnTo>
                    <a:lnTo>
                      <a:pt x="522" y="412"/>
                    </a:lnTo>
                    <a:lnTo>
                      <a:pt x="502" y="425"/>
                    </a:lnTo>
                    <a:lnTo>
                      <a:pt x="488" y="444"/>
                    </a:lnTo>
                    <a:lnTo>
                      <a:pt x="470" y="482"/>
                    </a:lnTo>
                    <a:lnTo>
                      <a:pt x="468" y="497"/>
                    </a:lnTo>
                    <a:lnTo>
                      <a:pt x="470" y="509"/>
                    </a:lnTo>
                    <a:lnTo>
                      <a:pt x="461" y="511"/>
                    </a:lnTo>
                    <a:lnTo>
                      <a:pt x="456" y="510"/>
                    </a:lnTo>
                    <a:lnTo>
                      <a:pt x="446" y="506"/>
                    </a:lnTo>
                    <a:lnTo>
                      <a:pt x="435" y="498"/>
                    </a:lnTo>
                    <a:lnTo>
                      <a:pt x="426" y="491"/>
                    </a:lnTo>
                    <a:lnTo>
                      <a:pt x="416" y="483"/>
                    </a:lnTo>
                    <a:lnTo>
                      <a:pt x="403" y="482"/>
                    </a:lnTo>
                    <a:lnTo>
                      <a:pt x="391" y="483"/>
                    </a:lnTo>
                    <a:lnTo>
                      <a:pt x="379" y="488"/>
                    </a:lnTo>
                    <a:lnTo>
                      <a:pt x="372" y="494"/>
                    </a:lnTo>
                    <a:lnTo>
                      <a:pt x="362" y="487"/>
                    </a:lnTo>
                    <a:lnTo>
                      <a:pt x="343" y="487"/>
                    </a:lnTo>
                    <a:lnTo>
                      <a:pt x="334" y="495"/>
                    </a:lnTo>
                    <a:lnTo>
                      <a:pt x="324" y="500"/>
                    </a:lnTo>
                    <a:lnTo>
                      <a:pt x="317" y="498"/>
                    </a:lnTo>
                    <a:lnTo>
                      <a:pt x="309" y="489"/>
                    </a:lnTo>
                    <a:lnTo>
                      <a:pt x="300" y="479"/>
                    </a:lnTo>
                    <a:lnTo>
                      <a:pt x="291" y="473"/>
                    </a:lnTo>
                    <a:lnTo>
                      <a:pt x="281" y="478"/>
                    </a:lnTo>
                    <a:lnTo>
                      <a:pt x="270" y="481"/>
                    </a:lnTo>
                    <a:lnTo>
                      <a:pt x="259" y="475"/>
                    </a:lnTo>
                    <a:lnTo>
                      <a:pt x="241" y="466"/>
                    </a:lnTo>
                    <a:lnTo>
                      <a:pt x="221" y="438"/>
                    </a:lnTo>
                    <a:lnTo>
                      <a:pt x="212" y="433"/>
                    </a:lnTo>
                    <a:lnTo>
                      <a:pt x="207" y="435"/>
                    </a:lnTo>
                    <a:lnTo>
                      <a:pt x="198" y="428"/>
                    </a:lnTo>
                    <a:lnTo>
                      <a:pt x="198" y="412"/>
                    </a:lnTo>
                    <a:lnTo>
                      <a:pt x="178" y="409"/>
                    </a:lnTo>
                    <a:lnTo>
                      <a:pt x="153" y="401"/>
                    </a:lnTo>
                    <a:lnTo>
                      <a:pt x="152" y="407"/>
                    </a:lnTo>
                    <a:lnTo>
                      <a:pt x="155" y="413"/>
                    </a:lnTo>
                    <a:lnTo>
                      <a:pt x="144" y="421"/>
                    </a:lnTo>
                    <a:lnTo>
                      <a:pt x="136" y="418"/>
                    </a:lnTo>
                    <a:lnTo>
                      <a:pt x="117" y="400"/>
                    </a:lnTo>
                    <a:lnTo>
                      <a:pt x="121" y="389"/>
                    </a:lnTo>
                    <a:lnTo>
                      <a:pt x="121" y="386"/>
                    </a:lnTo>
                    <a:lnTo>
                      <a:pt x="120" y="384"/>
                    </a:lnTo>
                    <a:lnTo>
                      <a:pt x="109" y="382"/>
                    </a:lnTo>
                    <a:lnTo>
                      <a:pt x="99" y="370"/>
                    </a:lnTo>
                    <a:lnTo>
                      <a:pt x="79" y="365"/>
                    </a:lnTo>
                    <a:lnTo>
                      <a:pt x="71" y="366"/>
                    </a:lnTo>
                    <a:lnTo>
                      <a:pt x="65" y="357"/>
                    </a:lnTo>
                    <a:lnTo>
                      <a:pt x="55" y="352"/>
                    </a:lnTo>
                    <a:lnTo>
                      <a:pt x="40" y="366"/>
                    </a:lnTo>
                    <a:lnTo>
                      <a:pt x="34" y="363"/>
                    </a:lnTo>
                    <a:lnTo>
                      <a:pt x="38" y="354"/>
                    </a:lnTo>
                    <a:lnTo>
                      <a:pt x="42" y="337"/>
                    </a:lnTo>
                    <a:lnTo>
                      <a:pt x="43" y="316"/>
                    </a:lnTo>
                    <a:lnTo>
                      <a:pt x="42" y="312"/>
                    </a:lnTo>
                    <a:lnTo>
                      <a:pt x="26" y="293"/>
                    </a:lnTo>
                    <a:lnTo>
                      <a:pt x="23" y="269"/>
                    </a:lnTo>
                    <a:lnTo>
                      <a:pt x="23" y="258"/>
                    </a:lnTo>
                    <a:lnTo>
                      <a:pt x="22" y="242"/>
                    </a:lnTo>
                    <a:lnTo>
                      <a:pt x="20" y="233"/>
                    </a:lnTo>
                    <a:lnTo>
                      <a:pt x="17" y="209"/>
                    </a:lnTo>
                    <a:lnTo>
                      <a:pt x="16" y="201"/>
                    </a:lnTo>
                    <a:lnTo>
                      <a:pt x="1" y="190"/>
                    </a:lnTo>
                    <a:lnTo>
                      <a:pt x="0" y="182"/>
                    </a:lnTo>
                    <a:lnTo>
                      <a:pt x="5" y="170"/>
                    </a:lnTo>
                    <a:lnTo>
                      <a:pt x="11" y="158"/>
                    </a:lnTo>
                    <a:lnTo>
                      <a:pt x="12" y="145"/>
                    </a:lnTo>
                    <a:lnTo>
                      <a:pt x="12" y="128"/>
                    </a:lnTo>
                    <a:lnTo>
                      <a:pt x="4" y="111"/>
                    </a:lnTo>
                    <a:lnTo>
                      <a:pt x="1" y="102"/>
                    </a:lnTo>
                    <a:lnTo>
                      <a:pt x="18" y="110"/>
                    </a:lnTo>
                    <a:lnTo>
                      <a:pt x="21" y="105"/>
                    </a:lnTo>
                    <a:lnTo>
                      <a:pt x="21" y="96"/>
                    </a:lnTo>
                    <a:lnTo>
                      <a:pt x="7" y="93"/>
                    </a:lnTo>
                    <a:lnTo>
                      <a:pt x="16" y="86"/>
                    </a:lnTo>
                    <a:lnTo>
                      <a:pt x="26" y="83"/>
                    </a:lnTo>
                    <a:lnTo>
                      <a:pt x="27" y="86"/>
                    </a:lnTo>
                    <a:lnTo>
                      <a:pt x="38" y="74"/>
                    </a:lnTo>
                    <a:lnTo>
                      <a:pt x="51" y="67"/>
                    </a:lnTo>
                    <a:lnTo>
                      <a:pt x="70" y="63"/>
                    </a:lnTo>
                    <a:lnTo>
                      <a:pt x="102" y="53"/>
                    </a:lnTo>
                    <a:lnTo>
                      <a:pt x="134" y="26"/>
                    </a:lnTo>
                    <a:lnTo>
                      <a:pt x="149" y="21"/>
                    </a:lnTo>
                    <a:lnTo>
                      <a:pt x="172" y="9"/>
                    </a:lnTo>
                    <a:lnTo>
                      <a:pt x="215" y="0"/>
                    </a:lnTo>
                    <a:lnTo>
                      <a:pt x="228" y="0"/>
                    </a:lnTo>
                    <a:lnTo>
                      <a:pt x="239" y="3"/>
                    </a:lnTo>
                    <a:lnTo>
                      <a:pt x="248" y="7"/>
                    </a:lnTo>
                    <a:lnTo>
                      <a:pt x="255" y="15"/>
                    </a:lnTo>
                    <a:lnTo>
                      <a:pt x="254" y="21"/>
                    </a:lnTo>
                    <a:lnTo>
                      <a:pt x="236" y="10"/>
                    </a:lnTo>
                    <a:lnTo>
                      <a:pt x="237" y="16"/>
                    </a:lnTo>
                    <a:lnTo>
                      <a:pt x="250" y="50"/>
                    </a:lnTo>
                    <a:lnTo>
                      <a:pt x="257" y="52"/>
                    </a:lnTo>
                    <a:lnTo>
                      <a:pt x="258" y="48"/>
                    </a:lnTo>
                    <a:lnTo>
                      <a:pt x="262" y="45"/>
                    </a:lnTo>
                    <a:lnTo>
                      <a:pt x="266" y="48"/>
                    </a:lnTo>
                    <a:lnTo>
                      <a:pt x="276" y="45"/>
                    </a:lnTo>
                    <a:lnTo>
                      <a:pt x="290" y="42"/>
                    </a:lnTo>
                    <a:lnTo>
                      <a:pt x="300" y="36"/>
                    </a:lnTo>
                    <a:lnTo>
                      <a:pt x="314" y="41"/>
                    </a:lnTo>
                    <a:lnTo>
                      <a:pt x="378" y="52"/>
                    </a:lnTo>
                    <a:lnTo>
                      <a:pt x="426" y="51"/>
                    </a:lnTo>
                    <a:lnTo>
                      <a:pt x="453" y="45"/>
                    </a:lnTo>
                    <a:lnTo>
                      <a:pt x="477" y="42"/>
                    </a:lnTo>
                    <a:lnTo>
                      <a:pt x="491" y="50"/>
                    </a:lnTo>
                    <a:lnTo>
                      <a:pt x="510" y="63"/>
                    </a:lnTo>
                    <a:lnTo>
                      <a:pt x="515" y="74"/>
                    </a:lnTo>
                    <a:lnTo>
                      <a:pt x="515" y="81"/>
                    </a:lnTo>
                    <a:lnTo>
                      <a:pt x="516" y="91"/>
                    </a:lnTo>
                    <a:lnTo>
                      <a:pt x="534" y="163"/>
                    </a:lnTo>
                    <a:lnTo>
                      <a:pt x="534" y="179"/>
                    </a:lnTo>
                    <a:lnTo>
                      <a:pt x="533" y="196"/>
                    </a:lnTo>
                    <a:lnTo>
                      <a:pt x="522" y="212"/>
                    </a:lnTo>
                    <a:lnTo>
                      <a:pt x="507" y="220"/>
                    </a:lnTo>
                    <a:lnTo>
                      <a:pt x="496" y="234"/>
                    </a:lnTo>
                    <a:lnTo>
                      <a:pt x="502" y="245"/>
                    </a:lnTo>
                    <a:lnTo>
                      <a:pt x="517" y="257"/>
                    </a:lnTo>
                    <a:lnTo>
                      <a:pt x="513" y="29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77" name="Freeform 206"/>
              <p:cNvSpPr>
                <a:spLocks noChangeAspect="1"/>
              </p:cNvSpPr>
              <p:nvPr/>
            </p:nvSpPr>
            <p:spPr bwMode="gray">
              <a:xfrm>
                <a:off x="5123656" y="2449860"/>
                <a:ext cx="128588" cy="76200"/>
              </a:xfrm>
              <a:custGeom>
                <a:avLst/>
                <a:gdLst/>
                <a:ahLst/>
                <a:cxnLst>
                  <a:cxn ang="0">
                    <a:pos x="0" y="184"/>
                  </a:cxn>
                  <a:cxn ang="0">
                    <a:pos x="12" y="118"/>
                  </a:cxn>
                  <a:cxn ang="0">
                    <a:pos x="24" y="93"/>
                  </a:cxn>
                  <a:cxn ang="0">
                    <a:pos x="33" y="64"/>
                  </a:cxn>
                  <a:cxn ang="0">
                    <a:pos x="51" y="44"/>
                  </a:cxn>
                  <a:cxn ang="0">
                    <a:pos x="86" y="33"/>
                  </a:cxn>
                  <a:cxn ang="0">
                    <a:pos x="113" y="68"/>
                  </a:cxn>
                  <a:cxn ang="0">
                    <a:pos x="119" y="86"/>
                  </a:cxn>
                  <a:cxn ang="0">
                    <a:pos x="125" y="92"/>
                  </a:cxn>
                  <a:cxn ang="0">
                    <a:pos x="147" y="108"/>
                  </a:cxn>
                  <a:cxn ang="0">
                    <a:pos x="169" y="102"/>
                  </a:cxn>
                  <a:cxn ang="0">
                    <a:pos x="174" y="113"/>
                  </a:cxn>
                  <a:cxn ang="0">
                    <a:pos x="181" y="92"/>
                  </a:cxn>
                  <a:cxn ang="0">
                    <a:pos x="185" y="21"/>
                  </a:cxn>
                  <a:cxn ang="0">
                    <a:pos x="200" y="14"/>
                  </a:cxn>
                  <a:cxn ang="0">
                    <a:pos x="239" y="0"/>
                  </a:cxn>
                  <a:cxn ang="0">
                    <a:pos x="269" y="15"/>
                  </a:cxn>
                  <a:cxn ang="0">
                    <a:pos x="288" y="30"/>
                  </a:cxn>
                  <a:cxn ang="0">
                    <a:pos x="318" y="49"/>
                  </a:cxn>
                  <a:cxn ang="0">
                    <a:pos x="341" y="44"/>
                  </a:cxn>
                  <a:cxn ang="0">
                    <a:pos x="359" y="49"/>
                  </a:cxn>
                  <a:cxn ang="0">
                    <a:pos x="368" y="63"/>
                  </a:cxn>
                  <a:cxn ang="0">
                    <a:pos x="379" y="74"/>
                  </a:cxn>
                  <a:cxn ang="0">
                    <a:pos x="375" y="106"/>
                  </a:cxn>
                  <a:cxn ang="0">
                    <a:pos x="380" y="116"/>
                  </a:cxn>
                  <a:cxn ang="0">
                    <a:pos x="387" y="128"/>
                  </a:cxn>
                  <a:cxn ang="0">
                    <a:pos x="402" y="159"/>
                  </a:cxn>
                  <a:cxn ang="0">
                    <a:pos x="406" y="182"/>
                  </a:cxn>
                  <a:cxn ang="0">
                    <a:pos x="395" y="190"/>
                  </a:cxn>
                  <a:cxn ang="0">
                    <a:pos x="375" y="206"/>
                  </a:cxn>
                  <a:cxn ang="0">
                    <a:pos x="363" y="227"/>
                  </a:cxn>
                  <a:cxn ang="0">
                    <a:pos x="340" y="222"/>
                  </a:cxn>
                  <a:cxn ang="0">
                    <a:pos x="331" y="236"/>
                  </a:cxn>
                  <a:cxn ang="0">
                    <a:pos x="316" y="238"/>
                  </a:cxn>
                  <a:cxn ang="0">
                    <a:pos x="303" y="231"/>
                  </a:cxn>
                  <a:cxn ang="0">
                    <a:pos x="258" y="189"/>
                  </a:cxn>
                  <a:cxn ang="0">
                    <a:pos x="234" y="188"/>
                  </a:cxn>
                  <a:cxn ang="0">
                    <a:pos x="218" y="160"/>
                  </a:cxn>
                  <a:cxn ang="0">
                    <a:pos x="200" y="173"/>
                  </a:cxn>
                  <a:cxn ang="0">
                    <a:pos x="153" y="166"/>
                  </a:cxn>
                  <a:cxn ang="0">
                    <a:pos x="129" y="163"/>
                  </a:cxn>
                  <a:cxn ang="0">
                    <a:pos x="114" y="163"/>
                  </a:cxn>
                  <a:cxn ang="0">
                    <a:pos x="98" y="167"/>
                  </a:cxn>
                  <a:cxn ang="0">
                    <a:pos x="83" y="162"/>
                  </a:cxn>
                  <a:cxn ang="0">
                    <a:pos x="44" y="171"/>
                  </a:cxn>
                  <a:cxn ang="0">
                    <a:pos x="20" y="193"/>
                  </a:cxn>
                  <a:cxn ang="0">
                    <a:pos x="3" y="195"/>
                  </a:cxn>
                </a:cxnLst>
                <a:rect l="0" t="0" r="r" b="b"/>
                <a:pathLst>
                  <a:path w="406" h="240">
                    <a:moveTo>
                      <a:pt x="3" y="195"/>
                    </a:moveTo>
                    <a:lnTo>
                      <a:pt x="0" y="184"/>
                    </a:lnTo>
                    <a:lnTo>
                      <a:pt x="4" y="134"/>
                    </a:lnTo>
                    <a:lnTo>
                      <a:pt x="12" y="118"/>
                    </a:lnTo>
                    <a:lnTo>
                      <a:pt x="20" y="107"/>
                    </a:lnTo>
                    <a:lnTo>
                      <a:pt x="24" y="93"/>
                    </a:lnTo>
                    <a:lnTo>
                      <a:pt x="27" y="77"/>
                    </a:lnTo>
                    <a:lnTo>
                      <a:pt x="33" y="64"/>
                    </a:lnTo>
                    <a:lnTo>
                      <a:pt x="43" y="52"/>
                    </a:lnTo>
                    <a:lnTo>
                      <a:pt x="51" y="44"/>
                    </a:lnTo>
                    <a:lnTo>
                      <a:pt x="63" y="42"/>
                    </a:lnTo>
                    <a:lnTo>
                      <a:pt x="86" y="33"/>
                    </a:lnTo>
                    <a:lnTo>
                      <a:pt x="94" y="47"/>
                    </a:lnTo>
                    <a:lnTo>
                      <a:pt x="113" y="68"/>
                    </a:lnTo>
                    <a:lnTo>
                      <a:pt x="115" y="79"/>
                    </a:lnTo>
                    <a:lnTo>
                      <a:pt x="119" y="86"/>
                    </a:lnTo>
                    <a:lnTo>
                      <a:pt x="120" y="75"/>
                    </a:lnTo>
                    <a:lnTo>
                      <a:pt x="125" y="92"/>
                    </a:lnTo>
                    <a:lnTo>
                      <a:pt x="131" y="100"/>
                    </a:lnTo>
                    <a:lnTo>
                      <a:pt x="147" y="108"/>
                    </a:lnTo>
                    <a:lnTo>
                      <a:pt x="153" y="108"/>
                    </a:lnTo>
                    <a:lnTo>
                      <a:pt x="169" y="102"/>
                    </a:lnTo>
                    <a:lnTo>
                      <a:pt x="169" y="107"/>
                    </a:lnTo>
                    <a:lnTo>
                      <a:pt x="174" y="113"/>
                    </a:lnTo>
                    <a:lnTo>
                      <a:pt x="175" y="98"/>
                    </a:lnTo>
                    <a:lnTo>
                      <a:pt x="181" y="92"/>
                    </a:lnTo>
                    <a:lnTo>
                      <a:pt x="185" y="85"/>
                    </a:lnTo>
                    <a:lnTo>
                      <a:pt x="185" y="21"/>
                    </a:lnTo>
                    <a:lnTo>
                      <a:pt x="191" y="15"/>
                    </a:lnTo>
                    <a:lnTo>
                      <a:pt x="200" y="14"/>
                    </a:lnTo>
                    <a:lnTo>
                      <a:pt x="213" y="4"/>
                    </a:lnTo>
                    <a:lnTo>
                      <a:pt x="239" y="0"/>
                    </a:lnTo>
                    <a:lnTo>
                      <a:pt x="255" y="4"/>
                    </a:lnTo>
                    <a:lnTo>
                      <a:pt x="269" y="15"/>
                    </a:lnTo>
                    <a:lnTo>
                      <a:pt x="283" y="20"/>
                    </a:lnTo>
                    <a:lnTo>
                      <a:pt x="288" y="30"/>
                    </a:lnTo>
                    <a:lnTo>
                      <a:pt x="310" y="49"/>
                    </a:lnTo>
                    <a:lnTo>
                      <a:pt x="318" y="49"/>
                    </a:lnTo>
                    <a:lnTo>
                      <a:pt x="326" y="46"/>
                    </a:lnTo>
                    <a:lnTo>
                      <a:pt x="341" y="44"/>
                    </a:lnTo>
                    <a:lnTo>
                      <a:pt x="358" y="48"/>
                    </a:lnTo>
                    <a:lnTo>
                      <a:pt x="359" y="49"/>
                    </a:lnTo>
                    <a:lnTo>
                      <a:pt x="364" y="55"/>
                    </a:lnTo>
                    <a:lnTo>
                      <a:pt x="368" y="63"/>
                    </a:lnTo>
                    <a:lnTo>
                      <a:pt x="375" y="66"/>
                    </a:lnTo>
                    <a:lnTo>
                      <a:pt x="379" y="74"/>
                    </a:lnTo>
                    <a:lnTo>
                      <a:pt x="380" y="82"/>
                    </a:lnTo>
                    <a:lnTo>
                      <a:pt x="375" y="106"/>
                    </a:lnTo>
                    <a:lnTo>
                      <a:pt x="372" y="113"/>
                    </a:lnTo>
                    <a:lnTo>
                      <a:pt x="380" y="116"/>
                    </a:lnTo>
                    <a:lnTo>
                      <a:pt x="387" y="120"/>
                    </a:lnTo>
                    <a:lnTo>
                      <a:pt x="387" y="128"/>
                    </a:lnTo>
                    <a:lnTo>
                      <a:pt x="400" y="150"/>
                    </a:lnTo>
                    <a:lnTo>
                      <a:pt x="402" y="159"/>
                    </a:lnTo>
                    <a:lnTo>
                      <a:pt x="406" y="166"/>
                    </a:lnTo>
                    <a:lnTo>
                      <a:pt x="406" y="182"/>
                    </a:lnTo>
                    <a:lnTo>
                      <a:pt x="405" y="189"/>
                    </a:lnTo>
                    <a:lnTo>
                      <a:pt x="395" y="190"/>
                    </a:lnTo>
                    <a:lnTo>
                      <a:pt x="388" y="194"/>
                    </a:lnTo>
                    <a:lnTo>
                      <a:pt x="375" y="206"/>
                    </a:lnTo>
                    <a:lnTo>
                      <a:pt x="374" y="214"/>
                    </a:lnTo>
                    <a:lnTo>
                      <a:pt x="363" y="227"/>
                    </a:lnTo>
                    <a:lnTo>
                      <a:pt x="356" y="229"/>
                    </a:lnTo>
                    <a:lnTo>
                      <a:pt x="340" y="222"/>
                    </a:lnTo>
                    <a:lnTo>
                      <a:pt x="334" y="227"/>
                    </a:lnTo>
                    <a:lnTo>
                      <a:pt x="331" y="236"/>
                    </a:lnTo>
                    <a:lnTo>
                      <a:pt x="325" y="240"/>
                    </a:lnTo>
                    <a:lnTo>
                      <a:pt x="316" y="238"/>
                    </a:lnTo>
                    <a:lnTo>
                      <a:pt x="310" y="233"/>
                    </a:lnTo>
                    <a:lnTo>
                      <a:pt x="303" y="231"/>
                    </a:lnTo>
                    <a:lnTo>
                      <a:pt x="285" y="208"/>
                    </a:lnTo>
                    <a:lnTo>
                      <a:pt x="258" y="189"/>
                    </a:lnTo>
                    <a:lnTo>
                      <a:pt x="242" y="190"/>
                    </a:lnTo>
                    <a:lnTo>
                      <a:pt x="234" y="188"/>
                    </a:lnTo>
                    <a:lnTo>
                      <a:pt x="224" y="165"/>
                    </a:lnTo>
                    <a:lnTo>
                      <a:pt x="218" y="160"/>
                    </a:lnTo>
                    <a:lnTo>
                      <a:pt x="211" y="162"/>
                    </a:lnTo>
                    <a:lnTo>
                      <a:pt x="200" y="173"/>
                    </a:lnTo>
                    <a:lnTo>
                      <a:pt x="184" y="177"/>
                    </a:lnTo>
                    <a:lnTo>
                      <a:pt x="153" y="166"/>
                    </a:lnTo>
                    <a:lnTo>
                      <a:pt x="146" y="166"/>
                    </a:lnTo>
                    <a:lnTo>
                      <a:pt x="129" y="163"/>
                    </a:lnTo>
                    <a:lnTo>
                      <a:pt x="121" y="166"/>
                    </a:lnTo>
                    <a:lnTo>
                      <a:pt x="114" y="163"/>
                    </a:lnTo>
                    <a:lnTo>
                      <a:pt x="106" y="167"/>
                    </a:lnTo>
                    <a:lnTo>
                      <a:pt x="98" y="167"/>
                    </a:lnTo>
                    <a:lnTo>
                      <a:pt x="92" y="163"/>
                    </a:lnTo>
                    <a:lnTo>
                      <a:pt x="83" y="162"/>
                    </a:lnTo>
                    <a:lnTo>
                      <a:pt x="67" y="163"/>
                    </a:lnTo>
                    <a:lnTo>
                      <a:pt x="44" y="171"/>
                    </a:lnTo>
                    <a:lnTo>
                      <a:pt x="29" y="179"/>
                    </a:lnTo>
                    <a:lnTo>
                      <a:pt x="20" y="193"/>
                    </a:lnTo>
                    <a:lnTo>
                      <a:pt x="13" y="198"/>
                    </a:lnTo>
                    <a:lnTo>
                      <a:pt x="3" y="19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78" name="Freeform 207"/>
              <p:cNvSpPr>
                <a:spLocks noChangeAspect="1"/>
              </p:cNvSpPr>
              <p:nvPr/>
            </p:nvSpPr>
            <p:spPr bwMode="gray">
              <a:xfrm>
                <a:off x="4966494" y="2657822"/>
                <a:ext cx="120650" cy="71438"/>
              </a:xfrm>
              <a:custGeom>
                <a:avLst/>
                <a:gdLst/>
                <a:ahLst/>
                <a:cxnLst>
                  <a:cxn ang="0">
                    <a:pos x="371" y="143"/>
                  </a:cxn>
                  <a:cxn ang="0">
                    <a:pos x="355" y="149"/>
                  </a:cxn>
                  <a:cxn ang="0">
                    <a:pos x="341" y="159"/>
                  </a:cxn>
                  <a:cxn ang="0">
                    <a:pos x="338" y="176"/>
                  </a:cxn>
                  <a:cxn ang="0">
                    <a:pos x="324" y="187"/>
                  </a:cxn>
                  <a:cxn ang="0">
                    <a:pos x="311" y="203"/>
                  </a:cxn>
                  <a:cxn ang="0">
                    <a:pos x="291" y="201"/>
                  </a:cxn>
                  <a:cxn ang="0">
                    <a:pos x="276" y="210"/>
                  </a:cxn>
                  <a:cxn ang="0">
                    <a:pos x="271" y="208"/>
                  </a:cxn>
                  <a:cxn ang="0">
                    <a:pos x="227" y="201"/>
                  </a:cxn>
                  <a:cxn ang="0">
                    <a:pos x="205" y="183"/>
                  </a:cxn>
                  <a:cxn ang="0">
                    <a:pos x="166" y="192"/>
                  </a:cxn>
                  <a:cxn ang="0">
                    <a:pos x="152" y="209"/>
                  </a:cxn>
                  <a:cxn ang="0">
                    <a:pos x="132" y="214"/>
                  </a:cxn>
                  <a:cxn ang="0">
                    <a:pos x="114" y="207"/>
                  </a:cxn>
                  <a:cxn ang="0">
                    <a:pos x="97" y="196"/>
                  </a:cxn>
                  <a:cxn ang="0">
                    <a:pos x="61" y="164"/>
                  </a:cxn>
                  <a:cxn ang="0">
                    <a:pos x="23" y="127"/>
                  </a:cxn>
                  <a:cxn ang="0">
                    <a:pos x="21" y="97"/>
                  </a:cxn>
                  <a:cxn ang="0">
                    <a:pos x="0" y="82"/>
                  </a:cxn>
                  <a:cxn ang="0">
                    <a:pos x="1" y="68"/>
                  </a:cxn>
                  <a:cxn ang="0">
                    <a:pos x="19" y="83"/>
                  </a:cxn>
                  <a:cxn ang="0">
                    <a:pos x="40" y="62"/>
                  </a:cxn>
                  <a:cxn ang="0">
                    <a:pos x="75" y="48"/>
                  </a:cxn>
                  <a:cxn ang="0">
                    <a:pos x="119" y="23"/>
                  </a:cxn>
                  <a:cxn ang="0">
                    <a:pos x="132" y="3"/>
                  </a:cxn>
                  <a:cxn ang="0">
                    <a:pos x="146" y="24"/>
                  </a:cxn>
                  <a:cxn ang="0">
                    <a:pos x="159" y="27"/>
                  </a:cxn>
                  <a:cxn ang="0">
                    <a:pos x="184" y="18"/>
                  </a:cxn>
                  <a:cxn ang="0">
                    <a:pos x="198" y="27"/>
                  </a:cxn>
                  <a:cxn ang="0">
                    <a:pos x="228" y="43"/>
                  </a:cxn>
                  <a:cxn ang="0">
                    <a:pos x="240" y="47"/>
                  </a:cxn>
                  <a:cxn ang="0">
                    <a:pos x="236" y="61"/>
                  </a:cxn>
                  <a:cxn ang="0">
                    <a:pos x="263" y="82"/>
                  </a:cxn>
                  <a:cxn ang="0">
                    <a:pos x="271" y="68"/>
                  </a:cxn>
                  <a:cxn ang="0">
                    <a:pos x="297" y="70"/>
                  </a:cxn>
                  <a:cxn ang="0">
                    <a:pos x="317" y="89"/>
                  </a:cxn>
                  <a:cxn ang="0">
                    <a:pos x="331" y="94"/>
                  </a:cxn>
                  <a:cxn ang="0">
                    <a:pos x="360" y="127"/>
                  </a:cxn>
                </a:cxnLst>
                <a:rect l="0" t="0" r="r" b="b"/>
                <a:pathLst>
                  <a:path w="378" h="222">
                    <a:moveTo>
                      <a:pt x="378" y="136"/>
                    </a:moveTo>
                    <a:lnTo>
                      <a:pt x="371" y="143"/>
                    </a:lnTo>
                    <a:lnTo>
                      <a:pt x="360" y="142"/>
                    </a:lnTo>
                    <a:lnTo>
                      <a:pt x="355" y="149"/>
                    </a:lnTo>
                    <a:lnTo>
                      <a:pt x="350" y="156"/>
                    </a:lnTo>
                    <a:lnTo>
                      <a:pt x="341" y="159"/>
                    </a:lnTo>
                    <a:lnTo>
                      <a:pt x="339" y="164"/>
                    </a:lnTo>
                    <a:lnTo>
                      <a:pt x="338" y="176"/>
                    </a:lnTo>
                    <a:lnTo>
                      <a:pt x="333" y="185"/>
                    </a:lnTo>
                    <a:lnTo>
                      <a:pt x="324" y="187"/>
                    </a:lnTo>
                    <a:lnTo>
                      <a:pt x="324" y="193"/>
                    </a:lnTo>
                    <a:lnTo>
                      <a:pt x="311" y="203"/>
                    </a:lnTo>
                    <a:lnTo>
                      <a:pt x="296" y="206"/>
                    </a:lnTo>
                    <a:lnTo>
                      <a:pt x="291" y="201"/>
                    </a:lnTo>
                    <a:lnTo>
                      <a:pt x="283" y="201"/>
                    </a:lnTo>
                    <a:lnTo>
                      <a:pt x="276" y="210"/>
                    </a:lnTo>
                    <a:lnTo>
                      <a:pt x="271" y="222"/>
                    </a:lnTo>
                    <a:lnTo>
                      <a:pt x="271" y="208"/>
                    </a:lnTo>
                    <a:lnTo>
                      <a:pt x="263" y="197"/>
                    </a:lnTo>
                    <a:lnTo>
                      <a:pt x="227" y="201"/>
                    </a:lnTo>
                    <a:lnTo>
                      <a:pt x="213" y="188"/>
                    </a:lnTo>
                    <a:lnTo>
                      <a:pt x="205" y="183"/>
                    </a:lnTo>
                    <a:lnTo>
                      <a:pt x="172" y="182"/>
                    </a:lnTo>
                    <a:lnTo>
                      <a:pt x="166" y="192"/>
                    </a:lnTo>
                    <a:lnTo>
                      <a:pt x="162" y="201"/>
                    </a:lnTo>
                    <a:lnTo>
                      <a:pt x="152" y="209"/>
                    </a:lnTo>
                    <a:lnTo>
                      <a:pt x="143" y="213"/>
                    </a:lnTo>
                    <a:lnTo>
                      <a:pt x="132" y="214"/>
                    </a:lnTo>
                    <a:lnTo>
                      <a:pt x="121" y="213"/>
                    </a:lnTo>
                    <a:lnTo>
                      <a:pt x="114" y="207"/>
                    </a:lnTo>
                    <a:lnTo>
                      <a:pt x="100" y="202"/>
                    </a:lnTo>
                    <a:lnTo>
                      <a:pt x="97" y="196"/>
                    </a:lnTo>
                    <a:lnTo>
                      <a:pt x="71" y="176"/>
                    </a:lnTo>
                    <a:lnTo>
                      <a:pt x="61" y="164"/>
                    </a:lnTo>
                    <a:lnTo>
                      <a:pt x="33" y="140"/>
                    </a:lnTo>
                    <a:lnTo>
                      <a:pt x="23" y="127"/>
                    </a:lnTo>
                    <a:lnTo>
                      <a:pt x="23" y="110"/>
                    </a:lnTo>
                    <a:lnTo>
                      <a:pt x="21" y="97"/>
                    </a:lnTo>
                    <a:lnTo>
                      <a:pt x="8" y="91"/>
                    </a:lnTo>
                    <a:lnTo>
                      <a:pt x="0" y="82"/>
                    </a:lnTo>
                    <a:lnTo>
                      <a:pt x="0" y="73"/>
                    </a:lnTo>
                    <a:lnTo>
                      <a:pt x="1" y="68"/>
                    </a:lnTo>
                    <a:lnTo>
                      <a:pt x="17" y="83"/>
                    </a:lnTo>
                    <a:lnTo>
                      <a:pt x="19" y="83"/>
                    </a:lnTo>
                    <a:lnTo>
                      <a:pt x="24" y="69"/>
                    </a:lnTo>
                    <a:lnTo>
                      <a:pt x="40" y="62"/>
                    </a:lnTo>
                    <a:lnTo>
                      <a:pt x="57" y="57"/>
                    </a:lnTo>
                    <a:lnTo>
                      <a:pt x="75" y="48"/>
                    </a:lnTo>
                    <a:lnTo>
                      <a:pt x="81" y="36"/>
                    </a:lnTo>
                    <a:lnTo>
                      <a:pt x="119" y="23"/>
                    </a:lnTo>
                    <a:lnTo>
                      <a:pt x="123" y="0"/>
                    </a:lnTo>
                    <a:lnTo>
                      <a:pt x="132" y="3"/>
                    </a:lnTo>
                    <a:lnTo>
                      <a:pt x="140" y="15"/>
                    </a:lnTo>
                    <a:lnTo>
                      <a:pt x="146" y="24"/>
                    </a:lnTo>
                    <a:lnTo>
                      <a:pt x="153" y="24"/>
                    </a:lnTo>
                    <a:lnTo>
                      <a:pt x="159" y="27"/>
                    </a:lnTo>
                    <a:lnTo>
                      <a:pt x="174" y="13"/>
                    </a:lnTo>
                    <a:lnTo>
                      <a:pt x="184" y="18"/>
                    </a:lnTo>
                    <a:lnTo>
                      <a:pt x="190" y="27"/>
                    </a:lnTo>
                    <a:lnTo>
                      <a:pt x="198" y="27"/>
                    </a:lnTo>
                    <a:lnTo>
                      <a:pt x="218" y="31"/>
                    </a:lnTo>
                    <a:lnTo>
                      <a:pt x="228" y="43"/>
                    </a:lnTo>
                    <a:lnTo>
                      <a:pt x="239" y="45"/>
                    </a:lnTo>
                    <a:lnTo>
                      <a:pt x="240" y="47"/>
                    </a:lnTo>
                    <a:lnTo>
                      <a:pt x="240" y="50"/>
                    </a:lnTo>
                    <a:lnTo>
                      <a:pt x="236" y="61"/>
                    </a:lnTo>
                    <a:lnTo>
                      <a:pt x="255" y="79"/>
                    </a:lnTo>
                    <a:lnTo>
                      <a:pt x="263" y="82"/>
                    </a:lnTo>
                    <a:lnTo>
                      <a:pt x="274" y="74"/>
                    </a:lnTo>
                    <a:lnTo>
                      <a:pt x="271" y="68"/>
                    </a:lnTo>
                    <a:lnTo>
                      <a:pt x="272" y="62"/>
                    </a:lnTo>
                    <a:lnTo>
                      <a:pt x="297" y="70"/>
                    </a:lnTo>
                    <a:lnTo>
                      <a:pt x="317" y="73"/>
                    </a:lnTo>
                    <a:lnTo>
                      <a:pt x="317" y="89"/>
                    </a:lnTo>
                    <a:lnTo>
                      <a:pt x="326" y="96"/>
                    </a:lnTo>
                    <a:lnTo>
                      <a:pt x="331" y="94"/>
                    </a:lnTo>
                    <a:lnTo>
                      <a:pt x="340" y="99"/>
                    </a:lnTo>
                    <a:lnTo>
                      <a:pt x="360" y="127"/>
                    </a:lnTo>
                    <a:lnTo>
                      <a:pt x="378" y="13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79" name="Freeform 208"/>
              <p:cNvSpPr>
                <a:spLocks noChangeAspect="1"/>
              </p:cNvSpPr>
              <p:nvPr/>
            </p:nvSpPr>
            <p:spPr bwMode="gray">
              <a:xfrm>
                <a:off x="5149056" y="2837210"/>
                <a:ext cx="109538" cy="68263"/>
              </a:xfrm>
              <a:custGeom>
                <a:avLst/>
                <a:gdLst/>
                <a:ahLst/>
                <a:cxnLst>
                  <a:cxn ang="0">
                    <a:pos x="32" y="208"/>
                  </a:cxn>
                  <a:cxn ang="0">
                    <a:pos x="31" y="192"/>
                  </a:cxn>
                  <a:cxn ang="0">
                    <a:pos x="26" y="163"/>
                  </a:cxn>
                  <a:cxn ang="0">
                    <a:pos x="3" y="143"/>
                  </a:cxn>
                  <a:cxn ang="0">
                    <a:pos x="3" y="118"/>
                  </a:cxn>
                  <a:cxn ang="0">
                    <a:pos x="15" y="94"/>
                  </a:cxn>
                  <a:cxn ang="0">
                    <a:pos x="26" y="82"/>
                  </a:cxn>
                  <a:cxn ang="0">
                    <a:pos x="11" y="66"/>
                  </a:cxn>
                  <a:cxn ang="0">
                    <a:pos x="3" y="51"/>
                  </a:cxn>
                  <a:cxn ang="0">
                    <a:pos x="0" y="29"/>
                  </a:cxn>
                  <a:cxn ang="0">
                    <a:pos x="3" y="8"/>
                  </a:cxn>
                  <a:cxn ang="0">
                    <a:pos x="20" y="0"/>
                  </a:cxn>
                  <a:cxn ang="0">
                    <a:pos x="32" y="4"/>
                  </a:cxn>
                  <a:cxn ang="0">
                    <a:pos x="26" y="19"/>
                  </a:cxn>
                  <a:cxn ang="0">
                    <a:pos x="37" y="27"/>
                  </a:cxn>
                  <a:cxn ang="0">
                    <a:pos x="51" y="27"/>
                  </a:cxn>
                  <a:cxn ang="0">
                    <a:pos x="85" y="31"/>
                  </a:cxn>
                  <a:cxn ang="0">
                    <a:pos x="126" y="32"/>
                  </a:cxn>
                  <a:cxn ang="0">
                    <a:pos x="170" y="40"/>
                  </a:cxn>
                  <a:cxn ang="0">
                    <a:pos x="187" y="35"/>
                  </a:cxn>
                  <a:cxn ang="0">
                    <a:pos x="206" y="23"/>
                  </a:cxn>
                  <a:cxn ang="0">
                    <a:pos x="226" y="13"/>
                  </a:cxn>
                  <a:cxn ang="0">
                    <a:pos x="252" y="4"/>
                  </a:cxn>
                  <a:cxn ang="0">
                    <a:pos x="272" y="5"/>
                  </a:cxn>
                  <a:cxn ang="0">
                    <a:pos x="278" y="10"/>
                  </a:cxn>
                  <a:cxn ang="0">
                    <a:pos x="308" y="19"/>
                  </a:cxn>
                  <a:cxn ang="0">
                    <a:pos x="328" y="32"/>
                  </a:cxn>
                  <a:cxn ang="0">
                    <a:pos x="346" y="31"/>
                  </a:cxn>
                  <a:cxn ang="0">
                    <a:pos x="343" y="47"/>
                  </a:cxn>
                  <a:cxn ang="0">
                    <a:pos x="338" y="58"/>
                  </a:cxn>
                  <a:cxn ang="0">
                    <a:pos x="319" y="63"/>
                  </a:cxn>
                  <a:cxn ang="0">
                    <a:pos x="306" y="78"/>
                  </a:cxn>
                  <a:cxn ang="0">
                    <a:pos x="306" y="107"/>
                  </a:cxn>
                  <a:cxn ang="0">
                    <a:pos x="298" y="110"/>
                  </a:cxn>
                  <a:cxn ang="0">
                    <a:pos x="295" y="116"/>
                  </a:cxn>
                  <a:cxn ang="0">
                    <a:pos x="284" y="126"/>
                  </a:cxn>
                  <a:cxn ang="0">
                    <a:pos x="287" y="129"/>
                  </a:cxn>
                  <a:cxn ang="0">
                    <a:pos x="292" y="131"/>
                  </a:cxn>
                  <a:cxn ang="0">
                    <a:pos x="296" y="138"/>
                  </a:cxn>
                  <a:cxn ang="0">
                    <a:pos x="299" y="148"/>
                  </a:cxn>
                  <a:cxn ang="0">
                    <a:pos x="310" y="163"/>
                  </a:cxn>
                  <a:cxn ang="0">
                    <a:pos x="311" y="169"/>
                  </a:cxn>
                  <a:cxn ang="0">
                    <a:pos x="303" y="167"/>
                  </a:cxn>
                  <a:cxn ang="0">
                    <a:pos x="280" y="171"/>
                  </a:cxn>
                  <a:cxn ang="0">
                    <a:pos x="262" y="161"/>
                  </a:cxn>
                  <a:cxn ang="0">
                    <a:pos x="242" y="169"/>
                  </a:cxn>
                  <a:cxn ang="0">
                    <a:pos x="228" y="171"/>
                  </a:cxn>
                  <a:cxn ang="0">
                    <a:pos x="219" y="179"/>
                  </a:cxn>
                  <a:cxn ang="0">
                    <a:pos x="208" y="180"/>
                  </a:cxn>
                  <a:cxn ang="0">
                    <a:pos x="206" y="199"/>
                  </a:cxn>
                  <a:cxn ang="0">
                    <a:pos x="192" y="212"/>
                  </a:cxn>
                  <a:cxn ang="0">
                    <a:pos x="172" y="215"/>
                  </a:cxn>
                  <a:cxn ang="0">
                    <a:pos x="137" y="203"/>
                  </a:cxn>
                  <a:cxn ang="0">
                    <a:pos x="127" y="195"/>
                  </a:cxn>
                  <a:cxn ang="0">
                    <a:pos x="115" y="195"/>
                  </a:cxn>
                  <a:cxn ang="0">
                    <a:pos x="84" y="204"/>
                  </a:cxn>
                  <a:cxn ang="0">
                    <a:pos x="62" y="204"/>
                  </a:cxn>
                  <a:cxn ang="0">
                    <a:pos x="45" y="208"/>
                  </a:cxn>
                  <a:cxn ang="0">
                    <a:pos x="32" y="208"/>
                  </a:cxn>
                </a:cxnLst>
                <a:rect l="0" t="0" r="r" b="b"/>
                <a:pathLst>
                  <a:path w="346" h="215">
                    <a:moveTo>
                      <a:pt x="32" y="208"/>
                    </a:moveTo>
                    <a:lnTo>
                      <a:pt x="31" y="192"/>
                    </a:lnTo>
                    <a:lnTo>
                      <a:pt x="26" y="163"/>
                    </a:lnTo>
                    <a:lnTo>
                      <a:pt x="3" y="143"/>
                    </a:lnTo>
                    <a:lnTo>
                      <a:pt x="3" y="118"/>
                    </a:lnTo>
                    <a:lnTo>
                      <a:pt x="15" y="94"/>
                    </a:lnTo>
                    <a:lnTo>
                      <a:pt x="26" y="82"/>
                    </a:lnTo>
                    <a:lnTo>
                      <a:pt x="11" y="66"/>
                    </a:lnTo>
                    <a:lnTo>
                      <a:pt x="3" y="51"/>
                    </a:lnTo>
                    <a:lnTo>
                      <a:pt x="0" y="29"/>
                    </a:lnTo>
                    <a:lnTo>
                      <a:pt x="3" y="8"/>
                    </a:lnTo>
                    <a:lnTo>
                      <a:pt x="20" y="0"/>
                    </a:lnTo>
                    <a:lnTo>
                      <a:pt x="32" y="4"/>
                    </a:lnTo>
                    <a:lnTo>
                      <a:pt x="26" y="19"/>
                    </a:lnTo>
                    <a:lnTo>
                      <a:pt x="37" y="27"/>
                    </a:lnTo>
                    <a:lnTo>
                      <a:pt x="51" y="27"/>
                    </a:lnTo>
                    <a:lnTo>
                      <a:pt x="85" y="31"/>
                    </a:lnTo>
                    <a:lnTo>
                      <a:pt x="126" y="32"/>
                    </a:lnTo>
                    <a:lnTo>
                      <a:pt x="170" y="40"/>
                    </a:lnTo>
                    <a:lnTo>
                      <a:pt x="187" y="35"/>
                    </a:lnTo>
                    <a:lnTo>
                      <a:pt x="206" y="23"/>
                    </a:lnTo>
                    <a:lnTo>
                      <a:pt x="226" y="13"/>
                    </a:lnTo>
                    <a:lnTo>
                      <a:pt x="252" y="4"/>
                    </a:lnTo>
                    <a:lnTo>
                      <a:pt x="272" y="5"/>
                    </a:lnTo>
                    <a:lnTo>
                      <a:pt x="278" y="10"/>
                    </a:lnTo>
                    <a:lnTo>
                      <a:pt x="308" y="19"/>
                    </a:lnTo>
                    <a:lnTo>
                      <a:pt x="328" y="32"/>
                    </a:lnTo>
                    <a:lnTo>
                      <a:pt x="346" y="31"/>
                    </a:lnTo>
                    <a:lnTo>
                      <a:pt x="343" y="47"/>
                    </a:lnTo>
                    <a:lnTo>
                      <a:pt x="338" y="58"/>
                    </a:lnTo>
                    <a:lnTo>
                      <a:pt x="319" y="63"/>
                    </a:lnTo>
                    <a:lnTo>
                      <a:pt x="306" y="78"/>
                    </a:lnTo>
                    <a:lnTo>
                      <a:pt x="306" y="107"/>
                    </a:lnTo>
                    <a:lnTo>
                      <a:pt x="298" y="110"/>
                    </a:lnTo>
                    <a:lnTo>
                      <a:pt x="295" y="116"/>
                    </a:lnTo>
                    <a:lnTo>
                      <a:pt x="284" y="126"/>
                    </a:lnTo>
                    <a:lnTo>
                      <a:pt x="287" y="129"/>
                    </a:lnTo>
                    <a:lnTo>
                      <a:pt x="292" y="131"/>
                    </a:lnTo>
                    <a:lnTo>
                      <a:pt x="296" y="138"/>
                    </a:lnTo>
                    <a:lnTo>
                      <a:pt x="299" y="148"/>
                    </a:lnTo>
                    <a:lnTo>
                      <a:pt x="310" y="163"/>
                    </a:lnTo>
                    <a:lnTo>
                      <a:pt x="311" y="169"/>
                    </a:lnTo>
                    <a:lnTo>
                      <a:pt x="303" y="167"/>
                    </a:lnTo>
                    <a:lnTo>
                      <a:pt x="280" y="171"/>
                    </a:lnTo>
                    <a:lnTo>
                      <a:pt x="262" y="161"/>
                    </a:lnTo>
                    <a:lnTo>
                      <a:pt x="242" y="169"/>
                    </a:lnTo>
                    <a:lnTo>
                      <a:pt x="228" y="171"/>
                    </a:lnTo>
                    <a:lnTo>
                      <a:pt x="219" y="179"/>
                    </a:lnTo>
                    <a:lnTo>
                      <a:pt x="208" y="180"/>
                    </a:lnTo>
                    <a:lnTo>
                      <a:pt x="206" y="199"/>
                    </a:lnTo>
                    <a:lnTo>
                      <a:pt x="192" y="212"/>
                    </a:lnTo>
                    <a:lnTo>
                      <a:pt x="172" y="215"/>
                    </a:lnTo>
                    <a:lnTo>
                      <a:pt x="137" y="203"/>
                    </a:lnTo>
                    <a:lnTo>
                      <a:pt x="127" y="195"/>
                    </a:lnTo>
                    <a:lnTo>
                      <a:pt x="115" y="195"/>
                    </a:lnTo>
                    <a:lnTo>
                      <a:pt x="84" y="204"/>
                    </a:lnTo>
                    <a:lnTo>
                      <a:pt x="62" y="204"/>
                    </a:lnTo>
                    <a:lnTo>
                      <a:pt x="45" y="208"/>
                    </a:lnTo>
                    <a:lnTo>
                      <a:pt x="32" y="20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80" name="Freeform 209"/>
              <p:cNvSpPr>
                <a:spLocks noChangeAspect="1"/>
              </p:cNvSpPr>
              <p:nvPr/>
            </p:nvSpPr>
            <p:spPr bwMode="gray">
              <a:xfrm>
                <a:off x="4995069" y="2778472"/>
                <a:ext cx="101600" cy="87313"/>
              </a:xfrm>
              <a:custGeom>
                <a:avLst/>
                <a:gdLst/>
                <a:ahLst/>
                <a:cxnLst>
                  <a:cxn ang="0">
                    <a:pos x="258" y="62"/>
                  </a:cxn>
                  <a:cxn ang="0">
                    <a:pos x="215" y="50"/>
                  </a:cxn>
                  <a:cxn ang="0">
                    <a:pos x="180" y="12"/>
                  </a:cxn>
                  <a:cxn ang="0">
                    <a:pos x="164" y="7"/>
                  </a:cxn>
                  <a:cxn ang="0">
                    <a:pos x="148" y="3"/>
                  </a:cxn>
                  <a:cxn ang="0">
                    <a:pos x="149" y="15"/>
                  </a:cxn>
                  <a:cxn ang="0">
                    <a:pos x="138" y="19"/>
                  </a:cxn>
                  <a:cxn ang="0">
                    <a:pos x="111" y="34"/>
                  </a:cxn>
                  <a:cxn ang="0">
                    <a:pos x="118" y="56"/>
                  </a:cxn>
                  <a:cxn ang="0">
                    <a:pos x="94" y="73"/>
                  </a:cxn>
                  <a:cxn ang="0">
                    <a:pos x="95" y="95"/>
                  </a:cxn>
                  <a:cxn ang="0">
                    <a:pos x="81" y="93"/>
                  </a:cxn>
                  <a:cxn ang="0">
                    <a:pos x="73" y="90"/>
                  </a:cxn>
                  <a:cxn ang="0">
                    <a:pos x="57" y="76"/>
                  </a:cxn>
                  <a:cxn ang="0">
                    <a:pos x="30" y="92"/>
                  </a:cxn>
                  <a:cxn ang="0">
                    <a:pos x="8" y="93"/>
                  </a:cxn>
                  <a:cxn ang="0">
                    <a:pos x="16" y="135"/>
                  </a:cxn>
                  <a:cxn ang="0">
                    <a:pos x="38" y="116"/>
                  </a:cxn>
                  <a:cxn ang="0">
                    <a:pos x="65" y="113"/>
                  </a:cxn>
                  <a:cxn ang="0">
                    <a:pos x="75" y="128"/>
                  </a:cxn>
                  <a:cxn ang="0">
                    <a:pos x="103" y="175"/>
                  </a:cxn>
                  <a:cxn ang="0">
                    <a:pos x="91" y="187"/>
                  </a:cxn>
                  <a:cxn ang="0">
                    <a:pos x="119" y="216"/>
                  </a:cxn>
                  <a:cxn ang="0">
                    <a:pos x="135" y="238"/>
                  </a:cxn>
                  <a:cxn ang="0">
                    <a:pos x="183" y="245"/>
                  </a:cxn>
                  <a:cxn ang="0">
                    <a:pos x="219" y="276"/>
                  </a:cxn>
                  <a:cxn ang="0">
                    <a:pos x="203" y="237"/>
                  </a:cxn>
                  <a:cxn ang="0">
                    <a:pos x="173" y="211"/>
                  </a:cxn>
                  <a:cxn ang="0">
                    <a:pos x="156" y="190"/>
                  </a:cxn>
                  <a:cxn ang="0">
                    <a:pos x="144" y="170"/>
                  </a:cxn>
                  <a:cxn ang="0">
                    <a:pos x="143" y="157"/>
                  </a:cxn>
                  <a:cxn ang="0">
                    <a:pos x="128" y="137"/>
                  </a:cxn>
                  <a:cxn ang="0">
                    <a:pos x="124" y="126"/>
                  </a:cxn>
                  <a:cxn ang="0">
                    <a:pos x="129" y="97"/>
                  </a:cxn>
                  <a:cxn ang="0">
                    <a:pos x="151" y="116"/>
                  </a:cxn>
                  <a:cxn ang="0">
                    <a:pos x="182" y="101"/>
                  </a:cxn>
                  <a:cxn ang="0">
                    <a:pos x="200" y="105"/>
                  </a:cxn>
                  <a:cxn ang="0">
                    <a:pos x="210" y="106"/>
                  </a:cxn>
                  <a:cxn ang="0">
                    <a:pos x="229" y="106"/>
                  </a:cxn>
                  <a:cxn ang="0">
                    <a:pos x="246" y="106"/>
                  </a:cxn>
                  <a:cxn ang="0">
                    <a:pos x="256" y="113"/>
                  </a:cxn>
                  <a:cxn ang="0">
                    <a:pos x="273" y="115"/>
                  </a:cxn>
                  <a:cxn ang="0">
                    <a:pos x="283" y="111"/>
                  </a:cxn>
                  <a:cxn ang="0">
                    <a:pos x="288" y="125"/>
                  </a:cxn>
                  <a:cxn ang="0">
                    <a:pos x="307" y="125"/>
                  </a:cxn>
                  <a:cxn ang="0">
                    <a:pos x="305" y="109"/>
                  </a:cxn>
                  <a:cxn ang="0">
                    <a:pos x="311" y="100"/>
                  </a:cxn>
                  <a:cxn ang="0">
                    <a:pos x="322" y="100"/>
                  </a:cxn>
                  <a:cxn ang="0">
                    <a:pos x="316" y="98"/>
                  </a:cxn>
                  <a:cxn ang="0">
                    <a:pos x="304" y="93"/>
                  </a:cxn>
                  <a:cxn ang="0">
                    <a:pos x="297" y="89"/>
                  </a:cxn>
                  <a:cxn ang="0">
                    <a:pos x="297" y="83"/>
                  </a:cxn>
                  <a:cxn ang="0">
                    <a:pos x="302" y="79"/>
                  </a:cxn>
                  <a:cxn ang="0">
                    <a:pos x="297" y="74"/>
                  </a:cxn>
                  <a:cxn ang="0">
                    <a:pos x="291" y="73"/>
                  </a:cxn>
                  <a:cxn ang="0">
                    <a:pos x="291" y="63"/>
                  </a:cxn>
                  <a:cxn ang="0">
                    <a:pos x="284" y="50"/>
                  </a:cxn>
                </a:cxnLst>
                <a:rect l="0" t="0" r="r" b="b"/>
                <a:pathLst>
                  <a:path w="322" h="276">
                    <a:moveTo>
                      <a:pt x="284" y="50"/>
                    </a:moveTo>
                    <a:lnTo>
                      <a:pt x="272" y="58"/>
                    </a:lnTo>
                    <a:lnTo>
                      <a:pt x="258" y="62"/>
                    </a:lnTo>
                    <a:lnTo>
                      <a:pt x="241" y="63"/>
                    </a:lnTo>
                    <a:lnTo>
                      <a:pt x="226" y="54"/>
                    </a:lnTo>
                    <a:lnTo>
                      <a:pt x="215" y="50"/>
                    </a:lnTo>
                    <a:lnTo>
                      <a:pt x="204" y="35"/>
                    </a:lnTo>
                    <a:lnTo>
                      <a:pt x="189" y="28"/>
                    </a:lnTo>
                    <a:lnTo>
                      <a:pt x="180" y="12"/>
                    </a:lnTo>
                    <a:lnTo>
                      <a:pt x="167" y="7"/>
                    </a:lnTo>
                    <a:lnTo>
                      <a:pt x="167" y="4"/>
                    </a:lnTo>
                    <a:lnTo>
                      <a:pt x="164" y="7"/>
                    </a:lnTo>
                    <a:lnTo>
                      <a:pt x="155" y="1"/>
                    </a:lnTo>
                    <a:lnTo>
                      <a:pt x="151" y="0"/>
                    </a:lnTo>
                    <a:lnTo>
                      <a:pt x="148" y="3"/>
                    </a:lnTo>
                    <a:lnTo>
                      <a:pt x="148" y="8"/>
                    </a:lnTo>
                    <a:lnTo>
                      <a:pt x="149" y="14"/>
                    </a:lnTo>
                    <a:lnTo>
                      <a:pt x="149" y="15"/>
                    </a:lnTo>
                    <a:lnTo>
                      <a:pt x="145" y="14"/>
                    </a:lnTo>
                    <a:lnTo>
                      <a:pt x="138" y="14"/>
                    </a:lnTo>
                    <a:lnTo>
                      <a:pt x="138" y="19"/>
                    </a:lnTo>
                    <a:lnTo>
                      <a:pt x="134" y="22"/>
                    </a:lnTo>
                    <a:lnTo>
                      <a:pt x="114" y="29"/>
                    </a:lnTo>
                    <a:lnTo>
                      <a:pt x="111" y="34"/>
                    </a:lnTo>
                    <a:lnTo>
                      <a:pt x="112" y="38"/>
                    </a:lnTo>
                    <a:lnTo>
                      <a:pt x="118" y="45"/>
                    </a:lnTo>
                    <a:lnTo>
                      <a:pt x="118" y="56"/>
                    </a:lnTo>
                    <a:lnTo>
                      <a:pt x="113" y="63"/>
                    </a:lnTo>
                    <a:lnTo>
                      <a:pt x="105" y="65"/>
                    </a:lnTo>
                    <a:lnTo>
                      <a:pt x="94" y="73"/>
                    </a:lnTo>
                    <a:lnTo>
                      <a:pt x="97" y="78"/>
                    </a:lnTo>
                    <a:lnTo>
                      <a:pt x="94" y="83"/>
                    </a:lnTo>
                    <a:lnTo>
                      <a:pt x="95" y="95"/>
                    </a:lnTo>
                    <a:lnTo>
                      <a:pt x="90" y="99"/>
                    </a:lnTo>
                    <a:lnTo>
                      <a:pt x="86" y="99"/>
                    </a:lnTo>
                    <a:lnTo>
                      <a:pt x="81" y="93"/>
                    </a:lnTo>
                    <a:lnTo>
                      <a:pt x="78" y="93"/>
                    </a:lnTo>
                    <a:lnTo>
                      <a:pt x="75" y="90"/>
                    </a:lnTo>
                    <a:lnTo>
                      <a:pt x="73" y="90"/>
                    </a:lnTo>
                    <a:lnTo>
                      <a:pt x="73" y="94"/>
                    </a:lnTo>
                    <a:lnTo>
                      <a:pt x="68" y="95"/>
                    </a:lnTo>
                    <a:lnTo>
                      <a:pt x="57" y="76"/>
                    </a:lnTo>
                    <a:lnTo>
                      <a:pt x="54" y="76"/>
                    </a:lnTo>
                    <a:lnTo>
                      <a:pt x="47" y="92"/>
                    </a:lnTo>
                    <a:lnTo>
                      <a:pt x="30" y="92"/>
                    </a:lnTo>
                    <a:lnTo>
                      <a:pt x="24" y="87"/>
                    </a:lnTo>
                    <a:lnTo>
                      <a:pt x="21" y="92"/>
                    </a:lnTo>
                    <a:lnTo>
                      <a:pt x="8" y="93"/>
                    </a:lnTo>
                    <a:lnTo>
                      <a:pt x="0" y="87"/>
                    </a:lnTo>
                    <a:lnTo>
                      <a:pt x="4" y="108"/>
                    </a:lnTo>
                    <a:lnTo>
                      <a:pt x="16" y="135"/>
                    </a:lnTo>
                    <a:lnTo>
                      <a:pt x="21" y="138"/>
                    </a:lnTo>
                    <a:lnTo>
                      <a:pt x="27" y="137"/>
                    </a:lnTo>
                    <a:lnTo>
                      <a:pt x="38" y="116"/>
                    </a:lnTo>
                    <a:lnTo>
                      <a:pt x="44" y="99"/>
                    </a:lnTo>
                    <a:lnTo>
                      <a:pt x="57" y="103"/>
                    </a:lnTo>
                    <a:lnTo>
                      <a:pt x="65" y="113"/>
                    </a:lnTo>
                    <a:lnTo>
                      <a:pt x="68" y="113"/>
                    </a:lnTo>
                    <a:lnTo>
                      <a:pt x="73" y="119"/>
                    </a:lnTo>
                    <a:lnTo>
                      <a:pt x="75" y="128"/>
                    </a:lnTo>
                    <a:lnTo>
                      <a:pt x="75" y="143"/>
                    </a:lnTo>
                    <a:lnTo>
                      <a:pt x="84" y="159"/>
                    </a:lnTo>
                    <a:lnTo>
                      <a:pt x="103" y="175"/>
                    </a:lnTo>
                    <a:lnTo>
                      <a:pt x="94" y="178"/>
                    </a:lnTo>
                    <a:lnTo>
                      <a:pt x="90" y="183"/>
                    </a:lnTo>
                    <a:lnTo>
                      <a:pt x="91" y="187"/>
                    </a:lnTo>
                    <a:lnTo>
                      <a:pt x="102" y="202"/>
                    </a:lnTo>
                    <a:lnTo>
                      <a:pt x="112" y="210"/>
                    </a:lnTo>
                    <a:lnTo>
                      <a:pt x="119" y="216"/>
                    </a:lnTo>
                    <a:lnTo>
                      <a:pt x="129" y="221"/>
                    </a:lnTo>
                    <a:lnTo>
                      <a:pt x="134" y="230"/>
                    </a:lnTo>
                    <a:lnTo>
                      <a:pt x="135" y="238"/>
                    </a:lnTo>
                    <a:lnTo>
                      <a:pt x="154" y="237"/>
                    </a:lnTo>
                    <a:lnTo>
                      <a:pt x="166" y="238"/>
                    </a:lnTo>
                    <a:lnTo>
                      <a:pt x="183" y="245"/>
                    </a:lnTo>
                    <a:lnTo>
                      <a:pt x="198" y="256"/>
                    </a:lnTo>
                    <a:lnTo>
                      <a:pt x="211" y="270"/>
                    </a:lnTo>
                    <a:lnTo>
                      <a:pt x="219" y="276"/>
                    </a:lnTo>
                    <a:lnTo>
                      <a:pt x="226" y="272"/>
                    </a:lnTo>
                    <a:lnTo>
                      <a:pt x="204" y="248"/>
                    </a:lnTo>
                    <a:lnTo>
                      <a:pt x="203" y="237"/>
                    </a:lnTo>
                    <a:lnTo>
                      <a:pt x="198" y="233"/>
                    </a:lnTo>
                    <a:lnTo>
                      <a:pt x="193" y="230"/>
                    </a:lnTo>
                    <a:lnTo>
                      <a:pt x="173" y="211"/>
                    </a:lnTo>
                    <a:lnTo>
                      <a:pt x="172" y="206"/>
                    </a:lnTo>
                    <a:lnTo>
                      <a:pt x="162" y="192"/>
                    </a:lnTo>
                    <a:lnTo>
                      <a:pt x="156" y="190"/>
                    </a:lnTo>
                    <a:lnTo>
                      <a:pt x="148" y="178"/>
                    </a:lnTo>
                    <a:lnTo>
                      <a:pt x="143" y="176"/>
                    </a:lnTo>
                    <a:lnTo>
                      <a:pt x="144" y="170"/>
                    </a:lnTo>
                    <a:lnTo>
                      <a:pt x="146" y="168"/>
                    </a:lnTo>
                    <a:lnTo>
                      <a:pt x="143" y="162"/>
                    </a:lnTo>
                    <a:lnTo>
                      <a:pt x="143" y="157"/>
                    </a:lnTo>
                    <a:lnTo>
                      <a:pt x="137" y="151"/>
                    </a:lnTo>
                    <a:lnTo>
                      <a:pt x="133" y="138"/>
                    </a:lnTo>
                    <a:lnTo>
                      <a:pt x="128" y="137"/>
                    </a:lnTo>
                    <a:lnTo>
                      <a:pt x="121" y="131"/>
                    </a:lnTo>
                    <a:lnTo>
                      <a:pt x="121" y="128"/>
                    </a:lnTo>
                    <a:lnTo>
                      <a:pt x="124" y="126"/>
                    </a:lnTo>
                    <a:lnTo>
                      <a:pt x="123" y="122"/>
                    </a:lnTo>
                    <a:lnTo>
                      <a:pt x="123" y="103"/>
                    </a:lnTo>
                    <a:lnTo>
                      <a:pt x="129" y="97"/>
                    </a:lnTo>
                    <a:lnTo>
                      <a:pt x="138" y="99"/>
                    </a:lnTo>
                    <a:lnTo>
                      <a:pt x="138" y="101"/>
                    </a:lnTo>
                    <a:lnTo>
                      <a:pt x="151" y="116"/>
                    </a:lnTo>
                    <a:lnTo>
                      <a:pt x="155" y="116"/>
                    </a:lnTo>
                    <a:lnTo>
                      <a:pt x="164" y="99"/>
                    </a:lnTo>
                    <a:lnTo>
                      <a:pt x="182" y="101"/>
                    </a:lnTo>
                    <a:lnTo>
                      <a:pt x="186" y="97"/>
                    </a:lnTo>
                    <a:lnTo>
                      <a:pt x="188" y="97"/>
                    </a:lnTo>
                    <a:lnTo>
                      <a:pt x="200" y="105"/>
                    </a:lnTo>
                    <a:lnTo>
                      <a:pt x="204" y="105"/>
                    </a:lnTo>
                    <a:lnTo>
                      <a:pt x="207" y="103"/>
                    </a:lnTo>
                    <a:lnTo>
                      <a:pt x="210" y="106"/>
                    </a:lnTo>
                    <a:lnTo>
                      <a:pt x="225" y="109"/>
                    </a:lnTo>
                    <a:lnTo>
                      <a:pt x="226" y="106"/>
                    </a:lnTo>
                    <a:lnTo>
                      <a:pt x="229" y="106"/>
                    </a:lnTo>
                    <a:lnTo>
                      <a:pt x="237" y="114"/>
                    </a:lnTo>
                    <a:lnTo>
                      <a:pt x="240" y="114"/>
                    </a:lnTo>
                    <a:lnTo>
                      <a:pt x="246" y="106"/>
                    </a:lnTo>
                    <a:lnTo>
                      <a:pt x="250" y="106"/>
                    </a:lnTo>
                    <a:lnTo>
                      <a:pt x="253" y="111"/>
                    </a:lnTo>
                    <a:lnTo>
                      <a:pt x="256" y="113"/>
                    </a:lnTo>
                    <a:lnTo>
                      <a:pt x="258" y="108"/>
                    </a:lnTo>
                    <a:lnTo>
                      <a:pt x="269" y="109"/>
                    </a:lnTo>
                    <a:lnTo>
                      <a:pt x="273" y="115"/>
                    </a:lnTo>
                    <a:lnTo>
                      <a:pt x="275" y="114"/>
                    </a:lnTo>
                    <a:lnTo>
                      <a:pt x="275" y="111"/>
                    </a:lnTo>
                    <a:lnTo>
                      <a:pt x="283" y="111"/>
                    </a:lnTo>
                    <a:lnTo>
                      <a:pt x="289" y="119"/>
                    </a:lnTo>
                    <a:lnTo>
                      <a:pt x="288" y="124"/>
                    </a:lnTo>
                    <a:lnTo>
                      <a:pt x="288" y="125"/>
                    </a:lnTo>
                    <a:lnTo>
                      <a:pt x="294" y="130"/>
                    </a:lnTo>
                    <a:lnTo>
                      <a:pt x="301" y="130"/>
                    </a:lnTo>
                    <a:lnTo>
                      <a:pt x="307" y="125"/>
                    </a:lnTo>
                    <a:lnTo>
                      <a:pt x="309" y="120"/>
                    </a:lnTo>
                    <a:lnTo>
                      <a:pt x="307" y="119"/>
                    </a:lnTo>
                    <a:lnTo>
                      <a:pt x="305" y="109"/>
                    </a:lnTo>
                    <a:lnTo>
                      <a:pt x="307" y="106"/>
                    </a:lnTo>
                    <a:lnTo>
                      <a:pt x="309" y="101"/>
                    </a:lnTo>
                    <a:lnTo>
                      <a:pt x="311" y="100"/>
                    </a:lnTo>
                    <a:lnTo>
                      <a:pt x="315" y="101"/>
                    </a:lnTo>
                    <a:lnTo>
                      <a:pt x="318" y="103"/>
                    </a:lnTo>
                    <a:lnTo>
                      <a:pt x="322" y="100"/>
                    </a:lnTo>
                    <a:lnTo>
                      <a:pt x="322" y="98"/>
                    </a:lnTo>
                    <a:lnTo>
                      <a:pt x="320" y="97"/>
                    </a:lnTo>
                    <a:lnTo>
                      <a:pt x="316" y="98"/>
                    </a:lnTo>
                    <a:lnTo>
                      <a:pt x="312" y="95"/>
                    </a:lnTo>
                    <a:lnTo>
                      <a:pt x="307" y="95"/>
                    </a:lnTo>
                    <a:lnTo>
                      <a:pt x="304" y="93"/>
                    </a:lnTo>
                    <a:lnTo>
                      <a:pt x="302" y="92"/>
                    </a:lnTo>
                    <a:lnTo>
                      <a:pt x="299" y="92"/>
                    </a:lnTo>
                    <a:lnTo>
                      <a:pt x="297" y="89"/>
                    </a:lnTo>
                    <a:lnTo>
                      <a:pt x="297" y="88"/>
                    </a:lnTo>
                    <a:lnTo>
                      <a:pt x="299" y="84"/>
                    </a:lnTo>
                    <a:lnTo>
                      <a:pt x="297" y="83"/>
                    </a:lnTo>
                    <a:lnTo>
                      <a:pt x="299" y="81"/>
                    </a:lnTo>
                    <a:lnTo>
                      <a:pt x="300" y="81"/>
                    </a:lnTo>
                    <a:lnTo>
                      <a:pt x="302" y="79"/>
                    </a:lnTo>
                    <a:lnTo>
                      <a:pt x="302" y="77"/>
                    </a:lnTo>
                    <a:lnTo>
                      <a:pt x="299" y="74"/>
                    </a:lnTo>
                    <a:lnTo>
                      <a:pt x="297" y="74"/>
                    </a:lnTo>
                    <a:lnTo>
                      <a:pt x="295" y="77"/>
                    </a:lnTo>
                    <a:lnTo>
                      <a:pt x="291" y="76"/>
                    </a:lnTo>
                    <a:lnTo>
                      <a:pt x="291" y="73"/>
                    </a:lnTo>
                    <a:lnTo>
                      <a:pt x="294" y="70"/>
                    </a:lnTo>
                    <a:lnTo>
                      <a:pt x="294" y="66"/>
                    </a:lnTo>
                    <a:lnTo>
                      <a:pt x="291" y="63"/>
                    </a:lnTo>
                    <a:lnTo>
                      <a:pt x="293" y="61"/>
                    </a:lnTo>
                    <a:lnTo>
                      <a:pt x="293" y="57"/>
                    </a:lnTo>
                    <a:lnTo>
                      <a:pt x="284" y="5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81" name="Freeform 210"/>
              <p:cNvSpPr>
                <a:spLocks noChangeAspect="1"/>
              </p:cNvSpPr>
              <p:nvPr/>
            </p:nvSpPr>
            <p:spPr bwMode="gray">
              <a:xfrm>
                <a:off x="5095081" y="2873722"/>
                <a:ext cx="31750" cy="68263"/>
              </a:xfrm>
              <a:custGeom>
                <a:avLst/>
                <a:gdLst/>
                <a:ahLst/>
                <a:cxnLst>
                  <a:cxn ang="0">
                    <a:pos x="48" y="215"/>
                  </a:cxn>
                  <a:cxn ang="0">
                    <a:pos x="39" y="210"/>
                  </a:cxn>
                  <a:cxn ang="0">
                    <a:pos x="38" y="200"/>
                  </a:cxn>
                  <a:cxn ang="0">
                    <a:pos x="31" y="190"/>
                  </a:cxn>
                  <a:cxn ang="0">
                    <a:pos x="13" y="183"/>
                  </a:cxn>
                  <a:cxn ang="0">
                    <a:pos x="4" y="168"/>
                  </a:cxn>
                  <a:cxn ang="0">
                    <a:pos x="0" y="160"/>
                  </a:cxn>
                  <a:cxn ang="0">
                    <a:pos x="7" y="161"/>
                  </a:cxn>
                  <a:cxn ang="0">
                    <a:pos x="7" y="152"/>
                  </a:cxn>
                  <a:cxn ang="0">
                    <a:pos x="4" y="139"/>
                  </a:cxn>
                  <a:cxn ang="0">
                    <a:pos x="7" y="125"/>
                  </a:cxn>
                  <a:cxn ang="0">
                    <a:pos x="8" y="123"/>
                  </a:cxn>
                  <a:cxn ang="0">
                    <a:pos x="8" y="114"/>
                  </a:cxn>
                  <a:cxn ang="0">
                    <a:pos x="10" y="106"/>
                  </a:cxn>
                  <a:cxn ang="0">
                    <a:pos x="6" y="94"/>
                  </a:cxn>
                  <a:cxn ang="0">
                    <a:pos x="15" y="64"/>
                  </a:cxn>
                  <a:cxn ang="0">
                    <a:pos x="10" y="58"/>
                  </a:cxn>
                  <a:cxn ang="0">
                    <a:pos x="2" y="56"/>
                  </a:cxn>
                  <a:cxn ang="0">
                    <a:pos x="7" y="40"/>
                  </a:cxn>
                  <a:cxn ang="0">
                    <a:pos x="5" y="29"/>
                  </a:cxn>
                  <a:cxn ang="0">
                    <a:pos x="10" y="15"/>
                  </a:cxn>
                  <a:cxn ang="0">
                    <a:pos x="17" y="10"/>
                  </a:cxn>
                  <a:cxn ang="0">
                    <a:pos x="23" y="0"/>
                  </a:cxn>
                  <a:cxn ang="0">
                    <a:pos x="31" y="7"/>
                  </a:cxn>
                  <a:cxn ang="0">
                    <a:pos x="45" y="9"/>
                  </a:cxn>
                  <a:cxn ang="0">
                    <a:pos x="51" y="20"/>
                  </a:cxn>
                  <a:cxn ang="0">
                    <a:pos x="61" y="24"/>
                  </a:cxn>
                  <a:cxn ang="0">
                    <a:pos x="74" y="40"/>
                  </a:cxn>
                  <a:cxn ang="0">
                    <a:pos x="69" y="76"/>
                  </a:cxn>
                  <a:cxn ang="0">
                    <a:pos x="69" y="93"/>
                  </a:cxn>
                  <a:cxn ang="0">
                    <a:pos x="77" y="113"/>
                  </a:cxn>
                  <a:cxn ang="0">
                    <a:pos x="94" y="130"/>
                  </a:cxn>
                  <a:cxn ang="0">
                    <a:pos x="97" y="140"/>
                  </a:cxn>
                  <a:cxn ang="0">
                    <a:pos x="97" y="155"/>
                  </a:cxn>
                  <a:cxn ang="0">
                    <a:pos x="83" y="166"/>
                  </a:cxn>
                  <a:cxn ang="0">
                    <a:pos x="75" y="183"/>
                  </a:cxn>
                  <a:cxn ang="0">
                    <a:pos x="65" y="190"/>
                  </a:cxn>
                  <a:cxn ang="0">
                    <a:pos x="63" y="203"/>
                  </a:cxn>
                  <a:cxn ang="0">
                    <a:pos x="58" y="209"/>
                  </a:cxn>
                  <a:cxn ang="0">
                    <a:pos x="49" y="215"/>
                  </a:cxn>
                  <a:cxn ang="0">
                    <a:pos x="48" y="215"/>
                  </a:cxn>
                </a:cxnLst>
                <a:rect l="0" t="0" r="r" b="b"/>
                <a:pathLst>
                  <a:path w="97" h="215">
                    <a:moveTo>
                      <a:pt x="48" y="215"/>
                    </a:moveTo>
                    <a:lnTo>
                      <a:pt x="39" y="210"/>
                    </a:lnTo>
                    <a:lnTo>
                      <a:pt x="38" y="200"/>
                    </a:lnTo>
                    <a:lnTo>
                      <a:pt x="31" y="190"/>
                    </a:lnTo>
                    <a:lnTo>
                      <a:pt x="13" y="183"/>
                    </a:lnTo>
                    <a:lnTo>
                      <a:pt x="4" y="168"/>
                    </a:lnTo>
                    <a:lnTo>
                      <a:pt x="0" y="160"/>
                    </a:lnTo>
                    <a:lnTo>
                      <a:pt x="7" y="161"/>
                    </a:lnTo>
                    <a:lnTo>
                      <a:pt x="7" y="152"/>
                    </a:lnTo>
                    <a:lnTo>
                      <a:pt x="4" y="139"/>
                    </a:lnTo>
                    <a:lnTo>
                      <a:pt x="7" y="125"/>
                    </a:lnTo>
                    <a:lnTo>
                      <a:pt x="8" y="123"/>
                    </a:lnTo>
                    <a:lnTo>
                      <a:pt x="8" y="114"/>
                    </a:lnTo>
                    <a:lnTo>
                      <a:pt x="10" y="106"/>
                    </a:lnTo>
                    <a:lnTo>
                      <a:pt x="6" y="94"/>
                    </a:lnTo>
                    <a:lnTo>
                      <a:pt x="15" y="64"/>
                    </a:lnTo>
                    <a:lnTo>
                      <a:pt x="10" y="58"/>
                    </a:lnTo>
                    <a:lnTo>
                      <a:pt x="2" y="56"/>
                    </a:lnTo>
                    <a:lnTo>
                      <a:pt x="7" y="40"/>
                    </a:lnTo>
                    <a:lnTo>
                      <a:pt x="5" y="29"/>
                    </a:lnTo>
                    <a:lnTo>
                      <a:pt x="10" y="15"/>
                    </a:lnTo>
                    <a:lnTo>
                      <a:pt x="17" y="10"/>
                    </a:lnTo>
                    <a:lnTo>
                      <a:pt x="23" y="0"/>
                    </a:lnTo>
                    <a:lnTo>
                      <a:pt x="31" y="7"/>
                    </a:lnTo>
                    <a:lnTo>
                      <a:pt x="45" y="9"/>
                    </a:lnTo>
                    <a:lnTo>
                      <a:pt x="51" y="20"/>
                    </a:lnTo>
                    <a:lnTo>
                      <a:pt x="61" y="24"/>
                    </a:lnTo>
                    <a:lnTo>
                      <a:pt x="74" y="40"/>
                    </a:lnTo>
                    <a:lnTo>
                      <a:pt x="69" y="76"/>
                    </a:lnTo>
                    <a:lnTo>
                      <a:pt x="69" y="93"/>
                    </a:lnTo>
                    <a:lnTo>
                      <a:pt x="77" y="113"/>
                    </a:lnTo>
                    <a:lnTo>
                      <a:pt x="94" y="130"/>
                    </a:lnTo>
                    <a:lnTo>
                      <a:pt x="97" y="140"/>
                    </a:lnTo>
                    <a:lnTo>
                      <a:pt x="97" y="155"/>
                    </a:lnTo>
                    <a:lnTo>
                      <a:pt x="83" y="166"/>
                    </a:lnTo>
                    <a:lnTo>
                      <a:pt x="75" y="183"/>
                    </a:lnTo>
                    <a:lnTo>
                      <a:pt x="65" y="190"/>
                    </a:lnTo>
                    <a:lnTo>
                      <a:pt x="63" y="203"/>
                    </a:lnTo>
                    <a:lnTo>
                      <a:pt x="58" y="209"/>
                    </a:lnTo>
                    <a:lnTo>
                      <a:pt x="49" y="215"/>
                    </a:lnTo>
                    <a:lnTo>
                      <a:pt x="48" y="21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82" name="Freeform 211"/>
              <p:cNvSpPr>
                <a:spLocks noChangeAspect="1"/>
              </p:cNvSpPr>
              <p:nvPr/>
            </p:nvSpPr>
            <p:spPr bwMode="gray">
              <a:xfrm>
                <a:off x="5125244" y="2500660"/>
                <a:ext cx="100013" cy="76200"/>
              </a:xfrm>
              <a:custGeom>
                <a:avLst/>
                <a:gdLst/>
                <a:ahLst/>
                <a:cxnLst>
                  <a:cxn ang="0">
                    <a:pos x="3" y="57"/>
                  </a:cxn>
                  <a:cxn ang="0">
                    <a:pos x="5" y="78"/>
                  </a:cxn>
                  <a:cxn ang="0">
                    <a:pos x="4" y="64"/>
                  </a:cxn>
                  <a:cxn ang="0">
                    <a:pos x="11" y="94"/>
                  </a:cxn>
                  <a:cxn ang="0">
                    <a:pos x="11" y="110"/>
                  </a:cxn>
                  <a:cxn ang="0">
                    <a:pos x="15" y="118"/>
                  </a:cxn>
                  <a:cxn ang="0">
                    <a:pos x="31" y="120"/>
                  </a:cxn>
                  <a:cxn ang="0">
                    <a:pos x="44" y="127"/>
                  </a:cxn>
                  <a:cxn ang="0">
                    <a:pos x="69" y="134"/>
                  </a:cxn>
                  <a:cxn ang="0">
                    <a:pos x="91" y="136"/>
                  </a:cxn>
                  <a:cxn ang="0">
                    <a:pos x="96" y="174"/>
                  </a:cxn>
                  <a:cxn ang="0">
                    <a:pos x="99" y="201"/>
                  </a:cxn>
                  <a:cxn ang="0">
                    <a:pos x="132" y="222"/>
                  </a:cxn>
                  <a:cxn ang="0">
                    <a:pos x="137" y="240"/>
                  </a:cxn>
                  <a:cxn ang="0">
                    <a:pos x="167" y="240"/>
                  </a:cxn>
                  <a:cxn ang="0">
                    <a:pos x="191" y="239"/>
                  </a:cxn>
                  <a:cxn ang="0">
                    <a:pos x="204" y="238"/>
                  </a:cxn>
                  <a:cxn ang="0">
                    <a:pos x="209" y="222"/>
                  </a:cxn>
                  <a:cxn ang="0">
                    <a:pos x="224" y="220"/>
                  </a:cxn>
                  <a:cxn ang="0">
                    <a:pos x="236" y="209"/>
                  </a:cxn>
                  <a:cxn ang="0">
                    <a:pos x="248" y="218"/>
                  </a:cxn>
                  <a:cxn ang="0">
                    <a:pos x="263" y="220"/>
                  </a:cxn>
                  <a:cxn ang="0">
                    <a:pos x="257" y="205"/>
                  </a:cxn>
                  <a:cxn ang="0">
                    <a:pos x="255" y="190"/>
                  </a:cxn>
                  <a:cxn ang="0">
                    <a:pos x="263" y="168"/>
                  </a:cxn>
                  <a:cxn ang="0">
                    <a:pos x="266" y="151"/>
                  </a:cxn>
                  <a:cxn ang="0">
                    <a:pos x="274" y="140"/>
                  </a:cxn>
                  <a:cxn ang="0">
                    <a:pos x="288" y="132"/>
                  </a:cxn>
                  <a:cxn ang="0">
                    <a:pos x="309" y="129"/>
                  </a:cxn>
                  <a:cxn ang="0">
                    <a:pos x="310" y="107"/>
                  </a:cxn>
                  <a:cxn ang="0">
                    <a:pos x="301" y="99"/>
                  </a:cxn>
                  <a:cxn ang="0">
                    <a:pos x="309" y="87"/>
                  </a:cxn>
                  <a:cxn ang="0">
                    <a:pos x="313" y="80"/>
                  </a:cxn>
                  <a:cxn ang="0">
                    <a:pos x="307" y="73"/>
                  </a:cxn>
                  <a:cxn ang="0">
                    <a:pos x="282" y="48"/>
                  </a:cxn>
                  <a:cxn ang="0">
                    <a:pos x="239" y="30"/>
                  </a:cxn>
                  <a:cxn ang="0">
                    <a:pos x="221" y="5"/>
                  </a:cxn>
                  <a:cxn ang="0">
                    <a:pos x="208" y="2"/>
                  </a:cxn>
                  <a:cxn ang="0">
                    <a:pos x="181" y="17"/>
                  </a:cxn>
                  <a:cxn ang="0">
                    <a:pos x="143" y="6"/>
                  </a:cxn>
                  <a:cxn ang="0">
                    <a:pos x="118" y="6"/>
                  </a:cxn>
                  <a:cxn ang="0">
                    <a:pos x="103" y="7"/>
                  </a:cxn>
                  <a:cxn ang="0">
                    <a:pos x="89" y="3"/>
                  </a:cxn>
                  <a:cxn ang="0">
                    <a:pos x="64" y="3"/>
                  </a:cxn>
                  <a:cxn ang="0">
                    <a:pos x="26" y="19"/>
                  </a:cxn>
                  <a:cxn ang="0">
                    <a:pos x="10" y="38"/>
                  </a:cxn>
                </a:cxnLst>
                <a:rect l="0" t="0" r="r" b="b"/>
                <a:pathLst>
                  <a:path w="317" h="244">
                    <a:moveTo>
                      <a:pt x="0" y="35"/>
                    </a:moveTo>
                    <a:lnTo>
                      <a:pt x="3" y="57"/>
                    </a:lnTo>
                    <a:lnTo>
                      <a:pt x="3" y="71"/>
                    </a:lnTo>
                    <a:lnTo>
                      <a:pt x="5" y="78"/>
                    </a:lnTo>
                    <a:lnTo>
                      <a:pt x="3" y="54"/>
                    </a:lnTo>
                    <a:lnTo>
                      <a:pt x="4" y="64"/>
                    </a:lnTo>
                    <a:lnTo>
                      <a:pt x="6" y="72"/>
                    </a:lnTo>
                    <a:lnTo>
                      <a:pt x="11" y="94"/>
                    </a:lnTo>
                    <a:lnTo>
                      <a:pt x="13" y="102"/>
                    </a:lnTo>
                    <a:lnTo>
                      <a:pt x="11" y="110"/>
                    </a:lnTo>
                    <a:lnTo>
                      <a:pt x="14" y="110"/>
                    </a:lnTo>
                    <a:lnTo>
                      <a:pt x="15" y="118"/>
                    </a:lnTo>
                    <a:lnTo>
                      <a:pt x="25" y="115"/>
                    </a:lnTo>
                    <a:lnTo>
                      <a:pt x="31" y="120"/>
                    </a:lnTo>
                    <a:lnTo>
                      <a:pt x="38" y="123"/>
                    </a:lnTo>
                    <a:lnTo>
                      <a:pt x="44" y="127"/>
                    </a:lnTo>
                    <a:lnTo>
                      <a:pt x="52" y="131"/>
                    </a:lnTo>
                    <a:lnTo>
                      <a:pt x="69" y="134"/>
                    </a:lnTo>
                    <a:lnTo>
                      <a:pt x="85" y="132"/>
                    </a:lnTo>
                    <a:lnTo>
                      <a:pt x="91" y="136"/>
                    </a:lnTo>
                    <a:lnTo>
                      <a:pt x="102" y="159"/>
                    </a:lnTo>
                    <a:lnTo>
                      <a:pt x="96" y="174"/>
                    </a:lnTo>
                    <a:lnTo>
                      <a:pt x="96" y="191"/>
                    </a:lnTo>
                    <a:lnTo>
                      <a:pt x="99" y="201"/>
                    </a:lnTo>
                    <a:lnTo>
                      <a:pt x="113" y="209"/>
                    </a:lnTo>
                    <a:lnTo>
                      <a:pt x="132" y="222"/>
                    </a:lnTo>
                    <a:lnTo>
                      <a:pt x="137" y="233"/>
                    </a:lnTo>
                    <a:lnTo>
                      <a:pt x="137" y="240"/>
                    </a:lnTo>
                    <a:lnTo>
                      <a:pt x="151" y="244"/>
                    </a:lnTo>
                    <a:lnTo>
                      <a:pt x="167" y="240"/>
                    </a:lnTo>
                    <a:lnTo>
                      <a:pt x="183" y="243"/>
                    </a:lnTo>
                    <a:lnTo>
                      <a:pt x="191" y="239"/>
                    </a:lnTo>
                    <a:lnTo>
                      <a:pt x="197" y="234"/>
                    </a:lnTo>
                    <a:lnTo>
                      <a:pt x="204" y="238"/>
                    </a:lnTo>
                    <a:lnTo>
                      <a:pt x="212" y="237"/>
                    </a:lnTo>
                    <a:lnTo>
                      <a:pt x="209" y="222"/>
                    </a:lnTo>
                    <a:lnTo>
                      <a:pt x="215" y="220"/>
                    </a:lnTo>
                    <a:lnTo>
                      <a:pt x="224" y="220"/>
                    </a:lnTo>
                    <a:lnTo>
                      <a:pt x="229" y="213"/>
                    </a:lnTo>
                    <a:lnTo>
                      <a:pt x="236" y="209"/>
                    </a:lnTo>
                    <a:lnTo>
                      <a:pt x="245" y="211"/>
                    </a:lnTo>
                    <a:lnTo>
                      <a:pt x="248" y="218"/>
                    </a:lnTo>
                    <a:lnTo>
                      <a:pt x="256" y="222"/>
                    </a:lnTo>
                    <a:lnTo>
                      <a:pt x="263" y="220"/>
                    </a:lnTo>
                    <a:lnTo>
                      <a:pt x="262" y="211"/>
                    </a:lnTo>
                    <a:lnTo>
                      <a:pt x="257" y="205"/>
                    </a:lnTo>
                    <a:lnTo>
                      <a:pt x="253" y="197"/>
                    </a:lnTo>
                    <a:lnTo>
                      <a:pt x="255" y="190"/>
                    </a:lnTo>
                    <a:lnTo>
                      <a:pt x="263" y="175"/>
                    </a:lnTo>
                    <a:lnTo>
                      <a:pt x="263" y="168"/>
                    </a:lnTo>
                    <a:lnTo>
                      <a:pt x="266" y="159"/>
                    </a:lnTo>
                    <a:lnTo>
                      <a:pt x="266" y="151"/>
                    </a:lnTo>
                    <a:lnTo>
                      <a:pt x="267" y="143"/>
                    </a:lnTo>
                    <a:lnTo>
                      <a:pt x="274" y="140"/>
                    </a:lnTo>
                    <a:lnTo>
                      <a:pt x="283" y="137"/>
                    </a:lnTo>
                    <a:lnTo>
                      <a:pt x="288" y="132"/>
                    </a:lnTo>
                    <a:lnTo>
                      <a:pt x="295" y="129"/>
                    </a:lnTo>
                    <a:lnTo>
                      <a:pt x="309" y="129"/>
                    </a:lnTo>
                    <a:lnTo>
                      <a:pt x="317" y="110"/>
                    </a:lnTo>
                    <a:lnTo>
                      <a:pt x="310" y="107"/>
                    </a:lnTo>
                    <a:lnTo>
                      <a:pt x="301" y="107"/>
                    </a:lnTo>
                    <a:lnTo>
                      <a:pt x="301" y="99"/>
                    </a:lnTo>
                    <a:lnTo>
                      <a:pt x="301" y="91"/>
                    </a:lnTo>
                    <a:lnTo>
                      <a:pt x="309" y="87"/>
                    </a:lnTo>
                    <a:lnTo>
                      <a:pt x="315" y="81"/>
                    </a:lnTo>
                    <a:lnTo>
                      <a:pt x="313" y="80"/>
                    </a:lnTo>
                    <a:lnTo>
                      <a:pt x="313" y="78"/>
                    </a:lnTo>
                    <a:lnTo>
                      <a:pt x="307" y="73"/>
                    </a:lnTo>
                    <a:lnTo>
                      <a:pt x="300" y="71"/>
                    </a:lnTo>
                    <a:lnTo>
                      <a:pt x="282" y="48"/>
                    </a:lnTo>
                    <a:lnTo>
                      <a:pt x="255" y="29"/>
                    </a:lnTo>
                    <a:lnTo>
                      <a:pt x="239" y="30"/>
                    </a:lnTo>
                    <a:lnTo>
                      <a:pt x="231" y="28"/>
                    </a:lnTo>
                    <a:lnTo>
                      <a:pt x="221" y="5"/>
                    </a:lnTo>
                    <a:lnTo>
                      <a:pt x="215" y="0"/>
                    </a:lnTo>
                    <a:lnTo>
                      <a:pt x="208" y="2"/>
                    </a:lnTo>
                    <a:lnTo>
                      <a:pt x="197" y="13"/>
                    </a:lnTo>
                    <a:lnTo>
                      <a:pt x="181" y="17"/>
                    </a:lnTo>
                    <a:lnTo>
                      <a:pt x="150" y="6"/>
                    </a:lnTo>
                    <a:lnTo>
                      <a:pt x="143" y="6"/>
                    </a:lnTo>
                    <a:lnTo>
                      <a:pt x="126" y="3"/>
                    </a:lnTo>
                    <a:lnTo>
                      <a:pt x="118" y="6"/>
                    </a:lnTo>
                    <a:lnTo>
                      <a:pt x="111" y="3"/>
                    </a:lnTo>
                    <a:lnTo>
                      <a:pt x="103" y="7"/>
                    </a:lnTo>
                    <a:lnTo>
                      <a:pt x="95" y="7"/>
                    </a:lnTo>
                    <a:lnTo>
                      <a:pt x="89" y="3"/>
                    </a:lnTo>
                    <a:lnTo>
                      <a:pt x="80" y="2"/>
                    </a:lnTo>
                    <a:lnTo>
                      <a:pt x="64" y="3"/>
                    </a:lnTo>
                    <a:lnTo>
                      <a:pt x="41" y="11"/>
                    </a:lnTo>
                    <a:lnTo>
                      <a:pt x="26" y="19"/>
                    </a:lnTo>
                    <a:lnTo>
                      <a:pt x="17" y="33"/>
                    </a:lnTo>
                    <a:lnTo>
                      <a:pt x="10" y="38"/>
                    </a:lnTo>
                    <a:lnTo>
                      <a:pt x="0" y="3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83" name="Freeform 213"/>
              <p:cNvSpPr>
                <a:spLocks noChangeAspect="1"/>
              </p:cNvSpPr>
              <p:nvPr/>
            </p:nvSpPr>
            <p:spPr bwMode="gray">
              <a:xfrm>
                <a:off x="5053806" y="2700685"/>
                <a:ext cx="95250" cy="47625"/>
              </a:xfrm>
              <a:custGeom>
                <a:avLst/>
                <a:gdLst/>
                <a:ahLst/>
                <a:cxnLst>
                  <a:cxn ang="0">
                    <a:pos x="285" y="96"/>
                  </a:cxn>
                  <a:cxn ang="0">
                    <a:pos x="273" y="100"/>
                  </a:cxn>
                  <a:cxn ang="0">
                    <a:pos x="256" y="89"/>
                  </a:cxn>
                  <a:cxn ang="0">
                    <a:pos x="241" y="84"/>
                  </a:cxn>
                  <a:cxn ang="0">
                    <a:pos x="229" y="88"/>
                  </a:cxn>
                  <a:cxn ang="0">
                    <a:pos x="211" y="85"/>
                  </a:cxn>
                  <a:cxn ang="0">
                    <a:pos x="196" y="94"/>
                  </a:cxn>
                  <a:cxn ang="0">
                    <a:pos x="191" y="106"/>
                  </a:cxn>
                  <a:cxn ang="0">
                    <a:pos x="181" y="108"/>
                  </a:cxn>
                  <a:cxn ang="0">
                    <a:pos x="167" y="116"/>
                  </a:cxn>
                  <a:cxn ang="0">
                    <a:pos x="150" y="110"/>
                  </a:cxn>
                  <a:cxn ang="0">
                    <a:pos x="134" y="119"/>
                  </a:cxn>
                  <a:cxn ang="0">
                    <a:pos x="103" y="128"/>
                  </a:cxn>
                  <a:cxn ang="0">
                    <a:pos x="90" y="148"/>
                  </a:cxn>
                  <a:cxn ang="0">
                    <a:pos x="84" y="148"/>
                  </a:cxn>
                  <a:cxn ang="0">
                    <a:pos x="51" y="149"/>
                  </a:cxn>
                  <a:cxn ang="0">
                    <a:pos x="27" y="131"/>
                  </a:cxn>
                  <a:cxn ang="0">
                    <a:pos x="12" y="123"/>
                  </a:cxn>
                  <a:cxn ang="0">
                    <a:pos x="6" y="110"/>
                  </a:cxn>
                  <a:cxn ang="0">
                    <a:pos x="0" y="88"/>
                  </a:cxn>
                  <a:cxn ang="0">
                    <a:pos x="5" y="76"/>
                  </a:cxn>
                  <a:cxn ang="0">
                    <a:pos x="12" y="67"/>
                  </a:cxn>
                  <a:cxn ang="0">
                    <a:pos x="20" y="67"/>
                  </a:cxn>
                  <a:cxn ang="0">
                    <a:pos x="25" y="72"/>
                  </a:cxn>
                  <a:cxn ang="0">
                    <a:pos x="40" y="69"/>
                  </a:cxn>
                  <a:cxn ang="0">
                    <a:pos x="53" y="59"/>
                  </a:cxn>
                  <a:cxn ang="0">
                    <a:pos x="53" y="53"/>
                  </a:cxn>
                  <a:cxn ang="0">
                    <a:pos x="62" y="51"/>
                  </a:cxn>
                  <a:cxn ang="0">
                    <a:pos x="67" y="42"/>
                  </a:cxn>
                  <a:cxn ang="0">
                    <a:pos x="68" y="30"/>
                  </a:cxn>
                  <a:cxn ang="0">
                    <a:pos x="70" y="25"/>
                  </a:cxn>
                  <a:cxn ang="0">
                    <a:pos x="79" y="22"/>
                  </a:cxn>
                  <a:cxn ang="0">
                    <a:pos x="84" y="15"/>
                  </a:cxn>
                  <a:cxn ang="0">
                    <a:pos x="89" y="8"/>
                  </a:cxn>
                  <a:cxn ang="0">
                    <a:pos x="100" y="9"/>
                  </a:cxn>
                  <a:cxn ang="0">
                    <a:pos x="107" y="2"/>
                  </a:cxn>
                  <a:cxn ang="0">
                    <a:pos x="118" y="8"/>
                  </a:cxn>
                  <a:cxn ang="0">
                    <a:pos x="129" y="5"/>
                  </a:cxn>
                  <a:cxn ang="0">
                    <a:pos x="139" y="0"/>
                  </a:cxn>
                  <a:cxn ang="0">
                    <a:pos x="148" y="6"/>
                  </a:cxn>
                  <a:cxn ang="0">
                    <a:pos x="157" y="16"/>
                  </a:cxn>
                  <a:cxn ang="0">
                    <a:pos x="165" y="25"/>
                  </a:cxn>
                  <a:cxn ang="0">
                    <a:pos x="172" y="27"/>
                  </a:cxn>
                  <a:cxn ang="0">
                    <a:pos x="182" y="22"/>
                  </a:cxn>
                  <a:cxn ang="0">
                    <a:pos x="191" y="14"/>
                  </a:cxn>
                  <a:cxn ang="0">
                    <a:pos x="210" y="14"/>
                  </a:cxn>
                  <a:cxn ang="0">
                    <a:pos x="220" y="21"/>
                  </a:cxn>
                  <a:cxn ang="0">
                    <a:pos x="227" y="15"/>
                  </a:cxn>
                  <a:cxn ang="0">
                    <a:pos x="239" y="10"/>
                  </a:cxn>
                  <a:cxn ang="0">
                    <a:pos x="251" y="9"/>
                  </a:cxn>
                  <a:cxn ang="0">
                    <a:pos x="264" y="10"/>
                  </a:cxn>
                  <a:cxn ang="0">
                    <a:pos x="274" y="18"/>
                  </a:cxn>
                  <a:cxn ang="0">
                    <a:pos x="283" y="25"/>
                  </a:cxn>
                  <a:cxn ang="0">
                    <a:pos x="294" y="33"/>
                  </a:cxn>
                  <a:cxn ang="0">
                    <a:pos x="304" y="37"/>
                  </a:cxn>
                  <a:cxn ang="0">
                    <a:pos x="302" y="43"/>
                  </a:cxn>
                  <a:cxn ang="0">
                    <a:pos x="291" y="73"/>
                  </a:cxn>
                  <a:cxn ang="0">
                    <a:pos x="285" y="96"/>
                  </a:cxn>
                </a:cxnLst>
                <a:rect l="0" t="0" r="r" b="b"/>
                <a:pathLst>
                  <a:path w="304" h="149">
                    <a:moveTo>
                      <a:pt x="285" y="96"/>
                    </a:moveTo>
                    <a:lnTo>
                      <a:pt x="273" y="100"/>
                    </a:lnTo>
                    <a:lnTo>
                      <a:pt x="256" y="89"/>
                    </a:lnTo>
                    <a:lnTo>
                      <a:pt x="241" y="84"/>
                    </a:lnTo>
                    <a:lnTo>
                      <a:pt x="229" y="88"/>
                    </a:lnTo>
                    <a:lnTo>
                      <a:pt x="211" y="85"/>
                    </a:lnTo>
                    <a:lnTo>
                      <a:pt x="196" y="94"/>
                    </a:lnTo>
                    <a:lnTo>
                      <a:pt x="191" y="106"/>
                    </a:lnTo>
                    <a:lnTo>
                      <a:pt x="181" y="108"/>
                    </a:lnTo>
                    <a:lnTo>
                      <a:pt x="167" y="116"/>
                    </a:lnTo>
                    <a:lnTo>
                      <a:pt x="150" y="110"/>
                    </a:lnTo>
                    <a:lnTo>
                      <a:pt x="134" y="119"/>
                    </a:lnTo>
                    <a:lnTo>
                      <a:pt x="103" y="128"/>
                    </a:lnTo>
                    <a:lnTo>
                      <a:pt x="90" y="148"/>
                    </a:lnTo>
                    <a:lnTo>
                      <a:pt x="84" y="148"/>
                    </a:lnTo>
                    <a:lnTo>
                      <a:pt x="51" y="149"/>
                    </a:lnTo>
                    <a:lnTo>
                      <a:pt x="27" y="131"/>
                    </a:lnTo>
                    <a:lnTo>
                      <a:pt x="12" y="123"/>
                    </a:lnTo>
                    <a:lnTo>
                      <a:pt x="6" y="110"/>
                    </a:lnTo>
                    <a:lnTo>
                      <a:pt x="0" y="88"/>
                    </a:lnTo>
                    <a:lnTo>
                      <a:pt x="5" y="76"/>
                    </a:lnTo>
                    <a:lnTo>
                      <a:pt x="12" y="67"/>
                    </a:lnTo>
                    <a:lnTo>
                      <a:pt x="20" y="67"/>
                    </a:lnTo>
                    <a:lnTo>
                      <a:pt x="25" y="72"/>
                    </a:lnTo>
                    <a:lnTo>
                      <a:pt x="40" y="69"/>
                    </a:lnTo>
                    <a:lnTo>
                      <a:pt x="53" y="59"/>
                    </a:lnTo>
                    <a:lnTo>
                      <a:pt x="53" y="53"/>
                    </a:lnTo>
                    <a:lnTo>
                      <a:pt x="62" y="51"/>
                    </a:lnTo>
                    <a:lnTo>
                      <a:pt x="67" y="42"/>
                    </a:lnTo>
                    <a:lnTo>
                      <a:pt x="68" y="30"/>
                    </a:lnTo>
                    <a:lnTo>
                      <a:pt x="70" y="25"/>
                    </a:lnTo>
                    <a:lnTo>
                      <a:pt x="79" y="22"/>
                    </a:lnTo>
                    <a:lnTo>
                      <a:pt x="84" y="15"/>
                    </a:lnTo>
                    <a:lnTo>
                      <a:pt x="89" y="8"/>
                    </a:lnTo>
                    <a:lnTo>
                      <a:pt x="100" y="9"/>
                    </a:lnTo>
                    <a:lnTo>
                      <a:pt x="107" y="2"/>
                    </a:lnTo>
                    <a:lnTo>
                      <a:pt x="118" y="8"/>
                    </a:lnTo>
                    <a:lnTo>
                      <a:pt x="129" y="5"/>
                    </a:lnTo>
                    <a:lnTo>
                      <a:pt x="139" y="0"/>
                    </a:lnTo>
                    <a:lnTo>
                      <a:pt x="148" y="6"/>
                    </a:lnTo>
                    <a:lnTo>
                      <a:pt x="157" y="16"/>
                    </a:lnTo>
                    <a:lnTo>
                      <a:pt x="165" y="25"/>
                    </a:lnTo>
                    <a:lnTo>
                      <a:pt x="172" y="27"/>
                    </a:lnTo>
                    <a:lnTo>
                      <a:pt x="182" y="22"/>
                    </a:lnTo>
                    <a:lnTo>
                      <a:pt x="191" y="14"/>
                    </a:lnTo>
                    <a:lnTo>
                      <a:pt x="210" y="14"/>
                    </a:lnTo>
                    <a:lnTo>
                      <a:pt x="220" y="21"/>
                    </a:lnTo>
                    <a:lnTo>
                      <a:pt x="227" y="15"/>
                    </a:lnTo>
                    <a:lnTo>
                      <a:pt x="239" y="10"/>
                    </a:lnTo>
                    <a:lnTo>
                      <a:pt x="251" y="9"/>
                    </a:lnTo>
                    <a:lnTo>
                      <a:pt x="264" y="10"/>
                    </a:lnTo>
                    <a:lnTo>
                      <a:pt x="274" y="18"/>
                    </a:lnTo>
                    <a:lnTo>
                      <a:pt x="283" y="25"/>
                    </a:lnTo>
                    <a:lnTo>
                      <a:pt x="294" y="33"/>
                    </a:lnTo>
                    <a:lnTo>
                      <a:pt x="304" y="37"/>
                    </a:lnTo>
                    <a:lnTo>
                      <a:pt x="302" y="43"/>
                    </a:lnTo>
                    <a:lnTo>
                      <a:pt x="291" y="73"/>
                    </a:lnTo>
                    <a:lnTo>
                      <a:pt x="285" y="9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84" name="Freeform 214"/>
              <p:cNvSpPr>
                <a:spLocks noChangeAspect="1"/>
              </p:cNvSpPr>
              <p:nvPr/>
            </p:nvSpPr>
            <p:spPr bwMode="gray">
              <a:xfrm>
                <a:off x="4993481" y="2770535"/>
                <a:ext cx="53975" cy="39688"/>
              </a:xfrm>
              <a:custGeom>
                <a:avLst/>
                <a:gdLst/>
                <a:ahLst/>
                <a:cxnLst>
                  <a:cxn ang="0">
                    <a:pos x="136" y="4"/>
                  </a:cxn>
                  <a:cxn ang="0">
                    <a:pos x="117" y="10"/>
                  </a:cxn>
                  <a:cxn ang="0">
                    <a:pos x="108" y="19"/>
                  </a:cxn>
                  <a:cxn ang="0">
                    <a:pos x="75" y="17"/>
                  </a:cxn>
                  <a:cxn ang="0">
                    <a:pos x="58" y="33"/>
                  </a:cxn>
                  <a:cxn ang="0">
                    <a:pos x="14" y="31"/>
                  </a:cxn>
                  <a:cxn ang="0">
                    <a:pos x="0" y="48"/>
                  </a:cxn>
                  <a:cxn ang="0">
                    <a:pos x="2" y="54"/>
                  </a:cxn>
                  <a:cxn ang="0">
                    <a:pos x="5" y="60"/>
                  </a:cxn>
                  <a:cxn ang="0">
                    <a:pos x="9" y="74"/>
                  </a:cxn>
                  <a:cxn ang="0">
                    <a:pos x="11" y="85"/>
                  </a:cxn>
                  <a:cxn ang="0">
                    <a:pos x="21" y="94"/>
                  </a:cxn>
                  <a:cxn ang="0">
                    <a:pos x="27" y="98"/>
                  </a:cxn>
                  <a:cxn ang="0">
                    <a:pos x="22" y="106"/>
                  </a:cxn>
                  <a:cxn ang="0">
                    <a:pos x="12" y="106"/>
                  </a:cxn>
                  <a:cxn ang="0">
                    <a:pos x="14" y="117"/>
                  </a:cxn>
                  <a:cxn ang="0">
                    <a:pos x="30" y="111"/>
                  </a:cxn>
                  <a:cxn ang="0">
                    <a:pos x="53" y="116"/>
                  </a:cxn>
                  <a:cxn ang="0">
                    <a:pos x="63" y="100"/>
                  </a:cxn>
                  <a:cxn ang="0">
                    <a:pos x="79" y="118"/>
                  </a:cxn>
                  <a:cxn ang="0">
                    <a:pos x="81" y="114"/>
                  </a:cxn>
                  <a:cxn ang="0">
                    <a:pos x="87" y="117"/>
                  </a:cxn>
                  <a:cxn ang="0">
                    <a:pos x="96" y="123"/>
                  </a:cxn>
                  <a:cxn ang="0">
                    <a:pos x="100" y="107"/>
                  </a:cxn>
                  <a:cxn ang="0">
                    <a:pos x="100" y="97"/>
                  </a:cxn>
                  <a:cxn ang="0">
                    <a:pos x="119" y="87"/>
                  </a:cxn>
                  <a:cxn ang="0">
                    <a:pos x="124" y="69"/>
                  </a:cxn>
                  <a:cxn ang="0">
                    <a:pos x="117" y="58"/>
                  </a:cxn>
                  <a:cxn ang="0">
                    <a:pos x="140" y="46"/>
                  </a:cxn>
                  <a:cxn ang="0">
                    <a:pos x="144" y="38"/>
                  </a:cxn>
                  <a:cxn ang="0">
                    <a:pos x="155" y="39"/>
                  </a:cxn>
                  <a:cxn ang="0">
                    <a:pos x="154" y="32"/>
                  </a:cxn>
                  <a:cxn ang="0">
                    <a:pos x="157" y="24"/>
                  </a:cxn>
                  <a:cxn ang="0">
                    <a:pos x="170" y="31"/>
                  </a:cxn>
                  <a:cxn ang="0">
                    <a:pos x="173" y="31"/>
                  </a:cxn>
                  <a:cxn ang="0">
                    <a:pos x="160" y="4"/>
                  </a:cxn>
                  <a:cxn ang="0">
                    <a:pos x="145" y="0"/>
                  </a:cxn>
                </a:cxnLst>
                <a:rect l="0" t="0" r="r" b="b"/>
                <a:pathLst>
                  <a:path w="173" h="123">
                    <a:moveTo>
                      <a:pt x="145" y="0"/>
                    </a:moveTo>
                    <a:lnTo>
                      <a:pt x="136" y="4"/>
                    </a:lnTo>
                    <a:lnTo>
                      <a:pt x="134" y="12"/>
                    </a:lnTo>
                    <a:lnTo>
                      <a:pt x="117" y="10"/>
                    </a:lnTo>
                    <a:lnTo>
                      <a:pt x="113" y="10"/>
                    </a:lnTo>
                    <a:lnTo>
                      <a:pt x="108" y="19"/>
                    </a:lnTo>
                    <a:lnTo>
                      <a:pt x="88" y="15"/>
                    </a:lnTo>
                    <a:lnTo>
                      <a:pt x="75" y="17"/>
                    </a:lnTo>
                    <a:lnTo>
                      <a:pt x="66" y="28"/>
                    </a:lnTo>
                    <a:lnTo>
                      <a:pt x="58" y="33"/>
                    </a:lnTo>
                    <a:lnTo>
                      <a:pt x="30" y="31"/>
                    </a:lnTo>
                    <a:lnTo>
                      <a:pt x="14" y="31"/>
                    </a:lnTo>
                    <a:lnTo>
                      <a:pt x="2" y="41"/>
                    </a:lnTo>
                    <a:lnTo>
                      <a:pt x="0" y="48"/>
                    </a:lnTo>
                    <a:lnTo>
                      <a:pt x="0" y="53"/>
                    </a:lnTo>
                    <a:lnTo>
                      <a:pt x="2" y="54"/>
                    </a:lnTo>
                    <a:lnTo>
                      <a:pt x="7" y="53"/>
                    </a:lnTo>
                    <a:lnTo>
                      <a:pt x="5" y="60"/>
                    </a:lnTo>
                    <a:lnTo>
                      <a:pt x="4" y="68"/>
                    </a:lnTo>
                    <a:lnTo>
                      <a:pt x="9" y="74"/>
                    </a:lnTo>
                    <a:lnTo>
                      <a:pt x="9" y="82"/>
                    </a:lnTo>
                    <a:lnTo>
                      <a:pt x="11" y="85"/>
                    </a:lnTo>
                    <a:lnTo>
                      <a:pt x="18" y="89"/>
                    </a:lnTo>
                    <a:lnTo>
                      <a:pt x="21" y="94"/>
                    </a:lnTo>
                    <a:lnTo>
                      <a:pt x="25" y="95"/>
                    </a:lnTo>
                    <a:lnTo>
                      <a:pt x="27" y="98"/>
                    </a:lnTo>
                    <a:lnTo>
                      <a:pt x="26" y="103"/>
                    </a:lnTo>
                    <a:lnTo>
                      <a:pt x="22" y="106"/>
                    </a:lnTo>
                    <a:lnTo>
                      <a:pt x="17" y="107"/>
                    </a:lnTo>
                    <a:lnTo>
                      <a:pt x="12" y="106"/>
                    </a:lnTo>
                    <a:lnTo>
                      <a:pt x="6" y="111"/>
                    </a:lnTo>
                    <a:lnTo>
                      <a:pt x="14" y="117"/>
                    </a:lnTo>
                    <a:lnTo>
                      <a:pt x="27" y="116"/>
                    </a:lnTo>
                    <a:lnTo>
                      <a:pt x="30" y="111"/>
                    </a:lnTo>
                    <a:lnTo>
                      <a:pt x="36" y="116"/>
                    </a:lnTo>
                    <a:lnTo>
                      <a:pt x="53" y="116"/>
                    </a:lnTo>
                    <a:lnTo>
                      <a:pt x="60" y="100"/>
                    </a:lnTo>
                    <a:lnTo>
                      <a:pt x="63" y="100"/>
                    </a:lnTo>
                    <a:lnTo>
                      <a:pt x="74" y="119"/>
                    </a:lnTo>
                    <a:lnTo>
                      <a:pt x="79" y="118"/>
                    </a:lnTo>
                    <a:lnTo>
                      <a:pt x="79" y="114"/>
                    </a:lnTo>
                    <a:lnTo>
                      <a:pt x="81" y="114"/>
                    </a:lnTo>
                    <a:lnTo>
                      <a:pt x="84" y="117"/>
                    </a:lnTo>
                    <a:lnTo>
                      <a:pt x="87" y="117"/>
                    </a:lnTo>
                    <a:lnTo>
                      <a:pt x="92" y="123"/>
                    </a:lnTo>
                    <a:lnTo>
                      <a:pt x="96" y="123"/>
                    </a:lnTo>
                    <a:lnTo>
                      <a:pt x="101" y="119"/>
                    </a:lnTo>
                    <a:lnTo>
                      <a:pt x="100" y="107"/>
                    </a:lnTo>
                    <a:lnTo>
                      <a:pt x="103" y="102"/>
                    </a:lnTo>
                    <a:lnTo>
                      <a:pt x="100" y="97"/>
                    </a:lnTo>
                    <a:lnTo>
                      <a:pt x="111" y="89"/>
                    </a:lnTo>
                    <a:lnTo>
                      <a:pt x="119" y="87"/>
                    </a:lnTo>
                    <a:lnTo>
                      <a:pt x="124" y="80"/>
                    </a:lnTo>
                    <a:lnTo>
                      <a:pt x="124" y="69"/>
                    </a:lnTo>
                    <a:lnTo>
                      <a:pt x="118" y="62"/>
                    </a:lnTo>
                    <a:lnTo>
                      <a:pt x="117" y="58"/>
                    </a:lnTo>
                    <a:lnTo>
                      <a:pt x="120" y="53"/>
                    </a:lnTo>
                    <a:lnTo>
                      <a:pt x="140" y="46"/>
                    </a:lnTo>
                    <a:lnTo>
                      <a:pt x="144" y="43"/>
                    </a:lnTo>
                    <a:lnTo>
                      <a:pt x="144" y="38"/>
                    </a:lnTo>
                    <a:lnTo>
                      <a:pt x="151" y="38"/>
                    </a:lnTo>
                    <a:lnTo>
                      <a:pt x="155" y="39"/>
                    </a:lnTo>
                    <a:lnTo>
                      <a:pt x="155" y="38"/>
                    </a:lnTo>
                    <a:lnTo>
                      <a:pt x="154" y="32"/>
                    </a:lnTo>
                    <a:lnTo>
                      <a:pt x="154" y="27"/>
                    </a:lnTo>
                    <a:lnTo>
                      <a:pt x="157" y="24"/>
                    </a:lnTo>
                    <a:lnTo>
                      <a:pt x="161" y="25"/>
                    </a:lnTo>
                    <a:lnTo>
                      <a:pt x="170" y="31"/>
                    </a:lnTo>
                    <a:lnTo>
                      <a:pt x="173" y="28"/>
                    </a:lnTo>
                    <a:lnTo>
                      <a:pt x="173" y="31"/>
                    </a:lnTo>
                    <a:lnTo>
                      <a:pt x="165" y="17"/>
                    </a:lnTo>
                    <a:lnTo>
                      <a:pt x="160" y="4"/>
                    </a:lnTo>
                    <a:lnTo>
                      <a:pt x="152" y="0"/>
                    </a:lnTo>
                    <a:lnTo>
                      <a:pt x="145"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85" name="Freeform 215"/>
              <p:cNvSpPr>
                <a:spLocks noChangeAspect="1"/>
              </p:cNvSpPr>
              <p:nvPr/>
            </p:nvSpPr>
            <p:spPr bwMode="gray">
              <a:xfrm>
                <a:off x="5117306" y="2881660"/>
                <a:ext cx="41275" cy="33338"/>
              </a:xfrm>
              <a:custGeom>
                <a:avLst/>
                <a:gdLst/>
                <a:ahLst/>
                <a:cxnLst>
                  <a:cxn ang="0">
                    <a:pos x="25" y="107"/>
                  </a:cxn>
                  <a:cxn ang="0">
                    <a:pos x="8" y="90"/>
                  </a:cxn>
                  <a:cxn ang="0">
                    <a:pos x="0" y="70"/>
                  </a:cxn>
                  <a:cxn ang="0">
                    <a:pos x="0" y="53"/>
                  </a:cxn>
                  <a:cxn ang="0">
                    <a:pos x="5" y="17"/>
                  </a:cxn>
                  <a:cxn ang="0">
                    <a:pos x="6" y="19"/>
                  </a:cxn>
                  <a:cxn ang="0">
                    <a:pos x="11" y="19"/>
                  </a:cxn>
                  <a:cxn ang="0">
                    <a:pos x="14" y="16"/>
                  </a:cxn>
                  <a:cxn ang="0">
                    <a:pos x="14" y="8"/>
                  </a:cxn>
                  <a:cxn ang="0">
                    <a:pos x="32" y="1"/>
                  </a:cxn>
                  <a:cxn ang="0">
                    <a:pos x="35" y="3"/>
                  </a:cxn>
                  <a:cxn ang="0">
                    <a:pos x="41" y="10"/>
                  </a:cxn>
                  <a:cxn ang="0">
                    <a:pos x="44" y="10"/>
                  </a:cxn>
                  <a:cxn ang="0">
                    <a:pos x="44" y="5"/>
                  </a:cxn>
                  <a:cxn ang="0">
                    <a:pos x="51" y="0"/>
                  </a:cxn>
                  <a:cxn ang="0">
                    <a:pos x="67" y="4"/>
                  </a:cxn>
                  <a:cxn ang="0">
                    <a:pos x="71" y="0"/>
                  </a:cxn>
                  <a:cxn ang="0">
                    <a:pos x="86" y="3"/>
                  </a:cxn>
                  <a:cxn ang="0">
                    <a:pos x="97" y="1"/>
                  </a:cxn>
                  <a:cxn ang="0">
                    <a:pos x="103" y="4"/>
                  </a:cxn>
                  <a:cxn ang="0">
                    <a:pos x="126" y="24"/>
                  </a:cxn>
                  <a:cxn ang="0">
                    <a:pos x="131" y="53"/>
                  </a:cxn>
                  <a:cxn ang="0">
                    <a:pos x="132" y="69"/>
                  </a:cxn>
                  <a:cxn ang="0">
                    <a:pos x="126" y="71"/>
                  </a:cxn>
                  <a:cxn ang="0">
                    <a:pos x="111" y="85"/>
                  </a:cxn>
                  <a:cxn ang="0">
                    <a:pos x="91" y="85"/>
                  </a:cxn>
                  <a:cxn ang="0">
                    <a:pos x="72" y="92"/>
                  </a:cxn>
                  <a:cxn ang="0">
                    <a:pos x="61" y="102"/>
                  </a:cxn>
                  <a:cxn ang="0">
                    <a:pos x="25" y="107"/>
                  </a:cxn>
                </a:cxnLst>
                <a:rect l="0" t="0" r="r" b="b"/>
                <a:pathLst>
                  <a:path w="132" h="107">
                    <a:moveTo>
                      <a:pt x="25" y="107"/>
                    </a:moveTo>
                    <a:lnTo>
                      <a:pt x="8" y="90"/>
                    </a:lnTo>
                    <a:lnTo>
                      <a:pt x="0" y="70"/>
                    </a:lnTo>
                    <a:lnTo>
                      <a:pt x="0" y="53"/>
                    </a:lnTo>
                    <a:lnTo>
                      <a:pt x="5" y="17"/>
                    </a:lnTo>
                    <a:lnTo>
                      <a:pt x="6" y="19"/>
                    </a:lnTo>
                    <a:lnTo>
                      <a:pt x="11" y="19"/>
                    </a:lnTo>
                    <a:lnTo>
                      <a:pt x="14" y="16"/>
                    </a:lnTo>
                    <a:lnTo>
                      <a:pt x="14" y="8"/>
                    </a:lnTo>
                    <a:lnTo>
                      <a:pt x="32" y="1"/>
                    </a:lnTo>
                    <a:lnTo>
                      <a:pt x="35" y="3"/>
                    </a:lnTo>
                    <a:lnTo>
                      <a:pt x="41" y="10"/>
                    </a:lnTo>
                    <a:lnTo>
                      <a:pt x="44" y="10"/>
                    </a:lnTo>
                    <a:lnTo>
                      <a:pt x="44" y="5"/>
                    </a:lnTo>
                    <a:lnTo>
                      <a:pt x="51" y="0"/>
                    </a:lnTo>
                    <a:lnTo>
                      <a:pt x="67" y="4"/>
                    </a:lnTo>
                    <a:lnTo>
                      <a:pt x="71" y="0"/>
                    </a:lnTo>
                    <a:lnTo>
                      <a:pt x="86" y="3"/>
                    </a:lnTo>
                    <a:lnTo>
                      <a:pt x="97" y="1"/>
                    </a:lnTo>
                    <a:lnTo>
                      <a:pt x="103" y="4"/>
                    </a:lnTo>
                    <a:lnTo>
                      <a:pt x="126" y="24"/>
                    </a:lnTo>
                    <a:lnTo>
                      <a:pt x="131" y="53"/>
                    </a:lnTo>
                    <a:lnTo>
                      <a:pt x="132" y="69"/>
                    </a:lnTo>
                    <a:lnTo>
                      <a:pt x="126" y="71"/>
                    </a:lnTo>
                    <a:lnTo>
                      <a:pt x="111" y="85"/>
                    </a:lnTo>
                    <a:lnTo>
                      <a:pt x="91" y="85"/>
                    </a:lnTo>
                    <a:lnTo>
                      <a:pt x="72" y="92"/>
                    </a:lnTo>
                    <a:lnTo>
                      <a:pt x="61" y="102"/>
                    </a:lnTo>
                    <a:lnTo>
                      <a:pt x="25" y="10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86" name="Freeform 216"/>
              <p:cNvSpPr>
                <a:spLocks noChangeAspect="1"/>
              </p:cNvSpPr>
              <p:nvPr/>
            </p:nvSpPr>
            <p:spPr bwMode="gray">
              <a:xfrm>
                <a:off x="5110956" y="2734022"/>
                <a:ext cx="165100" cy="115888"/>
              </a:xfrm>
              <a:custGeom>
                <a:avLst/>
                <a:gdLst/>
                <a:ahLst/>
                <a:cxnLst>
                  <a:cxn ang="0">
                    <a:pos x="449" y="356"/>
                  </a:cxn>
                  <a:cxn ang="0">
                    <a:pos x="399" y="334"/>
                  </a:cxn>
                  <a:cxn ang="0">
                    <a:pos x="373" y="328"/>
                  </a:cxn>
                  <a:cxn ang="0">
                    <a:pos x="327" y="347"/>
                  </a:cxn>
                  <a:cxn ang="0">
                    <a:pos x="291" y="364"/>
                  </a:cxn>
                  <a:cxn ang="0">
                    <a:pos x="206" y="355"/>
                  </a:cxn>
                  <a:cxn ang="0">
                    <a:pos x="158" y="351"/>
                  </a:cxn>
                  <a:cxn ang="0">
                    <a:pos x="153" y="328"/>
                  </a:cxn>
                  <a:cxn ang="0">
                    <a:pos x="131" y="322"/>
                  </a:cxn>
                  <a:cxn ang="0">
                    <a:pos x="134" y="295"/>
                  </a:cxn>
                  <a:cxn ang="0">
                    <a:pos x="115" y="293"/>
                  </a:cxn>
                  <a:cxn ang="0">
                    <a:pos x="72" y="270"/>
                  </a:cxn>
                  <a:cxn ang="0">
                    <a:pos x="69" y="246"/>
                  </a:cxn>
                  <a:cxn ang="0">
                    <a:pos x="49" y="238"/>
                  </a:cxn>
                  <a:cxn ang="0">
                    <a:pos x="35" y="207"/>
                  </a:cxn>
                  <a:cxn ang="0">
                    <a:pos x="19" y="182"/>
                  </a:cxn>
                  <a:cxn ang="0">
                    <a:pos x="0" y="172"/>
                  </a:cxn>
                  <a:cxn ang="0">
                    <a:pos x="35" y="162"/>
                  </a:cxn>
                  <a:cxn ang="0">
                    <a:pos x="59" y="138"/>
                  </a:cxn>
                  <a:cxn ang="0">
                    <a:pos x="73" y="112"/>
                  </a:cxn>
                  <a:cxn ang="0">
                    <a:pos x="91" y="85"/>
                  </a:cxn>
                  <a:cxn ang="0">
                    <a:pos x="99" y="63"/>
                  </a:cxn>
                  <a:cxn ang="0">
                    <a:pos x="110" y="46"/>
                  </a:cxn>
                  <a:cxn ang="0">
                    <a:pos x="132" y="39"/>
                  </a:cxn>
                  <a:cxn ang="0">
                    <a:pos x="144" y="25"/>
                  </a:cxn>
                  <a:cxn ang="0">
                    <a:pos x="168" y="22"/>
                  </a:cxn>
                  <a:cxn ang="0">
                    <a:pos x="210" y="27"/>
                  </a:cxn>
                  <a:cxn ang="0">
                    <a:pos x="241" y="22"/>
                  </a:cxn>
                  <a:cxn ang="0">
                    <a:pos x="261" y="37"/>
                  </a:cxn>
                  <a:cxn ang="0">
                    <a:pos x="295" y="21"/>
                  </a:cxn>
                  <a:cxn ang="0">
                    <a:pos x="346" y="0"/>
                  </a:cxn>
                  <a:cxn ang="0">
                    <a:pos x="360" y="1"/>
                  </a:cxn>
                  <a:cxn ang="0">
                    <a:pos x="386" y="25"/>
                  </a:cxn>
                  <a:cxn ang="0">
                    <a:pos x="397" y="55"/>
                  </a:cxn>
                  <a:cxn ang="0">
                    <a:pos x="422" y="97"/>
                  </a:cxn>
                  <a:cxn ang="0">
                    <a:pos x="438" y="146"/>
                  </a:cxn>
                  <a:cxn ang="0">
                    <a:pos x="436" y="182"/>
                  </a:cxn>
                  <a:cxn ang="0">
                    <a:pos x="440" y="207"/>
                  </a:cxn>
                  <a:cxn ang="0">
                    <a:pos x="440" y="225"/>
                  </a:cxn>
                  <a:cxn ang="0">
                    <a:pos x="462" y="241"/>
                  </a:cxn>
                  <a:cxn ang="0">
                    <a:pos x="483" y="232"/>
                  </a:cxn>
                  <a:cxn ang="0">
                    <a:pos x="506" y="226"/>
                  </a:cxn>
                  <a:cxn ang="0">
                    <a:pos x="521" y="230"/>
                  </a:cxn>
                  <a:cxn ang="0">
                    <a:pos x="523" y="254"/>
                  </a:cxn>
                  <a:cxn ang="0">
                    <a:pos x="518" y="270"/>
                  </a:cxn>
                  <a:cxn ang="0">
                    <a:pos x="502" y="279"/>
                  </a:cxn>
                  <a:cxn ang="0">
                    <a:pos x="485" y="296"/>
                  </a:cxn>
                  <a:cxn ang="0">
                    <a:pos x="475" y="296"/>
                  </a:cxn>
                  <a:cxn ang="0">
                    <a:pos x="487" y="277"/>
                  </a:cxn>
                  <a:cxn ang="0">
                    <a:pos x="480" y="263"/>
                  </a:cxn>
                  <a:cxn ang="0">
                    <a:pos x="472" y="299"/>
                  </a:cxn>
                  <a:cxn ang="0">
                    <a:pos x="467" y="317"/>
                  </a:cxn>
                  <a:cxn ang="0">
                    <a:pos x="465" y="344"/>
                  </a:cxn>
                </a:cxnLst>
                <a:rect l="0" t="0" r="r" b="b"/>
                <a:pathLst>
                  <a:path w="523" h="364">
                    <a:moveTo>
                      <a:pt x="467" y="355"/>
                    </a:moveTo>
                    <a:lnTo>
                      <a:pt x="449" y="356"/>
                    </a:lnTo>
                    <a:lnTo>
                      <a:pt x="429" y="343"/>
                    </a:lnTo>
                    <a:lnTo>
                      <a:pt x="399" y="334"/>
                    </a:lnTo>
                    <a:lnTo>
                      <a:pt x="393" y="329"/>
                    </a:lnTo>
                    <a:lnTo>
                      <a:pt x="373" y="328"/>
                    </a:lnTo>
                    <a:lnTo>
                      <a:pt x="347" y="337"/>
                    </a:lnTo>
                    <a:lnTo>
                      <a:pt x="327" y="347"/>
                    </a:lnTo>
                    <a:lnTo>
                      <a:pt x="308" y="359"/>
                    </a:lnTo>
                    <a:lnTo>
                      <a:pt x="291" y="364"/>
                    </a:lnTo>
                    <a:lnTo>
                      <a:pt x="247" y="356"/>
                    </a:lnTo>
                    <a:lnTo>
                      <a:pt x="206" y="355"/>
                    </a:lnTo>
                    <a:lnTo>
                      <a:pt x="172" y="351"/>
                    </a:lnTo>
                    <a:lnTo>
                      <a:pt x="158" y="351"/>
                    </a:lnTo>
                    <a:lnTo>
                      <a:pt x="147" y="343"/>
                    </a:lnTo>
                    <a:lnTo>
                      <a:pt x="153" y="328"/>
                    </a:lnTo>
                    <a:lnTo>
                      <a:pt x="141" y="324"/>
                    </a:lnTo>
                    <a:lnTo>
                      <a:pt x="131" y="322"/>
                    </a:lnTo>
                    <a:lnTo>
                      <a:pt x="124" y="306"/>
                    </a:lnTo>
                    <a:lnTo>
                      <a:pt x="134" y="295"/>
                    </a:lnTo>
                    <a:lnTo>
                      <a:pt x="126" y="284"/>
                    </a:lnTo>
                    <a:lnTo>
                      <a:pt x="115" y="293"/>
                    </a:lnTo>
                    <a:lnTo>
                      <a:pt x="87" y="283"/>
                    </a:lnTo>
                    <a:lnTo>
                      <a:pt x="72" y="270"/>
                    </a:lnTo>
                    <a:lnTo>
                      <a:pt x="71" y="256"/>
                    </a:lnTo>
                    <a:lnTo>
                      <a:pt x="69" y="246"/>
                    </a:lnTo>
                    <a:lnTo>
                      <a:pt x="60" y="241"/>
                    </a:lnTo>
                    <a:lnTo>
                      <a:pt x="49" y="238"/>
                    </a:lnTo>
                    <a:lnTo>
                      <a:pt x="40" y="225"/>
                    </a:lnTo>
                    <a:lnTo>
                      <a:pt x="35" y="207"/>
                    </a:lnTo>
                    <a:lnTo>
                      <a:pt x="30" y="194"/>
                    </a:lnTo>
                    <a:lnTo>
                      <a:pt x="19" y="182"/>
                    </a:lnTo>
                    <a:lnTo>
                      <a:pt x="5" y="176"/>
                    </a:lnTo>
                    <a:lnTo>
                      <a:pt x="0" y="172"/>
                    </a:lnTo>
                    <a:lnTo>
                      <a:pt x="3" y="172"/>
                    </a:lnTo>
                    <a:lnTo>
                      <a:pt x="35" y="162"/>
                    </a:lnTo>
                    <a:lnTo>
                      <a:pt x="51" y="155"/>
                    </a:lnTo>
                    <a:lnTo>
                      <a:pt x="59" y="138"/>
                    </a:lnTo>
                    <a:lnTo>
                      <a:pt x="66" y="128"/>
                    </a:lnTo>
                    <a:lnTo>
                      <a:pt x="73" y="112"/>
                    </a:lnTo>
                    <a:lnTo>
                      <a:pt x="78" y="98"/>
                    </a:lnTo>
                    <a:lnTo>
                      <a:pt x="91" y="85"/>
                    </a:lnTo>
                    <a:lnTo>
                      <a:pt x="93" y="74"/>
                    </a:lnTo>
                    <a:lnTo>
                      <a:pt x="99" y="63"/>
                    </a:lnTo>
                    <a:lnTo>
                      <a:pt x="101" y="55"/>
                    </a:lnTo>
                    <a:lnTo>
                      <a:pt x="110" y="46"/>
                    </a:lnTo>
                    <a:lnTo>
                      <a:pt x="125" y="39"/>
                    </a:lnTo>
                    <a:lnTo>
                      <a:pt x="132" y="39"/>
                    </a:lnTo>
                    <a:lnTo>
                      <a:pt x="140" y="32"/>
                    </a:lnTo>
                    <a:lnTo>
                      <a:pt x="144" y="25"/>
                    </a:lnTo>
                    <a:lnTo>
                      <a:pt x="151" y="22"/>
                    </a:lnTo>
                    <a:lnTo>
                      <a:pt x="168" y="22"/>
                    </a:lnTo>
                    <a:lnTo>
                      <a:pt x="187" y="25"/>
                    </a:lnTo>
                    <a:lnTo>
                      <a:pt x="210" y="27"/>
                    </a:lnTo>
                    <a:lnTo>
                      <a:pt x="225" y="24"/>
                    </a:lnTo>
                    <a:lnTo>
                      <a:pt x="241" y="22"/>
                    </a:lnTo>
                    <a:lnTo>
                      <a:pt x="252" y="32"/>
                    </a:lnTo>
                    <a:lnTo>
                      <a:pt x="261" y="37"/>
                    </a:lnTo>
                    <a:lnTo>
                      <a:pt x="277" y="26"/>
                    </a:lnTo>
                    <a:lnTo>
                      <a:pt x="295" y="21"/>
                    </a:lnTo>
                    <a:lnTo>
                      <a:pt x="312" y="21"/>
                    </a:lnTo>
                    <a:lnTo>
                      <a:pt x="346" y="0"/>
                    </a:lnTo>
                    <a:lnTo>
                      <a:pt x="352" y="1"/>
                    </a:lnTo>
                    <a:lnTo>
                      <a:pt x="360" y="1"/>
                    </a:lnTo>
                    <a:lnTo>
                      <a:pt x="372" y="11"/>
                    </a:lnTo>
                    <a:lnTo>
                      <a:pt x="386" y="25"/>
                    </a:lnTo>
                    <a:lnTo>
                      <a:pt x="394" y="38"/>
                    </a:lnTo>
                    <a:lnTo>
                      <a:pt x="397" y="55"/>
                    </a:lnTo>
                    <a:lnTo>
                      <a:pt x="409" y="76"/>
                    </a:lnTo>
                    <a:lnTo>
                      <a:pt x="422" y="97"/>
                    </a:lnTo>
                    <a:lnTo>
                      <a:pt x="433" y="117"/>
                    </a:lnTo>
                    <a:lnTo>
                      <a:pt x="438" y="146"/>
                    </a:lnTo>
                    <a:lnTo>
                      <a:pt x="438" y="166"/>
                    </a:lnTo>
                    <a:lnTo>
                      <a:pt x="436" y="182"/>
                    </a:lnTo>
                    <a:lnTo>
                      <a:pt x="438" y="194"/>
                    </a:lnTo>
                    <a:lnTo>
                      <a:pt x="440" y="207"/>
                    </a:lnTo>
                    <a:lnTo>
                      <a:pt x="440" y="221"/>
                    </a:lnTo>
                    <a:lnTo>
                      <a:pt x="440" y="225"/>
                    </a:lnTo>
                    <a:lnTo>
                      <a:pt x="448" y="224"/>
                    </a:lnTo>
                    <a:lnTo>
                      <a:pt x="462" y="241"/>
                    </a:lnTo>
                    <a:lnTo>
                      <a:pt x="472" y="240"/>
                    </a:lnTo>
                    <a:lnTo>
                      <a:pt x="483" y="232"/>
                    </a:lnTo>
                    <a:lnTo>
                      <a:pt x="497" y="230"/>
                    </a:lnTo>
                    <a:lnTo>
                      <a:pt x="506" y="226"/>
                    </a:lnTo>
                    <a:lnTo>
                      <a:pt x="515" y="226"/>
                    </a:lnTo>
                    <a:lnTo>
                      <a:pt x="521" y="230"/>
                    </a:lnTo>
                    <a:lnTo>
                      <a:pt x="523" y="237"/>
                    </a:lnTo>
                    <a:lnTo>
                      <a:pt x="523" y="254"/>
                    </a:lnTo>
                    <a:lnTo>
                      <a:pt x="521" y="265"/>
                    </a:lnTo>
                    <a:lnTo>
                      <a:pt x="518" y="270"/>
                    </a:lnTo>
                    <a:lnTo>
                      <a:pt x="513" y="277"/>
                    </a:lnTo>
                    <a:lnTo>
                      <a:pt x="502" y="279"/>
                    </a:lnTo>
                    <a:lnTo>
                      <a:pt x="492" y="286"/>
                    </a:lnTo>
                    <a:lnTo>
                      <a:pt x="485" y="296"/>
                    </a:lnTo>
                    <a:lnTo>
                      <a:pt x="478" y="302"/>
                    </a:lnTo>
                    <a:lnTo>
                      <a:pt x="475" y="296"/>
                    </a:lnTo>
                    <a:lnTo>
                      <a:pt x="481" y="289"/>
                    </a:lnTo>
                    <a:lnTo>
                      <a:pt x="487" y="277"/>
                    </a:lnTo>
                    <a:lnTo>
                      <a:pt x="487" y="263"/>
                    </a:lnTo>
                    <a:lnTo>
                      <a:pt x="480" y="263"/>
                    </a:lnTo>
                    <a:lnTo>
                      <a:pt x="476" y="286"/>
                    </a:lnTo>
                    <a:lnTo>
                      <a:pt x="472" y="299"/>
                    </a:lnTo>
                    <a:lnTo>
                      <a:pt x="469" y="310"/>
                    </a:lnTo>
                    <a:lnTo>
                      <a:pt x="467" y="317"/>
                    </a:lnTo>
                    <a:lnTo>
                      <a:pt x="467" y="336"/>
                    </a:lnTo>
                    <a:lnTo>
                      <a:pt x="465" y="344"/>
                    </a:lnTo>
                    <a:lnTo>
                      <a:pt x="467" y="35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87" name="Freeform 217"/>
              <p:cNvSpPr>
                <a:spLocks noChangeAspect="1"/>
              </p:cNvSpPr>
              <p:nvPr/>
            </p:nvSpPr>
            <p:spPr bwMode="gray">
              <a:xfrm>
                <a:off x="5166519" y="2397472"/>
                <a:ext cx="85725" cy="69850"/>
              </a:xfrm>
              <a:custGeom>
                <a:avLst/>
                <a:gdLst/>
                <a:ahLst/>
                <a:cxnLst>
                  <a:cxn ang="0">
                    <a:pos x="124" y="0"/>
                  </a:cxn>
                  <a:cxn ang="0">
                    <a:pos x="140" y="5"/>
                  </a:cxn>
                  <a:cxn ang="0">
                    <a:pos x="159" y="13"/>
                  </a:cxn>
                  <a:cxn ang="0">
                    <a:pos x="184" y="21"/>
                  </a:cxn>
                  <a:cxn ang="0">
                    <a:pos x="239" y="26"/>
                  </a:cxn>
                  <a:cxn ang="0">
                    <a:pos x="253" y="15"/>
                  </a:cxn>
                  <a:cxn ang="0">
                    <a:pos x="265" y="22"/>
                  </a:cxn>
                  <a:cxn ang="0">
                    <a:pos x="264" y="38"/>
                  </a:cxn>
                  <a:cxn ang="0">
                    <a:pos x="244" y="64"/>
                  </a:cxn>
                  <a:cxn ang="0">
                    <a:pos x="242" y="91"/>
                  </a:cxn>
                  <a:cxn ang="0">
                    <a:pos x="240" y="116"/>
                  </a:cxn>
                  <a:cxn ang="0">
                    <a:pos x="243" y="127"/>
                  </a:cxn>
                  <a:cxn ang="0">
                    <a:pos x="232" y="143"/>
                  </a:cxn>
                  <a:cxn ang="0">
                    <a:pos x="224" y="154"/>
                  </a:cxn>
                  <a:cxn ang="0">
                    <a:pos x="237" y="162"/>
                  </a:cxn>
                  <a:cxn ang="0">
                    <a:pos x="261" y="178"/>
                  </a:cxn>
                  <a:cxn ang="0">
                    <a:pos x="250" y="194"/>
                  </a:cxn>
                  <a:cxn ang="0">
                    <a:pos x="233" y="176"/>
                  </a:cxn>
                  <a:cxn ang="0">
                    <a:pos x="229" y="198"/>
                  </a:cxn>
                  <a:cxn ang="0">
                    <a:pos x="224" y="220"/>
                  </a:cxn>
                  <a:cxn ang="0">
                    <a:pos x="206" y="215"/>
                  </a:cxn>
                  <a:cxn ang="0">
                    <a:pos x="183" y="220"/>
                  </a:cxn>
                  <a:cxn ang="0">
                    <a:pos x="153" y="201"/>
                  </a:cxn>
                  <a:cxn ang="0">
                    <a:pos x="134" y="186"/>
                  </a:cxn>
                  <a:cxn ang="0">
                    <a:pos x="104" y="171"/>
                  </a:cxn>
                  <a:cxn ang="0">
                    <a:pos x="65" y="185"/>
                  </a:cxn>
                  <a:cxn ang="0">
                    <a:pos x="50" y="192"/>
                  </a:cxn>
                  <a:cxn ang="0">
                    <a:pos x="56" y="155"/>
                  </a:cxn>
                  <a:cxn ang="0">
                    <a:pos x="60" y="139"/>
                  </a:cxn>
                  <a:cxn ang="0">
                    <a:pos x="43" y="144"/>
                  </a:cxn>
                  <a:cxn ang="0">
                    <a:pos x="28" y="140"/>
                  </a:cxn>
                  <a:cxn ang="0">
                    <a:pos x="14" y="139"/>
                  </a:cxn>
                  <a:cxn ang="0">
                    <a:pos x="5" y="119"/>
                  </a:cxn>
                  <a:cxn ang="0">
                    <a:pos x="7" y="100"/>
                  </a:cxn>
                  <a:cxn ang="0">
                    <a:pos x="16" y="94"/>
                  </a:cxn>
                  <a:cxn ang="0">
                    <a:pos x="3" y="79"/>
                  </a:cxn>
                  <a:cxn ang="0">
                    <a:pos x="5" y="72"/>
                  </a:cxn>
                  <a:cxn ang="0">
                    <a:pos x="3" y="49"/>
                  </a:cxn>
                  <a:cxn ang="0">
                    <a:pos x="35" y="38"/>
                  </a:cxn>
                  <a:cxn ang="0">
                    <a:pos x="39" y="30"/>
                  </a:cxn>
                  <a:cxn ang="0">
                    <a:pos x="54" y="21"/>
                  </a:cxn>
                  <a:cxn ang="0">
                    <a:pos x="77" y="13"/>
                  </a:cxn>
                  <a:cxn ang="0">
                    <a:pos x="108" y="16"/>
                  </a:cxn>
                  <a:cxn ang="0">
                    <a:pos x="111" y="5"/>
                  </a:cxn>
                </a:cxnLst>
                <a:rect l="0" t="0" r="r" b="b"/>
                <a:pathLst>
                  <a:path w="267" h="220">
                    <a:moveTo>
                      <a:pt x="121" y="5"/>
                    </a:moveTo>
                    <a:lnTo>
                      <a:pt x="124" y="0"/>
                    </a:lnTo>
                    <a:lnTo>
                      <a:pt x="131" y="9"/>
                    </a:lnTo>
                    <a:lnTo>
                      <a:pt x="140" y="5"/>
                    </a:lnTo>
                    <a:lnTo>
                      <a:pt x="147" y="6"/>
                    </a:lnTo>
                    <a:lnTo>
                      <a:pt x="159" y="13"/>
                    </a:lnTo>
                    <a:lnTo>
                      <a:pt x="179" y="15"/>
                    </a:lnTo>
                    <a:lnTo>
                      <a:pt x="184" y="21"/>
                    </a:lnTo>
                    <a:lnTo>
                      <a:pt x="196" y="25"/>
                    </a:lnTo>
                    <a:lnTo>
                      <a:pt x="239" y="26"/>
                    </a:lnTo>
                    <a:lnTo>
                      <a:pt x="250" y="22"/>
                    </a:lnTo>
                    <a:lnTo>
                      <a:pt x="253" y="15"/>
                    </a:lnTo>
                    <a:lnTo>
                      <a:pt x="260" y="16"/>
                    </a:lnTo>
                    <a:lnTo>
                      <a:pt x="265" y="22"/>
                    </a:lnTo>
                    <a:lnTo>
                      <a:pt x="267" y="30"/>
                    </a:lnTo>
                    <a:lnTo>
                      <a:pt x="264" y="38"/>
                    </a:lnTo>
                    <a:lnTo>
                      <a:pt x="253" y="49"/>
                    </a:lnTo>
                    <a:lnTo>
                      <a:pt x="244" y="64"/>
                    </a:lnTo>
                    <a:lnTo>
                      <a:pt x="238" y="78"/>
                    </a:lnTo>
                    <a:lnTo>
                      <a:pt x="242" y="91"/>
                    </a:lnTo>
                    <a:lnTo>
                      <a:pt x="239" y="110"/>
                    </a:lnTo>
                    <a:lnTo>
                      <a:pt x="240" y="116"/>
                    </a:lnTo>
                    <a:lnTo>
                      <a:pt x="243" y="121"/>
                    </a:lnTo>
                    <a:lnTo>
                      <a:pt x="243" y="127"/>
                    </a:lnTo>
                    <a:lnTo>
                      <a:pt x="240" y="134"/>
                    </a:lnTo>
                    <a:lnTo>
                      <a:pt x="232" y="143"/>
                    </a:lnTo>
                    <a:lnTo>
                      <a:pt x="227" y="146"/>
                    </a:lnTo>
                    <a:lnTo>
                      <a:pt x="224" y="154"/>
                    </a:lnTo>
                    <a:lnTo>
                      <a:pt x="228" y="161"/>
                    </a:lnTo>
                    <a:lnTo>
                      <a:pt x="237" y="162"/>
                    </a:lnTo>
                    <a:lnTo>
                      <a:pt x="250" y="161"/>
                    </a:lnTo>
                    <a:lnTo>
                      <a:pt x="261" y="178"/>
                    </a:lnTo>
                    <a:lnTo>
                      <a:pt x="260" y="194"/>
                    </a:lnTo>
                    <a:lnTo>
                      <a:pt x="250" y="194"/>
                    </a:lnTo>
                    <a:lnTo>
                      <a:pt x="242" y="183"/>
                    </a:lnTo>
                    <a:lnTo>
                      <a:pt x="233" y="176"/>
                    </a:lnTo>
                    <a:lnTo>
                      <a:pt x="233" y="191"/>
                    </a:lnTo>
                    <a:lnTo>
                      <a:pt x="229" y="198"/>
                    </a:lnTo>
                    <a:lnTo>
                      <a:pt x="223" y="213"/>
                    </a:lnTo>
                    <a:lnTo>
                      <a:pt x="224" y="220"/>
                    </a:lnTo>
                    <a:lnTo>
                      <a:pt x="223" y="219"/>
                    </a:lnTo>
                    <a:lnTo>
                      <a:pt x="206" y="215"/>
                    </a:lnTo>
                    <a:lnTo>
                      <a:pt x="191" y="217"/>
                    </a:lnTo>
                    <a:lnTo>
                      <a:pt x="183" y="220"/>
                    </a:lnTo>
                    <a:lnTo>
                      <a:pt x="175" y="220"/>
                    </a:lnTo>
                    <a:lnTo>
                      <a:pt x="153" y="201"/>
                    </a:lnTo>
                    <a:lnTo>
                      <a:pt x="148" y="191"/>
                    </a:lnTo>
                    <a:lnTo>
                      <a:pt x="134" y="186"/>
                    </a:lnTo>
                    <a:lnTo>
                      <a:pt x="120" y="175"/>
                    </a:lnTo>
                    <a:lnTo>
                      <a:pt x="104" y="171"/>
                    </a:lnTo>
                    <a:lnTo>
                      <a:pt x="78" y="175"/>
                    </a:lnTo>
                    <a:lnTo>
                      <a:pt x="65" y="185"/>
                    </a:lnTo>
                    <a:lnTo>
                      <a:pt x="56" y="186"/>
                    </a:lnTo>
                    <a:lnTo>
                      <a:pt x="50" y="192"/>
                    </a:lnTo>
                    <a:lnTo>
                      <a:pt x="54" y="180"/>
                    </a:lnTo>
                    <a:lnTo>
                      <a:pt x="56" y="155"/>
                    </a:lnTo>
                    <a:lnTo>
                      <a:pt x="60" y="144"/>
                    </a:lnTo>
                    <a:lnTo>
                      <a:pt x="60" y="139"/>
                    </a:lnTo>
                    <a:lnTo>
                      <a:pt x="45" y="137"/>
                    </a:lnTo>
                    <a:lnTo>
                      <a:pt x="43" y="144"/>
                    </a:lnTo>
                    <a:lnTo>
                      <a:pt x="34" y="149"/>
                    </a:lnTo>
                    <a:lnTo>
                      <a:pt x="28" y="140"/>
                    </a:lnTo>
                    <a:lnTo>
                      <a:pt x="22" y="142"/>
                    </a:lnTo>
                    <a:lnTo>
                      <a:pt x="14" y="139"/>
                    </a:lnTo>
                    <a:lnTo>
                      <a:pt x="11" y="128"/>
                    </a:lnTo>
                    <a:lnTo>
                      <a:pt x="5" y="119"/>
                    </a:lnTo>
                    <a:lnTo>
                      <a:pt x="3" y="110"/>
                    </a:lnTo>
                    <a:lnTo>
                      <a:pt x="7" y="100"/>
                    </a:lnTo>
                    <a:lnTo>
                      <a:pt x="18" y="97"/>
                    </a:lnTo>
                    <a:lnTo>
                      <a:pt x="16" y="94"/>
                    </a:lnTo>
                    <a:lnTo>
                      <a:pt x="2" y="92"/>
                    </a:lnTo>
                    <a:lnTo>
                      <a:pt x="3" y="79"/>
                    </a:lnTo>
                    <a:lnTo>
                      <a:pt x="6" y="75"/>
                    </a:lnTo>
                    <a:lnTo>
                      <a:pt x="5" y="72"/>
                    </a:lnTo>
                    <a:lnTo>
                      <a:pt x="0" y="70"/>
                    </a:lnTo>
                    <a:lnTo>
                      <a:pt x="3" y="49"/>
                    </a:lnTo>
                    <a:lnTo>
                      <a:pt x="8" y="46"/>
                    </a:lnTo>
                    <a:lnTo>
                      <a:pt x="35" y="38"/>
                    </a:lnTo>
                    <a:lnTo>
                      <a:pt x="35" y="33"/>
                    </a:lnTo>
                    <a:lnTo>
                      <a:pt x="39" y="30"/>
                    </a:lnTo>
                    <a:lnTo>
                      <a:pt x="48" y="27"/>
                    </a:lnTo>
                    <a:lnTo>
                      <a:pt x="54" y="21"/>
                    </a:lnTo>
                    <a:lnTo>
                      <a:pt x="75" y="22"/>
                    </a:lnTo>
                    <a:lnTo>
                      <a:pt x="77" y="13"/>
                    </a:lnTo>
                    <a:lnTo>
                      <a:pt x="87" y="19"/>
                    </a:lnTo>
                    <a:lnTo>
                      <a:pt x="108" y="16"/>
                    </a:lnTo>
                    <a:lnTo>
                      <a:pt x="113" y="13"/>
                    </a:lnTo>
                    <a:lnTo>
                      <a:pt x="111" y="5"/>
                    </a:lnTo>
                    <a:lnTo>
                      <a:pt x="121" y="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88" name="Freeform 218"/>
              <p:cNvSpPr>
                <a:spLocks noChangeAspect="1"/>
              </p:cNvSpPr>
              <p:nvPr/>
            </p:nvSpPr>
            <p:spPr bwMode="gray">
              <a:xfrm>
                <a:off x="5117306" y="1964085"/>
                <a:ext cx="188913" cy="425450"/>
              </a:xfrm>
              <a:custGeom>
                <a:avLst/>
                <a:gdLst/>
                <a:ahLst/>
                <a:cxnLst>
                  <a:cxn ang="0">
                    <a:pos x="46" y="207"/>
                  </a:cxn>
                  <a:cxn ang="0">
                    <a:pos x="162" y="322"/>
                  </a:cxn>
                  <a:cxn ang="0">
                    <a:pos x="159" y="379"/>
                  </a:cxn>
                  <a:cxn ang="0">
                    <a:pos x="161" y="435"/>
                  </a:cxn>
                  <a:cxn ang="0">
                    <a:pos x="183" y="520"/>
                  </a:cxn>
                  <a:cxn ang="0">
                    <a:pos x="189" y="605"/>
                  </a:cxn>
                  <a:cxn ang="0">
                    <a:pos x="211" y="625"/>
                  </a:cxn>
                  <a:cxn ang="0">
                    <a:pos x="240" y="648"/>
                  </a:cxn>
                  <a:cxn ang="0">
                    <a:pos x="270" y="734"/>
                  </a:cxn>
                  <a:cxn ang="0">
                    <a:pos x="251" y="743"/>
                  </a:cxn>
                  <a:cxn ang="0">
                    <a:pos x="200" y="801"/>
                  </a:cxn>
                  <a:cxn ang="0">
                    <a:pos x="118" y="918"/>
                  </a:cxn>
                  <a:cxn ang="0">
                    <a:pos x="90" y="949"/>
                  </a:cxn>
                  <a:cxn ang="0">
                    <a:pos x="63" y="972"/>
                  </a:cxn>
                  <a:cxn ang="0">
                    <a:pos x="39" y="990"/>
                  </a:cxn>
                  <a:cxn ang="0">
                    <a:pos x="21" y="1019"/>
                  </a:cxn>
                  <a:cxn ang="0">
                    <a:pos x="33" y="1065"/>
                  </a:cxn>
                  <a:cxn ang="0">
                    <a:pos x="43" y="1120"/>
                  </a:cxn>
                  <a:cxn ang="0">
                    <a:pos x="57" y="1152"/>
                  </a:cxn>
                  <a:cxn ang="0">
                    <a:pos x="44" y="1159"/>
                  </a:cxn>
                  <a:cxn ang="0">
                    <a:pos x="39" y="1202"/>
                  </a:cxn>
                  <a:cxn ang="0">
                    <a:pos x="37" y="1224"/>
                  </a:cxn>
                  <a:cxn ang="0">
                    <a:pos x="43" y="1241"/>
                  </a:cxn>
                  <a:cxn ang="0">
                    <a:pos x="64" y="1257"/>
                  </a:cxn>
                  <a:cxn ang="0">
                    <a:pos x="100" y="1278"/>
                  </a:cxn>
                  <a:cxn ang="0">
                    <a:pos x="122" y="1288"/>
                  </a:cxn>
                  <a:cxn ang="0">
                    <a:pos x="136" y="1324"/>
                  </a:cxn>
                  <a:cxn ang="0">
                    <a:pos x="139" y="1333"/>
                  </a:cxn>
                  <a:cxn ang="0">
                    <a:pos x="157" y="1327"/>
                  </a:cxn>
                  <a:cxn ang="0">
                    <a:pos x="200" y="1316"/>
                  </a:cxn>
                  <a:cxn ang="0">
                    <a:pos x="229" y="1299"/>
                  </a:cxn>
                  <a:cxn ang="0">
                    <a:pos x="268" y="1276"/>
                  </a:cxn>
                  <a:cxn ang="0">
                    <a:pos x="290" y="1272"/>
                  </a:cxn>
                  <a:cxn ang="0">
                    <a:pos x="329" y="1268"/>
                  </a:cxn>
                  <a:cxn ang="0">
                    <a:pos x="377" y="1265"/>
                  </a:cxn>
                  <a:cxn ang="0">
                    <a:pos x="423" y="1231"/>
                  </a:cxn>
                  <a:cxn ang="0">
                    <a:pos x="576" y="1050"/>
                  </a:cxn>
                  <a:cxn ang="0">
                    <a:pos x="579" y="962"/>
                  </a:cxn>
                  <a:cxn ang="0">
                    <a:pos x="530" y="891"/>
                  </a:cxn>
                  <a:cxn ang="0">
                    <a:pos x="549" y="822"/>
                  </a:cxn>
                  <a:cxn ang="0">
                    <a:pos x="520" y="753"/>
                  </a:cxn>
                  <a:cxn ang="0">
                    <a:pos x="507" y="699"/>
                  </a:cxn>
                  <a:cxn ang="0">
                    <a:pos x="525" y="639"/>
                  </a:cxn>
                  <a:cxn ang="0">
                    <a:pos x="495" y="546"/>
                  </a:cxn>
                  <a:cxn ang="0">
                    <a:pos x="474" y="469"/>
                  </a:cxn>
                  <a:cxn ang="0">
                    <a:pos x="514" y="354"/>
                  </a:cxn>
                  <a:cxn ang="0">
                    <a:pos x="456" y="291"/>
                  </a:cxn>
                  <a:cxn ang="0">
                    <a:pos x="434" y="232"/>
                  </a:cxn>
                  <a:cxn ang="0">
                    <a:pos x="436" y="185"/>
                  </a:cxn>
                  <a:cxn ang="0">
                    <a:pos x="460" y="126"/>
                  </a:cxn>
                  <a:cxn ang="0">
                    <a:pos x="453" y="41"/>
                  </a:cxn>
                  <a:cxn ang="0">
                    <a:pos x="409" y="0"/>
                  </a:cxn>
                  <a:cxn ang="0">
                    <a:pos x="310" y="32"/>
                  </a:cxn>
                  <a:cxn ang="0">
                    <a:pos x="283" y="132"/>
                  </a:cxn>
                  <a:cxn ang="0">
                    <a:pos x="248" y="201"/>
                  </a:cxn>
                  <a:cxn ang="0">
                    <a:pos x="207" y="205"/>
                  </a:cxn>
                  <a:cxn ang="0">
                    <a:pos x="156" y="214"/>
                  </a:cxn>
                  <a:cxn ang="0">
                    <a:pos x="98" y="196"/>
                  </a:cxn>
                  <a:cxn ang="0">
                    <a:pos x="37" y="116"/>
                  </a:cxn>
                  <a:cxn ang="0">
                    <a:pos x="20" y="150"/>
                  </a:cxn>
                </a:cxnLst>
                <a:rect l="0" t="0" r="r" b="b"/>
                <a:pathLst>
                  <a:path w="593" h="1339">
                    <a:moveTo>
                      <a:pt x="0" y="156"/>
                    </a:moveTo>
                    <a:lnTo>
                      <a:pt x="3" y="156"/>
                    </a:lnTo>
                    <a:lnTo>
                      <a:pt x="5" y="161"/>
                    </a:lnTo>
                    <a:lnTo>
                      <a:pt x="46" y="207"/>
                    </a:lnTo>
                    <a:lnTo>
                      <a:pt x="76" y="237"/>
                    </a:lnTo>
                    <a:lnTo>
                      <a:pt x="112" y="248"/>
                    </a:lnTo>
                    <a:lnTo>
                      <a:pt x="130" y="266"/>
                    </a:lnTo>
                    <a:lnTo>
                      <a:pt x="162" y="322"/>
                    </a:lnTo>
                    <a:lnTo>
                      <a:pt x="165" y="329"/>
                    </a:lnTo>
                    <a:lnTo>
                      <a:pt x="160" y="342"/>
                    </a:lnTo>
                    <a:lnTo>
                      <a:pt x="159" y="358"/>
                    </a:lnTo>
                    <a:lnTo>
                      <a:pt x="159" y="379"/>
                    </a:lnTo>
                    <a:lnTo>
                      <a:pt x="160" y="393"/>
                    </a:lnTo>
                    <a:lnTo>
                      <a:pt x="165" y="399"/>
                    </a:lnTo>
                    <a:lnTo>
                      <a:pt x="167" y="414"/>
                    </a:lnTo>
                    <a:lnTo>
                      <a:pt x="161" y="435"/>
                    </a:lnTo>
                    <a:lnTo>
                      <a:pt x="164" y="452"/>
                    </a:lnTo>
                    <a:lnTo>
                      <a:pt x="184" y="498"/>
                    </a:lnTo>
                    <a:lnTo>
                      <a:pt x="184" y="510"/>
                    </a:lnTo>
                    <a:lnTo>
                      <a:pt x="183" y="520"/>
                    </a:lnTo>
                    <a:lnTo>
                      <a:pt x="175" y="533"/>
                    </a:lnTo>
                    <a:lnTo>
                      <a:pt x="171" y="551"/>
                    </a:lnTo>
                    <a:lnTo>
                      <a:pt x="175" y="571"/>
                    </a:lnTo>
                    <a:lnTo>
                      <a:pt x="189" y="605"/>
                    </a:lnTo>
                    <a:lnTo>
                      <a:pt x="197" y="613"/>
                    </a:lnTo>
                    <a:lnTo>
                      <a:pt x="202" y="614"/>
                    </a:lnTo>
                    <a:lnTo>
                      <a:pt x="205" y="622"/>
                    </a:lnTo>
                    <a:lnTo>
                      <a:pt x="211" y="625"/>
                    </a:lnTo>
                    <a:lnTo>
                      <a:pt x="216" y="619"/>
                    </a:lnTo>
                    <a:lnTo>
                      <a:pt x="220" y="623"/>
                    </a:lnTo>
                    <a:lnTo>
                      <a:pt x="224" y="637"/>
                    </a:lnTo>
                    <a:lnTo>
                      <a:pt x="240" y="648"/>
                    </a:lnTo>
                    <a:lnTo>
                      <a:pt x="257" y="671"/>
                    </a:lnTo>
                    <a:lnTo>
                      <a:pt x="262" y="684"/>
                    </a:lnTo>
                    <a:lnTo>
                      <a:pt x="259" y="714"/>
                    </a:lnTo>
                    <a:lnTo>
                      <a:pt x="270" y="734"/>
                    </a:lnTo>
                    <a:lnTo>
                      <a:pt x="262" y="732"/>
                    </a:lnTo>
                    <a:lnTo>
                      <a:pt x="258" y="740"/>
                    </a:lnTo>
                    <a:lnTo>
                      <a:pt x="262" y="750"/>
                    </a:lnTo>
                    <a:lnTo>
                      <a:pt x="251" y="743"/>
                    </a:lnTo>
                    <a:lnTo>
                      <a:pt x="241" y="745"/>
                    </a:lnTo>
                    <a:lnTo>
                      <a:pt x="222" y="752"/>
                    </a:lnTo>
                    <a:lnTo>
                      <a:pt x="214" y="788"/>
                    </a:lnTo>
                    <a:lnTo>
                      <a:pt x="200" y="801"/>
                    </a:lnTo>
                    <a:lnTo>
                      <a:pt x="181" y="828"/>
                    </a:lnTo>
                    <a:lnTo>
                      <a:pt x="156" y="855"/>
                    </a:lnTo>
                    <a:lnTo>
                      <a:pt x="140" y="879"/>
                    </a:lnTo>
                    <a:lnTo>
                      <a:pt x="118" y="918"/>
                    </a:lnTo>
                    <a:lnTo>
                      <a:pt x="108" y="925"/>
                    </a:lnTo>
                    <a:lnTo>
                      <a:pt x="102" y="935"/>
                    </a:lnTo>
                    <a:lnTo>
                      <a:pt x="97" y="940"/>
                    </a:lnTo>
                    <a:lnTo>
                      <a:pt x="90" y="949"/>
                    </a:lnTo>
                    <a:lnTo>
                      <a:pt x="70" y="952"/>
                    </a:lnTo>
                    <a:lnTo>
                      <a:pt x="62" y="949"/>
                    </a:lnTo>
                    <a:lnTo>
                      <a:pt x="55" y="962"/>
                    </a:lnTo>
                    <a:lnTo>
                      <a:pt x="63" y="972"/>
                    </a:lnTo>
                    <a:lnTo>
                      <a:pt x="59" y="974"/>
                    </a:lnTo>
                    <a:lnTo>
                      <a:pt x="42" y="976"/>
                    </a:lnTo>
                    <a:lnTo>
                      <a:pt x="43" y="982"/>
                    </a:lnTo>
                    <a:lnTo>
                      <a:pt x="39" y="990"/>
                    </a:lnTo>
                    <a:lnTo>
                      <a:pt x="33" y="990"/>
                    </a:lnTo>
                    <a:lnTo>
                      <a:pt x="30" y="993"/>
                    </a:lnTo>
                    <a:lnTo>
                      <a:pt x="26" y="1000"/>
                    </a:lnTo>
                    <a:lnTo>
                      <a:pt x="21" y="1019"/>
                    </a:lnTo>
                    <a:lnTo>
                      <a:pt x="23" y="1039"/>
                    </a:lnTo>
                    <a:lnTo>
                      <a:pt x="26" y="1047"/>
                    </a:lnTo>
                    <a:lnTo>
                      <a:pt x="30" y="1053"/>
                    </a:lnTo>
                    <a:lnTo>
                      <a:pt x="33" y="1065"/>
                    </a:lnTo>
                    <a:lnTo>
                      <a:pt x="30" y="1091"/>
                    </a:lnTo>
                    <a:lnTo>
                      <a:pt x="35" y="1101"/>
                    </a:lnTo>
                    <a:lnTo>
                      <a:pt x="42" y="1109"/>
                    </a:lnTo>
                    <a:lnTo>
                      <a:pt x="43" y="1120"/>
                    </a:lnTo>
                    <a:lnTo>
                      <a:pt x="47" y="1135"/>
                    </a:lnTo>
                    <a:lnTo>
                      <a:pt x="50" y="1144"/>
                    </a:lnTo>
                    <a:lnTo>
                      <a:pt x="55" y="1150"/>
                    </a:lnTo>
                    <a:lnTo>
                      <a:pt x="57" y="1152"/>
                    </a:lnTo>
                    <a:lnTo>
                      <a:pt x="52" y="1148"/>
                    </a:lnTo>
                    <a:lnTo>
                      <a:pt x="47" y="1148"/>
                    </a:lnTo>
                    <a:lnTo>
                      <a:pt x="43" y="1152"/>
                    </a:lnTo>
                    <a:lnTo>
                      <a:pt x="44" y="1159"/>
                    </a:lnTo>
                    <a:lnTo>
                      <a:pt x="43" y="1165"/>
                    </a:lnTo>
                    <a:lnTo>
                      <a:pt x="44" y="1173"/>
                    </a:lnTo>
                    <a:lnTo>
                      <a:pt x="44" y="1188"/>
                    </a:lnTo>
                    <a:lnTo>
                      <a:pt x="39" y="1202"/>
                    </a:lnTo>
                    <a:lnTo>
                      <a:pt x="36" y="1202"/>
                    </a:lnTo>
                    <a:lnTo>
                      <a:pt x="33" y="1211"/>
                    </a:lnTo>
                    <a:lnTo>
                      <a:pt x="37" y="1218"/>
                    </a:lnTo>
                    <a:lnTo>
                      <a:pt x="37" y="1224"/>
                    </a:lnTo>
                    <a:lnTo>
                      <a:pt x="36" y="1229"/>
                    </a:lnTo>
                    <a:lnTo>
                      <a:pt x="37" y="1234"/>
                    </a:lnTo>
                    <a:lnTo>
                      <a:pt x="44" y="1237"/>
                    </a:lnTo>
                    <a:lnTo>
                      <a:pt x="43" y="1241"/>
                    </a:lnTo>
                    <a:lnTo>
                      <a:pt x="38" y="1242"/>
                    </a:lnTo>
                    <a:lnTo>
                      <a:pt x="39" y="1249"/>
                    </a:lnTo>
                    <a:lnTo>
                      <a:pt x="53" y="1249"/>
                    </a:lnTo>
                    <a:lnTo>
                      <a:pt x="64" y="1257"/>
                    </a:lnTo>
                    <a:lnTo>
                      <a:pt x="69" y="1264"/>
                    </a:lnTo>
                    <a:lnTo>
                      <a:pt x="80" y="1269"/>
                    </a:lnTo>
                    <a:lnTo>
                      <a:pt x="97" y="1274"/>
                    </a:lnTo>
                    <a:lnTo>
                      <a:pt x="100" y="1278"/>
                    </a:lnTo>
                    <a:lnTo>
                      <a:pt x="97" y="1285"/>
                    </a:lnTo>
                    <a:lnTo>
                      <a:pt x="106" y="1291"/>
                    </a:lnTo>
                    <a:lnTo>
                      <a:pt x="121" y="1283"/>
                    </a:lnTo>
                    <a:lnTo>
                      <a:pt x="122" y="1288"/>
                    </a:lnTo>
                    <a:lnTo>
                      <a:pt x="122" y="1300"/>
                    </a:lnTo>
                    <a:lnTo>
                      <a:pt x="130" y="1313"/>
                    </a:lnTo>
                    <a:lnTo>
                      <a:pt x="129" y="1321"/>
                    </a:lnTo>
                    <a:lnTo>
                      <a:pt x="136" y="1324"/>
                    </a:lnTo>
                    <a:lnTo>
                      <a:pt x="134" y="1331"/>
                    </a:lnTo>
                    <a:lnTo>
                      <a:pt x="124" y="1338"/>
                    </a:lnTo>
                    <a:lnTo>
                      <a:pt x="129" y="1339"/>
                    </a:lnTo>
                    <a:lnTo>
                      <a:pt x="139" y="1333"/>
                    </a:lnTo>
                    <a:lnTo>
                      <a:pt x="150" y="1313"/>
                    </a:lnTo>
                    <a:lnTo>
                      <a:pt x="152" y="1316"/>
                    </a:lnTo>
                    <a:lnTo>
                      <a:pt x="152" y="1326"/>
                    </a:lnTo>
                    <a:lnTo>
                      <a:pt x="157" y="1327"/>
                    </a:lnTo>
                    <a:lnTo>
                      <a:pt x="181" y="1315"/>
                    </a:lnTo>
                    <a:lnTo>
                      <a:pt x="189" y="1315"/>
                    </a:lnTo>
                    <a:lnTo>
                      <a:pt x="197" y="1311"/>
                    </a:lnTo>
                    <a:lnTo>
                      <a:pt x="200" y="1316"/>
                    </a:lnTo>
                    <a:lnTo>
                      <a:pt x="203" y="1316"/>
                    </a:lnTo>
                    <a:lnTo>
                      <a:pt x="213" y="1306"/>
                    </a:lnTo>
                    <a:lnTo>
                      <a:pt x="221" y="1300"/>
                    </a:lnTo>
                    <a:lnTo>
                      <a:pt x="229" y="1299"/>
                    </a:lnTo>
                    <a:lnTo>
                      <a:pt x="235" y="1301"/>
                    </a:lnTo>
                    <a:lnTo>
                      <a:pt x="251" y="1291"/>
                    </a:lnTo>
                    <a:lnTo>
                      <a:pt x="261" y="1290"/>
                    </a:lnTo>
                    <a:lnTo>
                      <a:pt x="268" y="1276"/>
                    </a:lnTo>
                    <a:lnTo>
                      <a:pt x="273" y="1286"/>
                    </a:lnTo>
                    <a:lnTo>
                      <a:pt x="291" y="1279"/>
                    </a:lnTo>
                    <a:lnTo>
                      <a:pt x="289" y="1269"/>
                    </a:lnTo>
                    <a:lnTo>
                      <a:pt x="290" y="1272"/>
                    </a:lnTo>
                    <a:lnTo>
                      <a:pt x="299" y="1275"/>
                    </a:lnTo>
                    <a:lnTo>
                      <a:pt x="305" y="1275"/>
                    </a:lnTo>
                    <a:lnTo>
                      <a:pt x="311" y="1269"/>
                    </a:lnTo>
                    <a:lnTo>
                      <a:pt x="329" y="1268"/>
                    </a:lnTo>
                    <a:lnTo>
                      <a:pt x="342" y="1263"/>
                    </a:lnTo>
                    <a:lnTo>
                      <a:pt x="351" y="1258"/>
                    </a:lnTo>
                    <a:lnTo>
                      <a:pt x="359" y="1263"/>
                    </a:lnTo>
                    <a:lnTo>
                      <a:pt x="377" y="1265"/>
                    </a:lnTo>
                    <a:lnTo>
                      <a:pt x="382" y="1262"/>
                    </a:lnTo>
                    <a:lnTo>
                      <a:pt x="386" y="1257"/>
                    </a:lnTo>
                    <a:lnTo>
                      <a:pt x="387" y="1258"/>
                    </a:lnTo>
                    <a:lnTo>
                      <a:pt x="423" y="1231"/>
                    </a:lnTo>
                    <a:lnTo>
                      <a:pt x="473" y="1182"/>
                    </a:lnTo>
                    <a:lnTo>
                      <a:pt x="511" y="1139"/>
                    </a:lnTo>
                    <a:lnTo>
                      <a:pt x="563" y="1070"/>
                    </a:lnTo>
                    <a:lnTo>
                      <a:pt x="576" y="1050"/>
                    </a:lnTo>
                    <a:lnTo>
                      <a:pt x="592" y="1012"/>
                    </a:lnTo>
                    <a:lnTo>
                      <a:pt x="593" y="973"/>
                    </a:lnTo>
                    <a:lnTo>
                      <a:pt x="589" y="979"/>
                    </a:lnTo>
                    <a:lnTo>
                      <a:pt x="579" y="962"/>
                    </a:lnTo>
                    <a:lnTo>
                      <a:pt x="574" y="945"/>
                    </a:lnTo>
                    <a:lnTo>
                      <a:pt x="544" y="922"/>
                    </a:lnTo>
                    <a:lnTo>
                      <a:pt x="536" y="909"/>
                    </a:lnTo>
                    <a:lnTo>
                      <a:pt x="530" y="891"/>
                    </a:lnTo>
                    <a:lnTo>
                      <a:pt x="534" y="875"/>
                    </a:lnTo>
                    <a:lnTo>
                      <a:pt x="544" y="860"/>
                    </a:lnTo>
                    <a:lnTo>
                      <a:pt x="550" y="842"/>
                    </a:lnTo>
                    <a:lnTo>
                      <a:pt x="549" y="822"/>
                    </a:lnTo>
                    <a:lnTo>
                      <a:pt x="533" y="807"/>
                    </a:lnTo>
                    <a:lnTo>
                      <a:pt x="526" y="791"/>
                    </a:lnTo>
                    <a:lnTo>
                      <a:pt x="528" y="770"/>
                    </a:lnTo>
                    <a:lnTo>
                      <a:pt x="520" y="753"/>
                    </a:lnTo>
                    <a:lnTo>
                      <a:pt x="504" y="750"/>
                    </a:lnTo>
                    <a:lnTo>
                      <a:pt x="503" y="729"/>
                    </a:lnTo>
                    <a:lnTo>
                      <a:pt x="509" y="718"/>
                    </a:lnTo>
                    <a:lnTo>
                      <a:pt x="507" y="699"/>
                    </a:lnTo>
                    <a:lnTo>
                      <a:pt x="504" y="689"/>
                    </a:lnTo>
                    <a:lnTo>
                      <a:pt x="509" y="673"/>
                    </a:lnTo>
                    <a:lnTo>
                      <a:pt x="511" y="651"/>
                    </a:lnTo>
                    <a:lnTo>
                      <a:pt x="525" y="639"/>
                    </a:lnTo>
                    <a:lnTo>
                      <a:pt x="523" y="624"/>
                    </a:lnTo>
                    <a:lnTo>
                      <a:pt x="521" y="607"/>
                    </a:lnTo>
                    <a:lnTo>
                      <a:pt x="510" y="573"/>
                    </a:lnTo>
                    <a:lnTo>
                      <a:pt x="495" y="546"/>
                    </a:lnTo>
                    <a:lnTo>
                      <a:pt x="493" y="527"/>
                    </a:lnTo>
                    <a:lnTo>
                      <a:pt x="485" y="510"/>
                    </a:lnTo>
                    <a:lnTo>
                      <a:pt x="476" y="490"/>
                    </a:lnTo>
                    <a:lnTo>
                      <a:pt x="474" y="469"/>
                    </a:lnTo>
                    <a:lnTo>
                      <a:pt x="480" y="456"/>
                    </a:lnTo>
                    <a:lnTo>
                      <a:pt x="499" y="413"/>
                    </a:lnTo>
                    <a:lnTo>
                      <a:pt x="517" y="376"/>
                    </a:lnTo>
                    <a:lnTo>
                      <a:pt x="514" y="354"/>
                    </a:lnTo>
                    <a:lnTo>
                      <a:pt x="504" y="339"/>
                    </a:lnTo>
                    <a:lnTo>
                      <a:pt x="484" y="301"/>
                    </a:lnTo>
                    <a:lnTo>
                      <a:pt x="469" y="294"/>
                    </a:lnTo>
                    <a:lnTo>
                      <a:pt x="456" y="291"/>
                    </a:lnTo>
                    <a:lnTo>
                      <a:pt x="446" y="285"/>
                    </a:lnTo>
                    <a:lnTo>
                      <a:pt x="441" y="278"/>
                    </a:lnTo>
                    <a:lnTo>
                      <a:pt x="436" y="258"/>
                    </a:lnTo>
                    <a:lnTo>
                      <a:pt x="434" y="232"/>
                    </a:lnTo>
                    <a:lnTo>
                      <a:pt x="435" y="223"/>
                    </a:lnTo>
                    <a:lnTo>
                      <a:pt x="446" y="194"/>
                    </a:lnTo>
                    <a:lnTo>
                      <a:pt x="446" y="189"/>
                    </a:lnTo>
                    <a:lnTo>
                      <a:pt x="436" y="185"/>
                    </a:lnTo>
                    <a:lnTo>
                      <a:pt x="467" y="158"/>
                    </a:lnTo>
                    <a:lnTo>
                      <a:pt x="457" y="150"/>
                    </a:lnTo>
                    <a:lnTo>
                      <a:pt x="456" y="139"/>
                    </a:lnTo>
                    <a:lnTo>
                      <a:pt x="460" y="126"/>
                    </a:lnTo>
                    <a:lnTo>
                      <a:pt x="479" y="102"/>
                    </a:lnTo>
                    <a:lnTo>
                      <a:pt x="478" y="86"/>
                    </a:lnTo>
                    <a:lnTo>
                      <a:pt x="471" y="58"/>
                    </a:lnTo>
                    <a:lnTo>
                      <a:pt x="453" y="41"/>
                    </a:lnTo>
                    <a:lnTo>
                      <a:pt x="435" y="35"/>
                    </a:lnTo>
                    <a:lnTo>
                      <a:pt x="425" y="26"/>
                    </a:lnTo>
                    <a:lnTo>
                      <a:pt x="415" y="5"/>
                    </a:lnTo>
                    <a:lnTo>
                      <a:pt x="409" y="0"/>
                    </a:lnTo>
                    <a:lnTo>
                      <a:pt x="386" y="5"/>
                    </a:lnTo>
                    <a:lnTo>
                      <a:pt x="348" y="22"/>
                    </a:lnTo>
                    <a:lnTo>
                      <a:pt x="323" y="25"/>
                    </a:lnTo>
                    <a:lnTo>
                      <a:pt x="310" y="32"/>
                    </a:lnTo>
                    <a:lnTo>
                      <a:pt x="300" y="45"/>
                    </a:lnTo>
                    <a:lnTo>
                      <a:pt x="286" y="76"/>
                    </a:lnTo>
                    <a:lnTo>
                      <a:pt x="283" y="118"/>
                    </a:lnTo>
                    <a:lnTo>
                      <a:pt x="283" y="132"/>
                    </a:lnTo>
                    <a:lnTo>
                      <a:pt x="285" y="155"/>
                    </a:lnTo>
                    <a:lnTo>
                      <a:pt x="283" y="167"/>
                    </a:lnTo>
                    <a:lnTo>
                      <a:pt x="257" y="187"/>
                    </a:lnTo>
                    <a:lnTo>
                      <a:pt x="248" y="201"/>
                    </a:lnTo>
                    <a:lnTo>
                      <a:pt x="236" y="210"/>
                    </a:lnTo>
                    <a:lnTo>
                      <a:pt x="220" y="218"/>
                    </a:lnTo>
                    <a:lnTo>
                      <a:pt x="210" y="214"/>
                    </a:lnTo>
                    <a:lnTo>
                      <a:pt x="207" y="205"/>
                    </a:lnTo>
                    <a:lnTo>
                      <a:pt x="198" y="193"/>
                    </a:lnTo>
                    <a:lnTo>
                      <a:pt x="188" y="186"/>
                    </a:lnTo>
                    <a:lnTo>
                      <a:pt x="171" y="205"/>
                    </a:lnTo>
                    <a:lnTo>
                      <a:pt x="156" y="214"/>
                    </a:lnTo>
                    <a:lnTo>
                      <a:pt x="144" y="215"/>
                    </a:lnTo>
                    <a:lnTo>
                      <a:pt x="129" y="208"/>
                    </a:lnTo>
                    <a:lnTo>
                      <a:pt x="103" y="204"/>
                    </a:lnTo>
                    <a:lnTo>
                      <a:pt x="98" y="196"/>
                    </a:lnTo>
                    <a:lnTo>
                      <a:pt x="93" y="177"/>
                    </a:lnTo>
                    <a:lnTo>
                      <a:pt x="63" y="133"/>
                    </a:lnTo>
                    <a:lnTo>
                      <a:pt x="52" y="122"/>
                    </a:lnTo>
                    <a:lnTo>
                      <a:pt x="37" y="116"/>
                    </a:lnTo>
                    <a:lnTo>
                      <a:pt x="25" y="122"/>
                    </a:lnTo>
                    <a:lnTo>
                      <a:pt x="26" y="134"/>
                    </a:lnTo>
                    <a:lnTo>
                      <a:pt x="28" y="146"/>
                    </a:lnTo>
                    <a:lnTo>
                      <a:pt x="20" y="150"/>
                    </a:lnTo>
                    <a:lnTo>
                      <a:pt x="11" y="145"/>
                    </a:lnTo>
                    <a:lnTo>
                      <a:pt x="3" y="149"/>
                    </a:lnTo>
                    <a:lnTo>
                      <a:pt x="0" y="15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89" name="Freeform 219"/>
              <p:cNvSpPr>
                <a:spLocks noChangeAspect="1"/>
              </p:cNvSpPr>
              <p:nvPr/>
            </p:nvSpPr>
            <p:spPr bwMode="gray">
              <a:xfrm>
                <a:off x="4899819" y="2460972"/>
                <a:ext cx="49213" cy="90488"/>
              </a:xfrm>
              <a:custGeom>
                <a:avLst/>
                <a:gdLst/>
                <a:ahLst/>
                <a:cxnLst>
                  <a:cxn ang="0">
                    <a:pos x="43" y="278"/>
                  </a:cxn>
                  <a:cxn ang="0">
                    <a:pos x="75" y="280"/>
                  </a:cxn>
                  <a:cxn ang="0">
                    <a:pos x="80" y="276"/>
                  </a:cxn>
                  <a:cxn ang="0">
                    <a:pos x="84" y="279"/>
                  </a:cxn>
                  <a:cxn ang="0">
                    <a:pos x="89" y="275"/>
                  </a:cxn>
                  <a:cxn ang="0">
                    <a:pos x="83" y="266"/>
                  </a:cxn>
                  <a:cxn ang="0">
                    <a:pos x="75" y="262"/>
                  </a:cxn>
                  <a:cxn ang="0">
                    <a:pos x="85" y="247"/>
                  </a:cxn>
                  <a:cxn ang="0">
                    <a:pos x="83" y="243"/>
                  </a:cxn>
                  <a:cxn ang="0">
                    <a:pos x="84" y="223"/>
                  </a:cxn>
                  <a:cxn ang="0">
                    <a:pos x="91" y="210"/>
                  </a:cxn>
                  <a:cxn ang="0">
                    <a:pos x="84" y="200"/>
                  </a:cxn>
                  <a:cxn ang="0">
                    <a:pos x="102" y="199"/>
                  </a:cxn>
                  <a:cxn ang="0">
                    <a:pos x="98" y="185"/>
                  </a:cxn>
                  <a:cxn ang="0">
                    <a:pos x="116" y="182"/>
                  </a:cxn>
                  <a:cxn ang="0">
                    <a:pos x="118" y="163"/>
                  </a:cxn>
                  <a:cxn ang="0">
                    <a:pos x="127" y="149"/>
                  </a:cxn>
                  <a:cxn ang="0">
                    <a:pos x="130" y="161"/>
                  </a:cxn>
                  <a:cxn ang="0">
                    <a:pos x="138" y="156"/>
                  </a:cxn>
                  <a:cxn ang="0">
                    <a:pos x="154" y="133"/>
                  </a:cxn>
                  <a:cxn ang="0">
                    <a:pos x="146" y="123"/>
                  </a:cxn>
                  <a:cxn ang="0">
                    <a:pos x="129" y="126"/>
                  </a:cxn>
                  <a:cxn ang="0">
                    <a:pos x="119" y="120"/>
                  </a:cxn>
                  <a:cxn ang="0">
                    <a:pos x="112" y="123"/>
                  </a:cxn>
                  <a:cxn ang="0">
                    <a:pos x="119" y="109"/>
                  </a:cxn>
                  <a:cxn ang="0">
                    <a:pos x="108" y="109"/>
                  </a:cxn>
                  <a:cxn ang="0">
                    <a:pos x="117" y="102"/>
                  </a:cxn>
                  <a:cxn ang="0">
                    <a:pos x="118" y="92"/>
                  </a:cxn>
                  <a:cxn ang="0">
                    <a:pos x="122" y="66"/>
                  </a:cxn>
                  <a:cxn ang="0">
                    <a:pos x="132" y="39"/>
                  </a:cxn>
                  <a:cxn ang="0">
                    <a:pos x="128" y="10"/>
                  </a:cxn>
                  <a:cxn ang="0">
                    <a:pos x="129" y="0"/>
                  </a:cxn>
                  <a:cxn ang="0">
                    <a:pos x="101" y="17"/>
                  </a:cxn>
                  <a:cxn ang="0">
                    <a:pos x="83" y="45"/>
                  </a:cxn>
                  <a:cxn ang="0">
                    <a:pos x="28" y="63"/>
                  </a:cxn>
                  <a:cxn ang="0">
                    <a:pos x="15" y="82"/>
                  </a:cxn>
                  <a:cxn ang="0">
                    <a:pos x="6" y="119"/>
                  </a:cxn>
                  <a:cxn ang="0">
                    <a:pos x="0" y="146"/>
                  </a:cxn>
                  <a:cxn ang="0">
                    <a:pos x="6" y="185"/>
                  </a:cxn>
                  <a:cxn ang="0">
                    <a:pos x="4" y="216"/>
                  </a:cxn>
                  <a:cxn ang="0">
                    <a:pos x="12" y="214"/>
                  </a:cxn>
                  <a:cxn ang="0">
                    <a:pos x="28" y="226"/>
                  </a:cxn>
                  <a:cxn ang="0">
                    <a:pos x="33" y="269"/>
                  </a:cxn>
                </a:cxnLst>
                <a:rect l="0" t="0" r="r" b="b"/>
                <a:pathLst>
                  <a:path w="154" h="284">
                    <a:moveTo>
                      <a:pt x="35" y="279"/>
                    </a:moveTo>
                    <a:lnTo>
                      <a:pt x="43" y="278"/>
                    </a:lnTo>
                    <a:lnTo>
                      <a:pt x="67" y="284"/>
                    </a:lnTo>
                    <a:lnTo>
                      <a:pt x="75" y="280"/>
                    </a:lnTo>
                    <a:lnTo>
                      <a:pt x="79" y="279"/>
                    </a:lnTo>
                    <a:lnTo>
                      <a:pt x="80" y="276"/>
                    </a:lnTo>
                    <a:lnTo>
                      <a:pt x="83" y="276"/>
                    </a:lnTo>
                    <a:lnTo>
                      <a:pt x="84" y="279"/>
                    </a:lnTo>
                    <a:lnTo>
                      <a:pt x="89" y="279"/>
                    </a:lnTo>
                    <a:lnTo>
                      <a:pt x="89" y="275"/>
                    </a:lnTo>
                    <a:lnTo>
                      <a:pt x="86" y="270"/>
                    </a:lnTo>
                    <a:lnTo>
                      <a:pt x="83" y="266"/>
                    </a:lnTo>
                    <a:lnTo>
                      <a:pt x="75" y="266"/>
                    </a:lnTo>
                    <a:lnTo>
                      <a:pt x="75" y="262"/>
                    </a:lnTo>
                    <a:lnTo>
                      <a:pt x="75" y="253"/>
                    </a:lnTo>
                    <a:lnTo>
                      <a:pt x="85" y="247"/>
                    </a:lnTo>
                    <a:lnTo>
                      <a:pt x="85" y="243"/>
                    </a:lnTo>
                    <a:lnTo>
                      <a:pt x="83" y="243"/>
                    </a:lnTo>
                    <a:lnTo>
                      <a:pt x="81" y="235"/>
                    </a:lnTo>
                    <a:lnTo>
                      <a:pt x="84" y="223"/>
                    </a:lnTo>
                    <a:lnTo>
                      <a:pt x="81" y="220"/>
                    </a:lnTo>
                    <a:lnTo>
                      <a:pt x="91" y="210"/>
                    </a:lnTo>
                    <a:lnTo>
                      <a:pt x="90" y="206"/>
                    </a:lnTo>
                    <a:lnTo>
                      <a:pt x="84" y="200"/>
                    </a:lnTo>
                    <a:lnTo>
                      <a:pt x="90" y="198"/>
                    </a:lnTo>
                    <a:lnTo>
                      <a:pt x="102" y="199"/>
                    </a:lnTo>
                    <a:lnTo>
                      <a:pt x="103" y="193"/>
                    </a:lnTo>
                    <a:lnTo>
                      <a:pt x="98" y="185"/>
                    </a:lnTo>
                    <a:lnTo>
                      <a:pt x="102" y="180"/>
                    </a:lnTo>
                    <a:lnTo>
                      <a:pt x="116" y="182"/>
                    </a:lnTo>
                    <a:lnTo>
                      <a:pt x="121" y="176"/>
                    </a:lnTo>
                    <a:lnTo>
                      <a:pt x="118" y="163"/>
                    </a:lnTo>
                    <a:lnTo>
                      <a:pt x="122" y="151"/>
                    </a:lnTo>
                    <a:lnTo>
                      <a:pt x="127" y="149"/>
                    </a:lnTo>
                    <a:lnTo>
                      <a:pt x="127" y="153"/>
                    </a:lnTo>
                    <a:lnTo>
                      <a:pt x="130" y="161"/>
                    </a:lnTo>
                    <a:lnTo>
                      <a:pt x="137" y="152"/>
                    </a:lnTo>
                    <a:lnTo>
                      <a:pt x="138" y="156"/>
                    </a:lnTo>
                    <a:lnTo>
                      <a:pt x="153" y="144"/>
                    </a:lnTo>
                    <a:lnTo>
                      <a:pt x="154" y="133"/>
                    </a:lnTo>
                    <a:lnTo>
                      <a:pt x="151" y="125"/>
                    </a:lnTo>
                    <a:lnTo>
                      <a:pt x="146" y="123"/>
                    </a:lnTo>
                    <a:lnTo>
                      <a:pt x="137" y="124"/>
                    </a:lnTo>
                    <a:lnTo>
                      <a:pt x="129" y="126"/>
                    </a:lnTo>
                    <a:lnTo>
                      <a:pt x="126" y="120"/>
                    </a:lnTo>
                    <a:lnTo>
                      <a:pt x="119" y="120"/>
                    </a:lnTo>
                    <a:lnTo>
                      <a:pt x="114" y="128"/>
                    </a:lnTo>
                    <a:lnTo>
                      <a:pt x="112" y="123"/>
                    </a:lnTo>
                    <a:lnTo>
                      <a:pt x="113" y="117"/>
                    </a:lnTo>
                    <a:lnTo>
                      <a:pt x="119" y="109"/>
                    </a:lnTo>
                    <a:lnTo>
                      <a:pt x="118" y="107"/>
                    </a:lnTo>
                    <a:lnTo>
                      <a:pt x="108" y="109"/>
                    </a:lnTo>
                    <a:lnTo>
                      <a:pt x="108" y="106"/>
                    </a:lnTo>
                    <a:lnTo>
                      <a:pt x="117" y="102"/>
                    </a:lnTo>
                    <a:lnTo>
                      <a:pt x="117" y="93"/>
                    </a:lnTo>
                    <a:lnTo>
                      <a:pt x="118" y="92"/>
                    </a:lnTo>
                    <a:lnTo>
                      <a:pt x="118" y="80"/>
                    </a:lnTo>
                    <a:lnTo>
                      <a:pt x="122" y="66"/>
                    </a:lnTo>
                    <a:lnTo>
                      <a:pt x="132" y="48"/>
                    </a:lnTo>
                    <a:lnTo>
                      <a:pt x="132" y="39"/>
                    </a:lnTo>
                    <a:lnTo>
                      <a:pt x="126" y="20"/>
                    </a:lnTo>
                    <a:lnTo>
                      <a:pt x="128" y="10"/>
                    </a:lnTo>
                    <a:lnTo>
                      <a:pt x="130" y="2"/>
                    </a:lnTo>
                    <a:lnTo>
                      <a:pt x="129" y="0"/>
                    </a:lnTo>
                    <a:lnTo>
                      <a:pt x="123" y="6"/>
                    </a:lnTo>
                    <a:lnTo>
                      <a:pt x="101" y="17"/>
                    </a:lnTo>
                    <a:lnTo>
                      <a:pt x="85" y="34"/>
                    </a:lnTo>
                    <a:lnTo>
                      <a:pt x="83" y="45"/>
                    </a:lnTo>
                    <a:lnTo>
                      <a:pt x="71" y="54"/>
                    </a:lnTo>
                    <a:lnTo>
                      <a:pt x="28" y="63"/>
                    </a:lnTo>
                    <a:lnTo>
                      <a:pt x="20" y="71"/>
                    </a:lnTo>
                    <a:lnTo>
                      <a:pt x="15" y="82"/>
                    </a:lnTo>
                    <a:lnTo>
                      <a:pt x="8" y="107"/>
                    </a:lnTo>
                    <a:lnTo>
                      <a:pt x="6" y="119"/>
                    </a:lnTo>
                    <a:lnTo>
                      <a:pt x="0" y="134"/>
                    </a:lnTo>
                    <a:lnTo>
                      <a:pt x="0" y="146"/>
                    </a:lnTo>
                    <a:lnTo>
                      <a:pt x="3" y="174"/>
                    </a:lnTo>
                    <a:lnTo>
                      <a:pt x="6" y="185"/>
                    </a:lnTo>
                    <a:lnTo>
                      <a:pt x="6" y="199"/>
                    </a:lnTo>
                    <a:lnTo>
                      <a:pt x="4" y="216"/>
                    </a:lnTo>
                    <a:lnTo>
                      <a:pt x="9" y="216"/>
                    </a:lnTo>
                    <a:lnTo>
                      <a:pt x="12" y="214"/>
                    </a:lnTo>
                    <a:lnTo>
                      <a:pt x="21" y="219"/>
                    </a:lnTo>
                    <a:lnTo>
                      <a:pt x="28" y="226"/>
                    </a:lnTo>
                    <a:lnTo>
                      <a:pt x="33" y="236"/>
                    </a:lnTo>
                    <a:lnTo>
                      <a:pt x="33" y="269"/>
                    </a:lnTo>
                    <a:lnTo>
                      <a:pt x="35" y="27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90" name="Freeform 220"/>
              <p:cNvSpPr>
                <a:spLocks noChangeAspect="1"/>
              </p:cNvSpPr>
              <p:nvPr/>
            </p:nvSpPr>
            <p:spPr bwMode="gray">
              <a:xfrm>
                <a:off x="4847431" y="1911697"/>
                <a:ext cx="452438" cy="539750"/>
              </a:xfrm>
              <a:custGeom>
                <a:avLst/>
                <a:gdLst/>
                <a:ahLst/>
                <a:cxnLst>
                  <a:cxn ang="0">
                    <a:pos x="1358" y="214"/>
                  </a:cxn>
                  <a:cxn ang="0">
                    <a:pos x="1321" y="157"/>
                  </a:cxn>
                  <a:cxn ang="0">
                    <a:pos x="1355" y="75"/>
                  </a:cxn>
                  <a:cxn ang="0">
                    <a:pos x="1290" y="70"/>
                  </a:cxn>
                  <a:cxn ang="0">
                    <a:pos x="1260" y="47"/>
                  </a:cxn>
                  <a:cxn ang="0">
                    <a:pos x="1218" y="67"/>
                  </a:cxn>
                  <a:cxn ang="0">
                    <a:pos x="1176" y="31"/>
                  </a:cxn>
                  <a:cxn ang="0">
                    <a:pos x="1106" y="112"/>
                  </a:cxn>
                  <a:cxn ang="0">
                    <a:pos x="1074" y="26"/>
                  </a:cxn>
                  <a:cxn ang="0">
                    <a:pos x="1003" y="159"/>
                  </a:cxn>
                  <a:cxn ang="0">
                    <a:pos x="944" y="150"/>
                  </a:cxn>
                  <a:cxn ang="0">
                    <a:pos x="930" y="178"/>
                  </a:cxn>
                  <a:cxn ang="0">
                    <a:pos x="874" y="202"/>
                  </a:cxn>
                  <a:cxn ang="0">
                    <a:pos x="841" y="212"/>
                  </a:cxn>
                  <a:cxn ang="0">
                    <a:pos x="795" y="291"/>
                  </a:cxn>
                  <a:cxn ang="0">
                    <a:pos x="726" y="285"/>
                  </a:cxn>
                  <a:cxn ang="0">
                    <a:pos x="704" y="355"/>
                  </a:cxn>
                  <a:cxn ang="0">
                    <a:pos x="632" y="407"/>
                  </a:cxn>
                  <a:cxn ang="0">
                    <a:pos x="633" y="422"/>
                  </a:cxn>
                  <a:cxn ang="0">
                    <a:pos x="586" y="471"/>
                  </a:cxn>
                  <a:cxn ang="0">
                    <a:pos x="561" y="542"/>
                  </a:cxn>
                  <a:cxn ang="0">
                    <a:pos x="520" y="591"/>
                  </a:cxn>
                  <a:cxn ang="0">
                    <a:pos x="459" y="673"/>
                  </a:cxn>
                  <a:cxn ang="0">
                    <a:pos x="436" y="734"/>
                  </a:cxn>
                  <a:cxn ang="0">
                    <a:pos x="420" y="796"/>
                  </a:cxn>
                  <a:cxn ang="0">
                    <a:pos x="387" y="856"/>
                  </a:cxn>
                  <a:cxn ang="0">
                    <a:pos x="360" y="902"/>
                  </a:cxn>
                  <a:cxn ang="0">
                    <a:pos x="305" y="969"/>
                  </a:cxn>
                  <a:cxn ang="0">
                    <a:pos x="320" y="1052"/>
                  </a:cxn>
                  <a:cxn ang="0">
                    <a:pos x="284" y="1096"/>
                  </a:cxn>
                  <a:cxn ang="0">
                    <a:pos x="228" y="1097"/>
                  </a:cxn>
                  <a:cxn ang="0">
                    <a:pos x="167" y="1122"/>
                  </a:cxn>
                  <a:cxn ang="0">
                    <a:pos x="137" y="1182"/>
                  </a:cxn>
                  <a:cxn ang="0">
                    <a:pos x="75" y="1214"/>
                  </a:cxn>
                  <a:cxn ang="0">
                    <a:pos x="53" y="1253"/>
                  </a:cxn>
                  <a:cxn ang="0">
                    <a:pos x="53" y="1279"/>
                  </a:cxn>
                  <a:cxn ang="0">
                    <a:pos x="16" y="1310"/>
                  </a:cxn>
                  <a:cxn ang="0">
                    <a:pos x="74" y="1349"/>
                  </a:cxn>
                  <a:cxn ang="0">
                    <a:pos x="127" y="1354"/>
                  </a:cxn>
                  <a:cxn ang="0">
                    <a:pos x="57" y="1370"/>
                  </a:cxn>
                  <a:cxn ang="0">
                    <a:pos x="0" y="1407"/>
                  </a:cxn>
                  <a:cxn ang="0">
                    <a:pos x="30" y="1461"/>
                  </a:cxn>
                  <a:cxn ang="0">
                    <a:pos x="88" y="1428"/>
                  </a:cxn>
                  <a:cxn ang="0">
                    <a:pos x="40" y="1506"/>
                  </a:cxn>
                  <a:cxn ang="0">
                    <a:pos x="16" y="1560"/>
                  </a:cxn>
                  <a:cxn ang="0">
                    <a:pos x="64" y="1571"/>
                  </a:cxn>
                  <a:cxn ang="0">
                    <a:pos x="85" y="1677"/>
                  </a:cxn>
                  <a:cxn ang="0">
                    <a:pos x="190" y="1671"/>
                  </a:cxn>
                  <a:cxn ang="0">
                    <a:pos x="293" y="1556"/>
                  </a:cxn>
                  <a:cxn ang="0">
                    <a:pos x="299" y="1506"/>
                  </a:cxn>
                  <a:cxn ang="0">
                    <a:pos x="339" y="1614"/>
                  </a:cxn>
                  <a:cxn ang="0">
                    <a:pos x="400" y="1394"/>
                  </a:cxn>
                  <a:cxn ang="0">
                    <a:pos x="386" y="1186"/>
                  </a:cxn>
                  <a:cxn ang="0">
                    <a:pos x="488" y="1020"/>
                  </a:cxn>
                  <a:cxn ang="0">
                    <a:pos x="542" y="750"/>
                  </a:cxn>
                  <a:cxn ang="0">
                    <a:pos x="633" y="532"/>
                  </a:cxn>
                  <a:cxn ang="0">
                    <a:pos x="729" y="404"/>
                  </a:cxn>
                  <a:cxn ang="0">
                    <a:pos x="826" y="326"/>
                  </a:cxn>
                  <a:cxn ang="0">
                    <a:pos x="957" y="371"/>
                  </a:cxn>
                  <a:cxn ang="0">
                    <a:pos x="1139" y="322"/>
                  </a:cxn>
                  <a:cxn ang="0">
                    <a:pos x="1325" y="225"/>
                  </a:cxn>
                  <a:cxn ang="0">
                    <a:pos x="1381" y="239"/>
                  </a:cxn>
                </a:cxnLst>
                <a:rect l="0" t="0" r="r" b="b"/>
                <a:pathLst>
                  <a:path w="1427" h="1701">
                    <a:moveTo>
                      <a:pt x="1419" y="216"/>
                    </a:moveTo>
                    <a:lnTo>
                      <a:pt x="1397" y="212"/>
                    </a:lnTo>
                    <a:lnTo>
                      <a:pt x="1395" y="232"/>
                    </a:lnTo>
                    <a:lnTo>
                      <a:pt x="1388" y="232"/>
                    </a:lnTo>
                    <a:lnTo>
                      <a:pt x="1390" y="229"/>
                    </a:lnTo>
                    <a:lnTo>
                      <a:pt x="1380" y="225"/>
                    </a:lnTo>
                    <a:lnTo>
                      <a:pt x="1376" y="219"/>
                    </a:lnTo>
                    <a:lnTo>
                      <a:pt x="1376" y="231"/>
                    </a:lnTo>
                    <a:lnTo>
                      <a:pt x="1375" y="234"/>
                    </a:lnTo>
                    <a:lnTo>
                      <a:pt x="1370" y="224"/>
                    </a:lnTo>
                    <a:lnTo>
                      <a:pt x="1357" y="226"/>
                    </a:lnTo>
                    <a:lnTo>
                      <a:pt x="1347" y="232"/>
                    </a:lnTo>
                    <a:lnTo>
                      <a:pt x="1350" y="220"/>
                    </a:lnTo>
                    <a:lnTo>
                      <a:pt x="1358" y="214"/>
                    </a:lnTo>
                    <a:lnTo>
                      <a:pt x="1365" y="212"/>
                    </a:lnTo>
                    <a:lnTo>
                      <a:pt x="1368" y="205"/>
                    </a:lnTo>
                    <a:lnTo>
                      <a:pt x="1366" y="200"/>
                    </a:lnTo>
                    <a:lnTo>
                      <a:pt x="1361" y="193"/>
                    </a:lnTo>
                    <a:lnTo>
                      <a:pt x="1341" y="196"/>
                    </a:lnTo>
                    <a:lnTo>
                      <a:pt x="1344" y="189"/>
                    </a:lnTo>
                    <a:lnTo>
                      <a:pt x="1338" y="183"/>
                    </a:lnTo>
                    <a:lnTo>
                      <a:pt x="1326" y="177"/>
                    </a:lnTo>
                    <a:lnTo>
                      <a:pt x="1315" y="166"/>
                    </a:lnTo>
                    <a:lnTo>
                      <a:pt x="1301" y="162"/>
                    </a:lnTo>
                    <a:lnTo>
                      <a:pt x="1296" y="156"/>
                    </a:lnTo>
                    <a:lnTo>
                      <a:pt x="1299" y="153"/>
                    </a:lnTo>
                    <a:lnTo>
                      <a:pt x="1299" y="149"/>
                    </a:lnTo>
                    <a:lnTo>
                      <a:pt x="1321" y="157"/>
                    </a:lnTo>
                    <a:lnTo>
                      <a:pt x="1371" y="166"/>
                    </a:lnTo>
                    <a:lnTo>
                      <a:pt x="1407" y="137"/>
                    </a:lnTo>
                    <a:lnTo>
                      <a:pt x="1419" y="132"/>
                    </a:lnTo>
                    <a:lnTo>
                      <a:pt x="1427" y="126"/>
                    </a:lnTo>
                    <a:lnTo>
                      <a:pt x="1424" y="112"/>
                    </a:lnTo>
                    <a:lnTo>
                      <a:pt x="1412" y="106"/>
                    </a:lnTo>
                    <a:lnTo>
                      <a:pt x="1404" y="92"/>
                    </a:lnTo>
                    <a:lnTo>
                      <a:pt x="1388" y="91"/>
                    </a:lnTo>
                    <a:lnTo>
                      <a:pt x="1380" y="87"/>
                    </a:lnTo>
                    <a:lnTo>
                      <a:pt x="1388" y="80"/>
                    </a:lnTo>
                    <a:lnTo>
                      <a:pt x="1374" y="73"/>
                    </a:lnTo>
                    <a:lnTo>
                      <a:pt x="1369" y="63"/>
                    </a:lnTo>
                    <a:lnTo>
                      <a:pt x="1361" y="71"/>
                    </a:lnTo>
                    <a:lnTo>
                      <a:pt x="1355" y="75"/>
                    </a:lnTo>
                    <a:lnTo>
                      <a:pt x="1355" y="68"/>
                    </a:lnTo>
                    <a:lnTo>
                      <a:pt x="1353" y="63"/>
                    </a:lnTo>
                    <a:lnTo>
                      <a:pt x="1333" y="70"/>
                    </a:lnTo>
                    <a:lnTo>
                      <a:pt x="1332" y="68"/>
                    </a:lnTo>
                    <a:lnTo>
                      <a:pt x="1331" y="63"/>
                    </a:lnTo>
                    <a:lnTo>
                      <a:pt x="1332" y="59"/>
                    </a:lnTo>
                    <a:lnTo>
                      <a:pt x="1332" y="49"/>
                    </a:lnTo>
                    <a:lnTo>
                      <a:pt x="1327" y="46"/>
                    </a:lnTo>
                    <a:lnTo>
                      <a:pt x="1325" y="38"/>
                    </a:lnTo>
                    <a:lnTo>
                      <a:pt x="1316" y="42"/>
                    </a:lnTo>
                    <a:lnTo>
                      <a:pt x="1310" y="38"/>
                    </a:lnTo>
                    <a:lnTo>
                      <a:pt x="1301" y="41"/>
                    </a:lnTo>
                    <a:lnTo>
                      <a:pt x="1293" y="56"/>
                    </a:lnTo>
                    <a:lnTo>
                      <a:pt x="1290" y="70"/>
                    </a:lnTo>
                    <a:lnTo>
                      <a:pt x="1290" y="89"/>
                    </a:lnTo>
                    <a:lnTo>
                      <a:pt x="1293" y="103"/>
                    </a:lnTo>
                    <a:lnTo>
                      <a:pt x="1280" y="110"/>
                    </a:lnTo>
                    <a:lnTo>
                      <a:pt x="1271" y="102"/>
                    </a:lnTo>
                    <a:lnTo>
                      <a:pt x="1260" y="105"/>
                    </a:lnTo>
                    <a:lnTo>
                      <a:pt x="1257" y="101"/>
                    </a:lnTo>
                    <a:lnTo>
                      <a:pt x="1267" y="91"/>
                    </a:lnTo>
                    <a:lnTo>
                      <a:pt x="1277" y="76"/>
                    </a:lnTo>
                    <a:lnTo>
                      <a:pt x="1272" y="67"/>
                    </a:lnTo>
                    <a:lnTo>
                      <a:pt x="1257" y="78"/>
                    </a:lnTo>
                    <a:lnTo>
                      <a:pt x="1247" y="78"/>
                    </a:lnTo>
                    <a:lnTo>
                      <a:pt x="1262" y="67"/>
                    </a:lnTo>
                    <a:lnTo>
                      <a:pt x="1253" y="56"/>
                    </a:lnTo>
                    <a:lnTo>
                      <a:pt x="1260" y="47"/>
                    </a:lnTo>
                    <a:lnTo>
                      <a:pt x="1277" y="49"/>
                    </a:lnTo>
                    <a:lnTo>
                      <a:pt x="1284" y="35"/>
                    </a:lnTo>
                    <a:lnTo>
                      <a:pt x="1285" y="19"/>
                    </a:lnTo>
                    <a:lnTo>
                      <a:pt x="1273" y="19"/>
                    </a:lnTo>
                    <a:lnTo>
                      <a:pt x="1275" y="9"/>
                    </a:lnTo>
                    <a:lnTo>
                      <a:pt x="1268" y="3"/>
                    </a:lnTo>
                    <a:lnTo>
                      <a:pt x="1262" y="3"/>
                    </a:lnTo>
                    <a:lnTo>
                      <a:pt x="1250" y="13"/>
                    </a:lnTo>
                    <a:lnTo>
                      <a:pt x="1239" y="0"/>
                    </a:lnTo>
                    <a:lnTo>
                      <a:pt x="1236" y="17"/>
                    </a:lnTo>
                    <a:lnTo>
                      <a:pt x="1231" y="37"/>
                    </a:lnTo>
                    <a:lnTo>
                      <a:pt x="1226" y="49"/>
                    </a:lnTo>
                    <a:lnTo>
                      <a:pt x="1220" y="59"/>
                    </a:lnTo>
                    <a:lnTo>
                      <a:pt x="1218" y="67"/>
                    </a:lnTo>
                    <a:lnTo>
                      <a:pt x="1219" y="78"/>
                    </a:lnTo>
                    <a:lnTo>
                      <a:pt x="1212" y="79"/>
                    </a:lnTo>
                    <a:lnTo>
                      <a:pt x="1208" y="89"/>
                    </a:lnTo>
                    <a:lnTo>
                      <a:pt x="1208" y="103"/>
                    </a:lnTo>
                    <a:lnTo>
                      <a:pt x="1197" y="103"/>
                    </a:lnTo>
                    <a:lnTo>
                      <a:pt x="1182" y="118"/>
                    </a:lnTo>
                    <a:lnTo>
                      <a:pt x="1183" y="102"/>
                    </a:lnTo>
                    <a:lnTo>
                      <a:pt x="1188" y="85"/>
                    </a:lnTo>
                    <a:lnTo>
                      <a:pt x="1178" y="70"/>
                    </a:lnTo>
                    <a:lnTo>
                      <a:pt x="1188" y="62"/>
                    </a:lnTo>
                    <a:lnTo>
                      <a:pt x="1188" y="41"/>
                    </a:lnTo>
                    <a:lnTo>
                      <a:pt x="1187" y="28"/>
                    </a:lnTo>
                    <a:lnTo>
                      <a:pt x="1182" y="27"/>
                    </a:lnTo>
                    <a:lnTo>
                      <a:pt x="1176" y="31"/>
                    </a:lnTo>
                    <a:lnTo>
                      <a:pt x="1142" y="90"/>
                    </a:lnTo>
                    <a:lnTo>
                      <a:pt x="1135" y="96"/>
                    </a:lnTo>
                    <a:lnTo>
                      <a:pt x="1129" y="111"/>
                    </a:lnTo>
                    <a:lnTo>
                      <a:pt x="1121" y="122"/>
                    </a:lnTo>
                    <a:lnTo>
                      <a:pt x="1115" y="140"/>
                    </a:lnTo>
                    <a:lnTo>
                      <a:pt x="1123" y="132"/>
                    </a:lnTo>
                    <a:lnTo>
                      <a:pt x="1101" y="167"/>
                    </a:lnTo>
                    <a:lnTo>
                      <a:pt x="1092" y="172"/>
                    </a:lnTo>
                    <a:lnTo>
                      <a:pt x="1091" y="160"/>
                    </a:lnTo>
                    <a:lnTo>
                      <a:pt x="1092" y="148"/>
                    </a:lnTo>
                    <a:lnTo>
                      <a:pt x="1099" y="139"/>
                    </a:lnTo>
                    <a:lnTo>
                      <a:pt x="1104" y="137"/>
                    </a:lnTo>
                    <a:lnTo>
                      <a:pt x="1104" y="129"/>
                    </a:lnTo>
                    <a:lnTo>
                      <a:pt x="1106" y="112"/>
                    </a:lnTo>
                    <a:lnTo>
                      <a:pt x="1105" y="105"/>
                    </a:lnTo>
                    <a:lnTo>
                      <a:pt x="1111" y="87"/>
                    </a:lnTo>
                    <a:lnTo>
                      <a:pt x="1133" y="58"/>
                    </a:lnTo>
                    <a:lnTo>
                      <a:pt x="1140" y="42"/>
                    </a:lnTo>
                    <a:lnTo>
                      <a:pt x="1131" y="37"/>
                    </a:lnTo>
                    <a:lnTo>
                      <a:pt x="1116" y="48"/>
                    </a:lnTo>
                    <a:lnTo>
                      <a:pt x="1107" y="51"/>
                    </a:lnTo>
                    <a:lnTo>
                      <a:pt x="1106" y="37"/>
                    </a:lnTo>
                    <a:lnTo>
                      <a:pt x="1100" y="33"/>
                    </a:lnTo>
                    <a:lnTo>
                      <a:pt x="1096" y="27"/>
                    </a:lnTo>
                    <a:lnTo>
                      <a:pt x="1095" y="20"/>
                    </a:lnTo>
                    <a:lnTo>
                      <a:pt x="1085" y="32"/>
                    </a:lnTo>
                    <a:lnTo>
                      <a:pt x="1081" y="26"/>
                    </a:lnTo>
                    <a:lnTo>
                      <a:pt x="1074" y="26"/>
                    </a:lnTo>
                    <a:lnTo>
                      <a:pt x="1073" y="51"/>
                    </a:lnTo>
                    <a:lnTo>
                      <a:pt x="1059" y="46"/>
                    </a:lnTo>
                    <a:lnTo>
                      <a:pt x="1065" y="59"/>
                    </a:lnTo>
                    <a:lnTo>
                      <a:pt x="1073" y="67"/>
                    </a:lnTo>
                    <a:lnTo>
                      <a:pt x="1074" y="71"/>
                    </a:lnTo>
                    <a:lnTo>
                      <a:pt x="1061" y="79"/>
                    </a:lnTo>
                    <a:lnTo>
                      <a:pt x="1053" y="91"/>
                    </a:lnTo>
                    <a:lnTo>
                      <a:pt x="1057" y="105"/>
                    </a:lnTo>
                    <a:lnTo>
                      <a:pt x="1032" y="105"/>
                    </a:lnTo>
                    <a:lnTo>
                      <a:pt x="1020" y="118"/>
                    </a:lnTo>
                    <a:lnTo>
                      <a:pt x="1015" y="129"/>
                    </a:lnTo>
                    <a:lnTo>
                      <a:pt x="1002" y="144"/>
                    </a:lnTo>
                    <a:lnTo>
                      <a:pt x="1000" y="150"/>
                    </a:lnTo>
                    <a:lnTo>
                      <a:pt x="1003" y="159"/>
                    </a:lnTo>
                    <a:lnTo>
                      <a:pt x="1000" y="169"/>
                    </a:lnTo>
                    <a:lnTo>
                      <a:pt x="1000" y="183"/>
                    </a:lnTo>
                    <a:lnTo>
                      <a:pt x="992" y="184"/>
                    </a:lnTo>
                    <a:lnTo>
                      <a:pt x="987" y="178"/>
                    </a:lnTo>
                    <a:lnTo>
                      <a:pt x="987" y="170"/>
                    </a:lnTo>
                    <a:lnTo>
                      <a:pt x="992" y="166"/>
                    </a:lnTo>
                    <a:lnTo>
                      <a:pt x="978" y="162"/>
                    </a:lnTo>
                    <a:lnTo>
                      <a:pt x="986" y="151"/>
                    </a:lnTo>
                    <a:lnTo>
                      <a:pt x="984" y="150"/>
                    </a:lnTo>
                    <a:lnTo>
                      <a:pt x="954" y="145"/>
                    </a:lnTo>
                    <a:lnTo>
                      <a:pt x="956" y="159"/>
                    </a:lnTo>
                    <a:lnTo>
                      <a:pt x="952" y="160"/>
                    </a:lnTo>
                    <a:lnTo>
                      <a:pt x="944" y="156"/>
                    </a:lnTo>
                    <a:lnTo>
                      <a:pt x="944" y="150"/>
                    </a:lnTo>
                    <a:lnTo>
                      <a:pt x="941" y="140"/>
                    </a:lnTo>
                    <a:lnTo>
                      <a:pt x="938" y="143"/>
                    </a:lnTo>
                    <a:lnTo>
                      <a:pt x="935" y="133"/>
                    </a:lnTo>
                    <a:lnTo>
                      <a:pt x="929" y="138"/>
                    </a:lnTo>
                    <a:lnTo>
                      <a:pt x="927" y="133"/>
                    </a:lnTo>
                    <a:lnTo>
                      <a:pt x="922" y="138"/>
                    </a:lnTo>
                    <a:lnTo>
                      <a:pt x="920" y="155"/>
                    </a:lnTo>
                    <a:lnTo>
                      <a:pt x="916" y="146"/>
                    </a:lnTo>
                    <a:lnTo>
                      <a:pt x="911" y="135"/>
                    </a:lnTo>
                    <a:lnTo>
                      <a:pt x="907" y="132"/>
                    </a:lnTo>
                    <a:lnTo>
                      <a:pt x="907" y="157"/>
                    </a:lnTo>
                    <a:lnTo>
                      <a:pt x="924" y="167"/>
                    </a:lnTo>
                    <a:lnTo>
                      <a:pt x="930" y="167"/>
                    </a:lnTo>
                    <a:lnTo>
                      <a:pt x="930" y="178"/>
                    </a:lnTo>
                    <a:lnTo>
                      <a:pt x="928" y="188"/>
                    </a:lnTo>
                    <a:lnTo>
                      <a:pt x="928" y="199"/>
                    </a:lnTo>
                    <a:lnTo>
                      <a:pt x="933" y="210"/>
                    </a:lnTo>
                    <a:lnTo>
                      <a:pt x="933" y="225"/>
                    </a:lnTo>
                    <a:lnTo>
                      <a:pt x="925" y="219"/>
                    </a:lnTo>
                    <a:lnTo>
                      <a:pt x="907" y="191"/>
                    </a:lnTo>
                    <a:lnTo>
                      <a:pt x="891" y="175"/>
                    </a:lnTo>
                    <a:lnTo>
                      <a:pt x="895" y="194"/>
                    </a:lnTo>
                    <a:lnTo>
                      <a:pt x="890" y="194"/>
                    </a:lnTo>
                    <a:lnTo>
                      <a:pt x="886" y="205"/>
                    </a:lnTo>
                    <a:lnTo>
                      <a:pt x="881" y="204"/>
                    </a:lnTo>
                    <a:lnTo>
                      <a:pt x="877" y="212"/>
                    </a:lnTo>
                    <a:lnTo>
                      <a:pt x="874" y="208"/>
                    </a:lnTo>
                    <a:lnTo>
                      <a:pt x="874" y="202"/>
                    </a:lnTo>
                    <a:lnTo>
                      <a:pt x="877" y="191"/>
                    </a:lnTo>
                    <a:lnTo>
                      <a:pt x="870" y="194"/>
                    </a:lnTo>
                    <a:lnTo>
                      <a:pt x="863" y="204"/>
                    </a:lnTo>
                    <a:lnTo>
                      <a:pt x="859" y="218"/>
                    </a:lnTo>
                    <a:lnTo>
                      <a:pt x="853" y="220"/>
                    </a:lnTo>
                    <a:lnTo>
                      <a:pt x="855" y="235"/>
                    </a:lnTo>
                    <a:lnTo>
                      <a:pt x="857" y="241"/>
                    </a:lnTo>
                    <a:lnTo>
                      <a:pt x="841" y="256"/>
                    </a:lnTo>
                    <a:lnTo>
                      <a:pt x="834" y="275"/>
                    </a:lnTo>
                    <a:lnTo>
                      <a:pt x="827" y="285"/>
                    </a:lnTo>
                    <a:lnTo>
                      <a:pt x="837" y="264"/>
                    </a:lnTo>
                    <a:lnTo>
                      <a:pt x="838" y="252"/>
                    </a:lnTo>
                    <a:lnTo>
                      <a:pt x="839" y="229"/>
                    </a:lnTo>
                    <a:lnTo>
                      <a:pt x="841" y="212"/>
                    </a:lnTo>
                    <a:lnTo>
                      <a:pt x="838" y="191"/>
                    </a:lnTo>
                    <a:lnTo>
                      <a:pt x="828" y="194"/>
                    </a:lnTo>
                    <a:lnTo>
                      <a:pt x="822" y="208"/>
                    </a:lnTo>
                    <a:lnTo>
                      <a:pt x="812" y="223"/>
                    </a:lnTo>
                    <a:lnTo>
                      <a:pt x="809" y="246"/>
                    </a:lnTo>
                    <a:lnTo>
                      <a:pt x="804" y="266"/>
                    </a:lnTo>
                    <a:lnTo>
                      <a:pt x="803" y="214"/>
                    </a:lnTo>
                    <a:lnTo>
                      <a:pt x="777" y="218"/>
                    </a:lnTo>
                    <a:lnTo>
                      <a:pt x="768" y="235"/>
                    </a:lnTo>
                    <a:lnTo>
                      <a:pt x="767" y="240"/>
                    </a:lnTo>
                    <a:lnTo>
                      <a:pt x="769" y="261"/>
                    </a:lnTo>
                    <a:lnTo>
                      <a:pt x="779" y="274"/>
                    </a:lnTo>
                    <a:lnTo>
                      <a:pt x="788" y="278"/>
                    </a:lnTo>
                    <a:lnTo>
                      <a:pt x="795" y="291"/>
                    </a:lnTo>
                    <a:lnTo>
                      <a:pt x="794" y="301"/>
                    </a:lnTo>
                    <a:lnTo>
                      <a:pt x="785" y="300"/>
                    </a:lnTo>
                    <a:lnTo>
                      <a:pt x="779" y="284"/>
                    </a:lnTo>
                    <a:lnTo>
                      <a:pt x="768" y="277"/>
                    </a:lnTo>
                    <a:lnTo>
                      <a:pt x="760" y="261"/>
                    </a:lnTo>
                    <a:lnTo>
                      <a:pt x="751" y="252"/>
                    </a:lnTo>
                    <a:lnTo>
                      <a:pt x="739" y="254"/>
                    </a:lnTo>
                    <a:lnTo>
                      <a:pt x="746" y="272"/>
                    </a:lnTo>
                    <a:lnTo>
                      <a:pt x="760" y="284"/>
                    </a:lnTo>
                    <a:lnTo>
                      <a:pt x="750" y="294"/>
                    </a:lnTo>
                    <a:lnTo>
                      <a:pt x="741" y="286"/>
                    </a:lnTo>
                    <a:lnTo>
                      <a:pt x="737" y="293"/>
                    </a:lnTo>
                    <a:lnTo>
                      <a:pt x="735" y="280"/>
                    </a:lnTo>
                    <a:lnTo>
                      <a:pt x="726" y="285"/>
                    </a:lnTo>
                    <a:lnTo>
                      <a:pt x="726" y="280"/>
                    </a:lnTo>
                    <a:lnTo>
                      <a:pt x="729" y="267"/>
                    </a:lnTo>
                    <a:lnTo>
                      <a:pt x="724" y="261"/>
                    </a:lnTo>
                    <a:lnTo>
                      <a:pt x="721" y="266"/>
                    </a:lnTo>
                    <a:lnTo>
                      <a:pt x="714" y="290"/>
                    </a:lnTo>
                    <a:lnTo>
                      <a:pt x="715" y="299"/>
                    </a:lnTo>
                    <a:lnTo>
                      <a:pt x="720" y="306"/>
                    </a:lnTo>
                    <a:lnTo>
                      <a:pt x="697" y="318"/>
                    </a:lnTo>
                    <a:lnTo>
                      <a:pt x="691" y="325"/>
                    </a:lnTo>
                    <a:lnTo>
                      <a:pt x="688" y="332"/>
                    </a:lnTo>
                    <a:lnTo>
                      <a:pt x="687" y="343"/>
                    </a:lnTo>
                    <a:lnTo>
                      <a:pt x="690" y="350"/>
                    </a:lnTo>
                    <a:lnTo>
                      <a:pt x="698" y="347"/>
                    </a:lnTo>
                    <a:lnTo>
                      <a:pt x="704" y="355"/>
                    </a:lnTo>
                    <a:lnTo>
                      <a:pt x="692" y="355"/>
                    </a:lnTo>
                    <a:lnTo>
                      <a:pt x="696" y="365"/>
                    </a:lnTo>
                    <a:lnTo>
                      <a:pt x="696" y="372"/>
                    </a:lnTo>
                    <a:lnTo>
                      <a:pt x="683" y="368"/>
                    </a:lnTo>
                    <a:lnTo>
                      <a:pt x="678" y="370"/>
                    </a:lnTo>
                    <a:lnTo>
                      <a:pt x="686" y="377"/>
                    </a:lnTo>
                    <a:lnTo>
                      <a:pt x="681" y="383"/>
                    </a:lnTo>
                    <a:lnTo>
                      <a:pt x="670" y="380"/>
                    </a:lnTo>
                    <a:lnTo>
                      <a:pt x="667" y="386"/>
                    </a:lnTo>
                    <a:lnTo>
                      <a:pt x="659" y="383"/>
                    </a:lnTo>
                    <a:lnTo>
                      <a:pt x="643" y="390"/>
                    </a:lnTo>
                    <a:lnTo>
                      <a:pt x="639" y="399"/>
                    </a:lnTo>
                    <a:lnTo>
                      <a:pt x="633" y="403"/>
                    </a:lnTo>
                    <a:lnTo>
                      <a:pt x="632" y="407"/>
                    </a:lnTo>
                    <a:lnTo>
                      <a:pt x="642" y="414"/>
                    </a:lnTo>
                    <a:lnTo>
                      <a:pt x="651" y="410"/>
                    </a:lnTo>
                    <a:lnTo>
                      <a:pt x="656" y="404"/>
                    </a:lnTo>
                    <a:lnTo>
                      <a:pt x="672" y="414"/>
                    </a:lnTo>
                    <a:lnTo>
                      <a:pt x="685" y="406"/>
                    </a:lnTo>
                    <a:lnTo>
                      <a:pt x="687" y="409"/>
                    </a:lnTo>
                    <a:lnTo>
                      <a:pt x="691" y="418"/>
                    </a:lnTo>
                    <a:lnTo>
                      <a:pt x="681" y="418"/>
                    </a:lnTo>
                    <a:lnTo>
                      <a:pt x="676" y="425"/>
                    </a:lnTo>
                    <a:lnTo>
                      <a:pt x="674" y="439"/>
                    </a:lnTo>
                    <a:lnTo>
                      <a:pt x="659" y="430"/>
                    </a:lnTo>
                    <a:lnTo>
                      <a:pt x="648" y="430"/>
                    </a:lnTo>
                    <a:lnTo>
                      <a:pt x="645" y="424"/>
                    </a:lnTo>
                    <a:lnTo>
                      <a:pt x="633" y="422"/>
                    </a:lnTo>
                    <a:lnTo>
                      <a:pt x="619" y="430"/>
                    </a:lnTo>
                    <a:lnTo>
                      <a:pt x="616" y="438"/>
                    </a:lnTo>
                    <a:lnTo>
                      <a:pt x="626" y="453"/>
                    </a:lnTo>
                    <a:lnTo>
                      <a:pt x="626" y="462"/>
                    </a:lnTo>
                    <a:lnTo>
                      <a:pt x="619" y="461"/>
                    </a:lnTo>
                    <a:lnTo>
                      <a:pt x="624" y="476"/>
                    </a:lnTo>
                    <a:lnTo>
                      <a:pt x="626" y="487"/>
                    </a:lnTo>
                    <a:lnTo>
                      <a:pt x="617" y="483"/>
                    </a:lnTo>
                    <a:lnTo>
                      <a:pt x="617" y="494"/>
                    </a:lnTo>
                    <a:lnTo>
                      <a:pt x="610" y="495"/>
                    </a:lnTo>
                    <a:lnTo>
                      <a:pt x="605" y="457"/>
                    </a:lnTo>
                    <a:lnTo>
                      <a:pt x="597" y="460"/>
                    </a:lnTo>
                    <a:lnTo>
                      <a:pt x="594" y="473"/>
                    </a:lnTo>
                    <a:lnTo>
                      <a:pt x="586" y="471"/>
                    </a:lnTo>
                    <a:lnTo>
                      <a:pt x="583" y="474"/>
                    </a:lnTo>
                    <a:lnTo>
                      <a:pt x="594" y="479"/>
                    </a:lnTo>
                    <a:lnTo>
                      <a:pt x="591" y="483"/>
                    </a:lnTo>
                    <a:lnTo>
                      <a:pt x="583" y="485"/>
                    </a:lnTo>
                    <a:lnTo>
                      <a:pt x="575" y="490"/>
                    </a:lnTo>
                    <a:lnTo>
                      <a:pt x="573" y="499"/>
                    </a:lnTo>
                    <a:lnTo>
                      <a:pt x="574" y="509"/>
                    </a:lnTo>
                    <a:lnTo>
                      <a:pt x="583" y="516"/>
                    </a:lnTo>
                    <a:lnTo>
                      <a:pt x="575" y="520"/>
                    </a:lnTo>
                    <a:lnTo>
                      <a:pt x="580" y="525"/>
                    </a:lnTo>
                    <a:lnTo>
                      <a:pt x="574" y="527"/>
                    </a:lnTo>
                    <a:lnTo>
                      <a:pt x="570" y="539"/>
                    </a:lnTo>
                    <a:lnTo>
                      <a:pt x="567" y="542"/>
                    </a:lnTo>
                    <a:lnTo>
                      <a:pt x="561" y="542"/>
                    </a:lnTo>
                    <a:lnTo>
                      <a:pt x="562" y="546"/>
                    </a:lnTo>
                    <a:lnTo>
                      <a:pt x="572" y="549"/>
                    </a:lnTo>
                    <a:lnTo>
                      <a:pt x="591" y="542"/>
                    </a:lnTo>
                    <a:lnTo>
                      <a:pt x="578" y="558"/>
                    </a:lnTo>
                    <a:lnTo>
                      <a:pt x="572" y="562"/>
                    </a:lnTo>
                    <a:lnTo>
                      <a:pt x="553" y="558"/>
                    </a:lnTo>
                    <a:lnTo>
                      <a:pt x="548" y="553"/>
                    </a:lnTo>
                    <a:lnTo>
                      <a:pt x="547" y="546"/>
                    </a:lnTo>
                    <a:lnTo>
                      <a:pt x="540" y="547"/>
                    </a:lnTo>
                    <a:lnTo>
                      <a:pt x="529" y="557"/>
                    </a:lnTo>
                    <a:lnTo>
                      <a:pt x="524" y="574"/>
                    </a:lnTo>
                    <a:lnTo>
                      <a:pt x="514" y="581"/>
                    </a:lnTo>
                    <a:lnTo>
                      <a:pt x="513" y="591"/>
                    </a:lnTo>
                    <a:lnTo>
                      <a:pt x="520" y="591"/>
                    </a:lnTo>
                    <a:lnTo>
                      <a:pt x="519" y="598"/>
                    </a:lnTo>
                    <a:lnTo>
                      <a:pt x="518" y="603"/>
                    </a:lnTo>
                    <a:lnTo>
                      <a:pt x="509" y="607"/>
                    </a:lnTo>
                    <a:lnTo>
                      <a:pt x="504" y="625"/>
                    </a:lnTo>
                    <a:lnTo>
                      <a:pt x="497" y="624"/>
                    </a:lnTo>
                    <a:lnTo>
                      <a:pt x="491" y="628"/>
                    </a:lnTo>
                    <a:lnTo>
                      <a:pt x="484" y="629"/>
                    </a:lnTo>
                    <a:lnTo>
                      <a:pt x="476" y="640"/>
                    </a:lnTo>
                    <a:lnTo>
                      <a:pt x="482" y="650"/>
                    </a:lnTo>
                    <a:lnTo>
                      <a:pt x="478" y="654"/>
                    </a:lnTo>
                    <a:lnTo>
                      <a:pt x="467" y="656"/>
                    </a:lnTo>
                    <a:lnTo>
                      <a:pt x="467" y="666"/>
                    </a:lnTo>
                    <a:lnTo>
                      <a:pt x="456" y="667"/>
                    </a:lnTo>
                    <a:lnTo>
                      <a:pt x="459" y="673"/>
                    </a:lnTo>
                    <a:lnTo>
                      <a:pt x="454" y="677"/>
                    </a:lnTo>
                    <a:lnTo>
                      <a:pt x="452" y="686"/>
                    </a:lnTo>
                    <a:lnTo>
                      <a:pt x="465" y="688"/>
                    </a:lnTo>
                    <a:lnTo>
                      <a:pt x="462" y="694"/>
                    </a:lnTo>
                    <a:lnTo>
                      <a:pt x="454" y="699"/>
                    </a:lnTo>
                    <a:lnTo>
                      <a:pt x="448" y="694"/>
                    </a:lnTo>
                    <a:lnTo>
                      <a:pt x="448" y="697"/>
                    </a:lnTo>
                    <a:lnTo>
                      <a:pt x="448" y="711"/>
                    </a:lnTo>
                    <a:lnTo>
                      <a:pt x="454" y="720"/>
                    </a:lnTo>
                    <a:lnTo>
                      <a:pt x="459" y="713"/>
                    </a:lnTo>
                    <a:lnTo>
                      <a:pt x="463" y="716"/>
                    </a:lnTo>
                    <a:lnTo>
                      <a:pt x="461" y="726"/>
                    </a:lnTo>
                    <a:lnTo>
                      <a:pt x="440" y="729"/>
                    </a:lnTo>
                    <a:lnTo>
                      <a:pt x="436" y="734"/>
                    </a:lnTo>
                    <a:lnTo>
                      <a:pt x="435" y="748"/>
                    </a:lnTo>
                    <a:lnTo>
                      <a:pt x="427" y="754"/>
                    </a:lnTo>
                    <a:lnTo>
                      <a:pt x="418" y="757"/>
                    </a:lnTo>
                    <a:lnTo>
                      <a:pt x="412" y="772"/>
                    </a:lnTo>
                    <a:lnTo>
                      <a:pt x="420" y="770"/>
                    </a:lnTo>
                    <a:lnTo>
                      <a:pt x="429" y="762"/>
                    </a:lnTo>
                    <a:lnTo>
                      <a:pt x="440" y="757"/>
                    </a:lnTo>
                    <a:lnTo>
                      <a:pt x="440" y="767"/>
                    </a:lnTo>
                    <a:lnTo>
                      <a:pt x="446" y="779"/>
                    </a:lnTo>
                    <a:lnTo>
                      <a:pt x="427" y="773"/>
                    </a:lnTo>
                    <a:lnTo>
                      <a:pt x="425" y="781"/>
                    </a:lnTo>
                    <a:lnTo>
                      <a:pt x="429" y="785"/>
                    </a:lnTo>
                    <a:lnTo>
                      <a:pt x="423" y="790"/>
                    </a:lnTo>
                    <a:lnTo>
                      <a:pt x="420" y="796"/>
                    </a:lnTo>
                    <a:lnTo>
                      <a:pt x="423" y="806"/>
                    </a:lnTo>
                    <a:lnTo>
                      <a:pt x="419" y="808"/>
                    </a:lnTo>
                    <a:lnTo>
                      <a:pt x="413" y="805"/>
                    </a:lnTo>
                    <a:lnTo>
                      <a:pt x="409" y="811"/>
                    </a:lnTo>
                    <a:lnTo>
                      <a:pt x="412" y="821"/>
                    </a:lnTo>
                    <a:lnTo>
                      <a:pt x="418" y="826"/>
                    </a:lnTo>
                    <a:lnTo>
                      <a:pt x="420" y="845"/>
                    </a:lnTo>
                    <a:lnTo>
                      <a:pt x="413" y="837"/>
                    </a:lnTo>
                    <a:lnTo>
                      <a:pt x="406" y="834"/>
                    </a:lnTo>
                    <a:lnTo>
                      <a:pt x="400" y="821"/>
                    </a:lnTo>
                    <a:lnTo>
                      <a:pt x="401" y="838"/>
                    </a:lnTo>
                    <a:lnTo>
                      <a:pt x="397" y="844"/>
                    </a:lnTo>
                    <a:lnTo>
                      <a:pt x="391" y="847"/>
                    </a:lnTo>
                    <a:lnTo>
                      <a:pt x="387" y="856"/>
                    </a:lnTo>
                    <a:lnTo>
                      <a:pt x="392" y="859"/>
                    </a:lnTo>
                    <a:lnTo>
                      <a:pt x="398" y="856"/>
                    </a:lnTo>
                    <a:lnTo>
                      <a:pt x="403" y="848"/>
                    </a:lnTo>
                    <a:lnTo>
                      <a:pt x="405" y="851"/>
                    </a:lnTo>
                    <a:lnTo>
                      <a:pt x="403" y="856"/>
                    </a:lnTo>
                    <a:lnTo>
                      <a:pt x="403" y="864"/>
                    </a:lnTo>
                    <a:lnTo>
                      <a:pt x="406" y="871"/>
                    </a:lnTo>
                    <a:lnTo>
                      <a:pt x="398" y="877"/>
                    </a:lnTo>
                    <a:lnTo>
                      <a:pt x="387" y="872"/>
                    </a:lnTo>
                    <a:lnTo>
                      <a:pt x="382" y="880"/>
                    </a:lnTo>
                    <a:lnTo>
                      <a:pt x="376" y="876"/>
                    </a:lnTo>
                    <a:lnTo>
                      <a:pt x="369" y="886"/>
                    </a:lnTo>
                    <a:lnTo>
                      <a:pt x="368" y="896"/>
                    </a:lnTo>
                    <a:lnTo>
                      <a:pt x="360" y="902"/>
                    </a:lnTo>
                    <a:lnTo>
                      <a:pt x="352" y="904"/>
                    </a:lnTo>
                    <a:lnTo>
                      <a:pt x="347" y="925"/>
                    </a:lnTo>
                    <a:lnTo>
                      <a:pt x="357" y="921"/>
                    </a:lnTo>
                    <a:lnTo>
                      <a:pt x="366" y="915"/>
                    </a:lnTo>
                    <a:lnTo>
                      <a:pt x="370" y="919"/>
                    </a:lnTo>
                    <a:lnTo>
                      <a:pt x="353" y="926"/>
                    </a:lnTo>
                    <a:lnTo>
                      <a:pt x="353" y="937"/>
                    </a:lnTo>
                    <a:lnTo>
                      <a:pt x="355" y="948"/>
                    </a:lnTo>
                    <a:lnTo>
                      <a:pt x="352" y="955"/>
                    </a:lnTo>
                    <a:lnTo>
                      <a:pt x="341" y="958"/>
                    </a:lnTo>
                    <a:lnTo>
                      <a:pt x="327" y="947"/>
                    </a:lnTo>
                    <a:lnTo>
                      <a:pt x="323" y="947"/>
                    </a:lnTo>
                    <a:lnTo>
                      <a:pt x="315" y="962"/>
                    </a:lnTo>
                    <a:lnTo>
                      <a:pt x="305" y="969"/>
                    </a:lnTo>
                    <a:lnTo>
                      <a:pt x="304" y="976"/>
                    </a:lnTo>
                    <a:lnTo>
                      <a:pt x="296" y="980"/>
                    </a:lnTo>
                    <a:lnTo>
                      <a:pt x="280" y="1006"/>
                    </a:lnTo>
                    <a:lnTo>
                      <a:pt x="277" y="1012"/>
                    </a:lnTo>
                    <a:lnTo>
                      <a:pt x="280" y="1022"/>
                    </a:lnTo>
                    <a:lnTo>
                      <a:pt x="280" y="1026"/>
                    </a:lnTo>
                    <a:lnTo>
                      <a:pt x="258" y="1038"/>
                    </a:lnTo>
                    <a:lnTo>
                      <a:pt x="258" y="1048"/>
                    </a:lnTo>
                    <a:lnTo>
                      <a:pt x="263" y="1053"/>
                    </a:lnTo>
                    <a:lnTo>
                      <a:pt x="274" y="1048"/>
                    </a:lnTo>
                    <a:lnTo>
                      <a:pt x="269" y="1064"/>
                    </a:lnTo>
                    <a:lnTo>
                      <a:pt x="277" y="1075"/>
                    </a:lnTo>
                    <a:lnTo>
                      <a:pt x="283" y="1079"/>
                    </a:lnTo>
                    <a:lnTo>
                      <a:pt x="320" y="1052"/>
                    </a:lnTo>
                    <a:lnTo>
                      <a:pt x="342" y="1042"/>
                    </a:lnTo>
                    <a:lnTo>
                      <a:pt x="347" y="1036"/>
                    </a:lnTo>
                    <a:lnTo>
                      <a:pt x="352" y="1038"/>
                    </a:lnTo>
                    <a:lnTo>
                      <a:pt x="348" y="1044"/>
                    </a:lnTo>
                    <a:lnTo>
                      <a:pt x="335" y="1052"/>
                    </a:lnTo>
                    <a:lnTo>
                      <a:pt x="327" y="1053"/>
                    </a:lnTo>
                    <a:lnTo>
                      <a:pt x="316" y="1060"/>
                    </a:lnTo>
                    <a:lnTo>
                      <a:pt x="307" y="1068"/>
                    </a:lnTo>
                    <a:lnTo>
                      <a:pt x="314" y="1075"/>
                    </a:lnTo>
                    <a:lnTo>
                      <a:pt x="312" y="1079"/>
                    </a:lnTo>
                    <a:lnTo>
                      <a:pt x="295" y="1086"/>
                    </a:lnTo>
                    <a:lnTo>
                      <a:pt x="285" y="1086"/>
                    </a:lnTo>
                    <a:lnTo>
                      <a:pt x="282" y="1090"/>
                    </a:lnTo>
                    <a:lnTo>
                      <a:pt x="284" y="1096"/>
                    </a:lnTo>
                    <a:lnTo>
                      <a:pt x="280" y="1097"/>
                    </a:lnTo>
                    <a:lnTo>
                      <a:pt x="271" y="1096"/>
                    </a:lnTo>
                    <a:lnTo>
                      <a:pt x="271" y="1086"/>
                    </a:lnTo>
                    <a:lnTo>
                      <a:pt x="263" y="1071"/>
                    </a:lnTo>
                    <a:lnTo>
                      <a:pt x="258" y="1066"/>
                    </a:lnTo>
                    <a:lnTo>
                      <a:pt x="253" y="1066"/>
                    </a:lnTo>
                    <a:lnTo>
                      <a:pt x="250" y="1073"/>
                    </a:lnTo>
                    <a:lnTo>
                      <a:pt x="242" y="1074"/>
                    </a:lnTo>
                    <a:lnTo>
                      <a:pt x="236" y="1080"/>
                    </a:lnTo>
                    <a:lnTo>
                      <a:pt x="235" y="1087"/>
                    </a:lnTo>
                    <a:lnTo>
                      <a:pt x="241" y="1092"/>
                    </a:lnTo>
                    <a:lnTo>
                      <a:pt x="242" y="1097"/>
                    </a:lnTo>
                    <a:lnTo>
                      <a:pt x="231" y="1103"/>
                    </a:lnTo>
                    <a:lnTo>
                      <a:pt x="228" y="1097"/>
                    </a:lnTo>
                    <a:lnTo>
                      <a:pt x="228" y="1089"/>
                    </a:lnTo>
                    <a:lnTo>
                      <a:pt x="225" y="1082"/>
                    </a:lnTo>
                    <a:lnTo>
                      <a:pt x="198" y="1093"/>
                    </a:lnTo>
                    <a:lnTo>
                      <a:pt x="194" y="1098"/>
                    </a:lnTo>
                    <a:lnTo>
                      <a:pt x="190" y="1109"/>
                    </a:lnTo>
                    <a:lnTo>
                      <a:pt x="183" y="1108"/>
                    </a:lnTo>
                    <a:lnTo>
                      <a:pt x="185" y="1116"/>
                    </a:lnTo>
                    <a:lnTo>
                      <a:pt x="183" y="1119"/>
                    </a:lnTo>
                    <a:lnTo>
                      <a:pt x="175" y="1120"/>
                    </a:lnTo>
                    <a:lnTo>
                      <a:pt x="175" y="1117"/>
                    </a:lnTo>
                    <a:lnTo>
                      <a:pt x="174" y="1112"/>
                    </a:lnTo>
                    <a:lnTo>
                      <a:pt x="169" y="1113"/>
                    </a:lnTo>
                    <a:lnTo>
                      <a:pt x="166" y="1117"/>
                    </a:lnTo>
                    <a:lnTo>
                      <a:pt x="167" y="1122"/>
                    </a:lnTo>
                    <a:lnTo>
                      <a:pt x="166" y="1124"/>
                    </a:lnTo>
                    <a:lnTo>
                      <a:pt x="156" y="1124"/>
                    </a:lnTo>
                    <a:lnTo>
                      <a:pt x="143" y="1132"/>
                    </a:lnTo>
                    <a:lnTo>
                      <a:pt x="140" y="1145"/>
                    </a:lnTo>
                    <a:lnTo>
                      <a:pt x="135" y="1156"/>
                    </a:lnTo>
                    <a:lnTo>
                      <a:pt x="128" y="1151"/>
                    </a:lnTo>
                    <a:lnTo>
                      <a:pt x="118" y="1150"/>
                    </a:lnTo>
                    <a:lnTo>
                      <a:pt x="110" y="1157"/>
                    </a:lnTo>
                    <a:lnTo>
                      <a:pt x="107" y="1163"/>
                    </a:lnTo>
                    <a:lnTo>
                      <a:pt x="117" y="1171"/>
                    </a:lnTo>
                    <a:lnTo>
                      <a:pt x="111" y="1177"/>
                    </a:lnTo>
                    <a:lnTo>
                      <a:pt x="121" y="1178"/>
                    </a:lnTo>
                    <a:lnTo>
                      <a:pt x="132" y="1176"/>
                    </a:lnTo>
                    <a:lnTo>
                      <a:pt x="137" y="1182"/>
                    </a:lnTo>
                    <a:lnTo>
                      <a:pt x="142" y="1184"/>
                    </a:lnTo>
                    <a:lnTo>
                      <a:pt x="135" y="1193"/>
                    </a:lnTo>
                    <a:lnTo>
                      <a:pt x="138" y="1199"/>
                    </a:lnTo>
                    <a:lnTo>
                      <a:pt x="131" y="1195"/>
                    </a:lnTo>
                    <a:lnTo>
                      <a:pt x="122" y="1195"/>
                    </a:lnTo>
                    <a:lnTo>
                      <a:pt x="99" y="1192"/>
                    </a:lnTo>
                    <a:lnTo>
                      <a:pt x="91" y="1193"/>
                    </a:lnTo>
                    <a:lnTo>
                      <a:pt x="86" y="1197"/>
                    </a:lnTo>
                    <a:lnTo>
                      <a:pt x="80" y="1195"/>
                    </a:lnTo>
                    <a:lnTo>
                      <a:pt x="74" y="1200"/>
                    </a:lnTo>
                    <a:lnTo>
                      <a:pt x="75" y="1203"/>
                    </a:lnTo>
                    <a:lnTo>
                      <a:pt x="81" y="1205"/>
                    </a:lnTo>
                    <a:lnTo>
                      <a:pt x="75" y="1208"/>
                    </a:lnTo>
                    <a:lnTo>
                      <a:pt x="75" y="1214"/>
                    </a:lnTo>
                    <a:lnTo>
                      <a:pt x="83" y="1213"/>
                    </a:lnTo>
                    <a:lnTo>
                      <a:pt x="89" y="1210"/>
                    </a:lnTo>
                    <a:lnTo>
                      <a:pt x="81" y="1220"/>
                    </a:lnTo>
                    <a:lnTo>
                      <a:pt x="81" y="1227"/>
                    </a:lnTo>
                    <a:lnTo>
                      <a:pt x="86" y="1243"/>
                    </a:lnTo>
                    <a:lnTo>
                      <a:pt x="83" y="1245"/>
                    </a:lnTo>
                    <a:lnTo>
                      <a:pt x="78" y="1230"/>
                    </a:lnTo>
                    <a:lnTo>
                      <a:pt x="74" y="1224"/>
                    </a:lnTo>
                    <a:lnTo>
                      <a:pt x="64" y="1230"/>
                    </a:lnTo>
                    <a:lnTo>
                      <a:pt x="59" y="1238"/>
                    </a:lnTo>
                    <a:lnTo>
                      <a:pt x="56" y="1248"/>
                    </a:lnTo>
                    <a:lnTo>
                      <a:pt x="61" y="1253"/>
                    </a:lnTo>
                    <a:lnTo>
                      <a:pt x="62" y="1259"/>
                    </a:lnTo>
                    <a:lnTo>
                      <a:pt x="53" y="1253"/>
                    </a:lnTo>
                    <a:lnTo>
                      <a:pt x="50" y="1246"/>
                    </a:lnTo>
                    <a:lnTo>
                      <a:pt x="41" y="1248"/>
                    </a:lnTo>
                    <a:lnTo>
                      <a:pt x="27" y="1248"/>
                    </a:lnTo>
                    <a:lnTo>
                      <a:pt x="27" y="1254"/>
                    </a:lnTo>
                    <a:lnTo>
                      <a:pt x="29" y="1259"/>
                    </a:lnTo>
                    <a:lnTo>
                      <a:pt x="13" y="1247"/>
                    </a:lnTo>
                    <a:lnTo>
                      <a:pt x="9" y="1251"/>
                    </a:lnTo>
                    <a:lnTo>
                      <a:pt x="15" y="1265"/>
                    </a:lnTo>
                    <a:lnTo>
                      <a:pt x="11" y="1272"/>
                    </a:lnTo>
                    <a:lnTo>
                      <a:pt x="13" y="1274"/>
                    </a:lnTo>
                    <a:lnTo>
                      <a:pt x="41" y="1274"/>
                    </a:lnTo>
                    <a:lnTo>
                      <a:pt x="67" y="1268"/>
                    </a:lnTo>
                    <a:lnTo>
                      <a:pt x="51" y="1275"/>
                    </a:lnTo>
                    <a:lnTo>
                      <a:pt x="53" y="1279"/>
                    </a:lnTo>
                    <a:lnTo>
                      <a:pt x="65" y="1279"/>
                    </a:lnTo>
                    <a:lnTo>
                      <a:pt x="74" y="1275"/>
                    </a:lnTo>
                    <a:lnTo>
                      <a:pt x="77" y="1278"/>
                    </a:lnTo>
                    <a:lnTo>
                      <a:pt x="67" y="1284"/>
                    </a:lnTo>
                    <a:lnTo>
                      <a:pt x="52" y="1286"/>
                    </a:lnTo>
                    <a:lnTo>
                      <a:pt x="36" y="1286"/>
                    </a:lnTo>
                    <a:lnTo>
                      <a:pt x="30" y="1281"/>
                    </a:lnTo>
                    <a:lnTo>
                      <a:pt x="24" y="1281"/>
                    </a:lnTo>
                    <a:lnTo>
                      <a:pt x="13" y="1291"/>
                    </a:lnTo>
                    <a:lnTo>
                      <a:pt x="11" y="1296"/>
                    </a:lnTo>
                    <a:lnTo>
                      <a:pt x="4" y="1295"/>
                    </a:lnTo>
                    <a:lnTo>
                      <a:pt x="2" y="1297"/>
                    </a:lnTo>
                    <a:lnTo>
                      <a:pt x="0" y="1305"/>
                    </a:lnTo>
                    <a:lnTo>
                      <a:pt x="16" y="1310"/>
                    </a:lnTo>
                    <a:lnTo>
                      <a:pt x="15" y="1316"/>
                    </a:lnTo>
                    <a:lnTo>
                      <a:pt x="15" y="1322"/>
                    </a:lnTo>
                    <a:lnTo>
                      <a:pt x="10" y="1327"/>
                    </a:lnTo>
                    <a:lnTo>
                      <a:pt x="3" y="1335"/>
                    </a:lnTo>
                    <a:lnTo>
                      <a:pt x="5" y="1343"/>
                    </a:lnTo>
                    <a:lnTo>
                      <a:pt x="3" y="1346"/>
                    </a:lnTo>
                    <a:lnTo>
                      <a:pt x="3" y="1354"/>
                    </a:lnTo>
                    <a:lnTo>
                      <a:pt x="7" y="1358"/>
                    </a:lnTo>
                    <a:lnTo>
                      <a:pt x="7" y="1365"/>
                    </a:lnTo>
                    <a:lnTo>
                      <a:pt x="22" y="1367"/>
                    </a:lnTo>
                    <a:lnTo>
                      <a:pt x="53" y="1356"/>
                    </a:lnTo>
                    <a:lnTo>
                      <a:pt x="59" y="1360"/>
                    </a:lnTo>
                    <a:lnTo>
                      <a:pt x="72" y="1360"/>
                    </a:lnTo>
                    <a:lnTo>
                      <a:pt x="74" y="1349"/>
                    </a:lnTo>
                    <a:lnTo>
                      <a:pt x="83" y="1333"/>
                    </a:lnTo>
                    <a:lnTo>
                      <a:pt x="85" y="1343"/>
                    </a:lnTo>
                    <a:lnTo>
                      <a:pt x="81" y="1356"/>
                    </a:lnTo>
                    <a:lnTo>
                      <a:pt x="88" y="1359"/>
                    </a:lnTo>
                    <a:lnTo>
                      <a:pt x="99" y="1359"/>
                    </a:lnTo>
                    <a:lnTo>
                      <a:pt x="106" y="1356"/>
                    </a:lnTo>
                    <a:lnTo>
                      <a:pt x="111" y="1360"/>
                    </a:lnTo>
                    <a:lnTo>
                      <a:pt x="122" y="1348"/>
                    </a:lnTo>
                    <a:lnTo>
                      <a:pt x="126" y="1324"/>
                    </a:lnTo>
                    <a:lnTo>
                      <a:pt x="138" y="1317"/>
                    </a:lnTo>
                    <a:lnTo>
                      <a:pt x="139" y="1322"/>
                    </a:lnTo>
                    <a:lnTo>
                      <a:pt x="131" y="1338"/>
                    </a:lnTo>
                    <a:lnTo>
                      <a:pt x="129" y="1349"/>
                    </a:lnTo>
                    <a:lnTo>
                      <a:pt x="127" y="1354"/>
                    </a:lnTo>
                    <a:lnTo>
                      <a:pt x="133" y="1353"/>
                    </a:lnTo>
                    <a:lnTo>
                      <a:pt x="140" y="1349"/>
                    </a:lnTo>
                    <a:lnTo>
                      <a:pt x="145" y="1351"/>
                    </a:lnTo>
                    <a:lnTo>
                      <a:pt x="131" y="1362"/>
                    </a:lnTo>
                    <a:lnTo>
                      <a:pt x="113" y="1369"/>
                    </a:lnTo>
                    <a:lnTo>
                      <a:pt x="111" y="1378"/>
                    </a:lnTo>
                    <a:lnTo>
                      <a:pt x="118" y="1385"/>
                    </a:lnTo>
                    <a:lnTo>
                      <a:pt x="105" y="1393"/>
                    </a:lnTo>
                    <a:lnTo>
                      <a:pt x="105" y="1383"/>
                    </a:lnTo>
                    <a:lnTo>
                      <a:pt x="101" y="1376"/>
                    </a:lnTo>
                    <a:lnTo>
                      <a:pt x="91" y="1369"/>
                    </a:lnTo>
                    <a:lnTo>
                      <a:pt x="81" y="1369"/>
                    </a:lnTo>
                    <a:lnTo>
                      <a:pt x="68" y="1372"/>
                    </a:lnTo>
                    <a:lnTo>
                      <a:pt x="57" y="1370"/>
                    </a:lnTo>
                    <a:lnTo>
                      <a:pt x="47" y="1371"/>
                    </a:lnTo>
                    <a:lnTo>
                      <a:pt x="37" y="1370"/>
                    </a:lnTo>
                    <a:lnTo>
                      <a:pt x="29" y="1378"/>
                    </a:lnTo>
                    <a:lnTo>
                      <a:pt x="10" y="1373"/>
                    </a:lnTo>
                    <a:lnTo>
                      <a:pt x="5" y="1386"/>
                    </a:lnTo>
                    <a:lnTo>
                      <a:pt x="4" y="1397"/>
                    </a:lnTo>
                    <a:lnTo>
                      <a:pt x="14" y="1397"/>
                    </a:lnTo>
                    <a:lnTo>
                      <a:pt x="18" y="1396"/>
                    </a:lnTo>
                    <a:lnTo>
                      <a:pt x="18" y="1410"/>
                    </a:lnTo>
                    <a:lnTo>
                      <a:pt x="9" y="1407"/>
                    </a:lnTo>
                    <a:lnTo>
                      <a:pt x="3" y="1401"/>
                    </a:lnTo>
                    <a:lnTo>
                      <a:pt x="2" y="1403"/>
                    </a:lnTo>
                    <a:lnTo>
                      <a:pt x="0" y="1403"/>
                    </a:lnTo>
                    <a:lnTo>
                      <a:pt x="0" y="1407"/>
                    </a:lnTo>
                    <a:lnTo>
                      <a:pt x="10" y="1425"/>
                    </a:lnTo>
                    <a:lnTo>
                      <a:pt x="16" y="1426"/>
                    </a:lnTo>
                    <a:lnTo>
                      <a:pt x="30" y="1418"/>
                    </a:lnTo>
                    <a:lnTo>
                      <a:pt x="38" y="1415"/>
                    </a:lnTo>
                    <a:lnTo>
                      <a:pt x="25" y="1429"/>
                    </a:lnTo>
                    <a:lnTo>
                      <a:pt x="20" y="1436"/>
                    </a:lnTo>
                    <a:lnTo>
                      <a:pt x="24" y="1440"/>
                    </a:lnTo>
                    <a:lnTo>
                      <a:pt x="14" y="1446"/>
                    </a:lnTo>
                    <a:lnTo>
                      <a:pt x="9" y="1452"/>
                    </a:lnTo>
                    <a:lnTo>
                      <a:pt x="10" y="1461"/>
                    </a:lnTo>
                    <a:lnTo>
                      <a:pt x="15" y="1466"/>
                    </a:lnTo>
                    <a:lnTo>
                      <a:pt x="18" y="1472"/>
                    </a:lnTo>
                    <a:lnTo>
                      <a:pt x="24" y="1467"/>
                    </a:lnTo>
                    <a:lnTo>
                      <a:pt x="30" y="1461"/>
                    </a:lnTo>
                    <a:lnTo>
                      <a:pt x="30" y="1469"/>
                    </a:lnTo>
                    <a:lnTo>
                      <a:pt x="38" y="1483"/>
                    </a:lnTo>
                    <a:lnTo>
                      <a:pt x="31" y="1484"/>
                    </a:lnTo>
                    <a:lnTo>
                      <a:pt x="22" y="1490"/>
                    </a:lnTo>
                    <a:lnTo>
                      <a:pt x="22" y="1495"/>
                    </a:lnTo>
                    <a:lnTo>
                      <a:pt x="27" y="1499"/>
                    </a:lnTo>
                    <a:lnTo>
                      <a:pt x="37" y="1493"/>
                    </a:lnTo>
                    <a:lnTo>
                      <a:pt x="43" y="1482"/>
                    </a:lnTo>
                    <a:lnTo>
                      <a:pt x="45" y="1469"/>
                    </a:lnTo>
                    <a:lnTo>
                      <a:pt x="53" y="1463"/>
                    </a:lnTo>
                    <a:lnTo>
                      <a:pt x="63" y="1451"/>
                    </a:lnTo>
                    <a:lnTo>
                      <a:pt x="73" y="1431"/>
                    </a:lnTo>
                    <a:lnTo>
                      <a:pt x="83" y="1423"/>
                    </a:lnTo>
                    <a:lnTo>
                      <a:pt x="88" y="1428"/>
                    </a:lnTo>
                    <a:lnTo>
                      <a:pt x="88" y="1431"/>
                    </a:lnTo>
                    <a:lnTo>
                      <a:pt x="100" y="1429"/>
                    </a:lnTo>
                    <a:lnTo>
                      <a:pt x="110" y="1430"/>
                    </a:lnTo>
                    <a:lnTo>
                      <a:pt x="94" y="1437"/>
                    </a:lnTo>
                    <a:lnTo>
                      <a:pt x="91" y="1448"/>
                    </a:lnTo>
                    <a:lnTo>
                      <a:pt x="89" y="1455"/>
                    </a:lnTo>
                    <a:lnTo>
                      <a:pt x="88" y="1443"/>
                    </a:lnTo>
                    <a:lnTo>
                      <a:pt x="83" y="1442"/>
                    </a:lnTo>
                    <a:lnTo>
                      <a:pt x="74" y="1456"/>
                    </a:lnTo>
                    <a:lnTo>
                      <a:pt x="64" y="1467"/>
                    </a:lnTo>
                    <a:lnTo>
                      <a:pt x="70" y="1472"/>
                    </a:lnTo>
                    <a:lnTo>
                      <a:pt x="70" y="1475"/>
                    </a:lnTo>
                    <a:lnTo>
                      <a:pt x="59" y="1482"/>
                    </a:lnTo>
                    <a:lnTo>
                      <a:pt x="40" y="1506"/>
                    </a:lnTo>
                    <a:lnTo>
                      <a:pt x="47" y="1511"/>
                    </a:lnTo>
                    <a:lnTo>
                      <a:pt x="67" y="1511"/>
                    </a:lnTo>
                    <a:lnTo>
                      <a:pt x="72" y="1506"/>
                    </a:lnTo>
                    <a:lnTo>
                      <a:pt x="74" y="1510"/>
                    </a:lnTo>
                    <a:lnTo>
                      <a:pt x="53" y="1518"/>
                    </a:lnTo>
                    <a:lnTo>
                      <a:pt x="48" y="1525"/>
                    </a:lnTo>
                    <a:lnTo>
                      <a:pt x="47" y="1528"/>
                    </a:lnTo>
                    <a:lnTo>
                      <a:pt x="37" y="1528"/>
                    </a:lnTo>
                    <a:lnTo>
                      <a:pt x="32" y="1531"/>
                    </a:lnTo>
                    <a:lnTo>
                      <a:pt x="26" y="1528"/>
                    </a:lnTo>
                    <a:lnTo>
                      <a:pt x="18" y="1539"/>
                    </a:lnTo>
                    <a:lnTo>
                      <a:pt x="13" y="1549"/>
                    </a:lnTo>
                    <a:lnTo>
                      <a:pt x="13" y="1558"/>
                    </a:lnTo>
                    <a:lnTo>
                      <a:pt x="16" y="1560"/>
                    </a:lnTo>
                    <a:lnTo>
                      <a:pt x="18" y="1564"/>
                    </a:lnTo>
                    <a:lnTo>
                      <a:pt x="26" y="1563"/>
                    </a:lnTo>
                    <a:lnTo>
                      <a:pt x="30" y="1554"/>
                    </a:lnTo>
                    <a:lnTo>
                      <a:pt x="32" y="1563"/>
                    </a:lnTo>
                    <a:lnTo>
                      <a:pt x="40" y="1563"/>
                    </a:lnTo>
                    <a:lnTo>
                      <a:pt x="42" y="1556"/>
                    </a:lnTo>
                    <a:lnTo>
                      <a:pt x="41" y="1550"/>
                    </a:lnTo>
                    <a:lnTo>
                      <a:pt x="48" y="1555"/>
                    </a:lnTo>
                    <a:lnTo>
                      <a:pt x="63" y="1547"/>
                    </a:lnTo>
                    <a:lnTo>
                      <a:pt x="68" y="1541"/>
                    </a:lnTo>
                    <a:lnTo>
                      <a:pt x="73" y="1544"/>
                    </a:lnTo>
                    <a:lnTo>
                      <a:pt x="58" y="1561"/>
                    </a:lnTo>
                    <a:lnTo>
                      <a:pt x="64" y="1561"/>
                    </a:lnTo>
                    <a:lnTo>
                      <a:pt x="64" y="1571"/>
                    </a:lnTo>
                    <a:lnTo>
                      <a:pt x="58" y="1580"/>
                    </a:lnTo>
                    <a:lnTo>
                      <a:pt x="56" y="1587"/>
                    </a:lnTo>
                    <a:lnTo>
                      <a:pt x="50" y="1593"/>
                    </a:lnTo>
                    <a:lnTo>
                      <a:pt x="51" y="1599"/>
                    </a:lnTo>
                    <a:lnTo>
                      <a:pt x="51" y="1604"/>
                    </a:lnTo>
                    <a:lnTo>
                      <a:pt x="45" y="1603"/>
                    </a:lnTo>
                    <a:lnTo>
                      <a:pt x="40" y="1606"/>
                    </a:lnTo>
                    <a:lnTo>
                      <a:pt x="36" y="1598"/>
                    </a:lnTo>
                    <a:lnTo>
                      <a:pt x="32" y="1598"/>
                    </a:lnTo>
                    <a:lnTo>
                      <a:pt x="25" y="1630"/>
                    </a:lnTo>
                    <a:lnTo>
                      <a:pt x="38" y="1647"/>
                    </a:lnTo>
                    <a:lnTo>
                      <a:pt x="59" y="1666"/>
                    </a:lnTo>
                    <a:lnTo>
                      <a:pt x="74" y="1674"/>
                    </a:lnTo>
                    <a:lnTo>
                      <a:pt x="85" y="1677"/>
                    </a:lnTo>
                    <a:lnTo>
                      <a:pt x="92" y="1665"/>
                    </a:lnTo>
                    <a:lnTo>
                      <a:pt x="92" y="1682"/>
                    </a:lnTo>
                    <a:lnTo>
                      <a:pt x="90" y="1694"/>
                    </a:lnTo>
                    <a:lnTo>
                      <a:pt x="96" y="1689"/>
                    </a:lnTo>
                    <a:lnTo>
                      <a:pt x="106" y="1695"/>
                    </a:lnTo>
                    <a:lnTo>
                      <a:pt x="110" y="1685"/>
                    </a:lnTo>
                    <a:lnTo>
                      <a:pt x="124" y="1687"/>
                    </a:lnTo>
                    <a:lnTo>
                      <a:pt x="117" y="1695"/>
                    </a:lnTo>
                    <a:lnTo>
                      <a:pt x="134" y="1701"/>
                    </a:lnTo>
                    <a:lnTo>
                      <a:pt x="145" y="1697"/>
                    </a:lnTo>
                    <a:lnTo>
                      <a:pt x="158" y="1687"/>
                    </a:lnTo>
                    <a:lnTo>
                      <a:pt x="163" y="1673"/>
                    </a:lnTo>
                    <a:lnTo>
                      <a:pt x="170" y="1684"/>
                    </a:lnTo>
                    <a:lnTo>
                      <a:pt x="190" y="1671"/>
                    </a:lnTo>
                    <a:lnTo>
                      <a:pt x="210" y="1644"/>
                    </a:lnTo>
                    <a:lnTo>
                      <a:pt x="221" y="1638"/>
                    </a:lnTo>
                    <a:lnTo>
                      <a:pt x="225" y="1627"/>
                    </a:lnTo>
                    <a:lnTo>
                      <a:pt x="231" y="1622"/>
                    </a:lnTo>
                    <a:lnTo>
                      <a:pt x="234" y="1615"/>
                    </a:lnTo>
                    <a:lnTo>
                      <a:pt x="251" y="1597"/>
                    </a:lnTo>
                    <a:lnTo>
                      <a:pt x="249" y="1590"/>
                    </a:lnTo>
                    <a:lnTo>
                      <a:pt x="261" y="1597"/>
                    </a:lnTo>
                    <a:lnTo>
                      <a:pt x="274" y="1597"/>
                    </a:lnTo>
                    <a:lnTo>
                      <a:pt x="282" y="1593"/>
                    </a:lnTo>
                    <a:lnTo>
                      <a:pt x="285" y="1581"/>
                    </a:lnTo>
                    <a:lnTo>
                      <a:pt x="287" y="1574"/>
                    </a:lnTo>
                    <a:lnTo>
                      <a:pt x="294" y="1566"/>
                    </a:lnTo>
                    <a:lnTo>
                      <a:pt x="293" y="1556"/>
                    </a:lnTo>
                    <a:lnTo>
                      <a:pt x="287" y="1549"/>
                    </a:lnTo>
                    <a:lnTo>
                      <a:pt x="283" y="1541"/>
                    </a:lnTo>
                    <a:lnTo>
                      <a:pt x="285" y="1538"/>
                    </a:lnTo>
                    <a:lnTo>
                      <a:pt x="287" y="1533"/>
                    </a:lnTo>
                    <a:lnTo>
                      <a:pt x="284" y="1522"/>
                    </a:lnTo>
                    <a:lnTo>
                      <a:pt x="289" y="1526"/>
                    </a:lnTo>
                    <a:lnTo>
                      <a:pt x="293" y="1533"/>
                    </a:lnTo>
                    <a:lnTo>
                      <a:pt x="293" y="1541"/>
                    </a:lnTo>
                    <a:lnTo>
                      <a:pt x="299" y="1539"/>
                    </a:lnTo>
                    <a:lnTo>
                      <a:pt x="300" y="1533"/>
                    </a:lnTo>
                    <a:lnTo>
                      <a:pt x="295" y="1525"/>
                    </a:lnTo>
                    <a:lnTo>
                      <a:pt x="294" y="1509"/>
                    </a:lnTo>
                    <a:lnTo>
                      <a:pt x="296" y="1505"/>
                    </a:lnTo>
                    <a:lnTo>
                      <a:pt x="299" y="1506"/>
                    </a:lnTo>
                    <a:lnTo>
                      <a:pt x="305" y="1502"/>
                    </a:lnTo>
                    <a:lnTo>
                      <a:pt x="310" y="1505"/>
                    </a:lnTo>
                    <a:lnTo>
                      <a:pt x="310" y="1512"/>
                    </a:lnTo>
                    <a:lnTo>
                      <a:pt x="303" y="1516"/>
                    </a:lnTo>
                    <a:lnTo>
                      <a:pt x="303" y="1522"/>
                    </a:lnTo>
                    <a:lnTo>
                      <a:pt x="305" y="1533"/>
                    </a:lnTo>
                    <a:lnTo>
                      <a:pt x="307" y="1563"/>
                    </a:lnTo>
                    <a:lnTo>
                      <a:pt x="310" y="1574"/>
                    </a:lnTo>
                    <a:lnTo>
                      <a:pt x="317" y="1572"/>
                    </a:lnTo>
                    <a:lnTo>
                      <a:pt x="327" y="1581"/>
                    </a:lnTo>
                    <a:lnTo>
                      <a:pt x="333" y="1580"/>
                    </a:lnTo>
                    <a:lnTo>
                      <a:pt x="337" y="1587"/>
                    </a:lnTo>
                    <a:lnTo>
                      <a:pt x="339" y="1592"/>
                    </a:lnTo>
                    <a:lnTo>
                      <a:pt x="339" y="1614"/>
                    </a:lnTo>
                    <a:lnTo>
                      <a:pt x="343" y="1601"/>
                    </a:lnTo>
                    <a:lnTo>
                      <a:pt x="347" y="1609"/>
                    </a:lnTo>
                    <a:lnTo>
                      <a:pt x="355" y="1603"/>
                    </a:lnTo>
                    <a:lnTo>
                      <a:pt x="363" y="1566"/>
                    </a:lnTo>
                    <a:lnTo>
                      <a:pt x="359" y="1554"/>
                    </a:lnTo>
                    <a:lnTo>
                      <a:pt x="358" y="1537"/>
                    </a:lnTo>
                    <a:lnTo>
                      <a:pt x="370" y="1516"/>
                    </a:lnTo>
                    <a:lnTo>
                      <a:pt x="370" y="1502"/>
                    </a:lnTo>
                    <a:lnTo>
                      <a:pt x="397" y="1491"/>
                    </a:lnTo>
                    <a:lnTo>
                      <a:pt x="403" y="1480"/>
                    </a:lnTo>
                    <a:lnTo>
                      <a:pt x="405" y="1466"/>
                    </a:lnTo>
                    <a:lnTo>
                      <a:pt x="401" y="1457"/>
                    </a:lnTo>
                    <a:lnTo>
                      <a:pt x="408" y="1428"/>
                    </a:lnTo>
                    <a:lnTo>
                      <a:pt x="400" y="1394"/>
                    </a:lnTo>
                    <a:lnTo>
                      <a:pt x="390" y="1382"/>
                    </a:lnTo>
                    <a:lnTo>
                      <a:pt x="392" y="1375"/>
                    </a:lnTo>
                    <a:lnTo>
                      <a:pt x="407" y="1369"/>
                    </a:lnTo>
                    <a:lnTo>
                      <a:pt x="417" y="1358"/>
                    </a:lnTo>
                    <a:lnTo>
                      <a:pt x="423" y="1339"/>
                    </a:lnTo>
                    <a:lnTo>
                      <a:pt x="420" y="1318"/>
                    </a:lnTo>
                    <a:lnTo>
                      <a:pt x="400" y="1303"/>
                    </a:lnTo>
                    <a:lnTo>
                      <a:pt x="391" y="1287"/>
                    </a:lnTo>
                    <a:lnTo>
                      <a:pt x="390" y="1267"/>
                    </a:lnTo>
                    <a:lnTo>
                      <a:pt x="391" y="1225"/>
                    </a:lnTo>
                    <a:lnTo>
                      <a:pt x="386" y="1210"/>
                    </a:lnTo>
                    <a:lnTo>
                      <a:pt x="384" y="1206"/>
                    </a:lnTo>
                    <a:lnTo>
                      <a:pt x="384" y="1194"/>
                    </a:lnTo>
                    <a:lnTo>
                      <a:pt x="386" y="1186"/>
                    </a:lnTo>
                    <a:lnTo>
                      <a:pt x="386" y="1166"/>
                    </a:lnTo>
                    <a:lnTo>
                      <a:pt x="390" y="1156"/>
                    </a:lnTo>
                    <a:lnTo>
                      <a:pt x="391" y="1144"/>
                    </a:lnTo>
                    <a:lnTo>
                      <a:pt x="397" y="1134"/>
                    </a:lnTo>
                    <a:lnTo>
                      <a:pt x="392" y="1129"/>
                    </a:lnTo>
                    <a:lnTo>
                      <a:pt x="386" y="1116"/>
                    </a:lnTo>
                    <a:lnTo>
                      <a:pt x="382" y="1097"/>
                    </a:lnTo>
                    <a:lnTo>
                      <a:pt x="387" y="1077"/>
                    </a:lnTo>
                    <a:lnTo>
                      <a:pt x="393" y="1063"/>
                    </a:lnTo>
                    <a:lnTo>
                      <a:pt x="418" y="1032"/>
                    </a:lnTo>
                    <a:lnTo>
                      <a:pt x="435" y="1021"/>
                    </a:lnTo>
                    <a:lnTo>
                      <a:pt x="456" y="1015"/>
                    </a:lnTo>
                    <a:lnTo>
                      <a:pt x="473" y="1018"/>
                    </a:lnTo>
                    <a:lnTo>
                      <a:pt x="488" y="1020"/>
                    </a:lnTo>
                    <a:lnTo>
                      <a:pt x="498" y="1007"/>
                    </a:lnTo>
                    <a:lnTo>
                      <a:pt x="500" y="995"/>
                    </a:lnTo>
                    <a:lnTo>
                      <a:pt x="500" y="976"/>
                    </a:lnTo>
                    <a:lnTo>
                      <a:pt x="494" y="964"/>
                    </a:lnTo>
                    <a:lnTo>
                      <a:pt x="479" y="948"/>
                    </a:lnTo>
                    <a:lnTo>
                      <a:pt x="478" y="939"/>
                    </a:lnTo>
                    <a:lnTo>
                      <a:pt x="498" y="907"/>
                    </a:lnTo>
                    <a:lnTo>
                      <a:pt x="515" y="870"/>
                    </a:lnTo>
                    <a:lnTo>
                      <a:pt x="524" y="820"/>
                    </a:lnTo>
                    <a:lnTo>
                      <a:pt x="525" y="790"/>
                    </a:lnTo>
                    <a:lnTo>
                      <a:pt x="525" y="769"/>
                    </a:lnTo>
                    <a:lnTo>
                      <a:pt x="524" y="754"/>
                    </a:lnTo>
                    <a:lnTo>
                      <a:pt x="531" y="750"/>
                    </a:lnTo>
                    <a:lnTo>
                      <a:pt x="542" y="750"/>
                    </a:lnTo>
                    <a:lnTo>
                      <a:pt x="559" y="736"/>
                    </a:lnTo>
                    <a:lnTo>
                      <a:pt x="564" y="724"/>
                    </a:lnTo>
                    <a:lnTo>
                      <a:pt x="567" y="704"/>
                    </a:lnTo>
                    <a:lnTo>
                      <a:pt x="573" y="688"/>
                    </a:lnTo>
                    <a:lnTo>
                      <a:pt x="596" y="657"/>
                    </a:lnTo>
                    <a:lnTo>
                      <a:pt x="604" y="644"/>
                    </a:lnTo>
                    <a:lnTo>
                      <a:pt x="616" y="629"/>
                    </a:lnTo>
                    <a:lnTo>
                      <a:pt x="622" y="618"/>
                    </a:lnTo>
                    <a:lnTo>
                      <a:pt x="624" y="609"/>
                    </a:lnTo>
                    <a:lnTo>
                      <a:pt x="623" y="596"/>
                    </a:lnTo>
                    <a:lnTo>
                      <a:pt x="610" y="574"/>
                    </a:lnTo>
                    <a:lnTo>
                      <a:pt x="613" y="560"/>
                    </a:lnTo>
                    <a:lnTo>
                      <a:pt x="627" y="543"/>
                    </a:lnTo>
                    <a:lnTo>
                      <a:pt x="633" y="532"/>
                    </a:lnTo>
                    <a:lnTo>
                      <a:pt x="635" y="520"/>
                    </a:lnTo>
                    <a:lnTo>
                      <a:pt x="639" y="503"/>
                    </a:lnTo>
                    <a:lnTo>
                      <a:pt x="648" y="492"/>
                    </a:lnTo>
                    <a:lnTo>
                      <a:pt x="666" y="472"/>
                    </a:lnTo>
                    <a:lnTo>
                      <a:pt x="678" y="469"/>
                    </a:lnTo>
                    <a:lnTo>
                      <a:pt x="691" y="476"/>
                    </a:lnTo>
                    <a:lnTo>
                      <a:pt x="701" y="488"/>
                    </a:lnTo>
                    <a:lnTo>
                      <a:pt x="704" y="490"/>
                    </a:lnTo>
                    <a:lnTo>
                      <a:pt x="714" y="473"/>
                    </a:lnTo>
                    <a:lnTo>
                      <a:pt x="719" y="452"/>
                    </a:lnTo>
                    <a:lnTo>
                      <a:pt x="721" y="442"/>
                    </a:lnTo>
                    <a:lnTo>
                      <a:pt x="719" y="419"/>
                    </a:lnTo>
                    <a:lnTo>
                      <a:pt x="724" y="409"/>
                    </a:lnTo>
                    <a:lnTo>
                      <a:pt x="729" y="404"/>
                    </a:lnTo>
                    <a:lnTo>
                      <a:pt x="739" y="403"/>
                    </a:lnTo>
                    <a:lnTo>
                      <a:pt x="769" y="407"/>
                    </a:lnTo>
                    <a:lnTo>
                      <a:pt x="812" y="423"/>
                    </a:lnTo>
                    <a:lnTo>
                      <a:pt x="821" y="420"/>
                    </a:lnTo>
                    <a:lnTo>
                      <a:pt x="828" y="412"/>
                    </a:lnTo>
                    <a:lnTo>
                      <a:pt x="819" y="403"/>
                    </a:lnTo>
                    <a:lnTo>
                      <a:pt x="817" y="392"/>
                    </a:lnTo>
                    <a:lnTo>
                      <a:pt x="823" y="382"/>
                    </a:lnTo>
                    <a:lnTo>
                      <a:pt x="827" y="366"/>
                    </a:lnTo>
                    <a:lnTo>
                      <a:pt x="831" y="361"/>
                    </a:lnTo>
                    <a:lnTo>
                      <a:pt x="833" y="352"/>
                    </a:lnTo>
                    <a:lnTo>
                      <a:pt x="832" y="342"/>
                    </a:lnTo>
                    <a:lnTo>
                      <a:pt x="827" y="336"/>
                    </a:lnTo>
                    <a:lnTo>
                      <a:pt x="826" y="326"/>
                    </a:lnTo>
                    <a:lnTo>
                      <a:pt x="831" y="323"/>
                    </a:lnTo>
                    <a:lnTo>
                      <a:pt x="854" y="323"/>
                    </a:lnTo>
                    <a:lnTo>
                      <a:pt x="857" y="316"/>
                    </a:lnTo>
                    <a:lnTo>
                      <a:pt x="865" y="313"/>
                    </a:lnTo>
                    <a:lnTo>
                      <a:pt x="874" y="317"/>
                    </a:lnTo>
                    <a:lnTo>
                      <a:pt x="882" y="313"/>
                    </a:lnTo>
                    <a:lnTo>
                      <a:pt x="880" y="302"/>
                    </a:lnTo>
                    <a:lnTo>
                      <a:pt x="879" y="290"/>
                    </a:lnTo>
                    <a:lnTo>
                      <a:pt x="891" y="283"/>
                    </a:lnTo>
                    <a:lnTo>
                      <a:pt x="906" y="289"/>
                    </a:lnTo>
                    <a:lnTo>
                      <a:pt x="917" y="300"/>
                    </a:lnTo>
                    <a:lnTo>
                      <a:pt x="947" y="344"/>
                    </a:lnTo>
                    <a:lnTo>
                      <a:pt x="952" y="363"/>
                    </a:lnTo>
                    <a:lnTo>
                      <a:pt x="957" y="371"/>
                    </a:lnTo>
                    <a:lnTo>
                      <a:pt x="983" y="375"/>
                    </a:lnTo>
                    <a:lnTo>
                      <a:pt x="998" y="383"/>
                    </a:lnTo>
                    <a:lnTo>
                      <a:pt x="1010" y="382"/>
                    </a:lnTo>
                    <a:lnTo>
                      <a:pt x="1025" y="374"/>
                    </a:lnTo>
                    <a:lnTo>
                      <a:pt x="1042" y="353"/>
                    </a:lnTo>
                    <a:lnTo>
                      <a:pt x="1052" y="360"/>
                    </a:lnTo>
                    <a:lnTo>
                      <a:pt x="1061" y="374"/>
                    </a:lnTo>
                    <a:lnTo>
                      <a:pt x="1064" y="382"/>
                    </a:lnTo>
                    <a:lnTo>
                      <a:pt x="1074" y="385"/>
                    </a:lnTo>
                    <a:lnTo>
                      <a:pt x="1090" y="377"/>
                    </a:lnTo>
                    <a:lnTo>
                      <a:pt x="1102" y="368"/>
                    </a:lnTo>
                    <a:lnTo>
                      <a:pt x="1111" y="354"/>
                    </a:lnTo>
                    <a:lnTo>
                      <a:pt x="1137" y="334"/>
                    </a:lnTo>
                    <a:lnTo>
                      <a:pt x="1139" y="322"/>
                    </a:lnTo>
                    <a:lnTo>
                      <a:pt x="1137" y="299"/>
                    </a:lnTo>
                    <a:lnTo>
                      <a:pt x="1137" y="285"/>
                    </a:lnTo>
                    <a:lnTo>
                      <a:pt x="1140" y="243"/>
                    </a:lnTo>
                    <a:lnTo>
                      <a:pt x="1154" y="212"/>
                    </a:lnTo>
                    <a:lnTo>
                      <a:pt x="1164" y="199"/>
                    </a:lnTo>
                    <a:lnTo>
                      <a:pt x="1177" y="192"/>
                    </a:lnTo>
                    <a:lnTo>
                      <a:pt x="1202" y="189"/>
                    </a:lnTo>
                    <a:lnTo>
                      <a:pt x="1240" y="172"/>
                    </a:lnTo>
                    <a:lnTo>
                      <a:pt x="1263" y="167"/>
                    </a:lnTo>
                    <a:lnTo>
                      <a:pt x="1268" y="172"/>
                    </a:lnTo>
                    <a:lnTo>
                      <a:pt x="1278" y="193"/>
                    </a:lnTo>
                    <a:lnTo>
                      <a:pt x="1289" y="202"/>
                    </a:lnTo>
                    <a:lnTo>
                      <a:pt x="1307" y="208"/>
                    </a:lnTo>
                    <a:lnTo>
                      <a:pt x="1325" y="225"/>
                    </a:lnTo>
                    <a:lnTo>
                      <a:pt x="1332" y="253"/>
                    </a:lnTo>
                    <a:lnTo>
                      <a:pt x="1333" y="269"/>
                    </a:lnTo>
                    <a:lnTo>
                      <a:pt x="1314" y="294"/>
                    </a:lnTo>
                    <a:lnTo>
                      <a:pt x="1310" y="306"/>
                    </a:lnTo>
                    <a:lnTo>
                      <a:pt x="1311" y="317"/>
                    </a:lnTo>
                    <a:lnTo>
                      <a:pt x="1321" y="325"/>
                    </a:lnTo>
                    <a:lnTo>
                      <a:pt x="1323" y="323"/>
                    </a:lnTo>
                    <a:lnTo>
                      <a:pt x="1332" y="315"/>
                    </a:lnTo>
                    <a:lnTo>
                      <a:pt x="1333" y="311"/>
                    </a:lnTo>
                    <a:lnTo>
                      <a:pt x="1334" y="300"/>
                    </a:lnTo>
                    <a:lnTo>
                      <a:pt x="1337" y="295"/>
                    </a:lnTo>
                    <a:lnTo>
                      <a:pt x="1369" y="275"/>
                    </a:lnTo>
                    <a:lnTo>
                      <a:pt x="1375" y="269"/>
                    </a:lnTo>
                    <a:lnTo>
                      <a:pt x="1381" y="239"/>
                    </a:lnTo>
                    <a:lnTo>
                      <a:pt x="1403" y="252"/>
                    </a:lnTo>
                    <a:lnTo>
                      <a:pt x="1416" y="250"/>
                    </a:lnTo>
                    <a:lnTo>
                      <a:pt x="1418" y="243"/>
                    </a:lnTo>
                    <a:lnTo>
                      <a:pt x="1422" y="231"/>
                    </a:lnTo>
                    <a:lnTo>
                      <a:pt x="1422" y="220"/>
                    </a:lnTo>
                    <a:lnTo>
                      <a:pt x="1419" y="21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91" name="Freeform 221"/>
              <p:cNvSpPr>
                <a:spLocks noChangeAspect="1"/>
              </p:cNvSpPr>
              <p:nvPr/>
            </p:nvSpPr>
            <p:spPr bwMode="gray">
              <a:xfrm>
                <a:off x="4952206" y="2013297"/>
                <a:ext cx="227013" cy="520700"/>
              </a:xfrm>
              <a:custGeom>
                <a:avLst/>
                <a:gdLst/>
                <a:ahLst/>
                <a:cxnLst>
                  <a:cxn ang="0">
                    <a:pos x="13" y="1339"/>
                  </a:cxn>
                  <a:cxn ang="0">
                    <a:pos x="27" y="1349"/>
                  </a:cxn>
                  <a:cxn ang="0">
                    <a:pos x="43" y="1396"/>
                  </a:cxn>
                  <a:cxn ang="0">
                    <a:pos x="56" y="1468"/>
                  </a:cxn>
                  <a:cxn ang="0">
                    <a:pos x="92" y="1538"/>
                  </a:cxn>
                  <a:cxn ang="0">
                    <a:pos x="91" y="1593"/>
                  </a:cxn>
                  <a:cxn ang="0">
                    <a:pos x="107" y="1636"/>
                  </a:cxn>
                  <a:cxn ang="0">
                    <a:pos x="169" y="1598"/>
                  </a:cxn>
                  <a:cxn ang="0">
                    <a:pos x="227" y="1564"/>
                  </a:cxn>
                  <a:cxn ang="0">
                    <a:pos x="286" y="1484"/>
                  </a:cxn>
                  <a:cxn ang="0">
                    <a:pos x="300" y="1407"/>
                  </a:cxn>
                  <a:cxn ang="0">
                    <a:pos x="301" y="1378"/>
                  </a:cxn>
                  <a:cxn ang="0">
                    <a:pos x="288" y="1329"/>
                  </a:cxn>
                  <a:cxn ang="0">
                    <a:pos x="276" y="1310"/>
                  </a:cxn>
                  <a:cxn ang="0">
                    <a:pos x="350" y="1279"/>
                  </a:cxn>
                  <a:cxn ang="0">
                    <a:pos x="389" y="1243"/>
                  </a:cxn>
                  <a:cxn ang="0">
                    <a:pos x="341" y="1241"/>
                  </a:cxn>
                  <a:cxn ang="0">
                    <a:pos x="290" y="1219"/>
                  </a:cxn>
                  <a:cxn ang="0">
                    <a:pos x="338" y="1218"/>
                  </a:cxn>
                  <a:cxn ang="0">
                    <a:pos x="371" y="1232"/>
                  </a:cxn>
                  <a:cxn ang="0">
                    <a:pos x="394" y="1138"/>
                  </a:cxn>
                  <a:cxn ang="0">
                    <a:pos x="352" y="1100"/>
                  </a:cxn>
                  <a:cxn ang="0">
                    <a:pos x="308" y="1148"/>
                  </a:cxn>
                  <a:cxn ang="0">
                    <a:pos x="319" y="1127"/>
                  </a:cxn>
                  <a:cxn ang="0">
                    <a:pos x="331" y="1060"/>
                  </a:cxn>
                  <a:cxn ang="0">
                    <a:pos x="344" y="979"/>
                  </a:cxn>
                  <a:cxn ang="0">
                    <a:pos x="340" y="879"/>
                  </a:cxn>
                  <a:cxn ang="0">
                    <a:pos x="370" y="850"/>
                  </a:cxn>
                  <a:cxn ang="0">
                    <a:pos x="393" y="840"/>
                  </a:cxn>
                  <a:cxn ang="0">
                    <a:pos x="410" y="809"/>
                  </a:cxn>
                  <a:cxn ang="0">
                    <a:pos x="449" y="764"/>
                  </a:cxn>
                  <a:cxn ang="0">
                    <a:pos x="503" y="735"/>
                  </a:cxn>
                  <a:cxn ang="0">
                    <a:pos x="555" y="664"/>
                  </a:cxn>
                  <a:cxn ang="0">
                    <a:pos x="572" y="639"/>
                  </a:cxn>
                  <a:cxn ang="0">
                    <a:pos x="551" y="594"/>
                  </a:cxn>
                  <a:cxn ang="0">
                    <a:pos x="569" y="527"/>
                  </a:cxn>
                  <a:cxn ang="0">
                    <a:pos x="593" y="503"/>
                  </a:cxn>
                  <a:cxn ang="0">
                    <a:pos x="614" y="493"/>
                  </a:cxn>
                  <a:cxn ang="0">
                    <a:pos x="628" y="460"/>
                  </a:cxn>
                  <a:cxn ang="0">
                    <a:pos x="661" y="473"/>
                  </a:cxn>
                  <a:cxn ang="0">
                    <a:pos x="712" y="449"/>
                  </a:cxn>
                  <a:cxn ang="0">
                    <a:pos x="687" y="296"/>
                  </a:cxn>
                  <a:cxn ang="0">
                    <a:pos x="683" y="186"/>
                  </a:cxn>
                  <a:cxn ang="0">
                    <a:pos x="528" y="5"/>
                  </a:cxn>
                  <a:cxn ang="0">
                    <a:pos x="502" y="29"/>
                  </a:cxn>
                  <a:cxn ang="0">
                    <a:pos x="490" y="97"/>
                  </a:cxn>
                  <a:cxn ang="0">
                    <a:pos x="390" y="119"/>
                  </a:cxn>
                  <a:cxn ang="0">
                    <a:pos x="335" y="149"/>
                  </a:cxn>
                  <a:cxn ang="0">
                    <a:pos x="279" y="251"/>
                  </a:cxn>
                  <a:cxn ang="0">
                    <a:pos x="242" y="364"/>
                  </a:cxn>
                  <a:cxn ang="0">
                    <a:pos x="194" y="446"/>
                  </a:cxn>
                  <a:cxn ang="0">
                    <a:pos x="163" y="641"/>
                  </a:cxn>
                  <a:cxn ang="0">
                    <a:pos x="104" y="697"/>
                  </a:cxn>
                  <a:cxn ang="0">
                    <a:pos x="66" y="811"/>
                  </a:cxn>
                  <a:cxn ang="0">
                    <a:pos x="55" y="886"/>
                  </a:cxn>
                  <a:cxn ang="0">
                    <a:pos x="86" y="1035"/>
                  </a:cxn>
                  <a:cxn ang="0">
                    <a:pos x="74" y="1143"/>
                  </a:cxn>
                  <a:cxn ang="0">
                    <a:pos x="32" y="1242"/>
                  </a:cxn>
                </a:cxnLst>
                <a:rect l="0" t="0" r="r" b="b"/>
                <a:pathLst>
                  <a:path w="715" h="1640">
                    <a:moveTo>
                      <a:pt x="6" y="1264"/>
                    </a:moveTo>
                    <a:lnTo>
                      <a:pt x="0" y="1276"/>
                    </a:lnTo>
                    <a:lnTo>
                      <a:pt x="0" y="1288"/>
                    </a:lnTo>
                    <a:lnTo>
                      <a:pt x="5" y="1328"/>
                    </a:lnTo>
                    <a:lnTo>
                      <a:pt x="7" y="1333"/>
                    </a:lnTo>
                    <a:lnTo>
                      <a:pt x="12" y="1335"/>
                    </a:lnTo>
                    <a:lnTo>
                      <a:pt x="13" y="1339"/>
                    </a:lnTo>
                    <a:lnTo>
                      <a:pt x="15" y="1346"/>
                    </a:lnTo>
                    <a:lnTo>
                      <a:pt x="13" y="1350"/>
                    </a:lnTo>
                    <a:lnTo>
                      <a:pt x="19" y="1343"/>
                    </a:lnTo>
                    <a:lnTo>
                      <a:pt x="21" y="1335"/>
                    </a:lnTo>
                    <a:lnTo>
                      <a:pt x="26" y="1340"/>
                    </a:lnTo>
                    <a:lnTo>
                      <a:pt x="22" y="1350"/>
                    </a:lnTo>
                    <a:lnTo>
                      <a:pt x="27" y="1349"/>
                    </a:lnTo>
                    <a:lnTo>
                      <a:pt x="29" y="1351"/>
                    </a:lnTo>
                    <a:lnTo>
                      <a:pt x="24" y="1355"/>
                    </a:lnTo>
                    <a:lnTo>
                      <a:pt x="17" y="1366"/>
                    </a:lnTo>
                    <a:lnTo>
                      <a:pt x="33" y="1371"/>
                    </a:lnTo>
                    <a:lnTo>
                      <a:pt x="35" y="1381"/>
                    </a:lnTo>
                    <a:lnTo>
                      <a:pt x="33" y="1398"/>
                    </a:lnTo>
                    <a:lnTo>
                      <a:pt x="43" y="1396"/>
                    </a:lnTo>
                    <a:lnTo>
                      <a:pt x="45" y="1407"/>
                    </a:lnTo>
                    <a:lnTo>
                      <a:pt x="39" y="1415"/>
                    </a:lnTo>
                    <a:lnTo>
                      <a:pt x="42" y="1431"/>
                    </a:lnTo>
                    <a:lnTo>
                      <a:pt x="40" y="1442"/>
                    </a:lnTo>
                    <a:lnTo>
                      <a:pt x="49" y="1442"/>
                    </a:lnTo>
                    <a:lnTo>
                      <a:pt x="54" y="1456"/>
                    </a:lnTo>
                    <a:lnTo>
                      <a:pt x="56" y="1468"/>
                    </a:lnTo>
                    <a:lnTo>
                      <a:pt x="62" y="1487"/>
                    </a:lnTo>
                    <a:lnTo>
                      <a:pt x="74" y="1496"/>
                    </a:lnTo>
                    <a:lnTo>
                      <a:pt x="78" y="1509"/>
                    </a:lnTo>
                    <a:lnTo>
                      <a:pt x="91" y="1516"/>
                    </a:lnTo>
                    <a:lnTo>
                      <a:pt x="98" y="1526"/>
                    </a:lnTo>
                    <a:lnTo>
                      <a:pt x="98" y="1534"/>
                    </a:lnTo>
                    <a:lnTo>
                      <a:pt x="92" y="1538"/>
                    </a:lnTo>
                    <a:lnTo>
                      <a:pt x="85" y="1537"/>
                    </a:lnTo>
                    <a:lnTo>
                      <a:pt x="82" y="1541"/>
                    </a:lnTo>
                    <a:lnTo>
                      <a:pt x="89" y="1557"/>
                    </a:lnTo>
                    <a:lnTo>
                      <a:pt x="82" y="1555"/>
                    </a:lnTo>
                    <a:lnTo>
                      <a:pt x="75" y="1553"/>
                    </a:lnTo>
                    <a:lnTo>
                      <a:pt x="75" y="1559"/>
                    </a:lnTo>
                    <a:lnTo>
                      <a:pt x="91" y="1593"/>
                    </a:lnTo>
                    <a:lnTo>
                      <a:pt x="98" y="1604"/>
                    </a:lnTo>
                    <a:lnTo>
                      <a:pt x="102" y="1614"/>
                    </a:lnTo>
                    <a:lnTo>
                      <a:pt x="99" y="1620"/>
                    </a:lnTo>
                    <a:lnTo>
                      <a:pt x="98" y="1631"/>
                    </a:lnTo>
                    <a:lnTo>
                      <a:pt x="94" y="1633"/>
                    </a:lnTo>
                    <a:lnTo>
                      <a:pt x="93" y="1638"/>
                    </a:lnTo>
                    <a:lnTo>
                      <a:pt x="107" y="1636"/>
                    </a:lnTo>
                    <a:lnTo>
                      <a:pt x="118" y="1640"/>
                    </a:lnTo>
                    <a:lnTo>
                      <a:pt x="136" y="1634"/>
                    </a:lnTo>
                    <a:lnTo>
                      <a:pt x="152" y="1633"/>
                    </a:lnTo>
                    <a:lnTo>
                      <a:pt x="163" y="1638"/>
                    </a:lnTo>
                    <a:lnTo>
                      <a:pt x="168" y="1634"/>
                    </a:lnTo>
                    <a:lnTo>
                      <a:pt x="172" y="1620"/>
                    </a:lnTo>
                    <a:lnTo>
                      <a:pt x="169" y="1598"/>
                    </a:lnTo>
                    <a:lnTo>
                      <a:pt x="174" y="1585"/>
                    </a:lnTo>
                    <a:lnTo>
                      <a:pt x="180" y="1574"/>
                    </a:lnTo>
                    <a:lnTo>
                      <a:pt x="189" y="1576"/>
                    </a:lnTo>
                    <a:lnTo>
                      <a:pt x="194" y="1566"/>
                    </a:lnTo>
                    <a:lnTo>
                      <a:pt x="204" y="1559"/>
                    </a:lnTo>
                    <a:lnTo>
                      <a:pt x="218" y="1560"/>
                    </a:lnTo>
                    <a:lnTo>
                      <a:pt x="227" y="1564"/>
                    </a:lnTo>
                    <a:lnTo>
                      <a:pt x="238" y="1560"/>
                    </a:lnTo>
                    <a:lnTo>
                      <a:pt x="250" y="1564"/>
                    </a:lnTo>
                    <a:lnTo>
                      <a:pt x="261" y="1564"/>
                    </a:lnTo>
                    <a:lnTo>
                      <a:pt x="266" y="1544"/>
                    </a:lnTo>
                    <a:lnTo>
                      <a:pt x="276" y="1522"/>
                    </a:lnTo>
                    <a:lnTo>
                      <a:pt x="285" y="1505"/>
                    </a:lnTo>
                    <a:lnTo>
                      <a:pt x="286" y="1484"/>
                    </a:lnTo>
                    <a:lnTo>
                      <a:pt x="291" y="1472"/>
                    </a:lnTo>
                    <a:lnTo>
                      <a:pt x="290" y="1457"/>
                    </a:lnTo>
                    <a:lnTo>
                      <a:pt x="293" y="1446"/>
                    </a:lnTo>
                    <a:lnTo>
                      <a:pt x="298" y="1435"/>
                    </a:lnTo>
                    <a:lnTo>
                      <a:pt x="298" y="1424"/>
                    </a:lnTo>
                    <a:lnTo>
                      <a:pt x="295" y="1418"/>
                    </a:lnTo>
                    <a:lnTo>
                      <a:pt x="300" y="1407"/>
                    </a:lnTo>
                    <a:lnTo>
                      <a:pt x="298" y="1398"/>
                    </a:lnTo>
                    <a:lnTo>
                      <a:pt x="293" y="1392"/>
                    </a:lnTo>
                    <a:lnTo>
                      <a:pt x="292" y="1386"/>
                    </a:lnTo>
                    <a:lnTo>
                      <a:pt x="293" y="1382"/>
                    </a:lnTo>
                    <a:lnTo>
                      <a:pt x="300" y="1385"/>
                    </a:lnTo>
                    <a:lnTo>
                      <a:pt x="304" y="1385"/>
                    </a:lnTo>
                    <a:lnTo>
                      <a:pt x="301" y="1378"/>
                    </a:lnTo>
                    <a:lnTo>
                      <a:pt x="302" y="1374"/>
                    </a:lnTo>
                    <a:lnTo>
                      <a:pt x="304" y="1367"/>
                    </a:lnTo>
                    <a:lnTo>
                      <a:pt x="304" y="1362"/>
                    </a:lnTo>
                    <a:lnTo>
                      <a:pt x="307" y="1345"/>
                    </a:lnTo>
                    <a:lnTo>
                      <a:pt x="306" y="1340"/>
                    </a:lnTo>
                    <a:lnTo>
                      <a:pt x="297" y="1334"/>
                    </a:lnTo>
                    <a:lnTo>
                      <a:pt x="288" y="1329"/>
                    </a:lnTo>
                    <a:lnTo>
                      <a:pt x="291" y="1328"/>
                    </a:lnTo>
                    <a:lnTo>
                      <a:pt x="300" y="1332"/>
                    </a:lnTo>
                    <a:lnTo>
                      <a:pt x="309" y="1329"/>
                    </a:lnTo>
                    <a:lnTo>
                      <a:pt x="312" y="1326"/>
                    </a:lnTo>
                    <a:lnTo>
                      <a:pt x="302" y="1317"/>
                    </a:lnTo>
                    <a:lnTo>
                      <a:pt x="274" y="1312"/>
                    </a:lnTo>
                    <a:lnTo>
                      <a:pt x="276" y="1310"/>
                    </a:lnTo>
                    <a:lnTo>
                      <a:pt x="298" y="1307"/>
                    </a:lnTo>
                    <a:lnTo>
                      <a:pt x="311" y="1311"/>
                    </a:lnTo>
                    <a:lnTo>
                      <a:pt x="318" y="1307"/>
                    </a:lnTo>
                    <a:lnTo>
                      <a:pt x="320" y="1299"/>
                    </a:lnTo>
                    <a:lnTo>
                      <a:pt x="334" y="1297"/>
                    </a:lnTo>
                    <a:lnTo>
                      <a:pt x="345" y="1286"/>
                    </a:lnTo>
                    <a:lnTo>
                      <a:pt x="350" y="1279"/>
                    </a:lnTo>
                    <a:lnTo>
                      <a:pt x="350" y="1268"/>
                    </a:lnTo>
                    <a:lnTo>
                      <a:pt x="359" y="1270"/>
                    </a:lnTo>
                    <a:lnTo>
                      <a:pt x="359" y="1281"/>
                    </a:lnTo>
                    <a:lnTo>
                      <a:pt x="371" y="1280"/>
                    </a:lnTo>
                    <a:lnTo>
                      <a:pt x="378" y="1268"/>
                    </a:lnTo>
                    <a:lnTo>
                      <a:pt x="392" y="1256"/>
                    </a:lnTo>
                    <a:lnTo>
                      <a:pt x="389" y="1243"/>
                    </a:lnTo>
                    <a:lnTo>
                      <a:pt x="394" y="1248"/>
                    </a:lnTo>
                    <a:lnTo>
                      <a:pt x="400" y="1248"/>
                    </a:lnTo>
                    <a:lnTo>
                      <a:pt x="400" y="1242"/>
                    </a:lnTo>
                    <a:lnTo>
                      <a:pt x="406" y="1237"/>
                    </a:lnTo>
                    <a:lnTo>
                      <a:pt x="405" y="1232"/>
                    </a:lnTo>
                    <a:lnTo>
                      <a:pt x="352" y="1243"/>
                    </a:lnTo>
                    <a:lnTo>
                      <a:pt x="341" y="1241"/>
                    </a:lnTo>
                    <a:lnTo>
                      <a:pt x="336" y="1245"/>
                    </a:lnTo>
                    <a:lnTo>
                      <a:pt x="334" y="1238"/>
                    </a:lnTo>
                    <a:lnTo>
                      <a:pt x="328" y="1232"/>
                    </a:lnTo>
                    <a:lnTo>
                      <a:pt x="303" y="1222"/>
                    </a:lnTo>
                    <a:lnTo>
                      <a:pt x="290" y="1225"/>
                    </a:lnTo>
                    <a:lnTo>
                      <a:pt x="284" y="1221"/>
                    </a:lnTo>
                    <a:lnTo>
                      <a:pt x="290" y="1219"/>
                    </a:lnTo>
                    <a:lnTo>
                      <a:pt x="293" y="1211"/>
                    </a:lnTo>
                    <a:lnTo>
                      <a:pt x="300" y="1214"/>
                    </a:lnTo>
                    <a:lnTo>
                      <a:pt x="308" y="1211"/>
                    </a:lnTo>
                    <a:lnTo>
                      <a:pt x="320" y="1213"/>
                    </a:lnTo>
                    <a:lnTo>
                      <a:pt x="322" y="1211"/>
                    </a:lnTo>
                    <a:lnTo>
                      <a:pt x="331" y="1221"/>
                    </a:lnTo>
                    <a:lnTo>
                      <a:pt x="338" y="1218"/>
                    </a:lnTo>
                    <a:lnTo>
                      <a:pt x="339" y="1214"/>
                    </a:lnTo>
                    <a:lnTo>
                      <a:pt x="345" y="1220"/>
                    </a:lnTo>
                    <a:lnTo>
                      <a:pt x="352" y="1222"/>
                    </a:lnTo>
                    <a:lnTo>
                      <a:pt x="356" y="1216"/>
                    </a:lnTo>
                    <a:lnTo>
                      <a:pt x="359" y="1220"/>
                    </a:lnTo>
                    <a:lnTo>
                      <a:pt x="363" y="1230"/>
                    </a:lnTo>
                    <a:lnTo>
                      <a:pt x="371" y="1232"/>
                    </a:lnTo>
                    <a:lnTo>
                      <a:pt x="403" y="1216"/>
                    </a:lnTo>
                    <a:lnTo>
                      <a:pt x="414" y="1198"/>
                    </a:lnTo>
                    <a:lnTo>
                      <a:pt x="419" y="1193"/>
                    </a:lnTo>
                    <a:lnTo>
                      <a:pt x="422" y="1176"/>
                    </a:lnTo>
                    <a:lnTo>
                      <a:pt x="416" y="1161"/>
                    </a:lnTo>
                    <a:lnTo>
                      <a:pt x="404" y="1152"/>
                    </a:lnTo>
                    <a:lnTo>
                      <a:pt x="394" y="1138"/>
                    </a:lnTo>
                    <a:lnTo>
                      <a:pt x="403" y="1136"/>
                    </a:lnTo>
                    <a:lnTo>
                      <a:pt x="402" y="1133"/>
                    </a:lnTo>
                    <a:lnTo>
                      <a:pt x="381" y="1123"/>
                    </a:lnTo>
                    <a:lnTo>
                      <a:pt x="379" y="1113"/>
                    </a:lnTo>
                    <a:lnTo>
                      <a:pt x="374" y="1103"/>
                    </a:lnTo>
                    <a:lnTo>
                      <a:pt x="357" y="1106"/>
                    </a:lnTo>
                    <a:lnTo>
                      <a:pt x="352" y="1100"/>
                    </a:lnTo>
                    <a:lnTo>
                      <a:pt x="351" y="1096"/>
                    </a:lnTo>
                    <a:lnTo>
                      <a:pt x="347" y="1095"/>
                    </a:lnTo>
                    <a:lnTo>
                      <a:pt x="347" y="1098"/>
                    </a:lnTo>
                    <a:lnTo>
                      <a:pt x="341" y="1118"/>
                    </a:lnTo>
                    <a:lnTo>
                      <a:pt x="333" y="1129"/>
                    </a:lnTo>
                    <a:lnTo>
                      <a:pt x="314" y="1143"/>
                    </a:lnTo>
                    <a:lnTo>
                      <a:pt x="308" y="1148"/>
                    </a:lnTo>
                    <a:lnTo>
                      <a:pt x="298" y="1148"/>
                    </a:lnTo>
                    <a:lnTo>
                      <a:pt x="287" y="1151"/>
                    </a:lnTo>
                    <a:lnTo>
                      <a:pt x="280" y="1149"/>
                    </a:lnTo>
                    <a:lnTo>
                      <a:pt x="288" y="1143"/>
                    </a:lnTo>
                    <a:lnTo>
                      <a:pt x="300" y="1140"/>
                    </a:lnTo>
                    <a:lnTo>
                      <a:pt x="309" y="1132"/>
                    </a:lnTo>
                    <a:lnTo>
                      <a:pt x="319" y="1127"/>
                    </a:lnTo>
                    <a:lnTo>
                      <a:pt x="336" y="1112"/>
                    </a:lnTo>
                    <a:lnTo>
                      <a:pt x="339" y="1102"/>
                    </a:lnTo>
                    <a:lnTo>
                      <a:pt x="339" y="1089"/>
                    </a:lnTo>
                    <a:lnTo>
                      <a:pt x="330" y="1087"/>
                    </a:lnTo>
                    <a:lnTo>
                      <a:pt x="334" y="1080"/>
                    </a:lnTo>
                    <a:lnTo>
                      <a:pt x="335" y="1069"/>
                    </a:lnTo>
                    <a:lnTo>
                      <a:pt x="331" y="1060"/>
                    </a:lnTo>
                    <a:lnTo>
                      <a:pt x="328" y="1032"/>
                    </a:lnTo>
                    <a:lnTo>
                      <a:pt x="329" y="1015"/>
                    </a:lnTo>
                    <a:lnTo>
                      <a:pt x="325" y="992"/>
                    </a:lnTo>
                    <a:lnTo>
                      <a:pt x="327" y="985"/>
                    </a:lnTo>
                    <a:lnTo>
                      <a:pt x="330" y="977"/>
                    </a:lnTo>
                    <a:lnTo>
                      <a:pt x="329" y="971"/>
                    </a:lnTo>
                    <a:lnTo>
                      <a:pt x="344" y="979"/>
                    </a:lnTo>
                    <a:lnTo>
                      <a:pt x="345" y="971"/>
                    </a:lnTo>
                    <a:lnTo>
                      <a:pt x="340" y="950"/>
                    </a:lnTo>
                    <a:lnTo>
                      <a:pt x="345" y="928"/>
                    </a:lnTo>
                    <a:lnTo>
                      <a:pt x="350" y="910"/>
                    </a:lnTo>
                    <a:lnTo>
                      <a:pt x="343" y="901"/>
                    </a:lnTo>
                    <a:lnTo>
                      <a:pt x="340" y="892"/>
                    </a:lnTo>
                    <a:lnTo>
                      <a:pt x="340" y="879"/>
                    </a:lnTo>
                    <a:lnTo>
                      <a:pt x="356" y="887"/>
                    </a:lnTo>
                    <a:lnTo>
                      <a:pt x="357" y="885"/>
                    </a:lnTo>
                    <a:lnTo>
                      <a:pt x="361" y="881"/>
                    </a:lnTo>
                    <a:lnTo>
                      <a:pt x="367" y="872"/>
                    </a:lnTo>
                    <a:lnTo>
                      <a:pt x="368" y="870"/>
                    </a:lnTo>
                    <a:lnTo>
                      <a:pt x="367" y="866"/>
                    </a:lnTo>
                    <a:lnTo>
                      <a:pt x="370" y="850"/>
                    </a:lnTo>
                    <a:lnTo>
                      <a:pt x="365" y="839"/>
                    </a:lnTo>
                    <a:lnTo>
                      <a:pt x="366" y="831"/>
                    </a:lnTo>
                    <a:lnTo>
                      <a:pt x="368" y="840"/>
                    </a:lnTo>
                    <a:lnTo>
                      <a:pt x="377" y="848"/>
                    </a:lnTo>
                    <a:lnTo>
                      <a:pt x="381" y="847"/>
                    </a:lnTo>
                    <a:lnTo>
                      <a:pt x="386" y="837"/>
                    </a:lnTo>
                    <a:lnTo>
                      <a:pt x="393" y="840"/>
                    </a:lnTo>
                    <a:lnTo>
                      <a:pt x="394" y="833"/>
                    </a:lnTo>
                    <a:lnTo>
                      <a:pt x="398" y="827"/>
                    </a:lnTo>
                    <a:lnTo>
                      <a:pt x="387" y="822"/>
                    </a:lnTo>
                    <a:lnTo>
                      <a:pt x="394" y="823"/>
                    </a:lnTo>
                    <a:lnTo>
                      <a:pt x="403" y="817"/>
                    </a:lnTo>
                    <a:lnTo>
                      <a:pt x="403" y="812"/>
                    </a:lnTo>
                    <a:lnTo>
                      <a:pt x="410" y="809"/>
                    </a:lnTo>
                    <a:lnTo>
                      <a:pt x="411" y="799"/>
                    </a:lnTo>
                    <a:lnTo>
                      <a:pt x="417" y="796"/>
                    </a:lnTo>
                    <a:lnTo>
                      <a:pt x="417" y="784"/>
                    </a:lnTo>
                    <a:lnTo>
                      <a:pt x="425" y="783"/>
                    </a:lnTo>
                    <a:lnTo>
                      <a:pt x="435" y="785"/>
                    </a:lnTo>
                    <a:lnTo>
                      <a:pt x="446" y="775"/>
                    </a:lnTo>
                    <a:lnTo>
                      <a:pt x="449" y="764"/>
                    </a:lnTo>
                    <a:lnTo>
                      <a:pt x="464" y="753"/>
                    </a:lnTo>
                    <a:lnTo>
                      <a:pt x="470" y="761"/>
                    </a:lnTo>
                    <a:lnTo>
                      <a:pt x="481" y="753"/>
                    </a:lnTo>
                    <a:lnTo>
                      <a:pt x="484" y="743"/>
                    </a:lnTo>
                    <a:lnTo>
                      <a:pt x="492" y="737"/>
                    </a:lnTo>
                    <a:lnTo>
                      <a:pt x="500" y="740"/>
                    </a:lnTo>
                    <a:lnTo>
                      <a:pt x="503" y="735"/>
                    </a:lnTo>
                    <a:lnTo>
                      <a:pt x="516" y="727"/>
                    </a:lnTo>
                    <a:lnTo>
                      <a:pt x="521" y="719"/>
                    </a:lnTo>
                    <a:lnTo>
                      <a:pt x="528" y="715"/>
                    </a:lnTo>
                    <a:lnTo>
                      <a:pt x="535" y="699"/>
                    </a:lnTo>
                    <a:lnTo>
                      <a:pt x="538" y="691"/>
                    </a:lnTo>
                    <a:lnTo>
                      <a:pt x="549" y="677"/>
                    </a:lnTo>
                    <a:lnTo>
                      <a:pt x="555" y="664"/>
                    </a:lnTo>
                    <a:lnTo>
                      <a:pt x="562" y="651"/>
                    </a:lnTo>
                    <a:lnTo>
                      <a:pt x="566" y="646"/>
                    </a:lnTo>
                    <a:lnTo>
                      <a:pt x="567" y="651"/>
                    </a:lnTo>
                    <a:lnTo>
                      <a:pt x="566" y="662"/>
                    </a:lnTo>
                    <a:lnTo>
                      <a:pt x="576" y="649"/>
                    </a:lnTo>
                    <a:lnTo>
                      <a:pt x="577" y="644"/>
                    </a:lnTo>
                    <a:lnTo>
                      <a:pt x="572" y="639"/>
                    </a:lnTo>
                    <a:lnTo>
                      <a:pt x="571" y="633"/>
                    </a:lnTo>
                    <a:lnTo>
                      <a:pt x="556" y="618"/>
                    </a:lnTo>
                    <a:lnTo>
                      <a:pt x="555" y="612"/>
                    </a:lnTo>
                    <a:lnTo>
                      <a:pt x="558" y="610"/>
                    </a:lnTo>
                    <a:lnTo>
                      <a:pt x="556" y="602"/>
                    </a:lnTo>
                    <a:lnTo>
                      <a:pt x="551" y="596"/>
                    </a:lnTo>
                    <a:lnTo>
                      <a:pt x="551" y="594"/>
                    </a:lnTo>
                    <a:lnTo>
                      <a:pt x="556" y="589"/>
                    </a:lnTo>
                    <a:lnTo>
                      <a:pt x="558" y="582"/>
                    </a:lnTo>
                    <a:lnTo>
                      <a:pt x="566" y="579"/>
                    </a:lnTo>
                    <a:lnTo>
                      <a:pt x="576" y="554"/>
                    </a:lnTo>
                    <a:lnTo>
                      <a:pt x="577" y="547"/>
                    </a:lnTo>
                    <a:lnTo>
                      <a:pt x="567" y="530"/>
                    </a:lnTo>
                    <a:lnTo>
                      <a:pt x="569" y="527"/>
                    </a:lnTo>
                    <a:lnTo>
                      <a:pt x="580" y="520"/>
                    </a:lnTo>
                    <a:lnTo>
                      <a:pt x="580" y="512"/>
                    </a:lnTo>
                    <a:lnTo>
                      <a:pt x="585" y="511"/>
                    </a:lnTo>
                    <a:lnTo>
                      <a:pt x="592" y="515"/>
                    </a:lnTo>
                    <a:lnTo>
                      <a:pt x="596" y="514"/>
                    </a:lnTo>
                    <a:lnTo>
                      <a:pt x="597" y="506"/>
                    </a:lnTo>
                    <a:lnTo>
                      <a:pt x="593" y="503"/>
                    </a:lnTo>
                    <a:lnTo>
                      <a:pt x="603" y="501"/>
                    </a:lnTo>
                    <a:lnTo>
                      <a:pt x="604" y="495"/>
                    </a:lnTo>
                    <a:lnTo>
                      <a:pt x="593" y="481"/>
                    </a:lnTo>
                    <a:lnTo>
                      <a:pt x="593" y="476"/>
                    </a:lnTo>
                    <a:lnTo>
                      <a:pt x="605" y="484"/>
                    </a:lnTo>
                    <a:lnTo>
                      <a:pt x="610" y="493"/>
                    </a:lnTo>
                    <a:lnTo>
                      <a:pt x="614" y="493"/>
                    </a:lnTo>
                    <a:lnTo>
                      <a:pt x="613" y="476"/>
                    </a:lnTo>
                    <a:lnTo>
                      <a:pt x="614" y="478"/>
                    </a:lnTo>
                    <a:lnTo>
                      <a:pt x="618" y="476"/>
                    </a:lnTo>
                    <a:lnTo>
                      <a:pt x="619" y="455"/>
                    </a:lnTo>
                    <a:lnTo>
                      <a:pt x="623" y="454"/>
                    </a:lnTo>
                    <a:lnTo>
                      <a:pt x="628" y="454"/>
                    </a:lnTo>
                    <a:lnTo>
                      <a:pt x="628" y="460"/>
                    </a:lnTo>
                    <a:lnTo>
                      <a:pt x="631" y="465"/>
                    </a:lnTo>
                    <a:lnTo>
                      <a:pt x="635" y="467"/>
                    </a:lnTo>
                    <a:lnTo>
                      <a:pt x="640" y="454"/>
                    </a:lnTo>
                    <a:lnTo>
                      <a:pt x="645" y="457"/>
                    </a:lnTo>
                    <a:lnTo>
                      <a:pt x="651" y="468"/>
                    </a:lnTo>
                    <a:lnTo>
                      <a:pt x="655" y="468"/>
                    </a:lnTo>
                    <a:lnTo>
                      <a:pt x="661" y="473"/>
                    </a:lnTo>
                    <a:lnTo>
                      <a:pt x="666" y="461"/>
                    </a:lnTo>
                    <a:lnTo>
                      <a:pt x="691" y="458"/>
                    </a:lnTo>
                    <a:lnTo>
                      <a:pt x="700" y="465"/>
                    </a:lnTo>
                    <a:lnTo>
                      <a:pt x="706" y="472"/>
                    </a:lnTo>
                    <a:lnTo>
                      <a:pt x="710" y="465"/>
                    </a:lnTo>
                    <a:lnTo>
                      <a:pt x="715" y="461"/>
                    </a:lnTo>
                    <a:lnTo>
                      <a:pt x="712" y="449"/>
                    </a:lnTo>
                    <a:lnTo>
                      <a:pt x="698" y="415"/>
                    </a:lnTo>
                    <a:lnTo>
                      <a:pt x="694" y="395"/>
                    </a:lnTo>
                    <a:lnTo>
                      <a:pt x="698" y="377"/>
                    </a:lnTo>
                    <a:lnTo>
                      <a:pt x="706" y="364"/>
                    </a:lnTo>
                    <a:lnTo>
                      <a:pt x="707" y="354"/>
                    </a:lnTo>
                    <a:lnTo>
                      <a:pt x="707" y="342"/>
                    </a:lnTo>
                    <a:lnTo>
                      <a:pt x="687" y="296"/>
                    </a:lnTo>
                    <a:lnTo>
                      <a:pt x="684" y="279"/>
                    </a:lnTo>
                    <a:lnTo>
                      <a:pt x="690" y="258"/>
                    </a:lnTo>
                    <a:lnTo>
                      <a:pt x="688" y="243"/>
                    </a:lnTo>
                    <a:lnTo>
                      <a:pt x="683" y="237"/>
                    </a:lnTo>
                    <a:lnTo>
                      <a:pt x="682" y="223"/>
                    </a:lnTo>
                    <a:lnTo>
                      <a:pt x="682" y="202"/>
                    </a:lnTo>
                    <a:lnTo>
                      <a:pt x="683" y="186"/>
                    </a:lnTo>
                    <a:lnTo>
                      <a:pt x="688" y="173"/>
                    </a:lnTo>
                    <a:lnTo>
                      <a:pt x="685" y="166"/>
                    </a:lnTo>
                    <a:lnTo>
                      <a:pt x="653" y="110"/>
                    </a:lnTo>
                    <a:lnTo>
                      <a:pt x="635" y="92"/>
                    </a:lnTo>
                    <a:lnTo>
                      <a:pt x="599" y="81"/>
                    </a:lnTo>
                    <a:lnTo>
                      <a:pt x="569" y="51"/>
                    </a:lnTo>
                    <a:lnTo>
                      <a:pt x="528" y="5"/>
                    </a:lnTo>
                    <a:lnTo>
                      <a:pt x="526" y="0"/>
                    </a:lnTo>
                    <a:lnTo>
                      <a:pt x="523" y="0"/>
                    </a:lnTo>
                    <a:lnTo>
                      <a:pt x="500" y="0"/>
                    </a:lnTo>
                    <a:lnTo>
                      <a:pt x="495" y="3"/>
                    </a:lnTo>
                    <a:lnTo>
                      <a:pt x="496" y="13"/>
                    </a:lnTo>
                    <a:lnTo>
                      <a:pt x="501" y="17"/>
                    </a:lnTo>
                    <a:lnTo>
                      <a:pt x="502" y="29"/>
                    </a:lnTo>
                    <a:lnTo>
                      <a:pt x="500" y="38"/>
                    </a:lnTo>
                    <a:lnTo>
                      <a:pt x="496" y="43"/>
                    </a:lnTo>
                    <a:lnTo>
                      <a:pt x="492" y="58"/>
                    </a:lnTo>
                    <a:lnTo>
                      <a:pt x="486" y="69"/>
                    </a:lnTo>
                    <a:lnTo>
                      <a:pt x="488" y="79"/>
                    </a:lnTo>
                    <a:lnTo>
                      <a:pt x="497" y="89"/>
                    </a:lnTo>
                    <a:lnTo>
                      <a:pt x="490" y="97"/>
                    </a:lnTo>
                    <a:lnTo>
                      <a:pt x="481" y="100"/>
                    </a:lnTo>
                    <a:lnTo>
                      <a:pt x="438" y="84"/>
                    </a:lnTo>
                    <a:lnTo>
                      <a:pt x="408" y="80"/>
                    </a:lnTo>
                    <a:lnTo>
                      <a:pt x="398" y="81"/>
                    </a:lnTo>
                    <a:lnTo>
                      <a:pt x="393" y="86"/>
                    </a:lnTo>
                    <a:lnTo>
                      <a:pt x="388" y="96"/>
                    </a:lnTo>
                    <a:lnTo>
                      <a:pt x="390" y="119"/>
                    </a:lnTo>
                    <a:lnTo>
                      <a:pt x="388" y="129"/>
                    </a:lnTo>
                    <a:lnTo>
                      <a:pt x="383" y="150"/>
                    </a:lnTo>
                    <a:lnTo>
                      <a:pt x="373" y="166"/>
                    </a:lnTo>
                    <a:lnTo>
                      <a:pt x="370" y="165"/>
                    </a:lnTo>
                    <a:lnTo>
                      <a:pt x="360" y="153"/>
                    </a:lnTo>
                    <a:lnTo>
                      <a:pt x="347" y="145"/>
                    </a:lnTo>
                    <a:lnTo>
                      <a:pt x="335" y="149"/>
                    </a:lnTo>
                    <a:lnTo>
                      <a:pt x="317" y="167"/>
                    </a:lnTo>
                    <a:lnTo>
                      <a:pt x="308" y="180"/>
                    </a:lnTo>
                    <a:lnTo>
                      <a:pt x="304" y="196"/>
                    </a:lnTo>
                    <a:lnTo>
                      <a:pt x="302" y="209"/>
                    </a:lnTo>
                    <a:lnTo>
                      <a:pt x="296" y="219"/>
                    </a:lnTo>
                    <a:lnTo>
                      <a:pt x="282" y="237"/>
                    </a:lnTo>
                    <a:lnTo>
                      <a:pt x="279" y="251"/>
                    </a:lnTo>
                    <a:lnTo>
                      <a:pt x="292" y="273"/>
                    </a:lnTo>
                    <a:lnTo>
                      <a:pt x="293" y="285"/>
                    </a:lnTo>
                    <a:lnTo>
                      <a:pt x="291" y="294"/>
                    </a:lnTo>
                    <a:lnTo>
                      <a:pt x="285" y="306"/>
                    </a:lnTo>
                    <a:lnTo>
                      <a:pt x="273" y="320"/>
                    </a:lnTo>
                    <a:lnTo>
                      <a:pt x="265" y="334"/>
                    </a:lnTo>
                    <a:lnTo>
                      <a:pt x="242" y="364"/>
                    </a:lnTo>
                    <a:lnTo>
                      <a:pt x="236" y="381"/>
                    </a:lnTo>
                    <a:lnTo>
                      <a:pt x="233" y="401"/>
                    </a:lnTo>
                    <a:lnTo>
                      <a:pt x="228" y="413"/>
                    </a:lnTo>
                    <a:lnTo>
                      <a:pt x="211" y="427"/>
                    </a:lnTo>
                    <a:lnTo>
                      <a:pt x="200" y="427"/>
                    </a:lnTo>
                    <a:lnTo>
                      <a:pt x="193" y="431"/>
                    </a:lnTo>
                    <a:lnTo>
                      <a:pt x="194" y="446"/>
                    </a:lnTo>
                    <a:lnTo>
                      <a:pt x="194" y="467"/>
                    </a:lnTo>
                    <a:lnTo>
                      <a:pt x="193" y="497"/>
                    </a:lnTo>
                    <a:lnTo>
                      <a:pt x="184" y="547"/>
                    </a:lnTo>
                    <a:lnTo>
                      <a:pt x="167" y="584"/>
                    </a:lnTo>
                    <a:lnTo>
                      <a:pt x="147" y="616"/>
                    </a:lnTo>
                    <a:lnTo>
                      <a:pt x="148" y="625"/>
                    </a:lnTo>
                    <a:lnTo>
                      <a:pt x="163" y="641"/>
                    </a:lnTo>
                    <a:lnTo>
                      <a:pt x="169" y="653"/>
                    </a:lnTo>
                    <a:lnTo>
                      <a:pt x="169" y="672"/>
                    </a:lnTo>
                    <a:lnTo>
                      <a:pt x="167" y="683"/>
                    </a:lnTo>
                    <a:lnTo>
                      <a:pt x="157" y="695"/>
                    </a:lnTo>
                    <a:lnTo>
                      <a:pt x="142" y="695"/>
                    </a:lnTo>
                    <a:lnTo>
                      <a:pt x="125" y="692"/>
                    </a:lnTo>
                    <a:lnTo>
                      <a:pt x="104" y="697"/>
                    </a:lnTo>
                    <a:lnTo>
                      <a:pt x="87" y="708"/>
                    </a:lnTo>
                    <a:lnTo>
                      <a:pt x="62" y="738"/>
                    </a:lnTo>
                    <a:lnTo>
                      <a:pt x="56" y="754"/>
                    </a:lnTo>
                    <a:lnTo>
                      <a:pt x="51" y="774"/>
                    </a:lnTo>
                    <a:lnTo>
                      <a:pt x="55" y="793"/>
                    </a:lnTo>
                    <a:lnTo>
                      <a:pt x="61" y="806"/>
                    </a:lnTo>
                    <a:lnTo>
                      <a:pt x="66" y="811"/>
                    </a:lnTo>
                    <a:lnTo>
                      <a:pt x="60" y="821"/>
                    </a:lnTo>
                    <a:lnTo>
                      <a:pt x="59" y="833"/>
                    </a:lnTo>
                    <a:lnTo>
                      <a:pt x="55" y="843"/>
                    </a:lnTo>
                    <a:lnTo>
                      <a:pt x="55" y="863"/>
                    </a:lnTo>
                    <a:lnTo>
                      <a:pt x="53" y="871"/>
                    </a:lnTo>
                    <a:lnTo>
                      <a:pt x="53" y="883"/>
                    </a:lnTo>
                    <a:lnTo>
                      <a:pt x="55" y="886"/>
                    </a:lnTo>
                    <a:lnTo>
                      <a:pt x="60" y="902"/>
                    </a:lnTo>
                    <a:lnTo>
                      <a:pt x="59" y="944"/>
                    </a:lnTo>
                    <a:lnTo>
                      <a:pt x="60" y="964"/>
                    </a:lnTo>
                    <a:lnTo>
                      <a:pt x="69" y="979"/>
                    </a:lnTo>
                    <a:lnTo>
                      <a:pt x="89" y="995"/>
                    </a:lnTo>
                    <a:lnTo>
                      <a:pt x="92" y="1016"/>
                    </a:lnTo>
                    <a:lnTo>
                      <a:pt x="86" y="1035"/>
                    </a:lnTo>
                    <a:lnTo>
                      <a:pt x="76" y="1046"/>
                    </a:lnTo>
                    <a:lnTo>
                      <a:pt x="61" y="1052"/>
                    </a:lnTo>
                    <a:lnTo>
                      <a:pt x="59" y="1058"/>
                    </a:lnTo>
                    <a:lnTo>
                      <a:pt x="69" y="1071"/>
                    </a:lnTo>
                    <a:lnTo>
                      <a:pt x="77" y="1105"/>
                    </a:lnTo>
                    <a:lnTo>
                      <a:pt x="70" y="1134"/>
                    </a:lnTo>
                    <a:lnTo>
                      <a:pt x="74" y="1143"/>
                    </a:lnTo>
                    <a:lnTo>
                      <a:pt x="72" y="1157"/>
                    </a:lnTo>
                    <a:lnTo>
                      <a:pt x="66" y="1168"/>
                    </a:lnTo>
                    <a:lnTo>
                      <a:pt x="39" y="1179"/>
                    </a:lnTo>
                    <a:lnTo>
                      <a:pt x="39" y="1193"/>
                    </a:lnTo>
                    <a:lnTo>
                      <a:pt x="27" y="1214"/>
                    </a:lnTo>
                    <a:lnTo>
                      <a:pt x="28" y="1230"/>
                    </a:lnTo>
                    <a:lnTo>
                      <a:pt x="32" y="1242"/>
                    </a:lnTo>
                    <a:lnTo>
                      <a:pt x="24" y="1280"/>
                    </a:lnTo>
                    <a:lnTo>
                      <a:pt x="16" y="1286"/>
                    </a:lnTo>
                    <a:lnTo>
                      <a:pt x="12" y="1278"/>
                    </a:lnTo>
                    <a:lnTo>
                      <a:pt x="8" y="1291"/>
                    </a:lnTo>
                    <a:lnTo>
                      <a:pt x="8" y="1268"/>
                    </a:lnTo>
                    <a:lnTo>
                      <a:pt x="6" y="126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292" name="Group 359"/>
              <p:cNvGrpSpPr/>
              <p:nvPr/>
            </p:nvGrpSpPr>
            <p:grpSpPr bwMode="gray">
              <a:xfrm>
                <a:off x="5080794" y="2788583"/>
                <a:ext cx="75600" cy="108000"/>
                <a:chOff x="4160739" y="2986112"/>
                <a:chExt cx="187325" cy="233362"/>
              </a:xfrm>
              <a:grpFill/>
            </p:grpSpPr>
            <p:sp>
              <p:nvSpPr>
                <p:cNvPr id="293" name="Freeform 45"/>
                <p:cNvSpPr>
                  <a:spLocks noChangeAspect="1"/>
                </p:cNvSpPr>
                <p:nvPr/>
              </p:nvSpPr>
              <p:spPr bwMode="gray">
                <a:xfrm>
                  <a:off x="4171851" y="2986112"/>
                  <a:ext cx="176213" cy="225425"/>
                </a:xfrm>
                <a:custGeom>
                  <a:avLst/>
                  <a:gdLst/>
                  <a:ahLst/>
                  <a:cxnLst>
                    <a:cxn ang="0">
                      <a:pos x="72" y="248"/>
                    </a:cxn>
                    <a:cxn ang="0">
                      <a:pos x="72" y="234"/>
                    </a:cxn>
                    <a:cxn ang="0">
                      <a:pos x="82" y="239"/>
                    </a:cxn>
                    <a:cxn ang="0">
                      <a:pos x="91" y="229"/>
                    </a:cxn>
                    <a:cxn ang="0">
                      <a:pos x="34" y="195"/>
                    </a:cxn>
                    <a:cxn ang="0">
                      <a:pos x="34" y="185"/>
                    </a:cxn>
                    <a:cxn ang="0">
                      <a:pos x="39" y="176"/>
                    </a:cxn>
                    <a:cxn ang="0">
                      <a:pos x="48" y="176"/>
                    </a:cxn>
                    <a:cxn ang="0">
                      <a:pos x="39" y="151"/>
                    </a:cxn>
                    <a:cxn ang="0">
                      <a:pos x="53" y="151"/>
                    </a:cxn>
                    <a:cxn ang="0">
                      <a:pos x="53" y="147"/>
                    </a:cxn>
                    <a:cxn ang="0">
                      <a:pos x="29" y="132"/>
                    </a:cxn>
                    <a:cxn ang="0">
                      <a:pos x="43" y="97"/>
                    </a:cxn>
                    <a:cxn ang="0">
                      <a:pos x="24" y="88"/>
                    </a:cxn>
                    <a:cxn ang="0">
                      <a:pos x="29" y="77"/>
                    </a:cxn>
                    <a:cxn ang="0">
                      <a:pos x="43" y="72"/>
                    </a:cxn>
                    <a:cxn ang="0">
                      <a:pos x="15" y="58"/>
                    </a:cxn>
                    <a:cxn ang="0">
                      <a:pos x="10" y="34"/>
                    </a:cxn>
                    <a:cxn ang="0">
                      <a:pos x="0" y="23"/>
                    </a:cxn>
                    <a:cxn ang="0">
                      <a:pos x="43" y="4"/>
                    </a:cxn>
                    <a:cxn ang="0">
                      <a:pos x="62" y="0"/>
                    </a:cxn>
                    <a:cxn ang="0">
                      <a:pos x="72" y="4"/>
                    </a:cxn>
                    <a:cxn ang="0">
                      <a:pos x="91" y="14"/>
                    </a:cxn>
                    <a:cxn ang="0">
                      <a:pos x="101" y="34"/>
                    </a:cxn>
                    <a:cxn ang="0">
                      <a:pos x="115" y="58"/>
                    </a:cxn>
                    <a:cxn ang="0">
                      <a:pos x="134" y="67"/>
                    </a:cxn>
                    <a:cxn ang="0">
                      <a:pos x="139" y="88"/>
                    </a:cxn>
                    <a:cxn ang="0">
                      <a:pos x="153" y="97"/>
                    </a:cxn>
                    <a:cxn ang="0">
                      <a:pos x="168" y="102"/>
                    </a:cxn>
                    <a:cxn ang="0">
                      <a:pos x="187" y="92"/>
                    </a:cxn>
                    <a:cxn ang="0">
                      <a:pos x="187" y="112"/>
                    </a:cxn>
                    <a:cxn ang="0">
                      <a:pos x="206" y="132"/>
                    </a:cxn>
                    <a:cxn ang="0">
                      <a:pos x="192" y="156"/>
                    </a:cxn>
                    <a:cxn ang="0">
                      <a:pos x="201" y="190"/>
                    </a:cxn>
                    <a:cxn ang="0">
                      <a:pos x="211" y="215"/>
                    </a:cxn>
                    <a:cxn ang="0">
                      <a:pos x="201" y="239"/>
                    </a:cxn>
                    <a:cxn ang="0">
                      <a:pos x="201" y="259"/>
                    </a:cxn>
                    <a:cxn ang="0">
                      <a:pos x="192" y="254"/>
                    </a:cxn>
                    <a:cxn ang="0">
                      <a:pos x="149" y="254"/>
                    </a:cxn>
                    <a:cxn ang="0">
                      <a:pos x="134" y="264"/>
                    </a:cxn>
                    <a:cxn ang="0">
                      <a:pos x="115" y="278"/>
                    </a:cxn>
                    <a:cxn ang="0">
                      <a:pos x="115" y="289"/>
                    </a:cxn>
                    <a:cxn ang="0">
                      <a:pos x="110" y="294"/>
                    </a:cxn>
                    <a:cxn ang="0">
                      <a:pos x="101" y="269"/>
                    </a:cxn>
                    <a:cxn ang="0">
                      <a:pos x="86" y="254"/>
                    </a:cxn>
                    <a:cxn ang="0">
                      <a:pos x="72" y="248"/>
                    </a:cxn>
                  </a:cxnLst>
                  <a:rect l="0" t="0" r="r" b="b"/>
                  <a:pathLst>
                    <a:path w="212" h="295">
                      <a:moveTo>
                        <a:pt x="72" y="248"/>
                      </a:moveTo>
                      <a:lnTo>
                        <a:pt x="72" y="234"/>
                      </a:lnTo>
                      <a:lnTo>
                        <a:pt x="82" y="239"/>
                      </a:lnTo>
                      <a:lnTo>
                        <a:pt x="91" y="229"/>
                      </a:lnTo>
                      <a:lnTo>
                        <a:pt x="34" y="195"/>
                      </a:lnTo>
                      <a:lnTo>
                        <a:pt x="34" y="185"/>
                      </a:lnTo>
                      <a:lnTo>
                        <a:pt x="39" y="176"/>
                      </a:lnTo>
                      <a:lnTo>
                        <a:pt x="48" y="176"/>
                      </a:lnTo>
                      <a:lnTo>
                        <a:pt x="39" y="151"/>
                      </a:lnTo>
                      <a:lnTo>
                        <a:pt x="53" y="151"/>
                      </a:lnTo>
                      <a:lnTo>
                        <a:pt x="53" y="147"/>
                      </a:lnTo>
                      <a:lnTo>
                        <a:pt x="29" y="132"/>
                      </a:lnTo>
                      <a:lnTo>
                        <a:pt x="43" y="97"/>
                      </a:lnTo>
                      <a:lnTo>
                        <a:pt x="24" y="88"/>
                      </a:lnTo>
                      <a:lnTo>
                        <a:pt x="29" y="77"/>
                      </a:lnTo>
                      <a:lnTo>
                        <a:pt x="43" y="72"/>
                      </a:lnTo>
                      <a:lnTo>
                        <a:pt x="15" y="58"/>
                      </a:lnTo>
                      <a:lnTo>
                        <a:pt x="10" y="34"/>
                      </a:lnTo>
                      <a:lnTo>
                        <a:pt x="0" y="23"/>
                      </a:lnTo>
                      <a:lnTo>
                        <a:pt x="43" y="4"/>
                      </a:lnTo>
                      <a:lnTo>
                        <a:pt x="62" y="0"/>
                      </a:lnTo>
                      <a:lnTo>
                        <a:pt x="72" y="4"/>
                      </a:lnTo>
                      <a:lnTo>
                        <a:pt x="91" y="14"/>
                      </a:lnTo>
                      <a:lnTo>
                        <a:pt x="101" y="34"/>
                      </a:lnTo>
                      <a:lnTo>
                        <a:pt x="115" y="58"/>
                      </a:lnTo>
                      <a:lnTo>
                        <a:pt x="134" y="67"/>
                      </a:lnTo>
                      <a:lnTo>
                        <a:pt x="139" y="88"/>
                      </a:lnTo>
                      <a:lnTo>
                        <a:pt x="153" y="97"/>
                      </a:lnTo>
                      <a:lnTo>
                        <a:pt x="168" y="102"/>
                      </a:lnTo>
                      <a:lnTo>
                        <a:pt x="187" y="92"/>
                      </a:lnTo>
                      <a:lnTo>
                        <a:pt x="187" y="112"/>
                      </a:lnTo>
                      <a:lnTo>
                        <a:pt x="206" y="132"/>
                      </a:lnTo>
                      <a:lnTo>
                        <a:pt x="192" y="156"/>
                      </a:lnTo>
                      <a:lnTo>
                        <a:pt x="201" y="190"/>
                      </a:lnTo>
                      <a:lnTo>
                        <a:pt x="211" y="215"/>
                      </a:lnTo>
                      <a:lnTo>
                        <a:pt x="201" y="239"/>
                      </a:lnTo>
                      <a:lnTo>
                        <a:pt x="201" y="259"/>
                      </a:lnTo>
                      <a:lnTo>
                        <a:pt x="192" y="254"/>
                      </a:lnTo>
                      <a:lnTo>
                        <a:pt x="149" y="254"/>
                      </a:lnTo>
                      <a:lnTo>
                        <a:pt x="134" y="264"/>
                      </a:lnTo>
                      <a:lnTo>
                        <a:pt x="115" y="278"/>
                      </a:lnTo>
                      <a:lnTo>
                        <a:pt x="115" y="289"/>
                      </a:lnTo>
                      <a:lnTo>
                        <a:pt x="110" y="294"/>
                      </a:lnTo>
                      <a:lnTo>
                        <a:pt x="101" y="269"/>
                      </a:lnTo>
                      <a:lnTo>
                        <a:pt x="86" y="254"/>
                      </a:lnTo>
                      <a:lnTo>
                        <a:pt x="72" y="248"/>
                      </a:lnTo>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94" name="Freeform 46"/>
                <p:cNvSpPr>
                  <a:spLocks noChangeAspect="1"/>
                </p:cNvSpPr>
                <p:nvPr/>
              </p:nvSpPr>
              <p:spPr bwMode="gray">
                <a:xfrm>
                  <a:off x="4160739" y="3130574"/>
                  <a:ext cx="87313" cy="88900"/>
                </a:xfrm>
                <a:custGeom>
                  <a:avLst/>
                  <a:gdLst/>
                  <a:ahLst/>
                  <a:cxnLst>
                    <a:cxn ang="0">
                      <a:pos x="9" y="68"/>
                    </a:cxn>
                    <a:cxn ang="0">
                      <a:pos x="14" y="63"/>
                    </a:cxn>
                    <a:cxn ang="0">
                      <a:pos x="9" y="35"/>
                    </a:cxn>
                    <a:cxn ang="0">
                      <a:pos x="24" y="29"/>
                    </a:cxn>
                    <a:cxn ang="0">
                      <a:pos x="14" y="5"/>
                    </a:cxn>
                    <a:cxn ang="0">
                      <a:pos x="24" y="0"/>
                    </a:cxn>
                    <a:cxn ang="0">
                      <a:pos x="43" y="16"/>
                    </a:cxn>
                    <a:cxn ang="0">
                      <a:pos x="38" y="0"/>
                    </a:cxn>
                    <a:cxn ang="0">
                      <a:pos x="48" y="0"/>
                    </a:cxn>
                    <a:cxn ang="0">
                      <a:pos x="48" y="10"/>
                    </a:cxn>
                    <a:cxn ang="0">
                      <a:pos x="105" y="44"/>
                    </a:cxn>
                    <a:cxn ang="0">
                      <a:pos x="96" y="54"/>
                    </a:cxn>
                    <a:cxn ang="0">
                      <a:pos x="86" y="49"/>
                    </a:cxn>
                    <a:cxn ang="0">
                      <a:pos x="86" y="63"/>
                    </a:cxn>
                    <a:cxn ang="0">
                      <a:pos x="76" y="63"/>
                    </a:cxn>
                    <a:cxn ang="0">
                      <a:pos x="67" y="79"/>
                    </a:cxn>
                    <a:cxn ang="0">
                      <a:pos x="67" y="103"/>
                    </a:cxn>
                    <a:cxn ang="0">
                      <a:pos x="62" y="117"/>
                    </a:cxn>
                    <a:cxn ang="0">
                      <a:pos x="43" y="112"/>
                    </a:cxn>
                    <a:cxn ang="0">
                      <a:pos x="19" y="87"/>
                    </a:cxn>
                    <a:cxn ang="0">
                      <a:pos x="0" y="84"/>
                    </a:cxn>
                    <a:cxn ang="0">
                      <a:pos x="9" y="68"/>
                    </a:cxn>
                  </a:cxnLst>
                  <a:rect l="0" t="0" r="r" b="b"/>
                  <a:pathLst>
                    <a:path w="106" h="118">
                      <a:moveTo>
                        <a:pt x="9" y="68"/>
                      </a:moveTo>
                      <a:lnTo>
                        <a:pt x="14" y="63"/>
                      </a:lnTo>
                      <a:lnTo>
                        <a:pt x="9" y="35"/>
                      </a:lnTo>
                      <a:lnTo>
                        <a:pt x="24" y="29"/>
                      </a:lnTo>
                      <a:lnTo>
                        <a:pt x="14" y="5"/>
                      </a:lnTo>
                      <a:lnTo>
                        <a:pt x="24" y="0"/>
                      </a:lnTo>
                      <a:lnTo>
                        <a:pt x="43" y="16"/>
                      </a:lnTo>
                      <a:lnTo>
                        <a:pt x="38" y="0"/>
                      </a:lnTo>
                      <a:lnTo>
                        <a:pt x="48" y="0"/>
                      </a:lnTo>
                      <a:lnTo>
                        <a:pt x="48" y="10"/>
                      </a:lnTo>
                      <a:lnTo>
                        <a:pt x="105" y="44"/>
                      </a:lnTo>
                      <a:lnTo>
                        <a:pt x="96" y="54"/>
                      </a:lnTo>
                      <a:lnTo>
                        <a:pt x="86" y="49"/>
                      </a:lnTo>
                      <a:lnTo>
                        <a:pt x="86" y="63"/>
                      </a:lnTo>
                      <a:lnTo>
                        <a:pt x="76" y="63"/>
                      </a:lnTo>
                      <a:lnTo>
                        <a:pt x="67" y="79"/>
                      </a:lnTo>
                      <a:lnTo>
                        <a:pt x="67" y="103"/>
                      </a:lnTo>
                      <a:lnTo>
                        <a:pt x="62" y="117"/>
                      </a:lnTo>
                      <a:lnTo>
                        <a:pt x="43" y="112"/>
                      </a:lnTo>
                      <a:lnTo>
                        <a:pt x="19" y="87"/>
                      </a:lnTo>
                      <a:lnTo>
                        <a:pt x="0" y="84"/>
                      </a:lnTo>
                      <a:lnTo>
                        <a:pt x="9" y="68"/>
                      </a:lnTo>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grpSp>
        <p:grpSp>
          <p:nvGrpSpPr>
            <p:cNvPr id="200" name="Group 368"/>
            <p:cNvGrpSpPr/>
            <p:nvPr/>
          </p:nvGrpSpPr>
          <p:grpSpPr bwMode="gray">
            <a:xfrm>
              <a:off x="4455318" y="2994372"/>
              <a:ext cx="1196974" cy="1339850"/>
              <a:chOff x="4455318" y="2994372"/>
              <a:chExt cx="1196974" cy="1339850"/>
            </a:xfrm>
            <a:grpFill/>
          </p:grpSpPr>
          <p:sp>
            <p:nvSpPr>
              <p:cNvPr id="201" name="Freeform 200"/>
              <p:cNvSpPr>
                <a:spLocks noChangeAspect="1"/>
              </p:cNvSpPr>
              <p:nvPr/>
            </p:nvSpPr>
            <p:spPr bwMode="gray">
              <a:xfrm>
                <a:off x="4918868" y="3083272"/>
                <a:ext cx="276225" cy="265113"/>
              </a:xfrm>
              <a:custGeom>
                <a:avLst/>
                <a:gdLst/>
                <a:ahLst/>
                <a:cxnLst>
                  <a:cxn ang="0">
                    <a:pos x="134" y="578"/>
                  </a:cxn>
                  <a:cxn ang="0">
                    <a:pos x="76" y="535"/>
                  </a:cxn>
                  <a:cxn ang="0">
                    <a:pos x="40" y="507"/>
                  </a:cxn>
                  <a:cxn ang="0">
                    <a:pos x="11" y="449"/>
                  </a:cxn>
                  <a:cxn ang="0">
                    <a:pos x="18" y="425"/>
                  </a:cxn>
                  <a:cxn ang="0">
                    <a:pos x="32" y="340"/>
                  </a:cxn>
                  <a:cxn ang="0">
                    <a:pos x="29" y="288"/>
                  </a:cxn>
                  <a:cxn ang="0">
                    <a:pos x="11" y="222"/>
                  </a:cxn>
                  <a:cxn ang="0">
                    <a:pos x="11" y="184"/>
                  </a:cxn>
                  <a:cxn ang="0">
                    <a:pos x="36" y="171"/>
                  </a:cxn>
                  <a:cxn ang="0">
                    <a:pos x="52" y="143"/>
                  </a:cxn>
                  <a:cxn ang="0">
                    <a:pos x="52" y="98"/>
                  </a:cxn>
                  <a:cxn ang="0">
                    <a:pos x="79" y="74"/>
                  </a:cxn>
                  <a:cxn ang="0">
                    <a:pos x="119" y="39"/>
                  </a:cxn>
                  <a:cxn ang="0">
                    <a:pos x="130" y="2"/>
                  </a:cxn>
                  <a:cxn ang="0">
                    <a:pos x="190" y="22"/>
                  </a:cxn>
                  <a:cxn ang="0">
                    <a:pos x="237" y="23"/>
                  </a:cxn>
                  <a:cxn ang="0">
                    <a:pos x="276" y="35"/>
                  </a:cxn>
                  <a:cxn ang="0">
                    <a:pos x="323" y="52"/>
                  </a:cxn>
                  <a:cxn ang="0">
                    <a:pos x="333" y="84"/>
                  </a:cxn>
                  <a:cxn ang="0">
                    <a:pos x="371" y="121"/>
                  </a:cxn>
                  <a:cxn ang="0">
                    <a:pos x="431" y="130"/>
                  </a:cxn>
                  <a:cxn ang="0">
                    <a:pos x="482" y="151"/>
                  </a:cxn>
                  <a:cxn ang="0">
                    <a:pos x="514" y="178"/>
                  </a:cxn>
                  <a:cxn ang="0">
                    <a:pos x="561" y="176"/>
                  </a:cxn>
                  <a:cxn ang="0">
                    <a:pos x="587" y="148"/>
                  </a:cxn>
                  <a:cxn ang="0">
                    <a:pos x="589" y="117"/>
                  </a:cxn>
                  <a:cxn ang="0">
                    <a:pos x="582" y="83"/>
                  </a:cxn>
                  <a:cxn ang="0">
                    <a:pos x="606" y="47"/>
                  </a:cxn>
                  <a:cxn ang="0">
                    <a:pos x="658" y="22"/>
                  </a:cxn>
                  <a:cxn ang="0">
                    <a:pos x="729" y="25"/>
                  </a:cxn>
                  <a:cxn ang="0">
                    <a:pos x="754" y="35"/>
                  </a:cxn>
                  <a:cxn ang="0">
                    <a:pos x="751" y="46"/>
                  </a:cxn>
                  <a:cxn ang="0">
                    <a:pos x="767" y="63"/>
                  </a:cxn>
                  <a:cxn ang="0">
                    <a:pos x="797" y="67"/>
                  </a:cxn>
                  <a:cxn ang="0">
                    <a:pos x="831" y="77"/>
                  </a:cxn>
                  <a:cxn ang="0">
                    <a:pos x="868" y="95"/>
                  </a:cxn>
                  <a:cxn ang="0">
                    <a:pos x="860" y="108"/>
                  </a:cxn>
                  <a:cxn ang="0">
                    <a:pos x="856" y="127"/>
                  </a:cxn>
                  <a:cxn ang="0">
                    <a:pos x="858" y="180"/>
                  </a:cxn>
                  <a:cxn ang="0">
                    <a:pos x="845" y="192"/>
                  </a:cxn>
                  <a:cxn ang="0">
                    <a:pos x="853" y="227"/>
                  </a:cxn>
                  <a:cxn ang="0">
                    <a:pos x="869" y="261"/>
                  </a:cxn>
                  <a:cxn ang="0">
                    <a:pos x="869" y="421"/>
                  </a:cxn>
                  <a:cxn ang="0">
                    <a:pos x="869" y="593"/>
                  </a:cxn>
                  <a:cxn ang="0">
                    <a:pos x="869" y="740"/>
                  </a:cxn>
                  <a:cxn ang="0">
                    <a:pos x="817" y="832"/>
                  </a:cxn>
                  <a:cxn ang="0">
                    <a:pos x="715" y="783"/>
                  </a:cxn>
                  <a:cxn ang="0">
                    <a:pos x="573" y="709"/>
                  </a:cxn>
                  <a:cxn ang="0">
                    <a:pos x="433" y="635"/>
                  </a:cxn>
                  <a:cxn ang="0">
                    <a:pos x="326" y="622"/>
                  </a:cxn>
                  <a:cxn ang="0">
                    <a:pos x="297" y="620"/>
                  </a:cxn>
                  <a:cxn ang="0">
                    <a:pos x="275" y="605"/>
                  </a:cxn>
                  <a:cxn ang="0">
                    <a:pos x="222" y="595"/>
                  </a:cxn>
                  <a:cxn ang="0">
                    <a:pos x="145" y="595"/>
                  </a:cxn>
                </a:cxnLst>
                <a:rect l="0" t="0" r="r" b="b"/>
                <a:pathLst>
                  <a:path w="871" h="832">
                    <a:moveTo>
                      <a:pt x="140" y="598"/>
                    </a:moveTo>
                    <a:lnTo>
                      <a:pt x="138" y="592"/>
                    </a:lnTo>
                    <a:lnTo>
                      <a:pt x="134" y="578"/>
                    </a:lnTo>
                    <a:lnTo>
                      <a:pt x="116" y="549"/>
                    </a:lnTo>
                    <a:lnTo>
                      <a:pt x="87" y="535"/>
                    </a:lnTo>
                    <a:lnTo>
                      <a:pt x="76" y="535"/>
                    </a:lnTo>
                    <a:lnTo>
                      <a:pt x="57" y="534"/>
                    </a:lnTo>
                    <a:lnTo>
                      <a:pt x="43" y="519"/>
                    </a:lnTo>
                    <a:lnTo>
                      <a:pt x="40" y="507"/>
                    </a:lnTo>
                    <a:lnTo>
                      <a:pt x="39" y="487"/>
                    </a:lnTo>
                    <a:lnTo>
                      <a:pt x="29" y="471"/>
                    </a:lnTo>
                    <a:lnTo>
                      <a:pt x="11" y="449"/>
                    </a:lnTo>
                    <a:lnTo>
                      <a:pt x="6" y="436"/>
                    </a:lnTo>
                    <a:lnTo>
                      <a:pt x="7" y="428"/>
                    </a:lnTo>
                    <a:lnTo>
                      <a:pt x="18" y="425"/>
                    </a:lnTo>
                    <a:lnTo>
                      <a:pt x="27" y="418"/>
                    </a:lnTo>
                    <a:lnTo>
                      <a:pt x="28" y="362"/>
                    </a:lnTo>
                    <a:lnTo>
                      <a:pt x="32" y="340"/>
                    </a:lnTo>
                    <a:lnTo>
                      <a:pt x="32" y="327"/>
                    </a:lnTo>
                    <a:lnTo>
                      <a:pt x="29" y="319"/>
                    </a:lnTo>
                    <a:lnTo>
                      <a:pt x="29" y="288"/>
                    </a:lnTo>
                    <a:lnTo>
                      <a:pt x="28" y="266"/>
                    </a:lnTo>
                    <a:lnTo>
                      <a:pt x="23" y="243"/>
                    </a:lnTo>
                    <a:lnTo>
                      <a:pt x="11" y="222"/>
                    </a:lnTo>
                    <a:lnTo>
                      <a:pt x="0" y="207"/>
                    </a:lnTo>
                    <a:lnTo>
                      <a:pt x="1" y="191"/>
                    </a:lnTo>
                    <a:lnTo>
                      <a:pt x="11" y="184"/>
                    </a:lnTo>
                    <a:lnTo>
                      <a:pt x="12" y="181"/>
                    </a:lnTo>
                    <a:lnTo>
                      <a:pt x="24" y="180"/>
                    </a:lnTo>
                    <a:lnTo>
                      <a:pt x="36" y="171"/>
                    </a:lnTo>
                    <a:lnTo>
                      <a:pt x="46" y="163"/>
                    </a:lnTo>
                    <a:lnTo>
                      <a:pt x="52" y="153"/>
                    </a:lnTo>
                    <a:lnTo>
                      <a:pt x="52" y="143"/>
                    </a:lnTo>
                    <a:lnTo>
                      <a:pt x="46" y="115"/>
                    </a:lnTo>
                    <a:lnTo>
                      <a:pt x="48" y="106"/>
                    </a:lnTo>
                    <a:lnTo>
                      <a:pt x="52" y="98"/>
                    </a:lnTo>
                    <a:lnTo>
                      <a:pt x="65" y="92"/>
                    </a:lnTo>
                    <a:lnTo>
                      <a:pt x="75" y="85"/>
                    </a:lnTo>
                    <a:lnTo>
                      <a:pt x="79" y="74"/>
                    </a:lnTo>
                    <a:lnTo>
                      <a:pt x="108" y="55"/>
                    </a:lnTo>
                    <a:lnTo>
                      <a:pt x="114" y="50"/>
                    </a:lnTo>
                    <a:lnTo>
                      <a:pt x="119" y="39"/>
                    </a:lnTo>
                    <a:lnTo>
                      <a:pt x="118" y="3"/>
                    </a:lnTo>
                    <a:lnTo>
                      <a:pt x="119" y="0"/>
                    </a:lnTo>
                    <a:lnTo>
                      <a:pt x="130" y="2"/>
                    </a:lnTo>
                    <a:lnTo>
                      <a:pt x="142" y="9"/>
                    </a:lnTo>
                    <a:lnTo>
                      <a:pt x="169" y="20"/>
                    </a:lnTo>
                    <a:lnTo>
                      <a:pt x="190" y="22"/>
                    </a:lnTo>
                    <a:lnTo>
                      <a:pt x="211" y="17"/>
                    </a:lnTo>
                    <a:lnTo>
                      <a:pt x="226" y="18"/>
                    </a:lnTo>
                    <a:lnTo>
                      <a:pt x="237" y="23"/>
                    </a:lnTo>
                    <a:lnTo>
                      <a:pt x="250" y="24"/>
                    </a:lnTo>
                    <a:lnTo>
                      <a:pt x="267" y="29"/>
                    </a:lnTo>
                    <a:lnTo>
                      <a:pt x="276" y="35"/>
                    </a:lnTo>
                    <a:lnTo>
                      <a:pt x="297" y="45"/>
                    </a:lnTo>
                    <a:lnTo>
                      <a:pt x="309" y="47"/>
                    </a:lnTo>
                    <a:lnTo>
                      <a:pt x="323" y="52"/>
                    </a:lnTo>
                    <a:lnTo>
                      <a:pt x="329" y="58"/>
                    </a:lnTo>
                    <a:lnTo>
                      <a:pt x="333" y="71"/>
                    </a:lnTo>
                    <a:lnTo>
                      <a:pt x="333" y="84"/>
                    </a:lnTo>
                    <a:lnTo>
                      <a:pt x="342" y="99"/>
                    </a:lnTo>
                    <a:lnTo>
                      <a:pt x="358" y="115"/>
                    </a:lnTo>
                    <a:lnTo>
                      <a:pt x="371" y="121"/>
                    </a:lnTo>
                    <a:lnTo>
                      <a:pt x="379" y="124"/>
                    </a:lnTo>
                    <a:lnTo>
                      <a:pt x="415" y="125"/>
                    </a:lnTo>
                    <a:lnTo>
                      <a:pt x="431" y="130"/>
                    </a:lnTo>
                    <a:lnTo>
                      <a:pt x="459" y="140"/>
                    </a:lnTo>
                    <a:lnTo>
                      <a:pt x="474" y="149"/>
                    </a:lnTo>
                    <a:lnTo>
                      <a:pt x="482" y="151"/>
                    </a:lnTo>
                    <a:lnTo>
                      <a:pt x="490" y="154"/>
                    </a:lnTo>
                    <a:lnTo>
                      <a:pt x="496" y="162"/>
                    </a:lnTo>
                    <a:lnTo>
                      <a:pt x="514" y="178"/>
                    </a:lnTo>
                    <a:lnTo>
                      <a:pt x="529" y="184"/>
                    </a:lnTo>
                    <a:lnTo>
                      <a:pt x="543" y="184"/>
                    </a:lnTo>
                    <a:lnTo>
                      <a:pt x="561" y="176"/>
                    </a:lnTo>
                    <a:lnTo>
                      <a:pt x="571" y="170"/>
                    </a:lnTo>
                    <a:lnTo>
                      <a:pt x="581" y="159"/>
                    </a:lnTo>
                    <a:lnTo>
                      <a:pt x="587" y="148"/>
                    </a:lnTo>
                    <a:lnTo>
                      <a:pt x="593" y="138"/>
                    </a:lnTo>
                    <a:lnTo>
                      <a:pt x="594" y="130"/>
                    </a:lnTo>
                    <a:lnTo>
                      <a:pt x="589" y="117"/>
                    </a:lnTo>
                    <a:lnTo>
                      <a:pt x="588" y="108"/>
                    </a:lnTo>
                    <a:lnTo>
                      <a:pt x="582" y="98"/>
                    </a:lnTo>
                    <a:lnTo>
                      <a:pt x="582" y="83"/>
                    </a:lnTo>
                    <a:lnTo>
                      <a:pt x="586" y="70"/>
                    </a:lnTo>
                    <a:lnTo>
                      <a:pt x="598" y="55"/>
                    </a:lnTo>
                    <a:lnTo>
                      <a:pt x="606" y="47"/>
                    </a:lnTo>
                    <a:lnTo>
                      <a:pt x="625" y="33"/>
                    </a:lnTo>
                    <a:lnTo>
                      <a:pt x="641" y="24"/>
                    </a:lnTo>
                    <a:lnTo>
                      <a:pt x="658" y="22"/>
                    </a:lnTo>
                    <a:lnTo>
                      <a:pt x="670" y="17"/>
                    </a:lnTo>
                    <a:lnTo>
                      <a:pt x="701" y="15"/>
                    </a:lnTo>
                    <a:lnTo>
                      <a:pt x="729" y="25"/>
                    </a:lnTo>
                    <a:lnTo>
                      <a:pt x="737" y="29"/>
                    </a:lnTo>
                    <a:lnTo>
                      <a:pt x="745" y="30"/>
                    </a:lnTo>
                    <a:lnTo>
                      <a:pt x="754" y="35"/>
                    </a:lnTo>
                    <a:lnTo>
                      <a:pt x="755" y="45"/>
                    </a:lnTo>
                    <a:lnTo>
                      <a:pt x="754" y="47"/>
                    </a:lnTo>
                    <a:lnTo>
                      <a:pt x="751" y="46"/>
                    </a:lnTo>
                    <a:lnTo>
                      <a:pt x="753" y="54"/>
                    </a:lnTo>
                    <a:lnTo>
                      <a:pt x="762" y="61"/>
                    </a:lnTo>
                    <a:lnTo>
                      <a:pt x="767" y="63"/>
                    </a:lnTo>
                    <a:lnTo>
                      <a:pt x="772" y="62"/>
                    </a:lnTo>
                    <a:lnTo>
                      <a:pt x="787" y="65"/>
                    </a:lnTo>
                    <a:lnTo>
                      <a:pt x="797" y="67"/>
                    </a:lnTo>
                    <a:lnTo>
                      <a:pt x="801" y="68"/>
                    </a:lnTo>
                    <a:lnTo>
                      <a:pt x="815" y="74"/>
                    </a:lnTo>
                    <a:lnTo>
                      <a:pt x="831" y="77"/>
                    </a:lnTo>
                    <a:lnTo>
                      <a:pt x="856" y="78"/>
                    </a:lnTo>
                    <a:lnTo>
                      <a:pt x="864" y="83"/>
                    </a:lnTo>
                    <a:lnTo>
                      <a:pt x="868" y="95"/>
                    </a:lnTo>
                    <a:lnTo>
                      <a:pt x="871" y="97"/>
                    </a:lnTo>
                    <a:lnTo>
                      <a:pt x="863" y="99"/>
                    </a:lnTo>
                    <a:lnTo>
                      <a:pt x="860" y="108"/>
                    </a:lnTo>
                    <a:lnTo>
                      <a:pt x="852" y="116"/>
                    </a:lnTo>
                    <a:lnTo>
                      <a:pt x="852" y="119"/>
                    </a:lnTo>
                    <a:lnTo>
                      <a:pt x="856" y="127"/>
                    </a:lnTo>
                    <a:lnTo>
                      <a:pt x="857" y="154"/>
                    </a:lnTo>
                    <a:lnTo>
                      <a:pt x="860" y="171"/>
                    </a:lnTo>
                    <a:lnTo>
                      <a:pt x="858" y="180"/>
                    </a:lnTo>
                    <a:lnTo>
                      <a:pt x="858" y="183"/>
                    </a:lnTo>
                    <a:lnTo>
                      <a:pt x="848" y="187"/>
                    </a:lnTo>
                    <a:lnTo>
                      <a:pt x="845" y="192"/>
                    </a:lnTo>
                    <a:lnTo>
                      <a:pt x="845" y="196"/>
                    </a:lnTo>
                    <a:lnTo>
                      <a:pt x="846" y="217"/>
                    </a:lnTo>
                    <a:lnTo>
                      <a:pt x="853" y="227"/>
                    </a:lnTo>
                    <a:lnTo>
                      <a:pt x="855" y="230"/>
                    </a:lnTo>
                    <a:lnTo>
                      <a:pt x="852" y="243"/>
                    </a:lnTo>
                    <a:lnTo>
                      <a:pt x="869" y="261"/>
                    </a:lnTo>
                    <a:lnTo>
                      <a:pt x="869" y="304"/>
                    </a:lnTo>
                    <a:lnTo>
                      <a:pt x="869" y="362"/>
                    </a:lnTo>
                    <a:lnTo>
                      <a:pt x="869" y="421"/>
                    </a:lnTo>
                    <a:lnTo>
                      <a:pt x="869" y="479"/>
                    </a:lnTo>
                    <a:lnTo>
                      <a:pt x="869" y="535"/>
                    </a:lnTo>
                    <a:lnTo>
                      <a:pt x="869" y="593"/>
                    </a:lnTo>
                    <a:lnTo>
                      <a:pt x="869" y="649"/>
                    </a:lnTo>
                    <a:lnTo>
                      <a:pt x="869" y="687"/>
                    </a:lnTo>
                    <a:lnTo>
                      <a:pt x="869" y="740"/>
                    </a:lnTo>
                    <a:lnTo>
                      <a:pt x="869" y="799"/>
                    </a:lnTo>
                    <a:lnTo>
                      <a:pt x="817" y="799"/>
                    </a:lnTo>
                    <a:lnTo>
                      <a:pt x="817" y="832"/>
                    </a:lnTo>
                    <a:lnTo>
                      <a:pt x="808" y="831"/>
                    </a:lnTo>
                    <a:lnTo>
                      <a:pt x="761" y="807"/>
                    </a:lnTo>
                    <a:lnTo>
                      <a:pt x="715" y="783"/>
                    </a:lnTo>
                    <a:lnTo>
                      <a:pt x="667" y="759"/>
                    </a:lnTo>
                    <a:lnTo>
                      <a:pt x="620" y="734"/>
                    </a:lnTo>
                    <a:lnTo>
                      <a:pt x="573" y="709"/>
                    </a:lnTo>
                    <a:lnTo>
                      <a:pt x="527" y="685"/>
                    </a:lnTo>
                    <a:lnTo>
                      <a:pt x="480" y="659"/>
                    </a:lnTo>
                    <a:lnTo>
                      <a:pt x="433" y="635"/>
                    </a:lnTo>
                    <a:lnTo>
                      <a:pt x="387" y="610"/>
                    </a:lnTo>
                    <a:lnTo>
                      <a:pt x="376" y="605"/>
                    </a:lnTo>
                    <a:lnTo>
                      <a:pt x="326" y="622"/>
                    </a:lnTo>
                    <a:lnTo>
                      <a:pt x="320" y="625"/>
                    </a:lnTo>
                    <a:lnTo>
                      <a:pt x="303" y="630"/>
                    </a:lnTo>
                    <a:lnTo>
                      <a:pt x="297" y="620"/>
                    </a:lnTo>
                    <a:lnTo>
                      <a:pt x="293" y="616"/>
                    </a:lnTo>
                    <a:lnTo>
                      <a:pt x="278" y="609"/>
                    </a:lnTo>
                    <a:lnTo>
                      <a:pt x="275" y="605"/>
                    </a:lnTo>
                    <a:lnTo>
                      <a:pt x="270" y="601"/>
                    </a:lnTo>
                    <a:lnTo>
                      <a:pt x="261" y="599"/>
                    </a:lnTo>
                    <a:lnTo>
                      <a:pt x="222" y="595"/>
                    </a:lnTo>
                    <a:lnTo>
                      <a:pt x="179" y="596"/>
                    </a:lnTo>
                    <a:lnTo>
                      <a:pt x="148" y="594"/>
                    </a:lnTo>
                    <a:lnTo>
                      <a:pt x="145" y="595"/>
                    </a:lnTo>
                    <a:lnTo>
                      <a:pt x="140" y="59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02" name="Freeform 201"/>
              <p:cNvSpPr>
                <a:spLocks noChangeAspect="1"/>
              </p:cNvSpPr>
              <p:nvPr/>
            </p:nvSpPr>
            <p:spPr bwMode="gray">
              <a:xfrm>
                <a:off x="4464843" y="3192809"/>
                <a:ext cx="146050" cy="127000"/>
              </a:xfrm>
              <a:custGeom>
                <a:avLst/>
                <a:gdLst/>
                <a:ahLst/>
                <a:cxnLst>
                  <a:cxn ang="0">
                    <a:pos x="196" y="379"/>
                  </a:cxn>
                  <a:cxn ang="0">
                    <a:pos x="148" y="379"/>
                  </a:cxn>
                  <a:cxn ang="0">
                    <a:pos x="96" y="379"/>
                  </a:cxn>
                  <a:cxn ang="0">
                    <a:pos x="45" y="379"/>
                  </a:cxn>
                  <a:cxn ang="0">
                    <a:pos x="16" y="379"/>
                  </a:cxn>
                  <a:cxn ang="0">
                    <a:pos x="14" y="385"/>
                  </a:cxn>
                  <a:cxn ang="0">
                    <a:pos x="6" y="392"/>
                  </a:cxn>
                  <a:cxn ang="0">
                    <a:pos x="2" y="397"/>
                  </a:cxn>
                  <a:cxn ang="0">
                    <a:pos x="5" y="396"/>
                  </a:cxn>
                  <a:cxn ang="0">
                    <a:pos x="0" y="401"/>
                  </a:cxn>
                  <a:cxn ang="0">
                    <a:pos x="0" y="392"/>
                  </a:cxn>
                  <a:cxn ang="0">
                    <a:pos x="5" y="355"/>
                  </a:cxn>
                  <a:cxn ang="0">
                    <a:pos x="16" y="329"/>
                  </a:cxn>
                  <a:cxn ang="0">
                    <a:pos x="28" y="323"/>
                  </a:cxn>
                  <a:cxn ang="0">
                    <a:pos x="40" y="296"/>
                  </a:cxn>
                  <a:cxn ang="0">
                    <a:pos x="48" y="284"/>
                  </a:cxn>
                  <a:cxn ang="0">
                    <a:pos x="45" y="275"/>
                  </a:cxn>
                  <a:cxn ang="0">
                    <a:pos x="65" y="246"/>
                  </a:cxn>
                  <a:cxn ang="0">
                    <a:pos x="69" y="240"/>
                  </a:cxn>
                  <a:cxn ang="0">
                    <a:pos x="71" y="229"/>
                  </a:cxn>
                  <a:cxn ang="0">
                    <a:pos x="76" y="221"/>
                  </a:cxn>
                  <a:cxn ang="0">
                    <a:pos x="105" y="188"/>
                  </a:cxn>
                  <a:cxn ang="0">
                    <a:pos x="120" y="164"/>
                  </a:cxn>
                  <a:cxn ang="0">
                    <a:pos x="123" y="145"/>
                  </a:cxn>
                  <a:cxn ang="0">
                    <a:pos x="132" y="122"/>
                  </a:cxn>
                  <a:cxn ang="0">
                    <a:pos x="139" y="100"/>
                  </a:cxn>
                  <a:cxn ang="0">
                    <a:pos x="155" y="80"/>
                  </a:cxn>
                  <a:cxn ang="0">
                    <a:pos x="174" y="70"/>
                  </a:cxn>
                  <a:cxn ang="0">
                    <a:pos x="190" y="57"/>
                  </a:cxn>
                  <a:cxn ang="0">
                    <a:pos x="196" y="38"/>
                  </a:cxn>
                  <a:cxn ang="0">
                    <a:pos x="199" y="33"/>
                  </a:cxn>
                  <a:cxn ang="0">
                    <a:pos x="204" y="22"/>
                  </a:cxn>
                  <a:cxn ang="0">
                    <a:pos x="213" y="6"/>
                  </a:cxn>
                  <a:cxn ang="0">
                    <a:pos x="218" y="0"/>
                  </a:cxn>
                  <a:cxn ang="0">
                    <a:pos x="227" y="0"/>
                  </a:cxn>
                  <a:cxn ang="0">
                    <a:pos x="261" y="0"/>
                  </a:cxn>
                  <a:cxn ang="0">
                    <a:pos x="297" y="0"/>
                  </a:cxn>
                  <a:cxn ang="0">
                    <a:pos x="338" y="0"/>
                  </a:cxn>
                  <a:cxn ang="0">
                    <a:pos x="379" y="0"/>
                  </a:cxn>
                  <a:cxn ang="0">
                    <a:pos x="422" y="0"/>
                  </a:cxn>
                  <a:cxn ang="0">
                    <a:pos x="459" y="0"/>
                  </a:cxn>
                  <a:cxn ang="0">
                    <a:pos x="459" y="32"/>
                  </a:cxn>
                  <a:cxn ang="0">
                    <a:pos x="459" y="102"/>
                  </a:cxn>
                  <a:cxn ang="0">
                    <a:pos x="405" y="102"/>
                  </a:cxn>
                  <a:cxn ang="0">
                    <a:pos x="352" y="102"/>
                  </a:cxn>
                  <a:cxn ang="0">
                    <a:pos x="299" y="102"/>
                  </a:cxn>
                  <a:cxn ang="0">
                    <a:pos x="281" y="102"/>
                  </a:cxn>
                  <a:cxn ang="0">
                    <a:pos x="281" y="160"/>
                  </a:cxn>
                  <a:cxn ang="0">
                    <a:pos x="281" y="219"/>
                  </a:cxn>
                  <a:cxn ang="0">
                    <a:pos x="281" y="254"/>
                  </a:cxn>
                  <a:cxn ang="0">
                    <a:pos x="261" y="261"/>
                  </a:cxn>
                  <a:cxn ang="0">
                    <a:pos x="244" y="263"/>
                  </a:cxn>
                  <a:cxn ang="0">
                    <a:pos x="228" y="268"/>
                  </a:cxn>
                  <a:cxn ang="0">
                    <a:pos x="223" y="272"/>
                  </a:cxn>
                  <a:cxn ang="0">
                    <a:pos x="220" y="277"/>
                  </a:cxn>
                  <a:cxn ang="0">
                    <a:pos x="215" y="288"/>
                  </a:cxn>
                  <a:cxn ang="0">
                    <a:pos x="213" y="296"/>
                  </a:cxn>
                  <a:cxn ang="0">
                    <a:pos x="215" y="322"/>
                  </a:cxn>
                  <a:cxn ang="0">
                    <a:pos x="218" y="342"/>
                  </a:cxn>
                  <a:cxn ang="0">
                    <a:pos x="218" y="363"/>
                  </a:cxn>
                  <a:cxn ang="0">
                    <a:pos x="222" y="379"/>
                  </a:cxn>
                  <a:cxn ang="0">
                    <a:pos x="196" y="379"/>
                  </a:cxn>
                </a:cxnLst>
                <a:rect l="0" t="0" r="r" b="b"/>
                <a:pathLst>
                  <a:path w="459" h="401">
                    <a:moveTo>
                      <a:pt x="196" y="379"/>
                    </a:moveTo>
                    <a:lnTo>
                      <a:pt x="148" y="379"/>
                    </a:lnTo>
                    <a:lnTo>
                      <a:pt x="96" y="379"/>
                    </a:lnTo>
                    <a:lnTo>
                      <a:pt x="45" y="379"/>
                    </a:lnTo>
                    <a:lnTo>
                      <a:pt x="16" y="379"/>
                    </a:lnTo>
                    <a:lnTo>
                      <a:pt x="14" y="385"/>
                    </a:lnTo>
                    <a:lnTo>
                      <a:pt x="6" y="392"/>
                    </a:lnTo>
                    <a:lnTo>
                      <a:pt x="2" y="397"/>
                    </a:lnTo>
                    <a:lnTo>
                      <a:pt x="5" y="396"/>
                    </a:lnTo>
                    <a:lnTo>
                      <a:pt x="0" y="401"/>
                    </a:lnTo>
                    <a:lnTo>
                      <a:pt x="0" y="392"/>
                    </a:lnTo>
                    <a:lnTo>
                      <a:pt x="5" y="355"/>
                    </a:lnTo>
                    <a:lnTo>
                      <a:pt x="16" y="329"/>
                    </a:lnTo>
                    <a:lnTo>
                      <a:pt x="28" y="323"/>
                    </a:lnTo>
                    <a:lnTo>
                      <a:pt x="40" y="296"/>
                    </a:lnTo>
                    <a:lnTo>
                      <a:pt x="48" y="284"/>
                    </a:lnTo>
                    <a:lnTo>
                      <a:pt x="45" y="275"/>
                    </a:lnTo>
                    <a:lnTo>
                      <a:pt x="65" y="246"/>
                    </a:lnTo>
                    <a:lnTo>
                      <a:pt x="69" y="240"/>
                    </a:lnTo>
                    <a:lnTo>
                      <a:pt x="71" y="229"/>
                    </a:lnTo>
                    <a:lnTo>
                      <a:pt x="76" y="221"/>
                    </a:lnTo>
                    <a:lnTo>
                      <a:pt x="105" y="188"/>
                    </a:lnTo>
                    <a:lnTo>
                      <a:pt x="120" y="164"/>
                    </a:lnTo>
                    <a:lnTo>
                      <a:pt x="123" y="145"/>
                    </a:lnTo>
                    <a:lnTo>
                      <a:pt x="132" y="122"/>
                    </a:lnTo>
                    <a:lnTo>
                      <a:pt x="139" y="100"/>
                    </a:lnTo>
                    <a:lnTo>
                      <a:pt x="155" y="80"/>
                    </a:lnTo>
                    <a:lnTo>
                      <a:pt x="174" y="70"/>
                    </a:lnTo>
                    <a:lnTo>
                      <a:pt x="190" y="57"/>
                    </a:lnTo>
                    <a:lnTo>
                      <a:pt x="196" y="38"/>
                    </a:lnTo>
                    <a:lnTo>
                      <a:pt x="199" y="33"/>
                    </a:lnTo>
                    <a:lnTo>
                      <a:pt x="204" y="22"/>
                    </a:lnTo>
                    <a:lnTo>
                      <a:pt x="213" y="6"/>
                    </a:lnTo>
                    <a:lnTo>
                      <a:pt x="218" y="0"/>
                    </a:lnTo>
                    <a:lnTo>
                      <a:pt x="227" y="0"/>
                    </a:lnTo>
                    <a:lnTo>
                      <a:pt x="261" y="0"/>
                    </a:lnTo>
                    <a:lnTo>
                      <a:pt x="297" y="0"/>
                    </a:lnTo>
                    <a:lnTo>
                      <a:pt x="338" y="0"/>
                    </a:lnTo>
                    <a:lnTo>
                      <a:pt x="379" y="0"/>
                    </a:lnTo>
                    <a:lnTo>
                      <a:pt x="422" y="0"/>
                    </a:lnTo>
                    <a:lnTo>
                      <a:pt x="459" y="0"/>
                    </a:lnTo>
                    <a:lnTo>
                      <a:pt x="459" y="32"/>
                    </a:lnTo>
                    <a:lnTo>
                      <a:pt x="459" y="102"/>
                    </a:lnTo>
                    <a:lnTo>
                      <a:pt x="405" y="102"/>
                    </a:lnTo>
                    <a:lnTo>
                      <a:pt x="352" y="102"/>
                    </a:lnTo>
                    <a:lnTo>
                      <a:pt x="299" y="102"/>
                    </a:lnTo>
                    <a:lnTo>
                      <a:pt x="281" y="102"/>
                    </a:lnTo>
                    <a:lnTo>
                      <a:pt x="281" y="160"/>
                    </a:lnTo>
                    <a:lnTo>
                      <a:pt x="281" y="219"/>
                    </a:lnTo>
                    <a:lnTo>
                      <a:pt x="281" y="254"/>
                    </a:lnTo>
                    <a:lnTo>
                      <a:pt x="261" y="261"/>
                    </a:lnTo>
                    <a:lnTo>
                      <a:pt x="244" y="263"/>
                    </a:lnTo>
                    <a:lnTo>
                      <a:pt x="228" y="268"/>
                    </a:lnTo>
                    <a:lnTo>
                      <a:pt x="223" y="272"/>
                    </a:lnTo>
                    <a:lnTo>
                      <a:pt x="220" y="277"/>
                    </a:lnTo>
                    <a:lnTo>
                      <a:pt x="215" y="288"/>
                    </a:lnTo>
                    <a:lnTo>
                      <a:pt x="213" y="296"/>
                    </a:lnTo>
                    <a:lnTo>
                      <a:pt x="215" y="322"/>
                    </a:lnTo>
                    <a:lnTo>
                      <a:pt x="218" y="342"/>
                    </a:lnTo>
                    <a:lnTo>
                      <a:pt x="218" y="363"/>
                    </a:lnTo>
                    <a:lnTo>
                      <a:pt x="222" y="379"/>
                    </a:lnTo>
                    <a:lnTo>
                      <a:pt x="196" y="37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203" name="Group 367"/>
              <p:cNvGrpSpPr/>
              <p:nvPr/>
            </p:nvGrpSpPr>
            <p:grpSpPr bwMode="gray">
              <a:xfrm>
                <a:off x="4455318" y="2994372"/>
                <a:ext cx="1196974" cy="1339850"/>
                <a:chOff x="4455318" y="2994372"/>
                <a:chExt cx="1196974" cy="1339850"/>
              </a:xfrm>
              <a:grpFill/>
            </p:grpSpPr>
            <p:sp>
              <p:nvSpPr>
                <p:cNvPr id="204" name="Freeform 203"/>
                <p:cNvSpPr>
                  <a:spLocks noChangeAspect="1"/>
                </p:cNvSpPr>
                <p:nvPr/>
              </p:nvSpPr>
              <p:spPr bwMode="gray">
                <a:xfrm>
                  <a:off x="4704556" y="3497609"/>
                  <a:ext cx="77788" cy="114300"/>
                </a:xfrm>
                <a:custGeom>
                  <a:avLst/>
                  <a:gdLst/>
                  <a:ahLst/>
                  <a:cxnLst>
                    <a:cxn ang="0">
                      <a:pos x="239" y="279"/>
                    </a:cxn>
                    <a:cxn ang="0">
                      <a:pos x="215" y="252"/>
                    </a:cxn>
                    <a:cxn ang="0">
                      <a:pos x="209" y="231"/>
                    </a:cxn>
                    <a:cxn ang="0">
                      <a:pos x="209" y="188"/>
                    </a:cxn>
                    <a:cxn ang="0">
                      <a:pos x="204" y="114"/>
                    </a:cxn>
                    <a:cxn ang="0">
                      <a:pos x="200" y="95"/>
                    </a:cxn>
                    <a:cxn ang="0">
                      <a:pos x="194" y="68"/>
                    </a:cxn>
                    <a:cxn ang="0">
                      <a:pos x="187" y="48"/>
                    </a:cxn>
                    <a:cxn ang="0">
                      <a:pos x="176" y="33"/>
                    </a:cxn>
                    <a:cxn ang="0">
                      <a:pos x="166" y="21"/>
                    </a:cxn>
                    <a:cxn ang="0">
                      <a:pos x="170" y="11"/>
                    </a:cxn>
                    <a:cxn ang="0">
                      <a:pos x="172" y="5"/>
                    </a:cxn>
                    <a:cxn ang="0">
                      <a:pos x="162" y="3"/>
                    </a:cxn>
                    <a:cxn ang="0">
                      <a:pos x="145" y="3"/>
                    </a:cxn>
                    <a:cxn ang="0">
                      <a:pos x="129" y="12"/>
                    </a:cxn>
                    <a:cxn ang="0">
                      <a:pos x="86" y="6"/>
                    </a:cxn>
                    <a:cxn ang="0">
                      <a:pos x="47" y="5"/>
                    </a:cxn>
                    <a:cxn ang="0">
                      <a:pos x="19" y="8"/>
                    </a:cxn>
                    <a:cxn ang="0">
                      <a:pos x="14" y="24"/>
                    </a:cxn>
                    <a:cxn ang="0">
                      <a:pos x="20" y="35"/>
                    </a:cxn>
                    <a:cxn ang="0">
                      <a:pos x="24" y="44"/>
                    </a:cxn>
                    <a:cxn ang="0">
                      <a:pos x="25" y="65"/>
                    </a:cxn>
                    <a:cxn ang="0">
                      <a:pos x="25" y="82"/>
                    </a:cxn>
                    <a:cxn ang="0">
                      <a:pos x="28" y="95"/>
                    </a:cxn>
                    <a:cxn ang="0">
                      <a:pos x="30" y="103"/>
                    </a:cxn>
                    <a:cxn ang="0">
                      <a:pos x="25" y="111"/>
                    </a:cxn>
                    <a:cxn ang="0">
                      <a:pos x="31" y="116"/>
                    </a:cxn>
                    <a:cxn ang="0">
                      <a:pos x="41" y="159"/>
                    </a:cxn>
                    <a:cxn ang="0">
                      <a:pos x="36" y="165"/>
                    </a:cxn>
                    <a:cxn ang="0">
                      <a:pos x="28" y="171"/>
                    </a:cxn>
                    <a:cxn ang="0">
                      <a:pos x="22" y="182"/>
                    </a:cxn>
                    <a:cxn ang="0">
                      <a:pos x="14" y="204"/>
                    </a:cxn>
                    <a:cxn ang="0">
                      <a:pos x="11" y="220"/>
                    </a:cxn>
                    <a:cxn ang="0">
                      <a:pos x="1" y="234"/>
                    </a:cxn>
                    <a:cxn ang="0">
                      <a:pos x="0" y="259"/>
                    </a:cxn>
                    <a:cxn ang="0">
                      <a:pos x="11" y="295"/>
                    </a:cxn>
                    <a:cxn ang="0">
                      <a:pos x="22" y="301"/>
                    </a:cxn>
                    <a:cxn ang="0">
                      <a:pos x="27" y="315"/>
                    </a:cxn>
                    <a:cxn ang="0">
                      <a:pos x="21" y="331"/>
                    </a:cxn>
                    <a:cxn ang="0">
                      <a:pos x="11" y="328"/>
                    </a:cxn>
                    <a:cxn ang="0">
                      <a:pos x="5" y="336"/>
                    </a:cxn>
                    <a:cxn ang="0">
                      <a:pos x="67" y="356"/>
                    </a:cxn>
                    <a:cxn ang="0">
                      <a:pos x="95" y="338"/>
                    </a:cxn>
                    <a:cxn ang="0">
                      <a:pos x="137" y="328"/>
                    </a:cxn>
                    <a:cxn ang="0">
                      <a:pos x="183" y="302"/>
                    </a:cxn>
                    <a:cxn ang="0">
                      <a:pos x="196" y="300"/>
                    </a:cxn>
                    <a:cxn ang="0">
                      <a:pos x="219" y="300"/>
                    </a:cxn>
                    <a:cxn ang="0">
                      <a:pos x="240" y="283"/>
                    </a:cxn>
                  </a:cxnLst>
                  <a:rect l="0" t="0" r="r" b="b"/>
                  <a:pathLst>
                    <a:path w="242" h="356">
                      <a:moveTo>
                        <a:pt x="242" y="281"/>
                      </a:moveTo>
                      <a:lnTo>
                        <a:pt x="239" y="279"/>
                      </a:lnTo>
                      <a:lnTo>
                        <a:pt x="223" y="262"/>
                      </a:lnTo>
                      <a:lnTo>
                        <a:pt x="215" y="252"/>
                      </a:lnTo>
                      <a:lnTo>
                        <a:pt x="210" y="241"/>
                      </a:lnTo>
                      <a:lnTo>
                        <a:pt x="209" y="231"/>
                      </a:lnTo>
                      <a:lnTo>
                        <a:pt x="208" y="209"/>
                      </a:lnTo>
                      <a:lnTo>
                        <a:pt x="209" y="188"/>
                      </a:lnTo>
                      <a:lnTo>
                        <a:pt x="205" y="148"/>
                      </a:lnTo>
                      <a:lnTo>
                        <a:pt x="204" y="114"/>
                      </a:lnTo>
                      <a:lnTo>
                        <a:pt x="203" y="101"/>
                      </a:lnTo>
                      <a:lnTo>
                        <a:pt x="200" y="95"/>
                      </a:lnTo>
                      <a:lnTo>
                        <a:pt x="196" y="89"/>
                      </a:lnTo>
                      <a:lnTo>
                        <a:pt x="194" y="68"/>
                      </a:lnTo>
                      <a:lnTo>
                        <a:pt x="191" y="53"/>
                      </a:lnTo>
                      <a:lnTo>
                        <a:pt x="187" y="48"/>
                      </a:lnTo>
                      <a:lnTo>
                        <a:pt x="180" y="41"/>
                      </a:lnTo>
                      <a:lnTo>
                        <a:pt x="176" y="33"/>
                      </a:lnTo>
                      <a:lnTo>
                        <a:pt x="167" y="27"/>
                      </a:lnTo>
                      <a:lnTo>
                        <a:pt x="166" y="21"/>
                      </a:lnTo>
                      <a:lnTo>
                        <a:pt x="170" y="16"/>
                      </a:lnTo>
                      <a:lnTo>
                        <a:pt x="170" y="11"/>
                      </a:lnTo>
                      <a:lnTo>
                        <a:pt x="173" y="6"/>
                      </a:lnTo>
                      <a:lnTo>
                        <a:pt x="172" y="5"/>
                      </a:lnTo>
                      <a:lnTo>
                        <a:pt x="164" y="4"/>
                      </a:lnTo>
                      <a:lnTo>
                        <a:pt x="162" y="3"/>
                      </a:lnTo>
                      <a:lnTo>
                        <a:pt x="162" y="0"/>
                      </a:lnTo>
                      <a:lnTo>
                        <a:pt x="145" y="3"/>
                      </a:lnTo>
                      <a:lnTo>
                        <a:pt x="133" y="11"/>
                      </a:lnTo>
                      <a:lnTo>
                        <a:pt x="129" y="12"/>
                      </a:lnTo>
                      <a:lnTo>
                        <a:pt x="112" y="11"/>
                      </a:lnTo>
                      <a:lnTo>
                        <a:pt x="86" y="6"/>
                      </a:lnTo>
                      <a:lnTo>
                        <a:pt x="58" y="8"/>
                      </a:lnTo>
                      <a:lnTo>
                        <a:pt x="47" y="5"/>
                      </a:lnTo>
                      <a:lnTo>
                        <a:pt x="36" y="5"/>
                      </a:lnTo>
                      <a:lnTo>
                        <a:pt x="19" y="8"/>
                      </a:lnTo>
                      <a:lnTo>
                        <a:pt x="14" y="16"/>
                      </a:lnTo>
                      <a:lnTo>
                        <a:pt x="14" y="24"/>
                      </a:lnTo>
                      <a:lnTo>
                        <a:pt x="17" y="32"/>
                      </a:lnTo>
                      <a:lnTo>
                        <a:pt x="20" y="35"/>
                      </a:lnTo>
                      <a:lnTo>
                        <a:pt x="20" y="43"/>
                      </a:lnTo>
                      <a:lnTo>
                        <a:pt x="24" y="44"/>
                      </a:lnTo>
                      <a:lnTo>
                        <a:pt x="22" y="57"/>
                      </a:lnTo>
                      <a:lnTo>
                        <a:pt x="25" y="65"/>
                      </a:lnTo>
                      <a:lnTo>
                        <a:pt x="25" y="76"/>
                      </a:lnTo>
                      <a:lnTo>
                        <a:pt x="25" y="82"/>
                      </a:lnTo>
                      <a:lnTo>
                        <a:pt x="28" y="89"/>
                      </a:lnTo>
                      <a:lnTo>
                        <a:pt x="28" y="95"/>
                      </a:lnTo>
                      <a:lnTo>
                        <a:pt x="27" y="98"/>
                      </a:lnTo>
                      <a:lnTo>
                        <a:pt x="30" y="103"/>
                      </a:lnTo>
                      <a:lnTo>
                        <a:pt x="25" y="108"/>
                      </a:lnTo>
                      <a:lnTo>
                        <a:pt x="25" y="111"/>
                      </a:lnTo>
                      <a:lnTo>
                        <a:pt x="28" y="112"/>
                      </a:lnTo>
                      <a:lnTo>
                        <a:pt x="31" y="116"/>
                      </a:lnTo>
                      <a:lnTo>
                        <a:pt x="38" y="143"/>
                      </a:lnTo>
                      <a:lnTo>
                        <a:pt x="41" y="159"/>
                      </a:lnTo>
                      <a:lnTo>
                        <a:pt x="36" y="160"/>
                      </a:lnTo>
                      <a:lnTo>
                        <a:pt x="36" y="165"/>
                      </a:lnTo>
                      <a:lnTo>
                        <a:pt x="32" y="166"/>
                      </a:lnTo>
                      <a:lnTo>
                        <a:pt x="28" y="171"/>
                      </a:lnTo>
                      <a:lnTo>
                        <a:pt x="26" y="173"/>
                      </a:lnTo>
                      <a:lnTo>
                        <a:pt x="22" y="182"/>
                      </a:lnTo>
                      <a:lnTo>
                        <a:pt x="16" y="195"/>
                      </a:lnTo>
                      <a:lnTo>
                        <a:pt x="14" y="204"/>
                      </a:lnTo>
                      <a:lnTo>
                        <a:pt x="14" y="215"/>
                      </a:lnTo>
                      <a:lnTo>
                        <a:pt x="11" y="220"/>
                      </a:lnTo>
                      <a:lnTo>
                        <a:pt x="5" y="227"/>
                      </a:lnTo>
                      <a:lnTo>
                        <a:pt x="1" y="234"/>
                      </a:lnTo>
                      <a:lnTo>
                        <a:pt x="0" y="251"/>
                      </a:lnTo>
                      <a:lnTo>
                        <a:pt x="0" y="259"/>
                      </a:lnTo>
                      <a:lnTo>
                        <a:pt x="8" y="279"/>
                      </a:lnTo>
                      <a:lnTo>
                        <a:pt x="11" y="295"/>
                      </a:lnTo>
                      <a:lnTo>
                        <a:pt x="15" y="300"/>
                      </a:lnTo>
                      <a:lnTo>
                        <a:pt x="22" y="301"/>
                      </a:lnTo>
                      <a:lnTo>
                        <a:pt x="25" y="302"/>
                      </a:lnTo>
                      <a:lnTo>
                        <a:pt x="27" y="315"/>
                      </a:lnTo>
                      <a:lnTo>
                        <a:pt x="27" y="329"/>
                      </a:lnTo>
                      <a:lnTo>
                        <a:pt x="21" y="331"/>
                      </a:lnTo>
                      <a:lnTo>
                        <a:pt x="17" y="328"/>
                      </a:lnTo>
                      <a:lnTo>
                        <a:pt x="11" y="328"/>
                      </a:lnTo>
                      <a:lnTo>
                        <a:pt x="9" y="329"/>
                      </a:lnTo>
                      <a:lnTo>
                        <a:pt x="5" y="336"/>
                      </a:lnTo>
                      <a:lnTo>
                        <a:pt x="41" y="345"/>
                      </a:lnTo>
                      <a:lnTo>
                        <a:pt x="67" y="356"/>
                      </a:lnTo>
                      <a:lnTo>
                        <a:pt x="87" y="345"/>
                      </a:lnTo>
                      <a:lnTo>
                        <a:pt x="95" y="338"/>
                      </a:lnTo>
                      <a:lnTo>
                        <a:pt x="103" y="336"/>
                      </a:lnTo>
                      <a:lnTo>
                        <a:pt x="137" y="328"/>
                      </a:lnTo>
                      <a:lnTo>
                        <a:pt x="166" y="311"/>
                      </a:lnTo>
                      <a:lnTo>
                        <a:pt x="183" y="302"/>
                      </a:lnTo>
                      <a:lnTo>
                        <a:pt x="188" y="300"/>
                      </a:lnTo>
                      <a:lnTo>
                        <a:pt x="196" y="300"/>
                      </a:lnTo>
                      <a:lnTo>
                        <a:pt x="215" y="296"/>
                      </a:lnTo>
                      <a:lnTo>
                        <a:pt x="219" y="300"/>
                      </a:lnTo>
                      <a:lnTo>
                        <a:pt x="229" y="299"/>
                      </a:lnTo>
                      <a:lnTo>
                        <a:pt x="240" y="283"/>
                      </a:lnTo>
                      <a:lnTo>
                        <a:pt x="242" y="28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05" name="Freeform 204"/>
                <p:cNvSpPr>
                  <a:spLocks noChangeAspect="1"/>
                </p:cNvSpPr>
                <p:nvPr/>
              </p:nvSpPr>
              <p:spPr bwMode="gray">
                <a:xfrm>
                  <a:off x="4669631" y="3429347"/>
                  <a:ext cx="131763" cy="98425"/>
                </a:xfrm>
                <a:custGeom>
                  <a:avLst/>
                  <a:gdLst/>
                  <a:ahLst/>
                  <a:cxnLst>
                    <a:cxn ang="0">
                      <a:pos x="242" y="9"/>
                    </a:cxn>
                    <a:cxn ang="0">
                      <a:pos x="182" y="49"/>
                    </a:cxn>
                    <a:cxn ang="0">
                      <a:pos x="113" y="91"/>
                    </a:cxn>
                    <a:cxn ang="0">
                      <a:pos x="83" y="96"/>
                    </a:cxn>
                    <a:cxn ang="0">
                      <a:pos x="64" y="119"/>
                    </a:cxn>
                    <a:cxn ang="0">
                      <a:pos x="46" y="162"/>
                    </a:cxn>
                    <a:cxn ang="0">
                      <a:pos x="16" y="188"/>
                    </a:cxn>
                    <a:cxn ang="0">
                      <a:pos x="1" y="224"/>
                    </a:cxn>
                    <a:cxn ang="0">
                      <a:pos x="1" y="259"/>
                    </a:cxn>
                    <a:cxn ang="0">
                      <a:pos x="5" y="267"/>
                    </a:cxn>
                    <a:cxn ang="0">
                      <a:pos x="11" y="275"/>
                    </a:cxn>
                    <a:cxn ang="0">
                      <a:pos x="15" y="284"/>
                    </a:cxn>
                    <a:cxn ang="0">
                      <a:pos x="24" y="291"/>
                    </a:cxn>
                    <a:cxn ang="0">
                      <a:pos x="35" y="294"/>
                    </a:cxn>
                    <a:cxn ang="0">
                      <a:pos x="40" y="295"/>
                    </a:cxn>
                    <a:cxn ang="0">
                      <a:pos x="53" y="290"/>
                    </a:cxn>
                    <a:cxn ang="0">
                      <a:pos x="79" y="283"/>
                    </a:cxn>
                    <a:cxn ang="0">
                      <a:pos x="107" y="285"/>
                    </a:cxn>
                    <a:cxn ang="0">
                      <a:pos x="119" y="290"/>
                    </a:cxn>
                    <a:cxn ang="0">
                      <a:pos x="130" y="306"/>
                    </a:cxn>
                    <a:cxn ang="0">
                      <a:pos x="141" y="305"/>
                    </a:cxn>
                    <a:cxn ang="0">
                      <a:pos x="138" y="281"/>
                    </a:cxn>
                    <a:cxn ang="0">
                      <a:pos x="133" y="259"/>
                    </a:cxn>
                    <a:cxn ang="0">
                      <a:pos x="127" y="240"/>
                    </a:cxn>
                    <a:cxn ang="0">
                      <a:pos x="149" y="221"/>
                    </a:cxn>
                    <a:cxn ang="0">
                      <a:pos x="199" y="222"/>
                    </a:cxn>
                    <a:cxn ang="0">
                      <a:pos x="246" y="227"/>
                    </a:cxn>
                    <a:cxn ang="0">
                      <a:pos x="275" y="217"/>
                    </a:cxn>
                    <a:cxn ang="0">
                      <a:pos x="317" y="227"/>
                    </a:cxn>
                    <a:cxn ang="0">
                      <a:pos x="336" y="224"/>
                    </a:cxn>
                    <a:cxn ang="0">
                      <a:pos x="344" y="214"/>
                    </a:cxn>
                    <a:cxn ang="0">
                      <a:pos x="350" y="208"/>
                    </a:cxn>
                    <a:cxn ang="0">
                      <a:pos x="364" y="195"/>
                    </a:cxn>
                    <a:cxn ang="0">
                      <a:pos x="387" y="197"/>
                    </a:cxn>
                    <a:cxn ang="0">
                      <a:pos x="410" y="185"/>
                    </a:cxn>
                    <a:cxn ang="0">
                      <a:pos x="415" y="177"/>
                    </a:cxn>
                    <a:cxn ang="0">
                      <a:pos x="417" y="171"/>
                    </a:cxn>
                    <a:cxn ang="0">
                      <a:pos x="398" y="150"/>
                    </a:cxn>
                    <a:cxn ang="0">
                      <a:pos x="408" y="145"/>
                    </a:cxn>
                    <a:cxn ang="0">
                      <a:pos x="402" y="130"/>
                    </a:cxn>
                    <a:cxn ang="0">
                      <a:pos x="387" y="133"/>
                    </a:cxn>
                    <a:cxn ang="0">
                      <a:pos x="368" y="131"/>
                    </a:cxn>
                    <a:cxn ang="0">
                      <a:pos x="345" y="108"/>
                    </a:cxn>
                    <a:cxn ang="0">
                      <a:pos x="317" y="70"/>
                    </a:cxn>
                    <a:cxn ang="0">
                      <a:pos x="302" y="39"/>
                    </a:cxn>
                    <a:cxn ang="0">
                      <a:pos x="290" y="26"/>
                    </a:cxn>
                    <a:cxn ang="0">
                      <a:pos x="295" y="0"/>
                    </a:cxn>
                  </a:cxnLst>
                  <a:rect l="0" t="0" r="r" b="b"/>
                  <a:pathLst>
                    <a:path w="417" h="307">
                      <a:moveTo>
                        <a:pt x="295" y="0"/>
                      </a:moveTo>
                      <a:lnTo>
                        <a:pt x="262" y="1"/>
                      </a:lnTo>
                      <a:lnTo>
                        <a:pt x="242" y="9"/>
                      </a:lnTo>
                      <a:lnTo>
                        <a:pt x="234" y="12"/>
                      </a:lnTo>
                      <a:lnTo>
                        <a:pt x="219" y="25"/>
                      </a:lnTo>
                      <a:lnTo>
                        <a:pt x="182" y="49"/>
                      </a:lnTo>
                      <a:lnTo>
                        <a:pt x="170" y="65"/>
                      </a:lnTo>
                      <a:lnTo>
                        <a:pt x="151" y="79"/>
                      </a:lnTo>
                      <a:lnTo>
                        <a:pt x="113" y="91"/>
                      </a:lnTo>
                      <a:lnTo>
                        <a:pt x="101" y="93"/>
                      </a:lnTo>
                      <a:lnTo>
                        <a:pt x="89" y="95"/>
                      </a:lnTo>
                      <a:lnTo>
                        <a:pt x="83" y="96"/>
                      </a:lnTo>
                      <a:lnTo>
                        <a:pt x="74" y="102"/>
                      </a:lnTo>
                      <a:lnTo>
                        <a:pt x="69" y="108"/>
                      </a:lnTo>
                      <a:lnTo>
                        <a:pt x="64" y="119"/>
                      </a:lnTo>
                      <a:lnTo>
                        <a:pt x="60" y="134"/>
                      </a:lnTo>
                      <a:lnTo>
                        <a:pt x="53" y="152"/>
                      </a:lnTo>
                      <a:lnTo>
                        <a:pt x="46" y="162"/>
                      </a:lnTo>
                      <a:lnTo>
                        <a:pt x="30" y="174"/>
                      </a:lnTo>
                      <a:lnTo>
                        <a:pt x="20" y="183"/>
                      </a:lnTo>
                      <a:lnTo>
                        <a:pt x="16" y="188"/>
                      </a:lnTo>
                      <a:lnTo>
                        <a:pt x="11" y="197"/>
                      </a:lnTo>
                      <a:lnTo>
                        <a:pt x="10" y="206"/>
                      </a:lnTo>
                      <a:lnTo>
                        <a:pt x="1" y="224"/>
                      </a:lnTo>
                      <a:lnTo>
                        <a:pt x="0" y="235"/>
                      </a:lnTo>
                      <a:lnTo>
                        <a:pt x="0" y="248"/>
                      </a:lnTo>
                      <a:lnTo>
                        <a:pt x="1" y="259"/>
                      </a:lnTo>
                      <a:lnTo>
                        <a:pt x="4" y="260"/>
                      </a:lnTo>
                      <a:lnTo>
                        <a:pt x="4" y="262"/>
                      </a:lnTo>
                      <a:lnTo>
                        <a:pt x="5" y="267"/>
                      </a:lnTo>
                      <a:lnTo>
                        <a:pt x="6" y="268"/>
                      </a:lnTo>
                      <a:lnTo>
                        <a:pt x="8" y="269"/>
                      </a:lnTo>
                      <a:lnTo>
                        <a:pt x="11" y="275"/>
                      </a:lnTo>
                      <a:lnTo>
                        <a:pt x="14" y="276"/>
                      </a:lnTo>
                      <a:lnTo>
                        <a:pt x="15" y="279"/>
                      </a:lnTo>
                      <a:lnTo>
                        <a:pt x="15" y="284"/>
                      </a:lnTo>
                      <a:lnTo>
                        <a:pt x="19" y="284"/>
                      </a:lnTo>
                      <a:lnTo>
                        <a:pt x="22" y="287"/>
                      </a:lnTo>
                      <a:lnTo>
                        <a:pt x="24" y="291"/>
                      </a:lnTo>
                      <a:lnTo>
                        <a:pt x="31" y="295"/>
                      </a:lnTo>
                      <a:lnTo>
                        <a:pt x="31" y="294"/>
                      </a:lnTo>
                      <a:lnTo>
                        <a:pt x="35" y="294"/>
                      </a:lnTo>
                      <a:lnTo>
                        <a:pt x="37" y="291"/>
                      </a:lnTo>
                      <a:lnTo>
                        <a:pt x="38" y="291"/>
                      </a:lnTo>
                      <a:lnTo>
                        <a:pt x="40" y="295"/>
                      </a:lnTo>
                      <a:lnTo>
                        <a:pt x="47" y="298"/>
                      </a:lnTo>
                      <a:lnTo>
                        <a:pt x="51" y="296"/>
                      </a:lnTo>
                      <a:lnTo>
                        <a:pt x="53" y="290"/>
                      </a:lnTo>
                      <a:lnTo>
                        <a:pt x="59" y="289"/>
                      </a:lnTo>
                      <a:lnTo>
                        <a:pt x="67" y="286"/>
                      </a:lnTo>
                      <a:lnTo>
                        <a:pt x="79" y="283"/>
                      </a:lnTo>
                      <a:lnTo>
                        <a:pt x="89" y="280"/>
                      </a:lnTo>
                      <a:lnTo>
                        <a:pt x="96" y="280"/>
                      </a:lnTo>
                      <a:lnTo>
                        <a:pt x="107" y="285"/>
                      </a:lnTo>
                      <a:lnTo>
                        <a:pt x="112" y="280"/>
                      </a:lnTo>
                      <a:lnTo>
                        <a:pt x="113" y="280"/>
                      </a:lnTo>
                      <a:lnTo>
                        <a:pt x="119" y="290"/>
                      </a:lnTo>
                      <a:lnTo>
                        <a:pt x="124" y="291"/>
                      </a:lnTo>
                      <a:lnTo>
                        <a:pt x="125" y="296"/>
                      </a:lnTo>
                      <a:lnTo>
                        <a:pt x="130" y="306"/>
                      </a:lnTo>
                      <a:lnTo>
                        <a:pt x="133" y="307"/>
                      </a:lnTo>
                      <a:lnTo>
                        <a:pt x="139" y="307"/>
                      </a:lnTo>
                      <a:lnTo>
                        <a:pt x="141" y="305"/>
                      </a:lnTo>
                      <a:lnTo>
                        <a:pt x="138" y="298"/>
                      </a:lnTo>
                      <a:lnTo>
                        <a:pt x="138" y="292"/>
                      </a:lnTo>
                      <a:lnTo>
                        <a:pt x="138" y="281"/>
                      </a:lnTo>
                      <a:lnTo>
                        <a:pt x="135" y="273"/>
                      </a:lnTo>
                      <a:lnTo>
                        <a:pt x="137" y="260"/>
                      </a:lnTo>
                      <a:lnTo>
                        <a:pt x="133" y="259"/>
                      </a:lnTo>
                      <a:lnTo>
                        <a:pt x="133" y="251"/>
                      </a:lnTo>
                      <a:lnTo>
                        <a:pt x="130" y="248"/>
                      </a:lnTo>
                      <a:lnTo>
                        <a:pt x="127" y="240"/>
                      </a:lnTo>
                      <a:lnTo>
                        <a:pt x="128" y="232"/>
                      </a:lnTo>
                      <a:lnTo>
                        <a:pt x="132" y="224"/>
                      </a:lnTo>
                      <a:lnTo>
                        <a:pt x="149" y="221"/>
                      </a:lnTo>
                      <a:lnTo>
                        <a:pt x="160" y="221"/>
                      </a:lnTo>
                      <a:lnTo>
                        <a:pt x="171" y="224"/>
                      </a:lnTo>
                      <a:lnTo>
                        <a:pt x="199" y="222"/>
                      </a:lnTo>
                      <a:lnTo>
                        <a:pt x="225" y="227"/>
                      </a:lnTo>
                      <a:lnTo>
                        <a:pt x="242" y="228"/>
                      </a:lnTo>
                      <a:lnTo>
                        <a:pt x="246" y="227"/>
                      </a:lnTo>
                      <a:lnTo>
                        <a:pt x="258" y="219"/>
                      </a:lnTo>
                      <a:lnTo>
                        <a:pt x="275" y="216"/>
                      </a:lnTo>
                      <a:lnTo>
                        <a:pt x="275" y="217"/>
                      </a:lnTo>
                      <a:lnTo>
                        <a:pt x="310" y="222"/>
                      </a:lnTo>
                      <a:lnTo>
                        <a:pt x="313" y="227"/>
                      </a:lnTo>
                      <a:lnTo>
                        <a:pt x="317" y="227"/>
                      </a:lnTo>
                      <a:lnTo>
                        <a:pt x="320" y="225"/>
                      </a:lnTo>
                      <a:lnTo>
                        <a:pt x="334" y="225"/>
                      </a:lnTo>
                      <a:lnTo>
                        <a:pt x="336" y="224"/>
                      </a:lnTo>
                      <a:lnTo>
                        <a:pt x="339" y="220"/>
                      </a:lnTo>
                      <a:lnTo>
                        <a:pt x="343" y="220"/>
                      </a:lnTo>
                      <a:lnTo>
                        <a:pt x="344" y="214"/>
                      </a:lnTo>
                      <a:lnTo>
                        <a:pt x="347" y="211"/>
                      </a:lnTo>
                      <a:lnTo>
                        <a:pt x="348" y="210"/>
                      </a:lnTo>
                      <a:lnTo>
                        <a:pt x="350" y="208"/>
                      </a:lnTo>
                      <a:lnTo>
                        <a:pt x="354" y="209"/>
                      </a:lnTo>
                      <a:lnTo>
                        <a:pt x="361" y="197"/>
                      </a:lnTo>
                      <a:lnTo>
                        <a:pt x="364" y="195"/>
                      </a:lnTo>
                      <a:lnTo>
                        <a:pt x="370" y="195"/>
                      </a:lnTo>
                      <a:lnTo>
                        <a:pt x="379" y="199"/>
                      </a:lnTo>
                      <a:lnTo>
                        <a:pt x="387" y="197"/>
                      </a:lnTo>
                      <a:lnTo>
                        <a:pt x="393" y="199"/>
                      </a:lnTo>
                      <a:lnTo>
                        <a:pt x="398" y="197"/>
                      </a:lnTo>
                      <a:lnTo>
                        <a:pt x="410" y="185"/>
                      </a:lnTo>
                      <a:lnTo>
                        <a:pt x="412" y="182"/>
                      </a:lnTo>
                      <a:lnTo>
                        <a:pt x="412" y="181"/>
                      </a:lnTo>
                      <a:lnTo>
                        <a:pt x="415" y="177"/>
                      </a:lnTo>
                      <a:lnTo>
                        <a:pt x="417" y="172"/>
                      </a:lnTo>
                      <a:lnTo>
                        <a:pt x="417" y="170"/>
                      </a:lnTo>
                      <a:lnTo>
                        <a:pt x="417" y="171"/>
                      </a:lnTo>
                      <a:lnTo>
                        <a:pt x="406" y="161"/>
                      </a:lnTo>
                      <a:lnTo>
                        <a:pt x="399" y="154"/>
                      </a:lnTo>
                      <a:lnTo>
                        <a:pt x="398" y="150"/>
                      </a:lnTo>
                      <a:lnTo>
                        <a:pt x="399" y="146"/>
                      </a:lnTo>
                      <a:lnTo>
                        <a:pt x="403" y="145"/>
                      </a:lnTo>
                      <a:lnTo>
                        <a:pt x="408" y="145"/>
                      </a:lnTo>
                      <a:lnTo>
                        <a:pt x="409" y="142"/>
                      </a:lnTo>
                      <a:lnTo>
                        <a:pt x="408" y="140"/>
                      </a:lnTo>
                      <a:lnTo>
                        <a:pt x="402" y="130"/>
                      </a:lnTo>
                      <a:lnTo>
                        <a:pt x="396" y="127"/>
                      </a:lnTo>
                      <a:lnTo>
                        <a:pt x="392" y="128"/>
                      </a:lnTo>
                      <a:lnTo>
                        <a:pt x="387" y="133"/>
                      </a:lnTo>
                      <a:lnTo>
                        <a:pt x="382" y="134"/>
                      </a:lnTo>
                      <a:lnTo>
                        <a:pt x="379" y="134"/>
                      </a:lnTo>
                      <a:lnTo>
                        <a:pt x="368" y="131"/>
                      </a:lnTo>
                      <a:lnTo>
                        <a:pt x="360" y="127"/>
                      </a:lnTo>
                      <a:lnTo>
                        <a:pt x="349" y="114"/>
                      </a:lnTo>
                      <a:lnTo>
                        <a:pt x="345" y="108"/>
                      </a:lnTo>
                      <a:lnTo>
                        <a:pt x="339" y="93"/>
                      </a:lnTo>
                      <a:lnTo>
                        <a:pt x="334" y="84"/>
                      </a:lnTo>
                      <a:lnTo>
                        <a:pt x="317" y="70"/>
                      </a:lnTo>
                      <a:lnTo>
                        <a:pt x="305" y="55"/>
                      </a:lnTo>
                      <a:lnTo>
                        <a:pt x="301" y="48"/>
                      </a:lnTo>
                      <a:lnTo>
                        <a:pt x="302" y="39"/>
                      </a:lnTo>
                      <a:lnTo>
                        <a:pt x="301" y="37"/>
                      </a:lnTo>
                      <a:lnTo>
                        <a:pt x="291" y="28"/>
                      </a:lnTo>
                      <a:lnTo>
                        <a:pt x="290" y="26"/>
                      </a:lnTo>
                      <a:lnTo>
                        <a:pt x="293" y="16"/>
                      </a:lnTo>
                      <a:lnTo>
                        <a:pt x="294" y="5"/>
                      </a:lnTo>
                      <a:lnTo>
                        <a:pt x="295"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06" name="Freeform 205"/>
                <p:cNvSpPr>
                  <a:spLocks noChangeAspect="1"/>
                </p:cNvSpPr>
                <p:nvPr/>
              </p:nvSpPr>
              <p:spPr bwMode="gray">
                <a:xfrm>
                  <a:off x="4906168" y="3469034"/>
                  <a:ext cx="133350" cy="195263"/>
                </a:xfrm>
                <a:custGeom>
                  <a:avLst/>
                  <a:gdLst/>
                  <a:ahLst/>
                  <a:cxnLst>
                    <a:cxn ang="0">
                      <a:pos x="220" y="581"/>
                    </a:cxn>
                    <a:cxn ang="0">
                      <a:pos x="170" y="579"/>
                    </a:cxn>
                    <a:cxn ang="0">
                      <a:pos x="74" y="585"/>
                    </a:cxn>
                    <a:cxn ang="0">
                      <a:pos x="79" y="536"/>
                    </a:cxn>
                    <a:cxn ang="0">
                      <a:pos x="75" y="520"/>
                    </a:cxn>
                    <a:cxn ang="0">
                      <a:pos x="63" y="502"/>
                    </a:cxn>
                    <a:cxn ang="0">
                      <a:pos x="68" y="494"/>
                    </a:cxn>
                    <a:cxn ang="0">
                      <a:pos x="58" y="484"/>
                    </a:cxn>
                    <a:cxn ang="0">
                      <a:pos x="32" y="480"/>
                    </a:cxn>
                    <a:cxn ang="0">
                      <a:pos x="11" y="456"/>
                    </a:cxn>
                    <a:cxn ang="0">
                      <a:pos x="3" y="448"/>
                    </a:cxn>
                    <a:cxn ang="0">
                      <a:pos x="7" y="432"/>
                    </a:cxn>
                    <a:cxn ang="0">
                      <a:pos x="19" y="400"/>
                    </a:cxn>
                    <a:cxn ang="0">
                      <a:pos x="39" y="358"/>
                    </a:cxn>
                    <a:cxn ang="0">
                      <a:pos x="62" y="328"/>
                    </a:cxn>
                    <a:cxn ang="0">
                      <a:pos x="101" y="323"/>
                    </a:cxn>
                    <a:cxn ang="0">
                      <a:pos x="130" y="339"/>
                    </a:cxn>
                    <a:cxn ang="0">
                      <a:pos x="143" y="350"/>
                    </a:cxn>
                    <a:cxn ang="0">
                      <a:pos x="168" y="342"/>
                    </a:cxn>
                    <a:cxn ang="0">
                      <a:pos x="198" y="280"/>
                    </a:cxn>
                    <a:cxn ang="0">
                      <a:pos x="210" y="241"/>
                    </a:cxn>
                    <a:cxn ang="0">
                      <a:pos x="238" y="217"/>
                    </a:cxn>
                    <a:cxn ang="0">
                      <a:pos x="249" y="171"/>
                    </a:cxn>
                    <a:cxn ang="0">
                      <a:pos x="263" y="131"/>
                    </a:cxn>
                    <a:cxn ang="0">
                      <a:pos x="279" y="95"/>
                    </a:cxn>
                    <a:cxn ang="0">
                      <a:pos x="307" y="77"/>
                    </a:cxn>
                    <a:cxn ang="0">
                      <a:pos x="327" y="48"/>
                    </a:cxn>
                    <a:cxn ang="0">
                      <a:pos x="323" y="23"/>
                    </a:cxn>
                    <a:cxn ang="0">
                      <a:pos x="310" y="15"/>
                    </a:cxn>
                    <a:cxn ang="0">
                      <a:pos x="332" y="0"/>
                    </a:cxn>
                    <a:cxn ang="0">
                      <a:pos x="340" y="4"/>
                    </a:cxn>
                    <a:cxn ang="0">
                      <a:pos x="355" y="48"/>
                    </a:cxn>
                    <a:cxn ang="0">
                      <a:pos x="349" y="90"/>
                    </a:cxn>
                    <a:cxn ang="0">
                      <a:pos x="374" y="140"/>
                    </a:cxn>
                    <a:cxn ang="0">
                      <a:pos x="376" y="157"/>
                    </a:cxn>
                    <a:cxn ang="0">
                      <a:pos x="337" y="154"/>
                    </a:cxn>
                    <a:cxn ang="0">
                      <a:pos x="315" y="159"/>
                    </a:cxn>
                    <a:cxn ang="0">
                      <a:pos x="311" y="192"/>
                    </a:cxn>
                    <a:cxn ang="0">
                      <a:pos x="338" y="215"/>
                    </a:cxn>
                    <a:cxn ang="0">
                      <a:pos x="360" y="230"/>
                    </a:cxn>
                    <a:cxn ang="0">
                      <a:pos x="376" y="292"/>
                    </a:cxn>
                    <a:cxn ang="0">
                      <a:pos x="370" y="323"/>
                    </a:cxn>
                    <a:cxn ang="0">
                      <a:pos x="343" y="369"/>
                    </a:cxn>
                    <a:cxn ang="0">
                      <a:pos x="335" y="407"/>
                    </a:cxn>
                    <a:cxn ang="0">
                      <a:pos x="345" y="458"/>
                    </a:cxn>
                    <a:cxn ang="0">
                      <a:pos x="390" y="528"/>
                    </a:cxn>
                    <a:cxn ang="0">
                      <a:pos x="418" y="559"/>
                    </a:cxn>
                    <a:cxn ang="0">
                      <a:pos x="413" y="615"/>
                    </a:cxn>
                    <a:cxn ang="0">
                      <a:pos x="366" y="592"/>
                    </a:cxn>
                    <a:cxn ang="0">
                      <a:pos x="264" y="585"/>
                    </a:cxn>
                  </a:cxnLst>
                  <a:rect l="0" t="0" r="r" b="b"/>
                  <a:pathLst>
                    <a:path w="420" h="615">
                      <a:moveTo>
                        <a:pt x="264" y="585"/>
                      </a:moveTo>
                      <a:lnTo>
                        <a:pt x="256" y="582"/>
                      </a:lnTo>
                      <a:lnTo>
                        <a:pt x="220" y="581"/>
                      </a:lnTo>
                      <a:lnTo>
                        <a:pt x="204" y="577"/>
                      </a:lnTo>
                      <a:lnTo>
                        <a:pt x="184" y="581"/>
                      </a:lnTo>
                      <a:lnTo>
                        <a:pt x="170" y="579"/>
                      </a:lnTo>
                      <a:lnTo>
                        <a:pt x="156" y="582"/>
                      </a:lnTo>
                      <a:lnTo>
                        <a:pt x="116" y="582"/>
                      </a:lnTo>
                      <a:lnTo>
                        <a:pt x="74" y="585"/>
                      </a:lnTo>
                      <a:lnTo>
                        <a:pt x="70" y="586"/>
                      </a:lnTo>
                      <a:lnTo>
                        <a:pt x="74" y="552"/>
                      </a:lnTo>
                      <a:lnTo>
                        <a:pt x="79" y="536"/>
                      </a:lnTo>
                      <a:lnTo>
                        <a:pt x="79" y="529"/>
                      </a:lnTo>
                      <a:lnTo>
                        <a:pt x="81" y="527"/>
                      </a:lnTo>
                      <a:lnTo>
                        <a:pt x="75" y="520"/>
                      </a:lnTo>
                      <a:lnTo>
                        <a:pt x="69" y="513"/>
                      </a:lnTo>
                      <a:lnTo>
                        <a:pt x="66" y="509"/>
                      </a:lnTo>
                      <a:lnTo>
                        <a:pt x="63" y="502"/>
                      </a:lnTo>
                      <a:lnTo>
                        <a:pt x="63" y="500"/>
                      </a:lnTo>
                      <a:lnTo>
                        <a:pt x="66" y="499"/>
                      </a:lnTo>
                      <a:lnTo>
                        <a:pt x="68" y="494"/>
                      </a:lnTo>
                      <a:lnTo>
                        <a:pt x="68" y="485"/>
                      </a:lnTo>
                      <a:lnTo>
                        <a:pt x="64" y="483"/>
                      </a:lnTo>
                      <a:lnTo>
                        <a:pt x="58" y="484"/>
                      </a:lnTo>
                      <a:lnTo>
                        <a:pt x="57" y="488"/>
                      </a:lnTo>
                      <a:lnTo>
                        <a:pt x="52" y="489"/>
                      </a:lnTo>
                      <a:lnTo>
                        <a:pt x="32" y="480"/>
                      </a:lnTo>
                      <a:lnTo>
                        <a:pt x="27" y="471"/>
                      </a:lnTo>
                      <a:lnTo>
                        <a:pt x="21" y="456"/>
                      </a:lnTo>
                      <a:lnTo>
                        <a:pt x="11" y="456"/>
                      </a:lnTo>
                      <a:lnTo>
                        <a:pt x="6" y="458"/>
                      </a:lnTo>
                      <a:lnTo>
                        <a:pt x="1" y="455"/>
                      </a:lnTo>
                      <a:lnTo>
                        <a:pt x="3" y="448"/>
                      </a:lnTo>
                      <a:lnTo>
                        <a:pt x="0" y="446"/>
                      </a:lnTo>
                      <a:lnTo>
                        <a:pt x="0" y="439"/>
                      </a:lnTo>
                      <a:lnTo>
                        <a:pt x="7" y="432"/>
                      </a:lnTo>
                      <a:lnTo>
                        <a:pt x="14" y="423"/>
                      </a:lnTo>
                      <a:lnTo>
                        <a:pt x="17" y="414"/>
                      </a:lnTo>
                      <a:lnTo>
                        <a:pt x="19" y="400"/>
                      </a:lnTo>
                      <a:lnTo>
                        <a:pt x="22" y="385"/>
                      </a:lnTo>
                      <a:lnTo>
                        <a:pt x="31" y="369"/>
                      </a:lnTo>
                      <a:lnTo>
                        <a:pt x="39" y="358"/>
                      </a:lnTo>
                      <a:lnTo>
                        <a:pt x="47" y="350"/>
                      </a:lnTo>
                      <a:lnTo>
                        <a:pt x="58" y="345"/>
                      </a:lnTo>
                      <a:lnTo>
                        <a:pt x="62" y="328"/>
                      </a:lnTo>
                      <a:lnTo>
                        <a:pt x="64" y="328"/>
                      </a:lnTo>
                      <a:lnTo>
                        <a:pt x="79" y="328"/>
                      </a:lnTo>
                      <a:lnTo>
                        <a:pt x="101" y="323"/>
                      </a:lnTo>
                      <a:lnTo>
                        <a:pt x="116" y="324"/>
                      </a:lnTo>
                      <a:lnTo>
                        <a:pt x="127" y="334"/>
                      </a:lnTo>
                      <a:lnTo>
                        <a:pt x="130" y="339"/>
                      </a:lnTo>
                      <a:lnTo>
                        <a:pt x="130" y="340"/>
                      </a:lnTo>
                      <a:lnTo>
                        <a:pt x="134" y="343"/>
                      </a:lnTo>
                      <a:lnTo>
                        <a:pt x="143" y="350"/>
                      </a:lnTo>
                      <a:lnTo>
                        <a:pt x="156" y="351"/>
                      </a:lnTo>
                      <a:lnTo>
                        <a:pt x="165" y="348"/>
                      </a:lnTo>
                      <a:lnTo>
                        <a:pt x="168" y="342"/>
                      </a:lnTo>
                      <a:lnTo>
                        <a:pt x="170" y="333"/>
                      </a:lnTo>
                      <a:lnTo>
                        <a:pt x="188" y="302"/>
                      </a:lnTo>
                      <a:lnTo>
                        <a:pt x="198" y="280"/>
                      </a:lnTo>
                      <a:lnTo>
                        <a:pt x="200" y="273"/>
                      </a:lnTo>
                      <a:lnTo>
                        <a:pt x="204" y="257"/>
                      </a:lnTo>
                      <a:lnTo>
                        <a:pt x="210" y="241"/>
                      </a:lnTo>
                      <a:lnTo>
                        <a:pt x="221" y="229"/>
                      </a:lnTo>
                      <a:lnTo>
                        <a:pt x="236" y="222"/>
                      </a:lnTo>
                      <a:lnTo>
                        <a:pt x="238" y="217"/>
                      </a:lnTo>
                      <a:lnTo>
                        <a:pt x="240" y="211"/>
                      </a:lnTo>
                      <a:lnTo>
                        <a:pt x="241" y="199"/>
                      </a:lnTo>
                      <a:lnTo>
                        <a:pt x="249" y="171"/>
                      </a:lnTo>
                      <a:lnTo>
                        <a:pt x="251" y="160"/>
                      </a:lnTo>
                      <a:lnTo>
                        <a:pt x="254" y="149"/>
                      </a:lnTo>
                      <a:lnTo>
                        <a:pt x="263" y="131"/>
                      </a:lnTo>
                      <a:lnTo>
                        <a:pt x="270" y="108"/>
                      </a:lnTo>
                      <a:lnTo>
                        <a:pt x="274" y="101"/>
                      </a:lnTo>
                      <a:lnTo>
                        <a:pt x="279" y="95"/>
                      </a:lnTo>
                      <a:lnTo>
                        <a:pt x="288" y="85"/>
                      </a:lnTo>
                      <a:lnTo>
                        <a:pt x="291" y="84"/>
                      </a:lnTo>
                      <a:lnTo>
                        <a:pt x="307" y="77"/>
                      </a:lnTo>
                      <a:lnTo>
                        <a:pt x="310" y="74"/>
                      </a:lnTo>
                      <a:lnTo>
                        <a:pt x="329" y="61"/>
                      </a:lnTo>
                      <a:lnTo>
                        <a:pt x="327" y="48"/>
                      </a:lnTo>
                      <a:lnTo>
                        <a:pt x="328" y="31"/>
                      </a:lnTo>
                      <a:lnTo>
                        <a:pt x="326" y="26"/>
                      </a:lnTo>
                      <a:lnTo>
                        <a:pt x="323" y="23"/>
                      </a:lnTo>
                      <a:lnTo>
                        <a:pt x="322" y="22"/>
                      </a:lnTo>
                      <a:lnTo>
                        <a:pt x="311" y="18"/>
                      </a:lnTo>
                      <a:lnTo>
                        <a:pt x="310" y="15"/>
                      </a:lnTo>
                      <a:lnTo>
                        <a:pt x="315" y="15"/>
                      </a:lnTo>
                      <a:lnTo>
                        <a:pt x="323" y="3"/>
                      </a:lnTo>
                      <a:lnTo>
                        <a:pt x="332" y="0"/>
                      </a:lnTo>
                      <a:lnTo>
                        <a:pt x="338" y="0"/>
                      </a:lnTo>
                      <a:lnTo>
                        <a:pt x="340" y="1"/>
                      </a:lnTo>
                      <a:lnTo>
                        <a:pt x="340" y="4"/>
                      </a:lnTo>
                      <a:lnTo>
                        <a:pt x="347" y="32"/>
                      </a:lnTo>
                      <a:lnTo>
                        <a:pt x="353" y="41"/>
                      </a:lnTo>
                      <a:lnTo>
                        <a:pt x="355" y="48"/>
                      </a:lnTo>
                      <a:lnTo>
                        <a:pt x="354" y="68"/>
                      </a:lnTo>
                      <a:lnTo>
                        <a:pt x="353" y="79"/>
                      </a:lnTo>
                      <a:lnTo>
                        <a:pt x="349" y="90"/>
                      </a:lnTo>
                      <a:lnTo>
                        <a:pt x="349" y="98"/>
                      </a:lnTo>
                      <a:lnTo>
                        <a:pt x="359" y="119"/>
                      </a:lnTo>
                      <a:lnTo>
                        <a:pt x="374" y="140"/>
                      </a:lnTo>
                      <a:lnTo>
                        <a:pt x="376" y="146"/>
                      </a:lnTo>
                      <a:lnTo>
                        <a:pt x="377" y="155"/>
                      </a:lnTo>
                      <a:lnTo>
                        <a:pt x="376" y="157"/>
                      </a:lnTo>
                      <a:lnTo>
                        <a:pt x="372" y="160"/>
                      </a:lnTo>
                      <a:lnTo>
                        <a:pt x="353" y="156"/>
                      </a:lnTo>
                      <a:lnTo>
                        <a:pt x="337" y="154"/>
                      </a:lnTo>
                      <a:lnTo>
                        <a:pt x="322" y="155"/>
                      </a:lnTo>
                      <a:lnTo>
                        <a:pt x="318" y="156"/>
                      </a:lnTo>
                      <a:lnTo>
                        <a:pt x="315" y="159"/>
                      </a:lnTo>
                      <a:lnTo>
                        <a:pt x="310" y="165"/>
                      </a:lnTo>
                      <a:lnTo>
                        <a:pt x="310" y="179"/>
                      </a:lnTo>
                      <a:lnTo>
                        <a:pt x="311" y="192"/>
                      </a:lnTo>
                      <a:lnTo>
                        <a:pt x="322" y="205"/>
                      </a:lnTo>
                      <a:lnTo>
                        <a:pt x="329" y="211"/>
                      </a:lnTo>
                      <a:lnTo>
                        <a:pt x="338" y="215"/>
                      </a:lnTo>
                      <a:lnTo>
                        <a:pt x="350" y="217"/>
                      </a:lnTo>
                      <a:lnTo>
                        <a:pt x="354" y="220"/>
                      </a:lnTo>
                      <a:lnTo>
                        <a:pt x="360" y="230"/>
                      </a:lnTo>
                      <a:lnTo>
                        <a:pt x="370" y="257"/>
                      </a:lnTo>
                      <a:lnTo>
                        <a:pt x="375" y="275"/>
                      </a:lnTo>
                      <a:lnTo>
                        <a:pt x="376" y="292"/>
                      </a:lnTo>
                      <a:lnTo>
                        <a:pt x="377" y="295"/>
                      </a:lnTo>
                      <a:lnTo>
                        <a:pt x="380" y="297"/>
                      </a:lnTo>
                      <a:lnTo>
                        <a:pt x="370" y="323"/>
                      </a:lnTo>
                      <a:lnTo>
                        <a:pt x="360" y="338"/>
                      </a:lnTo>
                      <a:lnTo>
                        <a:pt x="353" y="354"/>
                      </a:lnTo>
                      <a:lnTo>
                        <a:pt x="343" y="369"/>
                      </a:lnTo>
                      <a:lnTo>
                        <a:pt x="332" y="380"/>
                      </a:lnTo>
                      <a:lnTo>
                        <a:pt x="332" y="393"/>
                      </a:lnTo>
                      <a:lnTo>
                        <a:pt x="335" y="407"/>
                      </a:lnTo>
                      <a:lnTo>
                        <a:pt x="334" y="424"/>
                      </a:lnTo>
                      <a:lnTo>
                        <a:pt x="335" y="440"/>
                      </a:lnTo>
                      <a:lnTo>
                        <a:pt x="345" y="458"/>
                      </a:lnTo>
                      <a:lnTo>
                        <a:pt x="354" y="469"/>
                      </a:lnTo>
                      <a:lnTo>
                        <a:pt x="378" y="516"/>
                      </a:lnTo>
                      <a:lnTo>
                        <a:pt x="390" y="528"/>
                      </a:lnTo>
                      <a:lnTo>
                        <a:pt x="413" y="548"/>
                      </a:lnTo>
                      <a:lnTo>
                        <a:pt x="420" y="548"/>
                      </a:lnTo>
                      <a:lnTo>
                        <a:pt x="418" y="559"/>
                      </a:lnTo>
                      <a:lnTo>
                        <a:pt x="420" y="602"/>
                      </a:lnTo>
                      <a:lnTo>
                        <a:pt x="418" y="612"/>
                      </a:lnTo>
                      <a:lnTo>
                        <a:pt x="413" y="615"/>
                      </a:lnTo>
                      <a:lnTo>
                        <a:pt x="390" y="597"/>
                      </a:lnTo>
                      <a:lnTo>
                        <a:pt x="380" y="597"/>
                      </a:lnTo>
                      <a:lnTo>
                        <a:pt x="366" y="592"/>
                      </a:lnTo>
                      <a:lnTo>
                        <a:pt x="351" y="591"/>
                      </a:lnTo>
                      <a:lnTo>
                        <a:pt x="340" y="585"/>
                      </a:lnTo>
                      <a:lnTo>
                        <a:pt x="264" y="58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07" name="Freeform 206"/>
                <p:cNvSpPr>
                  <a:spLocks noChangeAspect="1"/>
                </p:cNvSpPr>
                <p:nvPr/>
              </p:nvSpPr>
              <p:spPr bwMode="gray">
                <a:xfrm>
                  <a:off x="4772818" y="3475384"/>
                  <a:ext cx="52388" cy="107950"/>
                </a:xfrm>
                <a:custGeom>
                  <a:avLst/>
                  <a:gdLst/>
                  <a:ahLst/>
                  <a:cxnLst>
                    <a:cxn ang="0">
                      <a:pos x="147" y="30"/>
                    </a:cxn>
                    <a:cxn ang="0">
                      <a:pos x="128" y="12"/>
                    </a:cxn>
                    <a:cxn ang="0">
                      <a:pos x="114" y="0"/>
                    </a:cxn>
                    <a:cxn ang="0">
                      <a:pos x="101" y="5"/>
                    </a:cxn>
                    <a:cxn ang="0">
                      <a:pos x="90" y="12"/>
                    </a:cxn>
                    <a:cxn ang="0">
                      <a:pos x="90" y="25"/>
                    </a:cxn>
                    <a:cxn ang="0">
                      <a:pos x="90" y="26"/>
                    </a:cxn>
                    <a:cxn ang="0">
                      <a:pos x="85" y="35"/>
                    </a:cxn>
                    <a:cxn ang="0">
                      <a:pos x="83" y="39"/>
                    </a:cxn>
                    <a:cxn ang="0">
                      <a:pos x="66" y="53"/>
                    </a:cxn>
                    <a:cxn ang="0">
                      <a:pos x="52" y="53"/>
                    </a:cxn>
                    <a:cxn ang="0">
                      <a:pos x="37" y="49"/>
                    </a:cxn>
                    <a:cxn ang="0">
                      <a:pos x="27" y="63"/>
                    </a:cxn>
                    <a:cxn ang="0">
                      <a:pos x="21" y="64"/>
                    </a:cxn>
                    <a:cxn ang="0">
                      <a:pos x="17" y="68"/>
                    </a:cxn>
                    <a:cxn ang="0">
                      <a:pos x="12" y="74"/>
                    </a:cxn>
                    <a:cxn ang="0">
                      <a:pos x="6" y="80"/>
                    </a:cxn>
                    <a:cxn ang="0">
                      <a:pos x="1" y="95"/>
                    </a:cxn>
                    <a:cxn ang="0">
                      <a:pos x="0" y="113"/>
                    </a:cxn>
                    <a:cxn ang="0">
                      <a:pos x="11" y="121"/>
                    </a:cxn>
                    <a:cxn ang="0">
                      <a:pos x="20" y="124"/>
                    </a:cxn>
                    <a:cxn ang="0">
                      <a:pos x="41" y="159"/>
                    </a:cxn>
                    <a:cxn ang="0">
                      <a:pos x="50" y="189"/>
                    </a:cxn>
                    <a:cxn ang="0">
                      <a:pos x="54" y="204"/>
                    </a:cxn>
                    <a:cxn ang="0">
                      <a:pos x="58" y="234"/>
                    </a:cxn>
                    <a:cxn ang="0">
                      <a:pos x="54" y="308"/>
                    </a:cxn>
                    <a:cxn ang="0">
                      <a:pos x="58" y="331"/>
                    </a:cxn>
                    <a:cxn ang="0">
                      <a:pos x="61" y="339"/>
                    </a:cxn>
                    <a:cxn ang="0">
                      <a:pos x="112" y="337"/>
                    </a:cxn>
                    <a:cxn ang="0">
                      <a:pos x="107" y="295"/>
                    </a:cxn>
                    <a:cxn ang="0">
                      <a:pos x="113" y="265"/>
                    </a:cxn>
                    <a:cxn ang="0">
                      <a:pos x="113" y="215"/>
                    </a:cxn>
                    <a:cxn ang="0">
                      <a:pos x="129" y="183"/>
                    </a:cxn>
                    <a:cxn ang="0">
                      <a:pos x="133" y="159"/>
                    </a:cxn>
                    <a:cxn ang="0">
                      <a:pos x="156" y="138"/>
                    </a:cxn>
                    <a:cxn ang="0">
                      <a:pos x="160" y="129"/>
                    </a:cxn>
                    <a:cxn ang="0">
                      <a:pos x="160" y="124"/>
                    </a:cxn>
                    <a:cxn ang="0">
                      <a:pos x="155" y="117"/>
                    </a:cxn>
                    <a:cxn ang="0">
                      <a:pos x="160" y="109"/>
                    </a:cxn>
                    <a:cxn ang="0">
                      <a:pos x="166" y="107"/>
                    </a:cxn>
                    <a:cxn ang="0">
                      <a:pos x="162" y="74"/>
                    </a:cxn>
                    <a:cxn ang="0">
                      <a:pos x="151" y="59"/>
                    </a:cxn>
                    <a:cxn ang="0">
                      <a:pos x="151" y="43"/>
                    </a:cxn>
                  </a:cxnLst>
                  <a:rect l="0" t="0" r="r" b="b"/>
                  <a:pathLst>
                    <a:path w="166" h="340">
                      <a:moveTo>
                        <a:pt x="156" y="37"/>
                      </a:moveTo>
                      <a:lnTo>
                        <a:pt x="147" y="30"/>
                      </a:lnTo>
                      <a:lnTo>
                        <a:pt x="140" y="25"/>
                      </a:lnTo>
                      <a:lnTo>
                        <a:pt x="128" y="12"/>
                      </a:lnTo>
                      <a:lnTo>
                        <a:pt x="117" y="1"/>
                      </a:lnTo>
                      <a:lnTo>
                        <a:pt x="114" y="0"/>
                      </a:lnTo>
                      <a:lnTo>
                        <a:pt x="106" y="4"/>
                      </a:lnTo>
                      <a:lnTo>
                        <a:pt x="101" y="5"/>
                      </a:lnTo>
                      <a:lnTo>
                        <a:pt x="90" y="8"/>
                      </a:lnTo>
                      <a:lnTo>
                        <a:pt x="90" y="12"/>
                      </a:lnTo>
                      <a:lnTo>
                        <a:pt x="97" y="21"/>
                      </a:lnTo>
                      <a:lnTo>
                        <a:pt x="90" y="25"/>
                      </a:lnTo>
                      <a:lnTo>
                        <a:pt x="90" y="24"/>
                      </a:lnTo>
                      <a:lnTo>
                        <a:pt x="90" y="26"/>
                      </a:lnTo>
                      <a:lnTo>
                        <a:pt x="88" y="31"/>
                      </a:lnTo>
                      <a:lnTo>
                        <a:pt x="85" y="35"/>
                      </a:lnTo>
                      <a:lnTo>
                        <a:pt x="85" y="36"/>
                      </a:lnTo>
                      <a:lnTo>
                        <a:pt x="83" y="39"/>
                      </a:lnTo>
                      <a:lnTo>
                        <a:pt x="71" y="51"/>
                      </a:lnTo>
                      <a:lnTo>
                        <a:pt x="66" y="53"/>
                      </a:lnTo>
                      <a:lnTo>
                        <a:pt x="60" y="51"/>
                      </a:lnTo>
                      <a:lnTo>
                        <a:pt x="52" y="53"/>
                      </a:lnTo>
                      <a:lnTo>
                        <a:pt x="43" y="49"/>
                      </a:lnTo>
                      <a:lnTo>
                        <a:pt x="37" y="49"/>
                      </a:lnTo>
                      <a:lnTo>
                        <a:pt x="34" y="51"/>
                      </a:lnTo>
                      <a:lnTo>
                        <a:pt x="27" y="63"/>
                      </a:lnTo>
                      <a:lnTo>
                        <a:pt x="23" y="62"/>
                      </a:lnTo>
                      <a:lnTo>
                        <a:pt x="21" y="64"/>
                      </a:lnTo>
                      <a:lnTo>
                        <a:pt x="20" y="65"/>
                      </a:lnTo>
                      <a:lnTo>
                        <a:pt x="17" y="68"/>
                      </a:lnTo>
                      <a:lnTo>
                        <a:pt x="16" y="74"/>
                      </a:lnTo>
                      <a:lnTo>
                        <a:pt x="12" y="74"/>
                      </a:lnTo>
                      <a:lnTo>
                        <a:pt x="9" y="78"/>
                      </a:lnTo>
                      <a:lnTo>
                        <a:pt x="6" y="80"/>
                      </a:lnTo>
                      <a:lnTo>
                        <a:pt x="5" y="87"/>
                      </a:lnTo>
                      <a:lnTo>
                        <a:pt x="1" y="95"/>
                      </a:lnTo>
                      <a:lnTo>
                        <a:pt x="0" y="105"/>
                      </a:lnTo>
                      <a:lnTo>
                        <a:pt x="0" y="113"/>
                      </a:lnTo>
                      <a:lnTo>
                        <a:pt x="5" y="117"/>
                      </a:lnTo>
                      <a:lnTo>
                        <a:pt x="11" y="121"/>
                      </a:lnTo>
                      <a:lnTo>
                        <a:pt x="15" y="121"/>
                      </a:lnTo>
                      <a:lnTo>
                        <a:pt x="20" y="124"/>
                      </a:lnTo>
                      <a:lnTo>
                        <a:pt x="32" y="139"/>
                      </a:lnTo>
                      <a:lnTo>
                        <a:pt x="41" y="159"/>
                      </a:lnTo>
                      <a:lnTo>
                        <a:pt x="47" y="180"/>
                      </a:lnTo>
                      <a:lnTo>
                        <a:pt x="50" y="189"/>
                      </a:lnTo>
                      <a:lnTo>
                        <a:pt x="52" y="195"/>
                      </a:lnTo>
                      <a:lnTo>
                        <a:pt x="54" y="204"/>
                      </a:lnTo>
                      <a:lnTo>
                        <a:pt x="56" y="215"/>
                      </a:lnTo>
                      <a:lnTo>
                        <a:pt x="58" y="234"/>
                      </a:lnTo>
                      <a:lnTo>
                        <a:pt x="58" y="285"/>
                      </a:lnTo>
                      <a:lnTo>
                        <a:pt x="54" y="308"/>
                      </a:lnTo>
                      <a:lnTo>
                        <a:pt x="54" y="318"/>
                      </a:lnTo>
                      <a:lnTo>
                        <a:pt x="58" y="331"/>
                      </a:lnTo>
                      <a:lnTo>
                        <a:pt x="60" y="338"/>
                      </a:lnTo>
                      <a:lnTo>
                        <a:pt x="61" y="339"/>
                      </a:lnTo>
                      <a:lnTo>
                        <a:pt x="68" y="340"/>
                      </a:lnTo>
                      <a:lnTo>
                        <a:pt x="112" y="337"/>
                      </a:lnTo>
                      <a:lnTo>
                        <a:pt x="109" y="334"/>
                      </a:lnTo>
                      <a:lnTo>
                        <a:pt x="107" y="295"/>
                      </a:lnTo>
                      <a:lnTo>
                        <a:pt x="108" y="286"/>
                      </a:lnTo>
                      <a:lnTo>
                        <a:pt x="113" y="265"/>
                      </a:lnTo>
                      <a:lnTo>
                        <a:pt x="112" y="235"/>
                      </a:lnTo>
                      <a:lnTo>
                        <a:pt x="113" y="215"/>
                      </a:lnTo>
                      <a:lnTo>
                        <a:pt x="117" y="203"/>
                      </a:lnTo>
                      <a:lnTo>
                        <a:pt x="129" y="183"/>
                      </a:lnTo>
                      <a:lnTo>
                        <a:pt x="130" y="168"/>
                      </a:lnTo>
                      <a:lnTo>
                        <a:pt x="133" y="159"/>
                      </a:lnTo>
                      <a:lnTo>
                        <a:pt x="141" y="149"/>
                      </a:lnTo>
                      <a:lnTo>
                        <a:pt x="156" y="138"/>
                      </a:lnTo>
                      <a:lnTo>
                        <a:pt x="156" y="132"/>
                      </a:lnTo>
                      <a:lnTo>
                        <a:pt x="160" y="129"/>
                      </a:lnTo>
                      <a:lnTo>
                        <a:pt x="160" y="128"/>
                      </a:lnTo>
                      <a:lnTo>
                        <a:pt x="160" y="124"/>
                      </a:lnTo>
                      <a:lnTo>
                        <a:pt x="155" y="119"/>
                      </a:lnTo>
                      <a:lnTo>
                        <a:pt x="155" y="117"/>
                      </a:lnTo>
                      <a:lnTo>
                        <a:pt x="157" y="111"/>
                      </a:lnTo>
                      <a:lnTo>
                        <a:pt x="160" y="109"/>
                      </a:lnTo>
                      <a:lnTo>
                        <a:pt x="165" y="109"/>
                      </a:lnTo>
                      <a:lnTo>
                        <a:pt x="166" y="107"/>
                      </a:lnTo>
                      <a:lnTo>
                        <a:pt x="166" y="89"/>
                      </a:lnTo>
                      <a:lnTo>
                        <a:pt x="162" y="74"/>
                      </a:lnTo>
                      <a:lnTo>
                        <a:pt x="161" y="69"/>
                      </a:lnTo>
                      <a:lnTo>
                        <a:pt x="151" y="59"/>
                      </a:lnTo>
                      <a:lnTo>
                        <a:pt x="150" y="54"/>
                      </a:lnTo>
                      <a:lnTo>
                        <a:pt x="151" y="43"/>
                      </a:lnTo>
                      <a:lnTo>
                        <a:pt x="156" y="3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08" name="Freeform 207"/>
                <p:cNvSpPr>
                  <a:spLocks noChangeAspect="1"/>
                </p:cNvSpPr>
                <p:nvPr/>
              </p:nvSpPr>
              <p:spPr bwMode="gray">
                <a:xfrm>
                  <a:off x="4991892" y="3275359"/>
                  <a:ext cx="187325" cy="287338"/>
                </a:xfrm>
                <a:custGeom>
                  <a:avLst/>
                  <a:gdLst/>
                  <a:ahLst/>
                  <a:cxnLst>
                    <a:cxn ang="0">
                      <a:pos x="99" y="122"/>
                    </a:cxn>
                    <a:cxn ang="0">
                      <a:pos x="106" y="143"/>
                    </a:cxn>
                    <a:cxn ang="0">
                      <a:pos x="122" y="160"/>
                    </a:cxn>
                    <a:cxn ang="0">
                      <a:pos x="117" y="276"/>
                    </a:cxn>
                    <a:cxn ang="0">
                      <a:pos x="19" y="479"/>
                    </a:cxn>
                    <a:cxn ang="0">
                      <a:pos x="13" y="502"/>
                    </a:cxn>
                    <a:cxn ang="0">
                      <a:pos x="3" y="520"/>
                    </a:cxn>
                    <a:cxn ang="0">
                      <a:pos x="30" y="534"/>
                    </a:cxn>
                    <a:cxn ang="0">
                      <a:pos x="57" y="568"/>
                    </a:cxn>
                    <a:cxn ang="0">
                      <a:pos x="83" y="571"/>
                    </a:cxn>
                    <a:cxn ang="0">
                      <a:pos x="95" y="587"/>
                    </a:cxn>
                    <a:cxn ang="0">
                      <a:pos x="68" y="608"/>
                    </a:cxn>
                    <a:cxn ang="0">
                      <a:pos x="77" y="640"/>
                    </a:cxn>
                    <a:cxn ang="0">
                      <a:pos x="84" y="676"/>
                    </a:cxn>
                    <a:cxn ang="0">
                      <a:pos x="79" y="706"/>
                    </a:cxn>
                    <a:cxn ang="0">
                      <a:pos x="106" y="754"/>
                    </a:cxn>
                    <a:cxn ang="0">
                      <a:pos x="102" y="768"/>
                    </a:cxn>
                    <a:cxn ang="0">
                      <a:pos x="52" y="763"/>
                    </a:cxn>
                    <a:cxn ang="0">
                      <a:pos x="40" y="773"/>
                    </a:cxn>
                    <a:cxn ang="0">
                      <a:pos x="52" y="813"/>
                    </a:cxn>
                    <a:cxn ang="0">
                      <a:pos x="80" y="825"/>
                    </a:cxn>
                    <a:cxn ang="0">
                      <a:pos x="100" y="865"/>
                    </a:cxn>
                    <a:cxn ang="0">
                      <a:pos x="107" y="903"/>
                    </a:cxn>
                    <a:cxn ang="0">
                      <a:pos x="122" y="902"/>
                    </a:cxn>
                    <a:cxn ang="0">
                      <a:pos x="139" y="903"/>
                    </a:cxn>
                    <a:cxn ang="0">
                      <a:pos x="167" y="892"/>
                    </a:cxn>
                    <a:cxn ang="0">
                      <a:pos x="175" y="882"/>
                    </a:cxn>
                    <a:cxn ang="0">
                      <a:pos x="185" y="889"/>
                    </a:cxn>
                    <a:cxn ang="0">
                      <a:pos x="198" y="897"/>
                    </a:cxn>
                    <a:cxn ang="0">
                      <a:pos x="215" y="888"/>
                    </a:cxn>
                    <a:cxn ang="0">
                      <a:pos x="245" y="875"/>
                    </a:cxn>
                    <a:cxn ang="0">
                      <a:pos x="267" y="871"/>
                    </a:cxn>
                    <a:cxn ang="0">
                      <a:pos x="294" y="864"/>
                    </a:cxn>
                    <a:cxn ang="0">
                      <a:pos x="306" y="857"/>
                    </a:cxn>
                    <a:cxn ang="0">
                      <a:pos x="316" y="841"/>
                    </a:cxn>
                    <a:cxn ang="0">
                      <a:pos x="307" y="827"/>
                    </a:cxn>
                    <a:cxn ang="0">
                      <a:pos x="321" y="818"/>
                    </a:cxn>
                    <a:cxn ang="0">
                      <a:pos x="354" y="814"/>
                    </a:cxn>
                    <a:cxn ang="0">
                      <a:pos x="379" y="811"/>
                    </a:cxn>
                    <a:cxn ang="0">
                      <a:pos x="393" y="807"/>
                    </a:cxn>
                    <a:cxn ang="0">
                      <a:pos x="417" y="792"/>
                    </a:cxn>
                    <a:cxn ang="0">
                      <a:pos x="440" y="763"/>
                    </a:cxn>
                    <a:cxn ang="0">
                      <a:pos x="455" y="749"/>
                    </a:cxn>
                    <a:cxn ang="0">
                      <a:pos x="467" y="720"/>
                    </a:cxn>
                    <a:cxn ang="0">
                      <a:pos x="495" y="711"/>
                    </a:cxn>
                    <a:cxn ang="0">
                      <a:pos x="524" y="701"/>
                    </a:cxn>
                    <a:cxn ang="0">
                      <a:pos x="518" y="679"/>
                    </a:cxn>
                    <a:cxn ang="0">
                      <a:pos x="498" y="640"/>
                    </a:cxn>
                    <a:cxn ang="0">
                      <a:pos x="478" y="612"/>
                    </a:cxn>
                    <a:cxn ang="0">
                      <a:pos x="470" y="597"/>
                    </a:cxn>
                    <a:cxn ang="0">
                      <a:pos x="479" y="572"/>
                    </a:cxn>
                    <a:cxn ang="0">
                      <a:pos x="484" y="544"/>
                    </a:cxn>
                    <a:cxn ang="0">
                      <a:pos x="494" y="533"/>
                    </a:cxn>
                    <a:cxn ang="0">
                      <a:pos x="509" y="494"/>
                    </a:cxn>
                    <a:cxn ang="0">
                      <a:pos x="526" y="455"/>
                    </a:cxn>
                    <a:cxn ang="0">
                      <a:pos x="542" y="443"/>
                    </a:cxn>
                    <a:cxn ang="0">
                      <a:pos x="586" y="441"/>
                    </a:cxn>
                    <a:cxn ang="0">
                      <a:pos x="588" y="283"/>
                    </a:cxn>
                    <a:cxn ang="0">
                      <a:pos x="532" y="202"/>
                    </a:cxn>
                    <a:cxn ang="0">
                      <a:pos x="391" y="129"/>
                    </a:cxn>
                    <a:cxn ang="0">
                      <a:pos x="251" y="54"/>
                    </a:cxn>
                    <a:cxn ang="0">
                      <a:pos x="147" y="0"/>
                    </a:cxn>
                    <a:cxn ang="0">
                      <a:pos x="91" y="106"/>
                    </a:cxn>
                  </a:cxnLst>
                  <a:rect l="0" t="0" r="r" b="b"/>
                  <a:pathLst>
                    <a:path w="588" h="905">
                      <a:moveTo>
                        <a:pt x="91" y="106"/>
                      </a:moveTo>
                      <a:lnTo>
                        <a:pt x="94" y="112"/>
                      </a:lnTo>
                      <a:lnTo>
                        <a:pt x="99" y="122"/>
                      </a:lnTo>
                      <a:lnTo>
                        <a:pt x="99" y="124"/>
                      </a:lnTo>
                      <a:lnTo>
                        <a:pt x="102" y="131"/>
                      </a:lnTo>
                      <a:lnTo>
                        <a:pt x="106" y="143"/>
                      </a:lnTo>
                      <a:lnTo>
                        <a:pt x="110" y="149"/>
                      </a:lnTo>
                      <a:lnTo>
                        <a:pt x="116" y="155"/>
                      </a:lnTo>
                      <a:lnTo>
                        <a:pt x="122" y="160"/>
                      </a:lnTo>
                      <a:lnTo>
                        <a:pt x="145" y="173"/>
                      </a:lnTo>
                      <a:lnTo>
                        <a:pt x="132" y="197"/>
                      </a:lnTo>
                      <a:lnTo>
                        <a:pt x="117" y="276"/>
                      </a:lnTo>
                      <a:lnTo>
                        <a:pt x="111" y="375"/>
                      </a:lnTo>
                      <a:lnTo>
                        <a:pt x="107" y="380"/>
                      </a:lnTo>
                      <a:lnTo>
                        <a:pt x="19" y="479"/>
                      </a:lnTo>
                      <a:lnTo>
                        <a:pt x="19" y="490"/>
                      </a:lnTo>
                      <a:lnTo>
                        <a:pt x="13" y="493"/>
                      </a:lnTo>
                      <a:lnTo>
                        <a:pt x="13" y="502"/>
                      </a:lnTo>
                      <a:lnTo>
                        <a:pt x="5" y="504"/>
                      </a:lnTo>
                      <a:lnTo>
                        <a:pt x="0" y="509"/>
                      </a:lnTo>
                      <a:lnTo>
                        <a:pt x="3" y="520"/>
                      </a:lnTo>
                      <a:lnTo>
                        <a:pt x="19" y="525"/>
                      </a:lnTo>
                      <a:lnTo>
                        <a:pt x="22" y="531"/>
                      </a:lnTo>
                      <a:lnTo>
                        <a:pt x="30" y="534"/>
                      </a:lnTo>
                      <a:lnTo>
                        <a:pt x="36" y="543"/>
                      </a:lnTo>
                      <a:lnTo>
                        <a:pt x="40" y="564"/>
                      </a:lnTo>
                      <a:lnTo>
                        <a:pt x="57" y="568"/>
                      </a:lnTo>
                      <a:lnTo>
                        <a:pt x="69" y="565"/>
                      </a:lnTo>
                      <a:lnTo>
                        <a:pt x="75" y="569"/>
                      </a:lnTo>
                      <a:lnTo>
                        <a:pt x="83" y="571"/>
                      </a:lnTo>
                      <a:lnTo>
                        <a:pt x="90" y="569"/>
                      </a:lnTo>
                      <a:lnTo>
                        <a:pt x="97" y="582"/>
                      </a:lnTo>
                      <a:lnTo>
                        <a:pt x="95" y="587"/>
                      </a:lnTo>
                      <a:lnTo>
                        <a:pt x="94" y="596"/>
                      </a:lnTo>
                      <a:lnTo>
                        <a:pt x="84" y="603"/>
                      </a:lnTo>
                      <a:lnTo>
                        <a:pt x="68" y="608"/>
                      </a:lnTo>
                      <a:lnTo>
                        <a:pt x="70" y="609"/>
                      </a:lnTo>
                      <a:lnTo>
                        <a:pt x="70" y="612"/>
                      </a:lnTo>
                      <a:lnTo>
                        <a:pt x="77" y="640"/>
                      </a:lnTo>
                      <a:lnTo>
                        <a:pt x="83" y="649"/>
                      </a:lnTo>
                      <a:lnTo>
                        <a:pt x="85" y="656"/>
                      </a:lnTo>
                      <a:lnTo>
                        <a:pt x="84" y="676"/>
                      </a:lnTo>
                      <a:lnTo>
                        <a:pt x="83" y="687"/>
                      </a:lnTo>
                      <a:lnTo>
                        <a:pt x="79" y="698"/>
                      </a:lnTo>
                      <a:lnTo>
                        <a:pt x="79" y="706"/>
                      </a:lnTo>
                      <a:lnTo>
                        <a:pt x="89" y="727"/>
                      </a:lnTo>
                      <a:lnTo>
                        <a:pt x="104" y="748"/>
                      </a:lnTo>
                      <a:lnTo>
                        <a:pt x="106" y="754"/>
                      </a:lnTo>
                      <a:lnTo>
                        <a:pt x="107" y="763"/>
                      </a:lnTo>
                      <a:lnTo>
                        <a:pt x="106" y="765"/>
                      </a:lnTo>
                      <a:lnTo>
                        <a:pt x="102" y="768"/>
                      </a:lnTo>
                      <a:lnTo>
                        <a:pt x="83" y="764"/>
                      </a:lnTo>
                      <a:lnTo>
                        <a:pt x="67" y="762"/>
                      </a:lnTo>
                      <a:lnTo>
                        <a:pt x="52" y="763"/>
                      </a:lnTo>
                      <a:lnTo>
                        <a:pt x="48" y="764"/>
                      </a:lnTo>
                      <a:lnTo>
                        <a:pt x="45" y="767"/>
                      </a:lnTo>
                      <a:lnTo>
                        <a:pt x="40" y="773"/>
                      </a:lnTo>
                      <a:lnTo>
                        <a:pt x="40" y="787"/>
                      </a:lnTo>
                      <a:lnTo>
                        <a:pt x="41" y="800"/>
                      </a:lnTo>
                      <a:lnTo>
                        <a:pt x="52" y="813"/>
                      </a:lnTo>
                      <a:lnTo>
                        <a:pt x="59" y="819"/>
                      </a:lnTo>
                      <a:lnTo>
                        <a:pt x="68" y="823"/>
                      </a:lnTo>
                      <a:lnTo>
                        <a:pt x="80" y="825"/>
                      </a:lnTo>
                      <a:lnTo>
                        <a:pt x="84" y="828"/>
                      </a:lnTo>
                      <a:lnTo>
                        <a:pt x="90" y="838"/>
                      </a:lnTo>
                      <a:lnTo>
                        <a:pt x="100" y="865"/>
                      </a:lnTo>
                      <a:lnTo>
                        <a:pt x="105" y="883"/>
                      </a:lnTo>
                      <a:lnTo>
                        <a:pt x="106" y="900"/>
                      </a:lnTo>
                      <a:lnTo>
                        <a:pt x="107" y="903"/>
                      </a:lnTo>
                      <a:lnTo>
                        <a:pt x="110" y="905"/>
                      </a:lnTo>
                      <a:lnTo>
                        <a:pt x="113" y="903"/>
                      </a:lnTo>
                      <a:lnTo>
                        <a:pt x="122" y="902"/>
                      </a:lnTo>
                      <a:lnTo>
                        <a:pt x="128" y="900"/>
                      </a:lnTo>
                      <a:lnTo>
                        <a:pt x="133" y="900"/>
                      </a:lnTo>
                      <a:lnTo>
                        <a:pt x="139" y="903"/>
                      </a:lnTo>
                      <a:lnTo>
                        <a:pt x="144" y="902"/>
                      </a:lnTo>
                      <a:lnTo>
                        <a:pt x="154" y="894"/>
                      </a:lnTo>
                      <a:lnTo>
                        <a:pt x="167" y="892"/>
                      </a:lnTo>
                      <a:lnTo>
                        <a:pt x="170" y="884"/>
                      </a:lnTo>
                      <a:lnTo>
                        <a:pt x="174" y="884"/>
                      </a:lnTo>
                      <a:lnTo>
                        <a:pt x="175" y="882"/>
                      </a:lnTo>
                      <a:lnTo>
                        <a:pt x="178" y="882"/>
                      </a:lnTo>
                      <a:lnTo>
                        <a:pt x="181" y="883"/>
                      </a:lnTo>
                      <a:lnTo>
                        <a:pt x="185" y="889"/>
                      </a:lnTo>
                      <a:lnTo>
                        <a:pt x="187" y="892"/>
                      </a:lnTo>
                      <a:lnTo>
                        <a:pt x="194" y="898"/>
                      </a:lnTo>
                      <a:lnTo>
                        <a:pt x="198" y="897"/>
                      </a:lnTo>
                      <a:lnTo>
                        <a:pt x="201" y="893"/>
                      </a:lnTo>
                      <a:lnTo>
                        <a:pt x="209" y="892"/>
                      </a:lnTo>
                      <a:lnTo>
                        <a:pt x="215" y="888"/>
                      </a:lnTo>
                      <a:lnTo>
                        <a:pt x="219" y="886"/>
                      </a:lnTo>
                      <a:lnTo>
                        <a:pt x="223" y="882"/>
                      </a:lnTo>
                      <a:lnTo>
                        <a:pt x="245" y="875"/>
                      </a:lnTo>
                      <a:lnTo>
                        <a:pt x="251" y="875"/>
                      </a:lnTo>
                      <a:lnTo>
                        <a:pt x="260" y="875"/>
                      </a:lnTo>
                      <a:lnTo>
                        <a:pt x="267" y="871"/>
                      </a:lnTo>
                      <a:lnTo>
                        <a:pt x="291" y="871"/>
                      </a:lnTo>
                      <a:lnTo>
                        <a:pt x="293" y="870"/>
                      </a:lnTo>
                      <a:lnTo>
                        <a:pt x="294" y="864"/>
                      </a:lnTo>
                      <a:lnTo>
                        <a:pt x="296" y="861"/>
                      </a:lnTo>
                      <a:lnTo>
                        <a:pt x="301" y="860"/>
                      </a:lnTo>
                      <a:lnTo>
                        <a:pt x="306" y="857"/>
                      </a:lnTo>
                      <a:lnTo>
                        <a:pt x="309" y="849"/>
                      </a:lnTo>
                      <a:lnTo>
                        <a:pt x="314" y="845"/>
                      </a:lnTo>
                      <a:lnTo>
                        <a:pt x="316" y="841"/>
                      </a:lnTo>
                      <a:lnTo>
                        <a:pt x="314" y="834"/>
                      </a:lnTo>
                      <a:lnTo>
                        <a:pt x="307" y="829"/>
                      </a:lnTo>
                      <a:lnTo>
                        <a:pt x="307" y="827"/>
                      </a:lnTo>
                      <a:lnTo>
                        <a:pt x="309" y="823"/>
                      </a:lnTo>
                      <a:lnTo>
                        <a:pt x="311" y="822"/>
                      </a:lnTo>
                      <a:lnTo>
                        <a:pt x="321" y="818"/>
                      </a:lnTo>
                      <a:lnTo>
                        <a:pt x="332" y="817"/>
                      </a:lnTo>
                      <a:lnTo>
                        <a:pt x="352" y="817"/>
                      </a:lnTo>
                      <a:lnTo>
                        <a:pt x="354" y="814"/>
                      </a:lnTo>
                      <a:lnTo>
                        <a:pt x="364" y="813"/>
                      </a:lnTo>
                      <a:lnTo>
                        <a:pt x="371" y="811"/>
                      </a:lnTo>
                      <a:lnTo>
                        <a:pt x="379" y="811"/>
                      </a:lnTo>
                      <a:lnTo>
                        <a:pt x="384" y="813"/>
                      </a:lnTo>
                      <a:lnTo>
                        <a:pt x="391" y="810"/>
                      </a:lnTo>
                      <a:lnTo>
                        <a:pt x="393" y="807"/>
                      </a:lnTo>
                      <a:lnTo>
                        <a:pt x="398" y="800"/>
                      </a:lnTo>
                      <a:lnTo>
                        <a:pt x="404" y="798"/>
                      </a:lnTo>
                      <a:lnTo>
                        <a:pt x="417" y="792"/>
                      </a:lnTo>
                      <a:lnTo>
                        <a:pt x="420" y="789"/>
                      </a:lnTo>
                      <a:lnTo>
                        <a:pt x="424" y="779"/>
                      </a:lnTo>
                      <a:lnTo>
                        <a:pt x="440" y="763"/>
                      </a:lnTo>
                      <a:lnTo>
                        <a:pt x="445" y="762"/>
                      </a:lnTo>
                      <a:lnTo>
                        <a:pt x="449" y="759"/>
                      </a:lnTo>
                      <a:lnTo>
                        <a:pt x="455" y="749"/>
                      </a:lnTo>
                      <a:lnTo>
                        <a:pt x="462" y="747"/>
                      </a:lnTo>
                      <a:lnTo>
                        <a:pt x="462" y="731"/>
                      </a:lnTo>
                      <a:lnTo>
                        <a:pt x="467" y="720"/>
                      </a:lnTo>
                      <a:lnTo>
                        <a:pt x="473" y="715"/>
                      </a:lnTo>
                      <a:lnTo>
                        <a:pt x="479" y="712"/>
                      </a:lnTo>
                      <a:lnTo>
                        <a:pt x="495" y="711"/>
                      </a:lnTo>
                      <a:lnTo>
                        <a:pt x="504" y="708"/>
                      </a:lnTo>
                      <a:lnTo>
                        <a:pt x="515" y="705"/>
                      </a:lnTo>
                      <a:lnTo>
                        <a:pt x="524" y="701"/>
                      </a:lnTo>
                      <a:lnTo>
                        <a:pt x="524" y="693"/>
                      </a:lnTo>
                      <a:lnTo>
                        <a:pt x="521" y="684"/>
                      </a:lnTo>
                      <a:lnTo>
                        <a:pt x="518" y="679"/>
                      </a:lnTo>
                      <a:lnTo>
                        <a:pt x="511" y="676"/>
                      </a:lnTo>
                      <a:lnTo>
                        <a:pt x="510" y="674"/>
                      </a:lnTo>
                      <a:lnTo>
                        <a:pt x="498" y="640"/>
                      </a:lnTo>
                      <a:lnTo>
                        <a:pt x="493" y="624"/>
                      </a:lnTo>
                      <a:lnTo>
                        <a:pt x="494" y="608"/>
                      </a:lnTo>
                      <a:lnTo>
                        <a:pt x="478" y="612"/>
                      </a:lnTo>
                      <a:lnTo>
                        <a:pt x="473" y="613"/>
                      </a:lnTo>
                      <a:lnTo>
                        <a:pt x="470" y="613"/>
                      </a:lnTo>
                      <a:lnTo>
                        <a:pt x="470" y="597"/>
                      </a:lnTo>
                      <a:lnTo>
                        <a:pt x="471" y="592"/>
                      </a:lnTo>
                      <a:lnTo>
                        <a:pt x="477" y="581"/>
                      </a:lnTo>
                      <a:lnTo>
                        <a:pt x="479" y="572"/>
                      </a:lnTo>
                      <a:lnTo>
                        <a:pt x="479" y="558"/>
                      </a:lnTo>
                      <a:lnTo>
                        <a:pt x="481" y="548"/>
                      </a:lnTo>
                      <a:lnTo>
                        <a:pt x="484" y="544"/>
                      </a:lnTo>
                      <a:lnTo>
                        <a:pt x="492" y="539"/>
                      </a:lnTo>
                      <a:lnTo>
                        <a:pt x="493" y="538"/>
                      </a:lnTo>
                      <a:lnTo>
                        <a:pt x="494" y="533"/>
                      </a:lnTo>
                      <a:lnTo>
                        <a:pt x="493" y="525"/>
                      </a:lnTo>
                      <a:lnTo>
                        <a:pt x="493" y="512"/>
                      </a:lnTo>
                      <a:lnTo>
                        <a:pt x="509" y="494"/>
                      </a:lnTo>
                      <a:lnTo>
                        <a:pt x="521" y="477"/>
                      </a:lnTo>
                      <a:lnTo>
                        <a:pt x="525" y="466"/>
                      </a:lnTo>
                      <a:lnTo>
                        <a:pt x="526" y="455"/>
                      </a:lnTo>
                      <a:lnTo>
                        <a:pt x="529" y="446"/>
                      </a:lnTo>
                      <a:lnTo>
                        <a:pt x="530" y="445"/>
                      </a:lnTo>
                      <a:lnTo>
                        <a:pt x="542" y="443"/>
                      </a:lnTo>
                      <a:lnTo>
                        <a:pt x="551" y="442"/>
                      </a:lnTo>
                      <a:lnTo>
                        <a:pt x="580" y="442"/>
                      </a:lnTo>
                      <a:lnTo>
                        <a:pt x="586" y="441"/>
                      </a:lnTo>
                      <a:lnTo>
                        <a:pt x="588" y="392"/>
                      </a:lnTo>
                      <a:lnTo>
                        <a:pt x="588" y="337"/>
                      </a:lnTo>
                      <a:lnTo>
                        <a:pt x="588" y="283"/>
                      </a:lnTo>
                      <a:lnTo>
                        <a:pt x="588" y="227"/>
                      </a:lnTo>
                      <a:lnTo>
                        <a:pt x="579" y="226"/>
                      </a:lnTo>
                      <a:lnTo>
                        <a:pt x="532" y="202"/>
                      </a:lnTo>
                      <a:lnTo>
                        <a:pt x="486" y="178"/>
                      </a:lnTo>
                      <a:lnTo>
                        <a:pt x="438" y="154"/>
                      </a:lnTo>
                      <a:lnTo>
                        <a:pt x="391" y="129"/>
                      </a:lnTo>
                      <a:lnTo>
                        <a:pt x="344" y="104"/>
                      </a:lnTo>
                      <a:lnTo>
                        <a:pt x="298" y="79"/>
                      </a:lnTo>
                      <a:lnTo>
                        <a:pt x="251" y="54"/>
                      </a:lnTo>
                      <a:lnTo>
                        <a:pt x="204" y="30"/>
                      </a:lnTo>
                      <a:lnTo>
                        <a:pt x="158" y="5"/>
                      </a:lnTo>
                      <a:lnTo>
                        <a:pt x="147" y="0"/>
                      </a:lnTo>
                      <a:lnTo>
                        <a:pt x="97" y="17"/>
                      </a:lnTo>
                      <a:lnTo>
                        <a:pt x="91" y="20"/>
                      </a:lnTo>
                      <a:lnTo>
                        <a:pt x="91" y="10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09" name="Freeform 208"/>
                <p:cNvSpPr>
                  <a:spLocks noChangeAspect="1"/>
                </p:cNvSpPr>
                <p:nvPr/>
              </p:nvSpPr>
              <p:spPr bwMode="gray">
                <a:xfrm>
                  <a:off x="5395117" y="3373784"/>
                  <a:ext cx="114300" cy="103188"/>
                </a:xfrm>
                <a:custGeom>
                  <a:avLst/>
                  <a:gdLst/>
                  <a:ahLst/>
                  <a:cxnLst>
                    <a:cxn ang="0">
                      <a:pos x="100" y="24"/>
                    </a:cxn>
                    <a:cxn ang="0">
                      <a:pos x="58" y="43"/>
                    </a:cxn>
                    <a:cxn ang="0">
                      <a:pos x="31" y="56"/>
                    </a:cxn>
                    <a:cxn ang="0">
                      <a:pos x="23" y="94"/>
                    </a:cxn>
                    <a:cxn ang="0">
                      <a:pos x="4" y="163"/>
                    </a:cxn>
                    <a:cxn ang="0">
                      <a:pos x="3" y="216"/>
                    </a:cxn>
                    <a:cxn ang="0">
                      <a:pos x="23" y="219"/>
                    </a:cxn>
                    <a:cxn ang="0">
                      <a:pos x="31" y="213"/>
                    </a:cxn>
                    <a:cxn ang="0">
                      <a:pos x="47" y="215"/>
                    </a:cxn>
                    <a:cxn ang="0">
                      <a:pos x="75" y="184"/>
                    </a:cxn>
                    <a:cxn ang="0">
                      <a:pos x="92" y="195"/>
                    </a:cxn>
                    <a:cxn ang="0">
                      <a:pos x="103" y="210"/>
                    </a:cxn>
                    <a:cxn ang="0">
                      <a:pos x="129" y="206"/>
                    </a:cxn>
                    <a:cxn ang="0">
                      <a:pos x="140" y="197"/>
                    </a:cxn>
                    <a:cxn ang="0">
                      <a:pos x="150" y="208"/>
                    </a:cxn>
                    <a:cxn ang="0">
                      <a:pos x="163" y="202"/>
                    </a:cxn>
                    <a:cxn ang="0">
                      <a:pos x="182" y="206"/>
                    </a:cxn>
                    <a:cxn ang="0">
                      <a:pos x="189" y="208"/>
                    </a:cxn>
                    <a:cxn ang="0">
                      <a:pos x="224" y="223"/>
                    </a:cxn>
                    <a:cxn ang="0">
                      <a:pos x="251" y="246"/>
                    </a:cxn>
                    <a:cxn ang="0">
                      <a:pos x="285" y="277"/>
                    </a:cxn>
                    <a:cxn ang="0">
                      <a:pos x="297" y="299"/>
                    </a:cxn>
                    <a:cxn ang="0">
                      <a:pos x="317" y="316"/>
                    </a:cxn>
                    <a:cxn ang="0">
                      <a:pos x="343" y="310"/>
                    </a:cxn>
                    <a:cxn ang="0">
                      <a:pos x="350" y="296"/>
                    </a:cxn>
                    <a:cxn ang="0">
                      <a:pos x="340" y="282"/>
                    </a:cxn>
                    <a:cxn ang="0">
                      <a:pos x="326" y="277"/>
                    </a:cxn>
                    <a:cxn ang="0">
                      <a:pos x="318" y="261"/>
                    </a:cxn>
                    <a:cxn ang="0">
                      <a:pos x="307" y="253"/>
                    </a:cxn>
                    <a:cxn ang="0">
                      <a:pos x="296" y="242"/>
                    </a:cxn>
                    <a:cxn ang="0">
                      <a:pos x="286" y="237"/>
                    </a:cxn>
                    <a:cxn ang="0">
                      <a:pos x="264" y="201"/>
                    </a:cxn>
                    <a:cxn ang="0">
                      <a:pos x="240" y="192"/>
                    </a:cxn>
                    <a:cxn ang="0">
                      <a:pos x="229" y="181"/>
                    </a:cxn>
                    <a:cxn ang="0">
                      <a:pos x="215" y="176"/>
                    </a:cxn>
                    <a:cxn ang="0">
                      <a:pos x="205" y="179"/>
                    </a:cxn>
                    <a:cxn ang="0">
                      <a:pos x="194" y="162"/>
                    </a:cxn>
                    <a:cxn ang="0">
                      <a:pos x="192" y="153"/>
                    </a:cxn>
                    <a:cxn ang="0">
                      <a:pos x="182" y="153"/>
                    </a:cxn>
                    <a:cxn ang="0">
                      <a:pos x="184" y="168"/>
                    </a:cxn>
                    <a:cxn ang="0">
                      <a:pos x="176" y="163"/>
                    </a:cxn>
                    <a:cxn ang="0">
                      <a:pos x="171" y="145"/>
                    </a:cxn>
                    <a:cxn ang="0">
                      <a:pos x="162" y="141"/>
                    </a:cxn>
                    <a:cxn ang="0">
                      <a:pos x="160" y="129"/>
                    </a:cxn>
                    <a:cxn ang="0">
                      <a:pos x="145" y="104"/>
                    </a:cxn>
                    <a:cxn ang="0">
                      <a:pos x="139" y="68"/>
                    </a:cxn>
                    <a:cxn ang="0">
                      <a:pos x="132" y="38"/>
                    </a:cxn>
                    <a:cxn ang="0">
                      <a:pos x="120" y="16"/>
                    </a:cxn>
                    <a:cxn ang="0">
                      <a:pos x="113" y="0"/>
                    </a:cxn>
                  </a:cxnLst>
                  <a:rect l="0" t="0" r="r" b="b"/>
                  <a:pathLst>
                    <a:path w="360" h="324">
                      <a:moveTo>
                        <a:pt x="109" y="0"/>
                      </a:moveTo>
                      <a:lnTo>
                        <a:pt x="107" y="9"/>
                      </a:lnTo>
                      <a:lnTo>
                        <a:pt x="100" y="24"/>
                      </a:lnTo>
                      <a:lnTo>
                        <a:pt x="87" y="30"/>
                      </a:lnTo>
                      <a:lnTo>
                        <a:pt x="79" y="33"/>
                      </a:lnTo>
                      <a:lnTo>
                        <a:pt x="58" y="43"/>
                      </a:lnTo>
                      <a:lnTo>
                        <a:pt x="53" y="50"/>
                      </a:lnTo>
                      <a:lnTo>
                        <a:pt x="44" y="55"/>
                      </a:lnTo>
                      <a:lnTo>
                        <a:pt x="31" y="56"/>
                      </a:lnTo>
                      <a:lnTo>
                        <a:pt x="27" y="65"/>
                      </a:lnTo>
                      <a:lnTo>
                        <a:pt x="23" y="86"/>
                      </a:lnTo>
                      <a:lnTo>
                        <a:pt x="23" y="94"/>
                      </a:lnTo>
                      <a:lnTo>
                        <a:pt x="20" y="115"/>
                      </a:lnTo>
                      <a:lnTo>
                        <a:pt x="11" y="149"/>
                      </a:lnTo>
                      <a:lnTo>
                        <a:pt x="4" y="163"/>
                      </a:lnTo>
                      <a:lnTo>
                        <a:pt x="0" y="180"/>
                      </a:lnTo>
                      <a:lnTo>
                        <a:pt x="0" y="200"/>
                      </a:lnTo>
                      <a:lnTo>
                        <a:pt x="3" y="216"/>
                      </a:lnTo>
                      <a:lnTo>
                        <a:pt x="5" y="217"/>
                      </a:lnTo>
                      <a:lnTo>
                        <a:pt x="20" y="217"/>
                      </a:lnTo>
                      <a:lnTo>
                        <a:pt x="23" y="219"/>
                      </a:lnTo>
                      <a:lnTo>
                        <a:pt x="27" y="219"/>
                      </a:lnTo>
                      <a:lnTo>
                        <a:pt x="30" y="216"/>
                      </a:lnTo>
                      <a:lnTo>
                        <a:pt x="31" y="213"/>
                      </a:lnTo>
                      <a:lnTo>
                        <a:pt x="34" y="210"/>
                      </a:lnTo>
                      <a:lnTo>
                        <a:pt x="42" y="210"/>
                      </a:lnTo>
                      <a:lnTo>
                        <a:pt x="47" y="215"/>
                      </a:lnTo>
                      <a:lnTo>
                        <a:pt x="47" y="218"/>
                      </a:lnTo>
                      <a:lnTo>
                        <a:pt x="55" y="228"/>
                      </a:lnTo>
                      <a:lnTo>
                        <a:pt x="75" y="184"/>
                      </a:lnTo>
                      <a:lnTo>
                        <a:pt x="79" y="189"/>
                      </a:lnTo>
                      <a:lnTo>
                        <a:pt x="85" y="195"/>
                      </a:lnTo>
                      <a:lnTo>
                        <a:pt x="92" y="195"/>
                      </a:lnTo>
                      <a:lnTo>
                        <a:pt x="95" y="196"/>
                      </a:lnTo>
                      <a:lnTo>
                        <a:pt x="95" y="199"/>
                      </a:lnTo>
                      <a:lnTo>
                        <a:pt x="103" y="210"/>
                      </a:lnTo>
                      <a:lnTo>
                        <a:pt x="112" y="210"/>
                      </a:lnTo>
                      <a:lnTo>
                        <a:pt x="116" y="208"/>
                      </a:lnTo>
                      <a:lnTo>
                        <a:pt x="129" y="206"/>
                      </a:lnTo>
                      <a:lnTo>
                        <a:pt x="135" y="201"/>
                      </a:lnTo>
                      <a:lnTo>
                        <a:pt x="135" y="197"/>
                      </a:lnTo>
                      <a:lnTo>
                        <a:pt x="140" y="197"/>
                      </a:lnTo>
                      <a:lnTo>
                        <a:pt x="145" y="202"/>
                      </a:lnTo>
                      <a:lnTo>
                        <a:pt x="148" y="208"/>
                      </a:lnTo>
                      <a:lnTo>
                        <a:pt x="150" y="208"/>
                      </a:lnTo>
                      <a:lnTo>
                        <a:pt x="151" y="207"/>
                      </a:lnTo>
                      <a:lnTo>
                        <a:pt x="159" y="206"/>
                      </a:lnTo>
                      <a:lnTo>
                        <a:pt x="163" y="202"/>
                      </a:lnTo>
                      <a:lnTo>
                        <a:pt x="167" y="202"/>
                      </a:lnTo>
                      <a:lnTo>
                        <a:pt x="172" y="206"/>
                      </a:lnTo>
                      <a:lnTo>
                        <a:pt x="182" y="206"/>
                      </a:lnTo>
                      <a:lnTo>
                        <a:pt x="184" y="210"/>
                      </a:lnTo>
                      <a:lnTo>
                        <a:pt x="187" y="210"/>
                      </a:lnTo>
                      <a:lnTo>
                        <a:pt x="189" y="208"/>
                      </a:lnTo>
                      <a:lnTo>
                        <a:pt x="202" y="207"/>
                      </a:lnTo>
                      <a:lnTo>
                        <a:pt x="214" y="218"/>
                      </a:lnTo>
                      <a:lnTo>
                        <a:pt x="224" y="223"/>
                      </a:lnTo>
                      <a:lnTo>
                        <a:pt x="231" y="224"/>
                      </a:lnTo>
                      <a:lnTo>
                        <a:pt x="243" y="235"/>
                      </a:lnTo>
                      <a:lnTo>
                        <a:pt x="251" y="246"/>
                      </a:lnTo>
                      <a:lnTo>
                        <a:pt x="256" y="255"/>
                      </a:lnTo>
                      <a:lnTo>
                        <a:pt x="273" y="267"/>
                      </a:lnTo>
                      <a:lnTo>
                        <a:pt x="285" y="277"/>
                      </a:lnTo>
                      <a:lnTo>
                        <a:pt x="291" y="283"/>
                      </a:lnTo>
                      <a:lnTo>
                        <a:pt x="294" y="292"/>
                      </a:lnTo>
                      <a:lnTo>
                        <a:pt x="297" y="299"/>
                      </a:lnTo>
                      <a:lnTo>
                        <a:pt x="306" y="303"/>
                      </a:lnTo>
                      <a:lnTo>
                        <a:pt x="313" y="309"/>
                      </a:lnTo>
                      <a:lnTo>
                        <a:pt x="317" y="316"/>
                      </a:lnTo>
                      <a:lnTo>
                        <a:pt x="323" y="324"/>
                      </a:lnTo>
                      <a:lnTo>
                        <a:pt x="328" y="318"/>
                      </a:lnTo>
                      <a:lnTo>
                        <a:pt x="343" y="310"/>
                      </a:lnTo>
                      <a:lnTo>
                        <a:pt x="360" y="299"/>
                      </a:lnTo>
                      <a:lnTo>
                        <a:pt x="356" y="293"/>
                      </a:lnTo>
                      <a:lnTo>
                        <a:pt x="350" y="296"/>
                      </a:lnTo>
                      <a:lnTo>
                        <a:pt x="344" y="292"/>
                      </a:lnTo>
                      <a:lnTo>
                        <a:pt x="342" y="289"/>
                      </a:lnTo>
                      <a:lnTo>
                        <a:pt x="340" y="282"/>
                      </a:lnTo>
                      <a:lnTo>
                        <a:pt x="339" y="281"/>
                      </a:lnTo>
                      <a:lnTo>
                        <a:pt x="331" y="280"/>
                      </a:lnTo>
                      <a:lnTo>
                        <a:pt x="326" y="277"/>
                      </a:lnTo>
                      <a:lnTo>
                        <a:pt x="324" y="274"/>
                      </a:lnTo>
                      <a:lnTo>
                        <a:pt x="322" y="264"/>
                      </a:lnTo>
                      <a:lnTo>
                        <a:pt x="318" y="261"/>
                      </a:lnTo>
                      <a:lnTo>
                        <a:pt x="317" y="256"/>
                      </a:lnTo>
                      <a:lnTo>
                        <a:pt x="311" y="255"/>
                      </a:lnTo>
                      <a:lnTo>
                        <a:pt x="307" y="253"/>
                      </a:lnTo>
                      <a:lnTo>
                        <a:pt x="302" y="243"/>
                      </a:lnTo>
                      <a:lnTo>
                        <a:pt x="301" y="240"/>
                      </a:lnTo>
                      <a:lnTo>
                        <a:pt x="296" y="242"/>
                      </a:lnTo>
                      <a:lnTo>
                        <a:pt x="291" y="239"/>
                      </a:lnTo>
                      <a:lnTo>
                        <a:pt x="289" y="239"/>
                      </a:lnTo>
                      <a:lnTo>
                        <a:pt x="286" y="237"/>
                      </a:lnTo>
                      <a:lnTo>
                        <a:pt x="286" y="232"/>
                      </a:lnTo>
                      <a:lnTo>
                        <a:pt x="279" y="223"/>
                      </a:lnTo>
                      <a:lnTo>
                        <a:pt x="264" y="201"/>
                      </a:lnTo>
                      <a:lnTo>
                        <a:pt x="256" y="196"/>
                      </a:lnTo>
                      <a:lnTo>
                        <a:pt x="246" y="196"/>
                      </a:lnTo>
                      <a:lnTo>
                        <a:pt x="240" y="192"/>
                      </a:lnTo>
                      <a:lnTo>
                        <a:pt x="236" y="192"/>
                      </a:lnTo>
                      <a:lnTo>
                        <a:pt x="232" y="189"/>
                      </a:lnTo>
                      <a:lnTo>
                        <a:pt x="229" y="181"/>
                      </a:lnTo>
                      <a:lnTo>
                        <a:pt x="226" y="179"/>
                      </a:lnTo>
                      <a:lnTo>
                        <a:pt x="221" y="176"/>
                      </a:lnTo>
                      <a:lnTo>
                        <a:pt x="215" y="176"/>
                      </a:lnTo>
                      <a:lnTo>
                        <a:pt x="213" y="180"/>
                      </a:lnTo>
                      <a:lnTo>
                        <a:pt x="209" y="181"/>
                      </a:lnTo>
                      <a:lnTo>
                        <a:pt x="205" y="179"/>
                      </a:lnTo>
                      <a:lnTo>
                        <a:pt x="199" y="170"/>
                      </a:lnTo>
                      <a:lnTo>
                        <a:pt x="195" y="165"/>
                      </a:lnTo>
                      <a:lnTo>
                        <a:pt x="194" y="162"/>
                      </a:lnTo>
                      <a:lnTo>
                        <a:pt x="197" y="157"/>
                      </a:lnTo>
                      <a:lnTo>
                        <a:pt x="195" y="154"/>
                      </a:lnTo>
                      <a:lnTo>
                        <a:pt x="192" y="153"/>
                      </a:lnTo>
                      <a:lnTo>
                        <a:pt x="188" y="149"/>
                      </a:lnTo>
                      <a:lnTo>
                        <a:pt x="184" y="151"/>
                      </a:lnTo>
                      <a:lnTo>
                        <a:pt x="182" y="153"/>
                      </a:lnTo>
                      <a:lnTo>
                        <a:pt x="182" y="158"/>
                      </a:lnTo>
                      <a:lnTo>
                        <a:pt x="186" y="162"/>
                      </a:lnTo>
                      <a:lnTo>
                        <a:pt x="184" y="168"/>
                      </a:lnTo>
                      <a:lnTo>
                        <a:pt x="182" y="168"/>
                      </a:lnTo>
                      <a:lnTo>
                        <a:pt x="177" y="165"/>
                      </a:lnTo>
                      <a:lnTo>
                        <a:pt x="176" y="163"/>
                      </a:lnTo>
                      <a:lnTo>
                        <a:pt x="176" y="158"/>
                      </a:lnTo>
                      <a:lnTo>
                        <a:pt x="173" y="156"/>
                      </a:lnTo>
                      <a:lnTo>
                        <a:pt x="171" y="145"/>
                      </a:lnTo>
                      <a:lnTo>
                        <a:pt x="170" y="143"/>
                      </a:lnTo>
                      <a:lnTo>
                        <a:pt x="165" y="142"/>
                      </a:lnTo>
                      <a:lnTo>
                        <a:pt x="162" y="141"/>
                      </a:lnTo>
                      <a:lnTo>
                        <a:pt x="162" y="137"/>
                      </a:lnTo>
                      <a:lnTo>
                        <a:pt x="160" y="136"/>
                      </a:lnTo>
                      <a:lnTo>
                        <a:pt x="160" y="129"/>
                      </a:lnTo>
                      <a:lnTo>
                        <a:pt x="154" y="125"/>
                      </a:lnTo>
                      <a:lnTo>
                        <a:pt x="150" y="120"/>
                      </a:lnTo>
                      <a:lnTo>
                        <a:pt x="145" y="104"/>
                      </a:lnTo>
                      <a:lnTo>
                        <a:pt x="144" y="94"/>
                      </a:lnTo>
                      <a:lnTo>
                        <a:pt x="141" y="84"/>
                      </a:lnTo>
                      <a:lnTo>
                        <a:pt x="139" y="68"/>
                      </a:lnTo>
                      <a:lnTo>
                        <a:pt x="138" y="63"/>
                      </a:lnTo>
                      <a:lnTo>
                        <a:pt x="134" y="49"/>
                      </a:lnTo>
                      <a:lnTo>
                        <a:pt x="132" y="38"/>
                      </a:lnTo>
                      <a:lnTo>
                        <a:pt x="130" y="30"/>
                      </a:lnTo>
                      <a:lnTo>
                        <a:pt x="125" y="20"/>
                      </a:lnTo>
                      <a:lnTo>
                        <a:pt x="120" y="16"/>
                      </a:lnTo>
                      <a:lnTo>
                        <a:pt x="118" y="8"/>
                      </a:lnTo>
                      <a:lnTo>
                        <a:pt x="114" y="1"/>
                      </a:lnTo>
                      <a:lnTo>
                        <a:pt x="113" y="0"/>
                      </a:lnTo>
                      <a:lnTo>
                        <a:pt x="109"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10" name="Freeform 209"/>
                <p:cNvSpPr>
                  <a:spLocks noChangeAspect="1"/>
                </p:cNvSpPr>
                <p:nvPr/>
              </p:nvSpPr>
              <p:spPr bwMode="gray">
                <a:xfrm>
                  <a:off x="4548981" y="3245197"/>
                  <a:ext cx="282575" cy="269875"/>
                </a:xfrm>
                <a:custGeom>
                  <a:avLst/>
                  <a:gdLst/>
                  <a:ahLst/>
                  <a:cxnLst>
                    <a:cxn ang="0">
                      <a:pos x="727" y="243"/>
                    </a:cxn>
                    <a:cxn ang="0">
                      <a:pos x="755" y="259"/>
                    </a:cxn>
                    <a:cxn ang="0">
                      <a:pos x="780" y="281"/>
                    </a:cxn>
                    <a:cxn ang="0">
                      <a:pos x="809" y="291"/>
                    </a:cxn>
                    <a:cxn ang="0">
                      <a:pos x="839" y="303"/>
                    </a:cxn>
                    <a:cxn ang="0">
                      <a:pos x="841" y="319"/>
                    </a:cxn>
                    <a:cxn ang="0">
                      <a:pos x="840" y="336"/>
                    </a:cxn>
                    <a:cxn ang="0">
                      <a:pos x="858" y="356"/>
                    </a:cxn>
                    <a:cxn ang="0">
                      <a:pos x="890" y="346"/>
                    </a:cxn>
                    <a:cxn ang="0">
                      <a:pos x="891" y="522"/>
                    </a:cxn>
                    <a:cxn ang="0">
                      <a:pos x="861" y="550"/>
                    </a:cxn>
                    <a:cxn ang="0">
                      <a:pos x="829" y="559"/>
                    </a:cxn>
                    <a:cxn ang="0">
                      <a:pos x="674" y="582"/>
                    </a:cxn>
                    <a:cxn ang="0">
                      <a:pos x="561" y="631"/>
                    </a:cxn>
                    <a:cxn ang="0">
                      <a:pos x="468" y="677"/>
                    </a:cxn>
                    <a:cxn ang="0">
                      <a:pos x="439" y="716"/>
                    </a:cxn>
                    <a:cxn ang="0">
                      <a:pos x="395" y="770"/>
                    </a:cxn>
                    <a:cxn ang="0">
                      <a:pos x="379" y="830"/>
                    </a:cxn>
                    <a:cxn ang="0">
                      <a:pos x="361" y="835"/>
                    </a:cxn>
                    <a:cxn ang="0">
                      <a:pos x="336" y="846"/>
                    </a:cxn>
                    <a:cxn ang="0">
                      <a:pos x="325" y="828"/>
                    </a:cxn>
                    <a:cxn ang="0">
                      <a:pos x="312" y="828"/>
                    </a:cxn>
                    <a:cxn ang="0">
                      <a:pos x="299" y="831"/>
                    </a:cxn>
                    <a:cxn ang="0">
                      <a:pos x="282" y="846"/>
                    </a:cxn>
                    <a:cxn ang="0">
                      <a:pos x="266" y="844"/>
                    </a:cxn>
                    <a:cxn ang="0">
                      <a:pos x="256" y="835"/>
                    </a:cxn>
                    <a:cxn ang="0">
                      <a:pos x="239" y="840"/>
                    </a:cxn>
                    <a:cxn ang="0">
                      <a:pos x="227" y="842"/>
                    </a:cxn>
                    <a:cxn ang="0">
                      <a:pos x="210" y="806"/>
                    </a:cxn>
                    <a:cxn ang="0">
                      <a:pos x="191" y="808"/>
                    </a:cxn>
                    <a:cxn ang="0">
                      <a:pos x="201" y="792"/>
                    </a:cxn>
                    <a:cxn ang="0">
                      <a:pos x="201" y="782"/>
                    </a:cxn>
                    <a:cxn ang="0">
                      <a:pos x="183" y="767"/>
                    </a:cxn>
                    <a:cxn ang="0">
                      <a:pos x="178" y="737"/>
                    </a:cxn>
                    <a:cxn ang="0">
                      <a:pos x="170" y="721"/>
                    </a:cxn>
                    <a:cxn ang="0">
                      <a:pos x="153" y="720"/>
                    </a:cxn>
                    <a:cxn ang="0">
                      <a:pos x="136" y="743"/>
                    </a:cxn>
                    <a:cxn ang="0">
                      <a:pos x="99" y="736"/>
                    </a:cxn>
                    <a:cxn ang="0">
                      <a:pos x="78" y="750"/>
                    </a:cxn>
                    <a:cxn ang="0">
                      <a:pos x="52" y="747"/>
                    </a:cxn>
                    <a:cxn ang="0">
                      <a:pos x="43" y="732"/>
                    </a:cxn>
                    <a:cxn ang="0">
                      <a:pos x="44" y="717"/>
                    </a:cxn>
                    <a:cxn ang="0">
                      <a:pos x="45" y="697"/>
                    </a:cxn>
                    <a:cxn ang="0">
                      <a:pos x="36" y="682"/>
                    </a:cxn>
                    <a:cxn ang="0">
                      <a:pos x="24" y="673"/>
                    </a:cxn>
                    <a:cxn ang="0">
                      <a:pos x="9" y="652"/>
                    </a:cxn>
                    <a:cxn ang="0">
                      <a:pos x="9" y="621"/>
                    </a:cxn>
                    <a:cxn ang="0">
                      <a:pos x="1" y="608"/>
                    </a:cxn>
                    <a:cxn ang="0">
                      <a:pos x="30" y="554"/>
                    </a:cxn>
                    <a:cxn ang="0">
                      <a:pos x="45" y="533"/>
                    </a:cxn>
                    <a:cxn ang="0">
                      <a:pos x="84" y="572"/>
                    </a:cxn>
                    <a:cxn ang="0">
                      <a:pos x="344" y="555"/>
                    </a:cxn>
                    <a:cxn ang="0">
                      <a:pos x="341" y="389"/>
                    </a:cxn>
                    <a:cxn ang="0">
                      <a:pos x="313" y="114"/>
                    </a:cxn>
                  </a:cxnLst>
                  <a:rect l="0" t="0" r="r" b="b"/>
                  <a:pathLst>
                    <a:path w="891" h="851">
                      <a:moveTo>
                        <a:pt x="462" y="44"/>
                      </a:moveTo>
                      <a:lnTo>
                        <a:pt x="724" y="226"/>
                      </a:lnTo>
                      <a:lnTo>
                        <a:pt x="724" y="231"/>
                      </a:lnTo>
                      <a:lnTo>
                        <a:pt x="728" y="234"/>
                      </a:lnTo>
                      <a:lnTo>
                        <a:pt x="727" y="243"/>
                      </a:lnTo>
                      <a:lnTo>
                        <a:pt x="728" y="247"/>
                      </a:lnTo>
                      <a:lnTo>
                        <a:pt x="734" y="250"/>
                      </a:lnTo>
                      <a:lnTo>
                        <a:pt x="742" y="252"/>
                      </a:lnTo>
                      <a:lnTo>
                        <a:pt x="753" y="258"/>
                      </a:lnTo>
                      <a:lnTo>
                        <a:pt x="755" y="259"/>
                      </a:lnTo>
                      <a:lnTo>
                        <a:pt x="756" y="265"/>
                      </a:lnTo>
                      <a:lnTo>
                        <a:pt x="758" y="270"/>
                      </a:lnTo>
                      <a:lnTo>
                        <a:pt x="765" y="276"/>
                      </a:lnTo>
                      <a:lnTo>
                        <a:pt x="770" y="279"/>
                      </a:lnTo>
                      <a:lnTo>
                        <a:pt x="780" y="281"/>
                      </a:lnTo>
                      <a:lnTo>
                        <a:pt x="788" y="280"/>
                      </a:lnTo>
                      <a:lnTo>
                        <a:pt x="791" y="281"/>
                      </a:lnTo>
                      <a:lnTo>
                        <a:pt x="794" y="288"/>
                      </a:lnTo>
                      <a:lnTo>
                        <a:pt x="798" y="291"/>
                      </a:lnTo>
                      <a:lnTo>
                        <a:pt x="809" y="291"/>
                      </a:lnTo>
                      <a:lnTo>
                        <a:pt x="813" y="293"/>
                      </a:lnTo>
                      <a:lnTo>
                        <a:pt x="818" y="293"/>
                      </a:lnTo>
                      <a:lnTo>
                        <a:pt x="826" y="298"/>
                      </a:lnTo>
                      <a:lnTo>
                        <a:pt x="835" y="301"/>
                      </a:lnTo>
                      <a:lnTo>
                        <a:pt x="839" y="303"/>
                      </a:lnTo>
                      <a:lnTo>
                        <a:pt x="840" y="307"/>
                      </a:lnTo>
                      <a:lnTo>
                        <a:pt x="841" y="307"/>
                      </a:lnTo>
                      <a:lnTo>
                        <a:pt x="842" y="313"/>
                      </a:lnTo>
                      <a:lnTo>
                        <a:pt x="841" y="315"/>
                      </a:lnTo>
                      <a:lnTo>
                        <a:pt x="841" y="319"/>
                      </a:lnTo>
                      <a:lnTo>
                        <a:pt x="844" y="324"/>
                      </a:lnTo>
                      <a:lnTo>
                        <a:pt x="844" y="325"/>
                      </a:lnTo>
                      <a:lnTo>
                        <a:pt x="840" y="328"/>
                      </a:lnTo>
                      <a:lnTo>
                        <a:pt x="839" y="330"/>
                      </a:lnTo>
                      <a:lnTo>
                        <a:pt x="840" y="336"/>
                      </a:lnTo>
                      <a:lnTo>
                        <a:pt x="837" y="341"/>
                      </a:lnTo>
                      <a:lnTo>
                        <a:pt x="837" y="346"/>
                      </a:lnTo>
                      <a:lnTo>
                        <a:pt x="845" y="355"/>
                      </a:lnTo>
                      <a:lnTo>
                        <a:pt x="851" y="356"/>
                      </a:lnTo>
                      <a:lnTo>
                        <a:pt x="858" y="356"/>
                      </a:lnTo>
                      <a:lnTo>
                        <a:pt x="867" y="351"/>
                      </a:lnTo>
                      <a:lnTo>
                        <a:pt x="875" y="351"/>
                      </a:lnTo>
                      <a:lnTo>
                        <a:pt x="885" y="346"/>
                      </a:lnTo>
                      <a:lnTo>
                        <a:pt x="890" y="344"/>
                      </a:lnTo>
                      <a:lnTo>
                        <a:pt x="890" y="346"/>
                      </a:lnTo>
                      <a:lnTo>
                        <a:pt x="891" y="347"/>
                      </a:lnTo>
                      <a:lnTo>
                        <a:pt x="891" y="358"/>
                      </a:lnTo>
                      <a:lnTo>
                        <a:pt x="891" y="414"/>
                      </a:lnTo>
                      <a:lnTo>
                        <a:pt x="891" y="468"/>
                      </a:lnTo>
                      <a:lnTo>
                        <a:pt x="891" y="522"/>
                      </a:lnTo>
                      <a:lnTo>
                        <a:pt x="888" y="523"/>
                      </a:lnTo>
                      <a:lnTo>
                        <a:pt x="878" y="529"/>
                      </a:lnTo>
                      <a:lnTo>
                        <a:pt x="874" y="535"/>
                      </a:lnTo>
                      <a:lnTo>
                        <a:pt x="873" y="543"/>
                      </a:lnTo>
                      <a:lnTo>
                        <a:pt x="861" y="550"/>
                      </a:lnTo>
                      <a:lnTo>
                        <a:pt x="857" y="553"/>
                      </a:lnTo>
                      <a:lnTo>
                        <a:pt x="855" y="556"/>
                      </a:lnTo>
                      <a:lnTo>
                        <a:pt x="855" y="561"/>
                      </a:lnTo>
                      <a:lnTo>
                        <a:pt x="842" y="560"/>
                      </a:lnTo>
                      <a:lnTo>
                        <a:pt x="829" y="559"/>
                      </a:lnTo>
                      <a:lnTo>
                        <a:pt x="829" y="562"/>
                      </a:lnTo>
                      <a:lnTo>
                        <a:pt x="824" y="561"/>
                      </a:lnTo>
                      <a:lnTo>
                        <a:pt x="735" y="562"/>
                      </a:lnTo>
                      <a:lnTo>
                        <a:pt x="711" y="582"/>
                      </a:lnTo>
                      <a:lnTo>
                        <a:pt x="674" y="582"/>
                      </a:lnTo>
                      <a:lnTo>
                        <a:pt x="641" y="583"/>
                      </a:lnTo>
                      <a:lnTo>
                        <a:pt x="621" y="591"/>
                      </a:lnTo>
                      <a:lnTo>
                        <a:pt x="613" y="594"/>
                      </a:lnTo>
                      <a:lnTo>
                        <a:pt x="598" y="607"/>
                      </a:lnTo>
                      <a:lnTo>
                        <a:pt x="561" y="631"/>
                      </a:lnTo>
                      <a:lnTo>
                        <a:pt x="549" y="647"/>
                      </a:lnTo>
                      <a:lnTo>
                        <a:pt x="530" y="661"/>
                      </a:lnTo>
                      <a:lnTo>
                        <a:pt x="492" y="673"/>
                      </a:lnTo>
                      <a:lnTo>
                        <a:pt x="480" y="675"/>
                      </a:lnTo>
                      <a:lnTo>
                        <a:pt x="468" y="677"/>
                      </a:lnTo>
                      <a:lnTo>
                        <a:pt x="462" y="678"/>
                      </a:lnTo>
                      <a:lnTo>
                        <a:pt x="453" y="684"/>
                      </a:lnTo>
                      <a:lnTo>
                        <a:pt x="448" y="690"/>
                      </a:lnTo>
                      <a:lnTo>
                        <a:pt x="443" y="701"/>
                      </a:lnTo>
                      <a:lnTo>
                        <a:pt x="439" y="716"/>
                      </a:lnTo>
                      <a:lnTo>
                        <a:pt x="432" y="734"/>
                      </a:lnTo>
                      <a:lnTo>
                        <a:pt x="425" y="744"/>
                      </a:lnTo>
                      <a:lnTo>
                        <a:pt x="409" y="756"/>
                      </a:lnTo>
                      <a:lnTo>
                        <a:pt x="399" y="765"/>
                      </a:lnTo>
                      <a:lnTo>
                        <a:pt x="395" y="770"/>
                      </a:lnTo>
                      <a:lnTo>
                        <a:pt x="390" y="779"/>
                      </a:lnTo>
                      <a:lnTo>
                        <a:pt x="389" y="788"/>
                      </a:lnTo>
                      <a:lnTo>
                        <a:pt x="380" y="806"/>
                      </a:lnTo>
                      <a:lnTo>
                        <a:pt x="379" y="817"/>
                      </a:lnTo>
                      <a:lnTo>
                        <a:pt x="379" y="830"/>
                      </a:lnTo>
                      <a:lnTo>
                        <a:pt x="380" y="841"/>
                      </a:lnTo>
                      <a:lnTo>
                        <a:pt x="369" y="844"/>
                      </a:lnTo>
                      <a:lnTo>
                        <a:pt x="367" y="842"/>
                      </a:lnTo>
                      <a:lnTo>
                        <a:pt x="363" y="836"/>
                      </a:lnTo>
                      <a:lnTo>
                        <a:pt x="361" y="835"/>
                      </a:lnTo>
                      <a:lnTo>
                        <a:pt x="350" y="835"/>
                      </a:lnTo>
                      <a:lnTo>
                        <a:pt x="346" y="836"/>
                      </a:lnTo>
                      <a:lnTo>
                        <a:pt x="344" y="842"/>
                      </a:lnTo>
                      <a:lnTo>
                        <a:pt x="340" y="842"/>
                      </a:lnTo>
                      <a:lnTo>
                        <a:pt x="336" y="846"/>
                      </a:lnTo>
                      <a:lnTo>
                        <a:pt x="326" y="846"/>
                      </a:lnTo>
                      <a:lnTo>
                        <a:pt x="328" y="844"/>
                      </a:lnTo>
                      <a:lnTo>
                        <a:pt x="326" y="833"/>
                      </a:lnTo>
                      <a:lnTo>
                        <a:pt x="325" y="829"/>
                      </a:lnTo>
                      <a:lnTo>
                        <a:pt x="325" y="828"/>
                      </a:lnTo>
                      <a:lnTo>
                        <a:pt x="325" y="823"/>
                      </a:lnTo>
                      <a:lnTo>
                        <a:pt x="323" y="819"/>
                      </a:lnTo>
                      <a:lnTo>
                        <a:pt x="320" y="820"/>
                      </a:lnTo>
                      <a:lnTo>
                        <a:pt x="314" y="820"/>
                      </a:lnTo>
                      <a:lnTo>
                        <a:pt x="312" y="828"/>
                      </a:lnTo>
                      <a:lnTo>
                        <a:pt x="310" y="828"/>
                      </a:lnTo>
                      <a:lnTo>
                        <a:pt x="304" y="824"/>
                      </a:lnTo>
                      <a:lnTo>
                        <a:pt x="302" y="824"/>
                      </a:lnTo>
                      <a:lnTo>
                        <a:pt x="299" y="828"/>
                      </a:lnTo>
                      <a:lnTo>
                        <a:pt x="299" y="831"/>
                      </a:lnTo>
                      <a:lnTo>
                        <a:pt x="301" y="837"/>
                      </a:lnTo>
                      <a:lnTo>
                        <a:pt x="299" y="840"/>
                      </a:lnTo>
                      <a:lnTo>
                        <a:pt x="288" y="840"/>
                      </a:lnTo>
                      <a:lnTo>
                        <a:pt x="282" y="842"/>
                      </a:lnTo>
                      <a:lnTo>
                        <a:pt x="282" y="846"/>
                      </a:lnTo>
                      <a:lnTo>
                        <a:pt x="280" y="851"/>
                      </a:lnTo>
                      <a:lnTo>
                        <a:pt x="276" y="851"/>
                      </a:lnTo>
                      <a:lnTo>
                        <a:pt x="272" y="849"/>
                      </a:lnTo>
                      <a:lnTo>
                        <a:pt x="269" y="844"/>
                      </a:lnTo>
                      <a:lnTo>
                        <a:pt x="266" y="844"/>
                      </a:lnTo>
                      <a:lnTo>
                        <a:pt x="264" y="845"/>
                      </a:lnTo>
                      <a:lnTo>
                        <a:pt x="262" y="846"/>
                      </a:lnTo>
                      <a:lnTo>
                        <a:pt x="261" y="846"/>
                      </a:lnTo>
                      <a:lnTo>
                        <a:pt x="260" y="840"/>
                      </a:lnTo>
                      <a:lnTo>
                        <a:pt x="256" y="835"/>
                      </a:lnTo>
                      <a:lnTo>
                        <a:pt x="253" y="834"/>
                      </a:lnTo>
                      <a:lnTo>
                        <a:pt x="249" y="837"/>
                      </a:lnTo>
                      <a:lnTo>
                        <a:pt x="244" y="836"/>
                      </a:lnTo>
                      <a:lnTo>
                        <a:pt x="242" y="837"/>
                      </a:lnTo>
                      <a:lnTo>
                        <a:pt x="239" y="840"/>
                      </a:lnTo>
                      <a:lnTo>
                        <a:pt x="238" y="844"/>
                      </a:lnTo>
                      <a:lnTo>
                        <a:pt x="235" y="847"/>
                      </a:lnTo>
                      <a:lnTo>
                        <a:pt x="229" y="849"/>
                      </a:lnTo>
                      <a:lnTo>
                        <a:pt x="229" y="846"/>
                      </a:lnTo>
                      <a:lnTo>
                        <a:pt x="227" y="842"/>
                      </a:lnTo>
                      <a:lnTo>
                        <a:pt x="222" y="840"/>
                      </a:lnTo>
                      <a:lnTo>
                        <a:pt x="220" y="835"/>
                      </a:lnTo>
                      <a:lnTo>
                        <a:pt x="215" y="835"/>
                      </a:lnTo>
                      <a:lnTo>
                        <a:pt x="211" y="829"/>
                      </a:lnTo>
                      <a:lnTo>
                        <a:pt x="210" y="806"/>
                      </a:lnTo>
                      <a:lnTo>
                        <a:pt x="210" y="802"/>
                      </a:lnTo>
                      <a:lnTo>
                        <a:pt x="205" y="801"/>
                      </a:lnTo>
                      <a:lnTo>
                        <a:pt x="200" y="801"/>
                      </a:lnTo>
                      <a:lnTo>
                        <a:pt x="194" y="808"/>
                      </a:lnTo>
                      <a:lnTo>
                        <a:pt x="191" y="808"/>
                      </a:lnTo>
                      <a:lnTo>
                        <a:pt x="191" y="801"/>
                      </a:lnTo>
                      <a:lnTo>
                        <a:pt x="192" y="798"/>
                      </a:lnTo>
                      <a:lnTo>
                        <a:pt x="197" y="797"/>
                      </a:lnTo>
                      <a:lnTo>
                        <a:pt x="197" y="792"/>
                      </a:lnTo>
                      <a:lnTo>
                        <a:pt x="201" y="792"/>
                      </a:lnTo>
                      <a:lnTo>
                        <a:pt x="204" y="788"/>
                      </a:lnTo>
                      <a:lnTo>
                        <a:pt x="207" y="788"/>
                      </a:lnTo>
                      <a:lnTo>
                        <a:pt x="207" y="782"/>
                      </a:lnTo>
                      <a:lnTo>
                        <a:pt x="206" y="782"/>
                      </a:lnTo>
                      <a:lnTo>
                        <a:pt x="201" y="782"/>
                      </a:lnTo>
                      <a:lnTo>
                        <a:pt x="197" y="779"/>
                      </a:lnTo>
                      <a:lnTo>
                        <a:pt x="194" y="776"/>
                      </a:lnTo>
                      <a:lnTo>
                        <a:pt x="189" y="766"/>
                      </a:lnTo>
                      <a:lnTo>
                        <a:pt x="184" y="769"/>
                      </a:lnTo>
                      <a:lnTo>
                        <a:pt x="183" y="767"/>
                      </a:lnTo>
                      <a:lnTo>
                        <a:pt x="183" y="750"/>
                      </a:lnTo>
                      <a:lnTo>
                        <a:pt x="181" y="745"/>
                      </a:lnTo>
                      <a:lnTo>
                        <a:pt x="179" y="745"/>
                      </a:lnTo>
                      <a:lnTo>
                        <a:pt x="179" y="739"/>
                      </a:lnTo>
                      <a:lnTo>
                        <a:pt x="178" y="737"/>
                      </a:lnTo>
                      <a:lnTo>
                        <a:pt x="174" y="737"/>
                      </a:lnTo>
                      <a:lnTo>
                        <a:pt x="173" y="737"/>
                      </a:lnTo>
                      <a:lnTo>
                        <a:pt x="174" y="724"/>
                      </a:lnTo>
                      <a:lnTo>
                        <a:pt x="174" y="723"/>
                      </a:lnTo>
                      <a:lnTo>
                        <a:pt x="170" y="721"/>
                      </a:lnTo>
                      <a:lnTo>
                        <a:pt x="168" y="721"/>
                      </a:lnTo>
                      <a:lnTo>
                        <a:pt x="164" y="724"/>
                      </a:lnTo>
                      <a:lnTo>
                        <a:pt x="163" y="724"/>
                      </a:lnTo>
                      <a:lnTo>
                        <a:pt x="156" y="720"/>
                      </a:lnTo>
                      <a:lnTo>
                        <a:pt x="153" y="720"/>
                      </a:lnTo>
                      <a:lnTo>
                        <a:pt x="152" y="721"/>
                      </a:lnTo>
                      <a:lnTo>
                        <a:pt x="152" y="729"/>
                      </a:lnTo>
                      <a:lnTo>
                        <a:pt x="149" y="733"/>
                      </a:lnTo>
                      <a:lnTo>
                        <a:pt x="136" y="737"/>
                      </a:lnTo>
                      <a:lnTo>
                        <a:pt x="136" y="743"/>
                      </a:lnTo>
                      <a:lnTo>
                        <a:pt x="134" y="747"/>
                      </a:lnTo>
                      <a:lnTo>
                        <a:pt x="120" y="743"/>
                      </a:lnTo>
                      <a:lnTo>
                        <a:pt x="110" y="737"/>
                      </a:lnTo>
                      <a:lnTo>
                        <a:pt x="102" y="736"/>
                      </a:lnTo>
                      <a:lnTo>
                        <a:pt x="99" y="736"/>
                      </a:lnTo>
                      <a:lnTo>
                        <a:pt x="95" y="742"/>
                      </a:lnTo>
                      <a:lnTo>
                        <a:pt x="89" y="743"/>
                      </a:lnTo>
                      <a:lnTo>
                        <a:pt x="87" y="749"/>
                      </a:lnTo>
                      <a:lnTo>
                        <a:pt x="83" y="753"/>
                      </a:lnTo>
                      <a:lnTo>
                        <a:pt x="78" y="750"/>
                      </a:lnTo>
                      <a:lnTo>
                        <a:pt x="70" y="739"/>
                      </a:lnTo>
                      <a:lnTo>
                        <a:pt x="67" y="737"/>
                      </a:lnTo>
                      <a:lnTo>
                        <a:pt x="62" y="737"/>
                      </a:lnTo>
                      <a:lnTo>
                        <a:pt x="56" y="743"/>
                      </a:lnTo>
                      <a:lnTo>
                        <a:pt x="52" y="747"/>
                      </a:lnTo>
                      <a:lnTo>
                        <a:pt x="48" y="748"/>
                      </a:lnTo>
                      <a:lnTo>
                        <a:pt x="43" y="744"/>
                      </a:lnTo>
                      <a:lnTo>
                        <a:pt x="38" y="740"/>
                      </a:lnTo>
                      <a:lnTo>
                        <a:pt x="39" y="737"/>
                      </a:lnTo>
                      <a:lnTo>
                        <a:pt x="43" y="732"/>
                      </a:lnTo>
                      <a:lnTo>
                        <a:pt x="43" y="728"/>
                      </a:lnTo>
                      <a:lnTo>
                        <a:pt x="46" y="724"/>
                      </a:lnTo>
                      <a:lnTo>
                        <a:pt x="48" y="723"/>
                      </a:lnTo>
                      <a:lnTo>
                        <a:pt x="48" y="721"/>
                      </a:lnTo>
                      <a:lnTo>
                        <a:pt x="44" y="717"/>
                      </a:lnTo>
                      <a:lnTo>
                        <a:pt x="44" y="710"/>
                      </a:lnTo>
                      <a:lnTo>
                        <a:pt x="46" y="706"/>
                      </a:lnTo>
                      <a:lnTo>
                        <a:pt x="46" y="702"/>
                      </a:lnTo>
                      <a:lnTo>
                        <a:pt x="45" y="699"/>
                      </a:lnTo>
                      <a:lnTo>
                        <a:pt x="45" y="697"/>
                      </a:lnTo>
                      <a:lnTo>
                        <a:pt x="46" y="697"/>
                      </a:lnTo>
                      <a:lnTo>
                        <a:pt x="45" y="694"/>
                      </a:lnTo>
                      <a:lnTo>
                        <a:pt x="41" y="689"/>
                      </a:lnTo>
                      <a:lnTo>
                        <a:pt x="39" y="684"/>
                      </a:lnTo>
                      <a:lnTo>
                        <a:pt x="36" y="682"/>
                      </a:lnTo>
                      <a:lnTo>
                        <a:pt x="35" y="678"/>
                      </a:lnTo>
                      <a:lnTo>
                        <a:pt x="32" y="674"/>
                      </a:lnTo>
                      <a:lnTo>
                        <a:pt x="32" y="670"/>
                      </a:lnTo>
                      <a:lnTo>
                        <a:pt x="27" y="670"/>
                      </a:lnTo>
                      <a:lnTo>
                        <a:pt x="24" y="673"/>
                      </a:lnTo>
                      <a:lnTo>
                        <a:pt x="20" y="673"/>
                      </a:lnTo>
                      <a:lnTo>
                        <a:pt x="19" y="672"/>
                      </a:lnTo>
                      <a:lnTo>
                        <a:pt x="17" y="666"/>
                      </a:lnTo>
                      <a:lnTo>
                        <a:pt x="9" y="654"/>
                      </a:lnTo>
                      <a:lnTo>
                        <a:pt x="9" y="652"/>
                      </a:lnTo>
                      <a:lnTo>
                        <a:pt x="14" y="646"/>
                      </a:lnTo>
                      <a:lnTo>
                        <a:pt x="13" y="641"/>
                      </a:lnTo>
                      <a:lnTo>
                        <a:pt x="11" y="635"/>
                      </a:lnTo>
                      <a:lnTo>
                        <a:pt x="11" y="629"/>
                      </a:lnTo>
                      <a:lnTo>
                        <a:pt x="9" y="621"/>
                      </a:lnTo>
                      <a:lnTo>
                        <a:pt x="6" y="618"/>
                      </a:lnTo>
                      <a:lnTo>
                        <a:pt x="5" y="618"/>
                      </a:lnTo>
                      <a:lnTo>
                        <a:pt x="3" y="614"/>
                      </a:lnTo>
                      <a:lnTo>
                        <a:pt x="1" y="614"/>
                      </a:lnTo>
                      <a:lnTo>
                        <a:pt x="1" y="608"/>
                      </a:lnTo>
                      <a:lnTo>
                        <a:pt x="3" y="600"/>
                      </a:lnTo>
                      <a:lnTo>
                        <a:pt x="2" y="597"/>
                      </a:lnTo>
                      <a:lnTo>
                        <a:pt x="0" y="594"/>
                      </a:lnTo>
                      <a:lnTo>
                        <a:pt x="23" y="572"/>
                      </a:lnTo>
                      <a:lnTo>
                        <a:pt x="30" y="554"/>
                      </a:lnTo>
                      <a:lnTo>
                        <a:pt x="34" y="543"/>
                      </a:lnTo>
                      <a:lnTo>
                        <a:pt x="39" y="532"/>
                      </a:lnTo>
                      <a:lnTo>
                        <a:pt x="41" y="530"/>
                      </a:lnTo>
                      <a:lnTo>
                        <a:pt x="45" y="532"/>
                      </a:lnTo>
                      <a:lnTo>
                        <a:pt x="45" y="533"/>
                      </a:lnTo>
                      <a:lnTo>
                        <a:pt x="51" y="534"/>
                      </a:lnTo>
                      <a:lnTo>
                        <a:pt x="55" y="537"/>
                      </a:lnTo>
                      <a:lnTo>
                        <a:pt x="60" y="550"/>
                      </a:lnTo>
                      <a:lnTo>
                        <a:pt x="70" y="568"/>
                      </a:lnTo>
                      <a:lnTo>
                        <a:pt x="84" y="572"/>
                      </a:lnTo>
                      <a:lnTo>
                        <a:pt x="87" y="572"/>
                      </a:lnTo>
                      <a:lnTo>
                        <a:pt x="113" y="550"/>
                      </a:lnTo>
                      <a:lnTo>
                        <a:pt x="200" y="553"/>
                      </a:lnTo>
                      <a:lnTo>
                        <a:pt x="271" y="554"/>
                      </a:lnTo>
                      <a:lnTo>
                        <a:pt x="344" y="555"/>
                      </a:lnTo>
                      <a:lnTo>
                        <a:pt x="362" y="555"/>
                      </a:lnTo>
                      <a:lnTo>
                        <a:pt x="374" y="508"/>
                      </a:lnTo>
                      <a:lnTo>
                        <a:pt x="352" y="501"/>
                      </a:lnTo>
                      <a:lnTo>
                        <a:pt x="346" y="444"/>
                      </a:lnTo>
                      <a:lnTo>
                        <a:pt x="341" y="389"/>
                      </a:lnTo>
                      <a:lnTo>
                        <a:pt x="335" y="335"/>
                      </a:lnTo>
                      <a:lnTo>
                        <a:pt x="329" y="281"/>
                      </a:lnTo>
                      <a:lnTo>
                        <a:pt x="324" y="226"/>
                      </a:lnTo>
                      <a:lnTo>
                        <a:pt x="318" y="169"/>
                      </a:lnTo>
                      <a:lnTo>
                        <a:pt x="313" y="114"/>
                      </a:lnTo>
                      <a:lnTo>
                        <a:pt x="307" y="58"/>
                      </a:lnTo>
                      <a:lnTo>
                        <a:pt x="301" y="0"/>
                      </a:lnTo>
                      <a:lnTo>
                        <a:pt x="398" y="0"/>
                      </a:lnTo>
                      <a:lnTo>
                        <a:pt x="462" y="4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11" name="Freeform 210"/>
                <p:cNvSpPr>
                  <a:spLocks noChangeAspect="1"/>
                </p:cNvSpPr>
                <p:nvPr/>
              </p:nvSpPr>
              <p:spPr bwMode="gray">
                <a:xfrm>
                  <a:off x="4887118" y="2994372"/>
                  <a:ext cx="69850" cy="147638"/>
                </a:xfrm>
                <a:custGeom>
                  <a:avLst/>
                  <a:gdLst/>
                  <a:ahLst/>
                  <a:cxnLst>
                    <a:cxn ang="0">
                      <a:pos x="123" y="461"/>
                    </a:cxn>
                    <a:cxn ang="0">
                      <a:pos x="145" y="444"/>
                    </a:cxn>
                    <a:cxn ang="0">
                      <a:pos x="151" y="424"/>
                    </a:cxn>
                    <a:cxn ang="0">
                      <a:pos x="147" y="387"/>
                    </a:cxn>
                    <a:cxn ang="0">
                      <a:pos x="164" y="373"/>
                    </a:cxn>
                    <a:cxn ang="0">
                      <a:pos x="178" y="355"/>
                    </a:cxn>
                    <a:cxn ang="0">
                      <a:pos x="213" y="331"/>
                    </a:cxn>
                    <a:cxn ang="0">
                      <a:pos x="217" y="284"/>
                    </a:cxn>
                    <a:cxn ang="0">
                      <a:pos x="212" y="277"/>
                    </a:cxn>
                    <a:cxn ang="0">
                      <a:pos x="202" y="278"/>
                    </a:cxn>
                    <a:cxn ang="0">
                      <a:pos x="198" y="269"/>
                    </a:cxn>
                    <a:cxn ang="0">
                      <a:pos x="186" y="251"/>
                    </a:cxn>
                    <a:cxn ang="0">
                      <a:pos x="172" y="252"/>
                    </a:cxn>
                    <a:cxn ang="0">
                      <a:pos x="164" y="249"/>
                    </a:cxn>
                    <a:cxn ang="0">
                      <a:pos x="153" y="246"/>
                    </a:cxn>
                    <a:cxn ang="0">
                      <a:pos x="138" y="226"/>
                    </a:cxn>
                    <a:cxn ang="0">
                      <a:pos x="150" y="219"/>
                    </a:cxn>
                    <a:cxn ang="0">
                      <a:pos x="153" y="203"/>
                    </a:cxn>
                    <a:cxn ang="0">
                      <a:pos x="166" y="195"/>
                    </a:cxn>
                    <a:cxn ang="0">
                      <a:pos x="185" y="181"/>
                    </a:cxn>
                    <a:cxn ang="0">
                      <a:pos x="198" y="163"/>
                    </a:cxn>
                    <a:cxn ang="0">
                      <a:pos x="204" y="132"/>
                    </a:cxn>
                    <a:cxn ang="0">
                      <a:pos x="194" y="111"/>
                    </a:cxn>
                    <a:cxn ang="0">
                      <a:pos x="181" y="101"/>
                    </a:cxn>
                    <a:cxn ang="0">
                      <a:pos x="172" y="79"/>
                    </a:cxn>
                    <a:cxn ang="0">
                      <a:pos x="183" y="59"/>
                    </a:cxn>
                    <a:cxn ang="0">
                      <a:pos x="207" y="31"/>
                    </a:cxn>
                    <a:cxn ang="0">
                      <a:pos x="194" y="19"/>
                    </a:cxn>
                    <a:cxn ang="0">
                      <a:pos x="182" y="32"/>
                    </a:cxn>
                    <a:cxn ang="0">
                      <a:pos x="171" y="39"/>
                    </a:cxn>
                    <a:cxn ang="0">
                      <a:pos x="161" y="24"/>
                    </a:cxn>
                    <a:cxn ang="0">
                      <a:pos x="155" y="9"/>
                    </a:cxn>
                    <a:cxn ang="0">
                      <a:pos x="138" y="0"/>
                    </a:cxn>
                    <a:cxn ang="0">
                      <a:pos x="115" y="2"/>
                    </a:cxn>
                    <a:cxn ang="0">
                      <a:pos x="91" y="13"/>
                    </a:cxn>
                    <a:cxn ang="0">
                      <a:pos x="79" y="24"/>
                    </a:cxn>
                    <a:cxn ang="0">
                      <a:pos x="73" y="31"/>
                    </a:cxn>
                    <a:cxn ang="0">
                      <a:pos x="62" y="41"/>
                    </a:cxn>
                    <a:cxn ang="0">
                      <a:pos x="51" y="55"/>
                    </a:cxn>
                    <a:cxn ang="0">
                      <a:pos x="58" y="61"/>
                    </a:cxn>
                    <a:cxn ang="0">
                      <a:pos x="52" y="101"/>
                    </a:cxn>
                    <a:cxn ang="0">
                      <a:pos x="56" y="134"/>
                    </a:cxn>
                    <a:cxn ang="0">
                      <a:pos x="59" y="147"/>
                    </a:cxn>
                    <a:cxn ang="0">
                      <a:pos x="49" y="185"/>
                    </a:cxn>
                    <a:cxn ang="0">
                      <a:pos x="27" y="208"/>
                    </a:cxn>
                    <a:cxn ang="0">
                      <a:pos x="14" y="217"/>
                    </a:cxn>
                    <a:cxn ang="0">
                      <a:pos x="3" y="226"/>
                    </a:cxn>
                    <a:cxn ang="0">
                      <a:pos x="3" y="234"/>
                    </a:cxn>
                    <a:cxn ang="0">
                      <a:pos x="14" y="272"/>
                    </a:cxn>
                    <a:cxn ang="0">
                      <a:pos x="37" y="285"/>
                    </a:cxn>
                    <a:cxn ang="0">
                      <a:pos x="46" y="323"/>
                    </a:cxn>
                    <a:cxn ang="0">
                      <a:pos x="89" y="348"/>
                    </a:cxn>
                    <a:cxn ang="0">
                      <a:pos x="91" y="349"/>
                    </a:cxn>
                    <a:cxn ang="0">
                      <a:pos x="110" y="459"/>
                    </a:cxn>
                  </a:cxnLst>
                  <a:rect l="0" t="0" r="r" b="b"/>
                  <a:pathLst>
                    <a:path w="218" h="462">
                      <a:moveTo>
                        <a:pt x="111" y="462"/>
                      </a:moveTo>
                      <a:lnTo>
                        <a:pt x="123" y="461"/>
                      </a:lnTo>
                      <a:lnTo>
                        <a:pt x="135" y="452"/>
                      </a:lnTo>
                      <a:lnTo>
                        <a:pt x="145" y="444"/>
                      </a:lnTo>
                      <a:lnTo>
                        <a:pt x="151" y="434"/>
                      </a:lnTo>
                      <a:lnTo>
                        <a:pt x="151" y="424"/>
                      </a:lnTo>
                      <a:lnTo>
                        <a:pt x="145" y="396"/>
                      </a:lnTo>
                      <a:lnTo>
                        <a:pt x="147" y="387"/>
                      </a:lnTo>
                      <a:lnTo>
                        <a:pt x="151" y="379"/>
                      </a:lnTo>
                      <a:lnTo>
                        <a:pt x="164" y="373"/>
                      </a:lnTo>
                      <a:lnTo>
                        <a:pt x="174" y="365"/>
                      </a:lnTo>
                      <a:lnTo>
                        <a:pt x="178" y="355"/>
                      </a:lnTo>
                      <a:lnTo>
                        <a:pt x="207" y="336"/>
                      </a:lnTo>
                      <a:lnTo>
                        <a:pt x="213" y="331"/>
                      </a:lnTo>
                      <a:lnTo>
                        <a:pt x="218" y="320"/>
                      </a:lnTo>
                      <a:lnTo>
                        <a:pt x="217" y="284"/>
                      </a:lnTo>
                      <a:lnTo>
                        <a:pt x="218" y="281"/>
                      </a:lnTo>
                      <a:lnTo>
                        <a:pt x="212" y="277"/>
                      </a:lnTo>
                      <a:lnTo>
                        <a:pt x="208" y="278"/>
                      </a:lnTo>
                      <a:lnTo>
                        <a:pt x="202" y="278"/>
                      </a:lnTo>
                      <a:lnTo>
                        <a:pt x="198" y="273"/>
                      </a:lnTo>
                      <a:lnTo>
                        <a:pt x="198" y="269"/>
                      </a:lnTo>
                      <a:lnTo>
                        <a:pt x="191" y="251"/>
                      </a:lnTo>
                      <a:lnTo>
                        <a:pt x="186" y="251"/>
                      </a:lnTo>
                      <a:lnTo>
                        <a:pt x="177" y="257"/>
                      </a:lnTo>
                      <a:lnTo>
                        <a:pt x="172" y="252"/>
                      </a:lnTo>
                      <a:lnTo>
                        <a:pt x="170" y="246"/>
                      </a:lnTo>
                      <a:lnTo>
                        <a:pt x="164" y="249"/>
                      </a:lnTo>
                      <a:lnTo>
                        <a:pt x="159" y="249"/>
                      </a:lnTo>
                      <a:lnTo>
                        <a:pt x="153" y="246"/>
                      </a:lnTo>
                      <a:lnTo>
                        <a:pt x="142" y="239"/>
                      </a:lnTo>
                      <a:lnTo>
                        <a:pt x="138" y="226"/>
                      </a:lnTo>
                      <a:lnTo>
                        <a:pt x="138" y="215"/>
                      </a:lnTo>
                      <a:lnTo>
                        <a:pt x="150" y="219"/>
                      </a:lnTo>
                      <a:lnTo>
                        <a:pt x="150" y="210"/>
                      </a:lnTo>
                      <a:lnTo>
                        <a:pt x="153" y="203"/>
                      </a:lnTo>
                      <a:lnTo>
                        <a:pt x="160" y="201"/>
                      </a:lnTo>
                      <a:lnTo>
                        <a:pt x="166" y="195"/>
                      </a:lnTo>
                      <a:lnTo>
                        <a:pt x="172" y="192"/>
                      </a:lnTo>
                      <a:lnTo>
                        <a:pt x="185" y="181"/>
                      </a:lnTo>
                      <a:lnTo>
                        <a:pt x="192" y="174"/>
                      </a:lnTo>
                      <a:lnTo>
                        <a:pt x="198" y="163"/>
                      </a:lnTo>
                      <a:lnTo>
                        <a:pt x="207" y="140"/>
                      </a:lnTo>
                      <a:lnTo>
                        <a:pt x="204" y="132"/>
                      </a:lnTo>
                      <a:lnTo>
                        <a:pt x="202" y="116"/>
                      </a:lnTo>
                      <a:lnTo>
                        <a:pt x="194" y="111"/>
                      </a:lnTo>
                      <a:lnTo>
                        <a:pt x="191" y="104"/>
                      </a:lnTo>
                      <a:lnTo>
                        <a:pt x="181" y="101"/>
                      </a:lnTo>
                      <a:lnTo>
                        <a:pt x="176" y="95"/>
                      </a:lnTo>
                      <a:lnTo>
                        <a:pt x="172" y="79"/>
                      </a:lnTo>
                      <a:lnTo>
                        <a:pt x="175" y="66"/>
                      </a:lnTo>
                      <a:lnTo>
                        <a:pt x="183" y="59"/>
                      </a:lnTo>
                      <a:lnTo>
                        <a:pt x="194" y="55"/>
                      </a:lnTo>
                      <a:lnTo>
                        <a:pt x="207" y="31"/>
                      </a:lnTo>
                      <a:lnTo>
                        <a:pt x="201" y="19"/>
                      </a:lnTo>
                      <a:lnTo>
                        <a:pt x="194" y="19"/>
                      </a:lnTo>
                      <a:lnTo>
                        <a:pt x="188" y="27"/>
                      </a:lnTo>
                      <a:lnTo>
                        <a:pt x="182" y="32"/>
                      </a:lnTo>
                      <a:lnTo>
                        <a:pt x="175" y="35"/>
                      </a:lnTo>
                      <a:lnTo>
                        <a:pt x="171" y="39"/>
                      </a:lnTo>
                      <a:lnTo>
                        <a:pt x="160" y="35"/>
                      </a:lnTo>
                      <a:lnTo>
                        <a:pt x="161" y="24"/>
                      </a:lnTo>
                      <a:lnTo>
                        <a:pt x="156" y="15"/>
                      </a:lnTo>
                      <a:lnTo>
                        <a:pt x="155" y="9"/>
                      </a:lnTo>
                      <a:lnTo>
                        <a:pt x="156" y="7"/>
                      </a:lnTo>
                      <a:lnTo>
                        <a:pt x="138" y="0"/>
                      </a:lnTo>
                      <a:lnTo>
                        <a:pt x="128" y="0"/>
                      </a:lnTo>
                      <a:lnTo>
                        <a:pt x="115" y="2"/>
                      </a:lnTo>
                      <a:lnTo>
                        <a:pt x="104" y="7"/>
                      </a:lnTo>
                      <a:lnTo>
                        <a:pt x="91" y="13"/>
                      </a:lnTo>
                      <a:lnTo>
                        <a:pt x="83" y="19"/>
                      </a:lnTo>
                      <a:lnTo>
                        <a:pt x="79" y="24"/>
                      </a:lnTo>
                      <a:lnTo>
                        <a:pt x="75" y="25"/>
                      </a:lnTo>
                      <a:lnTo>
                        <a:pt x="73" y="31"/>
                      </a:lnTo>
                      <a:lnTo>
                        <a:pt x="68" y="35"/>
                      </a:lnTo>
                      <a:lnTo>
                        <a:pt x="62" y="41"/>
                      </a:lnTo>
                      <a:lnTo>
                        <a:pt x="53" y="50"/>
                      </a:lnTo>
                      <a:lnTo>
                        <a:pt x="51" y="55"/>
                      </a:lnTo>
                      <a:lnTo>
                        <a:pt x="57" y="57"/>
                      </a:lnTo>
                      <a:lnTo>
                        <a:pt x="58" y="61"/>
                      </a:lnTo>
                      <a:lnTo>
                        <a:pt x="53" y="93"/>
                      </a:lnTo>
                      <a:lnTo>
                        <a:pt x="52" y="101"/>
                      </a:lnTo>
                      <a:lnTo>
                        <a:pt x="54" y="111"/>
                      </a:lnTo>
                      <a:lnTo>
                        <a:pt x="56" y="134"/>
                      </a:lnTo>
                      <a:lnTo>
                        <a:pt x="59" y="140"/>
                      </a:lnTo>
                      <a:lnTo>
                        <a:pt x="59" y="147"/>
                      </a:lnTo>
                      <a:lnTo>
                        <a:pt x="53" y="171"/>
                      </a:lnTo>
                      <a:lnTo>
                        <a:pt x="49" y="185"/>
                      </a:lnTo>
                      <a:lnTo>
                        <a:pt x="30" y="197"/>
                      </a:lnTo>
                      <a:lnTo>
                        <a:pt x="27" y="208"/>
                      </a:lnTo>
                      <a:lnTo>
                        <a:pt x="19" y="212"/>
                      </a:lnTo>
                      <a:lnTo>
                        <a:pt x="14" y="217"/>
                      </a:lnTo>
                      <a:lnTo>
                        <a:pt x="13" y="220"/>
                      </a:lnTo>
                      <a:lnTo>
                        <a:pt x="3" y="226"/>
                      </a:lnTo>
                      <a:lnTo>
                        <a:pt x="0" y="226"/>
                      </a:lnTo>
                      <a:lnTo>
                        <a:pt x="3" y="234"/>
                      </a:lnTo>
                      <a:lnTo>
                        <a:pt x="8" y="246"/>
                      </a:lnTo>
                      <a:lnTo>
                        <a:pt x="14" y="272"/>
                      </a:lnTo>
                      <a:lnTo>
                        <a:pt x="32" y="279"/>
                      </a:lnTo>
                      <a:lnTo>
                        <a:pt x="37" y="285"/>
                      </a:lnTo>
                      <a:lnTo>
                        <a:pt x="46" y="305"/>
                      </a:lnTo>
                      <a:lnTo>
                        <a:pt x="46" y="323"/>
                      </a:lnTo>
                      <a:lnTo>
                        <a:pt x="64" y="336"/>
                      </a:lnTo>
                      <a:lnTo>
                        <a:pt x="89" y="348"/>
                      </a:lnTo>
                      <a:lnTo>
                        <a:pt x="91" y="348"/>
                      </a:lnTo>
                      <a:lnTo>
                        <a:pt x="91" y="349"/>
                      </a:lnTo>
                      <a:lnTo>
                        <a:pt x="105" y="422"/>
                      </a:lnTo>
                      <a:lnTo>
                        <a:pt x="110" y="459"/>
                      </a:lnTo>
                      <a:lnTo>
                        <a:pt x="111" y="46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12" name="Freeform 211"/>
                <p:cNvSpPr>
                  <a:spLocks noChangeAspect="1"/>
                </p:cNvSpPr>
                <p:nvPr/>
              </p:nvSpPr>
              <p:spPr bwMode="gray">
                <a:xfrm>
                  <a:off x="5187155" y="3115022"/>
                  <a:ext cx="195263" cy="192088"/>
                </a:xfrm>
                <a:custGeom>
                  <a:avLst/>
                  <a:gdLst/>
                  <a:ahLst/>
                  <a:cxnLst>
                    <a:cxn ang="0">
                      <a:pos x="24" y="438"/>
                    </a:cxn>
                    <a:cxn ang="0">
                      <a:pos x="24" y="265"/>
                    </a:cxn>
                    <a:cxn ang="0">
                      <a:pos x="7" y="146"/>
                    </a:cxn>
                    <a:cxn ang="0">
                      <a:pos x="1" y="120"/>
                    </a:cxn>
                    <a:cxn ang="0">
                      <a:pos x="3" y="90"/>
                    </a:cxn>
                    <a:cxn ang="0">
                      <a:pos x="15" y="74"/>
                    </a:cxn>
                    <a:cxn ang="0">
                      <a:pos x="7" y="22"/>
                    </a:cxn>
                    <a:cxn ang="0">
                      <a:pos x="18" y="2"/>
                    </a:cxn>
                    <a:cxn ang="0">
                      <a:pos x="35" y="8"/>
                    </a:cxn>
                    <a:cxn ang="0">
                      <a:pos x="91" y="7"/>
                    </a:cxn>
                    <a:cxn ang="0">
                      <a:pos x="153" y="27"/>
                    </a:cxn>
                    <a:cxn ang="0">
                      <a:pos x="185" y="38"/>
                    </a:cxn>
                    <a:cxn ang="0">
                      <a:pos x="228" y="45"/>
                    </a:cxn>
                    <a:cxn ang="0">
                      <a:pos x="269" y="40"/>
                    </a:cxn>
                    <a:cxn ang="0">
                      <a:pos x="311" y="13"/>
                    </a:cxn>
                    <a:cxn ang="0">
                      <a:pos x="336" y="8"/>
                    </a:cxn>
                    <a:cxn ang="0">
                      <a:pos x="322" y="20"/>
                    </a:cxn>
                    <a:cxn ang="0">
                      <a:pos x="349" y="13"/>
                    </a:cxn>
                    <a:cxn ang="0">
                      <a:pos x="365" y="11"/>
                    </a:cxn>
                    <a:cxn ang="0">
                      <a:pos x="400" y="6"/>
                    </a:cxn>
                    <a:cxn ang="0">
                      <a:pos x="408" y="16"/>
                    </a:cxn>
                    <a:cxn ang="0">
                      <a:pos x="426" y="28"/>
                    </a:cxn>
                    <a:cxn ang="0">
                      <a:pos x="447" y="40"/>
                    </a:cxn>
                    <a:cxn ang="0">
                      <a:pos x="463" y="34"/>
                    </a:cxn>
                    <a:cxn ang="0">
                      <a:pos x="510" y="29"/>
                    </a:cxn>
                    <a:cxn ang="0">
                      <a:pos x="523" y="35"/>
                    </a:cxn>
                    <a:cxn ang="0">
                      <a:pos x="561" y="144"/>
                    </a:cxn>
                    <a:cxn ang="0">
                      <a:pos x="539" y="211"/>
                    </a:cxn>
                    <a:cxn ang="0">
                      <a:pos x="538" y="234"/>
                    </a:cxn>
                    <a:cxn ang="0">
                      <a:pos x="518" y="242"/>
                    </a:cxn>
                    <a:cxn ang="0">
                      <a:pos x="486" y="207"/>
                    </a:cxn>
                    <a:cxn ang="0">
                      <a:pos x="473" y="175"/>
                    </a:cxn>
                    <a:cxn ang="0">
                      <a:pos x="454" y="144"/>
                    </a:cxn>
                    <a:cxn ang="0">
                      <a:pos x="440" y="109"/>
                    </a:cxn>
                    <a:cxn ang="0">
                      <a:pos x="436" y="104"/>
                    </a:cxn>
                    <a:cxn ang="0">
                      <a:pos x="429" y="119"/>
                    </a:cxn>
                    <a:cxn ang="0">
                      <a:pos x="437" y="143"/>
                    </a:cxn>
                    <a:cxn ang="0">
                      <a:pos x="441" y="167"/>
                    </a:cxn>
                    <a:cxn ang="0">
                      <a:pos x="475" y="223"/>
                    </a:cxn>
                    <a:cxn ang="0">
                      <a:pos x="490" y="256"/>
                    </a:cxn>
                    <a:cxn ang="0">
                      <a:pos x="512" y="304"/>
                    </a:cxn>
                    <a:cxn ang="0">
                      <a:pos x="530" y="346"/>
                    </a:cxn>
                    <a:cxn ang="0">
                      <a:pos x="558" y="401"/>
                    </a:cxn>
                    <a:cxn ang="0">
                      <a:pos x="578" y="444"/>
                    </a:cxn>
                    <a:cxn ang="0">
                      <a:pos x="608" y="471"/>
                    </a:cxn>
                    <a:cxn ang="0">
                      <a:pos x="598" y="476"/>
                    </a:cxn>
                    <a:cxn ang="0">
                      <a:pos x="598" y="488"/>
                    </a:cxn>
                    <a:cxn ang="0">
                      <a:pos x="581" y="545"/>
                    </a:cxn>
                    <a:cxn ang="0">
                      <a:pos x="526" y="578"/>
                    </a:cxn>
                    <a:cxn ang="0">
                      <a:pos x="473" y="592"/>
                    </a:cxn>
                    <a:cxn ang="0">
                      <a:pos x="378" y="579"/>
                    </a:cxn>
                    <a:cxn ang="0">
                      <a:pos x="366" y="590"/>
                    </a:cxn>
                    <a:cxn ang="0">
                      <a:pos x="233" y="590"/>
                    </a:cxn>
                    <a:cxn ang="0">
                      <a:pos x="77" y="590"/>
                    </a:cxn>
                  </a:cxnLst>
                  <a:rect l="0" t="0" r="r" b="b"/>
                  <a:pathLst>
                    <a:path w="612" h="605">
                      <a:moveTo>
                        <a:pt x="24" y="552"/>
                      </a:moveTo>
                      <a:lnTo>
                        <a:pt x="24" y="496"/>
                      </a:lnTo>
                      <a:lnTo>
                        <a:pt x="24" y="438"/>
                      </a:lnTo>
                      <a:lnTo>
                        <a:pt x="24" y="382"/>
                      </a:lnTo>
                      <a:lnTo>
                        <a:pt x="24" y="324"/>
                      </a:lnTo>
                      <a:lnTo>
                        <a:pt x="24" y="265"/>
                      </a:lnTo>
                      <a:lnTo>
                        <a:pt x="24" y="207"/>
                      </a:lnTo>
                      <a:lnTo>
                        <a:pt x="24" y="164"/>
                      </a:lnTo>
                      <a:lnTo>
                        <a:pt x="7" y="146"/>
                      </a:lnTo>
                      <a:lnTo>
                        <a:pt x="10" y="133"/>
                      </a:lnTo>
                      <a:lnTo>
                        <a:pt x="8" y="130"/>
                      </a:lnTo>
                      <a:lnTo>
                        <a:pt x="1" y="120"/>
                      </a:lnTo>
                      <a:lnTo>
                        <a:pt x="0" y="99"/>
                      </a:lnTo>
                      <a:lnTo>
                        <a:pt x="0" y="95"/>
                      </a:lnTo>
                      <a:lnTo>
                        <a:pt x="3" y="90"/>
                      </a:lnTo>
                      <a:lnTo>
                        <a:pt x="13" y="86"/>
                      </a:lnTo>
                      <a:lnTo>
                        <a:pt x="13" y="83"/>
                      </a:lnTo>
                      <a:lnTo>
                        <a:pt x="15" y="74"/>
                      </a:lnTo>
                      <a:lnTo>
                        <a:pt x="12" y="57"/>
                      </a:lnTo>
                      <a:lnTo>
                        <a:pt x="11" y="30"/>
                      </a:lnTo>
                      <a:lnTo>
                        <a:pt x="7" y="22"/>
                      </a:lnTo>
                      <a:lnTo>
                        <a:pt x="7" y="19"/>
                      </a:lnTo>
                      <a:lnTo>
                        <a:pt x="15" y="11"/>
                      </a:lnTo>
                      <a:lnTo>
                        <a:pt x="18" y="2"/>
                      </a:lnTo>
                      <a:lnTo>
                        <a:pt x="26" y="0"/>
                      </a:lnTo>
                      <a:lnTo>
                        <a:pt x="28" y="6"/>
                      </a:lnTo>
                      <a:lnTo>
                        <a:pt x="35" y="8"/>
                      </a:lnTo>
                      <a:lnTo>
                        <a:pt x="54" y="3"/>
                      </a:lnTo>
                      <a:lnTo>
                        <a:pt x="67" y="3"/>
                      </a:lnTo>
                      <a:lnTo>
                        <a:pt x="91" y="7"/>
                      </a:lnTo>
                      <a:lnTo>
                        <a:pt x="123" y="12"/>
                      </a:lnTo>
                      <a:lnTo>
                        <a:pt x="142" y="19"/>
                      </a:lnTo>
                      <a:lnTo>
                        <a:pt x="153" y="27"/>
                      </a:lnTo>
                      <a:lnTo>
                        <a:pt x="169" y="29"/>
                      </a:lnTo>
                      <a:lnTo>
                        <a:pt x="177" y="31"/>
                      </a:lnTo>
                      <a:lnTo>
                        <a:pt x="185" y="38"/>
                      </a:lnTo>
                      <a:lnTo>
                        <a:pt x="201" y="38"/>
                      </a:lnTo>
                      <a:lnTo>
                        <a:pt x="214" y="39"/>
                      </a:lnTo>
                      <a:lnTo>
                        <a:pt x="228" y="45"/>
                      </a:lnTo>
                      <a:lnTo>
                        <a:pt x="239" y="52"/>
                      </a:lnTo>
                      <a:lnTo>
                        <a:pt x="255" y="47"/>
                      </a:lnTo>
                      <a:lnTo>
                        <a:pt x="269" y="40"/>
                      </a:lnTo>
                      <a:lnTo>
                        <a:pt x="285" y="28"/>
                      </a:lnTo>
                      <a:lnTo>
                        <a:pt x="301" y="20"/>
                      </a:lnTo>
                      <a:lnTo>
                        <a:pt x="311" y="13"/>
                      </a:lnTo>
                      <a:lnTo>
                        <a:pt x="324" y="12"/>
                      </a:lnTo>
                      <a:lnTo>
                        <a:pt x="334" y="8"/>
                      </a:lnTo>
                      <a:lnTo>
                        <a:pt x="336" y="8"/>
                      </a:lnTo>
                      <a:lnTo>
                        <a:pt x="336" y="11"/>
                      </a:lnTo>
                      <a:lnTo>
                        <a:pt x="324" y="16"/>
                      </a:lnTo>
                      <a:lnTo>
                        <a:pt x="322" y="20"/>
                      </a:lnTo>
                      <a:lnTo>
                        <a:pt x="324" y="20"/>
                      </a:lnTo>
                      <a:lnTo>
                        <a:pt x="344" y="17"/>
                      </a:lnTo>
                      <a:lnTo>
                        <a:pt x="349" y="13"/>
                      </a:lnTo>
                      <a:lnTo>
                        <a:pt x="354" y="7"/>
                      </a:lnTo>
                      <a:lnTo>
                        <a:pt x="361" y="11"/>
                      </a:lnTo>
                      <a:lnTo>
                        <a:pt x="365" y="11"/>
                      </a:lnTo>
                      <a:lnTo>
                        <a:pt x="388" y="11"/>
                      </a:lnTo>
                      <a:lnTo>
                        <a:pt x="390" y="11"/>
                      </a:lnTo>
                      <a:lnTo>
                        <a:pt x="400" y="6"/>
                      </a:lnTo>
                      <a:lnTo>
                        <a:pt x="401" y="8"/>
                      </a:lnTo>
                      <a:lnTo>
                        <a:pt x="405" y="14"/>
                      </a:lnTo>
                      <a:lnTo>
                        <a:pt x="408" y="16"/>
                      </a:lnTo>
                      <a:lnTo>
                        <a:pt x="411" y="20"/>
                      </a:lnTo>
                      <a:lnTo>
                        <a:pt x="416" y="24"/>
                      </a:lnTo>
                      <a:lnTo>
                        <a:pt x="426" y="28"/>
                      </a:lnTo>
                      <a:lnTo>
                        <a:pt x="431" y="35"/>
                      </a:lnTo>
                      <a:lnTo>
                        <a:pt x="435" y="40"/>
                      </a:lnTo>
                      <a:lnTo>
                        <a:pt x="447" y="40"/>
                      </a:lnTo>
                      <a:lnTo>
                        <a:pt x="456" y="39"/>
                      </a:lnTo>
                      <a:lnTo>
                        <a:pt x="459" y="35"/>
                      </a:lnTo>
                      <a:lnTo>
                        <a:pt x="463" y="34"/>
                      </a:lnTo>
                      <a:lnTo>
                        <a:pt x="468" y="40"/>
                      </a:lnTo>
                      <a:lnTo>
                        <a:pt x="491" y="38"/>
                      </a:lnTo>
                      <a:lnTo>
                        <a:pt x="510" y="29"/>
                      </a:lnTo>
                      <a:lnTo>
                        <a:pt x="521" y="20"/>
                      </a:lnTo>
                      <a:lnTo>
                        <a:pt x="523" y="30"/>
                      </a:lnTo>
                      <a:lnTo>
                        <a:pt x="523" y="35"/>
                      </a:lnTo>
                      <a:lnTo>
                        <a:pt x="527" y="41"/>
                      </a:lnTo>
                      <a:lnTo>
                        <a:pt x="545" y="99"/>
                      </a:lnTo>
                      <a:lnTo>
                        <a:pt x="561" y="144"/>
                      </a:lnTo>
                      <a:lnTo>
                        <a:pt x="554" y="164"/>
                      </a:lnTo>
                      <a:lnTo>
                        <a:pt x="549" y="187"/>
                      </a:lnTo>
                      <a:lnTo>
                        <a:pt x="539" y="211"/>
                      </a:lnTo>
                      <a:lnTo>
                        <a:pt x="539" y="221"/>
                      </a:lnTo>
                      <a:lnTo>
                        <a:pt x="539" y="228"/>
                      </a:lnTo>
                      <a:lnTo>
                        <a:pt x="538" y="234"/>
                      </a:lnTo>
                      <a:lnTo>
                        <a:pt x="534" y="238"/>
                      </a:lnTo>
                      <a:lnTo>
                        <a:pt x="527" y="242"/>
                      </a:lnTo>
                      <a:lnTo>
                        <a:pt x="518" y="242"/>
                      </a:lnTo>
                      <a:lnTo>
                        <a:pt x="510" y="235"/>
                      </a:lnTo>
                      <a:lnTo>
                        <a:pt x="499" y="219"/>
                      </a:lnTo>
                      <a:lnTo>
                        <a:pt x="486" y="207"/>
                      </a:lnTo>
                      <a:lnTo>
                        <a:pt x="476" y="192"/>
                      </a:lnTo>
                      <a:lnTo>
                        <a:pt x="474" y="189"/>
                      </a:lnTo>
                      <a:lnTo>
                        <a:pt x="473" y="175"/>
                      </a:lnTo>
                      <a:lnTo>
                        <a:pt x="469" y="165"/>
                      </a:lnTo>
                      <a:lnTo>
                        <a:pt x="458" y="154"/>
                      </a:lnTo>
                      <a:lnTo>
                        <a:pt x="454" y="144"/>
                      </a:lnTo>
                      <a:lnTo>
                        <a:pt x="447" y="135"/>
                      </a:lnTo>
                      <a:lnTo>
                        <a:pt x="442" y="115"/>
                      </a:lnTo>
                      <a:lnTo>
                        <a:pt x="440" y="109"/>
                      </a:lnTo>
                      <a:lnTo>
                        <a:pt x="438" y="105"/>
                      </a:lnTo>
                      <a:lnTo>
                        <a:pt x="436" y="104"/>
                      </a:lnTo>
                      <a:lnTo>
                        <a:pt x="436" y="104"/>
                      </a:lnTo>
                      <a:lnTo>
                        <a:pt x="432" y="108"/>
                      </a:lnTo>
                      <a:lnTo>
                        <a:pt x="433" y="113"/>
                      </a:lnTo>
                      <a:lnTo>
                        <a:pt x="429" y="119"/>
                      </a:lnTo>
                      <a:lnTo>
                        <a:pt x="427" y="131"/>
                      </a:lnTo>
                      <a:lnTo>
                        <a:pt x="429" y="135"/>
                      </a:lnTo>
                      <a:lnTo>
                        <a:pt x="437" y="143"/>
                      </a:lnTo>
                      <a:lnTo>
                        <a:pt x="440" y="148"/>
                      </a:lnTo>
                      <a:lnTo>
                        <a:pt x="442" y="154"/>
                      </a:lnTo>
                      <a:lnTo>
                        <a:pt x="441" y="167"/>
                      </a:lnTo>
                      <a:lnTo>
                        <a:pt x="443" y="174"/>
                      </a:lnTo>
                      <a:lnTo>
                        <a:pt x="458" y="203"/>
                      </a:lnTo>
                      <a:lnTo>
                        <a:pt x="475" y="223"/>
                      </a:lnTo>
                      <a:lnTo>
                        <a:pt x="483" y="230"/>
                      </a:lnTo>
                      <a:lnTo>
                        <a:pt x="487" y="232"/>
                      </a:lnTo>
                      <a:lnTo>
                        <a:pt x="490" y="256"/>
                      </a:lnTo>
                      <a:lnTo>
                        <a:pt x="495" y="265"/>
                      </a:lnTo>
                      <a:lnTo>
                        <a:pt x="506" y="278"/>
                      </a:lnTo>
                      <a:lnTo>
                        <a:pt x="512" y="304"/>
                      </a:lnTo>
                      <a:lnTo>
                        <a:pt x="515" y="314"/>
                      </a:lnTo>
                      <a:lnTo>
                        <a:pt x="517" y="323"/>
                      </a:lnTo>
                      <a:lnTo>
                        <a:pt x="530" y="346"/>
                      </a:lnTo>
                      <a:lnTo>
                        <a:pt x="535" y="362"/>
                      </a:lnTo>
                      <a:lnTo>
                        <a:pt x="545" y="374"/>
                      </a:lnTo>
                      <a:lnTo>
                        <a:pt x="558" y="401"/>
                      </a:lnTo>
                      <a:lnTo>
                        <a:pt x="562" y="412"/>
                      </a:lnTo>
                      <a:lnTo>
                        <a:pt x="567" y="418"/>
                      </a:lnTo>
                      <a:lnTo>
                        <a:pt x="578" y="444"/>
                      </a:lnTo>
                      <a:lnTo>
                        <a:pt x="588" y="455"/>
                      </a:lnTo>
                      <a:lnTo>
                        <a:pt x="604" y="469"/>
                      </a:lnTo>
                      <a:lnTo>
                        <a:pt x="608" y="471"/>
                      </a:lnTo>
                      <a:lnTo>
                        <a:pt x="612" y="476"/>
                      </a:lnTo>
                      <a:lnTo>
                        <a:pt x="612" y="479"/>
                      </a:lnTo>
                      <a:lnTo>
                        <a:pt x="598" y="476"/>
                      </a:lnTo>
                      <a:lnTo>
                        <a:pt x="596" y="476"/>
                      </a:lnTo>
                      <a:lnTo>
                        <a:pt x="594" y="479"/>
                      </a:lnTo>
                      <a:lnTo>
                        <a:pt x="598" y="488"/>
                      </a:lnTo>
                      <a:lnTo>
                        <a:pt x="599" y="513"/>
                      </a:lnTo>
                      <a:lnTo>
                        <a:pt x="603" y="525"/>
                      </a:lnTo>
                      <a:lnTo>
                        <a:pt x="581" y="545"/>
                      </a:lnTo>
                      <a:lnTo>
                        <a:pt x="567" y="540"/>
                      </a:lnTo>
                      <a:lnTo>
                        <a:pt x="555" y="571"/>
                      </a:lnTo>
                      <a:lnTo>
                        <a:pt x="526" y="578"/>
                      </a:lnTo>
                      <a:lnTo>
                        <a:pt x="518" y="603"/>
                      </a:lnTo>
                      <a:lnTo>
                        <a:pt x="491" y="605"/>
                      </a:lnTo>
                      <a:lnTo>
                        <a:pt x="473" y="592"/>
                      </a:lnTo>
                      <a:lnTo>
                        <a:pt x="376" y="590"/>
                      </a:lnTo>
                      <a:lnTo>
                        <a:pt x="381" y="579"/>
                      </a:lnTo>
                      <a:lnTo>
                        <a:pt x="378" y="579"/>
                      </a:lnTo>
                      <a:lnTo>
                        <a:pt x="376" y="578"/>
                      </a:lnTo>
                      <a:lnTo>
                        <a:pt x="373" y="578"/>
                      </a:lnTo>
                      <a:lnTo>
                        <a:pt x="366" y="590"/>
                      </a:lnTo>
                      <a:lnTo>
                        <a:pt x="338" y="590"/>
                      </a:lnTo>
                      <a:lnTo>
                        <a:pt x="285" y="590"/>
                      </a:lnTo>
                      <a:lnTo>
                        <a:pt x="233" y="590"/>
                      </a:lnTo>
                      <a:lnTo>
                        <a:pt x="180" y="590"/>
                      </a:lnTo>
                      <a:lnTo>
                        <a:pt x="129" y="590"/>
                      </a:lnTo>
                      <a:lnTo>
                        <a:pt x="77" y="590"/>
                      </a:lnTo>
                      <a:lnTo>
                        <a:pt x="24" y="590"/>
                      </a:lnTo>
                      <a:lnTo>
                        <a:pt x="24" y="55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13" name="Freeform 212"/>
                <p:cNvSpPr>
                  <a:spLocks noChangeAspect="1"/>
                </p:cNvSpPr>
                <p:nvPr/>
              </p:nvSpPr>
              <p:spPr bwMode="gray">
                <a:xfrm>
                  <a:off x="4610893" y="2999134"/>
                  <a:ext cx="352425" cy="358775"/>
                </a:xfrm>
                <a:custGeom>
                  <a:avLst/>
                  <a:gdLst/>
                  <a:ahLst/>
                  <a:cxnLst>
                    <a:cxn ang="0">
                      <a:pos x="0" y="608"/>
                    </a:cxn>
                    <a:cxn ang="0">
                      <a:pos x="66" y="499"/>
                    </a:cxn>
                    <a:cxn ang="0">
                      <a:pos x="97" y="485"/>
                    </a:cxn>
                    <a:cxn ang="0">
                      <a:pos x="114" y="474"/>
                    </a:cxn>
                    <a:cxn ang="0">
                      <a:pos x="178" y="463"/>
                    </a:cxn>
                    <a:cxn ang="0">
                      <a:pos x="196" y="437"/>
                    </a:cxn>
                    <a:cxn ang="0">
                      <a:pos x="274" y="403"/>
                    </a:cxn>
                    <a:cxn ang="0">
                      <a:pos x="267" y="390"/>
                    </a:cxn>
                    <a:cxn ang="0">
                      <a:pos x="268" y="372"/>
                    </a:cxn>
                    <a:cxn ang="0">
                      <a:pos x="268" y="355"/>
                    </a:cxn>
                    <a:cxn ang="0">
                      <a:pos x="308" y="348"/>
                    </a:cxn>
                    <a:cxn ang="0">
                      <a:pos x="316" y="328"/>
                    </a:cxn>
                    <a:cxn ang="0">
                      <a:pos x="371" y="324"/>
                    </a:cxn>
                    <a:cxn ang="0">
                      <a:pos x="409" y="327"/>
                    </a:cxn>
                    <a:cxn ang="0">
                      <a:pos x="416" y="304"/>
                    </a:cxn>
                    <a:cxn ang="0">
                      <a:pos x="393" y="268"/>
                    </a:cxn>
                    <a:cxn ang="0">
                      <a:pos x="391" y="238"/>
                    </a:cxn>
                    <a:cxn ang="0">
                      <a:pos x="387" y="204"/>
                    </a:cxn>
                    <a:cxn ang="0">
                      <a:pos x="381" y="167"/>
                    </a:cxn>
                    <a:cxn ang="0">
                      <a:pos x="373" y="155"/>
                    </a:cxn>
                    <a:cxn ang="0">
                      <a:pos x="371" y="137"/>
                    </a:cxn>
                    <a:cxn ang="0">
                      <a:pos x="438" y="91"/>
                    </a:cxn>
                    <a:cxn ang="0">
                      <a:pos x="484" y="73"/>
                    </a:cxn>
                    <a:cxn ang="0">
                      <a:pos x="543" y="41"/>
                    </a:cxn>
                    <a:cxn ang="0">
                      <a:pos x="640" y="20"/>
                    </a:cxn>
                    <a:cxn ang="0">
                      <a:pos x="689" y="14"/>
                    </a:cxn>
                    <a:cxn ang="0">
                      <a:pos x="764" y="27"/>
                    </a:cxn>
                    <a:cxn ang="0">
                      <a:pos x="819" y="0"/>
                    </a:cxn>
                    <a:cxn ang="0">
                      <a:pos x="866" y="9"/>
                    </a:cxn>
                    <a:cxn ang="0">
                      <a:pos x="921" y="10"/>
                    </a:cxn>
                    <a:cxn ang="0">
                      <a:pos x="935" y="26"/>
                    </a:cxn>
                    <a:cxn ang="0">
                      <a:pos x="926" y="78"/>
                    </a:cxn>
                    <a:cxn ang="0">
                      <a:pos x="932" y="132"/>
                    </a:cxn>
                    <a:cxn ang="0">
                      <a:pos x="892" y="197"/>
                    </a:cxn>
                    <a:cxn ang="0">
                      <a:pos x="876" y="219"/>
                    </a:cxn>
                    <a:cxn ang="0">
                      <a:pos x="919" y="290"/>
                    </a:cxn>
                    <a:cxn ang="0">
                      <a:pos x="964" y="334"/>
                    </a:cxn>
                    <a:cxn ang="0">
                      <a:pos x="973" y="457"/>
                    </a:cxn>
                    <a:cxn ang="0">
                      <a:pos x="1001" y="554"/>
                    </a:cxn>
                    <a:cxn ang="0">
                      <a:pos x="999" y="684"/>
                    </a:cxn>
                    <a:cxn ang="0">
                      <a:pos x="1001" y="737"/>
                    </a:cxn>
                    <a:cxn ang="0">
                      <a:pos x="1048" y="801"/>
                    </a:cxn>
                    <a:cxn ang="0">
                      <a:pos x="1112" y="864"/>
                    </a:cxn>
                    <a:cxn ang="0">
                      <a:pos x="911" y="1005"/>
                    </a:cxn>
                    <a:cxn ang="0">
                      <a:pos x="704" y="1115"/>
                    </a:cxn>
                    <a:cxn ang="0">
                      <a:pos x="663" y="1129"/>
                    </a:cxn>
                    <a:cxn ang="0">
                      <a:pos x="645" y="1109"/>
                    </a:cxn>
                    <a:cxn ang="0">
                      <a:pos x="646" y="1092"/>
                    </a:cxn>
                    <a:cxn ang="0">
                      <a:pos x="644" y="1076"/>
                    </a:cxn>
                    <a:cxn ang="0">
                      <a:pos x="614" y="1064"/>
                    </a:cxn>
                    <a:cxn ang="0">
                      <a:pos x="585" y="1054"/>
                    </a:cxn>
                    <a:cxn ang="0">
                      <a:pos x="560" y="1032"/>
                    </a:cxn>
                    <a:cxn ang="0">
                      <a:pos x="532" y="1016"/>
                    </a:cxn>
                    <a:cxn ang="0">
                      <a:pos x="203" y="773"/>
                    </a:cxn>
                  </a:cxnLst>
                  <a:rect l="0" t="0" r="r" b="b"/>
                  <a:pathLst>
                    <a:path w="1112" h="1129">
                      <a:moveTo>
                        <a:pt x="203" y="773"/>
                      </a:moveTo>
                      <a:lnTo>
                        <a:pt x="126" y="722"/>
                      </a:lnTo>
                      <a:lnTo>
                        <a:pt x="67" y="684"/>
                      </a:lnTo>
                      <a:lnTo>
                        <a:pt x="0" y="640"/>
                      </a:lnTo>
                      <a:lnTo>
                        <a:pt x="0" y="608"/>
                      </a:lnTo>
                      <a:lnTo>
                        <a:pt x="0" y="539"/>
                      </a:lnTo>
                      <a:lnTo>
                        <a:pt x="26" y="519"/>
                      </a:lnTo>
                      <a:lnTo>
                        <a:pt x="47" y="505"/>
                      </a:lnTo>
                      <a:lnTo>
                        <a:pt x="59" y="505"/>
                      </a:lnTo>
                      <a:lnTo>
                        <a:pt x="66" y="499"/>
                      </a:lnTo>
                      <a:lnTo>
                        <a:pt x="72" y="495"/>
                      </a:lnTo>
                      <a:lnTo>
                        <a:pt x="79" y="489"/>
                      </a:lnTo>
                      <a:lnTo>
                        <a:pt x="83" y="485"/>
                      </a:lnTo>
                      <a:lnTo>
                        <a:pt x="90" y="487"/>
                      </a:lnTo>
                      <a:lnTo>
                        <a:pt x="97" y="485"/>
                      </a:lnTo>
                      <a:lnTo>
                        <a:pt x="102" y="488"/>
                      </a:lnTo>
                      <a:lnTo>
                        <a:pt x="110" y="488"/>
                      </a:lnTo>
                      <a:lnTo>
                        <a:pt x="113" y="487"/>
                      </a:lnTo>
                      <a:lnTo>
                        <a:pt x="113" y="478"/>
                      </a:lnTo>
                      <a:lnTo>
                        <a:pt x="114" y="474"/>
                      </a:lnTo>
                      <a:lnTo>
                        <a:pt x="131" y="476"/>
                      </a:lnTo>
                      <a:lnTo>
                        <a:pt x="136" y="473"/>
                      </a:lnTo>
                      <a:lnTo>
                        <a:pt x="145" y="473"/>
                      </a:lnTo>
                      <a:lnTo>
                        <a:pt x="161" y="471"/>
                      </a:lnTo>
                      <a:lnTo>
                        <a:pt x="178" y="463"/>
                      </a:lnTo>
                      <a:lnTo>
                        <a:pt x="184" y="458"/>
                      </a:lnTo>
                      <a:lnTo>
                        <a:pt x="190" y="453"/>
                      </a:lnTo>
                      <a:lnTo>
                        <a:pt x="193" y="447"/>
                      </a:lnTo>
                      <a:lnTo>
                        <a:pt x="193" y="445"/>
                      </a:lnTo>
                      <a:lnTo>
                        <a:pt x="196" y="437"/>
                      </a:lnTo>
                      <a:lnTo>
                        <a:pt x="206" y="430"/>
                      </a:lnTo>
                      <a:lnTo>
                        <a:pt x="221" y="424"/>
                      </a:lnTo>
                      <a:lnTo>
                        <a:pt x="227" y="424"/>
                      </a:lnTo>
                      <a:lnTo>
                        <a:pt x="253" y="407"/>
                      </a:lnTo>
                      <a:lnTo>
                        <a:pt x="274" y="403"/>
                      </a:lnTo>
                      <a:lnTo>
                        <a:pt x="276" y="399"/>
                      </a:lnTo>
                      <a:lnTo>
                        <a:pt x="275" y="396"/>
                      </a:lnTo>
                      <a:lnTo>
                        <a:pt x="270" y="392"/>
                      </a:lnTo>
                      <a:lnTo>
                        <a:pt x="269" y="390"/>
                      </a:lnTo>
                      <a:lnTo>
                        <a:pt x="267" y="390"/>
                      </a:lnTo>
                      <a:lnTo>
                        <a:pt x="264" y="391"/>
                      </a:lnTo>
                      <a:lnTo>
                        <a:pt x="263" y="391"/>
                      </a:lnTo>
                      <a:lnTo>
                        <a:pt x="264" y="380"/>
                      </a:lnTo>
                      <a:lnTo>
                        <a:pt x="269" y="375"/>
                      </a:lnTo>
                      <a:lnTo>
                        <a:pt x="268" y="372"/>
                      </a:lnTo>
                      <a:lnTo>
                        <a:pt x="263" y="372"/>
                      </a:lnTo>
                      <a:lnTo>
                        <a:pt x="262" y="370"/>
                      </a:lnTo>
                      <a:lnTo>
                        <a:pt x="262" y="364"/>
                      </a:lnTo>
                      <a:lnTo>
                        <a:pt x="263" y="359"/>
                      </a:lnTo>
                      <a:lnTo>
                        <a:pt x="268" y="355"/>
                      </a:lnTo>
                      <a:lnTo>
                        <a:pt x="273" y="355"/>
                      </a:lnTo>
                      <a:lnTo>
                        <a:pt x="280" y="356"/>
                      </a:lnTo>
                      <a:lnTo>
                        <a:pt x="287" y="355"/>
                      </a:lnTo>
                      <a:lnTo>
                        <a:pt x="295" y="354"/>
                      </a:lnTo>
                      <a:lnTo>
                        <a:pt x="308" y="348"/>
                      </a:lnTo>
                      <a:lnTo>
                        <a:pt x="311" y="345"/>
                      </a:lnTo>
                      <a:lnTo>
                        <a:pt x="312" y="339"/>
                      </a:lnTo>
                      <a:lnTo>
                        <a:pt x="311" y="334"/>
                      </a:lnTo>
                      <a:lnTo>
                        <a:pt x="313" y="329"/>
                      </a:lnTo>
                      <a:lnTo>
                        <a:pt x="316" y="328"/>
                      </a:lnTo>
                      <a:lnTo>
                        <a:pt x="323" y="331"/>
                      </a:lnTo>
                      <a:lnTo>
                        <a:pt x="327" y="329"/>
                      </a:lnTo>
                      <a:lnTo>
                        <a:pt x="330" y="327"/>
                      </a:lnTo>
                      <a:lnTo>
                        <a:pt x="340" y="324"/>
                      </a:lnTo>
                      <a:lnTo>
                        <a:pt x="371" y="324"/>
                      </a:lnTo>
                      <a:lnTo>
                        <a:pt x="376" y="323"/>
                      </a:lnTo>
                      <a:lnTo>
                        <a:pt x="387" y="324"/>
                      </a:lnTo>
                      <a:lnTo>
                        <a:pt x="399" y="324"/>
                      </a:lnTo>
                      <a:lnTo>
                        <a:pt x="407" y="328"/>
                      </a:lnTo>
                      <a:lnTo>
                        <a:pt x="409" y="327"/>
                      </a:lnTo>
                      <a:lnTo>
                        <a:pt x="409" y="324"/>
                      </a:lnTo>
                      <a:lnTo>
                        <a:pt x="407" y="320"/>
                      </a:lnTo>
                      <a:lnTo>
                        <a:pt x="408" y="313"/>
                      </a:lnTo>
                      <a:lnTo>
                        <a:pt x="411" y="306"/>
                      </a:lnTo>
                      <a:lnTo>
                        <a:pt x="416" y="304"/>
                      </a:lnTo>
                      <a:lnTo>
                        <a:pt x="416" y="302"/>
                      </a:lnTo>
                      <a:lnTo>
                        <a:pt x="409" y="297"/>
                      </a:lnTo>
                      <a:lnTo>
                        <a:pt x="400" y="289"/>
                      </a:lnTo>
                      <a:lnTo>
                        <a:pt x="393" y="274"/>
                      </a:lnTo>
                      <a:lnTo>
                        <a:pt x="393" y="268"/>
                      </a:lnTo>
                      <a:lnTo>
                        <a:pt x="391" y="261"/>
                      </a:lnTo>
                      <a:lnTo>
                        <a:pt x="388" y="253"/>
                      </a:lnTo>
                      <a:lnTo>
                        <a:pt x="389" y="248"/>
                      </a:lnTo>
                      <a:lnTo>
                        <a:pt x="391" y="242"/>
                      </a:lnTo>
                      <a:lnTo>
                        <a:pt x="391" y="238"/>
                      </a:lnTo>
                      <a:lnTo>
                        <a:pt x="391" y="234"/>
                      </a:lnTo>
                      <a:lnTo>
                        <a:pt x="383" y="226"/>
                      </a:lnTo>
                      <a:lnTo>
                        <a:pt x="386" y="223"/>
                      </a:lnTo>
                      <a:lnTo>
                        <a:pt x="386" y="213"/>
                      </a:lnTo>
                      <a:lnTo>
                        <a:pt x="387" y="204"/>
                      </a:lnTo>
                      <a:lnTo>
                        <a:pt x="384" y="193"/>
                      </a:lnTo>
                      <a:lnTo>
                        <a:pt x="382" y="186"/>
                      </a:lnTo>
                      <a:lnTo>
                        <a:pt x="386" y="178"/>
                      </a:lnTo>
                      <a:lnTo>
                        <a:pt x="380" y="170"/>
                      </a:lnTo>
                      <a:lnTo>
                        <a:pt x="381" y="167"/>
                      </a:lnTo>
                      <a:lnTo>
                        <a:pt x="382" y="167"/>
                      </a:lnTo>
                      <a:lnTo>
                        <a:pt x="383" y="165"/>
                      </a:lnTo>
                      <a:lnTo>
                        <a:pt x="381" y="161"/>
                      </a:lnTo>
                      <a:lnTo>
                        <a:pt x="377" y="160"/>
                      </a:lnTo>
                      <a:lnTo>
                        <a:pt x="373" y="155"/>
                      </a:lnTo>
                      <a:lnTo>
                        <a:pt x="372" y="153"/>
                      </a:lnTo>
                      <a:lnTo>
                        <a:pt x="366" y="148"/>
                      </a:lnTo>
                      <a:lnTo>
                        <a:pt x="364" y="143"/>
                      </a:lnTo>
                      <a:lnTo>
                        <a:pt x="364" y="138"/>
                      </a:lnTo>
                      <a:lnTo>
                        <a:pt x="371" y="137"/>
                      </a:lnTo>
                      <a:lnTo>
                        <a:pt x="384" y="132"/>
                      </a:lnTo>
                      <a:lnTo>
                        <a:pt x="399" y="123"/>
                      </a:lnTo>
                      <a:lnTo>
                        <a:pt x="418" y="100"/>
                      </a:lnTo>
                      <a:lnTo>
                        <a:pt x="429" y="92"/>
                      </a:lnTo>
                      <a:lnTo>
                        <a:pt x="438" y="91"/>
                      </a:lnTo>
                      <a:lnTo>
                        <a:pt x="445" y="92"/>
                      </a:lnTo>
                      <a:lnTo>
                        <a:pt x="456" y="82"/>
                      </a:lnTo>
                      <a:lnTo>
                        <a:pt x="467" y="87"/>
                      </a:lnTo>
                      <a:lnTo>
                        <a:pt x="478" y="82"/>
                      </a:lnTo>
                      <a:lnTo>
                        <a:pt x="484" y="73"/>
                      </a:lnTo>
                      <a:lnTo>
                        <a:pt x="491" y="65"/>
                      </a:lnTo>
                      <a:lnTo>
                        <a:pt x="497" y="62"/>
                      </a:lnTo>
                      <a:lnTo>
                        <a:pt x="505" y="59"/>
                      </a:lnTo>
                      <a:lnTo>
                        <a:pt x="516" y="51"/>
                      </a:lnTo>
                      <a:lnTo>
                        <a:pt x="543" y="41"/>
                      </a:lnTo>
                      <a:lnTo>
                        <a:pt x="555" y="37"/>
                      </a:lnTo>
                      <a:lnTo>
                        <a:pt x="608" y="33"/>
                      </a:lnTo>
                      <a:lnTo>
                        <a:pt x="620" y="33"/>
                      </a:lnTo>
                      <a:lnTo>
                        <a:pt x="630" y="28"/>
                      </a:lnTo>
                      <a:lnTo>
                        <a:pt x="640" y="20"/>
                      </a:lnTo>
                      <a:lnTo>
                        <a:pt x="646" y="22"/>
                      </a:lnTo>
                      <a:lnTo>
                        <a:pt x="658" y="21"/>
                      </a:lnTo>
                      <a:lnTo>
                        <a:pt x="663" y="24"/>
                      </a:lnTo>
                      <a:lnTo>
                        <a:pt x="673" y="21"/>
                      </a:lnTo>
                      <a:lnTo>
                        <a:pt x="689" y="14"/>
                      </a:lnTo>
                      <a:lnTo>
                        <a:pt x="705" y="14"/>
                      </a:lnTo>
                      <a:lnTo>
                        <a:pt x="720" y="12"/>
                      </a:lnTo>
                      <a:lnTo>
                        <a:pt x="744" y="15"/>
                      </a:lnTo>
                      <a:lnTo>
                        <a:pt x="753" y="24"/>
                      </a:lnTo>
                      <a:lnTo>
                        <a:pt x="764" y="27"/>
                      </a:lnTo>
                      <a:lnTo>
                        <a:pt x="775" y="25"/>
                      </a:lnTo>
                      <a:lnTo>
                        <a:pt x="784" y="20"/>
                      </a:lnTo>
                      <a:lnTo>
                        <a:pt x="801" y="16"/>
                      </a:lnTo>
                      <a:lnTo>
                        <a:pt x="812" y="12"/>
                      </a:lnTo>
                      <a:lnTo>
                        <a:pt x="819" y="0"/>
                      </a:lnTo>
                      <a:lnTo>
                        <a:pt x="832" y="4"/>
                      </a:lnTo>
                      <a:lnTo>
                        <a:pt x="840" y="10"/>
                      </a:lnTo>
                      <a:lnTo>
                        <a:pt x="846" y="10"/>
                      </a:lnTo>
                      <a:lnTo>
                        <a:pt x="855" y="14"/>
                      </a:lnTo>
                      <a:lnTo>
                        <a:pt x="866" y="9"/>
                      </a:lnTo>
                      <a:lnTo>
                        <a:pt x="872" y="1"/>
                      </a:lnTo>
                      <a:lnTo>
                        <a:pt x="892" y="9"/>
                      </a:lnTo>
                      <a:lnTo>
                        <a:pt x="900" y="15"/>
                      </a:lnTo>
                      <a:lnTo>
                        <a:pt x="913" y="14"/>
                      </a:lnTo>
                      <a:lnTo>
                        <a:pt x="921" y="10"/>
                      </a:lnTo>
                      <a:lnTo>
                        <a:pt x="935" y="12"/>
                      </a:lnTo>
                      <a:lnTo>
                        <a:pt x="948" y="10"/>
                      </a:lnTo>
                      <a:lnTo>
                        <a:pt x="946" y="16"/>
                      </a:lnTo>
                      <a:lnTo>
                        <a:pt x="941" y="20"/>
                      </a:lnTo>
                      <a:lnTo>
                        <a:pt x="935" y="26"/>
                      </a:lnTo>
                      <a:lnTo>
                        <a:pt x="926" y="35"/>
                      </a:lnTo>
                      <a:lnTo>
                        <a:pt x="924" y="40"/>
                      </a:lnTo>
                      <a:lnTo>
                        <a:pt x="930" y="42"/>
                      </a:lnTo>
                      <a:lnTo>
                        <a:pt x="931" y="46"/>
                      </a:lnTo>
                      <a:lnTo>
                        <a:pt x="926" y="78"/>
                      </a:lnTo>
                      <a:lnTo>
                        <a:pt x="925" y="86"/>
                      </a:lnTo>
                      <a:lnTo>
                        <a:pt x="927" y="96"/>
                      </a:lnTo>
                      <a:lnTo>
                        <a:pt x="929" y="119"/>
                      </a:lnTo>
                      <a:lnTo>
                        <a:pt x="932" y="125"/>
                      </a:lnTo>
                      <a:lnTo>
                        <a:pt x="932" y="132"/>
                      </a:lnTo>
                      <a:lnTo>
                        <a:pt x="926" y="156"/>
                      </a:lnTo>
                      <a:lnTo>
                        <a:pt x="922" y="170"/>
                      </a:lnTo>
                      <a:lnTo>
                        <a:pt x="903" y="182"/>
                      </a:lnTo>
                      <a:lnTo>
                        <a:pt x="900" y="193"/>
                      </a:lnTo>
                      <a:lnTo>
                        <a:pt x="892" y="197"/>
                      </a:lnTo>
                      <a:lnTo>
                        <a:pt x="887" y="202"/>
                      </a:lnTo>
                      <a:lnTo>
                        <a:pt x="886" y="205"/>
                      </a:lnTo>
                      <a:lnTo>
                        <a:pt x="876" y="211"/>
                      </a:lnTo>
                      <a:lnTo>
                        <a:pt x="873" y="211"/>
                      </a:lnTo>
                      <a:lnTo>
                        <a:pt x="876" y="219"/>
                      </a:lnTo>
                      <a:lnTo>
                        <a:pt x="881" y="231"/>
                      </a:lnTo>
                      <a:lnTo>
                        <a:pt x="887" y="257"/>
                      </a:lnTo>
                      <a:lnTo>
                        <a:pt x="905" y="264"/>
                      </a:lnTo>
                      <a:lnTo>
                        <a:pt x="910" y="270"/>
                      </a:lnTo>
                      <a:lnTo>
                        <a:pt x="919" y="290"/>
                      </a:lnTo>
                      <a:lnTo>
                        <a:pt x="919" y="308"/>
                      </a:lnTo>
                      <a:lnTo>
                        <a:pt x="937" y="321"/>
                      </a:lnTo>
                      <a:lnTo>
                        <a:pt x="962" y="333"/>
                      </a:lnTo>
                      <a:lnTo>
                        <a:pt x="964" y="333"/>
                      </a:lnTo>
                      <a:lnTo>
                        <a:pt x="964" y="334"/>
                      </a:lnTo>
                      <a:lnTo>
                        <a:pt x="978" y="407"/>
                      </a:lnTo>
                      <a:lnTo>
                        <a:pt x="983" y="444"/>
                      </a:lnTo>
                      <a:lnTo>
                        <a:pt x="984" y="447"/>
                      </a:lnTo>
                      <a:lnTo>
                        <a:pt x="983" y="450"/>
                      </a:lnTo>
                      <a:lnTo>
                        <a:pt x="973" y="457"/>
                      </a:lnTo>
                      <a:lnTo>
                        <a:pt x="972" y="473"/>
                      </a:lnTo>
                      <a:lnTo>
                        <a:pt x="983" y="487"/>
                      </a:lnTo>
                      <a:lnTo>
                        <a:pt x="995" y="509"/>
                      </a:lnTo>
                      <a:lnTo>
                        <a:pt x="1000" y="532"/>
                      </a:lnTo>
                      <a:lnTo>
                        <a:pt x="1001" y="554"/>
                      </a:lnTo>
                      <a:lnTo>
                        <a:pt x="1001" y="585"/>
                      </a:lnTo>
                      <a:lnTo>
                        <a:pt x="1004" y="593"/>
                      </a:lnTo>
                      <a:lnTo>
                        <a:pt x="1004" y="606"/>
                      </a:lnTo>
                      <a:lnTo>
                        <a:pt x="1000" y="628"/>
                      </a:lnTo>
                      <a:lnTo>
                        <a:pt x="999" y="684"/>
                      </a:lnTo>
                      <a:lnTo>
                        <a:pt x="990" y="691"/>
                      </a:lnTo>
                      <a:lnTo>
                        <a:pt x="979" y="693"/>
                      </a:lnTo>
                      <a:lnTo>
                        <a:pt x="978" y="702"/>
                      </a:lnTo>
                      <a:lnTo>
                        <a:pt x="983" y="715"/>
                      </a:lnTo>
                      <a:lnTo>
                        <a:pt x="1001" y="737"/>
                      </a:lnTo>
                      <a:lnTo>
                        <a:pt x="1011" y="753"/>
                      </a:lnTo>
                      <a:lnTo>
                        <a:pt x="1012" y="773"/>
                      </a:lnTo>
                      <a:lnTo>
                        <a:pt x="1015" y="785"/>
                      </a:lnTo>
                      <a:lnTo>
                        <a:pt x="1029" y="800"/>
                      </a:lnTo>
                      <a:lnTo>
                        <a:pt x="1048" y="801"/>
                      </a:lnTo>
                      <a:lnTo>
                        <a:pt x="1059" y="801"/>
                      </a:lnTo>
                      <a:lnTo>
                        <a:pt x="1088" y="815"/>
                      </a:lnTo>
                      <a:lnTo>
                        <a:pt x="1106" y="844"/>
                      </a:lnTo>
                      <a:lnTo>
                        <a:pt x="1110" y="858"/>
                      </a:lnTo>
                      <a:lnTo>
                        <a:pt x="1112" y="864"/>
                      </a:lnTo>
                      <a:lnTo>
                        <a:pt x="1086" y="882"/>
                      </a:lnTo>
                      <a:lnTo>
                        <a:pt x="1042" y="913"/>
                      </a:lnTo>
                      <a:lnTo>
                        <a:pt x="999" y="944"/>
                      </a:lnTo>
                      <a:lnTo>
                        <a:pt x="956" y="974"/>
                      </a:lnTo>
                      <a:lnTo>
                        <a:pt x="911" y="1005"/>
                      </a:lnTo>
                      <a:lnTo>
                        <a:pt x="867" y="1036"/>
                      </a:lnTo>
                      <a:lnTo>
                        <a:pt x="824" y="1066"/>
                      </a:lnTo>
                      <a:lnTo>
                        <a:pt x="781" y="1096"/>
                      </a:lnTo>
                      <a:lnTo>
                        <a:pt x="766" y="1101"/>
                      </a:lnTo>
                      <a:lnTo>
                        <a:pt x="704" y="1115"/>
                      </a:lnTo>
                      <a:lnTo>
                        <a:pt x="695" y="1117"/>
                      </a:lnTo>
                      <a:lnTo>
                        <a:pt x="690" y="1119"/>
                      </a:lnTo>
                      <a:lnTo>
                        <a:pt x="680" y="1124"/>
                      </a:lnTo>
                      <a:lnTo>
                        <a:pt x="672" y="1124"/>
                      </a:lnTo>
                      <a:lnTo>
                        <a:pt x="663" y="1129"/>
                      </a:lnTo>
                      <a:lnTo>
                        <a:pt x="656" y="1129"/>
                      </a:lnTo>
                      <a:lnTo>
                        <a:pt x="650" y="1128"/>
                      </a:lnTo>
                      <a:lnTo>
                        <a:pt x="642" y="1119"/>
                      </a:lnTo>
                      <a:lnTo>
                        <a:pt x="642" y="1114"/>
                      </a:lnTo>
                      <a:lnTo>
                        <a:pt x="645" y="1109"/>
                      </a:lnTo>
                      <a:lnTo>
                        <a:pt x="644" y="1103"/>
                      </a:lnTo>
                      <a:lnTo>
                        <a:pt x="645" y="1101"/>
                      </a:lnTo>
                      <a:lnTo>
                        <a:pt x="649" y="1098"/>
                      </a:lnTo>
                      <a:lnTo>
                        <a:pt x="649" y="1096"/>
                      </a:lnTo>
                      <a:lnTo>
                        <a:pt x="646" y="1092"/>
                      </a:lnTo>
                      <a:lnTo>
                        <a:pt x="646" y="1088"/>
                      </a:lnTo>
                      <a:lnTo>
                        <a:pt x="647" y="1086"/>
                      </a:lnTo>
                      <a:lnTo>
                        <a:pt x="646" y="1080"/>
                      </a:lnTo>
                      <a:lnTo>
                        <a:pt x="645" y="1080"/>
                      </a:lnTo>
                      <a:lnTo>
                        <a:pt x="644" y="1076"/>
                      </a:lnTo>
                      <a:lnTo>
                        <a:pt x="640" y="1074"/>
                      </a:lnTo>
                      <a:lnTo>
                        <a:pt x="631" y="1071"/>
                      </a:lnTo>
                      <a:lnTo>
                        <a:pt x="623" y="1066"/>
                      </a:lnTo>
                      <a:lnTo>
                        <a:pt x="618" y="1066"/>
                      </a:lnTo>
                      <a:lnTo>
                        <a:pt x="614" y="1064"/>
                      </a:lnTo>
                      <a:lnTo>
                        <a:pt x="603" y="1064"/>
                      </a:lnTo>
                      <a:lnTo>
                        <a:pt x="599" y="1061"/>
                      </a:lnTo>
                      <a:lnTo>
                        <a:pt x="596" y="1054"/>
                      </a:lnTo>
                      <a:lnTo>
                        <a:pt x="593" y="1053"/>
                      </a:lnTo>
                      <a:lnTo>
                        <a:pt x="585" y="1054"/>
                      </a:lnTo>
                      <a:lnTo>
                        <a:pt x="575" y="1052"/>
                      </a:lnTo>
                      <a:lnTo>
                        <a:pt x="570" y="1049"/>
                      </a:lnTo>
                      <a:lnTo>
                        <a:pt x="563" y="1043"/>
                      </a:lnTo>
                      <a:lnTo>
                        <a:pt x="561" y="1038"/>
                      </a:lnTo>
                      <a:lnTo>
                        <a:pt x="560" y="1032"/>
                      </a:lnTo>
                      <a:lnTo>
                        <a:pt x="558" y="1031"/>
                      </a:lnTo>
                      <a:lnTo>
                        <a:pt x="547" y="1025"/>
                      </a:lnTo>
                      <a:lnTo>
                        <a:pt x="539" y="1023"/>
                      </a:lnTo>
                      <a:lnTo>
                        <a:pt x="533" y="1020"/>
                      </a:lnTo>
                      <a:lnTo>
                        <a:pt x="532" y="1016"/>
                      </a:lnTo>
                      <a:lnTo>
                        <a:pt x="533" y="1007"/>
                      </a:lnTo>
                      <a:lnTo>
                        <a:pt x="529" y="1004"/>
                      </a:lnTo>
                      <a:lnTo>
                        <a:pt x="529" y="999"/>
                      </a:lnTo>
                      <a:lnTo>
                        <a:pt x="267" y="817"/>
                      </a:lnTo>
                      <a:lnTo>
                        <a:pt x="203" y="77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14" name="Freeform 213"/>
                <p:cNvSpPr>
                  <a:spLocks noChangeAspect="1"/>
                </p:cNvSpPr>
                <p:nvPr/>
              </p:nvSpPr>
              <p:spPr bwMode="gray">
                <a:xfrm>
                  <a:off x="4464843" y="3202334"/>
                  <a:ext cx="209550" cy="231775"/>
                </a:xfrm>
                <a:custGeom>
                  <a:avLst/>
                  <a:gdLst/>
                  <a:ahLst/>
                  <a:cxnLst>
                    <a:cxn ang="0">
                      <a:pos x="96" y="347"/>
                    </a:cxn>
                    <a:cxn ang="0">
                      <a:pos x="14" y="353"/>
                    </a:cxn>
                    <a:cxn ang="0">
                      <a:pos x="5" y="364"/>
                    </a:cxn>
                    <a:cxn ang="0">
                      <a:pos x="0" y="369"/>
                    </a:cxn>
                    <a:cxn ang="0">
                      <a:pos x="22" y="391"/>
                    </a:cxn>
                    <a:cxn ang="0">
                      <a:pos x="40" y="409"/>
                    </a:cxn>
                    <a:cxn ang="0">
                      <a:pos x="41" y="437"/>
                    </a:cxn>
                    <a:cxn ang="0">
                      <a:pos x="28" y="460"/>
                    </a:cxn>
                    <a:cxn ang="0">
                      <a:pos x="49" y="501"/>
                    </a:cxn>
                    <a:cxn ang="0">
                      <a:pos x="50" y="563"/>
                    </a:cxn>
                    <a:cxn ang="0">
                      <a:pos x="30" y="623"/>
                    </a:cxn>
                    <a:cxn ang="0">
                      <a:pos x="24" y="650"/>
                    </a:cxn>
                    <a:cxn ang="0">
                      <a:pos x="37" y="627"/>
                    </a:cxn>
                    <a:cxn ang="0">
                      <a:pos x="50" y="627"/>
                    </a:cxn>
                    <a:cxn ang="0">
                      <a:pos x="76" y="628"/>
                    </a:cxn>
                    <a:cxn ang="0">
                      <a:pos x="98" y="624"/>
                    </a:cxn>
                    <a:cxn ang="0">
                      <a:pos x="102" y="619"/>
                    </a:cxn>
                    <a:cxn ang="0">
                      <a:pos x="119" y="620"/>
                    </a:cxn>
                    <a:cxn ang="0">
                      <a:pos x="141" y="620"/>
                    </a:cxn>
                    <a:cxn ang="0">
                      <a:pos x="161" y="635"/>
                    </a:cxn>
                    <a:cxn ang="0">
                      <a:pos x="173" y="647"/>
                    </a:cxn>
                    <a:cxn ang="0">
                      <a:pos x="183" y="651"/>
                    </a:cxn>
                    <a:cxn ang="0">
                      <a:pos x="200" y="662"/>
                    </a:cxn>
                    <a:cxn ang="0">
                      <a:pos x="209" y="677"/>
                    </a:cxn>
                    <a:cxn ang="0">
                      <a:pos x="215" y="686"/>
                    </a:cxn>
                    <a:cxn ang="0">
                      <a:pos x="222" y="692"/>
                    </a:cxn>
                    <a:cxn ang="0">
                      <a:pos x="223" y="698"/>
                    </a:cxn>
                    <a:cxn ang="0">
                      <a:pos x="231" y="704"/>
                    </a:cxn>
                    <a:cxn ang="0">
                      <a:pos x="244" y="709"/>
                    </a:cxn>
                    <a:cxn ang="0">
                      <a:pos x="250" y="719"/>
                    </a:cxn>
                    <a:cxn ang="0">
                      <a:pos x="286" y="705"/>
                    </a:cxn>
                    <a:cxn ang="0">
                      <a:pos x="302" y="665"/>
                    </a:cxn>
                    <a:cxn ang="0">
                      <a:pos x="308" y="666"/>
                    </a:cxn>
                    <a:cxn ang="0">
                      <a:pos x="323" y="683"/>
                    </a:cxn>
                    <a:cxn ang="0">
                      <a:pos x="350" y="705"/>
                    </a:cxn>
                    <a:cxn ang="0">
                      <a:pos x="534" y="687"/>
                    </a:cxn>
                    <a:cxn ang="0">
                      <a:pos x="637" y="641"/>
                    </a:cxn>
                    <a:cxn ang="0">
                      <a:pos x="604" y="522"/>
                    </a:cxn>
                    <a:cxn ang="0">
                      <a:pos x="587" y="359"/>
                    </a:cxn>
                    <a:cxn ang="0">
                      <a:pos x="570" y="191"/>
                    </a:cxn>
                    <a:cxn ang="0">
                      <a:pos x="584" y="82"/>
                    </a:cxn>
                    <a:cxn ang="0">
                      <a:pos x="458" y="70"/>
                    </a:cxn>
                    <a:cxn ang="0">
                      <a:pos x="299" y="70"/>
                    </a:cxn>
                    <a:cxn ang="0">
                      <a:pos x="281" y="187"/>
                    </a:cxn>
                    <a:cxn ang="0">
                      <a:pos x="244" y="231"/>
                    </a:cxn>
                    <a:cxn ang="0">
                      <a:pos x="220" y="245"/>
                    </a:cxn>
                    <a:cxn ang="0">
                      <a:pos x="215" y="290"/>
                    </a:cxn>
                    <a:cxn ang="0">
                      <a:pos x="222" y="347"/>
                    </a:cxn>
                  </a:cxnLst>
                  <a:rect l="0" t="0" r="r" b="b"/>
                  <a:pathLst>
                    <a:path w="661" h="727">
                      <a:moveTo>
                        <a:pt x="196" y="347"/>
                      </a:moveTo>
                      <a:lnTo>
                        <a:pt x="148" y="347"/>
                      </a:lnTo>
                      <a:lnTo>
                        <a:pt x="96" y="347"/>
                      </a:lnTo>
                      <a:lnTo>
                        <a:pt x="45" y="347"/>
                      </a:lnTo>
                      <a:lnTo>
                        <a:pt x="16" y="347"/>
                      </a:lnTo>
                      <a:lnTo>
                        <a:pt x="14" y="353"/>
                      </a:lnTo>
                      <a:lnTo>
                        <a:pt x="6" y="360"/>
                      </a:lnTo>
                      <a:lnTo>
                        <a:pt x="2" y="365"/>
                      </a:lnTo>
                      <a:lnTo>
                        <a:pt x="5" y="364"/>
                      </a:lnTo>
                      <a:lnTo>
                        <a:pt x="0" y="369"/>
                      </a:lnTo>
                      <a:lnTo>
                        <a:pt x="0" y="371"/>
                      </a:lnTo>
                      <a:lnTo>
                        <a:pt x="0" y="369"/>
                      </a:lnTo>
                      <a:lnTo>
                        <a:pt x="10" y="365"/>
                      </a:lnTo>
                      <a:lnTo>
                        <a:pt x="12" y="369"/>
                      </a:lnTo>
                      <a:lnTo>
                        <a:pt x="22" y="391"/>
                      </a:lnTo>
                      <a:lnTo>
                        <a:pt x="23" y="393"/>
                      </a:lnTo>
                      <a:lnTo>
                        <a:pt x="30" y="391"/>
                      </a:lnTo>
                      <a:lnTo>
                        <a:pt x="40" y="409"/>
                      </a:lnTo>
                      <a:lnTo>
                        <a:pt x="41" y="414"/>
                      </a:lnTo>
                      <a:lnTo>
                        <a:pt x="41" y="429"/>
                      </a:lnTo>
                      <a:lnTo>
                        <a:pt x="41" y="437"/>
                      </a:lnTo>
                      <a:lnTo>
                        <a:pt x="35" y="455"/>
                      </a:lnTo>
                      <a:lnTo>
                        <a:pt x="33" y="458"/>
                      </a:lnTo>
                      <a:lnTo>
                        <a:pt x="28" y="460"/>
                      </a:lnTo>
                      <a:lnTo>
                        <a:pt x="27" y="463"/>
                      </a:lnTo>
                      <a:lnTo>
                        <a:pt x="45" y="488"/>
                      </a:lnTo>
                      <a:lnTo>
                        <a:pt x="49" y="501"/>
                      </a:lnTo>
                      <a:lnTo>
                        <a:pt x="50" y="515"/>
                      </a:lnTo>
                      <a:lnTo>
                        <a:pt x="51" y="527"/>
                      </a:lnTo>
                      <a:lnTo>
                        <a:pt x="50" y="563"/>
                      </a:lnTo>
                      <a:lnTo>
                        <a:pt x="46" y="577"/>
                      </a:lnTo>
                      <a:lnTo>
                        <a:pt x="32" y="614"/>
                      </a:lnTo>
                      <a:lnTo>
                        <a:pt x="30" y="623"/>
                      </a:lnTo>
                      <a:lnTo>
                        <a:pt x="24" y="639"/>
                      </a:lnTo>
                      <a:lnTo>
                        <a:pt x="23" y="651"/>
                      </a:lnTo>
                      <a:lnTo>
                        <a:pt x="24" y="650"/>
                      </a:lnTo>
                      <a:lnTo>
                        <a:pt x="28" y="647"/>
                      </a:lnTo>
                      <a:lnTo>
                        <a:pt x="32" y="640"/>
                      </a:lnTo>
                      <a:lnTo>
                        <a:pt x="37" y="627"/>
                      </a:lnTo>
                      <a:lnTo>
                        <a:pt x="40" y="627"/>
                      </a:lnTo>
                      <a:lnTo>
                        <a:pt x="43" y="625"/>
                      </a:lnTo>
                      <a:lnTo>
                        <a:pt x="50" y="627"/>
                      </a:lnTo>
                      <a:lnTo>
                        <a:pt x="59" y="627"/>
                      </a:lnTo>
                      <a:lnTo>
                        <a:pt x="69" y="629"/>
                      </a:lnTo>
                      <a:lnTo>
                        <a:pt x="76" y="628"/>
                      </a:lnTo>
                      <a:lnTo>
                        <a:pt x="78" y="625"/>
                      </a:lnTo>
                      <a:lnTo>
                        <a:pt x="89" y="623"/>
                      </a:lnTo>
                      <a:lnTo>
                        <a:pt x="98" y="624"/>
                      </a:lnTo>
                      <a:lnTo>
                        <a:pt x="100" y="623"/>
                      </a:lnTo>
                      <a:lnTo>
                        <a:pt x="100" y="619"/>
                      </a:lnTo>
                      <a:lnTo>
                        <a:pt x="102" y="619"/>
                      </a:lnTo>
                      <a:lnTo>
                        <a:pt x="108" y="619"/>
                      </a:lnTo>
                      <a:lnTo>
                        <a:pt x="113" y="618"/>
                      </a:lnTo>
                      <a:lnTo>
                        <a:pt x="119" y="620"/>
                      </a:lnTo>
                      <a:lnTo>
                        <a:pt x="135" y="620"/>
                      </a:lnTo>
                      <a:lnTo>
                        <a:pt x="136" y="622"/>
                      </a:lnTo>
                      <a:lnTo>
                        <a:pt x="141" y="620"/>
                      </a:lnTo>
                      <a:lnTo>
                        <a:pt x="143" y="625"/>
                      </a:lnTo>
                      <a:lnTo>
                        <a:pt x="150" y="627"/>
                      </a:lnTo>
                      <a:lnTo>
                        <a:pt x="161" y="635"/>
                      </a:lnTo>
                      <a:lnTo>
                        <a:pt x="162" y="641"/>
                      </a:lnTo>
                      <a:lnTo>
                        <a:pt x="169" y="649"/>
                      </a:lnTo>
                      <a:lnTo>
                        <a:pt x="173" y="647"/>
                      </a:lnTo>
                      <a:lnTo>
                        <a:pt x="179" y="646"/>
                      </a:lnTo>
                      <a:lnTo>
                        <a:pt x="179" y="650"/>
                      </a:lnTo>
                      <a:lnTo>
                        <a:pt x="183" y="651"/>
                      </a:lnTo>
                      <a:lnTo>
                        <a:pt x="188" y="647"/>
                      </a:lnTo>
                      <a:lnTo>
                        <a:pt x="190" y="647"/>
                      </a:lnTo>
                      <a:lnTo>
                        <a:pt x="200" y="662"/>
                      </a:lnTo>
                      <a:lnTo>
                        <a:pt x="205" y="672"/>
                      </a:lnTo>
                      <a:lnTo>
                        <a:pt x="205" y="676"/>
                      </a:lnTo>
                      <a:lnTo>
                        <a:pt x="209" y="677"/>
                      </a:lnTo>
                      <a:lnTo>
                        <a:pt x="212" y="682"/>
                      </a:lnTo>
                      <a:lnTo>
                        <a:pt x="212" y="684"/>
                      </a:lnTo>
                      <a:lnTo>
                        <a:pt x="215" y="686"/>
                      </a:lnTo>
                      <a:lnTo>
                        <a:pt x="218" y="684"/>
                      </a:lnTo>
                      <a:lnTo>
                        <a:pt x="220" y="684"/>
                      </a:lnTo>
                      <a:lnTo>
                        <a:pt x="222" y="692"/>
                      </a:lnTo>
                      <a:lnTo>
                        <a:pt x="225" y="693"/>
                      </a:lnTo>
                      <a:lnTo>
                        <a:pt x="227" y="697"/>
                      </a:lnTo>
                      <a:lnTo>
                        <a:pt x="223" y="698"/>
                      </a:lnTo>
                      <a:lnTo>
                        <a:pt x="223" y="699"/>
                      </a:lnTo>
                      <a:lnTo>
                        <a:pt x="228" y="700"/>
                      </a:lnTo>
                      <a:lnTo>
                        <a:pt x="231" y="704"/>
                      </a:lnTo>
                      <a:lnTo>
                        <a:pt x="234" y="706"/>
                      </a:lnTo>
                      <a:lnTo>
                        <a:pt x="238" y="706"/>
                      </a:lnTo>
                      <a:lnTo>
                        <a:pt x="244" y="709"/>
                      </a:lnTo>
                      <a:lnTo>
                        <a:pt x="247" y="713"/>
                      </a:lnTo>
                      <a:lnTo>
                        <a:pt x="248" y="717"/>
                      </a:lnTo>
                      <a:lnTo>
                        <a:pt x="250" y="719"/>
                      </a:lnTo>
                      <a:lnTo>
                        <a:pt x="256" y="721"/>
                      </a:lnTo>
                      <a:lnTo>
                        <a:pt x="263" y="727"/>
                      </a:lnTo>
                      <a:lnTo>
                        <a:pt x="286" y="705"/>
                      </a:lnTo>
                      <a:lnTo>
                        <a:pt x="293" y="687"/>
                      </a:lnTo>
                      <a:lnTo>
                        <a:pt x="297" y="676"/>
                      </a:lnTo>
                      <a:lnTo>
                        <a:pt x="302" y="665"/>
                      </a:lnTo>
                      <a:lnTo>
                        <a:pt x="304" y="663"/>
                      </a:lnTo>
                      <a:lnTo>
                        <a:pt x="307" y="665"/>
                      </a:lnTo>
                      <a:lnTo>
                        <a:pt x="308" y="666"/>
                      </a:lnTo>
                      <a:lnTo>
                        <a:pt x="314" y="667"/>
                      </a:lnTo>
                      <a:lnTo>
                        <a:pt x="318" y="670"/>
                      </a:lnTo>
                      <a:lnTo>
                        <a:pt x="323" y="683"/>
                      </a:lnTo>
                      <a:lnTo>
                        <a:pt x="333" y="701"/>
                      </a:lnTo>
                      <a:lnTo>
                        <a:pt x="347" y="705"/>
                      </a:lnTo>
                      <a:lnTo>
                        <a:pt x="350" y="705"/>
                      </a:lnTo>
                      <a:lnTo>
                        <a:pt x="376" y="683"/>
                      </a:lnTo>
                      <a:lnTo>
                        <a:pt x="463" y="686"/>
                      </a:lnTo>
                      <a:lnTo>
                        <a:pt x="534" y="687"/>
                      </a:lnTo>
                      <a:lnTo>
                        <a:pt x="607" y="688"/>
                      </a:lnTo>
                      <a:lnTo>
                        <a:pt x="625" y="688"/>
                      </a:lnTo>
                      <a:lnTo>
                        <a:pt x="637" y="641"/>
                      </a:lnTo>
                      <a:lnTo>
                        <a:pt x="615" y="634"/>
                      </a:lnTo>
                      <a:lnTo>
                        <a:pt x="609" y="577"/>
                      </a:lnTo>
                      <a:lnTo>
                        <a:pt x="604" y="522"/>
                      </a:lnTo>
                      <a:lnTo>
                        <a:pt x="598" y="468"/>
                      </a:lnTo>
                      <a:lnTo>
                        <a:pt x="592" y="414"/>
                      </a:lnTo>
                      <a:lnTo>
                        <a:pt x="587" y="359"/>
                      </a:lnTo>
                      <a:lnTo>
                        <a:pt x="581" y="302"/>
                      </a:lnTo>
                      <a:lnTo>
                        <a:pt x="576" y="247"/>
                      </a:lnTo>
                      <a:lnTo>
                        <a:pt x="570" y="191"/>
                      </a:lnTo>
                      <a:lnTo>
                        <a:pt x="564" y="133"/>
                      </a:lnTo>
                      <a:lnTo>
                        <a:pt x="661" y="133"/>
                      </a:lnTo>
                      <a:lnTo>
                        <a:pt x="584" y="82"/>
                      </a:lnTo>
                      <a:lnTo>
                        <a:pt x="525" y="44"/>
                      </a:lnTo>
                      <a:lnTo>
                        <a:pt x="458" y="0"/>
                      </a:lnTo>
                      <a:lnTo>
                        <a:pt x="458" y="70"/>
                      </a:lnTo>
                      <a:lnTo>
                        <a:pt x="405" y="70"/>
                      </a:lnTo>
                      <a:lnTo>
                        <a:pt x="352" y="70"/>
                      </a:lnTo>
                      <a:lnTo>
                        <a:pt x="299" y="70"/>
                      </a:lnTo>
                      <a:lnTo>
                        <a:pt x="281" y="70"/>
                      </a:lnTo>
                      <a:lnTo>
                        <a:pt x="281" y="128"/>
                      </a:lnTo>
                      <a:lnTo>
                        <a:pt x="281" y="187"/>
                      </a:lnTo>
                      <a:lnTo>
                        <a:pt x="281" y="222"/>
                      </a:lnTo>
                      <a:lnTo>
                        <a:pt x="261" y="229"/>
                      </a:lnTo>
                      <a:lnTo>
                        <a:pt x="244" y="231"/>
                      </a:lnTo>
                      <a:lnTo>
                        <a:pt x="228" y="236"/>
                      </a:lnTo>
                      <a:lnTo>
                        <a:pt x="223" y="240"/>
                      </a:lnTo>
                      <a:lnTo>
                        <a:pt x="220" y="245"/>
                      </a:lnTo>
                      <a:lnTo>
                        <a:pt x="215" y="256"/>
                      </a:lnTo>
                      <a:lnTo>
                        <a:pt x="213" y="264"/>
                      </a:lnTo>
                      <a:lnTo>
                        <a:pt x="215" y="290"/>
                      </a:lnTo>
                      <a:lnTo>
                        <a:pt x="218" y="310"/>
                      </a:lnTo>
                      <a:lnTo>
                        <a:pt x="218" y="331"/>
                      </a:lnTo>
                      <a:lnTo>
                        <a:pt x="222" y="347"/>
                      </a:lnTo>
                      <a:lnTo>
                        <a:pt x="196" y="34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15" name="Freeform 214"/>
                <p:cNvSpPr>
                  <a:spLocks noChangeAspect="1"/>
                </p:cNvSpPr>
                <p:nvPr/>
              </p:nvSpPr>
              <p:spPr bwMode="gray">
                <a:xfrm>
                  <a:off x="4534693" y="3026122"/>
                  <a:ext cx="207963" cy="166688"/>
                </a:xfrm>
                <a:custGeom>
                  <a:avLst/>
                  <a:gdLst/>
                  <a:ahLst/>
                  <a:cxnLst>
                    <a:cxn ang="0">
                      <a:pos x="204" y="526"/>
                    </a:cxn>
                    <a:cxn ang="0">
                      <a:pos x="79" y="526"/>
                    </a:cxn>
                    <a:cxn ang="0">
                      <a:pos x="0" y="526"/>
                    </a:cxn>
                    <a:cxn ang="0">
                      <a:pos x="27" y="511"/>
                    </a:cxn>
                    <a:cxn ang="0">
                      <a:pos x="86" y="487"/>
                    </a:cxn>
                    <a:cxn ang="0">
                      <a:pos x="112" y="464"/>
                    </a:cxn>
                    <a:cxn ang="0">
                      <a:pos x="144" y="439"/>
                    </a:cxn>
                    <a:cxn ang="0">
                      <a:pos x="166" y="411"/>
                    </a:cxn>
                    <a:cxn ang="0">
                      <a:pos x="182" y="362"/>
                    </a:cxn>
                    <a:cxn ang="0">
                      <a:pos x="175" y="305"/>
                    </a:cxn>
                    <a:cxn ang="0">
                      <a:pos x="194" y="263"/>
                    </a:cxn>
                    <a:cxn ang="0">
                      <a:pos x="214" y="235"/>
                    </a:cxn>
                    <a:cxn ang="0">
                      <a:pos x="244" y="184"/>
                    </a:cxn>
                    <a:cxn ang="0">
                      <a:pos x="299" y="155"/>
                    </a:cxn>
                    <a:cxn ang="0">
                      <a:pos x="348" y="120"/>
                    </a:cxn>
                    <a:cxn ang="0">
                      <a:pos x="376" y="56"/>
                    </a:cxn>
                    <a:cxn ang="0">
                      <a:pos x="419" y="0"/>
                    </a:cxn>
                    <a:cxn ang="0">
                      <a:pos x="465" y="48"/>
                    </a:cxn>
                    <a:cxn ang="0">
                      <a:pos x="507" y="45"/>
                    </a:cxn>
                    <a:cxn ang="0">
                      <a:pos x="548" y="40"/>
                    </a:cxn>
                    <a:cxn ang="0">
                      <a:pos x="574" y="53"/>
                    </a:cxn>
                    <a:cxn ang="0">
                      <a:pos x="604" y="56"/>
                    </a:cxn>
                    <a:cxn ang="0">
                      <a:pos x="612" y="71"/>
                    </a:cxn>
                    <a:cxn ang="0">
                      <a:pos x="621" y="79"/>
                    </a:cxn>
                    <a:cxn ang="0">
                      <a:pos x="621" y="85"/>
                    </a:cxn>
                    <a:cxn ang="0">
                      <a:pos x="622" y="104"/>
                    </a:cxn>
                    <a:cxn ang="0">
                      <a:pos x="626" y="131"/>
                    </a:cxn>
                    <a:cxn ang="0">
                      <a:pos x="631" y="152"/>
                    </a:cxn>
                    <a:cxn ang="0">
                      <a:pos x="629" y="166"/>
                    </a:cxn>
                    <a:cxn ang="0">
                      <a:pos x="633" y="186"/>
                    </a:cxn>
                    <a:cxn ang="0">
                      <a:pos x="649" y="215"/>
                    </a:cxn>
                    <a:cxn ang="0">
                      <a:pos x="651" y="224"/>
                    </a:cxn>
                    <a:cxn ang="0">
                      <a:pos x="649" y="242"/>
                    </a:cxn>
                    <a:cxn ang="0">
                      <a:pos x="639" y="242"/>
                    </a:cxn>
                    <a:cxn ang="0">
                      <a:pos x="611" y="242"/>
                    </a:cxn>
                    <a:cxn ang="0">
                      <a:pos x="567" y="247"/>
                    </a:cxn>
                    <a:cxn ang="0">
                      <a:pos x="553" y="247"/>
                    </a:cxn>
                    <a:cxn ang="0">
                      <a:pos x="551" y="263"/>
                    </a:cxn>
                    <a:cxn ang="0">
                      <a:pos x="527" y="273"/>
                    </a:cxn>
                    <a:cxn ang="0">
                      <a:pos x="508" y="273"/>
                    </a:cxn>
                    <a:cxn ang="0">
                      <a:pos x="502" y="288"/>
                    </a:cxn>
                    <a:cxn ang="0">
                      <a:pos x="509" y="293"/>
                    </a:cxn>
                    <a:cxn ang="0">
                      <a:pos x="504" y="309"/>
                    </a:cxn>
                    <a:cxn ang="0">
                      <a:pos x="510" y="310"/>
                    </a:cxn>
                    <a:cxn ang="0">
                      <a:pos x="514" y="321"/>
                    </a:cxn>
                    <a:cxn ang="0">
                      <a:pos x="461" y="342"/>
                    </a:cxn>
                    <a:cxn ang="0">
                      <a:pos x="433" y="363"/>
                    </a:cxn>
                    <a:cxn ang="0">
                      <a:pos x="424" y="376"/>
                    </a:cxn>
                    <a:cxn ang="0">
                      <a:pos x="385" y="391"/>
                    </a:cxn>
                    <a:cxn ang="0">
                      <a:pos x="354" y="392"/>
                    </a:cxn>
                    <a:cxn ang="0">
                      <a:pos x="350" y="406"/>
                    </a:cxn>
                    <a:cxn ang="0">
                      <a:pos x="330" y="405"/>
                    </a:cxn>
                    <a:cxn ang="0">
                      <a:pos x="312" y="413"/>
                    </a:cxn>
                    <a:cxn ang="0">
                      <a:pos x="287" y="423"/>
                    </a:cxn>
                  </a:cxnLst>
                  <a:rect l="0" t="0" r="r" b="b"/>
                  <a:pathLst>
                    <a:path w="656" h="526">
                      <a:moveTo>
                        <a:pt x="240" y="457"/>
                      </a:moveTo>
                      <a:lnTo>
                        <a:pt x="240" y="526"/>
                      </a:lnTo>
                      <a:lnTo>
                        <a:pt x="204" y="526"/>
                      </a:lnTo>
                      <a:lnTo>
                        <a:pt x="161" y="526"/>
                      </a:lnTo>
                      <a:lnTo>
                        <a:pt x="120" y="526"/>
                      </a:lnTo>
                      <a:lnTo>
                        <a:pt x="79" y="526"/>
                      </a:lnTo>
                      <a:lnTo>
                        <a:pt x="43" y="526"/>
                      </a:lnTo>
                      <a:lnTo>
                        <a:pt x="9" y="526"/>
                      </a:lnTo>
                      <a:lnTo>
                        <a:pt x="0" y="526"/>
                      </a:lnTo>
                      <a:lnTo>
                        <a:pt x="5" y="515"/>
                      </a:lnTo>
                      <a:lnTo>
                        <a:pt x="14" y="511"/>
                      </a:lnTo>
                      <a:lnTo>
                        <a:pt x="27" y="511"/>
                      </a:lnTo>
                      <a:lnTo>
                        <a:pt x="46" y="507"/>
                      </a:lnTo>
                      <a:lnTo>
                        <a:pt x="77" y="495"/>
                      </a:lnTo>
                      <a:lnTo>
                        <a:pt x="86" y="487"/>
                      </a:lnTo>
                      <a:lnTo>
                        <a:pt x="97" y="475"/>
                      </a:lnTo>
                      <a:lnTo>
                        <a:pt x="101" y="472"/>
                      </a:lnTo>
                      <a:lnTo>
                        <a:pt x="112" y="464"/>
                      </a:lnTo>
                      <a:lnTo>
                        <a:pt x="129" y="456"/>
                      </a:lnTo>
                      <a:lnTo>
                        <a:pt x="140" y="445"/>
                      </a:lnTo>
                      <a:lnTo>
                        <a:pt x="144" y="439"/>
                      </a:lnTo>
                      <a:lnTo>
                        <a:pt x="149" y="437"/>
                      </a:lnTo>
                      <a:lnTo>
                        <a:pt x="154" y="433"/>
                      </a:lnTo>
                      <a:lnTo>
                        <a:pt x="166" y="411"/>
                      </a:lnTo>
                      <a:lnTo>
                        <a:pt x="182" y="384"/>
                      </a:lnTo>
                      <a:lnTo>
                        <a:pt x="183" y="379"/>
                      </a:lnTo>
                      <a:lnTo>
                        <a:pt x="182" y="362"/>
                      </a:lnTo>
                      <a:lnTo>
                        <a:pt x="172" y="343"/>
                      </a:lnTo>
                      <a:lnTo>
                        <a:pt x="175" y="332"/>
                      </a:lnTo>
                      <a:lnTo>
                        <a:pt x="175" y="305"/>
                      </a:lnTo>
                      <a:lnTo>
                        <a:pt x="177" y="297"/>
                      </a:lnTo>
                      <a:lnTo>
                        <a:pt x="194" y="267"/>
                      </a:lnTo>
                      <a:lnTo>
                        <a:pt x="194" y="263"/>
                      </a:lnTo>
                      <a:lnTo>
                        <a:pt x="207" y="256"/>
                      </a:lnTo>
                      <a:lnTo>
                        <a:pt x="204" y="258"/>
                      </a:lnTo>
                      <a:lnTo>
                        <a:pt x="214" y="235"/>
                      </a:lnTo>
                      <a:lnTo>
                        <a:pt x="213" y="224"/>
                      </a:lnTo>
                      <a:lnTo>
                        <a:pt x="235" y="198"/>
                      </a:lnTo>
                      <a:lnTo>
                        <a:pt x="244" y="184"/>
                      </a:lnTo>
                      <a:lnTo>
                        <a:pt x="253" y="175"/>
                      </a:lnTo>
                      <a:lnTo>
                        <a:pt x="271" y="166"/>
                      </a:lnTo>
                      <a:lnTo>
                        <a:pt x="299" y="155"/>
                      </a:lnTo>
                      <a:lnTo>
                        <a:pt x="314" y="148"/>
                      </a:lnTo>
                      <a:lnTo>
                        <a:pt x="337" y="132"/>
                      </a:lnTo>
                      <a:lnTo>
                        <a:pt x="348" y="120"/>
                      </a:lnTo>
                      <a:lnTo>
                        <a:pt x="354" y="102"/>
                      </a:lnTo>
                      <a:lnTo>
                        <a:pt x="365" y="89"/>
                      </a:lnTo>
                      <a:lnTo>
                        <a:pt x="376" y="56"/>
                      </a:lnTo>
                      <a:lnTo>
                        <a:pt x="392" y="12"/>
                      </a:lnTo>
                      <a:lnTo>
                        <a:pt x="398" y="7"/>
                      </a:lnTo>
                      <a:lnTo>
                        <a:pt x="419" y="0"/>
                      </a:lnTo>
                      <a:lnTo>
                        <a:pt x="429" y="18"/>
                      </a:lnTo>
                      <a:lnTo>
                        <a:pt x="443" y="32"/>
                      </a:lnTo>
                      <a:lnTo>
                        <a:pt x="465" y="48"/>
                      </a:lnTo>
                      <a:lnTo>
                        <a:pt x="475" y="51"/>
                      </a:lnTo>
                      <a:lnTo>
                        <a:pt x="499" y="42"/>
                      </a:lnTo>
                      <a:lnTo>
                        <a:pt x="507" y="45"/>
                      </a:lnTo>
                      <a:lnTo>
                        <a:pt x="525" y="45"/>
                      </a:lnTo>
                      <a:lnTo>
                        <a:pt x="541" y="43"/>
                      </a:lnTo>
                      <a:lnTo>
                        <a:pt x="548" y="40"/>
                      </a:lnTo>
                      <a:lnTo>
                        <a:pt x="557" y="45"/>
                      </a:lnTo>
                      <a:lnTo>
                        <a:pt x="564" y="51"/>
                      </a:lnTo>
                      <a:lnTo>
                        <a:pt x="574" y="53"/>
                      </a:lnTo>
                      <a:lnTo>
                        <a:pt x="580" y="53"/>
                      </a:lnTo>
                      <a:lnTo>
                        <a:pt x="585" y="52"/>
                      </a:lnTo>
                      <a:lnTo>
                        <a:pt x="604" y="56"/>
                      </a:lnTo>
                      <a:lnTo>
                        <a:pt x="604" y="61"/>
                      </a:lnTo>
                      <a:lnTo>
                        <a:pt x="606" y="66"/>
                      </a:lnTo>
                      <a:lnTo>
                        <a:pt x="612" y="71"/>
                      </a:lnTo>
                      <a:lnTo>
                        <a:pt x="613" y="73"/>
                      </a:lnTo>
                      <a:lnTo>
                        <a:pt x="617" y="78"/>
                      </a:lnTo>
                      <a:lnTo>
                        <a:pt x="621" y="79"/>
                      </a:lnTo>
                      <a:lnTo>
                        <a:pt x="623" y="83"/>
                      </a:lnTo>
                      <a:lnTo>
                        <a:pt x="622" y="85"/>
                      </a:lnTo>
                      <a:lnTo>
                        <a:pt x="621" y="85"/>
                      </a:lnTo>
                      <a:lnTo>
                        <a:pt x="620" y="88"/>
                      </a:lnTo>
                      <a:lnTo>
                        <a:pt x="626" y="96"/>
                      </a:lnTo>
                      <a:lnTo>
                        <a:pt x="622" y="104"/>
                      </a:lnTo>
                      <a:lnTo>
                        <a:pt x="624" y="111"/>
                      </a:lnTo>
                      <a:lnTo>
                        <a:pt x="627" y="122"/>
                      </a:lnTo>
                      <a:lnTo>
                        <a:pt x="626" y="131"/>
                      </a:lnTo>
                      <a:lnTo>
                        <a:pt x="626" y="141"/>
                      </a:lnTo>
                      <a:lnTo>
                        <a:pt x="623" y="144"/>
                      </a:lnTo>
                      <a:lnTo>
                        <a:pt x="631" y="152"/>
                      </a:lnTo>
                      <a:lnTo>
                        <a:pt x="631" y="156"/>
                      </a:lnTo>
                      <a:lnTo>
                        <a:pt x="631" y="160"/>
                      </a:lnTo>
                      <a:lnTo>
                        <a:pt x="629" y="166"/>
                      </a:lnTo>
                      <a:lnTo>
                        <a:pt x="628" y="171"/>
                      </a:lnTo>
                      <a:lnTo>
                        <a:pt x="631" y="179"/>
                      </a:lnTo>
                      <a:lnTo>
                        <a:pt x="633" y="186"/>
                      </a:lnTo>
                      <a:lnTo>
                        <a:pt x="633" y="192"/>
                      </a:lnTo>
                      <a:lnTo>
                        <a:pt x="640" y="207"/>
                      </a:lnTo>
                      <a:lnTo>
                        <a:pt x="649" y="215"/>
                      </a:lnTo>
                      <a:lnTo>
                        <a:pt x="656" y="220"/>
                      </a:lnTo>
                      <a:lnTo>
                        <a:pt x="656" y="222"/>
                      </a:lnTo>
                      <a:lnTo>
                        <a:pt x="651" y="224"/>
                      </a:lnTo>
                      <a:lnTo>
                        <a:pt x="648" y="231"/>
                      </a:lnTo>
                      <a:lnTo>
                        <a:pt x="647" y="238"/>
                      </a:lnTo>
                      <a:lnTo>
                        <a:pt x="649" y="242"/>
                      </a:lnTo>
                      <a:lnTo>
                        <a:pt x="649" y="245"/>
                      </a:lnTo>
                      <a:lnTo>
                        <a:pt x="647" y="246"/>
                      </a:lnTo>
                      <a:lnTo>
                        <a:pt x="639" y="242"/>
                      </a:lnTo>
                      <a:lnTo>
                        <a:pt x="627" y="242"/>
                      </a:lnTo>
                      <a:lnTo>
                        <a:pt x="616" y="241"/>
                      </a:lnTo>
                      <a:lnTo>
                        <a:pt x="611" y="242"/>
                      </a:lnTo>
                      <a:lnTo>
                        <a:pt x="580" y="242"/>
                      </a:lnTo>
                      <a:lnTo>
                        <a:pt x="570" y="245"/>
                      </a:lnTo>
                      <a:lnTo>
                        <a:pt x="567" y="247"/>
                      </a:lnTo>
                      <a:lnTo>
                        <a:pt x="563" y="249"/>
                      </a:lnTo>
                      <a:lnTo>
                        <a:pt x="556" y="246"/>
                      </a:lnTo>
                      <a:lnTo>
                        <a:pt x="553" y="247"/>
                      </a:lnTo>
                      <a:lnTo>
                        <a:pt x="551" y="252"/>
                      </a:lnTo>
                      <a:lnTo>
                        <a:pt x="552" y="257"/>
                      </a:lnTo>
                      <a:lnTo>
                        <a:pt x="551" y="263"/>
                      </a:lnTo>
                      <a:lnTo>
                        <a:pt x="548" y="266"/>
                      </a:lnTo>
                      <a:lnTo>
                        <a:pt x="535" y="272"/>
                      </a:lnTo>
                      <a:lnTo>
                        <a:pt x="527" y="273"/>
                      </a:lnTo>
                      <a:lnTo>
                        <a:pt x="520" y="274"/>
                      </a:lnTo>
                      <a:lnTo>
                        <a:pt x="513" y="273"/>
                      </a:lnTo>
                      <a:lnTo>
                        <a:pt x="508" y="273"/>
                      </a:lnTo>
                      <a:lnTo>
                        <a:pt x="503" y="277"/>
                      </a:lnTo>
                      <a:lnTo>
                        <a:pt x="502" y="282"/>
                      </a:lnTo>
                      <a:lnTo>
                        <a:pt x="502" y="288"/>
                      </a:lnTo>
                      <a:lnTo>
                        <a:pt x="503" y="290"/>
                      </a:lnTo>
                      <a:lnTo>
                        <a:pt x="508" y="290"/>
                      </a:lnTo>
                      <a:lnTo>
                        <a:pt x="509" y="293"/>
                      </a:lnTo>
                      <a:lnTo>
                        <a:pt x="504" y="298"/>
                      </a:lnTo>
                      <a:lnTo>
                        <a:pt x="503" y="309"/>
                      </a:lnTo>
                      <a:lnTo>
                        <a:pt x="504" y="309"/>
                      </a:lnTo>
                      <a:lnTo>
                        <a:pt x="507" y="308"/>
                      </a:lnTo>
                      <a:lnTo>
                        <a:pt x="509" y="308"/>
                      </a:lnTo>
                      <a:lnTo>
                        <a:pt x="510" y="310"/>
                      </a:lnTo>
                      <a:lnTo>
                        <a:pt x="515" y="314"/>
                      </a:lnTo>
                      <a:lnTo>
                        <a:pt x="516" y="317"/>
                      </a:lnTo>
                      <a:lnTo>
                        <a:pt x="514" y="321"/>
                      </a:lnTo>
                      <a:lnTo>
                        <a:pt x="493" y="325"/>
                      </a:lnTo>
                      <a:lnTo>
                        <a:pt x="467" y="342"/>
                      </a:lnTo>
                      <a:lnTo>
                        <a:pt x="461" y="342"/>
                      </a:lnTo>
                      <a:lnTo>
                        <a:pt x="446" y="348"/>
                      </a:lnTo>
                      <a:lnTo>
                        <a:pt x="436" y="355"/>
                      </a:lnTo>
                      <a:lnTo>
                        <a:pt x="433" y="363"/>
                      </a:lnTo>
                      <a:lnTo>
                        <a:pt x="433" y="365"/>
                      </a:lnTo>
                      <a:lnTo>
                        <a:pt x="430" y="371"/>
                      </a:lnTo>
                      <a:lnTo>
                        <a:pt x="424" y="376"/>
                      </a:lnTo>
                      <a:lnTo>
                        <a:pt x="418" y="381"/>
                      </a:lnTo>
                      <a:lnTo>
                        <a:pt x="401" y="389"/>
                      </a:lnTo>
                      <a:lnTo>
                        <a:pt x="385" y="391"/>
                      </a:lnTo>
                      <a:lnTo>
                        <a:pt x="376" y="391"/>
                      </a:lnTo>
                      <a:lnTo>
                        <a:pt x="371" y="394"/>
                      </a:lnTo>
                      <a:lnTo>
                        <a:pt x="354" y="392"/>
                      </a:lnTo>
                      <a:lnTo>
                        <a:pt x="353" y="396"/>
                      </a:lnTo>
                      <a:lnTo>
                        <a:pt x="353" y="405"/>
                      </a:lnTo>
                      <a:lnTo>
                        <a:pt x="350" y="406"/>
                      </a:lnTo>
                      <a:lnTo>
                        <a:pt x="342" y="406"/>
                      </a:lnTo>
                      <a:lnTo>
                        <a:pt x="337" y="403"/>
                      </a:lnTo>
                      <a:lnTo>
                        <a:pt x="330" y="405"/>
                      </a:lnTo>
                      <a:lnTo>
                        <a:pt x="323" y="403"/>
                      </a:lnTo>
                      <a:lnTo>
                        <a:pt x="319" y="407"/>
                      </a:lnTo>
                      <a:lnTo>
                        <a:pt x="312" y="413"/>
                      </a:lnTo>
                      <a:lnTo>
                        <a:pt x="306" y="417"/>
                      </a:lnTo>
                      <a:lnTo>
                        <a:pt x="299" y="423"/>
                      </a:lnTo>
                      <a:lnTo>
                        <a:pt x="287" y="423"/>
                      </a:lnTo>
                      <a:lnTo>
                        <a:pt x="266" y="437"/>
                      </a:lnTo>
                      <a:lnTo>
                        <a:pt x="240" y="45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16" name="Freeform 215"/>
                <p:cNvSpPr>
                  <a:spLocks noChangeAspect="1"/>
                </p:cNvSpPr>
                <p:nvPr/>
              </p:nvSpPr>
              <p:spPr bwMode="gray">
                <a:xfrm>
                  <a:off x="5474492" y="3484909"/>
                  <a:ext cx="177800" cy="234950"/>
                </a:xfrm>
                <a:custGeom>
                  <a:avLst/>
                  <a:gdLst/>
                  <a:ahLst/>
                  <a:cxnLst>
                    <a:cxn ang="0">
                      <a:pos x="6" y="708"/>
                    </a:cxn>
                    <a:cxn ang="0">
                      <a:pos x="0" y="604"/>
                    </a:cxn>
                    <a:cxn ang="0">
                      <a:pos x="3" y="496"/>
                    </a:cxn>
                    <a:cxn ang="0">
                      <a:pos x="48" y="437"/>
                    </a:cxn>
                    <a:cxn ang="0">
                      <a:pos x="102" y="414"/>
                    </a:cxn>
                    <a:cxn ang="0">
                      <a:pos x="148" y="384"/>
                    </a:cxn>
                    <a:cxn ang="0">
                      <a:pos x="302" y="297"/>
                    </a:cxn>
                    <a:cxn ang="0">
                      <a:pos x="384" y="212"/>
                    </a:cxn>
                    <a:cxn ang="0">
                      <a:pos x="166" y="154"/>
                    </a:cxn>
                    <a:cxn ang="0">
                      <a:pos x="132" y="122"/>
                    </a:cxn>
                    <a:cxn ang="0">
                      <a:pos x="119" y="107"/>
                    </a:cxn>
                    <a:cxn ang="0">
                      <a:pos x="103" y="88"/>
                    </a:cxn>
                    <a:cxn ang="0">
                      <a:pos x="103" y="55"/>
                    </a:cxn>
                    <a:cxn ang="0">
                      <a:pos x="120" y="25"/>
                    </a:cxn>
                    <a:cxn ang="0">
                      <a:pos x="130" y="29"/>
                    </a:cxn>
                    <a:cxn ang="0">
                      <a:pos x="151" y="57"/>
                    </a:cxn>
                    <a:cxn ang="0">
                      <a:pos x="186" y="84"/>
                    </a:cxn>
                    <a:cxn ang="0">
                      <a:pos x="222" y="77"/>
                    </a:cxn>
                    <a:cxn ang="0">
                      <a:pos x="248" y="64"/>
                    </a:cxn>
                    <a:cxn ang="0">
                      <a:pos x="258" y="57"/>
                    </a:cxn>
                    <a:cxn ang="0">
                      <a:pos x="269" y="61"/>
                    </a:cxn>
                    <a:cxn ang="0">
                      <a:pos x="291" y="67"/>
                    </a:cxn>
                    <a:cxn ang="0">
                      <a:pos x="317" y="61"/>
                    </a:cxn>
                    <a:cxn ang="0">
                      <a:pos x="336" y="48"/>
                    </a:cxn>
                    <a:cxn ang="0">
                      <a:pos x="365" y="46"/>
                    </a:cxn>
                    <a:cxn ang="0">
                      <a:pos x="393" y="43"/>
                    </a:cxn>
                    <a:cxn ang="0">
                      <a:pos x="417" y="33"/>
                    </a:cxn>
                    <a:cxn ang="0">
                      <a:pos x="451" y="28"/>
                    </a:cxn>
                    <a:cxn ang="0">
                      <a:pos x="473" y="25"/>
                    </a:cxn>
                    <a:cxn ang="0">
                      <a:pos x="501" y="17"/>
                    </a:cxn>
                    <a:cxn ang="0">
                      <a:pos x="527" y="0"/>
                    </a:cxn>
                    <a:cxn ang="0">
                      <a:pos x="555" y="7"/>
                    </a:cxn>
                    <a:cxn ang="0">
                      <a:pos x="555" y="19"/>
                    </a:cxn>
                    <a:cxn ang="0">
                      <a:pos x="548" y="41"/>
                    </a:cxn>
                    <a:cxn ang="0">
                      <a:pos x="552" y="59"/>
                    </a:cxn>
                    <a:cxn ang="0">
                      <a:pos x="551" y="78"/>
                    </a:cxn>
                    <a:cxn ang="0">
                      <a:pos x="551" y="84"/>
                    </a:cxn>
                    <a:cxn ang="0">
                      <a:pos x="556" y="84"/>
                    </a:cxn>
                    <a:cxn ang="0">
                      <a:pos x="560" y="91"/>
                    </a:cxn>
                    <a:cxn ang="0">
                      <a:pos x="545" y="88"/>
                    </a:cxn>
                    <a:cxn ang="0">
                      <a:pos x="539" y="99"/>
                    </a:cxn>
                    <a:cxn ang="0">
                      <a:pos x="530" y="145"/>
                    </a:cxn>
                    <a:cxn ang="0">
                      <a:pos x="518" y="164"/>
                    </a:cxn>
                    <a:cxn ang="0">
                      <a:pos x="497" y="202"/>
                    </a:cxn>
                    <a:cxn ang="0">
                      <a:pos x="485" y="215"/>
                    </a:cxn>
                    <a:cxn ang="0">
                      <a:pos x="479" y="237"/>
                    </a:cxn>
                    <a:cxn ang="0">
                      <a:pos x="444" y="303"/>
                    </a:cxn>
                    <a:cxn ang="0">
                      <a:pos x="422" y="351"/>
                    </a:cxn>
                    <a:cxn ang="0">
                      <a:pos x="414" y="358"/>
                    </a:cxn>
                    <a:cxn ang="0">
                      <a:pos x="389" y="389"/>
                    </a:cxn>
                    <a:cxn ang="0">
                      <a:pos x="382" y="405"/>
                    </a:cxn>
                    <a:cxn ang="0">
                      <a:pos x="363" y="432"/>
                    </a:cxn>
                    <a:cxn ang="0">
                      <a:pos x="334" y="461"/>
                    </a:cxn>
                    <a:cxn ang="0">
                      <a:pos x="297" y="492"/>
                    </a:cxn>
                    <a:cxn ang="0">
                      <a:pos x="277" y="520"/>
                    </a:cxn>
                    <a:cxn ang="0">
                      <a:pos x="243" y="545"/>
                    </a:cxn>
                    <a:cxn ang="0">
                      <a:pos x="216" y="554"/>
                    </a:cxn>
                    <a:cxn ang="0">
                      <a:pos x="120" y="640"/>
                    </a:cxn>
                    <a:cxn ang="0">
                      <a:pos x="91" y="663"/>
                    </a:cxn>
                    <a:cxn ang="0">
                      <a:pos x="87" y="665"/>
                    </a:cxn>
                    <a:cxn ang="0">
                      <a:pos x="83" y="674"/>
                    </a:cxn>
                    <a:cxn ang="0">
                      <a:pos x="61" y="705"/>
                    </a:cxn>
                    <a:cxn ang="0">
                      <a:pos x="32" y="739"/>
                    </a:cxn>
                  </a:cxnLst>
                  <a:rect l="0" t="0" r="r" b="b"/>
                  <a:pathLst>
                    <a:path w="561" h="740">
                      <a:moveTo>
                        <a:pt x="30" y="740"/>
                      </a:moveTo>
                      <a:lnTo>
                        <a:pt x="29" y="737"/>
                      </a:lnTo>
                      <a:lnTo>
                        <a:pt x="6" y="708"/>
                      </a:lnTo>
                      <a:lnTo>
                        <a:pt x="0" y="700"/>
                      </a:lnTo>
                      <a:lnTo>
                        <a:pt x="0" y="657"/>
                      </a:lnTo>
                      <a:lnTo>
                        <a:pt x="0" y="604"/>
                      </a:lnTo>
                      <a:lnTo>
                        <a:pt x="0" y="551"/>
                      </a:lnTo>
                      <a:lnTo>
                        <a:pt x="0" y="498"/>
                      </a:lnTo>
                      <a:lnTo>
                        <a:pt x="3" y="496"/>
                      </a:lnTo>
                      <a:lnTo>
                        <a:pt x="25" y="474"/>
                      </a:lnTo>
                      <a:lnTo>
                        <a:pt x="46" y="442"/>
                      </a:lnTo>
                      <a:lnTo>
                        <a:pt x="48" y="437"/>
                      </a:lnTo>
                      <a:lnTo>
                        <a:pt x="51" y="433"/>
                      </a:lnTo>
                      <a:lnTo>
                        <a:pt x="66" y="426"/>
                      </a:lnTo>
                      <a:lnTo>
                        <a:pt x="102" y="414"/>
                      </a:lnTo>
                      <a:lnTo>
                        <a:pt x="114" y="401"/>
                      </a:lnTo>
                      <a:lnTo>
                        <a:pt x="127" y="393"/>
                      </a:lnTo>
                      <a:lnTo>
                        <a:pt x="148" y="384"/>
                      </a:lnTo>
                      <a:lnTo>
                        <a:pt x="157" y="379"/>
                      </a:lnTo>
                      <a:lnTo>
                        <a:pt x="221" y="379"/>
                      </a:lnTo>
                      <a:lnTo>
                        <a:pt x="302" y="297"/>
                      </a:lnTo>
                      <a:lnTo>
                        <a:pt x="373" y="227"/>
                      </a:lnTo>
                      <a:lnTo>
                        <a:pt x="383" y="215"/>
                      </a:lnTo>
                      <a:lnTo>
                        <a:pt x="384" y="212"/>
                      </a:lnTo>
                      <a:lnTo>
                        <a:pt x="331" y="213"/>
                      </a:lnTo>
                      <a:lnTo>
                        <a:pt x="244" y="181"/>
                      </a:lnTo>
                      <a:lnTo>
                        <a:pt x="166" y="154"/>
                      </a:lnTo>
                      <a:lnTo>
                        <a:pt x="159" y="147"/>
                      </a:lnTo>
                      <a:lnTo>
                        <a:pt x="140" y="132"/>
                      </a:lnTo>
                      <a:lnTo>
                        <a:pt x="132" y="122"/>
                      </a:lnTo>
                      <a:lnTo>
                        <a:pt x="126" y="116"/>
                      </a:lnTo>
                      <a:lnTo>
                        <a:pt x="124" y="110"/>
                      </a:lnTo>
                      <a:lnTo>
                        <a:pt x="119" y="107"/>
                      </a:lnTo>
                      <a:lnTo>
                        <a:pt x="113" y="100"/>
                      </a:lnTo>
                      <a:lnTo>
                        <a:pt x="110" y="95"/>
                      </a:lnTo>
                      <a:lnTo>
                        <a:pt x="103" y="88"/>
                      </a:lnTo>
                      <a:lnTo>
                        <a:pt x="98" y="65"/>
                      </a:lnTo>
                      <a:lnTo>
                        <a:pt x="99" y="60"/>
                      </a:lnTo>
                      <a:lnTo>
                        <a:pt x="103" y="55"/>
                      </a:lnTo>
                      <a:lnTo>
                        <a:pt x="105" y="49"/>
                      </a:lnTo>
                      <a:lnTo>
                        <a:pt x="115" y="37"/>
                      </a:lnTo>
                      <a:lnTo>
                        <a:pt x="120" y="25"/>
                      </a:lnTo>
                      <a:lnTo>
                        <a:pt x="123" y="23"/>
                      </a:lnTo>
                      <a:lnTo>
                        <a:pt x="125" y="27"/>
                      </a:lnTo>
                      <a:lnTo>
                        <a:pt x="130" y="29"/>
                      </a:lnTo>
                      <a:lnTo>
                        <a:pt x="135" y="38"/>
                      </a:lnTo>
                      <a:lnTo>
                        <a:pt x="140" y="41"/>
                      </a:lnTo>
                      <a:lnTo>
                        <a:pt x="151" y="57"/>
                      </a:lnTo>
                      <a:lnTo>
                        <a:pt x="167" y="73"/>
                      </a:lnTo>
                      <a:lnTo>
                        <a:pt x="179" y="82"/>
                      </a:lnTo>
                      <a:lnTo>
                        <a:pt x="186" y="84"/>
                      </a:lnTo>
                      <a:lnTo>
                        <a:pt x="193" y="82"/>
                      </a:lnTo>
                      <a:lnTo>
                        <a:pt x="215" y="83"/>
                      </a:lnTo>
                      <a:lnTo>
                        <a:pt x="222" y="77"/>
                      </a:lnTo>
                      <a:lnTo>
                        <a:pt x="231" y="72"/>
                      </a:lnTo>
                      <a:lnTo>
                        <a:pt x="238" y="70"/>
                      </a:lnTo>
                      <a:lnTo>
                        <a:pt x="248" y="64"/>
                      </a:lnTo>
                      <a:lnTo>
                        <a:pt x="253" y="62"/>
                      </a:lnTo>
                      <a:lnTo>
                        <a:pt x="255" y="60"/>
                      </a:lnTo>
                      <a:lnTo>
                        <a:pt x="258" y="57"/>
                      </a:lnTo>
                      <a:lnTo>
                        <a:pt x="260" y="57"/>
                      </a:lnTo>
                      <a:lnTo>
                        <a:pt x="265" y="61"/>
                      </a:lnTo>
                      <a:lnTo>
                        <a:pt x="269" y="61"/>
                      </a:lnTo>
                      <a:lnTo>
                        <a:pt x="271" y="62"/>
                      </a:lnTo>
                      <a:lnTo>
                        <a:pt x="283" y="61"/>
                      </a:lnTo>
                      <a:lnTo>
                        <a:pt x="291" y="67"/>
                      </a:lnTo>
                      <a:lnTo>
                        <a:pt x="302" y="67"/>
                      </a:lnTo>
                      <a:lnTo>
                        <a:pt x="312" y="65"/>
                      </a:lnTo>
                      <a:lnTo>
                        <a:pt x="317" y="61"/>
                      </a:lnTo>
                      <a:lnTo>
                        <a:pt x="322" y="56"/>
                      </a:lnTo>
                      <a:lnTo>
                        <a:pt x="331" y="54"/>
                      </a:lnTo>
                      <a:lnTo>
                        <a:pt x="336" y="48"/>
                      </a:lnTo>
                      <a:lnTo>
                        <a:pt x="342" y="44"/>
                      </a:lnTo>
                      <a:lnTo>
                        <a:pt x="353" y="41"/>
                      </a:lnTo>
                      <a:lnTo>
                        <a:pt x="365" y="46"/>
                      </a:lnTo>
                      <a:lnTo>
                        <a:pt x="372" y="45"/>
                      </a:lnTo>
                      <a:lnTo>
                        <a:pt x="382" y="44"/>
                      </a:lnTo>
                      <a:lnTo>
                        <a:pt x="393" y="43"/>
                      </a:lnTo>
                      <a:lnTo>
                        <a:pt x="398" y="41"/>
                      </a:lnTo>
                      <a:lnTo>
                        <a:pt x="411" y="33"/>
                      </a:lnTo>
                      <a:lnTo>
                        <a:pt x="417" y="33"/>
                      </a:lnTo>
                      <a:lnTo>
                        <a:pt x="430" y="37"/>
                      </a:lnTo>
                      <a:lnTo>
                        <a:pt x="447" y="29"/>
                      </a:lnTo>
                      <a:lnTo>
                        <a:pt x="451" y="28"/>
                      </a:lnTo>
                      <a:lnTo>
                        <a:pt x="458" y="29"/>
                      </a:lnTo>
                      <a:lnTo>
                        <a:pt x="462" y="24"/>
                      </a:lnTo>
                      <a:lnTo>
                        <a:pt x="473" y="25"/>
                      </a:lnTo>
                      <a:lnTo>
                        <a:pt x="481" y="24"/>
                      </a:lnTo>
                      <a:lnTo>
                        <a:pt x="496" y="21"/>
                      </a:lnTo>
                      <a:lnTo>
                        <a:pt x="501" y="17"/>
                      </a:lnTo>
                      <a:lnTo>
                        <a:pt x="514" y="12"/>
                      </a:lnTo>
                      <a:lnTo>
                        <a:pt x="518" y="2"/>
                      </a:lnTo>
                      <a:lnTo>
                        <a:pt x="527" y="0"/>
                      </a:lnTo>
                      <a:lnTo>
                        <a:pt x="535" y="0"/>
                      </a:lnTo>
                      <a:lnTo>
                        <a:pt x="546" y="7"/>
                      </a:lnTo>
                      <a:lnTo>
                        <a:pt x="555" y="7"/>
                      </a:lnTo>
                      <a:lnTo>
                        <a:pt x="556" y="8"/>
                      </a:lnTo>
                      <a:lnTo>
                        <a:pt x="555" y="14"/>
                      </a:lnTo>
                      <a:lnTo>
                        <a:pt x="555" y="19"/>
                      </a:lnTo>
                      <a:lnTo>
                        <a:pt x="549" y="27"/>
                      </a:lnTo>
                      <a:lnTo>
                        <a:pt x="548" y="33"/>
                      </a:lnTo>
                      <a:lnTo>
                        <a:pt x="548" y="41"/>
                      </a:lnTo>
                      <a:lnTo>
                        <a:pt x="554" y="46"/>
                      </a:lnTo>
                      <a:lnTo>
                        <a:pt x="551" y="52"/>
                      </a:lnTo>
                      <a:lnTo>
                        <a:pt x="552" y="59"/>
                      </a:lnTo>
                      <a:lnTo>
                        <a:pt x="551" y="66"/>
                      </a:lnTo>
                      <a:lnTo>
                        <a:pt x="552" y="75"/>
                      </a:lnTo>
                      <a:lnTo>
                        <a:pt x="551" y="78"/>
                      </a:lnTo>
                      <a:lnTo>
                        <a:pt x="544" y="83"/>
                      </a:lnTo>
                      <a:lnTo>
                        <a:pt x="545" y="86"/>
                      </a:lnTo>
                      <a:lnTo>
                        <a:pt x="551" y="84"/>
                      </a:lnTo>
                      <a:lnTo>
                        <a:pt x="552" y="82"/>
                      </a:lnTo>
                      <a:lnTo>
                        <a:pt x="554" y="82"/>
                      </a:lnTo>
                      <a:lnTo>
                        <a:pt x="556" y="84"/>
                      </a:lnTo>
                      <a:lnTo>
                        <a:pt x="561" y="86"/>
                      </a:lnTo>
                      <a:lnTo>
                        <a:pt x="561" y="89"/>
                      </a:lnTo>
                      <a:lnTo>
                        <a:pt x="560" y="91"/>
                      </a:lnTo>
                      <a:lnTo>
                        <a:pt x="559" y="91"/>
                      </a:lnTo>
                      <a:lnTo>
                        <a:pt x="552" y="88"/>
                      </a:lnTo>
                      <a:lnTo>
                        <a:pt x="545" y="88"/>
                      </a:lnTo>
                      <a:lnTo>
                        <a:pt x="540" y="91"/>
                      </a:lnTo>
                      <a:lnTo>
                        <a:pt x="539" y="92"/>
                      </a:lnTo>
                      <a:lnTo>
                        <a:pt x="539" y="99"/>
                      </a:lnTo>
                      <a:lnTo>
                        <a:pt x="533" y="125"/>
                      </a:lnTo>
                      <a:lnTo>
                        <a:pt x="533" y="141"/>
                      </a:lnTo>
                      <a:lnTo>
                        <a:pt x="530" y="145"/>
                      </a:lnTo>
                      <a:lnTo>
                        <a:pt x="528" y="156"/>
                      </a:lnTo>
                      <a:lnTo>
                        <a:pt x="524" y="159"/>
                      </a:lnTo>
                      <a:lnTo>
                        <a:pt x="518" y="164"/>
                      </a:lnTo>
                      <a:lnTo>
                        <a:pt x="511" y="181"/>
                      </a:lnTo>
                      <a:lnTo>
                        <a:pt x="502" y="190"/>
                      </a:lnTo>
                      <a:lnTo>
                        <a:pt x="497" y="202"/>
                      </a:lnTo>
                      <a:lnTo>
                        <a:pt x="497" y="204"/>
                      </a:lnTo>
                      <a:lnTo>
                        <a:pt x="492" y="207"/>
                      </a:lnTo>
                      <a:lnTo>
                        <a:pt x="485" y="215"/>
                      </a:lnTo>
                      <a:lnTo>
                        <a:pt x="482" y="220"/>
                      </a:lnTo>
                      <a:lnTo>
                        <a:pt x="480" y="226"/>
                      </a:lnTo>
                      <a:lnTo>
                        <a:pt x="479" y="237"/>
                      </a:lnTo>
                      <a:lnTo>
                        <a:pt x="462" y="271"/>
                      </a:lnTo>
                      <a:lnTo>
                        <a:pt x="447" y="296"/>
                      </a:lnTo>
                      <a:lnTo>
                        <a:pt x="444" y="303"/>
                      </a:lnTo>
                      <a:lnTo>
                        <a:pt x="438" y="325"/>
                      </a:lnTo>
                      <a:lnTo>
                        <a:pt x="431" y="344"/>
                      </a:lnTo>
                      <a:lnTo>
                        <a:pt x="422" y="351"/>
                      </a:lnTo>
                      <a:lnTo>
                        <a:pt x="419" y="353"/>
                      </a:lnTo>
                      <a:lnTo>
                        <a:pt x="416" y="357"/>
                      </a:lnTo>
                      <a:lnTo>
                        <a:pt x="414" y="358"/>
                      </a:lnTo>
                      <a:lnTo>
                        <a:pt x="409" y="363"/>
                      </a:lnTo>
                      <a:lnTo>
                        <a:pt x="394" y="378"/>
                      </a:lnTo>
                      <a:lnTo>
                        <a:pt x="389" y="389"/>
                      </a:lnTo>
                      <a:lnTo>
                        <a:pt x="389" y="390"/>
                      </a:lnTo>
                      <a:lnTo>
                        <a:pt x="388" y="395"/>
                      </a:lnTo>
                      <a:lnTo>
                        <a:pt x="382" y="405"/>
                      </a:lnTo>
                      <a:lnTo>
                        <a:pt x="373" y="420"/>
                      </a:lnTo>
                      <a:lnTo>
                        <a:pt x="362" y="432"/>
                      </a:lnTo>
                      <a:lnTo>
                        <a:pt x="363" y="432"/>
                      </a:lnTo>
                      <a:lnTo>
                        <a:pt x="352" y="442"/>
                      </a:lnTo>
                      <a:lnTo>
                        <a:pt x="340" y="453"/>
                      </a:lnTo>
                      <a:lnTo>
                        <a:pt x="334" y="461"/>
                      </a:lnTo>
                      <a:lnTo>
                        <a:pt x="323" y="474"/>
                      </a:lnTo>
                      <a:lnTo>
                        <a:pt x="306" y="486"/>
                      </a:lnTo>
                      <a:lnTo>
                        <a:pt x="297" y="492"/>
                      </a:lnTo>
                      <a:lnTo>
                        <a:pt x="297" y="495"/>
                      </a:lnTo>
                      <a:lnTo>
                        <a:pt x="290" y="506"/>
                      </a:lnTo>
                      <a:lnTo>
                        <a:pt x="277" y="520"/>
                      </a:lnTo>
                      <a:lnTo>
                        <a:pt x="264" y="532"/>
                      </a:lnTo>
                      <a:lnTo>
                        <a:pt x="249" y="541"/>
                      </a:lnTo>
                      <a:lnTo>
                        <a:pt x="243" y="545"/>
                      </a:lnTo>
                      <a:lnTo>
                        <a:pt x="231" y="549"/>
                      </a:lnTo>
                      <a:lnTo>
                        <a:pt x="223" y="550"/>
                      </a:lnTo>
                      <a:lnTo>
                        <a:pt x="216" y="554"/>
                      </a:lnTo>
                      <a:lnTo>
                        <a:pt x="193" y="572"/>
                      </a:lnTo>
                      <a:lnTo>
                        <a:pt x="139" y="620"/>
                      </a:lnTo>
                      <a:lnTo>
                        <a:pt x="120" y="640"/>
                      </a:lnTo>
                      <a:lnTo>
                        <a:pt x="113" y="648"/>
                      </a:lnTo>
                      <a:lnTo>
                        <a:pt x="103" y="659"/>
                      </a:lnTo>
                      <a:lnTo>
                        <a:pt x="91" y="663"/>
                      </a:lnTo>
                      <a:lnTo>
                        <a:pt x="87" y="660"/>
                      </a:lnTo>
                      <a:lnTo>
                        <a:pt x="84" y="665"/>
                      </a:lnTo>
                      <a:lnTo>
                        <a:pt x="87" y="665"/>
                      </a:lnTo>
                      <a:lnTo>
                        <a:pt x="88" y="669"/>
                      </a:lnTo>
                      <a:lnTo>
                        <a:pt x="87" y="672"/>
                      </a:lnTo>
                      <a:lnTo>
                        <a:pt x="83" y="674"/>
                      </a:lnTo>
                      <a:lnTo>
                        <a:pt x="81" y="681"/>
                      </a:lnTo>
                      <a:lnTo>
                        <a:pt x="75" y="691"/>
                      </a:lnTo>
                      <a:lnTo>
                        <a:pt x="61" y="705"/>
                      </a:lnTo>
                      <a:lnTo>
                        <a:pt x="50" y="718"/>
                      </a:lnTo>
                      <a:lnTo>
                        <a:pt x="37" y="730"/>
                      </a:lnTo>
                      <a:lnTo>
                        <a:pt x="32" y="739"/>
                      </a:lnTo>
                      <a:lnTo>
                        <a:pt x="30" y="74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17" name="Freeform 216"/>
                <p:cNvSpPr>
                  <a:spLocks noChangeAspect="1"/>
                </p:cNvSpPr>
                <p:nvPr/>
              </p:nvSpPr>
              <p:spPr bwMode="gray">
                <a:xfrm>
                  <a:off x="4761706" y="3272184"/>
                  <a:ext cx="276225" cy="215900"/>
                </a:xfrm>
                <a:custGeom>
                  <a:avLst/>
                  <a:gdLst/>
                  <a:ahLst/>
                  <a:cxnLst>
                    <a:cxn ang="0">
                      <a:pos x="222" y="381"/>
                    </a:cxn>
                    <a:cxn ang="0">
                      <a:pos x="209" y="442"/>
                    </a:cxn>
                    <a:cxn ang="0">
                      <a:pos x="192" y="463"/>
                    </a:cxn>
                    <a:cxn ang="0">
                      <a:pos x="186" y="474"/>
                    </a:cxn>
                    <a:cxn ang="0">
                      <a:pos x="160" y="475"/>
                    </a:cxn>
                    <a:cxn ang="0">
                      <a:pos x="42" y="495"/>
                    </a:cxn>
                    <a:cxn ang="0">
                      <a:pos x="3" y="511"/>
                    </a:cxn>
                    <a:cxn ang="0">
                      <a:pos x="11" y="532"/>
                    </a:cxn>
                    <a:cxn ang="0">
                      <a:pos x="15" y="550"/>
                    </a:cxn>
                    <a:cxn ang="0">
                      <a:pos x="49" y="588"/>
                    </a:cxn>
                    <a:cxn ang="0">
                      <a:pos x="70" y="622"/>
                    </a:cxn>
                    <a:cxn ang="0">
                      <a:pos x="92" y="629"/>
                    </a:cxn>
                    <a:cxn ang="0">
                      <a:pos x="106" y="622"/>
                    </a:cxn>
                    <a:cxn ang="0">
                      <a:pos x="119" y="637"/>
                    </a:cxn>
                    <a:cxn ang="0">
                      <a:pos x="109" y="641"/>
                    </a:cxn>
                    <a:cxn ang="0">
                      <a:pos x="116" y="656"/>
                    </a:cxn>
                    <a:cxn ang="0">
                      <a:pos x="127" y="653"/>
                    </a:cxn>
                    <a:cxn ang="0">
                      <a:pos x="143" y="645"/>
                    </a:cxn>
                    <a:cxn ang="0">
                      <a:pos x="165" y="653"/>
                    </a:cxn>
                    <a:cxn ang="0">
                      <a:pos x="193" y="678"/>
                    </a:cxn>
                    <a:cxn ang="0">
                      <a:pos x="193" y="637"/>
                    </a:cxn>
                    <a:cxn ang="0">
                      <a:pos x="206" y="624"/>
                    </a:cxn>
                    <a:cxn ang="0">
                      <a:pos x="221" y="586"/>
                    </a:cxn>
                    <a:cxn ang="0">
                      <a:pos x="259" y="565"/>
                    </a:cxn>
                    <a:cxn ang="0">
                      <a:pos x="291" y="561"/>
                    </a:cxn>
                    <a:cxn ang="0">
                      <a:pos x="365" y="602"/>
                    </a:cxn>
                    <a:cxn ang="0">
                      <a:pos x="386" y="609"/>
                    </a:cxn>
                    <a:cxn ang="0">
                      <a:pos x="418" y="588"/>
                    </a:cxn>
                    <a:cxn ang="0">
                      <a:pos x="471" y="613"/>
                    </a:cxn>
                    <a:cxn ang="0">
                      <a:pos x="519" y="618"/>
                    </a:cxn>
                    <a:cxn ang="0">
                      <a:pos x="559" y="588"/>
                    </a:cxn>
                    <a:cxn ang="0">
                      <a:pos x="613" y="587"/>
                    </a:cxn>
                    <a:cxn ang="0">
                      <a:pos x="647" y="591"/>
                    </a:cxn>
                    <a:cxn ang="0">
                      <a:pos x="672" y="597"/>
                    </a:cxn>
                    <a:cxn ang="0">
                      <a:pos x="688" y="582"/>
                    </a:cxn>
                    <a:cxn ang="0">
                      <a:pos x="708" y="576"/>
                    </a:cxn>
                    <a:cxn ang="0">
                      <a:pos x="718" y="561"/>
                    </a:cxn>
                    <a:cxn ang="0">
                      <a:pos x="709" y="545"/>
                    </a:cxn>
                    <a:cxn ang="0">
                      <a:pos x="725" y="533"/>
                    </a:cxn>
                    <a:cxn ang="0">
                      <a:pos x="732" y="515"/>
                    </a:cxn>
                    <a:cxn ang="0">
                      <a:pos x="746" y="501"/>
                    </a:cxn>
                    <a:cxn ang="0">
                      <a:pos x="838" y="386"/>
                    </a:cxn>
                    <a:cxn ang="0">
                      <a:pos x="872" y="184"/>
                    </a:cxn>
                    <a:cxn ang="0">
                      <a:pos x="837" y="160"/>
                    </a:cxn>
                    <a:cxn ang="0">
                      <a:pos x="826" y="135"/>
                    </a:cxn>
                    <a:cxn ang="0">
                      <a:pos x="818" y="117"/>
                    </a:cxn>
                    <a:cxn ang="0">
                      <a:pos x="795" y="26"/>
                    </a:cxn>
                    <a:cxn ang="0">
                      <a:pos x="773" y="11"/>
                    </a:cxn>
                    <a:cxn ang="0">
                      <a:pos x="720" y="1"/>
                    </a:cxn>
                    <a:cxn ang="0">
                      <a:pos x="643" y="1"/>
                    </a:cxn>
                    <a:cxn ang="0">
                      <a:pos x="568" y="53"/>
                    </a:cxn>
                    <a:cxn ang="0">
                      <a:pos x="437" y="145"/>
                    </a:cxn>
                    <a:cxn ang="0">
                      <a:pos x="307" y="236"/>
                    </a:cxn>
                    <a:cxn ang="0">
                      <a:pos x="221" y="257"/>
                    </a:cxn>
                    <a:cxn ang="0">
                      <a:pos x="222" y="271"/>
                    </a:cxn>
                  </a:cxnLst>
                  <a:rect l="0" t="0" r="r" b="b"/>
                  <a:pathLst>
                    <a:path w="872" h="678">
                      <a:moveTo>
                        <a:pt x="222" y="271"/>
                      </a:moveTo>
                      <a:lnTo>
                        <a:pt x="222" y="327"/>
                      </a:lnTo>
                      <a:lnTo>
                        <a:pt x="222" y="381"/>
                      </a:lnTo>
                      <a:lnTo>
                        <a:pt x="222" y="435"/>
                      </a:lnTo>
                      <a:lnTo>
                        <a:pt x="219" y="436"/>
                      </a:lnTo>
                      <a:lnTo>
                        <a:pt x="209" y="442"/>
                      </a:lnTo>
                      <a:lnTo>
                        <a:pt x="205" y="448"/>
                      </a:lnTo>
                      <a:lnTo>
                        <a:pt x="204" y="456"/>
                      </a:lnTo>
                      <a:lnTo>
                        <a:pt x="192" y="463"/>
                      </a:lnTo>
                      <a:lnTo>
                        <a:pt x="188" y="466"/>
                      </a:lnTo>
                      <a:lnTo>
                        <a:pt x="186" y="469"/>
                      </a:lnTo>
                      <a:lnTo>
                        <a:pt x="186" y="474"/>
                      </a:lnTo>
                      <a:lnTo>
                        <a:pt x="173" y="473"/>
                      </a:lnTo>
                      <a:lnTo>
                        <a:pt x="160" y="472"/>
                      </a:lnTo>
                      <a:lnTo>
                        <a:pt x="160" y="475"/>
                      </a:lnTo>
                      <a:lnTo>
                        <a:pt x="155" y="474"/>
                      </a:lnTo>
                      <a:lnTo>
                        <a:pt x="66" y="475"/>
                      </a:lnTo>
                      <a:lnTo>
                        <a:pt x="42" y="495"/>
                      </a:lnTo>
                      <a:lnTo>
                        <a:pt x="5" y="495"/>
                      </a:lnTo>
                      <a:lnTo>
                        <a:pt x="4" y="499"/>
                      </a:lnTo>
                      <a:lnTo>
                        <a:pt x="3" y="511"/>
                      </a:lnTo>
                      <a:lnTo>
                        <a:pt x="0" y="521"/>
                      </a:lnTo>
                      <a:lnTo>
                        <a:pt x="1" y="523"/>
                      </a:lnTo>
                      <a:lnTo>
                        <a:pt x="11" y="532"/>
                      </a:lnTo>
                      <a:lnTo>
                        <a:pt x="12" y="534"/>
                      </a:lnTo>
                      <a:lnTo>
                        <a:pt x="11" y="543"/>
                      </a:lnTo>
                      <a:lnTo>
                        <a:pt x="15" y="550"/>
                      </a:lnTo>
                      <a:lnTo>
                        <a:pt x="27" y="565"/>
                      </a:lnTo>
                      <a:lnTo>
                        <a:pt x="44" y="579"/>
                      </a:lnTo>
                      <a:lnTo>
                        <a:pt x="49" y="588"/>
                      </a:lnTo>
                      <a:lnTo>
                        <a:pt x="55" y="603"/>
                      </a:lnTo>
                      <a:lnTo>
                        <a:pt x="59" y="609"/>
                      </a:lnTo>
                      <a:lnTo>
                        <a:pt x="70" y="622"/>
                      </a:lnTo>
                      <a:lnTo>
                        <a:pt x="78" y="626"/>
                      </a:lnTo>
                      <a:lnTo>
                        <a:pt x="89" y="629"/>
                      </a:lnTo>
                      <a:lnTo>
                        <a:pt x="92" y="629"/>
                      </a:lnTo>
                      <a:lnTo>
                        <a:pt x="97" y="628"/>
                      </a:lnTo>
                      <a:lnTo>
                        <a:pt x="102" y="623"/>
                      </a:lnTo>
                      <a:lnTo>
                        <a:pt x="106" y="622"/>
                      </a:lnTo>
                      <a:lnTo>
                        <a:pt x="112" y="625"/>
                      </a:lnTo>
                      <a:lnTo>
                        <a:pt x="118" y="635"/>
                      </a:lnTo>
                      <a:lnTo>
                        <a:pt x="119" y="637"/>
                      </a:lnTo>
                      <a:lnTo>
                        <a:pt x="118" y="640"/>
                      </a:lnTo>
                      <a:lnTo>
                        <a:pt x="113" y="640"/>
                      </a:lnTo>
                      <a:lnTo>
                        <a:pt x="109" y="641"/>
                      </a:lnTo>
                      <a:lnTo>
                        <a:pt x="108" y="645"/>
                      </a:lnTo>
                      <a:lnTo>
                        <a:pt x="109" y="649"/>
                      </a:lnTo>
                      <a:lnTo>
                        <a:pt x="116" y="656"/>
                      </a:lnTo>
                      <a:lnTo>
                        <a:pt x="127" y="666"/>
                      </a:lnTo>
                      <a:lnTo>
                        <a:pt x="134" y="662"/>
                      </a:lnTo>
                      <a:lnTo>
                        <a:pt x="127" y="653"/>
                      </a:lnTo>
                      <a:lnTo>
                        <a:pt x="127" y="649"/>
                      </a:lnTo>
                      <a:lnTo>
                        <a:pt x="138" y="646"/>
                      </a:lnTo>
                      <a:lnTo>
                        <a:pt x="143" y="645"/>
                      </a:lnTo>
                      <a:lnTo>
                        <a:pt x="151" y="641"/>
                      </a:lnTo>
                      <a:lnTo>
                        <a:pt x="154" y="642"/>
                      </a:lnTo>
                      <a:lnTo>
                        <a:pt x="165" y="653"/>
                      </a:lnTo>
                      <a:lnTo>
                        <a:pt x="177" y="666"/>
                      </a:lnTo>
                      <a:lnTo>
                        <a:pt x="184" y="671"/>
                      </a:lnTo>
                      <a:lnTo>
                        <a:pt x="193" y="678"/>
                      </a:lnTo>
                      <a:lnTo>
                        <a:pt x="194" y="671"/>
                      </a:lnTo>
                      <a:lnTo>
                        <a:pt x="192" y="646"/>
                      </a:lnTo>
                      <a:lnTo>
                        <a:pt x="193" y="637"/>
                      </a:lnTo>
                      <a:lnTo>
                        <a:pt x="195" y="633"/>
                      </a:lnTo>
                      <a:lnTo>
                        <a:pt x="199" y="628"/>
                      </a:lnTo>
                      <a:lnTo>
                        <a:pt x="206" y="624"/>
                      </a:lnTo>
                      <a:lnTo>
                        <a:pt x="211" y="618"/>
                      </a:lnTo>
                      <a:lnTo>
                        <a:pt x="219" y="604"/>
                      </a:lnTo>
                      <a:lnTo>
                        <a:pt x="221" y="586"/>
                      </a:lnTo>
                      <a:lnTo>
                        <a:pt x="222" y="582"/>
                      </a:lnTo>
                      <a:lnTo>
                        <a:pt x="240" y="570"/>
                      </a:lnTo>
                      <a:lnTo>
                        <a:pt x="259" y="565"/>
                      </a:lnTo>
                      <a:lnTo>
                        <a:pt x="277" y="565"/>
                      </a:lnTo>
                      <a:lnTo>
                        <a:pt x="283" y="564"/>
                      </a:lnTo>
                      <a:lnTo>
                        <a:pt x="291" y="561"/>
                      </a:lnTo>
                      <a:lnTo>
                        <a:pt x="306" y="563"/>
                      </a:lnTo>
                      <a:lnTo>
                        <a:pt x="343" y="581"/>
                      </a:lnTo>
                      <a:lnTo>
                        <a:pt x="365" y="602"/>
                      </a:lnTo>
                      <a:lnTo>
                        <a:pt x="372" y="607"/>
                      </a:lnTo>
                      <a:lnTo>
                        <a:pt x="377" y="609"/>
                      </a:lnTo>
                      <a:lnTo>
                        <a:pt x="386" y="609"/>
                      </a:lnTo>
                      <a:lnTo>
                        <a:pt x="392" y="599"/>
                      </a:lnTo>
                      <a:lnTo>
                        <a:pt x="408" y="591"/>
                      </a:lnTo>
                      <a:lnTo>
                        <a:pt x="418" y="588"/>
                      </a:lnTo>
                      <a:lnTo>
                        <a:pt x="430" y="588"/>
                      </a:lnTo>
                      <a:lnTo>
                        <a:pt x="447" y="598"/>
                      </a:lnTo>
                      <a:lnTo>
                        <a:pt x="471" y="613"/>
                      </a:lnTo>
                      <a:lnTo>
                        <a:pt x="483" y="617"/>
                      </a:lnTo>
                      <a:lnTo>
                        <a:pt x="506" y="619"/>
                      </a:lnTo>
                      <a:lnTo>
                        <a:pt x="519" y="618"/>
                      </a:lnTo>
                      <a:lnTo>
                        <a:pt x="533" y="608"/>
                      </a:lnTo>
                      <a:lnTo>
                        <a:pt x="550" y="593"/>
                      </a:lnTo>
                      <a:lnTo>
                        <a:pt x="559" y="588"/>
                      </a:lnTo>
                      <a:lnTo>
                        <a:pt x="585" y="588"/>
                      </a:lnTo>
                      <a:lnTo>
                        <a:pt x="603" y="591"/>
                      </a:lnTo>
                      <a:lnTo>
                        <a:pt x="613" y="587"/>
                      </a:lnTo>
                      <a:lnTo>
                        <a:pt x="633" y="585"/>
                      </a:lnTo>
                      <a:lnTo>
                        <a:pt x="640" y="587"/>
                      </a:lnTo>
                      <a:lnTo>
                        <a:pt x="647" y="591"/>
                      </a:lnTo>
                      <a:lnTo>
                        <a:pt x="655" y="593"/>
                      </a:lnTo>
                      <a:lnTo>
                        <a:pt x="661" y="597"/>
                      </a:lnTo>
                      <a:lnTo>
                        <a:pt x="672" y="597"/>
                      </a:lnTo>
                      <a:lnTo>
                        <a:pt x="678" y="593"/>
                      </a:lnTo>
                      <a:lnTo>
                        <a:pt x="688" y="583"/>
                      </a:lnTo>
                      <a:lnTo>
                        <a:pt x="688" y="582"/>
                      </a:lnTo>
                      <a:lnTo>
                        <a:pt x="694" y="577"/>
                      </a:lnTo>
                      <a:lnTo>
                        <a:pt x="702" y="576"/>
                      </a:lnTo>
                      <a:lnTo>
                        <a:pt x="708" y="576"/>
                      </a:lnTo>
                      <a:lnTo>
                        <a:pt x="714" y="564"/>
                      </a:lnTo>
                      <a:lnTo>
                        <a:pt x="715" y="564"/>
                      </a:lnTo>
                      <a:lnTo>
                        <a:pt x="718" y="561"/>
                      </a:lnTo>
                      <a:lnTo>
                        <a:pt x="713" y="556"/>
                      </a:lnTo>
                      <a:lnTo>
                        <a:pt x="709" y="550"/>
                      </a:lnTo>
                      <a:lnTo>
                        <a:pt x="709" y="545"/>
                      </a:lnTo>
                      <a:lnTo>
                        <a:pt x="714" y="538"/>
                      </a:lnTo>
                      <a:lnTo>
                        <a:pt x="720" y="534"/>
                      </a:lnTo>
                      <a:lnTo>
                        <a:pt x="725" y="533"/>
                      </a:lnTo>
                      <a:lnTo>
                        <a:pt x="730" y="531"/>
                      </a:lnTo>
                      <a:lnTo>
                        <a:pt x="727" y="520"/>
                      </a:lnTo>
                      <a:lnTo>
                        <a:pt x="732" y="515"/>
                      </a:lnTo>
                      <a:lnTo>
                        <a:pt x="740" y="513"/>
                      </a:lnTo>
                      <a:lnTo>
                        <a:pt x="740" y="504"/>
                      </a:lnTo>
                      <a:lnTo>
                        <a:pt x="746" y="501"/>
                      </a:lnTo>
                      <a:lnTo>
                        <a:pt x="746" y="490"/>
                      </a:lnTo>
                      <a:lnTo>
                        <a:pt x="834" y="391"/>
                      </a:lnTo>
                      <a:lnTo>
                        <a:pt x="838" y="386"/>
                      </a:lnTo>
                      <a:lnTo>
                        <a:pt x="844" y="287"/>
                      </a:lnTo>
                      <a:lnTo>
                        <a:pt x="859" y="208"/>
                      </a:lnTo>
                      <a:lnTo>
                        <a:pt x="872" y="184"/>
                      </a:lnTo>
                      <a:lnTo>
                        <a:pt x="849" y="171"/>
                      </a:lnTo>
                      <a:lnTo>
                        <a:pt x="843" y="166"/>
                      </a:lnTo>
                      <a:lnTo>
                        <a:pt x="837" y="160"/>
                      </a:lnTo>
                      <a:lnTo>
                        <a:pt x="833" y="154"/>
                      </a:lnTo>
                      <a:lnTo>
                        <a:pt x="829" y="142"/>
                      </a:lnTo>
                      <a:lnTo>
                        <a:pt x="826" y="135"/>
                      </a:lnTo>
                      <a:lnTo>
                        <a:pt x="826" y="133"/>
                      </a:lnTo>
                      <a:lnTo>
                        <a:pt x="821" y="123"/>
                      </a:lnTo>
                      <a:lnTo>
                        <a:pt x="818" y="117"/>
                      </a:lnTo>
                      <a:lnTo>
                        <a:pt x="818" y="31"/>
                      </a:lnTo>
                      <a:lnTo>
                        <a:pt x="801" y="36"/>
                      </a:lnTo>
                      <a:lnTo>
                        <a:pt x="795" y="26"/>
                      </a:lnTo>
                      <a:lnTo>
                        <a:pt x="791" y="22"/>
                      </a:lnTo>
                      <a:lnTo>
                        <a:pt x="776" y="15"/>
                      </a:lnTo>
                      <a:lnTo>
                        <a:pt x="773" y="11"/>
                      </a:lnTo>
                      <a:lnTo>
                        <a:pt x="768" y="7"/>
                      </a:lnTo>
                      <a:lnTo>
                        <a:pt x="759" y="5"/>
                      </a:lnTo>
                      <a:lnTo>
                        <a:pt x="720" y="1"/>
                      </a:lnTo>
                      <a:lnTo>
                        <a:pt x="677" y="2"/>
                      </a:lnTo>
                      <a:lnTo>
                        <a:pt x="646" y="0"/>
                      </a:lnTo>
                      <a:lnTo>
                        <a:pt x="643" y="1"/>
                      </a:lnTo>
                      <a:lnTo>
                        <a:pt x="638" y="4"/>
                      </a:lnTo>
                      <a:lnTo>
                        <a:pt x="612" y="22"/>
                      </a:lnTo>
                      <a:lnTo>
                        <a:pt x="568" y="53"/>
                      </a:lnTo>
                      <a:lnTo>
                        <a:pt x="525" y="84"/>
                      </a:lnTo>
                      <a:lnTo>
                        <a:pt x="482" y="114"/>
                      </a:lnTo>
                      <a:lnTo>
                        <a:pt x="437" y="145"/>
                      </a:lnTo>
                      <a:lnTo>
                        <a:pt x="393" y="176"/>
                      </a:lnTo>
                      <a:lnTo>
                        <a:pt x="350" y="206"/>
                      </a:lnTo>
                      <a:lnTo>
                        <a:pt x="307" y="236"/>
                      </a:lnTo>
                      <a:lnTo>
                        <a:pt x="292" y="241"/>
                      </a:lnTo>
                      <a:lnTo>
                        <a:pt x="230" y="255"/>
                      </a:lnTo>
                      <a:lnTo>
                        <a:pt x="221" y="257"/>
                      </a:lnTo>
                      <a:lnTo>
                        <a:pt x="221" y="259"/>
                      </a:lnTo>
                      <a:lnTo>
                        <a:pt x="222" y="260"/>
                      </a:lnTo>
                      <a:lnTo>
                        <a:pt x="222" y="27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18" name="Freeform 18"/>
                <p:cNvSpPr>
                  <a:spLocks noChangeAspect="1"/>
                </p:cNvSpPr>
                <p:nvPr/>
              </p:nvSpPr>
              <p:spPr bwMode="gray">
                <a:xfrm>
                  <a:off x="5334792" y="3432522"/>
                  <a:ext cx="261938" cy="198438"/>
                </a:xfrm>
                <a:custGeom>
                  <a:avLst/>
                  <a:gdLst/>
                  <a:ahLst/>
                  <a:cxnLst>
                    <a:cxn ang="0">
                      <a:pos x="174" y="105"/>
                    </a:cxn>
                    <a:cxn ang="0">
                      <a:pos x="149" y="125"/>
                    </a:cxn>
                    <a:cxn ang="0">
                      <a:pos x="104" y="215"/>
                    </a:cxn>
                    <a:cxn ang="0">
                      <a:pos x="81" y="225"/>
                    </a:cxn>
                    <a:cxn ang="0">
                      <a:pos x="67" y="242"/>
                    </a:cxn>
                    <a:cxn ang="0">
                      <a:pos x="67" y="270"/>
                    </a:cxn>
                    <a:cxn ang="0">
                      <a:pos x="61" y="346"/>
                    </a:cxn>
                    <a:cxn ang="0">
                      <a:pos x="21" y="355"/>
                    </a:cxn>
                    <a:cxn ang="0">
                      <a:pos x="5" y="378"/>
                    </a:cxn>
                    <a:cxn ang="0">
                      <a:pos x="12" y="390"/>
                    </a:cxn>
                    <a:cxn ang="0">
                      <a:pos x="39" y="399"/>
                    </a:cxn>
                    <a:cxn ang="0">
                      <a:pos x="58" y="424"/>
                    </a:cxn>
                    <a:cxn ang="0">
                      <a:pos x="93" y="453"/>
                    </a:cxn>
                    <a:cxn ang="0">
                      <a:pos x="113" y="502"/>
                    </a:cxn>
                    <a:cxn ang="0">
                      <a:pos x="150" y="522"/>
                    </a:cxn>
                    <a:cxn ang="0">
                      <a:pos x="157" y="544"/>
                    </a:cxn>
                    <a:cxn ang="0">
                      <a:pos x="185" y="569"/>
                    </a:cxn>
                    <a:cxn ang="0">
                      <a:pos x="255" y="600"/>
                    </a:cxn>
                    <a:cxn ang="0">
                      <a:pos x="303" y="619"/>
                    </a:cxn>
                    <a:cxn ang="0">
                      <a:pos x="373" y="614"/>
                    </a:cxn>
                    <a:cxn ang="0">
                      <a:pos x="427" y="588"/>
                    </a:cxn>
                    <a:cxn ang="0">
                      <a:pos x="483" y="604"/>
                    </a:cxn>
                    <a:cxn ang="0">
                      <a:pos x="506" y="592"/>
                    </a:cxn>
                    <a:cxn ang="0">
                      <a:pos x="567" y="559"/>
                    </a:cxn>
                    <a:cxn ang="0">
                      <a:pos x="661" y="545"/>
                    </a:cxn>
                    <a:cxn ang="0">
                      <a:pos x="823" y="381"/>
                    </a:cxn>
                    <a:cxn ang="0">
                      <a:pos x="684" y="347"/>
                    </a:cxn>
                    <a:cxn ang="0">
                      <a:pos x="579" y="298"/>
                    </a:cxn>
                    <a:cxn ang="0">
                      <a:pos x="564" y="276"/>
                    </a:cxn>
                    <a:cxn ang="0">
                      <a:pos x="550" y="261"/>
                    </a:cxn>
                    <a:cxn ang="0">
                      <a:pos x="539" y="226"/>
                    </a:cxn>
                    <a:cxn ang="0">
                      <a:pos x="534" y="212"/>
                    </a:cxn>
                    <a:cxn ang="0">
                      <a:pos x="516" y="218"/>
                    </a:cxn>
                    <a:cxn ang="0">
                      <a:pos x="504" y="220"/>
                    </a:cxn>
                    <a:cxn ang="0">
                      <a:pos x="484" y="203"/>
                    </a:cxn>
                    <a:cxn ang="0">
                      <a:pos x="499" y="177"/>
                    </a:cxn>
                    <a:cxn ang="0">
                      <a:pos x="512" y="140"/>
                    </a:cxn>
                    <a:cxn ang="0">
                      <a:pos x="495" y="119"/>
                    </a:cxn>
                    <a:cxn ang="0">
                      <a:pos x="480" y="99"/>
                    </a:cxn>
                    <a:cxn ang="0">
                      <a:pos x="445" y="71"/>
                    </a:cxn>
                    <a:cxn ang="0">
                      <a:pos x="420" y="40"/>
                    </a:cxn>
                    <a:cxn ang="0">
                      <a:pos x="389" y="23"/>
                    </a:cxn>
                    <a:cxn ang="0">
                      <a:pos x="372" y="26"/>
                    </a:cxn>
                    <a:cxn ang="0">
                      <a:pos x="356" y="18"/>
                    </a:cxn>
                    <a:cxn ang="0">
                      <a:pos x="340" y="23"/>
                    </a:cxn>
                    <a:cxn ang="0">
                      <a:pos x="334" y="18"/>
                    </a:cxn>
                    <a:cxn ang="0">
                      <a:pos x="324" y="17"/>
                    </a:cxn>
                    <a:cxn ang="0">
                      <a:pos x="301" y="26"/>
                    </a:cxn>
                    <a:cxn ang="0">
                      <a:pos x="284" y="12"/>
                    </a:cxn>
                    <a:cxn ang="0">
                      <a:pos x="268" y="5"/>
                    </a:cxn>
                    <a:cxn ang="0">
                      <a:pos x="236" y="34"/>
                    </a:cxn>
                    <a:cxn ang="0">
                      <a:pos x="223" y="26"/>
                    </a:cxn>
                    <a:cxn ang="0">
                      <a:pos x="216" y="35"/>
                    </a:cxn>
                    <a:cxn ang="0">
                      <a:pos x="194" y="33"/>
                    </a:cxn>
                  </a:cxnLst>
                  <a:rect l="0" t="0" r="r" b="b"/>
                  <a:pathLst>
                    <a:path w="824" h="626">
                      <a:moveTo>
                        <a:pt x="192" y="32"/>
                      </a:moveTo>
                      <a:lnTo>
                        <a:pt x="192" y="48"/>
                      </a:lnTo>
                      <a:lnTo>
                        <a:pt x="174" y="105"/>
                      </a:lnTo>
                      <a:lnTo>
                        <a:pt x="167" y="113"/>
                      </a:lnTo>
                      <a:lnTo>
                        <a:pt x="158" y="115"/>
                      </a:lnTo>
                      <a:lnTo>
                        <a:pt x="149" y="125"/>
                      </a:lnTo>
                      <a:lnTo>
                        <a:pt x="114" y="174"/>
                      </a:lnTo>
                      <a:lnTo>
                        <a:pt x="109" y="188"/>
                      </a:lnTo>
                      <a:lnTo>
                        <a:pt x="104" y="215"/>
                      </a:lnTo>
                      <a:lnTo>
                        <a:pt x="99" y="220"/>
                      </a:lnTo>
                      <a:lnTo>
                        <a:pt x="88" y="220"/>
                      </a:lnTo>
                      <a:lnTo>
                        <a:pt x="81" y="225"/>
                      </a:lnTo>
                      <a:lnTo>
                        <a:pt x="74" y="237"/>
                      </a:lnTo>
                      <a:lnTo>
                        <a:pt x="71" y="244"/>
                      </a:lnTo>
                      <a:lnTo>
                        <a:pt x="67" y="242"/>
                      </a:lnTo>
                      <a:lnTo>
                        <a:pt x="67" y="253"/>
                      </a:lnTo>
                      <a:lnTo>
                        <a:pt x="69" y="259"/>
                      </a:lnTo>
                      <a:lnTo>
                        <a:pt x="67" y="270"/>
                      </a:lnTo>
                      <a:lnTo>
                        <a:pt x="63" y="286"/>
                      </a:lnTo>
                      <a:lnTo>
                        <a:pt x="63" y="331"/>
                      </a:lnTo>
                      <a:lnTo>
                        <a:pt x="61" y="346"/>
                      </a:lnTo>
                      <a:lnTo>
                        <a:pt x="54" y="352"/>
                      </a:lnTo>
                      <a:lnTo>
                        <a:pt x="43" y="357"/>
                      </a:lnTo>
                      <a:lnTo>
                        <a:pt x="21" y="355"/>
                      </a:lnTo>
                      <a:lnTo>
                        <a:pt x="11" y="359"/>
                      </a:lnTo>
                      <a:lnTo>
                        <a:pt x="11" y="373"/>
                      </a:lnTo>
                      <a:lnTo>
                        <a:pt x="5" y="378"/>
                      </a:lnTo>
                      <a:lnTo>
                        <a:pt x="0" y="386"/>
                      </a:lnTo>
                      <a:lnTo>
                        <a:pt x="6" y="390"/>
                      </a:lnTo>
                      <a:lnTo>
                        <a:pt x="12" y="390"/>
                      </a:lnTo>
                      <a:lnTo>
                        <a:pt x="20" y="397"/>
                      </a:lnTo>
                      <a:lnTo>
                        <a:pt x="28" y="395"/>
                      </a:lnTo>
                      <a:lnTo>
                        <a:pt x="39" y="399"/>
                      </a:lnTo>
                      <a:lnTo>
                        <a:pt x="48" y="404"/>
                      </a:lnTo>
                      <a:lnTo>
                        <a:pt x="56" y="414"/>
                      </a:lnTo>
                      <a:lnTo>
                        <a:pt x="58" y="424"/>
                      </a:lnTo>
                      <a:lnTo>
                        <a:pt x="64" y="432"/>
                      </a:lnTo>
                      <a:lnTo>
                        <a:pt x="71" y="440"/>
                      </a:lnTo>
                      <a:lnTo>
                        <a:pt x="93" y="453"/>
                      </a:lnTo>
                      <a:lnTo>
                        <a:pt x="98" y="463"/>
                      </a:lnTo>
                      <a:lnTo>
                        <a:pt x="103" y="475"/>
                      </a:lnTo>
                      <a:lnTo>
                        <a:pt x="113" y="502"/>
                      </a:lnTo>
                      <a:lnTo>
                        <a:pt x="118" y="511"/>
                      </a:lnTo>
                      <a:lnTo>
                        <a:pt x="126" y="517"/>
                      </a:lnTo>
                      <a:lnTo>
                        <a:pt x="150" y="522"/>
                      </a:lnTo>
                      <a:lnTo>
                        <a:pt x="157" y="527"/>
                      </a:lnTo>
                      <a:lnTo>
                        <a:pt x="158" y="534"/>
                      </a:lnTo>
                      <a:lnTo>
                        <a:pt x="157" y="544"/>
                      </a:lnTo>
                      <a:lnTo>
                        <a:pt x="156" y="566"/>
                      </a:lnTo>
                      <a:lnTo>
                        <a:pt x="169" y="571"/>
                      </a:lnTo>
                      <a:lnTo>
                        <a:pt x="185" y="569"/>
                      </a:lnTo>
                      <a:lnTo>
                        <a:pt x="200" y="570"/>
                      </a:lnTo>
                      <a:lnTo>
                        <a:pt x="217" y="578"/>
                      </a:lnTo>
                      <a:lnTo>
                        <a:pt x="255" y="600"/>
                      </a:lnTo>
                      <a:lnTo>
                        <a:pt x="266" y="613"/>
                      </a:lnTo>
                      <a:lnTo>
                        <a:pt x="286" y="619"/>
                      </a:lnTo>
                      <a:lnTo>
                        <a:pt x="303" y="619"/>
                      </a:lnTo>
                      <a:lnTo>
                        <a:pt x="325" y="625"/>
                      </a:lnTo>
                      <a:lnTo>
                        <a:pt x="350" y="626"/>
                      </a:lnTo>
                      <a:lnTo>
                        <a:pt x="373" y="614"/>
                      </a:lnTo>
                      <a:lnTo>
                        <a:pt x="389" y="598"/>
                      </a:lnTo>
                      <a:lnTo>
                        <a:pt x="408" y="592"/>
                      </a:lnTo>
                      <a:lnTo>
                        <a:pt x="427" y="588"/>
                      </a:lnTo>
                      <a:lnTo>
                        <a:pt x="461" y="604"/>
                      </a:lnTo>
                      <a:lnTo>
                        <a:pt x="474" y="603"/>
                      </a:lnTo>
                      <a:lnTo>
                        <a:pt x="483" y="604"/>
                      </a:lnTo>
                      <a:lnTo>
                        <a:pt x="488" y="603"/>
                      </a:lnTo>
                      <a:lnTo>
                        <a:pt x="491" y="599"/>
                      </a:lnTo>
                      <a:lnTo>
                        <a:pt x="506" y="592"/>
                      </a:lnTo>
                      <a:lnTo>
                        <a:pt x="542" y="580"/>
                      </a:lnTo>
                      <a:lnTo>
                        <a:pt x="554" y="567"/>
                      </a:lnTo>
                      <a:lnTo>
                        <a:pt x="567" y="559"/>
                      </a:lnTo>
                      <a:lnTo>
                        <a:pt x="588" y="550"/>
                      </a:lnTo>
                      <a:lnTo>
                        <a:pt x="596" y="545"/>
                      </a:lnTo>
                      <a:lnTo>
                        <a:pt x="661" y="545"/>
                      </a:lnTo>
                      <a:lnTo>
                        <a:pt x="742" y="463"/>
                      </a:lnTo>
                      <a:lnTo>
                        <a:pt x="813" y="393"/>
                      </a:lnTo>
                      <a:lnTo>
                        <a:pt x="823" y="381"/>
                      </a:lnTo>
                      <a:lnTo>
                        <a:pt x="824" y="378"/>
                      </a:lnTo>
                      <a:lnTo>
                        <a:pt x="771" y="379"/>
                      </a:lnTo>
                      <a:lnTo>
                        <a:pt x="684" y="347"/>
                      </a:lnTo>
                      <a:lnTo>
                        <a:pt x="606" y="320"/>
                      </a:lnTo>
                      <a:lnTo>
                        <a:pt x="599" y="313"/>
                      </a:lnTo>
                      <a:lnTo>
                        <a:pt x="579" y="298"/>
                      </a:lnTo>
                      <a:lnTo>
                        <a:pt x="572" y="288"/>
                      </a:lnTo>
                      <a:lnTo>
                        <a:pt x="566" y="282"/>
                      </a:lnTo>
                      <a:lnTo>
                        <a:pt x="564" y="276"/>
                      </a:lnTo>
                      <a:lnTo>
                        <a:pt x="559" y="273"/>
                      </a:lnTo>
                      <a:lnTo>
                        <a:pt x="553" y="266"/>
                      </a:lnTo>
                      <a:lnTo>
                        <a:pt x="550" y="261"/>
                      </a:lnTo>
                      <a:lnTo>
                        <a:pt x="543" y="254"/>
                      </a:lnTo>
                      <a:lnTo>
                        <a:pt x="538" y="231"/>
                      </a:lnTo>
                      <a:lnTo>
                        <a:pt x="539" y="226"/>
                      </a:lnTo>
                      <a:lnTo>
                        <a:pt x="543" y="221"/>
                      </a:lnTo>
                      <a:lnTo>
                        <a:pt x="543" y="220"/>
                      </a:lnTo>
                      <a:lnTo>
                        <a:pt x="534" y="212"/>
                      </a:lnTo>
                      <a:lnTo>
                        <a:pt x="529" y="211"/>
                      </a:lnTo>
                      <a:lnTo>
                        <a:pt x="517" y="216"/>
                      </a:lnTo>
                      <a:lnTo>
                        <a:pt x="516" y="218"/>
                      </a:lnTo>
                      <a:lnTo>
                        <a:pt x="515" y="220"/>
                      </a:lnTo>
                      <a:lnTo>
                        <a:pt x="508" y="217"/>
                      </a:lnTo>
                      <a:lnTo>
                        <a:pt x="504" y="220"/>
                      </a:lnTo>
                      <a:lnTo>
                        <a:pt x="491" y="218"/>
                      </a:lnTo>
                      <a:lnTo>
                        <a:pt x="485" y="212"/>
                      </a:lnTo>
                      <a:lnTo>
                        <a:pt x="484" y="203"/>
                      </a:lnTo>
                      <a:lnTo>
                        <a:pt x="484" y="200"/>
                      </a:lnTo>
                      <a:lnTo>
                        <a:pt x="493" y="190"/>
                      </a:lnTo>
                      <a:lnTo>
                        <a:pt x="499" y="177"/>
                      </a:lnTo>
                      <a:lnTo>
                        <a:pt x="501" y="166"/>
                      </a:lnTo>
                      <a:lnTo>
                        <a:pt x="506" y="144"/>
                      </a:lnTo>
                      <a:lnTo>
                        <a:pt x="512" y="140"/>
                      </a:lnTo>
                      <a:lnTo>
                        <a:pt x="506" y="132"/>
                      </a:lnTo>
                      <a:lnTo>
                        <a:pt x="502" y="125"/>
                      </a:lnTo>
                      <a:lnTo>
                        <a:pt x="495" y="119"/>
                      </a:lnTo>
                      <a:lnTo>
                        <a:pt x="486" y="115"/>
                      </a:lnTo>
                      <a:lnTo>
                        <a:pt x="483" y="109"/>
                      </a:lnTo>
                      <a:lnTo>
                        <a:pt x="480" y="99"/>
                      </a:lnTo>
                      <a:lnTo>
                        <a:pt x="474" y="93"/>
                      </a:lnTo>
                      <a:lnTo>
                        <a:pt x="462" y="83"/>
                      </a:lnTo>
                      <a:lnTo>
                        <a:pt x="445" y="71"/>
                      </a:lnTo>
                      <a:lnTo>
                        <a:pt x="440" y="62"/>
                      </a:lnTo>
                      <a:lnTo>
                        <a:pt x="432" y="51"/>
                      </a:lnTo>
                      <a:lnTo>
                        <a:pt x="420" y="40"/>
                      </a:lnTo>
                      <a:lnTo>
                        <a:pt x="413" y="39"/>
                      </a:lnTo>
                      <a:lnTo>
                        <a:pt x="403" y="34"/>
                      </a:lnTo>
                      <a:lnTo>
                        <a:pt x="389" y="23"/>
                      </a:lnTo>
                      <a:lnTo>
                        <a:pt x="378" y="24"/>
                      </a:lnTo>
                      <a:lnTo>
                        <a:pt x="376" y="26"/>
                      </a:lnTo>
                      <a:lnTo>
                        <a:pt x="372" y="26"/>
                      </a:lnTo>
                      <a:lnTo>
                        <a:pt x="371" y="22"/>
                      </a:lnTo>
                      <a:lnTo>
                        <a:pt x="361" y="22"/>
                      </a:lnTo>
                      <a:lnTo>
                        <a:pt x="356" y="18"/>
                      </a:lnTo>
                      <a:lnTo>
                        <a:pt x="352" y="18"/>
                      </a:lnTo>
                      <a:lnTo>
                        <a:pt x="348" y="22"/>
                      </a:lnTo>
                      <a:lnTo>
                        <a:pt x="340" y="23"/>
                      </a:lnTo>
                      <a:lnTo>
                        <a:pt x="339" y="24"/>
                      </a:lnTo>
                      <a:lnTo>
                        <a:pt x="337" y="24"/>
                      </a:lnTo>
                      <a:lnTo>
                        <a:pt x="334" y="18"/>
                      </a:lnTo>
                      <a:lnTo>
                        <a:pt x="329" y="13"/>
                      </a:lnTo>
                      <a:lnTo>
                        <a:pt x="324" y="13"/>
                      </a:lnTo>
                      <a:lnTo>
                        <a:pt x="324" y="17"/>
                      </a:lnTo>
                      <a:lnTo>
                        <a:pt x="318" y="22"/>
                      </a:lnTo>
                      <a:lnTo>
                        <a:pt x="305" y="24"/>
                      </a:lnTo>
                      <a:lnTo>
                        <a:pt x="301" y="26"/>
                      </a:lnTo>
                      <a:lnTo>
                        <a:pt x="292" y="26"/>
                      </a:lnTo>
                      <a:lnTo>
                        <a:pt x="284" y="15"/>
                      </a:lnTo>
                      <a:lnTo>
                        <a:pt x="284" y="12"/>
                      </a:lnTo>
                      <a:lnTo>
                        <a:pt x="281" y="11"/>
                      </a:lnTo>
                      <a:lnTo>
                        <a:pt x="274" y="11"/>
                      </a:lnTo>
                      <a:lnTo>
                        <a:pt x="268" y="5"/>
                      </a:lnTo>
                      <a:lnTo>
                        <a:pt x="264" y="0"/>
                      </a:lnTo>
                      <a:lnTo>
                        <a:pt x="244" y="44"/>
                      </a:lnTo>
                      <a:lnTo>
                        <a:pt x="236" y="34"/>
                      </a:lnTo>
                      <a:lnTo>
                        <a:pt x="236" y="31"/>
                      </a:lnTo>
                      <a:lnTo>
                        <a:pt x="231" y="26"/>
                      </a:lnTo>
                      <a:lnTo>
                        <a:pt x="223" y="26"/>
                      </a:lnTo>
                      <a:lnTo>
                        <a:pt x="220" y="29"/>
                      </a:lnTo>
                      <a:lnTo>
                        <a:pt x="219" y="33"/>
                      </a:lnTo>
                      <a:lnTo>
                        <a:pt x="216" y="35"/>
                      </a:lnTo>
                      <a:lnTo>
                        <a:pt x="212" y="35"/>
                      </a:lnTo>
                      <a:lnTo>
                        <a:pt x="208" y="33"/>
                      </a:lnTo>
                      <a:lnTo>
                        <a:pt x="194" y="33"/>
                      </a:lnTo>
                      <a:lnTo>
                        <a:pt x="192" y="3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19" name="Freeform 218"/>
                <p:cNvSpPr>
                  <a:spLocks noChangeAspect="1"/>
                </p:cNvSpPr>
                <p:nvPr/>
              </p:nvSpPr>
              <p:spPr bwMode="gray">
                <a:xfrm>
                  <a:off x="5296692" y="4153247"/>
                  <a:ext cx="20638" cy="28575"/>
                </a:xfrm>
                <a:custGeom>
                  <a:avLst/>
                  <a:gdLst/>
                  <a:ahLst/>
                  <a:cxnLst>
                    <a:cxn ang="0">
                      <a:pos x="67" y="63"/>
                    </a:cxn>
                    <a:cxn ang="0">
                      <a:pos x="65" y="35"/>
                    </a:cxn>
                    <a:cxn ang="0">
                      <a:pos x="65" y="14"/>
                    </a:cxn>
                    <a:cxn ang="0">
                      <a:pos x="63" y="6"/>
                    </a:cxn>
                    <a:cxn ang="0">
                      <a:pos x="56" y="15"/>
                    </a:cxn>
                    <a:cxn ang="0">
                      <a:pos x="33" y="0"/>
                    </a:cxn>
                    <a:cxn ang="0">
                      <a:pos x="19" y="9"/>
                    </a:cxn>
                    <a:cxn ang="0">
                      <a:pos x="12" y="21"/>
                    </a:cxn>
                    <a:cxn ang="0">
                      <a:pos x="4" y="38"/>
                    </a:cxn>
                    <a:cxn ang="0">
                      <a:pos x="0" y="54"/>
                    </a:cxn>
                    <a:cxn ang="0">
                      <a:pos x="2" y="67"/>
                    </a:cxn>
                    <a:cxn ang="0">
                      <a:pos x="12" y="86"/>
                    </a:cxn>
                    <a:cxn ang="0">
                      <a:pos x="35" y="89"/>
                    </a:cxn>
                    <a:cxn ang="0">
                      <a:pos x="47" y="90"/>
                    </a:cxn>
                    <a:cxn ang="0">
                      <a:pos x="55" y="81"/>
                    </a:cxn>
                    <a:cxn ang="0">
                      <a:pos x="61" y="67"/>
                    </a:cxn>
                    <a:cxn ang="0">
                      <a:pos x="67" y="63"/>
                    </a:cxn>
                  </a:cxnLst>
                  <a:rect l="0" t="0" r="r" b="b"/>
                  <a:pathLst>
                    <a:path w="67" h="90">
                      <a:moveTo>
                        <a:pt x="67" y="63"/>
                      </a:moveTo>
                      <a:lnTo>
                        <a:pt x="65" y="35"/>
                      </a:lnTo>
                      <a:lnTo>
                        <a:pt x="65" y="14"/>
                      </a:lnTo>
                      <a:lnTo>
                        <a:pt x="63" y="6"/>
                      </a:lnTo>
                      <a:lnTo>
                        <a:pt x="56" y="15"/>
                      </a:lnTo>
                      <a:lnTo>
                        <a:pt x="33" y="0"/>
                      </a:lnTo>
                      <a:lnTo>
                        <a:pt x="19" y="9"/>
                      </a:lnTo>
                      <a:lnTo>
                        <a:pt x="12" y="21"/>
                      </a:lnTo>
                      <a:lnTo>
                        <a:pt x="4" y="38"/>
                      </a:lnTo>
                      <a:lnTo>
                        <a:pt x="0" y="54"/>
                      </a:lnTo>
                      <a:lnTo>
                        <a:pt x="2" y="67"/>
                      </a:lnTo>
                      <a:lnTo>
                        <a:pt x="12" y="86"/>
                      </a:lnTo>
                      <a:lnTo>
                        <a:pt x="35" y="89"/>
                      </a:lnTo>
                      <a:lnTo>
                        <a:pt x="47" y="90"/>
                      </a:lnTo>
                      <a:lnTo>
                        <a:pt x="55" y="81"/>
                      </a:lnTo>
                      <a:lnTo>
                        <a:pt x="61" y="67"/>
                      </a:lnTo>
                      <a:lnTo>
                        <a:pt x="67" y="6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20" name="Freeform 219"/>
                <p:cNvSpPr>
                  <a:spLocks noChangeAspect="1"/>
                </p:cNvSpPr>
                <p:nvPr/>
              </p:nvSpPr>
              <p:spPr bwMode="gray">
                <a:xfrm>
                  <a:off x="5045867" y="4083397"/>
                  <a:ext cx="285750" cy="250825"/>
                </a:xfrm>
                <a:custGeom>
                  <a:avLst/>
                  <a:gdLst/>
                  <a:ahLst/>
                  <a:cxnLst>
                    <a:cxn ang="0">
                      <a:pos x="188" y="334"/>
                    </a:cxn>
                    <a:cxn ang="0">
                      <a:pos x="157" y="406"/>
                    </a:cxn>
                    <a:cxn ang="0">
                      <a:pos x="101" y="418"/>
                    </a:cxn>
                    <a:cxn ang="0">
                      <a:pos x="59" y="396"/>
                    </a:cxn>
                    <a:cxn ang="0">
                      <a:pos x="8" y="398"/>
                    </a:cxn>
                    <a:cxn ang="0">
                      <a:pos x="1" y="411"/>
                    </a:cxn>
                    <a:cxn ang="0">
                      <a:pos x="37" y="491"/>
                    </a:cxn>
                    <a:cxn ang="0">
                      <a:pos x="70" y="562"/>
                    </a:cxn>
                    <a:cxn ang="0">
                      <a:pos x="90" y="665"/>
                    </a:cxn>
                    <a:cxn ang="0">
                      <a:pos x="77" y="678"/>
                    </a:cxn>
                    <a:cxn ang="0">
                      <a:pos x="88" y="701"/>
                    </a:cxn>
                    <a:cxn ang="0">
                      <a:pos x="108" y="734"/>
                    </a:cxn>
                    <a:cxn ang="0">
                      <a:pos x="109" y="770"/>
                    </a:cxn>
                    <a:cxn ang="0">
                      <a:pos x="112" y="750"/>
                    </a:cxn>
                    <a:cxn ang="0">
                      <a:pos x="128" y="769"/>
                    </a:cxn>
                    <a:cxn ang="0">
                      <a:pos x="155" y="782"/>
                    </a:cxn>
                    <a:cxn ang="0">
                      <a:pos x="195" y="791"/>
                    </a:cxn>
                    <a:cxn ang="0">
                      <a:pos x="236" y="771"/>
                    </a:cxn>
                    <a:cxn ang="0">
                      <a:pos x="287" y="771"/>
                    </a:cxn>
                    <a:cxn ang="0">
                      <a:pos x="311" y="753"/>
                    </a:cxn>
                    <a:cxn ang="0">
                      <a:pos x="365" y="753"/>
                    </a:cxn>
                    <a:cxn ang="0">
                      <a:pos x="408" y="746"/>
                    </a:cxn>
                    <a:cxn ang="0">
                      <a:pos x="479" y="743"/>
                    </a:cxn>
                    <a:cxn ang="0">
                      <a:pos x="505" y="733"/>
                    </a:cxn>
                    <a:cxn ang="0">
                      <a:pos x="553" y="727"/>
                    </a:cxn>
                    <a:cxn ang="0">
                      <a:pos x="633" y="679"/>
                    </a:cxn>
                    <a:cxn ang="0">
                      <a:pos x="705" y="600"/>
                    </a:cxn>
                    <a:cxn ang="0">
                      <a:pos x="765" y="533"/>
                    </a:cxn>
                    <a:cxn ang="0">
                      <a:pos x="804" y="465"/>
                    </a:cxn>
                    <a:cxn ang="0">
                      <a:pos x="836" y="420"/>
                    </a:cxn>
                    <a:cxn ang="0">
                      <a:pos x="881" y="357"/>
                    </a:cxn>
                    <a:cxn ang="0">
                      <a:pos x="894" y="305"/>
                    </a:cxn>
                    <a:cxn ang="0">
                      <a:pos x="856" y="281"/>
                    </a:cxn>
                    <a:cxn ang="0">
                      <a:pos x="824" y="307"/>
                    </a:cxn>
                    <a:cxn ang="0">
                      <a:pos x="793" y="256"/>
                    </a:cxn>
                    <a:cxn ang="0">
                      <a:pos x="845" y="233"/>
                    </a:cxn>
                    <a:cxn ang="0">
                      <a:pos x="830" y="55"/>
                    </a:cxn>
                    <a:cxn ang="0">
                      <a:pos x="807" y="17"/>
                    </a:cxn>
                    <a:cxn ang="0">
                      <a:pos x="749" y="9"/>
                    </a:cxn>
                    <a:cxn ang="0">
                      <a:pos x="704" y="8"/>
                    </a:cxn>
                    <a:cxn ang="0">
                      <a:pos x="625" y="57"/>
                    </a:cxn>
                    <a:cxn ang="0">
                      <a:pos x="558" y="129"/>
                    </a:cxn>
                    <a:cxn ang="0">
                      <a:pos x="496" y="207"/>
                    </a:cxn>
                    <a:cxn ang="0">
                      <a:pos x="437" y="217"/>
                    </a:cxn>
                    <a:cxn ang="0">
                      <a:pos x="376" y="201"/>
                    </a:cxn>
                    <a:cxn ang="0">
                      <a:pos x="339" y="248"/>
                    </a:cxn>
                    <a:cxn ang="0">
                      <a:pos x="277" y="286"/>
                    </a:cxn>
                    <a:cxn ang="0">
                      <a:pos x="230" y="271"/>
                    </a:cxn>
                    <a:cxn ang="0">
                      <a:pos x="238" y="213"/>
                    </a:cxn>
                    <a:cxn ang="0">
                      <a:pos x="200" y="170"/>
                    </a:cxn>
                  </a:cxnLst>
                  <a:rect l="0" t="0" r="r" b="b"/>
                  <a:pathLst>
                    <a:path w="898" h="791">
                      <a:moveTo>
                        <a:pt x="188" y="161"/>
                      </a:moveTo>
                      <a:lnTo>
                        <a:pt x="188" y="216"/>
                      </a:lnTo>
                      <a:lnTo>
                        <a:pt x="188" y="275"/>
                      </a:lnTo>
                      <a:lnTo>
                        <a:pt x="188" y="334"/>
                      </a:lnTo>
                      <a:lnTo>
                        <a:pt x="188" y="390"/>
                      </a:lnTo>
                      <a:lnTo>
                        <a:pt x="182" y="394"/>
                      </a:lnTo>
                      <a:lnTo>
                        <a:pt x="171" y="396"/>
                      </a:lnTo>
                      <a:lnTo>
                        <a:pt x="157" y="406"/>
                      </a:lnTo>
                      <a:lnTo>
                        <a:pt x="141" y="421"/>
                      </a:lnTo>
                      <a:lnTo>
                        <a:pt x="129" y="421"/>
                      </a:lnTo>
                      <a:lnTo>
                        <a:pt x="120" y="418"/>
                      </a:lnTo>
                      <a:lnTo>
                        <a:pt x="101" y="418"/>
                      </a:lnTo>
                      <a:lnTo>
                        <a:pt x="86" y="423"/>
                      </a:lnTo>
                      <a:lnTo>
                        <a:pt x="70" y="421"/>
                      </a:lnTo>
                      <a:lnTo>
                        <a:pt x="59" y="409"/>
                      </a:lnTo>
                      <a:lnTo>
                        <a:pt x="59" y="396"/>
                      </a:lnTo>
                      <a:lnTo>
                        <a:pt x="33" y="378"/>
                      </a:lnTo>
                      <a:lnTo>
                        <a:pt x="21" y="379"/>
                      </a:lnTo>
                      <a:lnTo>
                        <a:pt x="15" y="390"/>
                      </a:lnTo>
                      <a:lnTo>
                        <a:pt x="8" y="398"/>
                      </a:lnTo>
                      <a:lnTo>
                        <a:pt x="5" y="400"/>
                      </a:lnTo>
                      <a:lnTo>
                        <a:pt x="0" y="401"/>
                      </a:lnTo>
                      <a:lnTo>
                        <a:pt x="2" y="405"/>
                      </a:lnTo>
                      <a:lnTo>
                        <a:pt x="1" y="411"/>
                      </a:lnTo>
                      <a:lnTo>
                        <a:pt x="5" y="416"/>
                      </a:lnTo>
                      <a:lnTo>
                        <a:pt x="13" y="426"/>
                      </a:lnTo>
                      <a:lnTo>
                        <a:pt x="28" y="464"/>
                      </a:lnTo>
                      <a:lnTo>
                        <a:pt x="37" y="491"/>
                      </a:lnTo>
                      <a:lnTo>
                        <a:pt x="51" y="528"/>
                      </a:lnTo>
                      <a:lnTo>
                        <a:pt x="59" y="536"/>
                      </a:lnTo>
                      <a:lnTo>
                        <a:pt x="64" y="552"/>
                      </a:lnTo>
                      <a:lnTo>
                        <a:pt x="70" y="562"/>
                      </a:lnTo>
                      <a:lnTo>
                        <a:pt x="91" y="595"/>
                      </a:lnTo>
                      <a:lnTo>
                        <a:pt x="97" y="608"/>
                      </a:lnTo>
                      <a:lnTo>
                        <a:pt x="99" y="648"/>
                      </a:lnTo>
                      <a:lnTo>
                        <a:pt x="90" y="665"/>
                      </a:lnTo>
                      <a:lnTo>
                        <a:pt x="78" y="660"/>
                      </a:lnTo>
                      <a:lnTo>
                        <a:pt x="76" y="667"/>
                      </a:lnTo>
                      <a:lnTo>
                        <a:pt x="75" y="678"/>
                      </a:lnTo>
                      <a:lnTo>
                        <a:pt x="77" y="678"/>
                      </a:lnTo>
                      <a:lnTo>
                        <a:pt x="85" y="683"/>
                      </a:lnTo>
                      <a:lnTo>
                        <a:pt x="87" y="690"/>
                      </a:lnTo>
                      <a:lnTo>
                        <a:pt x="83" y="691"/>
                      </a:lnTo>
                      <a:lnTo>
                        <a:pt x="88" y="701"/>
                      </a:lnTo>
                      <a:lnTo>
                        <a:pt x="93" y="705"/>
                      </a:lnTo>
                      <a:lnTo>
                        <a:pt x="99" y="716"/>
                      </a:lnTo>
                      <a:lnTo>
                        <a:pt x="107" y="726"/>
                      </a:lnTo>
                      <a:lnTo>
                        <a:pt x="108" y="734"/>
                      </a:lnTo>
                      <a:lnTo>
                        <a:pt x="103" y="742"/>
                      </a:lnTo>
                      <a:lnTo>
                        <a:pt x="103" y="749"/>
                      </a:lnTo>
                      <a:lnTo>
                        <a:pt x="103" y="760"/>
                      </a:lnTo>
                      <a:lnTo>
                        <a:pt x="109" y="770"/>
                      </a:lnTo>
                      <a:lnTo>
                        <a:pt x="110" y="769"/>
                      </a:lnTo>
                      <a:lnTo>
                        <a:pt x="109" y="761"/>
                      </a:lnTo>
                      <a:lnTo>
                        <a:pt x="109" y="754"/>
                      </a:lnTo>
                      <a:lnTo>
                        <a:pt x="112" y="750"/>
                      </a:lnTo>
                      <a:lnTo>
                        <a:pt x="119" y="749"/>
                      </a:lnTo>
                      <a:lnTo>
                        <a:pt x="128" y="750"/>
                      </a:lnTo>
                      <a:lnTo>
                        <a:pt x="129" y="762"/>
                      </a:lnTo>
                      <a:lnTo>
                        <a:pt x="128" y="769"/>
                      </a:lnTo>
                      <a:lnTo>
                        <a:pt x="133" y="771"/>
                      </a:lnTo>
                      <a:lnTo>
                        <a:pt x="151" y="770"/>
                      </a:lnTo>
                      <a:lnTo>
                        <a:pt x="156" y="775"/>
                      </a:lnTo>
                      <a:lnTo>
                        <a:pt x="155" y="782"/>
                      </a:lnTo>
                      <a:lnTo>
                        <a:pt x="166" y="788"/>
                      </a:lnTo>
                      <a:lnTo>
                        <a:pt x="174" y="788"/>
                      </a:lnTo>
                      <a:lnTo>
                        <a:pt x="183" y="791"/>
                      </a:lnTo>
                      <a:lnTo>
                        <a:pt x="195" y="791"/>
                      </a:lnTo>
                      <a:lnTo>
                        <a:pt x="204" y="788"/>
                      </a:lnTo>
                      <a:lnTo>
                        <a:pt x="214" y="776"/>
                      </a:lnTo>
                      <a:lnTo>
                        <a:pt x="232" y="775"/>
                      </a:lnTo>
                      <a:lnTo>
                        <a:pt x="236" y="771"/>
                      </a:lnTo>
                      <a:lnTo>
                        <a:pt x="244" y="770"/>
                      </a:lnTo>
                      <a:lnTo>
                        <a:pt x="264" y="772"/>
                      </a:lnTo>
                      <a:lnTo>
                        <a:pt x="266" y="769"/>
                      </a:lnTo>
                      <a:lnTo>
                        <a:pt x="287" y="771"/>
                      </a:lnTo>
                      <a:lnTo>
                        <a:pt x="293" y="769"/>
                      </a:lnTo>
                      <a:lnTo>
                        <a:pt x="296" y="761"/>
                      </a:lnTo>
                      <a:lnTo>
                        <a:pt x="305" y="758"/>
                      </a:lnTo>
                      <a:lnTo>
                        <a:pt x="311" y="753"/>
                      </a:lnTo>
                      <a:lnTo>
                        <a:pt x="316" y="748"/>
                      </a:lnTo>
                      <a:lnTo>
                        <a:pt x="333" y="745"/>
                      </a:lnTo>
                      <a:lnTo>
                        <a:pt x="341" y="746"/>
                      </a:lnTo>
                      <a:lnTo>
                        <a:pt x="365" y="753"/>
                      </a:lnTo>
                      <a:lnTo>
                        <a:pt x="372" y="753"/>
                      </a:lnTo>
                      <a:lnTo>
                        <a:pt x="381" y="745"/>
                      </a:lnTo>
                      <a:lnTo>
                        <a:pt x="394" y="744"/>
                      </a:lnTo>
                      <a:lnTo>
                        <a:pt x="408" y="746"/>
                      </a:lnTo>
                      <a:lnTo>
                        <a:pt x="446" y="758"/>
                      </a:lnTo>
                      <a:lnTo>
                        <a:pt x="459" y="758"/>
                      </a:lnTo>
                      <a:lnTo>
                        <a:pt x="467" y="744"/>
                      </a:lnTo>
                      <a:lnTo>
                        <a:pt x="479" y="743"/>
                      </a:lnTo>
                      <a:lnTo>
                        <a:pt x="491" y="748"/>
                      </a:lnTo>
                      <a:lnTo>
                        <a:pt x="507" y="749"/>
                      </a:lnTo>
                      <a:lnTo>
                        <a:pt x="508" y="743"/>
                      </a:lnTo>
                      <a:lnTo>
                        <a:pt x="505" y="733"/>
                      </a:lnTo>
                      <a:lnTo>
                        <a:pt x="512" y="728"/>
                      </a:lnTo>
                      <a:lnTo>
                        <a:pt x="519" y="727"/>
                      </a:lnTo>
                      <a:lnTo>
                        <a:pt x="532" y="726"/>
                      </a:lnTo>
                      <a:lnTo>
                        <a:pt x="553" y="727"/>
                      </a:lnTo>
                      <a:lnTo>
                        <a:pt x="564" y="726"/>
                      </a:lnTo>
                      <a:lnTo>
                        <a:pt x="586" y="715"/>
                      </a:lnTo>
                      <a:lnTo>
                        <a:pt x="623" y="689"/>
                      </a:lnTo>
                      <a:lnTo>
                        <a:pt x="633" y="679"/>
                      </a:lnTo>
                      <a:lnTo>
                        <a:pt x="642" y="668"/>
                      </a:lnTo>
                      <a:lnTo>
                        <a:pt x="663" y="652"/>
                      </a:lnTo>
                      <a:lnTo>
                        <a:pt x="689" y="624"/>
                      </a:lnTo>
                      <a:lnTo>
                        <a:pt x="705" y="600"/>
                      </a:lnTo>
                      <a:lnTo>
                        <a:pt x="714" y="589"/>
                      </a:lnTo>
                      <a:lnTo>
                        <a:pt x="723" y="582"/>
                      </a:lnTo>
                      <a:lnTo>
                        <a:pt x="747" y="561"/>
                      </a:lnTo>
                      <a:lnTo>
                        <a:pt x="765" y="533"/>
                      </a:lnTo>
                      <a:lnTo>
                        <a:pt x="774" y="520"/>
                      </a:lnTo>
                      <a:lnTo>
                        <a:pt x="796" y="480"/>
                      </a:lnTo>
                      <a:lnTo>
                        <a:pt x="800" y="473"/>
                      </a:lnTo>
                      <a:lnTo>
                        <a:pt x="804" y="465"/>
                      </a:lnTo>
                      <a:lnTo>
                        <a:pt x="808" y="454"/>
                      </a:lnTo>
                      <a:lnTo>
                        <a:pt x="819" y="437"/>
                      </a:lnTo>
                      <a:lnTo>
                        <a:pt x="828" y="426"/>
                      </a:lnTo>
                      <a:lnTo>
                        <a:pt x="836" y="420"/>
                      </a:lnTo>
                      <a:lnTo>
                        <a:pt x="846" y="417"/>
                      </a:lnTo>
                      <a:lnTo>
                        <a:pt x="866" y="401"/>
                      </a:lnTo>
                      <a:lnTo>
                        <a:pt x="875" y="388"/>
                      </a:lnTo>
                      <a:lnTo>
                        <a:pt x="881" y="357"/>
                      </a:lnTo>
                      <a:lnTo>
                        <a:pt x="886" y="345"/>
                      </a:lnTo>
                      <a:lnTo>
                        <a:pt x="888" y="331"/>
                      </a:lnTo>
                      <a:lnTo>
                        <a:pt x="888" y="318"/>
                      </a:lnTo>
                      <a:lnTo>
                        <a:pt x="894" y="305"/>
                      </a:lnTo>
                      <a:lnTo>
                        <a:pt x="897" y="294"/>
                      </a:lnTo>
                      <a:lnTo>
                        <a:pt x="898" y="282"/>
                      </a:lnTo>
                      <a:lnTo>
                        <a:pt x="892" y="281"/>
                      </a:lnTo>
                      <a:lnTo>
                        <a:pt x="856" y="281"/>
                      </a:lnTo>
                      <a:lnTo>
                        <a:pt x="850" y="285"/>
                      </a:lnTo>
                      <a:lnTo>
                        <a:pt x="844" y="299"/>
                      </a:lnTo>
                      <a:lnTo>
                        <a:pt x="836" y="308"/>
                      </a:lnTo>
                      <a:lnTo>
                        <a:pt x="824" y="307"/>
                      </a:lnTo>
                      <a:lnTo>
                        <a:pt x="801" y="304"/>
                      </a:lnTo>
                      <a:lnTo>
                        <a:pt x="791" y="285"/>
                      </a:lnTo>
                      <a:lnTo>
                        <a:pt x="789" y="272"/>
                      </a:lnTo>
                      <a:lnTo>
                        <a:pt x="793" y="256"/>
                      </a:lnTo>
                      <a:lnTo>
                        <a:pt x="801" y="239"/>
                      </a:lnTo>
                      <a:lnTo>
                        <a:pt x="808" y="227"/>
                      </a:lnTo>
                      <a:lnTo>
                        <a:pt x="822" y="218"/>
                      </a:lnTo>
                      <a:lnTo>
                        <a:pt x="845" y="233"/>
                      </a:lnTo>
                      <a:lnTo>
                        <a:pt x="852" y="224"/>
                      </a:lnTo>
                      <a:lnTo>
                        <a:pt x="849" y="131"/>
                      </a:lnTo>
                      <a:lnTo>
                        <a:pt x="836" y="87"/>
                      </a:lnTo>
                      <a:lnTo>
                        <a:pt x="830" y="55"/>
                      </a:lnTo>
                      <a:lnTo>
                        <a:pt x="828" y="34"/>
                      </a:lnTo>
                      <a:lnTo>
                        <a:pt x="827" y="33"/>
                      </a:lnTo>
                      <a:lnTo>
                        <a:pt x="822" y="32"/>
                      </a:lnTo>
                      <a:lnTo>
                        <a:pt x="807" y="17"/>
                      </a:lnTo>
                      <a:lnTo>
                        <a:pt x="786" y="11"/>
                      </a:lnTo>
                      <a:lnTo>
                        <a:pt x="774" y="9"/>
                      </a:lnTo>
                      <a:lnTo>
                        <a:pt x="761" y="12"/>
                      </a:lnTo>
                      <a:lnTo>
                        <a:pt x="749" y="9"/>
                      </a:lnTo>
                      <a:lnTo>
                        <a:pt x="726" y="2"/>
                      </a:lnTo>
                      <a:lnTo>
                        <a:pt x="717" y="0"/>
                      </a:lnTo>
                      <a:lnTo>
                        <a:pt x="705" y="5"/>
                      </a:lnTo>
                      <a:lnTo>
                        <a:pt x="704" y="8"/>
                      </a:lnTo>
                      <a:lnTo>
                        <a:pt x="693" y="13"/>
                      </a:lnTo>
                      <a:lnTo>
                        <a:pt x="679" y="22"/>
                      </a:lnTo>
                      <a:lnTo>
                        <a:pt x="641" y="40"/>
                      </a:lnTo>
                      <a:lnTo>
                        <a:pt x="625" y="57"/>
                      </a:lnTo>
                      <a:lnTo>
                        <a:pt x="605" y="70"/>
                      </a:lnTo>
                      <a:lnTo>
                        <a:pt x="586" y="88"/>
                      </a:lnTo>
                      <a:lnTo>
                        <a:pt x="575" y="104"/>
                      </a:lnTo>
                      <a:lnTo>
                        <a:pt x="558" y="129"/>
                      </a:lnTo>
                      <a:lnTo>
                        <a:pt x="531" y="148"/>
                      </a:lnTo>
                      <a:lnTo>
                        <a:pt x="516" y="167"/>
                      </a:lnTo>
                      <a:lnTo>
                        <a:pt x="501" y="201"/>
                      </a:lnTo>
                      <a:lnTo>
                        <a:pt x="496" y="207"/>
                      </a:lnTo>
                      <a:lnTo>
                        <a:pt x="488" y="211"/>
                      </a:lnTo>
                      <a:lnTo>
                        <a:pt x="477" y="212"/>
                      </a:lnTo>
                      <a:lnTo>
                        <a:pt x="452" y="218"/>
                      </a:lnTo>
                      <a:lnTo>
                        <a:pt x="437" y="217"/>
                      </a:lnTo>
                      <a:lnTo>
                        <a:pt x="414" y="204"/>
                      </a:lnTo>
                      <a:lnTo>
                        <a:pt x="402" y="199"/>
                      </a:lnTo>
                      <a:lnTo>
                        <a:pt x="388" y="197"/>
                      </a:lnTo>
                      <a:lnTo>
                        <a:pt x="376" y="201"/>
                      </a:lnTo>
                      <a:lnTo>
                        <a:pt x="357" y="221"/>
                      </a:lnTo>
                      <a:lnTo>
                        <a:pt x="351" y="229"/>
                      </a:lnTo>
                      <a:lnTo>
                        <a:pt x="348" y="237"/>
                      </a:lnTo>
                      <a:lnTo>
                        <a:pt x="339" y="248"/>
                      </a:lnTo>
                      <a:lnTo>
                        <a:pt x="327" y="255"/>
                      </a:lnTo>
                      <a:lnTo>
                        <a:pt x="322" y="260"/>
                      </a:lnTo>
                      <a:lnTo>
                        <a:pt x="312" y="277"/>
                      </a:lnTo>
                      <a:lnTo>
                        <a:pt x="277" y="286"/>
                      </a:lnTo>
                      <a:lnTo>
                        <a:pt x="259" y="285"/>
                      </a:lnTo>
                      <a:lnTo>
                        <a:pt x="243" y="282"/>
                      </a:lnTo>
                      <a:lnTo>
                        <a:pt x="233" y="280"/>
                      </a:lnTo>
                      <a:lnTo>
                        <a:pt x="230" y="271"/>
                      </a:lnTo>
                      <a:lnTo>
                        <a:pt x="237" y="250"/>
                      </a:lnTo>
                      <a:lnTo>
                        <a:pt x="239" y="237"/>
                      </a:lnTo>
                      <a:lnTo>
                        <a:pt x="239" y="231"/>
                      </a:lnTo>
                      <a:lnTo>
                        <a:pt x="238" y="213"/>
                      </a:lnTo>
                      <a:lnTo>
                        <a:pt x="231" y="201"/>
                      </a:lnTo>
                      <a:lnTo>
                        <a:pt x="217" y="190"/>
                      </a:lnTo>
                      <a:lnTo>
                        <a:pt x="212" y="181"/>
                      </a:lnTo>
                      <a:lnTo>
                        <a:pt x="200" y="170"/>
                      </a:lnTo>
                      <a:lnTo>
                        <a:pt x="198" y="167"/>
                      </a:lnTo>
                      <a:lnTo>
                        <a:pt x="192" y="161"/>
                      </a:lnTo>
                      <a:lnTo>
                        <a:pt x="188" y="16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21" name="Freeform 220"/>
                <p:cNvSpPr>
                  <a:spLocks noChangeAspect="1"/>
                </p:cNvSpPr>
                <p:nvPr/>
              </p:nvSpPr>
              <p:spPr bwMode="gray">
                <a:xfrm>
                  <a:off x="5330030" y="3854797"/>
                  <a:ext cx="55563" cy="138113"/>
                </a:xfrm>
                <a:custGeom>
                  <a:avLst/>
                  <a:gdLst/>
                  <a:ahLst/>
                  <a:cxnLst>
                    <a:cxn ang="0">
                      <a:pos x="61" y="11"/>
                    </a:cxn>
                    <a:cxn ang="0">
                      <a:pos x="42" y="14"/>
                    </a:cxn>
                    <a:cxn ang="0">
                      <a:pos x="25" y="8"/>
                    </a:cxn>
                    <a:cxn ang="0">
                      <a:pos x="13" y="8"/>
                    </a:cxn>
                    <a:cxn ang="0">
                      <a:pos x="25" y="15"/>
                    </a:cxn>
                    <a:cxn ang="0">
                      <a:pos x="37" y="40"/>
                    </a:cxn>
                    <a:cxn ang="0">
                      <a:pos x="50" y="65"/>
                    </a:cxn>
                    <a:cxn ang="0">
                      <a:pos x="42" y="80"/>
                    </a:cxn>
                    <a:cxn ang="0">
                      <a:pos x="35" y="94"/>
                    </a:cxn>
                    <a:cxn ang="0">
                      <a:pos x="31" y="127"/>
                    </a:cxn>
                    <a:cxn ang="0">
                      <a:pos x="31" y="159"/>
                    </a:cxn>
                    <a:cxn ang="0">
                      <a:pos x="41" y="172"/>
                    </a:cxn>
                    <a:cxn ang="0">
                      <a:pos x="24" y="181"/>
                    </a:cxn>
                    <a:cxn ang="0">
                      <a:pos x="14" y="198"/>
                    </a:cxn>
                    <a:cxn ang="0">
                      <a:pos x="2" y="235"/>
                    </a:cxn>
                    <a:cxn ang="0">
                      <a:pos x="8" y="248"/>
                    </a:cxn>
                    <a:cxn ang="0">
                      <a:pos x="23" y="257"/>
                    </a:cxn>
                    <a:cxn ang="0">
                      <a:pos x="30" y="263"/>
                    </a:cxn>
                    <a:cxn ang="0">
                      <a:pos x="51" y="289"/>
                    </a:cxn>
                    <a:cxn ang="0">
                      <a:pos x="93" y="284"/>
                    </a:cxn>
                    <a:cxn ang="0">
                      <a:pos x="101" y="310"/>
                    </a:cxn>
                    <a:cxn ang="0">
                      <a:pos x="94" y="343"/>
                    </a:cxn>
                    <a:cxn ang="0">
                      <a:pos x="86" y="365"/>
                    </a:cxn>
                    <a:cxn ang="0">
                      <a:pos x="97" y="388"/>
                    </a:cxn>
                    <a:cxn ang="0">
                      <a:pos x="112" y="404"/>
                    </a:cxn>
                    <a:cxn ang="0">
                      <a:pos x="128" y="414"/>
                    </a:cxn>
                    <a:cxn ang="0">
                      <a:pos x="127" y="429"/>
                    </a:cxn>
                    <a:cxn ang="0">
                      <a:pos x="142" y="430"/>
                    </a:cxn>
                    <a:cxn ang="0">
                      <a:pos x="139" y="409"/>
                    </a:cxn>
                    <a:cxn ang="0">
                      <a:pos x="139" y="392"/>
                    </a:cxn>
                    <a:cxn ang="0">
                      <a:pos x="153" y="377"/>
                    </a:cxn>
                    <a:cxn ang="0">
                      <a:pos x="169" y="368"/>
                    </a:cxn>
                    <a:cxn ang="0">
                      <a:pos x="169" y="325"/>
                    </a:cxn>
                    <a:cxn ang="0">
                      <a:pos x="172" y="295"/>
                    </a:cxn>
                    <a:cxn ang="0">
                      <a:pos x="148" y="266"/>
                    </a:cxn>
                    <a:cxn ang="0">
                      <a:pos x="116" y="230"/>
                    </a:cxn>
                    <a:cxn ang="0">
                      <a:pos x="116" y="242"/>
                    </a:cxn>
                    <a:cxn ang="0">
                      <a:pos x="126" y="250"/>
                    </a:cxn>
                    <a:cxn ang="0">
                      <a:pos x="134" y="282"/>
                    </a:cxn>
                    <a:cxn ang="0">
                      <a:pos x="121" y="269"/>
                    </a:cxn>
                    <a:cxn ang="0">
                      <a:pos x="115" y="262"/>
                    </a:cxn>
                    <a:cxn ang="0">
                      <a:pos x="102" y="272"/>
                    </a:cxn>
                    <a:cxn ang="0">
                      <a:pos x="97" y="261"/>
                    </a:cxn>
                    <a:cxn ang="0">
                      <a:pos x="100" y="245"/>
                    </a:cxn>
                    <a:cxn ang="0">
                      <a:pos x="89" y="231"/>
                    </a:cxn>
                    <a:cxn ang="0">
                      <a:pos x="85" y="208"/>
                    </a:cxn>
                    <a:cxn ang="0">
                      <a:pos x="68" y="159"/>
                    </a:cxn>
                    <a:cxn ang="0">
                      <a:pos x="79" y="140"/>
                    </a:cxn>
                    <a:cxn ang="0">
                      <a:pos x="79" y="70"/>
                    </a:cxn>
                    <a:cxn ang="0">
                      <a:pos x="78" y="51"/>
                    </a:cxn>
                    <a:cxn ang="0">
                      <a:pos x="63" y="32"/>
                    </a:cxn>
                    <a:cxn ang="0">
                      <a:pos x="69" y="10"/>
                    </a:cxn>
                  </a:cxnLst>
                  <a:rect l="0" t="0" r="r" b="b"/>
                  <a:pathLst>
                    <a:path w="175" h="431">
                      <a:moveTo>
                        <a:pt x="64" y="18"/>
                      </a:moveTo>
                      <a:lnTo>
                        <a:pt x="62" y="14"/>
                      </a:lnTo>
                      <a:lnTo>
                        <a:pt x="61" y="11"/>
                      </a:lnTo>
                      <a:lnTo>
                        <a:pt x="58" y="10"/>
                      </a:lnTo>
                      <a:lnTo>
                        <a:pt x="53" y="10"/>
                      </a:lnTo>
                      <a:lnTo>
                        <a:pt x="42" y="14"/>
                      </a:lnTo>
                      <a:lnTo>
                        <a:pt x="40" y="13"/>
                      </a:lnTo>
                      <a:lnTo>
                        <a:pt x="35" y="6"/>
                      </a:lnTo>
                      <a:lnTo>
                        <a:pt x="25" y="8"/>
                      </a:lnTo>
                      <a:lnTo>
                        <a:pt x="14" y="0"/>
                      </a:lnTo>
                      <a:lnTo>
                        <a:pt x="13" y="3"/>
                      </a:lnTo>
                      <a:lnTo>
                        <a:pt x="13" y="8"/>
                      </a:lnTo>
                      <a:lnTo>
                        <a:pt x="14" y="9"/>
                      </a:lnTo>
                      <a:lnTo>
                        <a:pt x="16" y="15"/>
                      </a:lnTo>
                      <a:lnTo>
                        <a:pt x="25" y="15"/>
                      </a:lnTo>
                      <a:lnTo>
                        <a:pt x="32" y="24"/>
                      </a:lnTo>
                      <a:lnTo>
                        <a:pt x="34" y="29"/>
                      </a:lnTo>
                      <a:lnTo>
                        <a:pt x="37" y="40"/>
                      </a:lnTo>
                      <a:lnTo>
                        <a:pt x="43" y="45"/>
                      </a:lnTo>
                      <a:lnTo>
                        <a:pt x="46" y="63"/>
                      </a:lnTo>
                      <a:lnTo>
                        <a:pt x="50" y="65"/>
                      </a:lnTo>
                      <a:lnTo>
                        <a:pt x="51" y="72"/>
                      </a:lnTo>
                      <a:lnTo>
                        <a:pt x="51" y="75"/>
                      </a:lnTo>
                      <a:lnTo>
                        <a:pt x="42" y="80"/>
                      </a:lnTo>
                      <a:lnTo>
                        <a:pt x="40" y="81"/>
                      </a:lnTo>
                      <a:lnTo>
                        <a:pt x="36" y="84"/>
                      </a:lnTo>
                      <a:lnTo>
                        <a:pt x="35" y="94"/>
                      </a:lnTo>
                      <a:lnTo>
                        <a:pt x="36" y="102"/>
                      </a:lnTo>
                      <a:lnTo>
                        <a:pt x="30" y="119"/>
                      </a:lnTo>
                      <a:lnTo>
                        <a:pt x="31" y="127"/>
                      </a:lnTo>
                      <a:lnTo>
                        <a:pt x="32" y="142"/>
                      </a:lnTo>
                      <a:lnTo>
                        <a:pt x="30" y="156"/>
                      </a:lnTo>
                      <a:lnTo>
                        <a:pt x="31" y="159"/>
                      </a:lnTo>
                      <a:lnTo>
                        <a:pt x="35" y="164"/>
                      </a:lnTo>
                      <a:lnTo>
                        <a:pt x="40" y="166"/>
                      </a:lnTo>
                      <a:lnTo>
                        <a:pt x="41" y="172"/>
                      </a:lnTo>
                      <a:lnTo>
                        <a:pt x="38" y="175"/>
                      </a:lnTo>
                      <a:lnTo>
                        <a:pt x="30" y="176"/>
                      </a:lnTo>
                      <a:lnTo>
                        <a:pt x="24" y="181"/>
                      </a:lnTo>
                      <a:lnTo>
                        <a:pt x="19" y="182"/>
                      </a:lnTo>
                      <a:lnTo>
                        <a:pt x="18" y="183"/>
                      </a:lnTo>
                      <a:lnTo>
                        <a:pt x="14" y="198"/>
                      </a:lnTo>
                      <a:lnTo>
                        <a:pt x="14" y="213"/>
                      </a:lnTo>
                      <a:lnTo>
                        <a:pt x="9" y="228"/>
                      </a:lnTo>
                      <a:lnTo>
                        <a:pt x="2" y="235"/>
                      </a:lnTo>
                      <a:lnTo>
                        <a:pt x="0" y="239"/>
                      </a:lnTo>
                      <a:lnTo>
                        <a:pt x="3" y="247"/>
                      </a:lnTo>
                      <a:lnTo>
                        <a:pt x="8" y="248"/>
                      </a:lnTo>
                      <a:lnTo>
                        <a:pt x="11" y="256"/>
                      </a:lnTo>
                      <a:lnTo>
                        <a:pt x="19" y="255"/>
                      </a:lnTo>
                      <a:lnTo>
                        <a:pt x="23" y="257"/>
                      </a:lnTo>
                      <a:lnTo>
                        <a:pt x="23" y="258"/>
                      </a:lnTo>
                      <a:lnTo>
                        <a:pt x="24" y="261"/>
                      </a:lnTo>
                      <a:lnTo>
                        <a:pt x="30" y="263"/>
                      </a:lnTo>
                      <a:lnTo>
                        <a:pt x="37" y="279"/>
                      </a:lnTo>
                      <a:lnTo>
                        <a:pt x="47" y="289"/>
                      </a:lnTo>
                      <a:lnTo>
                        <a:pt x="51" y="289"/>
                      </a:lnTo>
                      <a:lnTo>
                        <a:pt x="59" y="287"/>
                      </a:lnTo>
                      <a:lnTo>
                        <a:pt x="89" y="283"/>
                      </a:lnTo>
                      <a:lnTo>
                        <a:pt x="93" y="284"/>
                      </a:lnTo>
                      <a:lnTo>
                        <a:pt x="96" y="289"/>
                      </a:lnTo>
                      <a:lnTo>
                        <a:pt x="100" y="302"/>
                      </a:lnTo>
                      <a:lnTo>
                        <a:pt x="101" y="310"/>
                      </a:lnTo>
                      <a:lnTo>
                        <a:pt x="102" y="328"/>
                      </a:lnTo>
                      <a:lnTo>
                        <a:pt x="100" y="336"/>
                      </a:lnTo>
                      <a:lnTo>
                        <a:pt x="94" y="343"/>
                      </a:lnTo>
                      <a:lnTo>
                        <a:pt x="95" y="349"/>
                      </a:lnTo>
                      <a:lnTo>
                        <a:pt x="89" y="354"/>
                      </a:lnTo>
                      <a:lnTo>
                        <a:pt x="86" y="365"/>
                      </a:lnTo>
                      <a:lnTo>
                        <a:pt x="89" y="369"/>
                      </a:lnTo>
                      <a:lnTo>
                        <a:pt x="94" y="385"/>
                      </a:lnTo>
                      <a:lnTo>
                        <a:pt x="97" y="388"/>
                      </a:lnTo>
                      <a:lnTo>
                        <a:pt x="101" y="390"/>
                      </a:lnTo>
                      <a:lnTo>
                        <a:pt x="104" y="395"/>
                      </a:lnTo>
                      <a:lnTo>
                        <a:pt x="112" y="404"/>
                      </a:lnTo>
                      <a:lnTo>
                        <a:pt x="117" y="411"/>
                      </a:lnTo>
                      <a:lnTo>
                        <a:pt x="121" y="413"/>
                      </a:lnTo>
                      <a:lnTo>
                        <a:pt x="128" y="414"/>
                      </a:lnTo>
                      <a:lnTo>
                        <a:pt x="132" y="419"/>
                      </a:lnTo>
                      <a:lnTo>
                        <a:pt x="132" y="423"/>
                      </a:lnTo>
                      <a:lnTo>
                        <a:pt x="127" y="429"/>
                      </a:lnTo>
                      <a:lnTo>
                        <a:pt x="128" y="431"/>
                      </a:lnTo>
                      <a:lnTo>
                        <a:pt x="140" y="431"/>
                      </a:lnTo>
                      <a:lnTo>
                        <a:pt x="142" y="430"/>
                      </a:lnTo>
                      <a:lnTo>
                        <a:pt x="140" y="420"/>
                      </a:lnTo>
                      <a:lnTo>
                        <a:pt x="142" y="414"/>
                      </a:lnTo>
                      <a:lnTo>
                        <a:pt x="139" y="409"/>
                      </a:lnTo>
                      <a:lnTo>
                        <a:pt x="136" y="406"/>
                      </a:lnTo>
                      <a:lnTo>
                        <a:pt x="136" y="400"/>
                      </a:lnTo>
                      <a:lnTo>
                        <a:pt x="139" y="392"/>
                      </a:lnTo>
                      <a:lnTo>
                        <a:pt x="139" y="388"/>
                      </a:lnTo>
                      <a:lnTo>
                        <a:pt x="140" y="385"/>
                      </a:lnTo>
                      <a:lnTo>
                        <a:pt x="153" y="377"/>
                      </a:lnTo>
                      <a:lnTo>
                        <a:pt x="159" y="376"/>
                      </a:lnTo>
                      <a:lnTo>
                        <a:pt x="165" y="374"/>
                      </a:lnTo>
                      <a:lnTo>
                        <a:pt x="169" y="368"/>
                      </a:lnTo>
                      <a:lnTo>
                        <a:pt x="170" y="347"/>
                      </a:lnTo>
                      <a:lnTo>
                        <a:pt x="172" y="339"/>
                      </a:lnTo>
                      <a:lnTo>
                        <a:pt x="169" y="325"/>
                      </a:lnTo>
                      <a:lnTo>
                        <a:pt x="172" y="315"/>
                      </a:lnTo>
                      <a:lnTo>
                        <a:pt x="175" y="307"/>
                      </a:lnTo>
                      <a:lnTo>
                        <a:pt x="172" y="295"/>
                      </a:lnTo>
                      <a:lnTo>
                        <a:pt x="167" y="288"/>
                      </a:lnTo>
                      <a:lnTo>
                        <a:pt x="154" y="275"/>
                      </a:lnTo>
                      <a:lnTo>
                        <a:pt x="148" y="266"/>
                      </a:lnTo>
                      <a:lnTo>
                        <a:pt x="133" y="247"/>
                      </a:lnTo>
                      <a:lnTo>
                        <a:pt x="123" y="240"/>
                      </a:lnTo>
                      <a:lnTo>
                        <a:pt x="116" y="230"/>
                      </a:lnTo>
                      <a:lnTo>
                        <a:pt x="115" y="231"/>
                      </a:lnTo>
                      <a:lnTo>
                        <a:pt x="115" y="239"/>
                      </a:lnTo>
                      <a:lnTo>
                        <a:pt x="116" y="242"/>
                      </a:lnTo>
                      <a:lnTo>
                        <a:pt x="117" y="245"/>
                      </a:lnTo>
                      <a:lnTo>
                        <a:pt x="122" y="246"/>
                      </a:lnTo>
                      <a:lnTo>
                        <a:pt x="126" y="250"/>
                      </a:lnTo>
                      <a:lnTo>
                        <a:pt x="136" y="274"/>
                      </a:lnTo>
                      <a:lnTo>
                        <a:pt x="136" y="280"/>
                      </a:lnTo>
                      <a:lnTo>
                        <a:pt x="134" y="282"/>
                      </a:lnTo>
                      <a:lnTo>
                        <a:pt x="132" y="280"/>
                      </a:lnTo>
                      <a:lnTo>
                        <a:pt x="126" y="272"/>
                      </a:lnTo>
                      <a:lnTo>
                        <a:pt x="121" y="269"/>
                      </a:lnTo>
                      <a:lnTo>
                        <a:pt x="117" y="262"/>
                      </a:lnTo>
                      <a:lnTo>
                        <a:pt x="116" y="262"/>
                      </a:lnTo>
                      <a:lnTo>
                        <a:pt x="115" y="262"/>
                      </a:lnTo>
                      <a:lnTo>
                        <a:pt x="111" y="271"/>
                      </a:lnTo>
                      <a:lnTo>
                        <a:pt x="109" y="272"/>
                      </a:lnTo>
                      <a:lnTo>
                        <a:pt x="102" y="272"/>
                      </a:lnTo>
                      <a:lnTo>
                        <a:pt x="101" y="269"/>
                      </a:lnTo>
                      <a:lnTo>
                        <a:pt x="99" y="266"/>
                      </a:lnTo>
                      <a:lnTo>
                        <a:pt x="97" y="261"/>
                      </a:lnTo>
                      <a:lnTo>
                        <a:pt x="97" y="256"/>
                      </a:lnTo>
                      <a:lnTo>
                        <a:pt x="100" y="247"/>
                      </a:lnTo>
                      <a:lnTo>
                        <a:pt x="100" y="245"/>
                      </a:lnTo>
                      <a:lnTo>
                        <a:pt x="97" y="241"/>
                      </a:lnTo>
                      <a:lnTo>
                        <a:pt x="91" y="235"/>
                      </a:lnTo>
                      <a:lnTo>
                        <a:pt x="89" y="231"/>
                      </a:lnTo>
                      <a:lnTo>
                        <a:pt x="86" y="223"/>
                      </a:lnTo>
                      <a:lnTo>
                        <a:pt x="86" y="209"/>
                      </a:lnTo>
                      <a:lnTo>
                        <a:pt x="85" y="208"/>
                      </a:lnTo>
                      <a:lnTo>
                        <a:pt x="80" y="187"/>
                      </a:lnTo>
                      <a:lnTo>
                        <a:pt x="68" y="164"/>
                      </a:lnTo>
                      <a:lnTo>
                        <a:pt x="68" y="159"/>
                      </a:lnTo>
                      <a:lnTo>
                        <a:pt x="68" y="154"/>
                      </a:lnTo>
                      <a:lnTo>
                        <a:pt x="73" y="145"/>
                      </a:lnTo>
                      <a:lnTo>
                        <a:pt x="79" y="140"/>
                      </a:lnTo>
                      <a:lnTo>
                        <a:pt x="83" y="128"/>
                      </a:lnTo>
                      <a:lnTo>
                        <a:pt x="81" y="94"/>
                      </a:lnTo>
                      <a:lnTo>
                        <a:pt x="79" y="70"/>
                      </a:lnTo>
                      <a:lnTo>
                        <a:pt x="81" y="63"/>
                      </a:lnTo>
                      <a:lnTo>
                        <a:pt x="81" y="57"/>
                      </a:lnTo>
                      <a:lnTo>
                        <a:pt x="78" y="51"/>
                      </a:lnTo>
                      <a:lnTo>
                        <a:pt x="72" y="48"/>
                      </a:lnTo>
                      <a:lnTo>
                        <a:pt x="69" y="46"/>
                      </a:lnTo>
                      <a:lnTo>
                        <a:pt x="63" y="32"/>
                      </a:lnTo>
                      <a:lnTo>
                        <a:pt x="62" y="26"/>
                      </a:lnTo>
                      <a:lnTo>
                        <a:pt x="64" y="18"/>
                      </a:lnTo>
                      <a:lnTo>
                        <a:pt x="69" y="10"/>
                      </a:lnTo>
                      <a:lnTo>
                        <a:pt x="64" y="1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22" name="Freeform 221"/>
                <p:cNvSpPr>
                  <a:spLocks noChangeAspect="1"/>
                </p:cNvSpPr>
                <p:nvPr/>
              </p:nvSpPr>
              <p:spPr bwMode="gray">
                <a:xfrm>
                  <a:off x="5511005" y="3904009"/>
                  <a:ext cx="123825" cy="247650"/>
                </a:xfrm>
                <a:custGeom>
                  <a:avLst/>
                  <a:gdLst/>
                  <a:ahLst/>
                  <a:cxnLst>
                    <a:cxn ang="0">
                      <a:pos x="76" y="226"/>
                    </a:cxn>
                    <a:cxn ang="0">
                      <a:pos x="107" y="215"/>
                    </a:cxn>
                    <a:cxn ang="0">
                      <a:pos x="118" y="215"/>
                    </a:cxn>
                    <a:cxn ang="0">
                      <a:pos x="130" y="204"/>
                    </a:cxn>
                    <a:cxn ang="0">
                      <a:pos x="152" y="199"/>
                    </a:cxn>
                    <a:cxn ang="0">
                      <a:pos x="170" y="219"/>
                    </a:cxn>
                    <a:cxn ang="0">
                      <a:pos x="182" y="210"/>
                    </a:cxn>
                    <a:cxn ang="0">
                      <a:pos x="183" y="181"/>
                    </a:cxn>
                    <a:cxn ang="0">
                      <a:pos x="204" y="189"/>
                    </a:cxn>
                    <a:cxn ang="0">
                      <a:pos x="208" y="167"/>
                    </a:cxn>
                    <a:cxn ang="0">
                      <a:pos x="221" y="149"/>
                    </a:cxn>
                    <a:cxn ang="0">
                      <a:pos x="229" y="160"/>
                    </a:cxn>
                    <a:cxn ang="0">
                      <a:pos x="258" y="140"/>
                    </a:cxn>
                    <a:cxn ang="0">
                      <a:pos x="242" y="125"/>
                    </a:cxn>
                    <a:cxn ang="0">
                      <a:pos x="258" y="113"/>
                    </a:cxn>
                    <a:cxn ang="0">
                      <a:pos x="253" y="81"/>
                    </a:cxn>
                    <a:cxn ang="0">
                      <a:pos x="270" y="92"/>
                    </a:cxn>
                    <a:cxn ang="0">
                      <a:pos x="293" y="68"/>
                    </a:cxn>
                    <a:cxn ang="0">
                      <a:pos x="307" y="25"/>
                    </a:cxn>
                    <a:cxn ang="0">
                      <a:pos x="316" y="5"/>
                    </a:cxn>
                    <a:cxn ang="0">
                      <a:pos x="344" y="23"/>
                    </a:cxn>
                    <a:cxn ang="0">
                      <a:pos x="365" y="60"/>
                    </a:cxn>
                    <a:cxn ang="0">
                      <a:pos x="374" y="106"/>
                    </a:cxn>
                    <a:cxn ang="0">
                      <a:pos x="382" y="151"/>
                    </a:cxn>
                    <a:cxn ang="0">
                      <a:pos x="388" y="198"/>
                    </a:cxn>
                    <a:cxn ang="0">
                      <a:pos x="370" y="198"/>
                    </a:cxn>
                    <a:cxn ang="0">
                      <a:pos x="353" y="206"/>
                    </a:cxn>
                    <a:cxn ang="0">
                      <a:pos x="360" y="251"/>
                    </a:cxn>
                    <a:cxn ang="0">
                      <a:pos x="342" y="283"/>
                    </a:cxn>
                    <a:cxn ang="0">
                      <a:pos x="329" y="366"/>
                    </a:cxn>
                    <a:cxn ang="0">
                      <a:pos x="316" y="405"/>
                    </a:cxn>
                    <a:cxn ang="0">
                      <a:pos x="283" y="511"/>
                    </a:cxn>
                    <a:cxn ang="0">
                      <a:pos x="254" y="606"/>
                    </a:cxn>
                    <a:cxn ang="0">
                      <a:pos x="236" y="684"/>
                    </a:cxn>
                    <a:cxn ang="0">
                      <a:pos x="210" y="736"/>
                    </a:cxn>
                    <a:cxn ang="0">
                      <a:pos x="183" y="748"/>
                    </a:cxn>
                    <a:cxn ang="0">
                      <a:pos x="106" y="776"/>
                    </a:cxn>
                    <a:cxn ang="0">
                      <a:pos x="59" y="746"/>
                    </a:cxn>
                    <a:cxn ang="0">
                      <a:pos x="27" y="697"/>
                    </a:cxn>
                    <a:cxn ang="0">
                      <a:pos x="28" y="654"/>
                    </a:cxn>
                    <a:cxn ang="0">
                      <a:pos x="9" y="615"/>
                    </a:cxn>
                    <a:cxn ang="0">
                      <a:pos x="0" y="574"/>
                    </a:cxn>
                    <a:cxn ang="0">
                      <a:pos x="15" y="527"/>
                    </a:cxn>
                    <a:cxn ang="0">
                      <a:pos x="38" y="489"/>
                    </a:cxn>
                    <a:cxn ang="0">
                      <a:pos x="69" y="435"/>
                    </a:cxn>
                    <a:cxn ang="0">
                      <a:pos x="69" y="409"/>
                    </a:cxn>
                    <a:cxn ang="0">
                      <a:pos x="48" y="348"/>
                    </a:cxn>
                    <a:cxn ang="0">
                      <a:pos x="51" y="280"/>
                    </a:cxn>
                  </a:cxnLst>
                  <a:rect l="0" t="0" r="r" b="b"/>
                  <a:pathLst>
                    <a:path w="391" h="776">
                      <a:moveTo>
                        <a:pt x="64" y="230"/>
                      </a:moveTo>
                      <a:lnTo>
                        <a:pt x="69" y="224"/>
                      </a:lnTo>
                      <a:lnTo>
                        <a:pt x="76" y="226"/>
                      </a:lnTo>
                      <a:lnTo>
                        <a:pt x="92" y="225"/>
                      </a:lnTo>
                      <a:lnTo>
                        <a:pt x="96" y="221"/>
                      </a:lnTo>
                      <a:lnTo>
                        <a:pt x="107" y="215"/>
                      </a:lnTo>
                      <a:lnTo>
                        <a:pt x="109" y="220"/>
                      </a:lnTo>
                      <a:lnTo>
                        <a:pt x="113" y="221"/>
                      </a:lnTo>
                      <a:lnTo>
                        <a:pt x="118" y="215"/>
                      </a:lnTo>
                      <a:lnTo>
                        <a:pt x="124" y="217"/>
                      </a:lnTo>
                      <a:lnTo>
                        <a:pt x="129" y="211"/>
                      </a:lnTo>
                      <a:lnTo>
                        <a:pt x="130" y="204"/>
                      </a:lnTo>
                      <a:lnTo>
                        <a:pt x="140" y="202"/>
                      </a:lnTo>
                      <a:lnTo>
                        <a:pt x="146" y="205"/>
                      </a:lnTo>
                      <a:lnTo>
                        <a:pt x="152" y="199"/>
                      </a:lnTo>
                      <a:lnTo>
                        <a:pt x="159" y="202"/>
                      </a:lnTo>
                      <a:lnTo>
                        <a:pt x="164" y="211"/>
                      </a:lnTo>
                      <a:lnTo>
                        <a:pt x="170" y="219"/>
                      </a:lnTo>
                      <a:lnTo>
                        <a:pt x="178" y="221"/>
                      </a:lnTo>
                      <a:lnTo>
                        <a:pt x="184" y="220"/>
                      </a:lnTo>
                      <a:lnTo>
                        <a:pt x="182" y="210"/>
                      </a:lnTo>
                      <a:lnTo>
                        <a:pt x="172" y="202"/>
                      </a:lnTo>
                      <a:lnTo>
                        <a:pt x="173" y="192"/>
                      </a:lnTo>
                      <a:lnTo>
                        <a:pt x="183" y="181"/>
                      </a:lnTo>
                      <a:lnTo>
                        <a:pt x="195" y="173"/>
                      </a:lnTo>
                      <a:lnTo>
                        <a:pt x="202" y="176"/>
                      </a:lnTo>
                      <a:lnTo>
                        <a:pt x="204" y="189"/>
                      </a:lnTo>
                      <a:lnTo>
                        <a:pt x="211" y="189"/>
                      </a:lnTo>
                      <a:lnTo>
                        <a:pt x="218" y="186"/>
                      </a:lnTo>
                      <a:lnTo>
                        <a:pt x="208" y="167"/>
                      </a:lnTo>
                      <a:lnTo>
                        <a:pt x="215" y="161"/>
                      </a:lnTo>
                      <a:lnTo>
                        <a:pt x="224" y="150"/>
                      </a:lnTo>
                      <a:lnTo>
                        <a:pt x="221" y="149"/>
                      </a:lnTo>
                      <a:lnTo>
                        <a:pt x="227" y="141"/>
                      </a:lnTo>
                      <a:lnTo>
                        <a:pt x="231" y="149"/>
                      </a:lnTo>
                      <a:lnTo>
                        <a:pt x="229" y="160"/>
                      </a:lnTo>
                      <a:lnTo>
                        <a:pt x="245" y="140"/>
                      </a:lnTo>
                      <a:lnTo>
                        <a:pt x="253" y="141"/>
                      </a:lnTo>
                      <a:lnTo>
                        <a:pt x="258" y="140"/>
                      </a:lnTo>
                      <a:lnTo>
                        <a:pt x="256" y="135"/>
                      </a:lnTo>
                      <a:lnTo>
                        <a:pt x="247" y="133"/>
                      </a:lnTo>
                      <a:lnTo>
                        <a:pt x="242" y="125"/>
                      </a:lnTo>
                      <a:lnTo>
                        <a:pt x="245" y="119"/>
                      </a:lnTo>
                      <a:lnTo>
                        <a:pt x="253" y="108"/>
                      </a:lnTo>
                      <a:lnTo>
                        <a:pt x="258" y="113"/>
                      </a:lnTo>
                      <a:lnTo>
                        <a:pt x="259" y="101"/>
                      </a:lnTo>
                      <a:lnTo>
                        <a:pt x="256" y="93"/>
                      </a:lnTo>
                      <a:lnTo>
                        <a:pt x="253" y="81"/>
                      </a:lnTo>
                      <a:lnTo>
                        <a:pt x="256" y="77"/>
                      </a:lnTo>
                      <a:lnTo>
                        <a:pt x="267" y="81"/>
                      </a:lnTo>
                      <a:lnTo>
                        <a:pt x="270" y="92"/>
                      </a:lnTo>
                      <a:lnTo>
                        <a:pt x="283" y="74"/>
                      </a:lnTo>
                      <a:lnTo>
                        <a:pt x="285" y="63"/>
                      </a:lnTo>
                      <a:lnTo>
                        <a:pt x="293" y="68"/>
                      </a:lnTo>
                      <a:lnTo>
                        <a:pt x="301" y="61"/>
                      </a:lnTo>
                      <a:lnTo>
                        <a:pt x="306" y="47"/>
                      </a:lnTo>
                      <a:lnTo>
                        <a:pt x="307" y="25"/>
                      </a:lnTo>
                      <a:lnTo>
                        <a:pt x="301" y="15"/>
                      </a:lnTo>
                      <a:lnTo>
                        <a:pt x="306" y="17"/>
                      </a:lnTo>
                      <a:lnTo>
                        <a:pt x="316" y="5"/>
                      </a:lnTo>
                      <a:lnTo>
                        <a:pt x="323" y="0"/>
                      </a:lnTo>
                      <a:lnTo>
                        <a:pt x="334" y="10"/>
                      </a:lnTo>
                      <a:lnTo>
                        <a:pt x="344" y="23"/>
                      </a:lnTo>
                      <a:lnTo>
                        <a:pt x="354" y="33"/>
                      </a:lnTo>
                      <a:lnTo>
                        <a:pt x="361" y="47"/>
                      </a:lnTo>
                      <a:lnTo>
                        <a:pt x="365" y="60"/>
                      </a:lnTo>
                      <a:lnTo>
                        <a:pt x="366" y="73"/>
                      </a:lnTo>
                      <a:lnTo>
                        <a:pt x="371" y="89"/>
                      </a:lnTo>
                      <a:lnTo>
                        <a:pt x="374" y="106"/>
                      </a:lnTo>
                      <a:lnTo>
                        <a:pt x="377" y="120"/>
                      </a:lnTo>
                      <a:lnTo>
                        <a:pt x="379" y="135"/>
                      </a:lnTo>
                      <a:lnTo>
                        <a:pt x="382" y="151"/>
                      </a:lnTo>
                      <a:lnTo>
                        <a:pt x="388" y="167"/>
                      </a:lnTo>
                      <a:lnTo>
                        <a:pt x="391" y="183"/>
                      </a:lnTo>
                      <a:lnTo>
                        <a:pt x="388" y="198"/>
                      </a:lnTo>
                      <a:lnTo>
                        <a:pt x="383" y="210"/>
                      </a:lnTo>
                      <a:lnTo>
                        <a:pt x="376" y="211"/>
                      </a:lnTo>
                      <a:lnTo>
                        <a:pt x="370" y="198"/>
                      </a:lnTo>
                      <a:lnTo>
                        <a:pt x="366" y="183"/>
                      </a:lnTo>
                      <a:lnTo>
                        <a:pt x="356" y="184"/>
                      </a:lnTo>
                      <a:lnTo>
                        <a:pt x="353" y="206"/>
                      </a:lnTo>
                      <a:lnTo>
                        <a:pt x="353" y="222"/>
                      </a:lnTo>
                      <a:lnTo>
                        <a:pt x="360" y="235"/>
                      </a:lnTo>
                      <a:lnTo>
                        <a:pt x="360" y="251"/>
                      </a:lnTo>
                      <a:lnTo>
                        <a:pt x="355" y="262"/>
                      </a:lnTo>
                      <a:lnTo>
                        <a:pt x="349" y="268"/>
                      </a:lnTo>
                      <a:lnTo>
                        <a:pt x="342" y="283"/>
                      </a:lnTo>
                      <a:lnTo>
                        <a:pt x="339" y="300"/>
                      </a:lnTo>
                      <a:lnTo>
                        <a:pt x="339" y="315"/>
                      </a:lnTo>
                      <a:lnTo>
                        <a:pt x="329" y="366"/>
                      </a:lnTo>
                      <a:lnTo>
                        <a:pt x="318" y="397"/>
                      </a:lnTo>
                      <a:lnTo>
                        <a:pt x="317" y="397"/>
                      </a:lnTo>
                      <a:lnTo>
                        <a:pt x="316" y="405"/>
                      </a:lnTo>
                      <a:lnTo>
                        <a:pt x="300" y="459"/>
                      </a:lnTo>
                      <a:lnTo>
                        <a:pt x="288" y="488"/>
                      </a:lnTo>
                      <a:lnTo>
                        <a:pt x="283" y="511"/>
                      </a:lnTo>
                      <a:lnTo>
                        <a:pt x="273" y="549"/>
                      </a:lnTo>
                      <a:lnTo>
                        <a:pt x="266" y="566"/>
                      </a:lnTo>
                      <a:lnTo>
                        <a:pt x="254" y="606"/>
                      </a:lnTo>
                      <a:lnTo>
                        <a:pt x="248" y="635"/>
                      </a:lnTo>
                      <a:lnTo>
                        <a:pt x="243" y="651"/>
                      </a:lnTo>
                      <a:lnTo>
                        <a:pt x="236" y="684"/>
                      </a:lnTo>
                      <a:lnTo>
                        <a:pt x="227" y="700"/>
                      </a:lnTo>
                      <a:lnTo>
                        <a:pt x="223" y="715"/>
                      </a:lnTo>
                      <a:lnTo>
                        <a:pt x="210" y="736"/>
                      </a:lnTo>
                      <a:lnTo>
                        <a:pt x="200" y="744"/>
                      </a:lnTo>
                      <a:lnTo>
                        <a:pt x="192" y="749"/>
                      </a:lnTo>
                      <a:lnTo>
                        <a:pt x="183" y="748"/>
                      </a:lnTo>
                      <a:lnTo>
                        <a:pt x="151" y="755"/>
                      </a:lnTo>
                      <a:lnTo>
                        <a:pt x="119" y="774"/>
                      </a:lnTo>
                      <a:lnTo>
                        <a:pt x="106" y="776"/>
                      </a:lnTo>
                      <a:lnTo>
                        <a:pt x="86" y="762"/>
                      </a:lnTo>
                      <a:lnTo>
                        <a:pt x="71" y="753"/>
                      </a:lnTo>
                      <a:lnTo>
                        <a:pt x="59" y="746"/>
                      </a:lnTo>
                      <a:lnTo>
                        <a:pt x="47" y="736"/>
                      </a:lnTo>
                      <a:lnTo>
                        <a:pt x="32" y="714"/>
                      </a:lnTo>
                      <a:lnTo>
                        <a:pt x="27" y="697"/>
                      </a:lnTo>
                      <a:lnTo>
                        <a:pt x="24" y="678"/>
                      </a:lnTo>
                      <a:lnTo>
                        <a:pt x="24" y="663"/>
                      </a:lnTo>
                      <a:lnTo>
                        <a:pt x="28" y="654"/>
                      </a:lnTo>
                      <a:lnTo>
                        <a:pt x="24" y="638"/>
                      </a:lnTo>
                      <a:lnTo>
                        <a:pt x="17" y="624"/>
                      </a:lnTo>
                      <a:lnTo>
                        <a:pt x="9" y="615"/>
                      </a:lnTo>
                      <a:lnTo>
                        <a:pt x="1" y="601"/>
                      </a:lnTo>
                      <a:lnTo>
                        <a:pt x="1" y="586"/>
                      </a:lnTo>
                      <a:lnTo>
                        <a:pt x="0" y="574"/>
                      </a:lnTo>
                      <a:lnTo>
                        <a:pt x="0" y="555"/>
                      </a:lnTo>
                      <a:lnTo>
                        <a:pt x="8" y="543"/>
                      </a:lnTo>
                      <a:lnTo>
                        <a:pt x="15" y="527"/>
                      </a:lnTo>
                      <a:lnTo>
                        <a:pt x="21" y="518"/>
                      </a:lnTo>
                      <a:lnTo>
                        <a:pt x="30" y="516"/>
                      </a:lnTo>
                      <a:lnTo>
                        <a:pt x="38" y="489"/>
                      </a:lnTo>
                      <a:lnTo>
                        <a:pt x="55" y="457"/>
                      </a:lnTo>
                      <a:lnTo>
                        <a:pt x="65" y="446"/>
                      </a:lnTo>
                      <a:lnTo>
                        <a:pt x="69" y="435"/>
                      </a:lnTo>
                      <a:lnTo>
                        <a:pt x="68" y="425"/>
                      </a:lnTo>
                      <a:lnTo>
                        <a:pt x="71" y="419"/>
                      </a:lnTo>
                      <a:lnTo>
                        <a:pt x="69" y="409"/>
                      </a:lnTo>
                      <a:lnTo>
                        <a:pt x="60" y="396"/>
                      </a:lnTo>
                      <a:lnTo>
                        <a:pt x="54" y="376"/>
                      </a:lnTo>
                      <a:lnTo>
                        <a:pt x="48" y="348"/>
                      </a:lnTo>
                      <a:lnTo>
                        <a:pt x="47" y="318"/>
                      </a:lnTo>
                      <a:lnTo>
                        <a:pt x="37" y="302"/>
                      </a:lnTo>
                      <a:lnTo>
                        <a:pt x="51" y="280"/>
                      </a:lnTo>
                      <a:lnTo>
                        <a:pt x="65" y="247"/>
                      </a:lnTo>
                      <a:lnTo>
                        <a:pt x="64" y="23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223" name="Group 25"/>
                <p:cNvGrpSpPr>
                  <a:grpSpLocks noChangeAspect="1"/>
                </p:cNvGrpSpPr>
                <p:nvPr/>
              </p:nvGrpSpPr>
              <p:grpSpPr bwMode="gray">
                <a:xfrm>
                  <a:off x="4961730" y="3769072"/>
                  <a:ext cx="219075" cy="239713"/>
                  <a:chOff x="2643" y="2535"/>
                  <a:chExt cx="138" cy="151"/>
                </a:xfrm>
                <a:grpFill/>
              </p:grpSpPr>
              <p:sp>
                <p:nvSpPr>
                  <p:cNvPr id="253" name="Freeform 26"/>
                  <p:cNvSpPr>
                    <a:spLocks noChangeAspect="1"/>
                  </p:cNvSpPr>
                  <p:nvPr/>
                </p:nvSpPr>
                <p:spPr bwMode="gray">
                  <a:xfrm>
                    <a:off x="2643" y="2550"/>
                    <a:ext cx="138" cy="136"/>
                  </a:xfrm>
                  <a:custGeom>
                    <a:avLst/>
                    <a:gdLst/>
                    <a:ahLst/>
                    <a:cxnLst>
                      <a:cxn ang="0">
                        <a:pos x="14" y="557"/>
                      </a:cxn>
                      <a:cxn ang="0">
                        <a:pos x="30" y="499"/>
                      </a:cxn>
                      <a:cxn ang="0">
                        <a:pos x="43" y="451"/>
                      </a:cxn>
                      <a:cxn ang="0">
                        <a:pos x="53" y="418"/>
                      </a:cxn>
                      <a:cxn ang="0">
                        <a:pos x="90" y="381"/>
                      </a:cxn>
                      <a:cxn ang="0">
                        <a:pos x="116" y="331"/>
                      </a:cxn>
                      <a:cxn ang="0">
                        <a:pos x="122" y="283"/>
                      </a:cxn>
                      <a:cxn ang="0">
                        <a:pos x="95" y="235"/>
                      </a:cxn>
                      <a:cxn ang="0">
                        <a:pos x="86" y="175"/>
                      </a:cxn>
                      <a:cxn ang="0">
                        <a:pos x="84" y="128"/>
                      </a:cxn>
                      <a:cxn ang="0">
                        <a:pos x="53" y="53"/>
                      </a:cxn>
                      <a:cxn ang="0">
                        <a:pos x="40" y="26"/>
                      </a:cxn>
                      <a:cxn ang="0">
                        <a:pos x="79" y="9"/>
                      </a:cxn>
                      <a:cxn ang="0">
                        <a:pos x="132" y="4"/>
                      </a:cxn>
                      <a:cxn ang="0">
                        <a:pos x="193" y="3"/>
                      </a:cxn>
                      <a:cxn ang="0">
                        <a:pos x="258" y="3"/>
                      </a:cxn>
                      <a:cxn ang="0">
                        <a:pos x="275" y="19"/>
                      </a:cxn>
                      <a:cxn ang="0">
                        <a:pos x="290" y="68"/>
                      </a:cxn>
                      <a:cxn ang="0">
                        <a:pos x="339" y="129"/>
                      </a:cxn>
                      <a:cxn ang="0">
                        <a:pos x="404" y="122"/>
                      </a:cxn>
                      <a:cxn ang="0">
                        <a:pos x="430" y="95"/>
                      </a:cxn>
                      <a:cxn ang="0">
                        <a:pos x="436" y="67"/>
                      </a:cxn>
                      <a:cxn ang="0">
                        <a:pos x="504" y="83"/>
                      </a:cxn>
                      <a:cxn ang="0">
                        <a:pos x="560" y="128"/>
                      </a:cxn>
                      <a:cxn ang="0">
                        <a:pos x="565" y="178"/>
                      </a:cxn>
                      <a:cxn ang="0">
                        <a:pos x="573" y="226"/>
                      </a:cxn>
                      <a:cxn ang="0">
                        <a:pos x="580" y="278"/>
                      </a:cxn>
                      <a:cxn ang="0">
                        <a:pos x="572" y="295"/>
                      </a:cxn>
                      <a:cxn ang="0">
                        <a:pos x="590" y="304"/>
                      </a:cxn>
                      <a:cxn ang="0">
                        <a:pos x="651" y="288"/>
                      </a:cxn>
                      <a:cxn ang="0">
                        <a:pos x="682" y="279"/>
                      </a:cxn>
                      <a:cxn ang="0">
                        <a:pos x="686" y="288"/>
                      </a:cxn>
                      <a:cxn ang="0">
                        <a:pos x="683" y="311"/>
                      </a:cxn>
                      <a:cxn ang="0">
                        <a:pos x="681" y="364"/>
                      </a:cxn>
                      <a:cxn ang="0">
                        <a:pos x="683" y="396"/>
                      </a:cxn>
                      <a:cxn ang="0">
                        <a:pos x="573" y="452"/>
                      </a:cxn>
                      <a:cxn ang="0">
                        <a:pos x="573" y="601"/>
                      </a:cxn>
                      <a:cxn ang="0">
                        <a:pos x="603" y="630"/>
                      </a:cxn>
                      <a:cxn ang="0">
                        <a:pos x="630" y="654"/>
                      </a:cxn>
                      <a:cxn ang="0">
                        <a:pos x="549" y="683"/>
                      </a:cxn>
                      <a:cxn ang="0">
                        <a:pos x="513" y="677"/>
                      </a:cxn>
                      <a:cxn ang="0">
                        <a:pos x="417" y="671"/>
                      </a:cxn>
                      <a:cxn ang="0">
                        <a:pos x="369" y="644"/>
                      </a:cxn>
                      <a:cxn ang="0">
                        <a:pos x="201" y="644"/>
                      </a:cxn>
                      <a:cxn ang="0">
                        <a:pos x="112" y="633"/>
                      </a:cxn>
                      <a:cxn ang="0">
                        <a:pos x="62" y="618"/>
                      </a:cxn>
                      <a:cxn ang="0">
                        <a:pos x="26" y="629"/>
                      </a:cxn>
                      <a:cxn ang="0">
                        <a:pos x="0" y="617"/>
                      </a:cxn>
                    </a:cxnLst>
                    <a:rect l="0" t="0" r="r" b="b"/>
                    <a:pathLst>
                      <a:path w="692" h="684">
                        <a:moveTo>
                          <a:pt x="5" y="597"/>
                        </a:moveTo>
                        <a:lnTo>
                          <a:pt x="5" y="576"/>
                        </a:lnTo>
                        <a:lnTo>
                          <a:pt x="6" y="565"/>
                        </a:lnTo>
                        <a:lnTo>
                          <a:pt x="14" y="557"/>
                        </a:lnTo>
                        <a:lnTo>
                          <a:pt x="21" y="532"/>
                        </a:lnTo>
                        <a:lnTo>
                          <a:pt x="25" y="522"/>
                        </a:lnTo>
                        <a:lnTo>
                          <a:pt x="26" y="508"/>
                        </a:lnTo>
                        <a:lnTo>
                          <a:pt x="30" y="499"/>
                        </a:lnTo>
                        <a:lnTo>
                          <a:pt x="31" y="487"/>
                        </a:lnTo>
                        <a:lnTo>
                          <a:pt x="33" y="481"/>
                        </a:lnTo>
                        <a:lnTo>
                          <a:pt x="36" y="470"/>
                        </a:lnTo>
                        <a:lnTo>
                          <a:pt x="43" y="451"/>
                        </a:lnTo>
                        <a:lnTo>
                          <a:pt x="43" y="444"/>
                        </a:lnTo>
                        <a:lnTo>
                          <a:pt x="47" y="439"/>
                        </a:lnTo>
                        <a:lnTo>
                          <a:pt x="47" y="433"/>
                        </a:lnTo>
                        <a:lnTo>
                          <a:pt x="53" y="418"/>
                        </a:lnTo>
                        <a:lnTo>
                          <a:pt x="63" y="411"/>
                        </a:lnTo>
                        <a:lnTo>
                          <a:pt x="69" y="403"/>
                        </a:lnTo>
                        <a:lnTo>
                          <a:pt x="70" y="391"/>
                        </a:lnTo>
                        <a:lnTo>
                          <a:pt x="90" y="381"/>
                        </a:lnTo>
                        <a:lnTo>
                          <a:pt x="103" y="366"/>
                        </a:lnTo>
                        <a:lnTo>
                          <a:pt x="108" y="358"/>
                        </a:lnTo>
                        <a:lnTo>
                          <a:pt x="113" y="347"/>
                        </a:lnTo>
                        <a:lnTo>
                          <a:pt x="116" y="331"/>
                        </a:lnTo>
                        <a:lnTo>
                          <a:pt x="116" y="315"/>
                        </a:lnTo>
                        <a:lnTo>
                          <a:pt x="118" y="306"/>
                        </a:lnTo>
                        <a:lnTo>
                          <a:pt x="117" y="290"/>
                        </a:lnTo>
                        <a:lnTo>
                          <a:pt x="122" y="283"/>
                        </a:lnTo>
                        <a:lnTo>
                          <a:pt x="117" y="264"/>
                        </a:lnTo>
                        <a:lnTo>
                          <a:pt x="105" y="253"/>
                        </a:lnTo>
                        <a:lnTo>
                          <a:pt x="100" y="242"/>
                        </a:lnTo>
                        <a:lnTo>
                          <a:pt x="95" y="235"/>
                        </a:lnTo>
                        <a:lnTo>
                          <a:pt x="89" y="219"/>
                        </a:lnTo>
                        <a:lnTo>
                          <a:pt x="81" y="188"/>
                        </a:lnTo>
                        <a:lnTo>
                          <a:pt x="81" y="182"/>
                        </a:lnTo>
                        <a:lnTo>
                          <a:pt x="86" y="175"/>
                        </a:lnTo>
                        <a:lnTo>
                          <a:pt x="94" y="169"/>
                        </a:lnTo>
                        <a:lnTo>
                          <a:pt x="94" y="151"/>
                        </a:lnTo>
                        <a:lnTo>
                          <a:pt x="90" y="137"/>
                        </a:lnTo>
                        <a:lnTo>
                          <a:pt x="84" y="128"/>
                        </a:lnTo>
                        <a:lnTo>
                          <a:pt x="73" y="91"/>
                        </a:lnTo>
                        <a:lnTo>
                          <a:pt x="70" y="79"/>
                        </a:lnTo>
                        <a:lnTo>
                          <a:pt x="67" y="70"/>
                        </a:lnTo>
                        <a:lnTo>
                          <a:pt x="53" y="53"/>
                        </a:lnTo>
                        <a:lnTo>
                          <a:pt x="48" y="45"/>
                        </a:lnTo>
                        <a:lnTo>
                          <a:pt x="43" y="36"/>
                        </a:lnTo>
                        <a:lnTo>
                          <a:pt x="40" y="30"/>
                        </a:lnTo>
                        <a:lnTo>
                          <a:pt x="40" y="26"/>
                        </a:lnTo>
                        <a:lnTo>
                          <a:pt x="41" y="24"/>
                        </a:lnTo>
                        <a:lnTo>
                          <a:pt x="47" y="21"/>
                        </a:lnTo>
                        <a:lnTo>
                          <a:pt x="65" y="16"/>
                        </a:lnTo>
                        <a:lnTo>
                          <a:pt x="79" y="9"/>
                        </a:lnTo>
                        <a:lnTo>
                          <a:pt x="92" y="4"/>
                        </a:lnTo>
                        <a:lnTo>
                          <a:pt x="101" y="4"/>
                        </a:lnTo>
                        <a:lnTo>
                          <a:pt x="108" y="3"/>
                        </a:lnTo>
                        <a:lnTo>
                          <a:pt x="132" y="4"/>
                        </a:lnTo>
                        <a:lnTo>
                          <a:pt x="154" y="2"/>
                        </a:lnTo>
                        <a:lnTo>
                          <a:pt x="161" y="4"/>
                        </a:lnTo>
                        <a:lnTo>
                          <a:pt x="180" y="5"/>
                        </a:lnTo>
                        <a:lnTo>
                          <a:pt x="193" y="3"/>
                        </a:lnTo>
                        <a:lnTo>
                          <a:pt x="207" y="3"/>
                        </a:lnTo>
                        <a:lnTo>
                          <a:pt x="240" y="0"/>
                        </a:lnTo>
                        <a:lnTo>
                          <a:pt x="256" y="2"/>
                        </a:lnTo>
                        <a:lnTo>
                          <a:pt x="258" y="3"/>
                        </a:lnTo>
                        <a:lnTo>
                          <a:pt x="263" y="10"/>
                        </a:lnTo>
                        <a:lnTo>
                          <a:pt x="267" y="11"/>
                        </a:lnTo>
                        <a:lnTo>
                          <a:pt x="271" y="10"/>
                        </a:lnTo>
                        <a:lnTo>
                          <a:pt x="275" y="19"/>
                        </a:lnTo>
                        <a:lnTo>
                          <a:pt x="280" y="37"/>
                        </a:lnTo>
                        <a:lnTo>
                          <a:pt x="282" y="51"/>
                        </a:lnTo>
                        <a:lnTo>
                          <a:pt x="283" y="56"/>
                        </a:lnTo>
                        <a:lnTo>
                          <a:pt x="290" y="68"/>
                        </a:lnTo>
                        <a:lnTo>
                          <a:pt x="294" y="84"/>
                        </a:lnTo>
                        <a:lnTo>
                          <a:pt x="306" y="97"/>
                        </a:lnTo>
                        <a:lnTo>
                          <a:pt x="327" y="124"/>
                        </a:lnTo>
                        <a:lnTo>
                          <a:pt x="339" y="129"/>
                        </a:lnTo>
                        <a:lnTo>
                          <a:pt x="353" y="129"/>
                        </a:lnTo>
                        <a:lnTo>
                          <a:pt x="374" y="122"/>
                        </a:lnTo>
                        <a:lnTo>
                          <a:pt x="387" y="119"/>
                        </a:lnTo>
                        <a:lnTo>
                          <a:pt x="404" y="122"/>
                        </a:lnTo>
                        <a:lnTo>
                          <a:pt x="424" y="122"/>
                        </a:lnTo>
                        <a:lnTo>
                          <a:pt x="427" y="107"/>
                        </a:lnTo>
                        <a:lnTo>
                          <a:pt x="428" y="100"/>
                        </a:lnTo>
                        <a:lnTo>
                          <a:pt x="430" y="95"/>
                        </a:lnTo>
                        <a:lnTo>
                          <a:pt x="431" y="91"/>
                        </a:lnTo>
                        <a:lnTo>
                          <a:pt x="433" y="86"/>
                        </a:lnTo>
                        <a:lnTo>
                          <a:pt x="434" y="75"/>
                        </a:lnTo>
                        <a:lnTo>
                          <a:pt x="436" y="67"/>
                        </a:lnTo>
                        <a:lnTo>
                          <a:pt x="479" y="67"/>
                        </a:lnTo>
                        <a:lnTo>
                          <a:pt x="482" y="61"/>
                        </a:lnTo>
                        <a:lnTo>
                          <a:pt x="505" y="61"/>
                        </a:lnTo>
                        <a:lnTo>
                          <a:pt x="504" y="83"/>
                        </a:lnTo>
                        <a:lnTo>
                          <a:pt x="552" y="84"/>
                        </a:lnTo>
                        <a:lnTo>
                          <a:pt x="556" y="88"/>
                        </a:lnTo>
                        <a:lnTo>
                          <a:pt x="558" y="96"/>
                        </a:lnTo>
                        <a:lnTo>
                          <a:pt x="560" y="128"/>
                        </a:lnTo>
                        <a:lnTo>
                          <a:pt x="563" y="140"/>
                        </a:lnTo>
                        <a:lnTo>
                          <a:pt x="563" y="156"/>
                        </a:lnTo>
                        <a:lnTo>
                          <a:pt x="565" y="172"/>
                        </a:lnTo>
                        <a:lnTo>
                          <a:pt x="565" y="178"/>
                        </a:lnTo>
                        <a:lnTo>
                          <a:pt x="562" y="189"/>
                        </a:lnTo>
                        <a:lnTo>
                          <a:pt x="562" y="203"/>
                        </a:lnTo>
                        <a:lnTo>
                          <a:pt x="564" y="212"/>
                        </a:lnTo>
                        <a:lnTo>
                          <a:pt x="573" y="226"/>
                        </a:lnTo>
                        <a:lnTo>
                          <a:pt x="579" y="247"/>
                        </a:lnTo>
                        <a:lnTo>
                          <a:pt x="585" y="263"/>
                        </a:lnTo>
                        <a:lnTo>
                          <a:pt x="585" y="271"/>
                        </a:lnTo>
                        <a:lnTo>
                          <a:pt x="580" y="278"/>
                        </a:lnTo>
                        <a:lnTo>
                          <a:pt x="569" y="289"/>
                        </a:lnTo>
                        <a:lnTo>
                          <a:pt x="569" y="291"/>
                        </a:lnTo>
                        <a:lnTo>
                          <a:pt x="570" y="294"/>
                        </a:lnTo>
                        <a:lnTo>
                          <a:pt x="572" y="295"/>
                        </a:lnTo>
                        <a:lnTo>
                          <a:pt x="575" y="296"/>
                        </a:lnTo>
                        <a:lnTo>
                          <a:pt x="581" y="304"/>
                        </a:lnTo>
                        <a:lnTo>
                          <a:pt x="587" y="305"/>
                        </a:lnTo>
                        <a:lnTo>
                          <a:pt x="590" y="304"/>
                        </a:lnTo>
                        <a:lnTo>
                          <a:pt x="592" y="298"/>
                        </a:lnTo>
                        <a:lnTo>
                          <a:pt x="595" y="290"/>
                        </a:lnTo>
                        <a:lnTo>
                          <a:pt x="600" y="288"/>
                        </a:lnTo>
                        <a:lnTo>
                          <a:pt x="651" y="288"/>
                        </a:lnTo>
                        <a:lnTo>
                          <a:pt x="661" y="284"/>
                        </a:lnTo>
                        <a:lnTo>
                          <a:pt x="670" y="287"/>
                        </a:lnTo>
                        <a:lnTo>
                          <a:pt x="672" y="287"/>
                        </a:lnTo>
                        <a:lnTo>
                          <a:pt x="682" y="279"/>
                        </a:lnTo>
                        <a:lnTo>
                          <a:pt x="683" y="279"/>
                        </a:lnTo>
                        <a:lnTo>
                          <a:pt x="687" y="283"/>
                        </a:lnTo>
                        <a:lnTo>
                          <a:pt x="687" y="287"/>
                        </a:lnTo>
                        <a:lnTo>
                          <a:pt x="686" y="288"/>
                        </a:lnTo>
                        <a:lnTo>
                          <a:pt x="685" y="290"/>
                        </a:lnTo>
                        <a:lnTo>
                          <a:pt x="686" y="300"/>
                        </a:lnTo>
                        <a:lnTo>
                          <a:pt x="686" y="305"/>
                        </a:lnTo>
                        <a:lnTo>
                          <a:pt x="683" y="311"/>
                        </a:lnTo>
                        <a:lnTo>
                          <a:pt x="683" y="323"/>
                        </a:lnTo>
                        <a:lnTo>
                          <a:pt x="681" y="336"/>
                        </a:lnTo>
                        <a:lnTo>
                          <a:pt x="682" y="350"/>
                        </a:lnTo>
                        <a:lnTo>
                          <a:pt x="681" y="364"/>
                        </a:lnTo>
                        <a:lnTo>
                          <a:pt x="678" y="373"/>
                        </a:lnTo>
                        <a:lnTo>
                          <a:pt x="678" y="388"/>
                        </a:lnTo>
                        <a:lnTo>
                          <a:pt x="680" y="392"/>
                        </a:lnTo>
                        <a:lnTo>
                          <a:pt x="683" y="396"/>
                        </a:lnTo>
                        <a:lnTo>
                          <a:pt x="692" y="398"/>
                        </a:lnTo>
                        <a:lnTo>
                          <a:pt x="633" y="398"/>
                        </a:lnTo>
                        <a:lnTo>
                          <a:pt x="573" y="398"/>
                        </a:lnTo>
                        <a:lnTo>
                          <a:pt x="573" y="452"/>
                        </a:lnTo>
                        <a:lnTo>
                          <a:pt x="573" y="508"/>
                        </a:lnTo>
                        <a:lnTo>
                          <a:pt x="573" y="562"/>
                        </a:lnTo>
                        <a:lnTo>
                          <a:pt x="573" y="600"/>
                        </a:lnTo>
                        <a:lnTo>
                          <a:pt x="573" y="601"/>
                        </a:lnTo>
                        <a:lnTo>
                          <a:pt x="580" y="607"/>
                        </a:lnTo>
                        <a:lnTo>
                          <a:pt x="584" y="614"/>
                        </a:lnTo>
                        <a:lnTo>
                          <a:pt x="597" y="623"/>
                        </a:lnTo>
                        <a:lnTo>
                          <a:pt x="603" y="630"/>
                        </a:lnTo>
                        <a:lnTo>
                          <a:pt x="613" y="639"/>
                        </a:lnTo>
                        <a:lnTo>
                          <a:pt x="617" y="644"/>
                        </a:lnTo>
                        <a:lnTo>
                          <a:pt x="626" y="648"/>
                        </a:lnTo>
                        <a:lnTo>
                          <a:pt x="630" y="654"/>
                        </a:lnTo>
                        <a:lnTo>
                          <a:pt x="638" y="659"/>
                        </a:lnTo>
                        <a:lnTo>
                          <a:pt x="635" y="661"/>
                        </a:lnTo>
                        <a:lnTo>
                          <a:pt x="624" y="664"/>
                        </a:lnTo>
                        <a:lnTo>
                          <a:pt x="549" y="683"/>
                        </a:lnTo>
                        <a:lnTo>
                          <a:pt x="541" y="684"/>
                        </a:lnTo>
                        <a:lnTo>
                          <a:pt x="537" y="682"/>
                        </a:lnTo>
                        <a:lnTo>
                          <a:pt x="525" y="681"/>
                        </a:lnTo>
                        <a:lnTo>
                          <a:pt x="513" y="677"/>
                        </a:lnTo>
                        <a:lnTo>
                          <a:pt x="497" y="676"/>
                        </a:lnTo>
                        <a:lnTo>
                          <a:pt x="463" y="669"/>
                        </a:lnTo>
                        <a:lnTo>
                          <a:pt x="436" y="669"/>
                        </a:lnTo>
                        <a:lnTo>
                          <a:pt x="417" y="671"/>
                        </a:lnTo>
                        <a:lnTo>
                          <a:pt x="408" y="671"/>
                        </a:lnTo>
                        <a:lnTo>
                          <a:pt x="391" y="665"/>
                        </a:lnTo>
                        <a:lnTo>
                          <a:pt x="385" y="655"/>
                        </a:lnTo>
                        <a:lnTo>
                          <a:pt x="369" y="644"/>
                        </a:lnTo>
                        <a:lnTo>
                          <a:pt x="349" y="644"/>
                        </a:lnTo>
                        <a:lnTo>
                          <a:pt x="302" y="644"/>
                        </a:lnTo>
                        <a:lnTo>
                          <a:pt x="255" y="644"/>
                        </a:lnTo>
                        <a:lnTo>
                          <a:pt x="201" y="644"/>
                        </a:lnTo>
                        <a:lnTo>
                          <a:pt x="151" y="644"/>
                        </a:lnTo>
                        <a:lnTo>
                          <a:pt x="133" y="644"/>
                        </a:lnTo>
                        <a:lnTo>
                          <a:pt x="126" y="646"/>
                        </a:lnTo>
                        <a:lnTo>
                          <a:pt x="112" y="633"/>
                        </a:lnTo>
                        <a:lnTo>
                          <a:pt x="99" y="628"/>
                        </a:lnTo>
                        <a:lnTo>
                          <a:pt x="94" y="619"/>
                        </a:lnTo>
                        <a:lnTo>
                          <a:pt x="84" y="618"/>
                        </a:lnTo>
                        <a:lnTo>
                          <a:pt x="62" y="618"/>
                        </a:lnTo>
                        <a:lnTo>
                          <a:pt x="52" y="622"/>
                        </a:lnTo>
                        <a:lnTo>
                          <a:pt x="42" y="632"/>
                        </a:lnTo>
                        <a:lnTo>
                          <a:pt x="36" y="635"/>
                        </a:lnTo>
                        <a:lnTo>
                          <a:pt x="26" y="629"/>
                        </a:lnTo>
                        <a:lnTo>
                          <a:pt x="15" y="638"/>
                        </a:lnTo>
                        <a:lnTo>
                          <a:pt x="4" y="644"/>
                        </a:lnTo>
                        <a:lnTo>
                          <a:pt x="4" y="638"/>
                        </a:lnTo>
                        <a:lnTo>
                          <a:pt x="0" y="617"/>
                        </a:lnTo>
                        <a:lnTo>
                          <a:pt x="0" y="606"/>
                        </a:lnTo>
                        <a:lnTo>
                          <a:pt x="5" y="608"/>
                        </a:lnTo>
                        <a:lnTo>
                          <a:pt x="5" y="59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54" name="Freeform 27"/>
                  <p:cNvSpPr>
                    <a:spLocks noChangeAspect="1"/>
                  </p:cNvSpPr>
                  <p:nvPr/>
                </p:nvSpPr>
                <p:spPr bwMode="gray">
                  <a:xfrm>
                    <a:off x="2647" y="2535"/>
                    <a:ext cx="11" cy="16"/>
                  </a:xfrm>
                  <a:custGeom>
                    <a:avLst/>
                    <a:gdLst/>
                    <a:ahLst/>
                    <a:cxnLst>
                      <a:cxn ang="0">
                        <a:pos x="56" y="14"/>
                      </a:cxn>
                      <a:cxn ang="0">
                        <a:pos x="51" y="3"/>
                      </a:cxn>
                      <a:cxn ang="0">
                        <a:pos x="41" y="0"/>
                      </a:cxn>
                      <a:cxn ang="0">
                        <a:pos x="31" y="5"/>
                      </a:cxn>
                      <a:cxn ang="0">
                        <a:pos x="24" y="19"/>
                      </a:cxn>
                      <a:cxn ang="0">
                        <a:pos x="14" y="25"/>
                      </a:cxn>
                      <a:cxn ang="0">
                        <a:pos x="0" y="35"/>
                      </a:cxn>
                      <a:cxn ang="0">
                        <a:pos x="5" y="40"/>
                      </a:cxn>
                      <a:cxn ang="0">
                        <a:pos x="8" y="55"/>
                      </a:cxn>
                      <a:cxn ang="0">
                        <a:pos x="8" y="64"/>
                      </a:cxn>
                      <a:cxn ang="0">
                        <a:pos x="9" y="71"/>
                      </a:cxn>
                      <a:cxn ang="0">
                        <a:pos x="18" y="78"/>
                      </a:cxn>
                      <a:cxn ang="0">
                        <a:pos x="26" y="73"/>
                      </a:cxn>
                      <a:cxn ang="0">
                        <a:pos x="27" y="61"/>
                      </a:cxn>
                      <a:cxn ang="0">
                        <a:pos x="30" y="46"/>
                      </a:cxn>
                      <a:cxn ang="0">
                        <a:pos x="34" y="30"/>
                      </a:cxn>
                      <a:cxn ang="0">
                        <a:pos x="43" y="22"/>
                      </a:cxn>
                      <a:cxn ang="0">
                        <a:pos x="52" y="16"/>
                      </a:cxn>
                      <a:cxn ang="0">
                        <a:pos x="56" y="14"/>
                      </a:cxn>
                    </a:cxnLst>
                    <a:rect l="0" t="0" r="r" b="b"/>
                    <a:pathLst>
                      <a:path w="56" h="78">
                        <a:moveTo>
                          <a:pt x="56" y="14"/>
                        </a:moveTo>
                        <a:lnTo>
                          <a:pt x="51" y="3"/>
                        </a:lnTo>
                        <a:lnTo>
                          <a:pt x="41" y="0"/>
                        </a:lnTo>
                        <a:lnTo>
                          <a:pt x="31" y="5"/>
                        </a:lnTo>
                        <a:lnTo>
                          <a:pt x="24" y="19"/>
                        </a:lnTo>
                        <a:lnTo>
                          <a:pt x="14" y="25"/>
                        </a:lnTo>
                        <a:lnTo>
                          <a:pt x="0" y="35"/>
                        </a:lnTo>
                        <a:lnTo>
                          <a:pt x="5" y="40"/>
                        </a:lnTo>
                        <a:lnTo>
                          <a:pt x="8" y="55"/>
                        </a:lnTo>
                        <a:lnTo>
                          <a:pt x="8" y="64"/>
                        </a:lnTo>
                        <a:lnTo>
                          <a:pt x="9" y="71"/>
                        </a:lnTo>
                        <a:lnTo>
                          <a:pt x="18" y="78"/>
                        </a:lnTo>
                        <a:lnTo>
                          <a:pt x="26" y="73"/>
                        </a:lnTo>
                        <a:lnTo>
                          <a:pt x="27" y="61"/>
                        </a:lnTo>
                        <a:lnTo>
                          <a:pt x="30" y="46"/>
                        </a:lnTo>
                        <a:lnTo>
                          <a:pt x="34" y="30"/>
                        </a:lnTo>
                        <a:lnTo>
                          <a:pt x="43" y="22"/>
                        </a:lnTo>
                        <a:lnTo>
                          <a:pt x="52" y="16"/>
                        </a:lnTo>
                        <a:lnTo>
                          <a:pt x="56" y="1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sp>
              <p:nvSpPr>
                <p:cNvPr id="224" name="Freeform 28"/>
                <p:cNvSpPr>
                  <a:spLocks noChangeAspect="1"/>
                </p:cNvSpPr>
                <p:nvPr/>
              </p:nvSpPr>
              <p:spPr bwMode="gray">
                <a:xfrm>
                  <a:off x="5231605" y="4207222"/>
                  <a:ext cx="39688" cy="41275"/>
                </a:xfrm>
                <a:custGeom>
                  <a:avLst/>
                  <a:gdLst/>
                  <a:ahLst/>
                  <a:cxnLst>
                    <a:cxn ang="0">
                      <a:pos x="125" y="52"/>
                    </a:cxn>
                    <a:cxn ang="0">
                      <a:pos x="127" y="49"/>
                    </a:cxn>
                    <a:cxn ang="0">
                      <a:pos x="126" y="58"/>
                    </a:cxn>
                    <a:cxn ang="0">
                      <a:pos x="103" y="98"/>
                    </a:cxn>
                    <a:cxn ang="0">
                      <a:pos x="73" y="109"/>
                    </a:cxn>
                    <a:cxn ang="0">
                      <a:pos x="63" y="125"/>
                    </a:cxn>
                    <a:cxn ang="0">
                      <a:pos x="55" y="129"/>
                    </a:cxn>
                    <a:cxn ang="0">
                      <a:pos x="43" y="131"/>
                    </a:cxn>
                    <a:cxn ang="0">
                      <a:pos x="23" y="113"/>
                    </a:cxn>
                    <a:cxn ang="0">
                      <a:pos x="11" y="100"/>
                    </a:cxn>
                    <a:cxn ang="0">
                      <a:pos x="5" y="88"/>
                    </a:cxn>
                    <a:cxn ang="0">
                      <a:pos x="0" y="74"/>
                    </a:cxn>
                    <a:cxn ang="0">
                      <a:pos x="2" y="61"/>
                    </a:cxn>
                    <a:cxn ang="0">
                      <a:pos x="28" y="27"/>
                    </a:cxn>
                    <a:cxn ang="0">
                      <a:pos x="40" y="16"/>
                    </a:cxn>
                    <a:cxn ang="0">
                      <a:pos x="68" y="1"/>
                    </a:cxn>
                    <a:cxn ang="0">
                      <a:pos x="83" y="0"/>
                    </a:cxn>
                    <a:cxn ang="0">
                      <a:pos x="95" y="6"/>
                    </a:cxn>
                    <a:cxn ang="0">
                      <a:pos x="105" y="18"/>
                    </a:cxn>
                    <a:cxn ang="0">
                      <a:pos x="113" y="29"/>
                    </a:cxn>
                    <a:cxn ang="0">
                      <a:pos x="121" y="42"/>
                    </a:cxn>
                    <a:cxn ang="0">
                      <a:pos x="125" y="52"/>
                    </a:cxn>
                  </a:cxnLst>
                  <a:rect l="0" t="0" r="r" b="b"/>
                  <a:pathLst>
                    <a:path w="127" h="131">
                      <a:moveTo>
                        <a:pt x="125" y="52"/>
                      </a:moveTo>
                      <a:lnTo>
                        <a:pt x="127" y="49"/>
                      </a:lnTo>
                      <a:lnTo>
                        <a:pt x="126" y="58"/>
                      </a:lnTo>
                      <a:lnTo>
                        <a:pt x="103" y="98"/>
                      </a:lnTo>
                      <a:lnTo>
                        <a:pt x="73" y="109"/>
                      </a:lnTo>
                      <a:lnTo>
                        <a:pt x="63" y="125"/>
                      </a:lnTo>
                      <a:lnTo>
                        <a:pt x="55" y="129"/>
                      </a:lnTo>
                      <a:lnTo>
                        <a:pt x="43" y="131"/>
                      </a:lnTo>
                      <a:lnTo>
                        <a:pt x="23" y="113"/>
                      </a:lnTo>
                      <a:lnTo>
                        <a:pt x="11" y="100"/>
                      </a:lnTo>
                      <a:lnTo>
                        <a:pt x="5" y="88"/>
                      </a:lnTo>
                      <a:lnTo>
                        <a:pt x="0" y="74"/>
                      </a:lnTo>
                      <a:lnTo>
                        <a:pt x="2" y="61"/>
                      </a:lnTo>
                      <a:lnTo>
                        <a:pt x="28" y="27"/>
                      </a:lnTo>
                      <a:lnTo>
                        <a:pt x="40" y="16"/>
                      </a:lnTo>
                      <a:lnTo>
                        <a:pt x="68" y="1"/>
                      </a:lnTo>
                      <a:lnTo>
                        <a:pt x="83" y="0"/>
                      </a:lnTo>
                      <a:lnTo>
                        <a:pt x="95" y="6"/>
                      </a:lnTo>
                      <a:lnTo>
                        <a:pt x="105" y="18"/>
                      </a:lnTo>
                      <a:lnTo>
                        <a:pt x="113" y="29"/>
                      </a:lnTo>
                      <a:lnTo>
                        <a:pt x="121" y="42"/>
                      </a:lnTo>
                      <a:lnTo>
                        <a:pt x="125" y="5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25" name="Freeform 29"/>
                <p:cNvSpPr>
                  <a:spLocks noChangeAspect="1"/>
                </p:cNvSpPr>
                <p:nvPr/>
              </p:nvSpPr>
              <p:spPr bwMode="gray">
                <a:xfrm>
                  <a:off x="5142705" y="3834159"/>
                  <a:ext cx="203200" cy="174625"/>
                </a:xfrm>
                <a:custGeom>
                  <a:avLst/>
                  <a:gdLst/>
                  <a:ahLst/>
                  <a:cxnLst>
                    <a:cxn ang="0">
                      <a:pos x="0" y="320"/>
                    </a:cxn>
                    <a:cxn ang="0">
                      <a:pos x="110" y="264"/>
                    </a:cxn>
                    <a:cxn ang="0">
                      <a:pos x="108" y="232"/>
                    </a:cxn>
                    <a:cxn ang="0">
                      <a:pos x="110" y="179"/>
                    </a:cxn>
                    <a:cxn ang="0">
                      <a:pos x="113" y="156"/>
                    </a:cxn>
                    <a:cxn ang="0">
                      <a:pos x="120" y="145"/>
                    </a:cxn>
                    <a:cxn ang="0">
                      <a:pos x="132" y="168"/>
                    </a:cxn>
                    <a:cxn ang="0">
                      <a:pos x="156" y="166"/>
                    </a:cxn>
                    <a:cxn ang="0">
                      <a:pos x="183" y="178"/>
                    </a:cxn>
                    <a:cxn ang="0">
                      <a:pos x="231" y="205"/>
                    </a:cxn>
                    <a:cxn ang="0">
                      <a:pos x="274" y="196"/>
                    </a:cxn>
                    <a:cxn ang="0">
                      <a:pos x="323" y="226"/>
                    </a:cxn>
                    <a:cxn ang="0">
                      <a:pos x="350" y="252"/>
                    </a:cxn>
                    <a:cxn ang="0">
                      <a:pos x="397" y="277"/>
                    </a:cxn>
                    <a:cxn ang="0">
                      <a:pos x="411" y="275"/>
                    </a:cxn>
                    <a:cxn ang="0">
                      <a:pos x="426" y="281"/>
                    </a:cxn>
                    <a:cxn ang="0">
                      <a:pos x="421" y="223"/>
                    </a:cxn>
                    <a:cxn ang="0">
                      <a:pos x="383" y="225"/>
                    </a:cxn>
                    <a:cxn ang="0">
                      <a:pos x="358" y="199"/>
                    </a:cxn>
                    <a:cxn ang="0">
                      <a:pos x="377" y="131"/>
                    </a:cxn>
                    <a:cxn ang="0">
                      <a:pos x="370" y="66"/>
                    </a:cxn>
                    <a:cxn ang="0">
                      <a:pos x="379" y="37"/>
                    </a:cxn>
                    <a:cxn ang="0">
                      <a:pos x="397" y="17"/>
                    </a:cxn>
                    <a:cxn ang="0">
                      <a:pos x="470" y="13"/>
                    </a:cxn>
                    <a:cxn ang="0">
                      <a:pos x="494" y="33"/>
                    </a:cxn>
                    <a:cxn ang="0">
                      <a:pos x="526" y="32"/>
                    </a:cxn>
                    <a:cxn ang="0">
                      <a:pos x="575" y="57"/>
                    </a:cxn>
                    <a:cxn ang="0">
                      <a:pos x="603" y="67"/>
                    </a:cxn>
                    <a:cxn ang="0">
                      <a:pos x="605" y="82"/>
                    </a:cxn>
                    <a:cxn ang="0">
                      <a:pos x="626" y="107"/>
                    </a:cxn>
                    <a:cxn ang="0">
                      <a:pos x="640" y="139"/>
                    </a:cxn>
                    <a:cxn ang="0">
                      <a:pos x="625" y="151"/>
                    </a:cxn>
                    <a:cxn ang="0">
                      <a:pos x="620" y="194"/>
                    </a:cxn>
                    <a:cxn ang="0">
                      <a:pos x="624" y="231"/>
                    </a:cxn>
                    <a:cxn ang="0">
                      <a:pos x="619" y="243"/>
                    </a:cxn>
                    <a:cxn ang="0">
                      <a:pos x="603" y="265"/>
                    </a:cxn>
                    <a:cxn ang="0">
                      <a:pos x="589" y="306"/>
                    </a:cxn>
                    <a:cxn ang="0">
                      <a:pos x="608" y="322"/>
                    </a:cxn>
                    <a:cxn ang="0">
                      <a:pos x="438" y="383"/>
                    </a:cxn>
                    <a:cxn ang="0">
                      <a:pos x="452" y="416"/>
                    </a:cxn>
                    <a:cxn ang="0">
                      <a:pos x="424" y="414"/>
                    </a:cxn>
                    <a:cxn ang="0">
                      <a:pos x="385" y="425"/>
                    </a:cxn>
                    <a:cxn ang="0">
                      <a:pos x="365" y="442"/>
                    </a:cxn>
                    <a:cxn ang="0">
                      <a:pos x="363" y="464"/>
                    </a:cxn>
                    <a:cxn ang="0">
                      <a:pos x="336" y="469"/>
                    </a:cxn>
                    <a:cxn ang="0">
                      <a:pos x="315" y="481"/>
                    </a:cxn>
                    <a:cxn ang="0">
                      <a:pos x="303" y="491"/>
                    </a:cxn>
                    <a:cxn ang="0">
                      <a:pos x="285" y="524"/>
                    </a:cxn>
                    <a:cxn ang="0">
                      <a:pos x="264" y="549"/>
                    </a:cxn>
                    <a:cxn ang="0">
                      <a:pos x="245" y="546"/>
                    </a:cxn>
                    <a:cxn ang="0">
                      <a:pos x="211" y="546"/>
                    </a:cxn>
                    <a:cxn ang="0">
                      <a:pos x="172" y="539"/>
                    </a:cxn>
                    <a:cxn ang="0">
                      <a:pos x="139" y="518"/>
                    </a:cxn>
                    <a:cxn ang="0">
                      <a:pos x="65" y="527"/>
                    </a:cxn>
                    <a:cxn ang="0">
                      <a:pos x="40" y="507"/>
                    </a:cxn>
                    <a:cxn ang="0">
                      <a:pos x="7" y="475"/>
                    </a:cxn>
                  </a:cxnLst>
                  <a:rect l="0" t="0" r="r" b="b"/>
                  <a:pathLst>
                    <a:path w="640" h="552">
                      <a:moveTo>
                        <a:pt x="0" y="468"/>
                      </a:moveTo>
                      <a:lnTo>
                        <a:pt x="0" y="430"/>
                      </a:lnTo>
                      <a:lnTo>
                        <a:pt x="0" y="376"/>
                      </a:lnTo>
                      <a:lnTo>
                        <a:pt x="0" y="320"/>
                      </a:lnTo>
                      <a:lnTo>
                        <a:pt x="0" y="266"/>
                      </a:lnTo>
                      <a:lnTo>
                        <a:pt x="60" y="266"/>
                      </a:lnTo>
                      <a:lnTo>
                        <a:pt x="119" y="266"/>
                      </a:lnTo>
                      <a:lnTo>
                        <a:pt x="110" y="264"/>
                      </a:lnTo>
                      <a:lnTo>
                        <a:pt x="107" y="260"/>
                      </a:lnTo>
                      <a:lnTo>
                        <a:pt x="105" y="256"/>
                      </a:lnTo>
                      <a:lnTo>
                        <a:pt x="105" y="241"/>
                      </a:lnTo>
                      <a:lnTo>
                        <a:pt x="108" y="232"/>
                      </a:lnTo>
                      <a:lnTo>
                        <a:pt x="109" y="218"/>
                      </a:lnTo>
                      <a:lnTo>
                        <a:pt x="108" y="204"/>
                      </a:lnTo>
                      <a:lnTo>
                        <a:pt x="110" y="191"/>
                      </a:lnTo>
                      <a:lnTo>
                        <a:pt x="110" y="179"/>
                      </a:lnTo>
                      <a:lnTo>
                        <a:pt x="113" y="173"/>
                      </a:lnTo>
                      <a:lnTo>
                        <a:pt x="113" y="168"/>
                      </a:lnTo>
                      <a:lnTo>
                        <a:pt x="112" y="158"/>
                      </a:lnTo>
                      <a:lnTo>
                        <a:pt x="113" y="156"/>
                      </a:lnTo>
                      <a:lnTo>
                        <a:pt x="114" y="155"/>
                      </a:lnTo>
                      <a:lnTo>
                        <a:pt x="114" y="151"/>
                      </a:lnTo>
                      <a:lnTo>
                        <a:pt x="110" y="147"/>
                      </a:lnTo>
                      <a:lnTo>
                        <a:pt x="120" y="145"/>
                      </a:lnTo>
                      <a:lnTo>
                        <a:pt x="124" y="145"/>
                      </a:lnTo>
                      <a:lnTo>
                        <a:pt x="126" y="146"/>
                      </a:lnTo>
                      <a:lnTo>
                        <a:pt x="132" y="156"/>
                      </a:lnTo>
                      <a:lnTo>
                        <a:pt x="132" y="168"/>
                      </a:lnTo>
                      <a:lnTo>
                        <a:pt x="134" y="173"/>
                      </a:lnTo>
                      <a:lnTo>
                        <a:pt x="137" y="173"/>
                      </a:lnTo>
                      <a:lnTo>
                        <a:pt x="151" y="167"/>
                      </a:lnTo>
                      <a:lnTo>
                        <a:pt x="156" y="166"/>
                      </a:lnTo>
                      <a:lnTo>
                        <a:pt x="162" y="166"/>
                      </a:lnTo>
                      <a:lnTo>
                        <a:pt x="173" y="161"/>
                      </a:lnTo>
                      <a:lnTo>
                        <a:pt x="179" y="169"/>
                      </a:lnTo>
                      <a:lnTo>
                        <a:pt x="183" y="178"/>
                      </a:lnTo>
                      <a:lnTo>
                        <a:pt x="188" y="184"/>
                      </a:lnTo>
                      <a:lnTo>
                        <a:pt x="201" y="190"/>
                      </a:lnTo>
                      <a:lnTo>
                        <a:pt x="213" y="198"/>
                      </a:lnTo>
                      <a:lnTo>
                        <a:pt x="231" y="205"/>
                      </a:lnTo>
                      <a:lnTo>
                        <a:pt x="243" y="206"/>
                      </a:lnTo>
                      <a:lnTo>
                        <a:pt x="252" y="204"/>
                      </a:lnTo>
                      <a:lnTo>
                        <a:pt x="264" y="199"/>
                      </a:lnTo>
                      <a:lnTo>
                        <a:pt x="274" y="196"/>
                      </a:lnTo>
                      <a:lnTo>
                        <a:pt x="279" y="198"/>
                      </a:lnTo>
                      <a:lnTo>
                        <a:pt x="298" y="216"/>
                      </a:lnTo>
                      <a:lnTo>
                        <a:pt x="312" y="222"/>
                      </a:lnTo>
                      <a:lnTo>
                        <a:pt x="323" y="226"/>
                      </a:lnTo>
                      <a:lnTo>
                        <a:pt x="334" y="227"/>
                      </a:lnTo>
                      <a:lnTo>
                        <a:pt x="341" y="233"/>
                      </a:lnTo>
                      <a:lnTo>
                        <a:pt x="346" y="245"/>
                      </a:lnTo>
                      <a:lnTo>
                        <a:pt x="350" y="252"/>
                      </a:lnTo>
                      <a:lnTo>
                        <a:pt x="363" y="264"/>
                      </a:lnTo>
                      <a:lnTo>
                        <a:pt x="377" y="272"/>
                      </a:lnTo>
                      <a:lnTo>
                        <a:pt x="387" y="276"/>
                      </a:lnTo>
                      <a:lnTo>
                        <a:pt x="397" y="277"/>
                      </a:lnTo>
                      <a:lnTo>
                        <a:pt x="400" y="277"/>
                      </a:lnTo>
                      <a:lnTo>
                        <a:pt x="406" y="275"/>
                      </a:lnTo>
                      <a:lnTo>
                        <a:pt x="410" y="274"/>
                      </a:lnTo>
                      <a:lnTo>
                        <a:pt x="411" y="275"/>
                      </a:lnTo>
                      <a:lnTo>
                        <a:pt x="416" y="282"/>
                      </a:lnTo>
                      <a:lnTo>
                        <a:pt x="420" y="283"/>
                      </a:lnTo>
                      <a:lnTo>
                        <a:pt x="424" y="283"/>
                      </a:lnTo>
                      <a:lnTo>
                        <a:pt x="426" y="281"/>
                      </a:lnTo>
                      <a:lnTo>
                        <a:pt x="426" y="274"/>
                      </a:lnTo>
                      <a:lnTo>
                        <a:pt x="425" y="266"/>
                      </a:lnTo>
                      <a:lnTo>
                        <a:pt x="424" y="231"/>
                      </a:lnTo>
                      <a:lnTo>
                        <a:pt x="421" y="223"/>
                      </a:lnTo>
                      <a:lnTo>
                        <a:pt x="415" y="222"/>
                      </a:lnTo>
                      <a:lnTo>
                        <a:pt x="406" y="227"/>
                      </a:lnTo>
                      <a:lnTo>
                        <a:pt x="395" y="225"/>
                      </a:lnTo>
                      <a:lnTo>
                        <a:pt x="383" y="225"/>
                      </a:lnTo>
                      <a:lnTo>
                        <a:pt x="376" y="220"/>
                      </a:lnTo>
                      <a:lnTo>
                        <a:pt x="366" y="207"/>
                      </a:lnTo>
                      <a:lnTo>
                        <a:pt x="360" y="201"/>
                      </a:lnTo>
                      <a:lnTo>
                        <a:pt x="358" y="199"/>
                      </a:lnTo>
                      <a:lnTo>
                        <a:pt x="357" y="189"/>
                      </a:lnTo>
                      <a:lnTo>
                        <a:pt x="360" y="182"/>
                      </a:lnTo>
                      <a:lnTo>
                        <a:pt x="362" y="170"/>
                      </a:lnTo>
                      <a:lnTo>
                        <a:pt x="377" y="131"/>
                      </a:lnTo>
                      <a:lnTo>
                        <a:pt x="378" y="124"/>
                      </a:lnTo>
                      <a:lnTo>
                        <a:pt x="379" y="99"/>
                      </a:lnTo>
                      <a:lnTo>
                        <a:pt x="377" y="85"/>
                      </a:lnTo>
                      <a:lnTo>
                        <a:pt x="370" y="66"/>
                      </a:lnTo>
                      <a:lnTo>
                        <a:pt x="370" y="56"/>
                      </a:lnTo>
                      <a:lnTo>
                        <a:pt x="372" y="53"/>
                      </a:lnTo>
                      <a:lnTo>
                        <a:pt x="374" y="44"/>
                      </a:lnTo>
                      <a:lnTo>
                        <a:pt x="379" y="37"/>
                      </a:lnTo>
                      <a:lnTo>
                        <a:pt x="387" y="23"/>
                      </a:lnTo>
                      <a:lnTo>
                        <a:pt x="389" y="21"/>
                      </a:lnTo>
                      <a:lnTo>
                        <a:pt x="394" y="17"/>
                      </a:lnTo>
                      <a:lnTo>
                        <a:pt x="397" y="17"/>
                      </a:lnTo>
                      <a:lnTo>
                        <a:pt x="406" y="13"/>
                      </a:lnTo>
                      <a:lnTo>
                        <a:pt x="468" y="0"/>
                      </a:lnTo>
                      <a:lnTo>
                        <a:pt x="471" y="6"/>
                      </a:lnTo>
                      <a:lnTo>
                        <a:pt x="470" y="13"/>
                      </a:lnTo>
                      <a:lnTo>
                        <a:pt x="471" y="22"/>
                      </a:lnTo>
                      <a:lnTo>
                        <a:pt x="475" y="23"/>
                      </a:lnTo>
                      <a:lnTo>
                        <a:pt x="483" y="24"/>
                      </a:lnTo>
                      <a:lnTo>
                        <a:pt x="494" y="33"/>
                      </a:lnTo>
                      <a:lnTo>
                        <a:pt x="502" y="22"/>
                      </a:lnTo>
                      <a:lnTo>
                        <a:pt x="508" y="21"/>
                      </a:lnTo>
                      <a:lnTo>
                        <a:pt x="516" y="23"/>
                      </a:lnTo>
                      <a:lnTo>
                        <a:pt x="526" y="32"/>
                      </a:lnTo>
                      <a:lnTo>
                        <a:pt x="530" y="39"/>
                      </a:lnTo>
                      <a:lnTo>
                        <a:pt x="538" y="43"/>
                      </a:lnTo>
                      <a:lnTo>
                        <a:pt x="546" y="45"/>
                      </a:lnTo>
                      <a:lnTo>
                        <a:pt x="575" y="57"/>
                      </a:lnTo>
                      <a:lnTo>
                        <a:pt x="586" y="61"/>
                      </a:lnTo>
                      <a:lnTo>
                        <a:pt x="597" y="61"/>
                      </a:lnTo>
                      <a:lnTo>
                        <a:pt x="599" y="64"/>
                      </a:lnTo>
                      <a:lnTo>
                        <a:pt x="603" y="67"/>
                      </a:lnTo>
                      <a:lnTo>
                        <a:pt x="602" y="70"/>
                      </a:lnTo>
                      <a:lnTo>
                        <a:pt x="602" y="75"/>
                      </a:lnTo>
                      <a:lnTo>
                        <a:pt x="603" y="76"/>
                      </a:lnTo>
                      <a:lnTo>
                        <a:pt x="605" y="82"/>
                      </a:lnTo>
                      <a:lnTo>
                        <a:pt x="614" y="82"/>
                      </a:lnTo>
                      <a:lnTo>
                        <a:pt x="621" y="91"/>
                      </a:lnTo>
                      <a:lnTo>
                        <a:pt x="623" y="96"/>
                      </a:lnTo>
                      <a:lnTo>
                        <a:pt x="626" y="107"/>
                      </a:lnTo>
                      <a:lnTo>
                        <a:pt x="632" y="112"/>
                      </a:lnTo>
                      <a:lnTo>
                        <a:pt x="635" y="130"/>
                      </a:lnTo>
                      <a:lnTo>
                        <a:pt x="639" y="132"/>
                      </a:lnTo>
                      <a:lnTo>
                        <a:pt x="640" y="139"/>
                      </a:lnTo>
                      <a:lnTo>
                        <a:pt x="640" y="142"/>
                      </a:lnTo>
                      <a:lnTo>
                        <a:pt x="631" y="147"/>
                      </a:lnTo>
                      <a:lnTo>
                        <a:pt x="629" y="148"/>
                      </a:lnTo>
                      <a:lnTo>
                        <a:pt x="625" y="151"/>
                      </a:lnTo>
                      <a:lnTo>
                        <a:pt x="624" y="161"/>
                      </a:lnTo>
                      <a:lnTo>
                        <a:pt x="625" y="169"/>
                      </a:lnTo>
                      <a:lnTo>
                        <a:pt x="619" y="186"/>
                      </a:lnTo>
                      <a:lnTo>
                        <a:pt x="620" y="194"/>
                      </a:lnTo>
                      <a:lnTo>
                        <a:pt x="621" y="209"/>
                      </a:lnTo>
                      <a:lnTo>
                        <a:pt x="619" y="223"/>
                      </a:lnTo>
                      <a:lnTo>
                        <a:pt x="620" y="226"/>
                      </a:lnTo>
                      <a:lnTo>
                        <a:pt x="624" y="231"/>
                      </a:lnTo>
                      <a:lnTo>
                        <a:pt x="629" y="233"/>
                      </a:lnTo>
                      <a:lnTo>
                        <a:pt x="630" y="239"/>
                      </a:lnTo>
                      <a:lnTo>
                        <a:pt x="627" y="242"/>
                      </a:lnTo>
                      <a:lnTo>
                        <a:pt x="619" y="243"/>
                      </a:lnTo>
                      <a:lnTo>
                        <a:pt x="613" y="248"/>
                      </a:lnTo>
                      <a:lnTo>
                        <a:pt x="608" y="249"/>
                      </a:lnTo>
                      <a:lnTo>
                        <a:pt x="607" y="250"/>
                      </a:lnTo>
                      <a:lnTo>
                        <a:pt x="603" y="265"/>
                      </a:lnTo>
                      <a:lnTo>
                        <a:pt x="603" y="280"/>
                      </a:lnTo>
                      <a:lnTo>
                        <a:pt x="598" y="295"/>
                      </a:lnTo>
                      <a:lnTo>
                        <a:pt x="591" y="302"/>
                      </a:lnTo>
                      <a:lnTo>
                        <a:pt x="589" y="306"/>
                      </a:lnTo>
                      <a:lnTo>
                        <a:pt x="592" y="314"/>
                      </a:lnTo>
                      <a:lnTo>
                        <a:pt x="597" y="315"/>
                      </a:lnTo>
                      <a:lnTo>
                        <a:pt x="600" y="323"/>
                      </a:lnTo>
                      <a:lnTo>
                        <a:pt x="608" y="322"/>
                      </a:lnTo>
                      <a:lnTo>
                        <a:pt x="612" y="324"/>
                      </a:lnTo>
                      <a:lnTo>
                        <a:pt x="612" y="325"/>
                      </a:lnTo>
                      <a:lnTo>
                        <a:pt x="603" y="326"/>
                      </a:lnTo>
                      <a:lnTo>
                        <a:pt x="438" y="383"/>
                      </a:lnTo>
                      <a:lnTo>
                        <a:pt x="446" y="399"/>
                      </a:lnTo>
                      <a:lnTo>
                        <a:pt x="448" y="411"/>
                      </a:lnTo>
                      <a:lnTo>
                        <a:pt x="453" y="414"/>
                      </a:lnTo>
                      <a:lnTo>
                        <a:pt x="452" y="416"/>
                      </a:lnTo>
                      <a:lnTo>
                        <a:pt x="444" y="415"/>
                      </a:lnTo>
                      <a:lnTo>
                        <a:pt x="436" y="417"/>
                      </a:lnTo>
                      <a:lnTo>
                        <a:pt x="430" y="416"/>
                      </a:lnTo>
                      <a:lnTo>
                        <a:pt x="424" y="414"/>
                      </a:lnTo>
                      <a:lnTo>
                        <a:pt x="420" y="414"/>
                      </a:lnTo>
                      <a:lnTo>
                        <a:pt x="408" y="420"/>
                      </a:lnTo>
                      <a:lnTo>
                        <a:pt x="392" y="421"/>
                      </a:lnTo>
                      <a:lnTo>
                        <a:pt x="385" y="425"/>
                      </a:lnTo>
                      <a:lnTo>
                        <a:pt x="378" y="432"/>
                      </a:lnTo>
                      <a:lnTo>
                        <a:pt x="372" y="432"/>
                      </a:lnTo>
                      <a:lnTo>
                        <a:pt x="366" y="435"/>
                      </a:lnTo>
                      <a:lnTo>
                        <a:pt x="365" y="442"/>
                      </a:lnTo>
                      <a:lnTo>
                        <a:pt x="365" y="451"/>
                      </a:lnTo>
                      <a:lnTo>
                        <a:pt x="366" y="455"/>
                      </a:lnTo>
                      <a:lnTo>
                        <a:pt x="365" y="459"/>
                      </a:lnTo>
                      <a:lnTo>
                        <a:pt x="363" y="464"/>
                      </a:lnTo>
                      <a:lnTo>
                        <a:pt x="362" y="468"/>
                      </a:lnTo>
                      <a:lnTo>
                        <a:pt x="354" y="468"/>
                      </a:lnTo>
                      <a:lnTo>
                        <a:pt x="342" y="467"/>
                      </a:lnTo>
                      <a:lnTo>
                        <a:pt x="336" y="469"/>
                      </a:lnTo>
                      <a:lnTo>
                        <a:pt x="334" y="473"/>
                      </a:lnTo>
                      <a:lnTo>
                        <a:pt x="331" y="473"/>
                      </a:lnTo>
                      <a:lnTo>
                        <a:pt x="324" y="482"/>
                      </a:lnTo>
                      <a:lnTo>
                        <a:pt x="315" y="481"/>
                      </a:lnTo>
                      <a:lnTo>
                        <a:pt x="312" y="482"/>
                      </a:lnTo>
                      <a:lnTo>
                        <a:pt x="309" y="485"/>
                      </a:lnTo>
                      <a:lnTo>
                        <a:pt x="307" y="490"/>
                      </a:lnTo>
                      <a:lnTo>
                        <a:pt x="303" y="491"/>
                      </a:lnTo>
                      <a:lnTo>
                        <a:pt x="297" y="503"/>
                      </a:lnTo>
                      <a:lnTo>
                        <a:pt x="287" y="513"/>
                      </a:lnTo>
                      <a:lnTo>
                        <a:pt x="285" y="518"/>
                      </a:lnTo>
                      <a:lnTo>
                        <a:pt x="285" y="524"/>
                      </a:lnTo>
                      <a:lnTo>
                        <a:pt x="280" y="529"/>
                      </a:lnTo>
                      <a:lnTo>
                        <a:pt x="276" y="532"/>
                      </a:lnTo>
                      <a:lnTo>
                        <a:pt x="270" y="541"/>
                      </a:lnTo>
                      <a:lnTo>
                        <a:pt x="264" y="549"/>
                      </a:lnTo>
                      <a:lnTo>
                        <a:pt x="259" y="549"/>
                      </a:lnTo>
                      <a:lnTo>
                        <a:pt x="252" y="552"/>
                      </a:lnTo>
                      <a:lnTo>
                        <a:pt x="247" y="551"/>
                      </a:lnTo>
                      <a:lnTo>
                        <a:pt x="245" y="546"/>
                      </a:lnTo>
                      <a:lnTo>
                        <a:pt x="241" y="544"/>
                      </a:lnTo>
                      <a:lnTo>
                        <a:pt x="233" y="545"/>
                      </a:lnTo>
                      <a:lnTo>
                        <a:pt x="228" y="544"/>
                      </a:lnTo>
                      <a:lnTo>
                        <a:pt x="211" y="546"/>
                      </a:lnTo>
                      <a:lnTo>
                        <a:pt x="198" y="541"/>
                      </a:lnTo>
                      <a:lnTo>
                        <a:pt x="179" y="543"/>
                      </a:lnTo>
                      <a:lnTo>
                        <a:pt x="174" y="543"/>
                      </a:lnTo>
                      <a:lnTo>
                        <a:pt x="172" y="539"/>
                      </a:lnTo>
                      <a:lnTo>
                        <a:pt x="164" y="537"/>
                      </a:lnTo>
                      <a:lnTo>
                        <a:pt x="157" y="524"/>
                      </a:lnTo>
                      <a:lnTo>
                        <a:pt x="153" y="521"/>
                      </a:lnTo>
                      <a:lnTo>
                        <a:pt x="139" y="518"/>
                      </a:lnTo>
                      <a:lnTo>
                        <a:pt x="118" y="518"/>
                      </a:lnTo>
                      <a:lnTo>
                        <a:pt x="115" y="514"/>
                      </a:lnTo>
                      <a:lnTo>
                        <a:pt x="72" y="525"/>
                      </a:lnTo>
                      <a:lnTo>
                        <a:pt x="65" y="527"/>
                      </a:lnTo>
                      <a:lnTo>
                        <a:pt x="57" y="522"/>
                      </a:lnTo>
                      <a:lnTo>
                        <a:pt x="53" y="516"/>
                      </a:lnTo>
                      <a:lnTo>
                        <a:pt x="44" y="512"/>
                      </a:lnTo>
                      <a:lnTo>
                        <a:pt x="40" y="507"/>
                      </a:lnTo>
                      <a:lnTo>
                        <a:pt x="30" y="498"/>
                      </a:lnTo>
                      <a:lnTo>
                        <a:pt x="24" y="491"/>
                      </a:lnTo>
                      <a:lnTo>
                        <a:pt x="11" y="482"/>
                      </a:lnTo>
                      <a:lnTo>
                        <a:pt x="7" y="475"/>
                      </a:lnTo>
                      <a:lnTo>
                        <a:pt x="0" y="469"/>
                      </a:lnTo>
                      <a:lnTo>
                        <a:pt x="0" y="468"/>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26" name="Freeform 30"/>
                <p:cNvSpPr>
                  <a:spLocks noChangeAspect="1"/>
                </p:cNvSpPr>
                <p:nvPr/>
              </p:nvSpPr>
              <p:spPr bwMode="gray">
                <a:xfrm>
                  <a:off x="5198267" y="3965922"/>
                  <a:ext cx="134938" cy="128588"/>
                </a:xfrm>
                <a:custGeom>
                  <a:avLst/>
                  <a:gdLst/>
                  <a:ahLst/>
                  <a:cxnLst>
                    <a:cxn ang="0">
                      <a:pos x="202" y="60"/>
                    </a:cxn>
                    <a:cxn ang="0">
                      <a:pos x="198" y="66"/>
                    </a:cxn>
                    <a:cxn ang="0">
                      <a:pos x="193" y="70"/>
                    </a:cxn>
                    <a:cxn ang="0">
                      <a:pos x="179" y="66"/>
                    </a:cxn>
                    <a:cxn ang="0">
                      <a:pos x="175" y="71"/>
                    </a:cxn>
                    <a:cxn ang="0">
                      <a:pos x="169" y="70"/>
                    </a:cxn>
                    <a:cxn ang="0">
                      <a:pos x="164" y="72"/>
                    </a:cxn>
                    <a:cxn ang="0">
                      <a:pos x="156" y="78"/>
                    </a:cxn>
                    <a:cxn ang="0">
                      <a:pos x="156" y="83"/>
                    </a:cxn>
                    <a:cxn ang="0">
                      <a:pos x="153" y="86"/>
                    </a:cxn>
                    <a:cxn ang="0">
                      <a:pos x="143" y="87"/>
                    </a:cxn>
                    <a:cxn ang="0">
                      <a:pos x="140" y="93"/>
                    </a:cxn>
                    <a:cxn ang="0">
                      <a:pos x="130" y="100"/>
                    </a:cxn>
                    <a:cxn ang="0">
                      <a:pos x="121" y="110"/>
                    </a:cxn>
                    <a:cxn ang="0">
                      <a:pos x="115" y="115"/>
                    </a:cxn>
                    <a:cxn ang="0">
                      <a:pos x="103" y="129"/>
                    </a:cxn>
                    <a:cxn ang="0">
                      <a:pos x="92" y="135"/>
                    </a:cxn>
                    <a:cxn ang="0">
                      <a:pos x="80" y="138"/>
                    </a:cxn>
                    <a:cxn ang="0">
                      <a:pos x="73" y="132"/>
                    </a:cxn>
                    <a:cxn ang="0">
                      <a:pos x="61" y="131"/>
                    </a:cxn>
                    <a:cxn ang="0">
                      <a:pos x="39" y="132"/>
                    </a:cxn>
                    <a:cxn ang="0">
                      <a:pos x="7" y="129"/>
                    </a:cxn>
                    <a:cxn ang="0">
                      <a:pos x="0" y="125"/>
                    </a:cxn>
                    <a:cxn ang="0">
                      <a:pos x="3" y="140"/>
                    </a:cxn>
                    <a:cxn ang="0">
                      <a:pos x="27" y="172"/>
                    </a:cxn>
                    <a:cxn ang="0">
                      <a:pos x="35" y="197"/>
                    </a:cxn>
                    <a:cxn ang="0">
                      <a:pos x="77" y="247"/>
                    </a:cxn>
                    <a:cxn ang="0">
                      <a:pos x="107" y="260"/>
                    </a:cxn>
                    <a:cxn ang="0">
                      <a:pos x="129" y="279"/>
                    </a:cxn>
                    <a:cxn ang="0">
                      <a:pos x="140" y="308"/>
                    </a:cxn>
                    <a:cxn ang="0">
                      <a:pos x="150" y="341"/>
                    </a:cxn>
                    <a:cxn ang="0">
                      <a:pos x="167" y="355"/>
                    </a:cxn>
                    <a:cxn ang="0">
                      <a:pos x="193" y="357"/>
                    </a:cxn>
                    <a:cxn ang="0">
                      <a:pos x="216" y="367"/>
                    </a:cxn>
                    <a:cxn ang="0">
                      <a:pos x="239" y="371"/>
                    </a:cxn>
                    <a:cxn ang="0">
                      <a:pos x="271" y="380"/>
                    </a:cxn>
                    <a:cxn ang="0">
                      <a:pos x="296" y="380"/>
                    </a:cxn>
                    <a:cxn ang="0">
                      <a:pos x="329" y="388"/>
                    </a:cxn>
                    <a:cxn ang="0">
                      <a:pos x="349" y="404"/>
                    </a:cxn>
                    <a:cxn ang="0">
                      <a:pos x="351" y="404"/>
                    </a:cxn>
                    <a:cxn ang="0">
                      <a:pos x="355" y="377"/>
                    </a:cxn>
                    <a:cxn ang="0">
                      <a:pos x="372" y="360"/>
                    </a:cxn>
                    <a:cxn ang="0">
                      <a:pos x="398" y="318"/>
                    </a:cxn>
                    <a:cxn ang="0">
                      <a:pos x="422" y="251"/>
                    </a:cxn>
                    <a:cxn ang="0">
                      <a:pos x="414" y="211"/>
                    </a:cxn>
                    <a:cxn ang="0">
                      <a:pos x="422" y="175"/>
                    </a:cxn>
                    <a:cxn ang="0">
                      <a:pos x="428" y="151"/>
                    </a:cxn>
                    <a:cxn ang="0">
                      <a:pos x="428" y="105"/>
                    </a:cxn>
                    <a:cxn ang="0">
                      <a:pos x="420" y="73"/>
                    </a:cxn>
                    <a:cxn ang="0">
                      <a:pos x="410" y="50"/>
                    </a:cxn>
                    <a:cxn ang="0">
                      <a:pos x="351" y="27"/>
                    </a:cxn>
                    <a:cxn ang="0">
                      <a:pos x="322" y="19"/>
                    </a:cxn>
                    <a:cxn ang="0">
                      <a:pos x="281" y="19"/>
                    </a:cxn>
                    <a:cxn ang="0">
                      <a:pos x="280" y="2"/>
                    </a:cxn>
                    <a:cxn ang="0">
                      <a:pos x="264" y="3"/>
                    </a:cxn>
                    <a:cxn ang="0">
                      <a:pos x="252" y="0"/>
                    </a:cxn>
                    <a:cxn ang="0">
                      <a:pos x="236" y="6"/>
                    </a:cxn>
                    <a:cxn ang="0">
                      <a:pos x="213" y="11"/>
                    </a:cxn>
                    <a:cxn ang="0">
                      <a:pos x="200" y="18"/>
                    </a:cxn>
                    <a:cxn ang="0">
                      <a:pos x="193" y="28"/>
                    </a:cxn>
                    <a:cxn ang="0">
                      <a:pos x="194" y="41"/>
                    </a:cxn>
                    <a:cxn ang="0">
                      <a:pos x="191" y="50"/>
                    </a:cxn>
                  </a:cxnLst>
                  <a:rect l="0" t="0" r="r" b="b"/>
                  <a:pathLst>
                    <a:path w="428" h="405">
                      <a:moveTo>
                        <a:pt x="190" y="54"/>
                      </a:moveTo>
                      <a:lnTo>
                        <a:pt x="202" y="60"/>
                      </a:lnTo>
                      <a:lnTo>
                        <a:pt x="202" y="64"/>
                      </a:lnTo>
                      <a:lnTo>
                        <a:pt x="198" y="66"/>
                      </a:lnTo>
                      <a:lnTo>
                        <a:pt x="195" y="70"/>
                      </a:lnTo>
                      <a:lnTo>
                        <a:pt x="193" y="70"/>
                      </a:lnTo>
                      <a:lnTo>
                        <a:pt x="184" y="66"/>
                      </a:lnTo>
                      <a:lnTo>
                        <a:pt x="179" y="66"/>
                      </a:lnTo>
                      <a:lnTo>
                        <a:pt x="177" y="67"/>
                      </a:lnTo>
                      <a:lnTo>
                        <a:pt x="175" y="71"/>
                      </a:lnTo>
                      <a:lnTo>
                        <a:pt x="172" y="72"/>
                      </a:lnTo>
                      <a:lnTo>
                        <a:pt x="169" y="70"/>
                      </a:lnTo>
                      <a:lnTo>
                        <a:pt x="167" y="70"/>
                      </a:lnTo>
                      <a:lnTo>
                        <a:pt x="164" y="72"/>
                      </a:lnTo>
                      <a:lnTo>
                        <a:pt x="159" y="75"/>
                      </a:lnTo>
                      <a:lnTo>
                        <a:pt x="156" y="78"/>
                      </a:lnTo>
                      <a:lnTo>
                        <a:pt x="155" y="81"/>
                      </a:lnTo>
                      <a:lnTo>
                        <a:pt x="156" y="83"/>
                      </a:lnTo>
                      <a:lnTo>
                        <a:pt x="155" y="84"/>
                      </a:lnTo>
                      <a:lnTo>
                        <a:pt x="153" y="86"/>
                      </a:lnTo>
                      <a:lnTo>
                        <a:pt x="151" y="83"/>
                      </a:lnTo>
                      <a:lnTo>
                        <a:pt x="143" y="87"/>
                      </a:lnTo>
                      <a:lnTo>
                        <a:pt x="140" y="91"/>
                      </a:lnTo>
                      <a:lnTo>
                        <a:pt x="140" y="93"/>
                      </a:lnTo>
                      <a:lnTo>
                        <a:pt x="135" y="96"/>
                      </a:lnTo>
                      <a:lnTo>
                        <a:pt x="130" y="100"/>
                      </a:lnTo>
                      <a:lnTo>
                        <a:pt x="126" y="107"/>
                      </a:lnTo>
                      <a:lnTo>
                        <a:pt x="121" y="110"/>
                      </a:lnTo>
                      <a:lnTo>
                        <a:pt x="121" y="113"/>
                      </a:lnTo>
                      <a:lnTo>
                        <a:pt x="115" y="115"/>
                      </a:lnTo>
                      <a:lnTo>
                        <a:pt x="110" y="123"/>
                      </a:lnTo>
                      <a:lnTo>
                        <a:pt x="103" y="129"/>
                      </a:lnTo>
                      <a:lnTo>
                        <a:pt x="98" y="127"/>
                      </a:lnTo>
                      <a:lnTo>
                        <a:pt x="92" y="135"/>
                      </a:lnTo>
                      <a:lnTo>
                        <a:pt x="87" y="135"/>
                      </a:lnTo>
                      <a:lnTo>
                        <a:pt x="80" y="138"/>
                      </a:lnTo>
                      <a:lnTo>
                        <a:pt x="75" y="137"/>
                      </a:lnTo>
                      <a:lnTo>
                        <a:pt x="73" y="132"/>
                      </a:lnTo>
                      <a:lnTo>
                        <a:pt x="69" y="130"/>
                      </a:lnTo>
                      <a:lnTo>
                        <a:pt x="61" y="131"/>
                      </a:lnTo>
                      <a:lnTo>
                        <a:pt x="56" y="130"/>
                      </a:lnTo>
                      <a:lnTo>
                        <a:pt x="39" y="132"/>
                      </a:lnTo>
                      <a:lnTo>
                        <a:pt x="26" y="127"/>
                      </a:lnTo>
                      <a:lnTo>
                        <a:pt x="7" y="129"/>
                      </a:lnTo>
                      <a:lnTo>
                        <a:pt x="2" y="129"/>
                      </a:lnTo>
                      <a:lnTo>
                        <a:pt x="0" y="125"/>
                      </a:lnTo>
                      <a:lnTo>
                        <a:pt x="0" y="134"/>
                      </a:lnTo>
                      <a:lnTo>
                        <a:pt x="3" y="140"/>
                      </a:lnTo>
                      <a:lnTo>
                        <a:pt x="16" y="162"/>
                      </a:lnTo>
                      <a:lnTo>
                        <a:pt x="27" y="172"/>
                      </a:lnTo>
                      <a:lnTo>
                        <a:pt x="28" y="183"/>
                      </a:lnTo>
                      <a:lnTo>
                        <a:pt x="35" y="197"/>
                      </a:lnTo>
                      <a:lnTo>
                        <a:pt x="48" y="216"/>
                      </a:lnTo>
                      <a:lnTo>
                        <a:pt x="77" y="247"/>
                      </a:lnTo>
                      <a:lnTo>
                        <a:pt x="94" y="250"/>
                      </a:lnTo>
                      <a:lnTo>
                        <a:pt x="107" y="260"/>
                      </a:lnTo>
                      <a:lnTo>
                        <a:pt x="116" y="274"/>
                      </a:lnTo>
                      <a:lnTo>
                        <a:pt x="129" y="279"/>
                      </a:lnTo>
                      <a:lnTo>
                        <a:pt x="140" y="287"/>
                      </a:lnTo>
                      <a:lnTo>
                        <a:pt x="140" y="308"/>
                      </a:lnTo>
                      <a:lnTo>
                        <a:pt x="143" y="328"/>
                      </a:lnTo>
                      <a:lnTo>
                        <a:pt x="150" y="341"/>
                      </a:lnTo>
                      <a:lnTo>
                        <a:pt x="158" y="350"/>
                      </a:lnTo>
                      <a:lnTo>
                        <a:pt x="167" y="355"/>
                      </a:lnTo>
                      <a:lnTo>
                        <a:pt x="180" y="357"/>
                      </a:lnTo>
                      <a:lnTo>
                        <a:pt x="193" y="357"/>
                      </a:lnTo>
                      <a:lnTo>
                        <a:pt x="206" y="363"/>
                      </a:lnTo>
                      <a:lnTo>
                        <a:pt x="216" y="367"/>
                      </a:lnTo>
                      <a:lnTo>
                        <a:pt x="227" y="376"/>
                      </a:lnTo>
                      <a:lnTo>
                        <a:pt x="239" y="371"/>
                      </a:lnTo>
                      <a:lnTo>
                        <a:pt x="248" y="373"/>
                      </a:lnTo>
                      <a:lnTo>
                        <a:pt x="271" y="380"/>
                      </a:lnTo>
                      <a:lnTo>
                        <a:pt x="283" y="383"/>
                      </a:lnTo>
                      <a:lnTo>
                        <a:pt x="296" y="380"/>
                      </a:lnTo>
                      <a:lnTo>
                        <a:pt x="308" y="382"/>
                      </a:lnTo>
                      <a:lnTo>
                        <a:pt x="329" y="388"/>
                      </a:lnTo>
                      <a:lnTo>
                        <a:pt x="344" y="403"/>
                      </a:lnTo>
                      <a:lnTo>
                        <a:pt x="349" y="404"/>
                      </a:lnTo>
                      <a:lnTo>
                        <a:pt x="350" y="405"/>
                      </a:lnTo>
                      <a:lnTo>
                        <a:pt x="351" y="404"/>
                      </a:lnTo>
                      <a:lnTo>
                        <a:pt x="351" y="389"/>
                      </a:lnTo>
                      <a:lnTo>
                        <a:pt x="355" y="377"/>
                      </a:lnTo>
                      <a:lnTo>
                        <a:pt x="361" y="367"/>
                      </a:lnTo>
                      <a:lnTo>
                        <a:pt x="372" y="360"/>
                      </a:lnTo>
                      <a:lnTo>
                        <a:pt x="379" y="352"/>
                      </a:lnTo>
                      <a:lnTo>
                        <a:pt x="398" y="318"/>
                      </a:lnTo>
                      <a:lnTo>
                        <a:pt x="405" y="287"/>
                      </a:lnTo>
                      <a:lnTo>
                        <a:pt x="422" y="251"/>
                      </a:lnTo>
                      <a:lnTo>
                        <a:pt x="419" y="224"/>
                      </a:lnTo>
                      <a:lnTo>
                        <a:pt x="414" y="211"/>
                      </a:lnTo>
                      <a:lnTo>
                        <a:pt x="412" y="194"/>
                      </a:lnTo>
                      <a:lnTo>
                        <a:pt x="422" y="175"/>
                      </a:lnTo>
                      <a:lnTo>
                        <a:pt x="424" y="167"/>
                      </a:lnTo>
                      <a:lnTo>
                        <a:pt x="428" y="151"/>
                      </a:lnTo>
                      <a:lnTo>
                        <a:pt x="427" y="140"/>
                      </a:lnTo>
                      <a:lnTo>
                        <a:pt x="428" y="105"/>
                      </a:lnTo>
                      <a:lnTo>
                        <a:pt x="424" y="83"/>
                      </a:lnTo>
                      <a:lnTo>
                        <a:pt x="420" y="73"/>
                      </a:lnTo>
                      <a:lnTo>
                        <a:pt x="419" y="60"/>
                      </a:lnTo>
                      <a:lnTo>
                        <a:pt x="410" y="50"/>
                      </a:lnTo>
                      <a:lnTo>
                        <a:pt x="379" y="39"/>
                      </a:lnTo>
                      <a:lnTo>
                        <a:pt x="351" y="27"/>
                      </a:lnTo>
                      <a:lnTo>
                        <a:pt x="336" y="23"/>
                      </a:lnTo>
                      <a:lnTo>
                        <a:pt x="322" y="19"/>
                      </a:lnTo>
                      <a:lnTo>
                        <a:pt x="299" y="21"/>
                      </a:lnTo>
                      <a:lnTo>
                        <a:pt x="281" y="19"/>
                      </a:lnTo>
                      <a:lnTo>
                        <a:pt x="281" y="0"/>
                      </a:lnTo>
                      <a:lnTo>
                        <a:pt x="280" y="2"/>
                      </a:lnTo>
                      <a:lnTo>
                        <a:pt x="272" y="1"/>
                      </a:lnTo>
                      <a:lnTo>
                        <a:pt x="264" y="3"/>
                      </a:lnTo>
                      <a:lnTo>
                        <a:pt x="258" y="2"/>
                      </a:lnTo>
                      <a:lnTo>
                        <a:pt x="252" y="0"/>
                      </a:lnTo>
                      <a:lnTo>
                        <a:pt x="248" y="0"/>
                      </a:lnTo>
                      <a:lnTo>
                        <a:pt x="236" y="6"/>
                      </a:lnTo>
                      <a:lnTo>
                        <a:pt x="220" y="7"/>
                      </a:lnTo>
                      <a:lnTo>
                        <a:pt x="213" y="11"/>
                      </a:lnTo>
                      <a:lnTo>
                        <a:pt x="206" y="18"/>
                      </a:lnTo>
                      <a:lnTo>
                        <a:pt x="200" y="18"/>
                      </a:lnTo>
                      <a:lnTo>
                        <a:pt x="194" y="21"/>
                      </a:lnTo>
                      <a:lnTo>
                        <a:pt x="193" y="28"/>
                      </a:lnTo>
                      <a:lnTo>
                        <a:pt x="193" y="37"/>
                      </a:lnTo>
                      <a:lnTo>
                        <a:pt x="194" y="41"/>
                      </a:lnTo>
                      <a:lnTo>
                        <a:pt x="193" y="45"/>
                      </a:lnTo>
                      <a:lnTo>
                        <a:pt x="191" y="50"/>
                      </a:lnTo>
                      <a:lnTo>
                        <a:pt x="190" y="5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27" name="Freeform 31"/>
                <p:cNvSpPr>
                  <a:spLocks noChangeAspect="1"/>
                </p:cNvSpPr>
                <p:nvPr/>
              </p:nvSpPr>
              <p:spPr bwMode="gray">
                <a:xfrm>
                  <a:off x="4961730" y="3988147"/>
                  <a:ext cx="233363" cy="230188"/>
                </a:xfrm>
                <a:custGeom>
                  <a:avLst/>
                  <a:gdLst/>
                  <a:ahLst/>
                  <a:cxnLst>
                    <a:cxn ang="0">
                      <a:pos x="252" y="26"/>
                    </a:cxn>
                    <a:cxn ang="0">
                      <a:pos x="130" y="26"/>
                    </a:cxn>
                    <a:cxn ang="0">
                      <a:pos x="96" y="10"/>
                    </a:cxn>
                    <a:cxn ang="0">
                      <a:pos x="59" y="0"/>
                    </a:cxn>
                    <a:cxn ang="0">
                      <a:pos x="33" y="17"/>
                    </a:cxn>
                    <a:cxn ang="0">
                      <a:pos x="1" y="26"/>
                    </a:cxn>
                    <a:cxn ang="0">
                      <a:pos x="3" y="64"/>
                    </a:cxn>
                    <a:cxn ang="0">
                      <a:pos x="17" y="100"/>
                    </a:cxn>
                    <a:cxn ang="0">
                      <a:pos x="34" y="117"/>
                    </a:cxn>
                    <a:cxn ang="0">
                      <a:pos x="46" y="139"/>
                    </a:cxn>
                    <a:cxn ang="0">
                      <a:pos x="62" y="168"/>
                    </a:cxn>
                    <a:cxn ang="0">
                      <a:pos x="82" y="209"/>
                    </a:cxn>
                    <a:cxn ang="0">
                      <a:pos x="96" y="238"/>
                    </a:cxn>
                    <a:cxn ang="0">
                      <a:pos x="118" y="278"/>
                    </a:cxn>
                    <a:cxn ang="0">
                      <a:pos x="150" y="331"/>
                    </a:cxn>
                    <a:cxn ang="0">
                      <a:pos x="151" y="369"/>
                    </a:cxn>
                    <a:cxn ang="0">
                      <a:pos x="153" y="435"/>
                    </a:cxn>
                    <a:cxn ang="0">
                      <a:pos x="172" y="477"/>
                    </a:cxn>
                    <a:cxn ang="0">
                      <a:pos x="172" y="521"/>
                    </a:cxn>
                    <a:cxn ang="0">
                      <a:pos x="179" y="555"/>
                    </a:cxn>
                    <a:cxn ang="0">
                      <a:pos x="188" y="589"/>
                    </a:cxn>
                    <a:cxn ang="0">
                      <a:pos x="214" y="646"/>
                    </a:cxn>
                    <a:cxn ang="0">
                      <a:pos x="243" y="683"/>
                    </a:cxn>
                    <a:cxn ang="0">
                      <a:pos x="264" y="700"/>
                    </a:cxn>
                    <a:cxn ang="0">
                      <a:pos x="279" y="689"/>
                    </a:cxn>
                    <a:cxn ang="0">
                      <a:pos x="323" y="695"/>
                    </a:cxn>
                    <a:cxn ang="0">
                      <a:pos x="350" y="722"/>
                    </a:cxn>
                    <a:cxn ang="0">
                      <a:pos x="393" y="720"/>
                    </a:cxn>
                    <a:cxn ang="0">
                      <a:pos x="435" y="695"/>
                    </a:cxn>
                    <a:cxn ang="0">
                      <a:pos x="452" y="633"/>
                    </a:cxn>
                    <a:cxn ang="0">
                      <a:pos x="452" y="460"/>
                    </a:cxn>
                    <a:cxn ang="0">
                      <a:pos x="452" y="295"/>
                    </a:cxn>
                    <a:cxn ang="0">
                      <a:pos x="507" y="200"/>
                    </a:cxn>
                    <a:cxn ang="0">
                      <a:pos x="512" y="86"/>
                    </a:cxn>
                    <a:cxn ang="0">
                      <a:pos x="615" y="68"/>
                    </a:cxn>
                    <a:cxn ang="0">
                      <a:pos x="650" y="85"/>
                    </a:cxn>
                    <a:cxn ang="0">
                      <a:pos x="668" y="81"/>
                    </a:cxn>
                    <a:cxn ang="0">
                      <a:pos x="716" y="57"/>
                    </a:cxn>
                    <a:cxn ang="0">
                      <a:pos x="727" y="38"/>
                    </a:cxn>
                    <a:cxn ang="0">
                      <a:pos x="688" y="32"/>
                    </a:cxn>
                    <a:cxn ang="0">
                      <a:pos x="635" y="41"/>
                    </a:cxn>
                    <a:cxn ang="0">
                      <a:pos x="546" y="65"/>
                    </a:cxn>
                    <a:cxn ang="0">
                      <a:pos x="522" y="63"/>
                    </a:cxn>
                    <a:cxn ang="0">
                      <a:pos x="460" y="51"/>
                    </a:cxn>
                    <a:cxn ang="0">
                      <a:pos x="405" y="53"/>
                    </a:cxn>
                    <a:cxn ang="0">
                      <a:pos x="366" y="26"/>
                    </a:cxn>
                  </a:cxnLst>
                  <a:rect l="0" t="0" r="r" b="b"/>
                  <a:pathLst>
                    <a:path w="734" h="722">
                      <a:moveTo>
                        <a:pt x="346" y="26"/>
                      </a:moveTo>
                      <a:lnTo>
                        <a:pt x="299" y="26"/>
                      </a:lnTo>
                      <a:lnTo>
                        <a:pt x="252" y="26"/>
                      </a:lnTo>
                      <a:lnTo>
                        <a:pt x="198" y="26"/>
                      </a:lnTo>
                      <a:lnTo>
                        <a:pt x="148" y="26"/>
                      </a:lnTo>
                      <a:lnTo>
                        <a:pt x="130" y="26"/>
                      </a:lnTo>
                      <a:lnTo>
                        <a:pt x="123" y="28"/>
                      </a:lnTo>
                      <a:lnTo>
                        <a:pt x="109" y="15"/>
                      </a:lnTo>
                      <a:lnTo>
                        <a:pt x="96" y="10"/>
                      </a:lnTo>
                      <a:lnTo>
                        <a:pt x="91" y="1"/>
                      </a:lnTo>
                      <a:lnTo>
                        <a:pt x="81" y="0"/>
                      </a:lnTo>
                      <a:lnTo>
                        <a:pt x="59" y="0"/>
                      </a:lnTo>
                      <a:lnTo>
                        <a:pt x="49" y="4"/>
                      </a:lnTo>
                      <a:lnTo>
                        <a:pt x="39" y="14"/>
                      </a:lnTo>
                      <a:lnTo>
                        <a:pt x="33" y="17"/>
                      </a:lnTo>
                      <a:lnTo>
                        <a:pt x="23" y="11"/>
                      </a:lnTo>
                      <a:lnTo>
                        <a:pt x="12" y="20"/>
                      </a:lnTo>
                      <a:lnTo>
                        <a:pt x="1" y="26"/>
                      </a:lnTo>
                      <a:lnTo>
                        <a:pt x="0" y="49"/>
                      </a:lnTo>
                      <a:lnTo>
                        <a:pt x="0" y="55"/>
                      </a:lnTo>
                      <a:lnTo>
                        <a:pt x="3" y="64"/>
                      </a:lnTo>
                      <a:lnTo>
                        <a:pt x="3" y="74"/>
                      </a:lnTo>
                      <a:lnTo>
                        <a:pt x="12" y="92"/>
                      </a:lnTo>
                      <a:lnTo>
                        <a:pt x="17" y="100"/>
                      </a:lnTo>
                      <a:lnTo>
                        <a:pt x="19" y="102"/>
                      </a:lnTo>
                      <a:lnTo>
                        <a:pt x="28" y="108"/>
                      </a:lnTo>
                      <a:lnTo>
                        <a:pt x="34" y="117"/>
                      </a:lnTo>
                      <a:lnTo>
                        <a:pt x="38" y="127"/>
                      </a:lnTo>
                      <a:lnTo>
                        <a:pt x="44" y="134"/>
                      </a:lnTo>
                      <a:lnTo>
                        <a:pt x="46" y="139"/>
                      </a:lnTo>
                      <a:lnTo>
                        <a:pt x="55" y="150"/>
                      </a:lnTo>
                      <a:lnTo>
                        <a:pt x="56" y="157"/>
                      </a:lnTo>
                      <a:lnTo>
                        <a:pt x="62" y="168"/>
                      </a:lnTo>
                      <a:lnTo>
                        <a:pt x="65" y="176"/>
                      </a:lnTo>
                      <a:lnTo>
                        <a:pt x="81" y="202"/>
                      </a:lnTo>
                      <a:lnTo>
                        <a:pt x="82" y="209"/>
                      </a:lnTo>
                      <a:lnTo>
                        <a:pt x="86" y="215"/>
                      </a:lnTo>
                      <a:lnTo>
                        <a:pt x="88" y="224"/>
                      </a:lnTo>
                      <a:lnTo>
                        <a:pt x="96" y="238"/>
                      </a:lnTo>
                      <a:lnTo>
                        <a:pt x="110" y="263"/>
                      </a:lnTo>
                      <a:lnTo>
                        <a:pt x="116" y="273"/>
                      </a:lnTo>
                      <a:lnTo>
                        <a:pt x="118" y="278"/>
                      </a:lnTo>
                      <a:lnTo>
                        <a:pt x="121" y="288"/>
                      </a:lnTo>
                      <a:lnTo>
                        <a:pt x="141" y="312"/>
                      </a:lnTo>
                      <a:lnTo>
                        <a:pt x="150" y="331"/>
                      </a:lnTo>
                      <a:lnTo>
                        <a:pt x="151" y="334"/>
                      </a:lnTo>
                      <a:lnTo>
                        <a:pt x="152" y="350"/>
                      </a:lnTo>
                      <a:lnTo>
                        <a:pt x="151" y="369"/>
                      </a:lnTo>
                      <a:lnTo>
                        <a:pt x="152" y="406"/>
                      </a:lnTo>
                      <a:lnTo>
                        <a:pt x="151" y="424"/>
                      </a:lnTo>
                      <a:lnTo>
                        <a:pt x="153" y="435"/>
                      </a:lnTo>
                      <a:lnTo>
                        <a:pt x="157" y="445"/>
                      </a:lnTo>
                      <a:lnTo>
                        <a:pt x="162" y="458"/>
                      </a:lnTo>
                      <a:lnTo>
                        <a:pt x="172" y="477"/>
                      </a:lnTo>
                      <a:lnTo>
                        <a:pt x="173" y="484"/>
                      </a:lnTo>
                      <a:lnTo>
                        <a:pt x="171" y="498"/>
                      </a:lnTo>
                      <a:lnTo>
                        <a:pt x="172" y="521"/>
                      </a:lnTo>
                      <a:lnTo>
                        <a:pt x="174" y="531"/>
                      </a:lnTo>
                      <a:lnTo>
                        <a:pt x="182" y="546"/>
                      </a:lnTo>
                      <a:lnTo>
                        <a:pt x="179" y="555"/>
                      </a:lnTo>
                      <a:lnTo>
                        <a:pt x="182" y="559"/>
                      </a:lnTo>
                      <a:lnTo>
                        <a:pt x="185" y="569"/>
                      </a:lnTo>
                      <a:lnTo>
                        <a:pt x="188" y="589"/>
                      </a:lnTo>
                      <a:lnTo>
                        <a:pt x="191" y="600"/>
                      </a:lnTo>
                      <a:lnTo>
                        <a:pt x="194" y="622"/>
                      </a:lnTo>
                      <a:lnTo>
                        <a:pt x="214" y="646"/>
                      </a:lnTo>
                      <a:lnTo>
                        <a:pt x="222" y="665"/>
                      </a:lnTo>
                      <a:lnTo>
                        <a:pt x="233" y="676"/>
                      </a:lnTo>
                      <a:lnTo>
                        <a:pt x="243" y="683"/>
                      </a:lnTo>
                      <a:lnTo>
                        <a:pt x="256" y="698"/>
                      </a:lnTo>
                      <a:lnTo>
                        <a:pt x="261" y="698"/>
                      </a:lnTo>
                      <a:lnTo>
                        <a:pt x="264" y="700"/>
                      </a:lnTo>
                      <a:lnTo>
                        <a:pt x="269" y="699"/>
                      </a:lnTo>
                      <a:lnTo>
                        <a:pt x="272" y="697"/>
                      </a:lnTo>
                      <a:lnTo>
                        <a:pt x="279" y="689"/>
                      </a:lnTo>
                      <a:lnTo>
                        <a:pt x="285" y="678"/>
                      </a:lnTo>
                      <a:lnTo>
                        <a:pt x="297" y="677"/>
                      </a:lnTo>
                      <a:lnTo>
                        <a:pt x="323" y="695"/>
                      </a:lnTo>
                      <a:lnTo>
                        <a:pt x="323" y="708"/>
                      </a:lnTo>
                      <a:lnTo>
                        <a:pt x="334" y="720"/>
                      </a:lnTo>
                      <a:lnTo>
                        <a:pt x="350" y="722"/>
                      </a:lnTo>
                      <a:lnTo>
                        <a:pt x="365" y="717"/>
                      </a:lnTo>
                      <a:lnTo>
                        <a:pt x="384" y="717"/>
                      </a:lnTo>
                      <a:lnTo>
                        <a:pt x="393" y="720"/>
                      </a:lnTo>
                      <a:lnTo>
                        <a:pt x="405" y="720"/>
                      </a:lnTo>
                      <a:lnTo>
                        <a:pt x="421" y="705"/>
                      </a:lnTo>
                      <a:lnTo>
                        <a:pt x="435" y="695"/>
                      </a:lnTo>
                      <a:lnTo>
                        <a:pt x="446" y="693"/>
                      </a:lnTo>
                      <a:lnTo>
                        <a:pt x="452" y="689"/>
                      </a:lnTo>
                      <a:lnTo>
                        <a:pt x="452" y="633"/>
                      </a:lnTo>
                      <a:lnTo>
                        <a:pt x="452" y="574"/>
                      </a:lnTo>
                      <a:lnTo>
                        <a:pt x="452" y="515"/>
                      </a:lnTo>
                      <a:lnTo>
                        <a:pt x="452" y="460"/>
                      </a:lnTo>
                      <a:lnTo>
                        <a:pt x="452" y="407"/>
                      </a:lnTo>
                      <a:lnTo>
                        <a:pt x="452" y="349"/>
                      </a:lnTo>
                      <a:lnTo>
                        <a:pt x="452" y="295"/>
                      </a:lnTo>
                      <a:lnTo>
                        <a:pt x="507" y="295"/>
                      </a:lnTo>
                      <a:lnTo>
                        <a:pt x="507" y="257"/>
                      </a:lnTo>
                      <a:lnTo>
                        <a:pt x="507" y="200"/>
                      </a:lnTo>
                      <a:lnTo>
                        <a:pt x="507" y="144"/>
                      </a:lnTo>
                      <a:lnTo>
                        <a:pt x="507" y="91"/>
                      </a:lnTo>
                      <a:lnTo>
                        <a:pt x="512" y="86"/>
                      </a:lnTo>
                      <a:lnTo>
                        <a:pt x="592" y="71"/>
                      </a:lnTo>
                      <a:lnTo>
                        <a:pt x="609" y="68"/>
                      </a:lnTo>
                      <a:lnTo>
                        <a:pt x="615" y="68"/>
                      </a:lnTo>
                      <a:lnTo>
                        <a:pt x="632" y="69"/>
                      </a:lnTo>
                      <a:lnTo>
                        <a:pt x="643" y="73"/>
                      </a:lnTo>
                      <a:lnTo>
                        <a:pt x="650" y="85"/>
                      </a:lnTo>
                      <a:lnTo>
                        <a:pt x="653" y="100"/>
                      </a:lnTo>
                      <a:lnTo>
                        <a:pt x="659" y="92"/>
                      </a:lnTo>
                      <a:lnTo>
                        <a:pt x="668" y="81"/>
                      </a:lnTo>
                      <a:lnTo>
                        <a:pt x="684" y="69"/>
                      </a:lnTo>
                      <a:lnTo>
                        <a:pt x="711" y="63"/>
                      </a:lnTo>
                      <a:lnTo>
                        <a:pt x="716" y="57"/>
                      </a:lnTo>
                      <a:lnTo>
                        <a:pt x="723" y="52"/>
                      </a:lnTo>
                      <a:lnTo>
                        <a:pt x="734" y="51"/>
                      </a:lnTo>
                      <a:lnTo>
                        <a:pt x="727" y="38"/>
                      </a:lnTo>
                      <a:lnTo>
                        <a:pt x="723" y="35"/>
                      </a:lnTo>
                      <a:lnTo>
                        <a:pt x="709" y="32"/>
                      </a:lnTo>
                      <a:lnTo>
                        <a:pt x="688" y="32"/>
                      </a:lnTo>
                      <a:lnTo>
                        <a:pt x="685" y="28"/>
                      </a:lnTo>
                      <a:lnTo>
                        <a:pt x="642" y="39"/>
                      </a:lnTo>
                      <a:lnTo>
                        <a:pt x="635" y="41"/>
                      </a:lnTo>
                      <a:lnTo>
                        <a:pt x="632" y="43"/>
                      </a:lnTo>
                      <a:lnTo>
                        <a:pt x="621" y="46"/>
                      </a:lnTo>
                      <a:lnTo>
                        <a:pt x="546" y="65"/>
                      </a:lnTo>
                      <a:lnTo>
                        <a:pt x="538" y="66"/>
                      </a:lnTo>
                      <a:lnTo>
                        <a:pt x="534" y="64"/>
                      </a:lnTo>
                      <a:lnTo>
                        <a:pt x="522" y="63"/>
                      </a:lnTo>
                      <a:lnTo>
                        <a:pt x="510" y="59"/>
                      </a:lnTo>
                      <a:lnTo>
                        <a:pt x="494" y="58"/>
                      </a:lnTo>
                      <a:lnTo>
                        <a:pt x="460" y="51"/>
                      </a:lnTo>
                      <a:lnTo>
                        <a:pt x="433" y="51"/>
                      </a:lnTo>
                      <a:lnTo>
                        <a:pt x="414" y="53"/>
                      </a:lnTo>
                      <a:lnTo>
                        <a:pt x="405" y="53"/>
                      </a:lnTo>
                      <a:lnTo>
                        <a:pt x="388" y="47"/>
                      </a:lnTo>
                      <a:lnTo>
                        <a:pt x="382" y="37"/>
                      </a:lnTo>
                      <a:lnTo>
                        <a:pt x="366" y="26"/>
                      </a:lnTo>
                      <a:lnTo>
                        <a:pt x="346" y="2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28" name="Freeform 32"/>
                <p:cNvSpPr>
                  <a:spLocks noChangeAspect="1"/>
                </p:cNvSpPr>
                <p:nvPr/>
              </p:nvSpPr>
              <p:spPr bwMode="gray">
                <a:xfrm>
                  <a:off x="5282405" y="3875434"/>
                  <a:ext cx="185738" cy="296863"/>
                </a:xfrm>
                <a:custGeom>
                  <a:avLst/>
                  <a:gdLst/>
                  <a:ahLst/>
                  <a:cxnLst>
                    <a:cxn ang="0">
                      <a:pos x="584" y="10"/>
                    </a:cxn>
                    <a:cxn ang="0">
                      <a:pos x="570" y="56"/>
                    </a:cxn>
                    <a:cxn ang="0">
                      <a:pos x="572" y="128"/>
                    </a:cxn>
                    <a:cxn ang="0">
                      <a:pos x="569" y="176"/>
                    </a:cxn>
                    <a:cxn ang="0">
                      <a:pos x="578" y="205"/>
                    </a:cxn>
                    <a:cxn ang="0">
                      <a:pos x="585" y="224"/>
                    </a:cxn>
                    <a:cxn ang="0">
                      <a:pos x="568" y="263"/>
                    </a:cxn>
                    <a:cxn ang="0">
                      <a:pos x="564" y="285"/>
                    </a:cxn>
                    <a:cxn ang="0">
                      <a:pos x="532" y="328"/>
                    </a:cxn>
                    <a:cxn ang="0">
                      <a:pos x="497" y="355"/>
                    </a:cxn>
                    <a:cxn ang="0">
                      <a:pos x="447" y="378"/>
                    </a:cxn>
                    <a:cxn ang="0">
                      <a:pos x="368" y="434"/>
                    </a:cxn>
                    <a:cxn ang="0">
                      <a:pos x="345" y="462"/>
                    </a:cxn>
                    <a:cxn ang="0">
                      <a:pos x="323" y="477"/>
                    </a:cxn>
                    <a:cxn ang="0">
                      <a:pos x="273" y="521"/>
                    </a:cxn>
                    <a:cxn ang="0">
                      <a:pos x="253" y="572"/>
                    </a:cxn>
                    <a:cxn ang="0">
                      <a:pos x="273" y="598"/>
                    </a:cxn>
                    <a:cxn ang="0">
                      <a:pos x="289" y="667"/>
                    </a:cxn>
                    <a:cxn ang="0">
                      <a:pos x="295" y="725"/>
                    </a:cxn>
                    <a:cxn ang="0">
                      <a:pos x="295" y="764"/>
                    </a:cxn>
                    <a:cxn ang="0">
                      <a:pos x="273" y="811"/>
                    </a:cxn>
                    <a:cxn ang="0">
                      <a:pos x="192" y="843"/>
                    </a:cxn>
                    <a:cxn ang="0">
                      <a:pos x="156" y="863"/>
                    </a:cxn>
                    <a:cxn ang="0">
                      <a:pos x="134" y="893"/>
                    </a:cxn>
                    <a:cxn ang="0">
                      <a:pos x="158" y="899"/>
                    </a:cxn>
                    <a:cxn ang="0">
                      <a:pos x="110" y="908"/>
                    </a:cxn>
                    <a:cxn ang="0">
                      <a:pos x="92" y="742"/>
                    </a:cxn>
                    <a:cxn ang="0">
                      <a:pos x="85" y="673"/>
                    </a:cxn>
                    <a:cxn ang="0">
                      <a:pos x="113" y="636"/>
                    </a:cxn>
                    <a:cxn ang="0">
                      <a:pos x="153" y="508"/>
                    </a:cxn>
                    <a:cxn ang="0">
                      <a:pos x="158" y="451"/>
                    </a:cxn>
                    <a:cxn ang="0">
                      <a:pos x="158" y="367"/>
                    </a:cxn>
                    <a:cxn ang="0">
                      <a:pos x="113" y="323"/>
                    </a:cxn>
                    <a:cxn ang="0">
                      <a:pos x="33" y="305"/>
                    </a:cxn>
                    <a:cxn ang="0">
                      <a:pos x="8" y="269"/>
                    </a:cxn>
                    <a:cxn ang="0">
                      <a:pos x="175" y="198"/>
                    </a:cxn>
                    <a:cxn ang="0">
                      <a:pos x="202" y="226"/>
                    </a:cxn>
                    <a:cxn ang="0">
                      <a:pos x="247" y="226"/>
                    </a:cxn>
                    <a:cxn ang="0">
                      <a:pos x="251" y="273"/>
                    </a:cxn>
                    <a:cxn ang="0">
                      <a:pos x="236" y="302"/>
                    </a:cxn>
                    <a:cxn ang="0">
                      <a:pos x="252" y="327"/>
                    </a:cxn>
                    <a:cxn ang="0">
                      <a:pos x="272" y="350"/>
                    </a:cxn>
                    <a:cxn ang="0">
                      <a:pos x="278" y="366"/>
                    </a:cxn>
                    <a:cxn ang="0">
                      <a:pos x="291" y="357"/>
                    </a:cxn>
                    <a:cxn ang="0">
                      <a:pos x="287" y="337"/>
                    </a:cxn>
                    <a:cxn ang="0">
                      <a:pos x="304" y="314"/>
                    </a:cxn>
                    <a:cxn ang="0">
                      <a:pos x="321" y="284"/>
                    </a:cxn>
                    <a:cxn ang="0">
                      <a:pos x="326" y="244"/>
                    </a:cxn>
                    <a:cxn ang="0">
                      <a:pos x="299" y="203"/>
                    </a:cxn>
                    <a:cxn ang="0">
                      <a:pos x="266" y="167"/>
                    </a:cxn>
                    <a:cxn ang="0">
                      <a:pos x="262" y="123"/>
                    </a:cxn>
                    <a:cxn ang="0">
                      <a:pos x="269" y="76"/>
                    </a:cxn>
                    <a:cxn ang="0">
                      <a:pos x="323" y="53"/>
                    </a:cxn>
                    <a:cxn ang="0">
                      <a:pos x="349" y="65"/>
                    </a:cxn>
                    <a:cxn ang="0">
                      <a:pos x="381" y="56"/>
                    </a:cxn>
                    <a:cxn ang="0">
                      <a:pos x="436" y="43"/>
                    </a:cxn>
                    <a:cxn ang="0">
                      <a:pos x="482" y="45"/>
                    </a:cxn>
                    <a:cxn ang="0">
                      <a:pos x="547" y="25"/>
                    </a:cxn>
                  </a:cxnLst>
                  <a:rect l="0" t="0" r="r" b="b"/>
                  <a:pathLst>
                    <a:path w="586" h="937">
                      <a:moveTo>
                        <a:pt x="580" y="0"/>
                      </a:moveTo>
                      <a:lnTo>
                        <a:pt x="584" y="2"/>
                      </a:lnTo>
                      <a:lnTo>
                        <a:pt x="586" y="7"/>
                      </a:lnTo>
                      <a:lnTo>
                        <a:pt x="584" y="10"/>
                      </a:lnTo>
                      <a:lnTo>
                        <a:pt x="585" y="27"/>
                      </a:lnTo>
                      <a:lnTo>
                        <a:pt x="583" y="33"/>
                      </a:lnTo>
                      <a:lnTo>
                        <a:pt x="578" y="42"/>
                      </a:lnTo>
                      <a:lnTo>
                        <a:pt x="570" y="56"/>
                      </a:lnTo>
                      <a:lnTo>
                        <a:pt x="567" y="70"/>
                      </a:lnTo>
                      <a:lnTo>
                        <a:pt x="568" y="95"/>
                      </a:lnTo>
                      <a:lnTo>
                        <a:pt x="570" y="113"/>
                      </a:lnTo>
                      <a:lnTo>
                        <a:pt x="572" y="128"/>
                      </a:lnTo>
                      <a:lnTo>
                        <a:pt x="565" y="133"/>
                      </a:lnTo>
                      <a:lnTo>
                        <a:pt x="568" y="142"/>
                      </a:lnTo>
                      <a:lnTo>
                        <a:pt x="570" y="142"/>
                      </a:lnTo>
                      <a:lnTo>
                        <a:pt x="569" y="176"/>
                      </a:lnTo>
                      <a:lnTo>
                        <a:pt x="572" y="196"/>
                      </a:lnTo>
                      <a:lnTo>
                        <a:pt x="570" y="205"/>
                      </a:lnTo>
                      <a:lnTo>
                        <a:pt x="574" y="208"/>
                      </a:lnTo>
                      <a:lnTo>
                        <a:pt x="578" y="205"/>
                      </a:lnTo>
                      <a:lnTo>
                        <a:pt x="581" y="212"/>
                      </a:lnTo>
                      <a:lnTo>
                        <a:pt x="575" y="220"/>
                      </a:lnTo>
                      <a:lnTo>
                        <a:pt x="580" y="220"/>
                      </a:lnTo>
                      <a:lnTo>
                        <a:pt x="585" y="224"/>
                      </a:lnTo>
                      <a:lnTo>
                        <a:pt x="585" y="232"/>
                      </a:lnTo>
                      <a:lnTo>
                        <a:pt x="580" y="242"/>
                      </a:lnTo>
                      <a:lnTo>
                        <a:pt x="576" y="253"/>
                      </a:lnTo>
                      <a:lnTo>
                        <a:pt x="568" y="263"/>
                      </a:lnTo>
                      <a:lnTo>
                        <a:pt x="575" y="265"/>
                      </a:lnTo>
                      <a:lnTo>
                        <a:pt x="574" y="274"/>
                      </a:lnTo>
                      <a:lnTo>
                        <a:pt x="573" y="280"/>
                      </a:lnTo>
                      <a:lnTo>
                        <a:pt x="564" y="285"/>
                      </a:lnTo>
                      <a:lnTo>
                        <a:pt x="547" y="305"/>
                      </a:lnTo>
                      <a:lnTo>
                        <a:pt x="543" y="313"/>
                      </a:lnTo>
                      <a:lnTo>
                        <a:pt x="526" y="323"/>
                      </a:lnTo>
                      <a:lnTo>
                        <a:pt x="532" y="328"/>
                      </a:lnTo>
                      <a:lnTo>
                        <a:pt x="527" y="337"/>
                      </a:lnTo>
                      <a:lnTo>
                        <a:pt x="517" y="344"/>
                      </a:lnTo>
                      <a:lnTo>
                        <a:pt x="505" y="351"/>
                      </a:lnTo>
                      <a:lnTo>
                        <a:pt x="497" y="355"/>
                      </a:lnTo>
                      <a:lnTo>
                        <a:pt x="490" y="366"/>
                      </a:lnTo>
                      <a:lnTo>
                        <a:pt x="477" y="373"/>
                      </a:lnTo>
                      <a:lnTo>
                        <a:pt x="460" y="373"/>
                      </a:lnTo>
                      <a:lnTo>
                        <a:pt x="447" y="378"/>
                      </a:lnTo>
                      <a:lnTo>
                        <a:pt x="403" y="398"/>
                      </a:lnTo>
                      <a:lnTo>
                        <a:pt x="375" y="420"/>
                      </a:lnTo>
                      <a:lnTo>
                        <a:pt x="373" y="430"/>
                      </a:lnTo>
                      <a:lnTo>
                        <a:pt x="368" y="434"/>
                      </a:lnTo>
                      <a:lnTo>
                        <a:pt x="360" y="435"/>
                      </a:lnTo>
                      <a:lnTo>
                        <a:pt x="355" y="436"/>
                      </a:lnTo>
                      <a:lnTo>
                        <a:pt x="361" y="442"/>
                      </a:lnTo>
                      <a:lnTo>
                        <a:pt x="345" y="462"/>
                      </a:lnTo>
                      <a:lnTo>
                        <a:pt x="338" y="473"/>
                      </a:lnTo>
                      <a:lnTo>
                        <a:pt x="333" y="470"/>
                      </a:lnTo>
                      <a:lnTo>
                        <a:pt x="330" y="461"/>
                      </a:lnTo>
                      <a:lnTo>
                        <a:pt x="323" y="477"/>
                      </a:lnTo>
                      <a:lnTo>
                        <a:pt x="315" y="480"/>
                      </a:lnTo>
                      <a:lnTo>
                        <a:pt x="305" y="493"/>
                      </a:lnTo>
                      <a:lnTo>
                        <a:pt x="287" y="512"/>
                      </a:lnTo>
                      <a:lnTo>
                        <a:pt x="273" y="521"/>
                      </a:lnTo>
                      <a:lnTo>
                        <a:pt x="266" y="529"/>
                      </a:lnTo>
                      <a:lnTo>
                        <a:pt x="255" y="533"/>
                      </a:lnTo>
                      <a:lnTo>
                        <a:pt x="252" y="563"/>
                      </a:lnTo>
                      <a:lnTo>
                        <a:pt x="253" y="572"/>
                      </a:lnTo>
                      <a:lnTo>
                        <a:pt x="267" y="582"/>
                      </a:lnTo>
                      <a:lnTo>
                        <a:pt x="271" y="588"/>
                      </a:lnTo>
                      <a:lnTo>
                        <a:pt x="272" y="597"/>
                      </a:lnTo>
                      <a:lnTo>
                        <a:pt x="273" y="598"/>
                      </a:lnTo>
                      <a:lnTo>
                        <a:pt x="274" y="608"/>
                      </a:lnTo>
                      <a:lnTo>
                        <a:pt x="287" y="642"/>
                      </a:lnTo>
                      <a:lnTo>
                        <a:pt x="288" y="662"/>
                      </a:lnTo>
                      <a:lnTo>
                        <a:pt x="289" y="667"/>
                      </a:lnTo>
                      <a:lnTo>
                        <a:pt x="295" y="662"/>
                      </a:lnTo>
                      <a:lnTo>
                        <a:pt x="299" y="666"/>
                      </a:lnTo>
                      <a:lnTo>
                        <a:pt x="299" y="688"/>
                      </a:lnTo>
                      <a:lnTo>
                        <a:pt x="295" y="725"/>
                      </a:lnTo>
                      <a:lnTo>
                        <a:pt x="283" y="771"/>
                      </a:lnTo>
                      <a:lnTo>
                        <a:pt x="285" y="782"/>
                      </a:lnTo>
                      <a:lnTo>
                        <a:pt x="289" y="774"/>
                      </a:lnTo>
                      <a:lnTo>
                        <a:pt x="295" y="764"/>
                      </a:lnTo>
                      <a:lnTo>
                        <a:pt x="295" y="768"/>
                      </a:lnTo>
                      <a:lnTo>
                        <a:pt x="293" y="781"/>
                      </a:lnTo>
                      <a:lnTo>
                        <a:pt x="288" y="792"/>
                      </a:lnTo>
                      <a:lnTo>
                        <a:pt x="273" y="811"/>
                      </a:lnTo>
                      <a:lnTo>
                        <a:pt x="258" y="822"/>
                      </a:lnTo>
                      <a:lnTo>
                        <a:pt x="240" y="829"/>
                      </a:lnTo>
                      <a:lnTo>
                        <a:pt x="228" y="830"/>
                      </a:lnTo>
                      <a:lnTo>
                        <a:pt x="192" y="843"/>
                      </a:lnTo>
                      <a:lnTo>
                        <a:pt x="183" y="849"/>
                      </a:lnTo>
                      <a:lnTo>
                        <a:pt x="176" y="855"/>
                      </a:lnTo>
                      <a:lnTo>
                        <a:pt x="166" y="861"/>
                      </a:lnTo>
                      <a:lnTo>
                        <a:pt x="156" y="863"/>
                      </a:lnTo>
                      <a:lnTo>
                        <a:pt x="151" y="868"/>
                      </a:lnTo>
                      <a:lnTo>
                        <a:pt x="144" y="881"/>
                      </a:lnTo>
                      <a:lnTo>
                        <a:pt x="135" y="893"/>
                      </a:lnTo>
                      <a:lnTo>
                        <a:pt x="134" y="893"/>
                      </a:lnTo>
                      <a:lnTo>
                        <a:pt x="142" y="900"/>
                      </a:lnTo>
                      <a:lnTo>
                        <a:pt x="148" y="910"/>
                      </a:lnTo>
                      <a:lnTo>
                        <a:pt x="154" y="905"/>
                      </a:lnTo>
                      <a:lnTo>
                        <a:pt x="158" y="899"/>
                      </a:lnTo>
                      <a:lnTo>
                        <a:pt x="154" y="937"/>
                      </a:lnTo>
                      <a:lnTo>
                        <a:pt x="148" y="936"/>
                      </a:lnTo>
                      <a:lnTo>
                        <a:pt x="112" y="936"/>
                      </a:lnTo>
                      <a:lnTo>
                        <a:pt x="110" y="908"/>
                      </a:lnTo>
                      <a:lnTo>
                        <a:pt x="110" y="887"/>
                      </a:lnTo>
                      <a:lnTo>
                        <a:pt x="108" y="879"/>
                      </a:lnTo>
                      <a:lnTo>
                        <a:pt x="105" y="786"/>
                      </a:lnTo>
                      <a:lnTo>
                        <a:pt x="92" y="742"/>
                      </a:lnTo>
                      <a:lnTo>
                        <a:pt x="86" y="710"/>
                      </a:lnTo>
                      <a:lnTo>
                        <a:pt x="84" y="689"/>
                      </a:lnTo>
                      <a:lnTo>
                        <a:pt x="85" y="688"/>
                      </a:lnTo>
                      <a:lnTo>
                        <a:pt x="85" y="673"/>
                      </a:lnTo>
                      <a:lnTo>
                        <a:pt x="89" y="661"/>
                      </a:lnTo>
                      <a:lnTo>
                        <a:pt x="95" y="651"/>
                      </a:lnTo>
                      <a:lnTo>
                        <a:pt x="106" y="644"/>
                      </a:lnTo>
                      <a:lnTo>
                        <a:pt x="113" y="636"/>
                      </a:lnTo>
                      <a:lnTo>
                        <a:pt x="132" y="602"/>
                      </a:lnTo>
                      <a:lnTo>
                        <a:pt x="139" y="571"/>
                      </a:lnTo>
                      <a:lnTo>
                        <a:pt x="156" y="535"/>
                      </a:lnTo>
                      <a:lnTo>
                        <a:pt x="153" y="508"/>
                      </a:lnTo>
                      <a:lnTo>
                        <a:pt x="148" y="495"/>
                      </a:lnTo>
                      <a:lnTo>
                        <a:pt x="146" y="478"/>
                      </a:lnTo>
                      <a:lnTo>
                        <a:pt x="156" y="459"/>
                      </a:lnTo>
                      <a:lnTo>
                        <a:pt x="158" y="451"/>
                      </a:lnTo>
                      <a:lnTo>
                        <a:pt x="162" y="435"/>
                      </a:lnTo>
                      <a:lnTo>
                        <a:pt x="161" y="424"/>
                      </a:lnTo>
                      <a:lnTo>
                        <a:pt x="162" y="389"/>
                      </a:lnTo>
                      <a:lnTo>
                        <a:pt x="158" y="367"/>
                      </a:lnTo>
                      <a:lnTo>
                        <a:pt x="154" y="357"/>
                      </a:lnTo>
                      <a:lnTo>
                        <a:pt x="153" y="344"/>
                      </a:lnTo>
                      <a:lnTo>
                        <a:pt x="144" y="334"/>
                      </a:lnTo>
                      <a:lnTo>
                        <a:pt x="113" y="323"/>
                      </a:lnTo>
                      <a:lnTo>
                        <a:pt x="85" y="311"/>
                      </a:lnTo>
                      <a:lnTo>
                        <a:pt x="70" y="307"/>
                      </a:lnTo>
                      <a:lnTo>
                        <a:pt x="56" y="303"/>
                      </a:lnTo>
                      <a:lnTo>
                        <a:pt x="33" y="305"/>
                      </a:lnTo>
                      <a:lnTo>
                        <a:pt x="15" y="303"/>
                      </a:lnTo>
                      <a:lnTo>
                        <a:pt x="15" y="284"/>
                      </a:lnTo>
                      <a:lnTo>
                        <a:pt x="10" y="281"/>
                      </a:lnTo>
                      <a:lnTo>
                        <a:pt x="8" y="269"/>
                      </a:lnTo>
                      <a:lnTo>
                        <a:pt x="0" y="253"/>
                      </a:lnTo>
                      <a:lnTo>
                        <a:pt x="165" y="196"/>
                      </a:lnTo>
                      <a:lnTo>
                        <a:pt x="174" y="195"/>
                      </a:lnTo>
                      <a:lnTo>
                        <a:pt x="175" y="198"/>
                      </a:lnTo>
                      <a:lnTo>
                        <a:pt x="181" y="200"/>
                      </a:lnTo>
                      <a:lnTo>
                        <a:pt x="188" y="216"/>
                      </a:lnTo>
                      <a:lnTo>
                        <a:pt x="198" y="226"/>
                      </a:lnTo>
                      <a:lnTo>
                        <a:pt x="202" y="226"/>
                      </a:lnTo>
                      <a:lnTo>
                        <a:pt x="210" y="224"/>
                      </a:lnTo>
                      <a:lnTo>
                        <a:pt x="240" y="220"/>
                      </a:lnTo>
                      <a:lnTo>
                        <a:pt x="244" y="221"/>
                      </a:lnTo>
                      <a:lnTo>
                        <a:pt x="247" y="226"/>
                      </a:lnTo>
                      <a:lnTo>
                        <a:pt x="251" y="239"/>
                      </a:lnTo>
                      <a:lnTo>
                        <a:pt x="252" y="247"/>
                      </a:lnTo>
                      <a:lnTo>
                        <a:pt x="253" y="265"/>
                      </a:lnTo>
                      <a:lnTo>
                        <a:pt x="251" y="273"/>
                      </a:lnTo>
                      <a:lnTo>
                        <a:pt x="245" y="280"/>
                      </a:lnTo>
                      <a:lnTo>
                        <a:pt x="246" y="286"/>
                      </a:lnTo>
                      <a:lnTo>
                        <a:pt x="240" y="291"/>
                      </a:lnTo>
                      <a:lnTo>
                        <a:pt x="236" y="302"/>
                      </a:lnTo>
                      <a:lnTo>
                        <a:pt x="240" y="306"/>
                      </a:lnTo>
                      <a:lnTo>
                        <a:pt x="245" y="322"/>
                      </a:lnTo>
                      <a:lnTo>
                        <a:pt x="248" y="325"/>
                      </a:lnTo>
                      <a:lnTo>
                        <a:pt x="252" y="327"/>
                      </a:lnTo>
                      <a:lnTo>
                        <a:pt x="255" y="332"/>
                      </a:lnTo>
                      <a:lnTo>
                        <a:pt x="263" y="341"/>
                      </a:lnTo>
                      <a:lnTo>
                        <a:pt x="268" y="348"/>
                      </a:lnTo>
                      <a:lnTo>
                        <a:pt x="272" y="350"/>
                      </a:lnTo>
                      <a:lnTo>
                        <a:pt x="279" y="351"/>
                      </a:lnTo>
                      <a:lnTo>
                        <a:pt x="283" y="356"/>
                      </a:lnTo>
                      <a:lnTo>
                        <a:pt x="283" y="360"/>
                      </a:lnTo>
                      <a:lnTo>
                        <a:pt x="278" y="366"/>
                      </a:lnTo>
                      <a:lnTo>
                        <a:pt x="279" y="368"/>
                      </a:lnTo>
                      <a:lnTo>
                        <a:pt x="291" y="368"/>
                      </a:lnTo>
                      <a:lnTo>
                        <a:pt x="293" y="367"/>
                      </a:lnTo>
                      <a:lnTo>
                        <a:pt x="291" y="357"/>
                      </a:lnTo>
                      <a:lnTo>
                        <a:pt x="293" y="351"/>
                      </a:lnTo>
                      <a:lnTo>
                        <a:pt x="290" y="346"/>
                      </a:lnTo>
                      <a:lnTo>
                        <a:pt x="287" y="343"/>
                      </a:lnTo>
                      <a:lnTo>
                        <a:pt x="287" y="337"/>
                      </a:lnTo>
                      <a:lnTo>
                        <a:pt x="290" y="329"/>
                      </a:lnTo>
                      <a:lnTo>
                        <a:pt x="290" y="325"/>
                      </a:lnTo>
                      <a:lnTo>
                        <a:pt x="291" y="322"/>
                      </a:lnTo>
                      <a:lnTo>
                        <a:pt x="304" y="314"/>
                      </a:lnTo>
                      <a:lnTo>
                        <a:pt x="310" y="313"/>
                      </a:lnTo>
                      <a:lnTo>
                        <a:pt x="316" y="311"/>
                      </a:lnTo>
                      <a:lnTo>
                        <a:pt x="320" y="305"/>
                      </a:lnTo>
                      <a:lnTo>
                        <a:pt x="321" y="284"/>
                      </a:lnTo>
                      <a:lnTo>
                        <a:pt x="323" y="276"/>
                      </a:lnTo>
                      <a:lnTo>
                        <a:pt x="320" y="262"/>
                      </a:lnTo>
                      <a:lnTo>
                        <a:pt x="323" y="252"/>
                      </a:lnTo>
                      <a:lnTo>
                        <a:pt x="326" y="244"/>
                      </a:lnTo>
                      <a:lnTo>
                        <a:pt x="323" y="232"/>
                      </a:lnTo>
                      <a:lnTo>
                        <a:pt x="318" y="225"/>
                      </a:lnTo>
                      <a:lnTo>
                        <a:pt x="305" y="212"/>
                      </a:lnTo>
                      <a:lnTo>
                        <a:pt x="299" y="203"/>
                      </a:lnTo>
                      <a:lnTo>
                        <a:pt x="284" y="184"/>
                      </a:lnTo>
                      <a:lnTo>
                        <a:pt x="274" y="177"/>
                      </a:lnTo>
                      <a:lnTo>
                        <a:pt x="267" y="167"/>
                      </a:lnTo>
                      <a:lnTo>
                        <a:pt x="266" y="167"/>
                      </a:lnTo>
                      <a:lnTo>
                        <a:pt x="263" y="156"/>
                      </a:lnTo>
                      <a:lnTo>
                        <a:pt x="263" y="146"/>
                      </a:lnTo>
                      <a:lnTo>
                        <a:pt x="262" y="138"/>
                      </a:lnTo>
                      <a:lnTo>
                        <a:pt x="262" y="123"/>
                      </a:lnTo>
                      <a:lnTo>
                        <a:pt x="258" y="115"/>
                      </a:lnTo>
                      <a:lnTo>
                        <a:pt x="258" y="107"/>
                      </a:lnTo>
                      <a:lnTo>
                        <a:pt x="262" y="92"/>
                      </a:lnTo>
                      <a:lnTo>
                        <a:pt x="269" y="76"/>
                      </a:lnTo>
                      <a:lnTo>
                        <a:pt x="273" y="58"/>
                      </a:lnTo>
                      <a:lnTo>
                        <a:pt x="314" y="59"/>
                      </a:lnTo>
                      <a:lnTo>
                        <a:pt x="317" y="58"/>
                      </a:lnTo>
                      <a:lnTo>
                        <a:pt x="323" y="53"/>
                      </a:lnTo>
                      <a:lnTo>
                        <a:pt x="331" y="53"/>
                      </a:lnTo>
                      <a:lnTo>
                        <a:pt x="338" y="55"/>
                      </a:lnTo>
                      <a:lnTo>
                        <a:pt x="344" y="61"/>
                      </a:lnTo>
                      <a:lnTo>
                        <a:pt x="349" y="65"/>
                      </a:lnTo>
                      <a:lnTo>
                        <a:pt x="354" y="66"/>
                      </a:lnTo>
                      <a:lnTo>
                        <a:pt x="361" y="64"/>
                      </a:lnTo>
                      <a:lnTo>
                        <a:pt x="370" y="64"/>
                      </a:lnTo>
                      <a:lnTo>
                        <a:pt x="381" y="56"/>
                      </a:lnTo>
                      <a:lnTo>
                        <a:pt x="412" y="58"/>
                      </a:lnTo>
                      <a:lnTo>
                        <a:pt x="419" y="58"/>
                      </a:lnTo>
                      <a:lnTo>
                        <a:pt x="423" y="56"/>
                      </a:lnTo>
                      <a:lnTo>
                        <a:pt x="436" y="43"/>
                      </a:lnTo>
                      <a:lnTo>
                        <a:pt x="450" y="42"/>
                      </a:lnTo>
                      <a:lnTo>
                        <a:pt x="459" y="39"/>
                      </a:lnTo>
                      <a:lnTo>
                        <a:pt x="472" y="45"/>
                      </a:lnTo>
                      <a:lnTo>
                        <a:pt x="482" y="45"/>
                      </a:lnTo>
                      <a:lnTo>
                        <a:pt x="490" y="44"/>
                      </a:lnTo>
                      <a:lnTo>
                        <a:pt x="524" y="32"/>
                      </a:lnTo>
                      <a:lnTo>
                        <a:pt x="543" y="27"/>
                      </a:lnTo>
                      <a:lnTo>
                        <a:pt x="547" y="25"/>
                      </a:lnTo>
                      <a:lnTo>
                        <a:pt x="562" y="11"/>
                      </a:lnTo>
                      <a:lnTo>
                        <a:pt x="576" y="1"/>
                      </a:lnTo>
                      <a:lnTo>
                        <a:pt x="580"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29" name="Freeform 33"/>
                <p:cNvSpPr>
                  <a:spLocks noChangeAspect="1"/>
                </p:cNvSpPr>
                <p:nvPr/>
              </p:nvSpPr>
              <p:spPr bwMode="gray">
                <a:xfrm>
                  <a:off x="5104605" y="4004022"/>
                  <a:ext cx="165100" cy="169863"/>
                </a:xfrm>
                <a:custGeom>
                  <a:avLst/>
                  <a:gdLst/>
                  <a:ahLst/>
                  <a:cxnLst>
                    <a:cxn ang="0">
                      <a:pos x="0" y="356"/>
                    </a:cxn>
                    <a:cxn ang="0">
                      <a:pos x="0" y="244"/>
                    </a:cxn>
                    <a:cxn ang="0">
                      <a:pos x="56" y="206"/>
                    </a:cxn>
                    <a:cxn ang="0">
                      <a:pos x="56" y="93"/>
                    </a:cxn>
                    <a:cxn ang="0">
                      <a:pos x="61" y="35"/>
                    </a:cxn>
                    <a:cxn ang="0">
                      <a:pos x="158" y="17"/>
                    </a:cxn>
                    <a:cxn ang="0">
                      <a:pos x="181" y="18"/>
                    </a:cxn>
                    <a:cxn ang="0">
                      <a:pos x="199" y="34"/>
                    </a:cxn>
                    <a:cxn ang="0">
                      <a:pos x="208" y="41"/>
                    </a:cxn>
                    <a:cxn ang="0">
                      <a:pos x="233" y="18"/>
                    </a:cxn>
                    <a:cxn ang="0">
                      <a:pos x="265" y="6"/>
                    </a:cxn>
                    <a:cxn ang="0">
                      <a:pos x="283" y="0"/>
                    </a:cxn>
                    <a:cxn ang="0">
                      <a:pos x="291" y="11"/>
                    </a:cxn>
                    <a:cxn ang="0">
                      <a:pos x="307" y="39"/>
                    </a:cxn>
                    <a:cxn ang="0">
                      <a:pos x="319" y="60"/>
                    </a:cxn>
                    <a:cxn ang="0">
                      <a:pos x="339" y="93"/>
                    </a:cxn>
                    <a:cxn ang="0">
                      <a:pos x="385" y="127"/>
                    </a:cxn>
                    <a:cxn ang="0">
                      <a:pos x="407" y="151"/>
                    </a:cxn>
                    <a:cxn ang="0">
                      <a:pos x="431" y="164"/>
                    </a:cxn>
                    <a:cxn ang="0">
                      <a:pos x="434" y="205"/>
                    </a:cxn>
                    <a:cxn ang="0">
                      <a:pos x="449" y="227"/>
                    </a:cxn>
                    <a:cxn ang="0">
                      <a:pos x="470" y="234"/>
                    </a:cxn>
                    <a:cxn ang="0">
                      <a:pos x="497" y="240"/>
                    </a:cxn>
                    <a:cxn ang="0">
                      <a:pos x="518" y="253"/>
                    </a:cxn>
                    <a:cxn ang="0">
                      <a:pos x="506" y="261"/>
                    </a:cxn>
                    <a:cxn ang="0">
                      <a:pos x="454" y="288"/>
                    </a:cxn>
                    <a:cxn ang="0">
                      <a:pos x="418" y="318"/>
                    </a:cxn>
                    <a:cxn ang="0">
                      <a:pos x="388" y="352"/>
                    </a:cxn>
                    <a:cxn ang="0">
                      <a:pos x="344" y="396"/>
                    </a:cxn>
                    <a:cxn ang="0">
                      <a:pos x="314" y="449"/>
                    </a:cxn>
                    <a:cxn ang="0">
                      <a:pos x="301" y="459"/>
                    </a:cxn>
                    <a:cxn ang="0">
                      <a:pos x="265" y="466"/>
                    </a:cxn>
                    <a:cxn ang="0">
                      <a:pos x="227" y="452"/>
                    </a:cxn>
                    <a:cxn ang="0">
                      <a:pos x="201" y="445"/>
                    </a:cxn>
                    <a:cxn ang="0">
                      <a:pos x="170" y="469"/>
                    </a:cxn>
                    <a:cxn ang="0">
                      <a:pos x="161" y="485"/>
                    </a:cxn>
                    <a:cxn ang="0">
                      <a:pos x="140" y="503"/>
                    </a:cxn>
                    <a:cxn ang="0">
                      <a:pos x="125" y="525"/>
                    </a:cxn>
                    <a:cxn ang="0">
                      <a:pos x="72" y="533"/>
                    </a:cxn>
                    <a:cxn ang="0">
                      <a:pos x="46" y="528"/>
                    </a:cxn>
                    <a:cxn ang="0">
                      <a:pos x="50" y="498"/>
                    </a:cxn>
                    <a:cxn ang="0">
                      <a:pos x="52" y="479"/>
                    </a:cxn>
                    <a:cxn ang="0">
                      <a:pos x="44" y="449"/>
                    </a:cxn>
                    <a:cxn ang="0">
                      <a:pos x="25" y="429"/>
                    </a:cxn>
                    <a:cxn ang="0">
                      <a:pos x="11" y="415"/>
                    </a:cxn>
                    <a:cxn ang="0">
                      <a:pos x="0" y="409"/>
                    </a:cxn>
                  </a:cxnLst>
                  <a:rect l="0" t="0" r="r" b="b"/>
                  <a:pathLst>
                    <a:path w="518" h="534">
                      <a:moveTo>
                        <a:pt x="0" y="409"/>
                      </a:moveTo>
                      <a:lnTo>
                        <a:pt x="0" y="356"/>
                      </a:lnTo>
                      <a:lnTo>
                        <a:pt x="0" y="298"/>
                      </a:lnTo>
                      <a:lnTo>
                        <a:pt x="0" y="244"/>
                      </a:lnTo>
                      <a:lnTo>
                        <a:pt x="56" y="244"/>
                      </a:lnTo>
                      <a:lnTo>
                        <a:pt x="56" y="206"/>
                      </a:lnTo>
                      <a:lnTo>
                        <a:pt x="56" y="149"/>
                      </a:lnTo>
                      <a:lnTo>
                        <a:pt x="56" y="93"/>
                      </a:lnTo>
                      <a:lnTo>
                        <a:pt x="56" y="40"/>
                      </a:lnTo>
                      <a:lnTo>
                        <a:pt x="61" y="35"/>
                      </a:lnTo>
                      <a:lnTo>
                        <a:pt x="141" y="20"/>
                      </a:lnTo>
                      <a:lnTo>
                        <a:pt x="158" y="17"/>
                      </a:lnTo>
                      <a:lnTo>
                        <a:pt x="164" y="17"/>
                      </a:lnTo>
                      <a:lnTo>
                        <a:pt x="181" y="18"/>
                      </a:lnTo>
                      <a:lnTo>
                        <a:pt x="192" y="22"/>
                      </a:lnTo>
                      <a:lnTo>
                        <a:pt x="199" y="34"/>
                      </a:lnTo>
                      <a:lnTo>
                        <a:pt x="202" y="49"/>
                      </a:lnTo>
                      <a:lnTo>
                        <a:pt x="208" y="41"/>
                      </a:lnTo>
                      <a:lnTo>
                        <a:pt x="217" y="30"/>
                      </a:lnTo>
                      <a:lnTo>
                        <a:pt x="233" y="18"/>
                      </a:lnTo>
                      <a:lnTo>
                        <a:pt x="260" y="12"/>
                      </a:lnTo>
                      <a:lnTo>
                        <a:pt x="265" y="6"/>
                      </a:lnTo>
                      <a:lnTo>
                        <a:pt x="272" y="1"/>
                      </a:lnTo>
                      <a:lnTo>
                        <a:pt x="283" y="0"/>
                      </a:lnTo>
                      <a:lnTo>
                        <a:pt x="291" y="2"/>
                      </a:lnTo>
                      <a:lnTo>
                        <a:pt x="291" y="11"/>
                      </a:lnTo>
                      <a:lnTo>
                        <a:pt x="294" y="17"/>
                      </a:lnTo>
                      <a:lnTo>
                        <a:pt x="307" y="39"/>
                      </a:lnTo>
                      <a:lnTo>
                        <a:pt x="317" y="49"/>
                      </a:lnTo>
                      <a:lnTo>
                        <a:pt x="319" y="60"/>
                      </a:lnTo>
                      <a:lnTo>
                        <a:pt x="325" y="74"/>
                      </a:lnTo>
                      <a:lnTo>
                        <a:pt x="339" y="93"/>
                      </a:lnTo>
                      <a:lnTo>
                        <a:pt x="368" y="124"/>
                      </a:lnTo>
                      <a:lnTo>
                        <a:pt x="385" y="127"/>
                      </a:lnTo>
                      <a:lnTo>
                        <a:pt x="398" y="137"/>
                      </a:lnTo>
                      <a:lnTo>
                        <a:pt x="407" y="151"/>
                      </a:lnTo>
                      <a:lnTo>
                        <a:pt x="420" y="154"/>
                      </a:lnTo>
                      <a:lnTo>
                        <a:pt x="431" y="164"/>
                      </a:lnTo>
                      <a:lnTo>
                        <a:pt x="431" y="185"/>
                      </a:lnTo>
                      <a:lnTo>
                        <a:pt x="434" y="205"/>
                      </a:lnTo>
                      <a:lnTo>
                        <a:pt x="441" y="218"/>
                      </a:lnTo>
                      <a:lnTo>
                        <a:pt x="449" y="227"/>
                      </a:lnTo>
                      <a:lnTo>
                        <a:pt x="458" y="232"/>
                      </a:lnTo>
                      <a:lnTo>
                        <a:pt x="470" y="234"/>
                      </a:lnTo>
                      <a:lnTo>
                        <a:pt x="484" y="234"/>
                      </a:lnTo>
                      <a:lnTo>
                        <a:pt x="497" y="240"/>
                      </a:lnTo>
                      <a:lnTo>
                        <a:pt x="507" y="244"/>
                      </a:lnTo>
                      <a:lnTo>
                        <a:pt x="518" y="253"/>
                      </a:lnTo>
                      <a:lnTo>
                        <a:pt x="517" y="256"/>
                      </a:lnTo>
                      <a:lnTo>
                        <a:pt x="506" y="261"/>
                      </a:lnTo>
                      <a:lnTo>
                        <a:pt x="492" y="270"/>
                      </a:lnTo>
                      <a:lnTo>
                        <a:pt x="454" y="288"/>
                      </a:lnTo>
                      <a:lnTo>
                        <a:pt x="438" y="305"/>
                      </a:lnTo>
                      <a:lnTo>
                        <a:pt x="418" y="318"/>
                      </a:lnTo>
                      <a:lnTo>
                        <a:pt x="399" y="336"/>
                      </a:lnTo>
                      <a:lnTo>
                        <a:pt x="388" y="352"/>
                      </a:lnTo>
                      <a:lnTo>
                        <a:pt x="371" y="377"/>
                      </a:lnTo>
                      <a:lnTo>
                        <a:pt x="344" y="396"/>
                      </a:lnTo>
                      <a:lnTo>
                        <a:pt x="329" y="415"/>
                      </a:lnTo>
                      <a:lnTo>
                        <a:pt x="314" y="449"/>
                      </a:lnTo>
                      <a:lnTo>
                        <a:pt x="309" y="455"/>
                      </a:lnTo>
                      <a:lnTo>
                        <a:pt x="301" y="459"/>
                      </a:lnTo>
                      <a:lnTo>
                        <a:pt x="290" y="460"/>
                      </a:lnTo>
                      <a:lnTo>
                        <a:pt x="265" y="466"/>
                      </a:lnTo>
                      <a:lnTo>
                        <a:pt x="250" y="465"/>
                      </a:lnTo>
                      <a:lnTo>
                        <a:pt x="227" y="452"/>
                      </a:lnTo>
                      <a:lnTo>
                        <a:pt x="215" y="447"/>
                      </a:lnTo>
                      <a:lnTo>
                        <a:pt x="201" y="445"/>
                      </a:lnTo>
                      <a:lnTo>
                        <a:pt x="189" y="449"/>
                      </a:lnTo>
                      <a:lnTo>
                        <a:pt x="170" y="469"/>
                      </a:lnTo>
                      <a:lnTo>
                        <a:pt x="163" y="477"/>
                      </a:lnTo>
                      <a:lnTo>
                        <a:pt x="161" y="485"/>
                      </a:lnTo>
                      <a:lnTo>
                        <a:pt x="152" y="496"/>
                      </a:lnTo>
                      <a:lnTo>
                        <a:pt x="140" y="503"/>
                      </a:lnTo>
                      <a:lnTo>
                        <a:pt x="135" y="508"/>
                      </a:lnTo>
                      <a:lnTo>
                        <a:pt x="125" y="525"/>
                      </a:lnTo>
                      <a:lnTo>
                        <a:pt x="90" y="534"/>
                      </a:lnTo>
                      <a:lnTo>
                        <a:pt x="72" y="533"/>
                      </a:lnTo>
                      <a:lnTo>
                        <a:pt x="56" y="530"/>
                      </a:lnTo>
                      <a:lnTo>
                        <a:pt x="46" y="528"/>
                      </a:lnTo>
                      <a:lnTo>
                        <a:pt x="43" y="519"/>
                      </a:lnTo>
                      <a:lnTo>
                        <a:pt x="50" y="498"/>
                      </a:lnTo>
                      <a:lnTo>
                        <a:pt x="52" y="485"/>
                      </a:lnTo>
                      <a:lnTo>
                        <a:pt x="52" y="479"/>
                      </a:lnTo>
                      <a:lnTo>
                        <a:pt x="51" y="461"/>
                      </a:lnTo>
                      <a:lnTo>
                        <a:pt x="44" y="449"/>
                      </a:lnTo>
                      <a:lnTo>
                        <a:pt x="30" y="438"/>
                      </a:lnTo>
                      <a:lnTo>
                        <a:pt x="25" y="429"/>
                      </a:lnTo>
                      <a:lnTo>
                        <a:pt x="13" y="418"/>
                      </a:lnTo>
                      <a:lnTo>
                        <a:pt x="11" y="415"/>
                      </a:lnTo>
                      <a:lnTo>
                        <a:pt x="5" y="409"/>
                      </a:lnTo>
                      <a:lnTo>
                        <a:pt x="0" y="40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30" name="Freeform 34"/>
                <p:cNvSpPr>
                  <a:spLocks noChangeAspect="1"/>
                </p:cNvSpPr>
                <p:nvPr/>
              </p:nvSpPr>
              <p:spPr bwMode="gray">
                <a:xfrm>
                  <a:off x="4498181" y="3470622"/>
                  <a:ext cx="128588" cy="96838"/>
                </a:xfrm>
                <a:custGeom>
                  <a:avLst/>
                  <a:gdLst/>
                  <a:ahLst/>
                  <a:cxnLst>
                    <a:cxn ang="0">
                      <a:pos x="174" y="17"/>
                    </a:cxn>
                    <a:cxn ang="0">
                      <a:pos x="146" y="18"/>
                    </a:cxn>
                    <a:cxn ang="0">
                      <a:pos x="119" y="11"/>
                    </a:cxn>
                    <a:cxn ang="0">
                      <a:pos x="101" y="3"/>
                    </a:cxn>
                    <a:cxn ang="0">
                      <a:pos x="80" y="14"/>
                    </a:cxn>
                    <a:cxn ang="0">
                      <a:pos x="67" y="27"/>
                    </a:cxn>
                    <a:cxn ang="0">
                      <a:pos x="69" y="57"/>
                    </a:cxn>
                    <a:cxn ang="0">
                      <a:pos x="17" y="81"/>
                    </a:cxn>
                    <a:cxn ang="0">
                      <a:pos x="1" y="109"/>
                    </a:cxn>
                    <a:cxn ang="0">
                      <a:pos x="17" y="100"/>
                    </a:cxn>
                    <a:cxn ang="0">
                      <a:pos x="31" y="128"/>
                    </a:cxn>
                    <a:cxn ang="0">
                      <a:pos x="66" y="159"/>
                    </a:cxn>
                    <a:cxn ang="0">
                      <a:pos x="88" y="190"/>
                    </a:cxn>
                    <a:cxn ang="0">
                      <a:pos x="104" y="203"/>
                    </a:cxn>
                    <a:cxn ang="0">
                      <a:pos x="124" y="191"/>
                    </a:cxn>
                    <a:cxn ang="0">
                      <a:pos x="142" y="168"/>
                    </a:cxn>
                    <a:cxn ang="0">
                      <a:pos x="161" y="159"/>
                    </a:cxn>
                    <a:cxn ang="0">
                      <a:pos x="211" y="153"/>
                    </a:cxn>
                    <a:cxn ang="0">
                      <a:pos x="230" y="175"/>
                    </a:cxn>
                    <a:cxn ang="0">
                      <a:pos x="241" y="187"/>
                    </a:cxn>
                    <a:cxn ang="0">
                      <a:pos x="241" y="202"/>
                    </a:cxn>
                    <a:cxn ang="0">
                      <a:pos x="249" y="223"/>
                    </a:cxn>
                    <a:cxn ang="0">
                      <a:pos x="252" y="239"/>
                    </a:cxn>
                    <a:cxn ang="0">
                      <a:pos x="264" y="240"/>
                    </a:cxn>
                    <a:cxn ang="0">
                      <a:pos x="281" y="238"/>
                    </a:cxn>
                    <a:cxn ang="0">
                      <a:pos x="297" y="239"/>
                    </a:cxn>
                    <a:cxn ang="0">
                      <a:pos x="313" y="273"/>
                    </a:cxn>
                    <a:cxn ang="0">
                      <a:pos x="306" y="298"/>
                    </a:cxn>
                    <a:cxn ang="0">
                      <a:pos x="327" y="307"/>
                    </a:cxn>
                    <a:cxn ang="0">
                      <a:pos x="348" y="292"/>
                    </a:cxn>
                    <a:cxn ang="0">
                      <a:pos x="365" y="286"/>
                    </a:cxn>
                    <a:cxn ang="0">
                      <a:pos x="384" y="262"/>
                    </a:cxn>
                    <a:cxn ang="0">
                      <a:pos x="386" y="251"/>
                    </a:cxn>
                    <a:cxn ang="0">
                      <a:pos x="375" y="239"/>
                    </a:cxn>
                    <a:cxn ang="0">
                      <a:pos x="394" y="239"/>
                    </a:cxn>
                    <a:cxn ang="0">
                      <a:pos x="403" y="235"/>
                    </a:cxn>
                    <a:cxn ang="0">
                      <a:pos x="393" y="219"/>
                    </a:cxn>
                    <a:cxn ang="0">
                      <a:pos x="400" y="203"/>
                    </a:cxn>
                    <a:cxn ang="0">
                      <a:pos x="380" y="183"/>
                    </a:cxn>
                    <a:cxn ang="0">
                      <a:pos x="382" y="149"/>
                    </a:cxn>
                    <a:cxn ang="0">
                      <a:pos x="382" y="131"/>
                    </a:cxn>
                    <a:cxn ang="0">
                      <a:pos x="370" y="93"/>
                    </a:cxn>
                    <a:cxn ang="0">
                      <a:pos x="351" y="92"/>
                    </a:cxn>
                    <a:cxn ang="0">
                      <a:pos x="364" y="79"/>
                    </a:cxn>
                    <a:cxn ang="0">
                      <a:pos x="357" y="70"/>
                    </a:cxn>
                    <a:cxn ang="0">
                      <a:pos x="343" y="41"/>
                    </a:cxn>
                    <a:cxn ang="0">
                      <a:pos x="334" y="28"/>
                    </a:cxn>
                    <a:cxn ang="0">
                      <a:pos x="328" y="12"/>
                    </a:cxn>
                    <a:cxn ang="0">
                      <a:pos x="312" y="12"/>
                    </a:cxn>
                    <a:cxn ang="0">
                      <a:pos x="294" y="38"/>
                    </a:cxn>
                    <a:cxn ang="0">
                      <a:pos x="255" y="33"/>
                    </a:cxn>
                    <a:cxn ang="0">
                      <a:pos x="230" y="30"/>
                    </a:cxn>
                    <a:cxn ang="0">
                      <a:pos x="208" y="39"/>
                    </a:cxn>
                    <a:cxn ang="0">
                      <a:pos x="203" y="19"/>
                    </a:cxn>
                  </a:cxnLst>
                  <a:rect l="0" t="0" r="r" b="b"/>
                  <a:pathLst>
                    <a:path w="404" h="307">
                      <a:moveTo>
                        <a:pt x="205" y="15"/>
                      </a:moveTo>
                      <a:lnTo>
                        <a:pt x="195" y="15"/>
                      </a:lnTo>
                      <a:lnTo>
                        <a:pt x="189" y="18"/>
                      </a:lnTo>
                      <a:lnTo>
                        <a:pt x="185" y="18"/>
                      </a:lnTo>
                      <a:lnTo>
                        <a:pt x="174" y="17"/>
                      </a:lnTo>
                      <a:lnTo>
                        <a:pt x="172" y="18"/>
                      </a:lnTo>
                      <a:lnTo>
                        <a:pt x="165" y="18"/>
                      </a:lnTo>
                      <a:lnTo>
                        <a:pt x="157" y="20"/>
                      </a:lnTo>
                      <a:lnTo>
                        <a:pt x="151" y="20"/>
                      </a:lnTo>
                      <a:lnTo>
                        <a:pt x="146" y="18"/>
                      </a:lnTo>
                      <a:lnTo>
                        <a:pt x="142" y="18"/>
                      </a:lnTo>
                      <a:lnTo>
                        <a:pt x="135" y="15"/>
                      </a:lnTo>
                      <a:lnTo>
                        <a:pt x="128" y="15"/>
                      </a:lnTo>
                      <a:lnTo>
                        <a:pt x="122" y="9"/>
                      </a:lnTo>
                      <a:lnTo>
                        <a:pt x="119" y="11"/>
                      </a:lnTo>
                      <a:lnTo>
                        <a:pt x="119" y="14"/>
                      </a:lnTo>
                      <a:lnTo>
                        <a:pt x="112" y="13"/>
                      </a:lnTo>
                      <a:lnTo>
                        <a:pt x="112" y="7"/>
                      </a:lnTo>
                      <a:lnTo>
                        <a:pt x="109" y="4"/>
                      </a:lnTo>
                      <a:lnTo>
                        <a:pt x="101" y="3"/>
                      </a:lnTo>
                      <a:lnTo>
                        <a:pt x="95" y="4"/>
                      </a:lnTo>
                      <a:lnTo>
                        <a:pt x="90" y="1"/>
                      </a:lnTo>
                      <a:lnTo>
                        <a:pt x="76" y="0"/>
                      </a:lnTo>
                      <a:lnTo>
                        <a:pt x="76" y="7"/>
                      </a:lnTo>
                      <a:lnTo>
                        <a:pt x="80" y="14"/>
                      </a:lnTo>
                      <a:lnTo>
                        <a:pt x="80" y="18"/>
                      </a:lnTo>
                      <a:lnTo>
                        <a:pt x="77" y="24"/>
                      </a:lnTo>
                      <a:lnTo>
                        <a:pt x="75" y="25"/>
                      </a:lnTo>
                      <a:lnTo>
                        <a:pt x="69" y="25"/>
                      </a:lnTo>
                      <a:lnTo>
                        <a:pt x="67" y="27"/>
                      </a:lnTo>
                      <a:lnTo>
                        <a:pt x="65" y="30"/>
                      </a:lnTo>
                      <a:lnTo>
                        <a:pt x="71" y="34"/>
                      </a:lnTo>
                      <a:lnTo>
                        <a:pt x="74" y="39"/>
                      </a:lnTo>
                      <a:lnTo>
                        <a:pt x="75" y="57"/>
                      </a:lnTo>
                      <a:lnTo>
                        <a:pt x="69" y="57"/>
                      </a:lnTo>
                      <a:lnTo>
                        <a:pt x="65" y="60"/>
                      </a:lnTo>
                      <a:lnTo>
                        <a:pt x="45" y="60"/>
                      </a:lnTo>
                      <a:lnTo>
                        <a:pt x="28" y="67"/>
                      </a:lnTo>
                      <a:lnTo>
                        <a:pt x="21" y="73"/>
                      </a:lnTo>
                      <a:lnTo>
                        <a:pt x="17" y="81"/>
                      </a:lnTo>
                      <a:lnTo>
                        <a:pt x="13" y="89"/>
                      </a:lnTo>
                      <a:lnTo>
                        <a:pt x="11" y="93"/>
                      </a:lnTo>
                      <a:lnTo>
                        <a:pt x="6" y="97"/>
                      </a:lnTo>
                      <a:lnTo>
                        <a:pt x="0" y="99"/>
                      </a:lnTo>
                      <a:lnTo>
                        <a:pt x="1" y="109"/>
                      </a:lnTo>
                      <a:lnTo>
                        <a:pt x="5" y="110"/>
                      </a:lnTo>
                      <a:lnTo>
                        <a:pt x="7" y="110"/>
                      </a:lnTo>
                      <a:lnTo>
                        <a:pt x="10" y="109"/>
                      </a:lnTo>
                      <a:lnTo>
                        <a:pt x="13" y="101"/>
                      </a:lnTo>
                      <a:lnTo>
                        <a:pt x="17" y="100"/>
                      </a:lnTo>
                      <a:lnTo>
                        <a:pt x="17" y="100"/>
                      </a:lnTo>
                      <a:lnTo>
                        <a:pt x="21" y="114"/>
                      </a:lnTo>
                      <a:lnTo>
                        <a:pt x="29" y="115"/>
                      </a:lnTo>
                      <a:lnTo>
                        <a:pt x="31" y="116"/>
                      </a:lnTo>
                      <a:lnTo>
                        <a:pt x="31" y="128"/>
                      </a:lnTo>
                      <a:lnTo>
                        <a:pt x="36" y="141"/>
                      </a:lnTo>
                      <a:lnTo>
                        <a:pt x="39" y="146"/>
                      </a:lnTo>
                      <a:lnTo>
                        <a:pt x="47" y="148"/>
                      </a:lnTo>
                      <a:lnTo>
                        <a:pt x="55" y="154"/>
                      </a:lnTo>
                      <a:lnTo>
                        <a:pt x="66" y="159"/>
                      </a:lnTo>
                      <a:lnTo>
                        <a:pt x="74" y="168"/>
                      </a:lnTo>
                      <a:lnTo>
                        <a:pt x="75" y="179"/>
                      </a:lnTo>
                      <a:lnTo>
                        <a:pt x="83" y="183"/>
                      </a:lnTo>
                      <a:lnTo>
                        <a:pt x="86" y="187"/>
                      </a:lnTo>
                      <a:lnTo>
                        <a:pt x="88" y="190"/>
                      </a:lnTo>
                      <a:lnTo>
                        <a:pt x="88" y="192"/>
                      </a:lnTo>
                      <a:lnTo>
                        <a:pt x="93" y="195"/>
                      </a:lnTo>
                      <a:lnTo>
                        <a:pt x="97" y="200"/>
                      </a:lnTo>
                      <a:lnTo>
                        <a:pt x="98" y="201"/>
                      </a:lnTo>
                      <a:lnTo>
                        <a:pt x="104" y="203"/>
                      </a:lnTo>
                      <a:lnTo>
                        <a:pt x="110" y="203"/>
                      </a:lnTo>
                      <a:lnTo>
                        <a:pt x="113" y="202"/>
                      </a:lnTo>
                      <a:lnTo>
                        <a:pt x="115" y="201"/>
                      </a:lnTo>
                      <a:lnTo>
                        <a:pt x="119" y="191"/>
                      </a:lnTo>
                      <a:lnTo>
                        <a:pt x="124" y="191"/>
                      </a:lnTo>
                      <a:lnTo>
                        <a:pt x="128" y="189"/>
                      </a:lnTo>
                      <a:lnTo>
                        <a:pt x="128" y="184"/>
                      </a:lnTo>
                      <a:lnTo>
                        <a:pt x="133" y="183"/>
                      </a:lnTo>
                      <a:lnTo>
                        <a:pt x="139" y="175"/>
                      </a:lnTo>
                      <a:lnTo>
                        <a:pt x="142" y="168"/>
                      </a:lnTo>
                      <a:lnTo>
                        <a:pt x="141" y="159"/>
                      </a:lnTo>
                      <a:lnTo>
                        <a:pt x="145" y="158"/>
                      </a:lnTo>
                      <a:lnTo>
                        <a:pt x="153" y="157"/>
                      </a:lnTo>
                      <a:lnTo>
                        <a:pt x="157" y="159"/>
                      </a:lnTo>
                      <a:lnTo>
                        <a:pt x="161" y="159"/>
                      </a:lnTo>
                      <a:lnTo>
                        <a:pt x="166" y="157"/>
                      </a:lnTo>
                      <a:lnTo>
                        <a:pt x="172" y="157"/>
                      </a:lnTo>
                      <a:lnTo>
                        <a:pt x="172" y="152"/>
                      </a:lnTo>
                      <a:lnTo>
                        <a:pt x="198" y="152"/>
                      </a:lnTo>
                      <a:lnTo>
                        <a:pt x="211" y="153"/>
                      </a:lnTo>
                      <a:lnTo>
                        <a:pt x="215" y="160"/>
                      </a:lnTo>
                      <a:lnTo>
                        <a:pt x="221" y="164"/>
                      </a:lnTo>
                      <a:lnTo>
                        <a:pt x="225" y="169"/>
                      </a:lnTo>
                      <a:lnTo>
                        <a:pt x="230" y="173"/>
                      </a:lnTo>
                      <a:lnTo>
                        <a:pt x="230" y="175"/>
                      </a:lnTo>
                      <a:lnTo>
                        <a:pt x="232" y="179"/>
                      </a:lnTo>
                      <a:lnTo>
                        <a:pt x="231" y="181"/>
                      </a:lnTo>
                      <a:lnTo>
                        <a:pt x="231" y="184"/>
                      </a:lnTo>
                      <a:lnTo>
                        <a:pt x="238" y="186"/>
                      </a:lnTo>
                      <a:lnTo>
                        <a:pt x="241" y="187"/>
                      </a:lnTo>
                      <a:lnTo>
                        <a:pt x="241" y="190"/>
                      </a:lnTo>
                      <a:lnTo>
                        <a:pt x="239" y="192"/>
                      </a:lnTo>
                      <a:lnTo>
                        <a:pt x="241" y="197"/>
                      </a:lnTo>
                      <a:lnTo>
                        <a:pt x="239" y="197"/>
                      </a:lnTo>
                      <a:lnTo>
                        <a:pt x="241" y="202"/>
                      </a:lnTo>
                      <a:lnTo>
                        <a:pt x="242" y="205"/>
                      </a:lnTo>
                      <a:lnTo>
                        <a:pt x="247" y="208"/>
                      </a:lnTo>
                      <a:lnTo>
                        <a:pt x="248" y="212"/>
                      </a:lnTo>
                      <a:lnTo>
                        <a:pt x="251" y="222"/>
                      </a:lnTo>
                      <a:lnTo>
                        <a:pt x="249" y="223"/>
                      </a:lnTo>
                      <a:lnTo>
                        <a:pt x="244" y="226"/>
                      </a:lnTo>
                      <a:lnTo>
                        <a:pt x="242" y="237"/>
                      </a:lnTo>
                      <a:lnTo>
                        <a:pt x="239" y="242"/>
                      </a:lnTo>
                      <a:lnTo>
                        <a:pt x="239" y="244"/>
                      </a:lnTo>
                      <a:lnTo>
                        <a:pt x="252" y="239"/>
                      </a:lnTo>
                      <a:lnTo>
                        <a:pt x="258" y="234"/>
                      </a:lnTo>
                      <a:lnTo>
                        <a:pt x="259" y="234"/>
                      </a:lnTo>
                      <a:lnTo>
                        <a:pt x="260" y="237"/>
                      </a:lnTo>
                      <a:lnTo>
                        <a:pt x="260" y="240"/>
                      </a:lnTo>
                      <a:lnTo>
                        <a:pt x="264" y="240"/>
                      </a:lnTo>
                      <a:lnTo>
                        <a:pt x="266" y="234"/>
                      </a:lnTo>
                      <a:lnTo>
                        <a:pt x="270" y="232"/>
                      </a:lnTo>
                      <a:lnTo>
                        <a:pt x="274" y="233"/>
                      </a:lnTo>
                      <a:lnTo>
                        <a:pt x="280" y="238"/>
                      </a:lnTo>
                      <a:lnTo>
                        <a:pt x="281" y="238"/>
                      </a:lnTo>
                      <a:lnTo>
                        <a:pt x="284" y="235"/>
                      </a:lnTo>
                      <a:lnTo>
                        <a:pt x="292" y="233"/>
                      </a:lnTo>
                      <a:lnTo>
                        <a:pt x="295" y="234"/>
                      </a:lnTo>
                      <a:lnTo>
                        <a:pt x="295" y="235"/>
                      </a:lnTo>
                      <a:lnTo>
                        <a:pt x="297" y="239"/>
                      </a:lnTo>
                      <a:lnTo>
                        <a:pt x="305" y="244"/>
                      </a:lnTo>
                      <a:lnTo>
                        <a:pt x="305" y="251"/>
                      </a:lnTo>
                      <a:lnTo>
                        <a:pt x="309" y="257"/>
                      </a:lnTo>
                      <a:lnTo>
                        <a:pt x="311" y="271"/>
                      </a:lnTo>
                      <a:lnTo>
                        <a:pt x="313" y="273"/>
                      </a:lnTo>
                      <a:lnTo>
                        <a:pt x="312" y="288"/>
                      </a:lnTo>
                      <a:lnTo>
                        <a:pt x="309" y="292"/>
                      </a:lnTo>
                      <a:lnTo>
                        <a:pt x="306" y="294"/>
                      </a:lnTo>
                      <a:lnTo>
                        <a:pt x="305" y="297"/>
                      </a:lnTo>
                      <a:lnTo>
                        <a:pt x="306" y="298"/>
                      </a:lnTo>
                      <a:lnTo>
                        <a:pt x="311" y="298"/>
                      </a:lnTo>
                      <a:lnTo>
                        <a:pt x="314" y="294"/>
                      </a:lnTo>
                      <a:lnTo>
                        <a:pt x="317" y="296"/>
                      </a:lnTo>
                      <a:lnTo>
                        <a:pt x="322" y="299"/>
                      </a:lnTo>
                      <a:lnTo>
                        <a:pt x="327" y="307"/>
                      </a:lnTo>
                      <a:lnTo>
                        <a:pt x="332" y="305"/>
                      </a:lnTo>
                      <a:lnTo>
                        <a:pt x="334" y="303"/>
                      </a:lnTo>
                      <a:lnTo>
                        <a:pt x="341" y="302"/>
                      </a:lnTo>
                      <a:lnTo>
                        <a:pt x="343" y="298"/>
                      </a:lnTo>
                      <a:lnTo>
                        <a:pt x="348" y="292"/>
                      </a:lnTo>
                      <a:lnTo>
                        <a:pt x="348" y="283"/>
                      </a:lnTo>
                      <a:lnTo>
                        <a:pt x="351" y="281"/>
                      </a:lnTo>
                      <a:lnTo>
                        <a:pt x="357" y="282"/>
                      </a:lnTo>
                      <a:lnTo>
                        <a:pt x="361" y="288"/>
                      </a:lnTo>
                      <a:lnTo>
                        <a:pt x="365" y="286"/>
                      </a:lnTo>
                      <a:lnTo>
                        <a:pt x="378" y="287"/>
                      </a:lnTo>
                      <a:lnTo>
                        <a:pt x="378" y="282"/>
                      </a:lnTo>
                      <a:lnTo>
                        <a:pt x="383" y="276"/>
                      </a:lnTo>
                      <a:lnTo>
                        <a:pt x="383" y="267"/>
                      </a:lnTo>
                      <a:lnTo>
                        <a:pt x="384" y="262"/>
                      </a:lnTo>
                      <a:lnTo>
                        <a:pt x="389" y="260"/>
                      </a:lnTo>
                      <a:lnTo>
                        <a:pt x="388" y="257"/>
                      </a:lnTo>
                      <a:lnTo>
                        <a:pt x="386" y="257"/>
                      </a:lnTo>
                      <a:lnTo>
                        <a:pt x="387" y="255"/>
                      </a:lnTo>
                      <a:lnTo>
                        <a:pt x="386" y="251"/>
                      </a:lnTo>
                      <a:lnTo>
                        <a:pt x="382" y="251"/>
                      </a:lnTo>
                      <a:lnTo>
                        <a:pt x="376" y="251"/>
                      </a:lnTo>
                      <a:lnTo>
                        <a:pt x="373" y="249"/>
                      </a:lnTo>
                      <a:lnTo>
                        <a:pt x="376" y="244"/>
                      </a:lnTo>
                      <a:lnTo>
                        <a:pt x="375" y="239"/>
                      </a:lnTo>
                      <a:lnTo>
                        <a:pt x="373" y="239"/>
                      </a:lnTo>
                      <a:lnTo>
                        <a:pt x="373" y="238"/>
                      </a:lnTo>
                      <a:lnTo>
                        <a:pt x="382" y="234"/>
                      </a:lnTo>
                      <a:lnTo>
                        <a:pt x="391" y="235"/>
                      </a:lnTo>
                      <a:lnTo>
                        <a:pt x="394" y="239"/>
                      </a:lnTo>
                      <a:lnTo>
                        <a:pt x="397" y="239"/>
                      </a:lnTo>
                      <a:lnTo>
                        <a:pt x="400" y="238"/>
                      </a:lnTo>
                      <a:lnTo>
                        <a:pt x="403" y="244"/>
                      </a:lnTo>
                      <a:lnTo>
                        <a:pt x="404" y="244"/>
                      </a:lnTo>
                      <a:lnTo>
                        <a:pt x="403" y="235"/>
                      </a:lnTo>
                      <a:lnTo>
                        <a:pt x="403" y="230"/>
                      </a:lnTo>
                      <a:lnTo>
                        <a:pt x="400" y="227"/>
                      </a:lnTo>
                      <a:lnTo>
                        <a:pt x="400" y="221"/>
                      </a:lnTo>
                      <a:lnTo>
                        <a:pt x="397" y="221"/>
                      </a:lnTo>
                      <a:lnTo>
                        <a:pt x="393" y="219"/>
                      </a:lnTo>
                      <a:lnTo>
                        <a:pt x="391" y="219"/>
                      </a:lnTo>
                      <a:lnTo>
                        <a:pt x="394" y="211"/>
                      </a:lnTo>
                      <a:lnTo>
                        <a:pt x="398" y="207"/>
                      </a:lnTo>
                      <a:lnTo>
                        <a:pt x="400" y="206"/>
                      </a:lnTo>
                      <a:lnTo>
                        <a:pt x="400" y="203"/>
                      </a:lnTo>
                      <a:lnTo>
                        <a:pt x="397" y="199"/>
                      </a:lnTo>
                      <a:lnTo>
                        <a:pt x="393" y="200"/>
                      </a:lnTo>
                      <a:lnTo>
                        <a:pt x="394" y="186"/>
                      </a:lnTo>
                      <a:lnTo>
                        <a:pt x="387" y="186"/>
                      </a:lnTo>
                      <a:lnTo>
                        <a:pt x="380" y="183"/>
                      </a:lnTo>
                      <a:lnTo>
                        <a:pt x="380" y="180"/>
                      </a:lnTo>
                      <a:lnTo>
                        <a:pt x="380" y="163"/>
                      </a:lnTo>
                      <a:lnTo>
                        <a:pt x="378" y="154"/>
                      </a:lnTo>
                      <a:lnTo>
                        <a:pt x="381" y="152"/>
                      </a:lnTo>
                      <a:lnTo>
                        <a:pt x="382" y="149"/>
                      </a:lnTo>
                      <a:lnTo>
                        <a:pt x="388" y="142"/>
                      </a:lnTo>
                      <a:lnTo>
                        <a:pt x="389" y="140"/>
                      </a:lnTo>
                      <a:lnTo>
                        <a:pt x="389" y="137"/>
                      </a:lnTo>
                      <a:lnTo>
                        <a:pt x="387" y="133"/>
                      </a:lnTo>
                      <a:lnTo>
                        <a:pt x="382" y="131"/>
                      </a:lnTo>
                      <a:lnTo>
                        <a:pt x="380" y="126"/>
                      </a:lnTo>
                      <a:lnTo>
                        <a:pt x="375" y="126"/>
                      </a:lnTo>
                      <a:lnTo>
                        <a:pt x="371" y="120"/>
                      </a:lnTo>
                      <a:lnTo>
                        <a:pt x="370" y="97"/>
                      </a:lnTo>
                      <a:lnTo>
                        <a:pt x="370" y="93"/>
                      </a:lnTo>
                      <a:lnTo>
                        <a:pt x="365" y="92"/>
                      </a:lnTo>
                      <a:lnTo>
                        <a:pt x="360" y="92"/>
                      </a:lnTo>
                      <a:lnTo>
                        <a:pt x="354" y="99"/>
                      </a:lnTo>
                      <a:lnTo>
                        <a:pt x="351" y="99"/>
                      </a:lnTo>
                      <a:lnTo>
                        <a:pt x="351" y="92"/>
                      </a:lnTo>
                      <a:lnTo>
                        <a:pt x="352" y="89"/>
                      </a:lnTo>
                      <a:lnTo>
                        <a:pt x="357" y="88"/>
                      </a:lnTo>
                      <a:lnTo>
                        <a:pt x="357" y="83"/>
                      </a:lnTo>
                      <a:lnTo>
                        <a:pt x="361" y="83"/>
                      </a:lnTo>
                      <a:lnTo>
                        <a:pt x="364" y="79"/>
                      </a:lnTo>
                      <a:lnTo>
                        <a:pt x="367" y="79"/>
                      </a:lnTo>
                      <a:lnTo>
                        <a:pt x="367" y="73"/>
                      </a:lnTo>
                      <a:lnTo>
                        <a:pt x="366" y="72"/>
                      </a:lnTo>
                      <a:lnTo>
                        <a:pt x="361" y="72"/>
                      </a:lnTo>
                      <a:lnTo>
                        <a:pt x="357" y="70"/>
                      </a:lnTo>
                      <a:lnTo>
                        <a:pt x="354" y="67"/>
                      </a:lnTo>
                      <a:lnTo>
                        <a:pt x="349" y="57"/>
                      </a:lnTo>
                      <a:lnTo>
                        <a:pt x="344" y="60"/>
                      </a:lnTo>
                      <a:lnTo>
                        <a:pt x="343" y="58"/>
                      </a:lnTo>
                      <a:lnTo>
                        <a:pt x="343" y="41"/>
                      </a:lnTo>
                      <a:lnTo>
                        <a:pt x="341" y="36"/>
                      </a:lnTo>
                      <a:lnTo>
                        <a:pt x="339" y="36"/>
                      </a:lnTo>
                      <a:lnTo>
                        <a:pt x="339" y="30"/>
                      </a:lnTo>
                      <a:lnTo>
                        <a:pt x="338" y="28"/>
                      </a:lnTo>
                      <a:lnTo>
                        <a:pt x="334" y="28"/>
                      </a:lnTo>
                      <a:lnTo>
                        <a:pt x="333" y="28"/>
                      </a:lnTo>
                      <a:lnTo>
                        <a:pt x="334" y="15"/>
                      </a:lnTo>
                      <a:lnTo>
                        <a:pt x="334" y="14"/>
                      </a:lnTo>
                      <a:lnTo>
                        <a:pt x="330" y="12"/>
                      </a:lnTo>
                      <a:lnTo>
                        <a:pt x="328" y="12"/>
                      </a:lnTo>
                      <a:lnTo>
                        <a:pt x="324" y="15"/>
                      </a:lnTo>
                      <a:lnTo>
                        <a:pt x="323" y="15"/>
                      </a:lnTo>
                      <a:lnTo>
                        <a:pt x="316" y="11"/>
                      </a:lnTo>
                      <a:lnTo>
                        <a:pt x="313" y="11"/>
                      </a:lnTo>
                      <a:lnTo>
                        <a:pt x="312" y="12"/>
                      </a:lnTo>
                      <a:lnTo>
                        <a:pt x="312" y="20"/>
                      </a:lnTo>
                      <a:lnTo>
                        <a:pt x="309" y="24"/>
                      </a:lnTo>
                      <a:lnTo>
                        <a:pt x="296" y="28"/>
                      </a:lnTo>
                      <a:lnTo>
                        <a:pt x="296" y="34"/>
                      </a:lnTo>
                      <a:lnTo>
                        <a:pt x="294" y="38"/>
                      </a:lnTo>
                      <a:lnTo>
                        <a:pt x="280" y="34"/>
                      </a:lnTo>
                      <a:lnTo>
                        <a:pt x="270" y="28"/>
                      </a:lnTo>
                      <a:lnTo>
                        <a:pt x="262" y="27"/>
                      </a:lnTo>
                      <a:lnTo>
                        <a:pt x="259" y="27"/>
                      </a:lnTo>
                      <a:lnTo>
                        <a:pt x="255" y="33"/>
                      </a:lnTo>
                      <a:lnTo>
                        <a:pt x="249" y="34"/>
                      </a:lnTo>
                      <a:lnTo>
                        <a:pt x="247" y="40"/>
                      </a:lnTo>
                      <a:lnTo>
                        <a:pt x="243" y="44"/>
                      </a:lnTo>
                      <a:lnTo>
                        <a:pt x="238" y="41"/>
                      </a:lnTo>
                      <a:lnTo>
                        <a:pt x="230" y="30"/>
                      </a:lnTo>
                      <a:lnTo>
                        <a:pt x="227" y="28"/>
                      </a:lnTo>
                      <a:lnTo>
                        <a:pt x="222" y="28"/>
                      </a:lnTo>
                      <a:lnTo>
                        <a:pt x="216" y="34"/>
                      </a:lnTo>
                      <a:lnTo>
                        <a:pt x="212" y="38"/>
                      </a:lnTo>
                      <a:lnTo>
                        <a:pt x="208" y="39"/>
                      </a:lnTo>
                      <a:lnTo>
                        <a:pt x="203" y="35"/>
                      </a:lnTo>
                      <a:lnTo>
                        <a:pt x="198" y="31"/>
                      </a:lnTo>
                      <a:lnTo>
                        <a:pt x="199" y="28"/>
                      </a:lnTo>
                      <a:lnTo>
                        <a:pt x="203" y="23"/>
                      </a:lnTo>
                      <a:lnTo>
                        <a:pt x="203" y="19"/>
                      </a:lnTo>
                      <a:lnTo>
                        <a:pt x="205" y="1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31" name="Freeform 35"/>
                <p:cNvSpPr>
                  <a:spLocks noChangeAspect="1"/>
                </p:cNvSpPr>
                <p:nvPr/>
              </p:nvSpPr>
              <p:spPr bwMode="gray">
                <a:xfrm>
                  <a:off x="5010942" y="3499197"/>
                  <a:ext cx="228600" cy="144463"/>
                </a:xfrm>
                <a:custGeom>
                  <a:avLst/>
                  <a:gdLst/>
                  <a:ahLst/>
                  <a:cxnLst>
                    <a:cxn ang="0">
                      <a:pos x="433" y="6"/>
                    </a:cxn>
                    <a:cxn ang="0">
                      <a:pos x="405" y="15"/>
                    </a:cxn>
                    <a:cxn ang="0">
                      <a:pos x="393" y="44"/>
                    </a:cxn>
                    <a:cxn ang="0">
                      <a:pos x="378" y="58"/>
                    </a:cxn>
                    <a:cxn ang="0">
                      <a:pos x="355" y="87"/>
                    </a:cxn>
                    <a:cxn ang="0">
                      <a:pos x="331" y="102"/>
                    </a:cxn>
                    <a:cxn ang="0">
                      <a:pos x="317" y="106"/>
                    </a:cxn>
                    <a:cxn ang="0">
                      <a:pos x="292" y="109"/>
                    </a:cxn>
                    <a:cxn ang="0">
                      <a:pos x="259" y="113"/>
                    </a:cxn>
                    <a:cxn ang="0">
                      <a:pos x="245" y="122"/>
                    </a:cxn>
                    <a:cxn ang="0">
                      <a:pos x="254" y="136"/>
                    </a:cxn>
                    <a:cxn ang="0">
                      <a:pos x="244" y="152"/>
                    </a:cxn>
                    <a:cxn ang="0">
                      <a:pos x="232" y="159"/>
                    </a:cxn>
                    <a:cxn ang="0">
                      <a:pos x="205" y="166"/>
                    </a:cxn>
                    <a:cxn ang="0">
                      <a:pos x="183" y="170"/>
                    </a:cxn>
                    <a:cxn ang="0">
                      <a:pos x="153" y="183"/>
                    </a:cxn>
                    <a:cxn ang="0">
                      <a:pos x="136" y="192"/>
                    </a:cxn>
                    <a:cxn ang="0">
                      <a:pos x="123" y="184"/>
                    </a:cxn>
                    <a:cxn ang="0">
                      <a:pos x="113" y="177"/>
                    </a:cxn>
                    <a:cxn ang="0">
                      <a:pos x="105" y="187"/>
                    </a:cxn>
                    <a:cxn ang="0">
                      <a:pos x="77" y="198"/>
                    </a:cxn>
                    <a:cxn ang="0">
                      <a:pos x="60" y="197"/>
                    </a:cxn>
                    <a:cxn ang="0">
                      <a:pos x="38" y="226"/>
                    </a:cxn>
                    <a:cxn ang="0">
                      <a:pos x="11" y="272"/>
                    </a:cxn>
                    <a:cxn ang="0">
                      <a:pos x="3" y="310"/>
                    </a:cxn>
                    <a:cxn ang="0">
                      <a:pos x="13" y="361"/>
                    </a:cxn>
                    <a:cxn ang="0">
                      <a:pos x="58" y="431"/>
                    </a:cxn>
                    <a:cxn ang="0">
                      <a:pos x="97" y="437"/>
                    </a:cxn>
                    <a:cxn ang="0">
                      <a:pos x="157" y="404"/>
                    </a:cxn>
                    <a:cxn ang="0">
                      <a:pos x="207" y="416"/>
                    </a:cxn>
                    <a:cxn ang="0">
                      <a:pos x="241" y="402"/>
                    </a:cxn>
                    <a:cxn ang="0">
                      <a:pos x="242" y="360"/>
                    </a:cxn>
                    <a:cxn ang="0">
                      <a:pos x="263" y="334"/>
                    </a:cxn>
                    <a:cxn ang="0">
                      <a:pos x="306" y="324"/>
                    </a:cxn>
                    <a:cxn ang="0">
                      <a:pos x="336" y="361"/>
                    </a:cxn>
                    <a:cxn ang="0">
                      <a:pos x="365" y="365"/>
                    </a:cxn>
                    <a:cxn ang="0">
                      <a:pos x="446" y="367"/>
                    </a:cxn>
                    <a:cxn ang="0">
                      <a:pos x="480" y="345"/>
                    </a:cxn>
                    <a:cxn ang="0">
                      <a:pos x="518" y="339"/>
                    </a:cxn>
                    <a:cxn ang="0">
                      <a:pos x="561" y="328"/>
                    </a:cxn>
                    <a:cxn ang="0">
                      <a:pos x="569" y="337"/>
                    </a:cxn>
                    <a:cxn ang="0">
                      <a:pos x="592" y="322"/>
                    </a:cxn>
                    <a:cxn ang="0">
                      <a:pos x="650" y="318"/>
                    </a:cxn>
                    <a:cxn ang="0">
                      <a:pos x="682" y="334"/>
                    </a:cxn>
                    <a:cxn ang="0">
                      <a:pos x="712" y="316"/>
                    </a:cxn>
                    <a:cxn ang="0">
                      <a:pos x="675" y="276"/>
                    </a:cxn>
                    <a:cxn ang="0">
                      <a:pos x="657" y="253"/>
                    </a:cxn>
                    <a:cxn ang="0">
                      <a:pos x="637" y="226"/>
                    </a:cxn>
                    <a:cxn ang="0">
                      <a:pos x="593" y="192"/>
                    </a:cxn>
                    <a:cxn ang="0">
                      <a:pos x="587" y="166"/>
                    </a:cxn>
                    <a:cxn ang="0">
                      <a:pos x="546" y="152"/>
                    </a:cxn>
                    <a:cxn ang="0">
                      <a:pos x="517" y="129"/>
                    </a:cxn>
                    <a:cxn ang="0">
                      <a:pos x="494" y="105"/>
                    </a:cxn>
                    <a:cxn ang="0">
                      <a:pos x="496" y="55"/>
                    </a:cxn>
                    <a:cxn ang="0">
                      <a:pos x="453" y="0"/>
                    </a:cxn>
                  </a:cxnLst>
                  <a:rect l="0" t="0" r="r" b="b"/>
                  <a:pathLst>
                    <a:path w="718" h="451">
                      <a:moveTo>
                        <a:pt x="453" y="0"/>
                      </a:moveTo>
                      <a:lnTo>
                        <a:pt x="442" y="3"/>
                      </a:lnTo>
                      <a:lnTo>
                        <a:pt x="433" y="6"/>
                      </a:lnTo>
                      <a:lnTo>
                        <a:pt x="417" y="7"/>
                      </a:lnTo>
                      <a:lnTo>
                        <a:pt x="411" y="10"/>
                      </a:lnTo>
                      <a:lnTo>
                        <a:pt x="405" y="15"/>
                      </a:lnTo>
                      <a:lnTo>
                        <a:pt x="400" y="26"/>
                      </a:lnTo>
                      <a:lnTo>
                        <a:pt x="400" y="42"/>
                      </a:lnTo>
                      <a:lnTo>
                        <a:pt x="393" y="44"/>
                      </a:lnTo>
                      <a:lnTo>
                        <a:pt x="387" y="54"/>
                      </a:lnTo>
                      <a:lnTo>
                        <a:pt x="383" y="57"/>
                      </a:lnTo>
                      <a:lnTo>
                        <a:pt x="378" y="58"/>
                      </a:lnTo>
                      <a:lnTo>
                        <a:pt x="362" y="74"/>
                      </a:lnTo>
                      <a:lnTo>
                        <a:pt x="358" y="84"/>
                      </a:lnTo>
                      <a:lnTo>
                        <a:pt x="355" y="87"/>
                      </a:lnTo>
                      <a:lnTo>
                        <a:pt x="342" y="93"/>
                      </a:lnTo>
                      <a:lnTo>
                        <a:pt x="336" y="95"/>
                      </a:lnTo>
                      <a:lnTo>
                        <a:pt x="331" y="102"/>
                      </a:lnTo>
                      <a:lnTo>
                        <a:pt x="329" y="105"/>
                      </a:lnTo>
                      <a:lnTo>
                        <a:pt x="322" y="108"/>
                      </a:lnTo>
                      <a:lnTo>
                        <a:pt x="317" y="106"/>
                      </a:lnTo>
                      <a:lnTo>
                        <a:pt x="309" y="106"/>
                      </a:lnTo>
                      <a:lnTo>
                        <a:pt x="302" y="108"/>
                      </a:lnTo>
                      <a:lnTo>
                        <a:pt x="292" y="109"/>
                      </a:lnTo>
                      <a:lnTo>
                        <a:pt x="290" y="112"/>
                      </a:lnTo>
                      <a:lnTo>
                        <a:pt x="270" y="112"/>
                      </a:lnTo>
                      <a:lnTo>
                        <a:pt x="259" y="113"/>
                      </a:lnTo>
                      <a:lnTo>
                        <a:pt x="249" y="117"/>
                      </a:lnTo>
                      <a:lnTo>
                        <a:pt x="247" y="118"/>
                      </a:lnTo>
                      <a:lnTo>
                        <a:pt x="245" y="122"/>
                      </a:lnTo>
                      <a:lnTo>
                        <a:pt x="245" y="124"/>
                      </a:lnTo>
                      <a:lnTo>
                        <a:pt x="252" y="129"/>
                      </a:lnTo>
                      <a:lnTo>
                        <a:pt x="254" y="136"/>
                      </a:lnTo>
                      <a:lnTo>
                        <a:pt x="252" y="140"/>
                      </a:lnTo>
                      <a:lnTo>
                        <a:pt x="247" y="144"/>
                      </a:lnTo>
                      <a:lnTo>
                        <a:pt x="244" y="152"/>
                      </a:lnTo>
                      <a:lnTo>
                        <a:pt x="239" y="155"/>
                      </a:lnTo>
                      <a:lnTo>
                        <a:pt x="234" y="156"/>
                      </a:lnTo>
                      <a:lnTo>
                        <a:pt x="232" y="159"/>
                      </a:lnTo>
                      <a:lnTo>
                        <a:pt x="231" y="165"/>
                      </a:lnTo>
                      <a:lnTo>
                        <a:pt x="229" y="166"/>
                      </a:lnTo>
                      <a:lnTo>
                        <a:pt x="205" y="166"/>
                      </a:lnTo>
                      <a:lnTo>
                        <a:pt x="198" y="170"/>
                      </a:lnTo>
                      <a:lnTo>
                        <a:pt x="189" y="170"/>
                      </a:lnTo>
                      <a:lnTo>
                        <a:pt x="183" y="170"/>
                      </a:lnTo>
                      <a:lnTo>
                        <a:pt x="161" y="177"/>
                      </a:lnTo>
                      <a:lnTo>
                        <a:pt x="157" y="181"/>
                      </a:lnTo>
                      <a:lnTo>
                        <a:pt x="153" y="183"/>
                      </a:lnTo>
                      <a:lnTo>
                        <a:pt x="147" y="187"/>
                      </a:lnTo>
                      <a:lnTo>
                        <a:pt x="139" y="188"/>
                      </a:lnTo>
                      <a:lnTo>
                        <a:pt x="136" y="192"/>
                      </a:lnTo>
                      <a:lnTo>
                        <a:pt x="132" y="193"/>
                      </a:lnTo>
                      <a:lnTo>
                        <a:pt x="125" y="187"/>
                      </a:lnTo>
                      <a:lnTo>
                        <a:pt x="123" y="184"/>
                      </a:lnTo>
                      <a:lnTo>
                        <a:pt x="119" y="178"/>
                      </a:lnTo>
                      <a:lnTo>
                        <a:pt x="116" y="177"/>
                      </a:lnTo>
                      <a:lnTo>
                        <a:pt x="113" y="177"/>
                      </a:lnTo>
                      <a:lnTo>
                        <a:pt x="112" y="179"/>
                      </a:lnTo>
                      <a:lnTo>
                        <a:pt x="108" y="179"/>
                      </a:lnTo>
                      <a:lnTo>
                        <a:pt x="105" y="187"/>
                      </a:lnTo>
                      <a:lnTo>
                        <a:pt x="92" y="189"/>
                      </a:lnTo>
                      <a:lnTo>
                        <a:pt x="82" y="197"/>
                      </a:lnTo>
                      <a:lnTo>
                        <a:pt x="77" y="198"/>
                      </a:lnTo>
                      <a:lnTo>
                        <a:pt x="71" y="195"/>
                      </a:lnTo>
                      <a:lnTo>
                        <a:pt x="66" y="195"/>
                      </a:lnTo>
                      <a:lnTo>
                        <a:pt x="60" y="197"/>
                      </a:lnTo>
                      <a:lnTo>
                        <a:pt x="51" y="198"/>
                      </a:lnTo>
                      <a:lnTo>
                        <a:pt x="48" y="200"/>
                      </a:lnTo>
                      <a:lnTo>
                        <a:pt x="38" y="226"/>
                      </a:lnTo>
                      <a:lnTo>
                        <a:pt x="28" y="241"/>
                      </a:lnTo>
                      <a:lnTo>
                        <a:pt x="21" y="257"/>
                      </a:lnTo>
                      <a:lnTo>
                        <a:pt x="11" y="272"/>
                      </a:lnTo>
                      <a:lnTo>
                        <a:pt x="0" y="283"/>
                      </a:lnTo>
                      <a:lnTo>
                        <a:pt x="0" y="296"/>
                      </a:lnTo>
                      <a:lnTo>
                        <a:pt x="3" y="310"/>
                      </a:lnTo>
                      <a:lnTo>
                        <a:pt x="2" y="327"/>
                      </a:lnTo>
                      <a:lnTo>
                        <a:pt x="3" y="343"/>
                      </a:lnTo>
                      <a:lnTo>
                        <a:pt x="13" y="361"/>
                      </a:lnTo>
                      <a:lnTo>
                        <a:pt x="22" y="372"/>
                      </a:lnTo>
                      <a:lnTo>
                        <a:pt x="46" y="419"/>
                      </a:lnTo>
                      <a:lnTo>
                        <a:pt x="58" y="431"/>
                      </a:lnTo>
                      <a:lnTo>
                        <a:pt x="81" y="451"/>
                      </a:lnTo>
                      <a:lnTo>
                        <a:pt x="88" y="451"/>
                      </a:lnTo>
                      <a:lnTo>
                        <a:pt x="97" y="437"/>
                      </a:lnTo>
                      <a:lnTo>
                        <a:pt x="114" y="421"/>
                      </a:lnTo>
                      <a:lnTo>
                        <a:pt x="137" y="407"/>
                      </a:lnTo>
                      <a:lnTo>
                        <a:pt x="157" y="404"/>
                      </a:lnTo>
                      <a:lnTo>
                        <a:pt x="174" y="414"/>
                      </a:lnTo>
                      <a:lnTo>
                        <a:pt x="191" y="420"/>
                      </a:lnTo>
                      <a:lnTo>
                        <a:pt x="207" y="416"/>
                      </a:lnTo>
                      <a:lnTo>
                        <a:pt x="222" y="409"/>
                      </a:lnTo>
                      <a:lnTo>
                        <a:pt x="228" y="404"/>
                      </a:lnTo>
                      <a:lnTo>
                        <a:pt x="241" y="402"/>
                      </a:lnTo>
                      <a:lnTo>
                        <a:pt x="238" y="393"/>
                      </a:lnTo>
                      <a:lnTo>
                        <a:pt x="239" y="374"/>
                      </a:lnTo>
                      <a:lnTo>
                        <a:pt x="242" y="360"/>
                      </a:lnTo>
                      <a:lnTo>
                        <a:pt x="250" y="355"/>
                      </a:lnTo>
                      <a:lnTo>
                        <a:pt x="257" y="340"/>
                      </a:lnTo>
                      <a:lnTo>
                        <a:pt x="263" y="334"/>
                      </a:lnTo>
                      <a:lnTo>
                        <a:pt x="276" y="323"/>
                      </a:lnTo>
                      <a:lnTo>
                        <a:pt x="290" y="323"/>
                      </a:lnTo>
                      <a:lnTo>
                        <a:pt x="306" y="324"/>
                      </a:lnTo>
                      <a:lnTo>
                        <a:pt x="313" y="334"/>
                      </a:lnTo>
                      <a:lnTo>
                        <a:pt x="315" y="343"/>
                      </a:lnTo>
                      <a:lnTo>
                        <a:pt x="336" y="361"/>
                      </a:lnTo>
                      <a:lnTo>
                        <a:pt x="344" y="364"/>
                      </a:lnTo>
                      <a:lnTo>
                        <a:pt x="351" y="355"/>
                      </a:lnTo>
                      <a:lnTo>
                        <a:pt x="365" y="365"/>
                      </a:lnTo>
                      <a:lnTo>
                        <a:pt x="388" y="371"/>
                      </a:lnTo>
                      <a:lnTo>
                        <a:pt x="438" y="371"/>
                      </a:lnTo>
                      <a:lnTo>
                        <a:pt x="446" y="367"/>
                      </a:lnTo>
                      <a:lnTo>
                        <a:pt x="448" y="350"/>
                      </a:lnTo>
                      <a:lnTo>
                        <a:pt x="462" y="342"/>
                      </a:lnTo>
                      <a:lnTo>
                        <a:pt x="480" y="345"/>
                      </a:lnTo>
                      <a:lnTo>
                        <a:pt x="489" y="350"/>
                      </a:lnTo>
                      <a:lnTo>
                        <a:pt x="507" y="345"/>
                      </a:lnTo>
                      <a:lnTo>
                        <a:pt x="518" y="339"/>
                      </a:lnTo>
                      <a:lnTo>
                        <a:pt x="544" y="334"/>
                      </a:lnTo>
                      <a:lnTo>
                        <a:pt x="555" y="328"/>
                      </a:lnTo>
                      <a:lnTo>
                        <a:pt x="561" y="328"/>
                      </a:lnTo>
                      <a:lnTo>
                        <a:pt x="562" y="334"/>
                      </a:lnTo>
                      <a:lnTo>
                        <a:pt x="561" y="334"/>
                      </a:lnTo>
                      <a:lnTo>
                        <a:pt x="569" y="337"/>
                      </a:lnTo>
                      <a:lnTo>
                        <a:pt x="576" y="334"/>
                      </a:lnTo>
                      <a:lnTo>
                        <a:pt x="588" y="334"/>
                      </a:lnTo>
                      <a:lnTo>
                        <a:pt x="592" y="322"/>
                      </a:lnTo>
                      <a:lnTo>
                        <a:pt x="612" y="327"/>
                      </a:lnTo>
                      <a:lnTo>
                        <a:pt x="635" y="323"/>
                      </a:lnTo>
                      <a:lnTo>
                        <a:pt x="650" y="318"/>
                      </a:lnTo>
                      <a:lnTo>
                        <a:pt x="663" y="334"/>
                      </a:lnTo>
                      <a:lnTo>
                        <a:pt x="670" y="327"/>
                      </a:lnTo>
                      <a:lnTo>
                        <a:pt x="682" y="334"/>
                      </a:lnTo>
                      <a:lnTo>
                        <a:pt x="690" y="323"/>
                      </a:lnTo>
                      <a:lnTo>
                        <a:pt x="718" y="323"/>
                      </a:lnTo>
                      <a:lnTo>
                        <a:pt x="712" y="316"/>
                      </a:lnTo>
                      <a:lnTo>
                        <a:pt x="711" y="305"/>
                      </a:lnTo>
                      <a:lnTo>
                        <a:pt x="705" y="296"/>
                      </a:lnTo>
                      <a:lnTo>
                        <a:pt x="675" y="276"/>
                      </a:lnTo>
                      <a:lnTo>
                        <a:pt x="666" y="273"/>
                      </a:lnTo>
                      <a:lnTo>
                        <a:pt x="664" y="262"/>
                      </a:lnTo>
                      <a:lnTo>
                        <a:pt x="657" y="253"/>
                      </a:lnTo>
                      <a:lnTo>
                        <a:pt x="653" y="242"/>
                      </a:lnTo>
                      <a:lnTo>
                        <a:pt x="648" y="232"/>
                      </a:lnTo>
                      <a:lnTo>
                        <a:pt x="637" y="226"/>
                      </a:lnTo>
                      <a:lnTo>
                        <a:pt x="630" y="216"/>
                      </a:lnTo>
                      <a:lnTo>
                        <a:pt x="612" y="204"/>
                      </a:lnTo>
                      <a:lnTo>
                        <a:pt x="593" y="192"/>
                      </a:lnTo>
                      <a:lnTo>
                        <a:pt x="587" y="181"/>
                      </a:lnTo>
                      <a:lnTo>
                        <a:pt x="588" y="171"/>
                      </a:lnTo>
                      <a:lnTo>
                        <a:pt x="587" y="166"/>
                      </a:lnTo>
                      <a:lnTo>
                        <a:pt x="577" y="159"/>
                      </a:lnTo>
                      <a:lnTo>
                        <a:pt x="569" y="152"/>
                      </a:lnTo>
                      <a:lnTo>
                        <a:pt x="546" y="152"/>
                      </a:lnTo>
                      <a:lnTo>
                        <a:pt x="535" y="148"/>
                      </a:lnTo>
                      <a:lnTo>
                        <a:pt x="530" y="133"/>
                      </a:lnTo>
                      <a:lnTo>
                        <a:pt x="517" y="129"/>
                      </a:lnTo>
                      <a:lnTo>
                        <a:pt x="506" y="128"/>
                      </a:lnTo>
                      <a:lnTo>
                        <a:pt x="496" y="118"/>
                      </a:lnTo>
                      <a:lnTo>
                        <a:pt x="494" y="105"/>
                      </a:lnTo>
                      <a:lnTo>
                        <a:pt x="496" y="89"/>
                      </a:lnTo>
                      <a:lnTo>
                        <a:pt x="501" y="71"/>
                      </a:lnTo>
                      <a:lnTo>
                        <a:pt x="496" y="55"/>
                      </a:lnTo>
                      <a:lnTo>
                        <a:pt x="480" y="34"/>
                      </a:lnTo>
                      <a:lnTo>
                        <a:pt x="463" y="15"/>
                      </a:lnTo>
                      <a:lnTo>
                        <a:pt x="453"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32" name="Freeform 36"/>
                <p:cNvSpPr>
                  <a:spLocks noChangeAspect="1"/>
                </p:cNvSpPr>
                <p:nvPr/>
              </p:nvSpPr>
              <p:spPr bwMode="gray">
                <a:xfrm>
                  <a:off x="4912518" y="3651597"/>
                  <a:ext cx="96838" cy="109538"/>
                </a:xfrm>
                <a:custGeom>
                  <a:avLst/>
                  <a:gdLst/>
                  <a:ahLst/>
                  <a:cxnLst>
                    <a:cxn ang="0">
                      <a:pos x="120" y="330"/>
                    </a:cxn>
                    <a:cxn ang="0">
                      <a:pos x="97" y="305"/>
                    </a:cxn>
                    <a:cxn ang="0">
                      <a:pos x="54" y="262"/>
                    </a:cxn>
                    <a:cxn ang="0">
                      <a:pos x="34" y="237"/>
                    </a:cxn>
                    <a:cxn ang="0">
                      <a:pos x="17" y="208"/>
                    </a:cxn>
                    <a:cxn ang="0">
                      <a:pos x="4" y="177"/>
                    </a:cxn>
                    <a:cxn ang="0">
                      <a:pos x="4" y="167"/>
                    </a:cxn>
                    <a:cxn ang="0">
                      <a:pos x="17" y="156"/>
                    </a:cxn>
                    <a:cxn ang="0">
                      <a:pos x="27" y="138"/>
                    </a:cxn>
                    <a:cxn ang="0">
                      <a:pos x="31" y="113"/>
                    </a:cxn>
                    <a:cxn ang="0">
                      <a:pos x="45" y="122"/>
                    </a:cxn>
                    <a:cxn ang="0">
                      <a:pos x="60" y="120"/>
                    </a:cxn>
                    <a:cxn ang="0">
                      <a:pos x="47" y="115"/>
                    </a:cxn>
                    <a:cxn ang="0">
                      <a:pos x="34" y="105"/>
                    </a:cxn>
                    <a:cxn ang="0">
                      <a:pos x="33" y="94"/>
                    </a:cxn>
                    <a:cxn ang="0">
                      <a:pos x="43" y="89"/>
                    </a:cxn>
                    <a:cxn ang="0">
                      <a:pos x="66" y="68"/>
                    </a:cxn>
                    <a:cxn ang="0">
                      <a:pos x="135" y="63"/>
                    </a:cxn>
                    <a:cxn ang="0">
                      <a:pos x="131" y="20"/>
                    </a:cxn>
                    <a:cxn ang="0">
                      <a:pos x="151" y="2"/>
                    </a:cxn>
                    <a:cxn ang="0">
                      <a:pos x="185" y="0"/>
                    </a:cxn>
                    <a:cxn ang="0">
                      <a:pos x="237" y="5"/>
                    </a:cxn>
                    <a:cxn ang="0">
                      <a:pos x="239" y="22"/>
                    </a:cxn>
                    <a:cxn ang="0">
                      <a:pos x="239" y="59"/>
                    </a:cxn>
                    <a:cxn ang="0">
                      <a:pos x="264" y="41"/>
                    </a:cxn>
                    <a:cxn ang="0">
                      <a:pos x="303" y="61"/>
                    </a:cxn>
                    <a:cxn ang="0">
                      <a:pos x="286" y="111"/>
                    </a:cxn>
                    <a:cxn ang="0">
                      <a:pos x="289" y="142"/>
                    </a:cxn>
                    <a:cxn ang="0">
                      <a:pos x="299" y="186"/>
                    </a:cxn>
                    <a:cxn ang="0">
                      <a:pos x="293" y="236"/>
                    </a:cxn>
                    <a:cxn ang="0">
                      <a:pos x="272" y="258"/>
                    </a:cxn>
                    <a:cxn ang="0">
                      <a:pos x="229" y="245"/>
                    </a:cxn>
                    <a:cxn ang="0">
                      <a:pos x="212" y="229"/>
                    </a:cxn>
                    <a:cxn ang="0">
                      <a:pos x="192" y="248"/>
                    </a:cxn>
                    <a:cxn ang="0">
                      <a:pos x="159" y="266"/>
                    </a:cxn>
                    <a:cxn ang="0">
                      <a:pos x="153" y="287"/>
                    </a:cxn>
                    <a:cxn ang="0">
                      <a:pos x="160" y="314"/>
                    </a:cxn>
                    <a:cxn ang="0">
                      <a:pos x="146" y="318"/>
                    </a:cxn>
                    <a:cxn ang="0">
                      <a:pos x="129" y="328"/>
                    </a:cxn>
                  </a:cxnLst>
                  <a:rect l="0" t="0" r="r" b="b"/>
                  <a:pathLst>
                    <a:path w="304" h="343">
                      <a:moveTo>
                        <a:pt x="127" y="343"/>
                      </a:moveTo>
                      <a:lnTo>
                        <a:pt x="120" y="330"/>
                      </a:lnTo>
                      <a:lnTo>
                        <a:pt x="110" y="320"/>
                      </a:lnTo>
                      <a:lnTo>
                        <a:pt x="97" y="305"/>
                      </a:lnTo>
                      <a:lnTo>
                        <a:pt x="61" y="274"/>
                      </a:lnTo>
                      <a:lnTo>
                        <a:pt x="54" y="262"/>
                      </a:lnTo>
                      <a:lnTo>
                        <a:pt x="45" y="251"/>
                      </a:lnTo>
                      <a:lnTo>
                        <a:pt x="34" y="237"/>
                      </a:lnTo>
                      <a:lnTo>
                        <a:pt x="27" y="231"/>
                      </a:lnTo>
                      <a:lnTo>
                        <a:pt x="17" y="208"/>
                      </a:lnTo>
                      <a:lnTo>
                        <a:pt x="13" y="194"/>
                      </a:lnTo>
                      <a:lnTo>
                        <a:pt x="4" y="177"/>
                      </a:lnTo>
                      <a:lnTo>
                        <a:pt x="0" y="169"/>
                      </a:lnTo>
                      <a:lnTo>
                        <a:pt x="4" y="167"/>
                      </a:lnTo>
                      <a:lnTo>
                        <a:pt x="12" y="165"/>
                      </a:lnTo>
                      <a:lnTo>
                        <a:pt x="17" y="156"/>
                      </a:lnTo>
                      <a:lnTo>
                        <a:pt x="24" y="150"/>
                      </a:lnTo>
                      <a:lnTo>
                        <a:pt x="27" y="138"/>
                      </a:lnTo>
                      <a:lnTo>
                        <a:pt x="28" y="113"/>
                      </a:lnTo>
                      <a:lnTo>
                        <a:pt x="31" y="113"/>
                      </a:lnTo>
                      <a:lnTo>
                        <a:pt x="36" y="118"/>
                      </a:lnTo>
                      <a:lnTo>
                        <a:pt x="45" y="122"/>
                      </a:lnTo>
                      <a:lnTo>
                        <a:pt x="57" y="122"/>
                      </a:lnTo>
                      <a:lnTo>
                        <a:pt x="60" y="120"/>
                      </a:lnTo>
                      <a:lnTo>
                        <a:pt x="56" y="117"/>
                      </a:lnTo>
                      <a:lnTo>
                        <a:pt x="47" y="115"/>
                      </a:lnTo>
                      <a:lnTo>
                        <a:pt x="40" y="110"/>
                      </a:lnTo>
                      <a:lnTo>
                        <a:pt x="34" y="105"/>
                      </a:lnTo>
                      <a:lnTo>
                        <a:pt x="30" y="99"/>
                      </a:lnTo>
                      <a:lnTo>
                        <a:pt x="33" y="94"/>
                      </a:lnTo>
                      <a:lnTo>
                        <a:pt x="40" y="94"/>
                      </a:lnTo>
                      <a:lnTo>
                        <a:pt x="43" y="89"/>
                      </a:lnTo>
                      <a:lnTo>
                        <a:pt x="43" y="73"/>
                      </a:lnTo>
                      <a:lnTo>
                        <a:pt x="66" y="68"/>
                      </a:lnTo>
                      <a:lnTo>
                        <a:pt x="137" y="65"/>
                      </a:lnTo>
                      <a:lnTo>
                        <a:pt x="135" y="63"/>
                      </a:lnTo>
                      <a:lnTo>
                        <a:pt x="132" y="43"/>
                      </a:lnTo>
                      <a:lnTo>
                        <a:pt x="131" y="20"/>
                      </a:lnTo>
                      <a:lnTo>
                        <a:pt x="137" y="5"/>
                      </a:lnTo>
                      <a:lnTo>
                        <a:pt x="151" y="2"/>
                      </a:lnTo>
                      <a:lnTo>
                        <a:pt x="165" y="4"/>
                      </a:lnTo>
                      <a:lnTo>
                        <a:pt x="185" y="0"/>
                      </a:lnTo>
                      <a:lnTo>
                        <a:pt x="201" y="4"/>
                      </a:lnTo>
                      <a:lnTo>
                        <a:pt x="237" y="5"/>
                      </a:lnTo>
                      <a:lnTo>
                        <a:pt x="245" y="8"/>
                      </a:lnTo>
                      <a:lnTo>
                        <a:pt x="239" y="22"/>
                      </a:lnTo>
                      <a:lnTo>
                        <a:pt x="238" y="41"/>
                      </a:lnTo>
                      <a:lnTo>
                        <a:pt x="239" y="59"/>
                      </a:lnTo>
                      <a:lnTo>
                        <a:pt x="248" y="64"/>
                      </a:lnTo>
                      <a:lnTo>
                        <a:pt x="264" y="41"/>
                      </a:lnTo>
                      <a:lnTo>
                        <a:pt x="293" y="48"/>
                      </a:lnTo>
                      <a:lnTo>
                        <a:pt x="303" y="61"/>
                      </a:lnTo>
                      <a:lnTo>
                        <a:pt x="304" y="81"/>
                      </a:lnTo>
                      <a:lnTo>
                        <a:pt x="286" y="111"/>
                      </a:lnTo>
                      <a:lnTo>
                        <a:pt x="285" y="128"/>
                      </a:lnTo>
                      <a:lnTo>
                        <a:pt x="289" y="142"/>
                      </a:lnTo>
                      <a:lnTo>
                        <a:pt x="300" y="170"/>
                      </a:lnTo>
                      <a:lnTo>
                        <a:pt x="299" y="186"/>
                      </a:lnTo>
                      <a:lnTo>
                        <a:pt x="296" y="199"/>
                      </a:lnTo>
                      <a:lnTo>
                        <a:pt x="293" y="236"/>
                      </a:lnTo>
                      <a:lnTo>
                        <a:pt x="288" y="253"/>
                      </a:lnTo>
                      <a:lnTo>
                        <a:pt x="272" y="258"/>
                      </a:lnTo>
                      <a:lnTo>
                        <a:pt x="254" y="242"/>
                      </a:lnTo>
                      <a:lnTo>
                        <a:pt x="229" y="245"/>
                      </a:lnTo>
                      <a:lnTo>
                        <a:pt x="219" y="234"/>
                      </a:lnTo>
                      <a:lnTo>
                        <a:pt x="212" y="229"/>
                      </a:lnTo>
                      <a:lnTo>
                        <a:pt x="201" y="237"/>
                      </a:lnTo>
                      <a:lnTo>
                        <a:pt x="192" y="248"/>
                      </a:lnTo>
                      <a:lnTo>
                        <a:pt x="169" y="257"/>
                      </a:lnTo>
                      <a:lnTo>
                        <a:pt x="159" y="266"/>
                      </a:lnTo>
                      <a:lnTo>
                        <a:pt x="154" y="274"/>
                      </a:lnTo>
                      <a:lnTo>
                        <a:pt x="153" y="287"/>
                      </a:lnTo>
                      <a:lnTo>
                        <a:pt x="158" y="299"/>
                      </a:lnTo>
                      <a:lnTo>
                        <a:pt x="160" y="314"/>
                      </a:lnTo>
                      <a:lnTo>
                        <a:pt x="158" y="318"/>
                      </a:lnTo>
                      <a:lnTo>
                        <a:pt x="146" y="318"/>
                      </a:lnTo>
                      <a:lnTo>
                        <a:pt x="135" y="321"/>
                      </a:lnTo>
                      <a:lnTo>
                        <a:pt x="129" y="328"/>
                      </a:lnTo>
                      <a:lnTo>
                        <a:pt x="127" y="34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33" name="Freeform 37"/>
                <p:cNvSpPr>
                  <a:spLocks noChangeAspect="1"/>
                </p:cNvSpPr>
                <p:nvPr/>
              </p:nvSpPr>
              <p:spPr bwMode="gray">
                <a:xfrm>
                  <a:off x="4466431" y="3449984"/>
                  <a:ext cx="53975" cy="14288"/>
                </a:xfrm>
                <a:custGeom>
                  <a:avLst/>
                  <a:gdLst/>
                  <a:ahLst/>
                  <a:cxnLst>
                    <a:cxn ang="0">
                      <a:pos x="4" y="44"/>
                    </a:cxn>
                    <a:cxn ang="0">
                      <a:pos x="8" y="38"/>
                    </a:cxn>
                    <a:cxn ang="0">
                      <a:pos x="47" y="34"/>
                    </a:cxn>
                    <a:cxn ang="0">
                      <a:pos x="55" y="34"/>
                    </a:cxn>
                    <a:cxn ang="0">
                      <a:pos x="56" y="34"/>
                    </a:cxn>
                    <a:cxn ang="0">
                      <a:pos x="59" y="27"/>
                    </a:cxn>
                    <a:cxn ang="0">
                      <a:pos x="64" y="26"/>
                    </a:cxn>
                    <a:cxn ang="0">
                      <a:pos x="67" y="27"/>
                    </a:cxn>
                    <a:cxn ang="0">
                      <a:pos x="80" y="26"/>
                    </a:cxn>
                    <a:cxn ang="0">
                      <a:pos x="88" y="22"/>
                    </a:cxn>
                    <a:cxn ang="0">
                      <a:pos x="92" y="17"/>
                    </a:cxn>
                    <a:cxn ang="0">
                      <a:pos x="94" y="16"/>
                    </a:cxn>
                    <a:cxn ang="0">
                      <a:pos x="101" y="17"/>
                    </a:cxn>
                    <a:cxn ang="0">
                      <a:pos x="104" y="21"/>
                    </a:cxn>
                    <a:cxn ang="0">
                      <a:pos x="112" y="23"/>
                    </a:cxn>
                    <a:cxn ang="0">
                      <a:pos x="120" y="28"/>
                    </a:cxn>
                    <a:cxn ang="0">
                      <a:pos x="128" y="29"/>
                    </a:cxn>
                    <a:cxn ang="0">
                      <a:pos x="136" y="33"/>
                    </a:cxn>
                    <a:cxn ang="0">
                      <a:pos x="144" y="33"/>
                    </a:cxn>
                    <a:cxn ang="0">
                      <a:pos x="146" y="34"/>
                    </a:cxn>
                    <a:cxn ang="0">
                      <a:pos x="152" y="31"/>
                    </a:cxn>
                    <a:cxn ang="0">
                      <a:pos x="164" y="28"/>
                    </a:cxn>
                    <a:cxn ang="0">
                      <a:pos x="168" y="24"/>
                    </a:cxn>
                    <a:cxn ang="0">
                      <a:pos x="168" y="21"/>
                    </a:cxn>
                    <a:cxn ang="0">
                      <a:pos x="168" y="16"/>
                    </a:cxn>
                    <a:cxn ang="0">
                      <a:pos x="167" y="16"/>
                    </a:cxn>
                    <a:cxn ang="0">
                      <a:pos x="164" y="16"/>
                    </a:cxn>
                    <a:cxn ang="0">
                      <a:pos x="161" y="15"/>
                    </a:cxn>
                    <a:cxn ang="0">
                      <a:pos x="156" y="15"/>
                    </a:cxn>
                    <a:cxn ang="0">
                      <a:pos x="152" y="16"/>
                    </a:cxn>
                    <a:cxn ang="0">
                      <a:pos x="141" y="21"/>
                    </a:cxn>
                    <a:cxn ang="0">
                      <a:pos x="136" y="20"/>
                    </a:cxn>
                    <a:cxn ang="0">
                      <a:pos x="130" y="17"/>
                    </a:cxn>
                    <a:cxn ang="0">
                      <a:pos x="126" y="11"/>
                    </a:cxn>
                    <a:cxn ang="0">
                      <a:pos x="125" y="10"/>
                    </a:cxn>
                    <a:cxn ang="0">
                      <a:pos x="113" y="10"/>
                    </a:cxn>
                    <a:cxn ang="0">
                      <a:pos x="107" y="2"/>
                    </a:cxn>
                    <a:cxn ang="0">
                      <a:pos x="101" y="1"/>
                    </a:cxn>
                    <a:cxn ang="0">
                      <a:pos x="98" y="0"/>
                    </a:cxn>
                    <a:cxn ang="0">
                      <a:pos x="92" y="1"/>
                    </a:cxn>
                    <a:cxn ang="0">
                      <a:pos x="87" y="4"/>
                    </a:cxn>
                    <a:cxn ang="0">
                      <a:pos x="81" y="2"/>
                    </a:cxn>
                    <a:cxn ang="0">
                      <a:pos x="76" y="7"/>
                    </a:cxn>
                    <a:cxn ang="0">
                      <a:pos x="72" y="13"/>
                    </a:cxn>
                    <a:cxn ang="0">
                      <a:pos x="16" y="13"/>
                    </a:cxn>
                    <a:cxn ang="0">
                      <a:pos x="15" y="13"/>
                    </a:cxn>
                    <a:cxn ang="0">
                      <a:pos x="13" y="17"/>
                    </a:cxn>
                    <a:cxn ang="0">
                      <a:pos x="15" y="21"/>
                    </a:cxn>
                    <a:cxn ang="0">
                      <a:pos x="8" y="20"/>
                    </a:cxn>
                    <a:cxn ang="0">
                      <a:pos x="6" y="21"/>
                    </a:cxn>
                    <a:cxn ang="0">
                      <a:pos x="4" y="26"/>
                    </a:cxn>
                    <a:cxn ang="0">
                      <a:pos x="1" y="28"/>
                    </a:cxn>
                    <a:cxn ang="0">
                      <a:pos x="0" y="34"/>
                    </a:cxn>
                    <a:cxn ang="0">
                      <a:pos x="1" y="44"/>
                    </a:cxn>
                    <a:cxn ang="0">
                      <a:pos x="2" y="45"/>
                    </a:cxn>
                    <a:cxn ang="0">
                      <a:pos x="4" y="44"/>
                    </a:cxn>
                  </a:cxnLst>
                  <a:rect l="0" t="0" r="r" b="b"/>
                  <a:pathLst>
                    <a:path w="168" h="45">
                      <a:moveTo>
                        <a:pt x="4" y="44"/>
                      </a:moveTo>
                      <a:lnTo>
                        <a:pt x="8" y="38"/>
                      </a:lnTo>
                      <a:lnTo>
                        <a:pt x="47" y="34"/>
                      </a:lnTo>
                      <a:lnTo>
                        <a:pt x="55" y="34"/>
                      </a:lnTo>
                      <a:lnTo>
                        <a:pt x="56" y="34"/>
                      </a:lnTo>
                      <a:lnTo>
                        <a:pt x="59" y="27"/>
                      </a:lnTo>
                      <a:lnTo>
                        <a:pt x="64" y="26"/>
                      </a:lnTo>
                      <a:lnTo>
                        <a:pt x="67" y="27"/>
                      </a:lnTo>
                      <a:lnTo>
                        <a:pt x="80" y="26"/>
                      </a:lnTo>
                      <a:lnTo>
                        <a:pt x="88" y="22"/>
                      </a:lnTo>
                      <a:lnTo>
                        <a:pt x="92" y="17"/>
                      </a:lnTo>
                      <a:lnTo>
                        <a:pt x="94" y="16"/>
                      </a:lnTo>
                      <a:lnTo>
                        <a:pt x="101" y="17"/>
                      </a:lnTo>
                      <a:lnTo>
                        <a:pt x="104" y="21"/>
                      </a:lnTo>
                      <a:lnTo>
                        <a:pt x="112" y="23"/>
                      </a:lnTo>
                      <a:lnTo>
                        <a:pt x="120" y="28"/>
                      </a:lnTo>
                      <a:lnTo>
                        <a:pt x="128" y="29"/>
                      </a:lnTo>
                      <a:lnTo>
                        <a:pt x="136" y="33"/>
                      </a:lnTo>
                      <a:lnTo>
                        <a:pt x="144" y="33"/>
                      </a:lnTo>
                      <a:lnTo>
                        <a:pt x="146" y="34"/>
                      </a:lnTo>
                      <a:lnTo>
                        <a:pt x="152" y="31"/>
                      </a:lnTo>
                      <a:lnTo>
                        <a:pt x="164" y="28"/>
                      </a:lnTo>
                      <a:lnTo>
                        <a:pt x="168" y="24"/>
                      </a:lnTo>
                      <a:lnTo>
                        <a:pt x="168" y="21"/>
                      </a:lnTo>
                      <a:lnTo>
                        <a:pt x="168" y="16"/>
                      </a:lnTo>
                      <a:lnTo>
                        <a:pt x="167" y="16"/>
                      </a:lnTo>
                      <a:lnTo>
                        <a:pt x="164" y="16"/>
                      </a:lnTo>
                      <a:lnTo>
                        <a:pt x="161" y="15"/>
                      </a:lnTo>
                      <a:lnTo>
                        <a:pt x="156" y="15"/>
                      </a:lnTo>
                      <a:lnTo>
                        <a:pt x="152" y="16"/>
                      </a:lnTo>
                      <a:lnTo>
                        <a:pt x="141" y="21"/>
                      </a:lnTo>
                      <a:lnTo>
                        <a:pt x="136" y="20"/>
                      </a:lnTo>
                      <a:lnTo>
                        <a:pt x="130" y="17"/>
                      </a:lnTo>
                      <a:lnTo>
                        <a:pt x="126" y="11"/>
                      </a:lnTo>
                      <a:lnTo>
                        <a:pt x="125" y="10"/>
                      </a:lnTo>
                      <a:lnTo>
                        <a:pt x="113" y="10"/>
                      </a:lnTo>
                      <a:lnTo>
                        <a:pt x="107" y="2"/>
                      </a:lnTo>
                      <a:lnTo>
                        <a:pt x="101" y="1"/>
                      </a:lnTo>
                      <a:lnTo>
                        <a:pt x="98" y="0"/>
                      </a:lnTo>
                      <a:lnTo>
                        <a:pt x="92" y="1"/>
                      </a:lnTo>
                      <a:lnTo>
                        <a:pt x="87" y="4"/>
                      </a:lnTo>
                      <a:lnTo>
                        <a:pt x="81" y="2"/>
                      </a:lnTo>
                      <a:lnTo>
                        <a:pt x="76" y="7"/>
                      </a:lnTo>
                      <a:lnTo>
                        <a:pt x="72" y="13"/>
                      </a:lnTo>
                      <a:lnTo>
                        <a:pt x="16" y="13"/>
                      </a:lnTo>
                      <a:lnTo>
                        <a:pt x="15" y="13"/>
                      </a:lnTo>
                      <a:lnTo>
                        <a:pt x="13" y="17"/>
                      </a:lnTo>
                      <a:lnTo>
                        <a:pt x="15" y="21"/>
                      </a:lnTo>
                      <a:lnTo>
                        <a:pt x="8" y="20"/>
                      </a:lnTo>
                      <a:lnTo>
                        <a:pt x="6" y="21"/>
                      </a:lnTo>
                      <a:lnTo>
                        <a:pt x="4" y="26"/>
                      </a:lnTo>
                      <a:lnTo>
                        <a:pt x="1" y="28"/>
                      </a:lnTo>
                      <a:lnTo>
                        <a:pt x="0" y="34"/>
                      </a:lnTo>
                      <a:lnTo>
                        <a:pt x="1" y="44"/>
                      </a:lnTo>
                      <a:lnTo>
                        <a:pt x="2" y="45"/>
                      </a:lnTo>
                      <a:lnTo>
                        <a:pt x="4" y="4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34" name="Freeform 38"/>
                <p:cNvSpPr>
                  <a:spLocks noChangeAspect="1"/>
                </p:cNvSpPr>
                <p:nvPr/>
              </p:nvSpPr>
              <p:spPr bwMode="gray">
                <a:xfrm>
                  <a:off x="4468018" y="3470622"/>
                  <a:ext cx="55563" cy="30163"/>
                </a:xfrm>
                <a:custGeom>
                  <a:avLst/>
                  <a:gdLst/>
                  <a:ahLst/>
                  <a:cxnLst>
                    <a:cxn ang="0">
                      <a:pos x="169" y="0"/>
                    </a:cxn>
                    <a:cxn ang="0">
                      <a:pos x="169" y="7"/>
                    </a:cxn>
                    <a:cxn ang="0">
                      <a:pos x="173" y="14"/>
                    </a:cxn>
                    <a:cxn ang="0">
                      <a:pos x="173" y="18"/>
                    </a:cxn>
                    <a:cxn ang="0">
                      <a:pos x="170" y="24"/>
                    </a:cxn>
                    <a:cxn ang="0">
                      <a:pos x="168" y="25"/>
                    </a:cxn>
                    <a:cxn ang="0">
                      <a:pos x="162" y="25"/>
                    </a:cxn>
                    <a:cxn ang="0">
                      <a:pos x="160" y="27"/>
                    </a:cxn>
                    <a:cxn ang="0">
                      <a:pos x="158" y="30"/>
                    </a:cxn>
                    <a:cxn ang="0">
                      <a:pos x="164" y="34"/>
                    </a:cxn>
                    <a:cxn ang="0">
                      <a:pos x="167" y="39"/>
                    </a:cxn>
                    <a:cxn ang="0">
                      <a:pos x="168" y="57"/>
                    </a:cxn>
                    <a:cxn ang="0">
                      <a:pos x="162" y="57"/>
                    </a:cxn>
                    <a:cxn ang="0">
                      <a:pos x="158" y="60"/>
                    </a:cxn>
                    <a:cxn ang="0">
                      <a:pos x="138" y="60"/>
                    </a:cxn>
                    <a:cxn ang="0">
                      <a:pos x="121" y="67"/>
                    </a:cxn>
                    <a:cxn ang="0">
                      <a:pos x="114" y="73"/>
                    </a:cxn>
                    <a:cxn ang="0">
                      <a:pos x="110" y="81"/>
                    </a:cxn>
                    <a:cxn ang="0">
                      <a:pos x="106" y="89"/>
                    </a:cxn>
                    <a:cxn ang="0">
                      <a:pos x="104" y="93"/>
                    </a:cxn>
                    <a:cxn ang="0">
                      <a:pos x="99" y="97"/>
                    </a:cxn>
                    <a:cxn ang="0">
                      <a:pos x="93" y="99"/>
                    </a:cxn>
                    <a:cxn ang="0">
                      <a:pos x="93" y="95"/>
                    </a:cxn>
                    <a:cxn ang="0">
                      <a:pos x="94" y="93"/>
                    </a:cxn>
                    <a:cxn ang="0">
                      <a:pos x="86" y="94"/>
                    </a:cxn>
                    <a:cxn ang="0">
                      <a:pos x="81" y="93"/>
                    </a:cxn>
                    <a:cxn ang="0">
                      <a:pos x="76" y="87"/>
                    </a:cxn>
                    <a:cxn ang="0">
                      <a:pos x="74" y="79"/>
                    </a:cxn>
                    <a:cxn ang="0">
                      <a:pos x="77" y="70"/>
                    </a:cxn>
                    <a:cxn ang="0">
                      <a:pos x="72" y="58"/>
                    </a:cxn>
                    <a:cxn ang="0">
                      <a:pos x="79" y="54"/>
                    </a:cxn>
                    <a:cxn ang="0">
                      <a:pos x="84" y="51"/>
                    </a:cxn>
                    <a:cxn ang="0">
                      <a:pos x="103" y="50"/>
                    </a:cxn>
                    <a:cxn ang="0">
                      <a:pos x="104" y="45"/>
                    </a:cxn>
                    <a:cxn ang="0">
                      <a:pos x="81" y="47"/>
                    </a:cxn>
                    <a:cxn ang="0">
                      <a:pos x="72" y="50"/>
                    </a:cxn>
                    <a:cxn ang="0">
                      <a:pos x="59" y="57"/>
                    </a:cxn>
                    <a:cxn ang="0">
                      <a:pos x="51" y="58"/>
                    </a:cxn>
                    <a:cxn ang="0">
                      <a:pos x="47" y="57"/>
                    </a:cxn>
                    <a:cxn ang="0">
                      <a:pos x="46" y="49"/>
                    </a:cxn>
                    <a:cxn ang="0">
                      <a:pos x="40" y="50"/>
                    </a:cxn>
                    <a:cxn ang="0">
                      <a:pos x="30" y="47"/>
                    </a:cxn>
                    <a:cxn ang="0">
                      <a:pos x="27" y="43"/>
                    </a:cxn>
                    <a:cxn ang="0">
                      <a:pos x="25" y="34"/>
                    </a:cxn>
                    <a:cxn ang="0">
                      <a:pos x="4" y="28"/>
                    </a:cxn>
                    <a:cxn ang="0">
                      <a:pos x="0" y="20"/>
                    </a:cxn>
                    <a:cxn ang="0">
                      <a:pos x="2" y="17"/>
                    </a:cxn>
                    <a:cxn ang="0">
                      <a:pos x="3" y="19"/>
                    </a:cxn>
                    <a:cxn ang="0">
                      <a:pos x="7" y="20"/>
                    </a:cxn>
                    <a:cxn ang="0">
                      <a:pos x="14" y="20"/>
                    </a:cxn>
                    <a:cxn ang="0">
                      <a:pos x="25" y="15"/>
                    </a:cxn>
                    <a:cxn ang="0">
                      <a:pos x="29" y="13"/>
                    </a:cxn>
                    <a:cxn ang="0">
                      <a:pos x="59" y="14"/>
                    </a:cxn>
                    <a:cxn ang="0">
                      <a:pos x="68" y="12"/>
                    </a:cxn>
                    <a:cxn ang="0">
                      <a:pos x="79" y="7"/>
                    </a:cxn>
                    <a:cxn ang="0">
                      <a:pos x="92" y="1"/>
                    </a:cxn>
                    <a:cxn ang="0">
                      <a:pos x="116" y="1"/>
                    </a:cxn>
                    <a:cxn ang="0">
                      <a:pos x="119" y="0"/>
                    </a:cxn>
                    <a:cxn ang="0">
                      <a:pos x="169" y="0"/>
                    </a:cxn>
                  </a:cxnLst>
                  <a:rect l="0" t="0" r="r" b="b"/>
                  <a:pathLst>
                    <a:path w="173" h="99">
                      <a:moveTo>
                        <a:pt x="169" y="0"/>
                      </a:moveTo>
                      <a:lnTo>
                        <a:pt x="169" y="7"/>
                      </a:lnTo>
                      <a:lnTo>
                        <a:pt x="173" y="14"/>
                      </a:lnTo>
                      <a:lnTo>
                        <a:pt x="173" y="18"/>
                      </a:lnTo>
                      <a:lnTo>
                        <a:pt x="170" y="24"/>
                      </a:lnTo>
                      <a:lnTo>
                        <a:pt x="168" y="25"/>
                      </a:lnTo>
                      <a:lnTo>
                        <a:pt x="162" y="25"/>
                      </a:lnTo>
                      <a:lnTo>
                        <a:pt x="160" y="27"/>
                      </a:lnTo>
                      <a:lnTo>
                        <a:pt x="158" y="30"/>
                      </a:lnTo>
                      <a:lnTo>
                        <a:pt x="164" y="34"/>
                      </a:lnTo>
                      <a:lnTo>
                        <a:pt x="167" y="39"/>
                      </a:lnTo>
                      <a:lnTo>
                        <a:pt x="168" y="57"/>
                      </a:lnTo>
                      <a:lnTo>
                        <a:pt x="162" y="57"/>
                      </a:lnTo>
                      <a:lnTo>
                        <a:pt x="158" y="60"/>
                      </a:lnTo>
                      <a:lnTo>
                        <a:pt x="138" y="60"/>
                      </a:lnTo>
                      <a:lnTo>
                        <a:pt x="121" y="67"/>
                      </a:lnTo>
                      <a:lnTo>
                        <a:pt x="114" y="73"/>
                      </a:lnTo>
                      <a:lnTo>
                        <a:pt x="110" y="81"/>
                      </a:lnTo>
                      <a:lnTo>
                        <a:pt x="106" y="89"/>
                      </a:lnTo>
                      <a:lnTo>
                        <a:pt x="104" y="93"/>
                      </a:lnTo>
                      <a:lnTo>
                        <a:pt x="99" y="97"/>
                      </a:lnTo>
                      <a:lnTo>
                        <a:pt x="93" y="99"/>
                      </a:lnTo>
                      <a:lnTo>
                        <a:pt x="93" y="95"/>
                      </a:lnTo>
                      <a:lnTo>
                        <a:pt x="94" y="93"/>
                      </a:lnTo>
                      <a:lnTo>
                        <a:pt x="86" y="94"/>
                      </a:lnTo>
                      <a:lnTo>
                        <a:pt x="81" y="93"/>
                      </a:lnTo>
                      <a:lnTo>
                        <a:pt x="76" y="87"/>
                      </a:lnTo>
                      <a:lnTo>
                        <a:pt x="74" y="79"/>
                      </a:lnTo>
                      <a:lnTo>
                        <a:pt x="77" y="70"/>
                      </a:lnTo>
                      <a:lnTo>
                        <a:pt x="72" y="58"/>
                      </a:lnTo>
                      <a:lnTo>
                        <a:pt x="79" y="54"/>
                      </a:lnTo>
                      <a:lnTo>
                        <a:pt x="84" y="51"/>
                      </a:lnTo>
                      <a:lnTo>
                        <a:pt x="103" y="50"/>
                      </a:lnTo>
                      <a:lnTo>
                        <a:pt x="104" y="45"/>
                      </a:lnTo>
                      <a:lnTo>
                        <a:pt x="81" y="47"/>
                      </a:lnTo>
                      <a:lnTo>
                        <a:pt x="72" y="50"/>
                      </a:lnTo>
                      <a:lnTo>
                        <a:pt x="59" y="57"/>
                      </a:lnTo>
                      <a:lnTo>
                        <a:pt x="51" y="58"/>
                      </a:lnTo>
                      <a:lnTo>
                        <a:pt x="47" y="57"/>
                      </a:lnTo>
                      <a:lnTo>
                        <a:pt x="46" y="49"/>
                      </a:lnTo>
                      <a:lnTo>
                        <a:pt x="40" y="50"/>
                      </a:lnTo>
                      <a:lnTo>
                        <a:pt x="30" y="47"/>
                      </a:lnTo>
                      <a:lnTo>
                        <a:pt x="27" y="43"/>
                      </a:lnTo>
                      <a:lnTo>
                        <a:pt x="25" y="34"/>
                      </a:lnTo>
                      <a:lnTo>
                        <a:pt x="4" y="28"/>
                      </a:lnTo>
                      <a:lnTo>
                        <a:pt x="0" y="20"/>
                      </a:lnTo>
                      <a:lnTo>
                        <a:pt x="2" y="17"/>
                      </a:lnTo>
                      <a:lnTo>
                        <a:pt x="3" y="19"/>
                      </a:lnTo>
                      <a:lnTo>
                        <a:pt x="7" y="20"/>
                      </a:lnTo>
                      <a:lnTo>
                        <a:pt x="14" y="20"/>
                      </a:lnTo>
                      <a:lnTo>
                        <a:pt x="25" y="15"/>
                      </a:lnTo>
                      <a:lnTo>
                        <a:pt x="29" y="13"/>
                      </a:lnTo>
                      <a:lnTo>
                        <a:pt x="59" y="14"/>
                      </a:lnTo>
                      <a:lnTo>
                        <a:pt x="68" y="12"/>
                      </a:lnTo>
                      <a:lnTo>
                        <a:pt x="79" y="7"/>
                      </a:lnTo>
                      <a:lnTo>
                        <a:pt x="92" y="1"/>
                      </a:lnTo>
                      <a:lnTo>
                        <a:pt x="116" y="1"/>
                      </a:lnTo>
                      <a:lnTo>
                        <a:pt x="119" y="0"/>
                      </a:lnTo>
                      <a:lnTo>
                        <a:pt x="169"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35" name="Freeform 39"/>
                <p:cNvSpPr>
                  <a:spLocks noChangeAspect="1"/>
                </p:cNvSpPr>
                <p:nvPr/>
              </p:nvSpPr>
              <p:spPr bwMode="gray">
                <a:xfrm>
                  <a:off x="4560093" y="3543647"/>
                  <a:ext cx="71438" cy="73025"/>
                </a:xfrm>
                <a:custGeom>
                  <a:avLst/>
                  <a:gdLst/>
                  <a:ahLst/>
                  <a:cxnLst>
                    <a:cxn ang="0">
                      <a:pos x="4" y="86"/>
                    </a:cxn>
                    <a:cxn ang="0">
                      <a:pos x="10" y="77"/>
                    </a:cxn>
                    <a:cxn ang="0">
                      <a:pos x="13" y="71"/>
                    </a:cxn>
                    <a:cxn ang="0">
                      <a:pos x="19" y="68"/>
                    </a:cxn>
                    <a:cxn ang="0">
                      <a:pos x="31" y="57"/>
                    </a:cxn>
                    <a:cxn ang="0">
                      <a:pos x="41" y="49"/>
                    </a:cxn>
                    <a:cxn ang="0">
                      <a:pos x="47" y="44"/>
                    </a:cxn>
                    <a:cxn ang="0">
                      <a:pos x="51" y="27"/>
                    </a:cxn>
                    <a:cxn ang="0">
                      <a:pos x="58" y="19"/>
                    </a:cxn>
                    <a:cxn ang="0">
                      <a:pos x="68" y="17"/>
                    </a:cxn>
                    <a:cxn ang="0">
                      <a:pos x="65" y="8"/>
                    </a:cxn>
                    <a:cxn ang="0">
                      <a:pos x="71" y="2"/>
                    </a:cxn>
                    <a:cxn ang="0">
                      <a:pos x="79" y="1"/>
                    </a:cxn>
                    <a:cxn ang="0">
                      <a:pos x="86" y="6"/>
                    </a:cxn>
                    <a:cxn ang="0">
                      <a:pos x="97" y="1"/>
                    </a:cxn>
                    <a:cxn ang="0">
                      <a:pos x="100" y="3"/>
                    </a:cxn>
                    <a:cxn ang="0">
                      <a:pos x="110" y="12"/>
                    </a:cxn>
                    <a:cxn ang="0">
                      <a:pos x="114" y="25"/>
                    </a:cxn>
                    <a:cxn ang="0">
                      <a:pos x="118" y="41"/>
                    </a:cxn>
                    <a:cxn ang="0">
                      <a:pos x="114" y="60"/>
                    </a:cxn>
                    <a:cxn ang="0">
                      <a:pos x="110" y="65"/>
                    </a:cxn>
                    <a:cxn ang="0">
                      <a:pos x="116" y="66"/>
                    </a:cxn>
                    <a:cxn ang="0">
                      <a:pos x="122" y="64"/>
                    </a:cxn>
                    <a:cxn ang="0">
                      <a:pos x="132" y="75"/>
                    </a:cxn>
                    <a:cxn ang="0">
                      <a:pos x="139" y="71"/>
                    </a:cxn>
                    <a:cxn ang="0">
                      <a:pos x="148" y="66"/>
                    </a:cxn>
                    <a:cxn ang="0">
                      <a:pos x="153" y="51"/>
                    </a:cxn>
                    <a:cxn ang="0">
                      <a:pos x="162" y="50"/>
                    </a:cxn>
                    <a:cxn ang="0">
                      <a:pos x="167" y="61"/>
                    </a:cxn>
                    <a:cxn ang="0">
                      <a:pos x="171" y="71"/>
                    </a:cxn>
                    <a:cxn ang="0">
                      <a:pos x="173" y="76"/>
                    </a:cxn>
                    <a:cxn ang="0">
                      <a:pos x="175" y="95"/>
                    </a:cxn>
                    <a:cxn ang="0">
                      <a:pos x="165" y="105"/>
                    </a:cxn>
                    <a:cxn ang="0">
                      <a:pos x="161" y="113"/>
                    </a:cxn>
                    <a:cxn ang="0">
                      <a:pos x="165" y="115"/>
                    </a:cxn>
                    <a:cxn ang="0">
                      <a:pos x="170" y="116"/>
                    </a:cxn>
                    <a:cxn ang="0">
                      <a:pos x="176" y="118"/>
                    </a:cxn>
                    <a:cxn ang="0">
                      <a:pos x="193" y="123"/>
                    </a:cxn>
                    <a:cxn ang="0">
                      <a:pos x="199" y="130"/>
                    </a:cxn>
                    <a:cxn ang="0">
                      <a:pos x="202" y="135"/>
                    </a:cxn>
                    <a:cxn ang="0">
                      <a:pos x="207" y="143"/>
                    </a:cxn>
                    <a:cxn ang="0">
                      <a:pos x="218" y="150"/>
                    </a:cxn>
                    <a:cxn ang="0">
                      <a:pos x="224" y="153"/>
                    </a:cxn>
                    <a:cxn ang="0">
                      <a:pos x="227" y="164"/>
                    </a:cxn>
                    <a:cxn ang="0">
                      <a:pos x="227" y="177"/>
                    </a:cxn>
                    <a:cxn ang="0">
                      <a:pos x="223" y="178"/>
                    </a:cxn>
                    <a:cxn ang="0">
                      <a:pos x="221" y="189"/>
                    </a:cxn>
                    <a:cxn ang="0">
                      <a:pos x="218" y="191"/>
                    </a:cxn>
                    <a:cxn ang="0">
                      <a:pos x="216" y="201"/>
                    </a:cxn>
                    <a:cxn ang="0">
                      <a:pos x="196" y="224"/>
                    </a:cxn>
                    <a:cxn ang="0">
                      <a:pos x="186" y="217"/>
                    </a:cxn>
                    <a:cxn ang="0">
                      <a:pos x="169" y="215"/>
                    </a:cxn>
                    <a:cxn ang="0">
                      <a:pos x="154" y="206"/>
                    </a:cxn>
                    <a:cxn ang="0">
                      <a:pos x="133" y="193"/>
                    </a:cxn>
                    <a:cxn ang="0">
                      <a:pos x="105" y="169"/>
                    </a:cxn>
                    <a:cxn ang="0">
                      <a:pos x="64" y="135"/>
                    </a:cxn>
                    <a:cxn ang="0">
                      <a:pos x="49" y="129"/>
                    </a:cxn>
                    <a:cxn ang="0">
                      <a:pos x="28" y="109"/>
                    </a:cxn>
                    <a:cxn ang="0">
                      <a:pos x="16" y="103"/>
                    </a:cxn>
                    <a:cxn ang="0">
                      <a:pos x="15" y="95"/>
                    </a:cxn>
                    <a:cxn ang="0">
                      <a:pos x="3" y="88"/>
                    </a:cxn>
                    <a:cxn ang="0">
                      <a:pos x="3" y="87"/>
                    </a:cxn>
                  </a:cxnLst>
                  <a:rect l="0" t="0" r="r" b="b"/>
                  <a:pathLst>
                    <a:path w="227" h="228">
                      <a:moveTo>
                        <a:pt x="3" y="86"/>
                      </a:moveTo>
                      <a:lnTo>
                        <a:pt x="4" y="86"/>
                      </a:lnTo>
                      <a:lnTo>
                        <a:pt x="9" y="83"/>
                      </a:lnTo>
                      <a:lnTo>
                        <a:pt x="10" y="77"/>
                      </a:lnTo>
                      <a:lnTo>
                        <a:pt x="13" y="76"/>
                      </a:lnTo>
                      <a:lnTo>
                        <a:pt x="13" y="71"/>
                      </a:lnTo>
                      <a:lnTo>
                        <a:pt x="14" y="68"/>
                      </a:lnTo>
                      <a:lnTo>
                        <a:pt x="19" y="68"/>
                      </a:lnTo>
                      <a:lnTo>
                        <a:pt x="22" y="66"/>
                      </a:lnTo>
                      <a:lnTo>
                        <a:pt x="31" y="57"/>
                      </a:lnTo>
                      <a:lnTo>
                        <a:pt x="37" y="56"/>
                      </a:lnTo>
                      <a:lnTo>
                        <a:pt x="41" y="49"/>
                      </a:lnTo>
                      <a:lnTo>
                        <a:pt x="44" y="49"/>
                      </a:lnTo>
                      <a:lnTo>
                        <a:pt x="47" y="44"/>
                      </a:lnTo>
                      <a:lnTo>
                        <a:pt x="51" y="43"/>
                      </a:lnTo>
                      <a:lnTo>
                        <a:pt x="51" y="27"/>
                      </a:lnTo>
                      <a:lnTo>
                        <a:pt x="53" y="25"/>
                      </a:lnTo>
                      <a:lnTo>
                        <a:pt x="58" y="19"/>
                      </a:lnTo>
                      <a:lnTo>
                        <a:pt x="68" y="18"/>
                      </a:lnTo>
                      <a:lnTo>
                        <a:pt x="68" y="17"/>
                      </a:lnTo>
                      <a:lnTo>
                        <a:pt x="64" y="13"/>
                      </a:lnTo>
                      <a:lnTo>
                        <a:pt x="65" y="8"/>
                      </a:lnTo>
                      <a:lnTo>
                        <a:pt x="69" y="8"/>
                      </a:lnTo>
                      <a:lnTo>
                        <a:pt x="71" y="2"/>
                      </a:lnTo>
                      <a:lnTo>
                        <a:pt x="75" y="0"/>
                      </a:lnTo>
                      <a:lnTo>
                        <a:pt x="79" y="1"/>
                      </a:lnTo>
                      <a:lnTo>
                        <a:pt x="85" y="6"/>
                      </a:lnTo>
                      <a:lnTo>
                        <a:pt x="86" y="6"/>
                      </a:lnTo>
                      <a:lnTo>
                        <a:pt x="89" y="3"/>
                      </a:lnTo>
                      <a:lnTo>
                        <a:pt x="97" y="1"/>
                      </a:lnTo>
                      <a:lnTo>
                        <a:pt x="100" y="2"/>
                      </a:lnTo>
                      <a:lnTo>
                        <a:pt x="100" y="3"/>
                      </a:lnTo>
                      <a:lnTo>
                        <a:pt x="102" y="7"/>
                      </a:lnTo>
                      <a:lnTo>
                        <a:pt x="110" y="12"/>
                      </a:lnTo>
                      <a:lnTo>
                        <a:pt x="110" y="19"/>
                      </a:lnTo>
                      <a:lnTo>
                        <a:pt x="114" y="25"/>
                      </a:lnTo>
                      <a:lnTo>
                        <a:pt x="116" y="39"/>
                      </a:lnTo>
                      <a:lnTo>
                        <a:pt x="118" y="41"/>
                      </a:lnTo>
                      <a:lnTo>
                        <a:pt x="117" y="56"/>
                      </a:lnTo>
                      <a:lnTo>
                        <a:pt x="114" y="60"/>
                      </a:lnTo>
                      <a:lnTo>
                        <a:pt x="111" y="62"/>
                      </a:lnTo>
                      <a:lnTo>
                        <a:pt x="110" y="65"/>
                      </a:lnTo>
                      <a:lnTo>
                        <a:pt x="111" y="66"/>
                      </a:lnTo>
                      <a:lnTo>
                        <a:pt x="116" y="66"/>
                      </a:lnTo>
                      <a:lnTo>
                        <a:pt x="119" y="62"/>
                      </a:lnTo>
                      <a:lnTo>
                        <a:pt x="122" y="64"/>
                      </a:lnTo>
                      <a:lnTo>
                        <a:pt x="127" y="67"/>
                      </a:lnTo>
                      <a:lnTo>
                        <a:pt x="132" y="75"/>
                      </a:lnTo>
                      <a:lnTo>
                        <a:pt x="137" y="73"/>
                      </a:lnTo>
                      <a:lnTo>
                        <a:pt x="139" y="71"/>
                      </a:lnTo>
                      <a:lnTo>
                        <a:pt x="146" y="70"/>
                      </a:lnTo>
                      <a:lnTo>
                        <a:pt x="148" y="66"/>
                      </a:lnTo>
                      <a:lnTo>
                        <a:pt x="153" y="60"/>
                      </a:lnTo>
                      <a:lnTo>
                        <a:pt x="153" y="51"/>
                      </a:lnTo>
                      <a:lnTo>
                        <a:pt x="156" y="49"/>
                      </a:lnTo>
                      <a:lnTo>
                        <a:pt x="162" y="50"/>
                      </a:lnTo>
                      <a:lnTo>
                        <a:pt x="166" y="56"/>
                      </a:lnTo>
                      <a:lnTo>
                        <a:pt x="167" y="61"/>
                      </a:lnTo>
                      <a:lnTo>
                        <a:pt x="169" y="70"/>
                      </a:lnTo>
                      <a:lnTo>
                        <a:pt x="171" y="71"/>
                      </a:lnTo>
                      <a:lnTo>
                        <a:pt x="173" y="75"/>
                      </a:lnTo>
                      <a:lnTo>
                        <a:pt x="173" y="76"/>
                      </a:lnTo>
                      <a:lnTo>
                        <a:pt x="178" y="80"/>
                      </a:lnTo>
                      <a:lnTo>
                        <a:pt x="175" y="95"/>
                      </a:lnTo>
                      <a:lnTo>
                        <a:pt x="173" y="98"/>
                      </a:lnTo>
                      <a:lnTo>
                        <a:pt x="165" y="105"/>
                      </a:lnTo>
                      <a:lnTo>
                        <a:pt x="161" y="111"/>
                      </a:lnTo>
                      <a:lnTo>
                        <a:pt x="161" y="113"/>
                      </a:lnTo>
                      <a:lnTo>
                        <a:pt x="164" y="113"/>
                      </a:lnTo>
                      <a:lnTo>
                        <a:pt x="165" y="115"/>
                      </a:lnTo>
                      <a:lnTo>
                        <a:pt x="169" y="114"/>
                      </a:lnTo>
                      <a:lnTo>
                        <a:pt x="170" y="116"/>
                      </a:lnTo>
                      <a:lnTo>
                        <a:pt x="172" y="118"/>
                      </a:lnTo>
                      <a:lnTo>
                        <a:pt x="176" y="118"/>
                      </a:lnTo>
                      <a:lnTo>
                        <a:pt x="183" y="123"/>
                      </a:lnTo>
                      <a:lnTo>
                        <a:pt x="193" y="123"/>
                      </a:lnTo>
                      <a:lnTo>
                        <a:pt x="196" y="123"/>
                      </a:lnTo>
                      <a:lnTo>
                        <a:pt x="199" y="130"/>
                      </a:lnTo>
                      <a:lnTo>
                        <a:pt x="199" y="134"/>
                      </a:lnTo>
                      <a:lnTo>
                        <a:pt x="202" y="135"/>
                      </a:lnTo>
                      <a:lnTo>
                        <a:pt x="205" y="140"/>
                      </a:lnTo>
                      <a:lnTo>
                        <a:pt x="207" y="143"/>
                      </a:lnTo>
                      <a:lnTo>
                        <a:pt x="213" y="145"/>
                      </a:lnTo>
                      <a:lnTo>
                        <a:pt x="218" y="150"/>
                      </a:lnTo>
                      <a:lnTo>
                        <a:pt x="224" y="148"/>
                      </a:lnTo>
                      <a:lnTo>
                        <a:pt x="224" y="153"/>
                      </a:lnTo>
                      <a:lnTo>
                        <a:pt x="226" y="158"/>
                      </a:lnTo>
                      <a:lnTo>
                        <a:pt x="227" y="164"/>
                      </a:lnTo>
                      <a:lnTo>
                        <a:pt x="225" y="172"/>
                      </a:lnTo>
                      <a:lnTo>
                        <a:pt x="227" y="177"/>
                      </a:lnTo>
                      <a:lnTo>
                        <a:pt x="227" y="178"/>
                      </a:lnTo>
                      <a:lnTo>
                        <a:pt x="223" y="178"/>
                      </a:lnTo>
                      <a:lnTo>
                        <a:pt x="221" y="181"/>
                      </a:lnTo>
                      <a:lnTo>
                        <a:pt x="221" y="189"/>
                      </a:lnTo>
                      <a:lnTo>
                        <a:pt x="218" y="189"/>
                      </a:lnTo>
                      <a:lnTo>
                        <a:pt x="218" y="191"/>
                      </a:lnTo>
                      <a:lnTo>
                        <a:pt x="218" y="196"/>
                      </a:lnTo>
                      <a:lnTo>
                        <a:pt x="216" y="201"/>
                      </a:lnTo>
                      <a:lnTo>
                        <a:pt x="218" y="228"/>
                      </a:lnTo>
                      <a:lnTo>
                        <a:pt x="196" y="224"/>
                      </a:lnTo>
                      <a:lnTo>
                        <a:pt x="189" y="220"/>
                      </a:lnTo>
                      <a:lnTo>
                        <a:pt x="186" y="217"/>
                      </a:lnTo>
                      <a:lnTo>
                        <a:pt x="180" y="217"/>
                      </a:lnTo>
                      <a:lnTo>
                        <a:pt x="169" y="215"/>
                      </a:lnTo>
                      <a:lnTo>
                        <a:pt x="160" y="210"/>
                      </a:lnTo>
                      <a:lnTo>
                        <a:pt x="154" y="206"/>
                      </a:lnTo>
                      <a:lnTo>
                        <a:pt x="144" y="201"/>
                      </a:lnTo>
                      <a:lnTo>
                        <a:pt x="133" y="193"/>
                      </a:lnTo>
                      <a:lnTo>
                        <a:pt x="119" y="188"/>
                      </a:lnTo>
                      <a:lnTo>
                        <a:pt x="105" y="169"/>
                      </a:lnTo>
                      <a:lnTo>
                        <a:pt x="69" y="141"/>
                      </a:lnTo>
                      <a:lnTo>
                        <a:pt x="64" y="135"/>
                      </a:lnTo>
                      <a:lnTo>
                        <a:pt x="59" y="131"/>
                      </a:lnTo>
                      <a:lnTo>
                        <a:pt x="49" y="129"/>
                      </a:lnTo>
                      <a:lnTo>
                        <a:pt x="36" y="123"/>
                      </a:lnTo>
                      <a:lnTo>
                        <a:pt x="28" y="109"/>
                      </a:lnTo>
                      <a:lnTo>
                        <a:pt x="19" y="105"/>
                      </a:lnTo>
                      <a:lnTo>
                        <a:pt x="16" y="103"/>
                      </a:lnTo>
                      <a:lnTo>
                        <a:pt x="16" y="98"/>
                      </a:lnTo>
                      <a:lnTo>
                        <a:pt x="15" y="95"/>
                      </a:lnTo>
                      <a:lnTo>
                        <a:pt x="4" y="92"/>
                      </a:lnTo>
                      <a:lnTo>
                        <a:pt x="3" y="88"/>
                      </a:lnTo>
                      <a:lnTo>
                        <a:pt x="0" y="88"/>
                      </a:lnTo>
                      <a:lnTo>
                        <a:pt x="3" y="87"/>
                      </a:lnTo>
                      <a:lnTo>
                        <a:pt x="3" y="86"/>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36" name="Freeform 40"/>
                <p:cNvSpPr>
                  <a:spLocks noChangeAspect="1"/>
                </p:cNvSpPr>
                <p:nvPr/>
              </p:nvSpPr>
              <p:spPr bwMode="gray">
                <a:xfrm>
                  <a:off x="4806156" y="3449984"/>
                  <a:ext cx="204788" cy="169863"/>
                </a:xfrm>
                <a:custGeom>
                  <a:avLst/>
                  <a:gdLst/>
                  <a:ahLst/>
                  <a:cxnLst>
                    <a:cxn ang="0">
                      <a:pos x="48" y="85"/>
                    </a:cxn>
                    <a:cxn ang="0">
                      <a:pos x="55" y="67"/>
                    </a:cxn>
                    <a:cxn ang="0">
                      <a:pos x="75" y="43"/>
                    </a:cxn>
                    <a:cxn ang="0">
                      <a:pos x="96" y="9"/>
                    </a:cxn>
                    <a:cxn ang="0">
                      <a:pos x="139" y="3"/>
                    </a:cxn>
                    <a:cxn ang="0">
                      <a:pos x="199" y="20"/>
                    </a:cxn>
                    <a:cxn ang="0">
                      <a:pos x="233" y="48"/>
                    </a:cxn>
                    <a:cxn ang="0">
                      <a:pos x="264" y="30"/>
                    </a:cxn>
                    <a:cxn ang="0">
                      <a:pos x="303" y="37"/>
                    </a:cxn>
                    <a:cxn ang="0">
                      <a:pos x="362" y="58"/>
                    </a:cxn>
                    <a:cxn ang="0">
                      <a:pos x="406" y="32"/>
                    </a:cxn>
                    <a:cxn ang="0">
                      <a:pos x="459" y="30"/>
                    </a:cxn>
                    <a:cxn ang="0">
                      <a:pos x="496" y="26"/>
                    </a:cxn>
                    <a:cxn ang="0">
                      <a:pos x="517" y="36"/>
                    </a:cxn>
                    <a:cxn ang="0">
                      <a:pos x="544" y="22"/>
                    </a:cxn>
                    <a:cxn ang="0">
                      <a:pos x="558" y="15"/>
                    </a:cxn>
                    <a:cxn ang="0">
                      <a:pos x="571" y="3"/>
                    </a:cxn>
                    <a:cxn ang="0">
                      <a:pos x="581" y="20"/>
                    </a:cxn>
                    <a:cxn ang="0">
                      <a:pos x="604" y="43"/>
                    </a:cxn>
                    <a:cxn ang="0">
                      <a:pos x="624" y="76"/>
                    </a:cxn>
                    <a:cxn ang="0">
                      <a:pos x="639" y="84"/>
                    </a:cxn>
                    <a:cxn ang="0">
                      <a:pos x="642" y="119"/>
                    </a:cxn>
                    <a:cxn ang="0">
                      <a:pos x="604" y="142"/>
                    </a:cxn>
                    <a:cxn ang="0">
                      <a:pos x="587" y="159"/>
                    </a:cxn>
                    <a:cxn ang="0">
                      <a:pos x="567" y="207"/>
                    </a:cxn>
                    <a:cxn ang="0">
                      <a:pos x="554" y="257"/>
                    </a:cxn>
                    <a:cxn ang="0">
                      <a:pos x="549" y="280"/>
                    </a:cxn>
                    <a:cxn ang="0">
                      <a:pos x="517" y="315"/>
                    </a:cxn>
                    <a:cxn ang="0">
                      <a:pos x="501" y="360"/>
                    </a:cxn>
                    <a:cxn ang="0">
                      <a:pos x="478" y="406"/>
                    </a:cxn>
                    <a:cxn ang="0">
                      <a:pos x="447" y="401"/>
                    </a:cxn>
                    <a:cxn ang="0">
                      <a:pos x="440" y="392"/>
                    </a:cxn>
                    <a:cxn ang="0">
                      <a:pos x="392" y="386"/>
                    </a:cxn>
                    <a:cxn ang="0">
                      <a:pos x="371" y="403"/>
                    </a:cxn>
                    <a:cxn ang="0">
                      <a:pos x="344" y="427"/>
                    </a:cxn>
                    <a:cxn ang="0">
                      <a:pos x="330" y="472"/>
                    </a:cxn>
                    <a:cxn ang="0">
                      <a:pos x="313" y="497"/>
                    </a:cxn>
                    <a:cxn ang="0">
                      <a:pos x="304" y="497"/>
                    </a:cxn>
                    <a:cxn ang="0">
                      <a:pos x="276" y="516"/>
                    </a:cxn>
                    <a:cxn ang="0">
                      <a:pos x="237" y="515"/>
                    </a:cxn>
                    <a:cxn ang="0">
                      <a:pos x="227" y="524"/>
                    </a:cxn>
                    <a:cxn ang="0">
                      <a:pos x="216" y="522"/>
                    </a:cxn>
                    <a:cxn ang="0">
                      <a:pos x="193" y="532"/>
                    </a:cxn>
                    <a:cxn ang="0">
                      <a:pos x="180" y="524"/>
                    </a:cxn>
                    <a:cxn ang="0">
                      <a:pos x="151" y="500"/>
                    </a:cxn>
                    <a:cxn ang="0">
                      <a:pos x="151" y="467"/>
                    </a:cxn>
                    <a:cxn ang="0">
                      <a:pos x="136" y="454"/>
                    </a:cxn>
                    <a:cxn ang="0">
                      <a:pos x="126" y="444"/>
                    </a:cxn>
                    <a:cxn ang="0">
                      <a:pos x="96" y="417"/>
                    </a:cxn>
                    <a:cxn ang="0">
                      <a:pos x="5" y="417"/>
                    </a:cxn>
                    <a:cxn ang="0">
                      <a:pos x="1" y="366"/>
                    </a:cxn>
                    <a:cxn ang="0">
                      <a:pos x="6" y="295"/>
                    </a:cxn>
                    <a:cxn ang="0">
                      <a:pos x="23" y="248"/>
                    </a:cxn>
                    <a:cxn ang="0">
                      <a:pos x="49" y="218"/>
                    </a:cxn>
                    <a:cxn ang="0">
                      <a:pos x="53" y="208"/>
                    </a:cxn>
                    <a:cxn ang="0">
                      <a:pos x="48" y="197"/>
                    </a:cxn>
                    <a:cxn ang="0">
                      <a:pos x="58" y="189"/>
                    </a:cxn>
                    <a:cxn ang="0">
                      <a:pos x="55" y="154"/>
                    </a:cxn>
                    <a:cxn ang="0">
                      <a:pos x="43" y="134"/>
                    </a:cxn>
                  </a:cxnLst>
                  <a:rect l="0" t="0" r="r" b="b"/>
                  <a:pathLst>
                    <a:path w="642" h="532">
                      <a:moveTo>
                        <a:pt x="49" y="117"/>
                      </a:moveTo>
                      <a:lnTo>
                        <a:pt x="50" y="110"/>
                      </a:lnTo>
                      <a:lnTo>
                        <a:pt x="48" y="85"/>
                      </a:lnTo>
                      <a:lnTo>
                        <a:pt x="49" y="76"/>
                      </a:lnTo>
                      <a:lnTo>
                        <a:pt x="51" y="72"/>
                      </a:lnTo>
                      <a:lnTo>
                        <a:pt x="55" y="67"/>
                      </a:lnTo>
                      <a:lnTo>
                        <a:pt x="62" y="63"/>
                      </a:lnTo>
                      <a:lnTo>
                        <a:pt x="67" y="57"/>
                      </a:lnTo>
                      <a:lnTo>
                        <a:pt x="75" y="43"/>
                      </a:lnTo>
                      <a:lnTo>
                        <a:pt x="77" y="25"/>
                      </a:lnTo>
                      <a:lnTo>
                        <a:pt x="78" y="21"/>
                      </a:lnTo>
                      <a:lnTo>
                        <a:pt x="96" y="9"/>
                      </a:lnTo>
                      <a:lnTo>
                        <a:pt x="115" y="4"/>
                      </a:lnTo>
                      <a:lnTo>
                        <a:pt x="133" y="4"/>
                      </a:lnTo>
                      <a:lnTo>
                        <a:pt x="139" y="3"/>
                      </a:lnTo>
                      <a:lnTo>
                        <a:pt x="147" y="0"/>
                      </a:lnTo>
                      <a:lnTo>
                        <a:pt x="162" y="2"/>
                      </a:lnTo>
                      <a:lnTo>
                        <a:pt x="199" y="20"/>
                      </a:lnTo>
                      <a:lnTo>
                        <a:pt x="221" y="41"/>
                      </a:lnTo>
                      <a:lnTo>
                        <a:pt x="228" y="46"/>
                      </a:lnTo>
                      <a:lnTo>
                        <a:pt x="233" y="48"/>
                      </a:lnTo>
                      <a:lnTo>
                        <a:pt x="242" y="48"/>
                      </a:lnTo>
                      <a:lnTo>
                        <a:pt x="248" y="38"/>
                      </a:lnTo>
                      <a:lnTo>
                        <a:pt x="264" y="30"/>
                      </a:lnTo>
                      <a:lnTo>
                        <a:pt x="274" y="27"/>
                      </a:lnTo>
                      <a:lnTo>
                        <a:pt x="286" y="27"/>
                      </a:lnTo>
                      <a:lnTo>
                        <a:pt x="303" y="37"/>
                      </a:lnTo>
                      <a:lnTo>
                        <a:pt x="327" y="52"/>
                      </a:lnTo>
                      <a:lnTo>
                        <a:pt x="339" y="56"/>
                      </a:lnTo>
                      <a:lnTo>
                        <a:pt x="362" y="58"/>
                      </a:lnTo>
                      <a:lnTo>
                        <a:pt x="375" y="57"/>
                      </a:lnTo>
                      <a:lnTo>
                        <a:pt x="389" y="47"/>
                      </a:lnTo>
                      <a:lnTo>
                        <a:pt x="406" y="32"/>
                      </a:lnTo>
                      <a:lnTo>
                        <a:pt x="415" y="27"/>
                      </a:lnTo>
                      <a:lnTo>
                        <a:pt x="441" y="27"/>
                      </a:lnTo>
                      <a:lnTo>
                        <a:pt x="459" y="30"/>
                      </a:lnTo>
                      <a:lnTo>
                        <a:pt x="469" y="26"/>
                      </a:lnTo>
                      <a:lnTo>
                        <a:pt x="489" y="24"/>
                      </a:lnTo>
                      <a:lnTo>
                        <a:pt x="496" y="26"/>
                      </a:lnTo>
                      <a:lnTo>
                        <a:pt x="503" y="30"/>
                      </a:lnTo>
                      <a:lnTo>
                        <a:pt x="511" y="32"/>
                      </a:lnTo>
                      <a:lnTo>
                        <a:pt x="517" y="36"/>
                      </a:lnTo>
                      <a:lnTo>
                        <a:pt x="528" y="36"/>
                      </a:lnTo>
                      <a:lnTo>
                        <a:pt x="534" y="32"/>
                      </a:lnTo>
                      <a:lnTo>
                        <a:pt x="544" y="22"/>
                      </a:lnTo>
                      <a:lnTo>
                        <a:pt x="544" y="21"/>
                      </a:lnTo>
                      <a:lnTo>
                        <a:pt x="550" y="16"/>
                      </a:lnTo>
                      <a:lnTo>
                        <a:pt x="558" y="15"/>
                      </a:lnTo>
                      <a:lnTo>
                        <a:pt x="564" y="15"/>
                      </a:lnTo>
                      <a:lnTo>
                        <a:pt x="570" y="3"/>
                      </a:lnTo>
                      <a:lnTo>
                        <a:pt x="571" y="3"/>
                      </a:lnTo>
                      <a:lnTo>
                        <a:pt x="574" y="0"/>
                      </a:lnTo>
                      <a:lnTo>
                        <a:pt x="577" y="11"/>
                      </a:lnTo>
                      <a:lnTo>
                        <a:pt x="581" y="20"/>
                      </a:lnTo>
                      <a:lnTo>
                        <a:pt x="588" y="30"/>
                      </a:lnTo>
                      <a:lnTo>
                        <a:pt x="599" y="36"/>
                      </a:lnTo>
                      <a:lnTo>
                        <a:pt x="604" y="43"/>
                      </a:lnTo>
                      <a:lnTo>
                        <a:pt x="613" y="65"/>
                      </a:lnTo>
                      <a:lnTo>
                        <a:pt x="623" y="73"/>
                      </a:lnTo>
                      <a:lnTo>
                        <a:pt x="624" y="76"/>
                      </a:lnTo>
                      <a:lnTo>
                        <a:pt x="635" y="80"/>
                      </a:lnTo>
                      <a:lnTo>
                        <a:pt x="636" y="81"/>
                      </a:lnTo>
                      <a:lnTo>
                        <a:pt x="639" y="84"/>
                      </a:lnTo>
                      <a:lnTo>
                        <a:pt x="641" y="89"/>
                      </a:lnTo>
                      <a:lnTo>
                        <a:pt x="640" y="106"/>
                      </a:lnTo>
                      <a:lnTo>
                        <a:pt x="642" y="119"/>
                      </a:lnTo>
                      <a:lnTo>
                        <a:pt x="623" y="132"/>
                      </a:lnTo>
                      <a:lnTo>
                        <a:pt x="620" y="135"/>
                      </a:lnTo>
                      <a:lnTo>
                        <a:pt x="604" y="142"/>
                      </a:lnTo>
                      <a:lnTo>
                        <a:pt x="601" y="143"/>
                      </a:lnTo>
                      <a:lnTo>
                        <a:pt x="592" y="153"/>
                      </a:lnTo>
                      <a:lnTo>
                        <a:pt x="587" y="159"/>
                      </a:lnTo>
                      <a:lnTo>
                        <a:pt x="583" y="166"/>
                      </a:lnTo>
                      <a:lnTo>
                        <a:pt x="576" y="189"/>
                      </a:lnTo>
                      <a:lnTo>
                        <a:pt x="567" y="207"/>
                      </a:lnTo>
                      <a:lnTo>
                        <a:pt x="564" y="218"/>
                      </a:lnTo>
                      <a:lnTo>
                        <a:pt x="562" y="229"/>
                      </a:lnTo>
                      <a:lnTo>
                        <a:pt x="554" y="257"/>
                      </a:lnTo>
                      <a:lnTo>
                        <a:pt x="553" y="269"/>
                      </a:lnTo>
                      <a:lnTo>
                        <a:pt x="551" y="275"/>
                      </a:lnTo>
                      <a:lnTo>
                        <a:pt x="549" y="280"/>
                      </a:lnTo>
                      <a:lnTo>
                        <a:pt x="534" y="287"/>
                      </a:lnTo>
                      <a:lnTo>
                        <a:pt x="523" y="299"/>
                      </a:lnTo>
                      <a:lnTo>
                        <a:pt x="517" y="315"/>
                      </a:lnTo>
                      <a:lnTo>
                        <a:pt x="513" y="331"/>
                      </a:lnTo>
                      <a:lnTo>
                        <a:pt x="511" y="338"/>
                      </a:lnTo>
                      <a:lnTo>
                        <a:pt x="501" y="360"/>
                      </a:lnTo>
                      <a:lnTo>
                        <a:pt x="483" y="391"/>
                      </a:lnTo>
                      <a:lnTo>
                        <a:pt x="481" y="400"/>
                      </a:lnTo>
                      <a:lnTo>
                        <a:pt x="478" y="406"/>
                      </a:lnTo>
                      <a:lnTo>
                        <a:pt x="469" y="409"/>
                      </a:lnTo>
                      <a:lnTo>
                        <a:pt x="456" y="408"/>
                      </a:lnTo>
                      <a:lnTo>
                        <a:pt x="447" y="401"/>
                      </a:lnTo>
                      <a:lnTo>
                        <a:pt x="443" y="398"/>
                      </a:lnTo>
                      <a:lnTo>
                        <a:pt x="443" y="397"/>
                      </a:lnTo>
                      <a:lnTo>
                        <a:pt x="440" y="392"/>
                      </a:lnTo>
                      <a:lnTo>
                        <a:pt x="429" y="382"/>
                      </a:lnTo>
                      <a:lnTo>
                        <a:pt x="414" y="381"/>
                      </a:lnTo>
                      <a:lnTo>
                        <a:pt x="392" y="386"/>
                      </a:lnTo>
                      <a:lnTo>
                        <a:pt x="377" y="386"/>
                      </a:lnTo>
                      <a:lnTo>
                        <a:pt x="375" y="386"/>
                      </a:lnTo>
                      <a:lnTo>
                        <a:pt x="371" y="403"/>
                      </a:lnTo>
                      <a:lnTo>
                        <a:pt x="360" y="408"/>
                      </a:lnTo>
                      <a:lnTo>
                        <a:pt x="352" y="416"/>
                      </a:lnTo>
                      <a:lnTo>
                        <a:pt x="344" y="427"/>
                      </a:lnTo>
                      <a:lnTo>
                        <a:pt x="335" y="443"/>
                      </a:lnTo>
                      <a:lnTo>
                        <a:pt x="332" y="458"/>
                      </a:lnTo>
                      <a:lnTo>
                        <a:pt x="330" y="472"/>
                      </a:lnTo>
                      <a:lnTo>
                        <a:pt x="327" y="481"/>
                      </a:lnTo>
                      <a:lnTo>
                        <a:pt x="320" y="490"/>
                      </a:lnTo>
                      <a:lnTo>
                        <a:pt x="313" y="497"/>
                      </a:lnTo>
                      <a:lnTo>
                        <a:pt x="313" y="504"/>
                      </a:lnTo>
                      <a:lnTo>
                        <a:pt x="309" y="498"/>
                      </a:lnTo>
                      <a:lnTo>
                        <a:pt x="304" y="497"/>
                      </a:lnTo>
                      <a:lnTo>
                        <a:pt x="301" y="505"/>
                      </a:lnTo>
                      <a:lnTo>
                        <a:pt x="300" y="517"/>
                      </a:lnTo>
                      <a:lnTo>
                        <a:pt x="276" y="516"/>
                      </a:lnTo>
                      <a:lnTo>
                        <a:pt x="265" y="517"/>
                      </a:lnTo>
                      <a:lnTo>
                        <a:pt x="242" y="508"/>
                      </a:lnTo>
                      <a:lnTo>
                        <a:pt x="237" y="515"/>
                      </a:lnTo>
                      <a:lnTo>
                        <a:pt x="234" y="516"/>
                      </a:lnTo>
                      <a:lnTo>
                        <a:pt x="231" y="521"/>
                      </a:lnTo>
                      <a:lnTo>
                        <a:pt x="227" y="524"/>
                      </a:lnTo>
                      <a:lnTo>
                        <a:pt x="225" y="524"/>
                      </a:lnTo>
                      <a:lnTo>
                        <a:pt x="221" y="525"/>
                      </a:lnTo>
                      <a:lnTo>
                        <a:pt x="216" y="522"/>
                      </a:lnTo>
                      <a:lnTo>
                        <a:pt x="212" y="525"/>
                      </a:lnTo>
                      <a:lnTo>
                        <a:pt x="210" y="524"/>
                      </a:lnTo>
                      <a:lnTo>
                        <a:pt x="193" y="532"/>
                      </a:lnTo>
                      <a:lnTo>
                        <a:pt x="190" y="524"/>
                      </a:lnTo>
                      <a:lnTo>
                        <a:pt x="182" y="524"/>
                      </a:lnTo>
                      <a:lnTo>
                        <a:pt x="180" y="524"/>
                      </a:lnTo>
                      <a:lnTo>
                        <a:pt x="168" y="521"/>
                      </a:lnTo>
                      <a:lnTo>
                        <a:pt x="163" y="513"/>
                      </a:lnTo>
                      <a:lnTo>
                        <a:pt x="151" y="500"/>
                      </a:lnTo>
                      <a:lnTo>
                        <a:pt x="146" y="482"/>
                      </a:lnTo>
                      <a:lnTo>
                        <a:pt x="146" y="471"/>
                      </a:lnTo>
                      <a:lnTo>
                        <a:pt x="151" y="467"/>
                      </a:lnTo>
                      <a:lnTo>
                        <a:pt x="147" y="467"/>
                      </a:lnTo>
                      <a:lnTo>
                        <a:pt x="140" y="465"/>
                      </a:lnTo>
                      <a:lnTo>
                        <a:pt x="136" y="454"/>
                      </a:lnTo>
                      <a:lnTo>
                        <a:pt x="133" y="451"/>
                      </a:lnTo>
                      <a:lnTo>
                        <a:pt x="130" y="445"/>
                      </a:lnTo>
                      <a:lnTo>
                        <a:pt x="126" y="444"/>
                      </a:lnTo>
                      <a:lnTo>
                        <a:pt x="124" y="439"/>
                      </a:lnTo>
                      <a:lnTo>
                        <a:pt x="117" y="429"/>
                      </a:lnTo>
                      <a:lnTo>
                        <a:pt x="96" y="417"/>
                      </a:lnTo>
                      <a:lnTo>
                        <a:pt x="86" y="416"/>
                      </a:lnTo>
                      <a:lnTo>
                        <a:pt x="64" y="413"/>
                      </a:lnTo>
                      <a:lnTo>
                        <a:pt x="5" y="417"/>
                      </a:lnTo>
                      <a:lnTo>
                        <a:pt x="2" y="414"/>
                      </a:lnTo>
                      <a:lnTo>
                        <a:pt x="0" y="375"/>
                      </a:lnTo>
                      <a:lnTo>
                        <a:pt x="1" y="366"/>
                      </a:lnTo>
                      <a:lnTo>
                        <a:pt x="6" y="345"/>
                      </a:lnTo>
                      <a:lnTo>
                        <a:pt x="5" y="315"/>
                      </a:lnTo>
                      <a:lnTo>
                        <a:pt x="6" y="295"/>
                      </a:lnTo>
                      <a:lnTo>
                        <a:pt x="10" y="283"/>
                      </a:lnTo>
                      <a:lnTo>
                        <a:pt x="22" y="263"/>
                      </a:lnTo>
                      <a:lnTo>
                        <a:pt x="23" y="248"/>
                      </a:lnTo>
                      <a:lnTo>
                        <a:pt x="26" y="239"/>
                      </a:lnTo>
                      <a:lnTo>
                        <a:pt x="34" y="229"/>
                      </a:lnTo>
                      <a:lnTo>
                        <a:pt x="49" y="218"/>
                      </a:lnTo>
                      <a:lnTo>
                        <a:pt x="49" y="212"/>
                      </a:lnTo>
                      <a:lnTo>
                        <a:pt x="53" y="209"/>
                      </a:lnTo>
                      <a:lnTo>
                        <a:pt x="53" y="208"/>
                      </a:lnTo>
                      <a:lnTo>
                        <a:pt x="53" y="204"/>
                      </a:lnTo>
                      <a:lnTo>
                        <a:pt x="48" y="199"/>
                      </a:lnTo>
                      <a:lnTo>
                        <a:pt x="48" y="197"/>
                      </a:lnTo>
                      <a:lnTo>
                        <a:pt x="50" y="191"/>
                      </a:lnTo>
                      <a:lnTo>
                        <a:pt x="53" y="189"/>
                      </a:lnTo>
                      <a:lnTo>
                        <a:pt x="58" y="189"/>
                      </a:lnTo>
                      <a:lnTo>
                        <a:pt x="59" y="187"/>
                      </a:lnTo>
                      <a:lnTo>
                        <a:pt x="59" y="169"/>
                      </a:lnTo>
                      <a:lnTo>
                        <a:pt x="55" y="154"/>
                      </a:lnTo>
                      <a:lnTo>
                        <a:pt x="54" y="149"/>
                      </a:lnTo>
                      <a:lnTo>
                        <a:pt x="44" y="139"/>
                      </a:lnTo>
                      <a:lnTo>
                        <a:pt x="43" y="134"/>
                      </a:lnTo>
                      <a:lnTo>
                        <a:pt x="44" y="123"/>
                      </a:lnTo>
                      <a:lnTo>
                        <a:pt x="49" y="11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37" name="Freeform 41"/>
                <p:cNvSpPr>
                  <a:spLocks noChangeAspect="1"/>
                </p:cNvSpPr>
                <p:nvPr/>
              </p:nvSpPr>
              <p:spPr bwMode="gray">
                <a:xfrm>
                  <a:off x="4952206" y="3627784"/>
                  <a:ext cx="133350" cy="152400"/>
                </a:xfrm>
                <a:custGeom>
                  <a:avLst/>
                  <a:gdLst/>
                  <a:ahLst/>
                  <a:cxnLst>
                    <a:cxn ang="0">
                      <a:pos x="408" y="5"/>
                    </a:cxn>
                    <a:cxn ang="0">
                      <a:pos x="377" y="16"/>
                    </a:cxn>
                    <a:cxn ang="0">
                      <a:pos x="343" y="0"/>
                    </a:cxn>
                    <a:cxn ang="0">
                      <a:pos x="300" y="17"/>
                    </a:cxn>
                    <a:cxn ang="0">
                      <a:pos x="274" y="47"/>
                    </a:cxn>
                    <a:cxn ang="0">
                      <a:pos x="274" y="101"/>
                    </a:cxn>
                    <a:cxn ang="0">
                      <a:pos x="267" y="114"/>
                    </a:cxn>
                    <a:cxn ang="0">
                      <a:pos x="234" y="96"/>
                    </a:cxn>
                    <a:cxn ang="0">
                      <a:pos x="205" y="90"/>
                    </a:cxn>
                    <a:cxn ang="0">
                      <a:pos x="118" y="84"/>
                    </a:cxn>
                    <a:cxn ang="0">
                      <a:pos x="111" y="117"/>
                    </a:cxn>
                    <a:cxn ang="0">
                      <a:pos x="121" y="140"/>
                    </a:cxn>
                    <a:cxn ang="0">
                      <a:pos x="166" y="124"/>
                    </a:cxn>
                    <a:cxn ang="0">
                      <a:pos x="177" y="157"/>
                    </a:cxn>
                    <a:cxn ang="0">
                      <a:pos x="158" y="204"/>
                    </a:cxn>
                    <a:cxn ang="0">
                      <a:pos x="173" y="246"/>
                    </a:cxn>
                    <a:cxn ang="0">
                      <a:pos x="169" y="275"/>
                    </a:cxn>
                    <a:cxn ang="0">
                      <a:pos x="161" y="329"/>
                    </a:cxn>
                    <a:cxn ang="0">
                      <a:pos x="127" y="318"/>
                    </a:cxn>
                    <a:cxn ang="0">
                      <a:pos x="92" y="310"/>
                    </a:cxn>
                    <a:cxn ang="0">
                      <a:pos x="74" y="313"/>
                    </a:cxn>
                    <a:cxn ang="0">
                      <a:pos x="42" y="333"/>
                    </a:cxn>
                    <a:cxn ang="0">
                      <a:pos x="27" y="350"/>
                    </a:cxn>
                    <a:cxn ang="0">
                      <a:pos x="31" y="375"/>
                    </a:cxn>
                    <a:cxn ang="0">
                      <a:pos x="31" y="394"/>
                    </a:cxn>
                    <a:cxn ang="0">
                      <a:pos x="8" y="397"/>
                    </a:cxn>
                    <a:cxn ang="0">
                      <a:pos x="0" y="419"/>
                    </a:cxn>
                    <a:cxn ang="0">
                      <a:pos x="19" y="434"/>
                    </a:cxn>
                    <a:cxn ang="0">
                      <a:pos x="40" y="456"/>
                    </a:cxn>
                    <a:cxn ang="0">
                      <a:pos x="63" y="469"/>
                    </a:cxn>
                    <a:cxn ang="0">
                      <a:pos x="80" y="449"/>
                    </a:cxn>
                    <a:cxn ang="0">
                      <a:pos x="100" y="447"/>
                    </a:cxn>
                    <a:cxn ang="0">
                      <a:pos x="121" y="468"/>
                    </a:cxn>
                    <a:cxn ang="0">
                      <a:pos x="140" y="452"/>
                    </a:cxn>
                    <a:cxn ang="0">
                      <a:pos x="161" y="444"/>
                    </a:cxn>
                    <a:cxn ang="0">
                      <a:pos x="177" y="445"/>
                    </a:cxn>
                    <a:cxn ang="0">
                      <a:pos x="188" y="466"/>
                    </a:cxn>
                    <a:cxn ang="0">
                      <a:pos x="232" y="437"/>
                    </a:cxn>
                    <a:cxn ang="0">
                      <a:pos x="261" y="415"/>
                    </a:cxn>
                    <a:cxn ang="0">
                      <a:pos x="278" y="376"/>
                    </a:cxn>
                    <a:cxn ang="0">
                      <a:pos x="282" y="337"/>
                    </a:cxn>
                    <a:cxn ang="0">
                      <a:pos x="312" y="280"/>
                    </a:cxn>
                    <a:cxn ang="0">
                      <a:pos x="348" y="254"/>
                    </a:cxn>
                    <a:cxn ang="0">
                      <a:pos x="364" y="237"/>
                    </a:cxn>
                    <a:cxn ang="0">
                      <a:pos x="372" y="141"/>
                    </a:cxn>
                    <a:cxn ang="0">
                      <a:pos x="391" y="73"/>
                    </a:cxn>
                    <a:cxn ang="0">
                      <a:pos x="417" y="17"/>
                    </a:cxn>
                  </a:cxnLst>
                  <a:rect l="0" t="0" r="r" b="b"/>
                  <a:pathLst>
                    <a:path w="417" h="479">
                      <a:moveTo>
                        <a:pt x="414" y="0"/>
                      </a:moveTo>
                      <a:lnTo>
                        <a:pt x="408" y="5"/>
                      </a:lnTo>
                      <a:lnTo>
                        <a:pt x="393" y="12"/>
                      </a:lnTo>
                      <a:lnTo>
                        <a:pt x="377" y="16"/>
                      </a:lnTo>
                      <a:lnTo>
                        <a:pt x="360" y="10"/>
                      </a:lnTo>
                      <a:lnTo>
                        <a:pt x="343" y="0"/>
                      </a:lnTo>
                      <a:lnTo>
                        <a:pt x="323" y="3"/>
                      </a:lnTo>
                      <a:lnTo>
                        <a:pt x="300" y="17"/>
                      </a:lnTo>
                      <a:lnTo>
                        <a:pt x="283" y="33"/>
                      </a:lnTo>
                      <a:lnTo>
                        <a:pt x="274" y="47"/>
                      </a:lnTo>
                      <a:lnTo>
                        <a:pt x="272" y="58"/>
                      </a:lnTo>
                      <a:lnTo>
                        <a:pt x="274" y="101"/>
                      </a:lnTo>
                      <a:lnTo>
                        <a:pt x="272" y="111"/>
                      </a:lnTo>
                      <a:lnTo>
                        <a:pt x="267" y="114"/>
                      </a:lnTo>
                      <a:lnTo>
                        <a:pt x="244" y="96"/>
                      </a:lnTo>
                      <a:lnTo>
                        <a:pt x="234" y="96"/>
                      </a:lnTo>
                      <a:lnTo>
                        <a:pt x="220" y="91"/>
                      </a:lnTo>
                      <a:lnTo>
                        <a:pt x="205" y="90"/>
                      </a:lnTo>
                      <a:lnTo>
                        <a:pt x="194" y="84"/>
                      </a:lnTo>
                      <a:lnTo>
                        <a:pt x="118" y="84"/>
                      </a:lnTo>
                      <a:lnTo>
                        <a:pt x="112" y="98"/>
                      </a:lnTo>
                      <a:lnTo>
                        <a:pt x="111" y="117"/>
                      </a:lnTo>
                      <a:lnTo>
                        <a:pt x="112" y="135"/>
                      </a:lnTo>
                      <a:lnTo>
                        <a:pt x="121" y="140"/>
                      </a:lnTo>
                      <a:lnTo>
                        <a:pt x="137" y="117"/>
                      </a:lnTo>
                      <a:lnTo>
                        <a:pt x="166" y="124"/>
                      </a:lnTo>
                      <a:lnTo>
                        <a:pt x="176" y="137"/>
                      </a:lnTo>
                      <a:lnTo>
                        <a:pt x="177" y="157"/>
                      </a:lnTo>
                      <a:lnTo>
                        <a:pt x="159" y="187"/>
                      </a:lnTo>
                      <a:lnTo>
                        <a:pt x="158" y="204"/>
                      </a:lnTo>
                      <a:lnTo>
                        <a:pt x="162" y="218"/>
                      </a:lnTo>
                      <a:lnTo>
                        <a:pt x="173" y="246"/>
                      </a:lnTo>
                      <a:lnTo>
                        <a:pt x="172" y="262"/>
                      </a:lnTo>
                      <a:lnTo>
                        <a:pt x="169" y="275"/>
                      </a:lnTo>
                      <a:lnTo>
                        <a:pt x="166" y="312"/>
                      </a:lnTo>
                      <a:lnTo>
                        <a:pt x="161" y="329"/>
                      </a:lnTo>
                      <a:lnTo>
                        <a:pt x="145" y="334"/>
                      </a:lnTo>
                      <a:lnTo>
                        <a:pt x="127" y="318"/>
                      </a:lnTo>
                      <a:lnTo>
                        <a:pt x="102" y="321"/>
                      </a:lnTo>
                      <a:lnTo>
                        <a:pt x="92" y="310"/>
                      </a:lnTo>
                      <a:lnTo>
                        <a:pt x="85" y="305"/>
                      </a:lnTo>
                      <a:lnTo>
                        <a:pt x="74" y="313"/>
                      </a:lnTo>
                      <a:lnTo>
                        <a:pt x="65" y="324"/>
                      </a:lnTo>
                      <a:lnTo>
                        <a:pt x="42" y="333"/>
                      </a:lnTo>
                      <a:lnTo>
                        <a:pt x="32" y="342"/>
                      </a:lnTo>
                      <a:lnTo>
                        <a:pt x="27" y="350"/>
                      </a:lnTo>
                      <a:lnTo>
                        <a:pt x="26" y="363"/>
                      </a:lnTo>
                      <a:lnTo>
                        <a:pt x="31" y="375"/>
                      </a:lnTo>
                      <a:lnTo>
                        <a:pt x="33" y="390"/>
                      </a:lnTo>
                      <a:lnTo>
                        <a:pt x="31" y="394"/>
                      </a:lnTo>
                      <a:lnTo>
                        <a:pt x="19" y="394"/>
                      </a:lnTo>
                      <a:lnTo>
                        <a:pt x="8" y="397"/>
                      </a:lnTo>
                      <a:lnTo>
                        <a:pt x="2" y="404"/>
                      </a:lnTo>
                      <a:lnTo>
                        <a:pt x="0" y="419"/>
                      </a:lnTo>
                      <a:lnTo>
                        <a:pt x="13" y="425"/>
                      </a:lnTo>
                      <a:lnTo>
                        <a:pt x="19" y="434"/>
                      </a:lnTo>
                      <a:lnTo>
                        <a:pt x="33" y="449"/>
                      </a:lnTo>
                      <a:lnTo>
                        <a:pt x="40" y="456"/>
                      </a:lnTo>
                      <a:lnTo>
                        <a:pt x="49" y="479"/>
                      </a:lnTo>
                      <a:lnTo>
                        <a:pt x="63" y="469"/>
                      </a:lnTo>
                      <a:lnTo>
                        <a:pt x="73" y="463"/>
                      </a:lnTo>
                      <a:lnTo>
                        <a:pt x="80" y="449"/>
                      </a:lnTo>
                      <a:lnTo>
                        <a:pt x="90" y="444"/>
                      </a:lnTo>
                      <a:lnTo>
                        <a:pt x="100" y="447"/>
                      </a:lnTo>
                      <a:lnTo>
                        <a:pt x="105" y="458"/>
                      </a:lnTo>
                      <a:lnTo>
                        <a:pt x="121" y="468"/>
                      </a:lnTo>
                      <a:lnTo>
                        <a:pt x="133" y="465"/>
                      </a:lnTo>
                      <a:lnTo>
                        <a:pt x="140" y="452"/>
                      </a:lnTo>
                      <a:lnTo>
                        <a:pt x="148" y="446"/>
                      </a:lnTo>
                      <a:lnTo>
                        <a:pt x="161" y="444"/>
                      </a:lnTo>
                      <a:lnTo>
                        <a:pt x="175" y="440"/>
                      </a:lnTo>
                      <a:lnTo>
                        <a:pt x="177" y="445"/>
                      </a:lnTo>
                      <a:lnTo>
                        <a:pt x="178" y="463"/>
                      </a:lnTo>
                      <a:lnTo>
                        <a:pt x="188" y="466"/>
                      </a:lnTo>
                      <a:lnTo>
                        <a:pt x="209" y="458"/>
                      </a:lnTo>
                      <a:lnTo>
                        <a:pt x="232" y="437"/>
                      </a:lnTo>
                      <a:lnTo>
                        <a:pt x="246" y="430"/>
                      </a:lnTo>
                      <a:lnTo>
                        <a:pt x="261" y="415"/>
                      </a:lnTo>
                      <a:lnTo>
                        <a:pt x="274" y="394"/>
                      </a:lnTo>
                      <a:lnTo>
                        <a:pt x="278" y="376"/>
                      </a:lnTo>
                      <a:lnTo>
                        <a:pt x="278" y="358"/>
                      </a:lnTo>
                      <a:lnTo>
                        <a:pt x="282" y="337"/>
                      </a:lnTo>
                      <a:lnTo>
                        <a:pt x="289" y="316"/>
                      </a:lnTo>
                      <a:lnTo>
                        <a:pt x="312" y="280"/>
                      </a:lnTo>
                      <a:lnTo>
                        <a:pt x="329" y="264"/>
                      </a:lnTo>
                      <a:lnTo>
                        <a:pt x="348" y="254"/>
                      </a:lnTo>
                      <a:lnTo>
                        <a:pt x="363" y="241"/>
                      </a:lnTo>
                      <a:lnTo>
                        <a:pt x="364" y="237"/>
                      </a:lnTo>
                      <a:lnTo>
                        <a:pt x="371" y="207"/>
                      </a:lnTo>
                      <a:lnTo>
                        <a:pt x="372" y="141"/>
                      </a:lnTo>
                      <a:lnTo>
                        <a:pt x="381" y="97"/>
                      </a:lnTo>
                      <a:lnTo>
                        <a:pt x="391" y="73"/>
                      </a:lnTo>
                      <a:lnTo>
                        <a:pt x="412" y="36"/>
                      </a:lnTo>
                      <a:lnTo>
                        <a:pt x="417" y="17"/>
                      </a:lnTo>
                      <a:lnTo>
                        <a:pt x="414"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38" name="Freeform 42"/>
                <p:cNvSpPr>
                  <a:spLocks noChangeAspect="1"/>
                </p:cNvSpPr>
                <p:nvPr/>
              </p:nvSpPr>
              <p:spPr bwMode="gray">
                <a:xfrm>
                  <a:off x="4922043" y="3653184"/>
                  <a:ext cx="33338" cy="22225"/>
                </a:xfrm>
                <a:custGeom>
                  <a:avLst/>
                  <a:gdLst/>
                  <a:ahLst/>
                  <a:cxnLst>
                    <a:cxn ang="0">
                      <a:pos x="107" y="0"/>
                    </a:cxn>
                    <a:cxn ang="0">
                      <a:pos x="67" y="0"/>
                    </a:cxn>
                    <a:cxn ang="0">
                      <a:pos x="25" y="3"/>
                    </a:cxn>
                    <a:cxn ang="0">
                      <a:pos x="21" y="4"/>
                    </a:cxn>
                    <a:cxn ang="0">
                      <a:pos x="21" y="14"/>
                    </a:cxn>
                    <a:cxn ang="0">
                      <a:pos x="14" y="26"/>
                    </a:cxn>
                    <a:cxn ang="0">
                      <a:pos x="11" y="37"/>
                    </a:cxn>
                    <a:cxn ang="0">
                      <a:pos x="0" y="56"/>
                    </a:cxn>
                    <a:cxn ang="0">
                      <a:pos x="15" y="63"/>
                    </a:cxn>
                    <a:cxn ang="0">
                      <a:pos x="15" y="65"/>
                    </a:cxn>
                    <a:cxn ang="0">
                      <a:pos x="13" y="69"/>
                    </a:cxn>
                    <a:cxn ang="0">
                      <a:pos x="13" y="68"/>
                    </a:cxn>
                    <a:cxn ang="0">
                      <a:pos x="36" y="63"/>
                    </a:cxn>
                    <a:cxn ang="0">
                      <a:pos x="107" y="60"/>
                    </a:cxn>
                    <a:cxn ang="0">
                      <a:pos x="105" y="58"/>
                    </a:cxn>
                    <a:cxn ang="0">
                      <a:pos x="102" y="38"/>
                    </a:cxn>
                    <a:cxn ang="0">
                      <a:pos x="101" y="15"/>
                    </a:cxn>
                    <a:cxn ang="0">
                      <a:pos x="107" y="0"/>
                    </a:cxn>
                  </a:cxnLst>
                  <a:rect l="0" t="0" r="r" b="b"/>
                  <a:pathLst>
                    <a:path w="107" h="69">
                      <a:moveTo>
                        <a:pt x="107" y="0"/>
                      </a:moveTo>
                      <a:lnTo>
                        <a:pt x="67" y="0"/>
                      </a:lnTo>
                      <a:lnTo>
                        <a:pt x="25" y="3"/>
                      </a:lnTo>
                      <a:lnTo>
                        <a:pt x="21" y="4"/>
                      </a:lnTo>
                      <a:lnTo>
                        <a:pt x="21" y="14"/>
                      </a:lnTo>
                      <a:lnTo>
                        <a:pt x="14" y="26"/>
                      </a:lnTo>
                      <a:lnTo>
                        <a:pt x="11" y="37"/>
                      </a:lnTo>
                      <a:lnTo>
                        <a:pt x="0" y="56"/>
                      </a:lnTo>
                      <a:lnTo>
                        <a:pt x="15" y="63"/>
                      </a:lnTo>
                      <a:lnTo>
                        <a:pt x="15" y="65"/>
                      </a:lnTo>
                      <a:lnTo>
                        <a:pt x="13" y="69"/>
                      </a:lnTo>
                      <a:lnTo>
                        <a:pt x="13" y="68"/>
                      </a:lnTo>
                      <a:lnTo>
                        <a:pt x="36" y="63"/>
                      </a:lnTo>
                      <a:lnTo>
                        <a:pt x="107" y="60"/>
                      </a:lnTo>
                      <a:lnTo>
                        <a:pt x="105" y="58"/>
                      </a:lnTo>
                      <a:lnTo>
                        <a:pt x="102" y="38"/>
                      </a:lnTo>
                      <a:lnTo>
                        <a:pt x="101" y="15"/>
                      </a:lnTo>
                      <a:lnTo>
                        <a:pt x="107"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39" name="Freeform 43"/>
                <p:cNvSpPr>
                  <a:spLocks noChangeAspect="1"/>
                </p:cNvSpPr>
                <p:nvPr/>
              </p:nvSpPr>
              <p:spPr bwMode="gray">
                <a:xfrm>
                  <a:off x="5268117" y="3732559"/>
                  <a:ext cx="28575" cy="34925"/>
                </a:xfrm>
                <a:custGeom>
                  <a:avLst/>
                  <a:gdLst/>
                  <a:ahLst/>
                  <a:cxnLst>
                    <a:cxn ang="0">
                      <a:pos x="83" y="5"/>
                    </a:cxn>
                    <a:cxn ang="0">
                      <a:pos x="81" y="1"/>
                    </a:cxn>
                    <a:cxn ang="0">
                      <a:pos x="76" y="1"/>
                    </a:cxn>
                    <a:cxn ang="0">
                      <a:pos x="76" y="0"/>
                    </a:cxn>
                    <a:cxn ang="0">
                      <a:pos x="71" y="0"/>
                    </a:cxn>
                    <a:cxn ang="0">
                      <a:pos x="59" y="4"/>
                    </a:cxn>
                    <a:cxn ang="0">
                      <a:pos x="49" y="4"/>
                    </a:cxn>
                    <a:cxn ang="0">
                      <a:pos x="46" y="6"/>
                    </a:cxn>
                    <a:cxn ang="0">
                      <a:pos x="45" y="9"/>
                    </a:cxn>
                    <a:cxn ang="0">
                      <a:pos x="45" y="17"/>
                    </a:cxn>
                    <a:cxn ang="0">
                      <a:pos x="41" y="22"/>
                    </a:cxn>
                    <a:cxn ang="0">
                      <a:pos x="33" y="22"/>
                    </a:cxn>
                    <a:cxn ang="0">
                      <a:pos x="28" y="25"/>
                    </a:cxn>
                    <a:cxn ang="0">
                      <a:pos x="22" y="26"/>
                    </a:cxn>
                    <a:cxn ang="0">
                      <a:pos x="19" y="25"/>
                    </a:cxn>
                    <a:cxn ang="0">
                      <a:pos x="16" y="16"/>
                    </a:cxn>
                    <a:cxn ang="0">
                      <a:pos x="13" y="11"/>
                    </a:cxn>
                    <a:cxn ang="0">
                      <a:pos x="11" y="10"/>
                    </a:cxn>
                    <a:cxn ang="0">
                      <a:pos x="6" y="10"/>
                    </a:cxn>
                    <a:cxn ang="0">
                      <a:pos x="1" y="13"/>
                    </a:cxn>
                    <a:cxn ang="0">
                      <a:pos x="1" y="22"/>
                    </a:cxn>
                    <a:cxn ang="0">
                      <a:pos x="0" y="22"/>
                    </a:cxn>
                    <a:cxn ang="0">
                      <a:pos x="6" y="28"/>
                    </a:cxn>
                    <a:cxn ang="0">
                      <a:pos x="8" y="34"/>
                    </a:cxn>
                    <a:cxn ang="0">
                      <a:pos x="11" y="58"/>
                    </a:cxn>
                    <a:cxn ang="0">
                      <a:pos x="13" y="61"/>
                    </a:cxn>
                    <a:cxn ang="0">
                      <a:pos x="16" y="69"/>
                    </a:cxn>
                    <a:cxn ang="0">
                      <a:pos x="17" y="79"/>
                    </a:cxn>
                    <a:cxn ang="0">
                      <a:pos x="17" y="91"/>
                    </a:cxn>
                    <a:cxn ang="0">
                      <a:pos x="18" y="101"/>
                    </a:cxn>
                    <a:cxn ang="0">
                      <a:pos x="23" y="108"/>
                    </a:cxn>
                    <a:cxn ang="0">
                      <a:pos x="29" y="114"/>
                    </a:cxn>
                    <a:cxn ang="0">
                      <a:pos x="32" y="113"/>
                    </a:cxn>
                    <a:cxn ang="0">
                      <a:pos x="43" y="110"/>
                    </a:cxn>
                    <a:cxn ang="0">
                      <a:pos x="57" y="106"/>
                    </a:cxn>
                    <a:cxn ang="0">
                      <a:pos x="68" y="86"/>
                    </a:cxn>
                    <a:cxn ang="0">
                      <a:pos x="73" y="80"/>
                    </a:cxn>
                    <a:cxn ang="0">
                      <a:pos x="79" y="66"/>
                    </a:cxn>
                    <a:cxn ang="0">
                      <a:pos x="89" y="54"/>
                    </a:cxn>
                    <a:cxn ang="0">
                      <a:pos x="93" y="48"/>
                    </a:cxn>
                    <a:cxn ang="0">
                      <a:pos x="93" y="40"/>
                    </a:cxn>
                    <a:cxn ang="0">
                      <a:pos x="91" y="34"/>
                    </a:cxn>
                    <a:cxn ang="0">
                      <a:pos x="87" y="31"/>
                    </a:cxn>
                    <a:cxn ang="0">
                      <a:pos x="81" y="29"/>
                    </a:cxn>
                    <a:cxn ang="0">
                      <a:pos x="77" y="26"/>
                    </a:cxn>
                    <a:cxn ang="0">
                      <a:pos x="77" y="22"/>
                    </a:cxn>
                    <a:cxn ang="0">
                      <a:pos x="77" y="16"/>
                    </a:cxn>
                    <a:cxn ang="0">
                      <a:pos x="78" y="10"/>
                    </a:cxn>
                    <a:cxn ang="0">
                      <a:pos x="83" y="5"/>
                    </a:cxn>
                  </a:cxnLst>
                  <a:rect l="0" t="0" r="r" b="b"/>
                  <a:pathLst>
                    <a:path w="93" h="114">
                      <a:moveTo>
                        <a:pt x="83" y="5"/>
                      </a:moveTo>
                      <a:lnTo>
                        <a:pt x="81" y="1"/>
                      </a:lnTo>
                      <a:lnTo>
                        <a:pt x="76" y="1"/>
                      </a:lnTo>
                      <a:lnTo>
                        <a:pt x="76" y="0"/>
                      </a:lnTo>
                      <a:lnTo>
                        <a:pt x="71" y="0"/>
                      </a:lnTo>
                      <a:lnTo>
                        <a:pt x="59" y="4"/>
                      </a:lnTo>
                      <a:lnTo>
                        <a:pt x="49" y="4"/>
                      </a:lnTo>
                      <a:lnTo>
                        <a:pt x="46" y="6"/>
                      </a:lnTo>
                      <a:lnTo>
                        <a:pt x="45" y="9"/>
                      </a:lnTo>
                      <a:lnTo>
                        <a:pt x="45" y="17"/>
                      </a:lnTo>
                      <a:lnTo>
                        <a:pt x="41" y="22"/>
                      </a:lnTo>
                      <a:lnTo>
                        <a:pt x="33" y="22"/>
                      </a:lnTo>
                      <a:lnTo>
                        <a:pt x="28" y="25"/>
                      </a:lnTo>
                      <a:lnTo>
                        <a:pt x="22" y="26"/>
                      </a:lnTo>
                      <a:lnTo>
                        <a:pt x="19" y="25"/>
                      </a:lnTo>
                      <a:lnTo>
                        <a:pt x="16" y="16"/>
                      </a:lnTo>
                      <a:lnTo>
                        <a:pt x="13" y="11"/>
                      </a:lnTo>
                      <a:lnTo>
                        <a:pt x="11" y="10"/>
                      </a:lnTo>
                      <a:lnTo>
                        <a:pt x="6" y="10"/>
                      </a:lnTo>
                      <a:lnTo>
                        <a:pt x="1" y="13"/>
                      </a:lnTo>
                      <a:lnTo>
                        <a:pt x="1" y="22"/>
                      </a:lnTo>
                      <a:lnTo>
                        <a:pt x="0" y="22"/>
                      </a:lnTo>
                      <a:lnTo>
                        <a:pt x="6" y="28"/>
                      </a:lnTo>
                      <a:lnTo>
                        <a:pt x="8" y="34"/>
                      </a:lnTo>
                      <a:lnTo>
                        <a:pt x="11" y="58"/>
                      </a:lnTo>
                      <a:lnTo>
                        <a:pt x="13" y="61"/>
                      </a:lnTo>
                      <a:lnTo>
                        <a:pt x="16" y="69"/>
                      </a:lnTo>
                      <a:lnTo>
                        <a:pt x="17" y="79"/>
                      </a:lnTo>
                      <a:lnTo>
                        <a:pt x="17" y="91"/>
                      </a:lnTo>
                      <a:lnTo>
                        <a:pt x="18" y="101"/>
                      </a:lnTo>
                      <a:lnTo>
                        <a:pt x="23" y="108"/>
                      </a:lnTo>
                      <a:lnTo>
                        <a:pt x="29" y="114"/>
                      </a:lnTo>
                      <a:lnTo>
                        <a:pt x="32" y="113"/>
                      </a:lnTo>
                      <a:lnTo>
                        <a:pt x="43" y="110"/>
                      </a:lnTo>
                      <a:lnTo>
                        <a:pt x="57" y="106"/>
                      </a:lnTo>
                      <a:lnTo>
                        <a:pt x="68" y="86"/>
                      </a:lnTo>
                      <a:lnTo>
                        <a:pt x="73" y="80"/>
                      </a:lnTo>
                      <a:lnTo>
                        <a:pt x="79" y="66"/>
                      </a:lnTo>
                      <a:lnTo>
                        <a:pt x="89" y="54"/>
                      </a:lnTo>
                      <a:lnTo>
                        <a:pt x="93" y="48"/>
                      </a:lnTo>
                      <a:lnTo>
                        <a:pt x="93" y="40"/>
                      </a:lnTo>
                      <a:lnTo>
                        <a:pt x="91" y="34"/>
                      </a:lnTo>
                      <a:lnTo>
                        <a:pt x="87" y="31"/>
                      </a:lnTo>
                      <a:lnTo>
                        <a:pt x="81" y="29"/>
                      </a:lnTo>
                      <a:lnTo>
                        <a:pt x="77" y="26"/>
                      </a:lnTo>
                      <a:lnTo>
                        <a:pt x="77" y="22"/>
                      </a:lnTo>
                      <a:lnTo>
                        <a:pt x="77" y="16"/>
                      </a:lnTo>
                      <a:lnTo>
                        <a:pt x="78" y="10"/>
                      </a:lnTo>
                      <a:lnTo>
                        <a:pt x="83" y="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40" name="Freeform 44"/>
                <p:cNvSpPr>
                  <a:spLocks noChangeAspect="1"/>
                </p:cNvSpPr>
                <p:nvPr/>
              </p:nvSpPr>
              <p:spPr bwMode="gray">
                <a:xfrm>
                  <a:off x="5277642" y="3619847"/>
                  <a:ext cx="92075" cy="96838"/>
                </a:xfrm>
                <a:custGeom>
                  <a:avLst/>
                  <a:gdLst/>
                  <a:ahLst/>
                  <a:cxnLst>
                    <a:cxn ang="0">
                      <a:pos x="232" y="0"/>
                    </a:cxn>
                    <a:cxn ang="0">
                      <a:pos x="205" y="21"/>
                    </a:cxn>
                    <a:cxn ang="0">
                      <a:pos x="170" y="19"/>
                    </a:cxn>
                    <a:cxn ang="0">
                      <a:pos x="143" y="25"/>
                    </a:cxn>
                    <a:cxn ang="0">
                      <a:pos x="120" y="22"/>
                    </a:cxn>
                    <a:cxn ang="0">
                      <a:pos x="98" y="25"/>
                    </a:cxn>
                    <a:cxn ang="0">
                      <a:pos x="73" y="23"/>
                    </a:cxn>
                    <a:cxn ang="0">
                      <a:pos x="66" y="32"/>
                    </a:cxn>
                    <a:cxn ang="0">
                      <a:pos x="60" y="59"/>
                    </a:cxn>
                    <a:cxn ang="0">
                      <a:pos x="63" y="89"/>
                    </a:cxn>
                    <a:cxn ang="0">
                      <a:pos x="73" y="98"/>
                    </a:cxn>
                    <a:cxn ang="0">
                      <a:pos x="84" y="105"/>
                    </a:cxn>
                    <a:cxn ang="0">
                      <a:pos x="82" y="121"/>
                    </a:cxn>
                    <a:cxn ang="0">
                      <a:pos x="67" y="135"/>
                    </a:cxn>
                    <a:cxn ang="0">
                      <a:pos x="52" y="147"/>
                    </a:cxn>
                    <a:cxn ang="0">
                      <a:pos x="44" y="159"/>
                    </a:cxn>
                    <a:cxn ang="0">
                      <a:pos x="20" y="186"/>
                    </a:cxn>
                    <a:cxn ang="0">
                      <a:pos x="11" y="202"/>
                    </a:cxn>
                    <a:cxn ang="0">
                      <a:pos x="3" y="247"/>
                    </a:cxn>
                    <a:cxn ang="0">
                      <a:pos x="0" y="296"/>
                    </a:cxn>
                    <a:cxn ang="0">
                      <a:pos x="11" y="302"/>
                    </a:cxn>
                    <a:cxn ang="0">
                      <a:pos x="25" y="290"/>
                    </a:cxn>
                    <a:cxn ang="0">
                      <a:pos x="36" y="285"/>
                    </a:cxn>
                    <a:cxn ang="0">
                      <a:pos x="63" y="283"/>
                    </a:cxn>
                    <a:cxn ang="0">
                      <a:pos x="70" y="278"/>
                    </a:cxn>
                    <a:cxn ang="0">
                      <a:pos x="110" y="274"/>
                    </a:cxn>
                    <a:cxn ang="0">
                      <a:pos x="120" y="240"/>
                    </a:cxn>
                    <a:cxn ang="0">
                      <a:pos x="132" y="232"/>
                    </a:cxn>
                    <a:cxn ang="0">
                      <a:pos x="147" y="221"/>
                    </a:cxn>
                    <a:cxn ang="0">
                      <a:pos x="157" y="222"/>
                    </a:cxn>
                    <a:cxn ang="0">
                      <a:pos x="164" y="218"/>
                    </a:cxn>
                    <a:cxn ang="0">
                      <a:pos x="183" y="223"/>
                    </a:cxn>
                    <a:cxn ang="0">
                      <a:pos x="201" y="211"/>
                    </a:cxn>
                    <a:cxn ang="0">
                      <a:pos x="223" y="213"/>
                    </a:cxn>
                    <a:cxn ang="0">
                      <a:pos x="234" y="213"/>
                    </a:cxn>
                    <a:cxn ang="0">
                      <a:pos x="258" y="181"/>
                    </a:cxn>
                    <a:cxn ang="0">
                      <a:pos x="270" y="167"/>
                    </a:cxn>
                    <a:cxn ang="0">
                      <a:pos x="286" y="143"/>
                    </a:cxn>
                    <a:cxn ang="0">
                      <a:pos x="289" y="110"/>
                    </a:cxn>
                    <a:cxn ang="0">
                      <a:pos x="287" y="82"/>
                    </a:cxn>
                    <a:cxn ang="0">
                      <a:pos x="278" y="67"/>
                    </a:cxn>
                    <a:cxn ang="0">
                      <a:pos x="267" y="61"/>
                    </a:cxn>
                    <a:cxn ang="0">
                      <a:pos x="260" y="50"/>
                    </a:cxn>
                    <a:cxn ang="0">
                      <a:pos x="253" y="21"/>
                    </a:cxn>
                    <a:cxn ang="0">
                      <a:pos x="251" y="11"/>
                    </a:cxn>
                    <a:cxn ang="0">
                      <a:pos x="237" y="7"/>
                    </a:cxn>
                    <a:cxn ang="0">
                      <a:pos x="232" y="3"/>
                    </a:cxn>
                  </a:cxnLst>
                  <a:rect l="0" t="0" r="r" b="b"/>
                  <a:pathLst>
                    <a:path w="289" h="302">
                      <a:moveTo>
                        <a:pt x="232" y="3"/>
                      </a:moveTo>
                      <a:lnTo>
                        <a:pt x="232" y="0"/>
                      </a:lnTo>
                      <a:lnTo>
                        <a:pt x="232" y="3"/>
                      </a:lnTo>
                      <a:lnTo>
                        <a:pt x="205" y="21"/>
                      </a:lnTo>
                      <a:lnTo>
                        <a:pt x="186" y="21"/>
                      </a:lnTo>
                      <a:lnTo>
                        <a:pt x="170" y="19"/>
                      </a:lnTo>
                      <a:lnTo>
                        <a:pt x="157" y="24"/>
                      </a:lnTo>
                      <a:lnTo>
                        <a:pt x="143" y="25"/>
                      </a:lnTo>
                      <a:lnTo>
                        <a:pt x="126" y="29"/>
                      </a:lnTo>
                      <a:lnTo>
                        <a:pt x="120" y="22"/>
                      </a:lnTo>
                      <a:lnTo>
                        <a:pt x="108" y="23"/>
                      </a:lnTo>
                      <a:lnTo>
                        <a:pt x="98" y="25"/>
                      </a:lnTo>
                      <a:lnTo>
                        <a:pt x="87" y="22"/>
                      </a:lnTo>
                      <a:lnTo>
                        <a:pt x="73" y="23"/>
                      </a:lnTo>
                      <a:lnTo>
                        <a:pt x="66" y="28"/>
                      </a:lnTo>
                      <a:lnTo>
                        <a:pt x="66" y="32"/>
                      </a:lnTo>
                      <a:lnTo>
                        <a:pt x="63" y="41"/>
                      </a:lnTo>
                      <a:lnTo>
                        <a:pt x="60" y="59"/>
                      </a:lnTo>
                      <a:lnTo>
                        <a:pt x="61" y="81"/>
                      </a:lnTo>
                      <a:lnTo>
                        <a:pt x="63" y="89"/>
                      </a:lnTo>
                      <a:lnTo>
                        <a:pt x="68" y="94"/>
                      </a:lnTo>
                      <a:lnTo>
                        <a:pt x="73" y="98"/>
                      </a:lnTo>
                      <a:lnTo>
                        <a:pt x="82" y="100"/>
                      </a:lnTo>
                      <a:lnTo>
                        <a:pt x="84" y="105"/>
                      </a:lnTo>
                      <a:lnTo>
                        <a:pt x="86" y="113"/>
                      </a:lnTo>
                      <a:lnTo>
                        <a:pt x="82" y="121"/>
                      </a:lnTo>
                      <a:lnTo>
                        <a:pt x="73" y="130"/>
                      </a:lnTo>
                      <a:lnTo>
                        <a:pt x="67" y="135"/>
                      </a:lnTo>
                      <a:lnTo>
                        <a:pt x="56" y="140"/>
                      </a:lnTo>
                      <a:lnTo>
                        <a:pt x="52" y="147"/>
                      </a:lnTo>
                      <a:lnTo>
                        <a:pt x="50" y="153"/>
                      </a:lnTo>
                      <a:lnTo>
                        <a:pt x="44" y="159"/>
                      </a:lnTo>
                      <a:lnTo>
                        <a:pt x="33" y="172"/>
                      </a:lnTo>
                      <a:lnTo>
                        <a:pt x="20" y="186"/>
                      </a:lnTo>
                      <a:lnTo>
                        <a:pt x="17" y="191"/>
                      </a:lnTo>
                      <a:lnTo>
                        <a:pt x="11" y="202"/>
                      </a:lnTo>
                      <a:lnTo>
                        <a:pt x="3" y="233"/>
                      </a:lnTo>
                      <a:lnTo>
                        <a:pt x="3" y="247"/>
                      </a:lnTo>
                      <a:lnTo>
                        <a:pt x="1" y="275"/>
                      </a:lnTo>
                      <a:lnTo>
                        <a:pt x="0" y="296"/>
                      </a:lnTo>
                      <a:lnTo>
                        <a:pt x="4" y="299"/>
                      </a:lnTo>
                      <a:lnTo>
                        <a:pt x="11" y="302"/>
                      </a:lnTo>
                      <a:lnTo>
                        <a:pt x="19" y="301"/>
                      </a:lnTo>
                      <a:lnTo>
                        <a:pt x="25" y="290"/>
                      </a:lnTo>
                      <a:lnTo>
                        <a:pt x="29" y="286"/>
                      </a:lnTo>
                      <a:lnTo>
                        <a:pt x="36" y="285"/>
                      </a:lnTo>
                      <a:lnTo>
                        <a:pt x="41" y="281"/>
                      </a:lnTo>
                      <a:lnTo>
                        <a:pt x="63" y="283"/>
                      </a:lnTo>
                      <a:lnTo>
                        <a:pt x="70" y="280"/>
                      </a:lnTo>
                      <a:lnTo>
                        <a:pt x="70" y="278"/>
                      </a:lnTo>
                      <a:lnTo>
                        <a:pt x="115" y="278"/>
                      </a:lnTo>
                      <a:lnTo>
                        <a:pt x="110" y="274"/>
                      </a:lnTo>
                      <a:lnTo>
                        <a:pt x="122" y="247"/>
                      </a:lnTo>
                      <a:lnTo>
                        <a:pt x="120" y="240"/>
                      </a:lnTo>
                      <a:lnTo>
                        <a:pt x="121" y="234"/>
                      </a:lnTo>
                      <a:lnTo>
                        <a:pt x="132" y="232"/>
                      </a:lnTo>
                      <a:lnTo>
                        <a:pt x="142" y="228"/>
                      </a:lnTo>
                      <a:lnTo>
                        <a:pt x="147" y="221"/>
                      </a:lnTo>
                      <a:lnTo>
                        <a:pt x="153" y="223"/>
                      </a:lnTo>
                      <a:lnTo>
                        <a:pt x="157" y="222"/>
                      </a:lnTo>
                      <a:lnTo>
                        <a:pt x="159" y="216"/>
                      </a:lnTo>
                      <a:lnTo>
                        <a:pt x="164" y="218"/>
                      </a:lnTo>
                      <a:lnTo>
                        <a:pt x="175" y="220"/>
                      </a:lnTo>
                      <a:lnTo>
                        <a:pt x="183" y="223"/>
                      </a:lnTo>
                      <a:lnTo>
                        <a:pt x="195" y="207"/>
                      </a:lnTo>
                      <a:lnTo>
                        <a:pt x="201" y="211"/>
                      </a:lnTo>
                      <a:lnTo>
                        <a:pt x="215" y="216"/>
                      </a:lnTo>
                      <a:lnTo>
                        <a:pt x="223" y="213"/>
                      </a:lnTo>
                      <a:lnTo>
                        <a:pt x="232" y="216"/>
                      </a:lnTo>
                      <a:lnTo>
                        <a:pt x="234" y="213"/>
                      </a:lnTo>
                      <a:lnTo>
                        <a:pt x="240" y="208"/>
                      </a:lnTo>
                      <a:lnTo>
                        <a:pt x="258" y="181"/>
                      </a:lnTo>
                      <a:lnTo>
                        <a:pt x="267" y="170"/>
                      </a:lnTo>
                      <a:lnTo>
                        <a:pt x="270" y="167"/>
                      </a:lnTo>
                      <a:lnTo>
                        <a:pt x="278" y="156"/>
                      </a:lnTo>
                      <a:lnTo>
                        <a:pt x="286" y="143"/>
                      </a:lnTo>
                      <a:lnTo>
                        <a:pt x="288" y="130"/>
                      </a:lnTo>
                      <a:lnTo>
                        <a:pt x="289" y="110"/>
                      </a:lnTo>
                      <a:lnTo>
                        <a:pt x="287" y="100"/>
                      </a:lnTo>
                      <a:lnTo>
                        <a:pt x="287" y="82"/>
                      </a:lnTo>
                      <a:lnTo>
                        <a:pt x="286" y="76"/>
                      </a:lnTo>
                      <a:lnTo>
                        <a:pt x="278" y="67"/>
                      </a:lnTo>
                      <a:lnTo>
                        <a:pt x="274" y="65"/>
                      </a:lnTo>
                      <a:lnTo>
                        <a:pt x="267" y="61"/>
                      </a:lnTo>
                      <a:lnTo>
                        <a:pt x="262" y="56"/>
                      </a:lnTo>
                      <a:lnTo>
                        <a:pt x="260" y="50"/>
                      </a:lnTo>
                      <a:lnTo>
                        <a:pt x="255" y="23"/>
                      </a:lnTo>
                      <a:lnTo>
                        <a:pt x="253" y="21"/>
                      </a:lnTo>
                      <a:lnTo>
                        <a:pt x="251" y="18"/>
                      </a:lnTo>
                      <a:lnTo>
                        <a:pt x="251" y="11"/>
                      </a:lnTo>
                      <a:lnTo>
                        <a:pt x="249" y="9"/>
                      </a:lnTo>
                      <a:lnTo>
                        <a:pt x="237" y="7"/>
                      </a:lnTo>
                      <a:lnTo>
                        <a:pt x="234" y="5"/>
                      </a:lnTo>
                      <a:lnTo>
                        <a:pt x="232" y="3"/>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41" name="Freeform 45"/>
                <p:cNvSpPr>
                  <a:spLocks noChangeAspect="1"/>
                </p:cNvSpPr>
                <p:nvPr/>
              </p:nvSpPr>
              <p:spPr bwMode="gray">
                <a:xfrm>
                  <a:off x="5264942" y="3710334"/>
                  <a:ext cx="33338" cy="30163"/>
                </a:xfrm>
                <a:custGeom>
                  <a:avLst/>
                  <a:gdLst/>
                  <a:ahLst/>
                  <a:cxnLst>
                    <a:cxn ang="0">
                      <a:pos x="7" y="92"/>
                    </a:cxn>
                    <a:cxn ang="0">
                      <a:pos x="8" y="92"/>
                    </a:cxn>
                    <a:cxn ang="0">
                      <a:pos x="8" y="83"/>
                    </a:cxn>
                    <a:cxn ang="0">
                      <a:pos x="13" y="80"/>
                    </a:cxn>
                    <a:cxn ang="0">
                      <a:pos x="18" y="80"/>
                    </a:cxn>
                    <a:cxn ang="0">
                      <a:pos x="20" y="81"/>
                    </a:cxn>
                    <a:cxn ang="0">
                      <a:pos x="23" y="86"/>
                    </a:cxn>
                    <a:cxn ang="0">
                      <a:pos x="26" y="95"/>
                    </a:cxn>
                    <a:cxn ang="0">
                      <a:pos x="29" y="96"/>
                    </a:cxn>
                    <a:cxn ang="0">
                      <a:pos x="35" y="95"/>
                    </a:cxn>
                    <a:cxn ang="0">
                      <a:pos x="40" y="92"/>
                    </a:cxn>
                    <a:cxn ang="0">
                      <a:pos x="48" y="92"/>
                    </a:cxn>
                    <a:cxn ang="0">
                      <a:pos x="52" y="87"/>
                    </a:cxn>
                    <a:cxn ang="0">
                      <a:pos x="52" y="79"/>
                    </a:cxn>
                    <a:cxn ang="0">
                      <a:pos x="53" y="76"/>
                    </a:cxn>
                    <a:cxn ang="0">
                      <a:pos x="56" y="74"/>
                    </a:cxn>
                    <a:cxn ang="0">
                      <a:pos x="66" y="74"/>
                    </a:cxn>
                    <a:cxn ang="0">
                      <a:pos x="78" y="70"/>
                    </a:cxn>
                    <a:cxn ang="0">
                      <a:pos x="83" y="70"/>
                    </a:cxn>
                    <a:cxn ang="0">
                      <a:pos x="83" y="71"/>
                    </a:cxn>
                    <a:cxn ang="0">
                      <a:pos x="88" y="71"/>
                    </a:cxn>
                    <a:cxn ang="0">
                      <a:pos x="90" y="75"/>
                    </a:cxn>
                    <a:cxn ang="0">
                      <a:pos x="101" y="60"/>
                    </a:cxn>
                    <a:cxn ang="0">
                      <a:pos x="104" y="50"/>
                    </a:cxn>
                    <a:cxn ang="0">
                      <a:pos x="102" y="43"/>
                    </a:cxn>
                    <a:cxn ang="0">
                      <a:pos x="98" y="28"/>
                    </a:cxn>
                    <a:cxn ang="0">
                      <a:pos x="85" y="7"/>
                    </a:cxn>
                    <a:cxn ang="0">
                      <a:pos x="80" y="0"/>
                    </a:cxn>
                    <a:cxn ang="0">
                      <a:pos x="75" y="4"/>
                    </a:cxn>
                    <a:cxn ang="0">
                      <a:pos x="68" y="5"/>
                    </a:cxn>
                    <a:cxn ang="0">
                      <a:pos x="64" y="9"/>
                    </a:cxn>
                    <a:cxn ang="0">
                      <a:pos x="58" y="20"/>
                    </a:cxn>
                    <a:cxn ang="0">
                      <a:pos x="50" y="21"/>
                    </a:cxn>
                    <a:cxn ang="0">
                      <a:pos x="43" y="18"/>
                    </a:cxn>
                    <a:cxn ang="0">
                      <a:pos x="39" y="15"/>
                    </a:cxn>
                    <a:cxn ang="0">
                      <a:pos x="36" y="17"/>
                    </a:cxn>
                    <a:cxn ang="0">
                      <a:pos x="29" y="24"/>
                    </a:cxn>
                    <a:cxn ang="0">
                      <a:pos x="21" y="36"/>
                    </a:cxn>
                    <a:cxn ang="0">
                      <a:pos x="14" y="49"/>
                    </a:cxn>
                    <a:cxn ang="0">
                      <a:pos x="10" y="60"/>
                    </a:cxn>
                    <a:cxn ang="0">
                      <a:pos x="0" y="74"/>
                    </a:cxn>
                    <a:cxn ang="0">
                      <a:pos x="0" y="81"/>
                    </a:cxn>
                    <a:cxn ang="0">
                      <a:pos x="2" y="85"/>
                    </a:cxn>
                    <a:cxn ang="0">
                      <a:pos x="7" y="92"/>
                    </a:cxn>
                  </a:cxnLst>
                  <a:rect l="0" t="0" r="r" b="b"/>
                  <a:pathLst>
                    <a:path w="104" h="96">
                      <a:moveTo>
                        <a:pt x="7" y="92"/>
                      </a:moveTo>
                      <a:lnTo>
                        <a:pt x="8" y="92"/>
                      </a:lnTo>
                      <a:lnTo>
                        <a:pt x="8" y="83"/>
                      </a:lnTo>
                      <a:lnTo>
                        <a:pt x="13" y="80"/>
                      </a:lnTo>
                      <a:lnTo>
                        <a:pt x="18" y="80"/>
                      </a:lnTo>
                      <a:lnTo>
                        <a:pt x="20" y="81"/>
                      </a:lnTo>
                      <a:lnTo>
                        <a:pt x="23" y="86"/>
                      </a:lnTo>
                      <a:lnTo>
                        <a:pt x="26" y="95"/>
                      </a:lnTo>
                      <a:lnTo>
                        <a:pt x="29" y="96"/>
                      </a:lnTo>
                      <a:lnTo>
                        <a:pt x="35" y="95"/>
                      </a:lnTo>
                      <a:lnTo>
                        <a:pt x="40" y="92"/>
                      </a:lnTo>
                      <a:lnTo>
                        <a:pt x="48" y="92"/>
                      </a:lnTo>
                      <a:lnTo>
                        <a:pt x="52" y="87"/>
                      </a:lnTo>
                      <a:lnTo>
                        <a:pt x="52" y="79"/>
                      </a:lnTo>
                      <a:lnTo>
                        <a:pt x="53" y="76"/>
                      </a:lnTo>
                      <a:lnTo>
                        <a:pt x="56" y="74"/>
                      </a:lnTo>
                      <a:lnTo>
                        <a:pt x="66" y="74"/>
                      </a:lnTo>
                      <a:lnTo>
                        <a:pt x="78" y="70"/>
                      </a:lnTo>
                      <a:lnTo>
                        <a:pt x="83" y="70"/>
                      </a:lnTo>
                      <a:lnTo>
                        <a:pt x="83" y="71"/>
                      </a:lnTo>
                      <a:lnTo>
                        <a:pt x="88" y="71"/>
                      </a:lnTo>
                      <a:lnTo>
                        <a:pt x="90" y="75"/>
                      </a:lnTo>
                      <a:lnTo>
                        <a:pt x="101" y="60"/>
                      </a:lnTo>
                      <a:lnTo>
                        <a:pt x="104" y="50"/>
                      </a:lnTo>
                      <a:lnTo>
                        <a:pt x="102" y="43"/>
                      </a:lnTo>
                      <a:lnTo>
                        <a:pt x="98" y="28"/>
                      </a:lnTo>
                      <a:lnTo>
                        <a:pt x="85" y="7"/>
                      </a:lnTo>
                      <a:lnTo>
                        <a:pt x="80" y="0"/>
                      </a:lnTo>
                      <a:lnTo>
                        <a:pt x="75" y="4"/>
                      </a:lnTo>
                      <a:lnTo>
                        <a:pt x="68" y="5"/>
                      </a:lnTo>
                      <a:lnTo>
                        <a:pt x="64" y="9"/>
                      </a:lnTo>
                      <a:lnTo>
                        <a:pt x="58" y="20"/>
                      </a:lnTo>
                      <a:lnTo>
                        <a:pt x="50" y="21"/>
                      </a:lnTo>
                      <a:lnTo>
                        <a:pt x="43" y="18"/>
                      </a:lnTo>
                      <a:lnTo>
                        <a:pt x="39" y="15"/>
                      </a:lnTo>
                      <a:lnTo>
                        <a:pt x="36" y="17"/>
                      </a:lnTo>
                      <a:lnTo>
                        <a:pt x="29" y="24"/>
                      </a:lnTo>
                      <a:lnTo>
                        <a:pt x="21" y="36"/>
                      </a:lnTo>
                      <a:lnTo>
                        <a:pt x="14" y="49"/>
                      </a:lnTo>
                      <a:lnTo>
                        <a:pt x="10" y="60"/>
                      </a:lnTo>
                      <a:lnTo>
                        <a:pt x="0" y="74"/>
                      </a:lnTo>
                      <a:lnTo>
                        <a:pt x="0" y="81"/>
                      </a:lnTo>
                      <a:lnTo>
                        <a:pt x="2" y="85"/>
                      </a:lnTo>
                      <a:lnTo>
                        <a:pt x="7" y="9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42" name="Freeform 46"/>
                <p:cNvSpPr>
                  <a:spLocks noChangeAspect="1"/>
                </p:cNvSpPr>
                <p:nvPr/>
              </p:nvSpPr>
              <p:spPr bwMode="gray">
                <a:xfrm>
                  <a:off x="5350667" y="3611909"/>
                  <a:ext cx="138113" cy="160338"/>
                </a:xfrm>
                <a:custGeom>
                  <a:avLst/>
                  <a:gdLst/>
                  <a:ahLst/>
                  <a:cxnLst>
                    <a:cxn ang="0">
                      <a:pos x="387" y="204"/>
                    </a:cxn>
                    <a:cxn ang="0">
                      <a:pos x="387" y="98"/>
                    </a:cxn>
                    <a:cxn ang="0">
                      <a:pos x="412" y="74"/>
                    </a:cxn>
                    <a:cxn ang="0">
                      <a:pos x="435" y="37"/>
                    </a:cxn>
                    <a:cxn ang="0">
                      <a:pos x="421" y="37"/>
                    </a:cxn>
                    <a:cxn ang="0">
                      <a:pos x="374" y="22"/>
                    </a:cxn>
                    <a:cxn ang="0">
                      <a:pos x="336" y="32"/>
                    </a:cxn>
                    <a:cxn ang="0">
                      <a:pos x="297" y="60"/>
                    </a:cxn>
                    <a:cxn ang="0">
                      <a:pos x="250" y="53"/>
                    </a:cxn>
                    <a:cxn ang="0">
                      <a:pos x="213" y="47"/>
                    </a:cxn>
                    <a:cxn ang="0">
                      <a:pos x="164" y="12"/>
                    </a:cxn>
                    <a:cxn ang="0">
                      <a:pos x="132" y="3"/>
                    </a:cxn>
                    <a:cxn ang="0">
                      <a:pos x="103" y="0"/>
                    </a:cxn>
                    <a:cxn ang="0">
                      <a:pos x="69" y="3"/>
                    </a:cxn>
                    <a:cxn ang="0">
                      <a:pos x="28" y="1"/>
                    </a:cxn>
                    <a:cxn ang="0">
                      <a:pos x="0" y="28"/>
                    </a:cxn>
                    <a:cxn ang="0">
                      <a:pos x="5" y="32"/>
                    </a:cxn>
                    <a:cxn ang="0">
                      <a:pos x="19" y="36"/>
                    </a:cxn>
                    <a:cxn ang="0">
                      <a:pos x="21" y="46"/>
                    </a:cxn>
                    <a:cxn ang="0">
                      <a:pos x="28" y="75"/>
                    </a:cxn>
                    <a:cxn ang="0">
                      <a:pos x="35" y="86"/>
                    </a:cxn>
                    <a:cxn ang="0">
                      <a:pos x="46" y="92"/>
                    </a:cxn>
                    <a:cxn ang="0">
                      <a:pos x="55" y="107"/>
                    </a:cxn>
                    <a:cxn ang="0">
                      <a:pos x="57" y="135"/>
                    </a:cxn>
                    <a:cxn ang="0">
                      <a:pos x="54" y="168"/>
                    </a:cxn>
                    <a:cxn ang="0">
                      <a:pos x="38" y="192"/>
                    </a:cxn>
                    <a:cxn ang="0">
                      <a:pos x="26" y="206"/>
                    </a:cxn>
                    <a:cxn ang="0">
                      <a:pos x="2" y="238"/>
                    </a:cxn>
                    <a:cxn ang="0">
                      <a:pos x="8" y="263"/>
                    </a:cxn>
                    <a:cxn ang="0">
                      <a:pos x="18" y="270"/>
                    </a:cxn>
                    <a:cxn ang="0">
                      <a:pos x="35" y="265"/>
                    </a:cxn>
                    <a:cxn ang="0">
                      <a:pos x="45" y="270"/>
                    </a:cxn>
                    <a:cxn ang="0">
                      <a:pos x="26" y="281"/>
                    </a:cxn>
                    <a:cxn ang="0">
                      <a:pos x="7" y="295"/>
                    </a:cxn>
                    <a:cxn ang="0">
                      <a:pos x="207" y="415"/>
                    </a:cxn>
                    <a:cxn ang="0">
                      <a:pos x="210" y="428"/>
                    </a:cxn>
                    <a:cxn ang="0">
                      <a:pos x="218" y="458"/>
                    </a:cxn>
                    <a:cxn ang="0">
                      <a:pos x="306" y="499"/>
                    </a:cxn>
                    <a:cxn ang="0">
                      <a:pos x="314" y="488"/>
                    </a:cxn>
                    <a:cxn ang="0">
                      <a:pos x="324" y="463"/>
                    </a:cxn>
                    <a:cxn ang="0">
                      <a:pos x="342" y="429"/>
                    </a:cxn>
                    <a:cxn ang="0">
                      <a:pos x="352" y="399"/>
                    </a:cxn>
                    <a:cxn ang="0">
                      <a:pos x="360" y="391"/>
                    </a:cxn>
                    <a:cxn ang="0">
                      <a:pos x="379" y="376"/>
                    </a:cxn>
                    <a:cxn ang="0">
                      <a:pos x="388" y="361"/>
                    </a:cxn>
                    <a:cxn ang="0">
                      <a:pos x="403" y="358"/>
                    </a:cxn>
                    <a:cxn ang="0">
                      <a:pos x="417" y="340"/>
                    </a:cxn>
                    <a:cxn ang="0">
                      <a:pos x="393" y="308"/>
                    </a:cxn>
                    <a:cxn ang="0">
                      <a:pos x="387" y="257"/>
                    </a:cxn>
                  </a:cxnLst>
                  <a:rect l="0" t="0" r="r" b="b"/>
                  <a:pathLst>
                    <a:path w="435" h="504">
                      <a:moveTo>
                        <a:pt x="387" y="257"/>
                      </a:moveTo>
                      <a:lnTo>
                        <a:pt x="387" y="204"/>
                      </a:lnTo>
                      <a:lnTo>
                        <a:pt x="387" y="151"/>
                      </a:lnTo>
                      <a:lnTo>
                        <a:pt x="387" y="98"/>
                      </a:lnTo>
                      <a:lnTo>
                        <a:pt x="390" y="96"/>
                      </a:lnTo>
                      <a:lnTo>
                        <a:pt x="412" y="74"/>
                      </a:lnTo>
                      <a:lnTo>
                        <a:pt x="433" y="42"/>
                      </a:lnTo>
                      <a:lnTo>
                        <a:pt x="435" y="37"/>
                      </a:lnTo>
                      <a:lnTo>
                        <a:pt x="430" y="38"/>
                      </a:lnTo>
                      <a:lnTo>
                        <a:pt x="421" y="37"/>
                      </a:lnTo>
                      <a:lnTo>
                        <a:pt x="408" y="38"/>
                      </a:lnTo>
                      <a:lnTo>
                        <a:pt x="374" y="22"/>
                      </a:lnTo>
                      <a:lnTo>
                        <a:pt x="355" y="26"/>
                      </a:lnTo>
                      <a:lnTo>
                        <a:pt x="336" y="32"/>
                      </a:lnTo>
                      <a:lnTo>
                        <a:pt x="320" y="48"/>
                      </a:lnTo>
                      <a:lnTo>
                        <a:pt x="297" y="60"/>
                      </a:lnTo>
                      <a:lnTo>
                        <a:pt x="272" y="59"/>
                      </a:lnTo>
                      <a:lnTo>
                        <a:pt x="250" y="53"/>
                      </a:lnTo>
                      <a:lnTo>
                        <a:pt x="233" y="53"/>
                      </a:lnTo>
                      <a:lnTo>
                        <a:pt x="213" y="47"/>
                      </a:lnTo>
                      <a:lnTo>
                        <a:pt x="202" y="34"/>
                      </a:lnTo>
                      <a:lnTo>
                        <a:pt x="164" y="12"/>
                      </a:lnTo>
                      <a:lnTo>
                        <a:pt x="147" y="4"/>
                      </a:lnTo>
                      <a:lnTo>
                        <a:pt x="132" y="3"/>
                      </a:lnTo>
                      <a:lnTo>
                        <a:pt x="116" y="5"/>
                      </a:lnTo>
                      <a:lnTo>
                        <a:pt x="103" y="0"/>
                      </a:lnTo>
                      <a:lnTo>
                        <a:pt x="82" y="3"/>
                      </a:lnTo>
                      <a:lnTo>
                        <a:pt x="69" y="3"/>
                      </a:lnTo>
                      <a:lnTo>
                        <a:pt x="39" y="0"/>
                      </a:lnTo>
                      <a:lnTo>
                        <a:pt x="28" y="1"/>
                      </a:lnTo>
                      <a:lnTo>
                        <a:pt x="16" y="9"/>
                      </a:lnTo>
                      <a:lnTo>
                        <a:pt x="0" y="28"/>
                      </a:lnTo>
                      <a:lnTo>
                        <a:pt x="2" y="30"/>
                      </a:lnTo>
                      <a:lnTo>
                        <a:pt x="5" y="32"/>
                      </a:lnTo>
                      <a:lnTo>
                        <a:pt x="17" y="34"/>
                      </a:lnTo>
                      <a:lnTo>
                        <a:pt x="19" y="36"/>
                      </a:lnTo>
                      <a:lnTo>
                        <a:pt x="19" y="43"/>
                      </a:lnTo>
                      <a:lnTo>
                        <a:pt x="21" y="46"/>
                      </a:lnTo>
                      <a:lnTo>
                        <a:pt x="23" y="48"/>
                      </a:lnTo>
                      <a:lnTo>
                        <a:pt x="28" y="75"/>
                      </a:lnTo>
                      <a:lnTo>
                        <a:pt x="30" y="81"/>
                      </a:lnTo>
                      <a:lnTo>
                        <a:pt x="35" y="86"/>
                      </a:lnTo>
                      <a:lnTo>
                        <a:pt x="42" y="90"/>
                      </a:lnTo>
                      <a:lnTo>
                        <a:pt x="46" y="92"/>
                      </a:lnTo>
                      <a:lnTo>
                        <a:pt x="54" y="101"/>
                      </a:lnTo>
                      <a:lnTo>
                        <a:pt x="55" y="107"/>
                      </a:lnTo>
                      <a:lnTo>
                        <a:pt x="55" y="125"/>
                      </a:lnTo>
                      <a:lnTo>
                        <a:pt x="57" y="135"/>
                      </a:lnTo>
                      <a:lnTo>
                        <a:pt x="56" y="155"/>
                      </a:lnTo>
                      <a:lnTo>
                        <a:pt x="54" y="168"/>
                      </a:lnTo>
                      <a:lnTo>
                        <a:pt x="46" y="181"/>
                      </a:lnTo>
                      <a:lnTo>
                        <a:pt x="38" y="192"/>
                      </a:lnTo>
                      <a:lnTo>
                        <a:pt x="35" y="195"/>
                      </a:lnTo>
                      <a:lnTo>
                        <a:pt x="26" y="206"/>
                      </a:lnTo>
                      <a:lnTo>
                        <a:pt x="8" y="233"/>
                      </a:lnTo>
                      <a:lnTo>
                        <a:pt x="2" y="238"/>
                      </a:lnTo>
                      <a:lnTo>
                        <a:pt x="1" y="253"/>
                      </a:lnTo>
                      <a:lnTo>
                        <a:pt x="8" y="263"/>
                      </a:lnTo>
                      <a:lnTo>
                        <a:pt x="12" y="272"/>
                      </a:lnTo>
                      <a:lnTo>
                        <a:pt x="18" y="270"/>
                      </a:lnTo>
                      <a:lnTo>
                        <a:pt x="26" y="267"/>
                      </a:lnTo>
                      <a:lnTo>
                        <a:pt x="35" y="265"/>
                      </a:lnTo>
                      <a:lnTo>
                        <a:pt x="45" y="265"/>
                      </a:lnTo>
                      <a:lnTo>
                        <a:pt x="45" y="270"/>
                      </a:lnTo>
                      <a:lnTo>
                        <a:pt x="34" y="274"/>
                      </a:lnTo>
                      <a:lnTo>
                        <a:pt x="26" y="281"/>
                      </a:lnTo>
                      <a:lnTo>
                        <a:pt x="14" y="281"/>
                      </a:lnTo>
                      <a:lnTo>
                        <a:pt x="7" y="295"/>
                      </a:lnTo>
                      <a:lnTo>
                        <a:pt x="16" y="303"/>
                      </a:lnTo>
                      <a:lnTo>
                        <a:pt x="207" y="415"/>
                      </a:lnTo>
                      <a:lnTo>
                        <a:pt x="210" y="420"/>
                      </a:lnTo>
                      <a:lnTo>
                        <a:pt x="210" y="428"/>
                      </a:lnTo>
                      <a:lnTo>
                        <a:pt x="215" y="447"/>
                      </a:lnTo>
                      <a:lnTo>
                        <a:pt x="218" y="458"/>
                      </a:lnTo>
                      <a:lnTo>
                        <a:pt x="296" y="504"/>
                      </a:lnTo>
                      <a:lnTo>
                        <a:pt x="306" y="499"/>
                      </a:lnTo>
                      <a:lnTo>
                        <a:pt x="309" y="495"/>
                      </a:lnTo>
                      <a:lnTo>
                        <a:pt x="314" y="488"/>
                      </a:lnTo>
                      <a:lnTo>
                        <a:pt x="318" y="479"/>
                      </a:lnTo>
                      <a:lnTo>
                        <a:pt x="324" y="463"/>
                      </a:lnTo>
                      <a:lnTo>
                        <a:pt x="333" y="450"/>
                      </a:lnTo>
                      <a:lnTo>
                        <a:pt x="342" y="429"/>
                      </a:lnTo>
                      <a:lnTo>
                        <a:pt x="346" y="413"/>
                      </a:lnTo>
                      <a:lnTo>
                        <a:pt x="352" y="399"/>
                      </a:lnTo>
                      <a:lnTo>
                        <a:pt x="357" y="392"/>
                      </a:lnTo>
                      <a:lnTo>
                        <a:pt x="360" y="391"/>
                      </a:lnTo>
                      <a:lnTo>
                        <a:pt x="378" y="382"/>
                      </a:lnTo>
                      <a:lnTo>
                        <a:pt x="379" y="376"/>
                      </a:lnTo>
                      <a:lnTo>
                        <a:pt x="382" y="370"/>
                      </a:lnTo>
                      <a:lnTo>
                        <a:pt x="388" y="361"/>
                      </a:lnTo>
                      <a:lnTo>
                        <a:pt x="394" y="358"/>
                      </a:lnTo>
                      <a:lnTo>
                        <a:pt x="403" y="358"/>
                      </a:lnTo>
                      <a:lnTo>
                        <a:pt x="414" y="346"/>
                      </a:lnTo>
                      <a:lnTo>
                        <a:pt x="417" y="340"/>
                      </a:lnTo>
                      <a:lnTo>
                        <a:pt x="416" y="337"/>
                      </a:lnTo>
                      <a:lnTo>
                        <a:pt x="393" y="308"/>
                      </a:lnTo>
                      <a:lnTo>
                        <a:pt x="387" y="300"/>
                      </a:lnTo>
                      <a:lnTo>
                        <a:pt x="387" y="257"/>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43" name="Freeform 47"/>
                <p:cNvSpPr>
                  <a:spLocks noChangeAspect="1"/>
                </p:cNvSpPr>
                <p:nvPr/>
              </p:nvSpPr>
              <p:spPr bwMode="gray">
                <a:xfrm>
                  <a:off x="4455318" y="3399184"/>
                  <a:ext cx="107950" cy="77788"/>
                </a:xfrm>
                <a:custGeom>
                  <a:avLst/>
                  <a:gdLst/>
                  <a:ahLst/>
                  <a:cxnLst>
                    <a:cxn ang="0">
                      <a:pos x="43" y="160"/>
                    </a:cxn>
                    <a:cxn ang="0">
                      <a:pos x="28" y="129"/>
                    </a:cxn>
                    <a:cxn ang="0">
                      <a:pos x="7" y="113"/>
                    </a:cxn>
                    <a:cxn ang="0">
                      <a:pos x="1" y="107"/>
                    </a:cxn>
                    <a:cxn ang="0">
                      <a:pos x="35" y="86"/>
                    </a:cxn>
                    <a:cxn ang="0">
                      <a:pos x="56" y="33"/>
                    </a:cxn>
                    <a:cxn ang="0">
                      <a:pos x="70" y="9"/>
                    </a:cxn>
                    <a:cxn ang="0">
                      <a:pos x="92" y="9"/>
                    </a:cxn>
                    <a:cxn ang="0">
                      <a:pos x="122" y="5"/>
                    </a:cxn>
                    <a:cxn ang="0">
                      <a:pos x="135" y="1"/>
                    </a:cxn>
                    <a:cxn ang="0">
                      <a:pos x="168" y="2"/>
                    </a:cxn>
                    <a:cxn ang="0">
                      <a:pos x="183" y="9"/>
                    </a:cxn>
                    <a:cxn ang="0">
                      <a:pos x="206" y="29"/>
                    </a:cxn>
                    <a:cxn ang="0">
                      <a:pos x="221" y="29"/>
                    </a:cxn>
                    <a:cxn ang="0">
                      <a:pos x="238" y="58"/>
                    </a:cxn>
                    <a:cxn ang="0">
                      <a:pos x="248" y="68"/>
                    </a:cxn>
                    <a:cxn ang="0">
                      <a:pos x="258" y="75"/>
                    </a:cxn>
                    <a:cxn ang="0">
                      <a:pos x="261" y="82"/>
                    </a:cxn>
                    <a:cxn ang="0">
                      <a:pos x="277" y="91"/>
                    </a:cxn>
                    <a:cxn ang="0">
                      <a:pos x="289" y="103"/>
                    </a:cxn>
                    <a:cxn ang="0">
                      <a:pos x="297" y="123"/>
                    </a:cxn>
                    <a:cxn ang="0">
                      <a:pos x="302" y="133"/>
                    </a:cxn>
                    <a:cxn ang="0">
                      <a:pos x="309" y="156"/>
                    </a:cxn>
                    <a:cxn ang="0">
                      <a:pos x="313" y="181"/>
                    </a:cxn>
                    <a:cxn ang="0">
                      <a:pos x="323" y="185"/>
                    </a:cxn>
                    <a:cxn ang="0">
                      <a:pos x="332" y="197"/>
                    </a:cxn>
                    <a:cxn ang="0">
                      <a:pos x="342" y="212"/>
                    </a:cxn>
                    <a:cxn ang="0">
                      <a:pos x="342" y="221"/>
                    </a:cxn>
                    <a:cxn ang="0">
                      <a:pos x="344" y="238"/>
                    </a:cxn>
                    <a:cxn ang="0">
                      <a:pos x="321" y="242"/>
                    </a:cxn>
                    <a:cxn ang="0">
                      <a:pos x="293" y="244"/>
                    </a:cxn>
                    <a:cxn ang="0">
                      <a:pos x="271" y="239"/>
                    </a:cxn>
                    <a:cxn ang="0">
                      <a:pos x="255" y="238"/>
                    </a:cxn>
                    <a:cxn ang="0">
                      <a:pos x="237" y="227"/>
                    </a:cxn>
                    <a:cxn ang="0">
                      <a:pos x="162" y="224"/>
                    </a:cxn>
                    <a:cxn ang="0">
                      <a:pos x="111" y="236"/>
                    </a:cxn>
                    <a:cxn ang="0">
                      <a:pos x="57" y="244"/>
                    </a:cxn>
                    <a:cxn ang="0">
                      <a:pos x="43" y="242"/>
                    </a:cxn>
                    <a:cxn ang="0">
                      <a:pos x="47" y="199"/>
                    </a:cxn>
                    <a:cxn ang="0">
                      <a:pos x="98" y="188"/>
                    </a:cxn>
                    <a:cxn ang="0">
                      <a:pos x="127" y="183"/>
                    </a:cxn>
                    <a:cxn ang="0">
                      <a:pos x="143" y="182"/>
                    </a:cxn>
                    <a:cxn ang="0">
                      <a:pos x="175" y="194"/>
                    </a:cxn>
                    <a:cxn ang="0">
                      <a:pos x="203" y="189"/>
                    </a:cxn>
                    <a:cxn ang="0">
                      <a:pos x="206" y="177"/>
                    </a:cxn>
                    <a:cxn ang="0">
                      <a:pos x="191" y="177"/>
                    </a:cxn>
                    <a:cxn ang="0">
                      <a:pos x="165" y="172"/>
                    </a:cxn>
                    <a:cxn ang="0">
                      <a:pos x="140" y="162"/>
                    </a:cxn>
                    <a:cxn ang="0">
                      <a:pos x="120" y="163"/>
                    </a:cxn>
                  </a:cxnLst>
                  <a:rect l="0" t="0" r="r" b="b"/>
                  <a:pathLst>
                    <a:path w="344" h="244">
                      <a:moveTo>
                        <a:pt x="55" y="174"/>
                      </a:moveTo>
                      <a:lnTo>
                        <a:pt x="54" y="174"/>
                      </a:lnTo>
                      <a:lnTo>
                        <a:pt x="50" y="168"/>
                      </a:lnTo>
                      <a:lnTo>
                        <a:pt x="43" y="160"/>
                      </a:lnTo>
                      <a:lnTo>
                        <a:pt x="41" y="147"/>
                      </a:lnTo>
                      <a:lnTo>
                        <a:pt x="39" y="144"/>
                      </a:lnTo>
                      <a:lnTo>
                        <a:pt x="33" y="138"/>
                      </a:lnTo>
                      <a:lnTo>
                        <a:pt x="28" y="129"/>
                      </a:lnTo>
                      <a:lnTo>
                        <a:pt x="18" y="119"/>
                      </a:lnTo>
                      <a:lnTo>
                        <a:pt x="14" y="112"/>
                      </a:lnTo>
                      <a:lnTo>
                        <a:pt x="9" y="112"/>
                      </a:lnTo>
                      <a:lnTo>
                        <a:pt x="7" y="113"/>
                      </a:lnTo>
                      <a:lnTo>
                        <a:pt x="4" y="117"/>
                      </a:lnTo>
                      <a:lnTo>
                        <a:pt x="1" y="112"/>
                      </a:lnTo>
                      <a:lnTo>
                        <a:pt x="0" y="109"/>
                      </a:lnTo>
                      <a:lnTo>
                        <a:pt x="1" y="107"/>
                      </a:lnTo>
                      <a:lnTo>
                        <a:pt x="6" y="107"/>
                      </a:lnTo>
                      <a:lnTo>
                        <a:pt x="17" y="103"/>
                      </a:lnTo>
                      <a:lnTo>
                        <a:pt x="31" y="91"/>
                      </a:lnTo>
                      <a:lnTo>
                        <a:pt x="35" y="86"/>
                      </a:lnTo>
                      <a:lnTo>
                        <a:pt x="40" y="77"/>
                      </a:lnTo>
                      <a:lnTo>
                        <a:pt x="55" y="56"/>
                      </a:lnTo>
                      <a:lnTo>
                        <a:pt x="56" y="50"/>
                      </a:lnTo>
                      <a:lnTo>
                        <a:pt x="56" y="33"/>
                      </a:lnTo>
                      <a:lnTo>
                        <a:pt x="57" y="32"/>
                      </a:lnTo>
                      <a:lnTo>
                        <a:pt x="61" y="29"/>
                      </a:lnTo>
                      <a:lnTo>
                        <a:pt x="65" y="22"/>
                      </a:lnTo>
                      <a:lnTo>
                        <a:pt x="70" y="9"/>
                      </a:lnTo>
                      <a:lnTo>
                        <a:pt x="73" y="9"/>
                      </a:lnTo>
                      <a:lnTo>
                        <a:pt x="76" y="7"/>
                      </a:lnTo>
                      <a:lnTo>
                        <a:pt x="83" y="9"/>
                      </a:lnTo>
                      <a:lnTo>
                        <a:pt x="92" y="9"/>
                      </a:lnTo>
                      <a:lnTo>
                        <a:pt x="102" y="11"/>
                      </a:lnTo>
                      <a:lnTo>
                        <a:pt x="109" y="10"/>
                      </a:lnTo>
                      <a:lnTo>
                        <a:pt x="111" y="7"/>
                      </a:lnTo>
                      <a:lnTo>
                        <a:pt x="122" y="5"/>
                      </a:lnTo>
                      <a:lnTo>
                        <a:pt x="131" y="6"/>
                      </a:lnTo>
                      <a:lnTo>
                        <a:pt x="133" y="5"/>
                      </a:lnTo>
                      <a:lnTo>
                        <a:pt x="133" y="1"/>
                      </a:lnTo>
                      <a:lnTo>
                        <a:pt x="135" y="1"/>
                      </a:lnTo>
                      <a:lnTo>
                        <a:pt x="141" y="1"/>
                      </a:lnTo>
                      <a:lnTo>
                        <a:pt x="146" y="0"/>
                      </a:lnTo>
                      <a:lnTo>
                        <a:pt x="152" y="2"/>
                      </a:lnTo>
                      <a:lnTo>
                        <a:pt x="168" y="2"/>
                      </a:lnTo>
                      <a:lnTo>
                        <a:pt x="169" y="4"/>
                      </a:lnTo>
                      <a:lnTo>
                        <a:pt x="174" y="2"/>
                      </a:lnTo>
                      <a:lnTo>
                        <a:pt x="176" y="7"/>
                      </a:lnTo>
                      <a:lnTo>
                        <a:pt x="183" y="9"/>
                      </a:lnTo>
                      <a:lnTo>
                        <a:pt x="194" y="17"/>
                      </a:lnTo>
                      <a:lnTo>
                        <a:pt x="195" y="23"/>
                      </a:lnTo>
                      <a:lnTo>
                        <a:pt x="202" y="31"/>
                      </a:lnTo>
                      <a:lnTo>
                        <a:pt x="206" y="29"/>
                      </a:lnTo>
                      <a:lnTo>
                        <a:pt x="212" y="28"/>
                      </a:lnTo>
                      <a:lnTo>
                        <a:pt x="212" y="32"/>
                      </a:lnTo>
                      <a:lnTo>
                        <a:pt x="216" y="33"/>
                      </a:lnTo>
                      <a:lnTo>
                        <a:pt x="221" y="29"/>
                      </a:lnTo>
                      <a:lnTo>
                        <a:pt x="223" y="29"/>
                      </a:lnTo>
                      <a:lnTo>
                        <a:pt x="233" y="44"/>
                      </a:lnTo>
                      <a:lnTo>
                        <a:pt x="238" y="54"/>
                      </a:lnTo>
                      <a:lnTo>
                        <a:pt x="238" y="58"/>
                      </a:lnTo>
                      <a:lnTo>
                        <a:pt x="242" y="59"/>
                      </a:lnTo>
                      <a:lnTo>
                        <a:pt x="245" y="64"/>
                      </a:lnTo>
                      <a:lnTo>
                        <a:pt x="245" y="66"/>
                      </a:lnTo>
                      <a:lnTo>
                        <a:pt x="248" y="68"/>
                      </a:lnTo>
                      <a:lnTo>
                        <a:pt x="251" y="66"/>
                      </a:lnTo>
                      <a:lnTo>
                        <a:pt x="253" y="66"/>
                      </a:lnTo>
                      <a:lnTo>
                        <a:pt x="255" y="74"/>
                      </a:lnTo>
                      <a:lnTo>
                        <a:pt x="258" y="75"/>
                      </a:lnTo>
                      <a:lnTo>
                        <a:pt x="260" y="79"/>
                      </a:lnTo>
                      <a:lnTo>
                        <a:pt x="256" y="80"/>
                      </a:lnTo>
                      <a:lnTo>
                        <a:pt x="256" y="81"/>
                      </a:lnTo>
                      <a:lnTo>
                        <a:pt x="261" y="82"/>
                      </a:lnTo>
                      <a:lnTo>
                        <a:pt x="264" y="86"/>
                      </a:lnTo>
                      <a:lnTo>
                        <a:pt x="267" y="88"/>
                      </a:lnTo>
                      <a:lnTo>
                        <a:pt x="271" y="88"/>
                      </a:lnTo>
                      <a:lnTo>
                        <a:pt x="277" y="91"/>
                      </a:lnTo>
                      <a:lnTo>
                        <a:pt x="280" y="95"/>
                      </a:lnTo>
                      <a:lnTo>
                        <a:pt x="281" y="99"/>
                      </a:lnTo>
                      <a:lnTo>
                        <a:pt x="283" y="101"/>
                      </a:lnTo>
                      <a:lnTo>
                        <a:pt x="289" y="103"/>
                      </a:lnTo>
                      <a:lnTo>
                        <a:pt x="296" y="109"/>
                      </a:lnTo>
                      <a:lnTo>
                        <a:pt x="298" y="112"/>
                      </a:lnTo>
                      <a:lnTo>
                        <a:pt x="299" y="115"/>
                      </a:lnTo>
                      <a:lnTo>
                        <a:pt x="297" y="123"/>
                      </a:lnTo>
                      <a:lnTo>
                        <a:pt x="297" y="129"/>
                      </a:lnTo>
                      <a:lnTo>
                        <a:pt x="299" y="129"/>
                      </a:lnTo>
                      <a:lnTo>
                        <a:pt x="301" y="133"/>
                      </a:lnTo>
                      <a:lnTo>
                        <a:pt x="302" y="133"/>
                      </a:lnTo>
                      <a:lnTo>
                        <a:pt x="305" y="136"/>
                      </a:lnTo>
                      <a:lnTo>
                        <a:pt x="307" y="144"/>
                      </a:lnTo>
                      <a:lnTo>
                        <a:pt x="307" y="150"/>
                      </a:lnTo>
                      <a:lnTo>
                        <a:pt x="309" y="156"/>
                      </a:lnTo>
                      <a:lnTo>
                        <a:pt x="310" y="160"/>
                      </a:lnTo>
                      <a:lnTo>
                        <a:pt x="305" y="167"/>
                      </a:lnTo>
                      <a:lnTo>
                        <a:pt x="305" y="169"/>
                      </a:lnTo>
                      <a:lnTo>
                        <a:pt x="313" y="181"/>
                      </a:lnTo>
                      <a:lnTo>
                        <a:pt x="315" y="187"/>
                      </a:lnTo>
                      <a:lnTo>
                        <a:pt x="316" y="188"/>
                      </a:lnTo>
                      <a:lnTo>
                        <a:pt x="320" y="188"/>
                      </a:lnTo>
                      <a:lnTo>
                        <a:pt x="323" y="185"/>
                      </a:lnTo>
                      <a:lnTo>
                        <a:pt x="328" y="185"/>
                      </a:lnTo>
                      <a:lnTo>
                        <a:pt x="328" y="189"/>
                      </a:lnTo>
                      <a:lnTo>
                        <a:pt x="331" y="193"/>
                      </a:lnTo>
                      <a:lnTo>
                        <a:pt x="332" y="197"/>
                      </a:lnTo>
                      <a:lnTo>
                        <a:pt x="335" y="199"/>
                      </a:lnTo>
                      <a:lnTo>
                        <a:pt x="337" y="204"/>
                      </a:lnTo>
                      <a:lnTo>
                        <a:pt x="341" y="209"/>
                      </a:lnTo>
                      <a:lnTo>
                        <a:pt x="342" y="212"/>
                      </a:lnTo>
                      <a:lnTo>
                        <a:pt x="341" y="212"/>
                      </a:lnTo>
                      <a:lnTo>
                        <a:pt x="340" y="214"/>
                      </a:lnTo>
                      <a:lnTo>
                        <a:pt x="342" y="217"/>
                      </a:lnTo>
                      <a:lnTo>
                        <a:pt x="342" y="221"/>
                      </a:lnTo>
                      <a:lnTo>
                        <a:pt x="339" y="225"/>
                      </a:lnTo>
                      <a:lnTo>
                        <a:pt x="340" y="232"/>
                      </a:lnTo>
                      <a:lnTo>
                        <a:pt x="344" y="236"/>
                      </a:lnTo>
                      <a:lnTo>
                        <a:pt x="344" y="238"/>
                      </a:lnTo>
                      <a:lnTo>
                        <a:pt x="341" y="239"/>
                      </a:lnTo>
                      <a:lnTo>
                        <a:pt x="331" y="239"/>
                      </a:lnTo>
                      <a:lnTo>
                        <a:pt x="325" y="242"/>
                      </a:lnTo>
                      <a:lnTo>
                        <a:pt x="321" y="242"/>
                      </a:lnTo>
                      <a:lnTo>
                        <a:pt x="310" y="241"/>
                      </a:lnTo>
                      <a:lnTo>
                        <a:pt x="308" y="242"/>
                      </a:lnTo>
                      <a:lnTo>
                        <a:pt x="301" y="242"/>
                      </a:lnTo>
                      <a:lnTo>
                        <a:pt x="293" y="244"/>
                      </a:lnTo>
                      <a:lnTo>
                        <a:pt x="287" y="244"/>
                      </a:lnTo>
                      <a:lnTo>
                        <a:pt x="282" y="242"/>
                      </a:lnTo>
                      <a:lnTo>
                        <a:pt x="278" y="242"/>
                      </a:lnTo>
                      <a:lnTo>
                        <a:pt x="271" y="239"/>
                      </a:lnTo>
                      <a:lnTo>
                        <a:pt x="264" y="239"/>
                      </a:lnTo>
                      <a:lnTo>
                        <a:pt x="258" y="233"/>
                      </a:lnTo>
                      <a:lnTo>
                        <a:pt x="255" y="235"/>
                      </a:lnTo>
                      <a:lnTo>
                        <a:pt x="255" y="238"/>
                      </a:lnTo>
                      <a:lnTo>
                        <a:pt x="248" y="237"/>
                      </a:lnTo>
                      <a:lnTo>
                        <a:pt x="248" y="231"/>
                      </a:lnTo>
                      <a:lnTo>
                        <a:pt x="245" y="228"/>
                      </a:lnTo>
                      <a:lnTo>
                        <a:pt x="237" y="227"/>
                      </a:lnTo>
                      <a:lnTo>
                        <a:pt x="231" y="228"/>
                      </a:lnTo>
                      <a:lnTo>
                        <a:pt x="226" y="225"/>
                      </a:lnTo>
                      <a:lnTo>
                        <a:pt x="212" y="224"/>
                      </a:lnTo>
                      <a:lnTo>
                        <a:pt x="162" y="224"/>
                      </a:lnTo>
                      <a:lnTo>
                        <a:pt x="159" y="225"/>
                      </a:lnTo>
                      <a:lnTo>
                        <a:pt x="135" y="225"/>
                      </a:lnTo>
                      <a:lnTo>
                        <a:pt x="122" y="231"/>
                      </a:lnTo>
                      <a:lnTo>
                        <a:pt x="111" y="236"/>
                      </a:lnTo>
                      <a:lnTo>
                        <a:pt x="102" y="238"/>
                      </a:lnTo>
                      <a:lnTo>
                        <a:pt x="72" y="237"/>
                      </a:lnTo>
                      <a:lnTo>
                        <a:pt x="68" y="239"/>
                      </a:lnTo>
                      <a:lnTo>
                        <a:pt x="57" y="244"/>
                      </a:lnTo>
                      <a:lnTo>
                        <a:pt x="50" y="244"/>
                      </a:lnTo>
                      <a:lnTo>
                        <a:pt x="46" y="243"/>
                      </a:lnTo>
                      <a:lnTo>
                        <a:pt x="45" y="241"/>
                      </a:lnTo>
                      <a:lnTo>
                        <a:pt x="43" y="242"/>
                      </a:lnTo>
                      <a:lnTo>
                        <a:pt x="44" y="241"/>
                      </a:lnTo>
                      <a:lnTo>
                        <a:pt x="41" y="239"/>
                      </a:lnTo>
                      <a:lnTo>
                        <a:pt x="43" y="205"/>
                      </a:lnTo>
                      <a:lnTo>
                        <a:pt x="47" y="199"/>
                      </a:lnTo>
                      <a:lnTo>
                        <a:pt x="86" y="195"/>
                      </a:lnTo>
                      <a:lnTo>
                        <a:pt x="94" y="195"/>
                      </a:lnTo>
                      <a:lnTo>
                        <a:pt x="95" y="195"/>
                      </a:lnTo>
                      <a:lnTo>
                        <a:pt x="98" y="188"/>
                      </a:lnTo>
                      <a:lnTo>
                        <a:pt x="103" y="187"/>
                      </a:lnTo>
                      <a:lnTo>
                        <a:pt x="106" y="188"/>
                      </a:lnTo>
                      <a:lnTo>
                        <a:pt x="119" y="187"/>
                      </a:lnTo>
                      <a:lnTo>
                        <a:pt x="127" y="183"/>
                      </a:lnTo>
                      <a:lnTo>
                        <a:pt x="131" y="178"/>
                      </a:lnTo>
                      <a:lnTo>
                        <a:pt x="133" y="177"/>
                      </a:lnTo>
                      <a:lnTo>
                        <a:pt x="140" y="178"/>
                      </a:lnTo>
                      <a:lnTo>
                        <a:pt x="143" y="182"/>
                      </a:lnTo>
                      <a:lnTo>
                        <a:pt x="151" y="184"/>
                      </a:lnTo>
                      <a:lnTo>
                        <a:pt x="159" y="189"/>
                      </a:lnTo>
                      <a:lnTo>
                        <a:pt x="167" y="190"/>
                      </a:lnTo>
                      <a:lnTo>
                        <a:pt x="175" y="194"/>
                      </a:lnTo>
                      <a:lnTo>
                        <a:pt x="183" y="194"/>
                      </a:lnTo>
                      <a:lnTo>
                        <a:pt x="185" y="195"/>
                      </a:lnTo>
                      <a:lnTo>
                        <a:pt x="191" y="192"/>
                      </a:lnTo>
                      <a:lnTo>
                        <a:pt x="203" y="189"/>
                      </a:lnTo>
                      <a:lnTo>
                        <a:pt x="207" y="185"/>
                      </a:lnTo>
                      <a:lnTo>
                        <a:pt x="207" y="182"/>
                      </a:lnTo>
                      <a:lnTo>
                        <a:pt x="207" y="177"/>
                      </a:lnTo>
                      <a:lnTo>
                        <a:pt x="206" y="177"/>
                      </a:lnTo>
                      <a:lnTo>
                        <a:pt x="203" y="177"/>
                      </a:lnTo>
                      <a:lnTo>
                        <a:pt x="200" y="176"/>
                      </a:lnTo>
                      <a:lnTo>
                        <a:pt x="195" y="176"/>
                      </a:lnTo>
                      <a:lnTo>
                        <a:pt x="191" y="177"/>
                      </a:lnTo>
                      <a:lnTo>
                        <a:pt x="180" y="182"/>
                      </a:lnTo>
                      <a:lnTo>
                        <a:pt x="175" y="181"/>
                      </a:lnTo>
                      <a:lnTo>
                        <a:pt x="169" y="178"/>
                      </a:lnTo>
                      <a:lnTo>
                        <a:pt x="165" y="172"/>
                      </a:lnTo>
                      <a:lnTo>
                        <a:pt x="164" y="171"/>
                      </a:lnTo>
                      <a:lnTo>
                        <a:pt x="152" y="171"/>
                      </a:lnTo>
                      <a:lnTo>
                        <a:pt x="146" y="163"/>
                      </a:lnTo>
                      <a:lnTo>
                        <a:pt x="140" y="162"/>
                      </a:lnTo>
                      <a:lnTo>
                        <a:pt x="137" y="161"/>
                      </a:lnTo>
                      <a:lnTo>
                        <a:pt x="131" y="162"/>
                      </a:lnTo>
                      <a:lnTo>
                        <a:pt x="126" y="165"/>
                      </a:lnTo>
                      <a:lnTo>
                        <a:pt x="120" y="163"/>
                      </a:lnTo>
                      <a:lnTo>
                        <a:pt x="115" y="168"/>
                      </a:lnTo>
                      <a:lnTo>
                        <a:pt x="111" y="174"/>
                      </a:lnTo>
                      <a:lnTo>
                        <a:pt x="55" y="174"/>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44" name="Freeform 48"/>
                <p:cNvSpPr>
                  <a:spLocks noChangeAspect="1"/>
                </p:cNvSpPr>
                <p:nvPr/>
              </p:nvSpPr>
              <p:spPr bwMode="gray">
                <a:xfrm>
                  <a:off x="5276055" y="3708747"/>
                  <a:ext cx="190500" cy="187325"/>
                </a:xfrm>
                <a:custGeom>
                  <a:avLst/>
                  <a:gdLst/>
                  <a:ahLst/>
                  <a:cxnLst>
                    <a:cxn ang="0">
                      <a:pos x="450" y="144"/>
                    </a:cxn>
                    <a:cxn ang="0">
                      <a:pos x="521" y="238"/>
                    </a:cxn>
                    <a:cxn ang="0">
                      <a:pos x="505" y="292"/>
                    </a:cxn>
                    <a:cxn ang="0">
                      <a:pos x="538" y="325"/>
                    </a:cxn>
                    <a:cxn ang="0">
                      <a:pos x="537" y="349"/>
                    </a:cxn>
                    <a:cxn ang="0">
                      <a:pos x="536" y="380"/>
                    </a:cxn>
                    <a:cxn ang="0">
                      <a:pos x="528" y="402"/>
                    </a:cxn>
                    <a:cxn ang="0">
                      <a:pos x="542" y="432"/>
                    </a:cxn>
                    <a:cxn ang="0">
                      <a:pos x="550" y="467"/>
                    </a:cxn>
                    <a:cxn ang="0">
                      <a:pos x="561" y="488"/>
                    </a:cxn>
                    <a:cxn ang="0">
                      <a:pos x="587" y="514"/>
                    </a:cxn>
                    <a:cxn ang="0">
                      <a:pos x="593" y="526"/>
                    </a:cxn>
                    <a:cxn ang="0">
                      <a:pos x="541" y="557"/>
                    </a:cxn>
                    <a:cxn ang="0">
                      <a:pos x="476" y="564"/>
                    </a:cxn>
                    <a:cxn ang="0">
                      <a:pos x="436" y="583"/>
                    </a:cxn>
                    <a:cxn ang="0">
                      <a:pos x="378" y="589"/>
                    </a:cxn>
                    <a:cxn ang="0">
                      <a:pos x="355" y="580"/>
                    </a:cxn>
                    <a:cxn ang="0">
                      <a:pos x="331" y="584"/>
                    </a:cxn>
                    <a:cxn ang="0">
                      <a:pos x="280" y="567"/>
                    </a:cxn>
                    <a:cxn ang="0">
                      <a:pos x="270" y="531"/>
                    </a:cxn>
                    <a:cxn ang="0">
                      <a:pos x="249" y="476"/>
                    </a:cxn>
                    <a:cxn ang="0">
                      <a:pos x="229" y="473"/>
                    </a:cxn>
                    <a:cxn ang="0">
                      <a:pos x="208" y="475"/>
                    </a:cxn>
                    <a:cxn ang="0">
                      <a:pos x="178" y="459"/>
                    </a:cxn>
                    <a:cxn ang="0">
                      <a:pos x="125" y="440"/>
                    </a:cxn>
                    <a:cxn ang="0">
                      <a:pos x="95" y="418"/>
                    </a:cxn>
                    <a:cxn ang="0">
                      <a:pos x="65" y="386"/>
                    </a:cxn>
                    <a:cxn ang="0">
                      <a:pos x="49" y="328"/>
                    </a:cxn>
                    <a:cxn ang="0">
                      <a:pos x="11" y="278"/>
                    </a:cxn>
                    <a:cxn ang="0">
                      <a:pos x="9" y="231"/>
                    </a:cxn>
                    <a:cxn ang="0">
                      <a:pos x="0" y="187"/>
                    </a:cxn>
                    <a:cxn ang="0">
                      <a:pos x="39" y="159"/>
                    </a:cxn>
                    <a:cxn ang="0">
                      <a:pos x="64" y="121"/>
                    </a:cxn>
                    <a:cxn ang="0">
                      <a:pos x="52" y="102"/>
                    </a:cxn>
                    <a:cxn ang="0">
                      <a:pos x="49" y="83"/>
                    </a:cxn>
                    <a:cxn ang="0">
                      <a:pos x="66" y="46"/>
                    </a:cxn>
                    <a:cxn ang="0">
                      <a:pos x="66" y="5"/>
                    </a:cxn>
                    <a:cxn ang="0">
                      <a:pos x="119" y="7"/>
                    </a:cxn>
                    <a:cxn ang="0">
                      <a:pos x="118" y="83"/>
                    </a:cxn>
                    <a:cxn ang="0">
                      <a:pos x="133" y="88"/>
                    </a:cxn>
                    <a:cxn ang="0">
                      <a:pos x="148" y="75"/>
                    </a:cxn>
                    <a:cxn ang="0">
                      <a:pos x="173" y="86"/>
                    </a:cxn>
                    <a:cxn ang="0">
                      <a:pos x="186" y="84"/>
                    </a:cxn>
                    <a:cxn ang="0">
                      <a:pos x="214" y="79"/>
                    </a:cxn>
                    <a:cxn ang="0">
                      <a:pos x="209" y="66"/>
                    </a:cxn>
                    <a:cxn ang="0">
                      <a:pos x="209" y="48"/>
                    </a:cxn>
                    <a:cxn ang="0">
                      <a:pos x="225" y="35"/>
                    </a:cxn>
                    <a:cxn ang="0">
                      <a:pos x="238" y="21"/>
                    </a:cxn>
                    <a:cxn ang="0">
                      <a:pos x="251" y="0"/>
                    </a:cxn>
                  </a:cxnLst>
                  <a:rect l="0" t="0" r="r" b="b"/>
                  <a:pathLst>
                    <a:path w="596" h="591">
                      <a:moveTo>
                        <a:pt x="442" y="112"/>
                      </a:moveTo>
                      <a:lnTo>
                        <a:pt x="445" y="117"/>
                      </a:lnTo>
                      <a:lnTo>
                        <a:pt x="445" y="125"/>
                      </a:lnTo>
                      <a:lnTo>
                        <a:pt x="450" y="144"/>
                      </a:lnTo>
                      <a:lnTo>
                        <a:pt x="453" y="155"/>
                      </a:lnTo>
                      <a:lnTo>
                        <a:pt x="531" y="201"/>
                      </a:lnTo>
                      <a:lnTo>
                        <a:pt x="528" y="207"/>
                      </a:lnTo>
                      <a:lnTo>
                        <a:pt x="521" y="238"/>
                      </a:lnTo>
                      <a:lnTo>
                        <a:pt x="517" y="244"/>
                      </a:lnTo>
                      <a:lnTo>
                        <a:pt x="514" y="256"/>
                      </a:lnTo>
                      <a:lnTo>
                        <a:pt x="504" y="281"/>
                      </a:lnTo>
                      <a:lnTo>
                        <a:pt x="505" y="292"/>
                      </a:lnTo>
                      <a:lnTo>
                        <a:pt x="507" y="298"/>
                      </a:lnTo>
                      <a:lnTo>
                        <a:pt x="523" y="309"/>
                      </a:lnTo>
                      <a:lnTo>
                        <a:pt x="530" y="317"/>
                      </a:lnTo>
                      <a:lnTo>
                        <a:pt x="538" y="325"/>
                      </a:lnTo>
                      <a:lnTo>
                        <a:pt x="544" y="336"/>
                      </a:lnTo>
                      <a:lnTo>
                        <a:pt x="544" y="341"/>
                      </a:lnTo>
                      <a:lnTo>
                        <a:pt x="542" y="342"/>
                      </a:lnTo>
                      <a:lnTo>
                        <a:pt x="537" y="349"/>
                      </a:lnTo>
                      <a:lnTo>
                        <a:pt x="536" y="362"/>
                      </a:lnTo>
                      <a:lnTo>
                        <a:pt x="533" y="368"/>
                      </a:lnTo>
                      <a:lnTo>
                        <a:pt x="537" y="374"/>
                      </a:lnTo>
                      <a:lnTo>
                        <a:pt x="536" y="380"/>
                      </a:lnTo>
                      <a:lnTo>
                        <a:pt x="538" y="385"/>
                      </a:lnTo>
                      <a:lnTo>
                        <a:pt x="537" y="395"/>
                      </a:lnTo>
                      <a:lnTo>
                        <a:pt x="531" y="395"/>
                      </a:lnTo>
                      <a:lnTo>
                        <a:pt x="528" y="402"/>
                      </a:lnTo>
                      <a:lnTo>
                        <a:pt x="531" y="412"/>
                      </a:lnTo>
                      <a:lnTo>
                        <a:pt x="537" y="425"/>
                      </a:lnTo>
                      <a:lnTo>
                        <a:pt x="542" y="429"/>
                      </a:lnTo>
                      <a:lnTo>
                        <a:pt x="542" y="432"/>
                      </a:lnTo>
                      <a:lnTo>
                        <a:pt x="538" y="435"/>
                      </a:lnTo>
                      <a:lnTo>
                        <a:pt x="550" y="455"/>
                      </a:lnTo>
                      <a:lnTo>
                        <a:pt x="552" y="460"/>
                      </a:lnTo>
                      <a:lnTo>
                        <a:pt x="550" y="467"/>
                      </a:lnTo>
                      <a:lnTo>
                        <a:pt x="555" y="472"/>
                      </a:lnTo>
                      <a:lnTo>
                        <a:pt x="558" y="478"/>
                      </a:lnTo>
                      <a:lnTo>
                        <a:pt x="558" y="484"/>
                      </a:lnTo>
                      <a:lnTo>
                        <a:pt x="561" y="488"/>
                      </a:lnTo>
                      <a:lnTo>
                        <a:pt x="561" y="497"/>
                      </a:lnTo>
                      <a:lnTo>
                        <a:pt x="573" y="503"/>
                      </a:lnTo>
                      <a:lnTo>
                        <a:pt x="577" y="513"/>
                      </a:lnTo>
                      <a:lnTo>
                        <a:pt x="587" y="514"/>
                      </a:lnTo>
                      <a:lnTo>
                        <a:pt x="592" y="518"/>
                      </a:lnTo>
                      <a:lnTo>
                        <a:pt x="595" y="519"/>
                      </a:lnTo>
                      <a:lnTo>
                        <a:pt x="596" y="525"/>
                      </a:lnTo>
                      <a:lnTo>
                        <a:pt x="593" y="526"/>
                      </a:lnTo>
                      <a:lnTo>
                        <a:pt x="579" y="536"/>
                      </a:lnTo>
                      <a:lnTo>
                        <a:pt x="564" y="550"/>
                      </a:lnTo>
                      <a:lnTo>
                        <a:pt x="560" y="552"/>
                      </a:lnTo>
                      <a:lnTo>
                        <a:pt x="541" y="557"/>
                      </a:lnTo>
                      <a:lnTo>
                        <a:pt x="507" y="569"/>
                      </a:lnTo>
                      <a:lnTo>
                        <a:pt x="499" y="570"/>
                      </a:lnTo>
                      <a:lnTo>
                        <a:pt x="489" y="570"/>
                      </a:lnTo>
                      <a:lnTo>
                        <a:pt x="476" y="564"/>
                      </a:lnTo>
                      <a:lnTo>
                        <a:pt x="467" y="567"/>
                      </a:lnTo>
                      <a:lnTo>
                        <a:pt x="453" y="568"/>
                      </a:lnTo>
                      <a:lnTo>
                        <a:pt x="440" y="581"/>
                      </a:lnTo>
                      <a:lnTo>
                        <a:pt x="436" y="583"/>
                      </a:lnTo>
                      <a:lnTo>
                        <a:pt x="429" y="583"/>
                      </a:lnTo>
                      <a:lnTo>
                        <a:pt x="398" y="581"/>
                      </a:lnTo>
                      <a:lnTo>
                        <a:pt x="387" y="589"/>
                      </a:lnTo>
                      <a:lnTo>
                        <a:pt x="378" y="589"/>
                      </a:lnTo>
                      <a:lnTo>
                        <a:pt x="371" y="591"/>
                      </a:lnTo>
                      <a:lnTo>
                        <a:pt x="366" y="590"/>
                      </a:lnTo>
                      <a:lnTo>
                        <a:pt x="361" y="588"/>
                      </a:lnTo>
                      <a:lnTo>
                        <a:pt x="355" y="580"/>
                      </a:lnTo>
                      <a:lnTo>
                        <a:pt x="348" y="578"/>
                      </a:lnTo>
                      <a:lnTo>
                        <a:pt x="340" y="578"/>
                      </a:lnTo>
                      <a:lnTo>
                        <a:pt x="334" y="583"/>
                      </a:lnTo>
                      <a:lnTo>
                        <a:pt x="331" y="584"/>
                      </a:lnTo>
                      <a:lnTo>
                        <a:pt x="290" y="583"/>
                      </a:lnTo>
                      <a:lnTo>
                        <a:pt x="290" y="579"/>
                      </a:lnTo>
                      <a:lnTo>
                        <a:pt x="285" y="570"/>
                      </a:lnTo>
                      <a:lnTo>
                        <a:pt x="280" y="567"/>
                      </a:lnTo>
                      <a:lnTo>
                        <a:pt x="275" y="559"/>
                      </a:lnTo>
                      <a:lnTo>
                        <a:pt x="274" y="557"/>
                      </a:lnTo>
                      <a:lnTo>
                        <a:pt x="275" y="538"/>
                      </a:lnTo>
                      <a:lnTo>
                        <a:pt x="270" y="531"/>
                      </a:lnTo>
                      <a:lnTo>
                        <a:pt x="269" y="513"/>
                      </a:lnTo>
                      <a:lnTo>
                        <a:pt x="264" y="494"/>
                      </a:lnTo>
                      <a:lnTo>
                        <a:pt x="261" y="487"/>
                      </a:lnTo>
                      <a:lnTo>
                        <a:pt x="249" y="476"/>
                      </a:lnTo>
                      <a:lnTo>
                        <a:pt x="237" y="472"/>
                      </a:lnTo>
                      <a:lnTo>
                        <a:pt x="232" y="480"/>
                      </a:lnTo>
                      <a:lnTo>
                        <a:pt x="230" y="476"/>
                      </a:lnTo>
                      <a:lnTo>
                        <a:pt x="229" y="473"/>
                      </a:lnTo>
                      <a:lnTo>
                        <a:pt x="226" y="472"/>
                      </a:lnTo>
                      <a:lnTo>
                        <a:pt x="221" y="472"/>
                      </a:lnTo>
                      <a:lnTo>
                        <a:pt x="210" y="476"/>
                      </a:lnTo>
                      <a:lnTo>
                        <a:pt x="208" y="475"/>
                      </a:lnTo>
                      <a:lnTo>
                        <a:pt x="203" y="468"/>
                      </a:lnTo>
                      <a:lnTo>
                        <a:pt x="193" y="470"/>
                      </a:lnTo>
                      <a:lnTo>
                        <a:pt x="182" y="462"/>
                      </a:lnTo>
                      <a:lnTo>
                        <a:pt x="178" y="459"/>
                      </a:lnTo>
                      <a:lnTo>
                        <a:pt x="176" y="456"/>
                      </a:lnTo>
                      <a:lnTo>
                        <a:pt x="165" y="456"/>
                      </a:lnTo>
                      <a:lnTo>
                        <a:pt x="154" y="452"/>
                      </a:lnTo>
                      <a:lnTo>
                        <a:pt x="125" y="440"/>
                      </a:lnTo>
                      <a:lnTo>
                        <a:pt x="117" y="438"/>
                      </a:lnTo>
                      <a:lnTo>
                        <a:pt x="109" y="434"/>
                      </a:lnTo>
                      <a:lnTo>
                        <a:pt x="105" y="427"/>
                      </a:lnTo>
                      <a:lnTo>
                        <a:pt x="95" y="418"/>
                      </a:lnTo>
                      <a:lnTo>
                        <a:pt x="87" y="416"/>
                      </a:lnTo>
                      <a:lnTo>
                        <a:pt x="81" y="417"/>
                      </a:lnTo>
                      <a:lnTo>
                        <a:pt x="70" y="398"/>
                      </a:lnTo>
                      <a:lnTo>
                        <a:pt x="65" y="386"/>
                      </a:lnTo>
                      <a:lnTo>
                        <a:pt x="58" y="374"/>
                      </a:lnTo>
                      <a:lnTo>
                        <a:pt x="49" y="352"/>
                      </a:lnTo>
                      <a:lnTo>
                        <a:pt x="50" y="338"/>
                      </a:lnTo>
                      <a:lnTo>
                        <a:pt x="49" y="328"/>
                      </a:lnTo>
                      <a:lnTo>
                        <a:pt x="31" y="310"/>
                      </a:lnTo>
                      <a:lnTo>
                        <a:pt x="9" y="298"/>
                      </a:lnTo>
                      <a:lnTo>
                        <a:pt x="6" y="284"/>
                      </a:lnTo>
                      <a:lnTo>
                        <a:pt x="11" y="278"/>
                      </a:lnTo>
                      <a:lnTo>
                        <a:pt x="15" y="272"/>
                      </a:lnTo>
                      <a:lnTo>
                        <a:pt x="11" y="258"/>
                      </a:lnTo>
                      <a:lnTo>
                        <a:pt x="9" y="246"/>
                      </a:lnTo>
                      <a:lnTo>
                        <a:pt x="9" y="231"/>
                      </a:lnTo>
                      <a:lnTo>
                        <a:pt x="5" y="225"/>
                      </a:lnTo>
                      <a:lnTo>
                        <a:pt x="1" y="222"/>
                      </a:lnTo>
                      <a:lnTo>
                        <a:pt x="0" y="206"/>
                      </a:lnTo>
                      <a:lnTo>
                        <a:pt x="0" y="187"/>
                      </a:lnTo>
                      <a:lnTo>
                        <a:pt x="3" y="186"/>
                      </a:lnTo>
                      <a:lnTo>
                        <a:pt x="14" y="183"/>
                      </a:lnTo>
                      <a:lnTo>
                        <a:pt x="28" y="179"/>
                      </a:lnTo>
                      <a:lnTo>
                        <a:pt x="39" y="159"/>
                      </a:lnTo>
                      <a:lnTo>
                        <a:pt x="44" y="153"/>
                      </a:lnTo>
                      <a:lnTo>
                        <a:pt x="50" y="139"/>
                      </a:lnTo>
                      <a:lnTo>
                        <a:pt x="60" y="127"/>
                      </a:lnTo>
                      <a:lnTo>
                        <a:pt x="64" y="121"/>
                      </a:lnTo>
                      <a:lnTo>
                        <a:pt x="64" y="113"/>
                      </a:lnTo>
                      <a:lnTo>
                        <a:pt x="62" y="107"/>
                      </a:lnTo>
                      <a:lnTo>
                        <a:pt x="58" y="104"/>
                      </a:lnTo>
                      <a:lnTo>
                        <a:pt x="52" y="102"/>
                      </a:lnTo>
                      <a:lnTo>
                        <a:pt x="48" y="99"/>
                      </a:lnTo>
                      <a:lnTo>
                        <a:pt x="48" y="95"/>
                      </a:lnTo>
                      <a:lnTo>
                        <a:pt x="48" y="89"/>
                      </a:lnTo>
                      <a:lnTo>
                        <a:pt x="49" y="83"/>
                      </a:lnTo>
                      <a:lnTo>
                        <a:pt x="54" y="78"/>
                      </a:lnTo>
                      <a:lnTo>
                        <a:pt x="65" y="63"/>
                      </a:lnTo>
                      <a:lnTo>
                        <a:pt x="68" y="53"/>
                      </a:lnTo>
                      <a:lnTo>
                        <a:pt x="66" y="46"/>
                      </a:lnTo>
                      <a:lnTo>
                        <a:pt x="62" y="31"/>
                      </a:lnTo>
                      <a:lnTo>
                        <a:pt x="49" y="10"/>
                      </a:lnTo>
                      <a:lnTo>
                        <a:pt x="44" y="3"/>
                      </a:lnTo>
                      <a:lnTo>
                        <a:pt x="66" y="5"/>
                      </a:lnTo>
                      <a:lnTo>
                        <a:pt x="73" y="2"/>
                      </a:lnTo>
                      <a:lnTo>
                        <a:pt x="73" y="0"/>
                      </a:lnTo>
                      <a:lnTo>
                        <a:pt x="118" y="0"/>
                      </a:lnTo>
                      <a:lnTo>
                        <a:pt x="119" y="7"/>
                      </a:lnTo>
                      <a:lnTo>
                        <a:pt x="118" y="26"/>
                      </a:lnTo>
                      <a:lnTo>
                        <a:pt x="114" y="40"/>
                      </a:lnTo>
                      <a:lnTo>
                        <a:pt x="113" y="61"/>
                      </a:lnTo>
                      <a:lnTo>
                        <a:pt x="118" y="83"/>
                      </a:lnTo>
                      <a:lnTo>
                        <a:pt x="117" y="90"/>
                      </a:lnTo>
                      <a:lnTo>
                        <a:pt x="122" y="99"/>
                      </a:lnTo>
                      <a:lnTo>
                        <a:pt x="129" y="95"/>
                      </a:lnTo>
                      <a:lnTo>
                        <a:pt x="133" y="88"/>
                      </a:lnTo>
                      <a:lnTo>
                        <a:pt x="139" y="86"/>
                      </a:lnTo>
                      <a:lnTo>
                        <a:pt x="138" y="78"/>
                      </a:lnTo>
                      <a:lnTo>
                        <a:pt x="143" y="72"/>
                      </a:lnTo>
                      <a:lnTo>
                        <a:pt x="148" y="75"/>
                      </a:lnTo>
                      <a:lnTo>
                        <a:pt x="157" y="85"/>
                      </a:lnTo>
                      <a:lnTo>
                        <a:pt x="163" y="90"/>
                      </a:lnTo>
                      <a:lnTo>
                        <a:pt x="170" y="86"/>
                      </a:lnTo>
                      <a:lnTo>
                        <a:pt x="173" y="86"/>
                      </a:lnTo>
                      <a:lnTo>
                        <a:pt x="176" y="107"/>
                      </a:lnTo>
                      <a:lnTo>
                        <a:pt x="183" y="101"/>
                      </a:lnTo>
                      <a:lnTo>
                        <a:pt x="182" y="94"/>
                      </a:lnTo>
                      <a:lnTo>
                        <a:pt x="186" y="84"/>
                      </a:lnTo>
                      <a:lnTo>
                        <a:pt x="189" y="83"/>
                      </a:lnTo>
                      <a:lnTo>
                        <a:pt x="200" y="83"/>
                      </a:lnTo>
                      <a:lnTo>
                        <a:pt x="205" y="83"/>
                      </a:lnTo>
                      <a:lnTo>
                        <a:pt x="214" y="79"/>
                      </a:lnTo>
                      <a:lnTo>
                        <a:pt x="225" y="72"/>
                      </a:lnTo>
                      <a:lnTo>
                        <a:pt x="226" y="69"/>
                      </a:lnTo>
                      <a:lnTo>
                        <a:pt x="224" y="64"/>
                      </a:lnTo>
                      <a:lnTo>
                        <a:pt x="209" y="66"/>
                      </a:lnTo>
                      <a:lnTo>
                        <a:pt x="200" y="62"/>
                      </a:lnTo>
                      <a:lnTo>
                        <a:pt x="202" y="58"/>
                      </a:lnTo>
                      <a:lnTo>
                        <a:pt x="211" y="52"/>
                      </a:lnTo>
                      <a:lnTo>
                        <a:pt x="209" y="48"/>
                      </a:lnTo>
                      <a:lnTo>
                        <a:pt x="211" y="46"/>
                      </a:lnTo>
                      <a:lnTo>
                        <a:pt x="219" y="46"/>
                      </a:lnTo>
                      <a:lnTo>
                        <a:pt x="220" y="42"/>
                      </a:lnTo>
                      <a:lnTo>
                        <a:pt x="225" y="35"/>
                      </a:lnTo>
                      <a:lnTo>
                        <a:pt x="226" y="30"/>
                      </a:lnTo>
                      <a:lnTo>
                        <a:pt x="231" y="29"/>
                      </a:lnTo>
                      <a:lnTo>
                        <a:pt x="234" y="20"/>
                      </a:lnTo>
                      <a:lnTo>
                        <a:pt x="238" y="21"/>
                      </a:lnTo>
                      <a:lnTo>
                        <a:pt x="240" y="18"/>
                      </a:lnTo>
                      <a:lnTo>
                        <a:pt x="236" y="12"/>
                      </a:lnTo>
                      <a:lnTo>
                        <a:pt x="240" y="5"/>
                      </a:lnTo>
                      <a:lnTo>
                        <a:pt x="251" y="0"/>
                      </a:lnTo>
                      <a:lnTo>
                        <a:pt x="442" y="112"/>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45" name="Freeform 49"/>
                <p:cNvSpPr>
                  <a:spLocks noChangeAspect="1"/>
                </p:cNvSpPr>
                <p:nvPr/>
              </p:nvSpPr>
              <p:spPr bwMode="gray">
                <a:xfrm>
                  <a:off x="4528343" y="3518247"/>
                  <a:ext cx="52388" cy="52388"/>
                </a:xfrm>
                <a:custGeom>
                  <a:avLst/>
                  <a:gdLst/>
                  <a:ahLst/>
                  <a:cxnLst>
                    <a:cxn ang="0">
                      <a:pos x="8" y="51"/>
                    </a:cxn>
                    <a:cxn ang="0">
                      <a:pos x="17" y="50"/>
                    </a:cxn>
                    <a:cxn ang="0">
                      <a:pos x="23" y="39"/>
                    </a:cxn>
                    <a:cxn ang="0">
                      <a:pos x="32" y="37"/>
                    </a:cxn>
                    <a:cxn ang="0">
                      <a:pos x="37" y="31"/>
                    </a:cxn>
                    <a:cxn ang="0">
                      <a:pos x="46" y="16"/>
                    </a:cxn>
                    <a:cxn ang="0">
                      <a:pos x="49" y="6"/>
                    </a:cxn>
                    <a:cxn ang="0">
                      <a:pos x="61" y="7"/>
                    </a:cxn>
                    <a:cxn ang="0">
                      <a:pos x="70" y="5"/>
                    </a:cxn>
                    <a:cxn ang="0">
                      <a:pos x="76" y="0"/>
                    </a:cxn>
                    <a:cxn ang="0">
                      <a:pos x="115" y="1"/>
                    </a:cxn>
                    <a:cxn ang="0">
                      <a:pos x="125" y="12"/>
                    </a:cxn>
                    <a:cxn ang="0">
                      <a:pos x="134" y="21"/>
                    </a:cxn>
                    <a:cxn ang="0">
                      <a:pos x="136" y="27"/>
                    </a:cxn>
                    <a:cxn ang="0">
                      <a:pos x="135" y="32"/>
                    </a:cxn>
                    <a:cxn ang="0">
                      <a:pos x="145" y="35"/>
                    </a:cxn>
                    <a:cxn ang="0">
                      <a:pos x="143" y="40"/>
                    </a:cxn>
                    <a:cxn ang="0">
                      <a:pos x="143" y="45"/>
                    </a:cxn>
                    <a:cxn ang="0">
                      <a:pos x="146" y="53"/>
                    </a:cxn>
                    <a:cxn ang="0">
                      <a:pos x="152" y="60"/>
                    </a:cxn>
                    <a:cxn ang="0">
                      <a:pos x="153" y="71"/>
                    </a:cxn>
                    <a:cxn ang="0">
                      <a:pos x="146" y="85"/>
                    </a:cxn>
                    <a:cxn ang="0">
                      <a:pos x="143" y="92"/>
                    </a:cxn>
                    <a:cxn ang="0">
                      <a:pos x="162" y="82"/>
                    </a:cxn>
                    <a:cxn ang="0">
                      <a:pos x="164" y="85"/>
                    </a:cxn>
                    <a:cxn ang="0">
                      <a:pos x="163" y="93"/>
                    </a:cxn>
                    <a:cxn ang="0">
                      <a:pos x="167" y="98"/>
                    </a:cxn>
                    <a:cxn ang="0">
                      <a:pos x="152" y="105"/>
                    </a:cxn>
                    <a:cxn ang="0">
                      <a:pos x="150" y="123"/>
                    </a:cxn>
                    <a:cxn ang="0">
                      <a:pos x="143" y="129"/>
                    </a:cxn>
                    <a:cxn ang="0">
                      <a:pos x="136" y="136"/>
                    </a:cxn>
                    <a:cxn ang="0">
                      <a:pos x="121" y="146"/>
                    </a:cxn>
                    <a:cxn ang="0">
                      <a:pos x="113" y="148"/>
                    </a:cxn>
                    <a:cxn ang="0">
                      <a:pos x="112" y="156"/>
                    </a:cxn>
                    <a:cxn ang="0">
                      <a:pos x="108" y="163"/>
                    </a:cxn>
                    <a:cxn ang="0">
                      <a:pos x="102" y="166"/>
                    </a:cxn>
                    <a:cxn ang="0">
                      <a:pos x="61" y="147"/>
                    </a:cxn>
                    <a:cxn ang="0">
                      <a:pos x="51" y="140"/>
                    </a:cxn>
                    <a:cxn ang="0">
                      <a:pos x="32" y="124"/>
                    </a:cxn>
                    <a:cxn ang="0">
                      <a:pos x="23" y="118"/>
                    </a:cxn>
                    <a:cxn ang="0">
                      <a:pos x="22" y="110"/>
                    </a:cxn>
                    <a:cxn ang="0">
                      <a:pos x="16" y="102"/>
                    </a:cxn>
                    <a:cxn ang="0">
                      <a:pos x="5" y="93"/>
                    </a:cxn>
                    <a:cxn ang="0">
                      <a:pos x="8" y="86"/>
                    </a:cxn>
                    <a:cxn ang="0">
                      <a:pos x="13" y="87"/>
                    </a:cxn>
                    <a:cxn ang="0">
                      <a:pos x="11" y="82"/>
                    </a:cxn>
                    <a:cxn ang="0">
                      <a:pos x="5" y="78"/>
                    </a:cxn>
                    <a:cxn ang="0">
                      <a:pos x="5" y="65"/>
                    </a:cxn>
                    <a:cxn ang="0">
                      <a:pos x="0" y="60"/>
                    </a:cxn>
                    <a:cxn ang="0">
                      <a:pos x="2" y="49"/>
                    </a:cxn>
                  </a:cxnLst>
                  <a:rect l="0" t="0" r="r" b="b"/>
                  <a:pathLst>
                    <a:path w="167" h="166">
                      <a:moveTo>
                        <a:pt x="2" y="49"/>
                      </a:moveTo>
                      <a:lnTo>
                        <a:pt x="8" y="51"/>
                      </a:lnTo>
                      <a:lnTo>
                        <a:pt x="14" y="51"/>
                      </a:lnTo>
                      <a:lnTo>
                        <a:pt x="17" y="50"/>
                      </a:lnTo>
                      <a:lnTo>
                        <a:pt x="19" y="49"/>
                      </a:lnTo>
                      <a:lnTo>
                        <a:pt x="23" y="39"/>
                      </a:lnTo>
                      <a:lnTo>
                        <a:pt x="28" y="39"/>
                      </a:lnTo>
                      <a:lnTo>
                        <a:pt x="32" y="37"/>
                      </a:lnTo>
                      <a:lnTo>
                        <a:pt x="32" y="32"/>
                      </a:lnTo>
                      <a:lnTo>
                        <a:pt x="37" y="31"/>
                      </a:lnTo>
                      <a:lnTo>
                        <a:pt x="43" y="23"/>
                      </a:lnTo>
                      <a:lnTo>
                        <a:pt x="46" y="16"/>
                      </a:lnTo>
                      <a:lnTo>
                        <a:pt x="45" y="7"/>
                      </a:lnTo>
                      <a:lnTo>
                        <a:pt x="49" y="6"/>
                      </a:lnTo>
                      <a:lnTo>
                        <a:pt x="57" y="5"/>
                      </a:lnTo>
                      <a:lnTo>
                        <a:pt x="61" y="7"/>
                      </a:lnTo>
                      <a:lnTo>
                        <a:pt x="65" y="7"/>
                      </a:lnTo>
                      <a:lnTo>
                        <a:pt x="70" y="5"/>
                      </a:lnTo>
                      <a:lnTo>
                        <a:pt x="76" y="5"/>
                      </a:lnTo>
                      <a:lnTo>
                        <a:pt x="76" y="0"/>
                      </a:lnTo>
                      <a:lnTo>
                        <a:pt x="102" y="0"/>
                      </a:lnTo>
                      <a:lnTo>
                        <a:pt x="115" y="1"/>
                      </a:lnTo>
                      <a:lnTo>
                        <a:pt x="119" y="8"/>
                      </a:lnTo>
                      <a:lnTo>
                        <a:pt x="125" y="12"/>
                      </a:lnTo>
                      <a:lnTo>
                        <a:pt x="129" y="17"/>
                      </a:lnTo>
                      <a:lnTo>
                        <a:pt x="134" y="21"/>
                      </a:lnTo>
                      <a:lnTo>
                        <a:pt x="134" y="23"/>
                      </a:lnTo>
                      <a:lnTo>
                        <a:pt x="136" y="27"/>
                      </a:lnTo>
                      <a:lnTo>
                        <a:pt x="135" y="29"/>
                      </a:lnTo>
                      <a:lnTo>
                        <a:pt x="135" y="32"/>
                      </a:lnTo>
                      <a:lnTo>
                        <a:pt x="142" y="34"/>
                      </a:lnTo>
                      <a:lnTo>
                        <a:pt x="145" y="35"/>
                      </a:lnTo>
                      <a:lnTo>
                        <a:pt x="145" y="38"/>
                      </a:lnTo>
                      <a:lnTo>
                        <a:pt x="143" y="40"/>
                      </a:lnTo>
                      <a:lnTo>
                        <a:pt x="145" y="45"/>
                      </a:lnTo>
                      <a:lnTo>
                        <a:pt x="143" y="45"/>
                      </a:lnTo>
                      <a:lnTo>
                        <a:pt x="145" y="50"/>
                      </a:lnTo>
                      <a:lnTo>
                        <a:pt x="146" y="53"/>
                      </a:lnTo>
                      <a:lnTo>
                        <a:pt x="151" y="56"/>
                      </a:lnTo>
                      <a:lnTo>
                        <a:pt x="152" y="60"/>
                      </a:lnTo>
                      <a:lnTo>
                        <a:pt x="155" y="70"/>
                      </a:lnTo>
                      <a:lnTo>
                        <a:pt x="153" y="71"/>
                      </a:lnTo>
                      <a:lnTo>
                        <a:pt x="148" y="74"/>
                      </a:lnTo>
                      <a:lnTo>
                        <a:pt x="146" y="85"/>
                      </a:lnTo>
                      <a:lnTo>
                        <a:pt x="143" y="90"/>
                      </a:lnTo>
                      <a:lnTo>
                        <a:pt x="143" y="92"/>
                      </a:lnTo>
                      <a:lnTo>
                        <a:pt x="156" y="87"/>
                      </a:lnTo>
                      <a:lnTo>
                        <a:pt x="162" y="82"/>
                      </a:lnTo>
                      <a:lnTo>
                        <a:pt x="163" y="82"/>
                      </a:lnTo>
                      <a:lnTo>
                        <a:pt x="164" y="85"/>
                      </a:lnTo>
                      <a:lnTo>
                        <a:pt x="164" y="88"/>
                      </a:lnTo>
                      <a:lnTo>
                        <a:pt x="163" y="93"/>
                      </a:lnTo>
                      <a:lnTo>
                        <a:pt x="167" y="97"/>
                      </a:lnTo>
                      <a:lnTo>
                        <a:pt x="167" y="98"/>
                      </a:lnTo>
                      <a:lnTo>
                        <a:pt x="157" y="99"/>
                      </a:lnTo>
                      <a:lnTo>
                        <a:pt x="152" y="105"/>
                      </a:lnTo>
                      <a:lnTo>
                        <a:pt x="150" y="107"/>
                      </a:lnTo>
                      <a:lnTo>
                        <a:pt x="150" y="123"/>
                      </a:lnTo>
                      <a:lnTo>
                        <a:pt x="146" y="124"/>
                      </a:lnTo>
                      <a:lnTo>
                        <a:pt x="143" y="129"/>
                      </a:lnTo>
                      <a:lnTo>
                        <a:pt x="140" y="129"/>
                      </a:lnTo>
                      <a:lnTo>
                        <a:pt x="136" y="136"/>
                      </a:lnTo>
                      <a:lnTo>
                        <a:pt x="130" y="137"/>
                      </a:lnTo>
                      <a:lnTo>
                        <a:pt x="121" y="146"/>
                      </a:lnTo>
                      <a:lnTo>
                        <a:pt x="118" y="148"/>
                      </a:lnTo>
                      <a:lnTo>
                        <a:pt x="113" y="148"/>
                      </a:lnTo>
                      <a:lnTo>
                        <a:pt x="112" y="151"/>
                      </a:lnTo>
                      <a:lnTo>
                        <a:pt x="112" y="156"/>
                      </a:lnTo>
                      <a:lnTo>
                        <a:pt x="109" y="157"/>
                      </a:lnTo>
                      <a:lnTo>
                        <a:pt x="108" y="163"/>
                      </a:lnTo>
                      <a:lnTo>
                        <a:pt x="103" y="166"/>
                      </a:lnTo>
                      <a:lnTo>
                        <a:pt x="102" y="166"/>
                      </a:lnTo>
                      <a:lnTo>
                        <a:pt x="91" y="163"/>
                      </a:lnTo>
                      <a:lnTo>
                        <a:pt x="61" y="147"/>
                      </a:lnTo>
                      <a:lnTo>
                        <a:pt x="53" y="146"/>
                      </a:lnTo>
                      <a:lnTo>
                        <a:pt x="51" y="140"/>
                      </a:lnTo>
                      <a:lnTo>
                        <a:pt x="48" y="135"/>
                      </a:lnTo>
                      <a:lnTo>
                        <a:pt x="32" y="124"/>
                      </a:lnTo>
                      <a:lnTo>
                        <a:pt x="24" y="120"/>
                      </a:lnTo>
                      <a:lnTo>
                        <a:pt x="23" y="118"/>
                      </a:lnTo>
                      <a:lnTo>
                        <a:pt x="23" y="113"/>
                      </a:lnTo>
                      <a:lnTo>
                        <a:pt x="22" y="110"/>
                      </a:lnTo>
                      <a:lnTo>
                        <a:pt x="22" y="107"/>
                      </a:lnTo>
                      <a:lnTo>
                        <a:pt x="16" y="102"/>
                      </a:lnTo>
                      <a:lnTo>
                        <a:pt x="10" y="102"/>
                      </a:lnTo>
                      <a:lnTo>
                        <a:pt x="5" y="93"/>
                      </a:lnTo>
                      <a:lnTo>
                        <a:pt x="5" y="86"/>
                      </a:lnTo>
                      <a:lnTo>
                        <a:pt x="8" y="86"/>
                      </a:lnTo>
                      <a:lnTo>
                        <a:pt x="10" y="87"/>
                      </a:lnTo>
                      <a:lnTo>
                        <a:pt x="13" y="87"/>
                      </a:lnTo>
                      <a:lnTo>
                        <a:pt x="13" y="86"/>
                      </a:lnTo>
                      <a:lnTo>
                        <a:pt x="11" y="82"/>
                      </a:lnTo>
                      <a:lnTo>
                        <a:pt x="7" y="81"/>
                      </a:lnTo>
                      <a:lnTo>
                        <a:pt x="5" y="78"/>
                      </a:lnTo>
                      <a:lnTo>
                        <a:pt x="6" y="71"/>
                      </a:lnTo>
                      <a:lnTo>
                        <a:pt x="5" y="65"/>
                      </a:lnTo>
                      <a:lnTo>
                        <a:pt x="3" y="62"/>
                      </a:lnTo>
                      <a:lnTo>
                        <a:pt x="0" y="60"/>
                      </a:lnTo>
                      <a:lnTo>
                        <a:pt x="0" y="55"/>
                      </a:lnTo>
                      <a:lnTo>
                        <a:pt x="2" y="49"/>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46" name="Freeform 50"/>
                <p:cNvSpPr>
                  <a:spLocks noChangeAspect="1"/>
                </p:cNvSpPr>
                <p:nvPr/>
              </p:nvSpPr>
              <p:spPr bwMode="gray">
                <a:xfrm>
                  <a:off x="4610893" y="3505547"/>
                  <a:ext cx="106363" cy="111125"/>
                </a:xfrm>
                <a:custGeom>
                  <a:avLst/>
                  <a:gdLst/>
                  <a:ahLst/>
                  <a:cxnLst>
                    <a:cxn ang="0">
                      <a:pos x="97" y="342"/>
                    </a:cxn>
                    <a:cxn ang="0">
                      <a:pos x="173" y="317"/>
                    </a:cxn>
                    <a:cxn ang="0">
                      <a:pos x="258" y="307"/>
                    </a:cxn>
                    <a:cxn ang="0">
                      <a:pos x="301" y="315"/>
                    </a:cxn>
                    <a:cxn ang="0">
                      <a:pos x="317" y="310"/>
                    </a:cxn>
                    <a:cxn ang="0">
                      <a:pos x="318" y="280"/>
                    </a:cxn>
                    <a:cxn ang="0">
                      <a:pos x="296" y="238"/>
                    </a:cxn>
                    <a:cxn ang="0">
                      <a:pos x="307" y="199"/>
                    </a:cxn>
                    <a:cxn ang="0">
                      <a:pos x="318" y="161"/>
                    </a:cxn>
                    <a:cxn ang="0">
                      <a:pos x="332" y="144"/>
                    </a:cxn>
                    <a:cxn ang="0">
                      <a:pos x="327" y="95"/>
                    </a:cxn>
                    <a:cxn ang="0">
                      <a:pos x="326" y="82"/>
                    </a:cxn>
                    <a:cxn ang="0">
                      <a:pos x="322" y="70"/>
                    </a:cxn>
                    <a:cxn ang="0">
                      <a:pos x="307" y="54"/>
                    </a:cxn>
                    <a:cxn ang="0">
                      <a:pos x="290" y="48"/>
                    </a:cxn>
                    <a:cxn ang="0">
                      <a:pos x="250" y="49"/>
                    </a:cxn>
                    <a:cxn ang="0">
                      <a:pos x="230" y="61"/>
                    </a:cxn>
                    <a:cxn ang="0">
                      <a:pos x="218" y="57"/>
                    </a:cxn>
                    <a:cxn ang="0">
                      <a:pos x="205" y="50"/>
                    </a:cxn>
                    <a:cxn ang="0">
                      <a:pos x="197" y="39"/>
                    </a:cxn>
                    <a:cxn ang="0">
                      <a:pos x="188" y="30"/>
                    </a:cxn>
                    <a:cxn ang="0">
                      <a:pos x="173" y="25"/>
                    </a:cxn>
                    <a:cxn ang="0">
                      <a:pos x="154" y="16"/>
                    </a:cxn>
                    <a:cxn ang="0">
                      <a:pos x="140" y="27"/>
                    </a:cxn>
                    <a:cxn ang="0">
                      <a:pos x="129" y="10"/>
                    </a:cxn>
                    <a:cxn ang="0">
                      <a:pos x="124" y="1"/>
                    </a:cxn>
                    <a:cxn ang="0">
                      <a:pos x="108" y="5"/>
                    </a:cxn>
                    <a:cxn ang="0">
                      <a:pos x="105" y="18"/>
                    </a:cxn>
                    <a:cxn ang="0">
                      <a:pos x="86" y="27"/>
                    </a:cxn>
                    <a:cxn ang="0">
                      <a:pos x="73" y="25"/>
                    </a:cxn>
                    <a:cxn ang="0">
                      <a:pos x="65" y="27"/>
                    </a:cxn>
                    <a:cxn ang="0">
                      <a:pos x="53" y="18"/>
                    </a:cxn>
                    <a:cxn ang="0">
                      <a:pos x="42" y="25"/>
                    </a:cxn>
                    <a:cxn ang="0">
                      <a:pos x="26" y="39"/>
                    </a:cxn>
                    <a:cxn ang="0">
                      <a:pos x="24" y="70"/>
                    </a:cxn>
                    <a:cxn ang="0">
                      <a:pos x="37" y="90"/>
                    </a:cxn>
                    <a:cxn ang="0">
                      <a:pos x="42" y="97"/>
                    </a:cxn>
                    <a:cxn ang="0">
                      <a:pos x="41" y="111"/>
                    </a:cxn>
                    <a:cxn ang="0">
                      <a:pos x="47" y="125"/>
                    </a:cxn>
                    <a:cxn ang="0">
                      <a:pos x="41" y="129"/>
                    </a:cxn>
                    <a:cxn ang="0">
                      <a:pos x="17" y="128"/>
                    </a:cxn>
                    <a:cxn ang="0">
                      <a:pos x="17" y="139"/>
                    </a:cxn>
                    <a:cxn ang="0">
                      <a:pos x="31" y="145"/>
                    </a:cxn>
                    <a:cxn ang="0">
                      <a:pos x="28" y="152"/>
                    </a:cxn>
                    <a:cxn ang="0">
                      <a:pos x="22" y="177"/>
                    </a:cxn>
                    <a:cxn ang="0">
                      <a:pos x="8" y="192"/>
                    </a:cxn>
                    <a:cxn ang="0">
                      <a:pos x="17" y="202"/>
                    </a:cxn>
                    <a:cxn ang="0">
                      <a:pos x="0" y="233"/>
                    </a:cxn>
                    <a:cxn ang="0">
                      <a:pos x="8" y="236"/>
                    </a:cxn>
                    <a:cxn ang="0">
                      <a:pos x="22" y="245"/>
                    </a:cxn>
                    <a:cxn ang="0">
                      <a:pos x="38" y="256"/>
                    </a:cxn>
                    <a:cxn ang="0">
                      <a:pos x="52" y="267"/>
                    </a:cxn>
                    <a:cxn ang="0">
                      <a:pos x="65" y="280"/>
                    </a:cxn>
                    <a:cxn ang="0">
                      <a:pos x="66" y="300"/>
                    </a:cxn>
                    <a:cxn ang="0">
                      <a:pos x="57" y="311"/>
                    </a:cxn>
                    <a:cxn ang="0">
                      <a:pos x="57" y="350"/>
                    </a:cxn>
                  </a:cxnLst>
                  <a:rect l="0" t="0" r="r" b="b"/>
                  <a:pathLst>
                    <a:path w="337" h="354">
                      <a:moveTo>
                        <a:pt x="57" y="350"/>
                      </a:moveTo>
                      <a:lnTo>
                        <a:pt x="58" y="353"/>
                      </a:lnTo>
                      <a:lnTo>
                        <a:pt x="74" y="354"/>
                      </a:lnTo>
                      <a:lnTo>
                        <a:pt x="97" y="342"/>
                      </a:lnTo>
                      <a:lnTo>
                        <a:pt x="121" y="332"/>
                      </a:lnTo>
                      <a:lnTo>
                        <a:pt x="135" y="326"/>
                      </a:lnTo>
                      <a:lnTo>
                        <a:pt x="160" y="318"/>
                      </a:lnTo>
                      <a:lnTo>
                        <a:pt x="173" y="317"/>
                      </a:lnTo>
                      <a:lnTo>
                        <a:pt x="208" y="311"/>
                      </a:lnTo>
                      <a:lnTo>
                        <a:pt x="219" y="310"/>
                      </a:lnTo>
                      <a:lnTo>
                        <a:pt x="240" y="307"/>
                      </a:lnTo>
                      <a:lnTo>
                        <a:pt x="258" y="307"/>
                      </a:lnTo>
                      <a:lnTo>
                        <a:pt x="274" y="312"/>
                      </a:lnTo>
                      <a:lnTo>
                        <a:pt x="295" y="316"/>
                      </a:lnTo>
                      <a:lnTo>
                        <a:pt x="299" y="316"/>
                      </a:lnTo>
                      <a:lnTo>
                        <a:pt x="301" y="315"/>
                      </a:lnTo>
                      <a:lnTo>
                        <a:pt x="305" y="308"/>
                      </a:lnTo>
                      <a:lnTo>
                        <a:pt x="307" y="307"/>
                      </a:lnTo>
                      <a:lnTo>
                        <a:pt x="313" y="307"/>
                      </a:lnTo>
                      <a:lnTo>
                        <a:pt x="317" y="310"/>
                      </a:lnTo>
                      <a:lnTo>
                        <a:pt x="323" y="308"/>
                      </a:lnTo>
                      <a:lnTo>
                        <a:pt x="323" y="294"/>
                      </a:lnTo>
                      <a:lnTo>
                        <a:pt x="321" y="281"/>
                      </a:lnTo>
                      <a:lnTo>
                        <a:pt x="318" y="280"/>
                      </a:lnTo>
                      <a:lnTo>
                        <a:pt x="311" y="279"/>
                      </a:lnTo>
                      <a:lnTo>
                        <a:pt x="307" y="274"/>
                      </a:lnTo>
                      <a:lnTo>
                        <a:pt x="304" y="258"/>
                      </a:lnTo>
                      <a:lnTo>
                        <a:pt x="296" y="238"/>
                      </a:lnTo>
                      <a:lnTo>
                        <a:pt x="296" y="230"/>
                      </a:lnTo>
                      <a:lnTo>
                        <a:pt x="297" y="213"/>
                      </a:lnTo>
                      <a:lnTo>
                        <a:pt x="301" y="206"/>
                      </a:lnTo>
                      <a:lnTo>
                        <a:pt x="307" y="199"/>
                      </a:lnTo>
                      <a:lnTo>
                        <a:pt x="310" y="194"/>
                      </a:lnTo>
                      <a:lnTo>
                        <a:pt x="310" y="183"/>
                      </a:lnTo>
                      <a:lnTo>
                        <a:pt x="312" y="174"/>
                      </a:lnTo>
                      <a:lnTo>
                        <a:pt x="318" y="161"/>
                      </a:lnTo>
                      <a:lnTo>
                        <a:pt x="322" y="152"/>
                      </a:lnTo>
                      <a:lnTo>
                        <a:pt x="324" y="150"/>
                      </a:lnTo>
                      <a:lnTo>
                        <a:pt x="328" y="145"/>
                      </a:lnTo>
                      <a:lnTo>
                        <a:pt x="332" y="144"/>
                      </a:lnTo>
                      <a:lnTo>
                        <a:pt x="332" y="139"/>
                      </a:lnTo>
                      <a:lnTo>
                        <a:pt x="337" y="138"/>
                      </a:lnTo>
                      <a:lnTo>
                        <a:pt x="334" y="122"/>
                      </a:lnTo>
                      <a:lnTo>
                        <a:pt x="327" y="95"/>
                      </a:lnTo>
                      <a:lnTo>
                        <a:pt x="324" y="91"/>
                      </a:lnTo>
                      <a:lnTo>
                        <a:pt x="321" y="90"/>
                      </a:lnTo>
                      <a:lnTo>
                        <a:pt x="321" y="87"/>
                      </a:lnTo>
                      <a:lnTo>
                        <a:pt x="326" y="82"/>
                      </a:lnTo>
                      <a:lnTo>
                        <a:pt x="323" y="77"/>
                      </a:lnTo>
                      <a:lnTo>
                        <a:pt x="324" y="74"/>
                      </a:lnTo>
                      <a:lnTo>
                        <a:pt x="324" y="68"/>
                      </a:lnTo>
                      <a:lnTo>
                        <a:pt x="322" y="70"/>
                      </a:lnTo>
                      <a:lnTo>
                        <a:pt x="316" y="70"/>
                      </a:lnTo>
                      <a:lnTo>
                        <a:pt x="313" y="69"/>
                      </a:lnTo>
                      <a:lnTo>
                        <a:pt x="308" y="59"/>
                      </a:lnTo>
                      <a:lnTo>
                        <a:pt x="307" y="54"/>
                      </a:lnTo>
                      <a:lnTo>
                        <a:pt x="302" y="53"/>
                      </a:lnTo>
                      <a:lnTo>
                        <a:pt x="296" y="43"/>
                      </a:lnTo>
                      <a:lnTo>
                        <a:pt x="295" y="43"/>
                      </a:lnTo>
                      <a:lnTo>
                        <a:pt x="290" y="48"/>
                      </a:lnTo>
                      <a:lnTo>
                        <a:pt x="279" y="43"/>
                      </a:lnTo>
                      <a:lnTo>
                        <a:pt x="272" y="43"/>
                      </a:lnTo>
                      <a:lnTo>
                        <a:pt x="262" y="46"/>
                      </a:lnTo>
                      <a:lnTo>
                        <a:pt x="250" y="49"/>
                      </a:lnTo>
                      <a:lnTo>
                        <a:pt x="242" y="52"/>
                      </a:lnTo>
                      <a:lnTo>
                        <a:pt x="236" y="53"/>
                      </a:lnTo>
                      <a:lnTo>
                        <a:pt x="234" y="59"/>
                      </a:lnTo>
                      <a:lnTo>
                        <a:pt x="230" y="61"/>
                      </a:lnTo>
                      <a:lnTo>
                        <a:pt x="223" y="58"/>
                      </a:lnTo>
                      <a:lnTo>
                        <a:pt x="221" y="54"/>
                      </a:lnTo>
                      <a:lnTo>
                        <a:pt x="220" y="54"/>
                      </a:lnTo>
                      <a:lnTo>
                        <a:pt x="218" y="57"/>
                      </a:lnTo>
                      <a:lnTo>
                        <a:pt x="214" y="57"/>
                      </a:lnTo>
                      <a:lnTo>
                        <a:pt x="214" y="58"/>
                      </a:lnTo>
                      <a:lnTo>
                        <a:pt x="207" y="54"/>
                      </a:lnTo>
                      <a:lnTo>
                        <a:pt x="205" y="50"/>
                      </a:lnTo>
                      <a:lnTo>
                        <a:pt x="202" y="47"/>
                      </a:lnTo>
                      <a:lnTo>
                        <a:pt x="198" y="47"/>
                      </a:lnTo>
                      <a:lnTo>
                        <a:pt x="198" y="42"/>
                      </a:lnTo>
                      <a:lnTo>
                        <a:pt x="197" y="39"/>
                      </a:lnTo>
                      <a:lnTo>
                        <a:pt x="194" y="38"/>
                      </a:lnTo>
                      <a:lnTo>
                        <a:pt x="191" y="32"/>
                      </a:lnTo>
                      <a:lnTo>
                        <a:pt x="189" y="31"/>
                      </a:lnTo>
                      <a:lnTo>
                        <a:pt x="188" y="30"/>
                      </a:lnTo>
                      <a:lnTo>
                        <a:pt x="187" y="25"/>
                      </a:lnTo>
                      <a:lnTo>
                        <a:pt x="187" y="23"/>
                      </a:lnTo>
                      <a:lnTo>
                        <a:pt x="184" y="22"/>
                      </a:lnTo>
                      <a:lnTo>
                        <a:pt x="173" y="25"/>
                      </a:lnTo>
                      <a:lnTo>
                        <a:pt x="171" y="23"/>
                      </a:lnTo>
                      <a:lnTo>
                        <a:pt x="167" y="17"/>
                      </a:lnTo>
                      <a:lnTo>
                        <a:pt x="165" y="16"/>
                      </a:lnTo>
                      <a:lnTo>
                        <a:pt x="154" y="16"/>
                      </a:lnTo>
                      <a:lnTo>
                        <a:pt x="150" y="16"/>
                      </a:lnTo>
                      <a:lnTo>
                        <a:pt x="148" y="23"/>
                      </a:lnTo>
                      <a:lnTo>
                        <a:pt x="144" y="23"/>
                      </a:lnTo>
                      <a:lnTo>
                        <a:pt x="140" y="27"/>
                      </a:lnTo>
                      <a:lnTo>
                        <a:pt x="130" y="27"/>
                      </a:lnTo>
                      <a:lnTo>
                        <a:pt x="132" y="25"/>
                      </a:lnTo>
                      <a:lnTo>
                        <a:pt x="130" y="14"/>
                      </a:lnTo>
                      <a:lnTo>
                        <a:pt x="129" y="10"/>
                      </a:lnTo>
                      <a:lnTo>
                        <a:pt x="129" y="9"/>
                      </a:lnTo>
                      <a:lnTo>
                        <a:pt x="129" y="4"/>
                      </a:lnTo>
                      <a:lnTo>
                        <a:pt x="127" y="0"/>
                      </a:lnTo>
                      <a:lnTo>
                        <a:pt x="124" y="1"/>
                      </a:lnTo>
                      <a:lnTo>
                        <a:pt x="118" y="1"/>
                      </a:lnTo>
                      <a:lnTo>
                        <a:pt x="116" y="9"/>
                      </a:lnTo>
                      <a:lnTo>
                        <a:pt x="114" y="9"/>
                      </a:lnTo>
                      <a:lnTo>
                        <a:pt x="108" y="5"/>
                      </a:lnTo>
                      <a:lnTo>
                        <a:pt x="106" y="5"/>
                      </a:lnTo>
                      <a:lnTo>
                        <a:pt x="103" y="9"/>
                      </a:lnTo>
                      <a:lnTo>
                        <a:pt x="103" y="12"/>
                      </a:lnTo>
                      <a:lnTo>
                        <a:pt x="105" y="18"/>
                      </a:lnTo>
                      <a:lnTo>
                        <a:pt x="103" y="21"/>
                      </a:lnTo>
                      <a:lnTo>
                        <a:pt x="92" y="21"/>
                      </a:lnTo>
                      <a:lnTo>
                        <a:pt x="86" y="23"/>
                      </a:lnTo>
                      <a:lnTo>
                        <a:pt x="86" y="27"/>
                      </a:lnTo>
                      <a:lnTo>
                        <a:pt x="84" y="32"/>
                      </a:lnTo>
                      <a:lnTo>
                        <a:pt x="80" y="32"/>
                      </a:lnTo>
                      <a:lnTo>
                        <a:pt x="76" y="30"/>
                      </a:lnTo>
                      <a:lnTo>
                        <a:pt x="73" y="25"/>
                      </a:lnTo>
                      <a:lnTo>
                        <a:pt x="70" y="25"/>
                      </a:lnTo>
                      <a:lnTo>
                        <a:pt x="68" y="26"/>
                      </a:lnTo>
                      <a:lnTo>
                        <a:pt x="66" y="27"/>
                      </a:lnTo>
                      <a:lnTo>
                        <a:pt x="65" y="27"/>
                      </a:lnTo>
                      <a:lnTo>
                        <a:pt x="64" y="21"/>
                      </a:lnTo>
                      <a:lnTo>
                        <a:pt x="60" y="16"/>
                      </a:lnTo>
                      <a:lnTo>
                        <a:pt x="57" y="15"/>
                      </a:lnTo>
                      <a:lnTo>
                        <a:pt x="53" y="18"/>
                      </a:lnTo>
                      <a:lnTo>
                        <a:pt x="48" y="17"/>
                      </a:lnTo>
                      <a:lnTo>
                        <a:pt x="46" y="18"/>
                      </a:lnTo>
                      <a:lnTo>
                        <a:pt x="43" y="21"/>
                      </a:lnTo>
                      <a:lnTo>
                        <a:pt x="42" y="25"/>
                      </a:lnTo>
                      <a:lnTo>
                        <a:pt x="39" y="28"/>
                      </a:lnTo>
                      <a:lnTo>
                        <a:pt x="33" y="30"/>
                      </a:lnTo>
                      <a:lnTo>
                        <a:pt x="32" y="32"/>
                      </a:lnTo>
                      <a:lnTo>
                        <a:pt x="26" y="39"/>
                      </a:lnTo>
                      <a:lnTo>
                        <a:pt x="25" y="42"/>
                      </a:lnTo>
                      <a:lnTo>
                        <a:pt x="22" y="44"/>
                      </a:lnTo>
                      <a:lnTo>
                        <a:pt x="24" y="53"/>
                      </a:lnTo>
                      <a:lnTo>
                        <a:pt x="24" y="70"/>
                      </a:lnTo>
                      <a:lnTo>
                        <a:pt x="24" y="73"/>
                      </a:lnTo>
                      <a:lnTo>
                        <a:pt x="31" y="76"/>
                      </a:lnTo>
                      <a:lnTo>
                        <a:pt x="38" y="76"/>
                      </a:lnTo>
                      <a:lnTo>
                        <a:pt x="37" y="90"/>
                      </a:lnTo>
                      <a:lnTo>
                        <a:pt x="41" y="89"/>
                      </a:lnTo>
                      <a:lnTo>
                        <a:pt x="44" y="93"/>
                      </a:lnTo>
                      <a:lnTo>
                        <a:pt x="44" y="96"/>
                      </a:lnTo>
                      <a:lnTo>
                        <a:pt x="42" y="97"/>
                      </a:lnTo>
                      <a:lnTo>
                        <a:pt x="38" y="101"/>
                      </a:lnTo>
                      <a:lnTo>
                        <a:pt x="35" y="109"/>
                      </a:lnTo>
                      <a:lnTo>
                        <a:pt x="37" y="109"/>
                      </a:lnTo>
                      <a:lnTo>
                        <a:pt x="41" y="111"/>
                      </a:lnTo>
                      <a:lnTo>
                        <a:pt x="44" y="111"/>
                      </a:lnTo>
                      <a:lnTo>
                        <a:pt x="44" y="117"/>
                      </a:lnTo>
                      <a:lnTo>
                        <a:pt x="47" y="120"/>
                      </a:lnTo>
                      <a:lnTo>
                        <a:pt x="47" y="125"/>
                      </a:lnTo>
                      <a:lnTo>
                        <a:pt x="48" y="134"/>
                      </a:lnTo>
                      <a:lnTo>
                        <a:pt x="47" y="134"/>
                      </a:lnTo>
                      <a:lnTo>
                        <a:pt x="44" y="128"/>
                      </a:lnTo>
                      <a:lnTo>
                        <a:pt x="41" y="129"/>
                      </a:lnTo>
                      <a:lnTo>
                        <a:pt x="38" y="129"/>
                      </a:lnTo>
                      <a:lnTo>
                        <a:pt x="35" y="125"/>
                      </a:lnTo>
                      <a:lnTo>
                        <a:pt x="26" y="124"/>
                      </a:lnTo>
                      <a:lnTo>
                        <a:pt x="17" y="128"/>
                      </a:lnTo>
                      <a:lnTo>
                        <a:pt x="17" y="129"/>
                      </a:lnTo>
                      <a:lnTo>
                        <a:pt x="19" y="129"/>
                      </a:lnTo>
                      <a:lnTo>
                        <a:pt x="20" y="134"/>
                      </a:lnTo>
                      <a:lnTo>
                        <a:pt x="17" y="139"/>
                      </a:lnTo>
                      <a:lnTo>
                        <a:pt x="20" y="141"/>
                      </a:lnTo>
                      <a:lnTo>
                        <a:pt x="26" y="141"/>
                      </a:lnTo>
                      <a:lnTo>
                        <a:pt x="30" y="141"/>
                      </a:lnTo>
                      <a:lnTo>
                        <a:pt x="31" y="145"/>
                      </a:lnTo>
                      <a:lnTo>
                        <a:pt x="30" y="147"/>
                      </a:lnTo>
                      <a:lnTo>
                        <a:pt x="32" y="147"/>
                      </a:lnTo>
                      <a:lnTo>
                        <a:pt x="33" y="150"/>
                      </a:lnTo>
                      <a:lnTo>
                        <a:pt x="28" y="152"/>
                      </a:lnTo>
                      <a:lnTo>
                        <a:pt x="27" y="157"/>
                      </a:lnTo>
                      <a:lnTo>
                        <a:pt x="27" y="166"/>
                      </a:lnTo>
                      <a:lnTo>
                        <a:pt x="22" y="172"/>
                      </a:lnTo>
                      <a:lnTo>
                        <a:pt x="22" y="177"/>
                      </a:lnTo>
                      <a:lnTo>
                        <a:pt x="9" y="176"/>
                      </a:lnTo>
                      <a:lnTo>
                        <a:pt x="5" y="178"/>
                      </a:lnTo>
                      <a:lnTo>
                        <a:pt x="6" y="183"/>
                      </a:lnTo>
                      <a:lnTo>
                        <a:pt x="8" y="192"/>
                      </a:lnTo>
                      <a:lnTo>
                        <a:pt x="10" y="193"/>
                      </a:lnTo>
                      <a:lnTo>
                        <a:pt x="12" y="197"/>
                      </a:lnTo>
                      <a:lnTo>
                        <a:pt x="12" y="198"/>
                      </a:lnTo>
                      <a:lnTo>
                        <a:pt x="17" y="202"/>
                      </a:lnTo>
                      <a:lnTo>
                        <a:pt x="14" y="217"/>
                      </a:lnTo>
                      <a:lnTo>
                        <a:pt x="12" y="220"/>
                      </a:lnTo>
                      <a:lnTo>
                        <a:pt x="4" y="227"/>
                      </a:lnTo>
                      <a:lnTo>
                        <a:pt x="0" y="233"/>
                      </a:lnTo>
                      <a:lnTo>
                        <a:pt x="0" y="235"/>
                      </a:lnTo>
                      <a:lnTo>
                        <a:pt x="3" y="235"/>
                      </a:lnTo>
                      <a:lnTo>
                        <a:pt x="4" y="237"/>
                      </a:lnTo>
                      <a:lnTo>
                        <a:pt x="8" y="236"/>
                      </a:lnTo>
                      <a:lnTo>
                        <a:pt x="9" y="238"/>
                      </a:lnTo>
                      <a:lnTo>
                        <a:pt x="11" y="240"/>
                      </a:lnTo>
                      <a:lnTo>
                        <a:pt x="15" y="240"/>
                      </a:lnTo>
                      <a:lnTo>
                        <a:pt x="22" y="245"/>
                      </a:lnTo>
                      <a:lnTo>
                        <a:pt x="32" y="245"/>
                      </a:lnTo>
                      <a:lnTo>
                        <a:pt x="35" y="245"/>
                      </a:lnTo>
                      <a:lnTo>
                        <a:pt x="38" y="252"/>
                      </a:lnTo>
                      <a:lnTo>
                        <a:pt x="38" y="256"/>
                      </a:lnTo>
                      <a:lnTo>
                        <a:pt x="41" y="257"/>
                      </a:lnTo>
                      <a:lnTo>
                        <a:pt x="44" y="262"/>
                      </a:lnTo>
                      <a:lnTo>
                        <a:pt x="46" y="265"/>
                      </a:lnTo>
                      <a:lnTo>
                        <a:pt x="52" y="267"/>
                      </a:lnTo>
                      <a:lnTo>
                        <a:pt x="57" y="272"/>
                      </a:lnTo>
                      <a:lnTo>
                        <a:pt x="63" y="270"/>
                      </a:lnTo>
                      <a:lnTo>
                        <a:pt x="63" y="275"/>
                      </a:lnTo>
                      <a:lnTo>
                        <a:pt x="65" y="280"/>
                      </a:lnTo>
                      <a:lnTo>
                        <a:pt x="66" y="286"/>
                      </a:lnTo>
                      <a:lnTo>
                        <a:pt x="64" y="294"/>
                      </a:lnTo>
                      <a:lnTo>
                        <a:pt x="66" y="299"/>
                      </a:lnTo>
                      <a:lnTo>
                        <a:pt x="66" y="300"/>
                      </a:lnTo>
                      <a:lnTo>
                        <a:pt x="62" y="300"/>
                      </a:lnTo>
                      <a:lnTo>
                        <a:pt x="60" y="303"/>
                      </a:lnTo>
                      <a:lnTo>
                        <a:pt x="60" y="311"/>
                      </a:lnTo>
                      <a:lnTo>
                        <a:pt x="57" y="311"/>
                      </a:lnTo>
                      <a:lnTo>
                        <a:pt x="57" y="313"/>
                      </a:lnTo>
                      <a:lnTo>
                        <a:pt x="57" y="318"/>
                      </a:lnTo>
                      <a:lnTo>
                        <a:pt x="55" y="323"/>
                      </a:lnTo>
                      <a:lnTo>
                        <a:pt x="57" y="35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47" name="Freeform 51"/>
                <p:cNvSpPr>
                  <a:spLocks noChangeAspect="1"/>
                </p:cNvSpPr>
                <p:nvPr/>
              </p:nvSpPr>
              <p:spPr bwMode="gray">
                <a:xfrm>
                  <a:off x="4756943" y="3497609"/>
                  <a:ext cx="38100" cy="90488"/>
                </a:xfrm>
                <a:custGeom>
                  <a:avLst/>
                  <a:gdLst/>
                  <a:ahLst/>
                  <a:cxnLst>
                    <a:cxn ang="0">
                      <a:pos x="80" y="281"/>
                    </a:cxn>
                    <a:cxn ang="0">
                      <a:pos x="77" y="279"/>
                    </a:cxn>
                    <a:cxn ang="0">
                      <a:pos x="61" y="262"/>
                    </a:cxn>
                    <a:cxn ang="0">
                      <a:pos x="53" y="252"/>
                    </a:cxn>
                    <a:cxn ang="0">
                      <a:pos x="48" y="241"/>
                    </a:cxn>
                    <a:cxn ang="0">
                      <a:pos x="47" y="231"/>
                    </a:cxn>
                    <a:cxn ang="0">
                      <a:pos x="46" y="209"/>
                    </a:cxn>
                    <a:cxn ang="0">
                      <a:pos x="47" y="188"/>
                    </a:cxn>
                    <a:cxn ang="0">
                      <a:pos x="43" y="148"/>
                    </a:cxn>
                    <a:cxn ang="0">
                      <a:pos x="42" y="114"/>
                    </a:cxn>
                    <a:cxn ang="0">
                      <a:pos x="41" y="101"/>
                    </a:cxn>
                    <a:cxn ang="0">
                      <a:pos x="38" y="95"/>
                    </a:cxn>
                    <a:cxn ang="0">
                      <a:pos x="34" y="89"/>
                    </a:cxn>
                    <a:cxn ang="0">
                      <a:pos x="32" y="68"/>
                    </a:cxn>
                    <a:cxn ang="0">
                      <a:pos x="29" y="53"/>
                    </a:cxn>
                    <a:cxn ang="0">
                      <a:pos x="25" y="48"/>
                    </a:cxn>
                    <a:cxn ang="0">
                      <a:pos x="18" y="41"/>
                    </a:cxn>
                    <a:cxn ang="0">
                      <a:pos x="14" y="33"/>
                    </a:cxn>
                    <a:cxn ang="0">
                      <a:pos x="5" y="27"/>
                    </a:cxn>
                    <a:cxn ang="0">
                      <a:pos x="4" y="21"/>
                    </a:cxn>
                    <a:cxn ang="0">
                      <a:pos x="8" y="16"/>
                    </a:cxn>
                    <a:cxn ang="0">
                      <a:pos x="8" y="11"/>
                    </a:cxn>
                    <a:cxn ang="0">
                      <a:pos x="11" y="6"/>
                    </a:cxn>
                    <a:cxn ang="0">
                      <a:pos x="10" y="5"/>
                    </a:cxn>
                    <a:cxn ang="0">
                      <a:pos x="2" y="4"/>
                    </a:cxn>
                    <a:cxn ang="0">
                      <a:pos x="0" y="3"/>
                    </a:cxn>
                    <a:cxn ang="0">
                      <a:pos x="0" y="0"/>
                    </a:cxn>
                    <a:cxn ang="0">
                      <a:pos x="0" y="1"/>
                    </a:cxn>
                    <a:cxn ang="0">
                      <a:pos x="35" y="6"/>
                    </a:cxn>
                    <a:cxn ang="0">
                      <a:pos x="38" y="11"/>
                    </a:cxn>
                    <a:cxn ang="0">
                      <a:pos x="42" y="11"/>
                    </a:cxn>
                    <a:cxn ang="0">
                      <a:pos x="45" y="8"/>
                    </a:cxn>
                    <a:cxn ang="0">
                      <a:pos x="59" y="9"/>
                    </a:cxn>
                    <a:cxn ang="0">
                      <a:pos x="61" y="8"/>
                    </a:cxn>
                    <a:cxn ang="0">
                      <a:pos x="58" y="10"/>
                    </a:cxn>
                    <a:cxn ang="0">
                      <a:pos x="57" y="17"/>
                    </a:cxn>
                    <a:cxn ang="0">
                      <a:pos x="53" y="25"/>
                    </a:cxn>
                    <a:cxn ang="0">
                      <a:pos x="52" y="35"/>
                    </a:cxn>
                    <a:cxn ang="0">
                      <a:pos x="52" y="43"/>
                    </a:cxn>
                    <a:cxn ang="0">
                      <a:pos x="57" y="47"/>
                    </a:cxn>
                    <a:cxn ang="0">
                      <a:pos x="63" y="51"/>
                    </a:cxn>
                    <a:cxn ang="0">
                      <a:pos x="67" y="51"/>
                    </a:cxn>
                    <a:cxn ang="0">
                      <a:pos x="72" y="53"/>
                    </a:cxn>
                    <a:cxn ang="0">
                      <a:pos x="84" y="69"/>
                    </a:cxn>
                    <a:cxn ang="0">
                      <a:pos x="93" y="89"/>
                    </a:cxn>
                    <a:cxn ang="0">
                      <a:pos x="99" y="110"/>
                    </a:cxn>
                    <a:cxn ang="0">
                      <a:pos x="102" y="119"/>
                    </a:cxn>
                    <a:cxn ang="0">
                      <a:pos x="104" y="125"/>
                    </a:cxn>
                    <a:cxn ang="0">
                      <a:pos x="106" y="134"/>
                    </a:cxn>
                    <a:cxn ang="0">
                      <a:pos x="108" y="145"/>
                    </a:cxn>
                    <a:cxn ang="0">
                      <a:pos x="110" y="164"/>
                    </a:cxn>
                    <a:cxn ang="0">
                      <a:pos x="110" y="215"/>
                    </a:cxn>
                    <a:cxn ang="0">
                      <a:pos x="106" y="238"/>
                    </a:cxn>
                    <a:cxn ang="0">
                      <a:pos x="106" y="248"/>
                    </a:cxn>
                    <a:cxn ang="0">
                      <a:pos x="110" y="261"/>
                    </a:cxn>
                    <a:cxn ang="0">
                      <a:pos x="112" y="268"/>
                    </a:cxn>
                    <a:cxn ang="0">
                      <a:pos x="113" y="269"/>
                    </a:cxn>
                    <a:cxn ang="0">
                      <a:pos x="120" y="270"/>
                    </a:cxn>
                    <a:cxn ang="0">
                      <a:pos x="99" y="275"/>
                    </a:cxn>
                    <a:cxn ang="0">
                      <a:pos x="80" y="281"/>
                    </a:cxn>
                  </a:cxnLst>
                  <a:rect l="0" t="0" r="r" b="b"/>
                  <a:pathLst>
                    <a:path w="120" h="281">
                      <a:moveTo>
                        <a:pt x="80" y="281"/>
                      </a:moveTo>
                      <a:lnTo>
                        <a:pt x="77" y="279"/>
                      </a:lnTo>
                      <a:lnTo>
                        <a:pt x="61" y="262"/>
                      </a:lnTo>
                      <a:lnTo>
                        <a:pt x="53" y="252"/>
                      </a:lnTo>
                      <a:lnTo>
                        <a:pt x="48" y="241"/>
                      </a:lnTo>
                      <a:lnTo>
                        <a:pt x="47" y="231"/>
                      </a:lnTo>
                      <a:lnTo>
                        <a:pt x="46" y="209"/>
                      </a:lnTo>
                      <a:lnTo>
                        <a:pt x="47" y="188"/>
                      </a:lnTo>
                      <a:lnTo>
                        <a:pt x="43" y="148"/>
                      </a:lnTo>
                      <a:lnTo>
                        <a:pt x="42" y="114"/>
                      </a:lnTo>
                      <a:lnTo>
                        <a:pt x="41" y="101"/>
                      </a:lnTo>
                      <a:lnTo>
                        <a:pt x="38" y="95"/>
                      </a:lnTo>
                      <a:lnTo>
                        <a:pt x="34" y="89"/>
                      </a:lnTo>
                      <a:lnTo>
                        <a:pt x="32" y="68"/>
                      </a:lnTo>
                      <a:lnTo>
                        <a:pt x="29" y="53"/>
                      </a:lnTo>
                      <a:lnTo>
                        <a:pt x="25" y="48"/>
                      </a:lnTo>
                      <a:lnTo>
                        <a:pt x="18" y="41"/>
                      </a:lnTo>
                      <a:lnTo>
                        <a:pt x="14" y="33"/>
                      </a:lnTo>
                      <a:lnTo>
                        <a:pt x="5" y="27"/>
                      </a:lnTo>
                      <a:lnTo>
                        <a:pt x="4" y="21"/>
                      </a:lnTo>
                      <a:lnTo>
                        <a:pt x="8" y="16"/>
                      </a:lnTo>
                      <a:lnTo>
                        <a:pt x="8" y="11"/>
                      </a:lnTo>
                      <a:lnTo>
                        <a:pt x="11" y="6"/>
                      </a:lnTo>
                      <a:lnTo>
                        <a:pt x="10" y="5"/>
                      </a:lnTo>
                      <a:lnTo>
                        <a:pt x="2" y="4"/>
                      </a:lnTo>
                      <a:lnTo>
                        <a:pt x="0" y="3"/>
                      </a:lnTo>
                      <a:lnTo>
                        <a:pt x="0" y="0"/>
                      </a:lnTo>
                      <a:lnTo>
                        <a:pt x="0" y="1"/>
                      </a:lnTo>
                      <a:lnTo>
                        <a:pt x="35" y="6"/>
                      </a:lnTo>
                      <a:lnTo>
                        <a:pt x="38" y="11"/>
                      </a:lnTo>
                      <a:lnTo>
                        <a:pt x="42" y="11"/>
                      </a:lnTo>
                      <a:lnTo>
                        <a:pt x="45" y="8"/>
                      </a:lnTo>
                      <a:lnTo>
                        <a:pt x="59" y="9"/>
                      </a:lnTo>
                      <a:lnTo>
                        <a:pt x="61" y="8"/>
                      </a:lnTo>
                      <a:lnTo>
                        <a:pt x="58" y="10"/>
                      </a:lnTo>
                      <a:lnTo>
                        <a:pt x="57" y="17"/>
                      </a:lnTo>
                      <a:lnTo>
                        <a:pt x="53" y="25"/>
                      </a:lnTo>
                      <a:lnTo>
                        <a:pt x="52" y="35"/>
                      </a:lnTo>
                      <a:lnTo>
                        <a:pt x="52" y="43"/>
                      </a:lnTo>
                      <a:lnTo>
                        <a:pt x="57" y="47"/>
                      </a:lnTo>
                      <a:lnTo>
                        <a:pt x="63" y="51"/>
                      </a:lnTo>
                      <a:lnTo>
                        <a:pt x="67" y="51"/>
                      </a:lnTo>
                      <a:lnTo>
                        <a:pt x="72" y="53"/>
                      </a:lnTo>
                      <a:lnTo>
                        <a:pt x="84" y="69"/>
                      </a:lnTo>
                      <a:lnTo>
                        <a:pt x="93" y="89"/>
                      </a:lnTo>
                      <a:lnTo>
                        <a:pt x="99" y="110"/>
                      </a:lnTo>
                      <a:lnTo>
                        <a:pt x="102" y="119"/>
                      </a:lnTo>
                      <a:lnTo>
                        <a:pt x="104" y="125"/>
                      </a:lnTo>
                      <a:lnTo>
                        <a:pt x="106" y="134"/>
                      </a:lnTo>
                      <a:lnTo>
                        <a:pt x="108" y="145"/>
                      </a:lnTo>
                      <a:lnTo>
                        <a:pt x="110" y="164"/>
                      </a:lnTo>
                      <a:lnTo>
                        <a:pt x="110" y="215"/>
                      </a:lnTo>
                      <a:lnTo>
                        <a:pt x="106" y="238"/>
                      </a:lnTo>
                      <a:lnTo>
                        <a:pt x="106" y="248"/>
                      </a:lnTo>
                      <a:lnTo>
                        <a:pt x="110" y="261"/>
                      </a:lnTo>
                      <a:lnTo>
                        <a:pt x="112" y="268"/>
                      </a:lnTo>
                      <a:lnTo>
                        <a:pt x="113" y="269"/>
                      </a:lnTo>
                      <a:lnTo>
                        <a:pt x="120" y="270"/>
                      </a:lnTo>
                      <a:lnTo>
                        <a:pt x="99" y="275"/>
                      </a:lnTo>
                      <a:lnTo>
                        <a:pt x="80" y="281"/>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48" name="Freeform 52"/>
                <p:cNvSpPr>
                  <a:spLocks noChangeAspect="1"/>
                </p:cNvSpPr>
                <p:nvPr/>
              </p:nvSpPr>
              <p:spPr bwMode="gray">
                <a:xfrm>
                  <a:off x="4972842" y="3600797"/>
                  <a:ext cx="331788" cy="323850"/>
                </a:xfrm>
                <a:custGeom>
                  <a:avLst/>
                  <a:gdLst/>
                  <a:ahLst/>
                  <a:cxnLst>
                    <a:cxn ang="0">
                      <a:pos x="960" y="671"/>
                    </a:cxn>
                    <a:cxn ang="0">
                      <a:pos x="939" y="609"/>
                    </a:cxn>
                    <a:cxn ang="0">
                      <a:pos x="933" y="528"/>
                    </a:cxn>
                    <a:cxn ang="0">
                      <a:pos x="933" y="488"/>
                    </a:cxn>
                    <a:cxn ang="0">
                      <a:pos x="927" y="435"/>
                    </a:cxn>
                    <a:cxn ang="0">
                      <a:pos x="934" y="392"/>
                    </a:cxn>
                    <a:cxn ang="0">
                      <a:pos x="960" y="337"/>
                    </a:cxn>
                    <a:cxn ang="0">
                      <a:pos x="979" y="248"/>
                    </a:cxn>
                    <a:cxn ang="0">
                      <a:pos x="1015" y="202"/>
                    </a:cxn>
                    <a:cxn ang="0">
                      <a:pos x="1043" y="167"/>
                    </a:cxn>
                    <a:cxn ang="0">
                      <a:pos x="1020" y="143"/>
                    </a:cxn>
                    <a:cxn ang="0">
                      <a:pos x="1019" y="90"/>
                    </a:cxn>
                    <a:cxn ang="0">
                      <a:pos x="955" y="36"/>
                    </a:cxn>
                    <a:cxn ang="0">
                      <a:pos x="892" y="52"/>
                    </a:cxn>
                    <a:cxn ang="0">
                      <a:pos x="839" y="5"/>
                    </a:cxn>
                    <a:cxn ang="0">
                      <a:pos x="771" y="0"/>
                    </a:cxn>
                    <a:cxn ang="0">
                      <a:pos x="697" y="16"/>
                    </a:cxn>
                    <a:cxn ang="0">
                      <a:pos x="676" y="10"/>
                    </a:cxn>
                    <a:cxn ang="0">
                      <a:pos x="601" y="27"/>
                    </a:cxn>
                    <a:cxn ang="0">
                      <a:pos x="509" y="53"/>
                    </a:cxn>
                    <a:cxn ang="0">
                      <a:pos x="436" y="25"/>
                    </a:cxn>
                    <a:cxn ang="0">
                      <a:pos x="384" y="16"/>
                    </a:cxn>
                    <a:cxn ang="0">
                      <a:pos x="359" y="75"/>
                    </a:cxn>
                    <a:cxn ang="0">
                      <a:pos x="326" y="159"/>
                    </a:cxn>
                    <a:cxn ang="0">
                      <a:pos x="298" y="327"/>
                    </a:cxn>
                    <a:cxn ang="0">
                      <a:pos x="217" y="423"/>
                    </a:cxn>
                    <a:cxn ang="0">
                      <a:pos x="181" y="516"/>
                    </a:cxn>
                    <a:cxn ang="0">
                      <a:pos x="112" y="531"/>
                    </a:cxn>
                    <a:cxn ang="0">
                      <a:pos x="68" y="551"/>
                    </a:cxn>
                    <a:cxn ang="0">
                      <a:pos x="18" y="560"/>
                    </a:cxn>
                    <a:cxn ang="0">
                      <a:pos x="3" y="612"/>
                    </a:cxn>
                    <a:cxn ang="0">
                      <a:pos x="9" y="624"/>
                    </a:cxn>
                    <a:cxn ang="0">
                      <a:pos x="70" y="606"/>
                    </a:cxn>
                    <a:cxn ang="0">
                      <a:pos x="155" y="606"/>
                    </a:cxn>
                    <a:cxn ang="0">
                      <a:pos x="225" y="613"/>
                    </a:cxn>
                    <a:cxn ang="0">
                      <a:pos x="244" y="654"/>
                    </a:cxn>
                    <a:cxn ang="0">
                      <a:pos x="289" y="727"/>
                    </a:cxn>
                    <a:cxn ang="0">
                      <a:pos x="366" y="725"/>
                    </a:cxn>
                    <a:cxn ang="0">
                      <a:pos x="393" y="694"/>
                    </a:cxn>
                    <a:cxn ang="0">
                      <a:pos x="444" y="664"/>
                    </a:cxn>
                    <a:cxn ang="0">
                      <a:pos x="520" y="699"/>
                    </a:cxn>
                    <a:cxn ang="0">
                      <a:pos x="527" y="781"/>
                    </a:cxn>
                    <a:cxn ang="0">
                      <a:pos x="541" y="850"/>
                    </a:cxn>
                    <a:cxn ang="0">
                      <a:pos x="531" y="894"/>
                    </a:cxn>
                    <a:cxn ang="0">
                      <a:pos x="549" y="908"/>
                    </a:cxn>
                    <a:cxn ang="0">
                      <a:pos x="613" y="891"/>
                    </a:cxn>
                    <a:cxn ang="0">
                      <a:pos x="645" y="882"/>
                    </a:cxn>
                    <a:cxn ang="0">
                      <a:pos x="667" y="903"/>
                    </a:cxn>
                    <a:cxn ang="0">
                      <a:pos x="697" y="901"/>
                    </a:cxn>
                    <a:cxn ang="0">
                      <a:pos x="736" y="925"/>
                    </a:cxn>
                    <a:cxn ang="0">
                      <a:pos x="799" y="934"/>
                    </a:cxn>
                    <a:cxn ang="0">
                      <a:pos x="858" y="961"/>
                    </a:cxn>
                    <a:cxn ang="0">
                      <a:pos x="898" y="999"/>
                    </a:cxn>
                    <a:cxn ang="0">
                      <a:pos x="941" y="1010"/>
                    </a:cxn>
                    <a:cxn ang="0">
                      <a:pos x="959" y="1018"/>
                    </a:cxn>
                    <a:cxn ang="0">
                      <a:pos x="956" y="958"/>
                    </a:cxn>
                    <a:cxn ang="0">
                      <a:pos x="911" y="955"/>
                    </a:cxn>
                    <a:cxn ang="0">
                      <a:pos x="895" y="917"/>
                    </a:cxn>
                    <a:cxn ang="0">
                      <a:pos x="912" y="820"/>
                    </a:cxn>
                    <a:cxn ang="0">
                      <a:pos x="914" y="772"/>
                    </a:cxn>
                    <a:cxn ang="0">
                      <a:pos x="941" y="748"/>
                    </a:cxn>
                  </a:cxnLst>
                  <a:rect l="0" t="0" r="r" b="b"/>
                  <a:pathLst>
                    <a:path w="1045" h="1018">
                      <a:moveTo>
                        <a:pt x="1003" y="735"/>
                      </a:moveTo>
                      <a:lnTo>
                        <a:pt x="995" y="700"/>
                      </a:lnTo>
                      <a:lnTo>
                        <a:pt x="986" y="688"/>
                      </a:lnTo>
                      <a:lnTo>
                        <a:pt x="972" y="684"/>
                      </a:lnTo>
                      <a:lnTo>
                        <a:pt x="960" y="671"/>
                      </a:lnTo>
                      <a:lnTo>
                        <a:pt x="952" y="662"/>
                      </a:lnTo>
                      <a:lnTo>
                        <a:pt x="945" y="646"/>
                      </a:lnTo>
                      <a:lnTo>
                        <a:pt x="940" y="639"/>
                      </a:lnTo>
                      <a:lnTo>
                        <a:pt x="936" y="622"/>
                      </a:lnTo>
                      <a:lnTo>
                        <a:pt x="939" y="609"/>
                      </a:lnTo>
                      <a:lnTo>
                        <a:pt x="939" y="597"/>
                      </a:lnTo>
                      <a:lnTo>
                        <a:pt x="933" y="585"/>
                      </a:lnTo>
                      <a:lnTo>
                        <a:pt x="927" y="566"/>
                      </a:lnTo>
                      <a:lnTo>
                        <a:pt x="928" y="551"/>
                      </a:lnTo>
                      <a:lnTo>
                        <a:pt x="933" y="528"/>
                      </a:lnTo>
                      <a:lnTo>
                        <a:pt x="932" y="517"/>
                      </a:lnTo>
                      <a:lnTo>
                        <a:pt x="928" y="520"/>
                      </a:lnTo>
                      <a:lnTo>
                        <a:pt x="927" y="515"/>
                      </a:lnTo>
                      <a:lnTo>
                        <a:pt x="928" y="503"/>
                      </a:lnTo>
                      <a:lnTo>
                        <a:pt x="933" y="488"/>
                      </a:lnTo>
                      <a:lnTo>
                        <a:pt x="934" y="478"/>
                      </a:lnTo>
                      <a:lnTo>
                        <a:pt x="938" y="471"/>
                      </a:lnTo>
                      <a:lnTo>
                        <a:pt x="935" y="447"/>
                      </a:lnTo>
                      <a:lnTo>
                        <a:pt x="933" y="441"/>
                      </a:lnTo>
                      <a:lnTo>
                        <a:pt x="927" y="435"/>
                      </a:lnTo>
                      <a:lnTo>
                        <a:pt x="922" y="428"/>
                      </a:lnTo>
                      <a:lnTo>
                        <a:pt x="920" y="424"/>
                      </a:lnTo>
                      <a:lnTo>
                        <a:pt x="920" y="417"/>
                      </a:lnTo>
                      <a:lnTo>
                        <a:pt x="930" y="403"/>
                      </a:lnTo>
                      <a:lnTo>
                        <a:pt x="934" y="392"/>
                      </a:lnTo>
                      <a:lnTo>
                        <a:pt x="941" y="379"/>
                      </a:lnTo>
                      <a:lnTo>
                        <a:pt x="949" y="367"/>
                      </a:lnTo>
                      <a:lnTo>
                        <a:pt x="956" y="360"/>
                      </a:lnTo>
                      <a:lnTo>
                        <a:pt x="959" y="358"/>
                      </a:lnTo>
                      <a:lnTo>
                        <a:pt x="960" y="337"/>
                      </a:lnTo>
                      <a:lnTo>
                        <a:pt x="962" y="309"/>
                      </a:lnTo>
                      <a:lnTo>
                        <a:pt x="962" y="295"/>
                      </a:lnTo>
                      <a:lnTo>
                        <a:pt x="970" y="264"/>
                      </a:lnTo>
                      <a:lnTo>
                        <a:pt x="976" y="253"/>
                      </a:lnTo>
                      <a:lnTo>
                        <a:pt x="979" y="248"/>
                      </a:lnTo>
                      <a:lnTo>
                        <a:pt x="992" y="234"/>
                      </a:lnTo>
                      <a:lnTo>
                        <a:pt x="1003" y="221"/>
                      </a:lnTo>
                      <a:lnTo>
                        <a:pt x="1009" y="215"/>
                      </a:lnTo>
                      <a:lnTo>
                        <a:pt x="1011" y="209"/>
                      </a:lnTo>
                      <a:lnTo>
                        <a:pt x="1015" y="202"/>
                      </a:lnTo>
                      <a:lnTo>
                        <a:pt x="1026" y="197"/>
                      </a:lnTo>
                      <a:lnTo>
                        <a:pt x="1032" y="192"/>
                      </a:lnTo>
                      <a:lnTo>
                        <a:pt x="1041" y="183"/>
                      </a:lnTo>
                      <a:lnTo>
                        <a:pt x="1045" y="175"/>
                      </a:lnTo>
                      <a:lnTo>
                        <a:pt x="1043" y="167"/>
                      </a:lnTo>
                      <a:lnTo>
                        <a:pt x="1041" y="162"/>
                      </a:lnTo>
                      <a:lnTo>
                        <a:pt x="1032" y="160"/>
                      </a:lnTo>
                      <a:lnTo>
                        <a:pt x="1027" y="156"/>
                      </a:lnTo>
                      <a:lnTo>
                        <a:pt x="1022" y="151"/>
                      </a:lnTo>
                      <a:lnTo>
                        <a:pt x="1020" y="143"/>
                      </a:lnTo>
                      <a:lnTo>
                        <a:pt x="1019" y="121"/>
                      </a:lnTo>
                      <a:lnTo>
                        <a:pt x="1022" y="103"/>
                      </a:lnTo>
                      <a:lnTo>
                        <a:pt x="1025" y="94"/>
                      </a:lnTo>
                      <a:lnTo>
                        <a:pt x="1025" y="90"/>
                      </a:lnTo>
                      <a:lnTo>
                        <a:pt x="1019" y="90"/>
                      </a:lnTo>
                      <a:lnTo>
                        <a:pt x="1013" y="85"/>
                      </a:lnTo>
                      <a:lnTo>
                        <a:pt x="1004" y="76"/>
                      </a:lnTo>
                      <a:lnTo>
                        <a:pt x="990" y="68"/>
                      </a:lnTo>
                      <a:lnTo>
                        <a:pt x="966" y="42"/>
                      </a:lnTo>
                      <a:lnTo>
                        <a:pt x="955" y="36"/>
                      </a:lnTo>
                      <a:lnTo>
                        <a:pt x="943" y="46"/>
                      </a:lnTo>
                      <a:lnTo>
                        <a:pt x="932" y="47"/>
                      </a:lnTo>
                      <a:lnTo>
                        <a:pt x="905" y="41"/>
                      </a:lnTo>
                      <a:lnTo>
                        <a:pt x="898" y="49"/>
                      </a:lnTo>
                      <a:lnTo>
                        <a:pt x="892" y="52"/>
                      </a:lnTo>
                      <a:lnTo>
                        <a:pt x="869" y="43"/>
                      </a:lnTo>
                      <a:lnTo>
                        <a:pt x="864" y="33"/>
                      </a:lnTo>
                      <a:lnTo>
                        <a:pt x="858" y="25"/>
                      </a:lnTo>
                      <a:lnTo>
                        <a:pt x="846" y="16"/>
                      </a:lnTo>
                      <a:lnTo>
                        <a:pt x="839" y="5"/>
                      </a:lnTo>
                      <a:lnTo>
                        <a:pt x="811" y="5"/>
                      </a:lnTo>
                      <a:lnTo>
                        <a:pt x="803" y="16"/>
                      </a:lnTo>
                      <a:lnTo>
                        <a:pt x="791" y="9"/>
                      </a:lnTo>
                      <a:lnTo>
                        <a:pt x="784" y="16"/>
                      </a:lnTo>
                      <a:lnTo>
                        <a:pt x="771" y="0"/>
                      </a:lnTo>
                      <a:lnTo>
                        <a:pt x="756" y="5"/>
                      </a:lnTo>
                      <a:lnTo>
                        <a:pt x="733" y="9"/>
                      </a:lnTo>
                      <a:lnTo>
                        <a:pt x="713" y="4"/>
                      </a:lnTo>
                      <a:lnTo>
                        <a:pt x="709" y="16"/>
                      </a:lnTo>
                      <a:lnTo>
                        <a:pt x="697" y="16"/>
                      </a:lnTo>
                      <a:lnTo>
                        <a:pt x="690" y="19"/>
                      </a:lnTo>
                      <a:lnTo>
                        <a:pt x="682" y="16"/>
                      </a:lnTo>
                      <a:lnTo>
                        <a:pt x="683" y="16"/>
                      </a:lnTo>
                      <a:lnTo>
                        <a:pt x="682" y="10"/>
                      </a:lnTo>
                      <a:lnTo>
                        <a:pt x="676" y="10"/>
                      </a:lnTo>
                      <a:lnTo>
                        <a:pt x="665" y="16"/>
                      </a:lnTo>
                      <a:lnTo>
                        <a:pt x="639" y="21"/>
                      </a:lnTo>
                      <a:lnTo>
                        <a:pt x="628" y="27"/>
                      </a:lnTo>
                      <a:lnTo>
                        <a:pt x="610" y="32"/>
                      </a:lnTo>
                      <a:lnTo>
                        <a:pt x="601" y="27"/>
                      </a:lnTo>
                      <a:lnTo>
                        <a:pt x="583" y="24"/>
                      </a:lnTo>
                      <a:lnTo>
                        <a:pt x="569" y="32"/>
                      </a:lnTo>
                      <a:lnTo>
                        <a:pt x="567" y="49"/>
                      </a:lnTo>
                      <a:lnTo>
                        <a:pt x="559" y="53"/>
                      </a:lnTo>
                      <a:lnTo>
                        <a:pt x="509" y="53"/>
                      </a:lnTo>
                      <a:lnTo>
                        <a:pt x="486" y="47"/>
                      </a:lnTo>
                      <a:lnTo>
                        <a:pt x="472" y="37"/>
                      </a:lnTo>
                      <a:lnTo>
                        <a:pt x="465" y="46"/>
                      </a:lnTo>
                      <a:lnTo>
                        <a:pt x="457" y="43"/>
                      </a:lnTo>
                      <a:lnTo>
                        <a:pt x="436" y="25"/>
                      </a:lnTo>
                      <a:lnTo>
                        <a:pt x="434" y="16"/>
                      </a:lnTo>
                      <a:lnTo>
                        <a:pt x="427" y="6"/>
                      </a:lnTo>
                      <a:lnTo>
                        <a:pt x="411" y="5"/>
                      </a:lnTo>
                      <a:lnTo>
                        <a:pt x="397" y="5"/>
                      </a:lnTo>
                      <a:lnTo>
                        <a:pt x="384" y="16"/>
                      </a:lnTo>
                      <a:lnTo>
                        <a:pt x="378" y="22"/>
                      </a:lnTo>
                      <a:lnTo>
                        <a:pt x="371" y="37"/>
                      </a:lnTo>
                      <a:lnTo>
                        <a:pt x="363" y="42"/>
                      </a:lnTo>
                      <a:lnTo>
                        <a:pt x="360" y="56"/>
                      </a:lnTo>
                      <a:lnTo>
                        <a:pt x="359" y="75"/>
                      </a:lnTo>
                      <a:lnTo>
                        <a:pt x="362" y="84"/>
                      </a:lnTo>
                      <a:lnTo>
                        <a:pt x="349" y="86"/>
                      </a:lnTo>
                      <a:lnTo>
                        <a:pt x="352" y="103"/>
                      </a:lnTo>
                      <a:lnTo>
                        <a:pt x="347" y="122"/>
                      </a:lnTo>
                      <a:lnTo>
                        <a:pt x="326" y="159"/>
                      </a:lnTo>
                      <a:lnTo>
                        <a:pt x="316" y="183"/>
                      </a:lnTo>
                      <a:lnTo>
                        <a:pt x="307" y="227"/>
                      </a:lnTo>
                      <a:lnTo>
                        <a:pt x="306" y="293"/>
                      </a:lnTo>
                      <a:lnTo>
                        <a:pt x="299" y="323"/>
                      </a:lnTo>
                      <a:lnTo>
                        <a:pt x="298" y="327"/>
                      </a:lnTo>
                      <a:lnTo>
                        <a:pt x="283" y="340"/>
                      </a:lnTo>
                      <a:lnTo>
                        <a:pt x="264" y="350"/>
                      </a:lnTo>
                      <a:lnTo>
                        <a:pt x="247" y="366"/>
                      </a:lnTo>
                      <a:lnTo>
                        <a:pt x="224" y="402"/>
                      </a:lnTo>
                      <a:lnTo>
                        <a:pt x="217" y="423"/>
                      </a:lnTo>
                      <a:lnTo>
                        <a:pt x="213" y="444"/>
                      </a:lnTo>
                      <a:lnTo>
                        <a:pt x="213" y="462"/>
                      </a:lnTo>
                      <a:lnTo>
                        <a:pt x="209" y="480"/>
                      </a:lnTo>
                      <a:lnTo>
                        <a:pt x="196" y="501"/>
                      </a:lnTo>
                      <a:lnTo>
                        <a:pt x="181" y="516"/>
                      </a:lnTo>
                      <a:lnTo>
                        <a:pt x="167" y="523"/>
                      </a:lnTo>
                      <a:lnTo>
                        <a:pt x="144" y="544"/>
                      </a:lnTo>
                      <a:lnTo>
                        <a:pt x="123" y="552"/>
                      </a:lnTo>
                      <a:lnTo>
                        <a:pt x="113" y="549"/>
                      </a:lnTo>
                      <a:lnTo>
                        <a:pt x="112" y="531"/>
                      </a:lnTo>
                      <a:lnTo>
                        <a:pt x="110" y="526"/>
                      </a:lnTo>
                      <a:lnTo>
                        <a:pt x="96" y="530"/>
                      </a:lnTo>
                      <a:lnTo>
                        <a:pt x="83" y="532"/>
                      </a:lnTo>
                      <a:lnTo>
                        <a:pt x="75" y="538"/>
                      </a:lnTo>
                      <a:lnTo>
                        <a:pt x="68" y="551"/>
                      </a:lnTo>
                      <a:lnTo>
                        <a:pt x="56" y="554"/>
                      </a:lnTo>
                      <a:lnTo>
                        <a:pt x="40" y="544"/>
                      </a:lnTo>
                      <a:lnTo>
                        <a:pt x="36" y="546"/>
                      </a:lnTo>
                      <a:lnTo>
                        <a:pt x="27" y="552"/>
                      </a:lnTo>
                      <a:lnTo>
                        <a:pt x="18" y="560"/>
                      </a:lnTo>
                      <a:lnTo>
                        <a:pt x="14" y="576"/>
                      </a:lnTo>
                      <a:lnTo>
                        <a:pt x="11" y="591"/>
                      </a:lnTo>
                      <a:lnTo>
                        <a:pt x="10" y="603"/>
                      </a:lnTo>
                      <a:lnTo>
                        <a:pt x="2" y="608"/>
                      </a:lnTo>
                      <a:lnTo>
                        <a:pt x="3" y="612"/>
                      </a:lnTo>
                      <a:lnTo>
                        <a:pt x="3" y="619"/>
                      </a:lnTo>
                      <a:lnTo>
                        <a:pt x="0" y="625"/>
                      </a:lnTo>
                      <a:lnTo>
                        <a:pt x="2" y="629"/>
                      </a:lnTo>
                      <a:lnTo>
                        <a:pt x="3" y="627"/>
                      </a:lnTo>
                      <a:lnTo>
                        <a:pt x="9" y="624"/>
                      </a:lnTo>
                      <a:lnTo>
                        <a:pt x="27" y="619"/>
                      </a:lnTo>
                      <a:lnTo>
                        <a:pt x="41" y="612"/>
                      </a:lnTo>
                      <a:lnTo>
                        <a:pt x="54" y="607"/>
                      </a:lnTo>
                      <a:lnTo>
                        <a:pt x="63" y="607"/>
                      </a:lnTo>
                      <a:lnTo>
                        <a:pt x="70" y="606"/>
                      </a:lnTo>
                      <a:lnTo>
                        <a:pt x="94" y="607"/>
                      </a:lnTo>
                      <a:lnTo>
                        <a:pt x="116" y="605"/>
                      </a:lnTo>
                      <a:lnTo>
                        <a:pt x="123" y="607"/>
                      </a:lnTo>
                      <a:lnTo>
                        <a:pt x="142" y="608"/>
                      </a:lnTo>
                      <a:lnTo>
                        <a:pt x="155" y="606"/>
                      </a:lnTo>
                      <a:lnTo>
                        <a:pt x="169" y="606"/>
                      </a:lnTo>
                      <a:lnTo>
                        <a:pt x="202" y="603"/>
                      </a:lnTo>
                      <a:lnTo>
                        <a:pt x="218" y="605"/>
                      </a:lnTo>
                      <a:lnTo>
                        <a:pt x="220" y="606"/>
                      </a:lnTo>
                      <a:lnTo>
                        <a:pt x="225" y="613"/>
                      </a:lnTo>
                      <a:lnTo>
                        <a:pt x="229" y="614"/>
                      </a:lnTo>
                      <a:lnTo>
                        <a:pt x="233" y="613"/>
                      </a:lnTo>
                      <a:lnTo>
                        <a:pt x="237" y="622"/>
                      </a:lnTo>
                      <a:lnTo>
                        <a:pt x="242" y="640"/>
                      </a:lnTo>
                      <a:lnTo>
                        <a:pt x="244" y="654"/>
                      </a:lnTo>
                      <a:lnTo>
                        <a:pt x="245" y="659"/>
                      </a:lnTo>
                      <a:lnTo>
                        <a:pt x="252" y="671"/>
                      </a:lnTo>
                      <a:lnTo>
                        <a:pt x="256" y="687"/>
                      </a:lnTo>
                      <a:lnTo>
                        <a:pt x="268" y="700"/>
                      </a:lnTo>
                      <a:lnTo>
                        <a:pt x="289" y="727"/>
                      </a:lnTo>
                      <a:lnTo>
                        <a:pt x="301" y="732"/>
                      </a:lnTo>
                      <a:lnTo>
                        <a:pt x="315" y="732"/>
                      </a:lnTo>
                      <a:lnTo>
                        <a:pt x="336" y="725"/>
                      </a:lnTo>
                      <a:lnTo>
                        <a:pt x="349" y="722"/>
                      </a:lnTo>
                      <a:lnTo>
                        <a:pt x="366" y="725"/>
                      </a:lnTo>
                      <a:lnTo>
                        <a:pt x="386" y="725"/>
                      </a:lnTo>
                      <a:lnTo>
                        <a:pt x="389" y="710"/>
                      </a:lnTo>
                      <a:lnTo>
                        <a:pt x="390" y="703"/>
                      </a:lnTo>
                      <a:lnTo>
                        <a:pt x="392" y="698"/>
                      </a:lnTo>
                      <a:lnTo>
                        <a:pt x="393" y="694"/>
                      </a:lnTo>
                      <a:lnTo>
                        <a:pt x="395" y="689"/>
                      </a:lnTo>
                      <a:lnTo>
                        <a:pt x="396" y="678"/>
                      </a:lnTo>
                      <a:lnTo>
                        <a:pt x="398" y="670"/>
                      </a:lnTo>
                      <a:lnTo>
                        <a:pt x="441" y="670"/>
                      </a:lnTo>
                      <a:lnTo>
                        <a:pt x="444" y="664"/>
                      </a:lnTo>
                      <a:lnTo>
                        <a:pt x="467" y="664"/>
                      </a:lnTo>
                      <a:lnTo>
                        <a:pt x="466" y="686"/>
                      </a:lnTo>
                      <a:lnTo>
                        <a:pt x="514" y="687"/>
                      </a:lnTo>
                      <a:lnTo>
                        <a:pt x="518" y="691"/>
                      </a:lnTo>
                      <a:lnTo>
                        <a:pt x="520" y="699"/>
                      </a:lnTo>
                      <a:lnTo>
                        <a:pt x="522" y="731"/>
                      </a:lnTo>
                      <a:lnTo>
                        <a:pt x="525" y="743"/>
                      </a:lnTo>
                      <a:lnTo>
                        <a:pt x="525" y="759"/>
                      </a:lnTo>
                      <a:lnTo>
                        <a:pt x="527" y="775"/>
                      </a:lnTo>
                      <a:lnTo>
                        <a:pt x="527" y="781"/>
                      </a:lnTo>
                      <a:lnTo>
                        <a:pt x="524" y="792"/>
                      </a:lnTo>
                      <a:lnTo>
                        <a:pt x="524" y="806"/>
                      </a:lnTo>
                      <a:lnTo>
                        <a:pt x="526" y="815"/>
                      </a:lnTo>
                      <a:lnTo>
                        <a:pt x="535" y="829"/>
                      </a:lnTo>
                      <a:lnTo>
                        <a:pt x="541" y="850"/>
                      </a:lnTo>
                      <a:lnTo>
                        <a:pt x="547" y="866"/>
                      </a:lnTo>
                      <a:lnTo>
                        <a:pt x="547" y="874"/>
                      </a:lnTo>
                      <a:lnTo>
                        <a:pt x="542" y="881"/>
                      </a:lnTo>
                      <a:lnTo>
                        <a:pt x="531" y="892"/>
                      </a:lnTo>
                      <a:lnTo>
                        <a:pt x="531" y="894"/>
                      </a:lnTo>
                      <a:lnTo>
                        <a:pt x="532" y="897"/>
                      </a:lnTo>
                      <a:lnTo>
                        <a:pt x="534" y="898"/>
                      </a:lnTo>
                      <a:lnTo>
                        <a:pt x="537" y="899"/>
                      </a:lnTo>
                      <a:lnTo>
                        <a:pt x="543" y="907"/>
                      </a:lnTo>
                      <a:lnTo>
                        <a:pt x="549" y="908"/>
                      </a:lnTo>
                      <a:lnTo>
                        <a:pt x="552" y="907"/>
                      </a:lnTo>
                      <a:lnTo>
                        <a:pt x="554" y="901"/>
                      </a:lnTo>
                      <a:lnTo>
                        <a:pt x="557" y="893"/>
                      </a:lnTo>
                      <a:lnTo>
                        <a:pt x="562" y="891"/>
                      </a:lnTo>
                      <a:lnTo>
                        <a:pt x="613" y="891"/>
                      </a:lnTo>
                      <a:lnTo>
                        <a:pt x="623" y="887"/>
                      </a:lnTo>
                      <a:lnTo>
                        <a:pt x="632" y="890"/>
                      </a:lnTo>
                      <a:lnTo>
                        <a:pt x="634" y="890"/>
                      </a:lnTo>
                      <a:lnTo>
                        <a:pt x="644" y="882"/>
                      </a:lnTo>
                      <a:lnTo>
                        <a:pt x="645" y="882"/>
                      </a:lnTo>
                      <a:lnTo>
                        <a:pt x="655" y="880"/>
                      </a:lnTo>
                      <a:lnTo>
                        <a:pt x="659" y="880"/>
                      </a:lnTo>
                      <a:lnTo>
                        <a:pt x="661" y="881"/>
                      </a:lnTo>
                      <a:lnTo>
                        <a:pt x="667" y="891"/>
                      </a:lnTo>
                      <a:lnTo>
                        <a:pt x="667" y="903"/>
                      </a:lnTo>
                      <a:lnTo>
                        <a:pt x="669" y="908"/>
                      </a:lnTo>
                      <a:lnTo>
                        <a:pt x="672" y="908"/>
                      </a:lnTo>
                      <a:lnTo>
                        <a:pt x="686" y="902"/>
                      </a:lnTo>
                      <a:lnTo>
                        <a:pt x="691" y="901"/>
                      </a:lnTo>
                      <a:lnTo>
                        <a:pt x="697" y="901"/>
                      </a:lnTo>
                      <a:lnTo>
                        <a:pt x="708" y="896"/>
                      </a:lnTo>
                      <a:lnTo>
                        <a:pt x="714" y="904"/>
                      </a:lnTo>
                      <a:lnTo>
                        <a:pt x="718" y="913"/>
                      </a:lnTo>
                      <a:lnTo>
                        <a:pt x="723" y="919"/>
                      </a:lnTo>
                      <a:lnTo>
                        <a:pt x="736" y="925"/>
                      </a:lnTo>
                      <a:lnTo>
                        <a:pt x="748" y="933"/>
                      </a:lnTo>
                      <a:lnTo>
                        <a:pt x="766" y="940"/>
                      </a:lnTo>
                      <a:lnTo>
                        <a:pt x="778" y="941"/>
                      </a:lnTo>
                      <a:lnTo>
                        <a:pt x="787" y="939"/>
                      </a:lnTo>
                      <a:lnTo>
                        <a:pt x="799" y="934"/>
                      </a:lnTo>
                      <a:lnTo>
                        <a:pt x="809" y="931"/>
                      </a:lnTo>
                      <a:lnTo>
                        <a:pt x="814" y="933"/>
                      </a:lnTo>
                      <a:lnTo>
                        <a:pt x="833" y="951"/>
                      </a:lnTo>
                      <a:lnTo>
                        <a:pt x="847" y="957"/>
                      </a:lnTo>
                      <a:lnTo>
                        <a:pt x="858" y="961"/>
                      </a:lnTo>
                      <a:lnTo>
                        <a:pt x="869" y="962"/>
                      </a:lnTo>
                      <a:lnTo>
                        <a:pt x="876" y="968"/>
                      </a:lnTo>
                      <a:lnTo>
                        <a:pt x="881" y="980"/>
                      </a:lnTo>
                      <a:lnTo>
                        <a:pt x="885" y="987"/>
                      </a:lnTo>
                      <a:lnTo>
                        <a:pt x="898" y="999"/>
                      </a:lnTo>
                      <a:lnTo>
                        <a:pt x="912" y="1007"/>
                      </a:lnTo>
                      <a:lnTo>
                        <a:pt x="922" y="1011"/>
                      </a:lnTo>
                      <a:lnTo>
                        <a:pt x="932" y="1012"/>
                      </a:lnTo>
                      <a:lnTo>
                        <a:pt x="935" y="1012"/>
                      </a:lnTo>
                      <a:lnTo>
                        <a:pt x="941" y="1010"/>
                      </a:lnTo>
                      <a:lnTo>
                        <a:pt x="945" y="1009"/>
                      </a:lnTo>
                      <a:lnTo>
                        <a:pt x="946" y="1010"/>
                      </a:lnTo>
                      <a:lnTo>
                        <a:pt x="951" y="1017"/>
                      </a:lnTo>
                      <a:lnTo>
                        <a:pt x="955" y="1018"/>
                      </a:lnTo>
                      <a:lnTo>
                        <a:pt x="959" y="1018"/>
                      </a:lnTo>
                      <a:lnTo>
                        <a:pt x="961" y="1016"/>
                      </a:lnTo>
                      <a:lnTo>
                        <a:pt x="961" y="1009"/>
                      </a:lnTo>
                      <a:lnTo>
                        <a:pt x="960" y="1001"/>
                      </a:lnTo>
                      <a:lnTo>
                        <a:pt x="959" y="966"/>
                      </a:lnTo>
                      <a:lnTo>
                        <a:pt x="956" y="958"/>
                      </a:lnTo>
                      <a:lnTo>
                        <a:pt x="950" y="957"/>
                      </a:lnTo>
                      <a:lnTo>
                        <a:pt x="941" y="962"/>
                      </a:lnTo>
                      <a:lnTo>
                        <a:pt x="930" y="960"/>
                      </a:lnTo>
                      <a:lnTo>
                        <a:pt x="918" y="960"/>
                      </a:lnTo>
                      <a:lnTo>
                        <a:pt x="911" y="955"/>
                      </a:lnTo>
                      <a:lnTo>
                        <a:pt x="901" y="942"/>
                      </a:lnTo>
                      <a:lnTo>
                        <a:pt x="895" y="936"/>
                      </a:lnTo>
                      <a:lnTo>
                        <a:pt x="893" y="934"/>
                      </a:lnTo>
                      <a:lnTo>
                        <a:pt x="892" y="924"/>
                      </a:lnTo>
                      <a:lnTo>
                        <a:pt x="895" y="917"/>
                      </a:lnTo>
                      <a:lnTo>
                        <a:pt x="897" y="905"/>
                      </a:lnTo>
                      <a:lnTo>
                        <a:pt x="912" y="866"/>
                      </a:lnTo>
                      <a:lnTo>
                        <a:pt x="913" y="859"/>
                      </a:lnTo>
                      <a:lnTo>
                        <a:pt x="914" y="834"/>
                      </a:lnTo>
                      <a:lnTo>
                        <a:pt x="912" y="820"/>
                      </a:lnTo>
                      <a:lnTo>
                        <a:pt x="905" y="801"/>
                      </a:lnTo>
                      <a:lnTo>
                        <a:pt x="905" y="791"/>
                      </a:lnTo>
                      <a:lnTo>
                        <a:pt x="907" y="788"/>
                      </a:lnTo>
                      <a:lnTo>
                        <a:pt x="909" y="779"/>
                      </a:lnTo>
                      <a:lnTo>
                        <a:pt x="914" y="772"/>
                      </a:lnTo>
                      <a:lnTo>
                        <a:pt x="922" y="758"/>
                      </a:lnTo>
                      <a:lnTo>
                        <a:pt x="924" y="756"/>
                      </a:lnTo>
                      <a:lnTo>
                        <a:pt x="929" y="752"/>
                      </a:lnTo>
                      <a:lnTo>
                        <a:pt x="932" y="752"/>
                      </a:lnTo>
                      <a:lnTo>
                        <a:pt x="941" y="748"/>
                      </a:lnTo>
                      <a:lnTo>
                        <a:pt x="1003" y="735"/>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sp>
              <p:nvSpPr>
                <p:cNvPr id="249" name="Freeform 134"/>
                <p:cNvSpPr>
                  <a:spLocks noChangeAspect="1"/>
                </p:cNvSpPr>
                <p:nvPr/>
              </p:nvSpPr>
              <p:spPr bwMode="gray">
                <a:xfrm>
                  <a:off x="5488780" y="3469034"/>
                  <a:ext cx="25400" cy="33338"/>
                </a:xfrm>
                <a:custGeom>
                  <a:avLst/>
                  <a:gdLst/>
                  <a:ahLst/>
                  <a:cxnLst>
                    <a:cxn ang="0">
                      <a:pos x="65" y="0"/>
                    </a:cxn>
                    <a:cxn ang="0">
                      <a:pos x="48" y="11"/>
                    </a:cxn>
                    <a:cxn ang="0">
                      <a:pos x="33" y="19"/>
                    </a:cxn>
                    <a:cxn ang="0">
                      <a:pos x="28" y="25"/>
                    </a:cxn>
                    <a:cxn ang="0">
                      <a:pos x="22" y="29"/>
                    </a:cxn>
                    <a:cxn ang="0">
                      <a:pos x="17" y="51"/>
                    </a:cxn>
                    <a:cxn ang="0">
                      <a:pos x="15" y="62"/>
                    </a:cxn>
                    <a:cxn ang="0">
                      <a:pos x="9" y="74"/>
                    </a:cxn>
                    <a:cxn ang="0">
                      <a:pos x="0" y="85"/>
                    </a:cxn>
                    <a:cxn ang="0">
                      <a:pos x="0" y="88"/>
                    </a:cxn>
                    <a:cxn ang="0">
                      <a:pos x="1" y="97"/>
                    </a:cxn>
                    <a:cxn ang="0">
                      <a:pos x="7" y="103"/>
                    </a:cxn>
                    <a:cxn ang="0">
                      <a:pos x="20" y="105"/>
                    </a:cxn>
                    <a:cxn ang="0">
                      <a:pos x="24" y="102"/>
                    </a:cxn>
                    <a:cxn ang="0">
                      <a:pos x="31" y="105"/>
                    </a:cxn>
                    <a:cxn ang="0">
                      <a:pos x="32" y="103"/>
                    </a:cxn>
                    <a:cxn ang="0">
                      <a:pos x="33" y="100"/>
                    </a:cxn>
                    <a:cxn ang="0">
                      <a:pos x="45" y="96"/>
                    </a:cxn>
                    <a:cxn ang="0">
                      <a:pos x="50" y="97"/>
                    </a:cxn>
                    <a:cxn ang="0">
                      <a:pos x="59" y="105"/>
                    </a:cxn>
                    <a:cxn ang="0">
                      <a:pos x="59" y="106"/>
                    </a:cxn>
                    <a:cxn ang="0">
                      <a:pos x="61" y="100"/>
                    </a:cxn>
                    <a:cxn ang="0">
                      <a:pos x="71" y="88"/>
                    </a:cxn>
                    <a:cxn ang="0">
                      <a:pos x="76" y="76"/>
                    </a:cxn>
                    <a:cxn ang="0">
                      <a:pos x="79" y="74"/>
                    </a:cxn>
                    <a:cxn ang="0">
                      <a:pos x="76" y="72"/>
                    </a:cxn>
                    <a:cxn ang="0">
                      <a:pos x="74" y="72"/>
                    </a:cxn>
                    <a:cxn ang="0">
                      <a:pos x="71" y="69"/>
                    </a:cxn>
                    <a:cxn ang="0">
                      <a:pos x="64" y="70"/>
                    </a:cxn>
                    <a:cxn ang="0">
                      <a:pos x="56" y="69"/>
                    </a:cxn>
                    <a:cxn ang="0">
                      <a:pos x="48" y="72"/>
                    </a:cxn>
                    <a:cxn ang="0">
                      <a:pos x="47" y="74"/>
                    </a:cxn>
                    <a:cxn ang="0">
                      <a:pos x="44" y="75"/>
                    </a:cxn>
                    <a:cxn ang="0">
                      <a:pos x="40" y="74"/>
                    </a:cxn>
                    <a:cxn ang="0">
                      <a:pos x="38" y="70"/>
                    </a:cxn>
                    <a:cxn ang="0">
                      <a:pos x="39" y="69"/>
                    </a:cxn>
                    <a:cxn ang="0">
                      <a:pos x="44" y="70"/>
                    </a:cxn>
                    <a:cxn ang="0">
                      <a:pos x="47" y="70"/>
                    </a:cxn>
                    <a:cxn ang="0">
                      <a:pos x="48" y="67"/>
                    </a:cxn>
                    <a:cxn ang="0">
                      <a:pos x="53" y="59"/>
                    </a:cxn>
                    <a:cxn ang="0">
                      <a:pos x="56" y="57"/>
                    </a:cxn>
                    <a:cxn ang="0">
                      <a:pos x="61" y="57"/>
                    </a:cxn>
                    <a:cxn ang="0">
                      <a:pos x="66" y="51"/>
                    </a:cxn>
                    <a:cxn ang="0">
                      <a:pos x="77" y="48"/>
                    </a:cxn>
                    <a:cxn ang="0">
                      <a:pos x="83" y="45"/>
                    </a:cxn>
                    <a:cxn ang="0">
                      <a:pos x="83" y="38"/>
                    </a:cxn>
                    <a:cxn ang="0">
                      <a:pos x="81" y="22"/>
                    </a:cxn>
                    <a:cxn ang="0">
                      <a:pos x="80" y="20"/>
                    </a:cxn>
                    <a:cxn ang="0">
                      <a:pos x="75" y="16"/>
                    </a:cxn>
                    <a:cxn ang="0">
                      <a:pos x="71" y="9"/>
                    </a:cxn>
                    <a:cxn ang="0">
                      <a:pos x="67" y="5"/>
                    </a:cxn>
                    <a:cxn ang="0">
                      <a:pos x="65" y="0"/>
                    </a:cxn>
                  </a:cxnLst>
                  <a:rect l="0" t="0" r="r" b="b"/>
                  <a:pathLst>
                    <a:path w="83" h="106">
                      <a:moveTo>
                        <a:pt x="65" y="0"/>
                      </a:moveTo>
                      <a:lnTo>
                        <a:pt x="48" y="11"/>
                      </a:lnTo>
                      <a:lnTo>
                        <a:pt x="33" y="19"/>
                      </a:lnTo>
                      <a:lnTo>
                        <a:pt x="28" y="25"/>
                      </a:lnTo>
                      <a:lnTo>
                        <a:pt x="22" y="29"/>
                      </a:lnTo>
                      <a:lnTo>
                        <a:pt x="17" y="51"/>
                      </a:lnTo>
                      <a:lnTo>
                        <a:pt x="15" y="62"/>
                      </a:lnTo>
                      <a:lnTo>
                        <a:pt x="9" y="74"/>
                      </a:lnTo>
                      <a:lnTo>
                        <a:pt x="0" y="85"/>
                      </a:lnTo>
                      <a:lnTo>
                        <a:pt x="0" y="88"/>
                      </a:lnTo>
                      <a:lnTo>
                        <a:pt x="1" y="97"/>
                      </a:lnTo>
                      <a:lnTo>
                        <a:pt x="7" y="103"/>
                      </a:lnTo>
                      <a:lnTo>
                        <a:pt x="20" y="105"/>
                      </a:lnTo>
                      <a:lnTo>
                        <a:pt x="24" y="102"/>
                      </a:lnTo>
                      <a:lnTo>
                        <a:pt x="31" y="105"/>
                      </a:lnTo>
                      <a:lnTo>
                        <a:pt x="32" y="103"/>
                      </a:lnTo>
                      <a:lnTo>
                        <a:pt x="33" y="100"/>
                      </a:lnTo>
                      <a:lnTo>
                        <a:pt x="45" y="96"/>
                      </a:lnTo>
                      <a:lnTo>
                        <a:pt x="50" y="97"/>
                      </a:lnTo>
                      <a:lnTo>
                        <a:pt x="59" y="105"/>
                      </a:lnTo>
                      <a:lnTo>
                        <a:pt x="59" y="106"/>
                      </a:lnTo>
                      <a:lnTo>
                        <a:pt x="61" y="100"/>
                      </a:lnTo>
                      <a:lnTo>
                        <a:pt x="71" y="88"/>
                      </a:lnTo>
                      <a:lnTo>
                        <a:pt x="76" y="76"/>
                      </a:lnTo>
                      <a:lnTo>
                        <a:pt x="79" y="74"/>
                      </a:lnTo>
                      <a:lnTo>
                        <a:pt x="76" y="72"/>
                      </a:lnTo>
                      <a:lnTo>
                        <a:pt x="74" y="72"/>
                      </a:lnTo>
                      <a:lnTo>
                        <a:pt x="71" y="69"/>
                      </a:lnTo>
                      <a:lnTo>
                        <a:pt x="64" y="70"/>
                      </a:lnTo>
                      <a:lnTo>
                        <a:pt x="56" y="69"/>
                      </a:lnTo>
                      <a:lnTo>
                        <a:pt x="48" y="72"/>
                      </a:lnTo>
                      <a:lnTo>
                        <a:pt x="47" y="74"/>
                      </a:lnTo>
                      <a:lnTo>
                        <a:pt x="44" y="75"/>
                      </a:lnTo>
                      <a:lnTo>
                        <a:pt x="40" y="74"/>
                      </a:lnTo>
                      <a:lnTo>
                        <a:pt x="38" y="70"/>
                      </a:lnTo>
                      <a:lnTo>
                        <a:pt x="39" y="69"/>
                      </a:lnTo>
                      <a:lnTo>
                        <a:pt x="44" y="70"/>
                      </a:lnTo>
                      <a:lnTo>
                        <a:pt x="47" y="70"/>
                      </a:lnTo>
                      <a:lnTo>
                        <a:pt x="48" y="67"/>
                      </a:lnTo>
                      <a:lnTo>
                        <a:pt x="53" y="59"/>
                      </a:lnTo>
                      <a:lnTo>
                        <a:pt x="56" y="57"/>
                      </a:lnTo>
                      <a:lnTo>
                        <a:pt x="61" y="57"/>
                      </a:lnTo>
                      <a:lnTo>
                        <a:pt x="66" y="51"/>
                      </a:lnTo>
                      <a:lnTo>
                        <a:pt x="77" y="48"/>
                      </a:lnTo>
                      <a:lnTo>
                        <a:pt x="83" y="45"/>
                      </a:lnTo>
                      <a:lnTo>
                        <a:pt x="83" y="38"/>
                      </a:lnTo>
                      <a:lnTo>
                        <a:pt x="81" y="22"/>
                      </a:lnTo>
                      <a:lnTo>
                        <a:pt x="80" y="20"/>
                      </a:lnTo>
                      <a:lnTo>
                        <a:pt x="75" y="16"/>
                      </a:lnTo>
                      <a:lnTo>
                        <a:pt x="71" y="9"/>
                      </a:lnTo>
                      <a:lnTo>
                        <a:pt x="67" y="5"/>
                      </a:lnTo>
                      <a:lnTo>
                        <a:pt x="65" y="0"/>
                      </a:lnTo>
                      <a:close/>
                    </a:path>
                  </a:pathLst>
                </a:custGeom>
                <a:grpFill/>
                <a:ln w="6350" cap="flat" cmpd="sng">
                  <a:solidFill>
                    <a:srgbClr val="F9F9F9"/>
                  </a:solidFill>
                  <a:prstDash val="solid"/>
                  <a:round/>
                  <a:headEnd type="none" w="med" len="med"/>
                  <a:tailEnd type="none" w="med" len="med"/>
                </a:ln>
                <a:effectLst/>
              </p:spPr>
              <p:txBody>
                <a:bodyPr/>
                <a:lstStyle/>
                <a:p>
                  <a:endParaRPr lang="en-US" dirty="0"/>
                </a:p>
              </p:txBody>
            </p:sp>
            <p:grpSp>
              <p:nvGrpSpPr>
                <p:cNvPr id="250" name="Group 364"/>
                <p:cNvGrpSpPr>
                  <a:grpSpLocks noChangeAspect="1"/>
                </p:cNvGrpSpPr>
                <p:nvPr/>
              </p:nvGrpSpPr>
              <p:grpSpPr bwMode="gray">
                <a:xfrm>
                  <a:off x="5141117" y="3280172"/>
                  <a:ext cx="289379" cy="349200"/>
                  <a:chOff x="3548063" y="12700"/>
                  <a:chExt cx="5667375" cy="6838950"/>
                </a:xfrm>
                <a:grpFill/>
              </p:grpSpPr>
              <p:sp>
                <p:nvSpPr>
                  <p:cNvPr id="251" name="Freeform 6"/>
                  <p:cNvSpPr>
                    <a:spLocks/>
                  </p:cNvSpPr>
                  <p:nvPr/>
                </p:nvSpPr>
                <p:spPr bwMode="gray">
                  <a:xfrm>
                    <a:off x="4084638" y="3873500"/>
                    <a:ext cx="4257675" cy="2978150"/>
                  </a:xfrm>
                  <a:custGeom>
                    <a:avLst/>
                    <a:gdLst/>
                    <a:ahLst/>
                    <a:cxnLst>
                      <a:cxn ang="0">
                        <a:pos x="48" y="773"/>
                      </a:cxn>
                      <a:cxn ang="0">
                        <a:pos x="161" y="852"/>
                      </a:cxn>
                      <a:cxn ang="0">
                        <a:pos x="327" y="893"/>
                      </a:cxn>
                      <a:cxn ang="0">
                        <a:pos x="367" y="981"/>
                      </a:cxn>
                      <a:cxn ang="0">
                        <a:pos x="535" y="1117"/>
                      </a:cxn>
                      <a:cxn ang="0">
                        <a:pos x="626" y="1220"/>
                      </a:cxn>
                      <a:cxn ang="0">
                        <a:pos x="678" y="1341"/>
                      </a:cxn>
                      <a:cxn ang="0">
                        <a:pos x="854" y="1468"/>
                      </a:cxn>
                      <a:cxn ang="0">
                        <a:pos x="909" y="1581"/>
                      </a:cxn>
                      <a:cxn ang="0">
                        <a:pos x="1000" y="1688"/>
                      </a:cxn>
                      <a:cxn ang="0">
                        <a:pos x="1141" y="1680"/>
                      </a:cxn>
                      <a:cxn ang="0">
                        <a:pos x="1339" y="1660"/>
                      </a:cxn>
                      <a:cxn ang="0">
                        <a:pos x="1531" y="1816"/>
                      </a:cxn>
                      <a:cxn ang="0">
                        <a:pos x="1614" y="1872"/>
                      </a:cxn>
                      <a:cxn ang="0">
                        <a:pos x="1741" y="1860"/>
                      </a:cxn>
                      <a:cxn ang="0">
                        <a:pos x="1850" y="1876"/>
                      </a:cxn>
                      <a:cxn ang="0">
                        <a:pos x="2024" y="1836"/>
                      </a:cxn>
                      <a:cxn ang="0">
                        <a:pos x="2268" y="1775"/>
                      </a:cxn>
                      <a:cxn ang="0">
                        <a:pos x="2420" y="1664"/>
                      </a:cxn>
                      <a:cxn ang="0">
                        <a:pos x="2674" y="1664"/>
                      </a:cxn>
                      <a:cxn ang="0">
                        <a:pos x="2678" y="1511"/>
                      </a:cxn>
                      <a:cxn ang="0">
                        <a:pos x="2523" y="1448"/>
                      </a:cxn>
                      <a:cxn ang="0">
                        <a:pos x="2444" y="1260"/>
                      </a:cxn>
                      <a:cxn ang="0">
                        <a:pos x="2311" y="1137"/>
                      </a:cxn>
                      <a:cxn ang="0">
                        <a:pos x="2248" y="1028"/>
                      </a:cxn>
                      <a:cxn ang="0">
                        <a:pos x="2137" y="1000"/>
                      </a:cxn>
                      <a:cxn ang="0">
                        <a:pos x="2060" y="957"/>
                      </a:cxn>
                      <a:cxn ang="0">
                        <a:pos x="2101" y="852"/>
                      </a:cxn>
                      <a:cxn ang="0">
                        <a:pos x="2272" y="824"/>
                      </a:cxn>
                      <a:cxn ang="0">
                        <a:pos x="2307" y="608"/>
                      </a:cxn>
                      <a:cxn ang="0">
                        <a:pos x="2284" y="481"/>
                      </a:cxn>
                      <a:cxn ang="0">
                        <a:pos x="2115" y="123"/>
                      </a:cxn>
                      <a:cxn ang="0">
                        <a:pos x="2020" y="60"/>
                      </a:cxn>
                      <a:cxn ang="0">
                        <a:pos x="1947" y="254"/>
                      </a:cxn>
                      <a:cxn ang="0">
                        <a:pos x="1713" y="551"/>
                      </a:cxn>
                      <a:cxn ang="0">
                        <a:pos x="1412" y="428"/>
                      </a:cxn>
                      <a:cxn ang="0">
                        <a:pos x="1222" y="561"/>
                      </a:cxn>
                      <a:cxn ang="0">
                        <a:pos x="965" y="586"/>
                      </a:cxn>
                      <a:cxn ang="0">
                        <a:pos x="632" y="598"/>
                      </a:cxn>
                      <a:cxn ang="0">
                        <a:pos x="521" y="408"/>
                      </a:cxn>
                      <a:cxn ang="0">
                        <a:pos x="299" y="555"/>
                      </a:cxn>
                      <a:cxn ang="0">
                        <a:pos x="18" y="583"/>
                      </a:cxn>
                    </a:cxnLst>
                    <a:rect l="0" t="0" r="r" b="b"/>
                    <a:pathLst>
                      <a:path w="2682" h="1876">
                        <a:moveTo>
                          <a:pt x="0" y="682"/>
                        </a:moveTo>
                        <a:lnTo>
                          <a:pt x="8" y="733"/>
                        </a:lnTo>
                        <a:lnTo>
                          <a:pt x="48" y="773"/>
                        </a:lnTo>
                        <a:lnTo>
                          <a:pt x="92" y="777"/>
                        </a:lnTo>
                        <a:lnTo>
                          <a:pt x="143" y="792"/>
                        </a:lnTo>
                        <a:lnTo>
                          <a:pt x="161" y="852"/>
                        </a:lnTo>
                        <a:lnTo>
                          <a:pt x="204" y="866"/>
                        </a:lnTo>
                        <a:lnTo>
                          <a:pt x="296" y="866"/>
                        </a:lnTo>
                        <a:lnTo>
                          <a:pt x="327" y="893"/>
                        </a:lnTo>
                        <a:lnTo>
                          <a:pt x="367" y="921"/>
                        </a:lnTo>
                        <a:lnTo>
                          <a:pt x="371" y="941"/>
                        </a:lnTo>
                        <a:lnTo>
                          <a:pt x="367" y="981"/>
                        </a:lnTo>
                        <a:lnTo>
                          <a:pt x="391" y="1024"/>
                        </a:lnTo>
                        <a:lnTo>
                          <a:pt x="466" y="1072"/>
                        </a:lnTo>
                        <a:lnTo>
                          <a:pt x="535" y="1117"/>
                        </a:lnTo>
                        <a:lnTo>
                          <a:pt x="563" y="1157"/>
                        </a:lnTo>
                        <a:lnTo>
                          <a:pt x="606" y="1181"/>
                        </a:lnTo>
                        <a:lnTo>
                          <a:pt x="626" y="1220"/>
                        </a:lnTo>
                        <a:lnTo>
                          <a:pt x="642" y="1264"/>
                        </a:lnTo>
                        <a:lnTo>
                          <a:pt x="670" y="1300"/>
                        </a:lnTo>
                        <a:lnTo>
                          <a:pt x="678" y="1341"/>
                        </a:lnTo>
                        <a:lnTo>
                          <a:pt x="713" y="1353"/>
                        </a:lnTo>
                        <a:lnTo>
                          <a:pt x="830" y="1432"/>
                        </a:lnTo>
                        <a:lnTo>
                          <a:pt x="854" y="1468"/>
                        </a:lnTo>
                        <a:lnTo>
                          <a:pt x="858" y="1511"/>
                        </a:lnTo>
                        <a:lnTo>
                          <a:pt x="882" y="1539"/>
                        </a:lnTo>
                        <a:lnTo>
                          <a:pt x="909" y="1581"/>
                        </a:lnTo>
                        <a:lnTo>
                          <a:pt x="957" y="1616"/>
                        </a:lnTo>
                        <a:lnTo>
                          <a:pt x="981" y="1648"/>
                        </a:lnTo>
                        <a:lnTo>
                          <a:pt x="1000" y="1688"/>
                        </a:lnTo>
                        <a:lnTo>
                          <a:pt x="1092" y="1723"/>
                        </a:lnTo>
                        <a:lnTo>
                          <a:pt x="1115" y="1712"/>
                        </a:lnTo>
                        <a:lnTo>
                          <a:pt x="1141" y="1680"/>
                        </a:lnTo>
                        <a:lnTo>
                          <a:pt x="1248" y="1704"/>
                        </a:lnTo>
                        <a:lnTo>
                          <a:pt x="1292" y="1700"/>
                        </a:lnTo>
                        <a:lnTo>
                          <a:pt x="1339" y="1660"/>
                        </a:lnTo>
                        <a:lnTo>
                          <a:pt x="1383" y="1684"/>
                        </a:lnTo>
                        <a:lnTo>
                          <a:pt x="1476" y="1787"/>
                        </a:lnTo>
                        <a:lnTo>
                          <a:pt x="1531" y="1816"/>
                        </a:lnTo>
                        <a:lnTo>
                          <a:pt x="1567" y="1852"/>
                        </a:lnTo>
                        <a:lnTo>
                          <a:pt x="1591" y="1872"/>
                        </a:lnTo>
                        <a:lnTo>
                          <a:pt x="1614" y="1872"/>
                        </a:lnTo>
                        <a:lnTo>
                          <a:pt x="1642" y="1852"/>
                        </a:lnTo>
                        <a:lnTo>
                          <a:pt x="1697" y="1848"/>
                        </a:lnTo>
                        <a:lnTo>
                          <a:pt x="1741" y="1860"/>
                        </a:lnTo>
                        <a:lnTo>
                          <a:pt x="1779" y="1852"/>
                        </a:lnTo>
                        <a:lnTo>
                          <a:pt x="1826" y="1848"/>
                        </a:lnTo>
                        <a:lnTo>
                          <a:pt x="1850" y="1876"/>
                        </a:lnTo>
                        <a:lnTo>
                          <a:pt x="1917" y="1860"/>
                        </a:lnTo>
                        <a:lnTo>
                          <a:pt x="1973" y="1856"/>
                        </a:lnTo>
                        <a:lnTo>
                          <a:pt x="2024" y="1836"/>
                        </a:lnTo>
                        <a:lnTo>
                          <a:pt x="2086" y="1844"/>
                        </a:lnTo>
                        <a:lnTo>
                          <a:pt x="2161" y="1844"/>
                        </a:lnTo>
                        <a:lnTo>
                          <a:pt x="2268" y="1775"/>
                        </a:lnTo>
                        <a:lnTo>
                          <a:pt x="2331" y="1700"/>
                        </a:lnTo>
                        <a:lnTo>
                          <a:pt x="2379" y="1668"/>
                        </a:lnTo>
                        <a:lnTo>
                          <a:pt x="2420" y="1664"/>
                        </a:lnTo>
                        <a:lnTo>
                          <a:pt x="2539" y="1676"/>
                        </a:lnTo>
                        <a:lnTo>
                          <a:pt x="2591" y="1676"/>
                        </a:lnTo>
                        <a:lnTo>
                          <a:pt x="2674" y="1664"/>
                        </a:lnTo>
                        <a:lnTo>
                          <a:pt x="2678" y="1577"/>
                        </a:lnTo>
                        <a:lnTo>
                          <a:pt x="2682" y="1539"/>
                        </a:lnTo>
                        <a:lnTo>
                          <a:pt x="2678" y="1511"/>
                        </a:lnTo>
                        <a:lnTo>
                          <a:pt x="2650" y="1492"/>
                        </a:lnTo>
                        <a:lnTo>
                          <a:pt x="2555" y="1472"/>
                        </a:lnTo>
                        <a:lnTo>
                          <a:pt x="2523" y="1448"/>
                        </a:lnTo>
                        <a:lnTo>
                          <a:pt x="2503" y="1412"/>
                        </a:lnTo>
                        <a:lnTo>
                          <a:pt x="2464" y="1307"/>
                        </a:lnTo>
                        <a:lnTo>
                          <a:pt x="2444" y="1260"/>
                        </a:lnTo>
                        <a:lnTo>
                          <a:pt x="2424" y="1220"/>
                        </a:lnTo>
                        <a:lnTo>
                          <a:pt x="2339" y="1169"/>
                        </a:lnTo>
                        <a:lnTo>
                          <a:pt x="2311" y="1137"/>
                        </a:lnTo>
                        <a:lnTo>
                          <a:pt x="2288" y="1105"/>
                        </a:lnTo>
                        <a:lnTo>
                          <a:pt x="2280" y="1068"/>
                        </a:lnTo>
                        <a:lnTo>
                          <a:pt x="2248" y="1028"/>
                        </a:lnTo>
                        <a:lnTo>
                          <a:pt x="2212" y="1008"/>
                        </a:lnTo>
                        <a:lnTo>
                          <a:pt x="2169" y="993"/>
                        </a:lnTo>
                        <a:lnTo>
                          <a:pt x="2137" y="1000"/>
                        </a:lnTo>
                        <a:lnTo>
                          <a:pt x="2105" y="973"/>
                        </a:lnTo>
                        <a:lnTo>
                          <a:pt x="2082" y="973"/>
                        </a:lnTo>
                        <a:lnTo>
                          <a:pt x="2060" y="957"/>
                        </a:lnTo>
                        <a:lnTo>
                          <a:pt x="2078" y="925"/>
                        </a:lnTo>
                        <a:lnTo>
                          <a:pt x="2101" y="905"/>
                        </a:lnTo>
                        <a:lnTo>
                          <a:pt x="2101" y="852"/>
                        </a:lnTo>
                        <a:lnTo>
                          <a:pt x="2141" y="836"/>
                        </a:lnTo>
                        <a:lnTo>
                          <a:pt x="2228" y="844"/>
                        </a:lnTo>
                        <a:lnTo>
                          <a:pt x="2272" y="824"/>
                        </a:lnTo>
                        <a:lnTo>
                          <a:pt x="2299" y="800"/>
                        </a:lnTo>
                        <a:lnTo>
                          <a:pt x="2307" y="741"/>
                        </a:lnTo>
                        <a:lnTo>
                          <a:pt x="2307" y="608"/>
                        </a:lnTo>
                        <a:lnTo>
                          <a:pt x="2295" y="608"/>
                        </a:lnTo>
                        <a:lnTo>
                          <a:pt x="2264" y="608"/>
                        </a:lnTo>
                        <a:lnTo>
                          <a:pt x="2284" y="481"/>
                        </a:lnTo>
                        <a:lnTo>
                          <a:pt x="2204" y="371"/>
                        </a:lnTo>
                        <a:lnTo>
                          <a:pt x="2131" y="329"/>
                        </a:lnTo>
                        <a:lnTo>
                          <a:pt x="2115" y="123"/>
                        </a:lnTo>
                        <a:lnTo>
                          <a:pt x="2137" y="16"/>
                        </a:lnTo>
                        <a:lnTo>
                          <a:pt x="2026" y="0"/>
                        </a:lnTo>
                        <a:lnTo>
                          <a:pt x="2020" y="60"/>
                        </a:lnTo>
                        <a:lnTo>
                          <a:pt x="1899" y="79"/>
                        </a:lnTo>
                        <a:lnTo>
                          <a:pt x="1947" y="139"/>
                        </a:lnTo>
                        <a:lnTo>
                          <a:pt x="1947" y="254"/>
                        </a:lnTo>
                        <a:lnTo>
                          <a:pt x="1957" y="285"/>
                        </a:lnTo>
                        <a:lnTo>
                          <a:pt x="1862" y="345"/>
                        </a:lnTo>
                        <a:lnTo>
                          <a:pt x="1713" y="551"/>
                        </a:lnTo>
                        <a:lnTo>
                          <a:pt x="1630" y="571"/>
                        </a:lnTo>
                        <a:lnTo>
                          <a:pt x="1567" y="513"/>
                        </a:lnTo>
                        <a:lnTo>
                          <a:pt x="1412" y="428"/>
                        </a:lnTo>
                        <a:lnTo>
                          <a:pt x="1329" y="466"/>
                        </a:lnTo>
                        <a:lnTo>
                          <a:pt x="1333" y="555"/>
                        </a:lnTo>
                        <a:lnTo>
                          <a:pt x="1222" y="561"/>
                        </a:lnTo>
                        <a:lnTo>
                          <a:pt x="1159" y="630"/>
                        </a:lnTo>
                        <a:lnTo>
                          <a:pt x="1006" y="630"/>
                        </a:lnTo>
                        <a:lnTo>
                          <a:pt x="965" y="586"/>
                        </a:lnTo>
                        <a:lnTo>
                          <a:pt x="795" y="583"/>
                        </a:lnTo>
                        <a:lnTo>
                          <a:pt x="715" y="624"/>
                        </a:lnTo>
                        <a:lnTo>
                          <a:pt x="632" y="598"/>
                        </a:lnTo>
                        <a:lnTo>
                          <a:pt x="610" y="519"/>
                        </a:lnTo>
                        <a:lnTo>
                          <a:pt x="547" y="472"/>
                        </a:lnTo>
                        <a:lnTo>
                          <a:pt x="521" y="408"/>
                        </a:lnTo>
                        <a:lnTo>
                          <a:pt x="357" y="444"/>
                        </a:lnTo>
                        <a:lnTo>
                          <a:pt x="367" y="497"/>
                        </a:lnTo>
                        <a:lnTo>
                          <a:pt x="299" y="555"/>
                        </a:lnTo>
                        <a:lnTo>
                          <a:pt x="204" y="535"/>
                        </a:lnTo>
                        <a:lnTo>
                          <a:pt x="125" y="577"/>
                        </a:lnTo>
                        <a:lnTo>
                          <a:pt x="18" y="583"/>
                        </a:lnTo>
                        <a:lnTo>
                          <a:pt x="8" y="620"/>
                        </a:lnTo>
                        <a:lnTo>
                          <a:pt x="0" y="682"/>
                        </a:lnTo>
                        <a:close/>
                      </a:path>
                    </a:pathLst>
                  </a:custGeom>
                  <a:grpFill/>
                  <a:ln w="6350" cap="flat" cmpd="sng">
                    <a:solidFill>
                      <a:srgbClr val="F9F9F9"/>
                    </a:solidFill>
                    <a:prstDash val="solid"/>
                    <a:round/>
                    <a:headEnd type="none" w="med" len="med"/>
                    <a:tailEnd type="none" w="med" len="med"/>
                  </a:ln>
                  <a:effectLst/>
                </p:spPr>
                <p:txBody>
                  <a:bodyPr/>
                  <a:lstStyle/>
                  <a:p>
                    <a:endParaRPr lang="en-GB" dirty="0"/>
                  </a:p>
                </p:txBody>
              </p:sp>
              <p:sp>
                <p:nvSpPr>
                  <p:cNvPr id="252" name="Freeform 9"/>
                  <p:cNvSpPr>
                    <a:spLocks/>
                  </p:cNvSpPr>
                  <p:nvPr/>
                </p:nvSpPr>
                <p:spPr bwMode="gray">
                  <a:xfrm>
                    <a:off x="3548063" y="12700"/>
                    <a:ext cx="5667375" cy="4860925"/>
                  </a:xfrm>
                  <a:custGeom>
                    <a:avLst/>
                    <a:gdLst/>
                    <a:ahLst/>
                    <a:cxnLst>
                      <a:cxn ang="0">
                        <a:pos x="158" y="2581"/>
                      </a:cxn>
                      <a:cxn ang="0">
                        <a:pos x="200" y="2618"/>
                      </a:cxn>
                      <a:cxn ang="0">
                        <a:pos x="178" y="2702"/>
                      </a:cxn>
                      <a:cxn ang="0">
                        <a:pos x="346" y="2917"/>
                      </a:cxn>
                      <a:cxn ang="0">
                        <a:pos x="463" y="3009"/>
                      </a:cxn>
                      <a:cxn ang="0">
                        <a:pos x="705" y="2929"/>
                      </a:cxn>
                      <a:cxn ang="0">
                        <a:pos x="885" y="2904"/>
                      </a:cxn>
                      <a:cxn ang="0">
                        <a:pos x="1053" y="3056"/>
                      </a:cxn>
                      <a:cxn ang="0">
                        <a:pos x="1344" y="3062"/>
                      </a:cxn>
                      <a:cxn ang="0">
                        <a:pos x="1671" y="2987"/>
                      </a:cxn>
                      <a:cxn ang="0">
                        <a:pos x="1905" y="2945"/>
                      </a:cxn>
                      <a:cxn ang="0">
                        <a:pos x="2200" y="2777"/>
                      </a:cxn>
                      <a:cxn ang="0">
                        <a:pos x="2285" y="2571"/>
                      </a:cxn>
                      <a:cxn ang="0">
                        <a:pos x="2364" y="2432"/>
                      </a:cxn>
                      <a:cxn ang="0">
                        <a:pos x="2469" y="2761"/>
                      </a:cxn>
                      <a:cxn ang="0">
                        <a:pos x="2602" y="3040"/>
                      </a:cxn>
                      <a:cxn ang="0">
                        <a:pos x="2645" y="2997"/>
                      </a:cxn>
                      <a:cxn ang="0">
                        <a:pos x="2661" y="2866"/>
                      </a:cxn>
                      <a:cxn ang="0">
                        <a:pos x="2689" y="2805"/>
                      </a:cxn>
                      <a:cxn ang="0">
                        <a:pos x="2786" y="2737"/>
                      </a:cxn>
                      <a:cxn ang="0">
                        <a:pos x="2845" y="2557"/>
                      </a:cxn>
                      <a:cxn ang="0">
                        <a:pos x="3053" y="2317"/>
                      </a:cxn>
                      <a:cxn ang="0">
                        <a:pos x="3152" y="1998"/>
                      </a:cxn>
                      <a:cxn ang="0">
                        <a:pos x="3156" y="1790"/>
                      </a:cxn>
                      <a:cxn ang="0">
                        <a:pos x="3231" y="1519"/>
                      </a:cxn>
                      <a:cxn ang="0">
                        <a:pos x="3263" y="1371"/>
                      </a:cxn>
                      <a:cxn ang="0">
                        <a:pos x="3368" y="1319"/>
                      </a:cxn>
                      <a:cxn ang="0">
                        <a:pos x="3534" y="1244"/>
                      </a:cxn>
                      <a:cxn ang="0">
                        <a:pos x="3558" y="1115"/>
                      </a:cxn>
                      <a:cxn ang="0">
                        <a:pos x="3507" y="1107"/>
                      </a:cxn>
                      <a:cxn ang="0">
                        <a:pos x="3435" y="1032"/>
                      </a:cxn>
                      <a:cxn ang="0">
                        <a:pos x="3334" y="960"/>
                      </a:cxn>
                      <a:cxn ang="0">
                        <a:pos x="3295" y="616"/>
                      </a:cxn>
                      <a:cxn ang="0">
                        <a:pos x="3291" y="436"/>
                      </a:cxn>
                      <a:cxn ang="0">
                        <a:pos x="3224" y="255"/>
                      </a:cxn>
                      <a:cxn ang="0">
                        <a:pos x="3097" y="121"/>
                      </a:cxn>
                      <a:cxn ang="0">
                        <a:pos x="2948" y="0"/>
                      </a:cxn>
                      <a:cxn ang="0">
                        <a:pos x="2758" y="180"/>
                      </a:cxn>
                      <a:cxn ang="0">
                        <a:pos x="2507" y="313"/>
                      </a:cxn>
                      <a:cxn ang="0">
                        <a:pos x="2075" y="212"/>
                      </a:cxn>
                      <a:cxn ang="0">
                        <a:pos x="2043" y="208"/>
                      </a:cxn>
                      <a:cxn ang="0">
                        <a:pos x="1697" y="255"/>
                      </a:cxn>
                      <a:cxn ang="0">
                        <a:pos x="1083" y="255"/>
                      </a:cxn>
                      <a:cxn ang="0">
                        <a:pos x="669" y="463"/>
                      </a:cxn>
                      <a:cxn ang="0">
                        <a:pos x="465" y="824"/>
                      </a:cxn>
                      <a:cxn ang="0">
                        <a:pos x="465" y="1472"/>
                      </a:cxn>
                      <a:cxn ang="0">
                        <a:pos x="319" y="1668"/>
                      </a:cxn>
                      <a:cxn ang="0">
                        <a:pos x="232" y="1683"/>
                      </a:cxn>
                      <a:cxn ang="0">
                        <a:pos x="200" y="1806"/>
                      </a:cxn>
                      <a:cxn ang="0">
                        <a:pos x="91" y="1994"/>
                      </a:cxn>
                      <a:cxn ang="0">
                        <a:pos x="87" y="2050"/>
                      </a:cxn>
                      <a:cxn ang="0">
                        <a:pos x="36" y="2125"/>
                      </a:cxn>
                      <a:cxn ang="0">
                        <a:pos x="4" y="2258"/>
                      </a:cxn>
                      <a:cxn ang="0">
                        <a:pos x="12" y="2341"/>
                      </a:cxn>
                      <a:cxn ang="0">
                        <a:pos x="91" y="2383"/>
                      </a:cxn>
                    </a:cxnLst>
                    <a:rect l="0" t="0" r="r" b="b"/>
                    <a:pathLst>
                      <a:path w="3570" h="3062">
                        <a:moveTo>
                          <a:pt x="91" y="2383"/>
                        </a:moveTo>
                        <a:lnTo>
                          <a:pt x="111" y="2446"/>
                        </a:lnTo>
                        <a:lnTo>
                          <a:pt x="158" y="2581"/>
                        </a:lnTo>
                        <a:lnTo>
                          <a:pt x="162" y="2589"/>
                        </a:lnTo>
                        <a:lnTo>
                          <a:pt x="188" y="2599"/>
                        </a:lnTo>
                        <a:lnTo>
                          <a:pt x="200" y="2618"/>
                        </a:lnTo>
                        <a:lnTo>
                          <a:pt x="212" y="2654"/>
                        </a:lnTo>
                        <a:lnTo>
                          <a:pt x="212" y="2686"/>
                        </a:lnTo>
                        <a:lnTo>
                          <a:pt x="178" y="2702"/>
                        </a:lnTo>
                        <a:lnTo>
                          <a:pt x="216" y="2761"/>
                        </a:lnTo>
                        <a:lnTo>
                          <a:pt x="283" y="2834"/>
                        </a:lnTo>
                        <a:lnTo>
                          <a:pt x="346" y="2917"/>
                        </a:lnTo>
                        <a:lnTo>
                          <a:pt x="366" y="2981"/>
                        </a:lnTo>
                        <a:lnTo>
                          <a:pt x="356" y="3015"/>
                        </a:lnTo>
                        <a:lnTo>
                          <a:pt x="463" y="3009"/>
                        </a:lnTo>
                        <a:lnTo>
                          <a:pt x="542" y="2967"/>
                        </a:lnTo>
                        <a:lnTo>
                          <a:pt x="637" y="2987"/>
                        </a:lnTo>
                        <a:lnTo>
                          <a:pt x="705" y="2929"/>
                        </a:lnTo>
                        <a:lnTo>
                          <a:pt x="695" y="2876"/>
                        </a:lnTo>
                        <a:lnTo>
                          <a:pt x="859" y="2840"/>
                        </a:lnTo>
                        <a:lnTo>
                          <a:pt x="885" y="2904"/>
                        </a:lnTo>
                        <a:lnTo>
                          <a:pt x="948" y="2951"/>
                        </a:lnTo>
                        <a:lnTo>
                          <a:pt x="970" y="3030"/>
                        </a:lnTo>
                        <a:lnTo>
                          <a:pt x="1053" y="3056"/>
                        </a:lnTo>
                        <a:lnTo>
                          <a:pt x="1133" y="3015"/>
                        </a:lnTo>
                        <a:lnTo>
                          <a:pt x="1303" y="3018"/>
                        </a:lnTo>
                        <a:lnTo>
                          <a:pt x="1344" y="3062"/>
                        </a:lnTo>
                        <a:lnTo>
                          <a:pt x="1497" y="3062"/>
                        </a:lnTo>
                        <a:lnTo>
                          <a:pt x="1560" y="2993"/>
                        </a:lnTo>
                        <a:lnTo>
                          <a:pt x="1671" y="2987"/>
                        </a:lnTo>
                        <a:lnTo>
                          <a:pt x="1667" y="2898"/>
                        </a:lnTo>
                        <a:lnTo>
                          <a:pt x="1750" y="2860"/>
                        </a:lnTo>
                        <a:lnTo>
                          <a:pt x="1905" y="2945"/>
                        </a:lnTo>
                        <a:lnTo>
                          <a:pt x="1968" y="3003"/>
                        </a:lnTo>
                        <a:lnTo>
                          <a:pt x="2051" y="2983"/>
                        </a:lnTo>
                        <a:lnTo>
                          <a:pt x="2200" y="2777"/>
                        </a:lnTo>
                        <a:lnTo>
                          <a:pt x="2295" y="2717"/>
                        </a:lnTo>
                        <a:lnTo>
                          <a:pt x="2285" y="2686"/>
                        </a:lnTo>
                        <a:lnTo>
                          <a:pt x="2285" y="2571"/>
                        </a:lnTo>
                        <a:lnTo>
                          <a:pt x="2237" y="2511"/>
                        </a:lnTo>
                        <a:lnTo>
                          <a:pt x="2358" y="2492"/>
                        </a:lnTo>
                        <a:lnTo>
                          <a:pt x="2364" y="2432"/>
                        </a:lnTo>
                        <a:lnTo>
                          <a:pt x="2475" y="2448"/>
                        </a:lnTo>
                        <a:lnTo>
                          <a:pt x="2453" y="2555"/>
                        </a:lnTo>
                        <a:lnTo>
                          <a:pt x="2469" y="2761"/>
                        </a:lnTo>
                        <a:lnTo>
                          <a:pt x="2542" y="2803"/>
                        </a:lnTo>
                        <a:lnTo>
                          <a:pt x="2622" y="2913"/>
                        </a:lnTo>
                        <a:lnTo>
                          <a:pt x="2602" y="3040"/>
                        </a:lnTo>
                        <a:lnTo>
                          <a:pt x="2633" y="3040"/>
                        </a:lnTo>
                        <a:lnTo>
                          <a:pt x="2645" y="3040"/>
                        </a:lnTo>
                        <a:lnTo>
                          <a:pt x="2645" y="2997"/>
                        </a:lnTo>
                        <a:lnTo>
                          <a:pt x="2661" y="2933"/>
                        </a:lnTo>
                        <a:lnTo>
                          <a:pt x="2669" y="2890"/>
                        </a:lnTo>
                        <a:lnTo>
                          <a:pt x="2661" y="2866"/>
                        </a:lnTo>
                        <a:lnTo>
                          <a:pt x="2661" y="2822"/>
                        </a:lnTo>
                        <a:lnTo>
                          <a:pt x="2677" y="2830"/>
                        </a:lnTo>
                        <a:lnTo>
                          <a:pt x="2689" y="2805"/>
                        </a:lnTo>
                        <a:lnTo>
                          <a:pt x="2717" y="2757"/>
                        </a:lnTo>
                        <a:lnTo>
                          <a:pt x="2742" y="2737"/>
                        </a:lnTo>
                        <a:lnTo>
                          <a:pt x="2786" y="2737"/>
                        </a:lnTo>
                        <a:lnTo>
                          <a:pt x="2806" y="2717"/>
                        </a:lnTo>
                        <a:lnTo>
                          <a:pt x="2826" y="2610"/>
                        </a:lnTo>
                        <a:lnTo>
                          <a:pt x="2845" y="2557"/>
                        </a:lnTo>
                        <a:lnTo>
                          <a:pt x="2984" y="2363"/>
                        </a:lnTo>
                        <a:lnTo>
                          <a:pt x="3020" y="2325"/>
                        </a:lnTo>
                        <a:lnTo>
                          <a:pt x="3053" y="2317"/>
                        </a:lnTo>
                        <a:lnTo>
                          <a:pt x="3081" y="2286"/>
                        </a:lnTo>
                        <a:lnTo>
                          <a:pt x="3152" y="2062"/>
                        </a:lnTo>
                        <a:lnTo>
                          <a:pt x="3152" y="1998"/>
                        </a:lnTo>
                        <a:lnTo>
                          <a:pt x="3140" y="1935"/>
                        </a:lnTo>
                        <a:lnTo>
                          <a:pt x="3140" y="1858"/>
                        </a:lnTo>
                        <a:lnTo>
                          <a:pt x="3156" y="1790"/>
                        </a:lnTo>
                        <a:lnTo>
                          <a:pt x="3184" y="1735"/>
                        </a:lnTo>
                        <a:lnTo>
                          <a:pt x="3220" y="1602"/>
                        </a:lnTo>
                        <a:lnTo>
                          <a:pt x="3231" y="1519"/>
                        </a:lnTo>
                        <a:lnTo>
                          <a:pt x="3231" y="1487"/>
                        </a:lnTo>
                        <a:lnTo>
                          <a:pt x="3247" y="1406"/>
                        </a:lnTo>
                        <a:lnTo>
                          <a:pt x="3263" y="1371"/>
                        </a:lnTo>
                        <a:lnTo>
                          <a:pt x="3315" y="1367"/>
                        </a:lnTo>
                        <a:lnTo>
                          <a:pt x="3350" y="1347"/>
                        </a:lnTo>
                        <a:lnTo>
                          <a:pt x="3368" y="1319"/>
                        </a:lnTo>
                        <a:lnTo>
                          <a:pt x="3451" y="1279"/>
                        </a:lnTo>
                        <a:lnTo>
                          <a:pt x="3483" y="1268"/>
                        </a:lnTo>
                        <a:lnTo>
                          <a:pt x="3534" y="1244"/>
                        </a:lnTo>
                        <a:lnTo>
                          <a:pt x="3562" y="1186"/>
                        </a:lnTo>
                        <a:lnTo>
                          <a:pt x="3570" y="1151"/>
                        </a:lnTo>
                        <a:lnTo>
                          <a:pt x="3558" y="1115"/>
                        </a:lnTo>
                        <a:lnTo>
                          <a:pt x="3538" y="1115"/>
                        </a:lnTo>
                        <a:lnTo>
                          <a:pt x="3527" y="1099"/>
                        </a:lnTo>
                        <a:lnTo>
                          <a:pt x="3507" y="1107"/>
                        </a:lnTo>
                        <a:lnTo>
                          <a:pt x="3491" y="1060"/>
                        </a:lnTo>
                        <a:lnTo>
                          <a:pt x="3463" y="1036"/>
                        </a:lnTo>
                        <a:lnTo>
                          <a:pt x="3435" y="1032"/>
                        </a:lnTo>
                        <a:lnTo>
                          <a:pt x="3376" y="1008"/>
                        </a:lnTo>
                        <a:lnTo>
                          <a:pt x="3354" y="988"/>
                        </a:lnTo>
                        <a:lnTo>
                          <a:pt x="3334" y="960"/>
                        </a:lnTo>
                        <a:lnTo>
                          <a:pt x="3307" y="840"/>
                        </a:lnTo>
                        <a:lnTo>
                          <a:pt x="3295" y="749"/>
                        </a:lnTo>
                        <a:lnTo>
                          <a:pt x="3295" y="616"/>
                        </a:lnTo>
                        <a:lnTo>
                          <a:pt x="3291" y="459"/>
                        </a:lnTo>
                        <a:lnTo>
                          <a:pt x="3303" y="463"/>
                        </a:lnTo>
                        <a:lnTo>
                          <a:pt x="3291" y="436"/>
                        </a:lnTo>
                        <a:lnTo>
                          <a:pt x="3231" y="368"/>
                        </a:lnTo>
                        <a:lnTo>
                          <a:pt x="3228" y="317"/>
                        </a:lnTo>
                        <a:lnTo>
                          <a:pt x="3224" y="255"/>
                        </a:lnTo>
                        <a:lnTo>
                          <a:pt x="3180" y="192"/>
                        </a:lnTo>
                        <a:lnTo>
                          <a:pt x="3140" y="172"/>
                        </a:lnTo>
                        <a:lnTo>
                          <a:pt x="3097" y="121"/>
                        </a:lnTo>
                        <a:lnTo>
                          <a:pt x="3053" y="97"/>
                        </a:lnTo>
                        <a:lnTo>
                          <a:pt x="2996" y="73"/>
                        </a:lnTo>
                        <a:lnTo>
                          <a:pt x="2948" y="0"/>
                        </a:lnTo>
                        <a:lnTo>
                          <a:pt x="2861" y="77"/>
                        </a:lnTo>
                        <a:lnTo>
                          <a:pt x="2806" y="57"/>
                        </a:lnTo>
                        <a:lnTo>
                          <a:pt x="2758" y="180"/>
                        </a:lnTo>
                        <a:lnTo>
                          <a:pt x="2645" y="208"/>
                        </a:lnTo>
                        <a:lnTo>
                          <a:pt x="2614" y="305"/>
                        </a:lnTo>
                        <a:lnTo>
                          <a:pt x="2507" y="313"/>
                        </a:lnTo>
                        <a:lnTo>
                          <a:pt x="2435" y="261"/>
                        </a:lnTo>
                        <a:lnTo>
                          <a:pt x="2055" y="255"/>
                        </a:lnTo>
                        <a:lnTo>
                          <a:pt x="2075" y="212"/>
                        </a:lnTo>
                        <a:lnTo>
                          <a:pt x="2063" y="212"/>
                        </a:lnTo>
                        <a:lnTo>
                          <a:pt x="2055" y="208"/>
                        </a:lnTo>
                        <a:lnTo>
                          <a:pt x="2043" y="208"/>
                        </a:lnTo>
                        <a:lnTo>
                          <a:pt x="2016" y="255"/>
                        </a:lnTo>
                        <a:lnTo>
                          <a:pt x="1905" y="255"/>
                        </a:lnTo>
                        <a:lnTo>
                          <a:pt x="1697" y="255"/>
                        </a:lnTo>
                        <a:lnTo>
                          <a:pt x="1491" y="255"/>
                        </a:lnTo>
                        <a:lnTo>
                          <a:pt x="1283" y="255"/>
                        </a:lnTo>
                        <a:lnTo>
                          <a:pt x="1083" y="255"/>
                        </a:lnTo>
                        <a:lnTo>
                          <a:pt x="877" y="255"/>
                        </a:lnTo>
                        <a:lnTo>
                          <a:pt x="669" y="255"/>
                        </a:lnTo>
                        <a:lnTo>
                          <a:pt x="669" y="463"/>
                        </a:lnTo>
                        <a:lnTo>
                          <a:pt x="669" y="695"/>
                        </a:lnTo>
                        <a:lnTo>
                          <a:pt x="465" y="695"/>
                        </a:lnTo>
                        <a:lnTo>
                          <a:pt x="465" y="824"/>
                        </a:lnTo>
                        <a:lnTo>
                          <a:pt x="465" y="1044"/>
                        </a:lnTo>
                        <a:lnTo>
                          <a:pt x="465" y="1256"/>
                        </a:lnTo>
                        <a:lnTo>
                          <a:pt x="465" y="1472"/>
                        </a:lnTo>
                        <a:lnTo>
                          <a:pt x="457" y="1664"/>
                        </a:lnTo>
                        <a:lnTo>
                          <a:pt x="434" y="1668"/>
                        </a:lnTo>
                        <a:lnTo>
                          <a:pt x="319" y="1668"/>
                        </a:lnTo>
                        <a:lnTo>
                          <a:pt x="283" y="1672"/>
                        </a:lnTo>
                        <a:lnTo>
                          <a:pt x="236" y="1679"/>
                        </a:lnTo>
                        <a:lnTo>
                          <a:pt x="232" y="1683"/>
                        </a:lnTo>
                        <a:lnTo>
                          <a:pt x="220" y="1719"/>
                        </a:lnTo>
                        <a:lnTo>
                          <a:pt x="216" y="1763"/>
                        </a:lnTo>
                        <a:lnTo>
                          <a:pt x="200" y="1806"/>
                        </a:lnTo>
                        <a:lnTo>
                          <a:pt x="154" y="1874"/>
                        </a:lnTo>
                        <a:lnTo>
                          <a:pt x="91" y="1943"/>
                        </a:lnTo>
                        <a:lnTo>
                          <a:pt x="91" y="1994"/>
                        </a:lnTo>
                        <a:lnTo>
                          <a:pt x="95" y="2026"/>
                        </a:lnTo>
                        <a:lnTo>
                          <a:pt x="91" y="2046"/>
                        </a:lnTo>
                        <a:lnTo>
                          <a:pt x="87" y="2050"/>
                        </a:lnTo>
                        <a:lnTo>
                          <a:pt x="55" y="2070"/>
                        </a:lnTo>
                        <a:lnTo>
                          <a:pt x="43" y="2086"/>
                        </a:lnTo>
                        <a:lnTo>
                          <a:pt x="36" y="2125"/>
                        </a:lnTo>
                        <a:lnTo>
                          <a:pt x="36" y="2179"/>
                        </a:lnTo>
                        <a:lnTo>
                          <a:pt x="28" y="2214"/>
                        </a:lnTo>
                        <a:lnTo>
                          <a:pt x="4" y="2258"/>
                        </a:lnTo>
                        <a:lnTo>
                          <a:pt x="0" y="2278"/>
                        </a:lnTo>
                        <a:lnTo>
                          <a:pt x="0" y="2341"/>
                        </a:lnTo>
                        <a:lnTo>
                          <a:pt x="12" y="2341"/>
                        </a:lnTo>
                        <a:lnTo>
                          <a:pt x="32" y="2337"/>
                        </a:lnTo>
                        <a:lnTo>
                          <a:pt x="95" y="2321"/>
                        </a:lnTo>
                        <a:lnTo>
                          <a:pt x="91" y="2383"/>
                        </a:lnTo>
                        <a:close/>
                      </a:path>
                    </a:pathLst>
                  </a:custGeom>
                  <a:grpFill/>
                  <a:ln w="6350" cap="flat" cmpd="sng">
                    <a:solidFill>
                      <a:srgbClr val="F9F9F9"/>
                    </a:solidFill>
                    <a:prstDash val="solid"/>
                    <a:round/>
                    <a:headEnd type="none" w="med" len="med"/>
                    <a:tailEnd type="none" w="med" len="med"/>
                  </a:ln>
                  <a:effectLst/>
                </p:spPr>
                <p:txBody>
                  <a:bodyPr/>
                  <a:lstStyle/>
                  <a:p>
                    <a:endParaRPr lang="en-GB" dirty="0"/>
                  </a:p>
                </p:txBody>
              </p:sp>
            </p:grpSp>
          </p:grpSp>
        </p:grpSp>
      </p:grpSp>
      <p:grpSp>
        <p:nvGrpSpPr>
          <p:cNvPr id="19" name="Group 18"/>
          <p:cNvGrpSpPr/>
          <p:nvPr/>
        </p:nvGrpSpPr>
        <p:grpSpPr>
          <a:xfrm>
            <a:off x="6336848" y="2424035"/>
            <a:ext cx="2172023" cy="395145"/>
            <a:chOff x="4311374" y="1566366"/>
            <a:chExt cx="2628148" cy="477290"/>
          </a:xfrm>
        </p:grpSpPr>
        <p:grpSp>
          <p:nvGrpSpPr>
            <p:cNvPr id="16" name="Group 15"/>
            <p:cNvGrpSpPr/>
            <p:nvPr/>
          </p:nvGrpSpPr>
          <p:grpSpPr>
            <a:xfrm>
              <a:off x="4311374" y="1566366"/>
              <a:ext cx="1207783" cy="477290"/>
              <a:chOff x="4136766" y="1548236"/>
              <a:chExt cx="1207783" cy="477290"/>
            </a:xfrm>
          </p:grpSpPr>
          <p:grpSp>
            <p:nvGrpSpPr>
              <p:cNvPr id="15" name="Group 14"/>
              <p:cNvGrpSpPr/>
              <p:nvPr/>
            </p:nvGrpSpPr>
            <p:grpSpPr>
              <a:xfrm>
                <a:off x="4136766" y="1548236"/>
                <a:ext cx="477290" cy="477290"/>
                <a:chOff x="4323557" y="1902669"/>
                <a:chExt cx="477290" cy="477290"/>
              </a:xfrm>
            </p:grpSpPr>
            <p:sp>
              <p:nvSpPr>
                <p:cNvPr id="14" name="Oval 13"/>
                <p:cNvSpPr/>
                <p:nvPr/>
              </p:nvSpPr>
              <p:spPr>
                <a:xfrm>
                  <a:off x="4323557" y="1902669"/>
                  <a:ext cx="477290" cy="4772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nvGrpSpPr>
                <p:cNvPr id="12" name="Group 11"/>
                <p:cNvGrpSpPr/>
                <p:nvPr/>
              </p:nvGrpSpPr>
              <p:grpSpPr>
                <a:xfrm>
                  <a:off x="4493717" y="2003624"/>
                  <a:ext cx="136970" cy="287916"/>
                  <a:chOff x="6489762" y="1755581"/>
                  <a:chExt cx="85046" cy="216315"/>
                </a:xfrm>
                <a:solidFill>
                  <a:schemeClr val="bg1"/>
                </a:solidFill>
              </p:grpSpPr>
              <p:sp>
                <p:nvSpPr>
                  <p:cNvPr id="536" name="Freeform 12"/>
                  <p:cNvSpPr>
                    <a:spLocks/>
                  </p:cNvSpPr>
                  <p:nvPr/>
                </p:nvSpPr>
                <p:spPr bwMode="auto">
                  <a:xfrm>
                    <a:off x="6489762" y="1792558"/>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p>
                </p:txBody>
              </p:sp>
              <p:sp>
                <p:nvSpPr>
                  <p:cNvPr id="537" name="Oval 13"/>
                  <p:cNvSpPr>
                    <a:spLocks noChangeArrowheads="1"/>
                  </p:cNvSpPr>
                  <p:nvPr/>
                </p:nvSpPr>
                <p:spPr bwMode="auto">
                  <a:xfrm>
                    <a:off x="6515646" y="1755581"/>
                    <a:ext cx="33741" cy="337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p>
                </p:txBody>
              </p:sp>
            </p:grpSp>
          </p:grpSp>
          <p:sp>
            <p:nvSpPr>
              <p:cNvPr id="543" name="Content Placeholder 2"/>
              <p:cNvSpPr txBox="1">
                <a:spLocks/>
              </p:cNvSpPr>
              <p:nvPr/>
            </p:nvSpPr>
            <p:spPr>
              <a:xfrm>
                <a:off x="4566337"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tx1"/>
                    </a:solidFill>
                  </a:rPr>
                  <a:t>38%</a:t>
                </a:r>
                <a:endParaRPr lang="en-US" sz="1000" b="1" dirty="0" smtClean="0">
                  <a:solidFill>
                    <a:schemeClr val="tx1"/>
                  </a:solidFill>
                </a:endParaRPr>
              </a:p>
            </p:txBody>
          </p:sp>
        </p:grpSp>
        <p:grpSp>
          <p:nvGrpSpPr>
            <p:cNvPr id="17" name="Group 16"/>
            <p:cNvGrpSpPr/>
            <p:nvPr/>
          </p:nvGrpSpPr>
          <p:grpSpPr>
            <a:xfrm>
              <a:off x="5715052" y="1566366"/>
              <a:ext cx="1224470" cy="477290"/>
              <a:chOff x="5518900" y="1548236"/>
              <a:chExt cx="1224470" cy="477290"/>
            </a:xfrm>
          </p:grpSpPr>
          <p:sp>
            <p:nvSpPr>
              <p:cNvPr id="552" name="Oval 551"/>
              <p:cNvSpPr/>
              <p:nvPr/>
            </p:nvSpPr>
            <p:spPr>
              <a:xfrm>
                <a:off x="5518900" y="1548236"/>
                <a:ext cx="477291" cy="4772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550" name="Content Placeholder 2"/>
              <p:cNvSpPr txBox="1">
                <a:spLocks/>
              </p:cNvSpPr>
              <p:nvPr/>
            </p:nvSpPr>
            <p:spPr>
              <a:xfrm>
                <a:off x="5965158"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tx1"/>
                    </a:solidFill>
                  </a:rPr>
                  <a:t>62%</a:t>
                </a:r>
                <a:endParaRPr lang="en-US" sz="1000" b="1" dirty="0" smtClean="0">
                  <a:solidFill>
                    <a:schemeClr val="tx1"/>
                  </a:solidFill>
                </a:endParaRPr>
              </a:p>
            </p:txBody>
          </p:sp>
          <p:grpSp>
            <p:nvGrpSpPr>
              <p:cNvPr id="13" name="Group 12"/>
              <p:cNvGrpSpPr/>
              <p:nvPr/>
            </p:nvGrpSpPr>
            <p:grpSpPr>
              <a:xfrm>
                <a:off x="5679256" y="1645174"/>
                <a:ext cx="156586" cy="279095"/>
                <a:chOff x="7107860" y="2485861"/>
                <a:chExt cx="97227" cy="209688"/>
              </a:xfrm>
              <a:solidFill>
                <a:schemeClr val="bg1"/>
              </a:solidFill>
            </p:grpSpPr>
            <p:sp>
              <p:nvSpPr>
                <p:cNvPr id="539" name="Oval 538"/>
                <p:cNvSpPr>
                  <a:spLocks noChangeArrowheads="1"/>
                </p:cNvSpPr>
                <p:nvPr/>
              </p:nvSpPr>
              <p:spPr bwMode="auto">
                <a:xfrm>
                  <a:off x="7140641" y="2485861"/>
                  <a:ext cx="30916" cy="31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p>
              </p:txBody>
            </p:sp>
            <p:sp>
              <p:nvSpPr>
                <p:cNvPr id="540" name="Freeform 7"/>
                <p:cNvSpPr>
                  <a:spLocks/>
                </p:cNvSpPr>
                <p:nvPr/>
              </p:nvSpPr>
              <p:spPr bwMode="auto">
                <a:xfrm>
                  <a:off x="7107860" y="2523945"/>
                  <a:ext cx="97227" cy="171604"/>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p>
              </p:txBody>
            </p:sp>
          </p:grpSp>
        </p:grpSp>
      </p:grpSp>
      <p:sp>
        <p:nvSpPr>
          <p:cNvPr id="474" name="Content Placeholder 2"/>
          <p:cNvSpPr txBox="1">
            <a:spLocks/>
          </p:cNvSpPr>
          <p:nvPr/>
        </p:nvSpPr>
        <p:spPr>
          <a:xfrm>
            <a:off x="4176778" y="2479235"/>
            <a:ext cx="1344081"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Analysis</a:t>
            </a:r>
          </a:p>
        </p:txBody>
      </p:sp>
      <p:grpSp>
        <p:nvGrpSpPr>
          <p:cNvPr id="3" name="Group 2"/>
          <p:cNvGrpSpPr/>
          <p:nvPr/>
        </p:nvGrpSpPr>
        <p:grpSpPr>
          <a:xfrm>
            <a:off x="2368352" y="4917419"/>
            <a:ext cx="755016" cy="1028497"/>
            <a:chOff x="2462229" y="3688065"/>
            <a:chExt cx="567254" cy="771373"/>
          </a:xfrm>
        </p:grpSpPr>
        <p:sp>
          <p:nvSpPr>
            <p:cNvPr id="448" name="Rectangle 1436"/>
            <p:cNvSpPr>
              <a:spLocks noChangeArrowheads="1"/>
            </p:cNvSpPr>
            <p:nvPr/>
          </p:nvSpPr>
          <p:spPr bwMode="auto">
            <a:xfrm>
              <a:off x="2462229" y="4338251"/>
              <a:ext cx="567254"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1" i="0" u="none" strike="noStrike" cap="none" normalizeH="0" baseline="0" dirty="0" smtClean="0">
                  <a:ln>
                    <a:noFill/>
                  </a:ln>
                  <a:solidFill>
                    <a:schemeClr val="accent1"/>
                  </a:solidFill>
                  <a:effectLst/>
                  <a:cs typeface="Arial" pitchFamily="34" charset="0"/>
                </a:rPr>
                <a:t>United States</a:t>
              </a:r>
              <a:endParaRPr kumimoji="0" lang="en-US" sz="2400" b="1" i="0" u="none" strike="noStrike" cap="none" normalizeH="0" baseline="0" dirty="0" smtClean="0">
                <a:ln>
                  <a:noFill/>
                </a:ln>
                <a:solidFill>
                  <a:schemeClr val="accent1"/>
                </a:solidFill>
                <a:effectLst/>
                <a:cs typeface="Arial" pitchFamily="34" charset="0"/>
              </a:endParaRPr>
            </a:p>
          </p:txBody>
        </p:sp>
        <p:sp>
          <p:nvSpPr>
            <p:cNvPr id="460" name="Freeform 6"/>
            <p:cNvSpPr>
              <a:spLocks noEditPoints="1"/>
            </p:cNvSpPr>
            <p:nvPr/>
          </p:nvSpPr>
          <p:spPr bwMode="auto">
            <a:xfrm>
              <a:off x="2675093"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62" name="Rectangle 1436"/>
            <p:cNvSpPr>
              <a:spLocks noChangeArrowheads="1"/>
            </p:cNvSpPr>
            <p:nvPr/>
          </p:nvSpPr>
          <p:spPr bwMode="auto">
            <a:xfrm>
              <a:off x="2521218" y="3862156"/>
              <a:ext cx="475722"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5.3 Millions</a:t>
              </a:r>
              <a:endParaRPr kumimoji="0" lang="en-US" sz="2400" b="0" i="0" u="none" strike="noStrike" cap="none" normalizeH="0" baseline="0" dirty="0" smtClean="0">
                <a:ln>
                  <a:noFill/>
                </a:ln>
                <a:effectLst/>
                <a:cs typeface="Arial" pitchFamily="34" charset="0"/>
              </a:endParaRPr>
            </a:p>
          </p:txBody>
        </p:sp>
      </p:grpSp>
      <p:grpSp>
        <p:nvGrpSpPr>
          <p:cNvPr id="4" name="Group 3"/>
          <p:cNvGrpSpPr/>
          <p:nvPr/>
        </p:nvGrpSpPr>
        <p:grpSpPr>
          <a:xfrm>
            <a:off x="3759154" y="4917419"/>
            <a:ext cx="447238" cy="1028497"/>
            <a:chOff x="3814759" y="3688065"/>
            <a:chExt cx="336017" cy="771373"/>
          </a:xfrm>
        </p:grpSpPr>
        <p:sp>
          <p:nvSpPr>
            <p:cNvPr id="449" name="Rectangle 1437"/>
            <p:cNvSpPr>
              <a:spLocks noChangeArrowheads="1"/>
            </p:cNvSpPr>
            <p:nvPr/>
          </p:nvSpPr>
          <p:spPr bwMode="auto">
            <a:xfrm>
              <a:off x="3849192" y="4338251"/>
              <a:ext cx="267368"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1" i="0" u="none" strike="noStrike" cap="none" normalizeH="0" baseline="0" dirty="0" smtClean="0">
                  <a:ln>
                    <a:noFill/>
                  </a:ln>
                  <a:solidFill>
                    <a:schemeClr val="accent2"/>
                  </a:solidFill>
                  <a:effectLst/>
                  <a:cs typeface="Arial" pitchFamily="34" charset="0"/>
                </a:rPr>
                <a:t>Russia</a:t>
              </a:r>
              <a:endParaRPr kumimoji="0" lang="en-US" sz="2400" b="1" i="0" u="none" strike="noStrike" cap="none" normalizeH="0" baseline="0" dirty="0" smtClean="0">
                <a:ln>
                  <a:noFill/>
                </a:ln>
                <a:solidFill>
                  <a:schemeClr val="accent2"/>
                </a:solidFill>
                <a:effectLst/>
                <a:cs typeface="Arial" pitchFamily="34" charset="0"/>
              </a:endParaRPr>
            </a:p>
          </p:txBody>
        </p:sp>
        <p:sp>
          <p:nvSpPr>
            <p:cNvPr id="6" name="Freeform 6"/>
            <p:cNvSpPr>
              <a:spLocks noEditPoints="1"/>
            </p:cNvSpPr>
            <p:nvPr/>
          </p:nvSpPr>
          <p:spPr bwMode="auto">
            <a:xfrm>
              <a:off x="3896267"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63" name="Rectangle 1437"/>
            <p:cNvSpPr>
              <a:spLocks noChangeArrowheads="1"/>
            </p:cNvSpPr>
            <p:nvPr/>
          </p:nvSpPr>
          <p:spPr bwMode="auto">
            <a:xfrm>
              <a:off x="3814759" y="3862156"/>
              <a:ext cx="336017"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896,546</a:t>
              </a:r>
              <a:endParaRPr kumimoji="0" lang="en-US" sz="2400" b="0" i="0" u="none" strike="noStrike" cap="none" normalizeH="0" baseline="0" dirty="0" smtClean="0">
                <a:ln>
                  <a:noFill/>
                </a:ln>
                <a:effectLst/>
                <a:cs typeface="Arial" pitchFamily="34" charset="0"/>
              </a:endParaRPr>
            </a:p>
          </p:txBody>
        </p:sp>
      </p:grpSp>
      <p:grpSp>
        <p:nvGrpSpPr>
          <p:cNvPr id="5" name="Group 4"/>
          <p:cNvGrpSpPr/>
          <p:nvPr/>
        </p:nvGrpSpPr>
        <p:grpSpPr>
          <a:xfrm>
            <a:off x="5018320" y="4917419"/>
            <a:ext cx="501741" cy="1028497"/>
            <a:chOff x="5080710" y="3688065"/>
            <a:chExt cx="376966" cy="771373"/>
          </a:xfrm>
        </p:grpSpPr>
        <p:sp>
          <p:nvSpPr>
            <p:cNvPr id="450" name="Rectangle 1438"/>
            <p:cNvSpPr>
              <a:spLocks noChangeArrowheads="1"/>
            </p:cNvSpPr>
            <p:nvPr/>
          </p:nvSpPr>
          <p:spPr bwMode="auto">
            <a:xfrm>
              <a:off x="5080710" y="4338251"/>
              <a:ext cx="376966"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50" b="1" dirty="0" smtClean="0">
                  <a:solidFill>
                    <a:schemeClr val="accent3"/>
                  </a:solidFill>
                  <a:cs typeface="Arial" pitchFamily="34" charset="0"/>
                </a:rPr>
                <a:t>Australia</a:t>
              </a:r>
              <a:endParaRPr kumimoji="0" lang="en-US" sz="2400" b="1" i="0" u="none" strike="noStrike" cap="none" normalizeH="0" baseline="0" dirty="0" smtClean="0">
                <a:ln>
                  <a:noFill/>
                </a:ln>
                <a:solidFill>
                  <a:schemeClr val="accent3"/>
                </a:solidFill>
                <a:effectLst/>
                <a:cs typeface="Arial" pitchFamily="34" charset="0"/>
              </a:endParaRPr>
            </a:p>
          </p:txBody>
        </p:sp>
        <p:sp>
          <p:nvSpPr>
            <p:cNvPr id="457" name="Freeform 6"/>
            <p:cNvSpPr>
              <a:spLocks noEditPoints="1"/>
            </p:cNvSpPr>
            <p:nvPr/>
          </p:nvSpPr>
          <p:spPr bwMode="auto">
            <a:xfrm>
              <a:off x="5185638"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64" name="Rectangle 1438"/>
            <p:cNvSpPr>
              <a:spLocks noChangeArrowheads="1"/>
            </p:cNvSpPr>
            <p:nvPr/>
          </p:nvSpPr>
          <p:spPr bwMode="auto">
            <a:xfrm>
              <a:off x="5081855" y="3862156"/>
              <a:ext cx="336017"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325,679</a:t>
              </a:r>
              <a:endParaRPr kumimoji="0" lang="en-US" sz="2400" b="0" i="0" u="none" strike="noStrike" cap="none" normalizeH="0" baseline="0" dirty="0" smtClean="0">
                <a:ln>
                  <a:noFill/>
                </a:ln>
                <a:effectLst/>
                <a:cs typeface="Arial" pitchFamily="34" charset="0"/>
              </a:endParaRPr>
            </a:p>
          </p:txBody>
        </p:sp>
      </p:grpSp>
      <p:grpSp>
        <p:nvGrpSpPr>
          <p:cNvPr id="7" name="Group 6"/>
          <p:cNvGrpSpPr/>
          <p:nvPr/>
        </p:nvGrpSpPr>
        <p:grpSpPr>
          <a:xfrm>
            <a:off x="6270851" y="4917419"/>
            <a:ext cx="447238" cy="1028497"/>
            <a:chOff x="6326455" y="3688065"/>
            <a:chExt cx="336017" cy="771373"/>
          </a:xfrm>
        </p:grpSpPr>
        <p:sp>
          <p:nvSpPr>
            <p:cNvPr id="451" name="Rectangle 1439"/>
            <p:cNvSpPr>
              <a:spLocks noChangeArrowheads="1"/>
            </p:cNvSpPr>
            <p:nvPr/>
          </p:nvSpPr>
          <p:spPr bwMode="auto">
            <a:xfrm>
              <a:off x="6380733" y="4338251"/>
              <a:ext cx="231238"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50" b="1" dirty="0" smtClean="0">
                  <a:solidFill>
                    <a:schemeClr val="accent4"/>
                  </a:solidFill>
                  <a:cs typeface="Arial" pitchFamily="34" charset="0"/>
                </a:rPr>
                <a:t>Spain</a:t>
              </a:r>
              <a:endParaRPr kumimoji="0" lang="en-US" sz="2400" b="1" i="0" u="none" strike="noStrike" cap="none" normalizeH="0" baseline="0" dirty="0" smtClean="0">
                <a:ln>
                  <a:noFill/>
                </a:ln>
                <a:solidFill>
                  <a:schemeClr val="accent4"/>
                </a:solidFill>
                <a:effectLst/>
                <a:cs typeface="Arial" pitchFamily="34" charset="0"/>
              </a:endParaRPr>
            </a:p>
          </p:txBody>
        </p:sp>
        <p:sp>
          <p:nvSpPr>
            <p:cNvPr id="459" name="Freeform 6"/>
            <p:cNvSpPr>
              <a:spLocks noEditPoints="1"/>
            </p:cNvSpPr>
            <p:nvPr/>
          </p:nvSpPr>
          <p:spPr bwMode="auto">
            <a:xfrm>
              <a:off x="6410909"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65" name="Rectangle 1439"/>
            <p:cNvSpPr>
              <a:spLocks noChangeArrowheads="1"/>
            </p:cNvSpPr>
            <p:nvPr/>
          </p:nvSpPr>
          <p:spPr bwMode="auto">
            <a:xfrm>
              <a:off x="6326455" y="3862156"/>
              <a:ext cx="336017"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125,659</a:t>
              </a:r>
              <a:endParaRPr kumimoji="0" lang="en-US" sz="2400" b="0" i="0" u="none" strike="noStrike" cap="none" normalizeH="0" baseline="0" dirty="0" smtClean="0">
                <a:ln>
                  <a:noFill/>
                </a:ln>
                <a:effectLst/>
                <a:cs typeface="Arial" pitchFamily="34" charset="0"/>
              </a:endParaRPr>
            </a:p>
          </p:txBody>
        </p:sp>
      </p:grpSp>
    </p:spTree>
    <p:extLst>
      <p:ext uri="{BB962C8B-B14F-4D97-AF65-F5344CB8AC3E}">
        <p14:creationId xmlns:p14="http://schemas.microsoft.com/office/powerpoint/2010/main" val="1726226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92"/>
                                        </p:tgtEl>
                                        <p:attrNameLst>
                                          <p:attrName>style.visibility</p:attrName>
                                        </p:attrNameLst>
                                      </p:cBhvr>
                                      <p:to>
                                        <p:strVal val="visible"/>
                                      </p:to>
                                    </p:set>
                                    <p:animEffect transition="in" filter="fade">
                                      <p:cBhvr>
                                        <p:cTn id="18" dur="500"/>
                                        <p:tgtEl>
                                          <p:spTgt spid="92"/>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474"/>
                                        </p:tgtEl>
                                        <p:attrNameLst>
                                          <p:attrName>style.visibility</p:attrName>
                                        </p:attrNameLst>
                                      </p:cBhvr>
                                      <p:to>
                                        <p:strVal val="visible"/>
                                      </p:to>
                                    </p:set>
                                    <p:animEffect transition="in" filter="fade">
                                      <p:cBhvr>
                                        <p:cTn id="22" dur="500"/>
                                        <p:tgtEl>
                                          <p:spTgt spid="474"/>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473"/>
                                        </p:tgtEl>
                                        <p:attrNameLst>
                                          <p:attrName>style.visibility</p:attrName>
                                        </p:attrNameLst>
                                      </p:cBhvr>
                                      <p:to>
                                        <p:strVal val="visible"/>
                                      </p:to>
                                    </p:set>
                                    <p:animEffect transition="in" filter="fade">
                                      <p:cBhvr>
                                        <p:cTn id="26" dur="500"/>
                                        <p:tgtEl>
                                          <p:spTgt spid="473"/>
                                        </p:tgtEl>
                                      </p:cBhvr>
                                    </p:animEffect>
                                  </p:childTnLst>
                                </p:cTn>
                              </p:par>
                            </p:childTnLst>
                          </p:cTn>
                        </p:par>
                        <p:par>
                          <p:cTn id="27" fill="hold">
                            <p:stCondLst>
                              <p:cond delay="3000"/>
                            </p:stCondLst>
                            <p:childTnLst>
                              <p:par>
                                <p:cTn id="28" presetID="22" presetClass="entr" presetSubtype="4" fill="hold" nodeType="after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wipe(down)">
                                      <p:cBhvr>
                                        <p:cTn id="30" dur="500"/>
                                        <p:tgtEl>
                                          <p:spTgt spid="19"/>
                                        </p:tgtEl>
                                      </p:cBhvr>
                                    </p:animEffect>
                                  </p:childTnLst>
                                </p:cTn>
                              </p:par>
                            </p:childTnLst>
                          </p:cTn>
                        </p:par>
                        <p:par>
                          <p:cTn id="31" fill="hold">
                            <p:stCondLst>
                              <p:cond delay="3500"/>
                            </p:stCondLst>
                            <p:childTnLst>
                              <p:par>
                                <p:cTn id="32" presetID="22" presetClass="entr" presetSubtype="8" fill="hold" nodeType="after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wipe(left)">
                                      <p:cBhvr>
                                        <p:cTn id="34" dur="2000"/>
                                        <p:tgtEl>
                                          <p:spTgt spid="2"/>
                                        </p:tgtEl>
                                      </p:cBhvr>
                                    </p:animEffect>
                                  </p:childTnLst>
                                </p:cTn>
                              </p:par>
                            </p:childTnLst>
                          </p:cTn>
                        </p:par>
                        <p:par>
                          <p:cTn id="35" fill="hold">
                            <p:stCondLst>
                              <p:cond delay="5500"/>
                            </p:stCondLst>
                            <p:childTnLst>
                              <p:par>
                                <p:cTn id="36" presetID="10" presetClass="entr" presetSubtype="0" fill="hold" nodeType="after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fade">
                                      <p:cBhvr>
                                        <p:cTn id="38" dur="500"/>
                                        <p:tgtEl>
                                          <p:spTgt spid="3"/>
                                        </p:tgtEl>
                                      </p:cBhvr>
                                    </p:animEffect>
                                  </p:childTnLst>
                                </p:cTn>
                              </p:par>
                            </p:childTnLst>
                          </p:cTn>
                        </p:par>
                        <p:par>
                          <p:cTn id="39" fill="hold">
                            <p:stCondLst>
                              <p:cond delay="6000"/>
                            </p:stCondLst>
                            <p:childTnLst>
                              <p:par>
                                <p:cTn id="40" presetID="10" presetClass="entr" presetSubtype="0" fill="hold" nodeType="after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childTnLst>
                          </p:cTn>
                        </p:par>
                        <p:par>
                          <p:cTn id="43" fill="hold">
                            <p:stCondLst>
                              <p:cond delay="6500"/>
                            </p:stCondLst>
                            <p:childTnLst>
                              <p:par>
                                <p:cTn id="44" presetID="10" presetClass="entr" presetSubtype="0" fill="hold" nodeType="afterEffect">
                                  <p:stCondLst>
                                    <p:cond delay="0"/>
                                  </p:stCondLst>
                                  <p:childTnLst>
                                    <p:set>
                                      <p:cBhvr>
                                        <p:cTn id="45" dur="1" fill="hold">
                                          <p:stCondLst>
                                            <p:cond delay="0"/>
                                          </p:stCondLst>
                                        </p:cTn>
                                        <p:tgtEl>
                                          <p:spTgt spid="5"/>
                                        </p:tgtEl>
                                        <p:attrNameLst>
                                          <p:attrName>style.visibility</p:attrName>
                                        </p:attrNameLst>
                                      </p:cBhvr>
                                      <p:to>
                                        <p:strVal val="visible"/>
                                      </p:to>
                                    </p:set>
                                    <p:animEffect transition="in" filter="fade">
                                      <p:cBhvr>
                                        <p:cTn id="46" dur="500"/>
                                        <p:tgtEl>
                                          <p:spTgt spid="5"/>
                                        </p:tgtEl>
                                      </p:cBhvr>
                                    </p:animEffect>
                                  </p:childTnLst>
                                </p:cTn>
                              </p:par>
                            </p:childTnLst>
                          </p:cTn>
                        </p:par>
                        <p:par>
                          <p:cTn id="47" fill="hold">
                            <p:stCondLst>
                              <p:cond delay="7000"/>
                            </p:stCondLst>
                            <p:childTnLst>
                              <p:par>
                                <p:cTn id="48" presetID="10" presetClass="entr" presetSubtype="0" fill="hold" nodeType="after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fade">
                                      <p:cBhvr>
                                        <p:cTn id="5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3" grpId="0"/>
      <p:bldP spid="20" grpId="0"/>
      <p:bldP spid="21" grpId="0" build="p"/>
      <p:bldP spid="22" grpId="0" animBg="1"/>
      <p:bldP spid="47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 name="Rounded Rectangle 466"/>
          <p:cNvSpPr/>
          <p:nvPr/>
        </p:nvSpPr>
        <p:spPr>
          <a:xfrm>
            <a:off x="690015" y="5797333"/>
            <a:ext cx="1421308" cy="2519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t>Middle East &amp; Africa</a:t>
            </a:r>
            <a:endParaRPr lang="en-US" sz="800" b="1"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38</a:t>
              </a:r>
              <a:endParaRPr lang="en-US" sz="900" b="1" dirty="0">
                <a:solidFill>
                  <a:schemeClr val="bg1"/>
                </a:solidFill>
              </a:endParaRPr>
            </a:p>
          </p:txBody>
        </p:sp>
      </p:grpSp>
      <p:grpSp>
        <p:nvGrpSpPr>
          <p:cNvPr id="5" name="Group 4"/>
          <p:cNvGrpSpPr/>
          <p:nvPr/>
        </p:nvGrpSpPr>
        <p:grpSpPr>
          <a:xfrm>
            <a:off x="609600" y="2286000"/>
            <a:ext cx="3945577" cy="2462342"/>
            <a:chOff x="228600" y="1422"/>
            <a:chExt cx="6705600" cy="3996699"/>
          </a:xfrm>
        </p:grpSpPr>
        <p:sp>
          <p:nvSpPr>
            <p:cNvPr id="93" name="Freeform 53"/>
            <p:cNvSpPr>
              <a:spLocks noChangeAspect="1"/>
            </p:cNvSpPr>
            <p:nvPr/>
          </p:nvSpPr>
          <p:spPr bwMode="gray">
            <a:xfrm>
              <a:off x="6081287" y="3577136"/>
              <a:ext cx="68233" cy="76382"/>
            </a:xfrm>
            <a:custGeom>
              <a:avLst/>
              <a:gdLst/>
              <a:ahLst/>
              <a:cxnLst>
                <a:cxn ang="0">
                  <a:pos x="4" y="4"/>
                </a:cxn>
                <a:cxn ang="0">
                  <a:pos x="20" y="11"/>
                </a:cxn>
                <a:cxn ang="0">
                  <a:pos x="30" y="7"/>
                </a:cxn>
                <a:cxn ang="0">
                  <a:pos x="68" y="32"/>
                </a:cxn>
                <a:cxn ang="0">
                  <a:pos x="105" y="36"/>
                </a:cxn>
                <a:cxn ang="0">
                  <a:pos x="127" y="23"/>
                </a:cxn>
                <a:cxn ang="0">
                  <a:pos x="148" y="22"/>
                </a:cxn>
                <a:cxn ang="0">
                  <a:pos x="165" y="13"/>
                </a:cxn>
                <a:cxn ang="0">
                  <a:pos x="176" y="7"/>
                </a:cxn>
                <a:cxn ang="0">
                  <a:pos x="193" y="22"/>
                </a:cxn>
                <a:cxn ang="0">
                  <a:pos x="198" y="54"/>
                </a:cxn>
                <a:cxn ang="0">
                  <a:pos x="196" y="85"/>
                </a:cxn>
                <a:cxn ang="0">
                  <a:pos x="201" y="109"/>
                </a:cxn>
                <a:cxn ang="0">
                  <a:pos x="198" y="112"/>
                </a:cxn>
                <a:cxn ang="0">
                  <a:pos x="194" y="94"/>
                </a:cxn>
                <a:cxn ang="0">
                  <a:pos x="182" y="119"/>
                </a:cxn>
                <a:cxn ang="0">
                  <a:pos x="177" y="135"/>
                </a:cxn>
                <a:cxn ang="0">
                  <a:pos x="172" y="157"/>
                </a:cxn>
                <a:cxn ang="0">
                  <a:pos x="156" y="155"/>
                </a:cxn>
                <a:cxn ang="0">
                  <a:pos x="154" y="167"/>
                </a:cxn>
                <a:cxn ang="0">
                  <a:pos x="143" y="179"/>
                </a:cxn>
                <a:cxn ang="0">
                  <a:pos x="137" y="184"/>
                </a:cxn>
                <a:cxn ang="0">
                  <a:pos x="127" y="187"/>
                </a:cxn>
                <a:cxn ang="0">
                  <a:pos x="124" y="206"/>
                </a:cxn>
                <a:cxn ang="0">
                  <a:pos x="111" y="216"/>
                </a:cxn>
                <a:cxn ang="0">
                  <a:pos x="99" y="209"/>
                </a:cxn>
                <a:cxn ang="0">
                  <a:pos x="83" y="208"/>
                </a:cxn>
                <a:cxn ang="0">
                  <a:pos x="69" y="201"/>
                </a:cxn>
                <a:cxn ang="0">
                  <a:pos x="80" y="193"/>
                </a:cxn>
                <a:cxn ang="0">
                  <a:pos x="62" y="188"/>
                </a:cxn>
                <a:cxn ang="0">
                  <a:pos x="41" y="157"/>
                </a:cxn>
                <a:cxn ang="0">
                  <a:pos x="25" y="107"/>
                </a:cxn>
                <a:cxn ang="0">
                  <a:pos x="45" y="118"/>
                </a:cxn>
                <a:cxn ang="0">
                  <a:pos x="25" y="92"/>
                </a:cxn>
                <a:cxn ang="0">
                  <a:pos x="2" y="24"/>
                </a:cxn>
              </a:cxnLst>
              <a:rect l="0" t="0" r="r" b="b"/>
              <a:pathLst>
                <a:path w="201" h="216">
                  <a:moveTo>
                    <a:pt x="2" y="0"/>
                  </a:moveTo>
                  <a:lnTo>
                    <a:pt x="4" y="4"/>
                  </a:lnTo>
                  <a:lnTo>
                    <a:pt x="13" y="6"/>
                  </a:lnTo>
                  <a:lnTo>
                    <a:pt x="20" y="11"/>
                  </a:lnTo>
                  <a:lnTo>
                    <a:pt x="26" y="7"/>
                  </a:lnTo>
                  <a:lnTo>
                    <a:pt x="30" y="7"/>
                  </a:lnTo>
                  <a:lnTo>
                    <a:pt x="43" y="13"/>
                  </a:lnTo>
                  <a:lnTo>
                    <a:pt x="68" y="32"/>
                  </a:lnTo>
                  <a:lnTo>
                    <a:pt x="100" y="36"/>
                  </a:lnTo>
                  <a:lnTo>
                    <a:pt x="105" y="36"/>
                  </a:lnTo>
                  <a:lnTo>
                    <a:pt x="116" y="28"/>
                  </a:lnTo>
                  <a:lnTo>
                    <a:pt x="127" y="23"/>
                  </a:lnTo>
                  <a:lnTo>
                    <a:pt x="137" y="24"/>
                  </a:lnTo>
                  <a:lnTo>
                    <a:pt x="148" y="22"/>
                  </a:lnTo>
                  <a:lnTo>
                    <a:pt x="159" y="11"/>
                  </a:lnTo>
                  <a:lnTo>
                    <a:pt x="165" y="13"/>
                  </a:lnTo>
                  <a:lnTo>
                    <a:pt x="172" y="16"/>
                  </a:lnTo>
                  <a:lnTo>
                    <a:pt x="176" y="7"/>
                  </a:lnTo>
                  <a:lnTo>
                    <a:pt x="185" y="11"/>
                  </a:lnTo>
                  <a:lnTo>
                    <a:pt x="193" y="22"/>
                  </a:lnTo>
                  <a:lnTo>
                    <a:pt x="197" y="44"/>
                  </a:lnTo>
                  <a:lnTo>
                    <a:pt x="198" y="54"/>
                  </a:lnTo>
                  <a:lnTo>
                    <a:pt x="196" y="65"/>
                  </a:lnTo>
                  <a:lnTo>
                    <a:pt x="196" y="85"/>
                  </a:lnTo>
                  <a:lnTo>
                    <a:pt x="198" y="103"/>
                  </a:lnTo>
                  <a:lnTo>
                    <a:pt x="201" y="109"/>
                  </a:lnTo>
                  <a:lnTo>
                    <a:pt x="198" y="122"/>
                  </a:lnTo>
                  <a:lnTo>
                    <a:pt x="198" y="112"/>
                  </a:lnTo>
                  <a:lnTo>
                    <a:pt x="197" y="102"/>
                  </a:lnTo>
                  <a:lnTo>
                    <a:pt x="194" y="94"/>
                  </a:lnTo>
                  <a:lnTo>
                    <a:pt x="192" y="101"/>
                  </a:lnTo>
                  <a:lnTo>
                    <a:pt x="182" y="119"/>
                  </a:lnTo>
                  <a:lnTo>
                    <a:pt x="182" y="134"/>
                  </a:lnTo>
                  <a:lnTo>
                    <a:pt x="177" y="135"/>
                  </a:lnTo>
                  <a:lnTo>
                    <a:pt x="177" y="153"/>
                  </a:lnTo>
                  <a:lnTo>
                    <a:pt x="172" y="157"/>
                  </a:lnTo>
                  <a:lnTo>
                    <a:pt x="166" y="157"/>
                  </a:lnTo>
                  <a:lnTo>
                    <a:pt x="156" y="155"/>
                  </a:lnTo>
                  <a:lnTo>
                    <a:pt x="154" y="158"/>
                  </a:lnTo>
                  <a:lnTo>
                    <a:pt x="154" y="167"/>
                  </a:lnTo>
                  <a:lnTo>
                    <a:pt x="150" y="176"/>
                  </a:lnTo>
                  <a:lnTo>
                    <a:pt x="143" y="179"/>
                  </a:lnTo>
                  <a:lnTo>
                    <a:pt x="140" y="190"/>
                  </a:lnTo>
                  <a:lnTo>
                    <a:pt x="137" y="184"/>
                  </a:lnTo>
                  <a:lnTo>
                    <a:pt x="131" y="182"/>
                  </a:lnTo>
                  <a:lnTo>
                    <a:pt x="127" y="187"/>
                  </a:lnTo>
                  <a:lnTo>
                    <a:pt x="124" y="198"/>
                  </a:lnTo>
                  <a:lnTo>
                    <a:pt x="124" y="206"/>
                  </a:lnTo>
                  <a:lnTo>
                    <a:pt x="117" y="215"/>
                  </a:lnTo>
                  <a:lnTo>
                    <a:pt x="111" y="216"/>
                  </a:lnTo>
                  <a:lnTo>
                    <a:pt x="105" y="211"/>
                  </a:lnTo>
                  <a:lnTo>
                    <a:pt x="99" y="209"/>
                  </a:lnTo>
                  <a:lnTo>
                    <a:pt x="94" y="212"/>
                  </a:lnTo>
                  <a:lnTo>
                    <a:pt x="83" y="208"/>
                  </a:lnTo>
                  <a:lnTo>
                    <a:pt x="73" y="208"/>
                  </a:lnTo>
                  <a:lnTo>
                    <a:pt x="69" y="201"/>
                  </a:lnTo>
                  <a:lnTo>
                    <a:pt x="77" y="200"/>
                  </a:lnTo>
                  <a:lnTo>
                    <a:pt x="80" y="193"/>
                  </a:lnTo>
                  <a:lnTo>
                    <a:pt x="70" y="193"/>
                  </a:lnTo>
                  <a:lnTo>
                    <a:pt x="62" y="188"/>
                  </a:lnTo>
                  <a:lnTo>
                    <a:pt x="49" y="165"/>
                  </a:lnTo>
                  <a:lnTo>
                    <a:pt x="41" y="157"/>
                  </a:lnTo>
                  <a:lnTo>
                    <a:pt x="37" y="151"/>
                  </a:lnTo>
                  <a:lnTo>
                    <a:pt x="25" y="107"/>
                  </a:lnTo>
                  <a:lnTo>
                    <a:pt x="37" y="129"/>
                  </a:lnTo>
                  <a:lnTo>
                    <a:pt x="45" y="118"/>
                  </a:lnTo>
                  <a:lnTo>
                    <a:pt x="37" y="113"/>
                  </a:lnTo>
                  <a:lnTo>
                    <a:pt x="25" y="92"/>
                  </a:lnTo>
                  <a:lnTo>
                    <a:pt x="0" y="39"/>
                  </a:lnTo>
                  <a:lnTo>
                    <a:pt x="2" y="24"/>
                  </a:lnTo>
                  <a:lnTo>
                    <a:pt x="2"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94" name="Freeform 54"/>
            <p:cNvSpPr>
              <a:spLocks noChangeAspect="1"/>
            </p:cNvSpPr>
            <p:nvPr/>
          </p:nvSpPr>
          <p:spPr bwMode="gray">
            <a:xfrm>
              <a:off x="5489365" y="2921677"/>
              <a:ext cx="757387" cy="616380"/>
            </a:xfrm>
            <a:custGeom>
              <a:avLst/>
              <a:gdLst/>
              <a:ahLst/>
              <a:cxnLst>
                <a:cxn ang="0">
                  <a:pos x="80" y="633"/>
                </a:cxn>
                <a:cxn ang="0">
                  <a:pos x="198" y="560"/>
                </a:cxn>
                <a:cxn ang="0">
                  <a:pos x="357" y="522"/>
                </a:cxn>
                <a:cxn ang="0">
                  <a:pos x="497" y="418"/>
                </a:cxn>
                <a:cxn ang="0">
                  <a:pos x="533" y="330"/>
                </a:cxn>
                <a:cxn ang="0">
                  <a:pos x="566" y="326"/>
                </a:cxn>
                <a:cxn ang="0">
                  <a:pos x="634" y="262"/>
                </a:cxn>
                <a:cxn ang="0">
                  <a:pos x="688" y="222"/>
                </a:cxn>
                <a:cxn ang="0">
                  <a:pos x="739" y="187"/>
                </a:cxn>
                <a:cxn ang="0">
                  <a:pos x="818" y="257"/>
                </a:cxn>
                <a:cxn ang="0">
                  <a:pos x="898" y="254"/>
                </a:cxn>
                <a:cxn ang="0">
                  <a:pos x="921" y="160"/>
                </a:cxn>
                <a:cxn ang="0">
                  <a:pos x="974" y="108"/>
                </a:cxn>
                <a:cxn ang="0">
                  <a:pos x="1045" y="48"/>
                </a:cxn>
                <a:cxn ang="0">
                  <a:pos x="1044" y="29"/>
                </a:cxn>
                <a:cxn ang="0">
                  <a:pos x="1116" y="65"/>
                </a:cxn>
                <a:cxn ang="0">
                  <a:pos x="1205" y="90"/>
                </a:cxn>
                <a:cxn ang="0">
                  <a:pos x="1264" y="90"/>
                </a:cxn>
                <a:cxn ang="0">
                  <a:pos x="1279" y="118"/>
                </a:cxn>
                <a:cxn ang="0">
                  <a:pos x="1243" y="165"/>
                </a:cxn>
                <a:cxn ang="0">
                  <a:pos x="1269" y="264"/>
                </a:cxn>
                <a:cxn ang="0">
                  <a:pos x="1384" y="339"/>
                </a:cxn>
                <a:cxn ang="0">
                  <a:pos x="1553" y="270"/>
                </a:cxn>
                <a:cxn ang="0">
                  <a:pos x="1575" y="72"/>
                </a:cxn>
                <a:cxn ang="0">
                  <a:pos x="1623" y="17"/>
                </a:cxn>
                <a:cxn ang="0">
                  <a:pos x="1667" y="171"/>
                </a:cxn>
                <a:cxn ang="0">
                  <a:pos x="1761" y="252"/>
                </a:cxn>
                <a:cxn ang="0">
                  <a:pos x="1806" y="416"/>
                </a:cxn>
                <a:cxn ang="0">
                  <a:pos x="1851" y="485"/>
                </a:cxn>
                <a:cxn ang="0">
                  <a:pos x="1954" y="540"/>
                </a:cxn>
                <a:cxn ang="0">
                  <a:pos x="1994" y="645"/>
                </a:cxn>
                <a:cxn ang="0">
                  <a:pos x="2054" y="661"/>
                </a:cxn>
                <a:cxn ang="0">
                  <a:pos x="2132" y="791"/>
                </a:cxn>
                <a:cxn ang="0">
                  <a:pos x="2191" y="911"/>
                </a:cxn>
                <a:cxn ang="0">
                  <a:pos x="2206" y="1090"/>
                </a:cxn>
                <a:cxn ang="0">
                  <a:pos x="2158" y="1285"/>
                </a:cxn>
                <a:cxn ang="0">
                  <a:pos x="2089" y="1365"/>
                </a:cxn>
                <a:cxn ang="0">
                  <a:pos x="2034" y="1506"/>
                </a:cxn>
                <a:cxn ang="0">
                  <a:pos x="2008" y="1625"/>
                </a:cxn>
                <a:cxn ang="0">
                  <a:pos x="1823" y="1705"/>
                </a:cxn>
                <a:cxn ang="0">
                  <a:pos x="1785" y="1704"/>
                </a:cxn>
                <a:cxn ang="0">
                  <a:pos x="1715" y="1661"/>
                </a:cxn>
                <a:cxn ang="0">
                  <a:pos x="1572" y="1674"/>
                </a:cxn>
                <a:cxn ang="0">
                  <a:pos x="1453" y="1530"/>
                </a:cxn>
                <a:cxn ang="0">
                  <a:pos x="1376" y="1406"/>
                </a:cxn>
                <a:cxn ang="0">
                  <a:pos x="1330" y="1443"/>
                </a:cxn>
                <a:cxn ang="0">
                  <a:pos x="1358" y="1317"/>
                </a:cxn>
                <a:cxn ang="0">
                  <a:pos x="1302" y="1370"/>
                </a:cxn>
                <a:cxn ang="0">
                  <a:pos x="1220" y="1433"/>
                </a:cxn>
                <a:cxn ang="0">
                  <a:pos x="1177" y="1335"/>
                </a:cxn>
                <a:cxn ang="0">
                  <a:pos x="1062" y="1253"/>
                </a:cxn>
                <a:cxn ang="0">
                  <a:pos x="779" y="1270"/>
                </a:cxn>
                <a:cxn ang="0">
                  <a:pos x="587" y="1354"/>
                </a:cxn>
                <a:cxn ang="0">
                  <a:pos x="419" y="1379"/>
                </a:cxn>
                <a:cxn ang="0">
                  <a:pos x="271" y="1452"/>
                </a:cxn>
                <a:cxn ang="0">
                  <a:pos x="130" y="1405"/>
                </a:cxn>
                <a:cxn ang="0">
                  <a:pos x="142" y="1286"/>
                </a:cxn>
                <a:cxn ang="0">
                  <a:pos x="66" y="1024"/>
                </a:cxn>
                <a:cxn ang="0">
                  <a:pos x="12" y="897"/>
                </a:cxn>
                <a:cxn ang="0">
                  <a:pos x="35" y="884"/>
                </a:cxn>
                <a:cxn ang="0">
                  <a:pos x="8" y="758"/>
                </a:cxn>
              </a:cxnLst>
              <a:rect l="0" t="0" r="r" b="b"/>
              <a:pathLst>
                <a:path w="2217" h="1736">
                  <a:moveTo>
                    <a:pt x="43" y="634"/>
                  </a:moveTo>
                  <a:lnTo>
                    <a:pt x="49" y="629"/>
                  </a:lnTo>
                  <a:lnTo>
                    <a:pt x="48" y="645"/>
                  </a:lnTo>
                  <a:lnTo>
                    <a:pt x="48" y="647"/>
                  </a:lnTo>
                  <a:lnTo>
                    <a:pt x="45" y="651"/>
                  </a:lnTo>
                  <a:lnTo>
                    <a:pt x="44" y="656"/>
                  </a:lnTo>
                  <a:lnTo>
                    <a:pt x="48" y="658"/>
                  </a:lnTo>
                  <a:lnTo>
                    <a:pt x="46" y="666"/>
                  </a:lnTo>
                  <a:lnTo>
                    <a:pt x="45" y="671"/>
                  </a:lnTo>
                  <a:lnTo>
                    <a:pt x="50" y="673"/>
                  </a:lnTo>
                  <a:lnTo>
                    <a:pt x="59" y="666"/>
                  </a:lnTo>
                  <a:lnTo>
                    <a:pt x="62" y="652"/>
                  </a:lnTo>
                  <a:lnTo>
                    <a:pt x="72" y="636"/>
                  </a:lnTo>
                  <a:lnTo>
                    <a:pt x="80" y="633"/>
                  </a:lnTo>
                  <a:lnTo>
                    <a:pt x="87" y="628"/>
                  </a:lnTo>
                  <a:lnTo>
                    <a:pt x="94" y="626"/>
                  </a:lnTo>
                  <a:lnTo>
                    <a:pt x="102" y="620"/>
                  </a:lnTo>
                  <a:lnTo>
                    <a:pt x="120" y="617"/>
                  </a:lnTo>
                  <a:lnTo>
                    <a:pt x="125" y="608"/>
                  </a:lnTo>
                  <a:lnTo>
                    <a:pt x="132" y="601"/>
                  </a:lnTo>
                  <a:lnTo>
                    <a:pt x="140" y="596"/>
                  </a:lnTo>
                  <a:lnTo>
                    <a:pt x="146" y="586"/>
                  </a:lnTo>
                  <a:lnTo>
                    <a:pt x="161" y="580"/>
                  </a:lnTo>
                  <a:lnTo>
                    <a:pt x="167" y="575"/>
                  </a:lnTo>
                  <a:lnTo>
                    <a:pt x="174" y="571"/>
                  </a:lnTo>
                  <a:lnTo>
                    <a:pt x="191" y="559"/>
                  </a:lnTo>
                  <a:lnTo>
                    <a:pt x="195" y="558"/>
                  </a:lnTo>
                  <a:lnTo>
                    <a:pt x="198" y="560"/>
                  </a:lnTo>
                  <a:lnTo>
                    <a:pt x="214" y="561"/>
                  </a:lnTo>
                  <a:lnTo>
                    <a:pt x="222" y="564"/>
                  </a:lnTo>
                  <a:lnTo>
                    <a:pt x="232" y="565"/>
                  </a:lnTo>
                  <a:lnTo>
                    <a:pt x="241" y="564"/>
                  </a:lnTo>
                  <a:lnTo>
                    <a:pt x="249" y="561"/>
                  </a:lnTo>
                  <a:lnTo>
                    <a:pt x="260" y="553"/>
                  </a:lnTo>
                  <a:lnTo>
                    <a:pt x="270" y="547"/>
                  </a:lnTo>
                  <a:lnTo>
                    <a:pt x="280" y="544"/>
                  </a:lnTo>
                  <a:lnTo>
                    <a:pt x="291" y="544"/>
                  </a:lnTo>
                  <a:lnTo>
                    <a:pt x="301" y="542"/>
                  </a:lnTo>
                  <a:lnTo>
                    <a:pt x="322" y="522"/>
                  </a:lnTo>
                  <a:lnTo>
                    <a:pt x="335" y="522"/>
                  </a:lnTo>
                  <a:lnTo>
                    <a:pt x="345" y="527"/>
                  </a:lnTo>
                  <a:lnTo>
                    <a:pt x="357" y="522"/>
                  </a:lnTo>
                  <a:lnTo>
                    <a:pt x="370" y="522"/>
                  </a:lnTo>
                  <a:lnTo>
                    <a:pt x="378" y="520"/>
                  </a:lnTo>
                  <a:lnTo>
                    <a:pt x="388" y="515"/>
                  </a:lnTo>
                  <a:lnTo>
                    <a:pt x="413" y="510"/>
                  </a:lnTo>
                  <a:lnTo>
                    <a:pt x="424" y="504"/>
                  </a:lnTo>
                  <a:lnTo>
                    <a:pt x="432" y="499"/>
                  </a:lnTo>
                  <a:lnTo>
                    <a:pt x="454" y="478"/>
                  </a:lnTo>
                  <a:lnTo>
                    <a:pt x="458" y="470"/>
                  </a:lnTo>
                  <a:lnTo>
                    <a:pt x="459" y="461"/>
                  </a:lnTo>
                  <a:lnTo>
                    <a:pt x="467" y="450"/>
                  </a:lnTo>
                  <a:lnTo>
                    <a:pt x="469" y="445"/>
                  </a:lnTo>
                  <a:lnTo>
                    <a:pt x="469" y="439"/>
                  </a:lnTo>
                  <a:lnTo>
                    <a:pt x="476" y="440"/>
                  </a:lnTo>
                  <a:lnTo>
                    <a:pt x="497" y="418"/>
                  </a:lnTo>
                  <a:lnTo>
                    <a:pt x="500" y="413"/>
                  </a:lnTo>
                  <a:lnTo>
                    <a:pt x="497" y="410"/>
                  </a:lnTo>
                  <a:lnTo>
                    <a:pt x="490" y="381"/>
                  </a:lnTo>
                  <a:lnTo>
                    <a:pt x="491" y="369"/>
                  </a:lnTo>
                  <a:lnTo>
                    <a:pt x="499" y="355"/>
                  </a:lnTo>
                  <a:lnTo>
                    <a:pt x="502" y="353"/>
                  </a:lnTo>
                  <a:lnTo>
                    <a:pt x="508" y="353"/>
                  </a:lnTo>
                  <a:lnTo>
                    <a:pt x="512" y="345"/>
                  </a:lnTo>
                  <a:lnTo>
                    <a:pt x="521" y="338"/>
                  </a:lnTo>
                  <a:lnTo>
                    <a:pt x="524" y="338"/>
                  </a:lnTo>
                  <a:lnTo>
                    <a:pt x="523" y="333"/>
                  </a:lnTo>
                  <a:lnTo>
                    <a:pt x="528" y="322"/>
                  </a:lnTo>
                  <a:lnTo>
                    <a:pt x="530" y="321"/>
                  </a:lnTo>
                  <a:lnTo>
                    <a:pt x="533" y="330"/>
                  </a:lnTo>
                  <a:lnTo>
                    <a:pt x="537" y="337"/>
                  </a:lnTo>
                  <a:lnTo>
                    <a:pt x="543" y="353"/>
                  </a:lnTo>
                  <a:lnTo>
                    <a:pt x="549" y="365"/>
                  </a:lnTo>
                  <a:lnTo>
                    <a:pt x="555" y="372"/>
                  </a:lnTo>
                  <a:lnTo>
                    <a:pt x="560" y="381"/>
                  </a:lnTo>
                  <a:lnTo>
                    <a:pt x="564" y="386"/>
                  </a:lnTo>
                  <a:lnTo>
                    <a:pt x="569" y="375"/>
                  </a:lnTo>
                  <a:lnTo>
                    <a:pt x="569" y="360"/>
                  </a:lnTo>
                  <a:lnTo>
                    <a:pt x="571" y="360"/>
                  </a:lnTo>
                  <a:lnTo>
                    <a:pt x="578" y="359"/>
                  </a:lnTo>
                  <a:lnTo>
                    <a:pt x="576" y="346"/>
                  </a:lnTo>
                  <a:lnTo>
                    <a:pt x="570" y="335"/>
                  </a:lnTo>
                  <a:lnTo>
                    <a:pt x="564" y="330"/>
                  </a:lnTo>
                  <a:lnTo>
                    <a:pt x="566" y="326"/>
                  </a:lnTo>
                  <a:lnTo>
                    <a:pt x="565" y="310"/>
                  </a:lnTo>
                  <a:lnTo>
                    <a:pt x="570" y="305"/>
                  </a:lnTo>
                  <a:lnTo>
                    <a:pt x="580" y="310"/>
                  </a:lnTo>
                  <a:lnTo>
                    <a:pt x="588" y="308"/>
                  </a:lnTo>
                  <a:lnTo>
                    <a:pt x="601" y="324"/>
                  </a:lnTo>
                  <a:lnTo>
                    <a:pt x="618" y="327"/>
                  </a:lnTo>
                  <a:lnTo>
                    <a:pt x="619" y="319"/>
                  </a:lnTo>
                  <a:lnTo>
                    <a:pt x="610" y="316"/>
                  </a:lnTo>
                  <a:lnTo>
                    <a:pt x="613" y="303"/>
                  </a:lnTo>
                  <a:lnTo>
                    <a:pt x="623" y="294"/>
                  </a:lnTo>
                  <a:lnTo>
                    <a:pt x="625" y="287"/>
                  </a:lnTo>
                  <a:lnTo>
                    <a:pt x="620" y="270"/>
                  </a:lnTo>
                  <a:lnTo>
                    <a:pt x="625" y="264"/>
                  </a:lnTo>
                  <a:lnTo>
                    <a:pt x="634" y="262"/>
                  </a:lnTo>
                  <a:lnTo>
                    <a:pt x="645" y="268"/>
                  </a:lnTo>
                  <a:lnTo>
                    <a:pt x="647" y="265"/>
                  </a:lnTo>
                  <a:lnTo>
                    <a:pt x="641" y="253"/>
                  </a:lnTo>
                  <a:lnTo>
                    <a:pt x="642" y="247"/>
                  </a:lnTo>
                  <a:lnTo>
                    <a:pt x="646" y="242"/>
                  </a:lnTo>
                  <a:lnTo>
                    <a:pt x="663" y="248"/>
                  </a:lnTo>
                  <a:lnTo>
                    <a:pt x="663" y="243"/>
                  </a:lnTo>
                  <a:lnTo>
                    <a:pt x="657" y="233"/>
                  </a:lnTo>
                  <a:lnTo>
                    <a:pt x="657" y="221"/>
                  </a:lnTo>
                  <a:lnTo>
                    <a:pt x="666" y="217"/>
                  </a:lnTo>
                  <a:lnTo>
                    <a:pt x="671" y="217"/>
                  </a:lnTo>
                  <a:lnTo>
                    <a:pt x="677" y="215"/>
                  </a:lnTo>
                  <a:lnTo>
                    <a:pt x="687" y="214"/>
                  </a:lnTo>
                  <a:lnTo>
                    <a:pt x="688" y="222"/>
                  </a:lnTo>
                  <a:lnTo>
                    <a:pt x="693" y="220"/>
                  </a:lnTo>
                  <a:lnTo>
                    <a:pt x="700" y="214"/>
                  </a:lnTo>
                  <a:lnTo>
                    <a:pt x="705" y="201"/>
                  </a:lnTo>
                  <a:lnTo>
                    <a:pt x="705" y="197"/>
                  </a:lnTo>
                  <a:lnTo>
                    <a:pt x="699" y="189"/>
                  </a:lnTo>
                  <a:lnTo>
                    <a:pt x="702" y="183"/>
                  </a:lnTo>
                  <a:lnTo>
                    <a:pt x="707" y="189"/>
                  </a:lnTo>
                  <a:lnTo>
                    <a:pt x="709" y="198"/>
                  </a:lnTo>
                  <a:lnTo>
                    <a:pt x="715" y="194"/>
                  </a:lnTo>
                  <a:lnTo>
                    <a:pt x="718" y="188"/>
                  </a:lnTo>
                  <a:lnTo>
                    <a:pt x="721" y="189"/>
                  </a:lnTo>
                  <a:lnTo>
                    <a:pt x="722" y="194"/>
                  </a:lnTo>
                  <a:lnTo>
                    <a:pt x="728" y="193"/>
                  </a:lnTo>
                  <a:lnTo>
                    <a:pt x="739" y="187"/>
                  </a:lnTo>
                  <a:lnTo>
                    <a:pt x="743" y="183"/>
                  </a:lnTo>
                  <a:lnTo>
                    <a:pt x="741" y="176"/>
                  </a:lnTo>
                  <a:lnTo>
                    <a:pt x="749" y="174"/>
                  </a:lnTo>
                  <a:lnTo>
                    <a:pt x="753" y="177"/>
                  </a:lnTo>
                  <a:lnTo>
                    <a:pt x="761" y="181"/>
                  </a:lnTo>
                  <a:lnTo>
                    <a:pt x="770" y="181"/>
                  </a:lnTo>
                  <a:lnTo>
                    <a:pt x="780" y="187"/>
                  </a:lnTo>
                  <a:lnTo>
                    <a:pt x="788" y="193"/>
                  </a:lnTo>
                  <a:lnTo>
                    <a:pt x="804" y="215"/>
                  </a:lnTo>
                  <a:lnTo>
                    <a:pt x="818" y="226"/>
                  </a:lnTo>
                  <a:lnTo>
                    <a:pt x="814" y="242"/>
                  </a:lnTo>
                  <a:lnTo>
                    <a:pt x="814" y="253"/>
                  </a:lnTo>
                  <a:lnTo>
                    <a:pt x="815" y="255"/>
                  </a:lnTo>
                  <a:lnTo>
                    <a:pt x="818" y="257"/>
                  </a:lnTo>
                  <a:lnTo>
                    <a:pt x="819" y="254"/>
                  </a:lnTo>
                  <a:lnTo>
                    <a:pt x="822" y="247"/>
                  </a:lnTo>
                  <a:lnTo>
                    <a:pt x="820" y="243"/>
                  </a:lnTo>
                  <a:lnTo>
                    <a:pt x="825" y="238"/>
                  </a:lnTo>
                  <a:lnTo>
                    <a:pt x="829" y="240"/>
                  </a:lnTo>
                  <a:lnTo>
                    <a:pt x="830" y="237"/>
                  </a:lnTo>
                  <a:lnTo>
                    <a:pt x="836" y="240"/>
                  </a:lnTo>
                  <a:lnTo>
                    <a:pt x="836" y="232"/>
                  </a:lnTo>
                  <a:lnTo>
                    <a:pt x="839" y="231"/>
                  </a:lnTo>
                  <a:lnTo>
                    <a:pt x="849" y="233"/>
                  </a:lnTo>
                  <a:lnTo>
                    <a:pt x="862" y="233"/>
                  </a:lnTo>
                  <a:lnTo>
                    <a:pt x="873" y="232"/>
                  </a:lnTo>
                  <a:lnTo>
                    <a:pt x="881" y="236"/>
                  </a:lnTo>
                  <a:lnTo>
                    <a:pt x="898" y="254"/>
                  </a:lnTo>
                  <a:lnTo>
                    <a:pt x="903" y="253"/>
                  </a:lnTo>
                  <a:lnTo>
                    <a:pt x="903" y="249"/>
                  </a:lnTo>
                  <a:lnTo>
                    <a:pt x="899" y="237"/>
                  </a:lnTo>
                  <a:lnTo>
                    <a:pt x="906" y="233"/>
                  </a:lnTo>
                  <a:lnTo>
                    <a:pt x="908" y="232"/>
                  </a:lnTo>
                  <a:lnTo>
                    <a:pt x="894" y="217"/>
                  </a:lnTo>
                  <a:lnTo>
                    <a:pt x="886" y="205"/>
                  </a:lnTo>
                  <a:lnTo>
                    <a:pt x="890" y="189"/>
                  </a:lnTo>
                  <a:lnTo>
                    <a:pt x="893" y="192"/>
                  </a:lnTo>
                  <a:lnTo>
                    <a:pt x="898" y="189"/>
                  </a:lnTo>
                  <a:lnTo>
                    <a:pt x="909" y="172"/>
                  </a:lnTo>
                  <a:lnTo>
                    <a:pt x="909" y="165"/>
                  </a:lnTo>
                  <a:lnTo>
                    <a:pt x="914" y="158"/>
                  </a:lnTo>
                  <a:lnTo>
                    <a:pt x="921" y="160"/>
                  </a:lnTo>
                  <a:lnTo>
                    <a:pt x="931" y="160"/>
                  </a:lnTo>
                  <a:lnTo>
                    <a:pt x="937" y="154"/>
                  </a:lnTo>
                  <a:lnTo>
                    <a:pt x="936" y="141"/>
                  </a:lnTo>
                  <a:lnTo>
                    <a:pt x="929" y="141"/>
                  </a:lnTo>
                  <a:lnTo>
                    <a:pt x="930" y="135"/>
                  </a:lnTo>
                  <a:lnTo>
                    <a:pt x="931" y="125"/>
                  </a:lnTo>
                  <a:lnTo>
                    <a:pt x="935" y="115"/>
                  </a:lnTo>
                  <a:lnTo>
                    <a:pt x="944" y="113"/>
                  </a:lnTo>
                  <a:lnTo>
                    <a:pt x="953" y="109"/>
                  </a:lnTo>
                  <a:lnTo>
                    <a:pt x="954" y="102"/>
                  </a:lnTo>
                  <a:lnTo>
                    <a:pt x="962" y="103"/>
                  </a:lnTo>
                  <a:lnTo>
                    <a:pt x="969" y="108"/>
                  </a:lnTo>
                  <a:lnTo>
                    <a:pt x="973" y="115"/>
                  </a:lnTo>
                  <a:lnTo>
                    <a:pt x="974" y="108"/>
                  </a:lnTo>
                  <a:lnTo>
                    <a:pt x="968" y="98"/>
                  </a:lnTo>
                  <a:lnTo>
                    <a:pt x="971" y="96"/>
                  </a:lnTo>
                  <a:lnTo>
                    <a:pt x="978" y="88"/>
                  </a:lnTo>
                  <a:lnTo>
                    <a:pt x="991" y="92"/>
                  </a:lnTo>
                  <a:lnTo>
                    <a:pt x="992" y="87"/>
                  </a:lnTo>
                  <a:lnTo>
                    <a:pt x="1003" y="90"/>
                  </a:lnTo>
                  <a:lnTo>
                    <a:pt x="1016" y="88"/>
                  </a:lnTo>
                  <a:lnTo>
                    <a:pt x="1026" y="91"/>
                  </a:lnTo>
                  <a:lnTo>
                    <a:pt x="1034" y="91"/>
                  </a:lnTo>
                  <a:lnTo>
                    <a:pt x="1054" y="85"/>
                  </a:lnTo>
                  <a:lnTo>
                    <a:pt x="1062" y="79"/>
                  </a:lnTo>
                  <a:lnTo>
                    <a:pt x="1062" y="55"/>
                  </a:lnTo>
                  <a:lnTo>
                    <a:pt x="1056" y="49"/>
                  </a:lnTo>
                  <a:lnTo>
                    <a:pt x="1045" y="48"/>
                  </a:lnTo>
                  <a:lnTo>
                    <a:pt x="1038" y="49"/>
                  </a:lnTo>
                  <a:lnTo>
                    <a:pt x="1030" y="44"/>
                  </a:lnTo>
                  <a:lnTo>
                    <a:pt x="1026" y="38"/>
                  </a:lnTo>
                  <a:lnTo>
                    <a:pt x="1017" y="34"/>
                  </a:lnTo>
                  <a:lnTo>
                    <a:pt x="1017" y="33"/>
                  </a:lnTo>
                  <a:lnTo>
                    <a:pt x="1021" y="32"/>
                  </a:lnTo>
                  <a:lnTo>
                    <a:pt x="1024" y="34"/>
                  </a:lnTo>
                  <a:lnTo>
                    <a:pt x="1027" y="29"/>
                  </a:lnTo>
                  <a:lnTo>
                    <a:pt x="1029" y="27"/>
                  </a:lnTo>
                  <a:lnTo>
                    <a:pt x="1032" y="31"/>
                  </a:lnTo>
                  <a:lnTo>
                    <a:pt x="1035" y="45"/>
                  </a:lnTo>
                  <a:lnTo>
                    <a:pt x="1039" y="38"/>
                  </a:lnTo>
                  <a:lnTo>
                    <a:pt x="1039" y="29"/>
                  </a:lnTo>
                  <a:lnTo>
                    <a:pt x="1044" y="29"/>
                  </a:lnTo>
                  <a:lnTo>
                    <a:pt x="1046" y="33"/>
                  </a:lnTo>
                  <a:lnTo>
                    <a:pt x="1051" y="32"/>
                  </a:lnTo>
                  <a:lnTo>
                    <a:pt x="1055" y="38"/>
                  </a:lnTo>
                  <a:lnTo>
                    <a:pt x="1059" y="43"/>
                  </a:lnTo>
                  <a:lnTo>
                    <a:pt x="1067" y="49"/>
                  </a:lnTo>
                  <a:lnTo>
                    <a:pt x="1070" y="42"/>
                  </a:lnTo>
                  <a:lnTo>
                    <a:pt x="1075" y="41"/>
                  </a:lnTo>
                  <a:lnTo>
                    <a:pt x="1080" y="44"/>
                  </a:lnTo>
                  <a:lnTo>
                    <a:pt x="1082" y="50"/>
                  </a:lnTo>
                  <a:lnTo>
                    <a:pt x="1089" y="58"/>
                  </a:lnTo>
                  <a:lnTo>
                    <a:pt x="1104" y="61"/>
                  </a:lnTo>
                  <a:lnTo>
                    <a:pt x="1108" y="61"/>
                  </a:lnTo>
                  <a:lnTo>
                    <a:pt x="1113" y="63"/>
                  </a:lnTo>
                  <a:lnTo>
                    <a:pt x="1116" y="65"/>
                  </a:lnTo>
                  <a:lnTo>
                    <a:pt x="1123" y="60"/>
                  </a:lnTo>
                  <a:lnTo>
                    <a:pt x="1126" y="59"/>
                  </a:lnTo>
                  <a:lnTo>
                    <a:pt x="1126" y="66"/>
                  </a:lnTo>
                  <a:lnTo>
                    <a:pt x="1131" y="69"/>
                  </a:lnTo>
                  <a:lnTo>
                    <a:pt x="1141" y="69"/>
                  </a:lnTo>
                  <a:lnTo>
                    <a:pt x="1151" y="76"/>
                  </a:lnTo>
                  <a:lnTo>
                    <a:pt x="1159" y="75"/>
                  </a:lnTo>
                  <a:lnTo>
                    <a:pt x="1167" y="79"/>
                  </a:lnTo>
                  <a:lnTo>
                    <a:pt x="1177" y="74"/>
                  </a:lnTo>
                  <a:lnTo>
                    <a:pt x="1179" y="74"/>
                  </a:lnTo>
                  <a:lnTo>
                    <a:pt x="1184" y="81"/>
                  </a:lnTo>
                  <a:lnTo>
                    <a:pt x="1195" y="81"/>
                  </a:lnTo>
                  <a:lnTo>
                    <a:pt x="1200" y="84"/>
                  </a:lnTo>
                  <a:lnTo>
                    <a:pt x="1205" y="90"/>
                  </a:lnTo>
                  <a:lnTo>
                    <a:pt x="1216" y="79"/>
                  </a:lnTo>
                  <a:lnTo>
                    <a:pt x="1221" y="76"/>
                  </a:lnTo>
                  <a:lnTo>
                    <a:pt x="1225" y="75"/>
                  </a:lnTo>
                  <a:lnTo>
                    <a:pt x="1234" y="76"/>
                  </a:lnTo>
                  <a:lnTo>
                    <a:pt x="1244" y="71"/>
                  </a:lnTo>
                  <a:lnTo>
                    <a:pt x="1238" y="82"/>
                  </a:lnTo>
                  <a:lnTo>
                    <a:pt x="1241" y="85"/>
                  </a:lnTo>
                  <a:lnTo>
                    <a:pt x="1243" y="86"/>
                  </a:lnTo>
                  <a:lnTo>
                    <a:pt x="1248" y="81"/>
                  </a:lnTo>
                  <a:lnTo>
                    <a:pt x="1249" y="85"/>
                  </a:lnTo>
                  <a:lnTo>
                    <a:pt x="1248" y="101"/>
                  </a:lnTo>
                  <a:lnTo>
                    <a:pt x="1249" y="104"/>
                  </a:lnTo>
                  <a:lnTo>
                    <a:pt x="1259" y="101"/>
                  </a:lnTo>
                  <a:lnTo>
                    <a:pt x="1264" y="90"/>
                  </a:lnTo>
                  <a:lnTo>
                    <a:pt x="1263" y="88"/>
                  </a:lnTo>
                  <a:lnTo>
                    <a:pt x="1264" y="79"/>
                  </a:lnTo>
                  <a:lnTo>
                    <a:pt x="1274" y="70"/>
                  </a:lnTo>
                  <a:lnTo>
                    <a:pt x="1276" y="72"/>
                  </a:lnTo>
                  <a:lnTo>
                    <a:pt x="1279" y="77"/>
                  </a:lnTo>
                  <a:lnTo>
                    <a:pt x="1280" y="92"/>
                  </a:lnTo>
                  <a:lnTo>
                    <a:pt x="1288" y="87"/>
                  </a:lnTo>
                  <a:lnTo>
                    <a:pt x="1295" y="87"/>
                  </a:lnTo>
                  <a:lnTo>
                    <a:pt x="1299" y="91"/>
                  </a:lnTo>
                  <a:lnTo>
                    <a:pt x="1297" y="96"/>
                  </a:lnTo>
                  <a:lnTo>
                    <a:pt x="1293" y="106"/>
                  </a:lnTo>
                  <a:lnTo>
                    <a:pt x="1287" y="115"/>
                  </a:lnTo>
                  <a:lnTo>
                    <a:pt x="1284" y="119"/>
                  </a:lnTo>
                  <a:lnTo>
                    <a:pt x="1279" y="118"/>
                  </a:lnTo>
                  <a:lnTo>
                    <a:pt x="1277" y="122"/>
                  </a:lnTo>
                  <a:lnTo>
                    <a:pt x="1284" y="130"/>
                  </a:lnTo>
                  <a:lnTo>
                    <a:pt x="1276" y="141"/>
                  </a:lnTo>
                  <a:lnTo>
                    <a:pt x="1272" y="144"/>
                  </a:lnTo>
                  <a:lnTo>
                    <a:pt x="1264" y="141"/>
                  </a:lnTo>
                  <a:lnTo>
                    <a:pt x="1263" y="136"/>
                  </a:lnTo>
                  <a:lnTo>
                    <a:pt x="1258" y="142"/>
                  </a:lnTo>
                  <a:lnTo>
                    <a:pt x="1259" y="151"/>
                  </a:lnTo>
                  <a:lnTo>
                    <a:pt x="1261" y="156"/>
                  </a:lnTo>
                  <a:lnTo>
                    <a:pt x="1258" y="152"/>
                  </a:lnTo>
                  <a:lnTo>
                    <a:pt x="1253" y="145"/>
                  </a:lnTo>
                  <a:lnTo>
                    <a:pt x="1248" y="144"/>
                  </a:lnTo>
                  <a:lnTo>
                    <a:pt x="1247" y="156"/>
                  </a:lnTo>
                  <a:lnTo>
                    <a:pt x="1243" y="165"/>
                  </a:lnTo>
                  <a:lnTo>
                    <a:pt x="1243" y="171"/>
                  </a:lnTo>
                  <a:lnTo>
                    <a:pt x="1253" y="168"/>
                  </a:lnTo>
                  <a:lnTo>
                    <a:pt x="1248" y="187"/>
                  </a:lnTo>
                  <a:lnTo>
                    <a:pt x="1248" y="190"/>
                  </a:lnTo>
                  <a:lnTo>
                    <a:pt x="1238" y="210"/>
                  </a:lnTo>
                  <a:lnTo>
                    <a:pt x="1234" y="221"/>
                  </a:lnTo>
                  <a:lnTo>
                    <a:pt x="1232" y="225"/>
                  </a:lnTo>
                  <a:lnTo>
                    <a:pt x="1228" y="231"/>
                  </a:lnTo>
                  <a:lnTo>
                    <a:pt x="1228" y="242"/>
                  </a:lnTo>
                  <a:lnTo>
                    <a:pt x="1234" y="246"/>
                  </a:lnTo>
                  <a:lnTo>
                    <a:pt x="1238" y="252"/>
                  </a:lnTo>
                  <a:lnTo>
                    <a:pt x="1245" y="251"/>
                  </a:lnTo>
                  <a:lnTo>
                    <a:pt x="1254" y="258"/>
                  </a:lnTo>
                  <a:lnTo>
                    <a:pt x="1269" y="264"/>
                  </a:lnTo>
                  <a:lnTo>
                    <a:pt x="1271" y="274"/>
                  </a:lnTo>
                  <a:lnTo>
                    <a:pt x="1275" y="283"/>
                  </a:lnTo>
                  <a:lnTo>
                    <a:pt x="1275" y="297"/>
                  </a:lnTo>
                  <a:lnTo>
                    <a:pt x="1285" y="290"/>
                  </a:lnTo>
                  <a:lnTo>
                    <a:pt x="1307" y="296"/>
                  </a:lnTo>
                  <a:lnTo>
                    <a:pt x="1320" y="295"/>
                  </a:lnTo>
                  <a:lnTo>
                    <a:pt x="1324" y="302"/>
                  </a:lnTo>
                  <a:lnTo>
                    <a:pt x="1335" y="308"/>
                  </a:lnTo>
                  <a:lnTo>
                    <a:pt x="1345" y="313"/>
                  </a:lnTo>
                  <a:lnTo>
                    <a:pt x="1355" y="319"/>
                  </a:lnTo>
                  <a:lnTo>
                    <a:pt x="1361" y="327"/>
                  </a:lnTo>
                  <a:lnTo>
                    <a:pt x="1370" y="334"/>
                  </a:lnTo>
                  <a:lnTo>
                    <a:pt x="1377" y="335"/>
                  </a:lnTo>
                  <a:lnTo>
                    <a:pt x="1384" y="339"/>
                  </a:lnTo>
                  <a:lnTo>
                    <a:pt x="1411" y="346"/>
                  </a:lnTo>
                  <a:lnTo>
                    <a:pt x="1421" y="354"/>
                  </a:lnTo>
                  <a:lnTo>
                    <a:pt x="1425" y="365"/>
                  </a:lnTo>
                  <a:lnTo>
                    <a:pt x="1430" y="371"/>
                  </a:lnTo>
                  <a:lnTo>
                    <a:pt x="1460" y="392"/>
                  </a:lnTo>
                  <a:lnTo>
                    <a:pt x="1475" y="398"/>
                  </a:lnTo>
                  <a:lnTo>
                    <a:pt x="1487" y="394"/>
                  </a:lnTo>
                  <a:lnTo>
                    <a:pt x="1498" y="389"/>
                  </a:lnTo>
                  <a:lnTo>
                    <a:pt x="1516" y="384"/>
                  </a:lnTo>
                  <a:lnTo>
                    <a:pt x="1521" y="377"/>
                  </a:lnTo>
                  <a:lnTo>
                    <a:pt x="1524" y="356"/>
                  </a:lnTo>
                  <a:lnTo>
                    <a:pt x="1537" y="333"/>
                  </a:lnTo>
                  <a:lnTo>
                    <a:pt x="1548" y="287"/>
                  </a:lnTo>
                  <a:lnTo>
                    <a:pt x="1553" y="270"/>
                  </a:lnTo>
                  <a:lnTo>
                    <a:pt x="1557" y="258"/>
                  </a:lnTo>
                  <a:lnTo>
                    <a:pt x="1560" y="246"/>
                  </a:lnTo>
                  <a:lnTo>
                    <a:pt x="1559" y="231"/>
                  </a:lnTo>
                  <a:lnTo>
                    <a:pt x="1553" y="213"/>
                  </a:lnTo>
                  <a:lnTo>
                    <a:pt x="1555" y="197"/>
                  </a:lnTo>
                  <a:lnTo>
                    <a:pt x="1553" y="165"/>
                  </a:lnTo>
                  <a:lnTo>
                    <a:pt x="1561" y="145"/>
                  </a:lnTo>
                  <a:lnTo>
                    <a:pt x="1560" y="128"/>
                  </a:lnTo>
                  <a:lnTo>
                    <a:pt x="1565" y="118"/>
                  </a:lnTo>
                  <a:lnTo>
                    <a:pt x="1566" y="108"/>
                  </a:lnTo>
                  <a:lnTo>
                    <a:pt x="1559" y="106"/>
                  </a:lnTo>
                  <a:lnTo>
                    <a:pt x="1560" y="95"/>
                  </a:lnTo>
                  <a:lnTo>
                    <a:pt x="1564" y="76"/>
                  </a:lnTo>
                  <a:lnTo>
                    <a:pt x="1575" y="72"/>
                  </a:lnTo>
                  <a:lnTo>
                    <a:pt x="1578" y="64"/>
                  </a:lnTo>
                  <a:lnTo>
                    <a:pt x="1583" y="45"/>
                  </a:lnTo>
                  <a:lnTo>
                    <a:pt x="1596" y="29"/>
                  </a:lnTo>
                  <a:lnTo>
                    <a:pt x="1596" y="16"/>
                  </a:lnTo>
                  <a:lnTo>
                    <a:pt x="1596" y="15"/>
                  </a:lnTo>
                  <a:lnTo>
                    <a:pt x="1599" y="11"/>
                  </a:lnTo>
                  <a:lnTo>
                    <a:pt x="1604" y="10"/>
                  </a:lnTo>
                  <a:lnTo>
                    <a:pt x="1613" y="5"/>
                  </a:lnTo>
                  <a:lnTo>
                    <a:pt x="1616" y="0"/>
                  </a:lnTo>
                  <a:lnTo>
                    <a:pt x="1623" y="2"/>
                  </a:lnTo>
                  <a:lnTo>
                    <a:pt x="1623" y="7"/>
                  </a:lnTo>
                  <a:lnTo>
                    <a:pt x="1624" y="16"/>
                  </a:lnTo>
                  <a:lnTo>
                    <a:pt x="1623" y="16"/>
                  </a:lnTo>
                  <a:lnTo>
                    <a:pt x="1623" y="17"/>
                  </a:lnTo>
                  <a:lnTo>
                    <a:pt x="1625" y="31"/>
                  </a:lnTo>
                  <a:lnTo>
                    <a:pt x="1625" y="58"/>
                  </a:lnTo>
                  <a:lnTo>
                    <a:pt x="1629" y="68"/>
                  </a:lnTo>
                  <a:lnTo>
                    <a:pt x="1639" y="68"/>
                  </a:lnTo>
                  <a:lnTo>
                    <a:pt x="1641" y="74"/>
                  </a:lnTo>
                  <a:lnTo>
                    <a:pt x="1640" y="88"/>
                  </a:lnTo>
                  <a:lnTo>
                    <a:pt x="1646" y="93"/>
                  </a:lnTo>
                  <a:lnTo>
                    <a:pt x="1650" y="103"/>
                  </a:lnTo>
                  <a:lnTo>
                    <a:pt x="1655" y="107"/>
                  </a:lnTo>
                  <a:lnTo>
                    <a:pt x="1656" y="122"/>
                  </a:lnTo>
                  <a:lnTo>
                    <a:pt x="1661" y="124"/>
                  </a:lnTo>
                  <a:lnTo>
                    <a:pt x="1663" y="139"/>
                  </a:lnTo>
                  <a:lnTo>
                    <a:pt x="1667" y="151"/>
                  </a:lnTo>
                  <a:lnTo>
                    <a:pt x="1667" y="171"/>
                  </a:lnTo>
                  <a:lnTo>
                    <a:pt x="1670" y="179"/>
                  </a:lnTo>
                  <a:lnTo>
                    <a:pt x="1672" y="189"/>
                  </a:lnTo>
                  <a:lnTo>
                    <a:pt x="1677" y="199"/>
                  </a:lnTo>
                  <a:lnTo>
                    <a:pt x="1684" y="208"/>
                  </a:lnTo>
                  <a:lnTo>
                    <a:pt x="1693" y="211"/>
                  </a:lnTo>
                  <a:lnTo>
                    <a:pt x="1705" y="200"/>
                  </a:lnTo>
                  <a:lnTo>
                    <a:pt x="1715" y="198"/>
                  </a:lnTo>
                  <a:lnTo>
                    <a:pt x="1723" y="199"/>
                  </a:lnTo>
                  <a:lnTo>
                    <a:pt x="1729" y="215"/>
                  </a:lnTo>
                  <a:lnTo>
                    <a:pt x="1739" y="219"/>
                  </a:lnTo>
                  <a:lnTo>
                    <a:pt x="1747" y="228"/>
                  </a:lnTo>
                  <a:lnTo>
                    <a:pt x="1755" y="232"/>
                  </a:lnTo>
                  <a:lnTo>
                    <a:pt x="1764" y="242"/>
                  </a:lnTo>
                  <a:lnTo>
                    <a:pt x="1761" y="252"/>
                  </a:lnTo>
                  <a:lnTo>
                    <a:pt x="1764" y="258"/>
                  </a:lnTo>
                  <a:lnTo>
                    <a:pt x="1763" y="276"/>
                  </a:lnTo>
                  <a:lnTo>
                    <a:pt x="1766" y="286"/>
                  </a:lnTo>
                  <a:lnTo>
                    <a:pt x="1766" y="295"/>
                  </a:lnTo>
                  <a:lnTo>
                    <a:pt x="1771" y="303"/>
                  </a:lnTo>
                  <a:lnTo>
                    <a:pt x="1771" y="319"/>
                  </a:lnTo>
                  <a:lnTo>
                    <a:pt x="1775" y="332"/>
                  </a:lnTo>
                  <a:lnTo>
                    <a:pt x="1787" y="349"/>
                  </a:lnTo>
                  <a:lnTo>
                    <a:pt x="1796" y="349"/>
                  </a:lnTo>
                  <a:lnTo>
                    <a:pt x="1797" y="361"/>
                  </a:lnTo>
                  <a:lnTo>
                    <a:pt x="1804" y="381"/>
                  </a:lnTo>
                  <a:lnTo>
                    <a:pt x="1807" y="393"/>
                  </a:lnTo>
                  <a:lnTo>
                    <a:pt x="1808" y="409"/>
                  </a:lnTo>
                  <a:lnTo>
                    <a:pt x="1806" y="416"/>
                  </a:lnTo>
                  <a:lnTo>
                    <a:pt x="1806" y="426"/>
                  </a:lnTo>
                  <a:lnTo>
                    <a:pt x="1808" y="437"/>
                  </a:lnTo>
                  <a:lnTo>
                    <a:pt x="1814" y="443"/>
                  </a:lnTo>
                  <a:lnTo>
                    <a:pt x="1819" y="445"/>
                  </a:lnTo>
                  <a:lnTo>
                    <a:pt x="1818" y="448"/>
                  </a:lnTo>
                  <a:lnTo>
                    <a:pt x="1822" y="445"/>
                  </a:lnTo>
                  <a:lnTo>
                    <a:pt x="1822" y="447"/>
                  </a:lnTo>
                  <a:lnTo>
                    <a:pt x="1819" y="452"/>
                  </a:lnTo>
                  <a:lnTo>
                    <a:pt x="1820" y="454"/>
                  </a:lnTo>
                  <a:lnTo>
                    <a:pt x="1820" y="461"/>
                  </a:lnTo>
                  <a:lnTo>
                    <a:pt x="1824" y="470"/>
                  </a:lnTo>
                  <a:lnTo>
                    <a:pt x="1838" y="475"/>
                  </a:lnTo>
                  <a:lnTo>
                    <a:pt x="1841" y="480"/>
                  </a:lnTo>
                  <a:lnTo>
                    <a:pt x="1851" y="485"/>
                  </a:lnTo>
                  <a:lnTo>
                    <a:pt x="1871" y="490"/>
                  </a:lnTo>
                  <a:lnTo>
                    <a:pt x="1874" y="489"/>
                  </a:lnTo>
                  <a:lnTo>
                    <a:pt x="1881" y="485"/>
                  </a:lnTo>
                  <a:lnTo>
                    <a:pt x="1884" y="502"/>
                  </a:lnTo>
                  <a:lnTo>
                    <a:pt x="1888" y="511"/>
                  </a:lnTo>
                  <a:lnTo>
                    <a:pt x="1893" y="515"/>
                  </a:lnTo>
                  <a:lnTo>
                    <a:pt x="1903" y="512"/>
                  </a:lnTo>
                  <a:lnTo>
                    <a:pt x="1911" y="517"/>
                  </a:lnTo>
                  <a:lnTo>
                    <a:pt x="1920" y="518"/>
                  </a:lnTo>
                  <a:lnTo>
                    <a:pt x="1925" y="527"/>
                  </a:lnTo>
                  <a:lnTo>
                    <a:pt x="1931" y="533"/>
                  </a:lnTo>
                  <a:lnTo>
                    <a:pt x="1937" y="529"/>
                  </a:lnTo>
                  <a:lnTo>
                    <a:pt x="1942" y="533"/>
                  </a:lnTo>
                  <a:lnTo>
                    <a:pt x="1954" y="540"/>
                  </a:lnTo>
                  <a:lnTo>
                    <a:pt x="1958" y="545"/>
                  </a:lnTo>
                  <a:lnTo>
                    <a:pt x="1960" y="556"/>
                  </a:lnTo>
                  <a:lnTo>
                    <a:pt x="1953" y="554"/>
                  </a:lnTo>
                  <a:lnTo>
                    <a:pt x="1952" y="566"/>
                  </a:lnTo>
                  <a:lnTo>
                    <a:pt x="1958" y="572"/>
                  </a:lnTo>
                  <a:lnTo>
                    <a:pt x="1968" y="574"/>
                  </a:lnTo>
                  <a:lnTo>
                    <a:pt x="1970" y="580"/>
                  </a:lnTo>
                  <a:lnTo>
                    <a:pt x="1978" y="588"/>
                  </a:lnTo>
                  <a:lnTo>
                    <a:pt x="1980" y="597"/>
                  </a:lnTo>
                  <a:lnTo>
                    <a:pt x="1983" y="603"/>
                  </a:lnTo>
                  <a:lnTo>
                    <a:pt x="1985" y="610"/>
                  </a:lnTo>
                  <a:lnTo>
                    <a:pt x="1992" y="612"/>
                  </a:lnTo>
                  <a:lnTo>
                    <a:pt x="1994" y="619"/>
                  </a:lnTo>
                  <a:lnTo>
                    <a:pt x="1994" y="645"/>
                  </a:lnTo>
                  <a:lnTo>
                    <a:pt x="1996" y="651"/>
                  </a:lnTo>
                  <a:lnTo>
                    <a:pt x="1997" y="658"/>
                  </a:lnTo>
                  <a:lnTo>
                    <a:pt x="2002" y="662"/>
                  </a:lnTo>
                  <a:lnTo>
                    <a:pt x="2005" y="671"/>
                  </a:lnTo>
                  <a:lnTo>
                    <a:pt x="2007" y="672"/>
                  </a:lnTo>
                  <a:lnTo>
                    <a:pt x="2011" y="669"/>
                  </a:lnTo>
                  <a:lnTo>
                    <a:pt x="2017" y="669"/>
                  </a:lnTo>
                  <a:lnTo>
                    <a:pt x="2017" y="655"/>
                  </a:lnTo>
                  <a:lnTo>
                    <a:pt x="2023" y="650"/>
                  </a:lnTo>
                  <a:lnTo>
                    <a:pt x="2027" y="660"/>
                  </a:lnTo>
                  <a:lnTo>
                    <a:pt x="2032" y="665"/>
                  </a:lnTo>
                  <a:lnTo>
                    <a:pt x="2043" y="669"/>
                  </a:lnTo>
                  <a:lnTo>
                    <a:pt x="2051" y="676"/>
                  </a:lnTo>
                  <a:lnTo>
                    <a:pt x="2054" y="661"/>
                  </a:lnTo>
                  <a:lnTo>
                    <a:pt x="2057" y="665"/>
                  </a:lnTo>
                  <a:lnTo>
                    <a:pt x="2059" y="671"/>
                  </a:lnTo>
                  <a:lnTo>
                    <a:pt x="2061" y="674"/>
                  </a:lnTo>
                  <a:lnTo>
                    <a:pt x="2065" y="690"/>
                  </a:lnTo>
                  <a:lnTo>
                    <a:pt x="2065" y="720"/>
                  </a:lnTo>
                  <a:lnTo>
                    <a:pt x="2068" y="733"/>
                  </a:lnTo>
                  <a:lnTo>
                    <a:pt x="2077" y="739"/>
                  </a:lnTo>
                  <a:lnTo>
                    <a:pt x="2083" y="748"/>
                  </a:lnTo>
                  <a:lnTo>
                    <a:pt x="2098" y="760"/>
                  </a:lnTo>
                  <a:lnTo>
                    <a:pt x="2110" y="760"/>
                  </a:lnTo>
                  <a:lnTo>
                    <a:pt x="2118" y="766"/>
                  </a:lnTo>
                  <a:lnTo>
                    <a:pt x="2124" y="774"/>
                  </a:lnTo>
                  <a:lnTo>
                    <a:pt x="2130" y="785"/>
                  </a:lnTo>
                  <a:lnTo>
                    <a:pt x="2132" y="791"/>
                  </a:lnTo>
                  <a:lnTo>
                    <a:pt x="2141" y="800"/>
                  </a:lnTo>
                  <a:lnTo>
                    <a:pt x="2151" y="802"/>
                  </a:lnTo>
                  <a:lnTo>
                    <a:pt x="2151" y="806"/>
                  </a:lnTo>
                  <a:lnTo>
                    <a:pt x="2163" y="824"/>
                  </a:lnTo>
                  <a:lnTo>
                    <a:pt x="2162" y="830"/>
                  </a:lnTo>
                  <a:lnTo>
                    <a:pt x="2173" y="835"/>
                  </a:lnTo>
                  <a:lnTo>
                    <a:pt x="2177" y="844"/>
                  </a:lnTo>
                  <a:lnTo>
                    <a:pt x="2178" y="862"/>
                  </a:lnTo>
                  <a:lnTo>
                    <a:pt x="2184" y="872"/>
                  </a:lnTo>
                  <a:lnTo>
                    <a:pt x="2186" y="876"/>
                  </a:lnTo>
                  <a:lnTo>
                    <a:pt x="2190" y="871"/>
                  </a:lnTo>
                  <a:lnTo>
                    <a:pt x="2191" y="886"/>
                  </a:lnTo>
                  <a:lnTo>
                    <a:pt x="2189" y="900"/>
                  </a:lnTo>
                  <a:lnTo>
                    <a:pt x="2191" y="911"/>
                  </a:lnTo>
                  <a:lnTo>
                    <a:pt x="2194" y="938"/>
                  </a:lnTo>
                  <a:lnTo>
                    <a:pt x="2197" y="948"/>
                  </a:lnTo>
                  <a:lnTo>
                    <a:pt x="2193" y="945"/>
                  </a:lnTo>
                  <a:lnTo>
                    <a:pt x="2191" y="952"/>
                  </a:lnTo>
                  <a:lnTo>
                    <a:pt x="2193" y="956"/>
                  </a:lnTo>
                  <a:lnTo>
                    <a:pt x="2194" y="963"/>
                  </a:lnTo>
                  <a:lnTo>
                    <a:pt x="2197" y="967"/>
                  </a:lnTo>
                  <a:lnTo>
                    <a:pt x="2200" y="979"/>
                  </a:lnTo>
                  <a:lnTo>
                    <a:pt x="2207" y="995"/>
                  </a:lnTo>
                  <a:lnTo>
                    <a:pt x="2216" y="1023"/>
                  </a:lnTo>
                  <a:lnTo>
                    <a:pt x="2217" y="1050"/>
                  </a:lnTo>
                  <a:lnTo>
                    <a:pt x="2215" y="1066"/>
                  </a:lnTo>
                  <a:lnTo>
                    <a:pt x="2211" y="1074"/>
                  </a:lnTo>
                  <a:lnTo>
                    <a:pt x="2206" y="1090"/>
                  </a:lnTo>
                  <a:lnTo>
                    <a:pt x="2204" y="1110"/>
                  </a:lnTo>
                  <a:lnTo>
                    <a:pt x="2199" y="1142"/>
                  </a:lnTo>
                  <a:lnTo>
                    <a:pt x="2196" y="1145"/>
                  </a:lnTo>
                  <a:lnTo>
                    <a:pt x="2189" y="1164"/>
                  </a:lnTo>
                  <a:lnTo>
                    <a:pt x="2188" y="1182"/>
                  </a:lnTo>
                  <a:lnTo>
                    <a:pt x="2190" y="1201"/>
                  </a:lnTo>
                  <a:lnTo>
                    <a:pt x="2186" y="1207"/>
                  </a:lnTo>
                  <a:lnTo>
                    <a:pt x="2186" y="1214"/>
                  </a:lnTo>
                  <a:lnTo>
                    <a:pt x="2172" y="1252"/>
                  </a:lnTo>
                  <a:lnTo>
                    <a:pt x="2167" y="1258"/>
                  </a:lnTo>
                  <a:lnTo>
                    <a:pt x="2162" y="1266"/>
                  </a:lnTo>
                  <a:lnTo>
                    <a:pt x="2156" y="1273"/>
                  </a:lnTo>
                  <a:lnTo>
                    <a:pt x="2156" y="1280"/>
                  </a:lnTo>
                  <a:lnTo>
                    <a:pt x="2158" y="1285"/>
                  </a:lnTo>
                  <a:lnTo>
                    <a:pt x="2153" y="1291"/>
                  </a:lnTo>
                  <a:lnTo>
                    <a:pt x="2145" y="1302"/>
                  </a:lnTo>
                  <a:lnTo>
                    <a:pt x="2137" y="1302"/>
                  </a:lnTo>
                  <a:lnTo>
                    <a:pt x="2135" y="1306"/>
                  </a:lnTo>
                  <a:lnTo>
                    <a:pt x="2141" y="1308"/>
                  </a:lnTo>
                  <a:lnTo>
                    <a:pt x="2130" y="1312"/>
                  </a:lnTo>
                  <a:lnTo>
                    <a:pt x="2123" y="1316"/>
                  </a:lnTo>
                  <a:lnTo>
                    <a:pt x="2120" y="1323"/>
                  </a:lnTo>
                  <a:lnTo>
                    <a:pt x="2114" y="1331"/>
                  </a:lnTo>
                  <a:lnTo>
                    <a:pt x="2108" y="1346"/>
                  </a:lnTo>
                  <a:lnTo>
                    <a:pt x="2100" y="1357"/>
                  </a:lnTo>
                  <a:lnTo>
                    <a:pt x="2094" y="1359"/>
                  </a:lnTo>
                  <a:lnTo>
                    <a:pt x="2091" y="1360"/>
                  </a:lnTo>
                  <a:lnTo>
                    <a:pt x="2089" y="1365"/>
                  </a:lnTo>
                  <a:lnTo>
                    <a:pt x="2097" y="1367"/>
                  </a:lnTo>
                  <a:lnTo>
                    <a:pt x="2096" y="1379"/>
                  </a:lnTo>
                  <a:lnTo>
                    <a:pt x="2091" y="1392"/>
                  </a:lnTo>
                  <a:lnTo>
                    <a:pt x="2088" y="1392"/>
                  </a:lnTo>
                  <a:lnTo>
                    <a:pt x="2087" y="1400"/>
                  </a:lnTo>
                  <a:lnTo>
                    <a:pt x="2078" y="1411"/>
                  </a:lnTo>
                  <a:lnTo>
                    <a:pt x="2065" y="1458"/>
                  </a:lnTo>
                  <a:lnTo>
                    <a:pt x="2065" y="1468"/>
                  </a:lnTo>
                  <a:lnTo>
                    <a:pt x="2056" y="1462"/>
                  </a:lnTo>
                  <a:lnTo>
                    <a:pt x="2049" y="1481"/>
                  </a:lnTo>
                  <a:lnTo>
                    <a:pt x="2044" y="1487"/>
                  </a:lnTo>
                  <a:lnTo>
                    <a:pt x="2041" y="1497"/>
                  </a:lnTo>
                  <a:lnTo>
                    <a:pt x="2038" y="1500"/>
                  </a:lnTo>
                  <a:lnTo>
                    <a:pt x="2034" y="1506"/>
                  </a:lnTo>
                  <a:lnTo>
                    <a:pt x="2033" y="1521"/>
                  </a:lnTo>
                  <a:lnTo>
                    <a:pt x="2029" y="1538"/>
                  </a:lnTo>
                  <a:lnTo>
                    <a:pt x="2033" y="1546"/>
                  </a:lnTo>
                  <a:lnTo>
                    <a:pt x="2030" y="1550"/>
                  </a:lnTo>
                  <a:lnTo>
                    <a:pt x="2029" y="1562"/>
                  </a:lnTo>
                  <a:lnTo>
                    <a:pt x="2023" y="1577"/>
                  </a:lnTo>
                  <a:lnTo>
                    <a:pt x="2021" y="1587"/>
                  </a:lnTo>
                  <a:lnTo>
                    <a:pt x="2021" y="1593"/>
                  </a:lnTo>
                  <a:lnTo>
                    <a:pt x="2024" y="1603"/>
                  </a:lnTo>
                  <a:lnTo>
                    <a:pt x="2024" y="1613"/>
                  </a:lnTo>
                  <a:lnTo>
                    <a:pt x="2023" y="1621"/>
                  </a:lnTo>
                  <a:lnTo>
                    <a:pt x="2021" y="1629"/>
                  </a:lnTo>
                  <a:lnTo>
                    <a:pt x="2012" y="1624"/>
                  </a:lnTo>
                  <a:lnTo>
                    <a:pt x="2008" y="1625"/>
                  </a:lnTo>
                  <a:lnTo>
                    <a:pt x="2007" y="1637"/>
                  </a:lnTo>
                  <a:lnTo>
                    <a:pt x="1987" y="1643"/>
                  </a:lnTo>
                  <a:lnTo>
                    <a:pt x="1932" y="1645"/>
                  </a:lnTo>
                  <a:lnTo>
                    <a:pt x="1920" y="1648"/>
                  </a:lnTo>
                  <a:lnTo>
                    <a:pt x="1898" y="1661"/>
                  </a:lnTo>
                  <a:lnTo>
                    <a:pt x="1888" y="1669"/>
                  </a:lnTo>
                  <a:lnTo>
                    <a:pt x="1874" y="1678"/>
                  </a:lnTo>
                  <a:lnTo>
                    <a:pt x="1868" y="1685"/>
                  </a:lnTo>
                  <a:lnTo>
                    <a:pt x="1866" y="1691"/>
                  </a:lnTo>
                  <a:lnTo>
                    <a:pt x="1854" y="1699"/>
                  </a:lnTo>
                  <a:lnTo>
                    <a:pt x="1847" y="1705"/>
                  </a:lnTo>
                  <a:lnTo>
                    <a:pt x="1844" y="1701"/>
                  </a:lnTo>
                  <a:lnTo>
                    <a:pt x="1830" y="1705"/>
                  </a:lnTo>
                  <a:lnTo>
                    <a:pt x="1823" y="1705"/>
                  </a:lnTo>
                  <a:lnTo>
                    <a:pt x="1819" y="1706"/>
                  </a:lnTo>
                  <a:lnTo>
                    <a:pt x="1818" y="1715"/>
                  </a:lnTo>
                  <a:lnTo>
                    <a:pt x="1822" y="1720"/>
                  </a:lnTo>
                  <a:lnTo>
                    <a:pt x="1825" y="1713"/>
                  </a:lnTo>
                  <a:lnTo>
                    <a:pt x="1831" y="1709"/>
                  </a:lnTo>
                  <a:lnTo>
                    <a:pt x="1836" y="1709"/>
                  </a:lnTo>
                  <a:lnTo>
                    <a:pt x="1833" y="1720"/>
                  </a:lnTo>
                  <a:lnTo>
                    <a:pt x="1831" y="1729"/>
                  </a:lnTo>
                  <a:lnTo>
                    <a:pt x="1826" y="1736"/>
                  </a:lnTo>
                  <a:lnTo>
                    <a:pt x="1813" y="1717"/>
                  </a:lnTo>
                  <a:lnTo>
                    <a:pt x="1808" y="1717"/>
                  </a:lnTo>
                  <a:lnTo>
                    <a:pt x="1799" y="1713"/>
                  </a:lnTo>
                  <a:lnTo>
                    <a:pt x="1796" y="1704"/>
                  </a:lnTo>
                  <a:lnTo>
                    <a:pt x="1785" y="1704"/>
                  </a:lnTo>
                  <a:lnTo>
                    <a:pt x="1777" y="1696"/>
                  </a:lnTo>
                  <a:lnTo>
                    <a:pt x="1776" y="1690"/>
                  </a:lnTo>
                  <a:lnTo>
                    <a:pt x="1779" y="1679"/>
                  </a:lnTo>
                  <a:lnTo>
                    <a:pt x="1772" y="1673"/>
                  </a:lnTo>
                  <a:lnTo>
                    <a:pt x="1760" y="1682"/>
                  </a:lnTo>
                  <a:lnTo>
                    <a:pt x="1750" y="1685"/>
                  </a:lnTo>
                  <a:lnTo>
                    <a:pt x="1739" y="1682"/>
                  </a:lnTo>
                  <a:lnTo>
                    <a:pt x="1736" y="1675"/>
                  </a:lnTo>
                  <a:lnTo>
                    <a:pt x="1749" y="1675"/>
                  </a:lnTo>
                  <a:lnTo>
                    <a:pt x="1752" y="1666"/>
                  </a:lnTo>
                  <a:lnTo>
                    <a:pt x="1750" y="1652"/>
                  </a:lnTo>
                  <a:lnTo>
                    <a:pt x="1741" y="1647"/>
                  </a:lnTo>
                  <a:lnTo>
                    <a:pt x="1725" y="1659"/>
                  </a:lnTo>
                  <a:lnTo>
                    <a:pt x="1715" y="1661"/>
                  </a:lnTo>
                  <a:lnTo>
                    <a:pt x="1728" y="1669"/>
                  </a:lnTo>
                  <a:lnTo>
                    <a:pt x="1729" y="1672"/>
                  </a:lnTo>
                  <a:lnTo>
                    <a:pt x="1721" y="1673"/>
                  </a:lnTo>
                  <a:lnTo>
                    <a:pt x="1710" y="1678"/>
                  </a:lnTo>
                  <a:lnTo>
                    <a:pt x="1699" y="1686"/>
                  </a:lnTo>
                  <a:lnTo>
                    <a:pt x="1690" y="1701"/>
                  </a:lnTo>
                  <a:lnTo>
                    <a:pt x="1672" y="1710"/>
                  </a:lnTo>
                  <a:lnTo>
                    <a:pt x="1658" y="1713"/>
                  </a:lnTo>
                  <a:lnTo>
                    <a:pt x="1655" y="1709"/>
                  </a:lnTo>
                  <a:lnTo>
                    <a:pt x="1635" y="1699"/>
                  </a:lnTo>
                  <a:lnTo>
                    <a:pt x="1616" y="1686"/>
                  </a:lnTo>
                  <a:lnTo>
                    <a:pt x="1607" y="1683"/>
                  </a:lnTo>
                  <a:lnTo>
                    <a:pt x="1593" y="1682"/>
                  </a:lnTo>
                  <a:lnTo>
                    <a:pt x="1572" y="1674"/>
                  </a:lnTo>
                  <a:lnTo>
                    <a:pt x="1564" y="1675"/>
                  </a:lnTo>
                  <a:lnTo>
                    <a:pt x="1555" y="1682"/>
                  </a:lnTo>
                  <a:lnTo>
                    <a:pt x="1548" y="1671"/>
                  </a:lnTo>
                  <a:lnTo>
                    <a:pt x="1529" y="1659"/>
                  </a:lnTo>
                  <a:lnTo>
                    <a:pt x="1511" y="1658"/>
                  </a:lnTo>
                  <a:lnTo>
                    <a:pt x="1496" y="1650"/>
                  </a:lnTo>
                  <a:lnTo>
                    <a:pt x="1486" y="1639"/>
                  </a:lnTo>
                  <a:lnTo>
                    <a:pt x="1481" y="1625"/>
                  </a:lnTo>
                  <a:lnTo>
                    <a:pt x="1470" y="1618"/>
                  </a:lnTo>
                  <a:lnTo>
                    <a:pt x="1458" y="1588"/>
                  </a:lnTo>
                  <a:lnTo>
                    <a:pt x="1457" y="1582"/>
                  </a:lnTo>
                  <a:lnTo>
                    <a:pt x="1462" y="1572"/>
                  </a:lnTo>
                  <a:lnTo>
                    <a:pt x="1463" y="1559"/>
                  </a:lnTo>
                  <a:lnTo>
                    <a:pt x="1453" y="1530"/>
                  </a:lnTo>
                  <a:lnTo>
                    <a:pt x="1430" y="1500"/>
                  </a:lnTo>
                  <a:lnTo>
                    <a:pt x="1437" y="1483"/>
                  </a:lnTo>
                  <a:lnTo>
                    <a:pt x="1436" y="1480"/>
                  </a:lnTo>
                  <a:lnTo>
                    <a:pt x="1421" y="1481"/>
                  </a:lnTo>
                  <a:lnTo>
                    <a:pt x="1406" y="1490"/>
                  </a:lnTo>
                  <a:lnTo>
                    <a:pt x="1389" y="1496"/>
                  </a:lnTo>
                  <a:lnTo>
                    <a:pt x="1379" y="1497"/>
                  </a:lnTo>
                  <a:lnTo>
                    <a:pt x="1372" y="1495"/>
                  </a:lnTo>
                  <a:lnTo>
                    <a:pt x="1379" y="1484"/>
                  </a:lnTo>
                  <a:lnTo>
                    <a:pt x="1387" y="1468"/>
                  </a:lnTo>
                  <a:lnTo>
                    <a:pt x="1390" y="1453"/>
                  </a:lnTo>
                  <a:lnTo>
                    <a:pt x="1390" y="1436"/>
                  </a:lnTo>
                  <a:lnTo>
                    <a:pt x="1384" y="1419"/>
                  </a:lnTo>
                  <a:lnTo>
                    <a:pt x="1376" y="1406"/>
                  </a:lnTo>
                  <a:lnTo>
                    <a:pt x="1368" y="1400"/>
                  </a:lnTo>
                  <a:lnTo>
                    <a:pt x="1356" y="1424"/>
                  </a:lnTo>
                  <a:lnTo>
                    <a:pt x="1356" y="1436"/>
                  </a:lnTo>
                  <a:lnTo>
                    <a:pt x="1352" y="1448"/>
                  </a:lnTo>
                  <a:lnTo>
                    <a:pt x="1350" y="1460"/>
                  </a:lnTo>
                  <a:lnTo>
                    <a:pt x="1349" y="1463"/>
                  </a:lnTo>
                  <a:lnTo>
                    <a:pt x="1340" y="1462"/>
                  </a:lnTo>
                  <a:lnTo>
                    <a:pt x="1329" y="1467"/>
                  </a:lnTo>
                  <a:lnTo>
                    <a:pt x="1317" y="1467"/>
                  </a:lnTo>
                  <a:lnTo>
                    <a:pt x="1307" y="1473"/>
                  </a:lnTo>
                  <a:lnTo>
                    <a:pt x="1301" y="1467"/>
                  </a:lnTo>
                  <a:lnTo>
                    <a:pt x="1306" y="1448"/>
                  </a:lnTo>
                  <a:lnTo>
                    <a:pt x="1319" y="1449"/>
                  </a:lnTo>
                  <a:lnTo>
                    <a:pt x="1330" y="1443"/>
                  </a:lnTo>
                  <a:lnTo>
                    <a:pt x="1334" y="1429"/>
                  </a:lnTo>
                  <a:lnTo>
                    <a:pt x="1335" y="1417"/>
                  </a:lnTo>
                  <a:lnTo>
                    <a:pt x="1333" y="1415"/>
                  </a:lnTo>
                  <a:lnTo>
                    <a:pt x="1333" y="1411"/>
                  </a:lnTo>
                  <a:lnTo>
                    <a:pt x="1334" y="1405"/>
                  </a:lnTo>
                  <a:lnTo>
                    <a:pt x="1334" y="1397"/>
                  </a:lnTo>
                  <a:lnTo>
                    <a:pt x="1339" y="1384"/>
                  </a:lnTo>
                  <a:lnTo>
                    <a:pt x="1345" y="1368"/>
                  </a:lnTo>
                  <a:lnTo>
                    <a:pt x="1351" y="1365"/>
                  </a:lnTo>
                  <a:lnTo>
                    <a:pt x="1357" y="1355"/>
                  </a:lnTo>
                  <a:lnTo>
                    <a:pt x="1357" y="1330"/>
                  </a:lnTo>
                  <a:lnTo>
                    <a:pt x="1363" y="1331"/>
                  </a:lnTo>
                  <a:lnTo>
                    <a:pt x="1362" y="1324"/>
                  </a:lnTo>
                  <a:lnTo>
                    <a:pt x="1358" y="1317"/>
                  </a:lnTo>
                  <a:lnTo>
                    <a:pt x="1358" y="1307"/>
                  </a:lnTo>
                  <a:lnTo>
                    <a:pt x="1355" y="1304"/>
                  </a:lnTo>
                  <a:lnTo>
                    <a:pt x="1355" y="1293"/>
                  </a:lnTo>
                  <a:lnTo>
                    <a:pt x="1350" y="1288"/>
                  </a:lnTo>
                  <a:lnTo>
                    <a:pt x="1347" y="1297"/>
                  </a:lnTo>
                  <a:lnTo>
                    <a:pt x="1347" y="1317"/>
                  </a:lnTo>
                  <a:lnTo>
                    <a:pt x="1342" y="1318"/>
                  </a:lnTo>
                  <a:lnTo>
                    <a:pt x="1335" y="1330"/>
                  </a:lnTo>
                  <a:lnTo>
                    <a:pt x="1330" y="1341"/>
                  </a:lnTo>
                  <a:lnTo>
                    <a:pt x="1324" y="1354"/>
                  </a:lnTo>
                  <a:lnTo>
                    <a:pt x="1323" y="1360"/>
                  </a:lnTo>
                  <a:lnTo>
                    <a:pt x="1318" y="1368"/>
                  </a:lnTo>
                  <a:lnTo>
                    <a:pt x="1307" y="1367"/>
                  </a:lnTo>
                  <a:lnTo>
                    <a:pt x="1302" y="1370"/>
                  </a:lnTo>
                  <a:lnTo>
                    <a:pt x="1301" y="1374"/>
                  </a:lnTo>
                  <a:lnTo>
                    <a:pt x="1287" y="1382"/>
                  </a:lnTo>
                  <a:lnTo>
                    <a:pt x="1282" y="1388"/>
                  </a:lnTo>
                  <a:lnTo>
                    <a:pt x="1275" y="1390"/>
                  </a:lnTo>
                  <a:lnTo>
                    <a:pt x="1269" y="1405"/>
                  </a:lnTo>
                  <a:lnTo>
                    <a:pt x="1259" y="1417"/>
                  </a:lnTo>
                  <a:lnTo>
                    <a:pt x="1249" y="1425"/>
                  </a:lnTo>
                  <a:lnTo>
                    <a:pt x="1245" y="1437"/>
                  </a:lnTo>
                  <a:lnTo>
                    <a:pt x="1252" y="1437"/>
                  </a:lnTo>
                  <a:lnTo>
                    <a:pt x="1252" y="1454"/>
                  </a:lnTo>
                  <a:lnTo>
                    <a:pt x="1245" y="1449"/>
                  </a:lnTo>
                  <a:lnTo>
                    <a:pt x="1238" y="1452"/>
                  </a:lnTo>
                  <a:lnTo>
                    <a:pt x="1229" y="1440"/>
                  </a:lnTo>
                  <a:lnTo>
                    <a:pt x="1220" y="1433"/>
                  </a:lnTo>
                  <a:lnTo>
                    <a:pt x="1214" y="1427"/>
                  </a:lnTo>
                  <a:lnTo>
                    <a:pt x="1205" y="1426"/>
                  </a:lnTo>
                  <a:lnTo>
                    <a:pt x="1205" y="1416"/>
                  </a:lnTo>
                  <a:lnTo>
                    <a:pt x="1221" y="1427"/>
                  </a:lnTo>
                  <a:lnTo>
                    <a:pt x="1222" y="1419"/>
                  </a:lnTo>
                  <a:lnTo>
                    <a:pt x="1220" y="1405"/>
                  </a:lnTo>
                  <a:lnTo>
                    <a:pt x="1214" y="1398"/>
                  </a:lnTo>
                  <a:lnTo>
                    <a:pt x="1211" y="1383"/>
                  </a:lnTo>
                  <a:lnTo>
                    <a:pt x="1204" y="1372"/>
                  </a:lnTo>
                  <a:lnTo>
                    <a:pt x="1195" y="1365"/>
                  </a:lnTo>
                  <a:lnTo>
                    <a:pt x="1190" y="1347"/>
                  </a:lnTo>
                  <a:lnTo>
                    <a:pt x="1186" y="1343"/>
                  </a:lnTo>
                  <a:lnTo>
                    <a:pt x="1183" y="1334"/>
                  </a:lnTo>
                  <a:lnTo>
                    <a:pt x="1177" y="1335"/>
                  </a:lnTo>
                  <a:lnTo>
                    <a:pt x="1166" y="1330"/>
                  </a:lnTo>
                  <a:lnTo>
                    <a:pt x="1156" y="1324"/>
                  </a:lnTo>
                  <a:lnTo>
                    <a:pt x="1150" y="1316"/>
                  </a:lnTo>
                  <a:lnTo>
                    <a:pt x="1150" y="1306"/>
                  </a:lnTo>
                  <a:lnTo>
                    <a:pt x="1155" y="1306"/>
                  </a:lnTo>
                  <a:lnTo>
                    <a:pt x="1156" y="1292"/>
                  </a:lnTo>
                  <a:lnTo>
                    <a:pt x="1135" y="1286"/>
                  </a:lnTo>
                  <a:lnTo>
                    <a:pt x="1114" y="1265"/>
                  </a:lnTo>
                  <a:lnTo>
                    <a:pt x="1108" y="1263"/>
                  </a:lnTo>
                  <a:lnTo>
                    <a:pt x="1110" y="1270"/>
                  </a:lnTo>
                  <a:lnTo>
                    <a:pt x="1100" y="1269"/>
                  </a:lnTo>
                  <a:lnTo>
                    <a:pt x="1091" y="1263"/>
                  </a:lnTo>
                  <a:lnTo>
                    <a:pt x="1069" y="1252"/>
                  </a:lnTo>
                  <a:lnTo>
                    <a:pt x="1062" y="1253"/>
                  </a:lnTo>
                  <a:lnTo>
                    <a:pt x="1054" y="1259"/>
                  </a:lnTo>
                  <a:lnTo>
                    <a:pt x="1051" y="1258"/>
                  </a:lnTo>
                  <a:lnTo>
                    <a:pt x="1045" y="1255"/>
                  </a:lnTo>
                  <a:lnTo>
                    <a:pt x="1017" y="1231"/>
                  </a:lnTo>
                  <a:lnTo>
                    <a:pt x="1006" y="1227"/>
                  </a:lnTo>
                  <a:lnTo>
                    <a:pt x="995" y="1226"/>
                  </a:lnTo>
                  <a:lnTo>
                    <a:pt x="974" y="1225"/>
                  </a:lnTo>
                  <a:lnTo>
                    <a:pt x="941" y="1230"/>
                  </a:lnTo>
                  <a:lnTo>
                    <a:pt x="899" y="1228"/>
                  </a:lnTo>
                  <a:lnTo>
                    <a:pt x="881" y="1228"/>
                  </a:lnTo>
                  <a:lnTo>
                    <a:pt x="840" y="1248"/>
                  </a:lnTo>
                  <a:lnTo>
                    <a:pt x="820" y="1261"/>
                  </a:lnTo>
                  <a:lnTo>
                    <a:pt x="795" y="1263"/>
                  </a:lnTo>
                  <a:lnTo>
                    <a:pt x="779" y="1270"/>
                  </a:lnTo>
                  <a:lnTo>
                    <a:pt x="758" y="1274"/>
                  </a:lnTo>
                  <a:lnTo>
                    <a:pt x="722" y="1273"/>
                  </a:lnTo>
                  <a:lnTo>
                    <a:pt x="710" y="1270"/>
                  </a:lnTo>
                  <a:lnTo>
                    <a:pt x="695" y="1274"/>
                  </a:lnTo>
                  <a:lnTo>
                    <a:pt x="685" y="1282"/>
                  </a:lnTo>
                  <a:lnTo>
                    <a:pt x="658" y="1297"/>
                  </a:lnTo>
                  <a:lnTo>
                    <a:pt x="642" y="1302"/>
                  </a:lnTo>
                  <a:lnTo>
                    <a:pt x="634" y="1309"/>
                  </a:lnTo>
                  <a:lnTo>
                    <a:pt x="625" y="1313"/>
                  </a:lnTo>
                  <a:lnTo>
                    <a:pt x="614" y="1314"/>
                  </a:lnTo>
                  <a:lnTo>
                    <a:pt x="602" y="1320"/>
                  </a:lnTo>
                  <a:lnTo>
                    <a:pt x="596" y="1333"/>
                  </a:lnTo>
                  <a:lnTo>
                    <a:pt x="592" y="1349"/>
                  </a:lnTo>
                  <a:lnTo>
                    <a:pt x="587" y="1354"/>
                  </a:lnTo>
                  <a:lnTo>
                    <a:pt x="581" y="1363"/>
                  </a:lnTo>
                  <a:lnTo>
                    <a:pt x="577" y="1372"/>
                  </a:lnTo>
                  <a:lnTo>
                    <a:pt x="558" y="1377"/>
                  </a:lnTo>
                  <a:lnTo>
                    <a:pt x="549" y="1377"/>
                  </a:lnTo>
                  <a:lnTo>
                    <a:pt x="539" y="1373"/>
                  </a:lnTo>
                  <a:lnTo>
                    <a:pt x="518" y="1376"/>
                  </a:lnTo>
                  <a:lnTo>
                    <a:pt x="496" y="1382"/>
                  </a:lnTo>
                  <a:lnTo>
                    <a:pt x="491" y="1374"/>
                  </a:lnTo>
                  <a:lnTo>
                    <a:pt x="486" y="1372"/>
                  </a:lnTo>
                  <a:lnTo>
                    <a:pt x="480" y="1374"/>
                  </a:lnTo>
                  <a:lnTo>
                    <a:pt x="464" y="1376"/>
                  </a:lnTo>
                  <a:lnTo>
                    <a:pt x="447" y="1372"/>
                  </a:lnTo>
                  <a:lnTo>
                    <a:pt x="435" y="1372"/>
                  </a:lnTo>
                  <a:lnTo>
                    <a:pt x="419" y="1379"/>
                  </a:lnTo>
                  <a:lnTo>
                    <a:pt x="376" y="1378"/>
                  </a:lnTo>
                  <a:lnTo>
                    <a:pt x="365" y="1383"/>
                  </a:lnTo>
                  <a:lnTo>
                    <a:pt x="355" y="1392"/>
                  </a:lnTo>
                  <a:lnTo>
                    <a:pt x="350" y="1399"/>
                  </a:lnTo>
                  <a:lnTo>
                    <a:pt x="352" y="1404"/>
                  </a:lnTo>
                  <a:lnTo>
                    <a:pt x="350" y="1405"/>
                  </a:lnTo>
                  <a:lnTo>
                    <a:pt x="344" y="1411"/>
                  </a:lnTo>
                  <a:lnTo>
                    <a:pt x="333" y="1414"/>
                  </a:lnTo>
                  <a:lnTo>
                    <a:pt x="316" y="1416"/>
                  </a:lnTo>
                  <a:lnTo>
                    <a:pt x="301" y="1426"/>
                  </a:lnTo>
                  <a:lnTo>
                    <a:pt x="292" y="1436"/>
                  </a:lnTo>
                  <a:lnTo>
                    <a:pt x="287" y="1443"/>
                  </a:lnTo>
                  <a:lnTo>
                    <a:pt x="280" y="1449"/>
                  </a:lnTo>
                  <a:lnTo>
                    <a:pt x="271" y="1452"/>
                  </a:lnTo>
                  <a:lnTo>
                    <a:pt x="261" y="1447"/>
                  </a:lnTo>
                  <a:lnTo>
                    <a:pt x="260" y="1458"/>
                  </a:lnTo>
                  <a:lnTo>
                    <a:pt x="253" y="1454"/>
                  </a:lnTo>
                  <a:lnTo>
                    <a:pt x="244" y="1458"/>
                  </a:lnTo>
                  <a:lnTo>
                    <a:pt x="238" y="1451"/>
                  </a:lnTo>
                  <a:lnTo>
                    <a:pt x="205" y="1453"/>
                  </a:lnTo>
                  <a:lnTo>
                    <a:pt x="190" y="1451"/>
                  </a:lnTo>
                  <a:lnTo>
                    <a:pt x="183" y="1443"/>
                  </a:lnTo>
                  <a:lnTo>
                    <a:pt x="174" y="1440"/>
                  </a:lnTo>
                  <a:lnTo>
                    <a:pt x="174" y="1441"/>
                  </a:lnTo>
                  <a:lnTo>
                    <a:pt x="163" y="1440"/>
                  </a:lnTo>
                  <a:lnTo>
                    <a:pt x="148" y="1424"/>
                  </a:lnTo>
                  <a:lnTo>
                    <a:pt x="141" y="1415"/>
                  </a:lnTo>
                  <a:lnTo>
                    <a:pt x="130" y="1405"/>
                  </a:lnTo>
                  <a:lnTo>
                    <a:pt x="120" y="1402"/>
                  </a:lnTo>
                  <a:lnTo>
                    <a:pt x="108" y="1399"/>
                  </a:lnTo>
                  <a:lnTo>
                    <a:pt x="105" y="1370"/>
                  </a:lnTo>
                  <a:lnTo>
                    <a:pt x="107" y="1357"/>
                  </a:lnTo>
                  <a:lnTo>
                    <a:pt x="107" y="1356"/>
                  </a:lnTo>
                  <a:lnTo>
                    <a:pt x="117" y="1360"/>
                  </a:lnTo>
                  <a:lnTo>
                    <a:pt x="125" y="1359"/>
                  </a:lnTo>
                  <a:lnTo>
                    <a:pt x="136" y="1343"/>
                  </a:lnTo>
                  <a:lnTo>
                    <a:pt x="142" y="1328"/>
                  </a:lnTo>
                  <a:lnTo>
                    <a:pt x="142" y="1318"/>
                  </a:lnTo>
                  <a:lnTo>
                    <a:pt x="137" y="1306"/>
                  </a:lnTo>
                  <a:lnTo>
                    <a:pt x="137" y="1291"/>
                  </a:lnTo>
                  <a:lnTo>
                    <a:pt x="139" y="1297"/>
                  </a:lnTo>
                  <a:lnTo>
                    <a:pt x="142" y="1286"/>
                  </a:lnTo>
                  <a:lnTo>
                    <a:pt x="141" y="1265"/>
                  </a:lnTo>
                  <a:lnTo>
                    <a:pt x="144" y="1248"/>
                  </a:lnTo>
                  <a:lnTo>
                    <a:pt x="141" y="1234"/>
                  </a:lnTo>
                  <a:lnTo>
                    <a:pt x="124" y="1196"/>
                  </a:lnTo>
                  <a:lnTo>
                    <a:pt x="121" y="1185"/>
                  </a:lnTo>
                  <a:lnTo>
                    <a:pt x="117" y="1178"/>
                  </a:lnTo>
                  <a:lnTo>
                    <a:pt x="109" y="1168"/>
                  </a:lnTo>
                  <a:lnTo>
                    <a:pt x="103" y="1150"/>
                  </a:lnTo>
                  <a:lnTo>
                    <a:pt x="98" y="1124"/>
                  </a:lnTo>
                  <a:lnTo>
                    <a:pt x="98" y="1092"/>
                  </a:lnTo>
                  <a:lnTo>
                    <a:pt x="94" y="1081"/>
                  </a:lnTo>
                  <a:lnTo>
                    <a:pt x="78" y="1053"/>
                  </a:lnTo>
                  <a:lnTo>
                    <a:pt x="76" y="1039"/>
                  </a:lnTo>
                  <a:lnTo>
                    <a:pt x="66" y="1024"/>
                  </a:lnTo>
                  <a:lnTo>
                    <a:pt x="54" y="1004"/>
                  </a:lnTo>
                  <a:lnTo>
                    <a:pt x="54" y="983"/>
                  </a:lnTo>
                  <a:lnTo>
                    <a:pt x="46" y="965"/>
                  </a:lnTo>
                  <a:lnTo>
                    <a:pt x="40" y="945"/>
                  </a:lnTo>
                  <a:lnTo>
                    <a:pt x="29" y="938"/>
                  </a:lnTo>
                  <a:lnTo>
                    <a:pt x="19" y="927"/>
                  </a:lnTo>
                  <a:lnTo>
                    <a:pt x="13" y="919"/>
                  </a:lnTo>
                  <a:lnTo>
                    <a:pt x="11" y="909"/>
                  </a:lnTo>
                  <a:lnTo>
                    <a:pt x="5" y="905"/>
                  </a:lnTo>
                  <a:lnTo>
                    <a:pt x="0" y="895"/>
                  </a:lnTo>
                  <a:lnTo>
                    <a:pt x="1" y="889"/>
                  </a:lnTo>
                  <a:lnTo>
                    <a:pt x="3" y="894"/>
                  </a:lnTo>
                  <a:lnTo>
                    <a:pt x="8" y="895"/>
                  </a:lnTo>
                  <a:lnTo>
                    <a:pt x="12" y="897"/>
                  </a:lnTo>
                  <a:lnTo>
                    <a:pt x="15" y="904"/>
                  </a:lnTo>
                  <a:lnTo>
                    <a:pt x="16" y="914"/>
                  </a:lnTo>
                  <a:lnTo>
                    <a:pt x="21" y="911"/>
                  </a:lnTo>
                  <a:lnTo>
                    <a:pt x="23" y="918"/>
                  </a:lnTo>
                  <a:lnTo>
                    <a:pt x="31" y="919"/>
                  </a:lnTo>
                  <a:lnTo>
                    <a:pt x="35" y="913"/>
                  </a:lnTo>
                  <a:lnTo>
                    <a:pt x="34" y="904"/>
                  </a:lnTo>
                  <a:lnTo>
                    <a:pt x="26" y="895"/>
                  </a:lnTo>
                  <a:lnTo>
                    <a:pt x="13" y="866"/>
                  </a:lnTo>
                  <a:lnTo>
                    <a:pt x="13" y="856"/>
                  </a:lnTo>
                  <a:lnTo>
                    <a:pt x="17" y="860"/>
                  </a:lnTo>
                  <a:lnTo>
                    <a:pt x="22" y="871"/>
                  </a:lnTo>
                  <a:lnTo>
                    <a:pt x="27" y="894"/>
                  </a:lnTo>
                  <a:lnTo>
                    <a:pt x="35" y="884"/>
                  </a:lnTo>
                  <a:lnTo>
                    <a:pt x="38" y="893"/>
                  </a:lnTo>
                  <a:lnTo>
                    <a:pt x="39" y="904"/>
                  </a:lnTo>
                  <a:lnTo>
                    <a:pt x="46" y="905"/>
                  </a:lnTo>
                  <a:lnTo>
                    <a:pt x="51" y="898"/>
                  </a:lnTo>
                  <a:lnTo>
                    <a:pt x="54" y="886"/>
                  </a:lnTo>
                  <a:lnTo>
                    <a:pt x="53" y="867"/>
                  </a:lnTo>
                  <a:lnTo>
                    <a:pt x="45" y="860"/>
                  </a:lnTo>
                  <a:lnTo>
                    <a:pt x="39" y="848"/>
                  </a:lnTo>
                  <a:lnTo>
                    <a:pt x="37" y="851"/>
                  </a:lnTo>
                  <a:lnTo>
                    <a:pt x="38" y="844"/>
                  </a:lnTo>
                  <a:lnTo>
                    <a:pt x="31" y="832"/>
                  </a:lnTo>
                  <a:lnTo>
                    <a:pt x="23" y="814"/>
                  </a:lnTo>
                  <a:lnTo>
                    <a:pt x="8" y="787"/>
                  </a:lnTo>
                  <a:lnTo>
                    <a:pt x="8" y="758"/>
                  </a:lnTo>
                  <a:lnTo>
                    <a:pt x="13" y="748"/>
                  </a:lnTo>
                  <a:lnTo>
                    <a:pt x="28" y="733"/>
                  </a:lnTo>
                  <a:lnTo>
                    <a:pt x="29" y="725"/>
                  </a:lnTo>
                  <a:lnTo>
                    <a:pt x="28" y="716"/>
                  </a:lnTo>
                  <a:lnTo>
                    <a:pt x="29" y="695"/>
                  </a:lnTo>
                  <a:lnTo>
                    <a:pt x="22" y="683"/>
                  </a:lnTo>
                  <a:lnTo>
                    <a:pt x="27" y="661"/>
                  </a:lnTo>
                  <a:lnTo>
                    <a:pt x="33" y="652"/>
                  </a:lnTo>
                  <a:lnTo>
                    <a:pt x="39" y="637"/>
                  </a:lnTo>
                  <a:lnTo>
                    <a:pt x="43" y="634"/>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95" name="Freeform 55"/>
            <p:cNvSpPr>
              <a:spLocks noChangeAspect="1"/>
            </p:cNvSpPr>
            <p:nvPr/>
          </p:nvSpPr>
          <p:spPr bwMode="gray">
            <a:xfrm>
              <a:off x="6487274" y="3575359"/>
              <a:ext cx="144996" cy="163421"/>
            </a:xfrm>
            <a:custGeom>
              <a:avLst/>
              <a:gdLst/>
              <a:ahLst/>
              <a:cxnLst>
                <a:cxn ang="0">
                  <a:pos x="319" y="16"/>
                </a:cxn>
                <a:cxn ang="0">
                  <a:pos x="337" y="0"/>
                </a:cxn>
                <a:cxn ang="0">
                  <a:pos x="349" y="22"/>
                </a:cxn>
                <a:cxn ang="0">
                  <a:pos x="362" y="51"/>
                </a:cxn>
                <a:cxn ang="0">
                  <a:pos x="391" y="35"/>
                </a:cxn>
                <a:cxn ang="0">
                  <a:pos x="402" y="35"/>
                </a:cxn>
                <a:cxn ang="0">
                  <a:pos x="411" y="47"/>
                </a:cxn>
                <a:cxn ang="0">
                  <a:pos x="423" y="40"/>
                </a:cxn>
                <a:cxn ang="0">
                  <a:pos x="417" y="68"/>
                </a:cxn>
                <a:cxn ang="0">
                  <a:pos x="411" y="114"/>
                </a:cxn>
                <a:cxn ang="0">
                  <a:pos x="387" y="141"/>
                </a:cxn>
                <a:cxn ang="0">
                  <a:pos x="362" y="180"/>
                </a:cxn>
                <a:cxn ang="0">
                  <a:pos x="342" y="228"/>
                </a:cxn>
                <a:cxn ang="0">
                  <a:pos x="360" y="246"/>
                </a:cxn>
                <a:cxn ang="0">
                  <a:pos x="326" y="235"/>
                </a:cxn>
                <a:cxn ang="0">
                  <a:pos x="316" y="244"/>
                </a:cxn>
                <a:cxn ang="0">
                  <a:pos x="287" y="262"/>
                </a:cxn>
                <a:cxn ang="0">
                  <a:pos x="274" y="265"/>
                </a:cxn>
                <a:cxn ang="0">
                  <a:pos x="262" y="320"/>
                </a:cxn>
                <a:cxn ang="0">
                  <a:pos x="245" y="361"/>
                </a:cxn>
                <a:cxn ang="0">
                  <a:pos x="231" y="390"/>
                </a:cxn>
                <a:cxn ang="0">
                  <a:pos x="230" y="410"/>
                </a:cxn>
                <a:cxn ang="0">
                  <a:pos x="190" y="434"/>
                </a:cxn>
                <a:cxn ang="0">
                  <a:pos x="177" y="449"/>
                </a:cxn>
                <a:cxn ang="0">
                  <a:pos x="138" y="463"/>
                </a:cxn>
                <a:cxn ang="0">
                  <a:pos x="120" y="454"/>
                </a:cxn>
                <a:cxn ang="0">
                  <a:pos x="104" y="454"/>
                </a:cxn>
                <a:cxn ang="0">
                  <a:pos x="91" y="441"/>
                </a:cxn>
                <a:cxn ang="0">
                  <a:pos x="55" y="421"/>
                </a:cxn>
                <a:cxn ang="0">
                  <a:pos x="12" y="422"/>
                </a:cxn>
                <a:cxn ang="0">
                  <a:pos x="13" y="413"/>
                </a:cxn>
                <a:cxn ang="0">
                  <a:pos x="9" y="405"/>
                </a:cxn>
                <a:cxn ang="0">
                  <a:pos x="16" y="391"/>
                </a:cxn>
                <a:cxn ang="0">
                  <a:pos x="24" y="379"/>
                </a:cxn>
                <a:cxn ang="0">
                  <a:pos x="15" y="366"/>
                </a:cxn>
                <a:cxn ang="0">
                  <a:pos x="21" y="353"/>
                </a:cxn>
                <a:cxn ang="0">
                  <a:pos x="37" y="356"/>
                </a:cxn>
                <a:cxn ang="0">
                  <a:pos x="31" y="347"/>
                </a:cxn>
                <a:cxn ang="0">
                  <a:pos x="47" y="325"/>
                </a:cxn>
                <a:cxn ang="0">
                  <a:pos x="56" y="329"/>
                </a:cxn>
                <a:cxn ang="0">
                  <a:pos x="61" y="304"/>
                </a:cxn>
                <a:cxn ang="0">
                  <a:pos x="82" y="278"/>
                </a:cxn>
                <a:cxn ang="0">
                  <a:pos x="102" y="255"/>
                </a:cxn>
                <a:cxn ang="0">
                  <a:pos x="133" y="249"/>
                </a:cxn>
                <a:cxn ang="0">
                  <a:pos x="187" y="208"/>
                </a:cxn>
                <a:cxn ang="0">
                  <a:pos x="219" y="178"/>
                </a:cxn>
                <a:cxn ang="0">
                  <a:pos x="256" y="144"/>
                </a:cxn>
                <a:cxn ang="0">
                  <a:pos x="288" y="81"/>
                </a:cxn>
                <a:cxn ang="0">
                  <a:pos x="308" y="34"/>
                </a:cxn>
              </a:cxnLst>
              <a:rect l="0" t="0" r="r" b="b"/>
              <a:pathLst>
                <a:path w="424" h="463">
                  <a:moveTo>
                    <a:pt x="308" y="34"/>
                  </a:moveTo>
                  <a:lnTo>
                    <a:pt x="310" y="35"/>
                  </a:lnTo>
                  <a:lnTo>
                    <a:pt x="311" y="20"/>
                  </a:lnTo>
                  <a:lnTo>
                    <a:pt x="319" y="16"/>
                  </a:lnTo>
                  <a:lnTo>
                    <a:pt x="327" y="6"/>
                  </a:lnTo>
                  <a:lnTo>
                    <a:pt x="331" y="6"/>
                  </a:lnTo>
                  <a:lnTo>
                    <a:pt x="333" y="2"/>
                  </a:lnTo>
                  <a:lnTo>
                    <a:pt x="337" y="0"/>
                  </a:lnTo>
                  <a:lnTo>
                    <a:pt x="340" y="3"/>
                  </a:lnTo>
                  <a:lnTo>
                    <a:pt x="340" y="14"/>
                  </a:lnTo>
                  <a:lnTo>
                    <a:pt x="343" y="20"/>
                  </a:lnTo>
                  <a:lnTo>
                    <a:pt x="349" y="22"/>
                  </a:lnTo>
                  <a:lnTo>
                    <a:pt x="354" y="22"/>
                  </a:lnTo>
                  <a:lnTo>
                    <a:pt x="358" y="28"/>
                  </a:lnTo>
                  <a:lnTo>
                    <a:pt x="358" y="45"/>
                  </a:lnTo>
                  <a:lnTo>
                    <a:pt x="362" y="51"/>
                  </a:lnTo>
                  <a:lnTo>
                    <a:pt x="368" y="55"/>
                  </a:lnTo>
                  <a:lnTo>
                    <a:pt x="381" y="44"/>
                  </a:lnTo>
                  <a:lnTo>
                    <a:pt x="387" y="41"/>
                  </a:lnTo>
                  <a:lnTo>
                    <a:pt x="391" y="35"/>
                  </a:lnTo>
                  <a:lnTo>
                    <a:pt x="401" y="29"/>
                  </a:lnTo>
                  <a:lnTo>
                    <a:pt x="406" y="28"/>
                  </a:lnTo>
                  <a:lnTo>
                    <a:pt x="407" y="29"/>
                  </a:lnTo>
                  <a:lnTo>
                    <a:pt x="402" y="35"/>
                  </a:lnTo>
                  <a:lnTo>
                    <a:pt x="403" y="36"/>
                  </a:lnTo>
                  <a:lnTo>
                    <a:pt x="405" y="44"/>
                  </a:lnTo>
                  <a:lnTo>
                    <a:pt x="401" y="54"/>
                  </a:lnTo>
                  <a:lnTo>
                    <a:pt x="411" y="47"/>
                  </a:lnTo>
                  <a:lnTo>
                    <a:pt x="408" y="43"/>
                  </a:lnTo>
                  <a:lnTo>
                    <a:pt x="413" y="34"/>
                  </a:lnTo>
                  <a:lnTo>
                    <a:pt x="418" y="33"/>
                  </a:lnTo>
                  <a:lnTo>
                    <a:pt x="423" y="40"/>
                  </a:lnTo>
                  <a:lnTo>
                    <a:pt x="414" y="51"/>
                  </a:lnTo>
                  <a:lnTo>
                    <a:pt x="418" y="51"/>
                  </a:lnTo>
                  <a:lnTo>
                    <a:pt x="422" y="57"/>
                  </a:lnTo>
                  <a:lnTo>
                    <a:pt x="417" y="68"/>
                  </a:lnTo>
                  <a:lnTo>
                    <a:pt x="424" y="87"/>
                  </a:lnTo>
                  <a:lnTo>
                    <a:pt x="422" y="93"/>
                  </a:lnTo>
                  <a:lnTo>
                    <a:pt x="413" y="106"/>
                  </a:lnTo>
                  <a:lnTo>
                    <a:pt x="411" y="114"/>
                  </a:lnTo>
                  <a:lnTo>
                    <a:pt x="405" y="124"/>
                  </a:lnTo>
                  <a:lnTo>
                    <a:pt x="398" y="125"/>
                  </a:lnTo>
                  <a:lnTo>
                    <a:pt x="397" y="129"/>
                  </a:lnTo>
                  <a:lnTo>
                    <a:pt x="387" y="141"/>
                  </a:lnTo>
                  <a:lnTo>
                    <a:pt x="375" y="168"/>
                  </a:lnTo>
                  <a:lnTo>
                    <a:pt x="369" y="174"/>
                  </a:lnTo>
                  <a:lnTo>
                    <a:pt x="365" y="175"/>
                  </a:lnTo>
                  <a:lnTo>
                    <a:pt x="362" y="180"/>
                  </a:lnTo>
                  <a:lnTo>
                    <a:pt x="349" y="189"/>
                  </a:lnTo>
                  <a:lnTo>
                    <a:pt x="347" y="192"/>
                  </a:lnTo>
                  <a:lnTo>
                    <a:pt x="344" y="217"/>
                  </a:lnTo>
                  <a:lnTo>
                    <a:pt x="342" y="228"/>
                  </a:lnTo>
                  <a:lnTo>
                    <a:pt x="352" y="230"/>
                  </a:lnTo>
                  <a:lnTo>
                    <a:pt x="359" y="234"/>
                  </a:lnTo>
                  <a:lnTo>
                    <a:pt x="362" y="243"/>
                  </a:lnTo>
                  <a:lnTo>
                    <a:pt x="360" y="246"/>
                  </a:lnTo>
                  <a:lnTo>
                    <a:pt x="356" y="240"/>
                  </a:lnTo>
                  <a:lnTo>
                    <a:pt x="354" y="246"/>
                  </a:lnTo>
                  <a:lnTo>
                    <a:pt x="333" y="239"/>
                  </a:lnTo>
                  <a:lnTo>
                    <a:pt x="326" y="235"/>
                  </a:lnTo>
                  <a:lnTo>
                    <a:pt x="324" y="237"/>
                  </a:lnTo>
                  <a:lnTo>
                    <a:pt x="324" y="244"/>
                  </a:lnTo>
                  <a:lnTo>
                    <a:pt x="320" y="248"/>
                  </a:lnTo>
                  <a:lnTo>
                    <a:pt x="316" y="244"/>
                  </a:lnTo>
                  <a:lnTo>
                    <a:pt x="313" y="243"/>
                  </a:lnTo>
                  <a:lnTo>
                    <a:pt x="310" y="249"/>
                  </a:lnTo>
                  <a:lnTo>
                    <a:pt x="295" y="256"/>
                  </a:lnTo>
                  <a:lnTo>
                    <a:pt x="287" y="262"/>
                  </a:lnTo>
                  <a:lnTo>
                    <a:pt x="282" y="262"/>
                  </a:lnTo>
                  <a:lnTo>
                    <a:pt x="279" y="256"/>
                  </a:lnTo>
                  <a:lnTo>
                    <a:pt x="274" y="256"/>
                  </a:lnTo>
                  <a:lnTo>
                    <a:pt x="274" y="265"/>
                  </a:lnTo>
                  <a:lnTo>
                    <a:pt x="272" y="277"/>
                  </a:lnTo>
                  <a:lnTo>
                    <a:pt x="265" y="289"/>
                  </a:lnTo>
                  <a:lnTo>
                    <a:pt x="263" y="302"/>
                  </a:lnTo>
                  <a:lnTo>
                    <a:pt x="262" y="320"/>
                  </a:lnTo>
                  <a:lnTo>
                    <a:pt x="256" y="324"/>
                  </a:lnTo>
                  <a:lnTo>
                    <a:pt x="257" y="336"/>
                  </a:lnTo>
                  <a:lnTo>
                    <a:pt x="247" y="347"/>
                  </a:lnTo>
                  <a:lnTo>
                    <a:pt x="245" y="361"/>
                  </a:lnTo>
                  <a:lnTo>
                    <a:pt x="245" y="369"/>
                  </a:lnTo>
                  <a:lnTo>
                    <a:pt x="239" y="379"/>
                  </a:lnTo>
                  <a:lnTo>
                    <a:pt x="233" y="385"/>
                  </a:lnTo>
                  <a:lnTo>
                    <a:pt x="231" y="390"/>
                  </a:lnTo>
                  <a:lnTo>
                    <a:pt x="231" y="398"/>
                  </a:lnTo>
                  <a:lnTo>
                    <a:pt x="228" y="401"/>
                  </a:lnTo>
                  <a:lnTo>
                    <a:pt x="233" y="402"/>
                  </a:lnTo>
                  <a:lnTo>
                    <a:pt x="230" y="410"/>
                  </a:lnTo>
                  <a:lnTo>
                    <a:pt x="223" y="409"/>
                  </a:lnTo>
                  <a:lnTo>
                    <a:pt x="214" y="415"/>
                  </a:lnTo>
                  <a:lnTo>
                    <a:pt x="204" y="428"/>
                  </a:lnTo>
                  <a:lnTo>
                    <a:pt x="190" y="434"/>
                  </a:lnTo>
                  <a:lnTo>
                    <a:pt x="185" y="437"/>
                  </a:lnTo>
                  <a:lnTo>
                    <a:pt x="185" y="441"/>
                  </a:lnTo>
                  <a:lnTo>
                    <a:pt x="180" y="443"/>
                  </a:lnTo>
                  <a:lnTo>
                    <a:pt x="177" y="449"/>
                  </a:lnTo>
                  <a:lnTo>
                    <a:pt x="172" y="453"/>
                  </a:lnTo>
                  <a:lnTo>
                    <a:pt x="153" y="459"/>
                  </a:lnTo>
                  <a:lnTo>
                    <a:pt x="149" y="459"/>
                  </a:lnTo>
                  <a:lnTo>
                    <a:pt x="138" y="463"/>
                  </a:lnTo>
                  <a:lnTo>
                    <a:pt x="132" y="459"/>
                  </a:lnTo>
                  <a:lnTo>
                    <a:pt x="129" y="452"/>
                  </a:lnTo>
                  <a:lnTo>
                    <a:pt x="126" y="450"/>
                  </a:lnTo>
                  <a:lnTo>
                    <a:pt x="120" y="454"/>
                  </a:lnTo>
                  <a:lnTo>
                    <a:pt x="114" y="455"/>
                  </a:lnTo>
                  <a:lnTo>
                    <a:pt x="110" y="454"/>
                  </a:lnTo>
                  <a:lnTo>
                    <a:pt x="110" y="453"/>
                  </a:lnTo>
                  <a:lnTo>
                    <a:pt x="104" y="454"/>
                  </a:lnTo>
                  <a:lnTo>
                    <a:pt x="102" y="449"/>
                  </a:lnTo>
                  <a:lnTo>
                    <a:pt x="102" y="443"/>
                  </a:lnTo>
                  <a:lnTo>
                    <a:pt x="98" y="444"/>
                  </a:lnTo>
                  <a:lnTo>
                    <a:pt x="91" y="441"/>
                  </a:lnTo>
                  <a:lnTo>
                    <a:pt x="73" y="439"/>
                  </a:lnTo>
                  <a:lnTo>
                    <a:pt x="69" y="427"/>
                  </a:lnTo>
                  <a:lnTo>
                    <a:pt x="64" y="422"/>
                  </a:lnTo>
                  <a:lnTo>
                    <a:pt x="55" y="421"/>
                  </a:lnTo>
                  <a:lnTo>
                    <a:pt x="47" y="428"/>
                  </a:lnTo>
                  <a:lnTo>
                    <a:pt x="39" y="429"/>
                  </a:lnTo>
                  <a:lnTo>
                    <a:pt x="18" y="427"/>
                  </a:lnTo>
                  <a:lnTo>
                    <a:pt x="12" y="422"/>
                  </a:lnTo>
                  <a:lnTo>
                    <a:pt x="15" y="415"/>
                  </a:lnTo>
                  <a:lnTo>
                    <a:pt x="20" y="409"/>
                  </a:lnTo>
                  <a:lnTo>
                    <a:pt x="24" y="402"/>
                  </a:lnTo>
                  <a:lnTo>
                    <a:pt x="13" y="413"/>
                  </a:lnTo>
                  <a:lnTo>
                    <a:pt x="9" y="413"/>
                  </a:lnTo>
                  <a:lnTo>
                    <a:pt x="14" y="402"/>
                  </a:lnTo>
                  <a:lnTo>
                    <a:pt x="14" y="401"/>
                  </a:lnTo>
                  <a:lnTo>
                    <a:pt x="9" y="405"/>
                  </a:lnTo>
                  <a:lnTo>
                    <a:pt x="3" y="406"/>
                  </a:lnTo>
                  <a:lnTo>
                    <a:pt x="0" y="400"/>
                  </a:lnTo>
                  <a:lnTo>
                    <a:pt x="4" y="395"/>
                  </a:lnTo>
                  <a:lnTo>
                    <a:pt x="16" y="391"/>
                  </a:lnTo>
                  <a:lnTo>
                    <a:pt x="24" y="385"/>
                  </a:lnTo>
                  <a:lnTo>
                    <a:pt x="21" y="385"/>
                  </a:lnTo>
                  <a:lnTo>
                    <a:pt x="19" y="383"/>
                  </a:lnTo>
                  <a:lnTo>
                    <a:pt x="24" y="379"/>
                  </a:lnTo>
                  <a:lnTo>
                    <a:pt x="26" y="373"/>
                  </a:lnTo>
                  <a:lnTo>
                    <a:pt x="21" y="373"/>
                  </a:lnTo>
                  <a:lnTo>
                    <a:pt x="16" y="372"/>
                  </a:lnTo>
                  <a:lnTo>
                    <a:pt x="15" y="366"/>
                  </a:lnTo>
                  <a:lnTo>
                    <a:pt x="21" y="366"/>
                  </a:lnTo>
                  <a:lnTo>
                    <a:pt x="25" y="361"/>
                  </a:lnTo>
                  <a:lnTo>
                    <a:pt x="21" y="358"/>
                  </a:lnTo>
                  <a:lnTo>
                    <a:pt x="21" y="353"/>
                  </a:lnTo>
                  <a:lnTo>
                    <a:pt x="26" y="353"/>
                  </a:lnTo>
                  <a:lnTo>
                    <a:pt x="29" y="357"/>
                  </a:lnTo>
                  <a:lnTo>
                    <a:pt x="34" y="355"/>
                  </a:lnTo>
                  <a:lnTo>
                    <a:pt x="37" y="356"/>
                  </a:lnTo>
                  <a:lnTo>
                    <a:pt x="40" y="353"/>
                  </a:lnTo>
                  <a:lnTo>
                    <a:pt x="40" y="351"/>
                  </a:lnTo>
                  <a:lnTo>
                    <a:pt x="35" y="351"/>
                  </a:lnTo>
                  <a:lnTo>
                    <a:pt x="31" y="347"/>
                  </a:lnTo>
                  <a:lnTo>
                    <a:pt x="35" y="329"/>
                  </a:lnTo>
                  <a:lnTo>
                    <a:pt x="42" y="323"/>
                  </a:lnTo>
                  <a:lnTo>
                    <a:pt x="45" y="321"/>
                  </a:lnTo>
                  <a:lnTo>
                    <a:pt x="47" y="325"/>
                  </a:lnTo>
                  <a:lnTo>
                    <a:pt x="48" y="331"/>
                  </a:lnTo>
                  <a:lnTo>
                    <a:pt x="51" y="332"/>
                  </a:lnTo>
                  <a:lnTo>
                    <a:pt x="53" y="332"/>
                  </a:lnTo>
                  <a:lnTo>
                    <a:pt x="56" y="329"/>
                  </a:lnTo>
                  <a:lnTo>
                    <a:pt x="53" y="319"/>
                  </a:lnTo>
                  <a:lnTo>
                    <a:pt x="55" y="315"/>
                  </a:lnTo>
                  <a:lnTo>
                    <a:pt x="58" y="314"/>
                  </a:lnTo>
                  <a:lnTo>
                    <a:pt x="61" y="304"/>
                  </a:lnTo>
                  <a:lnTo>
                    <a:pt x="69" y="302"/>
                  </a:lnTo>
                  <a:lnTo>
                    <a:pt x="75" y="296"/>
                  </a:lnTo>
                  <a:lnTo>
                    <a:pt x="77" y="286"/>
                  </a:lnTo>
                  <a:lnTo>
                    <a:pt x="82" y="278"/>
                  </a:lnTo>
                  <a:lnTo>
                    <a:pt x="89" y="275"/>
                  </a:lnTo>
                  <a:lnTo>
                    <a:pt x="93" y="260"/>
                  </a:lnTo>
                  <a:lnTo>
                    <a:pt x="96" y="260"/>
                  </a:lnTo>
                  <a:lnTo>
                    <a:pt x="102" y="255"/>
                  </a:lnTo>
                  <a:lnTo>
                    <a:pt x="109" y="255"/>
                  </a:lnTo>
                  <a:lnTo>
                    <a:pt x="116" y="251"/>
                  </a:lnTo>
                  <a:lnTo>
                    <a:pt x="123" y="251"/>
                  </a:lnTo>
                  <a:lnTo>
                    <a:pt x="133" y="249"/>
                  </a:lnTo>
                  <a:lnTo>
                    <a:pt x="141" y="244"/>
                  </a:lnTo>
                  <a:lnTo>
                    <a:pt x="154" y="232"/>
                  </a:lnTo>
                  <a:lnTo>
                    <a:pt x="169" y="223"/>
                  </a:lnTo>
                  <a:lnTo>
                    <a:pt x="187" y="208"/>
                  </a:lnTo>
                  <a:lnTo>
                    <a:pt x="201" y="200"/>
                  </a:lnTo>
                  <a:lnTo>
                    <a:pt x="202" y="191"/>
                  </a:lnTo>
                  <a:lnTo>
                    <a:pt x="213" y="181"/>
                  </a:lnTo>
                  <a:lnTo>
                    <a:pt x="219" y="178"/>
                  </a:lnTo>
                  <a:lnTo>
                    <a:pt x="225" y="178"/>
                  </a:lnTo>
                  <a:lnTo>
                    <a:pt x="235" y="170"/>
                  </a:lnTo>
                  <a:lnTo>
                    <a:pt x="241" y="164"/>
                  </a:lnTo>
                  <a:lnTo>
                    <a:pt x="256" y="144"/>
                  </a:lnTo>
                  <a:lnTo>
                    <a:pt x="261" y="126"/>
                  </a:lnTo>
                  <a:lnTo>
                    <a:pt x="265" y="105"/>
                  </a:lnTo>
                  <a:lnTo>
                    <a:pt x="270" y="93"/>
                  </a:lnTo>
                  <a:lnTo>
                    <a:pt x="288" y="81"/>
                  </a:lnTo>
                  <a:lnTo>
                    <a:pt x="294" y="78"/>
                  </a:lnTo>
                  <a:lnTo>
                    <a:pt x="298" y="72"/>
                  </a:lnTo>
                  <a:lnTo>
                    <a:pt x="304" y="60"/>
                  </a:lnTo>
                  <a:lnTo>
                    <a:pt x="308" y="34"/>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96" name="Freeform 56"/>
            <p:cNvSpPr>
              <a:spLocks noChangeAspect="1"/>
            </p:cNvSpPr>
            <p:nvPr/>
          </p:nvSpPr>
          <p:spPr bwMode="gray">
            <a:xfrm>
              <a:off x="6603270" y="3424373"/>
              <a:ext cx="107468" cy="175855"/>
            </a:xfrm>
            <a:custGeom>
              <a:avLst/>
              <a:gdLst/>
              <a:ahLst/>
              <a:cxnLst>
                <a:cxn ang="0">
                  <a:pos x="128" y="441"/>
                </a:cxn>
                <a:cxn ang="0">
                  <a:pos x="139" y="398"/>
                </a:cxn>
                <a:cxn ang="0">
                  <a:pos x="97" y="366"/>
                </a:cxn>
                <a:cxn ang="0">
                  <a:pos x="59" y="325"/>
                </a:cxn>
                <a:cxn ang="0">
                  <a:pos x="100" y="296"/>
                </a:cxn>
                <a:cxn ang="0">
                  <a:pos x="115" y="250"/>
                </a:cxn>
                <a:cxn ang="0">
                  <a:pos x="120" y="224"/>
                </a:cxn>
                <a:cxn ang="0">
                  <a:pos x="113" y="198"/>
                </a:cxn>
                <a:cxn ang="0">
                  <a:pos x="112" y="178"/>
                </a:cxn>
                <a:cxn ang="0">
                  <a:pos x="97" y="172"/>
                </a:cxn>
                <a:cxn ang="0">
                  <a:pos x="91" y="145"/>
                </a:cxn>
                <a:cxn ang="0">
                  <a:pos x="86" y="127"/>
                </a:cxn>
                <a:cxn ang="0">
                  <a:pos x="73" y="117"/>
                </a:cxn>
                <a:cxn ang="0">
                  <a:pos x="43" y="85"/>
                </a:cxn>
                <a:cxn ang="0">
                  <a:pos x="45" y="59"/>
                </a:cxn>
                <a:cxn ang="0">
                  <a:pos x="26" y="59"/>
                </a:cxn>
                <a:cxn ang="0">
                  <a:pos x="7" y="14"/>
                </a:cxn>
                <a:cxn ang="0">
                  <a:pos x="10" y="0"/>
                </a:cxn>
                <a:cxn ang="0">
                  <a:pos x="19" y="28"/>
                </a:cxn>
                <a:cxn ang="0">
                  <a:pos x="35" y="30"/>
                </a:cxn>
                <a:cxn ang="0">
                  <a:pos x="59" y="41"/>
                </a:cxn>
                <a:cxn ang="0">
                  <a:pos x="78" y="59"/>
                </a:cxn>
                <a:cxn ang="0">
                  <a:pos x="87" y="70"/>
                </a:cxn>
                <a:cxn ang="0">
                  <a:pos x="100" y="96"/>
                </a:cxn>
                <a:cxn ang="0">
                  <a:pos x="86" y="96"/>
                </a:cxn>
                <a:cxn ang="0">
                  <a:pos x="96" y="107"/>
                </a:cxn>
                <a:cxn ang="0">
                  <a:pos x="110" y="140"/>
                </a:cxn>
                <a:cxn ang="0">
                  <a:pos x="109" y="159"/>
                </a:cxn>
                <a:cxn ang="0">
                  <a:pos x="116" y="170"/>
                </a:cxn>
                <a:cxn ang="0">
                  <a:pos x="136" y="169"/>
                </a:cxn>
                <a:cxn ang="0">
                  <a:pos x="151" y="182"/>
                </a:cxn>
                <a:cxn ang="0">
                  <a:pos x="147" y="141"/>
                </a:cxn>
                <a:cxn ang="0">
                  <a:pos x="167" y="162"/>
                </a:cxn>
                <a:cxn ang="0">
                  <a:pos x="169" y="192"/>
                </a:cxn>
                <a:cxn ang="0">
                  <a:pos x="185" y="219"/>
                </a:cxn>
                <a:cxn ang="0">
                  <a:pos x="239" y="240"/>
                </a:cxn>
                <a:cxn ang="0">
                  <a:pos x="266" y="224"/>
                </a:cxn>
                <a:cxn ang="0">
                  <a:pos x="286" y="210"/>
                </a:cxn>
                <a:cxn ang="0">
                  <a:pos x="313" y="231"/>
                </a:cxn>
                <a:cxn ang="0">
                  <a:pos x="307" y="272"/>
                </a:cxn>
                <a:cxn ang="0">
                  <a:pos x="286" y="304"/>
                </a:cxn>
                <a:cxn ang="0">
                  <a:pos x="287" y="321"/>
                </a:cxn>
                <a:cxn ang="0">
                  <a:pos x="269" y="315"/>
                </a:cxn>
                <a:cxn ang="0">
                  <a:pos x="242" y="323"/>
                </a:cxn>
                <a:cxn ang="0">
                  <a:pos x="232" y="356"/>
                </a:cxn>
                <a:cxn ang="0">
                  <a:pos x="217" y="404"/>
                </a:cxn>
                <a:cxn ang="0">
                  <a:pos x="171" y="479"/>
                </a:cxn>
                <a:cxn ang="0">
                  <a:pos x="132" y="481"/>
                </a:cxn>
              </a:cxnLst>
              <a:rect l="0" t="0" r="r" b="b"/>
              <a:pathLst>
                <a:path w="313" h="495">
                  <a:moveTo>
                    <a:pt x="109" y="469"/>
                  </a:moveTo>
                  <a:lnTo>
                    <a:pt x="118" y="458"/>
                  </a:lnTo>
                  <a:lnTo>
                    <a:pt x="121" y="449"/>
                  </a:lnTo>
                  <a:lnTo>
                    <a:pt x="128" y="441"/>
                  </a:lnTo>
                  <a:lnTo>
                    <a:pt x="134" y="429"/>
                  </a:lnTo>
                  <a:lnTo>
                    <a:pt x="135" y="417"/>
                  </a:lnTo>
                  <a:lnTo>
                    <a:pt x="139" y="407"/>
                  </a:lnTo>
                  <a:lnTo>
                    <a:pt x="139" y="398"/>
                  </a:lnTo>
                  <a:lnTo>
                    <a:pt x="134" y="391"/>
                  </a:lnTo>
                  <a:lnTo>
                    <a:pt x="120" y="375"/>
                  </a:lnTo>
                  <a:lnTo>
                    <a:pt x="108" y="372"/>
                  </a:lnTo>
                  <a:lnTo>
                    <a:pt x="97" y="366"/>
                  </a:lnTo>
                  <a:lnTo>
                    <a:pt x="80" y="350"/>
                  </a:lnTo>
                  <a:lnTo>
                    <a:pt x="67" y="349"/>
                  </a:lnTo>
                  <a:lnTo>
                    <a:pt x="57" y="337"/>
                  </a:lnTo>
                  <a:lnTo>
                    <a:pt x="59" y="325"/>
                  </a:lnTo>
                  <a:lnTo>
                    <a:pt x="69" y="316"/>
                  </a:lnTo>
                  <a:lnTo>
                    <a:pt x="78" y="310"/>
                  </a:lnTo>
                  <a:lnTo>
                    <a:pt x="92" y="306"/>
                  </a:lnTo>
                  <a:lnTo>
                    <a:pt x="100" y="296"/>
                  </a:lnTo>
                  <a:lnTo>
                    <a:pt x="104" y="283"/>
                  </a:lnTo>
                  <a:lnTo>
                    <a:pt x="105" y="261"/>
                  </a:lnTo>
                  <a:lnTo>
                    <a:pt x="109" y="250"/>
                  </a:lnTo>
                  <a:lnTo>
                    <a:pt x="115" y="250"/>
                  </a:lnTo>
                  <a:lnTo>
                    <a:pt x="118" y="247"/>
                  </a:lnTo>
                  <a:lnTo>
                    <a:pt x="118" y="237"/>
                  </a:lnTo>
                  <a:lnTo>
                    <a:pt x="115" y="229"/>
                  </a:lnTo>
                  <a:lnTo>
                    <a:pt x="120" y="224"/>
                  </a:lnTo>
                  <a:lnTo>
                    <a:pt x="118" y="220"/>
                  </a:lnTo>
                  <a:lnTo>
                    <a:pt x="115" y="208"/>
                  </a:lnTo>
                  <a:lnTo>
                    <a:pt x="116" y="196"/>
                  </a:lnTo>
                  <a:lnTo>
                    <a:pt x="113" y="198"/>
                  </a:lnTo>
                  <a:lnTo>
                    <a:pt x="104" y="188"/>
                  </a:lnTo>
                  <a:lnTo>
                    <a:pt x="102" y="182"/>
                  </a:lnTo>
                  <a:lnTo>
                    <a:pt x="108" y="182"/>
                  </a:lnTo>
                  <a:lnTo>
                    <a:pt x="112" y="178"/>
                  </a:lnTo>
                  <a:lnTo>
                    <a:pt x="113" y="175"/>
                  </a:lnTo>
                  <a:lnTo>
                    <a:pt x="112" y="171"/>
                  </a:lnTo>
                  <a:lnTo>
                    <a:pt x="107" y="170"/>
                  </a:lnTo>
                  <a:lnTo>
                    <a:pt x="97" y="172"/>
                  </a:lnTo>
                  <a:lnTo>
                    <a:pt x="86" y="151"/>
                  </a:lnTo>
                  <a:lnTo>
                    <a:pt x="81" y="138"/>
                  </a:lnTo>
                  <a:lnTo>
                    <a:pt x="87" y="148"/>
                  </a:lnTo>
                  <a:lnTo>
                    <a:pt x="91" y="145"/>
                  </a:lnTo>
                  <a:lnTo>
                    <a:pt x="92" y="133"/>
                  </a:lnTo>
                  <a:lnTo>
                    <a:pt x="87" y="133"/>
                  </a:lnTo>
                  <a:lnTo>
                    <a:pt x="83" y="130"/>
                  </a:lnTo>
                  <a:lnTo>
                    <a:pt x="86" y="127"/>
                  </a:lnTo>
                  <a:lnTo>
                    <a:pt x="86" y="117"/>
                  </a:lnTo>
                  <a:lnTo>
                    <a:pt x="82" y="113"/>
                  </a:lnTo>
                  <a:lnTo>
                    <a:pt x="80" y="117"/>
                  </a:lnTo>
                  <a:lnTo>
                    <a:pt x="73" y="117"/>
                  </a:lnTo>
                  <a:lnTo>
                    <a:pt x="72" y="122"/>
                  </a:lnTo>
                  <a:lnTo>
                    <a:pt x="73" y="129"/>
                  </a:lnTo>
                  <a:lnTo>
                    <a:pt x="60" y="107"/>
                  </a:lnTo>
                  <a:lnTo>
                    <a:pt x="43" y="85"/>
                  </a:lnTo>
                  <a:lnTo>
                    <a:pt x="38" y="75"/>
                  </a:lnTo>
                  <a:lnTo>
                    <a:pt x="37" y="71"/>
                  </a:lnTo>
                  <a:lnTo>
                    <a:pt x="42" y="67"/>
                  </a:lnTo>
                  <a:lnTo>
                    <a:pt x="45" y="59"/>
                  </a:lnTo>
                  <a:lnTo>
                    <a:pt x="42" y="57"/>
                  </a:lnTo>
                  <a:lnTo>
                    <a:pt x="40" y="62"/>
                  </a:lnTo>
                  <a:lnTo>
                    <a:pt x="33" y="68"/>
                  </a:lnTo>
                  <a:lnTo>
                    <a:pt x="26" y="59"/>
                  </a:lnTo>
                  <a:lnTo>
                    <a:pt x="22" y="49"/>
                  </a:lnTo>
                  <a:lnTo>
                    <a:pt x="23" y="44"/>
                  </a:lnTo>
                  <a:lnTo>
                    <a:pt x="21" y="35"/>
                  </a:lnTo>
                  <a:lnTo>
                    <a:pt x="7" y="14"/>
                  </a:lnTo>
                  <a:lnTo>
                    <a:pt x="1" y="6"/>
                  </a:lnTo>
                  <a:lnTo>
                    <a:pt x="0" y="3"/>
                  </a:lnTo>
                  <a:lnTo>
                    <a:pt x="8" y="1"/>
                  </a:lnTo>
                  <a:lnTo>
                    <a:pt x="10" y="0"/>
                  </a:lnTo>
                  <a:lnTo>
                    <a:pt x="13" y="1"/>
                  </a:lnTo>
                  <a:lnTo>
                    <a:pt x="13" y="11"/>
                  </a:lnTo>
                  <a:lnTo>
                    <a:pt x="19" y="22"/>
                  </a:lnTo>
                  <a:lnTo>
                    <a:pt x="19" y="28"/>
                  </a:lnTo>
                  <a:lnTo>
                    <a:pt x="24" y="36"/>
                  </a:lnTo>
                  <a:lnTo>
                    <a:pt x="29" y="32"/>
                  </a:lnTo>
                  <a:lnTo>
                    <a:pt x="34" y="27"/>
                  </a:lnTo>
                  <a:lnTo>
                    <a:pt x="35" y="30"/>
                  </a:lnTo>
                  <a:lnTo>
                    <a:pt x="35" y="35"/>
                  </a:lnTo>
                  <a:lnTo>
                    <a:pt x="46" y="35"/>
                  </a:lnTo>
                  <a:lnTo>
                    <a:pt x="51" y="38"/>
                  </a:lnTo>
                  <a:lnTo>
                    <a:pt x="59" y="41"/>
                  </a:lnTo>
                  <a:lnTo>
                    <a:pt x="64" y="40"/>
                  </a:lnTo>
                  <a:lnTo>
                    <a:pt x="73" y="48"/>
                  </a:lnTo>
                  <a:lnTo>
                    <a:pt x="66" y="52"/>
                  </a:lnTo>
                  <a:lnTo>
                    <a:pt x="78" y="59"/>
                  </a:lnTo>
                  <a:lnTo>
                    <a:pt x="80" y="56"/>
                  </a:lnTo>
                  <a:lnTo>
                    <a:pt x="83" y="59"/>
                  </a:lnTo>
                  <a:lnTo>
                    <a:pt x="85" y="64"/>
                  </a:lnTo>
                  <a:lnTo>
                    <a:pt x="87" y="70"/>
                  </a:lnTo>
                  <a:lnTo>
                    <a:pt x="96" y="79"/>
                  </a:lnTo>
                  <a:lnTo>
                    <a:pt x="98" y="83"/>
                  </a:lnTo>
                  <a:lnTo>
                    <a:pt x="98" y="87"/>
                  </a:lnTo>
                  <a:lnTo>
                    <a:pt x="100" y="96"/>
                  </a:lnTo>
                  <a:lnTo>
                    <a:pt x="98" y="94"/>
                  </a:lnTo>
                  <a:lnTo>
                    <a:pt x="89" y="89"/>
                  </a:lnTo>
                  <a:lnTo>
                    <a:pt x="85" y="89"/>
                  </a:lnTo>
                  <a:lnTo>
                    <a:pt x="86" y="96"/>
                  </a:lnTo>
                  <a:lnTo>
                    <a:pt x="87" y="97"/>
                  </a:lnTo>
                  <a:lnTo>
                    <a:pt x="89" y="97"/>
                  </a:lnTo>
                  <a:lnTo>
                    <a:pt x="93" y="100"/>
                  </a:lnTo>
                  <a:lnTo>
                    <a:pt x="96" y="107"/>
                  </a:lnTo>
                  <a:lnTo>
                    <a:pt x="103" y="114"/>
                  </a:lnTo>
                  <a:lnTo>
                    <a:pt x="109" y="126"/>
                  </a:lnTo>
                  <a:lnTo>
                    <a:pt x="116" y="134"/>
                  </a:lnTo>
                  <a:lnTo>
                    <a:pt x="110" y="140"/>
                  </a:lnTo>
                  <a:lnTo>
                    <a:pt x="109" y="148"/>
                  </a:lnTo>
                  <a:lnTo>
                    <a:pt x="113" y="151"/>
                  </a:lnTo>
                  <a:lnTo>
                    <a:pt x="113" y="159"/>
                  </a:lnTo>
                  <a:lnTo>
                    <a:pt x="109" y="159"/>
                  </a:lnTo>
                  <a:lnTo>
                    <a:pt x="105" y="162"/>
                  </a:lnTo>
                  <a:lnTo>
                    <a:pt x="108" y="165"/>
                  </a:lnTo>
                  <a:lnTo>
                    <a:pt x="112" y="165"/>
                  </a:lnTo>
                  <a:lnTo>
                    <a:pt x="116" y="170"/>
                  </a:lnTo>
                  <a:lnTo>
                    <a:pt x="123" y="170"/>
                  </a:lnTo>
                  <a:lnTo>
                    <a:pt x="125" y="167"/>
                  </a:lnTo>
                  <a:lnTo>
                    <a:pt x="132" y="167"/>
                  </a:lnTo>
                  <a:lnTo>
                    <a:pt x="136" y="169"/>
                  </a:lnTo>
                  <a:lnTo>
                    <a:pt x="137" y="177"/>
                  </a:lnTo>
                  <a:lnTo>
                    <a:pt x="140" y="184"/>
                  </a:lnTo>
                  <a:lnTo>
                    <a:pt x="146" y="187"/>
                  </a:lnTo>
                  <a:lnTo>
                    <a:pt x="151" y="182"/>
                  </a:lnTo>
                  <a:lnTo>
                    <a:pt x="150" y="156"/>
                  </a:lnTo>
                  <a:lnTo>
                    <a:pt x="150" y="151"/>
                  </a:lnTo>
                  <a:lnTo>
                    <a:pt x="143" y="141"/>
                  </a:lnTo>
                  <a:lnTo>
                    <a:pt x="147" y="141"/>
                  </a:lnTo>
                  <a:lnTo>
                    <a:pt x="151" y="148"/>
                  </a:lnTo>
                  <a:lnTo>
                    <a:pt x="164" y="151"/>
                  </a:lnTo>
                  <a:lnTo>
                    <a:pt x="164" y="161"/>
                  </a:lnTo>
                  <a:lnTo>
                    <a:pt x="167" y="162"/>
                  </a:lnTo>
                  <a:lnTo>
                    <a:pt x="167" y="171"/>
                  </a:lnTo>
                  <a:lnTo>
                    <a:pt x="169" y="176"/>
                  </a:lnTo>
                  <a:lnTo>
                    <a:pt x="168" y="186"/>
                  </a:lnTo>
                  <a:lnTo>
                    <a:pt x="169" y="192"/>
                  </a:lnTo>
                  <a:lnTo>
                    <a:pt x="173" y="197"/>
                  </a:lnTo>
                  <a:lnTo>
                    <a:pt x="175" y="203"/>
                  </a:lnTo>
                  <a:lnTo>
                    <a:pt x="178" y="213"/>
                  </a:lnTo>
                  <a:lnTo>
                    <a:pt x="185" y="219"/>
                  </a:lnTo>
                  <a:lnTo>
                    <a:pt x="194" y="219"/>
                  </a:lnTo>
                  <a:lnTo>
                    <a:pt x="205" y="227"/>
                  </a:lnTo>
                  <a:lnTo>
                    <a:pt x="232" y="235"/>
                  </a:lnTo>
                  <a:lnTo>
                    <a:pt x="239" y="240"/>
                  </a:lnTo>
                  <a:lnTo>
                    <a:pt x="249" y="241"/>
                  </a:lnTo>
                  <a:lnTo>
                    <a:pt x="254" y="235"/>
                  </a:lnTo>
                  <a:lnTo>
                    <a:pt x="259" y="235"/>
                  </a:lnTo>
                  <a:lnTo>
                    <a:pt x="266" y="224"/>
                  </a:lnTo>
                  <a:lnTo>
                    <a:pt x="271" y="221"/>
                  </a:lnTo>
                  <a:lnTo>
                    <a:pt x="276" y="218"/>
                  </a:lnTo>
                  <a:lnTo>
                    <a:pt x="284" y="213"/>
                  </a:lnTo>
                  <a:lnTo>
                    <a:pt x="286" y="210"/>
                  </a:lnTo>
                  <a:lnTo>
                    <a:pt x="292" y="208"/>
                  </a:lnTo>
                  <a:lnTo>
                    <a:pt x="301" y="210"/>
                  </a:lnTo>
                  <a:lnTo>
                    <a:pt x="313" y="218"/>
                  </a:lnTo>
                  <a:lnTo>
                    <a:pt x="313" y="231"/>
                  </a:lnTo>
                  <a:lnTo>
                    <a:pt x="308" y="246"/>
                  </a:lnTo>
                  <a:lnTo>
                    <a:pt x="308" y="262"/>
                  </a:lnTo>
                  <a:lnTo>
                    <a:pt x="307" y="264"/>
                  </a:lnTo>
                  <a:lnTo>
                    <a:pt x="307" y="272"/>
                  </a:lnTo>
                  <a:lnTo>
                    <a:pt x="304" y="280"/>
                  </a:lnTo>
                  <a:lnTo>
                    <a:pt x="296" y="286"/>
                  </a:lnTo>
                  <a:lnTo>
                    <a:pt x="287" y="290"/>
                  </a:lnTo>
                  <a:lnTo>
                    <a:pt x="286" y="304"/>
                  </a:lnTo>
                  <a:lnTo>
                    <a:pt x="284" y="307"/>
                  </a:lnTo>
                  <a:lnTo>
                    <a:pt x="285" y="316"/>
                  </a:lnTo>
                  <a:lnTo>
                    <a:pt x="287" y="317"/>
                  </a:lnTo>
                  <a:lnTo>
                    <a:pt x="287" y="321"/>
                  </a:lnTo>
                  <a:lnTo>
                    <a:pt x="282" y="328"/>
                  </a:lnTo>
                  <a:lnTo>
                    <a:pt x="280" y="316"/>
                  </a:lnTo>
                  <a:lnTo>
                    <a:pt x="275" y="315"/>
                  </a:lnTo>
                  <a:lnTo>
                    <a:pt x="269" y="315"/>
                  </a:lnTo>
                  <a:lnTo>
                    <a:pt x="261" y="316"/>
                  </a:lnTo>
                  <a:lnTo>
                    <a:pt x="253" y="316"/>
                  </a:lnTo>
                  <a:lnTo>
                    <a:pt x="247" y="318"/>
                  </a:lnTo>
                  <a:lnTo>
                    <a:pt x="242" y="323"/>
                  </a:lnTo>
                  <a:lnTo>
                    <a:pt x="226" y="345"/>
                  </a:lnTo>
                  <a:lnTo>
                    <a:pt x="226" y="349"/>
                  </a:lnTo>
                  <a:lnTo>
                    <a:pt x="228" y="348"/>
                  </a:lnTo>
                  <a:lnTo>
                    <a:pt x="232" y="356"/>
                  </a:lnTo>
                  <a:lnTo>
                    <a:pt x="237" y="360"/>
                  </a:lnTo>
                  <a:lnTo>
                    <a:pt x="236" y="369"/>
                  </a:lnTo>
                  <a:lnTo>
                    <a:pt x="231" y="380"/>
                  </a:lnTo>
                  <a:lnTo>
                    <a:pt x="217" y="404"/>
                  </a:lnTo>
                  <a:lnTo>
                    <a:pt x="215" y="412"/>
                  </a:lnTo>
                  <a:lnTo>
                    <a:pt x="202" y="428"/>
                  </a:lnTo>
                  <a:lnTo>
                    <a:pt x="182" y="463"/>
                  </a:lnTo>
                  <a:lnTo>
                    <a:pt x="171" y="479"/>
                  </a:lnTo>
                  <a:lnTo>
                    <a:pt x="153" y="492"/>
                  </a:lnTo>
                  <a:lnTo>
                    <a:pt x="145" y="495"/>
                  </a:lnTo>
                  <a:lnTo>
                    <a:pt x="137" y="488"/>
                  </a:lnTo>
                  <a:lnTo>
                    <a:pt x="132" y="481"/>
                  </a:lnTo>
                  <a:lnTo>
                    <a:pt x="113" y="482"/>
                  </a:lnTo>
                  <a:lnTo>
                    <a:pt x="109" y="473"/>
                  </a:lnTo>
                  <a:lnTo>
                    <a:pt x="109" y="469"/>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97" name="Freeform 57"/>
            <p:cNvSpPr>
              <a:spLocks noChangeAspect="1"/>
            </p:cNvSpPr>
            <p:nvPr/>
          </p:nvSpPr>
          <p:spPr bwMode="gray">
            <a:xfrm>
              <a:off x="6439511" y="3113518"/>
              <a:ext cx="54586" cy="46184"/>
            </a:xfrm>
            <a:custGeom>
              <a:avLst/>
              <a:gdLst/>
              <a:ahLst/>
              <a:cxnLst>
                <a:cxn ang="0">
                  <a:pos x="60" y="71"/>
                </a:cxn>
                <a:cxn ang="0">
                  <a:pos x="39" y="60"/>
                </a:cxn>
                <a:cxn ang="0">
                  <a:pos x="27" y="43"/>
                </a:cxn>
                <a:cxn ang="0">
                  <a:pos x="21" y="38"/>
                </a:cxn>
                <a:cxn ang="0">
                  <a:pos x="16" y="26"/>
                </a:cxn>
                <a:cxn ang="0">
                  <a:pos x="6" y="17"/>
                </a:cxn>
                <a:cxn ang="0">
                  <a:pos x="6" y="9"/>
                </a:cxn>
                <a:cxn ang="0">
                  <a:pos x="0" y="2"/>
                </a:cxn>
                <a:cxn ang="0">
                  <a:pos x="6" y="0"/>
                </a:cxn>
                <a:cxn ang="0">
                  <a:pos x="14" y="5"/>
                </a:cxn>
                <a:cxn ang="0">
                  <a:pos x="19" y="4"/>
                </a:cxn>
                <a:cxn ang="0">
                  <a:pos x="33" y="14"/>
                </a:cxn>
                <a:cxn ang="0">
                  <a:pos x="40" y="16"/>
                </a:cxn>
                <a:cxn ang="0">
                  <a:pos x="41" y="21"/>
                </a:cxn>
                <a:cxn ang="0">
                  <a:pos x="45" y="26"/>
                </a:cxn>
                <a:cxn ang="0">
                  <a:pos x="51" y="26"/>
                </a:cxn>
                <a:cxn ang="0">
                  <a:pos x="59" y="29"/>
                </a:cxn>
                <a:cxn ang="0">
                  <a:pos x="67" y="43"/>
                </a:cxn>
                <a:cxn ang="0">
                  <a:pos x="72" y="47"/>
                </a:cxn>
                <a:cxn ang="0">
                  <a:pos x="75" y="57"/>
                </a:cxn>
                <a:cxn ang="0">
                  <a:pos x="78" y="58"/>
                </a:cxn>
                <a:cxn ang="0">
                  <a:pos x="82" y="63"/>
                </a:cxn>
                <a:cxn ang="0">
                  <a:pos x="89" y="68"/>
                </a:cxn>
                <a:cxn ang="0">
                  <a:pos x="94" y="74"/>
                </a:cxn>
                <a:cxn ang="0">
                  <a:pos x="98" y="75"/>
                </a:cxn>
                <a:cxn ang="0">
                  <a:pos x="100" y="81"/>
                </a:cxn>
                <a:cxn ang="0">
                  <a:pos x="109" y="82"/>
                </a:cxn>
                <a:cxn ang="0">
                  <a:pos x="123" y="86"/>
                </a:cxn>
                <a:cxn ang="0">
                  <a:pos x="141" y="103"/>
                </a:cxn>
                <a:cxn ang="0">
                  <a:pos x="143" y="109"/>
                </a:cxn>
                <a:cxn ang="0">
                  <a:pos x="150" y="108"/>
                </a:cxn>
                <a:cxn ang="0">
                  <a:pos x="157" y="114"/>
                </a:cxn>
                <a:cxn ang="0">
                  <a:pos x="159" y="123"/>
                </a:cxn>
                <a:cxn ang="0">
                  <a:pos x="158" y="125"/>
                </a:cxn>
                <a:cxn ang="0">
                  <a:pos x="153" y="125"/>
                </a:cxn>
                <a:cxn ang="0">
                  <a:pos x="152" y="133"/>
                </a:cxn>
                <a:cxn ang="0">
                  <a:pos x="150" y="131"/>
                </a:cxn>
                <a:cxn ang="0">
                  <a:pos x="147" y="127"/>
                </a:cxn>
                <a:cxn ang="0">
                  <a:pos x="141" y="122"/>
                </a:cxn>
                <a:cxn ang="0">
                  <a:pos x="138" y="119"/>
                </a:cxn>
                <a:cxn ang="0">
                  <a:pos x="130" y="119"/>
                </a:cxn>
                <a:cxn ang="0">
                  <a:pos x="124" y="115"/>
                </a:cxn>
                <a:cxn ang="0">
                  <a:pos x="116" y="115"/>
                </a:cxn>
                <a:cxn ang="0">
                  <a:pos x="114" y="112"/>
                </a:cxn>
                <a:cxn ang="0">
                  <a:pos x="113" y="104"/>
                </a:cxn>
                <a:cxn ang="0">
                  <a:pos x="108" y="104"/>
                </a:cxn>
                <a:cxn ang="0">
                  <a:pos x="104" y="102"/>
                </a:cxn>
                <a:cxn ang="0">
                  <a:pos x="99" y="102"/>
                </a:cxn>
                <a:cxn ang="0">
                  <a:pos x="98" y="97"/>
                </a:cxn>
                <a:cxn ang="0">
                  <a:pos x="93" y="97"/>
                </a:cxn>
                <a:cxn ang="0">
                  <a:pos x="91" y="95"/>
                </a:cxn>
                <a:cxn ang="0">
                  <a:pos x="84" y="93"/>
                </a:cxn>
                <a:cxn ang="0">
                  <a:pos x="77" y="86"/>
                </a:cxn>
                <a:cxn ang="0">
                  <a:pos x="71" y="86"/>
                </a:cxn>
                <a:cxn ang="0">
                  <a:pos x="66" y="84"/>
                </a:cxn>
                <a:cxn ang="0">
                  <a:pos x="65" y="76"/>
                </a:cxn>
                <a:cxn ang="0">
                  <a:pos x="60" y="71"/>
                </a:cxn>
              </a:cxnLst>
              <a:rect l="0" t="0" r="r" b="b"/>
              <a:pathLst>
                <a:path w="159" h="133">
                  <a:moveTo>
                    <a:pt x="60" y="71"/>
                  </a:moveTo>
                  <a:lnTo>
                    <a:pt x="39" y="60"/>
                  </a:lnTo>
                  <a:lnTo>
                    <a:pt x="27" y="43"/>
                  </a:lnTo>
                  <a:lnTo>
                    <a:pt x="21" y="38"/>
                  </a:lnTo>
                  <a:lnTo>
                    <a:pt x="16" y="26"/>
                  </a:lnTo>
                  <a:lnTo>
                    <a:pt x="6" y="17"/>
                  </a:lnTo>
                  <a:lnTo>
                    <a:pt x="6" y="9"/>
                  </a:lnTo>
                  <a:lnTo>
                    <a:pt x="0" y="2"/>
                  </a:lnTo>
                  <a:lnTo>
                    <a:pt x="6" y="0"/>
                  </a:lnTo>
                  <a:lnTo>
                    <a:pt x="14" y="5"/>
                  </a:lnTo>
                  <a:lnTo>
                    <a:pt x="19" y="4"/>
                  </a:lnTo>
                  <a:lnTo>
                    <a:pt x="33" y="14"/>
                  </a:lnTo>
                  <a:lnTo>
                    <a:pt x="40" y="16"/>
                  </a:lnTo>
                  <a:lnTo>
                    <a:pt x="41" y="21"/>
                  </a:lnTo>
                  <a:lnTo>
                    <a:pt x="45" y="26"/>
                  </a:lnTo>
                  <a:lnTo>
                    <a:pt x="51" y="26"/>
                  </a:lnTo>
                  <a:lnTo>
                    <a:pt x="59" y="29"/>
                  </a:lnTo>
                  <a:lnTo>
                    <a:pt x="67" y="43"/>
                  </a:lnTo>
                  <a:lnTo>
                    <a:pt x="72" y="47"/>
                  </a:lnTo>
                  <a:lnTo>
                    <a:pt x="75" y="57"/>
                  </a:lnTo>
                  <a:lnTo>
                    <a:pt x="78" y="58"/>
                  </a:lnTo>
                  <a:lnTo>
                    <a:pt x="82" y="63"/>
                  </a:lnTo>
                  <a:lnTo>
                    <a:pt x="89" y="68"/>
                  </a:lnTo>
                  <a:lnTo>
                    <a:pt x="94" y="74"/>
                  </a:lnTo>
                  <a:lnTo>
                    <a:pt x="98" y="75"/>
                  </a:lnTo>
                  <a:lnTo>
                    <a:pt x="100" y="81"/>
                  </a:lnTo>
                  <a:lnTo>
                    <a:pt x="109" y="82"/>
                  </a:lnTo>
                  <a:lnTo>
                    <a:pt x="123" y="86"/>
                  </a:lnTo>
                  <a:lnTo>
                    <a:pt x="141" y="103"/>
                  </a:lnTo>
                  <a:lnTo>
                    <a:pt x="143" y="109"/>
                  </a:lnTo>
                  <a:lnTo>
                    <a:pt x="150" y="108"/>
                  </a:lnTo>
                  <a:lnTo>
                    <a:pt x="157" y="114"/>
                  </a:lnTo>
                  <a:lnTo>
                    <a:pt x="159" y="123"/>
                  </a:lnTo>
                  <a:lnTo>
                    <a:pt x="158" y="125"/>
                  </a:lnTo>
                  <a:lnTo>
                    <a:pt x="153" y="125"/>
                  </a:lnTo>
                  <a:lnTo>
                    <a:pt x="152" y="133"/>
                  </a:lnTo>
                  <a:lnTo>
                    <a:pt x="150" y="131"/>
                  </a:lnTo>
                  <a:lnTo>
                    <a:pt x="147" y="127"/>
                  </a:lnTo>
                  <a:lnTo>
                    <a:pt x="141" y="122"/>
                  </a:lnTo>
                  <a:lnTo>
                    <a:pt x="138" y="119"/>
                  </a:lnTo>
                  <a:lnTo>
                    <a:pt x="130" y="119"/>
                  </a:lnTo>
                  <a:lnTo>
                    <a:pt x="124" y="115"/>
                  </a:lnTo>
                  <a:lnTo>
                    <a:pt x="116" y="115"/>
                  </a:lnTo>
                  <a:lnTo>
                    <a:pt x="114" y="112"/>
                  </a:lnTo>
                  <a:lnTo>
                    <a:pt x="113" y="104"/>
                  </a:lnTo>
                  <a:lnTo>
                    <a:pt x="108" y="104"/>
                  </a:lnTo>
                  <a:lnTo>
                    <a:pt x="104" y="102"/>
                  </a:lnTo>
                  <a:lnTo>
                    <a:pt x="99" y="102"/>
                  </a:lnTo>
                  <a:lnTo>
                    <a:pt x="98" y="97"/>
                  </a:lnTo>
                  <a:lnTo>
                    <a:pt x="93" y="97"/>
                  </a:lnTo>
                  <a:lnTo>
                    <a:pt x="91" y="95"/>
                  </a:lnTo>
                  <a:lnTo>
                    <a:pt x="84" y="93"/>
                  </a:lnTo>
                  <a:lnTo>
                    <a:pt x="77" y="86"/>
                  </a:lnTo>
                  <a:lnTo>
                    <a:pt x="71" y="86"/>
                  </a:lnTo>
                  <a:lnTo>
                    <a:pt x="66" y="84"/>
                  </a:lnTo>
                  <a:lnTo>
                    <a:pt x="65" y="76"/>
                  </a:lnTo>
                  <a:lnTo>
                    <a:pt x="60" y="71"/>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98" name="Freeform 58"/>
            <p:cNvSpPr>
              <a:spLocks noChangeAspect="1"/>
            </p:cNvSpPr>
            <p:nvPr/>
          </p:nvSpPr>
          <p:spPr bwMode="gray">
            <a:xfrm>
              <a:off x="4668864" y="1781285"/>
              <a:ext cx="206405" cy="103026"/>
            </a:xfrm>
            <a:custGeom>
              <a:avLst/>
              <a:gdLst/>
              <a:ahLst/>
              <a:cxnLst>
                <a:cxn ang="0">
                  <a:pos x="259" y="238"/>
                </a:cxn>
                <a:cxn ang="0">
                  <a:pos x="303" y="218"/>
                </a:cxn>
                <a:cxn ang="0">
                  <a:pos x="334" y="201"/>
                </a:cxn>
                <a:cxn ang="0">
                  <a:pos x="362" y="217"/>
                </a:cxn>
                <a:cxn ang="0">
                  <a:pos x="401" y="204"/>
                </a:cxn>
                <a:cxn ang="0">
                  <a:pos x="433" y="170"/>
                </a:cxn>
                <a:cxn ang="0">
                  <a:pos x="491" y="159"/>
                </a:cxn>
                <a:cxn ang="0">
                  <a:pos x="550" y="112"/>
                </a:cxn>
                <a:cxn ang="0">
                  <a:pos x="604" y="79"/>
                </a:cxn>
                <a:cxn ang="0">
                  <a:pos x="577" y="56"/>
                </a:cxn>
                <a:cxn ang="0">
                  <a:pos x="530" y="34"/>
                </a:cxn>
                <a:cxn ang="0">
                  <a:pos x="508" y="27"/>
                </a:cxn>
                <a:cxn ang="0">
                  <a:pos x="452" y="24"/>
                </a:cxn>
                <a:cxn ang="0">
                  <a:pos x="421" y="18"/>
                </a:cxn>
                <a:cxn ang="0">
                  <a:pos x="366" y="20"/>
                </a:cxn>
                <a:cxn ang="0">
                  <a:pos x="325" y="23"/>
                </a:cxn>
                <a:cxn ang="0">
                  <a:pos x="294" y="18"/>
                </a:cxn>
                <a:cxn ang="0">
                  <a:pos x="260" y="4"/>
                </a:cxn>
                <a:cxn ang="0">
                  <a:pos x="233" y="18"/>
                </a:cxn>
                <a:cxn ang="0">
                  <a:pos x="224" y="48"/>
                </a:cxn>
                <a:cxn ang="0">
                  <a:pos x="191" y="45"/>
                </a:cxn>
                <a:cxn ang="0">
                  <a:pos x="160" y="34"/>
                </a:cxn>
                <a:cxn ang="0">
                  <a:pos x="129" y="32"/>
                </a:cxn>
                <a:cxn ang="0">
                  <a:pos x="98" y="36"/>
                </a:cxn>
                <a:cxn ang="0">
                  <a:pos x="92" y="58"/>
                </a:cxn>
                <a:cxn ang="0">
                  <a:pos x="106" y="79"/>
                </a:cxn>
                <a:cxn ang="0">
                  <a:pos x="70" y="109"/>
                </a:cxn>
                <a:cxn ang="0">
                  <a:pos x="62" y="129"/>
                </a:cxn>
                <a:cxn ang="0">
                  <a:pos x="84" y="144"/>
                </a:cxn>
                <a:cxn ang="0">
                  <a:pos x="117" y="147"/>
                </a:cxn>
                <a:cxn ang="0">
                  <a:pos x="137" y="131"/>
                </a:cxn>
                <a:cxn ang="0">
                  <a:pos x="156" y="154"/>
                </a:cxn>
                <a:cxn ang="0">
                  <a:pos x="181" y="169"/>
                </a:cxn>
                <a:cxn ang="0">
                  <a:pos x="212" y="175"/>
                </a:cxn>
                <a:cxn ang="0">
                  <a:pos x="187" y="195"/>
                </a:cxn>
                <a:cxn ang="0">
                  <a:pos x="168" y="202"/>
                </a:cxn>
                <a:cxn ang="0">
                  <a:pos x="149" y="213"/>
                </a:cxn>
                <a:cxn ang="0">
                  <a:pos x="111" y="215"/>
                </a:cxn>
                <a:cxn ang="0">
                  <a:pos x="88" y="224"/>
                </a:cxn>
                <a:cxn ang="0">
                  <a:pos x="68" y="236"/>
                </a:cxn>
                <a:cxn ang="0">
                  <a:pos x="30" y="229"/>
                </a:cxn>
                <a:cxn ang="0">
                  <a:pos x="0" y="236"/>
                </a:cxn>
                <a:cxn ang="0">
                  <a:pos x="4" y="267"/>
                </a:cxn>
                <a:cxn ang="0">
                  <a:pos x="36" y="268"/>
                </a:cxn>
                <a:cxn ang="0">
                  <a:pos x="76" y="267"/>
                </a:cxn>
                <a:cxn ang="0">
                  <a:pos x="120" y="265"/>
                </a:cxn>
                <a:cxn ang="0">
                  <a:pos x="140" y="287"/>
                </a:cxn>
                <a:cxn ang="0">
                  <a:pos x="178" y="281"/>
                </a:cxn>
                <a:cxn ang="0">
                  <a:pos x="219" y="278"/>
                </a:cxn>
                <a:cxn ang="0">
                  <a:pos x="251" y="267"/>
                </a:cxn>
              </a:cxnLst>
              <a:rect l="0" t="0" r="r" b="b"/>
              <a:pathLst>
                <a:path w="604" h="288">
                  <a:moveTo>
                    <a:pt x="251" y="267"/>
                  </a:moveTo>
                  <a:lnTo>
                    <a:pt x="250" y="256"/>
                  </a:lnTo>
                  <a:lnTo>
                    <a:pt x="259" y="238"/>
                  </a:lnTo>
                  <a:lnTo>
                    <a:pt x="291" y="223"/>
                  </a:lnTo>
                  <a:lnTo>
                    <a:pt x="296" y="218"/>
                  </a:lnTo>
                  <a:lnTo>
                    <a:pt x="303" y="218"/>
                  </a:lnTo>
                  <a:lnTo>
                    <a:pt x="309" y="203"/>
                  </a:lnTo>
                  <a:lnTo>
                    <a:pt x="319" y="207"/>
                  </a:lnTo>
                  <a:lnTo>
                    <a:pt x="334" y="201"/>
                  </a:lnTo>
                  <a:lnTo>
                    <a:pt x="345" y="202"/>
                  </a:lnTo>
                  <a:lnTo>
                    <a:pt x="351" y="215"/>
                  </a:lnTo>
                  <a:lnTo>
                    <a:pt x="362" y="217"/>
                  </a:lnTo>
                  <a:lnTo>
                    <a:pt x="378" y="213"/>
                  </a:lnTo>
                  <a:lnTo>
                    <a:pt x="388" y="214"/>
                  </a:lnTo>
                  <a:lnTo>
                    <a:pt x="401" y="204"/>
                  </a:lnTo>
                  <a:lnTo>
                    <a:pt x="407" y="186"/>
                  </a:lnTo>
                  <a:lnTo>
                    <a:pt x="416" y="175"/>
                  </a:lnTo>
                  <a:lnTo>
                    <a:pt x="433" y="170"/>
                  </a:lnTo>
                  <a:lnTo>
                    <a:pt x="452" y="169"/>
                  </a:lnTo>
                  <a:lnTo>
                    <a:pt x="479" y="164"/>
                  </a:lnTo>
                  <a:lnTo>
                    <a:pt x="491" y="159"/>
                  </a:lnTo>
                  <a:lnTo>
                    <a:pt x="499" y="145"/>
                  </a:lnTo>
                  <a:lnTo>
                    <a:pt x="514" y="132"/>
                  </a:lnTo>
                  <a:lnTo>
                    <a:pt x="550" y="112"/>
                  </a:lnTo>
                  <a:lnTo>
                    <a:pt x="588" y="100"/>
                  </a:lnTo>
                  <a:lnTo>
                    <a:pt x="598" y="93"/>
                  </a:lnTo>
                  <a:lnTo>
                    <a:pt x="604" y="79"/>
                  </a:lnTo>
                  <a:lnTo>
                    <a:pt x="604" y="69"/>
                  </a:lnTo>
                  <a:lnTo>
                    <a:pt x="597" y="69"/>
                  </a:lnTo>
                  <a:lnTo>
                    <a:pt x="577" y="56"/>
                  </a:lnTo>
                  <a:lnTo>
                    <a:pt x="561" y="53"/>
                  </a:lnTo>
                  <a:lnTo>
                    <a:pt x="546" y="35"/>
                  </a:lnTo>
                  <a:lnTo>
                    <a:pt x="530" y="34"/>
                  </a:lnTo>
                  <a:lnTo>
                    <a:pt x="523" y="31"/>
                  </a:lnTo>
                  <a:lnTo>
                    <a:pt x="514" y="31"/>
                  </a:lnTo>
                  <a:lnTo>
                    <a:pt x="508" y="27"/>
                  </a:lnTo>
                  <a:lnTo>
                    <a:pt x="499" y="26"/>
                  </a:lnTo>
                  <a:lnTo>
                    <a:pt x="475" y="27"/>
                  </a:lnTo>
                  <a:lnTo>
                    <a:pt x="452" y="24"/>
                  </a:lnTo>
                  <a:lnTo>
                    <a:pt x="443" y="24"/>
                  </a:lnTo>
                  <a:lnTo>
                    <a:pt x="428" y="18"/>
                  </a:lnTo>
                  <a:lnTo>
                    <a:pt x="421" y="18"/>
                  </a:lnTo>
                  <a:lnTo>
                    <a:pt x="406" y="24"/>
                  </a:lnTo>
                  <a:lnTo>
                    <a:pt x="374" y="20"/>
                  </a:lnTo>
                  <a:lnTo>
                    <a:pt x="366" y="20"/>
                  </a:lnTo>
                  <a:lnTo>
                    <a:pt x="350" y="24"/>
                  </a:lnTo>
                  <a:lnTo>
                    <a:pt x="334" y="24"/>
                  </a:lnTo>
                  <a:lnTo>
                    <a:pt x="325" y="23"/>
                  </a:lnTo>
                  <a:lnTo>
                    <a:pt x="319" y="18"/>
                  </a:lnTo>
                  <a:lnTo>
                    <a:pt x="310" y="16"/>
                  </a:lnTo>
                  <a:lnTo>
                    <a:pt x="294" y="18"/>
                  </a:lnTo>
                  <a:lnTo>
                    <a:pt x="288" y="12"/>
                  </a:lnTo>
                  <a:lnTo>
                    <a:pt x="267" y="0"/>
                  </a:lnTo>
                  <a:lnTo>
                    <a:pt x="260" y="4"/>
                  </a:lnTo>
                  <a:lnTo>
                    <a:pt x="253" y="5"/>
                  </a:lnTo>
                  <a:lnTo>
                    <a:pt x="245" y="8"/>
                  </a:lnTo>
                  <a:lnTo>
                    <a:pt x="233" y="18"/>
                  </a:lnTo>
                  <a:lnTo>
                    <a:pt x="232" y="26"/>
                  </a:lnTo>
                  <a:lnTo>
                    <a:pt x="227" y="32"/>
                  </a:lnTo>
                  <a:lnTo>
                    <a:pt x="224" y="48"/>
                  </a:lnTo>
                  <a:lnTo>
                    <a:pt x="221" y="56"/>
                  </a:lnTo>
                  <a:lnTo>
                    <a:pt x="205" y="52"/>
                  </a:lnTo>
                  <a:lnTo>
                    <a:pt x="191" y="45"/>
                  </a:lnTo>
                  <a:lnTo>
                    <a:pt x="175" y="40"/>
                  </a:lnTo>
                  <a:lnTo>
                    <a:pt x="169" y="36"/>
                  </a:lnTo>
                  <a:lnTo>
                    <a:pt x="160" y="34"/>
                  </a:lnTo>
                  <a:lnTo>
                    <a:pt x="152" y="34"/>
                  </a:lnTo>
                  <a:lnTo>
                    <a:pt x="137" y="31"/>
                  </a:lnTo>
                  <a:lnTo>
                    <a:pt x="129" y="32"/>
                  </a:lnTo>
                  <a:lnTo>
                    <a:pt x="121" y="30"/>
                  </a:lnTo>
                  <a:lnTo>
                    <a:pt x="105" y="32"/>
                  </a:lnTo>
                  <a:lnTo>
                    <a:pt x="98" y="36"/>
                  </a:lnTo>
                  <a:lnTo>
                    <a:pt x="95" y="43"/>
                  </a:lnTo>
                  <a:lnTo>
                    <a:pt x="97" y="51"/>
                  </a:lnTo>
                  <a:lnTo>
                    <a:pt x="92" y="58"/>
                  </a:lnTo>
                  <a:lnTo>
                    <a:pt x="88" y="66"/>
                  </a:lnTo>
                  <a:lnTo>
                    <a:pt x="105" y="70"/>
                  </a:lnTo>
                  <a:lnTo>
                    <a:pt x="106" y="79"/>
                  </a:lnTo>
                  <a:lnTo>
                    <a:pt x="92" y="85"/>
                  </a:lnTo>
                  <a:lnTo>
                    <a:pt x="82" y="97"/>
                  </a:lnTo>
                  <a:lnTo>
                    <a:pt x="70" y="109"/>
                  </a:lnTo>
                  <a:lnTo>
                    <a:pt x="55" y="118"/>
                  </a:lnTo>
                  <a:lnTo>
                    <a:pt x="54" y="127"/>
                  </a:lnTo>
                  <a:lnTo>
                    <a:pt x="62" y="129"/>
                  </a:lnTo>
                  <a:lnTo>
                    <a:pt x="68" y="134"/>
                  </a:lnTo>
                  <a:lnTo>
                    <a:pt x="76" y="131"/>
                  </a:lnTo>
                  <a:lnTo>
                    <a:pt x="84" y="144"/>
                  </a:lnTo>
                  <a:lnTo>
                    <a:pt x="108" y="154"/>
                  </a:lnTo>
                  <a:lnTo>
                    <a:pt x="115" y="154"/>
                  </a:lnTo>
                  <a:lnTo>
                    <a:pt x="117" y="147"/>
                  </a:lnTo>
                  <a:lnTo>
                    <a:pt x="125" y="142"/>
                  </a:lnTo>
                  <a:lnTo>
                    <a:pt x="130" y="127"/>
                  </a:lnTo>
                  <a:lnTo>
                    <a:pt x="137" y="131"/>
                  </a:lnTo>
                  <a:lnTo>
                    <a:pt x="142" y="137"/>
                  </a:lnTo>
                  <a:lnTo>
                    <a:pt x="142" y="145"/>
                  </a:lnTo>
                  <a:lnTo>
                    <a:pt x="156" y="154"/>
                  </a:lnTo>
                  <a:lnTo>
                    <a:pt x="162" y="159"/>
                  </a:lnTo>
                  <a:lnTo>
                    <a:pt x="170" y="159"/>
                  </a:lnTo>
                  <a:lnTo>
                    <a:pt x="181" y="169"/>
                  </a:lnTo>
                  <a:lnTo>
                    <a:pt x="197" y="174"/>
                  </a:lnTo>
                  <a:lnTo>
                    <a:pt x="205" y="171"/>
                  </a:lnTo>
                  <a:lnTo>
                    <a:pt x="212" y="175"/>
                  </a:lnTo>
                  <a:lnTo>
                    <a:pt x="207" y="182"/>
                  </a:lnTo>
                  <a:lnTo>
                    <a:pt x="191" y="186"/>
                  </a:lnTo>
                  <a:lnTo>
                    <a:pt x="187" y="195"/>
                  </a:lnTo>
                  <a:lnTo>
                    <a:pt x="181" y="198"/>
                  </a:lnTo>
                  <a:lnTo>
                    <a:pt x="173" y="196"/>
                  </a:lnTo>
                  <a:lnTo>
                    <a:pt x="168" y="202"/>
                  </a:lnTo>
                  <a:lnTo>
                    <a:pt x="160" y="202"/>
                  </a:lnTo>
                  <a:lnTo>
                    <a:pt x="153" y="206"/>
                  </a:lnTo>
                  <a:lnTo>
                    <a:pt x="149" y="213"/>
                  </a:lnTo>
                  <a:lnTo>
                    <a:pt x="143" y="218"/>
                  </a:lnTo>
                  <a:lnTo>
                    <a:pt x="127" y="220"/>
                  </a:lnTo>
                  <a:lnTo>
                    <a:pt x="111" y="215"/>
                  </a:lnTo>
                  <a:lnTo>
                    <a:pt x="104" y="214"/>
                  </a:lnTo>
                  <a:lnTo>
                    <a:pt x="92" y="215"/>
                  </a:lnTo>
                  <a:lnTo>
                    <a:pt x="88" y="224"/>
                  </a:lnTo>
                  <a:lnTo>
                    <a:pt x="81" y="226"/>
                  </a:lnTo>
                  <a:lnTo>
                    <a:pt x="76" y="234"/>
                  </a:lnTo>
                  <a:lnTo>
                    <a:pt x="68" y="236"/>
                  </a:lnTo>
                  <a:lnTo>
                    <a:pt x="55" y="228"/>
                  </a:lnTo>
                  <a:lnTo>
                    <a:pt x="46" y="226"/>
                  </a:lnTo>
                  <a:lnTo>
                    <a:pt x="30" y="229"/>
                  </a:lnTo>
                  <a:lnTo>
                    <a:pt x="22" y="226"/>
                  </a:lnTo>
                  <a:lnTo>
                    <a:pt x="15" y="231"/>
                  </a:lnTo>
                  <a:lnTo>
                    <a:pt x="0" y="236"/>
                  </a:lnTo>
                  <a:lnTo>
                    <a:pt x="0" y="245"/>
                  </a:lnTo>
                  <a:lnTo>
                    <a:pt x="0" y="261"/>
                  </a:lnTo>
                  <a:lnTo>
                    <a:pt x="4" y="267"/>
                  </a:lnTo>
                  <a:lnTo>
                    <a:pt x="13" y="267"/>
                  </a:lnTo>
                  <a:lnTo>
                    <a:pt x="20" y="265"/>
                  </a:lnTo>
                  <a:lnTo>
                    <a:pt x="36" y="268"/>
                  </a:lnTo>
                  <a:lnTo>
                    <a:pt x="60" y="265"/>
                  </a:lnTo>
                  <a:lnTo>
                    <a:pt x="68" y="265"/>
                  </a:lnTo>
                  <a:lnTo>
                    <a:pt x="76" y="267"/>
                  </a:lnTo>
                  <a:lnTo>
                    <a:pt x="81" y="273"/>
                  </a:lnTo>
                  <a:lnTo>
                    <a:pt x="89" y="274"/>
                  </a:lnTo>
                  <a:lnTo>
                    <a:pt x="120" y="265"/>
                  </a:lnTo>
                  <a:lnTo>
                    <a:pt x="127" y="269"/>
                  </a:lnTo>
                  <a:lnTo>
                    <a:pt x="135" y="271"/>
                  </a:lnTo>
                  <a:lnTo>
                    <a:pt x="140" y="287"/>
                  </a:lnTo>
                  <a:lnTo>
                    <a:pt x="156" y="285"/>
                  </a:lnTo>
                  <a:lnTo>
                    <a:pt x="163" y="288"/>
                  </a:lnTo>
                  <a:lnTo>
                    <a:pt x="178" y="281"/>
                  </a:lnTo>
                  <a:lnTo>
                    <a:pt x="194" y="278"/>
                  </a:lnTo>
                  <a:lnTo>
                    <a:pt x="210" y="281"/>
                  </a:lnTo>
                  <a:lnTo>
                    <a:pt x="219" y="278"/>
                  </a:lnTo>
                  <a:lnTo>
                    <a:pt x="229" y="279"/>
                  </a:lnTo>
                  <a:lnTo>
                    <a:pt x="232" y="265"/>
                  </a:lnTo>
                  <a:lnTo>
                    <a:pt x="251" y="267"/>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99" name="Freeform 59"/>
            <p:cNvSpPr>
              <a:spLocks noChangeAspect="1"/>
            </p:cNvSpPr>
            <p:nvPr/>
          </p:nvSpPr>
          <p:spPr bwMode="gray">
            <a:xfrm>
              <a:off x="4634747" y="1838127"/>
              <a:ext cx="141584" cy="110131"/>
            </a:xfrm>
            <a:custGeom>
              <a:avLst/>
              <a:gdLst/>
              <a:ahLst/>
              <a:cxnLst>
                <a:cxn ang="0">
                  <a:pos x="45" y="286"/>
                </a:cxn>
                <a:cxn ang="0">
                  <a:pos x="72" y="273"/>
                </a:cxn>
                <a:cxn ang="0">
                  <a:pos x="89" y="269"/>
                </a:cxn>
                <a:cxn ang="0">
                  <a:pos x="112" y="274"/>
                </a:cxn>
                <a:cxn ang="0">
                  <a:pos x="118" y="246"/>
                </a:cxn>
                <a:cxn ang="0">
                  <a:pos x="145" y="252"/>
                </a:cxn>
                <a:cxn ang="0">
                  <a:pos x="160" y="238"/>
                </a:cxn>
                <a:cxn ang="0">
                  <a:pos x="176" y="198"/>
                </a:cxn>
                <a:cxn ang="0">
                  <a:pos x="190" y="190"/>
                </a:cxn>
                <a:cxn ang="0">
                  <a:pos x="217" y="207"/>
                </a:cxn>
                <a:cxn ang="0">
                  <a:pos x="219" y="225"/>
                </a:cxn>
                <a:cxn ang="0">
                  <a:pos x="230" y="231"/>
                </a:cxn>
                <a:cxn ang="0">
                  <a:pos x="226" y="254"/>
                </a:cxn>
                <a:cxn ang="0">
                  <a:pos x="224" y="287"/>
                </a:cxn>
                <a:cxn ang="0">
                  <a:pos x="241" y="312"/>
                </a:cxn>
                <a:cxn ang="0">
                  <a:pos x="293" y="286"/>
                </a:cxn>
                <a:cxn ang="0">
                  <a:pos x="307" y="271"/>
                </a:cxn>
                <a:cxn ang="0">
                  <a:pos x="334" y="257"/>
                </a:cxn>
                <a:cxn ang="0">
                  <a:pos x="350" y="260"/>
                </a:cxn>
                <a:cxn ang="0">
                  <a:pos x="364" y="266"/>
                </a:cxn>
                <a:cxn ang="0">
                  <a:pos x="390" y="260"/>
                </a:cxn>
                <a:cxn ang="0">
                  <a:pos x="411" y="268"/>
                </a:cxn>
                <a:cxn ang="0">
                  <a:pos x="417" y="273"/>
                </a:cxn>
                <a:cxn ang="0">
                  <a:pos x="400" y="182"/>
                </a:cxn>
                <a:cxn ang="0">
                  <a:pos x="346" y="162"/>
                </a:cxn>
                <a:cxn ang="0">
                  <a:pos x="333" y="120"/>
                </a:cxn>
                <a:cxn ang="0">
                  <a:pos x="282" y="122"/>
                </a:cxn>
                <a:cxn ang="0">
                  <a:pos x="239" y="112"/>
                </a:cxn>
                <a:cxn ang="0">
                  <a:pos x="185" y="114"/>
                </a:cxn>
                <a:cxn ang="0">
                  <a:pos x="140" y="109"/>
                </a:cxn>
                <a:cxn ang="0">
                  <a:pos x="104" y="102"/>
                </a:cxn>
                <a:cxn ang="0">
                  <a:pos x="126" y="67"/>
                </a:cxn>
                <a:cxn ang="0">
                  <a:pos x="172" y="77"/>
                </a:cxn>
                <a:cxn ang="0">
                  <a:pos x="196" y="56"/>
                </a:cxn>
                <a:cxn ang="0">
                  <a:pos x="172" y="54"/>
                </a:cxn>
                <a:cxn ang="0">
                  <a:pos x="185" y="22"/>
                </a:cxn>
                <a:cxn ang="0">
                  <a:pos x="170" y="0"/>
                </a:cxn>
                <a:cxn ang="0">
                  <a:pos x="132" y="27"/>
                </a:cxn>
                <a:cxn ang="0">
                  <a:pos x="108" y="36"/>
                </a:cxn>
                <a:cxn ang="0">
                  <a:pos x="105" y="63"/>
                </a:cxn>
                <a:cxn ang="0">
                  <a:pos x="75" y="82"/>
                </a:cxn>
                <a:cxn ang="0">
                  <a:pos x="32" y="107"/>
                </a:cxn>
                <a:cxn ang="0">
                  <a:pos x="6" y="112"/>
                </a:cxn>
                <a:cxn ang="0">
                  <a:pos x="14" y="136"/>
                </a:cxn>
                <a:cxn ang="0">
                  <a:pos x="40" y="149"/>
                </a:cxn>
                <a:cxn ang="0">
                  <a:pos x="41" y="187"/>
                </a:cxn>
                <a:cxn ang="0">
                  <a:pos x="52" y="212"/>
                </a:cxn>
                <a:cxn ang="0">
                  <a:pos x="29" y="239"/>
                </a:cxn>
                <a:cxn ang="0">
                  <a:pos x="19" y="269"/>
                </a:cxn>
              </a:cxnLst>
              <a:rect l="0" t="0" r="r" b="b"/>
              <a:pathLst>
                <a:path w="417" h="312">
                  <a:moveTo>
                    <a:pt x="19" y="269"/>
                  </a:moveTo>
                  <a:lnTo>
                    <a:pt x="24" y="274"/>
                  </a:lnTo>
                  <a:lnTo>
                    <a:pt x="37" y="289"/>
                  </a:lnTo>
                  <a:lnTo>
                    <a:pt x="45" y="286"/>
                  </a:lnTo>
                  <a:lnTo>
                    <a:pt x="52" y="286"/>
                  </a:lnTo>
                  <a:lnTo>
                    <a:pt x="53" y="281"/>
                  </a:lnTo>
                  <a:lnTo>
                    <a:pt x="67" y="274"/>
                  </a:lnTo>
                  <a:lnTo>
                    <a:pt x="72" y="273"/>
                  </a:lnTo>
                  <a:lnTo>
                    <a:pt x="76" y="274"/>
                  </a:lnTo>
                  <a:lnTo>
                    <a:pt x="79" y="270"/>
                  </a:lnTo>
                  <a:lnTo>
                    <a:pt x="85" y="268"/>
                  </a:lnTo>
                  <a:lnTo>
                    <a:pt x="89" y="269"/>
                  </a:lnTo>
                  <a:lnTo>
                    <a:pt x="94" y="274"/>
                  </a:lnTo>
                  <a:lnTo>
                    <a:pt x="107" y="279"/>
                  </a:lnTo>
                  <a:lnTo>
                    <a:pt x="111" y="276"/>
                  </a:lnTo>
                  <a:lnTo>
                    <a:pt x="112" y="274"/>
                  </a:lnTo>
                  <a:lnTo>
                    <a:pt x="112" y="269"/>
                  </a:lnTo>
                  <a:lnTo>
                    <a:pt x="110" y="265"/>
                  </a:lnTo>
                  <a:lnTo>
                    <a:pt x="110" y="258"/>
                  </a:lnTo>
                  <a:lnTo>
                    <a:pt x="118" y="246"/>
                  </a:lnTo>
                  <a:lnTo>
                    <a:pt x="123" y="246"/>
                  </a:lnTo>
                  <a:lnTo>
                    <a:pt x="129" y="248"/>
                  </a:lnTo>
                  <a:lnTo>
                    <a:pt x="138" y="246"/>
                  </a:lnTo>
                  <a:lnTo>
                    <a:pt x="145" y="252"/>
                  </a:lnTo>
                  <a:lnTo>
                    <a:pt x="149" y="252"/>
                  </a:lnTo>
                  <a:lnTo>
                    <a:pt x="153" y="250"/>
                  </a:lnTo>
                  <a:lnTo>
                    <a:pt x="159" y="243"/>
                  </a:lnTo>
                  <a:lnTo>
                    <a:pt x="160" y="238"/>
                  </a:lnTo>
                  <a:lnTo>
                    <a:pt x="155" y="232"/>
                  </a:lnTo>
                  <a:lnTo>
                    <a:pt x="155" y="227"/>
                  </a:lnTo>
                  <a:lnTo>
                    <a:pt x="165" y="214"/>
                  </a:lnTo>
                  <a:lnTo>
                    <a:pt x="176" y="198"/>
                  </a:lnTo>
                  <a:lnTo>
                    <a:pt x="178" y="195"/>
                  </a:lnTo>
                  <a:lnTo>
                    <a:pt x="182" y="190"/>
                  </a:lnTo>
                  <a:lnTo>
                    <a:pt x="183" y="189"/>
                  </a:lnTo>
                  <a:lnTo>
                    <a:pt x="190" y="190"/>
                  </a:lnTo>
                  <a:lnTo>
                    <a:pt x="194" y="187"/>
                  </a:lnTo>
                  <a:lnTo>
                    <a:pt x="204" y="189"/>
                  </a:lnTo>
                  <a:lnTo>
                    <a:pt x="217" y="201"/>
                  </a:lnTo>
                  <a:lnTo>
                    <a:pt x="217" y="207"/>
                  </a:lnTo>
                  <a:lnTo>
                    <a:pt x="213" y="215"/>
                  </a:lnTo>
                  <a:lnTo>
                    <a:pt x="213" y="220"/>
                  </a:lnTo>
                  <a:lnTo>
                    <a:pt x="214" y="222"/>
                  </a:lnTo>
                  <a:lnTo>
                    <a:pt x="219" y="225"/>
                  </a:lnTo>
                  <a:lnTo>
                    <a:pt x="225" y="223"/>
                  </a:lnTo>
                  <a:lnTo>
                    <a:pt x="229" y="225"/>
                  </a:lnTo>
                  <a:lnTo>
                    <a:pt x="229" y="227"/>
                  </a:lnTo>
                  <a:lnTo>
                    <a:pt x="230" y="231"/>
                  </a:lnTo>
                  <a:lnTo>
                    <a:pt x="228" y="233"/>
                  </a:lnTo>
                  <a:lnTo>
                    <a:pt x="226" y="238"/>
                  </a:lnTo>
                  <a:lnTo>
                    <a:pt x="228" y="249"/>
                  </a:lnTo>
                  <a:lnTo>
                    <a:pt x="226" y="254"/>
                  </a:lnTo>
                  <a:lnTo>
                    <a:pt x="224" y="259"/>
                  </a:lnTo>
                  <a:lnTo>
                    <a:pt x="224" y="269"/>
                  </a:lnTo>
                  <a:lnTo>
                    <a:pt x="221" y="278"/>
                  </a:lnTo>
                  <a:lnTo>
                    <a:pt x="224" y="287"/>
                  </a:lnTo>
                  <a:lnTo>
                    <a:pt x="230" y="298"/>
                  </a:lnTo>
                  <a:lnTo>
                    <a:pt x="235" y="309"/>
                  </a:lnTo>
                  <a:lnTo>
                    <a:pt x="236" y="311"/>
                  </a:lnTo>
                  <a:lnTo>
                    <a:pt x="241" y="312"/>
                  </a:lnTo>
                  <a:lnTo>
                    <a:pt x="246" y="309"/>
                  </a:lnTo>
                  <a:lnTo>
                    <a:pt x="258" y="302"/>
                  </a:lnTo>
                  <a:lnTo>
                    <a:pt x="272" y="292"/>
                  </a:lnTo>
                  <a:lnTo>
                    <a:pt x="293" y="286"/>
                  </a:lnTo>
                  <a:lnTo>
                    <a:pt x="295" y="285"/>
                  </a:lnTo>
                  <a:lnTo>
                    <a:pt x="299" y="278"/>
                  </a:lnTo>
                  <a:lnTo>
                    <a:pt x="306" y="274"/>
                  </a:lnTo>
                  <a:lnTo>
                    <a:pt x="307" y="271"/>
                  </a:lnTo>
                  <a:lnTo>
                    <a:pt x="312" y="270"/>
                  </a:lnTo>
                  <a:lnTo>
                    <a:pt x="322" y="263"/>
                  </a:lnTo>
                  <a:lnTo>
                    <a:pt x="327" y="262"/>
                  </a:lnTo>
                  <a:lnTo>
                    <a:pt x="334" y="257"/>
                  </a:lnTo>
                  <a:lnTo>
                    <a:pt x="339" y="257"/>
                  </a:lnTo>
                  <a:lnTo>
                    <a:pt x="343" y="259"/>
                  </a:lnTo>
                  <a:lnTo>
                    <a:pt x="346" y="260"/>
                  </a:lnTo>
                  <a:lnTo>
                    <a:pt x="350" y="260"/>
                  </a:lnTo>
                  <a:lnTo>
                    <a:pt x="352" y="270"/>
                  </a:lnTo>
                  <a:lnTo>
                    <a:pt x="354" y="274"/>
                  </a:lnTo>
                  <a:lnTo>
                    <a:pt x="357" y="273"/>
                  </a:lnTo>
                  <a:lnTo>
                    <a:pt x="364" y="266"/>
                  </a:lnTo>
                  <a:lnTo>
                    <a:pt x="364" y="268"/>
                  </a:lnTo>
                  <a:lnTo>
                    <a:pt x="366" y="268"/>
                  </a:lnTo>
                  <a:lnTo>
                    <a:pt x="379" y="263"/>
                  </a:lnTo>
                  <a:lnTo>
                    <a:pt x="390" y="260"/>
                  </a:lnTo>
                  <a:lnTo>
                    <a:pt x="396" y="260"/>
                  </a:lnTo>
                  <a:lnTo>
                    <a:pt x="401" y="264"/>
                  </a:lnTo>
                  <a:lnTo>
                    <a:pt x="409" y="264"/>
                  </a:lnTo>
                  <a:lnTo>
                    <a:pt x="411" y="268"/>
                  </a:lnTo>
                  <a:lnTo>
                    <a:pt x="411" y="270"/>
                  </a:lnTo>
                  <a:lnTo>
                    <a:pt x="406" y="271"/>
                  </a:lnTo>
                  <a:lnTo>
                    <a:pt x="414" y="274"/>
                  </a:lnTo>
                  <a:lnTo>
                    <a:pt x="417" y="273"/>
                  </a:lnTo>
                  <a:lnTo>
                    <a:pt x="417" y="237"/>
                  </a:lnTo>
                  <a:lnTo>
                    <a:pt x="407" y="212"/>
                  </a:lnTo>
                  <a:lnTo>
                    <a:pt x="407" y="193"/>
                  </a:lnTo>
                  <a:lnTo>
                    <a:pt x="400" y="182"/>
                  </a:lnTo>
                  <a:lnTo>
                    <a:pt x="381" y="180"/>
                  </a:lnTo>
                  <a:lnTo>
                    <a:pt x="361" y="187"/>
                  </a:lnTo>
                  <a:lnTo>
                    <a:pt x="350" y="179"/>
                  </a:lnTo>
                  <a:lnTo>
                    <a:pt x="346" y="162"/>
                  </a:lnTo>
                  <a:lnTo>
                    <a:pt x="344" y="142"/>
                  </a:lnTo>
                  <a:lnTo>
                    <a:pt x="355" y="108"/>
                  </a:lnTo>
                  <a:lnTo>
                    <a:pt x="336" y="106"/>
                  </a:lnTo>
                  <a:lnTo>
                    <a:pt x="333" y="120"/>
                  </a:lnTo>
                  <a:lnTo>
                    <a:pt x="323" y="119"/>
                  </a:lnTo>
                  <a:lnTo>
                    <a:pt x="314" y="122"/>
                  </a:lnTo>
                  <a:lnTo>
                    <a:pt x="298" y="119"/>
                  </a:lnTo>
                  <a:lnTo>
                    <a:pt x="282" y="122"/>
                  </a:lnTo>
                  <a:lnTo>
                    <a:pt x="267" y="129"/>
                  </a:lnTo>
                  <a:lnTo>
                    <a:pt x="260" y="126"/>
                  </a:lnTo>
                  <a:lnTo>
                    <a:pt x="244" y="128"/>
                  </a:lnTo>
                  <a:lnTo>
                    <a:pt x="239" y="112"/>
                  </a:lnTo>
                  <a:lnTo>
                    <a:pt x="231" y="110"/>
                  </a:lnTo>
                  <a:lnTo>
                    <a:pt x="224" y="106"/>
                  </a:lnTo>
                  <a:lnTo>
                    <a:pt x="193" y="115"/>
                  </a:lnTo>
                  <a:lnTo>
                    <a:pt x="185" y="114"/>
                  </a:lnTo>
                  <a:lnTo>
                    <a:pt x="180" y="108"/>
                  </a:lnTo>
                  <a:lnTo>
                    <a:pt x="172" y="106"/>
                  </a:lnTo>
                  <a:lnTo>
                    <a:pt x="164" y="106"/>
                  </a:lnTo>
                  <a:lnTo>
                    <a:pt x="140" y="109"/>
                  </a:lnTo>
                  <a:lnTo>
                    <a:pt x="124" y="106"/>
                  </a:lnTo>
                  <a:lnTo>
                    <a:pt x="117" y="108"/>
                  </a:lnTo>
                  <a:lnTo>
                    <a:pt x="108" y="108"/>
                  </a:lnTo>
                  <a:lnTo>
                    <a:pt x="104" y="102"/>
                  </a:lnTo>
                  <a:lnTo>
                    <a:pt x="104" y="86"/>
                  </a:lnTo>
                  <a:lnTo>
                    <a:pt x="104" y="77"/>
                  </a:lnTo>
                  <a:lnTo>
                    <a:pt x="119" y="72"/>
                  </a:lnTo>
                  <a:lnTo>
                    <a:pt x="126" y="67"/>
                  </a:lnTo>
                  <a:lnTo>
                    <a:pt x="134" y="70"/>
                  </a:lnTo>
                  <a:lnTo>
                    <a:pt x="150" y="67"/>
                  </a:lnTo>
                  <a:lnTo>
                    <a:pt x="159" y="69"/>
                  </a:lnTo>
                  <a:lnTo>
                    <a:pt x="172" y="77"/>
                  </a:lnTo>
                  <a:lnTo>
                    <a:pt x="180" y="75"/>
                  </a:lnTo>
                  <a:lnTo>
                    <a:pt x="185" y="67"/>
                  </a:lnTo>
                  <a:lnTo>
                    <a:pt x="192" y="65"/>
                  </a:lnTo>
                  <a:lnTo>
                    <a:pt x="196" y="56"/>
                  </a:lnTo>
                  <a:lnTo>
                    <a:pt x="192" y="56"/>
                  </a:lnTo>
                  <a:lnTo>
                    <a:pt x="185" y="60"/>
                  </a:lnTo>
                  <a:lnTo>
                    <a:pt x="176" y="61"/>
                  </a:lnTo>
                  <a:lnTo>
                    <a:pt x="172" y="54"/>
                  </a:lnTo>
                  <a:lnTo>
                    <a:pt x="167" y="38"/>
                  </a:lnTo>
                  <a:lnTo>
                    <a:pt x="174" y="33"/>
                  </a:lnTo>
                  <a:lnTo>
                    <a:pt x="181" y="29"/>
                  </a:lnTo>
                  <a:lnTo>
                    <a:pt x="185" y="22"/>
                  </a:lnTo>
                  <a:lnTo>
                    <a:pt x="183" y="15"/>
                  </a:lnTo>
                  <a:lnTo>
                    <a:pt x="178" y="9"/>
                  </a:lnTo>
                  <a:lnTo>
                    <a:pt x="177" y="0"/>
                  </a:lnTo>
                  <a:lnTo>
                    <a:pt x="170" y="0"/>
                  </a:lnTo>
                  <a:lnTo>
                    <a:pt x="164" y="5"/>
                  </a:lnTo>
                  <a:lnTo>
                    <a:pt x="160" y="12"/>
                  </a:lnTo>
                  <a:lnTo>
                    <a:pt x="145" y="20"/>
                  </a:lnTo>
                  <a:lnTo>
                    <a:pt x="132" y="27"/>
                  </a:lnTo>
                  <a:lnTo>
                    <a:pt x="123" y="28"/>
                  </a:lnTo>
                  <a:lnTo>
                    <a:pt x="117" y="23"/>
                  </a:lnTo>
                  <a:lnTo>
                    <a:pt x="110" y="27"/>
                  </a:lnTo>
                  <a:lnTo>
                    <a:pt x="108" y="36"/>
                  </a:lnTo>
                  <a:lnTo>
                    <a:pt x="102" y="40"/>
                  </a:lnTo>
                  <a:lnTo>
                    <a:pt x="107" y="47"/>
                  </a:lnTo>
                  <a:lnTo>
                    <a:pt x="107" y="55"/>
                  </a:lnTo>
                  <a:lnTo>
                    <a:pt x="105" y="63"/>
                  </a:lnTo>
                  <a:lnTo>
                    <a:pt x="99" y="67"/>
                  </a:lnTo>
                  <a:lnTo>
                    <a:pt x="83" y="70"/>
                  </a:lnTo>
                  <a:lnTo>
                    <a:pt x="75" y="75"/>
                  </a:lnTo>
                  <a:lnTo>
                    <a:pt x="75" y="82"/>
                  </a:lnTo>
                  <a:lnTo>
                    <a:pt x="63" y="104"/>
                  </a:lnTo>
                  <a:lnTo>
                    <a:pt x="56" y="107"/>
                  </a:lnTo>
                  <a:lnTo>
                    <a:pt x="40" y="108"/>
                  </a:lnTo>
                  <a:lnTo>
                    <a:pt x="32" y="107"/>
                  </a:lnTo>
                  <a:lnTo>
                    <a:pt x="26" y="101"/>
                  </a:lnTo>
                  <a:lnTo>
                    <a:pt x="18" y="102"/>
                  </a:lnTo>
                  <a:lnTo>
                    <a:pt x="10" y="106"/>
                  </a:lnTo>
                  <a:lnTo>
                    <a:pt x="6" y="112"/>
                  </a:lnTo>
                  <a:lnTo>
                    <a:pt x="8" y="120"/>
                  </a:lnTo>
                  <a:lnTo>
                    <a:pt x="0" y="125"/>
                  </a:lnTo>
                  <a:lnTo>
                    <a:pt x="6" y="131"/>
                  </a:lnTo>
                  <a:lnTo>
                    <a:pt x="14" y="136"/>
                  </a:lnTo>
                  <a:lnTo>
                    <a:pt x="16" y="144"/>
                  </a:lnTo>
                  <a:lnTo>
                    <a:pt x="25" y="145"/>
                  </a:lnTo>
                  <a:lnTo>
                    <a:pt x="34" y="144"/>
                  </a:lnTo>
                  <a:lnTo>
                    <a:pt x="40" y="149"/>
                  </a:lnTo>
                  <a:lnTo>
                    <a:pt x="42" y="156"/>
                  </a:lnTo>
                  <a:lnTo>
                    <a:pt x="41" y="165"/>
                  </a:lnTo>
                  <a:lnTo>
                    <a:pt x="37" y="171"/>
                  </a:lnTo>
                  <a:lnTo>
                    <a:pt x="41" y="187"/>
                  </a:lnTo>
                  <a:lnTo>
                    <a:pt x="46" y="194"/>
                  </a:lnTo>
                  <a:lnTo>
                    <a:pt x="53" y="199"/>
                  </a:lnTo>
                  <a:lnTo>
                    <a:pt x="54" y="205"/>
                  </a:lnTo>
                  <a:lnTo>
                    <a:pt x="52" y="212"/>
                  </a:lnTo>
                  <a:lnTo>
                    <a:pt x="47" y="217"/>
                  </a:lnTo>
                  <a:lnTo>
                    <a:pt x="40" y="222"/>
                  </a:lnTo>
                  <a:lnTo>
                    <a:pt x="37" y="228"/>
                  </a:lnTo>
                  <a:lnTo>
                    <a:pt x="29" y="239"/>
                  </a:lnTo>
                  <a:lnTo>
                    <a:pt x="22" y="253"/>
                  </a:lnTo>
                  <a:lnTo>
                    <a:pt x="24" y="259"/>
                  </a:lnTo>
                  <a:lnTo>
                    <a:pt x="24" y="266"/>
                  </a:lnTo>
                  <a:lnTo>
                    <a:pt x="19" y="269"/>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00" name="Freeform 60"/>
            <p:cNvSpPr>
              <a:spLocks noChangeAspect="1"/>
            </p:cNvSpPr>
            <p:nvPr/>
          </p:nvSpPr>
          <p:spPr bwMode="gray">
            <a:xfrm>
              <a:off x="4701274" y="1861220"/>
              <a:ext cx="5118" cy="7105"/>
            </a:xfrm>
            <a:custGeom>
              <a:avLst/>
              <a:gdLst/>
              <a:ahLst/>
              <a:cxnLst>
                <a:cxn ang="0">
                  <a:pos x="16" y="19"/>
                </a:cxn>
                <a:cxn ang="0">
                  <a:pos x="14" y="12"/>
                </a:cxn>
                <a:cxn ang="0">
                  <a:pos x="5" y="0"/>
                </a:cxn>
                <a:cxn ang="0">
                  <a:pos x="0" y="6"/>
                </a:cxn>
                <a:cxn ang="0">
                  <a:pos x="1" y="13"/>
                </a:cxn>
                <a:cxn ang="0">
                  <a:pos x="3" y="21"/>
                </a:cxn>
                <a:cxn ang="0">
                  <a:pos x="12" y="22"/>
                </a:cxn>
                <a:cxn ang="0">
                  <a:pos x="16" y="19"/>
                </a:cxn>
              </a:cxnLst>
              <a:rect l="0" t="0" r="r" b="b"/>
              <a:pathLst>
                <a:path w="16" h="22">
                  <a:moveTo>
                    <a:pt x="16" y="19"/>
                  </a:moveTo>
                  <a:lnTo>
                    <a:pt x="14" y="12"/>
                  </a:lnTo>
                  <a:lnTo>
                    <a:pt x="5" y="0"/>
                  </a:lnTo>
                  <a:lnTo>
                    <a:pt x="0" y="6"/>
                  </a:lnTo>
                  <a:lnTo>
                    <a:pt x="1" y="13"/>
                  </a:lnTo>
                  <a:lnTo>
                    <a:pt x="3" y="21"/>
                  </a:lnTo>
                  <a:lnTo>
                    <a:pt x="12" y="22"/>
                  </a:lnTo>
                  <a:lnTo>
                    <a:pt x="16" y="19"/>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01" name="Freeform 61"/>
            <p:cNvSpPr>
              <a:spLocks noChangeAspect="1"/>
            </p:cNvSpPr>
            <p:nvPr/>
          </p:nvSpPr>
          <p:spPr bwMode="gray">
            <a:xfrm>
              <a:off x="4713215" y="1864772"/>
              <a:ext cx="5118" cy="3553"/>
            </a:xfrm>
            <a:custGeom>
              <a:avLst/>
              <a:gdLst/>
              <a:ahLst/>
              <a:cxnLst>
                <a:cxn ang="0">
                  <a:pos x="15" y="4"/>
                </a:cxn>
                <a:cxn ang="0">
                  <a:pos x="7" y="0"/>
                </a:cxn>
                <a:cxn ang="0">
                  <a:pos x="0" y="3"/>
                </a:cxn>
                <a:cxn ang="0">
                  <a:pos x="6" y="9"/>
                </a:cxn>
                <a:cxn ang="0">
                  <a:pos x="14" y="6"/>
                </a:cxn>
                <a:cxn ang="0">
                  <a:pos x="15" y="4"/>
                </a:cxn>
              </a:cxnLst>
              <a:rect l="0" t="0" r="r" b="b"/>
              <a:pathLst>
                <a:path w="15" h="9">
                  <a:moveTo>
                    <a:pt x="15" y="4"/>
                  </a:moveTo>
                  <a:lnTo>
                    <a:pt x="7" y="0"/>
                  </a:lnTo>
                  <a:lnTo>
                    <a:pt x="0" y="3"/>
                  </a:lnTo>
                  <a:lnTo>
                    <a:pt x="6" y="9"/>
                  </a:lnTo>
                  <a:lnTo>
                    <a:pt x="14" y="6"/>
                  </a:lnTo>
                  <a:lnTo>
                    <a:pt x="15" y="4"/>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02" name="Freeform 62"/>
            <p:cNvSpPr>
              <a:spLocks noChangeAspect="1"/>
            </p:cNvSpPr>
            <p:nvPr/>
          </p:nvSpPr>
          <p:spPr bwMode="gray">
            <a:xfrm>
              <a:off x="4692745" y="1868325"/>
              <a:ext cx="3412" cy="3553"/>
            </a:xfrm>
            <a:custGeom>
              <a:avLst/>
              <a:gdLst/>
              <a:ahLst/>
              <a:cxnLst>
                <a:cxn ang="0">
                  <a:pos x="12" y="6"/>
                </a:cxn>
                <a:cxn ang="0">
                  <a:pos x="8" y="0"/>
                </a:cxn>
                <a:cxn ang="0">
                  <a:pos x="0" y="1"/>
                </a:cxn>
                <a:cxn ang="0">
                  <a:pos x="2" y="8"/>
                </a:cxn>
                <a:cxn ang="0">
                  <a:pos x="11" y="8"/>
                </a:cxn>
                <a:cxn ang="0">
                  <a:pos x="12" y="6"/>
                </a:cxn>
              </a:cxnLst>
              <a:rect l="0" t="0" r="r" b="b"/>
              <a:pathLst>
                <a:path w="12" h="8">
                  <a:moveTo>
                    <a:pt x="12" y="6"/>
                  </a:moveTo>
                  <a:lnTo>
                    <a:pt x="8" y="0"/>
                  </a:lnTo>
                  <a:lnTo>
                    <a:pt x="0" y="1"/>
                  </a:lnTo>
                  <a:lnTo>
                    <a:pt x="2" y="8"/>
                  </a:lnTo>
                  <a:lnTo>
                    <a:pt x="11" y="8"/>
                  </a:lnTo>
                  <a:lnTo>
                    <a:pt x="12" y="6"/>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03" name="Freeform 63"/>
            <p:cNvSpPr>
              <a:spLocks noChangeAspect="1"/>
            </p:cNvSpPr>
            <p:nvPr/>
          </p:nvSpPr>
          <p:spPr bwMode="gray">
            <a:xfrm>
              <a:off x="4505104" y="1903851"/>
              <a:ext cx="269520" cy="213157"/>
            </a:xfrm>
            <a:custGeom>
              <a:avLst/>
              <a:gdLst/>
              <a:ahLst/>
              <a:cxnLst>
                <a:cxn ang="0">
                  <a:pos x="65" y="487"/>
                </a:cxn>
                <a:cxn ang="0">
                  <a:pos x="14" y="447"/>
                </a:cxn>
                <a:cxn ang="0">
                  <a:pos x="3" y="371"/>
                </a:cxn>
                <a:cxn ang="0">
                  <a:pos x="0" y="299"/>
                </a:cxn>
                <a:cxn ang="0">
                  <a:pos x="40" y="223"/>
                </a:cxn>
                <a:cxn ang="0">
                  <a:pos x="57" y="206"/>
                </a:cxn>
                <a:cxn ang="0">
                  <a:pos x="98" y="221"/>
                </a:cxn>
                <a:cxn ang="0">
                  <a:pos x="139" y="210"/>
                </a:cxn>
                <a:cxn ang="0">
                  <a:pos x="146" y="184"/>
                </a:cxn>
                <a:cxn ang="0">
                  <a:pos x="186" y="168"/>
                </a:cxn>
                <a:cxn ang="0">
                  <a:pos x="224" y="142"/>
                </a:cxn>
                <a:cxn ang="0">
                  <a:pos x="235" y="95"/>
                </a:cxn>
                <a:cxn ang="0">
                  <a:pos x="259" y="83"/>
                </a:cxn>
                <a:cxn ang="0">
                  <a:pos x="283" y="65"/>
                </a:cxn>
                <a:cxn ang="0">
                  <a:pos x="331" y="77"/>
                </a:cxn>
                <a:cxn ang="0">
                  <a:pos x="396" y="82"/>
                </a:cxn>
                <a:cxn ang="0">
                  <a:pos x="430" y="94"/>
                </a:cxn>
                <a:cxn ang="0">
                  <a:pos x="462" y="81"/>
                </a:cxn>
                <a:cxn ang="0">
                  <a:pos x="489" y="87"/>
                </a:cxn>
                <a:cxn ang="0">
                  <a:pos x="500" y="59"/>
                </a:cxn>
                <a:cxn ang="0">
                  <a:pos x="528" y="63"/>
                </a:cxn>
                <a:cxn ang="0">
                  <a:pos x="542" y="27"/>
                </a:cxn>
                <a:cxn ang="0">
                  <a:pos x="567" y="3"/>
                </a:cxn>
                <a:cxn ang="0">
                  <a:pos x="590" y="28"/>
                </a:cxn>
                <a:cxn ang="0">
                  <a:pos x="606" y="38"/>
                </a:cxn>
                <a:cxn ang="0">
                  <a:pos x="605" y="62"/>
                </a:cxn>
                <a:cxn ang="0">
                  <a:pos x="601" y="100"/>
                </a:cxn>
                <a:cxn ang="0">
                  <a:pos x="623" y="122"/>
                </a:cxn>
                <a:cxn ang="0">
                  <a:pos x="676" y="92"/>
                </a:cxn>
                <a:cxn ang="0">
                  <a:pos x="704" y="75"/>
                </a:cxn>
                <a:cxn ang="0">
                  <a:pos x="727" y="73"/>
                </a:cxn>
                <a:cxn ang="0">
                  <a:pos x="741" y="81"/>
                </a:cxn>
                <a:cxn ang="0">
                  <a:pos x="778" y="77"/>
                </a:cxn>
                <a:cxn ang="0">
                  <a:pos x="785" y="84"/>
                </a:cxn>
                <a:cxn ang="0">
                  <a:pos x="768" y="94"/>
                </a:cxn>
                <a:cxn ang="0">
                  <a:pos x="759" y="108"/>
                </a:cxn>
                <a:cxn ang="0">
                  <a:pos x="725" y="109"/>
                </a:cxn>
                <a:cxn ang="0">
                  <a:pos x="665" y="114"/>
                </a:cxn>
                <a:cxn ang="0">
                  <a:pos x="638" y="129"/>
                </a:cxn>
                <a:cxn ang="0">
                  <a:pos x="622" y="141"/>
                </a:cxn>
                <a:cxn ang="0">
                  <a:pos x="594" y="158"/>
                </a:cxn>
                <a:cxn ang="0">
                  <a:pos x="605" y="183"/>
                </a:cxn>
                <a:cxn ang="0">
                  <a:pos x="608" y="218"/>
                </a:cxn>
                <a:cxn ang="0">
                  <a:pos x="592" y="249"/>
                </a:cxn>
                <a:cxn ang="0">
                  <a:pos x="582" y="277"/>
                </a:cxn>
                <a:cxn ang="0">
                  <a:pos x="569" y="304"/>
                </a:cxn>
                <a:cxn ang="0">
                  <a:pos x="520" y="302"/>
                </a:cxn>
                <a:cxn ang="0">
                  <a:pos x="535" y="336"/>
                </a:cxn>
                <a:cxn ang="0">
                  <a:pos x="517" y="361"/>
                </a:cxn>
                <a:cxn ang="0">
                  <a:pos x="489" y="384"/>
                </a:cxn>
                <a:cxn ang="0">
                  <a:pos x="481" y="404"/>
                </a:cxn>
                <a:cxn ang="0">
                  <a:pos x="463" y="460"/>
                </a:cxn>
                <a:cxn ang="0">
                  <a:pos x="444" y="445"/>
                </a:cxn>
                <a:cxn ang="0">
                  <a:pos x="425" y="448"/>
                </a:cxn>
                <a:cxn ang="0">
                  <a:pos x="391" y="468"/>
                </a:cxn>
                <a:cxn ang="0">
                  <a:pos x="390" y="479"/>
                </a:cxn>
                <a:cxn ang="0">
                  <a:pos x="352" y="476"/>
                </a:cxn>
                <a:cxn ang="0">
                  <a:pos x="321" y="520"/>
                </a:cxn>
                <a:cxn ang="0">
                  <a:pos x="321" y="566"/>
                </a:cxn>
                <a:cxn ang="0">
                  <a:pos x="226" y="587"/>
                </a:cxn>
                <a:cxn ang="0">
                  <a:pos x="197" y="599"/>
                </a:cxn>
                <a:cxn ang="0">
                  <a:pos x="129" y="594"/>
                </a:cxn>
                <a:cxn ang="0">
                  <a:pos x="101" y="598"/>
                </a:cxn>
              </a:cxnLst>
              <a:rect l="0" t="0" r="r" b="b"/>
              <a:pathLst>
                <a:path w="788" h="599">
                  <a:moveTo>
                    <a:pt x="24" y="572"/>
                  </a:moveTo>
                  <a:lnTo>
                    <a:pt x="36" y="547"/>
                  </a:lnTo>
                  <a:lnTo>
                    <a:pt x="59" y="519"/>
                  </a:lnTo>
                  <a:lnTo>
                    <a:pt x="65" y="502"/>
                  </a:lnTo>
                  <a:lnTo>
                    <a:pt x="65" y="487"/>
                  </a:lnTo>
                  <a:lnTo>
                    <a:pt x="59" y="471"/>
                  </a:lnTo>
                  <a:lnTo>
                    <a:pt x="48" y="461"/>
                  </a:lnTo>
                  <a:lnTo>
                    <a:pt x="36" y="461"/>
                  </a:lnTo>
                  <a:lnTo>
                    <a:pt x="24" y="458"/>
                  </a:lnTo>
                  <a:lnTo>
                    <a:pt x="14" y="447"/>
                  </a:lnTo>
                  <a:lnTo>
                    <a:pt x="12" y="434"/>
                  </a:lnTo>
                  <a:lnTo>
                    <a:pt x="15" y="417"/>
                  </a:lnTo>
                  <a:lnTo>
                    <a:pt x="12" y="399"/>
                  </a:lnTo>
                  <a:lnTo>
                    <a:pt x="6" y="383"/>
                  </a:lnTo>
                  <a:lnTo>
                    <a:pt x="3" y="371"/>
                  </a:lnTo>
                  <a:lnTo>
                    <a:pt x="6" y="353"/>
                  </a:lnTo>
                  <a:lnTo>
                    <a:pt x="15" y="335"/>
                  </a:lnTo>
                  <a:lnTo>
                    <a:pt x="14" y="324"/>
                  </a:lnTo>
                  <a:lnTo>
                    <a:pt x="0" y="319"/>
                  </a:lnTo>
                  <a:lnTo>
                    <a:pt x="0" y="299"/>
                  </a:lnTo>
                  <a:lnTo>
                    <a:pt x="0" y="289"/>
                  </a:lnTo>
                  <a:lnTo>
                    <a:pt x="21" y="281"/>
                  </a:lnTo>
                  <a:lnTo>
                    <a:pt x="21" y="266"/>
                  </a:lnTo>
                  <a:lnTo>
                    <a:pt x="35" y="244"/>
                  </a:lnTo>
                  <a:lnTo>
                    <a:pt x="40" y="223"/>
                  </a:lnTo>
                  <a:lnTo>
                    <a:pt x="40" y="206"/>
                  </a:lnTo>
                  <a:lnTo>
                    <a:pt x="42" y="192"/>
                  </a:lnTo>
                  <a:lnTo>
                    <a:pt x="48" y="196"/>
                  </a:lnTo>
                  <a:lnTo>
                    <a:pt x="54" y="202"/>
                  </a:lnTo>
                  <a:lnTo>
                    <a:pt x="57" y="206"/>
                  </a:lnTo>
                  <a:lnTo>
                    <a:pt x="68" y="208"/>
                  </a:lnTo>
                  <a:lnTo>
                    <a:pt x="80" y="206"/>
                  </a:lnTo>
                  <a:lnTo>
                    <a:pt x="86" y="211"/>
                  </a:lnTo>
                  <a:lnTo>
                    <a:pt x="94" y="215"/>
                  </a:lnTo>
                  <a:lnTo>
                    <a:pt x="98" y="221"/>
                  </a:lnTo>
                  <a:lnTo>
                    <a:pt x="103" y="221"/>
                  </a:lnTo>
                  <a:lnTo>
                    <a:pt x="111" y="219"/>
                  </a:lnTo>
                  <a:lnTo>
                    <a:pt x="124" y="219"/>
                  </a:lnTo>
                  <a:lnTo>
                    <a:pt x="130" y="213"/>
                  </a:lnTo>
                  <a:lnTo>
                    <a:pt x="139" y="210"/>
                  </a:lnTo>
                  <a:lnTo>
                    <a:pt x="143" y="207"/>
                  </a:lnTo>
                  <a:lnTo>
                    <a:pt x="145" y="195"/>
                  </a:lnTo>
                  <a:lnTo>
                    <a:pt x="149" y="194"/>
                  </a:lnTo>
                  <a:lnTo>
                    <a:pt x="153" y="189"/>
                  </a:lnTo>
                  <a:lnTo>
                    <a:pt x="146" y="184"/>
                  </a:lnTo>
                  <a:lnTo>
                    <a:pt x="146" y="178"/>
                  </a:lnTo>
                  <a:lnTo>
                    <a:pt x="154" y="179"/>
                  </a:lnTo>
                  <a:lnTo>
                    <a:pt x="160" y="176"/>
                  </a:lnTo>
                  <a:lnTo>
                    <a:pt x="178" y="173"/>
                  </a:lnTo>
                  <a:lnTo>
                    <a:pt x="186" y="168"/>
                  </a:lnTo>
                  <a:lnTo>
                    <a:pt x="194" y="164"/>
                  </a:lnTo>
                  <a:lnTo>
                    <a:pt x="200" y="158"/>
                  </a:lnTo>
                  <a:lnTo>
                    <a:pt x="208" y="157"/>
                  </a:lnTo>
                  <a:lnTo>
                    <a:pt x="223" y="147"/>
                  </a:lnTo>
                  <a:lnTo>
                    <a:pt x="224" y="142"/>
                  </a:lnTo>
                  <a:lnTo>
                    <a:pt x="224" y="135"/>
                  </a:lnTo>
                  <a:lnTo>
                    <a:pt x="226" y="122"/>
                  </a:lnTo>
                  <a:lnTo>
                    <a:pt x="229" y="119"/>
                  </a:lnTo>
                  <a:lnTo>
                    <a:pt x="235" y="102"/>
                  </a:lnTo>
                  <a:lnTo>
                    <a:pt x="235" y="95"/>
                  </a:lnTo>
                  <a:lnTo>
                    <a:pt x="236" y="93"/>
                  </a:lnTo>
                  <a:lnTo>
                    <a:pt x="240" y="89"/>
                  </a:lnTo>
                  <a:lnTo>
                    <a:pt x="245" y="83"/>
                  </a:lnTo>
                  <a:lnTo>
                    <a:pt x="253" y="82"/>
                  </a:lnTo>
                  <a:lnTo>
                    <a:pt x="259" y="83"/>
                  </a:lnTo>
                  <a:lnTo>
                    <a:pt x="274" y="83"/>
                  </a:lnTo>
                  <a:lnTo>
                    <a:pt x="277" y="82"/>
                  </a:lnTo>
                  <a:lnTo>
                    <a:pt x="279" y="77"/>
                  </a:lnTo>
                  <a:lnTo>
                    <a:pt x="280" y="68"/>
                  </a:lnTo>
                  <a:lnTo>
                    <a:pt x="283" y="65"/>
                  </a:lnTo>
                  <a:lnTo>
                    <a:pt x="288" y="65"/>
                  </a:lnTo>
                  <a:lnTo>
                    <a:pt x="293" y="65"/>
                  </a:lnTo>
                  <a:lnTo>
                    <a:pt x="306" y="73"/>
                  </a:lnTo>
                  <a:lnTo>
                    <a:pt x="316" y="77"/>
                  </a:lnTo>
                  <a:lnTo>
                    <a:pt x="331" y="77"/>
                  </a:lnTo>
                  <a:lnTo>
                    <a:pt x="360" y="76"/>
                  </a:lnTo>
                  <a:lnTo>
                    <a:pt x="366" y="78"/>
                  </a:lnTo>
                  <a:lnTo>
                    <a:pt x="374" y="83"/>
                  </a:lnTo>
                  <a:lnTo>
                    <a:pt x="383" y="81"/>
                  </a:lnTo>
                  <a:lnTo>
                    <a:pt x="396" y="82"/>
                  </a:lnTo>
                  <a:lnTo>
                    <a:pt x="401" y="87"/>
                  </a:lnTo>
                  <a:lnTo>
                    <a:pt x="414" y="102"/>
                  </a:lnTo>
                  <a:lnTo>
                    <a:pt x="422" y="99"/>
                  </a:lnTo>
                  <a:lnTo>
                    <a:pt x="429" y="99"/>
                  </a:lnTo>
                  <a:lnTo>
                    <a:pt x="430" y="94"/>
                  </a:lnTo>
                  <a:lnTo>
                    <a:pt x="444" y="87"/>
                  </a:lnTo>
                  <a:lnTo>
                    <a:pt x="449" y="86"/>
                  </a:lnTo>
                  <a:lnTo>
                    <a:pt x="453" y="87"/>
                  </a:lnTo>
                  <a:lnTo>
                    <a:pt x="456" y="83"/>
                  </a:lnTo>
                  <a:lnTo>
                    <a:pt x="462" y="81"/>
                  </a:lnTo>
                  <a:lnTo>
                    <a:pt x="466" y="82"/>
                  </a:lnTo>
                  <a:lnTo>
                    <a:pt x="471" y="87"/>
                  </a:lnTo>
                  <a:lnTo>
                    <a:pt x="484" y="92"/>
                  </a:lnTo>
                  <a:lnTo>
                    <a:pt x="488" y="89"/>
                  </a:lnTo>
                  <a:lnTo>
                    <a:pt x="489" y="87"/>
                  </a:lnTo>
                  <a:lnTo>
                    <a:pt x="489" y="82"/>
                  </a:lnTo>
                  <a:lnTo>
                    <a:pt x="487" y="78"/>
                  </a:lnTo>
                  <a:lnTo>
                    <a:pt x="485" y="71"/>
                  </a:lnTo>
                  <a:lnTo>
                    <a:pt x="495" y="59"/>
                  </a:lnTo>
                  <a:lnTo>
                    <a:pt x="500" y="59"/>
                  </a:lnTo>
                  <a:lnTo>
                    <a:pt x="506" y="61"/>
                  </a:lnTo>
                  <a:lnTo>
                    <a:pt x="514" y="59"/>
                  </a:lnTo>
                  <a:lnTo>
                    <a:pt x="522" y="65"/>
                  </a:lnTo>
                  <a:lnTo>
                    <a:pt x="526" y="65"/>
                  </a:lnTo>
                  <a:lnTo>
                    <a:pt x="528" y="63"/>
                  </a:lnTo>
                  <a:lnTo>
                    <a:pt x="536" y="56"/>
                  </a:lnTo>
                  <a:lnTo>
                    <a:pt x="537" y="51"/>
                  </a:lnTo>
                  <a:lnTo>
                    <a:pt x="532" y="45"/>
                  </a:lnTo>
                  <a:lnTo>
                    <a:pt x="532" y="40"/>
                  </a:lnTo>
                  <a:lnTo>
                    <a:pt x="542" y="27"/>
                  </a:lnTo>
                  <a:lnTo>
                    <a:pt x="553" y="11"/>
                  </a:lnTo>
                  <a:lnTo>
                    <a:pt x="555" y="9"/>
                  </a:lnTo>
                  <a:lnTo>
                    <a:pt x="559" y="3"/>
                  </a:lnTo>
                  <a:lnTo>
                    <a:pt x="560" y="2"/>
                  </a:lnTo>
                  <a:lnTo>
                    <a:pt x="567" y="3"/>
                  </a:lnTo>
                  <a:lnTo>
                    <a:pt x="571" y="0"/>
                  </a:lnTo>
                  <a:lnTo>
                    <a:pt x="581" y="2"/>
                  </a:lnTo>
                  <a:lnTo>
                    <a:pt x="594" y="14"/>
                  </a:lnTo>
                  <a:lnTo>
                    <a:pt x="594" y="20"/>
                  </a:lnTo>
                  <a:lnTo>
                    <a:pt x="590" y="28"/>
                  </a:lnTo>
                  <a:lnTo>
                    <a:pt x="590" y="33"/>
                  </a:lnTo>
                  <a:lnTo>
                    <a:pt x="591" y="35"/>
                  </a:lnTo>
                  <a:lnTo>
                    <a:pt x="596" y="38"/>
                  </a:lnTo>
                  <a:lnTo>
                    <a:pt x="602" y="36"/>
                  </a:lnTo>
                  <a:lnTo>
                    <a:pt x="606" y="38"/>
                  </a:lnTo>
                  <a:lnTo>
                    <a:pt x="606" y="40"/>
                  </a:lnTo>
                  <a:lnTo>
                    <a:pt x="607" y="44"/>
                  </a:lnTo>
                  <a:lnTo>
                    <a:pt x="605" y="46"/>
                  </a:lnTo>
                  <a:lnTo>
                    <a:pt x="603" y="51"/>
                  </a:lnTo>
                  <a:lnTo>
                    <a:pt x="605" y="62"/>
                  </a:lnTo>
                  <a:lnTo>
                    <a:pt x="603" y="67"/>
                  </a:lnTo>
                  <a:lnTo>
                    <a:pt x="601" y="72"/>
                  </a:lnTo>
                  <a:lnTo>
                    <a:pt x="601" y="82"/>
                  </a:lnTo>
                  <a:lnTo>
                    <a:pt x="598" y="92"/>
                  </a:lnTo>
                  <a:lnTo>
                    <a:pt x="601" y="100"/>
                  </a:lnTo>
                  <a:lnTo>
                    <a:pt x="607" y="111"/>
                  </a:lnTo>
                  <a:lnTo>
                    <a:pt x="612" y="122"/>
                  </a:lnTo>
                  <a:lnTo>
                    <a:pt x="613" y="124"/>
                  </a:lnTo>
                  <a:lnTo>
                    <a:pt x="618" y="125"/>
                  </a:lnTo>
                  <a:lnTo>
                    <a:pt x="623" y="122"/>
                  </a:lnTo>
                  <a:lnTo>
                    <a:pt x="635" y="115"/>
                  </a:lnTo>
                  <a:lnTo>
                    <a:pt x="648" y="105"/>
                  </a:lnTo>
                  <a:lnTo>
                    <a:pt x="670" y="99"/>
                  </a:lnTo>
                  <a:lnTo>
                    <a:pt x="671" y="98"/>
                  </a:lnTo>
                  <a:lnTo>
                    <a:pt x="676" y="92"/>
                  </a:lnTo>
                  <a:lnTo>
                    <a:pt x="683" y="87"/>
                  </a:lnTo>
                  <a:lnTo>
                    <a:pt x="684" y="84"/>
                  </a:lnTo>
                  <a:lnTo>
                    <a:pt x="689" y="83"/>
                  </a:lnTo>
                  <a:lnTo>
                    <a:pt x="699" y="77"/>
                  </a:lnTo>
                  <a:lnTo>
                    <a:pt x="704" y="75"/>
                  </a:lnTo>
                  <a:lnTo>
                    <a:pt x="711" y="70"/>
                  </a:lnTo>
                  <a:lnTo>
                    <a:pt x="716" y="70"/>
                  </a:lnTo>
                  <a:lnTo>
                    <a:pt x="720" y="72"/>
                  </a:lnTo>
                  <a:lnTo>
                    <a:pt x="723" y="73"/>
                  </a:lnTo>
                  <a:lnTo>
                    <a:pt x="727" y="73"/>
                  </a:lnTo>
                  <a:lnTo>
                    <a:pt x="729" y="83"/>
                  </a:lnTo>
                  <a:lnTo>
                    <a:pt x="731" y="87"/>
                  </a:lnTo>
                  <a:lnTo>
                    <a:pt x="734" y="86"/>
                  </a:lnTo>
                  <a:lnTo>
                    <a:pt x="741" y="79"/>
                  </a:lnTo>
                  <a:lnTo>
                    <a:pt x="741" y="81"/>
                  </a:lnTo>
                  <a:lnTo>
                    <a:pt x="743" y="81"/>
                  </a:lnTo>
                  <a:lnTo>
                    <a:pt x="756" y="76"/>
                  </a:lnTo>
                  <a:lnTo>
                    <a:pt x="767" y="75"/>
                  </a:lnTo>
                  <a:lnTo>
                    <a:pt x="773" y="75"/>
                  </a:lnTo>
                  <a:lnTo>
                    <a:pt x="778" y="77"/>
                  </a:lnTo>
                  <a:lnTo>
                    <a:pt x="785" y="77"/>
                  </a:lnTo>
                  <a:lnTo>
                    <a:pt x="788" y="81"/>
                  </a:lnTo>
                  <a:lnTo>
                    <a:pt x="788" y="83"/>
                  </a:lnTo>
                  <a:lnTo>
                    <a:pt x="783" y="84"/>
                  </a:lnTo>
                  <a:lnTo>
                    <a:pt x="785" y="84"/>
                  </a:lnTo>
                  <a:lnTo>
                    <a:pt x="783" y="84"/>
                  </a:lnTo>
                  <a:lnTo>
                    <a:pt x="778" y="83"/>
                  </a:lnTo>
                  <a:lnTo>
                    <a:pt x="774" y="83"/>
                  </a:lnTo>
                  <a:lnTo>
                    <a:pt x="766" y="92"/>
                  </a:lnTo>
                  <a:lnTo>
                    <a:pt x="768" y="94"/>
                  </a:lnTo>
                  <a:lnTo>
                    <a:pt x="774" y="97"/>
                  </a:lnTo>
                  <a:lnTo>
                    <a:pt x="775" y="102"/>
                  </a:lnTo>
                  <a:lnTo>
                    <a:pt x="775" y="106"/>
                  </a:lnTo>
                  <a:lnTo>
                    <a:pt x="764" y="104"/>
                  </a:lnTo>
                  <a:lnTo>
                    <a:pt x="759" y="108"/>
                  </a:lnTo>
                  <a:lnTo>
                    <a:pt x="757" y="108"/>
                  </a:lnTo>
                  <a:lnTo>
                    <a:pt x="751" y="113"/>
                  </a:lnTo>
                  <a:lnTo>
                    <a:pt x="746" y="113"/>
                  </a:lnTo>
                  <a:lnTo>
                    <a:pt x="732" y="108"/>
                  </a:lnTo>
                  <a:lnTo>
                    <a:pt x="725" y="109"/>
                  </a:lnTo>
                  <a:lnTo>
                    <a:pt x="721" y="108"/>
                  </a:lnTo>
                  <a:lnTo>
                    <a:pt x="686" y="110"/>
                  </a:lnTo>
                  <a:lnTo>
                    <a:pt x="682" y="110"/>
                  </a:lnTo>
                  <a:lnTo>
                    <a:pt x="672" y="114"/>
                  </a:lnTo>
                  <a:lnTo>
                    <a:pt x="665" y="114"/>
                  </a:lnTo>
                  <a:lnTo>
                    <a:pt x="656" y="120"/>
                  </a:lnTo>
                  <a:lnTo>
                    <a:pt x="648" y="121"/>
                  </a:lnTo>
                  <a:lnTo>
                    <a:pt x="643" y="124"/>
                  </a:lnTo>
                  <a:lnTo>
                    <a:pt x="639" y="125"/>
                  </a:lnTo>
                  <a:lnTo>
                    <a:pt x="638" y="129"/>
                  </a:lnTo>
                  <a:lnTo>
                    <a:pt x="635" y="131"/>
                  </a:lnTo>
                  <a:lnTo>
                    <a:pt x="625" y="134"/>
                  </a:lnTo>
                  <a:lnTo>
                    <a:pt x="624" y="136"/>
                  </a:lnTo>
                  <a:lnTo>
                    <a:pt x="625" y="140"/>
                  </a:lnTo>
                  <a:lnTo>
                    <a:pt x="622" y="141"/>
                  </a:lnTo>
                  <a:lnTo>
                    <a:pt x="617" y="138"/>
                  </a:lnTo>
                  <a:lnTo>
                    <a:pt x="612" y="138"/>
                  </a:lnTo>
                  <a:lnTo>
                    <a:pt x="611" y="140"/>
                  </a:lnTo>
                  <a:lnTo>
                    <a:pt x="610" y="145"/>
                  </a:lnTo>
                  <a:lnTo>
                    <a:pt x="594" y="158"/>
                  </a:lnTo>
                  <a:lnTo>
                    <a:pt x="590" y="162"/>
                  </a:lnTo>
                  <a:lnTo>
                    <a:pt x="589" y="168"/>
                  </a:lnTo>
                  <a:lnTo>
                    <a:pt x="590" y="170"/>
                  </a:lnTo>
                  <a:lnTo>
                    <a:pt x="598" y="175"/>
                  </a:lnTo>
                  <a:lnTo>
                    <a:pt x="605" y="183"/>
                  </a:lnTo>
                  <a:lnTo>
                    <a:pt x="608" y="196"/>
                  </a:lnTo>
                  <a:lnTo>
                    <a:pt x="612" y="206"/>
                  </a:lnTo>
                  <a:lnTo>
                    <a:pt x="612" y="207"/>
                  </a:lnTo>
                  <a:lnTo>
                    <a:pt x="608" y="216"/>
                  </a:lnTo>
                  <a:lnTo>
                    <a:pt x="608" y="218"/>
                  </a:lnTo>
                  <a:lnTo>
                    <a:pt x="611" y="222"/>
                  </a:lnTo>
                  <a:lnTo>
                    <a:pt x="610" y="228"/>
                  </a:lnTo>
                  <a:lnTo>
                    <a:pt x="606" y="235"/>
                  </a:lnTo>
                  <a:lnTo>
                    <a:pt x="601" y="243"/>
                  </a:lnTo>
                  <a:lnTo>
                    <a:pt x="592" y="249"/>
                  </a:lnTo>
                  <a:lnTo>
                    <a:pt x="585" y="258"/>
                  </a:lnTo>
                  <a:lnTo>
                    <a:pt x="581" y="265"/>
                  </a:lnTo>
                  <a:lnTo>
                    <a:pt x="578" y="269"/>
                  </a:lnTo>
                  <a:lnTo>
                    <a:pt x="578" y="275"/>
                  </a:lnTo>
                  <a:lnTo>
                    <a:pt x="582" y="277"/>
                  </a:lnTo>
                  <a:lnTo>
                    <a:pt x="586" y="280"/>
                  </a:lnTo>
                  <a:lnTo>
                    <a:pt x="582" y="283"/>
                  </a:lnTo>
                  <a:lnTo>
                    <a:pt x="582" y="291"/>
                  </a:lnTo>
                  <a:lnTo>
                    <a:pt x="575" y="301"/>
                  </a:lnTo>
                  <a:lnTo>
                    <a:pt x="569" y="304"/>
                  </a:lnTo>
                  <a:lnTo>
                    <a:pt x="558" y="307"/>
                  </a:lnTo>
                  <a:lnTo>
                    <a:pt x="547" y="305"/>
                  </a:lnTo>
                  <a:lnTo>
                    <a:pt x="528" y="301"/>
                  </a:lnTo>
                  <a:lnTo>
                    <a:pt x="524" y="299"/>
                  </a:lnTo>
                  <a:lnTo>
                    <a:pt x="520" y="302"/>
                  </a:lnTo>
                  <a:lnTo>
                    <a:pt x="517" y="307"/>
                  </a:lnTo>
                  <a:lnTo>
                    <a:pt x="520" y="310"/>
                  </a:lnTo>
                  <a:lnTo>
                    <a:pt x="525" y="320"/>
                  </a:lnTo>
                  <a:lnTo>
                    <a:pt x="530" y="320"/>
                  </a:lnTo>
                  <a:lnTo>
                    <a:pt x="535" y="336"/>
                  </a:lnTo>
                  <a:lnTo>
                    <a:pt x="539" y="341"/>
                  </a:lnTo>
                  <a:lnTo>
                    <a:pt x="539" y="345"/>
                  </a:lnTo>
                  <a:lnTo>
                    <a:pt x="533" y="351"/>
                  </a:lnTo>
                  <a:lnTo>
                    <a:pt x="527" y="353"/>
                  </a:lnTo>
                  <a:lnTo>
                    <a:pt x="517" y="361"/>
                  </a:lnTo>
                  <a:lnTo>
                    <a:pt x="509" y="360"/>
                  </a:lnTo>
                  <a:lnTo>
                    <a:pt x="498" y="363"/>
                  </a:lnTo>
                  <a:lnTo>
                    <a:pt x="496" y="377"/>
                  </a:lnTo>
                  <a:lnTo>
                    <a:pt x="490" y="379"/>
                  </a:lnTo>
                  <a:lnTo>
                    <a:pt x="489" y="384"/>
                  </a:lnTo>
                  <a:lnTo>
                    <a:pt x="490" y="390"/>
                  </a:lnTo>
                  <a:lnTo>
                    <a:pt x="489" y="394"/>
                  </a:lnTo>
                  <a:lnTo>
                    <a:pt x="487" y="394"/>
                  </a:lnTo>
                  <a:lnTo>
                    <a:pt x="483" y="399"/>
                  </a:lnTo>
                  <a:lnTo>
                    <a:pt x="481" y="404"/>
                  </a:lnTo>
                  <a:lnTo>
                    <a:pt x="479" y="407"/>
                  </a:lnTo>
                  <a:lnTo>
                    <a:pt x="481" y="425"/>
                  </a:lnTo>
                  <a:lnTo>
                    <a:pt x="483" y="437"/>
                  </a:lnTo>
                  <a:lnTo>
                    <a:pt x="483" y="439"/>
                  </a:lnTo>
                  <a:lnTo>
                    <a:pt x="463" y="460"/>
                  </a:lnTo>
                  <a:lnTo>
                    <a:pt x="460" y="460"/>
                  </a:lnTo>
                  <a:lnTo>
                    <a:pt x="455" y="458"/>
                  </a:lnTo>
                  <a:lnTo>
                    <a:pt x="452" y="454"/>
                  </a:lnTo>
                  <a:lnTo>
                    <a:pt x="451" y="450"/>
                  </a:lnTo>
                  <a:lnTo>
                    <a:pt x="444" y="445"/>
                  </a:lnTo>
                  <a:lnTo>
                    <a:pt x="440" y="445"/>
                  </a:lnTo>
                  <a:lnTo>
                    <a:pt x="438" y="449"/>
                  </a:lnTo>
                  <a:lnTo>
                    <a:pt x="441" y="450"/>
                  </a:lnTo>
                  <a:lnTo>
                    <a:pt x="441" y="453"/>
                  </a:lnTo>
                  <a:lnTo>
                    <a:pt x="425" y="448"/>
                  </a:lnTo>
                  <a:lnTo>
                    <a:pt x="419" y="448"/>
                  </a:lnTo>
                  <a:lnTo>
                    <a:pt x="414" y="450"/>
                  </a:lnTo>
                  <a:lnTo>
                    <a:pt x="412" y="455"/>
                  </a:lnTo>
                  <a:lnTo>
                    <a:pt x="395" y="464"/>
                  </a:lnTo>
                  <a:lnTo>
                    <a:pt x="391" y="468"/>
                  </a:lnTo>
                  <a:lnTo>
                    <a:pt x="392" y="470"/>
                  </a:lnTo>
                  <a:lnTo>
                    <a:pt x="399" y="473"/>
                  </a:lnTo>
                  <a:lnTo>
                    <a:pt x="399" y="475"/>
                  </a:lnTo>
                  <a:lnTo>
                    <a:pt x="397" y="477"/>
                  </a:lnTo>
                  <a:lnTo>
                    <a:pt x="390" y="479"/>
                  </a:lnTo>
                  <a:lnTo>
                    <a:pt x="377" y="481"/>
                  </a:lnTo>
                  <a:lnTo>
                    <a:pt x="368" y="484"/>
                  </a:lnTo>
                  <a:lnTo>
                    <a:pt x="356" y="482"/>
                  </a:lnTo>
                  <a:lnTo>
                    <a:pt x="356" y="479"/>
                  </a:lnTo>
                  <a:lnTo>
                    <a:pt x="352" y="476"/>
                  </a:lnTo>
                  <a:lnTo>
                    <a:pt x="345" y="480"/>
                  </a:lnTo>
                  <a:lnTo>
                    <a:pt x="339" y="491"/>
                  </a:lnTo>
                  <a:lnTo>
                    <a:pt x="327" y="500"/>
                  </a:lnTo>
                  <a:lnTo>
                    <a:pt x="325" y="506"/>
                  </a:lnTo>
                  <a:lnTo>
                    <a:pt x="321" y="520"/>
                  </a:lnTo>
                  <a:lnTo>
                    <a:pt x="322" y="533"/>
                  </a:lnTo>
                  <a:lnTo>
                    <a:pt x="318" y="552"/>
                  </a:lnTo>
                  <a:lnTo>
                    <a:pt x="318" y="556"/>
                  </a:lnTo>
                  <a:lnTo>
                    <a:pt x="322" y="560"/>
                  </a:lnTo>
                  <a:lnTo>
                    <a:pt x="321" y="566"/>
                  </a:lnTo>
                  <a:lnTo>
                    <a:pt x="313" y="572"/>
                  </a:lnTo>
                  <a:lnTo>
                    <a:pt x="288" y="577"/>
                  </a:lnTo>
                  <a:lnTo>
                    <a:pt x="268" y="584"/>
                  </a:lnTo>
                  <a:lnTo>
                    <a:pt x="252" y="588"/>
                  </a:lnTo>
                  <a:lnTo>
                    <a:pt x="226" y="587"/>
                  </a:lnTo>
                  <a:lnTo>
                    <a:pt x="213" y="587"/>
                  </a:lnTo>
                  <a:lnTo>
                    <a:pt x="207" y="589"/>
                  </a:lnTo>
                  <a:lnTo>
                    <a:pt x="203" y="592"/>
                  </a:lnTo>
                  <a:lnTo>
                    <a:pt x="200" y="597"/>
                  </a:lnTo>
                  <a:lnTo>
                    <a:pt x="197" y="599"/>
                  </a:lnTo>
                  <a:lnTo>
                    <a:pt x="181" y="592"/>
                  </a:lnTo>
                  <a:lnTo>
                    <a:pt x="164" y="592"/>
                  </a:lnTo>
                  <a:lnTo>
                    <a:pt x="149" y="594"/>
                  </a:lnTo>
                  <a:lnTo>
                    <a:pt x="138" y="593"/>
                  </a:lnTo>
                  <a:lnTo>
                    <a:pt x="129" y="594"/>
                  </a:lnTo>
                  <a:lnTo>
                    <a:pt x="119" y="594"/>
                  </a:lnTo>
                  <a:lnTo>
                    <a:pt x="116" y="595"/>
                  </a:lnTo>
                  <a:lnTo>
                    <a:pt x="112" y="598"/>
                  </a:lnTo>
                  <a:lnTo>
                    <a:pt x="108" y="599"/>
                  </a:lnTo>
                  <a:lnTo>
                    <a:pt x="101" y="598"/>
                  </a:lnTo>
                  <a:lnTo>
                    <a:pt x="83" y="588"/>
                  </a:lnTo>
                  <a:lnTo>
                    <a:pt x="24" y="572"/>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04" name="Freeform 64"/>
            <p:cNvSpPr>
              <a:spLocks noChangeAspect="1"/>
            </p:cNvSpPr>
            <p:nvPr/>
          </p:nvSpPr>
          <p:spPr bwMode="gray">
            <a:xfrm>
              <a:off x="5156730" y="2603718"/>
              <a:ext cx="202994" cy="223815"/>
            </a:xfrm>
            <a:custGeom>
              <a:avLst/>
              <a:gdLst/>
              <a:ahLst/>
              <a:cxnLst>
                <a:cxn ang="0">
                  <a:pos x="10" y="0"/>
                </a:cxn>
                <a:cxn ang="0">
                  <a:pos x="35" y="3"/>
                </a:cxn>
                <a:cxn ang="0">
                  <a:pos x="62" y="19"/>
                </a:cxn>
                <a:cxn ang="0">
                  <a:pos x="100" y="19"/>
                </a:cxn>
                <a:cxn ang="0">
                  <a:pos x="130" y="26"/>
                </a:cxn>
                <a:cxn ang="0">
                  <a:pos x="151" y="51"/>
                </a:cxn>
                <a:cxn ang="0">
                  <a:pos x="168" y="72"/>
                </a:cxn>
                <a:cxn ang="0">
                  <a:pos x="196" y="102"/>
                </a:cxn>
                <a:cxn ang="0">
                  <a:pos x="251" y="136"/>
                </a:cxn>
                <a:cxn ang="0">
                  <a:pos x="277" y="159"/>
                </a:cxn>
                <a:cxn ang="0">
                  <a:pos x="302" y="190"/>
                </a:cxn>
                <a:cxn ang="0">
                  <a:pos x="311" y="184"/>
                </a:cxn>
                <a:cxn ang="0">
                  <a:pos x="338" y="211"/>
                </a:cxn>
                <a:cxn ang="0">
                  <a:pos x="355" y="217"/>
                </a:cxn>
                <a:cxn ang="0">
                  <a:pos x="382" y="242"/>
                </a:cxn>
                <a:cxn ang="0">
                  <a:pos x="391" y="236"/>
                </a:cxn>
                <a:cxn ang="0">
                  <a:pos x="423" y="247"/>
                </a:cxn>
                <a:cxn ang="0">
                  <a:pos x="431" y="259"/>
                </a:cxn>
                <a:cxn ang="0">
                  <a:pos x="425" y="270"/>
                </a:cxn>
                <a:cxn ang="0">
                  <a:pos x="417" y="290"/>
                </a:cxn>
                <a:cxn ang="0">
                  <a:pos x="430" y="287"/>
                </a:cxn>
                <a:cxn ang="0">
                  <a:pos x="453" y="281"/>
                </a:cxn>
                <a:cxn ang="0">
                  <a:pos x="467" y="303"/>
                </a:cxn>
                <a:cxn ang="0">
                  <a:pos x="463" y="320"/>
                </a:cxn>
                <a:cxn ang="0">
                  <a:pos x="450" y="344"/>
                </a:cxn>
                <a:cxn ang="0">
                  <a:pos x="474" y="361"/>
                </a:cxn>
                <a:cxn ang="0">
                  <a:pos x="490" y="363"/>
                </a:cxn>
                <a:cxn ang="0">
                  <a:pos x="509" y="384"/>
                </a:cxn>
                <a:cxn ang="0">
                  <a:pos x="510" y="409"/>
                </a:cxn>
                <a:cxn ang="0">
                  <a:pos x="532" y="420"/>
                </a:cxn>
                <a:cxn ang="0">
                  <a:pos x="542" y="435"/>
                </a:cxn>
                <a:cxn ang="0">
                  <a:pos x="570" y="440"/>
                </a:cxn>
                <a:cxn ang="0">
                  <a:pos x="584" y="462"/>
                </a:cxn>
                <a:cxn ang="0">
                  <a:pos x="591" y="487"/>
                </a:cxn>
                <a:cxn ang="0">
                  <a:pos x="587" y="512"/>
                </a:cxn>
                <a:cxn ang="0">
                  <a:pos x="582" y="548"/>
                </a:cxn>
                <a:cxn ang="0">
                  <a:pos x="581" y="613"/>
                </a:cxn>
                <a:cxn ang="0">
                  <a:pos x="563" y="613"/>
                </a:cxn>
                <a:cxn ang="0">
                  <a:pos x="549" y="619"/>
                </a:cxn>
                <a:cxn ang="0">
                  <a:pos x="516" y="608"/>
                </a:cxn>
                <a:cxn ang="0">
                  <a:pos x="508" y="618"/>
                </a:cxn>
                <a:cxn ang="0">
                  <a:pos x="478" y="586"/>
                </a:cxn>
                <a:cxn ang="0">
                  <a:pos x="455" y="571"/>
                </a:cxn>
                <a:cxn ang="0">
                  <a:pos x="409" y="535"/>
                </a:cxn>
                <a:cxn ang="0">
                  <a:pos x="388" y="508"/>
                </a:cxn>
                <a:cxn ang="0">
                  <a:pos x="363" y="484"/>
                </a:cxn>
                <a:cxn ang="0">
                  <a:pos x="312" y="426"/>
                </a:cxn>
                <a:cxn ang="0">
                  <a:pos x="286" y="355"/>
                </a:cxn>
                <a:cxn ang="0">
                  <a:pos x="264" y="328"/>
                </a:cxn>
                <a:cxn ang="0">
                  <a:pos x="232" y="293"/>
                </a:cxn>
                <a:cxn ang="0">
                  <a:pos x="221" y="291"/>
                </a:cxn>
                <a:cxn ang="0">
                  <a:pos x="205" y="237"/>
                </a:cxn>
                <a:cxn ang="0">
                  <a:pos x="191" y="205"/>
                </a:cxn>
                <a:cxn ang="0">
                  <a:pos x="151" y="182"/>
                </a:cxn>
                <a:cxn ang="0">
                  <a:pos x="123" y="146"/>
                </a:cxn>
                <a:cxn ang="0">
                  <a:pos x="105" y="118"/>
                </a:cxn>
                <a:cxn ang="0">
                  <a:pos x="76" y="103"/>
                </a:cxn>
                <a:cxn ang="0">
                  <a:pos x="51" y="77"/>
                </a:cxn>
                <a:cxn ang="0">
                  <a:pos x="12" y="39"/>
                </a:cxn>
                <a:cxn ang="0">
                  <a:pos x="0" y="1"/>
                </a:cxn>
              </a:cxnLst>
              <a:rect l="0" t="0" r="r" b="b"/>
              <a:pathLst>
                <a:path w="594" h="626">
                  <a:moveTo>
                    <a:pt x="0" y="1"/>
                  </a:moveTo>
                  <a:lnTo>
                    <a:pt x="6" y="1"/>
                  </a:lnTo>
                  <a:lnTo>
                    <a:pt x="10" y="0"/>
                  </a:lnTo>
                  <a:lnTo>
                    <a:pt x="22" y="0"/>
                  </a:lnTo>
                  <a:lnTo>
                    <a:pt x="28" y="1"/>
                  </a:lnTo>
                  <a:lnTo>
                    <a:pt x="35" y="3"/>
                  </a:lnTo>
                  <a:lnTo>
                    <a:pt x="42" y="16"/>
                  </a:lnTo>
                  <a:lnTo>
                    <a:pt x="55" y="17"/>
                  </a:lnTo>
                  <a:lnTo>
                    <a:pt x="62" y="19"/>
                  </a:lnTo>
                  <a:lnTo>
                    <a:pt x="74" y="21"/>
                  </a:lnTo>
                  <a:lnTo>
                    <a:pt x="91" y="18"/>
                  </a:lnTo>
                  <a:lnTo>
                    <a:pt x="100" y="19"/>
                  </a:lnTo>
                  <a:lnTo>
                    <a:pt x="110" y="24"/>
                  </a:lnTo>
                  <a:lnTo>
                    <a:pt x="122" y="23"/>
                  </a:lnTo>
                  <a:lnTo>
                    <a:pt x="130" y="26"/>
                  </a:lnTo>
                  <a:lnTo>
                    <a:pt x="146" y="38"/>
                  </a:lnTo>
                  <a:lnTo>
                    <a:pt x="150" y="45"/>
                  </a:lnTo>
                  <a:lnTo>
                    <a:pt x="151" y="51"/>
                  </a:lnTo>
                  <a:lnTo>
                    <a:pt x="155" y="56"/>
                  </a:lnTo>
                  <a:lnTo>
                    <a:pt x="161" y="60"/>
                  </a:lnTo>
                  <a:lnTo>
                    <a:pt x="168" y="72"/>
                  </a:lnTo>
                  <a:lnTo>
                    <a:pt x="171" y="80"/>
                  </a:lnTo>
                  <a:lnTo>
                    <a:pt x="184" y="89"/>
                  </a:lnTo>
                  <a:lnTo>
                    <a:pt x="196" y="102"/>
                  </a:lnTo>
                  <a:lnTo>
                    <a:pt x="230" y="118"/>
                  </a:lnTo>
                  <a:lnTo>
                    <a:pt x="237" y="125"/>
                  </a:lnTo>
                  <a:lnTo>
                    <a:pt x="251" y="136"/>
                  </a:lnTo>
                  <a:lnTo>
                    <a:pt x="259" y="146"/>
                  </a:lnTo>
                  <a:lnTo>
                    <a:pt x="263" y="157"/>
                  </a:lnTo>
                  <a:lnTo>
                    <a:pt x="277" y="159"/>
                  </a:lnTo>
                  <a:lnTo>
                    <a:pt x="282" y="172"/>
                  </a:lnTo>
                  <a:lnTo>
                    <a:pt x="296" y="187"/>
                  </a:lnTo>
                  <a:lnTo>
                    <a:pt x="302" y="190"/>
                  </a:lnTo>
                  <a:lnTo>
                    <a:pt x="307" y="193"/>
                  </a:lnTo>
                  <a:lnTo>
                    <a:pt x="309" y="189"/>
                  </a:lnTo>
                  <a:lnTo>
                    <a:pt x="311" y="184"/>
                  </a:lnTo>
                  <a:lnTo>
                    <a:pt x="320" y="184"/>
                  </a:lnTo>
                  <a:lnTo>
                    <a:pt x="327" y="189"/>
                  </a:lnTo>
                  <a:lnTo>
                    <a:pt x="338" y="211"/>
                  </a:lnTo>
                  <a:lnTo>
                    <a:pt x="345" y="215"/>
                  </a:lnTo>
                  <a:lnTo>
                    <a:pt x="350" y="216"/>
                  </a:lnTo>
                  <a:lnTo>
                    <a:pt x="355" y="217"/>
                  </a:lnTo>
                  <a:lnTo>
                    <a:pt x="371" y="226"/>
                  </a:lnTo>
                  <a:lnTo>
                    <a:pt x="376" y="231"/>
                  </a:lnTo>
                  <a:lnTo>
                    <a:pt x="382" y="242"/>
                  </a:lnTo>
                  <a:lnTo>
                    <a:pt x="386" y="244"/>
                  </a:lnTo>
                  <a:lnTo>
                    <a:pt x="387" y="233"/>
                  </a:lnTo>
                  <a:lnTo>
                    <a:pt x="391" y="236"/>
                  </a:lnTo>
                  <a:lnTo>
                    <a:pt x="396" y="243"/>
                  </a:lnTo>
                  <a:lnTo>
                    <a:pt x="403" y="248"/>
                  </a:lnTo>
                  <a:lnTo>
                    <a:pt x="423" y="247"/>
                  </a:lnTo>
                  <a:lnTo>
                    <a:pt x="430" y="250"/>
                  </a:lnTo>
                  <a:lnTo>
                    <a:pt x="433" y="254"/>
                  </a:lnTo>
                  <a:lnTo>
                    <a:pt x="431" y="259"/>
                  </a:lnTo>
                  <a:lnTo>
                    <a:pt x="428" y="263"/>
                  </a:lnTo>
                  <a:lnTo>
                    <a:pt x="424" y="263"/>
                  </a:lnTo>
                  <a:lnTo>
                    <a:pt x="425" y="270"/>
                  </a:lnTo>
                  <a:lnTo>
                    <a:pt x="429" y="276"/>
                  </a:lnTo>
                  <a:lnTo>
                    <a:pt x="429" y="282"/>
                  </a:lnTo>
                  <a:lnTo>
                    <a:pt x="417" y="290"/>
                  </a:lnTo>
                  <a:lnTo>
                    <a:pt x="415" y="292"/>
                  </a:lnTo>
                  <a:lnTo>
                    <a:pt x="417" y="293"/>
                  </a:lnTo>
                  <a:lnTo>
                    <a:pt x="430" y="287"/>
                  </a:lnTo>
                  <a:lnTo>
                    <a:pt x="438" y="282"/>
                  </a:lnTo>
                  <a:lnTo>
                    <a:pt x="449" y="279"/>
                  </a:lnTo>
                  <a:lnTo>
                    <a:pt x="453" y="281"/>
                  </a:lnTo>
                  <a:lnTo>
                    <a:pt x="462" y="288"/>
                  </a:lnTo>
                  <a:lnTo>
                    <a:pt x="466" y="297"/>
                  </a:lnTo>
                  <a:lnTo>
                    <a:pt x="467" y="303"/>
                  </a:lnTo>
                  <a:lnTo>
                    <a:pt x="453" y="317"/>
                  </a:lnTo>
                  <a:lnTo>
                    <a:pt x="457" y="319"/>
                  </a:lnTo>
                  <a:lnTo>
                    <a:pt x="463" y="320"/>
                  </a:lnTo>
                  <a:lnTo>
                    <a:pt x="461" y="328"/>
                  </a:lnTo>
                  <a:lnTo>
                    <a:pt x="453" y="334"/>
                  </a:lnTo>
                  <a:lnTo>
                    <a:pt x="450" y="344"/>
                  </a:lnTo>
                  <a:lnTo>
                    <a:pt x="455" y="351"/>
                  </a:lnTo>
                  <a:lnTo>
                    <a:pt x="466" y="357"/>
                  </a:lnTo>
                  <a:lnTo>
                    <a:pt x="474" y="361"/>
                  </a:lnTo>
                  <a:lnTo>
                    <a:pt x="482" y="361"/>
                  </a:lnTo>
                  <a:lnTo>
                    <a:pt x="487" y="365"/>
                  </a:lnTo>
                  <a:lnTo>
                    <a:pt x="490" y="363"/>
                  </a:lnTo>
                  <a:lnTo>
                    <a:pt x="501" y="365"/>
                  </a:lnTo>
                  <a:lnTo>
                    <a:pt x="506" y="376"/>
                  </a:lnTo>
                  <a:lnTo>
                    <a:pt x="509" y="384"/>
                  </a:lnTo>
                  <a:lnTo>
                    <a:pt x="510" y="394"/>
                  </a:lnTo>
                  <a:lnTo>
                    <a:pt x="512" y="401"/>
                  </a:lnTo>
                  <a:lnTo>
                    <a:pt x="510" y="409"/>
                  </a:lnTo>
                  <a:lnTo>
                    <a:pt x="516" y="410"/>
                  </a:lnTo>
                  <a:lnTo>
                    <a:pt x="526" y="414"/>
                  </a:lnTo>
                  <a:lnTo>
                    <a:pt x="532" y="420"/>
                  </a:lnTo>
                  <a:lnTo>
                    <a:pt x="526" y="435"/>
                  </a:lnTo>
                  <a:lnTo>
                    <a:pt x="533" y="436"/>
                  </a:lnTo>
                  <a:lnTo>
                    <a:pt x="542" y="435"/>
                  </a:lnTo>
                  <a:lnTo>
                    <a:pt x="552" y="435"/>
                  </a:lnTo>
                  <a:lnTo>
                    <a:pt x="560" y="436"/>
                  </a:lnTo>
                  <a:lnTo>
                    <a:pt x="570" y="440"/>
                  </a:lnTo>
                  <a:lnTo>
                    <a:pt x="573" y="446"/>
                  </a:lnTo>
                  <a:lnTo>
                    <a:pt x="580" y="454"/>
                  </a:lnTo>
                  <a:lnTo>
                    <a:pt x="584" y="462"/>
                  </a:lnTo>
                  <a:lnTo>
                    <a:pt x="591" y="469"/>
                  </a:lnTo>
                  <a:lnTo>
                    <a:pt x="594" y="478"/>
                  </a:lnTo>
                  <a:lnTo>
                    <a:pt x="591" y="487"/>
                  </a:lnTo>
                  <a:lnTo>
                    <a:pt x="585" y="501"/>
                  </a:lnTo>
                  <a:lnTo>
                    <a:pt x="584" y="510"/>
                  </a:lnTo>
                  <a:lnTo>
                    <a:pt x="587" y="512"/>
                  </a:lnTo>
                  <a:lnTo>
                    <a:pt x="589" y="518"/>
                  </a:lnTo>
                  <a:lnTo>
                    <a:pt x="585" y="530"/>
                  </a:lnTo>
                  <a:lnTo>
                    <a:pt x="582" y="548"/>
                  </a:lnTo>
                  <a:lnTo>
                    <a:pt x="584" y="556"/>
                  </a:lnTo>
                  <a:lnTo>
                    <a:pt x="584" y="594"/>
                  </a:lnTo>
                  <a:lnTo>
                    <a:pt x="581" y="613"/>
                  </a:lnTo>
                  <a:lnTo>
                    <a:pt x="579" y="623"/>
                  </a:lnTo>
                  <a:lnTo>
                    <a:pt x="574" y="623"/>
                  </a:lnTo>
                  <a:lnTo>
                    <a:pt x="563" y="613"/>
                  </a:lnTo>
                  <a:lnTo>
                    <a:pt x="554" y="607"/>
                  </a:lnTo>
                  <a:lnTo>
                    <a:pt x="552" y="610"/>
                  </a:lnTo>
                  <a:lnTo>
                    <a:pt x="549" y="619"/>
                  </a:lnTo>
                  <a:lnTo>
                    <a:pt x="543" y="621"/>
                  </a:lnTo>
                  <a:lnTo>
                    <a:pt x="524" y="607"/>
                  </a:lnTo>
                  <a:lnTo>
                    <a:pt x="516" y="608"/>
                  </a:lnTo>
                  <a:lnTo>
                    <a:pt x="524" y="624"/>
                  </a:lnTo>
                  <a:lnTo>
                    <a:pt x="519" y="626"/>
                  </a:lnTo>
                  <a:lnTo>
                    <a:pt x="508" y="618"/>
                  </a:lnTo>
                  <a:lnTo>
                    <a:pt x="500" y="609"/>
                  </a:lnTo>
                  <a:lnTo>
                    <a:pt x="484" y="596"/>
                  </a:lnTo>
                  <a:lnTo>
                    <a:pt x="478" y="586"/>
                  </a:lnTo>
                  <a:lnTo>
                    <a:pt x="471" y="577"/>
                  </a:lnTo>
                  <a:lnTo>
                    <a:pt x="461" y="572"/>
                  </a:lnTo>
                  <a:lnTo>
                    <a:pt x="455" y="571"/>
                  </a:lnTo>
                  <a:lnTo>
                    <a:pt x="436" y="554"/>
                  </a:lnTo>
                  <a:lnTo>
                    <a:pt x="419" y="543"/>
                  </a:lnTo>
                  <a:lnTo>
                    <a:pt x="409" y="535"/>
                  </a:lnTo>
                  <a:lnTo>
                    <a:pt x="399" y="532"/>
                  </a:lnTo>
                  <a:lnTo>
                    <a:pt x="392" y="522"/>
                  </a:lnTo>
                  <a:lnTo>
                    <a:pt x="388" y="508"/>
                  </a:lnTo>
                  <a:lnTo>
                    <a:pt x="383" y="501"/>
                  </a:lnTo>
                  <a:lnTo>
                    <a:pt x="371" y="495"/>
                  </a:lnTo>
                  <a:lnTo>
                    <a:pt x="363" y="484"/>
                  </a:lnTo>
                  <a:lnTo>
                    <a:pt x="339" y="457"/>
                  </a:lnTo>
                  <a:lnTo>
                    <a:pt x="317" y="433"/>
                  </a:lnTo>
                  <a:lnTo>
                    <a:pt x="312" y="426"/>
                  </a:lnTo>
                  <a:lnTo>
                    <a:pt x="311" y="409"/>
                  </a:lnTo>
                  <a:lnTo>
                    <a:pt x="288" y="366"/>
                  </a:lnTo>
                  <a:lnTo>
                    <a:pt x="286" y="355"/>
                  </a:lnTo>
                  <a:lnTo>
                    <a:pt x="278" y="341"/>
                  </a:lnTo>
                  <a:lnTo>
                    <a:pt x="272" y="336"/>
                  </a:lnTo>
                  <a:lnTo>
                    <a:pt x="264" y="328"/>
                  </a:lnTo>
                  <a:lnTo>
                    <a:pt x="258" y="323"/>
                  </a:lnTo>
                  <a:lnTo>
                    <a:pt x="250" y="306"/>
                  </a:lnTo>
                  <a:lnTo>
                    <a:pt x="232" y="293"/>
                  </a:lnTo>
                  <a:lnTo>
                    <a:pt x="225" y="293"/>
                  </a:lnTo>
                  <a:lnTo>
                    <a:pt x="223" y="292"/>
                  </a:lnTo>
                  <a:lnTo>
                    <a:pt x="221" y="291"/>
                  </a:lnTo>
                  <a:lnTo>
                    <a:pt x="216" y="270"/>
                  </a:lnTo>
                  <a:lnTo>
                    <a:pt x="210" y="248"/>
                  </a:lnTo>
                  <a:lnTo>
                    <a:pt x="205" y="237"/>
                  </a:lnTo>
                  <a:lnTo>
                    <a:pt x="198" y="225"/>
                  </a:lnTo>
                  <a:lnTo>
                    <a:pt x="198" y="215"/>
                  </a:lnTo>
                  <a:lnTo>
                    <a:pt x="191" y="205"/>
                  </a:lnTo>
                  <a:lnTo>
                    <a:pt x="181" y="195"/>
                  </a:lnTo>
                  <a:lnTo>
                    <a:pt x="161" y="185"/>
                  </a:lnTo>
                  <a:lnTo>
                    <a:pt x="151" y="182"/>
                  </a:lnTo>
                  <a:lnTo>
                    <a:pt x="139" y="179"/>
                  </a:lnTo>
                  <a:lnTo>
                    <a:pt x="130" y="148"/>
                  </a:lnTo>
                  <a:lnTo>
                    <a:pt x="123" y="146"/>
                  </a:lnTo>
                  <a:lnTo>
                    <a:pt x="121" y="140"/>
                  </a:lnTo>
                  <a:lnTo>
                    <a:pt x="116" y="136"/>
                  </a:lnTo>
                  <a:lnTo>
                    <a:pt x="105" y="118"/>
                  </a:lnTo>
                  <a:lnTo>
                    <a:pt x="94" y="108"/>
                  </a:lnTo>
                  <a:lnTo>
                    <a:pt x="86" y="103"/>
                  </a:lnTo>
                  <a:lnTo>
                    <a:pt x="76" y="103"/>
                  </a:lnTo>
                  <a:lnTo>
                    <a:pt x="65" y="93"/>
                  </a:lnTo>
                  <a:lnTo>
                    <a:pt x="57" y="83"/>
                  </a:lnTo>
                  <a:lnTo>
                    <a:pt x="51" y="77"/>
                  </a:lnTo>
                  <a:lnTo>
                    <a:pt x="41" y="71"/>
                  </a:lnTo>
                  <a:lnTo>
                    <a:pt x="19" y="46"/>
                  </a:lnTo>
                  <a:lnTo>
                    <a:pt x="12" y="39"/>
                  </a:lnTo>
                  <a:lnTo>
                    <a:pt x="4" y="22"/>
                  </a:lnTo>
                  <a:lnTo>
                    <a:pt x="3" y="3"/>
                  </a:lnTo>
                  <a:lnTo>
                    <a:pt x="0" y="1"/>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05" name="Freeform 65"/>
            <p:cNvSpPr>
              <a:spLocks noChangeAspect="1"/>
            </p:cNvSpPr>
            <p:nvPr/>
          </p:nvSpPr>
          <p:spPr bwMode="gray">
            <a:xfrm>
              <a:off x="5344371" y="2827533"/>
              <a:ext cx="172289" cy="56842"/>
            </a:xfrm>
            <a:custGeom>
              <a:avLst/>
              <a:gdLst/>
              <a:ahLst/>
              <a:cxnLst>
                <a:cxn ang="0">
                  <a:pos x="364" y="129"/>
                </a:cxn>
                <a:cxn ang="0">
                  <a:pos x="334" y="130"/>
                </a:cxn>
                <a:cxn ang="0">
                  <a:pos x="326" y="124"/>
                </a:cxn>
                <a:cxn ang="0">
                  <a:pos x="314" y="126"/>
                </a:cxn>
                <a:cxn ang="0">
                  <a:pos x="288" y="120"/>
                </a:cxn>
                <a:cxn ang="0">
                  <a:pos x="272" y="110"/>
                </a:cxn>
                <a:cxn ang="0">
                  <a:pos x="257" y="102"/>
                </a:cxn>
                <a:cxn ang="0">
                  <a:pos x="231" y="99"/>
                </a:cxn>
                <a:cxn ang="0">
                  <a:pos x="212" y="97"/>
                </a:cxn>
                <a:cxn ang="0">
                  <a:pos x="203" y="99"/>
                </a:cxn>
                <a:cxn ang="0">
                  <a:pos x="191" y="96"/>
                </a:cxn>
                <a:cxn ang="0">
                  <a:pos x="181" y="103"/>
                </a:cxn>
                <a:cxn ang="0">
                  <a:pos x="142" y="96"/>
                </a:cxn>
                <a:cxn ang="0">
                  <a:pos x="116" y="87"/>
                </a:cxn>
                <a:cxn ang="0">
                  <a:pos x="85" y="83"/>
                </a:cxn>
                <a:cxn ang="0">
                  <a:pos x="67" y="76"/>
                </a:cxn>
                <a:cxn ang="0">
                  <a:pos x="72" y="60"/>
                </a:cxn>
                <a:cxn ang="0">
                  <a:pos x="62" y="59"/>
                </a:cxn>
                <a:cxn ang="0">
                  <a:pos x="24" y="50"/>
                </a:cxn>
                <a:cxn ang="0">
                  <a:pos x="6" y="46"/>
                </a:cxn>
                <a:cxn ang="0">
                  <a:pos x="3" y="38"/>
                </a:cxn>
                <a:cxn ang="0">
                  <a:pos x="9" y="41"/>
                </a:cxn>
                <a:cxn ang="0">
                  <a:pos x="20" y="38"/>
                </a:cxn>
                <a:cxn ang="0">
                  <a:pos x="29" y="30"/>
                </a:cxn>
                <a:cxn ang="0">
                  <a:pos x="36" y="14"/>
                </a:cxn>
                <a:cxn ang="0">
                  <a:pos x="53" y="1"/>
                </a:cxn>
                <a:cxn ang="0">
                  <a:pos x="102" y="0"/>
                </a:cxn>
                <a:cxn ang="0">
                  <a:pos x="119" y="7"/>
                </a:cxn>
                <a:cxn ang="0">
                  <a:pos x="132" y="16"/>
                </a:cxn>
                <a:cxn ang="0">
                  <a:pos x="154" y="18"/>
                </a:cxn>
                <a:cxn ang="0">
                  <a:pos x="177" y="33"/>
                </a:cxn>
                <a:cxn ang="0">
                  <a:pos x="196" y="49"/>
                </a:cxn>
                <a:cxn ang="0">
                  <a:pos x="228" y="49"/>
                </a:cxn>
                <a:cxn ang="0">
                  <a:pos x="261" y="53"/>
                </a:cxn>
                <a:cxn ang="0">
                  <a:pos x="279" y="56"/>
                </a:cxn>
                <a:cxn ang="0">
                  <a:pos x="295" y="39"/>
                </a:cxn>
                <a:cxn ang="0">
                  <a:pos x="304" y="25"/>
                </a:cxn>
                <a:cxn ang="0">
                  <a:pos x="317" y="35"/>
                </a:cxn>
                <a:cxn ang="0">
                  <a:pos x="333" y="41"/>
                </a:cxn>
                <a:cxn ang="0">
                  <a:pos x="347" y="40"/>
                </a:cxn>
                <a:cxn ang="0">
                  <a:pos x="358" y="45"/>
                </a:cxn>
                <a:cxn ang="0">
                  <a:pos x="373" y="51"/>
                </a:cxn>
                <a:cxn ang="0">
                  <a:pos x="397" y="55"/>
                </a:cxn>
                <a:cxn ang="0">
                  <a:pos x="412" y="75"/>
                </a:cxn>
                <a:cxn ang="0">
                  <a:pos x="424" y="96"/>
                </a:cxn>
                <a:cxn ang="0">
                  <a:pos x="456" y="97"/>
                </a:cxn>
                <a:cxn ang="0">
                  <a:pos x="481" y="94"/>
                </a:cxn>
                <a:cxn ang="0">
                  <a:pos x="499" y="103"/>
                </a:cxn>
                <a:cxn ang="0">
                  <a:pos x="497" y="136"/>
                </a:cxn>
                <a:cxn ang="0">
                  <a:pos x="503" y="148"/>
                </a:cxn>
                <a:cxn ang="0">
                  <a:pos x="502" y="156"/>
                </a:cxn>
                <a:cxn ang="0">
                  <a:pos x="462" y="141"/>
                </a:cxn>
                <a:cxn ang="0">
                  <a:pos x="433" y="130"/>
                </a:cxn>
                <a:cxn ang="0">
                  <a:pos x="392" y="136"/>
                </a:cxn>
                <a:cxn ang="0">
                  <a:pos x="374" y="129"/>
                </a:cxn>
              </a:cxnLst>
              <a:rect l="0" t="0" r="r" b="b"/>
              <a:pathLst>
                <a:path w="506" h="158">
                  <a:moveTo>
                    <a:pt x="374" y="129"/>
                  </a:moveTo>
                  <a:lnTo>
                    <a:pt x="364" y="129"/>
                  </a:lnTo>
                  <a:lnTo>
                    <a:pt x="353" y="135"/>
                  </a:lnTo>
                  <a:lnTo>
                    <a:pt x="334" y="130"/>
                  </a:lnTo>
                  <a:lnTo>
                    <a:pt x="330" y="127"/>
                  </a:lnTo>
                  <a:lnTo>
                    <a:pt x="326" y="124"/>
                  </a:lnTo>
                  <a:lnTo>
                    <a:pt x="323" y="126"/>
                  </a:lnTo>
                  <a:lnTo>
                    <a:pt x="314" y="126"/>
                  </a:lnTo>
                  <a:lnTo>
                    <a:pt x="304" y="125"/>
                  </a:lnTo>
                  <a:lnTo>
                    <a:pt x="288" y="120"/>
                  </a:lnTo>
                  <a:lnTo>
                    <a:pt x="279" y="115"/>
                  </a:lnTo>
                  <a:lnTo>
                    <a:pt x="272" y="110"/>
                  </a:lnTo>
                  <a:lnTo>
                    <a:pt x="266" y="105"/>
                  </a:lnTo>
                  <a:lnTo>
                    <a:pt x="257" y="102"/>
                  </a:lnTo>
                  <a:lnTo>
                    <a:pt x="242" y="99"/>
                  </a:lnTo>
                  <a:lnTo>
                    <a:pt x="231" y="99"/>
                  </a:lnTo>
                  <a:lnTo>
                    <a:pt x="217" y="96"/>
                  </a:lnTo>
                  <a:lnTo>
                    <a:pt x="212" y="97"/>
                  </a:lnTo>
                  <a:lnTo>
                    <a:pt x="208" y="99"/>
                  </a:lnTo>
                  <a:lnTo>
                    <a:pt x="203" y="99"/>
                  </a:lnTo>
                  <a:lnTo>
                    <a:pt x="201" y="96"/>
                  </a:lnTo>
                  <a:lnTo>
                    <a:pt x="191" y="96"/>
                  </a:lnTo>
                  <a:lnTo>
                    <a:pt x="186" y="100"/>
                  </a:lnTo>
                  <a:lnTo>
                    <a:pt x="181" y="103"/>
                  </a:lnTo>
                  <a:lnTo>
                    <a:pt x="177" y="103"/>
                  </a:lnTo>
                  <a:lnTo>
                    <a:pt x="142" y="96"/>
                  </a:lnTo>
                  <a:lnTo>
                    <a:pt x="129" y="89"/>
                  </a:lnTo>
                  <a:lnTo>
                    <a:pt x="116" y="87"/>
                  </a:lnTo>
                  <a:lnTo>
                    <a:pt x="95" y="86"/>
                  </a:lnTo>
                  <a:lnTo>
                    <a:pt x="85" y="83"/>
                  </a:lnTo>
                  <a:lnTo>
                    <a:pt x="79" y="80"/>
                  </a:lnTo>
                  <a:lnTo>
                    <a:pt x="67" y="76"/>
                  </a:lnTo>
                  <a:lnTo>
                    <a:pt x="63" y="72"/>
                  </a:lnTo>
                  <a:lnTo>
                    <a:pt x="72" y="60"/>
                  </a:lnTo>
                  <a:lnTo>
                    <a:pt x="70" y="59"/>
                  </a:lnTo>
                  <a:lnTo>
                    <a:pt x="62" y="59"/>
                  </a:lnTo>
                  <a:lnTo>
                    <a:pt x="42" y="50"/>
                  </a:lnTo>
                  <a:lnTo>
                    <a:pt x="24" y="50"/>
                  </a:lnTo>
                  <a:lnTo>
                    <a:pt x="18" y="48"/>
                  </a:lnTo>
                  <a:lnTo>
                    <a:pt x="6" y="46"/>
                  </a:lnTo>
                  <a:lnTo>
                    <a:pt x="0" y="40"/>
                  </a:lnTo>
                  <a:lnTo>
                    <a:pt x="3" y="38"/>
                  </a:lnTo>
                  <a:lnTo>
                    <a:pt x="5" y="39"/>
                  </a:lnTo>
                  <a:lnTo>
                    <a:pt x="9" y="41"/>
                  </a:lnTo>
                  <a:lnTo>
                    <a:pt x="15" y="41"/>
                  </a:lnTo>
                  <a:lnTo>
                    <a:pt x="20" y="38"/>
                  </a:lnTo>
                  <a:lnTo>
                    <a:pt x="24" y="30"/>
                  </a:lnTo>
                  <a:lnTo>
                    <a:pt x="29" y="30"/>
                  </a:lnTo>
                  <a:lnTo>
                    <a:pt x="33" y="23"/>
                  </a:lnTo>
                  <a:lnTo>
                    <a:pt x="36" y="14"/>
                  </a:lnTo>
                  <a:lnTo>
                    <a:pt x="41" y="5"/>
                  </a:lnTo>
                  <a:lnTo>
                    <a:pt x="53" y="1"/>
                  </a:lnTo>
                  <a:lnTo>
                    <a:pt x="89" y="7"/>
                  </a:lnTo>
                  <a:lnTo>
                    <a:pt x="102" y="0"/>
                  </a:lnTo>
                  <a:lnTo>
                    <a:pt x="113" y="0"/>
                  </a:lnTo>
                  <a:lnTo>
                    <a:pt x="119" y="7"/>
                  </a:lnTo>
                  <a:lnTo>
                    <a:pt x="122" y="14"/>
                  </a:lnTo>
                  <a:lnTo>
                    <a:pt x="132" y="16"/>
                  </a:lnTo>
                  <a:lnTo>
                    <a:pt x="140" y="14"/>
                  </a:lnTo>
                  <a:lnTo>
                    <a:pt x="154" y="18"/>
                  </a:lnTo>
                  <a:lnTo>
                    <a:pt x="164" y="19"/>
                  </a:lnTo>
                  <a:lnTo>
                    <a:pt x="177" y="33"/>
                  </a:lnTo>
                  <a:lnTo>
                    <a:pt x="186" y="46"/>
                  </a:lnTo>
                  <a:lnTo>
                    <a:pt x="196" y="49"/>
                  </a:lnTo>
                  <a:lnTo>
                    <a:pt x="207" y="48"/>
                  </a:lnTo>
                  <a:lnTo>
                    <a:pt x="228" y="49"/>
                  </a:lnTo>
                  <a:lnTo>
                    <a:pt x="234" y="48"/>
                  </a:lnTo>
                  <a:lnTo>
                    <a:pt x="261" y="53"/>
                  </a:lnTo>
                  <a:lnTo>
                    <a:pt x="271" y="54"/>
                  </a:lnTo>
                  <a:lnTo>
                    <a:pt x="279" y="56"/>
                  </a:lnTo>
                  <a:lnTo>
                    <a:pt x="287" y="54"/>
                  </a:lnTo>
                  <a:lnTo>
                    <a:pt x="295" y="39"/>
                  </a:lnTo>
                  <a:lnTo>
                    <a:pt x="296" y="32"/>
                  </a:lnTo>
                  <a:lnTo>
                    <a:pt x="304" y="25"/>
                  </a:lnTo>
                  <a:lnTo>
                    <a:pt x="311" y="27"/>
                  </a:lnTo>
                  <a:lnTo>
                    <a:pt x="317" y="35"/>
                  </a:lnTo>
                  <a:lnTo>
                    <a:pt x="323" y="41"/>
                  </a:lnTo>
                  <a:lnTo>
                    <a:pt x="333" y="41"/>
                  </a:lnTo>
                  <a:lnTo>
                    <a:pt x="342" y="37"/>
                  </a:lnTo>
                  <a:lnTo>
                    <a:pt x="347" y="40"/>
                  </a:lnTo>
                  <a:lnTo>
                    <a:pt x="353" y="41"/>
                  </a:lnTo>
                  <a:lnTo>
                    <a:pt x="358" y="45"/>
                  </a:lnTo>
                  <a:lnTo>
                    <a:pt x="365" y="46"/>
                  </a:lnTo>
                  <a:lnTo>
                    <a:pt x="373" y="51"/>
                  </a:lnTo>
                  <a:lnTo>
                    <a:pt x="390" y="50"/>
                  </a:lnTo>
                  <a:lnTo>
                    <a:pt x="397" y="55"/>
                  </a:lnTo>
                  <a:lnTo>
                    <a:pt x="404" y="70"/>
                  </a:lnTo>
                  <a:lnTo>
                    <a:pt x="412" y="75"/>
                  </a:lnTo>
                  <a:lnTo>
                    <a:pt x="414" y="91"/>
                  </a:lnTo>
                  <a:lnTo>
                    <a:pt x="424" y="96"/>
                  </a:lnTo>
                  <a:lnTo>
                    <a:pt x="435" y="99"/>
                  </a:lnTo>
                  <a:lnTo>
                    <a:pt x="456" y="97"/>
                  </a:lnTo>
                  <a:lnTo>
                    <a:pt x="467" y="97"/>
                  </a:lnTo>
                  <a:lnTo>
                    <a:pt x="481" y="94"/>
                  </a:lnTo>
                  <a:lnTo>
                    <a:pt x="492" y="97"/>
                  </a:lnTo>
                  <a:lnTo>
                    <a:pt x="499" y="103"/>
                  </a:lnTo>
                  <a:lnTo>
                    <a:pt x="500" y="116"/>
                  </a:lnTo>
                  <a:lnTo>
                    <a:pt x="497" y="136"/>
                  </a:lnTo>
                  <a:lnTo>
                    <a:pt x="499" y="143"/>
                  </a:lnTo>
                  <a:lnTo>
                    <a:pt x="503" y="148"/>
                  </a:lnTo>
                  <a:lnTo>
                    <a:pt x="506" y="158"/>
                  </a:lnTo>
                  <a:lnTo>
                    <a:pt x="502" y="156"/>
                  </a:lnTo>
                  <a:lnTo>
                    <a:pt x="495" y="150"/>
                  </a:lnTo>
                  <a:lnTo>
                    <a:pt x="462" y="141"/>
                  </a:lnTo>
                  <a:lnTo>
                    <a:pt x="446" y="135"/>
                  </a:lnTo>
                  <a:lnTo>
                    <a:pt x="433" y="130"/>
                  </a:lnTo>
                  <a:lnTo>
                    <a:pt x="406" y="138"/>
                  </a:lnTo>
                  <a:lnTo>
                    <a:pt x="392" y="136"/>
                  </a:lnTo>
                  <a:lnTo>
                    <a:pt x="381" y="131"/>
                  </a:lnTo>
                  <a:lnTo>
                    <a:pt x="374" y="129"/>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06" name="Freeform 66"/>
            <p:cNvSpPr>
              <a:spLocks noChangeAspect="1"/>
            </p:cNvSpPr>
            <p:nvPr/>
          </p:nvSpPr>
          <p:spPr bwMode="gray">
            <a:xfrm>
              <a:off x="5412604" y="2628586"/>
              <a:ext cx="185936" cy="165197"/>
            </a:xfrm>
            <a:custGeom>
              <a:avLst/>
              <a:gdLst/>
              <a:ahLst/>
              <a:cxnLst>
                <a:cxn ang="0">
                  <a:pos x="474" y="15"/>
                </a:cxn>
                <a:cxn ang="0">
                  <a:pos x="471" y="22"/>
                </a:cxn>
                <a:cxn ang="0">
                  <a:pos x="485" y="38"/>
                </a:cxn>
                <a:cxn ang="0">
                  <a:pos x="470" y="42"/>
                </a:cxn>
                <a:cxn ang="0">
                  <a:pos x="460" y="57"/>
                </a:cxn>
                <a:cxn ang="0">
                  <a:pos x="461" y="67"/>
                </a:cxn>
                <a:cxn ang="0">
                  <a:pos x="475" y="80"/>
                </a:cxn>
                <a:cxn ang="0">
                  <a:pos x="493" y="121"/>
                </a:cxn>
                <a:cxn ang="0">
                  <a:pos x="490" y="132"/>
                </a:cxn>
                <a:cxn ang="0">
                  <a:pos x="547" y="186"/>
                </a:cxn>
                <a:cxn ang="0">
                  <a:pos x="519" y="194"/>
                </a:cxn>
                <a:cxn ang="0">
                  <a:pos x="495" y="186"/>
                </a:cxn>
                <a:cxn ang="0">
                  <a:pos x="486" y="202"/>
                </a:cxn>
                <a:cxn ang="0">
                  <a:pos x="471" y="228"/>
                </a:cxn>
                <a:cxn ang="0">
                  <a:pos x="468" y="266"/>
                </a:cxn>
                <a:cxn ang="0">
                  <a:pos x="438" y="311"/>
                </a:cxn>
                <a:cxn ang="0">
                  <a:pos x="402" y="336"/>
                </a:cxn>
                <a:cxn ang="0">
                  <a:pos x="411" y="350"/>
                </a:cxn>
                <a:cxn ang="0">
                  <a:pos x="417" y="381"/>
                </a:cxn>
                <a:cxn ang="0">
                  <a:pos x="407" y="393"/>
                </a:cxn>
                <a:cxn ang="0">
                  <a:pos x="398" y="407"/>
                </a:cxn>
                <a:cxn ang="0">
                  <a:pos x="394" y="417"/>
                </a:cxn>
                <a:cxn ang="0">
                  <a:pos x="374" y="441"/>
                </a:cxn>
                <a:cxn ang="0">
                  <a:pos x="324" y="465"/>
                </a:cxn>
                <a:cxn ang="0">
                  <a:pos x="308" y="433"/>
                </a:cxn>
                <a:cxn ang="0">
                  <a:pos x="293" y="423"/>
                </a:cxn>
                <a:cxn ang="0">
                  <a:pos x="262" y="428"/>
                </a:cxn>
                <a:cxn ang="0">
                  <a:pos x="240" y="414"/>
                </a:cxn>
                <a:cxn ang="0">
                  <a:pos x="221" y="408"/>
                </a:cxn>
                <a:cxn ang="0">
                  <a:pos x="201" y="424"/>
                </a:cxn>
                <a:cxn ang="0">
                  <a:pos x="174" y="427"/>
                </a:cxn>
                <a:cxn ang="0">
                  <a:pos x="160" y="430"/>
                </a:cxn>
                <a:cxn ang="0">
                  <a:pos x="146" y="398"/>
                </a:cxn>
                <a:cxn ang="0">
                  <a:pos x="129" y="398"/>
                </a:cxn>
                <a:cxn ang="0">
                  <a:pos x="110" y="406"/>
                </a:cxn>
                <a:cxn ang="0">
                  <a:pos x="84" y="397"/>
                </a:cxn>
                <a:cxn ang="0">
                  <a:pos x="70" y="387"/>
                </a:cxn>
                <a:cxn ang="0">
                  <a:pos x="62" y="353"/>
                </a:cxn>
                <a:cxn ang="0">
                  <a:pos x="59" y="333"/>
                </a:cxn>
                <a:cxn ang="0">
                  <a:pos x="55" y="305"/>
                </a:cxn>
                <a:cxn ang="0">
                  <a:pos x="39" y="278"/>
                </a:cxn>
                <a:cxn ang="0">
                  <a:pos x="18" y="268"/>
                </a:cxn>
                <a:cxn ang="0">
                  <a:pos x="11" y="233"/>
                </a:cxn>
                <a:cxn ang="0">
                  <a:pos x="1" y="214"/>
                </a:cxn>
                <a:cxn ang="0">
                  <a:pos x="7" y="163"/>
                </a:cxn>
                <a:cxn ang="0">
                  <a:pos x="25" y="134"/>
                </a:cxn>
                <a:cxn ang="0">
                  <a:pos x="60" y="174"/>
                </a:cxn>
                <a:cxn ang="0">
                  <a:pos x="99" y="185"/>
                </a:cxn>
                <a:cxn ang="0">
                  <a:pos x="129" y="186"/>
                </a:cxn>
                <a:cxn ang="0">
                  <a:pos x="156" y="183"/>
                </a:cxn>
                <a:cxn ang="0">
                  <a:pos x="184" y="155"/>
                </a:cxn>
                <a:cxn ang="0">
                  <a:pos x="217" y="166"/>
                </a:cxn>
                <a:cxn ang="0">
                  <a:pos x="253" y="174"/>
                </a:cxn>
                <a:cxn ang="0">
                  <a:pos x="285" y="163"/>
                </a:cxn>
                <a:cxn ang="0">
                  <a:pos x="308" y="147"/>
                </a:cxn>
                <a:cxn ang="0">
                  <a:pos x="330" y="90"/>
                </a:cxn>
                <a:cxn ang="0">
                  <a:pos x="363" y="27"/>
                </a:cxn>
                <a:cxn ang="0">
                  <a:pos x="394" y="0"/>
                </a:cxn>
                <a:cxn ang="0">
                  <a:pos x="468" y="11"/>
                </a:cxn>
              </a:cxnLst>
              <a:rect l="0" t="0" r="r" b="b"/>
              <a:pathLst>
                <a:path w="547" h="467">
                  <a:moveTo>
                    <a:pt x="472" y="11"/>
                  </a:moveTo>
                  <a:lnTo>
                    <a:pt x="475" y="13"/>
                  </a:lnTo>
                  <a:lnTo>
                    <a:pt x="474" y="15"/>
                  </a:lnTo>
                  <a:lnTo>
                    <a:pt x="469" y="18"/>
                  </a:lnTo>
                  <a:lnTo>
                    <a:pt x="464" y="19"/>
                  </a:lnTo>
                  <a:lnTo>
                    <a:pt x="471" y="22"/>
                  </a:lnTo>
                  <a:lnTo>
                    <a:pt x="477" y="27"/>
                  </a:lnTo>
                  <a:lnTo>
                    <a:pt x="485" y="30"/>
                  </a:lnTo>
                  <a:lnTo>
                    <a:pt x="485" y="38"/>
                  </a:lnTo>
                  <a:lnTo>
                    <a:pt x="479" y="41"/>
                  </a:lnTo>
                  <a:lnTo>
                    <a:pt x="471" y="40"/>
                  </a:lnTo>
                  <a:lnTo>
                    <a:pt x="470" y="42"/>
                  </a:lnTo>
                  <a:lnTo>
                    <a:pt x="457" y="43"/>
                  </a:lnTo>
                  <a:lnTo>
                    <a:pt x="453" y="47"/>
                  </a:lnTo>
                  <a:lnTo>
                    <a:pt x="460" y="57"/>
                  </a:lnTo>
                  <a:lnTo>
                    <a:pt x="464" y="59"/>
                  </a:lnTo>
                  <a:lnTo>
                    <a:pt x="465" y="63"/>
                  </a:lnTo>
                  <a:lnTo>
                    <a:pt x="461" y="67"/>
                  </a:lnTo>
                  <a:lnTo>
                    <a:pt x="464" y="70"/>
                  </a:lnTo>
                  <a:lnTo>
                    <a:pt x="470" y="75"/>
                  </a:lnTo>
                  <a:lnTo>
                    <a:pt x="475" y="80"/>
                  </a:lnTo>
                  <a:lnTo>
                    <a:pt x="479" y="88"/>
                  </a:lnTo>
                  <a:lnTo>
                    <a:pt x="496" y="116"/>
                  </a:lnTo>
                  <a:lnTo>
                    <a:pt x="493" y="121"/>
                  </a:lnTo>
                  <a:lnTo>
                    <a:pt x="492" y="124"/>
                  </a:lnTo>
                  <a:lnTo>
                    <a:pt x="490" y="127"/>
                  </a:lnTo>
                  <a:lnTo>
                    <a:pt x="490" y="132"/>
                  </a:lnTo>
                  <a:lnTo>
                    <a:pt x="491" y="137"/>
                  </a:lnTo>
                  <a:lnTo>
                    <a:pt x="541" y="180"/>
                  </a:lnTo>
                  <a:lnTo>
                    <a:pt x="547" y="186"/>
                  </a:lnTo>
                  <a:lnTo>
                    <a:pt x="547" y="191"/>
                  </a:lnTo>
                  <a:lnTo>
                    <a:pt x="538" y="193"/>
                  </a:lnTo>
                  <a:lnTo>
                    <a:pt x="519" y="194"/>
                  </a:lnTo>
                  <a:lnTo>
                    <a:pt x="504" y="191"/>
                  </a:lnTo>
                  <a:lnTo>
                    <a:pt x="496" y="181"/>
                  </a:lnTo>
                  <a:lnTo>
                    <a:pt x="495" y="186"/>
                  </a:lnTo>
                  <a:lnTo>
                    <a:pt x="497" y="194"/>
                  </a:lnTo>
                  <a:lnTo>
                    <a:pt x="496" y="197"/>
                  </a:lnTo>
                  <a:lnTo>
                    <a:pt x="486" y="202"/>
                  </a:lnTo>
                  <a:lnTo>
                    <a:pt x="479" y="212"/>
                  </a:lnTo>
                  <a:lnTo>
                    <a:pt x="474" y="219"/>
                  </a:lnTo>
                  <a:lnTo>
                    <a:pt x="471" y="228"/>
                  </a:lnTo>
                  <a:lnTo>
                    <a:pt x="471" y="240"/>
                  </a:lnTo>
                  <a:lnTo>
                    <a:pt x="468" y="248"/>
                  </a:lnTo>
                  <a:lnTo>
                    <a:pt x="468" y="266"/>
                  </a:lnTo>
                  <a:lnTo>
                    <a:pt x="460" y="276"/>
                  </a:lnTo>
                  <a:lnTo>
                    <a:pt x="447" y="304"/>
                  </a:lnTo>
                  <a:lnTo>
                    <a:pt x="438" y="311"/>
                  </a:lnTo>
                  <a:lnTo>
                    <a:pt x="433" y="309"/>
                  </a:lnTo>
                  <a:lnTo>
                    <a:pt x="427" y="316"/>
                  </a:lnTo>
                  <a:lnTo>
                    <a:pt x="402" y="336"/>
                  </a:lnTo>
                  <a:lnTo>
                    <a:pt x="404" y="339"/>
                  </a:lnTo>
                  <a:lnTo>
                    <a:pt x="410" y="341"/>
                  </a:lnTo>
                  <a:lnTo>
                    <a:pt x="411" y="350"/>
                  </a:lnTo>
                  <a:lnTo>
                    <a:pt x="411" y="358"/>
                  </a:lnTo>
                  <a:lnTo>
                    <a:pt x="422" y="363"/>
                  </a:lnTo>
                  <a:lnTo>
                    <a:pt x="417" y="381"/>
                  </a:lnTo>
                  <a:lnTo>
                    <a:pt x="411" y="377"/>
                  </a:lnTo>
                  <a:lnTo>
                    <a:pt x="409" y="381"/>
                  </a:lnTo>
                  <a:lnTo>
                    <a:pt x="407" y="393"/>
                  </a:lnTo>
                  <a:lnTo>
                    <a:pt x="404" y="401"/>
                  </a:lnTo>
                  <a:lnTo>
                    <a:pt x="399" y="402"/>
                  </a:lnTo>
                  <a:lnTo>
                    <a:pt x="398" y="407"/>
                  </a:lnTo>
                  <a:lnTo>
                    <a:pt x="398" y="412"/>
                  </a:lnTo>
                  <a:lnTo>
                    <a:pt x="396" y="416"/>
                  </a:lnTo>
                  <a:lnTo>
                    <a:pt x="394" y="417"/>
                  </a:lnTo>
                  <a:lnTo>
                    <a:pt x="390" y="420"/>
                  </a:lnTo>
                  <a:lnTo>
                    <a:pt x="387" y="433"/>
                  </a:lnTo>
                  <a:lnTo>
                    <a:pt x="374" y="441"/>
                  </a:lnTo>
                  <a:lnTo>
                    <a:pt x="371" y="441"/>
                  </a:lnTo>
                  <a:lnTo>
                    <a:pt x="361" y="447"/>
                  </a:lnTo>
                  <a:lnTo>
                    <a:pt x="324" y="465"/>
                  </a:lnTo>
                  <a:lnTo>
                    <a:pt x="315" y="467"/>
                  </a:lnTo>
                  <a:lnTo>
                    <a:pt x="310" y="443"/>
                  </a:lnTo>
                  <a:lnTo>
                    <a:pt x="308" y="433"/>
                  </a:lnTo>
                  <a:lnTo>
                    <a:pt x="304" y="430"/>
                  </a:lnTo>
                  <a:lnTo>
                    <a:pt x="301" y="430"/>
                  </a:lnTo>
                  <a:lnTo>
                    <a:pt x="293" y="423"/>
                  </a:lnTo>
                  <a:lnTo>
                    <a:pt x="280" y="423"/>
                  </a:lnTo>
                  <a:lnTo>
                    <a:pt x="271" y="427"/>
                  </a:lnTo>
                  <a:lnTo>
                    <a:pt x="262" y="428"/>
                  </a:lnTo>
                  <a:lnTo>
                    <a:pt x="260" y="423"/>
                  </a:lnTo>
                  <a:lnTo>
                    <a:pt x="259" y="414"/>
                  </a:lnTo>
                  <a:lnTo>
                    <a:pt x="240" y="414"/>
                  </a:lnTo>
                  <a:lnTo>
                    <a:pt x="229" y="407"/>
                  </a:lnTo>
                  <a:lnTo>
                    <a:pt x="223" y="404"/>
                  </a:lnTo>
                  <a:lnTo>
                    <a:pt x="221" y="408"/>
                  </a:lnTo>
                  <a:lnTo>
                    <a:pt x="222" y="413"/>
                  </a:lnTo>
                  <a:lnTo>
                    <a:pt x="213" y="419"/>
                  </a:lnTo>
                  <a:lnTo>
                    <a:pt x="201" y="424"/>
                  </a:lnTo>
                  <a:lnTo>
                    <a:pt x="194" y="425"/>
                  </a:lnTo>
                  <a:lnTo>
                    <a:pt x="183" y="423"/>
                  </a:lnTo>
                  <a:lnTo>
                    <a:pt x="174" y="427"/>
                  </a:lnTo>
                  <a:lnTo>
                    <a:pt x="168" y="428"/>
                  </a:lnTo>
                  <a:lnTo>
                    <a:pt x="163" y="430"/>
                  </a:lnTo>
                  <a:lnTo>
                    <a:pt x="160" y="430"/>
                  </a:lnTo>
                  <a:lnTo>
                    <a:pt x="158" y="412"/>
                  </a:lnTo>
                  <a:lnTo>
                    <a:pt x="151" y="391"/>
                  </a:lnTo>
                  <a:lnTo>
                    <a:pt x="146" y="398"/>
                  </a:lnTo>
                  <a:lnTo>
                    <a:pt x="143" y="401"/>
                  </a:lnTo>
                  <a:lnTo>
                    <a:pt x="133" y="397"/>
                  </a:lnTo>
                  <a:lnTo>
                    <a:pt x="129" y="398"/>
                  </a:lnTo>
                  <a:lnTo>
                    <a:pt x="124" y="403"/>
                  </a:lnTo>
                  <a:lnTo>
                    <a:pt x="119" y="404"/>
                  </a:lnTo>
                  <a:lnTo>
                    <a:pt x="110" y="406"/>
                  </a:lnTo>
                  <a:lnTo>
                    <a:pt x="104" y="403"/>
                  </a:lnTo>
                  <a:lnTo>
                    <a:pt x="94" y="404"/>
                  </a:lnTo>
                  <a:lnTo>
                    <a:pt x="84" y="397"/>
                  </a:lnTo>
                  <a:lnTo>
                    <a:pt x="81" y="400"/>
                  </a:lnTo>
                  <a:lnTo>
                    <a:pt x="73" y="401"/>
                  </a:lnTo>
                  <a:lnTo>
                    <a:pt x="70" y="387"/>
                  </a:lnTo>
                  <a:lnTo>
                    <a:pt x="71" y="377"/>
                  </a:lnTo>
                  <a:lnTo>
                    <a:pt x="67" y="373"/>
                  </a:lnTo>
                  <a:lnTo>
                    <a:pt x="62" y="353"/>
                  </a:lnTo>
                  <a:lnTo>
                    <a:pt x="56" y="341"/>
                  </a:lnTo>
                  <a:lnTo>
                    <a:pt x="56" y="336"/>
                  </a:lnTo>
                  <a:lnTo>
                    <a:pt x="59" y="333"/>
                  </a:lnTo>
                  <a:lnTo>
                    <a:pt x="60" y="325"/>
                  </a:lnTo>
                  <a:lnTo>
                    <a:pt x="57" y="314"/>
                  </a:lnTo>
                  <a:lnTo>
                    <a:pt x="55" y="305"/>
                  </a:lnTo>
                  <a:lnTo>
                    <a:pt x="45" y="288"/>
                  </a:lnTo>
                  <a:lnTo>
                    <a:pt x="43" y="283"/>
                  </a:lnTo>
                  <a:lnTo>
                    <a:pt x="39" y="278"/>
                  </a:lnTo>
                  <a:lnTo>
                    <a:pt x="29" y="274"/>
                  </a:lnTo>
                  <a:lnTo>
                    <a:pt x="23" y="268"/>
                  </a:lnTo>
                  <a:lnTo>
                    <a:pt x="18" y="268"/>
                  </a:lnTo>
                  <a:lnTo>
                    <a:pt x="13" y="264"/>
                  </a:lnTo>
                  <a:lnTo>
                    <a:pt x="12" y="253"/>
                  </a:lnTo>
                  <a:lnTo>
                    <a:pt x="11" y="233"/>
                  </a:lnTo>
                  <a:lnTo>
                    <a:pt x="6" y="223"/>
                  </a:lnTo>
                  <a:lnTo>
                    <a:pt x="2" y="219"/>
                  </a:lnTo>
                  <a:lnTo>
                    <a:pt x="1" y="214"/>
                  </a:lnTo>
                  <a:lnTo>
                    <a:pt x="0" y="196"/>
                  </a:lnTo>
                  <a:lnTo>
                    <a:pt x="1" y="182"/>
                  </a:lnTo>
                  <a:lnTo>
                    <a:pt x="7" y="163"/>
                  </a:lnTo>
                  <a:lnTo>
                    <a:pt x="12" y="154"/>
                  </a:lnTo>
                  <a:lnTo>
                    <a:pt x="19" y="145"/>
                  </a:lnTo>
                  <a:lnTo>
                    <a:pt x="25" y="134"/>
                  </a:lnTo>
                  <a:lnTo>
                    <a:pt x="33" y="129"/>
                  </a:lnTo>
                  <a:lnTo>
                    <a:pt x="33" y="134"/>
                  </a:lnTo>
                  <a:lnTo>
                    <a:pt x="60" y="174"/>
                  </a:lnTo>
                  <a:lnTo>
                    <a:pt x="73" y="185"/>
                  </a:lnTo>
                  <a:lnTo>
                    <a:pt x="87" y="188"/>
                  </a:lnTo>
                  <a:lnTo>
                    <a:pt x="99" y="185"/>
                  </a:lnTo>
                  <a:lnTo>
                    <a:pt x="110" y="183"/>
                  </a:lnTo>
                  <a:lnTo>
                    <a:pt x="120" y="190"/>
                  </a:lnTo>
                  <a:lnTo>
                    <a:pt x="129" y="186"/>
                  </a:lnTo>
                  <a:lnTo>
                    <a:pt x="138" y="186"/>
                  </a:lnTo>
                  <a:lnTo>
                    <a:pt x="148" y="187"/>
                  </a:lnTo>
                  <a:lnTo>
                    <a:pt x="156" y="183"/>
                  </a:lnTo>
                  <a:lnTo>
                    <a:pt x="172" y="165"/>
                  </a:lnTo>
                  <a:lnTo>
                    <a:pt x="179" y="156"/>
                  </a:lnTo>
                  <a:lnTo>
                    <a:pt x="184" y="155"/>
                  </a:lnTo>
                  <a:lnTo>
                    <a:pt x="211" y="156"/>
                  </a:lnTo>
                  <a:lnTo>
                    <a:pt x="216" y="159"/>
                  </a:lnTo>
                  <a:lnTo>
                    <a:pt x="217" y="166"/>
                  </a:lnTo>
                  <a:lnTo>
                    <a:pt x="222" y="166"/>
                  </a:lnTo>
                  <a:lnTo>
                    <a:pt x="243" y="174"/>
                  </a:lnTo>
                  <a:lnTo>
                    <a:pt x="253" y="174"/>
                  </a:lnTo>
                  <a:lnTo>
                    <a:pt x="264" y="167"/>
                  </a:lnTo>
                  <a:lnTo>
                    <a:pt x="273" y="165"/>
                  </a:lnTo>
                  <a:lnTo>
                    <a:pt x="285" y="163"/>
                  </a:lnTo>
                  <a:lnTo>
                    <a:pt x="298" y="159"/>
                  </a:lnTo>
                  <a:lnTo>
                    <a:pt x="304" y="154"/>
                  </a:lnTo>
                  <a:lnTo>
                    <a:pt x="308" y="147"/>
                  </a:lnTo>
                  <a:lnTo>
                    <a:pt x="315" y="135"/>
                  </a:lnTo>
                  <a:lnTo>
                    <a:pt x="324" y="117"/>
                  </a:lnTo>
                  <a:lnTo>
                    <a:pt x="330" y="90"/>
                  </a:lnTo>
                  <a:lnTo>
                    <a:pt x="356" y="61"/>
                  </a:lnTo>
                  <a:lnTo>
                    <a:pt x="361" y="49"/>
                  </a:lnTo>
                  <a:lnTo>
                    <a:pt x="363" y="27"/>
                  </a:lnTo>
                  <a:lnTo>
                    <a:pt x="369" y="10"/>
                  </a:lnTo>
                  <a:lnTo>
                    <a:pt x="375" y="2"/>
                  </a:lnTo>
                  <a:lnTo>
                    <a:pt x="394" y="0"/>
                  </a:lnTo>
                  <a:lnTo>
                    <a:pt x="445" y="2"/>
                  </a:lnTo>
                  <a:lnTo>
                    <a:pt x="454" y="7"/>
                  </a:lnTo>
                  <a:lnTo>
                    <a:pt x="468" y="11"/>
                  </a:lnTo>
                  <a:lnTo>
                    <a:pt x="472" y="11"/>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07" name="Freeform 67"/>
            <p:cNvSpPr>
              <a:spLocks noChangeAspect="1"/>
            </p:cNvSpPr>
            <p:nvPr/>
          </p:nvSpPr>
          <p:spPr bwMode="gray">
            <a:xfrm>
              <a:off x="6151226" y="2793782"/>
              <a:ext cx="75056" cy="42631"/>
            </a:xfrm>
            <a:custGeom>
              <a:avLst/>
              <a:gdLst/>
              <a:ahLst/>
              <a:cxnLst>
                <a:cxn ang="0">
                  <a:pos x="0" y="73"/>
                </a:cxn>
                <a:cxn ang="0">
                  <a:pos x="5" y="69"/>
                </a:cxn>
                <a:cxn ang="0">
                  <a:pos x="11" y="72"/>
                </a:cxn>
                <a:cxn ang="0">
                  <a:pos x="50" y="75"/>
                </a:cxn>
                <a:cxn ang="0">
                  <a:pos x="81" y="73"/>
                </a:cxn>
                <a:cxn ang="0">
                  <a:pos x="88" y="69"/>
                </a:cxn>
                <a:cxn ang="0">
                  <a:pos x="88" y="62"/>
                </a:cxn>
                <a:cxn ang="0">
                  <a:pos x="89" y="58"/>
                </a:cxn>
                <a:cxn ang="0">
                  <a:pos x="93" y="51"/>
                </a:cxn>
                <a:cxn ang="0">
                  <a:pos x="98" y="47"/>
                </a:cxn>
                <a:cxn ang="0">
                  <a:pos x="102" y="49"/>
                </a:cxn>
                <a:cxn ang="0">
                  <a:pos x="97" y="58"/>
                </a:cxn>
                <a:cxn ang="0">
                  <a:pos x="96" y="68"/>
                </a:cxn>
                <a:cxn ang="0">
                  <a:pos x="102" y="72"/>
                </a:cxn>
                <a:cxn ang="0">
                  <a:pos x="110" y="69"/>
                </a:cxn>
                <a:cxn ang="0">
                  <a:pos x="119" y="69"/>
                </a:cxn>
                <a:cxn ang="0">
                  <a:pos x="126" y="73"/>
                </a:cxn>
                <a:cxn ang="0">
                  <a:pos x="135" y="72"/>
                </a:cxn>
                <a:cxn ang="0">
                  <a:pos x="142" y="69"/>
                </a:cxn>
                <a:cxn ang="0">
                  <a:pos x="160" y="47"/>
                </a:cxn>
                <a:cxn ang="0">
                  <a:pos x="169" y="41"/>
                </a:cxn>
                <a:cxn ang="0">
                  <a:pos x="175" y="42"/>
                </a:cxn>
                <a:cxn ang="0">
                  <a:pos x="184" y="37"/>
                </a:cxn>
                <a:cxn ang="0">
                  <a:pos x="185" y="27"/>
                </a:cxn>
                <a:cxn ang="0">
                  <a:pos x="183" y="18"/>
                </a:cxn>
                <a:cxn ang="0">
                  <a:pos x="179" y="9"/>
                </a:cxn>
                <a:cxn ang="0">
                  <a:pos x="179" y="4"/>
                </a:cxn>
                <a:cxn ang="0">
                  <a:pos x="188" y="2"/>
                </a:cxn>
                <a:cxn ang="0">
                  <a:pos x="195" y="5"/>
                </a:cxn>
                <a:cxn ang="0">
                  <a:pos x="201" y="5"/>
                </a:cxn>
                <a:cxn ang="0">
                  <a:pos x="204" y="3"/>
                </a:cxn>
                <a:cxn ang="0">
                  <a:pos x="210" y="0"/>
                </a:cxn>
                <a:cxn ang="0">
                  <a:pos x="217" y="4"/>
                </a:cxn>
                <a:cxn ang="0">
                  <a:pos x="222" y="14"/>
                </a:cxn>
                <a:cxn ang="0">
                  <a:pos x="223" y="27"/>
                </a:cxn>
                <a:cxn ang="0">
                  <a:pos x="221" y="36"/>
                </a:cxn>
                <a:cxn ang="0">
                  <a:pos x="216" y="42"/>
                </a:cxn>
                <a:cxn ang="0">
                  <a:pos x="210" y="45"/>
                </a:cxn>
                <a:cxn ang="0">
                  <a:pos x="206" y="52"/>
                </a:cxn>
                <a:cxn ang="0">
                  <a:pos x="210" y="63"/>
                </a:cxn>
                <a:cxn ang="0">
                  <a:pos x="204" y="74"/>
                </a:cxn>
                <a:cxn ang="0">
                  <a:pos x="195" y="77"/>
                </a:cxn>
                <a:cxn ang="0">
                  <a:pos x="183" y="74"/>
                </a:cxn>
                <a:cxn ang="0">
                  <a:pos x="179" y="79"/>
                </a:cxn>
                <a:cxn ang="0">
                  <a:pos x="178" y="86"/>
                </a:cxn>
                <a:cxn ang="0">
                  <a:pos x="167" y="97"/>
                </a:cxn>
                <a:cxn ang="0">
                  <a:pos x="142" y="110"/>
                </a:cxn>
                <a:cxn ang="0">
                  <a:pos x="132" y="112"/>
                </a:cxn>
                <a:cxn ang="0">
                  <a:pos x="121" y="115"/>
                </a:cxn>
                <a:cxn ang="0">
                  <a:pos x="102" y="115"/>
                </a:cxn>
                <a:cxn ang="0">
                  <a:pos x="91" y="117"/>
                </a:cxn>
                <a:cxn ang="0">
                  <a:pos x="77" y="117"/>
                </a:cxn>
                <a:cxn ang="0">
                  <a:pos x="66" y="106"/>
                </a:cxn>
                <a:cxn ang="0">
                  <a:pos x="59" y="106"/>
                </a:cxn>
                <a:cxn ang="0">
                  <a:pos x="48" y="110"/>
                </a:cxn>
                <a:cxn ang="0">
                  <a:pos x="27" y="96"/>
                </a:cxn>
                <a:cxn ang="0">
                  <a:pos x="12" y="92"/>
                </a:cxn>
                <a:cxn ang="0">
                  <a:pos x="4" y="84"/>
                </a:cxn>
                <a:cxn ang="0">
                  <a:pos x="0" y="73"/>
                </a:cxn>
              </a:cxnLst>
              <a:rect l="0" t="0" r="r" b="b"/>
              <a:pathLst>
                <a:path w="223" h="117">
                  <a:moveTo>
                    <a:pt x="0" y="73"/>
                  </a:moveTo>
                  <a:lnTo>
                    <a:pt x="5" y="69"/>
                  </a:lnTo>
                  <a:lnTo>
                    <a:pt x="11" y="72"/>
                  </a:lnTo>
                  <a:lnTo>
                    <a:pt x="50" y="75"/>
                  </a:lnTo>
                  <a:lnTo>
                    <a:pt x="81" y="73"/>
                  </a:lnTo>
                  <a:lnTo>
                    <a:pt x="88" y="69"/>
                  </a:lnTo>
                  <a:lnTo>
                    <a:pt x="88" y="62"/>
                  </a:lnTo>
                  <a:lnTo>
                    <a:pt x="89" y="58"/>
                  </a:lnTo>
                  <a:lnTo>
                    <a:pt x="93" y="51"/>
                  </a:lnTo>
                  <a:lnTo>
                    <a:pt x="98" y="47"/>
                  </a:lnTo>
                  <a:lnTo>
                    <a:pt x="102" y="49"/>
                  </a:lnTo>
                  <a:lnTo>
                    <a:pt x="97" y="58"/>
                  </a:lnTo>
                  <a:lnTo>
                    <a:pt x="96" y="68"/>
                  </a:lnTo>
                  <a:lnTo>
                    <a:pt x="102" y="72"/>
                  </a:lnTo>
                  <a:lnTo>
                    <a:pt x="110" y="69"/>
                  </a:lnTo>
                  <a:lnTo>
                    <a:pt x="119" y="69"/>
                  </a:lnTo>
                  <a:lnTo>
                    <a:pt x="126" y="73"/>
                  </a:lnTo>
                  <a:lnTo>
                    <a:pt x="135" y="72"/>
                  </a:lnTo>
                  <a:lnTo>
                    <a:pt x="142" y="69"/>
                  </a:lnTo>
                  <a:lnTo>
                    <a:pt x="160" y="47"/>
                  </a:lnTo>
                  <a:lnTo>
                    <a:pt x="169" y="41"/>
                  </a:lnTo>
                  <a:lnTo>
                    <a:pt x="175" y="42"/>
                  </a:lnTo>
                  <a:lnTo>
                    <a:pt x="184" y="37"/>
                  </a:lnTo>
                  <a:lnTo>
                    <a:pt x="185" y="27"/>
                  </a:lnTo>
                  <a:lnTo>
                    <a:pt x="183" y="18"/>
                  </a:lnTo>
                  <a:lnTo>
                    <a:pt x="179" y="9"/>
                  </a:lnTo>
                  <a:lnTo>
                    <a:pt x="179" y="4"/>
                  </a:lnTo>
                  <a:lnTo>
                    <a:pt x="188" y="2"/>
                  </a:lnTo>
                  <a:lnTo>
                    <a:pt x="195" y="5"/>
                  </a:lnTo>
                  <a:lnTo>
                    <a:pt x="201" y="5"/>
                  </a:lnTo>
                  <a:lnTo>
                    <a:pt x="204" y="3"/>
                  </a:lnTo>
                  <a:lnTo>
                    <a:pt x="210" y="0"/>
                  </a:lnTo>
                  <a:lnTo>
                    <a:pt x="217" y="4"/>
                  </a:lnTo>
                  <a:lnTo>
                    <a:pt x="222" y="14"/>
                  </a:lnTo>
                  <a:lnTo>
                    <a:pt x="223" y="27"/>
                  </a:lnTo>
                  <a:lnTo>
                    <a:pt x="221" y="36"/>
                  </a:lnTo>
                  <a:lnTo>
                    <a:pt x="216" y="42"/>
                  </a:lnTo>
                  <a:lnTo>
                    <a:pt x="210" y="45"/>
                  </a:lnTo>
                  <a:lnTo>
                    <a:pt x="206" y="52"/>
                  </a:lnTo>
                  <a:lnTo>
                    <a:pt x="210" y="63"/>
                  </a:lnTo>
                  <a:lnTo>
                    <a:pt x="204" y="74"/>
                  </a:lnTo>
                  <a:lnTo>
                    <a:pt x="195" y="77"/>
                  </a:lnTo>
                  <a:lnTo>
                    <a:pt x="183" y="74"/>
                  </a:lnTo>
                  <a:lnTo>
                    <a:pt x="179" y="79"/>
                  </a:lnTo>
                  <a:lnTo>
                    <a:pt x="178" y="86"/>
                  </a:lnTo>
                  <a:lnTo>
                    <a:pt x="167" y="97"/>
                  </a:lnTo>
                  <a:lnTo>
                    <a:pt x="142" y="110"/>
                  </a:lnTo>
                  <a:lnTo>
                    <a:pt x="132" y="112"/>
                  </a:lnTo>
                  <a:lnTo>
                    <a:pt x="121" y="115"/>
                  </a:lnTo>
                  <a:lnTo>
                    <a:pt x="102" y="115"/>
                  </a:lnTo>
                  <a:lnTo>
                    <a:pt x="91" y="117"/>
                  </a:lnTo>
                  <a:lnTo>
                    <a:pt x="77" y="117"/>
                  </a:lnTo>
                  <a:lnTo>
                    <a:pt x="66" y="106"/>
                  </a:lnTo>
                  <a:lnTo>
                    <a:pt x="59" y="106"/>
                  </a:lnTo>
                  <a:lnTo>
                    <a:pt x="48" y="110"/>
                  </a:lnTo>
                  <a:lnTo>
                    <a:pt x="27" y="96"/>
                  </a:lnTo>
                  <a:lnTo>
                    <a:pt x="12" y="92"/>
                  </a:lnTo>
                  <a:lnTo>
                    <a:pt x="4" y="84"/>
                  </a:lnTo>
                  <a:lnTo>
                    <a:pt x="0" y="73"/>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08" name="Freeform 68"/>
            <p:cNvSpPr>
              <a:spLocks noChangeAspect="1"/>
            </p:cNvSpPr>
            <p:nvPr/>
          </p:nvSpPr>
          <p:spPr bwMode="gray">
            <a:xfrm>
              <a:off x="6013054" y="2763586"/>
              <a:ext cx="185936" cy="158092"/>
            </a:xfrm>
            <a:custGeom>
              <a:avLst/>
              <a:gdLst/>
              <a:ahLst/>
              <a:cxnLst>
                <a:cxn ang="0">
                  <a:pos x="5" y="134"/>
                </a:cxn>
                <a:cxn ang="0">
                  <a:pos x="0" y="231"/>
                </a:cxn>
                <a:cxn ang="0">
                  <a:pos x="10" y="346"/>
                </a:cxn>
                <a:cxn ang="0">
                  <a:pos x="31" y="362"/>
                </a:cxn>
                <a:cxn ang="0">
                  <a:pos x="56" y="362"/>
                </a:cxn>
                <a:cxn ang="0">
                  <a:pos x="93" y="368"/>
                </a:cxn>
                <a:cxn ang="0">
                  <a:pos x="125" y="352"/>
                </a:cxn>
                <a:cxn ang="0">
                  <a:pos x="118" y="323"/>
                </a:cxn>
                <a:cxn ang="0">
                  <a:pos x="137" y="307"/>
                </a:cxn>
                <a:cxn ang="0">
                  <a:pos x="152" y="298"/>
                </a:cxn>
                <a:cxn ang="0">
                  <a:pos x="155" y="273"/>
                </a:cxn>
                <a:cxn ang="0">
                  <a:pos x="180" y="278"/>
                </a:cxn>
                <a:cxn ang="0">
                  <a:pos x="196" y="276"/>
                </a:cxn>
                <a:cxn ang="0">
                  <a:pos x="211" y="279"/>
                </a:cxn>
                <a:cxn ang="0">
                  <a:pos x="232" y="289"/>
                </a:cxn>
                <a:cxn ang="0">
                  <a:pos x="258" y="296"/>
                </a:cxn>
                <a:cxn ang="0">
                  <a:pos x="291" y="323"/>
                </a:cxn>
                <a:cxn ang="0">
                  <a:pos x="330" y="356"/>
                </a:cxn>
                <a:cxn ang="0">
                  <a:pos x="335" y="375"/>
                </a:cxn>
                <a:cxn ang="0">
                  <a:pos x="357" y="392"/>
                </a:cxn>
                <a:cxn ang="0">
                  <a:pos x="388" y="415"/>
                </a:cxn>
                <a:cxn ang="0">
                  <a:pos x="425" y="419"/>
                </a:cxn>
                <a:cxn ang="0">
                  <a:pos x="495" y="435"/>
                </a:cxn>
                <a:cxn ang="0">
                  <a:pos x="526" y="441"/>
                </a:cxn>
                <a:cxn ang="0">
                  <a:pos x="515" y="427"/>
                </a:cxn>
                <a:cxn ang="0">
                  <a:pos x="544" y="425"/>
                </a:cxn>
                <a:cxn ang="0">
                  <a:pos x="506" y="413"/>
                </a:cxn>
                <a:cxn ang="0">
                  <a:pos x="496" y="391"/>
                </a:cxn>
                <a:cxn ang="0">
                  <a:pos x="462" y="383"/>
                </a:cxn>
                <a:cxn ang="0">
                  <a:pos x="456" y="357"/>
                </a:cxn>
                <a:cxn ang="0">
                  <a:pos x="419" y="351"/>
                </a:cxn>
                <a:cxn ang="0">
                  <a:pos x="397" y="323"/>
                </a:cxn>
                <a:cxn ang="0">
                  <a:pos x="393" y="301"/>
                </a:cxn>
                <a:cxn ang="0">
                  <a:pos x="367" y="285"/>
                </a:cxn>
                <a:cxn ang="0">
                  <a:pos x="341" y="255"/>
                </a:cxn>
                <a:cxn ang="0">
                  <a:pos x="339" y="231"/>
                </a:cxn>
                <a:cxn ang="0">
                  <a:pos x="370" y="227"/>
                </a:cxn>
                <a:cxn ang="0">
                  <a:pos x="375" y="201"/>
                </a:cxn>
                <a:cxn ang="0">
                  <a:pos x="348" y="187"/>
                </a:cxn>
                <a:cxn ang="0">
                  <a:pos x="296" y="166"/>
                </a:cxn>
                <a:cxn ang="0">
                  <a:pos x="266" y="136"/>
                </a:cxn>
                <a:cxn ang="0">
                  <a:pos x="238" y="103"/>
                </a:cxn>
                <a:cxn ang="0">
                  <a:pos x="193" y="70"/>
                </a:cxn>
                <a:cxn ang="0">
                  <a:pos x="166" y="61"/>
                </a:cxn>
                <a:cxn ang="0">
                  <a:pos x="92" y="36"/>
                </a:cxn>
                <a:cxn ang="0">
                  <a:pos x="42" y="16"/>
                </a:cxn>
                <a:cxn ang="0">
                  <a:pos x="1" y="0"/>
                </a:cxn>
              </a:cxnLst>
              <a:rect l="0" t="0" r="r" b="b"/>
              <a:pathLst>
                <a:path w="544" h="446">
                  <a:moveTo>
                    <a:pt x="1" y="0"/>
                  </a:moveTo>
                  <a:lnTo>
                    <a:pt x="0" y="9"/>
                  </a:lnTo>
                  <a:lnTo>
                    <a:pt x="5" y="134"/>
                  </a:lnTo>
                  <a:lnTo>
                    <a:pt x="5" y="206"/>
                  </a:lnTo>
                  <a:lnTo>
                    <a:pt x="1" y="227"/>
                  </a:lnTo>
                  <a:lnTo>
                    <a:pt x="0" y="231"/>
                  </a:lnTo>
                  <a:lnTo>
                    <a:pt x="7" y="248"/>
                  </a:lnTo>
                  <a:lnTo>
                    <a:pt x="7" y="289"/>
                  </a:lnTo>
                  <a:lnTo>
                    <a:pt x="10" y="346"/>
                  </a:lnTo>
                  <a:lnTo>
                    <a:pt x="13" y="360"/>
                  </a:lnTo>
                  <a:lnTo>
                    <a:pt x="26" y="359"/>
                  </a:lnTo>
                  <a:lnTo>
                    <a:pt x="31" y="362"/>
                  </a:lnTo>
                  <a:lnTo>
                    <a:pt x="39" y="365"/>
                  </a:lnTo>
                  <a:lnTo>
                    <a:pt x="48" y="365"/>
                  </a:lnTo>
                  <a:lnTo>
                    <a:pt x="56" y="362"/>
                  </a:lnTo>
                  <a:lnTo>
                    <a:pt x="72" y="362"/>
                  </a:lnTo>
                  <a:lnTo>
                    <a:pt x="77" y="362"/>
                  </a:lnTo>
                  <a:lnTo>
                    <a:pt x="93" y="368"/>
                  </a:lnTo>
                  <a:lnTo>
                    <a:pt x="99" y="366"/>
                  </a:lnTo>
                  <a:lnTo>
                    <a:pt x="114" y="356"/>
                  </a:lnTo>
                  <a:lnTo>
                    <a:pt x="125" y="352"/>
                  </a:lnTo>
                  <a:lnTo>
                    <a:pt x="130" y="346"/>
                  </a:lnTo>
                  <a:lnTo>
                    <a:pt x="124" y="330"/>
                  </a:lnTo>
                  <a:lnTo>
                    <a:pt x="118" y="323"/>
                  </a:lnTo>
                  <a:lnTo>
                    <a:pt x="112" y="317"/>
                  </a:lnTo>
                  <a:lnTo>
                    <a:pt x="131" y="312"/>
                  </a:lnTo>
                  <a:lnTo>
                    <a:pt x="137" y="307"/>
                  </a:lnTo>
                  <a:lnTo>
                    <a:pt x="135" y="302"/>
                  </a:lnTo>
                  <a:lnTo>
                    <a:pt x="140" y="297"/>
                  </a:lnTo>
                  <a:lnTo>
                    <a:pt x="152" y="298"/>
                  </a:lnTo>
                  <a:lnTo>
                    <a:pt x="160" y="296"/>
                  </a:lnTo>
                  <a:lnTo>
                    <a:pt x="157" y="287"/>
                  </a:lnTo>
                  <a:lnTo>
                    <a:pt x="155" y="273"/>
                  </a:lnTo>
                  <a:lnTo>
                    <a:pt x="161" y="278"/>
                  </a:lnTo>
                  <a:lnTo>
                    <a:pt x="173" y="280"/>
                  </a:lnTo>
                  <a:lnTo>
                    <a:pt x="180" y="278"/>
                  </a:lnTo>
                  <a:lnTo>
                    <a:pt x="184" y="273"/>
                  </a:lnTo>
                  <a:lnTo>
                    <a:pt x="189" y="269"/>
                  </a:lnTo>
                  <a:lnTo>
                    <a:pt x="196" y="276"/>
                  </a:lnTo>
                  <a:lnTo>
                    <a:pt x="203" y="273"/>
                  </a:lnTo>
                  <a:lnTo>
                    <a:pt x="210" y="275"/>
                  </a:lnTo>
                  <a:lnTo>
                    <a:pt x="211" y="279"/>
                  </a:lnTo>
                  <a:lnTo>
                    <a:pt x="216" y="282"/>
                  </a:lnTo>
                  <a:lnTo>
                    <a:pt x="223" y="284"/>
                  </a:lnTo>
                  <a:lnTo>
                    <a:pt x="232" y="289"/>
                  </a:lnTo>
                  <a:lnTo>
                    <a:pt x="238" y="290"/>
                  </a:lnTo>
                  <a:lnTo>
                    <a:pt x="247" y="296"/>
                  </a:lnTo>
                  <a:lnTo>
                    <a:pt x="258" y="296"/>
                  </a:lnTo>
                  <a:lnTo>
                    <a:pt x="278" y="302"/>
                  </a:lnTo>
                  <a:lnTo>
                    <a:pt x="289" y="311"/>
                  </a:lnTo>
                  <a:lnTo>
                    <a:pt x="291" y="323"/>
                  </a:lnTo>
                  <a:lnTo>
                    <a:pt x="306" y="341"/>
                  </a:lnTo>
                  <a:lnTo>
                    <a:pt x="312" y="354"/>
                  </a:lnTo>
                  <a:lnTo>
                    <a:pt x="330" y="356"/>
                  </a:lnTo>
                  <a:lnTo>
                    <a:pt x="328" y="365"/>
                  </a:lnTo>
                  <a:lnTo>
                    <a:pt x="329" y="367"/>
                  </a:lnTo>
                  <a:lnTo>
                    <a:pt x="335" y="375"/>
                  </a:lnTo>
                  <a:lnTo>
                    <a:pt x="343" y="378"/>
                  </a:lnTo>
                  <a:lnTo>
                    <a:pt x="350" y="384"/>
                  </a:lnTo>
                  <a:lnTo>
                    <a:pt x="357" y="392"/>
                  </a:lnTo>
                  <a:lnTo>
                    <a:pt x="373" y="410"/>
                  </a:lnTo>
                  <a:lnTo>
                    <a:pt x="378" y="410"/>
                  </a:lnTo>
                  <a:lnTo>
                    <a:pt x="388" y="415"/>
                  </a:lnTo>
                  <a:lnTo>
                    <a:pt x="399" y="416"/>
                  </a:lnTo>
                  <a:lnTo>
                    <a:pt x="408" y="419"/>
                  </a:lnTo>
                  <a:lnTo>
                    <a:pt x="425" y="419"/>
                  </a:lnTo>
                  <a:lnTo>
                    <a:pt x="442" y="424"/>
                  </a:lnTo>
                  <a:lnTo>
                    <a:pt x="494" y="431"/>
                  </a:lnTo>
                  <a:lnTo>
                    <a:pt x="495" y="435"/>
                  </a:lnTo>
                  <a:lnTo>
                    <a:pt x="497" y="441"/>
                  </a:lnTo>
                  <a:lnTo>
                    <a:pt x="512" y="446"/>
                  </a:lnTo>
                  <a:lnTo>
                    <a:pt x="526" y="441"/>
                  </a:lnTo>
                  <a:lnTo>
                    <a:pt x="531" y="435"/>
                  </a:lnTo>
                  <a:lnTo>
                    <a:pt x="522" y="429"/>
                  </a:lnTo>
                  <a:lnTo>
                    <a:pt x="515" y="427"/>
                  </a:lnTo>
                  <a:lnTo>
                    <a:pt x="522" y="426"/>
                  </a:lnTo>
                  <a:lnTo>
                    <a:pt x="533" y="427"/>
                  </a:lnTo>
                  <a:lnTo>
                    <a:pt x="544" y="425"/>
                  </a:lnTo>
                  <a:lnTo>
                    <a:pt x="542" y="420"/>
                  </a:lnTo>
                  <a:lnTo>
                    <a:pt x="517" y="416"/>
                  </a:lnTo>
                  <a:lnTo>
                    <a:pt x="506" y="413"/>
                  </a:lnTo>
                  <a:lnTo>
                    <a:pt x="486" y="402"/>
                  </a:lnTo>
                  <a:lnTo>
                    <a:pt x="489" y="394"/>
                  </a:lnTo>
                  <a:lnTo>
                    <a:pt x="496" y="391"/>
                  </a:lnTo>
                  <a:lnTo>
                    <a:pt x="486" y="386"/>
                  </a:lnTo>
                  <a:lnTo>
                    <a:pt x="473" y="383"/>
                  </a:lnTo>
                  <a:lnTo>
                    <a:pt x="462" y="383"/>
                  </a:lnTo>
                  <a:lnTo>
                    <a:pt x="453" y="377"/>
                  </a:lnTo>
                  <a:lnTo>
                    <a:pt x="454" y="367"/>
                  </a:lnTo>
                  <a:lnTo>
                    <a:pt x="456" y="357"/>
                  </a:lnTo>
                  <a:lnTo>
                    <a:pt x="451" y="354"/>
                  </a:lnTo>
                  <a:lnTo>
                    <a:pt x="426" y="356"/>
                  </a:lnTo>
                  <a:lnTo>
                    <a:pt x="419" y="351"/>
                  </a:lnTo>
                  <a:lnTo>
                    <a:pt x="410" y="336"/>
                  </a:lnTo>
                  <a:lnTo>
                    <a:pt x="403" y="330"/>
                  </a:lnTo>
                  <a:lnTo>
                    <a:pt x="397" y="323"/>
                  </a:lnTo>
                  <a:lnTo>
                    <a:pt x="397" y="309"/>
                  </a:lnTo>
                  <a:lnTo>
                    <a:pt x="395" y="303"/>
                  </a:lnTo>
                  <a:lnTo>
                    <a:pt x="393" y="301"/>
                  </a:lnTo>
                  <a:lnTo>
                    <a:pt x="387" y="300"/>
                  </a:lnTo>
                  <a:lnTo>
                    <a:pt x="383" y="296"/>
                  </a:lnTo>
                  <a:lnTo>
                    <a:pt x="367" y="285"/>
                  </a:lnTo>
                  <a:lnTo>
                    <a:pt x="356" y="271"/>
                  </a:lnTo>
                  <a:lnTo>
                    <a:pt x="348" y="268"/>
                  </a:lnTo>
                  <a:lnTo>
                    <a:pt x="341" y="255"/>
                  </a:lnTo>
                  <a:lnTo>
                    <a:pt x="339" y="244"/>
                  </a:lnTo>
                  <a:lnTo>
                    <a:pt x="334" y="237"/>
                  </a:lnTo>
                  <a:lnTo>
                    <a:pt x="339" y="231"/>
                  </a:lnTo>
                  <a:lnTo>
                    <a:pt x="351" y="231"/>
                  </a:lnTo>
                  <a:lnTo>
                    <a:pt x="362" y="230"/>
                  </a:lnTo>
                  <a:lnTo>
                    <a:pt x="370" y="227"/>
                  </a:lnTo>
                  <a:lnTo>
                    <a:pt x="378" y="227"/>
                  </a:lnTo>
                  <a:lnTo>
                    <a:pt x="379" y="212"/>
                  </a:lnTo>
                  <a:lnTo>
                    <a:pt x="375" y="201"/>
                  </a:lnTo>
                  <a:lnTo>
                    <a:pt x="366" y="193"/>
                  </a:lnTo>
                  <a:lnTo>
                    <a:pt x="356" y="187"/>
                  </a:lnTo>
                  <a:lnTo>
                    <a:pt x="348" y="187"/>
                  </a:lnTo>
                  <a:lnTo>
                    <a:pt x="323" y="182"/>
                  </a:lnTo>
                  <a:lnTo>
                    <a:pt x="314" y="178"/>
                  </a:lnTo>
                  <a:lnTo>
                    <a:pt x="296" y="166"/>
                  </a:lnTo>
                  <a:lnTo>
                    <a:pt x="270" y="160"/>
                  </a:lnTo>
                  <a:lnTo>
                    <a:pt x="266" y="156"/>
                  </a:lnTo>
                  <a:lnTo>
                    <a:pt x="266" y="136"/>
                  </a:lnTo>
                  <a:lnTo>
                    <a:pt x="262" y="124"/>
                  </a:lnTo>
                  <a:lnTo>
                    <a:pt x="250" y="112"/>
                  </a:lnTo>
                  <a:lnTo>
                    <a:pt x="238" y="103"/>
                  </a:lnTo>
                  <a:lnTo>
                    <a:pt x="225" y="97"/>
                  </a:lnTo>
                  <a:lnTo>
                    <a:pt x="201" y="82"/>
                  </a:lnTo>
                  <a:lnTo>
                    <a:pt x="193" y="70"/>
                  </a:lnTo>
                  <a:lnTo>
                    <a:pt x="188" y="65"/>
                  </a:lnTo>
                  <a:lnTo>
                    <a:pt x="177" y="65"/>
                  </a:lnTo>
                  <a:lnTo>
                    <a:pt x="166" y="61"/>
                  </a:lnTo>
                  <a:lnTo>
                    <a:pt x="124" y="43"/>
                  </a:lnTo>
                  <a:lnTo>
                    <a:pt x="102" y="39"/>
                  </a:lnTo>
                  <a:lnTo>
                    <a:pt x="92" y="36"/>
                  </a:lnTo>
                  <a:lnTo>
                    <a:pt x="81" y="33"/>
                  </a:lnTo>
                  <a:lnTo>
                    <a:pt x="63" y="22"/>
                  </a:lnTo>
                  <a:lnTo>
                    <a:pt x="42" y="16"/>
                  </a:lnTo>
                  <a:lnTo>
                    <a:pt x="31" y="10"/>
                  </a:lnTo>
                  <a:lnTo>
                    <a:pt x="16" y="7"/>
                  </a:lnTo>
                  <a:lnTo>
                    <a:pt x="1"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grpSp>
          <p:nvGrpSpPr>
            <p:cNvPr id="109" name="Group 69"/>
            <p:cNvGrpSpPr>
              <a:grpSpLocks noChangeAspect="1"/>
            </p:cNvGrpSpPr>
            <p:nvPr/>
          </p:nvGrpSpPr>
          <p:grpSpPr bwMode="gray">
            <a:xfrm>
              <a:off x="5567833" y="2346152"/>
              <a:ext cx="173994" cy="259341"/>
              <a:chOff x="3802" y="2280"/>
              <a:chExt cx="102" cy="146"/>
            </a:xfrm>
            <a:solidFill>
              <a:schemeClr val="tx1"/>
            </a:solidFill>
          </p:grpSpPr>
          <p:sp>
            <p:nvSpPr>
              <p:cNvPr id="437" name="Freeform 70"/>
              <p:cNvSpPr>
                <a:spLocks noChangeAspect="1"/>
              </p:cNvSpPr>
              <p:nvPr/>
            </p:nvSpPr>
            <p:spPr bwMode="gray">
              <a:xfrm>
                <a:off x="3802" y="2362"/>
                <a:ext cx="25" cy="33"/>
              </a:xfrm>
              <a:custGeom>
                <a:avLst/>
                <a:gdLst/>
                <a:ahLst/>
                <a:cxnLst>
                  <a:cxn ang="0">
                    <a:pos x="120" y="2"/>
                  </a:cxn>
                  <a:cxn ang="0">
                    <a:pos x="123" y="0"/>
                  </a:cxn>
                  <a:cxn ang="0">
                    <a:pos x="124" y="1"/>
                  </a:cxn>
                  <a:cxn ang="0">
                    <a:pos x="125" y="15"/>
                  </a:cxn>
                  <a:cxn ang="0">
                    <a:pos x="126" y="18"/>
                  </a:cxn>
                  <a:cxn ang="0">
                    <a:pos x="124" y="23"/>
                  </a:cxn>
                  <a:cxn ang="0">
                    <a:pos x="124" y="32"/>
                  </a:cxn>
                  <a:cxn ang="0">
                    <a:pos x="129" y="47"/>
                  </a:cxn>
                  <a:cxn ang="0">
                    <a:pos x="126" y="53"/>
                  </a:cxn>
                  <a:cxn ang="0">
                    <a:pos x="117" y="59"/>
                  </a:cxn>
                  <a:cxn ang="0">
                    <a:pos x="112" y="67"/>
                  </a:cxn>
                  <a:cxn ang="0">
                    <a:pos x="103" y="76"/>
                  </a:cxn>
                  <a:cxn ang="0">
                    <a:pos x="93" y="80"/>
                  </a:cxn>
                  <a:cxn ang="0">
                    <a:pos x="86" y="85"/>
                  </a:cxn>
                  <a:cxn ang="0">
                    <a:pos x="82" y="98"/>
                  </a:cxn>
                  <a:cxn ang="0">
                    <a:pos x="70" y="112"/>
                  </a:cxn>
                  <a:cxn ang="0">
                    <a:pos x="49" y="130"/>
                  </a:cxn>
                  <a:cxn ang="0">
                    <a:pos x="37" y="142"/>
                  </a:cxn>
                  <a:cxn ang="0">
                    <a:pos x="28" y="150"/>
                  </a:cxn>
                  <a:cxn ang="0">
                    <a:pos x="19" y="151"/>
                  </a:cxn>
                  <a:cxn ang="0">
                    <a:pos x="13" y="158"/>
                  </a:cxn>
                  <a:cxn ang="0">
                    <a:pos x="6" y="163"/>
                  </a:cxn>
                  <a:cxn ang="0">
                    <a:pos x="0" y="163"/>
                  </a:cxn>
                  <a:cxn ang="0">
                    <a:pos x="2" y="150"/>
                  </a:cxn>
                  <a:cxn ang="0">
                    <a:pos x="10" y="137"/>
                  </a:cxn>
                  <a:cxn ang="0">
                    <a:pos x="17" y="130"/>
                  </a:cxn>
                  <a:cxn ang="0">
                    <a:pos x="32" y="119"/>
                  </a:cxn>
                  <a:cxn ang="0">
                    <a:pos x="37" y="118"/>
                  </a:cxn>
                  <a:cxn ang="0">
                    <a:pos x="69" y="85"/>
                  </a:cxn>
                  <a:cxn ang="0">
                    <a:pos x="77" y="75"/>
                  </a:cxn>
                  <a:cxn ang="0">
                    <a:pos x="82" y="71"/>
                  </a:cxn>
                  <a:cxn ang="0">
                    <a:pos x="88" y="61"/>
                  </a:cxn>
                  <a:cxn ang="0">
                    <a:pos x="97" y="55"/>
                  </a:cxn>
                  <a:cxn ang="0">
                    <a:pos x="104" y="53"/>
                  </a:cxn>
                  <a:cxn ang="0">
                    <a:pos x="112" y="39"/>
                  </a:cxn>
                  <a:cxn ang="0">
                    <a:pos x="110" y="29"/>
                  </a:cxn>
                  <a:cxn ang="0">
                    <a:pos x="113" y="34"/>
                  </a:cxn>
                  <a:cxn ang="0">
                    <a:pos x="117" y="31"/>
                  </a:cxn>
                  <a:cxn ang="0">
                    <a:pos x="115" y="27"/>
                  </a:cxn>
                  <a:cxn ang="0">
                    <a:pos x="112" y="23"/>
                  </a:cxn>
                  <a:cxn ang="0">
                    <a:pos x="114" y="21"/>
                  </a:cxn>
                  <a:cxn ang="0">
                    <a:pos x="117" y="13"/>
                  </a:cxn>
                  <a:cxn ang="0">
                    <a:pos x="118" y="5"/>
                  </a:cxn>
                  <a:cxn ang="0">
                    <a:pos x="120" y="2"/>
                  </a:cxn>
                </a:cxnLst>
                <a:rect l="0" t="0" r="r" b="b"/>
                <a:pathLst>
                  <a:path w="129" h="163">
                    <a:moveTo>
                      <a:pt x="120" y="2"/>
                    </a:moveTo>
                    <a:lnTo>
                      <a:pt x="123" y="0"/>
                    </a:lnTo>
                    <a:lnTo>
                      <a:pt x="124" y="1"/>
                    </a:lnTo>
                    <a:lnTo>
                      <a:pt x="125" y="15"/>
                    </a:lnTo>
                    <a:lnTo>
                      <a:pt x="126" y="18"/>
                    </a:lnTo>
                    <a:lnTo>
                      <a:pt x="124" y="23"/>
                    </a:lnTo>
                    <a:lnTo>
                      <a:pt x="124" y="32"/>
                    </a:lnTo>
                    <a:lnTo>
                      <a:pt x="129" y="47"/>
                    </a:lnTo>
                    <a:lnTo>
                      <a:pt x="126" y="53"/>
                    </a:lnTo>
                    <a:lnTo>
                      <a:pt x="117" y="59"/>
                    </a:lnTo>
                    <a:lnTo>
                      <a:pt x="112" y="67"/>
                    </a:lnTo>
                    <a:lnTo>
                      <a:pt x="103" y="76"/>
                    </a:lnTo>
                    <a:lnTo>
                      <a:pt x="93" y="80"/>
                    </a:lnTo>
                    <a:lnTo>
                      <a:pt x="86" y="85"/>
                    </a:lnTo>
                    <a:lnTo>
                      <a:pt x="82" y="98"/>
                    </a:lnTo>
                    <a:lnTo>
                      <a:pt x="70" y="112"/>
                    </a:lnTo>
                    <a:lnTo>
                      <a:pt x="49" y="130"/>
                    </a:lnTo>
                    <a:lnTo>
                      <a:pt x="37" y="142"/>
                    </a:lnTo>
                    <a:lnTo>
                      <a:pt x="28" y="150"/>
                    </a:lnTo>
                    <a:lnTo>
                      <a:pt x="19" y="151"/>
                    </a:lnTo>
                    <a:lnTo>
                      <a:pt x="13" y="158"/>
                    </a:lnTo>
                    <a:lnTo>
                      <a:pt x="6" y="163"/>
                    </a:lnTo>
                    <a:lnTo>
                      <a:pt x="0" y="163"/>
                    </a:lnTo>
                    <a:lnTo>
                      <a:pt x="2" y="150"/>
                    </a:lnTo>
                    <a:lnTo>
                      <a:pt x="10" y="137"/>
                    </a:lnTo>
                    <a:lnTo>
                      <a:pt x="17" y="130"/>
                    </a:lnTo>
                    <a:lnTo>
                      <a:pt x="32" y="119"/>
                    </a:lnTo>
                    <a:lnTo>
                      <a:pt x="37" y="118"/>
                    </a:lnTo>
                    <a:lnTo>
                      <a:pt x="69" y="85"/>
                    </a:lnTo>
                    <a:lnTo>
                      <a:pt x="77" y="75"/>
                    </a:lnTo>
                    <a:lnTo>
                      <a:pt x="82" y="71"/>
                    </a:lnTo>
                    <a:lnTo>
                      <a:pt x="88" y="61"/>
                    </a:lnTo>
                    <a:lnTo>
                      <a:pt x="97" y="55"/>
                    </a:lnTo>
                    <a:lnTo>
                      <a:pt x="104" y="53"/>
                    </a:lnTo>
                    <a:lnTo>
                      <a:pt x="112" y="39"/>
                    </a:lnTo>
                    <a:lnTo>
                      <a:pt x="110" y="29"/>
                    </a:lnTo>
                    <a:lnTo>
                      <a:pt x="113" y="34"/>
                    </a:lnTo>
                    <a:lnTo>
                      <a:pt x="117" y="31"/>
                    </a:lnTo>
                    <a:lnTo>
                      <a:pt x="115" y="27"/>
                    </a:lnTo>
                    <a:lnTo>
                      <a:pt x="112" y="23"/>
                    </a:lnTo>
                    <a:lnTo>
                      <a:pt x="114" y="21"/>
                    </a:lnTo>
                    <a:lnTo>
                      <a:pt x="117" y="13"/>
                    </a:lnTo>
                    <a:lnTo>
                      <a:pt x="118" y="5"/>
                    </a:lnTo>
                    <a:lnTo>
                      <a:pt x="120" y="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38" name="Freeform 71"/>
              <p:cNvSpPr>
                <a:spLocks noChangeAspect="1"/>
              </p:cNvSpPr>
              <p:nvPr/>
            </p:nvSpPr>
            <p:spPr bwMode="gray">
              <a:xfrm>
                <a:off x="3835" y="2339"/>
                <a:ext cx="14" cy="14"/>
              </a:xfrm>
              <a:custGeom>
                <a:avLst/>
                <a:gdLst/>
                <a:ahLst/>
                <a:cxnLst>
                  <a:cxn ang="0">
                    <a:pos x="2" y="3"/>
                  </a:cxn>
                  <a:cxn ang="0">
                    <a:pos x="0" y="0"/>
                  </a:cxn>
                  <a:cxn ang="0">
                    <a:pos x="4" y="0"/>
                  </a:cxn>
                  <a:cxn ang="0">
                    <a:pos x="32" y="0"/>
                  </a:cxn>
                  <a:cxn ang="0">
                    <a:pos x="37" y="0"/>
                  </a:cxn>
                  <a:cxn ang="0">
                    <a:pos x="47" y="3"/>
                  </a:cxn>
                  <a:cxn ang="0">
                    <a:pos x="56" y="10"/>
                  </a:cxn>
                  <a:cxn ang="0">
                    <a:pos x="59" y="16"/>
                  </a:cxn>
                  <a:cxn ang="0">
                    <a:pos x="63" y="17"/>
                  </a:cxn>
                  <a:cxn ang="0">
                    <a:pos x="64" y="28"/>
                  </a:cxn>
                  <a:cxn ang="0">
                    <a:pos x="64" y="38"/>
                  </a:cxn>
                  <a:cxn ang="0">
                    <a:pos x="67" y="51"/>
                  </a:cxn>
                  <a:cxn ang="0">
                    <a:pos x="63" y="54"/>
                  </a:cxn>
                  <a:cxn ang="0">
                    <a:pos x="63" y="62"/>
                  </a:cxn>
                  <a:cxn ang="0">
                    <a:pos x="48" y="71"/>
                  </a:cxn>
                  <a:cxn ang="0">
                    <a:pos x="45" y="64"/>
                  </a:cxn>
                  <a:cxn ang="0">
                    <a:pos x="36" y="57"/>
                  </a:cxn>
                  <a:cxn ang="0">
                    <a:pos x="26" y="36"/>
                  </a:cxn>
                  <a:cxn ang="0">
                    <a:pos x="25" y="25"/>
                  </a:cxn>
                  <a:cxn ang="0">
                    <a:pos x="20" y="16"/>
                  </a:cxn>
                  <a:cxn ang="0">
                    <a:pos x="13" y="13"/>
                  </a:cxn>
                  <a:cxn ang="0">
                    <a:pos x="10" y="4"/>
                  </a:cxn>
                  <a:cxn ang="0">
                    <a:pos x="5" y="3"/>
                  </a:cxn>
                  <a:cxn ang="0">
                    <a:pos x="2" y="3"/>
                  </a:cxn>
                </a:cxnLst>
                <a:rect l="0" t="0" r="r" b="b"/>
                <a:pathLst>
                  <a:path w="67" h="71">
                    <a:moveTo>
                      <a:pt x="2" y="3"/>
                    </a:moveTo>
                    <a:lnTo>
                      <a:pt x="0" y="0"/>
                    </a:lnTo>
                    <a:lnTo>
                      <a:pt x="4" y="0"/>
                    </a:lnTo>
                    <a:lnTo>
                      <a:pt x="32" y="0"/>
                    </a:lnTo>
                    <a:lnTo>
                      <a:pt x="37" y="0"/>
                    </a:lnTo>
                    <a:lnTo>
                      <a:pt x="47" y="3"/>
                    </a:lnTo>
                    <a:lnTo>
                      <a:pt x="56" y="10"/>
                    </a:lnTo>
                    <a:lnTo>
                      <a:pt x="59" y="16"/>
                    </a:lnTo>
                    <a:lnTo>
                      <a:pt x="63" y="17"/>
                    </a:lnTo>
                    <a:lnTo>
                      <a:pt x="64" y="28"/>
                    </a:lnTo>
                    <a:lnTo>
                      <a:pt x="64" y="38"/>
                    </a:lnTo>
                    <a:lnTo>
                      <a:pt x="67" y="51"/>
                    </a:lnTo>
                    <a:lnTo>
                      <a:pt x="63" y="54"/>
                    </a:lnTo>
                    <a:lnTo>
                      <a:pt x="63" y="62"/>
                    </a:lnTo>
                    <a:lnTo>
                      <a:pt x="48" y="71"/>
                    </a:lnTo>
                    <a:lnTo>
                      <a:pt x="45" y="64"/>
                    </a:lnTo>
                    <a:lnTo>
                      <a:pt x="36" y="57"/>
                    </a:lnTo>
                    <a:lnTo>
                      <a:pt x="26" y="36"/>
                    </a:lnTo>
                    <a:lnTo>
                      <a:pt x="25" y="25"/>
                    </a:lnTo>
                    <a:lnTo>
                      <a:pt x="20" y="16"/>
                    </a:lnTo>
                    <a:lnTo>
                      <a:pt x="13" y="13"/>
                    </a:lnTo>
                    <a:lnTo>
                      <a:pt x="10" y="4"/>
                    </a:lnTo>
                    <a:lnTo>
                      <a:pt x="5" y="3"/>
                    </a:lnTo>
                    <a:lnTo>
                      <a:pt x="2" y="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39" name="Freeform 72"/>
              <p:cNvSpPr>
                <a:spLocks noChangeAspect="1"/>
              </p:cNvSpPr>
              <p:nvPr/>
            </p:nvSpPr>
            <p:spPr bwMode="gray">
              <a:xfrm>
                <a:off x="3830" y="2280"/>
                <a:ext cx="47" cy="69"/>
              </a:xfrm>
              <a:custGeom>
                <a:avLst/>
                <a:gdLst/>
                <a:ahLst/>
                <a:cxnLst>
                  <a:cxn ang="0">
                    <a:pos x="139" y="17"/>
                  </a:cxn>
                  <a:cxn ang="0">
                    <a:pos x="129" y="44"/>
                  </a:cxn>
                  <a:cxn ang="0">
                    <a:pos x="139" y="75"/>
                  </a:cxn>
                  <a:cxn ang="0">
                    <a:pos x="146" y="97"/>
                  </a:cxn>
                  <a:cxn ang="0">
                    <a:pos x="133" y="132"/>
                  </a:cxn>
                  <a:cxn ang="0">
                    <a:pos x="120" y="144"/>
                  </a:cxn>
                  <a:cxn ang="0">
                    <a:pos x="98" y="165"/>
                  </a:cxn>
                  <a:cxn ang="0">
                    <a:pos x="87" y="188"/>
                  </a:cxn>
                  <a:cxn ang="0">
                    <a:pos x="98" y="216"/>
                  </a:cxn>
                  <a:cxn ang="0">
                    <a:pos x="99" y="238"/>
                  </a:cxn>
                  <a:cxn ang="0">
                    <a:pos x="120" y="268"/>
                  </a:cxn>
                  <a:cxn ang="0">
                    <a:pos x="131" y="261"/>
                  </a:cxn>
                  <a:cxn ang="0">
                    <a:pos x="145" y="245"/>
                  </a:cxn>
                  <a:cxn ang="0">
                    <a:pos x="167" y="245"/>
                  </a:cxn>
                  <a:cxn ang="0">
                    <a:pos x="179" y="273"/>
                  </a:cxn>
                  <a:cxn ang="0">
                    <a:pos x="189" y="259"/>
                  </a:cxn>
                  <a:cxn ang="0">
                    <a:pos x="206" y="267"/>
                  </a:cxn>
                  <a:cxn ang="0">
                    <a:pos x="215" y="279"/>
                  </a:cxn>
                  <a:cxn ang="0">
                    <a:pos x="216" y="299"/>
                  </a:cxn>
                  <a:cxn ang="0">
                    <a:pos x="220" y="312"/>
                  </a:cxn>
                  <a:cxn ang="0">
                    <a:pos x="232" y="317"/>
                  </a:cxn>
                  <a:cxn ang="0">
                    <a:pos x="231" y="345"/>
                  </a:cxn>
                  <a:cxn ang="0">
                    <a:pos x="227" y="324"/>
                  </a:cxn>
                  <a:cxn ang="0">
                    <a:pos x="201" y="317"/>
                  </a:cxn>
                  <a:cxn ang="0">
                    <a:pos x="184" y="294"/>
                  </a:cxn>
                  <a:cxn ang="0">
                    <a:pos x="166" y="279"/>
                  </a:cxn>
                  <a:cxn ang="0">
                    <a:pos x="149" y="280"/>
                  </a:cxn>
                  <a:cxn ang="0">
                    <a:pos x="152" y="306"/>
                  </a:cxn>
                  <a:cxn ang="0">
                    <a:pos x="124" y="273"/>
                  </a:cxn>
                  <a:cxn ang="0">
                    <a:pos x="98" y="268"/>
                  </a:cxn>
                  <a:cxn ang="0">
                    <a:pos x="75" y="284"/>
                  </a:cxn>
                  <a:cxn ang="0">
                    <a:pos x="56" y="270"/>
                  </a:cxn>
                  <a:cxn ang="0">
                    <a:pos x="45" y="254"/>
                  </a:cxn>
                  <a:cxn ang="0">
                    <a:pos x="61" y="231"/>
                  </a:cxn>
                  <a:cxn ang="0">
                    <a:pos x="45" y="219"/>
                  </a:cxn>
                  <a:cxn ang="0">
                    <a:pos x="33" y="230"/>
                  </a:cxn>
                  <a:cxn ang="0">
                    <a:pos x="16" y="203"/>
                  </a:cxn>
                  <a:cxn ang="0">
                    <a:pos x="0" y="138"/>
                  </a:cxn>
                  <a:cxn ang="0">
                    <a:pos x="17" y="146"/>
                  </a:cxn>
                  <a:cxn ang="0">
                    <a:pos x="29" y="97"/>
                  </a:cxn>
                  <a:cxn ang="0">
                    <a:pos x="33" y="53"/>
                  </a:cxn>
                  <a:cxn ang="0">
                    <a:pos x="43" y="7"/>
                  </a:cxn>
                  <a:cxn ang="0">
                    <a:pos x="67" y="1"/>
                  </a:cxn>
                  <a:cxn ang="0">
                    <a:pos x="113" y="17"/>
                  </a:cxn>
                  <a:cxn ang="0">
                    <a:pos x="130" y="4"/>
                  </a:cxn>
                </a:cxnLst>
                <a:rect l="0" t="0" r="r" b="b"/>
                <a:pathLst>
                  <a:path w="236" h="345">
                    <a:moveTo>
                      <a:pt x="134" y="10"/>
                    </a:moveTo>
                    <a:lnTo>
                      <a:pt x="137" y="14"/>
                    </a:lnTo>
                    <a:lnTo>
                      <a:pt x="139" y="17"/>
                    </a:lnTo>
                    <a:lnTo>
                      <a:pt x="135" y="22"/>
                    </a:lnTo>
                    <a:lnTo>
                      <a:pt x="130" y="33"/>
                    </a:lnTo>
                    <a:lnTo>
                      <a:pt x="129" y="44"/>
                    </a:lnTo>
                    <a:lnTo>
                      <a:pt x="129" y="66"/>
                    </a:lnTo>
                    <a:lnTo>
                      <a:pt x="134" y="74"/>
                    </a:lnTo>
                    <a:lnTo>
                      <a:pt x="139" y="75"/>
                    </a:lnTo>
                    <a:lnTo>
                      <a:pt x="141" y="81"/>
                    </a:lnTo>
                    <a:lnTo>
                      <a:pt x="146" y="87"/>
                    </a:lnTo>
                    <a:lnTo>
                      <a:pt x="146" y="97"/>
                    </a:lnTo>
                    <a:lnTo>
                      <a:pt x="141" y="109"/>
                    </a:lnTo>
                    <a:lnTo>
                      <a:pt x="135" y="122"/>
                    </a:lnTo>
                    <a:lnTo>
                      <a:pt x="133" y="132"/>
                    </a:lnTo>
                    <a:lnTo>
                      <a:pt x="128" y="143"/>
                    </a:lnTo>
                    <a:lnTo>
                      <a:pt x="121" y="148"/>
                    </a:lnTo>
                    <a:lnTo>
                      <a:pt x="120" y="144"/>
                    </a:lnTo>
                    <a:lnTo>
                      <a:pt x="112" y="150"/>
                    </a:lnTo>
                    <a:lnTo>
                      <a:pt x="104" y="156"/>
                    </a:lnTo>
                    <a:lnTo>
                      <a:pt x="98" y="165"/>
                    </a:lnTo>
                    <a:lnTo>
                      <a:pt x="98" y="175"/>
                    </a:lnTo>
                    <a:lnTo>
                      <a:pt x="94" y="184"/>
                    </a:lnTo>
                    <a:lnTo>
                      <a:pt x="87" y="188"/>
                    </a:lnTo>
                    <a:lnTo>
                      <a:pt x="88" y="198"/>
                    </a:lnTo>
                    <a:lnTo>
                      <a:pt x="93" y="208"/>
                    </a:lnTo>
                    <a:lnTo>
                      <a:pt x="98" y="216"/>
                    </a:lnTo>
                    <a:lnTo>
                      <a:pt x="102" y="222"/>
                    </a:lnTo>
                    <a:lnTo>
                      <a:pt x="99" y="227"/>
                    </a:lnTo>
                    <a:lnTo>
                      <a:pt x="99" y="238"/>
                    </a:lnTo>
                    <a:lnTo>
                      <a:pt x="104" y="247"/>
                    </a:lnTo>
                    <a:lnTo>
                      <a:pt x="106" y="254"/>
                    </a:lnTo>
                    <a:lnTo>
                      <a:pt x="120" y="268"/>
                    </a:lnTo>
                    <a:lnTo>
                      <a:pt x="125" y="268"/>
                    </a:lnTo>
                    <a:lnTo>
                      <a:pt x="134" y="265"/>
                    </a:lnTo>
                    <a:lnTo>
                      <a:pt x="131" y="261"/>
                    </a:lnTo>
                    <a:lnTo>
                      <a:pt x="133" y="251"/>
                    </a:lnTo>
                    <a:lnTo>
                      <a:pt x="136" y="253"/>
                    </a:lnTo>
                    <a:lnTo>
                      <a:pt x="145" y="245"/>
                    </a:lnTo>
                    <a:lnTo>
                      <a:pt x="155" y="247"/>
                    </a:lnTo>
                    <a:lnTo>
                      <a:pt x="160" y="243"/>
                    </a:lnTo>
                    <a:lnTo>
                      <a:pt x="167" y="245"/>
                    </a:lnTo>
                    <a:lnTo>
                      <a:pt x="173" y="252"/>
                    </a:lnTo>
                    <a:lnTo>
                      <a:pt x="178" y="263"/>
                    </a:lnTo>
                    <a:lnTo>
                      <a:pt x="179" y="273"/>
                    </a:lnTo>
                    <a:lnTo>
                      <a:pt x="184" y="276"/>
                    </a:lnTo>
                    <a:lnTo>
                      <a:pt x="190" y="270"/>
                    </a:lnTo>
                    <a:lnTo>
                      <a:pt x="189" y="259"/>
                    </a:lnTo>
                    <a:lnTo>
                      <a:pt x="194" y="262"/>
                    </a:lnTo>
                    <a:lnTo>
                      <a:pt x="198" y="264"/>
                    </a:lnTo>
                    <a:lnTo>
                      <a:pt x="206" y="267"/>
                    </a:lnTo>
                    <a:lnTo>
                      <a:pt x="221" y="273"/>
                    </a:lnTo>
                    <a:lnTo>
                      <a:pt x="223" y="278"/>
                    </a:lnTo>
                    <a:lnTo>
                      <a:pt x="215" y="279"/>
                    </a:lnTo>
                    <a:lnTo>
                      <a:pt x="207" y="285"/>
                    </a:lnTo>
                    <a:lnTo>
                      <a:pt x="209" y="294"/>
                    </a:lnTo>
                    <a:lnTo>
                      <a:pt x="216" y="299"/>
                    </a:lnTo>
                    <a:lnTo>
                      <a:pt x="221" y="301"/>
                    </a:lnTo>
                    <a:lnTo>
                      <a:pt x="219" y="308"/>
                    </a:lnTo>
                    <a:lnTo>
                      <a:pt x="220" y="312"/>
                    </a:lnTo>
                    <a:lnTo>
                      <a:pt x="225" y="312"/>
                    </a:lnTo>
                    <a:lnTo>
                      <a:pt x="226" y="316"/>
                    </a:lnTo>
                    <a:lnTo>
                      <a:pt x="232" y="317"/>
                    </a:lnTo>
                    <a:lnTo>
                      <a:pt x="236" y="321"/>
                    </a:lnTo>
                    <a:lnTo>
                      <a:pt x="236" y="339"/>
                    </a:lnTo>
                    <a:lnTo>
                      <a:pt x="231" y="345"/>
                    </a:lnTo>
                    <a:lnTo>
                      <a:pt x="223" y="338"/>
                    </a:lnTo>
                    <a:lnTo>
                      <a:pt x="221" y="331"/>
                    </a:lnTo>
                    <a:lnTo>
                      <a:pt x="227" y="324"/>
                    </a:lnTo>
                    <a:lnTo>
                      <a:pt x="223" y="324"/>
                    </a:lnTo>
                    <a:lnTo>
                      <a:pt x="211" y="324"/>
                    </a:lnTo>
                    <a:lnTo>
                      <a:pt x="201" y="317"/>
                    </a:lnTo>
                    <a:lnTo>
                      <a:pt x="194" y="315"/>
                    </a:lnTo>
                    <a:lnTo>
                      <a:pt x="190" y="302"/>
                    </a:lnTo>
                    <a:lnTo>
                      <a:pt x="184" y="294"/>
                    </a:lnTo>
                    <a:lnTo>
                      <a:pt x="173" y="289"/>
                    </a:lnTo>
                    <a:lnTo>
                      <a:pt x="168" y="284"/>
                    </a:lnTo>
                    <a:lnTo>
                      <a:pt x="166" y="279"/>
                    </a:lnTo>
                    <a:lnTo>
                      <a:pt x="157" y="270"/>
                    </a:lnTo>
                    <a:lnTo>
                      <a:pt x="147" y="268"/>
                    </a:lnTo>
                    <a:lnTo>
                      <a:pt x="149" y="280"/>
                    </a:lnTo>
                    <a:lnTo>
                      <a:pt x="158" y="302"/>
                    </a:lnTo>
                    <a:lnTo>
                      <a:pt x="158" y="306"/>
                    </a:lnTo>
                    <a:lnTo>
                      <a:pt x="152" y="306"/>
                    </a:lnTo>
                    <a:lnTo>
                      <a:pt x="147" y="294"/>
                    </a:lnTo>
                    <a:lnTo>
                      <a:pt x="137" y="286"/>
                    </a:lnTo>
                    <a:lnTo>
                      <a:pt x="124" y="273"/>
                    </a:lnTo>
                    <a:lnTo>
                      <a:pt x="115" y="268"/>
                    </a:lnTo>
                    <a:lnTo>
                      <a:pt x="109" y="267"/>
                    </a:lnTo>
                    <a:lnTo>
                      <a:pt x="98" y="268"/>
                    </a:lnTo>
                    <a:lnTo>
                      <a:pt x="92" y="278"/>
                    </a:lnTo>
                    <a:lnTo>
                      <a:pt x="85" y="283"/>
                    </a:lnTo>
                    <a:lnTo>
                      <a:pt x="75" y="284"/>
                    </a:lnTo>
                    <a:lnTo>
                      <a:pt x="70" y="278"/>
                    </a:lnTo>
                    <a:lnTo>
                      <a:pt x="63" y="276"/>
                    </a:lnTo>
                    <a:lnTo>
                      <a:pt x="56" y="270"/>
                    </a:lnTo>
                    <a:lnTo>
                      <a:pt x="50" y="274"/>
                    </a:lnTo>
                    <a:lnTo>
                      <a:pt x="47" y="264"/>
                    </a:lnTo>
                    <a:lnTo>
                      <a:pt x="45" y="254"/>
                    </a:lnTo>
                    <a:lnTo>
                      <a:pt x="49" y="247"/>
                    </a:lnTo>
                    <a:lnTo>
                      <a:pt x="56" y="240"/>
                    </a:lnTo>
                    <a:lnTo>
                      <a:pt x="61" y="231"/>
                    </a:lnTo>
                    <a:lnTo>
                      <a:pt x="61" y="225"/>
                    </a:lnTo>
                    <a:lnTo>
                      <a:pt x="55" y="220"/>
                    </a:lnTo>
                    <a:lnTo>
                      <a:pt x="45" y="219"/>
                    </a:lnTo>
                    <a:lnTo>
                      <a:pt x="44" y="233"/>
                    </a:lnTo>
                    <a:lnTo>
                      <a:pt x="42" y="238"/>
                    </a:lnTo>
                    <a:lnTo>
                      <a:pt x="33" y="230"/>
                    </a:lnTo>
                    <a:lnTo>
                      <a:pt x="28" y="219"/>
                    </a:lnTo>
                    <a:lnTo>
                      <a:pt x="21" y="219"/>
                    </a:lnTo>
                    <a:lnTo>
                      <a:pt x="16" y="203"/>
                    </a:lnTo>
                    <a:lnTo>
                      <a:pt x="13" y="188"/>
                    </a:lnTo>
                    <a:lnTo>
                      <a:pt x="2" y="155"/>
                    </a:lnTo>
                    <a:lnTo>
                      <a:pt x="0" y="138"/>
                    </a:lnTo>
                    <a:lnTo>
                      <a:pt x="0" y="134"/>
                    </a:lnTo>
                    <a:lnTo>
                      <a:pt x="8" y="136"/>
                    </a:lnTo>
                    <a:lnTo>
                      <a:pt x="17" y="146"/>
                    </a:lnTo>
                    <a:lnTo>
                      <a:pt x="29" y="143"/>
                    </a:lnTo>
                    <a:lnTo>
                      <a:pt x="28" y="113"/>
                    </a:lnTo>
                    <a:lnTo>
                      <a:pt x="29" y="97"/>
                    </a:lnTo>
                    <a:lnTo>
                      <a:pt x="34" y="82"/>
                    </a:lnTo>
                    <a:lnTo>
                      <a:pt x="34" y="65"/>
                    </a:lnTo>
                    <a:lnTo>
                      <a:pt x="33" y="53"/>
                    </a:lnTo>
                    <a:lnTo>
                      <a:pt x="34" y="41"/>
                    </a:lnTo>
                    <a:lnTo>
                      <a:pt x="38" y="17"/>
                    </a:lnTo>
                    <a:lnTo>
                      <a:pt x="43" y="7"/>
                    </a:lnTo>
                    <a:lnTo>
                      <a:pt x="50" y="0"/>
                    </a:lnTo>
                    <a:lnTo>
                      <a:pt x="56" y="1"/>
                    </a:lnTo>
                    <a:lnTo>
                      <a:pt x="67" y="1"/>
                    </a:lnTo>
                    <a:lnTo>
                      <a:pt x="80" y="4"/>
                    </a:lnTo>
                    <a:lnTo>
                      <a:pt x="102" y="17"/>
                    </a:lnTo>
                    <a:lnTo>
                      <a:pt x="113" y="17"/>
                    </a:lnTo>
                    <a:lnTo>
                      <a:pt x="120" y="15"/>
                    </a:lnTo>
                    <a:lnTo>
                      <a:pt x="123" y="4"/>
                    </a:lnTo>
                    <a:lnTo>
                      <a:pt x="130" y="4"/>
                    </a:lnTo>
                    <a:lnTo>
                      <a:pt x="134" y="1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40" name="Freeform 73"/>
              <p:cNvSpPr>
                <a:spLocks noChangeAspect="1"/>
              </p:cNvSpPr>
              <p:nvPr/>
            </p:nvSpPr>
            <p:spPr bwMode="gray">
              <a:xfrm>
                <a:off x="3867" y="2349"/>
                <a:ext cx="9" cy="9"/>
              </a:xfrm>
              <a:custGeom>
                <a:avLst/>
                <a:gdLst/>
                <a:ahLst/>
                <a:cxnLst>
                  <a:cxn ang="0">
                    <a:pos x="2" y="0"/>
                  </a:cxn>
                  <a:cxn ang="0">
                    <a:pos x="6" y="2"/>
                  </a:cxn>
                  <a:cxn ang="0">
                    <a:pos x="7" y="4"/>
                  </a:cxn>
                  <a:cxn ang="0">
                    <a:pos x="9" y="6"/>
                  </a:cxn>
                  <a:cxn ang="0">
                    <a:pos x="14" y="6"/>
                  </a:cxn>
                  <a:cxn ang="0">
                    <a:pos x="43" y="29"/>
                  </a:cxn>
                  <a:cxn ang="0">
                    <a:pos x="45" y="35"/>
                  </a:cxn>
                  <a:cxn ang="0">
                    <a:pos x="45" y="45"/>
                  </a:cxn>
                  <a:cxn ang="0">
                    <a:pos x="35" y="41"/>
                  </a:cxn>
                  <a:cxn ang="0">
                    <a:pos x="27" y="35"/>
                  </a:cxn>
                  <a:cxn ang="0">
                    <a:pos x="20" y="25"/>
                  </a:cxn>
                  <a:cxn ang="0">
                    <a:pos x="17" y="22"/>
                  </a:cxn>
                  <a:cxn ang="0">
                    <a:pos x="9" y="27"/>
                  </a:cxn>
                  <a:cxn ang="0">
                    <a:pos x="2" y="33"/>
                  </a:cxn>
                  <a:cxn ang="0">
                    <a:pos x="0" y="32"/>
                  </a:cxn>
                  <a:cxn ang="0">
                    <a:pos x="2" y="18"/>
                  </a:cxn>
                  <a:cxn ang="0">
                    <a:pos x="2" y="0"/>
                  </a:cxn>
                </a:cxnLst>
                <a:rect l="0" t="0" r="r" b="b"/>
                <a:pathLst>
                  <a:path w="45" h="45">
                    <a:moveTo>
                      <a:pt x="2" y="0"/>
                    </a:moveTo>
                    <a:lnTo>
                      <a:pt x="6" y="2"/>
                    </a:lnTo>
                    <a:lnTo>
                      <a:pt x="7" y="4"/>
                    </a:lnTo>
                    <a:lnTo>
                      <a:pt x="9" y="6"/>
                    </a:lnTo>
                    <a:lnTo>
                      <a:pt x="14" y="6"/>
                    </a:lnTo>
                    <a:lnTo>
                      <a:pt x="43" y="29"/>
                    </a:lnTo>
                    <a:lnTo>
                      <a:pt x="45" y="35"/>
                    </a:lnTo>
                    <a:lnTo>
                      <a:pt x="45" y="45"/>
                    </a:lnTo>
                    <a:lnTo>
                      <a:pt x="35" y="41"/>
                    </a:lnTo>
                    <a:lnTo>
                      <a:pt x="27" y="35"/>
                    </a:lnTo>
                    <a:lnTo>
                      <a:pt x="20" y="25"/>
                    </a:lnTo>
                    <a:lnTo>
                      <a:pt x="17" y="22"/>
                    </a:lnTo>
                    <a:lnTo>
                      <a:pt x="9" y="27"/>
                    </a:lnTo>
                    <a:lnTo>
                      <a:pt x="2" y="33"/>
                    </a:lnTo>
                    <a:lnTo>
                      <a:pt x="0" y="32"/>
                    </a:lnTo>
                    <a:lnTo>
                      <a:pt x="2" y="18"/>
                    </a:lnTo>
                    <a:lnTo>
                      <a:pt x="2"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41" name="Freeform 74"/>
              <p:cNvSpPr>
                <a:spLocks noChangeAspect="1"/>
              </p:cNvSpPr>
              <p:nvPr/>
            </p:nvSpPr>
            <p:spPr bwMode="gray">
              <a:xfrm>
                <a:off x="3879" y="2348"/>
                <a:ext cx="15" cy="17"/>
              </a:xfrm>
              <a:custGeom>
                <a:avLst/>
                <a:gdLst/>
                <a:ahLst/>
                <a:cxnLst>
                  <a:cxn ang="0">
                    <a:pos x="0" y="4"/>
                  </a:cxn>
                  <a:cxn ang="0">
                    <a:pos x="3" y="4"/>
                  </a:cxn>
                  <a:cxn ang="0">
                    <a:pos x="26" y="5"/>
                  </a:cxn>
                  <a:cxn ang="0">
                    <a:pos x="38" y="0"/>
                  </a:cxn>
                  <a:cxn ang="0">
                    <a:pos x="44" y="2"/>
                  </a:cxn>
                  <a:cxn ang="0">
                    <a:pos x="51" y="6"/>
                  </a:cxn>
                  <a:cxn ang="0">
                    <a:pos x="55" y="15"/>
                  </a:cxn>
                  <a:cxn ang="0">
                    <a:pos x="64" y="21"/>
                  </a:cxn>
                  <a:cxn ang="0">
                    <a:pos x="64" y="32"/>
                  </a:cxn>
                  <a:cxn ang="0">
                    <a:pos x="62" y="47"/>
                  </a:cxn>
                  <a:cxn ang="0">
                    <a:pos x="64" y="57"/>
                  </a:cxn>
                  <a:cxn ang="0">
                    <a:pos x="72" y="78"/>
                  </a:cxn>
                  <a:cxn ang="0">
                    <a:pos x="77" y="85"/>
                  </a:cxn>
                  <a:cxn ang="0">
                    <a:pos x="62" y="85"/>
                  </a:cxn>
                  <a:cxn ang="0">
                    <a:pos x="51" y="83"/>
                  </a:cxn>
                  <a:cxn ang="0">
                    <a:pos x="48" y="73"/>
                  </a:cxn>
                  <a:cxn ang="0">
                    <a:pos x="42" y="70"/>
                  </a:cxn>
                  <a:cxn ang="0">
                    <a:pos x="34" y="64"/>
                  </a:cxn>
                  <a:cxn ang="0">
                    <a:pos x="34" y="59"/>
                  </a:cxn>
                  <a:cxn ang="0">
                    <a:pos x="37" y="51"/>
                  </a:cxn>
                  <a:cxn ang="0">
                    <a:pos x="35" y="48"/>
                  </a:cxn>
                  <a:cxn ang="0">
                    <a:pos x="19" y="32"/>
                  </a:cxn>
                  <a:cxn ang="0">
                    <a:pos x="13" y="30"/>
                  </a:cxn>
                  <a:cxn ang="0">
                    <a:pos x="6" y="21"/>
                  </a:cxn>
                  <a:cxn ang="0">
                    <a:pos x="0" y="6"/>
                  </a:cxn>
                  <a:cxn ang="0">
                    <a:pos x="0" y="4"/>
                  </a:cxn>
                </a:cxnLst>
                <a:rect l="0" t="0" r="r" b="b"/>
                <a:pathLst>
                  <a:path w="77" h="85">
                    <a:moveTo>
                      <a:pt x="0" y="4"/>
                    </a:moveTo>
                    <a:lnTo>
                      <a:pt x="3" y="4"/>
                    </a:lnTo>
                    <a:lnTo>
                      <a:pt x="26" y="5"/>
                    </a:lnTo>
                    <a:lnTo>
                      <a:pt x="38" y="0"/>
                    </a:lnTo>
                    <a:lnTo>
                      <a:pt x="44" y="2"/>
                    </a:lnTo>
                    <a:lnTo>
                      <a:pt x="51" y="6"/>
                    </a:lnTo>
                    <a:lnTo>
                      <a:pt x="55" y="15"/>
                    </a:lnTo>
                    <a:lnTo>
                      <a:pt x="64" y="21"/>
                    </a:lnTo>
                    <a:lnTo>
                      <a:pt x="64" y="32"/>
                    </a:lnTo>
                    <a:lnTo>
                      <a:pt x="62" y="47"/>
                    </a:lnTo>
                    <a:lnTo>
                      <a:pt x="64" y="57"/>
                    </a:lnTo>
                    <a:lnTo>
                      <a:pt x="72" y="78"/>
                    </a:lnTo>
                    <a:lnTo>
                      <a:pt x="77" y="85"/>
                    </a:lnTo>
                    <a:lnTo>
                      <a:pt x="62" y="85"/>
                    </a:lnTo>
                    <a:lnTo>
                      <a:pt x="51" y="83"/>
                    </a:lnTo>
                    <a:lnTo>
                      <a:pt x="48" y="73"/>
                    </a:lnTo>
                    <a:lnTo>
                      <a:pt x="42" y="70"/>
                    </a:lnTo>
                    <a:lnTo>
                      <a:pt x="34" y="64"/>
                    </a:lnTo>
                    <a:lnTo>
                      <a:pt x="34" y="59"/>
                    </a:lnTo>
                    <a:lnTo>
                      <a:pt x="37" y="51"/>
                    </a:lnTo>
                    <a:lnTo>
                      <a:pt x="35" y="48"/>
                    </a:lnTo>
                    <a:lnTo>
                      <a:pt x="19" y="32"/>
                    </a:lnTo>
                    <a:lnTo>
                      <a:pt x="13" y="30"/>
                    </a:lnTo>
                    <a:lnTo>
                      <a:pt x="6" y="21"/>
                    </a:lnTo>
                    <a:lnTo>
                      <a:pt x="0" y="6"/>
                    </a:lnTo>
                    <a:lnTo>
                      <a:pt x="0" y="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42" name="Freeform 75"/>
              <p:cNvSpPr>
                <a:spLocks noChangeAspect="1"/>
              </p:cNvSpPr>
              <p:nvPr/>
            </p:nvSpPr>
            <p:spPr bwMode="gray">
              <a:xfrm>
                <a:off x="3853" y="2356"/>
                <a:ext cx="13" cy="17"/>
              </a:xfrm>
              <a:custGeom>
                <a:avLst/>
                <a:gdLst/>
                <a:ahLst/>
                <a:cxnLst>
                  <a:cxn ang="0">
                    <a:pos x="0" y="1"/>
                  </a:cxn>
                  <a:cxn ang="0">
                    <a:pos x="2" y="0"/>
                  </a:cxn>
                  <a:cxn ang="0">
                    <a:pos x="11" y="2"/>
                  </a:cxn>
                  <a:cxn ang="0">
                    <a:pos x="24" y="11"/>
                  </a:cxn>
                  <a:cxn ang="0">
                    <a:pos x="27" y="17"/>
                  </a:cxn>
                  <a:cxn ang="0">
                    <a:pos x="33" y="18"/>
                  </a:cxn>
                  <a:cxn ang="0">
                    <a:pos x="49" y="18"/>
                  </a:cxn>
                  <a:cxn ang="0">
                    <a:pos x="50" y="22"/>
                  </a:cxn>
                  <a:cxn ang="0">
                    <a:pos x="60" y="19"/>
                  </a:cxn>
                  <a:cxn ang="0">
                    <a:pos x="63" y="21"/>
                  </a:cxn>
                  <a:cxn ang="0">
                    <a:pos x="63" y="33"/>
                  </a:cxn>
                  <a:cxn ang="0">
                    <a:pos x="60" y="44"/>
                  </a:cxn>
                  <a:cxn ang="0">
                    <a:pos x="52" y="49"/>
                  </a:cxn>
                  <a:cxn ang="0">
                    <a:pos x="44" y="59"/>
                  </a:cxn>
                  <a:cxn ang="0">
                    <a:pos x="36" y="65"/>
                  </a:cxn>
                  <a:cxn ang="0">
                    <a:pos x="32" y="67"/>
                  </a:cxn>
                  <a:cxn ang="0">
                    <a:pos x="23" y="68"/>
                  </a:cxn>
                  <a:cxn ang="0">
                    <a:pos x="11" y="73"/>
                  </a:cxn>
                  <a:cxn ang="0">
                    <a:pos x="3" y="83"/>
                  </a:cxn>
                  <a:cxn ang="0">
                    <a:pos x="1" y="71"/>
                  </a:cxn>
                  <a:cxn ang="0">
                    <a:pos x="1" y="59"/>
                  </a:cxn>
                  <a:cxn ang="0">
                    <a:pos x="3" y="45"/>
                  </a:cxn>
                  <a:cxn ang="0">
                    <a:pos x="6" y="17"/>
                  </a:cxn>
                  <a:cxn ang="0">
                    <a:pos x="4" y="11"/>
                  </a:cxn>
                  <a:cxn ang="0">
                    <a:pos x="0" y="6"/>
                  </a:cxn>
                  <a:cxn ang="0">
                    <a:pos x="0" y="1"/>
                  </a:cxn>
                </a:cxnLst>
                <a:rect l="0" t="0" r="r" b="b"/>
                <a:pathLst>
                  <a:path w="63" h="83">
                    <a:moveTo>
                      <a:pt x="0" y="1"/>
                    </a:moveTo>
                    <a:lnTo>
                      <a:pt x="2" y="0"/>
                    </a:lnTo>
                    <a:lnTo>
                      <a:pt x="11" y="2"/>
                    </a:lnTo>
                    <a:lnTo>
                      <a:pt x="24" y="11"/>
                    </a:lnTo>
                    <a:lnTo>
                      <a:pt x="27" y="17"/>
                    </a:lnTo>
                    <a:lnTo>
                      <a:pt x="33" y="18"/>
                    </a:lnTo>
                    <a:lnTo>
                      <a:pt x="49" y="18"/>
                    </a:lnTo>
                    <a:lnTo>
                      <a:pt x="50" y="22"/>
                    </a:lnTo>
                    <a:lnTo>
                      <a:pt x="60" y="19"/>
                    </a:lnTo>
                    <a:lnTo>
                      <a:pt x="63" y="21"/>
                    </a:lnTo>
                    <a:lnTo>
                      <a:pt x="63" y="33"/>
                    </a:lnTo>
                    <a:lnTo>
                      <a:pt x="60" y="44"/>
                    </a:lnTo>
                    <a:lnTo>
                      <a:pt x="52" y="49"/>
                    </a:lnTo>
                    <a:lnTo>
                      <a:pt x="44" y="59"/>
                    </a:lnTo>
                    <a:lnTo>
                      <a:pt x="36" y="65"/>
                    </a:lnTo>
                    <a:lnTo>
                      <a:pt x="32" y="67"/>
                    </a:lnTo>
                    <a:lnTo>
                      <a:pt x="23" y="68"/>
                    </a:lnTo>
                    <a:lnTo>
                      <a:pt x="11" y="73"/>
                    </a:lnTo>
                    <a:lnTo>
                      <a:pt x="3" y="83"/>
                    </a:lnTo>
                    <a:lnTo>
                      <a:pt x="1" y="71"/>
                    </a:lnTo>
                    <a:lnTo>
                      <a:pt x="1" y="59"/>
                    </a:lnTo>
                    <a:lnTo>
                      <a:pt x="3" y="45"/>
                    </a:lnTo>
                    <a:lnTo>
                      <a:pt x="6" y="17"/>
                    </a:lnTo>
                    <a:lnTo>
                      <a:pt x="4" y="11"/>
                    </a:lnTo>
                    <a:lnTo>
                      <a:pt x="0" y="6"/>
                    </a:lnTo>
                    <a:lnTo>
                      <a:pt x="0" y="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43" name="Freeform 76"/>
              <p:cNvSpPr>
                <a:spLocks noChangeAspect="1"/>
              </p:cNvSpPr>
              <p:nvPr/>
            </p:nvSpPr>
            <p:spPr bwMode="gray">
              <a:xfrm>
                <a:off x="3858" y="2367"/>
                <a:ext cx="12" cy="21"/>
              </a:xfrm>
              <a:custGeom>
                <a:avLst/>
                <a:gdLst/>
                <a:ahLst/>
                <a:cxnLst>
                  <a:cxn ang="0">
                    <a:pos x="29" y="8"/>
                  </a:cxn>
                  <a:cxn ang="0">
                    <a:pos x="39" y="0"/>
                  </a:cxn>
                  <a:cxn ang="0">
                    <a:pos x="43" y="1"/>
                  </a:cxn>
                  <a:cxn ang="0">
                    <a:pos x="59" y="5"/>
                  </a:cxn>
                  <a:cxn ang="0">
                    <a:pos x="59" y="14"/>
                  </a:cxn>
                  <a:cxn ang="0">
                    <a:pos x="57" y="25"/>
                  </a:cxn>
                  <a:cxn ang="0">
                    <a:pos x="52" y="30"/>
                  </a:cxn>
                  <a:cxn ang="0">
                    <a:pos x="51" y="41"/>
                  </a:cxn>
                  <a:cxn ang="0">
                    <a:pos x="41" y="62"/>
                  </a:cxn>
                  <a:cxn ang="0">
                    <a:pos x="40" y="75"/>
                  </a:cxn>
                  <a:cxn ang="0">
                    <a:pos x="41" y="83"/>
                  </a:cxn>
                  <a:cxn ang="0">
                    <a:pos x="44" y="90"/>
                  </a:cxn>
                  <a:cxn ang="0">
                    <a:pos x="43" y="101"/>
                  </a:cxn>
                  <a:cxn ang="0">
                    <a:pos x="34" y="107"/>
                  </a:cxn>
                  <a:cxn ang="0">
                    <a:pos x="25" y="97"/>
                  </a:cxn>
                  <a:cxn ang="0">
                    <a:pos x="19" y="89"/>
                  </a:cxn>
                  <a:cxn ang="0">
                    <a:pos x="13" y="86"/>
                  </a:cxn>
                  <a:cxn ang="0">
                    <a:pos x="6" y="79"/>
                  </a:cxn>
                  <a:cxn ang="0">
                    <a:pos x="0" y="69"/>
                  </a:cxn>
                  <a:cxn ang="0">
                    <a:pos x="3" y="57"/>
                  </a:cxn>
                  <a:cxn ang="0">
                    <a:pos x="18" y="51"/>
                  </a:cxn>
                  <a:cxn ang="0">
                    <a:pos x="22" y="42"/>
                  </a:cxn>
                  <a:cxn ang="0">
                    <a:pos x="22" y="25"/>
                  </a:cxn>
                  <a:cxn ang="0">
                    <a:pos x="27" y="10"/>
                  </a:cxn>
                  <a:cxn ang="0">
                    <a:pos x="29" y="8"/>
                  </a:cxn>
                </a:cxnLst>
                <a:rect l="0" t="0" r="r" b="b"/>
                <a:pathLst>
                  <a:path w="59" h="107">
                    <a:moveTo>
                      <a:pt x="29" y="8"/>
                    </a:moveTo>
                    <a:lnTo>
                      <a:pt x="39" y="0"/>
                    </a:lnTo>
                    <a:lnTo>
                      <a:pt x="43" y="1"/>
                    </a:lnTo>
                    <a:lnTo>
                      <a:pt x="59" y="5"/>
                    </a:lnTo>
                    <a:lnTo>
                      <a:pt x="59" y="14"/>
                    </a:lnTo>
                    <a:lnTo>
                      <a:pt x="57" y="25"/>
                    </a:lnTo>
                    <a:lnTo>
                      <a:pt x="52" y="30"/>
                    </a:lnTo>
                    <a:lnTo>
                      <a:pt x="51" y="41"/>
                    </a:lnTo>
                    <a:lnTo>
                      <a:pt x="41" y="62"/>
                    </a:lnTo>
                    <a:lnTo>
                      <a:pt x="40" y="75"/>
                    </a:lnTo>
                    <a:lnTo>
                      <a:pt x="41" y="83"/>
                    </a:lnTo>
                    <a:lnTo>
                      <a:pt x="44" y="90"/>
                    </a:lnTo>
                    <a:lnTo>
                      <a:pt x="43" y="101"/>
                    </a:lnTo>
                    <a:lnTo>
                      <a:pt x="34" y="107"/>
                    </a:lnTo>
                    <a:lnTo>
                      <a:pt x="25" y="97"/>
                    </a:lnTo>
                    <a:lnTo>
                      <a:pt x="19" y="89"/>
                    </a:lnTo>
                    <a:lnTo>
                      <a:pt x="13" y="86"/>
                    </a:lnTo>
                    <a:lnTo>
                      <a:pt x="6" y="79"/>
                    </a:lnTo>
                    <a:lnTo>
                      <a:pt x="0" y="69"/>
                    </a:lnTo>
                    <a:lnTo>
                      <a:pt x="3" y="57"/>
                    </a:lnTo>
                    <a:lnTo>
                      <a:pt x="18" y="51"/>
                    </a:lnTo>
                    <a:lnTo>
                      <a:pt x="22" y="42"/>
                    </a:lnTo>
                    <a:lnTo>
                      <a:pt x="22" y="25"/>
                    </a:lnTo>
                    <a:lnTo>
                      <a:pt x="27" y="10"/>
                    </a:lnTo>
                    <a:lnTo>
                      <a:pt x="29" y="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44" name="Freeform 77"/>
              <p:cNvSpPr>
                <a:spLocks noChangeAspect="1"/>
              </p:cNvSpPr>
              <p:nvPr/>
            </p:nvSpPr>
            <p:spPr bwMode="gray">
              <a:xfrm>
                <a:off x="3879" y="2361"/>
                <a:ext cx="10" cy="16"/>
              </a:xfrm>
              <a:custGeom>
                <a:avLst/>
                <a:gdLst/>
                <a:ahLst/>
                <a:cxnLst>
                  <a:cxn ang="0">
                    <a:pos x="0" y="0"/>
                  </a:cxn>
                  <a:cxn ang="0">
                    <a:pos x="2" y="5"/>
                  </a:cxn>
                  <a:cxn ang="0">
                    <a:pos x="6" y="8"/>
                  </a:cxn>
                  <a:cxn ang="0">
                    <a:pos x="11" y="6"/>
                  </a:cxn>
                  <a:cxn ang="0">
                    <a:pos x="16" y="8"/>
                  </a:cxn>
                  <a:cxn ang="0">
                    <a:pos x="29" y="7"/>
                  </a:cxn>
                  <a:cxn ang="0">
                    <a:pos x="37" y="18"/>
                  </a:cxn>
                  <a:cxn ang="0">
                    <a:pos x="38" y="43"/>
                  </a:cxn>
                  <a:cxn ang="0">
                    <a:pos x="43" y="51"/>
                  </a:cxn>
                  <a:cxn ang="0">
                    <a:pos x="48" y="64"/>
                  </a:cxn>
                  <a:cxn ang="0">
                    <a:pos x="51" y="69"/>
                  </a:cxn>
                  <a:cxn ang="0">
                    <a:pos x="44" y="72"/>
                  </a:cxn>
                  <a:cxn ang="0">
                    <a:pos x="38" y="70"/>
                  </a:cxn>
                  <a:cxn ang="0">
                    <a:pos x="37" y="81"/>
                  </a:cxn>
                  <a:cxn ang="0">
                    <a:pos x="29" y="78"/>
                  </a:cxn>
                  <a:cxn ang="0">
                    <a:pos x="26" y="67"/>
                  </a:cxn>
                  <a:cxn ang="0">
                    <a:pos x="26" y="43"/>
                  </a:cxn>
                  <a:cxn ang="0">
                    <a:pos x="19" y="30"/>
                  </a:cxn>
                  <a:cxn ang="0">
                    <a:pos x="8" y="34"/>
                  </a:cxn>
                  <a:cxn ang="0">
                    <a:pos x="6" y="22"/>
                  </a:cxn>
                  <a:cxn ang="0">
                    <a:pos x="3" y="10"/>
                  </a:cxn>
                  <a:cxn ang="0">
                    <a:pos x="1" y="6"/>
                  </a:cxn>
                  <a:cxn ang="0">
                    <a:pos x="0" y="0"/>
                  </a:cxn>
                </a:cxnLst>
                <a:rect l="0" t="0" r="r" b="b"/>
                <a:pathLst>
                  <a:path w="51" h="81">
                    <a:moveTo>
                      <a:pt x="0" y="0"/>
                    </a:moveTo>
                    <a:lnTo>
                      <a:pt x="2" y="5"/>
                    </a:lnTo>
                    <a:lnTo>
                      <a:pt x="6" y="8"/>
                    </a:lnTo>
                    <a:lnTo>
                      <a:pt x="11" y="6"/>
                    </a:lnTo>
                    <a:lnTo>
                      <a:pt x="16" y="8"/>
                    </a:lnTo>
                    <a:lnTo>
                      <a:pt x="29" y="7"/>
                    </a:lnTo>
                    <a:lnTo>
                      <a:pt x="37" y="18"/>
                    </a:lnTo>
                    <a:lnTo>
                      <a:pt x="38" y="43"/>
                    </a:lnTo>
                    <a:lnTo>
                      <a:pt x="43" y="51"/>
                    </a:lnTo>
                    <a:lnTo>
                      <a:pt x="48" y="64"/>
                    </a:lnTo>
                    <a:lnTo>
                      <a:pt x="51" y="69"/>
                    </a:lnTo>
                    <a:lnTo>
                      <a:pt x="44" y="72"/>
                    </a:lnTo>
                    <a:lnTo>
                      <a:pt x="38" y="70"/>
                    </a:lnTo>
                    <a:lnTo>
                      <a:pt x="37" y="81"/>
                    </a:lnTo>
                    <a:lnTo>
                      <a:pt x="29" y="78"/>
                    </a:lnTo>
                    <a:lnTo>
                      <a:pt x="26" y="67"/>
                    </a:lnTo>
                    <a:lnTo>
                      <a:pt x="26" y="43"/>
                    </a:lnTo>
                    <a:lnTo>
                      <a:pt x="19" y="30"/>
                    </a:lnTo>
                    <a:lnTo>
                      <a:pt x="8" y="34"/>
                    </a:lnTo>
                    <a:lnTo>
                      <a:pt x="6" y="22"/>
                    </a:lnTo>
                    <a:lnTo>
                      <a:pt x="3" y="10"/>
                    </a:lnTo>
                    <a:lnTo>
                      <a:pt x="1" y="6"/>
                    </a:lnTo>
                    <a:lnTo>
                      <a:pt x="0"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45" name="Freeform 78"/>
              <p:cNvSpPr>
                <a:spLocks noChangeAspect="1"/>
              </p:cNvSpPr>
              <p:nvPr/>
            </p:nvSpPr>
            <p:spPr bwMode="gray">
              <a:xfrm>
                <a:off x="3869" y="2363"/>
                <a:ext cx="7" cy="20"/>
              </a:xfrm>
              <a:custGeom>
                <a:avLst/>
                <a:gdLst/>
                <a:ahLst/>
                <a:cxnLst>
                  <a:cxn ang="0">
                    <a:pos x="35" y="2"/>
                  </a:cxn>
                  <a:cxn ang="0">
                    <a:pos x="37" y="0"/>
                  </a:cxn>
                  <a:cxn ang="0">
                    <a:pos x="38" y="5"/>
                  </a:cxn>
                  <a:cxn ang="0">
                    <a:pos x="37" y="10"/>
                  </a:cxn>
                  <a:cxn ang="0">
                    <a:pos x="37" y="33"/>
                  </a:cxn>
                  <a:cxn ang="0">
                    <a:pos x="36" y="48"/>
                  </a:cxn>
                  <a:cxn ang="0">
                    <a:pos x="24" y="58"/>
                  </a:cxn>
                  <a:cxn ang="0">
                    <a:pos x="15" y="75"/>
                  </a:cxn>
                  <a:cxn ang="0">
                    <a:pos x="10" y="86"/>
                  </a:cxn>
                  <a:cxn ang="0">
                    <a:pos x="6" y="96"/>
                  </a:cxn>
                  <a:cxn ang="0">
                    <a:pos x="3" y="99"/>
                  </a:cxn>
                  <a:cxn ang="0">
                    <a:pos x="0" y="87"/>
                  </a:cxn>
                  <a:cxn ang="0">
                    <a:pos x="0" y="78"/>
                  </a:cxn>
                  <a:cxn ang="0">
                    <a:pos x="8" y="58"/>
                  </a:cxn>
                  <a:cxn ang="0">
                    <a:pos x="17" y="41"/>
                  </a:cxn>
                  <a:cxn ang="0">
                    <a:pos x="26" y="21"/>
                  </a:cxn>
                  <a:cxn ang="0">
                    <a:pos x="31" y="5"/>
                  </a:cxn>
                  <a:cxn ang="0">
                    <a:pos x="35" y="2"/>
                  </a:cxn>
                </a:cxnLst>
                <a:rect l="0" t="0" r="r" b="b"/>
                <a:pathLst>
                  <a:path w="38" h="99">
                    <a:moveTo>
                      <a:pt x="35" y="2"/>
                    </a:moveTo>
                    <a:lnTo>
                      <a:pt x="37" y="0"/>
                    </a:lnTo>
                    <a:lnTo>
                      <a:pt x="38" y="5"/>
                    </a:lnTo>
                    <a:lnTo>
                      <a:pt x="37" y="10"/>
                    </a:lnTo>
                    <a:lnTo>
                      <a:pt x="37" y="33"/>
                    </a:lnTo>
                    <a:lnTo>
                      <a:pt x="36" y="48"/>
                    </a:lnTo>
                    <a:lnTo>
                      <a:pt x="24" y="58"/>
                    </a:lnTo>
                    <a:lnTo>
                      <a:pt x="15" y="75"/>
                    </a:lnTo>
                    <a:lnTo>
                      <a:pt x="10" y="86"/>
                    </a:lnTo>
                    <a:lnTo>
                      <a:pt x="6" y="96"/>
                    </a:lnTo>
                    <a:lnTo>
                      <a:pt x="3" y="99"/>
                    </a:lnTo>
                    <a:lnTo>
                      <a:pt x="0" y="87"/>
                    </a:lnTo>
                    <a:lnTo>
                      <a:pt x="0" y="78"/>
                    </a:lnTo>
                    <a:lnTo>
                      <a:pt x="8" y="58"/>
                    </a:lnTo>
                    <a:lnTo>
                      <a:pt x="17" y="41"/>
                    </a:lnTo>
                    <a:lnTo>
                      <a:pt x="26" y="21"/>
                    </a:lnTo>
                    <a:lnTo>
                      <a:pt x="31" y="5"/>
                    </a:lnTo>
                    <a:lnTo>
                      <a:pt x="35" y="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46" name="Freeform 79"/>
              <p:cNvSpPr>
                <a:spLocks noChangeAspect="1"/>
              </p:cNvSpPr>
              <p:nvPr/>
            </p:nvSpPr>
            <p:spPr bwMode="gray">
              <a:xfrm>
                <a:off x="3874" y="2375"/>
                <a:ext cx="8" cy="7"/>
              </a:xfrm>
              <a:custGeom>
                <a:avLst/>
                <a:gdLst/>
                <a:ahLst/>
                <a:cxnLst>
                  <a:cxn ang="0">
                    <a:pos x="0" y="18"/>
                  </a:cxn>
                  <a:cxn ang="0">
                    <a:pos x="0" y="16"/>
                  </a:cxn>
                  <a:cxn ang="0">
                    <a:pos x="2" y="16"/>
                  </a:cxn>
                  <a:cxn ang="0">
                    <a:pos x="9" y="12"/>
                  </a:cxn>
                  <a:cxn ang="0">
                    <a:pos x="12" y="5"/>
                  </a:cxn>
                  <a:cxn ang="0">
                    <a:pos x="20" y="0"/>
                  </a:cxn>
                  <a:cxn ang="0">
                    <a:pos x="32" y="5"/>
                  </a:cxn>
                  <a:cxn ang="0">
                    <a:pos x="39" y="3"/>
                  </a:cxn>
                  <a:cxn ang="0">
                    <a:pos x="39" y="14"/>
                  </a:cxn>
                  <a:cxn ang="0">
                    <a:pos x="38" y="18"/>
                  </a:cxn>
                  <a:cxn ang="0">
                    <a:pos x="39" y="24"/>
                  </a:cxn>
                  <a:cxn ang="0">
                    <a:pos x="37" y="27"/>
                  </a:cxn>
                  <a:cxn ang="0">
                    <a:pos x="22" y="31"/>
                  </a:cxn>
                  <a:cxn ang="0">
                    <a:pos x="7" y="30"/>
                  </a:cxn>
                  <a:cxn ang="0">
                    <a:pos x="4" y="26"/>
                  </a:cxn>
                  <a:cxn ang="0">
                    <a:pos x="0" y="18"/>
                  </a:cxn>
                </a:cxnLst>
                <a:rect l="0" t="0" r="r" b="b"/>
                <a:pathLst>
                  <a:path w="39" h="31">
                    <a:moveTo>
                      <a:pt x="0" y="18"/>
                    </a:moveTo>
                    <a:lnTo>
                      <a:pt x="0" y="16"/>
                    </a:lnTo>
                    <a:lnTo>
                      <a:pt x="2" y="16"/>
                    </a:lnTo>
                    <a:lnTo>
                      <a:pt x="9" y="12"/>
                    </a:lnTo>
                    <a:lnTo>
                      <a:pt x="12" y="5"/>
                    </a:lnTo>
                    <a:lnTo>
                      <a:pt x="20" y="0"/>
                    </a:lnTo>
                    <a:lnTo>
                      <a:pt x="32" y="5"/>
                    </a:lnTo>
                    <a:lnTo>
                      <a:pt x="39" y="3"/>
                    </a:lnTo>
                    <a:lnTo>
                      <a:pt x="39" y="14"/>
                    </a:lnTo>
                    <a:lnTo>
                      <a:pt x="38" y="18"/>
                    </a:lnTo>
                    <a:lnTo>
                      <a:pt x="39" y="24"/>
                    </a:lnTo>
                    <a:lnTo>
                      <a:pt x="37" y="27"/>
                    </a:lnTo>
                    <a:lnTo>
                      <a:pt x="22" y="31"/>
                    </a:lnTo>
                    <a:lnTo>
                      <a:pt x="7" y="30"/>
                    </a:lnTo>
                    <a:lnTo>
                      <a:pt x="4" y="26"/>
                    </a:lnTo>
                    <a:lnTo>
                      <a:pt x="0" y="1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47" name="Freeform 80"/>
              <p:cNvSpPr>
                <a:spLocks noChangeAspect="1"/>
              </p:cNvSpPr>
              <p:nvPr/>
            </p:nvSpPr>
            <p:spPr bwMode="gray">
              <a:xfrm>
                <a:off x="3853" y="2380"/>
                <a:ext cx="51" cy="46"/>
              </a:xfrm>
              <a:custGeom>
                <a:avLst/>
                <a:gdLst/>
                <a:ahLst/>
                <a:cxnLst>
                  <a:cxn ang="0">
                    <a:pos x="190" y="0"/>
                  </a:cxn>
                  <a:cxn ang="0">
                    <a:pos x="207" y="10"/>
                  </a:cxn>
                  <a:cxn ang="0">
                    <a:pos x="224" y="26"/>
                  </a:cxn>
                  <a:cxn ang="0">
                    <a:pos x="233" y="33"/>
                  </a:cxn>
                  <a:cxn ang="0">
                    <a:pos x="240" y="51"/>
                  </a:cxn>
                  <a:cxn ang="0">
                    <a:pos x="242" y="70"/>
                  </a:cxn>
                  <a:cxn ang="0">
                    <a:pos x="246" y="86"/>
                  </a:cxn>
                  <a:cxn ang="0">
                    <a:pos x="250" y="110"/>
                  </a:cxn>
                  <a:cxn ang="0">
                    <a:pos x="254" y="142"/>
                  </a:cxn>
                  <a:cxn ang="0">
                    <a:pos x="243" y="152"/>
                  </a:cxn>
                  <a:cxn ang="0">
                    <a:pos x="238" y="185"/>
                  </a:cxn>
                  <a:cxn ang="0">
                    <a:pos x="227" y="167"/>
                  </a:cxn>
                  <a:cxn ang="0">
                    <a:pos x="221" y="142"/>
                  </a:cxn>
                  <a:cxn ang="0">
                    <a:pos x="212" y="131"/>
                  </a:cxn>
                  <a:cxn ang="0">
                    <a:pos x="192" y="158"/>
                  </a:cxn>
                  <a:cxn ang="0">
                    <a:pos x="197" y="179"/>
                  </a:cxn>
                  <a:cxn ang="0">
                    <a:pos x="206" y="201"/>
                  </a:cxn>
                  <a:cxn ang="0">
                    <a:pos x="194" y="227"/>
                  </a:cxn>
                  <a:cxn ang="0">
                    <a:pos x="184" y="211"/>
                  </a:cxn>
                  <a:cxn ang="0">
                    <a:pos x="174" y="211"/>
                  </a:cxn>
                  <a:cxn ang="0">
                    <a:pos x="156" y="210"/>
                  </a:cxn>
                  <a:cxn ang="0">
                    <a:pos x="125" y="189"/>
                  </a:cxn>
                  <a:cxn ang="0">
                    <a:pos x="119" y="171"/>
                  </a:cxn>
                  <a:cxn ang="0">
                    <a:pos x="113" y="150"/>
                  </a:cxn>
                  <a:cxn ang="0">
                    <a:pos x="125" y="126"/>
                  </a:cxn>
                  <a:cxn ang="0">
                    <a:pos x="105" y="108"/>
                  </a:cxn>
                  <a:cxn ang="0">
                    <a:pos x="89" y="104"/>
                  </a:cxn>
                  <a:cxn ang="0">
                    <a:pos x="81" y="125"/>
                  </a:cxn>
                  <a:cxn ang="0">
                    <a:pos x="68" y="121"/>
                  </a:cxn>
                  <a:cxn ang="0">
                    <a:pos x="55" y="126"/>
                  </a:cxn>
                  <a:cxn ang="0">
                    <a:pos x="50" y="123"/>
                  </a:cxn>
                  <a:cxn ang="0">
                    <a:pos x="39" y="112"/>
                  </a:cxn>
                  <a:cxn ang="0">
                    <a:pos x="16" y="153"/>
                  </a:cxn>
                  <a:cxn ang="0">
                    <a:pos x="3" y="155"/>
                  </a:cxn>
                  <a:cxn ang="0">
                    <a:pos x="7" y="121"/>
                  </a:cxn>
                  <a:cxn ang="0">
                    <a:pos x="22" y="93"/>
                  </a:cxn>
                  <a:cxn ang="0">
                    <a:pos x="56" y="76"/>
                  </a:cxn>
                  <a:cxn ang="0">
                    <a:pos x="73" y="64"/>
                  </a:cxn>
                  <a:cxn ang="0">
                    <a:pos x="99" y="64"/>
                  </a:cxn>
                  <a:cxn ang="0">
                    <a:pos x="98" y="94"/>
                  </a:cxn>
                  <a:cxn ang="0">
                    <a:pos x="127" y="69"/>
                  </a:cxn>
                  <a:cxn ang="0">
                    <a:pos x="146" y="66"/>
                  </a:cxn>
                  <a:cxn ang="0">
                    <a:pos x="153" y="49"/>
                  </a:cxn>
                  <a:cxn ang="0">
                    <a:pos x="169" y="46"/>
                  </a:cxn>
                  <a:cxn ang="0">
                    <a:pos x="189" y="43"/>
                  </a:cxn>
                  <a:cxn ang="0">
                    <a:pos x="194" y="26"/>
                  </a:cxn>
                  <a:cxn ang="0">
                    <a:pos x="191" y="1"/>
                  </a:cxn>
                </a:cxnLst>
                <a:rect l="0" t="0" r="r" b="b"/>
                <a:pathLst>
                  <a:path w="254" h="227">
                    <a:moveTo>
                      <a:pt x="191" y="1"/>
                    </a:moveTo>
                    <a:lnTo>
                      <a:pt x="190" y="0"/>
                    </a:lnTo>
                    <a:lnTo>
                      <a:pt x="200" y="0"/>
                    </a:lnTo>
                    <a:lnTo>
                      <a:pt x="207" y="10"/>
                    </a:lnTo>
                    <a:lnTo>
                      <a:pt x="215" y="13"/>
                    </a:lnTo>
                    <a:lnTo>
                      <a:pt x="224" y="26"/>
                    </a:lnTo>
                    <a:lnTo>
                      <a:pt x="229" y="26"/>
                    </a:lnTo>
                    <a:lnTo>
                      <a:pt x="233" y="33"/>
                    </a:lnTo>
                    <a:lnTo>
                      <a:pt x="240" y="46"/>
                    </a:lnTo>
                    <a:lnTo>
                      <a:pt x="240" y="51"/>
                    </a:lnTo>
                    <a:lnTo>
                      <a:pt x="231" y="64"/>
                    </a:lnTo>
                    <a:lnTo>
                      <a:pt x="242" y="70"/>
                    </a:lnTo>
                    <a:lnTo>
                      <a:pt x="242" y="81"/>
                    </a:lnTo>
                    <a:lnTo>
                      <a:pt x="246" y="86"/>
                    </a:lnTo>
                    <a:lnTo>
                      <a:pt x="248" y="104"/>
                    </a:lnTo>
                    <a:lnTo>
                      <a:pt x="250" y="110"/>
                    </a:lnTo>
                    <a:lnTo>
                      <a:pt x="254" y="124"/>
                    </a:lnTo>
                    <a:lnTo>
                      <a:pt x="254" y="142"/>
                    </a:lnTo>
                    <a:lnTo>
                      <a:pt x="249" y="150"/>
                    </a:lnTo>
                    <a:lnTo>
                      <a:pt x="243" y="152"/>
                    </a:lnTo>
                    <a:lnTo>
                      <a:pt x="238" y="161"/>
                    </a:lnTo>
                    <a:lnTo>
                      <a:pt x="238" y="185"/>
                    </a:lnTo>
                    <a:lnTo>
                      <a:pt x="231" y="179"/>
                    </a:lnTo>
                    <a:lnTo>
                      <a:pt x="227" y="167"/>
                    </a:lnTo>
                    <a:lnTo>
                      <a:pt x="227" y="151"/>
                    </a:lnTo>
                    <a:lnTo>
                      <a:pt x="221" y="142"/>
                    </a:lnTo>
                    <a:lnTo>
                      <a:pt x="217" y="134"/>
                    </a:lnTo>
                    <a:lnTo>
                      <a:pt x="212" y="131"/>
                    </a:lnTo>
                    <a:lnTo>
                      <a:pt x="207" y="135"/>
                    </a:lnTo>
                    <a:lnTo>
                      <a:pt x="192" y="158"/>
                    </a:lnTo>
                    <a:lnTo>
                      <a:pt x="191" y="172"/>
                    </a:lnTo>
                    <a:lnTo>
                      <a:pt x="197" y="179"/>
                    </a:lnTo>
                    <a:lnTo>
                      <a:pt x="202" y="189"/>
                    </a:lnTo>
                    <a:lnTo>
                      <a:pt x="206" y="201"/>
                    </a:lnTo>
                    <a:lnTo>
                      <a:pt x="206" y="207"/>
                    </a:lnTo>
                    <a:lnTo>
                      <a:pt x="194" y="227"/>
                    </a:lnTo>
                    <a:lnTo>
                      <a:pt x="186" y="223"/>
                    </a:lnTo>
                    <a:lnTo>
                      <a:pt x="184" y="211"/>
                    </a:lnTo>
                    <a:lnTo>
                      <a:pt x="183" y="205"/>
                    </a:lnTo>
                    <a:lnTo>
                      <a:pt x="174" y="211"/>
                    </a:lnTo>
                    <a:lnTo>
                      <a:pt x="164" y="212"/>
                    </a:lnTo>
                    <a:lnTo>
                      <a:pt x="156" y="210"/>
                    </a:lnTo>
                    <a:lnTo>
                      <a:pt x="133" y="199"/>
                    </a:lnTo>
                    <a:lnTo>
                      <a:pt x="125" y="189"/>
                    </a:lnTo>
                    <a:lnTo>
                      <a:pt x="120" y="182"/>
                    </a:lnTo>
                    <a:lnTo>
                      <a:pt x="119" y="171"/>
                    </a:lnTo>
                    <a:lnTo>
                      <a:pt x="116" y="162"/>
                    </a:lnTo>
                    <a:lnTo>
                      <a:pt x="113" y="150"/>
                    </a:lnTo>
                    <a:lnTo>
                      <a:pt x="125" y="134"/>
                    </a:lnTo>
                    <a:lnTo>
                      <a:pt x="125" y="126"/>
                    </a:lnTo>
                    <a:lnTo>
                      <a:pt x="116" y="116"/>
                    </a:lnTo>
                    <a:lnTo>
                      <a:pt x="105" y="108"/>
                    </a:lnTo>
                    <a:lnTo>
                      <a:pt x="97" y="104"/>
                    </a:lnTo>
                    <a:lnTo>
                      <a:pt x="89" y="104"/>
                    </a:lnTo>
                    <a:lnTo>
                      <a:pt x="81" y="119"/>
                    </a:lnTo>
                    <a:lnTo>
                      <a:pt x="81" y="125"/>
                    </a:lnTo>
                    <a:lnTo>
                      <a:pt x="73" y="121"/>
                    </a:lnTo>
                    <a:lnTo>
                      <a:pt x="68" y="121"/>
                    </a:lnTo>
                    <a:lnTo>
                      <a:pt x="68" y="114"/>
                    </a:lnTo>
                    <a:lnTo>
                      <a:pt x="55" y="126"/>
                    </a:lnTo>
                    <a:lnTo>
                      <a:pt x="54" y="132"/>
                    </a:lnTo>
                    <a:lnTo>
                      <a:pt x="50" y="123"/>
                    </a:lnTo>
                    <a:lnTo>
                      <a:pt x="47" y="112"/>
                    </a:lnTo>
                    <a:lnTo>
                      <a:pt x="39" y="112"/>
                    </a:lnTo>
                    <a:lnTo>
                      <a:pt x="28" y="124"/>
                    </a:lnTo>
                    <a:lnTo>
                      <a:pt x="16" y="153"/>
                    </a:lnTo>
                    <a:lnTo>
                      <a:pt x="9" y="156"/>
                    </a:lnTo>
                    <a:lnTo>
                      <a:pt x="3" y="155"/>
                    </a:lnTo>
                    <a:lnTo>
                      <a:pt x="0" y="144"/>
                    </a:lnTo>
                    <a:lnTo>
                      <a:pt x="7" y="121"/>
                    </a:lnTo>
                    <a:lnTo>
                      <a:pt x="12" y="104"/>
                    </a:lnTo>
                    <a:lnTo>
                      <a:pt x="22" y="93"/>
                    </a:lnTo>
                    <a:lnTo>
                      <a:pt x="52" y="85"/>
                    </a:lnTo>
                    <a:lnTo>
                      <a:pt x="56" y="76"/>
                    </a:lnTo>
                    <a:lnTo>
                      <a:pt x="63" y="69"/>
                    </a:lnTo>
                    <a:lnTo>
                      <a:pt x="73" y="64"/>
                    </a:lnTo>
                    <a:lnTo>
                      <a:pt x="79" y="56"/>
                    </a:lnTo>
                    <a:lnTo>
                      <a:pt x="99" y="64"/>
                    </a:lnTo>
                    <a:lnTo>
                      <a:pt x="104" y="76"/>
                    </a:lnTo>
                    <a:lnTo>
                      <a:pt x="98" y="94"/>
                    </a:lnTo>
                    <a:lnTo>
                      <a:pt x="120" y="85"/>
                    </a:lnTo>
                    <a:lnTo>
                      <a:pt x="127" y="69"/>
                    </a:lnTo>
                    <a:lnTo>
                      <a:pt x="138" y="64"/>
                    </a:lnTo>
                    <a:lnTo>
                      <a:pt x="146" y="66"/>
                    </a:lnTo>
                    <a:lnTo>
                      <a:pt x="151" y="60"/>
                    </a:lnTo>
                    <a:lnTo>
                      <a:pt x="153" y="49"/>
                    </a:lnTo>
                    <a:lnTo>
                      <a:pt x="158" y="43"/>
                    </a:lnTo>
                    <a:lnTo>
                      <a:pt x="169" y="46"/>
                    </a:lnTo>
                    <a:lnTo>
                      <a:pt x="181" y="40"/>
                    </a:lnTo>
                    <a:lnTo>
                      <a:pt x="189" y="43"/>
                    </a:lnTo>
                    <a:lnTo>
                      <a:pt x="192" y="39"/>
                    </a:lnTo>
                    <a:lnTo>
                      <a:pt x="194" y="26"/>
                    </a:lnTo>
                    <a:lnTo>
                      <a:pt x="191" y="7"/>
                    </a:lnTo>
                    <a:lnTo>
                      <a:pt x="191" y="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110" name="Freeform 81"/>
            <p:cNvSpPr>
              <a:spLocks noChangeAspect="1"/>
            </p:cNvSpPr>
            <p:nvPr/>
          </p:nvSpPr>
          <p:spPr bwMode="gray">
            <a:xfrm>
              <a:off x="5506423" y="2614376"/>
              <a:ext cx="25588" cy="21316"/>
            </a:xfrm>
            <a:custGeom>
              <a:avLst/>
              <a:gdLst/>
              <a:ahLst/>
              <a:cxnLst>
                <a:cxn ang="0">
                  <a:pos x="67" y="9"/>
                </a:cxn>
                <a:cxn ang="0">
                  <a:pos x="72" y="14"/>
                </a:cxn>
                <a:cxn ang="0">
                  <a:pos x="76" y="21"/>
                </a:cxn>
                <a:cxn ang="0">
                  <a:pos x="77" y="26"/>
                </a:cxn>
                <a:cxn ang="0">
                  <a:pos x="77" y="32"/>
                </a:cxn>
                <a:cxn ang="0">
                  <a:pos x="76" y="37"/>
                </a:cxn>
                <a:cxn ang="0">
                  <a:pos x="70" y="37"/>
                </a:cxn>
                <a:cxn ang="0">
                  <a:pos x="65" y="35"/>
                </a:cxn>
                <a:cxn ang="0">
                  <a:pos x="61" y="27"/>
                </a:cxn>
                <a:cxn ang="0">
                  <a:pos x="59" y="20"/>
                </a:cxn>
                <a:cxn ang="0">
                  <a:pos x="56" y="16"/>
                </a:cxn>
                <a:cxn ang="0">
                  <a:pos x="51" y="16"/>
                </a:cxn>
                <a:cxn ang="0">
                  <a:pos x="46" y="19"/>
                </a:cxn>
                <a:cxn ang="0">
                  <a:pos x="43" y="24"/>
                </a:cxn>
                <a:cxn ang="0">
                  <a:pos x="41" y="48"/>
                </a:cxn>
                <a:cxn ang="0">
                  <a:pos x="39" y="56"/>
                </a:cxn>
                <a:cxn ang="0">
                  <a:pos x="34" y="58"/>
                </a:cxn>
                <a:cxn ang="0">
                  <a:pos x="29" y="57"/>
                </a:cxn>
                <a:cxn ang="0">
                  <a:pos x="26" y="53"/>
                </a:cxn>
                <a:cxn ang="0">
                  <a:pos x="21" y="48"/>
                </a:cxn>
                <a:cxn ang="0">
                  <a:pos x="17" y="42"/>
                </a:cxn>
                <a:cxn ang="0">
                  <a:pos x="7" y="31"/>
                </a:cxn>
                <a:cxn ang="0">
                  <a:pos x="3" y="29"/>
                </a:cxn>
                <a:cxn ang="0">
                  <a:pos x="0" y="27"/>
                </a:cxn>
                <a:cxn ang="0">
                  <a:pos x="2" y="25"/>
                </a:cxn>
                <a:cxn ang="0">
                  <a:pos x="11" y="22"/>
                </a:cxn>
                <a:cxn ang="0">
                  <a:pos x="26" y="21"/>
                </a:cxn>
                <a:cxn ang="0">
                  <a:pos x="33" y="16"/>
                </a:cxn>
                <a:cxn ang="0">
                  <a:pos x="53" y="0"/>
                </a:cxn>
                <a:cxn ang="0">
                  <a:pos x="55" y="8"/>
                </a:cxn>
                <a:cxn ang="0">
                  <a:pos x="67" y="9"/>
                </a:cxn>
              </a:cxnLst>
              <a:rect l="0" t="0" r="r" b="b"/>
              <a:pathLst>
                <a:path w="77" h="58">
                  <a:moveTo>
                    <a:pt x="67" y="9"/>
                  </a:moveTo>
                  <a:lnTo>
                    <a:pt x="72" y="14"/>
                  </a:lnTo>
                  <a:lnTo>
                    <a:pt x="76" y="21"/>
                  </a:lnTo>
                  <a:lnTo>
                    <a:pt x="77" y="26"/>
                  </a:lnTo>
                  <a:lnTo>
                    <a:pt x="77" y="32"/>
                  </a:lnTo>
                  <a:lnTo>
                    <a:pt x="76" y="37"/>
                  </a:lnTo>
                  <a:lnTo>
                    <a:pt x="70" y="37"/>
                  </a:lnTo>
                  <a:lnTo>
                    <a:pt x="65" y="35"/>
                  </a:lnTo>
                  <a:lnTo>
                    <a:pt x="61" y="27"/>
                  </a:lnTo>
                  <a:lnTo>
                    <a:pt x="59" y="20"/>
                  </a:lnTo>
                  <a:lnTo>
                    <a:pt x="56" y="16"/>
                  </a:lnTo>
                  <a:lnTo>
                    <a:pt x="51" y="16"/>
                  </a:lnTo>
                  <a:lnTo>
                    <a:pt x="46" y="19"/>
                  </a:lnTo>
                  <a:lnTo>
                    <a:pt x="43" y="24"/>
                  </a:lnTo>
                  <a:lnTo>
                    <a:pt x="41" y="48"/>
                  </a:lnTo>
                  <a:lnTo>
                    <a:pt x="39" y="56"/>
                  </a:lnTo>
                  <a:lnTo>
                    <a:pt x="34" y="58"/>
                  </a:lnTo>
                  <a:lnTo>
                    <a:pt x="29" y="57"/>
                  </a:lnTo>
                  <a:lnTo>
                    <a:pt x="26" y="53"/>
                  </a:lnTo>
                  <a:lnTo>
                    <a:pt x="21" y="48"/>
                  </a:lnTo>
                  <a:lnTo>
                    <a:pt x="17" y="42"/>
                  </a:lnTo>
                  <a:lnTo>
                    <a:pt x="7" y="31"/>
                  </a:lnTo>
                  <a:lnTo>
                    <a:pt x="3" y="29"/>
                  </a:lnTo>
                  <a:lnTo>
                    <a:pt x="0" y="27"/>
                  </a:lnTo>
                  <a:lnTo>
                    <a:pt x="2" y="25"/>
                  </a:lnTo>
                  <a:lnTo>
                    <a:pt x="11" y="22"/>
                  </a:lnTo>
                  <a:lnTo>
                    <a:pt x="26" y="21"/>
                  </a:lnTo>
                  <a:lnTo>
                    <a:pt x="33" y="16"/>
                  </a:lnTo>
                  <a:lnTo>
                    <a:pt x="53" y="0"/>
                  </a:lnTo>
                  <a:lnTo>
                    <a:pt x="55" y="8"/>
                  </a:lnTo>
                  <a:lnTo>
                    <a:pt x="67" y="9"/>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11" name="Freeform 82"/>
            <p:cNvSpPr>
              <a:spLocks noChangeAspect="1"/>
            </p:cNvSpPr>
            <p:nvPr/>
          </p:nvSpPr>
          <p:spPr bwMode="gray">
            <a:xfrm>
              <a:off x="5545658" y="2776019"/>
              <a:ext cx="5118" cy="15987"/>
            </a:xfrm>
            <a:custGeom>
              <a:avLst/>
              <a:gdLst/>
              <a:ahLst/>
              <a:cxnLst>
                <a:cxn ang="0">
                  <a:pos x="8" y="1"/>
                </a:cxn>
                <a:cxn ang="0">
                  <a:pos x="9" y="0"/>
                </a:cxn>
                <a:cxn ang="0">
                  <a:pos x="11" y="10"/>
                </a:cxn>
                <a:cxn ang="0">
                  <a:pos x="13" y="26"/>
                </a:cxn>
                <a:cxn ang="0">
                  <a:pos x="15" y="33"/>
                </a:cxn>
                <a:cxn ang="0">
                  <a:pos x="9" y="41"/>
                </a:cxn>
                <a:cxn ang="0">
                  <a:pos x="4" y="42"/>
                </a:cxn>
                <a:cxn ang="0">
                  <a:pos x="0" y="27"/>
                </a:cxn>
                <a:cxn ang="0">
                  <a:pos x="0" y="13"/>
                </a:cxn>
                <a:cxn ang="0">
                  <a:pos x="3" y="4"/>
                </a:cxn>
                <a:cxn ang="0">
                  <a:pos x="8" y="0"/>
                </a:cxn>
                <a:cxn ang="0">
                  <a:pos x="8" y="1"/>
                </a:cxn>
              </a:cxnLst>
              <a:rect l="0" t="0" r="r" b="b"/>
              <a:pathLst>
                <a:path w="15" h="42">
                  <a:moveTo>
                    <a:pt x="8" y="1"/>
                  </a:moveTo>
                  <a:lnTo>
                    <a:pt x="9" y="0"/>
                  </a:lnTo>
                  <a:lnTo>
                    <a:pt x="11" y="10"/>
                  </a:lnTo>
                  <a:lnTo>
                    <a:pt x="13" y="26"/>
                  </a:lnTo>
                  <a:lnTo>
                    <a:pt x="15" y="33"/>
                  </a:lnTo>
                  <a:lnTo>
                    <a:pt x="9" y="41"/>
                  </a:lnTo>
                  <a:lnTo>
                    <a:pt x="4" y="42"/>
                  </a:lnTo>
                  <a:lnTo>
                    <a:pt x="0" y="27"/>
                  </a:lnTo>
                  <a:lnTo>
                    <a:pt x="0" y="13"/>
                  </a:lnTo>
                  <a:lnTo>
                    <a:pt x="3" y="4"/>
                  </a:lnTo>
                  <a:lnTo>
                    <a:pt x="8" y="0"/>
                  </a:lnTo>
                  <a:lnTo>
                    <a:pt x="8" y="1"/>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12" name="Freeform 83"/>
            <p:cNvSpPr>
              <a:spLocks noChangeAspect="1"/>
            </p:cNvSpPr>
            <p:nvPr/>
          </p:nvSpPr>
          <p:spPr bwMode="gray">
            <a:xfrm>
              <a:off x="5707711" y="2875493"/>
              <a:ext cx="46058" cy="21316"/>
            </a:xfrm>
            <a:custGeom>
              <a:avLst/>
              <a:gdLst/>
              <a:ahLst/>
              <a:cxnLst>
                <a:cxn ang="0">
                  <a:pos x="0" y="39"/>
                </a:cxn>
                <a:cxn ang="0">
                  <a:pos x="2" y="38"/>
                </a:cxn>
                <a:cxn ang="0">
                  <a:pos x="11" y="29"/>
                </a:cxn>
                <a:cxn ang="0">
                  <a:pos x="18" y="17"/>
                </a:cxn>
                <a:cxn ang="0">
                  <a:pos x="27" y="16"/>
                </a:cxn>
                <a:cxn ang="0">
                  <a:pos x="55" y="11"/>
                </a:cxn>
                <a:cxn ang="0">
                  <a:pos x="61" y="7"/>
                </a:cxn>
                <a:cxn ang="0">
                  <a:pos x="71" y="10"/>
                </a:cxn>
                <a:cxn ang="0">
                  <a:pos x="98" y="7"/>
                </a:cxn>
                <a:cxn ang="0">
                  <a:pos x="109" y="3"/>
                </a:cxn>
                <a:cxn ang="0">
                  <a:pos x="118" y="2"/>
                </a:cxn>
                <a:cxn ang="0">
                  <a:pos x="124" y="0"/>
                </a:cxn>
                <a:cxn ang="0">
                  <a:pos x="132" y="2"/>
                </a:cxn>
                <a:cxn ang="0">
                  <a:pos x="133" y="6"/>
                </a:cxn>
                <a:cxn ang="0">
                  <a:pos x="129" y="19"/>
                </a:cxn>
                <a:cxn ang="0">
                  <a:pos x="113" y="23"/>
                </a:cxn>
                <a:cxn ang="0">
                  <a:pos x="88" y="37"/>
                </a:cxn>
                <a:cxn ang="0">
                  <a:pos x="73" y="40"/>
                </a:cxn>
                <a:cxn ang="0">
                  <a:pos x="61" y="46"/>
                </a:cxn>
                <a:cxn ang="0">
                  <a:pos x="39" y="51"/>
                </a:cxn>
                <a:cxn ang="0">
                  <a:pos x="23" y="61"/>
                </a:cxn>
                <a:cxn ang="0">
                  <a:pos x="18" y="59"/>
                </a:cxn>
                <a:cxn ang="0">
                  <a:pos x="0" y="39"/>
                </a:cxn>
              </a:cxnLst>
              <a:rect l="0" t="0" r="r" b="b"/>
              <a:pathLst>
                <a:path w="133" h="61">
                  <a:moveTo>
                    <a:pt x="0" y="39"/>
                  </a:moveTo>
                  <a:lnTo>
                    <a:pt x="2" y="38"/>
                  </a:lnTo>
                  <a:lnTo>
                    <a:pt x="11" y="29"/>
                  </a:lnTo>
                  <a:lnTo>
                    <a:pt x="18" y="17"/>
                  </a:lnTo>
                  <a:lnTo>
                    <a:pt x="27" y="16"/>
                  </a:lnTo>
                  <a:lnTo>
                    <a:pt x="55" y="11"/>
                  </a:lnTo>
                  <a:lnTo>
                    <a:pt x="61" y="7"/>
                  </a:lnTo>
                  <a:lnTo>
                    <a:pt x="71" y="10"/>
                  </a:lnTo>
                  <a:lnTo>
                    <a:pt x="98" y="7"/>
                  </a:lnTo>
                  <a:lnTo>
                    <a:pt x="109" y="3"/>
                  </a:lnTo>
                  <a:lnTo>
                    <a:pt x="118" y="2"/>
                  </a:lnTo>
                  <a:lnTo>
                    <a:pt x="124" y="0"/>
                  </a:lnTo>
                  <a:lnTo>
                    <a:pt x="132" y="2"/>
                  </a:lnTo>
                  <a:lnTo>
                    <a:pt x="133" y="6"/>
                  </a:lnTo>
                  <a:lnTo>
                    <a:pt x="129" y="19"/>
                  </a:lnTo>
                  <a:lnTo>
                    <a:pt x="113" y="23"/>
                  </a:lnTo>
                  <a:lnTo>
                    <a:pt x="88" y="37"/>
                  </a:lnTo>
                  <a:lnTo>
                    <a:pt x="73" y="40"/>
                  </a:lnTo>
                  <a:lnTo>
                    <a:pt x="61" y="46"/>
                  </a:lnTo>
                  <a:lnTo>
                    <a:pt x="39" y="51"/>
                  </a:lnTo>
                  <a:lnTo>
                    <a:pt x="23" y="61"/>
                  </a:lnTo>
                  <a:lnTo>
                    <a:pt x="18" y="59"/>
                  </a:lnTo>
                  <a:lnTo>
                    <a:pt x="0" y="39"/>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13" name="Freeform 84"/>
            <p:cNvSpPr>
              <a:spLocks noChangeAspect="1"/>
            </p:cNvSpPr>
            <p:nvPr/>
          </p:nvSpPr>
          <p:spPr bwMode="gray">
            <a:xfrm>
              <a:off x="5685536" y="2889703"/>
              <a:ext cx="29000" cy="24868"/>
            </a:xfrm>
            <a:custGeom>
              <a:avLst/>
              <a:gdLst/>
              <a:ahLst/>
              <a:cxnLst>
                <a:cxn ang="0">
                  <a:pos x="85" y="20"/>
                </a:cxn>
                <a:cxn ang="0">
                  <a:pos x="85" y="22"/>
                </a:cxn>
                <a:cxn ang="0">
                  <a:pos x="80" y="35"/>
                </a:cxn>
                <a:cxn ang="0">
                  <a:pos x="69" y="46"/>
                </a:cxn>
                <a:cxn ang="0">
                  <a:pos x="63" y="54"/>
                </a:cxn>
                <a:cxn ang="0">
                  <a:pos x="54" y="58"/>
                </a:cxn>
                <a:cxn ang="0">
                  <a:pos x="49" y="60"/>
                </a:cxn>
                <a:cxn ang="0">
                  <a:pos x="40" y="63"/>
                </a:cxn>
                <a:cxn ang="0">
                  <a:pos x="31" y="68"/>
                </a:cxn>
                <a:cxn ang="0">
                  <a:pos x="21" y="70"/>
                </a:cxn>
                <a:cxn ang="0">
                  <a:pos x="15" y="71"/>
                </a:cxn>
                <a:cxn ang="0">
                  <a:pos x="5" y="71"/>
                </a:cxn>
                <a:cxn ang="0">
                  <a:pos x="0" y="66"/>
                </a:cxn>
                <a:cxn ang="0">
                  <a:pos x="8" y="58"/>
                </a:cxn>
                <a:cxn ang="0">
                  <a:pos x="9" y="52"/>
                </a:cxn>
                <a:cxn ang="0">
                  <a:pos x="6" y="46"/>
                </a:cxn>
                <a:cxn ang="0">
                  <a:pos x="8" y="31"/>
                </a:cxn>
                <a:cxn ang="0">
                  <a:pos x="15" y="23"/>
                </a:cxn>
                <a:cxn ang="0">
                  <a:pos x="22" y="17"/>
                </a:cxn>
                <a:cxn ang="0">
                  <a:pos x="32" y="15"/>
                </a:cxn>
                <a:cxn ang="0">
                  <a:pos x="41" y="9"/>
                </a:cxn>
                <a:cxn ang="0">
                  <a:pos x="48" y="6"/>
                </a:cxn>
                <a:cxn ang="0">
                  <a:pos x="53" y="4"/>
                </a:cxn>
                <a:cxn ang="0">
                  <a:pos x="62" y="3"/>
                </a:cxn>
                <a:cxn ang="0">
                  <a:pos x="67" y="0"/>
                </a:cxn>
                <a:cxn ang="0">
                  <a:pos x="85" y="20"/>
                </a:cxn>
              </a:cxnLst>
              <a:rect l="0" t="0" r="r" b="b"/>
              <a:pathLst>
                <a:path w="85" h="71">
                  <a:moveTo>
                    <a:pt x="85" y="20"/>
                  </a:moveTo>
                  <a:lnTo>
                    <a:pt x="85" y="22"/>
                  </a:lnTo>
                  <a:lnTo>
                    <a:pt x="80" y="35"/>
                  </a:lnTo>
                  <a:lnTo>
                    <a:pt x="69" y="46"/>
                  </a:lnTo>
                  <a:lnTo>
                    <a:pt x="63" y="54"/>
                  </a:lnTo>
                  <a:lnTo>
                    <a:pt x="54" y="58"/>
                  </a:lnTo>
                  <a:lnTo>
                    <a:pt x="49" y="60"/>
                  </a:lnTo>
                  <a:lnTo>
                    <a:pt x="40" y="63"/>
                  </a:lnTo>
                  <a:lnTo>
                    <a:pt x="31" y="68"/>
                  </a:lnTo>
                  <a:lnTo>
                    <a:pt x="21" y="70"/>
                  </a:lnTo>
                  <a:lnTo>
                    <a:pt x="15" y="71"/>
                  </a:lnTo>
                  <a:lnTo>
                    <a:pt x="5" y="71"/>
                  </a:lnTo>
                  <a:lnTo>
                    <a:pt x="0" y="66"/>
                  </a:lnTo>
                  <a:lnTo>
                    <a:pt x="8" y="58"/>
                  </a:lnTo>
                  <a:lnTo>
                    <a:pt x="9" y="52"/>
                  </a:lnTo>
                  <a:lnTo>
                    <a:pt x="6" y="46"/>
                  </a:lnTo>
                  <a:lnTo>
                    <a:pt x="8" y="31"/>
                  </a:lnTo>
                  <a:lnTo>
                    <a:pt x="15" y="23"/>
                  </a:lnTo>
                  <a:lnTo>
                    <a:pt x="22" y="17"/>
                  </a:lnTo>
                  <a:lnTo>
                    <a:pt x="32" y="15"/>
                  </a:lnTo>
                  <a:lnTo>
                    <a:pt x="41" y="9"/>
                  </a:lnTo>
                  <a:lnTo>
                    <a:pt x="48" y="6"/>
                  </a:lnTo>
                  <a:lnTo>
                    <a:pt x="53" y="4"/>
                  </a:lnTo>
                  <a:lnTo>
                    <a:pt x="62" y="3"/>
                  </a:lnTo>
                  <a:lnTo>
                    <a:pt x="67" y="0"/>
                  </a:lnTo>
                  <a:lnTo>
                    <a:pt x="85" y="2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14" name="Freeform 85"/>
            <p:cNvSpPr>
              <a:spLocks noChangeAspect="1"/>
            </p:cNvSpPr>
            <p:nvPr/>
          </p:nvSpPr>
          <p:spPr bwMode="gray">
            <a:xfrm>
              <a:off x="5767415" y="2767138"/>
              <a:ext cx="54586" cy="21316"/>
            </a:xfrm>
            <a:custGeom>
              <a:avLst/>
              <a:gdLst/>
              <a:ahLst/>
              <a:cxnLst>
                <a:cxn ang="0">
                  <a:pos x="3" y="38"/>
                </a:cxn>
                <a:cxn ang="0">
                  <a:pos x="1" y="37"/>
                </a:cxn>
                <a:cxn ang="0">
                  <a:pos x="0" y="24"/>
                </a:cxn>
                <a:cxn ang="0">
                  <a:pos x="2" y="18"/>
                </a:cxn>
                <a:cxn ang="0">
                  <a:pos x="7" y="14"/>
                </a:cxn>
                <a:cxn ang="0">
                  <a:pos x="12" y="8"/>
                </a:cxn>
                <a:cxn ang="0">
                  <a:pos x="17" y="3"/>
                </a:cxn>
                <a:cxn ang="0">
                  <a:pos x="43" y="5"/>
                </a:cxn>
                <a:cxn ang="0">
                  <a:pos x="54" y="4"/>
                </a:cxn>
                <a:cxn ang="0">
                  <a:pos x="63" y="2"/>
                </a:cxn>
                <a:cxn ang="0">
                  <a:pos x="70" y="5"/>
                </a:cxn>
                <a:cxn ang="0">
                  <a:pos x="88" y="0"/>
                </a:cxn>
                <a:cxn ang="0">
                  <a:pos x="99" y="4"/>
                </a:cxn>
                <a:cxn ang="0">
                  <a:pos x="108" y="11"/>
                </a:cxn>
                <a:cxn ang="0">
                  <a:pos x="116" y="13"/>
                </a:cxn>
                <a:cxn ang="0">
                  <a:pos x="125" y="13"/>
                </a:cxn>
                <a:cxn ang="0">
                  <a:pos x="132" y="10"/>
                </a:cxn>
                <a:cxn ang="0">
                  <a:pos x="142" y="14"/>
                </a:cxn>
                <a:cxn ang="0">
                  <a:pos x="148" y="30"/>
                </a:cxn>
                <a:cxn ang="0">
                  <a:pos x="152" y="35"/>
                </a:cxn>
                <a:cxn ang="0">
                  <a:pos x="160" y="37"/>
                </a:cxn>
                <a:cxn ang="0">
                  <a:pos x="162" y="50"/>
                </a:cxn>
                <a:cxn ang="0">
                  <a:pos x="157" y="59"/>
                </a:cxn>
                <a:cxn ang="0">
                  <a:pos x="149" y="54"/>
                </a:cxn>
                <a:cxn ang="0">
                  <a:pos x="108" y="32"/>
                </a:cxn>
                <a:cxn ang="0">
                  <a:pos x="98" y="30"/>
                </a:cxn>
                <a:cxn ang="0">
                  <a:pos x="88" y="30"/>
                </a:cxn>
                <a:cxn ang="0">
                  <a:pos x="88" y="35"/>
                </a:cxn>
                <a:cxn ang="0">
                  <a:pos x="83" y="36"/>
                </a:cxn>
                <a:cxn ang="0">
                  <a:pos x="72" y="35"/>
                </a:cxn>
                <a:cxn ang="0">
                  <a:pos x="62" y="34"/>
                </a:cxn>
                <a:cxn ang="0">
                  <a:pos x="54" y="26"/>
                </a:cxn>
                <a:cxn ang="0">
                  <a:pos x="45" y="30"/>
                </a:cxn>
                <a:cxn ang="0">
                  <a:pos x="41" y="35"/>
                </a:cxn>
                <a:cxn ang="0">
                  <a:pos x="34" y="37"/>
                </a:cxn>
                <a:cxn ang="0">
                  <a:pos x="24" y="32"/>
                </a:cxn>
                <a:cxn ang="0">
                  <a:pos x="13" y="21"/>
                </a:cxn>
                <a:cxn ang="0">
                  <a:pos x="11" y="24"/>
                </a:cxn>
                <a:cxn ang="0">
                  <a:pos x="3" y="38"/>
                </a:cxn>
              </a:cxnLst>
              <a:rect l="0" t="0" r="r" b="b"/>
              <a:pathLst>
                <a:path w="162" h="59">
                  <a:moveTo>
                    <a:pt x="3" y="38"/>
                  </a:moveTo>
                  <a:lnTo>
                    <a:pt x="1" y="37"/>
                  </a:lnTo>
                  <a:lnTo>
                    <a:pt x="0" y="24"/>
                  </a:lnTo>
                  <a:lnTo>
                    <a:pt x="2" y="18"/>
                  </a:lnTo>
                  <a:lnTo>
                    <a:pt x="7" y="14"/>
                  </a:lnTo>
                  <a:lnTo>
                    <a:pt x="12" y="8"/>
                  </a:lnTo>
                  <a:lnTo>
                    <a:pt x="17" y="3"/>
                  </a:lnTo>
                  <a:lnTo>
                    <a:pt x="43" y="5"/>
                  </a:lnTo>
                  <a:lnTo>
                    <a:pt x="54" y="4"/>
                  </a:lnTo>
                  <a:lnTo>
                    <a:pt x="63" y="2"/>
                  </a:lnTo>
                  <a:lnTo>
                    <a:pt x="70" y="5"/>
                  </a:lnTo>
                  <a:lnTo>
                    <a:pt x="88" y="0"/>
                  </a:lnTo>
                  <a:lnTo>
                    <a:pt x="99" y="4"/>
                  </a:lnTo>
                  <a:lnTo>
                    <a:pt x="108" y="11"/>
                  </a:lnTo>
                  <a:lnTo>
                    <a:pt x="116" y="13"/>
                  </a:lnTo>
                  <a:lnTo>
                    <a:pt x="125" y="13"/>
                  </a:lnTo>
                  <a:lnTo>
                    <a:pt x="132" y="10"/>
                  </a:lnTo>
                  <a:lnTo>
                    <a:pt x="142" y="14"/>
                  </a:lnTo>
                  <a:lnTo>
                    <a:pt x="148" y="30"/>
                  </a:lnTo>
                  <a:lnTo>
                    <a:pt x="152" y="35"/>
                  </a:lnTo>
                  <a:lnTo>
                    <a:pt x="160" y="37"/>
                  </a:lnTo>
                  <a:lnTo>
                    <a:pt x="162" y="50"/>
                  </a:lnTo>
                  <a:lnTo>
                    <a:pt x="157" y="59"/>
                  </a:lnTo>
                  <a:lnTo>
                    <a:pt x="149" y="54"/>
                  </a:lnTo>
                  <a:lnTo>
                    <a:pt x="108" y="32"/>
                  </a:lnTo>
                  <a:lnTo>
                    <a:pt x="98" y="30"/>
                  </a:lnTo>
                  <a:lnTo>
                    <a:pt x="88" y="30"/>
                  </a:lnTo>
                  <a:lnTo>
                    <a:pt x="88" y="35"/>
                  </a:lnTo>
                  <a:lnTo>
                    <a:pt x="83" y="36"/>
                  </a:lnTo>
                  <a:lnTo>
                    <a:pt x="72" y="35"/>
                  </a:lnTo>
                  <a:lnTo>
                    <a:pt x="62" y="34"/>
                  </a:lnTo>
                  <a:lnTo>
                    <a:pt x="54" y="26"/>
                  </a:lnTo>
                  <a:lnTo>
                    <a:pt x="45" y="30"/>
                  </a:lnTo>
                  <a:lnTo>
                    <a:pt x="41" y="35"/>
                  </a:lnTo>
                  <a:lnTo>
                    <a:pt x="34" y="37"/>
                  </a:lnTo>
                  <a:lnTo>
                    <a:pt x="24" y="32"/>
                  </a:lnTo>
                  <a:lnTo>
                    <a:pt x="13" y="21"/>
                  </a:lnTo>
                  <a:lnTo>
                    <a:pt x="11" y="24"/>
                  </a:lnTo>
                  <a:lnTo>
                    <a:pt x="3" y="38"/>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15" name="Freeform 86"/>
            <p:cNvSpPr>
              <a:spLocks noChangeAspect="1"/>
            </p:cNvSpPr>
            <p:nvPr/>
          </p:nvSpPr>
          <p:spPr bwMode="gray">
            <a:xfrm>
              <a:off x="5598538" y="2680098"/>
              <a:ext cx="117703" cy="143882"/>
            </a:xfrm>
            <a:custGeom>
              <a:avLst/>
              <a:gdLst/>
              <a:ahLst/>
              <a:cxnLst>
                <a:cxn ang="0">
                  <a:pos x="141" y="30"/>
                </a:cxn>
                <a:cxn ang="0">
                  <a:pos x="163" y="33"/>
                </a:cxn>
                <a:cxn ang="0">
                  <a:pos x="184" y="36"/>
                </a:cxn>
                <a:cxn ang="0">
                  <a:pos x="205" y="43"/>
                </a:cxn>
                <a:cxn ang="0">
                  <a:pos x="229" y="42"/>
                </a:cxn>
                <a:cxn ang="0">
                  <a:pos x="288" y="42"/>
                </a:cxn>
                <a:cxn ang="0">
                  <a:pos x="325" y="6"/>
                </a:cxn>
                <a:cxn ang="0">
                  <a:pos x="344" y="4"/>
                </a:cxn>
                <a:cxn ang="0">
                  <a:pos x="339" y="30"/>
                </a:cxn>
                <a:cxn ang="0">
                  <a:pos x="303" y="69"/>
                </a:cxn>
                <a:cxn ang="0">
                  <a:pos x="268" y="78"/>
                </a:cxn>
                <a:cxn ang="0">
                  <a:pos x="218" y="68"/>
                </a:cxn>
                <a:cxn ang="0">
                  <a:pos x="164" y="72"/>
                </a:cxn>
                <a:cxn ang="0">
                  <a:pos x="145" y="69"/>
                </a:cxn>
                <a:cxn ang="0">
                  <a:pos x="121" y="72"/>
                </a:cxn>
                <a:cxn ang="0">
                  <a:pos x="87" y="69"/>
                </a:cxn>
                <a:cxn ang="0">
                  <a:pos x="67" y="107"/>
                </a:cxn>
                <a:cxn ang="0">
                  <a:pos x="86" y="148"/>
                </a:cxn>
                <a:cxn ang="0">
                  <a:pos x="124" y="164"/>
                </a:cxn>
                <a:cxn ang="0">
                  <a:pos x="151" y="143"/>
                </a:cxn>
                <a:cxn ang="0">
                  <a:pos x="172" y="148"/>
                </a:cxn>
                <a:cxn ang="0">
                  <a:pos x="215" y="138"/>
                </a:cxn>
                <a:cxn ang="0">
                  <a:pos x="244" y="124"/>
                </a:cxn>
                <a:cxn ang="0">
                  <a:pos x="243" y="150"/>
                </a:cxn>
                <a:cxn ang="0">
                  <a:pos x="198" y="172"/>
                </a:cxn>
                <a:cxn ang="0">
                  <a:pos x="166" y="189"/>
                </a:cxn>
                <a:cxn ang="0">
                  <a:pos x="137" y="193"/>
                </a:cxn>
                <a:cxn ang="0">
                  <a:pos x="180" y="251"/>
                </a:cxn>
                <a:cxn ang="0">
                  <a:pos x="196" y="271"/>
                </a:cxn>
                <a:cxn ang="0">
                  <a:pos x="184" y="286"/>
                </a:cxn>
                <a:cxn ang="0">
                  <a:pos x="202" y="309"/>
                </a:cxn>
                <a:cxn ang="0">
                  <a:pos x="216" y="320"/>
                </a:cxn>
                <a:cxn ang="0">
                  <a:pos x="211" y="337"/>
                </a:cxn>
                <a:cxn ang="0">
                  <a:pos x="175" y="354"/>
                </a:cxn>
                <a:cxn ang="0">
                  <a:pos x="146" y="348"/>
                </a:cxn>
                <a:cxn ang="0">
                  <a:pos x="143" y="314"/>
                </a:cxn>
                <a:cxn ang="0">
                  <a:pos x="113" y="280"/>
                </a:cxn>
                <a:cxn ang="0">
                  <a:pos x="119" y="245"/>
                </a:cxn>
                <a:cxn ang="0">
                  <a:pos x="92" y="245"/>
                </a:cxn>
                <a:cxn ang="0">
                  <a:pos x="83" y="280"/>
                </a:cxn>
                <a:cxn ang="0">
                  <a:pos x="86" y="354"/>
                </a:cxn>
                <a:cxn ang="0">
                  <a:pos x="85" y="397"/>
                </a:cxn>
                <a:cxn ang="0">
                  <a:pos x="55" y="404"/>
                </a:cxn>
                <a:cxn ang="0">
                  <a:pos x="27" y="384"/>
                </a:cxn>
                <a:cxn ang="0">
                  <a:pos x="43" y="316"/>
                </a:cxn>
                <a:cxn ang="0">
                  <a:pos x="22" y="284"/>
                </a:cxn>
                <a:cxn ang="0">
                  <a:pos x="0" y="259"/>
                </a:cxn>
                <a:cxn ang="0">
                  <a:pos x="18" y="210"/>
                </a:cxn>
                <a:cxn ang="0">
                  <a:pos x="37" y="144"/>
                </a:cxn>
                <a:cxn ang="0">
                  <a:pos x="51" y="138"/>
                </a:cxn>
                <a:cxn ang="0">
                  <a:pos x="45" y="97"/>
                </a:cxn>
                <a:cxn ang="0">
                  <a:pos x="55" y="80"/>
                </a:cxn>
                <a:cxn ang="0">
                  <a:pos x="73" y="46"/>
                </a:cxn>
                <a:cxn ang="0">
                  <a:pos x="93" y="51"/>
                </a:cxn>
                <a:cxn ang="0">
                  <a:pos x="110" y="24"/>
                </a:cxn>
              </a:cxnLst>
              <a:rect l="0" t="0" r="r" b="b"/>
              <a:pathLst>
                <a:path w="345" h="404">
                  <a:moveTo>
                    <a:pt x="120" y="22"/>
                  </a:moveTo>
                  <a:lnTo>
                    <a:pt x="139" y="24"/>
                  </a:lnTo>
                  <a:lnTo>
                    <a:pt x="141" y="30"/>
                  </a:lnTo>
                  <a:lnTo>
                    <a:pt x="147" y="35"/>
                  </a:lnTo>
                  <a:lnTo>
                    <a:pt x="155" y="36"/>
                  </a:lnTo>
                  <a:lnTo>
                    <a:pt x="163" y="33"/>
                  </a:lnTo>
                  <a:lnTo>
                    <a:pt x="169" y="33"/>
                  </a:lnTo>
                  <a:lnTo>
                    <a:pt x="178" y="35"/>
                  </a:lnTo>
                  <a:lnTo>
                    <a:pt x="184" y="36"/>
                  </a:lnTo>
                  <a:lnTo>
                    <a:pt x="193" y="36"/>
                  </a:lnTo>
                  <a:lnTo>
                    <a:pt x="201" y="38"/>
                  </a:lnTo>
                  <a:lnTo>
                    <a:pt x="205" y="43"/>
                  </a:lnTo>
                  <a:lnTo>
                    <a:pt x="216" y="47"/>
                  </a:lnTo>
                  <a:lnTo>
                    <a:pt x="222" y="46"/>
                  </a:lnTo>
                  <a:lnTo>
                    <a:pt x="229" y="42"/>
                  </a:lnTo>
                  <a:lnTo>
                    <a:pt x="237" y="41"/>
                  </a:lnTo>
                  <a:lnTo>
                    <a:pt x="274" y="46"/>
                  </a:lnTo>
                  <a:lnTo>
                    <a:pt x="288" y="42"/>
                  </a:lnTo>
                  <a:lnTo>
                    <a:pt x="309" y="21"/>
                  </a:lnTo>
                  <a:lnTo>
                    <a:pt x="317" y="16"/>
                  </a:lnTo>
                  <a:lnTo>
                    <a:pt x="325" y="6"/>
                  </a:lnTo>
                  <a:lnTo>
                    <a:pt x="335" y="0"/>
                  </a:lnTo>
                  <a:lnTo>
                    <a:pt x="341" y="2"/>
                  </a:lnTo>
                  <a:lnTo>
                    <a:pt x="344" y="4"/>
                  </a:lnTo>
                  <a:lnTo>
                    <a:pt x="345" y="13"/>
                  </a:lnTo>
                  <a:lnTo>
                    <a:pt x="344" y="20"/>
                  </a:lnTo>
                  <a:lnTo>
                    <a:pt x="339" y="30"/>
                  </a:lnTo>
                  <a:lnTo>
                    <a:pt x="323" y="47"/>
                  </a:lnTo>
                  <a:lnTo>
                    <a:pt x="313" y="60"/>
                  </a:lnTo>
                  <a:lnTo>
                    <a:pt x="303" y="69"/>
                  </a:lnTo>
                  <a:lnTo>
                    <a:pt x="293" y="75"/>
                  </a:lnTo>
                  <a:lnTo>
                    <a:pt x="280" y="75"/>
                  </a:lnTo>
                  <a:lnTo>
                    <a:pt x="268" y="78"/>
                  </a:lnTo>
                  <a:lnTo>
                    <a:pt x="245" y="78"/>
                  </a:lnTo>
                  <a:lnTo>
                    <a:pt x="234" y="70"/>
                  </a:lnTo>
                  <a:lnTo>
                    <a:pt x="218" y="68"/>
                  </a:lnTo>
                  <a:lnTo>
                    <a:pt x="201" y="68"/>
                  </a:lnTo>
                  <a:lnTo>
                    <a:pt x="178" y="69"/>
                  </a:lnTo>
                  <a:lnTo>
                    <a:pt x="164" y="72"/>
                  </a:lnTo>
                  <a:lnTo>
                    <a:pt x="156" y="68"/>
                  </a:lnTo>
                  <a:lnTo>
                    <a:pt x="148" y="68"/>
                  </a:lnTo>
                  <a:lnTo>
                    <a:pt x="145" y="69"/>
                  </a:lnTo>
                  <a:lnTo>
                    <a:pt x="135" y="67"/>
                  </a:lnTo>
                  <a:lnTo>
                    <a:pt x="130" y="68"/>
                  </a:lnTo>
                  <a:lnTo>
                    <a:pt x="121" y="72"/>
                  </a:lnTo>
                  <a:lnTo>
                    <a:pt x="109" y="72"/>
                  </a:lnTo>
                  <a:lnTo>
                    <a:pt x="98" y="69"/>
                  </a:lnTo>
                  <a:lnTo>
                    <a:pt x="87" y="69"/>
                  </a:lnTo>
                  <a:lnTo>
                    <a:pt x="77" y="80"/>
                  </a:lnTo>
                  <a:lnTo>
                    <a:pt x="70" y="94"/>
                  </a:lnTo>
                  <a:lnTo>
                    <a:pt x="67" y="107"/>
                  </a:lnTo>
                  <a:lnTo>
                    <a:pt x="67" y="137"/>
                  </a:lnTo>
                  <a:lnTo>
                    <a:pt x="75" y="144"/>
                  </a:lnTo>
                  <a:lnTo>
                    <a:pt x="86" y="148"/>
                  </a:lnTo>
                  <a:lnTo>
                    <a:pt x="100" y="171"/>
                  </a:lnTo>
                  <a:lnTo>
                    <a:pt x="121" y="170"/>
                  </a:lnTo>
                  <a:lnTo>
                    <a:pt x="124" y="164"/>
                  </a:lnTo>
                  <a:lnTo>
                    <a:pt x="132" y="156"/>
                  </a:lnTo>
                  <a:lnTo>
                    <a:pt x="140" y="146"/>
                  </a:lnTo>
                  <a:lnTo>
                    <a:pt x="151" y="143"/>
                  </a:lnTo>
                  <a:lnTo>
                    <a:pt x="159" y="145"/>
                  </a:lnTo>
                  <a:lnTo>
                    <a:pt x="163" y="145"/>
                  </a:lnTo>
                  <a:lnTo>
                    <a:pt x="172" y="148"/>
                  </a:lnTo>
                  <a:lnTo>
                    <a:pt x="177" y="140"/>
                  </a:lnTo>
                  <a:lnTo>
                    <a:pt x="193" y="138"/>
                  </a:lnTo>
                  <a:lnTo>
                    <a:pt x="215" y="138"/>
                  </a:lnTo>
                  <a:lnTo>
                    <a:pt x="217" y="129"/>
                  </a:lnTo>
                  <a:lnTo>
                    <a:pt x="233" y="124"/>
                  </a:lnTo>
                  <a:lnTo>
                    <a:pt x="244" y="124"/>
                  </a:lnTo>
                  <a:lnTo>
                    <a:pt x="250" y="133"/>
                  </a:lnTo>
                  <a:lnTo>
                    <a:pt x="249" y="144"/>
                  </a:lnTo>
                  <a:lnTo>
                    <a:pt x="243" y="150"/>
                  </a:lnTo>
                  <a:lnTo>
                    <a:pt x="231" y="144"/>
                  </a:lnTo>
                  <a:lnTo>
                    <a:pt x="218" y="146"/>
                  </a:lnTo>
                  <a:lnTo>
                    <a:pt x="198" y="172"/>
                  </a:lnTo>
                  <a:lnTo>
                    <a:pt x="189" y="180"/>
                  </a:lnTo>
                  <a:lnTo>
                    <a:pt x="173" y="187"/>
                  </a:lnTo>
                  <a:lnTo>
                    <a:pt x="166" y="189"/>
                  </a:lnTo>
                  <a:lnTo>
                    <a:pt x="155" y="196"/>
                  </a:lnTo>
                  <a:lnTo>
                    <a:pt x="150" y="197"/>
                  </a:lnTo>
                  <a:lnTo>
                    <a:pt x="137" y="193"/>
                  </a:lnTo>
                  <a:lnTo>
                    <a:pt x="139" y="203"/>
                  </a:lnTo>
                  <a:lnTo>
                    <a:pt x="152" y="212"/>
                  </a:lnTo>
                  <a:lnTo>
                    <a:pt x="180" y="251"/>
                  </a:lnTo>
                  <a:lnTo>
                    <a:pt x="185" y="252"/>
                  </a:lnTo>
                  <a:lnTo>
                    <a:pt x="190" y="263"/>
                  </a:lnTo>
                  <a:lnTo>
                    <a:pt x="196" y="271"/>
                  </a:lnTo>
                  <a:lnTo>
                    <a:pt x="193" y="277"/>
                  </a:lnTo>
                  <a:lnTo>
                    <a:pt x="185" y="279"/>
                  </a:lnTo>
                  <a:lnTo>
                    <a:pt x="184" y="286"/>
                  </a:lnTo>
                  <a:lnTo>
                    <a:pt x="185" y="293"/>
                  </a:lnTo>
                  <a:lnTo>
                    <a:pt x="198" y="301"/>
                  </a:lnTo>
                  <a:lnTo>
                    <a:pt x="202" y="309"/>
                  </a:lnTo>
                  <a:lnTo>
                    <a:pt x="202" y="317"/>
                  </a:lnTo>
                  <a:lnTo>
                    <a:pt x="209" y="321"/>
                  </a:lnTo>
                  <a:lnTo>
                    <a:pt x="216" y="320"/>
                  </a:lnTo>
                  <a:lnTo>
                    <a:pt x="218" y="328"/>
                  </a:lnTo>
                  <a:lnTo>
                    <a:pt x="215" y="332"/>
                  </a:lnTo>
                  <a:lnTo>
                    <a:pt x="211" y="337"/>
                  </a:lnTo>
                  <a:lnTo>
                    <a:pt x="196" y="337"/>
                  </a:lnTo>
                  <a:lnTo>
                    <a:pt x="182" y="341"/>
                  </a:lnTo>
                  <a:lnTo>
                    <a:pt x="175" y="354"/>
                  </a:lnTo>
                  <a:lnTo>
                    <a:pt x="166" y="360"/>
                  </a:lnTo>
                  <a:lnTo>
                    <a:pt x="150" y="359"/>
                  </a:lnTo>
                  <a:lnTo>
                    <a:pt x="146" y="348"/>
                  </a:lnTo>
                  <a:lnTo>
                    <a:pt x="145" y="333"/>
                  </a:lnTo>
                  <a:lnTo>
                    <a:pt x="148" y="321"/>
                  </a:lnTo>
                  <a:lnTo>
                    <a:pt x="143" y="314"/>
                  </a:lnTo>
                  <a:lnTo>
                    <a:pt x="131" y="305"/>
                  </a:lnTo>
                  <a:lnTo>
                    <a:pt x="120" y="294"/>
                  </a:lnTo>
                  <a:lnTo>
                    <a:pt x="113" y="280"/>
                  </a:lnTo>
                  <a:lnTo>
                    <a:pt x="121" y="264"/>
                  </a:lnTo>
                  <a:lnTo>
                    <a:pt x="121" y="253"/>
                  </a:lnTo>
                  <a:lnTo>
                    <a:pt x="119" y="245"/>
                  </a:lnTo>
                  <a:lnTo>
                    <a:pt x="116" y="239"/>
                  </a:lnTo>
                  <a:lnTo>
                    <a:pt x="105" y="237"/>
                  </a:lnTo>
                  <a:lnTo>
                    <a:pt x="92" y="245"/>
                  </a:lnTo>
                  <a:lnTo>
                    <a:pt x="81" y="253"/>
                  </a:lnTo>
                  <a:lnTo>
                    <a:pt x="76" y="267"/>
                  </a:lnTo>
                  <a:lnTo>
                    <a:pt x="83" y="280"/>
                  </a:lnTo>
                  <a:lnTo>
                    <a:pt x="83" y="294"/>
                  </a:lnTo>
                  <a:lnTo>
                    <a:pt x="82" y="344"/>
                  </a:lnTo>
                  <a:lnTo>
                    <a:pt x="86" y="354"/>
                  </a:lnTo>
                  <a:lnTo>
                    <a:pt x="80" y="368"/>
                  </a:lnTo>
                  <a:lnTo>
                    <a:pt x="81" y="384"/>
                  </a:lnTo>
                  <a:lnTo>
                    <a:pt x="85" y="397"/>
                  </a:lnTo>
                  <a:lnTo>
                    <a:pt x="82" y="400"/>
                  </a:lnTo>
                  <a:lnTo>
                    <a:pt x="67" y="401"/>
                  </a:lnTo>
                  <a:lnTo>
                    <a:pt x="55" y="404"/>
                  </a:lnTo>
                  <a:lnTo>
                    <a:pt x="42" y="403"/>
                  </a:lnTo>
                  <a:lnTo>
                    <a:pt x="33" y="398"/>
                  </a:lnTo>
                  <a:lnTo>
                    <a:pt x="27" y="384"/>
                  </a:lnTo>
                  <a:lnTo>
                    <a:pt x="34" y="363"/>
                  </a:lnTo>
                  <a:lnTo>
                    <a:pt x="35" y="350"/>
                  </a:lnTo>
                  <a:lnTo>
                    <a:pt x="43" y="316"/>
                  </a:lnTo>
                  <a:lnTo>
                    <a:pt x="39" y="310"/>
                  </a:lnTo>
                  <a:lnTo>
                    <a:pt x="34" y="284"/>
                  </a:lnTo>
                  <a:lnTo>
                    <a:pt x="22" y="284"/>
                  </a:lnTo>
                  <a:lnTo>
                    <a:pt x="11" y="285"/>
                  </a:lnTo>
                  <a:lnTo>
                    <a:pt x="2" y="273"/>
                  </a:lnTo>
                  <a:lnTo>
                    <a:pt x="0" y="259"/>
                  </a:lnTo>
                  <a:lnTo>
                    <a:pt x="1" y="240"/>
                  </a:lnTo>
                  <a:lnTo>
                    <a:pt x="12" y="226"/>
                  </a:lnTo>
                  <a:lnTo>
                    <a:pt x="18" y="210"/>
                  </a:lnTo>
                  <a:lnTo>
                    <a:pt x="26" y="196"/>
                  </a:lnTo>
                  <a:lnTo>
                    <a:pt x="24" y="166"/>
                  </a:lnTo>
                  <a:lnTo>
                    <a:pt x="37" y="144"/>
                  </a:lnTo>
                  <a:lnTo>
                    <a:pt x="44" y="137"/>
                  </a:lnTo>
                  <a:lnTo>
                    <a:pt x="49" y="128"/>
                  </a:lnTo>
                  <a:lnTo>
                    <a:pt x="51" y="138"/>
                  </a:lnTo>
                  <a:lnTo>
                    <a:pt x="54" y="126"/>
                  </a:lnTo>
                  <a:lnTo>
                    <a:pt x="53" y="105"/>
                  </a:lnTo>
                  <a:lnTo>
                    <a:pt x="45" y="97"/>
                  </a:lnTo>
                  <a:lnTo>
                    <a:pt x="48" y="97"/>
                  </a:lnTo>
                  <a:lnTo>
                    <a:pt x="55" y="86"/>
                  </a:lnTo>
                  <a:lnTo>
                    <a:pt x="55" y="80"/>
                  </a:lnTo>
                  <a:lnTo>
                    <a:pt x="57" y="69"/>
                  </a:lnTo>
                  <a:lnTo>
                    <a:pt x="62" y="58"/>
                  </a:lnTo>
                  <a:lnTo>
                    <a:pt x="73" y="46"/>
                  </a:lnTo>
                  <a:lnTo>
                    <a:pt x="78" y="46"/>
                  </a:lnTo>
                  <a:lnTo>
                    <a:pt x="86" y="52"/>
                  </a:lnTo>
                  <a:lnTo>
                    <a:pt x="93" y="51"/>
                  </a:lnTo>
                  <a:lnTo>
                    <a:pt x="102" y="40"/>
                  </a:lnTo>
                  <a:lnTo>
                    <a:pt x="104" y="27"/>
                  </a:lnTo>
                  <a:lnTo>
                    <a:pt x="110" y="24"/>
                  </a:lnTo>
                  <a:lnTo>
                    <a:pt x="120" y="22"/>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16" name="Freeform 87"/>
            <p:cNvSpPr>
              <a:spLocks noChangeAspect="1"/>
            </p:cNvSpPr>
            <p:nvPr/>
          </p:nvSpPr>
          <p:spPr bwMode="gray">
            <a:xfrm>
              <a:off x="5757180" y="2669441"/>
              <a:ext cx="27293" cy="60395"/>
            </a:xfrm>
            <a:custGeom>
              <a:avLst/>
              <a:gdLst/>
              <a:ahLst/>
              <a:cxnLst>
                <a:cxn ang="0">
                  <a:pos x="31" y="0"/>
                </a:cxn>
                <a:cxn ang="0">
                  <a:pos x="32" y="0"/>
                </a:cxn>
                <a:cxn ang="0">
                  <a:pos x="34" y="2"/>
                </a:cxn>
                <a:cxn ang="0">
                  <a:pos x="36" y="6"/>
                </a:cxn>
                <a:cxn ang="0">
                  <a:pos x="31" y="14"/>
                </a:cxn>
                <a:cxn ang="0">
                  <a:pos x="27" y="17"/>
                </a:cxn>
                <a:cxn ang="0">
                  <a:pos x="26" y="21"/>
                </a:cxn>
                <a:cxn ang="0">
                  <a:pos x="31" y="25"/>
                </a:cxn>
                <a:cxn ang="0">
                  <a:pos x="34" y="36"/>
                </a:cxn>
                <a:cxn ang="0">
                  <a:pos x="36" y="45"/>
                </a:cxn>
                <a:cxn ang="0">
                  <a:pos x="34" y="53"/>
                </a:cxn>
                <a:cxn ang="0">
                  <a:pos x="22" y="65"/>
                </a:cxn>
                <a:cxn ang="0">
                  <a:pos x="15" y="72"/>
                </a:cxn>
                <a:cxn ang="0">
                  <a:pos x="15" y="74"/>
                </a:cxn>
                <a:cxn ang="0">
                  <a:pos x="22" y="75"/>
                </a:cxn>
                <a:cxn ang="0">
                  <a:pos x="28" y="69"/>
                </a:cxn>
                <a:cxn ang="0">
                  <a:pos x="37" y="63"/>
                </a:cxn>
                <a:cxn ang="0">
                  <a:pos x="47" y="45"/>
                </a:cxn>
                <a:cxn ang="0">
                  <a:pos x="57" y="40"/>
                </a:cxn>
                <a:cxn ang="0">
                  <a:pos x="68" y="38"/>
                </a:cxn>
                <a:cxn ang="0">
                  <a:pos x="70" y="41"/>
                </a:cxn>
                <a:cxn ang="0">
                  <a:pos x="74" y="49"/>
                </a:cxn>
                <a:cxn ang="0">
                  <a:pos x="74" y="63"/>
                </a:cxn>
                <a:cxn ang="0">
                  <a:pos x="52" y="78"/>
                </a:cxn>
                <a:cxn ang="0">
                  <a:pos x="52" y="81"/>
                </a:cxn>
                <a:cxn ang="0">
                  <a:pos x="69" y="92"/>
                </a:cxn>
                <a:cxn ang="0">
                  <a:pos x="70" y="99"/>
                </a:cxn>
                <a:cxn ang="0">
                  <a:pos x="74" y="103"/>
                </a:cxn>
                <a:cxn ang="0">
                  <a:pos x="80" y="107"/>
                </a:cxn>
                <a:cxn ang="0">
                  <a:pos x="70" y="108"/>
                </a:cxn>
                <a:cxn ang="0">
                  <a:pos x="62" y="102"/>
                </a:cxn>
                <a:cxn ang="0">
                  <a:pos x="47" y="100"/>
                </a:cxn>
                <a:cxn ang="0">
                  <a:pos x="36" y="96"/>
                </a:cxn>
                <a:cxn ang="0">
                  <a:pos x="31" y="102"/>
                </a:cxn>
                <a:cxn ang="0">
                  <a:pos x="30" y="118"/>
                </a:cxn>
                <a:cxn ang="0">
                  <a:pos x="32" y="137"/>
                </a:cxn>
                <a:cxn ang="0">
                  <a:pos x="37" y="146"/>
                </a:cxn>
                <a:cxn ang="0">
                  <a:pos x="43" y="158"/>
                </a:cxn>
                <a:cxn ang="0">
                  <a:pos x="54" y="170"/>
                </a:cxn>
                <a:cxn ang="0">
                  <a:pos x="49" y="170"/>
                </a:cxn>
                <a:cxn ang="0">
                  <a:pos x="39" y="160"/>
                </a:cxn>
                <a:cxn ang="0">
                  <a:pos x="21" y="137"/>
                </a:cxn>
                <a:cxn ang="0">
                  <a:pos x="17" y="106"/>
                </a:cxn>
                <a:cxn ang="0">
                  <a:pos x="12" y="92"/>
                </a:cxn>
                <a:cxn ang="0">
                  <a:pos x="12" y="80"/>
                </a:cxn>
                <a:cxn ang="0">
                  <a:pos x="10" y="72"/>
                </a:cxn>
                <a:cxn ang="0">
                  <a:pos x="5" y="68"/>
                </a:cxn>
                <a:cxn ang="0">
                  <a:pos x="0" y="59"/>
                </a:cxn>
                <a:cxn ang="0">
                  <a:pos x="1" y="49"/>
                </a:cxn>
                <a:cxn ang="0">
                  <a:pos x="3" y="48"/>
                </a:cxn>
                <a:cxn ang="0">
                  <a:pos x="10" y="25"/>
                </a:cxn>
                <a:cxn ang="0">
                  <a:pos x="15" y="15"/>
                </a:cxn>
                <a:cxn ang="0">
                  <a:pos x="31" y="0"/>
                </a:cxn>
              </a:cxnLst>
              <a:rect l="0" t="0" r="r" b="b"/>
              <a:pathLst>
                <a:path w="80" h="170">
                  <a:moveTo>
                    <a:pt x="31" y="0"/>
                  </a:moveTo>
                  <a:lnTo>
                    <a:pt x="32" y="0"/>
                  </a:lnTo>
                  <a:lnTo>
                    <a:pt x="34" y="2"/>
                  </a:lnTo>
                  <a:lnTo>
                    <a:pt x="36" y="6"/>
                  </a:lnTo>
                  <a:lnTo>
                    <a:pt x="31" y="14"/>
                  </a:lnTo>
                  <a:lnTo>
                    <a:pt x="27" y="17"/>
                  </a:lnTo>
                  <a:lnTo>
                    <a:pt x="26" y="21"/>
                  </a:lnTo>
                  <a:lnTo>
                    <a:pt x="31" y="25"/>
                  </a:lnTo>
                  <a:lnTo>
                    <a:pt x="34" y="36"/>
                  </a:lnTo>
                  <a:lnTo>
                    <a:pt x="36" y="45"/>
                  </a:lnTo>
                  <a:lnTo>
                    <a:pt x="34" y="53"/>
                  </a:lnTo>
                  <a:lnTo>
                    <a:pt x="22" y="65"/>
                  </a:lnTo>
                  <a:lnTo>
                    <a:pt x="15" y="72"/>
                  </a:lnTo>
                  <a:lnTo>
                    <a:pt x="15" y="74"/>
                  </a:lnTo>
                  <a:lnTo>
                    <a:pt x="22" y="75"/>
                  </a:lnTo>
                  <a:lnTo>
                    <a:pt x="28" y="69"/>
                  </a:lnTo>
                  <a:lnTo>
                    <a:pt x="37" y="63"/>
                  </a:lnTo>
                  <a:lnTo>
                    <a:pt x="47" y="45"/>
                  </a:lnTo>
                  <a:lnTo>
                    <a:pt x="57" y="40"/>
                  </a:lnTo>
                  <a:lnTo>
                    <a:pt x="68" y="38"/>
                  </a:lnTo>
                  <a:lnTo>
                    <a:pt x="70" y="41"/>
                  </a:lnTo>
                  <a:lnTo>
                    <a:pt x="74" y="49"/>
                  </a:lnTo>
                  <a:lnTo>
                    <a:pt x="74" y="63"/>
                  </a:lnTo>
                  <a:lnTo>
                    <a:pt x="52" y="78"/>
                  </a:lnTo>
                  <a:lnTo>
                    <a:pt x="52" y="81"/>
                  </a:lnTo>
                  <a:lnTo>
                    <a:pt x="69" y="92"/>
                  </a:lnTo>
                  <a:lnTo>
                    <a:pt x="70" y="99"/>
                  </a:lnTo>
                  <a:lnTo>
                    <a:pt x="74" y="103"/>
                  </a:lnTo>
                  <a:lnTo>
                    <a:pt x="80" y="107"/>
                  </a:lnTo>
                  <a:lnTo>
                    <a:pt x="70" y="108"/>
                  </a:lnTo>
                  <a:lnTo>
                    <a:pt x="62" y="102"/>
                  </a:lnTo>
                  <a:lnTo>
                    <a:pt x="47" y="100"/>
                  </a:lnTo>
                  <a:lnTo>
                    <a:pt x="36" y="96"/>
                  </a:lnTo>
                  <a:lnTo>
                    <a:pt x="31" y="102"/>
                  </a:lnTo>
                  <a:lnTo>
                    <a:pt x="30" y="118"/>
                  </a:lnTo>
                  <a:lnTo>
                    <a:pt x="32" y="137"/>
                  </a:lnTo>
                  <a:lnTo>
                    <a:pt x="37" y="146"/>
                  </a:lnTo>
                  <a:lnTo>
                    <a:pt x="43" y="158"/>
                  </a:lnTo>
                  <a:lnTo>
                    <a:pt x="54" y="170"/>
                  </a:lnTo>
                  <a:lnTo>
                    <a:pt x="49" y="170"/>
                  </a:lnTo>
                  <a:lnTo>
                    <a:pt x="39" y="160"/>
                  </a:lnTo>
                  <a:lnTo>
                    <a:pt x="21" y="137"/>
                  </a:lnTo>
                  <a:lnTo>
                    <a:pt x="17" y="106"/>
                  </a:lnTo>
                  <a:lnTo>
                    <a:pt x="12" y="92"/>
                  </a:lnTo>
                  <a:lnTo>
                    <a:pt x="12" y="80"/>
                  </a:lnTo>
                  <a:lnTo>
                    <a:pt x="10" y="72"/>
                  </a:lnTo>
                  <a:lnTo>
                    <a:pt x="5" y="68"/>
                  </a:lnTo>
                  <a:lnTo>
                    <a:pt x="0" y="59"/>
                  </a:lnTo>
                  <a:lnTo>
                    <a:pt x="1" y="49"/>
                  </a:lnTo>
                  <a:lnTo>
                    <a:pt x="3" y="48"/>
                  </a:lnTo>
                  <a:lnTo>
                    <a:pt x="10" y="25"/>
                  </a:lnTo>
                  <a:lnTo>
                    <a:pt x="15" y="15"/>
                  </a:lnTo>
                  <a:lnTo>
                    <a:pt x="31"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17" name="Freeform 88"/>
            <p:cNvSpPr>
              <a:spLocks noChangeAspect="1"/>
            </p:cNvSpPr>
            <p:nvPr/>
          </p:nvSpPr>
          <p:spPr bwMode="gray">
            <a:xfrm>
              <a:off x="5823707" y="2720954"/>
              <a:ext cx="194464" cy="170526"/>
            </a:xfrm>
            <a:custGeom>
              <a:avLst/>
              <a:gdLst/>
              <a:ahLst/>
              <a:cxnLst>
                <a:cxn ang="0">
                  <a:pos x="549" y="469"/>
                </a:cxn>
                <a:cxn ang="0">
                  <a:pos x="503" y="428"/>
                </a:cxn>
                <a:cxn ang="0">
                  <a:pos x="474" y="427"/>
                </a:cxn>
                <a:cxn ang="0">
                  <a:pos x="441" y="433"/>
                </a:cxn>
                <a:cxn ang="0">
                  <a:pos x="426" y="433"/>
                </a:cxn>
                <a:cxn ang="0">
                  <a:pos x="378" y="431"/>
                </a:cxn>
                <a:cxn ang="0">
                  <a:pos x="419" y="383"/>
                </a:cxn>
                <a:cxn ang="0">
                  <a:pos x="444" y="385"/>
                </a:cxn>
                <a:cxn ang="0">
                  <a:pos x="431" y="368"/>
                </a:cxn>
                <a:cxn ang="0">
                  <a:pos x="421" y="335"/>
                </a:cxn>
                <a:cxn ang="0">
                  <a:pos x="406" y="293"/>
                </a:cxn>
                <a:cxn ang="0">
                  <a:pos x="378" y="269"/>
                </a:cxn>
                <a:cxn ang="0">
                  <a:pos x="342" y="250"/>
                </a:cxn>
                <a:cxn ang="0">
                  <a:pos x="290" y="235"/>
                </a:cxn>
                <a:cxn ang="0">
                  <a:pos x="229" y="223"/>
                </a:cxn>
                <a:cxn ang="0">
                  <a:pos x="210" y="206"/>
                </a:cxn>
                <a:cxn ang="0">
                  <a:pos x="188" y="203"/>
                </a:cxn>
                <a:cxn ang="0">
                  <a:pos x="168" y="183"/>
                </a:cxn>
                <a:cxn ang="0">
                  <a:pos x="161" y="149"/>
                </a:cxn>
                <a:cxn ang="0">
                  <a:pos x="152" y="167"/>
                </a:cxn>
                <a:cxn ang="0">
                  <a:pos x="132" y="203"/>
                </a:cxn>
                <a:cxn ang="0">
                  <a:pos x="105" y="190"/>
                </a:cxn>
                <a:cxn ang="0">
                  <a:pos x="95" y="163"/>
                </a:cxn>
                <a:cxn ang="0">
                  <a:pos x="56" y="141"/>
                </a:cxn>
                <a:cxn ang="0">
                  <a:pos x="95" y="130"/>
                </a:cxn>
                <a:cxn ang="0">
                  <a:pos x="147" y="120"/>
                </a:cxn>
                <a:cxn ang="0">
                  <a:pos x="162" y="93"/>
                </a:cxn>
                <a:cxn ang="0">
                  <a:pos x="94" y="106"/>
                </a:cxn>
                <a:cxn ang="0">
                  <a:pos x="55" y="83"/>
                </a:cxn>
                <a:cxn ang="0">
                  <a:pos x="27" y="63"/>
                </a:cxn>
                <a:cxn ang="0">
                  <a:pos x="2" y="51"/>
                </a:cxn>
                <a:cxn ang="0">
                  <a:pos x="29" y="23"/>
                </a:cxn>
                <a:cxn ang="0">
                  <a:pos x="78" y="0"/>
                </a:cxn>
                <a:cxn ang="0">
                  <a:pos x="126" y="18"/>
                </a:cxn>
                <a:cxn ang="0">
                  <a:pos x="178" y="49"/>
                </a:cxn>
                <a:cxn ang="0">
                  <a:pos x="179" y="114"/>
                </a:cxn>
                <a:cxn ang="0">
                  <a:pos x="205" y="122"/>
                </a:cxn>
                <a:cxn ang="0">
                  <a:pos x="234" y="164"/>
                </a:cxn>
                <a:cxn ang="0">
                  <a:pos x="269" y="148"/>
                </a:cxn>
                <a:cxn ang="0">
                  <a:pos x="302" y="103"/>
                </a:cxn>
                <a:cxn ang="0">
                  <a:pos x="345" y="90"/>
                </a:cxn>
                <a:cxn ang="0">
                  <a:pos x="380" y="57"/>
                </a:cxn>
                <a:cxn ang="0">
                  <a:pos x="421" y="77"/>
                </a:cxn>
                <a:cxn ang="0">
                  <a:pos x="471" y="100"/>
                </a:cxn>
                <a:cxn ang="0">
                  <a:pos x="506" y="104"/>
                </a:cxn>
                <a:cxn ang="0">
                  <a:pos x="534" y="114"/>
                </a:cxn>
                <a:cxn ang="0">
                  <a:pos x="543" y="121"/>
                </a:cxn>
                <a:cxn ang="0">
                  <a:pos x="555" y="129"/>
                </a:cxn>
                <a:cxn ang="0">
                  <a:pos x="555" y="351"/>
                </a:cxn>
                <a:cxn ang="0">
                  <a:pos x="568" y="480"/>
                </a:cxn>
              </a:cxnLst>
              <a:rect l="0" t="0" r="r" b="b"/>
              <a:pathLst>
                <a:path w="568" h="480">
                  <a:moveTo>
                    <a:pt x="568" y="480"/>
                  </a:moveTo>
                  <a:lnTo>
                    <a:pt x="568" y="479"/>
                  </a:lnTo>
                  <a:lnTo>
                    <a:pt x="556" y="475"/>
                  </a:lnTo>
                  <a:lnTo>
                    <a:pt x="549" y="469"/>
                  </a:lnTo>
                  <a:lnTo>
                    <a:pt x="532" y="455"/>
                  </a:lnTo>
                  <a:lnTo>
                    <a:pt x="523" y="444"/>
                  </a:lnTo>
                  <a:lnTo>
                    <a:pt x="513" y="433"/>
                  </a:lnTo>
                  <a:lnTo>
                    <a:pt x="503" y="428"/>
                  </a:lnTo>
                  <a:lnTo>
                    <a:pt x="501" y="425"/>
                  </a:lnTo>
                  <a:lnTo>
                    <a:pt x="497" y="421"/>
                  </a:lnTo>
                  <a:lnTo>
                    <a:pt x="484" y="423"/>
                  </a:lnTo>
                  <a:lnTo>
                    <a:pt x="474" y="427"/>
                  </a:lnTo>
                  <a:lnTo>
                    <a:pt x="455" y="423"/>
                  </a:lnTo>
                  <a:lnTo>
                    <a:pt x="447" y="431"/>
                  </a:lnTo>
                  <a:lnTo>
                    <a:pt x="442" y="426"/>
                  </a:lnTo>
                  <a:lnTo>
                    <a:pt x="441" y="433"/>
                  </a:lnTo>
                  <a:lnTo>
                    <a:pt x="441" y="436"/>
                  </a:lnTo>
                  <a:lnTo>
                    <a:pt x="438" y="437"/>
                  </a:lnTo>
                  <a:lnTo>
                    <a:pt x="431" y="437"/>
                  </a:lnTo>
                  <a:lnTo>
                    <a:pt x="426" y="433"/>
                  </a:lnTo>
                  <a:lnTo>
                    <a:pt x="405" y="439"/>
                  </a:lnTo>
                  <a:lnTo>
                    <a:pt x="385" y="440"/>
                  </a:lnTo>
                  <a:lnTo>
                    <a:pt x="378" y="440"/>
                  </a:lnTo>
                  <a:lnTo>
                    <a:pt x="378" y="431"/>
                  </a:lnTo>
                  <a:lnTo>
                    <a:pt x="384" y="421"/>
                  </a:lnTo>
                  <a:lnTo>
                    <a:pt x="390" y="405"/>
                  </a:lnTo>
                  <a:lnTo>
                    <a:pt x="406" y="386"/>
                  </a:lnTo>
                  <a:lnTo>
                    <a:pt x="419" y="383"/>
                  </a:lnTo>
                  <a:lnTo>
                    <a:pt x="427" y="384"/>
                  </a:lnTo>
                  <a:lnTo>
                    <a:pt x="437" y="390"/>
                  </a:lnTo>
                  <a:lnTo>
                    <a:pt x="444" y="393"/>
                  </a:lnTo>
                  <a:lnTo>
                    <a:pt x="444" y="385"/>
                  </a:lnTo>
                  <a:lnTo>
                    <a:pt x="433" y="377"/>
                  </a:lnTo>
                  <a:lnTo>
                    <a:pt x="435" y="373"/>
                  </a:lnTo>
                  <a:lnTo>
                    <a:pt x="442" y="372"/>
                  </a:lnTo>
                  <a:lnTo>
                    <a:pt x="431" y="368"/>
                  </a:lnTo>
                  <a:lnTo>
                    <a:pt x="420" y="359"/>
                  </a:lnTo>
                  <a:lnTo>
                    <a:pt x="426" y="357"/>
                  </a:lnTo>
                  <a:lnTo>
                    <a:pt x="430" y="341"/>
                  </a:lnTo>
                  <a:lnTo>
                    <a:pt x="421" y="335"/>
                  </a:lnTo>
                  <a:lnTo>
                    <a:pt x="414" y="321"/>
                  </a:lnTo>
                  <a:lnTo>
                    <a:pt x="410" y="300"/>
                  </a:lnTo>
                  <a:lnTo>
                    <a:pt x="410" y="297"/>
                  </a:lnTo>
                  <a:lnTo>
                    <a:pt x="406" y="293"/>
                  </a:lnTo>
                  <a:lnTo>
                    <a:pt x="395" y="277"/>
                  </a:lnTo>
                  <a:lnTo>
                    <a:pt x="389" y="277"/>
                  </a:lnTo>
                  <a:lnTo>
                    <a:pt x="383" y="275"/>
                  </a:lnTo>
                  <a:lnTo>
                    <a:pt x="378" y="269"/>
                  </a:lnTo>
                  <a:lnTo>
                    <a:pt x="377" y="269"/>
                  </a:lnTo>
                  <a:lnTo>
                    <a:pt x="372" y="262"/>
                  </a:lnTo>
                  <a:lnTo>
                    <a:pt x="361" y="260"/>
                  </a:lnTo>
                  <a:lnTo>
                    <a:pt x="342" y="250"/>
                  </a:lnTo>
                  <a:lnTo>
                    <a:pt x="334" y="251"/>
                  </a:lnTo>
                  <a:lnTo>
                    <a:pt x="313" y="240"/>
                  </a:lnTo>
                  <a:lnTo>
                    <a:pt x="299" y="237"/>
                  </a:lnTo>
                  <a:lnTo>
                    <a:pt x="290" y="235"/>
                  </a:lnTo>
                  <a:lnTo>
                    <a:pt x="270" y="228"/>
                  </a:lnTo>
                  <a:lnTo>
                    <a:pt x="260" y="227"/>
                  </a:lnTo>
                  <a:lnTo>
                    <a:pt x="243" y="224"/>
                  </a:lnTo>
                  <a:lnTo>
                    <a:pt x="229" y="223"/>
                  </a:lnTo>
                  <a:lnTo>
                    <a:pt x="228" y="219"/>
                  </a:lnTo>
                  <a:lnTo>
                    <a:pt x="224" y="218"/>
                  </a:lnTo>
                  <a:lnTo>
                    <a:pt x="215" y="213"/>
                  </a:lnTo>
                  <a:lnTo>
                    <a:pt x="210" y="206"/>
                  </a:lnTo>
                  <a:lnTo>
                    <a:pt x="207" y="199"/>
                  </a:lnTo>
                  <a:lnTo>
                    <a:pt x="199" y="199"/>
                  </a:lnTo>
                  <a:lnTo>
                    <a:pt x="189" y="197"/>
                  </a:lnTo>
                  <a:lnTo>
                    <a:pt x="188" y="203"/>
                  </a:lnTo>
                  <a:lnTo>
                    <a:pt x="184" y="197"/>
                  </a:lnTo>
                  <a:lnTo>
                    <a:pt x="175" y="191"/>
                  </a:lnTo>
                  <a:lnTo>
                    <a:pt x="170" y="189"/>
                  </a:lnTo>
                  <a:lnTo>
                    <a:pt x="168" y="183"/>
                  </a:lnTo>
                  <a:lnTo>
                    <a:pt x="158" y="179"/>
                  </a:lnTo>
                  <a:lnTo>
                    <a:pt x="156" y="171"/>
                  </a:lnTo>
                  <a:lnTo>
                    <a:pt x="157" y="162"/>
                  </a:lnTo>
                  <a:lnTo>
                    <a:pt x="161" y="149"/>
                  </a:lnTo>
                  <a:lnTo>
                    <a:pt x="159" y="142"/>
                  </a:lnTo>
                  <a:lnTo>
                    <a:pt x="157" y="148"/>
                  </a:lnTo>
                  <a:lnTo>
                    <a:pt x="156" y="159"/>
                  </a:lnTo>
                  <a:lnTo>
                    <a:pt x="152" y="167"/>
                  </a:lnTo>
                  <a:lnTo>
                    <a:pt x="145" y="181"/>
                  </a:lnTo>
                  <a:lnTo>
                    <a:pt x="142" y="189"/>
                  </a:lnTo>
                  <a:lnTo>
                    <a:pt x="138" y="196"/>
                  </a:lnTo>
                  <a:lnTo>
                    <a:pt x="132" y="203"/>
                  </a:lnTo>
                  <a:lnTo>
                    <a:pt x="113" y="206"/>
                  </a:lnTo>
                  <a:lnTo>
                    <a:pt x="108" y="203"/>
                  </a:lnTo>
                  <a:lnTo>
                    <a:pt x="105" y="200"/>
                  </a:lnTo>
                  <a:lnTo>
                    <a:pt x="105" y="190"/>
                  </a:lnTo>
                  <a:lnTo>
                    <a:pt x="102" y="179"/>
                  </a:lnTo>
                  <a:lnTo>
                    <a:pt x="103" y="174"/>
                  </a:lnTo>
                  <a:lnTo>
                    <a:pt x="103" y="163"/>
                  </a:lnTo>
                  <a:lnTo>
                    <a:pt x="95" y="163"/>
                  </a:lnTo>
                  <a:lnTo>
                    <a:pt x="88" y="149"/>
                  </a:lnTo>
                  <a:lnTo>
                    <a:pt x="78" y="143"/>
                  </a:lnTo>
                  <a:lnTo>
                    <a:pt x="65" y="143"/>
                  </a:lnTo>
                  <a:lnTo>
                    <a:pt x="56" y="141"/>
                  </a:lnTo>
                  <a:lnTo>
                    <a:pt x="57" y="132"/>
                  </a:lnTo>
                  <a:lnTo>
                    <a:pt x="67" y="127"/>
                  </a:lnTo>
                  <a:lnTo>
                    <a:pt x="81" y="127"/>
                  </a:lnTo>
                  <a:lnTo>
                    <a:pt x="95" y="130"/>
                  </a:lnTo>
                  <a:lnTo>
                    <a:pt x="115" y="119"/>
                  </a:lnTo>
                  <a:lnTo>
                    <a:pt x="125" y="115"/>
                  </a:lnTo>
                  <a:lnTo>
                    <a:pt x="135" y="119"/>
                  </a:lnTo>
                  <a:lnTo>
                    <a:pt x="147" y="120"/>
                  </a:lnTo>
                  <a:lnTo>
                    <a:pt x="156" y="116"/>
                  </a:lnTo>
                  <a:lnTo>
                    <a:pt x="157" y="105"/>
                  </a:lnTo>
                  <a:lnTo>
                    <a:pt x="161" y="99"/>
                  </a:lnTo>
                  <a:lnTo>
                    <a:pt x="162" y="93"/>
                  </a:lnTo>
                  <a:lnTo>
                    <a:pt x="152" y="97"/>
                  </a:lnTo>
                  <a:lnTo>
                    <a:pt x="132" y="101"/>
                  </a:lnTo>
                  <a:lnTo>
                    <a:pt x="110" y="106"/>
                  </a:lnTo>
                  <a:lnTo>
                    <a:pt x="94" y="106"/>
                  </a:lnTo>
                  <a:lnTo>
                    <a:pt x="86" y="104"/>
                  </a:lnTo>
                  <a:lnTo>
                    <a:pt x="77" y="106"/>
                  </a:lnTo>
                  <a:lnTo>
                    <a:pt x="62" y="99"/>
                  </a:lnTo>
                  <a:lnTo>
                    <a:pt x="55" y="83"/>
                  </a:lnTo>
                  <a:lnTo>
                    <a:pt x="52" y="72"/>
                  </a:lnTo>
                  <a:lnTo>
                    <a:pt x="46" y="67"/>
                  </a:lnTo>
                  <a:lnTo>
                    <a:pt x="36" y="62"/>
                  </a:lnTo>
                  <a:lnTo>
                    <a:pt x="27" y="63"/>
                  </a:lnTo>
                  <a:lnTo>
                    <a:pt x="19" y="60"/>
                  </a:lnTo>
                  <a:lnTo>
                    <a:pt x="17" y="66"/>
                  </a:lnTo>
                  <a:lnTo>
                    <a:pt x="0" y="58"/>
                  </a:lnTo>
                  <a:lnTo>
                    <a:pt x="2" y="51"/>
                  </a:lnTo>
                  <a:lnTo>
                    <a:pt x="7" y="45"/>
                  </a:lnTo>
                  <a:lnTo>
                    <a:pt x="16" y="28"/>
                  </a:lnTo>
                  <a:lnTo>
                    <a:pt x="19" y="25"/>
                  </a:lnTo>
                  <a:lnTo>
                    <a:pt x="29" y="23"/>
                  </a:lnTo>
                  <a:lnTo>
                    <a:pt x="38" y="23"/>
                  </a:lnTo>
                  <a:lnTo>
                    <a:pt x="48" y="19"/>
                  </a:lnTo>
                  <a:lnTo>
                    <a:pt x="66" y="3"/>
                  </a:lnTo>
                  <a:lnTo>
                    <a:pt x="78" y="0"/>
                  </a:lnTo>
                  <a:lnTo>
                    <a:pt x="93" y="0"/>
                  </a:lnTo>
                  <a:lnTo>
                    <a:pt x="107" y="2"/>
                  </a:lnTo>
                  <a:lnTo>
                    <a:pt x="119" y="11"/>
                  </a:lnTo>
                  <a:lnTo>
                    <a:pt x="126" y="18"/>
                  </a:lnTo>
                  <a:lnTo>
                    <a:pt x="135" y="23"/>
                  </a:lnTo>
                  <a:lnTo>
                    <a:pt x="168" y="23"/>
                  </a:lnTo>
                  <a:lnTo>
                    <a:pt x="172" y="39"/>
                  </a:lnTo>
                  <a:lnTo>
                    <a:pt x="178" y="49"/>
                  </a:lnTo>
                  <a:lnTo>
                    <a:pt x="179" y="65"/>
                  </a:lnTo>
                  <a:lnTo>
                    <a:pt x="175" y="77"/>
                  </a:lnTo>
                  <a:lnTo>
                    <a:pt x="174" y="90"/>
                  </a:lnTo>
                  <a:lnTo>
                    <a:pt x="179" y="114"/>
                  </a:lnTo>
                  <a:lnTo>
                    <a:pt x="193" y="132"/>
                  </a:lnTo>
                  <a:lnTo>
                    <a:pt x="194" y="127"/>
                  </a:lnTo>
                  <a:lnTo>
                    <a:pt x="195" y="119"/>
                  </a:lnTo>
                  <a:lnTo>
                    <a:pt x="205" y="122"/>
                  </a:lnTo>
                  <a:lnTo>
                    <a:pt x="210" y="138"/>
                  </a:lnTo>
                  <a:lnTo>
                    <a:pt x="213" y="142"/>
                  </a:lnTo>
                  <a:lnTo>
                    <a:pt x="218" y="153"/>
                  </a:lnTo>
                  <a:lnTo>
                    <a:pt x="234" y="164"/>
                  </a:lnTo>
                  <a:lnTo>
                    <a:pt x="242" y="164"/>
                  </a:lnTo>
                  <a:lnTo>
                    <a:pt x="255" y="163"/>
                  </a:lnTo>
                  <a:lnTo>
                    <a:pt x="261" y="151"/>
                  </a:lnTo>
                  <a:lnTo>
                    <a:pt x="269" y="148"/>
                  </a:lnTo>
                  <a:lnTo>
                    <a:pt x="275" y="143"/>
                  </a:lnTo>
                  <a:lnTo>
                    <a:pt x="276" y="135"/>
                  </a:lnTo>
                  <a:lnTo>
                    <a:pt x="296" y="120"/>
                  </a:lnTo>
                  <a:lnTo>
                    <a:pt x="302" y="103"/>
                  </a:lnTo>
                  <a:lnTo>
                    <a:pt x="310" y="100"/>
                  </a:lnTo>
                  <a:lnTo>
                    <a:pt x="318" y="100"/>
                  </a:lnTo>
                  <a:lnTo>
                    <a:pt x="336" y="97"/>
                  </a:lnTo>
                  <a:lnTo>
                    <a:pt x="345" y="90"/>
                  </a:lnTo>
                  <a:lnTo>
                    <a:pt x="344" y="81"/>
                  </a:lnTo>
                  <a:lnTo>
                    <a:pt x="349" y="77"/>
                  </a:lnTo>
                  <a:lnTo>
                    <a:pt x="361" y="67"/>
                  </a:lnTo>
                  <a:lnTo>
                    <a:pt x="380" y="57"/>
                  </a:lnTo>
                  <a:lnTo>
                    <a:pt x="387" y="60"/>
                  </a:lnTo>
                  <a:lnTo>
                    <a:pt x="390" y="65"/>
                  </a:lnTo>
                  <a:lnTo>
                    <a:pt x="410" y="72"/>
                  </a:lnTo>
                  <a:lnTo>
                    <a:pt x="421" y="77"/>
                  </a:lnTo>
                  <a:lnTo>
                    <a:pt x="427" y="78"/>
                  </a:lnTo>
                  <a:lnTo>
                    <a:pt x="432" y="83"/>
                  </a:lnTo>
                  <a:lnTo>
                    <a:pt x="455" y="90"/>
                  </a:lnTo>
                  <a:lnTo>
                    <a:pt x="471" y="100"/>
                  </a:lnTo>
                  <a:lnTo>
                    <a:pt x="479" y="104"/>
                  </a:lnTo>
                  <a:lnTo>
                    <a:pt x="491" y="108"/>
                  </a:lnTo>
                  <a:lnTo>
                    <a:pt x="501" y="106"/>
                  </a:lnTo>
                  <a:lnTo>
                    <a:pt x="506" y="104"/>
                  </a:lnTo>
                  <a:lnTo>
                    <a:pt x="514" y="108"/>
                  </a:lnTo>
                  <a:lnTo>
                    <a:pt x="519" y="106"/>
                  </a:lnTo>
                  <a:lnTo>
                    <a:pt x="523" y="108"/>
                  </a:lnTo>
                  <a:lnTo>
                    <a:pt x="534" y="114"/>
                  </a:lnTo>
                  <a:lnTo>
                    <a:pt x="539" y="114"/>
                  </a:lnTo>
                  <a:lnTo>
                    <a:pt x="541" y="116"/>
                  </a:lnTo>
                  <a:lnTo>
                    <a:pt x="541" y="119"/>
                  </a:lnTo>
                  <a:lnTo>
                    <a:pt x="543" y="121"/>
                  </a:lnTo>
                  <a:lnTo>
                    <a:pt x="549" y="121"/>
                  </a:lnTo>
                  <a:lnTo>
                    <a:pt x="551" y="120"/>
                  </a:lnTo>
                  <a:lnTo>
                    <a:pt x="556" y="120"/>
                  </a:lnTo>
                  <a:lnTo>
                    <a:pt x="555" y="129"/>
                  </a:lnTo>
                  <a:lnTo>
                    <a:pt x="560" y="254"/>
                  </a:lnTo>
                  <a:lnTo>
                    <a:pt x="560" y="326"/>
                  </a:lnTo>
                  <a:lnTo>
                    <a:pt x="556" y="347"/>
                  </a:lnTo>
                  <a:lnTo>
                    <a:pt x="555" y="351"/>
                  </a:lnTo>
                  <a:lnTo>
                    <a:pt x="562" y="368"/>
                  </a:lnTo>
                  <a:lnTo>
                    <a:pt x="562" y="409"/>
                  </a:lnTo>
                  <a:lnTo>
                    <a:pt x="565" y="466"/>
                  </a:lnTo>
                  <a:lnTo>
                    <a:pt x="568" y="48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18" name="Freeform 89"/>
            <p:cNvSpPr>
              <a:spLocks noChangeAspect="1"/>
            </p:cNvSpPr>
            <p:nvPr/>
          </p:nvSpPr>
          <p:spPr bwMode="gray">
            <a:xfrm>
              <a:off x="6197283" y="2763586"/>
              <a:ext cx="44351" cy="42631"/>
            </a:xfrm>
            <a:custGeom>
              <a:avLst/>
              <a:gdLst/>
              <a:ahLst/>
              <a:cxnLst>
                <a:cxn ang="0">
                  <a:pos x="0" y="3"/>
                </a:cxn>
                <a:cxn ang="0">
                  <a:pos x="2" y="0"/>
                </a:cxn>
                <a:cxn ang="0">
                  <a:pos x="20" y="11"/>
                </a:cxn>
                <a:cxn ang="0">
                  <a:pos x="26" y="16"/>
                </a:cxn>
                <a:cxn ang="0">
                  <a:pos x="34" y="20"/>
                </a:cxn>
                <a:cxn ang="0">
                  <a:pos x="54" y="35"/>
                </a:cxn>
                <a:cxn ang="0">
                  <a:pos x="66" y="36"/>
                </a:cxn>
                <a:cxn ang="0">
                  <a:pos x="75" y="43"/>
                </a:cxn>
                <a:cxn ang="0">
                  <a:pos x="81" y="49"/>
                </a:cxn>
                <a:cxn ang="0">
                  <a:pos x="95" y="58"/>
                </a:cxn>
                <a:cxn ang="0">
                  <a:pos x="100" y="66"/>
                </a:cxn>
                <a:cxn ang="0">
                  <a:pos x="107" y="71"/>
                </a:cxn>
                <a:cxn ang="0">
                  <a:pos x="117" y="74"/>
                </a:cxn>
                <a:cxn ang="0">
                  <a:pos x="121" y="78"/>
                </a:cxn>
                <a:cxn ang="0">
                  <a:pos x="124" y="87"/>
                </a:cxn>
                <a:cxn ang="0">
                  <a:pos x="129" y="93"/>
                </a:cxn>
                <a:cxn ang="0">
                  <a:pos x="129" y="100"/>
                </a:cxn>
                <a:cxn ang="0">
                  <a:pos x="124" y="107"/>
                </a:cxn>
                <a:cxn ang="0">
                  <a:pos x="120" y="119"/>
                </a:cxn>
                <a:cxn ang="0">
                  <a:pos x="111" y="119"/>
                </a:cxn>
                <a:cxn ang="0">
                  <a:pos x="105" y="93"/>
                </a:cxn>
                <a:cxn ang="0">
                  <a:pos x="97" y="71"/>
                </a:cxn>
                <a:cxn ang="0">
                  <a:pos x="86" y="53"/>
                </a:cxn>
                <a:cxn ang="0">
                  <a:pos x="80" y="49"/>
                </a:cxn>
                <a:cxn ang="0">
                  <a:pos x="66" y="47"/>
                </a:cxn>
                <a:cxn ang="0">
                  <a:pos x="54" y="39"/>
                </a:cxn>
                <a:cxn ang="0">
                  <a:pos x="46" y="31"/>
                </a:cxn>
                <a:cxn ang="0">
                  <a:pos x="40" y="30"/>
                </a:cxn>
                <a:cxn ang="0">
                  <a:pos x="31" y="23"/>
                </a:cxn>
                <a:cxn ang="0">
                  <a:pos x="26" y="21"/>
                </a:cxn>
                <a:cxn ang="0">
                  <a:pos x="9" y="10"/>
                </a:cxn>
                <a:cxn ang="0">
                  <a:pos x="0" y="9"/>
                </a:cxn>
                <a:cxn ang="0">
                  <a:pos x="0" y="3"/>
                </a:cxn>
              </a:cxnLst>
              <a:rect l="0" t="0" r="r" b="b"/>
              <a:pathLst>
                <a:path w="129" h="119">
                  <a:moveTo>
                    <a:pt x="0" y="3"/>
                  </a:moveTo>
                  <a:lnTo>
                    <a:pt x="2" y="0"/>
                  </a:lnTo>
                  <a:lnTo>
                    <a:pt x="20" y="11"/>
                  </a:lnTo>
                  <a:lnTo>
                    <a:pt x="26" y="16"/>
                  </a:lnTo>
                  <a:lnTo>
                    <a:pt x="34" y="20"/>
                  </a:lnTo>
                  <a:lnTo>
                    <a:pt x="54" y="35"/>
                  </a:lnTo>
                  <a:lnTo>
                    <a:pt x="66" y="36"/>
                  </a:lnTo>
                  <a:lnTo>
                    <a:pt x="75" y="43"/>
                  </a:lnTo>
                  <a:lnTo>
                    <a:pt x="81" y="49"/>
                  </a:lnTo>
                  <a:lnTo>
                    <a:pt x="95" y="58"/>
                  </a:lnTo>
                  <a:lnTo>
                    <a:pt x="100" y="66"/>
                  </a:lnTo>
                  <a:lnTo>
                    <a:pt x="107" y="71"/>
                  </a:lnTo>
                  <a:lnTo>
                    <a:pt x="117" y="74"/>
                  </a:lnTo>
                  <a:lnTo>
                    <a:pt x="121" y="78"/>
                  </a:lnTo>
                  <a:lnTo>
                    <a:pt x="124" y="87"/>
                  </a:lnTo>
                  <a:lnTo>
                    <a:pt x="129" y="93"/>
                  </a:lnTo>
                  <a:lnTo>
                    <a:pt x="129" y="100"/>
                  </a:lnTo>
                  <a:lnTo>
                    <a:pt x="124" y="107"/>
                  </a:lnTo>
                  <a:lnTo>
                    <a:pt x="120" y="119"/>
                  </a:lnTo>
                  <a:lnTo>
                    <a:pt x="111" y="119"/>
                  </a:lnTo>
                  <a:lnTo>
                    <a:pt x="105" y="93"/>
                  </a:lnTo>
                  <a:lnTo>
                    <a:pt x="97" y="71"/>
                  </a:lnTo>
                  <a:lnTo>
                    <a:pt x="86" y="53"/>
                  </a:lnTo>
                  <a:lnTo>
                    <a:pt x="80" y="49"/>
                  </a:lnTo>
                  <a:lnTo>
                    <a:pt x="66" y="47"/>
                  </a:lnTo>
                  <a:lnTo>
                    <a:pt x="54" y="39"/>
                  </a:lnTo>
                  <a:lnTo>
                    <a:pt x="46" y="31"/>
                  </a:lnTo>
                  <a:lnTo>
                    <a:pt x="40" y="30"/>
                  </a:lnTo>
                  <a:lnTo>
                    <a:pt x="31" y="23"/>
                  </a:lnTo>
                  <a:lnTo>
                    <a:pt x="26" y="21"/>
                  </a:lnTo>
                  <a:lnTo>
                    <a:pt x="9" y="10"/>
                  </a:lnTo>
                  <a:lnTo>
                    <a:pt x="0" y="9"/>
                  </a:lnTo>
                  <a:lnTo>
                    <a:pt x="0" y="3"/>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19" name="Freeform 90"/>
            <p:cNvSpPr>
              <a:spLocks noChangeAspect="1"/>
            </p:cNvSpPr>
            <p:nvPr/>
          </p:nvSpPr>
          <p:spPr bwMode="gray">
            <a:xfrm>
              <a:off x="5284666" y="2252008"/>
              <a:ext cx="134761" cy="294868"/>
            </a:xfrm>
            <a:custGeom>
              <a:avLst/>
              <a:gdLst/>
              <a:ahLst/>
              <a:cxnLst>
                <a:cxn ang="0">
                  <a:pos x="237" y="758"/>
                </a:cxn>
                <a:cxn ang="0">
                  <a:pos x="250" y="749"/>
                </a:cxn>
                <a:cxn ang="0">
                  <a:pos x="270" y="727"/>
                </a:cxn>
                <a:cxn ang="0">
                  <a:pos x="321" y="713"/>
                </a:cxn>
                <a:cxn ang="0">
                  <a:pos x="376" y="679"/>
                </a:cxn>
                <a:cxn ang="0">
                  <a:pos x="387" y="654"/>
                </a:cxn>
                <a:cxn ang="0">
                  <a:pos x="388" y="643"/>
                </a:cxn>
                <a:cxn ang="0">
                  <a:pos x="388" y="607"/>
                </a:cxn>
                <a:cxn ang="0">
                  <a:pos x="395" y="596"/>
                </a:cxn>
                <a:cxn ang="0">
                  <a:pos x="389" y="557"/>
                </a:cxn>
                <a:cxn ang="0">
                  <a:pos x="382" y="507"/>
                </a:cxn>
                <a:cxn ang="0">
                  <a:pos x="336" y="409"/>
                </a:cxn>
                <a:cxn ang="0">
                  <a:pos x="323" y="401"/>
                </a:cxn>
                <a:cxn ang="0">
                  <a:pos x="281" y="372"/>
                </a:cxn>
                <a:cxn ang="0">
                  <a:pos x="255" y="344"/>
                </a:cxn>
                <a:cxn ang="0">
                  <a:pos x="228" y="297"/>
                </a:cxn>
                <a:cxn ang="0">
                  <a:pos x="194" y="245"/>
                </a:cxn>
                <a:cxn ang="0">
                  <a:pos x="239" y="171"/>
                </a:cxn>
                <a:cxn ang="0">
                  <a:pos x="258" y="140"/>
                </a:cxn>
                <a:cxn ang="0">
                  <a:pos x="307" y="105"/>
                </a:cxn>
                <a:cxn ang="0">
                  <a:pos x="312" y="97"/>
                </a:cxn>
                <a:cxn ang="0">
                  <a:pos x="255" y="77"/>
                </a:cxn>
                <a:cxn ang="0">
                  <a:pos x="244" y="26"/>
                </a:cxn>
                <a:cxn ang="0">
                  <a:pos x="184" y="5"/>
                </a:cxn>
                <a:cxn ang="0">
                  <a:pos x="142" y="19"/>
                </a:cxn>
                <a:cxn ang="0">
                  <a:pos x="104" y="33"/>
                </a:cxn>
                <a:cxn ang="0">
                  <a:pos x="71" y="31"/>
                </a:cxn>
                <a:cxn ang="0">
                  <a:pos x="36" y="33"/>
                </a:cxn>
                <a:cxn ang="0">
                  <a:pos x="13" y="37"/>
                </a:cxn>
                <a:cxn ang="0">
                  <a:pos x="12" y="60"/>
                </a:cxn>
                <a:cxn ang="0">
                  <a:pos x="41" y="112"/>
                </a:cxn>
                <a:cxn ang="0">
                  <a:pos x="97" y="134"/>
                </a:cxn>
                <a:cxn ang="0">
                  <a:pos x="129" y="162"/>
                </a:cxn>
                <a:cxn ang="0">
                  <a:pos x="146" y="192"/>
                </a:cxn>
                <a:cxn ang="0">
                  <a:pos x="107" y="208"/>
                </a:cxn>
                <a:cxn ang="0">
                  <a:pos x="107" y="231"/>
                </a:cxn>
                <a:cxn ang="0">
                  <a:pos x="165" y="280"/>
                </a:cxn>
                <a:cxn ang="0">
                  <a:pos x="213" y="332"/>
                </a:cxn>
                <a:cxn ang="0">
                  <a:pos x="238" y="371"/>
                </a:cxn>
                <a:cxn ang="0">
                  <a:pos x="265" y="396"/>
                </a:cxn>
                <a:cxn ang="0">
                  <a:pos x="292" y="457"/>
                </a:cxn>
                <a:cxn ang="0">
                  <a:pos x="299" y="558"/>
                </a:cxn>
                <a:cxn ang="0">
                  <a:pos x="281" y="625"/>
                </a:cxn>
                <a:cxn ang="0">
                  <a:pos x="238" y="646"/>
                </a:cxn>
                <a:cxn ang="0">
                  <a:pos x="206" y="674"/>
                </a:cxn>
                <a:cxn ang="0">
                  <a:pos x="194" y="697"/>
                </a:cxn>
                <a:cxn ang="0">
                  <a:pos x="158" y="705"/>
                </a:cxn>
                <a:cxn ang="0">
                  <a:pos x="134" y="726"/>
                </a:cxn>
                <a:cxn ang="0">
                  <a:pos x="161" y="752"/>
                </a:cxn>
                <a:cxn ang="0">
                  <a:pos x="148" y="797"/>
                </a:cxn>
                <a:cxn ang="0">
                  <a:pos x="153" y="832"/>
                </a:cxn>
                <a:cxn ang="0">
                  <a:pos x="195" y="797"/>
                </a:cxn>
                <a:cxn ang="0">
                  <a:pos x="228" y="773"/>
                </a:cxn>
              </a:cxnLst>
              <a:rect l="0" t="0" r="r" b="b"/>
              <a:pathLst>
                <a:path w="395" h="832">
                  <a:moveTo>
                    <a:pt x="228" y="773"/>
                  </a:moveTo>
                  <a:lnTo>
                    <a:pt x="238" y="776"/>
                  </a:lnTo>
                  <a:lnTo>
                    <a:pt x="242" y="768"/>
                  </a:lnTo>
                  <a:lnTo>
                    <a:pt x="237" y="758"/>
                  </a:lnTo>
                  <a:lnTo>
                    <a:pt x="239" y="753"/>
                  </a:lnTo>
                  <a:lnTo>
                    <a:pt x="245" y="754"/>
                  </a:lnTo>
                  <a:lnTo>
                    <a:pt x="247" y="748"/>
                  </a:lnTo>
                  <a:lnTo>
                    <a:pt x="250" y="749"/>
                  </a:lnTo>
                  <a:lnTo>
                    <a:pt x="249" y="741"/>
                  </a:lnTo>
                  <a:lnTo>
                    <a:pt x="253" y="737"/>
                  </a:lnTo>
                  <a:lnTo>
                    <a:pt x="255" y="731"/>
                  </a:lnTo>
                  <a:lnTo>
                    <a:pt x="270" y="727"/>
                  </a:lnTo>
                  <a:lnTo>
                    <a:pt x="276" y="731"/>
                  </a:lnTo>
                  <a:lnTo>
                    <a:pt x="283" y="731"/>
                  </a:lnTo>
                  <a:lnTo>
                    <a:pt x="308" y="716"/>
                  </a:lnTo>
                  <a:lnTo>
                    <a:pt x="321" y="713"/>
                  </a:lnTo>
                  <a:lnTo>
                    <a:pt x="330" y="701"/>
                  </a:lnTo>
                  <a:lnTo>
                    <a:pt x="361" y="687"/>
                  </a:lnTo>
                  <a:lnTo>
                    <a:pt x="367" y="681"/>
                  </a:lnTo>
                  <a:lnTo>
                    <a:pt x="376" y="679"/>
                  </a:lnTo>
                  <a:lnTo>
                    <a:pt x="378" y="673"/>
                  </a:lnTo>
                  <a:lnTo>
                    <a:pt x="379" y="665"/>
                  </a:lnTo>
                  <a:lnTo>
                    <a:pt x="385" y="660"/>
                  </a:lnTo>
                  <a:lnTo>
                    <a:pt x="387" y="654"/>
                  </a:lnTo>
                  <a:lnTo>
                    <a:pt x="383" y="650"/>
                  </a:lnTo>
                  <a:lnTo>
                    <a:pt x="385" y="646"/>
                  </a:lnTo>
                  <a:lnTo>
                    <a:pt x="388" y="647"/>
                  </a:lnTo>
                  <a:lnTo>
                    <a:pt x="388" y="643"/>
                  </a:lnTo>
                  <a:lnTo>
                    <a:pt x="383" y="619"/>
                  </a:lnTo>
                  <a:lnTo>
                    <a:pt x="384" y="615"/>
                  </a:lnTo>
                  <a:lnTo>
                    <a:pt x="388" y="618"/>
                  </a:lnTo>
                  <a:lnTo>
                    <a:pt x="388" y="607"/>
                  </a:lnTo>
                  <a:lnTo>
                    <a:pt x="392" y="602"/>
                  </a:lnTo>
                  <a:lnTo>
                    <a:pt x="395" y="603"/>
                  </a:lnTo>
                  <a:lnTo>
                    <a:pt x="395" y="607"/>
                  </a:lnTo>
                  <a:lnTo>
                    <a:pt x="395" y="596"/>
                  </a:lnTo>
                  <a:lnTo>
                    <a:pt x="394" y="587"/>
                  </a:lnTo>
                  <a:lnTo>
                    <a:pt x="390" y="585"/>
                  </a:lnTo>
                  <a:lnTo>
                    <a:pt x="389" y="569"/>
                  </a:lnTo>
                  <a:lnTo>
                    <a:pt x="389" y="557"/>
                  </a:lnTo>
                  <a:lnTo>
                    <a:pt x="388" y="549"/>
                  </a:lnTo>
                  <a:lnTo>
                    <a:pt x="388" y="539"/>
                  </a:lnTo>
                  <a:lnTo>
                    <a:pt x="385" y="536"/>
                  </a:lnTo>
                  <a:lnTo>
                    <a:pt x="382" y="507"/>
                  </a:lnTo>
                  <a:lnTo>
                    <a:pt x="366" y="456"/>
                  </a:lnTo>
                  <a:lnTo>
                    <a:pt x="344" y="434"/>
                  </a:lnTo>
                  <a:lnTo>
                    <a:pt x="337" y="424"/>
                  </a:lnTo>
                  <a:lnTo>
                    <a:pt x="336" y="409"/>
                  </a:lnTo>
                  <a:lnTo>
                    <a:pt x="335" y="413"/>
                  </a:lnTo>
                  <a:lnTo>
                    <a:pt x="329" y="414"/>
                  </a:lnTo>
                  <a:lnTo>
                    <a:pt x="329" y="409"/>
                  </a:lnTo>
                  <a:lnTo>
                    <a:pt x="323" y="401"/>
                  </a:lnTo>
                  <a:lnTo>
                    <a:pt x="306" y="398"/>
                  </a:lnTo>
                  <a:lnTo>
                    <a:pt x="298" y="387"/>
                  </a:lnTo>
                  <a:lnTo>
                    <a:pt x="290" y="378"/>
                  </a:lnTo>
                  <a:lnTo>
                    <a:pt x="281" y="372"/>
                  </a:lnTo>
                  <a:lnTo>
                    <a:pt x="274" y="362"/>
                  </a:lnTo>
                  <a:lnTo>
                    <a:pt x="270" y="359"/>
                  </a:lnTo>
                  <a:lnTo>
                    <a:pt x="265" y="351"/>
                  </a:lnTo>
                  <a:lnTo>
                    <a:pt x="255" y="344"/>
                  </a:lnTo>
                  <a:lnTo>
                    <a:pt x="248" y="334"/>
                  </a:lnTo>
                  <a:lnTo>
                    <a:pt x="236" y="324"/>
                  </a:lnTo>
                  <a:lnTo>
                    <a:pt x="234" y="312"/>
                  </a:lnTo>
                  <a:lnTo>
                    <a:pt x="228" y="297"/>
                  </a:lnTo>
                  <a:lnTo>
                    <a:pt x="217" y="290"/>
                  </a:lnTo>
                  <a:lnTo>
                    <a:pt x="197" y="270"/>
                  </a:lnTo>
                  <a:lnTo>
                    <a:pt x="191" y="258"/>
                  </a:lnTo>
                  <a:lnTo>
                    <a:pt x="194" y="245"/>
                  </a:lnTo>
                  <a:lnTo>
                    <a:pt x="197" y="235"/>
                  </a:lnTo>
                  <a:lnTo>
                    <a:pt x="199" y="222"/>
                  </a:lnTo>
                  <a:lnTo>
                    <a:pt x="211" y="195"/>
                  </a:lnTo>
                  <a:lnTo>
                    <a:pt x="239" y="171"/>
                  </a:lnTo>
                  <a:lnTo>
                    <a:pt x="243" y="166"/>
                  </a:lnTo>
                  <a:lnTo>
                    <a:pt x="247" y="152"/>
                  </a:lnTo>
                  <a:lnTo>
                    <a:pt x="253" y="145"/>
                  </a:lnTo>
                  <a:lnTo>
                    <a:pt x="258" y="140"/>
                  </a:lnTo>
                  <a:lnTo>
                    <a:pt x="276" y="132"/>
                  </a:lnTo>
                  <a:lnTo>
                    <a:pt x="286" y="124"/>
                  </a:lnTo>
                  <a:lnTo>
                    <a:pt x="287" y="116"/>
                  </a:lnTo>
                  <a:lnTo>
                    <a:pt x="307" y="105"/>
                  </a:lnTo>
                  <a:lnTo>
                    <a:pt x="315" y="108"/>
                  </a:lnTo>
                  <a:lnTo>
                    <a:pt x="318" y="106"/>
                  </a:lnTo>
                  <a:lnTo>
                    <a:pt x="319" y="102"/>
                  </a:lnTo>
                  <a:lnTo>
                    <a:pt x="312" y="97"/>
                  </a:lnTo>
                  <a:lnTo>
                    <a:pt x="293" y="98"/>
                  </a:lnTo>
                  <a:lnTo>
                    <a:pt x="283" y="96"/>
                  </a:lnTo>
                  <a:lnTo>
                    <a:pt x="278" y="91"/>
                  </a:lnTo>
                  <a:lnTo>
                    <a:pt x="255" y="77"/>
                  </a:lnTo>
                  <a:lnTo>
                    <a:pt x="248" y="65"/>
                  </a:lnTo>
                  <a:lnTo>
                    <a:pt x="243" y="50"/>
                  </a:lnTo>
                  <a:lnTo>
                    <a:pt x="248" y="35"/>
                  </a:lnTo>
                  <a:lnTo>
                    <a:pt x="244" y="26"/>
                  </a:lnTo>
                  <a:lnTo>
                    <a:pt x="224" y="25"/>
                  </a:lnTo>
                  <a:lnTo>
                    <a:pt x="211" y="21"/>
                  </a:lnTo>
                  <a:lnTo>
                    <a:pt x="196" y="15"/>
                  </a:lnTo>
                  <a:lnTo>
                    <a:pt x="184" y="5"/>
                  </a:lnTo>
                  <a:lnTo>
                    <a:pt x="169" y="0"/>
                  </a:lnTo>
                  <a:lnTo>
                    <a:pt x="162" y="1"/>
                  </a:lnTo>
                  <a:lnTo>
                    <a:pt x="152" y="12"/>
                  </a:lnTo>
                  <a:lnTo>
                    <a:pt x="142" y="19"/>
                  </a:lnTo>
                  <a:lnTo>
                    <a:pt x="127" y="27"/>
                  </a:lnTo>
                  <a:lnTo>
                    <a:pt x="121" y="28"/>
                  </a:lnTo>
                  <a:lnTo>
                    <a:pt x="113" y="26"/>
                  </a:lnTo>
                  <a:lnTo>
                    <a:pt x="104" y="33"/>
                  </a:lnTo>
                  <a:lnTo>
                    <a:pt x="94" y="38"/>
                  </a:lnTo>
                  <a:lnTo>
                    <a:pt x="91" y="32"/>
                  </a:lnTo>
                  <a:lnTo>
                    <a:pt x="77" y="36"/>
                  </a:lnTo>
                  <a:lnTo>
                    <a:pt x="71" y="31"/>
                  </a:lnTo>
                  <a:lnTo>
                    <a:pt x="65" y="32"/>
                  </a:lnTo>
                  <a:lnTo>
                    <a:pt x="50" y="42"/>
                  </a:lnTo>
                  <a:lnTo>
                    <a:pt x="44" y="41"/>
                  </a:lnTo>
                  <a:lnTo>
                    <a:pt x="36" y="33"/>
                  </a:lnTo>
                  <a:lnTo>
                    <a:pt x="23" y="31"/>
                  </a:lnTo>
                  <a:lnTo>
                    <a:pt x="21" y="28"/>
                  </a:lnTo>
                  <a:lnTo>
                    <a:pt x="17" y="31"/>
                  </a:lnTo>
                  <a:lnTo>
                    <a:pt x="13" y="37"/>
                  </a:lnTo>
                  <a:lnTo>
                    <a:pt x="7" y="44"/>
                  </a:lnTo>
                  <a:lnTo>
                    <a:pt x="7" y="48"/>
                  </a:lnTo>
                  <a:lnTo>
                    <a:pt x="0" y="44"/>
                  </a:lnTo>
                  <a:lnTo>
                    <a:pt x="12" y="60"/>
                  </a:lnTo>
                  <a:lnTo>
                    <a:pt x="29" y="80"/>
                  </a:lnTo>
                  <a:lnTo>
                    <a:pt x="39" y="90"/>
                  </a:lnTo>
                  <a:lnTo>
                    <a:pt x="44" y="100"/>
                  </a:lnTo>
                  <a:lnTo>
                    <a:pt x="41" y="112"/>
                  </a:lnTo>
                  <a:lnTo>
                    <a:pt x="43" y="120"/>
                  </a:lnTo>
                  <a:lnTo>
                    <a:pt x="57" y="135"/>
                  </a:lnTo>
                  <a:lnTo>
                    <a:pt x="77" y="139"/>
                  </a:lnTo>
                  <a:lnTo>
                    <a:pt x="97" y="134"/>
                  </a:lnTo>
                  <a:lnTo>
                    <a:pt x="113" y="135"/>
                  </a:lnTo>
                  <a:lnTo>
                    <a:pt x="122" y="146"/>
                  </a:lnTo>
                  <a:lnTo>
                    <a:pt x="127" y="155"/>
                  </a:lnTo>
                  <a:lnTo>
                    <a:pt x="129" y="162"/>
                  </a:lnTo>
                  <a:lnTo>
                    <a:pt x="137" y="168"/>
                  </a:lnTo>
                  <a:lnTo>
                    <a:pt x="141" y="177"/>
                  </a:lnTo>
                  <a:lnTo>
                    <a:pt x="147" y="183"/>
                  </a:lnTo>
                  <a:lnTo>
                    <a:pt x="146" y="192"/>
                  </a:lnTo>
                  <a:lnTo>
                    <a:pt x="130" y="208"/>
                  </a:lnTo>
                  <a:lnTo>
                    <a:pt x="125" y="208"/>
                  </a:lnTo>
                  <a:lnTo>
                    <a:pt x="114" y="205"/>
                  </a:lnTo>
                  <a:lnTo>
                    <a:pt x="107" y="208"/>
                  </a:lnTo>
                  <a:lnTo>
                    <a:pt x="103" y="213"/>
                  </a:lnTo>
                  <a:lnTo>
                    <a:pt x="99" y="222"/>
                  </a:lnTo>
                  <a:lnTo>
                    <a:pt x="100" y="229"/>
                  </a:lnTo>
                  <a:lnTo>
                    <a:pt x="107" y="231"/>
                  </a:lnTo>
                  <a:lnTo>
                    <a:pt x="115" y="237"/>
                  </a:lnTo>
                  <a:lnTo>
                    <a:pt x="134" y="247"/>
                  </a:lnTo>
                  <a:lnTo>
                    <a:pt x="161" y="267"/>
                  </a:lnTo>
                  <a:lnTo>
                    <a:pt x="165" y="280"/>
                  </a:lnTo>
                  <a:lnTo>
                    <a:pt x="188" y="301"/>
                  </a:lnTo>
                  <a:lnTo>
                    <a:pt x="191" y="311"/>
                  </a:lnTo>
                  <a:lnTo>
                    <a:pt x="208" y="331"/>
                  </a:lnTo>
                  <a:lnTo>
                    <a:pt x="213" y="332"/>
                  </a:lnTo>
                  <a:lnTo>
                    <a:pt x="231" y="344"/>
                  </a:lnTo>
                  <a:lnTo>
                    <a:pt x="236" y="358"/>
                  </a:lnTo>
                  <a:lnTo>
                    <a:pt x="239" y="370"/>
                  </a:lnTo>
                  <a:lnTo>
                    <a:pt x="238" y="371"/>
                  </a:lnTo>
                  <a:lnTo>
                    <a:pt x="239" y="372"/>
                  </a:lnTo>
                  <a:lnTo>
                    <a:pt x="243" y="386"/>
                  </a:lnTo>
                  <a:lnTo>
                    <a:pt x="251" y="386"/>
                  </a:lnTo>
                  <a:lnTo>
                    <a:pt x="265" y="396"/>
                  </a:lnTo>
                  <a:lnTo>
                    <a:pt x="274" y="404"/>
                  </a:lnTo>
                  <a:lnTo>
                    <a:pt x="278" y="421"/>
                  </a:lnTo>
                  <a:lnTo>
                    <a:pt x="291" y="450"/>
                  </a:lnTo>
                  <a:lnTo>
                    <a:pt x="292" y="457"/>
                  </a:lnTo>
                  <a:lnTo>
                    <a:pt x="292" y="490"/>
                  </a:lnTo>
                  <a:lnTo>
                    <a:pt x="290" y="527"/>
                  </a:lnTo>
                  <a:lnTo>
                    <a:pt x="292" y="543"/>
                  </a:lnTo>
                  <a:lnTo>
                    <a:pt x="299" y="558"/>
                  </a:lnTo>
                  <a:lnTo>
                    <a:pt x="298" y="607"/>
                  </a:lnTo>
                  <a:lnTo>
                    <a:pt x="296" y="619"/>
                  </a:lnTo>
                  <a:lnTo>
                    <a:pt x="290" y="628"/>
                  </a:lnTo>
                  <a:lnTo>
                    <a:pt x="281" y="625"/>
                  </a:lnTo>
                  <a:lnTo>
                    <a:pt x="271" y="634"/>
                  </a:lnTo>
                  <a:lnTo>
                    <a:pt x="264" y="638"/>
                  </a:lnTo>
                  <a:lnTo>
                    <a:pt x="256" y="638"/>
                  </a:lnTo>
                  <a:lnTo>
                    <a:pt x="238" y="646"/>
                  </a:lnTo>
                  <a:lnTo>
                    <a:pt x="237" y="656"/>
                  </a:lnTo>
                  <a:lnTo>
                    <a:pt x="218" y="657"/>
                  </a:lnTo>
                  <a:lnTo>
                    <a:pt x="208" y="661"/>
                  </a:lnTo>
                  <a:lnTo>
                    <a:pt x="206" y="674"/>
                  </a:lnTo>
                  <a:lnTo>
                    <a:pt x="207" y="683"/>
                  </a:lnTo>
                  <a:lnTo>
                    <a:pt x="208" y="692"/>
                  </a:lnTo>
                  <a:lnTo>
                    <a:pt x="202" y="694"/>
                  </a:lnTo>
                  <a:lnTo>
                    <a:pt x="194" y="697"/>
                  </a:lnTo>
                  <a:lnTo>
                    <a:pt x="183" y="704"/>
                  </a:lnTo>
                  <a:lnTo>
                    <a:pt x="173" y="708"/>
                  </a:lnTo>
                  <a:lnTo>
                    <a:pt x="165" y="705"/>
                  </a:lnTo>
                  <a:lnTo>
                    <a:pt x="158" y="705"/>
                  </a:lnTo>
                  <a:lnTo>
                    <a:pt x="157" y="715"/>
                  </a:lnTo>
                  <a:lnTo>
                    <a:pt x="152" y="720"/>
                  </a:lnTo>
                  <a:lnTo>
                    <a:pt x="145" y="724"/>
                  </a:lnTo>
                  <a:lnTo>
                    <a:pt x="134" y="726"/>
                  </a:lnTo>
                  <a:lnTo>
                    <a:pt x="129" y="727"/>
                  </a:lnTo>
                  <a:lnTo>
                    <a:pt x="136" y="738"/>
                  </a:lnTo>
                  <a:lnTo>
                    <a:pt x="154" y="746"/>
                  </a:lnTo>
                  <a:lnTo>
                    <a:pt x="161" y="752"/>
                  </a:lnTo>
                  <a:lnTo>
                    <a:pt x="157" y="760"/>
                  </a:lnTo>
                  <a:lnTo>
                    <a:pt x="150" y="770"/>
                  </a:lnTo>
                  <a:lnTo>
                    <a:pt x="148" y="786"/>
                  </a:lnTo>
                  <a:lnTo>
                    <a:pt x="148" y="797"/>
                  </a:lnTo>
                  <a:lnTo>
                    <a:pt x="151" y="810"/>
                  </a:lnTo>
                  <a:lnTo>
                    <a:pt x="156" y="822"/>
                  </a:lnTo>
                  <a:lnTo>
                    <a:pt x="151" y="827"/>
                  </a:lnTo>
                  <a:lnTo>
                    <a:pt x="153" y="832"/>
                  </a:lnTo>
                  <a:lnTo>
                    <a:pt x="162" y="830"/>
                  </a:lnTo>
                  <a:lnTo>
                    <a:pt x="175" y="821"/>
                  </a:lnTo>
                  <a:lnTo>
                    <a:pt x="186" y="807"/>
                  </a:lnTo>
                  <a:lnTo>
                    <a:pt x="195" y="797"/>
                  </a:lnTo>
                  <a:lnTo>
                    <a:pt x="216" y="789"/>
                  </a:lnTo>
                  <a:lnTo>
                    <a:pt x="220" y="785"/>
                  </a:lnTo>
                  <a:lnTo>
                    <a:pt x="220" y="778"/>
                  </a:lnTo>
                  <a:lnTo>
                    <a:pt x="228" y="773"/>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20" name="Freeform 91"/>
            <p:cNvSpPr>
              <a:spLocks noChangeAspect="1"/>
            </p:cNvSpPr>
            <p:nvPr/>
          </p:nvSpPr>
          <p:spPr bwMode="gray">
            <a:xfrm>
              <a:off x="5424544" y="2578849"/>
              <a:ext cx="180818" cy="117237"/>
            </a:xfrm>
            <a:custGeom>
              <a:avLst/>
              <a:gdLst/>
              <a:ahLst/>
              <a:cxnLst>
                <a:cxn ang="0">
                  <a:pos x="249" y="133"/>
                </a:cxn>
                <a:cxn ang="0">
                  <a:pos x="268" y="155"/>
                </a:cxn>
                <a:cxn ang="0">
                  <a:pos x="281" y="158"/>
                </a:cxn>
                <a:cxn ang="0">
                  <a:pos x="288" y="121"/>
                </a:cxn>
                <a:cxn ang="0">
                  <a:pos x="301" y="122"/>
                </a:cxn>
                <a:cxn ang="0">
                  <a:pos x="312" y="139"/>
                </a:cxn>
                <a:cxn ang="0">
                  <a:pos x="319" y="128"/>
                </a:cxn>
                <a:cxn ang="0">
                  <a:pos x="309" y="111"/>
                </a:cxn>
                <a:cxn ang="0">
                  <a:pos x="328" y="96"/>
                </a:cxn>
                <a:cxn ang="0">
                  <a:pos x="324" y="81"/>
                </a:cxn>
                <a:cxn ang="0">
                  <a:pos x="351" y="64"/>
                </a:cxn>
                <a:cxn ang="0">
                  <a:pos x="383" y="20"/>
                </a:cxn>
                <a:cxn ang="0">
                  <a:pos x="392" y="0"/>
                </a:cxn>
                <a:cxn ang="0">
                  <a:pos x="395" y="14"/>
                </a:cxn>
                <a:cxn ang="0">
                  <a:pos x="404" y="9"/>
                </a:cxn>
                <a:cxn ang="0">
                  <a:pos x="417" y="4"/>
                </a:cxn>
                <a:cxn ang="0">
                  <a:pos x="433" y="20"/>
                </a:cxn>
                <a:cxn ang="0">
                  <a:pos x="442" y="43"/>
                </a:cxn>
                <a:cxn ang="0">
                  <a:pos x="448" y="57"/>
                </a:cxn>
                <a:cxn ang="0">
                  <a:pos x="463" y="54"/>
                </a:cxn>
                <a:cxn ang="0">
                  <a:pos x="462" y="68"/>
                </a:cxn>
                <a:cxn ang="0">
                  <a:pos x="474" y="65"/>
                </a:cxn>
                <a:cxn ang="0">
                  <a:pos x="502" y="80"/>
                </a:cxn>
                <a:cxn ang="0">
                  <a:pos x="530" y="95"/>
                </a:cxn>
                <a:cxn ang="0">
                  <a:pos x="512" y="108"/>
                </a:cxn>
                <a:cxn ang="0">
                  <a:pos x="482" y="110"/>
                </a:cxn>
                <a:cxn ang="0">
                  <a:pos x="476" y="126"/>
                </a:cxn>
                <a:cxn ang="0">
                  <a:pos x="492" y="137"/>
                </a:cxn>
                <a:cxn ang="0">
                  <a:pos x="463" y="149"/>
                </a:cxn>
                <a:cxn ang="0">
                  <a:pos x="446" y="143"/>
                </a:cxn>
                <a:cxn ang="0">
                  <a:pos x="439" y="151"/>
                </a:cxn>
                <a:cxn ang="0">
                  <a:pos x="412" y="142"/>
                </a:cxn>
                <a:cxn ang="0">
                  <a:pos x="336" y="150"/>
                </a:cxn>
                <a:cxn ang="0">
                  <a:pos x="323" y="201"/>
                </a:cxn>
                <a:cxn ang="0">
                  <a:pos x="282" y="275"/>
                </a:cxn>
                <a:cxn ang="0">
                  <a:pos x="265" y="299"/>
                </a:cxn>
                <a:cxn ang="0">
                  <a:pos x="231" y="307"/>
                </a:cxn>
                <a:cxn ang="0">
                  <a:pos x="189" y="306"/>
                </a:cxn>
                <a:cxn ang="0">
                  <a:pos x="178" y="296"/>
                </a:cxn>
                <a:cxn ang="0">
                  <a:pos x="139" y="305"/>
                </a:cxn>
                <a:cxn ang="0">
                  <a:pos x="105" y="326"/>
                </a:cxn>
                <a:cxn ang="0">
                  <a:pos x="77" y="323"/>
                </a:cxn>
                <a:cxn ang="0">
                  <a:pos x="40" y="325"/>
                </a:cxn>
                <a:cxn ang="0">
                  <a:pos x="0" y="269"/>
                </a:cxn>
                <a:cxn ang="0">
                  <a:pos x="7" y="264"/>
                </a:cxn>
                <a:cxn ang="0">
                  <a:pos x="28" y="283"/>
                </a:cxn>
                <a:cxn ang="0">
                  <a:pos x="53" y="284"/>
                </a:cxn>
                <a:cxn ang="0">
                  <a:pos x="84" y="293"/>
                </a:cxn>
                <a:cxn ang="0">
                  <a:pos x="91" y="269"/>
                </a:cxn>
                <a:cxn ang="0">
                  <a:pos x="96" y="250"/>
                </a:cxn>
                <a:cxn ang="0">
                  <a:pos x="103" y="239"/>
                </a:cxn>
                <a:cxn ang="0">
                  <a:pos x="116" y="221"/>
                </a:cxn>
                <a:cxn ang="0">
                  <a:pos x="137" y="218"/>
                </a:cxn>
                <a:cxn ang="0">
                  <a:pos x="161" y="215"/>
                </a:cxn>
                <a:cxn ang="0">
                  <a:pos x="190" y="201"/>
                </a:cxn>
                <a:cxn ang="0">
                  <a:pos x="215" y="167"/>
                </a:cxn>
                <a:cxn ang="0">
                  <a:pos x="240" y="131"/>
                </a:cxn>
              </a:cxnLst>
              <a:rect l="0" t="0" r="r" b="b"/>
              <a:pathLst>
                <a:path w="530" h="330">
                  <a:moveTo>
                    <a:pt x="242" y="129"/>
                  </a:moveTo>
                  <a:lnTo>
                    <a:pt x="245" y="131"/>
                  </a:lnTo>
                  <a:lnTo>
                    <a:pt x="249" y="133"/>
                  </a:lnTo>
                  <a:lnTo>
                    <a:pt x="259" y="144"/>
                  </a:lnTo>
                  <a:lnTo>
                    <a:pt x="263" y="150"/>
                  </a:lnTo>
                  <a:lnTo>
                    <a:pt x="268" y="155"/>
                  </a:lnTo>
                  <a:lnTo>
                    <a:pt x="271" y="159"/>
                  </a:lnTo>
                  <a:lnTo>
                    <a:pt x="276" y="160"/>
                  </a:lnTo>
                  <a:lnTo>
                    <a:pt x="281" y="158"/>
                  </a:lnTo>
                  <a:lnTo>
                    <a:pt x="283" y="150"/>
                  </a:lnTo>
                  <a:lnTo>
                    <a:pt x="285" y="126"/>
                  </a:lnTo>
                  <a:lnTo>
                    <a:pt x="288" y="121"/>
                  </a:lnTo>
                  <a:lnTo>
                    <a:pt x="293" y="118"/>
                  </a:lnTo>
                  <a:lnTo>
                    <a:pt x="298" y="118"/>
                  </a:lnTo>
                  <a:lnTo>
                    <a:pt x="301" y="122"/>
                  </a:lnTo>
                  <a:lnTo>
                    <a:pt x="303" y="129"/>
                  </a:lnTo>
                  <a:lnTo>
                    <a:pt x="307" y="137"/>
                  </a:lnTo>
                  <a:lnTo>
                    <a:pt x="312" y="139"/>
                  </a:lnTo>
                  <a:lnTo>
                    <a:pt x="318" y="139"/>
                  </a:lnTo>
                  <a:lnTo>
                    <a:pt x="319" y="134"/>
                  </a:lnTo>
                  <a:lnTo>
                    <a:pt x="319" y="128"/>
                  </a:lnTo>
                  <a:lnTo>
                    <a:pt x="318" y="123"/>
                  </a:lnTo>
                  <a:lnTo>
                    <a:pt x="314" y="116"/>
                  </a:lnTo>
                  <a:lnTo>
                    <a:pt x="309" y="111"/>
                  </a:lnTo>
                  <a:lnTo>
                    <a:pt x="315" y="110"/>
                  </a:lnTo>
                  <a:lnTo>
                    <a:pt x="320" y="106"/>
                  </a:lnTo>
                  <a:lnTo>
                    <a:pt x="328" y="96"/>
                  </a:lnTo>
                  <a:lnTo>
                    <a:pt x="322" y="94"/>
                  </a:lnTo>
                  <a:lnTo>
                    <a:pt x="319" y="88"/>
                  </a:lnTo>
                  <a:lnTo>
                    <a:pt x="324" y="81"/>
                  </a:lnTo>
                  <a:lnTo>
                    <a:pt x="329" y="79"/>
                  </a:lnTo>
                  <a:lnTo>
                    <a:pt x="339" y="79"/>
                  </a:lnTo>
                  <a:lnTo>
                    <a:pt x="351" y="64"/>
                  </a:lnTo>
                  <a:lnTo>
                    <a:pt x="357" y="53"/>
                  </a:lnTo>
                  <a:lnTo>
                    <a:pt x="357" y="47"/>
                  </a:lnTo>
                  <a:lnTo>
                    <a:pt x="383" y="20"/>
                  </a:lnTo>
                  <a:lnTo>
                    <a:pt x="387" y="13"/>
                  </a:lnTo>
                  <a:lnTo>
                    <a:pt x="388" y="6"/>
                  </a:lnTo>
                  <a:lnTo>
                    <a:pt x="392" y="0"/>
                  </a:lnTo>
                  <a:lnTo>
                    <a:pt x="394" y="0"/>
                  </a:lnTo>
                  <a:lnTo>
                    <a:pt x="395" y="3"/>
                  </a:lnTo>
                  <a:lnTo>
                    <a:pt x="395" y="14"/>
                  </a:lnTo>
                  <a:lnTo>
                    <a:pt x="393" y="20"/>
                  </a:lnTo>
                  <a:lnTo>
                    <a:pt x="393" y="22"/>
                  </a:lnTo>
                  <a:lnTo>
                    <a:pt x="404" y="9"/>
                  </a:lnTo>
                  <a:lnTo>
                    <a:pt x="408" y="2"/>
                  </a:lnTo>
                  <a:lnTo>
                    <a:pt x="415" y="2"/>
                  </a:lnTo>
                  <a:lnTo>
                    <a:pt x="417" y="4"/>
                  </a:lnTo>
                  <a:lnTo>
                    <a:pt x="422" y="19"/>
                  </a:lnTo>
                  <a:lnTo>
                    <a:pt x="428" y="22"/>
                  </a:lnTo>
                  <a:lnTo>
                    <a:pt x="433" y="20"/>
                  </a:lnTo>
                  <a:lnTo>
                    <a:pt x="443" y="29"/>
                  </a:lnTo>
                  <a:lnTo>
                    <a:pt x="446" y="40"/>
                  </a:lnTo>
                  <a:lnTo>
                    <a:pt x="442" y="43"/>
                  </a:lnTo>
                  <a:lnTo>
                    <a:pt x="443" y="57"/>
                  </a:lnTo>
                  <a:lnTo>
                    <a:pt x="444" y="58"/>
                  </a:lnTo>
                  <a:lnTo>
                    <a:pt x="448" y="57"/>
                  </a:lnTo>
                  <a:lnTo>
                    <a:pt x="452" y="57"/>
                  </a:lnTo>
                  <a:lnTo>
                    <a:pt x="458" y="54"/>
                  </a:lnTo>
                  <a:lnTo>
                    <a:pt x="463" y="54"/>
                  </a:lnTo>
                  <a:lnTo>
                    <a:pt x="467" y="59"/>
                  </a:lnTo>
                  <a:lnTo>
                    <a:pt x="465" y="64"/>
                  </a:lnTo>
                  <a:lnTo>
                    <a:pt x="462" y="68"/>
                  </a:lnTo>
                  <a:lnTo>
                    <a:pt x="463" y="70"/>
                  </a:lnTo>
                  <a:lnTo>
                    <a:pt x="469" y="70"/>
                  </a:lnTo>
                  <a:lnTo>
                    <a:pt x="474" y="65"/>
                  </a:lnTo>
                  <a:lnTo>
                    <a:pt x="480" y="65"/>
                  </a:lnTo>
                  <a:lnTo>
                    <a:pt x="486" y="69"/>
                  </a:lnTo>
                  <a:lnTo>
                    <a:pt x="502" y="80"/>
                  </a:lnTo>
                  <a:lnTo>
                    <a:pt x="523" y="86"/>
                  </a:lnTo>
                  <a:lnTo>
                    <a:pt x="529" y="91"/>
                  </a:lnTo>
                  <a:lnTo>
                    <a:pt x="530" y="95"/>
                  </a:lnTo>
                  <a:lnTo>
                    <a:pt x="528" y="100"/>
                  </a:lnTo>
                  <a:lnTo>
                    <a:pt x="518" y="104"/>
                  </a:lnTo>
                  <a:lnTo>
                    <a:pt x="512" y="108"/>
                  </a:lnTo>
                  <a:lnTo>
                    <a:pt x="501" y="112"/>
                  </a:lnTo>
                  <a:lnTo>
                    <a:pt x="491" y="115"/>
                  </a:lnTo>
                  <a:lnTo>
                    <a:pt x="482" y="110"/>
                  </a:lnTo>
                  <a:lnTo>
                    <a:pt x="475" y="113"/>
                  </a:lnTo>
                  <a:lnTo>
                    <a:pt x="474" y="121"/>
                  </a:lnTo>
                  <a:lnTo>
                    <a:pt x="476" y="126"/>
                  </a:lnTo>
                  <a:lnTo>
                    <a:pt x="482" y="132"/>
                  </a:lnTo>
                  <a:lnTo>
                    <a:pt x="487" y="133"/>
                  </a:lnTo>
                  <a:lnTo>
                    <a:pt x="492" y="137"/>
                  </a:lnTo>
                  <a:lnTo>
                    <a:pt x="494" y="140"/>
                  </a:lnTo>
                  <a:lnTo>
                    <a:pt x="480" y="143"/>
                  </a:lnTo>
                  <a:lnTo>
                    <a:pt x="463" y="149"/>
                  </a:lnTo>
                  <a:lnTo>
                    <a:pt x="457" y="149"/>
                  </a:lnTo>
                  <a:lnTo>
                    <a:pt x="452" y="147"/>
                  </a:lnTo>
                  <a:lnTo>
                    <a:pt x="446" y="143"/>
                  </a:lnTo>
                  <a:lnTo>
                    <a:pt x="444" y="143"/>
                  </a:lnTo>
                  <a:lnTo>
                    <a:pt x="443" y="148"/>
                  </a:lnTo>
                  <a:lnTo>
                    <a:pt x="439" y="151"/>
                  </a:lnTo>
                  <a:lnTo>
                    <a:pt x="435" y="151"/>
                  </a:lnTo>
                  <a:lnTo>
                    <a:pt x="421" y="147"/>
                  </a:lnTo>
                  <a:lnTo>
                    <a:pt x="412" y="142"/>
                  </a:lnTo>
                  <a:lnTo>
                    <a:pt x="361" y="140"/>
                  </a:lnTo>
                  <a:lnTo>
                    <a:pt x="342" y="142"/>
                  </a:lnTo>
                  <a:lnTo>
                    <a:pt x="336" y="150"/>
                  </a:lnTo>
                  <a:lnTo>
                    <a:pt x="330" y="167"/>
                  </a:lnTo>
                  <a:lnTo>
                    <a:pt x="328" y="189"/>
                  </a:lnTo>
                  <a:lnTo>
                    <a:pt x="323" y="201"/>
                  </a:lnTo>
                  <a:lnTo>
                    <a:pt x="297" y="230"/>
                  </a:lnTo>
                  <a:lnTo>
                    <a:pt x="291" y="257"/>
                  </a:lnTo>
                  <a:lnTo>
                    <a:pt x="282" y="275"/>
                  </a:lnTo>
                  <a:lnTo>
                    <a:pt x="275" y="287"/>
                  </a:lnTo>
                  <a:lnTo>
                    <a:pt x="271" y="294"/>
                  </a:lnTo>
                  <a:lnTo>
                    <a:pt x="265" y="299"/>
                  </a:lnTo>
                  <a:lnTo>
                    <a:pt x="252" y="303"/>
                  </a:lnTo>
                  <a:lnTo>
                    <a:pt x="240" y="305"/>
                  </a:lnTo>
                  <a:lnTo>
                    <a:pt x="231" y="307"/>
                  </a:lnTo>
                  <a:lnTo>
                    <a:pt x="220" y="314"/>
                  </a:lnTo>
                  <a:lnTo>
                    <a:pt x="210" y="314"/>
                  </a:lnTo>
                  <a:lnTo>
                    <a:pt x="189" y="306"/>
                  </a:lnTo>
                  <a:lnTo>
                    <a:pt x="184" y="306"/>
                  </a:lnTo>
                  <a:lnTo>
                    <a:pt x="183" y="299"/>
                  </a:lnTo>
                  <a:lnTo>
                    <a:pt x="178" y="296"/>
                  </a:lnTo>
                  <a:lnTo>
                    <a:pt x="151" y="295"/>
                  </a:lnTo>
                  <a:lnTo>
                    <a:pt x="146" y="296"/>
                  </a:lnTo>
                  <a:lnTo>
                    <a:pt x="139" y="305"/>
                  </a:lnTo>
                  <a:lnTo>
                    <a:pt x="123" y="323"/>
                  </a:lnTo>
                  <a:lnTo>
                    <a:pt x="115" y="327"/>
                  </a:lnTo>
                  <a:lnTo>
                    <a:pt x="105" y="326"/>
                  </a:lnTo>
                  <a:lnTo>
                    <a:pt x="96" y="326"/>
                  </a:lnTo>
                  <a:lnTo>
                    <a:pt x="87" y="330"/>
                  </a:lnTo>
                  <a:lnTo>
                    <a:pt x="77" y="323"/>
                  </a:lnTo>
                  <a:lnTo>
                    <a:pt x="66" y="325"/>
                  </a:lnTo>
                  <a:lnTo>
                    <a:pt x="54" y="328"/>
                  </a:lnTo>
                  <a:lnTo>
                    <a:pt x="40" y="325"/>
                  </a:lnTo>
                  <a:lnTo>
                    <a:pt x="27" y="314"/>
                  </a:lnTo>
                  <a:lnTo>
                    <a:pt x="0" y="274"/>
                  </a:lnTo>
                  <a:lnTo>
                    <a:pt x="0" y="269"/>
                  </a:lnTo>
                  <a:lnTo>
                    <a:pt x="2" y="268"/>
                  </a:lnTo>
                  <a:lnTo>
                    <a:pt x="5" y="266"/>
                  </a:lnTo>
                  <a:lnTo>
                    <a:pt x="7" y="264"/>
                  </a:lnTo>
                  <a:lnTo>
                    <a:pt x="10" y="273"/>
                  </a:lnTo>
                  <a:lnTo>
                    <a:pt x="13" y="278"/>
                  </a:lnTo>
                  <a:lnTo>
                    <a:pt x="28" y="283"/>
                  </a:lnTo>
                  <a:lnTo>
                    <a:pt x="34" y="284"/>
                  </a:lnTo>
                  <a:lnTo>
                    <a:pt x="48" y="283"/>
                  </a:lnTo>
                  <a:lnTo>
                    <a:pt x="53" y="284"/>
                  </a:lnTo>
                  <a:lnTo>
                    <a:pt x="59" y="288"/>
                  </a:lnTo>
                  <a:lnTo>
                    <a:pt x="67" y="290"/>
                  </a:lnTo>
                  <a:lnTo>
                    <a:pt x="84" y="293"/>
                  </a:lnTo>
                  <a:lnTo>
                    <a:pt x="86" y="285"/>
                  </a:lnTo>
                  <a:lnTo>
                    <a:pt x="89" y="279"/>
                  </a:lnTo>
                  <a:lnTo>
                    <a:pt x="91" y="269"/>
                  </a:lnTo>
                  <a:lnTo>
                    <a:pt x="93" y="263"/>
                  </a:lnTo>
                  <a:lnTo>
                    <a:pt x="91" y="253"/>
                  </a:lnTo>
                  <a:lnTo>
                    <a:pt x="96" y="250"/>
                  </a:lnTo>
                  <a:lnTo>
                    <a:pt x="102" y="251"/>
                  </a:lnTo>
                  <a:lnTo>
                    <a:pt x="103" y="253"/>
                  </a:lnTo>
                  <a:lnTo>
                    <a:pt x="103" y="239"/>
                  </a:lnTo>
                  <a:lnTo>
                    <a:pt x="105" y="235"/>
                  </a:lnTo>
                  <a:lnTo>
                    <a:pt x="113" y="225"/>
                  </a:lnTo>
                  <a:lnTo>
                    <a:pt x="116" y="221"/>
                  </a:lnTo>
                  <a:lnTo>
                    <a:pt x="134" y="220"/>
                  </a:lnTo>
                  <a:lnTo>
                    <a:pt x="137" y="219"/>
                  </a:lnTo>
                  <a:lnTo>
                    <a:pt x="137" y="218"/>
                  </a:lnTo>
                  <a:lnTo>
                    <a:pt x="142" y="217"/>
                  </a:lnTo>
                  <a:lnTo>
                    <a:pt x="152" y="217"/>
                  </a:lnTo>
                  <a:lnTo>
                    <a:pt x="161" y="215"/>
                  </a:lnTo>
                  <a:lnTo>
                    <a:pt x="174" y="214"/>
                  </a:lnTo>
                  <a:lnTo>
                    <a:pt x="179" y="212"/>
                  </a:lnTo>
                  <a:lnTo>
                    <a:pt x="190" y="201"/>
                  </a:lnTo>
                  <a:lnTo>
                    <a:pt x="205" y="183"/>
                  </a:lnTo>
                  <a:lnTo>
                    <a:pt x="207" y="177"/>
                  </a:lnTo>
                  <a:lnTo>
                    <a:pt x="215" y="167"/>
                  </a:lnTo>
                  <a:lnTo>
                    <a:pt x="231" y="154"/>
                  </a:lnTo>
                  <a:lnTo>
                    <a:pt x="238" y="143"/>
                  </a:lnTo>
                  <a:lnTo>
                    <a:pt x="240" y="131"/>
                  </a:lnTo>
                  <a:lnTo>
                    <a:pt x="242" y="129"/>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21" name="Freeform 92"/>
            <p:cNvSpPr>
              <a:spLocks noChangeAspect="1"/>
            </p:cNvSpPr>
            <p:nvPr/>
          </p:nvSpPr>
          <p:spPr bwMode="gray">
            <a:xfrm>
              <a:off x="5248844" y="2582402"/>
              <a:ext cx="76763" cy="104803"/>
            </a:xfrm>
            <a:custGeom>
              <a:avLst/>
              <a:gdLst/>
              <a:ahLst/>
              <a:cxnLst>
                <a:cxn ang="0">
                  <a:pos x="5" y="16"/>
                </a:cxn>
                <a:cxn ang="0">
                  <a:pos x="2" y="16"/>
                </a:cxn>
                <a:cxn ang="0">
                  <a:pos x="7" y="24"/>
                </a:cxn>
                <a:cxn ang="0">
                  <a:pos x="10" y="43"/>
                </a:cxn>
                <a:cxn ang="0">
                  <a:pos x="14" y="55"/>
                </a:cxn>
                <a:cxn ang="0">
                  <a:pos x="15" y="87"/>
                </a:cxn>
                <a:cxn ang="0">
                  <a:pos x="18" y="98"/>
                </a:cxn>
                <a:cxn ang="0">
                  <a:pos x="26" y="104"/>
                </a:cxn>
                <a:cxn ang="0">
                  <a:pos x="27" y="115"/>
                </a:cxn>
                <a:cxn ang="0">
                  <a:pos x="26" y="130"/>
                </a:cxn>
                <a:cxn ang="0">
                  <a:pos x="32" y="141"/>
                </a:cxn>
                <a:cxn ang="0">
                  <a:pos x="33" y="148"/>
                </a:cxn>
                <a:cxn ang="0">
                  <a:pos x="52" y="173"/>
                </a:cxn>
                <a:cxn ang="0">
                  <a:pos x="60" y="183"/>
                </a:cxn>
                <a:cxn ang="0">
                  <a:pos x="66" y="196"/>
                </a:cxn>
                <a:cxn ang="0">
                  <a:pos x="68" y="208"/>
                </a:cxn>
                <a:cxn ang="0">
                  <a:pos x="77" y="218"/>
                </a:cxn>
                <a:cxn ang="0">
                  <a:pos x="93" y="229"/>
                </a:cxn>
                <a:cxn ang="0">
                  <a:pos x="114" y="248"/>
                </a:cxn>
                <a:cxn ang="0">
                  <a:pos x="129" y="253"/>
                </a:cxn>
                <a:cxn ang="0">
                  <a:pos x="144" y="265"/>
                </a:cxn>
                <a:cxn ang="0">
                  <a:pos x="152" y="269"/>
                </a:cxn>
                <a:cxn ang="0">
                  <a:pos x="166" y="276"/>
                </a:cxn>
                <a:cxn ang="0">
                  <a:pos x="178" y="287"/>
                </a:cxn>
                <a:cxn ang="0">
                  <a:pos x="182" y="285"/>
                </a:cxn>
                <a:cxn ang="0">
                  <a:pos x="185" y="291"/>
                </a:cxn>
                <a:cxn ang="0">
                  <a:pos x="189" y="287"/>
                </a:cxn>
                <a:cxn ang="0">
                  <a:pos x="192" y="281"/>
                </a:cxn>
                <a:cxn ang="0">
                  <a:pos x="198" y="277"/>
                </a:cxn>
                <a:cxn ang="0">
                  <a:pos x="211" y="280"/>
                </a:cxn>
                <a:cxn ang="0">
                  <a:pos x="220" y="288"/>
                </a:cxn>
                <a:cxn ang="0">
                  <a:pos x="224" y="281"/>
                </a:cxn>
                <a:cxn ang="0">
                  <a:pos x="226" y="265"/>
                </a:cxn>
                <a:cxn ang="0">
                  <a:pos x="210" y="237"/>
                </a:cxn>
                <a:cxn ang="0">
                  <a:pos x="205" y="222"/>
                </a:cxn>
                <a:cxn ang="0">
                  <a:pos x="188" y="210"/>
                </a:cxn>
                <a:cxn ang="0">
                  <a:pos x="182" y="191"/>
                </a:cxn>
                <a:cxn ang="0">
                  <a:pos x="179" y="151"/>
                </a:cxn>
                <a:cxn ang="0">
                  <a:pos x="183" y="126"/>
                </a:cxn>
                <a:cxn ang="0">
                  <a:pos x="183" y="108"/>
                </a:cxn>
                <a:cxn ang="0">
                  <a:pos x="181" y="95"/>
                </a:cxn>
                <a:cxn ang="0">
                  <a:pos x="174" y="83"/>
                </a:cxn>
                <a:cxn ang="0">
                  <a:pos x="158" y="60"/>
                </a:cxn>
                <a:cxn ang="0">
                  <a:pos x="136" y="44"/>
                </a:cxn>
                <a:cxn ang="0">
                  <a:pos x="123" y="28"/>
                </a:cxn>
                <a:cxn ang="0">
                  <a:pos x="111" y="29"/>
                </a:cxn>
                <a:cxn ang="0">
                  <a:pos x="103" y="41"/>
                </a:cxn>
                <a:cxn ang="0">
                  <a:pos x="92" y="43"/>
                </a:cxn>
                <a:cxn ang="0">
                  <a:pos x="81" y="41"/>
                </a:cxn>
                <a:cxn ang="0">
                  <a:pos x="58" y="56"/>
                </a:cxn>
                <a:cxn ang="0">
                  <a:pos x="54" y="45"/>
                </a:cxn>
                <a:cxn ang="0">
                  <a:pos x="57" y="29"/>
                </a:cxn>
                <a:cxn ang="0">
                  <a:pos x="47" y="14"/>
                </a:cxn>
                <a:cxn ang="0">
                  <a:pos x="37" y="12"/>
                </a:cxn>
                <a:cxn ang="0">
                  <a:pos x="20" y="9"/>
                </a:cxn>
                <a:cxn ang="0">
                  <a:pos x="12" y="0"/>
                </a:cxn>
                <a:cxn ang="0">
                  <a:pos x="0" y="0"/>
                </a:cxn>
                <a:cxn ang="0">
                  <a:pos x="5" y="16"/>
                </a:cxn>
              </a:cxnLst>
              <a:rect l="0" t="0" r="r" b="b"/>
              <a:pathLst>
                <a:path w="226" h="291">
                  <a:moveTo>
                    <a:pt x="5" y="16"/>
                  </a:moveTo>
                  <a:lnTo>
                    <a:pt x="2" y="16"/>
                  </a:lnTo>
                  <a:lnTo>
                    <a:pt x="7" y="24"/>
                  </a:lnTo>
                  <a:lnTo>
                    <a:pt x="10" y="43"/>
                  </a:lnTo>
                  <a:lnTo>
                    <a:pt x="14" y="55"/>
                  </a:lnTo>
                  <a:lnTo>
                    <a:pt x="15" y="87"/>
                  </a:lnTo>
                  <a:lnTo>
                    <a:pt x="18" y="98"/>
                  </a:lnTo>
                  <a:lnTo>
                    <a:pt x="26" y="104"/>
                  </a:lnTo>
                  <a:lnTo>
                    <a:pt x="27" y="115"/>
                  </a:lnTo>
                  <a:lnTo>
                    <a:pt x="26" y="130"/>
                  </a:lnTo>
                  <a:lnTo>
                    <a:pt x="32" y="141"/>
                  </a:lnTo>
                  <a:lnTo>
                    <a:pt x="33" y="148"/>
                  </a:lnTo>
                  <a:lnTo>
                    <a:pt x="52" y="173"/>
                  </a:lnTo>
                  <a:lnTo>
                    <a:pt x="60" y="183"/>
                  </a:lnTo>
                  <a:lnTo>
                    <a:pt x="66" y="196"/>
                  </a:lnTo>
                  <a:lnTo>
                    <a:pt x="68" y="208"/>
                  </a:lnTo>
                  <a:lnTo>
                    <a:pt x="77" y="218"/>
                  </a:lnTo>
                  <a:lnTo>
                    <a:pt x="93" y="229"/>
                  </a:lnTo>
                  <a:lnTo>
                    <a:pt x="114" y="248"/>
                  </a:lnTo>
                  <a:lnTo>
                    <a:pt x="129" y="253"/>
                  </a:lnTo>
                  <a:lnTo>
                    <a:pt x="144" y="265"/>
                  </a:lnTo>
                  <a:lnTo>
                    <a:pt x="152" y="269"/>
                  </a:lnTo>
                  <a:lnTo>
                    <a:pt x="166" y="276"/>
                  </a:lnTo>
                  <a:lnTo>
                    <a:pt x="178" y="287"/>
                  </a:lnTo>
                  <a:lnTo>
                    <a:pt x="182" y="285"/>
                  </a:lnTo>
                  <a:lnTo>
                    <a:pt x="185" y="291"/>
                  </a:lnTo>
                  <a:lnTo>
                    <a:pt x="189" y="287"/>
                  </a:lnTo>
                  <a:lnTo>
                    <a:pt x="192" y="281"/>
                  </a:lnTo>
                  <a:lnTo>
                    <a:pt x="198" y="277"/>
                  </a:lnTo>
                  <a:lnTo>
                    <a:pt x="211" y="280"/>
                  </a:lnTo>
                  <a:lnTo>
                    <a:pt x="220" y="288"/>
                  </a:lnTo>
                  <a:lnTo>
                    <a:pt x="224" y="281"/>
                  </a:lnTo>
                  <a:lnTo>
                    <a:pt x="226" y="265"/>
                  </a:lnTo>
                  <a:lnTo>
                    <a:pt x="210" y="237"/>
                  </a:lnTo>
                  <a:lnTo>
                    <a:pt x="205" y="222"/>
                  </a:lnTo>
                  <a:lnTo>
                    <a:pt x="188" y="210"/>
                  </a:lnTo>
                  <a:lnTo>
                    <a:pt x="182" y="191"/>
                  </a:lnTo>
                  <a:lnTo>
                    <a:pt x="179" y="151"/>
                  </a:lnTo>
                  <a:lnTo>
                    <a:pt x="183" y="126"/>
                  </a:lnTo>
                  <a:lnTo>
                    <a:pt x="183" y="108"/>
                  </a:lnTo>
                  <a:lnTo>
                    <a:pt x="181" y="95"/>
                  </a:lnTo>
                  <a:lnTo>
                    <a:pt x="174" y="83"/>
                  </a:lnTo>
                  <a:lnTo>
                    <a:pt x="158" y="60"/>
                  </a:lnTo>
                  <a:lnTo>
                    <a:pt x="136" y="44"/>
                  </a:lnTo>
                  <a:lnTo>
                    <a:pt x="123" y="28"/>
                  </a:lnTo>
                  <a:lnTo>
                    <a:pt x="111" y="29"/>
                  </a:lnTo>
                  <a:lnTo>
                    <a:pt x="103" y="41"/>
                  </a:lnTo>
                  <a:lnTo>
                    <a:pt x="92" y="43"/>
                  </a:lnTo>
                  <a:lnTo>
                    <a:pt x="81" y="41"/>
                  </a:lnTo>
                  <a:lnTo>
                    <a:pt x="58" y="56"/>
                  </a:lnTo>
                  <a:lnTo>
                    <a:pt x="54" y="45"/>
                  </a:lnTo>
                  <a:lnTo>
                    <a:pt x="57" y="29"/>
                  </a:lnTo>
                  <a:lnTo>
                    <a:pt x="47" y="14"/>
                  </a:lnTo>
                  <a:lnTo>
                    <a:pt x="37" y="12"/>
                  </a:lnTo>
                  <a:lnTo>
                    <a:pt x="20" y="9"/>
                  </a:lnTo>
                  <a:lnTo>
                    <a:pt x="12" y="0"/>
                  </a:lnTo>
                  <a:lnTo>
                    <a:pt x="0" y="0"/>
                  </a:lnTo>
                  <a:lnTo>
                    <a:pt x="5" y="16"/>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22" name="Freeform 93"/>
            <p:cNvSpPr>
              <a:spLocks noChangeAspect="1"/>
            </p:cNvSpPr>
            <p:nvPr/>
          </p:nvSpPr>
          <p:spPr bwMode="gray">
            <a:xfrm>
              <a:off x="5201081" y="2303521"/>
              <a:ext cx="146701" cy="300197"/>
            </a:xfrm>
            <a:custGeom>
              <a:avLst/>
              <a:gdLst/>
              <a:ahLst/>
              <a:cxnLst>
                <a:cxn ang="0">
                  <a:pos x="125" y="24"/>
                </a:cxn>
                <a:cxn ang="0">
                  <a:pos x="77" y="49"/>
                </a:cxn>
                <a:cxn ang="0">
                  <a:pos x="23" y="67"/>
                </a:cxn>
                <a:cxn ang="0">
                  <a:pos x="0" y="135"/>
                </a:cxn>
                <a:cxn ang="0">
                  <a:pos x="40" y="199"/>
                </a:cxn>
                <a:cxn ang="0">
                  <a:pos x="52" y="252"/>
                </a:cxn>
                <a:cxn ang="0">
                  <a:pos x="53" y="283"/>
                </a:cxn>
                <a:cxn ang="0">
                  <a:pos x="38" y="315"/>
                </a:cxn>
                <a:cxn ang="0">
                  <a:pos x="58" y="366"/>
                </a:cxn>
                <a:cxn ang="0">
                  <a:pos x="82" y="434"/>
                </a:cxn>
                <a:cxn ang="0">
                  <a:pos x="111" y="503"/>
                </a:cxn>
                <a:cxn ang="0">
                  <a:pos x="72" y="559"/>
                </a:cxn>
                <a:cxn ang="0">
                  <a:pos x="59" y="597"/>
                </a:cxn>
                <a:cxn ang="0">
                  <a:pos x="37" y="681"/>
                </a:cxn>
                <a:cxn ang="0">
                  <a:pos x="80" y="725"/>
                </a:cxn>
                <a:cxn ang="0">
                  <a:pos x="118" y="774"/>
                </a:cxn>
                <a:cxn ang="0">
                  <a:pos x="160" y="797"/>
                </a:cxn>
                <a:cxn ang="0">
                  <a:pos x="194" y="833"/>
                </a:cxn>
                <a:cxn ang="0">
                  <a:pos x="243" y="829"/>
                </a:cxn>
                <a:cxn ang="0">
                  <a:pos x="215" y="778"/>
                </a:cxn>
                <a:cxn ang="0">
                  <a:pos x="157" y="745"/>
                </a:cxn>
                <a:cxn ang="0">
                  <a:pos x="131" y="676"/>
                </a:cxn>
                <a:cxn ang="0">
                  <a:pos x="102" y="651"/>
                </a:cxn>
                <a:cxn ang="0">
                  <a:pos x="85" y="607"/>
                </a:cxn>
                <a:cxn ang="0">
                  <a:pos x="93" y="568"/>
                </a:cxn>
                <a:cxn ang="0">
                  <a:pos x="112" y="515"/>
                </a:cxn>
                <a:cxn ang="0">
                  <a:pos x="133" y="439"/>
                </a:cxn>
                <a:cxn ang="0">
                  <a:pos x="161" y="409"/>
                </a:cxn>
                <a:cxn ang="0">
                  <a:pos x="179" y="455"/>
                </a:cxn>
                <a:cxn ang="0">
                  <a:pos x="189" y="458"/>
                </a:cxn>
                <a:cxn ang="0">
                  <a:pos x="251" y="476"/>
                </a:cxn>
                <a:cxn ang="0">
                  <a:pos x="271" y="489"/>
                </a:cxn>
                <a:cxn ang="0">
                  <a:pos x="292" y="510"/>
                </a:cxn>
                <a:cxn ang="0">
                  <a:pos x="265" y="462"/>
                </a:cxn>
                <a:cxn ang="0">
                  <a:pos x="265" y="407"/>
                </a:cxn>
                <a:cxn ang="0">
                  <a:pos x="298" y="366"/>
                </a:cxn>
                <a:cxn ang="0">
                  <a:pos x="368" y="365"/>
                </a:cxn>
                <a:cxn ang="0">
                  <a:pos x="416" y="365"/>
                </a:cxn>
                <a:cxn ang="0">
                  <a:pos x="431" y="302"/>
                </a:cxn>
                <a:cxn ang="0">
                  <a:pos x="416" y="275"/>
                </a:cxn>
                <a:cxn ang="0">
                  <a:pos x="389" y="252"/>
                </a:cxn>
                <a:cxn ang="0">
                  <a:pos x="382" y="191"/>
                </a:cxn>
                <a:cxn ang="0">
                  <a:pos x="360" y="165"/>
                </a:cxn>
                <a:cxn ang="0">
                  <a:pos x="323" y="134"/>
                </a:cxn>
                <a:cxn ang="0">
                  <a:pos x="292" y="153"/>
                </a:cxn>
                <a:cxn ang="0">
                  <a:pos x="255" y="156"/>
                </a:cxn>
                <a:cxn ang="0">
                  <a:pos x="220" y="151"/>
                </a:cxn>
                <a:cxn ang="0">
                  <a:pos x="183" y="182"/>
                </a:cxn>
                <a:cxn ang="0">
                  <a:pos x="188" y="126"/>
                </a:cxn>
                <a:cxn ang="0">
                  <a:pos x="190" y="81"/>
                </a:cxn>
                <a:cxn ang="0">
                  <a:pos x="163" y="59"/>
                </a:cxn>
                <a:cxn ang="0">
                  <a:pos x="152" y="16"/>
                </a:cxn>
                <a:cxn ang="0">
                  <a:pos x="141" y="0"/>
                </a:cxn>
              </a:cxnLst>
              <a:rect l="0" t="0" r="r" b="b"/>
              <a:pathLst>
                <a:path w="431" h="844">
                  <a:moveTo>
                    <a:pt x="144" y="0"/>
                  </a:moveTo>
                  <a:lnTo>
                    <a:pt x="138" y="3"/>
                  </a:lnTo>
                  <a:lnTo>
                    <a:pt x="131" y="11"/>
                  </a:lnTo>
                  <a:lnTo>
                    <a:pt x="125" y="24"/>
                  </a:lnTo>
                  <a:lnTo>
                    <a:pt x="112" y="27"/>
                  </a:lnTo>
                  <a:lnTo>
                    <a:pt x="103" y="32"/>
                  </a:lnTo>
                  <a:lnTo>
                    <a:pt x="88" y="43"/>
                  </a:lnTo>
                  <a:lnTo>
                    <a:pt x="77" y="49"/>
                  </a:lnTo>
                  <a:lnTo>
                    <a:pt x="66" y="60"/>
                  </a:lnTo>
                  <a:lnTo>
                    <a:pt x="55" y="64"/>
                  </a:lnTo>
                  <a:lnTo>
                    <a:pt x="37" y="65"/>
                  </a:lnTo>
                  <a:lnTo>
                    <a:pt x="23" y="67"/>
                  </a:lnTo>
                  <a:lnTo>
                    <a:pt x="9" y="106"/>
                  </a:lnTo>
                  <a:lnTo>
                    <a:pt x="7" y="118"/>
                  </a:lnTo>
                  <a:lnTo>
                    <a:pt x="9" y="128"/>
                  </a:lnTo>
                  <a:lnTo>
                    <a:pt x="0" y="135"/>
                  </a:lnTo>
                  <a:lnTo>
                    <a:pt x="1" y="142"/>
                  </a:lnTo>
                  <a:lnTo>
                    <a:pt x="7" y="159"/>
                  </a:lnTo>
                  <a:lnTo>
                    <a:pt x="17" y="182"/>
                  </a:lnTo>
                  <a:lnTo>
                    <a:pt x="40" y="199"/>
                  </a:lnTo>
                  <a:lnTo>
                    <a:pt x="48" y="209"/>
                  </a:lnTo>
                  <a:lnTo>
                    <a:pt x="50" y="225"/>
                  </a:lnTo>
                  <a:lnTo>
                    <a:pt x="49" y="240"/>
                  </a:lnTo>
                  <a:lnTo>
                    <a:pt x="52" y="252"/>
                  </a:lnTo>
                  <a:lnTo>
                    <a:pt x="61" y="253"/>
                  </a:lnTo>
                  <a:lnTo>
                    <a:pt x="65" y="263"/>
                  </a:lnTo>
                  <a:lnTo>
                    <a:pt x="59" y="269"/>
                  </a:lnTo>
                  <a:lnTo>
                    <a:pt x="53" y="283"/>
                  </a:lnTo>
                  <a:lnTo>
                    <a:pt x="50" y="291"/>
                  </a:lnTo>
                  <a:lnTo>
                    <a:pt x="50" y="304"/>
                  </a:lnTo>
                  <a:lnTo>
                    <a:pt x="47" y="307"/>
                  </a:lnTo>
                  <a:lnTo>
                    <a:pt x="38" y="315"/>
                  </a:lnTo>
                  <a:lnTo>
                    <a:pt x="34" y="323"/>
                  </a:lnTo>
                  <a:lnTo>
                    <a:pt x="33" y="337"/>
                  </a:lnTo>
                  <a:lnTo>
                    <a:pt x="39" y="354"/>
                  </a:lnTo>
                  <a:lnTo>
                    <a:pt x="58" y="366"/>
                  </a:lnTo>
                  <a:lnTo>
                    <a:pt x="76" y="386"/>
                  </a:lnTo>
                  <a:lnTo>
                    <a:pt x="79" y="392"/>
                  </a:lnTo>
                  <a:lnTo>
                    <a:pt x="81" y="401"/>
                  </a:lnTo>
                  <a:lnTo>
                    <a:pt x="82" y="434"/>
                  </a:lnTo>
                  <a:lnTo>
                    <a:pt x="88" y="452"/>
                  </a:lnTo>
                  <a:lnTo>
                    <a:pt x="91" y="454"/>
                  </a:lnTo>
                  <a:lnTo>
                    <a:pt x="96" y="469"/>
                  </a:lnTo>
                  <a:lnTo>
                    <a:pt x="111" y="503"/>
                  </a:lnTo>
                  <a:lnTo>
                    <a:pt x="109" y="510"/>
                  </a:lnTo>
                  <a:lnTo>
                    <a:pt x="91" y="540"/>
                  </a:lnTo>
                  <a:lnTo>
                    <a:pt x="80" y="547"/>
                  </a:lnTo>
                  <a:lnTo>
                    <a:pt x="72" y="559"/>
                  </a:lnTo>
                  <a:lnTo>
                    <a:pt x="70" y="574"/>
                  </a:lnTo>
                  <a:lnTo>
                    <a:pt x="65" y="586"/>
                  </a:lnTo>
                  <a:lnTo>
                    <a:pt x="60" y="594"/>
                  </a:lnTo>
                  <a:lnTo>
                    <a:pt x="59" y="597"/>
                  </a:lnTo>
                  <a:lnTo>
                    <a:pt x="54" y="610"/>
                  </a:lnTo>
                  <a:lnTo>
                    <a:pt x="53" y="618"/>
                  </a:lnTo>
                  <a:lnTo>
                    <a:pt x="39" y="664"/>
                  </a:lnTo>
                  <a:lnTo>
                    <a:pt x="37" y="681"/>
                  </a:lnTo>
                  <a:lnTo>
                    <a:pt x="37" y="696"/>
                  </a:lnTo>
                  <a:lnTo>
                    <a:pt x="40" y="705"/>
                  </a:lnTo>
                  <a:lnTo>
                    <a:pt x="60" y="703"/>
                  </a:lnTo>
                  <a:lnTo>
                    <a:pt x="80" y="725"/>
                  </a:lnTo>
                  <a:lnTo>
                    <a:pt x="86" y="729"/>
                  </a:lnTo>
                  <a:lnTo>
                    <a:pt x="101" y="750"/>
                  </a:lnTo>
                  <a:lnTo>
                    <a:pt x="112" y="759"/>
                  </a:lnTo>
                  <a:lnTo>
                    <a:pt x="118" y="774"/>
                  </a:lnTo>
                  <a:lnTo>
                    <a:pt x="145" y="804"/>
                  </a:lnTo>
                  <a:lnTo>
                    <a:pt x="140" y="788"/>
                  </a:lnTo>
                  <a:lnTo>
                    <a:pt x="152" y="788"/>
                  </a:lnTo>
                  <a:lnTo>
                    <a:pt x="160" y="797"/>
                  </a:lnTo>
                  <a:lnTo>
                    <a:pt x="177" y="800"/>
                  </a:lnTo>
                  <a:lnTo>
                    <a:pt x="187" y="802"/>
                  </a:lnTo>
                  <a:lnTo>
                    <a:pt x="197" y="817"/>
                  </a:lnTo>
                  <a:lnTo>
                    <a:pt x="194" y="833"/>
                  </a:lnTo>
                  <a:lnTo>
                    <a:pt x="198" y="844"/>
                  </a:lnTo>
                  <a:lnTo>
                    <a:pt x="221" y="829"/>
                  </a:lnTo>
                  <a:lnTo>
                    <a:pt x="232" y="831"/>
                  </a:lnTo>
                  <a:lnTo>
                    <a:pt x="243" y="829"/>
                  </a:lnTo>
                  <a:lnTo>
                    <a:pt x="251" y="817"/>
                  </a:lnTo>
                  <a:lnTo>
                    <a:pt x="242" y="804"/>
                  </a:lnTo>
                  <a:lnTo>
                    <a:pt x="230" y="790"/>
                  </a:lnTo>
                  <a:lnTo>
                    <a:pt x="215" y="778"/>
                  </a:lnTo>
                  <a:lnTo>
                    <a:pt x="181" y="773"/>
                  </a:lnTo>
                  <a:lnTo>
                    <a:pt x="168" y="758"/>
                  </a:lnTo>
                  <a:lnTo>
                    <a:pt x="162" y="754"/>
                  </a:lnTo>
                  <a:lnTo>
                    <a:pt x="157" y="745"/>
                  </a:lnTo>
                  <a:lnTo>
                    <a:pt x="151" y="709"/>
                  </a:lnTo>
                  <a:lnTo>
                    <a:pt x="145" y="699"/>
                  </a:lnTo>
                  <a:lnTo>
                    <a:pt x="136" y="691"/>
                  </a:lnTo>
                  <a:lnTo>
                    <a:pt x="131" y="676"/>
                  </a:lnTo>
                  <a:lnTo>
                    <a:pt x="129" y="660"/>
                  </a:lnTo>
                  <a:lnTo>
                    <a:pt x="124" y="649"/>
                  </a:lnTo>
                  <a:lnTo>
                    <a:pt x="114" y="646"/>
                  </a:lnTo>
                  <a:lnTo>
                    <a:pt x="102" y="651"/>
                  </a:lnTo>
                  <a:lnTo>
                    <a:pt x="92" y="649"/>
                  </a:lnTo>
                  <a:lnTo>
                    <a:pt x="88" y="640"/>
                  </a:lnTo>
                  <a:lnTo>
                    <a:pt x="86" y="623"/>
                  </a:lnTo>
                  <a:lnTo>
                    <a:pt x="85" y="607"/>
                  </a:lnTo>
                  <a:lnTo>
                    <a:pt x="85" y="592"/>
                  </a:lnTo>
                  <a:lnTo>
                    <a:pt x="86" y="586"/>
                  </a:lnTo>
                  <a:lnTo>
                    <a:pt x="92" y="578"/>
                  </a:lnTo>
                  <a:lnTo>
                    <a:pt x="93" y="568"/>
                  </a:lnTo>
                  <a:lnTo>
                    <a:pt x="98" y="563"/>
                  </a:lnTo>
                  <a:lnTo>
                    <a:pt x="103" y="553"/>
                  </a:lnTo>
                  <a:lnTo>
                    <a:pt x="103" y="542"/>
                  </a:lnTo>
                  <a:lnTo>
                    <a:pt x="112" y="515"/>
                  </a:lnTo>
                  <a:lnTo>
                    <a:pt x="119" y="501"/>
                  </a:lnTo>
                  <a:lnTo>
                    <a:pt x="126" y="487"/>
                  </a:lnTo>
                  <a:lnTo>
                    <a:pt x="128" y="471"/>
                  </a:lnTo>
                  <a:lnTo>
                    <a:pt x="133" y="439"/>
                  </a:lnTo>
                  <a:lnTo>
                    <a:pt x="129" y="415"/>
                  </a:lnTo>
                  <a:lnTo>
                    <a:pt x="142" y="411"/>
                  </a:lnTo>
                  <a:lnTo>
                    <a:pt x="157" y="409"/>
                  </a:lnTo>
                  <a:lnTo>
                    <a:pt x="161" y="409"/>
                  </a:lnTo>
                  <a:lnTo>
                    <a:pt x="168" y="411"/>
                  </a:lnTo>
                  <a:lnTo>
                    <a:pt x="179" y="414"/>
                  </a:lnTo>
                  <a:lnTo>
                    <a:pt x="182" y="419"/>
                  </a:lnTo>
                  <a:lnTo>
                    <a:pt x="179" y="455"/>
                  </a:lnTo>
                  <a:lnTo>
                    <a:pt x="183" y="462"/>
                  </a:lnTo>
                  <a:lnTo>
                    <a:pt x="187" y="462"/>
                  </a:lnTo>
                  <a:lnTo>
                    <a:pt x="184" y="458"/>
                  </a:lnTo>
                  <a:lnTo>
                    <a:pt x="189" y="458"/>
                  </a:lnTo>
                  <a:lnTo>
                    <a:pt x="212" y="460"/>
                  </a:lnTo>
                  <a:lnTo>
                    <a:pt x="222" y="458"/>
                  </a:lnTo>
                  <a:lnTo>
                    <a:pt x="233" y="461"/>
                  </a:lnTo>
                  <a:lnTo>
                    <a:pt x="251" y="476"/>
                  </a:lnTo>
                  <a:lnTo>
                    <a:pt x="257" y="484"/>
                  </a:lnTo>
                  <a:lnTo>
                    <a:pt x="264" y="488"/>
                  </a:lnTo>
                  <a:lnTo>
                    <a:pt x="270" y="492"/>
                  </a:lnTo>
                  <a:lnTo>
                    <a:pt x="271" y="489"/>
                  </a:lnTo>
                  <a:lnTo>
                    <a:pt x="276" y="493"/>
                  </a:lnTo>
                  <a:lnTo>
                    <a:pt x="285" y="511"/>
                  </a:lnTo>
                  <a:lnTo>
                    <a:pt x="291" y="516"/>
                  </a:lnTo>
                  <a:lnTo>
                    <a:pt x="292" y="510"/>
                  </a:lnTo>
                  <a:lnTo>
                    <a:pt x="292" y="501"/>
                  </a:lnTo>
                  <a:lnTo>
                    <a:pt x="286" y="487"/>
                  </a:lnTo>
                  <a:lnTo>
                    <a:pt x="280" y="473"/>
                  </a:lnTo>
                  <a:lnTo>
                    <a:pt x="265" y="462"/>
                  </a:lnTo>
                  <a:lnTo>
                    <a:pt x="258" y="440"/>
                  </a:lnTo>
                  <a:lnTo>
                    <a:pt x="255" y="429"/>
                  </a:lnTo>
                  <a:lnTo>
                    <a:pt x="258" y="411"/>
                  </a:lnTo>
                  <a:lnTo>
                    <a:pt x="265" y="407"/>
                  </a:lnTo>
                  <a:lnTo>
                    <a:pt x="270" y="396"/>
                  </a:lnTo>
                  <a:lnTo>
                    <a:pt x="278" y="392"/>
                  </a:lnTo>
                  <a:lnTo>
                    <a:pt x="292" y="372"/>
                  </a:lnTo>
                  <a:lnTo>
                    <a:pt x="298" y="366"/>
                  </a:lnTo>
                  <a:lnTo>
                    <a:pt x="307" y="363"/>
                  </a:lnTo>
                  <a:lnTo>
                    <a:pt x="334" y="365"/>
                  </a:lnTo>
                  <a:lnTo>
                    <a:pt x="350" y="368"/>
                  </a:lnTo>
                  <a:lnTo>
                    <a:pt x="368" y="365"/>
                  </a:lnTo>
                  <a:lnTo>
                    <a:pt x="396" y="364"/>
                  </a:lnTo>
                  <a:lnTo>
                    <a:pt x="405" y="374"/>
                  </a:lnTo>
                  <a:lnTo>
                    <a:pt x="416" y="369"/>
                  </a:lnTo>
                  <a:lnTo>
                    <a:pt x="416" y="365"/>
                  </a:lnTo>
                  <a:lnTo>
                    <a:pt x="420" y="365"/>
                  </a:lnTo>
                  <a:lnTo>
                    <a:pt x="427" y="354"/>
                  </a:lnTo>
                  <a:lnTo>
                    <a:pt x="427" y="312"/>
                  </a:lnTo>
                  <a:lnTo>
                    <a:pt x="431" y="302"/>
                  </a:lnTo>
                  <a:lnTo>
                    <a:pt x="430" y="293"/>
                  </a:lnTo>
                  <a:lnTo>
                    <a:pt x="429" y="286"/>
                  </a:lnTo>
                  <a:lnTo>
                    <a:pt x="424" y="280"/>
                  </a:lnTo>
                  <a:lnTo>
                    <a:pt x="416" y="275"/>
                  </a:lnTo>
                  <a:lnTo>
                    <a:pt x="414" y="268"/>
                  </a:lnTo>
                  <a:lnTo>
                    <a:pt x="404" y="267"/>
                  </a:lnTo>
                  <a:lnTo>
                    <a:pt x="397" y="262"/>
                  </a:lnTo>
                  <a:lnTo>
                    <a:pt x="389" y="252"/>
                  </a:lnTo>
                  <a:lnTo>
                    <a:pt x="386" y="241"/>
                  </a:lnTo>
                  <a:lnTo>
                    <a:pt x="387" y="216"/>
                  </a:lnTo>
                  <a:lnTo>
                    <a:pt x="386" y="203"/>
                  </a:lnTo>
                  <a:lnTo>
                    <a:pt x="382" y="191"/>
                  </a:lnTo>
                  <a:lnTo>
                    <a:pt x="377" y="181"/>
                  </a:lnTo>
                  <a:lnTo>
                    <a:pt x="370" y="176"/>
                  </a:lnTo>
                  <a:lnTo>
                    <a:pt x="368" y="169"/>
                  </a:lnTo>
                  <a:lnTo>
                    <a:pt x="360" y="165"/>
                  </a:lnTo>
                  <a:lnTo>
                    <a:pt x="353" y="158"/>
                  </a:lnTo>
                  <a:lnTo>
                    <a:pt x="348" y="150"/>
                  </a:lnTo>
                  <a:lnTo>
                    <a:pt x="335" y="135"/>
                  </a:lnTo>
                  <a:lnTo>
                    <a:pt x="323" y="134"/>
                  </a:lnTo>
                  <a:lnTo>
                    <a:pt x="312" y="135"/>
                  </a:lnTo>
                  <a:lnTo>
                    <a:pt x="301" y="138"/>
                  </a:lnTo>
                  <a:lnTo>
                    <a:pt x="297" y="149"/>
                  </a:lnTo>
                  <a:lnTo>
                    <a:pt x="292" y="153"/>
                  </a:lnTo>
                  <a:lnTo>
                    <a:pt x="285" y="156"/>
                  </a:lnTo>
                  <a:lnTo>
                    <a:pt x="273" y="162"/>
                  </a:lnTo>
                  <a:lnTo>
                    <a:pt x="264" y="162"/>
                  </a:lnTo>
                  <a:lnTo>
                    <a:pt x="255" y="156"/>
                  </a:lnTo>
                  <a:lnTo>
                    <a:pt x="249" y="146"/>
                  </a:lnTo>
                  <a:lnTo>
                    <a:pt x="242" y="144"/>
                  </a:lnTo>
                  <a:lnTo>
                    <a:pt x="233" y="146"/>
                  </a:lnTo>
                  <a:lnTo>
                    <a:pt x="220" y="151"/>
                  </a:lnTo>
                  <a:lnTo>
                    <a:pt x="208" y="164"/>
                  </a:lnTo>
                  <a:lnTo>
                    <a:pt x="195" y="169"/>
                  </a:lnTo>
                  <a:lnTo>
                    <a:pt x="188" y="178"/>
                  </a:lnTo>
                  <a:lnTo>
                    <a:pt x="183" y="182"/>
                  </a:lnTo>
                  <a:lnTo>
                    <a:pt x="184" y="177"/>
                  </a:lnTo>
                  <a:lnTo>
                    <a:pt x="181" y="164"/>
                  </a:lnTo>
                  <a:lnTo>
                    <a:pt x="185" y="150"/>
                  </a:lnTo>
                  <a:lnTo>
                    <a:pt x="188" y="126"/>
                  </a:lnTo>
                  <a:lnTo>
                    <a:pt x="193" y="115"/>
                  </a:lnTo>
                  <a:lnTo>
                    <a:pt x="193" y="106"/>
                  </a:lnTo>
                  <a:lnTo>
                    <a:pt x="194" y="97"/>
                  </a:lnTo>
                  <a:lnTo>
                    <a:pt x="190" y="81"/>
                  </a:lnTo>
                  <a:lnTo>
                    <a:pt x="194" y="64"/>
                  </a:lnTo>
                  <a:lnTo>
                    <a:pt x="190" y="60"/>
                  </a:lnTo>
                  <a:lnTo>
                    <a:pt x="169" y="60"/>
                  </a:lnTo>
                  <a:lnTo>
                    <a:pt x="163" y="59"/>
                  </a:lnTo>
                  <a:lnTo>
                    <a:pt x="161" y="58"/>
                  </a:lnTo>
                  <a:lnTo>
                    <a:pt x="161" y="40"/>
                  </a:lnTo>
                  <a:lnTo>
                    <a:pt x="158" y="25"/>
                  </a:lnTo>
                  <a:lnTo>
                    <a:pt x="152" y="16"/>
                  </a:lnTo>
                  <a:lnTo>
                    <a:pt x="149" y="11"/>
                  </a:lnTo>
                  <a:lnTo>
                    <a:pt x="142" y="14"/>
                  </a:lnTo>
                  <a:lnTo>
                    <a:pt x="140" y="8"/>
                  </a:lnTo>
                  <a:lnTo>
                    <a:pt x="141" y="0"/>
                  </a:lnTo>
                  <a:lnTo>
                    <a:pt x="144"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23" name="Freeform 94"/>
            <p:cNvSpPr>
              <a:spLocks noChangeAspect="1"/>
            </p:cNvSpPr>
            <p:nvPr/>
          </p:nvSpPr>
          <p:spPr bwMode="gray">
            <a:xfrm>
              <a:off x="5100437" y="2141877"/>
              <a:ext cx="165466" cy="373025"/>
            </a:xfrm>
            <a:custGeom>
              <a:avLst/>
              <a:gdLst/>
              <a:ahLst/>
              <a:cxnLst>
                <a:cxn ang="0">
                  <a:pos x="125" y="657"/>
                </a:cxn>
                <a:cxn ang="0">
                  <a:pos x="116" y="592"/>
                </a:cxn>
                <a:cxn ang="0">
                  <a:pos x="89" y="559"/>
                </a:cxn>
                <a:cxn ang="0">
                  <a:pos x="85" y="536"/>
                </a:cxn>
                <a:cxn ang="0">
                  <a:pos x="78" y="512"/>
                </a:cxn>
                <a:cxn ang="0">
                  <a:pos x="22" y="470"/>
                </a:cxn>
                <a:cxn ang="0">
                  <a:pos x="0" y="443"/>
                </a:cxn>
                <a:cxn ang="0">
                  <a:pos x="19" y="416"/>
                </a:cxn>
                <a:cxn ang="0">
                  <a:pos x="27" y="376"/>
                </a:cxn>
                <a:cxn ang="0">
                  <a:pos x="47" y="365"/>
                </a:cxn>
                <a:cxn ang="0">
                  <a:pos x="42" y="326"/>
                </a:cxn>
                <a:cxn ang="0">
                  <a:pos x="59" y="276"/>
                </a:cxn>
                <a:cxn ang="0">
                  <a:pos x="101" y="268"/>
                </a:cxn>
                <a:cxn ang="0">
                  <a:pos x="134" y="197"/>
                </a:cxn>
                <a:cxn ang="0">
                  <a:pos x="160" y="155"/>
                </a:cxn>
                <a:cxn ang="0">
                  <a:pos x="194" y="92"/>
                </a:cxn>
                <a:cxn ang="0">
                  <a:pos x="242" y="63"/>
                </a:cxn>
                <a:cxn ang="0">
                  <a:pos x="264" y="33"/>
                </a:cxn>
                <a:cxn ang="0">
                  <a:pos x="290" y="5"/>
                </a:cxn>
                <a:cxn ang="0">
                  <a:pos x="322" y="20"/>
                </a:cxn>
                <a:cxn ang="0">
                  <a:pos x="354" y="79"/>
                </a:cxn>
                <a:cxn ang="0">
                  <a:pos x="342" y="163"/>
                </a:cxn>
                <a:cxn ang="0">
                  <a:pos x="311" y="198"/>
                </a:cxn>
                <a:cxn ang="0">
                  <a:pos x="304" y="256"/>
                </a:cxn>
                <a:cxn ang="0">
                  <a:pos x="323" y="258"/>
                </a:cxn>
                <a:cxn ang="0">
                  <a:pos x="366" y="281"/>
                </a:cxn>
                <a:cxn ang="0">
                  <a:pos x="391" y="346"/>
                </a:cxn>
                <a:cxn ang="0">
                  <a:pos x="423" y="387"/>
                </a:cxn>
                <a:cxn ang="0">
                  <a:pos x="488" y="391"/>
                </a:cxn>
                <a:cxn ang="0">
                  <a:pos x="456" y="427"/>
                </a:cxn>
                <a:cxn ang="0">
                  <a:pos x="445" y="443"/>
                </a:cxn>
                <a:cxn ang="0">
                  <a:pos x="426" y="464"/>
                </a:cxn>
                <a:cxn ang="0">
                  <a:pos x="383" y="496"/>
                </a:cxn>
                <a:cxn ang="0">
                  <a:pos x="332" y="518"/>
                </a:cxn>
                <a:cxn ang="0">
                  <a:pos x="304" y="581"/>
                </a:cxn>
                <a:cxn ang="0">
                  <a:pos x="312" y="635"/>
                </a:cxn>
                <a:cxn ang="0">
                  <a:pos x="344" y="693"/>
                </a:cxn>
                <a:cxn ang="0">
                  <a:pos x="354" y="722"/>
                </a:cxn>
                <a:cxn ang="0">
                  <a:pos x="342" y="760"/>
                </a:cxn>
                <a:cxn ang="0">
                  <a:pos x="334" y="807"/>
                </a:cxn>
                <a:cxn ang="0">
                  <a:pos x="376" y="854"/>
                </a:cxn>
                <a:cxn ang="0">
                  <a:pos x="391" y="922"/>
                </a:cxn>
                <a:cxn ang="0">
                  <a:pos x="375" y="1000"/>
                </a:cxn>
                <a:cxn ang="0">
                  <a:pos x="355" y="1047"/>
                </a:cxn>
                <a:cxn ang="0">
                  <a:pos x="349" y="1017"/>
                </a:cxn>
                <a:cxn ang="0">
                  <a:pos x="351" y="958"/>
                </a:cxn>
                <a:cxn ang="0">
                  <a:pos x="351" y="937"/>
                </a:cxn>
                <a:cxn ang="0">
                  <a:pos x="333" y="851"/>
                </a:cxn>
                <a:cxn ang="0">
                  <a:pos x="317" y="821"/>
                </a:cxn>
                <a:cxn ang="0">
                  <a:pos x="297" y="721"/>
                </a:cxn>
                <a:cxn ang="0">
                  <a:pos x="279" y="688"/>
                </a:cxn>
                <a:cxn ang="0">
                  <a:pos x="251" y="653"/>
                </a:cxn>
                <a:cxn ang="0">
                  <a:pos x="226" y="693"/>
                </a:cxn>
                <a:cxn ang="0">
                  <a:pos x="179" y="726"/>
                </a:cxn>
                <a:cxn ang="0">
                  <a:pos x="154" y="728"/>
                </a:cxn>
                <a:cxn ang="0">
                  <a:pos x="122" y="726"/>
                </a:cxn>
                <a:cxn ang="0">
                  <a:pos x="112" y="704"/>
                </a:cxn>
              </a:cxnLst>
              <a:rect l="0" t="0" r="r" b="b"/>
              <a:pathLst>
                <a:path w="489" h="1050">
                  <a:moveTo>
                    <a:pt x="112" y="704"/>
                  </a:moveTo>
                  <a:lnTo>
                    <a:pt x="117" y="690"/>
                  </a:lnTo>
                  <a:lnTo>
                    <a:pt x="119" y="673"/>
                  </a:lnTo>
                  <a:lnTo>
                    <a:pt x="125" y="657"/>
                  </a:lnTo>
                  <a:lnTo>
                    <a:pt x="125" y="638"/>
                  </a:lnTo>
                  <a:lnTo>
                    <a:pt x="121" y="607"/>
                  </a:lnTo>
                  <a:lnTo>
                    <a:pt x="117" y="599"/>
                  </a:lnTo>
                  <a:lnTo>
                    <a:pt x="116" y="592"/>
                  </a:lnTo>
                  <a:lnTo>
                    <a:pt x="109" y="580"/>
                  </a:lnTo>
                  <a:lnTo>
                    <a:pt x="95" y="556"/>
                  </a:lnTo>
                  <a:lnTo>
                    <a:pt x="92" y="545"/>
                  </a:lnTo>
                  <a:lnTo>
                    <a:pt x="89" y="559"/>
                  </a:lnTo>
                  <a:lnTo>
                    <a:pt x="78" y="553"/>
                  </a:lnTo>
                  <a:lnTo>
                    <a:pt x="71" y="539"/>
                  </a:lnTo>
                  <a:lnTo>
                    <a:pt x="74" y="531"/>
                  </a:lnTo>
                  <a:lnTo>
                    <a:pt x="85" y="536"/>
                  </a:lnTo>
                  <a:lnTo>
                    <a:pt x="84" y="531"/>
                  </a:lnTo>
                  <a:lnTo>
                    <a:pt x="76" y="525"/>
                  </a:lnTo>
                  <a:lnTo>
                    <a:pt x="79" y="518"/>
                  </a:lnTo>
                  <a:lnTo>
                    <a:pt x="78" y="512"/>
                  </a:lnTo>
                  <a:lnTo>
                    <a:pt x="38" y="493"/>
                  </a:lnTo>
                  <a:lnTo>
                    <a:pt x="37" y="482"/>
                  </a:lnTo>
                  <a:lnTo>
                    <a:pt x="28" y="479"/>
                  </a:lnTo>
                  <a:lnTo>
                    <a:pt x="22" y="470"/>
                  </a:lnTo>
                  <a:lnTo>
                    <a:pt x="21" y="474"/>
                  </a:lnTo>
                  <a:lnTo>
                    <a:pt x="14" y="468"/>
                  </a:lnTo>
                  <a:lnTo>
                    <a:pt x="10" y="458"/>
                  </a:lnTo>
                  <a:lnTo>
                    <a:pt x="0" y="443"/>
                  </a:lnTo>
                  <a:lnTo>
                    <a:pt x="1" y="425"/>
                  </a:lnTo>
                  <a:lnTo>
                    <a:pt x="3" y="418"/>
                  </a:lnTo>
                  <a:lnTo>
                    <a:pt x="7" y="413"/>
                  </a:lnTo>
                  <a:lnTo>
                    <a:pt x="19" y="416"/>
                  </a:lnTo>
                  <a:lnTo>
                    <a:pt x="17" y="387"/>
                  </a:lnTo>
                  <a:lnTo>
                    <a:pt x="19" y="384"/>
                  </a:lnTo>
                  <a:lnTo>
                    <a:pt x="22" y="381"/>
                  </a:lnTo>
                  <a:lnTo>
                    <a:pt x="27" y="376"/>
                  </a:lnTo>
                  <a:lnTo>
                    <a:pt x="36" y="378"/>
                  </a:lnTo>
                  <a:lnTo>
                    <a:pt x="41" y="377"/>
                  </a:lnTo>
                  <a:lnTo>
                    <a:pt x="46" y="371"/>
                  </a:lnTo>
                  <a:lnTo>
                    <a:pt x="47" y="365"/>
                  </a:lnTo>
                  <a:lnTo>
                    <a:pt x="44" y="365"/>
                  </a:lnTo>
                  <a:lnTo>
                    <a:pt x="41" y="355"/>
                  </a:lnTo>
                  <a:lnTo>
                    <a:pt x="41" y="339"/>
                  </a:lnTo>
                  <a:lnTo>
                    <a:pt x="42" y="326"/>
                  </a:lnTo>
                  <a:lnTo>
                    <a:pt x="53" y="327"/>
                  </a:lnTo>
                  <a:lnTo>
                    <a:pt x="57" y="322"/>
                  </a:lnTo>
                  <a:lnTo>
                    <a:pt x="60" y="302"/>
                  </a:lnTo>
                  <a:lnTo>
                    <a:pt x="59" y="276"/>
                  </a:lnTo>
                  <a:lnTo>
                    <a:pt x="66" y="269"/>
                  </a:lnTo>
                  <a:lnTo>
                    <a:pt x="80" y="265"/>
                  </a:lnTo>
                  <a:lnTo>
                    <a:pt x="93" y="268"/>
                  </a:lnTo>
                  <a:lnTo>
                    <a:pt x="101" y="268"/>
                  </a:lnTo>
                  <a:lnTo>
                    <a:pt x="106" y="263"/>
                  </a:lnTo>
                  <a:lnTo>
                    <a:pt x="112" y="243"/>
                  </a:lnTo>
                  <a:lnTo>
                    <a:pt x="130" y="208"/>
                  </a:lnTo>
                  <a:lnTo>
                    <a:pt x="134" y="197"/>
                  </a:lnTo>
                  <a:lnTo>
                    <a:pt x="132" y="187"/>
                  </a:lnTo>
                  <a:lnTo>
                    <a:pt x="138" y="178"/>
                  </a:lnTo>
                  <a:lnTo>
                    <a:pt x="154" y="167"/>
                  </a:lnTo>
                  <a:lnTo>
                    <a:pt x="160" y="155"/>
                  </a:lnTo>
                  <a:lnTo>
                    <a:pt x="159" y="127"/>
                  </a:lnTo>
                  <a:lnTo>
                    <a:pt x="166" y="111"/>
                  </a:lnTo>
                  <a:lnTo>
                    <a:pt x="179" y="100"/>
                  </a:lnTo>
                  <a:lnTo>
                    <a:pt x="194" y="92"/>
                  </a:lnTo>
                  <a:lnTo>
                    <a:pt x="204" y="84"/>
                  </a:lnTo>
                  <a:lnTo>
                    <a:pt x="211" y="70"/>
                  </a:lnTo>
                  <a:lnTo>
                    <a:pt x="231" y="66"/>
                  </a:lnTo>
                  <a:lnTo>
                    <a:pt x="242" y="63"/>
                  </a:lnTo>
                  <a:lnTo>
                    <a:pt x="258" y="68"/>
                  </a:lnTo>
                  <a:lnTo>
                    <a:pt x="263" y="63"/>
                  </a:lnTo>
                  <a:lnTo>
                    <a:pt x="259" y="47"/>
                  </a:lnTo>
                  <a:lnTo>
                    <a:pt x="264" y="33"/>
                  </a:lnTo>
                  <a:lnTo>
                    <a:pt x="275" y="28"/>
                  </a:lnTo>
                  <a:lnTo>
                    <a:pt x="281" y="21"/>
                  </a:lnTo>
                  <a:lnTo>
                    <a:pt x="281" y="9"/>
                  </a:lnTo>
                  <a:lnTo>
                    <a:pt x="290" y="5"/>
                  </a:lnTo>
                  <a:lnTo>
                    <a:pt x="294" y="0"/>
                  </a:lnTo>
                  <a:lnTo>
                    <a:pt x="297" y="0"/>
                  </a:lnTo>
                  <a:lnTo>
                    <a:pt x="310" y="6"/>
                  </a:lnTo>
                  <a:lnTo>
                    <a:pt x="322" y="20"/>
                  </a:lnTo>
                  <a:lnTo>
                    <a:pt x="326" y="37"/>
                  </a:lnTo>
                  <a:lnTo>
                    <a:pt x="331" y="45"/>
                  </a:lnTo>
                  <a:lnTo>
                    <a:pt x="347" y="47"/>
                  </a:lnTo>
                  <a:lnTo>
                    <a:pt x="354" y="79"/>
                  </a:lnTo>
                  <a:lnTo>
                    <a:pt x="355" y="100"/>
                  </a:lnTo>
                  <a:lnTo>
                    <a:pt x="351" y="128"/>
                  </a:lnTo>
                  <a:lnTo>
                    <a:pt x="351" y="136"/>
                  </a:lnTo>
                  <a:lnTo>
                    <a:pt x="342" y="163"/>
                  </a:lnTo>
                  <a:lnTo>
                    <a:pt x="333" y="174"/>
                  </a:lnTo>
                  <a:lnTo>
                    <a:pt x="326" y="177"/>
                  </a:lnTo>
                  <a:lnTo>
                    <a:pt x="322" y="187"/>
                  </a:lnTo>
                  <a:lnTo>
                    <a:pt x="311" y="198"/>
                  </a:lnTo>
                  <a:lnTo>
                    <a:pt x="307" y="217"/>
                  </a:lnTo>
                  <a:lnTo>
                    <a:pt x="301" y="231"/>
                  </a:lnTo>
                  <a:lnTo>
                    <a:pt x="305" y="247"/>
                  </a:lnTo>
                  <a:lnTo>
                    <a:pt x="304" y="256"/>
                  </a:lnTo>
                  <a:lnTo>
                    <a:pt x="294" y="273"/>
                  </a:lnTo>
                  <a:lnTo>
                    <a:pt x="299" y="278"/>
                  </a:lnTo>
                  <a:lnTo>
                    <a:pt x="312" y="264"/>
                  </a:lnTo>
                  <a:lnTo>
                    <a:pt x="323" y="258"/>
                  </a:lnTo>
                  <a:lnTo>
                    <a:pt x="342" y="257"/>
                  </a:lnTo>
                  <a:lnTo>
                    <a:pt x="361" y="256"/>
                  </a:lnTo>
                  <a:lnTo>
                    <a:pt x="361" y="267"/>
                  </a:lnTo>
                  <a:lnTo>
                    <a:pt x="366" y="281"/>
                  </a:lnTo>
                  <a:lnTo>
                    <a:pt x="367" y="301"/>
                  </a:lnTo>
                  <a:lnTo>
                    <a:pt x="381" y="311"/>
                  </a:lnTo>
                  <a:lnTo>
                    <a:pt x="397" y="319"/>
                  </a:lnTo>
                  <a:lnTo>
                    <a:pt x="391" y="346"/>
                  </a:lnTo>
                  <a:lnTo>
                    <a:pt x="387" y="366"/>
                  </a:lnTo>
                  <a:lnTo>
                    <a:pt x="402" y="369"/>
                  </a:lnTo>
                  <a:lnTo>
                    <a:pt x="420" y="375"/>
                  </a:lnTo>
                  <a:lnTo>
                    <a:pt x="423" y="387"/>
                  </a:lnTo>
                  <a:lnTo>
                    <a:pt x="441" y="404"/>
                  </a:lnTo>
                  <a:lnTo>
                    <a:pt x="461" y="402"/>
                  </a:lnTo>
                  <a:lnTo>
                    <a:pt x="476" y="389"/>
                  </a:lnTo>
                  <a:lnTo>
                    <a:pt x="488" y="391"/>
                  </a:lnTo>
                  <a:lnTo>
                    <a:pt x="489" y="397"/>
                  </a:lnTo>
                  <a:lnTo>
                    <a:pt x="488" y="402"/>
                  </a:lnTo>
                  <a:lnTo>
                    <a:pt x="483" y="409"/>
                  </a:lnTo>
                  <a:lnTo>
                    <a:pt x="456" y="427"/>
                  </a:lnTo>
                  <a:lnTo>
                    <a:pt x="456" y="432"/>
                  </a:lnTo>
                  <a:lnTo>
                    <a:pt x="458" y="440"/>
                  </a:lnTo>
                  <a:lnTo>
                    <a:pt x="452" y="441"/>
                  </a:lnTo>
                  <a:lnTo>
                    <a:pt x="445" y="443"/>
                  </a:lnTo>
                  <a:lnTo>
                    <a:pt x="440" y="447"/>
                  </a:lnTo>
                  <a:lnTo>
                    <a:pt x="439" y="453"/>
                  </a:lnTo>
                  <a:lnTo>
                    <a:pt x="433" y="456"/>
                  </a:lnTo>
                  <a:lnTo>
                    <a:pt x="426" y="464"/>
                  </a:lnTo>
                  <a:lnTo>
                    <a:pt x="420" y="477"/>
                  </a:lnTo>
                  <a:lnTo>
                    <a:pt x="407" y="480"/>
                  </a:lnTo>
                  <a:lnTo>
                    <a:pt x="398" y="485"/>
                  </a:lnTo>
                  <a:lnTo>
                    <a:pt x="383" y="496"/>
                  </a:lnTo>
                  <a:lnTo>
                    <a:pt x="372" y="502"/>
                  </a:lnTo>
                  <a:lnTo>
                    <a:pt x="361" y="513"/>
                  </a:lnTo>
                  <a:lnTo>
                    <a:pt x="350" y="517"/>
                  </a:lnTo>
                  <a:lnTo>
                    <a:pt x="332" y="518"/>
                  </a:lnTo>
                  <a:lnTo>
                    <a:pt x="318" y="520"/>
                  </a:lnTo>
                  <a:lnTo>
                    <a:pt x="304" y="559"/>
                  </a:lnTo>
                  <a:lnTo>
                    <a:pt x="302" y="571"/>
                  </a:lnTo>
                  <a:lnTo>
                    <a:pt x="304" y="581"/>
                  </a:lnTo>
                  <a:lnTo>
                    <a:pt x="295" y="588"/>
                  </a:lnTo>
                  <a:lnTo>
                    <a:pt x="296" y="595"/>
                  </a:lnTo>
                  <a:lnTo>
                    <a:pt x="302" y="612"/>
                  </a:lnTo>
                  <a:lnTo>
                    <a:pt x="312" y="635"/>
                  </a:lnTo>
                  <a:lnTo>
                    <a:pt x="335" y="652"/>
                  </a:lnTo>
                  <a:lnTo>
                    <a:pt x="343" y="662"/>
                  </a:lnTo>
                  <a:lnTo>
                    <a:pt x="345" y="678"/>
                  </a:lnTo>
                  <a:lnTo>
                    <a:pt x="344" y="693"/>
                  </a:lnTo>
                  <a:lnTo>
                    <a:pt x="347" y="705"/>
                  </a:lnTo>
                  <a:lnTo>
                    <a:pt x="356" y="706"/>
                  </a:lnTo>
                  <a:lnTo>
                    <a:pt x="360" y="716"/>
                  </a:lnTo>
                  <a:lnTo>
                    <a:pt x="354" y="722"/>
                  </a:lnTo>
                  <a:lnTo>
                    <a:pt x="348" y="736"/>
                  </a:lnTo>
                  <a:lnTo>
                    <a:pt x="345" y="744"/>
                  </a:lnTo>
                  <a:lnTo>
                    <a:pt x="345" y="757"/>
                  </a:lnTo>
                  <a:lnTo>
                    <a:pt x="342" y="760"/>
                  </a:lnTo>
                  <a:lnTo>
                    <a:pt x="333" y="768"/>
                  </a:lnTo>
                  <a:lnTo>
                    <a:pt x="329" y="776"/>
                  </a:lnTo>
                  <a:lnTo>
                    <a:pt x="328" y="790"/>
                  </a:lnTo>
                  <a:lnTo>
                    <a:pt x="334" y="807"/>
                  </a:lnTo>
                  <a:lnTo>
                    <a:pt x="353" y="819"/>
                  </a:lnTo>
                  <a:lnTo>
                    <a:pt x="371" y="839"/>
                  </a:lnTo>
                  <a:lnTo>
                    <a:pt x="374" y="845"/>
                  </a:lnTo>
                  <a:lnTo>
                    <a:pt x="376" y="854"/>
                  </a:lnTo>
                  <a:lnTo>
                    <a:pt x="377" y="887"/>
                  </a:lnTo>
                  <a:lnTo>
                    <a:pt x="383" y="905"/>
                  </a:lnTo>
                  <a:lnTo>
                    <a:pt x="386" y="907"/>
                  </a:lnTo>
                  <a:lnTo>
                    <a:pt x="391" y="922"/>
                  </a:lnTo>
                  <a:lnTo>
                    <a:pt x="406" y="956"/>
                  </a:lnTo>
                  <a:lnTo>
                    <a:pt x="404" y="963"/>
                  </a:lnTo>
                  <a:lnTo>
                    <a:pt x="386" y="993"/>
                  </a:lnTo>
                  <a:lnTo>
                    <a:pt x="375" y="1000"/>
                  </a:lnTo>
                  <a:lnTo>
                    <a:pt x="367" y="1012"/>
                  </a:lnTo>
                  <a:lnTo>
                    <a:pt x="365" y="1027"/>
                  </a:lnTo>
                  <a:lnTo>
                    <a:pt x="360" y="1039"/>
                  </a:lnTo>
                  <a:lnTo>
                    <a:pt x="355" y="1047"/>
                  </a:lnTo>
                  <a:lnTo>
                    <a:pt x="354" y="1050"/>
                  </a:lnTo>
                  <a:lnTo>
                    <a:pt x="344" y="1043"/>
                  </a:lnTo>
                  <a:lnTo>
                    <a:pt x="345" y="1031"/>
                  </a:lnTo>
                  <a:lnTo>
                    <a:pt x="349" y="1017"/>
                  </a:lnTo>
                  <a:lnTo>
                    <a:pt x="359" y="993"/>
                  </a:lnTo>
                  <a:lnTo>
                    <a:pt x="359" y="981"/>
                  </a:lnTo>
                  <a:lnTo>
                    <a:pt x="361" y="964"/>
                  </a:lnTo>
                  <a:lnTo>
                    <a:pt x="351" y="958"/>
                  </a:lnTo>
                  <a:lnTo>
                    <a:pt x="344" y="953"/>
                  </a:lnTo>
                  <a:lnTo>
                    <a:pt x="345" y="946"/>
                  </a:lnTo>
                  <a:lnTo>
                    <a:pt x="354" y="947"/>
                  </a:lnTo>
                  <a:lnTo>
                    <a:pt x="351" y="937"/>
                  </a:lnTo>
                  <a:lnTo>
                    <a:pt x="354" y="924"/>
                  </a:lnTo>
                  <a:lnTo>
                    <a:pt x="349" y="897"/>
                  </a:lnTo>
                  <a:lnTo>
                    <a:pt x="338" y="870"/>
                  </a:lnTo>
                  <a:lnTo>
                    <a:pt x="333" y="851"/>
                  </a:lnTo>
                  <a:lnTo>
                    <a:pt x="329" y="855"/>
                  </a:lnTo>
                  <a:lnTo>
                    <a:pt x="327" y="860"/>
                  </a:lnTo>
                  <a:lnTo>
                    <a:pt x="322" y="844"/>
                  </a:lnTo>
                  <a:lnTo>
                    <a:pt x="317" y="821"/>
                  </a:lnTo>
                  <a:lnTo>
                    <a:pt x="311" y="805"/>
                  </a:lnTo>
                  <a:lnTo>
                    <a:pt x="306" y="784"/>
                  </a:lnTo>
                  <a:lnTo>
                    <a:pt x="301" y="759"/>
                  </a:lnTo>
                  <a:lnTo>
                    <a:pt x="297" y="721"/>
                  </a:lnTo>
                  <a:lnTo>
                    <a:pt x="299" y="695"/>
                  </a:lnTo>
                  <a:lnTo>
                    <a:pt x="295" y="695"/>
                  </a:lnTo>
                  <a:lnTo>
                    <a:pt x="291" y="694"/>
                  </a:lnTo>
                  <a:lnTo>
                    <a:pt x="279" y="688"/>
                  </a:lnTo>
                  <a:lnTo>
                    <a:pt x="269" y="679"/>
                  </a:lnTo>
                  <a:lnTo>
                    <a:pt x="262" y="671"/>
                  </a:lnTo>
                  <a:lnTo>
                    <a:pt x="254" y="673"/>
                  </a:lnTo>
                  <a:lnTo>
                    <a:pt x="251" y="653"/>
                  </a:lnTo>
                  <a:lnTo>
                    <a:pt x="246" y="642"/>
                  </a:lnTo>
                  <a:lnTo>
                    <a:pt x="246" y="662"/>
                  </a:lnTo>
                  <a:lnTo>
                    <a:pt x="241" y="685"/>
                  </a:lnTo>
                  <a:lnTo>
                    <a:pt x="226" y="693"/>
                  </a:lnTo>
                  <a:lnTo>
                    <a:pt x="211" y="700"/>
                  </a:lnTo>
                  <a:lnTo>
                    <a:pt x="200" y="710"/>
                  </a:lnTo>
                  <a:lnTo>
                    <a:pt x="189" y="717"/>
                  </a:lnTo>
                  <a:lnTo>
                    <a:pt x="179" y="726"/>
                  </a:lnTo>
                  <a:lnTo>
                    <a:pt x="170" y="738"/>
                  </a:lnTo>
                  <a:lnTo>
                    <a:pt x="165" y="733"/>
                  </a:lnTo>
                  <a:lnTo>
                    <a:pt x="159" y="735"/>
                  </a:lnTo>
                  <a:lnTo>
                    <a:pt x="154" y="728"/>
                  </a:lnTo>
                  <a:lnTo>
                    <a:pt x="146" y="738"/>
                  </a:lnTo>
                  <a:lnTo>
                    <a:pt x="136" y="733"/>
                  </a:lnTo>
                  <a:lnTo>
                    <a:pt x="127" y="730"/>
                  </a:lnTo>
                  <a:lnTo>
                    <a:pt x="122" y="726"/>
                  </a:lnTo>
                  <a:lnTo>
                    <a:pt x="125" y="717"/>
                  </a:lnTo>
                  <a:lnTo>
                    <a:pt x="116" y="725"/>
                  </a:lnTo>
                  <a:lnTo>
                    <a:pt x="109" y="721"/>
                  </a:lnTo>
                  <a:lnTo>
                    <a:pt x="112" y="704"/>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24" name="Freeform 95"/>
            <p:cNvSpPr>
              <a:spLocks noChangeAspect="1"/>
            </p:cNvSpPr>
            <p:nvPr/>
          </p:nvSpPr>
          <p:spPr bwMode="gray">
            <a:xfrm>
              <a:off x="5288078" y="2426087"/>
              <a:ext cx="98938" cy="83487"/>
            </a:xfrm>
            <a:custGeom>
              <a:avLst/>
              <a:gdLst/>
              <a:ahLst/>
              <a:cxnLst>
                <a:cxn ang="0">
                  <a:pos x="115" y="236"/>
                </a:cxn>
                <a:cxn ang="0">
                  <a:pos x="106" y="230"/>
                </a:cxn>
                <a:cxn ang="0">
                  <a:pos x="82" y="232"/>
                </a:cxn>
                <a:cxn ang="0">
                  <a:pos x="72" y="221"/>
                </a:cxn>
                <a:cxn ang="0">
                  <a:pos x="75" y="204"/>
                </a:cxn>
                <a:cxn ang="0">
                  <a:pos x="64" y="203"/>
                </a:cxn>
                <a:cxn ang="0">
                  <a:pos x="50" y="214"/>
                </a:cxn>
                <a:cxn ang="0">
                  <a:pos x="41" y="186"/>
                </a:cxn>
                <a:cxn ang="0">
                  <a:pos x="45" y="184"/>
                </a:cxn>
                <a:cxn ang="0">
                  <a:pos x="36" y="172"/>
                </a:cxn>
                <a:cxn ang="0">
                  <a:pos x="37" y="157"/>
                </a:cxn>
                <a:cxn ang="0">
                  <a:pos x="25" y="129"/>
                </a:cxn>
                <a:cxn ang="0">
                  <a:pos x="3" y="96"/>
                </a:cxn>
                <a:cxn ang="0">
                  <a:pos x="3" y="67"/>
                </a:cxn>
                <a:cxn ang="0">
                  <a:pos x="15" y="52"/>
                </a:cxn>
                <a:cxn ang="0">
                  <a:pos x="37" y="28"/>
                </a:cxn>
                <a:cxn ang="0">
                  <a:pos x="52" y="19"/>
                </a:cxn>
                <a:cxn ang="0">
                  <a:pos x="95" y="24"/>
                </a:cxn>
                <a:cxn ang="0">
                  <a:pos x="141" y="20"/>
                </a:cxn>
                <a:cxn ang="0">
                  <a:pos x="161" y="25"/>
                </a:cxn>
                <a:cxn ang="0">
                  <a:pos x="187" y="37"/>
                </a:cxn>
                <a:cxn ang="0">
                  <a:pos x="207" y="38"/>
                </a:cxn>
                <a:cxn ang="0">
                  <a:pos x="223" y="15"/>
                </a:cxn>
                <a:cxn ang="0">
                  <a:pos x="242" y="11"/>
                </a:cxn>
                <a:cxn ang="0">
                  <a:pos x="258" y="20"/>
                </a:cxn>
                <a:cxn ang="0">
                  <a:pos x="279" y="6"/>
                </a:cxn>
                <a:cxn ang="0">
                  <a:pos x="281" y="37"/>
                </a:cxn>
                <a:cxn ang="0">
                  <a:pos x="290" y="68"/>
                </a:cxn>
                <a:cxn ang="0">
                  <a:pos x="287" y="129"/>
                </a:cxn>
                <a:cxn ang="0">
                  <a:pos x="272" y="135"/>
                </a:cxn>
                <a:cxn ang="0">
                  <a:pos x="255" y="148"/>
                </a:cxn>
                <a:cxn ang="0">
                  <a:pos x="229" y="156"/>
                </a:cxn>
                <a:cxn ang="0">
                  <a:pos x="209" y="167"/>
                </a:cxn>
                <a:cxn ang="0">
                  <a:pos x="197" y="184"/>
                </a:cxn>
                <a:cxn ang="0">
                  <a:pos x="199" y="202"/>
                </a:cxn>
                <a:cxn ang="0">
                  <a:pos x="185" y="207"/>
                </a:cxn>
                <a:cxn ang="0">
                  <a:pos x="164" y="218"/>
                </a:cxn>
                <a:cxn ang="0">
                  <a:pos x="149" y="215"/>
                </a:cxn>
                <a:cxn ang="0">
                  <a:pos x="143" y="230"/>
                </a:cxn>
                <a:cxn ang="0">
                  <a:pos x="125" y="236"/>
                </a:cxn>
              </a:cxnLst>
              <a:rect l="0" t="0" r="r" b="b"/>
              <a:pathLst>
                <a:path w="290" h="237">
                  <a:moveTo>
                    <a:pt x="120" y="237"/>
                  </a:moveTo>
                  <a:lnTo>
                    <a:pt x="115" y="236"/>
                  </a:lnTo>
                  <a:lnTo>
                    <a:pt x="112" y="234"/>
                  </a:lnTo>
                  <a:lnTo>
                    <a:pt x="106" y="230"/>
                  </a:lnTo>
                  <a:lnTo>
                    <a:pt x="89" y="229"/>
                  </a:lnTo>
                  <a:lnTo>
                    <a:pt x="82" y="232"/>
                  </a:lnTo>
                  <a:lnTo>
                    <a:pt x="72" y="232"/>
                  </a:lnTo>
                  <a:lnTo>
                    <a:pt x="72" y="221"/>
                  </a:lnTo>
                  <a:lnTo>
                    <a:pt x="77" y="214"/>
                  </a:lnTo>
                  <a:lnTo>
                    <a:pt x="75" y="204"/>
                  </a:lnTo>
                  <a:lnTo>
                    <a:pt x="69" y="202"/>
                  </a:lnTo>
                  <a:lnTo>
                    <a:pt x="64" y="203"/>
                  </a:lnTo>
                  <a:lnTo>
                    <a:pt x="59" y="211"/>
                  </a:lnTo>
                  <a:lnTo>
                    <a:pt x="50" y="214"/>
                  </a:lnTo>
                  <a:lnTo>
                    <a:pt x="41" y="188"/>
                  </a:lnTo>
                  <a:lnTo>
                    <a:pt x="41" y="186"/>
                  </a:lnTo>
                  <a:lnTo>
                    <a:pt x="45" y="189"/>
                  </a:lnTo>
                  <a:lnTo>
                    <a:pt x="45" y="184"/>
                  </a:lnTo>
                  <a:lnTo>
                    <a:pt x="36" y="173"/>
                  </a:lnTo>
                  <a:lnTo>
                    <a:pt x="36" y="172"/>
                  </a:lnTo>
                  <a:lnTo>
                    <a:pt x="37" y="166"/>
                  </a:lnTo>
                  <a:lnTo>
                    <a:pt x="37" y="157"/>
                  </a:lnTo>
                  <a:lnTo>
                    <a:pt x="31" y="143"/>
                  </a:lnTo>
                  <a:lnTo>
                    <a:pt x="25" y="129"/>
                  </a:lnTo>
                  <a:lnTo>
                    <a:pt x="10" y="118"/>
                  </a:lnTo>
                  <a:lnTo>
                    <a:pt x="3" y="96"/>
                  </a:lnTo>
                  <a:lnTo>
                    <a:pt x="0" y="85"/>
                  </a:lnTo>
                  <a:lnTo>
                    <a:pt x="3" y="67"/>
                  </a:lnTo>
                  <a:lnTo>
                    <a:pt x="10" y="63"/>
                  </a:lnTo>
                  <a:lnTo>
                    <a:pt x="15" y="52"/>
                  </a:lnTo>
                  <a:lnTo>
                    <a:pt x="23" y="48"/>
                  </a:lnTo>
                  <a:lnTo>
                    <a:pt x="37" y="28"/>
                  </a:lnTo>
                  <a:lnTo>
                    <a:pt x="43" y="22"/>
                  </a:lnTo>
                  <a:lnTo>
                    <a:pt x="52" y="19"/>
                  </a:lnTo>
                  <a:lnTo>
                    <a:pt x="79" y="21"/>
                  </a:lnTo>
                  <a:lnTo>
                    <a:pt x="95" y="24"/>
                  </a:lnTo>
                  <a:lnTo>
                    <a:pt x="113" y="21"/>
                  </a:lnTo>
                  <a:lnTo>
                    <a:pt x="141" y="20"/>
                  </a:lnTo>
                  <a:lnTo>
                    <a:pt x="150" y="30"/>
                  </a:lnTo>
                  <a:lnTo>
                    <a:pt x="161" y="25"/>
                  </a:lnTo>
                  <a:lnTo>
                    <a:pt x="169" y="33"/>
                  </a:lnTo>
                  <a:lnTo>
                    <a:pt x="187" y="37"/>
                  </a:lnTo>
                  <a:lnTo>
                    <a:pt x="198" y="41"/>
                  </a:lnTo>
                  <a:lnTo>
                    <a:pt x="207" y="38"/>
                  </a:lnTo>
                  <a:lnTo>
                    <a:pt x="207" y="24"/>
                  </a:lnTo>
                  <a:lnTo>
                    <a:pt x="223" y="15"/>
                  </a:lnTo>
                  <a:lnTo>
                    <a:pt x="234" y="11"/>
                  </a:lnTo>
                  <a:lnTo>
                    <a:pt x="242" y="11"/>
                  </a:lnTo>
                  <a:lnTo>
                    <a:pt x="251" y="20"/>
                  </a:lnTo>
                  <a:lnTo>
                    <a:pt x="258" y="20"/>
                  </a:lnTo>
                  <a:lnTo>
                    <a:pt x="268" y="15"/>
                  </a:lnTo>
                  <a:lnTo>
                    <a:pt x="279" y="6"/>
                  </a:lnTo>
                  <a:lnTo>
                    <a:pt x="283" y="0"/>
                  </a:lnTo>
                  <a:lnTo>
                    <a:pt x="281" y="37"/>
                  </a:lnTo>
                  <a:lnTo>
                    <a:pt x="283" y="53"/>
                  </a:lnTo>
                  <a:lnTo>
                    <a:pt x="290" y="68"/>
                  </a:lnTo>
                  <a:lnTo>
                    <a:pt x="289" y="117"/>
                  </a:lnTo>
                  <a:lnTo>
                    <a:pt x="287" y="129"/>
                  </a:lnTo>
                  <a:lnTo>
                    <a:pt x="281" y="138"/>
                  </a:lnTo>
                  <a:lnTo>
                    <a:pt x="272" y="135"/>
                  </a:lnTo>
                  <a:lnTo>
                    <a:pt x="262" y="144"/>
                  </a:lnTo>
                  <a:lnTo>
                    <a:pt x="255" y="148"/>
                  </a:lnTo>
                  <a:lnTo>
                    <a:pt x="247" y="148"/>
                  </a:lnTo>
                  <a:lnTo>
                    <a:pt x="229" y="156"/>
                  </a:lnTo>
                  <a:lnTo>
                    <a:pt x="228" y="166"/>
                  </a:lnTo>
                  <a:lnTo>
                    <a:pt x="209" y="167"/>
                  </a:lnTo>
                  <a:lnTo>
                    <a:pt x="199" y="171"/>
                  </a:lnTo>
                  <a:lnTo>
                    <a:pt x="197" y="184"/>
                  </a:lnTo>
                  <a:lnTo>
                    <a:pt x="198" y="193"/>
                  </a:lnTo>
                  <a:lnTo>
                    <a:pt x="199" y="202"/>
                  </a:lnTo>
                  <a:lnTo>
                    <a:pt x="193" y="204"/>
                  </a:lnTo>
                  <a:lnTo>
                    <a:pt x="185" y="207"/>
                  </a:lnTo>
                  <a:lnTo>
                    <a:pt x="174" y="214"/>
                  </a:lnTo>
                  <a:lnTo>
                    <a:pt x="164" y="218"/>
                  </a:lnTo>
                  <a:lnTo>
                    <a:pt x="156" y="215"/>
                  </a:lnTo>
                  <a:lnTo>
                    <a:pt x="149" y="215"/>
                  </a:lnTo>
                  <a:lnTo>
                    <a:pt x="148" y="225"/>
                  </a:lnTo>
                  <a:lnTo>
                    <a:pt x="143" y="230"/>
                  </a:lnTo>
                  <a:lnTo>
                    <a:pt x="136" y="234"/>
                  </a:lnTo>
                  <a:lnTo>
                    <a:pt x="125" y="236"/>
                  </a:lnTo>
                  <a:lnTo>
                    <a:pt x="120" y="237"/>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25" name="Freeform 96"/>
            <p:cNvSpPr>
              <a:spLocks noChangeAspect="1"/>
            </p:cNvSpPr>
            <p:nvPr/>
          </p:nvSpPr>
          <p:spPr bwMode="gray">
            <a:xfrm>
              <a:off x="5248844" y="2266219"/>
              <a:ext cx="134761" cy="174078"/>
            </a:xfrm>
            <a:custGeom>
              <a:avLst/>
              <a:gdLst/>
              <a:ahLst/>
              <a:cxnLst>
                <a:cxn ang="0">
                  <a:pos x="135" y="39"/>
                </a:cxn>
                <a:cxn ang="0">
                  <a:pos x="147" y="71"/>
                </a:cxn>
                <a:cxn ang="0">
                  <a:pos x="183" y="98"/>
                </a:cxn>
                <a:cxn ang="0">
                  <a:pos x="228" y="105"/>
                </a:cxn>
                <a:cxn ang="0">
                  <a:pos x="243" y="127"/>
                </a:cxn>
                <a:cxn ang="0">
                  <a:pos x="252" y="151"/>
                </a:cxn>
                <a:cxn ang="0">
                  <a:pos x="220" y="164"/>
                </a:cxn>
                <a:cxn ang="0">
                  <a:pos x="205" y="181"/>
                </a:cxn>
                <a:cxn ang="0">
                  <a:pos x="221" y="196"/>
                </a:cxn>
                <a:cxn ang="0">
                  <a:pos x="271" y="239"/>
                </a:cxn>
                <a:cxn ang="0">
                  <a:pos x="314" y="290"/>
                </a:cxn>
                <a:cxn ang="0">
                  <a:pos x="342" y="317"/>
                </a:cxn>
                <a:cxn ang="0">
                  <a:pos x="345" y="331"/>
                </a:cxn>
                <a:cxn ang="0">
                  <a:pos x="371" y="355"/>
                </a:cxn>
                <a:cxn ang="0">
                  <a:pos x="397" y="409"/>
                </a:cxn>
                <a:cxn ang="0">
                  <a:pos x="394" y="455"/>
                </a:cxn>
                <a:cxn ang="0">
                  <a:pos x="366" y="469"/>
                </a:cxn>
                <a:cxn ang="0">
                  <a:pos x="338" y="464"/>
                </a:cxn>
                <a:cxn ang="0">
                  <a:pos x="313" y="490"/>
                </a:cxn>
                <a:cxn ang="0">
                  <a:pos x="276" y="474"/>
                </a:cxn>
                <a:cxn ang="0">
                  <a:pos x="287" y="459"/>
                </a:cxn>
                <a:cxn ang="0">
                  <a:pos x="290" y="398"/>
                </a:cxn>
                <a:cxn ang="0">
                  <a:pos x="276" y="380"/>
                </a:cxn>
                <a:cxn ang="0">
                  <a:pos x="257" y="367"/>
                </a:cxn>
                <a:cxn ang="0">
                  <a:pos x="247" y="321"/>
                </a:cxn>
                <a:cxn ang="0">
                  <a:pos x="237" y="286"/>
                </a:cxn>
                <a:cxn ang="0">
                  <a:pos x="220" y="270"/>
                </a:cxn>
                <a:cxn ang="0">
                  <a:pos x="195" y="240"/>
                </a:cxn>
                <a:cxn ang="0">
                  <a:pos x="161" y="243"/>
                </a:cxn>
                <a:cxn ang="0">
                  <a:pos x="145" y="261"/>
                </a:cxn>
                <a:cxn ang="0">
                  <a:pos x="115" y="261"/>
                </a:cxn>
                <a:cxn ang="0">
                  <a:pos x="93" y="251"/>
                </a:cxn>
                <a:cxn ang="0">
                  <a:pos x="55" y="274"/>
                </a:cxn>
                <a:cxn ang="0">
                  <a:pos x="44" y="282"/>
                </a:cxn>
                <a:cxn ang="0">
                  <a:pos x="48" y="231"/>
                </a:cxn>
                <a:cxn ang="0">
                  <a:pos x="54" y="202"/>
                </a:cxn>
                <a:cxn ang="0">
                  <a:pos x="50" y="165"/>
                </a:cxn>
                <a:cxn ang="0">
                  <a:pos x="21" y="163"/>
                </a:cxn>
                <a:cxn ang="0">
                  <a:pos x="12" y="121"/>
                </a:cxn>
                <a:cxn ang="0">
                  <a:pos x="0" y="113"/>
                </a:cxn>
                <a:cxn ang="0">
                  <a:pos x="5" y="99"/>
                </a:cxn>
                <a:cxn ang="0">
                  <a:pos x="23" y="92"/>
                </a:cxn>
                <a:cxn ang="0">
                  <a:pos x="48" y="61"/>
                </a:cxn>
                <a:cxn ang="0">
                  <a:pos x="59" y="76"/>
                </a:cxn>
                <a:cxn ang="0">
                  <a:pos x="85" y="52"/>
                </a:cxn>
                <a:cxn ang="0">
                  <a:pos x="77" y="7"/>
                </a:cxn>
                <a:cxn ang="0">
                  <a:pos x="106" y="3"/>
                </a:cxn>
              </a:cxnLst>
              <a:rect l="0" t="0" r="r" b="b"/>
              <a:pathLst>
                <a:path w="398" h="490">
                  <a:moveTo>
                    <a:pt x="106" y="3"/>
                  </a:moveTo>
                  <a:lnTo>
                    <a:pt x="118" y="19"/>
                  </a:lnTo>
                  <a:lnTo>
                    <a:pt x="135" y="39"/>
                  </a:lnTo>
                  <a:lnTo>
                    <a:pt x="145" y="49"/>
                  </a:lnTo>
                  <a:lnTo>
                    <a:pt x="150" y="59"/>
                  </a:lnTo>
                  <a:lnTo>
                    <a:pt x="147" y="71"/>
                  </a:lnTo>
                  <a:lnTo>
                    <a:pt x="149" y="79"/>
                  </a:lnTo>
                  <a:lnTo>
                    <a:pt x="163" y="94"/>
                  </a:lnTo>
                  <a:lnTo>
                    <a:pt x="183" y="98"/>
                  </a:lnTo>
                  <a:lnTo>
                    <a:pt x="203" y="93"/>
                  </a:lnTo>
                  <a:lnTo>
                    <a:pt x="219" y="94"/>
                  </a:lnTo>
                  <a:lnTo>
                    <a:pt x="228" y="105"/>
                  </a:lnTo>
                  <a:lnTo>
                    <a:pt x="233" y="114"/>
                  </a:lnTo>
                  <a:lnTo>
                    <a:pt x="235" y="121"/>
                  </a:lnTo>
                  <a:lnTo>
                    <a:pt x="243" y="127"/>
                  </a:lnTo>
                  <a:lnTo>
                    <a:pt x="247" y="136"/>
                  </a:lnTo>
                  <a:lnTo>
                    <a:pt x="253" y="142"/>
                  </a:lnTo>
                  <a:lnTo>
                    <a:pt x="252" y="151"/>
                  </a:lnTo>
                  <a:lnTo>
                    <a:pt x="236" y="167"/>
                  </a:lnTo>
                  <a:lnTo>
                    <a:pt x="231" y="167"/>
                  </a:lnTo>
                  <a:lnTo>
                    <a:pt x="220" y="164"/>
                  </a:lnTo>
                  <a:lnTo>
                    <a:pt x="213" y="167"/>
                  </a:lnTo>
                  <a:lnTo>
                    <a:pt x="209" y="172"/>
                  </a:lnTo>
                  <a:lnTo>
                    <a:pt x="205" y="181"/>
                  </a:lnTo>
                  <a:lnTo>
                    <a:pt x="206" y="188"/>
                  </a:lnTo>
                  <a:lnTo>
                    <a:pt x="213" y="190"/>
                  </a:lnTo>
                  <a:lnTo>
                    <a:pt x="221" y="196"/>
                  </a:lnTo>
                  <a:lnTo>
                    <a:pt x="240" y="206"/>
                  </a:lnTo>
                  <a:lnTo>
                    <a:pt x="267" y="226"/>
                  </a:lnTo>
                  <a:lnTo>
                    <a:pt x="271" y="239"/>
                  </a:lnTo>
                  <a:lnTo>
                    <a:pt x="294" y="260"/>
                  </a:lnTo>
                  <a:lnTo>
                    <a:pt x="297" y="270"/>
                  </a:lnTo>
                  <a:lnTo>
                    <a:pt x="314" y="290"/>
                  </a:lnTo>
                  <a:lnTo>
                    <a:pt x="319" y="291"/>
                  </a:lnTo>
                  <a:lnTo>
                    <a:pt x="337" y="303"/>
                  </a:lnTo>
                  <a:lnTo>
                    <a:pt x="342" y="317"/>
                  </a:lnTo>
                  <a:lnTo>
                    <a:pt x="345" y="329"/>
                  </a:lnTo>
                  <a:lnTo>
                    <a:pt x="344" y="330"/>
                  </a:lnTo>
                  <a:lnTo>
                    <a:pt x="345" y="331"/>
                  </a:lnTo>
                  <a:lnTo>
                    <a:pt x="349" y="345"/>
                  </a:lnTo>
                  <a:lnTo>
                    <a:pt x="357" y="345"/>
                  </a:lnTo>
                  <a:lnTo>
                    <a:pt x="371" y="355"/>
                  </a:lnTo>
                  <a:lnTo>
                    <a:pt x="380" y="363"/>
                  </a:lnTo>
                  <a:lnTo>
                    <a:pt x="384" y="380"/>
                  </a:lnTo>
                  <a:lnTo>
                    <a:pt x="397" y="409"/>
                  </a:lnTo>
                  <a:lnTo>
                    <a:pt x="398" y="416"/>
                  </a:lnTo>
                  <a:lnTo>
                    <a:pt x="398" y="449"/>
                  </a:lnTo>
                  <a:lnTo>
                    <a:pt x="394" y="455"/>
                  </a:lnTo>
                  <a:lnTo>
                    <a:pt x="383" y="464"/>
                  </a:lnTo>
                  <a:lnTo>
                    <a:pt x="373" y="469"/>
                  </a:lnTo>
                  <a:lnTo>
                    <a:pt x="366" y="469"/>
                  </a:lnTo>
                  <a:lnTo>
                    <a:pt x="357" y="460"/>
                  </a:lnTo>
                  <a:lnTo>
                    <a:pt x="349" y="460"/>
                  </a:lnTo>
                  <a:lnTo>
                    <a:pt x="338" y="464"/>
                  </a:lnTo>
                  <a:lnTo>
                    <a:pt x="322" y="473"/>
                  </a:lnTo>
                  <a:lnTo>
                    <a:pt x="322" y="487"/>
                  </a:lnTo>
                  <a:lnTo>
                    <a:pt x="313" y="490"/>
                  </a:lnTo>
                  <a:lnTo>
                    <a:pt x="302" y="486"/>
                  </a:lnTo>
                  <a:lnTo>
                    <a:pt x="284" y="482"/>
                  </a:lnTo>
                  <a:lnTo>
                    <a:pt x="276" y="474"/>
                  </a:lnTo>
                  <a:lnTo>
                    <a:pt x="276" y="470"/>
                  </a:lnTo>
                  <a:lnTo>
                    <a:pt x="280" y="470"/>
                  </a:lnTo>
                  <a:lnTo>
                    <a:pt x="287" y="459"/>
                  </a:lnTo>
                  <a:lnTo>
                    <a:pt x="287" y="417"/>
                  </a:lnTo>
                  <a:lnTo>
                    <a:pt x="291" y="407"/>
                  </a:lnTo>
                  <a:lnTo>
                    <a:pt x="290" y="398"/>
                  </a:lnTo>
                  <a:lnTo>
                    <a:pt x="289" y="391"/>
                  </a:lnTo>
                  <a:lnTo>
                    <a:pt x="284" y="385"/>
                  </a:lnTo>
                  <a:lnTo>
                    <a:pt x="276" y="380"/>
                  </a:lnTo>
                  <a:lnTo>
                    <a:pt x="274" y="373"/>
                  </a:lnTo>
                  <a:lnTo>
                    <a:pt x="264" y="372"/>
                  </a:lnTo>
                  <a:lnTo>
                    <a:pt x="257" y="367"/>
                  </a:lnTo>
                  <a:lnTo>
                    <a:pt x="249" y="357"/>
                  </a:lnTo>
                  <a:lnTo>
                    <a:pt x="246" y="346"/>
                  </a:lnTo>
                  <a:lnTo>
                    <a:pt x="247" y="321"/>
                  </a:lnTo>
                  <a:lnTo>
                    <a:pt x="246" y="308"/>
                  </a:lnTo>
                  <a:lnTo>
                    <a:pt x="242" y="296"/>
                  </a:lnTo>
                  <a:lnTo>
                    <a:pt x="237" y="286"/>
                  </a:lnTo>
                  <a:lnTo>
                    <a:pt x="230" y="281"/>
                  </a:lnTo>
                  <a:lnTo>
                    <a:pt x="228" y="274"/>
                  </a:lnTo>
                  <a:lnTo>
                    <a:pt x="220" y="270"/>
                  </a:lnTo>
                  <a:lnTo>
                    <a:pt x="213" y="263"/>
                  </a:lnTo>
                  <a:lnTo>
                    <a:pt x="208" y="255"/>
                  </a:lnTo>
                  <a:lnTo>
                    <a:pt x="195" y="240"/>
                  </a:lnTo>
                  <a:lnTo>
                    <a:pt x="183" y="239"/>
                  </a:lnTo>
                  <a:lnTo>
                    <a:pt x="172" y="240"/>
                  </a:lnTo>
                  <a:lnTo>
                    <a:pt x="161" y="243"/>
                  </a:lnTo>
                  <a:lnTo>
                    <a:pt x="157" y="254"/>
                  </a:lnTo>
                  <a:lnTo>
                    <a:pt x="152" y="258"/>
                  </a:lnTo>
                  <a:lnTo>
                    <a:pt x="145" y="261"/>
                  </a:lnTo>
                  <a:lnTo>
                    <a:pt x="133" y="267"/>
                  </a:lnTo>
                  <a:lnTo>
                    <a:pt x="124" y="267"/>
                  </a:lnTo>
                  <a:lnTo>
                    <a:pt x="115" y="261"/>
                  </a:lnTo>
                  <a:lnTo>
                    <a:pt x="109" y="251"/>
                  </a:lnTo>
                  <a:lnTo>
                    <a:pt x="102" y="249"/>
                  </a:lnTo>
                  <a:lnTo>
                    <a:pt x="93" y="251"/>
                  </a:lnTo>
                  <a:lnTo>
                    <a:pt x="80" y="256"/>
                  </a:lnTo>
                  <a:lnTo>
                    <a:pt x="68" y="269"/>
                  </a:lnTo>
                  <a:lnTo>
                    <a:pt x="55" y="274"/>
                  </a:lnTo>
                  <a:lnTo>
                    <a:pt x="48" y="283"/>
                  </a:lnTo>
                  <a:lnTo>
                    <a:pt x="43" y="287"/>
                  </a:lnTo>
                  <a:lnTo>
                    <a:pt x="44" y="282"/>
                  </a:lnTo>
                  <a:lnTo>
                    <a:pt x="41" y="269"/>
                  </a:lnTo>
                  <a:lnTo>
                    <a:pt x="45" y="255"/>
                  </a:lnTo>
                  <a:lnTo>
                    <a:pt x="48" y="231"/>
                  </a:lnTo>
                  <a:lnTo>
                    <a:pt x="53" y="220"/>
                  </a:lnTo>
                  <a:lnTo>
                    <a:pt x="53" y="211"/>
                  </a:lnTo>
                  <a:lnTo>
                    <a:pt x="54" y="202"/>
                  </a:lnTo>
                  <a:lnTo>
                    <a:pt x="50" y="186"/>
                  </a:lnTo>
                  <a:lnTo>
                    <a:pt x="54" y="169"/>
                  </a:lnTo>
                  <a:lnTo>
                    <a:pt x="50" y="165"/>
                  </a:lnTo>
                  <a:lnTo>
                    <a:pt x="29" y="165"/>
                  </a:lnTo>
                  <a:lnTo>
                    <a:pt x="23" y="164"/>
                  </a:lnTo>
                  <a:lnTo>
                    <a:pt x="21" y="163"/>
                  </a:lnTo>
                  <a:lnTo>
                    <a:pt x="21" y="145"/>
                  </a:lnTo>
                  <a:lnTo>
                    <a:pt x="18" y="130"/>
                  </a:lnTo>
                  <a:lnTo>
                    <a:pt x="12" y="121"/>
                  </a:lnTo>
                  <a:lnTo>
                    <a:pt x="9" y="116"/>
                  </a:lnTo>
                  <a:lnTo>
                    <a:pt x="2" y="119"/>
                  </a:lnTo>
                  <a:lnTo>
                    <a:pt x="0" y="113"/>
                  </a:lnTo>
                  <a:lnTo>
                    <a:pt x="1" y="105"/>
                  </a:lnTo>
                  <a:lnTo>
                    <a:pt x="4" y="105"/>
                  </a:lnTo>
                  <a:lnTo>
                    <a:pt x="5" y="99"/>
                  </a:lnTo>
                  <a:lnTo>
                    <a:pt x="10" y="95"/>
                  </a:lnTo>
                  <a:lnTo>
                    <a:pt x="17" y="93"/>
                  </a:lnTo>
                  <a:lnTo>
                    <a:pt x="23" y="92"/>
                  </a:lnTo>
                  <a:lnTo>
                    <a:pt x="21" y="84"/>
                  </a:lnTo>
                  <a:lnTo>
                    <a:pt x="21" y="79"/>
                  </a:lnTo>
                  <a:lnTo>
                    <a:pt x="48" y="61"/>
                  </a:lnTo>
                  <a:lnTo>
                    <a:pt x="53" y="54"/>
                  </a:lnTo>
                  <a:lnTo>
                    <a:pt x="54" y="49"/>
                  </a:lnTo>
                  <a:lnTo>
                    <a:pt x="59" y="76"/>
                  </a:lnTo>
                  <a:lnTo>
                    <a:pt x="80" y="71"/>
                  </a:lnTo>
                  <a:lnTo>
                    <a:pt x="84" y="67"/>
                  </a:lnTo>
                  <a:lnTo>
                    <a:pt x="85" y="52"/>
                  </a:lnTo>
                  <a:lnTo>
                    <a:pt x="79" y="36"/>
                  </a:lnTo>
                  <a:lnTo>
                    <a:pt x="76" y="19"/>
                  </a:lnTo>
                  <a:lnTo>
                    <a:pt x="77" y="7"/>
                  </a:lnTo>
                  <a:lnTo>
                    <a:pt x="86" y="0"/>
                  </a:lnTo>
                  <a:lnTo>
                    <a:pt x="106" y="1"/>
                  </a:lnTo>
                  <a:lnTo>
                    <a:pt x="106" y="3"/>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grpSp>
          <p:nvGrpSpPr>
            <p:cNvPr id="126" name="Group 97"/>
            <p:cNvGrpSpPr>
              <a:grpSpLocks noChangeAspect="1"/>
            </p:cNvGrpSpPr>
            <p:nvPr/>
          </p:nvGrpSpPr>
          <p:grpSpPr bwMode="gray">
            <a:xfrm>
              <a:off x="4511928" y="1941153"/>
              <a:ext cx="684037" cy="657235"/>
              <a:chOff x="3183" y="2052"/>
              <a:chExt cx="401" cy="370"/>
            </a:xfrm>
            <a:solidFill>
              <a:schemeClr val="tx1"/>
            </a:solidFill>
          </p:grpSpPr>
          <p:sp>
            <p:nvSpPr>
              <p:cNvPr id="430" name="Freeform 98"/>
              <p:cNvSpPr>
                <a:spLocks noChangeAspect="1"/>
              </p:cNvSpPr>
              <p:nvPr/>
            </p:nvSpPr>
            <p:spPr bwMode="gray">
              <a:xfrm>
                <a:off x="3509" y="2232"/>
                <a:ext cx="3" cy="5"/>
              </a:xfrm>
              <a:custGeom>
                <a:avLst/>
                <a:gdLst/>
                <a:ahLst/>
                <a:cxnLst>
                  <a:cxn ang="0">
                    <a:pos x="0" y="4"/>
                  </a:cxn>
                  <a:cxn ang="0">
                    <a:pos x="1" y="26"/>
                  </a:cxn>
                  <a:cxn ang="0">
                    <a:pos x="9" y="27"/>
                  </a:cxn>
                  <a:cxn ang="0">
                    <a:pos x="14" y="21"/>
                  </a:cxn>
                  <a:cxn ang="0">
                    <a:pos x="14" y="12"/>
                  </a:cxn>
                  <a:cxn ang="0">
                    <a:pos x="9" y="3"/>
                  </a:cxn>
                  <a:cxn ang="0">
                    <a:pos x="5" y="0"/>
                  </a:cxn>
                  <a:cxn ang="0">
                    <a:pos x="0" y="4"/>
                  </a:cxn>
                </a:cxnLst>
                <a:rect l="0" t="0" r="r" b="b"/>
                <a:pathLst>
                  <a:path w="14" h="27">
                    <a:moveTo>
                      <a:pt x="0" y="4"/>
                    </a:moveTo>
                    <a:lnTo>
                      <a:pt x="1" y="26"/>
                    </a:lnTo>
                    <a:lnTo>
                      <a:pt x="9" y="27"/>
                    </a:lnTo>
                    <a:lnTo>
                      <a:pt x="14" y="21"/>
                    </a:lnTo>
                    <a:lnTo>
                      <a:pt x="14" y="12"/>
                    </a:lnTo>
                    <a:lnTo>
                      <a:pt x="9" y="3"/>
                    </a:lnTo>
                    <a:lnTo>
                      <a:pt x="5" y="0"/>
                    </a:lnTo>
                    <a:lnTo>
                      <a:pt x="0" y="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31" name="Freeform 99"/>
              <p:cNvSpPr>
                <a:spLocks noChangeAspect="1"/>
              </p:cNvSpPr>
              <p:nvPr/>
            </p:nvSpPr>
            <p:spPr bwMode="gray">
              <a:xfrm>
                <a:off x="3262" y="2066"/>
                <a:ext cx="322" cy="332"/>
              </a:xfrm>
              <a:custGeom>
                <a:avLst/>
                <a:gdLst/>
                <a:ahLst/>
                <a:cxnLst>
                  <a:cxn ang="0">
                    <a:pos x="351" y="1334"/>
                  </a:cxn>
                  <a:cxn ang="0">
                    <a:pos x="468" y="1614"/>
                  </a:cxn>
                  <a:cxn ang="0">
                    <a:pos x="594" y="1598"/>
                  </a:cxn>
                  <a:cxn ang="0">
                    <a:pos x="655" y="1431"/>
                  </a:cxn>
                  <a:cxn ang="0">
                    <a:pos x="659" y="1302"/>
                  </a:cxn>
                  <a:cxn ang="0">
                    <a:pos x="733" y="1205"/>
                  </a:cxn>
                  <a:cxn ang="0">
                    <a:pos x="880" y="1087"/>
                  </a:cxn>
                  <a:cxn ang="0">
                    <a:pos x="1036" y="913"/>
                  </a:cxn>
                  <a:cxn ang="0">
                    <a:pos x="1107" y="902"/>
                  </a:cxn>
                  <a:cxn ang="0">
                    <a:pos x="1134" y="854"/>
                  </a:cxn>
                  <a:cxn ang="0">
                    <a:pos x="1120" y="738"/>
                  </a:cxn>
                  <a:cxn ang="0">
                    <a:pos x="1122" y="669"/>
                  </a:cxn>
                  <a:cxn ang="0">
                    <a:pos x="1143" y="613"/>
                  </a:cxn>
                  <a:cxn ang="0">
                    <a:pos x="1264" y="679"/>
                  </a:cxn>
                  <a:cxn ang="0">
                    <a:pos x="1268" y="798"/>
                  </a:cxn>
                  <a:cxn ang="0">
                    <a:pos x="1346" y="881"/>
                  </a:cxn>
                  <a:cxn ang="0">
                    <a:pos x="1387" y="799"/>
                  </a:cxn>
                  <a:cxn ang="0">
                    <a:pos x="1487" y="652"/>
                  </a:cxn>
                  <a:cxn ang="0">
                    <a:pos x="1602" y="525"/>
                  </a:cxn>
                  <a:cxn ang="0">
                    <a:pos x="1532" y="422"/>
                  </a:cxn>
                  <a:cxn ang="0">
                    <a:pos x="1379" y="492"/>
                  </a:cxn>
                  <a:cxn ang="0">
                    <a:pos x="1319" y="570"/>
                  </a:cxn>
                  <a:cxn ang="0">
                    <a:pos x="1160" y="592"/>
                  </a:cxn>
                  <a:cxn ang="0">
                    <a:pos x="1133" y="551"/>
                  </a:cxn>
                  <a:cxn ang="0">
                    <a:pos x="1090" y="541"/>
                  </a:cxn>
                  <a:cxn ang="0">
                    <a:pos x="1046" y="615"/>
                  </a:cxn>
                  <a:cxn ang="0">
                    <a:pos x="873" y="555"/>
                  </a:cxn>
                  <a:cxn ang="0">
                    <a:pos x="772" y="530"/>
                  </a:cxn>
                  <a:cxn ang="0">
                    <a:pos x="676" y="480"/>
                  </a:cxn>
                  <a:cxn ang="0">
                    <a:pos x="675" y="409"/>
                  </a:cxn>
                  <a:cxn ang="0">
                    <a:pos x="690" y="367"/>
                  </a:cxn>
                  <a:cxn ang="0">
                    <a:pos x="631" y="332"/>
                  </a:cxn>
                  <a:cxn ang="0">
                    <a:pos x="589" y="304"/>
                  </a:cxn>
                  <a:cxn ang="0">
                    <a:pos x="581" y="224"/>
                  </a:cxn>
                  <a:cxn ang="0">
                    <a:pos x="617" y="223"/>
                  </a:cxn>
                  <a:cxn ang="0">
                    <a:pos x="597" y="174"/>
                  </a:cxn>
                  <a:cxn ang="0">
                    <a:pos x="628" y="126"/>
                  </a:cxn>
                  <a:cxn ang="0">
                    <a:pos x="666" y="52"/>
                  </a:cxn>
                  <a:cxn ang="0">
                    <a:pos x="642" y="22"/>
                  </a:cxn>
                  <a:cxn ang="0">
                    <a:pos x="599" y="6"/>
                  </a:cxn>
                  <a:cxn ang="0">
                    <a:pos x="489" y="68"/>
                  </a:cxn>
                  <a:cxn ang="0">
                    <a:pos x="427" y="92"/>
                  </a:cxn>
                  <a:cxn ang="0">
                    <a:pos x="333" y="79"/>
                  </a:cxn>
                  <a:cxn ang="0">
                    <a:pos x="320" y="126"/>
                  </a:cxn>
                  <a:cxn ang="0">
                    <a:pos x="321" y="181"/>
                  </a:cxn>
                  <a:cxn ang="0">
                    <a:pos x="384" y="232"/>
                  </a:cxn>
                  <a:cxn ang="0">
                    <a:pos x="362" y="267"/>
                  </a:cxn>
                  <a:cxn ang="0">
                    <a:pos x="371" y="324"/>
                  </a:cxn>
                  <a:cxn ang="0">
                    <a:pos x="314" y="388"/>
                  </a:cxn>
                  <a:cxn ang="0">
                    <a:pos x="212" y="504"/>
                  </a:cxn>
                  <a:cxn ang="0">
                    <a:pos x="132" y="513"/>
                  </a:cxn>
                  <a:cxn ang="0">
                    <a:pos x="111" y="603"/>
                  </a:cxn>
                  <a:cxn ang="0">
                    <a:pos x="142" y="669"/>
                  </a:cxn>
                  <a:cxn ang="0">
                    <a:pos x="166" y="733"/>
                  </a:cxn>
                  <a:cxn ang="0">
                    <a:pos x="127" y="734"/>
                  </a:cxn>
                  <a:cxn ang="0">
                    <a:pos x="47" y="740"/>
                  </a:cxn>
                  <a:cxn ang="0">
                    <a:pos x="0" y="773"/>
                  </a:cxn>
                  <a:cxn ang="0">
                    <a:pos x="124" y="814"/>
                  </a:cxn>
                  <a:cxn ang="0">
                    <a:pos x="131" y="945"/>
                  </a:cxn>
                  <a:cxn ang="0">
                    <a:pos x="229" y="857"/>
                  </a:cxn>
                  <a:cxn ang="0">
                    <a:pos x="246" y="924"/>
                  </a:cxn>
                  <a:cxn ang="0">
                    <a:pos x="261" y="1041"/>
                  </a:cxn>
                  <a:cxn ang="0">
                    <a:pos x="276" y="1157"/>
                  </a:cxn>
                </a:cxnLst>
                <a:rect l="0" t="0" r="r" b="b"/>
                <a:pathLst>
                  <a:path w="1608" h="1661">
                    <a:moveTo>
                      <a:pt x="304" y="1236"/>
                    </a:moveTo>
                    <a:lnTo>
                      <a:pt x="306" y="1238"/>
                    </a:lnTo>
                    <a:lnTo>
                      <a:pt x="310" y="1250"/>
                    </a:lnTo>
                    <a:lnTo>
                      <a:pt x="312" y="1252"/>
                    </a:lnTo>
                    <a:lnTo>
                      <a:pt x="315" y="1249"/>
                    </a:lnTo>
                    <a:lnTo>
                      <a:pt x="320" y="1250"/>
                    </a:lnTo>
                    <a:lnTo>
                      <a:pt x="316" y="1255"/>
                    </a:lnTo>
                    <a:lnTo>
                      <a:pt x="316" y="1260"/>
                    </a:lnTo>
                    <a:lnTo>
                      <a:pt x="322" y="1281"/>
                    </a:lnTo>
                    <a:lnTo>
                      <a:pt x="331" y="1293"/>
                    </a:lnTo>
                    <a:lnTo>
                      <a:pt x="338" y="1297"/>
                    </a:lnTo>
                    <a:lnTo>
                      <a:pt x="348" y="1319"/>
                    </a:lnTo>
                    <a:lnTo>
                      <a:pt x="351" y="1334"/>
                    </a:lnTo>
                    <a:lnTo>
                      <a:pt x="358" y="1343"/>
                    </a:lnTo>
                    <a:lnTo>
                      <a:pt x="364" y="1358"/>
                    </a:lnTo>
                    <a:lnTo>
                      <a:pt x="370" y="1388"/>
                    </a:lnTo>
                    <a:lnTo>
                      <a:pt x="382" y="1426"/>
                    </a:lnTo>
                    <a:lnTo>
                      <a:pt x="382" y="1429"/>
                    </a:lnTo>
                    <a:lnTo>
                      <a:pt x="391" y="1444"/>
                    </a:lnTo>
                    <a:lnTo>
                      <a:pt x="401" y="1453"/>
                    </a:lnTo>
                    <a:lnTo>
                      <a:pt x="418" y="1475"/>
                    </a:lnTo>
                    <a:lnTo>
                      <a:pt x="425" y="1494"/>
                    </a:lnTo>
                    <a:lnTo>
                      <a:pt x="432" y="1519"/>
                    </a:lnTo>
                    <a:lnTo>
                      <a:pt x="454" y="1572"/>
                    </a:lnTo>
                    <a:lnTo>
                      <a:pt x="461" y="1600"/>
                    </a:lnTo>
                    <a:lnTo>
                      <a:pt x="468" y="1614"/>
                    </a:lnTo>
                    <a:lnTo>
                      <a:pt x="481" y="1633"/>
                    </a:lnTo>
                    <a:lnTo>
                      <a:pt x="495" y="1650"/>
                    </a:lnTo>
                    <a:lnTo>
                      <a:pt x="508" y="1661"/>
                    </a:lnTo>
                    <a:lnTo>
                      <a:pt x="525" y="1661"/>
                    </a:lnTo>
                    <a:lnTo>
                      <a:pt x="534" y="1653"/>
                    </a:lnTo>
                    <a:lnTo>
                      <a:pt x="534" y="1650"/>
                    </a:lnTo>
                    <a:lnTo>
                      <a:pt x="540" y="1647"/>
                    </a:lnTo>
                    <a:lnTo>
                      <a:pt x="546" y="1642"/>
                    </a:lnTo>
                    <a:lnTo>
                      <a:pt x="548" y="1636"/>
                    </a:lnTo>
                    <a:lnTo>
                      <a:pt x="547" y="1632"/>
                    </a:lnTo>
                    <a:lnTo>
                      <a:pt x="554" y="1611"/>
                    </a:lnTo>
                    <a:lnTo>
                      <a:pt x="577" y="1600"/>
                    </a:lnTo>
                    <a:lnTo>
                      <a:pt x="594" y="1598"/>
                    </a:lnTo>
                    <a:lnTo>
                      <a:pt x="593" y="1588"/>
                    </a:lnTo>
                    <a:lnTo>
                      <a:pt x="594" y="1578"/>
                    </a:lnTo>
                    <a:lnTo>
                      <a:pt x="607" y="1560"/>
                    </a:lnTo>
                    <a:lnTo>
                      <a:pt x="610" y="1552"/>
                    </a:lnTo>
                    <a:lnTo>
                      <a:pt x="615" y="1541"/>
                    </a:lnTo>
                    <a:lnTo>
                      <a:pt x="628" y="1539"/>
                    </a:lnTo>
                    <a:lnTo>
                      <a:pt x="632" y="1542"/>
                    </a:lnTo>
                    <a:lnTo>
                      <a:pt x="643" y="1542"/>
                    </a:lnTo>
                    <a:lnTo>
                      <a:pt x="643" y="1525"/>
                    </a:lnTo>
                    <a:lnTo>
                      <a:pt x="640" y="1496"/>
                    </a:lnTo>
                    <a:lnTo>
                      <a:pt x="640" y="1467"/>
                    </a:lnTo>
                    <a:lnTo>
                      <a:pt x="643" y="1456"/>
                    </a:lnTo>
                    <a:lnTo>
                      <a:pt x="655" y="1431"/>
                    </a:lnTo>
                    <a:lnTo>
                      <a:pt x="660" y="1417"/>
                    </a:lnTo>
                    <a:lnTo>
                      <a:pt x="667" y="1390"/>
                    </a:lnTo>
                    <a:lnTo>
                      <a:pt x="669" y="1381"/>
                    </a:lnTo>
                    <a:lnTo>
                      <a:pt x="667" y="1368"/>
                    </a:lnTo>
                    <a:lnTo>
                      <a:pt x="661" y="1363"/>
                    </a:lnTo>
                    <a:lnTo>
                      <a:pt x="660" y="1358"/>
                    </a:lnTo>
                    <a:lnTo>
                      <a:pt x="658" y="1356"/>
                    </a:lnTo>
                    <a:lnTo>
                      <a:pt x="660" y="1352"/>
                    </a:lnTo>
                    <a:lnTo>
                      <a:pt x="664" y="1356"/>
                    </a:lnTo>
                    <a:lnTo>
                      <a:pt x="656" y="1324"/>
                    </a:lnTo>
                    <a:lnTo>
                      <a:pt x="659" y="1314"/>
                    </a:lnTo>
                    <a:lnTo>
                      <a:pt x="659" y="1304"/>
                    </a:lnTo>
                    <a:lnTo>
                      <a:pt x="659" y="1302"/>
                    </a:lnTo>
                    <a:lnTo>
                      <a:pt x="655" y="1297"/>
                    </a:lnTo>
                    <a:lnTo>
                      <a:pt x="654" y="1284"/>
                    </a:lnTo>
                    <a:lnTo>
                      <a:pt x="654" y="1262"/>
                    </a:lnTo>
                    <a:lnTo>
                      <a:pt x="661" y="1251"/>
                    </a:lnTo>
                    <a:lnTo>
                      <a:pt x="670" y="1238"/>
                    </a:lnTo>
                    <a:lnTo>
                      <a:pt x="680" y="1233"/>
                    </a:lnTo>
                    <a:lnTo>
                      <a:pt x="688" y="1232"/>
                    </a:lnTo>
                    <a:lnTo>
                      <a:pt x="698" y="1238"/>
                    </a:lnTo>
                    <a:lnTo>
                      <a:pt x="706" y="1234"/>
                    </a:lnTo>
                    <a:lnTo>
                      <a:pt x="713" y="1222"/>
                    </a:lnTo>
                    <a:lnTo>
                      <a:pt x="718" y="1208"/>
                    </a:lnTo>
                    <a:lnTo>
                      <a:pt x="720" y="1208"/>
                    </a:lnTo>
                    <a:lnTo>
                      <a:pt x="733" y="1205"/>
                    </a:lnTo>
                    <a:lnTo>
                      <a:pt x="746" y="1202"/>
                    </a:lnTo>
                    <a:lnTo>
                      <a:pt x="769" y="1193"/>
                    </a:lnTo>
                    <a:lnTo>
                      <a:pt x="776" y="1185"/>
                    </a:lnTo>
                    <a:lnTo>
                      <a:pt x="776" y="1174"/>
                    </a:lnTo>
                    <a:lnTo>
                      <a:pt x="782" y="1164"/>
                    </a:lnTo>
                    <a:lnTo>
                      <a:pt x="795" y="1155"/>
                    </a:lnTo>
                    <a:lnTo>
                      <a:pt x="820" y="1136"/>
                    </a:lnTo>
                    <a:lnTo>
                      <a:pt x="837" y="1123"/>
                    </a:lnTo>
                    <a:lnTo>
                      <a:pt x="849" y="1109"/>
                    </a:lnTo>
                    <a:lnTo>
                      <a:pt x="864" y="1098"/>
                    </a:lnTo>
                    <a:lnTo>
                      <a:pt x="875" y="1092"/>
                    </a:lnTo>
                    <a:lnTo>
                      <a:pt x="878" y="1088"/>
                    </a:lnTo>
                    <a:lnTo>
                      <a:pt x="880" y="1087"/>
                    </a:lnTo>
                    <a:lnTo>
                      <a:pt x="890" y="1077"/>
                    </a:lnTo>
                    <a:lnTo>
                      <a:pt x="925" y="1034"/>
                    </a:lnTo>
                    <a:lnTo>
                      <a:pt x="938" y="1024"/>
                    </a:lnTo>
                    <a:lnTo>
                      <a:pt x="968" y="1007"/>
                    </a:lnTo>
                    <a:lnTo>
                      <a:pt x="986" y="1001"/>
                    </a:lnTo>
                    <a:lnTo>
                      <a:pt x="995" y="996"/>
                    </a:lnTo>
                    <a:lnTo>
                      <a:pt x="998" y="996"/>
                    </a:lnTo>
                    <a:lnTo>
                      <a:pt x="1015" y="981"/>
                    </a:lnTo>
                    <a:lnTo>
                      <a:pt x="1024" y="970"/>
                    </a:lnTo>
                    <a:lnTo>
                      <a:pt x="1026" y="964"/>
                    </a:lnTo>
                    <a:lnTo>
                      <a:pt x="1036" y="953"/>
                    </a:lnTo>
                    <a:lnTo>
                      <a:pt x="1030" y="929"/>
                    </a:lnTo>
                    <a:lnTo>
                      <a:pt x="1036" y="913"/>
                    </a:lnTo>
                    <a:lnTo>
                      <a:pt x="1068" y="897"/>
                    </a:lnTo>
                    <a:lnTo>
                      <a:pt x="1078" y="894"/>
                    </a:lnTo>
                    <a:lnTo>
                      <a:pt x="1084" y="889"/>
                    </a:lnTo>
                    <a:lnTo>
                      <a:pt x="1089" y="880"/>
                    </a:lnTo>
                    <a:lnTo>
                      <a:pt x="1091" y="874"/>
                    </a:lnTo>
                    <a:lnTo>
                      <a:pt x="1096" y="868"/>
                    </a:lnTo>
                    <a:lnTo>
                      <a:pt x="1100" y="868"/>
                    </a:lnTo>
                    <a:lnTo>
                      <a:pt x="1097" y="880"/>
                    </a:lnTo>
                    <a:lnTo>
                      <a:pt x="1097" y="893"/>
                    </a:lnTo>
                    <a:lnTo>
                      <a:pt x="1099" y="894"/>
                    </a:lnTo>
                    <a:lnTo>
                      <a:pt x="1101" y="894"/>
                    </a:lnTo>
                    <a:lnTo>
                      <a:pt x="1104" y="895"/>
                    </a:lnTo>
                    <a:lnTo>
                      <a:pt x="1107" y="902"/>
                    </a:lnTo>
                    <a:lnTo>
                      <a:pt x="1116" y="901"/>
                    </a:lnTo>
                    <a:lnTo>
                      <a:pt x="1121" y="897"/>
                    </a:lnTo>
                    <a:lnTo>
                      <a:pt x="1124" y="899"/>
                    </a:lnTo>
                    <a:lnTo>
                      <a:pt x="1126" y="890"/>
                    </a:lnTo>
                    <a:lnTo>
                      <a:pt x="1128" y="886"/>
                    </a:lnTo>
                    <a:lnTo>
                      <a:pt x="1131" y="896"/>
                    </a:lnTo>
                    <a:lnTo>
                      <a:pt x="1134" y="900"/>
                    </a:lnTo>
                    <a:lnTo>
                      <a:pt x="1142" y="897"/>
                    </a:lnTo>
                    <a:lnTo>
                      <a:pt x="1135" y="884"/>
                    </a:lnTo>
                    <a:lnTo>
                      <a:pt x="1137" y="878"/>
                    </a:lnTo>
                    <a:lnTo>
                      <a:pt x="1135" y="874"/>
                    </a:lnTo>
                    <a:lnTo>
                      <a:pt x="1133" y="863"/>
                    </a:lnTo>
                    <a:lnTo>
                      <a:pt x="1134" y="854"/>
                    </a:lnTo>
                    <a:lnTo>
                      <a:pt x="1132" y="846"/>
                    </a:lnTo>
                    <a:lnTo>
                      <a:pt x="1127" y="841"/>
                    </a:lnTo>
                    <a:lnTo>
                      <a:pt x="1124" y="832"/>
                    </a:lnTo>
                    <a:lnTo>
                      <a:pt x="1124" y="823"/>
                    </a:lnTo>
                    <a:lnTo>
                      <a:pt x="1126" y="820"/>
                    </a:lnTo>
                    <a:lnTo>
                      <a:pt x="1127" y="804"/>
                    </a:lnTo>
                    <a:lnTo>
                      <a:pt x="1126" y="800"/>
                    </a:lnTo>
                    <a:lnTo>
                      <a:pt x="1122" y="799"/>
                    </a:lnTo>
                    <a:lnTo>
                      <a:pt x="1122" y="784"/>
                    </a:lnTo>
                    <a:lnTo>
                      <a:pt x="1116" y="778"/>
                    </a:lnTo>
                    <a:lnTo>
                      <a:pt x="1116" y="770"/>
                    </a:lnTo>
                    <a:lnTo>
                      <a:pt x="1118" y="759"/>
                    </a:lnTo>
                    <a:lnTo>
                      <a:pt x="1120" y="738"/>
                    </a:lnTo>
                    <a:lnTo>
                      <a:pt x="1111" y="728"/>
                    </a:lnTo>
                    <a:lnTo>
                      <a:pt x="1105" y="723"/>
                    </a:lnTo>
                    <a:lnTo>
                      <a:pt x="1094" y="718"/>
                    </a:lnTo>
                    <a:lnTo>
                      <a:pt x="1085" y="714"/>
                    </a:lnTo>
                    <a:lnTo>
                      <a:pt x="1084" y="708"/>
                    </a:lnTo>
                    <a:lnTo>
                      <a:pt x="1085" y="703"/>
                    </a:lnTo>
                    <a:lnTo>
                      <a:pt x="1090" y="695"/>
                    </a:lnTo>
                    <a:lnTo>
                      <a:pt x="1097" y="694"/>
                    </a:lnTo>
                    <a:lnTo>
                      <a:pt x="1104" y="690"/>
                    </a:lnTo>
                    <a:lnTo>
                      <a:pt x="1106" y="683"/>
                    </a:lnTo>
                    <a:lnTo>
                      <a:pt x="1126" y="681"/>
                    </a:lnTo>
                    <a:lnTo>
                      <a:pt x="1126" y="673"/>
                    </a:lnTo>
                    <a:lnTo>
                      <a:pt x="1122" y="669"/>
                    </a:lnTo>
                    <a:lnTo>
                      <a:pt x="1123" y="665"/>
                    </a:lnTo>
                    <a:lnTo>
                      <a:pt x="1108" y="667"/>
                    </a:lnTo>
                    <a:lnTo>
                      <a:pt x="1101" y="662"/>
                    </a:lnTo>
                    <a:lnTo>
                      <a:pt x="1099" y="648"/>
                    </a:lnTo>
                    <a:lnTo>
                      <a:pt x="1095" y="644"/>
                    </a:lnTo>
                    <a:lnTo>
                      <a:pt x="1110" y="620"/>
                    </a:lnTo>
                    <a:lnTo>
                      <a:pt x="1112" y="608"/>
                    </a:lnTo>
                    <a:lnTo>
                      <a:pt x="1117" y="605"/>
                    </a:lnTo>
                    <a:lnTo>
                      <a:pt x="1126" y="622"/>
                    </a:lnTo>
                    <a:lnTo>
                      <a:pt x="1132" y="630"/>
                    </a:lnTo>
                    <a:lnTo>
                      <a:pt x="1133" y="622"/>
                    </a:lnTo>
                    <a:lnTo>
                      <a:pt x="1137" y="610"/>
                    </a:lnTo>
                    <a:lnTo>
                      <a:pt x="1143" y="613"/>
                    </a:lnTo>
                    <a:lnTo>
                      <a:pt x="1145" y="627"/>
                    </a:lnTo>
                    <a:lnTo>
                      <a:pt x="1153" y="636"/>
                    </a:lnTo>
                    <a:lnTo>
                      <a:pt x="1159" y="632"/>
                    </a:lnTo>
                    <a:lnTo>
                      <a:pt x="1166" y="638"/>
                    </a:lnTo>
                    <a:lnTo>
                      <a:pt x="1175" y="624"/>
                    </a:lnTo>
                    <a:lnTo>
                      <a:pt x="1177" y="628"/>
                    </a:lnTo>
                    <a:lnTo>
                      <a:pt x="1180" y="648"/>
                    </a:lnTo>
                    <a:lnTo>
                      <a:pt x="1185" y="667"/>
                    </a:lnTo>
                    <a:lnTo>
                      <a:pt x="1192" y="675"/>
                    </a:lnTo>
                    <a:lnTo>
                      <a:pt x="1203" y="680"/>
                    </a:lnTo>
                    <a:lnTo>
                      <a:pt x="1246" y="684"/>
                    </a:lnTo>
                    <a:lnTo>
                      <a:pt x="1250" y="681"/>
                    </a:lnTo>
                    <a:lnTo>
                      <a:pt x="1264" y="679"/>
                    </a:lnTo>
                    <a:lnTo>
                      <a:pt x="1288" y="681"/>
                    </a:lnTo>
                    <a:lnTo>
                      <a:pt x="1311" y="685"/>
                    </a:lnTo>
                    <a:lnTo>
                      <a:pt x="1326" y="691"/>
                    </a:lnTo>
                    <a:lnTo>
                      <a:pt x="1325" y="696"/>
                    </a:lnTo>
                    <a:lnTo>
                      <a:pt x="1315" y="701"/>
                    </a:lnTo>
                    <a:lnTo>
                      <a:pt x="1310" y="714"/>
                    </a:lnTo>
                    <a:lnTo>
                      <a:pt x="1298" y="729"/>
                    </a:lnTo>
                    <a:lnTo>
                      <a:pt x="1288" y="739"/>
                    </a:lnTo>
                    <a:lnTo>
                      <a:pt x="1276" y="744"/>
                    </a:lnTo>
                    <a:lnTo>
                      <a:pt x="1262" y="754"/>
                    </a:lnTo>
                    <a:lnTo>
                      <a:pt x="1260" y="762"/>
                    </a:lnTo>
                    <a:lnTo>
                      <a:pt x="1261" y="778"/>
                    </a:lnTo>
                    <a:lnTo>
                      <a:pt x="1268" y="798"/>
                    </a:lnTo>
                    <a:lnTo>
                      <a:pt x="1278" y="799"/>
                    </a:lnTo>
                    <a:lnTo>
                      <a:pt x="1284" y="809"/>
                    </a:lnTo>
                    <a:lnTo>
                      <a:pt x="1292" y="814"/>
                    </a:lnTo>
                    <a:lnTo>
                      <a:pt x="1295" y="807"/>
                    </a:lnTo>
                    <a:lnTo>
                      <a:pt x="1301" y="786"/>
                    </a:lnTo>
                    <a:lnTo>
                      <a:pt x="1312" y="771"/>
                    </a:lnTo>
                    <a:lnTo>
                      <a:pt x="1319" y="772"/>
                    </a:lnTo>
                    <a:lnTo>
                      <a:pt x="1326" y="786"/>
                    </a:lnTo>
                    <a:lnTo>
                      <a:pt x="1331" y="803"/>
                    </a:lnTo>
                    <a:lnTo>
                      <a:pt x="1333" y="811"/>
                    </a:lnTo>
                    <a:lnTo>
                      <a:pt x="1336" y="819"/>
                    </a:lnTo>
                    <a:lnTo>
                      <a:pt x="1342" y="847"/>
                    </a:lnTo>
                    <a:lnTo>
                      <a:pt x="1346" y="881"/>
                    </a:lnTo>
                    <a:lnTo>
                      <a:pt x="1349" y="878"/>
                    </a:lnTo>
                    <a:lnTo>
                      <a:pt x="1354" y="873"/>
                    </a:lnTo>
                    <a:lnTo>
                      <a:pt x="1363" y="875"/>
                    </a:lnTo>
                    <a:lnTo>
                      <a:pt x="1368" y="874"/>
                    </a:lnTo>
                    <a:lnTo>
                      <a:pt x="1373" y="868"/>
                    </a:lnTo>
                    <a:lnTo>
                      <a:pt x="1374" y="862"/>
                    </a:lnTo>
                    <a:lnTo>
                      <a:pt x="1371" y="862"/>
                    </a:lnTo>
                    <a:lnTo>
                      <a:pt x="1368" y="852"/>
                    </a:lnTo>
                    <a:lnTo>
                      <a:pt x="1368" y="836"/>
                    </a:lnTo>
                    <a:lnTo>
                      <a:pt x="1369" y="823"/>
                    </a:lnTo>
                    <a:lnTo>
                      <a:pt x="1380" y="824"/>
                    </a:lnTo>
                    <a:lnTo>
                      <a:pt x="1384" y="819"/>
                    </a:lnTo>
                    <a:lnTo>
                      <a:pt x="1387" y="799"/>
                    </a:lnTo>
                    <a:lnTo>
                      <a:pt x="1386" y="773"/>
                    </a:lnTo>
                    <a:lnTo>
                      <a:pt x="1393" y="766"/>
                    </a:lnTo>
                    <a:lnTo>
                      <a:pt x="1407" y="762"/>
                    </a:lnTo>
                    <a:lnTo>
                      <a:pt x="1420" y="765"/>
                    </a:lnTo>
                    <a:lnTo>
                      <a:pt x="1428" y="765"/>
                    </a:lnTo>
                    <a:lnTo>
                      <a:pt x="1433" y="760"/>
                    </a:lnTo>
                    <a:lnTo>
                      <a:pt x="1439" y="740"/>
                    </a:lnTo>
                    <a:lnTo>
                      <a:pt x="1457" y="705"/>
                    </a:lnTo>
                    <a:lnTo>
                      <a:pt x="1461" y="694"/>
                    </a:lnTo>
                    <a:lnTo>
                      <a:pt x="1459" y="684"/>
                    </a:lnTo>
                    <a:lnTo>
                      <a:pt x="1465" y="675"/>
                    </a:lnTo>
                    <a:lnTo>
                      <a:pt x="1481" y="664"/>
                    </a:lnTo>
                    <a:lnTo>
                      <a:pt x="1487" y="652"/>
                    </a:lnTo>
                    <a:lnTo>
                      <a:pt x="1486" y="624"/>
                    </a:lnTo>
                    <a:lnTo>
                      <a:pt x="1493" y="608"/>
                    </a:lnTo>
                    <a:lnTo>
                      <a:pt x="1506" y="597"/>
                    </a:lnTo>
                    <a:lnTo>
                      <a:pt x="1521" y="589"/>
                    </a:lnTo>
                    <a:lnTo>
                      <a:pt x="1531" y="581"/>
                    </a:lnTo>
                    <a:lnTo>
                      <a:pt x="1538" y="567"/>
                    </a:lnTo>
                    <a:lnTo>
                      <a:pt x="1558" y="563"/>
                    </a:lnTo>
                    <a:lnTo>
                      <a:pt x="1569" y="560"/>
                    </a:lnTo>
                    <a:lnTo>
                      <a:pt x="1585" y="565"/>
                    </a:lnTo>
                    <a:lnTo>
                      <a:pt x="1590" y="560"/>
                    </a:lnTo>
                    <a:lnTo>
                      <a:pt x="1586" y="544"/>
                    </a:lnTo>
                    <a:lnTo>
                      <a:pt x="1591" y="530"/>
                    </a:lnTo>
                    <a:lnTo>
                      <a:pt x="1602" y="525"/>
                    </a:lnTo>
                    <a:lnTo>
                      <a:pt x="1608" y="518"/>
                    </a:lnTo>
                    <a:lnTo>
                      <a:pt x="1608" y="506"/>
                    </a:lnTo>
                    <a:lnTo>
                      <a:pt x="1604" y="493"/>
                    </a:lnTo>
                    <a:lnTo>
                      <a:pt x="1594" y="490"/>
                    </a:lnTo>
                    <a:lnTo>
                      <a:pt x="1580" y="490"/>
                    </a:lnTo>
                    <a:lnTo>
                      <a:pt x="1570" y="486"/>
                    </a:lnTo>
                    <a:lnTo>
                      <a:pt x="1552" y="486"/>
                    </a:lnTo>
                    <a:lnTo>
                      <a:pt x="1554" y="470"/>
                    </a:lnTo>
                    <a:lnTo>
                      <a:pt x="1556" y="455"/>
                    </a:lnTo>
                    <a:lnTo>
                      <a:pt x="1543" y="453"/>
                    </a:lnTo>
                    <a:lnTo>
                      <a:pt x="1541" y="442"/>
                    </a:lnTo>
                    <a:lnTo>
                      <a:pt x="1543" y="434"/>
                    </a:lnTo>
                    <a:lnTo>
                      <a:pt x="1532" y="422"/>
                    </a:lnTo>
                    <a:lnTo>
                      <a:pt x="1520" y="426"/>
                    </a:lnTo>
                    <a:lnTo>
                      <a:pt x="1505" y="436"/>
                    </a:lnTo>
                    <a:lnTo>
                      <a:pt x="1492" y="439"/>
                    </a:lnTo>
                    <a:lnTo>
                      <a:pt x="1472" y="441"/>
                    </a:lnTo>
                    <a:lnTo>
                      <a:pt x="1463" y="439"/>
                    </a:lnTo>
                    <a:lnTo>
                      <a:pt x="1457" y="434"/>
                    </a:lnTo>
                    <a:lnTo>
                      <a:pt x="1452" y="433"/>
                    </a:lnTo>
                    <a:lnTo>
                      <a:pt x="1443" y="438"/>
                    </a:lnTo>
                    <a:lnTo>
                      <a:pt x="1434" y="444"/>
                    </a:lnTo>
                    <a:lnTo>
                      <a:pt x="1428" y="455"/>
                    </a:lnTo>
                    <a:lnTo>
                      <a:pt x="1408" y="472"/>
                    </a:lnTo>
                    <a:lnTo>
                      <a:pt x="1393" y="476"/>
                    </a:lnTo>
                    <a:lnTo>
                      <a:pt x="1379" y="492"/>
                    </a:lnTo>
                    <a:lnTo>
                      <a:pt x="1369" y="499"/>
                    </a:lnTo>
                    <a:lnTo>
                      <a:pt x="1354" y="507"/>
                    </a:lnTo>
                    <a:lnTo>
                      <a:pt x="1342" y="515"/>
                    </a:lnTo>
                    <a:lnTo>
                      <a:pt x="1314" y="522"/>
                    </a:lnTo>
                    <a:lnTo>
                      <a:pt x="1296" y="527"/>
                    </a:lnTo>
                    <a:lnTo>
                      <a:pt x="1298" y="529"/>
                    </a:lnTo>
                    <a:lnTo>
                      <a:pt x="1298" y="531"/>
                    </a:lnTo>
                    <a:lnTo>
                      <a:pt x="1295" y="538"/>
                    </a:lnTo>
                    <a:lnTo>
                      <a:pt x="1295" y="540"/>
                    </a:lnTo>
                    <a:lnTo>
                      <a:pt x="1296" y="542"/>
                    </a:lnTo>
                    <a:lnTo>
                      <a:pt x="1315" y="550"/>
                    </a:lnTo>
                    <a:lnTo>
                      <a:pt x="1321" y="556"/>
                    </a:lnTo>
                    <a:lnTo>
                      <a:pt x="1319" y="570"/>
                    </a:lnTo>
                    <a:lnTo>
                      <a:pt x="1320" y="574"/>
                    </a:lnTo>
                    <a:lnTo>
                      <a:pt x="1320" y="577"/>
                    </a:lnTo>
                    <a:lnTo>
                      <a:pt x="1312" y="581"/>
                    </a:lnTo>
                    <a:lnTo>
                      <a:pt x="1292" y="584"/>
                    </a:lnTo>
                    <a:lnTo>
                      <a:pt x="1278" y="585"/>
                    </a:lnTo>
                    <a:lnTo>
                      <a:pt x="1257" y="589"/>
                    </a:lnTo>
                    <a:lnTo>
                      <a:pt x="1249" y="590"/>
                    </a:lnTo>
                    <a:lnTo>
                      <a:pt x="1240" y="590"/>
                    </a:lnTo>
                    <a:lnTo>
                      <a:pt x="1230" y="587"/>
                    </a:lnTo>
                    <a:lnTo>
                      <a:pt x="1225" y="587"/>
                    </a:lnTo>
                    <a:lnTo>
                      <a:pt x="1202" y="595"/>
                    </a:lnTo>
                    <a:lnTo>
                      <a:pt x="1183" y="595"/>
                    </a:lnTo>
                    <a:lnTo>
                      <a:pt x="1160" y="592"/>
                    </a:lnTo>
                    <a:lnTo>
                      <a:pt x="1149" y="588"/>
                    </a:lnTo>
                    <a:lnTo>
                      <a:pt x="1145" y="585"/>
                    </a:lnTo>
                    <a:lnTo>
                      <a:pt x="1142" y="585"/>
                    </a:lnTo>
                    <a:lnTo>
                      <a:pt x="1140" y="584"/>
                    </a:lnTo>
                    <a:lnTo>
                      <a:pt x="1140" y="577"/>
                    </a:lnTo>
                    <a:lnTo>
                      <a:pt x="1139" y="574"/>
                    </a:lnTo>
                    <a:lnTo>
                      <a:pt x="1134" y="573"/>
                    </a:lnTo>
                    <a:lnTo>
                      <a:pt x="1134" y="568"/>
                    </a:lnTo>
                    <a:lnTo>
                      <a:pt x="1143" y="560"/>
                    </a:lnTo>
                    <a:lnTo>
                      <a:pt x="1144" y="556"/>
                    </a:lnTo>
                    <a:lnTo>
                      <a:pt x="1139" y="556"/>
                    </a:lnTo>
                    <a:lnTo>
                      <a:pt x="1135" y="554"/>
                    </a:lnTo>
                    <a:lnTo>
                      <a:pt x="1133" y="551"/>
                    </a:lnTo>
                    <a:lnTo>
                      <a:pt x="1133" y="544"/>
                    </a:lnTo>
                    <a:lnTo>
                      <a:pt x="1137" y="531"/>
                    </a:lnTo>
                    <a:lnTo>
                      <a:pt x="1137" y="525"/>
                    </a:lnTo>
                    <a:lnTo>
                      <a:pt x="1134" y="515"/>
                    </a:lnTo>
                    <a:lnTo>
                      <a:pt x="1133" y="512"/>
                    </a:lnTo>
                    <a:lnTo>
                      <a:pt x="1128" y="509"/>
                    </a:lnTo>
                    <a:lnTo>
                      <a:pt x="1123" y="511"/>
                    </a:lnTo>
                    <a:lnTo>
                      <a:pt x="1115" y="517"/>
                    </a:lnTo>
                    <a:lnTo>
                      <a:pt x="1107" y="517"/>
                    </a:lnTo>
                    <a:lnTo>
                      <a:pt x="1099" y="520"/>
                    </a:lnTo>
                    <a:lnTo>
                      <a:pt x="1097" y="522"/>
                    </a:lnTo>
                    <a:lnTo>
                      <a:pt x="1094" y="529"/>
                    </a:lnTo>
                    <a:lnTo>
                      <a:pt x="1090" y="541"/>
                    </a:lnTo>
                    <a:lnTo>
                      <a:pt x="1091" y="556"/>
                    </a:lnTo>
                    <a:lnTo>
                      <a:pt x="1090" y="570"/>
                    </a:lnTo>
                    <a:lnTo>
                      <a:pt x="1086" y="574"/>
                    </a:lnTo>
                    <a:lnTo>
                      <a:pt x="1086" y="578"/>
                    </a:lnTo>
                    <a:lnTo>
                      <a:pt x="1094" y="582"/>
                    </a:lnTo>
                    <a:lnTo>
                      <a:pt x="1099" y="592"/>
                    </a:lnTo>
                    <a:lnTo>
                      <a:pt x="1099" y="599"/>
                    </a:lnTo>
                    <a:lnTo>
                      <a:pt x="1092" y="610"/>
                    </a:lnTo>
                    <a:lnTo>
                      <a:pt x="1092" y="613"/>
                    </a:lnTo>
                    <a:lnTo>
                      <a:pt x="1080" y="611"/>
                    </a:lnTo>
                    <a:lnTo>
                      <a:pt x="1069" y="614"/>
                    </a:lnTo>
                    <a:lnTo>
                      <a:pt x="1054" y="613"/>
                    </a:lnTo>
                    <a:lnTo>
                      <a:pt x="1046" y="615"/>
                    </a:lnTo>
                    <a:lnTo>
                      <a:pt x="1036" y="610"/>
                    </a:lnTo>
                    <a:lnTo>
                      <a:pt x="1026" y="609"/>
                    </a:lnTo>
                    <a:lnTo>
                      <a:pt x="1020" y="609"/>
                    </a:lnTo>
                    <a:lnTo>
                      <a:pt x="973" y="601"/>
                    </a:lnTo>
                    <a:lnTo>
                      <a:pt x="967" y="595"/>
                    </a:lnTo>
                    <a:lnTo>
                      <a:pt x="959" y="592"/>
                    </a:lnTo>
                    <a:lnTo>
                      <a:pt x="945" y="593"/>
                    </a:lnTo>
                    <a:lnTo>
                      <a:pt x="925" y="589"/>
                    </a:lnTo>
                    <a:lnTo>
                      <a:pt x="913" y="581"/>
                    </a:lnTo>
                    <a:lnTo>
                      <a:pt x="907" y="576"/>
                    </a:lnTo>
                    <a:lnTo>
                      <a:pt x="897" y="562"/>
                    </a:lnTo>
                    <a:lnTo>
                      <a:pt x="891" y="558"/>
                    </a:lnTo>
                    <a:lnTo>
                      <a:pt x="873" y="555"/>
                    </a:lnTo>
                    <a:lnTo>
                      <a:pt x="869" y="555"/>
                    </a:lnTo>
                    <a:lnTo>
                      <a:pt x="866" y="558"/>
                    </a:lnTo>
                    <a:lnTo>
                      <a:pt x="860" y="557"/>
                    </a:lnTo>
                    <a:lnTo>
                      <a:pt x="852" y="554"/>
                    </a:lnTo>
                    <a:lnTo>
                      <a:pt x="841" y="554"/>
                    </a:lnTo>
                    <a:lnTo>
                      <a:pt x="832" y="558"/>
                    </a:lnTo>
                    <a:lnTo>
                      <a:pt x="827" y="558"/>
                    </a:lnTo>
                    <a:lnTo>
                      <a:pt x="806" y="554"/>
                    </a:lnTo>
                    <a:lnTo>
                      <a:pt x="796" y="541"/>
                    </a:lnTo>
                    <a:lnTo>
                      <a:pt x="794" y="539"/>
                    </a:lnTo>
                    <a:lnTo>
                      <a:pt x="785" y="538"/>
                    </a:lnTo>
                    <a:lnTo>
                      <a:pt x="782" y="538"/>
                    </a:lnTo>
                    <a:lnTo>
                      <a:pt x="772" y="530"/>
                    </a:lnTo>
                    <a:lnTo>
                      <a:pt x="761" y="525"/>
                    </a:lnTo>
                    <a:lnTo>
                      <a:pt x="751" y="524"/>
                    </a:lnTo>
                    <a:lnTo>
                      <a:pt x="741" y="519"/>
                    </a:lnTo>
                    <a:lnTo>
                      <a:pt x="736" y="515"/>
                    </a:lnTo>
                    <a:lnTo>
                      <a:pt x="724" y="501"/>
                    </a:lnTo>
                    <a:lnTo>
                      <a:pt x="715" y="495"/>
                    </a:lnTo>
                    <a:lnTo>
                      <a:pt x="707" y="491"/>
                    </a:lnTo>
                    <a:lnTo>
                      <a:pt x="703" y="487"/>
                    </a:lnTo>
                    <a:lnTo>
                      <a:pt x="690" y="480"/>
                    </a:lnTo>
                    <a:lnTo>
                      <a:pt x="687" y="480"/>
                    </a:lnTo>
                    <a:lnTo>
                      <a:pt x="686" y="484"/>
                    </a:lnTo>
                    <a:lnTo>
                      <a:pt x="681" y="484"/>
                    </a:lnTo>
                    <a:lnTo>
                      <a:pt x="676" y="480"/>
                    </a:lnTo>
                    <a:lnTo>
                      <a:pt x="675" y="474"/>
                    </a:lnTo>
                    <a:lnTo>
                      <a:pt x="670" y="469"/>
                    </a:lnTo>
                    <a:lnTo>
                      <a:pt x="659" y="468"/>
                    </a:lnTo>
                    <a:lnTo>
                      <a:pt x="658" y="465"/>
                    </a:lnTo>
                    <a:lnTo>
                      <a:pt x="659" y="458"/>
                    </a:lnTo>
                    <a:lnTo>
                      <a:pt x="664" y="450"/>
                    </a:lnTo>
                    <a:lnTo>
                      <a:pt x="667" y="449"/>
                    </a:lnTo>
                    <a:lnTo>
                      <a:pt x="669" y="442"/>
                    </a:lnTo>
                    <a:lnTo>
                      <a:pt x="672" y="438"/>
                    </a:lnTo>
                    <a:lnTo>
                      <a:pt x="669" y="429"/>
                    </a:lnTo>
                    <a:lnTo>
                      <a:pt x="672" y="422"/>
                    </a:lnTo>
                    <a:lnTo>
                      <a:pt x="677" y="416"/>
                    </a:lnTo>
                    <a:lnTo>
                      <a:pt x="675" y="409"/>
                    </a:lnTo>
                    <a:lnTo>
                      <a:pt x="675" y="405"/>
                    </a:lnTo>
                    <a:lnTo>
                      <a:pt x="679" y="400"/>
                    </a:lnTo>
                    <a:lnTo>
                      <a:pt x="685" y="400"/>
                    </a:lnTo>
                    <a:lnTo>
                      <a:pt x="688" y="393"/>
                    </a:lnTo>
                    <a:lnTo>
                      <a:pt x="696" y="388"/>
                    </a:lnTo>
                    <a:lnTo>
                      <a:pt x="699" y="382"/>
                    </a:lnTo>
                    <a:lnTo>
                      <a:pt x="701" y="377"/>
                    </a:lnTo>
                    <a:lnTo>
                      <a:pt x="703" y="375"/>
                    </a:lnTo>
                    <a:lnTo>
                      <a:pt x="706" y="377"/>
                    </a:lnTo>
                    <a:lnTo>
                      <a:pt x="712" y="375"/>
                    </a:lnTo>
                    <a:lnTo>
                      <a:pt x="709" y="374"/>
                    </a:lnTo>
                    <a:lnTo>
                      <a:pt x="692" y="369"/>
                    </a:lnTo>
                    <a:lnTo>
                      <a:pt x="690" y="367"/>
                    </a:lnTo>
                    <a:lnTo>
                      <a:pt x="686" y="361"/>
                    </a:lnTo>
                    <a:lnTo>
                      <a:pt x="681" y="359"/>
                    </a:lnTo>
                    <a:lnTo>
                      <a:pt x="669" y="350"/>
                    </a:lnTo>
                    <a:lnTo>
                      <a:pt x="663" y="350"/>
                    </a:lnTo>
                    <a:lnTo>
                      <a:pt x="656" y="346"/>
                    </a:lnTo>
                    <a:lnTo>
                      <a:pt x="654" y="342"/>
                    </a:lnTo>
                    <a:lnTo>
                      <a:pt x="654" y="339"/>
                    </a:lnTo>
                    <a:lnTo>
                      <a:pt x="651" y="335"/>
                    </a:lnTo>
                    <a:lnTo>
                      <a:pt x="647" y="335"/>
                    </a:lnTo>
                    <a:lnTo>
                      <a:pt x="645" y="332"/>
                    </a:lnTo>
                    <a:lnTo>
                      <a:pt x="640" y="330"/>
                    </a:lnTo>
                    <a:lnTo>
                      <a:pt x="632" y="334"/>
                    </a:lnTo>
                    <a:lnTo>
                      <a:pt x="631" y="332"/>
                    </a:lnTo>
                    <a:lnTo>
                      <a:pt x="629" y="326"/>
                    </a:lnTo>
                    <a:lnTo>
                      <a:pt x="628" y="325"/>
                    </a:lnTo>
                    <a:lnTo>
                      <a:pt x="624" y="324"/>
                    </a:lnTo>
                    <a:lnTo>
                      <a:pt x="621" y="325"/>
                    </a:lnTo>
                    <a:lnTo>
                      <a:pt x="612" y="324"/>
                    </a:lnTo>
                    <a:lnTo>
                      <a:pt x="608" y="325"/>
                    </a:lnTo>
                    <a:lnTo>
                      <a:pt x="602" y="329"/>
                    </a:lnTo>
                    <a:lnTo>
                      <a:pt x="599" y="329"/>
                    </a:lnTo>
                    <a:lnTo>
                      <a:pt x="596" y="326"/>
                    </a:lnTo>
                    <a:lnTo>
                      <a:pt x="597" y="316"/>
                    </a:lnTo>
                    <a:lnTo>
                      <a:pt x="593" y="313"/>
                    </a:lnTo>
                    <a:lnTo>
                      <a:pt x="589" y="307"/>
                    </a:lnTo>
                    <a:lnTo>
                      <a:pt x="589" y="304"/>
                    </a:lnTo>
                    <a:lnTo>
                      <a:pt x="584" y="299"/>
                    </a:lnTo>
                    <a:lnTo>
                      <a:pt x="584" y="294"/>
                    </a:lnTo>
                    <a:lnTo>
                      <a:pt x="586" y="287"/>
                    </a:lnTo>
                    <a:lnTo>
                      <a:pt x="583" y="281"/>
                    </a:lnTo>
                    <a:lnTo>
                      <a:pt x="583" y="277"/>
                    </a:lnTo>
                    <a:lnTo>
                      <a:pt x="584" y="270"/>
                    </a:lnTo>
                    <a:lnTo>
                      <a:pt x="586" y="264"/>
                    </a:lnTo>
                    <a:lnTo>
                      <a:pt x="579" y="254"/>
                    </a:lnTo>
                    <a:lnTo>
                      <a:pt x="572" y="246"/>
                    </a:lnTo>
                    <a:lnTo>
                      <a:pt x="572" y="237"/>
                    </a:lnTo>
                    <a:lnTo>
                      <a:pt x="569" y="229"/>
                    </a:lnTo>
                    <a:lnTo>
                      <a:pt x="570" y="226"/>
                    </a:lnTo>
                    <a:lnTo>
                      <a:pt x="581" y="224"/>
                    </a:lnTo>
                    <a:lnTo>
                      <a:pt x="584" y="221"/>
                    </a:lnTo>
                    <a:lnTo>
                      <a:pt x="585" y="222"/>
                    </a:lnTo>
                    <a:lnTo>
                      <a:pt x="586" y="229"/>
                    </a:lnTo>
                    <a:lnTo>
                      <a:pt x="589" y="234"/>
                    </a:lnTo>
                    <a:lnTo>
                      <a:pt x="591" y="237"/>
                    </a:lnTo>
                    <a:lnTo>
                      <a:pt x="599" y="239"/>
                    </a:lnTo>
                    <a:lnTo>
                      <a:pt x="601" y="238"/>
                    </a:lnTo>
                    <a:lnTo>
                      <a:pt x="604" y="237"/>
                    </a:lnTo>
                    <a:lnTo>
                      <a:pt x="607" y="238"/>
                    </a:lnTo>
                    <a:lnTo>
                      <a:pt x="608" y="232"/>
                    </a:lnTo>
                    <a:lnTo>
                      <a:pt x="612" y="229"/>
                    </a:lnTo>
                    <a:lnTo>
                      <a:pt x="616" y="223"/>
                    </a:lnTo>
                    <a:lnTo>
                      <a:pt x="617" y="223"/>
                    </a:lnTo>
                    <a:lnTo>
                      <a:pt x="621" y="228"/>
                    </a:lnTo>
                    <a:lnTo>
                      <a:pt x="623" y="228"/>
                    </a:lnTo>
                    <a:lnTo>
                      <a:pt x="632" y="217"/>
                    </a:lnTo>
                    <a:lnTo>
                      <a:pt x="632" y="215"/>
                    </a:lnTo>
                    <a:lnTo>
                      <a:pt x="628" y="208"/>
                    </a:lnTo>
                    <a:lnTo>
                      <a:pt x="622" y="200"/>
                    </a:lnTo>
                    <a:lnTo>
                      <a:pt x="621" y="195"/>
                    </a:lnTo>
                    <a:lnTo>
                      <a:pt x="622" y="192"/>
                    </a:lnTo>
                    <a:lnTo>
                      <a:pt x="622" y="189"/>
                    </a:lnTo>
                    <a:lnTo>
                      <a:pt x="612" y="184"/>
                    </a:lnTo>
                    <a:lnTo>
                      <a:pt x="607" y="185"/>
                    </a:lnTo>
                    <a:lnTo>
                      <a:pt x="606" y="181"/>
                    </a:lnTo>
                    <a:lnTo>
                      <a:pt x="597" y="174"/>
                    </a:lnTo>
                    <a:lnTo>
                      <a:pt x="597" y="159"/>
                    </a:lnTo>
                    <a:lnTo>
                      <a:pt x="602" y="158"/>
                    </a:lnTo>
                    <a:lnTo>
                      <a:pt x="600" y="152"/>
                    </a:lnTo>
                    <a:lnTo>
                      <a:pt x="601" y="149"/>
                    </a:lnTo>
                    <a:lnTo>
                      <a:pt x="602" y="148"/>
                    </a:lnTo>
                    <a:lnTo>
                      <a:pt x="595" y="141"/>
                    </a:lnTo>
                    <a:lnTo>
                      <a:pt x="596" y="135"/>
                    </a:lnTo>
                    <a:lnTo>
                      <a:pt x="596" y="133"/>
                    </a:lnTo>
                    <a:lnTo>
                      <a:pt x="606" y="133"/>
                    </a:lnTo>
                    <a:lnTo>
                      <a:pt x="610" y="130"/>
                    </a:lnTo>
                    <a:lnTo>
                      <a:pt x="621" y="133"/>
                    </a:lnTo>
                    <a:lnTo>
                      <a:pt x="623" y="131"/>
                    </a:lnTo>
                    <a:lnTo>
                      <a:pt x="628" y="126"/>
                    </a:lnTo>
                    <a:lnTo>
                      <a:pt x="633" y="116"/>
                    </a:lnTo>
                    <a:lnTo>
                      <a:pt x="633" y="105"/>
                    </a:lnTo>
                    <a:lnTo>
                      <a:pt x="643" y="104"/>
                    </a:lnTo>
                    <a:lnTo>
                      <a:pt x="644" y="103"/>
                    </a:lnTo>
                    <a:lnTo>
                      <a:pt x="642" y="100"/>
                    </a:lnTo>
                    <a:lnTo>
                      <a:pt x="643" y="97"/>
                    </a:lnTo>
                    <a:lnTo>
                      <a:pt x="647" y="94"/>
                    </a:lnTo>
                    <a:lnTo>
                      <a:pt x="648" y="92"/>
                    </a:lnTo>
                    <a:lnTo>
                      <a:pt x="651" y="88"/>
                    </a:lnTo>
                    <a:lnTo>
                      <a:pt x="658" y="83"/>
                    </a:lnTo>
                    <a:lnTo>
                      <a:pt x="658" y="77"/>
                    </a:lnTo>
                    <a:lnTo>
                      <a:pt x="664" y="71"/>
                    </a:lnTo>
                    <a:lnTo>
                      <a:pt x="666" y="52"/>
                    </a:lnTo>
                    <a:lnTo>
                      <a:pt x="669" y="50"/>
                    </a:lnTo>
                    <a:lnTo>
                      <a:pt x="669" y="43"/>
                    </a:lnTo>
                    <a:lnTo>
                      <a:pt x="675" y="35"/>
                    </a:lnTo>
                    <a:lnTo>
                      <a:pt x="675" y="32"/>
                    </a:lnTo>
                    <a:lnTo>
                      <a:pt x="671" y="29"/>
                    </a:lnTo>
                    <a:lnTo>
                      <a:pt x="667" y="29"/>
                    </a:lnTo>
                    <a:lnTo>
                      <a:pt x="660" y="38"/>
                    </a:lnTo>
                    <a:lnTo>
                      <a:pt x="658" y="38"/>
                    </a:lnTo>
                    <a:lnTo>
                      <a:pt x="655" y="34"/>
                    </a:lnTo>
                    <a:lnTo>
                      <a:pt x="653" y="23"/>
                    </a:lnTo>
                    <a:lnTo>
                      <a:pt x="648" y="27"/>
                    </a:lnTo>
                    <a:lnTo>
                      <a:pt x="644" y="27"/>
                    </a:lnTo>
                    <a:lnTo>
                      <a:pt x="642" y="22"/>
                    </a:lnTo>
                    <a:lnTo>
                      <a:pt x="639" y="22"/>
                    </a:lnTo>
                    <a:lnTo>
                      <a:pt x="637" y="20"/>
                    </a:lnTo>
                    <a:lnTo>
                      <a:pt x="636" y="11"/>
                    </a:lnTo>
                    <a:lnTo>
                      <a:pt x="632" y="9"/>
                    </a:lnTo>
                    <a:lnTo>
                      <a:pt x="631" y="7"/>
                    </a:lnTo>
                    <a:lnTo>
                      <a:pt x="628" y="6"/>
                    </a:lnTo>
                    <a:lnTo>
                      <a:pt x="624" y="6"/>
                    </a:lnTo>
                    <a:lnTo>
                      <a:pt x="621" y="1"/>
                    </a:lnTo>
                    <a:lnTo>
                      <a:pt x="618" y="0"/>
                    </a:lnTo>
                    <a:lnTo>
                      <a:pt x="615" y="0"/>
                    </a:lnTo>
                    <a:lnTo>
                      <a:pt x="610" y="2"/>
                    </a:lnTo>
                    <a:lnTo>
                      <a:pt x="604" y="2"/>
                    </a:lnTo>
                    <a:lnTo>
                      <a:pt x="599" y="6"/>
                    </a:lnTo>
                    <a:lnTo>
                      <a:pt x="585" y="6"/>
                    </a:lnTo>
                    <a:lnTo>
                      <a:pt x="575" y="13"/>
                    </a:lnTo>
                    <a:lnTo>
                      <a:pt x="564" y="19"/>
                    </a:lnTo>
                    <a:lnTo>
                      <a:pt x="557" y="24"/>
                    </a:lnTo>
                    <a:lnTo>
                      <a:pt x="552" y="29"/>
                    </a:lnTo>
                    <a:lnTo>
                      <a:pt x="547" y="30"/>
                    </a:lnTo>
                    <a:lnTo>
                      <a:pt x="543" y="35"/>
                    </a:lnTo>
                    <a:lnTo>
                      <a:pt x="536" y="32"/>
                    </a:lnTo>
                    <a:lnTo>
                      <a:pt x="531" y="35"/>
                    </a:lnTo>
                    <a:lnTo>
                      <a:pt x="526" y="35"/>
                    </a:lnTo>
                    <a:lnTo>
                      <a:pt x="492" y="60"/>
                    </a:lnTo>
                    <a:lnTo>
                      <a:pt x="488" y="66"/>
                    </a:lnTo>
                    <a:lnTo>
                      <a:pt x="489" y="68"/>
                    </a:lnTo>
                    <a:lnTo>
                      <a:pt x="489" y="71"/>
                    </a:lnTo>
                    <a:lnTo>
                      <a:pt x="486" y="79"/>
                    </a:lnTo>
                    <a:lnTo>
                      <a:pt x="482" y="83"/>
                    </a:lnTo>
                    <a:lnTo>
                      <a:pt x="478" y="82"/>
                    </a:lnTo>
                    <a:lnTo>
                      <a:pt x="475" y="78"/>
                    </a:lnTo>
                    <a:lnTo>
                      <a:pt x="456" y="79"/>
                    </a:lnTo>
                    <a:lnTo>
                      <a:pt x="454" y="81"/>
                    </a:lnTo>
                    <a:lnTo>
                      <a:pt x="449" y="87"/>
                    </a:lnTo>
                    <a:lnTo>
                      <a:pt x="446" y="88"/>
                    </a:lnTo>
                    <a:lnTo>
                      <a:pt x="440" y="88"/>
                    </a:lnTo>
                    <a:lnTo>
                      <a:pt x="433" y="86"/>
                    </a:lnTo>
                    <a:lnTo>
                      <a:pt x="429" y="88"/>
                    </a:lnTo>
                    <a:lnTo>
                      <a:pt x="427" y="92"/>
                    </a:lnTo>
                    <a:lnTo>
                      <a:pt x="423" y="94"/>
                    </a:lnTo>
                    <a:lnTo>
                      <a:pt x="421" y="95"/>
                    </a:lnTo>
                    <a:lnTo>
                      <a:pt x="414" y="94"/>
                    </a:lnTo>
                    <a:lnTo>
                      <a:pt x="411" y="95"/>
                    </a:lnTo>
                    <a:lnTo>
                      <a:pt x="407" y="93"/>
                    </a:lnTo>
                    <a:lnTo>
                      <a:pt x="395" y="93"/>
                    </a:lnTo>
                    <a:lnTo>
                      <a:pt x="390" y="92"/>
                    </a:lnTo>
                    <a:lnTo>
                      <a:pt x="385" y="92"/>
                    </a:lnTo>
                    <a:lnTo>
                      <a:pt x="370" y="83"/>
                    </a:lnTo>
                    <a:lnTo>
                      <a:pt x="360" y="81"/>
                    </a:lnTo>
                    <a:lnTo>
                      <a:pt x="342" y="73"/>
                    </a:lnTo>
                    <a:lnTo>
                      <a:pt x="337" y="76"/>
                    </a:lnTo>
                    <a:lnTo>
                      <a:pt x="333" y="79"/>
                    </a:lnTo>
                    <a:lnTo>
                      <a:pt x="326" y="78"/>
                    </a:lnTo>
                    <a:lnTo>
                      <a:pt x="322" y="79"/>
                    </a:lnTo>
                    <a:lnTo>
                      <a:pt x="321" y="82"/>
                    </a:lnTo>
                    <a:lnTo>
                      <a:pt x="320" y="90"/>
                    </a:lnTo>
                    <a:lnTo>
                      <a:pt x="312" y="104"/>
                    </a:lnTo>
                    <a:lnTo>
                      <a:pt x="312" y="106"/>
                    </a:lnTo>
                    <a:lnTo>
                      <a:pt x="321" y="106"/>
                    </a:lnTo>
                    <a:lnTo>
                      <a:pt x="323" y="111"/>
                    </a:lnTo>
                    <a:lnTo>
                      <a:pt x="323" y="115"/>
                    </a:lnTo>
                    <a:lnTo>
                      <a:pt x="319" y="117"/>
                    </a:lnTo>
                    <a:lnTo>
                      <a:pt x="317" y="119"/>
                    </a:lnTo>
                    <a:lnTo>
                      <a:pt x="317" y="122"/>
                    </a:lnTo>
                    <a:lnTo>
                      <a:pt x="320" y="126"/>
                    </a:lnTo>
                    <a:lnTo>
                      <a:pt x="322" y="127"/>
                    </a:lnTo>
                    <a:lnTo>
                      <a:pt x="333" y="126"/>
                    </a:lnTo>
                    <a:lnTo>
                      <a:pt x="336" y="129"/>
                    </a:lnTo>
                    <a:lnTo>
                      <a:pt x="337" y="132"/>
                    </a:lnTo>
                    <a:lnTo>
                      <a:pt x="337" y="133"/>
                    </a:lnTo>
                    <a:lnTo>
                      <a:pt x="332" y="138"/>
                    </a:lnTo>
                    <a:lnTo>
                      <a:pt x="326" y="141"/>
                    </a:lnTo>
                    <a:lnTo>
                      <a:pt x="325" y="147"/>
                    </a:lnTo>
                    <a:lnTo>
                      <a:pt x="337" y="158"/>
                    </a:lnTo>
                    <a:lnTo>
                      <a:pt x="337" y="164"/>
                    </a:lnTo>
                    <a:lnTo>
                      <a:pt x="336" y="169"/>
                    </a:lnTo>
                    <a:lnTo>
                      <a:pt x="322" y="178"/>
                    </a:lnTo>
                    <a:lnTo>
                      <a:pt x="321" y="181"/>
                    </a:lnTo>
                    <a:lnTo>
                      <a:pt x="330" y="185"/>
                    </a:lnTo>
                    <a:lnTo>
                      <a:pt x="333" y="194"/>
                    </a:lnTo>
                    <a:lnTo>
                      <a:pt x="343" y="200"/>
                    </a:lnTo>
                    <a:lnTo>
                      <a:pt x="342" y="207"/>
                    </a:lnTo>
                    <a:lnTo>
                      <a:pt x="349" y="208"/>
                    </a:lnTo>
                    <a:lnTo>
                      <a:pt x="352" y="212"/>
                    </a:lnTo>
                    <a:lnTo>
                      <a:pt x="358" y="210"/>
                    </a:lnTo>
                    <a:lnTo>
                      <a:pt x="363" y="211"/>
                    </a:lnTo>
                    <a:lnTo>
                      <a:pt x="363" y="216"/>
                    </a:lnTo>
                    <a:lnTo>
                      <a:pt x="362" y="222"/>
                    </a:lnTo>
                    <a:lnTo>
                      <a:pt x="365" y="229"/>
                    </a:lnTo>
                    <a:lnTo>
                      <a:pt x="366" y="230"/>
                    </a:lnTo>
                    <a:lnTo>
                      <a:pt x="384" y="232"/>
                    </a:lnTo>
                    <a:lnTo>
                      <a:pt x="389" y="235"/>
                    </a:lnTo>
                    <a:lnTo>
                      <a:pt x="394" y="234"/>
                    </a:lnTo>
                    <a:lnTo>
                      <a:pt x="400" y="242"/>
                    </a:lnTo>
                    <a:lnTo>
                      <a:pt x="398" y="246"/>
                    </a:lnTo>
                    <a:lnTo>
                      <a:pt x="401" y="250"/>
                    </a:lnTo>
                    <a:lnTo>
                      <a:pt x="396" y="255"/>
                    </a:lnTo>
                    <a:lnTo>
                      <a:pt x="394" y="259"/>
                    </a:lnTo>
                    <a:lnTo>
                      <a:pt x="386" y="260"/>
                    </a:lnTo>
                    <a:lnTo>
                      <a:pt x="382" y="260"/>
                    </a:lnTo>
                    <a:lnTo>
                      <a:pt x="380" y="259"/>
                    </a:lnTo>
                    <a:lnTo>
                      <a:pt x="375" y="260"/>
                    </a:lnTo>
                    <a:lnTo>
                      <a:pt x="373" y="262"/>
                    </a:lnTo>
                    <a:lnTo>
                      <a:pt x="362" y="267"/>
                    </a:lnTo>
                    <a:lnTo>
                      <a:pt x="358" y="275"/>
                    </a:lnTo>
                    <a:lnTo>
                      <a:pt x="357" y="286"/>
                    </a:lnTo>
                    <a:lnTo>
                      <a:pt x="362" y="292"/>
                    </a:lnTo>
                    <a:lnTo>
                      <a:pt x="360" y="297"/>
                    </a:lnTo>
                    <a:lnTo>
                      <a:pt x="363" y="298"/>
                    </a:lnTo>
                    <a:lnTo>
                      <a:pt x="364" y="301"/>
                    </a:lnTo>
                    <a:lnTo>
                      <a:pt x="363" y="304"/>
                    </a:lnTo>
                    <a:lnTo>
                      <a:pt x="358" y="308"/>
                    </a:lnTo>
                    <a:lnTo>
                      <a:pt x="357" y="314"/>
                    </a:lnTo>
                    <a:lnTo>
                      <a:pt x="357" y="316"/>
                    </a:lnTo>
                    <a:lnTo>
                      <a:pt x="359" y="318"/>
                    </a:lnTo>
                    <a:lnTo>
                      <a:pt x="369" y="318"/>
                    </a:lnTo>
                    <a:lnTo>
                      <a:pt x="371" y="324"/>
                    </a:lnTo>
                    <a:lnTo>
                      <a:pt x="369" y="326"/>
                    </a:lnTo>
                    <a:lnTo>
                      <a:pt x="365" y="328"/>
                    </a:lnTo>
                    <a:lnTo>
                      <a:pt x="362" y="326"/>
                    </a:lnTo>
                    <a:lnTo>
                      <a:pt x="359" y="324"/>
                    </a:lnTo>
                    <a:lnTo>
                      <a:pt x="357" y="331"/>
                    </a:lnTo>
                    <a:lnTo>
                      <a:pt x="343" y="336"/>
                    </a:lnTo>
                    <a:lnTo>
                      <a:pt x="331" y="352"/>
                    </a:lnTo>
                    <a:lnTo>
                      <a:pt x="326" y="355"/>
                    </a:lnTo>
                    <a:lnTo>
                      <a:pt x="321" y="361"/>
                    </a:lnTo>
                    <a:lnTo>
                      <a:pt x="317" y="366"/>
                    </a:lnTo>
                    <a:lnTo>
                      <a:pt x="316" y="372"/>
                    </a:lnTo>
                    <a:lnTo>
                      <a:pt x="317" y="380"/>
                    </a:lnTo>
                    <a:lnTo>
                      <a:pt x="314" y="388"/>
                    </a:lnTo>
                    <a:lnTo>
                      <a:pt x="305" y="393"/>
                    </a:lnTo>
                    <a:lnTo>
                      <a:pt x="298" y="393"/>
                    </a:lnTo>
                    <a:lnTo>
                      <a:pt x="292" y="398"/>
                    </a:lnTo>
                    <a:lnTo>
                      <a:pt x="287" y="406"/>
                    </a:lnTo>
                    <a:lnTo>
                      <a:pt x="283" y="417"/>
                    </a:lnTo>
                    <a:lnTo>
                      <a:pt x="277" y="428"/>
                    </a:lnTo>
                    <a:lnTo>
                      <a:pt x="262" y="450"/>
                    </a:lnTo>
                    <a:lnTo>
                      <a:pt x="256" y="457"/>
                    </a:lnTo>
                    <a:lnTo>
                      <a:pt x="244" y="464"/>
                    </a:lnTo>
                    <a:lnTo>
                      <a:pt x="233" y="474"/>
                    </a:lnTo>
                    <a:lnTo>
                      <a:pt x="229" y="479"/>
                    </a:lnTo>
                    <a:lnTo>
                      <a:pt x="219" y="495"/>
                    </a:lnTo>
                    <a:lnTo>
                      <a:pt x="212" y="504"/>
                    </a:lnTo>
                    <a:lnTo>
                      <a:pt x="204" y="519"/>
                    </a:lnTo>
                    <a:lnTo>
                      <a:pt x="199" y="522"/>
                    </a:lnTo>
                    <a:lnTo>
                      <a:pt x="195" y="523"/>
                    </a:lnTo>
                    <a:lnTo>
                      <a:pt x="172" y="523"/>
                    </a:lnTo>
                    <a:lnTo>
                      <a:pt x="169" y="524"/>
                    </a:lnTo>
                    <a:lnTo>
                      <a:pt x="161" y="527"/>
                    </a:lnTo>
                    <a:lnTo>
                      <a:pt x="156" y="533"/>
                    </a:lnTo>
                    <a:lnTo>
                      <a:pt x="152" y="534"/>
                    </a:lnTo>
                    <a:lnTo>
                      <a:pt x="149" y="533"/>
                    </a:lnTo>
                    <a:lnTo>
                      <a:pt x="147" y="528"/>
                    </a:lnTo>
                    <a:lnTo>
                      <a:pt x="139" y="514"/>
                    </a:lnTo>
                    <a:lnTo>
                      <a:pt x="136" y="512"/>
                    </a:lnTo>
                    <a:lnTo>
                      <a:pt x="132" y="513"/>
                    </a:lnTo>
                    <a:lnTo>
                      <a:pt x="122" y="522"/>
                    </a:lnTo>
                    <a:lnTo>
                      <a:pt x="118" y="528"/>
                    </a:lnTo>
                    <a:lnTo>
                      <a:pt x="107" y="538"/>
                    </a:lnTo>
                    <a:lnTo>
                      <a:pt x="93" y="556"/>
                    </a:lnTo>
                    <a:lnTo>
                      <a:pt x="85" y="563"/>
                    </a:lnTo>
                    <a:lnTo>
                      <a:pt x="83" y="570"/>
                    </a:lnTo>
                    <a:lnTo>
                      <a:pt x="79" y="588"/>
                    </a:lnTo>
                    <a:lnTo>
                      <a:pt x="79" y="593"/>
                    </a:lnTo>
                    <a:lnTo>
                      <a:pt x="81" y="598"/>
                    </a:lnTo>
                    <a:lnTo>
                      <a:pt x="88" y="601"/>
                    </a:lnTo>
                    <a:lnTo>
                      <a:pt x="94" y="600"/>
                    </a:lnTo>
                    <a:lnTo>
                      <a:pt x="101" y="603"/>
                    </a:lnTo>
                    <a:lnTo>
                      <a:pt x="111" y="603"/>
                    </a:lnTo>
                    <a:lnTo>
                      <a:pt x="113" y="604"/>
                    </a:lnTo>
                    <a:lnTo>
                      <a:pt x="117" y="608"/>
                    </a:lnTo>
                    <a:lnTo>
                      <a:pt x="118" y="611"/>
                    </a:lnTo>
                    <a:lnTo>
                      <a:pt x="118" y="616"/>
                    </a:lnTo>
                    <a:lnTo>
                      <a:pt x="112" y="636"/>
                    </a:lnTo>
                    <a:lnTo>
                      <a:pt x="112" y="641"/>
                    </a:lnTo>
                    <a:lnTo>
                      <a:pt x="113" y="646"/>
                    </a:lnTo>
                    <a:lnTo>
                      <a:pt x="123" y="657"/>
                    </a:lnTo>
                    <a:lnTo>
                      <a:pt x="127" y="658"/>
                    </a:lnTo>
                    <a:lnTo>
                      <a:pt x="137" y="654"/>
                    </a:lnTo>
                    <a:lnTo>
                      <a:pt x="139" y="655"/>
                    </a:lnTo>
                    <a:lnTo>
                      <a:pt x="142" y="658"/>
                    </a:lnTo>
                    <a:lnTo>
                      <a:pt x="142" y="669"/>
                    </a:lnTo>
                    <a:lnTo>
                      <a:pt x="143" y="678"/>
                    </a:lnTo>
                    <a:lnTo>
                      <a:pt x="148" y="685"/>
                    </a:lnTo>
                    <a:lnTo>
                      <a:pt x="150" y="692"/>
                    </a:lnTo>
                    <a:lnTo>
                      <a:pt x="155" y="698"/>
                    </a:lnTo>
                    <a:lnTo>
                      <a:pt x="160" y="703"/>
                    </a:lnTo>
                    <a:lnTo>
                      <a:pt x="160" y="706"/>
                    </a:lnTo>
                    <a:lnTo>
                      <a:pt x="164" y="711"/>
                    </a:lnTo>
                    <a:lnTo>
                      <a:pt x="165" y="714"/>
                    </a:lnTo>
                    <a:lnTo>
                      <a:pt x="160" y="716"/>
                    </a:lnTo>
                    <a:lnTo>
                      <a:pt x="160" y="718"/>
                    </a:lnTo>
                    <a:lnTo>
                      <a:pt x="160" y="728"/>
                    </a:lnTo>
                    <a:lnTo>
                      <a:pt x="159" y="732"/>
                    </a:lnTo>
                    <a:lnTo>
                      <a:pt x="166" y="733"/>
                    </a:lnTo>
                    <a:lnTo>
                      <a:pt x="166" y="735"/>
                    </a:lnTo>
                    <a:lnTo>
                      <a:pt x="159" y="735"/>
                    </a:lnTo>
                    <a:lnTo>
                      <a:pt x="154" y="739"/>
                    </a:lnTo>
                    <a:lnTo>
                      <a:pt x="154" y="741"/>
                    </a:lnTo>
                    <a:lnTo>
                      <a:pt x="150" y="743"/>
                    </a:lnTo>
                    <a:lnTo>
                      <a:pt x="147" y="743"/>
                    </a:lnTo>
                    <a:lnTo>
                      <a:pt x="140" y="743"/>
                    </a:lnTo>
                    <a:lnTo>
                      <a:pt x="139" y="740"/>
                    </a:lnTo>
                    <a:lnTo>
                      <a:pt x="138" y="739"/>
                    </a:lnTo>
                    <a:lnTo>
                      <a:pt x="139" y="733"/>
                    </a:lnTo>
                    <a:lnTo>
                      <a:pt x="139" y="732"/>
                    </a:lnTo>
                    <a:lnTo>
                      <a:pt x="132" y="730"/>
                    </a:lnTo>
                    <a:lnTo>
                      <a:pt x="127" y="734"/>
                    </a:lnTo>
                    <a:lnTo>
                      <a:pt x="115" y="738"/>
                    </a:lnTo>
                    <a:lnTo>
                      <a:pt x="111" y="745"/>
                    </a:lnTo>
                    <a:lnTo>
                      <a:pt x="110" y="746"/>
                    </a:lnTo>
                    <a:lnTo>
                      <a:pt x="107" y="746"/>
                    </a:lnTo>
                    <a:lnTo>
                      <a:pt x="93" y="746"/>
                    </a:lnTo>
                    <a:lnTo>
                      <a:pt x="84" y="739"/>
                    </a:lnTo>
                    <a:lnTo>
                      <a:pt x="78" y="741"/>
                    </a:lnTo>
                    <a:lnTo>
                      <a:pt x="74" y="739"/>
                    </a:lnTo>
                    <a:lnTo>
                      <a:pt x="62" y="740"/>
                    </a:lnTo>
                    <a:lnTo>
                      <a:pt x="58" y="739"/>
                    </a:lnTo>
                    <a:lnTo>
                      <a:pt x="52" y="740"/>
                    </a:lnTo>
                    <a:lnTo>
                      <a:pt x="48" y="739"/>
                    </a:lnTo>
                    <a:lnTo>
                      <a:pt x="47" y="740"/>
                    </a:lnTo>
                    <a:lnTo>
                      <a:pt x="46" y="740"/>
                    </a:lnTo>
                    <a:lnTo>
                      <a:pt x="43" y="735"/>
                    </a:lnTo>
                    <a:lnTo>
                      <a:pt x="41" y="735"/>
                    </a:lnTo>
                    <a:lnTo>
                      <a:pt x="40" y="740"/>
                    </a:lnTo>
                    <a:lnTo>
                      <a:pt x="40" y="757"/>
                    </a:lnTo>
                    <a:lnTo>
                      <a:pt x="20" y="757"/>
                    </a:lnTo>
                    <a:lnTo>
                      <a:pt x="16" y="759"/>
                    </a:lnTo>
                    <a:lnTo>
                      <a:pt x="11" y="757"/>
                    </a:lnTo>
                    <a:lnTo>
                      <a:pt x="9" y="762"/>
                    </a:lnTo>
                    <a:lnTo>
                      <a:pt x="7" y="764"/>
                    </a:lnTo>
                    <a:lnTo>
                      <a:pt x="5" y="767"/>
                    </a:lnTo>
                    <a:lnTo>
                      <a:pt x="0" y="771"/>
                    </a:lnTo>
                    <a:lnTo>
                      <a:pt x="0" y="773"/>
                    </a:lnTo>
                    <a:lnTo>
                      <a:pt x="2" y="782"/>
                    </a:lnTo>
                    <a:lnTo>
                      <a:pt x="9" y="782"/>
                    </a:lnTo>
                    <a:lnTo>
                      <a:pt x="13" y="791"/>
                    </a:lnTo>
                    <a:lnTo>
                      <a:pt x="27" y="809"/>
                    </a:lnTo>
                    <a:lnTo>
                      <a:pt x="37" y="820"/>
                    </a:lnTo>
                    <a:lnTo>
                      <a:pt x="47" y="825"/>
                    </a:lnTo>
                    <a:lnTo>
                      <a:pt x="67" y="827"/>
                    </a:lnTo>
                    <a:lnTo>
                      <a:pt x="89" y="825"/>
                    </a:lnTo>
                    <a:lnTo>
                      <a:pt x="105" y="821"/>
                    </a:lnTo>
                    <a:lnTo>
                      <a:pt x="113" y="818"/>
                    </a:lnTo>
                    <a:lnTo>
                      <a:pt x="117" y="810"/>
                    </a:lnTo>
                    <a:lnTo>
                      <a:pt x="122" y="808"/>
                    </a:lnTo>
                    <a:lnTo>
                      <a:pt x="124" y="814"/>
                    </a:lnTo>
                    <a:lnTo>
                      <a:pt x="117" y="834"/>
                    </a:lnTo>
                    <a:lnTo>
                      <a:pt x="106" y="843"/>
                    </a:lnTo>
                    <a:lnTo>
                      <a:pt x="96" y="850"/>
                    </a:lnTo>
                    <a:lnTo>
                      <a:pt x="84" y="852"/>
                    </a:lnTo>
                    <a:lnTo>
                      <a:pt x="70" y="854"/>
                    </a:lnTo>
                    <a:lnTo>
                      <a:pt x="59" y="857"/>
                    </a:lnTo>
                    <a:lnTo>
                      <a:pt x="51" y="850"/>
                    </a:lnTo>
                    <a:lnTo>
                      <a:pt x="47" y="854"/>
                    </a:lnTo>
                    <a:lnTo>
                      <a:pt x="50" y="870"/>
                    </a:lnTo>
                    <a:lnTo>
                      <a:pt x="90" y="911"/>
                    </a:lnTo>
                    <a:lnTo>
                      <a:pt x="104" y="926"/>
                    </a:lnTo>
                    <a:lnTo>
                      <a:pt x="124" y="944"/>
                    </a:lnTo>
                    <a:lnTo>
                      <a:pt x="131" y="945"/>
                    </a:lnTo>
                    <a:lnTo>
                      <a:pt x="156" y="947"/>
                    </a:lnTo>
                    <a:lnTo>
                      <a:pt x="167" y="944"/>
                    </a:lnTo>
                    <a:lnTo>
                      <a:pt x="174" y="943"/>
                    </a:lnTo>
                    <a:lnTo>
                      <a:pt x="183" y="936"/>
                    </a:lnTo>
                    <a:lnTo>
                      <a:pt x="190" y="936"/>
                    </a:lnTo>
                    <a:lnTo>
                      <a:pt x="207" y="924"/>
                    </a:lnTo>
                    <a:lnTo>
                      <a:pt x="213" y="916"/>
                    </a:lnTo>
                    <a:lnTo>
                      <a:pt x="218" y="906"/>
                    </a:lnTo>
                    <a:lnTo>
                      <a:pt x="219" y="879"/>
                    </a:lnTo>
                    <a:lnTo>
                      <a:pt x="222" y="867"/>
                    </a:lnTo>
                    <a:lnTo>
                      <a:pt x="224" y="852"/>
                    </a:lnTo>
                    <a:lnTo>
                      <a:pt x="226" y="856"/>
                    </a:lnTo>
                    <a:lnTo>
                      <a:pt x="229" y="857"/>
                    </a:lnTo>
                    <a:lnTo>
                      <a:pt x="258" y="858"/>
                    </a:lnTo>
                    <a:lnTo>
                      <a:pt x="260" y="859"/>
                    </a:lnTo>
                    <a:lnTo>
                      <a:pt x="253" y="866"/>
                    </a:lnTo>
                    <a:lnTo>
                      <a:pt x="242" y="866"/>
                    </a:lnTo>
                    <a:lnTo>
                      <a:pt x="239" y="879"/>
                    </a:lnTo>
                    <a:lnTo>
                      <a:pt x="241" y="880"/>
                    </a:lnTo>
                    <a:lnTo>
                      <a:pt x="240" y="891"/>
                    </a:lnTo>
                    <a:lnTo>
                      <a:pt x="242" y="894"/>
                    </a:lnTo>
                    <a:lnTo>
                      <a:pt x="249" y="897"/>
                    </a:lnTo>
                    <a:lnTo>
                      <a:pt x="242" y="911"/>
                    </a:lnTo>
                    <a:lnTo>
                      <a:pt x="242" y="922"/>
                    </a:lnTo>
                    <a:lnTo>
                      <a:pt x="242" y="924"/>
                    </a:lnTo>
                    <a:lnTo>
                      <a:pt x="246" y="924"/>
                    </a:lnTo>
                    <a:lnTo>
                      <a:pt x="249" y="928"/>
                    </a:lnTo>
                    <a:lnTo>
                      <a:pt x="249" y="934"/>
                    </a:lnTo>
                    <a:lnTo>
                      <a:pt x="255" y="952"/>
                    </a:lnTo>
                    <a:lnTo>
                      <a:pt x="256" y="963"/>
                    </a:lnTo>
                    <a:lnTo>
                      <a:pt x="256" y="971"/>
                    </a:lnTo>
                    <a:lnTo>
                      <a:pt x="250" y="987"/>
                    </a:lnTo>
                    <a:lnTo>
                      <a:pt x="247" y="998"/>
                    </a:lnTo>
                    <a:lnTo>
                      <a:pt x="247" y="1009"/>
                    </a:lnTo>
                    <a:lnTo>
                      <a:pt x="251" y="1028"/>
                    </a:lnTo>
                    <a:lnTo>
                      <a:pt x="253" y="1031"/>
                    </a:lnTo>
                    <a:lnTo>
                      <a:pt x="253" y="1047"/>
                    </a:lnTo>
                    <a:lnTo>
                      <a:pt x="257" y="1044"/>
                    </a:lnTo>
                    <a:lnTo>
                      <a:pt x="261" y="1041"/>
                    </a:lnTo>
                    <a:lnTo>
                      <a:pt x="262" y="1045"/>
                    </a:lnTo>
                    <a:lnTo>
                      <a:pt x="263" y="1052"/>
                    </a:lnTo>
                    <a:lnTo>
                      <a:pt x="261" y="1056"/>
                    </a:lnTo>
                    <a:lnTo>
                      <a:pt x="261" y="1060"/>
                    </a:lnTo>
                    <a:lnTo>
                      <a:pt x="260" y="1065"/>
                    </a:lnTo>
                    <a:lnTo>
                      <a:pt x="257" y="1084"/>
                    </a:lnTo>
                    <a:lnTo>
                      <a:pt x="263" y="1093"/>
                    </a:lnTo>
                    <a:lnTo>
                      <a:pt x="262" y="1096"/>
                    </a:lnTo>
                    <a:lnTo>
                      <a:pt x="265" y="1114"/>
                    </a:lnTo>
                    <a:lnTo>
                      <a:pt x="266" y="1114"/>
                    </a:lnTo>
                    <a:lnTo>
                      <a:pt x="273" y="1139"/>
                    </a:lnTo>
                    <a:lnTo>
                      <a:pt x="276" y="1147"/>
                    </a:lnTo>
                    <a:lnTo>
                      <a:pt x="276" y="1157"/>
                    </a:lnTo>
                    <a:lnTo>
                      <a:pt x="278" y="1163"/>
                    </a:lnTo>
                    <a:lnTo>
                      <a:pt x="282" y="1192"/>
                    </a:lnTo>
                    <a:lnTo>
                      <a:pt x="284" y="1201"/>
                    </a:lnTo>
                    <a:lnTo>
                      <a:pt x="289" y="1212"/>
                    </a:lnTo>
                    <a:lnTo>
                      <a:pt x="293" y="1214"/>
                    </a:lnTo>
                    <a:lnTo>
                      <a:pt x="295" y="1225"/>
                    </a:lnTo>
                    <a:lnTo>
                      <a:pt x="304" y="123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32" name="Freeform 100"/>
              <p:cNvSpPr>
                <a:spLocks noChangeAspect="1"/>
              </p:cNvSpPr>
              <p:nvPr/>
            </p:nvSpPr>
            <p:spPr bwMode="gray">
              <a:xfrm>
                <a:off x="3183" y="2052"/>
                <a:ext cx="184" cy="168"/>
              </a:xfrm>
              <a:custGeom>
                <a:avLst/>
                <a:gdLst/>
                <a:ahLst/>
                <a:cxnLst>
                  <a:cxn ang="0">
                    <a:pos x="106" y="668"/>
                  </a:cxn>
                  <a:cxn ang="0">
                    <a:pos x="108" y="599"/>
                  </a:cxn>
                  <a:cxn ang="0">
                    <a:pos x="0" y="475"/>
                  </a:cxn>
                  <a:cxn ang="0">
                    <a:pos x="109" y="492"/>
                  </a:cxn>
                  <a:cxn ang="0">
                    <a:pos x="187" y="487"/>
                  </a:cxn>
                  <a:cxn ang="0">
                    <a:pos x="302" y="458"/>
                  </a:cxn>
                  <a:cxn ang="0">
                    <a:pos x="325" y="378"/>
                  </a:cxn>
                  <a:cxn ang="0">
                    <a:pos x="379" y="373"/>
                  </a:cxn>
                  <a:cxn ang="0">
                    <a:pos x="405" y="346"/>
                  </a:cxn>
                  <a:cxn ang="0">
                    <a:pos x="435" y="356"/>
                  </a:cxn>
                  <a:cxn ang="0">
                    <a:pos x="464" y="297"/>
                  </a:cxn>
                  <a:cxn ang="0">
                    <a:pos x="490" y="258"/>
                  </a:cxn>
                  <a:cxn ang="0">
                    <a:pos x="506" y="218"/>
                  </a:cxn>
                  <a:cxn ang="0">
                    <a:pos x="549" y="202"/>
                  </a:cxn>
                  <a:cxn ang="0">
                    <a:pos x="561" y="163"/>
                  </a:cxn>
                  <a:cxn ang="0">
                    <a:pos x="588" y="114"/>
                  </a:cxn>
                  <a:cxn ang="0">
                    <a:pos x="570" y="60"/>
                  </a:cxn>
                  <a:cxn ang="0">
                    <a:pos x="604" y="34"/>
                  </a:cxn>
                  <a:cxn ang="0">
                    <a:pos x="645" y="12"/>
                  </a:cxn>
                  <a:cxn ang="0">
                    <a:pos x="731" y="11"/>
                  </a:cxn>
                  <a:cxn ang="0">
                    <a:pos x="780" y="2"/>
                  </a:cxn>
                  <a:cxn ang="0">
                    <a:pos x="811" y="16"/>
                  </a:cxn>
                  <a:cxn ang="0">
                    <a:pos x="830" y="59"/>
                  </a:cxn>
                  <a:cxn ang="0">
                    <a:pos x="852" y="78"/>
                  </a:cxn>
                  <a:cxn ang="0">
                    <a:pos x="903" y="99"/>
                  </a:cxn>
                  <a:cxn ang="0">
                    <a:pos x="877" y="153"/>
                  </a:cxn>
                  <a:cxn ang="0">
                    <a:pos x="828" y="156"/>
                  </a:cxn>
                  <a:cxn ang="0">
                    <a:pos x="790" y="163"/>
                  </a:cxn>
                  <a:cxn ang="0">
                    <a:pos x="721" y="148"/>
                  </a:cxn>
                  <a:cxn ang="0">
                    <a:pos x="718" y="185"/>
                  </a:cxn>
                  <a:cxn ang="0">
                    <a:pos x="732" y="202"/>
                  </a:cxn>
                  <a:cxn ang="0">
                    <a:pos x="717" y="248"/>
                  </a:cxn>
                  <a:cxn ang="0">
                    <a:pos x="753" y="280"/>
                  </a:cxn>
                  <a:cxn ang="0">
                    <a:pos x="789" y="304"/>
                  </a:cxn>
                  <a:cxn ang="0">
                    <a:pos x="775" y="329"/>
                  </a:cxn>
                  <a:cxn ang="0">
                    <a:pos x="758" y="368"/>
                  </a:cxn>
                  <a:cxn ang="0">
                    <a:pos x="766" y="394"/>
                  </a:cxn>
                  <a:cxn ang="0">
                    <a:pos x="721" y="425"/>
                  </a:cxn>
                  <a:cxn ang="0">
                    <a:pos x="687" y="468"/>
                  </a:cxn>
                  <a:cxn ang="0">
                    <a:pos x="624" y="549"/>
                  </a:cxn>
                  <a:cxn ang="0">
                    <a:pos x="556" y="597"/>
                  </a:cxn>
                  <a:cxn ang="0">
                    <a:pos x="517" y="592"/>
                  </a:cxn>
                  <a:cxn ang="0">
                    <a:pos x="476" y="668"/>
                  </a:cxn>
                  <a:cxn ang="0">
                    <a:pos x="513" y="686"/>
                  </a:cxn>
                  <a:cxn ang="0">
                    <a:pos x="537" y="728"/>
                  </a:cxn>
                  <a:cxn ang="0">
                    <a:pos x="559" y="781"/>
                  </a:cxn>
                  <a:cxn ang="0">
                    <a:pos x="554" y="805"/>
                  </a:cxn>
                  <a:cxn ang="0">
                    <a:pos x="534" y="803"/>
                  </a:cxn>
                  <a:cxn ang="0">
                    <a:pos x="488" y="816"/>
                  </a:cxn>
                  <a:cxn ang="0">
                    <a:pos x="442" y="810"/>
                  </a:cxn>
                  <a:cxn ang="0">
                    <a:pos x="406" y="827"/>
                  </a:cxn>
                  <a:cxn ang="0">
                    <a:pos x="363" y="834"/>
                  </a:cxn>
                  <a:cxn ang="0">
                    <a:pos x="329" y="781"/>
                  </a:cxn>
                  <a:cxn ang="0">
                    <a:pos x="250" y="744"/>
                  </a:cxn>
                  <a:cxn ang="0">
                    <a:pos x="164" y="746"/>
                  </a:cxn>
                  <a:cxn ang="0">
                    <a:pos x="61" y="761"/>
                  </a:cxn>
                </a:cxnLst>
                <a:rect l="0" t="0" r="r" b="b"/>
                <a:pathLst>
                  <a:path w="921" h="842">
                    <a:moveTo>
                      <a:pt x="42" y="757"/>
                    </a:moveTo>
                    <a:lnTo>
                      <a:pt x="42" y="743"/>
                    </a:lnTo>
                    <a:lnTo>
                      <a:pt x="44" y="730"/>
                    </a:lnTo>
                    <a:lnTo>
                      <a:pt x="55" y="701"/>
                    </a:lnTo>
                    <a:lnTo>
                      <a:pt x="64" y="689"/>
                    </a:lnTo>
                    <a:lnTo>
                      <a:pt x="77" y="679"/>
                    </a:lnTo>
                    <a:lnTo>
                      <a:pt x="91" y="674"/>
                    </a:lnTo>
                    <a:lnTo>
                      <a:pt x="106" y="668"/>
                    </a:lnTo>
                    <a:lnTo>
                      <a:pt x="118" y="665"/>
                    </a:lnTo>
                    <a:lnTo>
                      <a:pt x="131" y="653"/>
                    </a:lnTo>
                    <a:lnTo>
                      <a:pt x="134" y="647"/>
                    </a:lnTo>
                    <a:lnTo>
                      <a:pt x="133" y="637"/>
                    </a:lnTo>
                    <a:lnTo>
                      <a:pt x="128" y="632"/>
                    </a:lnTo>
                    <a:lnTo>
                      <a:pt x="108" y="628"/>
                    </a:lnTo>
                    <a:lnTo>
                      <a:pt x="109" y="614"/>
                    </a:lnTo>
                    <a:lnTo>
                      <a:pt x="108" y="599"/>
                    </a:lnTo>
                    <a:lnTo>
                      <a:pt x="103" y="573"/>
                    </a:lnTo>
                    <a:lnTo>
                      <a:pt x="98" y="567"/>
                    </a:lnTo>
                    <a:lnTo>
                      <a:pt x="71" y="558"/>
                    </a:lnTo>
                    <a:lnTo>
                      <a:pt x="55" y="550"/>
                    </a:lnTo>
                    <a:lnTo>
                      <a:pt x="43" y="540"/>
                    </a:lnTo>
                    <a:lnTo>
                      <a:pt x="22" y="497"/>
                    </a:lnTo>
                    <a:lnTo>
                      <a:pt x="8" y="485"/>
                    </a:lnTo>
                    <a:lnTo>
                      <a:pt x="0" y="475"/>
                    </a:lnTo>
                    <a:lnTo>
                      <a:pt x="4" y="470"/>
                    </a:lnTo>
                    <a:lnTo>
                      <a:pt x="63" y="486"/>
                    </a:lnTo>
                    <a:lnTo>
                      <a:pt x="81" y="496"/>
                    </a:lnTo>
                    <a:lnTo>
                      <a:pt x="88" y="497"/>
                    </a:lnTo>
                    <a:lnTo>
                      <a:pt x="92" y="496"/>
                    </a:lnTo>
                    <a:lnTo>
                      <a:pt x="96" y="493"/>
                    </a:lnTo>
                    <a:lnTo>
                      <a:pt x="99" y="492"/>
                    </a:lnTo>
                    <a:lnTo>
                      <a:pt x="109" y="492"/>
                    </a:lnTo>
                    <a:lnTo>
                      <a:pt x="118" y="491"/>
                    </a:lnTo>
                    <a:lnTo>
                      <a:pt x="130" y="491"/>
                    </a:lnTo>
                    <a:lnTo>
                      <a:pt x="144" y="490"/>
                    </a:lnTo>
                    <a:lnTo>
                      <a:pt x="161" y="490"/>
                    </a:lnTo>
                    <a:lnTo>
                      <a:pt x="177" y="497"/>
                    </a:lnTo>
                    <a:lnTo>
                      <a:pt x="180" y="495"/>
                    </a:lnTo>
                    <a:lnTo>
                      <a:pt x="184" y="490"/>
                    </a:lnTo>
                    <a:lnTo>
                      <a:pt x="187" y="487"/>
                    </a:lnTo>
                    <a:lnTo>
                      <a:pt x="194" y="485"/>
                    </a:lnTo>
                    <a:lnTo>
                      <a:pt x="206" y="485"/>
                    </a:lnTo>
                    <a:lnTo>
                      <a:pt x="232" y="486"/>
                    </a:lnTo>
                    <a:lnTo>
                      <a:pt x="248" y="482"/>
                    </a:lnTo>
                    <a:lnTo>
                      <a:pt x="268" y="475"/>
                    </a:lnTo>
                    <a:lnTo>
                      <a:pt x="293" y="470"/>
                    </a:lnTo>
                    <a:lnTo>
                      <a:pt x="302" y="464"/>
                    </a:lnTo>
                    <a:lnTo>
                      <a:pt x="302" y="458"/>
                    </a:lnTo>
                    <a:lnTo>
                      <a:pt x="298" y="454"/>
                    </a:lnTo>
                    <a:lnTo>
                      <a:pt x="298" y="450"/>
                    </a:lnTo>
                    <a:lnTo>
                      <a:pt x="302" y="431"/>
                    </a:lnTo>
                    <a:lnTo>
                      <a:pt x="301" y="418"/>
                    </a:lnTo>
                    <a:lnTo>
                      <a:pt x="305" y="404"/>
                    </a:lnTo>
                    <a:lnTo>
                      <a:pt x="308" y="398"/>
                    </a:lnTo>
                    <a:lnTo>
                      <a:pt x="319" y="389"/>
                    </a:lnTo>
                    <a:lnTo>
                      <a:pt x="325" y="378"/>
                    </a:lnTo>
                    <a:lnTo>
                      <a:pt x="333" y="374"/>
                    </a:lnTo>
                    <a:lnTo>
                      <a:pt x="336" y="377"/>
                    </a:lnTo>
                    <a:lnTo>
                      <a:pt x="336" y="380"/>
                    </a:lnTo>
                    <a:lnTo>
                      <a:pt x="348" y="382"/>
                    </a:lnTo>
                    <a:lnTo>
                      <a:pt x="359" y="379"/>
                    </a:lnTo>
                    <a:lnTo>
                      <a:pt x="370" y="377"/>
                    </a:lnTo>
                    <a:lnTo>
                      <a:pt x="377" y="375"/>
                    </a:lnTo>
                    <a:lnTo>
                      <a:pt x="379" y="373"/>
                    </a:lnTo>
                    <a:lnTo>
                      <a:pt x="379" y="371"/>
                    </a:lnTo>
                    <a:lnTo>
                      <a:pt x="372" y="368"/>
                    </a:lnTo>
                    <a:lnTo>
                      <a:pt x="371" y="366"/>
                    </a:lnTo>
                    <a:lnTo>
                      <a:pt x="375" y="362"/>
                    </a:lnTo>
                    <a:lnTo>
                      <a:pt x="392" y="353"/>
                    </a:lnTo>
                    <a:lnTo>
                      <a:pt x="394" y="348"/>
                    </a:lnTo>
                    <a:lnTo>
                      <a:pt x="399" y="346"/>
                    </a:lnTo>
                    <a:lnTo>
                      <a:pt x="405" y="346"/>
                    </a:lnTo>
                    <a:lnTo>
                      <a:pt x="421" y="351"/>
                    </a:lnTo>
                    <a:lnTo>
                      <a:pt x="421" y="348"/>
                    </a:lnTo>
                    <a:lnTo>
                      <a:pt x="418" y="347"/>
                    </a:lnTo>
                    <a:lnTo>
                      <a:pt x="420" y="343"/>
                    </a:lnTo>
                    <a:lnTo>
                      <a:pt x="424" y="343"/>
                    </a:lnTo>
                    <a:lnTo>
                      <a:pt x="431" y="348"/>
                    </a:lnTo>
                    <a:lnTo>
                      <a:pt x="432" y="352"/>
                    </a:lnTo>
                    <a:lnTo>
                      <a:pt x="435" y="356"/>
                    </a:lnTo>
                    <a:lnTo>
                      <a:pt x="441" y="358"/>
                    </a:lnTo>
                    <a:lnTo>
                      <a:pt x="443" y="358"/>
                    </a:lnTo>
                    <a:lnTo>
                      <a:pt x="463" y="337"/>
                    </a:lnTo>
                    <a:lnTo>
                      <a:pt x="463" y="334"/>
                    </a:lnTo>
                    <a:lnTo>
                      <a:pt x="461" y="323"/>
                    </a:lnTo>
                    <a:lnTo>
                      <a:pt x="459" y="305"/>
                    </a:lnTo>
                    <a:lnTo>
                      <a:pt x="461" y="302"/>
                    </a:lnTo>
                    <a:lnTo>
                      <a:pt x="464" y="297"/>
                    </a:lnTo>
                    <a:lnTo>
                      <a:pt x="467" y="292"/>
                    </a:lnTo>
                    <a:lnTo>
                      <a:pt x="469" y="292"/>
                    </a:lnTo>
                    <a:lnTo>
                      <a:pt x="470" y="288"/>
                    </a:lnTo>
                    <a:lnTo>
                      <a:pt x="469" y="282"/>
                    </a:lnTo>
                    <a:lnTo>
                      <a:pt x="470" y="277"/>
                    </a:lnTo>
                    <a:lnTo>
                      <a:pt x="476" y="275"/>
                    </a:lnTo>
                    <a:lnTo>
                      <a:pt x="478" y="261"/>
                    </a:lnTo>
                    <a:lnTo>
                      <a:pt x="490" y="258"/>
                    </a:lnTo>
                    <a:lnTo>
                      <a:pt x="497" y="259"/>
                    </a:lnTo>
                    <a:lnTo>
                      <a:pt x="507" y="251"/>
                    </a:lnTo>
                    <a:lnTo>
                      <a:pt x="515" y="249"/>
                    </a:lnTo>
                    <a:lnTo>
                      <a:pt x="519" y="243"/>
                    </a:lnTo>
                    <a:lnTo>
                      <a:pt x="519" y="239"/>
                    </a:lnTo>
                    <a:lnTo>
                      <a:pt x="515" y="234"/>
                    </a:lnTo>
                    <a:lnTo>
                      <a:pt x="510" y="218"/>
                    </a:lnTo>
                    <a:lnTo>
                      <a:pt x="506" y="218"/>
                    </a:lnTo>
                    <a:lnTo>
                      <a:pt x="500" y="208"/>
                    </a:lnTo>
                    <a:lnTo>
                      <a:pt x="499" y="205"/>
                    </a:lnTo>
                    <a:lnTo>
                      <a:pt x="500" y="200"/>
                    </a:lnTo>
                    <a:lnTo>
                      <a:pt x="504" y="197"/>
                    </a:lnTo>
                    <a:lnTo>
                      <a:pt x="508" y="199"/>
                    </a:lnTo>
                    <a:lnTo>
                      <a:pt x="527" y="203"/>
                    </a:lnTo>
                    <a:lnTo>
                      <a:pt x="538" y="205"/>
                    </a:lnTo>
                    <a:lnTo>
                      <a:pt x="549" y="202"/>
                    </a:lnTo>
                    <a:lnTo>
                      <a:pt x="555" y="199"/>
                    </a:lnTo>
                    <a:lnTo>
                      <a:pt x="562" y="189"/>
                    </a:lnTo>
                    <a:lnTo>
                      <a:pt x="562" y="181"/>
                    </a:lnTo>
                    <a:lnTo>
                      <a:pt x="566" y="178"/>
                    </a:lnTo>
                    <a:lnTo>
                      <a:pt x="562" y="175"/>
                    </a:lnTo>
                    <a:lnTo>
                      <a:pt x="558" y="173"/>
                    </a:lnTo>
                    <a:lnTo>
                      <a:pt x="558" y="167"/>
                    </a:lnTo>
                    <a:lnTo>
                      <a:pt x="561" y="163"/>
                    </a:lnTo>
                    <a:lnTo>
                      <a:pt x="565" y="156"/>
                    </a:lnTo>
                    <a:lnTo>
                      <a:pt x="572" y="147"/>
                    </a:lnTo>
                    <a:lnTo>
                      <a:pt x="581" y="141"/>
                    </a:lnTo>
                    <a:lnTo>
                      <a:pt x="587" y="133"/>
                    </a:lnTo>
                    <a:lnTo>
                      <a:pt x="591" y="126"/>
                    </a:lnTo>
                    <a:lnTo>
                      <a:pt x="591" y="120"/>
                    </a:lnTo>
                    <a:lnTo>
                      <a:pt x="588" y="116"/>
                    </a:lnTo>
                    <a:lnTo>
                      <a:pt x="588" y="114"/>
                    </a:lnTo>
                    <a:lnTo>
                      <a:pt x="593" y="105"/>
                    </a:lnTo>
                    <a:lnTo>
                      <a:pt x="593" y="104"/>
                    </a:lnTo>
                    <a:lnTo>
                      <a:pt x="588" y="94"/>
                    </a:lnTo>
                    <a:lnTo>
                      <a:pt x="585" y="81"/>
                    </a:lnTo>
                    <a:lnTo>
                      <a:pt x="578" y="73"/>
                    </a:lnTo>
                    <a:lnTo>
                      <a:pt x="570" y="67"/>
                    </a:lnTo>
                    <a:lnTo>
                      <a:pt x="569" y="66"/>
                    </a:lnTo>
                    <a:lnTo>
                      <a:pt x="570" y="60"/>
                    </a:lnTo>
                    <a:lnTo>
                      <a:pt x="574" y="56"/>
                    </a:lnTo>
                    <a:lnTo>
                      <a:pt x="591" y="43"/>
                    </a:lnTo>
                    <a:lnTo>
                      <a:pt x="591" y="38"/>
                    </a:lnTo>
                    <a:lnTo>
                      <a:pt x="592" y="36"/>
                    </a:lnTo>
                    <a:lnTo>
                      <a:pt x="597" y="36"/>
                    </a:lnTo>
                    <a:lnTo>
                      <a:pt x="602" y="39"/>
                    </a:lnTo>
                    <a:lnTo>
                      <a:pt x="605" y="38"/>
                    </a:lnTo>
                    <a:lnTo>
                      <a:pt x="604" y="34"/>
                    </a:lnTo>
                    <a:lnTo>
                      <a:pt x="605" y="32"/>
                    </a:lnTo>
                    <a:lnTo>
                      <a:pt x="615" y="29"/>
                    </a:lnTo>
                    <a:lnTo>
                      <a:pt x="619" y="25"/>
                    </a:lnTo>
                    <a:lnTo>
                      <a:pt x="619" y="23"/>
                    </a:lnTo>
                    <a:lnTo>
                      <a:pt x="624" y="22"/>
                    </a:lnTo>
                    <a:lnTo>
                      <a:pt x="628" y="19"/>
                    </a:lnTo>
                    <a:lnTo>
                      <a:pt x="636" y="18"/>
                    </a:lnTo>
                    <a:lnTo>
                      <a:pt x="645" y="12"/>
                    </a:lnTo>
                    <a:lnTo>
                      <a:pt x="652" y="12"/>
                    </a:lnTo>
                    <a:lnTo>
                      <a:pt x="662" y="7"/>
                    </a:lnTo>
                    <a:lnTo>
                      <a:pt x="666" y="8"/>
                    </a:lnTo>
                    <a:lnTo>
                      <a:pt x="701" y="6"/>
                    </a:lnTo>
                    <a:lnTo>
                      <a:pt x="705" y="7"/>
                    </a:lnTo>
                    <a:lnTo>
                      <a:pt x="712" y="6"/>
                    </a:lnTo>
                    <a:lnTo>
                      <a:pt x="726" y="11"/>
                    </a:lnTo>
                    <a:lnTo>
                      <a:pt x="731" y="11"/>
                    </a:lnTo>
                    <a:lnTo>
                      <a:pt x="737" y="6"/>
                    </a:lnTo>
                    <a:lnTo>
                      <a:pt x="741" y="6"/>
                    </a:lnTo>
                    <a:lnTo>
                      <a:pt x="746" y="2"/>
                    </a:lnTo>
                    <a:lnTo>
                      <a:pt x="755" y="4"/>
                    </a:lnTo>
                    <a:lnTo>
                      <a:pt x="757" y="0"/>
                    </a:lnTo>
                    <a:lnTo>
                      <a:pt x="755" y="1"/>
                    </a:lnTo>
                    <a:lnTo>
                      <a:pt x="766" y="4"/>
                    </a:lnTo>
                    <a:lnTo>
                      <a:pt x="780" y="2"/>
                    </a:lnTo>
                    <a:lnTo>
                      <a:pt x="784" y="3"/>
                    </a:lnTo>
                    <a:lnTo>
                      <a:pt x="789" y="6"/>
                    </a:lnTo>
                    <a:lnTo>
                      <a:pt x="796" y="4"/>
                    </a:lnTo>
                    <a:lnTo>
                      <a:pt x="798" y="7"/>
                    </a:lnTo>
                    <a:lnTo>
                      <a:pt x="798" y="19"/>
                    </a:lnTo>
                    <a:lnTo>
                      <a:pt x="800" y="20"/>
                    </a:lnTo>
                    <a:lnTo>
                      <a:pt x="806" y="16"/>
                    </a:lnTo>
                    <a:lnTo>
                      <a:pt x="811" y="16"/>
                    </a:lnTo>
                    <a:lnTo>
                      <a:pt x="822" y="23"/>
                    </a:lnTo>
                    <a:lnTo>
                      <a:pt x="828" y="29"/>
                    </a:lnTo>
                    <a:lnTo>
                      <a:pt x="830" y="35"/>
                    </a:lnTo>
                    <a:lnTo>
                      <a:pt x="830" y="41"/>
                    </a:lnTo>
                    <a:lnTo>
                      <a:pt x="828" y="47"/>
                    </a:lnTo>
                    <a:lnTo>
                      <a:pt x="830" y="50"/>
                    </a:lnTo>
                    <a:lnTo>
                      <a:pt x="832" y="55"/>
                    </a:lnTo>
                    <a:lnTo>
                      <a:pt x="830" y="59"/>
                    </a:lnTo>
                    <a:lnTo>
                      <a:pt x="825" y="60"/>
                    </a:lnTo>
                    <a:lnTo>
                      <a:pt x="825" y="62"/>
                    </a:lnTo>
                    <a:lnTo>
                      <a:pt x="827" y="66"/>
                    </a:lnTo>
                    <a:lnTo>
                      <a:pt x="834" y="67"/>
                    </a:lnTo>
                    <a:lnTo>
                      <a:pt x="840" y="78"/>
                    </a:lnTo>
                    <a:lnTo>
                      <a:pt x="844" y="79"/>
                    </a:lnTo>
                    <a:lnTo>
                      <a:pt x="849" y="78"/>
                    </a:lnTo>
                    <a:lnTo>
                      <a:pt x="852" y="78"/>
                    </a:lnTo>
                    <a:lnTo>
                      <a:pt x="857" y="74"/>
                    </a:lnTo>
                    <a:lnTo>
                      <a:pt x="861" y="73"/>
                    </a:lnTo>
                    <a:lnTo>
                      <a:pt x="862" y="77"/>
                    </a:lnTo>
                    <a:lnTo>
                      <a:pt x="862" y="83"/>
                    </a:lnTo>
                    <a:lnTo>
                      <a:pt x="872" y="89"/>
                    </a:lnTo>
                    <a:lnTo>
                      <a:pt x="889" y="95"/>
                    </a:lnTo>
                    <a:lnTo>
                      <a:pt x="897" y="100"/>
                    </a:lnTo>
                    <a:lnTo>
                      <a:pt x="903" y="99"/>
                    </a:lnTo>
                    <a:lnTo>
                      <a:pt x="910" y="104"/>
                    </a:lnTo>
                    <a:lnTo>
                      <a:pt x="921" y="105"/>
                    </a:lnTo>
                    <a:lnTo>
                      <a:pt x="887" y="130"/>
                    </a:lnTo>
                    <a:lnTo>
                      <a:pt x="883" y="136"/>
                    </a:lnTo>
                    <a:lnTo>
                      <a:pt x="884" y="138"/>
                    </a:lnTo>
                    <a:lnTo>
                      <a:pt x="884" y="141"/>
                    </a:lnTo>
                    <a:lnTo>
                      <a:pt x="881" y="149"/>
                    </a:lnTo>
                    <a:lnTo>
                      <a:pt x="877" y="153"/>
                    </a:lnTo>
                    <a:lnTo>
                      <a:pt x="873" y="152"/>
                    </a:lnTo>
                    <a:lnTo>
                      <a:pt x="870" y="148"/>
                    </a:lnTo>
                    <a:lnTo>
                      <a:pt x="851" y="149"/>
                    </a:lnTo>
                    <a:lnTo>
                      <a:pt x="849" y="151"/>
                    </a:lnTo>
                    <a:lnTo>
                      <a:pt x="844" y="157"/>
                    </a:lnTo>
                    <a:lnTo>
                      <a:pt x="841" y="158"/>
                    </a:lnTo>
                    <a:lnTo>
                      <a:pt x="835" y="158"/>
                    </a:lnTo>
                    <a:lnTo>
                      <a:pt x="828" y="156"/>
                    </a:lnTo>
                    <a:lnTo>
                      <a:pt x="824" y="158"/>
                    </a:lnTo>
                    <a:lnTo>
                      <a:pt x="822" y="162"/>
                    </a:lnTo>
                    <a:lnTo>
                      <a:pt x="818" y="164"/>
                    </a:lnTo>
                    <a:lnTo>
                      <a:pt x="816" y="165"/>
                    </a:lnTo>
                    <a:lnTo>
                      <a:pt x="809" y="164"/>
                    </a:lnTo>
                    <a:lnTo>
                      <a:pt x="806" y="165"/>
                    </a:lnTo>
                    <a:lnTo>
                      <a:pt x="802" y="163"/>
                    </a:lnTo>
                    <a:lnTo>
                      <a:pt x="790" y="163"/>
                    </a:lnTo>
                    <a:lnTo>
                      <a:pt x="785" y="162"/>
                    </a:lnTo>
                    <a:lnTo>
                      <a:pt x="780" y="162"/>
                    </a:lnTo>
                    <a:lnTo>
                      <a:pt x="765" y="153"/>
                    </a:lnTo>
                    <a:lnTo>
                      <a:pt x="755" y="151"/>
                    </a:lnTo>
                    <a:lnTo>
                      <a:pt x="737" y="143"/>
                    </a:lnTo>
                    <a:lnTo>
                      <a:pt x="732" y="146"/>
                    </a:lnTo>
                    <a:lnTo>
                      <a:pt x="728" y="149"/>
                    </a:lnTo>
                    <a:lnTo>
                      <a:pt x="721" y="148"/>
                    </a:lnTo>
                    <a:lnTo>
                      <a:pt x="717" y="149"/>
                    </a:lnTo>
                    <a:lnTo>
                      <a:pt x="716" y="152"/>
                    </a:lnTo>
                    <a:lnTo>
                      <a:pt x="715" y="160"/>
                    </a:lnTo>
                    <a:lnTo>
                      <a:pt x="707" y="174"/>
                    </a:lnTo>
                    <a:lnTo>
                      <a:pt x="707" y="176"/>
                    </a:lnTo>
                    <a:lnTo>
                      <a:pt x="716" y="176"/>
                    </a:lnTo>
                    <a:lnTo>
                      <a:pt x="718" y="181"/>
                    </a:lnTo>
                    <a:lnTo>
                      <a:pt x="718" y="185"/>
                    </a:lnTo>
                    <a:lnTo>
                      <a:pt x="714" y="187"/>
                    </a:lnTo>
                    <a:lnTo>
                      <a:pt x="712" y="189"/>
                    </a:lnTo>
                    <a:lnTo>
                      <a:pt x="712" y="192"/>
                    </a:lnTo>
                    <a:lnTo>
                      <a:pt x="715" y="196"/>
                    </a:lnTo>
                    <a:lnTo>
                      <a:pt x="717" y="197"/>
                    </a:lnTo>
                    <a:lnTo>
                      <a:pt x="728" y="196"/>
                    </a:lnTo>
                    <a:lnTo>
                      <a:pt x="731" y="199"/>
                    </a:lnTo>
                    <a:lnTo>
                      <a:pt x="732" y="202"/>
                    </a:lnTo>
                    <a:lnTo>
                      <a:pt x="732" y="203"/>
                    </a:lnTo>
                    <a:lnTo>
                      <a:pt x="727" y="208"/>
                    </a:lnTo>
                    <a:lnTo>
                      <a:pt x="721" y="211"/>
                    </a:lnTo>
                    <a:lnTo>
                      <a:pt x="720" y="217"/>
                    </a:lnTo>
                    <a:lnTo>
                      <a:pt x="732" y="228"/>
                    </a:lnTo>
                    <a:lnTo>
                      <a:pt x="732" y="234"/>
                    </a:lnTo>
                    <a:lnTo>
                      <a:pt x="731" y="239"/>
                    </a:lnTo>
                    <a:lnTo>
                      <a:pt x="717" y="248"/>
                    </a:lnTo>
                    <a:lnTo>
                      <a:pt x="716" y="251"/>
                    </a:lnTo>
                    <a:lnTo>
                      <a:pt x="725" y="255"/>
                    </a:lnTo>
                    <a:lnTo>
                      <a:pt x="728" y="264"/>
                    </a:lnTo>
                    <a:lnTo>
                      <a:pt x="738" y="270"/>
                    </a:lnTo>
                    <a:lnTo>
                      <a:pt x="737" y="277"/>
                    </a:lnTo>
                    <a:lnTo>
                      <a:pt x="744" y="278"/>
                    </a:lnTo>
                    <a:lnTo>
                      <a:pt x="747" y="282"/>
                    </a:lnTo>
                    <a:lnTo>
                      <a:pt x="753" y="280"/>
                    </a:lnTo>
                    <a:lnTo>
                      <a:pt x="758" y="281"/>
                    </a:lnTo>
                    <a:lnTo>
                      <a:pt x="758" y="286"/>
                    </a:lnTo>
                    <a:lnTo>
                      <a:pt x="757" y="292"/>
                    </a:lnTo>
                    <a:lnTo>
                      <a:pt x="760" y="299"/>
                    </a:lnTo>
                    <a:lnTo>
                      <a:pt x="761" y="300"/>
                    </a:lnTo>
                    <a:lnTo>
                      <a:pt x="779" y="302"/>
                    </a:lnTo>
                    <a:lnTo>
                      <a:pt x="784" y="305"/>
                    </a:lnTo>
                    <a:lnTo>
                      <a:pt x="789" y="304"/>
                    </a:lnTo>
                    <a:lnTo>
                      <a:pt x="795" y="312"/>
                    </a:lnTo>
                    <a:lnTo>
                      <a:pt x="793" y="316"/>
                    </a:lnTo>
                    <a:lnTo>
                      <a:pt x="796" y="320"/>
                    </a:lnTo>
                    <a:lnTo>
                      <a:pt x="791" y="325"/>
                    </a:lnTo>
                    <a:lnTo>
                      <a:pt x="789" y="329"/>
                    </a:lnTo>
                    <a:lnTo>
                      <a:pt x="781" y="330"/>
                    </a:lnTo>
                    <a:lnTo>
                      <a:pt x="777" y="330"/>
                    </a:lnTo>
                    <a:lnTo>
                      <a:pt x="775" y="329"/>
                    </a:lnTo>
                    <a:lnTo>
                      <a:pt x="770" y="330"/>
                    </a:lnTo>
                    <a:lnTo>
                      <a:pt x="768" y="332"/>
                    </a:lnTo>
                    <a:lnTo>
                      <a:pt x="757" y="337"/>
                    </a:lnTo>
                    <a:lnTo>
                      <a:pt x="753" y="345"/>
                    </a:lnTo>
                    <a:lnTo>
                      <a:pt x="752" y="356"/>
                    </a:lnTo>
                    <a:lnTo>
                      <a:pt x="757" y="362"/>
                    </a:lnTo>
                    <a:lnTo>
                      <a:pt x="755" y="367"/>
                    </a:lnTo>
                    <a:lnTo>
                      <a:pt x="758" y="368"/>
                    </a:lnTo>
                    <a:lnTo>
                      <a:pt x="759" y="371"/>
                    </a:lnTo>
                    <a:lnTo>
                      <a:pt x="758" y="374"/>
                    </a:lnTo>
                    <a:lnTo>
                      <a:pt x="753" y="378"/>
                    </a:lnTo>
                    <a:lnTo>
                      <a:pt x="752" y="384"/>
                    </a:lnTo>
                    <a:lnTo>
                      <a:pt x="752" y="386"/>
                    </a:lnTo>
                    <a:lnTo>
                      <a:pt x="754" y="388"/>
                    </a:lnTo>
                    <a:lnTo>
                      <a:pt x="764" y="388"/>
                    </a:lnTo>
                    <a:lnTo>
                      <a:pt x="766" y="394"/>
                    </a:lnTo>
                    <a:lnTo>
                      <a:pt x="764" y="396"/>
                    </a:lnTo>
                    <a:lnTo>
                      <a:pt x="760" y="398"/>
                    </a:lnTo>
                    <a:lnTo>
                      <a:pt x="757" y="396"/>
                    </a:lnTo>
                    <a:lnTo>
                      <a:pt x="754" y="394"/>
                    </a:lnTo>
                    <a:lnTo>
                      <a:pt x="752" y="401"/>
                    </a:lnTo>
                    <a:lnTo>
                      <a:pt x="738" y="406"/>
                    </a:lnTo>
                    <a:lnTo>
                      <a:pt x="726" y="422"/>
                    </a:lnTo>
                    <a:lnTo>
                      <a:pt x="721" y="425"/>
                    </a:lnTo>
                    <a:lnTo>
                      <a:pt x="716" y="431"/>
                    </a:lnTo>
                    <a:lnTo>
                      <a:pt x="712" y="436"/>
                    </a:lnTo>
                    <a:lnTo>
                      <a:pt x="711" y="442"/>
                    </a:lnTo>
                    <a:lnTo>
                      <a:pt x="712" y="450"/>
                    </a:lnTo>
                    <a:lnTo>
                      <a:pt x="709" y="458"/>
                    </a:lnTo>
                    <a:lnTo>
                      <a:pt x="700" y="463"/>
                    </a:lnTo>
                    <a:lnTo>
                      <a:pt x="693" y="463"/>
                    </a:lnTo>
                    <a:lnTo>
                      <a:pt x="687" y="468"/>
                    </a:lnTo>
                    <a:lnTo>
                      <a:pt x="682" y="476"/>
                    </a:lnTo>
                    <a:lnTo>
                      <a:pt x="678" y="487"/>
                    </a:lnTo>
                    <a:lnTo>
                      <a:pt x="672" y="498"/>
                    </a:lnTo>
                    <a:lnTo>
                      <a:pt x="657" y="520"/>
                    </a:lnTo>
                    <a:lnTo>
                      <a:pt x="651" y="527"/>
                    </a:lnTo>
                    <a:lnTo>
                      <a:pt x="639" y="534"/>
                    </a:lnTo>
                    <a:lnTo>
                      <a:pt x="628" y="544"/>
                    </a:lnTo>
                    <a:lnTo>
                      <a:pt x="624" y="549"/>
                    </a:lnTo>
                    <a:lnTo>
                      <a:pt x="614" y="565"/>
                    </a:lnTo>
                    <a:lnTo>
                      <a:pt x="607" y="574"/>
                    </a:lnTo>
                    <a:lnTo>
                      <a:pt x="599" y="589"/>
                    </a:lnTo>
                    <a:lnTo>
                      <a:pt x="594" y="592"/>
                    </a:lnTo>
                    <a:lnTo>
                      <a:pt x="590" y="593"/>
                    </a:lnTo>
                    <a:lnTo>
                      <a:pt x="567" y="593"/>
                    </a:lnTo>
                    <a:lnTo>
                      <a:pt x="564" y="594"/>
                    </a:lnTo>
                    <a:lnTo>
                      <a:pt x="556" y="597"/>
                    </a:lnTo>
                    <a:lnTo>
                      <a:pt x="551" y="603"/>
                    </a:lnTo>
                    <a:lnTo>
                      <a:pt x="547" y="604"/>
                    </a:lnTo>
                    <a:lnTo>
                      <a:pt x="544" y="603"/>
                    </a:lnTo>
                    <a:lnTo>
                      <a:pt x="542" y="598"/>
                    </a:lnTo>
                    <a:lnTo>
                      <a:pt x="534" y="584"/>
                    </a:lnTo>
                    <a:lnTo>
                      <a:pt x="531" y="582"/>
                    </a:lnTo>
                    <a:lnTo>
                      <a:pt x="527" y="583"/>
                    </a:lnTo>
                    <a:lnTo>
                      <a:pt x="517" y="592"/>
                    </a:lnTo>
                    <a:lnTo>
                      <a:pt x="513" y="598"/>
                    </a:lnTo>
                    <a:lnTo>
                      <a:pt x="502" y="608"/>
                    </a:lnTo>
                    <a:lnTo>
                      <a:pt x="488" y="626"/>
                    </a:lnTo>
                    <a:lnTo>
                      <a:pt x="480" y="633"/>
                    </a:lnTo>
                    <a:lnTo>
                      <a:pt x="478" y="640"/>
                    </a:lnTo>
                    <a:lnTo>
                      <a:pt x="474" y="658"/>
                    </a:lnTo>
                    <a:lnTo>
                      <a:pt x="474" y="663"/>
                    </a:lnTo>
                    <a:lnTo>
                      <a:pt x="476" y="668"/>
                    </a:lnTo>
                    <a:lnTo>
                      <a:pt x="483" y="671"/>
                    </a:lnTo>
                    <a:lnTo>
                      <a:pt x="489" y="670"/>
                    </a:lnTo>
                    <a:lnTo>
                      <a:pt x="496" y="673"/>
                    </a:lnTo>
                    <a:lnTo>
                      <a:pt x="506" y="673"/>
                    </a:lnTo>
                    <a:lnTo>
                      <a:pt x="508" y="674"/>
                    </a:lnTo>
                    <a:lnTo>
                      <a:pt x="512" y="678"/>
                    </a:lnTo>
                    <a:lnTo>
                      <a:pt x="513" y="681"/>
                    </a:lnTo>
                    <a:lnTo>
                      <a:pt x="513" y="686"/>
                    </a:lnTo>
                    <a:lnTo>
                      <a:pt x="507" y="706"/>
                    </a:lnTo>
                    <a:lnTo>
                      <a:pt x="507" y="711"/>
                    </a:lnTo>
                    <a:lnTo>
                      <a:pt x="508" y="716"/>
                    </a:lnTo>
                    <a:lnTo>
                      <a:pt x="518" y="727"/>
                    </a:lnTo>
                    <a:lnTo>
                      <a:pt x="522" y="728"/>
                    </a:lnTo>
                    <a:lnTo>
                      <a:pt x="532" y="724"/>
                    </a:lnTo>
                    <a:lnTo>
                      <a:pt x="534" y="725"/>
                    </a:lnTo>
                    <a:lnTo>
                      <a:pt x="537" y="728"/>
                    </a:lnTo>
                    <a:lnTo>
                      <a:pt x="537" y="739"/>
                    </a:lnTo>
                    <a:lnTo>
                      <a:pt x="538" y="748"/>
                    </a:lnTo>
                    <a:lnTo>
                      <a:pt x="543" y="755"/>
                    </a:lnTo>
                    <a:lnTo>
                      <a:pt x="545" y="762"/>
                    </a:lnTo>
                    <a:lnTo>
                      <a:pt x="550" y="768"/>
                    </a:lnTo>
                    <a:lnTo>
                      <a:pt x="555" y="773"/>
                    </a:lnTo>
                    <a:lnTo>
                      <a:pt x="555" y="776"/>
                    </a:lnTo>
                    <a:lnTo>
                      <a:pt x="559" y="781"/>
                    </a:lnTo>
                    <a:lnTo>
                      <a:pt x="560" y="784"/>
                    </a:lnTo>
                    <a:lnTo>
                      <a:pt x="555" y="786"/>
                    </a:lnTo>
                    <a:lnTo>
                      <a:pt x="555" y="788"/>
                    </a:lnTo>
                    <a:lnTo>
                      <a:pt x="555" y="798"/>
                    </a:lnTo>
                    <a:lnTo>
                      <a:pt x="554" y="802"/>
                    </a:lnTo>
                    <a:lnTo>
                      <a:pt x="561" y="803"/>
                    </a:lnTo>
                    <a:lnTo>
                      <a:pt x="561" y="805"/>
                    </a:lnTo>
                    <a:lnTo>
                      <a:pt x="554" y="805"/>
                    </a:lnTo>
                    <a:lnTo>
                      <a:pt x="549" y="809"/>
                    </a:lnTo>
                    <a:lnTo>
                      <a:pt x="549" y="811"/>
                    </a:lnTo>
                    <a:lnTo>
                      <a:pt x="545" y="813"/>
                    </a:lnTo>
                    <a:lnTo>
                      <a:pt x="542" y="813"/>
                    </a:lnTo>
                    <a:lnTo>
                      <a:pt x="535" y="813"/>
                    </a:lnTo>
                    <a:lnTo>
                      <a:pt x="534" y="810"/>
                    </a:lnTo>
                    <a:lnTo>
                      <a:pt x="533" y="809"/>
                    </a:lnTo>
                    <a:lnTo>
                      <a:pt x="534" y="803"/>
                    </a:lnTo>
                    <a:lnTo>
                      <a:pt x="534" y="802"/>
                    </a:lnTo>
                    <a:lnTo>
                      <a:pt x="527" y="800"/>
                    </a:lnTo>
                    <a:lnTo>
                      <a:pt x="522" y="804"/>
                    </a:lnTo>
                    <a:lnTo>
                      <a:pt x="510" y="808"/>
                    </a:lnTo>
                    <a:lnTo>
                      <a:pt x="506" y="815"/>
                    </a:lnTo>
                    <a:lnTo>
                      <a:pt x="505" y="816"/>
                    </a:lnTo>
                    <a:lnTo>
                      <a:pt x="502" y="816"/>
                    </a:lnTo>
                    <a:lnTo>
                      <a:pt x="488" y="816"/>
                    </a:lnTo>
                    <a:lnTo>
                      <a:pt x="479" y="809"/>
                    </a:lnTo>
                    <a:lnTo>
                      <a:pt x="473" y="811"/>
                    </a:lnTo>
                    <a:lnTo>
                      <a:pt x="469" y="809"/>
                    </a:lnTo>
                    <a:lnTo>
                      <a:pt x="457" y="810"/>
                    </a:lnTo>
                    <a:lnTo>
                      <a:pt x="453" y="809"/>
                    </a:lnTo>
                    <a:lnTo>
                      <a:pt x="447" y="810"/>
                    </a:lnTo>
                    <a:lnTo>
                      <a:pt x="443" y="809"/>
                    </a:lnTo>
                    <a:lnTo>
                      <a:pt x="442" y="810"/>
                    </a:lnTo>
                    <a:lnTo>
                      <a:pt x="441" y="810"/>
                    </a:lnTo>
                    <a:lnTo>
                      <a:pt x="438" y="805"/>
                    </a:lnTo>
                    <a:lnTo>
                      <a:pt x="436" y="805"/>
                    </a:lnTo>
                    <a:lnTo>
                      <a:pt x="435" y="810"/>
                    </a:lnTo>
                    <a:lnTo>
                      <a:pt x="435" y="827"/>
                    </a:lnTo>
                    <a:lnTo>
                      <a:pt x="415" y="827"/>
                    </a:lnTo>
                    <a:lnTo>
                      <a:pt x="411" y="829"/>
                    </a:lnTo>
                    <a:lnTo>
                      <a:pt x="406" y="827"/>
                    </a:lnTo>
                    <a:lnTo>
                      <a:pt x="404" y="832"/>
                    </a:lnTo>
                    <a:lnTo>
                      <a:pt x="402" y="834"/>
                    </a:lnTo>
                    <a:lnTo>
                      <a:pt x="400" y="837"/>
                    </a:lnTo>
                    <a:lnTo>
                      <a:pt x="395" y="841"/>
                    </a:lnTo>
                    <a:lnTo>
                      <a:pt x="391" y="842"/>
                    </a:lnTo>
                    <a:lnTo>
                      <a:pt x="378" y="837"/>
                    </a:lnTo>
                    <a:lnTo>
                      <a:pt x="367" y="836"/>
                    </a:lnTo>
                    <a:lnTo>
                      <a:pt x="363" y="834"/>
                    </a:lnTo>
                    <a:lnTo>
                      <a:pt x="362" y="827"/>
                    </a:lnTo>
                    <a:lnTo>
                      <a:pt x="360" y="824"/>
                    </a:lnTo>
                    <a:lnTo>
                      <a:pt x="355" y="820"/>
                    </a:lnTo>
                    <a:lnTo>
                      <a:pt x="350" y="808"/>
                    </a:lnTo>
                    <a:lnTo>
                      <a:pt x="344" y="791"/>
                    </a:lnTo>
                    <a:lnTo>
                      <a:pt x="344" y="784"/>
                    </a:lnTo>
                    <a:lnTo>
                      <a:pt x="340" y="784"/>
                    </a:lnTo>
                    <a:lnTo>
                      <a:pt x="329" y="781"/>
                    </a:lnTo>
                    <a:lnTo>
                      <a:pt x="322" y="776"/>
                    </a:lnTo>
                    <a:lnTo>
                      <a:pt x="318" y="756"/>
                    </a:lnTo>
                    <a:lnTo>
                      <a:pt x="316" y="751"/>
                    </a:lnTo>
                    <a:lnTo>
                      <a:pt x="308" y="745"/>
                    </a:lnTo>
                    <a:lnTo>
                      <a:pt x="302" y="741"/>
                    </a:lnTo>
                    <a:lnTo>
                      <a:pt x="292" y="740"/>
                    </a:lnTo>
                    <a:lnTo>
                      <a:pt x="271" y="744"/>
                    </a:lnTo>
                    <a:lnTo>
                      <a:pt x="250" y="744"/>
                    </a:lnTo>
                    <a:lnTo>
                      <a:pt x="236" y="750"/>
                    </a:lnTo>
                    <a:lnTo>
                      <a:pt x="227" y="748"/>
                    </a:lnTo>
                    <a:lnTo>
                      <a:pt x="212" y="746"/>
                    </a:lnTo>
                    <a:lnTo>
                      <a:pt x="205" y="759"/>
                    </a:lnTo>
                    <a:lnTo>
                      <a:pt x="200" y="753"/>
                    </a:lnTo>
                    <a:lnTo>
                      <a:pt x="188" y="753"/>
                    </a:lnTo>
                    <a:lnTo>
                      <a:pt x="178" y="745"/>
                    </a:lnTo>
                    <a:lnTo>
                      <a:pt x="164" y="746"/>
                    </a:lnTo>
                    <a:lnTo>
                      <a:pt x="151" y="745"/>
                    </a:lnTo>
                    <a:lnTo>
                      <a:pt x="144" y="753"/>
                    </a:lnTo>
                    <a:lnTo>
                      <a:pt x="130" y="755"/>
                    </a:lnTo>
                    <a:lnTo>
                      <a:pt x="102" y="751"/>
                    </a:lnTo>
                    <a:lnTo>
                      <a:pt x="91" y="751"/>
                    </a:lnTo>
                    <a:lnTo>
                      <a:pt x="76" y="759"/>
                    </a:lnTo>
                    <a:lnTo>
                      <a:pt x="69" y="755"/>
                    </a:lnTo>
                    <a:lnTo>
                      <a:pt x="61" y="761"/>
                    </a:lnTo>
                    <a:lnTo>
                      <a:pt x="53" y="761"/>
                    </a:lnTo>
                    <a:lnTo>
                      <a:pt x="48" y="765"/>
                    </a:lnTo>
                    <a:lnTo>
                      <a:pt x="45" y="759"/>
                    </a:lnTo>
                    <a:lnTo>
                      <a:pt x="42" y="75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33" name="Freeform 101"/>
              <p:cNvSpPr>
                <a:spLocks noChangeAspect="1"/>
              </p:cNvSpPr>
              <p:nvPr/>
            </p:nvSpPr>
            <p:spPr bwMode="gray">
              <a:xfrm>
                <a:off x="3489" y="2165"/>
                <a:ext cx="37" cy="20"/>
              </a:xfrm>
              <a:custGeom>
                <a:avLst/>
                <a:gdLst/>
                <a:ahLst/>
                <a:cxnLst>
                  <a:cxn ang="0">
                    <a:pos x="164" y="32"/>
                  </a:cxn>
                  <a:cxn ang="0">
                    <a:pos x="164" y="30"/>
                  </a:cxn>
                  <a:cxn ang="0">
                    <a:pos x="150" y="22"/>
                  </a:cxn>
                  <a:cxn ang="0">
                    <a:pos x="148" y="18"/>
                  </a:cxn>
                  <a:cxn ang="0">
                    <a:pos x="145" y="17"/>
                  </a:cxn>
                  <a:cxn ang="0">
                    <a:pos x="130" y="21"/>
                  </a:cxn>
                  <a:cxn ang="0">
                    <a:pos x="126" y="21"/>
                  </a:cxn>
                  <a:cxn ang="0">
                    <a:pos x="112" y="16"/>
                  </a:cxn>
                  <a:cxn ang="0">
                    <a:pos x="96" y="15"/>
                  </a:cxn>
                  <a:cxn ang="0">
                    <a:pos x="89" y="10"/>
                  </a:cxn>
                  <a:cxn ang="0">
                    <a:pos x="89" y="7"/>
                  </a:cxn>
                  <a:cxn ang="0">
                    <a:pos x="85" y="1"/>
                  </a:cxn>
                  <a:cxn ang="0">
                    <a:pos x="79" y="0"/>
                  </a:cxn>
                  <a:cxn ang="0">
                    <a:pos x="65" y="1"/>
                  </a:cxn>
                  <a:cxn ang="0">
                    <a:pos x="53" y="6"/>
                  </a:cxn>
                  <a:cxn ang="0">
                    <a:pos x="42" y="17"/>
                  </a:cxn>
                  <a:cxn ang="0">
                    <a:pos x="32" y="33"/>
                  </a:cxn>
                  <a:cxn ang="0">
                    <a:pos x="11" y="53"/>
                  </a:cxn>
                  <a:cxn ang="0">
                    <a:pos x="10" y="59"/>
                  </a:cxn>
                  <a:cxn ang="0">
                    <a:pos x="9" y="63"/>
                  </a:cxn>
                  <a:cxn ang="0">
                    <a:pos x="0" y="71"/>
                  </a:cxn>
                  <a:cxn ang="0">
                    <a:pos x="0" y="76"/>
                  </a:cxn>
                  <a:cxn ang="0">
                    <a:pos x="5" y="77"/>
                  </a:cxn>
                  <a:cxn ang="0">
                    <a:pos x="6" y="80"/>
                  </a:cxn>
                  <a:cxn ang="0">
                    <a:pos x="6" y="87"/>
                  </a:cxn>
                  <a:cxn ang="0">
                    <a:pos x="8" y="88"/>
                  </a:cxn>
                  <a:cxn ang="0">
                    <a:pos x="11" y="88"/>
                  </a:cxn>
                  <a:cxn ang="0">
                    <a:pos x="15" y="91"/>
                  </a:cxn>
                  <a:cxn ang="0">
                    <a:pos x="26" y="95"/>
                  </a:cxn>
                  <a:cxn ang="0">
                    <a:pos x="49" y="98"/>
                  </a:cxn>
                  <a:cxn ang="0">
                    <a:pos x="68" y="98"/>
                  </a:cxn>
                  <a:cxn ang="0">
                    <a:pos x="91" y="90"/>
                  </a:cxn>
                  <a:cxn ang="0">
                    <a:pos x="96" y="90"/>
                  </a:cxn>
                  <a:cxn ang="0">
                    <a:pos x="106" y="93"/>
                  </a:cxn>
                  <a:cxn ang="0">
                    <a:pos x="115" y="93"/>
                  </a:cxn>
                  <a:cxn ang="0">
                    <a:pos x="123" y="92"/>
                  </a:cxn>
                  <a:cxn ang="0">
                    <a:pos x="144" y="88"/>
                  </a:cxn>
                  <a:cxn ang="0">
                    <a:pos x="158" y="87"/>
                  </a:cxn>
                  <a:cxn ang="0">
                    <a:pos x="178" y="84"/>
                  </a:cxn>
                  <a:cxn ang="0">
                    <a:pos x="186" y="80"/>
                  </a:cxn>
                  <a:cxn ang="0">
                    <a:pos x="186" y="77"/>
                  </a:cxn>
                  <a:cxn ang="0">
                    <a:pos x="185" y="73"/>
                  </a:cxn>
                  <a:cxn ang="0">
                    <a:pos x="187" y="59"/>
                  </a:cxn>
                  <a:cxn ang="0">
                    <a:pos x="181" y="53"/>
                  </a:cxn>
                  <a:cxn ang="0">
                    <a:pos x="162" y="45"/>
                  </a:cxn>
                  <a:cxn ang="0">
                    <a:pos x="161" y="43"/>
                  </a:cxn>
                  <a:cxn ang="0">
                    <a:pos x="161" y="41"/>
                  </a:cxn>
                  <a:cxn ang="0">
                    <a:pos x="164" y="34"/>
                  </a:cxn>
                  <a:cxn ang="0">
                    <a:pos x="164" y="32"/>
                  </a:cxn>
                </a:cxnLst>
                <a:rect l="0" t="0" r="r" b="b"/>
                <a:pathLst>
                  <a:path w="187" h="98">
                    <a:moveTo>
                      <a:pt x="164" y="32"/>
                    </a:moveTo>
                    <a:lnTo>
                      <a:pt x="164" y="30"/>
                    </a:lnTo>
                    <a:lnTo>
                      <a:pt x="150" y="22"/>
                    </a:lnTo>
                    <a:lnTo>
                      <a:pt x="148" y="18"/>
                    </a:lnTo>
                    <a:lnTo>
                      <a:pt x="145" y="17"/>
                    </a:lnTo>
                    <a:lnTo>
                      <a:pt x="130" y="21"/>
                    </a:lnTo>
                    <a:lnTo>
                      <a:pt x="126" y="21"/>
                    </a:lnTo>
                    <a:lnTo>
                      <a:pt x="112" y="16"/>
                    </a:lnTo>
                    <a:lnTo>
                      <a:pt x="96" y="15"/>
                    </a:lnTo>
                    <a:lnTo>
                      <a:pt x="89" y="10"/>
                    </a:lnTo>
                    <a:lnTo>
                      <a:pt x="89" y="7"/>
                    </a:lnTo>
                    <a:lnTo>
                      <a:pt x="85" y="1"/>
                    </a:lnTo>
                    <a:lnTo>
                      <a:pt x="79" y="0"/>
                    </a:lnTo>
                    <a:lnTo>
                      <a:pt x="65" y="1"/>
                    </a:lnTo>
                    <a:lnTo>
                      <a:pt x="53" y="6"/>
                    </a:lnTo>
                    <a:lnTo>
                      <a:pt x="42" y="17"/>
                    </a:lnTo>
                    <a:lnTo>
                      <a:pt x="32" y="33"/>
                    </a:lnTo>
                    <a:lnTo>
                      <a:pt x="11" y="53"/>
                    </a:lnTo>
                    <a:lnTo>
                      <a:pt x="10" y="59"/>
                    </a:lnTo>
                    <a:lnTo>
                      <a:pt x="9" y="63"/>
                    </a:lnTo>
                    <a:lnTo>
                      <a:pt x="0" y="71"/>
                    </a:lnTo>
                    <a:lnTo>
                      <a:pt x="0" y="76"/>
                    </a:lnTo>
                    <a:lnTo>
                      <a:pt x="5" y="77"/>
                    </a:lnTo>
                    <a:lnTo>
                      <a:pt x="6" y="80"/>
                    </a:lnTo>
                    <a:lnTo>
                      <a:pt x="6" y="87"/>
                    </a:lnTo>
                    <a:lnTo>
                      <a:pt x="8" y="88"/>
                    </a:lnTo>
                    <a:lnTo>
                      <a:pt x="11" y="88"/>
                    </a:lnTo>
                    <a:lnTo>
                      <a:pt x="15" y="91"/>
                    </a:lnTo>
                    <a:lnTo>
                      <a:pt x="26" y="95"/>
                    </a:lnTo>
                    <a:lnTo>
                      <a:pt x="49" y="98"/>
                    </a:lnTo>
                    <a:lnTo>
                      <a:pt x="68" y="98"/>
                    </a:lnTo>
                    <a:lnTo>
                      <a:pt x="91" y="90"/>
                    </a:lnTo>
                    <a:lnTo>
                      <a:pt x="96" y="90"/>
                    </a:lnTo>
                    <a:lnTo>
                      <a:pt x="106" y="93"/>
                    </a:lnTo>
                    <a:lnTo>
                      <a:pt x="115" y="93"/>
                    </a:lnTo>
                    <a:lnTo>
                      <a:pt x="123" y="92"/>
                    </a:lnTo>
                    <a:lnTo>
                      <a:pt x="144" y="88"/>
                    </a:lnTo>
                    <a:lnTo>
                      <a:pt x="158" y="87"/>
                    </a:lnTo>
                    <a:lnTo>
                      <a:pt x="178" y="84"/>
                    </a:lnTo>
                    <a:lnTo>
                      <a:pt x="186" y="80"/>
                    </a:lnTo>
                    <a:lnTo>
                      <a:pt x="186" y="77"/>
                    </a:lnTo>
                    <a:lnTo>
                      <a:pt x="185" y="73"/>
                    </a:lnTo>
                    <a:lnTo>
                      <a:pt x="187" y="59"/>
                    </a:lnTo>
                    <a:lnTo>
                      <a:pt x="181" y="53"/>
                    </a:lnTo>
                    <a:lnTo>
                      <a:pt x="162" y="45"/>
                    </a:lnTo>
                    <a:lnTo>
                      <a:pt x="161" y="43"/>
                    </a:lnTo>
                    <a:lnTo>
                      <a:pt x="161" y="41"/>
                    </a:lnTo>
                    <a:lnTo>
                      <a:pt x="164" y="34"/>
                    </a:lnTo>
                    <a:lnTo>
                      <a:pt x="164" y="3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34" name="Freeform 102"/>
              <p:cNvSpPr>
                <a:spLocks noChangeAspect="1"/>
              </p:cNvSpPr>
              <p:nvPr/>
            </p:nvSpPr>
            <p:spPr bwMode="gray">
              <a:xfrm>
                <a:off x="3394" y="2140"/>
                <a:ext cx="88" cy="49"/>
              </a:xfrm>
              <a:custGeom>
                <a:avLst/>
                <a:gdLst/>
                <a:ahLst/>
                <a:cxnLst>
                  <a:cxn ang="0">
                    <a:pos x="432" y="170"/>
                  </a:cxn>
                  <a:cxn ang="0">
                    <a:pos x="428" y="203"/>
                  </a:cxn>
                  <a:cxn ang="0">
                    <a:pos x="441" y="221"/>
                  </a:cxn>
                  <a:cxn ang="0">
                    <a:pos x="434" y="242"/>
                  </a:cxn>
                  <a:cxn ang="0">
                    <a:pos x="396" y="242"/>
                  </a:cxn>
                  <a:cxn ang="0">
                    <a:pos x="368" y="238"/>
                  </a:cxn>
                  <a:cxn ang="0">
                    <a:pos x="308" y="224"/>
                  </a:cxn>
                  <a:cxn ang="0">
                    <a:pos x="267" y="218"/>
                  </a:cxn>
                  <a:cxn ang="0">
                    <a:pos x="239" y="191"/>
                  </a:cxn>
                  <a:cxn ang="0">
                    <a:pos x="211" y="184"/>
                  </a:cxn>
                  <a:cxn ang="0">
                    <a:pos x="192" y="184"/>
                  </a:cxn>
                  <a:cxn ang="0">
                    <a:pos x="168" y="187"/>
                  </a:cxn>
                  <a:cxn ang="0">
                    <a:pos x="136" y="168"/>
                  </a:cxn>
                  <a:cxn ang="0">
                    <a:pos x="114" y="159"/>
                  </a:cxn>
                  <a:cxn ang="0">
                    <a:pos x="83" y="148"/>
                  </a:cxn>
                  <a:cxn ang="0">
                    <a:pos x="57" y="124"/>
                  </a:cxn>
                  <a:cxn ang="0">
                    <a:pos x="32" y="109"/>
                  </a:cxn>
                  <a:cxn ang="0">
                    <a:pos x="23" y="113"/>
                  </a:cxn>
                  <a:cxn ang="0">
                    <a:pos x="12" y="98"/>
                  </a:cxn>
                  <a:cxn ang="0">
                    <a:pos x="1" y="87"/>
                  </a:cxn>
                  <a:cxn ang="0">
                    <a:pos x="11" y="71"/>
                  </a:cxn>
                  <a:cxn ang="0">
                    <a:pos x="14" y="51"/>
                  </a:cxn>
                  <a:cxn ang="0">
                    <a:pos x="17" y="34"/>
                  </a:cxn>
                  <a:cxn ang="0">
                    <a:pos x="30" y="22"/>
                  </a:cxn>
                  <a:cxn ang="0">
                    <a:pos x="43" y="6"/>
                  </a:cxn>
                  <a:cxn ang="0">
                    <a:pos x="54" y="4"/>
                  </a:cxn>
                  <a:cxn ang="0">
                    <a:pos x="67" y="18"/>
                  </a:cxn>
                  <a:cxn ang="0">
                    <a:pos x="71" y="8"/>
                  </a:cxn>
                  <a:cxn ang="0">
                    <a:pos x="73" y="0"/>
                  </a:cxn>
                  <a:cxn ang="0">
                    <a:pos x="110" y="7"/>
                  </a:cxn>
                  <a:cxn ang="0">
                    <a:pos x="141" y="24"/>
                  </a:cxn>
                  <a:cxn ang="0">
                    <a:pos x="174" y="46"/>
                  </a:cxn>
                  <a:cxn ang="0">
                    <a:pos x="186" y="77"/>
                  </a:cxn>
                  <a:cxn ang="0">
                    <a:pos x="200" y="74"/>
                  </a:cxn>
                  <a:cxn ang="0">
                    <a:pos x="207" y="67"/>
                  </a:cxn>
                  <a:cxn ang="0">
                    <a:pos x="221" y="63"/>
                  </a:cxn>
                  <a:cxn ang="0">
                    <a:pos x="226" y="73"/>
                  </a:cxn>
                  <a:cxn ang="0">
                    <a:pos x="226" y="95"/>
                  </a:cxn>
                  <a:cxn ang="0">
                    <a:pos x="235" y="101"/>
                  </a:cxn>
                  <a:cxn ang="0">
                    <a:pos x="251" y="104"/>
                  </a:cxn>
                  <a:cxn ang="0">
                    <a:pos x="272" y="106"/>
                  </a:cxn>
                  <a:cxn ang="0">
                    <a:pos x="277" y="117"/>
                  </a:cxn>
                  <a:cxn ang="0">
                    <a:pos x="301" y="131"/>
                  </a:cxn>
                  <a:cxn ang="0">
                    <a:pos x="315" y="142"/>
                  </a:cxn>
                  <a:cxn ang="0">
                    <a:pos x="329" y="149"/>
                  </a:cxn>
                  <a:cxn ang="0">
                    <a:pos x="344" y="149"/>
                  </a:cxn>
                  <a:cxn ang="0">
                    <a:pos x="356" y="144"/>
                  </a:cxn>
                  <a:cxn ang="0">
                    <a:pos x="377" y="151"/>
                  </a:cxn>
                  <a:cxn ang="0">
                    <a:pos x="398" y="158"/>
                  </a:cxn>
                  <a:cxn ang="0">
                    <a:pos x="422" y="159"/>
                  </a:cxn>
                  <a:cxn ang="0">
                    <a:pos x="439" y="151"/>
                  </a:cxn>
                </a:cxnLst>
                <a:rect l="0" t="0" r="r" b="b"/>
                <a:pathLst>
                  <a:path w="441" h="244">
                    <a:moveTo>
                      <a:pt x="439" y="151"/>
                    </a:moveTo>
                    <a:lnTo>
                      <a:pt x="436" y="158"/>
                    </a:lnTo>
                    <a:lnTo>
                      <a:pt x="432" y="170"/>
                    </a:lnTo>
                    <a:lnTo>
                      <a:pt x="433" y="185"/>
                    </a:lnTo>
                    <a:lnTo>
                      <a:pt x="432" y="199"/>
                    </a:lnTo>
                    <a:lnTo>
                      <a:pt x="428" y="203"/>
                    </a:lnTo>
                    <a:lnTo>
                      <a:pt x="428" y="207"/>
                    </a:lnTo>
                    <a:lnTo>
                      <a:pt x="436" y="211"/>
                    </a:lnTo>
                    <a:lnTo>
                      <a:pt x="441" y="221"/>
                    </a:lnTo>
                    <a:lnTo>
                      <a:pt x="441" y="228"/>
                    </a:lnTo>
                    <a:lnTo>
                      <a:pt x="434" y="239"/>
                    </a:lnTo>
                    <a:lnTo>
                      <a:pt x="434" y="242"/>
                    </a:lnTo>
                    <a:lnTo>
                      <a:pt x="422" y="240"/>
                    </a:lnTo>
                    <a:lnTo>
                      <a:pt x="411" y="243"/>
                    </a:lnTo>
                    <a:lnTo>
                      <a:pt x="396" y="242"/>
                    </a:lnTo>
                    <a:lnTo>
                      <a:pt x="388" y="244"/>
                    </a:lnTo>
                    <a:lnTo>
                      <a:pt x="378" y="239"/>
                    </a:lnTo>
                    <a:lnTo>
                      <a:pt x="368" y="238"/>
                    </a:lnTo>
                    <a:lnTo>
                      <a:pt x="362" y="238"/>
                    </a:lnTo>
                    <a:lnTo>
                      <a:pt x="315" y="230"/>
                    </a:lnTo>
                    <a:lnTo>
                      <a:pt x="308" y="224"/>
                    </a:lnTo>
                    <a:lnTo>
                      <a:pt x="299" y="221"/>
                    </a:lnTo>
                    <a:lnTo>
                      <a:pt x="287" y="222"/>
                    </a:lnTo>
                    <a:lnTo>
                      <a:pt x="267" y="218"/>
                    </a:lnTo>
                    <a:lnTo>
                      <a:pt x="255" y="210"/>
                    </a:lnTo>
                    <a:lnTo>
                      <a:pt x="249" y="205"/>
                    </a:lnTo>
                    <a:lnTo>
                      <a:pt x="239" y="191"/>
                    </a:lnTo>
                    <a:lnTo>
                      <a:pt x="232" y="187"/>
                    </a:lnTo>
                    <a:lnTo>
                      <a:pt x="213" y="184"/>
                    </a:lnTo>
                    <a:lnTo>
                      <a:pt x="211" y="184"/>
                    </a:lnTo>
                    <a:lnTo>
                      <a:pt x="208" y="187"/>
                    </a:lnTo>
                    <a:lnTo>
                      <a:pt x="202" y="186"/>
                    </a:lnTo>
                    <a:lnTo>
                      <a:pt x="192" y="184"/>
                    </a:lnTo>
                    <a:lnTo>
                      <a:pt x="183" y="183"/>
                    </a:lnTo>
                    <a:lnTo>
                      <a:pt x="173" y="187"/>
                    </a:lnTo>
                    <a:lnTo>
                      <a:pt x="168" y="187"/>
                    </a:lnTo>
                    <a:lnTo>
                      <a:pt x="148" y="183"/>
                    </a:lnTo>
                    <a:lnTo>
                      <a:pt x="138" y="170"/>
                    </a:lnTo>
                    <a:lnTo>
                      <a:pt x="136" y="168"/>
                    </a:lnTo>
                    <a:lnTo>
                      <a:pt x="127" y="167"/>
                    </a:lnTo>
                    <a:lnTo>
                      <a:pt x="124" y="167"/>
                    </a:lnTo>
                    <a:lnTo>
                      <a:pt x="114" y="159"/>
                    </a:lnTo>
                    <a:lnTo>
                      <a:pt x="103" y="154"/>
                    </a:lnTo>
                    <a:lnTo>
                      <a:pt x="93" y="153"/>
                    </a:lnTo>
                    <a:lnTo>
                      <a:pt x="83" y="148"/>
                    </a:lnTo>
                    <a:lnTo>
                      <a:pt x="78" y="144"/>
                    </a:lnTo>
                    <a:lnTo>
                      <a:pt x="66" y="130"/>
                    </a:lnTo>
                    <a:lnTo>
                      <a:pt x="57" y="124"/>
                    </a:lnTo>
                    <a:lnTo>
                      <a:pt x="49" y="120"/>
                    </a:lnTo>
                    <a:lnTo>
                      <a:pt x="45" y="116"/>
                    </a:lnTo>
                    <a:lnTo>
                      <a:pt x="32" y="109"/>
                    </a:lnTo>
                    <a:lnTo>
                      <a:pt x="28" y="109"/>
                    </a:lnTo>
                    <a:lnTo>
                      <a:pt x="28" y="113"/>
                    </a:lnTo>
                    <a:lnTo>
                      <a:pt x="23" y="113"/>
                    </a:lnTo>
                    <a:lnTo>
                      <a:pt x="18" y="109"/>
                    </a:lnTo>
                    <a:lnTo>
                      <a:pt x="17" y="103"/>
                    </a:lnTo>
                    <a:lnTo>
                      <a:pt x="12" y="98"/>
                    </a:lnTo>
                    <a:lnTo>
                      <a:pt x="1" y="97"/>
                    </a:lnTo>
                    <a:lnTo>
                      <a:pt x="0" y="94"/>
                    </a:lnTo>
                    <a:lnTo>
                      <a:pt x="1" y="87"/>
                    </a:lnTo>
                    <a:lnTo>
                      <a:pt x="6" y="79"/>
                    </a:lnTo>
                    <a:lnTo>
                      <a:pt x="9" y="78"/>
                    </a:lnTo>
                    <a:lnTo>
                      <a:pt x="11" y="71"/>
                    </a:lnTo>
                    <a:lnTo>
                      <a:pt x="14" y="67"/>
                    </a:lnTo>
                    <a:lnTo>
                      <a:pt x="11" y="58"/>
                    </a:lnTo>
                    <a:lnTo>
                      <a:pt x="14" y="51"/>
                    </a:lnTo>
                    <a:lnTo>
                      <a:pt x="19" y="45"/>
                    </a:lnTo>
                    <a:lnTo>
                      <a:pt x="17" y="38"/>
                    </a:lnTo>
                    <a:lnTo>
                      <a:pt x="17" y="34"/>
                    </a:lnTo>
                    <a:lnTo>
                      <a:pt x="21" y="29"/>
                    </a:lnTo>
                    <a:lnTo>
                      <a:pt x="27" y="29"/>
                    </a:lnTo>
                    <a:lnTo>
                      <a:pt x="30" y="22"/>
                    </a:lnTo>
                    <a:lnTo>
                      <a:pt x="38" y="17"/>
                    </a:lnTo>
                    <a:lnTo>
                      <a:pt x="41" y="11"/>
                    </a:lnTo>
                    <a:lnTo>
                      <a:pt x="43" y="6"/>
                    </a:lnTo>
                    <a:lnTo>
                      <a:pt x="45" y="4"/>
                    </a:lnTo>
                    <a:lnTo>
                      <a:pt x="48" y="7"/>
                    </a:lnTo>
                    <a:lnTo>
                      <a:pt x="54" y="4"/>
                    </a:lnTo>
                    <a:lnTo>
                      <a:pt x="56" y="6"/>
                    </a:lnTo>
                    <a:lnTo>
                      <a:pt x="59" y="11"/>
                    </a:lnTo>
                    <a:lnTo>
                      <a:pt x="67" y="18"/>
                    </a:lnTo>
                    <a:lnTo>
                      <a:pt x="68" y="14"/>
                    </a:lnTo>
                    <a:lnTo>
                      <a:pt x="67" y="12"/>
                    </a:lnTo>
                    <a:lnTo>
                      <a:pt x="71" y="8"/>
                    </a:lnTo>
                    <a:lnTo>
                      <a:pt x="71" y="2"/>
                    </a:lnTo>
                    <a:lnTo>
                      <a:pt x="71" y="1"/>
                    </a:lnTo>
                    <a:lnTo>
                      <a:pt x="73" y="0"/>
                    </a:lnTo>
                    <a:lnTo>
                      <a:pt x="89" y="2"/>
                    </a:lnTo>
                    <a:lnTo>
                      <a:pt x="92" y="3"/>
                    </a:lnTo>
                    <a:lnTo>
                      <a:pt x="110" y="7"/>
                    </a:lnTo>
                    <a:lnTo>
                      <a:pt x="130" y="13"/>
                    </a:lnTo>
                    <a:lnTo>
                      <a:pt x="135" y="15"/>
                    </a:lnTo>
                    <a:lnTo>
                      <a:pt x="141" y="24"/>
                    </a:lnTo>
                    <a:lnTo>
                      <a:pt x="151" y="33"/>
                    </a:lnTo>
                    <a:lnTo>
                      <a:pt x="163" y="36"/>
                    </a:lnTo>
                    <a:lnTo>
                      <a:pt x="174" y="46"/>
                    </a:lnTo>
                    <a:lnTo>
                      <a:pt x="181" y="55"/>
                    </a:lnTo>
                    <a:lnTo>
                      <a:pt x="184" y="72"/>
                    </a:lnTo>
                    <a:lnTo>
                      <a:pt x="186" y="77"/>
                    </a:lnTo>
                    <a:lnTo>
                      <a:pt x="192" y="79"/>
                    </a:lnTo>
                    <a:lnTo>
                      <a:pt x="196" y="79"/>
                    </a:lnTo>
                    <a:lnTo>
                      <a:pt x="200" y="74"/>
                    </a:lnTo>
                    <a:lnTo>
                      <a:pt x="204" y="73"/>
                    </a:lnTo>
                    <a:lnTo>
                      <a:pt x="207" y="70"/>
                    </a:lnTo>
                    <a:lnTo>
                      <a:pt x="207" y="67"/>
                    </a:lnTo>
                    <a:lnTo>
                      <a:pt x="211" y="63"/>
                    </a:lnTo>
                    <a:lnTo>
                      <a:pt x="215" y="65"/>
                    </a:lnTo>
                    <a:lnTo>
                      <a:pt x="221" y="63"/>
                    </a:lnTo>
                    <a:lnTo>
                      <a:pt x="227" y="65"/>
                    </a:lnTo>
                    <a:lnTo>
                      <a:pt x="229" y="67"/>
                    </a:lnTo>
                    <a:lnTo>
                      <a:pt x="226" y="73"/>
                    </a:lnTo>
                    <a:lnTo>
                      <a:pt x="227" y="79"/>
                    </a:lnTo>
                    <a:lnTo>
                      <a:pt x="224" y="92"/>
                    </a:lnTo>
                    <a:lnTo>
                      <a:pt x="226" y="95"/>
                    </a:lnTo>
                    <a:lnTo>
                      <a:pt x="231" y="93"/>
                    </a:lnTo>
                    <a:lnTo>
                      <a:pt x="233" y="98"/>
                    </a:lnTo>
                    <a:lnTo>
                      <a:pt x="235" y="101"/>
                    </a:lnTo>
                    <a:lnTo>
                      <a:pt x="240" y="101"/>
                    </a:lnTo>
                    <a:lnTo>
                      <a:pt x="245" y="105"/>
                    </a:lnTo>
                    <a:lnTo>
                      <a:pt x="251" y="104"/>
                    </a:lnTo>
                    <a:lnTo>
                      <a:pt x="259" y="106"/>
                    </a:lnTo>
                    <a:lnTo>
                      <a:pt x="267" y="108"/>
                    </a:lnTo>
                    <a:lnTo>
                      <a:pt x="272" y="106"/>
                    </a:lnTo>
                    <a:lnTo>
                      <a:pt x="277" y="103"/>
                    </a:lnTo>
                    <a:lnTo>
                      <a:pt x="280" y="104"/>
                    </a:lnTo>
                    <a:lnTo>
                      <a:pt x="277" y="117"/>
                    </a:lnTo>
                    <a:lnTo>
                      <a:pt x="278" y="124"/>
                    </a:lnTo>
                    <a:lnTo>
                      <a:pt x="293" y="133"/>
                    </a:lnTo>
                    <a:lnTo>
                      <a:pt x="301" y="131"/>
                    </a:lnTo>
                    <a:lnTo>
                      <a:pt x="308" y="132"/>
                    </a:lnTo>
                    <a:lnTo>
                      <a:pt x="314" y="138"/>
                    </a:lnTo>
                    <a:lnTo>
                      <a:pt x="315" y="142"/>
                    </a:lnTo>
                    <a:lnTo>
                      <a:pt x="319" y="148"/>
                    </a:lnTo>
                    <a:lnTo>
                      <a:pt x="323" y="151"/>
                    </a:lnTo>
                    <a:lnTo>
                      <a:pt x="329" y="149"/>
                    </a:lnTo>
                    <a:lnTo>
                      <a:pt x="333" y="147"/>
                    </a:lnTo>
                    <a:lnTo>
                      <a:pt x="339" y="151"/>
                    </a:lnTo>
                    <a:lnTo>
                      <a:pt x="344" y="149"/>
                    </a:lnTo>
                    <a:lnTo>
                      <a:pt x="350" y="152"/>
                    </a:lnTo>
                    <a:lnTo>
                      <a:pt x="352" y="151"/>
                    </a:lnTo>
                    <a:lnTo>
                      <a:pt x="356" y="144"/>
                    </a:lnTo>
                    <a:lnTo>
                      <a:pt x="361" y="143"/>
                    </a:lnTo>
                    <a:lnTo>
                      <a:pt x="369" y="144"/>
                    </a:lnTo>
                    <a:lnTo>
                      <a:pt x="377" y="151"/>
                    </a:lnTo>
                    <a:lnTo>
                      <a:pt x="387" y="153"/>
                    </a:lnTo>
                    <a:lnTo>
                      <a:pt x="394" y="157"/>
                    </a:lnTo>
                    <a:lnTo>
                      <a:pt x="398" y="158"/>
                    </a:lnTo>
                    <a:lnTo>
                      <a:pt x="405" y="156"/>
                    </a:lnTo>
                    <a:lnTo>
                      <a:pt x="419" y="159"/>
                    </a:lnTo>
                    <a:lnTo>
                      <a:pt x="422" y="159"/>
                    </a:lnTo>
                    <a:lnTo>
                      <a:pt x="428" y="151"/>
                    </a:lnTo>
                    <a:lnTo>
                      <a:pt x="436" y="149"/>
                    </a:lnTo>
                    <a:lnTo>
                      <a:pt x="439" y="15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35" name="Freeform 103"/>
              <p:cNvSpPr>
                <a:spLocks noChangeAspect="1"/>
              </p:cNvSpPr>
              <p:nvPr/>
            </p:nvSpPr>
            <p:spPr bwMode="gray">
              <a:xfrm>
                <a:off x="3479" y="2187"/>
                <a:ext cx="52" cy="67"/>
              </a:xfrm>
              <a:custGeom>
                <a:avLst/>
                <a:gdLst/>
                <a:ahLst/>
                <a:cxnLst>
                  <a:cxn ang="0">
                    <a:pos x="241" y="337"/>
                  </a:cxn>
                  <a:cxn ang="0">
                    <a:pos x="226" y="291"/>
                  </a:cxn>
                  <a:cxn ang="0">
                    <a:pos x="221" y="257"/>
                  </a:cxn>
                  <a:cxn ang="0">
                    <a:pos x="198" y="225"/>
                  </a:cxn>
                  <a:cxn ang="0">
                    <a:pos x="174" y="230"/>
                  </a:cxn>
                  <a:cxn ang="0">
                    <a:pos x="161" y="215"/>
                  </a:cxn>
                  <a:cxn ang="0">
                    <a:pos x="153" y="227"/>
                  </a:cxn>
                  <a:cxn ang="0">
                    <a:pos x="149" y="246"/>
                  </a:cxn>
                  <a:cxn ang="0">
                    <a:pos x="129" y="283"/>
                  </a:cxn>
                  <a:cxn ang="0">
                    <a:pos x="115" y="267"/>
                  </a:cxn>
                  <a:cxn ang="0">
                    <a:pos x="108" y="279"/>
                  </a:cxn>
                  <a:cxn ang="0">
                    <a:pos x="96" y="280"/>
                  </a:cxn>
                  <a:cxn ang="0">
                    <a:pos x="80" y="284"/>
                  </a:cxn>
                  <a:cxn ang="0">
                    <a:pos x="75" y="286"/>
                  </a:cxn>
                  <a:cxn ang="0">
                    <a:pos x="69" y="291"/>
                  </a:cxn>
                  <a:cxn ang="0">
                    <a:pos x="58" y="292"/>
                  </a:cxn>
                  <a:cxn ang="0">
                    <a:pos x="53" y="273"/>
                  </a:cxn>
                  <a:cxn ang="0">
                    <a:pos x="49" y="258"/>
                  </a:cxn>
                  <a:cxn ang="0">
                    <a:pos x="48" y="241"/>
                  </a:cxn>
                  <a:cxn ang="0">
                    <a:pos x="40" y="227"/>
                  </a:cxn>
                  <a:cxn ang="0">
                    <a:pos x="42" y="215"/>
                  </a:cxn>
                  <a:cxn ang="0">
                    <a:pos x="42" y="195"/>
                  </a:cxn>
                  <a:cxn ang="0">
                    <a:pos x="38" y="179"/>
                  </a:cxn>
                  <a:cxn ang="0">
                    <a:pos x="32" y="165"/>
                  </a:cxn>
                  <a:cxn ang="0">
                    <a:pos x="36" y="133"/>
                  </a:cxn>
                  <a:cxn ang="0">
                    <a:pos x="21" y="118"/>
                  </a:cxn>
                  <a:cxn ang="0">
                    <a:pos x="1" y="109"/>
                  </a:cxn>
                  <a:cxn ang="0">
                    <a:pos x="1" y="98"/>
                  </a:cxn>
                  <a:cxn ang="0">
                    <a:pos x="13" y="89"/>
                  </a:cxn>
                  <a:cxn ang="0">
                    <a:pos x="22" y="78"/>
                  </a:cxn>
                  <a:cxn ang="0">
                    <a:pos x="42" y="68"/>
                  </a:cxn>
                  <a:cxn ang="0">
                    <a:pos x="39" y="60"/>
                  </a:cxn>
                  <a:cxn ang="0">
                    <a:pos x="17" y="57"/>
                  </a:cxn>
                  <a:cxn ang="0">
                    <a:pos x="11" y="39"/>
                  </a:cxn>
                  <a:cxn ang="0">
                    <a:pos x="28" y="3"/>
                  </a:cxn>
                  <a:cxn ang="0">
                    <a:pos x="42" y="17"/>
                  </a:cxn>
                  <a:cxn ang="0">
                    <a:pos x="49" y="17"/>
                  </a:cxn>
                  <a:cxn ang="0">
                    <a:pos x="59" y="8"/>
                  </a:cxn>
                  <a:cxn ang="0">
                    <a:pos x="69" y="31"/>
                  </a:cxn>
                  <a:cxn ang="0">
                    <a:pos x="82" y="33"/>
                  </a:cxn>
                  <a:cxn ang="0">
                    <a:pos x="93" y="23"/>
                  </a:cxn>
                  <a:cxn ang="0">
                    <a:pos x="101" y="62"/>
                  </a:cxn>
                  <a:cxn ang="0">
                    <a:pos x="118" y="75"/>
                  </a:cxn>
                  <a:cxn ang="0">
                    <a:pos x="166" y="76"/>
                  </a:cxn>
                  <a:cxn ang="0">
                    <a:pos x="203" y="76"/>
                  </a:cxn>
                  <a:cxn ang="0">
                    <a:pos x="242" y="86"/>
                  </a:cxn>
                  <a:cxn ang="0">
                    <a:pos x="231" y="96"/>
                  </a:cxn>
                  <a:cxn ang="0">
                    <a:pos x="214" y="124"/>
                  </a:cxn>
                  <a:cxn ang="0">
                    <a:pos x="192" y="140"/>
                  </a:cxn>
                  <a:cxn ang="0">
                    <a:pos x="176" y="157"/>
                  </a:cxn>
                  <a:cxn ang="0">
                    <a:pos x="184" y="193"/>
                  </a:cxn>
                  <a:cxn ang="0">
                    <a:pos x="199" y="204"/>
                  </a:cxn>
                  <a:cxn ang="0">
                    <a:pos x="211" y="202"/>
                  </a:cxn>
                  <a:cxn ang="0">
                    <a:pos x="228" y="166"/>
                  </a:cxn>
                  <a:cxn ang="0">
                    <a:pos x="241" y="181"/>
                  </a:cxn>
                  <a:cxn ang="0">
                    <a:pos x="249" y="206"/>
                  </a:cxn>
                  <a:cxn ang="0">
                    <a:pos x="258" y="243"/>
                  </a:cxn>
                  <a:cxn ang="0">
                    <a:pos x="260" y="279"/>
                  </a:cxn>
                  <a:cxn ang="0">
                    <a:pos x="250" y="305"/>
                  </a:cxn>
                  <a:cxn ang="0">
                    <a:pos x="243" y="318"/>
                  </a:cxn>
                </a:cxnLst>
                <a:rect l="0" t="0" r="r" b="b"/>
                <a:pathLst>
                  <a:path w="262" h="337">
                    <a:moveTo>
                      <a:pt x="243" y="335"/>
                    </a:moveTo>
                    <a:lnTo>
                      <a:pt x="241" y="337"/>
                    </a:lnTo>
                    <a:lnTo>
                      <a:pt x="233" y="319"/>
                    </a:lnTo>
                    <a:lnTo>
                      <a:pt x="226" y="291"/>
                    </a:lnTo>
                    <a:lnTo>
                      <a:pt x="225" y="276"/>
                    </a:lnTo>
                    <a:lnTo>
                      <a:pt x="221" y="257"/>
                    </a:lnTo>
                    <a:lnTo>
                      <a:pt x="204" y="230"/>
                    </a:lnTo>
                    <a:lnTo>
                      <a:pt x="198" y="225"/>
                    </a:lnTo>
                    <a:lnTo>
                      <a:pt x="187" y="229"/>
                    </a:lnTo>
                    <a:lnTo>
                      <a:pt x="174" y="230"/>
                    </a:lnTo>
                    <a:lnTo>
                      <a:pt x="166" y="225"/>
                    </a:lnTo>
                    <a:lnTo>
                      <a:pt x="161" y="215"/>
                    </a:lnTo>
                    <a:lnTo>
                      <a:pt x="157" y="218"/>
                    </a:lnTo>
                    <a:lnTo>
                      <a:pt x="153" y="227"/>
                    </a:lnTo>
                    <a:lnTo>
                      <a:pt x="146" y="234"/>
                    </a:lnTo>
                    <a:lnTo>
                      <a:pt x="149" y="246"/>
                    </a:lnTo>
                    <a:lnTo>
                      <a:pt x="149" y="257"/>
                    </a:lnTo>
                    <a:lnTo>
                      <a:pt x="129" y="283"/>
                    </a:lnTo>
                    <a:lnTo>
                      <a:pt x="125" y="280"/>
                    </a:lnTo>
                    <a:lnTo>
                      <a:pt x="115" y="267"/>
                    </a:lnTo>
                    <a:lnTo>
                      <a:pt x="110" y="274"/>
                    </a:lnTo>
                    <a:lnTo>
                      <a:pt x="108" y="279"/>
                    </a:lnTo>
                    <a:lnTo>
                      <a:pt x="99" y="288"/>
                    </a:lnTo>
                    <a:lnTo>
                      <a:pt x="96" y="280"/>
                    </a:lnTo>
                    <a:lnTo>
                      <a:pt x="91" y="285"/>
                    </a:lnTo>
                    <a:lnTo>
                      <a:pt x="80" y="284"/>
                    </a:lnTo>
                    <a:lnTo>
                      <a:pt x="79" y="289"/>
                    </a:lnTo>
                    <a:lnTo>
                      <a:pt x="75" y="286"/>
                    </a:lnTo>
                    <a:lnTo>
                      <a:pt x="71" y="288"/>
                    </a:lnTo>
                    <a:lnTo>
                      <a:pt x="69" y="291"/>
                    </a:lnTo>
                    <a:lnTo>
                      <a:pt x="65" y="294"/>
                    </a:lnTo>
                    <a:lnTo>
                      <a:pt x="58" y="292"/>
                    </a:lnTo>
                    <a:lnTo>
                      <a:pt x="51" y="279"/>
                    </a:lnTo>
                    <a:lnTo>
                      <a:pt x="53" y="273"/>
                    </a:lnTo>
                    <a:lnTo>
                      <a:pt x="51" y="269"/>
                    </a:lnTo>
                    <a:lnTo>
                      <a:pt x="49" y="258"/>
                    </a:lnTo>
                    <a:lnTo>
                      <a:pt x="50" y="251"/>
                    </a:lnTo>
                    <a:lnTo>
                      <a:pt x="48" y="241"/>
                    </a:lnTo>
                    <a:lnTo>
                      <a:pt x="43" y="236"/>
                    </a:lnTo>
                    <a:lnTo>
                      <a:pt x="40" y="227"/>
                    </a:lnTo>
                    <a:lnTo>
                      <a:pt x="40" y="218"/>
                    </a:lnTo>
                    <a:lnTo>
                      <a:pt x="42" y="215"/>
                    </a:lnTo>
                    <a:lnTo>
                      <a:pt x="43" y="199"/>
                    </a:lnTo>
                    <a:lnTo>
                      <a:pt x="42" y="195"/>
                    </a:lnTo>
                    <a:lnTo>
                      <a:pt x="38" y="194"/>
                    </a:lnTo>
                    <a:lnTo>
                      <a:pt x="38" y="179"/>
                    </a:lnTo>
                    <a:lnTo>
                      <a:pt x="32" y="173"/>
                    </a:lnTo>
                    <a:lnTo>
                      <a:pt x="32" y="165"/>
                    </a:lnTo>
                    <a:lnTo>
                      <a:pt x="34" y="154"/>
                    </a:lnTo>
                    <a:lnTo>
                      <a:pt x="36" y="133"/>
                    </a:lnTo>
                    <a:lnTo>
                      <a:pt x="27" y="123"/>
                    </a:lnTo>
                    <a:lnTo>
                      <a:pt x="21" y="118"/>
                    </a:lnTo>
                    <a:lnTo>
                      <a:pt x="10" y="113"/>
                    </a:lnTo>
                    <a:lnTo>
                      <a:pt x="1" y="109"/>
                    </a:lnTo>
                    <a:lnTo>
                      <a:pt x="0" y="103"/>
                    </a:lnTo>
                    <a:lnTo>
                      <a:pt x="1" y="98"/>
                    </a:lnTo>
                    <a:lnTo>
                      <a:pt x="6" y="90"/>
                    </a:lnTo>
                    <a:lnTo>
                      <a:pt x="13" y="89"/>
                    </a:lnTo>
                    <a:lnTo>
                      <a:pt x="20" y="85"/>
                    </a:lnTo>
                    <a:lnTo>
                      <a:pt x="22" y="78"/>
                    </a:lnTo>
                    <a:lnTo>
                      <a:pt x="42" y="76"/>
                    </a:lnTo>
                    <a:lnTo>
                      <a:pt x="42" y="68"/>
                    </a:lnTo>
                    <a:lnTo>
                      <a:pt x="38" y="64"/>
                    </a:lnTo>
                    <a:lnTo>
                      <a:pt x="39" y="60"/>
                    </a:lnTo>
                    <a:lnTo>
                      <a:pt x="24" y="62"/>
                    </a:lnTo>
                    <a:lnTo>
                      <a:pt x="17" y="57"/>
                    </a:lnTo>
                    <a:lnTo>
                      <a:pt x="15" y="43"/>
                    </a:lnTo>
                    <a:lnTo>
                      <a:pt x="11" y="39"/>
                    </a:lnTo>
                    <a:lnTo>
                      <a:pt x="26" y="15"/>
                    </a:lnTo>
                    <a:lnTo>
                      <a:pt x="28" y="3"/>
                    </a:lnTo>
                    <a:lnTo>
                      <a:pt x="32" y="0"/>
                    </a:lnTo>
                    <a:lnTo>
                      <a:pt x="42" y="17"/>
                    </a:lnTo>
                    <a:lnTo>
                      <a:pt x="48" y="25"/>
                    </a:lnTo>
                    <a:lnTo>
                      <a:pt x="49" y="17"/>
                    </a:lnTo>
                    <a:lnTo>
                      <a:pt x="53" y="5"/>
                    </a:lnTo>
                    <a:lnTo>
                      <a:pt x="59" y="8"/>
                    </a:lnTo>
                    <a:lnTo>
                      <a:pt x="61" y="22"/>
                    </a:lnTo>
                    <a:lnTo>
                      <a:pt x="69" y="31"/>
                    </a:lnTo>
                    <a:lnTo>
                      <a:pt x="74" y="27"/>
                    </a:lnTo>
                    <a:lnTo>
                      <a:pt x="82" y="33"/>
                    </a:lnTo>
                    <a:lnTo>
                      <a:pt x="91" y="19"/>
                    </a:lnTo>
                    <a:lnTo>
                      <a:pt x="93" y="23"/>
                    </a:lnTo>
                    <a:lnTo>
                      <a:pt x="96" y="43"/>
                    </a:lnTo>
                    <a:lnTo>
                      <a:pt x="101" y="62"/>
                    </a:lnTo>
                    <a:lnTo>
                      <a:pt x="107" y="70"/>
                    </a:lnTo>
                    <a:lnTo>
                      <a:pt x="118" y="75"/>
                    </a:lnTo>
                    <a:lnTo>
                      <a:pt x="162" y="79"/>
                    </a:lnTo>
                    <a:lnTo>
                      <a:pt x="166" y="76"/>
                    </a:lnTo>
                    <a:lnTo>
                      <a:pt x="180" y="74"/>
                    </a:lnTo>
                    <a:lnTo>
                      <a:pt x="203" y="76"/>
                    </a:lnTo>
                    <a:lnTo>
                      <a:pt x="227" y="80"/>
                    </a:lnTo>
                    <a:lnTo>
                      <a:pt x="242" y="86"/>
                    </a:lnTo>
                    <a:lnTo>
                      <a:pt x="239" y="91"/>
                    </a:lnTo>
                    <a:lnTo>
                      <a:pt x="231" y="96"/>
                    </a:lnTo>
                    <a:lnTo>
                      <a:pt x="226" y="109"/>
                    </a:lnTo>
                    <a:lnTo>
                      <a:pt x="214" y="124"/>
                    </a:lnTo>
                    <a:lnTo>
                      <a:pt x="203" y="134"/>
                    </a:lnTo>
                    <a:lnTo>
                      <a:pt x="192" y="140"/>
                    </a:lnTo>
                    <a:lnTo>
                      <a:pt x="178" y="149"/>
                    </a:lnTo>
                    <a:lnTo>
                      <a:pt x="176" y="157"/>
                    </a:lnTo>
                    <a:lnTo>
                      <a:pt x="177" y="173"/>
                    </a:lnTo>
                    <a:lnTo>
                      <a:pt x="184" y="193"/>
                    </a:lnTo>
                    <a:lnTo>
                      <a:pt x="194" y="194"/>
                    </a:lnTo>
                    <a:lnTo>
                      <a:pt x="199" y="204"/>
                    </a:lnTo>
                    <a:lnTo>
                      <a:pt x="206" y="210"/>
                    </a:lnTo>
                    <a:lnTo>
                      <a:pt x="211" y="202"/>
                    </a:lnTo>
                    <a:lnTo>
                      <a:pt x="217" y="181"/>
                    </a:lnTo>
                    <a:lnTo>
                      <a:pt x="228" y="166"/>
                    </a:lnTo>
                    <a:lnTo>
                      <a:pt x="233" y="167"/>
                    </a:lnTo>
                    <a:lnTo>
                      <a:pt x="241" y="181"/>
                    </a:lnTo>
                    <a:lnTo>
                      <a:pt x="246" y="198"/>
                    </a:lnTo>
                    <a:lnTo>
                      <a:pt x="249" y="206"/>
                    </a:lnTo>
                    <a:lnTo>
                      <a:pt x="252" y="215"/>
                    </a:lnTo>
                    <a:lnTo>
                      <a:pt x="258" y="243"/>
                    </a:lnTo>
                    <a:lnTo>
                      <a:pt x="262" y="276"/>
                    </a:lnTo>
                    <a:lnTo>
                      <a:pt x="260" y="279"/>
                    </a:lnTo>
                    <a:lnTo>
                      <a:pt x="262" y="308"/>
                    </a:lnTo>
                    <a:lnTo>
                      <a:pt x="250" y="305"/>
                    </a:lnTo>
                    <a:lnTo>
                      <a:pt x="244" y="310"/>
                    </a:lnTo>
                    <a:lnTo>
                      <a:pt x="243" y="318"/>
                    </a:lnTo>
                    <a:lnTo>
                      <a:pt x="243" y="33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36" name="Freeform 104"/>
              <p:cNvSpPr>
                <a:spLocks noChangeAspect="1"/>
              </p:cNvSpPr>
              <p:nvPr/>
            </p:nvSpPr>
            <p:spPr bwMode="gray">
              <a:xfrm>
                <a:off x="3390" y="2379"/>
                <a:ext cx="23" cy="43"/>
              </a:xfrm>
              <a:custGeom>
                <a:avLst/>
                <a:gdLst/>
                <a:ahLst/>
                <a:cxnLst>
                  <a:cxn ang="0">
                    <a:pos x="18" y="0"/>
                  </a:cxn>
                  <a:cxn ang="0">
                    <a:pos x="13" y="4"/>
                  </a:cxn>
                  <a:cxn ang="0">
                    <a:pos x="19" y="9"/>
                  </a:cxn>
                  <a:cxn ang="0">
                    <a:pos x="28" y="12"/>
                  </a:cxn>
                  <a:cxn ang="0">
                    <a:pos x="33" y="19"/>
                  </a:cxn>
                  <a:cxn ang="0">
                    <a:pos x="28" y="19"/>
                  </a:cxn>
                  <a:cxn ang="0">
                    <a:pos x="22" y="25"/>
                  </a:cxn>
                  <a:cxn ang="0">
                    <a:pos x="19" y="38"/>
                  </a:cxn>
                  <a:cxn ang="0">
                    <a:pos x="13" y="47"/>
                  </a:cxn>
                  <a:cxn ang="0">
                    <a:pos x="7" y="95"/>
                  </a:cxn>
                  <a:cxn ang="0">
                    <a:pos x="2" y="91"/>
                  </a:cxn>
                  <a:cxn ang="0">
                    <a:pos x="0" y="95"/>
                  </a:cxn>
                  <a:cxn ang="0">
                    <a:pos x="0" y="111"/>
                  </a:cxn>
                  <a:cxn ang="0">
                    <a:pos x="7" y="166"/>
                  </a:cxn>
                  <a:cxn ang="0">
                    <a:pos x="11" y="182"/>
                  </a:cxn>
                  <a:cxn ang="0">
                    <a:pos x="19" y="198"/>
                  </a:cxn>
                  <a:cxn ang="0">
                    <a:pos x="29" y="209"/>
                  </a:cxn>
                  <a:cxn ang="0">
                    <a:pos x="45" y="211"/>
                  </a:cxn>
                  <a:cxn ang="0">
                    <a:pos x="59" y="211"/>
                  </a:cxn>
                  <a:cxn ang="0">
                    <a:pos x="86" y="197"/>
                  </a:cxn>
                  <a:cxn ang="0">
                    <a:pos x="100" y="187"/>
                  </a:cxn>
                  <a:cxn ang="0">
                    <a:pos x="113" y="170"/>
                  </a:cxn>
                  <a:cxn ang="0">
                    <a:pos x="115" y="145"/>
                  </a:cxn>
                  <a:cxn ang="0">
                    <a:pos x="116" y="125"/>
                  </a:cxn>
                  <a:cxn ang="0">
                    <a:pos x="115" y="117"/>
                  </a:cxn>
                  <a:cxn ang="0">
                    <a:pos x="108" y="114"/>
                  </a:cxn>
                  <a:cxn ang="0">
                    <a:pos x="98" y="87"/>
                  </a:cxn>
                  <a:cxn ang="0">
                    <a:pos x="92" y="75"/>
                  </a:cxn>
                  <a:cxn ang="0">
                    <a:pos x="86" y="69"/>
                  </a:cxn>
                  <a:cxn ang="0">
                    <a:pos x="83" y="62"/>
                  </a:cxn>
                  <a:cxn ang="0">
                    <a:pos x="80" y="55"/>
                  </a:cxn>
                  <a:cxn ang="0">
                    <a:pos x="67" y="44"/>
                  </a:cxn>
                  <a:cxn ang="0">
                    <a:pos x="64" y="33"/>
                  </a:cxn>
                  <a:cxn ang="0">
                    <a:pos x="45" y="12"/>
                  </a:cxn>
                  <a:cxn ang="0">
                    <a:pos x="35" y="4"/>
                  </a:cxn>
                  <a:cxn ang="0">
                    <a:pos x="27" y="0"/>
                  </a:cxn>
                  <a:cxn ang="0">
                    <a:pos x="18" y="0"/>
                  </a:cxn>
                </a:cxnLst>
                <a:rect l="0" t="0" r="r" b="b"/>
                <a:pathLst>
                  <a:path w="116" h="211">
                    <a:moveTo>
                      <a:pt x="18" y="0"/>
                    </a:moveTo>
                    <a:lnTo>
                      <a:pt x="13" y="4"/>
                    </a:lnTo>
                    <a:lnTo>
                      <a:pt x="19" y="9"/>
                    </a:lnTo>
                    <a:lnTo>
                      <a:pt x="28" y="12"/>
                    </a:lnTo>
                    <a:lnTo>
                      <a:pt x="33" y="19"/>
                    </a:lnTo>
                    <a:lnTo>
                      <a:pt x="28" y="19"/>
                    </a:lnTo>
                    <a:lnTo>
                      <a:pt x="22" y="25"/>
                    </a:lnTo>
                    <a:lnTo>
                      <a:pt x="19" y="38"/>
                    </a:lnTo>
                    <a:lnTo>
                      <a:pt x="13" y="47"/>
                    </a:lnTo>
                    <a:lnTo>
                      <a:pt x="7" y="95"/>
                    </a:lnTo>
                    <a:lnTo>
                      <a:pt x="2" y="91"/>
                    </a:lnTo>
                    <a:lnTo>
                      <a:pt x="0" y="95"/>
                    </a:lnTo>
                    <a:lnTo>
                      <a:pt x="0" y="111"/>
                    </a:lnTo>
                    <a:lnTo>
                      <a:pt x="7" y="166"/>
                    </a:lnTo>
                    <a:lnTo>
                      <a:pt x="11" y="182"/>
                    </a:lnTo>
                    <a:lnTo>
                      <a:pt x="19" y="198"/>
                    </a:lnTo>
                    <a:lnTo>
                      <a:pt x="29" y="209"/>
                    </a:lnTo>
                    <a:lnTo>
                      <a:pt x="45" y="211"/>
                    </a:lnTo>
                    <a:lnTo>
                      <a:pt x="59" y="211"/>
                    </a:lnTo>
                    <a:lnTo>
                      <a:pt x="86" y="197"/>
                    </a:lnTo>
                    <a:lnTo>
                      <a:pt x="100" y="187"/>
                    </a:lnTo>
                    <a:lnTo>
                      <a:pt x="113" y="170"/>
                    </a:lnTo>
                    <a:lnTo>
                      <a:pt x="115" y="145"/>
                    </a:lnTo>
                    <a:lnTo>
                      <a:pt x="116" y="125"/>
                    </a:lnTo>
                    <a:lnTo>
                      <a:pt x="115" y="117"/>
                    </a:lnTo>
                    <a:lnTo>
                      <a:pt x="108" y="114"/>
                    </a:lnTo>
                    <a:lnTo>
                      <a:pt x="98" y="87"/>
                    </a:lnTo>
                    <a:lnTo>
                      <a:pt x="92" y="75"/>
                    </a:lnTo>
                    <a:lnTo>
                      <a:pt x="86" y="69"/>
                    </a:lnTo>
                    <a:lnTo>
                      <a:pt x="83" y="62"/>
                    </a:lnTo>
                    <a:lnTo>
                      <a:pt x="80" y="55"/>
                    </a:lnTo>
                    <a:lnTo>
                      <a:pt x="67" y="44"/>
                    </a:lnTo>
                    <a:lnTo>
                      <a:pt x="64" y="33"/>
                    </a:lnTo>
                    <a:lnTo>
                      <a:pt x="45" y="12"/>
                    </a:lnTo>
                    <a:lnTo>
                      <a:pt x="35" y="4"/>
                    </a:lnTo>
                    <a:lnTo>
                      <a:pt x="27" y="0"/>
                    </a:lnTo>
                    <a:lnTo>
                      <a:pt x="18"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127" name="Freeform 105"/>
            <p:cNvSpPr>
              <a:spLocks noChangeAspect="1"/>
            </p:cNvSpPr>
            <p:nvPr/>
          </p:nvSpPr>
          <p:spPr bwMode="gray">
            <a:xfrm>
              <a:off x="5620714" y="2207600"/>
              <a:ext cx="32411" cy="71052"/>
            </a:xfrm>
            <a:custGeom>
              <a:avLst/>
              <a:gdLst/>
              <a:ahLst/>
              <a:cxnLst>
                <a:cxn ang="0">
                  <a:pos x="75" y="0"/>
                </a:cxn>
                <a:cxn ang="0">
                  <a:pos x="82" y="4"/>
                </a:cxn>
                <a:cxn ang="0">
                  <a:pos x="87" y="9"/>
                </a:cxn>
                <a:cxn ang="0">
                  <a:pos x="92" y="9"/>
                </a:cxn>
                <a:cxn ang="0">
                  <a:pos x="94" y="10"/>
                </a:cxn>
                <a:cxn ang="0">
                  <a:pos x="97" y="15"/>
                </a:cxn>
                <a:cxn ang="0">
                  <a:pos x="97" y="18"/>
                </a:cxn>
                <a:cxn ang="0">
                  <a:pos x="93" y="26"/>
                </a:cxn>
                <a:cxn ang="0">
                  <a:pos x="93" y="32"/>
                </a:cxn>
                <a:cxn ang="0">
                  <a:pos x="94" y="41"/>
                </a:cxn>
                <a:cxn ang="0">
                  <a:pos x="92" y="50"/>
                </a:cxn>
                <a:cxn ang="0">
                  <a:pos x="83" y="69"/>
                </a:cxn>
                <a:cxn ang="0">
                  <a:pos x="79" y="95"/>
                </a:cxn>
                <a:cxn ang="0">
                  <a:pos x="76" y="114"/>
                </a:cxn>
                <a:cxn ang="0">
                  <a:pos x="68" y="131"/>
                </a:cxn>
                <a:cxn ang="0">
                  <a:pos x="57" y="150"/>
                </a:cxn>
                <a:cxn ang="0">
                  <a:pos x="51" y="159"/>
                </a:cxn>
                <a:cxn ang="0">
                  <a:pos x="48" y="168"/>
                </a:cxn>
                <a:cxn ang="0">
                  <a:pos x="40" y="199"/>
                </a:cxn>
                <a:cxn ang="0">
                  <a:pos x="36" y="195"/>
                </a:cxn>
                <a:cxn ang="0">
                  <a:pos x="33" y="182"/>
                </a:cxn>
                <a:cxn ang="0">
                  <a:pos x="25" y="170"/>
                </a:cxn>
                <a:cxn ang="0">
                  <a:pos x="16" y="163"/>
                </a:cxn>
                <a:cxn ang="0">
                  <a:pos x="6" y="147"/>
                </a:cxn>
                <a:cxn ang="0">
                  <a:pos x="1" y="122"/>
                </a:cxn>
                <a:cxn ang="0">
                  <a:pos x="0" y="102"/>
                </a:cxn>
                <a:cxn ang="0">
                  <a:pos x="2" y="92"/>
                </a:cxn>
                <a:cxn ang="0">
                  <a:pos x="9" y="76"/>
                </a:cxn>
                <a:cxn ang="0">
                  <a:pos x="48" y="17"/>
                </a:cxn>
                <a:cxn ang="0">
                  <a:pos x="65" y="7"/>
                </a:cxn>
                <a:cxn ang="0">
                  <a:pos x="68" y="3"/>
                </a:cxn>
                <a:cxn ang="0">
                  <a:pos x="75" y="0"/>
                </a:cxn>
              </a:cxnLst>
              <a:rect l="0" t="0" r="r" b="b"/>
              <a:pathLst>
                <a:path w="97" h="199">
                  <a:moveTo>
                    <a:pt x="75" y="0"/>
                  </a:moveTo>
                  <a:lnTo>
                    <a:pt x="82" y="4"/>
                  </a:lnTo>
                  <a:lnTo>
                    <a:pt x="87" y="9"/>
                  </a:lnTo>
                  <a:lnTo>
                    <a:pt x="92" y="9"/>
                  </a:lnTo>
                  <a:lnTo>
                    <a:pt x="94" y="10"/>
                  </a:lnTo>
                  <a:lnTo>
                    <a:pt x="97" y="15"/>
                  </a:lnTo>
                  <a:lnTo>
                    <a:pt x="97" y="18"/>
                  </a:lnTo>
                  <a:lnTo>
                    <a:pt x="93" y="26"/>
                  </a:lnTo>
                  <a:lnTo>
                    <a:pt x="93" y="32"/>
                  </a:lnTo>
                  <a:lnTo>
                    <a:pt x="94" y="41"/>
                  </a:lnTo>
                  <a:lnTo>
                    <a:pt x="92" y="50"/>
                  </a:lnTo>
                  <a:lnTo>
                    <a:pt x="83" y="69"/>
                  </a:lnTo>
                  <a:lnTo>
                    <a:pt x="79" y="95"/>
                  </a:lnTo>
                  <a:lnTo>
                    <a:pt x="76" y="114"/>
                  </a:lnTo>
                  <a:lnTo>
                    <a:pt x="68" y="131"/>
                  </a:lnTo>
                  <a:lnTo>
                    <a:pt x="57" y="150"/>
                  </a:lnTo>
                  <a:lnTo>
                    <a:pt x="51" y="159"/>
                  </a:lnTo>
                  <a:lnTo>
                    <a:pt x="48" y="168"/>
                  </a:lnTo>
                  <a:lnTo>
                    <a:pt x="40" y="199"/>
                  </a:lnTo>
                  <a:lnTo>
                    <a:pt x="36" y="195"/>
                  </a:lnTo>
                  <a:lnTo>
                    <a:pt x="33" y="182"/>
                  </a:lnTo>
                  <a:lnTo>
                    <a:pt x="25" y="170"/>
                  </a:lnTo>
                  <a:lnTo>
                    <a:pt x="16" y="163"/>
                  </a:lnTo>
                  <a:lnTo>
                    <a:pt x="6" y="147"/>
                  </a:lnTo>
                  <a:lnTo>
                    <a:pt x="1" y="122"/>
                  </a:lnTo>
                  <a:lnTo>
                    <a:pt x="0" y="102"/>
                  </a:lnTo>
                  <a:lnTo>
                    <a:pt x="2" y="92"/>
                  </a:lnTo>
                  <a:lnTo>
                    <a:pt x="9" y="76"/>
                  </a:lnTo>
                  <a:lnTo>
                    <a:pt x="48" y="17"/>
                  </a:lnTo>
                  <a:lnTo>
                    <a:pt x="65" y="7"/>
                  </a:lnTo>
                  <a:lnTo>
                    <a:pt x="68" y="3"/>
                  </a:lnTo>
                  <a:lnTo>
                    <a:pt x="75"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grpSp>
          <p:nvGrpSpPr>
            <p:cNvPr id="128" name="Group 106"/>
            <p:cNvGrpSpPr>
              <a:grpSpLocks noChangeAspect="1"/>
            </p:cNvGrpSpPr>
            <p:nvPr/>
          </p:nvGrpSpPr>
          <p:grpSpPr bwMode="gray">
            <a:xfrm>
              <a:off x="5799825" y="1722668"/>
              <a:ext cx="303637" cy="358815"/>
              <a:chOff x="3938" y="1929"/>
              <a:chExt cx="178" cy="202"/>
            </a:xfrm>
            <a:solidFill>
              <a:schemeClr val="tx1"/>
            </a:solidFill>
          </p:grpSpPr>
          <p:sp>
            <p:nvSpPr>
              <p:cNvPr id="426" name="Freeform 107"/>
              <p:cNvSpPr>
                <a:spLocks noChangeAspect="1"/>
              </p:cNvSpPr>
              <p:nvPr/>
            </p:nvSpPr>
            <p:spPr bwMode="gray">
              <a:xfrm>
                <a:off x="4050" y="1929"/>
                <a:ext cx="66" cy="61"/>
              </a:xfrm>
              <a:custGeom>
                <a:avLst/>
                <a:gdLst/>
                <a:ahLst/>
                <a:cxnLst>
                  <a:cxn ang="0">
                    <a:pos x="301" y="94"/>
                  </a:cxn>
                  <a:cxn ang="0">
                    <a:pos x="299" y="113"/>
                  </a:cxn>
                  <a:cxn ang="0">
                    <a:pos x="294" y="141"/>
                  </a:cxn>
                  <a:cxn ang="0">
                    <a:pos x="304" y="164"/>
                  </a:cxn>
                  <a:cxn ang="0">
                    <a:pos x="330" y="159"/>
                  </a:cxn>
                  <a:cxn ang="0">
                    <a:pos x="308" y="177"/>
                  </a:cxn>
                  <a:cxn ang="0">
                    <a:pos x="283" y="191"/>
                  </a:cxn>
                  <a:cxn ang="0">
                    <a:pos x="271" y="195"/>
                  </a:cxn>
                  <a:cxn ang="0">
                    <a:pos x="238" y="195"/>
                  </a:cxn>
                  <a:cxn ang="0">
                    <a:pos x="208" y="223"/>
                  </a:cxn>
                  <a:cxn ang="0">
                    <a:pos x="195" y="259"/>
                  </a:cxn>
                  <a:cxn ang="0">
                    <a:pos x="162" y="248"/>
                  </a:cxn>
                  <a:cxn ang="0">
                    <a:pos x="114" y="224"/>
                  </a:cxn>
                  <a:cxn ang="0">
                    <a:pos x="84" y="227"/>
                  </a:cxn>
                  <a:cxn ang="0">
                    <a:pos x="63" y="235"/>
                  </a:cxn>
                  <a:cxn ang="0">
                    <a:pos x="36" y="226"/>
                  </a:cxn>
                  <a:cxn ang="0">
                    <a:pos x="34" y="251"/>
                  </a:cxn>
                  <a:cxn ang="0">
                    <a:pos x="74" y="277"/>
                  </a:cxn>
                  <a:cxn ang="0">
                    <a:pos x="59" y="283"/>
                  </a:cxn>
                  <a:cxn ang="0">
                    <a:pos x="40" y="289"/>
                  </a:cxn>
                  <a:cxn ang="0">
                    <a:pos x="22" y="307"/>
                  </a:cxn>
                  <a:cxn ang="0">
                    <a:pos x="11" y="295"/>
                  </a:cxn>
                  <a:cxn ang="0">
                    <a:pos x="0" y="247"/>
                  </a:cxn>
                  <a:cxn ang="0">
                    <a:pos x="11" y="214"/>
                  </a:cxn>
                  <a:cxn ang="0">
                    <a:pos x="34" y="195"/>
                  </a:cxn>
                  <a:cxn ang="0">
                    <a:pos x="31" y="176"/>
                  </a:cxn>
                  <a:cxn ang="0">
                    <a:pos x="47" y="171"/>
                  </a:cxn>
                  <a:cxn ang="0">
                    <a:pos x="81" y="175"/>
                  </a:cxn>
                  <a:cxn ang="0">
                    <a:pos x="87" y="146"/>
                  </a:cxn>
                  <a:cxn ang="0">
                    <a:pos x="94" y="127"/>
                  </a:cxn>
                  <a:cxn ang="0">
                    <a:pos x="102" y="90"/>
                  </a:cxn>
                  <a:cxn ang="0">
                    <a:pos x="99" y="25"/>
                  </a:cxn>
                  <a:cxn ang="0">
                    <a:pos x="110" y="3"/>
                  </a:cxn>
                  <a:cxn ang="0">
                    <a:pos x="122" y="8"/>
                  </a:cxn>
                  <a:cxn ang="0">
                    <a:pos x="135" y="22"/>
                  </a:cxn>
                  <a:cxn ang="0">
                    <a:pos x="179" y="75"/>
                  </a:cxn>
                  <a:cxn ang="0">
                    <a:pos x="222" y="103"/>
                  </a:cxn>
                  <a:cxn ang="0">
                    <a:pos x="250" y="116"/>
                  </a:cxn>
                  <a:cxn ang="0">
                    <a:pos x="272" y="118"/>
                  </a:cxn>
                </a:cxnLst>
                <a:rect l="0" t="0" r="r" b="b"/>
                <a:pathLst>
                  <a:path w="330" h="307">
                    <a:moveTo>
                      <a:pt x="285" y="108"/>
                    </a:moveTo>
                    <a:lnTo>
                      <a:pt x="301" y="94"/>
                    </a:lnTo>
                    <a:lnTo>
                      <a:pt x="305" y="97"/>
                    </a:lnTo>
                    <a:lnTo>
                      <a:pt x="299" y="113"/>
                    </a:lnTo>
                    <a:lnTo>
                      <a:pt x="291" y="129"/>
                    </a:lnTo>
                    <a:lnTo>
                      <a:pt x="294" y="141"/>
                    </a:lnTo>
                    <a:lnTo>
                      <a:pt x="304" y="148"/>
                    </a:lnTo>
                    <a:lnTo>
                      <a:pt x="304" y="164"/>
                    </a:lnTo>
                    <a:lnTo>
                      <a:pt x="315" y="164"/>
                    </a:lnTo>
                    <a:lnTo>
                      <a:pt x="330" y="159"/>
                    </a:lnTo>
                    <a:lnTo>
                      <a:pt x="325" y="170"/>
                    </a:lnTo>
                    <a:lnTo>
                      <a:pt x="308" y="177"/>
                    </a:lnTo>
                    <a:lnTo>
                      <a:pt x="293" y="188"/>
                    </a:lnTo>
                    <a:lnTo>
                      <a:pt x="283" y="191"/>
                    </a:lnTo>
                    <a:lnTo>
                      <a:pt x="277" y="187"/>
                    </a:lnTo>
                    <a:lnTo>
                      <a:pt x="271" y="195"/>
                    </a:lnTo>
                    <a:lnTo>
                      <a:pt x="254" y="193"/>
                    </a:lnTo>
                    <a:lnTo>
                      <a:pt x="238" y="195"/>
                    </a:lnTo>
                    <a:lnTo>
                      <a:pt x="223" y="204"/>
                    </a:lnTo>
                    <a:lnTo>
                      <a:pt x="208" y="223"/>
                    </a:lnTo>
                    <a:lnTo>
                      <a:pt x="199" y="241"/>
                    </a:lnTo>
                    <a:lnTo>
                      <a:pt x="195" y="259"/>
                    </a:lnTo>
                    <a:lnTo>
                      <a:pt x="189" y="268"/>
                    </a:lnTo>
                    <a:lnTo>
                      <a:pt x="162" y="248"/>
                    </a:lnTo>
                    <a:lnTo>
                      <a:pt x="142" y="241"/>
                    </a:lnTo>
                    <a:lnTo>
                      <a:pt x="114" y="224"/>
                    </a:lnTo>
                    <a:lnTo>
                      <a:pt x="97" y="221"/>
                    </a:lnTo>
                    <a:lnTo>
                      <a:pt x="84" y="227"/>
                    </a:lnTo>
                    <a:lnTo>
                      <a:pt x="74" y="236"/>
                    </a:lnTo>
                    <a:lnTo>
                      <a:pt x="63" y="235"/>
                    </a:lnTo>
                    <a:lnTo>
                      <a:pt x="52" y="225"/>
                    </a:lnTo>
                    <a:lnTo>
                      <a:pt x="36" y="226"/>
                    </a:lnTo>
                    <a:lnTo>
                      <a:pt x="28" y="240"/>
                    </a:lnTo>
                    <a:lnTo>
                      <a:pt x="34" y="251"/>
                    </a:lnTo>
                    <a:lnTo>
                      <a:pt x="57" y="262"/>
                    </a:lnTo>
                    <a:lnTo>
                      <a:pt x="74" y="277"/>
                    </a:lnTo>
                    <a:lnTo>
                      <a:pt x="71" y="284"/>
                    </a:lnTo>
                    <a:lnTo>
                      <a:pt x="59" y="283"/>
                    </a:lnTo>
                    <a:lnTo>
                      <a:pt x="50" y="283"/>
                    </a:lnTo>
                    <a:lnTo>
                      <a:pt x="40" y="289"/>
                    </a:lnTo>
                    <a:lnTo>
                      <a:pt x="35" y="297"/>
                    </a:lnTo>
                    <a:lnTo>
                      <a:pt x="22" y="307"/>
                    </a:lnTo>
                    <a:lnTo>
                      <a:pt x="14" y="305"/>
                    </a:lnTo>
                    <a:lnTo>
                      <a:pt x="11" y="295"/>
                    </a:lnTo>
                    <a:lnTo>
                      <a:pt x="18" y="264"/>
                    </a:lnTo>
                    <a:lnTo>
                      <a:pt x="0" y="247"/>
                    </a:lnTo>
                    <a:lnTo>
                      <a:pt x="2" y="224"/>
                    </a:lnTo>
                    <a:lnTo>
                      <a:pt x="11" y="214"/>
                    </a:lnTo>
                    <a:lnTo>
                      <a:pt x="24" y="207"/>
                    </a:lnTo>
                    <a:lnTo>
                      <a:pt x="34" y="195"/>
                    </a:lnTo>
                    <a:lnTo>
                      <a:pt x="38" y="184"/>
                    </a:lnTo>
                    <a:lnTo>
                      <a:pt x="31" y="176"/>
                    </a:lnTo>
                    <a:lnTo>
                      <a:pt x="34" y="167"/>
                    </a:lnTo>
                    <a:lnTo>
                      <a:pt x="47" y="171"/>
                    </a:lnTo>
                    <a:lnTo>
                      <a:pt x="60" y="175"/>
                    </a:lnTo>
                    <a:lnTo>
                      <a:pt x="81" y="175"/>
                    </a:lnTo>
                    <a:lnTo>
                      <a:pt x="88" y="160"/>
                    </a:lnTo>
                    <a:lnTo>
                      <a:pt x="87" y="146"/>
                    </a:lnTo>
                    <a:lnTo>
                      <a:pt x="87" y="135"/>
                    </a:lnTo>
                    <a:lnTo>
                      <a:pt x="94" y="127"/>
                    </a:lnTo>
                    <a:lnTo>
                      <a:pt x="100" y="110"/>
                    </a:lnTo>
                    <a:lnTo>
                      <a:pt x="102" y="90"/>
                    </a:lnTo>
                    <a:lnTo>
                      <a:pt x="109" y="58"/>
                    </a:lnTo>
                    <a:lnTo>
                      <a:pt x="99" y="25"/>
                    </a:lnTo>
                    <a:lnTo>
                      <a:pt x="99" y="15"/>
                    </a:lnTo>
                    <a:lnTo>
                      <a:pt x="110" y="3"/>
                    </a:lnTo>
                    <a:lnTo>
                      <a:pt x="115" y="0"/>
                    </a:lnTo>
                    <a:lnTo>
                      <a:pt x="122" y="8"/>
                    </a:lnTo>
                    <a:lnTo>
                      <a:pt x="126" y="15"/>
                    </a:lnTo>
                    <a:lnTo>
                      <a:pt x="135" y="22"/>
                    </a:lnTo>
                    <a:lnTo>
                      <a:pt x="158" y="54"/>
                    </a:lnTo>
                    <a:lnTo>
                      <a:pt x="179" y="75"/>
                    </a:lnTo>
                    <a:lnTo>
                      <a:pt x="199" y="92"/>
                    </a:lnTo>
                    <a:lnTo>
                      <a:pt x="222" y="103"/>
                    </a:lnTo>
                    <a:lnTo>
                      <a:pt x="244" y="108"/>
                    </a:lnTo>
                    <a:lnTo>
                      <a:pt x="250" y="116"/>
                    </a:lnTo>
                    <a:lnTo>
                      <a:pt x="261" y="121"/>
                    </a:lnTo>
                    <a:lnTo>
                      <a:pt x="272" y="118"/>
                    </a:lnTo>
                    <a:lnTo>
                      <a:pt x="285" y="10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27" name="Freeform 108"/>
              <p:cNvSpPr>
                <a:spLocks noChangeAspect="1"/>
              </p:cNvSpPr>
              <p:nvPr/>
            </p:nvSpPr>
            <p:spPr bwMode="gray">
              <a:xfrm>
                <a:off x="3952" y="1989"/>
                <a:ext cx="123" cy="110"/>
              </a:xfrm>
              <a:custGeom>
                <a:avLst/>
                <a:gdLst/>
                <a:ahLst/>
                <a:cxnLst>
                  <a:cxn ang="0">
                    <a:pos x="578" y="13"/>
                  </a:cxn>
                  <a:cxn ang="0">
                    <a:pos x="582" y="69"/>
                  </a:cxn>
                  <a:cxn ang="0">
                    <a:pos x="607" y="118"/>
                  </a:cxn>
                  <a:cxn ang="0">
                    <a:pos x="608" y="160"/>
                  </a:cxn>
                  <a:cxn ang="0">
                    <a:pos x="593" y="180"/>
                  </a:cxn>
                  <a:cxn ang="0">
                    <a:pos x="571" y="223"/>
                  </a:cxn>
                  <a:cxn ang="0">
                    <a:pos x="554" y="268"/>
                  </a:cxn>
                  <a:cxn ang="0">
                    <a:pos x="558" y="317"/>
                  </a:cxn>
                  <a:cxn ang="0">
                    <a:pos x="535" y="365"/>
                  </a:cxn>
                  <a:cxn ang="0">
                    <a:pos x="545" y="404"/>
                  </a:cxn>
                  <a:cxn ang="0">
                    <a:pos x="521" y="439"/>
                  </a:cxn>
                  <a:cxn ang="0">
                    <a:pos x="495" y="425"/>
                  </a:cxn>
                  <a:cxn ang="0">
                    <a:pos x="491" y="408"/>
                  </a:cxn>
                  <a:cxn ang="0">
                    <a:pos x="483" y="440"/>
                  </a:cxn>
                  <a:cxn ang="0">
                    <a:pos x="456" y="443"/>
                  </a:cxn>
                  <a:cxn ang="0">
                    <a:pos x="437" y="474"/>
                  </a:cxn>
                  <a:cxn ang="0">
                    <a:pos x="427" y="446"/>
                  </a:cxn>
                  <a:cxn ang="0">
                    <a:pos x="404" y="478"/>
                  </a:cxn>
                  <a:cxn ang="0">
                    <a:pos x="356" y="476"/>
                  </a:cxn>
                  <a:cxn ang="0">
                    <a:pos x="351" y="470"/>
                  </a:cxn>
                  <a:cxn ang="0">
                    <a:pos x="333" y="470"/>
                  </a:cxn>
                  <a:cxn ang="0">
                    <a:pos x="320" y="451"/>
                  </a:cxn>
                  <a:cxn ang="0">
                    <a:pos x="328" y="504"/>
                  </a:cxn>
                  <a:cxn ang="0">
                    <a:pos x="307" y="503"/>
                  </a:cxn>
                  <a:cxn ang="0">
                    <a:pos x="295" y="517"/>
                  </a:cxn>
                  <a:cxn ang="0">
                    <a:pos x="252" y="546"/>
                  </a:cxn>
                  <a:cxn ang="0">
                    <a:pos x="233" y="517"/>
                  </a:cxn>
                  <a:cxn ang="0">
                    <a:pos x="248" y="479"/>
                  </a:cxn>
                  <a:cxn ang="0">
                    <a:pos x="228" y="476"/>
                  </a:cxn>
                  <a:cxn ang="0">
                    <a:pos x="190" y="468"/>
                  </a:cxn>
                  <a:cxn ang="0">
                    <a:pos x="156" y="483"/>
                  </a:cxn>
                  <a:cxn ang="0">
                    <a:pos x="133" y="492"/>
                  </a:cxn>
                  <a:cxn ang="0">
                    <a:pos x="92" y="503"/>
                  </a:cxn>
                  <a:cxn ang="0">
                    <a:pos x="69" y="524"/>
                  </a:cxn>
                  <a:cxn ang="0">
                    <a:pos x="43" y="515"/>
                  </a:cxn>
                  <a:cxn ang="0">
                    <a:pos x="20" y="521"/>
                  </a:cxn>
                  <a:cxn ang="0">
                    <a:pos x="0" y="503"/>
                  </a:cxn>
                  <a:cxn ang="0">
                    <a:pos x="35" y="478"/>
                  </a:cxn>
                  <a:cxn ang="0">
                    <a:pos x="74" y="446"/>
                  </a:cxn>
                  <a:cxn ang="0">
                    <a:pos x="106" y="417"/>
                  </a:cxn>
                  <a:cxn ang="0">
                    <a:pos x="155" y="416"/>
                  </a:cxn>
                  <a:cxn ang="0">
                    <a:pos x="219" y="407"/>
                  </a:cxn>
                  <a:cxn ang="0">
                    <a:pos x="237" y="412"/>
                  </a:cxn>
                  <a:cxn ang="0">
                    <a:pos x="270" y="412"/>
                  </a:cxn>
                  <a:cxn ang="0">
                    <a:pos x="300" y="357"/>
                  </a:cxn>
                  <a:cxn ang="0">
                    <a:pos x="322" y="305"/>
                  </a:cxn>
                  <a:cxn ang="0">
                    <a:pos x="351" y="284"/>
                  </a:cxn>
                  <a:cxn ang="0">
                    <a:pos x="333" y="306"/>
                  </a:cxn>
                  <a:cxn ang="0">
                    <a:pos x="336" y="333"/>
                  </a:cxn>
                  <a:cxn ang="0">
                    <a:pos x="363" y="321"/>
                  </a:cxn>
                  <a:cxn ang="0">
                    <a:pos x="410" y="295"/>
                  </a:cxn>
                  <a:cxn ang="0">
                    <a:pos x="440" y="257"/>
                  </a:cxn>
                  <a:cxn ang="0">
                    <a:pos x="467" y="235"/>
                  </a:cxn>
                  <a:cxn ang="0">
                    <a:pos x="486" y="188"/>
                  </a:cxn>
                  <a:cxn ang="0">
                    <a:pos x="499" y="154"/>
                  </a:cxn>
                  <a:cxn ang="0">
                    <a:pos x="495" y="117"/>
                  </a:cxn>
                  <a:cxn ang="0">
                    <a:pos x="499" y="92"/>
                  </a:cxn>
                  <a:cxn ang="0">
                    <a:pos x="512" y="49"/>
                  </a:cxn>
                  <a:cxn ang="0">
                    <a:pos x="524" y="20"/>
                  </a:cxn>
                  <a:cxn ang="0">
                    <a:pos x="539" y="48"/>
                  </a:cxn>
                  <a:cxn ang="0">
                    <a:pos x="560" y="41"/>
                  </a:cxn>
                  <a:cxn ang="0">
                    <a:pos x="559" y="22"/>
                  </a:cxn>
                  <a:cxn ang="0">
                    <a:pos x="547" y="3"/>
                  </a:cxn>
                </a:cxnLst>
                <a:rect l="0" t="0" r="r" b="b"/>
                <a:pathLst>
                  <a:path w="613" h="552">
                    <a:moveTo>
                      <a:pt x="560" y="6"/>
                    </a:moveTo>
                    <a:lnTo>
                      <a:pt x="576" y="6"/>
                    </a:lnTo>
                    <a:lnTo>
                      <a:pt x="578" y="13"/>
                    </a:lnTo>
                    <a:lnTo>
                      <a:pt x="576" y="37"/>
                    </a:lnTo>
                    <a:lnTo>
                      <a:pt x="577" y="53"/>
                    </a:lnTo>
                    <a:lnTo>
                      <a:pt x="582" y="69"/>
                    </a:lnTo>
                    <a:lnTo>
                      <a:pt x="592" y="83"/>
                    </a:lnTo>
                    <a:lnTo>
                      <a:pt x="598" y="96"/>
                    </a:lnTo>
                    <a:lnTo>
                      <a:pt x="607" y="118"/>
                    </a:lnTo>
                    <a:lnTo>
                      <a:pt x="613" y="143"/>
                    </a:lnTo>
                    <a:lnTo>
                      <a:pt x="612" y="153"/>
                    </a:lnTo>
                    <a:lnTo>
                      <a:pt x="608" y="160"/>
                    </a:lnTo>
                    <a:lnTo>
                      <a:pt x="607" y="171"/>
                    </a:lnTo>
                    <a:lnTo>
                      <a:pt x="599" y="180"/>
                    </a:lnTo>
                    <a:lnTo>
                      <a:pt x="593" y="180"/>
                    </a:lnTo>
                    <a:lnTo>
                      <a:pt x="585" y="208"/>
                    </a:lnTo>
                    <a:lnTo>
                      <a:pt x="583" y="224"/>
                    </a:lnTo>
                    <a:lnTo>
                      <a:pt x="571" y="223"/>
                    </a:lnTo>
                    <a:lnTo>
                      <a:pt x="556" y="232"/>
                    </a:lnTo>
                    <a:lnTo>
                      <a:pt x="551" y="251"/>
                    </a:lnTo>
                    <a:lnTo>
                      <a:pt x="554" y="268"/>
                    </a:lnTo>
                    <a:lnTo>
                      <a:pt x="556" y="284"/>
                    </a:lnTo>
                    <a:lnTo>
                      <a:pt x="556" y="305"/>
                    </a:lnTo>
                    <a:lnTo>
                      <a:pt x="558" y="317"/>
                    </a:lnTo>
                    <a:lnTo>
                      <a:pt x="548" y="327"/>
                    </a:lnTo>
                    <a:lnTo>
                      <a:pt x="539" y="347"/>
                    </a:lnTo>
                    <a:lnTo>
                      <a:pt x="535" y="365"/>
                    </a:lnTo>
                    <a:lnTo>
                      <a:pt x="535" y="386"/>
                    </a:lnTo>
                    <a:lnTo>
                      <a:pt x="543" y="397"/>
                    </a:lnTo>
                    <a:lnTo>
                      <a:pt x="545" y="404"/>
                    </a:lnTo>
                    <a:lnTo>
                      <a:pt x="537" y="409"/>
                    </a:lnTo>
                    <a:lnTo>
                      <a:pt x="527" y="425"/>
                    </a:lnTo>
                    <a:lnTo>
                      <a:pt x="521" y="439"/>
                    </a:lnTo>
                    <a:lnTo>
                      <a:pt x="494" y="459"/>
                    </a:lnTo>
                    <a:lnTo>
                      <a:pt x="491" y="449"/>
                    </a:lnTo>
                    <a:lnTo>
                      <a:pt x="495" y="425"/>
                    </a:lnTo>
                    <a:lnTo>
                      <a:pt x="502" y="417"/>
                    </a:lnTo>
                    <a:lnTo>
                      <a:pt x="505" y="408"/>
                    </a:lnTo>
                    <a:lnTo>
                      <a:pt x="491" y="408"/>
                    </a:lnTo>
                    <a:lnTo>
                      <a:pt x="489" y="419"/>
                    </a:lnTo>
                    <a:lnTo>
                      <a:pt x="484" y="429"/>
                    </a:lnTo>
                    <a:lnTo>
                      <a:pt x="483" y="440"/>
                    </a:lnTo>
                    <a:lnTo>
                      <a:pt x="475" y="434"/>
                    </a:lnTo>
                    <a:lnTo>
                      <a:pt x="462" y="433"/>
                    </a:lnTo>
                    <a:lnTo>
                      <a:pt x="456" y="443"/>
                    </a:lnTo>
                    <a:lnTo>
                      <a:pt x="451" y="468"/>
                    </a:lnTo>
                    <a:lnTo>
                      <a:pt x="445" y="476"/>
                    </a:lnTo>
                    <a:lnTo>
                      <a:pt x="437" y="474"/>
                    </a:lnTo>
                    <a:lnTo>
                      <a:pt x="435" y="459"/>
                    </a:lnTo>
                    <a:lnTo>
                      <a:pt x="436" y="447"/>
                    </a:lnTo>
                    <a:lnTo>
                      <a:pt x="427" y="446"/>
                    </a:lnTo>
                    <a:lnTo>
                      <a:pt x="419" y="455"/>
                    </a:lnTo>
                    <a:lnTo>
                      <a:pt x="410" y="466"/>
                    </a:lnTo>
                    <a:lnTo>
                      <a:pt x="404" y="478"/>
                    </a:lnTo>
                    <a:lnTo>
                      <a:pt x="402" y="479"/>
                    </a:lnTo>
                    <a:lnTo>
                      <a:pt x="384" y="476"/>
                    </a:lnTo>
                    <a:lnTo>
                      <a:pt x="356" y="476"/>
                    </a:lnTo>
                    <a:lnTo>
                      <a:pt x="341" y="479"/>
                    </a:lnTo>
                    <a:lnTo>
                      <a:pt x="345" y="474"/>
                    </a:lnTo>
                    <a:lnTo>
                      <a:pt x="351" y="470"/>
                    </a:lnTo>
                    <a:lnTo>
                      <a:pt x="339" y="467"/>
                    </a:lnTo>
                    <a:lnTo>
                      <a:pt x="336" y="463"/>
                    </a:lnTo>
                    <a:lnTo>
                      <a:pt x="333" y="470"/>
                    </a:lnTo>
                    <a:lnTo>
                      <a:pt x="327" y="462"/>
                    </a:lnTo>
                    <a:lnTo>
                      <a:pt x="325" y="449"/>
                    </a:lnTo>
                    <a:lnTo>
                      <a:pt x="320" y="451"/>
                    </a:lnTo>
                    <a:lnTo>
                      <a:pt x="309" y="476"/>
                    </a:lnTo>
                    <a:lnTo>
                      <a:pt x="328" y="488"/>
                    </a:lnTo>
                    <a:lnTo>
                      <a:pt x="328" y="504"/>
                    </a:lnTo>
                    <a:lnTo>
                      <a:pt x="320" y="498"/>
                    </a:lnTo>
                    <a:lnTo>
                      <a:pt x="314" y="501"/>
                    </a:lnTo>
                    <a:lnTo>
                      <a:pt x="307" y="503"/>
                    </a:lnTo>
                    <a:lnTo>
                      <a:pt x="300" y="508"/>
                    </a:lnTo>
                    <a:lnTo>
                      <a:pt x="296" y="514"/>
                    </a:lnTo>
                    <a:lnTo>
                      <a:pt x="295" y="517"/>
                    </a:lnTo>
                    <a:lnTo>
                      <a:pt x="279" y="546"/>
                    </a:lnTo>
                    <a:lnTo>
                      <a:pt x="268" y="552"/>
                    </a:lnTo>
                    <a:lnTo>
                      <a:pt x="252" y="546"/>
                    </a:lnTo>
                    <a:lnTo>
                      <a:pt x="247" y="536"/>
                    </a:lnTo>
                    <a:lnTo>
                      <a:pt x="236" y="529"/>
                    </a:lnTo>
                    <a:lnTo>
                      <a:pt x="233" y="517"/>
                    </a:lnTo>
                    <a:lnTo>
                      <a:pt x="233" y="499"/>
                    </a:lnTo>
                    <a:lnTo>
                      <a:pt x="238" y="494"/>
                    </a:lnTo>
                    <a:lnTo>
                      <a:pt x="248" y="479"/>
                    </a:lnTo>
                    <a:lnTo>
                      <a:pt x="249" y="474"/>
                    </a:lnTo>
                    <a:lnTo>
                      <a:pt x="247" y="472"/>
                    </a:lnTo>
                    <a:lnTo>
                      <a:pt x="228" y="476"/>
                    </a:lnTo>
                    <a:lnTo>
                      <a:pt x="216" y="471"/>
                    </a:lnTo>
                    <a:lnTo>
                      <a:pt x="203" y="468"/>
                    </a:lnTo>
                    <a:lnTo>
                      <a:pt x="190" y="468"/>
                    </a:lnTo>
                    <a:lnTo>
                      <a:pt x="179" y="478"/>
                    </a:lnTo>
                    <a:lnTo>
                      <a:pt x="163" y="488"/>
                    </a:lnTo>
                    <a:lnTo>
                      <a:pt x="156" y="483"/>
                    </a:lnTo>
                    <a:lnTo>
                      <a:pt x="147" y="487"/>
                    </a:lnTo>
                    <a:lnTo>
                      <a:pt x="142" y="487"/>
                    </a:lnTo>
                    <a:lnTo>
                      <a:pt x="133" y="492"/>
                    </a:lnTo>
                    <a:lnTo>
                      <a:pt x="126" y="492"/>
                    </a:lnTo>
                    <a:lnTo>
                      <a:pt x="119" y="495"/>
                    </a:lnTo>
                    <a:lnTo>
                      <a:pt x="92" y="503"/>
                    </a:lnTo>
                    <a:lnTo>
                      <a:pt x="85" y="497"/>
                    </a:lnTo>
                    <a:lnTo>
                      <a:pt x="78" y="498"/>
                    </a:lnTo>
                    <a:lnTo>
                      <a:pt x="69" y="524"/>
                    </a:lnTo>
                    <a:lnTo>
                      <a:pt x="64" y="525"/>
                    </a:lnTo>
                    <a:lnTo>
                      <a:pt x="51" y="520"/>
                    </a:lnTo>
                    <a:lnTo>
                      <a:pt x="43" y="515"/>
                    </a:lnTo>
                    <a:lnTo>
                      <a:pt x="32" y="519"/>
                    </a:lnTo>
                    <a:lnTo>
                      <a:pt x="24" y="519"/>
                    </a:lnTo>
                    <a:lnTo>
                      <a:pt x="20" y="521"/>
                    </a:lnTo>
                    <a:lnTo>
                      <a:pt x="10" y="517"/>
                    </a:lnTo>
                    <a:lnTo>
                      <a:pt x="0" y="516"/>
                    </a:lnTo>
                    <a:lnTo>
                      <a:pt x="0" y="503"/>
                    </a:lnTo>
                    <a:lnTo>
                      <a:pt x="1" y="495"/>
                    </a:lnTo>
                    <a:lnTo>
                      <a:pt x="26" y="488"/>
                    </a:lnTo>
                    <a:lnTo>
                      <a:pt x="35" y="478"/>
                    </a:lnTo>
                    <a:lnTo>
                      <a:pt x="45" y="471"/>
                    </a:lnTo>
                    <a:lnTo>
                      <a:pt x="63" y="461"/>
                    </a:lnTo>
                    <a:lnTo>
                      <a:pt x="74" y="446"/>
                    </a:lnTo>
                    <a:lnTo>
                      <a:pt x="87" y="438"/>
                    </a:lnTo>
                    <a:lnTo>
                      <a:pt x="94" y="424"/>
                    </a:lnTo>
                    <a:lnTo>
                      <a:pt x="106" y="417"/>
                    </a:lnTo>
                    <a:lnTo>
                      <a:pt x="118" y="413"/>
                    </a:lnTo>
                    <a:lnTo>
                      <a:pt x="136" y="418"/>
                    </a:lnTo>
                    <a:lnTo>
                      <a:pt x="155" y="416"/>
                    </a:lnTo>
                    <a:lnTo>
                      <a:pt x="169" y="417"/>
                    </a:lnTo>
                    <a:lnTo>
                      <a:pt x="209" y="408"/>
                    </a:lnTo>
                    <a:lnTo>
                      <a:pt x="219" y="407"/>
                    </a:lnTo>
                    <a:lnTo>
                      <a:pt x="228" y="403"/>
                    </a:lnTo>
                    <a:lnTo>
                      <a:pt x="238" y="403"/>
                    </a:lnTo>
                    <a:lnTo>
                      <a:pt x="237" y="412"/>
                    </a:lnTo>
                    <a:lnTo>
                      <a:pt x="260" y="418"/>
                    </a:lnTo>
                    <a:lnTo>
                      <a:pt x="265" y="417"/>
                    </a:lnTo>
                    <a:lnTo>
                      <a:pt x="270" y="412"/>
                    </a:lnTo>
                    <a:lnTo>
                      <a:pt x="282" y="403"/>
                    </a:lnTo>
                    <a:lnTo>
                      <a:pt x="284" y="371"/>
                    </a:lnTo>
                    <a:lnTo>
                      <a:pt x="300" y="357"/>
                    </a:lnTo>
                    <a:lnTo>
                      <a:pt x="312" y="339"/>
                    </a:lnTo>
                    <a:lnTo>
                      <a:pt x="320" y="320"/>
                    </a:lnTo>
                    <a:lnTo>
                      <a:pt x="322" y="305"/>
                    </a:lnTo>
                    <a:lnTo>
                      <a:pt x="324" y="294"/>
                    </a:lnTo>
                    <a:lnTo>
                      <a:pt x="343" y="283"/>
                    </a:lnTo>
                    <a:lnTo>
                      <a:pt x="351" y="284"/>
                    </a:lnTo>
                    <a:lnTo>
                      <a:pt x="350" y="294"/>
                    </a:lnTo>
                    <a:lnTo>
                      <a:pt x="341" y="298"/>
                    </a:lnTo>
                    <a:lnTo>
                      <a:pt x="333" y="306"/>
                    </a:lnTo>
                    <a:lnTo>
                      <a:pt x="332" y="309"/>
                    </a:lnTo>
                    <a:lnTo>
                      <a:pt x="336" y="321"/>
                    </a:lnTo>
                    <a:lnTo>
                      <a:pt x="336" y="333"/>
                    </a:lnTo>
                    <a:lnTo>
                      <a:pt x="341" y="333"/>
                    </a:lnTo>
                    <a:lnTo>
                      <a:pt x="354" y="332"/>
                    </a:lnTo>
                    <a:lnTo>
                      <a:pt x="363" y="321"/>
                    </a:lnTo>
                    <a:lnTo>
                      <a:pt x="377" y="314"/>
                    </a:lnTo>
                    <a:lnTo>
                      <a:pt x="393" y="309"/>
                    </a:lnTo>
                    <a:lnTo>
                      <a:pt x="410" y="295"/>
                    </a:lnTo>
                    <a:lnTo>
                      <a:pt x="422" y="284"/>
                    </a:lnTo>
                    <a:lnTo>
                      <a:pt x="430" y="269"/>
                    </a:lnTo>
                    <a:lnTo>
                      <a:pt x="440" y="257"/>
                    </a:lnTo>
                    <a:lnTo>
                      <a:pt x="453" y="247"/>
                    </a:lnTo>
                    <a:lnTo>
                      <a:pt x="459" y="247"/>
                    </a:lnTo>
                    <a:lnTo>
                      <a:pt x="467" y="235"/>
                    </a:lnTo>
                    <a:lnTo>
                      <a:pt x="468" y="225"/>
                    </a:lnTo>
                    <a:lnTo>
                      <a:pt x="470" y="215"/>
                    </a:lnTo>
                    <a:lnTo>
                      <a:pt x="486" y="188"/>
                    </a:lnTo>
                    <a:lnTo>
                      <a:pt x="490" y="176"/>
                    </a:lnTo>
                    <a:lnTo>
                      <a:pt x="492" y="165"/>
                    </a:lnTo>
                    <a:lnTo>
                      <a:pt x="499" y="154"/>
                    </a:lnTo>
                    <a:lnTo>
                      <a:pt x="502" y="139"/>
                    </a:lnTo>
                    <a:lnTo>
                      <a:pt x="502" y="123"/>
                    </a:lnTo>
                    <a:lnTo>
                      <a:pt x="495" y="117"/>
                    </a:lnTo>
                    <a:lnTo>
                      <a:pt x="484" y="112"/>
                    </a:lnTo>
                    <a:lnTo>
                      <a:pt x="489" y="107"/>
                    </a:lnTo>
                    <a:lnTo>
                      <a:pt x="499" y="92"/>
                    </a:lnTo>
                    <a:lnTo>
                      <a:pt x="497" y="62"/>
                    </a:lnTo>
                    <a:lnTo>
                      <a:pt x="502" y="53"/>
                    </a:lnTo>
                    <a:lnTo>
                      <a:pt x="512" y="49"/>
                    </a:lnTo>
                    <a:lnTo>
                      <a:pt x="513" y="32"/>
                    </a:lnTo>
                    <a:lnTo>
                      <a:pt x="517" y="24"/>
                    </a:lnTo>
                    <a:lnTo>
                      <a:pt x="524" y="20"/>
                    </a:lnTo>
                    <a:lnTo>
                      <a:pt x="531" y="29"/>
                    </a:lnTo>
                    <a:lnTo>
                      <a:pt x="535" y="42"/>
                    </a:lnTo>
                    <a:lnTo>
                      <a:pt x="539" y="48"/>
                    </a:lnTo>
                    <a:lnTo>
                      <a:pt x="547" y="38"/>
                    </a:lnTo>
                    <a:lnTo>
                      <a:pt x="553" y="42"/>
                    </a:lnTo>
                    <a:lnTo>
                      <a:pt x="560" y="41"/>
                    </a:lnTo>
                    <a:lnTo>
                      <a:pt x="566" y="27"/>
                    </a:lnTo>
                    <a:lnTo>
                      <a:pt x="567" y="15"/>
                    </a:lnTo>
                    <a:lnTo>
                      <a:pt x="559" y="22"/>
                    </a:lnTo>
                    <a:lnTo>
                      <a:pt x="547" y="26"/>
                    </a:lnTo>
                    <a:lnTo>
                      <a:pt x="543" y="14"/>
                    </a:lnTo>
                    <a:lnTo>
                      <a:pt x="547" y="3"/>
                    </a:lnTo>
                    <a:lnTo>
                      <a:pt x="551" y="0"/>
                    </a:lnTo>
                    <a:lnTo>
                      <a:pt x="560" y="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28" name="Freeform 109"/>
              <p:cNvSpPr>
                <a:spLocks noChangeAspect="1"/>
              </p:cNvSpPr>
              <p:nvPr/>
            </p:nvSpPr>
            <p:spPr bwMode="gray">
              <a:xfrm>
                <a:off x="3966" y="2088"/>
                <a:ext cx="28" cy="21"/>
              </a:xfrm>
              <a:custGeom>
                <a:avLst/>
                <a:gdLst/>
                <a:ahLst/>
                <a:cxnLst>
                  <a:cxn ang="0">
                    <a:pos x="113" y="70"/>
                  </a:cxn>
                  <a:cxn ang="0">
                    <a:pos x="102" y="63"/>
                  </a:cxn>
                  <a:cxn ang="0">
                    <a:pos x="88" y="58"/>
                  </a:cxn>
                  <a:cxn ang="0">
                    <a:pos x="74" y="62"/>
                  </a:cxn>
                  <a:cxn ang="0">
                    <a:pos x="66" y="68"/>
                  </a:cxn>
                  <a:cxn ang="0">
                    <a:pos x="59" y="80"/>
                  </a:cxn>
                  <a:cxn ang="0">
                    <a:pos x="50" y="95"/>
                  </a:cxn>
                  <a:cxn ang="0">
                    <a:pos x="48" y="106"/>
                  </a:cxn>
                  <a:cxn ang="0">
                    <a:pos x="39" y="107"/>
                  </a:cxn>
                  <a:cxn ang="0">
                    <a:pos x="30" y="100"/>
                  </a:cxn>
                  <a:cxn ang="0">
                    <a:pos x="26" y="95"/>
                  </a:cxn>
                  <a:cxn ang="0">
                    <a:pos x="19" y="82"/>
                  </a:cxn>
                  <a:cxn ang="0">
                    <a:pos x="20" y="76"/>
                  </a:cxn>
                  <a:cxn ang="0">
                    <a:pos x="16" y="69"/>
                  </a:cxn>
                  <a:cxn ang="0">
                    <a:pos x="10" y="64"/>
                  </a:cxn>
                  <a:cxn ang="0">
                    <a:pos x="0" y="64"/>
                  </a:cxn>
                  <a:cxn ang="0">
                    <a:pos x="15" y="53"/>
                  </a:cxn>
                  <a:cxn ang="0">
                    <a:pos x="37" y="23"/>
                  </a:cxn>
                  <a:cxn ang="0">
                    <a:pos x="50" y="25"/>
                  </a:cxn>
                  <a:cxn ang="0">
                    <a:pos x="57" y="28"/>
                  </a:cxn>
                  <a:cxn ang="0">
                    <a:pos x="68" y="26"/>
                  </a:cxn>
                  <a:cxn ang="0">
                    <a:pos x="78" y="21"/>
                  </a:cxn>
                  <a:cxn ang="0">
                    <a:pos x="82" y="14"/>
                  </a:cxn>
                  <a:cxn ang="0">
                    <a:pos x="95" y="1"/>
                  </a:cxn>
                  <a:cxn ang="0">
                    <a:pos x="102" y="0"/>
                  </a:cxn>
                  <a:cxn ang="0">
                    <a:pos x="112" y="3"/>
                  </a:cxn>
                  <a:cxn ang="0">
                    <a:pos x="123" y="9"/>
                  </a:cxn>
                  <a:cxn ang="0">
                    <a:pos x="132" y="10"/>
                  </a:cxn>
                  <a:cxn ang="0">
                    <a:pos x="138" y="33"/>
                  </a:cxn>
                  <a:cxn ang="0">
                    <a:pos x="140" y="36"/>
                  </a:cxn>
                  <a:cxn ang="0">
                    <a:pos x="134" y="44"/>
                  </a:cxn>
                  <a:cxn ang="0">
                    <a:pos x="128" y="47"/>
                  </a:cxn>
                  <a:cxn ang="0">
                    <a:pos x="123" y="54"/>
                  </a:cxn>
                  <a:cxn ang="0">
                    <a:pos x="118" y="63"/>
                  </a:cxn>
                  <a:cxn ang="0">
                    <a:pos x="113" y="70"/>
                  </a:cxn>
                </a:cxnLst>
                <a:rect l="0" t="0" r="r" b="b"/>
                <a:pathLst>
                  <a:path w="140" h="107">
                    <a:moveTo>
                      <a:pt x="113" y="70"/>
                    </a:moveTo>
                    <a:lnTo>
                      <a:pt x="102" y="63"/>
                    </a:lnTo>
                    <a:lnTo>
                      <a:pt x="88" y="58"/>
                    </a:lnTo>
                    <a:lnTo>
                      <a:pt x="74" y="62"/>
                    </a:lnTo>
                    <a:lnTo>
                      <a:pt x="66" y="68"/>
                    </a:lnTo>
                    <a:lnTo>
                      <a:pt x="59" y="80"/>
                    </a:lnTo>
                    <a:lnTo>
                      <a:pt x="50" y="95"/>
                    </a:lnTo>
                    <a:lnTo>
                      <a:pt x="48" y="106"/>
                    </a:lnTo>
                    <a:lnTo>
                      <a:pt x="39" y="107"/>
                    </a:lnTo>
                    <a:lnTo>
                      <a:pt x="30" y="100"/>
                    </a:lnTo>
                    <a:lnTo>
                      <a:pt x="26" y="95"/>
                    </a:lnTo>
                    <a:lnTo>
                      <a:pt x="19" y="82"/>
                    </a:lnTo>
                    <a:lnTo>
                      <a:pt x="20" y="76"/>
                    </a:lnTo>
                    <a:lnTo>
                      <a:pt x="16" y="69"/>
                    </a:lnTo>
                    <a:lnTo>
                      <a:pt x="10" y="64"/>
                    </a:lnTo>
                    <a:lnTo>
                      <a:pt x="0" y="64"/>
                    </a:lnTo>
                    <a:lnTo>
                      <a:pt x="15" y="53"/>
                    </a:lnTo>
                    <a:lnTo>
                      <a:pt x="37" y="23"/>
                    </a:lnTo>
                    <a:lnTo>
                      <a:pt x="50" y="25"/>
                    </a:lnTo>
                    <a:lnTo>
                      <a:pt x="57" y="28"/>
                    </a:lnTo>
                    <a:lnTo>
                      <a:pt x="68" y="26"/>
                    </a:lnTo>
                    <a:lnTo>
                      <a:pt x="78" y="21"/>
                    </a:lnTo>
                    <a:lnTo>
                      <a:pt x="82" y="14"/>
                    </a:lnTo>
                    <a:lnTo>
                      <a:pt x="95" y="1"/>
                    </a:lnTo>
                    <a:lnTo>
                      <a:pt x="102" y="0"/>
                    </a:lnTo>
                    <a:lnTo>
                      <a:pt x="112" y="3"/>
                    </a:lnTo>
                    <a:lnTo>
                      <a:pt x="123" y="9"/>
                    </a:lnTo>
                    <a:lnTo>
                      <a:pt x="132" y="10"/>
                    </a:lnTo>
                    <a:lnTo>
                      <a:pt x="138" y="33"/>
                    </a:lnTo>
                    <a:lnTo>
                      <a:pt x="140" y="36"/>
                    </a:lnTo>
                    <a:lnTo>
                      <a:pt x="134" y="44"/>
                    </a:lnTo>
                    <a:lnTo>
                      <a:pt x="128" y="47"/>
                    </a:lnTo>
                    <a:lnTo>
                      <a:pt x="123" y="54"/>
                    </a:lnTo>
                    <a:lnTo>
                      <a:pt x="118" y="63"/>
                    </a:lnTo>
                    <a:lnTo>
                      <a:pt x="113" y="7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29" name="Freeform 110"/>
              <p:cNvSpPr>
                <a:spLocks noChangeAspect="1"/>
              </p:cNvSpPr>
              <p:nvPr/>
            </p:nvSpPr>
            <p:spPr bwMode="gray">
              <a:xfrm>
                <a:off x="3938" y="2093"/>
                <a:ext cx="26" cy="38"/>
              </a:xfrm>
              <a:custGeom>
                <a:avLst/>
                <a:gdLst/>
                <a:ahLst/>
                <a:cxnLst>
                  <a:cxn ang="0">
                    <a:pos x="69" y="2"/>
                  </a:cxn>
                  <a:cxn ang="0">
                    <a:pos x="56" y="4"/>
                  </a:cxn>
                  <a:cxn ang="0">
                    <a:pos x="42" y="22"/>
                  </a:cxn>
                  <a:cxn ang="0">
                    <a:pos x="29" y="29"/>
                  </a:cxn>
                  <a:cxn ang="0">
                    <a:pos x="18" y="29"/>
                  </a:cxn>
                  <a:cxn ang="0">
                    <a:pos x="0" y="48"/>
                  </a:cxn>
                  <a:cxn ang="0">
                    <a:pos x="16" y="64"/>
                  </a:cxn>
                  <a:cxn ang="0">
                    <a:pos x="11" y="62"/>
                  </a:cxn>
                  <a:cxn ang="0">
                    <a:pos x="9" y="88"/>
                  </a:cxn>
                  <a:cxn ang="0">
                    <a:pos x="27" y="78"/>
                  </a:cxn>
                  <a:cxn ang="0">
                    <a:pos x="41" y="75"/>
                  </a:cxn>
                  <a:cxn ang="0">
                    <a:pos x="32" y="65"/>
                  </a:cxn>
                  <a:cxn ang="0">
                    <a:pos x="37" y="50"/>
                  </a:cxn>
                  <a:cxn ang="0">
                    <a:pos x="51" y="74"/>
                  </a:cxn>
                  <a:cxn ang="0">
                    <a:pos x="53" y="86"/>
                  </a:cxn>
                  <a:cxn ang="0">
                    <a:pos x="47" y="112"/>
                  </a:cxn>
                  <a:cxn ang="0">
                    <a:pos x="36" y="128"/>
                  </a:cxn>
                  <a:cxn ang="0">
                    <a:pos x="38" y="159"/>
                  </a:cxn>
                  <a:cxn ang="0">
                    <a:pos x="41" y="174"/>
                  </a:cxn>
                  <a:cxn ang="0">
                    <a:pos x="58" y="166"/>
                  </a:cxn>
                  <a:cxn ang="0">
                    <a:pos x="57" y="145"/>
                  </a:cxn>
                  <a:cxn ang="0">
                    <a:pos x="62" y="151"/>
                  </a:cxn>
                  <a:cxn ang="0">
                    <a:pos x="63" y="172"/>
                  </a:cxn>
                  <a:cxn ang="0">
                    <a:pos x="70" y="185"/>
                  </a:cxn>
                  <a:cxn ang="0">
                    <a:pos x="79" y="169"/>
                  </a:cxn>
                  <a:cxn ang="0">
                    <a:pos x="94" y="164"/>
                  </a:cxn>
                  <a:cxn ang="0">
                    <a:pos x="107" y="117"/>
                  </a:cxn>
                  <a:cxn ang="0">
                    <a:pos x="120" y="89"/>
                  </a:cxn>
                  <a:cxn ang="0">
                    <a:pos x="131" y="69"/>
                  </a:cxn>
                  <a:cxn ang="0">
                    <a:pos x="124" y="48"/>
                  </a:cxn>
                  <a:cxn ang="0">
                    <a:pos x="110" y="40"/>
                  </a:cxn>
                  <a:cxn ang="0">
                    <a:pos x="112" y="19"/>
                  </a:cxn>
                  <a:cxn ang="0">
                    <a:pos x="86" y="22"/>
                  </a:cxn>
                  <a:cxn ang="0">
                    <a:pos x="77" y="3"/>
                  </a:cxn>
                </a:cxnLst>
                <a:rect l="0" t="0" r="r" b="b"/>
                <a:pathLst>
                  <a:path w="131" h="187">
                    <a:moveTo>
                      <a:pt x="67" y="2"/>
                    </a:moveTo>
                    <a:lnTo>
                      <a:pt x="69" y="2"/>
                    </a:lnTo>
                    <a:lnTo>
                      <a:pt x="64" y="0"/>
                    </a:lnTo>
                    <a:lnTo>
                      <a:pt x="56" y="4"/>
                    </a:lnTo>
                    <a:lnTo>
                      <a:pt x="47" y="13"/>
                    </a:lnTo>
                    <a:lnTo>
                      <a:pt x="42" y="22"/>
                    </a:lnTo>
                    <a:lnTo>
                      <a:pt x="35" y="22"/>
                    </a:lnTo>
                    <a:lnTo>
                      <a:pt x="29" y="29"/>
                    </a:lnTo>
                    <a:lnTo>
                      <a:pt x="21" y="32"/>
                    </a:lnTo>
                    <a:lnTo>
                      <a:pt x="18" y="29"/>
                    </a:lnTo>
                    <a:lnTo>
                      <a:pt x="11" y="34"/>
                    </a:lnTo>
                    <a:lnTo>
                      <a:pt x="0" y="48"/>
                    </a:lnTo>
                    <a:lnTo>
                      <a:pt x="10" y="56"/>
                    </a:lnTo>
                    <a:lnTo>
                      <a:pt x="16" y="64"/>
                    </a:lnTo>
                    <a:lnTo>
                      <a:pt x="16" y="72"/>
                    </a:lnTo>
                    <a:lnTo>
                      <a:pt x="11" y="62"/>
                    </a:lnTo>
                    <a:lnTo>
                      <a:pt x="5" y="62"/>
                    </a:lnTo>
                    <a:lnTo>
                      <a:pt x="9" y="88"/>
                    </a:lnTo>
                    <a:lnTo>
                      <a:pt x="14" y="81"/>
                    </a:lnTo>
                    <a:lnTo>
                      <a:pt x="27" y="78"/>
                    </a:lnTo>
                    <a:lnTo>
                      <a:pt x="37" y="84"/>
                    </a:lnTo>
                    <a:lnTo>
                      <a:pt x="41" y="75"/>
                    </a:lnTo>
                    <a:lnTo>
                      <a:pt x="35" y="72"/>
                    </a:lnTo>
                    <a:lnTo>
                      <a:pt x="32" y="65"/>
                    </a:lnTo>
                    <a:lnTo>
                      <a:pt x="32" y="54"/>
                    </a:lnTo>
                    <a:lnTo>
                      <a:pt x="37" y="50"/>
                    </a:lnTo>
                    <a:lnTo>
                      <a:pt x="43" y="63"/>
                    </a:lnTo>
                    <a:lnTo>
                      <a:pt x="51" y="74"/>
                    </a:lnTo>
                    <a:lnTo>
                      <a:pt x="51" y="85"/>
                    </a:lnTo>
                    <a:lnTo>
                      <a:pt x="53" y="86"/>
                    </a:lnTo>
                    <a:lnTo>
                      <a:pt x="53" y="100"/>
                    </a:lnTo>
                    <a:lnTo>
                      <a:pt x="47" y="112"/>
                    </a:lnTo>
                    <a:lnTo>
                      <a:pt x="41" y="118"/>
                    </a:lnTo>
                    <a:lnTo>
                      <a:pt x="36" y="128"/>
                    </a:lnTo>
                    <a:lnTo>
                      <a:pt x="35" y="143"/>
                    </a:lnTo>
                    <a:lnTo>
                      <a:pt x="38" y="159"/>
                    </a:lnTo>
                    <a:lnTo>
                      <a:pt x="35" y="167"/>
                    </a:lnTo>
                    <a:lnTo>
                      <a:pt x="41" y="174"/>
                    </a:lnTo>
                    <a:lnTo>
                      <a:pt x="54" y="180"/>
                    </a:lnTo>
                    <a:lnTo>
                      <a:pt x="58" y="166"/>
                    </a:lnTo>
                    <a:lnTo>
                      <a:pt x="53" y="155"/>
                    </a:lnTo>
                    <a:lnTo>
                      <a:pt x="57" y="145"/>
                    </a:lnTo>
                    <a:lnTo>
                      <a:pt x="65" y="148"/>
                    </a:lnTo>
                    <a:lnTo>
                      <a:pt x="62" y="151"/>
                    </a:lnTo>
                    <a:lnTo>
                      <a:pt x="61" y="160"/>
                    </a:lnTo>
                    <a:lnTo>
                      <a:pt x="63" y="172"/>
                    </a:lnTo>
                    <a:lnTo>
                      <a:pt x="63" y="187"/>
                    </a:lnTo>
                    <a:lnTo>
                      <a:pt x="70" y="185"/>
                    </a:lnTo>
                    <a:lnTo>
                      <a:pt x="79" y="177"/>
                    </a:lnTo>
                    <a:lnTo>
                      <a:pt x="79" y="169"/>
                    </a:lnTo>
                    <a:lnTo>
                      <a:pt x="88" y="160"/>
                    </a:lnTo>
                    <a:lnTo>
                      <a:pt x="94" y="164"/>
                    </a:lnTo>
                    <a:lnTo>
                      <a:pt x="100" y="148"/>
                    </a:lnTo>
                    <a:lnTo>
                      <a:pt x="107" y="117"/>
                    </a:lnTo>
                    <a:lnTo>
                      <a:pt x="113" y="100"/>
                    </a:lnTo>
                    <a:lnTo>
                      <a:pt x="120" y="89"/>
                    </a:lnTo>
                    <a:lnTo>
                      <a:pt x="127" y="78"/>
                    </a:lnTo>
                    <a:lnTo>
                      <a:pt x="131" y="69"/>
                    </a:lnTo>
                    <a:lnTo>
                      <a:pt x="129" y="59"/>
                    </a:lnTo>
                    <a:lnTo>
                      <a:pt x="124" y="48"/>
                    </a:lnTo>
                    <a:lnTo>
                      <a:pt x="111" y="45"/>
                    </a:lnTo>
                    <a:lnTo>
                      <a:pt x="110" y="40"/>
                    </a:lnTo>
                    <a:lnTo>
                      <a:pt x="115" y="26"/>
                    </a:lnTo>
                    <a:lnTo>
                      <a:pt x="112" y="19"/>
                    </a:lnTo>
                    <a:lnTo>
                      <a:pt x="104" y="21"/>
                    </a:lnTo>
                    <a:lnTo>
                      <a:pt x="86" y="22"/>
                    </a:lnTo>
                    <a:lnTo>
                      <a:pt x="77" y="9"/>
                    </a:lnTo>
                    <a:lnTo>
                      <a:pt x="77" y="3"/>
                    </a:lnTo>
                    <a:lnTo>
                      <a:pt x="67" y="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129" name="Freeform 111"/>
            <p:cNvSpPr>
              <a:spLocks noChangeAspect="1"/>
            </p:cNvSpPr>
            <p:nvPr/>
          </p:nvSpPr>
          <p:spPr bwMode="gray">
            <a:xfrm>
              <a:off x="5733299" y="1903851"/>
              <a:ext cx="64821" cy="101250"/>
            </a:xfrm>
            <a:custGeom>
              <a:avLst/>
              <a:gdLst/>
              <a:ahLst/>
              <a:cxnLst>
                <a:cxn ang="0">
                  <a:pos x="130" y="5"/>
                </a:cxn>
                <a:cxn ang="0">
                  <a:pos x="156" y="46"/>
                </a:cxn>
                <a:cxn ang="0">
                  <a:pos x="173" y="73"/>
                </a:cxn>
                <a:cxn ang="0">
                  <a:pos x="184" y="113"/>
                </a:cxn>
                <a:cxn ang="0">
                  <a:pos x="184" y="170"/>
                </a:cxn>
                <a:cxn ang="0">
                  <a:pos x="181" y="201"/>
                </a:cxn>
                <a:cxn ang="0">
                  <a:pos x="163" y="228"/>
                </a:cxn>
                <a:cxn ang="0">
                  <a:pos x="142" y="233"/>
                </a:cxn>
                <a:cxn ang="0">
                  <a:pos x="131" y="235"/>
                </a:cxn>
                <a:cxn ang="0">
                  <a:pos x="120" y="252"/>
                </a:cxn>
                <a:cxn ang="0">
                  <a:pos x="111" y="245"/>
                </a:cxn>
                <a:cxn ang="0">
                  <a:pos x="95" y="241"/>
                </a:cxn>
                <a:cxn ang="0">
                  <a:pos x="88" y="252"/>
                </a:cxn>
                <a:cxn ang="0">
                  <a:pos x="79" y="263"/>
                </a:cxn>
                <a:cxn ang="0">
                  <a:pos x="72" y="252"/>
                </a:cxn>
                <a:cxn ang="0">
                  <a:pos x="66" y="272"/>
                </a:cxn>
                <a:cxn ang="0">
                  <a:pos x="57" y="269"/>
                </a:cxn>
                <a:cxn ang="0">
                  <a:pos x="66" y="257"/>
                </a:cxn>
                <a:cxn ang="0">
                  <a:pos x="51" y="264"/>
                </a:cxn>
                <a:cxn ang="0">
                  <a:pos x="38" y="276"/>
                </a:cxn>
                <a:cxn ang="0">
                  <a:pos x="31" y="274"/>
                </a:cxn>
                <a:cxn ang="0">
                  <a:pos x="20" y="274"/>
                </a:cxn>
                <a:cxn ang="0">
                  <a:pos x="8" y="285"/>
                </a:cxn>
                <a:cxn ang="0">
                  <a:pos x="9" y="273"/>
                </a:cxn>
                <a:cxn ang="0">
                  <a:pos x="22" y="267"/>
                </a:cxn>
                <a:cxn ang="0">
                  <a:pos x="24" y="253"/>
                </a:cxn>
                <a:cxn ang="0">
                  <a:pos x="13" y="256"/>
                </a:cxn>
                <a:cxn ang="0">
                  <a:pos x="15" y="235"/>
                </a:cxn>
                <a:cxn ang="0">
                  <a:pos x="20" y="212"/>
                </a:cxn>
                <a:cxn ang="0">
                  <a:pos x="23" y="199"/>
                </a:cxn>
                <a:cxn ang="0">
                  <a:pos x="34" y="186"/>
                </a:cxn>
                <a:cxn ang="0">
                  <a:pos x="30" y="174"/>
                </a:cxn>
                <a:cxn ang="0">
                  <a:pos x="23" y="155"/>
                </a:cxn>
                <a:cxn ang="0">
                  <a:pos x="19" y="129"/>
                </a:cxn>
                <a:cxn ang="0">
                  <a:pos x="15" y="139"/>
                </a:cxn>
                <a:cxn ang="0">
                  <a:pos x="4" y="132"/>
                </a:cxn>
                <a:cxn ang="0">
                  <a:pos x="1" y="123"/>
                </a:cxn>
                <a:cxn ang="0">
                  <a:pos x="17" y="115"/>
                </a:cxn>
                <a:cxn ang="0">
                  <a:pos x="39" y="117"/>
                </a:cxn>
                <a:cxn ang="0">
                  <a:pos x="38" y="108"/>
                </a:cxn>
                <a:cxn ang="0">
                  <a:pos x="34" y="95"/>
                </a:cxn>
                <a:cxn ang="0">
                  <a:pos x="38" y="86"/>
                </a:cxn>
                <a:cxn ang="0">
                  <a:pos x="29" y="83"/>
                </a:cxn>
                <a:cxn ang="0">
                  <a:pos x="24" y="72"/>
                </a:cxn>
                <a:cxn ang="0">
                  <a:pos x="22" y="64"/>
                </a:cxn>
                <a:cxn ang="0">
                  <a:pos x="19" y="53"/>
                </a:cxn>
                <a:cxn ang="0">
                  <a:pos x="36" y="45"/>
                </a:cxn>
                <a:cxn ang="0">
                  <a:pos x="76" y="21"/>
                </a:cxn>
                <a:cxn ang="0">
                  <a:pos x="108" y="16"/>
                </a:cxn>
              </a:cxnLst>
              <a:rect l="0" t="0" r="r" b="b"/>
              <a:pathLst>
                <a:path w="190" h="285">
                  <a:moveTo>
                    <a:pt x="125" y="0"/>
                  </a:moveTo>
                  <a:lnTo>
                    <a:pt x="130" y="5"/>
                  </a:lnTo>
                  <a:lnTo>
                    <a:pt x="146" y="36"/>
                  </a:lnTo>
                  <a:lnTo>
                    <a:pt x="156" y="46"/>
                  </a:lnTo>
                  <a:lnTo>
                    <a:pt x="165" y="58"/>
                  </a:lnTo>
                  <a:lnTo>
                    <a:pt x="173" y="73"/>
                  </a:lnTo>
                  <a:lnTo>
                    <a:pt x="180" y="91"/>
                  </a:lnTo>
                  <a:lnTo>
                    <a:pt x="184" y="113"/>
                  </a:lnTo>
                  <a:lnTo>
                    <a:pt x="183" y="150"/>
                  </a:lnTo>
                  <a:lnTo>
                    <a:pt x="184" y="170"/>
                  </a:lnTo>
                  <a:lnTo>
                    <a:pt x="190" y="171"/>
                  </a:lnTo>
                  <a:lnTo>
                    <a:pt x="181" y="201"/>
                  </a:lnTo>
                  <a:lnTo>
                    <a:pt x="174" y="217"/>
                  </a:lnTo>
                  <a:lnTo>
                    <a:pt x="163" y="228"/>
                  </a:lnTo>
                  <a:lnTo>
                    <a:pt x="154" y="230"/>
                  </a:lnTo>
                  <a:lnTo>
                    <a:pt x="142" y="233"/>
                  </a:lnTo>
                  <a:lnTo>
                    <a:pt x="135" y="230"/>
                  </a:lnTo>
                  <a:lnTo>
                    <a:pt x="131" y="235"/>
                  </a:lnTo>
                  <a:lnTo>
                    <a:pt x="127" y="242"/>
                  </a:lnTo>
                  <a:lnTo>
                    <a:pt x="120" y="252"/>
                  </a:lnTo>
                  <a:lnTo>
                    <a:pt x="116" y="245"/>
                  </a:lnTo>
                  <a:lnTo>
                    <a:pt x="111" y="245"/>
                  </a:lnTo>
                  <a:lnTo>
                    <a:pt x="101" y="240"/>
                  </a:lnTo>
                  <a:lnTo>
                    <a:pt x="95" y="241"/>
                  </a:lnTo>
                  <a:lnTo>
                    <a:pt x="83" y="246"/>
                  </a:lnTo>
                  <a:lnTo>
                    <a:pt x="88" y="252"/>
                  </a:lnTo>
                  <a:lnTo>
                    <a:pt x="86" y="260"/>
                  </a:lnTo>
                  <a:lnTo>
                    <a:pt x="79" y="263"/>
                  </a:lnTo>
                  <a:lnTo>
                    <a:pt x="76" y="256"/>
                  </a:lnTo>
                  <a:lnTo>
                    <a:pt x="72" y="252"/>
                  </a:lnTo>
                  <a:lnTo>
                    <a:pt x="71" y="268"/>
                  </a:lnTo>
                  <a:lnTo>
                    <a:pt x="66" y="272"/>
                  </a:lnTo>
                  <a:lnTo>
                    <a:pt x="61" y="273"/>
                  </a:lnTo>
                  <a:lnTo>
                    <a:pt x="57" y="269"/>
                  </a:lnTo>
                  <a:lnTo>
                    <a:pt x="65" y="263"/>
                  </a:lnTo>
                  <a:lnTo>
                    <a:pt x="66" y="257"/>
                  </a:lnTo>
                  <a:lnTo>
                    <a:pt x="60" y="260"/>
                  </a:lnTo>
                  <a:lnTo>
                    <a:pt x="51" y="264"/>
                  </a:lnTo>
                  <a:lnTo>
                    <a:pt x="41" y="276"/>
                  </a:lnTo>
                  <a:lnTo>
                    <a:pt x="38" y="276"/>
                  </a:lnTo>
                  <a:lnTo>
                    <a:pt x="35" y="269"/>
                  </a:lnTo>
                  <a:lnTo>
                    <a:pt x="31" y="274"/>
                  </a:lnTo>
                  <a:lnTo>
                    <a:pt x="22" y="283"/>
                  </a:lnTo>
                  <a:lnTo>
                    <a:pt x="20" y="274"/>
                  </a:lnTo>
                  <a:lnTo>
                    <a:pt x="12" y="277"/>
                  </a:lnTo>
                  <a:lnTo>
                    <a:pt x="8" y="285"/>
                  </a:lnTo>
                  <a:lnTo>
                    <a:pt x="4" y="282"/>
                  </a:lnTo>
                  <a:lnTo>
                    <a:pt x="9" y="273"/>
                  </a:lnTo>
                  <a:lnTo>
                    <a:pt x="11" y="263"/>
                  </a:lnTo>
                  <a:lnTo>
                    <a:pt x="22" y="267"/>
                  </a:lnTo>
                  <a:lnTo>
                    <a:pt x="20" y="261"/>
                  </a:lnTo>
                  <a:lnTo>
                    <a:pt x="24" y="253"/>
                  </a:lnTo>
                  <a:lnTo>
                    <a:pt x="19" y="250"/>
                  </a:lnTo>
                  <a:lnTo>
                    <a:pt x="13" y="256"/>
                  </a:lnTo>
                  <a:lnTo>
                    <a:pt x="11" y="247"/>
                  </a:lnTo>
                  <a:lnTo>
                    <a:pt x="15" y="235"/>
                  </a:lnTo>
                  <a:lnTo>
                    <a:pt x="15" y="225"/>
                  </a:lnTo>
                  <a:lnTo>
                    <a:pt x="20" y="212"/>
                  </a:lnTo>
                  <a:lnTo>
                    <a:pt x="27" y="203"/>
                  </a:lnTo>
                  <a:lnTo>
                    <a:pt x="23" y="199"/>
                  </a:lnTo>
                  <a:lnTo>
                    <a:pt x="31" y="193"/>
                  </a:lnTo>
                  <a:lnTo>
                    <a:pt x="34" y="186"/>
                  </a:lnTo>
                  <a:lnTo>
                    <a:pt x="30" y="180"/>
                  </a:lnTo>
                  <a:lnTo>
                    <a:pt x="30" y="174"/>
                  </a:lnTo>
                  <a:lnTo>
                    <a:pt x="24" y="167"/>
                  </a:lnTo>
                  <a:lnTo>
                    <a:pt x="23" y="155"/>
                  </a:lnTo>
                  <a:lnTo>
                    <a:pt x="20" y="143"/>
                  </a:lnTo>
                  <a:lnTo>
                    <a:pt x="19" y="129"/>
                  </a:lnTo>
                  <a:lnTo>
                    <a:pt x="13" y="127"/>
                  </a:lnTo>
                  <a:lnTo>
                    <a:pt x="15" y="139"/>
                  </a:lnTo>
                  <a:lnTo>
                    <a:pt x="11" y="142"/>
                  </a:lnTo>
                  <a:lnTo>
                    <a:pt x="4" y="132"/>
                  </a:lnTo>
                  <a:lnTo>
                    <a:pt x="0" y="132"/>
                  </a:lnTo>
                  <a:lnTo>
                    <a:pt x="1" y="123"/>
                  </a:lnTo>
                  <a:lnTo>
                    <a:pt x="8" y="115"/>
                  </a:lnTo>
                  <a:lnTo>
                    <a:pt x="17" y="115"/>
                  </a:lnTo>
                  <a:lnTo>
                    <a:pt x="29" y="110"/>
                  </a:lnTo>
                  <a:lnTo>
                    <a:pt x="39" y="117"/>
                  </a:lnTo>
                  <a:lnTo>
                    <a:pt x="43" y="118"/>
                  </a:lnTo>
                  <a:lnTo>
                    <a:pt x="38" y="108"/>
                  </a:lnTo>
                  <a:lnTo>
                    <a:pt x="38" y="100"/>
                  </a:lnTo>
                  <a:lnTo>
                    <a:pt x="34" y="95"/>
                  </a:lnTo>
                  <a:lnTo>
                    <a:pt x="35" y="89"/>
                  </a:lnTo>
                  <a:lnTo>
                    <a:pt x="38" y="86"/>
                  </a:lnTo>
                  <a:lnTo>
                    <a:pt x="31" y="81"/>
                  </a:lnTo>
                  <a:lnTo>
                    <a:pt x="29" y="83"/>
                  </a:lnTo>
                  <a:lnTo>
                    <a:pt x="25" y="77"/>
                  </a:lnTo>
                  <a:lnTo>
                    <a:pt x="24" y="72"/>
                  </a:lnTo>
                  <a:lnTo>
                    <a:pt x="28" y="72"/>
                  </a:lnTo>
                  <a:lnTo>
                    <a:pt x="22" y="64"/>
                  </a:lnTo>
                  <a:lnTo>
                    <a:pt x="19" y="58"/>
                  </a:lnTo>
                  <a:lnTo>
                    <a:pt x="19" y="53"/>
                  </a:lnTo>
                  <a:lnTo>
                    <a:pt x="23" y="56"/>
                  </a:lnTo>
                  <a:lnTo>
                    <a:pt x="36" y="45"/>
                  </a:lnTo>
                  <a:lnTo>
                    <a:pt x="58" y="22"/>
                  </a:lnTo>
                  <a:lnTo>
                    <a:pt x="76" y="21"/>
                  </a:lnTo>
                  <a:lnTo>
                    <a:pt x="93" y="22"/>
                  </a:lnTo>
                  <a:lnTo>
                    <a:pt x="108" y="16"/>
                  </a:lnTo>
                  <a:lnTo>
                    <a:pt x="125"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30" name="Freeform 112"/>
            <p:cNvSpPr>
              <a:spLocks noChangeAspect="1"/>
            </p:cNvSpPr>
            <p:nvPr/>
          </p:nvSpPr>
          <p:spPr bwMode="gray">
            <a:xfrm>
              <a:off x="5016852" y="1523721"/>
              <a:ext cx="591922" cy="301973"/>
            </a:xfrm>
            <a:custGeom>
              <a:avLst/>
              <a:gdLst/>
              <a:ahLst/>
              <a:cxnLst>
                <a:cxn ang="0">
                  <a:pos x="46" y="227"/>
                </a:cxn>
                <a:cxn ang="0">
                  <a:pos x="129" y="180"/>
                </a:cxn>
                <a:cxn ang="0">
                  <a:pos x="243" y="132"/>
                </a:cxn>
                <a:cxn ang="0">
                  <a:pos x="313" y="149"/>
                </a:cxn>
                <a:cxn ang="0">
                  <a:pos x="387" y="187"/>
                </a:cxn>
                <a:cxn ang="0">
                  <a:pos x="508" y="190"/>
                </a:cxn>
                <a:cxn ang="0">
                  <a:pos x="552" y="160"/>
                </a:cxn>
                <a:cxn ang="0">
                  <a:pos x="554" y="99"/>
                </a:cxn>
                <a:cxn ang="0">
                  <a:pos x="582" y="33"/>
                </a:cxn>
                <a:cxn ang="0">
                  <a:pos x="645" y="6"/>
                </a:cxn>
                <a:cxn ang="0">
                  <a:pos x="731" y="47"/>
                </a:cxn>
                <a:cxn ang="0">
                  <a:pos x="787" y="103"/>
                </a:cxn>
                <a:cxn ang="0">
                  <a:pos x="830" y="154"/>
                </a:cxn>
                <a:cxn ang="0">
                  <a:pos x="944" y="132"/>
                </a:cxn>
                <a:cxn ang="0">
                  <a:pos x="1034" y="169"/>
                </a:cxn>
                <a:cxn ang="0">
                  <a:pos x="1104" y="201"/>
                </a:cxn>
                <a:cxn ang="0">
                  <a:pos x="1200" y="249"/>
                </a:cxn>
                <a:cxn ang="0">
                  <a:pos x="1317" y="237"/>
                </a:cxn>
                <a:cxn ang="0">
                  <a:pos x="1439" y="179"/>
                </a:cxn>
                <a:cxn ang="0">
                  <a:pos x="1528" y="199"/>
                </a:cxn>
                <a:cxn ang="0">
                  <a:pos x="1565" y="195"/>
                </a:cxn>
                <a:cxn ang="0">
                  <a:pos x="1525" y="255"/>
                </a:cxn>
                <a:cxn ang="0">
                  <a:pos x="1517" y="325"/>
                </a:cxn>
                <a:cxn ang="0">
                  <a:pos x="1570" y="391"/>
                </a:cxn>
                <a:cxn ang="0">
                  <a:pos x="1667" y="348"/>
                </a:cxn>
                <a:cxn ang="0">
                  <a:pos x="1721" y="415"/>
                </a:cxn>
                <a:cxn ang="0">
                  <a:pos x="1734" y="458"/>
                </a:cxn>
                <a:cxn ang="0">
                  <a:pos x="1663" y="461"/>
                </a:cxn>
                <a:cxn ang="0">
                  <a:pos x="1576" y="482"/>
                </a:cxn>
                <a:cxn ang="0">
                  <a:pos x="1489" y="551"/>
                </a:cxn>
                <a:cxn ang="0">
                  <a:pos x="1411" y="611"/>
                </a:cxn>
                <a:cxn ang="0">
                  <a:pos x="1344" y="588"/>
                </a:cxn>
                <a:cxn ang="0">
                  <a:pos x="1298" y="646"/>
                </a:cxn>
                <a:cxn ang="0">
                  <a:pos x="1255" y="752"/>
                </a:cxn>
                <a:cxn ang="0">
                  <a:pos x="1163" y="789"/>
                </a:cxn>
                <a:cxn ang="0">
                  <a:pos x="1088" y="788"/>
                </a:cxn>
                <a:cxn ang="0">
                  <a:pos x="1014" y="815"/>
                </a:cxn>
                <a:cxn ang="0">
                  <a:pos x="942" y="847"/>
                </a:cxn>
                <a:cxn ang="0">
                  <a:pos x="903" y="834"/>
                </a:cxn>
                <a:cxn ang="0">
                  <a:pos x="801" y="805"/>
                </a:cxn>
                <a:cxn ang="0">
                  <a:pos x="744" y="767"/>
                </a:cxn>
                <a:cxn ang="0">
                  <a:pos x="527" y="766"/>
                </a:cxn>
                <a:cxn ang="0">
                  <a:pos x="463" y="730"/>
                </a:cxn>
                <a:cxn ang="0">
                  <a:pos x="421" y="659"/>
                </a:cxn>
                <a:cxn ang="0">
                  <a:pos x="353" y="625"/>
                </a:cxn>
                <a:cxn ang="0">
                  <a:pos x="280" y="590"/>
                </a:cxn>
                <a:cxn ang="0">
                  <a:pos x="211" y="584"/>
                </a:cxn>
                <a:cxn ang="0">
                  <a:pos x="158" y="552"/>
                </a:cxn>
                <a:cxn ang="0">
                  <a:pos x="163" y="470"/>
                </a:cxn>
                <a:cxn ang="0">
                  <a:pos x="124" y="372"/>
                </a:cxn>
                <a:cxn ang="0">
                  <a:pos x="70" y="369"/>
                </a:cxn>
                <a:cxn ang="0">
                  <a:pos x="3" y="288"/>
                </a:cxn>
              </a:cxnLst>
              <a:rect l="0" t="0" r="r" b="b"/>
              <a:pathLst>
                <a:path w="1734" h="848">
                  <a:moveTo>
                    <a:pt x="0" y="273"/>
                  </a:moveTo>
                  <a:lnTo>
                    <a:pt x="12" y="251"/>
                  </a:lnTo>
                  <a:lnTo>
                    <a:pt x="28" y="234"/>
                  </a:lnTo>
                  <a:lnTo>
                    <a:pt x="46" y="227"/>
                  </a:lnTo>
                  <a:lnTo>
                    <a:pt x="65" y="221"/>
                  </a:lnTo>
                  <a:lnTo>
                    <a:pt x="84" y="208"/>
                  </a:lnTo>
                  <a:lnTo>
                    <a:pt x="104" y="192"/>
                  </a:lnTo>
                  <a:lnTo>
                    <a:pt x="129" y="180"/>
                  </a:lnTo>
                  <a:lnTo>
                    <a:pt x="154" y="158"/>
                  </a:lnTo>
                  <a:lnTo>
                    <a:pt x="195" y="146"/>
                  </a:lnTo>
                  <a:lnTo>
                    <a:pt x="220" y="135"/>
                  </a:lnTo>
                  <a:lnTo>
                    <a:pt x="243" y="132"/>
                  </a:lnTo>
                  <a:lnTo>
                    <a:pt x="265" y="136"/>
                  </a:lnTo>
                  <a:lnTo>
                    <a:pt x="281" y="142"/>
                  </a:lnTo>
                  <a:lnTo>
                    <a:pt x="294" y="153"/>
                  </a:lnTo>
                  <a:lnTo>
                    <a:pt x="313" y="149"/>
                  </a:lnTo>
                  <a:lnTo>
                    <a:pt x="334" y="148"/>
                  </a:lnTo>
                  <a:lnTo>
                    <a:pt x="351" y="151"/>
                  </a:lnTo>
                  <a:lnTo>
                    <a:pt x="382" y="180"/>
                  </a:lnTo>
                  <a:lnTo>
                    <a:pt x="387" y="187"/>
                  </a:lnTo>
                  <a:lnTo>
                    <a:pt x="404" y="190"/>
                  </a:lnTo>
                  <a:lnTo>
                    <a:pt x="451" y="183"/>
                  </a:lnTo>
                  <a:lnTo>
                    <a:pt x="464" y="189"/>
                  </a:lnTo>
                  <a:lnTo>
                    <a:pt x="508" y="190"/>
                  </a:lnTo>
                  <a:lnTo>
                    <a:pt x="546" y="185"/>
                  </a:lnTo>
                  <a:lnTo>
                    <a:pt x="556" y="180"/>
                  </a:lnTo>
                  <a:lnTo>
                    <a:pt x="556" y="172"/>
                  </a:lnTo>
                  <a:lnTo>
                    <a:pt x="552" y="160"/>
                  </a:lnTo>
                  <a:lnTo>
                    <a:pt x="555" y="146"/>
                  </a:lnTo>
                  <a:lnTo>
                    <a:pt x="565" y="130"/>
                  </a:lnTo>
                  <a:lnTo>
                    <a:pt x="565" y="114"/>
                  </a:lnTo>
                  <a:lnTo>
                    <a:pt x="554" y="99"/>
                  </a:lnTo>
                  <a:lnTo>
                    <a:pt x="550" y="81"/>
                  </a:lnTo>
                  <a:lnTo>
                    <a:pt x="552" y="63"/>
                  </a:lnTo>
                  <a:lnTo>
                    <a:pt x="568" y="49"/>
                  </a:lnTo>
                  <a:lnTo>
                    <a:pt x="582" y="33"/>
                  </a:lnTo>
                  <a:lnTo>
                    <a:pt x="600" y="18"/>
                  </a:lnTo>
                  <a:lnTo>
                    <a:pt x="611" y="1"/>
                  </a:lnTo>
                  <a:lnTo>
                    <a:pt x="625" y="0"/>
                  </a:lnTo>
                  <a:lnTo>
                    <a:pt x="645" y="6"/>
                  </a:lnTo>
                  <a:lnTo>
                    <a:pt x="659" y="17"/>
                  </a:lnTo>
                  <a:lnTo>
                    <a:pt x="696" y="27"/>
                  </a:lnTo>
                  <a:lnTo>
                    <a:pt x="707" y="41"/>
                  </a:lnTo>
                  <a:lnTo>
                    <a:pt x="731" y="47"/>
                  </a:lnTo>
                  <a:lnTo>
                    <a:pt x="755" y="50"/>
                  </a:lnTo>
                  <a:lnTo>
                    <a:pt x="772" y="57"/>
                  </a:lnTo>
                  <a:lnTo>
                    <a:pt x="782" y="73"/>
                  </a:lnTo>
                  <a:lnTo>
                    <a:pt x="787" y="103"/>
                  </a:lnTo>
                  <a:lnTo>
                    <a:pt x="787" y="124"/>
                  </a:lnTo>
                  <a:lnTo>
                    <a:pt x="792" y="124"/>
                  </a:lnTo>
                  <a:lnTo>
                    <a:pt x="807" y="138"/>
                  </a:lnTo>
                  <a:lnTo>
                    <a:pt x="830" y="154"/>
                  </a:lnTo>
                  <a:lnTo>
                    <a:pt x="864" y="165"/>
                  </a:lnTo>
                  <a:lnTo>
                    <a:pt x="892" y="159"/>
                  </a:lnTo>
                  <a:lnTo>
                    <a:pt x="919" y="144"/>
                  </a:lnTo>
                  <a:lnTo>
                    <a:pt x="944" y="132"/>
                  </a:lnTo>
                  <a:lnTo>
                    <a:pt x="975" y="140"/>
                  </a:lnTo>
                  <a:lnTo>
                    <a:pt x="1023" y="157"/>
                  </a:lnTo>
                  <a:lnTo>
                    <a:pt x="1033" y="169"/>
                  </a:lnTo>
                  <a:lnTo>
                    <a:pt x="1034" y="169"/>
                  </a:lnTo>
                  <a:lnTo>
                    <a:pt x="1040" y="174"/>
                  </a:lnTo>
                  <a:lnTo>
                    <a:pt x="1062" y="186"/>
                  </a:lnTo>
                  <a:lnTo>
                    <a:pt x="1083" y="192"/>
                  </a:lnTo>
                  <a:lnTo>
                    <a:pt x="1104" y="201"/>
                  </a:lnTo>
                  <a:lnTo>
                    <a:pt x="1118" y="221"/>
                  </a:lnTo>
                  <a:lnTo>
                    <a:pt x="1145" y="237"/>
                  </a:lnTo>
                  <a:lnTo>
                    <a:pt x="1177" y="242"/>
                  </a:lnTo>
                  <a:lnTo>
                    <a:pt x="1200" y="249"/>
                  </a:lnTo>
                  <a:lnTo>
                    <a:pt x="1218" y="250"/>
                  </a:lnTo>
                  <a:lnTo>
                    <a:pt x="1243" y="248"/>
                  </a:lnTo>
                  <a:lnTo>
                    <a:pt x="1261" y="256"/>
                  </a:lnTo>
                  <a:lnTo>
                    <a:pt x="1317" y="237"/>
                  </a:lnTo>
                  <a:lnTo>
                    <a:pt x="1351" y="229"/>
                  </a:lnTo>
                  <a:lnTo>
                    <a:pt x="1378" y="224"/>
                  </a:lnTo>
                  <a:lnTo>
                    <a:pt x="1415" y="195"/>
                  </a:lnTo>
                  <a:lnTo>
                    <a:pt x="1439" y="179"/>
                  </a:lnTo>
                  <a:lnTo>
                    <a:pt x="1464" y="170"/>
                  </a:lnTo>
                  <a:lnTo>
                    <a:pt x="1489" y="180"/>
                  </a:lnTo>
                  <a:lnTo>
                    <a:pt x="1507" y="195"/>
                  </a:lnTo>
                  <a:lnTo>
                    <a:pt x="1528" y="199"/>
                  </a:lnTo>
                  <a:lnTo>
                    <a:pt x="1545" y="195"/>
                  </a:lnTo>
                  <a:lnTo>
                    <a:pt x="1559" y="187"/>
                  </a:lnTo>
                  <a:lnTo>
                    <a:pt x="1565" y="190"/>
                  </a:lnTo>
                  <a:lnTo>
                    <a:pt x="1565" y="195"/>
                  </a:lnTo>
                  <a:lnTo>
                    <a:pt x="1556" y="203"/>
                  </a:lnTo>
                  <a:lnTo>
                    <a:pt x="1540" y="232"/>
                  </a:lnTo>
                  <a:lnTo>
                    <a:pt x="1529" y="246"/>
                  </a:lnTo>
                  <a:lnTo>
                    <a:pt x="1525" y="255"/>
                  </a:lnTo>
                  <a:lnTo>
                    <a:pt x="1525" y="271"/>
                  </a:lnTo>
                  <a:lnTo>
                    <a:pt x="1528" y="288"/>
                  </a:lnTo>
                  <a:lnTo>
                    <a:pt x="1525" y="308"/>
                  </a:lnTo>
                  <a:lnTo>
                    <a:pt x="1517" y="325"/>
                  </a:lnTo>
                  <a:lnTo>
                    <a:pt x="1517" y="347"/>
                  </a:lnTo>
                  <a:lnTo>
                    <a:pt x="1520" y="367"/>
                  </a:lnTo>
                  <a:lnTo>
                    <a:pt x="1529" y="382"/>
                  </a:lnTo>
                  <a:lnTo>
                    <a:pt x="1570" y="391"/>
                  </a:lnTo>
                  <a:lnTo>
                    <a:pt x="1595" y="389"/>
                  </a:lnTo>
                  <a:lnTo>
                    <a:pt x="1620" y="382"/>
                  </a:lnTo>
                  <a:lnTo>
                    <a:pt x="1638" y="369"/>
                  </a:lnTo>
                  <a:lnTo>
                    <a:pt x="1667" y="348"/>
                  </a:lnTo>
                  <a:lnTo>
                    <a:pt x="1673" y="362"/>
                  </a:lnTo>
                  <a:lnTo>
                    <a:pt x="1686" y="377"/>
                  </a:lnTo>
                  <a:lnTo>
                    <a:pt x="1715" y="401"/>
                  </a:lnTo>
                  <a:lnTo>
                    <a:pt x="1721" y="415"/>
                  </a:lnTo>
                  <a:lnTo>
                    <a:pt x="1719" y="428"/>
                  </a:lnTo>
                  <a:lnTo>
                    <a:pt x="1719" y="437"/>
                  </a:lnTo>
                  <a:lnTo>
                    <a:pt x="1733" y="445"/>
                  </a:lnTo>
                  <a:lnTo>
                    <a:pt x="1734" y="458"/>
                  </a:lnTo>
                  <a:lnTo>
                    <a:pt x="1724" y="464"/>
                  </a:lnTo>
                  <a:lnTo>
                    <a:pt x="1707" y="461"/>
                  </a:lnTo>
                  <a:lnTo>
                    <a:pt x="1688" y="456"/>
                  </a:lnTo>
                  <a:lnTo>
                    <a:pt x="1663" y="461"/>
                  </a:lnTo>
                  <a:lnTo>
                    <a:pt x="1638" y="465"/>
                  </a:lnTo>
                  <a:lnTo>
                    <a:pt x="1613" y="464"/>
                  </a:lnTo>
                  <a:lnTo>
                    <a:pt x="1592" y="468"/>
                  </a:lnTo>
                  <a:lnTo>
                    <a:pt x="1576" y="482"/>
                  </a:lnTo>
                  <a:lnTo>
                    <a:pt x="1525" y="538"/>
                  </a:lnTo>
                  <a:lnTo>
                    <a:pt x="1507" y="550"/>
                  </a:lnTo>
                  <a:lnTo>
                    <a:pt x="1500" y="552"/>
                  </a:lnTo>
                  <a:lnTo>
                    <a:pt x="1489" y="551"/>
                  </a:lnTo>
                  <a:lnTo>
                    <a:pt x="1477" y="551"/>
                  </a:lnTo>
                  <a:lnTo>
                    <a:pt x="1457" y="573"/>
                  </a:lnTo>
                  <a:lnTo>
                    <a:pt x="1438" y="594"/>
                  </a:lnTo>
                  <a:lnTo>
                    <a:pt x="1411" y="611"/>
                  </a:lnTo>
                  <a:lnTo>
                    <a:pt x="1393" y="611"/>
                  </a:lnTo>
                  <a:lnTo>
                    <a:pt x="1372" y="606"/>
                  </a:lnTo>
                  <a:lnTo>
                    <a:pt x="1360" y="593"/>
                  </a:lnTo>
                  <a:lnTo>
                    <a:pt x="1344" y="588"/>
                  </a:lnTo>
                  <a:lnTo>
                    <a:pt x="1323" y="594"/>
                  </a:lnTo>
                  <a:lnTo>
                    <a:pt x="1314" y="611"/>
                  </a:lnTo>
                  <a:lnTo>
                    <a:pt x="1301" y="631"/>
                  </a:lnTo>
                  <a:lnTo>
                    <a:pt x="1298" y="646"/>
                  </a:lnTo>
                  <a:lnTo>
                    <a:pt x="1320" y="675"/>
                  </a:lnTo>
                  <a:lnTo>
                    <a:pt x="1323" y="689"/>
                  </a:lnTo>
                  <a:lnTo>
                    <a:pt x="1265" y="738"/>
                  </a:lnTo>
                  <a:lnTo>
                    <a:pt x="1255" y="752"/>
                  </a:lnTo>
                  <a:lnTo>
                    <a:pt x="1235" y="767"/>
                  </a:lnTo>
                  <a:lnTo>
                    <a:pt x="1221" y="776"/>
                  </a:lnTo>
                  <a:lnTo>
                    <a:pt x="1191" y="787"/>
                  </a:lnTo>
                  <a:lnTo>
                    <a:pt x="1163" y="789"/>
                  </a:lnTo>
                  <a:lnTo>
                    <a:pt x="1158" y="792"/>
                  </a:lnTo>
                  <a:lnTo>
                    <a:pt x="1130" y="783"/>
                  </a:lnTo>
                  <a:lnTo>
                    <a:pt x="1114" y="789"/>
                  </a:lnTo>
                  <a:lnTo>
                    <a:pt x="1088" y="788"/>
                  </a:lnTo>
                  <a:lnTo>
                    <a:pt x="1070" y="795"/>
                  </a:lnTo>
                  <a:lnTo>
                    <a:pt x="1033" y="802"/>
                  </a:lnTo>
                  <a:lnTo>
                    <a:pt x="1022" y="805"/>
                  </a:lnTo>
                  <a:lnTo>
                    <a:pt x="1014" y="815"/>
                  </a:lnTo>
                  <a:lnTo>
                    <a:pt x="1003" y="819"/>
                  </a:lnTo>
                  <a:lnTo>
                    <a:pt x="990" y="821"/>
                  </a:lnTo>
                  <a:lnTo>
                    <a:pt x="960" y="832"/>
                  </a:lnTo>
                  <a:lnTo>
                    <a:pt x="942" y="847"/>
                  </a:lnTo>
                  <a:lnTo>
                    <a:pt x="932" y="848"/>
                  </a:lnTo>
                  <a:lnTo>
                    <a:pt x="920" y="845"/>
                  </a:lnTo>
                  <a:lnTo>
                    <a:pt x="909" y="836"/>
                  </a:lnTo>
                  <a:lnTo>
                    <a:pt x="903" y="834"/>
                  </a:lnTo>
                  <a:lnTo>
                    <a:pt x="874" y="832"/>
                  </a:lnTo>
                  <a:lnTo>
                    <a:pt x="852" y="825"/>
                  </a:lnTo>
                  <a:lnTo>
                    <a:pt x="834" y="815"/>
                  </a:lnTo>
                  <a:lnTo>
                    <a:pt x="801" y="805"/>
                  </a:lnTo>
                  <a:lnTo>
                    <a:pt x="778" y="795"/>
                  </a:lnTo>
                  <a:lnTo>
                    <a:pt x="763" y="782"/>
                  </a:lnTo>
                  <a:lnTo>
                    <a:pt x="754" y="771"/>
                  </a:lnTo>
                  <a:lnTo>
                    <a:pt x="744" y="767"/>
                  </a:lnTo>
                  <a:lnTo>
                    <a:pt x="710" y="756"/>
                  </a:lnTo>
                  <a:lnTo>
                    <a:pt x="693" y="754"/>
                  </a:lnTo>
                  <a:lnTo>
                    <a:pt x="675" y="756"/>
                  </a:lnTo>
                  <a:lnTo>
                    <a:pt x="527" y="766"/>
                  </a:lnTo>
                  <a:lnTo>
                    <a:pt x="506" y="766"/>
                  </a:lnTo>
                  <a:lnTo>
                    <a:pt x="492" y="760"/>
                  </a:lnTo>
                  <a:lnTo>
                    <a:pt x="476" y="746"/>
                  </a:lnTo>
                  <a:lnTo>
                    <a:pt x="463" y="730"/>
                  </a:lnTo>
                  <a:lnTo>
                    <a:pt x="451" y="716"/>
                  </a:lnTo>
                  <a:lnTo>
                    <a:pt x="439" y="696"/>
                  </a:lnTo>
                  <a:lnTo>
                    <a:pt x="432" y="676"/>
                  </a:lnTo>
                  <a:lnTo>
                    <a:pt x="421" y="659"/>
                  </a:lnTo>
                  <a:lnTo>
                    <a:pt x="410" y="644"/>
                  </a:lnTo>
                  <a:lnTo>
                    <a:pt x="398" y="643"/>
                  </a:lnTo>
                  <a:lnTo>
                    <a:pt x="385" y="633"/>
                  </a:lnTo>
                  <a:lnTo>
                    <a:pt x="353" y="625"/>
                  </a:lnTo>
                  <a:lnTo>
                    <a:pt x="337" y="616"/>
                  </a:lnTo>
                  <a:lnTo>
                    <a:pt x="322" y="606"/>
                  </a:lnTo>
                  <a:lnTo>
                    <a:pt x="292" y="596"/>
                  </a:lnTo>
                  <a:lnTo>
                    <a:pt x="280" y="590"/>
                  </a:lnTo>
                  <a:lnTo>
                    <a:pt x="267" y="590"/>
                  </a:lnTo>
                  <a:lnTo>
                    <a:pt x="254" y="595"/>
                  </a:lnTo>
                  <a:lnTo>
                    <a:pt x="245" y="595"/>
                  </a:lnTo>
                  <a:lnTo>
                    <a:pt x="211" y="584"/>
                  </a:lnTo>
                  <a:lnTo>
                    <a:pt x="180" y="581"/>
                  </a:lnTo>
                  <a:lnTo>
                    <a:pt x="164" y="574"/>
                  </a:lnTo>
                  <a:lnTo>
                    <a:pt x="157" y="567"/>
                  </a:lnTo>
                  <a:lnTo>
                    <a:pt x="158" y="552"/>
                  </a:lnTo>
                  <a:lnTo>
                    <a:pt x="166" y="536"/>
                  </a:lnTo>
                  <a:lnTo>
                    <a:pt x="167" y="517"/>
                  </a:lnTo>
                  <a:lnTo>
                    <a:pt x="163" y="498"/>
                  </a:lnTo>
                  <a:lnTo>
                    <a:pt x="163" y="470"/>
                  </a:lnTo>
                  <a:lnTo>
                    <a:pt x="151" y="427"/>
                  </a:lnTo>
                  <a:lnTo>
                    <a:pt x="141" y="410"/>
                  </a:lnTo>
                  <a:lnTo>
                    <a:pt x="134" y="388"/>
                  </a:lnTo>
                  <a:lnTo>
                    <a:pt x="124" y="372"/>
                  </a:lnTo>
                  <a:lnTo>
                    <a:pt x="108" y="369"/>
                  </a:lnTo>
                  <a:lnTo>
                    <a:pt x="93" y="361"/>
                  </a:lnTo>
                  <a:lnTo>
                    <a:pt x="77" y="358"/>
                  </a:lnTo>
                  <a:lnTo>
                    <a:pt x="70" y="369"/>
                  </a:lnTo>
                  <a:lnTo>
                    <a:pt x="55" y="358"/>
                  </a:lnTo>
                  <a:lnTo>
                    <a:pt x="44" y="337"/>
                  </a:lnTo>
                  <a:lnTo>
                    <a:pt x="14" y="314"/>
                  </a:lnTo>
                  <a:lnTo>
                    <a:pt x="3" y="288"/>
                  </a:lnTo>
                  <a:lnTo>
                    <a:pt x="0" y="277"/>
                  </a:lnTo>
                  <a:lnTo>
                    <a:pt x="0" y="273"/>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31" name="Freeform 113"/>
            <p:cNvSpPr>
              <a:spLocks noChangeAspect="1"/>
            </p:cNvSpPr>
            <p:nvPr/>
          </p:nvSpPr>
          <p:spPr bwMode="gray">
            <a:xfrm>
              <a:off x="5405780" y="2314178"/>
              <a:ext cx="44351" cy="40856"/>
            </a:xfrm>
            <a:custGeom>
              <a:avLst/>
              <a:gdLst/>
              <a:ahLst/>
              <a:cxnLst>
                <a:cxn ang="0">
                  <a:pos x="102" y="5"/>
                </a:cxn>
                <a:cxn ang="0">
                  <a:pos x="100" y="5"/>
                </a:cxn>
                <a:cxn ang="0">
                  <a:pos x="105" y="0"/>
                </a:cxn>
                <a:cxn ang="0">
                  <a:pos x="112" y="5"/>
                </a:cxn>
                <a:cxn ang="0">
                  <a:pos x="123" y="8"/>
                </a:cxn>
                <a:cxn ang="0">
                  <a:pos x="127" y="20"/>
                </a:cxn>
                <a:cxn ang="0">
                  <a:pos x="127" y="27"/>
                </a:cxn>
                <a:cxn ang="0">
                  <a:pos x="117" y="37"/>
                </a:cxn>
                <a:cxn ang="0">
                  <a:pos x="105" y="61"/>
                </a:cxn>
                <a:cxn ang="0">
                  <a:pos x="100" y="79"/>
                </a:cxn>
                <a:cxn ang="0">
                  <a:pos x="91" y="85"/>
                </a:cxn>
                <a:cxn ang="0">
                  <a:pos x="78" y="99"/>
                </a:cxn>
                <a:cxn ang="0">
                  <a:pos x="66" y="101"/>
                </a:cxn>
                <a:cxn ang="0">
                  <a:pos x="59" y="113"/>
                </a:cxn>
                <a:cxn ang="0">
                  <a:pos x="53" y="112"/>
                </a:cxn>
                <a:cxn ang="0">
                  <a:pos x="48" y="109"/>
                </a:cxn>
                <a:cxn ang="0">
                  <a:pos x="11" y="97"/>
                </a:cxn>
                <a:cxn ang="0">
                  <a:pos x="3" y="86"/>
                </a:cxn>
                <a:cxn ang="0">
                  <a:pos x="0" y="50"/>
                </a:cxn>
                <a:cxn ang="0">
                  <a:pos x="6" y="45"/>
                </a:cxn>
                <a:cxn ang="0">
                  <a:pos x="19" y="31"/>
                </a:cxn>
                <a:cxn ang="0">
                  <a:pos x="28" y="24"/>
                </a:cxn>
                <a:cxn ang="0">
                  <a:pos x="30" y="20"/>
                </a:cxn>
                <a:cxn ang="0">
                  <a:pos x="37" y="15"/>
                </a:cxn>
                <a:cxn ang="0">
                  <a:pos x="49" y="10"/>
                </a:cxn>
                <a:cxn ang="0">
                  <a:pos x="78" y="9"/>
                </a:cxn>
                <a:cxn ang="0">
                  <a:pos x="85" y="4"/>
                </a:cxn>
                <a:cxn ang="0">
                  <a:pos x="92" y="5"/>
                </a:cxn>
                <a:cxn ang="0">
                  <a:pos x="97" y="4"/>
                </a:cxn>
                <a:cxn ang="0">
                  <a:pos x="102" y="5"/>
                </a:cxn>
              </a:cxnLst>
              <a:rect l="0" t="0" r="r" b="b"/>
              <a:pathLst>
                <a:path w="127" h="113">
                  <a:moveTo>
                    <a:pt x="102" y="5"/>
                  </a:moveTo>
                  <a:lnTo>
                    <a:pt x="100" y="5"/>
                  </a:lnTo>
                  <a:lnTo>
                    <a:pt x="105" y="0"/>
                  </a:lnTo>
                  <a:lnTo>
                    <a:pt x="112" y="5"/>
                  </a:lnTo>
                  <a:lnTo>
                    <a:pt x="123" y="8"/>
                  </a:lnTo>
                  <a:lnTo>
                    <a:pt x="127" y="20"/>
                  </a:lnTo>
                  <a:lnTo>
                    <a:pt x="127" y="27"/>
                  </a:lnTo>
                  <a:lnTo>
                    <a:pt x="117" y="37"/>
                  </a:lnTo>
                  <a:lnTo>
                    <a:pt x="105" y="61"/>
                  </a:lnTo>
                  <a:lnTo>
                    <a:pt x="100" y="79"/>
                  </a:lnTo>
                  <a:lnTo>
                    <a:pt x="91" y="85"/>
                  </a:lnTo>
                  <a:lnTo>
                    <a:pt x="78" y="99"/>
                  </a:lnTo>
                  <a:lnTo>
                    <a:pt x="66" y="101"/>
                  </a:lnTo>
                  <a:lnTo>
                    <a:pt x="59" y="113"/>
                  </a:lnTo>
                  <a:lnTo>
                    <a:pt x="53" y="112"/>
                  </a:lnTo>
                  <a:lnTo>
                    <a:pt x="48" y="109"/>
                  </a:lnTo>
                  <a:lnTo>
                    <a:pt x="11" y="97"/>
                  </a:lnTo>
                  <a:lnTo>
                    <a:pt x="3" y="86"/>
                  </a:lnTo>
                  <a:lnTo>
                    <a:pt x="0" y="50"/>
                  </a:lnTo>
                  <a:lnTo>
                    <a:pt x="6" y="45"/>
                  </a:lnTo>
                  <a:lnTo>
                    <a:pt x="19" y="31"/>
                  </a:lnTo>
                  <a:lnTo>
                    <a:pt x="28" y="24"/>
                  </a:lnTo>
                  <a:lnTo>
                    <a:pt x="30" y="20"/>
                  </a:lnTo>
                  <a:lnTo>
                    <a:pt x="37" y="15"/>
                  </a:lnTo>
                  <a:lnTo>
                    <a:pt x="49" y="10"/>
                  </a:lnTo>
                  <a:lnTo>
                    <a:pt x="78" y="9"/>
                  </a:lnTo>
                  <a:lnTo>
                    <a:pt x="85" y="4"/>
                  </a:lnTo>
                  <a:lnTo>
                    <a:pt x="92" y="5"/>
                  </a:lnTo>
                  <a:lnTo>
                    <a:pt x="97" y="4"/>
                  </a:lnTo>
                  <a:lnTo>
                    <a:pt x="102" y="5"/>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32" name="Freeform 114"/>
            <p:cNvSpPr>
              <a:spLocks noChangeAspect="1"/>
            </p:cNvSpPr>
            <p:nvPr/>
          </p:nvSpPr>
          <p:spPr bwMode="gray">
            <a:xfrm>
              <a:off x="4750743" y="1482865"/>
              <a:ext cx="1146315" cy="829538"/>
            </a:xfrm>
            <a:custGeom>
              <a:avLst/>
              <a:gdLst/>
              <a:ahLst/>
              <a:cxnLst>
                <a:cxn ang="0">
                  <a:pos x="2191" y="2191"/>
                </a:cxn>
                <a:cxn ang="0">
                  <a:pos x="2134" y="2244"/>
                </a:cxn>
                <a:cxn ang="0">
                  <a:pos x="2015" y="2329"/>
                </a:cxn>
                <a:cxn ang="0">
                  <a:pos x="1898" y="2261"/>
                </a:cxn>
                <a:cxn ang="0">
                  <a:pos x="1746" y="2168"/>
                </a:cxn>
                <a:cxn ang="0">
                  <a:pos x="1585" y="2194"/>
                </a:cxn>
                <a:cxn ang="0">
                  <a:pos x="1509" y="2247"/>
                </a:cxn>
                <a:cxn ang="0">
                  <a:pos x="1333" y="2120"/>
                </a:cxn>
                <a:cxn ang="0">
                  <a:pos x="1352" y="1901"/>
                </a:cxn>
                <a:cxn ang="0">
                  <a:pos x="1237" y="1793"/>
                </a:cxn>
                <a:cxn ang="0">
                  <a:pos x="1036" y="1874"/>
                </a:cxn>
                <a:cxn ang="0">
                  <a:pos x="881" y="1862"/>
                </a:cxn>
                <a:cxn ang="0">
                  <a:pos x="793" y="1879"/>
                </a:cxn>
                <a:cxn ang="0">
                  <a:pos x="691" y="1881"/>
                </a:cxn>
                <a:cxn ang="0">
                  <a:pos x="603" y="1834"/>
                </a:cxn>
                <a:cxn ang="0">
                  <a:pos x="556" y="1803"/>
                </a:cxn>
                <a:cxn ang="0">
                  <a:pos x="423" y="1731"/>
                </a:cxn>
                <a:cxn ang="0">
                  <a:pos x="348" y="1701"/>
                </a:cxn>
                <a:cxn ang="0">
                  <a:pos x="291" y="1675"/>
                </a:cxn>
                <a:cxn ang="0">
                  <a:pos x="278" y="1580"/>
                </a:cxn>
                <a:cxn ang="0">
                  <a:pos x="322" y="1567"/>
                </a:cxn>
                <a:cxn ang="0">
                  <a:pos x="300" y="1492"/>
                </a:cxn>
                <a:cxn ang="0">
                  <a:pos x="360" y="1411"/>
                </a:cxn>
                <a:cxn ang="0">
                  <a:pos x="326" y="1368"/>
                </a:cxn>
                <a:cxn ang="0">
                  <a:pos x="230" y="1391"/>
                </a:cxn>
                <a:cxn ang="0">
                  <a:pos x="126" y="1355"/>
                </a:cxn>
                <a:cxn ang="0">
                  <a:pos x="88" y="1295"/>
                </a:cxn>
                <a:cxn ang="0">
                  <a:pos x="63" y="1212"/>
                </a:cxn>
                <a:cxn ang="0">
                  <a:pos x="105" y="1043"/>
                </a:cxn>
                <a:cxn ang="0">
                  <a:pos x="364" y="920"/>
                </a:cxn>
                <a:cxn ang="0">
                  <a:pos x="471" y="693"/>
                </a:cxn>
                <a:cxn ang="0">
                  <a:pos x="656" y="507"/>
                </a:cxn>
                <a:cxn ang="0">
                  <a:pos x="854" y="474"/>
                </a:cxn>
                <a:cxn ang="0">
                  <a:pos x="1031" y="711"/>
                </a:cxn>
                <a:cxn ang="0">
                  <a:pos x="1283" y="882"/>
                </a:cxn>
                <a:cxn ang="0">
                  <a:pos x="1719" y="963"/>
                </a:cxn>
                <a:cxn ang="0">
                  <a:pos x="2042" y="854"/>
                </a:cxn>
                <a:cxn ang="0">
                  <a:pos x="2284" y="666"/>
                </a:cxn>
                <a:cxn ang="0">
                  <a:pos x="2450" y="478"/>
                </a:cxn>
                <a:cxn ang="0">
                  <a:pos x="2342" y="311"/>
                </a:cxn>
                <a:cxn ang="0">
                  <a:pos x="2557" y="161"/>
                </a:cxn>
                <a:cxn ang="0">
                  <a:pos x="2738" y="0"/>
                </a:cxn>
                <a:cxn ang="0">
                  <a:pos x="2901" y="155"/>
                </a:cxn>
                <a:cxn ang="0">
                  <a:pos x="3109" y="394"/>
                </a:cxn>
                <a:cxn ang="0">
                  <a:pos x="3323" y="441"/>
                </a:cxn>
                <a:cxn ang="0">
                  <a:pos x="3195" y="693"/>
                </a:cxn>
                <a:cxn ang="0">
                  <a:pos x="2994" y="941"/>
                </a:cxn>
                <a:cxn ang="0">
                  <a:pos x="2729" y="1097"/>
                </a:cxn>
                <a:cxn ang="0">
                  <a:pos x="2616" y="1118"/>
                </a:cxn>
                <a:cxn ang="0">
                  <a:pos x="2542" y="1082"/>
                </a:cxn>
                <a:cxn ang="0">
                  <a:pos x="2444" y="1221"/>
                </a:cxn>
                <a:cxn ang="0">
                  <a:pos x="2611" y="1254"/>
                </a:cxn>
                <a:cxn ang="0">
                  <a:pos x="2643" y="1301"/>
                </a:cxn>
                <a:cxn ang="0">
                  <a:pos x="2521" y="1404"/>
                </a:cxn>
                <a:cxn ang="0">
                  <a:pos x="2646" y="1642"/>
                </a:cxn>
                <a:cxn ang="0">
                  <a:pos x="2640" y="1677"/>
                </a:cxn>
                <a:cxn ang="0">
                  <a:pos x="2624" y="1743"/>
                </a:cxn>
                <a:cxn ang="0">
                  <a:pos x="2628" y="1814"/>
                </a:cxn>
                <a:cxn ang="0">
                  <a:pos x="2555" y="1933"/>
                </a:cxn>
                <a:cxn ang="0">
                  <a:pos x="2512" y="2028"/>
                </a:cxn>
                <a:cxn ang="0">
                  <a:pos x="2435" y="2097"/>
                </a:cxn>
                <a:cxn ang="0">
                  <a:pos x="2344" y="2177"/>
                </a:cxn>
                <a:cxn ang="0">
                  <a:pos x="2245" y="2202"/>
                </a:cxn>
              </a:cxnLst>
              <a:rect l="0" t="0" r="r" b="b"/>
              <a:pathLst>
                <a:path w="3356" h="2335">
                  <a:moveTo>
                    <a:pt x="2243" y="2202"/>
                  </a:moveTo>
                  <a:lnTo>
                    <a:pt x="2240" y="2209"/>
                  </a:lnTo>
                  <a:lnTo>
                    <a:pt x="2239" y="2206"/>
                  </a:lnTo>
                  <a:lnTo>
                    <a:pt x="2239" y="2202"/>
                  </a:lnTo>
                  <a:lnTo>
                    <a:pt x="2235" y="2199"/>
                  </a:lnTo>
                  <a:lnTo>
                    <a:pt x="2226" y="2201"/>
                  </a:lnTo>
                  <a:lnTo>
                    <a:pt x="2225" y="2202"/>
                  </a:lnTo>
                  <a:lnTo>
                    <a:pt x="2224" y="2202"/>
                  </a:lnTo>
                  <a:lnTo>
                    <a:pt x="2224" y="2205"/>
                  </a:lnTo>
                  <a:lnTo>
                    <a:pt x="2229" y="2211"/>
                  </a:lnTo>
                  <a:lnTo>
                    <a:pt x="2224" y="2212"/>
                  </a:lnTo>
                  <a:lnTo>
                    <a:pt x="2211" y="2213"/>
                  </a:lnTo>
                  <a:lnTo>
                    <a:pt x="2210" y="2209"/>
                  </a:lnTo>
                  <a:lnTo>
                    <a:pt x="2211" y="2206"/>
                  </a:lnTo>
                  <a:lnTo>
                    <a:pt x="2209" y="2202"/>
                  </a:lnTo>
                  <a:lnTo>
                    <a:pt x="2199" y="2194"/>
                  </a:lnTo>
                  <a:lnTo>
                    <a:pt x="2191" y="2191"/>
                  </a:lnTo>
                  <a:lnTo>
                    <a:pt x="2188" y="2185"/>
                  </a:lnTo>
                  <a:lnTo>
                    <a:pt x="2186" y="2198"/>
                  </a:lnTo>
                  <a:lnTo>
                    <a:pt x="2186" y="2209"/>
                  </a:lnTo>
                  <a:lnTo>
                    <a:pt x="2187" y="2216"/>
                  </a:lnTo>
                  <a:lnTo>
                    <a:pt x="2187" y="2218"/>
                  </a:lnTo>
                  <a:lnTo>
                    <a:pt x="2183" y="2220"/>
                  </a:lnTo>
                  <a:lnTo>
                    <a:pt x="2180" y="2220"/>
                  </a:lnTo>
                  <a:lnTo>
                    <a:pt x="2171" y="2209"/>
                  </a:lnTo>
                  <a:lnTo>
                    <a:pt x="2164" y="2204"/>
                  </a:lnTo>
                  <a:lnTo>
                    <a:pt x="2161" y="2198"/>
                  </a:lnTo>
                  <a:lnTo>
                    <a:pt x="2155" y="2215"/>
                  </a:lnTo>
                  <a:lnTo>
                    <a:pt x="2155" y="2222"/>
                  </a:lnTo>
                  <a:lnTo>
                    <a:pt x="2156" y="2227"/>
                  </a:lnTo>
                  <a:lnTo>
                    <a:pt x="2156" y="2236"/>
                  </a:lnTo>
                  <a:lnTo>
                    <a:pt x="2153" y="2239"/>
                  </a:lnTo>
                  <a:lnTo>
                    <a:pt x="2149" y="2237"/>
                  </a:lnTo>
                  <a:lnTo>
                    <a:pt x="2134" y="2244"/>
                  </a:lnTo>
                  <a:lnTo>
                    <a:pt x="2123" y="2245"/>
                  </a:lnTo>
                  <a:lnTo>
                    <a:pt x="2116" y="2249"/>
                  </a:lnTo>
                  <a:lnTo>
                    <a:pt x="2107" y="2249"/>
                  </a:lnTo>
                  <a:lnTo>
                    <a:pt x="2105" y="2247"/>
                  </a:lnTo>
                  <a:lnTo>
                    <a:pt x="2094" y="2249"/>
                  </a:lnTo>
                  <a:lnTo>
                    <a:pt x="2084" y="2258"/>
                  </a:lnTo>
                  <a:lnTo>
                    <a:pt x="2073" y="2261"/>
                  </a:lnTo>
                  <a:lnTo>
                    <a:pt x="2059" y="2263"/>
                  </a:lnTo>
                  <a:lnTo>
                    <a:pt x="2051" y="2261"/>
                  </a:lnTo>
                  <a:lnTo>
                    <a:pt x="2048" y="2265"/>
                  </a:lnTo>
                  <a:lnTo>
                    <a:pt x="2038" y="2270"/>
                  </a:lnTo>
                  <a:lnTo>
                    <a:pt x="2024" y="2274"/>
                  </a:lnTo>
                  <a:lnTo>
                    <a:pt x="2015" y="2271"/>
                  </a:lnTo>
                  <a:lnTo>
                    <a:pt x="2004" y="2297"/>
                  </a:lnTo>
                  <a:lnTo>
                    <a:pt x="2011" y="2309"/>
                  </a:lnTo>
                  <a:lnTo>
                    <a:pt x="2015" y="2317"/>
                  </a:lnTo>
                  <a:lnTo>
                    <a:pt x="2015" y="2329"/>
                  </a:lnTo>
                  <a:lnTo>
                    <a:pt x="1999" y="2335"/>
                  </a:lnTo>
                  <a:lnTo>
                    <a:pt x="1988" y="2329"/>
                  </a:lnTo>
                  <a:lnTo>
                    <a:pt x="1973" y="2298"/>
                  </a:lnTo>
                  <a:lnTo>
                    <a:pt x="1971" y="2291"/>
                  </a:lnTo>
                  <a:lnTo>
                    <a:pt x="1972" y="2288"/>
                  </a:lnTo>
                  <a:lnTo>
                    <a:pt x="1978" y="2266"/>
                  </a:lnTo>
                  <a:lnTo>
                    <a:pt x="1974" y="2259"/>
                  </a:lnTo>
                  <a:lnTo>
                    <a:pt x="1968" y="2261"/>
                  </a:lnTo>
                  <a:lnTo>
                    <a:pt x="1958" y="2269"/>
                  </a:lnTo>
                  <a:lnTo>
                    <a:pt x="1947" y="2269"/>
                  </a:lnTo>
                  <a:lnTo>
                    <a:pt x="1942" y="2264"/>
                  </a:lnTo>
                  <a:lnTo>
                    <a:pt x="1941" y="2259"/>
                  </a:lnTo>
                  <a:lnTo>
                    <a:pt x="1923" y="2254"/>
                  </a:lnTo>
                  <a:lnTo>
                    <a:pt x="1915" y="2252"/>
                  </a:lnTo>
                  <a:lnTo>
                    <a:pt x="1911" y="2252"/>
                  </a:lnTo>
                  <a:lnTo>
                    <a:pt x="1907" y="2260"/>
                  </a:lnTo>
                  <a:lnTo>
                    <a:pt x="1898" y="2261"/>
                  </a:lnTo>
                  <a:lnTo>
                    <a:pt x="1898" y="2269"/>
                  </a:lnTo>
                  <a:lnTo>
                    <a:pt x="1895" y="2258"/>
                  </a:lnTo>
                  <a:lnTo>
                    <a:pt x="1890" y="2261"/>
                  </a:lnTo>
                  <a:lnTo>
                    <a:pt x="1881" y="2265"/>
                  </a:lnTo>
                  <a:lnTo>
                    <a:pt x="1874" y="2260"/>
                  </a:lnTo>
                  <a:lnTo>
                    <a:pt x="1855" y="2261"/>
                  </a:lnTo>
                  <a:lnTo>
                    <a:pt x="1845" y="2259"/>
                  </a:lnTo>
                  <a:lnTo>
                    <a:pt x="1840" y="2254"/>
                  </a:lnTo>
                  <a:lnTo>
                    <a:pt x="1817" y="2240"/>
                  </a:lnTo>
                  <a:lnTo>
                    <a:pt x="1810" y="2228"/>
                  </a:lnTo>
                  <a:lnTo>
                    <a:pt x="1805" y="2213"/>
                  </a:lnTo>
                  <a:lnTo>
                    <a:pt x="1810" y="2198"/>
                  </a:lnTo>
                  <a:lnTo>
                    <a:pt x="1806" y="2189"/>
                  </a:lnTo>
                  <a:lnTo>
                    <a:pt x="1786" y="2188"/>
                  </a:lnTo>
                  <a:lnTo>
                    <a:pt x="1773" y="2184"/>
                  </a:lnTo>
                  <a:lnTo>
                    <a:pt x="1758" y="2178"/>
                  </a:lnTo>
                  <a:lnTo>
                    <a:pt x="1746" y="2168"/>
                  </a:lnTo>
                  <a:lnTo>
                    <a:pt x="1731" y="2163"/>
                  </a:lnTo>
                  <a:lnTo>
                    <a:pt x="1724" y="2164"/>
                  </a:lnTo>
                  <a:lnTo>
                    <a:pt x="1714" y="2175"/>
                  </a:lnTo>
                  <a:lnTo>
                    <a:pt x="1704" y="2182"/>
                  </a:lnTo>
                  <a:lnTo>
                    <a:pt x="1689" y="2190"/>
                  </a:lnTo>
                  <a:lnTo>
                    <a:pt x="1683" y="2191"/>
                  </a:lnTo>
                  <a:lnTo>
                    <a:pt x="1675" y="2189"/>
                  </a:lnTo>
                  <a:lnTo>
                    <a:pt x="1666" y="2196"/>
                  </a:lnTo>
                  <a:lnTo>
                    <a:pt x="1656" y="2201"/>
                  </a:lnTo>
                  <a:lnTo>
                    <a:pt x="1653" y="2195"/>
                  </a:lnTo>
                  <a:lnTo>
                    <a:pt x="1639" y="2199"/>
                  </a:lnTo>
                  <a:lnTo>
                    <a:pt x="1633" y="2194"/>
                  </a:lnTo>
                  <a:lnTo>
                    <a:pt x="1627" y="2195"/>
                  </a:lnTo>
                  <a:lnTo>
                    <a:pt x="1612" y="2205"/>
                  </a:lnTo>
                  <a:lnTo>
                    <a:pt x="1606" y="2204"/>
                  </a:lnTo>
                  <a:lnTo>
                    <a:pt x="1598" y="2196"/>
                  </a:lnTo>
                  <a:lnTo>
                    <a:pt x="1585" y="2194"/>
                  </a:lnTo>
                  <a:lnTo>
                    <a:pt x="1583" y="2191"/>
                  </a:lnTo>
                  <a:lnTo>
                    <a:pt x="1579" y="2194"/>
                  </a:lnTo>
                  <a:lnTo>
                    <a:pt x="1575" y="2200"/>
                  </a:lnTo>
                  <a:lnTo>
                    <a:pt x="1569" y="2207"/>
                  </a:lnTo>
                  <a:lnTo>
                    <a:pt x="1569" y="2211"/>
                  </a:lnTo>
                  <a:lnTo>
                    <a:pt x="1562" y="2207"/>
                  </a:lnTo>
                  <a:lnTo>
                    <a:pt x="1562" y="2205"/>
                  </a:lnTo>
                  <a:lnTo>
                    <a:pt x="1542" y="2204"/>
                  </a:lnTo>
                  <a:lnTo>
                    <a:pt x="1533" y="2211"/>
                  </a:lnTo>
                  <a:lnTo>
                    <a:pt x="1532" y="2223"/>
                  </a:lnTo>
                  <a:lnTo>
                    <a:pt x="1535" y="2240"/>
                  </a:lnTo>
                  <a:lnTo>
                    <a:pt x="1541" y="2256"/>
                  </a:lnTo>
                  <a:lnTo>
                    <a:pt x="1540" y="2271"/>
                  </a:lnTo>
                  <a:lnTo>
                    <a:pt x="1536" y="2275"/>
                  </a:lnTo>
                  <a:lnTo>
                    <a:pt x="1515" y="2280"/>
                  </a:lnTo>
                  <a:lnTo>
                    <a:pt x="1510" y="2253"/>
                  </a:lnTo>
                  <a:lnTo>
                    <a:pt x="1509" y="2247"/>
                  </a:lnTo>
                  <a:lnTo>
                    <a:pt x="1497" y="2245"/>
                  </a:lnTo>
                  <a:lnTo>
                    <a:pt x="1482" y="2258"/>
                  </a:lnTo>
                  <a:lnTo>
                    <a:pt x="1462" y="2260"/>
                  </a:lnTo>
                  <a:lnTo>
                    <a:pt x="1444" y="2243"/>
                  </a:lnTo>
                  <a:lnTo>
                    <a:pt x="1441" y="2231"/>
                  </a:lnTo>
                  <a:lnTo>
                    <a:pt x="1423" y="2225"/>
                  </a:lnTo>
                  <a:lnTo>
                    <a:pt x="1408" y="2222"/>
                  </a:lnTo>
                  <a:lnTo>
                    <a:pt x="1412" y="2202"/>
                  </a:lnTo>
                  <a:lnTo>
                    <a:pt x="1418" y="2175"/>
                  </a:lnTo>
                  <a:lnTo>
                    <a:pt x="1402" y="2167"/>
                  </a:lnTo>
                  <a:lnTo>
                    <a:pt x="1388" y="2157"/>
                  </a:lnTo>
                  <a:lnTo>
                    <a:pt x="1387" y="2137"/>
                  </a:lnTo>
                  <a:lnTo>
                    <a:pt x="1382" y="2123"/>
                  </a:lnTo>
                  <a:lnTo>
                    <a:pt x="1382" y="2112"/>
                  </a:lnTo>
                  <a:lnTo>
                    <a:pt x="1363" y="2113"/>
                  </a:lnTo>
                  <a:lnTo>
                    <a:pt x="1344" y="2114"/>
                  </a:lnTo>
                  <a:lnTo>
                    <a:pt x="1333" y="2120"/>
                  </a:lnTo>
                  <a:lnTo>
                    <a:pt x="1320" y="2134"/>
                  </a:lnTo>
                  <a:lnTo>
                    <a:pt x="1315" y="2129"/>
                  </a:lnTo>
                  <a:lnTo>
                    <a:pt x="1325" y="2112"/>
                  </a:lnTo>
                  <a:lnTo>
                    <a:pt x="1326" y="2103"/>
                  </a:lnTo>
                  <a:lnTo>
                    <a:pt x="1322" y="2087"/>
                  </a:lnTo>
                  <a:lnTo>
                    <a:pt x="1328" y="2073"/>
                  </a:lnTo>
                  <a:lnTo>
                    <a:pt x="1332" y="2054"/>
                  </a:lnTo>
                  <a:lnTo>
                    <a:pt x="1343" y="2043"/>
                  </a:lnTo>
                  <a:lnTo>
                    <a:pt x="1347" y="2033"/>
                  </a:lnTo>
                  <a:lnTo>
                    <a:pt x="1354" y="2030"/>
                  </a:lnTo>
                  <a:lnTo>
                    <a:pt x="1363" y="2019"/>
                  </a:lnTo>
                  <a:lnTo>
                    <a:pt x="1372" y="1992"/>
                  </a:lnTo>
                  <a:lnTo>
                    <a:pt x="1372" y="1984"/>
                  </a:lnTo>
                  <a:lnTo>
                    <a:pt x="1376" y="1956"/>
                  </a:lnTo>
                  <a:lnTo>
                    <a:pt x="1375" y="1935"/>
                  </a:lnTo>
                  <a:lnTo>
                    <a:pt x="1368" y="1903"/>
                  </a:lnTo>
                  <a:lnTo>
                    <a:pt x="1352" y="1901"/>
                  </a:lnTo>
                  <a:lnTo>
                    <a:pt x="1347" y="1893"/>
                  </a:lnTo>
                  <a:lnTo>
                    <a:pt x="1343" y="1876"/>
                  </a:lnTo>
                  <a:lnTo>
                    <a:pt x="1331" y="1862"/>
                  </a:lnTo>
                  <a:lnTo>
                    <a:pt x="1318" y="1856"/>
                  </a:lnTo>
                  <a:lnTo>
                    <a:pt x="1315" y="1856"/>
                  </a:lnTo>
                  <a:lnTo>
                    <a:pt x="1311" y="1861"/>
                  </a:lnTo>
                  <a:lnTo>
                    <a:pt x="1302" y="1865"/>
                  </a:lnTo>
                  <a:lnTo>
                    <a:pt x="1298" y="1852"/>
                  </a:lnTo>
                  <a:lnTo>
                    <a:pt x="1288" y="1849"/>
                  </a:lnTo>
                  <a:lnTo>
                    <a:pt x="1274" y="1849"/>
                  </a:lnTo>
                  <a:lnTo>
                    <a:pt x="1264" y="1845"/>
                  </a:lnTo>
                  <a:lnTo>
                    <a:pt x="1246" y="1845"/>
                  </a:lnTo>
                  <a:lnTo>
                    <a:pt x="1248" y="1829"/>
                  </a:lnTo>
                  <a:lnTo>
                    <a:pt x="1250" y="1814"/>
                  </a:lnTo>
                  <a:lnTo>
                    <a:pt x="1237" y="1812"/>
                  </a:lnTo>
                  <a:lnTo>
                    <a:pt x="1235" y="1801"/>
                  </a:lnTo>
                  <a:lnTo>
                    <a:pt x="1237" y="1793"/>
                  </a:lnTo>
                  <a:lnTo>
                    <a:pt x="1226" y="1781"/>
                  </a:lnTo>
                  <a:lnTo>
                    <a:pt x="1214" y="1785"/>
                  </a:lnTo>
                  <a:lnTo>
                    <a:pt x="1199" y="1795"/>
                  </a:lnTo>
                  <a:lnTo>
                    <a:pt x="1186" y="1798"/>
                  </a:lnTo>
                  <a:lnTo>
                    <a:pt x="1166" y="1800"/>
                  </a:lnTo>
                  <a:lnTo>
                    <a:pt x="1157" y="1798"/>
                  </a:lnTo>
                  <a:lnTo>
                    <a:pt x="1151" y="1793"/>
                  </a:lnTo>
                  <a:lnTo>
                    <a:pt x="1146" y="1792"/>
                  </a:lnTo>
                  <a:lnTo>
                    <a:pt x="1137" y="1797"/>
                  </a:lnTo>
                  <a:lnTo>
                    <a:pt x="1128" y="1803"/>
                  </a:lnTo>
                  <a:lnTo>
                    <a:pt x="1122" y="1814"/>
                  </a:lnTo>
                  <a:lnTo>
                    <a:pt x="1102" y="1831"/>
                  </a:lnTo>
                  <a:lnTo>
                    <a:pt x="1087" y="1835"/>
                  </a:lnTo>
                  <a:lnTo>
                    <a:pt x="1073" y="1851"/>
                  </a:lnTo>
                  <a:lnTo>
                    <a:pt x="1063" y="1858"/>
                  </a:lnTo>
                  <a:lnTo>
                    <a:pt x="1048" y="1866"/>
                  </a:lnTo>
                  <a:lnTo>
                    <a:pt x="1036" y="1874"/>
                  </a:lnTo>
                  <a:lnTo>
                    <a:pt x="1008" y="1881"/>
                  </a:lnTo>
                  <a:lnTo>
                    <a:pt x="990" y="1886"/>
                  </a:lnTo>
                  <a:lnTo>
                    <a:pt x="992" y="1888"/>
                  </a:lnTo>
                  <a:lnTo>
                    <a:pt x="992" y="1886"/>
                  </a:lnTo>
                  <a:lnTo>
                    <a:pt x="978" y="1878"/>
                  </a:lnTo>
                  <a:lnTo>
                    <a:pt x="976" y="1874"/>
                  </a:lnTo>
                  <a:lnTo>
                    <a:pt x="973" y="1873"/>
                  </a:lnTo>
                  <a:lnTo>
                    <a:pt x="958" y="1877"/>
                  </a:lnTo>
                  <a:lnTo>
                    <a:pt x="954" y="1877"/>
                  </a:lnTo>
                  <a:lnTo>
                    <a:pt x="940" y="1872"/>
                  </a:lnTo>
                  <a:lnTo>
                    <a:pt x="924" y="1871"/>
                  </a:lnTo>
                  <a:lnTo>
                    <a:pt x="917" y="1866"/>
                  </a:lnTo>
                  <a:lnTo>
                    <a:pt x="917" y="1863"/>
                  </a:lnTo>
                  <a:lnTo>
                    <a:pt x="913" y="1857"/>
                  </a:lnTo>
                  <a:lnTo>
                    <a:pt x="907" y="1856"/>
                  </a:lnTo>
                  <a:lnTo>
                    <a:pt x="893" y="1857"/>
                  </a:lnTo>
                  <a:lnTo>
                    <a:pt x="881" y="1862"/>
                  </a:lnTo>
                  <a:lnTo>
                    <a:pt x="870" y="1873"/>
                  </a:lnTo>
                  <a:lnTo>
                    <a:pt x="860" y="1889"/>
                  </a:lnTo>
                  <a:lnTo>
                    <a:pt x="839" y="1909"/>
                  </a:lnTo>
                  <a:lnTo>
                    <a:pt x="838" y="1915"/>
                  </a:lnTo>
                  <a:lnTo>
                    <a:pt x="833" y="1915"/>
                  </a:lnTo>
                  <a:lnTo>
                    <a:pt x="829" y="1913"/>
                  </a:lnTo>
                  <a:lnTo>
                    <a:pt x="827" y="1910"/>
                  </a:lnTo>
                  <a:lnTo>
                    <a:pt x="827" y="1903"/>
                  </a:lnTo>
                  <a:lnTo>
                    <a:pt x="831" y="1890"/>
                  </a:lnTo>
                  <a:lnTo>
                    <a:pt x="831" y="1884"/>
                  </a:lnTo>
                  <a:lnTo>
                    <a:pt x="828" y="1874"/>
                  </a:lnTo>
                  <a:lnTo>
                    <a:pt x="827" y="1871"/>
                  </a:lnTo>
                  <a:lnTo>
                    <a:pt x="822" y="1868"/>
                  </a:lnTo>
                  <a:lnTo>
                    <a:pt x="817" y="1870"/>
                  </a:lnTo>
                  <a:lnTo>
                    <a:pt x="809" y="1876"/>
                  </a:lnTo>
                  <a:lnTo>
                    <a:pt x="801" y="1876"/>
                  </a:lnTo>
                  <a:lnTo>
                    <a:pt x="793" y="1879"/>
                  </a:lnTo>
                  <a:lnTo>
                    <a:pt x="791" y="1881"/>
                  </a:lnTo>
                  <a:lnTo>
                    <a:pt x="788" y="1879"/>
                  </a:lnTo>
                  <a:lnTo>
                    <a:pt x="780" y="1881"/>
                  </a:lnTo>
                  <a:lnTo>
                    <a:pt x="774" y="1889"/>
                  </a:lnTo>
                  <a:lnTo>
                    <a:pt x="771" y="1889"/>
                  </a:lnTo>
                  <a:lnTo>
                    <a:pt x="757" y="1886"/>
                  </a:lnTo>
                  <a:lnTo>
                    <a:pt x="750" y="1888"/>
                  </a:lnTo>
                  <a:lnTo>
                    <a:pt x="746" y="1887"/>
                  </a:lnTo>
                  <a:lnTo>
                    <a:pt x="739" y="1883"/>
                  </a:lnTo>
                  <a:lnTo>
                    <a:pt x="729" y="1881"/>
                  </a:lnTo>
                  <a:lnTo>
                    <a:pt x="723" y="1873"/>
                  </a:lnTo>
                  <a:lnTo>
                    <a:pt x="713" y="1873"/>
                  </a:lnTo>
                  <a:lnTo>
                    <a:pt x="708" y="1874"/>
                  </a:lnTo>
                  <a:lnTo>
                    <a:pt x="704" y="1881"/>
                  </a:lnTo>
                  <a:lnTo>
                    <a:pt x="702" y="1882"/>
                  </a:lnTo>
                  <a:lnTo>
                    <a:pt x="696" y="1879"/>
                  </a:lnTo>
                  <a:lnTo>
                    <a:pt x="691" y="1881"/>
                  </a:lnTo>
                  <a:lnTo>
                    <a:pt x="685" y="1877"/>
                  </a:lnTo>
                  <a:lnTo>
                    <a:pt x="681" y="1879"/>
                  </a:lnTo>
                  <a:lnTo>
                    <a:pt x="675" y="1881"/>
                  </a:lnTo>
                  <a:lnTo>
                    <a:pt x="671" y="1878"/>
                  </a:lnTo>
                  <a:lnTo>
                    <a:pt x="667" y="1872"/>
                  </a:lnTo>
                  <a:lnTo>
                    <a:pt x="666" y="1868"/>
                  </a:lnTo>
                  <a:lnTo>
                    <a:pt x="661" y="1862"/>
                  </a:lnTo>
                  <a:lnTo>
                    <a:pt x="653" y="1861"/>
                  </a:lnTo>
                  <a:lnTo>
                    <a:pt x="645" y="1863"/>
                  </a:lnTo>
                  <a:lnTo>
                    <a:pt x="630" y="1854"/>
                  </a:lnTo>
                  <a:lnTo>
                    <a:pt x="629" y="1847"/>
                  </a:lnTo>
                  <a:lnTo>
                    <a:pt x="632" y="1834"/>
                  </a:lnTo>
                  <a:lnTo>
                    <a:pt x="629" y="1833"/>
                  </a:lnTo>
                  <a:lnTo>
                    <a:pt x="624" y="1836"/>
                  </a:lnTo>
                  <a:lnTo>
                    <a:pt x="619" y="1838"/>
                  </a:lnTo>
                  <a:lnTo>
                    <a:pt x="611" y="1836"/>
                  </a:lnTo>
                  <a:lnTo>
                    <a:pt x="603" y="1834"/>
                  </a:lnTo>
                  <a:lnTo>
                    <a:pt x="599" y="1835"/>
                  </a:lnTo>
                  <a:lnTo>
                    <a:pt x="592" y="1831"/>
                  </a:lnTo>
                  <a:lnTo>
                    <a:pt x="589" y="1831"/>
                  </a:lnTo>
                  <a:lnTo>
                    <a:pt x="585" y="1828"/>
                  </a:lnTo>
                  <a:lnTo>
                    <a:pt x="583" y="1823"/>
                  </a:lnTo>
                  <a:lnTo>
                    <a:pt x="578" y="1825"/>
                  </a:lnTo>
                  <a:lnTo>
                    <a:pt x="576" y="1822"/>
                  </a:lnTo>
                  <a:lnTo>
                    <a:pt x="579" y="1809"/>
                  </a:lnTo>
                  <a:lnTo>
                    <a:pt x="578" y="1803"/>
                  </a:lnTo>
                  <a:lnTo>
                    <a:pt x="581" y="1797"/>
                  </a:lnTo>
                  <a:lnTo>
                    <a:pt x="579" y="1795"/>
                  </a:lnTo>
                  <a:lnTo>
                    <a:pt x="573" y="1793"/>
                  </a:lnTo>
                  <a:lnTo>
                    <a:pt x="567" y="1795"/>
                  </a:lnTo>
                  <a:lnTo>
                    <a:pt x="563" y="1793"/>
                  </a:lnTo>
                  <a:lnTo>
                    <a:pt x="560" y="1797"/>
                  </a:lnTo>
                  <a:lnTo>
                    <a:pt x="559" y="1800"/>
                  </a:lnTo>
                  <a:lnTo>
                    <a:pt x="556" y="1803"/>
                  </a:lnTo>
                  <a:lnTo>
                    <a:pt x="553" y="1804"/>
                  </a:lnTo>
                  <a:lnTo>
                    <a:pt x="548" y="1809"/>
                  </a:lnTo>
                  <a:lnTo>
                    <a:pt x="544" y="1808"/>
                  </a:lnTo>
                  <a:lnTo>
                    <a:pt x="538" y="1807"/>
                  </a:lnTo>
                  <a:lnTo>
                    <a:pt x="536" y="1802"/>
                  </a:lnTo>
                  <a:lnTo>
                    <a:pt x="533" y="1785"/>
                  </a:lnTo>
                  <a:lnTo>
                    <a:pt x="527" y="1776"/>
                  </a:lnTo>
                  <a:lnTo>
                    <a:pt x="515" y="1766"/>
                  </a:lnTo>
                  <a:lnTo>
                    <a:pt x="503" y="1763"/>
                  </a:lnTo>
                  <a:lnTo>
                    <a:pt x="493" y="1754"/>
                  </a:lnTo>
                  <a:lnTo>
                    <a:pt x="487" y="1745"/>
                  </a:lnTo>
                  <a:lnTo>
                    <a:pt x="482" y="1743"/>
                  </a:lnTo>
                  <a:lnTo>
                    <a:pt x="462" y="1737"/>
                  </a:lnTo>
                  <a:lnTo>
                    <a:pt x="444" y="1733"/>
                  </a:lnTo>
                  <a:lnTo>
                    <a:pt x="441" y="1732"/>
                  </a:lnTo>
                  <a:lnTo>
                    <a:pt x="425" y="1730"/>
                  </a:lnTo>
                  <a:lnTo>
                    <a:pt x="423" y="1731"/>
                  </a:lnTo>
                  <a:lnTo>
                    <a:pt x="423" y="1732"/>
                  </a:lnTo>
                  <a:lnTo>
                    <a:pt x="423" y="1737"/>
                  </a:lnTo>
                  <a:lnTo>
                    <a:pt x="419" y="1742"/>
                  </a:lnTo>
                  <a:lnTo>
                    <a:pt x="420" y="1744"/>
                  </a:lnTo>
                  <a:lnTo>
                    <a:pt x="419" y="1748"/>
                  </a:lnTo>
                  <a:lnTo>
                    <a:pt x="411" y="1741"/>
                  </a:lnTo>
                  <a:lnTo>
                    <a:pt x="408" y="1736"/>
                  </a:lnTo>
                  <a:lnTo>
                    <a:pt x="406" y="1734"/>
                  </a:lnTo>
                  <a:lnTo>
                    <a:pt x="403" y="1733"/>
                  </a:lnTo>
                  <a:lnTo>
                    <a:pt x="386" y="1728"/>
                  </a:lnTo>
                  <a:lnTo>
                    <a:pt x="384" y="1726"/>
                  </a:lnTo>
                  <a:lnTo>
                    <a:pt x="380" y="1720"/>
                  </a:lnTo>
                  <a:lnTo>
                    <a:pt x="375" y="1718"/>
                  </a:lnTo>
                  <a:lnTo>
                    <a:pt x="363" y="1709"/>
                  </a:lnTo>
                  <a:lnTo>
                    <a:pt x="357" y="1709"/>
                  </a:lnTo>
                  <a:lnTo>
                    <a:pt x="350" y="1705"/>
                  </a:lnTo>
                  <a:lnTo>
                    <a:pt x="348" y="1701"/>
                  </a:lnTo>
                  <a:lnTo>
                    <a:pt x="348" y="1698"/>
                  </a:lnTo>
                  <a:lnTo>
                    <a:pt x="345" y="1694"/>
                  </a:lnTo>
                  <a:lnTo>
                    <a:pt x="341" y="1694"/>
                  </a:lnTo>
                  <a:lnTo>
                    <a:pt x="339" y="1691"/>
                  </a:lnTo>
                  <a:lnTo>
                    <a:pt x="334" y="1689"/>
                  </a:lnTo>
                  <a:lnTo>
                    <a:pt x="326" y="1693"/>
                  </a:lnTo>
                  <a:lnTo>
                    <a:pt x="325" y="1691"/>
                  </a:lnTo>
                  <a:lnTo>
                    <a:pt x="323" y="1685"/>
                  </a:lnTo>
                  <a:lnTo>
                    <a:pt x="322" y="1684"/>
                  </a:lnTo>
                  <a:lnTo>
                    <a:pt x="318" y="1683"/>
                  </a:lnTo>
                  <a:lnTo>
                    <a:pt x="315" y="1684"/>
                  </a:lnTo>
                  <a:lnTo>
                    <a:pt x="306" y="1683"/>
                  </a:lnTo>
                  <a:lnTo>
                    <a:pt x="302" y="1684"/>
                  </a:lnTo>
                  <a:lnTo>
                    <a:pt x="296" y="1688"/>
                  </a:lnTo>
                  <a:lnTo>
                    <a:pt x="293" y="1688"/>
                  </a:lnTo>
                  <a:lnTo>
                    <a:pt x="290" y="1685"/>
                  </a:lnTo>
                  <a:lnTo>
                    <a:pt x="291" y="1675"/>
                  </a:lnTo>
                  <a:lnTo>
                    <a:pt x="287" y="1672"/>
                  </a:lnTo>
                  <a:lnTo>
                    <a:pt x="283" y="1666"/>
                  </a:lnTo>
                  <a:lnTo>
                    <a:pt x="283" y="1663"/>
                  </a:lnTo>
                  <a:lnTo>
                    <a:pt x="278" y="1658"/>
                  </a:lnTo>
                  <a:lnTo>
                    <a:pt x="278" y="1653"/>
                  </a:lnTo>
                  <a:lnTo>
                    <a:pt x="280" y="1646"/>
                  </a:lnTo>
                  <a:lnTo>
                    <a:pt x="277" y="1640"/>
                  </a:lnTo>
                  <a:lnTo>
                    <a:pt x="277" y="1636"/>
                  </a:lnTo>
                  <a:lnTo>
                    <a:pt x="278" y="1629"/>
                  </a:lnTo>
                  <a:lnTo>
                    <a:pt x="280" y="1623"/>
                  </a:lnTo>
                  <a:lnTo>
                    <a:pt x="273" y="1613"/>
                  </a:lnTo>
                  <a:lnTo>
                    <a:pt x="266" y="1605"/>
                  </a:lnTo>
                  <a:lnTo>
                    <a:pt x="266" y="1596"/>
                  </a:lnTo>
                  <a:lnTo>
                    <a:pt x="263" y="1588"/>
                  </a:lnTo>
                  <a:lnTo>
                    <a:pt x="264" y="1585"/>
                  </a:lnTo>
                  <a:lnTo>
                    <a:pt x="275" y="1583"/>
                  </a:lnTo>
                  <a:lnTo>
                    <a:pt x="278" y="1580"/>
                  </a:lnTo>
                  <a:lnTo>
                    <a:pt x="279" y="1581"/>
                  </a:lnTo>
                  <a:lnTo>
                    <a:pt x="280" y="1588"/>
                  </a:lnTo>
                  <a:lnTo>
                    <a:pt x="283" y="1593"/>
                  </a:lnTo>
                  <a:lnTo>
                    <a:pt x="285" y="1596"/>
                  </a:lnTo>
                  <a:lnTo>
                    <a:pt x="293" y="1598"/>
                  </a:lnTo>
                  <a:lnTo>
                    <a:pt x="295" y="1597"/>
                  </a:lnTo>
                  <a:lnTo>
                    <a:pt x="298" y="1596"/>
                  </a:lnTo>
                  <a:lnTo>
                    <a:pt x="301" y="1597"/>
                  </a:lnTo>
                  <a:lnTo>
                    <a:pt x="302" y="1591"/>
                  </a:lnTo>
                  <a:lnTo>
                    <a:pt x="306" y="1588"/>
                  </a:lnTo>
                  <a:lnTo>
                    <a:pt x="310" y="1582"/>
                  </a:lnTo>
                  <a:lnTo>
                    <a:pt x="311" y="1582"/>
                  </a:lnTo>
                  <a:lnTo>
                    <a:pt x="315" y="1587"/>
                  </a:lnTo>
                  <a:lnTo>
                    <a:pt x="317" y="1587"/>
                  </a:lnTo>
                  <a:lnTo>
                    <a:pt x="326" y="1576"/>
                  </a:lnTo>
                  <a:lnTo>
                    <a:pt x="326" y="1574"/>
                  </a:lnTo>
                  <a:lnTo>
                    <a:pt x="322" y="1567"/>
                  </a:lnTo>
                  <a:lnTo>
                    <a:pt x="316" y="1559"/>
                  </a:lnTo>
                  <a:lnTo>
                    <a:pt x="315" y="1554"/>
                  </a:lnTo>
                  <a:lnTo>
                    <a:pt x="316" y="1551"/>
                  </a:lnTo>
                  <a:lnTo>
                    <a:pt x="316" y="1548"/>
                  </a:lnTo>
                  <a:lnTo>
                    <a:pt x="306" y="1543"/>
                  </a:lnTo>
                  <a:lnTo>
                    <a:pt x="301" y="1544"/>
                  </a:lnTo>
                  <a:lnTo>
                    <a:pt x="300" y="1540"/>
                  </a:lnTo>
                  <a:lnTo>
                    <a:pt x="291" y="1533"/>
                  </a:lnTo>
                  <a:lnTo>
                    <a:pt x="291" y="1518"/>
                  </a:lnTo>
                  <a:lnTo>
                    <a:pt x="296" y="1517"/>
                  </a:lnTo>
                  <a:lnTo>
                    <a:pt x="294" y="1511"/>
                  </a:lnTo>
                  <a:lnTo>
                    <a:pt x="295" y="1508"/>
                  </a:lnTo>
                  <a:lnTo>
                    <a:pt x="296" y="1507"/>
                  </a:lnTo>
                  <a:lnTo>
                    <a:pt x="289" y="1500"/>
                  </a:lnTo>
                  <a:lnTo>
                    <a:pt x="290" y="1494"/>
                  </a:lnTo>
                  <a:lnTo>
                    <a:pt x="290" y="1492"/>
                  </a:lnTo>
                  <a:lnTo>
                    <a:pt x="300" y="1492"/>
                  </a:lnTo>
                  <a:lnTo>
                    <a:pt x="304" y="1489"/>
                  </a:lnTo>
                  <a:lnTo>
                    <a:pt x="315" y="1492"/>
                  </a:lnTo>
                  <a:lnTo>
                    <a:pt x="317" y="1490"/>
                  </a:lnTo>
                  <a:lnTo>
                    <a:pt x="322" y="1485"/>
                  </a:lnTo>
                  <a:lnTo>
                    <a:pt x="327" y="1475"/>
                  </a:lnTo>
                  <a:lnTo>
                    <a:pt x="327" y="1464"/>
                  </a:lnTo>
                  <a:lnTo>
                    <a:pt x="337" y="1463"/>
                  </a:lnTo>
                  <a:lnTo>
                    <a:pt x="338" y="1462"/>
                  </a:lnTo>
                  <a:lnTo>
                    <a:pt x="336" y="1459"/>
                  </a:lnTo>
                  <a:lnTo>
                    <a:pt x="337" y="1456"/>
                  </a:lnTo>
                  <a:lnTo>
                    <a:pt x="341" y="1453"/>
                  </a:lnTo>
                  <a:lnTo>
                    <a:pt x="342" y="1451"/>
                  </a:lnTo>
                  <a:lnTo>
                    <a:pt x="345" y="1447"/>
                  </a:lnTo>
                  <a:lnTo>
                    <a:pt x="352" y="1442"/>
                  </a:lnTo>
                  <a:lnTo>
                    <a:pt x="352" y="1436"/>
                  </a:lnTo>
                  <a:lnTo>
                    <a:pt x="358" y="1430"/>
                  </a:lnTo>
                  <a:lnTo>
                    <a:pt x="360" y="1411"/>
                  </a:lnTo>
                  <a:lnTo>
                    <a:pt x="363" y="1409"/>
                  </a:lnTo>
                  <a:lnTo>
                    <a:pt x="363" y="1402"/>
                  </a:lnTo>
                  <a:lnTo>
                    <a:pt x="369" y="1394"/>
                  </a:lnTo>
                  <a:lnTo>
                    <a:pt x="369" y="1391"/>
                  </a:lnTo>
                  <a:lnTo>
                    <a:pt x="365" y="1388"/>
                  </a:lnTo>
                  <a:lnTo>
                    <a:pt x="361" y="1388"/>
                  </a:lnTo>
                  <a:lnTo>
                    <a:pt x="354" y="1397"/>
                  </a:lnTo>
                  <a:lnTo>
                    <a:pt x="352" y="1397"/>
                  </a:lnTo>
                  <a:lnTo>
                    <a:pt x="349" y="1393"/>
                  </a:lnTo>
                  <a:lnTo>
                    <a:pt x="347" y="1382"/>
                  </a:lnTo>
                  <a:lnTo>
                    <a:pt x="342" y="1386"/>
                  </a:lnTo>
                  <a:lnTo>
                    <a:pt x="338" y="1386"/>
                  </a:lnTo>
                  <a:lnTo>
                    <a:pt x="336" y="1381"/>
                  </a:lnTo>
                  <a:lnTo>
                    <a:pt x="333" y="1381"/>
                  </a:lnTo>
                  <a:lnTo>
                    <a:pt x="331" y="1379"/>
                  </a:lnTo>
                  <a:lnTo>
                    <a:pt x="330" y="1370"/>
                  </a:lnTo>
                  <a:lnTo>
                    <a:pt x="326" y="1368"/>
                  </a:lnTo>
                  <a:lnTo>
                    <a:pt x="325" y="1366"/>
                  </a:lnTo>
                  <a:lnTo>
                    <a:pt x="322" y="1365"/>
                  </a:lnTo>
                  <a:lnTo>
                    <a:pt x="318" y="1365"/>
                  </a:lnTo>
                  <a:lnTo>
                    <a:pt x="315" y="1360"/>
                  </a:lnTo>
                  <a:lnTo>
                    <a:pt x="312" y="1359"/>
                  </a:lnTo>
                  <a:lnTo>
                    <a:pt x="309" y="1359"/>
                  </a:lnTo>
                  <a:lnTo>
                    <a:pt x="304" y="1361"/>
                  </a:lnTo>
                  <a:lnTo>
                    <a:pt x="298" y="1361"/>
                  </a:lnTo>
                  <a:lnTo>
                    <a:pt x="293" y="1365"/>
                  </a:lnTo>
                  <a:lnTo>
                    <a:pt x="279" y="1365"/>
                  </a:lnTo>
                  <a:lnTo>
                    <a:pt x="269" y="1372"/>
                  </a:lnTo>
                  <a:lnTo>
                    <a:pt x="258" y="1378"/>
                  </a:lnTo>
                  <a:lnTo>
                    <a:pt x="251" y="1383"/>
                  </a:lnTo>
                  <a:lnTo>
                    <a:pt x="246" y="1388"/>
                  </a:lnTo>
                  <a:lnTo>
                    <a:pt x="241" y="1389"/>
                  </a:lnTo>
                  <a:lnTo>
                    <a:pt x="237" y="1394"/>
                  </a:lnTo>
                  <a:lnTo>
                    <a:pt x="230" y="1391"/>
                  </a:lnTo>
                  <a:lnTo>
                    <a:pt x="225" y="1394"/>
                  </a:lnTo>
                  <a:lnTo>
                    <a:pt x="220" y="1394"/>
                  </a:lnTo>
                  <a:lnTo>
                    <a:pt x="209" y="1393"/>
                  </a:lnTo>
                  <a:lnTo>
                    <a:pt x="202" y="1388"/>
                  </a:lnTo>
                  <a:lnTo>
                    <a:pt x="196" y="1389"/>
                  </a:lnTo>
                  <a:lnTo>
                    <a:pt x="188" y="1384"/>
                  </a:lnTo>
                  <a:lnTo>
                    <a:pt x="171" y="1378"/>
                  </a:lnTo>
                  <a:lnTo>
                    <a:pt x="161" y="1372"/>
                  </a:lnTo>
                  <a:lnTo>
                    <a:pt x="161" y="1366"/>
                  </a:lnTo>
                  <a:lnTo>
                    <a:pt x="160" y="1362"/>
                  </a:lnTo>
                  <a:lnTo>
                    <a:pt x="156" y="1363"/>
                  </a:lnTo>
                  <a:lnTo>
                    <a:pt x="151" y="1367"/>
                  </a:lnTo>
                  <a:lnTo>
                    <a:pt x="148" y="1367"/>
                  </a:lnTo>
                  <a:lnTo>
                    <a:pt x="143" y="1368"/>
                  </a:lnTo>
                  <a:lnTo>
                    <a:pt x="139" y="1367"/>
                  </a:lnTo>
                  <a:lnTo>
                    <a:pt x="133" y="1356"/>
                  </a:lnTo>
                  <a:lnTo>
                    <a:pt x="126" y="1355"/>
                  </a:lnTo>
                  <a:lnTo>
                    <a:pt x="124" y="1351"/>
                  </a:lnTo>
                  <a:lnTo>
                    <a:pt x="124" y="1349"/>
                  </a:lnTo>
                  <a:lnTo>
                    <a:pt x="129" y="1348"/>
                  </a:lnTo>
                  <a:lnTo>
                    <a:pt x="131" y="1344"/>
                  </a:lnTo>
                  <a:lnTo>
                    <a:pt x="129" y="1339"/>
                  </a:lnTo>
                  <a:lnTo>
                    <a:pt x="127" y="1336"/>
                  </a:lnTo>
                  <a:lnTo>
                    <a:pt x="129" y="1330"/>
                  </a:lnTo>
                  <a:lnTo>
                    <a:pt x="129" y="1324"/>
                  </a:lnTo>
                  <a:lnTo>
                    <a:pt x="127" y="1318"/>
                  </a:lnTo>
                  <a:lnTo>
                    <a:pt x="121" y="1312"/>
                  </a:lnTo>
                  <a:lnTo>
                    <a:pt x="110" y="1305"/>
                  </a:lnTo>
                  <a:lnTo>
                    <a:pt x="105" y="1305"/>
                  </a:lnTo>
                  <a:lnTo>
                    <a:pt x="99" y="1309"/>
                  </a:lnTo>
                  <a:lnTo>
                    <a:pt x="97" y="1308"/>
                  </a:lnTo>
                  <a:lnTo>
                    <a:pt x="97" y="1296"/>
                  </a:lnTo>
                  <a:lnTo>
                    <a:pt x="95" y="1293"/>
                  </a:lnTo>
                  <a:lnTo>
                    <a:pt x="88" y="1295"/>
                  </a:lnTo>
                  <a:lnTo>
                    <a:pt x="83" y="1292"/>
                  </a:lnTo>
                  <a:lnTo>
                    <a:pt x="79" y="1291"/>
                  </a:lnTo>
                  <a:lnTo>
                    <a:pt x="65" y="1293"/>
                  </a:lnTo>
                  <a:lnTo>
                    <a:pt x="54" y="1290"/>
                  </a:lnTo>
                  <a:lnTo>
                    <a:pt x="56" y="1289"/>
                  </a:lnTo>
                  <a:lnTo>
                    <a:pt x="53" y="1284"/>
                  </a:lnTo>
                  <a:lnTo>
                    <a:pt x="47" y="1281"/>
                  </a:lnTo>
                  <a:lnTo>
                    <a:pt x="46" y="1278"/>
                  </a:lnTo>
                  <a:lnTo>
                    <a:pt x="53" y="1270"/>
                  </a:lnTo>
                  <a:lnTo>
                    <a:pt x="57" y="1269"/>
                  </a:lnTo>
                  <a:lnTo>
                    <a:pt x="62" y="1271"/>
                  </a:lnTo>
                  <a:lnTo>
                    <a:pt x="65" y="1271"/>
                  </a:lnTo>
                  <a:lnTo>
                    <a:pt x="62" y="1271"/>
                  </a:lnTo>
                  <a:lnTo>
                    <a:pt x="70" y="1274"/>
                  </a:lnTo>
                  <a:lnTo>
                    <a:pt x="73" y="1273"/>
                  </a:lnTo>
                  <a:lnTo>
                    <a:pt x="73" y="1237"/>
                  </a:lnTo>
                  <a:lnTo>
                    <a:pt x="63" y="1212"/>
                  </a:lnTo>
                  <a:lnTo>
                    <a:pt x="63" y="1193"/>
                  </a:lnTo>
                  <a:lnTo>
                    <a:pt x="56" y="1182"/>
                  </a:lnTo>
                  <a:lnTo>
                    <a:pt x="37" y="1180"/>
                  </a:lnTo>
                  <a:lnTo>
                    <a:pt x="17" y="1187"/>
                  </a:lnTo>
                  <a:lnTo>
                    <a:pt x="6" y="1179"/>
                  </a:lnTo>
                  <a:lnTo>
                    <a:pt x="2" y="1162"/>
                  </a:lnTo>
                  <a:lnTo>
                    <a:pt x="0" y="1142"/>
                  </a:lnTo>
                  <a:lnTo>
                    <a:pt x="11" y="1108"/>
                  </a:lnTo>
                  <a:lnTo>
                    <a:pt x="10" y="1097"/>
                  </a:lnTo>
                  <a:lnTo>
                    <a:pt x="19" y="1079"/>
                  </a:lnTo>
                  <a:lnTo>
                    <a:pt x="51" y="1064"/>
                  </a:lnTo>
                  <a:lnTo>
                    <a:pt x="56" y="1059"/>
                  </a:lnTo>
                  <a:lnTo>
                    <a:pt x="63" y="1059"/>
                  </a:lnTo>
                  <a:lnTo>
                    <a:pt x="69" y="1044"/>
                  </a:lnTo>
                  <a:lnTo>
                    <a:pt x="79" y="1048"/>
                  </a:lnTo>
                  <a:lnTo>
                    <a:pt x="94" y="1042"/>
                  </a:lnTo>
                  <a:lnTo>
                    <a:pt x="105" y="1043"/>
                  </a:lnTo>
                  <a:lnTo>
                    <a:pt x="111" y="1056"/>
                  </a:lnTo>
                  <a:lnTo>
                    <a:pt x="122" y="1058"/>
                  </a:lnTo>
                  <a:lnTo>
                    <a:pt x="138" y="1054"/>
                  </a:lnTo>
                  <a:lnTo>
                    <a:pt x="148" y="1055"/>
                  </a:lnTo>
                  <a:lnTo>
                    <a:pt x="161" y="1045"/>
                  </a:lnTo>
                  <a:lnTo>
                    <a:pt x="167" y="1027"/>
                  </a:lnTo>
                  <a:lnTo>
                    <a:pt x="176" y="1016"/>
                  </a:lnTo>
                  <a:lnTo>
                    <a:pt x="193" y="1011"/>
                  </a:lnTo>
                  <a:lnTo>
                    <a:pt x="212" y="1010"/>
                  </a:lnTo>
                  <a:lnTo>
                    <a:pt x="239" y="1005"/>
                  </a:lnTo>
                  <a:lnTo>
                    <a:pt x="251" y="1000"/>
                  </a:lnTo>
                  <a:lnTo>
                    <a:pt x="259" y="986"/>
                  </a:lnTo>
                  <a:lnTo>
                    <a:pt x="274" y="973"/>
                  </a:lnTo>
                  <a:lnTo>
                    <a:pt x="310" y="953"/>
                  </a:lnTo>
                  <a:lnTo>
                    <a:pt x="348" y="941"/>
                  </a:lnTo>
                  <a:lnTo>
                    <a:pt x="358" y="934"/>
                  </a:lnTo>
                  <a:lnTo>
                    <a:pt x="364" y="920"/>
                  </a:lnTo>
                  <a:lnTo>
                    <a:pt x="364" y="892"/>
                  </a:lnTo>
                  <a:lnTo>
                    <a:pt x="366" y="881"/>
                  </a:lnTo>
                  <a:lnTo>
                    <a:pt x="374" y="871"/>
                  </a:lnTo>
                  <a:lnTo>
                    <a:pt x="373" y="859"/>
                  </a:lnTo>
                  <a:lnTo>
                    <a:pt x="386" y="849"/>
                  </a:lnTo>
                  <a:lnTo>
                    <a:pt x="386" y="834"/>
                  </a:lnTo>
                  <a:lnTo>
                    <a:pt x="377" y="807"/>
                  </a:lnTo>
                  <a:lnTo>
                    <a:pt x="370" y="795"/>
                  </a:lnTo>
                  <a:lnTo>
                    <a:pt x="366" y="780"/>
                  </a:lnTo>
                  <a:lnTo>
                    <a:pt x="361" y="742"/>
                  </a:lnTo>
                  <a:lnTo>
                    <a:pt x="354" y="727"/>
                  </a:lnTo>
                  <a:lnTo>
                    <a:pt x="347" y="720"/>
                  </a:lnTo>
                  <a:lnTo>
                    <a:pt x="355" y="712"/>
                  </a:lnTo>
                  <a:lnTo>
                    <a:pt x="375" y="705"/>
                  </a:lnTo>
                  <a:lnTo>
                    <a:pt x="393" y="703"/>
                  </a:lnTo>
                  <a:lnTo>
                    <a:pt x="416" y="695"/>
                  </a:lnTo>
                  <a:lnTo>
                    <a:pt x="471" y="693"/>
                  </a:lnTo>
                  <a:lnTo>
                    <a:pt x="478" y="688"/>
                  </a:lnTo>
                  <a:lnTo>
                    <a:pt x="472" y="670"/>
                  </a:lnTo>
                  <a:lnTo>
                    <a:pt x="470" y="655"/>
                  </a:lnTo>
                  <a:lnTo>
                    <a:pt x="473" y="635"/>
                  </a:lnTo>
                  <a:lnTo>
                    <a:pt x="479" y="611"/>
                  </a:lnTo>
                  <a:lnTo>
                    <a:pt x="492" y="584"/>
                  </a:lnTo>
                  <a:lnTo>
                    <a:pt x="500" y="558"/>
                  </a:lnTo>
                  <a:lnTo>
                    <a:pt x="511" y="537"/>
                  </a:lnTo>
                  <a:lnTo>
                    <a:pt x="535" y="537"/>
                  </a:lnTo>
                  <a:lnTo>
                    <a:pt x="544" y="544"/>
                  </a:lnTo>
                  <a:lnTo>
                    <a:pt x="563" y="550"/>
                  </a:lnTo>
                  <a:lnTo>
                    <a:pt x="597" y="547"/>
                  </a:lnTo>
                  <a:lnTo>
                    <a:pt x="606" y="556"/>
                  </a:lnTo>
                  <a:lnTo>
                    <a:pt x="616" y="563"/>
                  </a:lnTo>
                  <a:lnTo>
                    <a:pt x="630" y="552"/>
                  </a:lnTo>
                  <a:lnTo>
                    <a:pt x="653" y="544"/>
                  </a:lnTo>
                  <a:lnTo>
                    <a:pt x="656" y="507"/>
                  </a:lnTo>
                  <a:lnTo>
                    <a:pt x="654" y="484"/>
                  </a:lnTo>
                  <a:lnTo>
                    <a:pt x="659" y="459"/>
                  </a:lnTo>
                  <a:lnTo>
                    <a:pt x="670" y="439"/>
                  </a:lnTo>
                  <a:lnTo>
                    <a:pt x="686" y="440"/>
                  </a:lnTo>
                  <a:lnTo>
                    <a:pt x="705" y="434"/>
                  </a:lnTo>
                  <a:lnTo>
                    <a:pt x="721" y="418"/>
                  </a:lnTo>
                  <a:lnTo>
                    <a:pt x="731" y="398"/>
                  </a:lnTo>
                  <a:lnTo>
                    <a:pt x="756" y="405"/>
                  </a:lnTo>
                  <a:lnTo>
                    <a:pt x="772" y="389"/>
                  </a:lnTo>
                  <a:lnTo>
                    <a:pt x="777" y="389"/>
                  </a:lnTo>
                  <a:lnTo>
                    <a:pt x="777" y="393"/>
                  </a:lnTo>
                  <a:lnTo>
                    <a:pt x="780" y="404"/>
                  </a:lnTo>
                  <a:lnTo>
                    <a:pt x="791" y="430"/>
                  </a:lnTo>
                  <a:lnTo>
                    <a:pt x="821" y="453"/>
                  </a:lnTo>
                  <a:lnTo>
                    <a:pt x="832" y="474"/>
                  </a:lnTo>
                  <a:lnTo>
                    <a:pt x="847" y="485"/>
                  </a:lnTo>
                  <a:lnTo>
                    <a:pt x="854" y="474"/>
                  </a:lnTo>
                  <a:lnTo>
                    <a:pt x="870" y="477"/>
                  </a:lnTo>
                  <a:lnTo>
                    <a:pt x="885" y="485"/>
                  </a:lnTo>
                  <a:lnTo>
                    <a:pt x="901" y="488"/>
                  </a:lnTo>
                  <a:lnTo>
                    <a:pt x="911" y="504"/>
                  </a:lnTo>
                  <a:lnTo>
                    <a:pt x="918" y="526"/>
                  </a:lnTo>
                  <a:lnTo>
                    <a:pt x="928" y="543"/>
                  </a:lnTo>
                  <a:lnTo>
                    <a:pt x="940" y="586"/>
                  </a:lnTo>
                  <a:lnTo>
                    <a:pt x="940" y="614"/>
                  </a:lnTo>
                  <a:lnTo>
                    <a:pt x="944" y="633"/>
                  </a:lnTo>
                  <a:lnTo>
                    <a:pt x="943" y="652"/>
                  </a:lnTo>
                  <a:lnTo>
                    <a:pt x="935" y="668"/>
                  </a:lnTo>
                  <a:lnTo>
                    <a:pt x="934" y="683"/>
                  </a:lnTo>
                  <a:lnTo>
                    <a:pt x="941" y="690"/>
                  </a:lnTo>
                  <a:lnTo>
                    <a:pt x="957" y="697"/>
                  </a:lnTo>
                  <a:lnTo>
                    <a:pt x="988" y="700"/>
                  </a:lnTo>
                  <a:lnTo>
                    <a:pt x="1022" y="711"/>
                  </a:lnTo>
                  <a:lnTo>
                    <a:pt x="1031" y="711"/>
                  </a:lnTo>
                  <a:lnTo>
                    <a:pt x="1044" y="706"/>
                  </a:lnTo>
                  <a:lnTo>
                    <a:pt x="1057" y="706"/>
                  </a:lnTo>
                  <a:lnTo>
                    <a:pt x="1069" y="712"/>
                  </a:lnTo>
                  <a:lnTo>
                    <a:pt x="1099" y="722"/>
                  </a:lnTo>
                  <a:lnTo>
                    <a:pt x="1114" y="732"/>
                  </a:lnTo>
                  <a:lnTo>
                    <a:pt x="1130" y="741"/>
                  </a:lnTo>
                  <a:lnTo>
                    <a:pt x="1162" y="749"/>
                  </a:lnTo>
                  <a:lnTo>
                    <a:pt x="1175" y="759"/>
                  </a:lnTo>
                  <a:lnTo>
                    <a:pt x="1187" y="760"/>
                  </a:lnTo>
                  <a:lnTo>
                    <a:pt x="1198" y="775"/>
                  </a:lnTo>
                  <a:lnTo>
                    <a:pt x="1209" y="792"/>
                  </a:lnTo>
                  <a:lnTo>
                    <a:pt x="1216" y="812"/>
                  </a:lnTo>
                  <a:lnTo>
                    <a:pt x="1228" y="832"/>
                  </a:lnTo>
                  <a:lnTo>
                    <a:pt x="1240" y="846"/>
                  </a:lnTo>
                  <a:lnTo>
                    <a:pt x="1253" y="862"/>
                  </a:lnTo>
                  <a:lnTo>
                    <a:pt x="1269" y="876"/>
                  </a:lnTo>
                  <a:lnTo>
                    <a:pt x="1283" y="882"/>
                  </a:lnTo>
                  <a:lnTo>
                    <a:pt x="1304" y="882"/>
                  </a:lnTo>
                  <a:lnTo>
                    <a:pt x="1452" y="872"/>
                  </a:lnTo>
                  <a:lnTo>
                    <a:pt x="1470" y="870"/>
                  </a:lnTo>
                  <a:lnTo>
                    <a:pt x="1487" y="872"/>
                  </a:lnTo>
                  <a:lnTo>
                    <a:pt x="1521" y="883"/>
                  </a:lnTo>
                  <a:lnTo>
                    <a:pt x="1531" y="887"/>
                  </a:lnTo>
                  <a:lnTo>
                    <a:pt x="1540" y="898"/>
                  </a:lnTo>
                  <a:lnTo>
                    <a:pt x="1555" y="911"/>
                  </a:lnTo>
                  <a:lnTo>
                    <a:pt x="1578" y="921"/>
                  </a:lnTo>
                  <a:lnTo>
                    <a:pt x="1611" y="931"/>
                  </a:lnTo>
                  <a:lnTo>
                    <a:pt x="1629" y="941"/>
                  </a:lnTo>
                  <a:lnTo>
                    <a:pt x="1651" y="948"/>
                  </a:lnTo>
                  <a:lnTo>
                    <a:pt x="1680" y="950"/>
                  </a:lnTo>
                  <a:lnTo>
                    <a:pt x="1686" y="952"/>
                  </a:lnTo>
                  <a:lnTo>
                    <a:pt x="1697" y="961"/>
                  </a:lnTo>
                  <a:lnTo>
                    <a:pt x="1709" y="964"/>
                  </a:lnTo>
                  <a:lnTo>
                    <a:pt x="1719" y="963"/>
                  </a:lnTo>
                  <a:lnTo>
                    <a:pt x="1737" y="948"/>
                  </a:lnTo>
                  <a:lnTo>
                    <a:pt x="1767" y="937"/>
                  </a:lnTo>
                  <a:lnTo>
                    <a:pt x="1780" y="935"/>
                  </a:lnTo>
                  <a:lnTo>
                    <a:pt x="1791" y="931"/>
                  </a:lnTo>
                  <a:lnTo>
                    <a:pt x="1799" y="921"/>
                  </a:lnTo>
                  <a:lnTo>
                    <a:pt x="1810" y="918"/>
                  </a:lnTo>
                  <a:lnTo>
                    <a:pt x="1847" y="911"/>
                  </a:lnTo>
                  <a:lnTo>
                    <a:pt x="1865" y="904"/>
                  </a:lnTo>
                  <a:lnTo>
                    <a:pt x="1891" y="905"/>
                  </a:lnTo>
                  <a:lnTo>
                    <a:pt x="1907" y="899"/>
                  </a:lnTo>
                  <a:lnTo>
                    <a:pt x="1935" y="908"/>
                  </a:lnTo>
                  <a:lnTo>
                    <a:pt x="1940" y="905"/>
                  </a:lnTo>
                  <a:lnTo>
                    <a:pt x="1968" y="903"/>
                  </a:lnTo>
                  <a:lnTo>
                    <a:pt x="1998" y="892"/>
                  </a:lnTo>
                  <a:lnTo>
                    <a:pt x="2012" y="883"/>
                  </a:lnTo>
                  <a:lnTo>
                    <a:pt x="2032" y="868"/>
                  </a:lnTo>
                  <a:lnTo>
                    <a:pt x="2042" y="854"/>
                  </a:lnTo>
                  <a:lnTo>
                    <a:pt x="2100" y="805"/>
                  </a:lnTo>
                  <a:lnTo>
                    <a:pt x="2097" y="791"/>
                  </a:lnTo>
                  <a:lnTo>
                    <a:pt x="2075" y="762"/>
                  </a:lnTo>
                  <a:lnTo>
                    <a:pt x="2078" y="747"/>
                  </a:lnTo>
                  <a:lnTo>
                    <a:pt x="2091" y="727"/>
                  </a:lnTo>
                  <a:lnTo>
                    <a:pt x="2100" y="710"/>
                  </a:lnTo>
                  <a:lnTo>
                    <a:pt x="2121" y="704"/>
                  </a:lnTo>
                  <a:lnTo>
                    <a:pt x="2137" y="709"/>
                  </a:lnTo>
                  <a:lnTo>
                    <a:pt x="2149" y="722"/>
                  </a:lnTo>
                  <a:lnTo>
                    <a:pt x="2170" y="727"/>
                  </a:lnTo>
                  <a:lnTo>
                    <a:pt x="2188" y="727"/>
                  </a:lnTo>
                  <a:lnTo>
                    <a:pt x="2215" y="710"/>
                  </a:lnTo>
                  <a:lnTo>
                    <a:pt x="2234" y="689"/>
                  </a:lnTo>
                  <a:lnTo>
                    <a:pt x="2254" y="667"/>
                  </a:lnTo>
                  <a:lnTo>
                    <a:pt x="2266" y="667"/>
                  </a:lnTo>
                  <a:lnTo>
                    <a:pt x="2277" y="668"/>
                  </a:lnTo>
                  <a:lnTo>
                    <a:pt x="2284" y="666"/>
                  </a:lnTo>
                  <a:lnTo>
                    <a:pt x="2302" y="654"/>
                  </a:lnTo>
                  <a:lnTo>
                    <a:pt x="2353" y="598"/>
                  </a:lnTo>
                  <a:lnTo>
                    <a:pt x="2369" y="584"/>
                  </a:lnTo>
                  <a:lnTo>
                    <a:pt x="2390" y="580"/>
                  </a:lnTo>
                  <a:lnTo>
                    <a:pt x="2415" y="581"/>
                  </a:lnTo>
                  <a:lnTo>
                    <a:pt x="2440" y="577"/>
                  </a:lnTo>
                  <a:lnTo>
                    <a:pt x="2465" y="572"/>
                  </a:lnTo>
                  <a:lnTo>
                    <a:pt x="2484" y="577"/>
                  </a:lnTo>
                  <a:lnTo>
                    <a:pt x="2501" y="580"/>
                  </a:lnTo>
                  <a:lnTo>
                    <a:pt x="2511" y="574"/>
                  </a:lnTo>
                  <a:lnTo>
                    <a:pt x="2510" y="561"/>
                  </a:lnTo>
                  <a:lnTo>
                    <a:pt x="2496" y="553"/>
                  </a:lnTo>
                  <a:lnTo>
                    <a:pt x="2496" y="544"/>
                  </a:lnTo>
                  <a:lnTo>
                    <a:pt x="2498" y="531"/>
                  </a:lnTo>
                  <a:lnTo>
                    <a:pt x="2492" y="517"/>
                  </a:lnTo>
                  <a:lnTo>
                    <a:pt x="2463" y="493"/>
                  </a:lnTo>
                  <a:lnTo>
                    <a:pt x="2450" y="478"/>
                  </a:lnTo>
                  <a:lnTo>
                    <a:pt x="2444" y="464"/>
                  </a:lnTo>
                  <a:lnTo>
                    <a:pt x="2415" y="485"/>
                  </a:lnTo>
                  <a:lnTo>
                    <a:pt x="2397" y="498"/>
                  </a:lnTo>
                  <a:lnTo>
                    <a:pt x="2372" y="505"/>
                  </a:lnTo>
                  <a:lnTo>
                    <a:pt x="2347" y="507"/>
                  </a:lnTo>
                  <a:lnTo>
                    <a:pt x="2306" y="498"/>
                  </a:lnTo>
                  <a:lnTo>
                    <a:pt x="2297" y="483"/>
                  </a:lnTo>
                  <a:lnTo>
                    <a:pt x="2294" y="463"/>
                  </a:lnTo>
                  <a:lnTo>
                    <a:pt x="2294" y="441"/>
                  </a:lnTo>
                  <a:lnTo>
                    <a:pt x="2302" y="424"/>
                  </a:lnTo>
                  <a:lnTo>
                    <a:pt x="2305" y="404"/>
                  </a:lnTo>
                  <a:lnTo>
                    <a:pt x="2302" y="387"/>
                  </a:lnTo>
                  <a:lnTo>
                    <a:pt x="2302" y="371"/>
                  </a:lnTo>
                  <a:lnTo>
                    <a:pt x="2306" y="362"/>
                  </a:lnTo>
                  <a:lnTo>
                    <a:pt x="2317" y="348"/>
                  </a:lnTo>
                  <a:lnTo>
                    <a:pt x="2333" y="319"/>
                  </a:lnTo>
                  <a:lnTo>
                    <a:pt x="2342" y="311"/>
                  </a:lnTo>
                  <a:lnTo>
                    <a:pt x="2342" y="306"/>
                  </a:lnTo>
                  <a:lnTo>
                    <a:pt x="2353" y="308"/>
                  </a:lnTo>
                  <a:lnTo>
                    <a:pt x="2366" y="318"/>
                  </a:lnTo>
                  <a:lnTo>
                    <a:pt x="2398" y="328"/>
                  </a:lnTo>
                  <a:lnTo>
                    <a:pt x="2423" y="340"/>
                  </a:lnTo>
                  <a:lnTo>
                    <a:pt x="2434" y="338"/>
                  </a:lnTo>
                  <a:lnTo>
                    <a:pt x="2449" y="327"/>
                  </a:lnTo>
                  <a:lnTo>
                    <a:pt x="2499" y="296"/>
                  </a:lnTo>
                  <a:lnTo>
                    <a:pt x="2500" y="289"/>
                  </a:lnTo>
                  <a:lnTo>
                    <a:pt x="2498" y="276"/>
                  </a:lnTo>
                  <a:lnTo>
                    <a:pt x="2501" y="264"/>
                  </a:lnTo>
                  <a:lnTo>
                    <a:pt x="2512" y="251"/>
                  </a:lnTo>
                  <a:lnTo>
                    <a:pt x="2519" y="240"/>
                  </a:lnTo>
                  <a:lnTo>
                    <a:pt x="2526" y="210"/>
                  </a:lnTo>
                  <a:lnTo>
                    <a:pt x="2531" y="188"/>
                  </a:lnTo>
                  <a:lnTo>
                    <a:pt x="2538" y="171"/>
                  </a:lnTo>
                  <a:lnTo>
                    <a:pt x="2557" y="161"/>
                  </a:lnTo>
                  <a:lnTo>
                    <a:pt x="2581" y="134"/>
                  </a:lnTo>
                  <a:lnTo>
                    <a:pt x="2581" y="129"/>
                  </a:lnTo>
                  <a:lnTo>
                    <a:pt x="2576" y="118"/>
                  </a:lnTo>
                  <a:lnTo>
                    <a:pt x="2578" y="91"/>
                  </a:lnTo>
                  <a:lnTo>
                    <a:pt x="2571" y="87"/>
                  </a:lnTo>
                  <a:lnTo>
                    <a:pt x="2560" y="87"/>
                  </a:lnTo>
                  <a:lnTo>
                    <a:pt x="2542" y="92"/>
                  </a:lnTo>
                  <a:lnTo>
                    <a:pt x="2538" y="87"/>
                  </a:lnTo>
                  <a:lnTo>
                    <a:pt x="2543" y="74"/>
                  </a:lnTo>
                  <a:lnTo>
                    <a:pt x="2567" y="50"/>
                  </a:lnTo>
                  <a:lnTo>
                    <a:pt x="2575" y="38"/>
                  </a:lnTo>
                  <a:lnTo>
                    <a:pt x="2591" y="26"/>
                  </a:lnTo>
                  <a:lnTo>
                    <a:pt x="2625" y="20"/>
                  </a:lnTo>
                  <a:lnTo>
                    <a:pt x="2666" y="5"/>
                  </a:lnTo>
                  <a:lnTo>
                    <a:pt x="2691" y="6"/>
                  </a:lnTo>
                  <a:lnTo>
                    <a:pt x="2726" y="0"/>
                  </a:lnTo>
                  <a:lnTo>
                    <a:pt x="2738" y="0"/>
                  </a:lnTo>
                  <a:lnTo>
                    <a:pt x="2757" y="9"/>
                  </a:lnTo>
                  <a:lnTo>
                    <a:pt x="2774" y="21"/>
                  </a:lnTo>
                  <a:lnTo>
                    <a:pt x="2785" y="33"/>
                  </a:lnTo>
                  <a:lnTo>
                    <a:pt x="2801" y="37"/>
                  </a:lnTo>
                  <a:lnTo>
                    <a:pt x="2820" y="34"/>
                  </a:lnTo>
                  <a:lnTo>
                    <a:pt x="2836" y="38"/>
                  </a:lnTo>
                  <a:lnTo>
                    <a:pt x="2850" y="44"/>
                  </a:lnTo>
                  <a:lnTo>
                    <a:pt x="2858" y="58"/>
                  </a:lnTo>
                  <a:lnTo>
                    <a:pt x="2870" y="76"/>
                  </a:lnTo>
                  <a:lnTo>
                    <a:pt x="2871" y="89"/>
                  </a:lnTo>
                  <a:lnTo>
                    <a:pt x="2879" y="96"/>
                  </a:lnTo>
                  <a:lnTo>
                    <a:pt x="2888" y="102"/>
                  </a:lnTo>
                  <a:lnTo>
                    <a:pt x="2890" y="111"/>
                  </a:lnTo>
                  <a:lnTo>
                    <a:pt x="2891" y="106"/>
                  </a:lnTo>
                  <a:lnTo>
                    <a:pt x="2893" y="119"/>
                  </a:lnTo>
                  <a:lnTo>
                    <a:pt x="2898" y="134"/>
                  </a:lnTo>
                  <a:lnTo>
                    <a:pt x="2901" y="155"/>
                  </a:lnTo>
                  <a:lnTo>
                    <a:pt x="2909" y="172"/>
                  </a:lnTo>
                  <a:lnTo>
                    <a:pt x="2914" y="189"/>
                  </a:lnTo>
                  <a:lnTo>
                    <a:pt x="2935" y="229"/>
                  </a:lnTo>
                  <a:lnTo>
                    <a:pt x="2941" y="270"/>
                  </a:lnTo>
                  <a:lnTo>
                    <a:pt x="2950" y="289"/>
                  </a:lnTo>
                  <a:lnTo>
                    <a:pt x="2949" y="294"/>
                  </a:lnTo>
                  <a:lnTo>
                    <a:pt x="2950" y="295"/>
                  </a:lnTo>
                  <a:lnTo>
                    <a:pt x="2952" y="313"/>
                  </a:lnTo>
                  <a:lnTo>
                    <a:pt x="2952" y="334"/>
                  </a:lnTo>
                  <a:lnTo>
                    <a:pt x="2965" y="345"/>
                  </a:lnTo>
                  <a:lnTo>
                    <a:pt x="2988" y="348"/>
                  </a:lnTo>
                  <a:lnTo>
                    <a:pt x="3009" y="340"/>
                  </a:lnTo>
                  <a:lnTo>
                    <a:pt x="3025" y="348"/>
                  </a:lnTo>
                  <a:lnTo>
                    <a:pt x="3044" y="350"/>
                  </a:lnTo>
                  <a:lnTo>
                    <a:pt x="3062" y="359"/>
                  </a:lnTo>
                  <a:lnTo>
                    <a:pt x="3094" y="387"/>
                  </a:lnTo>
                  <a:lnTo>
                    <a:pt x="3109" y="394"/>
                  </a:lnTo>
                  <a:lnTo>
                    <a:pt x="3121" y="396"/>
                  </a:lnTo>
                  <a:lnTo>
                    <a:pt x="3125" y="403"/>
                  </a:lnTo>
                  <a:lnTo>
                    <a:pt x="3125" y="408"/>
                  </a:lnTo>
                  <a:lnTo>
                    <a:pt x="3127" y="407"/>
                  </a:lnTo>
                  <a:lnTo>
                    <a:pt x="3128" y="423"/>
                  </a:lnTo>
                  <a:lnTo>
                    <a:pt x="3135" y="432"/>
                  </a:lnTo>
                  <a:lnTo>
                    <a:pt x="3134" y="448"/>
                  </a:lnTo>
                  <a:lnTo>
                    <a:pt x="3135" y="466"/>
                  </a:lnTo>
                  <a:lnTo>
                    <a:pt x="3145" y="482"/>
                  </a:lnTo>
                  <a:lnTo>
                    <a:pt x="3151" y="495"/>
                  </a:lnTo>
                  <a:lnTo>
                    <a:pt x="3170" y="494"/>
                  </a:lnTo>
                  <a:lnTo>
                    <a:pt x="3189" y="500"/>
                  </a:lnTo>
                  <a:lnTo>
                    <a:pt x="3207" y="498"/>
                  </a:lnTo>
                  <a:lnTo>
                    <a:pt x="3238" y="483"/>
                  </a:lnTo>
                  <a:lnTo>
                    <a:pt x="3272" y="461"/>
                  </a:lnTo>
                  <a:lnTo>
                    <a:pt x="3290" y="459"/>
                  </a:lnTo>
                  <a:lnTo>
                    <a:pt x="3323" y="441"/>
                  </a:lnTo>
                  <a:lnTo>
                    <a:pt x="3355" y="432"/>
                  </a:lnTo>
                  <a:lnTo>
                    <a:pt x="3356" y="435"/>
                  </a:lnTo>
                  <a:lnTo>
                    <a:pt x="3348" y="448"/>
                  </a:lnTo>
                  <a:lnTo>
                    <a:pt x="3348" y="468"/>
                  </a:lnTo>
                  <a:lnTo>
                    <a:pt x="3353" y="484"/>
                  </a:lnTo>
                  <a:lnTo>
                    <a:pt x="3350" y="504"/>
                  </a:lnTo>
                  <a:lnTo>
                    <a:pt x="3338" y="514"/>
                  </a:lnTo>
                  <a:lnTo>
                    <a:pt x="3324" y="527"/>
                  </a:lnTo>
                  <a:lnTo>
                    <a:pt x="3322" y="548"/>
                  </a:lnTo>
                  <a:lnTo>
                    <a:pt x="3308" y="581"/>
                  </a:lnTo>
                  <a:lnTo>
                    <a:pt x="3300" y="623"/>
                  </a:lnTo>
                  <a:lnTo>
                    <a:pt x="3281" y="661"/>
                  </a:lnTo>
                  <a:lnTo>
                    <a:pt x="3268" y="679"/>
                  </a:lnTo>
                  <a:lnTo>
                    <a:pt x="3263" y="699"/>
                  </a:lnTo>
                  <a:lnTo>
                    <a:pt x="3251" y="709"/>
                  </a:lnTo>
                  <a:lnTo>
                    <a:pt x="3246" y="705"/>
                  </a:lnTo>
                  <a:lnTo>
                    <a:pt x="3195" y="693"/>
                  </a:lnTo>
                  <a:lnTo>
                    <a:pt x="3182" y="700"/>
                  </a:lnTo>
                  <a:lnTo>
                    <a:pt x="3146" y="735"/>
                  </a:lnTo>
                  <a:lnTo>
                    <a:pt x="3154" y="748"/>
                  </a:lnTo>
                  <a:lnTo>
                    <a:pt x="3160" y="775"/>
                  </a:lnTo>
                  <a:lnTo>
                    <a:pt x="3160" y="834"/>
                  </a:lnTo>
                  <a:lnTo>
                    <a:pt x="3144" y="859"/>
                  </a:lnTo>
                  <a:lnTo>
                    <a:pt x="3124" y="876"/>
                  </a:lnTo>
                  <a:lnTo>
                    <a:pt x="3124" y="894"/>
                  </a:lnTo>
                  <a:lnTo>
                    <a:pt x="3116" y="893"/>
                  </a:lnTo>
                  <a:lnTo>
                    <a:pt x="3108" y="878"/>
                  </a:lnTo>
                  <a:lnTo>
                    <a:pt x="3097" y="867"/>
                  </a:lnTo>
                  <a:lnTo>
                    <a:pt x="3086" y="876"/>
                  </a:lnTo>
                  <a:lnTo>
                    <a:pt x="3079" y="896"/>
                  </a:lnTo>
                  <a:lnTo>
                    <a:pt x="3069" y="911"/>
                  </a:lnTo>
                  <a:lnTo>
                    <a:pt x="3038" y="935"/>
                  </a:lnTo>
                  <a:lnTo>
                    <a:pt x="3014" y="941"/>
                  </a:lnTo>
                  <a:lnTo>
                    <a:pt x="2994" y="941"/>
                  </a:lnTo>
                  <a:lnTo>
                    <a:pt x="2989" y="950"/>
                  </a:lnTo>
                  <a:lnTo>
                    <a:pt x="2995" y="981"/>
                  </a:lnTo>
                  <a:lnTo>
                    <a:pt x="2953" y="985"/>
                  </a:lnTo>
                  <a:lnTo>
                    <a:pt x="2939" y="975"/>
                  </a:lnTo>
                  <a:lnTo>
                    <a:pt x="2920" y="970"/>
                  </a:lnTo>
                  <a:lnTo>
                    <a:pt x="2908" y="980"/>
                  </a:lnTo>
                  <a:lnTo>
                    <a:pt x="2883" y="1009"/>
                  </a:lnTo>
                  <a:lnTo>
                    <a:pt x="2865" y="1024"/>
                  </a:lnTo>
                  <a:lnTo>
                    <a:pt x="2826" y="1045"/>
                  </a:lnTo>
                  <a:lnTo>
                    <a:pt x="2811" y="1052"/>
                  </a:lnTo>
                  <a:lnTo>
                    <a:pt x="2783" y="1087"/>
                  </a:lnTo>
                  <a:lnTo>
                    <a:pt x="2781" y="1091"/>
                  </a:lnTo>
                  <a:lnTo>
                    <a:pt x="2774" y="1094"/>
                  </a:lnTo>
                  <a:lnTo>
                    <a:pt x="2767" y="1097"/>
                  </a:lnTo>
                  <a:lnTo>
                    <a:pt x="2756" y="1097"/>
                  </a:lnTo>
                  <a:lnTo>
                    <a:pt x="2734" y="1104"/>
                  </a:lnTo>
                  <a:lnTo>
                    <a:pt x="2729" y="1097"/>
                  </a:lnTo>
                  <a:lnTo>
                    <a:pt x="2724" y="1102"/>
                  </a:lnTo>
                  <a:lnTo>
                    <a:pt x="2709" y="1113"/>
                  </a:lnTo>
                  <a:lnTo>
                    <a:pt x="2673" y="1128"/>
                  </a:lnTo>
                  <a:lnTo>
                    <a:pt x="2665" y="1136"/>
                  </a:lnTo>
                  <a:lnTo>
                    <a:pt x="2657" y="1149"/>
                  </a:lnTo>
                  <a:lnTo>
                    <a:pt x="2646" y="1157"/>
                  </a:lnTo>
                  <a:lnTo>
                    <a:pt x="2638" y="1157"/>
                  </a:lnTo>
                  <a:lnTo>
                    <a:pt x="2632" y="1163"/>
                  </a:lnTo>
                  <a:lnTo>
                    <a:pt x="2613" y="1172"/>
                  </a:lnTo>
                  <a:lnTo>
                    <a:pt x="2607" y="1168"/>
                  </a:lnTo>
                  <a:lnTo>
                    <a:pt x="2616" y="1156"/>
                  </a:lnTo>
                  <a:lnTo>
                    <a:pt x="2630" y="1151"/>
                  </a:lnTo>
                  <a:lnTo>
                    <a:pt x="2635" y="1140"/>
                  </a:lnTo>
                  <a:lnTo>
                    <a:pt x="2638" y="1129"/>
                  </a:lnTo>
                  <a:lnTo>
                    <a:pt x="2630" y="1126"/>
                  </a:lnTo>
                  <a:lnTo>
                    <a:pt x="2622" y="1119"/>
                  </a:lnTo>
                  <a:lnTo>
                    <a:pt x="2616" y="1118"/>
                  </a:lnTo>
                  <a:lnTo>
                    <a:pt x="2625" y="1112"/>
                  </a:lnTo>
                  <a:lnTo>
                    <a:pt x="2627" y="1101"/>
                  </a:lnTo>
                  <a:lnTo>
                    <a:pt x="2638" y="1093"/>
                  </a:lnTo>
                  <a:lnTo>
                    <a:pt x="2660" y="1063"/>
                  </a:lnTo>
                  <a:lnTo>
                    <a:pt x="2667" y="1050"/>
                  </a:lnTo>
                  <a:lnTo>
                    <a:pt x="2665" y="1042"/>
                  </a:lnTo>
                  <a:lnTo>
                    <a:pt x="2652" y="1028"/>
                  </a:lnTo>
                  <a:lnTo>
                    <a:pt x="2649" y="1016"/>
                  </a:lnTo>
                  <a:lnTo>
                    <a:pt x="2644" y="1010"/>
                  </a:lnTo>
                  <a:lnTo>
                    <a:pt x="2639" y="1016"/>
                  </a:lnTo>
                  <a:lnTo>
                    <a:pt x="2616" y="1017"/>
                  </a:lnTo>
                  <a:lnTo>
                    <a:pt x="2606" y="1021"/>
                  </a:lnTo>
                  <a:lnTo>
                    <a:pt x="2590" y="1038"/>
                  </a:lnTo>
                  <a:lnTo>
                    <a:pt x="2578" y="1053"/>
                  </a:lnTo>
                  <a:lnTo>
                    <a:pt x="2571" y="1065"/>
                  </a:lnTo>
                  <a:lnTo>
                    <a:pt x="2568" y="1070"/>
                  </a:lnTo>
                  <a:lnTo>
                    <a:pt x="2542" y="1082"/>
                  </a:lnTo>
                  <a:lnTo>
                    <a:pt x="2524" y="1096"/>
                  </a:lnTo>
                  <a:lnTo>
                    <a:pt x="2516" y="1098"/>
                  </a:lnTo>
                  <a:lnTo>
                    <a:pt x="2509" y="1112"/>
                  </a:lnTo>
                  <a:lnTo>
                    <a:pt x="2506" y="1126"/>
                  </a:lnTo>
                  <a:lnTo>
                    <a:pt x="2498" y="1135"/>
                  </a:lnTo>
                  <a:lnTo>
                    <a:pt x="2488" y="1141"/>
                  </a:lnTo>
                  <a:lnTo>
                    <a:pt x="2473" y="1144"/>
                  </a:lnTo>
                  <a:lnTo>
                    <a:pt x="2462" y="1147"/>
                  </a:lnTo>
                  <a:lnTo>
                    <a:pt x="2451" y="1147"/>
                  </a:lnTo>
                  <a:lnTo>
                    <a:pt x="2445" y="1144"/>
                  </a:lnTo>
                  <a:lnTo>
                    <a:pt x="2433" y="1142"/>
                  </a:lnTo>
                  <a:lnTo>
                    <a:pt x="2423" y="1152"/>
                  </a:lnTo>
                  <a:lnTo>
                    <a:pt x="2417" y="1172"/>
                  </a:lnTo>
                  <a:lnTo>
                    <a:pt x="2414" y="1189"/>
                  </a:lnTo>
                  <a:lnTo>
                    <a:pt x="2431" y="1207"/>
                  </a:lnTo>
                  <a:lnTo>
                    <a:pt x="2435" y="1216"/>
                  </a:lnTo>
                  <a:lnTo>
                    <a:pt x="2444" y="1221"/>
                  </a:lnTo>
                  <a:lnTo>
                    <a:pt x="2451" y="1221"/>
                  </a:lnTo>
                  <a:lnTo>
                    <a:pt x="2456" y="1228"/>
                  </a:lnTo>
                  <a:lnTo>
                    <a:pt x="2465" y="1228"/>
                  </a:lnTo>
                  <a:lnTo>
                    <a:pt x="2469" y="1239"/>
                  </a:lnTo>
                  <a:lnTo>
                    <a:pt x="2479" y="1247"/>
                  </a:lnTo>
                  <a:lnTo>
                    <a:pt x="2482" y="1255"/>
                  </a:lnTo>
                  <a:lnTo>
                    <a:pt x="2482" y="1265"/>
                  </a:lnTo>
                  <a:lnTo>
                    <a:pt x="2490" y="1276"/>
                  </a:lnTo>
                  <a:lnTo>
                    <a:pt x="2517" y="1286"/>
                  </a:lnTo>
                  <a:lnTo>
                    <a:pt x="2531" y="1285"/>
                  </a:lnTo>
                  <a:lnTo>
                    <a:pt x="2543" y="1269"/>
                  </a:lnTo>
                  <a:lnTo>
                    <a:pt x="2554" y="1260"/>
                  </a:lnTo>
                  <a:lnTo>
                    <a:pt x="2562" y="1249"/>
                  </a:lnTo>
                  <a:lnTo>
                    <a:pt x="2584" y="1239"/>
                  </a:lnTo>
                  <a:lnTo>
                    <a:pt x="2591" y="1238"/>
                  </a:lnTo>
                  <a:lnTo>
                    <a:pt x="2602" y="1249"/>
                  </a:lnTo>
                  <a:lnTo>
                    <a:pt x="2611" y="1254"/>
                  </a:lnTo>
                  <a:lnTo>
                    <a:pt x="2622" y="1255"/>
                  </a:lnTo>
                  <a:lnTo>
                    <a:pt x="2629" y="1264"/>
                  </a:lnTo>
                  <a:lnTo>
                    <a:pt x="2637" y="1265"/>
                  </a:lnTo>
                  <a:lnTo>
                    <a:pt x="2649" y="1263"/>
                  </a:lnTo>
                  <a:lnTo>
                    <a:pt x="2657" y="1258"/>
                  </a:lnTo>
                  <a:lnTo>
                    <a:pt x="2671" y="1264"/>
                  </a:lnTo>
                  <a:lnTo>
                    <a:pt x="2683" y="1266"/>
                  </a:lnTo>
                  <a:lnTo>
                    <a:pt x="2687" y="1268"/>
                  </a:lnTo>
                  <a:lnTo>
                    <a:pt x="2684" y="1281"/>
                  </a:lnTo>
                  <a:lnTo>
                    <a:pt x="2680" y="1290"/>
                  </a:lnTo>
                  <a:lnTo>
                    <a:pt x="2680" y="1295"/>
                  </a:lnTo>
                  <a:lnTo>
                    <a:pt x="2670" y="1307"/>
                  </a:lnTo>
                  <a:lnTo>
                    <a:pt x="2666" y="1303"/>
                  </a:lnTo>
                  <a:lnTo>
                    <a:pt x="2662" y="1293"/>
                  </a:lnTo>
                  <a:lnTo>
                    <a:pt x="2656" y="1297"/>
                  </a:lnTo>
                  <a:lnTo>
                    <a:pt x="2650" y="1295"/>
                  </a:lnTo>
                  <a:lnTo>
                    <a:pt x="2643" y="1301"/>
                  </a:lnTo>
                  <a:lnTo>
                    <a:pt x="2637" y="1311"/>
                  </a:lnTo>
                  <a:lnTo>
                    <a:pt x="2614" y="1313"/>
                  </a:lnTo>
                  <a:lnTo>
                    <a:pt x="2602" y="1319"/>
                  </a:lnTo>
                  <a:lnTo>
                    <a:pt x="2591" y="1319"/>
                  </a:lnTo>
                  <a:lnTo>
                    <a:pt x="2594" y="1333"/>
                  </a:lnTo>
                  <a:lnTo>
                    <a:pt x="2590" y="1333"/>
                  </a:lnTo>
                  <a:lnTo>
                    <a:pt x="2585" y="1338"/>
                  </a:lnTo>
                  <a:lnTo>
                    <a:pt x="2578" y="1355"/>
                  </a:lnTo>
                  <a:lnTo>
                    <a:pt x="2568" y="1356"/>
                  </a:lnTo>
                  <a:lnTo>
                    <a:pt x="2564" y="1345"/>
                  </a:lnTo>
                  <a:lnTo>
                    <a:pt x="2555" y="1345"/>
                  </a:lnTo>
                  <a:lnTo>
                    <a:pt x="2548" y="1354"/>
                  </a:lnTo>
                  <a:lnTo>
                    <a:pt x="2555" y="1362"/>
                  </a:lnTo>
                  <a:lnTo>
                    <a:pt x="2552" y="1371"/>
                  </a:lnTo>
                  <a:lnTo>
                    <a:pt x="2544" y="1381"/>
                  </a:lnTo>
                  <a:lnTo>
                    <a:pt x="2526" y="1391"/>
                  </a:lnTo>
                  <a:lnTo>
                    <a:pt x="2521" y="1404"/>
                  </a:lnTo>
                  <a:lnTo>
                    <a:pt x="2509" y="1421"/>
                  </a:lnTo>
                  <a:lnTo>
                    <a:pt x="2500" y="1437"/>
                  </a:lnTo>
                  <a:lnTo>
                    <a:pt x="2503" y="1446"/>
                  </a:lnTo>
                  <a:lnTo>
                    <a:pt x="2514" y="1448"/>
                  </a:lnTo>
                  <a:lnTo>
                    <a:pt x="2522" y="1456"/>
                  </a:lnTo>
                  <a:lnTo>
                    <a:pt x="2555" y="1473"/>
                  </a:lnTo>
                  <a:lnTo>
                    <a:pt x="2562" y="1483"/>
                  </a:lnTo>
                  <a:lnTo>
                    <a:pt x="2567" y="1499"/>
                  </a:lnTo>
                  <a:lnTo>
                    <a:pt x="2574" y="1508"/>
                  </a:lnTo>
                  <a:lnTo>
                    <a:pt x="2584" y="1548"/>
                  </a:lnTo>
                  <a:lnTo>
                    <a:pt x="2590" y="1561"/>
                  </a:lnTo>
                  <a:lnTo>
                    <a:pt x="2594" y="1578"/>
                  </a:lnTo>
                  <a:lnTo>
                    <a:pt x="2603" y="1592"/>
                  </a:lnTo>
                  <a:lnTo>
                    <a:pt x="2617" y="1598"/>
                  </a:lnTo>
                  <a:lnTo>
                    <a:pt x="2618" y="1608"/>
                  </a:lnTo>
                  <a:lnTo>
                    <a:pt x="2635" y="1625"/>
                  </a:lnTo>
                  <a:lnTo>
                    <a:pt x="2646" y="1642"/>
                  </a:lnTo>
                  <a:lnTo>
                    <a:pt x="2646" y="1646"/>
                  </a:lnTo>
                  <a:lnTo>
                    <a:pt x="2628" y="1637"/>
                  </a:lnTo>
                  <a:lnTo>
                    <a:pt x="2613" y="1632"/>
                  </a:lnTo>
                  <a:lnTo>
                    <a:pt x="2602" y="1632"/>
                  </a:lnTo>
                  <a:lnTo>
                    <a:pt x="2590" y="1624"/>
                  </a:lnTo>
                  <a:lnTo>
                    <a:pt x="2576" y="1620"/>
                  </a:lnTo>
                  <a:lnTo>
                    <a:pt x="2551" y="1625"/>
                  </a:lnTo>
                  <a:lnTo>
                    <a:pt x="2551" y="1631"/>
                  </a:lnTo>
                  <a:lnTo>
                    <a:pt x="2576" y="1626"/>
                  </a:lnTo>
                  <a:lnTo>
                    <a:pt x="2581" y="1630"/>
                  </a:lnTo>
                  <a:lnTo>
                    <a:pt x="2584" y="1637"/>
                  </a:lnTo>
                  <a:lnTo>
                    <a:pt x="2595" y="1639"/>
                  </a:lnTo>
                  <a:lnTo>
                    <a:pt x="2607" y="1647"/>
                  </a:lnTo>
                  <a:lnTo>
                    <a:pt x="2618" y="1660"/>
                  </a:lnTo>
                  <a:lnTo>
                    <a:pt x="2627" y="1664"/>
                  </a:lnTo>
                  <a:lnTo>
                    <a:pt x="2632" y="1667"/>
                  </a:lnTo>
                  <a:lnTo>
                    <a:pt x="2640" y="1677"/>
                  </a:lnTo>
                  <a:lnTo>
                    <a:pt x="2648" y="1690"/>
                  </a:lnTo>
                  <a:lnTo>
                    <a:pt x="2646" y="1695"/>
                  </a:lnTo>
                  <a:lnTo>
                    <a:pt x="2633" y="1696"/>
                  </a:lnTo>
                  <a:lnTo>
                    <a:pt x="2622" y="1706"/>
                  </a:lnTo>
                  <a:lnTo>
                    <a:pt x="2611" y="1710"/>
                  </a:lnTo>
                  <a:lnTo>
                    <a:pt x="2603" y="1715"/>
                  </a:lnTo>
                  <a:lnTo>
                    <a:pt x="2600" y="1720"/>
                  </a:lnTo>
                  <a:lnTo>
                    <a:pt x="2589" y="1727"/>
                  </a:lnTo>
                  <a:lnTo>
                    <a:pt x="2573" y="1727"/>
                  </a:lnTo>
                  <a:lnTo>
                    <a:pt x="2562" y="1730"/>
                  </a:lnTo>
                  <a:lnTo>
                    <a:pt x="2551" y="1734"/>
                  </a:lnTo>
                  <a:lnTo>
                    <a:pt x="2563" y="1733"/>
                  </a:lnTo>
                  <a:lnTo>
                    <a:pt x="2575" y="1737"/>
                  </a:lnTo>
                  <a:lnTo>
                    <a:pt x="2586" y="1742"/>
                  </a:lnTo>
                  <a:lnTo>
                    <a:pt x="2607" y="1733"/>
                  </a:lnTo>
                  <a:lnTo>
                    <a:pt x="2616" y="1736"/>
                  </a:lnTo>
                  <a:lnTo>
                    <a:pt x="2624" y="1743"/>
                  </a:lnTo>
                  <a:lnTo>
                    <a:pt x="2628" y="1749"/>
                  </a:lnTo>
                  <a:lnTo>
                    <a:pt x="2633" y="1753"/>
                  </a:lnTo>
                  <a:lnTo>
                    <a:pt x="2640" y="1755"/>
                  </a:lnTo>
                  <a:lnTo>
                    <a:pt x="2648" y="1755"/>
                  </a:lnTo>
                  <a:lnTo>
                    <a:pt x="2652" y="1758"/>
                  </a:lnTo>
                  <a:lnTo>
                    <a:pt x="2646" y="1761"/>
                  </a:lnTo>
                  <a:lnTo>
                    <a:pt x="2633" y="1776"/>
                  </a:lnTo>
                  <a:lnTo>
                    <a:pt x="2623" y="1781"/>
                  </a:lnTo>
                  <a:lnTo>
                    <a:pt x="2627" y="1782"/>
                  </a:lnTo>
                  <a:lnTo>
                    <a:pt x="2643" y="1775"/>
                  </a:lnTo>
                  <a:lnTo>
                    <a:pt x="2643" y="1788"/>
                  </a:lnTo>
                  <a:lnTo>
                    <a:pt x="2641" y="1798"/>
                  </a:lnTo>
                  <a:lnTo>
                    <a:pt x="2640" y="1795"/>
                  </a:lnTo>
                  <a:lnTo>
                    <a:pt x="2635" y="1798"/>
                  </a:lnTo>
                  <a:lnTo>
                    <a:pt x="2623" y="1802"/>
                  </a:lnTo>
                  <a:lnTo>
                    <a:pt x="2623" y="1804"/>
                  </a:lnTo>
                  <a:lnTo>
                    <a:pt x="2628" y="1814"/>
                  </a:lnTo>
                  <a:lnTo>
                    <a:pt x="2625" y="1829"/>
                  </a:lnTo>
                  <a:lnTo>
                    <a:pt x="2622" y="1833"/>
                  </a:lnTo>
                  <a:lnTo>
                    <a:pt x="2622" y="1850"/>
                  </a:lnTo>
                  <a:lnTo>
                    <a:pt x="2616" y="1865"/>
                  </a:lnTo>
                  <a:lnTo>
                    <a:pt x="2611" y="1862"/>
                  </a:lnTo>
                  <a:lnTo>
                    <a:pt x="2606" y="1856"/>
                  </a:lnTo>
                  <a:lnTo>
                    <a:pt x="2601" y="1860"/>
                  </a:lnTo>
                  <a:lnTo>
                    <a:pt x="2594" y="1871"/>
                  </a:lnTo>
                  <a:lnTo>
                    <a:pt x="2587" y="1879"/>
                  </a:lnTo>
                  <a:lnTo>
                    <a:pt x="2582" y="1887"/>
                  </a:lnTo>
                  <a:lnTo>
                    <a:pt x="2578" y="1890"/>
                  </a:lnTo>
                  <a:lnTo>
                    <a:pt x="2574" y="1897"/>
                  </a:lnTo>
                  <a:lnTo>
                    <a:pt x="2571" y="1904"/>
                  </a:lnTo>
                  <a:lnTo>
                    <a:pt x="2571" y="1911"/>
                  </a:lnTo>
                  <a:lnTo>
                    <a:pt x="2567" y="1921"/>
                  </a:lnTo>
                  <a:lnTo>
                    <a:pt x="2560" y="1930"/>
                  </a:lnTo>
                  <a:lnTo>
                    <a:pt x="2555" y="1933"/>
                  </a:lnTo>
                  <a:lnTo>
                    <a:pt x="2546" y="1943"/>
                  </a:lnTo>
                  <a:lnTo>
                    <a:pt x="2543" y="1957"/>
                  </a:lnTo>
                  <a:lnTo>
                    <a:pt x="2537" y="1964"/>
                  </a:lnTo>
                  <a:lnTo>
                    <a:pt x="2535" y="1962"/>
                  </a:lnTo>
                  <a:lnTo>
                    <a:pt x="2533" y="1948"/>
                  </a:lnTo>
                  <a:lnTo>
                    <a:pt x="2525" y="1949"/>
                  </a:lnTo>
                  <a:lnTo>
                    <a:pt x="2517" y="1956"/>
                  </a:lnTo>
                  <a:lnTo>
                    <a:pt x="2526" y="1973"/>
                  </a:lnTo>
                  <a:lnTo>
                    <a:pt x="2526" y="1976"/>
                  </a:lnTo>
                  <a:lnTo>
                    <a:pt x="2521" y="1992"/>
                  </a:lnTo>
                  <a:lnTo>
                    <a:pt x="2521" y="1997"/>
                  </a:lnTo>
                  <a:lnTo>
                    <a:pt x="2520" y="2003"/>
                  </a:lnTo>
                  <a:lnTo>
                    <a:pt x="2517" y="2010"/>
                  </a:lnTo>
                  <a:lnTo>
                    <a:pt x="2515" y="2013"/>
                  </a:lnTo>
                  <a:lnTo>
                    <a:pt x="2511" y="2014"/>
                  </a:lnTo>
                  <a:lnTo>
                    <a:pt x="2511" y="2021"/>
                  </a:lnTo>
                  <a:lnTo>
                    <a:pt x="2512" y="2028"/>
                  </a:lnTo>
                  <a:lnTo>
                    <a:pt x="2511" y="2030"/>
                  </a:lnTo>
                  <a:lnTo>
                    <a:pt x="2506" y="2028"/>
                  </a:lnTo>
                  <a:lnTo>
                    <a:pt x="2500" y="2028"/>
                  </a:lnTo>
                  <a:lnTo>
                    <a:pt x="2495" y="2033"/>
                  </a:lnTo>
                  <a:lnTo>
                    <a:pt x="2498" y="2040"/>
                  </a:lnTo>
                  <a:lnTo>
                    <a:pt x="2494" y="2046"/>
                  </a:lnTo>
                  <a:lnTo>
                    <a:pt x="2490" y="2044"/>
                  </a:lnTo>
                  <a:lnTo>
                    <a:pt x="2484" y="2045"/>
                  </a:lnTo>
                  <a:lnTo>
                    <a:pt x="2478" y="2060"/>
                  </a:lnTo>
                  <a:lnTo>
                    <a:pt x="2471" y="2065"/>
                  </a:lnTo>
                  <a:lnTo>
                    <a:pt x="2469" y="2075"/>
                  </a:lnTo>
                  <a:lnTo>
                    <a:pt x="2465" y="2081"/>
                  </a:lnTo>
                  <a:lnTo>
                    <a:pt x="2447" y="2083"/>
                  </a:lnTo>
                  <a:lnTo>
                    <a:pt x="2440" y="2081"/>
                  </a:lnTo>
                  <a:lnTo>
                    <a:pt x="2431" y="2088"/>
                  </a:lnTo>
                  <a:lnTo>
                    <a:pt x="2433" y="2091"/>
                  </a:lnTo>
                  <a:lnTo>
                    <a:pt x="2435" y="2097"/>
                  </a:lnTo>
                  <a:lnTo>
                    <a:pt x="2433" y="2105"/>
                  </a:lnTo>
                  <a:lnTo>
                    <a:pt x="2418" y="2119"/>
                  </a:lnTo>
                  <a:lnTo>
                    <a:pt x="2413" y="2119"/>
                  </a:lnTo>
                  <a:lnTo>
                    <a:pt x="2410" y="2131"/>
                  </a:lnTo>
                  <a:lnTo>
                    <a:pt x="2408" y="2123"/>
                  </a:lnTo>
                  <a:lnTo>
                    <a:pt x="2402" y="2127"/>
                  </a:lnTo>
                  <a:lnTo>
                    <a:pt x="2401" y="2135"/>
                  </a:lnTo>
                  <a:lnTo>
                    <a:pt x="2398" y="2134"/>
                  </a:lnTo>
                  <a:lnTo>
                    <a:pt x="2395" y="2134"/>
                  </a:lnTo>
                  <a:lnTo>
                    <a:pt x="2385" y="2141"/>
                  </a:lnTo>
                  <a:lnTo>
                    <a:pt x="2380" y="2140"/>
                  </a:lnTo>
                  <a:lnTo>
                    <a:pt x="2372" y="2141"/>
                  </a:lnTo>
                  <a:lnTo>
                    <a:pt x="2365" y="2152"/>
                  </a:lnTo>
                  <a:lnTo>
                    <a:pt x="2361" y="2159"/>
                  </a:lnTo>
                  <a:lnTo>
                    <a:pt x="2356" y="2164"/>
                  </a:lnTo>
                  <a:lnTo>
                    <a:pt x="2354" y="2170"/>
                  </a:lnTo>
                  <a:lnTo>
                    <a:pt x="2344" y="2177"/>
                  </a:lnTo>
                  <a:lnTo>
                    <a:pt x="2328" y="2183"/>
                  </a:lnTo>
                  <a:lnTo>
                    <a:pt x="2316" y="2189"/>
                  </a:lnTo>
                  <a:lnTo>
                    <a:pt x="2309" y="2186"/>
                  </a:lnTo>
                  <a:lnTo>
                    <a:pt x="2302" y="2184"/>
                  </a:lnTo>
                  <a:lnTo>
                    <a:pt x="2299" y="2189"/>
                  </a:lnTo>
                  <a:lnTo>
                    <a:pt x="2297" y="2193"/>
                  </a:lnTo>
                  <a:lnTo>
                    <a:pt x="2291" y="2195"/>
                  </a:lnTo>
                  <a:lnTo>
                    <a:pt x="2285" y="2193"/>
                  </a:lnTo>
                  <a:lnTo>
                    <a:pt x="2285" y="2188"/>
                  </a:lnTo>
                  <a:lnTo>
                    <a:pt x="2277" y="2184"/>
                  </a:lnTo>
                  <a:lnTo>
                    <a:pt x="2268" y="2190"/>
                  </a:lnTo>
                  <a:lnTo>
                    <a:pt x="2263" y="2199"/>
                  </a:lnTo>
                  <a:lnTo>
                    <a:pt x="2256" y="2199"/>
                  </a:lnTo>
                  <a:lnTo>
                    <a:pt x="2253" y="2193"/>
                  </a:lnTo>
                  <a:lnTo>
                    <a:pt x="2253" y="2189"/>
                  </a:lnTo>
                  <a:lnTo>
                    <a:pt x="2245" y="2191"/>
                  </a:lnTo>
                  <a:lnTo>
                    <a:pt x="2245" y="2202"/>
                  </a:lnTo>
                  <a:lnTo>
                    <a:pt x="2243" y="2202"/>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33" name="Freeform 115"/>
            <p:cNvSpPr>
              <a:spLocks noChangeAspect="1"/>
            </p:cNvSpPr>
            <p:nvPr/>
          </p:nvSpPr>
          <p:spPr bwMode="gray">
            <a:xfrm>
              <a:off x="5700888" y="1790167"/>
              <a:ext cx="117703" cy="135000"/>
            </a:xfrm>
            <a:custGeom>
              <a:avLst/>
              <a:gdLst/>
              <a:ahLst/>
              <a:cxnLst>
                <a:cxn ang="0">
                  <a:pos x="220" y="310"/>
                </a:cxn>
                <a:cxn ang="0">
                  <a:pos x="185" y="277"/>
                </a:cxn>
                <a:cxn ang="0">
                  <a:pos x="169" y="266"/>
                </a:cxn>
                <a:cxn ang="0">
                  <a:pos x="174" y="262"/>
                </a:cxn>
                <a:cxn ang="0">
                  <a:pos x="174" y="236"/>
                </a:cxn>
                <a:cxn ang="0">
                  <a:pos x="186" y="226"/>
                </a:cxn>
                <a:cxn ang="0">
                  <a:pos x="199" y="212"/>
                </a:cxn>
                <a:cxn ang="0">
                  <a:pos x="235" y="200"/>
                </a:cxn>
                <a:cxn ang="0">
                  <a:pos x="257" y="181"/>
                </a:cxn>
                <a:cxn ang="0">
                  <a:pos x="289" y="155"/>
                </a:cxn>
                <a:cxn ang="0">
                  <a:pos x="297" y="121"/>
                </a:cxn>
                <a:cxn ang="0">
                  <a:pos x="295" y="101"/>
                </a:cxn>
                <a:cxn ang="0">
                  <a:pos x="308" y="80"/>
                </a:cxn>
                <a:cxn ang="0">
                  <a:pos x="342" y="46"/>
                </a:cxn>
                <a:cxn ang="0">
                  <a:pos x="347" y="41"/>
                </a:cxn>
                <a:cxn ang="0">
                  <a:pos x="343" y="27"/>
                </a:cxn>
                <a:cxn ang="0">
                  <a:pos x="327" y="11"/>
                </a:cxn>
                <a:cxn ang="0">
                  <a:pos x="305" y="9"/>
                </a:cxn>
                <a:cxn ang="0">
                  <a:pos x="288" y="44"/>
                </a:cxn>
                <a:cxn ang="0">
                  <a:pos x="233" y="74"/>
                </a:cxn>
                <a:cxn ang="0">
                  <a:pos x="208" y="83"/>
                </a:cxn>
                <a:cxn ang="0">
                  <a:pos x="172" y="118"/>
                </a:cxn>
                <a:cxn ang="0">
                  <a:pos x="139" y="103"/>
                </a:cxn>
                <a:cxn ang="0">
                  <a:pos x="102" y="142"/>
                </a:cxn>
                <a:cxn ang="0">
                  <a:pos x="45" y="178"/>
                </a:cxn>
                <a:cxn ang="0">
                  <a:pos x="2" y="220"/>
                </a:cxn>
                <a:cxn ang="0">
                  <a:pos x="13" y="235"/>
                </a:cxn>
                <a:cxn ang="0">
                  <a:pos x="30" y="239"/>
                </a:cxn>
                <a:cxn ang="0">
                  <a:pos x="57" y="245"/>
                </a:cxn>
                <a:cxn ang="0">
                  <a:pos x="59" y="258"/>
                </a:cxn>
                <a:cxn ang="0">
                  <a:pos x="50" y="301"/>
                </a:cxn>
                <a:cxn ang="0">
                  <a:pos x="59" y="307"/>
                </a:cxn>
                <a:cxn ang="0">
                  <a:pos x="43" y="320"/>
                </a:cxn>
                <a:cxn ang="0">
                  <a:pos x="32" y="339"/>
                </a:cxn>
                <a:cxn ang="0">
                  <a:pos x="40" y="353"/>
                </a:cxn>
                <a:cxn ang="0">
                  <a:pos x="48" y="355"/>
                </a:cxn>
                <a:cxn ang="0">
                  <a:pos x="40" y="361"/>
                </a:cxn>
                <a:cxn ang="0">
                  <a:pos x="47" y="366"/>
                </a:cxn>
                <a:cxn ang="0">
                  <a:pos x="53" y="377"/>
                </a:cxn>
                <a:cxn ang="0">
                  <a:pos x="64" y="372"/>
                </a:cxn>
                <a:cxn ang="0">
                  <a:pos x="74" y="360"/>
                </a:cxn>
                <a:cxn ang="0">
                  <a:pos x="78" y="356"/>
                </a:cxn>
                <a:cxn ang="0">
                  <a:pos x="91" y="368"/>
                </a:cxn>
                <a:cxn ang="0">
                  <a:pos x="102" y="369"/>
                </a:cxn>
                <a:cxn ang="0">
                  <a:pos x="121" y="374"/>
                </a:cxn>
                <a:cxn ang="0">
                  <a:pos x="156" y="340"/>
                </a:cxn>
                <a:cxn ang="0">
                  <a:pos x="191" y="340"/>
                </a:cxn>
                <a:cxn ang="0">
                  <a:pos x="223" y="318"/>
                </a:cxn>
              </a:cxnLst>
              <a:rect l="0" t="0" r="r" b="b"/>
              <a:pathLst>
                <a:path w="349" h="377">
                  <a:moveTo>
                    <a:pt x="223" y="318"/>
                  </a:moveTo>
                  <a:lnTo>
                    <a:pt x="220" y="310"/>
                  </a:lnTo>
                  <a:lnTo>
                    <a:pt x="196" y="290"/>
                  </a:lnTo>
                  <a:lnTo>
                    <a:pt x="185" y="277"/>
                  </a:lnTo>
                  <a:lnTo>
                    <a:pt x="171" y="272"/>
                  </a:lnTo>
                  <a:lnTo>
                    <a:pt x="169" y="266"/>
                  </a:lnTo>
                  <a:lnTo>
                    <a:pt x="174" y="253"/>
                  </a:lnTo>
                  <a:lnTo>
                    <a:pt x="174" y="262"/>
                  </a:lnTo>
                  <a:lnTo>
                    <a:pt x="175" y="255"/>
                  </a:lnTo>
                  <a:lnTo>
                    <a:pt x="174" y="236"/>
                  </a:lnTo>
                  <a:lnTo>
                    <a:pt x="175" y="229"/>
                  </a:lnTo>
                  <a:lnTo>
                    <a:pt x="186" y="226"/>
                  </a:lnTo>
                  <a:lnTo>
                    <a:pt x="196" y="220"/>
                  </a:lnTo>
                  <a:lnTo>
                    <a:pt x="199" y="212"/>
                  </a:lnTo>
                  <a:lnTo>
                    <a:pt x="223" y="209"/>
                  </a:lnTo>
                  <a:lnTo>
                    <a:pt x="235" y="200"/>
                  </a:lnTo>
                  <a:lnTo>
                    <a:pt x="239" y="194"/>
                  </a:lnTo>
                  <a:lnTo>
                    <a:pt x="257" y="181"/>
                  </a:lnTo>
                  <a:lnTo>
                    <a:pt x="274" y="162"/>
                  </a:lnTo>
                  <a:lnTo>
                    <a:pt x="289" y="155"/>
                  </a:lnTo>
                  <a:lnTo>
                    <a:pt x="295" y="150"/>
                  </a:lnTo>
                  <a:lnTo>
                    <a:pt x="297" y="121"/>
                  </a:lnTo>
                  <a:lnTo>
                    <a:pt x="293" y="112"/>
                  </a:lnTo>
                  <a:lnTo>
                    <a:pt x="295" y="101"/>
                  </a:lnTo>
                  <a:lnTo>
                    <a:pt x="304" y="87"/>
                  </a:lnTo>
                  <a:lnTo>
                    <a:pt x="308" y="80"/>
                  </a:lnTo>
                  <a:lnTo>
                    <a:pt x="335" y="49"/>
                  </a:lnTo>
                  <a:lnTo>
                    <a:pt x="342" y="46"/>
                  </a:lnTo>
                  <a:lnTo>
                    <a:pt x="349" y="48"/>
                  </a:lnTo>
                  <a:lnTo>
                    <a:pt x="347" y="41"/>
                  </a:lnTo>
                  <a:lnTo>
                    <a:pt x="343" y="33"/>
                  </a:lnTo>
                  <a:lnTo>
                    <a:pt x="343" y="27"/>
                  </a:lnTo>
                  <a:lnTo>
                    <a:pt x="335" y="26"/>
                  </a:lnTo>
                  <a:lnTo>
                    <a:pt x="327" y="11"/>
                  </a:lnTo>
                  <a:lnTo>
                    <a:pt x="316" y="0"/>
                  </a:lnTo>
                  <a:lnTo>
                    <a:pt x="305" y="9"/>
                  </a:lnTo>
                  <a:lnTo>
                    <a:pt x="298" y="29"/>
                  </a:lnTo>
                  <a:lnTo>
                    <a:pt x="288" y="44"/>
                  </a:lnTo>
                  <a:lnTo>
                    <a:pt x="257" y="68"/>
                  </a:lnTo>
                  <a:lnTo>
                    <a:pt x="233" y="74"/>
                  </a:lnTo>
                  <a:lnTo>
                    <a:pt x="213" y="74"/>
                  </a:lnTo>
                  <a:lnTo>
                    <a:pt x="208" y="83"/>
                  </a:lnTo>
                  <a:lnTo>
                    <a:pt x="214" y="114"/>
                  </a:lnTo>
                  <a:lnTo>
                    <a:pt x="172" y="118"/>
                  </a:lnTo>
                  <a:lnTo>
                    <a:pt x="158" y="108"/>
                  </a:lnTo>
                  <a:lnTo>
                    <a:pt x="139" y="103"/>
                  </a:lnTo>
                  <a:lnTo>
                    <a:pt x="127" y="113"/>
                  </a:lnTo>
                  <a:lnTo>
                    <a:pt x="102" y="142"/>
                  </a:lnTo>
                  <a:lnTo>
                    <a:pt x="84" y="157"/>
                  </a:lnTo>
                  <a:lnTo>
                    <a:pt x="45" y="178"/>
                  </a:lnTo>
                  <a:lnTo>
                    <a:pt x="30" y="185"/>
                  </a:lnTo>
                  <a:lnTo>
                    <a:pt x="2" y="220"/>
                  </a:lnTo>
                  <a:lnTo>
                    <a:pt x="0" y="224"/>
                  </a:lnTo>
                  <a:lnTo>
                    <a:pt x="13" y="235"/>
                  </a:lnTo>
                  <a:lnTo>
                    <a:pt x="16" y="246"/>
                  </a:lnTo>
                  <a:lnTo>
                    <a:pt x="30" y="239"/>
                  </a:lnTo>
                  <a:lnTo>
                    <a:pt x="42" y="243"/>
                  </a:lnTo>
                  <a:lnTo>
                    <a:pt x="57" y="245"/>
                  </a:lnTo>
                  <a:lnTo>
                    <a:pt x="63" y="248"/>
                  </a:lnTo>
                  <a:lnTo>
                    <a:pt x="59" y="258"/>
                  </a:lnTo>
                  <a:lnTo>
                    <a:pt x="56" y="278"/>
                  </a:lnTo>
                  <a:lnTo>
                    <a:pt x="50" y="301"/>
                  </a:lnTo>
                  <a:lnTo>
                    <a:pt x="52" y="307"/>
                  </a:lnTo>
                  <a:lnTo>
                    <a:pt x="59" y="307"/>
                  </a:lnTo>
                  <a:lnTo>
                    <a:pt x="45" y="315"/>
                  </a:lnTo>
                  <a:lnTo>
                    <a:pt x="43" y="320"/>
                  </a:lnTo>
                  <a:lnTo>
                    <a:pt x="37" y="323"/>
                  </a:lnTo>
                  <a:lnTo>
                    <a:pt x="32" y="339"/>
                  </a:lnTo>
                  <a:lnTo>
                    <a:pt x="24" y="352"/>
                  </a:lnTo>
                  <a:lnTo>
                    <a:pt x="40" y="353"/>
                  </a:lnTo>
                  <a:lnTo>
                    <a:pt x="50" y="350"/>
                  </a:lnTo>
                  <a:lnTo>
                    <a:pt x="48" y="355"/>
                  </a:lnTo>
                  <a:lnTo>
                    <a:pt x="45" y="361"/>
                  </a:lnTo>
                  <a:lnTo>
                    <a:pt x="40" y="361"/>
                  </a:lnTo>
                  <a:lnTo>
                    <a:pt x="41" y="368"/>
                  </a:lnTo>
                  <a:lnTo>
                    <a:pt x="47" y="366"/>
                  </a:lnTo>
                  <a:lnTo>
                    <a:pt x="51" y="376"/>
                  </a:lnTo>
                  <a:lnTo>
                    <a:pt x="53" y="377"/>
                  </a:lnTo>
                  <a:lnTo>
                    <a:pt x="61" y="377"/>
                  </a:lnTo>
                  <a:lnTo>
                    <a:pt x="64" y="372"/>
                  </a:lnTo>
                  <a:lnTo>
                    <a:pt x="71" y="370"/>
                  </a:lnTo>
                  <a:lnTo>
                    <a:pt x="74" y="360"/>
                  </a:lnTo>
                  <a:lnTo>
                    <a:pt x="72" y="355"/>
                  </a:lnTo>
                  <a:lnTo>
                    <a:pt x="78" y="356"/>
                  </a:lnTo>
                  <a:lnTo>
                    <a:pt x="84" y="365"/>
                  </a:lnTo>
                  <a:lnTo>
                    <a:pt x="91" y="368"/>
                  </a:lnTo>
                  <a:lnTo>
                    <a:pt x="99" y="374"/>
                  </a:lnTo>
                  <a:lnTo>
                    <a:pt x="102" y="369"/>
                  </a:lnTo>
                  <a:lnTo>
                    <a:pt x="113" y="365"/>
                  </a:lnTo>
                  <a:lnTo>
                    <a:pt x="121" y="374"/>
                  </a:lnTo>
                  <a:lnTo>
                    <a:pt x="134" y="363"/>
                  </a:lnTo>
                  <a:lnTo>
                    <a:pt x="156" y="340"/>
                  </a:lnTo>
                  <a:lnTo>
                    <a:pt x="174" y="339"/>
                  </a:lnTo>
                  <a:lnTo>
                    <a:pt x="191" y="340"/>
                  </a:lnTo>
                  <a:lnTo>
                    <a:pt x="206" y="334"/>
                  </a:lnTo>
                  <a:lnTo>
                    <a:pt x="223" y="318"/>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grpSp>
          <p:nvGrpSpPr>
            <p:cNvPr id="134" name="Group 116"/>
            <p:cNvGrpSpPr>
              <a:grpSpLocks noChangeAspect="1"/>
            </p:cNvGrpSpPr>
            <p:nvPr/>
          </p:nvGrpSpPr>
          <p:grpSpPr bwMode="gray">
            <a:xfrm>
              <a:off x="3739188" y="1423"/>
              <a:ext cx="3195012" cy="1833153"/>
              <a:chOff x="2730" y="960"/>
              <a:chExt cx="1873" cy="1032"/>
            </a:xfrm>
            <a:solidFill>
              <a:schemeClr val="accent6"/>
            </a:solidFill>
          </p:grpSpPr>
          <p:grpSp>
            <p:nvGrpSpPr>
              <p:cNvPr id="409" name="Group 117"/>
              <p:cNvGrpSpPr>
                <a:grpSpLocks noChangeAspect="1"/>
              </p:cNvGrpSpPr>
              <p:nvPr/>
            </p:nvGrpSpPr>
            <p:grpSpPr bwMode="gray">
              <a:xfrm>
                <a:off x="3044" y="960"/>
                <a:ext cx="1473" cy="481"/>
                <a:chOff x="3044" y="960"/>
                <a:chExt cx="1473" cy="481"/>
              </a:xfrm>
              <a:grpFill/>
            </p:grpSpPr>
            <p:sp>
              <p:nvSpPr>
                <p:cNvPr id="413" name="Freeform 118"/>
                <p:cNvSpPr>
                  <a:spLocks noChangeAspect="1"/>
                </p:cNvSpPr>
                <p:nvPr/>
              </p:nvSpPr>
              <p:spPr bwMode="gray">
                <a:xfrm>
                  <a:off x="3044" y="1416"/>
                  <a:ext cx="23" cy="25"/>
                </a:xfrm>
                <a:custGeom>
                  <a:avLst/>
                  <a:gdLst/>
                  <a:ahLst/>
                  <a:cxnLst>
                    <a:cxn ang="0">
                      <a:pos x="27" y="8"/>
                    </a:cxn>
                    <a:cxn ang="0">
                      <a:pos x="29" y="5"/>
                    </a:cxn>
                    <a:cxn ang="0">
                      <a:pos x="34" y="3"/>
                    </a:cxn>
                    <a:cxn ang="0">
                      <a:pos x="38" y="7"/>
                    </a:cxn>
                    <a:cxn ang="0">
                      <a:pos x="49" y="0"/>
                    </a:cxn>
                    <a:cxn ang="0">
                      <a:pos x="54" y="0"/>
                    </a:cxn>
                    <a:cxn ang="0">
                      <a:pos x="94" y="37"/>
                    </a:cxn>
                    <a:cxn ang="0">
                      <a:pos x="100" y="51"/>
                    </a:cxn>
                    <a:cxn ang="0">
                      <a:pos x="105" y="53"/>
                    </a:cxn>
                    <a:cxn ang="0">
                      <a:pos x="105" y="34"/>
                    </a:cxn>
                    <a:cxn ang="0">
                      <a:pos x="109" y="49"/>
                    </a:cxn>
                    <a:cxn ang="0">
                      <a:pos x="116" y="65"/>
                    </a:cxn>
                    <a:cxn ang="0">
                      <a:pos x="115" y="78"/>
                    </a:cxn>
                    <a:cxn ang="0">
                      <a:pos x="109" y="64"/>
                    </a:cxn>
                    <a:cxn ang="0">
                      <a:pos x="97" y="76"/>
                    </a:cxn>
                    <a:cxn ang="0">
                      <a:pos x="77" y="105"/>
                    </a:cxn>
                    <a:cxn ang="0">
                      <a:pos x="63" y="113"/>
                    </a:cxn>
                    <a:cxn ang="0">
                      <a:pos x="55" y="113"/>
                    </a:cxn>
                    <a:cxn ang="0">
                      <a:pos x="45" y="124"/>
                    </a:cxn>
                    <a:cxn ang="0">
                      <a:pos x="35" y="125"/>
                    </a:cxn>
                    <a:cxn ang="0">
                      <a:pos x="30" y="118"/>
                    </a:cxn>
                    <a:cxn ang="0">
                      <a:pos x="28" y="126"/>
                    </a:cxn>
                    <a:cxn ang="0">
                      <a:pos x="19" y="118"/>
                    </a:cxn>
                    <a:cxn ang="0">
                      <a:pos x="12" y="105"/>
                    </a:cxn>
                    <a:cxn ang="0">
                      <a:pos x="6" y="105"/>
                    </a:cxn>
                    <a:cxn ang="0">
                      <a:pos x="4" y="118"/>
                    </a:cxn>
                    <a:cxn ang="0">
                      <a:pos x="8" y="125"/>
                    </a:cxn>
                    <a:cxn ang="0">
                      <a:pos x="2" y="115"/>
                    </a:cxn>
                    <a:cxn ang="0">
                      <a:pos x="0" y="104"/>
                    </a:cxn>
                    <a:cxn ang="0">
                      <a:pos x="2" y="91"/>
                    </a:cxn>
                    <a:cxn ang="0">
                      <a:pos x="3" y="56"/>
                    </a:cxn>
                    <a:cxn ang="0">
                      <a:pos x="7" y="41"/>
                    </a:cxn>
                    <a:cxn ang="0">
                      <a:pos x="19" y="17"/>
                    </a:cxn>
                    <a:cxn ang="0">
                      <a:pos x="27" y="8"/>
                    </a:cxn>
                  </a:cxnLst>
                  <a:rect l="0" t="0" r="r" b="b"/>
                  <a:pathLst>
                    <a:path w="116" h="126">
                      <a:moveTo>
                        <a:pt x="27" y="8"/>
                      </a:moveTo>
                      <a:lnTo>
                        <a:pt x="29" y="5"/>
                      </a:lnTo>
                      <a:lnTo>
                        <a:pt x="34" y="3"/>
                      </a:lnTo>
                      <a:lnTo>
                        <a:pt x="38" y="7"/>
                      </a:lnTo>
                      <a:lnTo>
                        <a:pt x="49" y="0"/>
                      </a:lnTo>
                      <a:lnTo>
                        <a:pt x="54" y="0"/>
                      </a:lnTo>
                      <a:lnTo>
                        <a:pt x="94" y="37"/>
                      </a:lnTo>
                      <a:lnTo>
                        <a:pt x="100" y="51"/>
                      </a:lnTo>
                      <a:lnTo>
                        <a:pt x="105" y="53"/>
                      </a:lnTo>
                      <a:lnTo>
                        <a:pt x="105" y="34"/>
                      </a:lnTo>
                      <a:lnTo>
                        <a:pt x="109" y="49"/>
                      </a:lnTo>
                      <a:lnTo>
                        <a:pt x="116" y="65"/>
                      </a:lnTo>
                      <a:lnTo>
                        <a:pt x="115" y="78"/>
                      </a:lnTo>
                      <a:lnTo>
                        <a:pt x="109" y="64"/>
                      </a:lnTo>
                      <a:lnTo>
                        <a:pt x="97" y="76"/>
                      </a:lnTo>
                      <a:lnTo>
                        <a:pt x="77" y="105"/>
                      </a:lnTo>
                      <a:lnTo>
                        <a:pt x="63" y="113"/>
                      </a:lnTo>
                      <a:lnTo>
                        <a:pt x="55" y="113"/>
                      </a:lnTo>
                      <a:lnTo>
                        <a:pt x="45" y="124"/>
                      </a:lnTo>
                      <a:lnTo>
                        <a:pt x="35" y="125"/>
                      </a:lnTo>
                      <a:lnTo>
                        <a:pt x="30" y="118"/>
                      </a:lnTo>
                      <a:lnTo>
                        <a:pt x="28" y="126"/>
                      </a:lnTo>
                      <a:lnTo>
                        <a:pt x="19" y="118"/>
                      </a:lnTo>
                      <a:lnTo>
                        <a:pt x="12" y="105"/>
                      </a:lnTo>
                      <a:lnTo>
                        <a:pt x="6" y="105"/>
                      </a:lnTo>
                      <a:lnTo>
                        <a:pt x="4" y="118"/>
                      </a:lnTo>
                      <a:lnTo>
                        <a:pt x="8" y="125"/>
                      </a:lnTo>
                      <a:lnTo>
                        <a:pt x="2" y="115"/>
                      </a:lnTo>
                      <a:lnTo>
                        <a:pt x="0" y="104"/>
                      </a:lnTo>
                      <a:lnTo>
                        <a:pt x="2" y="91"/>
                      </a:lnTo>
                      <a:lnTo>
                        <a:pt x="3" y="56"/>
                      </a:lnTo>
                      <a:lnTo>
                        <a:pt x="7" y="41"/>
                      </a:lnTo>
                      <a:lnTo>
                        <a:pt x="19" y="17"/>
                      </a:lnTo>
                      <a:lnTo>
                        <a:pt x="27" y="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14" name="Freeform 119"/>
                <p:cNvSpPr>
                  <a:spLocks noChangeAspect="1"/>
                </p:cNvSpPr>
                <p:nvPr/>
              </p:nvSpPr>
              <p:spPr bwMode="gray">
                <a:xfrm>
                  <a:off x="3605" y="995"/>
                  <a:ext cx="67" cy="84"/>
                </a:xfrm>
                <a:custGeom>
                  <a:avLst/>
                  <a:gdLst/>
                  <a:ahLst/>
                  <a:cxnLst>
                    <a:cxn ang="0">
                      <a:pos x="42" y="277"/>
                    </a:cxn>
                    <a:cxn ang="0">
                      <a:pos x="52" y="238"/>
                    </a:cxn>
                    <a:cxn ang="0">
                      <a:pos x="66" y="185"/>
                    </a:cxn>
                    <a:cxn ang="0">
                      <a:pos x="96" y="201"/>
                    </a:cxn>
                    <a:cxn ang="0">
                      <a:pos x="80" y="149"/>
                    </a:cxn>
                    <a:cxn ang="0">
                      <a:pos x="92" y="119"/>
                    </a:cxn>
                    <a:cxn ang="0">
                      <a:pos x="93" y="115"/>
                    </a:cxn>
                    <a:cxn ang="0">
                      <a:pos x="100" y="94"/>
                    </a:cxn>
                    <a:cxn ang="0">
                      <a:pos x="105" y="88"/>
                    </a:cxn>
                    <a:cxn ang="0">
                      <a:pos x="124" y="52"/>
                    </a:cxn>
                    <a:cxn ang="0">
                      <a:pos x="124" y="29"/>
                    </a:cxn>
                    <a:cxn ang="0">
                      <a:pos x="136" y="39"/>
                    </a:cxn>
                    <a:cxn ang="0">
                      <a:pos x="155" y="62"/>
                    </a:cxn>
                    <a:cxn ang="0">
                      <a:pos x="155" y="16"/>
                    </a:cxn>
                    <a:cxn ang="0">
                      <a:pos x="194" y="12"/>
                    </a:cxn>
                    <a:cxn ang="0">
                      <a:pos x="195" y="29"/>
                    </a:cxn>
                    <a:cxn ang="0">
                      <a:pos x="208" y="30"/>
                    </a:cxn>
                    <a:cxn ang="0">
                      <a:pos x="195" y="73"/>
                    </a:cxn>
                    <a:cxn ang="0">
                      <a:pos x="194" y="108"/>
                    </a:cxn>
                    <a:cxn ang="0">
                      <a:pos x="209" y="103"/>
                    </a:cxn>
                    <a:cxn ang="0">
                      <a:pos x="219" y="66"/>
                    </a:cxn>
                    <a:cxn ang="0">
                      <a:pos x="233" y="79"/>
                    </a:cxn>
                    <a:cxn ang="0">
                      <a:pos x="238" y="99"/>
                    </a:cxn>
                    <a:cxn ang="0">
                      <a:pos x="249" y="72"/>
                    </a:cxn>
                    <a:cxn ang="0">
                      <a:pos x="262" y="95"/>
                    </a:cxn>
                    <a:cxn ang="0">
                      <a:pos x="261" y="119"/>
                    </a:cxn>
                    <a:cxn ang="0">
                      <a:pos x="273" y="131"/>
                    </a:cxn>
                    <a:cxn ang="0">
                      <a:pos x="279" y="110"/>
                    </a:cxn>
                    <a:cxn ang="0">
                      <a:pos x="292" y="163"/>
                    </a:cxn>
                    <a:cxn ang="0">
                      <a:pos x="334" y="195"/>
                    </a:cxn>
                    <a:cxn ang="0">
                      <a:pos x="337" y="234"/>
                    </a:cxn>
                    <a:cxn ang="0">
                      <a:pos x="337" y="259"/>
                    </a:cxn>
                    <a:cxn ang="0">
                      <a:pos x="318" y="312"/>
                    </a:cxn>
                    <a:cxn ang="0">
                      <a:pos x="301" y="317"/>
                    </a:cxn>
                    <a:cxn ang="0">
                      <a:pos x="242" y="344"/>
                    </a:cxn>
                    <a:cxn ang="0">
                      <a:pos x="216" y="347"/>
                    </a:cxn>
                    <a:cxn ang="0">
                      <a:pos x="200" y="346"/>
                    </a:cxn>
                    <a:cxn ang="0">
                      <a:pos x="190" y="360"/>
                    </a:cxn>
                    <a:cxn ang="0">
                      <a:pos x="149" y="352"/>
                    </a:cxn>
                    <a:cxn ang="0">
                      <a:pos x="133" y="352"/>
                    </a:cxn>
                    <a:cxn ang="0">
                      <a:pos x="92" y="368"/>
                    </a:cxn>
                    <a:cxn ang="0">
                      <a:pos x="77" y="385"/>
                    </a:cxn>
                    <a:cxn ang="0">
                      <a:pos x="41" y="409"/>
                    </a:cxn>
                    <a:cxn ang="0">
                      <a:pos x="6" y="416"/>
                    </a:cxn>
                    <a:cxn ang="0">
                      <a:pos x="12" y="398"/>
                    </a:cxn>
                    <a:cxn ang="0">
                      <a:pos x="0" y="393"/>
                    </a:cxn>
                    <a:cxn ang="0">
                      <a:pos x="9" y="355"/>
                    </a:cxn>
                    <a:cxn ang="0">
                      <a:pos x="33" y="297"/>
                    </a:cxn>
                  </a:cxnLst>
                  <a:rect l="0" t="0" r="r" b="b"/>
                  <a:pathLst>
                    <a:path w="337" h="418">
                      <a:moveTo>
                        <a:pt x="33" y="286"/>
                      </a:moveTo>
                      <a:lnTo>
                        <a:pt x="42" y="277"/>
                      </a:lnTo>
                      <a:lnTo>
                        <a:pt x="42" y="269"/>
                      </a:lnTo>
                      <a:lnTo>
                        <a:pt x="52" y="238"/>
                      </a:lnTo>
                      <a:lnTo>
                        <a:pt x="49" y="228"/>
                      </a:lnTo>
                      <a:lnTo>
                        <a:pt x="66" y="185"/>
                      </a:lnTo>
                      <a:lnTo>
                        <a:pt x="85" y="202"/>
                      </a:lnTo>
                      <a:lnTo>
                        <a:pt x="96" y="201"/>
                      </a:lnTo>
                      <a:lnTo>
                        <a:pt x="80" y="183"/>
                      </a:lnTo>
                      <a:lnTo>
                        <a:pt x="80" y="149"/>
                      </a:lnTo>
                      <a:lnTo>
                        <a:pt x="81" y="131"/>
                      </a:lnTo>
                      <a:lnTo>
                        <a:pt x="92" y="119"/>
                      </a:lnTo>
                      <a:lnTo>
                        <a:pt x="100" y="118"/>
                      </a:lnTo>
                      <a:lnTo>
                        <a:pt x="93" y="115"/>
                      </a:lnTo>
                      <a:lnTo>
                        <a:pt x="93" y="103"/>
                      </a:lnTo>
                      <a:lnTo>
                        <a:pt x="100" y="94"/>
                      </a:lnTo>
                      <a:lnTo>
                        <a:pt x="109" y="92"/>
                      </a:lnTo>
                      <a:lnTo>
                        <a:pt x="105" y="88"/>
                      </a:lnTo>
                      <a:lnTo>
                        <a:pt x="105" y="73"/>
                      </a:lnTo>
                      <a:lnTo>
                        <a:pt x="124" y="52"/>
                      </a:lnTo>
                      <a:lnTo>
                        <a:pt x="125" y="44"/>
                      </a:lnTo>
                      <a:lnTo>
                        <a:pt x="124" y="29"/>
                      </a:lnTo>
                      <a:lnTo>
                        <a:pt x="130" y="24"/>
                      </a:lnTo>
                      <a:lnTo>
                        <a:pt x="136" y="39"/>
                      </a:lnTo>
                      <a:lnTo>
                        <a:pt x="139" y="56"/>
                      </a:lnTo>
                      <a:lnTo>
                        <a:pt x="155" y="62"/>
                      </a:lnTo>
                      <a:lnTo>
                        <a:pt x="157" y="48"/>
                      </a:lnTo>
                      <a:lnTo>
                        <a:pt x="155" y="16"/>
                      </a:lnTo>
                      <a:lnTo>
                        <a:pt x="166" y="0"/>
                      </a:lnTo>
                      <a:lnTo>
                        <a:pt x="194" y="12"/>
                      </a:lnTo>
                      <a:lnTo>
                        <a:pt x="194" y="36"/>
                      </a:lnTo>
                      <a:lnTo>
                        <a:pt x="195" y="29"/>
                      </a:lnTo>
                      <a:lnTo>
                        <a:pt x="200" y="23"/>
                      </a:lnTo>
                      <a:lnTo>
                        <a:pt x="208" y="30"/>
                      </a:lnTo>
                      <a:lnTo>
                        <a:pt x="208" y="43"/>
                      </a:lnTo>
                      <a:lnTo>
                        <a:pt x="195" y="73"/>
                      </a:lnTo>
                      <a:lnTo>
                        <a:pt x="197" y="94"/>
                      </a:lnTo>
                      <a:lnTo>
                        <a:pt x="194" y="108"/>
                      </a:lnTo>
                      <a:lnTo>
                        <a:pt x="194" y="122"/>
                      </a:lnTo>
                      <a:lnTo>
                        <a:pt x="209" y="103"/>
                      </a:lnTo>
                      <a:lnTo>
                        <a:pt x="219" y="84"/>
                      </a:lnTo>
                      <a:lnTo>
                        <a:pt x="219" y="66"/>
                      </a:lnTo>
                      <a:lnTo>
                        <a:pt x="224" y="65"/>
                      </a:lnTo>
                      <a:lnTo>
                        <a:pt x="233" y="79"/>
                      </a:lnTo>
                      <a:lnTo>
                        <a:pt x="236" y="94"/>
                      </a:lnTo>
                      <a:lnTo>
                        <a:pt x="238" y="99"/>
                      </a:lnTo>
                      <a:lnTo>
                        <a:pt x="245" y="88"/>
                      </a:lnTo>
                      <a:lnTo>
                        <a:pt x="249" y="72"/>
                      </a:lnTo>
                      <a:lnTo>
                        <a:pt x="258" y="77"/>
                      </a:lnTo>
                      <a:lnTo>
                        <a:pt x="262" y="95"/>
                      </a:lnTo>
                      <a:lnTo>
                        <a:pt x="259" y="110"/>
                      </a:lnTo>
                      <a:lnTo>
                        <a:pt x="261" y="119"/>
                      </a:lnTo>
                      <a:lnTo>
                        <a:pt x="267" y="131"/>
                      </a:lnTo>
                      <a:lnTo>
                        <a:pt x="273" y="131"/>
                      </a:lnTo>
                      <a:lnTo>
                        <a:pt x="272" y="118"/>
                      </a:lnTo>
                      <a:lnTo>
                        <a:pt x="279" y="110"/>
                      </a:lnTo>
                      <a:lnTo>
                        <a:pt x="284" y="137"/>
                      </a:lnTo>
                      <a:lnTo>
                        <a:pt x="292" y="163"/>
                      </a:lnTo>
                      <a:lnTo>
                        <a:pt x="326" y="184"/>
                      </a:lnTo>
                      <a:lnTo>
                        <a:pt x="334" y="195"/>
                      </a:lnTo>
                      <a:lnTo>
                        <a:pt x="337" y="217"/>
                      </a:lnTo>
                      <a:lnTo>
                        <a:pt x="337" y="234"/>
                      </a:lnTo>
                      <a:lnTo>
                        <a:pt x="333" y="245"/>
                      </a:lnTo>
                      <a:lnTo>
                        <a:pt x="337" y="259"/>
                      </a:lnTo>
                      <a:lnTo>
                        <a:pt x="337" y="276"/>
                      </a:lnTo>
                      <a:lnTo>
                        <a:pt x="318" y="312"/>
                      </a:lnTo>
                      <a:lnTo>
                        <a:pt x="307" y="323"/>
                      </a:lnTo>
                      <a:lnTo>
                        <a:pt x="301" y="317"/>
                      </a:lnTo>
                      <a:lnTo>
                        <a:pt x="280" y="321"/>
                      </a:lnTo>
                      <a:lnTo>
                        <a:pt x="242" y="344"/>
                      </a:lnTo>
                      <a:lnTo>
                        <a:pt x="226" y="341"/>
                      </a:lnTo>
                      <a:lnTo>
                        <a:pt x="216" y="347"/>
                      </a:lnTo>
                      <a:lnTo>
                        <a:pt x="205" y="344"/>
                      </a:lnTo>
                      <a:lnTo>
                        <a:pt x="200" y="346"/>
                      </a:lnTo>
                      <a:lnTo>
                        <a:pt x="199" y="355"/>
                      </a:lnTo>
                      <a:lnTo>
                        <a:pt x="190" y="360"/>
                      </a:lnTo>
                      <a:lnTo>
                        <a:pt x="176" y="342"/>
                      </a:lnTo>
                      <a:lnTo>
                        <a:pt x="149" y="352"/>
                      </a:lnTo>
                      <a:lnTo>
                        <a:pt x="143" y="346"/>
                      </a:lnTo>
                      <a:lnTo>
                        <a:pt x="133" y="352"/>
                      </a:lnTo>
                      <a:lnTo>
                        <a:pt x="98" y="350"/>
                      </a:lnTo>
                      <a:lnTo>
                        <a:pt x="92" y="368"/>
                      </a:lnTo>
                      <a:lnTo>
                        <a:pt x="86" y="371"/>
                      </a:lnTo>
                      <a:lnTo>
                        <a:pt x="77" y="385"/>
                      </a:lnTo>
                      <a:lnTo>
                        <a:pt x="53" y="396"/>
                      </a:lnTo>
                      <a:lnTo>
                        <a:pt x="41" y="409"/>
                      </a:lnTo>
                      <a:lnTo>
                        <a:pt x="33" y="418"/>
                      </a:lnTo>
                      <a:lnTo>
                        <a:pt x="6" y="416"/>
                      </a:lnTo>
                      <a:lnTo>
                        <a:pt x="7" y="409"/>
                      </a:lnTo>
                      <a:lnTo>
                        <a:pt x="12" y="398"/>
                      </a:lnTo>
                      <a:lnTo>
                        <a:pt x="11" y="387"/>
                      </a:lnTo>
                      <a:lnTo>
                        <a:pt x="0" y="393"/>
                      </a:lnTo>
                      <a:lnTo>
                        <a:pt x="4" y="366"/>
                      </a:lnTo>
                      <a:lnTo>
                        <a:pt x="9" y="355"/>
                      </a:lnTo>
                      <a:lnTo>
                        <a:pt x="38" y="302"/>
                      </a:lnTo>
                      <a:lnTo>
                        <a:pt x="33" y="297"/>
                      </a:lnTo>
                      <a:lnTo>
                        <a:pt x="33" y="28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15" name="Freeform 120"/>
                <p:cNvSpPr>
                  <a:spLocks noChangeAspect="1"/>
                </p:cNvSpPr>
                <p:nvPr/>
              </p:nvSpPr>
              <p:spPr bwMode="gray">
                <a:xfrm>
                  <a:off x="4015" y="1163"/>
                  <a:ext cx="73" cy="67"/>
                </a:xfrm>
                <a:custGeom>
                  <a:avLst/>
                  <a:gdLst/>
                  <a:ahLst/>
                  <a:cxnLst>
                    <a:cxn ang="0">
                      <a:pos x="179" y="89"/>
                    </a:cxn>
                    <a:cxn ang="0">
                      <a:pos x="185" y="89"/>
                    </a:cxn>
                    <a:cxn ang="0">
                      <a:pos x="200" y="103"/>
                    </a:cxn>
                    <a:cxn ang="0">
                      <a:pos x="194" y="120"/>
                    </a:cxn>
                    <a:cxn ang="0">
                      <a:pos x="195" y="127"/>
                    </a:cxn>
                    <a:cxn ang="0">
                      <a:pos x="205" y="132"/>
                    </a:cxn>
                    <a:cxn ang="0">
                      <a:pos x="216" y="133"/>
                    </a:cxn>
                    <a:cxn ang="0">
                      <a:pos x="228" y="133"/>
                    </a:cxn>
                    <a:cxn ang="0">
                      <a:pos x="233" y="103"/>
                    </a:cxn>
                    <a:cxn ang="0">
                      <a:pos x="225" y="60"/>
                    </a:cxn>
                    <a:cxn ang="0">
                      <a:pos x="235" y="34"/>
                    </a:cxn>
                    <a:cxn ang="0">
                      <a:pos x="268" y="49"/>
                    </a:cxn>
                    <a:cxn ang="0">
                      <a:pos x="290" y="89"/>
                    </a:cxn>
                    <a:cxn ang="0">
                      <a:pos x="307" y="109"/>
                    </a:cxn>
                    <a:cxn ang="0">
                      <a:pos x="314" y="127"/>
                    </a:cxn>
                    <a:cxn ang="0">
                      <a:pos x="309" y="151"/>
                    </a:cxn>
                    <a:cxn ang="0">
                      <a:pos x="300" y="170"/>
                    </a:cxn>
                    <a:cxn ang="0">
                      <a:pos x="296" y="191"/>
                    </a:cxn>
                    <a:cxn ang="0">
                      <a:pos x="309" y="234"/>
                    </a:cxn>
                    <a:cxn ang="0">
                      <a:pos x="344" y="259"/>
                    </a:cxn>
                    <a:cxn ang="0">
                      <a:pos x="365" y="280"/>
                    </a:cxn>
                    <a:cxn ang="0">
                      <a:pos x="343" y="289"/>
                    </a:cxn>
                    <a:cxn ang="0">
                      <a:pos x="314" y="287"/>
                    </a:cxn>
                    <a:cxn ang="0">
                      <a:pos x="305" y="302"/>
                    </a:cxn>
                    <a:cxn ang="0">
                      <a:pos x="287" y="272"/>
                    </a:cxn>
                    <a:cxn ang="0">
                      <a:pos x="279" y="253"/>
                    </a:cxn>
                    <a:cxn ang="0">
                      <a:pos x="238" y="280"/>
                    </a:cxn>
                    <a:cxn ang="0">
                      <a:pos x="211" y="301"/>
                    </a:cxn>
                    <a:cxn ang="0">
                      <a:pos x="174" y="310"/>
                    </a:cxn>
                    <a:cxn ang="0">
                      <a:pos x="172" y="303"/>
                    </a:cxn>
                    <a:cxn ang="0">
                      <a:pos x="169" y="289"/>
                    </a:cxn>
                    <a:cxn ang="0">
                      <a:pos x="162" y="256"/>
                    </a:cxn>
                    <a:cxn ang="0">
                      <a:pos x="146" y="288"/>
                    </a:cxn>
                    <a:cxn ang="0">
                      <a:pos x="150" y="298"/>
                    </a:cxn>
                    <a:cxn ang="0">
                      <a:pos x="140" y="331"/>
                    </a:cxn>
                    <a:cxn ang="0">
                      <a:pos x="113" y="324"/>
                    </a:cxn>
                    <a:cxn ang="0">
                      <a:pos x="70" y="307"/>
                    </a:cxn>
                    <a:cxn ang="0">
                      <a:pos x="54" y="260"/>
                    </a:cxn>
                    <a:cxn ang="0">
                      <a:pos x="15" y="242"/>
                    </a:cxn>
                    <a:cxn ang="0">
                      <a:pos x="0" y="196"/>
                    </a:cxn>
                    <a:cxn ang="0">
                      <a:pos x="20" y="196"/>
                    </a:cxn>
                    <a:cxn ang="0">
                      <a:pos x="27" y="179"/>
                    </a:cxn>
                    <a:cxn ang="0">
                      <a:pos x="15" y="176"/>
                    </a:cxn>
                    <a:cxn ang="0">
                      <a:pos x="26" y="173"/>
                    </a:cxn>
                    <a:cxn ang="0">
                      <a:pos x="13" y="152"/>
                    </a:cxn>
                    <a:cxn ang="0">
                      <a:pos x="8" y="140"/>
                    </a:cxn>
                    <a:cxn ang="0">
                      <a:pos x="21" y="143"/>
                    </a:cxn>
                    <a:cxn ang="0">
                      <a:pos x="17" y="122"/>
                    </a:cxn>
                    <a:cxn ang="0">
                      <a:pos x="26" y="99"/>
                    </a:cxn>
                    <a:cxn ang="0">
                      <a:pos x="44" y="95"/>
                    </a:cxn>
                    <a:cxn ang="0">
                      <a:pos x="33" y="88"/>
                    </a:cxn>
                    <a:cxn ang="0">
                      <a:pos x="26" y="67"/>
                    </a:cxn>
                    <a:cxn ang="0">
                      <a:pos x="36" y="51"/>
                    </a:cxn>
                    <a:cxn ang="0">
                      <a:pos x="67" y="43"/>
                    </a:cxn>
                    <a:cxn ang="0">
                      <a:pos x="80" y="22"/>
                    </a:cxn>
                    <a:cxn ang="0">
                      <a:pos x="119" y="0"/>
                    </a:cxn>
                    <a:cxn ang="0">
                      <a:pos x="117" y="13"/>
                    </a:cxn>
                    <a:cxn ang="0">
                      <a:pos x="146" y="54"/>
                    </a:cxn>
                    <a:cxn ang="0">
                      <a:pos x="160" y="54"/>
                    </a:cxn>
                    <a:cxn ang="0">
                      <a:pos x="169" y="68"/>
                    </a:cxn>
                    <a:cxn ang="0">
                      <a:pos x="168" y="87"/>
                    </a:cxn>
                  </a:cxnLst>
                  <a:rect l="0" t="0" r="r" b="b"/>
                  <a:pathLst>
                    <a:path w="365" h="334">
                      <a:moveTo>
                        <a:pt x="178" y="86"/>
                      </a:moveTo>
                      <a:lnTo>
                        <a:pt x="179" y="89"/>
                      </a:lnTo>
                      <a:lnTo>
                        <a:pt x="180" y="95"/>
                      </a:lnTo>
                      <a:lnTo>
                        <a:pt x="185" y="89"/>
                      </a:lnTo>
                      <a:lnTo>
                        <a:pt x="201" y="94"/>
                      </a:lnTo>
                      <a:lnTo>
                        <a:pt x="200" y="103"/>
                      </a:lnTo>
                      <a:lnTo>
                        <a:pt x="201" y="106"/>
                      </a:lnTo>
                      <a:lnTo>
                        <a:pt x="194" y="120"/>
                      </a:lnTo>
                      <a:lnTo>
                        <a:pt x="196" y="121"/>
                      </a:lnTo>
                      <a:lnTo>
                        <a:pt x="195" y="127"/>
                      </a:lnTo>
                      <a:lnTo>
                        <a:pt x="198" y="135"/>
                      </a:lnTo>
                      <a:lnTo>
                        <a:pt x="205" y="132"/>
                      </a:lnTo>
                      <a:lnTo>
                        <a:pt x="210" y="138"/>
                      </a:lnTo>
                      <a:lnTo>
                        <a:pt x="216" y="133"/>
                      </a:lnTo>
                      <a:lnTo>
                        <a:pt x="226" y="137"/>
                      </a:lnTo>
                      <a:lnTo>
                        <a:pt x="228" y="133"/>
                      </a:lnTo>
                      <a:lnTo>
                        <a:pt x="228" y="109"/>
                      </a:lnTo>
                      <a:lnTo>
                        <a:pt x="233" y="103"/>
                      </a:lnTo>
                      <a:lnTo>
                        <a:pt x="226" y="92"/>
                      </a:lnTo>
                      <a:lnTo>
                        <a:pt x="225" y="60"/>
                      </a:lnTo>
                      <a:lnTo>
                        <a:pt x="225" y="47"/>
                      </a:lnTo>
                      <a:lnTo>
                        <a:pt x="235" y="34"/>
                      </a:lnTo>
                      <a:lnTo>
                        <a:pt x="242" y="30"/>
                      </a:lnTo>
                      <a:lnTo>
                        <a:pt x="268" y="49"/>
                      </a:lnTo>
                      <a:lnTo>
                        <a:pt x="287" y="78"/>
                      </a:lnTo>
                      <a:lnTo>
                        <a:pt x="290" y="89"/>
                      </a:lnTo>
                      <a:lnTo>
                        <a:pt x="297" y="109"/>
                      </a:lnTo>
                      <a:lnTo>
                        <a:pt x="307" y="109"/>
                      </a:lnTo>
                      <a:lnTo>
                        <a:pt x="314" y="115"/>
                      </a:lnTo>
                      <a:lnTo>
                        <a:pt x="314" y="127"/>
                      </a:lnTo>
                      <a:lnTo>
                        <a:pt x="311" y="138"/>
                      </a:lnTo>
                      <a:lnTo>
                        <a:pt x="309" y="151"/>
                      </a:lnTo>
                      <a:lnTo>
                        <a:pt x="305" y="163"/>
                      </a:lnTo>
                      <a:lnTo>
                        <a:pt x="300" y="170"/>
                      </a:lnTo>
                      <a:lnTo>
                        <a:pt x="296" y="181"/>
                      </a:lnTo>
                      <a:lnTo>
                        <a:pt x="296" y="191"/>
                      </a:lnTo>
                      <a:lnTo>
                        <a:pt x="298" y="201"/>
                      </a:lnTo>
                      <a:lnTo>
                        <a:pt x="309" y="234"/>
                      </a:lnTo>
                      <a:lnTo>
                        <a:pt x="323" y="254"/>
                      </a:lnTo>
                      <a:lnTo>
                        <a:pt x="344" y="259"/>
                      </a:lnTo>
                      <a:lnTo>
                        <a:pt x="361" y="272"/>
                      </a:lnTo>
                      <a:lnTo>
                        <a:pt x="365" y="280"/>
                      </a:lnTo>
                      <a:lnTo>
                        <a:pt x="364" y="283"/>
                      </a:lnTo>
                      <a:lnTo>
                        <a:pt x="343" y="289"/>
                      </a:lnTo>
                      <a:lnTo>
                        <a:pt x="317" y="277"/>
                      </a:lnTo>
                      <a:lnTo>
                        <a:pt x="314" y="287"/>
                      </a:lnTo>
                      <a:lnTo>
                        <a:pt x="314" y="296"/>
                      </a:lnTo>
                      <a:lnTo>
                        <a:pt x="305" y="302"/>
                      </a:lnTo>
                      <a:lnTo>
                        <a:pt x="281" y="273"/>
                      </a:lnTo>
                      <a:lnTo>
                        <a:pt x="287" y="272"/>
                      </a:lnTo>
                      <a:lnTo>
                        <a:pt x="289" y="261"/>
                      </a:lnTo>
                      <a:lnTo>
                        <a:pt x="279" y="253"/>
                      </a:lnTo>
                      <a:lnTo>
                        <a:pt x="265" y="272"/>
                      </a:lnTo>
                      <a:lnTo>
                        <a:pt x="238" y="280"/>
                      </a:lnTo>
                      <a:lnTo>
                        <a:pt x="225" y="287"/>
                      </a:lnTo>
                      <a:lnTo>
                        <a:pt x="211" y="301"/>
                      </a:lnTo>
                      <a:lnTo>
                        <a:pt x="183" y="312"/>
                      </a:lnTo>
                      <a:lnTo>
                        <a:pt x="174" y="310"/>
                      </a:lnTo>
                      <a:lnTo>
                        <a:pt x="165" y="302"/>
                      </a:lnTo>
                      <a:lnTo>
                        <a:pt x="172" y="303"/>
                      </a:lnTo>
                      <a:lnTo>
                        <a:pt x="179" y="296"/>
                      </a:lnTo>
                      <a:lnTo>
                        <a:pt x="169" y="289"/>
                      </a:lnTo>
                      <a:lnTo>
                        <a:pt x="162" y="276"/>
                      </a:lnTo>
                      <a:lnTo>
                        <a:pt x="162" y="256"/>
                      </a:lnTo>
                      <a:lnTo>
                        <a:pt x="149" y="265"/>
                      </a:lnTo>
                      <a:lnTo>
                        <a:pt x="146" y="288"/>
                      </a:lnTo>
                      <a:lnTo>
                        <a:pt x="155" y="285"/>
                      </a:lnTo>
                      <a:lnTo>
                        <a:pt x="150" y="298"/>
                      </a:lnTo>
                      <a:lnTo>
                        <a:pt x="146" y="320"/>
                      </a:lnTo>
                      <a:lnTo>
                        <a:pt x="140" y="331"/>
                      </a:lnTo>
                      <a:lnTo>
                        <a:pt x="130" y="334"/>
                      </a:lnTo>
                      <a:lnTo>
                        <a:pt x="113" y="324"/>
                      </a:lnTo>
                      <a:lnTo>
                        <a:pt x="90" y="320"/>
                      </a:lnTo>
                      <a:lnTo>
                        <a:pt x="70" y="307"/>
                      </a:lnTo>
                      <a:lnTo>
                        <a:pt x="61" y="289"/>
                      </a:lnTo>
                      <a:lnTo>
                        <a:pt x="54" y="260"/>
                      </a:lnTo>
                      <a:lnTo>
                        <a:pt x="42" y="262"/>
                      </a:lnTo>
                      <a:lnTo>
                        <a:pt x="15" y="242"/>
                      </a:lnTo>
                      <a:lnTo>
                        <a:pt x="10" y="223"/>
                      </a:lnTo>
                      <a:lnTo>
                        <a:pt x="0" y="196"/>
                      </a:lnTo>
                      <a:lnTo>
                        <a:pt x="10" y="190"/>
                      </a:lnTo>
                      <a:lnTo>
                        <a:pt x="20" y="196"/>
                      </a:lnTo>
                      <a:lnTo>
                        <a:pt x="32" y="190"/>
                      </a:lnTo>
                      <a:lnTo>
                        <a:pt x="27" y="179"/>
                      </a:lnTo>
                      <a:lnTo>
                        <a:pt x="17" y="181"/>
                      </a:lnTo>
                      <a:lnTo>
                        <a:pt x="15" y="176"/>
                      </a:lnTo>
                      <a:lnTo>
                        <a:pt x="17" y="173"/>
                      </a:lnTo>
                      <a:lnTo>
                        <a:pt x="26" y="173"/>
                      </a:lnTo>
                      <a:lnTo>
                        <a:pt x="24" y="159"/>
                      </a:lnTo>
                      <a:lnTo>
                        <a:pt x="13" y="152"/>
                      </a:lnTo>
                      <a:lnTo>
                        <a:pt x="7" y="141"/>
                      </a:lnTo>
                      <a:lnTo>
                        <a:pt x="8" y="140"/>
                      </a:lnTo>
                      <a:lnTo>
                        <a:pt x="17" y="151"/>
                      </a:lnTo>
                      <a:lnTo>
                        <a:pt x="21" y="143"/>
                      </a:lnTo>
                      <a:lnTo>
                        <a:pt x="22" y="132"/>
                      </a:lnTo>
                      <a:lnTo>
                        <a:pt x="17" y="122"/>
                      </a:lnTo>
                      <a:lnTo>
                        <a:pt x="17" y="106"/>
                      </a:lnTo>
                      <a:lnTo>
                        <a:pt x="26" y="99"/>
                      </a:lnTo>
                      <a:lnTo>
                        <a:pt x="39" y="103"/>
                      </a:lnTo>
                      <a:lnTo>
                        <a:pt x="44" y="95"/>
                      </a:lnTo>
                      <a:lnTo>
                        <a:pt x="38" y="83"/>
                      </a:lnTo>
                      <a:lnTo>
                        <a:pt x="33" y="88"/>
                      </a:lnTo>
                      <a:lnTo>
                        <a:pt x="29" y="82"/>
                      </a:lnTo>
                      <a:lnTo>
                        <a:pt x="26" y="67"/>
                      </a:lnTo>
                      <a:lnTo>
                        <a:pt x="28" y="62"/>
                      </a:lnTo>
                      <a:lnTo>
                        <a:pt x="36" y="51"/>
                      </a:lnTo>
                      <a:lnTo>
                        <a:pt x="42" y="55"/>
                      </a:lnTo>
                      <a:lnTo>
                        <a:pt x="67" y="43"/>
                      </a:lnTo>
                      <a:lnTo>
                        <a:pt x="77" y="18"/>
                      </a:lnTo>
                      <a:lnTo>
                        <a:pt x="80" y="22"/>
                      </a:lnTo>
                      <a:lnTo>
                        <a:pt x="103" y="4"/>
                      </a:lnTo>
                      <a:lnTo>
                        <a:pt x="119" y="0"/>
                      </a:lnTo>
                      <a:lnTo>
                        <a:pt x="123" y="1"/>
                      </a:lnTo>
                      <a:lnTo>
                        <a:pt x="117" y="13"/>
                      </a:lnTo>
                      <a:lnTo>
                        <a:pt x="119" y="24"/>
                      </a:lnTo>
                      <a:lnTo>
                        <a:pt x="146" y="54"/>
                      </a:lnTo>
                      <a:lnTo>
                        <a:pt x="151" y="57"/>
                      </a:lnTo>
                      <a:lnTo>
                        <a:pt x="160" y="54"/>
                      </a:lnTo>
                      <a:lnTo>
                        <a:pt x="162" y="62"/>
                      </a:lnTo>
                      <a:lnTo>
                        <a:pt x="169" y="68"/>
                      </a:lnTo>
                      <a:lnTo>
                        <a:pt x="163" y="78"/>
                      </a:lnTo>
                      <a:lnTo>
                        <a:pt x="168" y="87"/>
                      </a:lnTo>
                      <a:lnTo>
                        <a:pt x="178" y="8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16" name="Freeform 121"/>
                <p:cNvSpPr>
                  <a:spLocks noChangeAspect="1"/>
                </p:cNvSpPr>
                <p:nvPr/>
              </p:nvSpPr>
              <p:spPr bwMode="gray">
                <a:xfrm>
                  <a:off x="4066" y="1166"/>
                  <a:ext cx="44" cy="50"/>
                </a:xfrm>
                <a:custGeom>
                  <a:avLst/>
                  <a:gdLst/>
                  <a:ahLst/>
                  <a:cxnLst>
                    <a:cxn ang="0">
                      <a:pos x="0" y="0"/>
                    </a:cxn>
                    <a:cxn ang="0">
                      <a:pos x="16" y="8"/>
                    </a:cxn>
                    <a:cxn ang="0">
                      <a:pos x="32" y="30"/>
                    </a:cxn>
                    <a:cxn ang="0">
                      <a:pos x="42" y="38"/>
                    </a:cxn>
                    <a:cxn ang="0">
                      <a:pos x="56" y="59"/>
                    </a:cxn>
                    <a:cxn ang="0">
                      <a:pos x="64" y="66"/>
                    </a:cxn>
                    <a:cxn ang="0">
                      <a:pos x="89" y="71"/>
                    </a:cxn>
                    <a:cxn ang="0">
                      <a:pos x="106" y="59"/>
                    </a:cxn>
                    <a:cxn ang="0">
                      <a:pos x="116" y="56"/>
                    </a:cxn>
                    <a:cxn ang="0">
                      <a:pos x="138" y="64"/>
                    </a:cxn>
                    <a:cxn ang="0">
                      <a:pos x="152" y="89"/>
                    </a:cxn>
                    <a:cxn ang="0">
                      <a:pos x="169" y="97"/>
                    </a:cxn>
                    <a:cxn ang="0">
                      <a:pos x="182" y="110"/>
                    </a:cxn>
                    <a:cxn ang="0">
                      <a:pos x="201" y="120"/>
                    </a:cxn>
                    <a:cxn ang="0">
                      <a:pos x="215" y="136"/>
                    </a:cxn>
                    <a:cxn ang="0">
                      <a:pos x="222" y="136"/>
                    </a:cxn>
                    <a:cxn ang="0">
                      <a:pos x="224" y="145"/>
                    </a:cxn>
                    <a:cxn ang="0">
                      <a:pos x="206" y="142"/>
                    </a:cxn>
                    <a:cxn ang="0">
                      <a:pos x="197" y="146"/>
                    </a:cxn>
                    <a:cxn ang="0">
                      <a:pos x="193" y="155"/>
                    </a:cxn>
                    <a:cxn ang="0">
                      <a:pos x="181" y="156"/>
                    </a:cxn>
                    <a:cxn ang="0">
                      <a:pos x="185" y="161"/>
                    </a:cxn>
                    <a:cxn ang="0">
                      <a:pos x="182" y="169"/>
                    </a:cxn>
                    <a:cxn ang="0">
                      <a:pos x="182" y="183"/>
                    </a:cxn>
                    <a:cxn ang="0">
                      <a:pos x="188" y="194"/>
                    </a:cxn>
                    <a:cxn ang="0">
                      <a:pos x="183" y="200"/>
                    </a:cxn>
                    <a:cxn ang="0">
                      <a:pos x="180" y="217"/>
                    </a:cxn>
                    <a:cxn ang="0">
                      <a:pos x="167" y="226"/>
                    </a:cxn>
                    <a:cxn ang="0">
                      <a:pos x="163" y="232"/>
                    </a:cxn>
                    <a:cxn ang="0">
                      <a:pos x="138" y="248"/>
                    </a:cxn>
                    <a:cxn ang="0">
                      <a:pos x="128" y="241"/>
                    </a:cxn>
                    <a:cxn ang="0">
                      <a:pos x="91" y="233"/>
                    </a:cxn>
                    <a:cxn ang="0">
                      <a:pos x="77" y="222"/>
                    </a:cxn>
                    <a:cxn ang="0">
                      <a:pos x="54" y="164"/>
                    </a:cxn>
                    <a:cxn ang="0">
                      <a:pos x="56" y="147"/>
                    </a:cxn>
                    <a:cxn ang="0">
                      <a:pos x="69" y="108"/>
                    </a:cxn>
                    <a:cxn ang="0">
                      <a:pos x="73" y="85"/>
                    </a:cxn>
                    <a:cxn ang="0">
                      <a:pos x="64" y="85"/>
                    </a:cxn>
                    <a:cxn ang="0">
                      <a:pos x="61" y="73"/>
                    </a:cxn>
                    <a:cxn ang="0">
                      <a:pos x="16" y="19"/>
                    </a:cxn>
                    <a:cxn ang="0">
                      <a:pos x="8" y="12"/>
                    </a:cxn>
                    <a:cxn ang="0">
                      <a:pos x="0" y="0"/>
                    </a:cxn>
                  </a:cxnLst>
                  <a:rect l="0" t="0" r="r" b="b"/>
                  <a:pathLst>
                    <a:path w="224" h="248">
                      <a:moveTo>
                        <a:pt x="0" y="0"/>
                      </a:moveTo>
                      <a:lnTo>
                        <a:pt x="16" y="8"/>
                      </a:lnTo>
                      <a:lnTo>
                        <a:pt x="32" y="30"/>
                      </a:lnTo>
                      <a:lnTo>
                        <a:pt x="42" y="38"/>
                      </a:lnTo>
                      <a:lnTo>
                        <a:pt x="56" y="59"/>
                      </a:lnTo>
                      <a:lnTo>
                        <a:pt x="64" y="66"/>
                      </a:lnTo>
                      <a:lnTo>
                        <a:pt x="89" y="71"/>
                      </a:lnTo>
                      <a:lnTo>
                        <a:pt x="106" y="59"/>
                      </a:lnTo>
                      <a:lnTo>
                        <a:pt x="116" y="56"/>
                      </a:lnTo>
                      <a:lnTo>
                        <a:pt x="138" y="64"/>
                      </a:lnTo>
                      <a:lnTo>
                        <a:pt x="152" y="89"/>
                      </a:lnTo>
                      <a:lnTo>
                        <a:pt x="169" y="97"/>
                      </a:lnTo>
                      <a:lnTo>
                        <a:pt x="182" y="110"/>
                      </a:lnTo>
                      <a:lnTo>
                        <a:pt x="201" y="120"/>
                      </a:lnTo>
                      <a:lnTo>
                        <a:pt x="215" y="136"/>
                      </a:lnTo>
                      <a:lnTo>
                        <a:pt x="222" y="136"/>
                      </a:lnTo>
                      <a:lnTo>
                        <a:pt x="224" y="145"/>
                      </a:lnTo>
                      <a:lnTo>
                        <a:pt x="206" y="142"/>
                      </a:lnTo>
                      <a:lnTo>
                        <a:pt x="197" y="146"/>
                      </a:lnTo>
                      <a:lnTo>
                        <a:pt x="193" y="155"/>
                      </a:lnTo>
                      <a:lnTo>
                        <a:pt x="181" y="156"/>
                      </a:lnTo>
                      <a:lnTo>
                        <a:pt x="185" y="161"/>
                      </a:lnTo>
                      <a:lnTo>
                        <a:pt x="182" y="169"/>
                      </a:lnTo>
                      <a:lnTo>
                        <a:pt x="182" y="183"/>
                      </a:lnTo>
                      <a:lnTo>
                        <a:pt x="188" y="194"/>
                      </a:lnTo>
                      <a:lnTo>
                        <a:pt x="183" y="200"/>
                      </a:lnTo>
                      <a:lnTo>
                        <a:pt x="180" y="217"/>
                      </a:lnTo>
                      <a:lnTo>
                        <a:pt x="167" y="226"/>
                      </a:lnTo>
                      <a:lnTo>
                        <a:pt x="163" y="232"/>
                      </a:lnTo>
                      <a:lnTo>
                        <a:pt x="138" y="248"/>
                      </a:lnTo>
                      <a:lnTo>
                        <a:pt x="128" y="241"/>
                      </a:lnTo>
                      <a:lnTo>
                        <a:pt x="91" y="233"/>
                      </a:lnTo>
                      <a:lnTo>
                        <a:pt x="77" y="222"/>
                      </a:lnTo>
                      <a:lnTo>
                        <a:pt x="54" y="164"/>
                      </a:lnTo>
                      <a:lnTo>
                        <a:pt x="56" y="147"/>
                      </a:lnTo>
                      <a:lnTo>
                        <a:pt x="69" y="108"/>
                      </a:lnTo>
                      <a:lnTo>
                        <a:pt x="73" y="85"/>
                      </a:lnTo>
                      <a:lnTo>
                        <a:pt x="64" y="85"/>
                      </a:lnTo>
                      <a:lnTo>
                        <a:pt x="61" y="73"/>
                      </a:lnTo>
                      <a:lnTo>
                        <a:pt x="16" y="19"/>
                      </a:lnTo>
                      <a:lnTo>
                        <a:pt x="8" y="12"/>
                      </a:lnTo>
                      <a:lnTo>
                        <a:pt x="0"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17" name="Freeform 122"/>
                <p:cNvSpPr>
                  <a:spLocks noChangeAspect="1"/>
                </p:cNvSpPr>
                <p:nvPr/>
              </p:nvSpPr>
              <p:spPr bwMode="gray">
                <a:xfrm>
                  <a:off x="4119" y="1193"/>
                  <a:ext cx="54" cy="36"/>
                </a:xfrm>
                <a:custGeom>
                  <a:avLst/>
                  <a:gdLst/>
                  <a:ahLst/>
                  <a:cxnLst>
                    <a:cxn ang="0">
                      <a:pos x="3" y="0"/>
                    </a:cxn>
                    <a:cxn ang="0">
                      <a:pos x="9" y="6"/>
                    </a:cxn>
                    <a:cxn ang="0">
                      <a:pos x="19" y="10"/>
                    </a:cxn>
                    <a:cxn ang="0">
                      <a:pos x="24" y="15"/>
                    </a:cxn>
                    <a:cxn ang="0">
                      <a:pos x="26" y="25"/>
                    </a:cxn>
                    <a:cxn ang="0">
                      <a:pos x="36" y="30"/>
                    </a:cxn>
                    <a:cxn ang="0">
                      <a:pos x="51" y="33"/>
                    </a:cxn>
                    <a:cxn ang="0">
                      <a:pos x="66" y="35"/>
                    </a:cxn>
                    <a:cxn ang="0">
                      <a:pos x="73" y="31"/>
                    </a:cxn>
                    <a:cxn ang="0">
                      <a:pos x="127" y="41"/>
                    </a:cxn>
                    <a:cxn ang="0">
                      <a:pos x="129" y="49"/>
                    </a:cxn>
                    <a:cxn ang="0">
                      <a:pos x="122" y="49"/>
                    </a:cxn>
                    <a:cxn ang="0">
                      <a:pos x="121" y="55"/>
                    </a:cxn>
                    <a:cxn ang="0">
                      <a:pos x="109" y="67"/>
                    </a:cxn>
                    <a:cxn ang="0">
                      <a:pos x="132" y="64"/>
                    </a:cxn>
                    <a:cxn ang="0">
                      <a:pos x="154" y="68"/>
                    </a:cxn>
                    <a:cxn ang="0">
                      <a:pos x="163" y="62"/>
                    </a:cxn>
                    <a:cxn ang="0">
                      <a:pos x="172" y="62"/>
                    </a:cxn>
                    <a:cxn ang="0">
                      <a:pos x="182" y="68"/>
                    </a:cxn>
                    <a:cxn ang="0">
                      <a:pos x="188" y="79"/>
                    </a:cxn>
                    <a:cxn ang="0">
                      <a:pos x="207" y="75"/>
                    </a:cxn>
                    <a:cxn ang="0">
                      <a:pos x="218" y="79"/>
                    </a:cxn>
                    <a:cxn ang="0">
                      <a:pos x="225" y="91"/>
                    </a:cxn>
                    <a:cxn ang="0">
                      <a:pos x="266" y="100"/>
                    </a:cxn>
                    <a:cxn ang="0">
                      <a:pos x="256" y="108"/>
                    </a:cxn>
                    <a:cxn ang="0">
                      <a:pos x="257" y="135"/>
                    </a:cxn>
                    <a:cxn ang="0">
                      <a:pos x="245" y="154"/>
                    </a:cxn>
                    <a:cxn ang="0">
                      <a:pos x="208" y="176"/>
                    </a:cxn>
                    <a:cxn ang="0">
                      <a:pos x="198" y="180"/>
                    </a:cxn>
                    <a:cxn ang="0">
                      <a:pos x="191" y="171"/>
                    </a:cxn>
                    <a:cxn ang="0">
                      <a:pos x="186" y="176"/>
                    </a:cxn>
                    <a:cxn ang="0">
                      <a:pos x="179" y="173"/>
                    </a:cxn>
                    <a:cxn ang="0">
                      <a:pos x="174" y="164"/>
                    </a:cxn>
                    <a:cxn ang="0">
                      <a:pos x="171" y="175"/>
                    </a:cxn>
                    <a:cxn ang="0">
                      <a:pos x="160" y="175"/>
                    </a:cxn>
                    <a:cxn ang="0">
                      <a:pos x="144" y="170"/>
                    </a:cxn>
                    <a:cxn ang="0">
                      <a:pos x="133" y="156"/>
                    </a:cxn>
                    <a:cxn ang="0">
                      <a:pos x="117" y="156"/>
                    </a:cxn>
                    <a:cxn ang="0">
                      <a:pos x="104" y="151"/>
                    </a:cxn>
                    <a:cxn ang="0">
                      <a:pos x="95" y="140"/>
                    </a:cxn>
                    <a:cxn ang="0">
                      <a:pos x="85" y="135"/>
                    </a:cxn>
                    <a:cxn ang="0">
                      <a:pos x="75" y="123"/>
                    </a:cxn>
                    <a:cxn ang="0">
                      <a:pos x="57" y="118"/>
                    </a:cxn>
                    <a:cxn ang="0">
                      <a:pos x="46" y="110"/>
                    </a:cxn>
                    <a:cxn ang="0">
                      <a:pos x="45" y="81"/>
                    </a:cxn>
                    <a:cxn ang="0">
                      <a:pos x="31" y="67"/>
                    </a:cxn>
                    <a:cxn ang="0">
                      <a:pos x="26" y="47"/>
                    </a:cxn>
                    <a:cxn ang="0">
                      <a:pos x="5" y="20"/>
                    </a:cxn>
                    <a:cxn ang="0">
                      <a:pos x="0" y="3"/>
                    </a:cxn>
                    <a:cxn ang="0">
                      <a:pos x="3" y="0"/>
                    </a:cxn>
                  </a:cxnLst>
                  <a:rect l="0" t="0" r="r" b="b"/>
                  <a:pathLst>
                    <a:path w="266" h="180">
                      <a:moveTo>
                        <a:pt x="3" y="0"/>
                      </a:moveTo>
                      <a:lnTo>
                        <a:pt x="9" y="6"/>
                      </a:lnTo>
                      <a:lnTo>
                        <a:pt x="19" y="10"/>
                      </a:lnTo>
                      <a:lnTo>
                        <a:pt x="24" y="15"/>
                      </a:lnTo>
                      <a:lnTo>
                        <a:pt x="26" y="25"/>
                      </a:lnTo>
                      <a:lnTo>
                        <a:pt x="36" y="30"/>
                      </a:lnTo>
                      <a:lnTo>
                        <a:pt x="51" y="33"/>
                      </a:lnTo>
                      <a:lnTo>
                        <a:pt x="66" y="35"/>
                      </a:lnTo>
                      <a:lnTo>
                        <a:pt x="73" y="31"/>
                      </a:lnTo>
                      <a:lnTo>
                        <a:pt x="127" y="41"/>
                      </a:lnTo>
                      <a:lnTo>
                        <a:pt x="129" y="49"/>
                      </a:lnTo>
                      <a:lnTo>
                        <a:pt x="122" y="49"/>
                      </a:lnTo>
                      <a:lnTo>
                        <a:pt x="121" y="55"/>
                      </a:lnTo>
                      <a:lnTo>
                        <a:pt x="109" y="67"/>
                      </a:lnTo>
                      <a:lnTo>
                        <a:pt x="132" y="64"/>
                      </a:lnTo>
                      <a:lnTo>
                        <a:pt x="154" y="68"/>
                      </a:lnTo>
                      <a:lnTo>
                        <a:pt x="163" y="62"/>
                      </a:lnTo>
                      <a:lnTo>
                        <a:pt x="172" y="62"/>
                      </a:lnTo>
                      <a:lnTo>
                        <a:pt x="182" y="68"/>
                      </a:lnTo>
                      <a:lnTo>
                        <a:pt x="188" y="79"/>
                      </a:lnTo>
                      <a:lnTo>
                        <a:pt x="207" y="75"/>
                      </a:lnTo>
                      <a:lnTo>
                        <a:pt x="218" y="79"/>
                      </a:lnTo>
                      <a:lnTo>
                        <a:pt x="225" y="91"/>
                      </a:lnTo>
                      <a:lnTo>
                        <a:pt x="266" y="100"/>
                      </a:lnTo>
                      <a:lnTo>
                        <a:pt x="256" y="108"/>
                      </a:lnTo>
                      <a:lnTo>
                        <a:pt x="257" y="135"/>
                      </a:lnTo>
                      <a:lnTo>
                        <a:pt x="245" y="154"/>
                      </a:lnTo>
                      <a:lnTo>
                        <a:pt x="208" y="176"/>
                      </a:lnTo>
                      <a:lnTo>
                        <a:pt x="198" y="180"/>
                      </a:lnTo>
                      <a:lnTo>
                        <a:pt x="191" y="171"/>
                      </a:lnTo>
                      <a:lnTo>
                        <a:pt x="186" y="176"/>
                      </a:lnTo>
                      <a:lnTo>
                        <a:pt x="179" y="173"/>
                      </a:lnTo>
                      <a:lnTo>
                        <a:pt x="174" y="164"/>
                      </a:lnTo>
                      <a:lnTo>
                        <a:pt x="171" y="175"/>
                      </a:lnTo>
                      <a:lnTo>
                        <a:pt x="160" y="175"/>
                      </a:lnTo>
                      <a:lnTo>
                        <a:pt x="144" y="170"/>
                      </a:lnTo>
                      <a:lnTo>
                        <a:pt x="133" y="156"/>
                      </a:lnTo>
                      <a:lnTo>
                        <a:pt x="117" y="156"/>
                      </a:lnTo>
                      <a:lnTo>
                        <a:pt x="104" y="151"/>
                      </a:lnTo>
                      <a:lnTo>
                        <a:pt x="95" y="140"/>
                      </a:lnTo>
                      <a:lnTo>
                        <a:pt x="85" y="135"/>
                      </a:lnTo>
                      <a:lnTo>
                        <a:pt x="75" y="123"/>
                      </a:lnTo>
                      <a:lnTo>
                        <a:pt x="57" y="118"/>
                      </a:lnTo>
                      <a:lnTo>
                        <a:pt x="46" y="110"/>
                      </a:lnTo>
                      <a:lnTo>
                        <a:pt x="45" y="81"/>
                      </a:lnTo>
                      <a:lnTo>
                        <a:pt x="31" y="67"/>
                      </a:lnTo>
                      <a:lnTo>
                        <a:pt x="26" y="47"/>
                      </a:lnTo>
                      <a:lnTo>
                        <a:pt x="5" y="20"/>
                      </a:lnTo>
                      <a:lnTo>
                        <a:pt x="0" y="3"/>
                      </a:lnTo>
                      <a:lnTo>
                        <a:pt x="3"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18" name="Freeform 123"/>
                <p:cNvSpPr>
                  <a:spLocks noChangeAspect="1"/>
                </p:cNvSpPr>
                <p:nvPr/>
              </p:nvSpPr>
              <p:spPr bwMode="gray">
                <a:xfrm>
                  <a:off x="4047" y="1261"/>
                  <a:ext cx="43" cy="27"/>
                </a:xfrm>
                <a:custGeom>
                  <a:avLst/>
                  <a:gdLst/>
                  <a:ahLst/>
                  <a:cxnLst>
                    <a:cxn ang="0">
                      <a:pos x="92" y="7"/>
                    </a:cxn>
                    <a:cxn ang="0">
                      <a:pos x="110" y="0"/>
                    </a:cxn>
                    <a:cxn ang="0">
                      <a:pos x="126" y="2"/>
                    </a:cxn>
                    <a:cxn ang="0">
                      <a:pos x="137" y="5"/>
                    </a:cxn>
                    <a:cxn ang="0">
                      <a:pos x="148" y="16"/>
                    </a:cxn>
                    <a:cxn ang="0">
                      <a:pos x="156" y="18"/>
                    </a:cxn>
                    <a:cxn ang="0">
                      <a:pos x="169" y="36"/>
                    </a:cxn>
                    <a:cxn ang="0">
                      <a:pos x="187" y="51"/>
                    </a:cxn>
                    <a:cxn ang="0">
                      <a:pos x="203" y="78"/>
                    </a:cxn>
                    <a:cxn ang="0">
                      <a:pos x="207" y="93"/>
                    </a:cxn>
                    <a:cxn ang="0">
                      <a:pos x="207" y="112"/>
                    </a:cxn>
                    <a:cxn ang="0">
                      <a:pos x="212" y="126"/>
                    </a:cxn>
                    <a:cxn ang="0">
                      <a:pos x="212" y="136"/>
                    </a:cxn>
                    <a:cxn ang="0">
                      <a:pos x="202" y="132"/>
                    </a:cxn>
                    <a:cxn ang="0">
                      <a:pos x="193" y="136"/>
                    </a:cxn>
                    <a:cxn ang="0">
                      <a:pos x="181" y="134"/>
                    </a:cxn>
                    <a:cxn ang="0">
                      <a:pos x="167" y="127"/>
                    </a:cxn>
                    <a:cxn ang="0">
                      <a:pos x="139" y="128"/>
                    </a:cxn>
                    <a:cxn ang="0">
                      <a:pos x="122" y="120"/>
                    </a:cxn>
                    <a:cxn ang="0">
                      <a:pos x="115" y="112"/>
                    </a:cxn>
                    <a:cxn ang="0">
                      <a:pos x="102" y="115"/>
                    </a:cxn>
                    <a:cxn ang="0">
                      <a:pos x="85" y="110"/>
                    </a:cxn>
                    <a:cxn ang="0">
                      <a:pos x="68" y="99"/>
                    </a:cxn>
                    <a:cxn ang="0">
                      <a:pos x="48" y="95"/>
                    </a:cxn>
                    <a:cxn ang="0">
                      <a:pos x="21" y="110"/>
                    </a:cxn>
                    <a:cxn ang="0">
                      <a:pos x="10" y="109"/>
                    </a:cxn>
                    <a:cxn ang="0">
                      <a:pos x="0" y="95"/>
                    </a:cxn>
                    <a:cxn ang="0">
                      <a:pos x="8" y="89"/>
                    </a:cxn>
                    <a:cxn ang="0">
                      <a:pos x="37" y="86"/>
                    </a:cxn>
                    <a:cxn ang="0">
                      <a:pos x="41" y="79"/>
                    </a:cxn>
                    <a:cxn ang="0">
                      <a:pos x="48" y="62"/>
                    </a:cxn>
                    <a:cxn ang="0">
                      <a:pos x="60" y="31"/>
                    </a:cxn>
                    <a:cxn ang="0">
                      <a:pos x="60" y="19"/>
                    </a:cxn>
                    <a:cxn ang="0">
                      <a:pos x="65" y="10"/>
                    </a:cxn>
                    <a:cxn ang="0">
                      <a:pos x="92" y="7"/>
                    </a:cxn>
                  </a:cxnLst>
                  <a:rect l="0" t="0" r="r" b="b"/>
                  <a:pathLst>
                    <a:path w="212" h="136">
                      <a:moveTo>
                        <a:pt x="92" y="7"/>
                      </a:moveTo>
                      <a:lnTo>
                        <a:pt x="110" y="0"/>
                      </a:lnTo>
                      <a:lnTo>
                        <a:pt x="126" y="2"/>
                      </a:lnTo>
                      <a:lnTo>
                        <a:pt x="137" y="5"/>
                      </a:lnTo>
                      <a:lnTo>
                        <a:pt x="148" y="16"/>
                      </a:lnTo>
                      <a:lnTo>
                        <a:pt x="156" y="18"/>
                      </a:lnTo>
                      <a:lnTo>
                        <a:pt x="169" y="36"/>
                      </a:lnTo>
                      <a:lnTo>
                        <a:pt x="187" y="51"/>
                      </a:lnTo>
                      <a:lnTo>
                        <a:pt x="203" y="78"/>
                      </a:lnTo>
                      <a:lnTo>
                        <a:pt x="207" y="93"/>
                      </a:lnTo>
                      <a:lnTo>
                        <a:pt x="207" y="112"/>
                      </a:lnTo>
                      <a:lnTo>
                        <a:pt x="212" y="126"/>
                      </a:lnTo>
                      <a:lnTo>
                        <a:pt x="212" y="136"/>
                      </a:lnTo>
                      <a:lnTo>
                        <a:pt x="202" y="132"/>
                      </a:lnTo>
                      <a:lnTo>
                        <a:pt x="193" y="136"/>
                      </a:lnTo>
                      <a:lnTo>
                        <a:pt x="181" y="134"/>
                      </a:lnTo>
                      <a:lnTo>
                        <a:pt x="167" y="127"/>
                      </a:lnTo>
                      <a:lnTo>
                        <a:pt x="139" y="128"/>
                      </a:lnTo>
                      <a:lnTo>
                        <a:pt x="122" y="120"/>
                      </a:lnTo>
                      <a:lnTo>
                        <a:pt x="115" y="112"/>
                      </a:lnTo>
                      <a:lnTo>
                        <a:pt x="102" y="115"/>
                      </a:lnTo>
                      <a:lnTo>
                        <a:pt x="85" y="110"/>
                      </a:lnTo>
                      <a:lnTo>
                        <a:pt x="68" y="99"/>
                      </a:lnTo>
                      <a:lnTo>
                        <a:pt x="48" y="95"/>
                      </a:lnTo>
                      <a:lnTo>
                        <a:pt x="21" y="110"/>
                      </a:lnTo>
                      <a:lnTo>
                        <a:pt x="10" y="109"/>
                      </a:lnTo>
                      <a:lnTo>
                        <a:pt x="0" y="95"/>
                      </a:lnTo>
                      <a:lnTo>
                        <a:pt x="8" y="89"/>
                      </a:lnTo>
                      <a:lnTo>
                        <a:pt x="37" y="86"/>
                      </a:lnTo>
                      <a:lnTo>
                        <a:pt x="41" y="79"/>
                      </a:lnTo>
                      <a:lnTo>
                        <a:pt x="48" y="62"/>
                      </a:lnTo>
                      <a:lnTo>
                        <a:pt x="60" y="31"/>
                      </a:lnTo>
                      <a:lnTo>
                        <a:pt x="60" y="19"/>
                      </a:lnTo>
                      <a:lnTo>
                        <a:pt x="65" y="10"/>
                      </a:lnTo>
                      <a:lnTo>
                        <a:pt x="92" y="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19" name="Freeform 124"/>
                <p:cNvSpPr>
                  <a:spLocks noChangeAspect="1"/>
                </p:cNvSpPr>
                <p:nvPr/>
              </p:nvSpPr>
              <p:spPr bwMode="gray">
                <a:xfrm>
                  <a:off x="3080" y="1282"/>
                  <a:ext cx="68" cy="102"/>
                </a:xfrm>
                <a:custGeom>
                  <a:avLst/>
                  <a:gdLst/>
                  <a:ahLst/>
                  <a:cxnLst>
                    <a:cxn ang="0">
                      <a:pos x="152" y="22"/>
                    </a:cxn>
                    <a:cxn ang="0">
                      <a:pos x="199" y="0"/>
                    </a:cxn>
                    <a:cxn ang="0">
                      <a:pos x="234" y="15"/>
                    </a:cxn>
                    <a:cxn ang="0">
                      <a:pos x="277" y="45"/>
                    </a:cxn>
                    <a:cxn ang="0">
                      <a:pos x="272" y="68"/>
                    </a:cxn>
                    <a:cxn ang="0">
                      <a:pos x="234" y="86"/>
                    </a:cxn>
                    <a:cxn ang="0">
                      <a:pos x="267" y="94"/>
                    </a:cxn>
                    <a:cxn ang="0">
                      <a:pos x="245" y="114"/>
                    </a:cxn>
                    <a:cxn ang="0">
                      <a:pos x="238" y="119"/>
                    </a:cxn>
                    <a:cxn ang="0">
                      <a:pos x="232" y="158"/>
                    </a:cxn>
                    <a:cxn ang="0">
                      <a:pos x="226" y="165"/>
                    </a:cxn>
                    <a:cxn ang="0">
                      <a:pos x="219" y="189"/>
                    </a:cxn>
                    <a:cxn ang="0">
                      <a:pos x="224" y="226"/>
                    </a:cxn>
                    <a:cxn ang="0">
                      <a:pos x="218" y="267"/>
                    </a:cxn>
                    <a:cxn ang="0">
                      <a:pos x="230" y="331"/>
                    </a:cxn>
                    <a:cxn ang="0">
                      <a:pos x="250" y="373"/>
                    </a:cxn>
                    <a:cxn ang="0">
                      <a:pos x="278" y="426"/>
                    </a:cxn>
                    <a:cxn ang="0">
                      <a:pos x="306" y="450"/>
                    </a:cxn>
                    <a:cxn ang="0">
                      <a:pos x="338" y="472"/>
                    </a:cxn>
                    <a:cxn ang="0">
                      <a:pos x="322" y="490"/>
                    </a:cxn>
                    <a:cxn ang="0">
                      <a:pos x="320" y="498"/>
                    </a:cxn>
                    <a:cxn ang="0">
                      <a:pos x="301" y="502"/>
                    </a:cxn>
                    <a:cxn ang="0">
                      <a:pos x="284" y="470"/>
                    </a:cxn>
                    <a:cxn ang="0">
                      <a:pos x="261" y="481"/>
                    </a:cxn>
                    <a:cxn ang="0">
                      <a:pos x="273" y="487"/>
                    </a:cxn>
                    <a:cxn ang="0">
                      <a:pos x="251" y="491"/>
                    </a:cxn>
                    <a:cxn ang="0">
                      <a:pos x="243" y="495"/>
                    </a:cxn>
                    <a:cxn ang="0">
                      <a:pos x="220" y="476"/>
                    </a:cxn>
                    <a:cxn ang="0">
                      <a:pos x="210" y="488"/>
                    </a:cxn>
                    <a:cxn ang="0">
                      <a:pos x="182" y="480"/>
                    </a:cxn>
                    <a:cxn ang="0">
                      <a:pos x="189" y="466"/>
                    </a:cxn>
                    <a:cxn ang="0">
                      <a:pos x="144" y="470"/>
                    </a:cxn>
                    <a:cxn ang="0">
                      <a:pos x="127" y="461"/>
                    </a:cxn>
                    <a:cxn ang="0">
                      <a:pos x="125" y="438"/>
                    </a:cxn>
                    <a:cxn ang="0">
                      <a:pos x="124" y="421"/>
                    </a:cxn>
                    <a:cxn ang="0">
                      <a:pos x="135" y="413"/>
                    </a:cxn>
                    <a:cxn ang="0">
                      <a:pos x="157" y="412"/>
                    </a:cxn>
                    <a:cxn ang="0">
                      <a:pos x="143" y="400"/>
                    </a:cxn>
                    <a:cxn ang="0">
                      <a:pos x="116" y="380"/>
                    </a:cxn>
                    <a:cxn ang="0">
                      <a:pos x="138" y="348"/>
                    </a:cxn>
                    <a:cxn ang="0">
                      <a:pos x="109" y="380"/>
                    </a:cxn>
                    <a:cxn ang="0">
                      <a:pos x="107" y="345"/>
                    </a:cxn>
                    <a:cxn ang="0">
                      <a:pos x="90" y="342"/>
                    </a:cxn>
                    <a:cxn ang="0">
                      <a:pos x="76" y="353"/>
                    </a:cxn>
                    <a:cxn ang="0">
                      <a:pos x="65" y="319"/>
                    </a:cxn>
                    <a:cxn ang="0">
                      <a:pos x="51" y="331"/>
                    </a:cxn>
                    <a:cxn ang="0">
                      <a:pos x="32" y="347"/>
                    </a:cxn>
                    <a:cxn ang="0">
                      <a:pos x="16" y="340"/>
                    </a:cxn>
                    <a:cxn ang="0">
                      <a:pos x="1" y="294"/>
                    </a:cxn>
                    <a:cxn ang="0">
                      <a:pos x="3" y="255"/>
                    </a:cxn>
                    <a:cxn ang="0">
                      <a:pos x="27" y="242"/>
                    </a:cxn>
                    <a:cxn ang="0">
                      <a:pos x="42" y="244"/>
                    </a:cxn>
                    <a:cxn ang="0">
                      <a:pos x="53" y="230"/>
                    </a:cxn>
                    <a:cxn ang="0">
                      <a:pos x="64" y="206"/>
                    </a:cxn>
                    <a:cxn ang="0">
                      <a:pos x="70" y="186"/>
                    </a:cxn>
                    <a:cxn ang="0">
                      <a:pos x="79" y="162"/>
                    </a:cxn>
                    <a:cxn ang="0">
                      <a:pos x="75" y="158"/>
                    </a:cxn>
                    <a:cxn ang="0">
                      <a:pos x="68" y="141"/>
                    </a:cxn>
                    <a:cxn ang="0">
                      <a:pos x="73" y="97"/>
                    </a:cxn>
                    <a:cxn ang="0">
                      <a:pos x="103" y="87"/>
                    </a:cxn>
                    <a:cxn ang="0">
                      <a:pos x="94" y="74"/>
                    </a:cxn>
                    <a:cxn ang="0">
                      <a:pos x="92" y="61"/>
                    </a:cxn>
                    <a:cxn ang="0">
                      <a:pos x="124" y="20"/>
                    </a:cxn>
                  </a:cxnLst>
                  <a:rect l="0" t="0" r="r" b="b"/>
                  <a:pathLst>
                    <a:path w="338" h="508">
                      <a:moveTo>
                        <a:pt x="124" y="20"/>
                      </a:moveTo>
                      <a:lnTo>
                        <a:pt x="128" y="17"/>
                      </a:lnTo>
                      <a:lnTo>
                        <a:pt x="152" y="22"/>
                      </a:lnTo>
                      <a:lnTo>
                        <a:pt x="161" y="12"/>
                      </a:lnTo>
                      <a:lnTo>
                        <a:pt x="187" y="0"/>
                      </a:lnTo>
                      <a:lnTo>
                        <a:pt x="199" y="0"/>
                      </a:lnTo>
                      <a:lnTo>
                        <a:pt x="210" y="9"/>
                      </a:lnTo>
                      <a:lnTo>
                        <a:pt x="219" y="14"/>
                      </a:lnTo>
                      <a:lnTo>
                        <a:pt x="234" y="15"/>
                      </a:lnTo>
                      <a:lnTo>
                        <a:pt x="256" y="33"/>
                      </a:lnTo>
                      <a:lnTo>
                        <a:pt x="268" y="34"/>
                      </a:lnTo>
                      <a:lnTo>
                        <a:pt x="277" y="45"/>
                      </a:lnTo>
                      <a:lnTo>
                        <a:pt x="279" y="55"/>
                      </a:lnTo>
                      <a:lnTo>
                        <a:pt x="245" y="63"/>
                      </a:lnTo>
                      <a:lnTo>
                        <a:pt x="272" y="68"/>
                      </a:lnTo>
                      <a:lnTo>
                        <a:pt x="268" y="74"/>
                      </a:lnTo>
                      <a:lnTo>
                        <a:pt x="256" y="73"/>
                      </a:lnTo>
                      <a:lnTo>
                        <a:pt x="234" y="86"/>
                      </a:lnTo>
                      <a:lnTo>
                        <a:pt x="246" y="88"/>
                      </a:lnTo>
                      <a:lnTo>
                        <a:pt x="265" y="82"/>
                      </a:lnTo>
                      <a:lnTo>
                        <a:pt x="267" y="94"/>
                      </a:lnTo>
                      <a:lnTo>
                        <a:pt x="262" y="103"/>
                      </a:lnTo>
                      <a:lnTo>
                        <a:pt x="253" y="111"/>
                      </a:lnTo>
                      <a:lnTo>
                        <a:pt x="245" y="114"/>
                      </a:lnTo>
                      <a:lnTo>
                        <a:pt x="225" y="111"/>
                      </a:lnTo>
                      <a:lnTo>
                        <a:pt x="222" y="121"/>
                      </a:lnTo>
                      <a:lnTo>
                        <a:pt x="238" y="119"/>
                      </a:lnTo>
                      <a:lnTo>
                        <a:pt x="242" y="131"/>
                      </a:lnTo>
                      <a:lnTo>
                        <a:pt x="235" y="143"/>
                      </a:lnTo>
                      <a:lnTo>
                        <a:pt x="232" y="158"/>
                      </a:lnTo>
                      <a:lnTo>
                        <a:pt x="226" y="156"/>
                      </a:lnTo>
                      <a:lnTo>
                        <a:pt x="222" y="160"/>
                      </a:lnTo>
                      <a:lnTo>
                        <a:pt x="226" y="165"/>
                      </a:lnTo>
                      <a:lnTo>
                        <a:pt x="225" y="176"/>
                      </a:lnTo>
                      <a:lnTo>
                        <a:pt x="219" y="178"/>
                      </a:lnTo>
                      <a:lnTo>
                        <a:pt x="219" y="189"/>
                      </a:lnTo>
                      <a:lnTo>
                        <a:pt x="218" y="201"/>
                      </a:lnTo>
                      <a:lnTo>
                        <a:pt x="219" y="214"/>
                      </a:lnTo>
                      <a:lnTo>
                        <a:pt x="224" y="226"/>
                      </a:lnTo>
                      <a:lnTo>
                        <a:pt x="224" y="235"/>
                      </a:lnTo>
                      <a:lnTo>
                        <a:pt x="216" y="255"/>
                      </a:lnTo>
                      <a:lnTo>
                        <a:pt x="218" y="267"/>
                      </a:lnTo>
                      <a:lnTo>
                        <a:pt x="222" y="273"/>
                      </a:lnTo>
                      <a:lnTo>
                        <a:pt x="226" y="313"/>
                      </a:lnTo>
                      <a:lnTo>
                        <a:pt x="230" y="331"/>
                      </a:lnTo>
                      <a:lnTo>
                        <a:pt x="234" y="341"/>
                      </a:lnTo>
                      <a:lnTo>
                        <a:pt x="242" y="353"/>
                      </a:lnTo>
                      <a:lnTo>
                        <a:pt x="250" y="373"/>
                      </a:lnTo>
                      <a:lnTo>
                        <a:pt x="253" y="382"/>
                      </a:lnTo>
                      <a:lnTo>
                        <a:pt x="254" y="394"/>
                      </a:lnTo>
                      <a:lnTo>
                        <a:pt x="278" y="426"/>
                      </a:lnTo>
                      <a:lnTo>
                        <a:pt x="288" y="436"/>
                      </a:lnTo>
                      <a:lnTo>
                        <a:pt x="296" y="439"/>
                      </a:lnTo>
                      <a:lnTo>
                        <a:pt x="306" y="450"/>
                      </a:lnTo>
                      <a:lnTo>
                        <a:pt x="322" y="464"/>
                      </a:lnTo>
                      <a:lnTo>
                        <a:pt x="327" y="463"/>
                      </a:lnTo>
                      <a:lnTo>
                        <a:pt x="338" y="472"/>
                      </a:lnTo>
                      <a:lnTo>
                        <a:pt x="332" y="475"/>
                      </a:lnTo>
                      <a:lnTo>
                        <a:pt x="332" y="485"/>
                      </a:lnTo>
                      <a:lnTo>
                        <a:pt x="322" y="490"/>
                      </a:lnTo>
                      <a:lnTo>
                        <a:pt x="301" y="486"/>
                      </a:lnTo>
                      <a:lnTo>
                        <a:pt x="296" y="491"/>
                      </a:lnTo>
                      <a:lnTo>
                        <a:pt x="320" y="498"/>
                      </a:lnTo>
                      <a:lnTo>
                        <a:pt x="311" y="499"/>
                      </a:lnTo>
                      <a:lnTo>
                        <a:pt x="310" y="508"/>
                      </a:lnTo>
                      <a:lnTo>
                        <a:pt x="301" y="502"/>
                      </a:lnTo>
                      <a:lnTo>
                        <a:pt x="286" y="486"/>
                      </a:lnTo>
                      <a:lnTo>
                        <a:pt x="281" y="482"/>
                      </a:lnTo>
                      <a:lnTo>
                        <a:pt x="284" y="470"/>
                      </a:lnTo>
                      <a:lnTo>
                        <a:pt x="274" y="475"/>
                      </a:lnTo>
                      <a:lnTo>
                        <a:pt x="265" y="475"/>
                      </a:lnTo>
                      <a:lnTo>
                        <a:pt x="261" y="481"/>
                      </a:lnTo>
                      <a:lnTo>
                        <a:pt x="262" y="487"/>
                      </a:lnTo>
                      <a:lnTo>
                        <a:pt x="268" y="491"/>
                      </a:lnTo>
                      <a:lnTo>
                        <a:pt x="273" y="487"/>
                      </a:lnTo>
                      <a:lnTo>
                        <a:pt x="275" y="498"/>
                      </a:lnTo>
                      <a:lnTo>
                        <a:pt x="261" y="499"/>
                      </a:lnTo>
                      <a:lnTo>
                        <a:pt x="251" y="491"/>
                      </a:lnTo>
                      <a:lnTo>
                        <a:pt x="246" y="491"/>
                      </a:lnTo>
                      <a:lnTo>
                        <a:pt x="248" y="498"/>
                      </a:lnTo>
                      <a:lnTo>
                        <a:pt x="243" y="495"/>
                      </a:lnTo>
                      <a:lnTo>
                        <a:pt x="237" y="481"/>
                      </a:lnTo>
                      <a:lnTo>
                        <a:pt x="229" y="482"/>
                      </a:lnTo>
                      <a:lnTo>
                        <a:pt x="220" y="476"/>
                      </a:lnTo>
                      <a:lnTo>
                        <a:pt x="216" y="487"/>
                      </a:lnTo>
                      <a:lnTo>
                        <a:pt x="213" y="483"/>
                      </a:lnTo>
                      <a:lnTo>
                        <a:pt x="210" y="488"/>
                      </a:lnTo>
                      <a:lnTo>
                        <a:pt x="209" y="499"/>
                      </a:lnTo>
                      <a:lnTo>
                        <a:pt x="204" y="499"/>
                      </a:lnTo>
                      <a:lnTo>
                        <a:pt x="182" y="480"/>
                      </a:lnTo>
                      <a:lnTo>
                        <a:pt x="178" y="471"/>
                      </a:lnTo>
                      <a:lnTo>
                        <a:pt x="191" y="471"/>
                      </a:lnTo>
                      <a:lnTo>
                        <a:pt x="189" y="466"/>
                      </a:lnTo>
                      <a:lnTo>
                        <a:pt x="173" y="465"/>
                      </a:lnTo>
                      <a:lnTo>
                        <a:pt x="151" y="472"/>
                      </a:lnTo>
                      <a:lnTo>
                        <a:pt x="144" y="470"/>
                      </a:lnTo>
                      <a:lnTo>
                        <a:pt x="139" y="461"/>
                      </a:lnTo>
                      <a:lnTo>
                        <a:pt x="134" y="465"/>
                      </a:lnTo>
                      <a:lnTo>
                        <a:pt x="127" y="461"/>
                      </a:lnTo>
                      <a:lnTo>
                        <a:pt x="125" y="458"/>
                      </a:lnTo>
                      <a:lnTo>
                        <a:pt x="124" y="449"/>
                      </a:lnTo>
                      <a:lnTo>
                        <a:pt x="125" y="438"/>
                      </a:lnTo>
                      <a:lnTo>
                        <a:pt x="125" y="431"/>
                      </a:lnTo>
                      <a:lnTo>
                        <a:pt x="122" y="423"/>
                      </a:lnTo>
                      <a:lnTo>
                        <a:pt x="124" y="421"/>
                      </a:lnTo>
                      <a:lnTo>
                        <a:pt x="137" y="427"/>
                      </a:lnTo>
                      <a:lnTo>
                        <a:pt x="139" y="422"/>
                      </a:lnTo>
                      <a:lnTo>
                        <a:pt x="135" y="413"/>
                      </a:lnTo>
                      <a:lnTo>
                        <a:pt x="144" y="418"/>
                      </a:lnTo>
                      <a:lnTo>
                        <a:pt x="156" y="416"/>
                      </a:lnTo>
                      <a:lnTo>
                        <a:pt x="157" y="412"/>
                      </a:lnTo>
                      <a:lnTo>
                        <a:pt x="145" y="410"/>
                      </a:lnTo>
                      <a:lnTo>
                        <a:pt x="150" y="404"/>
                      </a:lnTo>
                      <a:lnTo>
                        <a:pt x="143" y="400"/>
                      </a:lnTo>
                      <a:lnTo>
                        <a:pt x="124" y="397"/>
                      </a:lnTo>
                      <a:lnTo>
                        <a:pt x="116" y="388"/>
                      </a:lnTo>
                      <a:lnTo>
                        <a:pt x="116" y="380"/>
                      </a:lnTo>
                      <a:lnTo>
                        <a:pt x="119" y="382"/>
                      </a:lnTo>
                      <a:lnTo>
                        <a:pt x="121" y="372"/>
                      </a:lnTo>
                      <a:lnTo>
                        <a:pt x="138" y="348"/>
                      </a:lnTo>
                      <a:lnTo>
                        <a:pt x="124" y="357"/>
                      </a:lnTo>
                      <a:lnTo>
                        <a:pt x="116" y="373"/>
                      </a:lnTo>
                      <a:lnTo>
                        <a:pt x="109" y="380"/>
                      </a:lnTo>
                      <a:lnTo>
                        <a:pt x="109" y="364"/>
                      </a:lnTo>
                      <a:lnTo>
                        <a:pt x="107" y="356"/>
                      </a:lnTo>
                      <a:lnTo>
                        <a:pt x="107" y="345"/>
                      </a:lnTo>
                      <a:lnTo>
                        <a:pt x="109" y="336"/>
                      </a:lnTo>
                      <a:lnTo>
                        <a:pt x="97" y="348"/>
                      </a:lnTo>
                      <a:lnTo>
                        <a:pt x="90" y="342"/>
                      </a:lnTo>
                      <a:lnTo>
                        <a:pt x="86" y="352"/>
                      </a:lnTo>
                      <a:lnTo>
                        <a:pt x="80" y="348"/>
                      </a:lnTo>
                      <a:lnTo>
                        <a:pt x="76" y="353"/>
                      </a:lnTo>
                      <a:lnTo>
                        <a:pt x="73" y="341"/>
                      </a:lnTo>
                      <a:lnTo>
                        <a:pt x="73" y="325"/>
                      </a:lnTo>
                      <a:lnTo>
                        <a:pt x="65" y="319"/>
                      </a:lnTo>
                      <a:lnTo>
                        <a:pt x="57" y="335"/>
                      </a:lnTo>
                      <a:lnTo>
                        <a:pt x="55" y="346"/>
                      </a:lnTo>
                      <a:lnTo>
                        <a:pt x="51" y="331"/>
                      </a:lnTo>
                      <a:lnTo>
                        <a:pt x="46" y="336"/>
                      </a:lnTo>
                      <a:lnTo>
                        <a:pt x="44" y="347"/>
                      </a:lnTo>
                      <a:lnTo>
                        <a:pt x="32" y="347"/>
                      </a:lnTo>
                      <a:lnTo>
                        <a:pt x="26" y="346"/>
                      </a:lnTo>
                      <a:lnTo>
                        <a:pt x="22" y="341"/>
                      </a:lnTo>
                      <a:lnTo>
                        <a:pt x="16" y="340"/>
                      </a:lnTo>
                      <a:lnTo>
                        <a:pt x="10" y="330"/>
                      </a:lnTo>
                      <a:lnTo>
                        <a:pt x="3" y="309"/>
                      </a:lnTo>
                      <a:lnTo>
                        <a:pt x="1" y="294"/>
                      </a:lnTo>
                      <a:lnTo>
                        <a:pt x="0" y="280"/>
                      </a:lnTo>
                      <a:lnTo>
                        <a:pt x="3" y="269"/>
                      </a:lnTo>
                      <a:lnTo>
                        <a:pt x="3" y="255"/>
                      </a:lnTo>
                      <a:lnTo>
                        <a:pt x="6" y="246"/>
                      </a:lnTo>
                      <a:lnTo>
                        <a:pt x="21" y="234"/>
                      </a:lnTo>
                      <a:lnTo>
                        <a:pt x="27" y="242"/>
                      </a:lnTo>
                      <a:lnTo>
                        <a:pt x="33" y="235"/>
                      </a:lnTo>
                      <a:lnTo>
                        <a:pt x="43" y="234"/>
                      </a:lnTo>
                      <a:lnTo>
                        <a:pt x="42" y="244"/>
                      </a:lnTo>
                      <a:lnTo>
                        <a:pt x="48" y="249"/>
                      </a:lnTo>
                      <a:lnTo>
                        <a:pt x="52" y="240"/>
                      </a:lnTo>
                      <a:lnTo>
                        <a:pt x="53" y="230"/>
                      </a:lnTo>
                      <a:lnTo>
                        <a:pt x="57" y="228"/>
                      </a:lnTo>
                      <a:lnTo>
                        <a:pt x="58" y="206"/>
                      </a:lnTo>
                      <a:lnTo>
                        <a:pt x="64" y="206"/>
                      </a:lnTo>
                      <a:lnTo>
                        <a:pt x="65" y="199"/>
                      </a:lnTo>
                      <a:lnTo>
                        <a:pt x="62" y="189"/>
                      </a:lnTo>
                      <a:lnTo>
                        <a:pt x="70" y="186"/>
                      </a:lnTo>
                      <a:lnTo>
                        <a:pt x="70" y="174"/>
                      </a:lnTo>
                      <a:lnTo>
                        <a:pt x="74" y="171"/>
                      </a:lnTo>
                      <a:lnTo>
                        <a:pt x="79" y="162"/>
                      </a:lnTo>
                      <a:lnTo>
                        <a:pt x="85" y="156"/>
                      </a:lnTo>
                      <a:lnTo>
                        <a:pt x="86" y="149"/>
                      </a:lnTo>
                      <a:lnTo>
                        <a:pt x="75" y="158"/>
                      </a:lnTo>
                      <a:lnTo>
                        <a:pt x="71" y="152"/>
                      </a:lnTo>
                      <a:lnTo>
                        <a:pt x="76" y="140"/>
                      </a:lnTo>
                      <a:lnTo>
                        <a:pt x="68" y="141"/>
                      </a:lnTo>
                      <a:lnTo>
                        <a:pt x="52" y="126"/>
                      </a:lnTo>
                      <a:lnTo>
                        <a:pt x="55" y="111"/>
                      </a:lnTo>
                      <a:lnTo>
                        <a:pt x="73" y="97"/>
                      </a:lnTo>
                      <a:lnTo>
                        <a:pt x="85" y="90"/>
                      </a:lnTo>
                      <a:lnTo>
                        <a:pt x="91" y="95"/>
                      </a:lnTo>
                      <a:lnTo>
                        <a:pt x="103" y="87"/>
                      </a:lnTo>
                      <a:lnTo>
                        <a:pt x="95" y="87"/>
                      </a:lnTo>
                      <a:lnTo>
                        <a:pt x="90" y="81"/>
                      </a:lnTo>
                      <a:lnTo>
                        <a:pt x="94" y="74"/>
                      </a:lnTo>
                      <a:lnTo>
                        <a:pt x="100" y="72"/>
                      </a:lnTo>
                      <a:lnTo>
                        <a:pt x="97" y="66"/>
                      </a:lnTo>
                      <a:lnTo>
                        <a:pt x="92" y="61"/>
                      </a:lnTo>
                      <a:lnTo>
                        <a:pt x="91" y="52"/>
                      </a:lnTo>
                      <a:lnTo>
                        <a:pt x="109" y="30"/>
                      </a:lnTo>
                      <a:lnTo>
                        <a:pt x="124" y="2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20" name="Freeform 125"/>
                <p:cNvSpPr>
                  <a:spLocks noChangeAspect="1"/>
                </p:cNvSpPr>
                <p:nvPr/>
              </p:nvSpPr>
              <p:spPr bwMode="gray">
                <a:xfrm>
                  <a:off x="3104" y="1129"/>
                  <a:ext cx="169" cy="159"/>
                </a:xfrm>
                <a:custGeom>
                  <a:avLst/>
                  <a:gdLst/>
                  <a:ahLst/>
                  <a:cxnLst>
                    <a:cxn ang="0">
                      <a:pos x="31" y="669"/>
                    </a:cxn>
                    <a:cxn ang="0">
                      <a:pos x="88" y="629"/>
                    </a:cxn>
                    <a:cxn ang="0">
                      <a:pos x="84" y="616"/>
                    </a:cxn>
                    <a:cxn ang="0">
                      <a:pos x="83" y="578"/>
                    </a:cxn>
                    <a:cxn ang="0">
                      <a:pos x="109" y="554"/>
                    </a:cxn>
                    <a:cxn ang="0">
                      <a:pos x="106" y="527"/>
                    </a:cxn>
                    <a:cxn ang="0">
                      <a:pos x="144" y="509"/>
                    </a:cxn>
                    <a:cxn ang="0">
                      <a:pos x="113" y="481"/>
                    </a:cxn>
                    <a:cxn ang="0">
                      <a:pos x="103" y="457"/>
                    </a:cxn>
                    <a:cxn ang="0">
                      <a:pos x="105" y="410"/>
                    </a:cxn>
                    <a:cxn ang="0">
                      <a:pos x="163" y="404"/>
                    </a:cxn>
                    <a:cxn ang="0">
                      <a:pos x="230" y="351"/>
                    </a:cxn>
                    <a:cxn ang="0">
                      <a:pos x="259" y="310"/>
                    </a:cxn>
                    <a:cxn ang="0">
                      <a:pos x="302" y="253"/>
                    </a:cxn>
                    <a:cxn ang="0">
                      <a:pos x="372" y="196"/>
                    </a:cxn>
                    <a:cxn ang="0">
                      <a:pos x="385" y="219"/>
                    </a:cxn>
                    <a:cxn ang="0">
                      <a:pos x="398" y="169"/>
                    </a:cxn>
                    <a:cxn ang="0">
                      <a:pos x="426" y="161"/>
                    </a:cxn>
                    <a:cxn ang="0">
                      <a:pos x="502" y="184"/>
                    </a:cxn>
                    <a:cxn ang="0">
                      <a:pos x="572" y="161"/>
                    </a:cxn>
                    <a:cxn ang="0">
                      <a:pos x="615" y="124"/>
                    </a:cxn>
                    <a:cxn ang="0">
                      <a:pos x="660" y="105"/>
                    </a:cxn>
                    <a:cxn ang="0">
                      <a:pos x="689" y="39"/>
                    </a:cxn>
                    <a:cxn ang="0">
                      <a:pos x="750" y="0"/>
                    </a:cxn>
                    <a:cxn ang="0">
                      <a:pos x="832" y="36"/>
                    </a:cxn>
                    <a:cxn ang="0">
                      <a:pos x="829" y="110"/>
                    </a:cxn>
                    <a:cxn ang="0">
                      <a:pos x="799" y="176"/>
                    </a:cxn>
                    <a:cxn ang="0">
                      <a:pos x="733" y="221"/>
                    </a:cxn>
                    <a:cxn ang="0">
                      <a:pos x="648" y="244"/>
                    </a:cxn>
                    <a:cxn ang="0">
                      <a:pos x="614" y="276"/>
                    </a:cxn>
                    <a:cxn ang="0">
                      <a:pos x="540" y="304"/>
                    </a:cxn>
                    <a:cxn ang="0">
                      <a:pos x="472" y="372"/>
                    </a:cxn>
                    <a:cxn ang="0">
                      <a:pos x="391" y="442"/>
                    </a:cxn>
                    <a:cxn ang="0">
                      <a:pos x="374" y="453"/>
                    </a:cxn>
                    <a:cxn ang="0">
                      <a:pos x="358" y="511"/>
                    </a:cxn>
                    <a:cxn ang="0">
                      <a:pos x="331" y="520"/>
                    </a:cxn>
                    <a:cxn ang="0">
                      <a:pos x="294" y="530"/>
                    </a:cxn>
                    <a:cxn ang="0">
                      <a:pos x="297" y="562"/>
                    </a:cxn>
                    <a:cxn ang="0">
                      <a:pos x="249" y="547"/>
                    </a:cxn>
                    <a:cxn ang="0">
                      <a:pos x="273" y="603"/>
                    </a:cxn>
                    <a:cxn ang="0">
                      <a:pos x="262" y="625"/>
                    </a:cxn>
                    <a:cxn ang="0">
                      <a:pos x="251" y="651"/>
                    </a:cxn>
                    <a:cxn ang="0">
                      <a:pos x="213" y="601"/>
                    </a:cxn>
                    <a:cxn ang="0">
                      <a:pos x="221" y="652"/>
                    </a:cxn>
                    <a:cxn ang="0">
                      <a:pos x="228" y="687"/>
                    </a:cxn>
                    <a:cxn ang="0">
                      <a:pos x="179" y="679"/>
                    </a:cxn>
                    <a:cxn ang="0">
                      <a:pos x="211" y="723"/>
                    </a:cxn>
                    <a:cxn ang="0">
                      <a:pos x="185" y="718"/>
                    </a:cxn>
                    <a:cxn ang="0">
                      <a:pos x="192" y="760"/>
                    </a:cxn>
                    <a:cxn ang="0">
                      <a:pos x="159" y="794"/>
                    </a:cxn>
                    <a:cxn ang="0">
                      <a:pos x="82" y="761"/>
                    </a:cxn>
                    <a:cxn ang="0">
                      <a:pos x="39" y="757"/>
                    </a:cxn>
                    <a:cxn ang="0">
                      <a:pos x="63" y="724"/>
                    </a:cxn>
                    <a:cxn ang="0">
                      <a:pos x="52" y="713"/>
                    </a:cxn>
                    <a:cxn ang="0">
                      <a:pos x="0" y="692"/>
                    </a:cxn>
                  </a:cxnLst>
                  <a:rect l="0" t="0" r="r" b="b"/>
                  <a:pathLst>
                    <a:path w="843" h="796">
                      <a:moveTo>
                        <a:pt x="0" y="692"/>
                      </a:moveTo>
                      <a:lnTo>
                        <a:pt x="0" y="687"/>
                      </a:lnTo>
                      <a:lnTo>
                        <a:pt x="4" y="692"/>
                      </a:lnTo>
                      <a:lnTo>
                        <a:pt x="17" y="689"/>
                      </a:lnTo>
                      <a:lnTo>
                        <a:pt x="31" y="669"/>
                      </a:lnTo>
                      <a:lnTo>
                        <a:pt x="60" y="659"/>
                      </a:lnTo>
                      <a:lnTo>
                        <a:pt x="55" y="653"/>
                      </a:lnTo>
                      <a:lnTo>
                        <a:pt x="60" y="636"/>
                      </a:lnTo>
                      <a:lnTo>
                        <a:pt x="77" y="621"/>
                      </a:lnTo>
                      <a:lnTo>
                        <a:pt x="88" y="629"/>
                      </a:lnTo>
                      <a:lnTo>
                        <a:pt x="101" y="631"/>
                      </a:lnTo>
                      <a:lnTo>
                        <a:pt x="116" y="641"/>
                      </a:lnTo>
                      <a:lnTo>
                        <a:pt x="133" y="644"/>
                      </a:lnTo>
                      <a:lnTo>
                        <a:pt x="124" y="631"/>
                      </a:lnTo>
                      <a:lnTo>
                        <a:pt x="84" y="616"/>
                      </a:lnTo>
                      <a:lnTo>
                        <a:pt x="77" y="604"/>
                      </a:lnTo>
                      <a:lnTo>
                        <a:pt x="86" y="606"/>
                      </a:lnTo>
                      <a:lnTo>
                        <a:pt x="103" y="604"/>
                      </a:lnTo>
                      <a:lnTo>
                        <a:pt x="108" y="593"/>
                      </a:lnTo>
                      <a:lnTo>
                        <a:pt x="83" y="578"/>
                      </a:lnTo>
                      <a:lnTo>
                        <a:pt x="86" y="572"/>
                      </a:lnTo>
                      <a:lnTo>
                        <a:pt x="120" y="570"/>
                      </a:lnTo>
                      <a:lnTo>
                        <a:pt x="127" y="565"/>
                      </a:lnTo>
                      <a:lnTo>
                        <a:pt x="121" y="556"/>
                      </a:lnTo>
                      <a:lnTo>
                        <a:pt x="109" y="554"/>
                      </a:lnTo>
                      <a:lnTo>
                        <a:pt x="103" y="545"/>
                      </a:lnTo>
                      <a:lnTo>
                        <a:pt x="98" y="536"/>
                      </a:lnTo>
                      <a:lnTo>
                        <a:pt x="98" y="523"/>
                      </a:lnTo>
                      <a:lnTo>
                        <a:pt x="100" y="519"/>
                      </a:lnTo>
                      <a:lnTo>
                        <a:pt x="106" y="527"/>
                      </a:lnTo>
                      <a:lnTo>
                        <a:pt x="129" y="513"/>
                      </a:lnTo>
                      <a:lnTo>
                        <a:pt x="151" y="519"/>
                      </a:lnTo>
                      <a:lnTo>
                        <a:pt x="163" y="511"/>
                      </a:lnTo>
                      <a:lnTo>
                        <a:pt x="152" y="513"/>
                      </a:lnTo>
                      <a:lnTo>
                        <a:pt x="144" y="509"/>
                      </a:lnTo>
                      <a:lnTo>
                        <a:pt x="138" y="496"/>
                      </a:lnTo>
                      <a:lnTo>
                        <a:pt x="127" y="493"/>
                      </a:lnTo>
                      <a:lnTo>
                        <a:pt x="108" y="498"/>
                      </a:lnTo>
                      <a:lnTo>
                        <a:pt x="105" y="490"/>
                      </a:lnTo>
                      <a:lnTo>
                        <a:pt x="113" y="481"/>
                      </a:lnTo>
                      <a:lnTo>
                        <a:pt x="122" y="455"/>
                      </a:lnTo>
                      <a:lnTo>
                        <a:pt x="117" y="457"/>
                      </a:lnTo>
                      <a:lnTo>
                        <a:pt x="116" y="452"/>
                      </a:lnTo>
                      <a:lnTo>
                        <a:pt x="113" y="443"/>
                      </a:lnTo>
                      <a:lnTo>
                        <a:pt x="103" y="457"/>
                      </a:lnTo>
                      <a:lnTo>
                        <a:pt x="103" y="442"/>
                      </a:lnTo>
                      <a:lnTo>
                        <a:pt x="97" y="437"/>
                      </a:lnTo>
                      <a:lnTo>
                        <a:pt x="103" y="426"/>
                      </a:lnTo>
                      <a:lnTo>
                        <a:pt x="100" y="421"/>
                      </a:lnTo>
                      <a:lnTo>
                        <a:pt x="105" y="410"/>
                      </a:lnTo>
                      <a:lnTo>
                        <a:pt x="124" y="410"/>
                      </a:lnTo>
                      <a:lnTo>
                        <a:pt x="124" y="426"/>
                      </a:lnTo>
                      <a:lnTo>
                        <a:pt x="131" y="431"/>
                      </a:lnTo>
                      <a:lnTo>
                        <a:pt x="153" y="418"/>
                      </a:lnTo>
                      <a:lnTo>
                        <a:pt x="163" y="404"/>
                      </a:lnTo>
                      <a:lnTo>
                        <a:pt x="165" y="387"/>
                      </a:lnTo>
                      <a:lnTo>
                        <a:pt x="184" y="378"/>
                      </a:lnTo>
                      <a:lnTo>
                        <a:pt x="208" y="383"/>
                      </a:lnTo>
                      <a:lnTo>
                        <a:pt x="229" y="362"/>
                      </a:lnTo>
                      <a:lnTo>
                        <a:pt x="230" y="351"/>
                      </a:lnTo>
                      <a:lnTo>
                        <a:pt x="226" y="340"/>
                      </a:lnTo>
                      <a:lnTo>
                        <a:pt x="237" y="332"/>
                      </a:lnTo>
                      <a:lnTo>
                        <a:pt x="234" y="320"/>
                      </a:lnTo>
                      <a:lnTo>
                        <a:pt x="249" y="308"/>
                      </a:lnTo>
                      <a:lnTo>
                        <a:pt x="259" y="310"/>
                      </a:lnTo>
                      <a:lnTo>
                        <a:pt x="269" y="304"/>
                      </a:lnTo>
                      <a:lnTo>
                        <a:pt x="265" y="298"/>
                      </a:lnTo>
                      <a:lnTo>
                        <a:pt x="271" y="277"/>
                      </a:lnTo>
                      <a:lnTo>
                        <a:pt x="278" y="269"/>
                      </a:lnTo>
                      <a:lnTo>
                        <a:pt x="302" y="253"/>
                      </a:lnTo>
                      <a:lnTo>
                        <a:pt x="334" y="240"/>
                      </a:lnTo>
                      <a:lnTo>
                        <a:pt x="341" y="233"/>
                      </a:lnTo>
                      <a:lnTo>
                        <a:pt x="343" y="222"/>
                      </a:lnTo>
                      <a:lnTo>
                        <a:pt x="348" y="211"/>
                      </a:lnTo>
                      <a:lnTo>
                        <a:pt x="372" y="196"/>
                      </a:lnTo>
                      <a:lnTo>
                        <a:pt x="383" y="201"/>
                      </a:lnTo>
                      <a:lnTo>
                        <a:pt x="377" y="212"/>
                      </a:lnTo>
                      <a:lnTo>
                        <a:pt x="371" y="229"/>
                      </a:lnTo>
                      <a:lnTo>
                        <a:pt x="380" y="232"/>
                      </a:lnTo>
                      <a:lnTo>
                        <a:pt x="385" y="219"/>
                      </a:lnTo>
                      <a:lnTo>
                        <a:pt x="404" y="212"/>
                      </a:lnTo>
                      <a:lnTo>
                        <a:pt x="409" y="201"/>
                      </a:lnTo>
                      <a:lnTo>
                        <a:pt x="401" y="195"/>
                      </a:lnTo>
                      <a:lnTo>
                        <a:pt x="398" y="184"/>
                      </a:lnTo>
                      <a:lnTo>
                        <a:pt x="398" y="169"/>
                      </a:lnTo>
                      <a:lnTo>
                        <a:pt x="404" y="170"/>
                      </a:lnTo>
                      <a:lnTo>
                        <a:pt x="407" y="162"/>
                      </a:lnTo>
                      <a:lnTo>
                        <a:pt x="402" y="157"/>
                      </a:lnTo>
                      <a:lnTo>
                        <a:pt x="423" y="152"/>
                      </a:lnTo>
                      <a:lnTo>
                        <a:pt x="426" y="161"/>
                      </a:lnTo>
                      <a:lnTo>
                        <a:pt x="470" y="165"/>
                      </a:lnTo>
                      <a:lnTo>
                        <a:pt x="470" y="185"/>
                      </a:lnTo>
                      <a:lnTo>
                        <a:pt x="481" y="190"/>
                      </a:lnTo>
                      <a:lnTo>
                        <a:pt x="488" y="178"/>
                      </a:lnTo>
                      <a:lnTo>
                        <a:pt x="502" y="184"/>
                      </a:lnTo>
                      <a:lnTo>
                        <a:pt x="546" y="152"/>
                      </a:lnTo>
                      <a:lnTo>
                        <a:pt x="557" y="152"/>
                      </a:lnTo>
                      <a:lnTo>
                        <a:pt x="560" y="161"/>
                      </a:lnTo>
                      <a:lnTo>
                        <a:pt x="562" y="162"/>
                      </a:lnTo>
                      <a:lnTo>
                        <a:pt x="572" y="161"/>
                      </a:lnTo>
                      <a:lnTo>
                        <a:pt x="577" y="154"/>
                      </a:lnTo>
                      <a:lnTo>
                        <a:pt x="583" y="156"/>
                      </a:lnTo>
                      <a:lnTo>
                        <a:pt x="588" y="147"/>
                      </a:lnTo>
                      <a:lnTo>
                        <a:pt x="595" y="146"/>
                      </a:lnTo>
                      <a:lnTo>
                        <a:pt x="615" y="124"/>
                      </a:lnTo>
                      <a:lnTo>
                        <a:pt x="633" y="124"/>
                      </a:lnTo>
                      <a:lnTo>
                        <a:pt x="638" y="118"/>
                      </a:lnTo>
                      <a:lnTo>
                        <a:pt x="643" y="102"/>
                      </a:lnTo>
                      <a:lnTo>
                        <a:pt x="653" y="109"/>
                      </a:lnTo>
                      <a:lnTo>
                        <a:pt x="660" y="105"/>
                      </a:lnTo>
                      <a:lnTo>
                        <a:pt x="667" y="97"/>
                      </a:lnTo>
                      <a:lnTo>
                        <a:pt x="663" y="70"/>
                      </a:lnTo>
                      <a:lnTo>
                        <a:pt x="668" y="56"/>
                      </a:lnTo>
                      <a:lnTo>
                        <a:pt x="680" y="51"/>
                      </a:lnTo>
                      <a:lnTo>
                        <a:pt x="689" y="39"/>
                      </a:lnTo>
                      <a:lnTo>
                        <a:pt x="697" y="39"/>
                      </a:lnTo>
                      <a:lnTo>
                        <a:pt x="708" y="25"/>
                      </a:lnTo>
                      <a:lnTo>
                        <a:pt x="713" y="14"/>
                      </a:lnTo>
                      <a:lnTo>
                        <a:pt x="726" y="20"/>
                      </a:lnTo>
                      <a:lnTo>
                        <a:pt x="750" y="0"/>
                      </a:lnTo>
                      <a:lnTo>
                        <a:pt x="782" y="1"/>
                      </a:lnTo>
                      <a:lnTo>
                        <a:pt x="812" y="12"/>
                      </a:lnTo>
                      <a:lnTo>
                        <a:pt x="820" y="20"/>
                      </a:lnTo>
                      <a:lnTo>
                        <a:pt x="825" y="29"/>
                      </a:lnTo>
                      <a:lnTo>
                        <a:pt x="832" y="36"/>
                      </a:lnTo>
                      <a:lnTo>
                        <a:pt x="831" y="46"/>
                      </a:lnTo>
                      <a:lnTo>
                        <a:pt x="842" y="76"/>
                      </a:lnTo>
                      <a:lnTo>
                        <a:pt x="842" y="87"/>
                      </a:lnTo>
                      <a:lnTo>
                        <a:pt x="834" y="93"/>
                      </a:lnTo>
                      <a:lnTo>
                        <a:pt x="829" y="110"/>
                      </a:lnTo>
                      <a:lnTo>
                        <a:pt x="843" y="111"/>
                      </a:lnTo>
                      <a:lnTo>
                        <a:pt x="841" y="119"/>
                      </a:lnTo>
                      <a:lnTo>
                        <a:pt x="829" y="127"/>
                      </a:lnTo>
                      <a:lnTo>
                        <a:pt x="819" y="141"/>
                      </a:lnTo>
                      <a:lnTo>
                        <a:pt x="799" y="176"/>
                      </a:lnTo>
                      <a:lnTo>
                        <a:pt x="807" y="189"/>
                      </a:lnTo>
                      <a:lnTo>
                        <a:pt x="789" y="180"/>
                      </a:lnTo>
                      <a:lnTo>
                        <a:pt x="781" y="180"/>
                      </a:lnTo>
                      <a:lnTo>
                        <a:pt x="772" y="184"/>
                      </a:lnTo>
                      <a:lnTo>
                        <a:pt x="733" y="221"/>
                      </a:lnTo>
                      <a:lnTo>
                        <a:pt x="712" y="229"/>
                      </a:lnTo>
                      <a:lnTo>
                        <a:pt x="702" y="229"/>
                      </a:lnTo>
                      <a:lnTo>
                        <a:pt x="680" y="240"/>
                      </a:lnTo>
                      <a:lnTo>
                        <a:pt x="669" y="238"/>
                      </a:lnTo>
                      <a:lnTo>
                        <a:pt x="648" y="244"/>
                      </a:lnTo>
                      <a:lnTo>
                        <a:pt x="641" y="251"/>
                      </a:lnTo>
                      <a:lnTo>
                        <a:pt x="638" y="261"/>
                      </a:lnTo>
                      <a:lnTo>
                        <a:pt x="628" y="271"/>
                      </a:lnTo>
                      <a:lnTo>
                        <a:pt x="624" y="260"/>
                      </a:lnTo>
                      <a:lnTo>
                        <a:pt x="614" y="276"/>
                      </a:lnTo>
                      <a:lnTo>
                        <a:pt x="558" y="310"/>
                      </a:lnTo>
                      <a:lnTo>
                        <a:pt x="552" y="309"/>
                      </a:lnTo>
                      <a:lnTo>
                        <a:pt x="545" y="289"/>
                      </a:lnTo>
                      <a:lnTo>
                        <a:pt x="539" y="294"/>
                      </a:lnTo>
                      <a:lnTo>
                        <a:pt x="540" y="304"/>
                      </a:lnTo>
                      <a:lnTo>
                        <a:pt x="538" y="308"/>
                      </a:lnTo>
                      <a:lnTo>
                        <a:pt x="534" y="318"/>
                      </a:lnTo>
                      <a:lnTo>
                        <a:pt x="506" y="350"/>
                      </a:lnTo>
                      <a:lnTo>
                        <a:pt x="481" y="356"/>
                      </a:lnTo>
                      <a:lnTo>
                        <a:pt x="472" y="372"/>
                      </a:lnTo>
                      <a:lnTo>
                        <a:pt x="469" y="363"/>
                      </a:lnTo>
                      <a:lnTo>
                        <a:pt x="449" y="398"/>
                      </a:lnTo>
                      <a:lnTo>
                        <a:pt x="422" y="431"/>
                      </a:lnTo>
                      <a:lnTo>
                        <a:pt x="395" y="436"/>
                      </a:lnTo>
                      <a:lnTo>
                        <a:pt x="391" y="442"/>
                      </a:lnTo>
                      <a:lnTo>
                        <a:pt x="389" y="434"/>
                      </a:lnTo>
                      <a:lnTo>
                        <a:pt x="378" y="436"/>
                      </a:lnTo>
                      <a:lnTo>
                        <a:pt x="373" y="430"/>
                      </a:lnTo>
                      <a:lnTo>
                        <a:pt x="367" y="445"/>
                      </a:lnTo>
                      <a:lnTo>
                        <a:pt x="374" y="453"/>
                      </a:lnTo>
                      <a:lnTo>
                        <a:pt x="383" y="454"/>
                      </a:lnTo>
                      <a:lnTo>
                        <a:pt x="385" y="465"/>
                      </a:lnTo>
                      <a:lnTo>
                        <a:pt x="359" y="491"/>
                      </a:lnTo>
                      <a:lnTo>
                        <a:pt x="362" y="501"/>
                      </a:lnTo>
                      <a:lnTo>
                        <a:pt x="358" y="511"/>
                      </a:lnTo>
                      <a:lnTo>
                        <a:pt x="340" y="514"/>
                      </a:lnTo>
                      <a:lnTo>
                        <a:pt x="331" y="504"/>
                      </a:lnTo>
                      <a:lnTo>
                        <a:pt x="316" y="498"/>
                      </a:lnTo>
                      <a:lnTo>
                        <a:pt x="319" y="506"/>
                      </a:lnTo>
                      <a:lnTo>
                        <a:pt x="331" y="520"/>
                      </a:lnTo>
                      <a:lnTo>
                        <a:pt x="341" y="543"/>
                      </a:lnTo>
                      <a:lnTo>
                        <a:pt x="304" y="517"/>
                      </a:lnTo>
                      <a:lnTo>
                        <a:pt x="294" y="520"/>
                      </a:lnTo>
                      <a:lnTo>
                        <a:pt x="296" y="524"/>
                      </a:lnTo>
                      <a:lnTo>
                        <a:pt x="294" y="530"/>
                      </a:lnTo>
                      <a:lnTo>
                        <a:pt x="299" y="544"/>
                      </a:lnTo>
                      <a:lnTo>
                        <a:pt x="304" y="549"/>
                      </a:lnTo>
                      <a:lnTo>
                        <a:pt x="293" y="541"/>
                      </a:lnTo>
                      <a:lnTo>
                        <a:pt x="291" y="547"/>
                      </a:lnTo>
                      <a:lnTo>
                        <a:pt x="297" y="562"/>
                      </a:lnTo>
                      <a:lnTo>
                        <a:pt x="293" y="570"/>
                      </a:lnTo>
                      <a:lnTo>
                        <a:pt x="285" y="571"/>
                      </a:lnTo>
                      <a:lnTo>
                        <a:pt x="280" y="561"/>
                      </a:lnTo>
                      <a:lnTo>
                        <a:pt x="251" y="538"/>
                      </a:lnTo>
                      <a:lnTo>
                        <a:pt x="249" y="547"/>
                      </a:lnTo>
                      <a:lnTo>
                        <a:pt x="262" y="561"/>
                      </a:lnTo>
                      <a:lnTo>
                        <a:pt x="270" y="574"/>
                      </a:lnTo>
                      <a:lnTo>
                        <a:pt x="278" y="593"/>
                      </a:lnTo>
                      <a:lnTo>
                        <a:pt x="278" y="604"/>
                      </a:lnTo>
                      <a:lnTo>
                        <a:pt x="273" y="603"/>
                      </a:lnTo>
                      <a:lnTo>
                        <a:pt x="271" y="610"/>
                      </a:lnTo>
                      <a:lnTo>
                        <a:pt x="270" y="620"/>
                      </a:lnTo>
                      <a:lnTo>
                        <a:pt x="264" y="613"/>
                      </a:lnTo>
                      <a:lnTo>
                        <a:pt x="261" y="613"/>
                      </a:lnTo>
                      <a:lnTo>
                        <a:pt x="262" y="625"/>
                      </a:lnTo>
                      <a:lnTo>
                        <a:pt x="265" y="629"/>
                      </a:lnTo>
                      <a:lnTo>
                        <a:pt x="260" y="633"/>
                      </a:lnTo>
                      <a:lnTo>
                        <a:pt x="251" y="625"/>
                      </a:lnTo>
                      <a:lnTo>
                        <a:pt x="249" y="636"/>
                      </a:lnTo>
                      <a:lnTo>
                        <a:pt x="251" y="651"/>
                      </a:lnTo>
                      <a:lnTo>
                        <a:pt x="244" y="653"/>
                      </a:lnTo>
                      <a:lnTo>
                        <a:pt x="239" y="644"/>
                      </a:lnTo>
                      <a:lnTo>
                        <a:pt x="232" y="643"/>
                      </a:lnTo>
                      <a:lnTo>
                        <a:pt x="228" y="630"/>
                      </a:lnTo>
                      <a:lnTo>
                        <a:pt x="213" y="601"/>
                      </a:lnTo>
                      <a:lnTo>
                        <a:pt x="207" y="621"/>
                      </a:lnTo>
                      <a:lnTo>
                        <a:pt x="210" y="633"/>
                      </a:lnTo>
                      <a:lnTo>
                        <a:pt x="197" y="640"/>
                      </a:lnTo>
                      <a:lnTo>
                        <a:pt x="213" y="646"/>
                      </a:lnTo>
                      <a:lnTo>
                        <a:pt x="221" y="652"/>
                      </a:lnTo>
                      <a:lnTo>
                        <a:pt x="221" y="663"/>
                      </a:lnTo>
                      <a:lnTo>
                        <a:pt x="230" y="668"/>
                      </a:lnTo>
                      <a:lnTo>
                        <a:pt x="226" y="671"/>
                      </a:lnTo>
                      <a:lnTo>
                        <a:pt x="228" y="678"/>
                      </a:lnTo>
                      <a:lnTo>
                        <a:pt x="228" y="687"/>
                      </a:lnTo>
                      <a:lnTo>
                        <a:pt x="226" y="700"/>
                      </a:lnTo>
                      <a:lnTo>
                        <a:pt x="216" y="701"/>
                      </a:lnTo>
                      <a:lnTo>
                        <a:pt x="211" y="686"/>
                      </a:lnTo>
                      <a:lnTo>
                        <a:pt x="205" y="684"/>
                      </a:lnTo>
                      <a:lnTo>
                        <a:pt x="179" y="679"/>
                      </a:lnTo>
                      <a:lnTo>
                        <a:pt x="170" y="681"/>
                      </a:lnTo>
                      <a:lnTo>
                        <a:pt x="179" y="689"/>
                      </a:lnTo>
                      <a:lnTo>
                        <a:pt x="194" y="691"/>
                      </a:lnTo>
                      <a:lnTo>
                        <a:pt x="207" y="712"/>
                      </a:lnTo>
                      <a:lnTo>
                        <a:pt x="211" y="723"/>
                      </a:lnTo>
                      <a:lnTo>
                        <a:pt x="207" y="730"/>
                      </a:lnTo>
                      <a:lnTo>
                        <a:pt x="202" y="733"/>
                      </a:lnTo>
                      <a:lnTo>
                        <a:pt x="200" y="739"/>
                      </a:lnTo>
                      <a:lnTo>
                        <a:pt x="190" y="730"/>
                      </a:lnTo>
                      <a:lnTo>
                        <a:pt x="185" y="718"/>
                      </a:lnTo>
                      <a:lnTo>
                        <a:pt x="174" y="714"/>
                      </a:lnTo>
                      <a:lnTo>
                        <a:pt x="179" y="732"/>
                      </a:lnTo>
                      <a:lnTo>
                        <a:pt x="184" y="744"/>
                      </a:lnTo>
                      <a:lnTo>
                        <a:pt x="191" y="751"/>
                      </a:lnTo>
                      <a:lnTo>
                        <a:pt x="192" y="760"/>
                      </a:lnTo>
                      <a:lnTo>
                        <a:pt x="185" y="769"/>
                      </a:lnTo>
                      <a:lnTo>
                        <a:pt x="180" y="781"/>
                      </a:lnTo>
                      <a:lnTo>
                        <a:pt x="174" y="782"/>
                      </a:lnTo>
                      <a:lnTo>
                        <a:pt x="167" y="796"/>
                      </a:lnTo>
                      <a:lnTo>
                        <a:pt x="159" y="794"/>
                      </a:lnTo>
                      <a:lnTo>
                        <a:pt x="152" y="788"/>
                      </a:lnTo>
                      <a:lnTo>
                        <a:pt x="133" y="789"/>
                      </a:lnTo>
                      <a:lnTo>
                        <a:pt x="115" y="777"/>
                      </a:lnTo>
                      <a:lnTo>
                        <a:pt x="97" y="776"/>
                      </a:lnTo>
                      <a:lnTo>
                        <a:pt x="82" y="761"/>
                      </a:lnTo>
                      <a:lnTo>
                        <a:pt x="61" y="764"/>
                      </a:lnTo>
                      <a:lnTo>
                        <a:pt x="39" y="777"/>
                      </a:lnTo>
                      <a:lnTo>
                        <a:pt x="24" y="776"/>
                      </a:lnTo>
                      <a:lnTo>
                        <a:pt x="35" y="766"/>
                      </a:lnTo>
                      <a:lnTo>
                        <a:pt x="39" y="757"/>
                      </a:lnTo>
                      <a:lnTo>
                        <a:pt x="33" y="757"/>
                      </a:lnTo>
                      <a:lnTo>
                        <a:pt x="34" y="745"/>
                      </a:lnTo>
                      <a:lnTo>
                        <a:pt x="39" y="738"/>
                      </a:lnTo>
                      <a:lnTo>
                        <a:pt x="56" y="723"/>
                      </a:lnTo>
                      <a:lnTo>
                        <a:pt x="63" y="724"/>
                      </a:lnTo>
                      <a:lnTo>
                        <a:pt x="78" y="713"/>
                      </a:lnTo>
                      <a:lnTo>
                        <a:pt x="77" y="711"/>
                      </a:lnTo>
                      <a:lnTo>
                        <a:pt x="68" y="703"/>
                      </a:lnTo>
                      <a:lnTo>
                        <a:pt x="63" y="711"/>
                      </a:lnTo>
                      <a:lnTo>
                        <a:pt x="52" y="713"/>
                      </a:lnTo>
                      <a:lnTo>
                        <a:pt x="40" y="727"/>
                      </a:lnTo>
                      <a:lnTo>
                        <a:pt x="18" y="724"/>
                      </a:lnTo>
                      <a:lnTo>
                        <a:pt x="17" y="714"/>
                      </a:lnTo>
                      <a:lnTo>
                        <a:pt x="4" y="706"/>
                      </a:lnTo>
                      <a:lnTo>
                        <a:pt x="0" y="69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21" name="Freeform 126"/>
                <p:cNvSpPr>
                  <a:spLocks noChangeAspect="1"/>
                </p:cNvSpPr>
                <p:nvPr/>
              </p:nvSpPr>
              <p:spPr bwMode="gray">
                <a:xfrm>
                  <a:off x="3090" y="1355"/>
                  <a:ext cx="9" cy="16"/>
                </a:xfrm>
                <a:custGeom>
                  <a:avLst/>
                  <a:gdLst/>
                  <a:ahLst/>
                  <a:cxnLst>
                    <a:cxn ang="0">
                      <a:pos x="0" y="11"/>
                    </a:cxn>
                    <a:cxn ang="0">
                      <a:pos x="0" y="8"/>
                    </a:cxn>
                    <a:cxn ang="0">
                      <a:pos x="13" y="0"/>
                    </a:cxn>
                    <a:cxn ang="0">
                      <a:pos x="23" y="5"/>
                    </a:cxn>
                    <a:cxn ang="0">
                      <a:pos x="33" y="16"/>
                    </a:cxn>
                    <a:cxn ang="0">
                      <a:pos x="35" y="10"/>
                    </a:cxn>
                    <a:cxn ang="0">
                      <a:pos x="47" y="30"/>
                    </a:cxn>
                    <a:cxn ang="0">
                      <a:pos x="48" y="40"/>
                    </a:cxn>
                    <a:cxn ang="0">
                      <a:pos x="47" y="53"/>
                    </a:cxn>
                    <a:cxn ang="0">
                      <a:pos x="44" y="57"/>
                    </a:cxn>
                    <a:cxn ang="0">
                      <a:pos x="45" y="68"/>
                    </a:cxn>
                    <a:cxn ang="0">
                      <a:pos x="48" y="78"/>
                    </a:cxn>
                    <a:cxn ang="0">
                      <a:pos x="44" y="81"/>
                    </a:cxn>
                    <a:cxn ang="0">
                      <a:pos x="38" y="59"/>
                    </a:cxn>
                    <a:cxn ang="0">
                      <a:pos x="31" y="46"/>
                    </a:cxn>
                    <a:cxn ang="0">
                      <a:pos x="24" y="27"/>
                    </a:cxn>
                    <a:cxn ang="0">
                      <a:pos x="4" y="19"/>
                    </a:cxn>
                    <a:cxn ang="0">
                      <a:pos x="0" y="11"/>
                    </a:cxn>
                  </a:cxnLst>
                  <a:rect l="0" t="0" r="r" b="b"/>
                  <a:pathLst>
                    <a:path w="48" h="81">
                      <a:moveTo>
                        <a:pt x="0" y="11"/>
                      </a:moveTo>
                      <a:lnTo>
                        <a:pt x="0" y="8"/>
                      </a:lnTo>
                      <a:lnTo>
                        <a:pt x="13" y="0"/>
                      </a:lnTo>
                      <a:lnTo>
                        <a:pt x="23" y="5"/>
                      </a:lnTo>
                      <a:lnTo>
                        <a:pt x="33" y="16"/>
                      </a:lnTo>
                      <a:lnTo>
                        <a:pt x="35" y="10"/>
                      </a:lnTo>
                      <a:lnTo>
                        <a:pt x="47" y="30"/>
                      </a:lnTo>
                      <a:lnTo>
                        <a:pt x="48" y="40"/>
                      </a:lnTo>
                      <a:lnTo>
                        <a:pt x="47" y="53"/>
                      </a:lnTo>
                      <a:lnTo>
                        <a:pt x="44" y="57"/>
                      </a:lnTo>
                      <a:lnTo>
                        <a:pt x="45" y="68"/>
                      </a:lnTo>
                      <a:lnTo>
                        <a:pt x="48" y="78"/>
                      </a:lnTo>
                      <a:lnTo>
                        <a:pt x="44" y="81"/>
                      </a:lnTo>
                      <a:lnTo>
                        <a:pt x="38" y="59"/>
                      </a:lnTo>
                      <a:lnTo>
                        <a:pt x="31" y="46"/>
                      </a:lnTo>
                      <a:lnTo>
                        <a:pt x="24" y="27"/>
                      </a:lnTo>
                      <a:lnTo>
                        <a:pt x="4" y="19"/>
                      </a:lnTo>
                      <a:lnTo>
                        <a:pt x="0" y="1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22" name="Freeform 127"/>
                <p:cNvSpPr>
                  <a:spLocks noChangeAspect="1"/>
                </p:cNvSpPr>
                <p:nvPr/>
              </p:nvSpPr>
              <p:spPr bwMode="gray">
                <a:xfrm>
                  <a:off x="4042" y="1314"/>
                  <a:ext cx="17" cy="13"/>
                </a:xfrm>
                <a:custGeom>
                  <a:avLst/>
                  <a:gdLst/>
                  <a:ahLst/>
                  <a:cxnLst>
                    <a:cxn ang="0">
                      <a:pos x="44" y="7"/>
                    </a:cxn>
                    <a:cxn ang="0">
                      <a:pos x="57" y="9"/>
                    </a:cxn>
                    <a:cxn ang="0">
                      <a:pos x="84" y="4"/>
                    </a:cxn>
                    <a:cxn ang="0">
                      <a:pos x="85" y="7"/>
                    </a:cxn>
                    <a:cxn ang="0">
                      <a:pos x="84" y="14"/>
                    </a:cxn>
                    <a:cxn ang="0">
                      <a:pos x="79" y="27"/>
                    </a:cxn>
                    <a:cxn ang="0">
                      <a:pos x="76" y="37"/>
                    </a:cxn>
                    <a:cxn ang="0">
                      <a:pos x="71" y="45"/>
                    </a:cxn>
                    <a:cxn ang="0">
                      <a:pos x="70" y="40"/>
                    </a:cxn>
                    <a:cxn ang="0">
                      <a:pos x="70" y="26"/>
                    </a:cxn>
                    <a:cxn ang="0">
                      <a:pos x="62" y="51"/>
                    </a:cxn>
                    <a:cxn ang="0">
                      <a:pos x="54" y="50"/>
                    </a:cxn>
                    <a:cxn ang="0">
                      <a:pos x="44" y="42"/>
                    </a:cxn>
                    <a:cxn ang="0">
                      <a:pos x="36" y="52"/>
                    </a:cxn>
                    <a:cxn ang="0">
                      <a:pos x="20" y="51"/>
                    </a:cxn>
                    <a:cxn ang="0">
                      <a:pos x="17" y="57"/>
                    </a:cxn>
                    <a:cxn ang="0">
                      <a:pos x="13" y="61"/>
                    </a:cxn>
                    <a:cxn ang="0">
                      <a:pos x="0" y="46"/>
                    </a:cxn>
                    <a:cxn ang="0">
                      <a:pos x="4" y="40"/>
                    </a:cxn>
                    <a:cxn ang="0">
                      <a:pos x="11" y="37"/>
                    </a:cxn>
                    <a:cxn ang="0">
                      <a:pos x="10" y="29"/>
                    </a:cxn>
                    <a:cxn ang="0">
                      <a:pos x="13" y="23"/>
                    </a:cxn>
                    <a:cxn ang="0">
                      <a:pos x="19" y="20"/>
                    </a:cxn>
                    <a:cxn ang="0">
                      <a:pos x="19" y="14"/>
                    </a:cxn>
                    <a:cxn ang="0">
                      <a:pos x="16" y="4"/>
                    </a:cxn>
                    <a:cxn ang="0">
                      <a:pos x="25" y="0"/>
                    </a:cxn>
                    <a:cxn ang="0">
                      <a:pos x="41" y="2"/>
                    </a:cxn>
                    <a:cxn ang="0">
                      <a:pos x="44" y="3"/>
                    </a:cxn>
                    <a:cxn ang="0">
                      <a:pos x="44" y="7"/>
                    </a:cxn>
                  </a:cxnLst>
                  <a:rect l="0" t="0" r="r" b="b"/>
                  <a:pathLst>
                    <a:path w="85" h="61">
                      <a:moveTo>
                        <a:pt x="44" y="7"/>
                      </a:moveTo>
                      <a:lnTo>
                        <a:pt x="57" y="9"/>
                      </a:lnTo>
                      <a:lnTo>
                        <a:pt x="84" y="4"/>
                      </a:lnTo>
                      <a:lnTo>
                        <a:pt x="85" y="7"/>
                      </a:lnTo>
                      <a:lnTo>
                        <a:pt x="84" y="14"/>
                      </a:lnTo>
                      <a:lnTo>
                        <a:pt x="79" y="27"/>
                      </a:lnTo>
                      <a:lnTo>
                        <a:pt x="76" y="37"/>
                      </a:lnTo>
                      <a:lnTo>
                        <a:pt x="71" y="45"/>
                      </a:lnTo>
                      <a:lnTo>
                        <a:pt x="70" y="40"/>
                      </a:lnTo>
                      <a:lnTo>
                        <a:pt x="70" y="26"/>
                      </a:lnTo>
                      <a:lnTo>
                        <a:pt x="62" y="51"/>
                      </a:lnTo>
                      <a:lnTo>
                        <a:pt x="54" y="50"/>
                      </a:lnTo>
                      <a:lnTo>
                        <a:pt x="44" y="42"/>
                      </a:lnTo>
                      <a:lnTo>
                        <a:pt x="36" y="52"/>
                      </a:lnTo>
                      <a:lnTo>
                        <a:pt x="20" y="51"/>
                      </a:lnTo>
                      <a:lnTo>
                        <a:pt x="17" y="57"/>
                      </a:lnTo>
                      <a:lnTo>
                        <a:pt x="13" y="61"/>
                      </a:lnTo>
                      <a:lnTo>
                        <a:pt x="0" y="46"/>
                      </a:lnTo>
                      <a:lnTo>
                        <a:pt x="4" y="40"/>
                      </a:lnTo>
                      <a:lnTo>
                        <a:pt x="11" y="37"/>
                      </a:lnTo>
                      <a:lnTo>
                        <a:pt x="10" y="29"/>
                      </a:lnTo>
                      <a:lnTo>
                        <a:pt x="13" y="23"/>
                      </a:lnTo>
                      <a:lnTo>
                        <a:pt x="19" y="20"/>
                      </a:lnTo>
                      <a:lnTo>
                        <a:pt x="19" y="14"/>
                      </a:lnTo>
                      <a:lnTo>
                        <a:pt x="16" y="4"/>
                      </a:lnTo>
                      <a:lnTo>
                        <a:pt x="25" y="0"/>
                      </a:lnTo>
                      <a:lnTo>
                        <a:pt x="41" y="2"/>
                      </a:lnTo>
                      <a:lnTo>
                        <a:pt x="44" y="3"/>
                      </a:lnTo>
                      <a:lnTo>
                        <a:pt x="44" y="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23" name="Freeform 128"/>
                <p:cNvSpPr>
                  <a:spLocks noChangeAspect="1"/>
                </p:cNvSpPr>
                <p:nvPr/>
              </p:nvSpPr>
              <p:spPr bwMode="gray">
                <a:xfrm>
                  <a:off x="3158" y="1386"/>
                  <a:ext cx="22" cy="25"/>
                </a:xfrm>
                <a:custGeom>
                  <a:avLst/>
                  <a:gdLst/>
                  <a:ahLst/>
                  <a:cxnLst>
                    <a:cxn ang="0">
                      <a:pos x="15" y="75"/>
                    </a:cxn>
                    <a:cxn ang="0">
                      <a:pos x="12" y="75"/>
                    </a:cxn>
                    <a:cxn ang="0">
                      <a:pos x="7" y="57"/>
                    </a:cxn>
                    <a:cxn ang="0">
                      <a:pos x="7" y="49"/>
                    </a:cxn>
                    <a:cxn ang="0">
                      <a:pos x="3" y="47"/>
                    </a:cxn>
                    <a:cxn ang="0">
                      <a:pos x="0" y="36"/>
                    </a:cxn>
                    <a:cxn ang="0">
                      <a:pos x="10" y="41"/>
                    </a:cxn>
                    <a:cxn ang="0">
                      <a:pos x="19" y="38"/>
                    </a:cxn>
                    <a:cxn ang="0">
                      <a:pos x="6" y="25"/>
                    </a:cxn>
                    <a:cxn ang="0">
                      <a:pos x="10" y="23"/>
                    </a:cxn>
                    <a:cxn ang="0">
                      <a:pos x="15" y="15"/>
                    </a:cxn>
                    <a:cxn ang="0">
                      <a:pos x="19" y="3"/>
                    </a:cxn>
                    <a:cxn ang="0">
                      <a:pos x="27" y="0"/>
                    </a:cxn>
                    <a:cxn ang="0">
                      <a:pos x="37" y="16"/>
                    </a:cxn>
                    <a:cxn ang="0">
                      <a:pos x="46" y="23"/>
                    </a:cxn>
                    <a:cxn ang="0">
                      <a:pos x="52" y="38"/>
                    </a:cxn>
                    <a:cxn ang="0">
                      <a:pos x="68" y="46"/>
                    </a:cxn>
                    <a:cxn ang="0">
                      <a:pos x="82" y="62"/>
                    </a:cxn>
                    <a:cxn ang="0">
                      <a:pos x="109" y="98"/>
                    </a:cxn>
                    <a:cxn ang="0">
                      <a:pos x="112" y="108"/>
                    </a:cxn>
                    <a:cxn ang="0">
                      <a:pos x="103" y="123"/>
                    </a:cxn>
                    <a:cxn ang="0">
                      <a:pos x="96" y="118"/>
                    </a:cxn>
                    <a:cxn ang="0">
                      <a:pos x="89" y="117"/>
                    </a:cxn>
                    <a:cxn ang="0">
                      <a:pos x="85" y="122"/>
                    </a:cxn>
                    <a:cxn ang="0">
                      <a:pos x="74" y="122"/>
                    </a:cxn>
                    <a:cxn ang="0">
                      <a:pos x="60" y="112"/>
                    </a:cxn>
                    <a:cxn ang="0">
                      <a:pos x="64" y="103"/>
                    </a:cxn>
                    <a:cxn ang="0">
                      <a:pos x="54" y="96"/>
                    </a:cxn>
                    <a:cxn ang="0">
                      <a:pos x="44" y="95"/>
                    </a:cxn>
                    <a:cxn ang="0">
                      <a:pos x="26" y="82"/>
                    </a:cxn>
                    <a:cxn ang="0">
                      <a:pos x="31" y="95"/>
                    </a:cxn>
                    <a:cxn ang="0">
                      <a:pos x="39" y="106"/>
                    </a:cxn>
                    <a:cxn ang="0">
                      <a:pos x="37" y="113"/>
                    </a:cxn>
                    <a:cxn ang="0">
                      <a:pos x="28" y="95"/>
                    </a:cxn>
                    <a:cxn ang="0">
                      <a:pos x="15" y="75"/>
                    </a:cxn>
                  </a:cxnLst>
                  <a:rect l="0" t="0" r="r" b="b"/>
                  <a:pathLst>
                    <a:path w="112" h="123">
                      <a:moveTo>
                        <a:pt x="15" y="75"/>
                      </a:moveTo>
                      <a:lnTo>
                        <a:pt x="12" y="75"/>
                      </a:lnTo>
                      <a:lnTo>
                        <a:pt x="7" y="57"/>
                      </a:lnTo>
                      <a:lnTo>
                        <a:pt x="7" y="49"/>
                      </a:lnTo>
                      <a:lnTo>
                        <a:pt x="3" y="47"/>
                      </a:lnTo>
                      <a:lnTo>
                        <a:pt x="0" y="36"/>
                      </a:lnTo>
                      <a:lnTo>
                        <a:pt x="10" y="41"/>
                      </a:lnTo>
                      <a:lnTo>
                        <a:pt x="19" y="38"/>
                      </a:lnTo>
                      <a:lnTo>
                        <a:pt x="6" y="25"/>
                      </a:lnTo>
                      <a:lnTo>
                        <a:pt x="10" y="23"/>
                      </a:lnTo>
                      <a:lnTo>
                        <a:pt x="15" y="15"/>
                      </a:lnTo>
                      <a:lnTo>
                        <a:pt x="19" y="3"/>
                      </a:lnTo>
                      <a:lnTo>
                        <a:pt x="27" y="0"/>
                      </a:lnTo>
                      <a:lnTo>
                        <a:pt x="37" y="16"/>
                      </a:lnTo>
                      <a:lnTo>
                        <a:pt x="46" y="23"/>
                      </a:lnTo>
                      <a:lnTo>
                        <a:pt x="52" y="38"/>
                      </a:lnTo>
                      <a:lnTo>
                        <a:pt x="68" y="46"/>
                      </a:lnTo>
                      <a:lnTo>
                        <a:pt x="82" y="62"/>
                      </a:lnTo>
                      <a:lnTo>
                        <a:pt x="109" y="98"/>
                      </a:lnTo>
                      <a:lnTo>
                        <a:pt x="112" y="108"/>
                      </a:lnTo>
                      <a:lnTo>
                        <a:pt x="103" y="123"/>
                      </a:lnTo>
                      <a:lnTo>
                        <a:pt x="96" y="118"/>
                      </a:lnTo>
                      <a:lnTo>
                        <a:pt x="89" y="117"/>
                      </a:lnTo>
                      <a:lnTo>
                        <a:pt x="85" y="122"/>
                      </a:lnTo>
                      <a:lnTo>
                        <a:pt x="74" y="122"/>
                      </a:lnTo>
                      <a:lnTo>
                        <a:pt x="60" y="112"/>
                      </a:lnTo>
                      <a:lnTo>
                        <a:pt x="64" y="103"/>
                      </a:lnTo>
                      <a:lnTo>
                        <a:pt x="54" y="96"/>
                      </a:lnTo>
                      <a:lnTo>
                        <a:pt x="44" y="95"/>
                      </a:lnTo>
                      <a:lnTo>
                        <a:pt x="26" y="82"/>
                      </a:lnTo>
                      <a:lnTo>
                        <a:pt x="31" y="95"/>
                      </a:lnTo>
                      <a:lnTo>
                        <a:pt x="39" y="106"/>
                      </a:lnTo>
                      <a:lnTo>
                        <a:pt x="37" y="113"/>
                      </a:lnTo>
                      <a:lnTo>
                        <a:pt x="28" y="95"/>
                      </a:lnTo>
                      <a:lnTo>
                        <a:pt x="15" y="7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24" name="Freeform 129"/>
                <p:cNvSpPr>
                  <a:spLocks noChangeAspect="1"/>
                </p:cNvSpPr>
                <p:nvPr/>
              </p:nvSpPr>
              <p:spPr bwMode="gray">
                <a:xfrm>
                  <a:off x="3534" y="960"/>
                  <a:ext cx="81" cy="75"/>
                </a:xfrm>
                <a:custGeom>
                  <a:avLst/>
                  <a:gdLst/>
                  <a:ahLst/>
                  <a:cxnLst>
                    <a:cxn ang="0">
                      <a:pos x="81" y="49"/>
                    </a:cxn>
                    <a:cxn ang="0">
                      <a:pos x="90" y="63"/>
                    </a:cxn>
                    <a:cxn ang="0">
                      <a:pos x="54" y="79"/>
                    </a:cxn>
                    <a:cxn ang="0">
                      <a:pos x="47" y="106"/>
                    </a:cxn>
                    <a:cxn ang="0">
                      <a:pos x="0" y="138"/>
                    </a:cxn>
                    <a:cxn ang="0">
                      <a:pos x="17" y="168"/>
                    </a:cxn>
                    <a:cxn ang="0">
                      <a:pos x="19" y="154"/>
                    </a:cxn>
                    <a:cxn ang="0">
                      <a:pos x="31" y="142"/>
                    </a:cxn>
                    <a:cxn ang="0">
                      <a:pos x="45" y="154"/>
                    </a:cxn>
                    <a:cxn ang="0">
                      <a:pos x="51" y="168"/>
                    </a:cxn>
                    <a:cxn ang="0">
                      <a:pos x="71" y="160"/>
                    </a:cxn>
                    <a:cxn ang="0">
                      <a:pos x="75" y="181"/>
                    </a:cxn>
                    <a:cxn ang="0">
                      <a:pos x="76" y="220"/>
                    </a:cxn>
                    <a:cxn ang="0">
                      <a:pos x="83" y="247"/>
                    </a:cxn>
                    <a:cxn ang="0">
                      <a:pos x="103" y="276"/>
                    </a:cxn>
                    <a:cxn ang="0">
                      <a:pos x="120" y="302"/>
                    </a:cxn>
                    <a:cxn ang="0">
                      <a:pos x="157" y="255"/>
                    </a:cxn>
                    <a:cxn ang="0">
                      <a:pos x="161" y="298"/>
                    </a:cxn>
                    <a:cxn ang="0">
                      <a:pos x="176" y="300"/>
                    </a:cxn>
                    <a:cxn ang="0">
                      <a:pos x="185" y="313"/>
                    </a:cxn>
                    <a:cxn ang="0">
                      <a:pos x="233" y="338"/>
                    </a:cxn>
                    <a:cxn ang="0">
                      <a:pos x="260" y="354"/>
                    </a:cxn>
                    <a:cxn ang="0">
                      <a:pos x="327" y="373"/>
                    </a:cxn>
                    <a:cxn ang="0">
                      <a:pos x="350" y="366"/>
                    </a:cxn>
                    <a:cxn ang="0">
                      <a:pos x="365" y="348"/>
                    </a:cxn>
                    <a:cxn ang="0">
                      <a:pos x="375" y="322"/>
                    </a:cxn>
                    <a:cxn ang="0">
                      <a:pos x="377" y="295"/>
                    </a:cxn>
                    <a:cxn ang="0">
                      <a:pos x="366" y="262"/>
                    </a:cxn>
                    <a:cxn ang="0">
                      <a:pos x="339" y="232"/>
                    </a:cxn>
                    <a:cxn ang="0">
                      <a:pos x="371" y="232"/>
                    </a:cxn>
                    <a:cxn ang="0">
                      <a:pos x="376" y="190"/>
                    </a:cxn>
                    <a:cxn ang="0">
                      <a:pos x="377" y="160"/>
                    </a:cxn>
                    <a:cxn ang="0">
                      <a:pos x="383" y="139"/>
                    </a:cxn>
                    <a:cxn ang="0">
                      <a:pos x="405" y="107"/>
                    </a:cxn>
                    <a:cxn ang="0">
                      <a:pos x="386" y="103"/>
                    </a:cxn>
                    <a:cxn ang="0">
                      <a:pos x="390" y="72"/>
                    </a:cxn>
                    <a:cxn ang="0">
                      <a:pos x="384" y="65"/>
                    </a:cxn>
                    <a:cxn ang="0">
                      <a:pos x="367" y="18"/>
                    </a:cxn>
                    <a:cxn ang="0">
                      <a:pos x="359" y="0"/>
                    </a:cxn>
                    <a:cxn ang="0">
                      <a:pos x="335" y="2"/>
                    </a:cxn>
                    <a:cxn ang="0">
                      <a:pos x="306" y="0"/>
                    </a:cxn>
                    <a:cxn ang="0">
                      <a:pos x="306" y="32"/>
                    </a:cxn>
                    <a:cxn ang="0">
                      <a:pos x="269" y="75"/>
                    </a:cxn>
                    <a:cxn ang="0">
                      <a:pos x="237" y="95"/>
                    </a:cxn>
                    <a:cxn ang="0">
                      <a:pos x="255" y="66"/>
                    </a:cxn>
                    <a:cxn ang="0">
                      <a:pos x="265" y="45"/>
                    </a:cxn>
                    <a:cxn ang="0">
                      <a:pos x="291" y="2"/>
                    </a:cxn>
                    <a:cxn ang="0">
                      <a:pos x="97" y="0"/>
                    </a:cxn>
                    <a:cxn ang="0">
                      <a:pos x="77" y="32"/>
                    </a:cxn>
                  </a:cxnLst>
                  <a:rect l="0" t="0" r="r" b="b"/>
                  <a:pathLst>
                    <a:path w="405" h="373">
                      <a:moveTo>
                        <a:pt x="77" y="32"/>
                      </a:moveTo>
                      <a:lnTo>
                        <a:pt x="81" y="49"/>
                      </a:lnTo>
                      <a:lnTo>
                        <a:pt x="91" y="55"/>
                      </a:lnTo>
                      <a:lnTo>
                        <a:pt x="90" y="63"/>
                      </a:lnTo>
                      <a:lnTo>
                        <a:pt x="80" y="72"/>
                      </a:lnTo>
                      <a:lnTo>
                        <a:pt x="54" y="79"/>
                      </a:lnTo>
                      <a:lnTo>
                        <a:pt x="49" y="91"/>
                      </a:lnTo>
                      <a:lnTo>
                        <a:pt x="47" y="106"/>
                      </a:lnTo>
                      <a:lnTo>
                        <a:pt x="16" y="141"/>
                      </a:lnTo>
                      <a:lnTo>
                        <a:pt x="0" y="138"/>
                      </a:lnTo>
                      <a:lnTo>
                        <a:pt x="13" y="149"/>
                      </a:lnTo>
                      <a:lnTo>
                        <a:pt x="17" y="168"/>
                      </a:lnTo>
                      <a:lnTo>
                        <a:pt x="21" y="163"/>
                      </a:lnTo>
                      <a:lnTo>
                        <a:pt x="19" y="154"/>
                      </a:lnTo>
                      <a:lnTo>
                        <a:pt x="21" y="146"/>
                      </a:lnTo>
                      <a:lnTo>
                        <a:pt x="31" y="142"/>
                      </a:lnTo>
                      <a:lnTo>
                        <a:pt x="38" y="160"/>
                      </a:lnTo>
                      <a:lnTo>
                        <a:pt x="45" y="154"/>
                      </a:lnTo>
                      <a:lnTo>
                        <a:pt x="50" y="158"/>
                      </a:lnTo>
                      <a:lnTo>
                        <a:pt x="51" y="168"/>
                      </a:lnTo>
                      <a:lnTo>
                        <a:pt x="64" y="160"/>
                      </a:lnTo>
                      <a:lnTo>
                        <a:pt x="71" y="160"/>
                      </a:lnTo>
                      <a:lnTo>
                        <a:pt x="71" y="168"/>
                      </a:lnTo>
                      <a:lnTo>
                        <a:pt x="75" y="181"/>
                      </a:lnTo>
                      <a:lnTo>
                        <a:pt x="76" y="192"/>
                      </a:lnTo>
                      <a:lnTo>
                        <a:pt x="76" y="220"/>
                      </a:lnTo>
                      <a:lnTo>
                        <a:pt x="77" y="236"/>
                      </a:lnTo>
                      <a:lnTo>
                        <a:pt x="83" y="247"/>
                      </a:lnTo>
                      <a:lnTo>
                        <a:pt x="97" y="257"/>
                      </a:lnTo>
                      <a:lnTo>
                        <a:pt x="103" y="276"/>
                      </a:lnTo>
                      <a:lnTo>
                        <a:pt x="115" y="289"/>
                      </a:lnTo>
                      <a:lnTo>
                        <a:pt x="120" y="302"/>
                      </a:lnTo>
                      <a:lnTo>
                        <a:pt x="144" y="278"/>
                      </a:lnTo>
                      <a:lnTo>
                        <a:pt x="157" y="255"/>
                      </a:lnTo>
                      <a:lnTo>
                        <a:pt x="160" y="269"/>
                      </a:lnTo>
                      <a:lnTo>
                        <a:pt x="161" y="298"/>
                      </a:lnTo>
                      <a:lnTo>
                        <a:pt x="166" y="306"/>
                      </a:lnTo>
                      <a:lnTo>
                        <a:pt x="176" y="300"/>
                      </a:lnTo>
                      <a:lnTo>
                        <a:pt x="187" y="303"/>
                      </a:lnTo>
                      <a:lnTo>
                        <a:pt x="185" y="313"/>
                      </a:lnTo>
                      <a:lnTo>
                        <a:pt x="228" y="327"/>
                      </a:lnTo>
                      <a:lnTo>
                        <a:pt x="233" y="338"/>
                      </a:lnTo>
                      <a:lnTo>
                        <a:pt x="254" y="348"/>
                      </a:lnTo>
                      <a:lnTo>
                        <a:pt x="260" y="354"/>
                      </a:lnTo>
                      <a:lnTo>
                        <a:pt x="265" y="366"/>
                      </a:lnTo>
                      <a:lnTo>
                        <a:pt x="327" y="373"/>
                      </a:lnTo>
                      <a:lnTo>
                        <a:pt x="338" y="365"/>
                      </a:lnTo>
                      <a:lnTo>
                        <a:pt x="350" y="366"/>
                      </a:lnTo>
                      <a:lnTo>
                        <a:pt x="351" y="351"/>
                      </a:lnTo>
                      <a:lnTo>
                        <a:pt x="365" y="348"/>
                      </a:lnTo>
                      <a:lnTo>
                        <a:pt x="376" y="338"/>
                      </a:lnTo>
                      <a:lnTo>
                        <a:pt x="375" y="322"/>
                      </a:lnTo>
                      <a:lnTo>
                        <a:pt x="377" y="313"/>
                      </a:lnTo>
                      <a:lnTo>
                        <a:pt x="377" y="295"/>
                      </a:lnTo>
                      <a:lnTo>
                        <a:pt x="365" y="275"/>
                      </a:lnTo>
                      <a:lnTo>
                        <a:pt x="366" y="262"/>
                      </a:lnTo>
                      <a:lnTo>
                        <a:pt x="356" y="259"/>
                      </a:lnTo>
                      <a:lnTo>
                        <a:pt x="339" y="232"/>
                      </a:lnTo>
                      <a:lnTo>
                        <a:pt x="336" y="212"/>
                      </a:lnTo>
                      <a:lnTo>
                        <a:pt x="371" y="232"/>
                      </a:lnTo>
                      <a:lnTo>
                        <a:pt x="376" y="216"/>
                      </a:lnTo>
                      <a:lnTo>
                        <a:pt x="376" y="190"/>
                      </a:lnTo>
                      <a:lnTo>
                        <a:pt x="375" y="163"/>
                      </a:lnTo>
                      <a:lnTo>
                        <a:pt x="377" y="160"/>
                      </a:lnTo>
                      <a:lnTo>
                        <a:pt x="378" y="147"/>
                      </a:lnTo>
                      <a:lnTo>
                        <a:pt x="383" y="139"/>
                      </a:lnTo>
                      <a:lnTo>
                        <a:pt x="388" y="113"/>
                      </a:lnTo>
                      <a:lnTo>
                        <a:pt x="405" y="107"/>
                      </a:lnTo>
                      <a:lnTo>
                        <a:pt x="399" y="102"/>
                      </a:lnTo>
                      <a:lnTo>
                        <a:pt x="386" y="103"/>
                      </a:lnTo>
                      <a:lnTo>
                        <a:pt x="384" y="90"/>
                      </a:lnTo>
                      <a:lnTo>
                        <a:pt x="390" y="72"/>
                      </a:lnTo>
                      <a:lnTo>
                        <a:pt x="392" y="60"/>
                      </a:lnTo>
                      <a:lnTo>
                        <a:pt x="384" y="65"/>
                      </a:lnTo>
                      <a:lnTo>
                        <a:pt x="386" y="53"/>
                      </a:lnTo>
                      <a:lnTo>
                        <a:pt x="367" y="18"/>
                      </a:lnTo>
                      <a:lnTo>
                        <a:pt x="366" y="6"/>
                      </a:lnTo>
                      <a:lnTo>
                        <a:pt x="359" y="0"/>
                      </a:lnTo>
                      <a:lnTo>
                        <a:pt x="344" y="0"/>
                      </a:lnTo>
                      <a:lnTo>
                        <a:pt x="335" y="2"/>
                      </a:lnTo>
                      <a:lnTo>
                        <a:pt x="330" y="0"/>
                      </a:lnTo>
                      <a:lnTo>
                        <a:pt x="306" y="0"/>
                      </a:lnTo>
                      <a:lnTo>
                        <a:pt x="308" y="2"/>
                      </a:lnTo>
                      <a:lnTo>
                        <a:pt x="306" y="32"/>
                      </a:lnTo>
                      <a:lnTo>
                        <a:pt x="282" y="50"/>
                      </a:lnTo>
                      <a:lnTo>
                        <a:pt x="269" y="75"/>
                      </a:lnTo>
                      <a:lnTo>
                        <a:pt x="253" y="77"/>
                      </a:lnTo>
                      <a:lnTo>
                        <a:pt x="237" y="95"/>
                      </a:lnTo>
                      <a:lnTo>
                        <a:pt x="223" y="92"/>
                      </a:lnTo>
                      <a:lnTo>
                        <a:pt x="255" y="66"/>
                      </a:lnTo>
                      <a:lnTo>
                        <a:pt x="265" y="68"/>
                      </a:lnTo>
                      <a:lnTo>
                        <a:pt x="265" y="45"/>
                      </a:lnTo>
                      <a:lnTo>
                        <a:pt x="290" y="33"/>
                      </a:lnTo>
                      <a:lnTo>
                        <a:pt x="291" y="2"/>
                      </a:lnTo>
                      <a:lnTo>
                        <a:pt x="290" y="0"/>
                      </a:lnTo>
                      <a:lnTo>
                        <a:pt x="97" y="0"/>
                      </a:lnTo>
                      <a:lnTo>
                        <a:pt x="83" y="15"/>
                      </a:lnTo>
                      <a:lnTo>
                        <a:pt x="77" y="3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25" name="Freeform 130"/>
                <p:cNvSpPr>
                  <a:spLocks noChangeAspect="1"/>
                </p:cNvSpPr>
                <p:nvPr/>
              </p:nvSpPr>
              <p:spPr bwMode="gray">
                <a:xfrm>
                  <a:off x="4473" y="1348"/>
                  <a:ext cx="44" cy="25"/>
                </a:xfrm>
                <a:custGeom>
                  <a:avLst/>
                  <a:gdLst/>
                  <a:ahLst/>
                  <a:cxnLst>
                    <a:cxn ang="0">
                      <a:pos x="82" y="99"/>
                    </a:cxn>
                    <a:cxn ang="0">
                      <a:pos x="78" y="98"/>
                    </a:cxn>
                    <a:cxn ang="0">
                      <a:pos x="69" y="103"/>
                    </a:cxn>
                    <a:cxn ang="0">
                      <a:pos x="63" y="110"/>
                    </a:cxn>
                    <a:cxn ang="0">
                      <a:pos x="60" y="119"/>
                    </a:cxn>
                    <a:cxn ang="0">
                      <a:pos x="38" y="121"/>
                    </a:cxn>
                    <a:cxn ang="0">
                      <a:pos x="36" y="118"/>
                    </a:cxn>
                    <a:cxn ang="0">
                      <a:pos x="16" y="125"/>
                    </a:cxn>
                    <a:cxn ang="0">
                      <a:pos x="15" y="116"/>
                    </a:cxn>
                    <a:cxn ang="0">
                      <a:pos x="4" y="100"/>
                    </a:cxn>
                    <a:cxn ang="0">
                      <a:pos x="0" y="91"/>
                    </a:cxn>
                    <a:cxn ang="0">
                      <a:pos x="4" y="78"/>
                    </a:cxn>
                    <a:cxn ang="0">
                      <a:pos x="12" y="72"/>
                    </a:cxn>
                    <a:cxn ang="0">
                      <a:pos x="16" y="60"/>
                    </a:cxn>
                    <a:cxn ang="0">
                      <a:pos x="36" y="43"/>
                    </a:cxn>
                    <a:cxn ang="0">
                      <a:pos x="42" y="33"/>
                    </a:cxn>
                    <a:cxn ang="0">
                      <a:pos x="55" y="19"/>
                    </a:cxn>
                    <a:cxn ang="0">
                      <a:pos x="63" y="19"/>
                    </a:cxn>
                    <a:cxn ang="0">
                      <a:pos x="66" y="10"/>
                    </a:cxn>
                    <a:cxn ang="0">
                      <a:pos x="82" y="5"/>
                    </a:cxn>
                    <a:cxn ang="0">
                      <a:pos x="82" y="3"/>
                    </a:cxn>
                    <a:cxn ang="0">
                      <a:pos x="82" y="5"/>
                    </a:cxn>
                    <a:cxn ang="0">
                      <a:pos x="84" y="3"/>
                    </a:cxn>
                    <a:cxn ang="0">
                      <a:pos x="84" y="5"/>
                    </a:cxn>
                    <a:cxn ang="0">
                      <a:pos x="90" y="6"/>
                    </a:cxn>
                    <a:cxn ang="0">
                      <a:pos x="101" y="1"/>
                    </a:cxn>
                    <a:cxn ang="0">
                      <a:pos x="114" y="10"/>
                    </a:cxn>
                    <a:cxn ang="0">
                      <a:pos x="127" y="1"/>
                    </a:cxn>
                    <a:cxn ang="0">
                      <a:pos x="133" y="3"/>
                    </a:cxn>
                    <a:cxn ang="0">
                      <a:pos x="135" y="0"/>
                    </a:cxn>
                    <a:cxn ang="0">
                      <a:pos x="156" y="11"/>
                    </a:cxn>
                    <a:cxn ang="0">
                      <a:pos x="184" y="19"/>
                    </a:cxn>
                    <a:cxn ang="0">
                      <a:pos x="188" y="24"/>
                    </a:cxn>
                    <a:cxn ang="0">
                      <a:pos x="186" y="28"/>
                    </a:cxn>
                    <a:cxn ang="0">
                      <a:pos x="186" y="32"/>
                    </a:cxn>
                    <a:cxn ang="0">
                      <a:pos x="214" y="55"/>
                    </a:cxn>
                    <a:cxn ang="0">
                      <a:pos x="218" y="67"/>
                    </a:cxn>
                    <a:cxn ang="0">
                      <a:pos x="214" y="77"/>
                    </a:cxn>
                    <a:cxn ang="0">
                      <a:pos x="193" y="91"/>
                    </a:cxn>
                    <a:cxn ang="0">
                      <a:pos x="143" y="107"/>
                    </a:cxn>
                    <a:cxn ang="0">
                      <a:pos x="133" y="113"/>
                    </a:cxn>
                    <a:cxn ang="0">
                      <a:pos x="113" y="109"/>
                    </a:cxn>
                    <a:cxn ang="0">
                      <a:pos x="107" y="104"/>
                    </a:cxn>
                    <a:cxn ang="0">
                      <a:pos x="82" y="100"/>
                    </a:cxn>
                    <a:cxn ang="0">
                      <a:pos x="82" y="99"/>
                    </a:cxn>
                  </a:cxnLst>
                  <a:rect l="0" t="0" r="r" b="b"/>
                  <a:pathLst>
                    <a:path w="218" h="125">
                      <a:moveTo>
                        <a:pt x="82" y="99"/>
                      </a:moveTo>
                      <a:lnTo>
                        <a:pt x="78" y="98"/>
                      </a:lnTo>
                      <a:lnTo>
                        <a:pt x="69" y="103"/>
                      </a:lnTo>
                      <a:lnTo>
                        <a:pt x="63" y="110"/>
                      </a:lnTo>
                      <a:lnTo>
                        <a:pt x="60" y="119"/>
                      </a:lnTo>
                      <a:lnTo>
                        <a:pt x="38" y="121"/>
                      </a:lnTo>
                      <a:lnTo>
                        <a:pt x="36" y="118"/>
                      </a:lnTo>
                      <a:lnTo>
                        <a:pt x="16" y="125"/>
                      </a:lnTo>
                      <a:lnTo>
                        <a:pt x="15" y="116"/>
                      </a:lnTo>
                      <a:lnTo>
                        <a:pt x="4" y="100"/>
                      </a:lnTo>
                      <a:lnTo>
                        <a:pt x="0" y="91"/>
                      </a:lnTo>
                      <a:lnTo>
                        <a:pt x="4" y="78"/>
                      </a:lnTo>
                      <a:lnTo>
                        <a:pt x="12" y="72"/>
                      </a:lnTo>
                      <a:lnTo>
                        <a:pt x="16" y="60"/>
                      </a:lnTo>
                      <a:lnTo>
                        <a:pt x="36" y="43"/>
                      </a:lnTo>
                      <a:lnTo>
                        <a:pt x="42" y="33"/>
                      </a:lnTo>
                      <a:lnTo>
                        <a:pt x="55" y="19"/>
                      </a:lnTo>
                      <a:lnTo>
                        <a:pt x="63" y="19"/>
                      </a:lnTo>
                      <a:lnTo>
                        <a:pt x="66" y="10"/>
                      </a:lnTo>
                      <a:lnTo>
                        <a:pt x="82" y="5"/>
                      </a:lnTo>
                      <a:lnTo>
                        <a:pt x="82" y="3"/>
                      </a:lnTo>
                      <a:lnTo>
                        <a:pt x="82" y="5"/>
                      </a:lnTo>
                      <a:lnTo>
                        <a:pt x="84" y="3"/>
                      </a:lnTo>
                      <a:lnTo>
                        <a:pt x="84" y="5"/>
                      </a:lnTo>
                      <a:lnTo>
                        <a:pt x="90" y="6"/>
                      </a:lnTo>
                      <a:lnTo>
                        <a:pt x="101" y="1"/>
                      </a:lnTo>
                      <a:lnTo>
                        <a:pt x="114" y="10"/>
                      </a:lnTo>
                      <a:lnTo>
                        <a:pt x="127" y="1"/>
                      </a:lnTo>
                      <a:lnTo>
                        <a:pt x="133" y="3"/>
                      </a:lnTo>
                      <a:lnTo>
                        <a:pt x="135" y="0"/>
                      </a:lnTo>
                      <a:lnTo>
                        <a:pt x="156" y="11"/>
                      </a:lnTo>
                      <a:lnTo>
                        <a:pt x="184" y="19"/>
                      </a:lnTo>
                      <a:lnTo>
                        <a:pt x="188" y="24"/>
                      </a:lnTo>
                      <a:lnTo>
                        <a:pt x="186" y="28"/>
                      </a:lnTo>
                      <a:lnTo>
                        <a:pt x="186" y="32"/>
                      </a:lnTo>
                      <a:lnTo>
                        <a:pt x="214" y="55"/>
                      </a:lnTo>
                      <a:lnTo>
                        <a:pt x="218" y="67"/>
                      </a:lnTo>
                      <a:lnTo>
                        <a:pt x="214" y="77"/>
                      </a:lnTo>
                      <a:lnTo>
                        <a:pt x="193" y="91"/>
                      </a:lnTo>
                      <a:lnTo>
                        <a:pt x="143" y="107"/>
                      </a:lnTo>
                      <a:lnTo>
                        <a:pt x="133" y="113"/>
                      </a:lnTo>
                      <a:lnTo>
                        <a:pt x="113" y="109"/>
                      </a:lnTo>
                      <a:lnTo>
                        <a:pt x="107" y="104"/>
                      </a:lnTo>
                      <a:lnTo>
                        <a:pt x="82" y="100"/>
                      </a:lnTo>
                      <a:lnTo>
                        <a:pt x="82" y="9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410" name="Freeform 131"/>
              <p:cNvSpPr>
                <a:spLocks noChangeAspect="1"/>
              </p:cNvSpPr>
              <p:nvPr/>
            </p:nvSpPr>
            <p:spPr bwMode="gray">
              <a:xfrm>
                <a:off x="4071" y="1777"/>
                <a:ext cx="34" cy="144"/>
              </a:xfrm>
              <a:custGeom>
                <a:avLst/>
                <a:gdLst/>
                <a:ahLst/>
                <a:cxnLst>
                  <a:cxn ang="0">
                    <a:pos x="55" y="0"/>
                  </a:cxn>
                  <a:cxn ang="0">
                    <a:pos x="69" y="22"/>
                  </a:cxn>
                  <a:cxn ang="0">
                    <a:pos x="76" y="79"/>
                  </a:cxn>
                  <a:cxn ang="0">
                    <a:pos x="92" y="144"/>
                  </a:cxn>
                  <a:cxn ang="0">
                    <a:pos x="90" y="187"/>
                  </a:cxn>
                  <a:cxn ang="0">
                    <a:pos x="84" y="210"/>
                  </a:cxn>
                  <a:cxn ang="0">
                    <a:pos x="90" y="243"/>
                  </a:cxn>
                  <a:cxn ang="0">
                    <a:pos x="92" y="257"/>
                  </a:cxn>
                  <a:cxn ang="0">
                    <a:pos x="102" y="289"/>
                  </a:cxn>
                  <a:cxn ang="0">
                    <a:pos x="116" y="344"/>
                  </a:cxn>
                  <a:cxn ang="0">
                    <a:pos x="139" y="425"/>
                  </a:cxn>
                  <a:cxn ang="0">
                    <a:pos x="150" y="459"/>
                  </a:cxn>
                  <a:cxn ang="0">
                    <a:pos x="168" y="487"/>
                  </a:cxn>
                  <a:cxn ang="0">
                    <a:pos x="149" y="466"/>
                  </a:cxn>
                  <a:cxn ang="0">
                    <a:pos x="119" y="448"/>
                  </a:cxn>
                  <a:cxn ang="0">
                    <a:pos x="92" y="447"/>
                  </a:cxn>
                  <a:cxn ang="0">
                    <a:pos x="75" y="475"/>
                  </a:cxn>
                  <a:cxn ang="0">
                    <a:pos x="65" y="509"/>
                  </a:cxn>
                  <a:cxn ang="0">
                    <a:pos x="53" y="566"/>
                  </a:cxn>
                  <a:cxn ang="0">
                    <a:pos x="61" y="602"/>
                  </a:cxn>
                  <a:cxn ang="0">
                    <a:pos x="80" y="635"/>
                  </a:cxn>
                  <a:cxn ang="0">
                    <a:pos x="89" y="651"/>
                  </a:cxn>
                  <a:cxn ang="0">
                    <a:pos x="100" y="654"/>
                  </a:cxn>
                  <a:cxn ang="0">
                    <a:pos x="108" y="684"/>
                  </a:cxn>
                  <a:cxn ang="0">
                    <a:pos x="102" y="713"/>
                  </a:cxn>
                  <a:cxn ang="0">
                    <a:pos x="69" y="663"/>
                  </a:cxn>
                  <a:cxn ang="0">
                    <a:pos x="46" y="673"/>
                  </a:cxn>
                  <a:cxn ang="0">
                    <a:pos x="31" y="721"/>
                  </a:cxn>
                  <a:cxn ang="0">
                    <a:pos x="15" y="689"/>
                  </a:cxn>
                  <a:cxn ang="0">
                    <a:pos x="21" y="623"/>
                  </a:cxn>
                  <a:cxn ang="0">
                    <a:pos x="32" y="554"/>
                  </a:cxn>
                  <a:cxn ang="0">
                    <a:pos x="23" y="522"/>
                  </a:cxn>
                  <a:cxn ang="0">
                    <a:pos x="17" y="479"/>
                  </a:cxn>
                  <a:cxn ang="0">
                    <a:pos x="28" y="425"/>
                  </a:cxn>
                  <a:cxn ang="0">
                    <a:pos x="32" y="392"/>
                  </a:cxn>
                  <a:cxn ang="0">
                    <a:pos x="30" y="375"/>
                  </a:cxn>
                  <a:cxn ang="0">
                    <a:pos x="25" y="348"/>
                  </a:cxn>
                  <a:cxn ang="0">
                    <a:pos x="31" y="297"/>
                  </a:cxn>
                  <a:cxn ang="0">
                    <a:pos x="21" y="260"/>
                  </a:cxn>
                  <a:cxn ang="0">
                    <a:pos x="4" y="243"/>
                  </a:cxn>
                  <a:cxn ang="0">
                    <a:pos x="3" y="226"/>
                  </a:cxn>
                  <a:cxn ang="0">
                    <a:pos x="0" y="188"/>
                  </a:cxn>
                  <a:cxn ang="0">
                    <a:pos x="12" y="125"/>
                  </a:cxn>
                  <a:cxn ang="0">
                    <a:pos x="9" y="96"/>
                  </a:cxn>
                  <a:cxn ang="0">
                    <a:pos x="25" y="79"/>
                  </a:cxn>
                  <a:cxn ang="0">
                    <a:pos x="37" y="87"/>
                  </a:cxn>
                  <a:cxn ang="0">
                    <a:pos x="50" y="81"/>
                  </a:cxn>
                  <a:cxn ang="0">
                    <a:pos x="50" y="66"/>
                  </a:cxn>
                  <a:cxn ang="0">
                    <a:pos x="59" y="64"/>
                  </a:cxn>
                  <a:cxn ang="0">
                    <a:pos x="49" y="33"/>
                  </a:cxn>
                  <a:cxn ang="0">
                    <a:pos x="38" y="9"/>
                  </a:cxn>
                  <a:cxn ang="0">
                    <a:pos x="47" y="6"/>
                  </a:cxn>
                </a:cxnLst>
                <a:rect l="0" t="0" r="r" b="b"/>
                <a:pathLst>
                  <a:path w="170" h="721">
                    <a:moveTo>
                      <a:pt x="52" y="3"/>
                    </a:moveTo>
                    <a:lnTo>
                      <a:pt x="55" y="0"/>
                    </a:lnTo>
                    <a:lnTo>
                      <a:pt x="63" y="4"/>
                    </a:lnTo>
                    <a:lnTo>
                      <a:pt x="69" y="22"/>
                    </a:lnTo>
                    <a:lnTo>
                      <a:pt x="73" y="59"/>
                    </a:lnTo>
                    <a:lnTo>
                      <a:pt x="76" y="79"/>
                    </a:lnTo>
                    <a:lnTo>
                      <a:pt x="87" y="113"/>
                    </a:lnTo>
                    <a:lnTo>
                      <a:pt x="92" y="144"/>
                    </a:lnTo>
                    <a:lnTo>
                      <a:pt x="93" y="166"/>
                    </a:lnTo>
                    <a:lnTo>
                      <a:pt x="90" y="187"/>
                    </a:lnTo>
                    <a:lnTo>
                      <a:pt x="82" y="192"/>
                    </a:lnTo>
                    <a:lnTo>
                      <a:pt x="84" y="210"/>
                    </a:lnTo>
                    <a:lnTo>
                      <a:pt x="89" y="229"/>
                    </a:lnTo>
                    <a:lnTo>
                      <a:pt x="90" y="243"/>
                    </a:lnTo>
                    <a:lnTo>
                      <a:pt x="89" y="258"/>
                    </a:lnTo>
                    <a:lnTo>
                      <a:pt x="92" y="257"/>
                    </a:lnTo>
                    <a:lnTo>
                      <a:pt x="98" y="272"/>
                    </a:lnTo>
                    <a:lnTo>
                      <a:pt x="102" y="289"/>
                    </a:lnTo>
                    <a:lnTo>
                      <a:pt x="103" y="292"/>
                    </a:lnTo>
                    <a:lnTo>
                      <a:pt x="116" y="344"/>
                    </a:lnTo>
                    <a:lnTo>
                      <a:pt x="135" y="407"/>
                    </a:lnTo>
                    <a:lnTo>
                      <a:pt x="139" y="425"/>
                    </a:lnTo>
                    <a:lnTo>
                      <a:pt x="144" y="445"/>
                    </a:lnTo>
                    <a:lnTo>
                      <a:pt x="150" y="459"/>
                    </a:lnTo>
                    <a:lnTo>
                      <a:pt x="157" y="474"/>
                    </a:lnTo>
                    <a:lnTo>
                      <a:pt x="168" y="487"/>
                    </a:lnTo>
                    <a:lnTo>
                      <a:pt x="170" y="496"/>
                    </a:lnTo>
                    <a:lnTo>
                      <a:pt x="149" y="466"/>
                    </a:lnTo>
                    <a:lnTo>
                      <a:pt x="135" y="456"/>
                    </a:lnTo>
                    <a:lnTo>
                      <a:pt x="119" y="448"/>
                    </a:lnTo>
                    <a:lnTo>
                      <a:pt x="104" y="445"/>
                    </a:lnTo>
                    <a:lnTo>
                      <a:pt x="92" y="447"/>
                    </a:lnTo>
                    <a:lnTo>
                      <a:pt x="80" y="457"/>
                    </a:lnTo>
                    <a:lnTo>
                      <a:pt x="75" y="475"/>
                    </a:lnTo>
                    <a:lnTo>
                      <a:pt x="73" y="491"/>
                    </a:lnTo>
                    <a:lnTo>
                      <a:pt x="65" y="509"/>
                    </a:lnTo>
                    <a:lnTo>
                      <a:pt x="55" y="549"/>
                    </a:lnTo>
                    <a:lnTo>
                      <a:pt x="53" y="566"/>
                    </a:lnTo>
                    <a:lnTo>
                      <a:pt x="53" y="586"/>
                    </a:lnTo>
                    <a:lnTo>
                      <a:pt x="61" y="602"/>
                    </a:lnTo>
                    <a:lnTo>
                      <a:pt x="77" y="623"/>
                    </a:lnTo>
                    <a:lnTo>
                      <a:pt x="80" y="635"/>
                    </a:lnTo>
                    <a:lnTo>
                      <a:pt x="84" y="645"/>
                    </a:lnTo>
                    <a:lnTo>
                      <a:pt x="89" y="651"/>
                    </a:lnTo>
                    <a:lnTo>
                      <a:pt x="97" y="656"/>
                    </a:lnTo>
                    <a:lnTo>
                      <a:pt x="100" y="654"/>
                    </a:lnTo>
                    <a:lnTo>
                      <a:pt x="103" y="657"/>
                    </a:lnTo>
                    <a:lnTo>
                      <a:pt x="108" y="684"/>
                    </a:lnTo>
                    <a:lnTo>
                      <a:pt x="107" y="700"/>
                    </a:lnTo>
                    <a:lnTo>
                      <a:pt x="102" y="713"/>
                    </a:lnTo>
                    <a:lnTo>
                      <a:pt x="95" y="674"/>
                    </a:lnTo>
                    <a:lnTo>
                      <a:pt x="69" y="663"/>
                    </a:lnTo>
                    <a:lnTo>
                      <a:pt x="55" y="662"/>
                    </a:lnTo>
                    <a:lnTo>
                      <a:pt x="46" y="673"/>
                    </a:lnTo>
                    <a:lnTo>
                      <a:pt x="36" y="706"/>
                    </a:lnTo>
                    <a:lnTo>
                      <a:pt x="31" y="721"/>
                    </a:lnTo>
                    <a:lnTo>
                      <a:pt x="18" y="714"/>
                    </a:lnTo>
                    <a:lnTo>
                      <a:pt x="15" y="689"/>
                    </a:lnTo>
                    <a:lnTo>
                      <a:pt x="15" y="666"/>
                    </a:lnTo>
                    <a:lnTo>
                      <a:pt x="21" y="623"/>
                    </a:lnTo>
                    <a:lnTo>
                      <a:pt x="26" y="565"/>
                    </a:lnTo>
                    <a:lnTo>
                      <a:pt x="32" y="554"/>
                    </a:lnTo>
                    <a:lnTo>
                      <a:pt x="31" y="539"/>
                    </a:lnTo>
                    <a:lnTo>
                      <a:pt x="23" y="522"/>
                    </a:lnTo>
                    <a:lnTo>
                      <a:pt x="17" y="499"/>
                    </a:lnTo>
                    <a:lnTo>
                      <a:pt x="17" y="479"/>
                    </a:lnTo>
                    <a:lnTo>
                      <a:pt x="22" y="463"/>
                    </a:lnTo>
                    <a:lnTo>
                      <a:pt x="28" y="425"/>
                    </a:lnTo>
                    <a:lnTo>
                      <a:pt x="28" y="394"/>
                    </a:lnTo>
                    <a:lnTo>
                      <a:pt x="32" y="392"/>
                    </a:lnTo>
                    <a:lnTo>
                      <a:pt x="30" y="386"/>
                    </a:lnTo>
                    <a:lnTo>
                      <a:pt x="30" y="375"/>
                    </a:lnTo>
                    <a:lnTo>
                      <a:pt x="28" y="360"/>
                    </a:lnTo>
                    <a:lnTo>
                      <a:pt x="25" y="348"/>
                    </a:lnTo>
                    <a:lnTo>
                      <a:pt x="25" y="331"/>
                    </a:lnTo>
                    <a:lnTo>
                      <a:pt x="31" y="297"/>
                    </a:lnTo>
                    <a:lnTo>
                      <a:pt x="31" y="284"/>
                    </a:lnTo>
                    <a:lnTo>
                      <a:pt x="21" y="260"/>
                    </a:lnTo>
                    <a:lnTo>
                      <a:pt x="11" y="249"/>
                    </a:lnTo>
                    <a:lnTo>
                      <a:pt x="4" y="243"/>
                    </a:lnTo>
                    <a:lnTo>
                      <a:pt x="6" y="237"/>
                    </a:lnTo>
                    <a:lnTo>
                      <a:pt x="3" y="226"/>
                    </a:lnTo>
                    <a:lnTo>
                      <a:pt x="0" y="205"/>
                    </a:lnTo>
                    <a:lnTo>
                      <a:pt x="0" y="188"/>
                    </a:lnTo>
                    <a:lnTo>
                      <a:pt x="10" y="160"/>
                    </a:lnTo>
                    <a:lnTo>
                      <a:pt x="12" y="125"/>
                    </a:lnTo>
                    <a:lnTo>
                      <a:pt x="11" y="108"/>
                    </a:lnTo>
                    <a:lnTo>
                      <a:pt x="9" y="96"/>
                    </a:lnTo>
                    <a:lnTo>
                      <a:pt x="14" y="85"/>
                    </a:lnTo>
                    <a:lnTo>
                      <a:pt x="25" y="79"/>
                    </a:lnTo>
                    <a:lnTo>
                      <a:pt x="31" y="81"/>
                    </a:lnTo>
                    <a:lnTo>
                      <a:pt x="37" y="87"/>
                    </a:lnTo>
                    <a:lnTo>
                      <a:pt x="48" y="86"/>
                    </a:lnTo>
                    <a:lnTo>
                      <a:pt x="50" y="81"/>
                    </a:lnTo>
                    <a:lnTo>
                      <a:pt x="48" y="75"/>
                    </a:lnTo>
                    <a:lnTo>
                      <a:pt x="50" y="66"/>
                    </a:lnTo>
                    <a:lnTo>
                      <a:pt x="57" y="66"/>
                    </a:lnTo>
                    <a:lnTo>
                      <a:pt x="59" y="64"/>
                    </a:lnTo>
                    <a:lnTo>
                      <a:pt x="54" y="52"/>
                    </a:lnTo>
                    <a:lnTo>
                      <a:pt x="49" y="33"/>
                    </a:lnTo>
                    <a:lnTo>
                      <a:pt x="39" y="16"/>
                    </a:lnTo>
                    <a:lnTo>
                      <a:pt x="38" y="9"/>
                    </a:lnTo>
                    <a:lnTo>
                      <a:pt x="41" y="6"/>
                    </a:lnTo>
                    <a:lnTo>
                      <a:pt x="47" y="6"/>
                    </a:lnTo>
                    <a:lnTo>
                      <a:pt x="52" y="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11" name="Freeform 132"/>
              <p:cNvSpPr>
                <a:spLocks noChangeAspect="1"/>
              </p:cNvSpPr>
              <p:nvPr/>
            </p:nvSpPr>
            <p:spPr bwMode="gray">
              <a:xfrm>
                <a:off x="2817" y="1091"/>
                <a:ext cx="1786" cy="901"/>
              </a:xfrm>
              <a:custGeom>
                <a:avLst/>
                <a:gdLst/>
                <a:ahLst/>
                <a:cxnLst>
                  <a:cxn ang="0">
                    <a:pos x="3264" y="3913"/>
                  </a:cxn>
                  <a:cxn ang="0">
                    <a:pos x="4333" y="3788"/>
                  </a:cxn>
                  <a:cxn ang="0">
                    <a:pos x="5307" y="3536"/>
                  </a:cxn>
                  <a:cxn ang="0">
                    <a:pos x="5833" y="4138"/>
                  </a:cxn>
                  <a:cxn ang="0">
                    <a:pos x="6066" y="4138"/>
                  </a:cxn>
                  <a:cxn ang="0">
                    <a:pos x="6189" y="3482"/>
                  </a:cxn>
                  <a:cxn ang="0">
                    <a:pos x="5968" y="3336"/>
                  </a:cxn>
                  <a:cxn ang="0">
                    <a:pos x="6672" y="2912"/>
                  </a:cxn>
                  <a:cxn ang="0">
                    <a:pos x="6999" y="2815"/>
                  </a:cxn>
                  <a:cxn ang="0">
                    <a:pos x="7448" y="2593"/>
                  </a:cxn>
                  <a:cxn ang="0">
                    <a:pos x="7045" y="3206"/>
                  </a:cxn>
                  <a:cxn ang="0">
                    <a:pos x="7368" y="3293"/>
                  </a:cxn>
                  <a:cxn ang="0">
                    <a:pos x="7505" y="2864"/>
                  </a:cxn>
                  <a:cxn ang="0">
                    <a:pos x="7925" y="2760"/>
                  </a:cxn>
                  <a:cxn ang="0">
                    <a:pos x="8227" y="2553"/>
                  </a:cxn>
                  <a:cxn ang="0">
                    <a:pos x="8363" y="2256"/>
                  </a:cxn>
                  <a:cxn ang="0">
                    <a:pos x="8646" y="2287"/>
                  </a:cxn>
                  <a:cxn ang="0">
                    <a:pos x="8841" y="2201"/>
                  </a:cxn>
                  <a:cxn ang="0">
                    <a:pos x="8685" y="1981"/>
                  </a:cxn>
                  <a:cxn ang="0">
                    <a:pos x="8538" y="1863"/>
                  </a:cxn>
                  <a:cxn ang="0">
                    <a:pos x="7819" y="1608"/>
                  </a:cxn>
                  <a:cxn ang="0">
                    <a:pos x="7284" y="1590"/>
                  </a:cxn>
                  <a:cxn ang="0">
                    <a:pos x="6685" y="1267"/>
                  </a:cxn>
                  <a:cxn ang="0">
                    <a:pos x="6173" y="1286"/>
                  </a:cxn>
                  <a:cxn ang="0">
                    <a:pos x="5674" y="1395"/>
                  </a:cxn>
                  <a:cxn ang="0">
                    <a:pos x="5597" y="1031"/>
                  </a:cxn>
                  <a:cxn ang="0">
                    <a:pos x="5210" y="1036"/>
                  </a:cxn>
                  <a:cxn ang="0">
                    <a:pos x="4698" y="872"/>
                  </a:cxn>
                  <a:cxn ang="0">
                    <a:pos x="4354" y="1003"/>
                  </a:cxn>
                  <a:cxn ang="0">
                    <a:pos x="4584" y="721"/>
                  </a:cxn>
                  <a:cxn ang="0">
                    <a:pos x="4684" y="394"/>
                  </a:cxn>
                  <a:cxn ang="0">
                    <a:pos x="4372" y="204"/>
                  </a:cxn>
                  <a:cxn ang="0">
                    <a:pos x="4025" y="232"/>
                  </a:cxn>
                  <a:cxn ang="0">
                    <a:pos x="3791" y="419"/>
                  </a:cxn>
                  <a:cxn ang="0">
                    <a:pos x="3374" y="550"/>
                  </a:cxn>
                  <a:cxn ang="0">
                    <a:pos x="3254" y="832"/>
                  </a:cxn>
                  <a:cxn ang="0">
                    <a:pos x="2949" y="1149"/>
                  </a:cxn>
                  <a:cxn ang="0">
                    <a:pos x="2945" y="1235"/>
                  </a:cxn>
                  <a:cxn ang="0">
                    <a:pos x="2627" y="1222"/>
                  </a:cxn>
                  <a:cxn ang="0">
                    <a:pos x="2758" y="1734"/>
                  </a:cxn>
                  <a:cxn ang="0">
                    <a:pos x="2590" y="1842"/>
                  </a:cxn>
                  <a:cxn ang="0">
                    <a:pos x="2499" y="1888"/>
                  </a:cxn>
                  <a:cxn ang="0">
                    <a:pos x="2297" y="1040"/>
                  </a:cxn>
                  <a:cxn ang="0">
                    <a:pos x="2235" y="1800"/>
                  </a:cxn>
                  <a:cxn ang="0">
                    <a:pos x="1570" y="1757"/>
                  </a:cxn>
                  <a:cxn ang="0">
                    <a:pos x="1175" y="1897"/>
                  </a:cxn>
                  <a:cxn ang="0">
                    <a:pos x="933" y="2056"/>
                  </a:cxn>
                  <a:cxn ang="0">
                    <a:pos x="501" y="2289"/>
                  </a:cxn>
                  <a:cxn ang="0">
                    <a:pos x="306" y="2013"/>
                  </a:cxn>
                  <a:cxn ang="0">
                    <a:pos x="589" y="1783"/>
                  </a:cxn>
                  <a:cxn ang="0">
                    <a:pos x="191" y="1600"/>
                  </a:cxn>
                  <a:cxn ang="0">
                    <a:pos x="215" y="2548"/>
                  </a:cxn>
                  <a:cxn ang="0">
                    <a:pos x="14" y="3054"/>
                  </a:cxn>
                  <a:cxn ang="0">
                    <a:pos x="241" y="3470"/>
                  </a:cxn>
                  <a:cxn ang="0">
                    <a:pos x="440" y="3762"/>
                  </a:cxn>
                  <a:cxn ang="0">
                    <a:pos x="644" y="4043"/>
                  </a:cxn>
                  <a:cxn ang="0">
                    <a:pos x="898" y="4398"/>
                  </a:cxn>
                  <a:cxn ang="0">
                    <a:pos x="1107" y="4133"/>
                  </a:cxn>
                  <a:cxn ang="0">
                    <a:pos x="1169" y="3800"/>
                  </a:cxn>
                  <a:cxn ang="0">
                    <a:pos x="1520" y="3752"/>
                  </a:cxn>
                  <a:cxn ang="0">
                    <a:pos x="1831" y="3572"/>
                  </a:cxn>
                  <a:cxn ang="0">
                    <a:pos x="2183" y="3384"/>
                  </a:cxn>
                  <a:cxn ang="0">
                    <a:pos x="2523" y="3466"/>
                  </a:cxn>
                </a:cxnLst>
                <a:rect l="0" t="0" r="r" b="b"/>
                <a:pathLst>
                  <a:path w="8931" h="4504">
                    <a:moveTo>
                      <a:pt x="2688" y="3454"/>
                    </a:moveTo>
                    <a:lnTo>
                      <a:pt x="2691" y="3461"/>
                    </a:lnTo>
                    <a:lnTo>
                      <a:pt x="2695" y="3463"/>
                    </a:lnTo>
                    <a:lnTo>
                      <a:pt x="2768" y="3530"/>
                    </a:lnTo>
                    <a:lnTo>
                      <a:pt x="2887" y="3748"/>
                    </a:lnTo>
                    <a:lnTo>
                      <a:pt x="2902" y="3737"/>
                    </a:lnTo>
                    <a:lnTo>
                      <a:pt x="2904" y="3730"/>
                    </a:lnTo>
                    <a:lnTo>
                      <a:pt x="2904" y="3723"/>
                    </a:lnTo>
                    <a:lnTo>
                      <a:pt x="2915" y="3709"/>
                    </a:lnTo>
                    <a:lnTo>
                      <a:pt x="2923" y="3708"/>
                    </a:lnTo>
                    <a:lnTo>
                      <a:pt x="2928" y="3714"/>
                    </a:lnTo>
                    <a:lnTo>
                      <a:pt x="2936" y="3717"/>
                    </a:lnTo>
                    <a:lnTo>
                      <a:pt x="2950" y="3725"/>
                    </a:lnTo>
                    <a:lnTo>
                      <a:pt x="2946" y="3732"/>
                    </a:lnTo>
                    <a:lnTo>
                      <a:pt x="2951" y="3739"/>
                    </a:lnTo>
                    <a:lnTo>
                      <a:pt x="2956" y="3740"/>
                    </a:lnTo>
                    <a:lnTo>
                      <a:pt x="2961" y="3753"/>
                    </a:lnTo>
                    <a:lnTo>
                      <a:pt x="2985" y="3751"/>
                    </a:lnTo>
                    <a:lnTo>
                      <a:pt x="3003" y="3756"/>
                    </a:lnTo>
                    <a:lnTo>
                      <a:pt x="3010" y="3753"/>
                    </a:lnTo>
                    <a:lnTo>
                      <a:pt x="3026" y="3753"/>
                    </a:lnTo>
                    <a:lnTo>
                      <a:pt x="3028" y="3746"/>
                    </a:lnTo>
                    <a:lnTo>
                      <a:pt x="3033" y="3740"/>
                    </a:lnTo>
                    <a:lnTo>
                      <a:pt x="3042" y="3741"/>
                    </a:lnTo>
                    <a:lnTo>
                      <a:pt x="3049" y="3741"/>
                    </a:lnTo>
                    <a:lnTo>
                      <a:pt x="3053" y="3734"/>
                    </a:lnTo>
                    <a:lnTo>
                      <a:pt x="3060" y="3729"/>
                    </a:lnTo>
                    <a:lnTo>
                      <a:pt x="3075" y="3734"/>
                    </a:lnTo>
                    <a:lnTo>
                      <a:pt x="3082" y="3737"/>
                    </a:lnTo>
                    <a:lnTo>
                      <a:pt x="3086" y="3745"/>
                    </a:lnTo>
                    <a:lnTo>
                      <a:pt x="3093" y="3748"/>
                    </a:lnTo>
                    <a:lnTo>
                      <a:pt x="3103" y="3761"/>
                    </a:lnTo>
                    <a:lnTo>
                      <a:pt x="3112" y="3764"/>
                    </a:lnTo>
                    <a:lnTo>
                      <a:pt x="3114" y="3772"/>
                    </a:lnTo>
                    <a:lnTo>
                      <a:pt x="3112" y="3779"/>
                    </a:lnTo>
                    <a:lnTo>
                      <a:pt x="3113" y="3788"/>
                    </a:lnTo>
                    <a:lnTo>
                      <a:pt x="3117" y="3795"/>
                    </a:lnTo>
                    <a:lnTo>
                      <a:pt x="3125" y="3796"/>
                    </a:lnTo>
                    <a:lnTo>
                      <a:pt x="3146" y="3807"/>
                    </a:lnTo>
                    <a:lnTo>
                      <a:pt x="3150" y="3815"/>
                    </a:lnTo>
                    <a:lnTo>
                      <a:pt x="3150" y="3822"/>
                    </a:lnTo>
                    <a:lnTo>
                      <a:pt x="3157" y="3826"/>
                    </a:lnTo>
                    <a:lnTo>
                      <a:pt x="3162" y="3831"/>
                    </a:lnTo>
                    <a:lnTo>
                      <a:pt x="3170" y="3845"/>
                    </a:lnTo>
                    <a:lnTo>
                      <a:pt x="3176" y="3849"/>
                    </a:lnTo>
                    <a:lnTo>
                      <a:pt x="3193" y="3852"/>
                    </a:lnTo>
                    <a:lnTo>
                      <a:pt x="3199" y="3857"/>
                    </a:lnTo>
                    <a:lnTo>
                      <a:pt x="3208" y="3859"/>
                    </a:lnTo>
                    <a:lnTo>
                      <a:pt x="3215" y="3860"/>
                    </a:lnTo>
                    <a:lnTo>
                      <a:pt x="3224" y="3860"/>
                    </a:lnTo>
                    <a:lnTo>
                      <a:pt x="3226" y="3853"/>
                    </a:lnTo>
                    <a:lnTo>
                      <a:pt x="3231" y="3847"/>
                    </a:lnTo>
                    <a:lnTo>
                      <a:pt x="3246" y="3841"/>
                    </a:lnTo>
                    <a:lnTo>
                      <a:pt x="3248" y="3849"/>
                    </a:lnTo>
                    <a:lnTo>
                      <a:pt x="3252" y="3857"/>
                    </a:lnTo>
                    <a:lnTo>
                      <a:pt x="3259" y="3861"/>
                    </a:lnTo>
                    <a:lnTo>
                      <a:pt x="3267" y="3875"/>
                    </a:lnTo>
                    <a:lnTo>
                      <a:pt x="3273" y="3880"/>
                    </a:lnTo>
                    <a:lnTo>
                      <a:pt x="3277" y="3887"/>
                    </a:lnTo>
                    <a:lnTo>
                      <a:pt x="3264" y="3913"/>
                    </a:lnTo>
                    <a:lnTo>
                      <a:pt x="3289" y="3920"/>
                    </a:lnTo>
                    <a:lnTo>
                      <a:pt x="3305" y="3904"/>
                    </a:lnTo>
                    <a:lnTo>
                      <a:pt x="3310" y="3904"/>
                    </a:lnTo>
                    <a:lnTo>
                      <a:pt x="3322" y="3882"/>
                    </a:lnTo>
                    <a:lnTo>
                      <a:pt x="3338" y="3865"/>
                    </a:lnTo>
                    <a:lnTo>
                      <a:pt x="3356" y="3858"/>
                    </a:lnTo>
                    <a:lnTo>
                      <a:pt x="3375" y="3852"/>
                    </a:lnTo>
                    <a:lnTo>
                      <a:pt x="3394" y="3839"/>
                    </a:lnTo>
                    <a:lnTo>
                      <a:pt x="3414" y="3823"/>
                    </a:lnTo>
                    <a:lnTo>
                      <a:pt x="3439" y="3811"/>
                    </a:lnTo>
                    <a:lnTo>
                      <a:pt x="3464" y="3789"/>
                    </a:lnTo>
                    <a:lnTo>
                      <a:pt x="3505" y="3777"/>
                    </a:lnTo>
                    <a:lnTo>
                      <a:pt x="3530" y="3766"/>
                    </a:lnTo>
                    <a:lnTo>
                      <a:pt x="3553" y="3763"/>
                    </a:lnTo>
                    <a:lnTo>
                      <a:pt x="3575" y="3767"/>
                    </a:lnTo>
                    <a:lnTo>
                      <a:pt x="3591" y="3773"/>
                    </a:lnTo>
                    <a:lnTo>
                      <a:pt x="3604" y="3784"/>
                    </a:lnTo>
                    <a:lnTo>
                      <a:pt x="3623" y="3780"/>
                    </a:lnTo>
                    <a:lnTo>
                      <a:pt x="3644" y="3779"/>
                    </a:lnTo>
                    <a:lnTo>
                      <a:pt x="3661" y="3782"/>
                    </a:lnTo>
                    <a:lnTo>
                      <a:pt x="3692" y="3811"/>
                    </a:lnTo>
                    <a:lnTo>
                      <a:pt x="3697" y="3818"/>
                    </a:lnTo>
                    <a:lnTo>
                      <a:pt x="3714" y="3821"/>
                    </a:lnTo>
                    <a:lnTo>
                      <a:pt x="3761" y="3814"/>
                    </a:lnTo>
                    <a:lnTo>
                      <a:pt x="3774" y="3820"/>
                    </a:lnTo>
                    <a:lnTo>
                      <a:pt x="3818" y="3821"/>
                    </a:lnTo>
                    <a:lnTo>
                      <a:pt x="3856" y="3816"/>
                    </a:lnTo>
                    <a:lnTo>
                      <a:pt x="3866" y="3811"/>
                    </a:lnTo>
                    <a:lnTo>
                      <a:pt x="3866" y="3803"/>
                    </a:lnTo>
                    <a:lnTo>
                      <a:pt x="3862" y="3791"/>
                    </a:lnTo>
                    <a:lnTo>
                      <a:pt x="3865" y="3777"/>
                    </a:lnTo>
                    <a:lnTo>
                      <a:pt x="3875" y="3761"/>
                    </a:lnTo>
                    <a:lnTo>
                      <a:pt x="3875" y="3745"/>
                    </a:lnTo>
                    <a:lnTo>
                      <a:pt x="3864" y="3730"/>
                    </a:lnTo>
                    <a:lnTo>
                      <a:pt x="3860" y="3712"/>
                    </a:lnTo>
                    <a:lnTo>
                      <a:pt x="3862" y="3694"/>
                    </a:lnTo>
                    <a:lnTo>
                      <a:pt x="3878" y="3680"/>
                    </a:lnTo>
                    <a:lnTo>
                      <a:pt x="3892" y="3664"/>
                    </a:lnTo>
                    <a:lnTo>
                      <a:pt x="3910" y="3649"/>
                    </a:lnTo>
                    <a:lnTo>
                      <a:pt x="3921" y="3632"/>
                    </a:lnTo>
                    <a:lnTo>
                      <a:pt x="3935" y="3631"/>
                    </a:lnTo>
                    <a:lnTo>
                      <a:pt x="3955" y="3637"/>
                    </a:lnTo>
                    <a:lnTo>
                      <a:pt x="3969" y="3648"/>
                    </a:lnTo>
                    <a:lnTo>
                      <a:pt x="4006" y="3658"/>
                    </a:lnTo>
                    <a:lnTo>
                      <a:pt x="4017" y="3672"/>
                    </a:lnTo>
                    <a:lnTo>
                      <a:pt x="4041" y="3678"/>
                    </a:lnTo>
                    <a:lnTo>
                      <a:pt x="4065" y="3681"/>
                    </a:lnTo>
                    <a:lnTo>
                      <a:pt x="4082" y="3688"/>
                    </a:lnTo>
                    <a:lnTo>
                      <a:pt x="4092" y="3704"/>
                    </a:lnTo>
                    <a:lnTo>
                      <a:pt x="4097" y="3734"/>
                    </a:lnTo>
                    <a:lnTo>
                      <a:pt x="4097" y="3755"/>
                    </a:lnTo>
                    <a:lnTo>
                      <a:pt x="4102" y="3755"/>
                    </a:lnTo>
                    <a:lnTo>
                      <a:pt x="4117" y="3769"/>
                    </a:lnTo>
                    <a:lnTo>
                      <a:pt x="4140" y="3785"/>
                    </a:lnTo>
                    <a:lnTo>
                      <a:pt x="4174" y="3796"/>
                    </a:lnTo>
                    <a:lnTo>
                      <a:pt x="4202" y="3790"/>
                    </a:lnTo>
                    <a:lnTo>
                      <a:pt x="4229" y="3775"/>
                    </a:lnTo>
                    <a:lnTo>
                      <a:pt x="4254" y="3763"/>
                    </a:lnTo>
                    <a:lnTo>
                      <a:pt x="4285" y="3771"/>
                    </a:lnTo>
                    <a:lnTo>
                      <a:pt x="4333" y="3788"/>
                    </a:lnTo>
                    <a:lnTo>
                      <a:pt x="4343" y="3800"/>
                    </a:lnTo>
                    <a:lnTo>
                      <a:pt x="4344" y="3800"/>
                    </a:lnTo>
                    <a:lnTo>
                      <a:pt x="4350" y="3805"/>
                    </a:lnTo>
                    <a:lnTo>
                      <a:pt x="4372" y="3817"/>
                    </a:lnTo>
                    <a:lnTo>
                      <a:pt x="4393" y="3823"/>
                    </a:lnTo>
                    <a:lnTo>
                      <a:pt x="4414" y="3832"/>
                    </a:lnTo>
                    <a:lnTo>
                      <a:pt x="4428" y="3852"/>
                    </a:lnTo>
                    <a:lnTo>
                      <a:pt x="4455" y="3868"/>
                    </a:lnTo>
                    <a:lnTo>
                      <a:pt x="4487" y="3873"/>
                    </a:lnTo>
                    <a:lnTo>
                      <a:pt x="4510" y="3880"/>
                    </a:lnTo>
                    <a:lnTo>
                      <a:pt x="4528" y="3881"/>
                    </a:lnTo>
                    <a:lnTo>
                      <a:pt x="4553" y="3879"/>
                    </a:lnTo>
                    <a:lnTo>
                      <a:pt x="4571" y="3887"/>
                    </a:lnTo>
                    <a:lnTo>
                      <a:pt x="4627" y="3868"/>
                    </a:lnTo>
                    <a:lnTo>
                      <a:pt x="4661" y="3860"/>
                    </a:lnTo>
                    <a:lnTo>
                      <a:pt x="4688" y="3855"/>
                    </a:lnTo>
                    <a:lnTo>
                      <a:pt x="4725" y="3826"/>
                    </a:lnTo>
                    <a:lnTo>
                      <a:pt x="4749" y="3810"/>
                    </a:lnTo>
                    <a:lnTo>
                      <a:pt x="4774" y="3801"/>
                    </a:lnTo>
                    <a:lnTo>
                      <a:pt x="4799" y="3811"/>
                    </a:lnTo>
                    <a:lnTo>
                      <a:pt x="4817" y="3826"/>
                    </a:lnTo>
                    <a:lnTo>
                      <a:pt x="4838" y="3830"/>
                    </a:lnTo>
                    <a:lnTo>
                      <a:pt x="4855" y="3826"/>
                    </a:lnTo>
                    <a:lnTo>
                      <a:pt x="4869" y="3818"/>
                    </a:lnTo>
                    <a:lnTo>
                      <a:pt x="4875" y="3821"/>
                    </a:lnTo>
                    <a:lnTo>
                      <a:pt x="4886" y="3823"/>
                    </a:lnTo>
                    <a:lnTo>
                      <a:pt x="4899" y="3833"/>
                    </a:lnTo>
                    <a:lnTo>
                      <a:pt x="4931" y="3843"/>
                    </a:lnTo>
                    <a:lnTo>
                      <a:pt x="4956" y="3855"/>
                    </a:lnTo>
                    <a:lnTo>
                      <a:pt x="4967" y="3853"/>
                    </a:lnTo>
                    <a:lnTo>
                      <a:pt x="4982" y="3842"/>
                    </a:lnTo>
                    <a:lnTo>
                      <a:pt x="5032" y="3811"/>
                    </a:lnTo>
                    <a:lnTo>
                      <a:pt x="5033" y="3804"/>
                    </a:lnTo>
                    <a:lnTo>
                      <a:pt x="5031" y="3791"/>
                    </a:lnTo>
                    <a:lnTo>
                      <a:pt x="5034" y="3779"/>
                    </a:lnTo>
                    <a:lnTo>
                      <a:pt x="5045" y="3766"/>
                    </a:lnTo>
                    <a:lnTo>
                      <a:pt x="5052" y="3755"/>
                    </a:lnTo>
                    <a:lnTo>
                      <a:pt x="5059" y="3725"/>
                    </a:lnTo>
                    <a:lnTo>
                      <a:pt x="5064" y="3703"/>
                    </a:lnTo>
                    <a:lnTo>
                      <a:pt x="5071" y="3686"/>
                    </a:lnTo>
                    <a:lnTo>
                      <a:pt x="5090" y="3676"/>
                    </a:lnTo>
                    <a:lnTo>
                      <a:pt x="5114" y="3649"/>
                    </a:lnTo>
                    <a:lnTo>
                      <a:pt x="5114" y="3644"/>
                    </a:lnTo>
                    <a:lnTo>
                      <a:pt x="5109" y="3633"/>
                    </a:lnTo>
                    <a:lnTo>
                      <a:pt x="5111" y="3606"/>
                    </a:lnTo>
                    <a:lnTo>
                      <a:pt x="5104" y="3602"/>
                    </a:lnTo>
                    <a:lnTo>
                      <a:pt x="5093" y="3602"/>
                    </a:lnTo>
                    <a:lnTo>
                      <a:pt x="5075" y="3607"/>
                    </a:lnTo>
                    <a:lnTo>
                      <a:pt x="5071" y="3602"/>
                    </a:lnTo>
                    <a:lnTo>
                      <a:pt x="5076" y="3589"/>
                    </a:lnTo>
                    <a:lnTo>
                      <a:pt x="5100" y="3565"/>
                    </a:lnTo>
                    <a:lnTo>
                      <a:pt x="5108" y="3553"/>
                    </a:lnTo>
                    <a:lnTo>
                      <a:pt x="5124" y="3541"/>
                    </a:lnTo>
                    <a:lnTo>
                      <a:pt x="5158" y="3535"/>
                    </a:lnTo>
                    <a:lnTo>
                      <a:pt x="5199" y="3520"/>
                    </a:lnTo>
                    <a:lnTo>
                      <a:pt x="5224" y="3521"/>
                    </a:lnTo>
                    <a:lnTo>
                      <a:pt x="5259" y="3515"/>
                    </a:lnTo>
                    <a:lnTo>
                      <a:pt x="5271" y="3515"/>
                    </a:lnTo>
                    <a:lnTo>
                      <a:pt x="5290" y="3524"/>
                    </a:lnTo>
                    <a:lnTo>
                      <a:pt x="5307" y="3536"/>
                    </a:lnTo>
                    <a:lnTo>
                      <a:pt x="5318" y="3548"/>
                    </a:lnTo>
                    <a:lnTo>
                      <a:pt x="5334" y="3552"/>
                    </a:lnTo>
                    <a:lnTo>
                      <a:pt x="5353" y="3549"/>
                    </a:lnTo>
                    <a:lnTo>
                      <a:pt x="5369" y="3553"/>
                    </a:lnTo>
                    <a:lnTo>
                      <a:pt x="5383" y="3559"/>
                    </a:lnTo>
                    <a:lnTo>
                      <a:pt x="5391" y="3573"/>
                    </a:lnTo>
                    <a:lnTo>
                      <a:pt x="5403" y="3591"/>
                    </a:lnTo>
                    <a:lnTo>
                      <a:pt x="5404" y="3604"/>
                    </a:lnTo>
                    <a:lnTo>
                      <a:pt x="5412" y="3611"/>
                    </a:lnTo>
                    <a:lnTo>
                      <a:pt x="5421" y="3617"/>
                    </a:lnTo>
                    <a:lnTo>
                      <a:pt x="5423" y="3626"/>
                    </a:lnTo>
                    <a:lnTo>
                      <a:pt x="5424" y="3621"/>
                    </a:lnTo>
                    <a:lnTo>
                      <a:pt x="5426" y="3634"/>
                    </a:lnTo>
                    <a:lnTo>
                      <a:pt x="5431" y="3649"/>
                    </a:lnTo>
                    <a:lnTo>
                      <a:pt x="5434" y="3670"/>
                    </a:lnTo>
                    <a:lnTo>
                      <a:pt x="5442" y="3687"/>
                    </a:lnTo>
                    <a:lnTo>
                      <a:pt x="5447" y="3704"/>
                    </a:lnTo>
                    <a:lnTo>
                      <a:pt x="5468" y="3744"/>
                    </a:lnTo>
                    <a:lnTo>
                      <a:pt x="5474" y="3785"/>
                    </a:lnTo>
                    <a:lnTo>
                      <a:pt x="5483" y="3804"/>
                    </a:lnTo>
                    <a:lnTo>
                      <a:pt x="5482" y="3809"/>
                    </a:lnTo>
                    <a:lnTo>
                      <a:pt x="5483" y="3810"/>
                    </a:lnTo>
                    <a:lnTo>
                      <a:pt x="5485" y="3828"/>
                    </a:lnTo>
                    <a:lnTo>
                      <a:pt x="5485" y="3849"/>
                    </a:lnTo>
                    <a:lnTo>
                      <a:pt x="5498" y="3860"/>
                    </a:lnTo>
                    <a:lnTo>
                      <a:pt x="5521" y="3863"/>
                    </a:lnTo>
                    <a:lnTo>
                      <a:pt x="5542" y="3855"/>
                    </a:lnTo>
                    <a:lnTo>
                      <a:pt x="5558" y="3863"/>
                    </a:lnTo>
                    <a:lnTo>
                      <a:pt x="5577" y="3865"/>
                    </a:lnTo>
                    <a:lnTo>
                      <a:pt x="5595" y="3874"/>
                    </a:lnTo>
                    <a:lnTo>
                      <a:pt x="5627" y="3902"/>
                    </a:lnTo>
                    <a:lnTo>
                      <a:pt x="5642" y="3909"/>
                    </a:lnTo>
                    <a:lnTo>
                      <a:pt x="5654" y="3911"/>
                    </a:lnTo>
                    <a:lnTo>
                      <a:pt x="5658" y="3918"/>
                    </a:lnTo>
                    <a:lnTo>
                      <a:pt x="5658" y="3923"/>
                    </a:lnTo>
                    <a:lnTo>
                      <a:pt x="5660" y="3922"/>
                    </a:lnTo>
                    <a:lnTo>
                      <a:pt x="5661" y="3938"/>
                    </a:lnTo>
                    <a:lnTo>
                      <a:pt x="5668" y="3947"/>
                    </a:lnTo>
                    <a:lnTo>
                      <a:pt x="5667" y="3963"/>
                    </a:lnTo>
                    <a:lnTo>
                      <a:pt x="5668" y="3981"/>
                    </a:lnTo>
                    <a:lnTo>
                      <a:pt x="5678" y="3997"/>
                    </a:lnTo>
                    <a:lnTo>
                      <a:pt x="5684" y="4010"/>
                    </a:lnTo>
                    <a:lnTo>
                      <a:pt x="5703" y="4009"/>
                    </a:lnTo>
                    <a:lnTo>
                      <a:pt x="5722" y="4015"/>
                    </a:lnTo>
                    <a:lnTo>
                      <a:pt x="5740" y="4013"/>
                    </a:lnTo>
                    <a:lnTo>
                      <a:pt x="5771" y="3998"/>
                    </a:lnTo>
                    <a:lnTo>
                      <a:pt x="5805" y="3976"/>
                    </a:lnTo>
                    <a:lnTo>
                      <a:pt x="5823" y="3974"/>
                    </a:lnTo>
                    <a:lnTo>
                      <a:pt x="5856" y="3956"/>
                    </a:lnTo>
                    <a:lnTo>
                      <a:pt x="5888" y="3947"/>
                    </a:lnTo>
                    <a:lnTo>
                      <a:pt x="5889" y="3950"/>
                    </a:lnTo>
                    <a:lnTo>
                      <a:pt x="5881" y="3963"/>
                    </a:lnTo>
                    <a:lnTo>
                      <a:pt x="5881" y="3983"/>
                    </a:lnTo>
                    <a:lnTo>
                      <a:pt x="5886" y="3999"/>
                    </a:lnTo>
                    <a:lnTo>
                      <a:pt x="5883" y="4019"/>
                    </a:lnTo>
                    <a:lnTo>
                      <a:pt x="5871" y="4029"/>
                    </a:lnTo>
                    <a:lnTo>
                      <a:pt x="5857" y="4042"/>
                    </a:lnTo>
                    <a:lnTo>
                      <a:pt x="5855" y="4063"/>
                    </a:lnTo>
                    <a:lnTo>
                      <a:pt x="5841" y="4096"/>
                    </a:lnTo>
                    <a:lnTo>
                      <a:pt x="5833" y="4138"/>
                    </a:lnTo>
                    <a:lnTo>
                      <a:pt x="5814" y="4176"/>
                    </a:lnTo>
                    <a:lnTo>
                      <a:pt x="5801" y="4194"/>
                    </a:lnTo>
                    <a:lnTo>
                      <a:pt x="5796" y="4214"/>
                    </a:lnTo>
                    <a:lnTo>
                      <a:pt x="5784" y="4224"/>
                    </a:lnTo>
                    <a:lnTo>
                      <a:pt x="5779" y="4220"/>
                    </a:lnTo>
                    <a:lnTo>
                      <a:pt x="5728" y="4208"/>
                    </a:lnTo>
                    <a:lnTo>
                      <a:pt x="5715" y="4215"/>
                    </a:lnTo>
                    <a:lnTo>
                      <a:pt x="5679" y="4250"/>
                    </a:lnTo>
                    <a:lnTo>
                      <a:pt x="5687" y="4263"/>
                    </a:lnTo>
                    <a:lnTo>
                      <a:pt x="5693" y="4290"/>
                    </a:lnTo>
                    <a:lnTo>
                      <a:pt x="5693" y="4349"/>
                    </a:lnTo>
                    <a:lnTo>
                      <a:pt x="5677" y="4374"/>
                    </a:lnTo>
                    <a:lnTo>
                      <a:pt x="5657" y="4391"/>
                    </a:lnTo>
                    <a:lnTo>
                      <a:pt x="5657" y="4409"/>
                    </a:lnTo>
                    <a:lnTo>
                      <a:pt x="5657" y="4415"/>
                    </a:lnTo>
                    <a:lnTo>
                      <a:pt x="5661" y="4423"/>
                    </a:lnTo>
                    <a:lnTo>
                      <a:pt x="5669" y="4419"/>
                    </a:lnTo>
                    <a:lnTo>
                      <a:pt x="5667" y="4412"/>
                    </a:lnTo>
                    <a:lnTo>
                      <a:pt x="5665" y="4407"/>
                    </a:lnTo>
                    <a:lnTo>
                      <a:pt x="5673" y="4404"/>
                    </a:lnTo>
                    <a:lnTo>
                      <a:pt x="5693" y="4406"/>
                    </a:lnTo>
                    <a:lnTo>
                      <a:pt x="5699" y="4396"/>
                    </a:lnTo>
                    <a:lnTo>
                      <a:pt x="5705" y="4390"/>
                    </a:lnTo>
                    <a:lnTo>
                      <a:pt x="5709" y="4382"/>
                    </a:lnTo>
                    <a:lnTo>
                      <a:pt x="5721" y="4369"/>
                    </a:lnTo>
                    <a:lnTo>
                      <a:pt x="5728" y="4345"/>
                    </a:lnTo>
                    <a:lnTo>
                      <a:pt x="5730" y="4354"/>
                    </a:lnTo>
                    <a:lnTo>
                      <a:pt x="5737" y="4355"/>
                    </a:lnTo>
                    <a:lnTo>
                      <a:pt x="5732" y="4365"/>
                    </a:lnTo>
                    <a:lnTo>
                      <a:pt x="5736" y="4370"/>
                    </a:lnTo>
                    <a:lnTo>
                      <a:pt x="5748" y="4361"/>
                    </a:lnTo>
                    <a:lnTo>
                      <a:pt x="5754" y="4359"/>
                    </a:lnTo>
                    <a:lnTo>
                      <a:pt x="5754" y="4366"/>
                    </a:lnTo>
                    <a:lnTo>
                      <a:pt x="5753" y="4374"/>
                    </a:lnTo>
                    <a:lnTo>
                      <a:pt x="5753" y="4385"/>
                    </a:lnTo>
                    <a:lnTo>
                      <a:pt x="5755" y="4387"/>
                    </a:lnTo>
                    <a:lnTo>
                      <a:pt x="5764" y="4387"/>
                    </a:lnTo>
                    <a:lnTo>
                      <a:pt x="5774" y="4390"/>
                    </a:lnTo>
                    <a:lnTo>
                      <a:pt x="5784" y="4396"/>
                    </a:lnTo>
                    <a:lnTo>
                      <a:pt x="5787" y="4395"/>
                    </a:lnTo>
                    <a:lnTo>
                      <a:pt x="5794" y="4398"/>
                    </a:lnTo>
                    <a:lnTo>
                      <a:pt x="5806" y="4401"/>
                    </a:lnTo>
                    <a:lnTo>
                      <a:pt x="5828" y="4393"/>
                    </a:lnTo>
                    <a:lnTo>
                      <a:pt x="5835" y="4393"/>
                    </a:lnTo>
                    <a:lnTo>
                      <a:pt x="5846" y="4387"/>
                    </a:lnTo>
                    <a:lnTo>
                      <a:pt x="5860" y="4376"/>
                    </a:lnTo>
                    <a:lnTo>
                      <a:pt x="5903" y="4347"/>
                    </a:lnTo>
                    <a:lnTo>
                      <a:pt x="5916" y="4332"/>
                    </a:lnTo>
                    <a:lnTo>
                      <a:pt x="5925" y="4318"/>
                    </a:lnTo>
                    <a:lnTo>
                      <a:pt x="5939" y="4299"/>
                    </a:lnTo>
                    <a:lnTo>
                      <a:pt x="5940" y="4290"/>
                    </a:lnTo>
                    <a:lnTo>
                      <a:pt x="5947" y="4279"/>
                    </a:lnTo>
                    <a:lnTo>
                      <a:pt x="5957" y="4269"/>
                    </a:lnTo>
                    <a:lnTo>
                      <a:pt x="5968" y="4263"/>
                    </a:lnTo>
                    <a:lnTo>
                      <a:pt x="5982" y="4240"/>
                    </a:lnTo>
                    <a:lnTo>
                      <a:pt x="5989" y="4232"/>
                    </a:lnTo>
                    <a:lnTo>
                      <a:pt x="6000" y="4215"/>
                    </a:lnTo>
                    <a:lnTo>
                      <a:pt x="6050" y="4161"/>
                    </a:lnTo>
                    <a:lnTo>
                      <a:pt x="6055" y="4148"/>
                    </a:lnTo>
                    <a:lnTo>
                      <a:pt x="6066" y="4138"/>
                    </a:lnTo>
                    <a:lnTo>
                      <a:pt x="6069" y="4134"/>
                    </a:lnTo>
                    <a:lnTo>
                      <a:pt x="6083" y="4106"/>
                    </a:lnTo>
                    <a:lnTo>
                      <a:pt x="6095" y="4070"/>
                    </a:lnTo>
                    <a:lnTo>
                      <a:pt x="6102" y="4056"/>
                    </a:lnTo>
                    <a:lnTo>
                      <a:pt x="6123" y="4031"/>
                    </a:lnTo>
                    <a:lnTo>
                      <a:pt x="6140" y="4001"/>
                    </a:lnTo>
                    <a:lnTo>
                      <a:pt x="6160" y="3979"/>
                    </a:lnTo>
                    <a:lnTo>
                      <a:pt x="6169" y="3967"/>
                    </a:lnTo>
                    <a:lnTo>
                      <a:pt x="6172" y="3961"/>
                    </a:lnTo>
                    <a:lnTo>
                      <a:pt x="6179" y="3957"/>
                    </a:lnTo>
                    <a:lnTo>
                      <a:pt x="6188" y="3949"/>
                    </a:lnTo>
                    <a:lnTo>
                      <a:pt x="6192" y="3924"/>
                    </a:lnTo>
                    <a:lnTo>
                      <a:pt x="6194" y="3912"/>
                    </a:lnTo>
                    <a:lnTo>
                      <a:pt x="6193" y="3902"/>
                    </a:lnTo>
                    <a:lnTo>
                      <a:pt x="6195" y="3890"/>
                    </a:lnTo>
                    <a:lnTo>
                      <a:pt x="6204" y="3871"/>
                    </a:lnTo>
                    <a:lnTo>
                      <a:pt x="6205" y="3861"/>
                    </a:lnTo>
                    <a:lnTo>
                      <a:pt x="6201" y="3827"/>
                    </a:lnTo>
                    <a:lnTo>
                      <a:pt x="6210" y="3816"/>
                    </a:lnTo>
                    <a:lnTo>
                      <a:pt x="6209" y="3810"/>
                    </a:lnTo>
                    <a:lnTo>
                      <a:pt x="6205" y="3806"/>
                    </a:lnTo>
                    <a:lnTo>
                      <a:pt x="6199" y="3778"/>
                    </a:lnTo>
                    <a:lnTo>
                      <a:pt x="6199" y="3757"/>
                    </a:lnTo>
                    <a:lnTo>
                      <a:pt x="6205" y="3747"/>
                    </a:lnTo>
                    <a:lnTo>
                      <a:pt x="6208" y="3734"/>
                    </a:lnTo>
                    <a:lnTo>
                      <a:pt x="6209" y="3713"/>
                    </a:lnTo>
                    <a:lnTo>
                      <a:pt x="6214" y="3712"/>
                    </a:lnTo>
                    <a:lnTo>
                      <a:pt x="6214" y="3705"/>
                    </a:lnTo>
                    <a:lnTo>
                      <a:pt x="6219" y="3702"/>
                    </a:lnTo>
                    <a:lnTo>
                      <a:pt x="6216" y="3696"/>
                    </a:lnTo>
                    <a:lnTo>
                      <a:pt x="6228" y="3676"/>
                    </a:lnTo>
                    <a:lnTo>
                      <a:pt x="6236" y="3671"/>
                    </a:lnTo>
                    <a:lnTo>
                      <a:pt x="6241" y="3661"/>
                    </a:lnTo>
                    <a:lnTo>
                      <a:pt x="6247" y="3653"/>
                    </a:lnTo>
                    <a:lnTo>
                      <a:pt x="6248" y="3643"/>
                    </a:lnTo>
                    <a:lnTo>
                      <a:pt x="6253" y="3631"/>
                    </a:lnTo>
                    <a:lnTo>
                      <a:pt x="6233" y="3610"/>
                    </a:lnTo>
                    <a:lnTo>
                      <a:pt x="6241" y="3591"/>
                    </a:lnTo>
                    <a:lnTo>
                      <a:pt x="6238" y="3578"/>
                    </a:lnTo>
                    <a:lnTo>
                      <a:pt x="6235" y="3565"/>
                    </a:lnTo>
                    <a:lnTo>
                      <a:pt x="6225" y="3559"/>
                    </a:lnTo>
                    <a:lnTo>
                      <a:pt x="6214" y="3549"/>
                    </a:lnTo>
                    <a:lnTo>
                      <a:pt x="6203" y="3551"/>
                    </a:lnTo>
                    <a:lnTo>
                      <a:pt x="6190" y="3542"/>
                    </a:lnTo>
                    <a:lnTo>
                      <a:pt x="6176" y="3537"/>
                    </a:lnTo>
                    <a:lnTo>
                      <a:pt x="6168" y="3538"/>
                    </a:lnTo>
                    <a:lnTo>
                      <a:pt x="6174" y="3532"/>
                    </a:lnTo>
                    <a:lnTo>
                      <a:pt x="6188" y="3532"/>
                    </a:lnTo>
                    <a:lnTo>
                      <a:pt x="6200" y="3542"/>
                    </a:lnTo>
                    <a:lnTo>
                      <a:pt x="6209" y="3543"/>
                    </a:lnTo>
                    <a:lnTo>
                      <a:pt x="6219" y="3542"/>
                    </a:lnTo>
                    <a:lnTo>
                      <a:pt x="6237" y="3554"/>
                    </a:lnTo>
                    <a:lnTo>
                      <a:pt x="6241" y="3551"/>
                    </a:lnTo>
                    <a:lnTo>
                      <a:pt x="6249" y="3540"/>
                    </a:lnTo>
                    <a:lnTo>
                      <a:pt x="6248" y="3529"/>
                    </a:lnTo>
                    <a:lnTo>
                      <a:pt x="6241" y="3526"/>
                    </a:lnTo>
                    <a:lnTo>
                      <a:pt x="6215" y="3508"/>
                    </a:lnTo>
                    <a:lnTo>
                      <a:pt x="6203" y="3495"/>
                    </a:lnTo>
                    <a:lnTo>
                      <a:pt x="6192" y="3487"/>
                    </a:lnTo>
                    <a:lnTo>
                      <a:pt x="6189" y="3482"/>
                    </a:lnTo>
                    <a:lnTo>
                      <a:pt x="6189" y="3468"/>
                    </a:lnTo>
                    <a:lnTo>
                      <a:pt x="6182" y="3461"/>
                    </a:lnTo>
                    <a:lnTo>
                      <a:pt x="6173" y="3454"/>
                    </a:lnTo>
                    <a:lnTo>
                      <a:pt x="6163" y="3450"/>
                    </a:lnTo>
                    <a:lnTo>
                      <a:pt x="6161" y="3445"/>
                    </a:lnTo>
                    <a:lnTo>
                      <a:pt x="6161" y="3440"/>
                    </a:lnTo>
                    <a:lnTo>
                      <a:pt x="6158" y="3440"/>
                    </a:lnTo>
                    <a:lnTo>
                      <a:pt x="6150" y="3440"/>
                    </a:lnTo>
                    <a:lnTo>
                      <a:pt x="6135" y="3446"/>
                    </a:lnTo>
                    <a:lnTo>
                      <a:pt x="6124" y="3446"/>
                    </a:lnTo>
                    <a:lnTo>
                      <a:pt x="6103" y="3438"/>
                    </a:lnTo>
                    <a:lnTo>
                      <a:pt x="6103" y="3457"/>
                    </a:lnTo>
                    <a:lnTo>
                      <a:pt x="6106" y="3459"/>
                    </a:lnTo>
                    <a:lnTo>
                      <a:pt x="6103" y="3467"/>
                    </a:lnTo>
                    <a:lnTo>
                      <a:pt x="6101" y="3483"/>
                    </a:lnTo>
                    <a:lnTo>
                      <a:pt x="6093" y="3504"/>
                    </a:lnTo>
                    <a:lnTo>
                      <a:pt x="6082" y="3510"/>
                    </a:lnTo>
                    <a:lnTo>
                      <a:pt x="6086" y="3495"/>
                    </a:lnTo>
                    <a:lnTo>
                      <a:pt x="6095" y="3481"/>
                    </a:lnTo>
                    <a:lnTo>
                      <a:pt x="6090" y="3471"/>
                    </a:lnTo>
                    <a:lnTo>
                      <a:pt x="6071" y="3493"/>
                    </a:lnTo>
                    <a:lnTo>
                      <a:pt x="6058" y="3500"/>
                    </a:lnTo>
                    <a:lnTo>
                      <a:pt x="6038" y="3505"/>
                    </a:lnTo>
                    <a:lnTo>
                      <a:pt x="6023" y="3504"/>
                    </a:lnTo>
                    <a:lnTo>
                      <a:pt x="6023" y="3499"/>
                    </a:lnTo>
                    <a:lnTo>
                      <a:pt x="6032" y="3495"/>
                    </a:lnTo>
                    <a:lnTo>
                      <a:pt x="6038" y="3488"/>
                    </a:lnTo>
                    <a:lnTo>
                      <a:pt x="6045" y="3477"/>
                    </a:lnTo>
                    <a:lnTo>
                      <a:pt x="6043" y="3470"/>
                    </a:lnTo>
                    <a:lnTo>
                      <a:pt x="6033" y="3465"/>
                    </a:lnTo>
                    <a:lnTo>
                      <a:pt x="6028" y="3455"/>
                    </a:lnTo>
                    <a:lnTo>
                      <a:pt x="6034" y="3452"/>
                    </a:lnTo>
                    <a:lnTo>
                      <a:pt x="6043" y="3443"/>
                    </a:lnTo>
                    <a:lnTo>
                      <a:pt x="6044" y="3438"/>
                    </a:lnTo>
                    <a:lnTo>
                      <a:pt x="6028" y="3439"/>
                    </a:lnTo>
                    <a:lnTo>
                      <a:pt x="6018" y="3445"/>
                    </a:lnTo>
                    <a:lnTo>
                      <a:pt x="6015" y="3454"/>
                    </a:lnTo>
                    <a:lnTo>
                      <a:pt x="6021" y="3462"/>
                    </a:lnTo>
                    <a:lnTo>
                      <a:pt x="6018" y="3470"/>
                    </a:lnTo>
                    <a:lnTo>
                      <a:pt x="6010" y="3479"/>
                    </a:lnTo>
                    <a:lnTo>
                      <a:pt x="6001" y="3479"/>
                    </a:lnTo>
                    <a:lnTo>
                      <a:pt x="5996" y="3487"/>
                    </a:lnTo>
                    <a:lnTo>
                      <a:pt x="5994" y="3484"/>
                    </a:lnTo>
                    <a:lnTo>
                      <a:pt x="5993" y="3466"/>
                    </a:lnTo>
                    <a:lnTo>
                      <a:pt x="5995" y="3455"/>
                    </a:lnTo>
                    <a:lnTo>
                      <a:pt x="5996" y="3444"/>
                    </a:lnTo>
                    <a:lnTo>
                      <a:pt x="5997" y="3434"/>
                    </a:lnTo>
                    <a:lnTo>
                      <a:pt x="5996" y="3430"/>
                    </a:lnTo>
                    <a:lnTo>
                      <a:pt x="5997" y="3417"/>
                    </a:lnTo>
                    <a:lnTo>
                      <a:pt x="5995" y="3408"/>
                    </a:lnTo>
                    <a:lnTo>
                      <a:pt x="5985" y="3406"/>
                    </a:lnTo>
                    <a:lnTo>
                      <a:pt x="5962" y="3412"/>
                    </a:lnTo>
                    <a:lnTo>
                      <a:pt x="5939" y="3413"/>
                    </a:lnTo>
                    <a:lnTo>
                      <a:pt x="5929" y="3405"/>
                    </a:lnTo>
                    <a:lnTo>
                      <a:pt x="5910" y="3396"/>
                    </a:lnTo>
                    <a:lnTo>
                      <a:pt x="5910" y="3390"/>
                    </a:lnTo>
                    <a:lnTo>
                      <a:pt x="5915" y="3376"/>
                    </a:lnTo>
                    <a:lnTo>
                      <a:pt x="5942" y="3354"/>
                    </a:lnTo>
                    <a:lnTo>
                      <a:pt x="5950" y="3350"/>
                    </a:lnTo>
                    <a:lnTo>
                      <a:pt x="5968" y="3336"/>
                    </a:lnTo>
                    <a:lnTo>
                      <a:pt x="5977" y="3320"/>
                    </a:lnTo>
                    <a:lnTo>
                      <a:pt x="5983" y="3314"/>
                    </a:lnTo>
                    <a:lnTo>
                      <a:pt x="5989" y="3312"/>
                    </a:lnTo>
                    <a:lnTo>
                      <a:pt x="5999" y="3305"/>
                    </a:lnTo>
                    <a:lnTo>
                      <a:pt x="6047" y="3260"/>
                    </a:lnTo>
                    <a:lnTo>
                      <a:pt x="6056" y="3241"/>
                    </a:lnTo>
                    <a:lnTo>
                      <a:pt x="6065" y="3235"/>
                    </a:lnTo>
                    <a:lnTo>
                      <a:pt x="6069" y="3226"/>
                    </a:lnTo>
                    <a:lnTo>
                      <a:pt x="6070" y="3218"/>
                    </a:lnTo>
                    <a:lnTo>
                      <a:pt x="6076" y="3212"/>
                    </a:lnTo>
                    <a:lnTo>
                      <a:pt x="6083" y="3202"/>
                    </a:lnTo>
                    <a:lnTo>
                      <a:pt x="6087" y="3194"/>
                    </a:lnTo>
                    <a:lnTo>
                      <a:pt x="6093" y="3196"/>
                    </a:lnTo>
                    <a:lnTo>
                      <a:pt x="6099" y="3182"/>
                    </a:lnTo>
                    <a:lnTo>
                      <a:pt x="6114" y="3169"/>
                    </a:lnTo>
                    <a:lnTo>
                      <a:pt x="6130" y="3145"/>
                    </a:lnTo>
                    <a:lnTo>
                      <a:pt x="6140" y="3147"/>
                    </a:lnTo>
                    <a:lnTo>
                      <a:pt x="6158" y="3127"/>
                    </a:lnTo>
                    <a:lnTo>
                      <a:pt x="6166" y="3111"/>
                    </a:lnTo>
                    <a:lnTo>
                      <a:pt x="6169" y="3112"/>
                    </a:lnTo>
                    <a:lnTo>
                      <a:pt x="6182" y="3101"/>
                    </a:lnTo>
                    <a:lnTo>
                      <a:pt x="6193" y="3095"/>
                    </a:lnTo>
                    <a:lnTo>
                      <a:pt x="6201" y="3078"/>
                    </a:lnTo>
                    <a:lnTo>
                      <a:pt x="6204" y="3063"/>
                    </a:lnTo>
                    <a:lnTo>
                      <a:pt x="6219" y="3043"/>
                    </a:lnTo>
                    <a:lnTo>
                      <a:pt x="6258" y="3011"/>
                    </a:lnTo>
                    <a:lnTo>
                      <a:pt x="6270" y="2994"/>
                    </a:lnTo>
                    <a:lnTo>
                      <a:pt x="6280" y="2976"/>
                    </a:lnTo>
                    <a:lnTo>
                      <a:pt x="6298" y="2960"/>
                    </a:lnTo>
                    <a:lnTo>
                      <a:pt x="6316" y="2946"/>
                    </a:lnTo>
                    <a:lnTo>
                      <a:pt x="6345" y="2932"/>
                    </a:lnTo>
                    <a:lnTo>
                      <a:pt x="6400" y="2927"/>
                    </a:lnTo>
                    <a:lnTo>
                      <a:pt x="6436" y="2927"/>
                    </a:lnTo>
                    <a:lnTo>
                      <a:pt x="6456" y="2924"/>
                    </a:lnTo>
                    <a:lnTo>
                      <a:pt x="6464" y="2927"/>
                    </a:lnTo>
                    <a:lnTo>
                      <a:pt x="6475" y="2925"/>
                    </a:lnTo>
                    <a:lnTo>
                      <a:pt x="6488" y="2929"/>
                    </a:lnTo>
                    <a:lnTo>
                      <a:pt x="6495" y="2929"/>
                    </a:lnTo>
                    <a:lnTo>
                      <a:pt x="6495" y="2941"/>
                    </a:lnTo>
                    <a:lnTo>
                      <a:pt x="6500" y="2950"/>
                    </a:lnTo>
                    <a:lnTo>
                      <a:pt x="6507" y="2951"/>
                    </a:lnTo>
                    <a:lnTo>
                      <a:pt x="6518" y="2949"/>
                    </a:lnTo>
                    <a:lnTo>
                      <a:pt x="6521" y="2944"/>
                    </a:lnTo>
                    <a:lnTo>
                      <a:pt x="6522" y="2923"/>
                    </a:lnTo>
                    <a:lnTo>
                      <a:pt x="6527" y="2919"/>
                    </a:lnTo>
                    <a:lnTo>
                      <a:pt x="6585" y="2943"/>
                    </a:lnTo>
                    <a:lnTo>
                      <a:pt x="6602" y="2940"/>
                    </a:lnTo>
                    <a:lnTo>
                      <a:pt x="6602" y="2932"/>
                    </a:lnTo>
                    <a:lnTo>
                      <a:pt x="6610" y="2927"/>
                    </a:lnTo>
                    <a:lnTo>
                      <a:pt x="6630" y="2928"/>
                    </a:lnTo>
                    <a:lnTo>
                      <a:pt x="6638" y="2937"/>
                    </a:lnTo>
                    <a:lnTo>
                      <a:pt x="6641" y="2944"/>
                    </a:lnTo>
                    <a:lnTo>
                      <a:pt x="6646" y="2945"/>
                    </a:lnTo>
                    <a:lnTo>
                      <a:pt x="6660" y="2941"/>
                    </a:lnTo>
                    <a:lnTo>
                      <a:pt x="6660" y="2932"/>
                    </a:lnTo>
                    <a:lnTo>
                      <a:pt x="6656" y="2932"/>
                    </a:lnTo>
                    <a:lnTo>
                      <a:pt x="6651" y="2923"/>
                    </a:lnTo>
                    <a:lnTo>
                      <a:pt x="6660" y="2918"/>
                    </a:lnTo>
                    <a:lnTo>
                      <a:pt x="6673" y="2918"/>
                    </a:lnTo>
                    <a:lnTo>
                      <a:pt x="6672" y="2912"/>
                    </a:lnTo>
                    <a:lnTo>
                      <a:pt x="6667" y="2905"/>
                    </a:lnTo>
                    <a:lnTo>
                      <a:pt x="6668" y="2898"/>
                    </a:lnTo>
                    <a:lnTo>
                      <a:pt x="6679" y="2891"/>
                    </a:lnTo>
                    <a:lnTo>
                      <a:pt x="6692" y="2890"/>
                    </a:lnTo>
                    <a:lnTo>
                      <a:pt x="6705" y="2892"/>
                    </a:lnTo>
                    <a:lnTo>
                      <a:pt x="6737" y="2905"/>
                    </a:lnTo>
                    <a:lnTo>
                      <a:pt x="6747" y="2905"/>
                    </a:lnTo>
                    <a:lnTo>
                      <a:pt x="6760" y="2913"/>
                    </a:lnTo>
                    <a:lnTo>
                      <a:pt x="6762" y="2918"/>
                    </a:lnTo>
                    <a:lnTo>
                      <a:pt x="6770" y="2921"/>
                    </a:lnTo>
                    <a:lnTo>
                      <a:pt x="6775" y="2908"/>
                    </a:lnTo>
                    <a:lnTo>
                      <a:pt x="6785" y="2906"/>
                    </a:lnTo>
                    <a:lnTo>
                      <a:pt x="6798" y="2910"/>
                    </a:lnTo>
                    <a:lnTo>
                      <a:pt x="6808" y="2916"/>
                    </a:lnTo>
                    <a:lnTo>
                      <a:pt x="6817" y="2927"/>
                    </a:lnTo>
                    <a:lnTo>
                      <a:pt x="6822" y="2937"/>
                    </a:lnTo>
                    <a:lnTo>
                      <a:pt x="6841" y="2940"/>
                    </a:lnTo>
                    <a:lnTo>
                      <a:pt x="6845" y="2948"/>
                    </a:lnTo>
                    <a:lnTo>
                      <a:pt x="6833" y="2953"/>
                    </a:lnTo>
                    <a:lnTo>
                      <a:pt x="6817" y="2954"/>
                    </a:lnTo>
                    <a:lnTo>
                      <a:pt x="6795" y="2954"/>
                    </a:lnTo>
                    <a:lnTo>
                      <a:pt x="6784" y="2959"/>
                    </a:lnTo>
                    <a:lnTo>
                      <a:pt x="6785" y="2965"/>
                    </a:lnTo>
                    <a:lnTo>
                      <a:pt x="6800" y="2984"/>
                    </a:lnTo>
                    <a:lnTo>
                      <a:pt x="6816" y="2986"/>
                    </a:lnTo>
                    <a:lnTo>
                      <a:pt x="6829" y="2984"/>
                    </a:lnTo>
                    <a:lnTo>
                      <a:pt x="6843" y="2981"/>
                    </a:lnTo>
                    <a:lnTo>
                      <a:pt x="6849" y="2971"/>
                    </a:lnTo>
                    <a:lnTo>
                      <a:pt x="6859" y="2966"/>
                    </a:lnTo>
                    <a:lnTo>
                      <a:pt x="6866" y="2973"/>
                    </a:lnTo>
                    <a:lnTo>
                      <a:pt x="6878" y="2978"/>
                    </a:lnTo>
                    <a:lnTo>
                      <a:pt x="6886" y="2972"/>
                    </a:lnTo>
                    <a:lnTo>
                      <a:pt x="6892" y="2962"/>
                    </a:lnTo>
                    <a:lnTo>
                      <a:pt x="6905" y="2960"/>
                    </a:lnTo>
                    <a:lnTo>
                      <a:pt x="6907" y="2953"/>
                    </a:lnTo>
                    <a:lnTo>
                      <a:pt x="6919" y="2946"/>
                    </a:lnTo>
                    <a:lnTo>
                      <a:pt x="6935" y="2951"/>
                    </a:lnTo>
                    <a:lnTo>
                      <a:pt x="6942" y="2962"/>
                    </a:lnTo>
                    <a:lnTo>
                      <a:pt x="6951" y="2962"/>
                    </a:lnTo>
                    <a:lnTo>
                      <a:pt x="6963" y="2959"/>
                    </a:lnTo>
                    <a:lnTo>
                      <a:pt x="6967" y="2950"/>
                    </a:lnTo>
                    <a:lnTo>
                      <a:pt x="6981" y="2951"/>
                    </a:lnTo>
                    <a:lnTo>
                      <a:pt x="6988" y="2956"/>
                    </a:lnTo>
                    <a:lnTo>
                      <a:pt x="6991" y="2950"/>
                    </a:lnTo>
                    <a:lnTo>
                      <a:pt x="7001" y="2950"/>
                    </a:lnTo>
                    <a:lnTo>
                      <a:pt x="7002" y="2943"/>
                    </a:lnTo>
                    <a:lnTo>
                      <a:pt x="7000" y="2933"/>
                    </a:lnTo>
                    <a:lnTo>
                      <a:pt x="6993" y="2922"/>
                    </a:lnTo>
                    <a:lnTo>
                      <a:pt x="6972" y="2913"/>
                    </a:lnTo>
                    <a:lnTo>
                      <a:pt x="6951" y="2917"/>
                    </a:lnTo>
                    <a:lnTo>
                      <a:pt x="6952" y="2910"/>
                    </a:lnTo>
                    <a:lnTo>
                      <a:pt x="6958" y="2902"/>
                    </a:lnTo>
                    <a:lnTo>
                      <a:pt x="6950" y="2879"/>
                    </a:lnTo>
                    <a:lnTo>
                      <a:pt x="6953" y="2875"/>
                    </a:lnTo>
                    <a:lnTo>
                      <a:pt x="6959" y="2879"/>
                    </a:lnTo>
                    <a:lnTo>
                      <a:pt x="6962" y="2879"/>
                    </a:lnTo>
                    <a:lnTo>
                      <a:pt x="6975" y="2849"/>
                    </a:lnTo>
                    <a:lnTo>
                      <a:pt x="6983" y="2837"/>
                    </a:lnTo>
                    <a:lnTo>
                      <a:pt x="6986" y="2827"/>
                    </a:lnTo>
                    <a:lnTo>
                      <a:pt x="6999" y="2815"/>
                    </a:lnTo>
                    <a:lnTo>
                      <a:pt x="7011" y="2809"/>
                    </a:lnTo>
                    <a:lnTo>
                      <a:pt x="7047" y="2776"/>
                    </a:lnTo>
                    <a:lnTo>
                      <a:pt x="7047" y="2767"/>
                    </a:lnTo>
                    <a:lnTo>
                      <a:pt x="7051" y="2757"/>
                    </a:lnTo>
                    <a:lnTo>
                      <a:pt x="7074" y="2731"/>
                    </a:lnTo>
                    <a:lnTo>
                      <a:pt x="7083" y="2723"/>
                    </a:lnTo>
                    <a:lnTo>
                      <a:pt x="7088" y="2697"/>
                    </a:lnTo>
                    <a:lnTo>
                      <a:pt x="7099" y="2690"/>
                    </a:lnTo>
                    <a:lnTo>
                      <a:pt x="7118" y="2670"/>
                    </a:lnTo>
                    <a:lnTo>
                      <a:pt x="7128" y="2666"/>
                    </a:lnTo>
                    <a:lnTo>
                      <a:pt x="7137" y="2659"/>
                    </a:lnTo>
                    <a:lnTo>
                      <a:pt x="7165" y="2661"/>
                    </a:lnTo>
                    <a:lnTo>
                      <a:pt x="7205" y="2653"/>
                    </a:lnTo>
                    <a:lnTo>
                      <a:pt x="7211" y="2648"/>
                    </a:lnTo>
                    <a:lnTo>
                      <a:pt x="7215" y="2642"/>
                    </a:lnTo>
                    <a:lnTo>
                      <a:pt x="7221" y="2643"/>
                    </a:lnTo>
                    <a:lnTo>
                      <a:pt x="7235" y="2652"/>
                    </a:lnTo>
                    <a:lnTo>
                      <a:pt x="7241" y="2659"/>
                    </a:lnTo>
                    <a:lnTo>
                      <a:pt x="7244" y="2670"/>
                    </a:lnTo>
                    <a:lnTo>
                      <a:pt x="7260" y="2669"/>
                    </a:lnTo>
                    <a:lnTo>
                      <a:pt x="7270" y="2658"/>
                    </a:lnTo>
                    <a:lnTo>
                      <a:pt x="7290" y="2638"/>
                    </a:lnTo>
                    <a:lnTo>
                      <a:pt x="7281" y="2685"/>
                    </a:lnTo>
                    <a:lnTo>
                      <a:pt x="7273" y="2693"/>
                    </a:lnTo>
                    <a:lnTo>
                      <a:pt x="7269" y="2703"/>
                    </a:lnTo>
                    <a:lnTo>
                      <a:pt x="7263" y="2712"/>
                    </a:lnTo>
                    <a:lnTo>
                      <a:pt x="7263" y="2725"/>
                    </a:lnTo>
                    <a:lnTo>
                      <a:pt x="7269" y="2733"/>
                    </a:lnTo>
                    <a:lnTo>
                      <a:pt x="7268" y="2741"/>
                    </a:lnTo>
                    <a:lnTo>
                      <a:pt x="7263" y="2745"/>
                    </a:lnTo>
                    <a:lnTo>
                      <a:pt x="7260" y="2752"/>
                    </a:lnTo>
                    <a:lnTo>
                      <a:pt x="7265" y="2756"/>
                    </a:lnTo>
                    <a:lnTo>
                      <a:pt x="7280" y="2749"/>
                    </a:lnTo>
                    <a:lnTo>
                      <a:pt x="7292" y="2746"/>
                    </a:lnTo>
                    <a:lnTo>
                      <a:pt x="7281" y="2771"/>
                    </a:lnTo>
                    <a:lnTo>
                      <a:pt x="7278" y="2787"/>
                    </a:lnTo>
                    <a:lnTo>
                      <a:pt x="7279" y="2797"/>
                    </a:lnTo>
                    <a:lnTo>
                      <a:pt x="7286" y="2793"/>
                    </a:lnTo>
                    <a:lnTo>
                      <a:pt x="7300" y="2781"/>
                    </a:lnTo>
                    <a:lnTo>
                      <a:pt x="7309" y="2781"/>
                    </a:lnTo>
                    <a:lnTo>
                      <a:pt x="7345" y="2734"/>
                    </a:lnTo>
                    <a:lnTo>
                      <a:pt x="7355" y="2728"/>
                    </a:lnTo>
                    <a:lnTo>
                      <a:pt x="7367" y="2713"/>
                    </a:lnTo>
                    <a:lnTo>
                      <a:pt x="7378" y="2704"/>
                    </a:lnTo>
                    <a:lnTo>
                      <a:pt x="7399" y="2680"/>
                    </a:lnTo>
                    <a:lnTo>
                      <a:pt x="7414" y="2679"/>
                    </a:lnTo>
                    <a:lnTo>
                      <a:pt x="7420" y="2675"/>
                    </a:lnTo>
                    <a:lnTo>
                      <a:pt x="7422" y="2666"/>
                    </a:lnTo>
                    <a:lnTo>
                      <a:pt x="7430" y="2671"/>
                    </a:lnTo>
                    <a:lnTo>
                      <a:pt x="7429" y="2680"/>
                    </a:lnTo>
                    <a:lnTo>
                      <a:pt x="7431" y="2688"/>
                    </a:lnTo>
                    <a:lnTo>
                      <a:pt x="7438" y="2687"/>
                    </a:lnTo>
                    <a:lnTo>
                      <a:pt x="7447" y="2669"/>
                    </a:lnTo>
                    <a:lnTo>
                      <a:pt x="7437" y="2666"/>
                    </a:lnTo>
                    <a:lnTo>
                      <a:pt x="7434" y="2656"/>
                    </a:lnTo>
                    <a:lnTo>
                      <a:pt x="7437" y="2642"/>
                    </a:lnTo>
                    <a:lnTo>
                      <a:pt x="7438" y="2627"/>
                    </a:lnTo>
                    <a:lnTo>
                      <a:pt x="7438" y="2618"/>
                    </a:lnTo>
                    <a:lnTo>
                      <a:pt x="7448" y="2601"/>
                    </a:lnTo>
                    <a:lnTo>
                      <a:pt x="7448" y="2593"/>
                    </a:lnTo>
                    <a:lnTo>
                      <a:pt x="7452" y="2583"/>
                    </a:lnTo>
                    <a:lnTo>
                      <a:pt x="7467" y="2569"/>
                    </a:lnTo>
                    <a:lnTo>
                      <a:pt x="7511" y="2553"/>
                    </a:lnTo>
                    <a:lnTo>
                      <a:pt x="7526" y="2557"/>
                    </a:lnTo>
                    <a:lnTo>
                      <a:pt x="7542" y="2572"/>
                    </a:lnTo>
                    <a:lnTo>
                      <a:pt x="7535" y="2585"/>
                    </a:lnTo>
                    <a:lnTo>
                      <a:pt x="7524" y="2582"/>
                    </a:lnTo>
                    <a:lnTo>
                      <a:pt x="7506" y="2596"/>
                    </a:lnTo>
                    <a:lnTo>
                      <a:pt x="7496" y="2607"/>
                    </a:lnTo>
                    <a:lnTo>
                      <a:pt x="7494" y="2623"/>
                    </a:lnTo>
                    <a:lnTo>
                      <a:pt x="7490" y="2631"/>
                    </a:lnTo>
                    <a:lnTo>
                      <a:pt x="7489" y="2644"/>
                    </a:lnTo>
                    <a:lnTo>
                      <a:pt x="7489" y="2670"/>
                    </a:lnTo>
                    <a:lnTo>
                      <a:pt x="7478" y="2681"/>
                    </a:lnTo>
                    <a:lnTo>
                      <a:pt x="7477" y="2688"/>
                    </a:lnTo>
                    <a:lnTo>
                      <a:pt x="7478" y="2699"/>
                    </a:lnTo>
                    <a:lnTo>
                      <a:pt x="7480" y="2706"/>
                    </a:lnTo>
                    <a:lnTo>
                      <a:pt x="7479" y="2718"/>
                    </a:lnTo>
                    <a:lnTo>
                      <a:pt x="7472" y="2728"/>
                    </a:lnTo>
                    <a:lnTo>
                      <a:pt x="7465" y="2731"/>
                    </a:lnTo>
                    <a:lnTo>
                      <a:pt x="7464" y="2738"/>
                    </a:lnTo>
                    <a:lnTo>
                      <a:pt x="7463" y="2749"/>
                    </a:lnTo>
                    <a:lnTo>
                      <a:pt x="7472" y="2755"/>
                    </a:lnTo>
                    <a:lnTo>
                      <a:pt x="7472" y="2762"/>
                    </a:lnTo>
                    <a:lnTo>
                      <a:pt x="7462" y="2771"/>
                    </a:lnTo>
                    <a:lnTo>
                      <a:pt x="7451" y="2777"/>
                    </a:lnTo>
                    <a:lnTo>
                      <a:pt x="7440" y="2774"/>
                    </a:lnTo>
                    <a:lnTo>
                      <a:pt x="7427" y="2779"/>
                    </a:lnTo>
                    <a:lnTo>
                      <a:pt x="7415" y="2797"/>
                    </a:lnTo>
                    <a:lnTo>
                      <a:pt x="7402" y="2798"/>
                    </a:lnTo>
                    <a:lnTo>
                      <a:pt x="7376" y="2809"/>
                    </a:lnTo>
                    <a:lnTo>
                      <a:pt x="7372" y="2814"/>
                    </a:lnTo>
                    <a:lnTo>
                      <a:pt x="7372" y="2826"/>
                    </a:lnTo>
                    <a:lnTo>
                      <a:pt x="7367" y="2838"/>
                    </a:lnTo>
                    <a:lnTo>
                      <a:pt x="7356" y="2848"/>
                    </a:lnTo>
                    <a:lnTo>
                      <a:pt x="7343" y="2864"/>
                    </a:lnTo>
                    <a:lnTo>
                      <a:pt x="7318" y="2897"/>
                    </a:lnTo>
                    <a:lnTo>
                      <a:pt x="7293" y="2911"/>
                    </a:lnTo>
                    <a:lnTo>
                      <a:pt x="7286" y="2929"/>
                    </a:lnTo>
                    <a:lnTo>
                      <a:pt x="7276" y="2934"/>
                    </a:lnTo>
                    <a:lnTo>
                      <a:pt x="7258" y="2960"/>
                    </a:lnTo>
                    <a:lnTo>
                      <a:pt x="7255" y="2978"/>
                    </a:lnTo>
                    <a:lnTo>
                      <a:pt x="7236" y="3002"/>
                    </a:lnTo>
                    <a:lnTo>
                      <a:pt x="7225" y="3019"/>
                    </a:lnTo>
                    <a:lnTo>
                      <a:pt x="7210" y="3031"/>
                    </a:lnTo>
                    <a:lnTo>
                      <a:pt x="7195" y="3047"/>
                    </a:lnTo>
                    <a:lnTo>
                      <a:pt x="7182" y="3066"/>
                    </a:lnTo>
                    <a:lnTo>
                      <a:pt x="7162" y="3075"/>
                    </a:lnTo>
                    <a:lnTo>
                      <a:pt x="7144" y="3075"/>
                    </a:lnTo>
                    <a:lnTo>
                      <a:pt x="7137" y="3085"/>
                    </a:lnTo>
                    <a:lnTo>
                      <a:pt x="7128" y="3096"/>
                    </a:lnTo>
                    <a:lnTo>
                      <a:pt x="7108" y="3091"/>
                    </a:lnTo>
                    <a:lnTo>
                      <a:pt x="7098" y="3093"/>
                    </a:lnTo>
                    <a:lnTo>
                      <a:pt x="7103" y="3105"/>
                    </a:lnTo>
                    <a:lnTo>
                      <a:pt x="7106" y="3124"/>
                    </a:lnTo>
                    <a:lnTo>
                      <a:pt x="7093" y="3164"/>
                    </a:lnTo>
                    <a:lnTo>
                      <a:pt x="7077" y="3174"/>
                    </a:lnTo>
                    <a:lnTo>
                      <a:pt x="7065" y="3186"/>
                    </a:lnTo>
                    <a:lnTo>
                      <a:pt x="7051" y="3193"/>
                    </a:lnTo>
                    <a:lnTo>
                      <a:pt x="7045" y="3206"/>
                    </a:lnTo>
                    <a:lnTo>
                      <a:pt x="7040" y="3229"/>
                    </a:lnTo>
                    <a:lnTo>
                      <a:pt x="7028" y="3279"/>
                    </a:lnTo>
                    <a:lnTo>
                      <a:pt x="7027" y="3328"/>
                    </a:lnTo>
                    <a:lnTo>
                      <a:pt x="7028" y="3352"/>
                    </a:lnTo>
                    <a:lnTo>
                      <a:pt x="7031" y="3374"/>
                    </a:lnTo>
                    <a:lnTo>
                      <a:pt x="7032" y="3403"/>
                    </a:lnTo>
                    <a:lnTo>
                      <a:pt x="7036" y="3418"/>
                    </a:lnTo>
                    <a:lnTo>
                      <a:pt x="7040" y="3459"/>
                    </a:lnTo>
                    <a:lnTo>
                      <a:pt x="7042" y="3463"/>
                    </a:lnTo>
                    <a:lnTo>
                      <a:pt x="7044" y="3467"/>
                    </a:lnTo>
                    <a:lnTo>
                      <a:pt x="7051" y="3503"/>
                    </a:lnTo>
                    <a:lnTo>
                      <a:pt x="7056" y="3524"/>
                    </a:lnTo>
                    <a:lnTo>
                      <a:pt x="7058" y="3551"/>
                    </a:lnTo>
                    <a:lnTo>
                      <a:pt x="7061" y="3573"/>
                    </a:lnTo>
                    <a:lnTo>
                      <a:pt x="7066" y="3596"/>
                    </a:lnTo>
                    <a:lnTo>
                      <a:pt x="7075" y="3617"/>
                    </a:lnTo>
                    <a:lnTo>
                      <a:pt x="7081" y="3640"/>
                    </a:lnTo>
                    <a:lnTo>
                      <a:pt x="7081" y="3685"/>
                    </a:lnTo>
                    <a:lnTo>
                      <a:pt x="7082" y="3705"/>
                    </a:lnTo>
                    <a:lnTo>
                      <a:pt x="7092" y="3729"/>
                    </a:lnTo>
                    <a:lnTo>
                      <a:pt x="7094" y="3742"/>
                    </a:lnTo>
                    <a:lnTo>
                      <a:pt x="7108" y="3728"/>
                    </a:lnTo>
                    <a:lnTo>
                      <a:pt x="7120" y="3718"/>
                    </a:lnTo>
                    <a:lnTo>
                      <a:pt x="7131" y="3704"/>
                    </a:lnTo>
                    <a:lnTo>
                      <a:pt x="7139" y="3691"/>
                    </a:lnTo>
                    <a:lnTo>
                      <a:pt x="7150" y="3682"/>
                    </a:lnTo>
                    <a:lnTo>
                      <a:pt x="7172" y="3656"/>
                    </a:lnTo>
                    <a:lnTo>
                      <a:pt x="7184" y="3626"/>
                    </a:lnTo>
                    <a:lnTo>
                      <a:pt x="7185" y="3613"/>
                    </a:lnTo>
                    <a:lnTo>
                      <a:pt x="7184" y="3595"/>
                    </a:lnTo>
                    <a:lnTo>
                      <a:pt x="7188" y="3589"/>
                    </a:lnTo>
                    <a:lnTo>
                      <a:pt x="7192" y="3573"/>
                    </a:lnTo>
                    <a:lnTo>
                      <a:pt x="7187" y="3569"/>
                    </a:lnTo>
                    <a:lnTo>
                      <a:pt x="7192" y="3561"/>
                    </a:lnTo>
                    <a:lnTo>
                      <a:pt x="7198" y="3562"/>
                    </a:lnTo>
                    <a:lnTo>
                      <a:pt x="7203" y="3567"/>
                    </a:lnTo>
                    <a:lnTo>
                      <a:pt x="7212" y="3556"/>
                    </a:lnTo>
                    <a:lnTo>
                      <a:pt x="7228" y="3545"/>
                    </a:lnTo>
                    <a:lnTo>
                      <a:pt x="7252" y="3536"/>
                    </a:lnTo>
                    <a:lnTo>
                      <a:pt x="7269" y="3542"/>
                    </a:lnTo>
                    <a:lnTo>
                      <a:pt x="7268" y="3536"/>
                    </a:lnTo>
                    <a:lnTo>
                      <a:pt x="7264" y="3529"/>
                    </a:lnTo>
                    <a:lnTo>
                      <a:pt x="7262" y="3516"/>
                    </a:lnTo>
                    <a:lnTo>
                      <a:pt x="7262" y="3479"/>
                    </a:lnTo>
                    <a:lnTo>
                      <a:pt x="7263" y="3463"/>
                    </a:lnTo>
                    <a:lnTo>
                      <a:pt x="7273" y="3450"/>
                    </a:lnTo>
                    <a:lnTo>
                      <a:pt x="7301" y="3423"/>
                    </a:lnTo>
                    <a:lnTo>
                      <a:pt x="7319" y="3413"/>
                    </a:lnTo>
                    <a:lnTo>
                      <a:pt x="7335" y="3409"/>
                    </a:lnTo>
                    <a:lnTo>
                      <a:pt x="7341" y="3418"/>
                    </a:lnTo>
                    <a:lnTo>
                      <a:pt x="7354" y="3418"/>
                    </a:lnTo>
                    <a:lnTo>
                      <a:pt x="7366" y="3414"/>
                    </a:lnTo>
                    <a:lnTo>
                      <a:pt x="7382" y="3398"/>
                    </a:lnTo>
                    <a:lnTo>
                      <a:pt x="7384" y="3390"/>
                    </a:lnTo>
                    <a:lnTo>
                      <a:pt x="7365" y="3362"/>
                    </a:lnTo>
                    <a:lnTo>
                      <a:pt x="7360" y="3347"/>
                    </a:lnTo>
                    <a:lnTo>
                      <a:pt x="7357" y="3335"/>
                    </a:lnTo>
                    <a:lnTo>
                      <a:pt x="7359" y="3322"/>
                    </a:lnTo>
                    <a:lnTo>
                      <a:pt x="7362" y="3305"/>
                    </a:lnTo>
                    <a:lnTo>
                      <a:pt x="7368" y="3293"/>
                    </a:lnTo>
                    <a:lnTo>
                      <a:pt x="7372" y="3279"/>
                    </a:lnTo>
                    <a:lnTo>
                      <a:pt x="7381" y="3267"/>
                    </a:lnTo>
                    <a:lnTo>
                      <a:pt x="7397" y="3256"/>
                    </a:lnTo>
                    <a:lnTo>
                      <a:pt x="7394" y="3247"/>
                    </a:lnTo>
                    <a:lnTo>
                      <a:pt x="7391" y="3242"/>
                    </a:lnTo>
                    <a:lnTo>
                      <a:pt x="7389" y="3237"/>
                    </a:lnTo>
                    <a:lnTo>
                      <a:pt x="7405" y="3231"/>
                    </a:lnTo>
                    <a:lnTo>
                      <a:pt x="7422" y="3229"/>
                    </a:lnTo>
                    <a:lnTo>
                      <a:pt x="7429" y="3222"/>
                    </a:lnTo>
                    <a:lnTo>
                      <a:pt x="7431" y="3226"/>
                    </a:lnTo>
                    <a:lnTo>
                      <a:pt x="7424" y="3237"/>
                    </a:lnTo>
                    <a:lnTo>
                      <a:pt x="7416" y="3242"/>
                    </a:lnTo>
                    <a:lnTo>
                      <a:pt x="7413" y="3251"/>
                    </a:lnTo>
                    <a:lnTo>
                      <a:pt x="7422" y="3271"/>
                    </a:lnTo>
                    <a:lnTo>
                      <a:pt x="7431" y="3274"/>
                    </a:lnTo>
                    <a:lnTo>
                      <a:pt x="7435" y="3274"/>
                    </a:lnTo>
                    <a:lnTo>
                      <a:pt x="7445" y="3258"/>
                    </a:lnTo>
                    <a:lnTo>
                      <a:pt x="7447" y="3247"/>
                    </a:lnTo>
                    <a:lnTo>
                      <a:pt x="7442" y="3212"/>
                    </a:lnTo>
                    <a:lnTo>
                      <a:pt x="7437" y="3203"/>
                    </a:lnTo>
                    <a:lnTo>
                      <a:pt x="7421" y="3206"/>
                    </a:lnTo>
                    <a:lnTo>
                      <a:pt x="7419" y="3202"/>
                    </a:lnTo>
                    <a:lnTo>
                      <a:pt x="7419" y="3180"/>
                    </a:lnTo>
                    <a:lnTo>
                      <a:pt x="7416" y="3159"/>
                    </a:lnTo>
                    <a:lnTo>
                      <a:pt x="7418" y="3147"/>
                    </a:lnTo>
                    <a:lnTo>
                      <a:pt x="7421" y="3137"/>
                    </a:lnTo>
                    <a:lnTo>
                      <a:pt x="7434" y="3126"/>
                    </a:lnTo>
                    <a:lnTo>
                      <a:pt x="7445" y="3106"/>
                    </a:lnTo>
                    <a:lnTo>
                      <a:pt x="7443" y="3097"/>
                    </a:lnTo>
                    <a:lnTo>
                      <a:pt x="7413" y="3079"/>
                    </a:lnTo>
                    <a:lnTo>
                      <a:pt x="7400" y="3083"/>
                    </a:lnTo>
                    <a:lnTo>
                      <a:pt x="7397" y="3096"/>
                    </a:lnTo>
                    <a:lnTo>
                      <a:pt x="7394" y="3100"/>
                    </a:lnTo>
                    <a:lnTo>
                      <a:pt x="7387" y="3097"/>
                    </a:lnTo>
                    <a:lnTo>
                      <a:pt x="7381" y="3093"/>
                    </a:lnTo>
                    <a:lnTo>
                      <a:pt x="7377" y="3081"/>
                    </a:lnTo>
                    <a:lnTo>
                      <a:pt x="7377" y="3063"/>
                    </a:lnTo>
                    <a:lnTo>
                      <a:pt x="7381" y="3051"/>
                    </a:lnTo>
                    <a:lnTo>
                      <a:pt x="7386" y="3032"/>
                    </a:lnTo>
                    <a:lnTo>
                      <a:pt x="7393" y="3019"/>
                    </a:lnTo>
                    <a:lnTo>
                      <a:pt x="7407" y="2999"/>
                    </a:lnTo>
                    <a:lnTo>
                      <a:pt x="7420" y="2983"/>
                    </a:lnTo>
                    <a:lnTo>
                      <a:pt x="7427" y="2970"/>
                    </a:lnTo>
                    <a:lnTo>
                      <a:pt x="7426" y="2960"/>
                    </a:lnTo>
                    <a:lnTo>
                      <a:pt x="7430" y="2954"/>
                    </a:lnTo>
                    <a:lnTo>
                      <a:pt x="7440" y="2957"/>
                    </a:lnTo>
                    <a:lnTo>
                      <a:pt x="7437" y="2950"/>
                    </a:lnTo>
                    <a:lnTo>
                      <a:pt x="7437" y="2943"/>
                    </a:lnTo>
                    <a:lnTo>
                      <a:pt x="7446" y="2938"/>
                    </a:lnTo>
                    <a:lnTo>
                      <a:pt x="7450" y="2932"/>
                    </a:lnTo>
                    <a:lnTo>
                      <a:pt x="7446" y="2918"/>
                    </a:lnTo>
                    <a:lnTo>
                      <a:pt x="7447" y="2905"/>
                    </a:lnTo>
                    <a:lnTo>
                      <a:pt x="7454" y="2892"/>
                    </a:lnTo>
                    <a:lnTo>
                      <a:pt x="7456" y="2881"/>
                    </a:lnTo>
                    <a:lnTo>
                      <a:pt x="7462" y="2875"/>
                    </a:lnTo>
                    <a:lnTo>
                      <a:pt x="7472" y="2871"/>
                    </a:lnTo>
                    <a:lnTo>
                      <a:pt x="7485" y="2862"/>
                    </a:lnTo>
                    <a:lnTo>
                      <a:pt x="7492" y="2867"/>
                    </a:lnTo>
                    <a:lnTo>
                      <a:pt x="7496" y="2876"/>
                    </a:lnTo>
                    <a:lnTo>
                      <a:pt x="7505" y="2864"/>
                    </a:lnTo>
                    <a:lnTo>
                      <a:pt x="7517" y="2855"/>
                    </a:lnTo>
                    <a:lnTo>
                      <a:pt x="7527" y="2865"/>
                    </a:lnTo>
                    <a:lnTo>
                      <a:pt x="7532" y="2879"/>
                    </a:lnTo>
                    <a:lnTo>
                      <a:pt x="7542" y="2881"/>
                    </a:lnTo>
                    <a:lnTo>
                      <a:pt x="7547" y="2864"/>
                    </a:lnTo>
                    <a:lnTo>
                      <a:pt x="7547" y="2852"/>
                    </a:lnTo>
                    <a:lnTo>
                      <a:pt x="7556" y="2840"/>
                    </a:lnTo>
                    <a:lnTo>
                      <a:pt x="7563" y="2836"/>
                    </a:lnTo>
                    <a:lnTo>
                      <a:pt x="7581" y="2830"/>
                    </a:lnTo>
                    <a:lnTo>
                      <a:pt x="7588" y="2824"/>
                    </a:lnTo>
                    <a:lnTo>
                      <a:pt x="7598" y="2809"/>
                    </a:lnTo>
                    <a:lnTo>
                      <a:pt x="7604" y="2803"/>
                    </a:lnTo>
                    <a:lnTo>
                      <a:pt x="7609" y="2806"/>
                    </a:lnTo>
                    <a:lnTo>
                      <a:pt x="7612" y="2814"/>
                    </a:lnTo>
                    <a:lnTo>
                      <a:pt x="7607" y="2821"/>
                    </a:lnTo>
                    <a:lnTo>
                      <a:pt x="7610" y="2841"/>
                    </a:lnTo>
                    <a:lnTo>
                      <a:pt x="7606" y="2855"/>
                    </a:lnTo>
                    <a:lnTo>
                      <a:pt x="7606" y="2864"/>
                    </a:lnTo>
                    <a:lnTo>
                      <a:pt x="7604" y="2870"/>
                    </a:lnTo>
                    <a:lnTo>
                      <a:pt x="7602" y="2875"/>
                    </a:lnTo>
                    <a:lnTo>
                      <a:pt x="7602" y="2880"/>
                    </a:lnTo>
                    <a:lnTo>
                      <a:pt x="7606" y="2880"/>
                    </a:lnTo>
                    <a:lnTo>
                      <a:pt x="7618" y="2863"/>
                    </a:lnTo>
                    <a:lnTo>
                      <a:pt x="7647" y="2835"/>
                    </a:lnTo>
                    <a:lnTo>
                      <a:pt x="7649" y="2828"/>
                    </a:lnTo>
                    <a:lnTo>
                      <a:pt x="7647" y="2819"/>
                    </a:lnTo>
                    <a:lnTo>
                      <a:pt x="7650" y="2815"/>
                    </a:lnTo>
                    <a:lnTo>
                      <a:pt x="7658" y="2822"/>
                    </a:lnTo>
                    <a:lnTo>
                      <a:pt x="7667" y="2814"/>
                    </a:lnTo>
                    <a:lnTo>
                      <a:pt x="7678" y="2812"/>
                    </a:lnTo>
                    <a:lnTo>
                      <a:pt x="7694" y="2800"/>
                    </a:lnTo>
                    <a:lnTo>
                      <a:pt x="7706" y="2799"/>
                    </a:lnTo>
                    <a:lnTo>
                      <a:pt x="7714" y="2790"/>
                    </a:lnTo>
                    <a:lnTo>
                      <a:pt x="7720" y="2795"/>
                    </a:lnTo>
                    <a:lnTo>
                      <a:pt x="7726" y="2794"/>
                    </a:lnTo>
                    <a:lnTo>
                      <a:pt x="7755" y="2795"/>
                    </a:lnTo>
                    <a:lnTo>
                      <a:pt x="7770" y="2799"/>
                    </a:lnTo>
                    <a:lnTo>
                      <a:pt x="7781" y="2804"/>
                    </a:lnTo>
                    <a:lnTo>
                      <a:pt x="7795" y="2815"/>
                    </a:lnTo>
                    <a:lnTo>
                      <a:pt x="7800" y="2827"/>
                    </a:lnTo>
                    <a:lnTo>
                      <a:pt x="7819" y="2857"/>
                    </a:lnTo>
                    <a:lnTo>
                      <a:pt x="7820" y="2863"/>
                    </a:lnTo>
                    <a:lnTo>
                      <a:pt x="7833" y="2865"/>
                    </a:lnTo>
                    <a:lnTo>
                      <a:pt x="7836" y="2863"/>
                    </a:lnTo>
                    <a:lnTo>
                      <a:pt x="7836" y="2846"/>
                    </a:lnTo>
                    <a:lnTo>
                      <a:pt x="7848" y="2820"/>
                    </a:lnTo>
                    <a:lnTo>
                      <a:pt x="7848" y="2814"/>
                    </a:lnTo>
                    <a:lnTo>
                      <a:pt x="7845" y="2811"/>
                    </a:lnTo>
                    <a:lnTo>
                      <a:pt x="7852" y="2809"/>
                    </a:lnTo>
                    <a:lnTo>
                      <a:pt x="7865" y="2800"/>
                    </a:lnTo>
                    <a:lnTo>
                      <a:pt x="7871" y="2799"/>
                    </a:lnTo>
                    <a:lnTo>
                      <a:pt x="7875" y="2792"/>
                    </a:lnTo>
                    <a:lnTo>
                      <a:pt x="7879" y="2795"/>
                    </a:lnTo>
                    <a:lnTo>
                      <a:pt x="7886" y="2795"/>
                    </a:lnTo>
                    <a:lnTo>
                      <a:pt x="7899" y="2778"/>
                    </a:lnTo>
                    <a:lnTo>
                      <a:pt x="7903" y="2777"/>
                    </a:lnTo>
                    <a:lnTo>
                      <a:pt x="7903" y="2772"/>
                    </a:lnTo>
                    <a:lnTo>
                      <a:pt x="7913" y="2765"/>
                    </a:lnTo>
                    <a:lnTo>
                      <a:pt x="7921" y="2763"/>
                    </a:lnTo>
                    <a:lnTo>
                      <a:pt x="7925" y="2760"/>
                    </a:lnTo>
                    <a:lnTo>
                      <a:pt x="7931" y="2758"/>
                    </a:lnTo>
                    <a:lnTo>
                      <a:pt x="7932" y="2754"/>
                    </a:lnTo>
                    <a:lnTo>
                      <a:pt x="7931" y="2749"/>
                    </a:lnTo>
                    <a:lnTo>
                      <a:pt x="7926" y="2744"/>
                    </a:lnTo>
                    <a:lnTo>
                      <a:pt x="7927" y="2739"/>
                    </a:lnTo>
                    <a:lnTo>
                      <a:pt x="7936" y="2746"/>
                    </a:lnTo>
                    <a:lnTo>
                      <a:pt x="7941" y="2749"/>
                    </a:lnTo>
                    <a:lnTo>
                      <a:pt x="7946" y="2745"/>
                    </a:lnTo>
                    <a:lnTo>
                      <a:pt x="7948" y="2733"/>
                    </a:lnTo>
                    <a:lnTo>
                      <a:pt x="7946" y="2727"/>
                    </a:lnTo>
                    <a:lnTo>
                      <a:pt x="7957" y="2727"/>
                    </a:lnTo>
                    <a:lnTo>
                      <a:pt x="7968" y="2719"/>
                    </a:lnTo>
                    <a:lnTo>
                      <a:pt x="7970" y="2719"/>
                    </a:lnTo>
                    <a:lnTo>
                      <a:pt x="7973" y="2714"/>
                    </a:lnTo>
                    <a:lnTo>
                      <a:pt x="7968" y="2703"/>
                    </a:lnTo>
                    <a:lnTo>
                      <a:pt x="7972" y="2701"/>
                    </a:lnTo>
                    <a:lnTo>
                      <a:pt x="7978" y="2706"/>
                    </a:lnTo>
                    <a:lnTo>
                      <a:pt x="7981" y="2706"/>
                    </a:lnTo>
                    <a:lnTo>
                      <a:pt x="7988" y="2702"/>
                    </a:lnTo>
                    <a:lnTo>
                      <a:pt x="7992" y="2696"/>
                    </a:lnTo>
                    <a:lnTo>
                      <a:pt x="7996" y="2688"/>
                    </a:lnTo>
                    <a:lnTo>
                      <a:pt x="8000" y="2688"/>
                    </a:lnTo>
                    <a:lnTo>
                      <a:pt x="8002" y="2684"/>
                    </a:lnTo>
                    <a:lnTo>
                      <a:pt x="8004" y="2671"/>
                    </a:lnTo>
                    <a:lnTo>
                      <a:pt x="8006" y="2664"/>
                    </a:lnTo>
                    <a:lnTo>
                      <a:pt x="8012" y="2665"/>
                    </a:lnTo>
                    <a:lnTo>
                      <a:pt x="8017" y="2674"/>
                    </a:lnTo>
                    <a:lnTo>
                      <a:pt x="8022" y="2675"/>
                    </a:lnTo>
                    <a:lnTo>
                      <a:pt x="8027" y="2672"/>
                    </a:lnTo>
                    <a:lnTo>
                      <a:pt x="8040" y="2660"/>
                    </a:lnTo>
                    <a:lnTo>
                      <a:pt x="8067" y="2652"/>
                    </a:lnTo>
                    <a:lnTo>
                      <a:pt x="8075" y="2644"/>
                    </a:lnTo>
                    <a:lnTo>
                      <a:pt x="8090" y="2637"/>
                    </a:lnTo>
                    <a:lnTo>
                      <a:pt x="8093" y="2629"/>
                    </a:lnTo>
                    <a:lnTo>
                      <a:pt x="8094" y="2623"/>
                    </a:lnTo>
                    <a:lnTo>
                      <a:pt x="8094" y="2616"/>
                    </a:lnTo>
                    <a:lnTo>
                      <a:pt x="8103" y="2614"/>
                    </a:lnTo>
                    <a:lnTo>
                      <a:pt x="8102" y="2618"/>
                    </a:lnTo>
                    <a:lnTo>
                      <a:pt x="8099" y="2625"/>
                    </a:lnTo>
                    <a:lnTo>
                      <a:pt x="8103" y="2625"/>
                    </a:lnTo>
                    <a:lnTo>
                      <a:pt x="8126" y="2612"/>
                    </a:lnTo>
                    <a:lnTo>
                      <a:pt x="8133" y="2612"/>
                    </a:lnTo>
                    <a:lnTo>
                      <a:pt x="8146" y="2605"/>
                    </a:lnTo>
                    <a:lnTo>
                      <a:pt x="8182" y="2579"/>
                    </a:lnTo>
                    <a:lnTo>
                      <a:pt x="8209" y="2569"/>
                    </a:lnTo>
                    <a:lnTo>
                      <a:pt x="8212" y="2566"/>
                    </a:lnTo>
                    <a:lnTo>
                      <a:pt x="8210" y="2563"/>
                    </a:lnTo>
                    <a:lnTo>
                      <a:pt x="8205" y="2559"/>
                    </a:lnTo>
                    <a:lnTo>
                      <a:pt x="8199" y="2543"/>
                    </a:lnTo>
                    <a:lnTo>
                      <a:pt x="8196" y="2534"/>
                    </a:lnTo>
                    <a:lnTo>
                      <a:pt x="8200" y="2530"/>
                    </a:lnTo>
                    <a:lnTo>
                      <a:pt x="8204" y="2536"/>
                    </a:lnTo>
                    <a:lnTo>
                      <a:pt x="8209" y="2548"/>
                    </a:lnTo>
                    <a:lnTo>
                      <a:pt x="8215" y="2557"/>
                    </a:lnTo>
                    <a:lnTo>
                      <a:pt x="8219" y="2557"/>
                    </a:lnTo>
                    <a:lnTo>
                      <a:pt x="8219" y="2563"/>
                    </a:lnTo>
                    <a:lnTo>
                      <a:pt x="8221" y="2566"/>
                    </a:lnTo>
                    <a:lnTo>
                      <a:pt x="8232" y="2567"/>
                    </a:lnTo>
                    <a:lnTo>
                      <a:pt x="8231" y="2559"/>
                    </a:lnTo>
                    <a:lnTo>
                      <a:pt x="8227" y="2553"/>
                    </a:lnTo>
                    <a:lnTo>
                      <a:pt x="8233" y="2553"/>
                    </a:lnTo>
                    <a:lnTo>
                      <a:pt x="8237" y="2561"/>
                    </a:lnTo>
                    <a:lnTo>
                      <a:pt x="8243" y="2568"/>
                    </a:lnTo>
                    <a:lnTo>
                      <a:pt x="8253" y="2568"/>
                    </a:lnTo>
                    <a:lnTo>
                      <a:pt x="8266" y="2573"/>
                    </a:lnTo>
                    <a:lnTo>
                      <a:pt x="8275" y="2582"/>
                    </a:lnTo>
                    <a:lnTo>
                      <a:pt x="8290" y="2591"/>
                    </a:lnTo>
                    <a:lnTo>
                      <a:pt x="8306" y="2596"/>
                    </a:lnTo>
                    <a:lnTo>
                      <a:pt x="8309" y="2594"/>
                    </a:lnTo>
                    <a:lnTo>
                      <a:pt x="8313" y="2582"/>
                    </a:lnTo>
                    <a:lnTo>
                      <a:pt x="8320" y="2580"/>
                    </a:lnTo>
                    <a:lnTo>
                      <a:pt x="8334" y="2558"/>
                    </a:lnTo>
                    <a:lnTo>
                      <a:pt x="8338" y="2545"/>
                    </a:lnTo>
                    <a:lnTo>
                      <a:pt x="8334" y="2535"/>
                    </a:lnTo>
                    <a:lnTo>
                      <a:pt x="8324" y="2526"/>
                    </a:lnTo>
                    <a:lnTo>
                      <a:pt x="8311" y="2521"/>
                    </a:lnTo>
                    <a:lnTo>
                      <a:pt x="8308" y="2518"/>
                    </a:lnTo>
                    <a:lnTo>
                      <a:pt x="8307" y="2512"/>
                    </a:lnTo>
                    <a:lnTo>
                      <a:pt x="8309" y="2512"/>
                    </a:lnTo>
                    <a:lnTo>
                      <a:pt x="8316" y="2509"/>
                    </a:lnTo>
                    <a:lnTo>
                      <a:pt x="8327" y="2510"/>
                    </a:lnTo>
                    <a:lnTo>
                      <a:pt x="8332" y="2507"/>
                    </a:lnTo>
                    <a:lnTo>
                      <a:pt x="8324" y="2491"/>
                    </a:lnTo>
                    <a:lnTo>
                      <a:pt x="8317" y="2491"/>
                    </a:lnTo>
                    <a:lnTo>
                      <a:pt x="8308" y="2478"/>
                    </a:lnTo>
                    <a:lnTo>
                      <a:pt x="8301" y="2464"/>
                    </a:lnTo>
                    <a:lnTo>
                      <a:pt x="8297" y="2443"/>
                    </a:lnTo>
                    <a:lnTo>
                      <a:pt x="8295" y="2435"/>
                    </a:lnTo>
                    <a:lnTo>
                      <a:pt x="8291" y="2396"/>
                    </a:lnTo>
                    <a:lnTo>
                      <a:pt x="8280" y="2402"/>
                    </a:lnTo>
                    <a:lnTo>
                      <a:pt x="8271" y="2390"/>
                    </a:lnTo>
                    <a:lnTo>
                      <a:pt x="8270" y="2384"/>
                    </a:lnTo>
                    <a:lnTo>
                      <a:pt x="8280" y="2381"/>
                    </a:lnTo>
                    <a:lnTo>
                      <a:pt x="8284" y="2384"/>
                    </a:lnTo>
                    <a:lnTo>
                      <a:pt x="8280" y="2369"/>
                    </a:lnTo>
                    <a:lnTo>
                      <a:pt x="8273" y="2347"/>
                    </a:lnTo>
                    <a:lnTo>
                      <a:pt x="8266" y="2359"/>
                    </a:lnTo>
                    <a:lnTo>
                      <a:pt x="8260" y="2363"/>
                    </a:lnTo>
                    <a:lnTo>
                      <a:pt x="8249" y="2358"/>
                    </a:lnTo>
                    <a:lnTo>
                      <a:pt x="8242" y="2349"/>
                    </a:lnTo>
                    <a:lnTo>
                      <a:pt x="8231" y="2346"/>
                    </a:lnTo>
                    <a:lnTo>
                      <a:pt x="8222" y="2335"/>
                    </a:lnTo>
                    <a:lnTo>
                      <a:pt x="8221" y="2321"/>
                    </a:lnTo>
                    <a:lnTo>
                      <a:pt x="8221" y="2311"/>
                    </a:lnTo>
                    <a:lnTo>
                      <a:pt x="8222" y="2300"/>
                    </a:lnTo>
                    <a:lnTo>
                      <a:pt x="8230" y="2292"/>
                    </a:lnTo>
                    <a:lnTo>
                      <a:pt x="8239" y="2300"/>
                    </a:lnTo>
                    <a:lnTo>
                      <a:pt x="8258" y="2305"/>
                    </a:lnTo>
                    <a:lnTo>
                      <a:pt x="8268" y="2298"/>
                    </a:lnTo>
                    <a:lnTo>
                      <a:pt x="8266" y="2302"/>
                    </a:lnTo>
                    <a:lnTo>
                      <a:pt x="8271" y="2309"/>
                    </a:lnTo>
                    <a:lnTo>
                      <a:pt x="8289" y="2305"/>
                    </a:lnTo>
                    <a:lnTo>
                      <a:pt x="8285" y="2314"/>
                    </a:lnTo>
                    <a:lnTo>
                      <a:pt x="8286" y="2319"/>
                    </a:lnTo>
                    <a:lnTo>
                      <a:pt x="8298" y="2310"/>
                    </a:lnTo>
                    <a:lnTo>
                      <a:pt x="8306" y="2299"/>
                    </a:lnTo>
                    <a:lnTo>
                      <a:pt x="8320" y="2292"/>
                    </a:lnTo>
                    <a:lnTo>
                      <a:pt x="8335" y="2288"/>
                    </a:lnTo>
                    <a:lnTo>
                      <a:pt x="8355" y="2263"/>
                    </a:lnTo>
                    <a:lnTo>
                      <a:pt x="8363" y="2256"/>
                    </a:lnTo>
                    <a:lnTo>
                      <a:pt x="8363" y="2254"/>
                    </a:lnTo>
                    <a:lnTo>
                      <a:pt x="8377" y="2243"/>
                    </a:lnTo>
                    <a:lnTo>
                      <a:pt x="8393" y="2219"/>
                    </a:lnTo>
                    <a:lnTo>
                      <a:pt x="8395" y="2204"/>
                    </a:lnTo>
                    <a:lnTo>
                      <a:pt x="8404" y="2193"/>
                    </a:lnTo>
                    <a:lnTo>
                      <a:pt x="8403" y="2179"/>
                    </a:lnTo>
                    <a:lnTo>
                      <a:pt x="8390" y="2170"/>
                    </a:lnTo>
                    <a:lnTo>
                      <a:pt x="8373" y="2149"/>
                    </a:lnTo>
                    <a:lnTo>
                      <a:pt x="8372" y="2130"/>
                    </a:lnTo>
                    <a:lnTo>
                      <a:pt x="8370" y="2115"/>
                    </a:lnTo>
                    <a:lnTo>
                      <a:pt x="8378" y="2115"/>
                    </a:lnTo>
                    <a:lnTo>
                      <a:pt x="8384" y="2111"/>
                    </a:lnTo>
                    <a:lnTo>
                      <a:pt x="8389" y="2119"/>
                    </a:lnTo>
                    <a:lnTo>
                      <a:pt x="8402" y="2112"/>
                    </a:lnTo>
                    <a:lnTo>
                      <a:pt x="8400" y="2088"/>
                    </a:lnTo>
                    <a:lnTo>
                      <a:pt x="8408" y="2095"/>
                    </a:lnTo>
                    <a:lnTo>
                      <a:pt x="8410" y="2085"/>
                    </a:lnTo>
                    <a:lnTo>
                      <a:pt x="8413" y="2096"/>
                    </a:lnTo>
                    <a:lnTo>
                      <a:pt x="8424" y="2110"/>
                    </a:lnTo>
                    <a:lnTo>
                      <a:pt x="8431" y="2107"/>
                    </a:lnTo>
                    <a:lnTo>
                      <a:pt x="8437" y="2095"/>
                    </a:lnTo>
                    <a:lnTo>
                      <a:pt x="8440" y="2085"/>
                    </a:lnTo>
                    <a:lnTo>
                      <a:pt x="8446" y="2084"/>
                    </a:lnTo>
                    <a:lnTo>
                      <a:pt x="8447" y="2087"/>
                    </a:lnTo>
                    <a:lnTo>
                      <a:pt x="8443" y="2106"/>
                    </a:lnTo>
                    <a:lnTo>
                      <a:pt x="8445" y="2120"/>
                    </a:lnTo>
                    <a:lnTo>
                      <a:pt x="8436" y="2126"/>
                    </a:lnTo>
                    <a:lnTo>
                      <a:pt x="8430" y="2126"/>
                    </a:lnTo>
                    <a:lnTo>
                      <a:pt x="8422" y="2123"/>
                    </a:lnTo>
                    <a:lnTo>
                      <a:pt x="8427" y="2137"/>
                    </a:lnTo>
                    <a:lnTo>
                      <a:pt x="8432" y="2147"/>
                    </a:lnTo>
                    <a:lnTo>
                      <a:pt x="8437" y="2158"/>
                    </a:lnTo>
                    <a:lnTo>
                      <a:pt x="8443" y="2159"/>
                    </a:lnTo>
                    <a:lnTo>
                      <a:pt x="8448" y="2173"/>
                    </a:lnTo>
                    <a:lnTo>
                      <a:pt x="8448" y="2190"/>
                    </a:lnTo>
                    <a:lnTo>
                      <a:pt x="8459" y="2195"/>
                    </a:lnTo>
                    <a:lnTo>
                      <a:pt x="8473" y="2195"/>
                    </a:lnTo>
                    <a:lnTo>
                      <a:pt x="8491" y="2200"/>
                    </a:lnTo>
                    <a:lnTo>
                      <a:pt x="8511" y="2193"/>
                    </a:lnTo>
                    <a:lnTo>
                      <a:pt x="8516" y="2185"/>
                    </a:lnTo>
                    <a:lnTo>
                      <a:pt x="8526" y="2184"/>
                    </a:lnTo>
                    <a:lnTo>
                      <a:pt x="8546" y="2187"/>
                    </a:lnTo>
                    <a:lnTo>
                      <a:pt x="8556" y="2185"/>
                    </a:lnTo>
                    <a:lnTo>
                      <a:pt x="8564" y="2192"/>
                    </a:lnTo>
                    <a:lnTo>
                      <a:pt x="8569" y="2200"/>
                    </a:lnTo>
                    <a:lnTo>
                      <a:pt x="8578" y="2200"/>
                    </a:lnTo>
                    <a:lnTo>
                      <a:pt x="8589" y="2204"/>
                    </a:lnTo>
                    <a:lnTo>
                      <a:pt x="8588" y="2222"/>
                    </a:lnTo>
                    <a:lnTo>
                      <a:pt x="8593" y="2233"/>
                    </a:lnTo>
                    <a:lnTo>
                      <a:pt x="8593" y="2247"/>
                    </a:lnTo>
                    <a:lnTo>
                      <a:pt x="8591" y="2259"/>
                    </a:lnTo>
                    <a:lnTo>
                      <a:pt x="8613" y="2278"/>
                    </a:lnTo>
                    <a:lnTo>
                      <a:pt x="8618" y="2286"/>
                    </a:lnTo>
                    <a:lnTo>
                      <a:pt x="8619" y="2293"/>
                    </a:lnTo>
                    <a:lnTo>
                      <a:pt x="8630" y="2294"/>
                    </a:lnTo>
                    <a:lnTo>
                      <a:pt x="8640" y="2299"/>
                    </a:lnTo>
                    <a:lnTo>
                      <a:pt x="8645" y="2298"/>
                    </a:lnTo>
                    <a:lnTo>
                      <a:pt x="8637" y="2292"/>
                    </a:lnTo>
                    <a:lnTo>
                      <a:pt x="8644" y="2281"/>
                    </a:lnTo>
                    <a:lnTo>
                      <a:pt x="8646" y="2287"/>
                    </a:lnTo>
                    <a:lnTo>
                      <a:pt x="8656" y="2288"/>
                    </a:lnTo>
                    <a:lnTo>
                      <a:pt x="8656" y="2272"/>
                    </a:lnTo>
                    <a:lnTo>
                      <a:pt x="8660" y="2266"/>
                    </a:lnTo>
                    <a:lnTo>
                      <a:pt x="8661" y="2270"/>
                    </a:lnTo>
                    <a:lnTo>
                      <a:pt x="8660" y="2286"/>
                    </a:lnTo>
                    <a:lnTo>
                      <a:pt x="8652" y="2295"/>
                    </a:lnTo>
                    <a:lnTo>
                      <a:pt x="8668" y="2309"/>
                    </a:lnTo>
                    <a:lnTo>
                      <a:pt x="8678" y="2309"/>
                    </a:lnTo>
                    <a:lnTo>
                      <a:pt x="8684" y="2313"/>
                    </a:lnTo>
                    <a:lnTo>
                      <a:pt x="8682" y="2319"/>
                    </a:lnTo>
                    <a:lnTo>
                      <a:pt x="8693" y="2329"/>
                    </a:lnTo>
                    <a:lnTo>
                      <a:pt x="8693" y="2340"/>
                    </a:lnTo>
                    <a:lnTo>
                      <a:pt x="8705" y="2340"/>
                    </a:lnTo>
                    <a:lnTo>
                      <a:pt x="8709" y="2330"/>
                    </a:lnTo>
                    <a:lnTo>
                      <a:pt x="8707" y="2345"/>
                    </a:lnTo>
                    <a:lnTo>
                      <a:pt x="8718" y="2348"/>
                    </a:lnTo>
                    <a:lnTo>
                      <a:pt x="8727" y="2343"/>
                    </a:lnTo>
                    <a:lnTo>
                      <a:pt x="8731" y="2331"/>
                    </a:lnTo>
                    <a:lnTo>
                      <a:pt x="8732" y="2317"/>
                    </a:lnTo>
                    <a:lnTo>
                      <a:pt x="8737" y="2324"/>
                    </a:lnTo>
                    <a:lnTo>
                      <a:pt x="8736" y="2332"/>
                    </a:lnTo>
                    <a:lnTo>
                      <a:pt x="8728" y="2351"/>
                    </a:lnTo>
                    <a:lnTo>
                      <a:pt x="8736" y="2358"/>
                    </a:lnTo>
                    <a:lnTo>
                      <a:pt x="8744" y="2360"/>
                    </a:lnTo>
                    <a:lnTo>
                      <a:pt x="8749" y="2359"/>
                    </a:lnTo>
                    <a:lnTo>
                      <a:pt x="8757" y="2352"/>
                    </a:lnTo>
                    <a:lnTo>
                      <a:pt x="8757" y="2335"/>
                    </a:lnTo>
                    <a:lnTo>
                      <a:pt x="8747" y="2333"/>
                    </a:lnTo>
                    <a:lnTo>
                      <a:pt x="8746" y="2329"/>
                    </a:lnTo>
                    <a:lnTo>
                      <a:pt x="8755" y="2326"/>
                    </a:lnTo>
                    <a:lnTo>
                      <a:pt x="8764" y="2331"/>
                    </a:lnTo>
                    <a:lnTo>
                      <a:pt x="8773" y="2341"/>
                    </a:lnTo>
                    <a:lnTo>
                      <a:pt x="8785" y="2337"/>
                    </a:lnTo>
                    <a:lnTo>
                      <a:pt x="8776" y="2319"/>
                    </a:lnTo>
                    <a:lnTo>
                      <a:pt x="8776" y="2315"/>
                    </a:lnTo>
                    <a:lnTo>
                      <a:pt x="8770" y="2309"/>
                    </a:lnTo>
                    <a:lnTo>
                      <a:pt x="8758" y="2311"/>
                    </a:lnTo>
                    <a:lnTo>
                      <a:pt x="8758" y="2309"/>
                    </a:lnTo>
                    <a:lnTo>
                      <a:pt x="8752" y="2305"/>
                    </a:lnTo>
                    <a:lnTo>
                      <a:pt x="8750" y="2300"/>
                    </a:lnTo>
                    <a:lnTo>
                      <a:pt x="8761" y="2299"/>
                    </a:lnTo>
                    <a:lnTo>
                      <a:pt x="8764" y="2293"/>
                    </a:lnTo>
                    <a:lnTo>
                      <a:pt x="8758" y="2287"/>
                    </a:lnTo>
                    <a:lnTo>
                      <a:pt x="8744" y="2290"/>
                    </a:lnTo>
                    <a:lnTo>
                      <a:pt x="8753" y="2283"/>
                    </a:lnTo>
                    <a:lnTo>
                      <a:pt x="8765" y="2283"/>
                    </a:lnTo>
                    <a:lnTo>
                      <a:pt x="8770" y="2278"/>
                    </a:lnTo>
                    <a:lnTo>
                      <a:pt x="8769" y="2270"/>
                    </a:lnTo>
                    <a:lnTo>
                      <a:pt x="8779" y="2276"/>
                    </a:lnTo>
                    <a:lnTo>
                      <a:pt x="8801" y="2256"/>
                    </a:lnTo>
                    <a:lnTo>
                      <a:pt x="8796" y="2249"/>
                    </a:lnTo>
                    <a:lnTo>
                      <a:pt x="8790" y="2236"/>
                    </a:lnTo>
                    <a:lnTo>
                      <a:pt x="8780" y="2238"/>
                    </a:lnTo>
                    <a:lnTo>
                      <a:pt x="8769" y="2233"/>
                    </a:lnTo>
                    <a:lnTo>
                      <a:pt x="8795" y="2232"/>
                    </a:lnTo>
                    <a:lnTo>
                      <a:pt x="8792" y="2220"/>
                    </a:lnTo>
                    <a:lnTo>
                      <a:pt x="8796" y="2209"/>
                    </a:lnTo>
                    <a:lnTo>
                      <a:pt x="8811" y="2197"/>
                    </a:lnTo>
                    <a:lnTo>
                      <a:pt x="8824" y="2195"/>
                    </a:lnTo>
                    <a:lnTo>
                      <a:pt x="8841" y="2201"/>
                    </a:lnTo>
                    <a:lnTo>
                      <a:pt x="8852" y="2201"/>
                    </a:lnTo>
                    <a:lnTo>
                      <a:pt x="8857" y="2195"/>
                    </a:lnTo>
                    <a:lnTo>
                      <a:pt x="8854" y="2186"/>
                    </a:lnTo>
                    <a:lnTo>
                      <a:pt x="8839" y="2176"/>
                    </a:lnTo>
                    <a:lnTo>
                      <a:pt x="8835" y="2160"/>
                    </a:lnTo>
                    <a:lnTo>
                      <a:pt x="8840" y="2153"/>
                    </a:lnTo>
                    <a:lnTo>
                      <a:pt x="8850" y="2166"/>
                    </a:lnTo>
                    <a:lnTo>
                      <a:pt x="8861" y="2173"/>
                    </a:lnTo>
                    <a:lnTo>
                      <a:pt x="8867" y="2182"/>
                    </a:lnTo>
                    <a:lnTo>
                      <a:pt x="8881" y="2184"/>
                    </a:lnTo>
                    <a:lnTo>
                      <a:pt x="8883" y="2174"/>
                    </a:lnTo>
                    <a:lnTo>
                      <a:pt x="8882" y="2164"/>
                    </a:lnTo>
                    <a:lnTo>
                      <a:pt x="8886" y="2142"/>
                    </a:lnTo>
                    <a:lnTo>
                      <a:pt x="8898" y="2137"/>
                    </a:lnTo>
                    <a:lnTo>
                      <a:pt x="8906" y="2126"/>
                    </a:lnTo>
                    <a:lnTo>
                      <a:pt x="8916" y="2125"/>
                    </a:lnTo>
                    <a:lnTo>
                      <a:pt x="8926" y="2127"/>
                    </a:lnTo>
                    <a:lnTo>
                      <a:pt x="8931" y="2116"/>
                    </a:lnTo>
                    <a:lnTo>
                      <a:pt x="8921" y="2114"/>
                    </a:lnTo>
                    <a:lnTo>
                      <a:pt x="8917" y="2116"/>
                    </a:lnTo>
                    <a:lnTo>
                      <a:pt x="8909" y="2110"/>
                    </a:lnTo>
                    <a:lnTo>
                      <a:pt x="8902" y="2109"/>
                    </a:lnTo>
                    <a:lnTo>
                      <a:pt x="8904" y="2101"/>
                    </a:lnTo>
                    <a:lnTo>
                      <a:pt x="8895" y="2091"/>
                    </a:lnTo>
                    <a:lnTo>
                      <a:pt x="8883" y="2104"/>
                    </a:lnTo>
                    <a:lnTo>
                      <a:pt x="8878" y="2098"/>
                    </a:lnTo>
                    <a:lnTo>
                      <a:pt x="8886" y="2093"/>
                    </a:lnTo>
                    <a:lnTo>
                      <a:pt x="8886" y="2089"/>
                    </a:lnTo>
                    <a:lnTo>
                      <a:pt x="8874" y="2078"/>
                    </a:lnTo>
                    <a:lnTo>
                      <a:pt x="8862" y="2071"/>
                    </a:lnTo>
                    <a:lnTo>
                      <a:pt x="8856" y="2058"/>
                    </a:lnTo>
                    <a:lnTo>
                      <a:pt x="8841" y="2046"/>
                    </a:lnTo>
                    <a:lnTo>
                      <a:pt x="8834" y="2035"/>
                    </a:lnTo>
                    <a:lnTo>
                      <a:pt x="8834" y="2026"/>
                    </a:lnTo>
                    <a:lnTo>
                      <a:pt x="8823" y="2020"/>
                    </a:lnTo>
                    <a:lnTo>
                      <a:pt x="8819" y="2013"/>
                    </a:lnTo>
                    <a:lnTo>
                      <a:pt x="8817" y="2002"/>
                    </a:lnTo>
                    <a:lnTo>
                      <a:pt x="8769" y="1992"/>
                    </a:lnTo>
                    <a:lnTo>
                      <a:pt x="8759" y="1996"/>
                    </a:lnTo>
                    <a:lnTo>
                      <a:pt x="8781" y="2002"/>
                    </a:lnTo>
                    <a:lnTo>
                      <a:pt x="8777" y="2009"/>
                    </a:lnTo>
                    <a:lnTo>
                      <a:pt x="8766" y="2010"/>
                    </a:lnTo>
                    <a:lnTo>
                      <a:pt x="8755" y="2008"/>
                    </a:lnTo>
                    <a:lnTo>
                      <a:pt x="8737" y="1997"/>
                    </a:lnTo>
                    <a:lnTo>
                      <a:pt x="8741" y="2010"/>
                    </a:lnTo>
                    <a:lnTo>
                      <a:pt x="8737" y="2019"/>
                    </a:lnTo>
                    <a:lnTo>
                      <a:pt x="8732" y="2019"/>
                    </a:lnTo>
                    <a:lnTo>
                      <a:pt x="8728" y="2009"/>
                    </a:lnTo>
                    <a:lnTo>
                      <a:pt x="8723" y="2002"/>
                    </a:lnTo>
                    <a:lnTo>
                      <a:pt x="8726" y="1992"/>
                    </a:lnTo>
                    <a:lnTo>
                      <a:pt x="8734" y="1990"/>
                    </a:lnTo>
                    <a:lnTo>
                      <a:pt x="8723" y="1983"/>
                    </a:lnTo>
                    <a:lnTo>
                      <a:pt x="8717" y="1983"/>
                    </a:lnTo>
                    <a:lnTo>
                      <a:pt x="8715" y="1977"/>
                    </a:lnTo>
                    <a:lnTo>
                      <a:pt x="8707" y="1975"/>
                    </a:lnTo>
                    <a:lnTo>
                      <a:pt x="8709" y="1982"/>
                    </a:lnTo>
                    <a:lnTo>
                      <a:pt x="8704" y="1993"/>
                    </a:lnTo>
                    <a:lnTo>
                      <a:pt x="8700" y="1991"/>
                    </a:lnTo>
                    <a:lnTo>
                      <a:pt x="8698" y="1985"/>
                    </a:lnTo>
                    <a:lnTo>
                      <a:pt x="8685" y="1981"/>
                    </a:lnTo>
                    <a:lnTo>
                      <a:pt x="8674" y="1982"/>
                    </a:lnTo>
                    <a:lnTo>
                      <a:pt x="8663" y="1987"/>
                    </a:lnTo>
                    <a:lnTo>
                      <a:pt x="8668" y="1994"/>
                    </a:lnTo>
                    <a:lnTo>
                      <a:pt x="8671" y="1987"/>
                    </a:lnTo>
                    <a:lnTo>
                      <a:pt x="8683" y="1983"/>
                    </a:lnTo>
                    <a:lnTo>
                      <a:pt x="8684" y="1988"/>
                    </a:lnTo>
                    <a:lnTo>
                      <a:pt x="8677" y="1992"/>
                    </a:lnTo>
                    <a:lnTo>
                      <a:pt x="8690" y="1997"/>
                    </a:lnTo>
                    <a:lnTo>
                      <a:pt x="8690" y="2023"/>
                    </a:lnTo>
                    <a:lnTo>
                      <a:pt x="8685" y="2046"/>
                    </a:lnTo>
                    <a:lnTo>
                      <a:pt x="8693" y="2048"/>
                    </a:lnTo>
                    <a:lnTo>
                      <a:pt x="8696" y="2044"/>
                    </a:lnTo>
                    <a:lnTo>
                      <a:pt x="8700" y="2047"/>
                    </a:lnTo>
                    <a:lnTo>
                      <a:pt x="8706" y="2060"/>
                    </a:lnTo>
                    <a:lnTo>
                      <a:pt x="8706" y="2069"/>
                    </a:lnTo>
                    <a:lnTo>
                      <a:pt x="8704" y="2079"/>
                    </a:lnTo>
                    <a:lnTo>
                      <a:pt x="8696" y="2080"/>
                    </a:lnTo>
                    <a:lnTo>
                      <a:pt x="8693" y="2088"/>
                    </a:lnTo>
                    <a:lnTo>
                      <a:pt x="8693" y="2080"/>
                    </a:lnTo>
                    <a:lnTo>
                      <a:pt x="8695" y="2076"/>
                    </a:lnTo>
                    <a:lnTo>
                      <a:pt x="8695" y="2061"/>
                    </a:lnTo>
                    <a:lnTo>
                      <a:pt x="8683" y="2056"/>
                    </a:lnTo>
                    <a:lnTo>
                      <a:pt x="8673" y="2057"/>
                    </a:lnTo>
                    <a:lnTo>
                      <a:pt x="8671" y="2047"/>
                    </a:lnTo>
                    <a:lnTo>
                      <a:pt x="8672" y="2041"/>
                    </a:lnTo>
                    <a:lnTo>
                      <a:pt x="8660" y="2034"/>
                    </a:lnTo>
                    <a:lnTo>
                      <a:pt x="8655" y="2025"/>
                    </a:lnTo>
                    <a:lnTo>
                      <a:pt x="8657" y="2013"/>
                    </a:lnTo>
                    <a:lnTo>
                      <a:pt x="8656" y="2002"/>
                    </a:lnTo>
                    <a:lnTo>
                      <a:pt x="8650" y="1987"/>
                    </a:lnTo>
                    <a:lnTo>
                      <a:pt x="8647" y="1971"/>
                    </a:lnTo>
                    <a:lnTo>
                      <a:pt x="8642" y="1949"/>
                    </a:lnTo>
                    <a:lnTo>
                      <a:pt x="8637" y="1940"/>
                    </a:lnTo>
                    <a:lnTo>
                      <a:pt x="8640" y="1932"/>
                    </a:lnTo>
                    <a:lnTo>
                      <a:pt x="8647" y="1940"/>
                    </a:lnTo>
                    <a:lnTo>
                      <a:pt x="8648" y="1951"/>
                    </a:lnTo>
                    <a:lnTo>
                      <a:pt x="8651" y="1947"/>
                    </a:lnTo>
                    <a:lnTo>
                      <a:pt x="8647" y="1938"/>
                    </a:lnTo>
                    <a:lnTo>
                      <a:pt x="8623" y="1920"/>
                    </a:lnTo>
                    <a:lnTo>
                      <a:pt x="8619" y="1906"/>
                    </a:lnTo>
                    <a:lnTo>
                      <a:pt x="8618" y="1897"/>
                    </a:lnTo>
                    <a:lnTo>
                      <a:pt x="8592" y="1884"/>
                    </a:lnTo>
                    <a:lnTo>
                      <a:pt x="8588" y="1886"/>
                    </a:lnTo>
                    <a:lnTo>
                      <a:pt x="8592" y="1897"/>
                    </a:lnTo>
                    <a:lnTo>
                      <a:pt x="8599" y="1910"/>
                    </a:lnTo>
                    <a:lnTo>
                      <a:pt x="8605" y="1916"/>
                    </a:lnTo>
                    <a:lnTo>
                      <a:pt x="8610" y="1916"/>
                    </a:lnTo>
                    <a:lnTo>
                      <a:pt x="8615" y="1923"/>
                    </a:lnTo>
                    <a:lnTo>
                      <a:pt x="8617" y="1932"/>
                    </a:lnTo>
                    <a:lnTo>
                      <a:pt x="8608" y="1928"/>
                    </a:lnTo>
                    <a:lnTo>
                      <a:pt x="8578" y="1906"/>
                    </a:lnTo>
                    <a:lnTo>
                      <a:pt x="8569" y="1904"/>
                    </a:lnTo>
                    <a:lnTo>
                      <a:pt x="8559" y="1897"/>
                    </a:lnTo>
                    <a:lnTo>
                      <a:pt x="8564" y="1891"/>
                    </a:lnTo>
                    <a:lnTo>
                      <a:pt x="8574" y="1889"/>
                    </a:lnTo>
                    <a:lnTo>
                      <a:pt x="8575" y="1879"/>
                    </a:lnTo>
                    <a:lnTo>
                      <a:pt x="8577" y="1874"/>
                    </a:lnTo>
                    <a:lnTo>
                      <a:pt x="8556" y="1869"/>
                    </a:lnTo>
                    <a:lnTo>
                      <a:pt x="8545" y="1869"/>
                    </a:lnTo>
                    <a:lnTo>
                      <a:pt x="8538" y="1863"/>
                    </a:lnTo>
                    <a:lnTo>
                      <a:pt x="8527" y="1859"/>
                    </a:lnTo>
                    <a:lnTo>
                      <a:pt x="8532" y="1852"/>
                    </a:lnTo>
                    <a:lnTo>
                      <a:pt x="8537" y="1851"/>
                    </a:lnTo>
                    <a:lnTo>
                      <a:pt x="8534" y="1845"/>
                    </a:lnTo>
                    <a:lnTo>
                      <a:pt x="8532" y="1836"/>
                    </a:lnTo>
                    <a:lnTo>
                      <a:pt x="8515" y="1836"/>
                    </a:lnTo>
                    <a:lnTo>
                      <a:pt x="8517" y="1829"/>
                    </a:lnTo>
                    <a:lnTo>
                      <a:pt x="8510" y="1818"/>
                    </a:lnTo>
                    <a:lnTo>
                      <a:pt x="8501" y="1820"/>
                    </a:lnTo>
                    <a:lnTo>
                      <a:pt x="8501" y="1816"/>
                    </a:lnTo>
                    <a:lnTo>
                      <a:pt x="8489" y="1808"/>
                    </a:lnTo>
                    <a:lnTo>
                      <a:pt x="8470" y="1816"/>
                    </a:lnTo>
                    <a:lnTo>
                      <a:pt x="8469" y="1810"/>
                    </a:lnTo>
                    <a:lnTo>
                      <a:pt x="8472" y="1802"/>
                    </a:lnTo>
                    <a:lnTo>
                      <a:pt x="8470" y="1795"/>
                    </a:lnTo>
                    <a:lnTo>
                      <a:pt x="8465" y="1787"/>
                    </a:lnTo>
                    <a:lnTo>
                      <a:pt x="8453" y="1776"/>
                    </a:lnTo>
                    <a:lnTo>
                      <a:pt x="8463" y="1789"/>
                    </a:lnTo>
                    <a:lnTo>
                      <a:pt x="8448" y="1782"/>
                    </a:lnTo>
                    <a:lnTo>
                      <a:pt x="8442" y="1782"/>
                    </a:lnTo>
                    <a:lnTo>
                      <a:pt x="8433" y="1773"/>
                    </a:lnTo>
                    <a:lnTo>
                      <a:pt x="8431" y="1752"/>
                    </a:lnTo>
                    <a:lnTo>
                      <a:pt x="8425" y="1740"/>
                    </a:lnTo>
                    <a:lnTo>
                      <a:pt x="8419" y="1740"/>
                    </a:lnTo>
                    <a:lnTo>
                      <a:pt x="8394" y="1729"/>
                    </a:lnTo>
                    <a:lnTo>
                      <a:pt x="8387" y="1721"/>
                    </a:lnTo>
                    <a:lnTo>
                      <a:pt x="8375" y="1722"/>
                    </a:lnTo>
                    <a:lnTo>
                      <a:pt x="8363" y="1716"/>
                    </a:lnTo>
                    <a:lnTo>
                      <a:pt x="8363" y="1716"/>
                    </a:lnTo>
                    <a:lnTo>
                      <a:pt x="8317" y="1666"/>
                    </a:lnTo>
                    <a:lnTo>
                      <a:pt x="8295" y="1652"/>
                    </a:lnTo>
                    <a:lnTo>
                      <a:pt x="8282" y="1648"/>
                    </a:lnTo>
                    <a:lnTo>
                      <a:pt x="8276" y="1637"/>
                    </a:lnTo>
                    <a:lnTo>
                      <a:pt x="8271" y="1641"/>
                    </a:lnTo>
                    <a:lnTo>
                      <a:pt x="8234" y="1622"/>
                    </a:lnTo>
                    <a:lnTo>
                      <a:pt x="8220" y="1606"/>
                    </a:lnTo>
                    <a:lnTo>
                      <a:pt x="8212" y="1609"/>
                    </a:lnTo>
                    <a:lnTo>
                      <a:pt x="8191" y="1599"/>
                    </a:lnTo>
                    <a:lnTo>
                      <a:pt x="8179" y="1598"/>
                    </a:lnTo>
                    <a:lnTo>
                      <a:pt x="8150" y="1569"/>
                    </a:lnTo>
                    <a:lnTo>
                      <a:pt x="8137" y="1567"/>
                    </a:lnTo>
                    <a:lnTo>
                      <a:pt x="8086" y="1566"/>
                    </a:lnTo>
                    <a:lnTo>
                      <a:pt x="8081" y="1571"/>
                    </a:lnTo>
                    <a:lnTo>
                      <a:pt x="8066" y="1574"/>
                    </a:lnTo>
                    <a:lnTo>
                      <a:pt x="8056" y="1568"/>
                    </a:lnTo>
                    <a:lnTo>
                      <a:pt x="8042" y="1563"/>
                    </a:lnTo>
                    <a:lnTo>
                      <a:pt x="8028" y="1567"/>
                    </a:lnTo>
                    <a:lnTo>
                      <a:pt x="8005" y="1565"/>
                    </a:lnTo>
                    <a:lnTo>
                      <a:pt x="7992" y="1571"/>
                    </a:lnTo>
                    <a:lnTo>
                      <a:pt x="7978" y="1568"/>
                    </a:lnTo>
                    <a:lnTo>
                      <a:pt x="7952" y="1553"/>
                    </a:lnTo>
                    <a:lnTo>
                      <a:pt x="7945" y="1556"/>
                    </a:lnTo>
                    <a:lnTo>
                      <a:pt x="7877" y="1539"/>
                    </a:lnTo>
                    <a:lnTo>
                      <a:pt x="7850" y="1539"/>
                    </a:lnTo>
                    <a:lnTo>
                      <a:pt x="7840" y="1545"/>
                    </a:lnTo>
                    <a:lnTo>
                      <a:pt x="7839" y="1557"/>
                    </a:lnTo>
                    <a:lnTo>
                      <a:pt x="7843" y="1567"/>
                    </a:lnTo>
                    <a:lnTo>
                      <a:pt x="7841" y="1589"/>
                    </a:lnTo>
                    <a:lnTo>
                      <a:pt x="7824" y="1595"/>
                    </a:lnTo>
                    <a:lnTo>
                      <a:pt x="7819" y="1608"/>
                    </a:lnTo>
                    <a:lnTo>
                      <a:pt x="7849" y="1615"/>
                    </a:lnTo>
                    <a:lnTo>
                      <a:pt x="7860" y="1651"/>
                    </a:lnTo>
                    <a:lnTo>
                      <a:pt x="7866" y="1657"/>
                    </a:lnTo>
                    <a:lnTo>
                      <a:pt x="7866" y="1666"/>
                    </a:lnTo>
                    <a:lnTo>
                      <a:pt x="7871" y="1689"/>
                    </a:lnTo>
                    <a:lnTo>
                      <a:pt x="7840" y="1725"/>
                    </a:lnTo>
                    <a:lnTo>
                      <a:pt x="7820" y="1739"/>
                    </a:lnTo>
                    <a:lnTo>
                      <a:pt x="7797" y="1738"/>
                    </a:lnTo>
                    <a:lnTo>
                      <a:pt x="7790" y="1733"/>
                    </a:lnTo>
                    <a:lnTo>
                      <a:pt x="7782" y="1711"/>
                    </a:lnTo>
                    <a:lnTo>
                      <a:pt x="7777" y="1700"/>
                    </a:lnTo>
                    <a:lnTo>
                      <a:pt x="7762" y="1690"/>
                    </a:lnTo>
                    <a:lnTo>
                      <a:pt x="7760" y="1684"/>
                    </a:lnTo>
                    <a:lnTo>
                      <a:pt x="7750" y="1678"/>
                    </a:lnTo>
                    <a:lnTo>
                      <a:pt x="7727" y="1675"/>
                    </a:lnTo>
                    <a:lnTo>
                      <a:pt x="7721" y="1670"/>
                    </a:lnTo>
                    <a:lnTo>
                      <a:pt x="7719" y="1663"/>
                    </a:lnTo>
                    <a:lnTo>
                      <a:pt x="7717" y="1655"/>
                    </a:lnTo>
                    <a:lnTo>
                      <a:pt x="7720" y="1625"/>
                    </a:lnTo>
                    <a:lnTo>
                      <a:pt x="7716" y="1614"/>
                    </a:lnTo>
                    <a:lnTo>
                      <a:pt x="7698" y="1608"/>
                    </a:lnTo>
                    <a:lnTo>
                      <a:pt x="7700" y="1598"/>
                    </a:lnTo>
                    <a:lnTo>
                      <a:pt x="7707" y="1595"/>
                    </a:lnTo>
                    <a:lnTo>
                      <a:pt x="7706" y="1590"/>
                    </a:lnTo>
                    <a:lnTo>
                      <a:pt x="7693" y="1582"/>
                    </a:lnTo>
                    <a:lnTo>
                      <a:pt x="7685" y="1584"/>
                    </a:lnTo>
                    <a:lnTo>
                      <a:pt x="7679" y="1590"/>
                    </a:lnTo>
                    <a:lnTo>
                      <a:pt x="7650" y="1627"/>
                    </a:lnTo>
                    <a:lnTo>
                      <a:pt x="7641" y="1628"/>
                    </a:lnTo>
                    <a:lnTo>
                      <a:pt x="7635" y="1626"/>
                    </a:lnTo>
                    <a:lnTo>
                      <a:pt x="7613" y="1626"/>
                    </a:lnTo>
                    <a:lnTo>
                      <a:pt x="7591" y="1614"/>
                    </a:lnTo>
                    <a:lnTo>
                      <a:pt x="7559" y="1610"/>
                    </a:lnTo>
                    <a:lnTo>
                      <a:pt x="7547" y="1614"/>
                    </a:lnTo>
                    <a:lnTo>
                      <a:pt x="7544" y="1617"/>
                    </a:lnTo>
                    <a:lnTo>
                      <a:pt x="7542" y="1614"/>
                    </a:lnTo>
                    <a:lnTo>
                      <a:pt x="7518" y="1616"/>
                    </a:lnTo>
                    <a:lnTo>
                      <a:pt x="7504" y="1606"/>
                    </a:lnTo>
                    <a:lnTo>
                      <a:pt x="7489" y="1582"/>
                    </a:lnTo>
                    <a:lnTo>
                      <a:pt x="7469" y="1594"/>
                    </a:lnTo>
                    <a:lnTo>
                      <a:pt x="7438" y="1590"/>
                    </a:lnTo>
                    <a:lnTo>
                      <a:pt x="7420" y="1600"/>
                    </a:lnTo>
                    <a:lnTo>
                      <a:pt x="7405" y="1594"/>
                    </a:lnTo>
                    <a:lnTo>
                      <a:pt x="7398" y="1594"/>
                    </a:lnTo>
                    <a:lnTo>
                      <a:pt x="7393" y="1599"/>
                    </a:lnTo>
                    <a:lnTo>
                      <a:pt x="7389" y="1606"/>
                    </a:lnTo>
                    <a:lnTo>
                      <a:pt x="7382" y="1606"/>
                    </a:lnTo>
                    <a:lnTo>
                      <a:pt x="7378" y="1623"/>
                    </a:lnTo>
                    <a:lnTo>
                      <a:pt x="7362" y="1622"/>
                    </a:lnTo>
                    <a:lnTo>
                      <a:pt x="7356" y="1635"/>
                    </a:lnTo>
                    <a:lnTo>
                      <a:pt x="7346" y="1646"/>
                    </a:lnTo>
                    <a:lnTo>
                      <a:pt x="7338" y="1643"/>
                    </a:lnTo>
                    <a:lnTo>
                      <a:pt x="7339" y="1626"/>
                    </a:lnTo>
                    <a:lnTo>
                      <a:pt x="7336" y="1616"/>
                    </a:lnTo>
                    <a:lnTo>
                      <a:pt x="7327" y="1620"/>
                    </a:lnTo>
                    <a:lnTo>
                      <a:pt x="7322" y="1617"/>
                    </a:lnTo>
                    <a:lnTo>
                      <a:pt x="7314" y="1605"/>
                    </a:lnTo>
                    <a:lnTo>
                      <a:pt x="7306" y="1596"/>
                    </a:lnTo>
                    <a:lnTo>
                      <a:pt x="7293" y="1590"/>
                    </a:lnTo>
                    <a:lnTo>
                      <a:pt x="7284" y="1590"/>
                    </a:lnTo>
                    <a:lnTo>
                      <a:pt x="7273" y="1590"/>
                    </a:lnTo>
                    <a:lnTo>
                      <a:pt x="7268" y="1582"/>
                    </a:lnTo>
                    <a:lnTo>
                      <a:pt x="7250" y="1578"/>
                    </a:lnTo>
                    <a:lnTo>
                      <a:pt x="7250" y="1569"/>
                    </a:lnTo>
                    <a:lnTo>
                      <a:pt x="7270" y="1509"/>
                    </a:lnTo>
                    <a:lnTo>
                      <a:pt x="7270" y="1497"/>
                    </a:lnTo>
                    <a:lnTo>
                      <a:pt x="7268" y="1486"/>
                    </a:lnTo>
                    <a:lnTo>
                      <a:pt x="7268" y="1480"/>
                    </a:lnTo>
                    <a:lnTo>
                      <a:pt x="7258" y="1459"/>
                    </a:lnTo>
                    <a:lnTo>
                      <a:pt x="7258" y="1455"/>
                    </a:lnTo>
                    <a:lnTo>
                      <a:pt x="7247" y="1444"/>
                    </a:lnTo>
                    <a:lnTo>
                      <a:pt x="7238" y="1431"/>
                    </a:lnTo>
                    <a:lnTo>
                      <a:pt x="7232" y="1426"/>
                    </a:lnTo>
                    <a:lnTo>
                      <a:pt x="7222" y="1409"/>
                    </a:lnTo>
                    <a:lnTo>
                      <a:pt x="7212" y="1402"/>
                    </a:lnTo>
                    <a:lnTo>
                      <a:pt x="7204" y="1393"/>
                    </a:lnTo>
                    <a:lnTo>
                      <a:pt x="7192" y="1388"/>
                    </a:lnTo>
                    <a:lnTo>
                      <a:pt x="7152" y="1384"/>
                    </a:lnTo>
                    <a:lnTo>
                      <a:pt x="7139" y="1379"/>
                    </a:lnTo>
                    <a:lnTo>
                      <a:pt x="7112" y="1378"/>
                    </a:lnTo>
                    <a:lnTo>
                      <a:pt x="7090" y="1382"/>
                    </a:lnTo>
                    <a:lnTo>
                      <a:pt x="7064" y="1380"/>
                    </a:lnTo>
                    <a:lnTo>
                      <a:pt x="7051" y="1383"/>
                    </a:lnTo>
                    <a:lnTo>
                      <a:pt x="7047" y="1388"/>
                    </a:lnTo>
                    <a:lnTo>
                      <a:pt x="7024" y="1385"/>
                    </a:lnTo>
                    <a:lnTo>
                      <a:pt x="7017" y="1393"/>
                    </a:lnTo>
                    <a:lnTo>
                      <a:pt x="7006" y="1393"/>
                    </a:lnTo>
                    <a:lnTo>
                      <a:pt x="6979" y="1386"/>
                    </a:lnTo>
                    <a:lnTo>
                      <a:pt x="6973" y="1388"/>
                    </a:lnTo>
                    <a:lnTo>
                      <a:pt x="6964" y="1396"/>
                    </a:lnTo>
                    <a:lnTo>
                      <a:pt x="6951" y="1400"/>
                    </a:lnTo>
                    <a:lnTo>
                      <a:pt x="6941" y="1395"/>
                    </a:lnTo>
                    <a:lnTo>
                      <a:pt x="6920" y="1396"/>
                    </a:lnTo>
                    <a:lnTo>
                      <a:pt x="6913" y="1400"/>
                    </a:lnTo>
                    <a:lnTo>
                      <a:pt x="6905" y="1397"/>
                    </a:lnTo>
                    <a:lnTo>
                      <a:pt x="6881" y="1410"/>
                    </a:lnTo>
                    <a:lnTo>
                      <a:pt x="6870" y="1410"/>
                    </a:lnTo>
                    <a:lnTo>
                      <a:pt x="6861" y="1417"/>
                    </a:lnTo>
                    <a:lnTo>
                      <a:pt x="6855" y="1409"/>
                    </a:lnTo>
                    <a:lnTo>
                      <a:pt x="6837" y="1393"/>
                    </a:lnTo>
                    <a:lnTo>
                      <a:pt x="6823" y="1391"/>
                    </a:lnTo>
                    <a:lnTo>
                      <a:pt x="6817" y="1386"/>
                    </a:lnTo>
                    <a:lnTo>
                      <a:pt x="6840" y="1379"/>
                    </a:lnTo>
                    <a:lnTo>
                      <a:pt x="6848" y="1368"/>
                    </a:lnTo>
                    <a:lnTo>
                      <a:pt x="6850" y="1354"/>
                    </a:lnTo>
                    <a:lnTo>
                      <a:pt x="6814" y="1323"/>
                    </a:lnTo>
                    <a:lnTo>
                      <a:pt x="6811" y="1315"/>
                    </a:lnTo>
                    <a:lnTo>
                      <a:pt x="6808" y="1307"/>
                    </a:lnTo>
                    <a:lnTo>
                      <a:pt x="6786" y="1310"/>
                    </a:lnTo>
                    <a:lnTo>
                      <a:pt x="6769" y="1316"/>
                    </a:lnTo>
                    <a:lnTo>
                      <a:pt x="6759" y="1316"/>
                    </a:lnTo>
                    <a:lnTo>
                      <a:pt x="6755" y="1307"/>
                    </a:lnTo>
                    <a:lnTo>
                      <a:pt x="6755" y="1299"/>
                    </a:lnTo>
                    <a:lnTo>
                      <a:pt x="6737" y="1288"/>
                    </a:lnTo>
                    <a:lnTo>
                      <a:pt x="6732" y="1276"/>
                    </a:lnTo>
                    <a:lnTo>
                      <a:pt x="6725" y="1275"/>
                    </a:lnTo>
                    <a:lnTo>
                      <a:pt x="6706" y="1264"/>
                    </a:lnTo>
                    <a:lnTo>
                      <a:pt x="6701" y="1271"/>
                    </a:lnTo>
                    <a:lnTo>
                      <a:pt x="6692" y="1272"/>
                    </a:lnTo>
                    <a:lnTo>
                      <a:pt x="6685" y="1267"/>
                    </a:lnTo>
                    <a:lnTo>
                      <a:pt x="6671" y="1264"/>
                    </a:lnTo>
                    <a:lnTo>
                      <a:pt x="6665" y="1266"/>
                    </a:lnTo>
                    <a:lnTo>
                      <a:pt x="6665" y="1260"/>
                    </a:lnTo>
                    <a:lnTo>
                      <a:pt x="6684" y="1232"/>
                    </a:lnTo>
                    <a:lnTo>
                      <a:pt x="6690" y="1227"/>
                    </a:lnTo>
                    <a:lnTo>
                      <a:pt x="6703" y="1237"/>
                    </a:lnTo>
                    <a:lnTo>
                      <a:pt x="6709" y="1245"/>
                    </a:lnTo>
                    <a:lnTo>
                      <a:pt x="6722" y="1237"/>
                    </a:lnTo>
                    <a:lnTo>
                      <a:pt x="6722" y="1226"/>
                    </a:lnTo>
                    <a:lnTo>
                      <a:pt x="6721" y="1217"/>
                    </a:lnTo>
                    <a:lnTo>
                      <a:pt x="6708" y="1181"/>
                    </a:lnTo>
                    <a:lnTo>
                      <a:pt x="6689" y="1169"/>
                    </a:lnTo>
                    <a:lnTo>
                      <a:pt x="6678" y="1162"/>
                    </a:lnTo>
                    <a:lnTo>
                      <a:pt x="6662" y="1159"/>
                    </a:lnTo>
                    <a:lnTo>
                      <a:pt x="6656" y="1153"/>
                    </a:lnTo>
                    <a:lnTo>
                      <a:pt x="6636" y="1143"/>
                    </a:lnTo>
                    <a:lnTo>
                      <a:pt x="6617" y="1147"/>
                    </a:lnTo>
                    <a:lnTo>
                      <a:pt x="6615" y="1151"/>
                    </a:lnTo>
                    <a:lnTo>
                      <a:pt x="6612" y="1144"/>
                    </a:lnTo>
                    <a:lnTo>
                      <a:pt x="6603" y="1143"/>
                    </a:lnTo>
                    <a:lnTo>
                      <a:pt x="6575" y="1143"/>
                    </a:lnTo>
                    <a:lnTo>
                      <a:pt x="6565" y="1148"/>
                    </a:lnTo>
                    <a:lnTo>
                      <a:pt x="6540" y="1142"/>
                    </a:lnTo>
                    <a:lnTo>
                      <a:pt x="6528" y="1131"/>
                    </a:lnTo>
                    <a:lnTo>
                      <a:pt x="6512" y="1131"/>
                    </a:lnTo>
                    <a:lnTo>
                      <a:pt x="6490" y="1109"/>
                    </a:lnTo>
                    <a:lnTo>
                      <a:pt x="6484" y="1111"/>
                    </a:lnTo>
                    <a:lnTo>
                      <a:pt x="6443" y="1106"/>
                    </a:lnTo>
                    <a:lnTo>
                      <a:pt x="6419" y="1092"/>
                    </a:lnTo>
                    <a:lnTo>
                      <a:pt x="6378" y="1089"/>
                    </a:lnTo>
                    <a:lnTo>
                      <a:pt x="6365" y="1084"/>
                    </a:lnTo>
                    <a:lnTo>
                      <a:pt x="6319" y="1086"/>
                    </a:lnTo>
                    <a:lnTo>
                      <a:pt x="6264" y="1079"/>
                    </a:lnTo>
                    <a:lnTo>
                      <a:pt x="6257" y="1073"/>
                    </a:lnTo>
                    <a:lnTo>
                      <a:pt x="6252" y="1066"/>
                    </a:lnTo>
                    <a:lnTo>
                      <a:pt x="6242" y="1060"/>
                    </a:lnTo>
                    <a:lnTo>
                      <a:pt x="6232" y="1058"/>
                    </a:lnTo>
                    <a:lnTo>
                      <a:pt x="6225" y="1057"/>
                    </a:lnTo>
                    <a:lnTo>
                      <a:pt x="6217" y="1068"/>
                    </a:lnTo>
                    <a:lnTo>
                      <a:pt x="6216" y="1074"/>
                    </a:lnTo>
                    <a:lnTo>
                      <a:pt x="6226" y="1084"/>
                    </a:lnTo>
                    <a:lnTo>
                      <a:pt x="6227" y="1093"/>
                    </a:lnTo>
                    <a:lnTo>
                      <a:pt x="6235" y="1105"/>
                    </a:lnTo>
                    <a:lnTo>
                      <a:pt x="6227" y="1109"/>
                    </a:lnTo>
                    <a:lnTo>
                      <a:pt x="6216" y="1119"/>
                    </a:lnTo>
                    <a:lnTo>
                      <a:pt x="6211" y="1127"/>
                    </a:lnTo>
                    <a:lnTo>
                      <a:pt x="6206" y="1152"/>
                    </a:lnTo>
                    <a:lnTo>
                      <a:pt x="6199" y="1167"/>
                    </a:lnTo>
                    <a:lnTo>
                      <a:pt x="6192" y="1176"/>
                    </a:lnTo>
                    <a:lnTo>
                      <a:pt x="6179" y="1179"/>
                    </a:lnTo>
                    <a:lnTo>
                      <a:pt x="6166" y="1191"/>
                    </a:lnTo>
                    <a:lnTo>
                      <a:pt x="6158" y="1205"/>
                    </a:lnTo>
                    <a:lnTo>
                      <a:pt x="6157" y="1212"/>
                    </a:lnTo>
                    <a:lnTo>
                      <a:pt x="6163" y="1226"/>
                    </a:lnTo>
                    <a:lnTo>
                      <a:pt x="6165" y="1234"/>
                    </a:lnTo>
                    <a:lnTo>
                      <a:pt x="6155" y="1235"/>
                    </a:lnTo>
                    <a:lnTo>
                      <a:pt x="6156" y="1255"/>
                    </a:lnTo>
                    <a:lnTo>
                      <a:pt x="6161" y="1269"/>
                    </a:lnTo>
                    <a:lnTo>
                      <a:pt x="6171" y="1280"/>
                    </a:lnTo>
                    <a:lnTo>
                      <a:pt x="6173" y="1286"/>
                    </a:lnTo>
                    <a:lnTo>
                      <a:pt x="6173" y="1298"/>
                    </a:lnTo>
                    <a:lnTo>
                      <a:pt x="6171" y="1307"/>
                    </a:lnTo>
                    <a:lnTo>
                      <a:pt x="6161" y="1307"/>
                    </a:lnTo>
                    <a:lnTo>
                      <a:pt x="6141" y="1294"/>
                    </a:lnTo>
                    <a:lnTo>
                      <a:pt x="6135" y="1313"/>
                    </a:lnTo>
                    <a:lnTo>
                      <a:pt x="6120" y="1307"/>
                    </a:lnTo>
                    <a:lnTo>
                      <a:pt x="6115" y="1314"/>
                    </a:lnTo>
                    <a:lnTo>
                      <a:pt x="6113" y="1309"/>
                    </a:lnTo>
                    <a:lnTo>
                      <a:pt x="6093" y="1325"/>
                    </a:lnTo>
                    <a:lnTo>
                      <a:pt x="6088" y="1334"/>
                    </a:lnTo>
                    <a:lnTo>
                      <a:pt x="6080" y="1340"/>
                    </a:lnTo>
                    <a:lnTo>
                      <a:pt x="6076" y="1352"/>
                    </a:lnTo>
                    <a:lnTo>
                      <a:pt x="6065" y="1351"/>
                    </a:lnTo>
                    <a:lnTo>
                      <a:pt x="6060" y="1357"/>
                    </a:lnTo>
                    <a:lnTo>
                      <a:pt x="6054" y="1350"/>
                    </a:lnTo>
                    <a:lnTo>
                      <a:pt x="6047" y="1348"/>
                    </a:lnTo>
                    <a:lnTo>
                      <a:pt x="6042" y="1343"/>
                    </a:lnTo>
                    <a:lnTo>
                      <a:pt x="6042" y="1334"/>
                    </a:lnTo>
                    <a:lnTo>
                      <a:pt x="6033" y="1331"/>
                    </a:lnTo>
                    <a:lnTo>
                      <a:pt x="6029" y="1320"/>
                    </a:lnTo>
                    <a:lnTo>
                      <a:pt x="6021" y="1314"/>
                    </a:lnTo>
                    <a:lnTo>
                      <a:pt x="6013" y="1314"/>
                    </a:lnTo>
                    <a:lnTo>
                      <a:pt x="5985" y="1293"/>
                    </a:lnTo>
                    <a:lnTo>
                      <a:pt x="5972" y="1294"/>
                    </a:lnTo>
                    <a:lnTo>
                      <a:pt x="5956" y="1288"/>
                    </a:lnTo>
                    <a:lnTo>
                      <a:pt x="5950" y="1281"/>
                    </a:lnTo>
                    <a:lnTo>
                      <a:pt x="5941" y="1280"/>
                    </a:lnTo>
                    <a:lnTo>
                      <a:pt x="5929" y="1272"/>
                    </a:lnTo>
                    <a:lnTo>
                      <a:pt x="5898" y="1276"/>
                    </a:lnTo>
                    <a:lnTo>
                      <a:pt x="5887" y="1294"/>
                    </a:lnTo>
                    <a:lnTo>
                      <a:pt x="5886" y="1304"/>
                    </a:lnTo>
                    <a:lnTo>
                      <a:pt x="5888" y="1318"/>
                    </a:lnTo>
                    <a:lnTo>
                      <a:pt x="5887" y="1324"/>
                    </a:lnTo>
                    <a:lnTo>
                      <a:pt x="5877" y="1309"/>
                    </a:lnTo>
                    <a:lnTo>
                      <a:pt x="5872" y="1314"/>
                    </a:lnTo>
                    <a:lnTo>
                      <a:pt x="5845" y="1309"/>
                    </a:lnTo>
                    <a:lnTo>
                      <a:pt x="5834" y="1314"/>
                    </a:lnTo>
                    <a:lnTo>
                      <a:pt x="5824" y="1312"/>
                    </a:lnTo>
                    <a:lnTo>
                      <a:pt x="5811" y="1292"/>
                    </a:lnTo>
                    <a:lnTo>
                      <a:pt x="5802" y="1287"/>
                    </a:lnTo>
                    <a:lnTo>
                      <a:pt x="5792" y="1264"/>
                    </a:lnTo>
                    <a:lnTo>
                      <a:pt x="5783" y="1254"/>
                    </a:lnTo>
                    <a:lnTo>
                      <a:pt x="5775" y="1232"/>
                    </a:lnTo>
                    <a:lnTo>
                      <a:pt x="5774" y="1217"/>
                    </a:lnTo>
                    <a:lnTo>
                      <a:pt x="5773" y="1214"/>
                    </a:lnTo>
                    <a:lnTo>
                      <a:pt x="5767" y="1218"/>
                    </a:lnTo>
                    <a:lnTo>
                      <a:pt x="5762" y="1232"/>
                    </a:lnTo>
                    <a:lnTo>
                      <a:pt x="5744" y="1275"/>
                    </a:lnTo>
                    <a:lnTo>
                      <a:pt x="5737" y="1289"/>
                    </a:lnTo>
                    <a:lnTo>
                      <a:pt x="5736" y="1307"/>
                    </a:lnTo>
                    <a:lnTo>
                      <a:pt x="5733" y="1319"/>
                    </a:lnTo>
                    <a:lnTo>
                      <a:pt x="5735" y="1353"/>
                    </a:lnTo>
                    <a:lnTo>
                      <a:pt x="5727" y="1358"/>
                    </a:lnTo>
                    <a:lnTo>
                      <a:pt x="5719" y="1380"/>
                    </a:lnTo>
                    <a:lnTo>
                      <a:pt x="5712" y="1388"/>
                    </a:lnTo>
                    <a:lnTo>
                      <a:pt x="5710" y="1406"/>
                    </a:lnTo>
                    <a:lnTo>
                      <a:pt x="5700" y="1418"/>
                    </a:lnTo>
                    <a:lnTo>
                      <a:pt x="5697" y="1433"/>
                    </a:lnTo>
                    <a:lnTo>
                      <a:pt x="5684" y="1427"/>
                    </a:lnTo>
                    <a:lnTo>
                      <a:pt x="5674" y="1395"/>
                    </a:lnTo>
                    <a:lnTo>
                      <a:pt x="5671" y="1393"/>
                    </a:lnTo>
                    <a:lnTo>
                      <a:pt x="5669" y="1405"/>
                    </a:lnTo>
                    <a:lnTo>
                      <a:pt x="5662" y="1406"/>
                    </a:lnTo>
                    <a:lnTo>
                      <a:pt x="5656" y="1397"/>
                    </a:lnTo>
                    <a:lnTo>
                      <a:pt x="5649" y="1399"/>
                    </a:lnTo>
                    <a:lnTo>
                      <a:pt x="5641" y="1394"/>
                    </a:lnTo>
                    <a:lnTo>
                      <a:pt x="5636" y="1386"/>
                    </a:lnTo>
                    <a:lnTo>
                      <a:pt x="5636" y="1379"/>
                    </a:lnTo>
                    <a:lnTo>
                      <a:pt x="5627" y="1368"/>
                    </a:lnTo>
                    <a:lnTo>
                      <a:pt x="5620" y="1375"/>
                    </a:lnTo>
                    <a:lnTo>
                      <a:pt x="5618" y="1369"/>
                    </a:lnTo>
                    <a:lnTo>
                      <a:pt x="5613" y="1364"/>
                    </a:lnTo>
                    <a:lnTo>
                      <a:pt x="5609" y="1354"/>
                    </a:lnTo>
                    <a:lnTo>
                      <a:pt x="5607" y="1340"/>
                    </a:lnTo>
                    <a:lnTo>
                      <a:pt x="5599" y="1336"/>
                    </a:lnTo>
                    <a:lnTo>
                      <a:pt x="5596" y="1340"/>
                    </a:lnTo>
                    <a:lnTo>
                      <a:pt x="5596" y="1332"/>
                    </a:lnTo>
                    <a:lnTo>
                      <a:pt x="5588" y="1318"/>
                    </a:lnTo>
                    <a:lnTo>
                      <a:pt x="5586" y="1303"/>
                    </a:lnTo>
                    <a:lnTo>
                      <a:pt x="5582" y="1299"/>
                    </a:lnTo>
                    <a:lnTo>
                      <a:pt x="5582" y="1288"/>
                    </a:lnTo>
                    <a:lnTo>
                      <a:pt x="5579" y="1282"/>
                    </a:lnTo>
                    <a:lnTo>
                      <a:pt x="5576" y="1270"/>
                    </a:lnTo>
                    <a:lnTo>
                      <a:pt x="5575" y="1273"/>
                    </a:lnTo>
                    <a:lnTo>
                      <a:pt x="5565" y="1280"/>
                    </a:lnTo>
                    <a:lnTo>
                      <a:pt x="5559" y="1272"/>
                    </a:lnTo>
                    <a:lnTo>
                      <a:pt x="5561" y="1264"/>
                    </a:lnTo>
                    <a:lnTo>
                      <a:pt x="5559" y="1255"/>
                    </a:lnTo>
                    <a:lnTo>
                      <a:pt x="5555" y="1251"/>
                    </a:lnTo>
                    <a:lnTo>
                      <a:pt x="5554" y="1245"/>
                    </a:lnTo>
                    <a:lnTo>
                      <a:pt x="5553" y="1229"/>
                    </a:lnTo>
                    <a:lnTo>
                      <a:pt x="5572" y="1200"/>
                    </a:lnTo>
                    <a:lnTo>
                      <a:pt x="5577" y="1205"/>
                    </a:lnTo>
                    <a:lnTo>
                      <a:pt x="5582" y="1203"/>
                    </a:lnTo>
                    <a:lnTo>
                      <a:pt x="5579" y="1199"/>
                    </a:lnTo>
                    <a:lnTo>
                      <a:pt x="5580" y="1192"/>
                    </a:lnTo>
                    <a:lnTo>
                      <a:pt x="5591" y="1187"/>
                    </a:lnTo>
                    <a:lnTo>
                      <a:pt x="5597" y="1180"/>
                    </a:lnTo>
                    <a:lnTo>
                      <a:pt x="5591" y="1181"/>
                    </a:lnTo>
                    <a:lnTo>
                      <a:pt x="5591" y="1178"/>
                    </a:lnTo>
                    <a:lnTo>
                      <a:pt x="5596" y="1173"/>
                    </a:lnTo>
                    <a:lnTo>
                      <a:pt x="5593" y="1169"/>
                    </a:lnTo>
                    <a:lnTo>
                      <a:pt x="5593" y="1159"/>
                    </a:lnTo>
                    <a:lnTo>
                      <a:pt x="5603" y="1141"/>
                    </a:lnTo>
                    <a:lnTo>
                      <a:pt x="5581" y="1125"/>
                    </a:lnTo>
                    <a:lnTo>
                      <a:pt x="5582" y="1120"/>
                    </a:lnTo>
                    <a:lnTo>
                      <a:pt x="5590" y="1111"/>
                    </a:lnTo>
                    <a:lnTo>
                      <a:pt x="5580" y="1104"/>
                    </a:lnTo>
                    <a:lnTo>
                      <a:pt x="5582" y="1094"/>
                    </a:lnTo>
                    <a:lnTo>
                      <a:pt x="5588" y="1090"/>
                    </a:lnTo>
                    <a:lnTo>
                      <a:pt x="5588" y="1077"/>
                    </a:lnTo>
                    <a:lnTo>
                      <a:pt x="5591" y="1074"/>
                    </a:lnTo>
                    <a:lnTo>
                      <a:pt x="5587" y="1072"/>
                    </a:lnTo>
                    <a:lnTo>
                      <a:pt x="5586" y="1066"/>
                    </a:lnTo>
                    <a:lnTo>
                      <a:pt x="5587" y="1058"/>
                    </a:lnTo>
                    <a:lnTo>
                      <a:pt x="5585" y="1050"/>
                    </a:lnTo>
                    <a:lnTo>
                      <a:pt x="5592" y="1049"/>
                    </a:lnTo>
                    <a:lnTo>
                      <a:pt x="5593" y="1045"/>
                    </a:lnTo>
                    <a:lnTo>
                      <a:pt x="5595" y="1038"/>
                    </a:lnTo>
                    <a:lnTo>
                      <a:pt x="5597" y="1031"/>
                    </a:lnTo>
                    <a:lnTo>
                      <a:pt x="5593" y="1028"/>
                    </a:lnTo>
                    <a:lnTo>
                      <a:pt x="5593" y="1022"/>
                    </a:lnTo>
                    <a:lnTo>
                      <a:pt x="5577" y="1012"/>
                    </a:lnTo>
                    <a:lnTo>
                      <a:pt x="5572" y="1001"/>
                    </a:lnTo>
                    <a:lnTo>
                      <a:pt x="5565" y="992"/>
                    </a:lnTo>
                    <a:lnTo>
                      <a:pt x="5565" y="985"/>
                    </a:lnTo>
                    <a:lnTo>
                      <a:pt x="5541" y="971"/>
                    </a:lnTo>
                    <a:lnTo>
                      <a:pt x="5542" y="964"/>
                    </a:lnTo>
                    <a:lnTo>
                      <a:pt x="5541" y="957"/>
                    </a:lnTo>
                    <a:lnTo>
                      <a:pt x="5528" y="955"/>
                    </a:lnTo>
                    <a:lnTo>
                      <a:pt x="5523" y="952"/>
                    </a:lnTo>
                    <a:lnTo>
                      <a:pt x="5527" y="948"/>
                    </a:lnTo>
                    <a:lnTo>
                      <a:pt x="5521" y="939"/>
                    </a:lnTo>
                    <a:lnTo>
                      <a:pt x="5504" y="932"/>
                    </a:lnTo>
                    <a:lnTo>
                      <a:pt x="5494" y="936"/>
                    </a:lnTo>
                    <a:lnTo>
                      <a:pt x="5478" y="933"/>
                    </a:lnTo>
                    <a:lnTo>
                      <a:pt x="5461" y="925"/>
                    </a:lnTo>
                    <a:lnTo>
                      <a:pt x="5457" y="930"/>
                    </a:lnTo>
                    <a:lnTo>
                      <a:pt x="5455" y="938"/>
                    </a:lnTo>
                    <a:lnTo>
                      <a:pt x="5447" y="938"/>
                    </a:lnTo>
                    <a:lnTo>
                      <a:pt x="5437" y="950"/>
                    </a:lnTo>
                    <a:lnTo>
                      <a:pt x="5435" y="947"/>
                    </a:lnTo>
                    <a:lnTo>
                      <a:pt x="5434" y="941"/>
                    </a:lnTo>
                    <a:lnTo>
                      <a:pt x="5415" y="918"/>
                    </a:lnTo>
                    <a:lnTo>
                      <a:pt x="5408" y="925"/>
                    </a:lnTo>
                    <a:lnTo>
                      <a:pt x="5399" y="920"/>
                    </a:lnTo>
                    <a:lnTo>
                      <a:pt x="5392" y="922"/>
                    </a:lnTo>
                    <a:lnTo>
                      <a:pt x="5385" y="912"/>
                    </a:lnTo>
                    <a:lnTo>
                      <a:pt x="5380" y="916"/>
                    </a:lnTo>
                    <a:lnTo>
                      <a:pt x="5373" y="910"/>
                    </a:lnTo>
                    <a:lnTo>
                      <a:pt x="5370" y="918"/>
                    </a:lnTo>
                    <a:lnTo>
                      <a:pt x="5361" y="910"/>
                    </a:lnTo>
                    <a:lnTo>
                      <a:pt x="5361" y="904"/>
                    </a:lnTo>
                    <a:lnTo>
                      <a:pt x="5359" y="895"/>
                    </a:lnTo>
                    <a:lnTo>
                      <a:pt x="5354" y="891"/>
                    </a:lnTo>
                    <a:lnTo>
                      <a:pt x="5350" y="896"/>
                    </a:lnTo>
                    <a:lnTo>
                      <a:pt x="5339" y="883"/>
                    </a:lnTo>
                    <a:lnTo>
                      <a:pt x="5333" y="885"/>
                    </a:lnTo>
                    <a:lnTo>
                      <a:pt x="5323" y="879"/>
                    </a:lnTo>
                    <a:lnTo>
                      <a:pt x="5305" y="875"/>
                    </a:lnTo>
                    <a:lnTo>
                      <a:pt x="5292" y="866"/>
                    </a:lnTo>
                    <a:lnTo>
                      <a:pt x="5286" y="866"/>
                    </a:lnTo>
                    <a:lnTo>
                      <a:pt x="5285" y="873"/>
                    </a:lnTo>
                    <a:lnTo>
                      <a:pt x="5285" y="880"/>
                    </a:lnTo>
                    <a:lnTo>
                      <a:pt x="5286" y="890"/>
                    </a:lnTo>
                    <a:lnTo>
                      <a:pt x="5284" y="895"/>
                    </a:lnTo>
                    <a:lnTo>
                      <a:pt x="5268" y="893"/>
                    </a:lnTo>
                    <a:lnTo>
                      <a:pt x="5258" y="877"/>
                    </a:lnTo>
                    <a:lnTo>
                      <a:pt x="5257" y="883"/>
                    </a:lnTo>
                    <a:lnTo>
                      <a:pt x="5256" y="900"/>
                    </a:lnTo>
                    <a:lnTo>
                      <a:pt x="5247" y="942"/>
                    </a:lnTo>
                    <a:lnTo>
                      <a:pt x="5252" y="944"/>
                    </a:lnTo>
                    <a:lnTo>
                      <a:pt x="5249" y="950"/>
                    </a:lnTo>
                    <a:lnTo>
                      <a:pt x="5248" y="955"/>
                    </a:lnTo>
                    <a:lnTo>
                      <a:pt x="5251" y="970"/>
                    </a:lnTo>
                    <a:lnTo>
                      <a:pt x="5264" y="1003"/>
                    </a:lnTo>
                    <a:lnTo>
                      <a:pt x="5260" y="1011"/>
                    </a:lnTo>
                    <a:lnTo>
                      <a:pt x="5252" y="1019"/>
                    </a:lnTo>
                    <a:lnTo>
                      <a:pt x="5225" y="1024"/>
                    </a:lnTo>
                    <a:lnTo>
                      <a:pt x="5210" y="1036"/>
                    </a:lnTo>
                    <a:lnTo>
                      <a:pt x="5204" y="1031"/>
                    </a:lnTo>
                    <a:lnTo>
                      <a:pt x="5200" y="1038"/>
                    </a:lnTo>
                    <a:lnTo>
                      <a:pt x="5195" y="1034"/>
                    </a:lnTo>
                    <a:lnTo>
                      <a:pt x="5179" y="1038"/>
                    </a:lnTo>
                    <a:lnTo>
                      <a:pt x="5168" y="1033"/>
                    </a:lnTo>
                    <a:lnTo>
                      <a:pt x="5161" y="1033"/>
                    </a:lnTo>
                    <a:lnTo>
                      <a:pt x="5136" y="1038"/>
                    </a:lnTo>
                    <a:lnTo>
                      <a:pt x="5131" y="1041"/>
                    </a:lnTo>
                    <a:lnTo>
                      <a:pt x="5112" y="1030"/>
                    </a:lnTo>
                    <a:lnTo>
                      <a:pt x="5082" y="1023"/>
                    </a:lnTo>
                    <a:lnTo>
                      <a:pt x="5074" y="1022"/>
                    </a:lnTo>
                    <a:lnTo>
                      <a:pt x="5074" y="1030"/>
                    </a:lnTo>
                    <a:lnTo>
                      <a:pt x="5071" y="1035"/>
                    </a:lnTo>
                    <a:lnTo>
                      <a:pt x="5042" y="1015"/>
                    </a:lnTo>
                    <a:lnTo>
                      <a:pt x="5023" y="1011"/>
                    </a:lnTo>
                    <a:lnTo>
                      <a:pt x="4994" y="995"/>
                    </a:lnTo>
                    <a:lnTo>
                      <a:pt x="4989" y="987"/>
                    </a:lnTo>
                    <a:lnTo>
                      <a:pt x="4989" y="980"/>
                    </a:lnTo>
                    <a:lnTo>
                      <a:pt x="4989" y="974"/>
                    </a:lnTo>
                    <a:lnTo>
                      <a:pt x="4990" y="969"/>
                    </a:lnTo>
                    <a:lnTo>
                      <a:pt x="4988" y="955"/>
                    </a:lnTo>
                    <a:lnTo>
                      <a:pt x="4990" y="948"/>
                    </a:lnTo>
                    <a:lnTo>
                      <a:pt x="4996" y="944"/>
                    </a:lnTo>
                    <a:lnTo>
                      <a:pt x="5007" y="944"/>
                    </a:lnTo>
                    <a:lnTo>
                      <a:pt x="5009" y="938"/>
                    </a:lnTo>
                    <a:lnTo>
                      <a:pt x="5015" y="938"/>
                    </a:lnTo>
                    <a:lnTo>
                      <a:pt x="5012" y="931"/>
                    </a:lnTo>
                    <a:lnTo>
                      <a:pt x="5005" y="925"/>
                    </a:lnTo>
                    <a:lnTo>
                      <a:pt x="4978" y="926"/>
                    </a:lnTo>
                    <a:lnTo>
                      <a:pt x="4967" y="920"/>
                    </a:lnTo>
                    <a:lnTo>
                      <a:pt x="4948" y="925"/>
                    </a:lnTo>
                    <a:lnTo>
                      <a:pt x="4924" y="920"/>
                    </a:lnTo>
                    <a:lnTo>
                      <a:pt x="4912" y="912"/>
                    </a:lnTo>
                    <a:lnTo>
                      <a:pt x="4900" y="912"/>
                    </a:lnTo>
                    <a:lnTo>
                      <a:pt x="4888" y="907"/>
                    </a:lnTo>
                    <a:lnTo>
                      <a:pt x="4875" y="907"/>
                    </a:lnTo>
                    <a:lnTo>
                      <a:pt x="4858" y="899"/>
                    </a:lnTo>
                    <a:lnTo>
                      <a:pt x="4837" y="895"/>
                    </a:lnTo>
                    <a:lnTo>
                      <a:pt x="4818" y="900"/>
                    </a:lnTo>
                    <a:lnTo>
                      <a:pt x="4818" y="909"/>
                    </a:lnTo>
                    <a:lnTo>
                      <a:pt x="4792" y="918"/>
                    </a:lnTo>
                    <a:lnTo>
                      <a:pt x="4779" y="921"/>
                    </a:lnTo>
                    <a:lnTo>
                      <a:pt x="4756" y="918"/>
                    </a:lnTo>
                    <a:lnTo>
                      <a:pt x="4721" y="932"/>
                    </a:lnTo>
                    <a:lnTo>
                      <a:pt x="4736" y="957"/>
                    </a:lnTo>
                    <a:lnTo>
                      <a:pt x="4738" y="969"/>
                    </a:lnTo>
                    <a:lnTo>
                      <a:pt x="4735" y="974"/>
                    </a:lnTo>
                    <a:lnTo>
                      <a:pt x="4713" y="990"/>
                    </a:lnTo>
                    <a:lnTo>
                      <a:pt x="4698" y="984"/>
                    </a:lnTo>
                    <a:lnTo>
                      <a:pt x="4700" y="976"/>
                    </a:lnTo>
                    <a:lnTo>
                      <a:pt x="4715" y="979"/>
                    </a:lnTo>
                    <a:lnTo>
                      <a:pt x="4719" y="969"/>
                    </a:lnTo>
                    <a:lnTo>
                      <a:pt x="4703" y="964"/>
                    </a:lnTo>
                    <a:lnTo>
                      <a:pt x="4705" y="955"/>
                    </a:lnTo>
                    <a:lnTo>
                      <a:pt x="4700" y="947"/>
                    </a:lnTo>
                    <a:lnTo>
                      <a:pt x="4711" y="922"/>
                    </a:lnTo>
                    <a:lnTo>
                      <a:pt x="4710" y="907"/>
                    </a:lnTo>
                    <a:lnTo>
                      <a:pt x="4705" y="894"/>
                    </a:lnTo>
                    <a:lnTo>
                      <a:pt x="4700" y="889"/>
                    </a:lnTo>
                    <a:lnTo>
                      <a:pt x="4698" y="872"/>
                    </a:lnTo>
                    <a:lnTo>
                      <a:pt x="4690" y="858"/>
                    </a:lnTo>
                    <a:lnTo>
                      <a:pt x="4678" y="832"/>
                    </a:lnTo>
                    <a:lnTo>
                      <a:pt x="4684" y="861"/>
                    </a:lnTo>
                    <a:lnTo>
                      <a:pt x="4682" y="878"/>
                    </a:lnTo>
                    <a:lnTo>
                      <a:pt x="4674" y="891"/>
                    </a:lnTo>
                    <a:lnTo>
                      <a:pt x="4658" y="896"/>
                    </a:lnTo>
                    <a:lnTo>
                      <a:pt x="4628" y="894"/>
                    </a:lnTo>
                    <a:lnTo>
                      <a:pt x="4619" y="896"/>
                    </a:lnTo>
                    <a:lnTo>
                      <a:pt x="4617" y="891"/>
                    </a:lnTo>
                    <a:lnTo>
                      <a:pt x="4596" y="874"/>
                    </a:lnTo>
                    <a:lnTo>
                      <a:pt x="4592" y="862"/>
                    </a:lnTo>
                    <a:lnTo>
                      <a:pt x="4591" y="848"/>
                    </a:lnTo>
                    <a:lnTo>
                      <a:pt x="4596" y="837"/>
                    </a:lnTo>
                    <a:lnTo>
                      <a:pt x="4598" y="847"/>
                    </a:lnTo>
                    <a:lnTo>
                      <a:pt x="4607" y="832"/>
                    </a:lnTo>
                    <a:lnTo>
                      <a:pt x="4608" y="826"/>
                    </a:lnTo>
                    <a:lnTo>
                      <a:pt x="4584" y="834"/>
                    </a:lnTo>
                    <a:lnTo>
                      <a:pt x="4576" y="842"/>
                    </a:lnTo>
                    <a:lnTo>
                      <a:pt x="4574" y="851"/>
                    </a:lnTo>
                    <a:lnTo>
                      <a:pt x="4570" y="855"/>
                    </a:lnTo>
                    <a:lnTo>
                      <a:pt x="4565" y="845"/>
                    </a:lnTo>
                    <a:lnTo>
                      <a:pt x="4553" y="840"/>
                    </a:lnTo>
                    <a:lnTo>
                      <a:pt x="4542" y="831"/>
                    </a:lnTo>
                    <a:lnTo>
                      <a:pt x="4527" y="834"/>
                    </a:lnTo>
                    <a:lnTo>
                      <a:pt x="4515" y="839"/>
                    </a:lnTo>
                    <a:lnTo>
                      <a:pt x="4512" y="852"/>
                    </a:lnTo>
                    <a:lnTo>
                      <a:pt x="4496" y="875"/>
                    </a:lnTo>
                    <a:lnTo>
                      <a:pt x="4495" y="884"/>
                    </a:lnTo>
                    <a:lnTo>
                      <a:pt x="4500" y="899"/>
                    </a:lnTo>
                    <a:lnTo>
                      <a:pt x="4507" y="911"/>
                    </a:lnTo>
                    <a:lnTo>
                      <a:pt x="4514" y="907"/>
                    </a:lnTo>
                    <a:lnTo>
                      <a:pt x="4509" y="905"/>
                    </a:lnTo>
                    <a:lnTo>
                      <a:pt x="4509" y="896"/>
                    </a:lnTo>
                    <a:lnTo>
                      <a:pt x="4515" y="902"/>
                    </a:lnTo>
                    <a:lnTo>
                      <a:pt x="4534" y="902"/>
                    </a:lnTo>
                    <a:lnTo>
                      <a:pt x="4542" y="893"/>
                    </a:lnTo>
                    <a:lnTo>
                      <a:pt x="4552" y="888"/>
                    </a:lnTo>
                    <a:lnTo>
                      <a:pt x="4557" y="879"/>
                    </a:lnTo>
                    <a:lnTo>
                      <a:pt x="4565" y="884"/>
                    </a:lnTo>
                    <a:lnTo>
                      <a:pt x="4573" y="901"/>
                    </a:lnTo>
                    <a:lnTo>
                      <a:pt x="4542" y="916"/>
                    </a:lnTo>
                    <a:lnTo>
                      <a:pt x="4536" y="930"/>
                    </a:lnTo>
                    <a:lnTo>
                      <a:pt x="4531" y="927"/>
                    </a:lnTo>
                    <a:lnTo>
                      <a:pt x="4506" y="948"/>
                    </a:lnTo>
                    <a:lnTo>
                      <a:pt x="4495" y="948"/>
                    </a:lnTo>
                    <a:lnTo>
                      <a:pt x="4478" y="926"/>
                    </a:lnTo>
                    <a:lnTo>
                      <a:pt x="4490" y="949"/>
                    </a:lnTo>
                    <a:lnTo>
                      <a:pt x="4487" y="952"/>
                    </a:lnTo>
                    <a:lnTo>
                      <a:pt x="4480" y="945"/>
                    </a:lnTo>
                    <a:lnTo>
                      <a:pt x="4482" y="953"/>
                    </a:lnTo>
                    <a:lnTo>
                      <a:pt x="4479" y="960"/>
                    </a:lnTo>
                    <a:lnTo>
                      <a:pt x="4444" y="971"/>
                    </a:lnTo>
                    <a:lnTo>
                      <a:pt x="4432" y="970"/>
                    </a:lnTo>
                    <a:lnTo>
                      <a:pt x="4430" y="979"/>
                    </a:lnTo>
                    <a:lnTo>
                      <a:pt x="4432" y="986"/>
                    </a:lnTo>
                    <a:lnTo>
                      <a:pt x="4414" y="982"/>
                    </a:lnTo>
                    <a:lnTo>
                      <a:pt x="4394" y="1001"/>
                    </a:lnTo>
                    <a:lnTo>
                      <a:pt x="4389" y="998"/>
                    </a:lnTo>
                    <a:lnTo>
                      <a:pt x="4361" y="996"/>
                    </a:lnTo>
                    <a:lnTo>
                      <a:pt x="4354" y="1003"/>
                    </a:lnTo>
                    <a:lnTo>
                      <a:pt x="4326" y="996"/>
                    </a:lnTo>
                    <a:lnTo>
                      <a:pt x="4315" y="1004"/>
                    </a:lnTo>
                    <a:lnTo>
                      <a:pt x="4316" y="1018"/>
                    </a:lnTo>
                    <a:lnTo>
                      <a:pt x="4323" y="1036"/>
                    </a:lnTo>
                    <a:lnTo>
                      <a:pt x="4358" y="1054"/>
                    </a:lnTo>
                    <a:lnTo>
                      <a:pt x="4350" y="1056"/>
                    </a:lnTo>
                    <a:lnTo>
                      <a:pt x="4340" y="1054"/>
                    </a:lnTo>
                    <a:lnTo>
                      <a:pt x="4317" y="1044"/>
                    </a:lnTo>
                    <a:lnTo>
                      <a:pt x="4308" y="1038"/>
                    </a:lnTo>
                    <a:lnTo>
                      <a:pt x="4301" y="1047"/>
                    </a:lnTo>
                    <a:lnTo>
                      <a:pt x="4294" y="1052"/>
                    </a:lnTo>
                    <a:lnTo>
                      <a:pt x="4288" y="1065"/>
                    </a:lnTo>
                    <a:lnTo>
                      <a:pt x="4278" y="1071"/>
                    </a:lnTo>
                    <a:lnTo>
                      <a:pt x="4267" y="1072"/>
                    </a:lnTo>
                    <a:lnTo>
                      <a:pt x="4253" y="1082"/>
                    </a:lnTo>
                    <a:lnTo>
                      <a:pt x="4242" y="1090"/>
                    </a:lnTo>
                    <a:lnTo>
                      <a:pt x="4229" y="1109"/>
                    </a:lnTo>
                    <a:lnTo>
                      <a:pt x="4232" y="1104"/>
                    </a:lnTo>
                    <a:lnTo>
                      <a:pt x="4229" y="1101"/>
                    </a:lnTo>
                    <a:lnTo>
                      <a:pt x="4215" y="1105"/>
                    </a:lnTo>
                    <a:lnTo>
                      <a:pt x="4213" y="1111"/>
                    </a:lnTo>
                    <a:lnTo>
                      <a:pt x="4206" y="1110"/>
                    </a:lnTo>
                    <a:lnTo>
                      <a:pt x="4205" y="1103"/>
                    </a:lnTo>
                    <a:lnTo>
                      <a:pt x="4227" y="1083"/>
                    </a:lnTo>
                    <a:lnTo>
                      <a:pt x="4236" y="1078"/>
                    </a:lnTo>
                    <a:lnTo>
                      <a:pt x="4240" y="1072"/>
                    </a:lnTo>
                    <a:lnTo>
                      <a:pt x="4252" y="1063"/>
                    </a:lnTo>
                    <a:lnTo>
                      <a:pt x="4263" y="1067"/>
                    </a:lnTo>
                    <a:lnTo>
                      <a:pt x="4276" y="1055"/>
                    </a:lnTo>
                    <a:lnTo>
                      <a:pt x="4285" y="1044"/>
                    </a:lnTo>
                    <a:lnTo>
                      <a:pt x="4301" y="1008"/>
                    </a:lnTo>
                    <a:lnTo>
                      <a:pt x="4306" y="1002"/>
                    </a:lnTo>
                    <a:lnTo>
                      <a:pt x="4306" y="997"/>
                    </a:lnTo>
                    <a:lnTo>
                      <a:pt x="4310" y="987"/>
                    </a:lnTo>
                    <a:lnTo>
                      <a:pt x="4316" y="972"/>
                    </a:lnTo>
                    <a:lnTo>
                      <a:pt x="4326" y="974"/>
                    </a:lnTo>
                    <a:lnTo>
                      <a:pt x="4349" y="965"/>
                    </a:lnTo>
                    <a:lnTo>
                      <a:pt x="4351" y="952"/>
                    </a:lnTo>
                    <a:lnTo>
                      <a:pt x="4365" y="928"/>
                    </a:lnTo>
                    <a:lnTo>
                      <a:pt x="4369" y="911"/>
                    </a:lnTo>
                    <a:lnTo>
                      <a:pt x="4409" y="910"/>
                    </a:lnTo>
                    <a:lnTo>
                      <a:pt x="4419" y="907"/>
                    </a:lnTo>
                    <a:lnTo>
                      <a:pt x="4425" y="915"/>
                    </a:lnTo>
                    <a:lnTo>
                      <a:pt x="4445" y="875"/>
                    </a:lnTo>
                    <a:lnTo>
                      <a:pt x="4452" y="864"/>
                    </a:lnTo>
                    <a:lnTo>
                      <a:pt x="4456" y="848"/>
                    </a:lnTo>
                    <a:lnTo>
                      <a:pt x="4484" y="820"/>
                    </a:lnTo>
                    <a:lnTo>
                      <a:pt x="4500" y="813"/>
                    </a:lnTo>
                    <a:lnTo>
                      <a:pt x="4511" y="802"/>
                    </a:lnTo>
                    <a:lnTo>
                      <a:pt x="4520" y="788"/>
                    </a:lnTo>
                    <a:lnTo>
                      <a:pt x="4526" y="767"/>
                    </a:lnTo>
                    <a:lnTo>
                      <a:pt x="4547" y="748"/>
                    </a:lnTo>
                    <a:lnTo>
                      <a:pt x="4545" y="743"/>
                    </a:lnTo>
                    <a:lnTo>
                      <a:pt x="4548" y="735"/>
                    </a:lnTo>
                    <a:lnTo>
                      <a:pt x="4559" y="733"/>
                    </a:lnTo>
                    <a:lnTo>
                      <a:pt x="4566" y="727"/>
                    </a:lnTo>
                    <a:lnTo>
                      <a:pt x="4563" y="724"/>
                    </a:lnTo>
                    <a:lnTo>
                      <a:pt x="4569" y="722"/>
                    </a:lnTo>
                    <a:lnTo>
                      <a:pt x="4573" y="726"/>
                    </a:lnTo>
                    <a:lnTo>
                      <a:pt x="4584" y="721"/>
                    </a:lnTo>
                    <a:lnTo>
                      <a:pt x="4587" y="707"/>
                    </a:lnTo>
                    <a:lnTo>
                      <a:pt x="4592" y="708"/>
                    </a:lnTo>
                    <a:lnTo>
                      <a:pt x="4607" y="692"/>
                    </a:lnTo>
                    <a:lnTo>
                      <a:pt x="4625" y="703"/>
                    </a:lnTo>
                    <a:lnTo>
                      <a:pt x="4627" y="695"/>
                    </a:lnTo>
                    <a:lnTo>
                      <a:pt x="4630" y="686"/>
                    </a:lnTo>
                    <a:lnTo>
                      <a:pt x="4625" y="678"/>
                    </a:lnTo>
                    <a:lnTo>
                      <a:pt x="4657" y="665"/>
                    </a:lnTo>
                    <a:lnTo>
                      <a:pt x="4643" y="662"/>
                    </a:lnTo>
                    <a:lnTo>
                      <a:pt x="4645" y="656"/>
                    </a:lnTo>
                    <a:lnTo>
                      <a:pt x="4667" y="645"/>
                    </a:lnTo>
                    <a:lnTo>
                      <a:pt x="4665" y="656"/>
                    </a:lnTo>
                    <a:lnTo>
                      <a:pt x="4672" y="645"/>
                    </a:lnTo>
                    <a:lnTo>
                      <a:pt x="4678" y="643"/>
                    </a:lnTo>
                    <a:lnTo>
                      <a:pt x="4684" y="636"/>
                    </a:lnTo>
                    <a:lnTo>
                      <a:pt x="4679" y="631"/>
                    </a:lnTo>
                    <a:lnTo>
                      <a:pt x="4688" y="622"/>
                    </a:lnTo>
                    <a:lnTo>
                      <a:pt x="4698" y="624"/>
                    </a:lnTo>
                    <a:lnTo>
                      <a:pt x="4704" y="611"/>
                    </a:lnTo>
                    <a:lnTo>
                      <a:pt x="4708" y="599"/>
                    </a:lnTo>
                    <a:lnTo>
                      <a:pt x="4708" y="595"/>
                    </a:lnTo>
                    <a:lnTo>
                      <a:pt x="4719" y="582"/>
                    </a:lnTo>
                    <a:lnTo>
                      <a:pt x="4722" y="573"/>
                    </a:lnTo>
                    <a:lnTo>
                      <a:pt x="4729" y="567"/>
                    </a:lnTo>
                    <a:lnTo>
                      <a:pt x="4729" y="549"/>
                    </a:lnTo>
                    <a:lnTo>
                      <a:pt x="4726" y="548"/>
                    </a:lnTo>
                    <a:lnTo>
                      <a:pt x="4722" y="534"/>
                    </a:lnTo>
                    <a:lnTo>
                      <a:pt x="4731" y="538"/>
                    </a:lnTo>
                    <a:lnTo>
                      <a:pt x="4730" y="518"/>
                    </a:lnTo>
                    <a:lnTo>
                      <a:pt x="4716" y="518"/>
                    </a:lnTo>
                    <a:lnTo>
                      <a:pt x="4703" y="506"/>
                    </a:lnTo>
                    <a:lnTo>
                      <a:pt x="4701" y="491"/>
                    </a:lnTo>
                    <a:lnTo>
                      <a:pt x="4692" y="492"/>
                    </a:lnTo>
                    <a:lnTo>
                      <a:pt x="4689" y="502"/>
                    </a:lnTo>
                    <a:lnTo>
                      <a:pt x="4686" y="507"/>
                    </a:lnTo>
                    <a:lnTo>
                      <a:pt x="4681" y="497"/>
                    </a:lnTo>
                    <a:lnTo>
                      <a:pt x="4681" y="493"/>
                    </a:lnTo>
                    <a:lnTo>
                      <a:pt x="4676" y="481"/>
                    </a:lnTo>
                    <a:lnTo>
                      <a:pt x="4679" y="475"/>
                    </a:lnTo>
                    <a:lnTo>
                      <a:pt x="4666" y="464"/>
                    </a:lnTo>
                    <a:lnTo>
                      <a:pt x="4660" y="454"/>
                    </a:lnTo>
                    <a:lnTo>
                      <a:pt x="4662" y="447"/>
                    </a:lnTo>
                    <a:lnTo>
                      <a:pt x="4670" y="449"/>
                    </a:lnTo>
                    <a:lnTo>
                      <a:pt x="4687" y="470"/>
                    </a:lnTo>
                    <a:lnTo>
                      <a:pt x="4717" y="490"/>
                    </a:lnTo>
                    <a:lnTo>
                      <a:pt x="4711" y="507"/>
                    </a:lnTo>
                    <a:lnTo>
                      <a:pt x="4717" y="505"/>
                    </a:lnTo>
                    <a:lnTo>
                      <a:pt x="4724" y="493"/>
                    </a:lnTo>
                    <a:lnTo>
                      <a:pt x="4736" y="455"/>
                    </a:lnTo>
                    <a:lnTo>
                      <a:pt x="4736" y="441"/>
                    </a:lnTo>
                    <a:lnTo>
                      <a:pt x="4732" y="428"/>
                    </a:lnTo>
                    <a:lnTo>
                      <a:pt x="4726" y="432"/>
                    </a:lnTo>
                    <a:lnTo>
                      <a:pt x="4717" y="428"/>
                    </a:lnTo>
                    <a:lnTo>
                      <a:pt x="4713" y="400"/>
                    </a:lnTo>
                    <a:lnTo>
                      <a:pt x="4714" y="389"/>
                    </a:lnTo>
                    <a:lnTo>
                      <a:pt x="4698" y="360"/>
                    </a:lnTo>
                    <a:lnTo>
                      <a:pt x="4689" y="364"/>
                    </a:lnTo>
                    <a:lnTo>
                      <a:pt x="4695" y="378"/>
                    </a:lnTo>
                    <a:lnTo>
                      <a:pt x="4686" y="387"/>
                    </a:lnTo>
                    <a:lnTo>
                      <a:pt x="4684" y="394"/>
                    </a:lnTo>
                    <a:lnTo>
                      <a:pt x="4679" y="394"/>
                    </a:lnTo>
                    <a:lnTo>
                      <a:pt x="4672" y="374"/>
                    </a:lnTo>
                    <a:lnTo>
                      <a:pt x="4662" y="362"/>
                    </a:lnTo>
                    <a:lnTo>
                      <a:pt x="4670" y="358"/>
                    </a:lnTo>
                    <a:lnTo>
                      <a:pt x="4671" y="349"/>
                    </a:lnTo>
                    <a:lnTo>
                      <a:pt x="4673" y="341"/>
                    </a:lnTo>
                    <a:lnTo>
                      <a:pt x="4647" y="315"/>
                    </a:lnTo>
                    <a:lnTo>
                      <a:pt x="4640" y="318"/>
                    </a:lnTo>
                    <a:lnTo>
                      <a:pt x="4639" y="306"/>
                    </a:lnTo>
                    <a:lnTo>
                      <a:pt x="4624" y="283"/>
                    </a:lnTo>
                    <a:lnTo>
                      <a:pt x="4603" y="271"/>
                    </a:lnTo>
                    <a:lnTo>
                      <a:pt x="4607" y="266"/>
                    </a:lnTo>
                    <a:lnTo>
                      <a:pt x="4603" y="258"/>
                    </a:lnTo>
                    <a:lnTo>
                      <a:pt x="4593" y="255"/>
                    </a:lnTo>
                    <a:lnTo>
                      <a:pt x="4588" y="261"/>
                    </a:lnTo>
                    <a:lnTo>
                      <a:pt x="4585" y="255"/>
                    </a:lnTo>
                    <a:lnTo>
                      <a:pt x="4586" y="244"/>
                    </a:lnTo>
                    <a:lnTo>
                      <a:pt x="4569" y="248"/>
                    </a:lnTo>
                    <a:lnTo>
                      <a:pt x="4539" y="242"/>
                    </a:lnTo>
                    <a:lnTo>
                      <a:pt x="4523" y="255"/>
                    </a:lnTo>
                    <a:lnTo>
                      <a:pt x="4518" y="253"/>
                    </a:lnTo>
                    <a:lnTo>
                      <a:pt x="4509" y="255"/>
                    </a:lnTo>
                    <a:lnTo>
                      <a:pt x="4489" y="238"/>
                    </a:lnTo>
                    <a:lnTo>
                      <a:pt x="4477" y="248"/>
                    </a:lnTo>
                    <a:lnTo>
                      <a:pt x="4469" y="247"/>
                    </a:lnTo>
                    <a:lnTo>
                      <a:pt x="4441" y="253"/>
                    </a:lnTo>
                    <a:lnTo>
                      <a:pt x="4435" y="247"/>
                    </a:lnTo>
                    <a:lnTo>
                      <a:pt x="4426" y="255"/>
                    </a:lnTo>
                    <a:lnTo>
                      <a:pt x="4428" y="248"/>
                    </a:lnTo>
                    <a:lnTo>
                      <a:pt x="4432" y="242"/>
                    </a:lnTo>
                    <a:lnTo>
                      <a:pt x="4430" y="238"/>
                    </a:lnTo>
                    <a:lnTo>
                      <a:pt x="4424" y="237"/>
                    </a:lnTo>
                    <a:lnTo>
                      <a:pt x="4421" y="244"/>
                    </a:lnTo>
                    <a:lnTo>
                      <a:pt x="4410" y="247"/>
                    </a:lnTo>
                    <a:lnTo>
                      <a:pt x="4409" y="258"/>
                    </a:lnTo>
                    <a:lnTo>
                      <a:pt x="4405" y="264"/>
                    </a:lnTo>
                    <a:lnTo>
                      <a:pt x="4416" y="261"/>
                    </a:lnTo>
                    <a:lnTo>
                      <a:pt x="4409" y="272"/>
                    </a:lnTo>
                    <a:lnTo>
                      <a:pt x="4403" y="272"/>
                    </a:lnTo>
                    <a:lnTo>
                      <a:pt x="4402" y="283"/>
                    </a:lnTo>
                    <a:lnTo>
                      <a:pt x="4397" y="294"/>
                    </a:lnTo>
                    <a:lnTo>
                      <a:pt x="4386" y="299"/>
                    </a:lnTo>
                    <a:lnTo>
                      <a:pt x="4382" y="296"/>
                    </a:lnTo>
                    <a:lnTo>
                      <a:pt x="4380" y="307"/>
                    </a:lnTo>
                    <a:lnTo>
                      <a:pt x="4356" y="306"/>
                    </a:lnTo>
                    <a:lnTo>
                      <a:pt x="4349" y="312"/>
                    </a:lnTo>
                    <a:lnTo>
                      <a:pt x="4334" y="306"/>
                    </a:lnTo>
                    <a:lnTo>
                      <a:pt x="4313" y="306"/>
                    </a:lnTo>
                    <a:lnTo>
                      <a:pt x="4313" y="301"/>
                    </a:lnTo>
                    <a:lnTo>
                      <a:pt x="4311" y="299"/>
                    </a:lnTo>
                    <a:lnTo>
                      <a:pt x="4329" y="288"/>
                    </a:lnTo>
                    <a:lnTo>
                      <a:pt x="4333" y="292"/>
                    </a:lnTo>
                    <a:lnTo>
                      <a:pt x="4343" y="264"/>
                    </a:lnTo>
                    <a:lnTo>
                      <a:pt x="4349" y="253"/>
                    </a:lnTo>
                    <a:lnTo>
                      <a:pt x="4353" y="242"/>
                    </a:lnTo>
                    <a:lnTo>
                      <a:pt x="4367" y="238"/>
                    </a:lnTo>
                    <a:lnTo>
                      <a:pt x="4377" y="216"/>
                    </a:lnTo>
                    <a:lnTo>
                      <a:pt x="4373" y="213"/>
                    </a:lnTo>
                    <a:lnTo>
                      <a:pt x="4370" y="207"/>
                    </a:lnTo>
                    <a:lnTo>
                      <a:pt x="4372" y="204"/>
                    </a:lnTo>
                    <a:lnTo>
                      <a:pt x="4380" y="204"/>
                    </a:lnTo>
                    <a:lnTo>
                      <a:pt x="4380" y="197"/>
                    </a:lnTo>
                    <a:lnTo>
                      <a:pt x="4373" y="195"/>
                    </a:lnTo>
                    <a:lnTo>
                      <a:pt x="4373" y="188"/>
                    </a:lnTo>
                    <a:lnTo>
                      <a:pt x="4375" y="183"/>
                    </a:lnTo>
                    <a:lnTo>
                      <a:pt x="4349" y="175"/>
                    </a:lnTo>
                    <a:lnTo>
                      <a:pt x="4344" y="178"/>
                    </a:lnTo>
                    <a:lnTo>
                      <a:pt x="4338" y="168"/>
                    </a:lnTo>
                    <a:lnTo>
                      <a:pt x="4329" y="166"/>
                    </a:lnTo>
                    <a:lnTo>
                      <a:pt x="4321" y="166"/>
                    </a:lnTo>
                    <a:lnTo>
                      <a:pt x="4312" y="173"/>
                    </a:lnTo>
                    <a:lnTo>
                      <a:pt x="4306" y="164"/>
                    </a:lnTo>
                    <a:lnTo>
                      <a:pt x="4289" y="173"/>
                    </a:lnTo>
                    <a:lnTo>
                      <a:pt x="4294" y="157"/>
                    </a:lnTo>
                    <a:lnTo>
                      <a:pt x="4292" y="143"/>
                    </a:lnTo>
                    <a:lnTo>
                      <a:pt x="4286" y="162"/>
                    </a:lnTo>
                    <a:lnTo>
                      <a:pt x="4268" y="161"/>
                    </a:lnTo>
                    <a:lnTo>
                      <a:pt x="4211" y="189"/>
                    </a:lnTo>
                    <a:lnTo>
                      <a:pt x="4224" y="169"/>
                    </a:lnTo>
                    <a:lnTo>
                      <a:pt x="4231" y="166"/>
                    </a:lnTo>
                    <a:lnTo>
                      <a:pt x="4256" y="126"/>
                    </a:lnTo>
                    <a:lnTo>
                      <a:pt x="4268" y="116"/>
                    </a:lnTo>
                    <a:lnTo>
                      <a:pt x="4276" y="115"/>
                    </a:lnTo>
                    <a:lnTo>
                      <a:pt x="4286" y="98"/>
                    </a:lnTo>
                    <a:lnTo>
                      <a:pt x="4286" y="91"/>
                    </a:lnTo>
                    <a:lnTo>
                      <a:pt x="4301" y="88"/>
                    </a:lnTo>
                    <a:lnTo>
                      <a:pt x="4310" y="95"/>
                    </a:lnTo>
                    <a:lnTo>
                      <a:pt x="4301" y="82"/>
                    </a:lnTo>
                    <a:lnTo>
                      <a:pt x="4290" y="43"/>
                    </a:lnTo>
                    <a:lnTo>
                      <a:pt x="4281" y="39"/>
                    </a:lnTo>
                    <a:lnTo>
                      <a:pt x="4276" y="48"/>
                    </a:lnTo>
                    <a:lnTo>
                      <a:pt x="4259" y="45"/>
                    </a:lnTo>
                    <a:lnTo>
                      <a:pt x="4242" y="34"/>
                    </a:lnTo>
                    <a:lnTo>
                      <a:pt x="4226" y="7"/>
                    </a:lnTo>
                    <a:lnTo>
                      <a:pt x="4219" y="17"/>
                    </a:lnTo>
                    <a:lnTo>
                      <a:pt x="4213" y="14"/>
                    </a:lnTo>
                    <a:lnTo>
                      <a:pt x="4211" y="12"/>
                    </a:lnTo>
                    <a:lnTo>
                      <a:pt x="4211" y="5"/>
                    </a:lnTo>
                    <a:lnTo>
                      <a:pt x="4203" y="0"/>
                    </a:lnTo>
                    <a:lnTo>
                      <a:pt x="4193" y="2"/>
                    </a:lnTo>
                    <a:lnTo>
                      <a:pt x="4178" y="14"/>
                    </a:lnTo>
                    <a:lnTo>
                      <a:pt x="4172" y="24"/>
                    </a:lnTo>
                    <a:lnTo>
                      <a:pt x="4166" y="27"/>
                    </a:lnTo>
                    <a:lnTo>
                      <a:pt x="4143" y="22"/>
                    </a:lnTo>
                    <a:lnTo>
                      <a:pt x="4139" y="35"/>
                    </a:lnTo>
                    <a:lnTo>
                      <a:pt x="4122" y="51"/>
                    </a:lnTo>
                    <a:lnTo>
                      <a:pt x="4098" y="88"/>
                    </a:lnTo>
                    <a:lnTo>
                      <a:pt x="4093" y="102"/>
                    </a:lnTo>
                    <a:lnTo>
                      <a:pt x="4073" y="120"/>
                    </a:lnTo>
                    <a:lnTo>
                      <a:pt x="4070" y="126"/>
                    </a:lnTo>
                    <a:lnTo>
                      <a:pt x="4049" y="157"/>
                    </a:lnTo>
                    <a:lnTo>
                      <a:pt x="4043" y="168"/>
                    </a:lnTo>
                    <a:lnTo>
                      <a:pt x="4042" y="178"/>
                    </a:lnTo>
                    <a:lnTo>
                      <a:pt x="4042" y="185"/>
                    </a:lnTo>
                    <a:lnTo>
                      <a:pt x="4039" y="194"/>
                    </a:lnTo>
                    <a:lnTo>
                      <a:pt x="4033" y="194"/>
                    </a:lnTo>
                    <a:lnTo>
                      <a:pt x="4032" y="201"/>
                    </a:lnTo>
                    <a:lnTo>
                      <a:pt x="4023" y="220"/>
                    </a:lnTo>
                    <a:lnTo>
                      <a:pt x="4025" y="222"/>
                    </a:lnTo>
                    <a:lnTo>
                      <a:pt x="4025" y="232"/>
                    </a:lnTo>
                    <a:lnTo>
                      <a:pt x="4030" y="238"/>
                    </a:lnTo>
                    <a:lnTo>
                      <a:pt x="4043" y="244"/>
                    </a:lnTo>
                    <a:lnTo>
                      <a:pt x="4046" y="258"/>
                    </a:lnTo>
                    <a:lnTo>
                      <a:pt x="4052" y="263"/>
                    </a:lnTo>
                    <a:lnTo>
                      <a:pt x="4050" y="267"/>
                    </a:lnTo>
                    <a:lnTo>
                      <a:pt x="4039" y="265"/>
                    </a:lnTo>
                    <a:lnTo>
                      <a:pt x="4037" y="258"/>
                    </a:lnTo>
                    <a:lnTo>
                      <a:pt x="4037" y="282"/>
                    </a:lnTo>
                    <a:lnTo>
                      <a:pt x="4041" y="285"/>
                    </a:lnTo>
                    <a:lnTo>
                      <a:pt x="4039" y="286"/>
                    </a:lnTo>
                    <a:lnTo>
                      <a:pt x="4010" y="303"/>
                    </a:lnTo>
                    <a:lnTo>
                      <a:pt x="3995" y="307"/>
                    </a:lnTo>
                    <a:lnTo>
                      <a:pt x="3975" y="306"/>
                    </a:lnTo>
                    <a:lnTo>
                      <a:pt x="3962" y="312"/>
                    </a:lnTo>
                    <a:lnTo>
                      <a:pt x="3913" y="302"/>
                    </a:lnTo>
                    <a:lnTo>
                      <a:pt x="3915" y="310"/>
                    </a:lnTo>
                    <a:lnTo>
                      <a:pt x="3915" y="315"/>
                    </a:lnTo>
                    <a:lnTo>
                      <a:pt x="3921" y="321"/>
                    </a:lnTo>
                    <a:lnTo>
                      <a:pt x="3923" y="334"/>
                    </a:lnTo>
                    <a:lnTo>
                      <a:pt x="3934" y="335"/>
                    </a:lnTo>
                    <a:lnTo>
                      <a:pt x="3941" y="344"/>
                    </a:lnTo>
                    <a:lnTo>
                      <a:pt x="3941" y="351"/>
                    </a:lnTo>
                    <a:lnTo>
                      <a:pt x="3960" y="351"/>
                    </a:lnTo>
                    <a:lnTo>
                      <a:pt x="3967" y="356"/>
                    </a:lnTo>
                    <a:lnTo>
                      <a:pt x="3968" y="364"/>
                    </a:lnTo>
                    <a:lnTo>
                      <a:pt x="3963" y="377"/>
                    </a:lnTo>
                    <a:lnTo>
                      <a:pt x="3963" y="396"/>
                    </a:lnTo>
                    <a:lnTo>
                      <a:pt x="3960" y="406"/>
                    </a:lnTo>
                    <a:lnTo>
                      <a:pt x="3947" y="401"/>
                    </a:lnTo>
                    <a:lnTo>
                      <a:pt x="3947" y="389"/>
                    </a:lnTo>
                    <a:lnTo>
                      <a:pt x="3944" y="384"/>
                    </a:lnTo>
                    <a:lnTo>
                      <a:pt x="3923" y="380"/>
                    </a:lnTo>
                    <a:lnTo>
                      <a:pt x="3923" y="377"/>
                    </a:lnTo>
                    <a:lnTo>
                      <a:pt x="3926" y="366"/>
                    </a:lnTo>
                    <a:lnTo>
                      <a:pt x="3924" y="361"/>
                    </a:lnTo>
                    <a:lnTo>
                      <a:pt x="3907" y="364"/>
                    </a:lnTo>
                    <a:lnTo>
                      <a:pt x="3908" y="353"/>
                    </a:lnTo>
                    <a:lnTo>
                      <a:pt x="3902" y="352"/>
                    </a:lnTo>
                    <a:lnTo>
                      <a:pt x="3865" y="379"/>
                    </a:lnTo>
                    <a:lnTo>
                      <a:pt x="3869" y="389"/>
                    </a:lnTo>
                    <a:lnTo>
                      <a:pt x="3869" y="396"/>
                    </a:lnTo>
                    <a:lnTo>
                      <a:pt x="3864" y="396"/>
                    </a:lnTo>
                    <a:lnTo>
                      <a:pt x="3860" y="390"/>
                    </a:lnTo>
                    <a:lnTo>
                      <a:pt x="3849" y="393"/>
                    </a:lnTo>
                    <a:lnTo>
                      <a:pt x="3844" y="404"/>
                    </a:lnTo>
                    <a:lnTo>
                      <a:pt x="3851" y="405"/>
                    </a:lnTo>
                    <a:lnTo>
                      <a:pt x="3854" y="409"/>
                    </a:lnTo>
                    <a:lnTo>
                      <a:pt x="3855" y="417"/>
                    </a:lnTo>
                    <a:lnTo>
                      <a:pt x="3850" y="419"/>
                    </a:lnTo>
                    <a:lnTo>
                      <a:pt x="3838" y="415"/>
                    </a:lnTo>
                    <a:lnTo>
                      <a:pt x="3821" y="428"/>
                    </a:lnTo>
                    <a:lnTo>
                      <a:pt x="3821" y="415"/>
                    </a:lnTo>
                    <a:lnTo>
                      <a:pt x="3819" y="411"/>
                    </a:lnTo>
                    <a:lnTo>
                      <a:pt x="3815" y="415"/>
                    </a:lnTo>
                    <a:lnTo>
                      <a:pt x="3805" y="431"/>
                    </a:lnTo>
                    <a:lnTo>
                      <a:pt x="3797" y="431"/>
                    </a:lnTo>
                    <a:lnTo>
                      <a:pt x="3784" y="442"/>
                    </a:lnTo>
                    <a:lnTo>
                      <a:pt x="3780" y="439"/>
                    </a:lnTo>
                    <a:lnTo>
                      <a:pt x="3790" y="427"/>
                    </a:lnTo>
                    <a:lnTo>
                      <a:pt x="3791" y="419"/>
                    </a:lnTo>
                    <a:lnTo>
                      <a:pt x="3780" y="417"/>
                    </a:lnTo>
                    <a:lnTo>
                      <a:pt x="3779" y="411"/>
                    </a:lnTo>
                    <a:lnTo>
                      <a:pt x="3774" y="419"/>
                    </a:lnTo>
                    <a:lnTo>
                      <a:pt x="3756" y="423"/>
                    </a:lnTo>
                    <a:lnTo>
                      <a:pt x="3748" y="438"/>
                    </a:lnTo>
                    <a:lnTo>
                      <a:pt x="3740" y="442"/>
                    </a:lnTo>
                    <a:lnTo>
                      <a:pt x="3736" y="436"/>
                    </a:lnTo>
                    <a:lnTo>
                      <a:pt x="3756" y="414"/>
                    </a:lnTo>
                    <a:lnTo>
                      <a:pt x="3761" y="393"/>
                    </a:lnTo>
                    <a:lnTo>
                      <a:pt x="3745" y="380"/>
                    </a:lnTo>
                    <a:lnTo>
                      <a:pt x="3716" y="382"/>
                    </a:lnTo>
                    <a:lnTo>
                      <a:pt x="3711" y="385"/>
                    </a:lnTo>
                    <a:lnTo>
                      <a:pt x="3710" y="393"/>
                    </a:lnTo>
                    <a:lnTo>
                      <a:pt x="3678" y="383"/>
                    </a:lnTo>
                    <a:lnTo>
                      <a:pt x="3676" y="390"/>
                    </a:lnTo>
                    <a:lnTo>
                      <a:pt x="3665" y="399"/>
                    </a:lnTo>
                    <a:lnTo>
                      <a:pt x="3657" y="389"/>
                    </a:lnTo>
                    <a:lnTo>
                      <a:pt x="3629" y="390"/>
                    </a:lnTo>
                    <a:lnTo>
                      <a:pt x="3628" y="394"/>
                    </a:lnTo>
                    <a:lnTo>
                      <a:pt x="3635" y="399"/>
                    </a:lnTo>
                    <a:lnTo>
                      <a:pt x="3635" y="403"/>
                    </a:lnTo>
                    <a:lnTo>
                      <a:pt x="3609" y="409"/>
                    </a:lnTo>
                    <a:lnTo>
                      <a:pt x="3608" y="405"/>
                    </a:lnTo>
                    <a:lnTo>
                      <a:pt x="3611" y="398"/>
                    </a:lnTo>
                    <a:lnTo>
                      <a:pt x="3604" y="399"/>
                    </a:lnTo>
                    <a:lnTo>
                      <a:pt x="3590" y="412"/>
                    </a:lnTo>
                    <a:lnTo>
                      <a:pt x="3586" y="401"/>
                    </a:lnTo>
                    <a:lnTo>
                      <a:pt x="3581" y="405"/>
                    </a:lnTo>
                    <a:lnTo>
                      <a:pt x="3581" y="423"/>
                    </a:lnTo>
                    <a:lnTo>
                      <a:pt x="3585" y="427"/>
                    </a:lnTo>
                    <a:lnTo>
                      <a:pt x="3604" y="417"/>
                    </a:lnTo>
                    <a:lnTo>
                      <a:pt x="3607" y="428"/>
                    </a:lnTo>
                    <a:lnTo>
                      <a:pt x="3611" y="435"/>
                    </a:lnTo>
                    <a:lnTo>
                      <a:pt x="3612" y="432"/>
                    </a:lnTo>
                    <a:lnTo>
                      <a:pt x="3612" y="426"/>
                    </a:lnTo>
                    <a:lnTo>
                      <a:pt x="3619" y="423"/>
                    </a:lnTo>
                    <a:lnTo>
                      <a:pt x="3618" y="428"/>
                    </a:lnTo>
                    <a:lnTo>
                      <a:pt x="3620" y="435"/>
                    </a:lnTo>
                    <a:lnTo>
                      <a:pt x="3614" y="446"/>
                    </a:lnTo>
                    <a:lnTo>
                      <a:pt x="3549" y="471"/>
                    </a:lnTo>
                    <a:lnTo>
                      <a:pt x="3520" y="475"/>
                    </a:lnTo>
                    <a:lnTo>
                      <a:pt x="3516" y="473"/>
                    </a:lnTo>
                    <a:lnTo>
                      <a:pt x="3514" y="481"/>
                    </a:lnTo>
                    <a:lnTo>
                      <a:pt x="3514" y="492"/>
                    </a:lnTo>
                    <a:lnTo>
                      <a:pt x="3514" y="489"/>
                    </a:lnTo>
                    <a:lnTo>
                      <a:pt x="3501" y="487"/>
                    </a:lnTo>
                    <a:lnTo>
                      <a:pt x="3488" y="496"/>
                    </a:lnTo>
                    <a:lnTo>
                      <a:pt x="3473" y="490"/>
                    </a:lnTo>
                    <a:lnTo>
                      <a:pt x="3455" y="502"/>
                    </a:lnTo>
                    <a:lnTo>
                      <a:pt x="3436" y="502"/>
                    </a:lnTo>
                    <a:lnTo>
                      <a:pt x="3420" y="516"/>
                    </a:lnTo>
                    <a:lnTo>
                      <a:pt x="3434" y="524"/>
                    </a:lnTo>
                    <a:lnTo>
                      <a:pt x="3415" y="529"/>
                    </a:lnTo>
                    <a:lnTo>
                      <a:pt x="3401" y="541"/>
                    </a:lnTo>
                    <a:lnTo>
                      <a:pt x="3385" y="528"/>
                    </a:lnTo>
                    <a:lnTo>
                      <a:pt x="3378" y="536"/>
                    </a:lnTo>
                    <a:lnTo>
                      <a:pt x="3366" y="539"/>
                    </a:lnTo>
                    <a:lnTo>
                      <a:pt x="3365" y="544"/>
                    </a:lnTo>
                    <a:lnTo>
                      <a:pt x="3371" y="544"/>
                    </a:lnTo>
                    <a:lnTo>
                      <a:pt x="3374" y="550"/>
                    </a:lnTo>
                    <a:lnTo>
                      <a:pt x="3355" y="555"/>
                    </a:lnTo>
                    <a:lnTo>
                      <a:pt x="3354" y="562"/>
                    </a:lnTo>
                    <a:lnTo>
                      <a:pt x="3344" y="566"/>
                    </a:lnTo>
                    <a:lnTo>
                      <a:pt x="3333" y="584"/>
                    </a:lnTo>
                    <a:lnTo>
                      <a:pt x="3322" y="593"/>
                    </a:lnTo>
                    <a:lnTo>
                      <a:pt x="3321" y="598"/>
                    </a:lnTo>
                    <a:lnTo>
                      <a:pt x="3322" y="604"/>
                    </a:lnTo>
                    <a:lnTo>
                      <a:pt x="3319" y="608"/>
                    </a:lnTo>
                    <a:lnTo>
                      <a:pt x="3305" y="614"/>
                    </a:lnTo>
                    <a:lnTo>
                      <a:pt x="3300" y="605"/>
                    </a:lnTo>
                    <a:lnTo>
                      <a:pt x="3292" y="604"/>
                    </a:lnTo>
                    <a:lnTo>
                      <a:pt x="3269" y="602"/>
                    </a:lnTo>
                    <a:lnTo>
                      <a:pt x="3261" y="606"/>
                    </a:lnTo>
                    <a:lnTo>
                      <a:pt x="3256" y="611"/>
                    </a:lnTo>
                    <a:lnTo>
                      <a:pt x="3262" y="618"/>
                    </a:lnTo>
                    <a:lnTo>
                      <a:pt x="3279" y="625"/>
                    </a:lnTo>
                    <a:lnTo>
                      <a:pt x="3301" y="626"/>
                    </a:lnTo>
                    <a:lnTo>
                      <a:pt x="3297" y="633"/>
                    </a:lnTo>
                    <a:lnTo>
                      <a:pt x="3288" y="642"/>
                    </a:lnTo>
                    <a:lnTo>
                      <a:pt x="3281" y="640"/>
                    </a:lnTo>
                    <a:lnTo>
                      <a:pt x="3279" y="633"/>
                    </a:lnTo>
                    <a:lnTo>
                      <a:pt x="3272" y="640"/>
                    </a:lnTo>
                    <a:lnTo>
                      <a:pt x="3274" y="645"/>
                    </a:lnTo>
                    <a:lnTo>
                      <a:pt x="3268" y="659"/>
                    </a:lnTo>
                    <a:lnTo>
                      <a:pt x="3262" y="667"/>
                    </a:lnTo>
                    <a:lnTo>
                      <a:pt x="3256" y="683"/>
                    </a:lnTo>
                    <a:lnTo>
                      <a:pt x="3249" y="683"/>
                    </a:lnTo>
                    <a:lnTo>
                      <a:pt x="3247" y="694"/>
                    </a:lnTo>
                    <a:lnTo>
                      <a:pt x="3253" y="702"/>
                    </a:lnTo>
                    <a:lnTo>
                      <a:pt x="3246" y="708"/>
                    </a:lnTo>
                    <a:lnTo>
                      <a:pt x="3236" y="691"/>
                    </a:lnTo>
                    <a:lnTo>
                      <a:pt x="3222" y="684"/>
                    </a:lnTo>
                    <a:lnTo>
                      <a:pt x="3221" y="674"/>
                    </a:lnTo>
                    <a:lnTo>
                      <a:pt x="3204" y="667"/>
                    </a:lnTo>
                    <a:lnTo>
                      <a:pt x="3203" y="668"/>
                    </a:lnTo>
                    <a:lnTo>
                      <a:pt x="3209" y="681"/>
                    </a:lnTo>
                    <a:lnTo>
                      <a:pt x="3194" y="690"/>
                    </a:lnTo>
                    <a:lnTo>
                      <a:pt x="3197" y="699"/>
                    </a:lnTo>
                    <a:lnTo>
                      <a:pt x="3192" y="701"/>
                    </a:lnTo>
                    <a:lnTo>
                      <a:pt x="3193" y="707"/>
                    </a:lnTo>
                    <a:lnTo>
                      <a:pt x="3222" y="711"/>
                    </a:lnTo>
                    <a:lnTo>
                      <a:pt x="3229" y="717"/>
                    </a:lnTo>
                    <a:lnTo>
                      <a:pt x="3242" y="724"/>
                    </a:lnTo>
                    <a:lnTo>
                      <a:pt x="3238" y="728"/>
                    </a:lnTo>
                    <a:lnTo>
                      <a:pt x="3238" y="735"/>
                    </a:lnTo>
                    <a:lnTo>
                      <a:pt x="3242" y="739"/>
                    </a:lnTo>
                    <a:lnTo>
                      <a:pt x="3240" y="743"/>
                    </a:lnTo>
                    <a:lnTo>
                      <a:pt x="3227" y="740"/>
                    </a:lnTo>
                    <a:lnTo>
                      <a:pt x="3224" y="744"/>
                    </a:lnTo>
                    <a:lnTo>
                      <a:pt x="3211" y="750"/>
                    </a:lnTo>
                    <a:lnTo>
                      <a:pt x="3215" y="756"/>
                    </a:lnTo>
                    <a:lnTo>
                      <a:pt x="3204" y="756"/>
                    </a:lnTo>
                    <a:lnTo>
                      <a:pt x="3202" y="761"/>
                    </a:lnTo>
                    <a:lnTo>
                      <a:pt x="3203" y="771"/>
                    </a:lnTo>
                    <a:lnTo>
                      <a:pt x="3209" y="777"/>
                    </a:lnTo>
                    <a:lnTo>
                      <a:pt x="3246" y="788"/>
                    </a:lnTo>
                    <a:lnTo>
                      <a:pt x="3249" y="814"/>
                    </a:lnTo>
                    <a:lnTo>
                      <a:pt x="3253" y="821"/>
                    </a:lnTo>
                    <a:lnTo>
                      <a:pt x="3259" y="826"/>
                    </a:lnTo>
                    <a:lnTo>
                      <a:pt x="3254" y="832"/>
                    </a:lnTo>
                    <a:lnTo>
                      <a:pt x="3242" y="828"/>
                    </a:lnTo>
                    <a:lnTo>
                      <a:pt x="3242" y="831"/>
                    </a:lnTo>
                    <a:lnTo>
                      <a:pt x="3245" y="839"/>
                    </a:lnTo>
                    <a:lnTo>
                      <a:pt x="3240" y="841"/>
                    </a:lnTo>
                    <a:lnTo>
                      <a:pt x="3242" y="847"/>
                    </a:lnTo>
                    <a:lnTo>
                      <a:pt x="3247" y="850"/>
                    </a:lnTo>
                    <a:lnTo>
                      <a:pt x="3247" y="856"/>
                    </a:lnTo>
                    <a:lnTo>
                      <a:pt x="3237" y="861"/>
                    </a:lnTo>
                    <a:lnTo>
                      <a:pt x="3215" y="863"/>
                    </a:lnTo>
                    <a:lnTo>
                      <a:pt x="3202" y="872"/>
                    </a:lnTo>
                    <a:lnTo>
                      <a:pt x="3189" y="871"/>
                    </a:lnTo>
                    <a:lnTo>
                      <a:pt x="3182" y="874"/>
                    </a:lnTo>
                    <a:lnTo>
                      <a:pt x="3179" y="883"/>
                    </a:lnTo>
                    <a:lnTo>
                      <a:pt x="3166" y="894"/>
                    </a:lnTo>
                    <a:lnTo>
                      <a:pt x="3148" y="889"/>
                    </a:lnTo>
                    <a:lnTo>
                      <a:pt x="3145" y="883"/>
                    </a:lnTo>
                    <a:lnTo>
                      <a:pt x="3143" y="883"/>
                    </a:lnTo>
                    <a:lnTo>
                      <a:pt x="3130" y="888"/>
                    </a:lnTo>
                    <a:lnTo>
                      <a:pt x="3105" y="893"/>
                    </a:lnTo>
                    <a:lnTo>
                      <a:pt x="3082" y="900"/>
                    </a:lnTo>
                    <a:lnTo>
                      <a:pt x="3035" y="906"/>
                    </a:lnTo>
                    <a:lnTo>
                      <a:pt x="3026" y="900"/>
                    </a:lnTo>
                    <a:lnTo>
                      <a:pt x="3007" y="904"/>
                    </a:lnTo>
                    <a:lnTo>
                      <a:pt x="2989" y="901"/>
                    </a:lnTo>
                    <a:lnTo>
                      <a:pt x="2952" y="912"/>
                    </a:lnTo>
                    <a:lnTo>
                      <a:pt x="2952" y="917"/>
                    </a:lnTo>
                    <a:lnTo>
                      <a:pt x="2950" y="920"/>
                    </a:lnTo>
                    <a:lnTo>
                      <a:pt x="2939" y="914"/>
                    </a:lnTo>
                    <a:lnTo>
                      <a:pt x="2929" y="918"/>
                    </a:lnTo>
                    <a:lnTo>
                      <a:pt x="2928" y="922"/>
                    </a:lnTo>
                    <a:lnTo>
                      <a:pt x="2912" y="926"/>
                    </a:lnTo>
                    <a:lnTo>
                      <a:pt x="2913" y="936"/>
                    </a:lnTo>
                    <a:lnTo>
                      <a:pt x="2917" y="944"/>
                    </a:lnTo>
                    <a:lnTo>
                      <a:pt x="2920" y="943"/>
                    </a:lnTo>
                    <a:lnTo>
                      <a:pt x="2921" y="938"/>
                    </a:lnTo>
                    <a:lnTo>
                      <a:pt x="2926" y="939"/>
                    </a:lnTo>
                    <a:lnTo>
                      <a:pt x="2924" y="947"/>
                    </a:lnTo>
                    <a:lnTo>
                      <a:pt x="2912" y="958"/>
                    </a:lnTo>
                    <a:lnTo>
                      <a:pt x="2912" y="964"/>
                    </a:lnTo>
                    <a:lnTo>
                      <a:pt x="2904" y="960"/>
                    </a:lnTo>
                    <a:lnTo>
                      <a:pt x="2901" y="966"/>
                    </a:lnTo>
                    <a:lnTo>
                      <a:pt x="2904" y="975"/>
                    </a:lnTo>
                    <a:lnTo>
                      <a:pt x="2913" y="977"/>
                    </a:lnTo>
                    <a:lnTo>
                      <a:pt x="2913" y="987"/>
                    </a:lnTo>
                    <a:lnTo>
                      <a:pt x="2901" y="996"/>
                    </a:lnTo>
                    <a:lnTo>
                      <a:pt x="2918" y="1009"/>
                    </a:lnTo>
                    <a:lnTo>
                      <a:pt x="2917" y="1014"/>
                    </a:lnTo>
                    <a:lnTo>
                      <a:pt x="2923" y="1019"/>
                    </a:lnTo>
                    <a:lnTo>
                      <a:pt x="2926" y="1018"/>
                    </a:lnTo>
                    <a:lnTo>
                      <a:pt x="2931" y="1040"/>
                    </a:lnTo>
                    <a:lnTo>
                      <a:pt x="2937" y="1046"/>
                    </a:lnTo>
                    <a:lnTo>
                      <a:pt x="2934" y="1052"/>
                    </a:lnTo>
                    <a:lnTo>
                      <a:pt x="2933" y="1058"/>
                    </a:lnTo>
                    <a:lnTo>
                      <a:pt x="2929" y="1066"/>
                    </a:lnTo>
                    <a:lnTo>
                      <a:pt x="2924" y="1082"/>
                    </a:lnTo>
                    <a:lnTo>
                      <a:pt x="2925" y="1097"/>
                    </a:lnTo>
                    <a:lnTo>
                      <a:pt x="2930" y="1105"/>
                    </a:lnTo>
                    <a:lnTo>
                      <a:pt x="2930" y="1122"/>
                    </a:lnTo>
                    <a:lnTo>
                      <a:pt x="2935" y="1133"/>
                    </a:lnTo>
                    <a:lnTo>
                      <a:pt x="2949" y="1149"/>
                    </a:lnTo>
                    <a:lnTo>
                      <a:pt x="2962" y="1153"/>
                    </a:lnTo>
                    <a:lnTo>
                      <a:pt x="2987" y="1157"/>
                    </a:lnTo>
                    <a:lnTo>
                      <a:pt x="3001" y="1168"/>
                    </a:lnTo>
                    <a:lnTo>
                      <a:pt x="3009" y="1168"/>
                    </a:lnTo>
                    <a:lnTo>
                      <a:pt x="3015" y="1184"/>
                    </a:lnTo>
                    <a:lnTo>
                      <a:pt x="3010" y="1196"/>
                    </a:lnTo>
                    <a:lnTo>
                      <a:pt x="3006" y="1200"/>
                    </a:lnTo>
                    <a:lnTo>
                      <a:pt x="3017" y="1203"/>
                    </a:lnTo>
                    <a:lnTo>
                      <a:pt x="3023" y="1211"/>
                    </a:lnTo>
                    <a:lnTo>
                      <a:pt x="3031" y="1227"/>
                    </a:lnTo>
                    <a:lnTo>
                      <a:pt x="3041" y="1233"/>
                    </a:lnTo>
                    <a:lnTo>
                      <a:pt x="3060" y="1239"/>
                    </a:lnTo>
                    <a:lnTo>
                      <a:pt x="3069" y="1246"/>
                    </a:lnTo>
                    <a:lnTo>
                      <a:pt x="3073" y="1239"/>
                    </a:lnTo>
                    <a:lnTo>
                      <a:pt x="3076" y="1254"/>
                    </a:lnTo>
                    <a:lnTo>
                      <a:pt x="3084" y="1272"/>
                    </a:lnTo>
                    <a:lnTo>
                      <a:pt x="3084" y="1282"/>
                    </a:lnTo>
                    <a:lnTo>
                      <a:pt x="3080" y="1302"/>
                    </a:lnTo>
                    <a:lnTo>
                      <a:pt x="3069" y="1312"/>
                    </a:lnTo>
                    <a:lnTo>
                      <a:pt x="3068" y="1329"/>
                    </a:lnTo>
                    <a:lnTo>
                      <a:pt x="3060" y="1343"/>
                    </a:lnTo>
                    <a:lnTo>
                      <a:pt x="3064" y="1358"/>
                    </a:lnTo>
                    <a:lnTo>
                      <a:pt x="3063" y="1372"/>
                    </a:lnTo>
                    <a:lnTo>
                      <a:pt x="3079" y="1394"/>
                    </a:lnTo>
                    <a:lnTo>
                      <a:pt x="3082" y="1426"/>
                    </a:lnTo>
                    <a:lnTo>
                      <a:pt x="3087" y="1440"/>
                    </a:lnTo>
                    <a:lnTo>
                      <a:pt x="3090" y="1459"/>
                    </a:lnTo>
                    <a:lnTo>
                      <a:pt x="3090" y="1474"/>
                    </a:lnTo>
                    <a:lnTo>
                      <a:pt x="3085" y="1487"/>
                    </a:lnTo>
                    <a:lnTo>
                      <a:pt x="3075" y="1501"/>
                    </a:lnTo>
                    <a:lnTo>
                      <a:pt x="3063" y="1504"/>
                    </a:lnTo>
                    <a:lnTo>
                      <a:pt x="3055" y="1501"/>
                    </a:lnTo>
                    <a:lnTo>
                      <a:pt x="3054" y="1509"/>
                    </a:lnTo>
                    <a:lnTo>
                      <a:pt x="3063" y="1530"/>
                    </a:lnTo>
                    <a:lnTo>
                      <a:pt x="3059" y="1539"/>
                    </a:lnTo>
                    <a:lnTo>
                      <a:pt x="3035" y="1529"/>
                    </a:lnTo>
                    <a:lnTo>
                      <a:pt x="3017" y="1528"/>
                    </a:lnTo>
                    <a:lnTo>
                      <a:pt x="3006" y="1517"/>
                    </a:lnTo>
                    <a:lnTo>
                      <a:pt x="3004" y="1504"/>
                    </a:lnTo>
                    <a:lnTo>
                      <a:pt x="3004" y="1458"/>
                    </a:lnTo>
                    <a:lnTo>
                      <a:pt x="3012" y="1428"/>
                    </a:lnTo>
                    <a:lnTo>
                      <a:pt x="3009" y="1422"/>
                    </a:lnTo>
                    <a:lnTo>
                      <a:pt x="3007" y="1393"/>
                    </a:lnTo>
                    <a:lnTo>
                      <a:pt x="3010" y="1379"/>
                    </a:lnTo>
                    <a:lnTo>
                      <a:pt x="3009" y="1362"/>
                    </a:lnTo>
                    <a:lnTo>
                      <a:pt x="3007" y="1352"/>
                    </a:lnTo>
                    <a:lnTo>
                      <a:pt x="3015" y="1340"/>
                    </a:lnTo>
                    <a:lnTo>
                      <a:pt x="3047" y="1319"/>
                    </a:lnTo>
                    <a:lnTo>
                      <a:pt x="3049" y="1313"/>
                    </a:lnTo>
                    <a:lnTo>
                      <a:pt x="3049" y="1300"/>
                    </a:lnTo>
                    <a:lnTo>
                      <a:pt x="3052" y="1288"/>
                    </a:lnTo>
                    <a:lnTo>
                      <a:pt x="3060" y="1287"/>
                    </a:lnTo>
                    <a:lnTo>
                      <a:pt x="3063" y="1270"/>
                    </a:lnTo>
                    <a:lnTo>
                      <a:pt x="3039" y="1254"/>
                    </a:lnTo>
                    <a:lnTo>
                      <a:pt x="3010" y="1264"/>
                    </a:lnTo>
                    <a:lnTo>
                      <a:pt x="2982" y="1267"/>
                    </a:lnTo>
                    <a:lnTo>
                      <a:pt x="2966" y="1260"/>
                    </a:lnTo>
                    <a:lnTo>
                      <a:pt x="2955" y="1248"/>
                    </a:lnTo>
                    <a:lnTo>
                      <a:pt x="2952" y="1250"/>
                    </a:lnTo>
                    <a:lnTo>
                      <a:pt x="2945" y="1235"/>
                    </a:lnTo>
                    <a:lnTo>
                      <a:pt x="2931" y="1219"/>
                    </a:lnTo>
                    <a:lnTo>
                      <a:pt x="2928" y="1212"/>
                    </a:lnTo>
                    <a:lnTo>
                      <a:pt x="2928" y="1203"/>
                    </a:lnTo>
                    <a:lnTo>
                      <a:pt x="2902" y="1191"/>
                    </a:lnTo>
                    <a:lnTo>
                      <a:pt x="2880" y="1174"/>
                    </a:lnTo>
                    <a:lnTo>
                      <a:pt x="2871" y="1163"/>
                    </a:lnTo>
                    <a:lnTo>
                      <a:pt x="2844" y="1149"/>
                    </a:lnTo>
                    <a:lnTo>
                      <a:pt x="2792" y="1148"/>
                    </a:lnTo>
                    <a:lnTo>
                      <a:pt x="2777" y="1151"/>
                    </a:lnTo>
                    <a:lnTo>
                      <a:pt x="2763" y="1171"/>
                    </a:lnTo>
                    <a:lnTo>
                      <a:pt x="2741" y="1181"/>
                    </a:lnTo>
                    <a:lnTo>
                      <a:pt x="2737" y="1201"/>
                    </a:lnTo>
                    <a:lnTo>
                      <a:pt x="2764" y="1202"/>
                    </a:lnTo>
                    <a:lnTo>
                      <a:pt x="2778" y="1213"/>
                    </a:lnTo>
                    <a:lnTo>
                      <a:pt x="2773" y="1227"/>
                    </a:lnTo>
                    <a:lnTo>
                      <a:pt x="2763" y="1240"/>
                    </a:lnTo>
                    <a:lnTo>
                      <a:pt x="2743" y="1246"/>
                    </a:lnTo>
                    <a:lnTo>
                      <a:pt x="2729" y="1259"/>
                    </a:lnTo>
                    <a:lnTo>
                      <a:pt x="2708" y="1265"/>
                    </a:lnTo>
                    <a:lnTo>
                      <a:pt x="2708" y="1249"/>
                    </a:lnTo>
                    <a:lnTo>
                      <a:pt x="2692" y="1233"/>
                    </a:lnTo>
                    <a:lnTo>
                      <a:pt x="2683" y="1217"/>
                    </a:lnTo>
                    <a:lnTo>
                      <a:pt x="2672" y="1218"/>
                    </a:lnTo>
                    <a:lnTo>
                      <a:pt x="2662" y="1232"/>
                    </a:lnTo>
                    <a:lnTo>
                      <a:pt x="2668" y="1239"/>
                    </a:lnTo>
                    <a:lnTo>
                      <a:pt x="2673" y="1260"/>
                    </a:lnTo>
                    <a:lnTo>
                      <a:pt x="2678" y="1275"/>
                    </a:lnTo>
                    <a:lnTo>
                      <a:pt x="2681" y="1287"/>
                    </a:lnTo>
                    <a:lnTo>
                      <a:pt x="2687" y="1289"/>
                    </a:lnTo>
                    <a:lnTo>
                      <a:pt x="2709" y="1308"/>
                    </a:lnTo>
                    <a:lnTo>
                      <a:pt x="2724" y="1314"/>
                    </a:lnTo>
                    <a:lnTo>
                      <a:pt x="2732" y="1326"/>
                    </a:lnTo>
                    <a:lnTo>
                      <a:pt x="2741" y="1327"/>
                    </a:lnTo>
                    <a:lnTo>
                      <a:pt x="2747" y="1335"/>
                    </a:lnTo>
                    <a:lnTo>
                      <a:pt x="2757" y="1329"/>
                    </a:lnTo>
                    <a:lnTo>
                      <a:pt x="2767" y="1319"/>
                    </a:lnTo>
                    <a:lnTo>
                      <a:pt x="2764" y="1334"/>
                    </a:lnTo>
                    <a:lnTo>
                      <a:pt x="2769" y="1341"/>
                    </a:lnTo>
                    <a:lnTo>
                      <a:pt x="2780" y="1337"/>
                    </a:lnTo>
                    <a:lnTo>
                      <a:pt x="2781" y="1367"/>
                    </a:lnTo>
                    <a:lnTo>
                      <a:pt x="2795" y="1383"/>
                    </a:lnTo>
                    <a:lnTo>
                      <a:pt x="2795" y="1393"/>
                    </a:lnTo>
                    <a:lnTo>
                      <a:pt x="2779" y="1390"/>
                    </a:lnTo>
                    <a:lnTo>
                      <a:pt x="2769" y="1384"/>
                    </a:lnTo>
                    <a:lnTo>
                      <a:pt x="2762" y="1377"/>
                    </a:lnTo>
                    <a:lnTo>
                      <a:pt x="2758" y="1367"/>
                    </a:lnTo>
                    <a:lnTo>
                      <a:pt x="2748" y="1358"/>
                    </a:lnTo>
                    <a:lnTo>
                      <a:pt x="2713" y="1354"/>
                    </a:lnTo>
                    <a:lnTo>
                      <a:pt x="2702" y="1348"/>
                    </a:lnTo>
                    <a:lnTo>
                      <a:pt x="2668" y="1345"/>
                    </a:lnTo>
                    <a:lnTo>
                      <a:pt x="2636" y="1332"/>
                    </a:lnTo>
                    <a:lnTo>
                      <a:pt x="2627" y="1325"/>
                    </a:lnTo>
                    <a:lnTo>
                      <a:pt x="2617" y="1310"/>
                    </a:lnTo>
                    <a:lnTo>
                      <a:pt x="2619" y="1307"/>
                    </a:lnTo>
                    <a:lnTo>
                      <a:pt x="2633" y="1304"/>
                    </a:lnTo>
                    <a:lnTo>
                      <a:pt x="2634" y="1299"/>
                    </a:lnTo>
                    <a:lnTo>
                      <a:pt x="2633" y="1278"/>
                    </a:lnTo>
                    <a:lnTo>
                      <a:pt x="2622" y="1256"/>
                    </a:lnTo>
                    <a:lnTo>
                      <a:pt x="2621" y="1246"/>
                    </a:lnTo>
                    <a:lnTo>
                      <a:pt x="2627" y="1222"/>
                    </a:lnTo>
                    <a:lnTo>
                      <a:pt x="2618" y="1211"/>
                    </a:lnTo>
                    <a:lnTo>
                      <a:pt x="2627" y="1202"/>
                    </a:lnTo>
                    <a:lnTo>
                      <a:pt x="2641" y="1163"/>
                    </a:lnTo>
                    <a:lnTo>
                      <a:pt x="2634" y="1137"/>
                    </a:lnTo>
                    <a:lnTo>
                      <a:pt x="2632" y="1120"/>
                    </a:lnTo>
                    <a:lnTo>
                      <a:pt x="2640" y="1115"/>
                    </a:lnTo>
                    <a:lnTo>
                      <a:pt x="2630" y="1100"/>
                    </a:lnTo>
                    <a:lnTo>
                      <a:pt x="2628" y="1090"/>
                    </a:lnTo>
                    <a:lnTo>
                      <a:pt x="2629" y="1082"/>
                    </a:lnTo>
                    <a:lnTo>
                      <a:pt x="2613" y="1066"/>
                    </a:lnTo>
                    <a:lnTo>
                      <a:pt x="2608" y="1055"/>
                    </a:lnTo>
                    <a:lnTo>
                      <a:pt x="2593" y="1063"/>
                    </a:lnTo>
                    <a:lnTo>
                      <a:pt x="2595" y="1074"/>
                    </a:lnTo>
                    <a:lnTo>
                      <a:pt x="2602" y="1094"/>
                    </a:lnTo>
                    <a:lnTo>
                      <a:pt x="2607" y="1115"/>
                    </a:lnTo>
                    <a:lnTo>
                      <a:pt x="2607" y="1160"/>
                    </a:lnTo>
                    <a:lnTo>
                      <a:pt x="2598" y="1176"/>
                    </a:lnTo>
                    <a:lnTo>
                      <a:pt x="2566" y="1207"/>
                    </a:lnTo>
                    <a:lnTo>
                      <a:pt x="2546" y="1217"/>
                    </a:lnTo>
                    <a:lnTo>
                      <a:pt x="2516" y="1239"/>
                    </a:lnTo>
                    <a:lnTo>
                      <a:pt x="2517" y="1253"/>
                    </a:lnTo>
                    <a:lnTo>
                      <a:pt x="2517" y="1261"/>
                    </a:lnTo>
                    <a:lnTo>
                      <a:pt x="2514" y="1272"/>
                    </a:lnTo>
                    <a:lnTo>
                      <a:pt x="2498" y="1289"/>
                    </a:lnTo>
                    <a:lnTo>
                      <a:pt x="2498" y="1298"/>
                    </a:lnTo>
                    <a:lnTo>
                      <a:pt x="2519" y="1321"/>
                    </a:lnTo>
                    <a:lnTo>
                      <a:pt x="2532" y="1343"/>
                    </a:lnTo>
                    <a:lnTo>
                      <a:pt x="2541" y="1362"/>
                    </a:lnTo>
                    <a:lnTo>
                      <a:pt x="2547" y="1395"/>
                    </a:lnTo>
                    <a:lnTo>
                      <a:pt x="2560" y="1417"/>
                    </a:lnTo>
                    <a:lnTo>
                      <a:pt x="2569" y="1438"/>
                    </a:lnTo>
                    <a:lnTo>
                      <a:pt x="2569" y="1448"/>
                    </a:lnTo>
                    <a:lnTo>
                      <a:pt x="2565" y="1468"/>
                    </a:lnTo>
                    <a:lnTo>
                      <a:pt x="2557" y="1488"/>
                    </a:lnTo>
                    <a:lnTo>
                      <a:pt x="2555" y="1496"/>
                    </a:lnTo>
                    <a:lnTo>
                      <a:pt x="2541" y="1514"/>
                    </a:lnTo>
                    <a:lnTo>
                      <a:pt x="2538" y="1528"/>
                    </a:lnTo>
                    <a:lnTo>
                      <a:pt x="2539" y="1545"/>
                    </a:lnTo>
                    <a:lnTo>
                      <a:pt x="2532" y="1555"/>
                    </a:lnTo>
                    <a:lnTo>
                      <a:pt x="2530" y="1568"/>
                    </a:lnTo>
                    <a:lnTo>
                      <a:pt x="2527" y="1588"/>
                    </a:lnTo>
                    <a:lnTo>
                      <a:pt x="2541" y="1611"/>
                    </a:lnTo>
                    <a:lnTo>
                      <a:pt x="2548" y="1632"/>
                    </a:lnTo>
                    <a:lnTo>
                      <a:pt x="2546" y="1647"/>
                    </a:lnTo>
                    <a:lnTo>
                      <a:pt x="2539" y="1664"/>
                    </a:lnTo>
                    <a:lnTo>
                      <a:pt x="2538" y="1673"/>
                    </a:lnTo>
                    <a:lnTo>
                      <a:pt x="2547" y="1689"/>
                    </a:lnTo>
                    <a:lnTo>
                      <a:pt x="2559" y="1691"/>
                    </a:lnTo>
                    <a:lnTo>
                      <a:pt x="2575" y="1686"/>
                    </a:lnTo>
                    <a:lnTo>
                      <a:pt x="2586" y="1686"/>
                    </a:lnTo>
                    <a:lnTo>
                      <a:pt x="2600" y="1691"/>
                    </a:lnTo>
                    <a:lnTo>
                      <a:pt x="2616" y="1694"/>
                    </a:lnTo>
                    <a:lnTo>
                      <a:pt x="2618" y="1685"/>
                    </a:lnTo>
                    <a:lnTo>
                      <a:pt x="2641" y="1670"/>
                    </a:lnTo>
                    <a:lnTo>
                      <a:pt x="2665" y="1670"/>
                    </a:lnTo>
                    <a:lnTo>
                      <a:pt x="2698" y="1690"/>
                    </a:lnTo>
                    <a:lnTo>
                      <a:pt x="2708" y="1700"/>
                    </a:lnTo>
                    <a:lnTo>
                      <a:pt x="2734" y="1716"/>
                    </a:lnTo>
                    <a:lnTo>
                      <a:pt x="2753" y="1724"/>
                    </a:lnTo>
                    <a:lnTo>
                      <a:pt x="2758" y="1734"/>
                    </a:lnTo>
                    <a:lnTo>
                      <a:pt x="2758" y="1750"/>
                    </a:lnTo>
                    <a:lnTo>
                      <a:pt x="2757" y="1761"/>
                    </a:lnTo>
                    <a:lnTo>
                      <a:pt x="2775" y="1802"/>
                    </a:lnTo>
                    <a:lnTo>
                      <a:pt x="2779" y="1802"/>
                    </a:lnTo>
                    <a:lnTo>
                      <a:pt x="2780" y="1814"/>
                    </a:lnTo>
                    <a:lnTo>
                      <a:pt x="2774" y="1822"/>
                    </a:lnTo>
                    <a:lnTo>
                      <a:pt x="2761" y="1824"/>
                    </a:lnTo>
                    <a:lnTo>
                      <a:pt x="2750" y="1832"/>
                    </a:lnTo>
                    <a:lnTo>
                      <a:pt x="2746" y="1845"/>
                    </a:lnTo>
                    <a:lnTo>
                      <a:pt x="2745" y="1868"/>
                    </a:lnTo>
                    <a:lnTo>
                      <a:pt x="2747" y="1886"/>
                    </a:lnTo>
                    <a:lnTo>
                      <a:pt x="2751" y="1896"/>
                    </a:lnTo>
                    <a:lnTo>
                      <a:pt x="2763" y="1894"/>
                    </a:lnTo>
                    <a:lnTo>
                      <a:pt x="2781" y="1904"/>
                    </a:lnTo>
                    <a:lnTo>
                      <a:pt x="2800" y="1902"/>
                    </a:lnTo>
                    <a:lnTo>
                      <a:pt x="2820" y="1915"/>
                    </a:lnTo>
                    <a:lnTo>
                      <a:pt x="2817" y="1918"/>
                    </a:lnTo>
                    <a:lnTo>
                      <a:pt x="2792" y="1923"/>
                    </a:lnTo>
                    <a:lnTo>
                      <a:pt x="2779" y="1920"/>
                    </a:lnTo>
                    <a:lnTo>
                      <a:pt x="2754" y="1921"/>
                    </a:lnTo>
                    <a:lnTo>
                      <a:pt x="2752" y="1912"/>
                    </a:lnTo>
                    <a:lnTo>
                      <a:pt x="2748" y="1905"/>
                    </a:lnTo>
                    <a:lnTo>
                      <a:pt x="2727" y="1894"/>
                    </a:lnTo>
                    <a:lnTo>
                      <a:pt x="2726" y="1883"/>
                    </a:lnTo>
                    <a:lnTo>
                      <a:pt x="2730" y="1878"/>
                    </a:lnTo>
                    <a:lnTo>
                      <a:pt x="2732" y="1868"/>
                    </a:lnTo>
                    <a:lnTo>
                      <a:pt x="2731" y="1857"/>
                    </a:lnTo>
                    <a:lnTo>
                      <a:pt x="2732" y="1842"/>
                    </a:lnTo>
                    <a:lnTo>
                      <a:pt x="2740" y="1825"/>
                    </a:lnTo>
                    <a:lnTo>
                      <a:pt x="2736" y="1821"/>
                    </a:lnTo>
                    <a:lnTo>
                      <a:pt x="2730" y="1824"/>
                    </a:lnTo>
                    <a:lnTo>
                      <a:pt x="2729" y="1814"/>
                    </a:lnTo>
                    <a:lnTo>
                      <a:pt x="2732" y="1800"/>
                    </a:lnTo>
                    <a:lnTo>
                      <a:pt x="2734" y="1798"/>
                    </a:lnTo>
                    <a:lnTo>
                      <a:pt x="2732" y="1791"/>
                    </a:lnTo>
                    <a:lnTo>
                      <a:pt x="2735" y="1783"/>
                    </a:lnTo>
                    <a:lnTo>
                      <a:pt x="2732" y="1776"/>
                    </a:lnTo>
                    <a:lnTo>
                      <a:pt x="2726" y="1767"/>
                    </a:lnTo>
                    <a:lnTo>
                      <a:pt x="2718" y="1762"/>
                    </a:lnTo>
                    <a:lnTo>
                      <a:pt x="2713" y="1754"/>
                    </a:lnTo>
                    <a:lnTo>
                      <a:pt x="2703" y="1749"/>
                    </a:lnTo>
                    <a:lnTo>
                      <a:pt x="2699" y="1739"/>
                    </a:lnTo>
                    <a:lnTo>
                      <a:pt x="2700" y="1727"/>
                    </a:lnTo>
                    <a:lnTo>
                      <a:pt x="2694" y="1708"/>
                    </a:lnTo>
                    <a:lnTo>
                      <a:pt x="2667" y="1712"/>
                    </a:lnTo>
                    <a:lnTo>
                      <a:pt x="2652" y="1718"/>
                    </a:lnTo>
                    <a:lnTo>
                      <a:pt x="2621" y="1724"/>
                    </a:lnTo>
                    <a:lnTo>
                      <a:pt x="2602" y="1737"/>
                    </a:lnTo>
                    <a:lnTo>
                      <a:pt x="2582" y="1744"/>
                    </a:lnTo>
                    <a:lnTo>
                      <a:pt x="2574" y="1750"/>
                    </a:lnTo>
                    <a:lnTo>
                      <a:pt x="2574" y="1760"/>
                    </a:lnTo>
                    <a:lnTo>
                      <a:pt x="2576" y="1772"/>
                    </a:lnTo>
                    <a:lnTo>
                      <a:pt x="2573" y="1786"/>
                    </a:lnTo>
                    <a:lnTo>
                      <a:pt x="2566" y="1794"/>
                    </a:lnTo>
                    <a:lnTo>
                      <a:pt x="2570" y="1805"/>
                    </a:lnTo>
                    <a:lnTo>
                      <a:pt x="2575" y="1808"/>
                    </a:lnTo>
                    <a:lnTo>
                      <a:pt x="2579" y="1818"/>
                    </a:lnTo>
                    <a:lnTo>
                      <a:pt x="2585" y="1825"/>
                    </a:lnTo>
                    <a:lnTo>
                      <a:pt x="2584" y="1835"/>
                    </a:lnTo>
                    <a:lnTo>
                      <a:pt x="2590" y="1842"/>
                    </a:lnTo>
                    <a:lnTo>
                      <a:pt x="2593" y="1854"/>
                    </a:lnTo>
                    <a:lnTo>
                      <a:pt x="2595" y="1873"/>
                    </a:lnTo>
                    <a:lnTo>
                      <a:pt x="2590" y="1900"/>
                    </a:lnTo>
                    <a:lnTo>
                      <a:pt x="2576" y="1911"/>
                    </a:lnTo>
                    <a:lnTo>
                      <a:pt x="2547" y="1948"/>
                    </a:lnTo>
                    <a:lnTo>
                      <a:pt x="2544" y="1954"/>
                    </a:lnTo>
                    <a:lnTo>
                      <a:pt x="2544" y="1969"/>
                    </a:lnTo>
                    <a:lnTo>
                      <a:pt x="2541" y="1988"/>
                    </a:lnTo>
                    <a:lnTo>
                      <a:pt x="2525" y="2013"/>
                    </a:lnTo>
                    <a:lnTo>
                      <a:pt x="2515" y="2023"/>
                    </a:lnTo>
                    <a:lnTo>
                      <a:pt x="2499" y="2031"/>
                    </a:lnTo>
                    <a:lnTo>
                      <a:pt x="2490" y="2042"/>
                    </a:lnTo>
                    <a:lnTo>
                      <a:pt x="2462" y="2053"/>
                    </a:lnTo>
                    <a:lnTo>
                      <a:pt x="2457" y="2061"/>
                    </a:lnTo>
                    <a:lnTo>
                      <a:pt x="2465" y="2078"/>
                    </a:lnTo>
                    <a:lnTo>
                      <a:pt x="2458" y="2098"/>
                    </a:lnTo>
                    <a:lnTo>
                      <a:pt x="2445" y="2103"/>
                    </a:lnTo>
                    <a:lnTo>
                      <a:pt x="2407" y="2085"/>
                    </a:lnTo>
                    <a:lnTo>
                      <a:pt x="2387" y="2083"/>
                    </a:lnTo>
                    <a:lnTo>
                      <a:pt x="2374" y="2087"/>
                    </a:lnTo>
                    <a:lnTo>
                      <a:pt x="2363" y="2088"/>
                    </a:lnTo>
                    <a:lnTo>
                      <a:pt x="2338" y="2083"/>
                    </a:lnTo>
                    <a:lnTo>
                      <a:pt x="2334" y="2080"/>
                    </a:lnTo>
                    <a:lnTo>
                      <a:pt x="2334" y="2071"/>
                    </a:lnTo>
                    <a:lnTo>
                      <a:pt x="2337" y="2064"/>
                    </a:lnTo>
                    <a:lnTo>
                      <a:pt x="2334" y="2040"/>
                    </a:lnTo>
                    <a:lnTo>
                      <a:pt x="2321" y="2037"/>
                    </a:lnTo>
                    <a:lnTo>
                      <a:pt x="2318" y="2030"/>
                    </a:lnTo>
                    <a:lnTo>
                      <a:pt x="2321" y="2026"/>
                    </a:lnTo>
                    <a:lnTo>
                      <a:pt x="2332" y="2021"/>
                    </a:lnTo>
                    <a:lnTo>
                      <a:pt x="2343" y="2030"/>
                    </a:lnTo>
                    <a:lnTo>
                      <a:pt x="2347" y="2037"/>
                    </a:lnTo>
                    <a:lnTo>
                      <a:pt x="2360" y="2037"/>
                    </a:lnTo>
                    <a:lnTo>
                      <a:pt x="2366" y="2028"/>
                    </a:lnTo>
                    <a:lnTo>
                      <a:pt x="2375" y="2028"/>
                    </a:lnTo>
                    <a:lnTo>
                      <a:pt x="2385" y="2012"/>
                    </a:lnTo>
                    <a:lnTo>
                      <a:pt x="2393" y="2018"/>
                    </a:lnTo>
                    <a:lnTo>
                      <a:pt x="2407" y="2012"/>
                    </a:lnTo>
                    <a:lnTo>
                      <a:pt x="2409" y="2005"/>
                    </a:lnTo>
                    <a:lnTo>
                      <a:pt x="2415" y="2003"/>
                    </a:lnTo>
                    <a:lnTo>
                      <a:pt x="2424" y="2004"/>
                    </a:lnTo>
                    <a:lnTo>
                      <a:pt x="2439" y="2001"/>
                    </a:lnTo>
                    <a:lnTo>
                      <a:pt x="2445" y="1992"/>
                    </a:lnTo>
                    <a:lnTo>
                      <a:pt x="2439" y="1983"/>
                    </a:lnTo>
                    <a:lnTo>
                      <a:pt x="2422" y="1983"/>
                    </a:lnTo>
                    <a:lnTo>
                      <a:pt x="2415" y="1988"/>
                    </a:lnTo>
                    <a:lnTo>
                      <a:pt x="2407" y="1982"/>
                    </a:lnTo>
                    <a:lnTo>
                      <a:pt x="2408" y="1969"/>
                    </a:lnTo>
                    <a:lnTo>
                      <a:pt x="2428" y="1981"/>
                    </a:lnTo>
                    <a:lnTo>
                      <a:pt x="2449" y="1977"/>
                    </a:lnTo>
                    <a:lnTo>
                      <a:pt x="2451" y="1974"/>
                    </a:lnTo>
                    <a:lnTo>
                      <a:pt x="2452" y="1956"/>
                    </a:lnTo>
                    <a:lnTo>
                      <a:pt x="2461" y="1956"/>
                    </a:lnTo>
                    <a:lnTo>
                      <a:pt x="2468" y="1947"/>
                    </a:lnTo>
                    <a:lnTo>
                      <a:pt x="2469" y="1937"/>
                    </a:lnTo>
                    <a:lnTo>
                      <a:pt x="2474" y="1924"/>
                    </a:lnTo>
                    <a:lnTo>
                      <a:pt x="2477" y="1915"/>
                    </a:lnTo>
                    <a:lnTo>
                      <a:pt x="2494" y="1906"/>
                    </a:lnTo>
                    <a:lnTo>
                      <a:pt x="2503" y="1895"/>
                    </a:lnTo>
                    <a:lnTo>
                      <a:pt x="2499" y="1888"/>
                    </a:lnTo>
                    <a:lnTo>
                      <a:pt x="2504" y="1878"/>
                    </a:lnTo>
                    <a:lnTo>
                      <a:pt x="2501" y="1843"/>
                    </a:lnTo>
                    <a:lnTo>
                      <a:pt x="2501" y="1832"/>
                    </a:lnTo>
                    <a:lnTo>
                      <a:pt x="2506" y="1815"/>
                    </a:lnTo>
                    <a:lnTo>
                      <a:pt x="2521" y="1792"/>
                    </a:lnTo>
                    <a:lnTo>
                      <a:pt x="2520" y="1762"/>
                    </a:lnTo>
                    <a:lnTo>
                      <a:pt x="2490" y="1735"/>
                    </a:lnTo>
                    <a:lnTo>
                      <a:pt x="2468" y="1701"/>
                    </a:lnTo>
                    <a:lnTo>
                      <a:pt x="2468" y="1684"/>
                    </a:lnTo>
                    <a:lnTo>
                      <a:pt x="2472" y="1670"/>
                    </a:lnTo>
                    <a:lnTo>
                      <a:pt x="2473" y="1657"/>
                    </a:lnTo>
                    <a:lnTo>
                      <a:pt x="2471" y="1643"/>
                    </a:lnTo>
                    <a:lnTo>
                      <a:pt x="2478" y="1630"/>
                    </a:lnTo>
                    <a:lnTo>
                      <a:pt x="2473" y="1606"/>
                    </a:lnTo>
                    <a:lnTo>
                      <a:pt x="2479" y="1592"/>
                    </a:lnTo>
                    <a:lnTo>
                      <a:pt x="2479" y="1571"/>
                    </a:lnTo>
                    <a:lnTo>
                      <a:pt x="2476" y="1565"/>
                    </a:lnTo>
                    <a:lnTo>
                      <a:pt x="2476" y="1558"/>
                    </a:lnTo>
                    <a:lnTo>
                      <a:pt x="2473" y="1555"/>
                    </a:lnTo>
                    <a:lnTo>
                      <a:pt x="2472" y="1545"/>
                    </a:lnTo>
                    <a:lnTo>
                      <a:pt x="2474" y="1530"/>
                    </a:lnTo>
                    <a:lnTo>
                      <a:pt x="2473" y="1524"/>
                    </a:lnTo>
                    <a:lnTo>
                      <a:pt x="2467" y="1518"/>
                    </a:lnTo>
                    <a:lnTo>
                      <a:pt x="2465" y="1504"/>
                    </a:lnTo>
                    <a:lnTo>
                      <a:pt x="2469" y="1492"/>
                    </a:lnTo>
                    <a:lnTo>
                      <a:pt x="2482" y="1482"/>
                    </a:lnTo>
                    <a:lnTo>
                      <a:pt x="2483" y="1475"/>
                    </a:lnTo>
                    <a:lnTo>
                      <a:pt x="2480" y="1442"/>
                    </a:lnTo>
                    <a:lnTo>
                      <a:pt x="2485" y="1427"/>
                    </a:lnTo>
                    <a:lnTo>
                      <a:pt x="2485" y="1406"/>
                    </a:lnTo>
                    <a:lnTo>
                      <a:pt x="2471" y="1373"/>
                    </a:lnTo>
                    <a:lnTo>
                      <a:pt x="2473" y="1350"/>
                    </a:lnTo>
                    <a:lnTo>
                      <a:pt x="2453" y="1334"/>
                    </a:lnTo>
                    <a:lnTo>
                      <a:pt x="2442" y="1321"/>
                    </a:lnTo>
                    <a:lnTo>
                      <a:pt x="2429" y="1297"/>
                    </a:lnTo>
                    <a:lnTo>
                      <a:pt x="2430" y="1283"/>
                    </a:lnTo>
                    <a:lnTo>
                      <a:pt x="2431" y="1281"/>
                    </a:lnTo>
                    <a:lnTo>
                      <a:pt x="2447" y="1271"/>
                    </a:lnTo>
                    <a:lnTo>
                      <a:pt x="2450" y="1260"/>
                    </a:lnTo>
                    <a:lnTo>
                      <a:pt x="2457" y="1250"/>
                    </a:lnTo>
                    <a:lnTo>
                      <a:pt x="2457" y="1243"/>
                    </a:lnTo>
                    <a:lnTo>
                      <a:pt x="2456" y="1233"/>
                    </a:lnTo>
                    <a:lnTo>
                      <a:pt x="2465" y="1217"/>
                    </a:lnTo>
                    <a:lnTo>
                      <a:pt x="2472" y="1187"/>
                    </a:lnTo>
                    <a:lnTo>
                      <a:pt x="2478" y="1173"/>
                    </a:lnTo>
                    <a:lnTo>
                      <a:pt x="2480" y="1147"/>
                    </a:lnTo>
                    <a:lnTo>
                      <a:pt x="2477" y="1132"/>
                    </a:lnTo>
                    <a:lnTo>
                      <a:pt x="2476" y="1114"/>
                    </a:lnTo>
                    <a:lnTo>
                      <a:pt x="2477" y="1092"/>
                    </a:lnTo>
                    <a:lnTo>
                      <a:pt x="2473" y="1084"/>
                    </a:lnTo>
                    <a:lnTo>
                      <a:pt x="2477" y="1079"/>
                    </a:lnTo>
                    <a:lnTo>
                      <a:pt x="2476" y="1078"/>
                    </a:lnTo>
                    <a:lnTo>
                      <a:pt x="2434" y="1058"/>
                    </a:lnTo>
                    <a:lnTo>
                      <a:pt x="2419" y="1046"/>
                    </a:lnTo>
                    <a:lnTo>
                      <a:pt x="2376" y="1052"/>
                    </a:lnTo>
                    <a:lnTo>
                      <a:pt x="2359" y="1050"/>
                    </a:lnTo>
                    <a:lnTo>
                      <a:pt x="2331" y="1051"/>
                    </a:lnTo>
                    <a:lnTo>
                      <a:pt x="2318" y="1045"/>
                    </a:lnTo>
                    <a:lnTo>
                      <a:pt x="2326" y="1038"/>
                    </a:lnTo>
                    <a:lnTo>
                      <a:pt x="2297" y="1040"/>
                    </a:lnTo>
                    <a:lnTo>
                      <a:pt x="2293" y="1050"/>
                    </a:lnTo>
                    <a:lnTo>
                      <a:pt x="2293" y="1056"/>
                    </a:lnTo>
                    <a:lnTo>
                      <a:pt x="2288" y="1071"/>
                    </a:lnTo>
                    <a:lnTo>
                      <a:pt x="2279" y="1084"/>
                    </a:lnTo>
                    <a:lnTo>
                      <a:pt x="2273" y="1103"/>
                    </a:lnTo>
                    <a:lnTo>
                      <a:pt x="2265" y="1143"/>
                    </a:lnTo>
                    <a:lnTo>
                      <a:pt x="2261" y="1164"/>
                    </a:lnTo>
                    <a:lnTo>
                      <a:pt x="2254" y="1176"/>
                    </a:lnTo>
                    <a:lnTo>
                      <a:pt x="2248" y="1228"/>
                    </a:lnTo>
                    <a:lnTo>
                      <a:pt x="2243" y="1246"/>
                    </a:lnTo>
                    <a:lnTo>
                      <a:pt x="2225" y="1282"/>
                    </a:lnTo>
                    <a:lnTo>
                      <a:pt x="2204" y="1305"/>
                    </a:lnTo>
                    <a:lnTo>
                      <a:pt x="2186" y="1323"/>
                    </a:lnTo>
                    <a:lnTo>
                      <a:pt x="2159" y="1336"/>
                    </a:lnTo>
                    <a:lnTo>
                      <a:pt x="2152" y="1369"/>
                    </a:lnTo>
                    <a:lnTo>
                      <a:pt x="2152" y="1374"/>
                    </a:lnTo>
                    <a:lnTo>
                      <a:pt x="2156" y="1375"/>
                    </a:lnTo>
                    <a:lnTo>
                      <a:pt x="2167" y="1358"/>
                    </a:lnTo>
                    <a:lnTo>
                      <a:pt x="2171" y="1361"/>
                    </a:lnTo>
                    <a:lnTo>
                      <a:pt x="2171" y="1375"/>
                    </a:lnTo>
                    <a:lnTo>
                      <a:pt x="2166" y="1385"/>
                    </a:lnTo>
                    <a:lnTo>
                      <a:pt x="2148" y="1397"/>
                    </a:lnTo>
                    <a:lnTo>
                      <a:pt x="2143" y="1415"/>
                    </a:lnTo>
                    <a:lnTo>
                      <a:pt x="2149" y="1428"/>
                    </a:lnTo>
                    <a:lnTo>
                      <a:pt x="2162" y="1422"/>
                    </a:lnTo>
                    <a:lnTo>
                      <a:pt x="2171" y="1415"/>
                    </a:lnTo>
                    <a:lnTo>
                      <a:pt x="2186" y="1416"/>
                    </a:lnTo>
                    <a:lnTo>
                      <a:pt x="2192" y="1432"/>
                    </a:lnTo>
                    <a:lnTo>
                      <a:pt x="2187" y="1445"/>
                    </a:lnTo>
                    <a:lnTo>
                      <a:pt x="2187" y="1487"/>
                    </a:lnTo>
                    <a:lnTo>
                      <a:pt x="2178" y="1499"/>
                    </a:lnTo>
                    <a:lnTo>
                      <a:pt x="2181" y="1522"/>
                    </a:lnTo>
                    <a:lnTo>
                      <a:pt x="2187" y="1534"/>
                    </a:lnTo>
                    <a:lnTo>
                      <a:pt x="2181" y="1550"/>
                    </a:lnTo>
                    <a:lnTo>
                      <a:pt x="2170" y="1550"/>
                    </a:lnTo>
                    <a:lnTo>
                      <a:pt x="2164" y="1540"/>
                    </a:lnTo>
                    <a:lnTo>
                      <a:pt x="2161" y="1563"/>
                    </a:lnTo>
                    <a:lnTo>
                      <a:pt x="2161" y="1606"/>
                    </a:lnTo>
                    <a:lnTo>
                      <a:pt x="2168" y="1621"/>
                    </a:lnTo>
                    <a:lnTo>
                      <a:pt x="2168" y="1606"/>
                    </a:lnTo>
                    <a:lnTo>
                      <a:pt x="2182" y="1601"/>
                    </a:lnTo>
                    <a:lnTo>
                      <a:pt x="2205" y="1616"/>
                    </a:lnTo>
                    <a:lnTo>
                      <a:pt x="2218" y="1628"/>
                    </a:lnTo>
                    <a:lnTo>
                      <a:pt x="2225" y="1625"/>
                    </a:lnTo>
                    <a:lnTo>
                      <a:pt x="2230" y="1625"/>
                    </a:lnTo>
                    <a:lnTo>
                      <a:pt x="2227" y="1647"/>
                    </a:lnTo>
                    <a:lnTo>
                      <a:pt x="2236" y="1671"/>
                    </a:lnTo>
                    <a:lnTo>
                      <a:pt x="2243" y="1686"/>
                    </a:lnTo>
                    <a:lnTo>
                      <a:pt x="2251" y="1706"/>
                    </a:lnTo>
                    <a:lnTo>
                      <a:pt x="2267" y="1717"/>
                    </a:lnTo>
                    <a:lnTo>
                      <a:pt x="2279" y="1713"/>
                    </a:lnTo>
                    <a:lnTo>
                      <a:pt x="2279" y="1719"/>
                    </a:lnTo>
                    <a:lnTo>
                      <a:pt x="2285" y="1727"/>
                    </a:lnTo>
                    <a:lnTo>
                      <a:pt x="2274" y="1743"/>
                    </a:lnTo>
                    <a:lnTo>
                      <a:pt x="2264" y="1776"/>
                    </a:lnTo>
                    <a:lnTo>
                      <a:pt x="2256" y="1799"/>
                    </a:lnTo>
                    <a:lnTo>
                      <a:pt x="2253" y="1811"/>
                    </a:lnTo>
                    <a:lnTo>
                      <a:pt x="2238" y="1822"/>
                    </a:lnTo>
                    <a:lnTo>
                      <a:pt x="2234" y="1814"/>
                    </a:lnTo>
                    <a:lnTo>
                      <a:pt x="2235" y="1800"/>
                    </a:lnTo>
                    <a:lnTo>
                      <a:pt x="2225" y="1787"/>
                    </a:lnTo>
                    <a:lnTo>
                      <a:pt x="2207" y="1776"/>
                    </a:lnTo>
                    <a:lnTo>
                      <a:pt x="2172" y="1733"/>
                    </a:lnTo>
                    <a:lnTo>
                      <a:pt x="2161" y="1724"/>
                    </a:lnTo>
                    <a:lnTo>
                      <a:pt x="2144" y="1721"/>
                    </a:lnTo>
                    <a:lnTo>
                      <a:pt x="2119" y="1701"/>
                    </a:lnTo>
                    <a:lnTo>
                      <a:pt x="2092" y="1691"/>
                    </a:lnTo>
                    <a:lnTo>
                      <a:pt x="2094" y="1682"/>
                    </a:lnTo>
                    <a:lnTo>
                      <a:pt x="2101" y="1682"/>
                    </a:lnTo>
                    <a:lnTo>
                      <a:pt x="2097" y="1679"/>
                    </a:lnTo>
                    <a:lnTo>
                      <a:pt x="2079" y="1675"/>
                    </a:lnTo>
                    <a:lnTo>
                      <a:pt x="2057" y="1658"/>
                    </a:lnTo>
                    <a:lnTo>
                      <a:pt x="2043" y="1652"/>
                    </a:lnTo>
                    <a:lnTo>
                      <a:pt x="2011" y="1622"/>
                    </a:lnTo>
                    <a:lnTo>
                      <a:pt x="1993" y="1617"/>
                    </a:lnTo>
                    <a:lnTo>
                      <a:pt x="1965" y="1603"/>
                    </a:lnTo>
                    <a:lnTo>
                      <a:pt x="1956" y="1603"/>
                    </a:lnTo>
                    <a:lnTo>
                      <a:pt x="1936" y="1589"/>
                    </a:lnTo>
                    <a:lnTo>
                      <a:pt x="1922" y="1590"/>
                    </a:lnTo>
                    <a:lnTo>
                      <a:pt x="1869" y="1587"/>
                    </a:lnTo>
                    <a:lnTo>
                      <a:pt x="1865" y="1581"/>
                    </a:lnTo>
                    <a:lnTo>
                      <a:pt x="1848" y="1573"/>
                    </a:lnTo>
                    <a:lnTo>
                      <a:pt x="1834" y="1573"/>
                    </a:lnTo>
                    <a:lnTo>
                      <a:pt x="1829" y="1577"/>
                    </a:lnTo>
                    <a:lnTo>
                      <a:pt x="1828" y="1587"/>
                    </a:lnTo>
                    <a:lnTo>
                      <a:pt x="1823" y="1595"/>
                    </a:lnTo>
                    <a:lnTo>
                      <a:pt x="1802" y="1609"/>
                    </a:lnTo>
                    <a:lnTo>
                      <a:pt x="1804" y="1617"/>
                    </a:lnTo>
                    <a:lnTo>
                      <a:pt x="1810" y="1635"/>
                    </a:lnTo>
                    <a:lnTo>
                      <a:pt x="1823" y="1655"/>
                    </a:lnTo>
                    <a:lnTo>
                      <a:pt x="1833" y="1690"/>
                    </a:lnTo>
                    <a:lnTo>
                      <a:pt x="1832" y="1682"/>
                    </a:lnTo>
                    <a:lnTo>
                      <a:pt x="1837" y="1684"/>
                    </a:lnTo>
                    <a:lnTo>
                      <a:pt x="1832" y="1718"/>
                    </a:lnTo>
                    <a:lnTo>
                      <a:pt x="1829" y="1724"/>
                    </a:lnTo>
                    <a:lnTo>
                      <a:pt x="1810" y="1746"/>
                    </a:lnTo>
                    <a:lnTo>
                      <a:pt x="1779" y="1750"/>
                    </a:lnTo>
                    <a:lnTo>
                      <a:pt x="1778" y="1765"/>
                    </a:lnTo>
                    <a:lnTo>
                      <a:pt x="1783" y="1773"/>
                    </a:lnTo>
                    <a:lnTo>
                      <a:pt x="1784" y="1783"/>
                    </a:lnTo>
                    <a:lnTo>
                      <a:pt x="1773" y="1799"/>
                    </a:lnTo>
                    <a:lnTo>
                      <a:pt x="1761" y="1805"/>
                    </a:lnTo>
                    <a:lnTo>
                      <a:pt x="1747" y="1798"/>
                    </a:lnTo>
                    <a:lnTo>
                      <a:pt x="1736" y="1787"/>
                    </a:lnTo>
                    <a:lnTo>
                      <a:pt x="1736" y="1770"/>
                    </a:lnTo>
                    <a:lnTo>
                      <a:pt x="1741" y="1759"/>
                    </a:lnTo>
                    <a:lnTo>
                      <a:pt x="1747" y="1750"/>
                    </a:lnTo>
                    <a:lnTo>
                      <a:pt x="1754" y="1745"/>
                    </a:lnTo>
                    <a:lnTo>
                      <a:pt x="1732" y="1713"/>
                    </a:lnTo>
                    <a:lnTo>
                      <a:pt x="1735" y="1705"/>
                    </a:lnTo>
                    <a:lnTo>
                      <a:pt x="1724" y="1703"/>
                    </a:lnTo>
                    <a:lnTo>
                      <a:pt x="1684" y="1721"/>
                    </a:lnTo>
                    <a:lnTo>
                      <a:pt x="1675" y="1737"/>
                    </a:lnTo>
                    <a:lnTo>
                      <a:pt x="1660" y="1743"/>
                    </a:lnTo>
                    <a:lnTo>
                      <a:pt x="1640" y="1773"/>
                    </a:lnTo>
                    <a:lnTo>
                      <a:pt x="1628" y="1775"/>
                    </a:lnTo>
                    <a:lnTo>
                      <a:pt x="1622" y="1766"/>
                    </a:lnTo>
                    <a:lnTo>
                      <a:pt x="1606" y="1762"/>
                    </a:lnTo>
                    <a:lnTo>
                      <a:pt x="1587" y="1767"/>
                    </a:lnTo>
                    <a:lnTo>
                      <a:pt x="1570" y="1757"/>
                    </a:lnTo>
                    <a:lnTo>
                      <a:pt x="1547" y="1772"/>
                    </a:lnTo>
                    <a:lnTo>
                      <a:pt x="1536" y="1771"/>
                    </a:lnTo>
                    <a:lnTo>
                      <a:pt x="1512" y="1792"/>
                    </a:lnTo>
                    <a:lnTo>
                      <a:pt x="1508" y="1802"/>
                    </a:lnTo>
                    <a:lnTo>
                      <a:pt x="1506" y="1822"/>
                    </a:lnTo>
                    <a:lnTo>
                      <a:pt x="1504" y="1831"/>
                    </a:lnTo>
                    <a:lnTo>
                      <a:pt x="1495" y="1831"/>
                    </a:lnTo>
                    <a:lnTo>
                      <a:pt x="1487" y="1824"/>
                    </a:lnTo>
                    <a:lnTo>
                      <a:pt x="1478" y="1813"/>
                    </a:lnTo>
                    <a:lnTo>
                      <a:pt x="1474" y="1816"/>
                    </a:lnTo>
                    <a:lnTo>
                      <a:pt x="1467" y="1821"/>
                    </a:lnTo>
                    <a:lnTo>
                      <a:pt x="1456" y="1807"/>
                    </a:lnTo>
                    <a:lnTo>
                      <a:pt x="1456" y="1779"/>
                    </a:lnTo>
                    <a:lnTo>
                      <a:pt x="1450" y="1773"/>
                    </a:lnTo>
                    <a:lnTo>
                      <a:pt x="1450" y="1766"/>
                    </a:lnTo>
                    <a:lnTo>
                      <a:pt x="1457" y="1751"/>
                    </a:lnTo>
                    <a:lnTo>
                      <a:pt x="1458" y="1737"/>
                    </a:lnTo>
                    <a:lnTo>
                      <a:pt x="1452" y="1724"/>
                    </a:lnTo>
                    <a:lnTo>
                      <a:pt x="1447" y="1722"/>
                    </a:lnTo>
                    <a:lnTo>
                      <a:pt x="1446" y="1730"/>
                    </a:lnTo>
                    <a:lnTo>
                      <a:pt x="1442" y="1730"/>
                    </a:lnTo>
                    <a:lnTo>
                      <a:pt x="1444" y="1721"/>
                    </a:lnTo>
                    <a:lnTo>
                      <a:pt x="1451" y="1716"/>
                    </a:lnTo>
                    <a:lnTo>
                      <a:pt x="1477" y="1713"/>
                    </a:lnTo>
                    <a:lnTo>
                      <a:pt x="1488" y="1707"/>
                    </a:lnTo>
                    <a:lnTo>
                      <a:pt x="1490" y="1705"/>
                    </a:lnTo>
                    <a:lnTo>
                      <a:pt x="1484" y="1707"/>
                    </a:lnTo>
                    <a:lnTo>
                      <a:pt x="1467" y="1712"/>
                    </a:lnTo>
                    <a:lnTo>
                      <a:pt x="1460" y="1711"/>
                    </a:lnTo>
                    <a:lnTo>
                      <a:pt x="1445" y="1712"/>
                    </a:lnTo>
                    <a:lnTo>
                      <a:pt x="1423" y="1723"/>
                    </a:lnTo>
                    <a:lnTo>
                      <a:pt x="1424" y="1730"/>
                    </a:lnTo>
                    <a:lnTo>
                      <a:pt x="1415" y="1734"/>
                    </a:lnTo>
                    <a:lnTo>
                      <a:pt x="1413" y="1738"/>
                    </a:lnTo>
                    <a:lnTo>
                      <a:pt x="1417" y="1751"/>
                    </a:lnTo>
                    <a:lnTo>
                      <a:pt x="1417" y="1759"/>
                    </a:lnTo>
                    <a:lnTo>
                      <a:pt x="1406" y="1765"/>
                    </a:lnTo>
                    <a:lnTo>
                      <a:pt x="1397" y="1760"/>
                    </a:lnTo>
                    <a:lnTo>
                      <a:pt x="1393" y="1751"/>
                    </a:lnTo>
                    <a:lnTo>
                      <a:pt x="1398" y="1743"/>
                    </a:lnTo>
                    <a:lnTo>
                      <a:pt x="1391" y="1743"/>
                    </a:lnTo>
                    <a:lnTo>
                      <a:pt x="1369" y="1767"/>
                    </a:lnTo>
                    <a:lnTo>
                      <a:pt x="1377" y="1766"/>
                    </a:lnTo>
                    <a:lnTo>
                      <a:pt x="1381" y="1775"/>
                    </a:lnTo>
                    <a:lnTo>
                      <a:pt x="1381" y="1783"/>
                    </a:lnTo>
                    <a:lnTo>
                      <a:pt x="1380" y="1793"/>
                    </a:lnTo>
                    <a:lnTo>
                      <a:pt x="1371" y="1800"/>
                    </a:lnTo>
                    <a:lnTo>
                      <a:pt x="1366" y="1803"/>
                    </a:lnTo>
                    <a:lnTo>
                      <a:pt x="1361" y="1789"/>
                    </a:lnTo>
                    <a:lnTo>
                      <a:pt x="1354" y="1777"/>
                    </a:lnTo>
                    <a:lnTo>
                      <a:pt x="1326" y="1786"/>
                    </a:lnTo>
                    <a:lnTo>
                      <a:pt x="1328" y="1789"/>
                    </a:lnTo>
                    <a:lnTo>
                      <a:pt x="1291" y="1807"/>
                    </a:lnTo>
                    <a:lnTo>
                      <a:pt x="1288" y="1804"/>
                    </a:lnTo>
                    <a:lnTo>
                      <a:pt x="1282" y="1807"/>
                    </a:lnTo>
                    <a:lnTo>
                      <a:pt x="1254" y="1832"/>
                    </a:lnTo>
                    <a:lnTo>
                      <a:pt x="1181" y="1880"/>
                    </a:lnTo>
                    <a:lnTo>
                      <a:pt x="1172" y="1880"/>
                    </a:lnTo>
                    <a:lnTo>
                      <a:pt x="1171" y="1895"/>
                    </a:lnTo>
                    <a:lnTo>
                      <a:pt x="1175" y="1897"/>
                    </a:lnTo>
                    <a:lnTo>
                      <a:pt x="1166" y="1905"/>
                    </a:lnTo>
                    <a:lnTo>
                      <a:pt x="1144" y="1908"/>
                    </a:lnTo>
                    <a:lnTo>
                      <a:pt x="1135" y="1916"/>
                    </a:lnTo>
                    <a:lnTo>
                      <a:pt x="1129" y="1913"/>
                    </a:lnTo>
                    <a:lnTo>
                      <a:pt x="1123" y="1927"/>
                    </a:lnTo>
                    <a:lnTo>
                      <a:pt x="1114" y="1958"/>
                    </a:lnTo>
                    <a:lnTo>
                      <a:pt x="1111" y="1970"/>
                    </a:lnTo>
                    <a:lnTo>
                      <a:pt x="1113" y="1996"/>
                    </a:lnTo>
                    <a:lnTo>
                      <a:pt x="1106" y="2008"/>
                    </a:lnTo>
                    <a:lnTo>
                      <a:pt x="1090" y="2017"/>
                    </a:lnTo>
                    <a:lnTo>
                      <a:pt x="1079" y="2015"/>
                    </a:lnTo>
                    <a:lnTo>
                      <a:pt x="1058" y="2024"/>
                    </a:lnTo>
                    <a:lnTo>
                      <a:pt x="1053" y="2044"/>
                    </a:lnTo>
                    <a:lnTo>
                      <a:pt x="1048" y="2030"/>
                    </a:lnTo>
                    <a:lnTo>
                      <a:pt x="1047" y="2015"/>
                    </a:lnTo>
                    <a:lnTo>
                      <a:pt x="1033" y="2023"/>
                    </a:lnTo>
                    <a:lnTo>
                      <a:pt x="1024" y="2023"/>
                    </a:lnTo>
                    <a:lnTo>
                      <a:pt x="1015" y="2017"/>
                    </a:lnTo>
                    <a:lnTo>
                      <a:pt x="1004" y="1997"/>
                    </a:lnTo>
                    <a:lnTo>
                      <a:pt x="1000" y="1985"/>
                    </a:lnTo>
                    <a:lnTo>
                      <a:pt x="978" y="1960"/>
                    </a:lnTo>
                    <a:lnTo>
                      <a:pt x="968" y="1950"/>
                    </a:lnTo>
                    <a:lnTo>
                      <a:pt x="963" y="1935"/>
                    </a:lnTo>
                    <a:lnTo>
                      <a:pt x="962" y="1921"/>
                    </a:lnTo>
                    <a:lnTo>
                      <a:pt x="973" y="1920"/>
                    </a:lnTo>
                    <a:lnTo>
                      <a:pt x="981" y="1910"/>
                    </a:lnTo>
                    <a:lnTo>
                      <a:pt x="984" y="1896"/>
                    </a:lnTo>
                    <a:lnTo>
                      <a:pt x="999" y="1891"/>
                    </a:lnTo>
                    <a:lnTo>
                      <a:pt x="1054" y="1880"/>
                    </a:lnTo>
                    <a:lnTo>
                      <a:pt x="1046" y="1863"/>
                    </a:lnTo>
                    <a:lnTo>
                      <a:pt x="1044" y="1845"/>
                    </a:lnTo>
                    <a:lnTo>
                      <a:pt x="1041" y="1826"/>
                    </a:lnTo>
                    <a:lnTo>
                      <a:pt x="1031" y="1832"/>
                    </a:lnTo>
                    <a:lnTo>
                      <a:pt x="1021" y="1814"/>
                    </a:lnTo>
                    <a:lnTo>
                      <a:pt x="1015" y="1809"/>
                    </a:lnTo>
                    <a:lnTo>
                      <a:pt x="1015" y="1792"/>
                    </a:lnTo>
                    <a:lnTo>
                      <a:pt x="1004" y="1783"/>
                    </a:lnTo>
                    <a:lnTo>
                      <a:pt x="978" y="1776"/>
                    </a:lnTo>
                    <a:lnTo>
                      <a:pt x="955" y="1776"/>
                    </a:lnTo>
                    <a:lnTo>
                      <a:pt x="930" y="1773"/>
                    </a:lnTo>
                    <a:lnTo>
                      <a:pt x="919" y="1777"/>
                    </a:lnTo>
                    <a:lnTo>
                      <a:pt x="909" y="1775"/>
                    </a:lnTo>
                    <a:lnTo>
                      <a:pt x="868" y="1754"/>
                    </a:lnTo>
                    <a:lnTo>
                      <a:pt x="870" y="1764"/>
                    </a:lnTo>
                    <a:lnTo>
                      <a:pt x="917" y="1805"/>
                    </a:lnTo>
                    <a:lnTo>
                      <a:pt x="917" y="1838"/>
                    </a:lnTo>
                    <a:lnTo>
                      <a:pt x="919" y="1853"/>
                    </a:lnTo>
                    <a:lnTo>
                      <a:pt x="914" y="1873"/>
                    </a:lnTo>
                    <a:lnTo>
                      <a:pt x="915" y="1890"/>
                    </a:lnTo>
                    <a:lnTo>
                      <a:pt x="901" y="1939"/>
                    </a:lnTo>
                    <a:lnTo>
                      <a:pt x="901" y="1953"/>
                    </a:lnTo>
                    <a:lnTo>
                      <a:pt x="902" y="1970"/>
                    </a:lnTo>
                    <a:lnTo>
                      <a:pt x="907" y="1975"/>
                    </a:lnTo>
                    <a:lnTo>
                      <a:pt x="919" y="1975"/>
                    </a:lnTo>
                    <a:lnTo>
                      <a:pt x="929" y="1982"/>
                    </a:lnTo>
                    <a:lnTo>
                      <a:pt x="938" y="2002"/>
                    </a:lnTo>
                    <a:lnTo>
                      <a:pt x="938" y="2013"/>
                    </a:lnTo>
                    <a:lnTo>
                      <a:pt x="933" y="2026"/>
                    </a:lnTo>
                    <a:lnTo>
                      <a:pt x="936" y="2037"/>
                    </a:lnTo>
                    <a:lnTo>
                      <a:pt x="933" y="2056"/>
                    </a:lnTo>
                    <a:lnTo>
                      <a:pt x="922" y="2072"/>
                    </a:lnTo>
                    <a:lnTo>
                      <a:pt x="915" y="2096"/>
                    </a:lnTo>
                    <a:lnTo>
                      <a:pt x="922" y="2114"/>
                    </a:lnTo>
                    <a:lnTo>
                      <a:pt x="918" y="2149"/>
                    </a:lnTo>
                    <a:lnTo>
                      <a:pt x="908" y="2134"/>
                    </a:lnTo>
                    <a:lnTo>
                      <a:pt x="906" y="2123"/>
                    </a:lnTo>
                    <a:lnTo>
                      <a:pt x="898" y="2114"/>
                    </a:lnTo>
                    <a:lnTo>
                      <a:pt x="890" y="2115"/>
                    </a:lnTo>
                    <a:lnTo>
                      <a:pt x="877" y="2126"/>
                    </a:lnTo>
                    <a:lnTo>
                      <a:pt x="885" y="2111"/>
                    </a:lnTo>
                    <a:lnTo>
                      <a:pt x="886" y="2099"/>
                    </a:lnTo>
                    <a:lnTo>
                      <a:pt x="869" y="2085"/>
                    </a:lnTo>
                    <a:lnTo>
                      <a:pt x="860" y="2080"/>
                    </a:lnTo>
                    <a:lnTo>
                      <a:pt x="837" y="2080"/>
                    </a:lnTo>
                    <a:lnTo>
                      <a:pt x="816" y="2062"/>
                    </a:lnTo>
                    <a:lnTo>
                      <a:pt x="807" y="2072"/>
                    </a:lnTo>
                    <a:lnTo>
                      <a:pt x="804" y="2083"/>
                    </a:lnTo>
                    <a:lnTo>
                      <a:pt x="788" y="2099"/>
                    </a:lnTo>
                    <a:lnTo>
                      <a:pt x="779" y="2114"/>
                    </a:lnTo>
                    <a:lnTo>
                      <a:pt x="768" y="2126"/>
                    </a:lnTo>
                    <a:lnTo>
                      <a:pt x="743" y="2136"/>
                    </a:lnTo>
                    <a:lnTo>
                      <a:pt x="735" y="2136"/>
                    </a:lnTo>
                    <a:lnTo>
                      <a:pt x="723" y="2144"/>
                    </a:lnTo>
                    <a:lnTo>
                      <a:pt x="716" y="2159"/>
                    </a:lnTo>
                    <a:lnTo>
                      <a:pt x="704" y="2170"/>
                    </a:lnTo>
                    <a:lnTo>
                      <a:pt x="693" y="2180"/>
                    </a:lnTo>
                    <a:lnTo>
                      <a:pt x="681" y="2184"/>
                    </a:lnTo>
                    <a:lnTo>
                      <a:pt x="681" y="2197"/>
                    </a:lnTo>
                    <a:lnTo>
                      <a:pt x="683" y="2223"/>
                    </a:lnTo>
                    <a:lnTo>
                      <a:pt x="696" y="2246"/>
                    </a:lnTo>
                    <a:lnTo>
                      <a:pt x="707" y="2261"/>
                    </a:lnTo>
                    <a:lnTo>
                      <a:pt x="714" y="2276"/>
                    </a:lnTo>
                    <a:lnTo>
                      <a:pt x="727" y="2308"/>
                    </a:lnTo>
                    <a:lnTo>
                      <a:pt x="730" y="2316"/>
                    </a:lnTo>
                    <a:lnTo>
                      <a:pt x="739" y="2330"/>
                    </a:lnTo>
                    <a:lnTo>
                      <a:pt x="739" y="2336"/>
                    </a:lnTo>
                    <a:lnTo>
                      <a:pt x="720" y="2324"/>
                    </a:lnTo>
                    <a:lnTo>
                      <a:pt x="714" y="2326"/>
                    </a:lnTo>
                    <a:lnTo>
                      <a:pt x="686" y="2315"/>
                    </a:lnTo>
                    <a:lnTo>
                      <a:pt x="687" y="2321"/>
                    </a:lnTo>
                    <a:lnTo>
                      <a:pt x="684" y="2325"/>
                    </a:lnTo>
                    <a:lnTo>
                      <a:pt x="671" y="2322"/>
                    </a:lnTo>
                    <a:lnTo>
                      <a:pt x="653" y="2314"/>
                    </a:lnTo>
                    <a:lnTo>
                      <a:pt x="634" y="2300"/>
                    </a:lnTo>
                    <a:lnTo>
                      <a:pt x="619" y="2298"/>
                    </a:lnTo>
                    <a:lnTo>
                      <a:pt x="610" y="2290"/>
                    </a:lnTo>
                    <a:lnTo>
                      <a:pt x="595" y="2304"/>
                    </a:lnTo>
                    <a:lnTo>
                      <a:pt x="587" y="2317"/>
                    </a:lnTo>
                    <a:lnTo>
                      <a:pt x="584" y="2297"/>
                    </a:lnTo>
                    <a:lnTo>
                      <a:pt x="599" y="2288"/>
                    </a:lnTo>
                    <a:lnTo>
                      <a:pt x="586" y="2283"/>
                    </a:lnTo>
                    <a:lnTo>
                      <a:pt x="570" y="2279"/>
                    </a:lnTo>
                    <a:lnTo>
                      <a:pt x="567" y="2266"/>
                    </a:lnTo>
                    <a:lnTo>
                      <a:pt x="549" y="2255"/>
                    </a:lnTo>
                    <a:lnTo>
                      <a:pt x="531" y="2246"/>
                    </a:lnTo>
                    <a:lnTo>
                      <a:pt x="520" y="2244"/>
                    </a:lnTo>
                    <a:lnTo>
                      <a:pt x="517" y="2265"/>
                    </a:lnTo>
                    <a:lnTo>
                      <a:pt x="509" y="2276"/>
                    </a:lnTo>
                    <a:lnTo>
                      <a:pt x="499" y="2279"/>
                    </a:lnTo>
                    <a:lnTo>
                      <a:pt x="501" y="2289"/>
                    </a:lnTo>
                    <a:lnTo>
                      <a:pt x="508" y="2304"/>
                    </a:lnTo>
                    <a:lnTo>
                      <a:pt x="516" y="2309"/>
                    </a:lnTo>
                    <a:lnTo>
                      <a:pt x="527" y="2332"/>
                    </a:lnTo>
                    <a:lnTo>
                      <a:pt x="543" y="2349"/>
                    </a:lnTo>
                    <a:lnTo>
                      <a:pt x="574" y="2336"/>
                    </a:lnTo>
                    <a:lnTo>
                      <a:pt x="580" y="2352"/>
                    </a:lnTo>
                    <a:lnTo>
                      <a:pt x="587" y="2399"/>
                    </a:lnTo>
                    <a:lnTo>
                      <a:pt x="592" y="2407"/>
                    </a:lnTo>
                    <a:lnTo>
                      <a:pt x="575" y="2400"/>
                    </a:lnTo>
                    <a:lnTo>
                      <a:pt x="560" y="2410"/>
                    </a:lnTo>
                    <a:lnTo>
                      <a:pt x="557" y="2417"/>
                    </a:lnTo>
                    <a:lnTo>
                      <a:pt x="557" y="2421"/>
                    </a:lnTo>
                    <a:lnTo>
                      <a:pt x="543" y="2413"/>
                    </a:lnTo>
                    <a:lnTo>
                      <a:pt x="533" y="2411"/>
                    </a:lnTo>
                    <a:lnTo>
                      <a:pt x="501" y="2395"/>
                    </a:lnTo>
                    <a:lnTo>
                      <a:pt x="484" y="2390"/>
                    </a:lnTo>
                    <a:lnTo>
                      <a:pt x="482" y="2383"/>
                    </a:lnTo>
                    <a:lnTo>
                      <a:pt x="474" y="2372"/>
                    </a:lnTo>
                    <a:lnTo>
                      <a:pt x="466" y="2364"/>
                    </a:lnTo>
                    <a:lnTo>
                      <a:pt x="460" y="2354"/>
                    </a:lnTo>
                    <a:lnTo>
                      <a:pt x="450" y="2348"/>
                    </a:lnTo>
                    <a:lnTo>
                      <a:pt x="444" y="2354"/>
                    </a:lnTo>
                    <a:lnTo>
                      <a:pt x="433" y="2356"/>
                    </a:lnTo>
                    <a:lnTo>
                      <a:pt x="415" y="2342"/>
                    </a:lnTo>
                    <a:lnTo>
                      <a:pt x="409" y="2330"/>
                    </a:lnTo>
                    <a:lnTo>
                      <a:pt x="396" y="2337"/>
                    </a:lnTo>
                    <a:lnTo>
                      <a:pt x="398" y="2329"/>
                    </a:lnTo>
                    <a:lnTo>
                      <a:pt x="408" y="2319"/>
                    </a:lnTo>
                    <a:lnTo>
                      <a:pt x="406" y="2299"/>
                    </a:lnTo>
                    <a:lnTo>
                      <a:pt x="408" y="2282"/>
                    </a:lnTo>
                    <a:lnTo>
                      <a:pt x="397" y="2272"/>
                    </a:lnTo>
                    <a:lnTo>
                      <a:pt x="398" y="2257"/>
                    </a:lnTo>
                    <a:lnTo>
                      <a:pt x="380" y="2222"/>
                    </a:lnTo>
                    <a:lnTo>
                      <a:pt x="385" y="2213"/>
                    </a:lnTo>
                    <a:lnTo>
                      <a:pt x="398" y="2209"/>
                    </a:lnTo>
                    <a:lnTo>
                      <a:pt x="402" y="2187"/>
                    </a:lnTo>
                    <a:lnTo>
                      <a:pt x="404" y="2161"/>
                    </a:lnTo>
                    <a:lnTo>
                      <a:pt x="402" y="2150"/>
                    </a:lnTo>
                    <a:lnTo>
                      <a:pt x="395" y="2142"/>
                    </a:lnTo>
                    <a:lnTo>
                      <a:pt x="388" y="2122"/>
                    </a:lnTo>
                    <a:lnTo>
                      <a:pt x="384" y="2116"/>
                    </a:lnTo>
                    <a:lnTo>
                      <a:pt x="368" y="2114"/>
                    </a:lnTo>
                    <a:lnTo>
                      <a:pt x="363" y="2101"/>
                    </a:lnTo>
                    <a:lnTo>
                      <a:pt x="353" y="2100"/>
                    </a:lnTo>
                    <a:lnTo>
                      <a:pt x="336" y="2094"/>
                    </a:lnTo>
                    <a:lnTo>
                      <a:pt x="336" y="2087"/>
                    </a:lnTo>
                    <a:lnTo>
                      <a:pt x="338" y="2078"/>
                    </a:lnTo>
                    <a:lnTo>
                      <a:pt x="336" y="2073"/>
                    </a:lnTo>
                    <a:lnTo>
                      <a:pt x="318" y="2071"/>
                    </a:lnTo>
                    <a:lnTo>
                      <a:pt x="285" y="2041"/>
                    </a:lnTo>
                    <a:lnTo>
                      <a:pt x="291" y="2035"/>
                    </a:lnTo>
                    <a:lnTo>
                      <a:pt x="275" y="2020"/>
                    </a:lnTo>
                    <a:lnTo>
                      <a:pt x="272" y="2004"/>
                    </a:lnTo>
                    <a:lnTo>
                      <a:pt x="264" y="1992"/>
                    </a:lnTo>
                    <a:lnTo>
                      <a:pt x="248" y="1987"/>
                    </a:lnTo>
                    <a:lnTo>
                      <a:pt x="256" y="1980"/>
                    </a:lnTo>
                    <a:lnTo>
                      <a:pt x="275" y="1976"/>
                    </a:lnTo>
                    <a:lnTo>
                      <a:pt x="295" y="1987"/>
                    </a:lnTo>
                    <a:lnTo>
                      <a:pt x="296" y="1999"/>
                    </a:lnTo>
                    <a:lnTo>
                      <a:pt x="306" y="2013"/>
                    </a:lnTo>
                    <a:lnTo>
                      <a:pt x="334" y="2033"/>
                    </a:lnTo>
                    <a:lnTo>
                      <a:pt x="338" y="2030"/>
                    </a:lnTo>
                    <a:lnTo>
                      <a:pt x="342" y="2020"/>
                    </a:lnTo>
                    <a:lnTo>
                      <a:pt x="350" y="2035"/>
                    </a:lnTo>
                    <a:lnTo>
                      <a:pt x="359" y="2042"/>
                    </a:lnTo>
                    <a:lnTo>
                      <a:pt x="365" y="2036"/>
                    </a:lnTo>
                    <a:lnTo>
                      <a:pt x="370" y="2039"/>
                    </a:lnTo>
                    <a:lnTo>
                      <a:pt x="375" y="2033"/>
                    </a:lnTo>
                    <a:lnTo>
                      <a:pt x="381" y="2034"/>
                    </a:lnTo>
                    <a:lnTo>
                      <a:pt x="384" y="2047"/>
                    </a:lnTo>
                    <a:lnTo>
                      <a:pt x="387" y="2060"/>
                    </a:lnTo>
                    <a:lnTo>
                      <a:pt x="402" y="2053"/>
                    </a:lnTo>
                    <a:lnTo>
                      <a:pt x="420" y="2058"/>
                    </a:lnTo>
                    <a:lnTo>
                      <a:pt x="427" y="2068"/>
                    </a:lnTo>
                    <a:lnTo>
                      <a:pt x="439" y="2068"/>
                    </a:lnTo>
                    <a:lnTo>
                      <a:pt x="447" y="2078"/>
                    </a:lnTo>
                    <a:lnTo>
                      <a:pt x="479" y="2087"/>
                    </a:lnTo>
                    <a:lnTo>
                      <a:pt x="494" y="2094"/>
                    </a:lnTo>
                    <a:lnTo>
                      <a:pt x="522" y="2096"/>
                    </a:lnTo>
                    <a:lnTo>
                      <a:pt x="548" y="2106"/>
                    </a:lnTo>
                    <a:lnTo>
                      <a:pt x="557" y="2116"/>
                    </a:lnTo>
                    <a:lnTo>
                      <a:pt x="576" y="2120"/>
                    </a:lnTo>
                    <a:lnTo>
                      <a:pt x="624" y="2123"/>
                    </a:lnTo>
                    <a:lnTo>
                      <a:pt x="637" y="2117"/>
                    </a:lnTo>
                    <a:lnTo>
                      <a:pt x="649" y="2115"/>
                    </a:lnTo>
                    <a:lnTo>
                      <a:pt x="693" y="2095"/>
                    </a:lnTo>
                    <a:lnTo>
                      <a:pt x="703" y="2085"/>
                    </a:lnTo>
                    <a:lnTo>
                      <a:pt x="712" y="2079"/>
                    </a:lnTo>
                    <a:lnTo>
                      <a:pt x="731" y="2057"/>
                    </a:lnTo>
                    <a:lnTo>
                      <a:pt x="752" y="2023"/>
                    </a:lnTo>
                    <a:lnTo>
                      <a:pt x="761" y="1998"/>
                    </a:lnTo>
                    <a:lnTo>
                      <a:pt x="764" y="1975"/>
                    </a:lnTo>
                    <a:lnTo>
                      <a:pt x="755" y="1970"/>
                    </a:lnTo>
                    <a:lnTo>
                      <a:pt x="752" y="1966"/>
                    </a:lnTo>
                    <a:lnTo>
                      <a:pt x="751" y="1944"/>
                    </a:lnTo>
                    <a:lnTo>
                      <a:pt x="746" y="1929"/>
                    </a:lnTo>
                    <a:lnTo>
                      <a:pt x="746" y="1907"/>
                    </a:lnTo>
                    <a:lnTo>
                      <a:pt x="735" y="1892"/>
                    </a:lnTo>
                    <a:lnTo>
                      <a:pt x="724" y="1886"/>
                    </a:lnTo>
                    <a:lnTo>
                      <a:pt x="718" y="1890"/>
                    </a:lnTo>
                    <a:lnTo>
                      <a:pt x="709" y="1883"/>
                    </a:lnTo>
                    <a:lnTo>
                      <a:pt x="710" y="1873"/>
                    </a:lnTo>
                    <a:lnTo>
                      <a:pt x="704" y="1869"/>
                    </a:lnTo>
                    <a:lnTo>
                      <a:pt x="693" y="1854"/>
                    </a:lnTo>
                    <a:lnTo>
                      <a:pt x="689" y="1845"/>
                    </a:lnTo>
                    <a:lnTo>
                      <a:pt x="683" y="1841"/>
                    </a:lnTo>
                    <a:lnTo>
                      <a:pt x="676" y="1835"/>
                    </a:lnTo>
                    <a:lnTo>
                      <a:pt x="681" y="1848"/>
                    </a:lnTo>
                    <a:lnTo>
                      <a:pt x="672" y="1851"/>
                    </a:lnTo>
                    <a:lnTo>
                      <a:pt x="650" y="1835"/>
                    </a:lnTo>
                    <a:lnTo>
                      <a:pt x="642" y="1825"/>
                    </a:lnTo>
                    <a:lnTo>
                      <a:pt x="639" y="1834"/>
                    </a:lnTo>
                    <a:lnTo>
                      <a:pt x="635" y="1827"/>
                    </a:lnTo>
                    <a:lnTo>
                      <a:pt x="632" y="1815"/>
                    </a:lnTo>
                    <a:lnTo>
                      <a:pt x="619" y="1800"/>
                    </a:lnTo>
                    <a:lnTo>
                      <a:pt x="627" y="1818"/>
                    </a:lnTo>
                    <a:lnTo>
                      <a:pt x="606" y="1811"/>
                    </a:lnTo>
                    <a:lnTo>
                      <a:pt x="599" y="1800"/>
                    </a:lnTo>
                    <a:lnTo>
                      <a:pt x="596" y="1793"/>
                    </a:lnTo>
                    <a:lnTo>
                      <a:pt x="589" y="1783"/>
                    </a:lnTo>
                    <a:lnTo>
                      <a:pt x="558" y="1751"/>
                    </a:lnTo>
                    <a:lnTo>
                      <a:pt x="542" y="1739"/>
                    </a:lnTo>
                    <a:lnTo>
                      <a:pt x="535" y="1730"/>
                    </a:lnTo>
                    <a:lnTo>
                      <a:pt x="509" y="1712"/>
                    </a:lnTo>
                    <a:lnTo>
                      <a:pt x="500" y="1701"/>
                    </a:lnTo>
                    <a:lnTo>
                      <a:pt x="466" y="1682"/>
                    </a:lnTo>
                    <a:lnTo>
                      <a:pt x="461" y="1678"/>
                    </a:lnTo>
                    <a:lnTo>
                      <a:pt x="427" y="1669"/>
                    </a:lnTo>
                    <a:lnTo>
                      <a:pt x="429" y="1675"/>
                    </a:lnTo>
                    <a:lnTo>
                      <a:pt x="427" y="1679"/>
                    </a:lnTo>
                    <a:lnTo>
                      <a:pt x="420" y="1679"/>
                    </a:lnTo>
                    <a:lnTo>
                      <a:pt x="403" y="1670"/>
                    </a:lnTo>
                    <a:lnTo>
                      <a:pt x="369" y="1662"/>
                    </a:lnTo>
                    <a:lnTo>
                      <a:pt x="354" y="1655"/>
                    </a:lnTo>
                    <a:lnTo>
                      <a:pt x="350" y="1662"/>
                    </a:lnTo>
                    <a:lnTo>
                      <a:pt x="333" y="1664"/>
                    </a:lnTo>
                    <a:lnTo>
                      <a:pt x="326" y="1670"/>
                    </a:lnTo>
                    <a:lnTo>
                      <a:pt x="322" y="1660"/>
                    </a:lnTo>
                    <a:lnTo>
                      <a:pt x="317" y="1657"/>
                    </a:lnTo>
                    <a:lnTo>
                      <a:pt x="320" y="1644"/>
                    </a:lnTo>
                    <a:lnTo>
                      <a:pt x="317" y="1641"/>
                    </a:lnTo>
                    <a:lnTo>
                      <a:pt x="299" y="1657"/>
                    </a:lnTo>
                    <a:lnTo>
                      <a:pt x="302" y="1637"/>
                    </a:lnTo>
                    <a:lnTo>
                      <a:pt x="293" y="1644"/>
                    </a:lnTo>
                    <a:lnTo>
                      <a:pt x="294" y="1633"/>
                    </a:lnTo>
                    <a:lnTo>
                      <a:pt x="291" y="1632"/>
                    </a:lnTo>
                    <a:lnTo>
                      <a:pt x="283" y="1632"/>
                    </a:lnTo>
                    <a:lnTo>
                      <a:pt x="268" y="1638"/>
                    </a:lnTo>
                    <a:lnTo>
                      <a:pt x="271" y="1631"/>
                    </a:lnTo>
                    <a:lnTo>
                      <a:pt x="269" y="1625"/>
                    </a:lnTo>
                    <a:lnTo>
                      <a:pt x="267" y="1617"/>
                    </a:lnTo>
                    <a:lnTo>
                      <a:pt x="251" y="1619"/>
                    </a:lnTo>
                    <a:lnTo>
                      <a:pt x="257" y="1589"/>
                    </a:lnTo>
                    <a:lnTo>
                      <a:pt x="261" y="1603"/>
                    </a:lnTo>
                    <a:lnTo>
                      <a:pt x="267" y="1606"/>
                    </a:lnTo>
                    <a:lnTo>
                      <a:pt x="273" y="1606"/>
                    </a:lnTo>
                    <a:lnTo>
                      <a:pt x="279" y="1614"/>
                    </a:lnTo>
                    <a:lnTo>
                      <a:pt x="290" y="1612"/>
                    </a:lnTo>
                    <a:lnTo>
                      <a:pt x="299" y="1616"/>
                    </a:lnTo>
                    <a:lnTo>
                      <a:pt x="307" y="1600"/>
                    </a:lnTo>
                    <a:lnTo>
                      <a:pt x="309" y="1589"/>
                    </a:lnTo>
                    <a:lnTo>
                      <a:pt x="290" y="1583"/>
                    </a:lnTo>
                    <a:lnTo>
                      <a:pt x="283" y="1585"/>
                    </a:lnTo>
                    <a:lnTo>
                      <a:pt x="275" y="1579"/>
                    </a:lnTo>
                    <a:lnTo>
                      <a:pt x="274" y="1573"/>
                    </a:lnTo>
                    <a:lnTo>
                      <a:pt x="259" y="1565"/>
                    </a:lnTo>
                    <a:lnTo>
                      <a:pt x="242" y="1558"/>
                    </a:lnTo>
                    <a:lnTo>
                      <a:pt x="248" y="1567"/>
                    </a:lnTo>
                    <a:lnTo>
                      <a:pt x="247" y="1582"/>
                    </a:lnTo>
                    <a:lnTo>
                      <a:pt x="239" y="1583"/>
                    </a:lnTo>
                    <a:lnTo>
                      <a:pt x="235" y="1579"/>
                    </a:lnTo>
                    <a:lnTo>
                      <a:pt x="232" y="1587"/>
                    </a:lnTo>
                    <a:lnTo>
                      <a:pt x="235" y="1598"/>
                    </a:lnTo>
                    <a:lnTo>
                      <a:pt x="231" y="1604"/>
                    </a:lnTo>
                    <a:lnTo>
                      <a:pt x="221" y="1604"/>
                    </a:lnTo>
                    <a:lnTo>
                      <a:pt x="210" y="1593"/>
                    </a:lnTo>
                    <a:lnTo>
                      <a:pt x="191" y="1583"/>
                    </a:lnTo>
                    <a:lnTo>
                      <a:pt x="189" y="1584"/>
                    </a:lnTo>
                    <a:lnTo>
                      <a:pt x="192" y="1589"/>
                    </a:lnTo>
                    <a:lnTo>
                      <a:pt x="191" y="1600"/>
                    </a:lnTo>
                    <a:lnTo>
                      <a:pt x="187" y="1612"/>
                    </a:lnTo>
                    <a:lnTo>
                      <a:pt x="185" y="1617"/>
                    </a:lnTo>
                    <a:lnTo>
                      <a:pt x="172" y="1621"/>
                    </a:lnTo>
                    <a:lnTo>
                      <a:pt x="150" y="1606"/>
                    </a:lnTo>
                    <a:lnTo>
                      <a:pt x="144" y="1637"/>
                    </a:lnTo>
                    <a:lnTo>
                      <a:pt x="138" y="1644"/>
                    </a:lnTo>
                    <a:lnTo>
                      <a:pt x="106" y="1664"/>
                    </a:lnTo>
                    <a:lnTo>
                      <a:pt x="103" y="1669"/>
                    </a:lnTo>
                    <a:lnTo>
                      <a:pt x="102" y="1680"/>
                    </a:lnTo>
                    <a:lnTo>
                      <a:pt x="101" y="1684"/>
                    </a:lnTo>
                    <a:lnTo>
                      <a:pt x="92" y="1692"/>
                    </a:lnTo>
                    <a:lnTo>
                      <a:pt x="90" y="1694"/>
                    </a:lnTo>
                    <a:lnTo>
                      <a:pt x="59" y="1721"/>
                    </a:lnTo>
                    <a:lnTo>
                      <a:pt x="69" y="1725"/>
                    </a:lnTo>
                    <a:lnTo>
                      <a:pt x="69" y="1730"/>
                    </a:lnTo>
                    <a:lnTo>
                      <a:pt x="58" y="1759"/>
                    </a:lnTo>
                    <a:lnTo>
                      <a:pt x="57" y="1768"/>
                    </a:lnTo>
                    <a:lnTo>
                      <a:pt x="59" y="1794"/>
                    </a:lnTo>
                    <a:lnTo>
                      <a:pt x="64" y="1814"/>
                    </a:lnTo>
                    <a:lnTo>
                      <a:pt x="69" y="1821"/>
                    </a:lnTo>
                    <a:lnTo>
                      <a:pt x="79" y="1827"/>
                    </a:lnTo>
                    <a:lnTo>
                      <a:pt x="92" y="1830"/>
                    </a:lnTo>
                    <a:lnTo>
                      <a:pt x="107" y="1837"/>
                    </a:lnTo>
                    <a:lnTo>
                      <a:pt x="127" y="1875"/>
                    </a:lnTo>
                    <a:lnTo>
                      <a:pt x="137" y="1890"/>
                    </a:lnTo>
                    <a:lnTo>
                      <a:pt x="140" y="1912"/>
                    </a:lnTo>
                    <a:lnTo>
                      <a:pt x="122" y="1949"/>
                    </a:lnTo>
                    <a:lnTo>
                      <a:pt x="103" y="1992"/>
                    </a:lnTo>
                    <a:lnTo>
                      <a:pt x="97" y="2005"/>
                    </a:lnTo>
                    <a:lnTo>
                      <a:pt x="99" y="2026"/>
                    </a:lnTo>
                    <a:lnTo>
                      <a:pt x="108" y="2046"/>
                    </a:lnTo>
                    <a:lnTo>
                      <a:pt x="116" y="2063"/>
                    </a:lnTo>
                    <a:lnTo>
                      <a:pt x="118" y="2082"/>
                    </a:lnTo>
                    <a:lnTo>
                      <a:pt x="133" y="2109"/>
                    </a:lnTo>
                    <a:lnTo>
                      <a:pt x="144" y="2143"/>
                    </a:lnTo>
                    <a:lnTo>
                      <a:pt x="146" y="2160"/>
                    </a:lnTo>
                    <a:lnTo>
                      <a:pt x="148" y="2175"/>
                    </a:lnTo>
                    <a:lnTo>
                      <a:pt x="134" y="2187"/>
                    </a:lnTo>
                    <a:lnTo>
                      <a:pt x="132" y="2209"/>
                    </a:lnTo>
                    <a:lnTo>
                      <a:pt x="127" y="2225"/>
                    </a:lnTo>
                    <a:lnTo>
                      <a:pt x="130" y="2235"/>
                    </a:lnTo>
                    <a:lnTo>
                      <a:pt x="132" y="2254"/>
                    </a:lnTo>
                    <a:lnTo>
                      <a:pt x="126" y="2265"/>
                    </a:lnTo>
                    <a:lnTo>
                      <a:pt x="127" y="2286"/>
                    </a:lnTo>
                    <a:lnTo>
                      <a:pt x="143" y="2289"/>
                    </a:lnTo>
                    <a:lnTo>
                      <a:pt x="151" y="2306"/>
                    </a:lnTo>
                    <a:lnTo>
                      <a:pt x="149" y="2327"/>
                    </a:lnTo>
                    <a:lnTo>
                      <a:pt x="156" y="2343"/>
                    </a:lnTo>
                    <a:lnTo>
                      <a:pt x="172" y="2358"/>
                    </a:lnTo>
                    <a:lnTo>
                      <a:pt x="173" y="2378"/>
                    </a:lnTo>
                    <a:lnTo>
                      <a:pt x="167" y="2396"/>
                    </a:lnTo>
                    <a:lnTo>
                      <a:pt x="157" y="2411"/>
                    </a:lnTo>
                    <a:lnTo>
                      <a:pt x="153" y="2427"/>
                    </a:lnTo>
                    <a:lnTo>
                      <a:pt x="159" y="2445"/>
                    </a:lnTo>
                    <a:lnTo>
                      <a:pt x="167" y="2458"/>
                    </a:lnTo>
                    <a:lnTo>
                      <a:pt x="197" y="2481"/>
                    </a:lnTo>
                    <a:lnTo>
                      <a:pt x="202" y="2498"/>
                    </a:lnTo>
                    <a:lnTo>
                      <a:pt x="212" y="2515"/>
                    </a:lnTo>
                    <a:lnTo>
                      <a:pt x="216" y="2509"/>
                    </a:lnTo>
                    <a:lnTo>
                      <a:pt x="215" y="2548"/>
                    </a:lnTo>
                    <a:lnTo>
                      <a:pt x="199" y="2586"/>
                    </a:lnTo>
                    <a:lnTo>
                      <a:pt x="186" y="2606"/>
                    </a:lnTo>
                    <a:lnTo>
                      <a:pt x="134" y="2675"/>
                    </a:lnTo>
                    <a:lnTo>
                      <a:pt x="96" y="2718"/>
                    </a:lnTo>
                    <a:lnTo>
                      <a:pt x="46" y="2767"/>
                    </a:lnTo>
                    <a:lnTo>
                      <a:pt x="10" y="2794"/>
                    </a:lnTo>
                    <a:lnTo>
                      <a:pt x="33" y="2798"/>
                    </a:lnTo>
                    <a:lnTo>
                      <a:pt x="44" y="2785"/>
                    </a:lnTo>
                    <a:lnTo>
                      <a:pt x="63" y="2776"/>
                    </a:lnTo>
                    <a:lnTo>
                      <a:pt x="64" y="2783"/>
                    </a:lnTo>
                    <a:lnTo>
                      <a:pt x="63" y="2788"/>
                    </a:lnTo>
                    <a:lnTo>
                      <a:pt x="63" y="2805"/>
                    </a:lnTo>
                    <a:lnTo>
                      <a:pt x="58" y="2798"/>
                    </a:lnTo>
                    <a:lnTo>
                      <a:pt x="54" y="2797"/>
                    </a:lnTo>
                    <a:lnTo>
                      <a:pt x="54" y="2811"/>
                    </a:lnTo>
                    <a:lnTo>
                      <a:pt x="59" y="2820"/>
                    </a:lnTo>
                    <a:lnTo>
                      <a:pt x="64" y="2821"/>
                    </a:lnTo>
                    <a:lnTo>
                      <a:pt x="70" y="2824"/>
                    </a:lnTo>
                    <a:lnTo>
                      <a:pt x="87" y="2838"/>
                    </a:lnTo>
                    <a:lnTo>
                      <a:pt x="99" y="2838"/>
                    </a:lnTo>
                    <a:lnTo>
                      <a:pt x="117" y="2833"/>
                    </a:lnTo>
                    <a:lnTo>
                      <a:pt x="128" y="2837"/>
                    </a:lnTo>
                    <a:lnTo>
                      <a:pt x="137" y="2844"/>
                    </a:lnTo>
                    <a:lnTo>
                      <a:pt x="137" y="2854"/>
                    </a:lnTo>
                    <a:lnTo>
                      <a:pt x="143" y="2858"/>
                    </a:lnTo>
                    <a:lnTo>
                      <a:pt x="150" y="2859"/>
                    </a:lnTo>
                    <a:lnTo>
                      <a:pt x="151" y="2863"/>
                    </a:lnTo>
                    <a:lnTo>
                      <a:pt x="145" y="2868"/>
                    </a:lnTo>
                    <a:lnTo>
                      <a:pt x="137" y="2868"/>
                    </a:lnTo>
                    <a:lnTo>
                      <a:pt x="110" y="2860"/>
                    </a:lnTo>
                    <a:lnTo>
                      <a:pt x="91" y="2859"/>
                    </a:lnTo>
                    <a:lnTo>
                      <a:pt x="85" y="2865"/>
                    </a:lnTo>
                    <a:lnTo>
                      <a:pt x="83" y="2873"/>
                    </a:lnTo>
                    <a:lnTo>
                      <a:pt x="68" y="2881"/>
                    </a:lnTo>
                    <a:lnTo>
                      <a:pt x="60" y="2876"/>
                    </a:lnTo>
                    <a:lnTo>
                      <a:pt x="54" y="2879"/>
                    </a:lnTo>
                    <a:lnTo>
                      <a:pt x="51" y="2889"/>
                    </a:lnTo>
                    <a:lnTo>
                      <a:pt x="44" y="2892"/>
                    </a:lnTo>
                    <a:lnTo>
                      <a:pt x="38" y="2886"/>
                    </a:lnTo>
                    <a:lnTo>
                      <a:pt x="31" y="2883"/>
                    </a:lnTo>
                    <a:lnTo>
                      <a:pt x="27" y="2891"/>
                    </a:lnTo>
                    <a:lnTo>
                      <a:pt x="30" y="2907"/>
                    </a:lnTo>
                    <a:lnTo>
                      <a:pt x="37" y="2908"/>
                    </a:lnTo>
                    <a:lnTo>
                      <a:pt x="42" y="2914"/>
                    </a:lnTo>
                    <a:lnTo>
                      <a:pt x="44" y="2922"/>
                    </a:lnTo>
                    <a:lnTo>
                      <a:pt x="41" y="2930"/>
                    </a:lnTo>
                    <a:lnTo>
                      <a:pt x="30" y="2941"/>
                    </a:lnTo>
                    <a:lnTo>
                      <a:pt x="21" y="2956"/>
                    </a:lnTo>
                    <a:lnTo>
                      <a:pt x="15" y="2970"/>
                    </a:lnTo>
                    <a:lnTo>
                      <a:pt x="19" y="2983"/>
                    </a:lnTo>
                    <a:lnTo>
                      <a:pt x="16" y="3002"/>
                    </a:lnTo>
                    <a:lnTo>
                      <a:pt x="17" y="3008"/>
                    </a:lnTo>
                    <a:lnTo>
                      <a:pt x="20" y="3013"/>
                    </a:lnTo>
                    <a:lnTo>
                      <a:pt x="20" y="3019"/>
                    </a:lnTo>
                    <a:lnTo>
                      <a:pt x="17" y="3026"/>
                    </a:lnTo>
                    <a:lnTo>
                      <a:pt x="9" y="3035"/>
                    </a:lnTo>
                    <a:lnTo>
                      <a:pt x="4" y="3038"/>
                    </a:lnTo>
                    <a:lnTo>
                      <a:pt x="1" y="3046"/>
                    </a:lnTo>
                    <a:lnTo>
                      <a:pt x="5" y="3053"/>
                    </a:lnTo>
                    <a:lnTo>
                      <a:pt x="14" y="3054"/>
                    </a:lnTo>
                    <a:lnTo>
                      <a:pt x="27" y="3053"/>
                    </a:lnTo>
                    <a:lnTo>
                      <a:pt x="38" y="3070"/>
                    </a:lnTo>
                    <a:lnTo>
                      <a:pt x="37" y="3086"/>
                    </a:lnTo>
                    <a:lnTo>
                      <a:pt x="27" y="3086"/>
                    </a:lnTo>
                    <a:lnTo>
                      <a:pt x="19" y="3075"/>
                    </a:lnTo>
                    <a:lnTo>
                      <a:pt x="10" y="3068"/>
                    </a:lnTo>
                    <a:lnTo>
                      <a:pt x="10" y="3083"/>
                    </a:lnTo>
                    <a:lnTo>
                      <a:pt x="6" y="3090"/>
                    </a:lnTo>
                    <a:lnTo>
                      <a:pt x="0" y="3105"/>
                    </a:lnTo>
                    <a:lnTo>
                      <a:pt x="1" y="3112"/>
                    </a:lnTo>
                    <a:lnTo>
                      <a:pt x="6" y="3118"/>
                    </a:lnTo>
                    <a:lnTo>
                      <a:pt x="10" y="3126"/>
                    </a:lnTo>
                    <a:lnTo>
                      <a:pt x="17" y="3129"/>
                    </a:lnTo>
                    <a:lnTo>
                      <a:pt x="21" y="3137"/>
                    </a:lnTo>
                    <a:lnTo>
                      <a:pt x="22" y="3145"/>
                    </a:lnTo>
                    <a:lnTo>
                      <a:pt x="17" y="3169"/>
                    </a:lnTo>
                    <a:lnTo>
                      <a:pt x="14" y="3176"/>
                    </a:lnTo>
                    <a:lnTo>
                      <a:pt x="22" y="3179"/>
                    </a:lnTo>
                    <a:lnTo>
                      <a:pt x="29" y="3183"/>
                    </a:lnTo>
                    <a:lnTo>
                      <a:pt x="29" y="3191"/>
                    </a:lnTo>
                    <a:lnTo>
                      <a:pt x="42" y="3213"/>
                    </a:lnTo>
                    <a:lnTo>
                      <a:pt x="44" y="3222"/>
                    </a:lnTo>
                    <a:lnTo>
                      <a:pt x="48" y="3229"/>
                    </a:lnTo>
                    <a:lnTo>
                      <a:pt x="48" y="3245"/>
                    </a:lnTo>
                    <a:lnTo>
                      <a:pt x="47" y="3252"/>
                    </a:lnTo>
                    <a:lnTo>
                      <a:pt x="49" y="3260"/>
                    </a:lnTo>
                    <a:lnTo>
                      <a:pt x="65" y="3257"/>
                    </a:lnTo>
                    <a:lnTo>
                      <a:pt x="73" y="3261"/>
                    </a:lnTo>
                    <a:lnTo>
                      <a:pt x="76" y="3268"/>
                    </a:lnTo>
                    <a:lnTo>
                      <a:pt x="92" y="3266"/>
                    </a:lnTo>
                    <a:lnTo>
                      <a:pt x="101" y="3267"/>
                    </a:lnTo>
                    <a:lnTo>
                      <a:pt x="113" y="3276"/>
                    </a:lnTo>
                    <a:lnTo>
                      <a:pt x="111" y="3296"/>
                    </a:lnTo>
                    <a:lnTo>
                      <a:pt x="126" y="3288"/>
                    </a:lnTo>
                    <a:lnTo>
                      <a:pt x="133" y="3287"/>
                    </a:lnTo>
                    <a:lnTo>
                      <a:pt x="139" y="3282"/>
                    </a:lnTo>
                    <a:lnTo>
                      <a:pt x="155" y="3280"/>
                    </a:lnTo>
                    <a:lnTo>
                      <a:pt x="162" y="3282"/>
                    </a:lnTo>
                    <a:lnTo>
                      <a:pt x="170" y="3287"/>
                    </a:lnTo>
                    <a:lnTo>
                      <a:pt x="176" y="3292"/>
                    </a:lnTo>
                    <a:lnTo>
                      <a:pt x="185" y="3305"/>
                    </a:lnTo>
                    <a:lnTo>
                      <a:pt x="193" y="3306"/>
                    </a:lnTo>
                    <a:lnTo>
                      <a:pt x="194" y="3317"/>
                    </a:lnTo>
                    <a:lnTo>
                      <a:pt x="192" y="3325"/>
                    </a:lnTo>
                    <a:lnTo>
                      <a:pt x="192" y="3333"/>
                    </a:lnTo>
                    <a:lnTo>
                      <a:pt x="197" y="3341"/>
                    </a:lnTo>
                    <a:lnTo>
                      <a:pt x="199" y="3348"/>
                    </a:lnTo>
                    <a:lnTo>
                      <a:pt x="198" y="3355"/>
                    </a:lnTo>
                    <a:lnTo>
                      <a:pt x="196" y="3363"/>
                    </a:lnTo>
                    <a:lnTo>
                      <a:pt x="189" y="3368"/>
                    </a:lnTo>
                    <a:lnTo>
                      <a:pt x="187" y="3376"/>
                    </a:lnTo>
                    <a:lnTo>
                      <a:pt x="189" y="3384"/>
                    </a:lnTo>
                    <a:lnTo>
                      <a:pt x="202" y="3395"/>
                    </a:lnTo>
                    <a:lnTo>
                      <a:pt x="205" y="3411"/>
                    </a:lnTo>
                    <a:lnTo>
                      <a:pt x="216" y="3433"/>
                    </a:lnTo>
                    <a:lnTo>
                      <a:pt x="221" y="3439"/>
                    </a:lnTo>
                    <a:lnTo>
                      <a:pt x="236" y="3448"/>
                    </a:lnTo>
                    <a:lnTo>
                      <a:pt x="241" y="3454"/>
                    </a:lnTo>
                    <a:lnTo>
                      <a:pt x="242" y="3462"/>
                    </a:lnTo>
                    <a:lnTo>
                      <a:pt x="241" y="3470"/>
                    </a:lnTo>
                    <a:lnTo>
                      <a:pt x="245" y="3477"/>
                    </a:lnTo>
                    <a:lnTo>
                      <a:pt x="268" y="3475"/>
                    </a:lnTo>
                    <a:lnTo>
                      <a:pt x="274" y="3479"/>
                    </a:lnTo>
                    <a:lnTo>
                      <a:pt x="282" y="3482"/>
                    </a:lnTo>
                    <a:lnTo>
                      <a:pt x="279" y="3489"/>
                    </a:lnTo>
                    <a:lnTo>
                      <a:pt x="284" y="3495"/>
                    </a:lnTo>
                    <a:lnTo>
                      <a:pt x="294" y="3497"/>
                    </a:lnTo>
                    <a:lnTo>
                      <a:pt x="295" y="3510"/>
                    </a:lnTo>
                    <a:lnTo>
                      <a:pt x="288" y="3515"/>
                    </a:lnTo>
                    <a:lnTo>
                      <a:pt x="284" y="3522"/>
                    </a:lnTo>
                    <a:lnTo>
                      <a:pt x="272" y="3532"/>
                    </a:lnTo>
                    <a:lnTo>
                      <a:pt x="264" y="3537"/>
                    </a:lnTo>
                    <a:lnTo>
                      <a:pt x="247" y="3535"/>
                    </a:lnTo>
                    <a:lnTo>
                      <a:pt x="235" y="3524"/>
                    </a:lnTo>
                    <a:lnTo>
                      <a:pt x="228" y="3524"/>
                    </a:lnTo>
                    <a:lnTo>
                      <a:pt x="220" y="3527"/>
                    </a:lnTo>
                    <a:lnTo>
                      <a:pt x="219" y="3535"/>
                    </a:lnTo>
                    <a:lnTo>
                      <a:pt x="212" y="3538"/>
                    </a:lnTo>
                    <a:lnTo>
                      <a:pt x="213" y="3546"/>
                    </a:lnTo>
                    <a:lnTo>
                      <a:pt x="224" y="3557"/>
                    </a:lnTo>
                    <a:lnTo>
                      <a:pt x="226" y="3564"/>
                    </a:lnTo>
                    <a:lnTo>
                      <a:pt x="224" y="3573"/>
                    </a:lnTo>
                    <a:lnTo>
                      <a:pt x="229" y="3578"/>
                    </a:lnTo>
                    <a:lnTo>
                      <a:pt x="228" y="3586"/>
                    </a:lnTo>
                    <a:lnTo>
                      <a:pt x="235" y="3590"/>
                    </a:lnTo>
                    <a:lnTo>
                      <a:pt x="237" y="3597"/>
                    </a:lnTo>
                    <a:lnTo>
                      <a:pt x="236" y="3606"/>
                    </a:lnTo>
                    <a:lnTo>
                      <a:pt x="241" y="3627"/>
                    </a:lnTo>
                    <a:lnTo>
                      <a:pt x="241" y="3627"/>
                    </a:lnTo>
                    <a:lnTo>
                      <a:pt x="247" y="3633"/>
                    </a:lnTo>
                    <a:lnTo>
                      <a:pt x="255" y="3635"/>
                    </a:lnTo>
                    <a:lnTo>
                      <a:pt x="262" y="3632"/>
                    </a:lnTo>
                    <a:lnTo>
                      <a:pt x="267" y="3626"/>
                    </a:lnTo>
                    <a:lnTo>
                      <a:pt x="269" y="3617"/>
                    </a:lnTo>
                    <a:lnTo>
                      <a:pt x="277" y="3612"/>
                    </a:lnTo>
                    <a:lnTo>
                      <a:pt x="293" y="3616"/>
                    </a:lnTo>
                    <a:lnTo>
                      <a:pt x="301" y="3616"/>
                    </a:lnTo>
                    <a:lnTo>
                      <a:pt x="317" y="3611"/>
                    </a:lnTo>
                    <a:lnTo>
                      <a:pt x="333" y="3613"/>
                    </a:lnTo>
                    <a:lnTo>
                      <a:pt x="349" y="3610"/>
                    </a:lnTo>
                    <a:lnTo>
                      <a:pt x="361" y="3619"/>
                    </a:lnTo>
                    <a:lnTo>
                      <a:pt x="366" y="3627"/>
                    </a:lnTo>
                    <a:lnTo>
                      <a:pt x="366" y="3635"/>
                    </a:lnTo>
                    <a:lnTo>
                      <a:pt x="379" y="3647"/>
                    </a:lnTo>
                    <a:lnTo>
                      <a:pt x="384" y="3653"/>
                    </a:lnTo>
                    <a:lnTo>
                      <a:pt x="384" y="3662"/>
                    </a:lnTo>
                    <a:lnTo>
                      <a:pt x="375" y="3666"/>
                    </a:lnTo>
                    <a:lnTo>
                      <a:pt x="368" y="3667"/>
                    </a:lnTo>
                    <a:lnTo>
                      <a:pt x="371" y="3675"/>
                    </a:lnTo>
                    <a:lnTo>
                      <a:pt x="371" y="3682"/>
                    </a:lnTo>
                    <a:lnTo>
                      <a:pt x="375" y="3698"/>
                    </a:lnTo>
                    <a:lnTo>
                      <a:pt x="382" y="3703"/>
                    </a:lnTo>
                    <a:lnTo>
                      <a:pt x="390" y="3705"/>
                    </a:lnTo>
                    <a:lnTo>
                      <a:pt x="406" y="3710"/>
                    </a:lnTo>
                    <a:lnTo>
                      <a:pt x="413" y="3707"/>
                    </a:lnTo>
                    <a:lnTo>
                      <a:pt x="422" y="3707"/>
                    </a:lnTo>
                    <a:lnTo>
                      <a:pt x="424" y="3715"/>
                    </a:lnTo>
                    <a:lnTo>
                      <a:pt x="435" y="3726"/>
                    </a:lnTo>
                    <a:lnTo>
                      <a:pt x="442" y="3753"/>
                    </a:lnTo>
                    <a:lnTo>
                      <a:pt x="440" y="3762"/>
                    </a:lnTo>
                    <a:lnTo>
                      <a:pt x="442" y="3769"/>
                    </a:lnTo>
                    <a:lnTo>
                      <a:pt x="449" y="3774"/>
                    </a:lnTo>
                    <a:lnTo>
                      <a:pt x="456" y="3779"/>
                    </a:lnTo>
                    <a:lnTo>
                      <a:pt x="463" y="3775"/>
                    </a:lnTo>
                    <a:lnTo>
                      <a:pt x="471" y="3774"/>
                    </a:lnTo>
                    <a:lnTo>
                      <a:pt x="479" y="3775"/>
                    </a:lnTo>
                    <a:lnTo>
                      <a:pt x="490" y="3787"/>
                    </a:lnTo>
                    <a:lnTo>
                      <a:pt x="499" y="3784"/>
                    </a:lnTo>
                    <a:lnTo>
                      <a:pt x="506" y="3788"/>
                    </a:lnTo>
                    <a:lnTo>
                      <a:pt x="531" y="3780"/>
                    </a:lnTo>
                    <a:lnTo>
                      <a:pt x="546" y="3773"/>
                    </a:lnTo>
                    <a:lnTo>
                      <a:pt x="553" y="3775"/>
                    </a:lnTo>
                    <a:lnTo>
                      <a:pt x="558" y="3782"/>
                    </a:lnTo>
                    <a:lnTo>
                      <a:pt x="569" y="3804"/>
                    </a:lnTo>
                    <a:lnTo>
                      <a:pt x="580" y="3816"/>
                    </a:lnTo>
                    <a:lnTo>
                      <a:pt x="587" y="3816"/>
                    </a:lnTo>
                    <a:lnTo>
                      <a:pt x="591" y="3809"/>
                    </a:lnTo>
                    <a:lnTo>
                      <a:pt x="600" y="3809"/>
                    </a:lnTo>
                    <a:lnTo>
                      <a:pt x="605" y="3815"/>
                    </a:lnTo>
                    <a:lnTo>
                      <a:pt x="612" y="3816"/>
                    </a:lnTo>
                    <a:lnTo>
                      <a:pt x="619" y="3820"/>
                    </a:lnTo>
                    <a:lnTo>
                      <a:pt x="626" y="3826"/>
                    </a:lnTo>
                    <a:lnTo>
                      <a:pt x="642" y="3825"/>
                    </a:lnTo>
                    <a:lnTo>
                      <a:pt x="655" y="3834"/>
                    </a:lnTo>
                    <a:lnTo>
                      <a:pt x="662" y="3833"/>
                    </a:lnTo>
                    <a:lnTo>
                      <a:pt x="675" y="3844"/>
                    </a:lnTo>
                    <a:lnTo>
                      <a:pt x="683" y="3845"/>
                    </a:lnTo>
                    <a:lnTo>
                      <a:pt x="692" y="3845"/>
                    </a:lnTo>
                    <a:lnTo>
                      <a:pt x="698" y="3850"/>
                    </a:lnTo>
                    <a:lnTo>
                      <a:pt x="691" y="3854"/>
                    </a:lnTo>
                    <a:lnTo>
                      <a:pt x="699" y="3877"/>
                    </a:lnTo>
                    <a:lnTo>
                      <a:pt x="691" y="3892"/>
                    </a:lnTo>
                    <a:lnTo>
                      <a:pt x="675" y="3896"/>
                    </a:lnTo>
                    <a:lnTo>
                      <a:pt x="680" y="3902"/>
                    </a:lnTo>
                    <a:lnTo>
                      <a:pt x="688" y="3904"/>
                    </a:lnTo>
                    <a:lnTo>
                      <a:pt x="693" y="3911"/>
                    </a:lnTo>
                    <a:lnTo>
                      <a:pt x="676" y="3916"/>
                    </a:lnTo>
                    <a:lnTo>
                      <a:pt x="673" y="3922"/>
                    </a:lnTo>
                    <a:lnTo>
                      <a:pt x="672" y="3930"/>
                    </a:lnTo>
                    <a:lnTo>
                      <a:pt x="677" y="3936"/>
                    </a:lnTo>
                    <a:lnTo>
                      <a:pt x="680" y="3944"/>
                    </a:lnTo>
                    <a:lnTo>
                      <a:pt x="678" y="3952"/>
                    </a:lnTo>
                    <a:lnTo>
                      <a:pt x="686" y="3956"/>
                    </a:lnTo>
                    <a:lnTo>
                      <a:pt x="682" y="3972"/>
                    </a:lnTo>
                    <a:lnTo>
                      <a:pt x="675" y="3995"/>
                    </a:lnTo>
                    <a:lnTo>
                      <a:pt x="667" y="3999"/>
                    </a:lnTo>
                    <a:lnTo>
                      <a:pt x="653" y="3995"/>
                    </a:lnTo>
                    <a:lnTo>
                      <a:pt x="644" y="3997"/>
                    </a:lnTo>
                    <a:lnTo>
                      <a:pt x="629" y="3989"/>
                    </a:lnTo>
                    <a:lnTo>
                      <a:pt x="623" y="3994"/>
                    </a:lnTo>
                    <a:lnTo>
                      <a:pt x="614" y="4008"/>
                    </a:lnTo>
                    <a:lnTo>
                      <a:pt x="600" y="4014"/>
                    </a:lnTo>
                    <a:lnTo>
                      <a:pt x="592" y="4029"/>
                    </a:lnTo>
                    <a:lnTo>
                      <a:pt x="594" y="4037"/>
                    </a:lnTo>
                    <a:lnTo>
                      <a:pt x="594" y="4052"/>
                    </a:lnTo>
                    <a:lnTo>
                      <a:pt x="607" y="4047"/>
                    </a:lnTo>
                    <a:lnTo>
                      <a:pt x="617" y="4048"/>
                    </a:lnTo>
                    <a:lnTo>
                      <a:pt x="623" y="4043"/>
                    </a:lnTo>
                    <a:lnTo>
                      <a:pt x="638" y="4041"/>
                    </a:lnTo>
                    <a:lnTo>
                      <a:pt x="644" y="4043"/>
                    </a:lnTo>
                    <a:lnTo>
                      <a:pt x="645" y="4049"/>
                    </a:lnTo>
                    <a:lnTo>
                      <a:pt x="653" y="4051"/>
                    </a:lnTo>
                    <a:lnTo>
                      <a:pt x="655" y="4053"/>
                    </a:lnTo>
                    <a:lnTo>
                      <a:pt x="654" y="4058"/>
                    </a:lnTo>
                    <a:lnTo>
                      <a:pt x="644" y="4058"/>
                    </a:lnTo>
                    <a:lnTo>
                      <a:pt x="632" y="4063"/>
                    </a:lnTo>
                    <a:lnTo>
                      <a:pt x="616" y="4073"/>
                    </a:lnTo>
                    <a:lnTo>
                      <a:pt x="605" y="4076"/>
                    </a:lnTo>
                    <a:lnTo>
                      <a:pt x="605" y="4081"/>
                    </a:lnTo>
                    <a:lnTo>
                      <a:pt x="610" y="4086"/>
                    </a:lnTo>
                    <a:lnTo>
                      <a:pt x="605" y="4089"/>
                    </a:lnTo>
                    <a:lnTo>
                      <a:pt x="594" y="4086"/>
                    </a:lnTo>
                    <a:lnTo>
                      <a:pt x="569" y="4090"/>
                    </a:lnTo>
                    <a:lnTo>
                      <a:pt x="567" y="4100"/>
                    </a:lnTo>
                    <a:lnTo>
                      <a:pt x="575" y="4107"/>
                    </a:lnTo>
                    <a:lnTo>
                      <a:pt x="587" y="4112"/>
                    </a:lnTo>
                    <a:lnTo>
                      <a:pt x="597" y="4126"/>
                    </a:lnTo>
                    <a:lnTo>
                      <a:pt x="607" y="4135"/>
                    </a:lnTo>
                    <a:lnTo>
                      <a:pt x="605" y="4137"/>
                    </a:lnTo>
                    <a:lnTo>
                      <a:pt x="591" y="4133"/>
                    </a:lnTo>
                    <a:lnTo>
                      <a:pt x="585" y="4143"/>
                    </a:lnTo>
                    <a:lnTo>
                      <a:pt x="579" y="4143"/>
                    </a:lnTo>
                    <a:lnTo>
                      <a:pt x="567" y="4160"/>
                    </a:lnTo>
                    <a:lnTo>
                      <a:pt x="557" y="4172"/>
                    </a:lnTo>
                    <a:lnTo>
                      <a:pt x="548" y="4191"/>
                    </a:lnTo>
                    <a:lnTo>
                      <a:pt x="535" y="4192"/>
                    </a:lnTo>
                    <a:lnTo>
                      <a:pt x="519" y="4189"/>
                    </a:lnTo>
                    <a:lnTo>
                      <a:pt x="516" y="4194"/>
                    </a:lnTo>
                    <a:lnTo>
                      <a:pt x="516" y="4200"/>
                    </a:lnTo>
                    <a:lnTo>
                      <a:pt x="506" y="4205"/>
                    </a:lnTo>
                    <a:lnTo>
                      <a:pt x="519" y="4210"/>
                    </a:lnTo>
                    <a:lnTo>
                      <a:pt x="531" y="4220"/>
                    </a:lnTo>
                    <a:lnTo>
                      <a:pt x="536" y="4235"/>
                    </a:lnTo>
                    <a:lnTo>
                      <a:pt x="546" y="4246"/>
                    </a:lnTo>
                    <a:lnTo>
                      <a:pt x="556" y="4247"/>
                    </a:lnTo>
                    <a:lnTo>
                      <a:pt x="560" y="4242"/>
                    </a:lnTo>
                    <a:lnTo>
                      <a:pt x="565" y="4250"/>
                    </a:lnTo>
                    <a:lnTo>
                      <a:pt x="580" y="4262"/>
                    </a:lnTo>
                    <a:lnTo>
                      <a:pt x="623" y="4280"/>
                    </a:lnTo>
                    <a:lnTo>
                      <a:pt x="649" y="4301"/>
                    </a:lnTo>
                    <a:lnTo>
                      <a:pt x="656" y="4313"/>
                    </a:lnTo>
                    <a:lnTo>
                      <a:pt x="662" y="4321"/>
                    </a:lnTo>
                    <a:lnTo>
                      <a:pt x="671" y="4323"/>
                    </a:lnTo>
                    <a:lnTo>
                      <a:pt x="683" y="4336"/>
                    </a:lnTo>
                    <a:lnTo>
                      <a:pt x="698" y="4331"/>
                    </a:lnTo>
                    <a:lnTo>
                      <a:pt x="707" y="4329"/>
                    </a:lnTo>
                    <a:lnTo>
                      <a:pt x="714" y="4332"/>
                    </a:lnTo>
                    <a:lnTo>
                      <a:pt x="723" y="4331"/>
                    </a:lnTo>
                    <a:lnTo>
                      <a:pt x="737" y="4336"/>
                    </a:lnTo>
                    <a:lnTo>
                      <a:pt x="743" y="4342"/>
                    </a:lnTo>
                    <a:lnTo>
                      <a:pt x="759" y="4344"/>
                    </a:lnTo>
                    <a:lnTo>
                      <a:pt x="782" y="4354"/>
                    </a:lnTo>
                    <a:lnTo>
                      <a:pt x="791" y="4355"/>
                    </a:lnTo>
                    <a:lnTo>
                      <a:pt x="815" y="4353"/>
                    </a:lnTo>
                    <a:lnTo>
                      <a:pt x="831" y="4358"/>
                    </a:lnTo>
                    <a:lnTo>
                      <a:pt x="847" y="4358"/>
                    </a:lnTo>
                    <a:lnTo>
                      <a:pt x="854" y="4363"/>
                    </a:lnTo>
                    <a:lnTo>
                      <a:pt x="858" y="4368"/>
                    </a:lnTo>
                    <a:lnTo>
                      <a:pt x="896" y="4390"/>
                    </a:lnTo>
                    <a:lnTo>
                      <a:pt x="898" y="4398"/>
                    </a:lnTo>
                    <a:lnTo>
                      <a:pt x="906" y="4402"/>
                    </a:lnTo>
                    <a:lnTo>
                      <a:pt x="914" y="4399"/>
                    </a:lnTo>
                    <a:lnTo>
                      <a:pt x="920" y="4395"/>
                    </a:lnTo>
                    <a:lnTo>
                      <a:pt x="935" y="4388"/>
                    </a:lnTo>
                    <a:lnTo>
                      <a:pt x="944" y="4388"/>
                    </a:lnTo>
                    <a:lnTo>
                      <a:pt x="950" y="4393"/>
                    </a:lnTo>
                    <a:lnTo>
                      <a:pt x="957" y="4392"/>
                    </a:lnTo>
                    <a:lnTo>
                      <a:pt x="973" y="4395"/>
                    </a:lnTo>
                    <a:lnTo>
                      <a:pt x="978" y="4401"/>
                    </a:lnTo>
                    <a:lnTo>
                      <a:pt x="985" y="4404"/>
                    </a:lnTo>
                    <a:lnTo>
                      <a:pt x="993" y="4404"/>
                    </a:lnTo>
                    <a:lnTo>
                      <a:pt x="1000" y="4408"/>
                    </a:lnTo>
                    <a:lnTo>
                      <a:pt x="1004" y="4415"/>
                    </a:lnTo>
                    <a:lnTo>
                      <a:pt x="1000" y="4430"/>
                    </a:lnTo>
                    <a:lnTo>
                      <a:pt x="1012" y="4440"/>
                    </a:lnTo>
                    <a:lnTo>
                      <a:pt x="1028" y="4445"/>
                    </a:lnTo>
                    <a:lnTo>
                      <a:pt x="1035" y="4450"/>
                    </a:lnTo>
                    <a:lnTo>
                      <a:pt x="1040" y="4453"/>
                    </a:lnTo>
                    <a:lnTo>
                      <a:pt x="1048" y="4458"/>
                    </a:lnTo>
                    <a:lnTo>
                      <a:pt x="1055" y="4458"/>
                    </a:lnTo>
                    <a:lnTo>
                      <a:pt x="1067" y="4469"/>
                    </a:lnTo>
                    <a:lnTo>
                      <a:pt x="1071" y="4477"/>
                    </a:lnTo>
                    <a:lnTo>
                      <a:pt x="1079" y="4477"/>
                    </a:lnTo>
                    <a:lnTo>
                      <a:pt x="1084" y="4493"/>
                    </a:lnTo>
                    <a:lnTo>
                      <a:pt x="1087" y="4500"/>
                    </a:lnTo>
                    <a:lnTo>
                      <a:pt x="1095" y="4500"/>
                    </a:lnTo>
                    <a:lnTo>
                      <a:pt x="1111" y="4504"/>
                    </a:lnTo>
                    <a:lnTo>
                      <a:pt x="1119" y="4501"/>
                    </a:lnTo>
                    <a:lnTo>
                      <a:pt x="1124" y="4496"/>
                    </a:lnTo>
                    <a:lnTo>
                      <a:pt x="1130" y="4481"/>
                    </a:lnTo>
                    <a:lnTo>
                      <a:pt x="1138" y="4477"/>
                    </a:lnTo>
                    <a:lnTo>
                      <a:pt x="1145" y="4473"/>
                    </a:lnTo>
                    <a:lnTo>
                      <a:pt x="1148" y="4466"/>
                    </a:lnTo>
                    <a:lnTo>
                      <a:pt x="1154" y="4456"/>
                    </a:lnTo>
                    <a:lnTo>
                      <a:pt x="1144" y="4451"/>
                    </a:lnTo>
                    <a:lnTo>
                      <a:pt x="1132" y="4423"/>
                    </a:lnTo>
                    <a:lnTo>
                      <a:pt x="1113" y="4391"/>
                    </a:lnTo>
                    <a:lnTo>
                      <a:pt x="1105" y="4380"/>
                    </a:lnTo>
                    <a:lnTo>
                      <a:pt x="1101" y="4366"/>
                    </a:lnTo>
                    <a:lnTo>
                      <a:pt x="1101" y="4344"/>
                    </a:lnTo>
                    <a:lnTo>
                      <a:pt x="1108" y="4317"/>
                    </a:lnTo>
                    <a:lnTo>
                      <a:pt x="1106" y="4305"/>
                    </a:lnTo>
                    <a:lnTo>
                      <a:pt x="1097" y="4326"/>
                    </a:lnTo>
                    <a:lnTo>
                      <a:pt x="1094" y="4320"/>
                    </a:lnTo>
                    <a:lnTo>
                      <a:pt x="1091" y="4302"/>
                    </a:lnTo>
                    <a:lnTo>
                      <a:pt x="1081" y="4285"/>
                    </a:lnTo>
                    <a:lnTo>
                      <a:pt x="1069" y="4268"/>
                    </a:lnTo>
                    <a:lnTo>
                      <a:pt x="1059" y="4268"/>
                    </a:lnTo>
                    <a:lnTo>
                      <a:pt x="1054" y="4253"/>
                    </a:lnTo>
                    <a:lnTo>
                      <a:pt x="1063" y="4240"/>
                    </a:lnTo>
                    <a:lnTo>
                      <a:pt x="1064" y="4229"/>
                    </a:lnTo>
                    <a:lnTo>
                      <a:pt x="1071" y="4218"/>
                    </a:lnTo>
                    <a:lnTo>
                      <a:pt x="1075" y="4218"/>
                    </a:lnTo>
                    <a:lnTo>
                      <a:pt x="1076" y="4215"/>
                    </a:lnTo>
                    <a:lnTo>
                      <a:pt x="1079" y="4207"/>
                    </a:lnTo>
                    <a:lnTo>
                      <a:pt x="1089" y="4198"/>
                    </a:lnTo>
                    <a:lnTo>
                      <a:pt x="1095" y="4162"/>
                    </a:lnTo>
                    <a:lnTo>
                      <a:pt x="1102" y="4165"/>
                    </a:lnTo>
                    <a:lnTo>
                      <a:pt x="1106" y="4144"/>
                    </a:lnTo>
                    <a:lnTo>
                      <a:pt x="1107" y="4133"/>
                    </a:lnTo>
                    <a:lnTo>
                      <a:pt x="1098" y="4117"/>
                    </a:lnTo>
                    <a:lnTo>
                      <a:pt x="1110" y="4121"/>
                    </a:lnTo>
                    <a:lnTo>
                      <a:pt x="1121" y="4121"/>
                    </a:lnTo>
                    <a:lnTo>
                      <a:pt x="1119" y="4128"/>
                    </a:lnTo>
                    <a:lnTo>
                      <a:pt x="1126" y="4139"/>
                    </a:lnTo>
                    <a:lnTo>
                      <a:pt x="1130" y="4154"/>
                    </a:lnTo>
                    <a:lnTo>
                      <a:pt x="1138" y="4154"/>
                    </a:lnTo>
                    <a:lnTo>
                      <a:pt x="1143" y="4151"/>
                    </a:lnTo>
                    <a:lnTo>
                      <a:pt x="1148" y="4151"/>
                    </a:lnTo>
                    <a:lnTo>
                      <a:pt x="1160" y="4123"/>
                    </a:lnTo>
                    <a:lnTo>
                      <a:pt x="1166" y="4119"/>
                    </a:lnTo>
                    <a:lnTo>
                      <a:pt x="1159" y="4117"/>
                    </a:lnTo>
                    <a:lnTo>
                      <a:pt x="1155" y="4111"/>
                    </a:lnTo>
                    <a:lnTo>
                      <a:pt x="1149" y="4107"/>
                    </a:lnTo>
                    <a:lnTo>
                      <a:pt x="1140" y="4107"/>
                    </a:lnTo>
                    <a:lnTo>
                      <a:pt x="1133" y="4105"/>
                    </a:lnTo>
                    <a:lnTo>
                      <a:pt x="1130" y="4099"/>
                    </a:lnTo>
                    <a:lnTo>
                      <a:pt x="1137" y="4091"/>
                    </a:lnTo>
                    <a:lnTo>
                      <a:pt x="1138" y="4084"/>
                    </a:lnTo>
                    <a:lnTo>
                      <a:pt x="1145" y="4081"/>
                    </a:lnTo>
                    <a:lnTo>
                      <a:pt x="1154" y="4087"/>
                    </a:lnTo>
                    <a:lnTo>
                      <a:pt x="1166" y="4084"/>
                    </a:lnTo>
                    <a:lnTo>
                      <a:pt x="1157" y="4027"/>
                    </a:lnTo>
                    <a:lnTo>
                      <a:pt x="1150" y="4025"/>
                    </a:lnTo>
                    <a:lnTo>
                      <a:pt x="1145" y="4019"/>
                    </a:lnTo>
                    <a:lnTo>
                      <a:pt x="1143" y="4010"/>
                    </a:lnTo>
                    <a:lnTo>
                      <a:pt x="1139" y="4004"/>
                    </a:lnTo>
                    <a:lnTo>
                      <a:pt x="1133" y="3998"/>
                    </a:lnTo>
                    <a:lnTo>
                      <a:pt x="1126" y="3998"/>
                    </a:lnTo>
                    <a:lnTo>
                      <a:pt x="1108" y="4000"/>
                    </a:lnTo>
                    <a:lnTo>
                      <a:pt x="1095" y="3997"/>
                    </a:lnTo>
                    <a:lnTo>
                      <a:pt x="1094" y="4005"/>
                    </a:lnTo>
                    <a:lnTo>
                      <a:pt x="1081" y="3993"/>
                    </a:lnTo>
                    <a:lnTo>
                      <a:pt x="1081" y="3986"/>
                    </a:lnTo>
                    <a:lnTo>
                      <a:pt x="1076" y="3978"/>
                    </a:lnTo>
                    <a:lnTo>
                      <a:pt x="1081" y="3971"/>
                    </a:lnTo>
                    <a:lnTo>
                      <a:pt x="1076" y="3965"/>
                    </a:lnTo>
                    <a:lnTo>
                      <a:pt x="1076" y="3957"/>
                    </a:lnTo>
                    <a:lnTo>
                      <a:pt x="1047" y="3947"/>
                    </a:lnTo>
                    <a:lnTo>
                      <a:pt x="1058" y="3903"/>
                    </a:lnTo>
                    <a:lnTo>
                      <a:pt x="1071" y="3896"/>
                    </a:lnTo>
                    <a:lnTo>
                      <a:pt x="1076" y="3888"/>
                    </a:lnTo>
                    <a:lnTo>
                      <a:pt x="1074" y="3881"/>
                    </a:lnTo>
                    <a:lnTo>
                      <a:pt x="1063" y="3870"/>
                    </a:lnTo>
                    <a:lnTo>
                      <a:pt x="1073" y="3825"/>
                    </a:lnTo>
                    <a:lnTo>
                      <a:pt x="1086" y="3816"/>
                    </a:lnTo>
                    <a:lnTo>
                      <a:pt x="1091" y="3810"/>
                    </a:lnTo>
                    <a:lnTo>
                      <a:pt x="1090" y="3801"/>
                    </a:lnTo>
                    <a:lnTo>
                      <a:pt x="1092" y="3794"/>
                    </a:lnTo>
                    <a:lnTo>
                      <a:pt x="1092" y="3787"/>
                    </a:lnTo>
                    <a:lnTo>
                      <a:pt x="1096" y="3778"/>
                    </a:lnTo>
                    <a:lnTo>
                      <a:pt x="1101" y="3772"/>
                    </a:lnTo>
                    <a:lnTo>
                      <a:pt x="1107" y="3777"/>
                    </a:lnTo>
                    <a:lnTo>
                      <a:pt x="1111" y="3784"/>
                    </a:lnTo>
                    <a:lnTo>
                      <a:pt x="1123" y="3794"/>
                    </a:lnTo>
                    <a:lnTo>
                      <a:pt x="1140" y="3831"/>
                    </a:lnTo>
                    <a:lnTo>
                      <a:pt x="1149" y="3833"/>
                    </a:lnTo>
                    <a:lnTo>
                      <a:pt x="1175" y="3816"/>
                    </a:lnTo>
                    <a:lnTo>
                      <a:pt x="1172" y="3807"/>
                    </a:lnTo>
                    <a:lnTo>
                      <a:pt x="1169" y="3800"/>
                    </a:lnTo>
                    <a:lnTo>
                      <a:pt x="1165" y="3775"/>
                    </a:lnTo>
                    <a:lnTo>
                      <a:pt x="1157" y="3762"/>
                    </a:lnTo>
                    <a:lnTo>
                      <a:pt x="1166" y="3763"/>
                    </a:lnTo>
                    <a:lnTo>
                      <a:pt x="1173" y="3760"/>
                    </a:lnTo>
                    <a:lnTo>
                      <a:pt x="1193" y="3746"/>
                    </a:lnTo>
                    <a:lnTo>
                      <a:pt x="1200" y="3742"/>
                    </a:lnTo>
                    <a:lnTo>
                      <a:pt x="1205" y="3736"/>
                    </a:lnTo>
                    <a:lnTo>
                      <a:pt x="1205" y="3728"/>
                    </a:lnTo>
                    <a:lnTo>
                      <a:pt x="1205" y="3719"/>
                    </a:lnTo>
                    <a:lnTo>
                      <a:pt x="1213" y="3718"/>
                    </a:lnTo>
                    <a:lnTo>
                      <a:pt x="1221" y="3719"/>
                    </a:lnTo>
                    <a:lnTo>
                      <a:pt x="1229" y="3715"/>
                    </a:lnTo>
                    <a:lnTo>
                      <a:pt x="1234" y="3709"/>
                    </a:lnTo>
                    <a:lnTo>
                      <a:pt x="1241" y="3705"/>
                    </a:lnTo>
                    <a:lnTo>
                      <a:pt x="1248" y="3703"/>
                    </a:lnTo>
                    <a:lnTo>
                      <a:pt x="1253" y="3697"/>
                    </a:lnTo>
                    <a:lnTo>
                      <a:pt x="1261" y="3692"/>
                    </a:lnTo>
                    <a:lnTo>
                      <a:pt x="1266" y="3686"/>
                    </a:lnTo>
                    <a:lnTo>
                      <a:pt x="1267" y="3678"/>
                    </a:lnTo>
                    <a:lnTo>
                      <a:pt x="1274" y="3672"/>
                    </a:lnTo>
                    <a:lnTo>
                      <a:pt x="1289" y="3669"/>
                    </a:lnTo>
                    <a:lnTo>
                      <a:pt x="1305" y="3669"/>
                    </a:lnTo>
                    <a:lnTo>
                      <a:pt x="1306" y="3677"/>
                    </a:lnTo>
                    <a:lnTo>
                      <a:pt x="1310" y="3685"/>
                    </a:lnTo>
                    <a:lnTo>
                      <a:pt x="1326" y="3681"/>
                    </a:lnTo>
                    <a:lnTo>
                      <a:pt x="1331" y="3687"/>
                    </a:lnTo>
                    <a:lnTo>
                      <a:pt x="1336" y="3680"/>
                    </a:lnTo>
                    <a:lnTo>
                      <a:pt x="1338" y="3671"/>
                    </a:lnTo>
                    <a:lnTo>
                      <a:pt x="1343" y="3665"/>
                    </a:lnTo>
                    <a:lnTo>
                      <a:pt x="1350" y="3665"/>
                    </a:lnTo>
                    <a:lnTo>
                      <a:pt x="1358" y="3662"/>
                    </a:lnTo>
                    <a:lnTo>
                      <a:pt x="1366" y="3662"/>
                    </a:lnTo>
                    <a:lnTo>
                      <a:pt x="1371" y="3678"/>
                    </a:lnTo>
                    <a:lnTo>
                      <a:pt x="1376" y="3685"/>
                    </a:lnTo>
                    <a:lnTo>
                      <a:pt x="1385" y="3681"/>
                    </a:lnTo>
                    <a:lnTo>
                      <a:pt x="1392" y="3681"/>
                    </a:lnTo>
                    <a:lnTo>
                      <a:pt x="1399" y="3683"/>
                    </a:lnTo>
                    <a:lnTo>
                      <a:pt x="1415" y="3680"/>
                    </a:lnTo>
                    <a:lnTo>
                      <a:pt x="1423" y="3681"/>
                    </a:lnTo>
                    <a:lnTo>
                      <a:pt x="1430" y="3685"/>
                    </a:lnTo>
                    <a:lnTo>
                      <a:pt x="1436" y="3691"/>
                    </a:lnTo>
                    <a:lnTo>
                      <a:pt x="1442" y="3705"/>
                    </a:lnTo>
                    <a:lnTo>
                      <a:pt x="1463" y="3718"/>
                    </a:lnTo>
                    <a:lnTo>
                      <a:pt x="1468" y="3724"/>
                    </a:lnTo>
                    <a:lnTo>
                      <a:pt x="1471" y="3732"/>
                    </a:lnTo>
                    <a:lnTo>
                      <a:pt x="1482" y="3745"/>
                    </a:lnTo>
                    <a:lnTo>
                      <a:pt x="1481" y="3752"/>
                    </a:lnTo>
                    <a:lnTo>
                      <a:pt x="1482" y="3761"/>
                    </a:lnTo>
                    <a:lnTo>
                      <a:pt x="1487" y="3767"/>
                    </a:lnTo>
                    <a:lnTo>
                      <a:pt x="1494" y="3764"/>
                    </a:lnTo>
                    <a:lnTo>
                      <a:pt x="1494" y="3757"/>
                    </a:lnTo>
                    <a:lnTo>
                      <a:pt x="1493" y="3748"/>
                    </a:lnTo>
                    <a:lnTo>
                      <a:pt x="1494" y="3741"/>
                    </a:lnTo>
                    <a:lnTo>
                      <a:pt x="1489" y="3734"/>
                    </a:lnTo>
                    <a:lnTo>
                      <a:pt x="1494" y="3728"/>
                    </a:lnTo>
                    <a:lnTo>
                      <a:pt x="1503" y="3726"/>
                    </a:lnTo>
                    <a:lnTo>
                      <a:pt x="1505" y="3734"/>
                    </a:lnTo>
                    <a:lnTo>
                      <a:pt x="1511" y="3739"/>
                    </a:lnTo>
                    <a:lnTo>
                      <a:pt x="1514" y="3747"/>
                    </a:lnTo>
                    <a:lnTo>
                      <a:pt x="1520" y="3752"/>
                    </a:lnTo>
                    <a:lnTo>
                      <a:pt x="1536" y="3757"/>
                    </a:lnTo>
                    <a:lnTo>
                      <a:pt x="1549" y="3766"/>
                    </a:lnTo>
                    <a:lnTo>
                      <a:pt x="1558" y="3763"/>
                    </a:lnTo>
                    <a:lnTo>
                      <a:pt x="1578" y="3750"/>
                    </a:lnTo>
                    <a:lnTo>
                      <a:pt x="1578" y="3741"/>
                    </a:lnTo>
                    <a:lnTo>
                      <a:pt x="1584" y="3737"/>
                    </a:lnTo>
                    <a:lnTo>
                      <a:pt x="1590" y="3732"/>
                    </a:lnTo>
                    <a:lnTo>
                      <a:pt x="1598" y="3731"/>
                    </a:lnTo>
                    <a:lnTo>
                      <a:pt x="1606" y="3734"/>
                    </a:lnTo>
                    <a:lnTo>
                      <a:pt x="1606" y="3725"/>
                    </a:lnTo>
                    <a:lnTo>
                      <a:pt x="1614" y="3725"/>
                    </a:lnTo>
                    <a:lnTo>
                      <a:pt x="1622" y="3728"/>
                    </a:lnTo>
                    <a:lnTo>
                      <a:pt x="1629" y="3723"/>
                    </a:lnTo>
                    <a:lnTo>
                      <a:pt x="1637" y="3728"/>
                    </a:lnTo>
                    <a:lnTo>
                      <a:pt x="1648" y="3739"/>
                    </a:lnTo>
                    <a:lnTo>
                      <a:pt x="1662" y="3730"/>
                    </a:lnTo>
                    <a:lnTo>
                      <a:pt x="1666" y="3723"/>
                    </a:lnTo>
                    <a:lnTo>
                      <a:pt x="1682" y="3723"/>
                    </a:lnTo>
                    <a:lnTo>
                      <a:pt x="1689" y="3719"/>
                    </a:lnTo>
                    <a:lnTo>
                      <a:pt x="1704" y="3725"/>
                    </a:lnTo>
                    <a:lnTo>
                      <a:pt x="1709" y="3731"/>
                    </a:lnTo>
                    <a:lnTo>
                      <a:pt x="1710" y="3747"/>
                    </a:lnTo>
                    <a:lnTo>
                      <a:pt x="1716" y="3753"/>
                    </a:lnTo>
                    <a:lnTo>
                      <a:pt x="1721" y="3760"/>
                    </a:lnTo>
                    <a:lnTo>
                      <a:pt x="1737" y="3757"/>
                    </a:lnTo>
                    <a:lnTo>
                      <a:pt x="1752" y="3761"/>
                    </a:lnTo>
                    <a:lnTo>
                      <a:pt x="1752" y="3761"/>
                    </a:lnTo>
                    <a:lnTo>
                      <a:pt x="1754" y="3772"/>
                    </a:lnTo>
                    <a:lnTo>
                      <a:pt x="1772" y="3771"/>
                    </a:lnTo>
                    <a:lnTo>
                      <a:pt x="1778" y="3766"/>
                    </a:lnTo>
                    <a:lnTo>
                      <a:pt x="1785" y="3751"/>
                    </a:lnTo>
                    <a:lnTo>
                      <a:pt x="1790" y="3745"/>
                    </a:lnTo>
                    <a:lnTo>
                      <a:pt x="1796" y="3747"/>
                    </a:lnTo>
                    <a:lnTo>
                      <a:pt x="1807" y="3760"/>
                    </a:lnTo>
                    <a:lnTo>
                      <a:pt x="1824" y="3761"/>
                    </a:lnTo>
                    <a:lnTo>
                      <a:pt x="1839" y="3757"/>
                    </a:lnTo>
                    <a:lnTo>
                      <a:pt x="1847" y="3752"/>
                    </a:lnTo>
                    <a:lnTo>
                      <a:pt x="1863" y="3747"/>
                    </a:lnTo>
                    <a:lnTo>
                      <a:pt x="1874" y="3709"/>
                    </a:lnTo>
                    <a:lnTo>
                      <a:pt x="1877" y="3702"/>
                    </a:lnTo>
                    <a:lnTo>
                      <a:pt x="1872" y="3696"/>
                    </a:lnTo>
                    <a:lnTo>
                      <a:pt x="1870" y="3692"/>
                    </a:lnTo>
                    <a:lnTo>
                      <a:pt x="1856" y="3691"/>
                    </a:lnTo>
                    <a:lnTo>
                      <a:pt x="1840" y="3689"/>
                    </a:lnTo>
                    <a:lnTo>
                      <a:pt x="1834" y="3682"/>
                    </a:lnTo>
                    <a:lnTo>
                      <a:pt x="1831" y="3677"/>
                    </a:lnTo>
                    <a:lnTo>
                      <a:pt x="1813" y="3674"/>
                    </a:lnTo>
                    <a:lnTo>
                      <a:pt x="1806" y="3671"/>
                    </a:lnTo>
                    <a:lnTo>
                      <a:pt x="1807" y="3662"/>
                    </a:lnTo>
                    <a:lnTo>
                      <a:pt x="1802" y="3655"/>
                    </a:lnTo>
                    <a:lnTo>
                      <a:pt x="1786" y="3653"/>
                    </a:lnTo>
                    <a:lnTo>
                      <a:pt x="1788" y="3644"/>
                    </a:lnTo>
                    <a:lnTo>
                      <a:pt x="1795" y="3642"/>
                    </a:lnTo>
                    <a:lnTo>
                      <a:pt x="1807" y="3632"/>
                    </a:lnTo>
                    <a:lnTo>
                      <a:pt x="1823" y="3626"/>
                    </a:lnTo>
                    <a:lnTo>
                      <a:pt x="1837" y="3617"/>
                    </a:lnTo>
                    <a:lnTo>
                      <a:pt x="1840" y="3611"/>
                    </a:lnTo>
                    <a:lnTo>
                      <a:pt x="1842" y="3602"/>
                    </a:lnTo>
                    <a:lnTo>
                      <a:pt x="1823" y="3575"/>
                    </a:lnTo>
                    <a:lnTo>
                      <a:pt x="1831" y="3572"/>
                    </a:lnTo>
                    <a:lnTo>
                      <a:pt x="1838" y="3565"/>
                    </a:lnTo>
                    <a:lnTo>
                      <a:pt x="1839" y="3558"/>
                    </a:lnTo>
                    <a:lnTo>
                      <a:pt x="1845" y="3553"/>
                    </a:lnTo>
                    <a:lnTo>
                      <a:pt x="1854" y="3552"/>
                    </a:lnTo>
                    <a:lnTo>
                      <a:pt x="1863" y="3553"/>
                    </a:lnTo>
                    <a:lnTo>
                      <a:pt x="1870" y="3552"/>
                    </a:lnTo>
                    <a:lnTo>
                      <a:pt x="1877" y="3554"/>
                    </a:lnTo>
                    <a:lnTo>
                      <a:pt x="1893" y="3554"/>
                    </a:lnTo>
                    <a:lnTo>
                      <a:pt x="1902" y="3551"/>
                    </a:lnTo>
                    <a:lnTo>
                      <a:pt x="1904" y="3543"/>
                    </a:lnTo>
                    <a:lnTo>
                      <a:pt x="1901" y="3537"/>
                    </a:lnTo>
                    <a:lnTo>
                      <a:pt x="1886" y="3529"/>
                    </a:lnTo>
                    <a:lnTo>
                      <a:pt x="1854" y="3524"/>
                    </a:lnTo>
                    <a:lnTo>
                      <a:pt x="1850" y="3518"/>
                    </a:lnTo>
                    <a:lnTo>
                      <a:pt x="1852" y="3509"/>
                    </a:lnTo>
                    <a:lnTo>
                      <a:pt x="1859" y="3509"/>
                    </a:lnTo>
                    <a:lnTo>
                      <a:pt x="1866" y="3506"/>
                    </a:lnTo>
                    <a:lnTo>
                      <a:pt x="1871" y="3499"/>
                    </a:lnTo>
                    <a:lnTo>
                      <a:pt x="1865" y="3494"/>
                    </a:lnTo>
                    <a:lnTo>
                      <a:pt x="1858" y="3498"/>
                    </a:lnTo>
                    <a:lnTo>
                      <a:pt x="1842" y="3498"/>
                    </a:lnTo>
                    <a:lnTo>
                      <a:pt x="1842" y="3489"/>
                    </a:lnTo>
                    <a:lnTo>
                      <a:pt x="1844" y="3482"/>
                    </a:lnTo>
                    <a:lnTo>
                      <a:pt x="1849" y="3476"/>
                    </a:lnTo>
                    <a:lnTo>
                      <a:pt x="1838" y="3463"/>
                    </a:lnTo>
                    <a:lnTo>
                      <a:pt x="1854" y="3463"/>
                    </a:lnTo>
                    <a:lnTo>
                      <a:pt x="1859" y="3457"/>
                    </a:lnTo>
                    <a:lnTo>
                      <a:pt x="1867" y="3457"/>
                    </a:lnTo>
                    <a:lnTo>
                      <a:pt x="1872" y="3463"/>
                    </a:lnTo>
                    <a:lnTo>
                      <a:pt x="1880" y="3462"/>
                    </a:lnTo>
                    <a:lnTo>
                      <a:pt x="1888" y="3463"/>
                    </a:lnTo>
                    <a:lnTo>
                      <a:pt x="1896" y="3461"/>
                    </a:lnTo>
                    <a:lnTo>
                      <a:pt x="1920" y="3461"/>
                    </a:lnTo>
                    <a:lnTo>
                      <a:pt x="1925" y="3468"/>
                    </a:lnTo>
                    <a:lnTo>
                      <a:pt x="1935" y="3456"/>
                    </a:lnTo>
                    <a:lnTo>
                      <a:pt x="1942" y="3452"/>
                    </a:lnTo>
                    <a:lnTo>
                      <a:pt x="1958" y="3454"/>
                    </a:lnTo>
                    <a:lnTo>
                      <a:pt x="1966" y="3449"/>
                    </a:lnTo>
                    <a:lnTo>
                      <a:pt x="1973" y="3446"/>
                    </a:lnTo>
                    <a:lnTo>
                      <a:pt x="1987" y="3436"/>
                    </a:lnTo>
                    <a:lnTo>
                      <a:pt x="1994" y="3439"/>
                    </a:lnTo>
                    <a:lnTo>
                      <a:pt x="2000" y="3444"/>
                    </a:lnTo>
                    <a:lnTo>
                      <a:pt x="2008" y="3444"/>
                    </a:lnTo>
                    <a:lnTo>
                      <a:pt x="2010" y="3436"/>
                    </a:lnTo>
                    <a:lnTo>
                      <a:pt x="2027" y="3432"/>
                    </a:lnTo>
                    <a:lnTo>
                      <a:pt x="2033" y="3428"/>
                    </a:lnTo>
                    <a:lnTo>
                      <a:pt x="2042" y="3427"/>
                    </a:lnTo>
                    <a:lnTo>
                      <a:pt x="2049" y="3424"/>
                    </a:lnTo>
                    <a:lnTo>
                      <a:pt x="2057" y="3424"/>
                    </a:lnTo>
                    <a:lnTo>
                      <a:pt x="2064" y="3427"/>
                    </a:lnTo>
                    <a:lnTo>
                      <a:pt x="2069" y="3419"/>
                    </a:lnTo>
                    <a:lnTo>
                      <a:pt x="2070" y="3412"/>
                    </a:lnTo>
                    <a:lnTo>
                      <a:pt x="2074" y="3403"/>
                    </a:lnTo>
                    <a:lnTo>
                      <a:pt x="2081" y="3400"/>
                    </a:lnTo>
                    <a:lnTo>
                      <a:pt x="2089" y="3398"/>
                    </a:lnTo>
                    <a:lnTo>
                      <a:pt x="2096" y="3402"/>
                    </a:lnTo>
                    <a:lnTo>
                      <a:pt x="2114" y="3396"/>
                    </a:lnTo>
                    <a:lnTo>
                      <a:pt x="2114" y="3397"/>
                    </a:lnTo>
                    <a:lnTo>
                      <a:pt x="2151" y="3387"/>
                    </a:lnTo>
                    <a:lnTo>
                      <a:pt x="2183" y="3384"/>
                    </a:lnTo>
                    <a:lnTo>
                      <a:pt x="2211" y="3375"/>
                    </a:lnTo>
                    <a:lnTo>
                      <a:pt x="2218" y="3369"/>
                    </a:lnTo>
                    <a:lnTo>
                      <a:pt x="2226" y="3370"/>
                    </a:lnTo>
                    <a:lnTo>
                      <a:pt x="2234" y="3368"/>
                    </a:lnTo>
                    <a:lnTo>
                      <a:pt x="2238" y="3362"/>
                    </a:lnTo>
                    <a:lnTo>
                      <a:pt x="2238" y="3353"/>
                    </a:lnTo>
                    <a:lnTo>
                      <a:pt x="2238" y="3346"/>
                    </a:lnTo>
                    <a:lnTo>
                      <a:pt x="2247" y="3347"/>
                    </a:lnTo>
                    <a:lnTo>
                      <a:pt x="2254" y="3344"/>
                    </a:lnTo>
                    <a:lnTo>
                      <a:pt x="2259" y="3338"/>
                    </a:lnTo>
                    <a:lnTo>
                      <a:pt x="2265" y="3333"/>
                    </a:lnTo>
                    <a:lnTo>
                      <a:pt x="2274" y="3333"/>
                    </a:lnTo>
                    <a:lnTo>
                      <a:pt x="2279" y="3326"/>
                    </a:lnTo>
                    <a:lnTo>
                      <a:pt x="2286" y="3326"/>
                    </a:lnTo>
                    <a:lnTo>
                      <a:pt x="2293" y="3332"/>
                    </a:lnTo>
                    <a:lnTo>
                      <a:pt x="2300" y="3330"/>
                    </a:lnTo>
                    <a:lnTo>
                      <a:pt x="2307" y="3333"/>
                    </a:lnTo>
                    <a:lnTo>
                      <a:pt x="2316" y="3331"/>
                    </a:lnTo>
                    <a:lnTo>
                      <a:pt x="2323" y="3335"/>
                    </a:lnTo>
                    <a:lnTo>
                      <a:pt x="2328" y="3341"/>
                    </a:lnTo>
                    <a:lnTo>
                      <a:pt x="2342" y="3349"/>
                    </a:lnTo>
                    <a:lnTo>
                      <a:pt x="2349" y="3346"/>
                    </a:lnTo>
                    <a:lnTo>
                      <a:pt x="2355" y="3341"/>
                    </a:lnTo>
                    <a:lnTo>
                      <a:pt x="2371" y="3338"/>
                    </a:lnTo>
                    <a:lnTo>
                      <a:pt x="2379" y="3341"/>
                    </a:lnTo>
                    <a:lnTo>
                      <a:pt x="2385" y="3347"/>
                    </a:lnTo>
                    <a:lnTo>
                      <a:pt x="2388" y="3354"/>
                    </a:lnTo>
                    <a:lnTo>
                      <a:pt x="2390" y="3370"/>
                    </a:lnTo>
                    <a:lnTo>
                      <a:pt x="2388" y="3379"/>
                    </a:lnTo>
                    <a:lnTo>
                      <a:pt x="2391" y="3386"/>
                    </a:lnTo>
                    <a:lnTo>
                      <a:pt x="2403" y="3397"/>
                    </a:lnTo>
                    <a:lnTo>
                      <a:pt x="2399" y="3403"/>
                    </a:lnTo>
                    <a:lnTo>
                      <a:pt x="2401" y="3420"/>
                    </a:lnTo>
                    <a:lnTo>
                      <a:pt x="2396" y="3427"/>
                    </a:lnTo>
                    <a:lnTo>
                      <a:pt x="2391" y="3433"/>
                    </a:lnTo>
                    <a:lnTo>
                      <a:pt x="2394" y="3440"/>
                    </a:lnTo>
                    <a:lnTo>
                      <a:pt x="2397" y="3448"/>
                    </a:lnTo>
                    <a:lnTo>
                      <a:pt x="2413" y="3444"/>
                    </a:lnTo>
                    <a:lnTo>
                      <a:pt x="2420" y="3449"/>
                    </a:lnTo>
                    <a:lnTo>
                      <a:pt x="2428" y="3448"/>
                    </a:lnTo>
                    <a:lnTo>
                      <a:pt x="2431" y="3439"/>
                    </a:lnTo>
                    <a:lnTo>
                      <a:pt x="2439" y="3439"/>
                    </a:lnTo>
                    <a:lnTo>
                      <a:pt x="2446" y="3441"/>
                    </a:lnTo>
                    <a:lnTo>
                      <a:pt x="2449" y="3433"/>
                    </a:lnTo>
                    <a:lnTo>
                      <a:pt x="2449" y="3425"/>
                    </a:lnTo>
                    <a:lnTo>
                      <a:pt x="2456" y="3427"/>
                    </a:lnTo>
                    <a:lnTo>
                      <a:pt x="2460" y="3434"/>
                    </a:lnTo>
                    <a:lnTo>
                      <a:pt x="2462" y="3443"/>
                    </a:lnTo>
                    <a:lnTo>
                      <a:pt x="2467" y="3448"/>
                    </a:lnTo>
                    <a:lnTo>
                      <a:pt x="2465" y="3455"/>
                    </a:lnTo>
                    <a:lnTo>
                      <a:pt x="2463" y="3463"/>
                    </a:lnTo>
                    <a:lnTo>
                      <a:pt x="2479" y="3465"/>
                    </a:lnTo>
                    <a:lnTo>
                      <a:pt x="2477" y="3457"/>
                    </a:lnTo>
                    <a:lnTo>
                      <a:pt x="2472" y="3451"/>
                    </a:lnTo>
                    <a:lnTo>
                      <a:pt x="2479" y="3448"/>
                    </a:lnTo>
                    <a:lnTo>
                      <a:pt x="2495" y="3451"/>
                    </a:lnTo>
                    <a:lnTo>
                      <a:pt x="2503" y="3456"/>
                    </a:lnTo>
                    <a:lnTo>
                      <a:pt x="2508" y="3462"/>
                    </a:lnTo>
                    <a:lnTo>
                      <a:pt x="2516" y="3466"/>
                    </a:lnTo>
                    <a:lnTo>
                      <a:pt x="2523" y="3466"/>
                    </a:lnTo>
                    <a:lnTo>
                      <a:pt x="2527" y="3459"/>
                    </a:lnTo>
                    <a:lnTo>
                      <a:pt x="2535" y="3455"/>
                    </a:lnTo>
                    <a:lnTo>
                      <a:pt x="2537" y="3463"/>
                    </a:lnTo>
                    <a:lnTo>
                      <a:pt x="2537" y="3471"/>
                    </a:lnTo>
                    <a:lnTo>
                      <a:pt x="2528" y="3473"/>
                    </a:lnTo>
                    <a:lnTo>
                      <a:pt x="2522" y="3478"/>
                    </a:lnTo>
                    <a:lnTo>
                      <a:pt x="2517" y="3486"/>
                    </a:lnTo>
                    <a:lnTo>
                      <a:pt x="2515" y="3493"/>
                    </a:lnTo>
                    <a:lnTo>
                      <a:pt x="2516" y="3502"/>
                    </a:lnTo>
                    <a:lnTo>
                      <a:pt x="2521" y="3508"/>
                    </a:lnTo>
                    <a:lnTo>
                      <a:pt x="2528" y="3508"/>
                    </a:lnTo>
                    <a:lnTo>
                      <a:pt x="2533" y="3502"/>
                    </a:lnTo>
                    <a:lnTo>
                      <a:pt x="2548" y="3495"/>
                    </a:lnTo>
                    <a:lnTo>
                      <a:pt x="2555" y="3498"/>
                    </a:lnTo>
                    <a:lnTo>
                      <a:pt x="2564" y="3498"/>
                    </a:lnTo>
                    <a:lnTo>
                      <a:pt x="2570" y="3503"/>
                    </a:lnTo>
                    <a:lnTo>
                      <a:pt x="2578" y="3503"/>
                    </a:lnTo>
                    <a:lnTo>
                      <a:pt x="2575" y="3495"/>
                    </a:lnTo>
                    <a:lnTo>
                      <a:pt x="2580" y="3489"/>
                    </a:lnTo>
                    <a:lnTo>
                      <a:pt x="2589" y="3488"/>
                    </a:lnTo>
                    <a:lnTo>
                      <a:pt x="2598" y="3477"/>
                    </a:lnTo>
                    <a:lnTo>
                      <a:pt x="2614" y="3475"/>
                    </a:lnTo>
                    <a:lnTo>
                      <a:pt x="2627" y="3463"/>
                    </a:lnTo>
                    <a:lnTo>
                      <a:pt x="2633" y="3449"/>
                    </a:lnTo>
                    <a:lnTo>
                      <a:pt x="2639" y="3444"/>
                    </a:lnTo>
                    <a:lnTo>
                      <a:pt x="2648" y="3445"/>
                    </a:lnTo>
                    <a:lnTo>
                      <a:pt x="2664" y="3441"/>
                    </a:lnTo>
                    <a:lnTo>
                      <a:pt x="2671" y="3439"/>
                    </a:lnTo>
                    <a:lnTo>
                      <a:pt x="2675" y="3432"/>
                    </a:lnTo>
                    <a:lnTo>
                      <a:pt x="2691" y="3430"/>
                    </a:lnTo>
                    <a:lnTo>
                      <a:pt x="2704" y="3422"/>
                    </a:lnTo>
                    <a:lnTo>
                      <a:pt x="2708" y="3429"/>
                    </a:lnTo>
                    <a:lnTo>
                      <a:pt x="2709" y="3436"/>
                    </a:lnTo>
                    <a:lnTo>
                      <a:pt x="2704" y="3444"/>
                    </a:lnTo>
                    <a:lnTo>
                      <a:pt x="2697" y="3446"/>
                    </a:lnTo>
                    <a:lnTo>
                      <a:pt x="2689" y="3446"/>
                    </a:lnTo>
                    <a:lnTo>
                      <a:pt x="2688" y="345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12" name="Freeform 133"/>
              <p:cNvSpPr>
                <a:spLocks noChangeAspect="1"/>
              </p:cNvSpPr>
              <p:nvPr/>
            </p:nvSpPr>
            <p:spPr bwMode="gray">
              <a:xfrm>
                <a:off x="2730" y="1750"/>
                <a:ext cx="36" cy="27"/>
              </a:xfrm>
              <a:custGeom>
                <a:avLst/>
                <a:gdLst/>
                <a:ahLst/>
                <a:cxnLst>
                  <a:cxn ang="0">
                    <a:pos x="0" y="118"/>
                  </a:cxn>
                  <a:cxn ang="0">
                    <a:pos x="2" y="114"/>
                  </a:cxn>
                  <a:cxn ang="0">
                    <a:pos x="12" y="107"/>
                  </a:cxn>
                  <a:cxn ang="0">
                    <a:pos x="14" y="102"/>
                  </a:cxn>
                  <a:cxn ang="0">
                    <a:pos x="19" y="87"/>
                  </a:cxn>
                  <a:cxn ang="0">
                    <a:pos x="21" y="76"/>
                  </a:cxn>
                  <a:cxn ang="0">
                    <a:pos x="25" y="70"/>
                  </a:cxn>
                  <a:cxn ang="0">
                    <a:pos x="46" y="69"/>
                  </a:cxn>
                  <a:cxn ang="0">
                    <a:pos x="55" y="63"/>
                  </a:cxn>
                  <a:cxn ang="0">
                    <a:pos x="67" y="48"/>
                  </a:cxn>
                  <a:cxn ang="0">
                    <a:pos x="77" y="32"/>
                  </a:cxn>
                  <a:cxn ang="0">
                    <a:pos x="82" y="15"/>
                  </a:cxn>
                  <a:cxn ang="0">
                    <a:pos x="83" y="0"/>
                  </a:cxn>
                  <a:cxn ang="0">
                    <a:pos x="79" y="27"/>
                  </a:cxn>
                  <a:cxn ang="0">
                    <a:pos x="71" y="46"/>
                  </a:cxn>
                  <a:cxn ang="0">
                    <a:pos x="65" y="55"/>
                  </a:cxn>
                  <a:cxn ang="0">
                    <a:pos x="57" y="64"/>
                  </a:cxn>
                  <a:cxn ang="0">
                    <a:pos x="61" y="71"/>
                  </a:cxn>
                  <a:cxn ang="0">
                    <a:pos x="67" y="70"/>
                  </a:cxn>
                  <a:cxn ang="0">
                    <a:pos x="76" y="75"/>
                  </a:cxn>
                  <a:cxn ang="0">
                    <a:pos x="87" y="75"/>
                  </a:cxn>
                  <a:cxn ang="0">
                    <a:pos x="89" y="66"/>
                  </a:cxn>
                  <a:cxn ang="0">
                    <a:pos x="89" y="49"/>
                  </a:cxn>
                  <a:cxn ang="0">
                    <a:pos x="93" y="44"/>
                  </a:cxn>
                  <a:cxn ang="0">
                    <a:pos x="93" y="41"/>
                  </a:cxn>
                  <a:cxn ang="0">
                    <a:pos x="103" y="38"/>
                  </a:cxn>
                  <a:cxn ang="0">
                    <a:pos x="109" y="43"/>
                  </a:cxn>
                  <a:cxn ang="0">
                    <a:pos x="116" y="46"/>
                  </a:cxn>
                  <a:cxn ang="0">
                    <a:pos x="122" y="50"/>
                  </a:cxn>
                  <a:cxn ang="0">
                    <a:pos x="130" y="54"/>
                  </a:cxn>
                  <a:cxn ang="0">
                    <a:pos x="147" y="57"/>
                  </a:cxn>
                  <a:cxn ang="0">
                    <a:pos x="163" y="55"/>
                  </a:cxn>
                  <a:cxn ang="0">
                    <a:pos x="169" y="59"/>
                  </a:cxn>
                  <a:cxn ang="0">
                    <a:pos x="180" y="82"/>
                  </a:cxn>
                  <a:cxn ang="0">
                    <a:pos x="174" y="97"/>
                  </a:cxn>
                  <a:cxn ang="0">
                    <a:pos x="174" y="114"/>
                  </a:cxn>
                  <a:cxn ang="0">
                    <a:pos x="177" y="124"/>
                  </a:cxn>
                  <a:cxn ang="0">
                    <a:pos x="153" y="127"/>
                  </a:cxn>
                  <a:cxn ang="0">
                    <a:pos x="126" y="133"/>
                  </a:cxn>
                  <a:cxn ang="0">
                    <a:pos x="78" y="134"/>
                  </a:cxn>
                  <a:cxn ang="0">
                    <a:pos x="14" y="123"/>
                  </a:cxn>
                  <a:cxn ang="0">
                    <a:pos x="0" y="118"/>
                  </a:cxn>
                </a:cxnLst>
                <a:rect l="0" t="0" r="r" b="b"/>
                <a:pathLst>
                  <a:path w="180" h="134">
                    <a:moveTo>
                      <a:pt x="0" y="118"/>
                    </a:moveTo>
                    <a:lnTo>
                      <a:pt x="2" y="114"/>
                    </a:lnTo>
                    <a:lnTo>
                      <a:pt x="12" y="107"/>
                    </a:lnTo>
                    <a:lnTo>
                      <a:pt x="14" y="102"/>
                    </a:lnTo>
                    <a:lnTo>
                      <a:pt x="19" y="87"/>
                    </a:lnTo>
                    <a:lnTo>
                      <a:pt x="21" y="76"/>
                    </a:lnTo>
                    <a:lnTo>
                      <a:pt x="25" y="70"/>
                    </a:lnTo>
                    <a:lnTo>
                      <a:pt x="46" y="69"/>
                    </a:lnTo>
                    <a:lnTo>
                      <a:pt x="55" y="63"/>
                    </a:lnTo>
                    <a:lnTo>
                      <a:pt x="67" y="48"/>
                    </a:lnTo>
                    <a:lnTo>
                      <a:pt x="77" y="32"/>
                    </a:lnTo>
                    <a:lnTo>
                      <a:pt x="82" y="15"/>
                    </a:lnTo>
                    <a:lnTo>
                      <a:pt x="83" y="0"/>
                    </a:lnTo>
                    <a:lnTo>
                      <a:pt x="79" y="27"/>
                    </a:lnTo>
                    <a:lnTo>
                      <a:pt x="71" y="46"/>
                    </a:lnTo>
                    <a:lnTo>
                      <a:pt x="65" y="55"/>
                    </a:lnTo>
                    <a:lnTo>
                      <a:pt x="57" y="64"/>
                    </a:lnTo>
                    <a:lnTo>
                      <a:pt x="61" y="71"/>
                    </a:lnTo>
                    <a:lnTo>
                      <a:pt x="67" y="70"/>
                    </a:lnTo>
                    <a:lnTo>
                      <a:pt x="76" y="75"/>
                    </a:lnTo>
                    <a:lnTo>
                      <a:pt x="87" y="75"/>
                    </a:lnTo>
                    <a:lnTo>
                      <a:pt x="89" y="66"/>
                    </a:lnTo>
                    <a:lnTo>
                      <a:pt x="89" y="49"/>
                    </a:lnTo>
                    <a:lnTo>
                      <a:pt x="93" y="44"/>
                    </a:lnTo>
                    <a:lnTo>
                      <a:pt x="93" y="41"/>
                    </a:lnTo>
                    <a:lnTo>
                      <a:pt x="103" y="38"/>
                    </a:lnTo>
                    <a:lnTo>
                      <a:pt x="109" y="43"/>
                    </a:lnTo>
                    <a:lnTo>
                      <a:pt x="116" y="46"/>
                    </a:lnTo>
                    <a:lnTo>
                      <a:pt x="122" y="50"/>
                    </a:lnTo>
                    <a:lnTo>
                      <a:pt x="130" y="54"/>
                    </a:lnTo>
                    <a:lnTo>
                      <a:pt x="147" y="57"/>
                    </a:lnTo>
                    <a:lnTo>
                      <a:pt x="163" y="55"/>
                    </a:lnTo>
                    <a:lnTo>
                      <a:pt x="169" y="59"/>
                    </a:lnTo>
                    <a:lnTo>
                      <a:pt x="180" y="82"/>
                    </a:lnTo>
                    <a:lnTo>
                      <a:pt x="174" y="97"/>
                    </a:lnTo>
                    <a:lnTo>
                      <a:pt x="174" y="114"/>
                    </a:lnTo>
                    <a:lnTo>
                      <a:pt x="177" y="124"/>
                    </a:lnTo>
                    <a:lnTo>
                      <a:pt x="153" y="127"/>
                    </a:lnTo>
                    <a:lnTo>
                      <a:pt x="126" y="133"/>
                    </a:lnTo>
                    <a:lnTo>
                      <a:pt x="78" y="134"/>
                    </a:lnTo>
                    <a:lnTo>
                      <a:pt x="14" y="123"/>
                    </a:lnTo>
                    <a:lnTo>
                      <a:pt x="0" y="11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grpSp>
          <p:nvGrpSpPr>
            <p:cNvPr id="135" name="Group 135"/>
            <p:cNvGrpSpPr>
              <a:grpSpLocks noChangeAspect="1"/>
            </p:cNvGrpSpPr>
            <p:nvPr/>
          </p:nvGrpSpPr>
          <p:grpSpPr bwMode="gray">
            <a:xfrm>
              <a:off x="3862008" y="1811483"/>
              <a:ext cx="695977" cy="655459"/>
              <a:chOff x="2802" y="1979"/>
              <a:chExt cx="408" cy="369"/>
            </a:xfrm>
            <a:solidFill>
              <a:schemeClr val="accent1"/>
            </a:solidFill>
          </p:grpSpPr>
          <p:sp>
            <p:nvSpPr>
              <p:cNvPr id="380" name="Freeform 136"/>
              <p:cNvSpPr>
                <a:spLocks noChangeAspect="1"/>
              </p:cNvSpPr>
              <p:nvPr/>
            </p:nvSpPr>
            <p:spPr bwMode="gray">
              <a:xfrm>
                <a:off x="2899" y="2082"/>
                <a:ext cx="19" cy="23"/>
              </a:xfrm>
              <a:custGeom>
                <a:avLst/>
                <a:gdLst/>
                <a:ahLst/>
                <a:cxnLst>
                  <a:cxn ang="0">
                    <a:pos x="39" y="96"/>
                  </a:cxn>
                  <a:cxn ang="0">
                    <a:pos x="45" y="93"/>
                  </a:cxn>
                  <a:cxn ang="0">
                    <a:pos x="55" y="83"/>
                  </a:cxn>
                  <a:cxn ang="0">
                    <a:pos x="58" y="78"/>
                  </a:cxn>
                  <a:cxn ang="0">
                    <a:pos x="53" y="75"/>
                  </a:cxn>
                  <a:cxn ang="0">
                    <a:pos x="58" y="68"/>
                  </a:cxn>
                  <a:cxn ang="0">
                    <a:pos x="72" y="62"/>
                  </a:cxn>
                  <a:cxn ang="0">
                    <a:pos x="79" y="62"/>
                  </a:cxn>
                  <a:cxn ang="0">
                    <a:pos x="77" y="59"/>
                  </a:cxn>
                  <a:cxn ang="0">
                    <a:pos x="74" y="53"/>
                  </a:cxn>
                  <a:cxn ang="0">
                    <a:pos x="77" y="48"/>
                  </a:cxn>
                  <a:cxn ang="0">
                    <a:pos x="87" y="42"/>
                  </a:cxn>
                  <a:cxn ang="0">
                    <a:pos x="91" y="38"/>
                  </a:cxn>
                  <a:cxn ang="0">
                    <a:pos x="91" y="34"/>
                  </a:cxn>
                  <a:cxn ang="0">
                    <a:pos x="88" y="25"/>
                  </a:cxn>
                  <a:cxn ang="0">
                    <a:pos x="85" y="19"/>
                  </a:cxn>
                  <a:cxn ang="0">
                    <a:pos x="77" y="15"/>
                  </a:cxn>
                  <a:cxn ang="0">
                    <a:pos x="81" y="10"/>
                  </a:cxn>
                  <a:cxn ang="0">
                    <a:pos x="85" y="9"/>
                  </a:cxn>
                  <a:cxn ang="0">
                    <a:pos x="84" y="4"/>
                  </a:cxn>
                  <a:cxn ang="0">
                    <a:pos x="77" y="0"/>
                  </a:cxn>
                  <a:cxn ang="0">
                    <a:pos x="72" y="4"/>
                  </a:cxn>
                  <a:cxn ang="0">
                    <a:pos x="58" y="14"/>
                  </a:cxn>
                  <a:cxn ang="0">
                    <a:pos x="41" y="29"/>
                  </a:cxn>
                  <a:cxn ang="0">
                    <a:pos x="27" y="54"/>
                  </a:cxn>
                  <a:cxn ang="0">
                    <a:pos x="25" y="58"/>
                  </a:cxn>
                  <a:cxn ang="0">
                    <a:pos x="17" y="73"/>
                  </a:cxn>
                  <a:cxn ang="0">
                    <a:pos x="11" y="85"/>
                  </a:cxn>
                  <a:cxn ang="0">
                    <a:pos x="1" y="106"/>
                  </a:cxn>
                  <a:cxn ang="0">
                    <a:pos x="2" y="113"/>
                  </a:cxn>
                  <a:cxn ang="0">
                    <a:pos x="16" y="116"/>
                  </a:cxn>
                  <a:cxn ang="0">
                    <a:pos x="21" y="113"/>
                  </a:cxn>
                  <a:cxn ang="0">
                    <a:pos x="27" y="101"/>
                  </a:cxn>
                  <a:cxn ang="0">
                    <a:pos x="31" y="100"/>
                  </a:cxn>
                </a:cxnLst>
                <a:rect l="0" t="0" r="r" b="b"/>
                <a:pathLst>
                  <a:path w="95" h="116">
                    <a:moveTo>
                      <a:pt x="32" y="102"/>
                    </a:moveTo>
                    <a:lnTo>
                      <a:pt x="39" y="96"/>
                    </a:lnTo>
                    <a:lnTo>
                      <a:pt x="44" y="95"/>
                    </a:lnTo>
                    <a:lnTo>
                      <a:pt x="45" y="93"/>
                    </a:lnTo>
                    <a:lnTo>
                      <a:pt x="52" y="88"/>
                    </a:lnTo>
                    <a:lnTo>
                      <a:pt x="55" y="83"/>
                    </a:lnTo>
                    <a:lnTo>
                      <a:pt x="58" y="83"/>
                    </a:lnTo>
                    <a:lnTo>
                      <a:pt x="58" y="78"/>
                    </a:lnTo>
                    <a:lnTo>
                      <a:pt x="53" y="75"/>
                    </a:lnTo>
                    <a:lnTo>
                      <a:pt x="53" y="75"/>
                    </a:lnTo>
                    <a:lnTo>
                      <a:pt x="55" y="69"/>
                    </a:lnTo>
                    <a:lnTo>
                      <a:pt x="58" y="68"/>
                    </a:lnTo>
                    <a:lnTo>
                      <a:pt x="59" y="63"/>
                    </a:lnTo>
                    <a:lnTo>
                      <a:pt x="72" y="62"/>
                    </a:lnTo>
                    <a:lnTo>
                      <a:pt x="77" y="63"/>
                    </a:lnTo>
                    <a:lnTo>
                      <a:pt x="79" y="62"/>
                    </a:lnTo>
                    <a:lnTo>
                      <a:pt x="80" y="62"/>
                    </a:lnTo>
                    <a:lnTo>
                      <a:pt x="77" y="59"/>
                    </a:lnTo>
                    <a:lnTo>
                      <a:pt x="72" y="56"/>
                    </a:lnTo>
                    <a:lnTo>
                      <a:pt x="74" y="53"/>
                    </a:lnTo>
                    <a:lnTo>
                      <a:pt x="77" y="52"/>
                    </a:lnTo>
                    <a:lnTo>
                      <a:pt x="77" y="48"/>
                    </a:lnTo>
                    <a:lnTo>
                      <a:pt x="82" y="47"/>
                    </a:lnTo>
                    <a:lnTo>
                      <a:pt x="87" y="42"/>
                    </a:lnTo>
                    <a:lnTo>
                      <a:pt x="90" y="42"/>
                    </a:lnTo>
                    <a:lnTo>
                      <a:pt x="91" y="38"/>
                    </a:lnTo>
                    <a:lnTo>
                      <a:pt x="95" y="36"/>
                    </a:lnTo>
                    <a:lnTo>
                      <a:pt x="91" y="34"/>
                    </a:lnTo>
                    <a:lnTo>
                      <a:pt x="92" y="30"/>
                    </a:lnTo>
                    <a:lnTo>
                      <a:pt x="88" y="25"/>
                    </a:lnTo>
                    <a:lnTo>
                      <a:pt x="90" y="21"/>
                    </a:lnTo>
                    <a:lnTo>
                      <a:pt x="85" y="19"/>
                    </a:lnTo>
                    <a:lnTo>
                      <a:pt x="84" y="15"/>
                    </a:lnTo>
                    <a:lnTo>
                      <a:pt x="77" y="15"/>
                    </a:lnTo>
                    <a:lnTo>
                      <a:pt x="77" y="13"/>
                    </a:lnTo>
                    <a:lnTo>
                      <a:pt x="81" y="10"/>
                    </a:lnTo>
                    <a:lnTo>
                      <a:pt x="81" y="9"/>
                    </a:lnTo>
                    <a:lnTo>
                      <a:pt x="85" y="9"/>
                    </a:lnTo>
                    <a:lnTo>
                      <a:pt x="85" y="7"/>
                    </a:lnTo>
                    <a:lnTo>
                      <a:pt x="84" y="4"/>
                    </a:lnTo>
                    <a:lnTo>
                      <a:pt x="79" y="4"/>
                    </a:lnTo>
                    <a:lnTo>
                      <a:pt x="77" y="0"/>
                    </a:lnTo>
                    <a:lnTo>
                      <a:pt x="75" y="0"/>
                    </a:lnTo>
                    <a:lnTo>
                      <a:pt x="72" y="4"/>
                    </a:lnTo>
                    <a:lnTo>
                      <a:pt x="55" y="4"/>
                    </a:lnTo>
                    <a:lnTo>
                      <a:pt x="58" y="14"/>
                    </a:lnTo>
                    <a:lnTo>
                      <a:pt x="48" y="21"/>
                    </a:lnTo>
                    <a:lnTo>
                      <a:pt x="41" y="29"/>
                    </a:lnTo>
                    <a:lnTo>
                      <a:pt x="33" y="53"/>
                    </a:lnTo>
                    <a:lnTo>
                      <a:pt x="27" y="54"/>
                    </a:lnTo>
                    <a:lnTo>
                      <a:pt x="27" y="58"/>
                    </a:lnTo>
                    <a:lnTo>
                      <a:pt x="25" y="58"/>
                    </a:lnTo>
                    <a:lnTo>
                      <a:pt x="22" y="63"/>
                    </a:lnTo>
                    <a:lnTo>
                      <a:pt x="17" y="73"/>
                    </a:lnTo>
                    <a:lnTo>
                      <a:pt x="16" y="77"/>
                    </a:lnTo>
                    <a:lnTo>
                      <a:pt x="11" y="85"/>
                    </a:lnTo>
                    <a:lnTo>
                      <a:pt x="6" y="99"/>
                    </a:lnTo>
                    <a:lnTo>
                      <a:pt x="1" y="106"/>
                    </a:lnTo>
                    <a:lnTo>
                      <a:pt x="0" y="111"/>
                    </a:lnTo>
                    <a:lnTo>
                      <a:pt x="2" y="113"/>
                    </a:lnTo>
                    <a:lnTo>
                      <a:pt x="14" y="112"/>
                    </a:lnTo>
                    <a:lnTo>
                      <a:pt x="16" y="116"/>
                    </a:lnTo>
                    <a:lnTo>
                      <a:pt x="18" y="116"/>
                    </a:lnTo>
                    <a:lnTo>
                      <a:pt x="21" y="113"/>
                    </a:lnTo>
                    <a:lnTo>
                      <a:pt x="26" y="115"/>
                    </a:lnTo>
                    <a:lnTo>
                      <a:pt x="27" y="101"/>
                    </a:lnTo>
                    <a:lnTo>
                      <a:pt x="29" y="99"/>
                    </a:lnTo>
                    <a:lnTo>
                      <a:pt x="31" y="100"/>
                    </a:lnTo>
                    <a:lnTo>
                      <a:pt x="32" y="10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381" name="Group 137"/>
              <p:cNvGrpSpPr>
                <a:grpSpLocks noChangeAspect="1"/>
              </p:cNvGrpSpPr>
              <p:nvPr/>
            </p:nvGrpSpPr>
            <p:grpSpPr bwMode="gray">
              <a:xfrm>
                <a:off x="2889" y="2101"/>
                <a:ext cx="17" cy="51"/>
                <a:chOff x="2889" y="2101"/>
                <a:chExt cx="17" cy="51"/>
              </a:xfrm>
              <a:grpFill/>
            </p:grpSpPr>
            <p:sp>
              <p:nvSpPr>
                <p:cNvPr id="406" name="Freeform 138"/>
                <p:cNvSpPr>
                  <a:spLocks noChangeAspect="1"/>
                </p:cNvSpPr>
                <p:nvPr/>
              </p:nvSpPr>
              <p:spPr bwMode="gray">
                <a:xfrm>
                  <a:off x="2897" y="2111"/>
                  <a:ext cx="8" cy="16"/>
                </a:xfrm>
                <a:custGeom>
                  <a:avLst/>
                  <a:gdLst/>
                  <a:ahLst/>
                  <a:cxnLst>
                    <a:cxn ang="0">
                      <a:pos x="30" y="66"/>
                    </a:cxn>
                    <a:cxn ang="0">
                      <a:pos x="32" y="64"/>
                    </a:cxn>
                    <a:cxn ang="0">
                      <a:pos x="33" y="55"/>
                    </a:cxn>
                    <a:cxn ang="0">
                      <a:pos x="36" y="49"/>
                    </a:cxn>
                    <a:cxn ang="0">
                      <a:pos x="33" y="40"/>
                    </a:cxn>
                    <a:cxn ang="0">
                      <a:pos x="35" y="29"/>
                    </a:cxn>
                    <a:cxn ang="0">
                      <a:pos x="36" y="21"/>
                    </a:cxn>
                    <a:cxn ang="0">
                      <a:pos x="37" y="12"/>
                    </a:cxn>
                    <a:cxn ang="0">
                      <a:pos x="37" y="10"/>
                    </a:cxn>
                    <a:cxn ang="0">
                      <a:pos x="37" y="10"/>
                    </a:cxn>
                    <a:cxn ang="0">
                      <a:pos x="33" y="10"/>
                    </a:cxn>
                    <a:cxn ang="0">
                      <a:pos x="30" y="7"/>
                    </a:cxn>
                    <a:cxn ang="0">
                      <a:pos x="28" y="0"/>
                    </a:cxn>
                    <a:cxn ang="0">
                      <a:pos x="24" y="1"/>
                    </a:cxn>
                    <a:cxn ang="0">
                      <a:pos x="16" y="0"/>
                    </a:cxn>
                    <a:cxn ang="0">
                      <a:pos x="12" y="1"/>
                    </a:cxn>
                    <a:cxn ang="0">
                      <a:pos x="10" y="3"/>
                    </a:cxn>
                    <a:cxn ang="0">
                      <a:pos x="10" y="13"/>
                    </a:cxn>
                    <a:cxn ang="0">
                      <a:pos x="4" y="19"/>
                    </a:cxn>
                    <a:cxn ang="0">
                      <a:pos x="4" y="34"/>
                    </a:cxn>
                    <a:cxn ang="0">
                      <a:pos x="6" y="39"/>
                    </a:cxn>
                    <a:cxn ang="0">
                      <a:pos x="5" y="45"/>
                    </a:cxn>
                    <a:cxn ang="0">
                      <a:pos x="15" y="44"/>
                    </a:cxn>
                    <a:cxn ang="0">
                      <a:pos x="19" y="45"/>
                    </a:cxn>
                    <a:cxn ang="0">
                      <a:pos x="19" y="48"/>
                    </a:cxn>
                    <a:cxn ang="0">
                      <a:pos x="17" y="49"/>
                    </a:cxn>
                    <a:cxn ang="0">
                      <a:pos x="11" y="50"/>
                    </a:cxn>
                    <a:cxn ang="0">
                      <a:pos x="8" y="53"/>
                    </a:cxn>
                    <a:cxn ang="0">
                      <a:pos x="6" y="56"/>
                    </a:cxn>
                    <a:cxn ang="0">
                      <a:pos x="4" y="65"/>
                    </a:cxn>
                    <a:cxn ang="0">
                      <a:pos x="0" y="69"/>
                    </a:cxn>
                    <a:cxn ang="0">
                      <a:pos x="0" y="75"/>
                    </a:cxn>
                    <a:cxn ang="0">
                      <a:pos x="4" y="80"/>
                    </a:cxn>
                    <a:cxn ang="0">
                      <a:pos x="4" y="76"/>
                    </a:cxn>
                    <a:cxn ang="0">
                      <a:pos x="16" y="75"/>
                    </a:cxn>
                    <a:cxn ang="0">
                      <a:pos x="26" y="66"/>
                    </a:cxn>
                    <a:cxn ang="0">
                      <a:pos x="30" y="66"/>
                    </a:cxn>
                  </a:cxnLst>
                  <a:rect l="0" t="0" r="r" b="b"/>
                  <a:pathLst>
                    <a:path w="37" h="80">
                      <a:moveTo>
                        <a:pt x="30" y="66"/>
                      </a:moveTo>
                      <a:lnTo>
                        <a:pt x="32" y="64"/>
                      </a:lnTo>
                      <a:lnTo>
                        <a:pt x="33" y="55"/>
                      </a:lnTo>
                      <a:lnTo>
                        <a:pt x="36" y="49"/>
                      </a:lnTo>
                      <a:lnTo>
                        <a:pt x="33" y="40"/>
                      </a:lnTo>
                      <a:lnTo>
                        <a:pt x="35" y="29"/>
                      </a:lnTo>
                      <a:lnTo>
                        <a:pt x="36" y="21"/>
                      </a:lnTo>
                      <a:lnTo>
                        <a:pt x="37" y="12"/>
                      </a:lnTo>
                      <a:lnTo>
                        <a:pt x="37" y="10"/>
                      </a:lnTo>
                      <a:lnTo>
                        <a:pt x="37" y="10"/>
                      </a:lnTo>
                      <a:lnTo>
                        <a:pt x="33" y="10"/>
                      </a:lnTo>
                      <a:lnTo>
                        <a:pt x="30" y="7"/>
                      </a:lnTo>
                      <a:lnTo>
                        <a:pt x="28" y="0"/>
                      </a:lnTo>
                      <a:lnTo>
                        <a:pt x="24" y="1"/>
                      </a:lnTo>
                      <a:lnTo>
                        <a:pt x="16" y="0"/>
                      </a:lnTo>
                      <a:lnTo>
                        <a:pt x="12" y="1"/>
                      </a:lnTo>
                      <a:lnTo>
                        <a:pt x="10" y="3"/>
                      </a:lnTo>
                      <a:lnTo>
                        <a:pt x="10" y="13"/>
                      </a:lnTo>
                      <a:lnTo>
                        <a:pt x="4" y="19"/>
                      </a:lnTo>
                      <a:lnTo>
                        <a:pt x="4" y="34"/>
                      </a:lnTo>
                      <a:lnTo>
                        <a:pt x="6" y="39"/>
                      </a:lnTo>
                      <a:lnTo>
                        <a:pt x="5" y="45"/>
                      </a:lnTo>
                      <a:lnTo>
                        <a:pt x="15" y="44"/>
                      </a:lnTo>
                      <a:lnTo>
                        <a:pt x="19" y="45"/>
                      </a:lnTo>
                      <a:lnTo>
                        <a:pt x="19" y="48"/>
                      </a:lnTo>
                      <a:lnTo>
                        <a:pt x="17" y="49"/>
                      </a:lnTo>
                      <a:lnTo>
                        <a:pt x="11" y="50"/>
                      </a:lnTo>
                      <a:lnTo>
                        <a:pt x="8" y="53"/>
                      </a:lnTo>
                      <a:lnTo>
                        <a:pt x="6" y="56"/>
                      </a:lnTo>
                      <a:lnTo>
                        <a:pt x="4" y="65"/>
                      </a:lnTo>
                      <a:lnTo>
                        <a:pt x="0" y="69"/>
                      </a:lnTo>
                      <a:lnTo>
                        <a:pt x="0" y="75"/>
                      </a:lnTo>
                      <a:lnTo>
                        <a:pt x="4" y="80"/>
                      </a:lnTo>
                      <a:lnTo>
                        <a:pt x="4" y="76"/>
                      </a:lnTo>
                      <a:lnTo>
                        <a:pt x="16" y="75"/>
                      </a:lnTo>
                      <a:lnTo>
                        <a:pt x="26" y="66"/>
                      </a:lnTo>
                      <a:lnTo>
                        <a:pt x="30" y="6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07" name="Freeform 139"/>
                <p:cNvSpPr>
                  <a:spLocks noChangeAspect="1"/>
                </p:cNvSpPr>
                <p:nvPr/>
              </p:nvSpPr>
              <p:spPr bwMode="gray">
                <a:xfrm>
                  <a:off x="2889" y="2124"/>
                  <a:ext cx="4" cy="5"/>
                </a:xfrm>
                <a:custGeom>
                  <a:avLst/>
                  <a:gdLst/>
                  <a:ahLst/>
                  <a:cxnLst>
                    <a:cxn ang="0">
                      <a:pos x="1" y="24"/>
                    </a:cxn>
                    <a:cxn ang="0">
                      <a:pos x="8" y="21"/>
                    </a:cxn>
                    <a:cxn ang="0">
                      <a:pos x="7" y="16"/>
                    </a:cxn>
                    <a:cxn ang="0">
                      <a:pos x="18" y="5"/>
                    </a:cxn>
                    <a:cxn ang="0">
                      <a:pos x="14" y="0"/>
                    </a:cxn>
                    <a:cxn ang="0">
                      <a:pos x="0" y="14"/>
                    </a:cxn>
                    <a:cxn ang="0">
                      <a:pos x="1" y="24"/>
                    </a:cxn>
                  </a:cxnLst>
                  <a:rect l="0" t="0" r="r" b="b"/>
                  <a:pathLst>
                    <a:path w="18" h="24">
                      <a:moveTo>
                        <a:pt x="1" y="24"/>
                      </a:moveTo>
                      <a:lnTo>
                        <a:pt x="8" y="21"/>
                      </a:lnTo>
                      <a:lnTo>
                        <a:pt x="7" y="16"/>
                      </a:lnTo>
                      <a:lnTo>
                        <a:pt x="18" y="5"/>
                      </a:lnTo>
                      <a:lnTo>
                        <a:pt x="14" y="0"/>
                      </a:lnTo>
                      <a:lnTo>
                        <a:pt x="0" y="14"/>
                      </a:lnTo>
                      <a:lnTo>
                        <a:pt x="1" y="2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08" name="Freeform 140"/>
                <p:cNvSpPr>
                  <a:spLocks noChangeAspect="1"/>
                </p:cNvSpPr>
                <p:nvPr/>
              </p:nvSpPr>
              <p:spPr bwMode="gray">
                <a:xfrm>
                  <a:off x="2890" y="2101"/>
                  <a:ext cx="16" cy="51"/>
                </a:xfrm>
                <a:custGeom>
                  <a:avLst/>
                  <a:gdLst/>
                  <a:ahLst/>
                  <a:cxnLst>
                    <a:cxn ang="0">
                      <a:pos x="45" y="242"/>
                    </a:cxn>
                    <a:cxn ang="0">
                      <a:pos x="55" y="178"/>
                    </a:cxn>
                    <a:cxn ang="0">
                      <a:pos x="70" y="140"/>
                    </a:cxn>
                    <a:cxn ang="0">
                      <a:pos x="71" y="119"/>
                    </a:cxn>
                    <a:cxn ang="0">
                      <a:pos x="65" y="115"/>
                    </a:cxn>
                    <a:cxn ang="0">
                      <a:pos x="43" y="125"/>
                    </a:cxn>
                    <a:cxn ang="0">
                      <a:pos x="39" y="124"/>
                    </a:cxn>
                    <a:cxn ang="0">
                      <a:pos x="43" y="114"/>
                    </a:cxn>
                    <a:cxn ang="0">
                      <a:pos x="47" y="102"/>
                    </a:cxn>
                    <a:cxn ang="0">
                      <a:pos x="56" y="98"/>
                    </a:cxn>
                    <a:cxn ang="0">
                      <a:pos x="58" y="94"/>
                    </a:cxn>
                    <a:cxn ang="0">
                      <a:pos x="44" y="94"/>
                    </a:cxn>
                    <a:cxn ang="0">
                      <a:pos x="43" y="83"/>
                    </a:cxn>
                    <a:cxn ang="0">
                      <a:pos x="49" y="62"/>
                    </a:cxn>
                    <a:cxn ang="0">
                      <a:pos x="51" y="50"/>
                    </a:cxn>
                    <a:cxn ang="0">
                      <a:pos x="63" y="50"/>
                    </a:cxn>
                    <a:cxn ang="0">
                      <a:pos x="69" y="56"/>
                    </a:cxn>
                    <a:cxn ang="0">
                      <a:pos x="76" y="59"/>
                    </a:cxn>
                    <a:cxn ang="0">
                      <a:pos x="81" y="33"/>
                    </a:cxn>
                    <a:cxn ang="0">
                      <a:pos x="80" y="22"/>
                    </a:cxn>
                    <a:cxn ang="0">
                      <a:pos x="81" y="13"/>
                    </a:cxn>
                    <a:cxn ang="0">
                      <a:pos x="80" y="1"/>
                    </a:cxn>
                    <a:cxn ang="0">
                      <a:pos x="76" y="2"/>
                    </a:cxn>
                    <a:cxn ang="0">
                      <a:pos x="70" y="14"/>
                    </a:cxn>
                    <a:cxn ang="0">
                      <a:pos x="65" y="17"/>
                    </a:cxn>
                    <a:cxn ang="0">
                      <a:pos x="51" y="14"/>
                    </a:cxn>
                    <a:cxn ang="0">
                      <a:pos x="47" y="17"/>
                    </a:cxn>
                    <a:cxn ang="0">
                      <a:pos x="39" y="41"/>
                    </a:cxn>
                    <a:cxn ang="0">
                      <a:pos x="29" y="80"/>
                    </a:cxn>
                    <a:cxn ang="0">
                      <a:pos x="13" y="113"/>
                    </a:cxn>
                    <a:cxn ang="0">
                      <a:pos x="6" y="129"/>
                    </a:cxn>
                    <a:cxn ang="0">
                      <a:pos x="0" y="137"/>
                    </a:cxn>
                    <a:cxn ang="0">
                      <a:pos x="4" y="148"/>
                    </a:cxn>
                    <a:cxn ang="0">
                      <a:pos x="39" y="251"/>
                    </a:cxn>
                  </a:cxnLst>
                  <a:rect l="0" t="0" r="r" b="b"/>
                  <a:pathLst>
                    <a:path w="81" h="251">
                      <a:moveTo>
                        <a:pt x="44" y="248"/>
                      </a:moveTo>
                      <a:lnTo>
                        <a:pt x="45" y="242"/>
                      </a:lnTo>
                      <a:lnTo>
                        <a:pt x="49" y="232"/>
                      </a:lnTo>
                      <a:lnTo>
                        <a:pt x="55" y="178"/>
                      </a:lnTo>
                      <a:lnTo>
                        <a:pt x="61" y="158"/>
                      </a:lnTo>
                      <a:lnTo>
                        <a:pt x="70" y="140"/>
                      </a:lnTo>
                      <a:lnTo>
                        <a:pt x="67" y="132"/>
                      </a:lnTo>
                      <a:lnTo>
                        <a:pt x="71" y="119"/>
                      </a:lnTo>
                      <a:lnTo>
                        <a:pt x="69" y="115"/>
                      </a:lnTo>
                      <a:lnTo>
                        <a:pt x="65" y="115"/>
                      </a:lnTo>
                      <a:lnTo>
                        <a:pt x="55" y="124"/>
                      </a:lnTo>
                      <a:lnTo>
                        <a:pt x="43" y="125"/>
                      </a:lnTo>
                      <a:lnTo>
                        <a:pt x="43" y="129"/>
                      </a:lnTo>
                      <a:lnTo>
                        <a:pt x="39" y="124"/>
                      </a:lnTo>
                      <a:lnTo>
                        <a:pt x="39" y="118"/>
                      </a:lnTo>
                      <a:lnTo>
                        <a:pt x="43" y="114"/>
                      </a:lnTo>
                      <a:lnTo>
                        <a:pt x="45" y="105"/>
                      </a:lnTo>
                      <a:lnTo>
                        <a:pt x="47" y="102"/>
                      </a:lnTo>
                      <a:lnTo>
                        <a:pt x="50" y="99"/>
                      </a:lnTo>
                      <a:lnTo>
                        <a:pt x="56" y="98"/>
                      </a:lnTo>
                      <a:lnTo>
                        <a:pt x="58" y="97"/>
                      </a:lnTo>
                      <a:lnTo>
                        <a:pt x="58" y="94"/>
                      </a:lnTo>
                      <a:lnTo>
                        <a:pt x="54" y="93"/>
                      </a:lnTo>
                      <a:lnTo>
                        <a:pt x="44" y="94"/>
                      </a:lnTo>
                      <a:lnTo>
                        <a:pt x="45" y="88"/>
                      </a:lnTo>
                      <a:lnTo>
                        <a:pt x="43" y="83"/>
                      </a:lnTo>
                      <a:lnTo>
                        <a:pt x="43" y="68"/>
                      </a:lnTo>
                      <a:lnTo>
                        <a:pt x="49" y="62"/>
                      </a:lnTo>
                      <a:lnTo>
                        <a:pt x="49" y="52"/>
                      </a:lnTo>
                      <a:lnTo>
                        <a:pt x="51" y="50"/>
                      </a:lnTo>
                      <a:lnTo>
                        <a:pt x="55" y="49"/>
                      </a:lnTo>
                      <a:lnTo>
                        <a:pt x="63" y="50"/>
                      </a:lnTo>
                      <a:lnTo>
                        <a:pt x="67" y="49"/>
                      </a:lnTo>
                      <a:lnTo>
                        <a:pt x="69" y="56"/>
                      </a:lnTo>
                      <a:lnTo>
                        <a:pt x="72" y="59"/>
                      </a:lnTo>
                      <a:lnTo>
                        <a:pt x="76" y="59"/>
                      </a:lnTo>
                      <a:lnTo>
                        <a:pt x="76" y="39"/>
                      </a:lnTo>
                      <a:lnTo>
                        <a:pt x="81" y="33"/>
                      </a:lnTo>
                      <a:lnTo>
                        <a:pt x="78" y="27"/>
                      </a:lnTo>
                      <a:lnTo>
                        <a:pt x="80" y="22"/>
                      </a:lnTo>
                      <a:lnTo>
                        <a:pt x="78" y="17"/>
                      </a:lnTo>
                      <a:lnTo>
                        <a:pt x="81" y="13"/>
                      </a:lnTo>
                      <a:lnTo>
                        <a:pt x="81" y="3"/>
                      </a:lnTo>
                      <a:lnTo>
                        <a:pt x="80" y="1"/>
                      </a:lnTo>
                      <a:lnTo>
                        <a:pt x="78" y="0"/>
                      </a:lnTo>
                      <a:lnTo>
                        <a:pt x="76" y="2"/>
                      </a:lnTo>
                      <a:lnTo>
                        <a:pt x="75" y="16"/>
                      </a:lnTo>
                      <a:lnTo>
                        <a:pt x="70" y="14"/>
                      </a:lnTo>
                      <a:lnTo>
                        <a:pt x="67" y="17"/>
                      </a:lnTo>
                      <a:lnTo>
                        <a:pt x="65" y="17"/>
                      </a:lnTo>
                      <a:lnTo>
                        <a:pt x="63" y="13"/>
                      </a:lnTo>
                      <a:lnTo>
                        <a:pt x="51" y="14"/>
                      </a:lnTo>
                      <a:lnTo>
                        <a:pt x="49" y="12"/>
                      </a:lnTo>
                      <a:lnTo>
                        <a:pt x="47" y="17"/>
                      </a:lnTo>
                      <a:lnTo>
                        <a:pt x="47" y="27"/>
                      </a:lnTo>
                      <a:lnTo>
                        <a:pt x="39" y="41"/>
                      </a:lnTo>
                      <a:lnTo>
                        <a:pt x="38" y="49"/>
                      </a:lnTo>
                      <a:lnTo>
                        <a:pt x="29" y="80"/>
                      </a:lnTo>
                      <a:lnTo>
                        <a:pt x="22" y="104"/>
                      </a:lnTo>
                      <a:lnTo>
                        <a:pt x="13" y="113"/>
                      </a:lnTo>
                      <a:lnTo>
                        <a:pt x="17" y="118"/>
                      </a:lnTo>
                      <a:lnTo>
                        <a:pt x="6" y="129"/>
                      </a:lnTo>
                      <a:lnTo>
                        <a:pt x="7" y="134"/>
                      </a:lnTo>
                      <a:lnTo>
                        <a:pt x="0" y="137"/>
                      </a:lnTo>
                      <a:lnTo>
                        <a:pt x="1" y="142"/>
                      </a:lnTo>
                      <a:lnTo>
                        <a:pt x="4" y="148"/>
                      </a:lnTo>
                      <a:lnTo>
                        <a:pt x="23" y="206"/>
                      </a:lnTo>
                      <a:lnTo>
                        <a:pt x="39" y="251"/>
                      </a:lnTo>
                      <a:lnTo>
                        <a:pt x="44" y="24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382" name="Freeform 141"/>
              <p:cNvSpPr>
                <a:spLocks noChangeAspect="1"/>
              </p:cNvSpPr>
              <p:nvPr/>
            </p:nvSpPr>
            <p:spPr bwMode="gray">
              <a:xfrm>
                <a:off x="3027" y="2143"/>
                <a:ext cx="19" cy="19"/>
              </a:xfrm>
              <a:custGeom>
                <a:avLst/>
                <a:gdLst/>
                <a:ahLst/>
                <a:cxnLst>
                  <a:cxn ang="0">
                    <a:pos x="96" y="95"/>
                  </a:cxn>
                  <a:cxn ang="0">
                    <a:pos x="94" y="84"/>
                  </a:cxn>
                  <a:cxn ang="0">
                    <a:pos x="90" y="81"/>
                  </a:cxn>
                  <a:cxn ang="0">
                    <a:pos x="86" y="73"/>
                  </a:cxn>
                  <a:cxn ang="0">
                    <a:pos x="81" y="52"/>
                  </a:cxn>
                  <a:cxn ang="0">
                    <a:pos x="73" y="48"/>
                  </a:cxn>
                  <a:cxn ang="0">
                    <a:pos x="62" y="47"/>
                  </a:cxn>
                  <a:cxn ang="0">
                    <a:pos x="64" y="42"/>
                  </a:cxn>
                  <a:cxn ang="0">
                    <a:pos x="67" y="39"/>
                  </a:cxn>
                  <a:cxn ang="0">
                    <a:pos x="73" y="36"/>
                  </a:cxn>
                  <a:cxn ang="0">
                    <a:pos x="85" y="33"/>
                  </a:cxn>
                  <a:cxn ang="0">
                    <a:pos x="92" y="26"/>
                  </a:cxn>
                  <a:cxn ang="0">
                    <a:pos x="92" y="22"/>
                  </a:cxn>
                  <a:cxn ang="0">
                    <a:pos x="90" y="18"/>
                  </a:cxn>
                  <a:cxn ang="0">
                    <a:pos x="79" y="11"/>
                  </a:cxn>
                  <a:cxn ang="0">
                    <a:pos x="78" y="6"/>
                  </a:cxn>
                  <a:cxn ang="0">
                    <a:pos x="79" y="5"/>
                  </a:cxn>
                  <a:cxn ang="0">
                    <a:pos x="67" y="1"/>
                  </a:cxn>
                  <a:cxn ang="0">
                    <a:pos x="53" y="0"/>
                  </a:cxn>
                  <a:cxn ang="0">
                    <a:pos x="38" y="6"/>
                  </a:cxn>
                  <a:cxn ang="0">
                    <a:pos x="26" y="23"/>
                  </a:cxn>
                  <a:cxn ang="0">
                    <a:pos x="16" y="43"/>
                  </a:cxn>
                  <a:cxn ang="0">
                    <a:pos x="0" y="59"/>
                  </a:cxn>
                  <a:cxn ang="0">
                    <a:pos x="4" y="61"/>
                  </a:cxn>
                  <a:cxn ang="0">
                    <a:pos x="26" y="65"/>
                  </a:cxn>
                  <a:cxn ang="0">
                    <a:pos x="46" y="73"/>
                  </a:cxn>
                  <a:cxn ang="0">
                    <a:pos x="53" y="80"/>
                  </a:cxn>
                  <a:cxn ang="0">
                    <a:pos x="63" y="95"/>
                  </a:cxn>
                  <a:cxn ang="0">
                    <a:pos x="96" y="95"/>
                  </a:cxn>
                </a:cxnLst>
                <a:rect l="0" t="0" r="r" b="b"/>
                <a:pathLst>
                  <a:path w="96" h="95">
                    <a:moveTo>
                      <a:pt x="96" y="95"/>
                    </a:moveTo>
                    <a:lnTo>
                      <a:pt x="94" y="84"/>
                    </a:lnTo>
                    <a:lnTo>
                      <a:pt x="90" y="81"/>
                    </a:lnTo>
                    <a:lnTo>
                      <a:pt x="86" y="73"/>
                    </a:lnTo>
                    <a:lnTo>
                      <a:pt x="81" y="52"/>
                    </a:lnTo>
                    <a:lnTo>
                      <a:pt x="73" y="48"/>
                    </a:lnTo>
                    <a:lnTo>
                      <a:pt x="62" y="47"/>
                    </a:lnTo>
                    <a:lnTo>
                      <a:pt x="64" y="42"/>
                    </a:lnTo>
                    <a:lnTo>
                      <a:pt x="67" y="39"/>
                    </a:lnTo>
                    <a:lnTo>
                      <a:pt x="73" y="36"/>
                    </a:lnTo>
                    <a:lnTo>
                      <a:pt x="85" y="33"/>
                    </a:lnTo>
                    <a:lnTo>
                      <a:pt x="92" y="26"/>
                    </a:lnTo>
                    <a:lnTo>
                      <a:pt x="92" y="22"/>
                    </a:lnTo>
                    <a:lnTo>
                      <a:pt x="90" y="18"/>
                    </a:lnTo>
                    <a:lnTo>
                      <a:pt x="79" y="11"/>
                    </a:lnTo>
                    <a:lnTo>
                      <a:pt x="78" y="6"/>
                    </a:lnTo>
                    <a:lnTo>
                      <a:pt x="79" y="5"/>
                    </a:lnTo>
                    <a:lnTo>
                      <a:pt x="67" y="1"/>
                    </a:lnTo>
                    <a:lnTo>
                      <a:pt x="53" y="0"/>
                    </a:lnTo>
                    <a:lnTo>
                      <a:pt x="38" y="6"/>
                    </a:lnTo>
                    <a:lnTo>
                      <a:pt x="26" y="23"/>
                    </a:lnTo>
                    <a:lnTo>
                      <a:pt x="16" y="43"/>
                    </a:lnTo>
                    <a:lnTo>
                      <a:pt x="0" y="59"/>
                    </a:lnTo>
                    <a:lnTo>
                      <a:pt x="4" y="61"/>
                    </a:lnTo>
                    <a:lnTo>
                      <a:pt x="26" y="65"/>
                    </a:lnTo>
                    <a:lnTo>
                      <a:pt x="46" y="73"/>
                    </a:lnTo>
                    <a:lnTo>
                      <a:pt x="53" y="80"/>
                    </a:lnTo>
                    <a:lnTo>
                      <a:pt x="63" y="95"/>
                    </a:lnTo>
                    <a:lnTo>
                      <a:pt x="96" y="9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383" name="Group 142"/>
              <p:cNvGrpSpPr>
                <a:grpSpLocks noChangeAspect="1"/>
              </p:cNvGrpSpPr>
              <p:nvPr/>
            </p:nvGrpSpPr>
            <p:grpSpPr bwMode="gray">
              <a:xfrm>
                <a:off x="2896" y="2116"/>
                <a:ext cx="231" cy="189"/>
                <a:chOff x="2896" y="2116"/>
                <a:chExt cx="231" cy="189"/>
              </a:xfrm>
              <a:grpFill/>
            </p:grpSpPr>
            <p:sp>
              <p:nvSpPr>
                <p:cNvPr id="404" name="Freeform 143"/>
                <p:cNvSpPr>
                  <a:spLocks noChangeAspect="1"/>
                </p:cNvSpPr>
                <p:nvPr/>
              </p:nvSpPr>
              <p:spPr bwMode="gray">
                <a:xfrm>
                  <a:off x="2896" y="2116"/>
                  <a:ext cx="231" cy="189"/>
                </a:xfrm>
                <a:custGeom>
                  <a:avLst/>
                  <a:gdLst/>
                  <a:ahLst/>
                  <a:cxnLst>
                    <a:cxn ang="0">
                      <a:pos x="9706" y="2910"/>
                    </a:cxn>
                    <a:cxn ang="0">
                      <a:pos x="10455" y="3296"/>
                    </a:cxn>
                    <a:cxn ang="0">
                      <a:pos x="10697" y="3824"/>
                    </a:cxn>
                    <a:cxn ang="0">
                      <a:pos x="11100" y="4189"/>
                    </a:cxn>
                    <a:cxn ang="0">
                      <a:pos x="11258" y="4460"/>
                    </a:cxn>
                    <a:cxn ang="0">
                      <a:pos x="11663" y="4798"/>
                    </a:cxn>
                    <a:cxn ang="0">
                      <a:pos x="11788" y="5234"/>
                    </a:cxn>
                    <a:cxn ang="0">
                      <a:pos x="11824" y="5695"/>
                    </a:cxn>
                    <a:cxn ang="0">
                      <a:pos x="12147" y="6336"/>
                    </a:cxn>
                    <a:cxn ang="0">
                      <a:pos x="12348" y="6619"/>
                    </a:cxn>
                    <a:cxn ang="0">
                      <a:pos x="13158" y="7915"/>
                    </a:cxn>
                    <a:cxn ang="0">
                      <a:pos x="15424" y="10363"/>
                    </a:cxn>
                    <a:cxn ang="0">
                      <a:pos x="10244" y="11935"/>
                    </a:cxn>
                    <a:cxn ang="0">
                      <a:pos x="9104" y="12745"/>
                    </a:cxn>
                    <a:cxn ang="0">
                      <a:pos x="7168" y="12457"/>
                    </a:cxn>
                    <a:cxn ang="0">
                      <a:pos x="6570" y="12466"/>
                    </a:cxn>
                    <a:cxn ang="0">
                      <a:pos x="6524" y="12554"/>
                    </a:cxn>
                    <a:cxn ang="0">
                      <a:pos x="6474" y="12661"/>
                    </a:cxn>
                    <a:cxn ang="0">
                      <a:pos x="6461" y="12671"/>
                    </a:cxn>
                    <a:cxn ang="0">
                      <a:pos x="6442" y="12664"/>
                    </a:cxn>
                    <a:cxn ang="0">
                      <a:pos x="6434" y="12672"/>
                    </a:cxn>
                    <a:cxn ang="0">
                      <a:pos x="6449" y="12718"/>
                    </a:cxn>
                    <a:cxn ang="0">
                      <a:pos x="6493" y="12822"/>
                    </a:cxn>
                    <a:cxn ang="0">
                      <a:pos x="6493" y="12849"/>
                    </a:cxn>
                    <a:cxn ang="0">
                      <a:pos x="6127" y="13229"/>
                    </a:cxn>
                    <a:cxn ang="0">
                      <a:pos x="5877" y="12675"/>
                    </a:cxn>
                    <a:cxn ang="0">
                      <a:pos x="5396" y="12043"/>
                    </a:cxn>
                    <a:cxn ang="0">
                      <a:pos x="4967" y="11398"/>
                    </a:cxn>
                    <a:cxn ang="0">
                      <a:pos x="4842" y="10911"/>
                    </a:cxn>
                    <a:cxn ang="0">
                      <a:pos x="4559" y="10532"/>
                    </a:cxn>
                    <a:cxn ang="0">
                      <a:pos x="4050" y="10087"/>
                    </a:cxn>
                    <a:cxn ang="0">
                      <a:pos x="3642" y="9870"/>
                    </a:cxn>
                    <a:cxn ang="0">
                      <a:pos x="3359" y="8893"/>
                    </a:cxn>
                    <a:cxn ang="0">
                      <a:pos x="3366" y="8593"/>
                    </a:cxn>
                    <a:cxn ang="0">
                      <a:pos x="3225" y="8044"/>
                    </a:cxn>
                    <a:cxn ang="0">
                      <a:pos x="3034" y="7550"/>
                    </a:cxn>
                    <a:cxn ang="0">
                      <a:pos x="2492" y="6909"/>
                    </a:cxn>
                    <a:cxn ang="0">
                      <a:pos x="2243" y="6803"/>
                    </a:cxn>
                    <a:cxn ang="0">
                      <a:pos x="2042" y="6580"/>
                    </a:cxn>
                    <a:cxn ang="0">
                      <a:pos x="1833" y="5901"/>
                    </a:cxn>
                    <a:cxn ang="0">
                      <a:pos x="1507" y="5504"/>
                    </a:cxn>
                    <a:cxn ang="0">
                      <a:pos x="1117" y="4757"/>
                    </a:cxn>
                    <a:cxn ang="0">
                      <a:pos x="724" y="4245"/>
                    </a:cxn>
                    <a:cxn ang="0">
                      <a:pos x="242" y="3599"/>
                    </a:cxn>
                    <a:cxn ang="0">
                      <a:pos x="0" y="3649"/>
                    </a:cxn>
                    <a:cxn ang="0">
                      <a:pos x="249" y="2682"/>
                    </a:cxn>
                    <a:cxn ang="0">
                      <a:pos x="1352" y="2467"/>
                    </a:cxn>
                    <a:cxn ang="0">
                      <a:pos x="2171" y="1850"/>
                    </a:cxn>
                    <a:cxn ang="0">
                      <a:pos x="1840" y="685"/>
                    </a:cxn>
                    <a:cxn ang="0">
                      <a:pos x="3424" y="0"/>
                    </a:cxn>
                    <a:cxn ang="0">
                      <a:pos x="6284" y="1324"/>
                    </a:cxn>
                    <a:cxn ang="0">
                      <a:pos x="6826" y="2203"/>
                    </a:cxn>
                  </a:cxnLst>
                  <a:rect l="0" t="0" r="r" b="b"/>
                  <a:pathLst>
                    <a:path w="15957" h="13229">
                      <a:moveTo>
                        <a:pt x="9071" y="2723"/>
                      </a:moveTo>
                      <a:lnTo>
                        <a:pt x="9131" y="2757"/>
                      </a:lnTo>
                      <a:lnTo>
                        <a:pt x="9432" y="2810"/>
                      </a:lnTo>
                      <a:lnTo>
                        <a:pt x="9706" y="2910"/>
                      </a:lnTo>
                      <a:lnTo>
                        <a:pt x="9809" y="2999"/>
                      </a:lnTo>
                      <a:lnTo>
                        <a:pt x="9934" y="3216"/>
                      </a:lnTo>
                      <a:lnTo>
                        <a:pt x="10393" y="3219"/>
                      </a:lnTo>
                      <a:lnTo>
                        <a:pt x="10455" y="3296"/>
                      </a:lnTo>
                      <a:lnTo>
                        <a:pt x="10504" y="3434"/>
                      </a:lnTo>
                      <a:lnTo>
                        <a:pt x="10545" y="3497"/>
                      </a:lnTo>
                      <a:lnTo>
                        <a:pt x="10573" y="3599"/>
                      </a:lnTo>
                      <a:lnTo>
                        <a:pt x="10697" y="3824"/>
                      </a:lnTo>
                      <a:lnTo>
                        <a:pt x="10817" y="3869"/>
                      </a:lnTo>
                      <a:lnTo>
                        <a:pt x="10903" y="4039"/>
                      </a:lnTo>
                      <a:lnTo>
                        <a:pt x="11097" y="4175"/>
                      </a:lnTo>
                      <a:lnTo>
                        <a:pt x="11100" y="4189"/>
                      </a:lnTo>
                      <a:lnTo>
                        <a:pt x="11062" y="4232"/>
                      </a:lnTo>
                      <a:lnTo>
                        <a:pt x="11097" y="4290"/>
                      </a:lnTo>
                      <a:lnTo>
                        <a:pt x="11134" y="4426"/>
                      </a:lnTo>
                      <a:lnTo>
                        <a:pt x="11258" y="4460"/>
                      </a:lnTo>
                      <a:lnTo>
                        <a:pt x="11313" y="4512"/>
                      </a:lnTo>
                      <a:lnTo>
                        <a:pt x="11537" y="4658"/>
                      </a:lnTo>
                      <a:lnTo>
                        <a:pt x="11613" y="4723"/>
                      </a:lnTo>
                      <a:lnTo>
                        <a:pt x="11663" y="4798"/>
                      </a:lnTo>
                      <a:lnTo>
                        <a:pt x="11680" y="4839"/>
                      </a:lnTo>
                      <a:lnTo>
                        <a:pt x="11658" y="4977"/>
                      </a:lnTo>
                      <a:lnTo>
                        <a:pt x="11764" y="5127"/>
                      </a:lnTo>
                      <a:lnTo>
                        <a:pt x="11788" y="5234"/>
                      </a:lnTo>
                      <a:lnTo>
                        <a:pt x="11781" y="5294"/>
                      </a:lnTo>
                      <a:lnTo>
                        <a:pt x="11711" y="5381"/>
                      </a:lnTo>
                      <a:lnTo>
                        <a:pt x="11715" y="5546"/>
                      </a:lnTo>
                      <a:lnTo>
                        <a:pt x="11824" y="5695"/>
                      </a:lnTo>
                      <a:lnTo>
                        <a:pt x="12016" y="5908"/>
                      </a:lnTo>
                      <a:lnTo>
                        <a:pt x="12063" y="6177"/>
                      </a:lnTo>
                      <a:lnTo>
                        <a:pt x="12135" y="6264"/>
                      </a:lnTo>
                      <a:lnTo>
                        <a:pt x="12147" y="6336"/>
                      </a:lnTo>
                      <a:lnTo>
                        <a:pt x="12184" y="6371"/>
                      </a:lnTo>
                      <a:lnTo>
                        <a:pt x="12207" y="6448"/>
                      </a:lnTo>
                      <a:lnTo>
                        <a:pt x="12243" y="6448"/>
                      </a:lnTo>
                      <a:lnTo>
                        <a:pt x="12348" y="6619"/>
                      </a:lnTo>
                      <a:lnTo>
                        <a:pt x="12423" y="6638"/>
                      </a:lnTo>
                      <a:lnTo>
                        <a:pt x="12480" y="6842"/>
                      </a:lnTo>
                      <a:lnTo>
                        <a:pt x="12935" y="7241"/>
                      </a:lnTo>
                      <a:lnTo>
                        <a:pt x="13158" y="7915"/>
                      </a:lnTo>
                      <a:lnTo>
                        <a:pt x="15429" y="8331"/>
                      </a:lnTo>
                      <a:lnTo>
                        <a:pt x="15576" y="8167"/>
                      </a:lnTo>
                      <a:lnTo>
                        <a:pt x="15957" y="8740"/>
                      </a:lnTo>
                      <a:lnTo>
                        <a:pt x="15424" y="10363"/>
                      </a:lnTo>
                      <a:lnTo>
                        <a:pt x="13158" y="11166"/>
                      </a:lnTo>
                      <a:lnTo>
                        <a:pt x="11049" y="11512"/>
                      </a:lnTo>
                      <a:lnTo>
                        <a:pt x="10746" y="11729"/>
                      </a:lnTo>
                      <a:lnTo>
                        <a:pt x="10244" y="11935"/>
                      </a:lnTo>
                      <a:lnTo>
                        <a:pt x="9691" y="12918"/>
                      </a:lnTo>
                      <a:lnTo>
                        <a:pt x="9503" y="13060"/>
                      </a:lnTo>
                      <a:lnTo>
                        <a:pt x="9370" y="13076"/>
                      </a:lnTo>
                      <a:lnTo>
                        <a:pt x="9104" y="12745"/>
                      </a:lnTo>
                      <a:lnTo>
                        <a:pt x="8174" y="12657"/>
                      </a:lnTo>
                      <a:lnTo>
                        <a:pt x="8036" y="12551"/>
                      </a:lnTo>
                      <a:lnTo>
                        <a:pt x="7547" y="12502"/>
                      </a:lnTo>
                      <a:lnTo>
                        <a:pt x="7168" y="12457"/>
                      </a:lnTo>
                      <a:lnTo>
                        <a:pt x="6859" y="12543"/>
                      </a:lnTo>
                      <a:lnTo>
                        <a:pt x="6711" y="12286"/>
                      </a:lnTo>
                      <a:lnTo>
                        <a:pt x="6580" y="12452"/>
                      </a:lnTo>
                      <a:lnTo>
                        <a:pt x="6570" y="12466"/>
                      </a:lnTo>
                      <a:lnTo>
                        <a:pt x="6560" y="12481"/>
                      </a:lnTo>
                      <a:lnTo>
                        <a:pt x="6551" y="12499"/>
                      </a:lnTo>
                      <a:lnTo>
                        <a:pt x="6542" y="12517"/>
                      </a:lnTo>
                      <a:lnTo>
                        <a:pt x="6524" y="12554"/>
                      </a:lnTo>
                      <a:lnTo>
                        <a:pt x="6507" y="12592"/>
                      </a:lnTo>
                      <a:lnTo>
                        <a:pt x="6492" y="12625"/>
                      </a:lnTo>
                      <a:lnTo>
                        <a:pt x="6480" y="12652"/>
                      </a:lnTo>
                      <a:lnTo>
                        <a:pt x="6474" y="12661"/>
                      </a:lnTo>
                      <a:lnTo>
                        <a:pt x="6468" y="12668"/>
                      </a:lnTo>
                      <a:lnTo>
                        <a:pt x="6466" y="12670"/>
                      </a:lnTo>
                      <a:lnTo>
                        <a:pt x="6464" y="12671"/>
                      </a:lnTo>
                      <a:lnTo>
                        <a:pt x="6461" y="12671"/>
                      </a:lnTo>
                      <a:lnTo>
                        <a:pt x="6460" y="12670"/>
                      </a:lnTo>
                      <a:lnTo>
                        <a:pt x="6452" y="12667"/>
                      </a:lnTo>
                      <a:lnTo>
                        <a:pt x="6447" y="12665"/>
                      </a:lnTo>
                      <a:lnTo>
                        <a:pt x="6442" y="12664"/>
                      </a:lnTo>
                      <a:lnTo>
                        <a:pt x="6439" y="12665"/>
                      </a:lnTo>
                      <a:lnTo>
                        <a:pt x="6436" y="12666"/>
                      </a:lnTo>
                      <a:lnTo>
                        <a:pt x="6435" y="12669"/>
                      </a:lnTo>
                      <a:lnTo>
                        <a:pt x="6434" y="12672"/>
                      </a:lnTo>
                      <a:lnTo>
                        <a:pt x="6434" y="12676"/>
                      </a:lnTo>
                      <a:lnTo>
                        <a:pt x="6437" y="12688"/>
                      </a:lnTo>
                      <a:lnTo>
                        <a:pt x="6442" y="12702"/>
                      </a:lnTo>
                      <a:lnTo>
                        <a:pt x="6449" y="12718"/>
                      </a:lnTo>
                      <a:lnTo>
                        <a:pt x="6457" y="12735"/>
                      </a:lnTo>
                      <a:lnTo>
                        <a:pt x="6474" y="12773"/>
                      </a:lnTo>
                      <a:lnTo>
                        <a:pt x="6488" y="12807"/>
                      </a:lnTo>
                      <a:lnTo>
                        <a:pt x="6493" y="12822"/>
                      </a:lnTo>
                      <a:lnTo>
                        <a:pt x="6495" y="12835"/>
                      </a:lnTo>
                      <a:lnTo>
                        <a:pt x="6495" y="12841"/>
                      </a:lnTo>
                      <a:lnTo>
                        <a:pt x="6495" y="12845"/>
                      </a:lnTo>
                      <a:lnTo>
                        <a:pt x="6493" y="12849"/>
                      </a:lnTo>
                      <a:lnTo>
                        <a:pt x="6490" y="12851"/>
                      </a:lnTo>
                      <a:lnTo>
                        <a:pt x="6442" y="13138"/>
                      </a:lnTo>
                      <a:lnTo>
                        <a:pt x="6289" y="13180"/>
                      </a:lnTo>
                      <a:lnTo>
                        <a:pt x="6127" y="13229"/>
                      </a:lnTo>
                      <a:lnTo>
                        <a:pt x="6092" y="13137"/>
                      </a:lnTo>
                      <a:lnTo>
                        <a:pt x="6092" y="13002"/>
                      </a:lnTo>
                      <a:lnTo>
                        <a:pt x="5928" y="12707"/>
                      </a:lnTo>
                      <a:lnTo>
                        <a:pt x="5877" y="12675"/>
                      </a:lnTo>
                      <a:lnTo>
                        <a:pt x="5820" y="12590"/>
                      </a:lnTo>
                      <a:lnTo>
                        <a:pt x="5760" y="12346"/>
                      </a:lnTo>
                      <a:lnTo>
                        <a:pt x="5511" y="12104"/>
                      </a:lnTo>
                      <a:lnTo>
                        <a:pt x="5396" y="12043"/>
                      </a:lnTo>
                      <a:lnTo>
                        <a:pt x="5329" y="11966"/>
                      </a:lnTo>
                      <a:lnTo>
                        <a:pt x="5175" y="11749"/>
                      </a:lnTo>
                      <a:lnTo>
                        <a:pt x="5026" y="11439"/>
                      </a:lnTo>
                      <a:lnTo>
                        <a:pt x="4967" y="11398"/>
                      </a:lnTo>
                      <a:lnTo>
                        <a:pt x="4943" y="11357"/>
                      </a:lnTo>
                      <a:lnTo>
                        <a:pt x="4900" y="11197"/>
                      </a:lnTo>
                      <a:lnTo>
                        <a:pt x="4893" y="11035"/>
                      </a:lnTo>
                      <a:lnTo>
                        <a:pt x="4842" y="10911"/>
                      </a:lnTo>
                      <a:lnTo>
                        <a:pt x="4758" y="10766"/>
                      </a:lnTo>
                      <a:lnTo>
                        <a:pt x="4661" y="10672"/>
                      </a:lnTo>
                      <a:lnTo>
                        <a:pt x="4617" y="10581"/>
                      </a:lnTo>
                      <a:lnTo>
                        <a:pt x="4559" y="10532"/>
                      </a:lnTo>
                      <a:lnTo>
                        <a:pt x="4443" y="10363"/>
                      </a:lnTo>
                      <a:lnTo>
                        <a:pt x="4361" y="10288"/>
                      </a:lnTo>
                      <a:lnTo>
                        <a:pt x="4157" y="10146"/>
                      </a:lnTo>
                      <a:lnTo>
                        <a:pt x="4050" y="10087"/>
                      </a:lnTo>
                      <a:lnTo>
                        <a:pt x="4015" y="10102"/>
                      </a:lnTo>
                      <a:lnTo>
                        <a:pt x="3932" y="10071"/>
                      </a:lnTo>
                      <a:lnTo>
                        <a:pt x="3740" y="9952"/>
                      </a:lnTo>
                      <a:lnTo>
                        <a:pt x="3642" y="9870"/>
                      </a:lnTo>
                      <a:lnTo>
                        <a:pt x="3582" y="9793"/>
                      </a:lnTo>
                      <a:lnTo>
                        <a:pt x="3491" y="9608"/>
                      </a:lnTo>
                      <a:lnTo>
                        <a:pt x="3451" y="9466"/>
                      </a:lnTo>
                      <a:lnTo>
                        <a:pt x="3359" y="8893"/>
                      </a:lnTo>
                      <a:lnTo>
                        <a:pt x="3309" y="8803"/>
                      </a:lnTo>
                      <a:lnTo>
                        <a:pt x="3299" y="8728"/>
                      </a:lnTo>
                      <a:lnTo>
                        <a:pt x="3333" y="8694"/>
                      </a:lnTo>
                      <a:lnTo>
                        <a:pt x="3366" y="8593"/>
                      </a:lnTo>
                      <a:lnTo>
                        <a:pt x="3383" y="8406"/>
                      </a:lnTo>
                      <a:lnTo>
                        <a:pt x="3326" y="8203"/>
                      </a:lnTo>
                      <a:lnTo>
                        <a:pt x="3283" y="8114"/>
                      </a:lnTo>
                      <a:lnTo>
                        <a:pt x="3225" y="8044"/>
                      </a:lnTo>
                      <a:lnTo>
                        <a:pt x="3174" y="7927"/>
                      </a:lnTo>
                      <a:lnTo>
                        <a:pt x="3141" y="7785"/>
                      </a:lnTo>
                      <a:lnTo>
                        <a:pt x="3091" y="7700"/>
                      </a:lnTo>
                      <a:lnTo>
                        <a:pt x="3034" y="7550"/>
                      </a:lnTo>
                      <a:lnTo>
                        <a:pt x="2859" y="7241"/>
                      </a:lnTo>
                      <a:lnTo>
                        <a:pt x="2650" y="7038"/>
                      </a:lnTo>
                      <a:lnTo>
                        <a:pt x="2518" y="6946"/>
                      </a:lnTo>
                      <a:lnTo>
                        <a:pt x="2492" y="6909"/>
                      </a:lnTo>
                      <a:lnTo>
                        <a:pt x="2451" y="6902"/>
                      </a:lnTo>
                      <a:lnTo>
                        <a:pt x="2435" y="6861"/>
                      </a:lnTo>
                      <a:lnTo>
                        <a:pt x="2326" y="6803"/>
                      </a:lnTo>
                      <a:lnTo>
                        <a:pt x="2243" y="6803"/>
                      </a:lnTo>
                      <a:lnTo>
                        <a:pt x="2193" y="6818"/>
                      </a:lnTo>
                      <a:lnTo>
                        <a:pt x="2135" y="6791"/>
                      </a:lnTo>
                      <a:lnTo>
                        <a:pt x="2108" y="6692"/>
                      </a:lnTo>
                      <a:lnTo>
                        <a:pt x="2042" y="6580"/>
                      </a:lnTo>
                      <a:lnTo>
                        <a:pt x="1949" y="6472"/>
                      </a:lnTo>
                      <a:lnTo>
                        <a:pt x="1949" y="6336"/>
                      </a:lnTo>
                      <a:lnTo>
                        <a:pt x="1965" y="6312"/>
                      </a:lnTo>
                      <a:lnTo>
                        <a:pt x="1833" y="5901"/>
                      </a:lnTo>
                      <a:lnTo>
                        <a:pt x="1757" y="5789"/>
                      </a:lnTo>
                      <a:lnTo>
                        <a:pt x="1665" y="5616"/>
                      </a:lnTo>
                      <a:lnTo>
                        <a:pt x="1549" y="5562"/>
                      </a:lnTo>
                      <a:lnTo>
                        <a:pt x="1507" y="5504"/>
                      </a:lnTo>
                      <a:lnTo>
                        <a:pt x="1483" y="5405"/>
                      </a:lnTo>
                      <a:lnTo>
                        <a:pt x="1326" y="5202"/>
                      </a:lnTo>
                      <a:lnTo>
                        <a:pt x="1198" y="4866"/>
                      </a:lnTo>
                      <a:lnTo>
                        <a:pt x="1117" y="4757"/>
                      </a:lnTo>
                      <a:lnTo>
                        <a:pt x="1016" y="4682"/>
                      </a:lnTo>
                      <a:lnTo>
                        <a:pt x="841" y="4447"/>
                      </a:lnTo>
                      <a:lnTo>
                        <a:pt x="824" y="4372"/>
                      </a:lnTo>
                      <a:lnTo>
                        <a:pt x="724" y="4245"/>
                      </a:lnTo>
                      <a:lnTo>
                        <a:pt x="625" y="4019"/>
                      </a:lnTo>
                      <a:lnTo>
                        <a:pt x="434" y="3656"/>
                      </a:lnTo>
                      <a:lnTo>
                        <a:pt x="357" y="3599"/>
                      </a:lnTo>
                      <a:lnTo>
                        <a:pt x="242" y="3599"/>
                      </a:lnTo>
                      <a:lnTo>
                        <a:pt x="125" y="3581"/>
                      </a:lnTo>
                      <a:lnTo>
                        <a:pt x="101" y="3565"/>
                      </a:lnTo>
                      <a:lnTo>
                        <a:pt x="34" y="3581"/>
                      </a:lnTo>
                      <a:lnTo>
                        <a:pt x="0" y="3649"/>
                      </a:lnTo>
                      <a:lnTo>
                        <a:pt x="159" y="3246"/>
                      </a:lnTo>
                      <a:lnTo>
                        <a:pt x="168" y="2943"/>
                      </a:lnTo>
                      <a:lnTo>
                        <a:pt x="192" y="2825"/>
                      </a:lnTo>
                      <a:lnTo>
                        <a:pt x="249" y="2682"/>
                      </a:lnTo>
                      <a:lnTo>
                        <a:pt x="242" y="2477"/>
                      </a:lnTo>
                      <a:lnTo>
                        <a:pt x="276" y="2595"/>
                      </a:lnTo>
                      <a:lnTo>
                        <a:pt x="1117" y="2702"/>
                      </a:lnTo>
                      <a:lnTo>
                        <a:pt x="1352" y="2467"/>
                      </a:lnTo>
                      <a:lnTo>
                        <a:pt x="1366" y="2419"/>
                      </a:lnTo>
                      <a:lnTo>
                        <a:pt x="1567" y="2061"/>
                      </a:lnTo>
                      <a:lnTo>
                        <a:pt x="2145" y="1974"/>
                      </a:lnTo>
                      <a:lnTo>
                        <a:pt x="2171" y="1850"/>
                      </a:lnTo>
                      <a:lnTo>
                        <a:pt x="2255" y="1618"/>
                      </a:lnTo>
                      <a:lnTo>
                        <a:pt x="2560" y="1448"/>
                      </a:lnTo>
                      <a:lnTo>
                        <a:pt x="2569" y="1429"/>
                      </a:lnTo>
                      <a:lnTo>
                        <a:pt x="1840" y="685"/>
                      </a:lnTo>
                      <a:lnTo>
                        <a:pt x="1731" y="590"/>
                      </a:lnTo>
                      <a:lnTo>
                        <a:pt x="2281" y="464"/>
                      </a:lnTo>
                      <a:lnTo>
                        <a:pt x="3197" y="281"/>
                      </a:lnTo>
                      <a:lnTo>
                        <a:pt x="3424" y="0"/>
                      </a:lnTo>
                      <a:lnTo>
                        <a:pt x="4576" y="321"/>
                      </a:lnTo>
                      <a:lnTo>
                        <a:pt x="5434" y="970"/>
                      </a:lnTo>
                      <a:lnTo>
                        <a:pt x="6203" y="1265"/>
                      </a:lnTo>
                      <a:lnTo>
                        <a:pt x="6284" y="1324"/>
                      </a:lnTo>
                      <a:lnTo>
                        <a:pt x="6395" y="1591"/>
                      </a:lnTo>
                      <a:lnTo>
                        <a:pt x="6793" y="1625"/>
                      </a:lnTo>
                      <a:lnTo>
                        <a:pt x="6826" y="1659"/>
                      </a:lnTo>
                      <a:lnTo>
                        <a:pt x="6826" y="2203"/>
                      </a:lnTo>
                      <a:lnTo>
                        <a:pt x="6859" y="2247"/>
                      </a:lnTo>
                      <a:lnTo>
                        <a:pt x="7719" y="2641"/>
                      </a:lnTo>
                      <a:lnTo>
                        <a:pt x="9071" y="272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05" name="Freeform 144"/>
                <p:cNvSpPr>
                  <a:spLocks noChangeAspect="1"/>
                </p:cNvSpPr>
                <p:nvPr/>
              </p:nvSpPr>
              <p:spPr bwMode="gray">
                <a:xfrm>
                  <a:off x="2896" y="2116"/>
                  <a:ext cx="231" cy="189"/>
                </a:xfrm>
                <a:custGeom>
                  <a:avLst/>
                  <a:gdLst/>
                  <a:ahLst/>
                  <a:cxnLst>
                    <a:cxn ang="0">
                      <a:pos x="9706" y="2910"/>
                    </a:cxn>
                    <a:cxn ang="0">
                      <a:pos x="10455" y="3296"/>
                    </a:cxn>
                    <a:cxn ang="0">
                      <a:pos x="10697" y="3824"/>
                    </a:cxn>
                    <a:cxn ang="0">
                      <a:pos x="11100" y="4189"/>
                    </a:cxn>
                    <a:cxn ang="0">
                      <a:pos x="11258" y="4460"/>
                    </a:cxn>
                    <a:cxn ang="0">
                      <a:pos x="11663" y="4798"/>
                    </a:cxn>
                    <a:cxn ang="0">
                      <a:pos x="11788" y="5234"/>
                    </a:cxn>
                    <a:cxn ang="0">
                      <a:pos x="11824" y="5695"/>
                    </a:cxn>
                    <a:cxn ang="0">
                      <a:pos x="12147" y="6336"/>
                    </a:cxn>
                    <a:cxn ang="0">
                      <a:pos x="12348" y="6619"/>
                    </a:cxn>
                    <a:cxn ang="0">
                      <a:pos x="13158" y="7915"/>
                    </a:cxn>
                    <a:cxn ang="0">
                      <a:pos x="15424" y="10363"/>
                    </a:cxn>
                    <a:cxn ang="0">
                      <a:pos x="10244" y="11935"/>
                    </a:cxn>
                    <a:cxn ang="0">
                      <a:pos x="9104" y="12745"/>
                    </a:cxn>
                    <a:cxn ang="0">
                      <a:pos x="7168" y="12457"/>
                    </a:cxn>
                    <a:cxn ang="0">
                      <a:pos x="6570" y="12466"/>
                    </a:cxn>
                    <a:cxn ang="0">
                      <a:pos x="6524" y="12554"/>
                    </a:cxn>
                    <a:cxn ang="0">
                      <a:pos x="6474" y="12661"/>
                    </a:cxn>
                    <a:cxn ang="0">
                      <a:pos x="6461" y="12671"/>
                    </a:cxn>
                    <a:cxn ang="0">
                      <a:pos x="6442" y="12664"/>
                    </a:cxn>
                    <a:cxn ang="0">
                      <a:pos x="6434" y="12672"/>
                    </a:cxn>
                    <a:cxn ang="0">
                      <a:pos x="6449" y="12718"/>
                    </a:cxn>
                    <a:cxn ang="0">
                      <a:pos x="6493" y="12822"/>
                    </a:cxn>
                    <a:cxn ang="0">
                      <a:pos x="6493" y="12849"/>
                    </a:cxn>
                    <a:cxn ang="0">
                      <a:pos x="6127" y="13229"/>
                    </a:cxn>
                    <a:cxn ang="0">
                      <a:pos x="5877" y="12675"/>
                    </a:cxn>
                    <a:cxn ang="0">
                      <a:pos x="5396" y="12043"/>
                    </a:cxn>
                    <a:cxn ang="0">
                      <a:pos x="4967" y="11398"/>
                    </a:cxn>
                    <a:cxn ang="0">
                      <a:pos x="4842" y="10911"/>
                    </a:cxn>
                    <a:cxn ang="0">
                      <a:pos x="4559" y="10532"/>
                    </a:cxn>
                    <a:cxn ang="0">
                      <a:pos x="4050" y="10087"/>
                    </a:cxn>
                    <a:cxn ang="0">
                      <a:pos x="3642" y="9870"/>
                    </a:cxn>
                    <a:cxn ang="0">
                      <a:pos x="3359" y="8893"/>
                    </a:cxn>
                    <a:cxn ang="0">
                      <a:pos x="3366" y="8593"/>
                    </a:cxn>
                    <a:cxn ang="0">
                      <a:pos x="3225" y="8044"/>
                    </a:cxn>
                    <a:cxn ang="0">
                      <a:pos x="3034" y="7550"/>
                    </a:cxn>
                    <a:cxn ang="0">
                      <a:pos x="2492" y="6909"/>
                    </a:cxn>
                    <a:cxn ang="0">
                      <a:pos x="2243" y="6803"/>
                    </a:cxn>
                    <a:cxn ang="0">
                      <a:pos x="2042" y="6580"/>
                    </a:cxn>
                    <a:cxn ang="0">
                      <a:pos x="1833" y="5901"/>
                    </a:cxn>
                    <a:cxn ang="0">
                      <a:pos x="1507" y="5504"/>
                    </a:cxn>
                    <a:cxn ang="0">
                      <a:pos x="1117" y="4757"/>
                    </a:cxn>
                    <a:cxn ang="0">
                      <a:pos x="724" y="4245"/>
                    </a:cxn>
                    <a:cxn ang="0">
                      <a:pos x="242" y="3599"/>
                    </a:cxn>
                    <a:cxn ang="0">
                      <a:pos x="0" y="3649"/>
                    </a:cxn>
                    <a:cxn ang="0">
                      <a:pos x="249" y="2682"/>
                    </a:cxn>
                    <a:cxn ang="0">
                      <a:pos x="1352" y="2467"/>
                    </a:cxn>
                    <a:cxn ang="0">
                      <a:pos x="2171" y="1850"/>
                    </a:cxn>
                    <a:cxn ang="0">
                      <a:pos x="1840" y="685"/>
                    </a:cxn>
                    <a:cxn ang="0">
                      <a:pos x="3424" y="0"/>
                    </a:cxn>
                    <a:cxn ang="0">
                      <a:pos x="6284" y="1324"/>
                    </a:cxn>
                    <a:cxn ang="0">
                      <a:pos x="6826" y="2203"/>
                    </a:cxn>
                  </a:cxnLst>
                  <a:rect l="0" t="0" r="r" b="b"/>
                  <a:pathLst>
                    <a:path w="15957" h="13229">
                      <a:moveTo>
                        <a:pt x="9071" y="2723"/>
                      </a:moveTo>
                      <a:lnTo>
                        <a:pt x="9131" y="2757"/>
                      </a:lnTo>
                      <a:lnTo>
                        <a:pt x="9432" y="2810"/>
                      </a:lnTo>
                      <a:lnTo>
                        <a:pt x="9706" y="2910"/>
                      </a:lnTo>
                      <a:lnTo>
                        <a:pt x="9809" y="2999"/>
                      </a:lnTo>
                      <a:lnTo>
                        <a:pt x="9934" y="3216"/>
                      </a:lnTo>
                      <a:lnTo>
                        <a:pt x="10393" y="3219"/>
                      </a:lnTo>
                      <a:lnTo>
                        <a:pt x="10455" y="3296"/>
                      </a:lnTo>
                      <a:lnTo>
                        <a:pt x="10504" y="3434"/>
                      </a:lnTo>
                      <a:lnTo>
                        <a:pt x="10545" y="3497"/>
                      </a:lnTo>
                      <a:lnTo>
                        <a:pt x="10573" y="3599"/>
                      </a:lnTo>
                      <a:lnTo>
                        <a:pt x="10697" y="3824"/>
                      </a:lnTo>
                      <a:lnTo>
                        <a:pt x="10817" y="3869"/>
                      </a:lnTo>
                      <a:lnTo>
                        <a:pt x="10903" y="4039"/>
                      </a:lnTo>
                      <a:lnTo>
                        <a:pt x="11097" y="4175"/>
                      </a:lnTo>
                      <a:lnTo>
                        <a:pt x="11100" y="4189"/>
                      </a:lnTo>
                      <a:lnTo>
                        <a:pt x="11062" y="4232"/>
                      </a:lnTo>
                      <a:lnTo>
                        <a:pt x="11097" y="4290"/>
                      </a:lnTo>
                      <a:lnTo>
                        <a:pt x="11134" y="4426"/>
                      </a:lnTo>
                      <a:lnTo>
                        <a:pt x="11258" y="4460"/>
                      </a:lnTo>
                      <a:lnTo>
                        <a:pt x="11313" y="4512"/>
                      </a:lnTo>
                      <a:lnTo>
                        <a:pt x="11537" y="4658"/>
                      </a:lnTo>
                      <a:lnTo>
                        <a:pt x="11613" y="4723"/>
                      </a:lnTo>
                      <a:lnTo>
                        <a:pt x="11663" y="4798"/>
                      </a:lnTo>
                      <a:lnTo>
                        <a:pt x="11680" y="4839"/>
                      </a:lnTo>
                      <a:lnTo>
                        <a:pt x="11658" y="4977"/>
                      </a:lnTo>
                      <a:lnTo>
                        <a:pt x="11764" y="5127"/>
                      </a:lnTo>
                      <a:lnTo>
                        <a:pt x="11788" y="5234"/>
                      </a:lnTo>
                      <a:lnTo>
                        <a:pt x="11781" y="5294"/>
                      </a:lnTo>
                      <a:lnTo>
                        <a:pt x="11711" y="5381"/>
                      </a:lnTo>
                      <a:lnTo>
                        <a:pt x="11715" y="5546"/>
                      </a:lnTo>
                      <a:lnTo>
                        <a:pt x="11824" y="5695"/>
                      </a:lnTo>
                      <a:lnTo>
                        <a:pt x="12016" y="5908"/>
                      </a:lnTo>
                      <a:lnTo>
                        <a:pt x="12063" y="6177"/>
                      </a:lnTo>
                      <a:lnTo>
                        <a:pt x="12135" y="6264"/>
                      </a:lnTo>
                      <a:lnTo>
                        <a:pt x="12147" y="6336"/>
                      </a:lnTo>
                      <a:lnTo>
                        <a:pt x="12184" y="6371"/>
                      </a:lnTo>
                      <a:lnTo>
                        <a:pt x="12207" y="6448"/>
                      </a:lnTo>
                      <a:lnTo>
                        <a:pt x="12243" y="6448"/>
                      </a:lnTo>
                      <a:lnTo>
                        <a:pt x="12348" y="6619"/>
                      </a:lnTo>
                      <a:lnTo>
                        <a:pt x="12423" y="6638"/>
                      </a:lnTo>
                      <a:lnTo>
                        <a:pt x="12480" y="6842"/>
                      </a:lnTo>
                      <a:lnTo>
                        <a:pt x="12935" y="7241"/>
                      </a:lnTo>
                      <a:lnTo>
                        <a:pt x="13158" y="7915"/>
                      </a:lnTo>
                      <a:lnTo>
                        <a:pt x="15429" y="8331"/>
                      </a:lnTo>
                      <a:lnTo>
                        <a:pt x="15576" y="8167"/>
                      </a:lnTo>
                      <a:lnTo>
                        <a:pt x="15957" y="8740"/>
                      </a:lnTo>
                      <a:lnTo>
                        <a:pt x="15424" y="10363"/>
                      </a:lnTo>
                      <a:lnTo>
                        <a:pt x="13158" y="11166"/>
                      </a:lnTo>
                      <a:lnTo>
                        <a:pt x="11049" y="11512"/>
                      </a:lnTo>
                      <a:lnTo>
                        <a:pt x="10746" y="11729"/>
                      </a:lnTo>
                      <a:lnTo>
                        <a:pt x="10244" y="11935"/>
                      </a:lnTo>
                      <a:lnTo>
                        <a:pt x="9691" y="12918"/>
                      </a:lnTo>
                      <a:lnTo>
                        <a:pt x="9503" y="13060"/>
                      </a:lnTo>
                      <a:lnTo>
                        <a:pt x="9370" y="13076"/>
                      </a:lnTo>
                      <a:lnTo>
                        <a:pt x="9104" y="12745"/>
                      </a:lnTo>
                      <a:lnTo>
                        <a:pt x="8174" y="12657"/>
                      </a:lnTo>
                      <a:lnTo>
                        <a:pt x="8036" y="12551"/>
                      </a:lnTo>
                      <a:lnTo>
                        <a:pt x="7547" y="12502"/>
                      </a:lnTo>
                      <a:lnTo>
                        <a:pt x="7168" y="12457"/>
                      </a:lnTo>
                      <a:lnTo>
                        <a:pt x="6859" y="12543"/>
                      </a:lnTo>
                      <a:lnTo>
                        <a:pt x="6711" y="12286"/>
                      </a:lnTo>
                      <a:lnTo>
                        <a:pt x="6580" y="12452"/>
                      </a:lnTo>
                      <a:lnTo>
                        <a:pt x="6570" y="12466"/>
                      </a:lnTo>
                      <a:lnTo>
                        <a:pt x="6560" y="12481"/>
                      </a:lnTo>
                      <a:lnTo>
                        <a:pt x="6551" y="12499"/>
                      </a:lnTo>
                      <a:lnTo>
                        <a:pt x="6542" y="12517"/>
                      </a:lnTo>
                      <a:lnTo>
                        <a:pt x="6524" y="12554"/>
                      </a:lnTo>
                      <a:lnTo>
                        <a:pt x="6507" y="12592"/>
                      </a:lnTo>
                      <a:lnTo>
                        <a:pt x="6492" y="12625"/>
                      </a:lnTo>
                      <a:lnTo>
                        <a:pt x="6480" y="12652"/>
                      </a:lnTo>
                      <a:lnTo>
                        <a:pt x="6474" y="12661"/>
                      </a:lnTo>
                      <a:lnTo>
                        <a:pt x="6468" y="12668"/>
                      </a:lnTo>
                      <a:lnTo>
                        <a:pt x="6466" y="12670"/>
                      </a:lnTo>
                      <a:lnTo>
                        <a:pt x="6464" y="12671"/>
                      </a:lnTo>
                      <a:lnTo>
                        <a:pt x="6461" y="12671"/>
                      </a:lnTo>
                      <a:lnTo>
                        <a:pt x="6460" y="12670"/>
                      </a:lnTo>
                      <a:lnTo>
                        <a:pt x="6452" y="12667"/>
                      </a:lnTo>
                      <a:lnTo>
                        <a:pt x="6447" y="12665"/>
                      </a:lnTo>
                      <a:lnTo>
                        <a:pt x="6442" y="12664"/>
                      </a:lnTo>
                      <a:lnTo>
                        <a:pt x="6439" y="12665"/>
                      </a:lnTo>
                      <a:lnTo>
                        <a:pt x="6436" y="12666"/>
                      </a:lnTo>
                      <a:lnTo>
                        <a:pt x="6435" y="12669"/>
                      </a:lnTo>
                      <a:lnTo>
                        <a:pt x="6434" y="12672"/>
                      </a:lnTo>
                      <a:lnTo>
                        <a:pt x="6434" y="12676"/>
                      </a:lnTo>
                      <a:lnTo>
                        <a:pt x="6437" y="12688"/>
                      </a:lnTo>
                      <a:lnTo>
                        <a:pt x="6442" y="12702"/>
                      </a:lnTo>
                      <a:lnTo>
                        <a:pt x="6449" y="12718"/>
                      </a:lnTo>
                      <a:lnTo>
                        <a:pt x="6457" y="12735"/>
                      </a:lnTo>
                      <a:lnTo>
                        <a:pt x="6474" y="12773"/>
                      </a:lnTo>
                      <a:lnTo>
                        <a:pt x="6488" y="12807"/>
                      </a:lnTo>
                      <a:lnTo>
                        <a:pt x="6493" y="12822"/>
                      </a:lnTo>
                      <a:lnTo>
                        <a:pt x="6495" y="12835"/>
                      </a:lnTo>
                      <a:lnTo>
                        <a:pt x="6495" y="12841"/>
                      </a:lnTo>
                      <a:lnTo>
                        <a:pt x="6495" y="12845"/>
                      </a:lnTo>
                      <a:lnTo>
                        <a:pt x="6493" y="12849"/>
                      </a:lnTo>
                      <a:lnTo>
                        <a:pt x="6490" y="12851"/>
                      </a:lnTo>
                      <a:lnTo>
                        <a:pt x="6442" y="13138"/>
                      </a:lnTo>
                      <a:lnTo>
                        <a:pt x="6289" y="13180"/>
                      </a:lnTo>
                      <a:lnTo>
                        <a:pt x="6127" y="13229"/>
                      </a:lnTo>
                      <a:lnTo>
                        <a:pt x="6092" y="13137"/>
                      </a:lnTo>
                      <a:lnTo>
                        <a:pt x="6092" y="13002"/>
                      </a:lnTo>
                      <a:lnTo>
                        <a:pt x="5928" y="12707"/>
                      </a:lnTo>
                      <a:lnTo>
                        <a:pt x="5877" y="12675"/>
                      </a:lnTo>
                      <a:lnTo>
                        <a:pt x="5820" y="12590"/>
                      </a:lnTo>
                      <a:lnTo>
                        <a:pt x="5760" y="12346"/>
                      </a:lnTo>
                      <a:lnTo>
                        <a:pt x="5511" y="12104"/>
                      </a:lnTo>
                      <a:lnTo>
                        <a:pt x="5396" y="12043"/>
                      </a:lnTo>
                      <a:lnTo>
                        <a:pt x="5329" y="11966"/>
                      </a:lnTo>
                      <a:lnTo>
                        <a:pt x="5175" y="11749"/>
                      </a:lnTo>
                      <a:lnTo>
                        <a:pt x="5026" y="11439"/>
                      </a:lnTo>
                      <a:lnTo>
                        <a:pt x="4967" y="11398"/>
                      </a:lnTo>
                      <a:lnTo>
                        <a:pt x="4943" y="11357"/>
                      </a:lnTo>
                      <a:lnTo>
                        <a:pt x="4900" y="11197"/>
                      </a:lnTo>
                      <a:lnTo>
                        <a:pt x="4893" y="11035"/>
                      </a:lnTo>
                      <a:lnTo>
                        <a:pt x="4842" y="10911"/>
                      </a:lnTo>
                      <a:lnTo>
                        <a:pt x="4758" y="10766"/>
                      </a:lnTo>
                      <a:lnTo>
                        <a:pt x="4661" y="10672"/>
                      </a:lnTo>
                      <a:lnTo>
                        <a:pt x="4617" y="10581"/>
                      </a:lnTo>
                      <a:lnTo>
                        <a:pt x="4559" y="10532"/>
                      </a:lnTo>
                      <a:lnTo>
                        <a:pt x="4443" y="10363"/>
                      </a:lnTo>
                      <a:lnTo>
                        <a:pt x="4361" y="10288"/>
                      </a:lnTo>
                      <a:lnTo>
                        <a:pt x="4157" y="10146"/>
                      </a:lnTo>
                      <a:lnTo>
                        <a:pt x="4050" y="10087"/>
                      </a:lnTo>
                      <a:lnTo>
                        <a:pt x="4015" y="10102"/>
                      </a:lnTo>
                      <a:lnTo>
                        <a:pt x="3932" y="10071"/>
                      </a:lnTo>
                      <a:lnTo>
                        <a:pt x="3740" y="9952"/>
                      </a:lnTo>
                      <a:lnTo>
                        <a:pt x="3642" y="9870"/>
                      </a:lnTo>
                      <a:lnTo>
                        <a:pt x="3582" y="9793"/>
                      </a:lnTo>
                      <a:lnTo>
                        <a:pt x="3491" y="9608"/>
                      </a:lnTo>
                      <a:lnTo>
                        <a:pt x="3451" y="9466"/>
                      </a:lnTo>
                      <a:lnTo>
                        <a:pt x="3359" y="8893"/>
                      </a:lnTo>
                      <a:lnTo>
                        <a:pt x="3309" y="8803"/>
                      </a:lnTo>
                      <a:lnTo>
                        <a:pt x="3299" y="8728"/>
                      </a:lnTo>
                      <a:lnTo>
                        <a:pt x="3333" y="8694"/>
                      </a:lnTo>
                      <a:lnTo>
                        <a:pt x="3366" y="8593"/>
                      </a:lnTo>
                      <a:lnTo>
                        <a:pt x="3383" y="8406"/>
                      </a:lnTo>
                      <a:lnTo>
                        <a:pt x="3326" y="8203"/>
                      </a:lnTo>
                      <a:lnTo>
                        <a:pt x="3283" y="8114"/>
                      </a:lnTo>
                      <a:lnTo>
                        <a:pt x="3225" y="8044"/>
                      </a:lnTo>
                      <a:lnTo>
                        <a:pt x="3174" y="7927"/>
                      </a:lnTo>
                      <a:lnTo>
                        <a:pt x="3141" y="7785"/>
                      </a:lnTo>
                      <a:lnTo>
                        <a:pt x="3091" y="7700"/>
                      </a:lnTo>
                      <a:lnTo>
                        <a:pt x="3034" y="7550"/>
                      </a:lnTo>
                      <a:lnTo>
                        <a:pt x="2859" y="7241"/>
                      </a:lnTo>
                      <a:lnTo>
                        <a:pt x="2650" y="7038"/>
                      </a:lnTo>
                      <a:lnTo>
                        <a:pt x="2518" y="6946"/>
                      </a:lnTo>
                      <a:lnTo>
                        <a:pt x="2492" y="6909"/>
                      </a:lnTo>
                      <a:lnTo>
                        <a:pt x="2451" y="6902"/>
                      </a:lnTo>
                      <a:lnTo>
                        <a:pt x="2435" y="6861"/>
                      </a:lnTo>
                      <a:lnTo>
                        <a:pt x="2326" y="6803"/>
                      </a:lnTo>
                      <a:lnTo>
                        <a:pt x="2243" y="6803"/>
                      </a:lnTo>
                      <a:lnTo>
                        <a:pt x="2193" y="6818"/>
                      </a:lnTo>
                      <a:lnTo>
                        <a:pt x="2135" y="6791"/>
                      </a:lnTo>
                      <a:lnTo>
                        <a:pt x="2108" y="6692"/>
                      </a:lnTo>
                      <a:lnTo>
                        <a:pt x="2042" y="6580"/>
                      </a:lnTo>
                      <a:lnTo>
                        <a:pt x="1949" y="6472"/>
                      </a:lnTo>
                      <a:lnTo>
                        <a:pt x="1949" y="6336"/>
                      </a:lnTo>
                      <a:lnTo>
                        <a:pt x="1965" y="6312"/>
                      </a:lnTo>
                      <a:lnTo>
                        <a:pt x="1833" y="5901"/>
                      </a:lnTo>
                      <a:lnTo>
                        <a:pt x="1757" y="5789"/>
                      </a:lnTo>
                      <a:lnTo>
                        <a:pt x="1665" y="5616"/>
                      </a:lnTo>
                      <a:lnTo>
                        <a:pt x="1549" y="5562"/>
                      </a:lnTo>
                      <a:lnTo>
                        <a:pt x="1507" y="5504"/>
                      </a:lnTo>
                      <a:lnTo>
                        <a:pt x="1483" y="5405"/>
                      </a:lnTo>
                      <a:lnTo>
                        <a:pt x="1326" y="5202"/>
                      </a:lnTo>
                      <a:lnTo>
                        <a:pt x="1198" y="4866"/>
                      </a:lnTo>
                      <a:lnTo>
                        <a:pt x="1117" y="4757"/>
                      </a:lnTo>
                      <a:lnTo>
                        <a:pt x="1016" y="4682"/>
                      </a:lnTo>
                      <a:lnTo>
                        <a:pt x="841" y="4447"/>
                      </a:lnTo>
                      <a:lnTo>
                        <a:pt x="824" y="4372"/>
                      </a:lnTo>
                      <a:lnTo>
                        <a:pt x="724" y="4245"/>
                      </a:lnTo>
                      <a:lnTo>
                        <a:pt x="625" y="4019"/>
                      </a:lnTo>
                      <a:lnTo>
                        <a:pt x="434" y="3656"/>
                      </a:lnTo>
                      <a:lnTo>
                        <a:pt x="357" y="3599"/>
                      </a:lnTo>
                      <a:lnTo>
                        <a:pt x="242" y="3599"/>
                      </a:lnTo>
                      <a:lnTo>
                        <a:pt x="125" y="3581"/>
                      </a:lnTo>
                      <a:lnTo>
                        <a:pt x="101" y="3565"/>
                      </a:lnTo>
                      <a:lnTo>
                        <a:pt x="34" y="3581"/>
                      </a:lnTo>
                      <a:lnTo>
                        <a:pt x="0" y="3649"/>
                      </a:lnTo>
                      <a:lnTo>
                        <a:pt x="159" y="3246"/>
                      </a:lnTo>
                      <a:lnTo>
                        <a:pt x="168" y="2943"/>
                      </a:lnTo>
                      <a:lnTo>
                        <a:pt x="192" y="2825"/>
                      </a:lnTo>
                      <a:lnTo>
                        <a:pt x="249" y="2682"/>
                      </a:lnTo>
                      <a:lnTo>
                        <a:pt x="242" y="2477"/>
                      </a:lnTo>
                      <a:lnTo>
                        <a:pt x="276" y="2595"/>
                      </a:lnTo>
                      <a:lnTo>
                        <a:pt x="1117" y="2702"/>
                      </a:lnTo>
                      <a:lnTo>
                        <a:pt x="1352" y="2467"/>
                      </a:lnTo>
                      <a:lnTo>
                        <a:pt x="1366" y="2419"/>
                      </a:lnTo>
                      <a:lnTo>
                        <a:pt x="1567" y="2061"/>
                      </a:lnTo>
                      <a:lnTo>
                        <a:pt x="2145" y="1974"/>
                      </a:lnTo>
                      <a:lnTo>
                        <a:pt x="2171" y="1850"/>
                      </a:lnTo>
                      <a:lnTo>
                        <a:pt x="2255" y="1618"/>
                      </a:lnTo>
                      <a:lnTo>
                        <a:pt x="2560" y="1448"/>
                      </a:lnTo>
                      <a:lnTo>
                        <a:pt x="2569" y="1429"/>
                      </a:lnTo>
                      <a:lnTo>
                        <a:pt x="1840" y="685"/>
                      </a:lnTo>
                      <a:lnTo>
                        <a:pt x="1731" y="590"/>
                      </a:lnTo>
                      <a:lnTo>
                        <a:pt x="2281" y="464"/>
                      </a:lnTo>
                      <a:lnTo>
                        <a:pt x="3197" y="281"/>
                      </a:lnTo>
                      <a:lnTo>
                        <a:pt x="3424" y="0"/>
                      </a:lnTo>
                      <a:lnTo>
                        <a:pt x="4576" y="321"/>
                      </a:lnTo>
                      <a:lnTo>
                        <a:pt x="5434" y="970"/>
                      </a:lnTo>
                      <a:lnTo>
                        <a:pt x="6203" y="1265"/>
                      </a:lnTo>
                      <a:lnTo>
                        <a:pt x="6284" y="1324"/>
                      </a:lnTo>
                      <a:lnTo>
                        <a:pt x="6395" y="1591"/>
                      </a:lnTo>
                      <a:lnTo>
                        <a:pt x="6793" y="1625"/>
                      </a:lnTo>
                      <a:lnTo>
                        <a:pt x="6826" y="1659"/>
                      </a:lnTo>
                      <a:lnTo>
                        <a:pt x="6826" y="2203"/>
                      </a:lnTo>
                      <a:lnTo>
                        <a:pt x="6859" y="2247"/>
                      </a:lnTo>
                      <a:lnTo>
                        <a:pt x="7719" y="2641"/>
                      </a:lnTo>
                      <a:lnTo>
                        <a:pt x="9071" y="2723"/>
                      </a:lnTo>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grpSp>
            <p:nvGrpSpPr>
              <p:cNvPr id="384" name="Group 145"/>
              <p:cNvGrpSpPr>
                <a:grpSpLocks noChangeAspect="1"/>
              </p:cNvGrpSpPr>
              <p:nvPr/>
            </p:nvGrpSpPr>
            <p:grpSpPr bwMode="gray">
              <a:xfrm>
                <a:off x="2984" y="2276"/>
                <a:ext cx="114" cy="72"/>
                <a:chOff x="2984" y="2276"/>
                <a:chExt cx="114" cy="72"/>
              </a:xfrm>
              <a:grpFill/>
            </p:grpSpPr>
            <p:sp>
              <p:nvSpPr>
                <p:cNvPr id="402" name="Freeform 146"/>
                <p:cNvSpPr>
                  <a:spLocks noChangeAspect="1"/>
                </p:cNvSpPr>
                <p:nvPr/>
              </p:nvSpPr>
              <p:spPr bwMode="gray">
                <a:xfrm>
                  <a:off x="2984" y="2276"/>
                  <a:ext cx="114" cy="72"/>
                </a:xfrm>
                <a:custGeom>
                  <a:avLst/>
                  <a:gdLst/>
                  <a:ahLst/>
                  <a:cxnLst>
                    <a:cxn ang="0">
                      <a:pos x="14868" y="4199"/>
                    </a:cxn>
                    <a:cxn ang="0">
                      <a:pos x="14514" y="5031"/>
                    </a:cxn>
                    <a:cxn ang="0">
                      <a:pos x="14466" y="5374"/>
                    </a:cxn>
                    <a:cxn ang="0">
                      <a:pos x="14027" y="5466"/>
                    </a:cxn>
                    <a:cxn ang="0">
                      <a:pos x="13073" y="5967"/>
                    </a:cxn>
                    <a:cxn ang="0">
                      <a:pos x="12036" y="6264"/>
                    </a:cxn>
                    <a:cxn ang="0">
                      <a:pos x="10929" y="6593"/>
                    </a:cxn>
                    <a:cxn ang="0">
                      <a:pos x="9740" y="7051"/>
                    </a:cxn>
                    <a:cxn ang="0">
                      <a:pos x="9205" y="7739"/>
                    </a:cxn>
                    <a:cxn ang="0">
                      <a:pos x="8905" y="7936"/>
                    </a:cxn>
                    <a:cxn ang="0">
                      <a:pos x="7539" y="8146"/>
                    </a:cxn>
                    <a:cxn ang="0">
                      <a:pos x="6784" y="8623"/>
                    </a:cxn>
                    <a:cxn ang="0">
                      <a:pos x="5672" y="8733"/>
                    </a:cxn>
                    <a:cxn ang="0">
                      <a:pos x="4779" y="8801"/>
                    </a:cxn>
                    <a:cxn ang="0">
                      <a:pos x="3686" y="9598"/>
                    </a:cxn>
                    <a:cxn ang="0">
                      <a:pos x="2368" y="9909"/>
                    </a:cxn>
                    <a:cxn ang="0">
                      <a:pos x="1652" y="9818"/>
                    </a:cxn>
                    <a:cxn ang="0">
                      <a:pos x="898" y="9087"/>
                    </a:cxn>
                    <a:cxn ang="0">
                      <a:pos x="716" y="7955"/>
                    </a:cxn>
                    <a:cxn ang="0">
                      <a:pos x="482" y="6794"/>
                    </a:cxn>
                    <a:cxn ang="0">
                      <a:pos x="320" y="6215"/>
                    </a:cxn>
                    <a:cxn ang="0">
                      <a:pos x="67" y="5752"/>
                    </a:cxn>
                    <a:cxn ang="0">
                      <a:pos x="86" y="5552"/>
                    </a:cxn>
                    <a:cxn ang="0">
                      <a:pos x="201" y="5007"/>
                    </a:cxn>
                    <a:cxn ang="0">
                      <a:pos x="153" y="4142"/>
                    </a:cxn>
                    <a:cxn ang="0">
                      <a:pos x="850" y="3308"/>
                    </a:cxn>
                    <a:cxn ang="0">
                      <a:pos x="854" y="3271"/>
                    </a:cxn>
                    <a:cxn ang="0">
                      <a:pos x="847" y="3234"/>
                    </a:cxn>
                    <a:cxn ang="0">
                      <a:pos x="825" y="3184"/>
                    </a:cxn>
                    <a:cxn ang="0">
                      <a:pos x="777" y="3110"/>
                    </a:cxn>
                    <a:cxn ang="0">
                      <a:pos x="741" y="3050"/>
                    </a:cxn>
                    <a:cxn ang="0">
                      <a:pos x="727" y="3014"/>
                    </a:cxn>
                    <a:cxn ang="0">
                      <a:pos x="722" y="2979"/>
                    </a:cxn>
                    <a:cxn ang="0">
                      <a:pos x="730" y="2945"/>
                    </a:cxn>
                    <a:cxn ang="0">
                      <a:pos x="1266" y="2241"/>
                    </a:cxn>
                    <a:cxn ang="0">
                      <a:pos x="3858" y="2689"/>
                    </a:cxn>
                    <a:cxn ang="0">
                      <a:pos x="6615" y="3737"/>
                    </a:cxn>
                    <a:cxn ang="0">
                      <a:pos x="6718" y="3700"/>
                    </a:cxn>
                    <a:cxn ang="0">
                      <a:pos x="6894" y="3652"/>
                    </a:cxn>
                    <a:cxn ang="0">
                      <a:pos x="6943" y="3637"/>
                    </a:cxn>
                    <a:cxn ang="0">
                      <a:pos x="6990" y="3616"/>
                    </a:cxn>
                    <a:cxn ang="0">
                      <a:pos x="7033" y="3591"/>
                    </a:cxn>
                    <a:cxn ang="0">
                      <a:pos x="7072" y="3559"/>
                    </a:cxn>
                    <a:cxn ang="0">
                      <a:pos x="7105" y="3519"/>
                    </a:cxn>
                    <a:cxn ang="0">
                      <a:pos x="9312" y="1068"/>
                    </a:cxn>
                    <a:cxn ang="0">
                      <a:pos x="10014" y="620"/>
                    </a:cxn>
                    <a:cxn ang="0">
                      <a:pos x="10264" y="564"/>
                    </a:cxn>
                    <a:cxn ang="0">
                      <a:pos x="10633" y="503"/>
                    </a:cxn>
                    <a:cxn ang="0">
                      <a:pos x="11090" y="440"/>
                    </a:cxn>
                    <a:cxn ang="0">
                      <a:pos x="11961" y="328"/>
                    </a:cxn>
                    <a:cxn ang="0">
                      <a:pos x="12844" y="217"/>
                    </a:cxn>
                    <a:cxn ang="0">
                      <a:pos x="13320" y="152"/>
                    </a:cxn>
                    <a:cxn ang="0">
                      <a:pos x="13716" y="91"/>
                    </a:cxn>
                    <a:cxn ang="0">
                      <a:pos x="14003" y="35"/>
                    </a:cxn>
                    <a:cxn ang="0">
                      <a:pos x="15675" y="3780"/>
                    </a:cxn>
                  </a:cxnLst>
                  <a:rect l="0" t="0" r="r" b="b"/>
                  <a:pathLst>
                    <a:path w="15675" h="9942">
                      <a:moveTo>
                        <a:pt x="15675" y="3780"/>
                      </a:moveTo>
                      <a:lnTo>
                        <a:pt x="15169" y="3985"/>
                      </a:lnTo>
                      <a:lnTo>
                        <a:pt x="14868" y="4199"/>
                      </a:lnTo>
                      <a:lnTo>
                        <a:pt x="14648" y="4443"/>
                      </a:lnTo>
                      <a:lnTo>
                        <a:pt x="14447" y="4864"/>
                      </a:lnTo>
                      <a:lnTo>
                        <a:pt x="14514" y="5031"/>
                      </a:lnTo>
                      <a:lnTo>
                        <a:pt x="14543" y="5260"/>
                      </a:lnTo>
                      <a:lnTo>
                        <a:pt x="14538" y="5308"/>
                      </a:lnTo>
                      <a:lnTo>
                        <a:pt x="14466" y="5374"/>
                      </a:lnTo>
                      <a:lnTo>
                        <a:pt x="14385" y="5418"/>
                      </a:lnTo>
                      <a:lnTo>
                        <a:pt x="14190" y="5385"/>
                      </a:lnTo>
                      <a:lnTo>
                        <a:pt x="14027" y="5466"/>
                      </a:lnTo>
                      <a:lnTo>
                        <a:pt x="13627" y="5576"/>
                      </a:lnTo>
                      <a:lnTo>
                        <a:pt x="13364" y="5843"/>
                      </a:lnTo>
                      <a:lnTo>
                        <a:pt x="13073" y="5967"/>
                      </a:lnTo>
                      <a:lnTo>
                        <a:pt x="12652" y="6020"/>
                      </a:lnTo>
                      <a:lnTo>
                        <a:pt x="12404" y="6082"/>
                      </a:lnTo>
                      <a:lnTo>
                        <a:pt x="12036" y="6264"/>
                      </a:lnTo>
                      <a:lnTo>
                        <a:pt x="11764" y="6336"/>
                      </a:lnTo>
                      <a:lnTo>
                        <a:pt x="11211" y="6574"/>
                      </a:lnTo>
                      <a:lnTo>
                        <a:pt x="10929" y="6593"/>
                      </a:lnTo>
                      <a:lnTo>
                        <a:pt x="10470" y="6679"/>
                      </a:lnTo>
                      <a:lnTo>
                        <a:pt x="9988" y="6908"/>
                      </a:lnTo>
                      <a:lnTo>
                        <a:pt x="9740" y="7051"/>
                      </a:lnTo>
                      <a:lnTo>
                        <a:pt x="9645" y="7262"/>
                      </a:lnTo>
                      <a:lnTo>
                        <a:pt x="9521" y="7448"/>
                      </a:lnTo>
                      <a:lnTo>
                        <a:pt x="9205" y="7739"/>
                      </a:lnTo>
                      <a:lnTo>
                        <a:pt x="9072" y="7825"/>
                      </a:lnTo>
                      <a:lnTo>
                        <a:pt x="9020" y="7897"/>
                      </a:lnTo>
                      <a:lnTo>
                        <a:pt x="8905" y="7936"/>
                      </a:lnTo>
                      <a:lnTo>
                        <a:pt x="8198" y="7906"/>
                      </a:lnTo>
                      <a:lnTo>
                        <a:pt x="7845" y="7951"/>
                      </a:lnTo>
                      <a:lnTo>
                        <a:pt x="7539" y="8146"/>
                      </a:lnTo>
                      <a:lnTo>
                        <a:pt x="7391" y="8347"/>
                      </a:lnTo>
                      <a:lnTo>
                        <a:pt x="6962" y="8585"/>
                      </a:lnTo>
                      <a:lnTo>
                        <a:pt x="6784" y="8623"/>
                      </a:lnTo>
                      <a:lnTo>
                        <a:pt x="6259" y="8776"/>
                      </a:lnTo>
                      <a:lnTo>
                        <a:pt x="5978" y="8801"/>
                      </a:lnTo>
                      <a:lnTo>
                        <a:pt x="5672" y="8733"/>
                      </a:lnTo>
                      <a:lnTo>
                        <a:pt x="5353" y="8786"/>
                      </a:lnTo>
                      <a:lnTo>
                        <a:pt x="5109" y="8762"/>
                      </a:lnTo>
                      <a:lnTo>
                        <a:pt x="4779" y="8801"/>
                      </a:lnTo>
                      <a:lnTo>
                        <a:pt x="4497" y="8977"/>
                      </a:lnTo>
                      <a:lnTo>
                        <a:pt x="4292" y="9321"/>
                      </a:lnTo>
                      <a:lnTo>
                        <a:pt x="3686" y="9598"/>
                      </a:lnTo>
                      <a:lnTo>
                        <a:pt x="3405" y="9771"/>
                      </a:lnTo>
                      <a:lnTo>
                        <a:pt x="2769" y="9785"/>
                      </a:lnTo>
                      <a:lnTo>
                        <a:pt x="2368" y="9909"/>
                      </a:lnTo>
                      <a:lnTo>
                        <a:pt x="2149" y="9890"/>
                      </a:lnTo>
                      <a:lnTo>
                        <a:pt x="1934" y="9942"/>
                      </a:lnTo>
                      <a:lnTo>
                        <a:pt x="1652" y="9818"/>
                      </a:lnTo>
                      <a:lnTo>
                        <a:pt x="1309" y="9832"/>
                      </a:lnTo>
                      <a:lnTo>
                        <a:pt x="1180" y="9435"/>
                      </a:lnTo>
                      <a:lnTo>
                        <a:pt x="898" y="9087"/>
                      </a:lnTo>
                      <a:lnTo>
                        <a:pt x="898" y="8356"/>
                      </a:lnTo>
                      <a:lnTo>
                        <a:pt x="865" y="8108"/>
                      </a:lnTo>
                      <a:lnTo>
                        <a:pt x="716" y="7955"/>
                      </a:lnTo>
                      <a:lnTo>
                        <a:pt x="635" y="7758"/>
                      </a:lnTo>
                      <a:lnTo>
                        <a:pt x="535" y="7310"/>
                      </a:lnTo>
                      <a:lnTo>
                        <a:pt x="482" y="6794"/>
                      </a:lnTo>
                      <a:lnTo>
                        <a:pt x="401" y="6584"/>
                      </a:lnTo>
                      <a:lnTo>
                        <a:pt x="320" y="6450"/>
                      </a:lnTo>
                      <a:lnTo>
                        <a:pt x="320" y="6215"/>
                      </a:lnTo>
                      <a:lnTo>
                        <a:pt x="86" y="5886"/>
                      </a:lnTo>
                      <a:lnTo>
                        <a:pt x="0" y="5814"/>
                      </a:lnTo>
                      <a:lnTo>
                        <a:pt x="67" y="5752"/>
                      </a:lnTo>
                      <a:lnTo>
                        <a:pt x="134" y="5767"/>
                      </a:lnTo>
                      <a:lnTo>
                        <a:pt x="134" y="5666"/>
                      </a:lnTo>
                      <a:lnTo>
                        <a:pt x="86" y="5552"/>
                      </a:lnTo>
                      <a:lnTo>
                        <a:pt x="86" y="5303"/>
                      </a:lnTo>
                      <a:lnTo>
                        <a:pt x="34" y="5155"/>
                      </a:lnTo>
                      <a:lnTo>
                        <a:pt x="201" y="5007"/>
                      </a:lnTo>
                      <a:lnTo>
                        <a:pt x="234" y="4888"/>
                      </a:lnTo>
                      <a:lnTo>
                        <a:pt x="201" y="4438"/>
                      </a:lnTo>
                      <a:lnTo>
                        <a:pt x="153" y="4142"/>
                      </a:lnTo>
                      <a:lnTo>
                        <a:pt x="101" y="4075"/>
                      </a:lnTo>
                      <a:lnTo>
                        <a:pt x="710" y="3760"/>
                      </a:lnTo>
                      <a:lnTo>
                        <a:pt x="850" y="3308"/>
                      </a:lnTo>
                      <a:lnTo>
                        <a:pt x="853" y="3295"/>
                      </a:lnTo>
                      <a:lnTo>
                        <a:pt x="854" y="3283"/>
                      </a:lnTo>
                      <a:lnTo>
                        <a:pt x="854" y="3271"/>
                      </a:lnTo>
                      <a:lnTo>
                        <a:pt x="853" y="3258"/>
                      </a:lnTo>
                      <a:lnTo>
                        <a:pt x="850" y="3246"/>
                      </a:lnTo>
                      <a:lnTo>
                        <a:pt x="847" y="3234"/>
                      </a:lnTo>
                      <a:lnTo>
                        <a:pt x="843" y="3222"/>
                      </a:lnTo>
                      <a:lnTo>
                        <a:pt x="838" y="3209"/>
                      </a:lnTo>
                      <a:lnTo>
                        <a:pt x="825" y="3184"/>
                      </a:lnTo>
                      <a:lnTo>
                        <a:pt x="809" y="3159"/>
                      </a:lnTo>
                      <a:lnTo>
                        <a:pt x="793" y="3135"/>
                      </a:lnTo>
                      <a:lnTo>
                        <a:pt x="777" y="3110"/>
                      </a:lnTo>
                      <a:lnTo>
                        <a:pt x="761" y="3086"/>
                      </a:lnTo>
                      <a:lnTo>
                        <a:pt x="747" y="3061"/>
                      </a:lnTo>
                      <a:lnTo>
                        <a:pt x="741" y="3050"/>
                      </a:lnTo>
                      <a:lnTo>
                        <a:pt x="736" y="3038"/>
                      </a:lnTo>
                      <a:lnTo>
                        <a:pt x="731" y="3026"/>
                      </a:lnTo>
                      <a:lnTo>
                        <a:pt x="727" y="3014"/>
                      </a:lnTo>
                      <a:lnTo>
                        <a:pt x="724" y="3002"/>
                      </a:lnTo>
                      <a:lnTo>
                        <a:pt x="722" y="2991"/>
                      </a:lnTo>
                      <a:lnTo>
                        <a:pt x="722" y="2979"/>
                      </a:lnTo>
                      <a:lnTo>
                        <a:pt x="723" y="2967"/>
                      </a:lnTo>
                      <a:lnTo>
                        <a:pt x="725" y="2956"/>
                      </a:lnTo>
                      <a:lnTo>
                        <a:pt x="730" y="2945"/>
                      </a:lnTo>
                      <a:lnTo>
                        <a:pt x="735" y="2934"/>
                      </a:lnTo>
                      <a:lnTo>
                        <a:pt x="743" y="2922"/>
                      </a:lnTo>
                      <a:lnTo>
                        <a:pt x="1266" y="2241"/>
                      </a:lnTo>
                      <a:lnTo>
                        <a:pt x="1614" y="2657"/>
                      </a:lnTo>
                      <a:lnTo>
                        <a:pt x="2120" y="2602"/>
                      </a:lnTo>
                      <a:lnTo>
                        <a:pt x="3858" y="2689"/>
                      </a:lnTo>
                      <a:lnTo>
                        <a:pt x="4187" y="2967"/>
                      </a:lnTo>
                      <a:lnTo>
                        <a:pt x="6020" y="3083"/>
                      </a:lnTo>
                      <a:lnTo>
                        <a:pt x="6615" y="3737"/>
                      </a:lnTo>
                      <a:lnTo>
                        <a:pt x="6648" y="3723"/>
                      </a:lnTo>
                      <a:lnTo>
                        <a:pt x="6683" y="3710"/>
                      </a:lnTo>
                      <a:lnTo>
                        <a:pt x="6718" y="3700"/>
                      </a:lnTo>
                      <a:lnTo>
                        <a:pt x="6754" y="3690"/>
                      </a:lnTo>
                      <a:lnTo>
                        <a:pt x="6825" y="3671"/>
                      </a:lnTo>
                      <a:lnTo>
                        <a:pt x="6894" y="3652"/>
                      </a:lnTo>
                      <a:lnTo>
                        <a:pt x="6910" y="3648"/>
                      </a:lnTo>
                      <a:lnTo>
                        <a:pt x="6927" y="3642"/>
                      </a:lnTo>
                      <a:lnTo>
                        <a:pt x="6943" y="3637"/>
                      </a:lnTo>
                      <a:lnTo>
                        <a:pt x="6959" y="3630"/>
                      </a:lnTo>
                      <a:lnTo>
                        <a:pt x="6974" y="3624"/>
                      </a:lnTo>
                      <a:lnTo>
                        <a:pt x="6990" y="3616"/>
                      </a:lnTo>
                      <a:lnTo>
                        <a:pt x="7005" y="3609"/>
                      </a:lnTo>
                      <a:lnTo>
                        <a:pt x="7019" y="3600"/>
                      </a:lnTo>
                      <a:lnTo>
                        <a:pt x="7033" y="3591"/>
                      </a:lnTo>
                      <a:lnTo>
                        <a:pt x="7047" y="3582"/>
                      </a:lnTo>
                      <a:lnTo>
                        <a:pt x="7059" y="3571"/>
                      </a:lnTo>
                      <a:lnTo>
                        <a:pt x="7072" y="3559"/>
                      </a:lnTo>
                      <a:lnTo>
                        <a:pt x="7084" y="3547"/>
                      </a:lnTo>
                      <a:lnTo>
                        <a:pt x="7095" y="3534"/>
                      </a:lnTo>
                      <a:lnTo>
                        <a:pt x="7105" y="3519"/>
                      </a:lnTo>
                      <a:lnTo>
                        <a:pt x="7116" y="3504"/>
                      </a:lnTo>
                      <a:lnTo>
                        <a:pt x="8300" y="1543"/>
                      </a:lnTo>
                      <a:lnTo>
                        <a:pt x="9312" y="1068"/>
                      </a:lnTo>
                      <a:lnTo>
                        <a:pt x="9929" y="654"/>
                      </a:lnTo>
                      <a:lnTo>
                        <a:pt x="9962" y="638"/>
                      </a:lnTo>
                      <a:lnTo>
                        <a:pt x="10014" y="620"/>
                      </a:lnTo>
                      <a:lnTo>
                        <a:pt x="10082" y="602"/>
                      </a:lnTo>
                      <a:lnTo>
                        <a:pt x="10166" y="583"/>
                      </a:lnTo>
                      <a:lnTo>
                        <a:pt x="10264" y="564"/>
                      </a:lnTo>
                      <a:lnTo>
                        <a:pt x="10375" y="544"/>
                      </a:lnTo>
                      <a:lnTo>
                        <a:pt x="10498" y="524"/>
                      </a:lnTo>
                      <a:lnTo>
                        <a:pt x="10633" y="503"/>
                      </a:lnTo>
                      <a:lnTo>
                        <a:pt x="10777" y="483"/>
                      </a:lnTo>
                      <a:lnTo>
                        <a:pt x="10930" y="461"/>
                      </a:lnTo>
                      <a:lnTo>
                        <a:pt x="11090" y="440"/>
                      </a:lnTo>
                      <a:lnTo>
                        <a:pt x="11257" y="417"/>
                      </a:lnTo>
                      <a:lnTo>
                        <a:pt x="11603" y="373"/>
                      </a:lnTo>
                      <a:lnTo>
                        <a:pt x="11961" y="328"/>
                      </a:lnTo>
                      <a:lnTo>
                        <a:pt x="12321" y="284"/>
                      </a:lnTo>
                      <a:lnTo>
                        <a:pt x="12673" y="238"/>
                      </a:lnTo>
                      <a:lnTo>
                        <a:pt x="12844" y="217"/>
                      </a:lnTo>
                      <a:lnTo>
                        <a:pt x="13010" y="195"/>
                      </a:lnTo>
                      <a:lnTo>
                        <a:pt x="13168" y="174"/>
                      </a:lnTo>
                      <a:lnTo>
                        <a:pt x="13320" y="152"/>
                      </a:lnTo>
                      <a:lnTo>
                        <a:pt x="13462" y="131"/>
                      </a:lnTo>
                      <a:lnTo>
                        <a:pt x="13595" y="111"/>
                      </a:lnTo>
                      <a:lnTo>
                        <a:pt x="13716" y="91"/>
                      </a:lnTo>
                      <a:lnTo>
                        <a:pt x="13826" y="72"/>
                      </a:lnTo>
                      <a:lnTo>
                        <a:pt x="13921" y="53"/>
                      </a:lnTo>
                      <a:lnTo>
                        <a:pt x="14003" y="35"/>
                      </a:lnTo>
                      <a:lnTo>
                        <a:pt x="14069" y="17"/>
                      </a:lnTo>
                      <a:lnTo>
                        <a:pt x="14118" y="0"/>
                      </a:lnTo>
                      <a:lnTo>
                        <a:pt x="15675" y="378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03" name="Freeform 147"/>
                <p:cNvSpPr>
                  <a:spLocks noChangeAspect="1"/>
                </p:cNvSpPr>
                <p:nvPr/>
              </p:nvSpPr>
              <p:spPr bwMode="gray">
                <a:xfrm>
                  <a:off x="2984" y="2276"/>
                  <a:ext cx="114" cy="72"/>
                </a:xfrm>
                <a:custGeom>
                  <a:avLst/>
                  <a:gdLst/>
                  <a:ahLst/>
                  <a:cxnLst>
                    <a:cxn ang="0">
                      <a:pos x="14868" y="4199"/>
                    </a:cxn>
                    <a:cxn ang="0">
                      <a:pos x="14514" y="5031"/>
                    </a:cxn>
                    <a:cxn ang="0">
                      <a:pos x="14466" y="5374"/>
                    </a:cxn>
                    <a:cxn ang="0">
                      <a:pos x="14027" y="5466"/>
                    </a:cxn>
                    <a:cxn ang="0">
                      <a:pos x="13073" y="5967"/>
                    </a:cxn>
                    <a:cxn ang="0">
                      <a:pos x="12036" y="6264"/>
                    </a:cxn>
                    <a:cxn ang="0">
                      <a:pos x="10929" y="6593"/>
                    </a:cxn>
                    <a:cxn ang="0">
                      <a:pos x="9740" y="7051"/>
                    </a:cxn>
                    <a:cxn ang="0">
                      <a:pos x="9205" y="7739"/>
                    </a:cxn>
                    <a:cxn ang="0">
                      <a:pos x="8905" y="7936"/>
                    </a:cxn>
                    <a:cxn ang="0">
                      <a:pos x="7539" y="8146"/>
                    </a:cxn>
                    <a:cxn ang="0">
                      <a:pos x="6784" y="8623"/>
                    </a:cxn>
                    <a:cxn ang="0">
                      <a:pos x="5672" y="8733"/>
                    </a:cxn>
                    <a:cxn ang="0">
                      <a:pos x="4779" y="8801"/>
                    </a:cxn>
                    <a:cxn ang="0">
                      <a:pos x="3686" y="9598"/>
                    </a:cxn>
                    <a:cxn ang="0">
                      <a:pos x="2368" y="9909"/>
                    </a:cxn>
                    <a:cxn ang="0">
                      <a:pos x="1652" y="9818"/>
                    </a:cxn>
                    <a:cxn ang="0">
                      <a:pos x="898" y="9087"/>
                    </a:cxn>
                    <a:cxn ang="0">
                      <a:pos x="716" y="7955"/>
                    </a:cxn>
                    <a:cxn ang="0">
                      <a:pos x="482" y="6794"/>
                    </a:cxn>
                    <a:cxn ang="0">
                      <a:pos x="320" y="6215"/>
                    </a:cxn>
                    <a:cxn ang="0">
                      <a:pos x="67" y="5752"/>
                    </a:cxn>
                    <a:cxn ang="0">
                      <a:pos x="86" y="5552"/>
                    </a:cxn>
                    <a:cxn ang="0">
                      <a:pos x="201" y="5007"/>
                    </a:cxn>
                    <a:cxn ang="0">
                      <a:pos x="153" y="4142"/>
                    </a:cxn>
                    <a:cxn ang="0">
                      <a:pos x="850" y="3308"/>
                    </a:cxn>
                    <a:cxn ang="0">
                      <a:pos x="854" y="3271"/>
                    </a:cxn>
                    <a:cxn ang="0">
                      <a:pos x="847" y="3234"/>
                    </a:cxn>
                    <a:cxn ang="0">
                      <a:pos x="825" y="3184"/>
                    </a:cxn>
                    <a:cxn ang="0">
                      <a:pos x="777" y="3110"/>
                    </a:cxn>
                    <a:cxn ang="0">
                      <a:pos x="741" y="3050"/>
                    </a:cxn>
                    <a:cxn ang="0">
                      <a:pos x="727" y="3014"/>
                    </a:cxn>
                    <a:cxn ang="0">
                      <a:pos x="722" y="2979"/>
                    </a:cxn>
                    <a:cxn ang="0">
                      <a:pos x="730" y="2945"/>
                    </a:cxn>
                    <a:cxn ang="0">
                      <a:pos x="1266" y="2241"/>
                    </a:cxn>
                    <a:cxn ang="0">
                      <a:pos x="3858" y="2689"/>
                    </a:cxn>
                    <a:cxn ang="0">
                      <a:pos x="6615" y="3737"/>
                    </a:cxn>
                    <a:cxn ang="0">
                      <a:pos x="6718" y="3700"/>
                    </a:cxn>
                    <a:cxn ang="0">
                      <a:pos x="6894" y="3652"/>
                    </a:cxn>
                    <a:cxn ang="0">
                      <a:pos x="6943" y="3637"/>
                    </a:cxn>
                    <a:cxn ang="0">
                      <a:pos x="6990" y="3616"/>
                    </a:cxn>
                    <a:cxn ang="0">
                      <a:pos x="7033" y="3591"/>
                    </a:cxn>
                    <a:cxn ang="0">
                      <a:pos x="7072" y="3559"/>
                    </a:cxn>
                    <a:cxn ang="0">
                      <a:pos x="7105" y="3519"/>
                    </a:cxn>
                    <a:cxn ang="0">
                      <a:pos x="9312" y="1068"/>
                    </a:cxn>
                    <a:cxn ang="0">
                      <a:pos x="10014" y="620"/>
                    </a:cxn>
                    <a:cxn ang="0">
                      <a:pos x="10264" y="564"/>
                    </a:cxn>
                    <a:cxn ang="0">
                      <a:pos x="10633" y="503"/>
                    </a:cxn>
                    <a:cxn ang="0">
                      <a:pos x="11090" y="440"/>
                    </a:cxn>
                    <a:cxn ang="0">
                      <a:pos x="11961" y="328"/>
                    </a:cxn>
                    <a:cxn ang="0">
                      <a:pos x="12844" y="217"/>
                    </a:cxn>
                    <a:cxn ang="0">
                      <a:pos x="13320" y="152"/>
                    </a:cxn>
                    <a:cxn ang="0">
                      <a:pos x="13716" y="91"/>
                    </a:cxn>
                    <a:cxn ang="0">
                      <a:pos x="14003" y="35"/>
                    </a:cxn>
                    <a:cxn ang="0">
                      <a:pos x="15675" y="3780"/>
                    </a:cxn>
                  </a:cxnLst>
                  <a:rect l="0" t="0" r="r" b="b"/>
                  <a:pathLst>
                    <a:path w="15675" h="9942">
                      <a:moveTo>
                        <a:pt x="15675" y="3780"/>
                      </a:moveTo>
                      <a:lnTo>
                        <a:pt x="15169" y="3985"/>
                      </a:lnTo>
                      <a:lnTo>
                        <a:pt x="14868" y="4199"/>
                      </a:lnTo>
                      <a:lnTo>
                        <a:pt x="14648" y="4443"/>
                      </a:lnTo>
                      <a:lnTo>
                        <a:pt x="14447" y="4864"/>
                      </a:lnTo>
                      <a:lnTo>
                        <a:pt x="14514" y="5031"/>
                      </a:lnTo>
                      <a:lnTo>
                        <a:pt x="14543" y="5260"/>
                      </a:lnTo>
                      <a:lnTo>
                        <a:pt x="14538" y="5308"/>
                      </a:lnTo>
                      <a:lnTo>
                        <a:pt x="14466" y="5374"/>
                      </a:lnTo>
                      <a:lnTo>
                        <a:pt x="14385" y="5418"/>
                      </a:lnTo>
                      <a:lnTo>
                        <a:pt x="14190" y="5385"/>
                      </a:lnTo>
                      <a:lnTo>
                        <a:pt x="14027" y="5466"/>
                      </a:lnTo>
                      <a:lnTo>
                        <a:pt x="13627" y="5576"/>
                      </a:lnTo>
                      <a:lnTo>
                        <a:pt x="13364" y="5843"/>
                      </a:lnTo>
                      <a:lnTo>
                        <a:pt x="13073" y="5967"/>
                      </a:lnTo>
                      <a:lnTo>
                        <a:pt x="12652" y="6020"/>
                      </a:lnTo>
                      <a:lnTo>
                        <a:pt x="12404" y="6082"/>
                      </a:lnTo>
                      <a:lnTo>
                        <a:pt x="12036" y="6264"/>
                      </a:lnTo>
                      <a:lnTo>
                        <a:pt x="11764" y="6336"/>
                      </a:lnTo>
                      <a:lnTo>
                        <a:pt x="11211" y="6574"/>
                      </a:lnTo>
                      <a:lnTo>
                        <a:pt x="10929" y="6593"/>
                      </a:lnTo>
                      <a:lnTo>
                        <a:pt x="10470" y="6679"/>
                      </a:lnTo>
                      <a:lnTo>
                        <a:pt x="9988" y="6908"/>
                      </a:lnTo>
                      <a:lnTo>
                        <a:pt x="9740" y="7051"/>
                      </a:lnTo>
                      <a:lnTo>
                        <a:pt x="9645" y="7262"/>
                      </a:lnTo>
                      <a:lnTo>
                        <a:pt x="9521" y="7448"/>
                      </a:lnTo>
                      <a:lnTo>
                        <a:pt x="9205" y="7739"/>
                      </a:lnTo>
                      <a:lnTo>
                        <a:pt x="9072" y="7825"/>
                      </a:lnTo>
                      <a:lnTo>
                        <a:pt x="9020" y="7897"/>
                      </a:lnTo>
                      <a:lnTo>
                        <a:pt x="8905" y="7936"/>
                      </a:lnTo>
                      <a:lnTo>
                        <a:pt x="8198" y="7906"/>
                      </a:lnTo>
                      <a:lnTo>
                        <a:pt x="7845" y="7951"/>
                      </a:lnTo>
                      <a:lnTo>
                        <a:pt x="7539" y="8146"/>
                      </a:lnTo>
                      <a:lnTo>
                        <a:pt x="7391" y="8347"/>
                      </a:lnTo>
                      <a:lnTo>
                        <a:pt x="6962" y="8585"/>
                      </a:lnTo>
                      <a:lnTo>
                        <a:pt x="6784" y="8623"/>
                      </a:lnTo>
                      <a:lnTo>
                        <a:pt x="6259" y="8776"/>
                      </a:lnTo>
                      <a:lnTo>
                        <a:pt x="5978" y="8801"/>
                      </a:lnTo>
                      <a:lnTo>
                        <a:pt x="5672" y="8733"/>
                      </a:lnTo>
                      <a:lnTo>
                        <a:pt x="5353" y="8786"/>
                      </a:lnTo>
                      <a:lnTo>
                        <a:pt x="5109" y="8762"/>
                      </a:lnTo>
                      <a:lnTo>
                        <a:pt x="4779" y="8801"/>
                      </a:lnTo>
                      <a:lnTo>
                        <a:pt x="4497" y="8977"/>
                      </a:lnTo>
                      <a:lnTo>
                        <a:pt x="4292" y="9321"/>
                      </a:lnTo>
                      <a:lnTo>
                        <a:pt x="3686" y="9598"/>
                      </a:lnTo>
                      <a:lnTo>
                        <a:pt x="3405" y="9771"/>
                      </a:lnTo>
                      <a:lnTo>
                        <a:pt x="2769" y="9785"/>
                      </a:lnTo>
                      <a:lnTo>
                        <a:pt x="2368" y="9909"/>
                      </a:lnTo>
                      <a:lnTo>
                        <a:pt x="2149" y="9890"/>
                      </a:lnTo>
                      <a:lnTo>
                        <a:pt x="1934" y="9942"/>
                      </a:lnTo>
                      <a:lnTo>
                        <a:pt x="1652" y="9818"/>
                      </a:lnTo>
                      <a:lnTo>
                        <a:pt x="1309" y="9832"/>
                      </a:lnTo>
                      <a:lnTo>
                        <a:pt x="1180" y="9435"/>
                      </a:lnTo>
                      <a:lnTo>
                        <a:pt x="898" y="9087"/>
                      </a:lnTo>
                      <a:lnTo>
                        <a:pt x="898" y="8356"/>
                      </a:lnTo>
                      <a:lnTo>
                        <a:pt x="865" y="8108"/>
                      </a:lnTo>
                      <a:lnTo>
                        <a:pt x="716" y="7955"/>
                      </a:lnTo>
                      <a:lnTo>
                        <a:pt x="635" y="7758"/>
                      </a:lnTo>
                      <a:lnTo>
                        <a:pt x="535" y="7310"/>
                      </a:lnTo>
                      <a:lnTo>
                        <a:pt x="482" y="6794"/>
                      </a:lnTo>
                      <a:lnTo>
                        <a:pt x="401" y="6584"/>
                      </a:lnTo>
                      <a:lnTo>
                        <a:pt x="320" y="6450"/>
                      </a:lnTo>
                      <a:lnTo>
                        <a:pt x="320" y="6215"/>
                      </a:lnTo>
                      <a:lnTo>
                        <a:pt x="86" y="5886"/>
                      </a:lnTo>
                      <a:lnTo>
                        <a:pt x="0" y="5814"/>
                      </a:lnTo>
                      <a:lnTo>
                        <a:pt x="67" y="5752"/>
                      </a:lnTo>
                      <a:lnTo>
                        <a:pt x="134" y="5767"/>
                      </a:lnTo>
                      <a:lnTo>
                        <a:pt x="134" y="5666"/>
                      </a:lnTo>
                      <a:lnTo>
                        <a:pt x="86" y="5552"/>
                      </a:lnTo>
                      <a:lnTo>
                        <a:pt x="86" y="5303"/>
                      </a:lnTo>
                      <a:lnTo>
                        <a:pt x="34" y="5155"/>
                      </a:lnTo>
                      <a:lnTo>
                        <a:pt x="201" y="5007"/>
                      </a:lnTo>
                      <a:lnTo>
                        <a:pt x="234" y="4888"/>
                      </a:lnTo>
                      <a:lnTo>
                        <a:pt x="201" y="4438"/>
                      </a:lnTo>
                      <a:lnTo>
                        <a:pt x="153" y="4142"/>
                      </a:lnTo>
                      <a:lnTo>
                        <a:pt x="101" y="4075"/>
                      </a:lnTo>
                      <a:lnTo>
                        <a:pt x="710" y="3760"/>
                      </a:lnTo>
                      <a:lnTo>
                        <a:pt x="850" y="3308"/>
                      </a:lnTo>
                      <a:lnTo>
                        <a:pt x="853" y="3295"/>
                      </a:lnTo>
                      <a:lnTo>
                        <a:pt x="854" y="3283"/>
                      </a:lnTo>
                      <a:lnTo>
                        <a:pt x="854" y="3271"/>
                      </a:lnTo>
                      <a:lnTo>
                        <a:pt x="853" y="3258"/>
                      </a:lnTo>
                      <a:lnTo>
                        <a:pt x="850" y="3246"/>
                      </a:lnTo>
                      <a:lnTo>
                        <a:pt x="847" y="3234"/>
                      </a:lnTo>
                      <a:lnTo>
                        <a:pt x="843" y="3222"/>
                      </a:lnTo>
                      <a:lnTo>
                        <a:pt x="838" y="3209"/>
                      </a:lnTo>
                      <a:lnTo>
                        <a:pt x="825" y="3184"/>
                      </a:lnTo>
                      <a:lnTo>
                        <a:pt x="809" y="3159"/>
                      </a:lnTo>
                      <a:lnTo>
                        <a:pt x="793" y="3135"/>
                      </a:lnTo>
                      <a:lnTo>
                        <a:pt x="777" y="3110"/>
                      </a:lnTo>
                      <a:lnTo>
                        <a:pt x="761" y="3086"/>
                      </a:lnTo>
                      <a:lnTo>
                        <a:pt x="747" y="3061"/>
                      </a:lnTo>
                      <a:lnTo>
                        <a:pt x="741" y="3050"/>
                      </a:lnTo>
                      <a:lnTo>
                        <a:pt x="736" y="3038"/>
                      </a:lnTo>
                      <a:lnTo>
                        <a:pt x="731" y="3026"/>
                      </a:lnTo>
                      <a:lnTo>
                        <a:pt x="727" y="3014"/>
                      </a:lnTo>
                      <a:lnTo>
                        <a:pt x="724" y="3002"/>
                      </a:lnTo>
                      <a:lnTo>
                        <a:pt x="722" y="2991"/>
                      </a:lnTo>
                      <a:lnTo>
                        <a:pt x="722" y="2979"/>
                      </a:lnTo>
                      <a:lnTo>
                        <a:pt x="723" y="2967"/>
                      </a:lnTo>
                      <a:lnTo>
                        <a:pt x="725" y="2956"/>
                      </a:lnTo>
                      <a:lnTo>
                        <a:pt x="730" y="2945"/>
                      </a:lnTo>
                      <a:lnTo>
                        <a:pt x="735" y="2934"/>
                      </a:lnTo>
                      <a:lnTo>
                        <a:pt x="743" y="2922"/>
                      </a:lnTo>
                      <a:lnTo>
                        <a:pt x="1266" y="2241"/>
                      </a:lnTo>
                      <a:lnTo>
                        <a:pt x="1614" y="2657"/>
                      </a:lnTo>
                      <a:lnTo>
                        <a:pt x="2120" y="2602"/>
                      </a:lnTo>
                      <a:lnTo>
                        <a:pt x="3858" y="2689"/>
                      </a:lnTo>
                      <a:lnTo>
                        <a:pt x="4187" y="2967"/>
                      </a:lnTo>
                      <a:lnTo>
                        <a:pt x="6020" y="3083"/>
                      </a:lnTo>
                      <a:lnTo>
                        <a:pt x="6615" y="3737"/>
                      </a:lnTo>
                      <a:lnTo>
                        <a:pt x="6648" y="3723"/>
                      </a:lnTo>
                      <a:lnTo>
                        <a:pt x="6683" y="3710"/>
                      </a:lnTo>
                      <a:lnTo>
                        <a:pt x="6718" y="3700"/>
                      </a:lnTo>
                      <a:lnTo>
                        <a:pt x="6754" y="3690"/>
                      </a:lnTo>
                      <a:lnTo>
                        <a:pt x="6825" y="3671"/>
                      </a:lnTo>
                      <a:lnTo>
                        <a:pt x="6894" y="3652"/>
                      </a:lnTo>
                      <a:lnTo>
                        <a:pt x="6910" y="3648"/>
                      </a:lnTo>
                      <a:lnTo>
                        <a:pt x="6927" y="3642"/>
                      </a:lnTo>
                      <a:lnTo>
                        <a:pt x="6943" y="3637"/>
                      </a:lnTo>
                      <a:lnTo>
                        <a:pt x="6959" y="3630"/>
                      </a:lnTo>
                      <a:lnTo>
                        <a:pt x="6974" y="3624"/>
                      </a:lnTo>
                      <a:lnTo>
                        <a:pt x="6990" y="3616"/>
                      </a:lnTo>
                      <a:lnTo>
                        <a:pt x="7005" y="3609"/>
                      </a:lnTo>
                      <a:lnTo>
                        <a:pt x="7019" y="3600"/>
                      </a:lnTo>
                      <a:lnTo>
                        <a:pt x="7033" y="3591"/>
                      </a:lnTo>
                      <a:lnTo>
                        <a:pt x="7047" y="3582"/>
                      </a:lnTo>
                      <a:lnTo>
                        <a:pt x="7059" y="3571"/>
                      </a:lnTo>
                      <a:lnTo>
                        <a:pt x="7072" y="3559"/>
                      </a:lnTo>
                      <a:lnTo>
                        <a:pt x="7084" y="3547"/>
                      </a:lnTo>
                      <a:lnTo>
                        <a:pt x="7095" y="3534"/>
                      </a:lnTo>
                      <a:lnTo>
                        <a:pt x="7105" y="3519"/>
                      </a:lnTo>
                      <a:lnTo>
                        <a:pt x="7116" y="3504"/>
                      </a:lnTo>
                      <a:lnTo>
                        <a:pt x="8300" y="1543"/>
                      </a:lnTo>
                      <a:lnTo>
                        <a:pt x="9312" y="1068"/>
                      </a:lnTo>
                      <a:lnTo>
                        <a:pt x="9929" y="654"/>
                      </a:lnTo>
                      <a:lnTo>
                        <a:pt x="9962" y="638"/>
                      </a:lnTo>
                      <a:lnTo>
                        <a:pt x="10014" y="620"/>
                      </a:lnTo>
                      <a:lnTo>
                        <a:pt x="10082" y="602"/>
                      </a:lnTo>
                      <a:lnTo>
                        <a:pt x="10166" y="583"/>
                      </a:lnTo>
                      <a:lnTo>
                        <a:pt x="10264" y="564"/>
                      </a:lnTo>
                      <a:lnTo>
                        <a:pt x="10375" y="544"/>
                      </a:lnTo>
                      <a:lnTo>
                        <a:pt x="10498" y="524"/>
                      </a:lnTo>
                      <a:lnTo>
                        <a:pt x="10633" y="503"/>
                      </a:lnTo>
                      <a:lnTo>
                        <a:pt x="10777" y="483"/>
                      </a:lnTo>
                      <a:lnTo>
                        <a:pt x="10930" y="461"/>
                      </a:lnTo>
                      <a:lnTo>
                        <a:pt x="11090" y="440"/>
                      </a:lnTo>
                      <a:lnTo>
                        <a:pt x="11257" y="417"/>
                      </a:lnTo>
                      <a:lnTo>
                        <a:pt x="11603" y="373"/>
                      </a:lnTo>
                      <a:lnTo>
                        <a:pt x="11961" y="328"/>
                      </a:lnTo>
                      <a:lnTo>
                        <a:pt x="12321" y="284"/>
                      </a:lnTo>
                      <a:lnTo>
                        <a:pt x="12673" y="238"/>
                      </a:lnTo>
                      <a:lnTo>
                        <a:pt x="12844" y="217"/>
                      </a:lnTo>
                      <a:lnTo>
                        <a:pt x="13010" y="195"/>
                      </a:lnTo>
                      <a:lnTo>
                        <a:pt x="13168" y="174"/>
                      </a:lnTo>
                      <a:lnTo>
                        <a:pt x="13320" y="152"/>
                      </a:lnTo>
                      <a:lnTo>
                        <a:pt x="13462" y="131"/>
                      </a:lnTo>
                      <a:lnTo>
                        <a:pt x="13595" y="111"/>
                      </a:lnTo>
                      <a:lnTo>
                        <a:pt x="13716" y="91"/>
                      </a:lnTo>
                      <a:lnTo>
                        <a:pt x="13826" y="72"/>
                      </a:lnTo>
                      <a:lnTo>
                        <a:pt x="13921" y="53"/>
                      </a:lnTo>
                      <a:lnTo>
                        <a:pt x="14003" y="35"/>
                      </a:lnTo>
                      <a:lnTo>
                        <a:pt x="14069" y="17"/>
                      </a:lnTo>
                      <a:lnTo>
                        <a:pt x="14118" y="0"/>
                      </a:lnTo>
                      <a:lnTo>
                        <a:pt x="15675" y="3780"/>
                      </a:lnTo>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385" name="Freeform 148"/>
              <p:cNvSpPr>
                <a:spLocks noChangeAspect="1"/>
              </p:cNvSpPr>
              <p:nvPr/>
            </p:nvSpPr>
            <p:spPr bwMode="gray">
              <a:xfrm>
                <a:off x="3104" y="2214"/>
                <a:ext cx="3" cy="2"/>
              </a:xfrm>
              <a:custGeom>
                <a:avLst/>
                <a:gdLst/>
                <a:ahLst/>
                <a:cxnLst>
                  <a:cxn ang="0">
                    <a:pos x="0" y="8"/>
                  </a:cxn>
                  <a:cxn ang="0">
                    <a:pos x="7" y="9"/>
                  </a:cxn>
                  <a:cxn ang="0">
                    <a:pos x="10" y="6"/>
                  </a:cxn>
                  <a:cxn ang="0">
                    <a:pos x="12" y="9"/>
                  </a:cxn>
                  <a:cxn ang="0">
                    <a:pos x="16" y="5"/>
                  </a:cxn>
                  <a:cxn ang="0">
                    <a:pos x="14" y="4"/>
                  </a:cxn>
                  <a:cxn ang="0">
                    <a:pos x="11" y="4"/>
                  </a:cxn>
                  <a:cxn ang="0">
                    <a:pos x="10" y="1"/>
                  </a:cxn>
                  <a:cxn ang="0">
                    <a:pos x="7" y="0"/>
                  </a:cxn>
                  <a:cxn ang="0">
                    <a:pos x="3" y="1"/>
                  </a:cxn>
                  <a:cxn ang="0">
                    <a:pos x="0" y="8"/>
                  </a:cxn>
                </a:cxnLst>
                <a:rect l="0" t="0" r="r" b="b"/>
                <a:pathLst>
                  <a:path w="16" h="9">
                    <a:moveTo>
                      <a:pt x="0" y="8"/>
                    </a:moveTo>
                    <a:lnTo>
                      <a:pt x="7" y="9"/>
                    </a:lnTo>
                    <a:lnTo>
                      <a:pt x="10" y="6"/>
                    </a:lnTo>
                    <a:lnTo>
                      <a:pt x="12" y="9"/>
                    </a:lnTo>
                    <a:lnTo>
                      <a:pt x="16" y="5"/>
                    </a:lnTo>
                    <a:lnTo>
                      <a:pt x="14" y="4"/>
                    </a:lnTo>
                    <a:lnTo>
                      <a:pt x="11" y="4"/>
                    </a:lnTo>
                    <a:lnTo>
                      <a:pt x="10" y="1"/>
                    </a:lnTo>
                    <a:lnTo>
                      <a:pt x="7" y="0"/>
                    </a:lnTo>
                    <a:lnTo>
                      <a:pt x="3" y="1"/>
                    </a:lnTo>
                    <a:lnTo>
                      <a:pt x="0" y="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386" name="Group 149"/>
              <p:cNvGrpSpPr>
                <a:grpSpLocks noChangeAspect="1"/>
              </p:cNvGrpSpPr>
              <p:nvPr/>
            </p:nvGrpSpPr>
            <p:grpSpPr bwMode="gray">
              <a:xfrm>
                <a:off x="3086" y="2189"/>
                <a:ext cx="85" cy="114"/>
                <a:chOff x="3086" y="2189"/>
                <a:chExt cx="85" cy="114"/>
              </a:xfrm>
              <a:grpFill/>
            </p:grpSpPr>
            <p:sp>
              <p:nvSpPr>
                <p:cNvPr id="400" name="Freeform 150"/>
                <p:cNvSpPr>
                  <a:spLocks noChangeAspect="1"/>
                </p:cNvSpPr>
                <p:nvPr/>
              </p:nvSpPr>
              <p:spPr bwMode="gray">
                <a:xfrm>
                  <a:off x="3130" y="2189"/>
                  <a:ext cx="4" cy="8"/>
                </a:xfrm>
                <a:custGeom>
                  <a:avLst/>
                  <a:gdLst/>
                  <a:ahLst/>
                  <a:cxnLst>
                    <a:cxn ang="0">
                      <a:pos x="0" y="15"/>
                    </a:cxn>
                    <a:cxn ang="0">
                      <a:pos x="1" y="19"/>
                    </a:cxn>
                    <a:cxn ang="0">
                      <a:pos x="3" y="25"/>
                    </a:cxn>
                    <a:cxn ang="0">
                      <a:pos x="2" y="27"/>
                    </a:cxn>
                    <a:cxn ang="0">
                      <a:pos x="3" y="31"/>
                    </a:cxn>
                    <a:cxn ang="0">
                      <a:pos x="1" y="36"/>
                    </a:cxn>
                    <a:cxn ang="0">
                      <a:pos x="3" y="37"/>
                    </a:cxn>
                    <a:cxn ang="0">
                      <a:pos x="11" y="40"/>
                    </a:cxn>
                    <a:cxn ang="0">
                      <a:pos x="12" y="36"/>
                    </a:cxn>
                    <a:cxn ang="0">
                      <a:pos x="17" y="27"/>
                    </a:cxn>
                    <a:cxn ang="0">
                      <a:pos x="17" y="18"/>
                    </a:cxn>
                    <a:cxn ang="0">
                      <a:pos x="15" y="15"/>
                    </a:cxn>
                    <a:cxn ang="0">
                      <a:pos x="15" y="11"/>
                    </a:cxn>
                    <a:cxn ang="0">
                      <a:pos x="18" y="9"/>
                    </a:cxn>
                    <a:cxn ang="0">
                      <a:pos x="19" y="4"/>
                    </a:cxn>
                    <a:cxn ang="0">
                      <a:pos x="15" y="0"/>
                    </a:cxn>
                    <a:cxn ang="0">
                      <a:pos x="9" y="4"/>
                    </a:cxn>
                    <a:cxn ang="0">
                      <a:pos x="7" y="4"/>
                    </a:cxn>
                    <a:cxn ang="0">
                      <a:pos x="0" y="15"/>
                    </a:cxn>
                  </a:cxnLst>
                  <a:rect l="0" t="0" r="r" b="b"/>
                  <a:pathLst>
                    <a:path w="19" h="40">
                      <a:moveTo>
                        <a:pt x="0" y="15"/>
                      </a:moveTo>
                      <a:lnTo>
                        <a:pt x="1" y="19"/>
                      </a:lnTo>
                      <a:lnTo>
                        <a:pt x="3" y="25"/>
                      </a:lnTo>
                      <a:lnTo>
                        <a:pt x="2" y="27"/>
                      </a:lnTo>
                      <a:lnTo>
                        <a:pt x="3" y="31"/>
                      </a:lnTo>
                      <a:lnTo>
                        <a:pt x="1" y="36"/>
                      </a:lnTo>
                      <a:lnTo>
                        <a:pt x="3" y="37"/>
                      </a:lnTo>
                      <a:lnTo>
                        <a:pt x="11" y="40"/>
                      </a:lnTo>
                      <a:lnTo>
                        <a:pt x="12" y="36"/>
                      </a:lnTo>
                      <a:lnTo>
                        <a:pt x="17" y="27"/>
                      </a:lnTo>
                      <a:lnTo>
                        <a:pt x="17" y="18"/>
                      </a:lnTo>
                      <a:lnTo>
                        <a:pt x="15" y="15"/>
                      </a:lnTo>
                      <a:lnTo>
                        <a:pt x="15" y="11"/>
                      </a:lnTo>
                      <a:lnTo>
                        <a:pt x="18" y="9"/>
                      </a:lnTo>
                      <a:lnTo>
                        <a:pt x="19" y="4"/>
                      </a:lnTo>
                      <a:lnTo>
                        <a:pt x="15" y="0"/>
                      </a:lnTo>
                      <a:lnTo>
                        <a:pt x="9" y="4"/>
                      </a:lnTo>
                      <a:lnTo>
                        <a:pt x="7" y="4"/>
                      </a:lnTo>
                      <a:lnTo>
                        <a:pt x="0" y="1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401" name="Freeform 151"/>
                <p:cNvSpPr>
                  <a:spLocks noChangeAspect="1"/>
                </p:cNvSpPr>
                <p:nvPr/>
              </p:nvSpPr>
              <p:spPr bwMode="gray">
                <a:xfrm>
                  <a:off x="3086" y="2207"/>
                  <a:ext cx="85" cy="96"/>
                </a:xfrm>
                <a:custGeom>
                  <a:avLst/>
                  <a:gdLst/>
                  <a:ahLst/>
                  <a:cxnLst>
                    <a:cxn ang="0">
                      <a:pos x="203" y="0"/>
                    </a:cxn>
                    <a:cxn ang="0">
                      <a:pos x="187" y="59"/>
                    </a:cxn>
                    <a:cxn ang="0">
                      <a:pos x="203" y="170"/>
                    </a:cxn>
                    <a:cxn ang="0">
                      <a:pos x="0" y="345"/>
                    </a:cxn>
                    <a:cxn ang="0">
                      <a:pos x="83" y="474"/>
                    </a:cxn>
                    <a:cxn ang="0">
                      <a:pos x="107" y="466"/>
                    </a:cxn>
                    <a:cxn ang="0">
                      <a:pos x="137" y="459"/>
                    </a:cxn>
                    <a:cxn ang="0">
                      <a:pos x="154" y="464"/>
                    </a:cxn>
                    <a:cxn ang="0">
                      <a:pos x="165" y="460"/>
                    </a:cxn>
                    <a:cxn ang="0">
                      <a:pos x="179" y="447"/>
                    </a:cxn>
                    <a:cxn ang="0">
                      <a:pos x="180" y="436"/>
                    </a:cxn>
                    <a:cxn ang="0">
                      <a:pos x="186" y="425"/>
                    </a:cxn>
                    <a:cxn ang="0">
                      <a:pos x="224" y="407"/>
                    </a:cxn>
                    <a:cxn ang="0">
                      <a:pos x="241" y="404"/>
                    </a:cxn>
                    <a:cxn ang="0">
                      <a:pos x="253" y="382"/>
                    </a:cxn>
                    <a:cxn ang="0">
                      <a:pos x="262" y="361"/>
                    </a:cxn>
                    <a:cxn ang="0">
                      <a:pos x="278" y="352"/>
                    </a:cxn>
                    <a:cxn ang="0">
                      <a:pos x="289" y="348"/>
                    </a:cxn>
                    <a:cxn ang="0">
                      <a:pos x="309" y="346"/>
                    </a:cxn>
                    <a:cxn ang="0">
                      <a:pos x="319" y="337"/>
                    </a:cxn>
                    <a:cxn ang="0">
                      <a:pos x="314" y="325"/>
                    </a:cxn>
                    <a:cxn ang="0">
                      <a:pos x="312" y="303"/>
                    </a:cxn>
                    <a:cxn ang="0">
                      <a:pos x="314" y="285"/>
                    </a:cxn>
                    <a:cxn ang="0">
                      <a:pos x="335" y="256"/>
                    </a:cxn>
                    <a:cxn ang="0">
                      <a:pos x="342" y="255"/>
                    </a:cxn>
                    <a:cxn ang="0">
                      <a:pos x="347" y="262"/>
                    </a:cxn>
                    <a:cxn ang="0">
                      <a:pos x="355" y="261"/>
                    </a:cxn>
                    <a:cxn ang="0">
                      <a:pos x="369" y="239"/>
                    </a:cxn>
                    <a:cxn ang="0">
                      <a:pos x="382" y="216"/>
                    </a:cxn>
                    <a:cxn ang="0">
                      <a:pos x="416" y="178"/>
                    </a:cxn>
                    <a:cxn ang="0">
                      <a:pos x="422" y="161"/>
                    </a:cxn>
                    <a:cxn ang="0">
                      <a:pos x="427" y="143"/>
                    </a:cxn>
                    <a:cxn ang="0">
                      <a:pos x="419" y="137"/>
                    </a:cxn>
                    <a:cxn ang="0">
                      <a:pos x="406" y="131"/>
                    </a:cxn>
                    <a:cxn ang="0">
                      <a:pos x="391" y="111"/>
                    </a:cxn>
                    <a:cxn ang="0">
                      <a:pos x="382" y="103"/>
                    </a:cxn>
                    <a:cxn ang="0">
                      <a:pos x="375" y="92"/>
                    </a:cxn>
                    <a:cxn ang="0">
                      <a:pos x="366" y="79"/>
                    </a:cxn>
                    <a:cxn ang="0">
                      <a:pos x="347" y="73"/>
                    </a:cxn>
                    <a:cxn ang="0">
                      <a:pos x="315" y="63"/>
                    </a:cxn>
                    <a:cxn ang="0">
                      <a:pos x="285" y="51"/>
                    </a:cxn>
                    <a:cxn ang="0">
                      <a:pos x="266" y="40"/>
                    </a:cxn>
                    <a:cxn ang="0">
                      <a:pos x="252" y="23"/>
                    </a:cxn>
                    <a:cxn ang="0">
                      <a:pos x="241" y="12"/>
                    </a:cxn>
                  </a:cxnLst>
                  <a:rect l="0" t="0" r="r" b="b"/>
                  <a:pathLst>
                    <a:path w="427" h="482">
                      <a:moveTo>
                        <a:pt x="236" y="0"/>
                      </a:moveTo>
                      <a:lnTo>
                        <a:pt x="203" y="0"/>
                      </a:lnTo>
                      <a:lnTo>
                        <a:pt x="220" y="46"/>
                      </a:lnTo>
                      <a:lnTo>
                        <a:pt x="187" y="59"/>
                      </a:lnTo>
                      <a:lnTo>
                        <a:pt x="176" y="130"/>
                      </a:lnTo>
                      <a:lnTo>
                        <a:pt x="203" y="170"/>
                      </a:lnTo>
                      <a:lnTo>
                        <a:pt x="165" y="287"/>
                      </a:lnTo>
                      <a:lnTo>
                        <a:pt x="0" y="345"/>
                      </a:lnTo>
                      <a:lnTo>
                        <a:pt x="57" y="482"/>
                      </a:lnTo>
                      <a:lnTo>
                        <a:pt x="83" y="474"/>
                      </a:lnTo>
                      <a:lnTo>
                        <a:pt x="94" y="473"/>
                      </a:lnTo>
                      <a:lnTo>
                        <a:pt x="107" y="466"/>
                      </a:lnTo>
                      <a:lnTo>
                        <a:pt x="117" y="460"/>
                      </a:lnTo>
                      <a:lnTo>
                        <a:pt x="137" y="459"/>
                      </a:lnTo>
                      <a:lnTo>
                        <a:pt x="150" y="461"/>
                      </a:lnTo>
                      <a:lnTo>
                        <a:pt x="154" y="464"/>
                      </a:lnTo>
                      <a:lnTo>
                        <a:pt x="161" y="464"/>
                      </a:lnTo>
                      <a:lnTo>
                        <a:pt x="165" y="460"/>
                      </a:lnTo>
                      <a:lnTo>
                        <a:pt x="172" y="455"/>
                      </a:lnTo>
                      <a:lnTo>
                        <a:pt x="179" y="447"/>
                      </a:lnTo>
                      <a:lnTo>
                        <a:pt x="180" y="443"/>
                      </a:lnTo>
                      <a:lnTo>
                        <a:pt x="180" y="436"/>
                      </a:lnTo>
                      <a:lnTo>
                        <a:pt x="180" y="430"/>
                      </a:lnTo>
                      <a:lnTo>
                        <a:pt x="186" y="425"/>
                      </a:lnTo>
                      <a:lnTo>
                        <a:pt x="194" y="414"/>
                      </a:lnTo>
                      <a:lnTo>
                        <a:pt x="224" y="407"/>
                      </a:lnTo>
                      <a:lnTo>
                        <a:pt x="234" y="407"/>
                      </a:lnTo>
                      <a:lnTo>
                        <a:pt x="241" y="404"/>
                      </a:lnTo>
                      <a:lnTo>
                        <a:pt x="250" y="394"/>
                      </a:lnTo>
                      <a:lnTo>
                        <a:pt x="253" y="382"/>
                      </a:lnTo>
                      <a:lnTo>
                        <a:pt x="256" y="371"/>
                      </a:lnTo>
                      <a:lnTo>
                        <a:pt x="262" y="361"/>
                      </a:lnTo>
                      <a:lnTo>
                        <a:pt x="269" y="355"/>
                      </a:lnTo>
                      <a:lnTo>
                        <a:pt x="278" y="352"/>
                      </a:lnTo>
                      <a:lnTo>
                        <a:pt x="282" y="347"/>
                      </a:lnTo>
                      <a:lnTo>
                        <a:pt x="289" y="348"/>
                      </a:lnTo>
                      <a:lnTo>
                        <a:pt x="301" y="346"/>
                      </a:lnTo>
                      <a:lnTo>
                        <a:pt x="309" y="346"/>
                      </a:lnTo>
                      <a:lnTo>
                        <a:pt x="316" y="342"/>
                      </a:lnTo>
                      <a:lnTo>
                        <a:pt x="319" y="337"/>
                      </a:lnTo>
                      <a:lnTo>
                        <a:pt x="316" y="328"/>
                      </a:lnTo>
                      <a:lnTo>
                        <a:pt x="314" y="325"/>
                      </a:lnTo>
                      <a:lnTo>
                        <a:pt x="312" y="312"/>
                      </a:lnTo>
                      <a:lnTo>
                        <a:pt x="312" y="303"/>
                      </a:lnTo>
                      <a:lnTo>
                        <a:pt x="315" y="293"/>
                      </a:lnTo>
                      <a:lnTo>
                        <a:pt x="314" y="285"/>
                      </a:lnTo>
                      <a:lnTo>
                        <a:pt x="327" y="265"/>
                      </a:lnTo>
                      <a:lnTo>
                        <a:pt x="335" y="256"/>
                      </a:lnTo>
                      <a:lnTo>
                        <a:pt x="339" y="253"/>
                      </a:lnTo>
                      <a:lnTo>
                        <a:pt x="342" y="255"/>
                      </a:lnTo>
                      <a:lnTo>
                        <a:pt x="344" y="260"/>
                      </a:lnTo>
                      <a:lnTo>
                        <a:pt x="347" y="262"/>
                      </a:lnTo>
                      <a:lnTo>
                        <a:pt x="353" y="264"/>
                      </a:lnTo>
                      <a:lnTo>
                        <a:pt x="355" y="261"/>
                      </a:lnTo>
                      <a:lnTo>
                        <a:pt x="365" y="244"/>
                      </a:lnTo>
                      <a:lnTo>
                        <a:pt x="369" y="239"/>
                      </a:lnTo>
                      <a:lnTo>
                        <a:pt x="376" y="224"/>
                      </a:lnTo>
                      <a:lnTo>
                        <a:pt x="382" y="216"/>
                      </a:lnTo>
                      <a:lnTo>
                        <a:pt x="396" y="206"/>
                      </a:lnTo>
                      <a:lnTo>
                        <a:pt x="416" y="178"/>
                      </a:lnTo>
                      <a:lnTo>
                        <a:pt x="421" y="167"/>
                      </a:lnTo>
                      <a:lnTo>
                        <a:pt x="422" y="161"/>
                      </a:lnTo>
                      <a:lnTo>
                        <a:pt x="427" y="147"/>
                      </a:lnTo>
                      <a:lnTo>
                        <a:pt x="427" y="143"/>
                      </a:lnTo>
                      <a:lnTo>
                        <a:pt x="423" y="140"/>
                      </a:lnTo>
                      <a:lnTo>
                        <a:pt x="419" y="137"/>
                      </a:lnTo>
                      <a:lnTo>
                        <a:pt x="418" y="134"/>
                      </a:lnTo>
                      <a:lnTo>
                        <a:pt x="406" y="131"/>
                      </a:lnTo>
                      <a:lnTo>
                        <a:pt x="396" y="124"/>
                      </a:lnTo>
                      <a:lnTo>
                        <a:pt x="391" y="111"/>
                      </a:lnTo>
                      <a:lnTo>
                        <a:pt x="386" y="108"/>
                      </a:lnTo>
                      <a:lnTo>
                        <a:pt x="382" y="103"/>
                      </a:lnTo>
                      <a:lnTo>
                        <a:pt x="381" y="98"/>
                      </a:lnTo>
                      <a:lnTo>
                        <a:pt x="375" y="92"/>
                      </a:lnTo>
                      <a:lnTo>
                        <a:pt x="373" y="88"/>
                      </a:lnTo>
                      <a:lnTo>
                        <a:pt x="366" y="79"/>
                      </a:lnTo>
                      <a:lnTo>
                        <a:pt x="354" y="73"/>
                      </a:lnTo>
                      <a:lnTo>
                        <a:pt x="347" y="73"/>
                      </a:lnTo>
                      <a:lnTo>
                        <a:pt x="332" y="66"/>
                      </a:lnTo>
                      <a:lnTo>
                        <a:pt x="315" y="63"/>
                      </a:lnTo>
                      <a:lnTo>
                        <a:pt x="309" y="61"/>
                      </a:lnTo>
                      <a:lnTo>
                        <a:pt x="285" y="51"/>
                      </a:lnTo>
                      <a:lnTo>
                        <a:pt x="274" y="43"/>
                      </a:lnTo>
                      <a:lnTo>
                        <a:pt x="266" y="40"/>
                      </a:lnTo>
                      <a:lnTo>
                        <a:pt x="260" y="30"/>
                      </a:lnTo>
                      <a:lnTo>
                        <a:pt x="252" y="23"/>
                      </a:lnTo>
                      <a:lnTo>
                        <a:pt x="250" y="19"/>
                      </a:lnTo>
                      <a:lnTo>
                        <a:pt x="241" y="12"/>
                      </a:lnTo>
                      <a:lnTo>
                        <a:pt x="236"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387" name="Freeform 152"/>
              <p:cNvSpPr>
                <a:spLocks noChangeAspect="1"/>
              </p:cNvSpPr>
              <p:nvPr/>
            </p:nvSpPr>
            <p:spPr bwMode="gray">
              <a:xfrm>
                <a:off x="3069" y="2190"/>
                <a:ext cx="1" cy="3"/>
              </a:xfrm>
              <a:custGeom>
                <a:avLst/>
                <a:gdLst/>
                <a:ahLst/>
                <a:cxnLst>
                  <a:cxn ang="0">
                    <a:pos x="8" y="3"/>
                  </a:cxn>
                  <a:cxn ang="0">
                    <a:pos x="0" y="0"/>
                  </a:cxn>
                  <a:cxn ang="0">
                    <a:pos x="0" y="11"/>
                  </a:cxn>
                  <a:cxn ang="0">
                    <a:pos x="3" y="19"/>
                  </a:cxn>
                  <a:cxn ang="0">
                    <a:pos x="8" y="17"/>
                  </a:cxn>
                  <a:cxn ang="0">
                    <a:pos x="8" y="3"/>
                  </a:cxn>
                </a:cxnLst>
                <a:rect l="0" t="0" r="r" b="b"/>
                <a:pathLst>
                  <a:path w="8" h="19">
                    <a:moveTo>
                      <a:pt x="8" y="3"/>
                    </a:moveTo>
                    <a:lnTo>
                      <a:pt x="0" y="0"/>
                    </a:lnTo>
                    <a:lnTo>
                      <a:pt x="0" y="11"/>
                    </a:lnTo>
                    <a:lnTo>
                      <a:pt x="3" y="19"/>
                    </a:lnTo>
                    <a:lnTo>
                      <a:pt x="8" y="17"/>
                    </a:lnTo>
                    <a:lnTo>
                      <a:pt x="8" y="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388" name="Group 153"/>
              <p:cNvGrpSpPr>
                <a:grpSpLocks noChangeAspect="1"/>
              </p:cNvGrpSpPr>
              <p:nvPr/>
            </p:nvGrpSpPr>
            <p:grpSpPr bwMode="gray">
              <a:xfrm>
                <a:off x="3000" y="2012"/>
                <a:ext cx="210" cy="192"/>
                <a:chOff x="3000" y="2012"/>
                <a:chExt cx="210" cy="192"/>
              </a:xfrm>
              <a:grpFill/>
            </p:grpSpPr>
            <p:sp>
              <p:nvSpPr>
                <p:cNvPr id="398" name="Freeform 154"/>
                <p:cNvSpPr>
                  <a:spLocks noChangeAspect="1"/>
                </p:cNvSpPr>
                <p:nvPr/>
              </p:nvSpPr>
              <p:spPr bwMode="gray">
                <a:xfrm>
                  <a:off x="3122" y="2182"/>
                  <a:ext cx="10" cy="5"/>
                </a:xfrm>
                <a:custGeom>
                  <a:avLst/>
                  <a:gdLst/>
                  <a:ahLst/>
                  <a:cxnLst>
                    <a:cxn ang="0">
                      <a:pos x="50" y="2"/>
                    </a:cxn>
                    <a:cxn ang="0">
                      <a:pos x="45" y="0"/>
                    </a:cxn>
                    <a:cxn ang="0">
                      <a:pos x="27" y="2"/>
                    </a:cxn>
                    <a:cxn ang="0">
                      <a:pos x="23" y="10"/>
                    </a:cxn>
                    <a:cxn ang="0">
                      <a:pos x="12" y="18"/>
                    </a:cxn>
                    <a:cxn ang="0">
                      <a:pos x="0" y="22"/>
                    </a:cxn>
                    <a:cxn ang="0">
                      <a:pos x="1" y="26"/>
                    </a:cxn>
                    <a:cxn ang="0">
                      <a:pos x="27" y="19"/>
                    </a:cxn>
                    <a:cxn ang="0">
                      <a:pos x="50" y="2"/>
                    </a:cxn>
                  </a:cxnLst>
                  <a:rect l="0" t="0" r="r" b="b"/>
                  <a:pathLst>
                    <a:path w="50" h="26">
                      <a:moveTo>
                        <a:pt x="50" y="2"/>
                      </a:moveTo>
                      <a:lnTo>
                        <a:pt x="45" y="0"/>
                      </a:lnTo>
                      <a:lnTo>
                        <a:pt x="27" y="2"/>
                      </a:lnTo>
                      <a:lnTo>
                        <a:pt x="23" y="10"/>
                      </a:lnTo>
                      <a:lnTo>
                        <a:pt x="12" y="18"/>
                      </a:lnTo>
                      <a:lnTo>
                        <a:pt x="0" y="22"/>
                      </a:lnTo>
                      <a:lnTo>
                        <a:pt x="1" y="26"/>
                      </a:lnTo>
                      <a:lnTo>
                        <a:pt x="27" y="19"/>
                      </a:lnTo>
                      <a:lnTo>
                        <a:pt x="50" y="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99" name="Freeform 155"/>
                <p:cNvSpPr>
                  <a:spLocks noChangeAspect="1"/>
                </p:cNvSpPr>
                <p:nvPr/>
              </p:nvSpPr>
              <p:spPr bwMode="gray">
                <a:xfrm>
                  <a:off x="3000" y="2012"/>
                  <a:ext cx="210" cy="192"/>
                </a:xfrm>
                <a:custGeom>
                  <a:avLst/>
                  <a:gdLst/>
                  <a:ahLst/>
                  <a:cxnLst>
                    <a:cxn ang="0">
                      <a:pos x="920" y="957"/>
                    </a:cxn>
                    <a:cxn ang="0">
                      <a:pos x="836" y="944"/>
                    </a:cxn>
                    <a:cxn ang="0">
                      <a:pos x="792" y="933"/>
                    </a:cxn>
                    <a:cxn ang="0">
                      <a:pos x="717" y="912"/>
                    </a:cxn>
                    <a:cxn ang="0">
                      <a:pos x="673" y="839"/>
                    </a:cxn>
                    <a:cxn ang="0">
                      <a:pos x="610" y="865"/>
                    </a:cxn>
                    <a:cxn ang="0">
                      <a:pos x="551" y="868"/>
                    </a:cxn>
                    <a:cxn ang="0">
                      <a:pos x="511" y="859"/>
                    </a:cxn>
                    <a:cxn ang="0">
                      <a:pos x="462" y="822"/>
                    </a:cxn>
                    <a:cxn ang="0">
                      <a:pos x="400" y="794"/>
                    </a:cxn>
                    <a:cxn ang="0">
                      <a:pos x="351" y="713"/>
                    </a:cxn>
                    <a:cxn ang="0">
                      <a:pos x="323" y="661"/>
                    </a:cxn>
                    <a:cxn ang="0">
                      <a:pos x="292" y="661"/>
                    </a:cxn>
                    <a:cxn ang="0">
                      <a:pos x="270" y="632"/>
                    </a:cxn>
                    <a:cxn ang="0">
                      <a:pos x="252" y="640"/>
                    </a:cxn>
                    <a:cxn ang="0">
                      <a:pos x="237" y="653"/>
                    </a:cxn>
                    <a:cxn ang="0">
                      <a:pos x="188" y="595"/>
                    </a:cxn>
                    <a:cxn ang="0">
                      <a:pos x="172" y="506"/>
                    </a:cxn>
                    <a:cxn ang="0">
                      <a:pos x="111" y="466"/>
                    </a:cxn>
                    <a:cxn ang="0">
                      <a:pos x="82" y="422"/>
                    </a:cxn>
                    <a:cxn ang="0">
                      <a:pos x="72" y="393"/>
                    </a:cxn>
                    <a:cxn ang="0">
                      <a:pos x="100" y="328"/>
                    </a:cxn>
                    <a:cxn ang="0">
                      <a:pos x="102" y="278"/>
                    </a:cxn>
                    <a:cxn ang="0">
                      <a:pos x="40" y="213"/>
                    </a:cxn>
                    <a:cxn ang="0">
                      <a:pos x="12" y="118"/>
                    </a:cxn>
                    <a:cxn ang="0">
                      <a:pos x="0" y="34"/>
                    </a:cxn>
                    <a:cxn ang="0">
                      <a:pos x="38" y="16"/>
                    </a:cxn>
                    <a:cxn ang="0">
                      <a:pos x="121" y="68"/>
                    </a:cxn>
                    <a:cxn ang="0">
                      <a:pos x="166" y="27"/>
                    </a:cxn>
                    <a:cxn ang="0">
                      <a:pos x="227" y="57"/>
                    </a:cxn>
                    <a:cxn ang="0">
                      <a:pos x="232" y="85"/>
                    </a:cxn>
                    <a:cxn ang="0">
                      <a:pos x="260" y="123"/>
                    </a:cxn>
                    <a:cxn ang="0">
                      <a:pos x="303" y="171"/>
                    </a:cxn>
                    <a:cxn ang="0">
                      <a:pos x="357" y="203"/>
                    </a:cxn>
                    <a:cxn ang="0">
                      <a:pos x="497" y="207"/>
                    </a:cxn>
                    <a:cxn ang="0">
                      <a:pos x="543" y="207"/>
                    </a:cxn>
                    <a:cxn ang="0">
                      <a:pos x="600" y="135"/>
                    </a:cxn>
                    <a:cxn ang="0">
                      <a:pos x="664" y="121"/>
                    </a:cxn>
                    <a:cxn ang="0">
                      <a:pos x="722" y="119"/>
                    </a:cxn>
                    <a:cxn ang="0">
                      <a:pos x="804" y="150"/>
                    </a:cxn>
                    <a:cxn ang="0">
                      <a:pos x="851" y="187"/>
                    </a:cxn>
                    <a:cxn ang="0">
                      <a:pos x="936" y="230"/>
                    </a:cxn>
                    <a:cxn ang="0">
                      <a:pos x="935" y="321"/>
                    </a:cxn>
                    <a:cxn ang="0">
                      <a:pos x="895" y="398"/>
                    </a:cxn>
                    <a:cxn ang="0">
                      <a:pos x="899" y="470"/>
                    </a:cxn>
                    <a:cxn ang="0">
                      <a:pos x="909" y="546"/>
                    </a:cxn>
                    <a:cxn ang="0">
                      <a:pos x="960" y="586"/>
                    </a:cxn>
                    <a:cxn ang="0">
                      <a:pos x="915" y="676"/>
                    </a:cxn>
                    <a:cxn ang="0">
                      <a:pos x="986" y="759"/>
                    </a:cxn>
                    <a:cxn ang="0">
                      <a:pos x="1023" y="829"/>
                    </a:cxn>
                    <a:cxn ang="0">
                      <a:pos x="1033" y="866"/>
                    </a:cxn>
                    <a:cxn ang="0">
                      <a:pos x="970" y="902"/>
                    </a:cxn>
                  </a:cxnLst>
                  <a:rect l="0" t="0" r="r" b="b"/>
                  <a:pathLst>
                    <a:path w="1049" h="961">
                      <a:moveTo>
                        <a:pt x="957" y="958"/>
                      </a:moveTo>
                      <a:lnTo>
                        <a:pt x="954" y="957"/>
                      </a:lnTo>
                      <a:lnTo>
                        <a:pt x="947" y="961"/>
                      </a:lnTo>
                      <a:lnTo>
                        <a:pt x="932" y="960"/>
                      </a:lnTo>
                      <a:lnTo>
                        <a:pt x="920" y="957"/>
                      </a:lnTo>
                      <a:lnTo>
                        <a:pt x="903" y="951"/>
                      </a:lnTo>
                      <a:lnTo>
                        <a:pt x="895" y="944"/>
                      </a:lnTo>
                      <a:lnTo>
                        <a:pt x="889" y="949"/>
                      </a:lnTo>
                      <a:lnTo>
                        <a:pt x="855" y="947"/>
                      </a:lnTo>
                      <a:lnTo>
                        <a:pt x="836" y="944"/>
                      </a:lnTo>
                      <a:lnTo>
                        <a:pt x="825" y="939"/>
                      </a:lnTo>
                      <a:lnTo>
                        <a:pt x="820" y="941"/>
                      </a:lnTo>
                      <a:lnTo>
                        <a:pt x="818" y="945"/>
                      </a:lnTo>
                      <a:lnTo>
                        <a:pt x="806" y="938"/>
                      </a:lnTo>
                      <a:lnTo>
                        <a:pt x="792" y="933"/>
                      </a:lnTo>
                      <a:lnTo>
                        <a:pt x="775" y="933"/>
                      </a:lnTo>
                      <a:lnTo>
                        <a:pt x="755" y="930"/>
                      </a:lnTo>
                      <a:lnTo>
                        <a:pt x="744" y="926"/>
                      </a:lnTo>
                      <a:lnTo>
                        <a:pt x="726" y="925"/>
                      </a:lnTo>
                      <a:lnTo>
                        <a:pt x="717" y="912"/>
                      </a:lnTo>
                      <a:lnTo>
                        <a:pt x="710" y="893"/>
                      </a:lnTo>
                      <a:lnTo>
                        <a:pt x="705" y="869"/>
                      </a:lnTo>
                      <a:lnTo>
                        <a:pt x="697" y="852"/>
                      </a:lnTo>
                      <a:lnTo>
                        <a:pt x="683" y="843"/>
                      </a:lnTo>
                      <a:lnTo>
                        <a:pt x="673" y="839"/>
                      </a:lnTo>
                      <a:lnTo>
                        <a:pt x="665" y="838"/>
                      </a:lnTo>
                      <a:lnTo>
                        <a:pt x="645" y="847"/>
                      </a:lnTo>
                      <a:lnTo>
                        <a:pt x="625" y="853"/>
                      </a:lnTo>
                      <a:lnTo>
                        <a:pt x="619" y="860"/>
                      </a:lnTo>
                      <a:lnTo>
                        <a:pt x="610" y="865"/>
                      </a:lnTo>
                      <a:lnTo>
                        <a:pt x="600" y="865"/>
                      </a:lnTo>
                      <a:lnTo>
                        <a:pt x="584" y="875"/>
                      </a:lnTo>
                      <a:lnTo>
                        <a:pt x="573" y="877"/>
                      </a:lnTo>
                      <a:lnTo>
                        <a:pt x="559" y="874"/>
                      </a:lnTo>
                      <a:lnTo>
                        <a:pt x="551" y="868"/>
                      </a:lnTo>
                      <a:lnTo>
                        <a:pt x="537" y="865"/>
                      </a:lnTo>
                      <a:lnTo>
                        <a:pt x="523" y="868"/>
                      </a:lnTo>
                      <a:lnTo>
                        <a:pt x="516" y="868"/>
                      </a:lnTo>
                      <a:lnTo>
                        <a:pt x="507" y="856"/>
                      </a:lnTo>
                      <a:lnTo>
                        <a:pt x="511" y="859"/>
                      </a:lnTo>
                      <a:lnTo>
                        <a:pt x="509" y="854"/>
                      </a:lnTo>
                      <a:lnTo>
                        <a:pt x="502" y="849"/>
                      </a:lnTo>
                      <a:lnTo>
                        <a:pt x="470" y="838"/>
                      </a:lnTo>
                      <a:lnTo>
                        <a:pt x="462" y="826"/>
                      </a:lnTo>
                      <a:lnTo>
                        <a:pt x="462" y="822"/>
                      </a:lnTo>
                      <a:lnTo>
                        <a:pt x="453" y="812"/>
                      </a:lnTo>
                      <a:lnTo>
                        <a:pt x="438" y="805"/>
                      </a:lnTo>
                      <a:lnTo>
                        <a:pt x="425" y="800"/>
                      </a:lnTo>
                      <a:lnTo>
                        <a:pt x="409" y="799"/>
                      </a:lnTo>
                      <a:lnTo>
                        <a:pt x="400" y="794"/>
                      </a:lnTo>
                      <a:lnTo>
                        <a:pt x="392" y="785"/>
                      </a:lnTo>
                      <a:lnTo>
                        <a:pt x="384" y="762"/>
                      </a:lnTo>
                      <a:lnTo>
                        <a:pt x="374" y="745"/>
                      </a:lnTo>
                      <a:lnTo>
                        <a:pt x="371" y="730"/>
                      </a:lnTo>
                      <a:lnTo>
                        <a:pt x="351" y="713"/>
                      </a:lnTo>
                      <a:lnTo>
                        <a:pt x="347" y="699"/>
                      </a:lnTo>
                      <a:lnTo>
                        <a:pt x="342" y="689"/>
                      </a:lnTo>
                      <a:lnTo>
                        <a:pt x="334" y="685"/>
                      </a:lnTo>
                      <a:lnTo>
                        <a:pt x="324" y="669"/>
                      </a:lnTo>
                      <a:lnTo>
                        <a:pt x="323" y="661"/>
                      </a:lnTo>
                      <a:lnTo>
                        <a:pt x="319" y="655"/>
                      </a:lnTo>
                      <a:lnTo>
                        <a:pt x="313" y="651"/>
                      </a:lnTo>
                      <a:lnTo>
                        <a:pt x="301" y="656"/>
                      </a:lnTo>
                      <a:lnTo>
                        <a:pt x="293" y="664"/>
                      </a:lnTo>
                      <a:lnTo>
                        <a:pt x="292" y="661"/>
                      </a:lnTo>
                      <a:lnTo>
                        <a:pt x="286" y="659"/>
                      </a:lnTo>
                      <a:lnTo>
                        <a:pt x="283" y="654"/>
                      </a:lnTo>
                      <a:lnTo>
                        <a:pt x="276" y="649"/>
                      </a:lnTo>
                      <a:lnTo>
                        <a:pt x="271" y="642"/>
                      </a:lnTo>
                      <a:lnTo>
                        <a:pt x="270" y="632"/>
                      </a:lnTo>
                      <a:lnTo>
                        <a:pt x="265" y="627"/>
                      </a:lnTo>
                      <a:lnTo>
                        <a:pt x="256" y="624"/>
                      </a:lnTo>
                      <a:lnTo>
                        <a:pt x="252" y="628"/>
                      </a:lnTo>
                      <a:lnTo>
                        <a:pt x="254" y="634"/>
                      </a:lnTo>
                      <a:lnTo>
                        <a:pt x="252" y="640"/>
                      </a:lnTo>
                      <a:lnTo>
                        <a:pt x="253" y="646"/>
                      </a:lnTo>
                      <a:lnTo>
                        <a:pt x="244" y="646"/>
                      </a:lnTo>
                      <a:lnTo>
                        <a:pt x="243" y="656"/>
                      </a:lnTo>
                      <a:lnTo>
                        <a:pt x="240" y="655"/>
                      </a:lnTo>
                      <a:lnTo>
                        <a:pt x="237" y="653"/>
                      </a:lnTo>
                      <a:lnTo>
                        <a:pt x="217" y="638"/>
                      </a:lnTo>
                      <a:lnTo>
                        <a:pt x="210" y="630"/>
                      </a:lnTo>
                      <a:lnTo>
                        <a:pt x="205" y="622"/>
                      </a:lnTo>
                      <a:lnTo>
                        <a:pt x="201" y="602"/>
                      </a:lnTo>
                      <a:lnTo>
                        <a:pt x="188" y="595"/>
                      </a:lnTo>
                      <a:lnTo>
                        <a:pt x="189" y="574"/>
                      </a:lnTo>
                      <a:lnTo>
                        <a:pt x="193" y="547"/>
                      </a:lnTo>
                      <a:lnTo>
                        <a:pt x="186" y="533"/>
                      </a:lnTo>
                      <a:lnTo>
                        <a:pt x="179" y="521"/>
                      </a:lnTo>
                      <a:lnTo>
                        <a:pt x="172" y="506"/>
                      </a:lnTo>
                      <a:lnTo>
                        <a:pt x="163" y="497"/>
                      </a:lnTo>
                      <a:lnTo>
                        <a:pt x="150" y="493"/>
                      </a:lnTo>
                      <a:lnTo>
                        <a:pt x="140" y="488"/>
                      </a:lnTo>
                      <a:lnTo>
                        <a:pt x="126" y="477"/>
                      </a:lnTo>
                      <a:lnTo>
                        <a:pt x="111" y="466"/>
                      </a:lnTo>
                      <a:lnTo>
                        <a:pt x="99" y="460"/>
                      </a:lnTo>
                      <a:lnTo>
                        <a:pt x="99" y="449"/>
                      </a:lnTo>
                      <a:lnTo>
                        <a:pt x="93" y="435"/>
                      </a:lnTo>
                      <a:lnTo>
                        <a:pt x="86" y="429"/>
                      </a:lnTo>
                      <a:lnTo>
                        <a:pt x="82" y="422"/>
                      </a:lnTo>
                      <a:lnTo>
                        <a:pt x="73" y="422"/>
                      </a:lnTo>
                      <a:lnTo>
                        <a:pt x="67" y="417"/>
                      </a:lnTo>
                      <a:lnTo>
                        <a:pt x="65" y="401"/>
                      </a:lnTo>
                      <a:lnTo>
                        <a:pt x="68" y="400"/>
                      </a:lnTo>
                      <a:lnTo>
                        <a:pt x="72" y="393"/>
                      </a:lnTo>
                      <a:lnTo>
                        <a:pt x="76" y="368"/>
                      </a:lnTo>
                      <a:lnTo>
                        <a:pt x="80" y="360"/>
                      </a:lnTo>
                      <a:lnTo>
                        <a:pt x="88" y="358"/>
                      </a:lnTo>
                      <a:lnTo>
                        <a:pt x="87" y="349"/>
                      </a:lnTo>
                      <a:lnTo>
                        <a:pt x="100" y="328"/>
                      </a:lnTo>
                      <a:lnTo>
                        <a:pt x="109" y="317"/>
                      </a:lnTo>
                      <a:lnTo>
                        <a:pt x="104" y="299"/>
                      </a:lnTo>
                      <a:lnTo>
                        <a:pt x="110" y="285"/>
                      </a:lnTo>
                      <a:lnTo>
                        <a:pt x="116" y="278"/>
                      </a:lnTo>
                      <a:lnTo>
                        <a:pt x="102" y="278"/>
                      </a:lnTo>
                      <a:lnTo>
                        <a:pt x="80" y="273"/>
                      </a:lnTo>
                      <a:lnTo>
                        <a:pt x="68" y="262"/>
                      </a:lnTo>
                      <a:lnTo>
                        <a:pt x="62" y="240"/>
                      </a:lnTo>
                      <a:lnTo>
                        <a:pt x="50" y="230"/>
                      </a:lnTo>
                      <a:lnTo>
                        <a:pt x="40" y="213"/>
                      </a:lnTo>
                      <a:lnTo>
                        <a:pt x="35" y="180"/>
                      </a:lnTo>
                      <a:lnTo>
                        <a:pt x="34" y="164"/>
                      </a:lnTo>
                      <a:lnTo>
                        <a:pt x="22" y="147"/>
                      </a:lnTo>
                      <a:lnTo>
                        <a:pt x="8" y="139"/>
                      </a:lnTo>
                      <a:lnTo>
                        <a:pt x="12" y="118"/>
                      </a:lnTo>
                      <a:lnTo>
                        <a:pt x="10" y="102"/>
                      </a:lnTo>
                      <a:lnTo>
                        <a:pt x="10" y="85"/>
                      </a:lnTo>
                      <a:lnTo>
                        <a:pt x="8" y="58"/>
                      </a:lnTo>
                      <a:lnTo>
                        <a:pt x="1" y="41"/>
                      </a:lnTo>
                      <a:lnTo>
                        <a:pt x="0" y="34"/>
                      </a:lnTo>
                      <a:lnTo>
                        <a:pt x="14" y="25"/>
                      </a:lnTo>
                      <a:lnTo>
                        <a:pt x="16" y="18"/>
                      </a:lnTo>
                      <a:lnTo>
                        <a:pt x="25" y="0"/>
                      </a:lnTo>
                      <a:lnTo>
                        <a:pt x="34" y="11"/>
                      </a:lnTo>
                      <a:lnTo>
                        <a:pt x="38" y="16"/>
                      </a:lnTo>
                      <a:lnTo>
                        <a:pt x="70" y="62"/>
                      </a:lnTo>
                      <a:lnTo>
                        <a:pt x="86" y="65"/>
                      </a:lnTo>
                      <a:lnTo>
                        <a:pt x="99" y="68"/>
                      </a:lnTo>
                      <a:lnTo>
                        <a:pt x="104" y="68"/>
                      </a:lnTo>
                      <a:lnTo>
                        <a:pt x="121" y="68"/>
                      </a:lnTo>
                      <a:lnTo>
                        <a:pt x="127" y="68"/>
                      </a:lnTo>
                      <a:lnTo>
                        <a:pt x="138" y="65"/>
                      </a:lnTo>
                      <a:lnTo>
                        <a:pt x="150" y="53"/>
                      </a:lnTo>
                      <a:lnTo>
                        <a:pt x="156" y="37"/>
                      </a:lnTo>
                      <a:lnTo>
                        <a:pt x="166" y="27"/>
                      </a:lnTo>
                      <a:lnTo>
                        <a:pt x="178" y="19"/>
                      </a:lnTo>
                      <a:lnTo>
                        <a:pt x="204" y="13"/>
                      </a:lnTo>
                      <a:lnTo>
                        <a:pt x="221" y="22"/>
                      </a:lnTo>
                      <a:lnTo>
                        <a:pt x="220" y="36"/>
                      </a:lnTo>
                      <a:lnTo>
                        <a:pt x="227" y="57"/>
                      </a:lnTo>
                      <a:lnTo>
                        <a:pt x="212" y="65"/>
                      </a:lnTo>
                      <a:lnTo>
                        <a:pt x="209" y="70"/>
                      </a:lnTo>
                      <a:lnTo>
                        <a:pt x="220" y="77"/>
                      </a:lnTo>
                      <a:lnTo>
                        <a:pt x="224" y="81"/>
                      </a:lnTo>
                      <a:lnTo>
                        <a:pt x="232" y="85"/>
                      </a:lnTo>
                      <a:lnTo>
                        <a:pt x="240" y="92"/>
                      </a:lnTo>
                      <a:lnTo>
                        <a:pt x="247" y="95"/>
                      </a:lnTo>
                      <a:lnTo>
                        <a:pt x="254" y="95"/>
                      </a:lnTo>
                      <a:lnTo>
                        <a:pt x="258" y="94"/>
                      </a:lnTo>
                      <a:lnTo>
                        <a:pt x="260" y="123"/>
                      </a:lnTo>
                      <a:lnTo>
                        <a:pt x="265" y="142"/>
                      </a:lnTo>
                      <a:lnTo>
                        <a:pt x="270" y="155"/>
                      </a:lnTo>
                      <a:lnTo>
                        <a:pt x="282" y="165"/>
                      </a:lnTo>
                      <a:lnTo>
                        <a:pt x="293" y="167"/>
                      </a:lnTo>
                      <a:lnTo>
                        <a:pt x="303" y="171"/>
                      </a:lnTo>
                      <a:lnTo>
                        <a:pt x="318" y="170"/>
                      </a:lnTo>
                      <a:lnTo>
                        <a:pt x="329" y="171"/>
                      </a:lnTo>
                      <a:lnTo>
                        <a:pt x="336" y="176"/>
                      </a:lnTo>
                      <a:lnTo>
                        <a:pt x="344" y="192"/>
                      </a:lnTo>
                      <a:lnTo>
                        <a:pt x="357" y="203"/>
                      </a:lnTo>
                      <a:lnTo>
                        <a:pt x="377" y="214"/>
                      </a:lnTo>
                      <a:lnTo>
                        <a:pt x="411" y="225"/>
                      </a:lnTo>
                      <a:lnTo>
                        <a:pt x="423" y="226"/>
                      </a:lnTo>
                      <a:lnTo>
                        <a:pt x="479" y="209"/>
                      </a:lnTo>
                      <a:lnTo>
                        <a:pt x="497" y="207"/>
                      </a:lnTo>
                      <a:lnTo>
                        <a:pt x="519" y="202"/>
                      </a:lnTo>
                      <a:lnTo>
                        <a:pt x="516" y="205"/>
                      </a:lnTo>
                      <a:lnTo>
                        <a:pt x="502" y="208"/>
                      </a:lnTo>
                      <a:lnTo>
                        <a:pt x="519" y="210"/>
                      </a:lnTo>
                      <a:lnTo>
                        <a:pt x="543" y="207"/>
                      </a:lnTo>
                      <a:lnTo>
                        <a:pt x="543" y="187"/>
                      </a:lnTo>
                      <a:lnTo>
                        <a:pt x="534" y="166"/>
                      </a:lnTo>
                      <a:lnTo>
                        <a:pt x="548" y="166"/>
                      </a:lnTo>
                      <a:lnTo>
                        <a:pt x="566" y="162"/>
                      </a:lnTo>
                      <a:lnTo>
                        <a:pt x="600" y="135"/>
                      </a:lnTo>
                      <a:lnTo>
                        <a:pt x="615" y="121"/>
                      </a:lnTo>
                      <a:lnTo>
                        <a:pt x="631" y="117"/>
                      </a:lnTo>
                      <a:lnTo>
                        <a:pt x="642" y="117"/>
                      </a:lnTo>
                      <a:lnTo>
                        <a:pt x="653" y="121"/>
                      </a:lnTo>
                      <a:lnTo>
                        <a:pt x="664" y="121"/>
                      </a:lnTo>
                      <a:lnTo>
                        <a:pt x="669" y="116"/>
                      </a:lnTo>
                      <a:lnTo>
                        <a:pt x="672" y="107"/>
                      </a:lnTo>
                      <a:lnTo>
                        <a:pt x="686" y="105"/>
                      </a:lnTo>
                      <a:lnTo>
                        <a:pt x="707" y="107"/>
                      </a:lnTo>
                      <a:lnTo>
                        <a:pt x="722" y="119"/>
                      </a:lnTo>
                      <a:lnTo>
                        <a:pt x="731" y="131"/>
                      </a:lnTo>
                      <a:lnTo>
                        <a:pt x="769" y="143"/>
                      </a:lnTo>
                      <a:lnTo>
                        <a:pt x="782" y="150"/>
                      </a:lnTo>
                      <a:lnTo>
                        <a:pt x="793" y="153"/>
                      </a:lnTo>
                      <a:lnTo>
                        <a:pt x="804" y="150"/>
                      </a:lnTo>
                      <a:lnTo>
                        <a:pt x="819" y="153"/>
                      </a:lnTo>
                      <a:lnTo>
                        <a:pt x="828" y="158"/>
                      </a:lnTo>
                      <a:lnTo>
                        <a:pt x="837" y="171"/>
                      </a:lnTo>
                      <a:lnTo>
                        <a:pt x="841" y="183"/>
                      </a:lnTo>
                      <a:lnTo>
                        <a:pt x="851" y="187"/>
                      </a:lnTo>
                      <a:lnTo>
                        <a:pt x="867" y="197"/>
                      </a:lnTo>
                      <a:lnTo>
                        <a:pt x="889" y="215"/>
                      </a:lnTo>
                      <a:lnTo>
                        <a:pt x="905" y="225"/>
                      </a:lnTo>
                      <a:lnTo>
                        <a:pt x="931" y="225"/>
                      </a:lnTo>
                      <a:lnTo>
                        <a:pt x="936" y="230"/>
                      </a:lnTo>
                      <a:lnTo>
                        <a:pt x="936" y="267"/>
                      </a:lnTo>
                      <a:lnTo>
                        <a:pt x="939" y="278"/>
                      </a:lnTo>
                      <a:lnTo>
                        <a:pt x="937" y="291"/>
                      </a:lnTo>
                      <a:lnTo>
                        <a:pt x="935" y="305"/>
                      </a:lnTo>
                      <a:lnTo>
                        <a:pt x="935" y="321"/>
                      </a:lnTo>
                      <a:lnTo>
                        <a:pt x="930" y="343"/>
                      </a:lnTo>
                      <a:lnTo>
                        <a:pt x="916" y="365"/>
                      </a:lnTo>
                      <a:lnTo>
                        <a:pt x="916" y="380"/>
                      </a:lnTo>
                      <a:lnTo>
                        <a:pt x="895" y="388"/>
                      </a:lnTo>
                      <a:lnTo>
                        <a:pt x="895" y="398"/>
                      </a:lnTo>
                      <a:lnTo>
                        <a:pt x="895" y="418"/>
                      </a:lnTo>
                      <a:lnTo>
                        <a:pt x="909" y="423"/>
                      </a:lnTo>
                      <a:lnTo>
                        <a:pt x="910" y="434"/>
                      </a:lnTo>
                      <a:lnTo>
                        <a:pt x="903" y="452"/>
                      </a:lnTo>
                      <a:lnTo>
                        <a:pt x="899" y="470"/>
                      </a:lnTo>
                      <a:lnTo>
                        <a:pt x="901" y="482"/>
                      </a:lnTo>
                      <a:lnTo>
                        <a:pt x="907" y="498"/>
                      </a:lnTo>
                      <a:lnTo>
                        <a:pt x="910" y="516"/>
                      </a:lnTo>
                      <a:lnTo>
                        <a:pt x="907" y="533"/>
                      </a:lnTo>
                      <a:lnTo>
                        <a:pt x="909" y="546"/>
                      </a:lnTo>
                      <a:lnTo>
                        <a:pt x="919" y="557"/>
                      </a:lnTo>
                      <a:lnTo>
                        <a:pt x="931" y="560"/>
                      </a:lnTo>
                      <a:lnTo>
                        <a:pt x="943" y="560"/>
                      </a:lnTo>
                      <a:lnTo>
                        <a:pt x="954" y="570"/>
                      </a:lnTo>
                      <a:lnTo>
                        <a:pt x="960" y="586"/>
                      </a:lnTo>
                      <a:lnTo>
                        <a:pt x="960" y="601"/>
                      </a:lnTo>
                      <a:lnTo>
                        <a:pt x="954" y="618"/>
                      </a:lnTo>
                      <a:lnTo>
                        <a:pt x="931" y="646"/>
                      </a:lnTo>
                      <a:lnTo>
                        <a:pt x="919" y="671"/>
                      </a:lnTo>
                      <a:lnTo>
                        <a:pt x="915" y="676"/>
                      </a:lnTo>
                      <a:lnTo>
                        <a:pt x="923" y="686"/>
                      </a:lnTo>
                      <a:lnTo>
                        <a:pt x="937" y="698"/>
                      </a:lnTo>
                      <a:lnTo>
                        <a:pt x="958" y="741"/>
                      </a:lnTo>
                      <a:lnTo>
                        <a:pt x="970" y="751"/>
                      </a:lnTo>
                      <a:lnTo>
                        <a:pt x="986" y="759"/>
                      </a:lnTo>
                      <a:lnTo>
                        <a:pt x="1013" y="768"/>
                      </a:lnTo>
                      <a:lnTo>
                        <a:pt x="1018" y="774"/>
                      </a:lnTo>
                      <a:lnTo>
                        <a:pt x="1023" y="800"/>
                      </a:lnTo>
                      <a:lnTo>
                        <a:pt x="1024" y="815"/>
                      </a:lnTo>
                      <a:lnTo>
                        <a:pt x="1023" y="829"/>
                      </a:lnTo>
                      <a:lnTo>
                        <a:pt x="1043" y="833"/>
                      </a:lnTo>
                      <a:lnTo>
                        <a:pt x="1048" y="838"/>
                      </a:lnTo>
                      <a:lnTo>
                        <a:pt x="1049" y="848"/>
                      </a:lnTo>
                      <a:lnTo>
                        <a:pt x="1046" y="854"/>
                      </a:lnTo>
                      <a:lnTo>
                        <a:pt x="1033" y="866"/>
                      </a:lnTo>
                      <a:lnTo>
                        <a:pt x="1021" y="869"/>
                      </a:lnTo>
                      <a:lnTo>
                        <a:pt x="1006" y="875"/>
                      </a:lnTo>
                      <a:lnTo>
                        <a:pt x="992" y="880"/>
                      </a:lnTo>
                      <a:lnTo>
                        <a:pt x="979" y="890"/>
                      </a:lnTo>
                      <a:lnTo>
                        <a:pt x="970" y="902"/>
                      </a:lnTo>
                      <a:lnTo>
                        <a:pt x="959" y="931"/>
                      </a:lnTo>
                      <a:lnTo>
                        <a:pt x="957" y="944"/>
                      </a:lnTo>
                      <a:lnTo>
                        <a:pt x="957" y="95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389" name="Freeform 156"/>
              <p:cNvSpPr>
                <a:spLocks noChangeAspect="1"/>
              </p:cNvSpPr>
              <p:nvPr/>
            </p:nvSpPr>
            <p:spPr bwMode="gray">
              <a:xfrm>
                <a:off x="2941" y="2045"/>
                <a:ext cx="107" cy="109"/>
              </a:xfrm>
              <a:custGeom>
                <a:avLst/>
                <a:gdLst/>
                <a:ahLst/>
                <a:cxnLst>
                  <a:cxn ang="0">
                    <a:pos x="527" y="500"/>
                  </a:cxn>
                  <a:cxn ang="0">
                    <a:pos x="510" y="490"/>
                  </a:cxn>
                  <a:cxn ang="0">
                    <a:pos x="505" y="494"/>
                  </a:cxn>
                  <a:cxn ang="0">
                    <a:pos x="479" y="489"/>
                  </a:cxn>
                  <a:cxn ang="0">
                    <a:pos x="452" y="512"/>
                  </a:cxn>
                  <a:cxn ang="0">
                    <a:pos x="426" y="548"/>
                  </a:cxn>
                  <a:cxn ang="0">
                    <a:pos x="265" y="515"/>
                  </a:cxn>
                  <a:cxn ang="0">
                    <a:pos x="263" y="472"/>
                  </a:cxn>
                  <a:cxn ang="0">
                    <a:pos x="232" y="467"/>
                  </a:cxn>
                  <a:cxn ang="0">
                    <a:pos x="218" y="444"/>
                  </a:cxn>
                  <a:cxn ang="0">
                    <a:pos x="100" y="376"/>
                  </a:cxn>
                  <a:cxn ang="0">
                    <a:pos x="0" y="278"/>
                  </a:cxn>
                  <a:cxn ang="0">
                    <a:pos x="58" y="237"/>
                  </a:cxn>
                  <a:cxn ang="0">
                    <a:pos x="95" y="220"/>
                  </a:cxn>
                  <a:cxn ang="0">
                    <a:pos x="111" y="209"/>
                  </a:cxn>
                  <a:cxn ang="0">
                    <a:pos x="133" y="180"/>
                  </a:cxn>
                  <a:cxn ang="0">
                    <a:pos x="140" y="73"/>
                  </a:cxn>
                  <a:cxn ang="0">
                    <a:pos x="189" y="31"/>
                  </a:cxn>
                  <a:cxn ang="0">
                    <a:pos x="229" y="0"/>
                  </a:cxn>
                  <a:cxn ang="0">
                    <a:pos x="279" y="10"/>
                  </a:cxn>
                  <a:cxn ang="0">
                    <a:pos x="306" y="20"/>
                  </a:cxn>
                  <a:cxn ang="0">
                    <a:pos x="329" y="14"/>
                  </a:cxn>
                  <a:cxn ang="0">
                    <a:pos x="344" y="64"/>
                  </a:cxn>
                  <a:cxn ang="0">
                    <a:pos x="362" y="96"/>
                  </a:cxn>
                  <a:cxn ang="0">
                    <a:pos x="396" y="112"/>
                  </a:cxn>
                  <a:cxn ang="0">
                    <a:pos x="404" y="119"/>
                  </a:cxn>
                  <a:cxn ang="0">
                    <a:pos x="403" y="152"/>
                  </a:cxn>
                  <a:cxn ang="0">
                    <a:pos x="381" y="184"/>
                  </a:cxn>
                  <a:cxn ang="0">
                    <a:pos x="374" y="195"/>
                  </a:cxn>
                  <a:cxn ang="0">
                    <a:pos x="366" y="227"/>
                  </a:cxn>
                  <a:cxn ang="0">
                    <a:pos x="359" y="236"/>
                  </a:cxn>
                  <a:cxn ang="0">
                    <a:pos x="367" y="256"/>
                  </a:cxn>
                  <a:cxn ang="0">
                    <a:pos x="380" y="264"/>
                  </a:cxn>
                  <a:cxn ang="0">
                    <a:pos x="393" y="283"/>
                  </a:cxn>
                  <a:cxn ang="0">
                    <a:pos x="405" y="301"/>
                  </a:cxn>
                  <a:cxn ang="0">
                    <a:pos x="432" y="322"/>
                  </a:cxn>
                  <a:cxn ang="0">
                    <a:pos x="457" y="331"/>
                  </a:cxn>
                  <a:cxn ang="0">
                    <a:pos x="473" y="355"/>
                  </a:cxn>
                  <a:cxn ang="0">
                    <a:pos x="487" y="381"/>
                  </a:cxn>
                  <a:cxn ang="0">
                    <a:pos x="482" y="429"/>
                  </a:cxn>
                  <a:cxn ang="0">
                    <a:pos x="499" y="456"/>
                  </a:cxn>
                  <a:cxn ang="0">
                    <a:pos x="511" y="472"/>
                  </a:cxn>
                  <a:cxn ang="0">
                    <a:pos x="534" y="489"/>
                  </a:cxn>
                </a:cxnLst>
                <a:rect l="0" t="0" r="r" b="b"/>
                <a:pathLst>
                  <a:path w="534" h="548">
                    <a:moveTo>
                      <a:pt x="534" y="489"/>
                    </a:moveTo>
                    <a:lnTo>
                      <a:pt x="527" y="500"/>
                    </a:lnTo>
                    <a:lnTo>
                      <a:pt x="520" y="495"/>
                    </a:lnTo>
                    <a:lnTo>
                      <a:pt x="510" y="490"/>
                    </a:lnTo>
                    <a:lnTo>
                      <a:pt x="507" y="491"/>
                    </a:lnTo>
                    <a:lnTo>
                      <a:pt x="505" y="494"/>
                    </a:lnTo>
                    <a:lnTo>
                      <a:pt x="493" y="490"/>
                    </a:lnTo>
                    <a:lnTo>
                      <a:pt x="479" y="489"/>
                    </a:lnTo>
                    <a:lnTo>
                      <a:pt x="463" y="495"/>
                    </a:lnTo>
                    <a:lnTo>
                      <a:pt x="452" y="512"/>
                    </a:lnTo>
                    <a:lnTo>
                      <a:pt x="442" y="532"/>
                    </a:lnTo>
                    <a:lnTo>
                      <a:pt x="426" y="548"/>
                    </a:lnTo>
                    <a:lnTo>
                      <a:pt x="328" y="543"/>
                    </a:lnTo>
                    <a:lnTo>
                      <a:pt x="265" y="515"/>
                    </a:lnTo>
                    <a:lnTo>
                      <a:pt x="263" y="511"/>
                    </a:lnTo>
                    <a:lnTo>
                      <a:pt x="263" y="472"/>
                    </a:lnTo>
                    <a:lnTo>
                      <a:pt x="261" y="469"/>
                    </a:lnTo>
                    <a:lnTo>
                      <a:pt x="232" y="467"/>
                    </a:lnTo>
                    <a:lnTo>
                      <a:pt x="224" y="449"/>
                    </a:lnTo>
                    <a:lnTo>
                      <a:pt x="218" y="444"/>
                    </a:lnTo>
                    <a:lnTo>
                      <a:pt x="162" y="423"/>
                    </a:lnTo>
                    <a:lnTo>
                      <a:pt x="100" y="376"/>
                    </a:lnTo>
                    <a:lnTo>
                      <a:pt x="16" y="353"/>
                    </a:lnTo>
                    <a:lnTo>
                      <a:pt x="0" y="278"/>
                    </a:lnTo>
                    <a:lnTo>
                      <a:pt x="43" y="248"/>
                    </a:lnTo>
                    <a:lnTo>
                      <a:pt x="58" y="237"/>
                    </a:lnTo>
                    <a:lnTo>
                      <a:pt x="73" y="232"/>
                    </a:lnTo>
                    <a:lnTo>
                      <a:pt x="95" y="220"/>
                    </a:lnTo>
                    <a:lnTo>
                      <a:pt x="107" y="213"/>
                    </a:lnTo>
                    <a:lnTo>
                      <a:pt x="111" y="209"/>
                    </a:lnTo>
                    <a:lnTo>
                      <a:pt x="123" y="204"/>
                    </a:lnTo>
                    <a:lnTo>
                      <a:pt x="133" y="180"/>
                    </a:lnTo>
                    <a:lnTo>
                      <a:pt x="136" y="143"/>
                    </a:lnTo>
                    <a:lnTo>
                      <a:pt x="140" y="73"/>
                    </a:lnTo>
                    <a:lnTo>
                      <a:pt x="171" y="60"/>
                    </a:lnTo>
                    <a:lnTo>
                      <a:pt x="189" y="31"/>
                    </a:lnTo>
                    <a:lnTo>
                      <a:pt x="204" y="22"/>
                    </a:lnTo>
                    <a:lnTo>
                      <a:pt x="229" y="0"/>
                    </a:lnTo>
                    <a:lnTo>
                      <a:pt x="249" y="9"/>
                    </a:lnTo>
                    <a:lnTo>
                      <a:pt x="279" y="10"/>
                    </a:lnTo>
                    <a:lnTo>
                      <a:pt x="297" y="9"/>
                    </a:lnTo>
                    <a:lnTo>
                      <a:pt x="306" y="20"/>
                    </a:lnTo>
                    <a:lnTo>
                      <a:pt x="322" y="22"/>
                    </a:lnTo>
                    <a:lnTo>
                      <a:pt x="329" y="14"/>
                    </a:lnTo>
                    <a:lnTo>
                      <a:pt x="334" y="47"/>
                    </a:lnTo>
                    <a:lnTo>
                      <a:pt x="344" y="64"/>
                    </a:lnTo>
                    <a:lnTo>
                      <a:pt x="356" y="74"/>
                    </a:lnTo>
                    <a:lnTo>
                      <a:pt x="362" y="96"/>
                    </a:lnTo>
                    <a:lnTo>
                      <a:pt x="374" y="107"/>
                    </a:lnTo>
                    <a:lnTo>
                      <a:pt x="396" y="112"/>
                    </a:lnTo>
                    <a:lnTo>
                      <a:pt x="410" y="112"/>
                    </a:lnTo>
                    <a:lnTo>
                      <a:pt x="404" y="119"/>
                    </a:lnTo>
                    <a:lnTo>
                      <a:pt x="398" y="133"/>
                    </a:lnTo>
                    <a:lnTo>
                      <a:pt x="403" y="152"/>
                    </a:lnTo>
                    <a:lnTo>
                      <a:pt x="394" y="162"/>
                    </a:lnTo>
                    <a:lnTo>
                      <a:pt x="381" y="184"/>
                    </a:lnTo>
                    <a:lnTo>
                      <a:pt x="382" y="192"/>
                    </a:lnTo>
                    <a:lnTo>
                      <a:pt x="374" y="195"/>
                    </a:lnTo>
                    <a:lnTo>
                      <a:pt x="370" y="202"/>
                    </a:lnTo>
                    <a:lnTo>
                      <a:pt x="366" y="227"/>
                    </a:lnTo>
                    <a:lnTo>
                      <a:pt x="362" y="234"/>
                    </a:lnTo>
                    <a:lnTo>
                      <a:pt x="359" y="236"/>
                    </a:lnTo>
                    <a:lnTo>
                      <a:pt x="361" y="251"/>
                    </a:lnTo>
                    <a:lnTo>
                      <a:pt x="367" y="256"/>
                    </a:lnTo>
                    <a:lnTo>
                      <a:pt x="376" y="256"/>
                    </a:lnTo>
                    <a:lnTo>
                      <a:pt x="380" y="264"/>
                    </a:lnTo>
                    <a:lnTo>
                      <a:pt x="387" y="269"/>
                    </a:lnTo>
                    <a:lnTo>
                      <a:pt x="393" y="283"/>
                    </a:lnTo>
                    <a:lnTo>
                      <a:pt x="393" y="294"/>
                    </a:lnTo>
                    <a:lnTo>
                      <a:pt x="405" y="301"/>
                    </a:lnTo>
                    <a:lnTo>
                      <a:pt x="420" y="311"/>
                    </a:lnTo>
                    <a:lnTo>
                      <a:pt x="432" y="322"/>
                    </a:lnTo>
                    <a:lnTo>
                      <a:pt x="444" y="327"/>
                    </a:lnTo>
                    <a:lnTo>
                      <a:pt x="457" y="331"/>
                    </a:lnTo>
                    <a:lnTo>
                      <a:pt x="466" y="340"/>
                    </a:lnTo>
                    <a:lnTo>
                      <a:pt x="473" y="355"/>
                    </a:lnTo>
                    <a:lnTo>
                      <a:pt x="480" y="367"/>
                    </a:lnTo>
                    <a:lnTo>
                      <a:pt x="487" y="381"/>
                    </a:lnTo>
                    <a:lnTo>
                      <a:pt x="483" y="408"/>
                    </a:lnTo>
                    <a:lnTo>
                      <a:pt x="482" y="429"/>
                    </a:lnTo>
                    <a:lnTo>
                      <a:pt x="495" y="436"/>
                    </a:lnTo>
                    <a:lnTo>
                      <a:pt x="499" y="456"/>
                    </a:lnTo>
                    <a:lnTo>
                      <a:pt x="504" y="464"/>
                    </a:lnTo>
                    <a:lnTo>
                      <a:pt x="511" y="472"/>
                    </a:lnTo>
                    <a:lnTo>
                      <a:pt x="531" y="487"/>
                    </a:lnTo>
                    <a:lnTo>
                      <a:pt x="534" y="48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90" name="Freeform 157"/>
              <p:cNvSpPr>
                <a:spLocks noChangeAspect="1"/>
              </p:cNvSpPr>
              <p:nvPr/>
            </p:nvSpPr>
            <p:spPr bwMode="gray">
              <a:xfrm>
                <a:off x="3072" y="2191"/>
                <a:ext cx="9" cy="20"/>
              </a:xfrm>
              <a:custGeom>
                <a:avLst/>
                <a:gdLst/>
                <a:ahLst/>
                <a:cxnLst>
                  <a:cxn ang="0">
                    <a:pos x="16" y="98"/>
                  </a:cxn>
                  <a:cxn ang="0">
                    <a:pos x="35" y="90"/>
                  </a:cxn>
                  <a:cxn ang="0">
                    <a:pos x="38" y="87"/>
                  </a:cxn>
                  <a:cxn ang="0">
                    <a:pos x="39" y="81"/>
                  </a:cxn>
                  <a:cxn ang="0">
                    <a:pos x="43" y="74"/>
                  </a:cxn>
                  <a:cxn ang="0">
                    <a:pos x="44" y="70"/>
                  </a:cxn>
                  <a:cxn ang="0">
                    <a:pos x="44" y="55"/>
                  </a:cxn>
                  <a:cxn ang="0">
                    <a:pos x="40" y="50"/>
                  </a:cxn>
                  <a:cxn ang="0">
                    <a:pos x="40" y="42"/>
                  </a:cxn>
                  <a:cxn ang="0">
                    <a:pos x="40" y="33"/>
                  </a:cxn>
                  <a:cxn ang="0">
                    <a:pos x="43" y="32"/>
                  </a:cxn>
                  <a:cxn ang="0">
                    <a:pos x="41" y="29"/>
                  </a:cxn>
                  <a:cxn ang="0">
                    <a:pos x="44" y="25"/>
                  </a:cxn>
                  <a:cxn ang="0">
                    <a:pos x="44" y="21"/>
                  </a:cxn>
                  <a:cxn ang="0">
                    <a:pos x="45" y="16"/>
                  </a:cxn>
                  <a:cxn ang="0">
                    <a:pos x="43" y="15"/>
                  </a:cxn>
                  <a:cxn ang="0">
                    <a:pos x="36" y="12"/>
                  </a:cxn>
                  <a:cxn ang="0">
                    <a:pos x="34" y="10"/>
                  </a:cxn>
                  <a:cxn ang="0">
                    <a:pos x="34" y="6"/>
                  </a:cxn>
                  <a:cxn ang="0">
                    <a:pos x="30" y="4"/>
                  </a:cxn>
                  <a:cxn ang="0">
                    <a:pos x="24" y="0"/>
                  </a:cxn>
                  <a:cxn ang="0">
                    <a:pos x="18" y="4"/>
                  </a:cxn>
                  <a:cxn ang="0">
                    <a:pos x="13" y="12"/>
                  </a:cxn>
                  <a:cxn ang="0">
                    <a:pos x="11" y="26"/>
                  </a:cxn>
                  <a:cxn ang="0">
                    <a:pos x="7" y="36"/>
                  </a:cxn>
                  <a:cxn ang="0">
                    <a:pos x="1" y="43"/>
                  </a:cxn>
                  <a:cxn ang="0">
                    <a:pos x="1" y="50"/>
                  </a:cxn>
                  <a:cxn ang="0">
                    <a:pos x="0" y="55"/>
                  </a:cxn>
                  <a:cxn ang="0">
                    <a:pos x="2" y="58"/>
                  </a:cxn>
                  <a:cxn ang="0">
                    <a:pos x="0" y="63"/>
                  </a:cxn>
                  <a:cxn ang="0">
                    <a:pos x="1" y="66"/>
                  </a:cxn>
                  <a:cxn ang="0">
                    <a:pos x="5" y="74"/>
                  </a:cxn>
                  <a:cxn ang="0">
                    <a:pos x="2" y="77"/>
                  </a:cxn>
                  <a:cxn ang="0">
                    <a:pos x="5" y="80"/>
                  </a:cxn>
                  <a:cxn ang="0">
                    <a:pos x="3" y="84"/>
                  </a:cxn>
                  <a:cxn ang="0">
                    <a:pos x="2" y="85"/>
                  </a:cxn>
                  <a:cxn ang="0">
                    <a:pos x="9" y="97"/>
                  </a:cxn>
                  <a:cxn ang="0">
                    <a:pos x="16" y="98"/>
                  </a:cxn>
                </a:cxnLst>
                <a:rect l="0" t="0" r="r" b="b"/>
                <a:pathLst>
                  <a:path w="45" h="98">
                    <a:moveTo>
                      <a:pt x="16" y="98"/>
                    </a:moveTo>
                    <a:lnTo>
                      <a:pt x="35" y="90"/>
                    </a:lnTo>
                    <a:lnTo>
                      <a:pt x="38" y="87"/>
                    </a:lnTo>
                    <a:lnTo>
                      <a:pt x="39" y="81"/>
                    </a:lnTo>
                    <a:lnTo>
                      <a:pt x="43" y="74"/>
                    </a:lnTo>
                    <a:lnTo>
                      <a:pt x="44" y="70"/>
                    </a:lnTo>
                    <a:lnTo>
                      <a:pt x="44" y="55"/>
                    </a:lnTo>
                    <a:lnTo>
                      <a:pt x="40" y="50"/>
                    </a:lnTo>
                    <a:lnTo>
                      <a:pt x="40" y="42"/>
                    </a:lnTo>
                    <a:lnTo>
                      <a:pt x="40" y="33"/>
                    </a:lnTo>
                    <a:lnTo>
                      <a:pt x="43" y="32"/>
                    </a:lnTo>
                    <a:lnTo>
                      <a:pt x="41" y="29"/>
                    </a:lnTo>
                    <a:lnTo>
                      <a:pt x="44" y="25"/>
                    </a:lnTo>
                    <a:lnTo>
                      <a:pt x="44" y="21"/>
                    </a:lnTo>
                    <a:lnTo>
                      <a:pt x="45" y="16"/>
                    </a:lnTo>
                    <a:lnTo>
                      <a:pt x="43" y="15"/>
                    </a:lnTo>
                    <a:lnTo>
                      <a:pt x="36" y="12"/>
                    </a:lnTo>
                    <a:lnTo>
                      <a:pt x="34" y="10"/>
                    </a:lnTo>
                    <a:lnTo>
                      <a:pt x="34" y="6"/>
                    </a:lnTo>
                    <a:lnTo>
                      <a:pt x="30" y="4"/>
                    </a:lnTo>
                    <a:lnTo>
                      <a:pt x="24" y="0"/>
                    </a:lnTo>
                    <a:lnTo>
                      <a:pt x="18" y="4"/>
                    </a:lnTo>
                    <a:lnTo>
                      <a:pt x="13" y="12"/>
                    </a:lnTo>
                    <a:lnTo>
                      <a:pt x="11" y="26"/>
                    </a:lnTo>
                    <a:lnTo>
                      <a:pt x="7" y="36"/>
                    </a:lnTo>
                    <a:lnTo>
                      <a:pt x="1" y="43"/>
                    </a:lnTo>
                    <a:lnTo>
                      <a:pt x="1" y="50"/>
                    </a:lnTo>
                    <a:lnTo>
                      <a:pt x="0" y="55"/>
                    </a:lnTo>
                    <a:lnTo>
                      <a:pt x="2" y="58"/>
                    </a:lnTo>
                    <a:lnTo>
                      <a:pt x="0" y="63"/>
                    </a:lnTo>
                    <a:lnTo>
                      <a:pt x="1" y="66"/>
                    </a:lnTo>
                    <a:lnTo>
                      <a:pt x="5" y="74"/>
                    </a:lnTo>
                    <a:lnTo>
                      <a:pt x="2" y="77"/>
                    </a:lnTo>
                    <a:lnTo>
                      <a:pt x="5" y="80"/>
                    </a:lnTo>
                    <a:lnTo>
                      <a:pt x="3" y="84"/>
                    </a:lnTo>
                    <a:lnTo>
                      <a:pt x="2" y="85"/>
                    </a:lnTo>
                    <a:lnTo>
                      <a:pt x="9" y="97"/>
                    </a:lnTo>
                    <a:lnTo>
                      <a:pt x="16" y="9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91" name="Freeform 158"/>
              <p:cNvSpPr>
                <a:spLocks noChangeAspect="1"/>
              </p:cNvSpPr>
              <p:nvPr/>
            </p:nvSpPr>
            <p:spPr bwMode="gray">
              <a:xfrm>
                <a:off x="3075" y="2192"/>
                <a:ext cx="58" cy="43"/>
              </a:xfrm>
              <a:custGeom>
                <a:avLst/>
                <a:gdLst/>
                <a:ahLst/>
                <a:cxnLst>
                  <a:cxn ang="0">
                    <a:pos x="217" y="215"/>
                  </a:cxn>
                  <a:cxn ang="0">
                    <a:pos x="36" y="136"/>
                  </a:cxn>
                  <a:cxn ang="0">
                    <a:pos x="0" y="92"/>
                  </a:cxn>
                  <a:cxn ang="0">
                    <a:pos x="17" y="89"/>
                  </a:cxn>
                  <a:cxn ang="0">
                    <a:pos x="20" y="95"/>
                  </a:cxn>
                  <a:cxn ang="0">
                    <a:pos x="17" y="107"/>
                  </a:cxn>
                  <a:cxn ang="0">
                    <a:pos x="30" y="109"/>
                  </a:cxn>
                  <a:cxn ang="0">
                    <a:pos x="35" y="107"/>
                  </a:cxn>
                  <a:cxn ang="0">
                    <a:pos x="41" y="122"/>
                  </a:cxn>
                  <a:cxn ang="0">
                    <a:pos x="70" y="124"/>
                  </a:cxn>
                  <a:cxn ang="0">
                    <a:pos x="79" y="118"/>
                  </a:cxn>
                  <a:cxn ang="0">
                    <a:pos x="110" y="114"/>
                  </a:cxn>
                  <a:cxn ang="0">
                    <a:pos x="125" y="118"/>
                  </a:cxn>
                  <a:cxn ang="0">
                    <a:pos x="159" y="119"/>
                  </a:cxn>
                  <a:cxn ang="0">
                    <a:pos x="169" y="109"/>
                  </a:cxn>
                  <a:cxn ang="0">
                    <a:pos x="180" y="106"/>
                  </a:cxn>
                  <a:cxn ang="0">
                    <a:pos x="186" y="102"/>
                  </a:cxn>
                  <a:cxn ang="0">
                    <a:pos x="184" y="97"/>
                  </a:cxn>
                  <a:cxn ang="0">
                    <a:pos x="192" y="95"/>
                  </a:cxn>
                  <a:cxn ang="0">
                    <a:pos x="195" y="91"/>
                  </a:cxn>
                  <a:cxn ang="0">
                    <a:pos x="197" y="84"/>
                  </a:cxn>
                  <a:cxn ang="0">
                    <a:pos x="201" y="76"/>
                  </a:cxn>
                  <a:cxn ang="0">
                    <a:pos x="213" y="65"/>
                  </a:cxn>
                  <a:cxn ang="0">
                    <a:pos x="219" y="59"/>
                  </a:cxn>
                  <a:cxn ang="0">
                    <a:pos x="233" y="48"/>
                  </a:cxn>
                  <a:cxn ang="0">
                    <a:pos x="238" y="43"/>
                  </a:cxn>
                  <a:cxn ang="0">
                    <a:pos x="240" y="39"/>
                  </a:cxn>
                  <a:cxn ang="0">
                    <a:pos x="245" y="32"/>
                  </a:cxn>
                  <a:cxn ang="0">
                    <a:pos x="249" y="27"/>
                  </a:cxn>
                  <a:cxn ang="0">
                    <a:pos x="270" y="10"/>
                  </a:cxn>
                  <a:cxn ang="0">
                    <a:pos x="275" y="4"/>
                  </a:cxn>
                  <a:cxn ang="0">
                    <a:pos x="276" y="12"/>
                  </a:cxn>
                  <a:cxn ang="0">
                    <a:pos x="275" y="21"/>
                  </a:cxn>
                  <a:cxn ang="0">
                    <a:pos x="285" y="25"/>
                  </a:cxn>
                  <a:cxn ang="0">
                    <a:pos x="287" y="64"/>
                  </a:cxn>
                  <a:cxn ang="0">
                    <a:pos x="255" y="73"/>
                  </a:cxn>
                  <a:cxn ang="0">
                    <a:pos x="239" y="132"/>
                  </a:cxn>
                </a:cxnLst>
                <a:rect l="0" t="0" r="r" b="b"/>
                <a:pathLst>
                  <a:path w="288" h="215">
                    <a:moveTo>
                      <a:pt x="228" y="203"/>
                    </a:moveTo>
                    <a:lnTo>
                      <a:pt x="217" y="215"/>
                    </a:lnTo>
                    <a:lnTo>
                      <a:pt x="52" y="184"/>
                    </a:lnTo>
                    <a:lnTo>
                      <a:pt x="36" y="136"/>
                    </a:lnTo>
                    <a:lnTo>
                      <a:pt x="3" y="107"/>
                    </a:lnTo>
                    <a:lnTo>
                      <a:pt x="0" y="92"/>
                    </a:lnTo>
                    <a:lnTo>
                      <a:pt x="19" y="84"/>
                    </a:lnTo>
                    <a:lnTo>
                      <a:pt x="17" y="89"/>
                    </a:lnTo>
                    <a:lnTo>
                      <a:pt x="17" y="92"/>
                    </a:lnTo>
                    <a:lnTo>
                      <a:pt x="20" y="95"/>
                    </a:lnTo>
                    <a:lnTo>
                      <a:pt x="17" y="100"/>
                    </a:lnTo>
                    <a:lnTo>
                      <a:pt x="17" y="107"/>
                    </a:lnTo>
                    <a:lnTo>
                      <a:pt x="24" y="107"/>
                    </a:lnTo>
                    <a:lnTo>
                      <a:pt x="30" y="109"/>
                    </a:lnTo>
                    <a:lnTo>
                      <a:pt x="34" y="107"/>
                    </a:lnTo>
                    <a:lnTo>
                      <a:pt x="35" y="107"/>
                    </a:lnTo>
                    <a:lnTo>
                      <a:pt x="36" y="118"/>
                    </a:lnTo>
                    <a:lnTo>
                      <a:pt x="41" y="122"/>
                    </a:lnTo>
                    <a:lnTo>
                      <a:pt x="55" y="124"/>
                    </a:lnTo>
                    <a:lnTo>
                      <a:pt x="70" y="124"/>
                    </a:lnTo>
                    <a:lnTo>
                      <a:pt x="73" y="123"/>
                    </a:lnTo>
                    <a:lnTo>
                      <a:pt x="79" y="118"/>
                    </a:lnTo>
                    <a:lnTo>
                      <a:pt x="88" y="112"/>
                    </a:lnTo>
                    <a:lnTo>
                      <a:pt x="110" y="114"/>
                    </a:lnTo>
                    <a:lnTo>
                      <a:pt x="119" y="118"/>
                    </a:lnTo>
                    <a:lnTo>
                      <a:pt x="125" y="118"/>
                    </a:lnTo>
                    <a:lnTo>
                      <a:pt x="135" y="121"/>
                    </a:lnTo>
                    <a:lnTo>
                      <a:pt x="159" y="119"/>
                    </a:lnTo>
                    <a:lnTo>
                      <a:pt x="164" y="116"/>
                    </a:lnTo>
                    <a:lnTo>
                      <a:pt x="169" y="109"/>
                    </a:lnTo>
                    <a:lnTo>
                      <a:pt x="178" y="107"/>
                    </a:lnTo>
                    <a:lnTo>
                      <a:pt x="180" y="106"/>
                    </a:lnTo>
                    <a:lnTo>
                      <a:pt x="185" y="103"/>
                    </a:lnTo>
                    <a:lnTo>
                      <a:pt x="186" y="102"/>
                    </a:lnTo>
                    <a:lnTo>
                      <a:pt x="184" y="98"/>
                    </a:lnTo>
                    <a:lnTo>
                      <a:pt x="184" y="97"/>
                    </a:lnTo>
                    <a:lnTo>
                      <a:pt x="184" y="96"/>
                    </a:lnTo>
                    <a:lnTo>
                      <a:pt x="192" y="95"/>
                    </a:lnTo>
                    <a:lnTo>
                      <a:pt x="191" y="92"/>
                    </a:lnTo>
                    <a:lnTo>
                      <a:pt x="195" y="91"/>
                    </a:lnTo>
                    <a:lnTo>
                      <a:pt x="194" y="87"/>
                    </a:lnTo>
                    <a:lnTo>
                      <a:pt x="197" y="84"/>
                    </a:lnTo>
                    <a:lnTo>
                      <a:pt x="197" y="80"/>
                    </a:lnTo>
                    <a:lnTo>
                      <a:pt x="201" y="76"/>
                    </a:lnTo>
                    <a:lnTo>
                      <a:pt x="211" y="73"/>
                    </a:lnTo>
                    <a:lnTo>
                      <a:pt x="213" y="65"/>
                    </a:lnTo>
                    <a:lnTo>
                      <a:pt x="217" y="63"/>
                    </a:lnTo>
                    <a:lnTo>
                      <a:pt x="219" y="59"/>
                    </a:lnTo>
                    <a:lnTo>
                      <a:pt x="228" y="53"/>
                    </a:lnTo>
                    <a:lnTo>
                      <a:pt x="233" y="48"/>
                    </a:lnTo>
                    <a:lnTo>
                      <a:pt x="237" y="46"/>
                    </a:lnTo>
                    <a:lnTo>
                      <a:pt x="238" y="43"/>
                    </a:lnTo>
                    <a:lnTo>
                      <a:pt x="239" y="42"/>
                    </a:lnTo>
                    <a:lnTo>
                      <a:pt x="240" y="39"/>
                    </a:lnTo>
                    <a:lnTo>
                      <a:pt x="245" y="35"/>
                    </a:lnTo>
                    <a:lnTo>
                      <a:pt x="245" y="32"/>
                    </a:lnTo>
                    <a:lnTo>
                      <a:pt x="248" y="31"/>
                    </a:lnTo>
                    <a:lnTo>
                      <a:pt x="249" y="27"/>
                    </a:lnTo>
                    <a:lnTo>
                      <a:pt x="259" y="21"/>
                    </a:lnTo>
                    <a:lnTo>
                      <a:pt x="270" y="10"/>
                    </a:lnTo>
                    <a:lnTo>
                      <a:pt x="274" y="0"/>
                    </a:lnTo>
                    <a:lnTo>
                      <a:pt x="275" y="4"/>
                    </a:lnTo>
                    <a:lnTo>
                      <a:pt x="277" y="10"/>
                    </a:lnTo>
                    <a:lnTo>
                      <a:pt x="276" y="12"/>
                    </a:lnTo>
                    <a:lnTo>
                      <a:pt x="277" y="16"/>
                    </a:lnTo>
                    <a:lnTo>
                      <a:pt x="275" y="21"/>
                    </a:lnTo>
                    <a:lnTo>
                      <a:pt x="277" y="22"/>
                    </a:lnTo>
                    <a:lnTo>
                      <a:pt x="285" y="25"/>
                    </a:lnTo>
                    <a:lnTo>
                      <a:pt x="288" y="31"/>
                    </a:lnTo>
                    <a:lnTo>
                      <a:pt x="287" y="64"/>
                    </a:lnTo>
                    <a:lnTo>
                      <a:pt x="288" y="73"/>
                    </a:lnTo>
                    <a:lnTo>
                      <a:pt x="255" y="73"/>
                    </a:lnTo>
                    <a:lnTo>
                      <a:pt x="272" y="119"/>
                    </a:lnTo>
                    <a:lnTo>
                      <a:pt x="239" y="132"/>
                    </a:lnTo>
                    <a:lnTo>
                      <a:pt x="228" y="20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392" name="Group 159"/>
              <p:cNvGrpSpPr>
                <a:grpSpLocks noChangeAspect="1"/>
              </p:cNvGrpSpPr>
              <p:nvPr/>
            </p:nvGrpSpPr>
            <p:grpSpPr bwMode="gray">
              <a:xfrm>
                <a:off x="2802" y="1979"/>
                <a:ext cx="205" cy="88"/>
                <a:chOff x="2802" y="1979"/>
                <a:chExt cx="205" cy="88"/>
              </a:xfrm>
              <a:grpFill/>
            </p:grpSpPr>
            <p:sp>
              <p:nvSpPr>
                <p:cNvPr id="396" name="Freeform 160"/>
                <p:cNvSpPr>
                  <a:spLocks noChangeAspect="1"/>
                </p:cNvSpPr>
                <p:nvPr/>
              </p:nvSpPr>
              <p:spPr bwMode="gray">
                <a:xfrm>
                  <a:off x="2803" y="1979"/>
                  <a:ext cx="204" cy="88"/>
                </a:xfrm>
                <a:custGeom>
                  <a:avLst/>
                  <a:gdLst/>
                  <a:ahLst/>
                  <a:cxnLst>
                    <a:cxn ang="0">
                      <a:pos x="552" y="379"/>
                    </a:cxn>
                    <a:cxn ang="0">
                      <a:pos x="503" y="390"/>
                    </a:cxn>
                    <a:cxn ang="0">
                      <a:pos x="460" y="379"/>
                    </a:cxn>
                    <a:cxn ang="0">
                      <a:pos x="408" y="418"/>
                    </a:cxn>
                    <a:cxn ang="0">
                      <a:pos x="341" y="409"/>
                    </a:cxn>
                    <a:cxn ang="0">
                      <a:pos x="283" y="370"/>
                    </a:cxn>
                    <a:cxn ang="0">
                      <a:pos x="245" y="391"/>
                    </a:cxn>
                    <a:cxn ang="0">
                      <a:pos x="196" y="417"/>
                    </a:cxn>
                    <a:cxn ang="0">
                      <a:pos x="164" y="381"/>
                    </a:cxn>
                    <a:cxn ang="0">
                      <a:pos x="143" y="380"/>
                    </a:cxn>
                    <a:cxn ang="0">
                      <a:pos x="107" y="386"/>
                    </a:cxn>
                    <a:cxn ang="0">
                      <a:pos x="79" y="378"/>
                    </a:cxn>
                    <a:cxn ang="0">
                      <a:pos x="118" y="362"/>
                    </a:cxn>
                    <a:cxn ang="0">
                      <a:pos x="67" y="355"/>
                    </a:cxn>
                    <a:cxn ang="0">
                      <a:pos x="64" y="325"/>
                    </a:cxn>
                    <a:cxn ang="0">
                      <a:pos x="52" y="312"/>
                    </a:cxn>
                    <a:cxn ang="0">
                      <a:pos x="37" y="283"/>
                    </a:cxn>
                    <a:cxn ang="0">
                      <a:pos x="10" y="268"/>
                    </a:cxn>
                    <a:cxn ang="0">
                      <a:pos x="22" y="246"/>
                    </a:cxn>
                    <a:cxn ang="0">
                      <a:pos x="52" y="260"/>
                    </a:cxn>
                    <a:cxn ang="0">
                      <a:pos x="44" y="226"/>
                    </a:cxn>
                    <a:cxn ang="0">
                      <a:pos x="43" y="186"/>
                    </a:cxn>
                    <a:cxn ang="0">
                      <a:pos x="3" y="160"/>
                    </a:cxn>
                    <a:cxn ang="0">
                      <a:pos x="35" y="122"/>
                    </a:cxn>
                    <a:cxn ang="0">
                      <a:pos x="91" y="126"/>
                    </a:cxn>
                    <a:cxn ang="0">
                      <a:pos x="108" y="123"/>
                    </a:cxn>
                    <a:cxn ang="0">
                      <a:pos x="151" y="111"/>
                    </a:cxn>
                    <a:cxn ang="0">
                      <a:pos x="196" y="94"/>
                    </a:cxn>
                    <a:cxn ang="0">
                      <a:pos x="167" y="83"/>
                    </a:cxn>
                    <a:cxn ang="0">
                      <a:pos x="180" y="66"/>
                    </a:cxn>
                    <a:cxn ang="0">
                      <a:pos x="253" y="74"/>
                    </a:cxn>
                    <a:cxn ang="0">
                      <a:pos x="318" y="41"/>
                    </a:cxn>
                    <a:cxn ang="0">
                      <a:pos x="398" y="7"/>
                    </a:cxn>
                    <a:cxn ang="0">
                      <a:pos x="493" y="0"/>
                    </a:cxn>
                    <a:cxn ang="0">
                      <a:pos x="533" y="35"/>
                    </a:cxn>
                    <a:cxn ang="0">
                      <a:pos x="623" y="80"/>
                    </a:cxn>
                    <a:cxn ang="0">
                      <a:pos x="693" y="77"/>
                    </a:cxn>
                    <a:cxn ang="0">
                      <a:pos x="838" y="40"/>
                    </a:cxn>
                    <a:cxn ang="0">
                      <a:pos x="887" y="43"/>
                    </a:cxn>
                    <a:cxn ang="0">
                      <a:pos x="919" y="42"/>
                    </a:cxn>
                    <a:cxn ang="0">
                      <a:pos x="958" y="89"/>
                    </a:cxn>
                    <a:cxn ang="0">
                      <a:pos x="990" y="143"/>
                    </a:cxn>
                    <a:cxn ang="0">
                      <a:pos x="1001" y="186"/>
                    </a:cxn>
                    <a:cxn ang="0">
                      <a:pos x="997" y="263"/>
                    </a:cxn>
                    <a:cxn ang="0">
                      <a:pos x="1022" y="341"/>
                    </a:cxn>
                    <a:cxn ang="0">
                      <a:pos x="942" y="336"/>
                    </a:cxn>
                    <a:cxn ang="0">
                      <a:pos x="887" y="342"/>
                    </a:cxn>
                    <a:cxn ang="0">
                      <a:pos x="820" y="354"/>
                    </a:cxn>
                    <a:cxn ang="0">
                      <a:pos x="767" y="368"/>
                    </a:cxn>
                    <a:cxn ang="0">
                      <a:pos x="678" y="366"/>
                    </a:cxn>
                    <a:cxn ang="0">
                      <a:pos x="626" y="380"/>
                    </a:cxn>
                    <a:cxn ang="0">
                      <a:pos x="597" y="379"/>
                    </a:cxn>
                    <a:cxn ang="0">
                      <a:pos x="578" y="370"/>
                    </a:cxn>
                    <a:cxn ang="0">
                      <a:pos x="579" y="408"/>
                    </a:cxn>
                    <a:cxn ang="0">
                      <a:pos x="560" y="418"/>
                    </a:cxn>
                    <a:cxn ang="0">
                      <a:pos x="542" y="435"/>
                    </a:cxn>
                  </a:cxnLst>
                  <a:rect l="0" t="0" r="r" b="b"/>
                  <a:pathLst>
                    <a:path w="1022" h="439">
                      <a:moveTo>
                        <a:pt x="538" y="424"/>
                      </a:moveTo>
                      <a:lnTo>
                        <a:pt x="535" y="411"/>
                      </a:lnTo>
                      <a:lnTo>
                        <a:pt x="538" y="395"/>
                      </a:lnTo>
                      <a:lnTo>
                        <a:pt x="548" y="389"/>
                      </a:lnTo>
                      <a:lnTo>
                        <a:pt x="552" y="379"/>
                      </a:lnTo>
                      <a:lnTo>
                        <a:pt x="543" y="370"/>
                      </a:lnTo>
                      <a:lnTo>
                        <a:pt x="526" y="378"/>
                      </a:lnTo>
                      <a:lnTo>
                        <a:pt x="524" y="389"/>
                      </a:lnTo>
                      <a:lnTo>
                        <a:pt x="516" y="391"/>
                      </a:lnTo>
                      <a:lnTo>
                        <a:pt x="503" y="390"/>
                      </a:lnTo>
                      <a:lnTo>
                        <a:pt x="493" y="381"/>
                      </a:lnTo>
                      <a:lnTo>
                        <a:pt x="484" y="376"/>
                      </a:lnTo>
                      <a:lnTo>
                        <a:pt x="477" y="374"/>
                      </a:lnTo>
                      <a:lnTo>
                        <a:pt x="471" y="374"/>
                      </a:lnTo>
                      <a:lnTo>
                        <a:pt x="460" y="379"/>
                      </a:lnTo>
                      <a:lnTo>
                        <a:pt x="441" y="397"/>
                      </a:lnTo>
                      <a:lnTo>
                        <a:pt x="436" y="406"/>
                      </a:lnTo>
                      <a:lnTo>
                        <a:pt x="427" y="407"/>
                      </a:lnTo>
                      <a:lnTo>
                        <a:pt x="419" y="414"/>
                      </a:lnTo>
                      <a:lnTo>
                        <a:pt x="408" y="418"/>
                      </a:lnTo>
                      <a:lnTo>
                        <a:pt x="397" y="417"/>
                      </a:lnTo>
                      <a:lnTo>
                        <a:pt x="379" y="422"/>
                      </a:lnTo>
                      <a:lnTo>
                        <a:pt x="369" y="427"/>
                      </a:lnTo>
                      <a:lnTo>
                        <a:pt x="350" y="421"/>
                      </a:lnTo>
                      <a:lnTo>
                        <a:pt x="341" y="409"/>
                      </a:lnTo>
                      <a:lnTo>
                        <a:pt x="337" y="402"/>
                      </a:lnTo>
                      <a:lnTo>
                        <a:pt x="331" y="397"/>
                      </a:lnTo>
                      <a:lnTo>
                        <a:pt x="321" y="391"/>
                      </a:lnTo>
                      <a:lnTo>
                        <a:pt x="295" y="379"/>
                      </a:lnTo>
                      <a:lnTo>
                        <a:pt x="283" y="370"/>
                      </a:lnTo>
                      <a:lnTo>
                        <a:pt x="267" y="368"/>
                      </a:lnTo>
                      <a:lnTo>
                        <a:pt x="257" y="370"/>
                      </a:lnTo>
                      <a:lnTo>
                        <a:pt x="248" y="370"/>
                      </a:lnTo>
                      <a:lnTo>
                        <a:pt x="245" y="379"/>
                      </a:lnTo>
                      <a:lnTo>
                        <a:pt x="245" y="391"/>
                      </a:lnTo>
                      <a:lnTo>
                        <a:pt x="242" y="396"/>
                      </a:lnTo>
                      <a:lnTo>
                        <a:pt x="240" y="407"/>
                      </a:lnTo>
                      <a:lnTo>
                        <a:pt x="220" y="412"/>
                      </a:lnTo>
                      <a:lnTo>
                        <a:pt x="207" y="417"/>
                      </a:lnTo>
                      <a:lnTo>
                        <a:pt x="196" y="417"/>
                      </a:lnTo>
                      <a:lnTo>
                        <a:pt x="186" y="414"/>
                      </a:lnTo>
                      <a:lnTo>
                        <a:pt x="176" y="409"/>
                      </a:lnTo>
                      <a:lnTo>
                        <a:pt x="167" y="401"/>
                      </a:lnTo>
                      <a:lnTo>
                        <a:pt x="164" y="386"/>
                      </a:lnTo>
                      <a:lnTo>
                        <a:pt x="164" y="381"/>
                      </a:lnTo>
                      <a:lnTo>
                        <a:pt x="156" y="378"/>
                      </a:lnTo>
                      <a:lnTo>
                        <a:pt x="154" y="382"/>
                      </a:lnTo>
                      <a:lnTo>
                        <a:pt x="155" y="386"/>
                      </a:lnTo>
                      <a:lnTo>
                        <a:pt x="151" y="386"/>
                      </a:lnTo>
                      <a:lnTo>
                        <a:pt x="143" y="380"/>
                      </a:lnTo>
                      <a:lnTo>
                        <a:pt x="137" y="374"/>
                      </a:lnTo>
                      <a:lnTo>
                        <a:pt x="134" y="373"/>
                      </a:lnTo>
                      <a:lnTo>
                        <a:pt x="119" y="374"/>
                      </a:lnTo>
                      <a:lnTo>
                        <a:pt x="117" y="380"/>
                      </a:lnTo>
                      <a:lnTo>
                        <a:pt x="107" y="386"/>
                      </a:lnTo>
                      <a:lnTo>
                        <a:pt x="105" y="386"/>
                      </a:lnTo>
                      <a:lnTo>
                        <a:pt x="108" y="379"/>
                      </a:lnTo>
                      <a:lnTo>
                        <a:pt x="107" y="375"/>
                      </a:lnTo>
                      <a:lnTo>
                        <a:pt x="73" y="385"/>
                      </a:lnTo>
                      <a:lnTo>
                        <a:pt x="79" y="378"/>
                      </a:lnTo>
                      <a:lnTo>
                        <a:pt x="87" y="371"/>
                      </a:lnTo>
                      <a:lnTo>
                        <a:pt x="101" y="371"/>
                      </a:lnTo>
                      <a:lnTo>
                        <a:pt x="108" y="368"/>
                      </a:lnTo>
                      <a:lnTo>
                        <a:pt x="110" y="366"/>
                      </a:lnTo>
                      <a:lnTo>
                        <a:pt x="118" y="362"/>
                      </a:lnTo>
                      <a:lnTo>
                        <a:pt x="122" y="357"/>
                      </a:lnTo>
                      <a:lnTo>
                        <a:pt x="113" y="355"/>
                      </a:lnTo>
                      <a:lnTo>
                        <a:pt x="92" y="360"/>
                      </a:lnTo>
                      <a:lnTo>
                        <a:pt x="69" y="360"/>
                      </a:lnTo>
                      <a:lnTo>
                        <a:pt x="67" y="355"/>
                      </a:lnTo>
                      <a:lnTo>
                        <a:pt x="79" y="344"/>
                      </a:lnTo>
                      <a:lnTo>
                        <a:pt x="71" y="336"/>
                      </a:lnTo>
                      <a:lnTo>
                        <a:pt x="68" y="333"/>
                      </a:lnTo>
                      <a:lnTo>
                        <a:pt x="63" y="333"/>
                      </a:lnTo>
                      <a:lnTo>
                        <a:pt x="64" y="325"/>
                      </a:lnTo>
                      <a:lnTo>
                        <a:pt x="69" y="321"/>
                      </a:lnTo>
                      <a:lnTo>
                        <a:pt x="71" y="316"/>
                      </a:lnTo>
                      <a:lnTo>
                        <a:pt x="64" y="317"/>
                      </a:lnTo>
                      <a:lnTo>
                        <a:pt x="57" y="320"/>
                      </a:lnTo>
                      <a:lnTo>
                        <a:pt x="52" y="312"/>
                      </a:lnTo>
                      <a:lnTo>
                        <a:pt x="59" y="309"/>
                      </a:lnTo>
                      <a:lnTo>
                        <a:pt x="60" y="300"/>
                      </a:lnTo>
                      <a:lnTo>
                        <a:pt x="56" y="290"/>
                      </a:lnTo>
                      <a:lnTo>
                        <a:pt x="51" y="287"/>
                      </a:lnTo>
                      <a:lnTo>
                        <a:pt x="37" y="283"/>
                      </a:lnTo>
                      <a:lnTo>
                        <a:pt x="30" y="277"/>
                      </a:lnTo>
                      <a:lnTo>
                        <a:pt x="20" y="279"/>
                      </a:lnTo>
                      <a:lnTo>
                        <a:pt x="16" y="277"/>
                      </a:lnTo>
                      <a:lnTo>
                        <a:pt x="10" y="271"/>
                      </a:lnTo>
                      <a:lnTo>
                        <a:pt x="10" y="268"/>
                      </a:lnTo>
                      <a:lnTo>
                        <a:pt x="16" y="266"/>
                      </a:lnTo>
                      <a:lnTo>
                        <a:pt x="17" y="256"/>
                      </a:lnTo>
                      <a:lnTo>
                        <a:pt x="16" y="251"/>
                      </a:lnTo>
                      <a:lnTo>
                        <a:pt x="19" y="245"/>
                      </a:lnTo>
                      <a:lnTo>
                        <a:pt x="22" y="246"/>
                      </a:lnTo>
                      <a:lnTo>
                        <a:pt x="28" y="262"/>
                      </a:lnTo>
                      <a:lnTo>
                        <a:pt x="35" y="263"/>
                      </a:lnTo>
                      <a:lnTo>
                        <a:pt x="43" y="262"/>
                      </a:lnTo>
                      <a:lnTo>
                        <a:pt x="54" y="262"/>
                      </a:lnTo>
                      <a:lnTo>
                        <a:pt x="52" y="260"/>
                      </a:lnTo>
                      <a:lnTo>
                        <a:pt x="42" y="255"/>
                      </a:lnTo>
                      <a:lnTo>
                        <a:pt x="37" y="246"/>
                      </a:lnTo>
                      <a:lnTo>
                        <a:pt x="38" y="239"/>
                      </a:lnTo>
                      <a:lnTo>
                        <a:pt x="47" y="231"/>
                      </a:lnTo>
                      <a:lnTo>
                        <a:pt x="44" y="226"/>
                      </a:lnTo>
                      <a:lnTo>
                        <a:pt x="38" y="220"/>
                      </a:lnTo>
                      <a:lnTo>
                        <a:pt x="38" y="214"/>
                      </a:lnTo>
                      <a:lnTo>
                        <a:pt x="32" y="206"/>
                      </a:lnTo>
                      <a:lnTo>
                        <a:pt x="33" y="195"/>
                      </a:lnTo>
                      <a:lnTo>
                        <a:pt x="43" y="186"/>
                      </a:lnTo>
                      <a:lnTo>
                        <a:pt x="41" y="182"/>
                      </a:lnTo>
                      <a:lnTo>
                        <a:pt x="25" y="186"/>
                      </a:lnTo>
                      <a:lnTo>
                        <a:pt x="0" y="186"/>
                      </a:lnTo>
                      <a:lnTo>
                        <a:pt x="0" y="181"/>
                      </a:lnTo>
                      <a:lnTo>
                        <a:pt x="3" y="160"/>
                      </a:lnTo>
                      <a:lnTo>
                        <a:pt x="8" y="150"/>
                      </a:lnTo>
                      <a:lnTo>
                        <a:pt x="14" y="149"/>
                      </a:lnTo>
                      <a:lnTo>
                        <a:pt x="20" y="138"/>
                      </a:lnTo>
                      <a:lnTo>
                        <a:pt x="27" y="132"/>
                      </a:lnTo>
                      <a:lnTo>
                        <a:pt x="35" y="122"/>
                      </a:lnTo>
                      <a:lnTo>
                        <a:pt x="48" y="123"/>
                      </a:lnTo>
                      <a:lnTo>
                        <a:pt x="63" y="118"/>
                      </a:lnTo>
                      <a:lnTo>
                        <a:pt x="68" y="123"/>
                      </a:lnTo>
                      <a:lnTo>
                        <a:pt x="80" y="127"/>
                      </a:lnTo>
                      <a:lnTo>
                        <a:pt x="91" y="126"/>
                      </a:lnTo>
                      <a:lnTo>
                        <a:pt x="87" y="112"/>
                      </a:lnTo>
                      <a:lnTo>
                        <a:pt x="96" y="113"/>
                      </a:lnTo>
                      <a:lnTo>
                        <a:pt x="102" y="117"/>
                      </a:lnTo>
                      <a:lnTo>
                        <a:pt x="101" y="122"/>
                      </a:lnTo>
                      <a:lnTo>
                        <a:pt x="108" y="123"/>
                      </a:lnTo>
                      <a:lnTo>
                        <a:pt x="122" y="121"/>
                      </a:lnTo>
                      <a:lnTo>
                        <a:pt x="149" y="121"/>
                      </a:lnTo>
                      <a:lnTo>
                        <a:pt x="161" y="120"/>
                      </a:lnTo>
                      <a:lnTo>
                        <a:pt x="160" y="113"/>
                      </a:lnTo>
                      <a:lnTo>
                        <a:pt x="151" y="111"/>
                      </a:lnTo>
                      <a:lnTo>
                        <a:pt x="150" y="107"/>
                      </a:lnTo>
                      <a:lnTo>
                        <a:pt x="160" y="104"/>
                      </a:lnTo>
                      <a:lnTo>
                        <a:pt x="204" y="100"/>
                      </a:lnTo>
                      <a:lnTo>
                        <a:pt x="204" y="96"/>
                      </a:lnTo>
                      <a:lnTo>
                        <a:pt x="196" y="94"/>
                      </a:lnTo>
                      <a:lnTo>
                        <a:pt x="189" y="96"/>
                      </a:lnTo>
                      <a:lnTo>
                        <a:pt x="176" y="94"/>
                      </a:lnTo>
                      <a:lnTo>
                        <a:pt x="173" y="90"/>
                      </a:lnTo>
                      <a:lnTo>
                        <a:pt x="170" y="89"/>
                      </a:lnTo>
                      <a:lnTo>
                        <a:pt x="167" y="83"/>
                      </a:lnTo>
                      <a:lnTo>
                        <a:pt x="161" y="79"/>
                      </a:lnTo>
                      <a:lnTo>
                        <a:pt x="164" y="73"/>
                      </a:lnTo>
                      <a:lnTo>
                        <a:pt x="170" y="62"/>
                      </a:lnTo>
                      <a:lnTo>
                        <a:pt x="171" y="66"/>
                      </a:lnTo>
                      <a:lnTo>
                        <a:pt x="180" y="66"/>
                      </a:lnTo>
                      <a:lnTo>
                        <a:pt x="193" y="69"/>
                      </a:lnTo>
                      <a:lnTo>
                        <a:pt x="231" y="68"/>
                      </a:lnTo>
                      <a:lnTo>
                        <a:pt x="242" y="72"/>
                      </a:lnTo>
                      <a:lnTo>
                        <a:pt x="248" y="75"/>
                      </a:lnTo>
                      <a:lnTo>
                        <a:pt x="253" y="74"/>
                      </a:lnTo>
                      <a:lnTo>
                        <a:pt x="274" y="77"/>
                      </a:lnTo>
                      <a:lnTo>
                        <a:pt x="288" y="70"/>
                      </a:lnTo>
                      <a:lnTo>
                        <a:pt x="295" y="57"/>
                      </a:lnTo>
                      <a:lnTo>
                        <a:pt x="307" y="51"/>
                      </a:lnTo>
                      <a:lnTo>
                        <a:pt x="318" y="41"/>
                      </a:lnTo>
                      <a:lnTo>
                        <a:pt x="332" y="36"/>
                      </a:lnTo>
                      <a:lnTo>
                        <a:pt x="343" y="26"/>
                      </a:lnTo>
                      <a:lnTo>
                        <a:pt x="355" y="19"/>
                      </a:lnTo>
                      <a:lnTo>
                        <a:pt x="381" y="9"/>
                      </a:lnTo>
                      <a:lnTo>
                        <a:pt x="398" y="7"/>
                      </a:lnTo>
                      <a:lnTo>
                        <a:pt x="414" y="5"/>
                      </a:lnTo>
                      <a:lnTo>
                        <a:pt x="436" y="8"/>
                      </a:lnTo>
                      <a:lnTo>
                        <a:pt x="473" y="8"/>
                      </a:lnTo>
                      <a:lnTo>
                        <a:pt x="485" y="2"/>
                      </a:lnTo>
                      <a:lnTo>
                        <a:pt x="493" y="0"/>
                      </a:lnTo>
                      <a:lnTo>
                        <a:pt x="499" y="3"/>
                      </a:lnTo>
                      <a:lnTo>
                        <a:pt x="499" y="10"/>
                      </a:lnTo>
                      <a:lnTo>
                        <a:pt x="506" y="21"/>
                      </a:lnTo>
                      <a:lnTo>
                        <a:pt x="520" y="29"/>
                      </a:lnTo>
                      <a:lnTo>
                        <a:pt x="533" y="35"/>
                      </a:lnTo>
                      <a:lnTo>
                        <a:pt x="546" y="26"/>
                      </a:lnTo>
                      <a:lnTo>
                        <a:pt x="553" y="37"/>
                      </a:lnTo>
                      <a:lnTo>
                        <a:pt x="560" y="58"/>
                      </a:lnTo>
                      <a:lnTo>
                        <a:pt x="587" y="61"/>
                      </a:lnTo>
                      <a:lnTo>
                        <a:pt x="623" y="80"/>
                      </a:lnTo>
                      <a:lnTo>
                        <a:pt x="629" y="77"/>
                      </a:lnTo>
                      <a:lnTo>
                        <a:pt x="635" y="74"/>
                      </a:lnTo>
                      <a:lnTo>
                        <a:pt x="656" y="84"/>
                      </a:lnTo>
                      <a:lnTo>
                        <a:pt x="677" y="83"/>
                      </a:lnTo>
                      <a:lnTo>
                        <a:pt x="693" y="77"/>
                      </a:lnTo>
                      <a:lnTo>
                        <a:pt x="724" y="72"/>
                      </a:lnTo>
                      <a:lnTo>
                        <a:pt x="758" y="80"/>
                      </a:lnTo>
                      <a:lnTo>
                        <a:pt x="779" y="79"/>
                      </a:lnTo>
                      <a:lnTo>
                        <a:pt x="820" y="51"/>
                      </a:lnTo>
                      <a:lnTo>
                        <a:pt x="838" y="40"/>
                      </a:lnTo>
                      <a:lnTo>
                        <a:pt x="840" y="35"/>
                      </a:lnTo>
                      <a:lnTo>
                        <a:pt x="847" y="41"/>
                      </a:lnTo>
                      <a:lnTo>
                        <a:pt x="855" y="41"/>
                      </a:lnTo>
                      <a:lnTo>
                        <a:pt x="868" y="37"/>
                      </a:lnTo>
                      <a:lnTo>
                        <a:pt x="887" y="43"/>
                      </a:lnTo>
                      <a:lnTo>
                        <a:pt x="893" y="43"/>
                      </a:lnTo>
                      <a:lnTo>
                        <a:pt x="898" y="36"/>
                      </a:lnTo>
                      <a:lnTo>
                        <a:pt x="903" y="32"/>
                      </a:lnTo>
                      <a:lnTo>
                        <a:pt x="911" y="35"/>
                      </a:lnTo>
                      <a:lnTo>
                        <a:pt x="919" y="42"/>
                      </a:lnTo>
                      <a:lnTo>
                        <a:pt x="930" y="58"/>
                      </a:lnTo>
                      <a:lnTo>
                        <a:pt x="935" y="59"/>
                      </a:lnTo>
                      <a:lnTo>
                        <a:pt x="944" y="69"/>
                      </a:lnTo>
                      <a:lnTo>
                        <a:pt x="951" y="75"/>
                      </a:lnTo>
                      <a:lnTo>
                        <a:pt x="958" y="89"/>
                      </a:lnTo>
                      <a:lnTo>
                        <a:pt x="960" y="109"/>
                      </a:lnTo>
                      <a:lnTo>
                        <a:pt x="963" y="123"/>
                      </a:lnTo>
                      <a:lnTo>
                        <a:pt x="971" y="133"/>
                      </a:lnTo>
                      <a:lnTo>
                        <a:pt x="982" y="137"/>
                      </a:lnTo>
                      <a:lnTo>
                        <a:pt x="990" y="143"/>
                      </a:lnTo>
                      <a:lnTo>
                        <a:pt x="1000" y="153"/>
                      </a:lnTo>
                      <a:lnTo>
                        <a:pt x="1008" y="156"/>
                      </a:lnTo>
                      <a:lnTo>
                        <a:pt x="1012" y="161"/>
                      </a:lnTo>
                      <a:lnTo>
                        <a:pt x="1003" y="179"/>
                      </a:lnTo>
                      <a:lnTo>
                        <a:pt x="1001" y="186"/>
                      </a:lnTo>
                      <a:lnTo>
                        <a:pt x="987" y="195"/>
                      </a:lnTo>
                      <a:lnTo>
                        <a:pt x="988" y="202"/>
                      </a:lnTo>
                      <a:lnTo>
                        <a:pt x="995" y="219"/>
                      </a:lnTo>
                      <a:lnTo>
                        <a:pt x="997" y="246"/>
                      </a:lnTo>
                      <a:lnTo>
                        <a:pt x="997" y="263"/>
                      </a:lnTo>
                      <a:lnTo>
                        <a:pt x="999" y="279"/>
                      </a:lnTo>
                      <a:lnTo>
                        <a:pt x="995" y="300"/>
                      </a:lnTo>
                      <a:lnTo>
                        <a:pt x="1009" y="308"/>
                      </a:lnTo>
                      <a:lnTo>
                        <a:pt x="1021" y="325"/>
                      </a:lnTo>
                      <a:lnTo>
                        <a:pt x="1022" y="341"/>
                      </a:lnTo>
                      <a:lnTo>
                        <a:pt x="1015" y="348"/>
                      </a:lnTo>
                      <a:lnTo>
                        <a:pt x="1000" y="347"/>
                      </a:lnTo>
                      <a:lnTo>
                        <a:pt x="990" y="336"/>
                      </a:lnTo>
                      <a:lnTo>
                        <a:pt x="973" y="337"/>
                      </a:lnTo>
                      <a:lnTo>
                        <a:pt x="942" y="336"/>
                      </a:lnTo>
                      <a:lnTo>
                        <a:pt x="922" y="327"/>
                      </a:lnTo>
                      <a:lnTo>
                        <a:pt x="897" y="348"/>
                      </a:lnTo>
                      <a:lnTo>
                        <a:pt x="888" y="349"/>
                      </a:lnTo>
                      <a:lnTo>
                        <a:pt x="887" y="347"/>
                      </a:lnTo>
                      <a:lnTo>
                        <a:pt x="887" y="342"/>
                      </a:lnTo>
                      <a:lnTo>
                        <a:pt x="883" y="339"/>
                      </a:lnTo>
                      <a:lnTo>
                        <a:pt x="881" y="337"/>
                      </a:lnTo>
                      <a:lnTo>
                        <a:pt x="872" y="344"/>
                      </a:lnTo>
                      <a:lnTo>
                        <a:pt x="855" y="352"/>
                      </a:lnTo>
                      <a:lnTo>
                        <a:pt x="820" y="354"/>
                      </a:lnTo>
                      <a:lnTo>
                        <a:pt x="810" y="351"/>
                      </a:lnTo>
                      <a:lnTo>
                        <a:pt x="801" y="351"/>
                      </a:lnTo>
                      <a:lnTo>
                        <a:pt x="785" y="355"/>
                      </a:lnTo>
                      <a:lnTo>
                        <a:pt x="775" y="364"/>
                      </a:lnTo>
                      <a:lnTo>
                        <a:pt x="767" y="368"/>
                      </a:lnTo>
                      <a:lnTo>
                        <a:pt x="754" y="371"/>
                      </a:lnTo>
                      <a:lnTo>
                        <a:pt x="750" y="375"/>
                      </a:lnTo>
                      <a:lnTo>
                        <a:pt x="716" y="381"/>
                      </a:lnTo>
                      <a:lnTo>
                        <a:pt x="689" y="378"/>
                      </a:lnTo>
                      <a:lnTo>
                        <a:pt x="678" y="366"/>
                      </a:lnTo>
                      <a:lnTo>
                        <a:pt x="671" y="365"/>
                      </a:lnTo>
                      <a:lnTo>
                        <a:pt x="657" y="366"/>
                      </a:lnTo>
                      <a:lnTo>
                        <a:pt x="648" y="373"/>
                      </a:lnTo>
                      <a:lnTo>
                        <a:pt x="634" y="378"/>
                      </a:lnTo>
                      <a:lnTo>
                        <a:pt x="626" y="380"/>
                      </a:lnTo>
                      <a:lnTo>
                        <a:pt x="622" y="384"/>
                      </a:lnTo>
                      <a:lnTo>
                        <a:pt x="607" y="381"/>
                      </a:lnTo>
                      <a:lnTo>
                        <a:pt x="598" y="384"/>
                      </a:lnTo>
                      <a:lnTo>
                        <a:pt x="597" y="381"/>
                      </a:lnTo>
                      <a:lnTo>
                        <a:pt x="597" y="379"/>
                      </a:lnTo>
                      <a:lnTo>
                        <a:pt x="597" y="378"/>
                      </a:lnTo>
                      <a:lnTo>
                        <a:pt x="597" y="378"/>
                      </a:lnTo>
                      <a:lnTo>
                        <a:pt x="592" y="374"/>
                      </a:lnTo>
                      <a:lnTo>
                        <a:pt x="583" y="373"/>
                      </a:lnTo>
                      <a:lnTo>
                        <a:pt x="578" y="370"/>
                      </a:lnTo>
                      <a:lnTo>
                        <a:pt x="573" y="381"/>
                      </a:lnTo>
                      <a:lnTo>
                        <a:pt x="571" y="382"/>
                      </a:lnTo>
                      <a:lnTo>
                        <a:pt x="571" y="387"/>
                      </a:lnTo>
                      <a:lnTo>
                        <a:pt x="569" y="396"/>
                      </a:lnTo>
                      <a:lnTo>
                        <a:pt x="579" y="408"/>
                      </a:lnTo>
                      <a:lnTo>
                        <a:pt x="579" y="411"/>
                      </a:lnTo>
                      <a:lnTo>
                        <a:pt x="576" y="412"/>
                      </a:lnTo>
                      <a:lnTo>
                        <a:pt x="569" y="412"/>
                      </a:lnTo>
                      <a:lnTo>
                        <a:pt x="560" y="414"/>
                      </a:lnTo>
                      <a:lnTo>
                        <a:pt x="560" y="418"/>
                      </a:lnTo>
                      <a:lnTo>
                        <a:pt x="560" y="427"/>
                      </a:lnTo>
                      <a:lnTo>
                        <a:pt x="554" y="432"/>
                      </a:lnTo>
                      <a:lnTo>
                        <a:pt x="551" y="433"/>
                      </a:lnTo>
                      <a:lnTo>
                        <a:pt x="548" y="439"/>
                      </a:lnTo>
                      <a:lnTo>
                        <a:pt x="542" y="435"/>
                      </a:lnTo>
                      <a:lnTo>
                        <a:pt x="540" y="432"/>
                      </a:lnTo>
                      <a:lnTo>
                        <a:pt x="536" y="432"/>
                      </a:lnTo>
                      <a:lnTo>
                        <a:pt x="538" y="42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97" name="Freeform 161"/>
                <p:cNvSpPr>
                  <a:spLocks noChangeAspect="1"/>
                </p:cNvSpPr>
                <p:nvPr/>
              </p:nvSpPr>
              <p:spPr bwMode="gray">
                <a:xfrm>
                  <a:off x="2802" y="1980"/>
                  <a:ext cx="33" cy="28"/>
                </a:xfrm>
                <a:custGeom>
                  <a:avLst/>
                  <a:gdLst/>
                  <a:ahLst/>
                  <a:cxnLst>
                    <a:cxn ang="0">
                      <a:pos x="108" y="8"/>
                    </a:cxn>
                    <a:cxn ang="0">
                      <a:pos x="100" y="6"/>
                    </a:cxn>
                    <a:cxn ang="0">
                      <a:pos x="77" y="10"/>
                    </a:cxn>
                    <a:cxn ang="0">
                      <a:pos x="59" y="0"/>
                    </a:cxn>
                    <a:cxn ang="0">
                      <a:pos x="39" y="8"/>
                    </a:cxn>
                    <a:cxn ang="0">
                      <a:pos x="25" y="10"/>
                    </a:cxn>
                    <a:cxn ang="0">
                      <a:pos x="16" y="18"/>
                    </a:cxn>
                    <a:cxn ang="0">
                      <a:pos x="19" y="24"/>
                    </a:cxn>
                    <a:cxn ang="0">
                      <a:pos x="28" y="31"/>
                    </a:cxn>
                    <a:cxn ang="0">
                      <a:pos x="27" y="42"/>
                    </a:cxn>
                    <a:cxn ang="0">
                      <a:pos x="16" y="51"/>
                    </a:cxn>
                    <a:cxn ang="0">
                      <a:pos x="14" y="67"/>
                    </a:cxn>
                    <a:cxn ang="0">
                      <a:pos x="10" y="81"/>
                    </a:cxn>
                    <a:cxn ang="0">
                      <a:pos x="0" y="96"/>
                    </a:cxn>
                    <a:cxn ang="0">
                      <a:pos x="3" y="100"/>
                    </a:cxn>
                    <a:cxn ang="0">
                      <a:pos x="10" y="104"/>
                    </a:cxn>
                    <a:cxn ang="0">
                      <a:pos x="43" y="100"/>
                    </a:cxn>
                    <a:cxn ang="0">
                      <a:pos x="36" y="107"/>
                    </a:cxn>
                    <a:cxn ang="0">
                      <a:pos x="21" y="113"/>
                    </a:cxn>
                    <a:cxn ang="0">
                      <a:pos x="10" y="120"/>
                    </a:cxn>
                    <a:cxn ang="0">
                      <a:pos x="9" y="127"/>
                    </a:cxn>
                    <a:cxn ang="0">
                      <a:pos x="9" y="140"/>
                    </a:cxn>
                    <a:cxn ang="0">
                      <a:pos x="17" y="137"/>
                    </a:cxn>
                    <a:cxn ang="0">
                      <a:pos x="23" y="127"/>
                    </a:cxn>
                    <a:cxn ang="0">
                      <a:pos x="33" y="118"/>
                    </a:cxn>
                    <a:cxn ang="0">
                      <a:pos x="58" y="101"/>
                    </a:cxn>
                    <a:cxn ang="0">
                      <a:pos x="76" y="86"/>
                    </a:cxn>
                    <a:cxn ang="0">
                      <a:pos x="85" y="75"/>
                    </a:cxn>
                    <a:cxn ang="0">
                      <a:pos x="97" y="75"/>
                    </a:cxn>
                    <a:cxn ang="0">
                      <a:pos x="108" y="73"/>
                    </a:cxn>
                    <a:cxn ang="0">
                      <a:pos x="124" y="73"/>
                    </a:cxn>
                    <a:cxn ang="0">
                      <a:pos x="138" y="74"/>
                    </a:cxn>
                    <a:cxn ang="0">
                      <a:pos x="145" y="78"/>
                    </a:cxn>
                    <a:cxn ang="0">
                      <a:pos x="160" y="73"/>
                    </a:cxn>
                    <a:cxn ang="0">
                      <a:pos x="166" y="64"/>
                    </a:cxn>
                    <a:cxn ang="0">
                      <a:pos x="166" y="56"/>
                    </a:cxn>
                    <a:cxn ang="0">
                      <a:pos x="156" y="54"/>
                    </a:cxn>
                    <a:cxn ang="0">
                      <a:pos x="139" y="48"/>
                    </a:cxn>
                    <a:cxn ang="0">
                      <a:pos x="125" y="42"/>
                    </a:cxn>
                    <a:cxn ang="0">
                      <a:pos x="117" y="36"/>
                    </a:cxn>
                    <a:cxn ang="0">
                      <a:pos x="109" y="27"/>
                    </a:cxn>
                    <a:cxn ang="0">
                      <a:pos x="107" y="16"/>
                    </a:cxn>
                    <a:cxn ang="0">
                      <a:pos x="108" y="8"/>
                    </a:cxn>
                  </a:cxnLst>
                  <a:rect l="0" t="0" r="r" b="b"/>
                  <a:pathLst>
                    <a:path w="166" h="140">
                      <a:moveTo>
                        <a:pt x="108" y="8"/>
                      </a:moveTo>
                      <a:lnTo>
                        <a:pt x="100" y="6"/>
                      </a:lnTo>
                      <a:lnTo>
                        <a:pt x="77" y="10"/>
                      </a:lnTo>
                      <a:lnTo>
                        <a:pt x="59" y="0"/>
                      </a:lnTo>
                      <a:lnTo>
                        <a:pt x="39" y="8"/>
                      </a:lnTo>
                      <a:lnTo>
                        <a:pt x="25" y="10"/>
                      </a:lnTo>
                      <a:lnTo>
                        <a:pt x="16" y="18"/>
                      </a:lnTo>
                      <a:lnTo>
                        <a:pt x="19" y="24"/>
                      </a:lnTo>
                      <a:lnTo>
                        <a:pt x="28" y="31"/>
                      </a:lnTo>
                      <a:lnTo>
                        <a:pt x="27" y="42"/>
                      </a:lnTo>
                      <a:lnTo>
                        <a:pt x="16" y="51"/>
                      </a:lnTo>
                      <a:lnTo>
                        <a:pt x="14" y="67"/>
                      </a:lnTo>
                      <a:lnTo>
                        <a:pt x="10" y="81"/>
                      </a:lnTo>
                      <a:lnTo>
                        <a:pt x="0" y="96"/>
                      </a:lnTo>
                      <a:lnTo>
                        <a:pt x="3" y="100"/>
                      </a:lnTo>
                      <a:lnTo>
                        <a:pt x="10" y="104"/>
                      </a:lnTo>
                      <a:lnTo>
                        <a:pt x="43" y="100"/>
                      </a:lnTo>
                      <a:lnTo>
                        <a:pt x="36" y="107"/>
                      </a:lnTo>
                      <a:lnTo>
                        <a:pt x="21" y="113"/>
                      </a:lnTo>
                      <a:lnTo>
                        <a:pt x="10" y="120"/>
                      </a:lnTo>
                      <a:lnTo>
                        <a:pt x="9" y="127"/>
                      </a:lnTo>
                      <a:lnTo>
                        <a:pt x="9" y="140"/>
                      </a:lnTo>
                      <a:lnTo>
                        <a:pt x="17" y="137"/>
                      </a:lnTo>
                      <a:lnTo>
                        <a:pt x="23" y="127"/>
                      </a:lnTo>
                      <a:lnTo>
                        <a:pt x="33" y="118"/>
                      </a:lnTo>
                      <a:lnTo>
                        <a:pt x="58" y="101"/>
                      </a:lnTo>
                      <a:lnTo>
                        <a:pt x="76" y="86"/>
                      </a:lnTo>
                      <a:lnTo>
                        <a:pt x="85" y="75"/>
                      </a:lnTo>
                      <a:lnTo>
                        <a:pt x="97" y="75"/>
                      </a:lnTo>
                      <a:lnTo>
                        <a:pt x="108" y="73"/>
                      </a:lnTo>
                      <a:lnTo>
                        <a:pt x="124" y="73"/>
                      </a:lnTo>
                      <a:lnTo>
                        <a:pt x="138" y="74"/>
                      </a:lnTo>
                      <a:lnTo>
                        <a:pt x="145" y="78"/>
                      </a:lnTo>
                      <a:lnTo>
                        <a:pt x="160" y="73"/>
                      </a:lnTo>
                      <a:lnTo>
                        <a:pt x="166" y="64"/>
                      </a:lnTo>
                      <a:lnTo>
                        <a:pt x="166" y="56"/>
                      </a:lnTo>
                      <a:lnTo>
                        <a:pt x="156" y="54"/>
                      </a:lnTo>
                      <a:lnTo>
                        <a:pt x="139" y="48"/>
                      </a:lnTo>
                      <a:lnTo>
                        <a:pt x="125" y="42"/>
                      </a:lnTo>
                      <a:lnTo>
                        <a:pt x="117" y="36"/>
                      </a:lnTo>
                      <a:lnTo>
                        <a:pt x="109" y="27"/>
                      </a:lnTo>
                      <a:lnTo>
                        <a:pt x="107" y="16"/>
                      </a:lnTo>
                      <a:lnTo>
                        <a:pt x="108" y="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393" name="Freeform 162"/>
              <p:cNvSpPr>
                <a:spLocks noChangeAspect="1"/>
              </p:cNvSpPr>
              <p:nvPr/>
            </p:nvSpPr>
            <p:spPr bwMode="gray">
              <a:xfrm>
                <a:off x="2898" y="2100"/>
                <a:ext cx="47" cy="54"/>
              </a:xfrm>
              <a:custGeom>
                <a:avLst/>
                <a:gdLst/>
                <a:ahLst/>
                <a:cxnLst>
                  <a:cxn ang="0">
                    <a:pos x="215" y="94"/>
                  </a:cxn>
                  <a:cxn ang="0">
                    <a:pos x="231" y="75"/>
                  </a:cxn>
                  <a:cxn ang="0">
                    <a:pos x="215" y="0"/>
                  </a:cxn>
                  <a:cxn ang="0">
                    <a:pos x="165" y="26"/>
                  </a:cxn>
                  <a:cxn ang="0">
                    <a:pos x="141" y="39"/>
                  </a:cxn>
                  <a:cxn ang="0">
                    <a:pos x="96" y="67"/>
                  </a:cxn>
                  <a:cxn ang="0">
                    <a:pos x="87" y="69"/>
                  </a:cxn>
                  <a:cxn ang="0">
                    <a:pos x="75" y="67"/>
                  </a:cxn>
                  <a:cxn ang="0">
                    <a:pos x="70" y="65"/>
                  </a:cxn>
                  <a:cxn ang="0">
                    <a:pos x="62" y="55"/>
                  </a:cxn>
                  <a:cxn ang="0">
                    <a:pos x="54" y="51"/>
                  </a:cxn>
                  <a:cxn ang="0">
                    <a:pos x="48" y="43"/>
                  </a:cxn>
                  <a:cxn ang="0">
                    <a:pos x="44" y="42"/>
                  </a:cxn>
                  <a:cxn ang="0">
                    <a:pos x="32" y="44"/>
                  </a:cxn>
                  <a:cxn ang="0">
                    <a:pos x="32" y="64"/>
                  </a:cxn>
                  <a:cxn ang="0">
                    <a:pos x="32" y="66"/>
                  </a:cxn>
                  <a:cxn ang="0">
                    <a:pos x="31" y="75"/>
                  </a:cxn>
                  <a:cxn ang="0">
                    <a:pos x="30" y="82"/>
                  </a:cxn>
                  <a:cxn ang="0">
                    <a:pos x="28" y="94"/>
                  </a:cxn>
                  <a:cxn ang="0">
                    <a:pos x="31" y="103"/>
                  </a:cxn>
                  <a:cxn ang="0">
                    <a:pos x="28" y="109"/>
                  </a:cxn>
                  <a:cxn ang="0">
                    <a:pos x="27" y="118"/>
                  </a:cxn>
                  <a:cxn ang="0">
                    <a:pos x="25" y="120"/>
                  </a:cxn>
                  <a:cxn ang="0">
                    <a:pos x="27" y="124"/>
                  </a:cxn>
                  <a:cxn ang="0">
                    <a:pos x="23" y="137"/>
                  </a:cxn>
                  <a:cxn ang="0">
                    <a:pos x="26" y="145"/>
                  </a:cxn>
                  <a:cxn ang="0">
                    <a:pos x="17" y="163"/>
                  </a:cxn>
                  <a:cxn ang="0">
                    <a:pos x="11" y="183"/>
                  </a:cxn>
                  <a:cxn ang="0">
                    <a:pos x="5" y="236"/>
                  </a:cxn>
                  <a:cxn ang="0">
                    <a:pos x="1" y="247"/>
                  </a:cxn>
                  <a:cxn ang="0">
                    <a:pos x="0" y="253"/>
                  </a:cxn>
                  <a:cxn ang="0">
                    <a:pos x="0" y="253"/>
                  </a:cxn>
                  <a:cxn ang="0">
                    <a:pos x="3" y="261"/>
                  </a:cxn>
                  <a:cxn ang="0">
                    <a:pos x="64" y="269"/>
                  </a:cxn>
                  <a:cxn ang="0">
                    <a:pos x="81" y="252"/>
                  </a:cxn>
                  <a:cxn ang="0">
                    <a:pos x="82" y="248"/>
                  </a:cxn>
                  <a:cxn ang="0">
                    <a:pos x="97" y="223"/>
                  </a:cxn>
                  <a:cxn ang="0">
                    <a:pos x="139" y="217"/>
                  </a:cxn>
                  <a:cxn ang="0">
                    <a:pos x="140" y="207"/>
                  </a:cxn>
                  <a:cxn ang="0">
                    <a:pos x="146" y="191"/>
                  </a:cxn>
                  <a:cxn ang="0">
                    <a:pos x="168" y="179"/>
                  </a:cxn>
                  <a:cxn ang="0">
                    <a:pos x="170" y="178"/>
                  </a:cxn>
                  <a:cxn ang="0">
                    <a:pos x="117" y="124"/>
                  </a:cxn>
                  <a:cxn ang="0">
                    <a:pos x="108" y="118"/>
                  </a:cxn>
                  <a:cxn ang="0">
                    <a:pos x="149" y="108"/>
                  </a:cxn>
                  <a:cxn ang="0">
                    <a:pos x="215" y="94"/>
                  </a:cxn>
                </a:cxnLst>
                <a:rect l="0" t="0" r="r" b="b"/>
                <a:pathLst>
                  <a:path w="231" h="269">
                    <a:moveTo>
                      <a:pt x="215" y="94"/>
                    </a:moveTo>
                    <a:lnTo>
                      <a:pt x="231" y="75"/>
                    </a:lnTo>
                    <a:lnTo>
                      <a:pt x="215" y="0"/>
                    </a:lnTo>
                    <a:lnTo>
                      <a:pt x="165" y="26"/>
                    </a:lnTo>
                    <a:lnTo>
                      <a:pt x="141" y="39"/>
                    </a:lnTo>
                    <a:lnTo>
                      <a:pt x="96" y="67"/>
                    </a:lnTo>
                    <a:lnTo>
                      <a:pt x="87" y="69"/>
                    </a:lnTo>
                    <a:lnTo>
                      <a:pt x="75" y="67"/>
                    </a:lnTo>
                    <a:lnTo>
                      <a:pt x="70" y="65"/>
                    </a:lnTo>
                    <a:lnTo>
                      <a:pt x="62" y="55"/>
                    </a:lnTo>
                    <a:lnTo>
                      <a:pt x="54" y="51"/>
                    </a:lnTo>
                    <a:lnTo>
                      <a:pt x="48" y="43"/>
                    </a:lnTo>
                    <a:lnTo>
                      <a:pt x="44" y="42"/>
                    </a:lnTo>
                    <a:lnTo>
                      <a:pt x="32" y="44"/>
                    </a:lnTo>
                    <a:lnTo>
                      <a:pt x="32" y="64"/>
                    </a:lnTo>
                    <a:lnTo>
                      <a:pt x="32" y="66"/>
                    </a:lnTo>
                    <a:lnTo>
                      <a:pt x="31" y="75"/>
                    </a:lnTo>
                    <a:lnTo>
                      <a:pt x="30" y="82"/>
                    </a:lnTo>
                    <a:lnTo>
                      <a:pt x="28" y="94"/>
                    </a:lnTo>
                    <a:lnTo>
                      <a:pt x="31" y="103"/>
                    </a:lnTo>
                    <a:lnTo>
                      <a:pt x="28" y="109"/>
                    </a:lnTo>
                    <a:lnTo>
                      <a:pt x="27" y="118"/>
                    </a:lnTo>
                    <a:lnTo>
                      <a:pt x="25" y="120"/>
                    </a:lnTo>
                    <a:lnTo>
                      <a:pt x="27" y="124"/>
                    </a:lnTo>
                    <a:lnTo>
                      <a:pt x="23" y="137"/>
                    </a:lnTo>
                    <a:lnTo>
                      <a:pt x="26" y="145"/>
                    </a:lnTo>
                    <a:lnTo>
                      <a:pt x="17" y="163"/>
                    </a:lnTo>
                    <a:lnTo>
                      <a:pt x="11" y="183"/>
                    </a:lnTo>
                    <a:lnTo>
                      <a:pt x="5" y="236"/>
                    </a:lnTo>
                    <a:lnTo>
                      <a:pt x="1" y="247"/>
                    </a:lnTo>
                    <a:lnTo>
                      <a:pt x="0" y="253"/>
                    </a:lnTo>
                    <a:lnTo>
                      <a:pt x="0" y="253"/>
                    </a:lnTo>
                    <a:lnTo>
                      <a:pt x="3" y="261"/>
                    </a:lnTo>
                    <a:lnTo>
                      <a:pt x="64" y="269"/>
                    </a:lnTo>
                    <a:lnTo>
                      <a:pt x="81" y="252"/>
                    </a:lnTo>
                    <a:lnTo>
                      <a:pt x="82" y="248"/>
                    </a:lnTo>
                    <a:lnTo>
                      <a:pt x="97" y="223"/>
                    </a:lnTo>
                    <a:lnTo>
                      <a:pt x="139" y="217"/>
                    </a:lnTo>
                    <a:lnTo>
                      <a:pt x="140" y="207"/>
                    </a:lnTo>
                    <a:lnTo>
                      <a:pt x="146" y="191"/>
                    </a:lnTo>
                    <a:lnTo>
                      <a:pt x="168" y="179"/>
                    </a:lnTo>
                    <a:lnTo>
                      <a:pt x="170" y="178"/>
                    </a:lnTo>
                    <a:lnTo>
                      <a:pt x="117" y="124"/>
                    </a:lnTo>
                    <a:lnTo>
                      <a:pt x="108" y="118"/>
                    </a:lnTo>
                    <a:lnTo>
                      <a:pt x="149" y="108"/>
                    </a:lnTo>
                    <a:lnTo>
                      <a:pt x="215" y="9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94" name="Freeform 163"/>
              <p:cNvSpPr>
                <a:spLocks noChangeAspect="1"/>
              </p:cNvSpPr>
              <p:nvPr/>
            </p:nvSpPr>
            <p:spPr bwMode="gray">
              <a:xfrm>
                <a:off x="2905" y="2047"/>
                <a:ext cx="77" cy="67"/>
              </a:xfrm>
              <a:custGeom>
                <a:avLst/>
                <a:gdLst/>
                <a:ahLst/>
                <a:cxnLst>
                  <a:cxn ang="0">
                    <a:pos x="241" y="227"/>
                  </a:cxn>
                  <a:cxn ang="0">
                    <a:pos x="290" y="203"/>
                  </a:cxn>
                  <a:cxn ang="0">
                    <a:pos x="316" y="170"/>
                  </a:cxn>
                  <a:cxn ang="0">
                    <a:pos x="354" y="50"/>
                  </a:cxn>
                  <a:cxn ang="0">
                    <a:pos x="378" y="12"/>
                  </a:cxn>
                  <a:cxn ang="0">
                    <a:pos x="373" y="2"/>
                  </a:cxn>
                  <a:cxn ang="0">
                    <a:pos x="345" y="15"/>
                  </a:cxn>
                  <a:cxn ang="0">
                    <a:pos x="291" y="14"/>
                  </a:cxn>
                  <a:cxn ang="0">
                    <a:pos x="257" y="31"/>
                  </a:cxn>
                  <a:cxn ang="0">
                    <a:pos x="206" y="45"/>
                  </a:cxn>
                  <a:cxn ang="0">
                    <a:pos x="161" y="28"/>
                  </a:cxn>
                  <a:cxn ang="0">
                    <a:pos x="124" y="41"/>
                  </a:cxn>
                  <a:cxn ang="0">
                    <a:pos x="97" y="44"/>
                  </a:cxn>
                  <a:cxn ang="0">
                    <a:pos x="87" y="42"/>
                  </a:cxn>
                  <a:cxn ang="0">
                    <a:pos x="73" y="36"/>
                  </a:cxn>
                  <a:cxn ang="0">
                    <a:pos x="61" y="45"/>
                  </a:cxn>
                  <a:cxn ang="0">
                    <a:pos x="68" y="71"/>
                  </a:cxn>
                  <a:cxn ang="0">
                    <a:pos x="59" y="75"/>
                  </a:cxn>
                  <a:cxn ang="0">
                    <a:pos x="50" y="90"/>
                  </a:cxn>
                  <a:cxn ang="0">
                    <a:pos x="38" y="102"/>
                  </a:cxn>
                  <a:cxn ang="0">
                    <a:pos x="26" y="95"/>
                  </a:cxn>
                  <a:cxn ang="0">
                    <a:pos x="23" y="123"/>
                  </a:cxn>
                  <a:cxn ang="0">
                    <a:pos x="26" y="167"/>
                  </a:cxn>
                  <a:cxn ang="0">
                    <a:pos x="48" y="174"/>
                  </a:cxn>
                  <a:cxn ang="0">
                    <a:pos x="57" y="179"/>
                  </a:cxn>
                  <a:cxn ang="0">
                    <a:pos x="53" y="183"/>
                  </a:cxn>
                  <a:cxn ang="0">
                    <a:pos x="50" y="189"/>
                  </a:cxn>
                  <a:cxn ang="0">
                    <a:pos x="63" y="195"/>
                  </a:cxn>
                  <a:cxn ang="0">
                    <a:pos x="64" y="208"/>
                  </a:cxn>
                  <a:cxn ang="0">
                    <a:pos x="63" y="216"/>
                  </a:cxn>
                  <a:cxn ang="0">
                    <a:pos x="50" y="222"/>
                  </a:cxn>
                  <a:cxn ang="0">
                    <a:pos x="45" y="230"/>
                  </a:cxn>
                  <a:cxn ang="0">
                    <a:pos x="52" y="236"/>
                  </a:cxn>
                  <a:cxn ang="0">
                    <a:pos x="32" y="237"/>
                  </a:cxn>
                  <a:cxn ang="0">
                    <a:pos x="26" y="249"/>
                  </a:cxn>
                  <a:cxn ang="0">
                    <a:pos x="31" y="257"/>
                  </a:cxn>
                  <a:cxn ang="0">
                    <a:pos x="18" y="267"/>
                  </a:cxn>
                  <a:cxn ang="0">
                    <a:pos x="5" y="276"/>
                  </a:cxn>
                  <a:cxn ang="0">
                    <a:pos x="4" y="295"/>
                  </a:cxn>
                  <a:cxn ang="0">
                    <a:pos x="0" y="312"/>
                  </a:cxn>
                  <a:cxn ang="0">
                    <a:pos x="22" y="319"/>
                  </a:cxn>
                  <a:cxn ang="0">
                    <a:pos x="43" y="335"/>
                  </a:cxn>
                  <a:cxn ang="0">
                    <a:pos x="109" y="307"/>
                  </a:cxn>
                </a:cxnLst>
                <a:rect l="0" t="0" r="r" b="b"/>
                <a:pathLst>
                  <a:path w="387" h="337">
                    <a:moveTo>
                      <a:pt x="183" y="268"/>
                    </a:moveTo>
                    <a:lnTo>
                      <a:pt x="226" y="238"/>
                    </a:lnTo>
                    <a:lnTo>
                      <a:pt x="241" y="227"/>
                    </a:lnTo>
                    <a:lnTo>
                      <a:pt x="256" y="222"/>
                    </a:lnTo>
                    <a:lnTo>
                      <a:pt x="278" y="210"/>
                    </a:lnTo>
                    <a:lnTo>
                      <a:pt x="290" y="203"/>
                    </a:lnTo>
                    <a:lnTo>
                      <a:pt x="294" y="199"/>
                    </a:lnTo>
                    <a:lnTo>
                      <a:pt x="306" y="194"/>
                    </a:lnTo>
                    <a:lnTo>
                      <a:pt x="316" y="170"/>
                    </a:lnTo>
                    <a:lnTo>
                      <a:pt x="319" y="133"/>
                    </a:lnTo>
                    <a:lnTo>
                      <a:pt x="323" y="63"/>
                    </a:lnTo>
                    <a:lnTo>
                      <a:pt x="354" y="50"/>
                    </a:lnTo>
                    <a:lnTo>
                      <a:pt x="372" y="21"/>
                    </a:lnTo>
                    <a:lnTo>
                      <a:pt x="387" y="12"/>
                    </a:lnTo>
                    <a:lnTo>
                      <a:pt x="378" y="12"/>
                    </a:lnTo>
                    <a:lnTo>
                      <a:pt x="377" y="10"/>
                    </a:lnTo>
                    <a:lnTo>
                      <a:pt x="377" y="5"/>
                    </a:lnTo>
                    <a:lnTo>
                      <a:pt x="373" y="2"/>
                    </a:lnTo>
                    <a:lnTo>
                      <a:pt x="371" y="0"/>
                    </a:lnTo>
                    <a:lnTo>
                      <a:pt x="362" y="7"/>
                    </a:lnTo>
                    <a:lnTo>
                      <a:pt x="345" y="15"/>
                    </a:lnTo>
                    <a:lnTo>
                      <a:pt x="310" y="17"/>
                    </a:lnTo>
                    <a:lnTo>
                      <a:pt x="300" y="14"/>
                    </a:lnTo>
                    <a:lnTo>
                      <a:pt x="291" y="14"/>
                    </a:lnTo>
                    <a:lnTo>
                      <a:pt x="275" y="18"/>
                    </a:lnTo>
                    <a:lnTo>
                      <a:pt x="265" y="27"/>
                    </a:lnTo>
                    <a:lnTo>
                      <a:pt x="257" y="31"/>
                    </a:lnTo>
                    <a:lnTo>
                      <a:pt x="244" y="34"/>
                    </a:lnTo>
                    <a:lnTo>
                      <a:pt x="238" y="38"/>
                    </a:lnTo>
                    <a:lnTo>
                      <a:pt x="206" y="45"/>
                    </a:lnTo>
                    <a:lnTo>
                      <a:pt x="179" y="41"/>
                    </a:lnTo>
                    <a:lnTo>
                      <a:pt x="168" y="31"/>
                    </a:lnTo>
                    <a:lnTo>
                      <a:pt x="161" y="28"/>
                    </a:lnTo>
                    <a:lnTo>
                      <a:pt x="147" y="29"/>
                    </a:lnTo>
                    <a:lnTo>
                      <a:pt x="138" y="36"/>
                    </a:lnTo>
                    <a:lnTo>
                      <a:pt x="124" y="41"/>
                    </a:lnTo>
                    <a:lnTo>
                      <a:pt x="116" y="43"/>
                    </a:lnTo>
                    <a:lnTo>
                      <a:pt x="112" y="47"/>
                    </a:lnTo>
                    <a:lnTo>
                      <a:pt x="97" y="44"/>
                    </a:lnTo>
                    <a:lnTo>
                      <a:pt x="88" y="47"/>
                    </a:lnTo>
                    <a:lnTo>
                      <a:pt x="87" y="44"/>
                    </a:lnTo>
                    <a:lnTo>
                      <a:pt x="87" y="42"/>
                    </a:lnTo>
                    <a:lnTo>
                      <a:pt x="87" y="41"/>
                    </a:lnTo>
                    <a:lnTo>
                      <a:pt x="82" y="37"/>
                    </a:lnTo>
                    <a:lnTo>
                      <a:pt x="73" y="36"/>
                    </a:lnTo>
                    <a:lnTo>
                      <a:pt x="68" y="33"/>
                    </a:lnTo>
                    <a:lnTo>
                      <a:pt x="63" y="44"/>
                    </a:lnTo>
                    <a:lnTo>
                      <a:pt x="61" y="45"/>
                    </a:lnTo>
                    <a:lnTo>
                      <a:pt x="61" y="50"/>
                    </a:lnTo>
                    <a:lnTo>
                      <a:pt x="59" y="59"/>
                    </a:lnTo>
                    <a:lnTo>
                      <a:pt x="68" y="71"/>
                    </a:lnTo>
                    <a:lnTo>
                      <a:pt x="69" y="74"/>
                    </a:lnTo>
                    <a:lnTo>
                      <a:pt x="66" y="75"/>
                    </a:lnTo>
                    <a:lnTo>
                      <a:pt x="59" y="75"/>
                    </a:lnTo>
                    <a:lnTo>
                      <a:pt x="50" y="77"/>
                    </a:lnTo>
                    <a:lnTo>
                      <a:pt x="50" y="81"/>
                    </a:lnTo>
                    <a:lnTo>
                      <a:pt x="50" y="90"/>
                    </a:lnTo>
                    <a:lnTo>
                      <a:pt x="44" y="95"/>
                    </a:lnTo>
                    <a:lnTo>
                      <a:pt x="41" y="96"/>
                    </a:lnTo>
                    <a:lnTo>
                      <a:pt x="38" y="102"/>
                    </a:lnTo>
                    <a:lnTo>
                      <a:pt x="32" y="98"/>
                    </a:lnTo>
                    <a:lnTo>
                      <a:pt x="30" y="95"/>
                    </a:lnTo>
                    <a:lnTo>
                      <a:pt x="26" y="95"/>
                    </a:lnTo>
                    <a:lnTo>
                      <a:pt x="26" y="106"/>
                    </a:lnTo>
                    <a:lnTo>
                      <a:pt x="21" y="119"/>
                    </a:lnTo>
                    <a:lnTo>
                      <a:pt x="23" y="123"/>
                    </a:lnTo>
                    <a:lnTo>
                      <a:pt x="28" y="136"/>
                    </a:lnTo>
                    <a:lnTo>
                      <a:pt x="28" y="155"/>
                    </a:lnTo>
                    <a:lnTo>
                      <a:pt x="26" y="167"/>
                    </a:lnTo>
                    <a:lnTo>
                      <a:pt x="28" y="178"/>
                    </a:lnTo>
                    <a:lnTo>
                      <a:pt x="45" y="178"/>
                    </a:lnTo>
                    <a:lnTo>
                      <a:pt x="48" y="174"/>
                    </a:lnTo>
                    <a:lnTo>
                      <a:pt x="50" y="174"/>
                    </a:lnTo>
                    <a:lnTo>
                      <a:pt x="52" y="179"/>
                    </a:lnTo>
                    <a:lnTo>
                      <a:pt x="57" y="179"/>
                    </a:lnTo>
                    <a:lnTo>
                      <a:pt x="58" y="181"/>
                    </a:lnTo>
                    <a:lnTo>
                      <a:pt x="58" y="183"/>
                    </a:lnTo>
                    <a:lnTo>
                      <a:pt x="53" y="183"/>
                    </a:lnTo>
                    <a:lnTo>
                      <a:pt x="53" y="185"/>
                    </a:lnTo>
                    <a:lnTo>
                      <a:pt x="50" y="187"/>
                    </a:lnTo>
                    <a:lnTo>
                      <a:pt x="50" y="189"/>
                    </a:lnTo>
                    <a:lnTo>
                      <a:pt x="57" y="189"/>
                    </a:lnTo>
                    <a:lnTo>
                      <a:pt x="58" y="193"/>
                    </a:lnTo>
                    <a:lnTo>
                      <a:pt x="63" y="195"/>
                    </a:lnTo>
                    <a:lnTo>
                      <a:pt x="61" y="199"/>
                    </a:lnTo>
                    <a:lnTo>
                      <a:pt x="65" y="204"/>
                    </a:lnTo>
                    <a:lnTo>
                      <a:pt x="64" y="208"/>
                    </a:lnTo>
                    <a:lnTo>
                      <a:pt x="66" y="210"/>
                    </a:lnTo>
                    <a:lnTo>
                      <a:pt x="64" y="212"/>
                    </a:lnTo>
                    <a:lnTo>
                      <a:pt x="63" y="216"/>
                    </a:lnTo>
                    <a:lnTo>
                      <a:pt x="60" y="216"/>
                    </a:lnTo>
                    <a:lnTo>
                      <a:pt x="55" y="221"/>
                    </a:lnTo>
                    <a:lnTo>
                      <a:pt x="50" y="222"/>
                    </a:lnTo>
                    <a:lnTo>
                      <a:pt x="50" y="226"/>
                    </a:lnTo>
                    <a:lnTo>
                      <a:pt x="47" y="227"/>
                    </a:lnTo>
                    <a:lnTo>
                      <a:pt x="45" y="230"/>
                    </a:lnTo>
                    <a:lnTo>
                      <a:pt x="50" y="233"/>
                    </a:lnTo>
                    <a:lnTo>
                      <a:pt x="52" y="236"/>
                    </a:lnTo>
                    <a:lnTo>
                      <a:pt x="52" y="236"/>
                    </a:lnTo>
                    <a:lnTo>
                      <a:pt x="50" y="237"/>
                    </a:lnTo>
                    <a:lnTo>
                      <a:pt x="45" y="236"/>
                    </a:lnTo>
                    <a:lnTo>
                      <a:pt x="32" y="237"/>
                    </a:lnTo>
                    <a:lnTo>
                      <a:pt x="31" y="242"/>
                    </a:lnTo>
                    <a:lnTo>
                      <a:pt x="28" y="243"/>
                    </a:lnTo>
                    <a:lnTo>
                      <a:pt x="26" y="249"/>
                    </a:lnTo>
                    <a:lnTo>
                      <a:pt x="26" y="249"/>
                    </a:lnTo>
                    <a:lnTo>
                      <a:pt x="31" y="252"/>
                    </a:lnTo>
                    <a:lnTo>
                      <a:pt x="31" y="257"/>
                    </a:lnTo>
                    <a:lnTo>
                      <a:pt x="28" y="257"/>
                    </a:lnTo>
                    <a:lnTo>
                      <a:pt x="25" y="263"/>
                    </a:lnTo>
                    <a:lnTo>
                      <a:pt x="18" y="267"/>
                    </a:lnTo>
                    <a:lnTo>
                      <a:pt x="17" y="270"/>
                    </a:lnTo>
                    <a:lnTo>
                      <a:pt x="12" y="270"/>
                    </a:lnTo>
                    <a:lnTo>
                      <a:pt x="5" y="276"/>
                    </a:lnTo>
                    <a:lnTo>
                      <a:pt x="5" y="286"/>
                    </a:lnTo>
                    <a:lnTo>
                      <a:pt x="2" y="290"/>
                    </a:lnTo>
                    <a:lnTo>
                      <a:pt x="4" y="295"/>
                    </a:lnTo>
                    <a:lnTo>
                      <a:pt x="2" y="300"/>
                    </a:lnTo>
                    <a:lnTo>
                      <a:pt x="5" y="306"/>
                    </a:lnTo>
                    <a:lnTo>
                      <a:pt x="0" y="312"/>
                    </a:lnTo>
                    <a:lnTo>
                      <a:pt x="12" y="310"/>
                    </a:lnTo>
                    <a:lnTo>
                      <a:pt x="16" y="311"/>
                    </a:lnTo>
                    <a:lnTo>
                      <a:pt x="22" y="319"/>
                    </a:lnTo>
                    <a:lnTo>
                      <a:pt x="30" y="324"/>
                    </a:lnTo>
                    <a:lnTo>
                      <a:pt x="38" y="333"/>
                    </a:lnTo>
                    <a:lnTo>
                      <a:pt x="43" y="335"/>
                    </a:lnTo>
                    <a:lnTo>
                      <a:pt x="55" y="337"/>
                    </a:lnTo>
                    <a:lnTo>
                      <a:pt x="63" y="335"/>
                    </a:lnTo>
                    <a:lnTo>
                      <a:pt x="109" y="307"/>
                    </a:lnTo>
                    <a:lnTo>
                      <a:pt x="133" y="294"/>
                    </a:lnTo>
                    <a:lnTo>
                      <a:pt x="183" y="26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95" name="Freeform 164"/>
              <p:cNvSpPr>
                <a:spLocks noChangeAspect="1"/>
              </p:cNvSpPr>
              <p:nvPr/>
            </p:nvSpPr>
            <p:spPr bwMode="gray">
              <a:xfrm>
                <a:off x="2871" y="2069"/>
                <a:ext cx="25" cy="15"/>
              </a:xfrm>
              <a:custGeom>
                <a:avLst/>
                <a:gdLst/>
                <a:ahLst/>
                <a:cxnLst>
                  <a:cxn ang="0">
                    <a:pos x="92" y="16"/>
                  </a:cxn>
                  <a:cxn ang="0">
                    <a:pos x="106" y="11"/>
                  </a:cxn>
                  <a:cxn ang="0">
                    <a:pos x="112" y="5"/>
                  </a:cxn>
                  <a:cxn ang="0">
                    <a:pos x="122" y="0"/>
                  </a:cxn>
                  <a:cxn ang="0">
                    <a:pos x="126" y="0"/>
                  </a:cxn>
                  <a:cxn ang="0">
                    <a:pos x="123" y="9"/>
                  </a:cxn>
                  <a:cxn ang="0">
                    <a:pos x="115" y="17"/>
                  </a:cxn>
                  <a:cxn ang="0">
                    <a:pos x="107" y="21"/>
                  </a:cxn>
                  <a:cxn ang="0">
                    <a:pos x="96" y="37"/>
                  </a:cxn>
                  <a:cxn ang="0">
                    <a:pos x="99" y="43"/>
                  </a:cxn>
                  <a:cxn ang="0">
                    <a:pos x="92" y="52"/>
                  </a:cxn>
                  <a:cxn ang="0">
                    <a:pos x="80" y="54"/>
                  </a:cxn>
                  <a:cxn ang="0">
                    <a:pos x="69" y="64"/>
                  </a:cxn>
                  <a:cxn ang="0">
                    <a:pos x="53" y="68"/>
                  </a:cxn>
                  <a:cxn ang="0">
                    <a:pos x="43" y="75"/>
                  </a:cxn>
                  <a:cxn ang="0">
                    <a:pos x="25" y="72"/>
                  </a:cxn>
                  <a:cxn ang="0">
                    <a:pos x="13" y="66"/>
                  </a:cxn>
                  <a:cxn ang="0">
                    <a:pos x="5" y="57"/>
                  </a:cxn>
                  <a:cxn ang="0">
                    <a:pos x="0" y="45"/>
                  </a:cxn>
                  <a:cxn ang="0">
                    <a:pos x="13" y="42"/>
                  </a:cxn>
                  <a:cxn ang="0">
                    <a:pos x="21" y="37"/>
                  </a:cxn>
                  <a:cxn ang="0">
                    <a:pos x="31" y="36"/>
                  </a:cxn>
                  <a:cxn ang="0">
                    <a:pos x="38" y="33"/>
                  </a:cxn>
                  <a:cxn ang="0">
                    <a:pos x="40" y="25"/>
                  </a:cxn>
                  <a:cxn ang="0">
                    <a:pos x="43" y="26"/>
                  </a:cxn>
                  <a:cxn ang="0">
                    <a:pos x="63" y="25"/>
                  </a:cxn>
                  <a:cxn ang="0">
                    <a:pos x="92" y="16"/>
                  </a:cxn>
                </a:cxnLst>
                <a:rect l="0" t="0" r="r" b="b"/>
                <a:pathLst>
                  <a:path w="126" h="75">
                    <a:moveTo>
                      <a:pt x="92" y="16"/>
                    </a:moveTo>
                    <a:lnTo>
                      <a:pt x="106" y="11"/>
                    </a:lnTo>
                    <a:lnTo>
                      <a:pt x="112" y="5"/>
                    </a:lnTo>
                    <a:lnTo>
                      <a:pt x="122" y="0"/>
                    </a:lnTo>
                    <a:lnTo>
                      <a:pt x="126" y="0"/>
                    </a:lnTo>
                    <a:lnTo>
                      <a:pt x="123" y="9"/>
                    </a:lnTo>
                    <a:lnTo>
                      <a:pt x="115" y="17"/>
                    </a:lnTo>
                    <a:lnTo>
                      <a:pt x="107" y="21"/>
                    </a:lnTo>
                    <a:lnTo>
                      <a:pt x="96" y="37"/>
                    </a:lnTo>
                    <a:lnTo>
                      <a:pt x="99" y="43"/>
                    </a:lnTo>
                    <a:lnTo>
                      <a:pt x="92" y="52"/>
                    </a:lnTo>
                    <a:lnTo>
                      <a:pt x="80" y="54"/>
                    </a:lnTo>
                    <a:lnTo>
                      <a:pt x="69" y="64"/>
                    </a:lnTo>
                    <a:lnTo>
                      <a:pt x="53" y="68"/>
                    </a:lnTo>
                    <a:lnTo>
                      <a:pt x="43" y="75"/>
                    </a:lnTo>
                    <a:lnTo>
                      <a:pt x="25" y="72"/>
                    </a:lnTo>
                    <a:lnTo>
                      <a:pt x="13" y="66"/>
                    </a:lnTo>
                    <a:lnTo>
                      <a:pt x="5" y="57"/>
                    </a:lnTo>
                    <a:lnTo>
                      <a:pt x="0" y="45"/>
                    </a:lnTo>
                    <a:lnTo>
                      <a:pt x="13" y="42"/>
                    </a:lnTo>
                    <a:lnTo>
                      <a:pt x="21" y="37"/>
                    </a:lnTo>
                    <a:lnTo>
                      <a:pt x="31" y="36"/>
                    </a:lnTo>
                    <a:lnTo>
                      <a:pt x="38" y="33"/>
                    </a:lnTo>
                    <a:lnTo>
                      <a:pt x="40" y="25"/>
                    </a:lnTo>
                    <a:lnTo>
                      <a:pt x="43" y="26"/>
                    </a:lnTo>
                    <a:lnTo>
                      <a:pt x="63" y="25"/>
                    </a:lnTo>
                    <a:lnTo>
                      <a:pt x="92" y="1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136" name="Freeform 165"/>
            <p:cNvSpPr>
              <a:spLocks noChangeAspect="1"/>
            </p:cNvSpPr>
            <p:nvPr/>
          </p:nvSpPr>
          <p:spPr bwMode="gray">
            <a:xfrm>
              <a:off x="4186114" y="1831022"/>
              <a:ext cx="57998" cy="62171"/>
            </a:xfrm>
            <a:custGeom>
              <a:avLst/>
              <a:gdLst/>
              <a:ahLst/>
              <a:cxnLst>
                <a:cxn ang="0">
                  <a:pos x="77" y="118"/>
                </a:cxn>
                <a:cxn ang="0">
                  <a:pos x="68" y="107"/>
                </a:cxn>
                <a:cxn ang="0">
                  <a:pos x="64" y="102"/>
                </a:cxn>
                <a:cxn ang="0">
                  <a:pos x="56" y="99"/>
                </a:cxn>
                <a:cxn ang="0">
                  <a:pos x="46" y="89"/>
                </a:cxn>
                <a:cxn ang="0">
                  <a:pos x="38" y="83"/>
                </a:cxn>
                <a:cxn ang="0">
                  <a:pos x="27" y="79"/>
                </a:cxn>
                <a:cxn ang="0">
                  <a:pos x="19" y="69"/>
                </a:cxn>
                <a:cxn ang="0">
                  <a:pos x="16" y="55"/>
                </a:cxn>
                <a:cxn ang="0">
                  <a:pos x="14" y="35"/>
                </a:cxn>
                <a:cxn ang="0">
                  <a:pos x="7" y="21"/>
                </a:cxn>
                <a:cxn ang="0">
                  <a:pos x="0" y="15"/>
                </a:cxn>
                <a:cxn ang="0">
                  <a:pos x="21" y="14"/>
                </a:cxn>
                <a:cxn ang="0">
                  <a:pos x="28" y="9"/>
                </a:cxn>
                <a:cxn ang="0">
                  <a:pos x="44" y="8"/>
                </a:cxn>
                <a:cxn ang="0">
                  <a:pos x="51" y="4"/>
                </a:cxn>
                <a:cxn ang="0">
                  <a:pos x="67" y="7"/>
                </a:cxn>
                <a:cxn ang="0">
                  <a:pos x="76" y="5"/>
                </a:cxn>
                <a:cxn ang="0">
                  <a:pos x="86" y="0"/>
                </a:cxn>
                <a:cxn ang="0">
                  <a:pos x="87" y="0"/>
                </a:cxn>
                <a:cxn ang="0">
                  <a:pos x="89" y="8"/>
                </a:cxn>
                <a:cxn ang="0">
                  <a:pos x="99" y="20"/>
                </a:cxn>
                <a:cxn ang="0">
                  <a:pos x="107" y="21"/>
                </a:cxn>
                <a:cxn ang="0">
                  <a:pos x="114" y="26"/>
                </a:cxn>
                <a:cxn ang="0">
                  <a:pos x="115" y="34"/>
                </a:cxn>
                <a:cxn ang="0">
                  <a:pos x="110" y="40"/>
                </a:cxn>
                <a:cxn ang="0">
                  <a:pos x="110" y="48"/>
                </a:cxn>
                <a:cxn ang="0">
                  <a:pos x="113" y="56"/>
                </a:cxn>
                <a:cxn ang="0">
                  <a:pos x="118" y="63"/>
                </a:cxn>
                <a:cxn ang="0">
                  <a:pos x="123" y="68"/>
                </a:cxn>
                <a:cxn ang="0">
                  <a:pos x="137" y="77"/>
                </a:cxn>
                <a:cxn ang="0">
                  <a:pos x="138" y="84"/>
                </a:cxn>
                <a:cxn ang="0">
                  <a:pos x="135" y="93"/>
                </a:cxn>
                <a:cxn ang="0">
                  <a:pos x="126" y="94"/>
                </a:cxn>
                <a:cxn ang="0">
                  <a:pos x="129" y="101"/>
                </a:cxn>
                <a:cxn ang="0">
                  <a:pos x="138" y="113"/>
                </a:cxn>
                <a:cxn ang="0">
                  <a:pos x="153" y="122"/>
                </a:cxn>
                <a:cxn ang="0">
                  <a:pos x="161" y="122"/>
                </a:cxn>
                <a:cxn ang="0">
                  <a:pos x="168" y="123"/>
                </a:cxn>
                <a:cxn ang="0">
                  <a:pos x="164" y="131"/>
                </a:cxn>
                <a:cxn ang="0">
                  <a:pos x="163" y="139"/>
                </a:cxn>
                <a:cxn ang="0">
                  <a:pos x="169" y="144"/>
                </a:cxn>
                <a:cxn ang="0">
                  <a:pos x="168" y="152"/>
                </a:cxn>
                <a:cxn ang="0">
                  <a:pos x="161" y="154"/>
                </a:cxn>
                <a:cxn ang="0">
                  <a:pos x="166" y="160"/>
                </a:cxn>
                <a:cxn ang="0">
                  <a:pos x="169" y="168"/>
                </a:cxn>
                <a:cxn ang="0">
                  <a:pos x="170" y="175"/>
                </a:cxn>
                <a:cxn ang="0">
                  <a:pos x="164" y="175"/>
                </a:cxn>
                <a:cxn ang="0">
                  <a:pos x="147" y="175"/>
                </a:cxn>
                <a:cxn ang="0">
                  <a:pos x="142" y="175"/>
                </a:cxn>
                <a:cxn ang="0">
                  <a:pos x="141" y="150"/>
                </a:cxn>
                <a:cxn ang="0">
                  <a:pos x="137" y="143"/>
                </a:cxn>
                <a:cxn ang="0">
                  <a:pos x="132" y="136"/>
                </a:cxn>
                <a:cxn ang="0">
                  <a:pos x="129" y="128"/>
                </a:cxn>
                <a:cxn ang="0">
                  <a:pos x="121" y="126"/>
                </a:cxn>
                <a:cxn ang="0">
                  <a:pos x="114" y="128"/>
                </a:cxn>
                <a:cxn ang="0">
                  <a:pos x="107" y="128"/>
                </a:cxn>
                <a:cxn ang="0">
                  <a:pos x="99" y="125"/>
                </a:cxn>
                <a:cxn ang="0">
                  <a:pos x="94" y="117"/>
                </a:cxn>
                <a:cxn ang="0">
                  <a:pos x="87" y="116"/>
                </a:cxn>
                <a:cxn ang="0">
                  <a:pos x="77" y="118"/>
                </a:cxn>
              </a:cxnLst>
              <a:rect l="0" t="0" r="r" b="b"/>
              <a:pathLst>
                <a:path w="170" h="175">
                  <a:moveTo>
                    <a:pt x="77" y="118"/>
                  </a:moveTo>
                  <a:lnTo>
                    <a:pt x="68" y="107"/>
                  </a:lnTo>
                  <a:lnTo>
                    <a:pt x="64" y="102"/>
                  </a:lnTo>
                  <a:lnTo>
                    <a:pt x="56" y="99"/>
                  </a:lnTo>
                  <a:lnTo>
                    <a:pt x="46" y="89"/>
                  </a:lnTo>
                  <a:lnTo>
                    <a:pt x="38" y="83"/>
                  </a:lnTo>
                  <a:lnTo>
                    <a:pt x="27" y="79"/>
                  </a:lnTo>
                  <a:lnTo>
                    <a:pt x="19" y="69"/>
                  </a:lnTo>
                  <a:lnTo>
                    <a:pt x="16" y="55"/>
                  </a:lnTo>
                  <a:lnTo>
                    <a:pt x="14" y="35"/>
                  </a:lnTo>
                  <a:lnTo>
                    <a:pt x="7" y="21"/>
                  </a:lnTo>
                  <a:lnTo>
                    <a:pt x="0" y="15"/>
                  </a:lnTo>
                  <a:lnTo>
                    <a:pt x="21" y="14"/>
                  </a:lnTo>
                  <a:lnTo>
                    <a:pt x="28" y="9"/>
                  </a:lnTo>
                  <a:lnTo>
                    <a:pt x="44" y="8"/>
                  </a:lnTo>
                  <a:lnTo>
                    <a:pt x="51" y="4"/>
                  </a:lnTo>
                  <a:lnTo>
                    <a:pt x="67" y="7"/>
                  </a:lnTo>
                  <a:lnTo>
                    <a:pt x="76" y="5"/>
                  </a:lnTo>
                  <a:lnTo>
                    <a:pt x="86" y="0"/>
                  </a:lnTo>
                  <a:lnTo>
                    <a:pt x="87" y="0"/>
                  </a:lnTo>
                  <a:lnTo>
                    <a:pt x="89" y="8"/>
                  </a:lnTo>
                  <a:lnTo>
                    <a:pt x="99" y="20"/>
                  </a:lnTo>
                  <a:lnTo>
                    <a:pt x="107" y="21"/>
                  </a:lnTo>
                  <a:lnTo>
                    <a:pt x="114" y="26"/>
                  </a:lnTo>
                  <a:lnTo>
                    <a:pt x="115" y="34"/>
                  </a:lnTo>
                  <a:lnTo>
                    <a:pt x="110" y="40"/>
                  </a:lnTo>
                  <a:lnTo>
                    <a:pt x="110" y="48"/>
                  </a:lnTo>
                  <a:lnTo>
                    <a:pt x="113" y="56"/>
                  </a:lnTo>
                  <a:lnTo>
                    <a:pt x="118" y="63"/>
                  </a:lnTo>
                  <a:lnTo>
                    <a:pt x="123" y="68"/>
                  </a:lnTo>
                  <a:lnTo>
                    <a:pt x="137" y="77"/>
                  </a:lnTo>
                  <a:lnTo>
                    <a:pt x="138" y="84"/>
                  </a:lnTo>
                  <a:lnTo>
                    <a:pt x="135" y="93"/>
                  </a:lnTo>
                  <a:lnTo>
                    <a:pt x="126" y="94"/>
                  </a:lnTo>
                  <a:lnTo>
                    <a:pt x="129" y="101"/>
                  </a:lnTo>
                  <a:lnTo>
                    <a:pt x="138" y="113"/>
                  </a:lnTo>
                  <a:lnTo>
                    <a:pt x="153" y="122"/>
                  </a:lnTo>
                  <a:lnTo>
                    <a:pt x="161" y="122"/>
                  </a:lnTo>
                  <a:lnTo>
                    <a:pt x="168" y="123"/>
                  </a:lnTo>
                  <a:lnTo>
                    <a:pt x="164" y="131"/>
                  </a:lnTo>
                  <a:lnTo>
                    <a:pt x="163" y="139"/>
                  </a:lnTo>
                  <a:lnTo>
                    <a:pt x="169" y="144"/>
                  </a:lnTo>
                  <a:lnTo>
                    <a:pt x="168" y="152"/>
                  </a:lnTo>
                  <a:lnTo>
                    <a:pt x="161" y="154"/>
                  </a:lnTo>
                  <a:lnTo>
                    <a:pt x="166" y="160"/>
                  </a:lnTo>
                  <a:lnTo>
                    <a:pt x="169" y="168"/>
                  </a:lnTo>
                  <a:lnTo>
                    <a:pt x="170" y="175"/>
                  </a:lnTo>
                  <a:lnTo>
                    <a:pt x="164" y="175"/>
                  </a:lnTo>
                  <a:lnTo>
                    <a:pt x="147" y="175"/>
                  </a:lnTo>
                  <a:lnTo>
                    <a:pt x="142" y="175"/>
                  </a:lnTo>
                  <a:lnTo>
                    <a:pt x="141" y="150"/>
                  </a:lnTo>
                  <a:lnTo>
                    <a:pt x="137" y="143"/>
                  </a:lnTo>
                  <a:lnTo>
                    <a:pt x="132" y="136"/>
                  </a:lnTo>
                  <a:lnTo>
                    <a:pt x="129" y="128"/>
                  </a:lnTo>
                  <a:lnTo>
                    <a:pt x="121" y="126"/>
                  </a:lnTo>
                  <a:lnTo>
                    <a:pt x="114" y="128"/>
                  </a:lnTo>
                  <a:lnTo>
                    <a:pt x="107" y="128"/>
                  </a:lnTo>
                  <a:lnTo>
                    <a:pt x="99" y="125"/>
                  </a:lnTo>
                  <a:lnTo>
                    <a:pt x="94" y="117"/>
                  </a:lnTo>
                  <a:lnTo>
                    <a:pt x="87" y="116"/>
                  </a:lnTo>
                  <a:lnTo>
                    <a:pt x="77" y="118"/>
                  </a:lnTo>
                  <a:close/>
                </a:path>
              </a:pathLst>
            </a:custGeom>
            <a:solidFill>
              <a:schemeClr val="accent6"/>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37" name="Freeform 166"/>
            <p:cNvSpPr>
              <a:spLocks noChangeAspect="1"/>
            </p:cNvSpPr>
            <p:nvPr/>
          </p:nvSpPr>
          <p:spPr bwMode="gray">
            <a:xfrm>
              <a:off x="4244112" y="1415365"/>
              <a:ext cx="760798" cy="422762"/>
            </a:xfrm>
            <a:custGeom>
              <a:avLst/>
              <a:gdLst/>
              <a:ahLst/>
              <a:cxnLst>
                <a:cxn ang="0">
                  <a:pos x="464" y="1136"/>
                </a:cxn>
                <a:cxn ang="0">
                  <a:pos x="355" y="1109"/>
                </a:cxn>
                <a:cxn ang="0">
                  <a:pos x="262" y="1035"/>
                </a:cxn>
                <a:cxn ang="0">
                  <a:pos x="250" y="932"/>
                </a:cxn>
                <a:cxn ang="0">
                  <a:pos x="298" y="882"/>
                </a:cxn>
                <a:cxn ang="0">
                  <a:pos x="413" y="881"/>
                </a:cxn>
                <a:cxn ang="0">
                  <a:pos x="420" y="823"/>
                </a:cxn>
                <a:cxn ang="0">
                  <a:pos x="336" y="731"/>
                </a:cxn>
                <a:cxn ang="0">
                  <a:pos x="242" y="718"/>
                </a:cxn>
                <a:cxn ang="0">
                  <a:pos x="102" y="781"/>
                </a:cxn>
                <a:cxn ang="0">
                  <a:pos x="103" y="699"/>
                </a:cxn>
                <a:cxn ang="0">
                  <a:pos x="33" y="660"/>
                </a:cxn>
                <a:cxn ang="0">
                  <a:pos x="16" y="544"/>
                </a:cxn>
                <a:cxn ang="0">
                  <a:pos x="64" y="458"/>
                </a:cxn>
                <a:cxn ang="0">
                  <a:pos x="126" y="435"/>
                </a:cxn>
                <a:cxn ang="0">
                  <a:pos x="193" y="379"/>
                </a:cxn>
                <a:cxn ang="0">
                  <a:pos x="263" y="359"/>
                </a:cxn>
                <a:cxn ang="0">
                  <a:pos x="329" y="359"/>
                </a:cxn>
                <a:cxn ang="0">
                  <a:pos x="421" y="398"/>
                </a:cxn>
                <a:cxn ang="0">
                  <a:pos x="442" y="408"/>
                </a:cxn>
                <a:cxn ang="0">
                  <a:pos x="531" y="424"/>
                </a:cxn>
                <a:cxn ang="0">
                  <a:pos x="590" y="402"/>
                </a:cxn>
                <a:cxn ang="0">
                  <a:pos x="674" y="434"/>
                </a:cxn>
                <a:cxn ang="0">
                  <a:pos x="760" y="434"/>
                </a:cxn>
                <a:cxn ang="0">
                  <a:pos x="793" y="363"/>
                </a:cxn>
                <a:cxn ang="0">
                  <a:pos x="760" y="306"/>
                </a:cxn>
                <a:cxn ang="0">
                  <a:pos x="807" y="226"/>
                </a:cxn>
                <a:cxn ang="0">
                  <a:pos x="803" y="192"/>
                </a:cxn>
                <a:cxn ang="0">
                  <a:pos x="802" y="150"/>
                </a:cxn>
                <a:cxn ang="0">
                  <a:pos x="878" y="142"/>
                </a:cxn>
                <a:cxn ang="0">
                  <a:pos x="963" y="110"/>
                </a:cxn>
                <a:cxn ang="0">
                  <a:pos x="1034" y="74"/>
                </a:cxn>
                <a:cxn ang="0">
                  <a:pos x="1187" y="42"/>
                </a:cxn>
                <a:cxn ang="0">
                  <a:pos x="1239" y="0"/>
                </a:cxn>
                <a:cxn ang="0">
                  <a:pos x="1324" y="12"/>
                </a:cxn>
                <a:cxn ang="0">
                  <a:pos x="1349" y="102"/>
                </a:cxn>
                <a:cxn ang="0">
                  <a:pos x="1402" y="107"/>
                </a:cxn>
                <a:cxn ang="0">
                  <a:pos x="1425" y="125"/>
                </a:cxn>
                <a:cxn ang="0">
                  <a:pos x="1490" y="145"/>
                </a:cxn>
                <a:cxn ang="0">
                  <a:pos x="1508" y="173"/>
                </a:cxn>
                <a:cxn ang="0">
                  <a:pos x="1586" y="123"/>
                </a:cxn>
                <a:cxn ang="0">
                  <a:pos x="1657" y="118"/>
                </a:cxn>
                <a:cxn ang="0">
                  <a:pos x="1857" y="397"/>
                </a:cxn>
                <a:cxn ang="0">
                  <a:pos x="1938" y="425"/>
                </a:cxn>
                <a:cxn ang="0">
                  <a:pos x="2028" y="408"/>
                </a:cxn>
                <a:cxn ang="0">
                  <a:pos x="2078" y="470"/>
                </a:cxn>
                <a:cxn ang="0">
                  <a:pos x="2159" y="533"/>
                </a:cxn>
                <a:cxn ang="0">
                  <a:pos x="2226" y="554"/>
                </a:cxn>
                <a:cxn ang="0">
                  <a:pos x="2139" y="733"/>
                </a:cxn>
                <a:cxn ang="0">
                  <a:pos x="1978" y="773"/>
                </a:cxn>
                <a:cxn ang="0">
                  <a:pos x="1841" y="901"/>
                </a:cxn>
                <a:cxn ang="0">
                  <a:pos x="1860" y="1061"/>
                </a:cxn>
                <a:cxn ang="0">
                  <a:pos x="1768" y="1061"/>
                </a:cxn>
                <a:cxn ang="0">
                  <a:pos x="1620" y="1050"/>
                </a:cxn>
                <a:cxn ang="0">
                  <a:pos x="1506" y="1034"/>
                </a:cxn>
                <a:cxn ang="0">
                  <a:pos x="1421" y="1070"/>
                </a:cxn>
                <a:cxn ang="0">
                  <a:pos x="1343" y="1081"/>
                </a:cxn>
                <a:cxn ang="0">
                  <a:pos x="1257" y="1153"/>
                </a:cxn>
                <a:cxn ang="0">
                  <a:pos x="1185" y="1180"/>
                </a:cxn>
                <a:cxn ang="0">
                  <a:pos x="1048" y="1021"/>
                </a:cxn>
                <a:cxn ang="0">
                  <a:pos x="742" y="899"/>
                </a:cxn>
              </a:cxnLst>
              <a:rect l="0" t="0" r="r" b="b"/>
              <a:pathLst>
                <a:path w="2230" h="1190">
                  <a:moveTo>
                    <a:pt x="518" y="898"/>
                  </a:moveTo>
                  <a:lnTo>
                    <a:pt x="518" y="968"/>
                  </a:lnTo>
                  <a:lnTo>
                    <a:pt x="518" y="1042"/>
                  </a:lnTo>
                  <a:lnTo>
                    <a:pt x="518" y="1107"/>
                  </a:lnTo>
                  <a:lnTo>
                    <a:pt x="518" y="1168"/>
                  </a:lnTo>
                  <a:lnTo>
                    <a:pt x="506" y="1174"/>
                  </a:lnTo>
                  <a:lnTo>
                    <a:pt x="486" y="1173"/>
                  </a:lnTo>
                  <a:lnTo>
                    <a:pt x="477" y="1166"/>
                  </a:lnTo>
                  <a:lnTo>
                    <a:pt x="468" y="1143"/>
                  </a:lnTo>
                  <a:lnTo>
                    <a:pt x="464" y="1136"/>
                  </a:lnTo>
                  <a:lnTo>
                    <a:pt x="458" y="1130"/>
                  </a:lnTo>
                  <a:lnTo>
                    <a:pt x="452" y="1115"/>
                  </a:lnTo>
                  <a:lnTo>
                    <a:pt x="447" y="1108"/>
                  </a:lnTo>
                  <a:lnTo>
                    <a:pt x="432" y="1102"/>
                  </a:lnTo>
                  <a:lnTo>
                    <a:pt x="425" y="1097"/>
                  </a:lnTo>
                  <a:lnTo>
                    <a:pt x="418" y="1092"/>
                  </a:lnTo>
                  <a:lnTo>
                    <a:pt x="410" y="1092"/>
                  </a:lnTo>
                  <a:lnTo>
                    <a:pt x="402" y="1093"/>
                  </a:lnTo>
                  <a:lnTo>
                    <a:pt x="378" y="1100"/>
                  </a:lnTo>
                  <a:lnTo>
                    <a:pt x="355" y="1109"/>
                  </a:lnTo>
                  <a:lnTo>
                    <a:pt x="325" y="1135"/>
                  </a:lnTo>
                  <a:lnTo>
                    <a:pt x="324" y="1096"/>
                  </a:lnTo>
                  <a:lnTo>
                    <a:pt x="333" y="1085"/>
                  </a:lnTo>
                  <a:lnTo>
                    <a:pt x="335" y="1065"/>
                  </a:lnTo>
                  <a:lnTo>
                    <a:pt x="323" y="1060"/>
                  </a:lnTo>
                  <a:lnTo>
                    <a:pt x="311" y="1059"/>
                  </a:lnTo>
                  <a:lnTo>
                    <a:pt x="291" y="1050"/>
                  </a:lnTo>
                  <a:lnTo>
                    <a:pt x="281" y="1037"/>
                  </a:lnTo>
                  <a:lnTo>
                    <a:pt x="274" y="1037"/>
                  </a:lnTo>
                  <a:lnTo>
                    <a:pt x="262" y="1035"/>
                  </a:lnTo>
                  <a:lnTo>
                    <a:pt x="259" y="996"/>
                  </a:lnTo>
                  <a:lnTo>
                    <a:pt x="247" y="976"/>
                  </a:lnTo>
                  <a:lnTo>
                    <a:pt x="239" y="970"/>
                  </a:lnTo>
                  <a:lnTo>
                    <a:pt x="232" y="956"/>
                  </a:lnTo>
                  <a:lnTo>
                    <a:pt x="209" y="947"/>
                  </a:lnTo>
                  <a:lnTo>
                    <a:pt x="198" y="930"/>
                  </a:lnTo>
                  <a:lnTo>
                    <a:pt x="205" y="924"/>
                  </a:lnTo>
                  <a:lnTo>
                    <a:pt x="223" y="924"/>
                  </a:lnTo>
                  <a:lnTo>
                    <a:pt x="241" y="927"/>
                  </a:lnTo>
                  <a:lnTo>
                    <a:pt x="250" y="932"/>
                  </a:lnTo>
                  <a:lnTo>
                    <a:pt x="258" y="930"/>
                  </a:lnTo>
                  <a:lnTo>
                    <a:pt x="271" y="931"/>
                  </a:lnTo>
                  <a:lnTo>
                    <a:pt x="268" y="924"/>
                  </a:lnTo>
                  <a:lnTo>
                    <a:pt x="264" y="913"/>
                  </a:lnTo>
                  <a:lnTo>
                    <a:pt x="262" y="894"/>
                  </a:lnTo>
                  <a:lnTo>
                    <a:pt x="266" y="883"/>
                  </a:lnTo>
                  <a:lnTo>
                    <a:pt x="276" y="878"/>
                  </a:lnTo>
                  <a:lnTo>
                    <a:pt x="276" y="886"/>
                  </a:lnTo>
                  <a:lnTo>
                    <a:pt x="287" y="887"/>
                  </a:lnTo>
                  <a:lnTo>
                    <a:pt x="298" y="882"/>
                  </a:lnTo>
                  <a:lnTo>
                    <a:pt x="301" y="873"/>
                  </a:lnTo>
                  <a:lnTo>
                    <a:pt x="311" y="865"/>
                  </a:lnTo>
                  <a:lnTo>
                    <a:pt x="328" y="863"/>
                  </a:lnTo>
                  <a:lnTo>
                    <a:pt x="344" y="873"/>
                  </a:lnTo>
                  <a:lnTo>
                    <a:pt x="360" y="879"/>
                  </a:lnTo>
                  <a:lnTo>
                    <a:pt x="376" y="876"/>
                  </a:lnTo>
                  <a:lnTo>
                    <a:pt x="386" y="868"/>
                  </a:lnTo>
                  <a:lnTo>
                    <a:pt x="389" y="870"/>
                  </a:lnTo>
                  <a:lnTo>
                    <a:pt x="394" y="874"/>
                  </a:lnTo>
                  <a:lnTo>
                    <a:pt x="413" y="881"/>
                  </a:lnTo>
                  <a:lnTo>
                    <a:pt x="424" y="887"/>
                  </a:lnTo>
                  <a:lnTo>
                    <a:pt x="435" y="884"/>
                  </a:lnTo>
                  <a:lnTo>
                    <a:pt x="447" y="887"/>
                  </a:lnTo>
                  <a:lnTo>
                    <a:pt x="451" y="879"/>
                  </a:lnTo>
                  <a:lnTo>
                    <a:pt x="443" y="867"/>
                  </a:lnTo>
                  <a:lnTo>
                    <a:pt x="453" y="867"/>
                  </a:lnTo>
                  <a:lnTo>
                    <a:pt x="446" y="855"/>
                  </a:lnTo>
                  <a:lnTo>
                    <a:pt x="435" y="841"/>
                  </a:lnTo>
                  <a:lnTo>
                    <a:pt x="425" y="834"/>
                  </a:lnTo>
                  <a:lnTo>
                    <a:pt x="420" y="823"/>
                  </a:lnTo>
                  <a:lnTo>
                    <a:pt x="409" y="823"/>
                  </a:lnTo>
                  <a:lnTo>
                    <a:pt x="398" y="806"/>
                  </a:lnTo>
                  <a:lnTo>
                    <a:pt x="392" y="782"/>
                  </a:lnTo>
                  <a:lnTo>
                    <a:pt x="384" y="771"/>
                  </a:lnTo>
                  <a:lnTo>
                    <a:pt x="382" y="777"/>
                  </a:lnTo>
                  <a:lnTo>
                    <a:pt x="375" y="760"/>
                  </a:lnTo>
                  <a:lnTo>
                    <a:pt x="370" y="760"/>
                  </a:lnTo>
                  <a:lnTo>
                    <a:pt x="367" y="749"/>
                  </a:lnTo>
                  <a:lnTo>
                    <a:pt x="348" y="732"/>
                  </a:lnTo>
                  <a:lnTo>
                    <a:pt x="336" y="731"/>
                  </a:lnTo>
                  <a:lnTo>
                    <a:pt x="336" y="725"/>
                  </a:lnTo>
                  <a:lnTo>
                    <a:pt x="323" y="723"/>
                  </a:lnTo>
                  <a:lnTo>
                    <a:pt x="312" y="728"/>
                  </a:lnTo>
                  <a:lnTo>
                    <a:pt x="303" y="730"/>
                  </a:lnTo>
                  <a:lnTo>
                    <a:pt x="292" y="736"/>
                  </a:lnTo>
                  <a:lnTo>
                    <a:pt x="289" y="725"/>
                  </a:lnTo>
                  <a:lnTo>
                    <a:pt x="274" y="725"/>
                  </a:lnTo>
                  <a:lnTo>
                    <a:pt x="270" y="722"/>
                  </a:lnTo>
                  <a:lnTo>
                    <a:pt x="257" y="720"/>
                  </a:lnTo>
                  <a:lnTo>
                    <a:pt x="242" y="718"/>
                  </a:lnTo>
                  <a:lnTo>
                    <a:pt x="207" y="752"/>
                  </a:lnTo>
                  <a:lnTo>
                    <a:pt x="188" y="753"/>
                  </a:lnTo>
                  <a:lnTo>
                    <a:pt x="162" y="761"/>
                  </a:lnTo>
                  <a:lnTo>
                    <a:pt x="136" y="765"/>
                  </a:lnTo>
                  <a:lnTo>
                    <a:pt x="114" y="771"/>
                  </a:lnTo>
                  <a:lnTo>
                    <a:pt x="136" y="786"/>
                  </a:lnTo>
                  <a:lnTo>
                    <a:pt x="119" y="793"/>
                  </a:lnTo>
                  <a:lnTo>
                    <a:pt x="112" y="791"/>
                  </a:lnTo>
                  <a:lnTo>
                    <a:pt x="108" y="785"/>
                  </a:lnTo>
                  <a:lnTo>
                    <a:pt x="102" y="781"/>
                  </a:lnTo>
                  <a:lnTo>
                    <a:pt x="93" y="781"/>
                  </a:lnTo>
                  <a:lnTo>
                    <a:pt x="86" y="779"/>
                  </a:lnTo>
                  <a:lnTo>
                    <a:pt x="83" y="773"/>
                  </a:lnTo>
                  <a:lnTo>
                    <a:pt x="90" y="766"/>
                  </a:lnTo>
                  <a:lnTo>
                    <a:pt x="91" y="758"/>
                  </a:lnTo>
                  <a:lnTo>
                    <a:pt x="98" y="755"/>
                  </a:lnTo>
                  <a:lnTo>
                    <a:pt x="107" y="761"/>
                  </a:lnTo>
                  <a:lnTo>
                    <a:pt x="119" y="758"/>
                  </a:lnTo>
                  <a:lnTo>
                    <a:pt x="110" y="701"/>
                  </a:lnTo>
                  <a:lnTo>
                    <a:pt x="103" y="699"/>
                  </a:lnTo>
                  <a:lnTo>
                    <a:pt x="98" y="693"/>
                  </a:lnTo>
                  <a:lnTo>
                    <a:pt x="96" y="684"/>
                  </a:lnTo>
                  <a:lnTo>
                    <a:pt x="92" y="678"/>
                  </a:lnTo>
                  <a:lnTo>
                    <a:pt x="86" y="672"/>
                  </a:lnTo>
                  <a:lnTo>
                    <a:pt x="79" y="672"/>
                  </a:lnTo>
                  <a:lnTo>
                    <a:pt x="61" y="674"/>
                  </a:lnTo>
                  <a:lnTo>
                    <a:pt x="48" y="671"/>
                  </a:lnTo>
                  <a:lnTo>
                    <a:pt x="47" y="679"/>
                  </a:lnTo>
                  <a:lnTo>
                    <a:pt x="34" y="667"/>
                  </a:lnTo>
                  <a:lnTo>
                    <a:pt x="33" y="660"/>
                  </a:lnTo>
                  <a:lnTo>
                    <a:pt x="29" y="652"/>
                  </a:lnTo>
                  <a:lnTo>
                    <a:pt x="34" y="646"/>
                  </a:lnTo>
                  <a:lnTo>
                    <a:pt x="29" y="639"/>
                  </a:lnTo>
                  <a:lnTo>
                    <a:pt x="28" y="631"/>
                  </a:lnTo>
                  <a:lnTo>
                    <a:pt x="0" y="621"/>
                  </a:lnTo>
                  <a:lnTo>
                    <a:pt x="11" y="577"/>
                  </a:lnTo>
                  <a:lnTo>
                    <a:pt x="24" y="570"/>
                  </a:lnTo>
                  <a:lnTo>
                    <a:pt x="29" y="562"/>
                  </a:lnTo>
                  <a:lnTo>
                    <a:pt x="27" y="555"/>
                  </a:lnTo>
                  <a:lnTo>
                    <a:pt x="16" y="544"/>
                  </a:lnTo>
                  <a:lnTo>
                    <a:pt x="26" y="499"/>
                  </a:lnTo>
                  <a:lnTo>
                    <a:pt x="39" y="490"/>
                  </a:lnTo>
                  <a:lnTo>
                    <a:pt x="44" y="484"/>
                  </a:lnTo>
                  <a:lnTo>
                    <a:pt x="42" y="475"/>
                  </a:lnTo>
                  <a:lnTo>
                    <a:pt x="45" y="468"/>
                  </a:lnTo>
                  <a:lnTo>
                    <a:pt x="45" y="461"/>
                  </a:lnTo>
                  <a:lnTo>
                    <a:pt x="49" y="452"/>
                  </a:lnTo>
                  <a:lnTo>
                    <a:pt x="54" y="446"/>
                  </a:lnTo>
                  <a:lnTo>
                    <a:pt x="60" y="451"/>
                  </a:lnTo>
                  <a:lnTo>
                    <a:pt x="64" y="458"/>
                  </a:lnTo>
                  <a:lnTo>
                    <a:pt x="76" y="468"/>
                  </a:lnTo>
                  <a:lnTo>
                    <a:pt x="93" y="505"/>
                  </a:lnTo>
                  <a:lnTo>
                    <a:pt x="102" y="507"/>
                  </a:lnTo>
                  <a:lnTo>
                    <a:pt x="128" y="490"/>
                  </a:lnTo>
                  <a:lnTo>
                    <a:pt x="125" y="481"/>
                  </a:lnTo>
                  <a:lnTo>
                    <a:pt x="122" y="474"/>
                  </a:lnTo>
                  <a:lnTo>
                    <a:pt x="118" y="449"/>
                  </a:lnTo>
                  <a:lnTo>
                    <a:pt x="110" y="436"/>
                  </a:lnTo>
                  <a:lnTo>
                    <a:pt x="119" y="437"/>
                  </a:lnTo>
                  <a:lnTo>
                    <a:pt x="126" y="435"/>
                  </a:lnTo>
                  <a:lnTo>
                    <a:pt x="146" y="420"/>
                  </a:lnTo>
                  <a:lnTo>
                    <a:pt x="153" y="416"/>
                  </a:lnTo>
                  <a:lnTo>
                    <a:pt x="158" y="410"/>
                  </a:lnTo>
                  <a:lnTo>
                    <a:pt x="158" y="402"/>
                  </a:lnTo>
                  <a:lnTo>
                    <a:pt x="158" y="393"/>
                  </a:lnTo>
                  <a:lnTo>
                    <a:pt x="166" y="392"/>
                  </a:lnTo>
                  <a:lnTo>
                    <a:pt x="174" y="393"/>
                  </a:lnTo>
                  <a:lnTo>
                    <a:pt x="182" y="391"/>
                  </a:lnTo>
                  <a:lnTo>
                    <a:pt x="187" y="383"/>
                  </a:lnTo>
                  <a:lnTo>
                    <a:pt x="193" y="379"/>
                  </a:lnTo>
                  <a:lnTo>
                    <a:pt x="201" y="377"/>
                  </a:lnTo>
                  <a:lnTo>
                    <a:pt x="206" y="371"/>
                  </a:lnTo>
                  <a:lnTo>
                    <a:pt x="214" y="366"/>
                  </a:lnTo>
                  <a:lnTo>
                    <a:pt x="219" y="360"/>
                  </a:lnTo>
                  <a:lnTo>
                    <a:pt x="220" y="352"/>
                  </a:lnTo>
                  <a:lnTo>
                    <a:pt x="227" y="348"/>
                  </a:lnTo>
                  <a:lnTo>
                    <a:pt x="242" y="343"/>
                  </a:lnTo>
                  <a:lnTo>
                    <a:pt x="258" y="343"/>
                  </a:lnTo>
                  <a:lnTo>
                    <a:pt x="259" y="351"/>
                  </a:lnTo>
                  <a:lnTo>
                    <a:pt x="263" y="359"/>
                  </a:lnTo>
                  <a:lnTo>
                    <a:pt x="279" y="355"/>
                  </a:lnTo>
                  <a:lnTo>
                    <a:pt x="284" y="361"/>
                  </a:lnTo>
                  <a:lnTo>
                    <a:pt x="289" y="354"/>
                  </a:lnTo>
                  <a:lnTo>
                    <a:pt x="291" y="345"/>
                  </a:lnTo>
                  <a:lnTo>
                    <a:pt x="296" y="339"/>
                  </a:lnTo>
                  <a:lnTo>
                    <a:pt x="303" y="340"/>
                  </a:lnTo>
                  <a:lnTo>
                    <a:pt x="311" y="336"/>
                  </a:lnTo>
                  <a:lnTo>
                    <a:pt x="318" y="336"/>
                  </a:lnTo>
                  <a:lnTo>
                    <a:pt x="324" y="352"/>
                  </a:lnTo>
                  <a:lnTo>
                    <a:pt x="329" y="359"/>
                  </a:lnTo>
                  <a:lnTo>
                    <a:pt x="338" y="355"/>
                  </a:lnTo>
                  <a:lnTo>
                    <a:pt x="345" y="355"/>
                  </a:lnTo>
                  <a:lnTo>
                    <a:pt x="352" y="357"/>
                  </a:lnTo>
                  <a:lnTo>
                    <a:pt x="368" y="354"/>
                  </a:lnTo>
                  <a:lnTo>
                    <a:pt x="376" y="355"/>
                  </a:lnTo>
                  <a:lnTo>
                    <a:pt x="383" y="360"/>
                  </a:lnTo>
                  <a:lnTo>
                    <a:pt x="389" y="365"/>
                  </a:lnTo>
                  <a:lnTo>
                    <a:pt x="395" y="379"/>
                  </a:lnTo>
                  <a:lnTo>
                    <a:pt x="416" y="392"/>
                  </a:lnTo>
                  <a:lnTo>
                    <a:pt x="421" y="398"/>
                  </a:lnTo>
                  <a:lnTo>
                    <a:pt x="424" y="406"/>
                  </a:lnTo>
                  <a:lnTo>
                    <a:pt x="435" y="419"/>
                  </a:lnTo>
                  <a:lnTo>
                    <a:pt x="434" y="426"/>
                  </a:lnTo>
                  <a:lnTo>
                    <a:pt x="435" y="435"/>
                  </a:lnTo>
                  <a:lnTo>
                    <a:pt x="440" y="441"/>
                  </a:lnTo>
                  <a:lnTo>
                    <a:pt x="447" y="438"/>
                  </a:lnTo>
                  <a:lnTo>
                    <a:pt x="447" y="431"/>
                  </a:lnTo>
                  <a:lnTo>
                    <a:pt x="446" y="422"/>
                  </a:lnTo>
                  <a:lnTo>
                    <a:pt x="447" y="415"/>
                  </a:lnTo>
                  <a:lnTo>
                    <a:pt x="442" y="408"/>
                  </a:lnTo>
                  <a:lnTo>
                    <a:pt x="447" y="402"/>
                  </a:lnTo>
                  <a:lnTo>
                    <a:pt x="456" y="400"/>
                  </a:lnTo>
                  <a:lnTo>
                    <a:pt x="458" y="408"/>
                  </a:lnTo>
                  <a:lnTo>
                    <a:pt x="464" y="414"/>
                  </a:lnTo>
                  <a:lnTo>
                    <a:pt x="467" y="421"/>
                  </a:lnTo>
                  <a:lnTo>
                    <a:pt x="473" y="426"/>
                  </a:lnTo>
                  <a:lnTo>
                    <a:pt x="488" y="432"/>
                  </a:lnTo>
                  <a:lnTo>
                    <a:pt x="502" y="440"/>
                  </a:lnTo>
                  <a:lnTo>
                    <a:pt x="511" y="437"/>
                  </a:lnTo>
                  <a:lnTo>
                    <a:pt x="531" y="424"/>
                  </a:lnTo>
                  <a:lnTo>
                    <a:pt x="531" y="415"/>
                  </a:lnTo>
                  <a:lnTo>
                    <a:pt x="537" y="411"/>
                  </a:lnTo>
                  <a:lnTo>
                    <a:pt x="543" y="406"/>
                  </a:lnTo>
                  <a:lnTo>
                    <a:pt x="551" y="405"/>
                  </a:lnTo>
                  <a:lnTo>
                    <a:pt x="559" y="408"/>
                  </a:lnTo>
                  <a:lnTo>
                    <a:pt x="559" y="400"/>
                  </a:lnTo>
                  <a:lnTo>
                    <a:pt x="567" y="399"/>
                  </a:lnTo>
                  <a:lnTo>
                    <a:pt x="575" y="402"/>
                  </a:lnTo>
                  <a:lnTo>
                    <a:pt x="582" y="397"/>
                  </a:lnTo>
                  <a:lnTo>
                    <a:pt x="590" y="402"/>
                  </a:lnTo>
                  <a:lnTo>
                    <a:pt x="601" y="413"/>
                  </a:lnTo>
                  <a:lnTo>
                    <a:pt x="615" y="404"/>
                  </a:lnTo>
                  <a:lnTo>
                    <a:pt x="619" y="397"/>
                  </a:lnTo>
                  <a:lnTo>
                    <a:pt x="634" y="397"/>
                  </a:lnTo>
                  <a:lnTo>
                    <a:pt x="641" y="393"/>
                  </a:lnTo>
                  <a:lnTo>
                    <a:pt x="657" y="399"/>
                  </a:lnTo>
                  <a:lnTo>
                    <a:pt x="662" y="405"/>
                  </a:lnTo>
                  <a:lnTo>
                    <a:pt x="663" y="421"/>
                  </a:lnTo>
                  <a:lnTo>
                    <a:pt x="669" y="427"/>
                  </a:lnTo>
                  <a:lnTo>
                    <a:pt x="674" y="434"/>
                  </a:lnTo>
                  <a:lnTo>
                    <a:pt x="690" y="432"/>
                  </a:lnTo>
                  <a:lnTo>
                    <a:pt x="705" y="435"/>
                  </a:lnTo>
                  <a:lnTo>
                    <a:pt x="705" y="435"/>
                  </a:lnTo>
                  <a:lnTo>
                    <a:pt x="707" y="446"/>
                  </a:lnTo>
                  <a:lnTo>
                    <a:pt x="725" y="445"/>
                  </a:lnTo>
                  <a:lnTo>
                    <a:pt x="731" y="440"/>
                  </a:lnTo>
                  <a:lnTo>
                    <a:pt x="738" y="425"/>
                  </a:lnTo>
                  <a:lnTo>
                    <a:pt x="743" y="419"/>
                  </a:lnTo>
                  <a:lnTo>
                    <a:pt x="749" y="421"/>
                  </a:lnTo>
                  <a:lnTo>
                    <a:pt x="760" y="434"/>
                  </a:lnTo>
                  <a:lnTo>
                    <a:pt x="776" y="435"/>
                  </a:lnTo>
                  <a:lnTo>
                    <a:pt x="792" y="432"/>
                  </a:lnTo>
                  <a:lnTo>
                    <a:pt x="800" y="426"/>
                  </a:lnTo>
                  <a:lnTo>
                    <a:pt x="814" y="421"/>
                  </a:lnTo>
                  <a:lnTo>
                    <a:pt x="827" y="383"/>
                  </a:lnTo>
                  <a:lnTo>
                    <a:pt x="830" y="376"/>
                  </a:lnTo>
                  <a:lnTo>
                    <a:pt x="824" y="370"/>
                  </a:lnTo>
                  <a:lnTo>
                    <a:pt x="823" y="366"/>
                  </a:lnTo>
                  <a:lnTo>
                    <a:pt x="809" y="365"/>
                  </a:lnTo>
                  <a:lnTo>
                    <a:pt x="793" y="363"/>
                  </a:lnTo>
                  <a:lnTo>
                    <a:pt x="787" y="356"/>
                  </a:lnTo>
                  <a:lnTo>
                    <a:pt x="784" y="351"/>
                  </a:lnTo>
                  <a:lnTo>
                    <a:pt x="766" y="348"/>
                  </a:lnTo>
                  <a:lnTo>
                    <a:pt x="759" y="345"/>
                  </a:lnTo>
                  <a:lnTo>
                    <a:pt x="760" y="336"/>
                  </a:lnTo>
                  <a:lnTo>
                    <a:pt x="755" y="329"/>
                  </a:lnTo>
                  <a:lnTo>
                    <a:pt x="739" y="327"/>
                  </a:lnTo>
                  <a:lnTo>
                    <a:pt x="741" y="318"/>
                  </a:lnTo>
                  <a:lnTo>
                    <a:pt x="748" y="316"/>
                  </a:lnTo>
                  <a:lnTo>
                    <a:pt x="760" y="306"/>
                  </a:lnTo>
                  <a:lnTo>
                    <a:pt x="776" y="301"/>
                  </a:lnTo>
                  <a:lnTo>
                    <a:pt x="790" y="291"/>
                  </a:lnTo>
                  <a:lnTo>
                    <a:pt x="793" y="285"/>
                  </a:lnTo>
                  <a:lnTo>
                    <a:pt x="795" y="276"/>
                  </a:lnTo>
                  <a:lnTo>
                    <a:pt x="776" y="249"/>
                  </a:lnTo>
                  <a:lnTo>
                    <a:pt x="784" y="246"/>
                  </a:lnTo>
                  <a:lnTo>
                    <a:pt x="790" y="241"/>
                  </a:lnTo>
                  <a:lnTo>
                    <a:pt x="792" y="232"/>
                  </a:lnTo>
                  <a:lnTo>
                    <a:pt x="798" y="227"/>
                  </a:lnTo>
                  <a:lnTo>
                    <a:pt x="807" y="226"/>
                  </a:lnTo>
                  <a:lnTo>
                    <a:pt x="814" y="227"/>
                  </a:lnTo>
                  <a:lnTo>
                    <a:pt x="823" y="226"/>
                  </a:lnTo>
                  <a:lnTo>
                    <a:pt x="830" y="228"/>
                  </a:lnTo>
                  <a:lnTo>
                    <a:pt x="846" y="228"/>
                  </a:lnTo>
                  <a:lnTo>
                    <a:pt x="855" y="226"/>
                  </a:lnTo>
                  <a:lnTo>
                    <a:pt x="857" y="217"/>
                  </a:lnTo>
                  <a:lnTo>
                    <a:pt x="854" y="211"/>
                  </a:lnTo>
                  <a:lnTo>
                    <a:pt x="839" y="203"/>
                  </a:lnTo>
                  <a:lnTo>
                    <a:pt x="807" y="199"/>
                  </a:lnTo>
                  <a:lnTo>
                    <a:pt x="803" y="192"/>
                  </a:lnTo>
                  <a:lnTo>
                    <a:pt x="805" y="183"/>
                  </a:lnTo>
                  <a:lnTo>
                    <a:pt x="812" y="183"/>
                  </a:lnTo>
                  <a:lnTo>
                    <a:pt x="819" y="180"/>
                  </a:lnTo>
                  <a:lnTo>
                    <a:pt x="823" y="173"/>
                  </a:lnTo>
                  <a:lnTo>
                    <a:pt x="818" y="168"/>
                  </a:lnTo>
                  <a:lnTo>
                    <a:pt x="811" y="172"/>
                  </a:lnTo>
                  <a:lnTo>
                    <a:pt x="795" y="172"/>
                  </a:lnTo>
                  <a:lnTo>
                    <a:pt x="795" y="163"/>
                  </a:lnTo>
                  <a:lnTo>
                    <a:pt x="797" y="156"/>
                  </a:lnTo>
                  <a:lnTo>
                    <a:pt x="802" y="150"/>
                  </a:lnTo>
                  <a:lnTo>
                    <a:pt x="791" y="139"/>
                  </a:lnTo>
                  <a:lnTo>
                    <a:pt x="807" y="137"/>
                  </a:lnTo>
                  <a:lnTo>
                    <a:pt x="811" y="131"/>
                  </a:lnTo>
                  <a:lnTo>
                    <a:pt x="820" y="131"/>
                  </a:lnTo>
                  <a:lnTo>
                    <a:pt x="825" y="137"/>
                  </a:lnTo>
                  <a:lnTo>
                    <a:pt x="833" y="136"/>
                  </a:lnTo>
                  <a:lnTo>
                    <a:pt x="841" y="137"/>
                  </a:lnTo>
                  <a:lnTo>
                    <a:pt x="849" y="135"/>
                  </a:lnTo>
                  <a:lnTo>
                    <a:pt x="873" y="136"/>
                  </a:lnTo>
                  <a:lnTo>
                    <a:pt x="878" y="142"/>
                  </a:lnTo>
                  <a:lnTo>
                    <a:pt x="888" y="130"/>
                  </a:lnTo>
                  <a:lnTo>
                    <a:pt x="895" y="128"/>
                  </a:lnTo>
                  <a:lnTo>
                    <a:pt x="911" y="128"/>
                  </a:lnTo>
                  <a:lnTo>
                    <a:pt x="918" y="123"/>
                  </a:lnTo>
                  <a:lnTo>
                    <a:pt x="926" y="120"/>
                  </a:lnTo>
                  <a:lnTo>
                    <a:pt x="938" y="110"/>
                  </a:lnTo>
                  <a:lnTo>
                    <a:pt x="947" y="113"/>
                  </a:lnTo>
                  <a:lnTo>
                    <a:pt x="952" y="118"/>
                  </a:lnTo>
                  <a:lnTo>
                    <a:pt x="961" y="118"/>
                  </a:lnTo>
                  <a:lnTo>
                    <a:pt x="963" y="110"/>
                  </a:lnTo>
                  <a:lnTo>
                    <a:pt x="980" y="107"/>
                  </a:lnTo>
                  <a:lnTo>
                    <a:pt x="986" y="102"/>
                  </a:lnTo>
                  <a:lnTo>
                    <a:pt x="995" y="102"/>
                  </a:lnTo>
                  <a:lnTo>
                    <a:pt x="1002" y="98"/>
                  </a:lnTo>
                  <a:lnTo>
                    <a:pt x="1010" y="98"/>
                  </a:lnTo>
                  <a:lnTo>
                    <a:pt x="1017" y="101"/>
                  </a:lnTo>
                  <a:lnTo>
                    <a:pt x="1022" y="93"/>
                  </a:lnTo>
                  <a:lnTo>
                    <a:pt x="1023" y="86"/>
                  </a:lnTo>
                  <a:lnTo>
                    <a:pt x="1027" y="79"/>
                  </a:lnTo>
                  <a:lnTo>
                    <a:pt x="1034" y="74"/>
                  </a:lnTo>
                  <a:lnTo>
                    <a:pt x="1042" y="72"/>
                  </a:lnTo>
                  <a:lnTo>
                    <a:pt x="1049" y="76"/>
                  </a:lnTo>
                  <a:lnTo>
                    <a:pt x="1067" y="70"/>
                  </a:lnTo>
                  <a:lnTo>
                    <a:pt x="1067" y="71"/>
                  </a:lnTo>
                  <a:lnTo>
                    <a:pt x="1104" y="61"/>
                  </a:lnTo>
                  <a:lnTo>
                    <a:pt x="1136" y="58"/>
                  </a:lnTo>
                  <a:lnTo>
                    <a:pt x="1164" y="49"/>
                  </a:lnTo>
                  <a:lnTo>
                    <a:pt x="1171" y="44"/>
                  </a:lnTo>
                  <a:lnTo>
                    <a:pt x="1179" y="44"/>
                  </a:lnTo>
                  <a:lnTo>
                    <a:pt x="1187" y="42"/>
                  </a:lnTo>
                  <a:lnTo>
                    <a:pt x="1191" y="36"/>
                  </a:lnTo>
                  <a:lnTo>
                    <a:pt x="1191" y="28"/>
                  </a:lnTo>
                  <a:lnTo>
                    <a:pt x="1191" y="20"/>
                  </a:lnTo>
                  <a:lnTo>
                    <a:pt x="1200" y="21"/>
                  </a:lnTo>
                  <a:lnTo>
                    <a:pt x="1207" y="20"/>
                  </a:lnTo>
                  <a:lnTo>
                    <a:pt x="1212" y="12"/>
                  </a:lnTo>
                  <a:lnTo>
                    <a:pt x="1218" y="7"/>
                  </a:lnTo>
                  <a:lnTo>
                    <a:pt x="1227" y="7"/>
                  </a:lnTo>
                  <a:lnTo>
                    <a:pt x="1232" y="1"/>
                  </a:lnTo>
                  <a:lnTo>
                    <a:pt x="1239" y="0"/>
                  </a:lnTo>
                  <a:lnTo>
                    <a:pt x="1244" y="6"/>
                  </a:lnTo>
                  <a:lnTo>
                    <a:pt x="1253" y="4"/>
                  </a:lnTo>
                  <a:lnTo>
                    <a:pt x="1260" y="7"/>
                  </a:lnTo>
                  <a:lnTo>
                    <a:pt x="1269" y="5"/>
                  </a:lnTo>
                  <a:lnTo>
                    <a:pt x="1276" y="9"/>
                  </a:lnTo>
                  <a:lnTo>
                    <a:pt x="1281" y="15"/>
                  </a:lnTo>
                  <a:lnTo>
                    <a:pt x="1295" y="23"/>
                  </a:lnTo>
                  <a:lnTo>
                    <a:pt x="1302" y="20"/>
                  </a:lnTo>
                  <a:lnTo>
                    <a:pt x="1308" y="15"/>
                  </a:lnTo>
                  <a:lnTo>
                    <a:pt x="1324" y="12"/>
                  </a:lnTo>
                  <a:lnTo>
                    <a:pt x="1332" y="15"/>
                  </a:lnTo>
                  <a:lnTo>
                    <a:pt x="1338" y="21"/>
                  </a:lnTo>
                  <a:lnTo>
                    <a:pt x="1341" y="28"/>
                  </a:lnTo>
                  <a:lnTo>
                    <a:pt x="1343" y="44"/>
                  </a:lnTo>
                  <a:lnTo>
                    <a:pt x="1341" y="53"/>
                  </a:lnTo>
                  <a:lnTo>
                    <a:pt x="1344" y="60"/>
                  </a:lnTo>
                  <a:lnTo>
                    <a:pt x="1356" y="71"/>
                  </a:lnTo>
                  <a:lnTo>
                    <a:pt x="1352" y="79"/>
                  </a:lnTo>
                  <a:lnTo>
                    <a:pt x="1354" y="94"/>
                  </a:lnTo>
                  <a:lnTo>
                    <a:pt x="1349" y="102"/>
                  </a:lnTo>
                  <a:lnTo>
                    <a:pt x="1344" y="107"/>
                  </a:lnTo>
                  <a:lnTo>
                    <a:pt x="1347" y="114"/>
                  </a:lnTo>
                  <a:lnTo>
                    <a:pt x="1350" y="123"/>
                  </a:lnTo>
                  <a:lnTo>
                    <a:pt x="1366" y="118"/>
                  </a:lnTo>
                  <a:lnTo>
                    <a:pt x="1373" y="123"/>
                  </a:lnTo>
                  <a:lnTo>
                    <a:pt x="1381" y="122"/>
                  </a:lnTo>
                  <a:lnTo>
                    <a:pt x="1384" y="113"/>
                  </a:lnTo>
                  <a:lnTo>
                    <a:pt x="1392" y="113"/>
                  </a:lnTo>
                  <a:lnTo>
                    <a:pt x="1399" y="115"/>
                  </a:lnTo>
                  <a:lnTo>
                    <a:pt x="1402" y="107"/>
                  </a:lnTo>
                  <a:lnTo>
                    <a:pt x="1402" y="99"/>
                  </a:lnTo>
                  <a:lnTo>
                    <a:pt x="1409" y="101"/>
                  </a:lnTo>
                  <a:lnTo>
                    <a:pt x="1413" y="108"/>
                  </a:lnTo>
                  <a:lnTo>
                    <a:pt x="1415" y="117"/>
                  </a:lnTo>
                  <a:lnTo>
                    <a:pt x="1420" y="122"/>
                  </a:lnTo>
                  <a:lnTo>
                    <a:pt x="1418" y="129"/>
                  </a:lnTo>
                  <a:lnTo>
                    <a:pt x="1416" y="137"/>
                  </a:lnTo>
                  <a:lnTo>
                    <a:pt x="1432" y="139"/>
                  </a:lnTo>
                  <a:lnTo>
                    <a:pt x="1430" y="131"/>
                  </a:lnTo>
                  <a:lnTo>
                    <a:pt x="1425" y="125"/>
                  </a:lnTo>
                  <a:lnTo>
                    <a:pt x="1432" y="123"/>
                  </a:lnTo>
                  <a:lnTo>
                    <a:pt x="1448" y="125"/>
                  </a:lnTo>
                  <a:lnTo>
                    <a:pt x="1456" y="130"/>
                  </a:lnTo>
                  <a:lnTo>
                    <a:pt x="1461" y="136"/>
                  </a:lnTo>
                  <a:lnTo>
                    <a:pt x="1469" y="140"/>
                  </a:lnTo>
                  <a:lnTo>
                    <a:pt x="1476" y="140"/>
                  </a:lnTo>
                  <a:lnTo>
                    <a:pt x="1480" y="133"/>
                  </a:lnTo>
                  <a:lnTo>
                    <a:pt x="1488" y="129"/>
                  </a:lnTo>
                  <a:lnTo>
                    <a:pt x="1490" y="137"/>
                  </a:lnTo>
                  <a:lnTo>
                    <a:pt x="1490" y="145"/>
                  </a:lnTo>
                  <a:lnTo>
                    <a:pt x="1481" y="147"/>
                  </a:lnTo>
                  <a:lnTo>
                    <a:pt x="1475" y="152"/>
                  </a:lnTo>
                  <a:lnTo>
                    <a:pt x="1470" y="160"/>
                  </a:lnTo>
                  <a:lnTo>
                    <a:pt x="1468" y="167"/>
                  </a:lnTo>
                  <a:lnTo>
                    <a:pt x="1469" y="176"/>
                  </a:lnTo>
                  <a:lnTo>
                    <a:pt x="1474" y="183"/>
                  </a:lnTo>
                  <a:lnTo>
                    <a:pt x="1481" y="182"/>
                  </a:lnTo>
                  <a:lnTo>
                    <a:pt x="1486" y="176"/>
                  </a:lnTo>
                  <a:lnTo>
                    <a:pt x="1501" y="169"/>
                  </a:lnTo>
                  <a:lnTo>
                    <a:pt x="1508" y="173"/>
                  </a:lnTo>
                  <a:lnTo>
                    <a:pt x="1517" y="172"/>
                  </a:lnTo>
                  <a:lnTo>
                    <a:pt x="1522" y="177"/>
                  </a:lnTo>
                  <a:lnTo>
                    <a:pt x="1531" y="177"/>
                  </a:lnTo>
                  <a:lnTo>
                    <a:pt x="1528" y="169"/>
                  </a:lnTo>
                  <a:lnTo>
                    <a:pt x="1533" y="163"/>
                  </a:lnTo>
                  <a:lnTo>
                    <a:pt x="1542" y="163"/>
                  </a:lnTo>
                  <a:lnTo>
                    <a:pt x="1551" y="151"/>
                  </a:lnTo>
                  <a:lnTo>
                    <a:pt x="1567" y="149"/>
                  </a:lnTo>
                  <a:lnTo>
                    <a:pt x="1580" y="137"/>
                  </a:lnTo>
                  <a:lnTo>
                    <a:pt x="1586" y="123"/>
                  </a:lnTo>
                  <a:lnTo>
                    <a:pt x="1592" y="118"/>
                  </a:lnTo>
                  <a:lnTo>
                    <a:pt x="1601" y="119"/>
                  </a:lnTo>
                  <a:lnTo>
                    <a:pt x="1617" y="115"/>
                  </a:lnTo>
                  <a:lnTo>
                    <a:pt x="1624" y="113"/>
                  </a:lnTo>
                  <a:lnTo>
                    <a:pt x="1628" y="106"/>
                  </a:lnTo>
                  <a:lnTo>
                    <a:pt x="1644" y="104"/>
                  </a:lnTo>
                  <a:lnTo>
                    <a:pt x="1657" y="96"/>
                  </a:lnTo>
                  <a:lnTo>
                    <a:pt x="1661" y="103"/>
                  </a:lnTo>
                  <a:lnTo>
                    <a:pt x="1662" y="110"/>
                  </a:lnTo>
                  <a:lnTo>
                    <a:pt x="1657" y="118"/>
                  </a:lnTo>
                  <a:lnTo>
                    <a:pt x="1650" y="122"/>
                  </a:lnTo>
                  <a:lnTo>
                    <a:pt x="1642" y="120"/>
                  </a:lnTo>
                  <a:lnTo>
                    <a:pt x="1641" y="128"/>
                  </a:lnTo>
                  <a:lnTo>
                    <a:pt x="1644" y="135"/>
                  </a:lnTo>
                  <a:lnTo>
                    <a:pt x="1648" y="137"/>
                  </a:lnTo>
                  <a:lnTo>
                    <a:pt x="1720" y="204"/>
                  </a:lnTo>
                  <a:lnTo>
                    <a:pt x="1840" y="422"/>
                  </a:lnTo>
                  <a:lnTo>
                    <a:pt x="1854" y="411"/>
                  </a:lnTo>
                  <a:lnTo>
                    <a:pt x="1857" y="404"/>
                  </a:lnTo>
                  <a:lnTo>
                    <a:pt x="1857" y="397"/>
                  </a:lnTo>
                  <a:lnTo>
                    <a:pt x="1868" y="383"/>
                  </a:lnTo>
                  <a:lnTo>
                    <a:pt x="1876" y="382"/>
                  </a:lnTo>
                  <a:lnTo>
                    <a:pt x="1881" y="388"/>
                  </a:lnTo>
                  <a:lnTo>
                    <a:pt x="1889" y="391"/>
                  </a:lnTo>
                  <a:lnTo>
                    <a:pt x="1903" y="399"/>
                  </a:lnTo>
                  <a:lnTo>
                    <a:pt x="1899" y="406"/>
                  </a:lnTo>
                  <a:lnTo>
                    <a:pt x="1903" y="413"/>
                  </a:lnTo>
                  <a:lnTo>
                    <a:pt x="1909" y="414"/>
                  </a:lnTo>
                  <a:lnTo>
                    <a:pt x="1914" y="427"/>
                  </a:lnTo>
                  <a:lnTo>
                    <a:pt x="1938" y="425"/>
                  </a:lnTo>
                  <a:lnTo>
                    <a:pt x="1956" y="430"/>
                  </a:lnTo>
                  <a:lnTo>
                    <a:pt x="1963" y="427"/>
                  </a:lnTo>
                  <a:lnTo>
                    <a:pt x="1979" y="427"/>
                  </a:lnTo>
                  <a:lnTo>
                    <a:pt x="1981" y="420"/>
                  </a:lnTo>
                  <a:lnTo>
                    <a:pt x="1986" y="414"/>
                  </a:lnTo>
                  <a:lnTo>
                    <a:pt x="1995" y="415"/>
                  </a:lnTo>
                  <a:lnTo>
                    <a:pt x="2002" y="415"/>
                  </a:lnTo>
                  <a:lnTo>
                    <a:pt x="2006" y="408"/>
                  </a:lnTo>
                  <a:lnTo>
                    <a:pt x="2012" y="403"/>
                  </a:lnTo>
                  <a:lnTo>
                    <a:pt x="2028" y="408"/>
                  </a:lnTo>
                  <a:lnTo>
                    <a:pt x="2035" y="411"/>
                  </a:lnTo>
                  <a:lnTo>
                    <a:pt x="2039" y="419"/>
                  </a:lnTo>
                  <a:lnTo>
                    <a:pt x="2046" y="422"/>
                  </a:lnTo>
                  <a:lnTo>
                    <a:pt x="2056" y="435"/>
                  </a:lnTo>
                  <a:lnTo>
                    <a:pt x="2064" y="438"/>
                  </a:lnTo>
                  <a:lnTo>
                    <a:pt x="2067" y="446"/>
                  </a:lnTo>
                  <a:lnTo>
                    <a:pt x="2065" y="454"/>
                  </a:lnTo>
                  <a:lnTo>
                    <a:pt x="2066" y="462"/>
                  </a:lnTo>
                  <a:lnTo>
                    <a:pt x="2070" y="469"/>
                  </a:lnTo>
                  <a:lnTo>
                    <a:pt x="2078" y="470"/>
                  </a:lnTo>
                  <a:lnTo>
                    <a:pt x="2099" y="481"/>
                  </a:lnTo>
                  <a:lnTo>
                    <a:pt x="2103" y="489"/>
                  </a:lnTo>
                  <a:lnTo>
                    <a:pt x="2103" y="496"/>
                  </a:lnTo>
                  <a:lnTo>
                    <a:pt x="2110" y="500"/>
                  </a:lnTo>
                  <a:lnTo>
                    <a:pt x="2115" y="505"/>
                  </a:lnTo>
                  <a:lnTo>
                    <a:pt x="2123" y="519"/>
                  </a:lnTo>
                  <a:lnTo>
                    <a:pt x="2129" y="524"/>
                  </a:lnTo>
                  <a:lnTo>
                    <a:pt x="2145" y="526"/>
                  </a:lnTo>
                  <a:lnTo>
                    <a:pt x="2152" y="531"/>
                  </a:lnTo>
                  <a:lnTo>
                    <a:pt x="2159" y="533"/>
                  </a:lnTo>
                  <a:lnTo>
                    <a:pt x="2168" y="534"/>
                  </a:lnTo>
                  <a:lnTo>
                    <a:pt x="2177" y="534"/>
                  </a:lnTo>
                  <a:lnTo>
                    <a:pt x="2179" y="527"/>
                  </a:lnTo>
                  <a:lnTo>
                    <a:pt x="2184" y="521"/>
                  </a:lnTo>
                  <a:lnTo>
                    <a:pt x="2199" y="515"/>
                  </a:lnTo>
                  <a:lnTo>
                    <a:pt x="2201" y="523"/>
                  </a:lnTo>
                  <a:lnTo>
                    <a:pt x="2205" y="531"/>
                  </a:lnTo>
                  <a:lnTo>
                    <a:pt x="2212" y="535"/>
                  </a:lnTo>
                  <a:lnTo>
                    <a:pt x="2218" y="549"/>
                  </a:lnTo>
                  <a:lnTo>
                    <a:pt x="2226" y="554"/>
                  </a:lnTo>
                  <a:lnTo>
                    <a:pt x="2230" y="561"/>
                  </a:lnTo>
                  <a:lnTo>
                    <a:pt x="2217" y="587"/>
                  </a:lnTo>
                  <a:lnTo>
                    <a:pt x="2207" y="607"/>
                  </a:lnTo>
                  <a:lnTo>
                    <a:pt x="2191" y="623"/>
                  </a:lnTo>
                  <a:lnTo>
                    <a:pt x="2171" y="629"/>
                  </a:lnTo>
                  <a:lnTo>
                    <a:pt x="2156" y="628"/>
                  </a:lnTo>
                  <a:lnTo>
                    <a:pt x="2145" y="648"/>
                  </a:lnTo>
                  <a:lnTo>
                    <a:pt x="2140" y="673"/>
                  </a:lnTo>
                  <a:lnTo>
                    <a:pt x="2142" y="696"/>
                  </a:lnTo>
                  <a:lnTo>
                    <a:pt x="2139" y="733"/>
                  </a:lnTo>
                  <a:lnTo>
                    <a:pt x="2116" y="741"/>
                  </a:lnTo>
                  <a:lnTo>
                    <a:pt x="2102" y="753"/>
                  </a:lnTo>
                  <a:lnTo>
                    <a:pt x="2092" y="745"/>
                  </a:lnTo>
                  <a:lnTo>
                    <a:pt x="2082" y="736"/>
                  </a:lnTo>
                  <a:lnTo>
                    <a:pt x="2048" y="739"/>
                  </a:lnTo>
                  <a:lnTo>
                    <a:pt x="2030" y="733"/>
                  </a:lnTo>
                  <a:lnTo>
                    <a:pt x="2021" y="726"/>
                  </a:lnTo>
                  <a:lnTo>
                    <a:pt x="1996" y="726"/>
                  </a:lnTo>
                  <a:lnTo>
                    <a:pt x="1986" y="747"/>
                  </a:lnTo>
                  <a:lnTo>
                    <a:pt x="1978" y="773"/>
                  </a:lnTo>
                  <a:lnTo>
                    <a:pt x="1965" y="800"/>
                  </a:lnTo>
                  <a:lnTo>
                    <a:pt x="1959" y="824"/>
                  </a:lnTo>
                  <a:lnTo>
                    <a:pt x="1956" y="844"/>
                  </a:lnTo>
                  <a:lnTo>
                    <a:pt x="1958" y="859"/>
                  </a:lnTo>
                  <a:lnTo>
                    <a:pt x="1964" y="877"/>
                  </a:lnTo>
                  <a:lnTo>
                    <a:pt x="1957" y="882"/>
                  </a:lnTo>
                  <a:lnTo>
                    <a:pt x="1902" y="884"/>
                  </a:lnTo>
                  <a:lnTo>
                    <a:pt x="1879" y="892"/>
                  </a:lnTo>
                  <a:lnTo>
                    <a:pt x="1861" y="894"/>
                  </a:lnTo>
                  <a:lnTo>
                    <a:pt x="1841" y="901"/>
                  </a:lnTo>
                  <a:lnTo>
                    <a:pt x="1831" y="909"/>
                  </a:lnTo>
                  <a:lnTo>
                    <a:pt x="1840" y="916"/>
                  </a:lnTo>
                  <a:lnTo>
                    <a:pt x="1847" y="931"/>
                  </a:lnTo>
                  <a:lnTo>
                    <a:pt x="1852" y="969"/>
                  </a:lnTo>
                  <a:lnTo>
                    <a:pt x="1856" y="984"/>
                  </a:lnTo>
                  <a:lnTo>
                    <a:pt x="1863" y="996"/>
                  </a:lnTo>
                  <a:lnTo>
                    <a:pt x="1872" y="1023"/>
                  </a:lnTo>
                  <a:lnTo>
                    <a:pt x="1872" y="1038"/>
                  </a:lnTo>
                  <a:lnTo>
                    <a:pt x="1859" y="1048"/>
                  </a:lnTo>
                  <a:lnTo>
                    <a:pt x="1860" y="1061"/>
                  </a:lnTo>
                  <a:lnTo>
                    <a:pt x="1852" y="1070"/>
                  </a:lnTo>
                  <a:lnTo>
                    <a:pt x="1850" y="1081"/>
                  </a:lnTo>
                  <a:lnTo>
                    <a:pt x="1850" y="1099"/>
                  </a:lnTo>
                  <a:lnTo>
                    <a:pt x="1850" y="1099"/>
                  </a:lnTo>
                  <a:lnTo>
                    <a:pt x="1843" y="1099"/>
                  </a:lnTo>
                  <a:lnTo>
                    <a:pt x="1823" y="1086"/>
                  </a:lnTo>
                  <a:lnTo>
                    <a:pt x="1807" y="1083"/>
                  </a:lnTo>
                  <a:lnTo>
                    <a:pt x="1792" y="1065"/>
                  </a:lnTo>
                  <a:lnTo>
                    <a:pt x="1776" y="1064"/>
                  </a:lnTo>
                  <a:lnTo>
                    <a:pt x="1768" y="1061"/>
                  </a:lnTo>
                  <a:lnTo>
                    <a:pt x="1760" y="1061"/>
                  </a:lnTo>
                  <a:lnTo>
                    <a:pt x="1753" y="1057"/>
                  </a:lnTo>
                  <a:lnTo>
                    <a:pt x="1745" y="1056"/>
                  </a:lnTo>
                  <a:lnTo>
                    <a:pt x="1721" y="1057"/>
                  </a:lnTo>
                  <a:lnTo>
                    <a:pt x="1698" y="1054"/>
                  </a:lnTo>
                  <a:lnTo>
                    <a:pt x="1689" y="1055"/>
                  </a:lnTo>
                  <a:lnTo>
                    <a:pt x="1674" y="1048"/>
                  </a:lnTo>
                  <a:lnTo>
                    <a:pt x="1667" y="1048"/>
                  </a:lnTo>
                  <a:lnTo>
                    <a:pt x="1652" y="1054"/>
                  </a:lnTo>
                  <a:lnTo>
                    <a:pt x="1620" y="1050"/>
                  </a:lnTo>
                  <a:lnTo>
                    <a:pt x="1612" y="1050"/>
                  </a:lnTo>
                  <a:lnTo>
                    <a:pt x="1596" y="1054"/>
                  </a:lnTo>
                  <a:lnTo>
                    <a:pt x="1580" y="1054"/>
                  </a:lnTo>
                  <a:lnTo>
                    <a:pt x="1571" y="1053"/>
                  </a:lnTo>
                  <a:lnTo>
                    <a:pt x="1565" y="1048"/>
                  </a:lnTo>
                  <a:lnTo>
                    <a:pt x="1556" y="1046"/>
                  </a:lnTo>
                  <a:lnTo>
                    <a:pt x="1540" y="1048"/>
                  </a:lnTo>
                  <a:lnTo>
                    <a:pt x="1534" y="1043"/>
                  </a:lnTo>
                  <a:lnTo>
                    <a:pt x="1513" y="1030"/>
                  </a:lnTo>
                  <a:lnTo>
                    <a:pt x="1506" y="1034"/>
                  </a:lnTo>
                  <a:lnTo>
                    <a:pt x="1499" y="1035"/>
                  </a:lnTo>
                  <a:lnTo>
                    <a:pt x="1491" y="1038"/>
                  </a:lnTo>
                  <a:lnTo>
                    <a:pt x="1479" y="1048"/>
                  </a:lnTo>
                  <a:lnTo>
                    <a:pt x="1478" y="1056"/>
                  </a:lnTo>
                  <a:lnTo>
                    <a:pt x="1473" y="1064"/>
                  </a:lnTo>
                  <a:lnTo>
                    <a:pt x="1470" y="1080"/>
                  </a:lnTo>
                  <a:lnTo>
                    <a:pt x="1467" y="1086"/>
                  </a:lnTo>
                  <a:lnTo>
                    <a:pt x="1451" y="1082"/>
                  </a:lnTo>
                  <a:lnTo>
                    <a:pt x="1437" y="1075"/>
                  </a:lnTo>
                  <a:lnTo>
                    <a:pt x="1421" y="1070"/>
                  </a:lnTo>
                  <a:lnTo>
                    <a:pt x="1414" y="1066"/>
                  </a:lnTo>
                  <a:lnTo>
                    <a:pt x="1406" y="1064"/>
                  </a:lnTo>
                  <a:lnTo>
                    <a:pt x="1398" y="1064"/>
                  </a:lnTo>
                  <a:lnTo>
                    <a:pt x="1383" y="1061"/>
                  </a:lnTo>
                  <a:lnTo>
                    <a:pt x="1375" y="1062"/>
                  </a:lnTo>
                  <a:lnTo>
                    <a:pt x="1367" y="1060"/>
                  </a:lnTo>
                  <a:lnTo>
                    <a:pt x="1351" y="1062"/>
                  </a:lnTo>
                  <a:lnTo>
                    <a:pt x="1344" y="1066"/>
                  </a:lnTo>
                  <a:lnTo>
                    <a:pt x="1341" y="1073"/>
                  </a:lnTo>
                  <a:lnTo>
                    <a:pt x="1343" y="1081"/>
                  </a:lnTo>
                  <a:lnTo>
                    <a:pt x="1338" y="1088"/>
                  </a:lnTo>
                  <a:lnTo>
                    <a:pt x="1334" y="1096"/>
                  </a:lnTo>
                  <a:lnTo>
                    <a:pt x="1332" y="1103"/>
                  </a:lnTo>
                  <a:lnTo>
                    <a:pt x="1320" y="1115"/>
                  </a:lnTo>
                  <a:lnTo>
                    <a:pt x="1313" y="1118"/>
                  </a:lnTo>
                  <a:lnTo>
                    <a:pt x="1306" y="1115"/>
                  </a:lnTo>
                  <a:lnTo>
                    <a:pt x="1300" y="1130"/>
                  </a:lnTo>
                  <a:lnTo>
                    <a:pt x="1293" y="1135"/>
                  </a:lnTo>
                  <a:lnTo>
                    <a:pt x="1271" y="1145"/>
                  </a:lnTo>
                  <a:lnTo>
                    <a:pt x="1257" y="1153"/>
                  </a:lnTo>
                  <a:lnTo>
                    <a:pt x="1252" y="1159"/>
                  </a:lnTo>
                  <a:lnTo>
                    <a:pt x="1244" y="1162"/>
                  </a:lnTo>
                  <a:lnTo>
                    <a:pt x="1237" y="1167"/>
                  </a:lnTo>
                  <a:lnTo>
                    <a:pt x="1233" y="1174"/>
                  </a:lnTo>
                  <a:lnTo>
                    <a:pt x="1231" y="1182"/>
                  </a:lnTo>
                  <a:lnTo>
                    <a:pt x="1225" y="1186"/>
                  </a:lnTo>
                  <a:lnTo>
                    <a:pt x="1217" y="1190"/>
                  </a:lnTo>
                  <a:lnTo>
                    <a:pt x="1209" y="1189"/>
                  </a:lnTo>
                  <a:lnTo>
                    <a:pt x="1194" y="1183"/>
                  </a:lnTo>
                  <a:lnTo>
                    <a:pt x="1185" y="1180"/>
                  </a:lnTo>
                  <a:lnTo>
                    <a:pt x="1172" y="1172"/>
                  </a:lnTo>
                  <a:lnTo>
                    <a:pt x="1115" y="1178"/>
                  </a:lnTo>
                  <a:lnTo>
                    <a:pt x="1105" y="1132"/>
                  </a:lnTo>
                  <a:lnTo>
                    <a:pt x="1072" y="1126"/>
                  </a:lnTo>
                  <a:lnTo>
                    <a:pt x="1071" y="1113"/>
                  </a:lnTo>
                  <a:lnTo>
                    <a:pt x="1071" y="1097"/>
                  </a:lnTo>
                  <a:lnTo>
                    <a:pt x="1080" y="1096"/>
                  </a:lnTo>
                  <a:lnTo>
                    <a:pt x="1078" y="1053"/>
                  </a:lnTo>
                  <a:lnTo>
                    <a:pt x="1065" y="1054"/>
                  </a:lnTo>
                  <a:lnTo>
                    <a:pt x="1048" y="1021"/>
                  </a:lnTo>
                  <a:lnTo>
                    <a:pt x="1035" y="1011"/>
                  </a:lnTo>
                  <a:lnTo>
                    <a:pt x="1028" y="1007"/>
                  </a:lnTo>
                  <a:lnTo>
                    <a:pt x="1016" y="997"/>
                  </a:lnTo>
                  <a:lnTo>
                    <a:pt x="1010" y="991"/>
                  </a:lnTo>
                  <a:lnTo>
                    <a:pt x="996" y="997"/>
                  </a:lnTo>
                  <a:lnTo>
                    <a:pt x="920" y="996"/>
                  </a:lnTo>
                  <a:lnTo>
                    <a:pt x="849" y="1008"/>
                  </a:lnTo>
                  <a:lnTo>
                    <a:pt x="820" y="980"/>
                  </a:lnTo>
                  <a:lnTo>
                    <a:pt x="777" y="932"/>
                  </a:lnTo>
                  <a:lnTo>
                    <a:pt x="742" y="899"/>
                  </a:lnTo>
                  <a:lnTo>
                    <a:pt x="728" y="889"/>
                  </a:lnTo>
                  <a:lnTo>
                    <a:pt x="709" y="874"/>
                  </a:lnTo>
                  <a:lnTo>
                    <a:pt x="689" y="860"/>
                  </a:lnTo>
                  <a:lnTo>
                    <a:pt x="658" y="847"/>
                  </a:lnTo>
                  <a:lnTo>
                    <a:pt x="518" y="898"/>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38" name="Freeform 167"/>
            <p:cNvSpPr>
              <a:spLocks noChangeAspect="1"/>
            </p:cNvSpPr>
            <p:nvPr/>
          </p:nvSpPr>
          <p:spPr bwMode="gray">
            <a:xfrm>
              <a:off x="4119588" y="1772404"/>
              <a:ext cx="126231" cy="63947"/>
            </a:xfrm>
            <a:custGeom>
              <a:avLst/>
              <a:gdLst/>
              <a:ahLst/>
              <a:cxnLst>
                <a:cxn ang="0">
                  <a:pos x="94" y="154"/>
                </a:cxn>
                <a:cxn ang="0">
                  <a:pos x="115" y="150"/>
                </a:cxn>
                <a:cxn ang="0">
                  <a:pos x="140" y="156"/>
                </a:cxn>
                <a:cxn ang="0">
                  <a:pos x="150" y="145"/>
                </a:cxn>
                <a:cxn ang="0">
                  <a:pos x="166" y="155"/>
                </a:cxn>
                <a:cxn ang="0">
                  <a:pos x="182" y="172"/>
                </a:cxn>
                <a:cxn ang="0">
                  <a:pos x="212" y="181"/>
                </a:cxn>
                <a:cxn ang="0">
                  <a:pos x="235" y="175"/>
                </a:cxn>
                <a:cxn ang="0">
                  <a:pos x="258" y="174"/>
                </a:cxn>
                <a:cxn ang="0">
                  <a:pos x="277" y="167"/>
                </a:cxn>
                <a:cxn ang="0">
                  <a:pos x="296" y="156"/>
                </a:cxn>
                <a:cxn ang="0">
                  <a:pos x="311" y="160"/>
                </a:cxn>
                <a:cxn ang="0">
                  <a:pos x="332" y="174"/>
                </a:cxn>
                <a:cxn ang="0">
                  <a:pos x="355" y="179"/>
                </a:cxn>
                <a:cxn ang="0">
                  <a:pos x="368" y="174"/>
                </a:cxn>
                <a:cxn ang="0">
                  <a:pos x="352" y="156"/>
                </a:cxn>
                <a:cxn ang="0">
                  <a:pos x="343" y="143"/>
                </a:cxn>
                <a:cxn ang="0">
                  <a:pos x="355" y="124"/>
                </a:cxn>
                <a:cxn ang="0">
                  <a:pos x="352" y="121"/>
                </a:cxn>
                <a:cxn ang="0">
                  <a:pos x="329" y="111"/>
                </a:cxn>
                <a:cxn ang="0">
                  <a:pos x="321" y="86"/>
                </a:cxn>
                <a:cxn ang="0">
                  <a:pos x="310" y="75"/>
                </a:cxn>
                <a:cxn ang="0">
                  <a:pos x="295" y="72"/>
                </a:cxn>
                <a:cxn ang="0">
                  <a:pos x="274" y="63"/>
                </a:cxn>
                <a:cxn ang="0">
                  <a:pos x="261" y="59"/>
                </a:cxn>
                <a:cxn ang="0">
                  <a:pos x="237" y="66"/>
                </a:cxn>
                <a:cxn ang="0">
                  <a:pos x="223" y="73"/>
                </a:cxn>
                <a:cxn ang="0">
                  <a:pos x="213" y="61"/>
                </a:cxn>
                <a:cxn ang="0">
                  <a:pos x="171" y="34"/>
                </a:cxn>
                <a:cxn ang="0">
                  <a:pos x="148" y="29"/>
                </a:cxn>
                <a:cxn ang="0">
                  <a:pos x="108" y="26"/>
                </a:cxn>
                <a:cxn ang="0">
                  <a:pos x="76" y="15"/>
                </a:cxn>
                <a:cxn ang="0">
                  <a:pos x="54" y="7"/>
                </a:cxn>
                <a:cxn ang="0">
                  <a:pos x="31" y="3"/>
                </a:cxn>
                <a:cxn ang="0">
                  <a:pos x="15" y="2"/>
                </a:cxn>
                <a:cxn ang="0">
                  <a:pos x="5" y="11"/>
                </a:cxn>
                <a:cxn ang="0">
                  <a:pos x="21" y="27"/>
                </a:cxn>
                <a:cxn ang="0">
                  <a:pos x="56" y="39"/>
                </a:cxn>
                <a:cxn ang="0">
                  <a:pos x="78" y="57"/>
                </a:cxn>
                <a:cxn ang="0">
                  <a:pos x="87" y="82"/>
                </a:cxn>
                <a:cxn ang="0">
                  <a:pos x="100" y="113"/>
                </a:cxn>
                <a:cxn ang="0">
                  <a:pos x="99" y="138"/>
                </a:cxn>
                <a:cxn ang="0">
                  <a:pos x="87" y="148"/>
                </a:cxn>
              </a:cxnLst>
              <a:rect l="0" t="0" r="r" b="b"/>
              <a:pathLst>
                <a:path w="368" h="182">
                  <a:moveTo>
                    <a:pt x="87" y="148"/>
                  </a:moveTo>
                  <a:lnTo>
                    <a:pt x="94" y="154"/>
                  </a:lnTo>
                  <a:lnTo>
                    <a:pt x="102" y="154"/>
                  </a:lnTo>
                  <a:lnTo>
                    <a:pt x="115" y="150"/>
                  </a:lnTo>
                  <a:lnTo>
                    <a:pt x="134" y="156"/>
                  </a:lnTo>
                  <a:lnTo>
                    <a:pt x="140" y="156"/>
                  </a:lnTo>
                  <a:lnTo>
                    <a:pt x="145" y="149"/>
                  </a:lnTo>
                  <a:lnTo>
                    <a:pt x="150" y="145"/>
                  </a:lnTo>
                  <a:lnTo>
                    <a:pt x="158" y="148"/>
                  </a:lnTo>
                  <a:lnTo>
                    <a:pt x="166" y="155"/>
                  </a:lnTo>
                  <a:lnTo>
                    <a:pt x="177" y="171"/>
                  </a:lnTo>
                  <a:lnTo>
                    <a:pt x="182" y="172"/>
                  </a:lnTo>
                  <a:lnTo>
                    <a:pt x="191" y="182"/>
                  </a:lnTo>
                  <a:lnTo>
                    <a:pt x="212" y="181"/>
                  </a:lnTo>
                  <a:lnTo>
                    <a:pt x="219" y="176"/>
                  </a:lnTo>
                  <a:lnTo>
                    <a:pt x="235" y="175"/>
                  </a:lnTo>
                  <a:lnTo>
                    <a:pt x="242" y="171"/>
                  </a:lnTo>
                  <a:lnTo>
                    <a:pt x="258" y="174"/>
                  </a:lnTo>
                  <a:lnTo>
                    <a:pt x="267" y="172"/>
                  </a:lnTo>
                  <a:lnTo>
                    <a:pt x="277" y="167"/>
                  </a:lnTo>
                  <a:lnTo>
                    <a:pt x="282" y="166"/>
                  </a:lnTo>
                  <a:lnTo>
                    <a:pt x="296" y="156"/>
                  </a:lnTo>
                  <a:lnTo>
                    <a:pt x="304" y="158"/>
                  </a:lnTo>
                  <a:lnTo>
                    <a:pt x="311" y="160"/>
                  </a:lnTo>
                  <a:lnTo>
                    <a:pt x="317" y="166"/>
                  </a:lnTo>
                  <a:lnTo>
                    <a:pt x="332" y="174"/>
                  </a:lnTo>
                  <a:lnTo>
                    <a:pt x="341" y="172"/>
                  </a:lnTo>
                  <a:lnTo>
                    <a:pt x="355" y="179"/>
                  </a:lnTo>
                  <a:lnTo>
                    <a:pt x="364" y="180"/>
                  </a:lnTo>
                  <a:lnTo>
                    <a:pt x="368" y="174"/>
                  </a:lnTo>
                  <a:lnTo>
                    <a:pt x="365" y="166"/>
                  </a:lnTo>
                  <a:lnTo>
                    <a:pt x="352" y="156"/>
                  </a:lnTo>
                  <a:lnTo>
                    <a:pt x="349" y="149"/>
                  </a:lnTo>
                  <a:lnTo>
                    <a:pt x="343" y="143"/>
                  </a:lnTo>
                  <a:lnTo>
                    <a:pt x="344" y="134"/>
                  </a:lnTo>
                  <a:lnTo>
                    <a:pt x="355" y="124"/>
                  </a:lnTo>
                  <a:lnTo>
                    <a:pt x="357" y="124"/>
                  </a:lnTo>
                  <a:lnTo>
                    <a:pt x="352" y="121"/>
                  </a:lnTo>
                  <a:lnTo>
                    <a:pt x="345" y="116"/>
                  </a:lnTo>
                  <a:lnTo>
                    <a:pt x="329" y="111"/>
                  </a:lnTo>
                  <a:lnTo>
                    <a:pt x="317" y="101"/>
                  </a:lnTo>
                  <a:lnTo>
                    <a:pt x="321" y="86"/>
                  </a:lnTo>
                  <a:lnTo>
                    <a:pt x="317" y="79"/>
                  </a:lnTo>
                  <a:lnTo>
                    <a:pt x="310" y="75"/>
                  </a:lnTo>
                  <a:lnTo>
                    <a:pt x="302" y="75"/>
                  </a:lnTo>
                  <a:lnTo>
                    <a:pt x="295" y="72"/>
                  </a:lnTo>
                  <a:lnTo>
                    <a:pt x="290" y="66"/>
                  </a:lnTo>
                  <a:lnTo>
                    <a:pt x="274" y="63"/>
                  </a:lnTo>
                  <a:lnTo>
                    <a:pt x="267" y="64"/>
                  </a:lnTo>
                  <a:lnTo>
                    <a:pt x="261" y="59"/>
                  </a:lnTo>
                  <a:lnTo>
                    <a:pt x="252" y="59"/>
                  </a:lnTo>
                  <a:lnTo>
                    <a:pt x="237" y="66"/>
                  </a:lnTo>
                  <a:lnTo>
                    <a:pt x="231" y="70"/>
                  </a:lnTo>
                  <a:lnTo>
                    <a:pt x="223" y="73"/>
                  </a:lnTo>
                  <a:lnTo>
                    <a:pt x="215" y="69"/>
                  </a:lnTo>
                  <a:lnTo>
                    <a:pt x="213" y="61"/>
                  </a:lnTo>
                  <a:lnTo>
                    <a:pt x="175" y="39"/>
                  </a:lnTo>
                  <a:lnTo>
                    <a:pt x="171" y="34"/>
                  </a:lnTo>
                  <a:lnTo>
                    <a:pt x="164" y="29"/>
                  </a:lnTo>
                  <a:lnTo>
                    <a:pt x="148" y="29"/>
                  </a:lnTo>
                  <a:lnTo>
                    <a:pt x="132" y="24"/>
                  </a:lnTo>
                  <a:lnTo>
                    <a:pt x="108" y="26"/>
                  </a:lnTo>
                  <a:lnTo>
                    <a:pt x="99" y="25"/>
                  </a:lnTo>
                  <a:lnTo>
                    <a:pt x="76" y="15"/>
                  </a:lnTo>
                  <a:lnTo>
                    <a:pt x="60" y="13"/>
                  </a:lnTo>
                  <a:lnTo>
                    <a:pt x="54" y="7"/>
                  </a:lnTo>
                  <a:lnTo>
                    <a:pt x="40" y="2"/>
                  </a:lnTo>
                  <a:lnTo>
                    <a:pt x="31" y="3"/>
                  </a:lnTo>
                  <a:lnTo>
                    <a:pt x="24" y="0"/>
                  </a:lnTo>
                  <a:lnTo>
                    <a:pt x="15" y="2"/>
                  </a:lnTo>
                  <a:lnTo>
                    <a:pt x="0" y="7"/>
                  </a:lnTo>
                  <a:lnTo>
                    <a:pt x="5" y="11"/>
                  </a:lnTo>
                  <a:lnTo>
                    <a:pt x="14" y="18"/>
                  </a:lnTo>
                  <a:lnTo>
                    <a:pt x="21" y="27"/>
                  </a:lnTo>
                  <a:lnTo>
                    <a:pt x="31" y="32"/>
                  </a:lnTo>
                  <a:lnTo>
                    <a:pt x="56" y="39"/>
                  </a:lnTo>
                  <a:lnTo>
                    <a:pt x="67" y="51"/>
                  </a:lnTo>
                  <a:lnTo>
                    <a:pt x="78" y="57"/>
                  </a:lnTo>
                  <a:lnTo>
                    <a:pt x="84" y="68"/>
                  </a:lnTo>
                  <a:lnTo>
                    <a:pt x="87" y="82"/>
                  </a:lnTo>
                  <a:lnTo>
                    <a:pt x="91" y="104"/>
                  </a:lnTo>
                  <a:lnTo>
                    <a:pt x="100" y="113"/>
                  </a:lnTo>
                  <a:lnTo>
                    <a:pt x="100" y="124"/>
                  </a:lnTo>
                  <a:lnTo>
                    <a:pt x="99" y="138"/>
                  </a:lnTo>
                  <a:lnTo>
                    <a:pt x="92" y="145"/>
                  </a:lnTo>
                  <a:lnTo>
                    <a:pt x="87" y="148"/>
                  </a:lnTo>
                  <a:close/>
                </a:path>
              </a:pathLst>
            </a:custGeom>
            <a:solidFill>
              <a:schemeClr val="accent6"/>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39" name="Freeform 168"/>
            <p:cNvSpPr>
              <a:spLocks noChangeAspect="1"/>
            </p:cNvSpPr>
            <p:nvPr/>
          </p:nvSpPr>
          <p:spPr bwMode="gray">
            <a:xfrm>
              <a:off x="4421518" y="1717338"/>
              <a:ext cx="320695" cy="216710"/>
            </a:xfrm>
            <a:custGeom>
              <a:avLst/>
              <a:gdLst/>
              <a:ahLst/>
              <a:cxnLst>
                <a:cxn ang="0">
                  <a:pos x="0" y="260"/>
                </a:cxn>
                <a:cxn ang="0">
                  <a:pos x="56" y="310"/>
                </a:cxn>
                <a:cxn ang="0">
                  <a:pos x="63" y="274"/>
                </a:cxn>
                <a:cxn ang="0">
                  <a:pos x="96" y="260"/>
                </a:cxn>
                <a:cxn ang="0">
                  <a:pos x="115" y="238"/>
                </a:cxn>
                <a:cxn ang="0">
                  <a:pos x="127" y="234"/>
                </a:cxn>
                <a:cxn ang="0">
                  <a:pos x="143" y="220"/>
                </a:cxn>
                <a:cxn ang="0">
                  <a:pos x="183" y="250"/>
                </a:cxn>
                <a:cxn ang="0">
                  <a:pos x="220" y="262"/>
                </a:cxn>
                <a:cxn ang="0">
                  <a:pos x="231" y="287"/>
                </a:cxn>
                <a:cxn ang="0">
                  <a:pos x="223" y="314"/>
                </a:cxn>
                <a:cxn ang="0">
                  <a:pos x="267" y="330"/>
                </a:cxn>
                <a:cxn ang="0">
                  <a:pos x="306" y="321"/>
                </a:cxn>
                <a:cxn ang="0">
                  <a:pos x="333" y="351"/>
                </a:cxn>
                <a:cxn ang="0">
                  <a:pos x="350" y="384"/>
                </a:cxn>
                <a:cxn ang="0">
                  <a:pos x="365" y="429"/>
                </a:cxn>
                <a:cxn ang="0">
                  <a:pos x="460" y="489"/>
                </a:cxn>
                <a:cxn ang="0">
                  <a:pos x="521" y="542"/>
                </a:cxn>
                <a:cxn ang="0">
                  <a:pos x="567" y="547"/>
                </a:cxn>
                <a:cxn ang="0">
                  <a:pos x="581" y="569"/>
                </a:cxn>
                <a:cxn ang="0">
                  <a:pos x="578" y="606"/>
                </a:cxn>
                <a:cxn ang="0">
                  <a:pos x="630" y="610"/>
                </a:cxn>
                <a:cxn ang="0">
                  <a:pos x="646" y="595"/>
                </a:cxn>
                <a:cxn ang="0">
                  <a:pos x="671" y="559"/>
                </a:cxn>
                <a:cxn ang="0">
                  <a:pos x="670" y="536"/>
                </a:cxn>
                <a:cxn ang="0">
                  <a:pos x="666" y="498"/>
                </a:cxn>
                <a:cxn ang="0">
                  <a:pos x="640" y="486"/>
                </a:cxn>
                <a:cxn ang="0">
                  <a:pos x="632" y="462"/>
                </a:cxn>
                <a:cxn ang="0">
                  <a:pos x="650" y="443"/>
                </a:cxn>
                <a:cxn ang="0">
                  <a:pos x="687" y="446"/>
                </a:cxn>
                <a:cxn ang="0">
                  <a:pos x="723" y="409"/>
                </a:cxn>
                <a:cxn ang="0">
                  <a:pos x="726" y="382"/>
                </a:cxn>
                <a:cxn ang="0">
                  <a:pos x="747" y="370"/>
                </a:cxn>
                <a:cxn ang="0">
                  <a:pos x="788" y="347"/>
                </a:cxn>
                <a:cxn ang="0">
                  <a:pos x="807" y="357"/>
                </a:cxn>
                <a:cxn ang="0">
                  <a:pos x="791" y="380"/>
                </a:cxn>
                <a:cxn ang="0">
                  <a:pos x="816" y="398"/>
                </a:cxn>
                <a:cxn ang="0">
                  <a:pos x="855" y="403"/>
                </a:cxn>
                <a:cxn ang="0">
                  <a:pos x="888" y="385"/>
                </a:cxn>
                <a:cxn ang="0">
                  <a:pos x="915" y="378"/>
                </a:cxn>
                <a:cxn ang="0">
                  <a:pos x="933" y="354"/>
                </a:cxn>
                <a:cxn ang="0">
                  <a:pos x="890" y="342"/>
                </a:cxn>
                <a:cxn ang="0">
                  <a:pos x="865" y="314"/>
                </a:cxn>
                <a:cxn ang="0">
                  <a:pos x="843" y="337"/>
                </a:cxn>
                <a:cxn ang="0">
                  <a:pos x="796" y="317"/>
                </a:cxn>
                <a:cxn ang="0">
                  <a:pos x="798" y="292"/>
                </a:cxn>
                <a:cxn ang="0">
                  <a:pos x="833" y="253"/>
                </a:cxn>
                <a:cxn ang="0">
                  <a:pos x="795" y="271"/>
                </a:cxn>
                <a:cxn ang="0">
                  <a:pos x="753" y="298"/>
                </a:cxn>
                <a:cxn ang="0">
                  <a:pos x="719" y="320"/>
                </a:cxn>
                <a:cxn ang="0">
                  <a:pos x="699" y="343"/>
                </a:cxn>
                <a:cxn ang="0">
                  <a:pos x="654" y="325"/>
                </a:cxn>
                <a:cxn ang="0">
                  <a:pos x="553" y="266"/>
                </a:cxn>
                <a:cxn ang="0">
                  <a:pos x="547" y="207"/>
                </a:cxn>
                <a:cxn ang="0">
                  <a:pos x="498" y="150"/>
                </a:cxn>
                <a:cxn ang="0">
                  <a:pos x="331" y="161"/>
                </a:cxn>
                <a:cxn ang="0">
                  <a:pos x="210" y="42"/>
                </a:cxn>
                <a:cxn ang="0">
                  <a:pos x="0" y="51"/>
                </a:cxn>
              </a:cxnLst>
              <a:rect l="0" t="0" r="r" b="b"/>
              <a:pathLst>
                <a:path w="940" h="612">
                  <a:moveTo>
                    <a:pt x="0" y="51"/>
                  </a:moveTo>
                  <a:lnTo>
                    <a:pt x="0" y="121"/>
                  </a:lnTo>
                  <a:lnTo>
                    <a:pt x="0" y="195"/>
                  </a:lnTo>
                  <a:lnTo>
                    <a:pt x="0" y="260"/>
                  </a:lnTo>
                  <a:lnTo>
                    <a:pt x="0" y="321"/>
                  </a:lnTo>
                  <a:lnTo>
                    <a:pt x="54" y="330"/>
                  </a:lnTo>
                  <a:lnTo>
                    <a:pt x="62" y="325"/>
                  </a:lnTo>
                  <a:lnTo>
                    <a:pt x="56" y="310"/>
                  </a:lnTo>
                  <a:lnTo>
                    <a:pt x="57" y="303"/>
                  </a:lnTo>
                  <a:lnTo>
                    <a:pt x="52" y="287"/>
                  </a:lnTo>
                  <a:lnTo>
                    <a:pt x="56" y="279"/>
                  </a:lnTo>
                  <a:lnTo>
                    <a:pt x="63" y="274"/>
                  </a:lnTo>
                  <a:lnTo>
                    <a:pt x="67" y="268"/>
                  </a:lnTo>
                  <a:lnTo>
                    <a:pt x="72" y="261"/>
                  </a:lnTo>
                  <a:lnTo>
                    <a:pt x="80" y="260"/>
                  </a:lnTo>
                  <a:lnTo>
                    <a:pt x="96" y="260"/>
                  </a:lnTo>
                  <a:lnTo>
                    <a:pt x="105" y="256"/>
                  </a:lnTo>
                  <a:lnTo>
                    <a:pt x="107" y="249"/>
                  </a:lnTo>
                  <a:lnTo>
                    <a:pt x="107" y="241"/>
                  </a:lnTo>
                  <a:lnTo>
                    <a:pt x="115" y="238"/>
                  </a:lnTo>
                  <a:lnTo>
                    <a:pt x="127" y="246"/>
                  </a:lnTo>
                  <a:lnTo>
                    <a:pt x="135" y="249"/>
                  </a:lnTo>
                  <a:lnTo>
                    <a:pt x="132" y="241"/>
                  </a:lnTo>
                  <a:lnTo>
                    <a:pt x="127" y="234"/>
                  </a:lnTo>
                  <a:lnTo>
                    <a:pt x="121" y="229"/>
                  </a:lnTo>
                  <a:lnTo>
                    <a:pt x="128" y="225"/>
                  </a:lnTo>
                  <a:lnTo>
                    <a:pt x="135" y="225"/>
                  </a:lnTo>
                  <a:lnTo>
                    <a:pt x="143" y="220"/>
                  </a:lnTo>
                  <a:lnTo>
                    <a:pt x="144" y="214"/>
                  </a:lnTo>
                  <a:lnTo>
                    <a:pt x="165" y="235"/>
                  </a:lnTo>
                  <a:lnTo>
                    <a:pt x="178" y="244"/>
                  </a:lnTo>
                  <a:lnTo>
                    <a:pt x="183" y="250"/>
                  </a:lnTo>
                  <a:lnTo>
                    <a:pt x="192" y="253"/>
                  </a:lnTo>
                  <a:lnTo>
                    <a:pt x="201" y="251"/>
                  </a:lnTo>
                  <a:lnTo>
                    <a:pt x="216" y="255"/>
                  </a:lnTo>
                  <a:lnTo>
                    <a:pt x="220" y="262"/>
                  </a:lnTo>
                  <a:lnTo>
                    <a:pt x="218" y="269"/>
                  </a:lnTo>
                  <a:lnTo>
                    <a:pt x="219" y="278"/>
                  </a:lnTo>
                  <a:lnTo>
                    <a:pt x="225" y="283"/>
                  </a:lnTo>
                  <a:lnTo>
                    <a:pt x="231" y="287"/>
                  </a:lnTo>
                  <a:lnTo>
                    <a:pt x="224" y="290"/>
                  </a:lnTo>
                  <a:lnTo>
                    <a:pt x="224" y="298"/>
                  </a:lnTo>
                  <a:lnTo>
                    <a:pt x="225" y="306"/>
                  </a:lnTo>
                  <a:lnTo>
                    <a:pt x="223" y="314"/>
                  </a:lnTo>
                  <a:lnTo>
                    <a:pt x="228" y="320"/>
                  </a:lnTo>
                  <a:lnTo>
                    <a:pt x="242" y="328"/>
                  </a:lnTo>
                  <a:lnTo>
                    <a:pt x="259" y="331"/>
                  </a:lnTo>
                  <a:lnTo>
                    <a:pt x="267" y="330"/>
                  </a:lnTo>
                  <a:lnTo>
                    <a:pt x="291" y="335"/>
                  </a:lnTo>
                  <a:lnTo>
                    <a:pt x="299" y="332"/>
                  </a:lnTo>
                  <a:lnTo>
                    <a:pt x="300" y="325"/>
                  </a:lnTo>
                  <a:lnTo>
                    <a:pt x="306" y="321"/>
                  </a:lnTo>
                  <a:lnTo>
                    <a:pt x="314" y="326"/>
                  </a:lnTo>
                  <a:lnTo>
                    <a:pt x="326" y="337"/>
                  </a:lnTo>
                  <a:lnTo>
                    <a:pt x="331" y="343"/>
                  </a:lnTo>
                  <a:lnTo>
                    <a:pt x="333" y="351"/>
                  </a:lnTo>
                  <a:lnTo>
                    <a:pt x="334" y="366"/>
                  </a:lnTo>
                  <a:lnTo>
                    <a:pt x="338" y="374"/>
                  </a:lnTo>
                  <a:lnTo>
                    <a:pt x="345" y="378"/>
                  </a:lnTo>
                  <a:lnTo>
                    <a:pt x="350" y="384"/>
                  </a:lnTo>
                  <a:lnTo>
                    <a:pt x="355" y="400"/>
                  </a:lnTo>
                  <a:lnTo>
                    <a:pt x="354" y="408"/>
                  </a:lnTo>
                  <a:lnTo>
                    <a:pt x="360" y="423"/>
                  </a:lnTo>
                  <a:lnTo>
                    <a:pt x="365" y="429"/>
                  </a:lnTo>
                  <a:lnTo>
                    <a:pt x="416" y="459"/>
                  </a:lnTo>
                  <a:lnTo>
                    <a:pt x="436" y="483"/>
                  </a:lnTo>
                  <a:lnTo>
                    <a:pt x="443" y="488"/>
                  </a:lnTo>
                  <a:lnTo>
                    <a:pt x="460" y="489"/>
                  </a:lnTo>
                  <a:lnTo>
                    <a:pt x="473" y="498"/>
                  </a:lnTo>
                  <a:lnTo>
                    <a:pt x="493" y="513"/>
                  </a:lnTo>
                  <a:lnTo>
                    <a:pt x="515" y="536"/>
                  </a:lnTo>
                  <a:lnTo>
                    <a:pt x="521" y="542"/>
                  </a:lnTo>
                  <a:lnTo>
                    <a:pt x="530" y="543"/>
                  </a:lnTo>
                  <a:lnTo>
                    <a:pt x="536" y="538"/>
                  </a:lnTo>
                  <a:lnTo>
                    <a:pt x="544" y="537"/>
                  </a:lnTo>
                  <a:lnTo>
                    <a:pt x="567" y="547"/>
                  </a:lnTo>
                  <a:lnTo>
                    <a:pt x="572" y="553"/>
                  </a:lnTo>
                  <a:lnTo>
                    <a:pt x="579" y="557"/>
                  </a:lnTo>
                  <a:lnTo>
                    <a:pt x="585" y="562"/>
                  </a:lnTo>
                  <a:lnTo>
                    <a:pt x="581" y="569"/>
                  </a:lnTo>
                  <a:lnTo>
                    <a:pt x="578" y="577"/>
                  </a:lnTo>
                  <a:lnTo>
                    <a:pt x="578" y="592"/>
                  </a:lnTo>
                  <a:lnTo>
                    <a:pt x="579" y="601"/>
                  </a:lnTo>
                  <a:lnTo>
                    <a:pt x="578" y="606"/>
                  </a:lnTo>
                  <a:lnTo>
                    <a:pt x="607" y="605"/>
                  </a:lnTo>
                  <a:lnTo>
                    <a:pt x="615" y="607"/>
                  </a:lnTo>
                  <a:lnTo>
                    <a:pt x="621" y="612"/>
                  </a:lnTo>
                  <a:lnTo>
                    <a:pt x="630" y="610"/>
                  </a:lnTo>
                  <a:lnTo>
                    <a:pt x="643" y="611"/>
                  </a:lnTo>
                  <a:lnTo>
                    <a:pt x="648" y="608"/>
                  </a:lnTo>
                  <a:lnTo>
                    <a:pt x="648" y="601"/>
                  </a:lnTo>
                  <a:lnTo>
                    <a:pt x="646" y="595"/>
                  </a:lnTo>
                  <a:lnTo>
                    <a:pt x="653" y="581"/>
                  </a:lnTo>
                  <a:lnTo>
                    <a:pt x="661" y="570"/>
                  </a:lnTo>
                  <a:lnTo>
                    <a:pt x="664" y="564"/>
                  </a:lnTo>
                  <a:lnTo>
                    <a:pt x="671" y="559"/>
                  </a:lnTo>
                  <a:lnTo>
                    <a:pt x="676" y="554"/>
                  </a:lnTo>
                  <a:lnTo>
                    <a:pt x="678" y="547"/>
                  </a:lnTo>
                  <a:lnTo>
                    <a:pt x="677" y="541"/>
                  </a:lnTo>
                  <a:lnTo>
                    <a:pt x="670" y="536"/>
                  </a:lnTo>
                  <a:lnTo>
                    <a:pt x="665" y="529"/>
                  </a:lnTo>
                  <a:lnTo>
                    <a:pt x="661" y="513"/>
                  </a:lnTo>
                  <a:lnTo>
                    <a:pt x="665" y="507"/>
                  </a:lnTo>
                  <a:lnTo>
                    <a:pt x="666" y="498"/>
                  </a:lnTo>
                  <a:lnTo>
                    <a:pt x="664" y="491"/>
                  </a:lnTo>
                  <a:lnTo>
                    <a:pt x="658" y="486"/>
                  </a:lnTo>
                  <a:lnTo>
                    <a:pt x="649" y="487"/>
                  </a:lnTo>
                  <a:lnTo>
                    <a:pt x="640" y="486"/>
                  </a:lnTo>
                  <a:lnTo>
                    <a:pt x="638" y="478"/>
                  </a:lnTo>
                  <a:lnTo>
                    <a:pt x="630" y="473"/>
                  </a:lnTo>
                  <a:lnTo>
                    <a:pt x="624" y="467"/>
                  </a:lnTo>
                  <a:lnTo>
                    <a:pt x="632" y="462"/>
                  </a:lnTo>
                  <a:lnTo>
                    <a:pt x="630" y="454"/>
                  </a:lnTo>
                  <a:lnTo>
                    <a:pt x="634" y="448"/>
                  </a:lnTo>
                  <a:lnTo>
                    <a:pt x="642" y="444"/>
                  </a:lnTo>
                  <a:lnTo>
                    <a:pt x="650" y="443"/>
                  </a:lnTo>
                  <a:lnTo>
                    <a:pt x="656" y="449"/>
                  </a:lnTo>
                  <a:lnTo>
                    <a:pt x="664" y="450"/>
                  </a:lnTo>
                  <a:lnTo>
                    <a:pt x="680" y="449"/>
                  </a:lnTo>
                  <a:lnTo>
                    <a:pt x="687" y="446"/>
                  </a:lnTo>
                  <a:lnTo>
                    <a:pt x="699" y="424"/>
                  </a:lnTo>
                  <a:lnTo>
                    <a:pt x="699" y="417"/>
                  </a:lnTo>
                  <a:lnTo>
                    <a:pt x="707" y="412"/>
                  </a:lnTo>
                  <a:lnTo>
                    <a:pt x="723" y="409"/>
                  </a:lnTo>
                  <a:lnTo>
                    <a:pt x="729" y="405"/>
                  </a:lnTo>
                  <a:lnTo>
                    <a:pt x="731" y="397"/>
                  </a:lnTo>
                  <a:lnTo>
                    <a:pt x="731" y="389"/>
                  </a:lnTo>
                  <a:lnTo>
                    <a:pt x="726" y="382"/>
                  </a:lnTo>
                  <a:lnTo>
                    <a:pt x="732" y="378"/>
                  </a:lnTo>
                  <a:lnTo>
                    <a:pt x="734" y="369"/>
                  </a:lnTo>
                  <a:lnTo>
                    <a:pt x="741" y="365"/>
                  </a:lnTo>
                  <a:lnTo>
                    <a:pt x="747" y="370"/>
                  </a:lnTo>
                  <a:lnTo>
                    <a:pt x="756" y="369"/>
                  </a:lnTo>
                  <a:lnTo>
                    <a:pt x="769" y="362"/>
                  </a:lnTo>
                  <a:lnTo>
                    <a:pt x="784" y="354"/>
                  </a:lnTo>
                  <a:lnTo>
                    <a:pt x="788" y="347"/>
                  </a:lnTo>
                  <a:lnTo>
                    <a:pt x="794" y="342"/>
                  </a:lnTo>
                  <a:lnTo>
                    <a:pt x="801" y="342"/>
                  </a:lnTo>
                  <a:lnTo>
                    <a:pt x="802" y="351"/>
                  </a:lnTo>
                  <a:lnTo>
                    <a:pt x="807" y="357"/>
                  </a:lnTo>
                  <a:lnTo>
                    <a:pt x="809" y="364"/>
                  </a:lnTo>
                  <a:lnTo>
                    <a:pt x="805" y="371"/>
                  </a:lnTo>
                  <a:lnTo>
                    <a:pt x="798" y="375"/>
                  </a:lnTo>
                  <a:lnTo>
                    <a:pt x="791" y="380"/>
                  </a:lnTo>
                  <a:lnTo>
                    <a:pt x="796" y="396"/>
                  </a:lnTo>
                  <a:lnTo>
                    <a:pt x="800" y="403"/>
                  </a:lnTo>
                  <a:lnTo>
                    <a:pt x="809" y="402"/>
                  </a:lnTo>
                  <a:lnTo>
                    <a:pt x="816" y="398"/>
                  </a:lnTo>
                  <a:lnTo>
                    <a:pt x="820" y="398"/>
                  </a:lnTo>
                  <a:lnTo>
                    <a:pt x="832" y="397"/>
                  </a:lnTo>
                  <a:lnTo>
                    <a:pt x="839" y="398"/>
                  </a:lnTo>
                  <a:lnTo>
                    <a:pt x="855" y="403"/>
                  </a:lnTo>
                  <a:lnTo>
                    <a:pt x="871" y="401"/>
                  </a:lnTo>
                  <a:lnTo>
                    <a:pt x="877" y="396"/>
                  </a:lnTo>
                  <a:lnTo>
                    <a:pt x="881" y="389"/>
                  </a:lnTo>
                  <a:lnTo>
                    <a:pt x="888" y="385"/>
                  </a:lnTo>
                  <a:lnTo>
                    <a:pt x="896" y="385"/>
                  </a:lnTo>
                  <a:lnTo>
                    <a:pt x="901" y="379"/>
                  </a:lnTo>
                  <a:lnTo>
                    <a:pt x="909" y="381"/>
                  </a:lnTo>
                  <a:lnTo>
                    <a:pt x="915" y="378"/>
                  </a:lnTo>
                  <a:lnTo>
                    <a:pt x="919" y="369"/>
                  </a:lnTo>
                  <a:lnTo>
                    <a:pt x="935" y="365"/>
                  </a:lnTo>
                  <a:lnTo>
                    <a:pt x="940" y="358"/>
                  </a:lnTo>
                  <a:lnTo>
                    <a:pt x="933" y="354"/>
                  </a:lnTo>
                  <a:lnTo>
                    <a:pt x="925" y="357"/>
                  </a:lnTo>
                  <a:lnTo>
                    <a:pt x="909" y="352"/>
                  </a:lnTo>
                  <a:lnTo>
                    <a:pt x="898" y="342"/>
                  </a:lnTo>
                  <a:lnTo>
                    <a:pt x="890" y="342"/>
                  </a:lnTo>
                  <a:lnTo>
                    <a:pt x="884" y="337"/>
                  </a:lnTo>
                  <a:lnTo>
                    <a:pt x="870" y="328"/>
                  </a:lnTo>
                  <a:lnTo>
                    <a:pt x="870" y="320"/>
                  </a:lnTo>
                  <a:lnTo>
                    <a:pt x="865" y="314"/>
                  </a:lnTo>
                  <a:lnTo>
                    <a:pt x="858" y="310"/>
                  </a:lnTo>
                  <a:lnTo>
                    <a:pt x="853" y="325"/>
                  </a:lnTo>
                  <a:lnTo>
                    <a:pt x="845" y="330"/>
                  </a:lnTo>
                  <a:lnTo>
                    <a:pt x="843" y="337"/>
                  </a:lnTo>
                  <a:lnTo>
                    <a:pt x="836" y="337"/>
                  </a:lnTo>
                  <a:lnTo>
                    <a:pt x="812" y="327"/>
                  </a:lnTo>
                  <a:lnTo>
                    <a:pt x="804" y="314"/>
                  </a:lnTo>
                  <a:lnTo>
                    <a:pt x="796" y="317"/>
                  </a:lnTo>
                  <a:lnTo>
                    <a:pt x="790" y="312"/>
                  </a:lnTo>
                  <a:lnTo>
                    <a:pt x="782" y="310"/>
                  </a:lnTo>
                  <a:lnTo>
                    <a:pt x="783" y="301"/>
                  </a:lnTo>
                  <a:lnTo>
                    <a:pt x="798" y="292"/>
                  </a:lnTo>
                  <a:lnTo>
                    <a:pt x="810" y="280"/>
                  </a:lnTo>
                  <a:lnTo>
                    <a:pt x="820" y="268"/>
                  </a:lnTo>
                  <a:lnTo>
                    <a:pt x="834" y="262"/>
                  </a:lnTo>
                  <a:lnTo>
                    <a:pt x="833" y="253"/>
                  </a:lnTo>
                  <a:lnTo>
                    <a:pt x="816" y="249"/>
                  </a:lnTo>
                  <a:lnTo>
                    <a:pt x="814" y="256"/>
                  </a:lnTo>
                  <a:lnTo>
                    <a:pt x="802" y="268"/>
                  </a:lnTo>
                  <a:lnTo>
                    <a:pt x="795" y="271"/>
                  </a:lnTo>
                  <a:lnTo>
                    <a:pt x="788" y="268"/>
                  </a:lnTo>
                  <a:lnTo>
                    <a:pt x="782" y="283"/>
                  </a:lnTo>
                  <a:lnTo>
                    <a:pt x="775" y="288"/>
                  </a:lnTo>
                  <a:lnTo>
                    <a:pt x="753" y="298"/>
                  </a:lnTo>
                  <a:lnTo>
                    <a:pt x="739" y="306"/>
                  </a:lnTo>
                  <a:lnTo>
                    <a:pt x="734" y="312"/>
                  </a:lnTo>
                  <a:lnTo>
                    <a:pt x="726" y="315"/>
                  </a:lnTo>
                  <a:lnTo>
                    <a:pt x="719" y="320"/>
                  </a:lnTo>
                  <a:lnTo>
                    <a:pt x="715" y="327"/>
                  </a:lnTo>
                  <a:lnTo>
                    <a:pt x="713" y="335"/>
                  </a:lnTo>
                  <a:lnTo>
                    <a:pt x="707" y="339"/>
                  </a:lnTo>
                  <a:lnTo>
                    <a:pt x="699" y="343"/>
                  </a:lnTo>
                  <a:lnTo>
                    <a:pt x="691" y="342"/>
                  </a:lnTo>
                  <a:lnTo>
                    <a:pt x="676" y="335"/>
                  </a:lnTo>
                  <a:lnTo>
                    <a:pt x="667" y="333"/>
                  </a:lnTo>
                  <a:lnTo>
                    <a:pt x="654" y="325"/>
                  </a:lnTo>
                  <a:lnTo>
                    <a:pt x="597" y="331"/>
                  </a:lnTo>
                  <a:lnTo>
                    <a:pt x="587" y="285"/>
                  </a:lnTo>
                  <a:lnTo>
                    <a:pt x="554" y="279"/>
                  </a:lnTo>
                  <a:lnTo>
                    <a:pt x="553" y="266"/>
                  </a:lnTo>
                  <a:lnTo>
                    <a:pt x="554" y="250"/>
                  </a:lnTo>
                  <a:lnTo>
                    <a:pt x="562" y="249"/>
                  </a:lnTo>
                  <a:lnTo>
                    <a:pt x="560" y="206"/>
                  </a:lnTo>
                  <a:lnTo>
                    <a:pt x="547" y="207"/>
                  </a:lnTo>
                  <a:lnTo>
                    <a:pt x="530" y="174"/>
                  </a:lnTo>
                  <a:lnTo>
                    <a:pt x="517" y="164"/>
                  </a:lnTo>
                  <a:lnTo>
                    <a:pt x="510" y="160"/>
                  </a:lnTo>
                  <a:lnTo>
                    <a:pt x="498" y="150"/>
                  </a:lnTo>
                  <a:lnTo>
                    <a:pt x="492" y="144"/>
                  </a:lnTo>
                  <a:lnTo>
                    <a:pt x="478" y="150"/>
                  </a:lnTo>
                  <a:lnTo>
                    <a:pt x="402" y="149"/>
                  </a:lnTo>
                  <a:lnTo>
                    <a:pt x="331" y="161"/>
                  </a:lnTo>
                  <a:lnTo>
                    <a:pt x="304" y="133"/>
                  </a:lnTo>
                  <a:lnTo>
                    <a:pt x="259" y="85"/>
                  </a:lnTo>
                  <a:lnTo>
                    <a:pt x="224" y="52"/>
                  </a:lnTo>
                  <a:lnTo>
                    <a:pt x="210" y="42"/>
                  </a:lnTo>
                  <a:lnTo>
                    <a:pt x="191" y="26"/>
                  </a:lnTo>
                  <a:lnTo>
                    <a:pt x="171" y="13"/>
                  </a:lnTo>
                  <a:lnTo>
                    <a:pt x="142" y="0"/>
                  </a:lnTo>
                  <a:lnTo>
                    <a:pt x="0" y="51"/>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40" name="Freeform 169"/>
            <p:cNvSpPr>
              <a:spLocks noChangeAspect="1"/>
            </p:cNvSpPr>
            <p:nvPr/>
          </p:nvSpPr>
          <p:spPr bwMode="gray">
            <a:xfrm>
              <a:off x="4354992" y="1791943"/>
              <a:ext cx="266109" cy="191842"/>
            </a:xfrm>
            <a:custGeom>
              <a:avLst/>
              <a:gdLst/>
              <a:ahLst/>
              <a:cxnLst>
                <a:cxn ang="0">
                  <a:pos x="249" y="96"/>
                </a:cxn>
                <a:cxn ang="0">
                  <a:pos x="256" y="60"/>
                </a:cxn>
                <a:cxn ang="0">
                  <a:pos x="289" y="46"/>
                </a:cxn>
                <a:cxn ang="0">
                  <a:pos x="308" y="24"/>
                </a:cxn>
                <a:cxn ang="0">
                  <a:pos x="320" y="20"/>
                </a:cxn>
                <a:cxn ang="0">
                  <a:pos x="336" y="6"/>
                </a:cxn>
                <a:cxn ang="0">
                  <a:pos x="376" y="36"/>
                </a:cxn>
                <a:cxn ang="0">
                  <a:pos x="413" y="48"/>
                </a:cxn>
                <a:cxn ang="0">
                  <a:pos x="424" y="73"/>
                </a:cxn>
                <a:cxn ang="0">
                  <a:pos x="416" y="100"/>
                </a:cxn>
                <a:cxn ang="0">
                  <a:pos x="460" y="116"/>
                </a:cxn>
                <a:cxn ang="0">
                  <a:pos x="499" y="107"/>
                </a:cxn>
                <a:cxn ang="0">
                  <a:pos x="526" y="137"/>
                </a:cxn>
                <a:cxn ang="0">
                  <a:pos x="543" y="170"/>
                </a:cxn>
                <a:cxn ang="0">
                  <a:pos x="558" y="215"/>
                </a:cxn>
                <a:cxn ang="0">
                  <a:pos x="653" y="275"/>
                </a:cxn>
                <a:cxn ang="0">
                  <a:pos x="714" y="328"/>
                </a:cxn>
                <a:cxn ang="0">
                  <a:pos x="760" y="333"/>
                </a:cxn>
                <a:cxn ang="0">
                  <a:pos x="774" y="355"/>
                </a:cxn>
                <a:cxn ang="0">
                  <a:pos x="771" y="392"/>
                </a:cxn>
                <a:cxn ang="0">
                  <a:pos x="728" y="380"/>
                </a:cxn>
                <a:cxn ang="0">
                  <a:pos x="717" y="397"/>
                </a:cxn>
                <a:cxn ang="0">
                  <a:pos x="685" y="398"/>
                </a:cxn>
                <a:cxn ang="0">
                  <a:pos x="675" y="417"/>
                </a:cxn>
                <a:cxn ang="0">
                  <a:pos x="664" y="457"/>
                </a:cxn>
                <a:cxn ang="0">
                  <a:pos x="634" y="479"/>
                </a:cxn>
                <a:cxn ang="0">
                  <a:pos x="594" y="494"/>
                </a:cxn>
                <a:cxn ang="0">
                  <a:pos x="589" y="509"/>
                </a:cxn>
                <a:cxn ang="0">
                  <a:pos x="570" y="528"/>
                </a:cxn>
                <a:cxn ang="0">
                  <a:pos x="538" y="536"/>
                </a:cxn>
                <a:cxn ang="0">
                  <a:pos x="508" y="523"/>
                </a:cxn>
                <a:cxn ang="0">
                  <a:pos x="482" y="507"/>
                </a:cxn>
                <a:cxn ang="0">
                  <a:pos x="476" y="441"/>
                </a:cxn>
                <a:cxn ang="0">
                  <a:pos x="396" y="403"/>
                </a:cxn>
                <a:cxn ang="0">
                  <a:pos x="364" y="369"/>
                </a:cxn>
                <a:cxn ang="0">
                  <a:pos x="314" y="359"/>
                </a:cxn>
                <a:cxn ang="0">
                  <a:pos x="231" y="321"/>
                </a:cxn>
                <a:cxn ang="0">
                  <a:pos x="198" y="337"/>
                </a:cxn>
                <a:cxn ang="0">
                  <a:pos x="145" y="351"/>
                </a:cxn>
                <a:cxn ang="0">
                  <a:pos x="80" y="378"/>
                </a:cxn>
                <a:cxn ang="0">
                  <a:pos x="86" y="275"/>
                </a:cxn>
                <a:cxn ang="0">
                  <a:pos x="50" y="250"/>
                </a:cxn>
                <a:cxn ang="0">
                  <a:pos x="66" y="230"/>
                </a:cxn>
                <a:cxn ang="0">
                  <a:pos x="68" y="214"/>
                </a:cxn>
                <a:cxn ang="0">
                  <a:pos x="34" y="203"/>
                </a:cxn>
                <a:cxn ang="0">
                  <a:pos x="16" y="166"/>
                </a:cxn>
                <a:cxn ang="0">
                  <a:pos x="27" y="143"/>
                </a:cxn>
                <a:cxn ang="0">
                  <a:pos x="84" y="156"/>
                </a:cxn>
                <a:cxn ang="0">
                  <a:pos x="97" y="148"/>
                </a:cxn>
                <a:cxn ang="0">
                  <a:pos x="86" y="91"/>
                </a:cxn>
                <a:cxn ang="0">
                  <a:pos x="57" y="57"/>
                </a:cxn>
                <a:cxn ang="0">
                  <a:pos x="14" y="91"/>
                </a:cxn>
                <a:cxn ang="0">
                  <a:pos x="4" y="92"/>
                </a:cxn>
                <a:cxn ang="0">
                  <a:pos x="77" y="32"/>
                </a:cxn>
                <a:cxn ang="0">
                  <a:pos x="107" y="41"/>
                </a:cxn>
                <a:cxn ang="0">
                  <a:pos x="139" y="75"/>
                </a:cxn>
                <a:cxn ang="0">
                  <a:pos x="181" y="113"/>
                </a:cxn>
              </a:cxnLst>
              <a:rect l="0" t="0" r="r" b="b"/>
              <a:pathLst>
                <a:path w="778" h="536">
                  <a:moveTo>
                    <a:pt x="193" y="107"/>
                  </a:moveTo>
                  <a:lnTo>
                    <a:pt x="247" y="116"/>
                  </a:lnTo>
                  <a:lnTo>
                    <a:pt x="255" y="111"/>
                  </a:lnTo>
                  <a:lnTo>
                    <a:pt x="249" y="96"/>
                  </a:lnTo>
                  <a:lnTo>
                    <a:pt x="250" y="89"/>
                  </a:lnTo>
                  <a:lnTo>
                    <a:pt x="245" y="73"/>
                  </a:lnTo>
                  <a:lnTo>
                    <a:pt x="249" y="65"/>
                  </a:lnTo>
                  <a:lnTo>
                    <a:pt x="256" y="60"/>
                  </a:lnTo>
                  <a:lnTo>
                    <a:pt x="260" y="54"/>
                  </a:lnTo>
                  <a:lnTo>
                    <a:pt x="265" y="47"/>
                  </a:lnTo>
                  <a:lnTo>
                    <a:pt x="273" y="46"/>
                  </a:lnTo>
                  <a:lnTo>
                    <a:pt x="289" y="46"/>
                  </a:lnTo>
                  <a:lnTo>
                    <a:pt x="298" y="42"/>
                  </a:lnTo>
                  <a:lnTo>
                    <a:pt x="300" y="35"/>
                  </a:lnTo>
                  <a:lnTo>
                    <a:pt x="300" y="27"/>
                  </a:lnTo>
                  <a:lnTo>
                    <a:pt x="308" y="24"/>
                  </a:lnTo>
                  <a:lnTo>
                    <a:pt x="320" y="32"/>
                  </a:lnTo>
                  <a:lnTo>
                    <a:pt x="328" y="35"/>
                  </a:lnTo>
                  <a:lnTo>
                    <a:pt x="325" y="27"/>
                  </a:lnTo>
                  <a:lnTo>
                    <a:pt x="320" y="20"/>
                  </a:lnTo>
                  <a:lnTo>
                    <a:pt x="314" y="15"/>
                  </a:lnTo>
                  <a:lnTo>
                    <a:pt x="321" y="11"/>
                  </a:lnTo>
                  <a:lnTo>
                    <a:pt x="328" y="11"/>
                  </a:lnTo>
                  <a:lnTo>
                    <a:pt x="336" y="6"/>
                  </a:lnTo>
                  <a:lnTo>
                    <a:pt x="337" y="0"/>
                  </a:lnTo>
                  <a:lnTo>
                    <a:pt x="358" y="21"/>
                  </a:lnTo>
                  <a:lnTo>
                    <a:pt x="371" y="30"/>
                  </a:lnTo>
                  <a:lnTo>
                    <a:pt x="376" y="36"/>
                  </a:lnTo>
                  <a:lnTo>
                    <a:pt x="385" y="39"/>
                  </a:lnTo>
                  <a:lnTo>
                    <a:pt x="394" y="37"/>
                  </a:lnTo>
                  <a:lnTo>
                    <a:pt x="409" y="41"/>
                  </a:lnTo>
                  <a:lnTo>
                    <a:pt x="413" y="48"/>
                  </a:lnTo>
                  <a:lnTo>
                    <a:pt x="411" y="55"/>
                  </a:lnTo>
                  <a:lnTo>
                    <a:pt x="412" y="64"/>
                  </a:lnTo>
                  <a:lnTo>
                    <a:pt x="418" y="69"/>
                  </a:lnTo>
                  <a:lnTo>
                    <a:pt x="424" y="73"/>
                  </a:lnTo>
                  <a:lnTo>
                    <a:pt x="417" y="76"/>
                  </a:lnTo>
                  <a:lnTo>
                    <a:pt x="417" y="84"/>
                  </a:lnTo>
                  <a:lnTo>
                    <a:pt x="418" y="92"/>
                  </a:lnTo>
                  <a:lnTo>
                    <a:pt x="416" y="100"/>
                  </a:lnTo>
                  <a:lnTo>
                    <a:pt x="421" y="106"/>
                  </a:lnTo>
                  <a:lnTo>
                    <a:pt x="435" y="114"/>
                  </a:lnTo>
                  <a:lnTo>
                    <a:pt x="452" y="117"/>
                  </a:lnTo>
                  <a:lnTo>
                    <a:pt x="460" y="116"/>
                  </a:lnTo>
                  <a:lnTo>
                    <a:pt x="484" y="121"/>
                  </a:lnTo>
                  <a:lnTo>
                    <a:pt x="492" y="118"/>
                  </a:lnTo>
                  <a:lnTo>
                    <a:pt x="493" y="111"/>
                  </a:lnTo>
                  <a:lnTo>
                    <a:pt x="499" y="107"/>
                  </a:lnTo>
                  <a:lnTo>
                    <a:pt x="507" y="112"/>
                  </a:lnTo>
                  <a:lnTo>
                    <a:pt x="519" y="123"/>
                  </a:lnTo>
                  <a:lnTo>
                    <a:pt x="524" y="129"/>
                  </a:lnTo>
                  <a:lnTo>
                    <a:pt x="526" y="137"/>
                  </a:lnTo>
                  <a:lnTo>
                    <a:pt x="527" y="152"/>
                  </a:lnTo>
                  <a:lnTo>
                    <a:pt x="531" y="160"/>
                  </a:lnTo>
                  <a:lnTo>
                    <a:pt x="538" y="164"/>
                  </a:lnTo>
                  <a:lnTo>
                    <a:pt x="543" y="170"/>
                  </a:lnTo>
                  <a:lnTo>
                    <a:pt x="548" y="186"/>
                  </a:lnTo>
                  <a:lnTo>
                    <a:pt x="547" y="194"/>
                  </a:lnTo>
                  <a:lnTo>
                    <a:pt x="553" y="209"/>
                  </a:lnTo>
                  <a:lnTo>
                    <a:pt x="558" y="215"/>
                  </a:lnTo>
                  <a:lnTo>
                    <a:pt x="609" y="245"/>
                  </a:lnTo>
                  <a:lnTo>
                    <a:pt x="629" y="269"/>
                  </a:lnTo>
                  <a:lnTo>
                    <a:pt x="636" y="274"/>
                  </a:lnTo>
                  <a:lnTo>
                    <a:pt x="653" y="275"/>
                  </a:lnTo>
                  <a:lnTo>
                    <a:pt x="666" y="284"/>
                  </a:lnTo>
                  <a:lnTo>
                    <a:pt x="686" y="299"/>
                  </a:lnTo>
                  <a:lnTo>
                    <a:pt x="708" y="322"/>
                  </a:lnTo>
                  <a:lnTo>
                    <a:pt x="714" y="328"/>
                  </a:lnTo>
                  <a:lnTo>
                    <a:pt x="723" y="329"/>
                  </a:lnTo>
                  <a:lnTo>
                    <a:pt x="729" y="324"/>
                  </a:lnTo>
                  <a:lnTo>
                    <a:pt x="737" y="323"/>
                  </a:lnTo>
                  <a:lnTo>
                    <a:pt x="760" y="333"/>
                  </a:lnTo>
                  <a:lnTo>
                    <a:pt x="765" y="339"/>
                  </a:lnTo>
                  <a:lnTo>
                    <a:pt x="772" y="343"/>
                  </a:lnTo>
                  <a:lnTo>
                    <a:pt x="778" y="348"/>
                  </a:lnTo>
                  <a:lnTo>
                    <a:pt x="774" y="355"/>
                  </a:lnTo>
                  <a:lnTo>
                    <a:pt x="771" y="363"/>
                  </a:lnTo>
                  <a:lnTo>
                    <a:pt x="771" y="378"/>
                  </a:lnTo>
                  <a:lnTo>
                    <a:pt x="772" y="387"/>
                  </a:lnTo>
                  <a:lnTo>
                    <a:pt x="771" y="392"/>
                  </a:lnTo>
                  <a:lnTo>
                    <a:pt x="756" y="392"/>
                  </a:lnTo>
                  <a:lnTo>
                    <a:pt x="746" y="388"/>
                  </a:lnTo>
                  <a:lnTo>
                    <a:pt x="733" y="380"/>
                  </a:lnTo>
                  <a:lnTo>
                    <a:pt x="728" y="380"/>
                  </a:lnTo>
                  <a:lnTo>
                    <a:pt x="723" y="380"/>
                  </a:lnTo>
                  <a:lnTo>
                    <a:pt x="720" y="383"/>
                  </a:lnTo>
                  <a:lnTo>
                    <a:pt x="719" y="391"/>
                  </a:lnTo>
                  <a:lnTo>
                    <a:pt x="717" y="397"/>
                  </a:lnTo>
                  <a:lnTo>
                    <a:pt x="714" y="398"/>
                  </a:lnTo>
                  <a:lnTo>
                    <a:pt x="699" y="398"/>
                  </a:lnTo>
                  <a:lnTo>
                    <a:pt x="693" y="397"/>
                  </a:lnTo>
                  <a:lnTo>
                    <a:pt x="685" y="398"/>
                  </a:lnTo>
                  <a:lnTo>
                    <a:pt x="680" y="404"/>
                  </a:lnTo>
                  <a:lnTo>
                    <a:pt x="676" y="408"/>
                  </a:lnTo>
                  <a:lnTo>
                    <a:pt x="675" y="410"/>
                  </a:lnTo>
                  <a:lnTo>
                    <a:pt x="675" y="417"/>
                  </a:lnTo>
                  <a:lnTo>
                    <a:pt x="669" y="434"/>
                  </a:lnTo>
                  <a:lnTo>
                    <a:pt x="666" y="437"/>
                  </a:lnTo>
                  <a:lnTo>
                    <a:pt x="664" y="450"/>
                  </a:lnTo>
                  <a:lnTo>
                    <a:pt x="664" y="457"/>
                  </a:lnTo>
                  <a:lnTo>
                    <a:pt x="663" y="462"/>
                  </a:lnTo>
                  <a:lnTo>
                    <a:pt x="648" y="472"/>
                  </a:lnTo>
                  <a:lnTo>
                    <a:pt x="640" y="473"/>
                  </a:lnTo>
                  <a:lnTo>
                    <a:pt x="634" y="479"/>
                  </a:lnTo>
                  <a:lnTo>
                    <a:pt x="626" y="483"/>
                  </a:lnTo>
                  <a:lnTo>
                    <a:pt x="618" y="488"/>
                  </a:lnTo>
                  <a:lnTo>
                    <a:pt x="601" y="491"/>
                  </a:lnTo>
                  <a:lnTo>
                    <a:pt x="594" y="494"/>
                  </a:lnTo>
                  <a:lnTo>
                    <a:pt x="586" y="493"/>
                  </a:lnTo>
                  <a:lnTo>
                    <a:pt x="586" y="499"/>
                  </a:lnTo>
                  <a:lnTo>
                    <a:pt x="593" y="504"/>
                  </a:lnTo>
                  <a:lnTo>
                    <a:pt x="589" y="509"/>
                  </a:lnTo>
                  <a:lnTo>
                    <a:pt x="585" y="510"/>
                  </a:lnTo>
                  <a:lnTo>
                    <a:pt x="583" y="522"/>
                  </a:lnTo>
                  <a:lnTo>
                    <a:pt x="579" y="525"/>
                  </a:lnTo>
                  <a:lnTo>
                    <a:pt x="570" y="528"/>
                  </a:lnTo>
                  <a:lnTo>
                    <a:pt x="564" y="534"/>
                  </a:lnTo>
                  <a:lnTo>
                    <a:pt x="551" y="534"/>
                  </a:lnTo>
                  <a:lnTo>
                    <a:pt x="543" y="536"/>
                  </a:lnTo>
                  <a:lnTo>
                    <a:pt x="538" y="536"/>
                  </a:lnTo>
                  <a:lnTo>
                    <a:pt x="534" y="530"/>
                  </a:lnTo>
                  <a:lnTo>
                    <a:pt x="526" y="526"/>
                  </a:lnTo>
                  <a:lnTo>
                    <a:pt x="520" y="521"/>
                  </a:lnTo>
                  <a:lnTo>
                    <a:pt x="508" y="523"/>
                  </a:lnTo>
                  <a:lnTo>
                    <a:pt x="497" y="520"/>
                  </a:lnTo>
                  <a:lnTo>
                    <a:pt x="494" y="517"/>
                  </a:lnTo>
                  <a:lnTo>
                    <a:pt x="488" y="511"/>
                  </a:lnTo>
                  <a:lnTo>
                    <a:pt x="482" y="507"/>
                  </a:lnTo>
                  <a:lnTo>
                    <a:pt x="484" y="494"/>
                  </a:lnTo>
                  <a:lnTo>
                    <a:pt x="481" y="483"/>
                  </a:lnTo>
                  <a:lnTo>
                    <a:pt x="481" y="446"/>
                  </a:lnTo>
                  <a:lnTo>
                    <a:pt x="476" y="441"/>
                  </a:lnTo>
                  <a:lnTo>
                    <a:pt x="450" y="441"/>
                  </a:lnTo>
                  <a:lnTo>
                    <a:pt x="434" y="431"/>
                  </a:lnTo>
                  <a:lnTo>
                    <a:pt x="412" y="413"/>
                  </a:lnTo>
                  <a:lnTo>
                    <a:pt x="396" y="403"/>
                  </a:lnTo>
                  <a:lnTo>
                    <a:pt x="386" y="399"/>
                  </a:lnTo>
                  <a:lnTo>
                    <a:pt x="382" y="387"/>
                  </a:lnTo>
                  <a:lnTo>
                    <a:pt x="373" y="374"/>
                  </a:lnTo>
                  <a:lnTo>
                    <a:pt x="364" y="369"/>
                  </a:lnTo>
                  <a:lnTo>
                    <a:pt x="349" y="366"/>
                  </a:lnTo>
                  <a:lnTo>
                    <a:pt x="338" y="369"/>
                  </a:lnTo>
                  <a:lnTo>
                    <a:pt x="327" y="366"/>
                  </a:lnTo>
                  <a:lnTo>
                    <a:pt x="314" y="359"/>
                  </a:lnTo>
                  <a:lnTo>
                    <a:pt x="276" y="347"/>
                  </a:lnTo>
                  <a:lnTo>
                    <a:pt x="267" y="335"/>
                  </a:lnTo>
                  <a:lnTo>
                    <a:pt x="252" y="323"/>
                  </a:lnTo>
                  <a:lnTo>
                    <a:pt x="231" y="321"/>
                  </a:lnTo>
                  <a:lnTo>
                    <a:pt x="217" y="323"/>
                  </a:lnTo>
                  <a:lnTo>
                    <a:pt x="214" y="332"/>
                  </a:lnTo>
                  <a:lnTo>
                    <a:pt x="209" y="337"/>
                  </a:lnTo>
                  <a:lnTo>
                    <a:pt x="198" y="337"/>
                  </a:lnTo>
                  <a:lnTo>
                    <a:pt x="187" y="333"/>
                  </a:lnTo>
                  <a:lnTo>
                    <a:pt x="176" y="333"/>
                  </a:lnTo>
                  <a:lnTo>
                    <a:pt x="160" y="337"/>
                  </a:lnTo>
                  <a:lnTo>
                    <a:pt x="145" y="351"/>
                  </a:lnTo>
                  <a:lnTo>
                    <a:pt x="111" y="378"/>
                  </a:lnTo>
                  <a:lnTo>
                    <a:pt x="93" y="382"/>
                  </a:lnTo>
                  <a:lnTo>
                    <a:pt x="79" y="382"/>
                  </a:lnTo>
                  <a:lnTo>
                    <a:pt x="80" y="378"/>
                  </a:lnTo>
                  <a:lnTo>
                    <a:pt x="74" y="338"/>
                  </a:lnTo>
                  <a:lnTo>
                    <a:pt x="73" y="312"/>
                  </a:lnTo>
                  <a:lnTo>
                    <a:pt x="77" y="289"/>
                  </a:lnTo>
                  <a:lnTo>
                    <a:pt x="86" y="275"/>
                  </a:lnTo>
                  <a:lnTo>
                    <a:pt x="75" y="272"/>
                  </a:lnTo>
                  <a:lnTo>
                    <a:pt x="64" y="262"/>
                  </a:lnTo>
                  <a:lnTo>
                    <a:pt x="57" y="252"/>
                  </a:lnTo>
                  <a:lnTo>
                    <a:pt x="50" y="250"/>
                  </a:lnTo>
                  <a:lnTo>
                    <a:pt x="50" y="247"/>
                  </a:lnTo>
                  <a:lnTo>
                    <a:pt x="70" y="238"/>
                  </a:lnTo>
                  <a:lnTo>
                    <a:pt x="77" y="234"/>
                  </a:lnTo>
                  <a:lnTo>
                    <a:pt x="66" y="230"/>
                  </a:lnTo>
                  <a:lnTo>
                    <a:pt x="58" y="225"/>
                  </a:lnTo>
                  <a:lnTo>
                    <a:pt x="51" y="219"/>
                  </a:lnTo>
                  <a:lnTo>
                    <a:pt x="61" y="209"/>
                  </a:lnTo>
                  <a:lnTo>
                    <a:pt x="68" y="214"/>
                  </a:lnTo>
                  <a:lnTo>
                    <a:pt x="78" y="218"/>
                  </a:lnTo>
                  <a:lnTo>
                    <a:pt x="72" y="207"/>
                  </a:lnTo>
                  <a:lnTo>
                    <a:pt x="51" y="199"/>
                  </a:lnTo>
                  <a:lnTo>
                    <a:pt x="34" y="203"/>
                  </a:lnTo>
                  <a:lnTo>
                    <a:pt x="26" y="211"/>
                  </a:lnTo>
                  <a:lnTo>
                    <a:pt x="21" y="211"/>
                  </a:lnTo>
                  <a:lnTo>
                    <a:pt x="14" y="181"/>
                  </a:lnTo>
                  <a:lnTo>
                    <a:pt x="16" y="166"/>
                  </a:lnTo>
                  <a:lnTo>
                    <a:pt x="23" y="155"/>
                  </a:lnTo>
                  <a:lnTo>
                    <a:pt x="24" y="151"/>
                  </a:lnTo>
                  <a:lnTo>
                    <a:pt x="21" y="128"/>
                  </a:lnTo>
                  <a:lnTo>
                    <a:pt x="27" y="143"/>
                  </a:lnTo>
                  <a:lnTo>
                    <a:pt x="32" y="151"/>
                  </a:lnTo>
                  <a:lnTo>
                    <a:pt x="53" y="151"/>
                  </a:lnTo>
                  <a:lnTo>
                    <a:pt x="73" y="157"/>
                  </a:lnTo>
                  <a:lnTo>
                    <a:pt x="84" y="156"/>
                  </a:lnTo>
                  <a:lnTo>
                    <a:pt x="99" y="160"/>
                  </a:lnTo>
                  <a:lnTo>
                    <a:pt x="109" y="155"/>
                  </a:lnTo>
                  <a:lnTo>
                    <a:pt x="99" y="154"/>
                  </a:lnTo>
                  <a:lnTo>
                    <a:pt x="97" y="148"/>
                  </a:lnTo>
                  <a:lnTo>
                    <a:pt x="112" y="144"/>
                  </a:lnTo>
                  <a:lnTo>
                    <a:pt x="126" y="127"/>
                  </a:lnTo>
                  <a:lnTo>
                    <a:pt x="102" y="109"/>
                  </a:lnTo>
                  <a:lnTo>
                    <a:pt x="86" y="91"/>
                  </a:lnTo>
                  <a:lnTo>
                    <a:pt x="80" y="74"/>
                  </a:lnTo>
                  <a:lnTo>
                    <a:pt x="70" y="60"/>
                  </a:lnTo>
                  <a:lnTo>
                    <a:pt x="68" y="58"/>
                  </a:lnTo>
                  <a:lnTo>
                    <a:pt x="57" y="57"/>
                  </a:lnTo>
                  <a:lnTo>
                    <a:pt x="39" y="62"/>
                  </a:lnTo>
                  <a:lnTo>
                    <a:pt x="23" y="70"/>
                  </a:lnTo>
                  <a:lnTo>
                    <a:pt x="14" y="82"/>
                  </a:lnTo>
                  <a:lnTo>
                    <a:pt x="14" y="91"/>
                  </a:lnTo>
                  <a:lnTo>
                    <a:pt x="19" y="94"/>
                  </a:lnTo>
                  <a:lnTo>
                    <a:pt x="20" y="119"/>
                  </a:lnTo>
                  <a:lnTo>
                    <a:pt x="18" y="117"/>
                  </a:lnTo>
                  <a:lnTo>
                    <a:pt x="4" y="92"/>
                  </a:lnTo>
                  <a:lnTo>
                    <a:pt x="0" y="74"/>
                  </a:lnTo>
                  <a:lnTo>
                    <a:pt x="30" y="48"/>
                  </a:lnTo>
                  <a:lnTo>
                    <a:pt x="53" y="39"/>
                  </a:lnTo>
                  <a:lnTo>
                    <a:pt x="77" y="32"/>
                  </a:lnTo>
                  <a:lnTo>
                    <a:pt x="85" y="31"/>
                  </a:lnTo>
                  <a:lnTo>
                    <a:pt x="93" y="31"/>
                  </a:lnTo>
                  <a:lnTo>
                    <a:pt x="100" y="35"/>
                  </a:lnTo>
                  <a:lnTo>
                    <a:pt x="107" y="41"/>
                  </a:lnTo>
                  <a:lnTo>
                    <a:pt x="122" y="47"/>
                  </a:lnTo>
                  <a:lnTo>
                    <a:pt x="127" y="54"/>
                  </a:lnTo>
                  <a:lnTo>
                    <a:pt x="133" y="69"/>
                  </a:lnTo>
                  <a:lnTo>
                    <a:pt x="139" y="75"/>
                  </a:lnTo>
                  <a:lnTo>
                    <a:pt x="143" y="82"/>
                  </a:lnTo>
                  <a:lnTo>
                    <a:pt x="153" y="105"/>
                  </a:lnTo>
                  <a:lnTo>
                    <a:pt x="163" y="112"/>
                  </a:lnTo>
                  <a:lnTo>
                    <a:pt x="181" y="113"/>
                  </a:lnTo>
                  <a:lnTo>
                    <a:pt x="193" y="107"/>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grpSp>
          <p:nvGrpSpPr>
            <p:cNvPr id="141" name="Group 170"/>
            <p:cNvGrpSpPr>
              <a:grpSpLocks noChangeAspect="1"/>
            </p:cNvGrpSpPr>
            <p:nvPr/>
          </p:nvGrpSpPr>
          <p:grpSpPr bwMode="gray">
            <a:xfrm>
              <a:off x="4211702" y="1816812"/>
              <a:ext cx="104056" cy="87040"/>
              <a:chOff x="3007" y="1982"/>
              <a:chExt cx="61" cy="49"/>
            </a:xfrm>
            <a:solidFill>
              <a:schemeClr val="accent6"/>
            </a:solidFill>
          </p:grpSpPr>
          <p:sp>
            <p:nvSpPr>
              <p:cNvPr id="378" name="Freeform 171"/>
              <p:cNvSpPr>
                <a:spLocks noChangeAspect="1"/>
              </p:cNvSpPr>
              <p:nvPr/>
            </p:nvSpPr>
            <p:spPr bwMode="gray">
              <a:xfrm>
                <a:off x="3007" y="2013"/>
                <a:ext cx="13" cy="12"/>
              </a:xfrm>
              <a:custGeom>
                <a:avLst/>
                <a:gdLst/>
                <a:ahLst/>
                <a:cxnLst>
                  <a:cxn ang="0">
                    <a:pos x="65" y="59"/>
                  </a:cxn>
                  <a:cxn ang="0">
                    <a:pos x="52" y="56"/>
                  </a:cxn>
                  <a:cxn ang="0">
                    <a:pos x="36" y="53"/>
                  </a:cxn>
                  <a:cxn ang="0">
                    <a:pos x="4" y="7"/>
                  </a:cxn>
                  <a:cxn ang="0">
                    <a:pos x="0" y="2"/>
                  </a:cxn>
                  <a:cxn ang="0">
                    <a:pos x="10" y="0"/>
                  </a:cxn>
                  <a:cxn ang="0">
                    <a:pos x="17" y="1"/>
                  </a:cxn>
                  <a:cxn ang="0">
                    <a:pos x="22" y="9"/>
                  </a:cxn>
                  <a:cxn ang="0">
                    <a:pos x="30" y="12"/>
                  </a:cxn>
                  <a:cxn ang="0">
                    <a:pos x="37" y="13"/>
                  </a:cxn>
                  <a:cxn ang="0">
                    <a:pos x="44" y="10"/>
                  </a:cxn>
                  <a:cxn ang="0">
                    <a:pos x="52" y="12"/>
                  </a:cxn>
                  <a:cxn ang="0">
                    <a:pos x="55" y="20"/>
                  </a:cxn>
                  <a:cxn ang="0">
                    <a:pos x="60" y="27"/>
                  </a:cxn>
                  <a:cxn ang="0">
                    <a:pos x="64" y="34"/>
                  </a:cxn>
                  <a:cxn ang="0">
                    <a:pos x="65" y="59"/>
                  </a:cxn>
                </a:cxnLst>
                <a:rect l="0" t="0" r="r" b="b"/>
                <a:pathLst>
                  <a:path w="65" h="59">
                    <a:moveTo>
                      <a:pt x="65" y="59"/>
                    </a:moveTo>
                    <a:lnTo>
                      <a:pt x="52" y="56"/>
                    </a:lnTo>
                    <a:lnTo>
                      <a:pt x="36" y="53"/>
                    </a:lnTo>
                    <a:lnTo>
                      <a:pt x="4" y="7"/>
                    </a:lnTo>
                    <a:lnTo>
                      <a:pt x="0" y="2"/>
                    </a:lnTo>
                    <a:lnTo>
                      <a:pt x="10" y="0"/>
                    </a:lnTo>
                    <a:lnTo>
                      <a:pt x="17" y="1"/>
                    </a:lnTo>
                    <a:lnTo>
                      <a:pt x="22" y="9"/>
                    </a:lnTo>
                    <a:lnTo>
                      <a:pt x="30" y="12"/>
                    </a:lnTo>
                    <a:lnTo>
                      <a:pt x="37" y="13"/>
                    </a:lnTo>
                    <a:lnTo>
                      <a:pt x="44" y="10"/>
                    </a:lnTo>
                    <a:lnTo>
                      <a:pt x="52" y="12"/>
                    </a:lnTo>
                    <a:lnTo>
                      <a:pt x="55" y="20"/>
                    </a:lnTo>
                    <a:lnTo>
                      <a:pt x="60" y="27"/>
                    </a:lnTo>
                    <a:lnTo>
                      <a:pt x="64" y="34"/>
                    </a:lnTo>
                    <a:lnTo>
                      <a:pt x="65" y="5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79" name="Freeform 172"/>
              <p:cNvSpPr>
                <a:spLocks noChangeAspect="1"/>
              </p:cNvSpPr>
              <p:nvPr/>
            </p:nvSpPr>
            <p:spPr bwMode="gray">
              <a:xfrm>
                <a:off x="3009" y="1982"/>
                <a:ext cx="59" cy="49"/>
              </a:xfrm>
              <a:custGeom>
                <a:avLst/>
                <a:gdLst/>
                <a:ahLst/>
                <a:cxnLst>
                  <a:cxn ang="0">
                    <a:pos x="88" y="5"/>
                  </a:cxn>
                  <a:cxn ang="0">
                    <a:pos x="107" y="16"/>
                  </a:cxn>
                  <a:cxn ang="0">
                    <a:pos x="119" y="24"/>
                  </a:cxn>
                  <a:cxn ang="0">
                    <a:pos x="126" y="47"/>
                  </a:cxn>
                  <a:cxn ang="0">
                    <a:pos x="151" y="51"/>
                  </a:cxn>
                  <a:cxn ang="0">
                    <a:pos x="164" y="43"/>
                  </a:cxn>
                  <a:cxn ang="0">
                    <a:pos x="178" y="24"/>
                  </a:cxn>
                  <a:cxn ang="0">
                    <a:pos x="188" y="13"/>
                  </a:cxn>
                  <a:cxn ang="0">
                    <a:pos x="220" y="34"/>
                  </a:cxn>
                  <a:cxn ang="0">
                    <a:pos x="245" y="83"/>
                  </a:cxn>
                  <a:cxn ang="0">
                    <a:pos x="261" y="98"/>
                  </a:cxn>
                  <a:cxn ang="0">
                    <a:pos x="281" y="98"/>
                  </a:cxn>
                  <a:cxn ang="0">
                    <a:pos x="292" y="109"/>
                  </a:cxn>
                  <a:cxn ang="0">
                    <a:pos x="283" y="109"/>
                  </a:cxn>
                  <a:cxn ang="0">
                    <a:pos x="259" y="117"/>
                  </a:cxn>
                  <a:cxn ang="0">
                    <a:pos x="248" y="147"/>
                  </a:cxn>
                  <a:cxn ang="0">
                    <a:pos x="240" y="180"/>
                  </a:cxn>
                  <a:cxn ang="0">
                    <a:pos x="223" y="192"/>
                  </a:cxn>
                  <a:cxn ang="0">
                    <a:pos x="213" y="206"/>
                  </a:cxn>
                  <a:cxn ang="0">
                    <a:pos x="215" y="244"/>
                  </a:cxn>
                  <a:cxn ang="0">
                    <a:pos x="204" y="245"/>
                  </a:cxn>
                  <a:cxn ang="0">
                    <a:pos x="189" y="235"/>
                  </a:cxn>
                  <a:cxn ang="0">
                    <a:pos x="177" y="227"/>
                  </a:cxn>
                  <a:cxn ang="0">
                    <a:pos x="169" y="215"/>
                  </a:cxn>
                  <a:cxn ang="0">
                    <a:pos x="177" y="186"/>
                  </a:cxn>
                  <a:cxn ang="0">
                    <a:pos x="161" y="163"/>
                  </a:cxn>
                  <a:cxn ang="0">
                    <a:pos x="123" y="177"/>
                  </a:cxn>
                  <a:cxn ang="0">
                    <a:pos x="107" y="203"/>
                  </a:cxn>
                  <a:cxn ang="0">
                    <a:pos x="84" y="218"/>
                  </a:cxn>
                  <a:cxn ang="0">
                    <a:pos x="80" y="203"/>
                  </a:cxn>
                  <a:cxn ang="0">
                    <a:pos x="82" y="196"/>
                  </a:cxn>
                  <a:cxn ang="0">
                    <a:pos x="77" y="182"/>
                  </a:cxn>
                  <a:cxn ang="0">
                    <a:pos x="82" y="166"/>
                  </a:cxn>
                  <a:cxn ang="0">
                    <a:pos x="67" y="165"/>
                  </a:cxn>
                  <a:cxn ang="0">
                    <a:pos x="43" y="144"/>
                  </a:cxn>
                  <a:cxn ang="0">
                    <a:pos x="49" y="136"/>
                  </a:cxn>
                  <a:cxn ang="0">
                    <a:pos x="51" y="120"/>
                  </a:cxn>
                  <a:cxn ang="0">
                    <a:pos x="32" y="106"/>
                  </a:cxn>
                  <a:cxn ang="0">
                    <a:pos x="24" y="91"/>
                  </a:cxn>
                  <a:cxn ang="0">
                    <a:pos x="29" y="77"/>
                  </a:cxn>
                  <a:cxn ang="0">
                    <a:pos x="21" y="64"/>
                  </a:cxn>
                  <a:cxn ang="0">
                    <a:pos x="3" y="51"/>
                  </a:cxn>
                  <a:cxn ang="0">
                    <a:pos x="0" y="43"/>
                  </a:cxn>
                  <a:cxn ang="0">
                    <a:pos x="19" y="32"/>
                  </a:cxn>
                  <a:cxn ang="0">
                    <a:pos x="34" y="36"/>
                  </a:cxn>
                  <a:cxn ang="0">
                    <a:pos x="55" y="50"/>
                  </a:cxn>
                  <a:cxn ang="0">
                    <a:pos x="78" y="55"/>
                  </a:cxn>
                  <a:cxn ang="0">
                    <a:pos x="91" y="50"/>
                  </a:cxn>
                  <a:cxn ang="0">
                    <a:pos x="75" y="32"/>
                  </a:cxn>
                  <a:cxn ang="0">
                    <a:pos x="66" y="19"/>
                  </a:cxn>
                  <a:cxn ang="0">
                    <a:pos x="78" y="0"/>
                  </a:cxn>
                </a:cxnLst>
                <a:rect l="0" t="0" r="r" b="b"/>
                <a:pathLst>
                  <a:path w="294" h="245">
                    <a:moveTo>
                      <a:pt x="80" y="0"/>
                    </a:moveTo>
                    <a:lnTo>
                      <a:pt x="88" y="5"/>
                    </a:lnTo>
                    <a:lnTo>
                      <a:pt x="95" y="5"/>
                    </a:lnTo>
                    <a:lnTo>
                      <a:pt x="107" y="16"/>
                    </a:lnTo>
                    <a:lnTo>
                      <a:pt x="111" y="24"/>
                    </a:lnTo>
                    <a:lnTo>
                      <a:pt x="119" y="24"/>
                    </a:lnTo>
                    <a:lnTo>
                      <a:pt x="124" y="40"/>
                    </a:lnTo>
                    <a:lnTo>
                      <a:pt x="126" y="47"/>
                    </a:lnTo>
                    <a:lnTo>
                      <a:pt x="135" y="47"/>
                    </a:lnTo>
                    <a:lnTo>
                      <a:pt x="151" y="51"/>
                    </a:lnTo>
                    <a:lnTo>
                      <a:pt x="159" y="48"/>
                    </a:lnTo>
                    <a:lnTo>
                      <a:pt x="164" y="43"/>
                    </a:lnTo>
                    <a:lnTo>
                      <a:pt x="170" y="28"/>
                    </a:lnTo>
                    <a:lnTo>
                      <a:pt x="178" y="24"/>
                    </a:lnTo>
                    <a:lnTo>
                      <a:pt x="185" y="20"/>
                    </a:lnTo>
                    <a:lnTo>
                      <a:pt x="188" y="13"/>
                    </a:lnTo>
                    <a:lnTo>
                      <a:pt x="194" y="3"/>
                    </a:lnTo>
                    <a:lnTo>
                      <a:pt x="220" y="34"/>
                    </a:lnTo>
                    <a:lnTo>
                      <a:pt x="236" y="68"/>
                    </a:lnTo>
                    <a:lnTo>
                      <a:pt x="245" y="83"/>
                    </a:lnTo>
                    <a:lnTo>
                      <a:pt x="253" y="93"/>
                    </a:lnTo>
                    <a:lnTo>
                      <a:pt x="261" y="98"/>
                    </a:lnTo>
                    <a:lnTo>
                      <a:pt x="274" y="93"/>
                    </a:lnTo>
                    <a:lnTo>
                      <a:pt x="281" y="98"/>
                    </a:lnTo>
                    <a:lnTo>
                      <a:pt x="287" y="100"/>
                    </a:lnTo>
                    <a:lnTo>
                      <a:pt x="292" y="109"/>
                    </a:lnTo>
                    <a:lnTo>
                      <a:pt x="294" y="118"/>
                    </a:lnTo>
                    <a:lnTo>
                      <a:pt x="283" y="109"/>
                    </a:lnTo>
                    <a:lnTo>
                      <a:pt x="269" y="110"/>
                    </a:lnTo>
                    <a:lnTo>
                      <a:pt x="259" y="117"/>
                    </a:lnTo>
                    <a:lnTo>
                      <a:pt x="251" y="127"/>
                    </a:lnTo>
                    <a:lnTo>
                      <a:pt x="248" y="147"/>
                    </a:lnTo>
                    <a:lnTo>
                      <a:pt x="247" y="164"/>
                    </a:lnTo>
                    <a:lnTo>
                      <a:pt x="240" y="180"/>
                    </a:lnTo>
                    <a:lnTo>
                      <a:pt x="236" y="206"/>
                    </a:lnTo>
                    <a:lnTo>
                      <a:pt x="223" y="192"/>
                    </a:lnTo>
                    <a:lnTo>
                      <a:pt x="216" y="197"/>
                    </a:lnTo>
                    <a:lnTo>
                      <a:pt x="213" y="206"/>
                    </a:lnTo>
                    <a:lnTo>
                      <a:pt x="213" y="227"/>
                    </a:lnTo>
                    <a:lnTo>
                      <a:pt x="215" y="244"/>
                    </a:lnTo>
                    <a:lnTo>
                      <a:pt x="211" y="245"/>
                    </a:lnTo>
                    <a:lnTo>
                      <a:pt x="204" y="245"/>
                    </a:lnTo>
                    <a:lnTo>
                      <a:pt x="197" y="242"/>
                    </a:lnTo>
                    <a:lnTo>
                      <a:pt x="189" y="235"/>
                    </a:lnTo>
                    <a:lnTo>
                      <a:pt x="181" y="231"/>
                    </a:lnTo>
                    <a:lnTo>
                      <a:pt x="177" y="227"/>
                    </a:lnTo>
                    <a:lnTo>
                      <a:pt x="166" y="220"/>
                    </a:lnTo>
                    <a:lnTo>
                      <a:pt x="169" y="215"/>
                    </a:lnTo>
                    <a:lnTo>
                      <a:pt x="184" y="207"/>
                    </a:lnTo>
                    <a:lnTo>
                      <a:pt x="177" y="186"/>
                    </a:lnTo>
                    <a:lnTo>
                      <a:pt x="178" y="172"/>
                    </a:lnTo>
                    <a:lnTo>
                      <a:pt x="161" y="163"/>
                    </a:lnTo>
                    <a:lnTo>
                      <a:pt x="135" y="169"/>
                    </a:lnTo>
                    <a:lnTo>
                      <a:pt x="123" y="177"/>
                    </a:lnTo>
                    <a:lnTo>
                      <a:pt x="113" y="187"/>
                    </a:lnTo>
                    <a:lnTo>
                      <a:pt x="107" y="203"/>
                    </a:lnTo>
                    <a:lnTo>
                      <a:pt x="95" y="217"/>
                    </a:lnTo>
                    <a:lnTo>
                      <a:pt x="84" y="218"/>
                    </a:lnTo>
                    <a:lnTo>
                      <a:pt x="83" y="211"/>
                    </a:lnTo>
                    <a:lnTo>
                      <a:pt x="80" y="203"/>
                    </a:lnTo>
                    <a:lnTo>
                      <a:pt x="75" y="197"/>
                    </a:lnTo>
                    <a:lnTo>
                      <a:pt x="82" y="196"/>
                    </a:lnTo>
                    <a:lnTo>
                      <a:pt x="83" y="187"/>
                    </a:lnTo>
                    <a:lnTo>
                      <a:pt x="77" y="182"/>
                    </a:lnTo>
                    <a:lnTo>
                      <a:pt x="78" y="175"/>
                    </a:lnTo>
                    <a:lnTo>
                      <a:pt x="82" y="166"/>
                    </a:lnTo>
                    <a:lnTo>
                      <a:pt x="75" y="165"/>
                    </a:lnTo>
                    <a:lnTo>
                      <a:pt x="67" y="165"/>
                    </a:lnTo>
                    <a:lnTo>
                      <a:pt x="52" y="156"/>
                    </a:lnTo>
                    <a:lnTo>
                      <a:pt x="43" y="144"/>
                    </a:lnTo>
                    <a:lnTo>
                      <a:pt x="40" y="137"/>
                    </a:lnTo>
                    <a:lnTo>
                      <a:pt x="49" y="136"/>
                    </a:lnTo>
                    <a:lnTo>
                      <a:pt x="52" y="127"/>
                    </a:lnTo>
                    <a:lnTo>
                      <a:pt x="51" y="120"/>
                    </a:lnTo>
                    <a:lnTo>
                      <a:pt x="37" y="111"/>
                    </a:lnTo>
                    <a:lnTo>
                      <a:pt x="32" y="106"/>
                    </a:lnTo>
                    <a:lnTo>
                      <a:pt x="27" y="99"/>
                    </a:lnTo>
                    <a:lnTo>
                      <a:pt x="24" y="91"/>
                    </a:lnTo>
                    <a:lnTo>
                      <a:pt x="24" y="83"/>
                    </a:lnTo>
                    <a:lnTo>
                      <a:pt x="29" y="77"/>
                    </a:lnTo>
                    <a:lnTo>
                      <a:pt x="28" y="69"/>
                    </a:lnTo>
                    <a:lnTo>
                      <a:pt x="21" y="64"/>
                    </a:lnTo>
                    <a:lnTo>
                      <a:pt x="13" y="64"/>
                    </a:lnTo>
                    <a:lnTo>
                      <a:pt x="3" y="51"/>
                    </a:lnTo>
                    <a:lnTo>
                      <a:pt x="1" y="43"/>
                    </a:lnTo>
                    <a:lnTo>
                      <a:pt x="0" y="43"/>
                    </a:lnTo>
                    <a:lnTo>
                      <a:pt x="5" y="42"/>
                    </a:lnTo>
                    <a:lnTo>
                      <a:pt x="19" y="32"/>
                    </a:lnTo>
                    <a:lnTo>
                      <a:pt x="27" y="34"/>
                    </a:lnTo>
                    <a:lnTo>
                      <a:pt x="34" y="36"/>
                    </a:lnTo>
                    <a:lnTo>
                      <a:pt x="40" y="42"/>
                    </a:lnTo>
                    <a:lnTo>
                      <a:pt x="55" y="50"/>
                    </a:lnTo>
                    <a:lnTo>
                      <a:pt x="64" y="48"/>
                    </a:lnTo>
                    <a:lnTo>
                      <a:pt x="78" y="55"/>
                    </a:lnTo>
                    <a:lnTo>
                      <a:pt x="87" y="56"/>
                    </a:lnTo>
                    <a:lnTo>
                      <a:pt x="91" y="50"/>
                    </a:lnTo>
                    <a:lnTo>
                      <a:pt x="88" y="42"/>
                    </a:lnTo>
                    <a:lnTo>
                      <a:pt x="75" y="32"/>
                    </a:lnTo>
                    <a:lnTo>
                      <a:pt x="72" y="25"/>
                    </a:lnTo>
                    <a:lnTo>
                      <a:pt x="66" y="19"/>
                    </a:lnTo>
                    <a:lnTo>
                      <a:pt x="67" y="10"/>
                    </a:lnTo>
                    <a:lnTo>
                      <a:pt x="78" y="0"/>
                    </a:lnTo>
                    <a:lnTo>
                      <a:pt x="80"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142" name="Freeform 173"/>
            <p:cNvSpPr>
              <a:spLocks noChangeAspect="1"/>
            </p:cNvSpPr>
            <p:nvPr/>
          </p:nvSpPr>
          <p:spPr bwMode="gray">
            <a:xfrm>
              <a:off x="2915276" y="965959"/>
              <a:ext cx="204699" cy="145657"/>
            </a:xfrm>
            <a:custGeom>
              <a:avLst/>
              <a:gdLst/>
              <a:ahLst/>
              <a:cxnLst>
                <a:cxn ang="0">
                  <a:pos x="221" y="370"/>
                </a:cxn>
                <a:cxn ang="0">
                  <a:pos x="145" y="352"/>
                </a:cxn>
                <a:cxn ang="0">
                  <a:pos x="103" y="337"/>
                </a:cxn>
                <a:cxn ang="0">
                  <a:pos x="150" y="308"/>
                </a:cxn>
                <a:cxn ang="0">
                  <a:pos x="141" y="270"/>
                </a:cxn>
                <a:cxn ang="0">
                  <a:pos x="127" y="259"/>
                </a:cxn>
                <a:cxn ang="0">
                  <a:pos x="108" y="227"/>
                </a:cxn>
                <a:cxn ang="0">
                  <a:pos x="59" y="228"/>
                </a:cxn>
                <a:cxn ang="0">
                  <a:pos x="48" y="218"/>
                </a:cxn>
                <a:cxn ang="0">
                  <a:pos x="102" y="205"/>
                </a:cxn>
                <a:cxn ang="0">
                  <a:pos x="146" y="180"/>
                </a:cxn>
                <a:cxn ang="0">
                  <a:pos x="118" y="167"/>
                </a:cxn>
                <a:cxn ang="0">
                  <a:pos x="138" y="137"/>
                </a:cxn>
                <a:cxn ang="0">
                  <a:pos x="119" y="136"/>
                </a:cxn>
                <a:cxn ang="0">
                  <a:pos x="71" y="138"/>
                </a:cxn>
                <a:cxn ang="0">
                  <a:pos x="0" y="144"/>
                </a:cxn>
                <a:cxn ang="0">
                  <a:pos x="43" y="130"/>
                </a:cxn>
                <a:cxn ang="0">
                  <a:pos x="21" y="97"/>
                </a:cxn>
                <a:cxn ang="0">
                  <a:pos x="68" y="108"/>
                </a:cxn>
                <a:cxn ang="0">
                  <a:pos x="53" y="86"/>
                </a:cxn>
                <a:cxn ang="0">
                  <a:pos x="54" y="71"/>
                </a:cxn>
                <a:cxn ang="0">
                  <a:pos x="77" y="57"/>
                </a:cxn>
                <a:cxn ang="0">
                  <a:pos x="102" y="79"/>
                </a:cxn>
                <a:cxn ang="0">
                  <a:pos x="112" y="66"/>
                </a:cxn>
                <a:cxn ang="0">
                  <a:pos x="103" y="40"/>
                </a:cxn>
                <a:cxn ang="0">
                  <a:pos x="95" y="24"/>
                </a:cxn>
                <a:cxn ang="0">
                  <a:pos x="77" y="9"/>
                </a:cxn>
                <a:cxn ang="0">
                  <a:pos x="109" y="17"/>
                </a:cxn>
                <a:cxn ang="0">
                  <a:pos x="155" y="60"/>
                </a:cxn>
                <a:cxn ang="0">
                  <a:pos x="176" y="100"/>
                </a:cxn>
                <a:cxn ang="0">
                  <a:pos x="156" y="117"/>
                </a:cxn>
                <a:cxn ang="0">
                  <a:pos x="172" y="146"/>
                </a:cxn>
                <a:cxn ang="0">
                  <a:pos x="189" y="152"/>
                </a:cxn>
                <a:cxn ang="0">
                  <a:pos x="217" y="127"/>
                </a:cxn>
                <a:cxn ang="0">
                  <a:pos x="229" y="72"/>
                </a:cxn>
                <a:cxn ang="0">
                  <a:pos x="265" y="95"/>
                </a:cxn>
                <a:cxn ang="0">
                  <a:pos x="283" y="76"/>
                </a:cxn>
                <a:cxn ang="0">
                  <a:pos x="318" y="45"/>
                </a:cxn>
                <a:cxn ang="0">
                  <a:pos x="333" y="77"/>
                </a:cxn>
                <a:cxn ang="0">
                  <a:pos x="355" y="103"/>
                </a:cxn>
                <a:cxn ang="0">
                  <a:pos x="349" y="47"/>
                </a:cxn>
                <a:cxn ang="0">
                  <a:pos x="392" y="65"/>
                </a:cxn>
                <a:cxn ang="0">
                  <a:pos x="424" y="57"/>
                </a:cxn>
                <a:cxn ang="0">
                  <a:pos x="437" y="7"/>
                </a:cxn>
                <a:cxn ang="0">
                  <a:pos x="480" y="19"/>
                </a:cxn>
                <a:cxn ang="0">
                  <a:pos x="504" y="44"/>
                </a:cxn>
                <a:cxn ang="0">
                  <a:pos x="543" y="19"/>
                </a:cxn>
                <a:cxn ang="0">
                  <a:pos x="523" y="72"/>
                </a:cxn>
                <a:cxn ang="0">
                  <a:pos x="560" y="106"/>
                </a:cxn>
                <a:cxn ang="0">
                  <a:pos x="582" y="120"/>
                </a:cxn>
                <a:cxn ang="0">
                  <a:pos x="600" y="179"/>
                </a:cxn>
                <a:cxn ang="0">
                  <a:pos x="591" y="217"/>
                </a:cxn>
                <a:cxn ang="0">
                  <a:pos x="550" y="243"/>
                </a:cxn>
                <a:cxn ang="0">
                  <a:pos x="555" y="270"/>
                </a:cxn>
                <a:cxn ang="0">
                  <a:pos x="516" y="285"/>
                </a:cxn>
                <a:cxn ang="0">
                  <a:pos x="483" y="309"/>
                </a:cxn>
                <a:cxn ang="0">
                  <a:pos x="413" y="347"/>
                </a:cxn>
                <a:cxn ang="0">
                  <a:pos x="385" y="364"/>
                </a:cxn>
                <a:cxn ang="0">
                  <a:pos x="302" y="407"/>
                </a:cxn>
              </a:cxnLst>
              <a:rect l="0" t="0" r="r" b="b"/>
              <a:pathLst>
                <a:path w="603" h="409">
                  <a:moveTo>
                    <a:pt x="251" y="389"/>
                  </a:moveTo>
                  <a:lnTo>
                    <a:pt x="248" y="390"/>
                  </a:lnTo>
                  <a:lnTo>
                    <a:pt x="240" y="384"/>
                  </a:lnTo>
                  <a:lnTo>
                    <a:pt x="231" y="382"/>
                  </a:lnTo>
                  <a:lnTo>
                    <a:pt x="221" y="370"/>
                  </a:lnTo>
                  <a:lnTo>
                    <a:pt x="202" y="356"/>
                  </a:lnTo>
                  <a:lnTo>
                    <a:pt x="182" y="348"/>
                  </a:lnTo>
                  <a:lnTo>
                    <a:pt x="170" y="353"/>
                  </a:lnTo>
                  <a:lnTo>
                    <a:pt x="151" y="348"/>
                  </a:lnTo>
                  <a:lnTo>
                    <a:pt x="145" y="352"/>
                  </a:lnTo>
                  <a:lnTo>
                    <a:pt x="135" y="352"/>
                  </a:lnTo>
                  <a:lnTo>
                    <a:pt x="118" y="351"/>
                  </a:lnTo>
                  <a:lnTo>
                    <a:pt x="111" y="357"/>
                  </a:lnTo>
                  <a:lnTo>
                    <a:pt x="102" y="355"/>
                  </a:lnTo>
                  <a:lnTo>
                    <a:pt x="103" y="337"/>
                  </a:lnTo>
                  <a:lnTo>
                    <a:pt x="100" y="324"/>
                  </a:lnTo>
                  <a:lnTo>
                    <a:pt x="113" y="334"/>
                  </a:lnTo>
                  <a:lnTo>
                    <a:pt x="119" y="325"/>
                  </a:lnTo>
                  <a:lnTo>
                    <a:pt x="135" y="319"/>
                  </a:lnTo>
                  <a:lnTo>
                    <a:pt x="150" y="308"/>
                  </a:lnTo>
                  <a:lnTo>
                    <a:pt x="150" y="288"/>
                  </a:lnTo>
                  <a:lnTo>
                    <a:pt x="131" y="293"/>
                  </a:lnTo>
                  <a:lnTo>
                    <a:pt x="141" y="283"/>
                  </a:lnTo>
                  <a:lnTo>
                    <a:pt x="143" y="278"/>
                  </a:lnTo>
                  <a:lnTo>
                    <a:pt x="141" y="270"/>
                  </a:lnTo>
                  <a:lnTo>
                    <a:pt x="150" y="259"/>
                  </a:lnTo>
                  <a:lnTo>
                    <a:pt x="140" y="260"/>
                  </a:lnTo>
                  <a:lnTo>
                    <a:pt x="134" y="271"/>
                  </a:lnTo>
                  <a:lnTo>
                    <a:pt x="128" y="266"/>
                  </a:lnTo>
                  <a:lnTo>
                    <a:pt x="127" y="259"/>
                  </a:lnTo>
                  <a:lnTo>
                    <a:pt x="122" y="260"/>
                  </a:lnTo>
                  <a:lnTo>
                    <a:pt x="120" y="255"/>
                  </a:lnTo>
                  <a:lnTo>
                    <a:pt x="119" y="245"/>
                  </a:lnTo>
                  <a:lnTo>
                    <a:pt x="116" y="228"/>
                  </a:lnTo>
                  <a:lnTo>
                    <a:pt x="108" y="227"/>
                  </a:lnTo>
                  <a:lnTo>
                    <a:pt x="95" y="232"/>
                  </a:lnTo>
                  <a:lnTo>
                    <a:pt x="90" y="227"/>
                  </a:lnTo>
                  <a:lnTo>
                    <a:pt x="81" y="226"/>
                  </a:lnTo>
                  <a:lnTo>
                    <a:pt x="69" y="226"/>
                  </a:lnTo>
                  <a:lnTo>
                    <a:pt x="59" y="228"/>
                  </a:lnTo>
                  <a:lnTo>
                    <a:pt x="49" y="235"/>
                  </a:lnTo>
                  <a:lnTo>
                    <a:pt x="37" y="238"/>
                  </a:lnTo>
                  <a:lnTo>
                    <a:pt x="32" y="232"/>
                  </a:lnTo>
                  <a:lnTo>
                    <a:pt x="33" y="219"/>
                  </a:lnTo>
                  <a:lnTo>
                    <a:pt x="48" y="218"/>
                  </a:lnTo>
                  <a:lnTo>
                    <a:pt x="66" y="213"/>
                  </a:lnTo>
                  <a:lnTo>
                    <a:pt x="73" y="207"/>
                  </a:lnTo>
                  <a:lnTo>
                    <a:pt x="85" y="207"/>
                  </a:lnTo>
                  <a:lnTo>
                    <a:pt x="96" y="197"/>
                  </a:lnTo>
                  <a:lnTo>
                    <a:pt x="102" y="205"/>
                  </a:lnTo>
                  <a:lnTo>
                    <a:pt x="111" y="196"/>
                  </a:lnTo>
                  <a:lnTo>
                    <a:pt x="122" y="200"/>
                  </a:lnTo>
                  <a:lnTo>
                    <a:pt x="144" y="201"/>
                  </a:lnTo>
                  <a:lnTo>
                    <a:pt x="152" y="178"/>
                  </a:lnTo>
                  <a:lnTo>
                    <a:pt x="146" y="180"/>
                  </a:lnTo>
                  <a:lnTo>
                    <a:pt x="140" y="191"/>
                  </a:lnTo>
                  <a:lnTo>
                    <a:pt x="133" y="187"/>
                  </a:lnTo>
                  <a:lnTo>
                    <a:pt x="111" y="184"/>
                  </a:lnTo>
                  <a:lnTo>
                    <a:pt x="111" y="176"/>
                  </a:lnTo>
                  <a:lnTo>
                    <a:pt x="118" y="167"/>
                  </a:lnTo>
                  <a:lnTo>
                    <a:pt x="125" y="165"/>
                  </a:lnTo>
                  <a:lnTo>
                    <a:pt x="130" y="159"/>
                  </a:lnTo>
                  <a:lnTo>
                    <a:pt x="147" y="147"/>
                  </a:lnTo>
                  <a:lnTo>
                    <a:pt x="147" y="144"/>
                  </a:lnTo>
                  <a:lnTo>
                    <a:pt x="138" y="137"/>
                  </a:lnTo>
                  <a:lnTo>
                    <a:pt x="131" y="143"/>
                  </a:lnTo>
                  <a:lnTo>
                    <a:pt x="124" y="143"/>
                  </a:lnTo>
                  <a:lnTo>
                    <a:pt x="124" y="137"/>
                  </a:lnTo>
                  <a:lnTo>
                    <a:pt x="119" y="133"/>
                  </a:lnTo>
                  <a:lnTo>
                    <a:pt x="119" y="136"/>
                  </a:lnTo>
                  <a:lnTo>
                    <a:pt x="116" y="127"/>
                  </a:lnTo>
                  <a:lnTo>
                    <a:pt x="112" y="126"/>
                  </a:lnTo>
                  <a:lnTo>
                    <a:pt x="90" y="124"/>
                  </a:lnTo>
                  <a:lnTo>
                    <a:pt x="82" y="127"/>
                  </a:lnTo>
                  <a:lnTo>
                    <a:pt x="71" y="138"/>
                  </a:lnTo>
                  <a:lnTo>
                    <a:pt x="64" y="138"/>
                  </a:lnTo>
                  <a:lnTo>
                    <a:pt x="48" y="147"/>
                  </a:lnTo>
                  <a:lnTo>
                    <a:pt x="42" y="147"/>
                  </a:lnTo>
                  <a:lnTo>
                    <a:pt x="25" y="137"/>
                  </a:lnTo>
                  <a:lnTo>
                    <a:pt x="0" y="144"/>
                  </a:lnTo>
                  <a:lnTo>
                    <a:pt x="4" y="132"/>
                  </a:lnTo>
                  <a:lnTo>
                    <a:pt x="9" y="122"/>
                  </a:lnTo>
                  <a:lnTo>
                    <a:pt x="15" y="127"/>
                  </a:lnTo>
                  <a:lnTo>
                    <a:pt x="34" y="136"/>
                  </a:lnTo>
                  <a:lnTo>
                    <a:pt x="43" y="130"/>
                  </a:lnTo>
                  <a:lnTo>
                    <a:pt x="31" y="125"/>
                  </a:lnTo>
                  <a:lnTo>
                    <a:pt x="34" y="124"/>
                  </a:lnTo>
                  <a:lnTo>
                    <a:pt x="36" y="116"/>
                  </a:lnTo>
                  <a:lnTo>
                    <a:pt x="26" y="110"/>
                  </a:lnTo>
                  <a:lnTo>
                    <a:pt x="21" y="97"/>
                  </a:lnTo>
                  <a:lnTo>
                    <a:pt x="44" y="108"/>
                  </a:lnTo>
                  <a:lnTo>
                    <a:pt x="53" y="120"/>
                  </a:lnTo>
                  <a:lnTo>
                    <a:pt x="70" y="116"/>
                  </a:lnTo>
                  <a:lnTo>
                    <a:pt x="63" y="111"/>
                  </a:lnTo>
                  <a:lnTo>
                    <a:pt x="68" y="108"/>
                  </a:lnTo>
                  <a:lnTo>
                    <a:pt x="69" y="100"/>
                  </a:lnTo>
                  <a:lnTo>
                    <a:pt x="50" y="103"/>
                  </a:lnTo>
                  <a:lnTo>
                    <a:pt x="41" y="92"/>
                  </a:lnTo>
                  <a:lnTo>
                    <a:pt x="42" y="88"/>
                  </a:lnTo>
                  <a:lnTo>
                    <a:pt x="53" y="86"/>
                  </a:lnTo>
                  <a:lnTo>
                    <a:pt x="44" y="78"/>
                  </a:lnTo>
                  <a:lnTo>
                    <a:pt x="37" y="65"/>
                  </a:lnTo>
                  <a:lnTo>
                    <a:pt x="38" y="67"/>
                  </a:lnTo>
                  <a:lnTo>
                    <a:pt x="52" y="73"/>
                  </a:lnTo>
                  <a:lnTo>
                    <a:pt x="54" y="71"/>
                  </a:lnTo>
                  <a:lnTo>
                    <a:pt x="47" y="59"/>
                  </a:lnTo>
                  <a:lnTo>
                    <a:pt x="58" y="63"/>
                  </a:lnTo>
                  <a:lnTo>
                    <a:pt x="50" y="51"/>
                  </a:lnTo>
                  <a:lnTo>
                    <a:pt x="58" y="47"/>
                  </a:lnTo>
                  <a:lnTo>
                    <a:pt x="77" y="57"/>
                  </a:lnTo>
                  <a:lnTo>
                    <a:pt x="77" y="73"/>
                  </a:lnTo>
                  <a:lnTo>
                    <a:pt x="80" y="74"/>
                  </a:lnTo>
                  <a:lnTo>
                    <a:pt x="87" y="77"/>
                  </a:lnTo>
                  <a:lnTo>
                    <a:pt x="93" y="70"/>
                  </a:lnTo>
                  <a:lnTo>
                    <a:pt x="102" y="79"/>
                  </a:lnTo>
                  <a:lnTo>
                    <a:pt x="104" y="93"/>
                  </a:lnTo>
                  <a:lnTo>
                    <a:pt x="108" y="81"/>
                  </a:lnTo>
                  <a:lnTo>
                    <a:pt x="113" y="93"/>
                  </a:lnTo>
                  <a:lnTo>
                    <a:pt x="119" y="79"/>
                  </a:lnTo>
                  <a:lnTo>
                    <a:pt x="112" y="66"/>
                  </a:lnTo>
                  <a:lnTo>
                    <a:pt x="113" y="60"/>
                  </a:lnTo>
                  <a:lnTo>
                    <a:pt x="97" y="51"/>
                  </a:lnTo>
                  <a:lnTo>
                    <a:pt x="89" y="44"/>
                  </a:lnTo>
                  <a:lnTo>
                    <a:pt x="95" y="33"/>
                  </a:lnTo>
                  <a:lnTo>
                    <a:pt x="103" y="40"/>
                  </a:lnTo>
                  <a:lnTo>
                    <a:pt x="108" y="40"/>
                  </a:lnTo>
                  <a:lnTo>
                    <a:pt x="112" y="38"/>
                  </a:lnTo>
                  <a:lnTo>
                    <a:pt x="103" y="29"/>
                  </a:lnTo>
                  <a:lnTo>
                    <a:pt x="101" y="24"/>
                  </a:lnTo>
                  <a:lnTo>
                    <a:pt x="95" y="24"/>
                  </a:lnTo>
                  <a:lnTo>
                    <a:pt x="85" y="30"/>
                  </a:lnTo>
                  <a:lnTo>
                    <a:pt x="76" y="27"/>
                  </a:lnTo>
                  <a:lnTo>
                    <a:pt x="76" y="25"/>
                  </a:lnTo>
                  <a:lnTo>
                    <a:pt x="80" y="18"/>
                  </a:lnTo>
                  <a:lnTo>
                    <a:pt x="77" y="9"/>
                  </a:lnTo>
                  <a:lnTo>
                    <a:pt x="87" y="11"/>
                  </a:lnTo>
                  <a:lnTo>
                    <a:pt x="87" y="6"/>
                  </a:lnTo>
                  <a:lnTo>
                    <a:pt x="97" y="16"/>
                  </a:lnTo>
                  <a:lnTo>
                    <a:pt x="103" y="13"/>
                  </a:lnTo>
                  <a:lnTo>
                    <a:pt x="109" y="17"/>
                  </a:lnTo>
                  <a:lnTo>
                    <a:pt x="114" y="14"/>
                  </a:lnTo>
                  <a:lnTo>
                    <a:pt x="124" y="33"/>
                  </a:lnTo>
                  <a:lnTo>
                    <a:pt x="139" y="36"/>
                  </a:lnTo>
                  <a:lnTo>
                    <a:pt x="145" y="47"/>
                  </a:lnTo>
                  <a:lnTo>
                    <a:pt x="155" y="60"/>
                  </a:lnTo>
                  <a:lnTo>
                    <a:pt x="166" y="63"/>
                  </a:lnTo>
                  <a:lnTo>
                    <a:pt x="173" y="71"/>
                  </a:lnTo>
                  <a:lnTo>
                    <a:pt x="163" y="78"/>
                  </a:lnTo>
                  <a:lnTo>
                    <a:pt x="174" y="86"/>
                  </a:lnTo>
                  <a:lnTo>
                    <a:pt x="176" y="100"/>
                  </a:lnTo>
                  <a:lnTo>
                    <a:pt x="171" y="104"/>
                  </a:lnTo>
                  <a:lnTo>
                    <a:pt x="170" y="109"/>
                  </a:lnTo>
                  <a:lnTo>
                    <a:pt x="166" y="114"/>
                  </a:lnTo>
                  <a:lnTo>
                    <a:pt x="152" y="106"/>
                  </a:lnTo>
                  <a:lnTo>
                    <a:pt x="156" y="117"/>
                  </a:lnTo>
                  <a:lnTo>
                    <a:pt x="170" y="124"/>
                  </a:lnTo>
                  <a:lnTo>
                    <a:pt x="168" y="133"/>
                  </a:lnTo>
                  <a:lnTo>
                    <a:pt x="174" y="126"/>
                  </a:lnTo>
                  <a:lnTo>
                    <a:pt x="177" y="140"/>
                  </a:lnTo>
                  <a:lnTo>
                    <a:pt x="172" y="146"/>
                  </a:lnTo>
                  <a:lnTo>
                    <a:pt x="181" y="149"/>
                  </a:lnTo>
                  <a:lnTo>
                    <a:pt x="182" y="157"/>
                  </a:lnTo>
                  <a:lnTo>
                    <a:pt x="182" y="175"/>
                  </a:lnTo>
                  <a:lnTo>
                    <a:pt x="189" y="162"/>
                  </a:lnTo>
                  <a:lnTo>
                    <a:pt x="189" y="152"/>
                  </a:lnTo>
                  <a:lnTo>
                    <a:pt x="202" y="151"/>
                  </a:lnTo>
                  <a:lnTo>
                    <a:pt x="202" y="127"/>
                  </a:lnTo>
                  <a:lnTo>
                    <a:pt x="206" y="116"/>
                  </a:lnTo>
                  <a:lnTo>
                    <a:pt x="215" y="117"/>
                  </a:lnTo>
                  <a:lnTo>
                    <a:pt x="217" y="127"/>
                  </a:lnTo>
                  <a:lnTo>
                    <a:pt x="222" y="137"/>
                  </a:lnTo>
                  <a:lnTo>
                    <a:pt x="229" y="127"/>
                  </a:lnTo>
                  <a:lnTo>
                    <a:pt x="232" y="113"/>
                  </a:lnTo>
                  <a:lnTo>
                    <a:pt x="233" y="97"/>
                  </a:lnTo>
                  <a:lnTo>
                    <a:pt x="229" y="72"/>
                  </a:lnTo>
                  <a:lnTo>
                    <a:pt x="227" y="59"/>
                  </a:lnTo>
                  <a:lnTo>
                    <a:pt x="233" y="56"/>
                  </a:lnTo>
                  <a:lnTo>
                    <a:pt x="240" y="59"/>
                  </a:lnTo>
                  <a:lnTo>
                    <a:pt x="256" y="76"/>
                  </a:lnTo>
                  <a:lnTo>
                    <a:pt x="265" y="95"/>
                  </a:lnTo>
                  <a:lnTo>
                    <a:pt x="269" y="106"/>
                  </a:lnTo>
                  <a:lnTo>
                    <a:pt x="275" y="106"/>
                  </a:lnTo>
                  <a:lnTo>
                    <a:pt x="281" y="104"/>
                  </a:lnTo>
                  <a:lnTo>
                    <a:pt x="284" y="88"/>
                  </a:lnTo>
                  <a:lnTo>
                    <a:pt x="283" y="76"/>
                  </a:lnTo>
                  <a:lnTo>
                    <a:pt x="280" y="66"/>
                  </a:lnTo>
                  <a:lnTo>
                    <a:pt x="292" y="61"/>
                  </a:lnTo>
                  <a:lnTo>
                    <a:pt x="299" y="65"/>
                  </a:lnTo>
                  <a:lnTo>
                    <a:pt x="305" y="54"/>
                  </a:lnTo>
                  <a:lnTo>
                    <a:pt x="318" y="45"/>
                  </a:lnTo>
                  <a:lnTo>
                    <a:pt x="318" y="55"/>
                  </a:lnTo>
                  <a:lnTo>
                    <a:pt x="321" y="55"/>
                  </a:lnTo>
                  <a:lnTo>
                    <a:pt x="323" y="61"/>
                  </a:lnTo>
                  <a:lnTo>
                    <a:pt x="331" y="63"/>
                  </a:lnTo>
                  <a:lnTo>
                    <a:pt x="333" y="77"/>
                  </a:lnTo>
                  <a:lnTo>
                    <a:pt x="340" y="84"/>
                  </a:lnTo>
                  <a:lnTo>
                    <a:pt x="346" y="95"/>
                  </a:lnTo>
                  <a:lnTo>
                    <a:pt x="349" y="111"/>
                  </a:lnTo>
                  <a:lnTo>
                    <a:pt x="353" y="117"/>
                  </a:lnTo>
                  <a:lnTo>
                    <a:pt x="355" y="103"/>
                  </a:lnTo>
                  <a:lnTo>
                    <a:pt x="355" y="89"/>
                  </a:lnTo>
                  <a:lnTo>
                    <a:pt x="353" y="81"/>
                  </a:lnTo>
                  <a:lnTo>
                    <a:pt x="344" y="60"/>
                  </a:lnTo>
                  <a:lnTo>
                    <a:pt x="344" y="50"/>
                  </a:lnTo>
                  <a:lnTo>
                    <a:pt x="349" y="47"/>
                  </a:lnTo>
                  <a:lnTo>
                    <a:pt x="360" y="50"/>
                  </a:lnTo>
                  <a:lnTo>
                    <a:pt x="370" y="59"/>
                  </a:lnTo>
                  <a:lnTo>
                    <a:pt x="377" y="72"/>
                  </a:lnTo>
                  <a:lnTo>
                    <a:pt x="387" y="70"/>
                  </a:lnTo>
                  <a:lnTo>
                    <a:pt x="392" y="65"/>
                  </a:lnTo>
                  <a:lnTo>
                    <a:pt x="397" y="55"/>
                  </a:lnTo>
                  <a:lnTo>
                    <a:pt x="397" y="49"/>
                  </a:lnTo>
                  <a:lnTo>
                    <a:pt x="410" y="46"/>
                  </a:lnTo>
                  <a:lnTo>
                    <a:pt x="412" y="56"/>
                  </a:lnTo>
                  <a:lnTo>
                    <a:pt x="424" y="57"/>
                  </a:lnTo>
                  <a:lnTo>
                    <a:pt x="432" y="51"/>
                  </a:lnTo>
                  <a:lnTo>
                    <a:pt x="444" y="50"/>
                  </a:lnTo>
                  <a:lnTo>
                    <a:pt x="444" y="28"/>
                  </a:lnTo>
                  <a:lnTo>
                    <a:pt x="441" y="16"/>
                  </a:lnTo>
                  <a:lnTo>
                    <a:pt x="437" y="7"/>
                  </a:lnTo>
                  <a:lnTo>
                    <a:pt x="448" y="8"/>
                  </a:lnTo>
                  <a:lnTo>
                    <a:pt x="456" y="0"/>
                  </a:lnTo>
                  <a:lnTo>
                    <a:pt x="464" y="1"/>
                  </a:lnTo>
                  <a:lnTo>
                    <a:pt x="468" y="13"/>
                  </a:lnTo>
                  <a:lnTo>
                    <a:pt x="480" y="19"/>
                  </a:lnTo>
                  <a:lnTo>
                    <a:pt x="482" y="31"/>
                  </a:lnTo>
                  <a:lnTo>
                    <a:pt x="479" y="36"/>
                  </a:lnTo>
                  <a:lnTo>
                    <a:pt x="495" y="49"/>
                  </a:lnTo>
                  <a:lnTo>
                    <a:pt x="501" y="49"/>
                  </a:lnTo>
                  <a:lnTo>
                    <a:pt x="504" y="44"/>
                  </a:lnTo>
                  <a:lnTo>
                    <a:pt x="502" y="36"/>
                  </a:lnTo>
                  <a:lnTo>
                    <a:pt x="518" y="36"/>
                  </a:lnTo>
                  <a:lnTo>
                    <a:pt x="523" y="23"/>
                  </a:lnTo>
                  <a:lnTo>
                    <a:pt x="530" y="20"/>
                  </a:lnTo>
                  <a:lnTo>
                    <a:pt x="543" y="19"/>
                  </a:lnTo>
                  <a:lnTo>
                    <a:pt x="547" y="23"/>
                  </a:lnTo>
                  <a:lnTo>
                    <a:pt x="532" y="30"/>
                  </a:lnTo>
                  <a:lnTo>
                    <a:pt x="515" y="59"/>
                  </a:lnTo>
                  <a:lnTo>
                    <a:pt x="518" y="67"/>
                  </a:lnTo>
                  <a:lnTo>
                    <a:pt x="523" y="72"/>
                  </a:lnTo>
                  <a:lnTo>
                    <a:pt x="538" y="63"/>
                  </a:lnTo>
                  <a:lnTo>
                    <a:pt x="542" y="82"/>
                  </a:lnTo>
                  <a:lnTo>
                    <a:pt x="536" y="99"/>
                  </a:lnTo>
                  <a:lnTo>
                    <a:pt x="536" y="109"/>
                  </a:lnTo>
                  <a:lnTo>
                    <a:pt x="560" y="106"/>
                  </a:lnTo>
                  <a:lnTo>
                    <a:pt x="559" y="115"/>
                  </a:lnTo>
                  <a:lnTo>
                    <a:pt x="560" y="124"/>
                  </a:lnTo>
                  <a:lnTo>
                    <a:pt x="576" y="129"/>
                  </a:lnTo>
                  <a:lnTo>
                    <a:pt x="577" y="115"/>
                  </a:lnTo>
                  <a:lnTo>
                    <a:pt x="582" y="120"/>
                  </a:lnTo>
                  <a:lnTo>
                    <a:pt x="593" y="147"/>
                  </a:lnTo>
                  <a:lnTo>
                    <a:pt x="592" y="159"/>
                  </a:lnTo>
                  <a:lnTo>
                    <a:pt x="586" y="165"/>
                  </a:lnTo>
                  <a:lnTo>
                    <a:pt x="592" y="180"/>
                  </a:lnTo>
                  <a:lnTo>
                    <a:pt x="600" y="179"/>
                  </a:lnTo>
                  <a:lnTo>
                    <a:pt x="603" y="174"/>
                  </a:lnTo>
                  <a:lnTo>
                    <a:pt x="603" y="189"/>
                  </a:lnTo>
                  <a:lnTo>
                    <a:pt x="600" y="202"/>
                  </a:lnTo>
                  <a:lnTo>
                    <a:pt x="591" y="206"/>
                  </a:lnTo>
                  <a:lnTo>
                    <a:pt x="591" y="217"/>
                  </a:lnTo>
                  <a:lnTo>
                    <a:pt x="587" y="219"/>
                  </a:lnTo>
                  <a:lnTo>
                    <a:pt x="580" y="229"/>
                  </a:lnTo>
                  <a:lnTo>
                    <a:pt x="560" y="234"/>
                  </a:lnTo>
                  <a:lnTo>
                    <a:pt x="560" y="244"/>
                  </a:lnTo>
                  <a:lnTo>
                    <a:pt x="550" y="243"/>
                  </a:lnTo>
                  <a:lnTo>
                    <a:pt x="553" y="246"/>
                  </a:lnTo>
                  <a:lnTo>
                    <a:pt x="548" y="253"/>
                  </a:lnTo>
                  <a:lnTo>
                    <a:pt x="555" y="254"/>
                  </a:lnTo>
                  <a:lnTo>
                    <a:pt x="565" y="246"/>
                  </a:lnTo>
                  <a:lnTo>
                    <a:pt x="555" y="270"/>
                  </a:lnTo>
                  <a:lnTo>
                    <a:pt x="545" y="282"/>
                  </a:lnTo>
                  <a:lnTo>
                    <a:pt x="532" y="287"/>
                  </a:lnTo>
                  <a:lnTo>
                    <a:pt x="528" y="299"/>
                  </a:lnTo>
                  <a:lnTo>
                    <a:pt x="516" y="292"/>
                  </a:lnTo>
                  <a:lnTo>
                    <a:pt x="516" y="285"/>
                  </a:lnTo>
                  <a:lnTo>
                    <a:pt x="510" y="278"/>
                  </a:lnTo>
                  <a:lnTo>
                    <a:pt x="504" y="277"/>
                  </a:lnTo>
                  <a:lnTo>
                    <a:pt x="501" y="291"/>
                  </a:lnTo>
                  <a:lnTo>
                    <a:pt x="488" y="300"/>
                  </a:lnTo>
                  <a:lnTo>
                    <a:pt x="483" y="309"/>
                  </a:lnTo>
                  <a:lnTo>
                    <a:pt x="467" y="325"/>
                  </a:lnTo>
                  <a:lnTo>
                    <a:pt x="450" y="337"/>
                  </a:lnTo>
                  <a:lnTo>
                    <a:pt x="437" y="345"/>
                  </a:lnTo>
                  <a:lnTo>
                    <a:pt x="423" y="343"/>
                  </a:lnTo>
                  <a:lnTo>
                    <a:pt x="413" y="347"/>
                  </a:lnTo>
                  <a:lnTo>
                    <a:pt x="410" y="341"/>
                  </a:lnTo>
                  <a:lnTo>
                    <a:pt x="404" y="346"/>
                  </a:lnTo>
                  <a:lnTo>
                    <a:pt x="401" y="351"/>
                  </a:lnTo>
                  <a:lnTo>
                    <a:pt x="401" y="359"/>
                  </a:lnTo>
                  <a:lnTo>
                    <a:pt x="385" y="364"/>
                  </a:lnTo>
                  <a:lnTo>
                    <a:pt x="356" y="394"/>
                  </a:lnTo>
                  <a:lnTo>
                    <a:pt x="332" y="402"/>
                  </a:lnTo>
                  <a:lnTo>
                    <a:pt x="324" y="409"/>
                  </a:lnTo>
                  <a:lnTo>
                    <a:pt x="310" y="404"/>
                  </a:lnTo>
                  <a:lnTo>
                    <a:pt x="302" y="407"/>
                  </a:lnTo>
                  <a:lnTo>
                    <a:pt x="291" y="399"/>
                  </a:lnTo>
                  <a:lnTo>
                    <a:pt x="279" y="396"/>
                  </a:lnTo>
                  <a:lnTo>
                    <a:pt x="260" y="388"/>
                  </a:lnTo>
                  <a:lnTo>
                    <a:pt x="251" y="389"/>
                  </a:lnTo>
                  <a:close/>
                </a:path>
              </a:pathLst>
            </a:custGeom>
            <a:solidFill>
              <a:schemeClr val="accent6"/>
            </a:solidFill>
            <a:ln w="3175" cap="flat" cmpd="sng">
              <a:solidFill>
                <a:srgbClr val="F9F9F9"/>
              </a:solidFill>
              <a:prstDash val="solid"/>
              <a:round/>
              <a:headEnd type="none" w="med" len="med"/>
              <a:tailEnd type="none" w="med" len="med"/>
            </a:ln>
            <a:effectLst/>
          </p:spPr>
          <p:txBody>
            <a:bodyPr/>
            <a:lstStyle/>
            <a:p>
              <a:endParaRPr lang="en-US" dirty="0"/>
            </a:p>
          </p:txBody>
        </p:sp>
        <p:grpSp>
          <p:nvGrpSpPr>
            <p:cNvPr id="143" name="Group 222"/>
            <p:cNvGrpSpPr>
              <a:grpSpLocks noChangeAspect="1"/>
            </p:cNvGrpSpPr>
            <p:nvPr/>
          </p:nvGrpSpPr>
          <p:grpSpPr bwMode="gray">
            <a:xfrm>
              <a:off x="3573725" y="1422"/>
              <a:ext cx="308755" cy="332171"/>
              <a:chOff x="3202" y="1036"/>
              <a:chExt cx="181" cy="187"/>
            </a:xfrm>
            <a:solidFill>
              <a:schemeClr val="accent6"/>
            </a:solidFill>
          </p:grpSpPr>
          <p:sp>
            <p:nvSpPr>
              <p:cNvPr id="372" name="Freeform 223"/>
              <p:cNvSpPr>
                <a:spLocks noChangeAspect="1"/>
              </p:cNvSpPr>
              <p:nvPr/>
            </p:nvSpPr>
            <p:spPr bwMode="gray">
              <a:xfrm>
                <a:off x="3202" y="1036"/>
                <a:ext cx="118" cy="187"/>
              </a:xfrm>
              <a:custGeom>
                <a:avLst/>
                <a:gdLst/>
                <a:ahLst/>
                <a:cxnLst>
                  <a:cxn ang="0">
                    <a:pos x="274" y="96"/>
                  </a:cxn>
                  <a:cxn ang="0">
                    <a:pos x="291" y="233"/>
                  </a:cxn>
                  <a:cxn ang="0">
                    <a:pos x="264" y="255"/>
                  </a:cxn>
                  <a:cxn ang="0">
                    <a:pos x="253" y="151"/>
                  </a:cxn>
                  <a:cxn ang="0">
                    <a:pos x="197" y="102"/>
                  </a:cxn>
                  <a:cxn ang="0">
                    <a:pos x="189" y="232"/>
                  </a:cxn>
                  <a:cxn ang="0">
                    <a:pos x="145" y="192"/>
                  </a:cxn>
                  <a:cxn ang="0">
                    <a:pos x="94" y="145"/>
                  </a:cxn>
                  <a:cxn ang="0">
                    <a:pos x="170" y="96"/>
                  </a:cxn>
                  <a:cxn ang="0">
                    <a:pos x="98" y="77"/>
                  </a:cxn>
                  <a:cxn ang="0">
                    <a:pos x="74" y="104"/>
                  </a:cxn>
                  <a:cxn ang="0">
                    <a:pos x="35" y="115"/>
                  </a:cxn>
                  <a:cxn ang="0">
                    <a:pos x="15" y="152"/>
                  </a:cxn>
                  <a:cxn ang="0">
                    <a:pos x="15" y="206"/>
                  </a:cxn>
                  <a:cxn ang="0">
                    <a:pos x="33" y="276"/>
                  </a:cxn>
                  <a:cxn ang="0">
                    <a:pos x="74" y="224"/>
                  </a:cxn>
                  <a:cxn ang="0">
                    <a:pos x="70" y="301"/>
                  </a:cxn>
                  <a:cxn ang="0">
                    <a:pos x="37" y="316"/>
                  </a:cxn>
                  <a:cxn ang="0">
                    <a:pos x="66" y="400"/>
                  </a:cxn>
                  <a:cxn ang="0">
                    <a:pos x="100" y="450"/>
                  </a:cxn>
                  <a:cxn ang="0">
                    <a:pos x="129" y="522"/>
                  </a:cxn>
                  <a:cxn ang="0">
                    <a:pos x="191" y="516"/>
                  </a:cxn>
                  <a:cxn ang="0">
                    <a:pos x="213" y="458"/>
                  </a:cxn>
                  <a:cxn ang="0">
                    <a:pos x="231" y="394"/>
                  </a:cxn>
                  <a:cxn ang="0">
                    <a:pos x="266" y="366"/>
                  </a:cxn>
                  <a:cxn ang="0">
                    <a:pos x="307" y="435"/>
                  </a:cxn>
                  <a:cxn ang="0">
                    <a:pos x="336" y="400"/>
                  </a:cxn>
                  <a:cxn ang="0">
                    <a:pos x="326" y="453"/>
                  </a:cxn>
                  <a:cxn ang="0">
                    <a:pos x="336" y="485"/>
                  </a:cxn>
                  <a:cxn ang="0">
                    <a:pos x="264" y="516"/>
                  </a:cxn>
                  <a:cxn ang="0">
                    <a:pos x="224" y="555"/>
                  </a:cxn>
                  <a:cxn ang="0">
                    <a:pos x="167" y="569"/>
                  </a:cxn>
                  <a:cxn ang="0">
                    <a:pos x="195" y="640"/>
                  </a:cxn>
                  <a:cxn ang="0">
                    <a:pos x="231" y="636"/>
                  </a:cxn>
                  <a:cxn ang="0">
                    <a:pos x="315" y="624"/>
                  </a:cxn>
                  <a:cxn ang="0">
                    <a:pos x="338" y="637"/>
                  </a:cxn>
                  <a:cxn ang="0">
                    <a:pos x="281" y="649"/>
                  </a:cxn>
                  <a:cxn ang="0">
                    <a:pos x="291" y="714"/>
                  </a:cxn>
                  <a:cxn ang="0">
                    <a:pos x="215" y="716"/>
                  </a:cxn>
                  <a:cxn ang="0">
                    <a:pos x="199" y="774"/>
                  </a:cxn>
                  <a:cxn ang="0">
                    <a:pos x="278" y="830"/>
                  </a:cxn>
                  <a:cxn ang="0">
                    <a:pos x="302" y="848"/>
                  </a:cxn>
                  <a:cxn ang="0">
                    <a:pos x="323" y="922"/>
                  </a:cxn>
                  <a:cxn ang="0">
                    <a:pos x="348" y="888"/>
                  </a:cxn>
                  <a:cxn ang="0">
                    <a:pos x="364" y="822"/>
                  </a:cxn>
                  <a:cxn ang="0">
                    <a:pos x="380" y="731"/>
                  </a:cxn>
                  <a:cxn ang="0">
                    <a:pos x="423" y="680"/>
                  </a:cxn>
                  <a:cxn ang="0">
                    <a:pos x="426" y="588"/>
                  </a:cxn>
                  <a:cxn ang="0">
                    <a:pos x="455" y="529"/>
                  </a:cxn>
                  <a:cxn ang="0">
                    <a:pos x="473" y="462"/>
                  </a:cxn>
                  <a:cxn ang="0">
                    <a:pos x="536" y="404"/>
                  </a:cxn>
                  <a:cxn ang="0">
                    <a:pos x="586" y="341"/>
                  </a:cxn>
                  <a:cxn ang="0">
                    <a:pos x="477" y="254"/>
                  </a:cxn>
                  <a:cxn ang="0">
                    <a:pos x="435" y="150"/>
                  </a:cxn>
                  <a:cxn ang="0">
                    <a:pos x="391" y="181"/>
                  </a:cxn>
                  <a:cxn ang="0">
                    <a:pos x="379" y="144"/>
                  </a:cxn>
                  <a:cxn ang="0">
                    <a:pos x="339" y="39"/>
                  </a:cxn>
                  <a:cxn ang="0">
                    <a:pos x="290" y="22"/>
                  </a:cxn>
                </a:cxnLst>
                <a:rect l="0" t="0" r="r" b="b"/>
                <a:pathLst>
                  <a:path w="591" h="937">
                    <a:moveTo>
                      <a:pt x="290" y="22"/>
                    </a:moveTo>
                    <a:lnTo>
                      <a:pt x="289" y="29"/>
                    </a:lnTo>
                    <a:lnTo>
                      <a:pt x="294" y="43"/>
                    </a:lnTo>
                    <a:lnTo>
                      <a:pt x="279" y="45"/>
                    </a:lnTo>
                    <a:lnTo>
                      <a:pt x="278" y="57"/>
                    </a:lnTo>
                    <a:lnTo>
                      <a:pt x="278" y="68"/>
                    </a:lnTo>
                    <a:lnTo>
                      <a:pt x="274" y="79"/>
                    </a:lnTo>
                    <a:lnTo>
                      <a:pt x="274" y="96"/>
                    </a:lnTo>
                    <a:lnTo>
                      <a:pt x="279" y="96"/>
                    </a:lnTo>
                    <a:lnTo>
                      <a:pt x="279" y="109"/>
                    </a:lnTo>
                    <a:lnTo>
                      <a:pt x="280" y="133"/>
                    </a:lnTo>
                    <a:lnTo>
                      <a:pt x="283" y="140"/>
                    </a:lnTo>
                    <a:lnTo>
                      <a:pt x="283" y="182"/>
                    </a:lnTo>
                    <a:lnTo>
                      <a:pt x="285" y="195"/>
                    </a:lnTo>
                    <a:lnTo>
                      <a:pt x="288" y="226"/>
                    </a:lnTo>
                    <a:lnTo>
                      <a:pt x="291" y="233"/>
                    </a:lnTo>
                    <a:lnTo>
                      <a:pt x="293" y="258"/>
                    </a:lnTo>
                    <a:lnTo>
                      <a:pt x="318" y="325"/>
                    </a:lnTo>
                    <a:lnTo>
                      <a:pt x="317" y="329"/>
                    </a:lnTo>
                    <a:lnTo>
                      <a:pt x="308" y="327"/>
                    </a:lnTo>
                    <a:lnTo>
                      <a:pt x="296" y="312"/>
                    </a:lnTo>
                    <a:lnTo>
                      <a:pt x="283" y="274"/>
                    </a:lnTo>
                    <a:lnTo>
                      <a:pt x="272" y="254"/>
                    </a:lnTo>
                    <a:lnTo>
                      <a:pt x="264" y="255"/>
                    </a:lnTo>
                    <a:lnTo>
                      <a:pt x="263" y="262"/>
                    </a:lnTo>
                    <a:lnTo>
                      <a:pt x="261" y="263"/>
                    </a:lnTo>
                    <a:lnTo>
                      <a:pt x="259" y="258"/>
                    </a:lnTo>
                    <a:lnTo>
                      <a:pt x="264" y="244"/>
                    </a:lnTo>
                    <a:lnTo>
                      <a:pt x="264" y="217"/>
                    </a:lnTo>
                    <a:lnTo>
                      <a:pt x="259" y="197"/>
                    </a:lnTo>
                    <a:lnTo>
                      <a:pt x="258" y="178"/>
                    </a:lnTo>
                    <a:lnTo>
                      <a:pt x="253" y="151"/>
                    </a:lnTo>
                    <a:lnTo>
                      <a:pt x="252" y="125"/>
                    </a:lnTo>
                    <a:lnTo>
                      <a:pt x="246" y="104"/>
                    </a:lnTo>
                    <a:lnTo>
                      <a:pt x="240" y="96"/>
                    </a:lnTo>
                    <a:lnTo>
                      <a:pt x="238" y="87"/>
                    </a:lnTo>
                    <a:lnTo>
                      <a:pt x="224" y="81"/>
                    </a:lnTo>
                    <a:lnTo>
                      <a:pt x="208" y="69"/>
                    </a:lnTo>
                    <a:lnTo>
                      <a:pt x="199" y="86"/>
                    </a:lnTo>
                    <a:lnTo>
                      <a:pt x="197" y="102"/>
                    </a:lnTo>
                    <a:lnTo>
                      <a:pt x="188" y="114"/>
                    </a:lnTo>
                    <a:lnTo>
                      <a:pt x="187" y="120"/>
                    </a:lnTo>
                    <a:lnTo>
                      <a:pt x="177" y="133"/>
                    </a:lnTo>
                    <a:lnTo>
                      <a:pt x="173" y="146"/>
                    </a:lnTo>
                    <a:lnTo>
                      <a:pt x="176" y="157"/>
                    </a:lnTo>
                    <a:lnTo>
                      <a:pt x="176" y="171"/>
                    </a:lnTo>
                    <a:lnTo>
                      <a:pt x="184" y="215"/>
                    </a:lnTo>
                    <a:lnTo>
                      <a:pt x="189" y="232"/>
                    </a:lnTo>
                    <a:lnTo>
                      <a:pt x="195" y="242"/>
                    </a:lnTo>
                    <a:lnTo>
                      <a:pt x="188" y="241"/>
                    </a:lnTo>
                    <a:lnTo>
                      <a:pt x="176" y="222"/>
                    </a:lnTo>
                    <a:lnTo>
                      <a:pt x="168" y="205"/>
                    </a:lnTo>
                    <a:lnTo>
                      <a:pt x="164" y="183"/>
                    </a:lnTo>
                    <a:lnTo>
                      <a:pt x="152" y="167"/>
                    </a:lnTo>
                    <a:lnTo>
                      <a:pt x="151" y="179"/>
                    </a:lnTo>
                    <a:lnTo>
                      <a:pt x="145" y="192"/>
                    </a:lnTo>
                    <a:lnTo>
                      <a:pt x="140" y="183"/>
                    </a:lnTo>
                    <a:lnTo>
                      <a:pt x="143" y="171"/>
                    </a:lnTo>
                    <a:lnTo>
                      <a:pt x="139" y="158"/>
                    </a:lnTo>
                    <a:lnTo>
                      <a:pt x="148" y="152"/>
                    </a:lnTo>
                    <a:lnTo>
                      <a:pt x="152" y="138"/>
                    </a:lnTo>
                    <a:lnTo>
                      <a:pt x="134" y="136"/>
                    </a:lnTo>
                    <a:lnTo>
                      <a:pt x="106" y="150"/>
                    </a:lnTo>
                    <a:lnTo>
                      <a:pt x="94" y="145"/>
                    </a:lnTo>
                    <a:lnTo>
                      <a:pt x="97" y="135"/>
                    </a:lnTo>
                    <a:lnTo>
                      <a:pt x="113" y="128"/>
                    </a:lnTo>
                    <a:lnTo>
                      <a:pt x="125" y="112"/>
                    </a:lnTo>
                    <a:lnTo>
                      <a:pt x="129" y="102"/>
                    </a:lnTo>
                    <a:lnTo>
                      <a:pt x="143" y="102"/>
                    </a:lnTo>
                    <a:lnTo>
                      <a:pt x="146" y="96"/>
                    </a:lnTo>
                    <a:lnTo>
                      <a:pt x="152" y="104"/>
                    </a:lnTo>
                    <a:lnTo>
                      <a:pt x="170" y="96"/>
                    </a:lnTo>
                    <a:lnTo>
                      <a:pt x="175" y="86"/>
                    </a:lnTo>
                    <a:lnTo>
                      <a:pt x="175" y="76"/>
                    </a:lnTo>
                    <a:lnTo>
                      <a:pt x="170" y="54"/>
                    </a:lnTo>
                    <a:lnTo>
                      <a:pt x="160" y="53"/>
                    </a:lnTo>
                    <a:lnTo>
                      <a:pt x="141" y="58"/>
                    </a:lnTo>
                    <a:lnTo>
                      <a:pt x="122" y="75"/>
                    </a:lnTo>
                    <a:lnTo>
                      <a:pt x="100" y="82"/>
                    </a:lnTo>
                    <a:lnTo>
                      <a:pt x="98" y="77"/>
                    </a:lnTo>
                    <a:lnTo>
                      <a:pt x="91" y="74"/>
                    </a:lnTo>
                    <a:lnTo>
                      <a:pt x="91" y="63"/>
                    </a:lnTo>
                    <a:lnTo>
                      <a:pt x="89" y="54"/>
                    </a:lnTo>
                    <a:lnTo>
                      <a:pt x="80" y="58"/>
                    </a:lnTo>
                    <a:lnTo>
                      <a:pt x="85" y="103"/>
                    </a:lnTo>
                    <a:lnTo>
                      <a:pt x="81" y="104"/>
                    </a:lnTo>
                    <a:lnTo>
                      <a:pt x="78" y="97"/>
                    </a:lnTo>
                    <a:lnTo>
                      <a:pt x="74" y="104"/>
                    </a:lnTo>
                    <a:lnTo>
                      <a:pt x="53" y="58"/>
                    </a:lnTo>
                    <a:lnTo>
                      <a:pt x="43" y="66"/>
                    </a:lnTo>
                    <a:lnTo>
                      <a:pt x="46" y="77"/>
                    </a:lnTo>
                    <a:lnTo>
                      <a:pt x="41" y="86"/>
                    </a:lnTo>
                    <a:lnTo>
                      <a:pt x="30" y="77"/>
                    </a:lnTo>
                    <a:lnTo>
                      <a:pt x="26" y="81"/>
                    </a:lnTo>
                    <a:lnTo>
                      <a:pt x="25" y="91"/>
                    </a:lnTo>
                    <a:lnTo>
                      <a:pt x="35" y="115"/>
                    </a:lnTo>
                    <a:lnTo>
                      <a:pt x="33" y="122"/>
                    </a:lnTo>
                    <a:lnTo>
                      <a:pt x="21" y="119"/>
                    </a:lnTo>
                    <a:lnTo>
                      <a:pt x="12" y="99"/>
                    </a:lnTo>
                    <a:lnTo>
                      <a:pt x="6" y="98"/>
                    </a:lnTo>
                    <a:lnTo>
                      <a:pt x="6" y="107"/>
                    </a:lnTo>
                    <a:lnTo>
                      <a:pt x="8" y="118"/>
                    </a:lnTo>
                    <a:lnTo>
                      <a:pt x="19" y="140"/>
                    </a:lnTo>
                    <a:lnTo>
                      <a:pt x="15" y="152"/>
                    </a:lnTo>
                    <a:lnTo>
                      <a:pt x="8" y="146"/>
                    </a:lnTo>
                    <a:lnTo>
                      <a:pt x="0" y="150"/>
                    </a:lnTo>
                    <a:lnTo>
                      <a:pt x="1" y="158"/>
                    </a:lnTo>
                    <a:lnTo>
                      <a:pt x="6" y="163"/>
                    </a:lnTo>
                    <a:lnTo>
                      <a:pt x="8" y="176"/>
                    </a:lnTo>
                    <a:lnTo>
                      <a:pt x="8" y="201"/>
                    </a:lnTo>
                    <a:lnTo>
                      <a:pt x="9" y="215"/>
                    </a:lnTo>
                    <a:lnTo>
                      <a:pt x="15" y="206"/>
                    </a:lnTo>
                    <a:lnTo>
                      <a:pt x="16" y="217"/>
                    </a:lnTo>
                    <a:lnTo>
                      <a:pt x="17" y="236"/>
                    </a:lnTo>
                    <a:lnTo>
                      <a:pt x="17" y="220"/>
                    </a:lnTo>
                    <a:lnTo>
                      <a:pt x="24" y="236"/>
                    </a:lnTo>
                    <a:lnTo>
                      <a:pt x="25" y="248"/>
                    </a:lnTo>
                    <a:lnTo>
                      <a:pt x="27" y="254"/>
                    </a:lnTo>
                    <a:lnTo>
                      <a:pt x="27" y="271"/>
                    </a:lnTo>
                    <a:lnTo>
                      <a:pt x="33" y="276"/>
                    </a:lnTo>
                    <a:lnTo>
                      <a:pt x="43" y="270"/>
                    </a:lnTo>
                    <a:lnTo>
                      <a:pt x="53" y="244"/>
                    </a:lnTo>
                    <a:lnTo>
                      <a:pt x="38" y="225"/>
                    </a:lnTo>
                    <a:lnTo>
                      <a:pt x="55" y="228"/>
                    </a:lnTo>
                    <a:lnTo>
                      <a:pt x="60" y="238"/>
                    </a:lnTo>
                    <a:lnTo>
                      <a:pt x="62" y="233"/>
                    </a:lnTo>
                    <a:lnTo>
                      <a:pt x="66" y="226"/>
                    </a:lnTo>
                    <a:lnTo>
                      <a:pt x="74" y="224"/>
                    </a:lnTo>
                    <a:lnTo>
                      <a:pt x="71" y="238"/>
                    </a:lnTo>
                    <a:lnTo>
                      <a:pt x="73" y="246"/>
                    </a:lnTo>
                    <a:lnTo>
                      <a:pt x="65" y="253"/>
                    </a:lnTo>
                    <a:lnTo>
                      <a:pt x="63" y="264"/>
                    </a:lnTo>
                    <a:lnTo>
                      <a:pt x="65" y="274"/>
                    </a:lnTo>
                    <a:lnTo>
                      <a:pt x="57" y="279"/>
                    </a:lnTo>
                    <a:lnTo>
                      <a:pt x="54" y="291"/>
                    </a:lnTo>
                    <a:lnTo>
                      <a:pt x="70" y="301"/>
                    </a:lnTo>
                    <a:lnTo>
                      <a:pt x="71" y="313"/>
                    </a:lnTo>
                    <a:lnTo>
                      <a:pt x="80" y="318"/>
                    </a:lnTo>
                    <a:lnTo>
                      <a:pt x="91" y="312"/>
                    </a:lnTo>
                    <a:lnTo>
                      <a:pt x="96" y="325"/>
                    </a:lnTo>
                    <a:lnTo>
                      <a:pt x="94" y="335"/>
                    </a:lnTo>
                    <a:lnTo>
                      <a:pt x="55" y="325"/>
                    </a:lnTo>
                    <a:lnTo>
                      <a:pt x="49" y="314"/>
                    </a:lnTo>
                    <a:lnTo>
                      <a:pt x="37" y="316"/>
                    </a:lnTo>
                    <a:lnTo>
                      <a:pt x="43" y="327"/>
                    </a:lnTo>
                    <a:lnTo>
                      <a:pt x="62" y="348"/>
                    </a:lnTo>
                    <a:lnTo>
                      <a:pt x="71" y="351"/>
                    </a:lnTo>
                    <a:lnTo>
                      <a:pt x="68" y="359"/>
                    </a:lnTo>
                    <a:lnTo>
                      <a:pt x="59" y="360"/>
                    </a:lnTo>
                    <a:lnTo>
                      <a:pt x="54" y="381"/>
                    </a:lnTo>
                    <a:lnTo>
                      <a:pt x="68" y="392"/>
                    </a:lnTo>
                    <a:lnTo>
                      <a:pt x="66" y="400"/>
                    </a:lnTo>
                    <a:lnTo>
                      <a:pt x="73" y="407"/>
                    </a:lnTo>
                    <a:lnTo>
                      <a:pt x="75" y="414"/>
                    </a:lnTo>
                    <a:lnTo>
                      <a:pt x="111" y="435"/>
                    </a:lnTo>
                    <a:lnTo>
                      <a:pt x="128" y="435"/>
                    </a:lnTo>
                    <a:lnTo>
                      <a:pt x="138" y="427"/>
                    </a:lnTo>
                    <a:lnTo>
                      <a:pt x="137" y="441"/>
                    </a:lnTo>
                    <a:lnTo>
                      <a:pt x="127" y="447"/>
                    </a:lnTo>
                    <a:lnTo>
                      <a:pt x="100" y="450"/>
                    </a:lnTo>
                    <a:lnTo>
                      <a:pt x="97" y="457"/>
                    </a:lnTo>
                    <a:lnTo>
                      <a:pt x="106" y="469"/>
                    </a:lnTo>
                    <a:lnTo>
                      <a:pt x="108" y="481"/>
                    </a:lnTo>
                    <a:lnTo>
                      <a:pt x="121" y="486"/>
                    </a:lnTo>
                    <a:lnTo>
                      <a:pt x="128" y="483"/>
                    </a:lnTo>
                    <a:lnTo>
                      <a:pt x="130" y="501"/>
                    </a:lnTo>
                    <a:lnTo>
                      <a:pt x="124" y="509"/>
                    </a:lnTo>
                    <a:lnTo>
                      <a:pt x="129" y="522"/>
                    </a:lnTo>
                    <a:lnTo>
                      <a:pt x="132" y="517"/>
                    </a:lnTo>
                    <a:lnTo>
                      <a:pt x="148" y="526"/>
                    </a:lnTo>
                    <a:lnTo>
                      <a:pt x="152" y="518"/>
                    </a:lnTo>
                    <a:lnTo>
                      <a:pt x="156" y="527"/>
                    </a:lnTo>
                    <a:lnTo>
                      <a:pt x="160" y="522"/>
                    </a:lnTo>
                    <a:lnTo>
                      <a:pt x="173" y="527"/>
                    </a:lnTo>
                    <a:lnTo>
                      <a:pt x="177" y="516"/>
                    </a:lnTo>
                    <a:lnTo>
                      <a:pt x="191" y="516"/>
                    </a:lnTo>
                    <a:lnTo>
                      <a:pt x="193" y="501"/>
                    </a:lnTo>
                    <a:lnTo>
                      <a:pt x="192" y="495"/>
                    </a:lnTo>
                    <a:lnTo>
                      <a:pt x="198" y="479"/>
                    </a:lnTo>
                    <a:lnTo>
                      <a:pt x="208" y="477"/>
                    </a:lnTo>
                    <a:lnTo>
                      <a:pt x="215" y="483"/>
                    </a:lnTo>
                    <a:lnTo>
                      <a:pt x="221" y="478"/>
                    </a:lnTo>
                    <a:lnTo>
                      <a:pt x="218" y="466"/>
                    </a:lnTo>
                    <a:lnTo>
                      <a:pt x="213" y="458"/>
                    </a:lnTo>
                    <a:lnTo>
                      <a:pt x="205" y="457"/>
                    </a:lnTo>
                    <a:lnTo>
                      <a:pt x="210" y="443"/>
                    </a:lnTo>
                    <a:lnTo>
                      <a:pt x="211" y="414"/>
                    </a:lnTo>
                    <a:lnTo>
                      <a:pt x="214" y="396"/>
                    </a:lnTo>
                    <a:lnTo>
                      <a:pt x="218" y="386"/>
                    </a:lnTo>
                    <a:lnTo>
                      <a:pt x="224" y="381"/>
                    </a:lnTo>
                    <a:lnTo>
                      <a:pt x="230" y="382"/>
                    </a:lnTo>
                    <a:lnTo>
                      <a:pt x="231" y="394"/>
                    </a:lnTo>
                    <a:lnTo>
                      <a:pt x="230" y="404"/>
                    </a:lnTo>
                    <a:lnTo>
                      <a:pt x="235" y="416"/>
                    </a:lnTo>
                    <a:lnTo>
                      <a:pt x="241" y="416"/>
                    </a:lnTo>
                    <a:lnTo>
                      <a:pt x="250" y="399"/>
                    </a:lnTo>
                    <a:lnTo>
                      <a:pt x="250" y="388"/>
                    </a:lnTo>
                    <a:lnTo>
                      <a:pt x="252" y="368"/>
                    </a:lnTo>
                    <a:lnTo>
                      <a:pt x="261" y="353"/>
                    </a:lnTo>
                    <a:lnTo>
                      <a:pt x="266" y="366"/>
                    </a:lnTo>
                    <a:lnTo>
                      <a:pt x="267" y="382"/>
                    </a:lnTo>
                    <a:lnTo>
                      <a:pt x="253" y="421"/>
                    </a:lnTo>
                    <a:lnTo>
                      <a:pt x="257" y="446"/>
                    </a:lnTo>
                    <a:lnTo>
                      <a:pt x="264" y="452"/>
                    </a:lnTo>
                    <a:lnTo>
                      <a:pt x="270" y="462"/>
                    </a:lnTo>
                    <a:lnTo>
                      <a:pt x="296" y="450"/>
                    </a:lnTo>
                    <a:lnTo>
                      <a:pt x="299" y="439"/>
                    </a:lnTo>
                    <a:lnTo>
                      <a:pt x="307" y="435"/>
                    </a:lnTo>
                    <a:lnTo>
                      <a:pt x="313" y="424"/>
                    </a:lnTo>
                    <a:lnTo>
                      <a:pt x="315" y="409"/>
                    </a:lnTo>
                    <a:lnTo>
                      <a:pt x="313" y="396"/>
                    </a:lnTo>
                    <a:lnTo>
                      <a:pt x="322" y="389"/>
                    </a:lnTo>
                    <a:lnTo>
                      <a:pt x="326" y="381"/>
                    </a:lnTo>
                    <a:lnTo>
                      <a:pt x="329" y="383"/>
                    </a:lnTo>
                    <a:lnTo>
                      <a:pt x="331" y="398"/>
                    </a:lnTo>
                    <a:lnTo>
                      <a:pt x="336" y="400"/>
                    </a:lnTo>
                    <a:lnTo>
                      <a:pt x="327" y="419"/>
                    </a:lnTo>
                    <a:lnTo>
                      <a:pt x="320" y="425"/>
                    </a:lnTo>
                    <a:lnTo>
                      <a:pt x="318" y="437"/>
                    </a:lnTo>
                    <a:lnTo>
                      <a:pt x="315" y="443"/>
                    </a:lnTo>
                    <a:lnTo>
                      <a:pt x="313" y="453"/>
                    </a:lnTo>
                    <a:lnTo>
                      <a:pt x="316" y="462"/>
                    </a:lnTo>
                    <a:lnTo>
                      <a:pt x="322" y="464"/>
                    </a:lnTo>
                    <a:lnTo>
                      <a:pt x="326" y="453"/>
                    </a:lnTo>
                    <a:lnTo>
                      <a:pt x="334" y="470"/>
                    </a:lnTo>
                    <a:lnTo>
                      <a:pt x="342" y="474"/>
                    </a:lnTo>
                    <a:lnTo>
                      <a:pt x="364" y="461"/>
                    </a:lnTo>
                    <a:lnTo>
                      <a:pt x="367" y="467"/>
                    </a:lnTo>
                    <a:lnTo>
                      <a:pt x="363" y="473"/>
                    </a:lnTo>
                    <a:lnTo>
                      <a:pt x="350" y="474"/>
                    </a:lnTo>
                    <a:lnTo>
                      <a:pt x="347" y="481"/>
                    </a:lnTo>
                    <a:lnTo>
                      <a:pt x="336" y="485"/>
                    </a:lnTo>
                    <a:lnTo>
                      <a:pt x="334" y="491"/>
                    </a:lnTo>
                    <a:lnTo>
                      <a:pt x="316" y="491"/>
                    </a:lnTo>
                    <a:lnTo>
                      <a:pt x="306" y="483"/>
                    </a:lnTo>
                    <a:lnTo>
                      <a:pt x="284" y="485"/>
                    </a:lnTo>
                    <a:lnTo>
                      <a:pt x="268" y="500"/>
                    </a:lnTo>
                    <a:lnTo>
                      <a:pt x="275" y="516"/>
                    </a:lnTo>
                    <a:lnTo>
                      <a:pt x="272" y="524"/>
                    </a:lnTo>
                    <a:lnTo>
                      <a:pt x="264" y="516"/>
                    </a:lnTo>
                    <a:lnTo>
                      <a:pt x="257" y="516"/>
                    </a:lnTo>
                    <a:lnTo>
                      <a:pt x="253" y="526"/>
                    </a:lnTo>
                    <a:lnTo>
                      <a:pt x="247" y="528"/>
                    </a:lnTo>
                    <a:lnTo>
                      <a:pt x="243" y="538"/>
                    </a:lnTo>
                    <a:lnTo>
                      <a:pt x="240" y="540"/>
                    </a:lnTo>
                    <a:lnTo>
                      <a:pt x="240" y="556"/>
                    </a:lnTo>
                    <a:lnTo>
                      <a:pt x="230" y="559"/>
                    </a:lnTo>
                    <a:lnTo>
                      <a:pt x="224" y="555"/>
                    </a:lnTo>
                    <a:lnTo>
                      <a:pt x="193" y="563"/>
                    </a:lnTo>
                    <a:lnTo>
                      <a:pt x="192" y="570"/>
                    </a:lnTo>
                    <a:lnTo>
                      <a:pt x="198" y="581"/>
                    </a:lnTo>
                    <a:lnTo>
                      <a:pt x="194" y="590"/>
                    </a:lnTo>
                    <a:lnTo>
                      <a:pt x="187" y="586"/>
                    </a:lnTo>
                    <a:lnTo>
                      <a:pt x="183" y="572"/>
                    </a:lnTo>
                    <a:lnTo>
                      <a:pt x="178" y="565"/>
                    </a:lnTo>
                    <a:lnTo>
                      <a:pt x="167" y="569"/>
                    </a:lnTo>
                    <a:lnTo>
                      <a:pt x="164" y="575"/>
                    </a:lnTo>
                    <a:lnTo>
                      <a:pt x="165" y="609"/>
                    </a:lnTo>
                    <a:lnTo>
                      <a:pt x="172" y="635"/>
                    </a:lnTo>
                    <a:lnTo>
                      <a:pt x="170" y="642"/>
                    </a:lnTo>
                    <a:lnTo>
                      <a:pt x="170" y="649"/>
                    </a:lnTo>
                    <a:lnTo>
                      <a:pt x="176" y="652"/>
                    </a:lnTo>
                    <a:lnTo>
                      <a:pt x="186" y="652"/>
                    </a:lnTo>
                    <a:lnTo>
                      <a:pt x="195" y="640"/>
                    </a:lnTo>
                    <a:lnTo>
                      <a:pt x="200" y="646"/>
                    </a:lnTo>
                    <a:lnTo>
                      <a:pt x="208" y="646"/>
                    </a:lnTo>
                    <a:lnTo>
                      <a:pt x="216" y="645"/>
                    </a:lnTo>
                    <a:lnTo>
                      <a:pt x="216" y="639"/>
                    </a:lnTo>
                    <a:lnTo>
                      <a:pt x="221" y="637"/>
                    </a:lnTo>
                    <a:lnTo>
                      <a:pt x="223" y="646"/>
                    </a:lnTo>
                    <a:lnTo>
                      <a:pt x="229" y="645"/>
                    </a:lnTo>
                    <a:lnTo>
                      <a:pt x="231" y="636"/>
                    </a:lnTo>
                    <a:lnTo>
                      <a:pt x="235" y="641"/>
                    </a:lnTo>
                    <a:lnTo>
                      <a:pt x="251" y="636"/>
                    </a:lnTo>
                    <a:lnTo>
                      <a:pt x="261" y="624"/>
                    </a:lnTo>
                    <a:lnTo>
                      <a:pt x="267" y="622"/>
                    </a:lnTo>
                    <a:lnTo>
                      <a:pt x="277" y="623"/>
                    </a:lnTo>
                    <a:lnTo>
                      <a:pt x="281" y="629"/>
                    </a:lnTo>
                    <a:lnTo>
                      <a:pt x="306" y="622"/>
                    </a:lnTo>
                    <a:lnTo>
                      <a:pt x="315" y="624"/>
                    </a:lnTo>
                    <a:lnTo>
                      <a:pt x="327" y="617"/>
                    </a:lnTo>
                    <a:lnTo>
                      <a:pt x="329" y="606"/>
                    </a:lnTo>
                    <a:lnTo>
                      <a:pt x="339" y="603"/>
                    </a:lnTo>
                    <a:lnTo>
                      <a:pt x="340" y="613"/>
                    </a:lnTo>
                    <a:lnTo>
                      <a:pt x="336" y="612"/>
                    </a:lnTo>
                    <a:lnTo>
                      <a:pt x="340" y="619"/>
                    </a:lnTo>
                    <a:lnTo>
                      <a:pt x="343" y="634"/>
                    </a:lnTo>
                    <a:lnTo>
                      <a:pt x="338" y="637"/>
                    </a:lnTo>
                    <a:lnTo>
                      <a:pt x="323" y="633"/>
                    </a:lnTo>
                    <a:lnTo>
                      <a:pt x="316" y="639"/>
                    </a:lnTo>
                    <a:lnTo>
                      <a:pt x="311" y="629"/>
                    </a:lnTo>
                    <a:lnTo>
                      <a:pt x="308" y="641"/>
                    </a:lnTo>
                    <a:lnTo>
                      <a:pt x="296" y="641"/>
                    </a:lnTo>
                    <a:lnTo>
                      <a:pt x="296" y="647"/>
                    </a:lnTo>
                    <a:lnTo>
                      <a:pt x="286" y="652"/>
                    </a:lnTo>
                    <a:lnTo>
                      <a:pt x="281" y="649"/>
                    </a:lnTo>
                    <a:lnTo>
                      <a:pt x="270" y="651"/>
                    </a:lnTo>
                    <a:lnTo>
                      <a:pt x="237" y="668"/>
                    </a:lnTo>
                    <a:lnTo>
                      <a:pt x="229" y="668"/>
                    </a:lnTo>
                    <a:lnTo>
                      <a:pt x="231" y="676"/>
                    </a:lnTo>
                    <a:lnTo>
                      <a:pt x="240" y="684"/>
                    </a:lnTo>
                    <a:lnTo>
                      <a:pt x="286" y="694"/>
                    </a:lnTo>
                    <a:lnTo>
                      <a:pt x="293" y="706"/>
                    </a:lnTo>
                    <a:lnTo>
                      <a:pt x="291" y="714"/>
                    </a:lnTo>
                    <a:lnTo>
                      <a:pt x="261" y="705"/>
                    </a:lnTo>
                    <a:lnTo>
                      <a:pt x="258" y="701"/>
                    </a:lnTo>
                    <a:lnTo>
                      <a:pt x="246" y="705"/>
                    </a:lnTo>
                    <a:lnTo>
                      <a:pt x="236" y="699"/>
                    </a:lnTo>
                    <a:lnTo>
                      <a:pt x="225" y="700"/>
                    </a:lnTo>
                    <a:lnTo>
                      <a:pt x="225" y="708"/>
                    </a:lnTo>
                    <a:lnTo>
                      <a:pt x="223" y="715"/>
                    </a:lnTo>
                    <a:lnTo>
                      <a:pt x="215" y="716"/>
                    </a:lnTo>
                    <a:lnTo>
                      <a:pt x="211" y="694"/>
                    </a:lnTo>
                    <a:lnTo>
                      <a:pt x="198" y="690"/>
                    </a:lnTo>
                    <a:lnTo>
                      <a:pt x="183" y="706"/>
                    </a:lnTo>
                    <a:lnTo>
                      <a:pt x="188" y="722"/>
                    </a:lnTo>
                    <a:lnTo>
                      <a:pt x="183" y="738"/>
                    </a:lnTo>
                    <a:lnTo>
                      <a:pt x="191" y="753"/>
                    </a:lnTo>
                    <a:lnTo>
                      <a:pt x="195" y="771"/>
                    </a:lnTo>
                    <a:lnTo>
                      <a:pt x="199" y="774"/>
                    </a:lnTo>
                    <a:lnTo>
                      <a:pt x="205" y="792"/>
                    </a:lnTo>
                    <a:lnTo>
                      <a:pt x="236" y="807"/>
                    </a:lnTo>
                    <a:lnTo>
                      <a:pt x="241" y="806"/>
                    </a:lnTo>
                    <a:lnTo>
                      <a:pt x="248" y="817"/>
                    </a:lnTo>
                    <a:lnTo>
                      <a:pt x="248" y="829"/>
                    </a:lnTo>
                    <a:lnTo>
                      <a:pt x="254" y="833"/>
                    </a:lnTo>
                    <a:lnTo>
                      <a:pt x="270" y="834"/>
                    </a:lnTo>
                    <a:lnTo>
                      <a:pt x="278" y="830"/>
                    </a:lnTo>
                    <a:lnTo>
                      <a:pt x="283" y="833"/>
                    </a:lnTo>
                    <a:lnTo>
                      <a:pt x="288" y="829"/>
                    </a:lnTo>
                    <a:lnTo>
                      <a:pt x="300" y="828"/>
                    </a:lnTo>
                    <a:lnTo>
                      <a:pt x="306" y="835"/>
                    </a:lnTo>
                    <a:lnTo>
                      <a:pt x="312" y="834"/>
                    </a:lnTo>
                    <a:lnTo>
                      <a:pt x="312" y="841"/>
                    </a:lnTo>
                    <a:lnTo>
                      <a:pt x="304" y="856"/>
                    </a:lnTo>
                    <a:lnTo>
                      <a:pt x="302" y="848"/>
                    </a:lnTo>
                    <a:lnTo>
                      <a:pt x="288" y="849"/>
                    </a:lnTo>
                    <a:lnTo>
                      <a:pt x="270" y="859"/>
                    </a:lnTo>
                    <a:lnTo>
                      <a:pt x="270" y="868"/>
                    </a:lnTo>
                    <a:lnTo>
                      <a:pt x="308" y="904"/>
                    </a:lnTo>
                    <a:lnTo>
                      <a:pt x="311" y="911"/>
                    </a:lnTo>
                    <a:lnTo>
                      <a:pt x="311" y="936"/>
                    </a:lnTo>
                    <a:lnTo>
                      <a:pt x="316" y="935"/>
                    </a:lnTo>
                    <a:lnTo>
                      <a:pt x="323" y="922"/>
                    </a:lnTo>
                    <a:lnTo>
                      <a:pt x="323" y="930"/>
                    </a:lnTo>
                    <a:lnTo>
                      <a:pt x="329" y="937"/>
                    </a:lnTo>
                    <a:lnTo>
                      <a:pt x="338" y="936"/>
                    </a:lnTo>
                    <a:lnTo>
                      <a:pt x="349" y="925"/>
                    </a:lnTo>
                    <a:lnTo>
                      <a:pt x="350" y="910"/>
                    </a:lnTo>
                    <a:lnTo>
                      <a:pt x="354" y="908"/>
                    </a:lnTo>
                    <a:lnTo>
                      <a:pt x="353" y="900"/>
                    </a:lnTo>
                    <a:lnTo>
                      <a:pt x="348" y="888"/>
                    </a:lnTo>
                    <a:lnTo>
                      <a:pt x="351" y="878"/>
                    </a:lnTo>
                    <a:lnTo>
                      <a:pt x="349" y="873"/>
                    </a:lnTo>
                    <a:lnTo>
                      <a:pt x="351" y="866"/>
                    </a:lnTo>
                    <a:lnTo>
                      <a:pt x="363" y="855"/>
                    </a:lnTo>
                    <a:lnTo>
                      <a:pt x="367" y="840"/>
                    </a:lnTo>
                    <a:lnTo>
                      <a:pt x="365" y="839"/>
                    </a:lnTo>
                    <a:lnTo>
                      <a:pt x="369" y="832"/>
                    </a:lnTo>
                    <a:lnTo>
                      <a:pt x="364" y="822"/>
                    </a:lnTo>
                    <a:lnTo>
                      <a:pt x="370" y="802"/>
                    </a:lnTo>
                    <a:lnTo>
                      <a:pt x="367" y="792"/>
                    </a:lnTo>
                    <a:lnTo>
                      <a:pt x="367" y="771"/>
                    </a:lnTo>
                    <a:lnTo>
                      <a:pt x="370" y="762"/>
                    </a:lnTo>
                    <a:lnTo>
                      <a:pt x="381" y="742"/>
                    </a:lnTo>
                    <a:lnTo>
                      <a:pt x="392" y="741"/>
                    </a:lnTo>
                    <a:lnTo>
                      <a:pt x="387" y="728"/>
                    </a:lnTo>
                    <a:lnTo>
                      <a:pt x="380" y="731"/>
                    </a:lnTo>
                    <a:lnTo>
                      <a:pt x="379" y="722"/>
                    </a:lnTo>
                    <a:lnTo>
                      <a:pt x="406" y="710"/>
                    </a:lnTo>
                    <a:lnTo>
                      <a:pt x="413" y="715"/>
                    </a:lnTo>
                    <a:lnTo>
                      <a:pt x="417" y="714"/>
                    </a:lnTo>
                    <a:lnTo>
                      <a:pt x="417" y="704"/>
                    </a:lnTo>
                    <a:lnTo>
                      <a:pt x="420" y="698"/>
                    </a:lnTo>
                    <a:lnTo>
                      <a:pt x="420" y="688"/>
                    </a:lnTo>
                    <a:lnTo>
                      <a:pt x="423" y="680"/>
                    </a:lnTo>
                    <a:lnTo>
                      <a:pt x="425" y="669"/>
                    </a:lnTo>
                    <a:lnTo>
                      <a:pt x="425" y="661"/>
                    </a:lnTo>
                    <a:lnTo>
                      <a:pt x="423" y="662"/>
                    </a:lnTo>
                    <a:lnTo>
                      <a:pt x="424" y="646"/>
                    </a:lnTo>
                    <a:lnTo>
                      <a:pt x="429" y="626"/>
                    </a:lnTo>
                    <a:lnTo>
                      <a:pt x="426" y="620"/>
                    </a:lnTo>
                    <a:lnTo>
                      <a:pt x="425" y="607"/>
                    </a:lnTo>
                    <a:lnTo>
                      <a:pt x="426" y="588"/>
                    </a:lnTo>
                    <a:lnTo>
                      <a:pt x="425" y="583"/>
                    </a:lnTo>
                    <a:lnTo>
                      <a:pt x="425" y="576"/>
                    </a:lnTo>
                    <a:lnTo>
                      <a:pt x="440" y="570"/>
                    </a:lnTo>
                    <a:lnTo>
                      <a:pt x="451" y="577"/>
                    </a:lnTo>
                    <a:lnTo>
                      <a:pt x="455" y="575"/>
                    </a:lnTo>
                    <a:lnTo>
                      <a:pt x="456" y="563"/>
                    </a:lnTo>
                    <a:lnTo>
                      <a:pt x="455" y="552"/>
                    </a:lnTo>
                    <a:lnTo>
                      <a:pt x="455" y="529"/>
                    </a:lnTo>
                    <a:lnTo>
                      <a:pt x="460" y="522"/>
                    </a:lnTo>
                    <a:lnTo>
                      <a:pt x="457" y="511"/>
                    </a:lnTo>
                    <a:lnTo>
                      <a:pt x="461" y="510"/>
                    </a:lnTo>
                    <a:lnTo>
                      <a:pt x="458" y="502"/>
                    </a:lnTo>
                    <a:lnTo>
                      <a:pt x="460" y="491"/>
                    </a:lnTo>
                    <a:lnTo>
                      <a:pt x="460" y="477"/>
                    </a:lnTo>
                    <a:lnTo>
                      <a:pt x="457" y="464"/>
                    </a:lnTo>
                    <a:lnTo>
                      <a:pt x="473" y="462"/>
                    </a:lnTo>
                    <a:lnTo>
                      <a:pt x="477" y="453"/>
                    </a:lnTo>
                    <a:lnTo>
                      <a:pt x="485" y="453"/>
                    </a:lnTo>
                    <a:lnTo>
                      <a:pt x="489" y="432"/>
                    </a:lnTo>
                    <a:lnTo>
                      <a:pt x="485" y="424"/>
                    </a:lnTo>
                    <a:lnTo>
                      <a:pt x="498" y="420"/>
                    </a:lnTo>
                    <a:lnTo>
                      <a:pt x="508" y="423"/>
                    </a:lnTo>
                    <a:lnTo>
                      <a:pt x="521" y="404"/>
                    </a:lnTo>
                    <a:lnTo>
                      <a:pt x="536" y="404"/>
                    </a:lnTo>
                    <a:lnTo>
                      <a:pt x="552" y="392"/>
                    </a:lnTo>
                    <a:lnTo>
                      <a:pt x="570" y="399"/>
                    </a:lnTo>
                    <a:lnTo>
                      <a:pt x="581" y="398"/>
                    </a:lnTo>
                    <a:lnTo>
                      <a:pt x="585" y="392"/>
                    </a:lnTo>
                    <a:lnTo>
                      <a:pt x="591" y="371"/>
                    </a:lnTo>
                    <a:lnTo>
                      <a:pt x="589" y="354"/>
                    </a:lnTo>
                    <a:lnTo>
                      <a:pt x="590" y="345"/>
                    </a:lnTo>
                    <a:lnTo>
                      <a:pt x="586" y="341"/>
                    </a:lnTo>
                    <a:lnTo>
                      <a:pt x="570" y="341"/>
                    </a:lnTo>
                    <a:lnTo>
                      <a:pt x="531" y="327"/>
                    </a:lnTo>
                    <a:lnTo>
                      <a:pt x="525" y="314"/>
                    </a:lnTo>
                    <a:lnTo>
                      <a:pt x="503" y="305"/>
                    </a:lnTo>
                    <a:lnTo>
                      <a:pt x="495" y="283"/>
                    </a:lnTo>
                    <a:lnTo>
                      <a:pt x="492" y="267"/>
                    </a:lnTo>
                    <a:lnTo>
                      <a:pt x="484" y="264"/>
                    </a:lnTo>
                    <a:lnTo>
                      <a:pt x="477" y="254"/>
                    </a:lnTo>
                    <a:lnTo>
                      <a:pt x="444" y="252"/>
                    </a:lnTo>
                    <a:lnTo>
                      <a:pt x="441" y="231"/>
                    </a:lnTo>
                    <a:lnTo>
                      <a:pt x="445" y="217"/>
                    </a:lnTo>
                    <a:lnTo>
                      <a:pt x="445" y="210"/>
                    </a:lnTo>
                    <a:lnTo>
                      <a:pt x="447" y="204"/>
                    </a:lnTo>
                    <a:lnTo>
                      <a:pt x="449" y="192"/>
                    </a:lnTo>
                    <a:lnTo>
                      <a:pt x="440" y="172"/>
                    </a:lnTo>
                    <a:lnTo>
                      <a:pt x="435" y="150"/>
                    </a:lnTo>
                    <a:lnTo>
                      <a:pt x="426" y="133"/>
                    </a:lnTo>
                    <a:lnTo>
                      <a:pt x="417" y="133"/>
                    </a:lnTo>
                    <a:lnTo>
                      <a:pt x="413" y="123"/>
                    </a:lnTo>
                    <a:lnTo>
                      <a:pt x="408" y="128"/>
                    </a:lnTo>
                    <a:lnTo>
                      <a:pt x="401" y="145"/>
                    </a:lnTo>
                    <a:lnTo>
                      <a:pt x="401" y="157"/>
                    </a:lnTo>
                    <a:lnTo>
                      <a:pt x="404" y="167"/>
                    </a:lnTo>
                    <a:lnTo>
                      <a:pt x="391" y="181"/>
                    </a:lnTo>
                    <a:lnTo>
                      <a:pt x="379" y="204"/>
                    </a:lnTo>
                    <a:lnTo>
                      <a:pt x="377" y="195"/>
                    </a:lnTo>
                    <a:lnTo>
                      <a:pt x="382" y="188"/>
                    </a:lnTo>
                    <a:lnTo>
                      <a:pt x="386" y="171"/>
                    </a:lnTo>
                    <a:lnTo>
                      <a:pt x="382" y="155"/>
                    </a:lnTo>
                    <a:lnTo>
                      <a:pt x="379" y="150"/>
                    </a:lnTo>
                    <a:lnTo>
                      <a:pt x="376" y="152"/>
                    </a:lnTo>
                    <a:lnTo>
                      <a:pt x="379" y="144"/>
                    </a:lnTo>
                    <a:lnTo>
                      <a:pt x="385" y="136"/>
                    </a:lnTo>
                    <a:lnTo>
                      <a:pt x="390" y="106"/>
                    </a:lnTo>
                    <a:lnTo>
                      <a:pt x="394" y="101"/>
                    </a:lnTo>
                    <a:lnTo>
                      <a:pt x="397" y="81"/>
                    </a:lnTo>
                    <a:lnTo>
                      <a:pt x="385" y="60"/>
                    </a:lnTo>
                    <a:lnTo>
                      <a:pt x="350" y="22"/>
                    </a:lnTo>
                    <a:lnTo>
                      <a:pt x="337" y="29"/>
                    </a:lnTo>
                    <a:lnTo>
                      <a:pt x="339" y="39"/>
                    </a:lnTo>
                    <a:lnTo>
                      <a:pt x="339" y="47"/>
                    </a:lnTo>
                    <a:lnTo>
                      <a:pt x="329" y="41"/>
                    </a:lnTo>
                    <a:lnTo>
                      <a:pt x="324" y="43"/>
                    </a:lnTo>
                    <a:lnTo>
                      <a:pt x="324" y="14"/>
                    </a:lnTo>
                    <a:lnTo>
                      <a:pt x="323" y="0"/>
                    </a:lnTo>
                    <a:lnTo>
                      <a:pt x="293" y="0"/>
                    </a:lnTo>
                    <a:lnTo>
                      <a:pt x="293" y="0"/>
                    </a:lnTo>
                    <a:lnTo>
                      <a:pt x="290" y="2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73" name="Freeform 224"/>
              <p:cNvSpPr>
                <a:spLocks noChangeAspect="1"/>
              </p:cNvSpPr>
              <p:nvPr/>
            </p:nvSpPr>
            <p:spPr bwMode="gray">
              <a:xfrm>
                <a:off x="3306" y="1118"/>
                <a:ext cx="25" cy="23"/>
              </a:xfrm>
              <a:custGeom>
                <a:avLst/>
                <a:gdLst/>
                <a:ahLst/>
                <a:cxnLst>
                  <a:cxn ang="0">
                    <a:pos x="52" y="117"/>
                  </a:cxn>
                  <a:cxn ang="0">
                    <a:pos x="54" y="111"/>
                  </a:cxn>
                  <a:cxn ang="0">
                    <a:pos x="65" y="112"/>
                  </a:cxn>
                  <a:cxn ang="0">
                    <a:pos x="81" y="99"/>
                  </a:cxn>
                  <a:cxn ang="0">
                    <a:pos x="105" y="97"/>
                  </a:cxn>
                  <a:cxn ang="0">
                    <a:pos x="107" y="86"/>
                  </a:cxn>
                  <a:cxn ang="0">
                    <a:pos x="106" y="81"/>
                  </a:cxn>
                  <a:cxn ang="0">
                    <a:pos x="111" y="52"/>
                  </a:cxn>
                  <a:cxn ang="0">
                    <a:pos x="126" y="37"/>
                  </a:cxn>
                  <a:cxn ang="0">
                    <a:pos x="111" y="22"/>
                  </a:cxn>
                  <a:cxn ang="0">
                    <a:pos x="107" y="14"/>
                  </a:cxn>
                  <a:cxn ang="0">
                    <a:pos x="106" y="8"/>
                  </a:cxn>
                  <a:cxn ang="0">
                    <a:pos x="67" y="13"/>
                  </a:cxn>
                  <a:cxn ang="0">
                    <a:pos x="62" y="13"/>
                  </a:cxn>
                  <a:cxn ang="0">
                    <a:pos x="67" y="10"/>
                  </a:cxn>
                  <a:cxn ang="0">
                    <a:pos x="69" y="0"/>
                  </a:cxn>
                  <a:cxn ang="0">
                    <a:pos x="65" y="3"/>
                  </a:cxn>
                  <a:cxn ang="0">
                    <a:pos x="51" y="4"/>
                  </a:cxn>
                  <a:cxn ang="0">
                    <a:pos x="44" y="20"/>
                  </a:cxn>
                  <a:cxn ang="0">
                    <a:pos x="38" y="26"/>
                  </a:cxn>
                  <a:cxn ang="0">
                    <a:pos x="32" y="22"/>
                  </a:cxn>
                  <a:cxn ang="0">
                    <a:pos x="27" y="30"/>
                  </a:cxn>
                  <a:cxn ang="0">
                    <a:pos x="0" y="40"/>
                  </a:cxn>
                  <a:cxn ang="0">
                    <a:pos x="11" y="52"/>
                  </a:cxn>
                  <a:cxn ang="0">
                    <a:pos x="25" y="54"/>
                  </a:cxn>
                  <a:cxn ang="0">
                    <a:pos x="25" y="65"/>
                  </a:cxn>
                  <a:cxn ang="0">
                    <a:pos x="24" y="73"/>
                  </a:cxn>
                  <a:cxn ang="0">
                    <a:pos x="26" y="87"/>
                  </a:cxn>
                  <a:cxn ang="0">
                    <a:pos x="31" y="99"/>
                  </a:cxn>
                  <a:cxn ang="0">
                    <a:pos x="33" y="106"/>
                  </a:cxn>
                  <a:cxn ang="0">
                    <a:pos x="38" y="114"/>
                  </a:cxn>
                  <a:cxn ang="0">
                    <a:pos x="52" y="117"/>
                  </a:cxn>
                </a:cxnLst>
                <a:rect l="0" t="0" r="r" b="b"/>
                <a:pathLst>
                  <a:path w="126" h="117">
                    <a:moveTo>
                      <a:pt x="52" y="117"/>
                    </a:moveTo>
                    <a:lnTo>
                      <a:pt x="54" y="111"/>
                    </a:lnTo>
                    <a:lnTo>
                      <a:pt x="65" y="112"/>
                    </a:lnTo>
                    <a:lnTo>
                      <a:pt x="81" y="99"/>
                    </a:lnTo>
                    <a:lnTo>
                      <a:pt x="105" y="97"/>
                    </a:lnTo>
                    <a:lnTo>
                      <a:pt x="107" y="86"/>
                    </a:lnTo>
                    <a:lnTo>
                      <a:pt x="106" y="81"/>
                    </a:lnTo>
                    <a:lnTo>
                      <a:pt x="111" y="52"/>
                    </a:lnTo>
                    <a:lnTo>
                      <a:pt x="126" y="37"/>
                    </a:lnTo>
                    <a:lnTo>
                      <a:pt x="111" y="22"/>
                    </a:lnTo>
                    <a:lnTo>
                      <a:pt x="107" y="14"/>
                    </a:lnTo>
                    <a:lnTo>
                      <a:pt x="106" y="8"/>
                    </a:lnTo>
                    <a:lnTo>
                      <a:pt x="67" y="13"/>
                    </a:lnTo>
                    <a:lnTo>
                      <a:pt x="62" y="13"/>
                    </a:lnTo>
                    <a:lnTo>
                      <a:pt x="67" y="10"/>
                    </a:lnTo>
                    <a:lnTo>
                      <a:pt x="69" y="0"/>
                    </a:lnTo>
                    <a:lnTo>
                      <a:pt x="65" y="3"/>
                    </a:lnTo>
                    <a:lnTo>
                      <a:pt x="51" y="4"/>
                    </a:lnTo>
                    <a:lnTo>
                      <a:pt x="44" y="20"/>
                    </a:lnTo>
                    <a:lnTo>
                      <a:pt x="38" y="26"/>
                    </a:lnTo>
                    <a:lnTo>
                      <a:pt x="32" y="22"/>
                    </a:lnTo>
                    <a:lnTo>
                      <a:pt x="27" y="30"/>
                    </a:lnTo>
                    <a:lnTo>
                      <a:pt x="0" y="40"/>
                    </a:lnTo>
                    <a:lnTo>
                      <a:pt x="11" y="52"/>
                    </a:lnTo>
                    <a:lnTo>
                      <a:pt x="25" y="54"/>
                    </a:lnTo>
                    <a:lnTo>
                      <a:pt x="25" y="65"/>
                    </a:lnTo>
                    <a:lnTo>
                      <a:pt x="24" y="73"/>
                    </a:lnTo>
                    <a:lnTo>
                      <a:pt x="26" y="87"/>
                    </a:lnTo>
                    <a:lnTo>
                      <a:pt x="31" y="99"/>
                    </a:lnTo>
                    <a:lnTo>
                      <a:pt x="33" y="106"/>
                    </a:lnTo>
                    <a:lnTo>
                      <a:pt x="38" y="114"/>
                    </a:lnTo>
                    <a:lnTo>
                      <a:pt x="52" y="11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74" name="Freeform 225"/>
              <p:cNvSpPr>
                <a:spLocks noChangeAspect="1"/>
              </p:cNvSpPr>
              <p:nvPr/>
            </p:nvSpPr>
            <p:spPr bwMode="gray">
              <a:xfrm>
                <a:off x="3340" y="1146"/>
                <a:ext cx="1" cy="1"/>
              </a:xfrm>
              <a:custGeom>
                <a:avLst/>
                <a:gdLst/>
                <a:ahLst/>
                <a:cxnLst>
                  <a:cxn ang="0">
                    <a:pos x="0" y="0"/>
                  </a:cxn>
                  <a:cxn ang="0">
                    <a:pos x="0" y="2"/>
                  </a:cxn>
                  <a:cxn ang="0">
                    <a:pos x="1" y="2"/>
                  </a:cxn>
                  <a:cxn ang="0">
                    <a:pos x="0" y="0"/>
                  </a:cxn>
                </a:cxnLst>
                <a:rect l="0" t="0" r="r" b="b"/>
                <a:pathLst>
                  <a:path w="1" h="2">
                    <a:moveTo>
                      <a:pt x="0" y="0"/>
                    </a:moveTo>
                    <a:lnTo>
                      <a:pt x="0" y="2"/>
                    </a:lnTo>
                    <a:lnTo>
                      <a:pt x="1" y="2"/>
                    </a:lnTo>
                    <a:lnTo>
                      <a:pt x="0"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75" name="Freeform 226"/>
              <p:cNvSpPr>
                <a:spLocks noChangeAspect="1"/>
              </p:cNvSpPr>
              <p:nvPr/>
            </p:nvSpPr>
            <p:spPr bwMode="gray">
              <a:xfrm>
                <a:off x="3340" y="1147"/>
                <a:ext cx="1" cy="1"/>
              </a:xfrm>
              <a:custGeom>
                <a:avLst/>
                <a:gdLst/>
                <a:ahLst/>
                <a:cxnLst>
                  <a:cxn ang="0">
                    <a:pos x="0" y="0"/>
                  </a:cxn>
                  <a:cxn ang="0">
                    <a:pos x="0" y="0"/>
                  </a:cxn>
                  <a:cxn ang="0">
                    <a:pos x="0" y="1"/>
                  </a:cxn>
                  <a:cxn ang="0">
                    <a:pos x="0" y="0"/>
                  </a:cxn>
                </a:cxnLst>
                <a:rect l="0" t="0" r="r" b="b"/>
                <a:pathLst>
                  <a:path h="1">
                    <a:moveTo>
                      <a:pt x="0" y="0"/>
                    </a:moveTo>
                    <a:lnTo>
                      <a:pt x="0" y="0"/>
                    </a:lnTo>
                    <a:lnTo>
                      <a:pt x="0" y="1"/>
                    </a:lnTo>
                    <a:lnTo>
                      <a:pt x="0"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76" name="Freeform 227"/>
              <p:cNvSpPr>
                <a:spLocks noChangeAspect="1"/>
              </p:cNvSpPr>
              <p:nvPr/>
            </p:nvSpPr>
            <p:spPr bwMode="gray">
              <a:xfrm>
                <a:off x="3313" y="1136"/>
                <a:ext cx="45" cy="54"/>
              </a:xfrm>
              <a:custGeom>
                <a:avLst/>
                <a:gdLst/>
                <a:ahLst/>
                <a:cxnLst>
                  <a:cxn ang="0">
                    <a:pos x="206" y="133"/>
                  </a:cxn>
                  <a:cxn ang="0">
                    <a:pos x="201" y="128"/>
                  </a:cxn>
                  <a:cxn ang="0">
                    <a:pos x="190" y="116"/>
                  </a:cxn>
                  <a:cxn ang="0">
                    <a:pos x="180" y="107"/>
                  </a:cxn>
                  <a:cxn ang="0">
                    <a:pos x="162" y="124"/>
                  </a:cxn>
                  <a:cxn ang="0">
                    <a:pos x="145" y="108"/>
                  </a:cxn>
                  <a:cxn ang="0">
                    <a:pos x="131" y="90"/>
                  </a:cxn>
                  <a:cxn ang="0">
                    <a:pos x="120" y="75"/>
                  </a:cxn>
                  <a:cxn ang="0">
                    <a:pos x="125" y="51"/>
                  </a:cxn>
                  <a:cxn ang="0">
                    <a:pos x="134" y="43"/>
                  </a:cxn>
                  <a:cxn ang="0">
                    <a:pos x="128" y="19"/>
                  </a:cxn>
                  <a:cxn ang="0">
                    <a:pos x="114" y="15"/>
                  </a:cxn>
                  <a:cxn ang="0">
                    <a:pos x="112" y="0"/>
                  </a:cxn>
                  <a:cxn ang="0">
                    <a:pos x="106" y="15"/>
                  </a:cxn>
                  <a:cxn ang="0">
                    <a:pos x="87" y="26"/>
                  </a:cxn>
                  <a:cxn ang="0">
                    <a:pos x="50" y="23"/>
                  </a:cxn>
                  <a:cxn ang="0">
                    <a:pos x="2" y="51"/>
                  </a:cxn>
                  <a:cxn ang="0">
                    <a:pos x="0" y="62"/>
                  </a:cxn>
                  <a:cxn ang="0">
                    <a:pos x="11" y="75"/>
                  </a:cxn>
                  <a:cxn ang="0">
                    <a:pos x="16" y="86"/>
                  </a:cxn>
                  <a:cxn ang="0">
                    <a:pos x="35" y="108"/>
                  </a:cxn>
                  <a:cxn ang="0">
                    <a:pos x="27" y="134"/>
                  </a:cxn>
                  <a:cxn ang="0">
                    <a:pos x="21" y="150"/>
                  </a:cxn>
                  <a:cxn ang="0">
                    <a:pos x="21" y="165"/>
                  </a:cxn>
                  <a:cxn ang="0">
                    <a:pos x="21" y="172"/>
                  </a:cxn>
                  <a:cxn ang="0">
                    <a:pos x="5" y="187"/>
                  </a:cxn>
                  <a:cxn ang="0">
                    <a:pos x="4" y="195"/>
                  </a:cxn>
                  <a:cxn ang="0">
                    <a:pos x="1" y="205"/>
                  </a:cxn>
                  <a:cxn ang="0">
                    <a:pos x="8" y="222"/>
                  </a:cxn>
                  <a:cxn ang="0">
                    <a:pos x="26" y="222"/>
                  </a:cxn>
                  <a:cxn ang="0">
                    <a:pos x="66" y="214"/>
                  </a:cxn>
                  <a:cxn ang="0">
                    <a:pos x="77" y="208"/>
                  </a:cxn>
                  <a:cxn ang="0">
                    <a:pos x="87" y="189"/>
                  </a:cxn>
                  <a:cxn ang="0">
                    <a:pos x="98" y="193"/>
                  </a:cxn>
                  <a:cxn ang="0">
                    <a:pos x="96" y="205"/>
                  </a:cxn>
                  <a:cxn ang="0">
                    <a:pos x="103" y="195"/>
                  </a:cxn>
                  <a:cxn ang="0">
                    <a:pos x="107" y="205"/>
                  </a:cxn>
                  <a:cxn ang="0">
                    <a:pos x="99" y="214"/>
                  </a:cxn>
                  <a:cxn ang="0">
                    <a:pos x="97" y="235"/>
                  </a:cxn>
                  <a:cxn ang="0">
                    <a:pos x="85" y="253"/>
                  </a:cxn>
                  <a:cxn ang="0">
                    <a:pos x="99" y="259"/>
                  </a:cxn>
                  <a:cxn ang="0">
                    <a:pos x="110" y="259"/>
                  </a:cxn>
                  <a:cxn ang="0">
                    <a:pos x="112" y="248"/>
                  </a:cxn>
                  <a:cxn ang="0">
                    <a:pos x="125" y="232"/>
                  </a:cxn>
                  <a:cxn ang="0">
                    <a:pos x="129" y="237"/>
                  </a:cxn>
                  <a:cxn ang="0">
                    <a:pos x="142" y="235"/>
                  </a:cxn>
                  <a:cxn ang="0">
                    <a:pos x="146" y="225"/>
                  </a:cxn>
                  <a:cxn ang="0">
                    <a:pos x="151" y="216"/>
                  </a:cxn>
                  <a:cxn ang="0">
                    <a:pos x="166" y="202"/>
                  </a:cxn>
                  <a:cxn ang="0">
                    <a:pos x="169" y="184"/>
                  </a:cxn>
                  <a:cxn ang="0">
                    <a:pos x="180" y="165"/>
                  </a:cxn>
                  <a:cxn ang="0">
                    <a:pos x="222" y="152"/>
                  </a:cxn>
                  <a:cxn ang="0">
                    <a:pos x="221" y="145"/>
                  </a:cxn>
                </a:cxnLst>
                <a:rect l="0" t="0" r="r" b="b"/>
                <a:pathLst>
                  <a:path w="222" h="268">
                    <a:moveTo>
                      <a:pt x="207" y="140"/>
                    </a:moveTo>
                    <a:lnTo>
                      <a:pt x="206" y="133"/>
                    </a:lnTo>
                    <a:lnTo>
                      <a:pt x="201" y="133"/>
                    </a:lnTo>
                    <a:lnTo>
                      <a:pt x="201" y="128"/>
                    </a:lnTo>
                    <a:lnTo>
                      <a:pt x="196" y="117"/>
                    </a:lnTo>
                    <a:lnTo>
                      <a:pt x="190" y="116"/>
                    </a:lnTo>
                    <a:lnTo>
                      <a:pt x="184" y="106"/>
                    </a:lnTo>
                    <a:lnTo>
                      <a:pt x="180" y="107"/>
                    </a:lnTo>
                    <a:lnTo>
                      <a:pt x="178" y="114"/>
                    </a:lnTo>
                    <a:lnTo>
                      <a:pt x="162" y="124"/>
                    </a:lnTo>
                    <a:lnTo>
                      <a:pt x="150" y="116"/>
                    </a:lnTo>
                    <a:lnTo>
                      <a:pt x="145" y="108"/>
                    </a:lnTo>
                    <a:lnTo>
                      <a:pt x="139" y="106"/>
                    </a:lnTo>
                    <a:lnTo>
                      <a:pt x="131" y="90"/>
                    </a:lnTo>
                    <a:lnTo>
                      <a:pt x="124" y="86"/>
                    </a:lnTo>
                    <a:lnTo>
                      <a:pt x="120" y="75"/>
                    </a:lnTo>
                    <a:lnTo>
                      <a:pt x="120" y="64"/>
                    </a:lnTo>
                    <a:lnTo>
                      <a:pt x="125" y="51"/>
                    </a:lnTo>
                    <a:lnTo>
                      <a:pt x="134" y="53"/>
                    </a:lnTo>
                    <a:lnTo>
                      <a:pt x="134" y="43"/>
                    </a:lnTo>
                    <a:lnTo>
                      <a:pt x="137" y="37"/>
                    </a:lnTo>
                    <a:lnTo>
                      <a:pt x="128" y="19"/>
                    </a:lnTo>
                    <a:lnTo>
                      <a:pt x="119" y="25"/>
                    </a:lnTo>
                    <a:lnTo>
                      <a:pt x="114" y="15"/>
                    </a:lnTo>
                    <a:lnTo>
                      <a:pt x="114" y="6"/>
                    </a:lnTo>
                    <a:lnTo>
                      <a:pt x="112" y="0"/>
                    </a:lnTo>
                    <a:lnTo>
                      <a:pt x="110" y="0"/>
                    </a:lnTo>
                    <a:lnTo>
                      <a:pt x="106" y="15"/>
                    </a:lnTo>
                    <a:lnTo>
                      <a:pt x="93" y="17"/>
                    </a:lnTo>
                    <a:lnTo>
                      <a:pt x="87" y="26"/>
                    </a:lnTo>
                    <a:lnTo>
                      <a:pt x="66" y="28"/>
                    </a:lnTo>
                    <a:lnTo>
                      <a:pt x="50" y="23"/>
                    </a:lnTo>
                    <a:lnTo>
                      <a:pt x="28" y="32"/>
                    </a:lnTo>
                    <a:lnTo>
                      <a:pt x="2" y="51"/>
                    </a:lnTo>
                    <a:lnTo>
                      <a:pt x="2" y="59"/>
                    </a:lnTo>
                    <a:lnTo>
                      <a:pt x="0" y="62"/>
                    </a:lnTo>
                    <a:lnTo>
                      <a:pt x="6" y="66"/>
                    </a:lnTo>
                    <a:lnTo>
                      <a:pt x="11" y="75"/>
                    </a:lnTo>
                    <a:lnTo>
                      <a:pt x="16" y="75"/>
                    </a:lnTo>
                    <a:lnTo>
                      <a:pt x="16" y="86"/>
                    </a:lnTo>
                    <a:lnTo>
                      <a:pt x="39" y="101"/>
                    </a:lnTo>
                    <a:lnTo>
                      <a:pt x="35" y="108"/>
                    </a:lnTo>
                    <a:lnTo>
                      <a:pt x="34" y="119"/>
                    </a:lnTo>
                    <a:lnTo>
                      <a:pt x="27" y="134"/>
                    </a:lnTo>
                    <a:lnTo>
                      <a:pt x="27" y="140"/>
                    </a:lnTo>
                    <a:lnTo>
                      <a:pt x="21" y="150"/>
                    </a:lnTo>
                    <a:lnTo>
                      <a:pt x="22" y="156"/>
                    </a:lnTo>
                    <a:lnTo>
                      <a:pt x="21" y="165"/>
                    </a:lnTo>
                    <a:lnTo>
                      <a:pt x="20" y="166"/>
                    </a:lnTo>
                    <a:lnTo>
                      <a:pt x="21" y="172"/>
                    </a:lnTo>
                    <a:lnTo>
                      <a:pt x="20" y="177"/>
                    </a:lnTo>
                    <a:lnTo>
                      <a:pt x="5" y="187"/>
                    </a:lnTo>
                    <a:lnTo>
                      <a:pt x="5" y="192"/>
                    </a:lnTo>
                    <a:lnTo>
                      <a:pt x="4" y="195"/>
                    </a:lnTo>
                    <a:lnTo>
                      <a:pt x="0" y="198"/>
                    </a:lnTo>
                    <a:lnTo>
                      <a:pt x="1" y="205"/>
                    </a:lnTo>
                    <a:lnTo>
                      <a:pt x="0" y="214"/>
                    </a:lnTo>
                    <a:lnTo>
                      <a:pt x="8" y="222"/>
                    </a:lnTo>
                    <a:lnTo>
                      <a:pt x="17" y="216"/>
                    </a:lnTo>
                    <a:lnTo>
                      <a:pt x="26" y="222"/>
                    </a:lnTo>
                    <a:lnTo>
                      <a:pt x="32" y="215"/>
                    </a:lnTo>
                    <a:lnTo>
                      <a:pt x="66" y="214"/>
                    </a:lnTo>
                    <a:lnTo>
                      <a:pt x="67" y="210"/>
                    </a:lnTo>
                    <a:lnTo>
                      <a:pt x="77" y="208"/>
                    </a:lnTo>
                    <a:lnTo>
                      <a:pt x="80" y="198"/>
                    </a:lnTo>
                    <a:lnTo>
                      <a:pt x="87" y="189"/>
                    </a:lnTo>
                    <a:lnTo>
                      <a:pt x="97" y="191"/>
                    </a:lnTo>
                    <a:lnTo>
                      <a:pt x="98" y="193"/>
                    </a:lnTo>
                    <a:lnTo>
                      <a:pt x="94" y="200"/>
                    </a:lnTo>
                    <a:lnTo>
                      <a:pt x="96" y="205"/>
                    </a:lnTo>
                    <a:lnTo>
                      <a:pt x="98" y="209"/>
                    </a:lnTo>
                    <a:lnTo>
                      <a:pt x="103" y="195"/>
                    </a:lnTo>
                    <a:lnTo>
                      <a:pt x="110" y="195"/>
                    </a:lnTo>
                    <a:lnTo>
                      <a:pt x="107" y="205"/>
                    </a:lnTo>
                    <a:lnTo>
                      <a:pt x="107" y="210"/>
                    </a:lnTo>
                    <a:lnTo>
                      <a:pt x="99" y="214"/>
                    </a:lnTo>
                    <a:lnTo>
                      <a:pt x="94" y="222"/>
                    </a:lnTo>
                    <a:lnTo>
                      <a:pt x="97" y="235"/>
                    </a:lnTo>
                    <a:lnTo>
                      <a:pt x="96" y="240"/>
                    </a:lnTo>
                    <a:lnTo>
                      <a:pt x="85" y="253"/>
                    </a:lnTo>
                    <a:lnTo>
                      <a:pt x="91" y="265"/>
                    </a:lnTo>
                    <a:lnTo>
                      <a:pt x="99" y="259"/>
                    </a:lnTo>
                    <a:lnTo>
                      <a:pt x="101" y="268"/>
                    </a:lnTo>
                    <a:lnTo>
                      <a:pt x="110" y="259"/>
                    </a:lnTo>
                    <a:lnTo>
                      <a:pt x="109" y="252"/>
                    </a:lnTo>
                    <a:lnTo>
                      <a:pt x="112" y="248"/>
                    </a:lnTo>
                    <a:lnTo>
                      <a:pt x="125" y="238"/>
                    </a:lnTo>
                    <a:lnTo>
                      <a:pt x="125" y="232"/>
                    </a:lnTo>
                    <a:lnTo>
                      <a:pt x="126" y="232"/>
                    </a:lnTo>
                    <a:lnTo>
                      <a:pt x="129" y="237"/>
                    </a:lnTo>
                    <a:lnTo>
                      <a:pt x="133" y="240"/>
                    </a:lnTo>
                    <a:lnTo>
                      <a:pt x="142" y="235"/>
                    </a:lnTo>
                    <a:lnTo>
                      <a:pt x="144" y="229"/>
                    </a:lnTo>
                    <a:lnTo>
                      <a:pt x="146" y="225"/>
                    </a:lnTo>
                    <a:lnTo>
                      <a:pt x="151" y="226"/>
                    </a:lnTo>
                    <a:lnTo>
                      <a:pt x="151" y="216"/>
                    </a:lnTo>
                    <a:lnTo>
                      <a:pt x="160" y="213"/>
                    </a:lnTo>
                    <a:lnTo>
                      <a:pt x="166" y="202"/>
                    </a:lnTo>
                    <a:lnTo>
                      <a:pt x="166" y="193"/>
                    </a:lnTo>
                    <a:lnTo>
                      <a:pt x="169" y="184"/>
                    </a:lnTo>
                    <a:lnTo>
                      <a:pt x="179" y="175"/>
                    </a:lnTo>
                    <a:lnTo>
                      <a:pt x="180" y="165"/>
                    </a:lnTo>
                    <a:lnTo>
                      <a:pt x="204" y="152"/>
                    </a:lnTo>
                    <a:lnTo>
                      <a:pt x="222" y="152"/>
                    </a:lnTo>
                    <a:lnTo>
                      <a:pt x="222" y="148"/>
                    </a:lnTo>
                    <a:lnTo>
                      <a:pt x="221" y="145"/>
                    </a:lnTo>
                    <a:lnTo>
                      <a:pt x="207" y="14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77" name="Freeform 228"/>
              <p:cNvSpPr>
                <a:spLocks noChangeAspect="1"/>
              </p:cNvSpPr>
              <p:nvPr/>
            </p:nvSpPr>
            <p:spPr bwMode="gray">
              <a:xfrm>
                <a:off x="3284" y="1036"/>
                <a:ext cx="99" cy="52"/>
              </a:xfrm>
              <a:custGeom>
                <a:avLst/>
                <a:gdLst/>
                <a:ahLst/>
                <a:cxnLst>
                  <a:cxn ang="0">
                    <a:pos x="20" y="11"/>
                  </a:cxn>
                  <a:cxn ang="0">
                    <a:pos x="23" y="22"/>
                  </a:cxn>
                  <a:cxn ang="0">
                    <a:pos x="2" y="41"/>
                  </a:cxn>
                  <a:cxn ang="0">
                    <a:pos x="15" y="61"/>
                  </a:cxn>
                  <a:cxn ang="0">
                    <a:pos x="23" y="72"/>
                  </a:cxn>
                  <a:cxn ang="0">
                    <a:pos x="29" y="76"/>
                  </a:cxn>
                  <a:cxn ang="0">
                    <a:pos x="36" y="91"/>
                  </a:cxn>
                  <a:cxn ang="0">
                    <a:pos x="70" y="97"/>
                  </a:cxn>
                  <a:cxn ang="0">
                    <a:pos x="85" y="86"/>
                  </a:cxn>
                  <a:cxn ang="0">
                    <a:pos x="121" y="79"/>
                  </a:cxn>
                  <a:cxn ang="0">
                    <a:pos x="144" y="69"/>
                  </a:cxn>
                  <a:cxn ang="0">
                    <a:pos x="202" y="66"/>
                  </a:cxn>
                  <a:cxn ang="0">
                    <a:pos x="199" y="76"/>
                  </a:cxn>
                  <a:cxn ang="0">
                    <a:pos x="209" y="88"/>
                  </a:cxn>
                  <a:cxn ang="0">
                    <a:pos x="202" y="96"/>
                  </a:cxn>
                  <a:cxn ang="0">
                    <a:pos x="153" y="106"/>
                  </a:cxn>
                  <a:cxn ang="0">
                    <a:pos x="133" y="106"/>
                  </a:cxn>
                  <a:cxn ang="0">
                    <a:pos x="145" y="123"/>
                  </a:cxn>
                  <a:cxn ang="0">
                    <a:pos x="158" y="130"/>
                  </a:cxn>
                  <a:cxn ang="0">
                    <a:pos x="153" y="144"/>
                  </a:cxn>
                  <a:cxn ang="0">
                    <a:pos x="117" y="131"/>
                  </a:cxn>
                  <a:cxn ang="0">
                    <a:pos x="98" y="119"/>
                  </a:cxn>
                  <a:cxn ang="0">
                    <a:pos x="86" y="138"/>
                  </a:cxn>
                  <a:cxn ang="0">
                    <a:pos x="106" y="158"/>
                  </a:cxn>
                  <a:cxn ang="0">
                    <a:pos x="142" y="183"/>
                  </a:cxn>
                  <a:cxn ang="0">
                    <a:pos x="160" y="199"/>
                  </a:cxn>
                  <a:cxn ang="0">
                    <a:pos x="175" y="188"/>
                  </a:cxn>
                  <a:cxn ang="0">
                    <a:pos x="186" y="183"/>
                  </a:cxn>
                  <a:cxn ang="0">
                    <a:pos x="218" y="187"/>
                  </a:cxn>
                  <a:cxn ang="0">
                    <a:pos x="249" y="187"/>
                  </a:cxn>
                  <a:cxn ang="0">
                    <a:pos x="244" y="206"/>
                  </a:cxn>
                  <a:cxn ang="0">
                    <a:pos x="257" y="228"/>
                  </a:cxn>
                  <a:cxn ang="0">
                    <a:pos x="261" y="246"/>
                  </a:cxn>
                  <a:cxn ang="0">
                    <a:pos x="279" y="259"/>
                  </a:cxn>
                  <a:cxn ang="0">
                    <a:pos x="287" y="259"/>
                  </a:cxn>
                  <a:cxn ang="0">
                    <a:pos x="332" y="236"/>
                  </a:cxn>
                  <a:cxn ang="0">
                    <a:pos x="354" y="211"/>
                  </a:cxn>
                  <a:cxn ang="0">
                    <a:pos x="376" y="209"/>
                  </a:cxn>
                  <a:cxn ang="0">
                    <a:pos x="391" y="208"/>
                  </a:cxn>
                  <a:cxn ang="0">
                    <a:pos x="413" y="182"/>
                  </a:cxn>
                  <a:cxn ang="0">
                    <a:pos x="424" y="163"/>
                  </a:cxn>
                  <a:cxn ang="0">
                    <a:pos x="428" y="150"/>
                  </a:cxn>
                  <a:cxn ang="0">
                    <a:pos x="421" y="124"/>
                  </a:cxn>
                  <a:cxn ang="0">
                    <a:pos x="443" y="112"/>
                  </a:cxn>
                  <a:cxn ang="0">
                    <a:pos x="459" y="87"/>
                  </a:cxn>
                  <a:cxn ang="0">
                    <a:pos x="462" y="79"/>
                  </a:cxn>
                  <a:cxn ang="0">
                    <a:pos x="491" y="57"/>
                  </a:cxn>
                  <a:cxn ang="0">
                    <a:pos x="487" y="28"/>
                  </a:cxn>
                  <a:cxn ang="0">
                    <a:pos x="492" y="11"/>
                  </a:cxn>
                  <a:cxn ang="0">
                    <a:pos x="235" y="0"/>
                  </a:cxn>
                  <a:cxn ang="0">
                    <a:pos x="228" y="11"/>
                  </a:cxn>
                  <a:cxn ang="0">
                    <a:pos x="67" y="0"/>
                  </a:cxn>
                  <a:cxn ang="0">
                    <a:pos x="35" y="0"/>
                  </a:cxn>
                </a:cxnLst>
                <a:rect l="0" t="0" r="r" b="b"/>
                <a:pathLst>
                  <a:path w="496" h="260">
                    <a:moveTo>
                      <a:pt x="32" y="12"/>
                    </a:moveTo>
                    <a:lnTo>
                      <a:pt x="30" y="17"/>
                    </a:lnTo>
                    <a:lnTo>
                      <a:pt x="20" y="11"/>
                    </a:lnTo>
                    <a:lnTo>
                      <a:pt x="18" y="12"/>
                    </a:lnTo>
                    <a:lnTo>
                      <a:pt x="23" y="18"/>
                    </a:lnTo>
                    <a:lnTo>
                      <a:pt x="23" y="22"/>
                    </a:lnTo>
                    <a:lnTo>
                      <a:pt x="13" y="22"/>
                    </a:lnTo>
                    <a:lnTo>
                      <a:pt x="0" y="36"/>
                    </a:lnTo>
                    <a:lnTo>
                      <a:pt x="2" y="41"/>
                    </a:lnTo>
                    <a:lnTo>
                      <a:pt x="9" y="43"/>
                    </a:lnTo>
                    <a:lnTo>
                      <a:pt x="8" y="54"/>
                    </a:lnTo>
                    <a:lnTo>
                      <a:pt x="15" y="61"/>
                    </a:lnTo>
                    <a:lnTo>
                      <a:pt x="15" y="68"/>
                    </a:lnTo>
                    <a:lnTo>
                      <a:pt x="21" y="80"/>
                    </a:lnTo>
                    <a:lnTo>
                      <a:pt x="23" y="72"/>
                    </a:lnTo>
                    <a:lnTo>
                      <a:pt x="29" y="68"/>
                    </a:lnTo>
                    <a:lnTo>
                      <a:pt x="27" y="72"/>
                    </a:lnTo>
                    <a:lnTo>
                      <a:pt x="29" y="76"/>
                    </a:lnTo>
                    <a:lnTo>
                      <a:pt x="32" y="77"/>
                    </a:lnTo>
                    <a:lnTo>
                      <a:pt x="29" y="85"/>
                    </a:lnTo>
                    <a:lnTo>
                      <a:pt x="36" y="91"/>
                    </a:lnTo>
                    <a:lnTo>
                      <a:pt x="67" y="88"/>
                    </a:lnTo>
                    <a:lnTo>
                      <a:pt x="70" y="91"/>
                    </a:lnTo>
                    <a:lnTo>
                      <a:pt x="70" y="97"/>
                    </a:lnTo>
                    <a:lnTo>
                      <a:pt x="75" y="98"/>
                    </a:lnTo>
                    <a:lnTo>
                      <a:pt x="85" y="90"/>
                    </a:lnTo>
                    <a:lnTo>
                      <a:pt x="85" y="86"/>
                    </a:lnTo>
                    <a:lnTo>
                      <a:pt x="102" y="86"/>
                    </a:lnTo>
                    <a:lnTo>
                      <a:pt x="107" y="79"/>
                    </a:lnTo>
                    <a:lnTo>
                      <a:pt x="121" y="79"/>
                    </a:lnTo>
                    <a:lnTo>
                      <a:pt x="122" y="74"/>
                    </a:lnTo>
                    <a:lnTo>
                      <a:pt x="142" y="76"/>
                    </a:lnTo>
                    <a:lnTo>
                      <a:pt x="144" y="69"/>
                    </a:lnTo>
                    <a:lnTo>
                      <a:pt x="187" y="70"/>
                    </a:lnTo>
                    <a:lnTo>
                      <a:pt x="192" y="63"/>
                    </a:lnTo>
                    <a:lnTo>
                      <a:pt x="202" y="66"/>
                    </a:lnTo>
                    <a:lnTo>
                      <a:pt x="207" y="60"/>
                    </a:lnTo>
                    <a:lnTo>
                      <a:pt x="207" y="71"/>
                    </a:lnTo>
                    <a:lnTo>
                      <a:pt x="199" y="76"/>
                    </a:lnTo>
                    <a:lnTo>
                      <a:pt x="211" y="77"/>
                    </a:lnTo>
                    <a:lnTo>
                      <a:pt x="209" y="81"/>
                    </a:lnTo>
                    <a:lnTo>
                      <a:pt x="209" y="88"/>
                    </a:lnTo>
                    <a:lnTo>
                      <a:pt x="201" y="91"/>
                    </a:lnTo>
                    <a:lnTo>
                      <a:pt x="201" y="95"/>
                    </a:lnTo>
                    <a:lnTo>
                      <a:pt x="202" y="96"/>
                    </a:lnTo>
                    <a:lnTo>
                      <a:pt x="201" y="99"/>
                    </a:lnTo>
                    <a:lnTo>
                      <a:pt x="156" y="98"/>
                    </a:lnTo>
                    <a:lnTo>
                      <a:pt x="153" y="106"/>
                    </a:lnTo>
                    <a:lnTo>
                      <a:pt x="149" y="104"/>
                    </a:lnTo>
                    <a:lnTo>
                      <a:pt x="149" y="98"/>
                    </a:lnTo>
                    <a:lnTo>
                      <a:pt x="133" y="106"/>
                    </a:lnTo>
                    <a:lnTo>
                      <a:pt x="136" y="112"/>
                    </a:lnTo>
                    <a:lnTo>
                      <a:pt x="132" y="118"/>
                    </a:lnTo>
                    <a:lnTo>
                      <a:pt x="145" y="123"/>
                    </a:lnTo>
                    <a:lnTo>
                      <a:pt x="147" y="128"/>
                    </a:lnTo>
                    <a:lnTo>
                      <a:pt x="156" y="127"/>
                    </a:lnTo>
                    <a:lnTo>
                      <a:pt x="158" y="130"/>
                    </a:lnTo>
                    <a:lnTo>
                      <a:pt x="158" y="135"/>
                    </a:lnTo>
                    <a:lnTo>
                      <a:pt x="161" y="140"/>
                    </a:lnTo>
                    <a:lnTo>
                      <a:pt x="153" y="144"/>
                    </a:lnTo>
                    <a:lnTo>
                      <a:pt x="144" y="135"/>
                    </a:lnTo>
                    <a:lnTo>
                      <a:pt x="118" y="138"/>
                    </a:lnTo>
                    <a:lnTo>
                      <a:pt x="117" y="131"/>
                    </a:lnTo>
                    <a:lnTo>
                      <a:pt x="112" y="130"/>
                    </a:lnTo>
                    <a:lnTo>
                      <a:pt x="112" y="124"/>
                    </a:lnTo>
                    <a:lnTo>
                      <a:pt x="98" y="119"/>
                    </a:lnTo>
                    <a:lnTo>
                      <a:pt x="85" y="128"/>
                    </a:lnTo>
                    <a:lnTo>
                      <a:pt x="84" y="131"/>
                    </a:lnTo>
                    <a:lnTo>
                      <a:pt x="86" y="138"/>
                    </a:lnTo>
                    <a:lnTo>
                      <a:pt x="94" y="145"/>
                    </a:lnTo>
                    <a:lnTo>
                      <a:pt x="96" y="154"/>
                    </a:lnTo>
                    <a:lnTo>
                      <a:pt x="106" y="158"/>
                    </a:lnTo>
                    <a:lnTo>
                      <a:pt x="115" y="172"/>
                    </a:lnTo>
                    <a:lnTo>
                      <a:pt x="139" y="174"/>
                    </a:lnTo>
                    <a:lnTo>
                      <a:pt x="142" y="183"/>
                    </a:lnTo>
                    <a:lnTo>
                      <a:pt x="142" y="194"/>
                    </a:lnTo>
                    <a:lnTo>
                      <a:pt x="150" y="203"/>
                    </a:lnTo>
                    <a:lnTo>
                      <a:pt x="160" y="199"/>
                    </a:lnTo>
                    <a:lnTo>
                      <a:pt x="161" y="199"/>
                    </a:lnTo>
                    <a:lnTo>
                      <a:pt x="161" y="194"/>
                    </a:lnTo>
                    <a:lnTo>
                      <a:pt x="175" y="188"/>
                    </a:lnTo>
                    <a:lnTo>
                      <a:pt x="181" y="195"/>
                    </a:lnTo>
                    <a:lnTo>
                      <a:pt x="182" y="183"/>
                    </a:lnTo>
                    <a:lnTo>
                      <a:pt x="186" y="183"/>
                    </a:lnTo>
                    <a:lnTo>
                      <a:pt x="187" y="190"/>
                    </a:lnTo>
                    <a:lnTo>
                      <a:pt x="203" y="199"/>
                    </a:lnTo>
                    <a:lnTo>
                      <a:pt x="218" y="187"/>
                    </a:lnTo>
                    <a:lnTo>
                      <a:pt x="241" y="195"/>
                    </a:lnTo>
                    <a:lnTo>
                      <a:pt x="246" y="192"/>
                    </a:lnTo>
                    <a:lnTo>
                      <a:pt x="249" y="187"/>
                    </a:lnTo>
                    <a:lnTo>
                      <a:pt x="250" y="188"/>
                    </a:lnTo>
                    <a:lnTo>
                      <a:pt x="249" y="198"/>
                    </a:lnTo>
                    <a:lnTo>
                      <a:pt x="244" y="206"/>
                    </a:lnTo>
                    <a:lnTo>
                      <a:pt x="246" y="224"/>
                    </a:lnTo>
                    <a:lnTo>
                      <a:pt x="254" y="232"/>
                    </a:lnTo>
                    <a:lnTo>
                      <a:pt x="257" y="228"/>
                    </a:lnTo>
                    <a:lnTo>
                      <a:pt x="255" y="236"/>
                    </a:lnTo>
                    <a:lnTo>
                      <a:pt x="263" y="243"/>
                    </a:lnTo>
                    <a:lnTo>
                      <a:pt x="261" y="246"/>
                    </a:lnTo>
                    <a:lnTo>
                      <a:pt x="262" y="249"/>
                    </a:lnTo>
                    <a:lnTo>
                      <a:pt x="278" y="253"/>
                    </a:lnTo>
                    <a:lnTo>
                      <a:pt x="279" y="259"/>
                    </a:lnTo>
                    <a:lnTo>
                      <a:pt x="283" y="260"/>
                    </a:lnTo>
                    <a:lnTo>
                      <a:pt x="287" y="254"/>
                    </a:lnTo>
                    <a:lnTo>
                      <a:pt x="287" y="259"/>
                    </a:lnTo>
                    <a:lnTo>
                      <a:pt x="315" y="255"/>
                    </a:lnTo>
                    <a:lnTo>
                      <a:pt x="328" y="247"/>
                    </a:lnTo>
                    <a:lnTo>
                      <a:pt x="332" y="236"/>
                    </a:lnTo>
                    <a:lnTo>
                      <a:pt x="333" y="221"/>
                    </a:lnTo>
                    <a:lnTo>
                      <a:pt x="337" y="217"/>
                    </a:lnTo>
                    <a:lnTo>
                      <a:pt x="354" y="211"/>
                    </a:lnTo>
                    <a:lnTo>
                      <a:pt x="367" y="199"/>
                    </a:lnTo>
                    <a:lnTo>
                      <a:pt x="376" y="204"/>
                    </a:lnTo>
                    <a:lnTo>
                      <a:pt x="376" y="209"/>
                    </a:lnTo>
                    <a:lnTo>
                      <a:pt x="379" y="211"/>
                    </a:lnTo>
                    <a:lnTo>
                      <a:pt x="385" y="204"/>
                    </a:lnTo>
                    <a:lnTo>
                      <a:pt x="391" y="208"/>
                    </a:lnTo>
                    <a:lnTo>
                      <a:pt x="405" y="194"/>
                    </a:lnTo>
                    <a:lnTo>
                      <a:pt x="414" y="188"/>
                    </a:lnTo>
                    <a:lnTo>
                      <a:pt x="413" y="182"/>
                    </a:lnTo>
                    <a:lnTo>
                      <a:pt x="418" y="174"/>
                    </a:lnTo>
                    <a:lnTo>
                      <a:pt x="417" y="166"/>
                    </a:lnTo>
                    <a:lnTo>
                      <a:pt x="424" y="163"/>
                    </a:lnTo>
                    <a:lnTo>
                      <a:pt x="425" y="156"/>
                    </a:lnTo>
                    <a:lnTo>
                      <a:pt x="425" y="150"/>
                    </a:lnTo>
                    <a:lnTo>
                      <a:pt x="428" y="150"/>
                    </a:lnTo>
                    <a:lnTo>
                      <a:pt x="427" y="142"/>
                    </a:lnTo>
                    <a:lnTo>
                      <a:pt x="422" y="140"/>
                    </a:lnTo>
                    <a:lnTo>
                      <a:pt x="421" y="124"/>
                    </a:lnTo>
                    <a:lnTo>
                      <a:pt x="433" y="114"/>
                    </a:lnTo>
                    <a:lnTo>
                      <a:pt x="434" y="109"/>
                    </a:lnTo>
                    <a:lnTo>
                      <a:pt x="443" y="112"/>
                    </a:lnTo>
                    <a:lnTo>
                      <a:pt x="448" y="98"/>
                    </a:lnTo>
                    <a:lnTo>
                      <a:pt x="455" y="99"/>
                    </a:lnTo>
                    <a:lnTo>
                      <a:pt x="459" y="87"/>
                    </a:lnTo>
                    <a:lnTo>
                      <a:pt x="465" y="86"/>
                    </a:lnTo>
                    <a:lnTo>
                      <a:pt x="462" y="84"/>
                    </a:lnTo>
                    <a:lnTo>
                      <a:pt x="462" y="79"/>
                    </a:lnTo>
                    <a:lnTo>
                      <a:pt x="472" y="66"/>
                    </a:lnTo>
                    <a:lnTo>
                      <a:pt x="473" y="60"/>
                    </a:lnTo>
                    <a:lnTo>
                      <a:pt x="491" y="57"/>
                    </a:lnTo>
                    <a:lnTo>
                      <a:pt x="494" y="44"/>
                    </a:lnTo>
                    <a:lnTo>
                      <a:pt x="496" y="37"/>
                    </a:lnTo>
                    <a:lnTo>
                      <a:pt x="487" y="28"/>
                    </a:lnTo>
                    <a:lnTo>
                      <a:pt x="488" y="26"/>
                    </a:lnTo>
                    <a:lnTo>
                      <a:pt x="487" y="21"/>
                    </a:lnTo>
                    <a:lnTo>
                      <a:pt x="492" y="11"/>
                    </a:lnTo>
                    <a:lnTo>
                      <a:pt x="491" y="4"/>
                    </a:lnTo>
                    <a:lnTo>
                      <a:pt x="492" y="0"/>
                    </a:lnTo>
                    <a:lnTo>
                      <a:pt x="235" y="0"/>
                    </a:lnTo>
                    <a:lnTo>
                      <a:pt x="235" y="4"/>
                    </a:lnTo>
                    <a:lnTo>
                      <a:pt x="230" y="2"/>
                    </a:lnTo>
                    <a:lnTo>
                      <a:pt x="228" y="11"/>
                    </a:lnTo>
                    <a:lnTo>
                      <a:pt x="222" y="5"/>
                    </a:lnTo>
                    <a:lnTo>
                      <a:pt x="219" y="0"/>
                    </a:lnTo>
                    <a:lnTo>
                      <a:pt x="67" y="0"/>
                    </a:lnTo>
                    <a:lnTo>
                      <a:pt x="67" y="0"/>
                    </a:lnTo>
                    <a:lnTo>
                      <a:pt x="66" y="0"/>
                    </a:lnTo>
                    <a:lnTo>
                      <a:pt x="35" y="0"/>
                    </a:lnTo>
                    <a:lnTo>
                      <a:pt x="31" y="6"/>
                    </a:lnTo>
                    <a:lnTo>
                      <a:pt x="32" y="1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144" name="Freeform 229"/>
            <p:cNvSpPr>
              <a:spLocks noChangeAspect="1"/>
            </p:cNvSpPr>
            <p:nvPr/>
          </p:nvSpPr>
          <p:spPr bwMode="gray">
            <a:xfrm>
              <a:off x="2550229" y="1251945"/>
              <a:ext cx="6823" cy="7105"/>
            </a:xfrm>
            <a:custGeom>
              <a:avLst/>
              <a:gdLst/>
              <a:ahLst/>
              <a:cxnLst>
                <a:cxn ang="0">
                  <a:pos x="3" y="0"/>
                </a:cxn>
                <a:cxn ang="0">
                  <a:pos x="3" y="22"/>
                </a:cxn>
                <a:cxn ang="0">
                  <a:pos x="2" y="0"/>
                </a:cxn>
                <a:cxn ang="0">
                  <a:pos x="0" y="10"/>
                </a:cxn>
                <a:cxn ang="0">
                  <a:pos x="0" y="13"/>
                </a:cxn>
                <a:cxn ang="0">
                  <a:pos x="1" y="15"/>
                </a:cxn>
                <a:cxn ang="0">
                  <a:pos x="13" y="13"/>
                </a:cxn>
                <a:cxn ang="0">
                  <a:pos x="19" y="10"/>
                </a:cxn>
                <a:cxn ang="0">
                  <a:pos x="19" y="6"/>
                </a:cxn>
                <a:cxn ang="0">
                  <a:pos x="8" y="0"/>
                </a:cxn>
                <a:cxn ang="0">
                  <a:pos x="3" y="0"/>
                </a:cxn>
              </a:cxnLst>
              <a:rect l="0" t="0" r="r" b="b"/>
              <a:pathLst>
                <a:path w="19" h="22">
                  <a:moveTo>
                    <a:pt x="3" y="0"/>
                  </a:moveTo>
                  <a:lnTo>
                    <a:pt x="3" y="22"/>
                  </a:lnTo>
                  <a:lnTo>
                    <a:pt x="2" y="0"/>
                  </a:lnTo>
                  <a:lnTo>
                    <a:pt x="0" y="10"/>
                  </a:lnTo>
                  <a:lnTo>
                    <a:pt x="0" y="13"/>
                  </a:lnTo>
                  <a:lnTo>
                    <a:pt x="1" y="15"/>
                  </a:lnTo>
                  <a:lnTo>
                    <a:pt x="13" y="13"/>
                  </a:lnTo>
                  <a:lnTo>
                    <a:pt x="19" y="10"/>
                  </a:lnTo>
                  <a:lnTo>
                    <a:pt x="19" y="6"/>
                  </a:lnTo>
                  <a:lnTo>
                    <a:pt x="8" y="0"/>
                  </a:lnTo>
                  <a:lnTo>
                    <a:pt x="3"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45" name="Freeform 230"/>
            <p:cNvSpPr>
              <a:spLocks noChangeAspect="1"/>
            </p:cNvSpPr>
            <p:nvPr/>
          </p:nvSpPr>
          <p:spPr bwMode="gray">
            <a:xfrm>
              <a:off x="2913570" y="607144"/>
              <a:ext cx="49469" cy="49737"/>
            </a:xfrm>
            <a:custGeom>
              <a:avLst/>
              <a:gdLst/>
              <a:ahLst/>
              <a:cxnLst>
                <a:cxn ang="0">
                  <a:pos x="82" y="27"/>
                </a:cxn>
                <a:cxn ang="0">
                  <a:pos x="96" y="46"/>
                </a:cxn>
                <a:cxn ang="0">
                  <a:pos x="118" y="55"/>
                </a:cxn>
                <a:cxn ang="0">
                  <a:pos x="128" y="70"/>
                </a:cxn>
                <a:cxn ang="0">
                  <a:pos x="137" y="68"/>
                </a:cxn>
                <a:cxn ang="0">
                  <a:pos x="141" y="90"/>
                </a:cxn>
                <a:cxn ang="0">
                  <a:pos x="130" y="87"/>
                </a:cxn>
                <a:cxn ang="0">
                  <a:pos x="123" y="82"/>
                </a:cxn>
                <a:cxn ang="0">
                  <a:pos x="107" y="81"/>
                </a:cxn>
                <a:cxn ang="0">
                  <a:pos x="97" y="92"/>
                </a:cxn>
                <a:cxn ang="0">
                  <a:pos x="110" y="101"/>
                </a:cxn>
                <a:cxn ang="0">
                  <a:pos x="118" y="112"/>
                </a:cxn>
                <a:cxn ang="0">
                  <a:pos x="129" y="113"/>
                </a:cxn>
                <a:cxn ang="0">
                  <a:pos x="128" y="138"/>
                </a:cxn>
                <a:cxn ang="0">
                  <a:pos x="121" y="140"/>
                </a:cxn>
                <a:cxn ang="0">
                  <a:pos x="110" y="133"/>
                </a:cxn>
                <a:cxn ang="0">
                  <a:pos x="110" y="122"/>
                </a:cxn>
                <a:cxn ang="0">
                  <a:pos x="97" y="128"/>
                </a:cxn>
                <a:cxn ang="0">
                  <a:pos x="75" y="98"/>
                </a:cxn>
                <a:cxn ang="0">
                  <a:pos x="31" y="76"/>
                </a:cxn>
                <a:cxn ang="0">
                  <a:pos x="24" y="62"/>
                </a:cxn>
                <a:cxn ang="0">
                  <a:pos x="10" y="50"/>
                </a:cxn>
                <a:cxn ang="0">
                  <a:pos x="8" y="39"/>
                </a:cxn>
                <a:cxn ang="0">
                  <a:pos x="4" y="33"/>
                </a:cxn>
                <a:cxn ang="0">
                  <a:pos x="4" y="26"/>
                </a:cxn>
                <a:cxn ang="0">
                  <a:pos x="1" y="11"/>
                </a:cxn>
                <a:cxn ang="0">
                  <a:pos x="0" y="7"/>
                </a:cxn>
                <a:cxn ang="0">
                  <a:pos x="15" y="0"/>
                </a:cxn>
                <a:cxn ang="0">
                  <a:pos x="49" y="9"/>
                </a:cxn>
                <a:cxn ang="0">
                  <a:pos x="58" y="5"/>
                </a:cxn>
                <a:cxn ang="0">
                  <a:pos x="75" y="15"/>
                </a:cxn>
                <a:cxn ang="0">
                  <a:pos x="82" y="27"/>
                </a:cxn>
              </a:cxnLst>
              <a:rect l="0" t="0" r="r" b="b"/>
              <a:pathLst>
                <a:path w="141" h="140">
                  <a:moveTo>
                    <a:pt x="82" y="27"/>
                  </a:moveTo>
                  <a:lnTo>
                    <a:pt x="96" y="46"/>
                  </a:lnTo>
                  <a:lnTo>
                    <a:pt x="118" y="55"/>
                  </a:lnTo>
                  <a:lnTo>
                    <a:pt x="128" y="70"/>
                  </a:lnTo>
                  <a:lnTo>
                    <a:pt x="137" y="68"/>
                  </a:lnTo>
                  <a:lnTo>
                    <a:pt x="141" y="90"/>
                  </a:lnTo>
                  <a:lnTo>
                    <a:pt x="130" y="87"/>
                  </a:lnTo>
                  <a:lnTo>
                    <a:pt x="123" y="82"/>
                  </a:lnTo>
                  <a:lnTo>
                    <a:pt x="107" y="81"/>
                  </a:lnTo>
                  <a:lnTo>
                    <a:pt x="97" y="92"/>
                  </a:lnTo>
                  <a:lnTo>
                    <a:pt x="110" y="101"/>
                  </a:lnTo>
                  <a:lnTo>
                    <a:pt x="118" y="112"/>
                  </a:lnTo>
                  <a:lnTo>
                    <a:pt x="129" y="113"/>
                  </a:lnTo>
                  <a:lnTo>
                    <a:pt x="128" y="138"/>
                  </a:lnTo>
                  <a:lnTo>
                    <a:pt x="121" y="140"/>
                  </a:lnTo>
                  <a:lnTo>
                    <a:pt x="110" y="133"/>
                  </a:lnTo>
                  <a:lnTo>
                    <a:pt x="110" y="122"/>
                  </a:lnTo>
                  <a:lnTo>
                    <a:pt x="97" y="128"/>
                  </a:lnTo>
                  <a:lnTo>
                    <a:pt x="75" y="98"/>
                  </a:lnTo>
                  <a:lnTo>
                    <a:pt x="31" y="76"/>
                  </a:lnTo>
                  <a:lnTo>
                    <a:pt x="24" y="62"/>
                  </a:lnTo>
                  <a:lnTo>
                    <a:pt x="10" y="50"/>
                  </a:lnTo>
                  <a:lnTo>
                    <a:pt x="8" y="39"/>
                  </a:lnTo>
                  <a:lnTo>
                    <a:pt x="4" y="33"/>
                  </a:lnTo>
                  <a:lnTo>
                    <a:pt x="4" y="26"/>
                  </a:lnTo>
                  <a:lnTo>
                    <a:pt x="1" y="11"/>
                  </a:lnTo>
                  <a:lnTo>
                    <a:pt x="0" y="7"/>
                  </a:lnTo>
                  <a:lnTo>
                    <a:pt x="15" y="0"/>
                  </a:lnTo>
                  <a:lnTo>
                    <a:pt x="49" y="9"/>
                  </a:lnTo>
                  <a:lnTo>
                    <a:pt x="58" y="5"/>
                  </a:lnTo>
                  <a:lnTo>
                    <a:pt x="75" y="15"/>
                  </a:lnTo>
                  <a:lnTo>
                    <a:pt x="82" y="27"/>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46" name="Freeform 231"/>
            <p:cNvSpPr>
              <a:spLocks noChangeAspect="1"/>
            </p:cNvSpPr>
            <p:nvPr/>
          </p:nvSpPr>
          <p:spPr bwMode="gray">
            <a:xfrm>
              <a:off x="2848748" y="722604"/>
              <a:ext cx="49469" cy="35526"/>
            </a:xfrm>
            <a:custGeom>
              <a:avLst/>
              <a:gdLst/>
              <a:ahLst/>
              <a:cxnLst>
                <a:cxn ang="0">
                  <a:pos x="144" y="31"/>
                </a:cxn>
                <a:cxn ang="0">
                  <a:pos x="144" y="51"/>
                </a:cxn>
                <a:cxn ang="0">
                  <a:pos x="146" y="69"/>
                </a:cxn>
                <a:cxn ang="0">
                  <a:pos x="134" y="78"/>
                </a:cxn>
                <a:cxn ang="0">
                  <a:pos x="123" y="79"/>
                </a:cxn>
                <a:cxn ang="0">
                  <a:pos x="116" y="76"/>
                </a:cxn>
                <a:cxn ang="0">
                  <a:pos x="112" y="86"/>
                </a:cxn>
                <a:cxn ang="0">
                  <a:pos x="94" y="80"/>
                </a:cxn>
                <a:cxn ang="0">
                  <a:pos x="76" y="87"/>
                </a:cxn>
                <a:cxn ang="0">
                  <a:pos x="32" y="98"/>
                </a:cxn>
                <a:cxn ang="0">
                  <a:pos x="10" y="102"/>
                </a:cxn>
                <a:cxn ang="0">
                  <a:pos x="0" y="100"/>
                </a:cxn>
                <a:cxn ang="0">
                  <a:pos x="1" y="82"/>
                </a:cxn>
                <a:cxn ang="0">
                  <a:pos x="4" y="70"/>
                </a:cxn>
                <a:cxn ang="0">
                  <a:pos x="25" y="58"/>
                </a:cxn>
                <a:cxn ang="0">
                  <a:pos x="46" y="39"/>
                </a:cxn>
                <a:cxn ang="0">
                  <a:pos x="51" y="33"/>
                </a:cxn>
                <a:cxn ang="0">
                  <a:pos x="91" y="22"/>
                </a:cxn>
                <a:cxn ang="0">
                  <a:pos x="105" y="9"/>
                </a:cxn>
                <a:cxn ang="0">
                  <a:pos x="118" y="0"/>
                </a:cxn>
                <a:cxn ang="0">
                  <a:pos x="123" y="8"/>
                </a:cxn>
                <a:cxn ang="0">
                  <a:pos x="140" y="22"/>
                </a:cxn>
                <a:cxn ang="0">
                  <a:pos x="144" y="31"/>
                </a:cxn>
              </a:cxnLst>
              <a:rect l="0" t="0" r="r" b="b"/>
              <a:pathLst>
                <a:path w="146" h="102">
                  <a:moveTo>
                    <a:pt x="144" y="31"/>
                  </a:moveTo>
                  <a:lnTo>
                    <a:pt x="144" y="51"/>
                  </a:lnTo>
                  <a:lnTo>
                    <a:pt x="146" y="69"/>
                  </a:lnTo>
                  <a:lnTo>
                    <a:pt x="134" y="78"/>
                  </a:lnTo>
                  <a:lnTo>
                    <a:pt x="123" y="79"/>
                  </a:lnTo>
                  <a:lnTo>
                    <a:pt x="116" y="76"/>
                  </a:lnTo>
                  <a:lnTo>
                    <a:pt x="112" y="86"/>
                  </a:lnTo>
                  <a:lnTo>
                    <a:pt x="94" y="80"/>
                  </a:lnTo>
                  <a:lnTo>
                    <a:pt x="76" y="87"/>
                  </a:lnTo>
                  <a:lnTo>
                    <a:pt x="32" y="98"/>
                  </a:lnTo>
                  <a:lnTo>
                    <a:pt x="10" y="102"/>
                  </a:lnTo>
                  <a:lnTo>
                    <a:pt x="0" y="100"/>
                  </a:lnTo>
                  <a:lnTo>
                    <a:pt x="1" y="82"/>
                  </a:lnTo>
                  <a:lnTo>
                    <a:pt x="4" y="70"/>
                  </a:lnTo>
                  <a:lnTo>
                    <a:pt x="25" y="58"/>
                  </a:lnTo>
                  <a:lnTo>
                    <a:pt x="46" y="39"/>
                  </a:lnTo>
                  <a:lnTo>
                    <a:pt x="51" y="33"/>
                  </a:lnTo>
                  <a:lnTo>
                    <a:pt x="91" y="22"/>
                  </a:lnTo>
                  <a:lnTo>
                    <a:pt x="105" y="9"/>
                  </a:lnTo>
                  <a:lnTo>
                    <a:pt x="118" y="0"/>
                  </a:lnTo>
                  <a:lnTo>
                    <a:pt x="123" y="8"/>
                  </a:lnTo>
                  <a:lnTo>
                    <a:pt x="140" y="22"/>
                  </a:lnTo>
                  <a:lnTo>
                    <a:pt x="144" y="31"/>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47" name="Freeform 232"/>
            <p:cNvSpPr>
              <a:spLocks noChangeAspect="1"/>
            </p:cNvSpPr>
            <p:nvPr/>
          </p:nvSpPr>
          <p:spPr bwMode="gray">
            <a:xfrm>
              <a:off x="2551935" y="1246616"/>
              <a:ext cx="15353" cy="5329"/>
            </a:xfrm>
            <a:custGeom>
              <a:avLst/>
              <a:gdLst/>
              <a:ahLst/>
              <a:cxnLst>
                <a:cxn ang="0">
                  <a:pos x="44" y="4"/>
                </a:cxn>
                <a:cxn ang="0">
                  <a:pos x="41" y="6"/>
                </a:cxn>
                <a:cxn ang="0">
                  <a:pos x="14" y="0"/>
                </a:cxn>
                <a:cxn ang="0">
                  <a:pos x="5" y="0"/>
                </a:cxn>
                <a:cxn ang="0">
                  <a:pos x="0" y="3"/>
                </a:cxn>
                <a:cxn ang="0">
                  <a:pos x="1" y="9"/>
                </a:cxn>
                <a:cxn ang="0">
                  <a:pos x="6" y="15"/>
                </a:cxn>
                <a:cxn ang="0">
                  <a:pos x="15" y="15"/>
                </a:cxn>
                <a:cxn ang="0">
                  <a:pos x="25" y="15"/>
                </a:cxn>
                <a:cxn ang="0">
                  <a:pos x="25" y="10"/>
                </a:cxn>
                <a:cxn ang="0">
                  <a:pos x="27" y="6"/>
                </a:cxn>
                <a:cxn ang="0">
                  <a:pos x="41" y="7"/>
                </a:cxn>
                <a:cxn ang="0">
                  <a:pos x="44" y="4"/>
                </a:cxn>
              </a:cxnLst>
              <a:rect l="0" t="0" r="r" b="b"/>
              <a:pathLst>
                <a:path w="44" h="15">
                  <a:moveTo>
                    <a:pt x="44" y="4"/>
                  </a:moveTo>
                  <a:lnTo>
                    <a:pt x="41" y="6"/>
                  </a:lnTo>
                  <a:lnTo>
                    <a:pt x="14" y="0"/>
                  </a:lnTo>
                  <a:lnTo>
                    <a:pt x="5" y="0"/>
                  </a:lnTo>
                  <a:lnTo>
                    <a:pt x="0" y="3"/>
                  </a:lnTo>
                  <a:lnTo>
                    <a:pt x="1" y="9"/>
                  </a:lnTo>
                  <a:lnTo>
                    <a:pt x="6" y="15"/>
                  </a:lnTo>
                  <a:lnTo>
                    <a:pt x="15" y="15"/>
                  </a:lnTo>
                  <a:lnTo>
                    <a:pt x="25" y="15"/>
                  </a:lnTo>
                  <a:lnTo>
                    <a:pt x="25" y="10"/>
                  </a:lnTo>
                  <a:lnTo>
                    <a:pt x="27" y="6"/>
                  </a:lnTo>
                  <a:lnTo>
                    <a:pt x="41" y="7"/>
                  </a:lnTo>
                  <a:lnTo>
                    <a:pt x="44" y="4"/>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48" name="Freeform 233"/>
            <p:cNvSpPr>
              <a:spLocks noChangeAspect="1"/>
            </p:cNvSpPr>
            <p:nvPr/>
          </p:nvSpPr>
          <p:spPr bwMode="gray">
            <a:xfrm>
              <a:off x="2009482" y="1422"/>
              <a:ext cx="1035437" cy="1246970"/>
            </a:xfrm>
            <a:custGeom>
              <a:avLst/>
              <a:gdLst/>
              <a:ahLst/>
              <a:cxnLst>
                <a:cxn ang="0">
                  <a:pos x="334" y="269"/>
                </a:cxn>
                <a:cxn ang="0">
                  <a:pos x="56" y="423"/>
                </a:cxn>
                <a:cxn ang="0">
                  <a:pos x="87" y="620"/>
                </a:cxn>
                <a:cxn ang="0">
                  <a:pos x="345" y="649"/>
                </a:cxn>
                <a:cxn ang="0">
                  <a:pos x="370" y="802"/>
                </a:cxn>
                <a:cxn ang="0">
                  <a:pos x="203" y="910"/>
                </a:cxn>
                <a:cxn ang="0">
                  <a:pos x="382" y="1005"/>
                </a:cxn>
                <a:cxn ang="0">
                  <a:pos x="663" y="1060"/>
                </a:cxn>
                <a:cxn ang="0">
                  <a:pos x="789" y="1212"/>
                </a:cxn>
                <a:cxn ang="0">
                  <a:pos x="914" y="1457"/>
                </a:cxn>
                <a:cxn ang="0">
                  <a:pos x="957" y="1666"/>
                </a:cxn>
                <a:cxn ang="0">
                  <a:pos x="946" y="1937"/>
                </a:cxn>
                <a:cxn ang="0">
                  <a:pos x="1155" y="1924"/>
                </a:cxn>
                <a:cxn ang="0">
                  <a:pos x="1212" y="2100"/>
                </a:cxn>
                <a:cxn ang="0">
                  <a:pos x="1198" y="2196"/>
                </a:cxn>
                <a:cxn ang="0">
                  <a:pos x="1193" y="2371"/>
                </a:cxn>
                <a:cxn ang="0">
                  <a:pos x="1189" y="2458"/>
                </a:cxn>
                <a:cxn ang="0">
                  <a:pos x="1066" y="2539"/>
                </a:cxn>
                <a:cxn ang="0">
                  <a:pos x="1064" y="2750"/>
                </a:cxn>
                <a:cxn ang="0">
                  <a:pos x="1125" y="2895"/>
                </a:cxn>
                <a:cxn ang="0">
                  <a:pos x="1211" y="2960"/>
                </a:cxn>
                <a:cxn ang="0">
                  <a:pos x="1195" y="3116"/>
                </a:cxn>
                <a:cxn ang="0">
                  <a:pos x="1279" y="3272"/>
                </a:cxn>
                <a:cxn ang="0">
                  <a:pos x="1338" y="3337"/>
                </a:cxn>
                <a:cxn ang="0">
                  <a:pos x="1363" y="3416"/>
                </a:cxn>
                <a:cxn ang="0">
                  <a:pos x="1470" y="3433"/>
                </a:cxn>
                <a:cxn ang="0">
                  <a:pos x="1537" y="3452"/>
                </a:cxn>
                <a:cxn ang="0">
                  <a:pos x="1629" y="3467"/>
                </a:cxn>
                <a:cxn ang="0">
                  <a:pos x="1687" y="3305"/>
                </a:cxn>
                <a:cxn ang="0">
                  <a:pos x="1689" y="3152"/>
                </a:cxn>
                <a:cxn ang="0">
                  <a:pos x="1764" y="3101"/>
                </a:cxn>
                <a:cxn ang="0">
                  <a:pos x="1753" y="2943"/>
                </a:cxn>
                <a:cxn ang="0">
                  <a:pos x="1812" y="2852"/>
                </a:cxn>
                <a:cxn ang="0">
                  <a:pos x="1901" y="2792"/>
                </a:cxn>
                <a:cxn ang="0">
                  <a:pos x="1930" y="2799"/>
                </a:cxn>
                <a:cxn ang="0">
                  <a:pos x="2028" y="2774"/>
                </a:cxn>
                <a:cxn ang="0">
                  <a:pos x="2118" y="2690"/>
                </a:cxn>
                <a:cxn ang="0">
                  <a:pos x="2174" y="2551"/>
                </a:cxn>
                <a:cxn ang="0">
                  <a:pos x="2221" y="2438"/>
                </a:cxn>
                <a:cxn ang="0">
                  <a:pos x="2324" y="2497"/>
                </a:cxn>
                <a:cxn ang="0">
                  <a:pos x="2398" y="2454"/>
                </a:cxn>
                <a:cxn ang="0">
                  <a:pos x="2533" y="2404"/>
                </a:cxn>
                <a:cxn ang="0">
                  <a:pos x="2608" y="2324"/>
                </a:cxn>
                <a:cxn ang="0">
                  <a:pos x="2693" y="2260"/>
                </a:cxn>
                <a:cxn ang="0">
                  <a:pos x="2744" y="2191"/>
                </a:cxn>
                <a:cxn ang="0">
                  <a:pos x="2518" y="2132"/>
                </a:cxn>
                <a:cxn ang="0">
                  <a:pos x="2535" y="1960"/>
                </a:cxn>
                <a:cxn ang="0">
                  <a:pos x="2675" y="2082"/>
                </a:cxn>
                <a:cxn ang="0">
                  <a:pos x="2798" y="2021"/>
                </a:cxn>
                <a:cxn ang="0">
                  <a:pos x="2734" y="1919"/>
                </a:cxn>
                <a:cxn ang="0">
                  <a:pos x="2637" y="1764"/>
                </a:cxn>
                <a:cxn ang="0">
                  <a:pos x="2526" y="1666"/>
                </a:cxn>
                <a:cxn ang="0">
                  <a:pos x="2780" y="1635"/>
                </a:cxn>
                <a:cxn ang="0">
                  <a:pos x="2761" y="1433"/>
                </a:cxn>
                <a:cxn ang="0">
                  <a:pos x="2855" y="1350"/>
                </a:cxn>
                <a:cxn ang="0">
                  <a:pos x="2914" y="1260"/>
                </a:cxn>
                <a:cxn ang="0">
                  <a:pos x="2866" y="1034"/>
                </a:cxn>
                <a:cxn ang="0">
                  <a:pos x="2763" y="931"/>
                </a:cxn>
                <a:cxn ang="0">
                  <a:pos x="3000" y="845"/>
                </a:cxn>
                <a:cxn ang="0">
                  <a:pos x="2868" y="650"/>
                </a:cxn>
                <a:cxn ang="0">
                  <a:pos x="2831" y="472"/>
                </a:cxn>
                <a:cxn ang="0">
                  <a:pos x="2931" y="232"/>
                </a:cxn>
                <a:cxn ang="0">
                  <a:pos x="3035" y="0"/>
                </a:cxn>
              </a:cxnLst>
              <a:rect l="0" t="0" r="r" b="b"/>
              <a:pathLst>
                <a:path w="3035" h="3510">
                  <a:moveTo>
                    <a:pt x="430" y="18"/>
                  </a:moveTo>
                  <a:lnTo>
                    <a:pt x="443" y="28"/>
                  </a:lnTo>
                  <a:lnTo>
                    <a:pt x="454" y="26"/>
                  </a:lnTo>
                  <a:lnTo>
                    <a:pt x="467" y="50"/>
                  </a:lnTo>
                  <a:lnTo>
                    <a:pt x="458" y="63"/>
                  </a:lnTo>
                  <a:lnTo>
                    <a:pt x="442" y="66"/>
                  </a:lnTo>
                  <a:lnTo>
                    <a:pt x="427" y="63"/>
                  </a:lnTo>
                  <a:lnTo>
                    <a:pt x="420" y="93"/>
                  </a:lnTo>
                  <a:lnTo>
                    <a:pt x="430" y="101"/>
                  </a:lnTo>
                  <a:lnTo>
                    <a:pt x="438" y="117"/>
                  </a:lnTo>
                  <a:lnTo>
                    <a:pt x="442" y="131"/>
                  </a:lnTo>
                  <a:lnTo>
                    <a:pt x="442" y="147"/>
                  </a:lnTo>
                  <a:lnTo>
                    <a:pt x="443" y="157"/>
                  </a:lnTo>
                  <a:lnTo>
                    <a:pt x="424" y="183"/>
                  </a:lnTo>
                  <a:lnTo>
                    <a:pt x="416" y="204"/>
                  </a:lnTo>
                  <a:lnTo>
                    <a:pt x="406" y="212"/>
                  </a:lnTo>
                  <a:lnTo>
                    <a:pt x="382" y="255"/>
                  </a:lnTo>
                  <a:lnTo>
                    <a:pt x="377" y="276"/>
                  </a:lnTo>
                  <a:lnTo>
                    <a:pt x="368" y="283"/>
                  </a:lnTo>
                  <a:lnTo>
                    <a:pt x="363" y="278"/>
                  </a:lnTo>
                  <a:lnTo>
                    <a:pt x="351" y="278"/>
                  </a:lnTo>
                  <a:lnTo>
                    <a:pt x="334" y="269"/>
                  </a:lnTo>
                  <a:lnTo>
                    <a:pt x="322" y="278"/>
                  </a:lnTo>
                  <a:lnTo>
                    <a:pt x="311" y="258"/>
                  </a:lnTo>
                  <a:lnTo>
                    <a:pt x="275" y="274"/>
                  </a:lnTo>
                  <a:lnTo>
                    <a:pt x="274" y="284"/>
                  </a:lnTo>
                  <a:lnTo>
                    <a:pt x="263" y="278"/>
                  </a:lnTo>
                  <a:lnTo>
                    <a:pt x="231" y="285"/>
                  </a:lnTo>
                  <a:lnTo>
                    <a:pt x="204" y="305"/>
                  </a:lnTo>
                  <a:lnTo>
                    <a:pt x="195" y="314"/>
                  </a:lnTo>
                  <a:lnTo>
                    <a:pt x="201" y="325"/>
                  </a:lnTo>
                  <a:lnTo>
                    <a:pt x="217" y="330"/>
                  </a:lnTo>
                  <a:lnTo>
                    <a:pt x="216" y="343"/>
                  </a:lnTo>
                  <a:lnTo>
                    <a:pt x="199" y="337"/>
                  </a:lnTo>
                  <a:lnTo>
                    <a:pt x="191" y="341"/>
                  </a:lnTo>
                  <a:lnTo>
                    <a:pt x="189" y="350"/>
                  </a:lnTo>
                  <a:lnTo>
                    <a:pt x="183" y="355"/>
                  </a:lnTo>
                  <a:lnTo>
                    <a:pt x="153" y="357"/>
                  </a:lnTo>
                  <a:lnTo>
                    <a:pt x="140" y="370"/>
                  </a:lnTo>
                  <a:lnTo>
                    <a:pt x="114" y="378"/>
                  </a:lnTo>
                  <a:lnTo>
                    <a:pt x="106" y="411"/>
                  </a:lnTo>
                  <a:lnTo>
                    <a:pt x="87" y="402"/>
                  </a:lnTo>
                  <a:lnTo>
                    <a:pt x="65" y="409"/>
                  </a:lnTo>
                  <a:lnTo>
                    <a:pt x="56" y="423"/>
                  </a:lnTo>
                  <a:lnTo>
                    <a:pt x="32" y="432"/>
                  </a:lnTo>
                  <a:lnTo>
                    <a:pt x="18" y="443"/>
                  </a:lnTo>
                  <a:lnTo>
                    <a:pt x="15" y="458"/>
                  </a:lnTo>
                  <a:lnTo>
                    <a:pt x="16" y="464"/>
                  </a:lnTo>
                  <a:lnTo>
                    <a:pt x="5" y="485"/>
                  </a:lnTo>
                  <a:lnTo>
                    <a:pt x="6" y="494"/>
                  </a:lnTo>
                  <a:lnTo>
                    <a:pt x="26" y="499"/>
                  </a:lnTo>
                  <a:lnTo>
                    <a:pt x="13" y="504"/>
                  </a:lnTo>
                  <a:lnTo>
                    <a:pt x="13" y="510"/>
                  </a:lnTo>
                  <a:lnTo>
                    <a:pt x="10" y="526"/>
                  </a:lnTo>
                  <a:lnTo>
                    <a:pt x="0" y="529"/>
                  </a:lnTo>
                  <a:lnTo>
                    <a:pt x="4" y="540"/>
                  </a:lnTo>
                  <a:lnTo>
                    <a:pt x="18" y="555"/>
                  </a:lnTo>
                  <a:lnTo>
                    <a:pt x="33" y="563"/>
                  </a:lnTo>
                  <a:lnTo>
                    <a:pt x="37" y="572"/>
                  </a:lnTo>
                  <a:lnTo>
                    <a:pt x="37" y="586"/>
                  </a:lnTo>
                  <a:lnTo>
                    <a:pt x="39" y="591"/>
                  </a:lnTo>
                  <a:lnTo>
                    <a:pt x="58" y="601"/>
                  </a:lnTo>
                  <a:lnTo>
                    <a:pt x="65" y="598"/>
                  </a:lnTo>
                  <a:lnTo>
                    <a:pt x="76" y="607"/>
                  </a:lnTo>
                  <a:lnTo>
                    <a:pt x="91" y="608"/>
                  </a:lnTo>
                  <a:lnTo>
                    <a:pt x="87" y="620"/>
                  </a:lnTo>
                  <a:lnTo>
                    <a:pt x="92" y="634"/>
                  </a:lnTo>
                  <a:lnTo>
                    <a:pt x="114" y="630"/>
                  </a:lnTo>
                  <a:lnTo>
                    <a:pt x="155" y="614"/>
                  </a:lnTo>
                  <a:lnTo>
                    <a:pt x="134" y="641"/>
                  </a:lnTo>
                  <a:lnTo>
                    <a:pt x="128" y="660"/>
                  </a:lnTo>
                  <a:lnTo>
                    <a:pt x="160" y="660"/>
                  </a:lnTo>
                  <a:lnTo>
                    <a:pt x="180" y="649"/>
                  </a:lnTo>
                  <a:lnTo>
                    <a:pt x="180" y="657"/>
                  </a:lnTo>
                  <a:lnTo>
                    <a:pt x="153" y="678"/>
                  </a:lnTo>
                  <a:lnTo>
                    <a:pt x="158" y="693"/>
                  </a:lnTo>
                  <a:lnTo>
                    <a:pt x="196" y="709"/>
                  </a:lnTo>
                  <a:lnTo>
                    <a:pt x="214" y="711"/>
                  </a:lnTo>
                  <a:lnTo>
                    <a:pt x="236" y="700"/>
                  </a:lnTo>
                  <a:lnTo>
                    <a:pt x="237" y="685"/>
                  </a:lnTo>
                  <a:lnTo>
                    <a:pt x="230" y="663"/>
                  </a:lnTo>
                  <a:lnTo>
                    <a:pt x="239" y="660"/>
                  </a:lnTo>
                  <a:lnTo>
                    <a:pt x="253" y="678"/>
                  </a:lnTo>
                  <a:lnTo>
                    <a:pt x="258" y="694"/>
                  </a:lnTo>
                  <a:lnTo>
                    <a:pt x="289" y="694"/>
                  </a:lnTo>
                  <a:lnTo>
                    <a:pt x="314" y="688"/>
                  </a:lnTo>
                  <a:lnTo>
                    <a:pt x="329" y="663"/>
                  </a:lnTo>
                  <a:lnTo>
                    <a:pt x="345" y="649"/>
                  </a:lnTo>
                  <a:lnTo>
                    <a:pt x="356" y="646"/>
                  </a:lnTo>
                  <a:lnTo>
                    <a:pt x="354" y="658"/>
                  </a:lnTo>
                  <a:lnTo>
                    <a:pt x="340" y="666"/>
                  </a:lnTo>
                  <a:lnTo>
                    <a:pt x="345" y="673"/>
                  </a:lnTo>
                  <a:lnTo>
                    <a:pt x="352" y="671"/>
                  </a:lnTo>
                  <a:lnTo>
                    <a:pt x="360" y="658"/>
                  </a:lnTo>
                  <a:lnTo>
                    <a:pt x="375" y="655"/>
                  </a:lnTo>
                  <a:lnTo>
                    <a:pt x="379" y="665"/>
                  </a:lnTo>
                  <a:lnTo>
                    <a:pt x="381" y="678"/>
                  </a:lnTo>
                  <a:lnTo>
                    <a:pt x="393" y="688"/>
                  </a:lnTo>
                  <a:lnTo>
                    <a:pt x="389" y="706"/>
                  </a:lnTo>
                  <a:lnTo>
                    <a:pt x="381" y="716"/>
                  </a:lnTo>
                  <a:lnTo>
                    <a:pt x="365" y="714"/>
                  </a:lnTo>
                  <a:lnTo>
                    <a:pt x="356" y="725"/>
                  </a:lnTo>
                  <a:lnTo>
                    <a:pt x="359" y="736"/>
                  </a:lnTo>
                  <a:lnTo>
                    <a:pt x="365" y="747"/>
                  </a:lnTo>
                  <a:lnTo>
                    <a:pt x="395" y="763"/>
                  </a:lnTo>
                  <a:lnTo>
                    <a:pt x="398" y="769"/>
                  </a:lnTo>
                  <a:lnTo>
                    <a:pt x="397" y="776"/>
                  </a:lnTo>
                  <a:lnTo>
                    <a:pt x="391" y="785"/>
                  </a:lnTo>
                  <a:lnTo>
                    <a:pt x="373" y="791"/>
                  </a:lnTo>
                  <a:lnTo>
                    <a:pt x="370" y="802"/>
                  </a:lnTo>
                  <a:lnTo>
                    <a:pt x="360" y="803"/>
                  </a:lnTo>
                  <a:lnTo>
                    <a:pt x="346" y="796"/>
                  </a:lnTo>
                  <a:lnTo>
                    <a:pt x="289" y="781"/>
                  </a:lnTo>
                  <a:lnTo>
                    <a:pt x="258" y="789"/>
                  </a:lnTo>
                  <a:lnTo>
                    <a:pt x="203" y="776"/>
                  </a:lnTo>
                  <a:lnTo>
                    <a:pt x="146" y="774"/>
                  </a:lnTo>
                  <a:lnTo>
                    <a:pt x="117" y="787"/>
                  </a:lnTo>
                  <a:lnTo>
                    <a:pt x="119" y="797"/>
                  </a:lnTo>
                  <a:lnTo>
                    <a:pt x="106" y="800"/>
                  </a:lnTo>
                  <a:lnTo>
                    <a:pt x="88" y="829"/>
                  </a:lnTo>
                  <a:lnTo>
                    <a:pt x="81" y="840"/>
                  </a:lnTo>
                  <a:lnTo>
                    <a:pt x="87" y="838"/>
                  </a:lnTo>
                  <a:lnTo>
                    <a:pt x="110" y="851"/>
                  </a:lnTo>
                  <a:lnTo>
                    <a:pt x="114" y="860"/>
                  </a:lnTo>
                  <a:lnTo>
                    <a:pt x="113" y="872"/>
                  </a:lnTo>
                  <a:lnTo>
                    <a:pt x="129" y="884"/>
                  </a:lnTo>
                  <a:lnTo>
                    <a:pt x="149" y="881"/>
                  </a:lnTo>
                  <a:lnTo>
                    <a:pt x="173" y="828"/>
                  </a:lnTo>
                  <a:lnTo>
                    <a:pt x="179" y="833"/>
                  </a:lnTo>
                  <a:lnTo>
                    <a:pt x="160" y="870"/>
                  </a:lnTo>
                  <a:lnTo>
                    <a:pt x="166" y="894"/>
                  </a:lnTo>
                  <a:lnTo>
                    <a:pt x="203" y="910"/>
                  </a:lnTo>
                  <a:lnTo>
                    <a:pt x="233" y="915"/>
                  </a:lnTo>
                  <a:lnTo>
                    <a:pt x="262" y="909"/>
                  </a:lnTo>
                  <a:lnTo>
                    <a:pt x="260" y="924"/>
                  </a:lnTo>
                  <a:lnTo>
                    <a:pt x="243" y="937"/>
                  </a:lnTo>
                  <a:lnTo>
                    <a:pt x="222" y="937"/>
                  </a:lnTo>
                  <a:lnTo>
                    <a:pt x="185" y="976"/>
                  </a:lnTo>
                  <a:lnTo>
                    <a:pt x="198" y="996"/>
                  </a:lnTo>
                  <a:lnTo>
                    <a:pt x="214" y="1012"/>
                  </a:lnTo>
                  <a:lnTo>
                    <a:pt x="225" y="1031"/>
                  </a:lnTo>
                  <a:lnTo>
                    <a:pt x="262" y="1061"/>
                  </a:lnTo>
                  <a:lnTo>
                    <a:pt x="292" y="1070"/>
                  </a:lnTo>
                  <a:lnTo>
                    <a:pt x="309" y="1081"/>
                  </a:lnTo>
                  <a:lnTo>
                    <a:pt x="336" y="1087"/>
                  </a:lnTo>
                  <a:lnTo>
                    <a:pt x="362" y="1099"/>
                  </a:lnTo>
                  <a:lnTo>
                    <a:pt x="329" y="1048"/>
                  </a:lnTo>
                  <a:lnTo>
                    <a:pt x="313" y="1037"/>
                  </a:lnTo>
                  <a:lnTo>
                    <a:pt x="328" y="1016"/>
                  </a:lnTo>
                  <a:lnTo>
                    <a:pt x="340" y="1016"/>
                  </a:lnTo>
                  <a:lnTo>
                    <a:pt x="357" y="1043"/>
                  </a:lnTo>
                  <a:lnTo>
                    <a:pt x="368" y="1044"/>
                  </a:lnTo>
                  <a:lnTo>
                    <a:pt x="372" y="1024"/>
                  </a:lnTo>
                  <a:lnTo>
                    <a:pt x="382" y="1005"/>
                  </a:lnTo>
                  <a:lnTo>
                    <a:pt x="410" y="1015"/>
                  </a:lnTo>
                  <a:lnTo>
                    <a:pt x="404" y="1028"/>
                  </a:lnTo>
                  <a:lnTo>
                    <a:pt x="402" y="1054"/>
                  </a:lnTo>
                  <a:lnTo>
                    <a:pt x="419" y="1071"/>
                  </a:lnTo>
                  <a:lnTo>
                    <a:pt x="430" y="1062"/>
                  </a:lnTo>
                  <a:lnTo>
                    <a:pt x="440" y="1042"/>
                  </a:lnTo>
                  <a:lnTo>
                    <a:pt x="453" y="1034"/>
                  </a:lnTo>
                  <a:lnTo>
                    <a:pt x="462" y="1038"/>
                  </a:lnTo>
                  <a:lnTo>
                    <a:pt x="465" y="1023"/>
                  </a:lnTo>
                  <a:lnTo>
                    <a:pt x="476" y="1010"/>
                  </a:lnTo>
                  <a:lnTo>
                    <a:pt x="491" y="1001"/>
                  </a:lnTo>
                  <a:lnTo>
                    <a:pt x="491" y="1021"/>
                  </a:lnTo>
                  <a:lnTo>
                    <a:pt x="502" y="1039"/>
                  </a:lnTo>
                  <a:lnTo>
                    <a:pt x="521" y="1022"/>
                  </a:lnTo>
                  <a:lnTo>
                    <a:pt x="534" y="992"/>
                  </a:lnTo>
                  <a:lnTo>
                    <a:pt x="554" y="997"/>
                  </a:lnTo>
                  <a:lnTo>
                    <a:pt x="562" y="1018"/>
                  </a:lnTo>
                  <a:lnTo>
                    <a:pt x="575" y="1024"/>
                  </a:lnTo>
                  <a:lnTo>
                    <a:pt x="581" y="1019"/>
                  </a:lnTo>
                  <a:lnTo>
                    <a:pt x="593" y="1021"/>
                  </a:lnTo>
                  <a:lnTo>
                    <a:pt x="657" y="1040"/>
                  </a:lnTo>
                  <a:lnTo>
                    <a:pt x="663" y="1060"/>
                  </a:lnTo>
                  <a:lnTo>
                    <a:pt x="671" y="1066"/>
                  </a:lnTo>
                  <a:lnTo>
                    <a:pt x="672" y="1075"/>
                  </a:lnTo>
                  <a:lnTo>
                    <a:pt x="672" y="1054"/>
                  </a:lnTo>
                  <a:lnTo>
                    <a:pt x="673" y="1054"/>
                  </a:lnTo>
                  <a:lnTo>
                    <a:pt x="698" y="1075"/>
                  </a:lnTo>
                  <a:lnTo>
                    <a:pt x="715" y="1085"/>
                  </a:lnTo>
                  <a:lnTo>
                    <a:pt x="723" y="1082"/>
                  </a:lnTo>
                  <a:lnTo>
                    <a:pt x="727" y="1092"/>
                  </a:lnTo>
                  <a:lnTo>
                    <a:pt x="725" y="1118"/>
                  </a:lnTo>
                  <a:lnTo>
                    <a:pt x="737" y="1115"/>
                  </a:lnTo>
                  <a:lnTo>
                    <a:pt x="750" y="1099"/>
                  </a:lnTo>
                  <a:lnTo>
                    <a:pt x="758" y="1121"/>
                  </a:lnTo>
                  <a:lnTo>
                    <a:pt x="763" y="1123"/>
                  </a:lnTo>
                  <a:lnTo>
                    <a:pt x="771" y="1132"/>
                  </a:lnTo>
                  <a:lnTo>
                    <a:pt x="787" y="1128"/>
                  </a:lnTo>
                  <a:lnTo>
                    <a:pt x="791" y="1140"/>
                  </a:lnTo>
                  <a:lnTo>
                    <a:pt x="798" y="1153"/>
                  </a:lnTo>
                  <a:lnTo>
                    <a:pt x="800" y="1166"/>
                  </a:lnTo>
                  <a:lnTo>
                    <a:pt x="803" y="1169"/>
                  </a:lnTo>
                  <a:lnTo>
                    <a:pt x="802" y="1180"/>
                  </a:lnTo>
                  <a:lnTo>
                    <a:pt x="792" y="1199"/>
                  </a:lnTo>
                  <a:lnTo>
                    <a:pt x="789" y="1212"/>
                  </a:lnTo>
                  <a:lnTo>
                    <a:pt x="800" y="1200"/>
                  </a:lnTo>
                  <a:lnTo>
                    <a:pt x="802" y="1215"/>
                  </a:lnTo>
                  <a:lnTo>
                    <a:pt x="801" y="1221"/>
                  </a:lnTo>
                  <a:lnTo>
                    <a:pt x="812" y="1241"/>
                  </a:lnTo>
                  <a:lnTo>
                    <a:pt x="814" y="1261"/>
                  </a:lnTo>
                  <a:lnTo>
                    <a:pt x="823" y="1275"/>
                  </a:lnTo>
                  <a:lnTo>
                    <a:pt x="877" y="1314"/>
                  </a:lnTo>
                  <a:lnTo>
                    <a:pt x="878" y="1322"/>
                  </a:lnTo>
                  <a:lnTo>
                    <a:pt x="871" y="1329"/>
                  </a:lnTo>
                  <a:lnTo>
                    <a:pt x="867" y="1336"/>
                  </a:lnTo>
                  <a:lnTo>
                    <a:pt x="872" y="1349"/>
                  </a:lnTo>
                  <a:lnTo>
                    <a:pt x="886" y="1352"/>
                  </a:lnTo>
                  <a:lnTo>
                    <a:pt x="914" y="1392"/>
                  </a:lnTo>
                  <a:lnTo>
                    <a:pt x="906" y="1397"/>
                  </a:lnTo>
                  <a:lnTo>
                    <a:pt x="882" y="1404"/>
                  </a:lnTo>
                  <a:lnTo>
                    <a:pt x="900" y="1409"/>
                  </a:lnTo>
                  <a:lnTo>
                    <a:pt x="913" y="1406"/>
                  </a:lnTo>
                  <a:lnTo>
                    <a:pt x="915" y="1422"/>
                  </a:lnTo>
                  <a:lnTo>
                    <a:pt x="892" y="1422"/>
                  </a:lnTo>
                  <a:lnTo>
                    <a:pt x="915" y="1433"/>
                  </a:lnTo>
                  <a:lnTo>
                    <a:pt x="918" y="1440"/>
                  </a:lnTo>
                  <a:lnTo>
                    <a:pt x="914" y="1457"/>
                  </a:lnTo>
                  <a:lnTo>
                    <a:pt x="911" y="1483"/>
                  </a:lnTo>
                  <a:lnTo>
                    <a:pt x="922" y="1480"/>
                  </a:lnTo>
                  <a:lnTo>
                    <a:pt x="930" y="1489"/>
                  </a:lnTo>
                  <a:lnTo>
                    <a:pt x="921" y="1501"/>
                  </a:lnTo>
                  <a:lnTo>
                    <a:pt x="941" y="1521"/>
                  </a:lnTo>
                  <a:lnTo>
                    <a:pt x="937" y="1542"/>
                  </a:lnTo>
                  <a:lnTo>
                    <a:pt x="938" y="1549"/>
                  </a:lnTo>
                  <a:lnTo>
                    <a:pt x="929" y="1544"/>
                  </a:lnTo>
                  <a:lnTo>
                    <a:pt x="927" y="1555"/>
                  </a:lnTo>
                  <a:lnTo>
                    <a:pt x="929" y="1564"/>
                  </a:lnTo>
                  <a:lnTo>
                    <a:pt x="952" y="1581"/>
                  </a:lnTo>
                  <a:lnTo>
                    <a:pt x="954" y="1587"/>
                  </a:lnTo>
                  <a:lnTo>
                    <a:pt x="956" y="1597"/>
                  </a:lnTo>
                  <a:lnTo>
                    <a:pt x="949" y="1618"/>
                  </a:lnTo>
                  <a:lnTo>
                    <a:pt x="958" y="1616"/>
                  </a:lnTo>
                  <a:lnTo>
                    <a:pt x="975" y="1607"/>
                  </a:lnTo>
                  <a:lnTo>
                    <a:pt x="967" y="1615"/>
                  </a:lnTo>
                  <a:lnTo>
                    <a:pt x="963" y="1624"/>
                  </a:lnTo>
                  <a:lnTo>
                    <a:pt x="960" y="1636"/>
                  </a:lnTo>
                  <a:lnTo>
                    <a:pt x="972" y="1646"/>
                  </a:lnTo>
                  <a:lnTo>
                    <a:pt x="962" y="1652"/>
                  </a:lnTo>
                  <a:lnTo>
                    <a:pt x="957" y="1666"/>
                  </a:lnTo>
                  <a:lnTo>
                    <a:pt x="947" y="1673"/>
                  </a:lnTo>
                  <a:lnTo>
                    <a:pt x="980" y="1683"/>
                  </a:lnTo>
                  <a:lnTo>
                    <a:pt x="999" y="1693"/>
                  </a:lnTo>
                  <a:lnTo>
                    <a:pt x="1006" y="1710"/>
                  </a:lnTo>
                  <a:lnTo>
                    <a:pt x="1005" y="1728"/>
                  </a:lnTo>
                  <a:lnTo>
                    <a:pt x="1000" y="1733"/>
                  </a:lnTo>
                  <a:lnTo>
                    <a:pt x="999" y="1748"/>
                  </a:lnTo>
                  <a:lnTo>
                    <a:pt x="1000" y="1765"/>
                  </a:lnTo>
                  <a:lnTo>
                    <a:pt x="1001" y="1781"/>
                  </a:lnTo>
                  <a:lnTo>
                    <a:pt x="992" y="1785"/>
                  </a:lnTo>
                  <a:lnTo>
                    <a:pt x="996" y="1801"/>
                  </a:lnTo>
                  <a:lnTo>
                    <a:pt x="990" y="1808"/>
                  </a:lnTo>
                  <a:lnTo>
                    <a:pt x="986" y="1825"/>
                  </a:lnTo>
                  <a:lnTo>
                    <a:pt x="981" y="1834"/>
                  </a:lnTo>
                  <a:lnTo>
                    <a:pt x="967" y="1854"/>
                  </a:lnTo>
                  <a:lnTo>
                    <a:pt x="953" y="1860"/>
                  </a:lnTo>
                  <a:lnTo>
                    <a:pt x="969" y="1878"/>
                  </a:lnTo>
                  <a:lnTo>
                    <a:pt x="992" y="1869"/>
                  </a:lnTo>
                  <a:lnTo>
                    <a:pt x="968" y="1898"/>
                  </a:lnTo>
                  <a:lnTo>
                    <a:pt x="951" y="1906"/>
                  </a:lnTo>
                  <a:lnTo>
                    <a:pt x="941" y="1921"/>
                  </a:lnTo>
                  <a:lnTo>
                    <a:pt x="946" y="1937"/>
                  </a:lnTo>
                  <a:lnTo>
                    <a:pt x="963" y="1968"/>
                  </a:lnTo>
                  <a:lnTo>
                    <a:pt x="973" y="1954"/>
                  </a:lnTo>
                  <a:lnTo>
                    <a:pt x="988" y="1970"/>
                  </a:lnTo>
                  <a:lnTo>
                    <a:pt x="1007" y="1976"/>
                  </a:lnTo>
                  <a:lnTo>
                    <a:pt x="1037" y="1960"/>
                  </a:lnTo>
                  <a:lnTo>
                    <a:pt x="1038" y="1943"/>
                  </a:lnTo>
                  <a:lnTo>
                    <a:pt x="1028" y="1931"/>
                  </a:lnTo>
                  <a:lnTo>
                    <a:pt x="1032" y="1919"/>
                  </a:lnTo>
                  <a:lnTo>
                    <a:pt x="1039" y="1926"/>
                  </a:lnTo>
                  <a:lnTo>
                    <a:pt x="1046" y="1917"/>
                  </a:lnTo>
                  <a:lnTo>
                    <a:pt x="1044" y="1908"/>
                  </a:lnTo>
                  <a:lnTo>
                    <a:pt x="1061" y="1895"/>
                  </a:lnTo>
                  <a:lnTo>
                    <a:pt x="1062" y="1865"/>
                  </a:lnTo>
                  <a:lnTo>
                    <a:pt x="1069" y="1882"/>
                  </a:lnTo>
                  <a:lnTo>
                    <a:pt x="1078" y="1899"/>
                  </a:lnTo>
                  <a:lnTo>
                    <a:pt x="1096" y="1883"/>
                  </a:lnTo>
                  <a:lnTo>
                    <a:pt x="1087" y="1904"/>
                  </a:lnTo>
                  <a:lnTo>
                    <a:pt x="1086" y="1919"/>
                  </a:lnTo>
                  <a:lnTo>
                    <a:pt x="1105" y="1926"/>
                  </a:lnTo>
                  <a:lnTo>
                    <a:pt x="1104" y="1930"/>
                  </a:lnTo>
                  <a:lnTo>
                    <a:pt x="1114" y="1930"/>
                  </a:lnTo>
                  <a:lnTo>
                    <a:pt x="1155" y="1924"/>
                  </a:lnTo>
                  <a:lnTo>
                    <a:pt x="1141" y="1941"/>
                  </a:lnTo>
                  <a:lnTo>
                    <a:pt x="1104" y="1953"/>
                  </a:lnTo>
                  <a:lnTo>
                    <a:pt x="1092" y="1969"/>
                  </a:lnTo>
                  <a:lnTo>
                    <a:pt x="1120" y="1973"/>
                  </a:lnTo>
                  <a:lnTo>
                    <a:pt x="1152" y="1962"/>
                  </a:lnTo>
                  <a:lnTo>
                    <a:pt x="1132" y="1975"/>
                  </a:lnTo>
                  <a:lnTo>
                    <a:pt x="1128" y="1994"/>
                  </a:lnTo>
                  <a:lnTo>
                    <a:pt x="1118" y="2011"/>
                  </a:lnTo>
                  <a:lnTo>
                    <a:pt x="1164" y="1981"/>
                  </a:lnTo>
                  <a:lnTo>
                    <a:pt x="1136" y="2017"/>
                  </a:lnTo>
                  <a:lnTo>
                    <a:pt x="1180" y="2012"/>
                  </a:lnTo>
                  <a:lnTo>
                    <a:pt x="1175" y="2025"/>
                  </a:lnTo>
                  <a:lnTo>
                    <a:pt x="1183" y="2033"/>
                  </a:lnTo>
                  <a:lnTo>
                    <a:pt x="1180" y="2041"/>
                  </a:lnTo>
                  <a:lnTo>
                    <a:pt x="1152" y="2029"/>
                  </a:lnTo>
                  <a:lnTo>
                    <a:pt x="1167" y="2045"/>
                  </a:lnTo>
                  <a:lnTo>
                    <a:pt x="1199" y="2059"/>
                  </a:lnTo>
                  <a:lnTo>
                    <a:pt x="1212" y="2075"/>
                  </a:lnTo>
                  <a:lnTo>
                    <a:pt x="1218" y="2091"/>
                  </a:lnTo>
                  <a:lnTo>
                    <a:pt x="1196" y="2082"/>
                  </a:lnTo>
                  <a:lnTo>
                    <a:pt x="1212" y="2092"/>
                  </a:lnTo>
                  <a:lnTo>
                    <a:pt x="1212" y="2100"/>
                  </a:lnTo>
                  <a:lnTo>
                    <a:pt x="1200" y="2103"/>
                  </a:lnTo>
                  <a:lnTo>
                    <a:pt x="1204" y="2111"/>
                  </a:lnTo>
                  <a:lnTo>
                    <a:pt x="1188" y="2105"/>
                  </a:lnTo>
                  <a:lnTo>
                    <a:pt x="1190" y="2121"/>
                  </a:lnTo>
                  <a:lnTo>
                    <a:pt x="1199" y="2132"/>
                  </a:lnTo>
                  <a:lnTo>
                    <a:pt x="1218" y="2124"/>
                  </a:lnTo>
                  <a:lnTo>
                    <a:pt x="1223" y="2136"/>
                  </a:lnTo>
                  <a:lnTo>
                    <a:pt x="1221" y="2148"/>
                  </a:lnTo>
                  <a:lnTo>
                    <a:pt x="1191" y="2142"/>
                  </a:lnTo>
                  <a:lnTo>
                    <a:pt x="1164" y="2131"/>
                  </a:lnTo>
                  <a:lnTo>
                    <a:pt x="1124" y="2094"/>
                  </a:lnTo>
                  <a:lnTo>
                    <a:pt x="1102" y="2080"/>
                  </a:lnTo>
                  <a:lnTo>
                    <a:pt x="1039" y="2071"/>
                  </a:lnTo>
                  <a:lnTo>
                    <a:pt x="1023" y="2073"/>
                  </a:lnTo>
                  <a:lnTo>
                    <a:pt x="1010" y="2091"/>
                  </a:lnTo>
                  <a:lnTo>
                    <a:pt x="1042" y="2138"/>
                  </a:lnTo>
                  <a:lnTo>
                    <a:pt x="1070" y="2147"/>
                  </a:lnTo>
                  <a:lnTo>
                    <a:pt x="1102" y="2162"/>
                  </a:lnTo>
                  <a:lnTo>
                    <a:pt x="1125" y="2190"/>
                  </a:lnTo>
                  <a:lnTo>
                    <a:pt x="1174" y="2201"/>
                  </a:lnTo>
                  <a:lnTo>
                    <a:pt x="1183" y="2194"/>
                  </a:lnTo>
                  <a:lnTo>
                    <a:pt x="1198" y="2196"/>
                  </a:lnTo>
                  <a:lnTo>
                    <a:pt x="1204" y="2202"/>
                  </a:lnTo>
                  <a:lnTo>
                    <a:pt x="1234" y="2200"/>
                  </a:lnTo>
                  <a:lnTo>
                    <a:pt x="1232" y="2216"/>
                  </a:lnTo>
                  <a:lnTo>
                    <a:pt x="1238" y="2232"/>
                  </a:lnTo>
                  <a:lnTo>
                    <a:pt x="1221" y="2238"/>
                  </a:lnTo>
                  <a:lnTo>
                    <a:pt x="1225" y="2255"/>
                  </a:lnTo>
                  <a:lnTo>
                    <a:pt x="1211" y="2261"/>
                  </a:lnTo>
                  <a:lnTo>
                    <a:pt x="1215" y="2276"/>
                  </a:lnTo>
                  <a:lnTo>
                    <a:pt x="1217" y="2281"/>
                  </a:lnTo>
                  <a:lnTo>
                    <a:pt x="1204" y="2288"/>
                  </a:lnTo>
                  <a:lnTo>
                    <a:pt x="1202" y="2313"/>
                  </a:lnTo>
                  <a:lnTo>
                    <a:pt x="1217" y="2324"/>
                  </a:lnTo>
                  <a:lnTo>
                    <a:pt x="1234" y="2312"/>
                  </a:lnTo>
                  <a:lnTo>
                    <a:pt x="1242" y="2326"/>
                  </a:lnTo>
                  <a:lnTo>
                    <a:pt x="1226" y="2337"/>
                  </a:lnTo>
                  <a:lnTo>
                    <a:pt x="1234" y="2349"/>
                  </a:lnTo>
                  <a:lnTo>
                    <a:pt x="1221" y="2350"/>
                  </a:lnTo>
                  <a:lnTo>
                    <a:pt x="1215" y="2337"/>
                  </a:lnTo>
                  <a:lnTo>
                    <a:pt x="1201" y="2334"/>
                  </a:lnTo>
                  <a:lnTo>
                    <a:pt x="1194" y="2341"/>
                  </a:lnTo>
                  <a:lnTo>
                    <a:pt x="1193" y="2356"/>
                  </a:lnTo>
                  <a:lnTo>
                    <a:pt x="1193" y="2371"/>
                  </a:lnTo>
                  <a:lnTo>
                    <a:pt x="1199" y="2378"/>
                  </a:lnTo>
                  <a:lnTo>
                    <a:pt x="1188" y="2392"/>
                  </a:lnTo>
                  <a:lnTo>
                    <a:pt x="1191" y="2398"/>
                  </a:lnTo>
                  <a:lnTo>
                    <a:pt x="1204" y="2395"/>
                  </a:lnTo>
                  <a:lnTo>
                    <a:pt x="1199" y="2404"/>
                  </a:lnTo>
                  <a:lnTo>
                    <a:pt x="1193" y="2421"/>
                  </a:lnTo>
                  <a:lnTo>
                    <a:pt x="1171" y="2428"/>
                  </a:lnTo>
                  <a:lnTo>
                    <a:pt x="1155" y="2421"/>
                  </a:lnTo>
                  <a:lnTo>
                    <a:pt x="1140" y="2420"/>
                  </a:lnTo>
                  <a:lnTo>
                    <a:pt x="1118" y="2426"/>
                  </a:lnTo>
                  <a:lnTo>
                    <a:pt x="1114" y="2436"/>
                  </a:lnTo>
                  <a:lnTo>
                    <a:pt x="1098" y="2452"/>
                  </a:lnTo>
                  <a:lnTo>
                    <a:pt x="1102" y="2462"/>
                  </a:lnTo>
                  <a:lnTo>
                    <a:pt x="1099" y="2463"/>
                  </a:lnTo>
                  <a:lnTo>
                    <a:pt x="1103" y="2474"/>
                  </a:lnTo>
                  <a:lnTo>
                    <a:pt x="1115" y="2468"/>
                  </a:lnTo>
                  <a:lnTo>
                    <a:pt x="1128" y="2476"/>
                  </a:lnTo>
                  <a:lnTo>
                    <a:pt x="1182" y="2459"/>
                  </a:lnTo>
                  <a:lnTo>
                    <a:pt x="1172" y="2442"/>
                  </a:lnTo>
                  <a:lnTo>
                    <a:pt x="1191" y="2443"/>
                  </a:lnTo>
                  <a:lnTo>
                    <a:pt x="1194" y="2447"/>
                  </a:lnTo>
                  <a:lnTo>
                    <a:pt x="1189" y="2458"/>
                  </a:lnTo>
                  <a:lnTo>
                    <a:pt x="1174" y="2466"/>
                  </a:lnTo>
                  <a:lnTo>
                    <a:pt x="1198" y="2479"/>
                  </a:lnTo>
                  <a:lnTo>
                    <a:pt x="1184" y="2476"/>
                  </a:lnTo>
                  <a:lnTo>
                    <a:pt x="1188" y="2485"/>
                  </a:lnTo>
                  <a:lnTo>
                    <a:pt x="1205" y="2493"/>
                  </a:lnTo>
                  <a:lnTo>
                    <a:pt x="1199" y="2498"/>
                  </a:lnTo>
                  <a:lnTo>
                    <a:pt x="1188" y="2493"/>
                  </a:lnTo>
                  <a:lnTo>
                    <a:pt x="1171" y="2500"/>
                  </a:lnTo>
                  <a:lnTo>
                    <a:pt x="1155" y="2502"/>
                  </a:lnTo>
                  <a:lnTo>
                    <a:pt x="1114" y="2481"/>
                  </a:lnTo>
                  <a:lnTo>
                    <a:pt x="1101" y="2487"/>
                  </a:lnTo>
                  <a:lnTo>
                    <a:pt x="1101" y="2492"/>
                  </a:lnTo>
                  <a:lnTo>
                    <a:pt x="1078" y="2485"/>
                  </a:lnTo>
                  <a:lnTo>
                    <a:pt x="1071" y="2491"/>
                  </a:lnTo>
                  <a:lnTo>
                    <a:pt x="1088" y="2491"/>
                  </a:lnTo>
                  <a:lnTo>
                    <a:pt x="1104" y="2508"/>
                  </a:lnTo>
                  <a:lnTo>
                    <a:pt x="1098" y="2513"/>
                  </a:lnTo>
                  <a:lnTo>
                    <a:pt x="1081" y="2503"/>
                  </a:lnTo>
                  <a:lnTo>
                    <a:pt x="1091" y="2516"/>
                  </a:lnTo>
                  <a:lnTo>
                    <a:pt x="1078" y="2516"/>
                  </a:lnTo>
                  <a:lnTo>
                    <a:pt x="1064" y="2525"/>
                  </a:lnTo>
                  <a:lnTo>
                    <a:pt x="1066" y="2539"/>
                  </a:lnTo>
                  <a:lnTo>
                    <a:pt x="1065" y="2555"/>
                  </a:lnTo>
                  <a:lnTo>
                    <a:pt x="1067" y="2556"/>
                  </a:lnTo>
                  <a:lnTo>
                    <a:pt x="1056" y="2570"/>
                  </a:lnTo>
                  <a:lnTo>
                    <a:pt x="1067" y="2578"/>
                  </a:lnTo>
                  <a:lnTo>
                    <a:pt x="1072" y="2575"/>
                  </a:lnTo>
                  <a:lnTo>
                    <a:pt x="1051" y="2590"/>
                  </a:lnTo>
                  <a:lnTo>
                    <a:pt x="1055" y="2600"/>
                  </a:lnTo>
                  <a:lnTo>
                    <a:pt x="1049" y="2605"/>
                  </a:lnTo>
                  <a:lnTo>
                    <a:pt x="1044" y="2615"/>
                  </a:lnTo>
                  <a:lnTo>
                    <a:pt x="1043" y="2640"/>
                  </a:lnTo>
                  <a:lnTo>
                    <a:pt x="1061" y="2653"/>
                  </a:lnTo>
                  <a:lnTo>
                    <a:pt x="1059" y="2667"/>
                  </a:lnTo>
                  <a:lnTo>
                    <a:pt x="1074" y="2664"/>
                  </a:lnTo>
                  <a:lnTo>
                    <a:pt x="1091" y="2665"/>
                  </a:lnTo>
                  <a:lnTo>
                    <a:pt x="1089" y="2685"/>
                  </a:lnTo>
                  <a:lnTo>
                    <a:pt x="1082" y="2690"/>
                  </a:lnTo>
                  <a:lnTo>
                    <a:pt x="1071" y="2705"/>
                  </a:lnTo>
                  <a:lnTo>
                    <a:pt x="1085" y="2719"/>
                  </a:lnTo>
                  <a:lnTo>
                    <a:pt x="1065" y="2716"/>
                  </a:lnTo>
                  <a:lnTo>
                    <a:pt x="1060" y="2728"/>
                  </a:lnTo>
                  <a:lnTo>
                    <a:pt x="1061" y="2742"/>
                  </a:lnTo>
                  <a:lnTo>
                    <a:pt x="1064" y="2750"/>
                  </a:lnTo>
                  <a:lnTo>
                    <a:pt x="1076" y="2750"/>
                  </a:lnTo>
                  <a:lnTo>
                    <a:pt x="1065" y="2764"/>
                  </a:lnTo>
                  <a:lnTo>
                    <a:pt x="1072" y="2767"/>
                  </a:lnTo>
                  <a:lnTo>
                    <a:pt x="1086" y="2767"/>
                  </a:lnTo>
                  <a:lnTo>
                    <a:pt x="1097" y="2764"/>
                  </a:lnTo>
                  <a:lnTo>
                    <a:pt x="1071" y="2787"/>
                  </a:lnTo>
                  <a:lnTo>
                    <a:pt x="1071" y="2797"/>
                  </a:lnTo>
                  <a:lnTo>
                    <a:pt x="1085" y="2802"/>
                  </a:lnTo>
                  <a:lnTo>
                    <a:pt x="1086" y="2810"/>
                  </a:lnTo>
                  <a:lnTo>
                    <a:pt x="1102" y="2802"/>
                  </a:lnTo>
                  <a:lnTo>
                    <a:pt x="1096" y="2805"/>
                  </a:lnTo>
                  <a:lnTo>
                    <a:pt x="1089" y="2815"/>
                  </a:lnTo>
                  <a:lnTo>
                    <a:pt x="1092" y="2823"/>
                  </a:lnTo>
                  <a:lnTo>
                    <a:pt x="1086" y="2834"/>
                  </a:lnTo>
                  <a:lnTo>
                    <a:pt x="1099" y="2830"/>
                  </a:lnTo>
                  <a:lnTo>
                    <a:pt x="1108" y="2825"/>
                  </a:lnTo>
                  <a:lnTo>
                    <a:pt x="1110" y="2856"/>
                  </a:lnTo>
                  <a:lnTo>
                    <a:pt x="1125" y="2855"/>
                  </a:lnTo>
                  <a:lnTo>
                    <a:pt x="1125" y="2864"/>
                  </a:lnTo>
                  <a:lnTo>
                    <a:pt x="1137" y="2864"/>
                  </a:lnTo>
                  <a:lnTo>
                    <a:pt x="1120" y="2882"/>
                  </a:lnTo>
                  <a:lnTo>
                    <a:pt x="1125" y="2895"/>
                  </a:lnTo>
                  <a:lnTo>
                    <a:pt x="1135" y="2880"/>
                  </a:lnTo>
                  <a:lnTo>
                    <a:pt x="1137" y="2896"/>
                  </a:lnTo>
                  <a:lnTo>
                    <a:pt x="1134" y="2900"/>
                  </a:lnTo>
                  <a:lnTo>
                    <a:pt x="1131" y="2916"/>
                  </a:lnTo>
                  <a:lnTo>
                    <a:pt x="1140" y="2920"/>
                  </a:lnTo>
                  <a:lnTo>
                    <a:pt x="1141" y="2932"/>
                  </a:lnTo>
                  <a:lnTo>
                    <a:pt x="1144" y="2945"/>
                  </a:lnTo>
                  <a:lnTo>
                    <a:pt x="1151" y="2937"/>
                  </a:lnTo>
                  <a:lnTo>
                    <a:pt x="1151" y="2941"/>
                  </a:lnTo>
                  <a:lnTo>
                    <a:pt x="1157" y="2943"/>
                  </a:lnTo>
                  <a:lnTo>
                    <a:pt x="1145" y="2957"/>
                  </a:lnTo>
                  <a:lnTo>
                    <a:pt x="1142" y="2965"/>
                  </a:lnTo>
                  <a:lnTo>
                    <a:pt x="1142" y="2979"/>
                  </a:lnTo>
                  <a:lnTo>
                    <a:pt x="1141" y="2990"/>
                  </a:lnTo>
                  <a:lnTo>
                    <a:pt x="1141" y="3002"/>
                  </a:lnTo>
                  <a:lnTo>
                    <a:pt x="1145" y="3017"/>
                  </a:lnTo>
                  <a:lnTo>
                    <a:pt x="1151" y="3013"/>
                  </a:lnTo>
                  <a:lnTo>
                    <a:pt x="1164" y="3013"/>
                  </a:lnTo>
                  <a:lnTo>
                    <a:pt x="1175" y="2990"/>
                  </a:lnTo>
                  <a:lnTo>
                    <a:pt x="1190" y="2961"/>
                  </a:lnTo>
                  <a:lnTo>
                    <a:pt x="1198" y="2965"/>
                  </a:lnTo>
                  <a:lnTo>
                    <a:pt x="1211" y="2960"/>
                  </a:lnTo>
                  <a:lnTo>
                    <a:pt x="1218" y="2944"/>
                  </a:lnTo>
                  <a:lnTo>
                    <a:pt x="1237" y="2954"/>
                  </a:lnTo>
                  <a:lnTo>
                    <a:pt x="1248" y="2952"/>
                  </a:lnTo>
                  <a:lnTo>
                    <a:pt x="1255" y="2968"/>
                  </a:lnTo>
                  <a:lnTo>
                    <a:pt x="1226" y="2960"/>
                  </a:lnTo>
                  <a:lnTo>
                    <a:pt x="1216" y="2970"/>
                  </a:lnTo>
                  <a:lnTo>
                    <a:pt x="1215" y="2977"/>
                  </a:lnTo>
                  <a:lnTo>
                    <a:pt x="1228" y="2988"/>
                  </a:lnTo>
                  <a:lnTo>
                    <a:pt x="1247" y="2988"/>
                  </a:lnTo>
                  <a:lnTo>
                    <a:pt x="1218" y="3000"/>
                  </a:lnTo>
                  <a:lnTo>
                    <a:pt x="1206" y="3002"/>
                  </a:lnTo>
                  <a:lnTo>
                    <a:pt x="1202" y="3018"/>
                  </a:lnTo>
                  <a:lnTo>
                    <a:pt x="1191" y="3025"/>
                  </a:lnTo>
                  <a:lnTo>
                    <a:pt x="1175" y="3027"/>
                  </a:lnTo>
                  <a:lnTo>
                    <a:pt x="1173" y="3036"/>
                  </a:lnTo>
                  <a:lnTo>
                    <a:pt x="1179" y="3057"/>
                  </a:lnTo>
                  <a:lnTo>
                    <a:pt x="1177" y="3082"/>
                  </a:lnTo>
                  <a:lnTo>
                    <a:pt x="1187" y="3078"/>
                  </a:lnTo>
                  <a:lnTo>
                    <a:pt x="1177" y="3093"/>
                  </a:lnTo>
                  <a:lnTo>
                    <a:pt x="1187" y="3110"/>
                  </a:lnTo>
                  <a:lnTo>
                    <a:pt x="1190" y="3119"/>
                  </a:lnTo>
                  <a:lnTo>
                    <a:pt x="1195" y="3116"/>
                  </a:lnTo>
                  <a:lnTo>
                    <a:pt x="1198" y="3136"/>
                  </a:lnTo>
                  <a:lnTo>
                    <a:pt x="1212" y="3160"/>
                  </a:lnTo>
                  <a:lnTo>
                    <a:pt x="1217" y="3162"/>
                  </a:lnTo>
                  <a:lnTo>
                    <a:pt x="1217" y="3165"/>
                  </a:lnTo>
                  <a:lnTo>
                    <a:pt x="1218" y="3170"/>
                  </a:lnTo>
                  <a:lnTo>
                    <a:pt x="1234" y="3173"/>
                  </a:lnTo>
                  <a:lnTo>
                    <a:pt x="1236" y="3186"/>
                  </a:lnTo>
                  <a:lnTo>
                    <a:pt x="1241" y="3195"/>
                  </a:lnTo>
                  <a:lnTo>
                    <a:pt x="1242" y="3203"/>
                  </a:lnTo>
                  <a:lnTo>
                    <a:pt x="1249" y="3196"/>
                  </a:lnTo>
                  <a:lnTo>
                    <a:pt x="1254" y="3195"/>
                  </a:lnTo>
                  <a:lnTo>
                    <a:pt x="1247" y="3212"/>
                  </a:lnTo>
                  <a:lnTo>
                    <a:pt x="1247" y="3226"/>
                  </a:lnTo>
                  <a:lnTo>
                    <a:pt x="1250" y="3232"/>
                  </a:lnTo>
                  <a:lnTo>
                    <a:pt x="1260" y="3233"/>
                  </a:lnTo>
                  <a:lnTo>
                    <a:pt x="1269" y="3238"/>
                  </a:lnTo>
                  <a:lnTo>
                    <a:pt x="1265" y="3246"/>
                  </a:lnTo>
                  <a:lnTo>
                    <a:pt x="1265" y="3255"/>
                  </a:lnTo>
                  <a:lnTo>
                    <a:pt x="1276" y="3260"/>
                  </a:lnTo>
                  <a:lnTo>
                    <a:pt x="1285" y="3260"/>
                  </a:lnTo>
                  <a:lnTo>
                    <a:pt x="1275" y="3265"/>
                  </a:lnTo>
                  <a:lnTo>
                    <a:pt x="1279" y="3272"/>
                  </a:lnTo>
                  <a:lnTo>
                    <a:pt x="1288" y="3270"/>
                  </a:lnTo>
                  <a:lnTo>
                    <a:pt x="1281" y="3275"/>
                  </a:lnTo>
                  <a:lnTo>
                    <a:pt x="1273" y="3277"/>
                  </a:lnTo>
                  <a:lnTo>
                    <a:pt x="1276" y="3282"/>
                  </a:lnTo>
                  <a:lnTo>
                    <a:pt x="1277" y="3288"/>
                  </a:lnTo>
                  <a:lnTo>
                    <a:pt x="1291" y="3286"/>
                  </a:lnTo>
                  <a:lnTo>
                    <a:pt x="1308" y="3272"/>
                  </a:lnTo>
                  <a:lnTo>
                    <a:pt x="1313" y="3276"/>
                  </a:lnTo>
                  <a:lnTo>
                    <a:pt x="1314" y="3283"/>
                  </a:lnTo>
                  <a:lnTo>
                    <a:pt x="1300" y="3292"/>
                  </a:lnTo>
                  <a:lnTo>
                    <a:pt x="1291" y="3298"/>
                  </a:lnTo>
                  <a:lnTo>
                    <a:pt x="1293" y="3304"/>
                  </a:lnTo>
                  <a:lnTo>
                    <a:pt x="1300" y="3313"/>
                  </a:lnTo>
                  <a:lnTo>
                    <a:pt x="1308" y="3319"/>
                  </a:lnTo>
                  <a:lnTo>
                    <a:pt x="1308" y="3324"/>
                  </a:lnTo>
                  <a:lnTo>
                    <a:pt x="1316" y="3325"/>
                  </a:lnTo>
                  <a:lnTo>
                    <a:pt x="1311" y="3332"/>
                  </a:lnTo>
                  <a:lnTo>
                    <a:pt x="1297" y="3339"/>
                  </a:lnTo>
                  <a:lnTo>
                    <a:pt x="1300" y="3343"/>
                  </a:lnTo>
                  <a:lnTo>
                    <a:pt x="1312" y="3350"/>
                  </a:lnTo>
                  <a:lnTo>
                    <a:pt x="1320" y="3347"/>
                  </a:lnTo>
                  <a:lnTo>
                    <a:pt x="1338" y="3337"/>
                  </a:lnTo>
                  <a:lnTo>
                    <a:pt x="1344" y="3337"/>
                  </a:lnTo>
                  <a:lnTo>
                    <a:pt x="1355" y="3342"/>
                  </a:lnTo>
                  <a:lnTo>
                    <a:pt x="1311" y="3358"/>
                  </a:lnTo>
                  <a:lnTo>
                    <a:pt x="1314" y="3361"/>
                  </a:lnTo>
                  <a:lnTo>
                    <a:pt x="1322" y="3358"/>
                  </a:lnTo>
                  <a:lnTo>
                    <a:pt x="1334" y="3358"/>
                  </a:lnTo>
                  <a:lnTo>
                    <a:pt x="1336" y="3361"/>
                  </a:lnTo>
                  <a:lnTo>
                    <a:pt x="1335" y="3364"/>
                  </a:lnTo>
                  <a:lnTo>
                    <a:pt x="1334" y="3373"/>
                  </a:lnTo>
                  <a:lnTo>
                    <a:pt x="1340" y="3378"/>
                  </a:lnTo>
                  <a:lnTo>
                    <a:pt x="1344" y="3379"/>
                  </a:lnTo>
                  <a:lnTo>
                    <a:pt x="1356" y="3374"/>
                  </a:lnTo>
                  <a:lnTo>
                    <a:pt x="1360" y="3379"/>
                  </a:lnTo>
                  <a:lnTo>
                    <a:pt x="1362" y="3386"/>
                  </a:lnTo>
                  <a:lnTo>
                    <a:pt x="1363" y="3388"/>
                  </a:lnTo>
                  <a:lnTo>
                    <a:pt x="1373" y="3390"/>
                  </a:lnTo>
                  <a:lnTo>
                    <a:pt x="1382" y="3395"/>
                  </a:lnTo>
                  <a:lnTo>
                    <a:pt x="1386" y="3394"/>
                  </a:lnTo>
                  <a:lnTo>
                    <a:pt x="1389" y="3397"/>
                  </a:lnTo>
                  <a:lnTo>
                    <a:pt x="1388" y="3400"/>
                  </a:lnTo>
                  <a:lnTo>
                    <a:pt x="1373" y="3411"/>
                  </a:lnTo>
                  <a:lnTo>
                    <a:pt x="1363" y="3416"/>
                  </a:lnTo>
                  <a:lnTo>
                    <a:pt x="1359" y="3422"/>
                  </a:lnTo>
                  <a:lnTo>
                    <a:pt x="1370" y="3420"/>
                  </a:lnTo>
                  <a:lnTo>
                    <a:pt x="1377" y="3421"/>
                  </a:lnTo>
                  <a:lnTo>
                    <a:pt x="1400" y="3420"/>
                  </a:lnTo>
                  <a:lnTo>
                    <a:pt x="1397" y="3410"/>
                  </a:lnTo>
                  <a:lnTo>
                    <a:pt x="1397" y="3407"/>
                  </a:lnTo>
                  <a:lnTo>
                    <a:pt x="1399" y="3406"/>
                  </a:lnTo>
                  <a:lnTo>
                    <a:pt x="1410" y="3410"/>
                  </a:lnTo>
                  <a:lnTo>
                    <a:pt x="1419" y="3407"/>
                  </a:lnTo>
                  <a:lnTo>
                    <a:pt x="1442" y="3410"/>
                  </a:lnTo>
                  <a:lnTo>
                    <a:pt x="1462" y="3397"/>
                  </a:lnTo>
                  <a:lnTo>
                    <a:pt x="1464" y="3401"/>
                  </a:lnTo>
                  <a:lnTo>
                    <a:pt x="1480" y="3394"/>
                  </a:lnTo>
                  <a:lnTo>
                    <a:pt x="1478" y="3401"/>
                  </a:lnTo>
                  <a:lnTo>
                    <a:pt x="1476" y="3407"/>
                  </a:lnTo>
                  <a:lnTo>
                    <a:pt x="1483" y="3410"/>
                  </a:lnTo>
                  <a:lnTo>
                    <a:pt x="1499" y="3404"/>
                  </a:lnTo>
                  <a:lnTo>
                    <a:pt x="1495" y="3409"/>
                  </a:lnTo>
                  <a:lnTo>
                    <a:pt x="1470" y="3422"/>
                  </a:lnTo>
                  <a:lnTo>
                    <a:pt x="1478" y="3422"/>
                  </a:lnTo>
                  <a:lnTo>
                    <a:pt x="1465" y="3431"/>
                  </a:lnTo>
                  <a:lnTo>
                    <a:pt x="1470" y="3433"/>
                  </a:lnTo>
                  <a:lnTo>
                    <a:pt x="1474" y="3432"/>
                  </a:lnTo>
                  <a:lnTo>
                    <a:pt x="1483" y="3426"/>
                  </a:lnTo>
                  <a:lnTo>
                    <a:pt x="1491" y="3427"/>
                  </a:lnTo>
                  <a:lnTo>
                    <a:pt x="1501" y="3418"/>
                  </a:lnTo>
                  <a:lnTo>
                    <a:pt x="1508" y="3407"/>
                  </a:lnTo>
                  <a:lnTo>
                    <a:pt x="1512" y="3410"/>
                  </a:lnTo>
                  <a:lnTo>
                    <a:pt x="1508" y="3421"/>
                  </a:lnTo>
                  <a:lnTo>
                    <a:pt x="1496" y="3429"/>
                  </a:lnTo>
                  <a:lnTo>
                    <a:pt x="1491" y="3437"/>
                  </a:lnTo>
                  <a:lnTo>
                    <a:pt x="1495" y="3442"/>
                  </a:lnTo>
                  <a:lnTo>
                    <a:pt x="1497" y="3450"/>
                  </a:lnTo>
                  <a:lnTo>
                    <a:pt x="1500" y="3455"/>
                  </a:lnTo>
                  <a:lnTo>
                    <a:pt x="1502" y="3461"/>
                  </a:lnTo>
                  <a:lnTo>
                    <a:pt x="1506" y="3455"/>
                  </a:lnTo>
                  <a:lnTo>
                    <a:pt x="1511" y="3444"/>
                  </a:lnTo>
                  <a:lnTo>
                    <a:pt x="1516" y="3440"/>
                  </a:lnTo>
                  <a:lnTo>
                    <a:pt x="1521" y="3440"/>
                  </a:lnTo>
                  <a:lnTo>
                    <a:pt x="1519" y="3448"/>
                  </a:lnTo>
                  <a:lnTo>
                    <a:pt x="1516" y="3461"/>
                  </a:lnTo>
                  <a:lnTo>
                    <a:pt x="1518" y="3465"/>
                  </a:lnTo>
                  <a:lnTo>
                    <a:pt x="1528" y="3461"/>
                  </a:lnTo>
                  <a:lnTo>
                    <a:pt x="1537" y="3452"/>
                  </a:lnTo>
                  <a:lnTo>
                    <a:pt x="1537" y="3458"/>
                  </a:lnTo>
                  <a:lnTo>
                    <a:pt x="1534" y="3474"/>
                  </a:lnTo>
                  <a:lnTo>
                    <a:pt x="1529" y="3477"/>
                  </a:lnTo>
                  <a:lnTo>
                    <a:pt x="1522" y="3487"/>
                  </a:lnTo>
                  <a:lnTo>
                    <a:pt x="1522" y="3493"/>
                  </a:lnTo>
                  <a:lnTo>
                    <a:pt x="1524" y="3493"/>
                  </a:lnTo>
                  <a:lnTo>
                    <a:pt x="1527" y="3501"/>
                  </a:lnTo>
                  <a:lnTo>
                    <a:pt x="1530" y="3502"/>
                  </a:lnTo>
                  <a:lnTo>
                    <a:pt x="1542" y="3501"/>
                  </a:lnTo>
                  <a:lnTo>
                    <a:pt x="1550" y="3510"/>
                  </a:lnTo>
                  <a:lnTo>
                    <a:pt x="1564" y="3507"/>
                  </a:lnTo>
                  <a:lnTo>
                    <a:pt x="1577" y="3492"/>
                  </a:lnTo>
                  <a:lnTo>
                    <a:pt x="1583" y="3482"/>
                  </a:lnTo>
                  <a:lnTo>
                    <a:pt x="1583" y="3487"/>
                  </a:lnTo>
                  <a:lnTo>
                    <a:pt x="1586" y="3497"/>
                  </a:lnTo>
                  <a:lnTo>
                    <a:pt x="1618" y="3499"/>
                  </a:lnTo>
                  <a:lnTo>
                    <a:pt x="1636" y="3498"/>
                  </a:lnTo>
                  <a:lnTo>
                    <a:pt x="1636" y="3497"/>
                  </a:lnTo>
                  <a:lnTo>
                    <a:pt x="1634" y="3490"/>
                  </a:lnTo>
                  <a:lnTo>
                    <a:pt x="1635" y="3485"/>
                  </a:lnTo>
                  <a:lnTo>
                    <a:pt x="1632" y="3476"/>
                  </a:lnTo>
                  <a:lnTo>
                    <a:pt x="1629" y="3467"/>
                  </a:lnTo>
                  <a:lnTo>
                    <a:pt x="1624" y="3466"/>
                  </a:lnTo>
                  <a:lnTo>
                    <a:pt x="1605" y="3454"/>
                  </a:lnTo>
                  <a:lnTo>
                    <a:pt x="1624" y="3458"/>
                  </a:lnTo>
                  <a:lnTo>
                    <a:pt x="1632" y="3458"/>
                  </a:lnTo>
                  <a:lnTo>
                    <a:pt x="1636" y="3453"/>
                  </a:lnTo>
                  <a:lnTo>
                    <a:pt x="1645" y="3454"/>
                  </a:lnTo>
                  <a:lnTo>
                    <a:pt x="1650" y="3449"/>
                  </a:lnTo>
                  <a:lnTo>
                    <a:pt x="1648" y="3432"/>
                  </a:lnTo>
                  <a:lnTo>
                    <a:pt x="1650" y="3420"/>
                  </a:lnTo>
                  <a:lnTo>
                    <a:pt x="1651" y="3412"/>
                  </a:lnTo>
                  <a:lnTo>
                    <a:pt x="1656" y="3405"/>
                  </a:lnTo>
                  <a:lnTo>
                    <a:pt x="1661" y="3379"/>
                  </a:lnTo>
                  <a:lnTo>
                    <a:pt x="1661" y="3373"/>
                  </a:lnTo>
                  <a:lnTo>
                    <a:pt x="1658" y="3372"/>
                  </a:lnTo>
                  <a:lnTo>
                    <a:pt x="1661" y="3367"/>
                  </a:lnTo>
                  <a:lnTo>
                    <a:pt x="1669" y="3358"/>
                  </a:lnTo>
                  <a:lnTo>
                    <a:pt x="1674" y="3348"/>
                  </a:lnTo>
                  <a:lnTo>
                    <a:pt x="1669" y="3348"/>
                  </a:lnTo>
                  <a:lnTo>
                    <a:pt x="1672" y="3340"/>
                  </a:lnTo>
                  <a:lnTo>
                    <a:pt x="1684" y="3318"/>
                  </a:lnTo>
                  <a:lnTo>
                    <a:pt x="1690" y="3311"/>
                  </a:lnTo>
                  <a:lnTo>
                    <a:pt x="1687" y="3305"/>
                  </a:lnTo>
                  <a:lnTo>
                    <a:pt x="1690" y="3296"/>
                  </a:lnTo>
                  <a:lnTo>
                    <a:pt x="1689" y="3287"/>
                  </a:lnTo>
                  <a:lnTo>
                    <a:pt x="1682" y="3282"/>
                  </a:lnTo>
                  <a:lnTo>
                    <a:pt x="1679" y="3239"/>
                  </a:lnTo>
                  <a:lnTo>
                    <a:pt x="1673" y="3235"/>
                  </a:lnTo>
                  <a:lnTo>
                    <a:pt x="1674" y="3230"/>
                  </a:lnTo>
                  <a:lnTo>
                    <a:pt x="1669" y="3216"/>
                  </a:lnTo>
                  <a:lnTo>
                    <a:pt x="1651" y="3210"/>
                  </a:lnTo>
                  <a:lnTo>
                    <a:pt x="1667" y="3205"/>
                  </a:lnTo>
                  <a:lnTo>
                    <a:pt x="1669" y="3201"/>
                  </a:lnTo>
                  <a:lnTo>
                    <a:pt x="1669" y="3195"/>
                  </a:lnTo>
                  <a:lnTo>
                    <a:pt x="1673" y="3191"/>
                  </a:lnTo>
                  <a:lnTo>
                    <a:pt x="1680" y="3190"/>
                  </a:lnTo>
                  <a:lnTo>
                    <a:pt x="1684" y="3192"/>
                  </a:lnTo>
                  <a:lnTo>
                    <a:pt x="1691" y="3192"/>
                  </a:lnTo>
                  <a:lnTo>
                    <a:pt x="1711" y="3189"/>
                  </a:lnTo>
                  <a:lnTo>
                    <a:pt x="1715" y="3180"/>
                  </a:lnTo>
                  <a:lnTo>
                    <a:pt x="1723" y="3179"/>
                  </a:lnTo>
                  <a:lnTo>
                    <a:pt x="1723" y="3169"/>
                  </a:lnTo>
                  <a:lnTo>
                    <a:pt x="1714" y="3170"/>
                  </a:lnTo>
                  <a:lnTo>
                    <a:pt x="1700" y="3160"/>
                  </a:lnTo>
                  <a:lnTo>
                    <a:pt x="1689" y="3152"/>
                  </a:lnTo>
                  <a:lnTo>
                    <a:pt x="1696" y="3152"/>
                  </a:lnTo>
                  <a:lnTo>
                    <a:pt x="1702" y="3158"/>
                  </a:lnTo>
                  <a:lnTo>
                    <a:pt x="1709" y="3160"/>
                  </a:lnTo>
                  <a:lnTo>
                    <a:pt x="1729" y="3162"/>
                  </a:lnTo>
                  <a:lnTo>
                    <a:pt x="1729" y="3156"/>
                  </a:lnTo>
                  <a:lnTo>
                    <a:pt x="1716" y="3154"/>
                  </a:lnTo>
                  <a:lnTo>
                    <a:pt x="1714" y="3146"/>
                  </a:lnTo>
                  <a:lnTo>
                    <a:pt x="1720" y="3144"/>
                  </a:lnTo>
                  <a:lnTo>
                    <a:pt x="1722" y="3140"/>
                  </a:lnTo>
                  <a:lnTo>
                    <a:pt x="1716" y="3133"/>
                  </a:lnTo>
                  <a:lnTo>
                    <a:pt x="1717" y="3130"/>
                  </a:lnTo>
                  <a:lnTo>
                    <a:pt x="1728" y="3138"/>
                  </a:lnTo>
                  <a:lnTo>
                    <a:pt x="1739" y="3141"/>
                  </a:lnTo>
                  <a:lnTo>
                    <a:pt x="1737" y="3131"/>
                  </a:lnTo>
                  <a:lnTo>
                    <a:pt x="1745" y="3130"/>
                  </a:lnTo>
                  <a:lnTo>
                    <a:pt x="1742" y="3124"/>
                  </a:lnTo>
                  <a:lnTo>
                    <a:pt x="1741" y="3117"/>
                  </a:lnTo>
                  <a:lnTo>
                    <a:pt x="1748" y="3121"/>
                  </a:lnTo>
                  <a:lnTo>
                    <a:pt x="1755" y="3119"/>
                  </a:lnTo>
                  <a:lnTo>
                    <a:pt x="1757" y="3115"/>
                  </a:lnTo>
                  <a:lnTo>
                    <a:pt x="1758" y="3103"/>
                  </a:lnTo>
                  <a:lnTo>
                    <a:pt x="1764" y="3101"/>
                  </a:lnTo>
                  <a:lnTo>
                    <a:pt x="1764" y="3090"/>
                  </a:lnTo>
                  <a:lnTo>
                    <a:pt x="1760" y="3085"/>
                  </a:lnTo>
                  <a:lnTo>
                    <a:pt x="1727" y="3077"/>
                  </a:lnTo>
                  <a:lnTo>
                    <a:pt x="1728" y="3071"/>
                  </a:lnTo>
                  <a:lnTo>
                    <a:pt x="1759" y="3079"/>
                  </a:lnTo>
                  <a:lnTo>
                    <a:pt x="1774" y="3077"/>
                  </a:lnTo>
                  <a:lnTo>
                    <a:pt x="1763" y="3045"/>
                  </a:lnTo>
                  <a:lnTo>
                    <a:pt x="1768" y="3041"/>
                  </a:lnTo>
                  <a:lnTo>
                    <a:pt x="1770" y="3036"/>
                  </a:lnTo>
                  <a:lnTo>
                    <a:pt x="1764" y="3027"/>
                  </a:lnTo>
                  <a:lnTo>
                    <a:pt x="1726" y="3022"/>
                  </a:lnTo>
                  <a:lnTo>
                    <a:pt x="1722" y="3008"/>
                  </a:lnTo>
                  <a:lnTo>
                    <a:pt x="1732" y="3011"/>
                  </a:lnTo>
                  <a:lnTo>
                    <a:pt x="1755" y="2997"/>
                  </a:lnTo>
                  <a:lnTo>
                    <a:pt x="1772" y="2997"/>
                  </a:lnTo>
                  <a:lnTo>
                    <a:pt x="1784" y="3002"/>
                  </a:lnTo>
                  <a:lnTo>
                    <a:pt x="1786" y="2998"/>
                  </a:lnTo>
                  <a:lnTo>
                    <a:pt x="1777" y="2995"/>
                  </a:lnTo>
                  <a:lnTo>
                    <a:pt x="1770" y="2987"/>
                  </a:lnTo>
                  <a:lnTo>
                    <a:pt x="1766" y="2966"/>
                  </a:lnTo>
                  <a:lnTo>
                    <a:pt x="1758" y="2958"/>
                  </a:lnTo>
                  <a:lnTo>
                    <a:pt x="1753" y="2943"/>
                  </a:lnTo>
                  <a:lnTo>
                    <a:pt x="1747" y="2938"/>
                  </a:lnTo>
                  <a:lnTo>
                    <a:pt x="1744" y="2928"/>
                  </a:lnTo>
                  <a:lnTo>
                    <a:pt x="1733" y="2931"/>
                  </a:lnTo>
                  <a:lnTo>
                    <a:pt x="1743" y="2906"/>
                  </a:lnTo>
                  <a:lnTo>
                    <a:pt x="1749" y="2912"/>
                  </a:lnTo>
                  <a:lnTo>
                    <a:pt x="1760" y="2911"/>
                  </a:lnTo>
                  <a:lnTo>
                    <a:pt x="1768" y="2916"/>
                  </a:lnTo>
                  <a:lnTo>
                    <a:pt x="1768" y="2905"/>
                  </a:lnTo>
                  <a:lnTo>
                    <a:pt x="1776" y="2907"/>
                  </a:lnTo>
                  <a:lnTo>
                    <a:pt x="1782" y="2915"/>
                  </a:lnTo>
                  <a:lnTo>
                    <a:pt x="1786" y="2909"/>
                  </a:lnTo>
                  <a:lnTo>
                    <a:pt x="1793" y="2917"/>
                  </a:lnTo>
                  <a:lnTo>
                    <a:pt x="1801" y="2909"/>
                  </a:lnTo>
                  <a:lnTo>
                    <a:pt x="1801" y="2901"/>
                  </a:lnTo>
                  <a:lnTo>
                    <a:pt x="1813" y="2885"/>
                  </a:lnTo>
                  <a:lnTo>
                    <a:pt x="1808" y="2877"/>
                  </a:lnTo>
                  <a:lnTo>
                    <a:pt x="1809" y="2871"/>
                  </a:lnTo>
                  <a:lnTo>
                    <a:pt x="1807" y="2863"/>
                  </a:lnTo>
                  <a:lnTo>
                    <a:pt x="1793" y="2855"/>
                  </a:lnTo>
                  <a:lnTo>
                    <a:pt x="1801" y="2852"/>
                  </a:lnTo>
                  <a:lnTo>
                    <a:pt x="1804" y="2848"/>
                  </a:lnTo>
                  <a:lnTo>
                    <a:pt x="1812" y="2852"/>
                  </a:lnTo>
                  <a:lnTo>
                    <a:pt x="1819" y="2832"/>
                  </a:lnTo>
                  <a:lnTo>
                    <a:pt x="1827" y="2836"/>
                  </a:lnTo>
                  <a:lnTo>
                    <a:pt x="1829" y="2845"/>
                  </a:lnTo>
                  <a:lnTo>
                    <a:pt x="1836" y="2846"/>
                  </a:lnTo>
                  <a:lnTo>
                    <a:pt x="1841" y="2830"/>
                  </a:lnTo>
                  <a:lnTo>
                    <a:pt x="1851" y="2839"/>
                  </a:lnTo>
                  <a:lnTo>
                    <a:pt x="1854" y="2845"/>
                  </a:lnTo>
                  <a:lnTo>
                    <a:pt x="1862" y="2842"/>
                  </a:lnTo>
                  <a:lnTo>
                    <a:pt x="1878" y="2841"/>
                  </a:lnTo>
                  <a:lnTo>
                    <a:pt x="1871" y="2831"/>
                  </a:lnTo>
                  <a:lnTo>
                    <a:pt x="1886" y="2831"/>
                  </a:lnTo>
                  <a:lnTo>
                    <a:pt x="1898" y="2837"/>
                  </a:lnTo>
                  <a:lnTo>
                    <a:pt x="1899" y="2828"/>
                  </a:lnTo>
                  <a:lnTo>
                    <a:pt x="1904" y="2828"/>
                  </a:lnTo>
                  <a:lnTo>
                    <a:pt x="1901" y="2818"/>
                  </a:lnTo>
                  <a:lnTo>
                    <a:pt x="1904" y="2815"/>
                  </a:lnTo>
                  <a:lnTo>
                    <a:pt x="1900" y="2812"/>
                  </a:lnTo>
                  <a:lnTo>
                    <a:pt x="1895" y="2812"/>
                  </a:lnTo>
                  <a:lnTo>
                    <a:pt x="1888" y="2803"/>
                  </a:lnTo>
                  <a:lnTo>
                    <a:pt x="1890" y="2788"/>
                  </a:lnTo>
                  <a:lnTo>
                    <a:pt x="1900" y="2801"/>
                  </a:lnTo>
                  <a:lnTo>
                    <a:pt x="1901" y="2792"/>
                  </a:lnTo>
                  <a:lnTo>
                    <a:pt x="1906" y="2796"/>
                  </a:lnTo>
                  <a:lnTo>
                    <a:pt x="1911" y="2796"/>
                  </a:lnTo>
                  <a:lnTo>
                    <a:pt x="1914" y="2782"/>
                  </a:lnTo>
                  <a:lnTo>
                    <a:pt x="1904" y="2774"/>
                  </a:lnTo>
                  <a:lnTo>
                    <a:pt x="1916" y="2767"/>
                  </a:lnTo>
                  <a:lnTo>
                    <a:pt x="1914" y="2761"/>
                  </a:lnTo>
                  <a:lnTo>
                    <a:pt x="1919" y="2755"/>
                  </a:lnTo>
                  <a:lnTo>
                    <a:pt x="1925" y="2756"/>
                  </a:lnTo>
                  <a:lnTo>
                    <a:pt x="1911" y="2745"/>
                  </a:lnTo>
                  <a:lnTo>
                    <a:pt x="1910" y="2739"/>
                  </a:lnTo>
                  <a:lnTo>
                    <a:pt x="1919" y="2744"/>
                  </a:lnTo>
                  <a:lnTo>
                    <a:pt x="1922" y="2731"/>
                  </a:lnTo>
                  <a:lnTo>
                    <a:pt x="1933" y="2746"/>
                  </a:lnTo>
                  <a:lnTo>
                    <a:pt x="1941" y="2744"/>
                  </a:lnTo>
                  <a:lnTo>
                    <a:pt x="1947" y="2746"/>
                  </a:lnTo>
                  <a:lnTo>
                    <a:pt x="1960" y="2745"/>
                  </a:lnTo>
                  <a:lnTo>
                    <a:pt x="1936" y="2765"/>
                  </a:lnTo>
                  <a:lnTo>
                    <a:pt x="1935" y="2777"/>
                  </a:lnTo>
                  <a:lnTo>
                    <a:pt x="1925" y="2787"/>
                  </a:lnTo>
                  <a:lnTo>
                    <a:pt x="1927" y="2793"/>
                  </a:lnTo>
                  <a:lnTo>
                    <a:pt x="1927" y="2797"/>
                  </a:lnTo>
                  <a:lnTo>
                    <a:pt x="1930" y="2799"/>
                  </a:lnTo>
                  <a:lnTo>
                    <a:pt x="1936" y="2799"/>
                  </a:lnTo>
                  <a:lnTo>
                    <a:pt x="1943" y="2803"/>
                  </a:lnTo>
                  <a:lnTo>
                    <a:pt x="1954" y="2812"/>
                  </a:lnTo>
                  <a:lnTo>
                    <a:pt x="1956" y="2804"/>
                  </a:lnTo>
                  <a:lnTo>
                    <a:pt x="1947" y="2796"/>
                  </a:lnTo>
                  <a:lnTo>
                    <a:pt x="1957" y="2801"/>
                  </a:lnTo>
                  <a:lnTo>
                    <a:pt x="1956" y="2788"/>
                  </a:lnTo>
                  <a:lnTo>
                    <a:pt x="1957" y="2775"/>
                  </a:lnTo>
                  <a:lnTo>
                    <a:pt x="1967" y="2785"/>
                  </a:lnTo>
                  <a:lnTo>
                    <a:pt x="1973" y="2802"/>
                  </a:lnTo>
                  <a:lnTo>
                    <a:pt x="1983" y="2801"/>
                  </a:lnTo>
                  <a:lnTo>
                    <a:pt x="1987" y="2810"/>
                  </a:lnTo>
                  <a:lnTo>
                    <a:pt x="1992" y="2794"/>
                  </a:lnTo>
                  <a:lnTo>
                    <a:pt x="1997" y="2782"/>
                  </a:lnTo>
                  <a:lnTo>
                    <a:pt x="2005" y="2781"/>
                  </a:lnTo>
                  <a:lnTo>
                    <a:pt x="2002" y="2797"/>
                  </a:lnTo>
                  <a:lnTo>
                    <a:pt x="2007" y="2793"/>
                  </a:lnTo>
                  <a:lnTo>
                    <a:pt x="2012" y="2797"/>
                  </a:lnTo>
                  <a:lnTo>
                    <a:pt x="2014" y="2793"/>
                  </a:lnTo>
                  <a:lnTo>
                    <a:pt x="2022" y="2801"/>
                  </a:lnTo>
                  <a:lnTo>
                    <a:pt x="2023" y="2788"/>
                  </a:lnTo>
                  <a:lnTo>
                    <a:pt x="2028" y="2774"/>
                  </a:lnTo>
                  <a:lnTo>
                    <a:pt x="2038" y="2778"/>
                  </a:lnTo>
                  <a:lnTo>
                    <a:pt x="2038" y="2767"/>
                  </a:lnTo>
                  <a:lnTo>
                    <a:pt x="2042" y="2758"/>
                  </a:lnTo>
                  <a:lnTo>
                    <a:pt x="2034" y="2746"/>
                  </a:lnTo>
                  <a:lnTo>
                    <a:pt x="2030" y="2740"/>
                  </a:lnTo>
                  <a:lnTo>
                    <a:pt x="2033" y="2731"/>
                  </a:lnTo>
                  <a:lnTo>
                    <a:pt x="2044" y="2744"/>
                  </a:lnTo>
                  <a:lnTo>
                    <a:pt x="2065" y="2753"/>
                  </a:lnTo>
                  <a:lnTo>
                    <a:pt x="2072" y="2753"/>
                  </a:lnTo>
                  <a:lnTo>
                    <a:pt x="2065" y="2740"/>
                  </a:lnTo>
                  <a:lnTo>
                    <a:pt x="2073" y="2728"/>
                  </a:lnTo>
                  <a:lnTo>
                    <a:pt x="2076" y="2740"/>
                  </a:lnTo>
                  <a:lnTo>
                    <a:pt x="2081" y="2744"/>
                  </a:lnTo>
                  <a:lnTo>
                    <a:pt x="2086" y="2739"/>
                  </a:lnTo>
                  <a:lnTo>
                    <a:pt x="2093" y="2739"/>
                  </a:lnTo>
                  <a:lnTo>
                    <a:pt x="2097" y="2734"/>
                  </a:lnTo>
                  <a:lnTo>
                    <a:pt x="2098" y="2724"/>
                  </a:lnTo>
                  <a:lnTo>
                    <a:pt x="2102" y="2717"/>
                  </a:lnTo>
                  <a:lnTo>
                    <a:pt x="2105" y="2700"/>
                  </a:lnTo>
                  <a:lnTo>
                    <a:pt x="2110" y="2685"/>
                  </a:lnTo>
                  <a:lnTo>
                    <a:pt x="2114" y="2700"/>
                  </a:lnTo>
                  <a:lnTo>
                    <a:pt x="2118" y="2690"/>
                  </a:lnTo>
                  <a:lnTo>
                    <a:pt x="2120" y="2702"/>
                  </a:lnTo>
                  <a:lnTo>
                    <a:pt x="2123" y="2691"/>
                  </a:lnTo>
                  <a:lnTo>
                    <a:pt x="2126" y="2683"/>
                  </a:lnTo>
                  <a:lnTo>
                    <a:pt x="2126" y="2679"/>
                  </a:lnTo>
                  <a:lnTo>
                    <a:pt x="2131" y="2680"/>
                  </a:lnTo>
                  <a:lnTo>
                    <a:pt x="2130" y="2672"/>
                  </a:lnTo>
                  <a:lnTo>
                    <a:pt x="2137" y="2678"/>
                  </a:lnTo>
                  <a:lnTo>
                    <a:pt x="2132" y="2664"/>
                  </a:lnTo>
                  <a:lnTo>
                    <a:pt x="2134" y="2660"/>
                  </a:lnTo>
                  <a:lnTo>
                    <a:pt x="2140" y="2656"/>
                  </a:lnTo>
                  <a:lnTo>
                    <a:pt x="2142" y="2649"/>
                  </a:lnTo>
                  <a:lnTo>
                    <a:pt x="2156" y="2642"/>
                  </a:lnTo>
                  <a:lnTo>
                    <a:pt x="2158" y="2619"/>
                  </a:lnTo>
                  <a:lnTo>
                    <a:pt x="2161" y="2615"/>
                  </a:lnTo>
                  <a:lnTo>
                    <a:pt x="2159" y="2604"/>
                  </a:lnTo>
                  <a:lnTo>
                    <a:pt x="2156" y="2599"/>
                  </a:lnTo>
                  <a:lnTo>
                    <a:pt x="2164" y="2599"/>
                  </a:lnTo>
                  <a:lnTo>
                    <a:pt x="2163" y="2590"/>
                  </a:lnTo>
                  <a:lnTo>
                    <a:pt x="2168" y="2573"/>
                  </a:lnTo>
                  <a:lnTo>
                    <a:pt x="2175" y="2571"/>
                  </a:lnTo>
                  <a:lnTo>
                    <a:pt x="2177" y="2560"/>
                  </a:lnTo>
                  <a:lnTo>
                    <a:pt x="2174" y="2551"/>
                  </a:lnTo>
                  <a:lnTo>
                    <a:pt x="2184" y="2555"/>
                  </a:lnTo>
                  <a:lnTo>
                    <a:pt x="2196" y="2547"/>
                  </a:lnTo>
                  <a:lnTo>
                    <a:pt x="2209" y="2534"/>
                  </a:lnTo>
                  <a:lnTo>
                    <a:pt x="2207" y="2528"/>
                  </a:lnTo>
                  <a:lnTo>
                    <a:pt x="2215" y="2519"/>
                  </a:lnTo>
                  <a:lnTo>
                    <a:pt x="2220" y="2528"/>
                  </a:lnTo>
                  <a:lnTo>
                    <a:pt x="2226" y="2522"/>
                  </a:lnTo>
                  <a:lnTo>
                    <a:pt x="2229" y="2525"/>
                  </a:lnTo>
                  <a:lnTo>
                    <a:pt x="2231" y="2518"/>
                  </a:lnTo>
                  <a:lnTo>
                    <a:pt x="2234" y="2514"/>
                  </a:lnTo>
                  <a:lnTo>
                    <a:pt x="2233" y="2501"/>
                  </a:lnTo>
                  <a:lnTo>
                    <a:pt x="2242" y="2498"/>
                  </a:lnTo>
                  <a:lnTo>
                    <a:pt x="2237" y="2489"/>
                  </a:lnTo>
                  <a:lnTo>
                    <a:pt x="2217" y="2477"/>
                  </a:lnTo>
                  <a:lnTo>
                    <a:pt x="2225" y="2475"/>
                  </a:lnTo>
                  <a:lnTo>
                    <a:pt x="2216" y="2454"/>
                  </a:lnTo>
                  <a:lnTo>
                    <a:pt x="2202" y="2436"/>
                  </a:lnTo>
                  <a:lnTo>
                    <a:pt x="2201" y="2428"/>
                  </a:lnTo>
                  <a:lnTo>
                    <a:pt x="2214" y="2427"/>
                  </a:lnTo>
                  <a:lnTo>
                    <a:pt x="2211" y="2415"/>
                  </a:lnTo>
                  <a:lnTo>
                    <a:pt x="2221" y="2425"/>
                  </a:lnTo>
                  <a:lnTo>
                    <a:pt x="2221" y="2438"/>
                  </a:lnTo>
                  <a:lnTo>
                    <a:pt x="2223" y="2448"/>
                  </a:lnTo>
                  <a:lnTo>
                    <a:pt x="2229" y="2436"/>
                  </a:lnTo>
                  <a:lnTo>
                    <a:pt x="2232" y="2439"/>
                  </a:lnTo>
                  <a:lnTo>
                    <a:pt x="2233" y="2449"/>
                  </a:lnTo>
                  <a:lnTo>
                    <a:pt x="2239" y="2458"/>
                  </a:lnTo>
                  <a:lnTo>
                    <a:pt x="2241" y="2465"/>
                  </a:lnTo>
                  <a:lnTo>
                    <a:pt x="2260" y="2471"/>
                  </a:lnTo>
                  <a:lnTo>
                    <a:pt x="2256" y="2480"/>
                  </a:lnTo>
                  <a:lnTo>
                    <a:pt x="2248" y="2476"/>
                  </a:lnTo>
                  <a:lnTo>
                    <a:pt x="2250" y="2489"/>
                  </a:lnTo>
                  <a:lnTo>
                    <a:pt x="2261" y="2495"/>
                  </a:lnTo>
                  <a:lnTo>
                    <a:pt x="2260" y="2501"/>
                  </a:lnTo>
                  <a:lnTo>
                    <a:pt x="2270" y="2493"/>
                  </a:lnTo>
                  <a:lnTo>
                    <a:pt x="2280" y="2493"/>
                  </a:lnTo>
                  <a:lnTo>
                    <a:pt x="2297" y="2501"/>
                  </a:lnTo>
                  <a:lnTo>
                    <a:pt x="2288" y="2490"/>
                  </a:lnTo>
                  <a:lnTo>
                    <a:pt x="2291" y="2486"/>
                  </a:lnTo>
                  <a:lnTo>
                    <a:pt x="2290" y="2481"/>
                  </a:lnTo>
                  <a:lnTo>
                    <a:pt x="2295" y="2481"/>
                  </a:lnTo>
                  <a:lnTo>
                    <a:pt x="2296" y="2485"/>
                  </a:lnTo>
                  <a:lnTo>
                    <a:pt x="2314" y="2497"/>
                  </a:lnTo>
                  <a:lnTo>
                    <a:pt x="2324" y="2497"/>
                  </a:lnTo>
                  <a:lnTo>
                    <a:pt x="2322" y="2486"/>
                  </a:lnTo>
                  <a:lnTo>
                    <a:pt x="2311" y="2481"/>
                  </a:lnTo>
                  <a:lnTo>
                    <a:pt x="2311" y="2468"/>
                  </a:lnTo>
                  <a:lnTo>
                    <a:pt x="2317" y="2473"/>
                  </a:lnTo>
                  <a:lnTo>
                    <a:pt x="2330" y="2474"/>
                  </a:lnTo>
                  <a:lnTo>
                    <a:pt x="2330" y="2484"/>
                  </a:lnTo>
                  <a:lnTo>
                    <a:pt x="2339" y="2493"/>
                  </a:lnTo>
                  <a:lnTo>
                    <a:pt x="2346" y="2484"/>
                  </a:lnTo>
                  <a:lnTo>
                    <a:pt x="2338" y="2475"/>
                  </a:lnTo>
                  <a:lnTo>
                    <a:pt x="2341" y="2469"/>
                  </a:lnTo>
                  <a:lnTo>
                    <a:pt x="2351" y="2474"/>
                  </a:lnTo>
                  <a:lnTo>
                    <a:pt x="2349" y="2460"/>
                  </a:lnTo>
                  <a:lnTo>
                    <a:pt x="2350" y="2452"/>
                  </a:lnTo>
                  <a:lnTo>
                    <a:pt x="2357" y="2448"/>
                  </a:lnTo>
                  <a:lnTo>
                    <a:pt x="2360" y="2448"/>
                  </a:lnTo>
                  <a:lnTo>
                    <a:pt x="2366" y="2460"/>
                  </a:lnTo>
                  <a:lnTo>
                    <a:pt x="2378" y="2473"/>
                  </a:lnTo>
                  <a:lnTo>
                    <a:pt x="2381" y="2471"/>
                  </a:lnTo>
                  <a:lnTo>
                    <a:pt x="2384" y="2466"/>
                  </a:lnTo>
                  <a:lnTo>
                    <a:pt x="2387" y="2459"/>
                  </a:lnTo>
                  <a:lnTo>
                    <a:pt x="2395" y="2465"/>
                  </a:lnTo>
                  <a:lnTo>
                    <a:pt x="2398" y="2454"/>
                  </a:lnTo>
                  <a:lnTo>
                    <a:pt x="2424" y="2450"/>
                  </a:lnTo>
                  <a:lnTo>
                    <a:pt x="2435" y="2441"/>
                  </a:lnTo>
                  <a:lnTo>
                    <a:pt x="2443" y="2446"/>
                  </a:lnTo>
                  <a:lnTo>
                    <a:pt x="2443" y="2436"/>
                  </a:lnTo>
                  <a:lnTo>
                    <a:pt x="2452" y="2441"/>
                  </a:lnTo>
                  <a:lnTo>
                    <a:pt x="2458" y="2438"/>
                  </a:lnTo>
                  <a:lnTo>
                    <a:pt x="2460" y="2426"/>
                  </a:lnTo>
                  <a:lnTo>
                    <a:pt x="2468" y="2430"/>
                  </a:lnTo>
                  <a:lnTo>
                    <a:pt x="2473" y="2439"/>
                  </a:lnTo>
                  <a:lnTo>
                    <a:pt x="2478" y="2438"/>
                  </a:lnTo>
                  <a:lnTo>
                    <a:pt x="2476" y="2428"/>
                  </a:lnTo>
                  <a:lnTo>
                    <a:pt x="2483" y="2426"/>
                  </a:lnTo>
                  <a:lnTo>
                    <a:pt x="2489" y="2425"/>
                  </a:lnTo>
                  <a:lnTo>
                    <a:pt x="2494" y="2431"/>
                  </a:lnTo>
                  <a:lnTo>
                    <a:pt x="2499" y="2428"/>
                  </a:lnTo>
                  <a:lnTo>
                    <a:pt x="2499" y="2422"/>
                  </a:lnTo>
                  <a:lnTo>
                    <a:pt x="2501" y="2420"/>
                  </a:lnTo>
                  <a:lnTo>
                    <a:pt x="2510" y="2419"/>
                  </a:lnTo>
                  <a:lnTo>
                    <a:pt x="2514" y="2423"/>
                  </a:lnTo>
                  <a:lnTo>
                    <a:pt x="2517" y="2411"/>
                  </a:lnTo>
                  <a:lnTo>
                    <a:pt x="2521" y="2407"/>
                  </a:lnTo>
                  <a:lnTo>
                    <a:pt x="2533" y="2404"/>
                  </a:lnTo>
                  <a:lnTo>
                    <a:pt x="2537" y="2411"/>
                  </a:lnTo>
                  <a:lnTo>
                    <a:pt x="2539" y="2406"/>
                  </a:lnTo>
                  <a:lnTo>
                    <a:pt x="2554" y="2406"/>
                  </a:lnTo>
                  <a:lnTo>
                    <a:pt x="2551" y="2400"/>
                  </a:lnTo>
                  <a:lnTo>
                    <a:pt x="2555" y="2393"/>
                  </a:lnTo>
                  <a:lnTo>
                    <a:pt x="2573" y="2389"/>
                  </a:lnTo>
                  <a:lnTo>
                    <a:pt x="2577" y="2383"/>
                  </a:lnTo>
                  <a:lnTo>
                    <a:pt x="2577" y="2378"/>
                  </a:lnTo>
                  <a:lnTo>
                    <a:pt x="2586" y="2378"/>
                  </a:lnTo>
                  <a:lnTo>
                    <a:pt x="2591" y="2363"/>
                  </a:lnTo>
                  <a:lnTo>
                    <a:pt x="2600" y="2363"/>
                  </a:lnTo>
                  <a:lnTo>
                    <a:pt x="2593" y="2360"/>
                  </a:lnTo>
                  <a:lnTo>
                    <a:pt x="2591" y="2353"/>
                  </a:lnTo>
                  <a:lnTo>
                    <a:pt x="2591" y="2345"/>
                  </a:lnTo>
                  <a:lnTo>
                    <a:pt x="2608" y="2353"/>
                  </a:lnTo>
                  <a:lnTo>
                    <a:pt x="2607" y="2342"/>
                  </a:lnTo>
                  <a:lnTo>
                    <a:pt x="2613" y="2340"/>
                  </a:lnTo>
                  <a:lnTo>
                    <a:pt x="2623" y="2345"/>
                  </a:lnTo>
                  <a:lnTo>
                    <a:pt x="2620" y="2337"/>
                  </a:lnTo>
                  <a:lnTo>
                    <a:pt x="2621" y="2334"/>
                  </a:lnTo>
                  <a:lnTo>
                    <a:pt x="2621" y="2329"/>
                  </a:lnTo>
                  <a:lnTo>
                    <a:pt x="2608" y="2324"/>
                  </a:lnTo>
                  <a:lnTo>
                    <a:pt x="2619" y="2314"/>
                  </a:lnTo>
                  <a:lnTo>
                    <a:pt x="2627" y="2318"/>
                  </a:lnTo>
                  <a:lnTo>
                    <a:pt x="2635" y="2324"/>
                  </a:lnTo>
                  <a:lnTo>
                    <a:pt x="2639" y="2320"/>
                  </a:lnTo>
                  <a:lnTo>
                    <a:pt x="2634" y="2319"/>
                  </a:lnTo>
                  <a:lnTo>
                    <a:pt x="2635" y="2314"/>
                  </a:lnTo>
                  <a:lnTo>
                    <a:pt x="2646" y="2310"/>
                  </a:lnTo>
                  <a:lnTo>
                    <a:pt x="2646" y="2301"/>
                  </a:lnTo>
                  <a:lnTo>
                    <a:pt x="2661" y="2296"/>
                  </a:lnTo>
                  <a:lnTo>
                    <a:pt x="2658" y="2288"/>
                  </a:lnTo>
                  <a:lnTo>
                    <a:pt x="2673" y="2294"/>
                  </a:lnTo>
                  <a:lnTo>
                    <a:pt x="2666" y="2283"/>
                  </a:lnTo>
                  <a:lnTo>
                    <a:pt x="2674" y="2286"/>
                  </a:lnTo>
                  <a:lnTo>
                    <a:pt x="2669" y="2276"/>
                  </a:lnTo>
                  <a:lnTo>
                    <a:pt x="2661" y="2272"/>
                  </a:lnTo>
                  <a:lnTo>
                    <a:pt x="2666" y="2267"/>
                  </a:lnTo>
                  <a:lnTo>
                    <a:pt x="2675" y="2269"/>
                  </a:lnTo>
                  <a:lnTo>
                    <a:pt x="2679" y="2264"/>
                  </a:lnTo>
                  <a:lnTo>
                    <a:pt x="2684" y="2271"/>
                  </a:lnTo>
                  <a:lnTo>
                    <a:pt x="2693" y="2276"/>
                  </a:lnTo>
                  <a:lnTo>
                    <a:pt x="2698" y="2265"/>
                  </a:lnTo>
                  <a:lnTo>
                    <a:pt x="2693" y="2260"/>
                  </a:lnTo>
                  <a:lnTo>
                    <a:pt x="2698" y="2259"/>
                  </a:lnTo>
                  <a:lnTo>
                    <a:pt x="2686" y="2245"/>
                  </a:lnTo>
                  <a:lnTo>
                    <a:pt x="2699" y="2239"/>
                  </a:lnTo>
                  <a:lnTo>
                    <a:pt x="2717" y="2236"/>
                  </a:lnTo>
                  <a:lnTo>
                    <a:pt x="2720" y="2226"/>
                  </a:lnTo>
                  <a:lnTo>
                    <a:pt x="2736" y="2236"/>
                  </a:lnTo>
                  <a:lnTo>
                    <a:pt x="2732" y="2229"/>
                  </a:lnTo>
                  <a:lnTo>
                    <a:pt x="2726" y="2228"/>
                  </a:lnTo>
                  <a:lnTo>
                    <a:pt x="2722" y="2223"/>
                  </a:lnTo>
                  <a:lnTo>
                    <a:pt x="2728" y="2222"/>
                  </a:lnTo>
                  <a:lnTo>
                    <a:pt x="2729" y="2212"/>
                  </a:lnTo>
                  <a:lnTo>
                    <a:pt x="2738" y="2216"/>
                  </a:lnTo>
                  <a:lnTo>
                    <a:pt x="2744" y="2208"/>
                  </a:lnTo>
                  <a:lnTo>
                    <a:pt x="2750" y="2212"/>
                  </a:lnTo>
                  <a:lnTo>
                    <a:pt x="2758" y="2212"/>
                  </a:lnTo>
                  <a:lnTo>
                    <a:pt x="2763" y="2205"/>
                  </a:lnTo>
                  <a:lnTo>
                    <a:pt x="2769" y="2212"/>
                  </a:lnTo>
                  <a:lnTo>
                    <a:pt x="2781" y="2193"/>
                  </a:lnTo>
                  <a:lnTo>
                    <a:pt x="2786" y="2178"/>
                  </a:lnTo>
                  <a:lnTo>
                    <a:pt x="2783" y="2178"/>
                  </a:lnTo>
                  <a:lnTo>
                    <a:pt x="2760" y="2190"/>
                  </a:lnTo>
                  <a:lnTo>
                    <a:pt x="2744" y="2191"/>
                  </a:lnTo>
                  <a:lnTo>
                    <a:pt x="2693" y="2184"/>
                  </a:lnTo>
                  <a:lnTo>
                    <a:pt x="2634" y="2154"/>
                  </a:lnTo>
                  <a:lnTo>
                    <a:pt x="2627" y="2157"/>
                  </a:lnTo>
                  <a:lnTo>
                    <a:pt x="2627" y="2145"/>
                  </a:lnTo>
                  <a:lnTo>
                    <a:pt x="2618" y="2148"/>
                  </a:lnTo>
                  <a:lnTo>
                    <a:pt x="2607" y="2154"/>
                  </a:lnTo>
                  <a:lnTo>
                    <a:pt x="2602" y="2142"/>
                  </a:lnTo>
                  <a:lnTo>
                    <a:pt x="2564" y="2161"/>
                  </a:lnTo>
                  <a:lnTo>
                    <a:pt x="2549" y="2173"/>
                  </a:lnTo>
                  <a:lnTo>
                    <a:pt x="2529" y="2164"/>
                  </a:lnTo>
                  <a:lnTo>
                    <a:pt x="2507" y="2174"/>
                  </a:lnTo>
                  <a:lnTo>
                    <a:pt x="2497" y="2201"/>
                  </a:lnTo>
                  <a:lnTo>
                    <a:pt x="2463" y="2200"/>
                  </a:lnTo>
                  <a:lnTo>
                    <a:pt x="2427" y="2195"/>
                  </a:lnTo>
                  <a:lnTo>
                    <a:pt x="2446" y="2179"/>
                  </a:lnTo>
                  <a:lnTo>
                    <a:pt x="2463" y="2186"/>
                  </a:lnTo>
                  <a:lnTo>
                    <a:pt x="2479" y="2180"/>
                  </a:lnTo>
                  <a:lnTo>
                    <a:pt x="2508" y="2156"/>
                  </a:lnTo>
                  <a:lnTo>
                    <a:pt x="2528" y="2154"/>
                  </a:lnTo>
                  <a:lnTo>
                    <a:pt x="2541" y="2147"/>
                  </a:lnTo>
                  <a:lnTo>
                    <a:pt x="2534" y="2135"/>
                  </a:lnTo>
                  <a:lnTo>
                    <a:pt x="2518" y="2132"/>
                  </a:lnTo>
                  <a:lnTo>
                    <a:pt x="2465" y="2141"/>
                  </a:lnTo>
                  <a:lnTo>
                    <a:pt x="2437" y="2138"/>
                  </a:lnTo>
                  <a:lnTo>
                    <a:pt x="2425" y="2127"/>
                  </a:lnTo>
                  <a:lnTo>
                    <a:pt x="2409" y="2126"/>
                  </a:lnTo>
                  <a:lnTo>
                    <a:pt x="2441" y="2111"/>
                  </a:lnTo>
                  <a:lnTo>
                    <a:pt x="2449" y="2099"/>
                  </a:lnTo>
                  <a:lnTo>
                    <a:pt x="2458" y="2073"/>
                  </a:lnTo>
                  <a:lnTo>
                    <a:pt x="2444" y="2055"/>
                  </a:lnTo>
                  <a:lnTo>
                    <a:pt x="2448" y="2046"/>
                  </a:lnTo>
                  <a:lnTo>
                    <a:pt x="2465" y="2044"/>
                  </a:lnTo>
                  <a:lnTo>
                    <a:pt x="2476" y="2050"/>
                  </a:lnTo>
                  <a:lnTo>
                    <a:pt x="2478" y="2029"/>
                  </a:lnTo>
                  <a:lnTo>
                    <a:pt x="2494" y="2045"/>
                  </a:lnTo>
                  <a:lnTo>
                    <a:pt x="2535" y="2045"/>
                  </a:lnTo>
                  <a:lnTo>
                    <a:pt x="2571" y="2024"/>
                  </a:lnTo>
                  <a:lnTo>
                    <a:pt x="2584" y="2008"/>
                  </a:lnTo>
                  <a:lnTo>
                    <a:pt x="2578" y="1991"/>
                  </a:lnTo>
                  <a:lnTo>
                    <a:pt x="2594" y="2001"/>
                  </a:lnTo>
                  <a:lnTo>
                    <a:pt x="2592" y="1975"/>
                  </a:lnTo>
                  <a:lnTo>
                    <a:pt x="2577" y="1959"/>
                  </a:lnTo>
                  <a:lnTo>
                    <a:pt x="2553" y="1955"/>
                  </a:lnTo>
                  <a:lnTo>
                    <a:pt x="2535" y="1960"/>
                  </a:lnTo>
                  <a:lnTo>
                    <a:pt x="2516" y="1949"/>
                  </a:lnTo>
                  <a:lnTo>
                    <a:pt x="2499" y="1958"/>
                  </a:lnTo>
                  <a:lnTo>
                    <a:pt x="2501" y="1944"/>
                  </a:lnTo>
                  <a:lnTo>
                    <a:pt x="2490" y="1938"/>
                  </a:lnTo>
                  <a:lnTo>
                    <a:pt x="2471" y="1931"/>
                  </a:lnTo>
                  <a:lnTo>
                    <a:pt x="2487" y="1927"/>
                  </a:lnTo>
                  <a:lnTo>
                    <a:pt x="2483" y="1912"/>
                  </a:lnTo>
                  <a:lnTo>
                    <a:pt x="2480" y="1898"/>
                  </a:lnTo>
                  <a:lnTo>
                    <a:pt x="2505" y="1915"/>
                  </a:lnTo>
                  <a:lnTo>
                    <a:pt x="2521" y="1938"/>
                  </a:lnTo>
                  <a:lnTo>
                    <a:pt x="2538" y="1942"/>
                  </a:lnTo>
                  <a:lnTo>
                    <a:pt x="2550" y="1932"/>
                  </a:lnTo>
                  <a:lnTo>
                    <a:pt x="2565" y="1941"/>
                  </a:lnTo>
                  <a:lnTo>
                    <a:pt x="2583" y="1944"/>
                  </a:lnTo>
                  <a:lnTo>
                    <a:pt x="2604" y="1964"/>
                  </a:lnTo>
                  <a:lnTo>
                    <a:pt x="2620" y="1984"/>
                  </a:lnTo>
                  <a:lnTo>
                    <a:pt x="2640" y="1982"/>
                  </a:lnTo>
                  <a:lnTo>
                    <a:pt x="2646" y="1990"/>
                  </a:lnTo>
                  <a:lnTo>
                    <a:pt x="2651" y="2008"/>
                  </a:lnTo>
                  <a:lnTo>
                    <a:pt x="2667" y="2027"/>
                  </a:lnTo>
                  <a:lnTo>
                    <a:pt x="2669" y="2049"/>
                  </a:lnTo>
                  <a:lnTo>
                    <a:pt x="2675" y="2082"/>
                  </a:lnTo>
                  <a:lnTo>
                    <a:pt x="2689" y="2107"/>
                  </a:lnTo>
                  <a:lnTo>
                    <a:pt x="2710" y="2124"/>
                  </a:lnTo>
                  <a:lnTo>
                    <a:pt x="2734" y="2134"/>
                  </a:lnTo>
                  <a:lnTo>
                    <a:pt x="2755" y="2130"/>
                  </a:lnTo>
                  <a:lnTo>
                    <a:pt x="2756" y="2087"/>
                  </a:lnTo>
                  <a:lnTo>
                    <a:pt x="2759" y="2068"/>
                  </a:lnTo>
                  <a:lnTo>
                    <a:pt x="2765" y="2070"/>
                  </a:lnTo>
                  <a:lnTo>
                    <a:pt x="2768" y="2099"/>
                  </a:lnTo>
                  <a:lnTo>
                    <a:pt x="2772" y="2123"/>
                  </a:lnTo>
                  <a:lnTo>
                    <a:pt x="2788" y="2119"/>
                  </a:lnTo>
                  <a:lnTo>
                    <a:pt x="2796" y="2132"/>
                  </a:lnTo>
                  <a:lnTo>
                    <a:pt x="2811" y="2126"/>
                  </a:lnTo>
                  <a:lnTo>
                    <a:pt x="2812" y="2108"/>
                  </a:lnTo>
                  <a:lnTo>
                    <a:pt x="2803" y="2104"/>
                  </a:lnTo>
                  <a:lnTo>
                    <a:pt x="2804" y="2087"/>
                  </a:lnTo>
                  <a:lnTo>
                    <a:pt x="2797" y="2070"/>
                  </a:lnTo>
                  <a:lnTo>
                    <a:pt x="2802" y="2064"/>
                  </a:lnTo>
                  <a:lnTo>
                    <a:pt x="2799" y="2045"/>
                  </a:lnTo>
                  <a:lnTo>
                    <a:pt x="2802" y="2038"/>
                  </a:lnTo>
                  <a:lnTo>
                    <a:pt x="2797" y="2027"/>
                  </a:lnTo>
                  <a:lnTo>
                    <a:pt x="2785" y="2029"/>
                  </a:lnTo>
                  <a:lnTo>
                    <a:pt x="2798" y="2021"/>
                  </a:lnTo>
                  <a:lnTo>
                    <a:pt x="2799" y="2003"/>
                  </a:lnTo>
                  <a:lnTo>
                    <a:pt x="2797" y="1991"/>
                  </a:lnTo>
                  <a:lnTo>
                    <a:pt x="2801" y="1984"/>
                  </a:lnTo>
                  <a:lnTo>
                    <a:pt x="2802" y="1955"/>
                  </a:lnTo>
                  <a:lnTo>
                    <a:pt x="2795" y="1952"/>
                  </a:lnTo>
                  <a:lnTo>
                    <a:pt x="2781" y="1965"/>
                  </a:lnTo>
                  <a:lnTo>
                    <a:pt x="2774" y="1963"/>
                  </a:lnTo>
                  <a:lnTo>
                    <a:pt x="2766" y="1989"/>
                  </a:lnTo>
                  <a:lnTo>
                    <a:pt x="2759" y="1991"/>
                  </a:lnTo>
                  <a:lnTo>
                    <a:pt x="2759" y="1962"/>
                  </a:lnTo>
                  <a:lnTo>
                    <a:pt x="2781" y="1930"/>
                  </a:lnTo>
                  <a:lnTo>
                    <a:pt x="2786" y="1915"/>
                  </a:lnTo>
                  <a:lnTo>
                    <a:pt x="2776" y="1915"/>
                  </a:lnTo>
                  <a:lnTo>
                    <a:pt x="2769" y="1922"/>
                  </a:lnTo>
                  <a:lnTo>
                    <a:pt x="2760" y="1936"/>
                  </a:lnTo>
                  <a:lnTo>
                    <a:pt x="2754" y="1939"/>
                  </a:lnTo>
                  <a:lnTo>
                    <a:pt x="2761" y="1920"/>
                  </a:lnTo>
                  <a:lnTo>
                    <a:pt x="2763" y="1905"/>
                  </a:lnTo>
                  <a:lnTo>
                    <a:pt x="2742" y="1920"/>
                  </a:lnTo>
                  <a:lnTo>
                    <a:pt x="2732" y="1936"/>
                  </a:lnTo>
                  <a:lnTo>
                    <a:pt x="2726" y="1939"/>
                  </a:lnTo>
                  <a:lnTo>
                    <a:pt x="2734" y="1919"/>
                  </a:lnTo>
                  <a:lnTo>
                    <a:pt x="2747" y="1904"/>
                  </a:lnTo>
                  <a:lnTo>
                    <a:pt x="2749" y="1894"/>
                  </a:lnTo>
                  <a:lnTo>
                    <a:pt x="2758" y="1882"/>
                  </a:lnTo>
                  <a:lnTo>
                    <a:pt x="2723" y="1867"/>
                  </a:lnTo>
                  <a:lnTo>
                    <a:pt x="2720" y="1855"/>
                  </a:lnTo>
                  <a:lnTo>
                    <a:pt x="2691" y="1844"/>
                  </a:lnTo>
                  <a:lnTo>
                    <a:pt x="2689" y="1834"/>
                  </a:lnTo>
                  <a:lnTo>
                    <a:pt x="2680" y="1822"/>
                  </a:lnTo>
                  <a:lnTo>
                    <a:pt x="2643" y="1792"/>
                  </a:lnTo>
                  <a:lnTo>
                    <a:pt x="2632" y="1790"/>
                  </a:lnTo>
                  <a:lnTo>
                    <a:pt x="2616" y="1799"/>
                  </a:lnTo>
                  <a:lnTo>
                    <a:pt x="2609" y="1813"/>
                  </a:lnTo>
                  <a:lnTo>
                    <a:pt x="2605" y="1834"/>
                  </a:lnTo>
                  <a:lnTo>
                    <a:pt x="2597" y="1850"/>
                  </a:lnTo>
                  <a:lnTo>
                    <a:pt x="2597" y="1835"/>
                  </a:lnTo>
                  <a:lnTo>
                    <a:pt x="2602" y="1819"/>
                  </a:lnTo>
                  <a:lnTo>
                    <a:pt x="2605" y="1801"/>
                  </a:lnTo>
                  <a:lnTo>
                    <a:pt x="2593" y="1797"/>
                  </a:lnTo>
                  <a:lnTo>
                    <a:pt x="2594" y="1790"/>
                  </a:lnTo>
                  <a:lnTo>
                    <a:pt x="2621" y="1785"/>
                  </a:lnTo>
                  <a:lnTo>
                    <a:pt x="2637" y="1779"/>
                  </a:lnTo>
                  <a:lnTo>
                    <a:pt x="2637" y="1764"/>
                  </a:lnTo>
                  <a:lnTo>
                    <a:pt x="2634" y="1743"/>
                  </a:lnTo>
                  <a:lnTo>
                    <a:pt x="2599" y="1721"/>
                  </a:lnTo>
                  <a:lnTo>
                    <a:pt x="2583" y="1725"/>
                  </a:lnTo>
                  <a:lnTo>
                    <a:pt x="2564" y="1739"/>
                  </a:lnTo>
                  <a:lnTo>
                    <a:pt x="2549" y="1755"/>
                  </a:lnTo>
                  <a:lnTo>
                    <a:pt x="2546" y="1755"/>
                  </a:lnTo>
                  <a:lnTo>
                    <a:pt x="2546" y="1736"/>
                  </a:lnTo>
                  <a:lnTo>
                    <a:pt x="2526" y="1741"/>
                  </a:lnTo>
                  <a:lnTo>
                    <a:pt x="2533" y="1732"/>
                  </a:lnTo>
                  <a:lnTo>
                    <a:pt x="2540" y="1729"/>
                  </a:lnTo>
                  <a:lnTo>
                    <a:pt x="2530" y="1720"/>
                  </a:lnTo>
                  <a:lnTo>
                    <a:pt x="2561" y="1723"/>
                  </a:lnTo>
                  <a:lnTo>
                    <a:pt x="2580" y="1717"/>
                  </a:lnTo>
                  <a:lnTo>
                    <a:pt x="2593" y="1706"/>
                  </a:lnTo>
                  <a:lnTo>
                    <a:pt x="2612" y="1701"/>
                  </a:lnTo>
                  <a:lnTo>
                    <a:pt x="2624" y="1678"/>
                  </a:lnTo>
                  <a:lnTo>
                    <a:pt x="2613" y="1672"/>
                  </a:lnTo>
                  <a:lnTo>
                    <a:pt x="2592" y="1669"/>
                  </a:lnTo>
                  <a:lnTo>
                    <a:pt x="2580" y="1657"/>
                  </a:lnTo>
                  <a:lnTo>
                    <a:pt x="2564" y="1648"/>
                  </a:lnTo>
                  <a:lnTo>
                    <a:pt x="2539" y="1655"/>
                  </a:lnTo>
                  <a:lnTo>
                    <a:pt x="2526" y="1666"/>
                  </a:lnTo>
                  <a:lnTo>
                    <a:pt x="2517" y="1656"/>
                  </a:lnTo>
                  <a:lnTo>
                    <a:pt x="2534" y="1648"/>
                  </a:lnTo>
                  <a:lnTo>
                    <a:pt x="2544" y="1639"/>
                  </a:lnTo>
                  <a:lnTo>
                    <a:pt x="2521" y="1627"/>
                  </a:lnTo>
                  <a:lnTo>
                    <a:pt x="2543" y="1623"/>
                  </a:lnTo>
                  <a:lnTo>
                    <a:pt x="2557" y="1639"/>
                  </a:lnTo>
                  <a:lnTo>
                    <a:pt x="2577" y="1640"/>
                  </a:lnTo>
                  <a:lnTo>
                    <a:pt x="2598" y="1619"/>
                  </a:lnTo>
                  <a:lnTo>
                    <a:pt x="2605" y="1607"/>
                  </a:lnTo>
                  <a:lnTo>
                    <a:pt x="2634" y="1592"/>
                  </a:lnTo>
                  <a:lnTo>
                    <a:pt x="2630" y="1582"/>
                  </a:lnTo>
                  <a:lnTo>
                    <a:pt x="2625" y="1561"/>
                  </a:lnTo>
                  <a:lnTo>
                    <a:pt x="2643" y="1575"/>
                  </a:lnTo>
                  <a:lnTo>
                    <a:pt x="2655" y="1577"/>
                  </a:lnTo>
                  <a:lnTo>
                    <a:pt x="2658" y="1540"/>
                  </a:lnTo>
                  <a:lnTo>
                    <a:pt x="2668" y="1535"/>
                  </a:lnTo>
                  <a:lnTo>
                    <a:pt x="2677" y="1537"/>
                  </a:lnTo>
                  <a:lnTo>
                    <a:pt x="2680" y="1564"/>
                  </a:lnTo>
                  <a:lnTo>
                    <a:pt x="2696" y="1587"/>
                  </a:lnTo>
                  <a:lnTo>
                    <a:pt x="2732" y="1620"/>
                  </a:lnTo>
                  <a:lnTo>
                    <a:pt x="2766" y="1636"/>
                  </a:lnTo>
                  <a:lnTo>
                    <a:pt x="2780" y="1635"/>
                  </a:lnTo>
                  <a:lnTo>
                    <a:pt x="2786" y="1619"/>
                  </a:lnTo>
                  <a:lnTo>
                    <a:pt x="2802" y="1612"/>
                  </a:lnTo>
                  <a:lnTo>
                    <a:pt x="2820" y="1591"/>
                  </a:lnTo>
                  <a:lnTo>
                    <a:pt x="2840" y="1598"/>
                  </a:lnTo>
                  <a:lnTo>
                    <a:pt x="2863" y="1597"/>
                  </a:lnTo>
                  <a:lnTo>
                    <a:pt x="2872" y="1588"/>
                  </a:lnTo>
                  <a:lnTo>
                    <a:pt x="2869" y="1577"/>
                  </a:lnTo>
                  <a:lnTo>
                    <a:pt x="2871" y="1546"/>
                  </a:lnTo>
                  <a:lnTo>
                    <a:pt x="2878" y="1530"/>
                  </a:lnTo>
                  <a:lnTo>
                    <a:pt x="2879" y="1522"/>
                  </a:lnTo>
                  <a:lnTo>
                    <a:pt x="2867" y="1514"/>
                  </a:lnTo>
                  <a:lnTo>
                    <a:pt x="2835" y="1503"/>
                  </a:lnTo>
                  <a:lnTo>
                    <a:pt x="2819" y="1496"/>
                  </a:lnTo>
                  <a:lnTo>
                    <a:pt x="2808" y="1484"/>
                  </a:lnTo>
                  <a:lnTo>
                    <a:pt x="2785" y="1490"/>
                  </a:lnTo>
                  <a:lnTo>
                    <a:pt x="2766" y="1484"/>
                  </a:lnTo>
                  <a:lnTo>
                    <a:pt x="2768" y="1475"/>
                  </a:lnTo>
                  <a:lnTo>
                    <a:pt x="2774" y="1474"/>
                  </a:lnTo>
                  <a:lnTo>
                    <a:pt x="2771" y="1460"/>
                  </a:lnTo>
                  <a:lnTo>
                    <a:pt x="2782" y="1448"/>
                  </a:lnTo>
                  <a:lnTo>
                    <a:pt x="2781" y="1436"/>
                  </a:lnTo>
                  <a:lnTo>
                    <a:pt x="2761" y="1433"/>
                  </a:lnTo>
                  <a:lnTo>
                    <a:pt x="2792" y="1420"/>
                  </a:lnTo>
                  <a:lnTo>
                    <a:pt x="2791" y="1404"/>
                  </a:lnTo>
                  <a:lnTo>
                    <a:pt x="2786" y="1383"/>
                  </a:lnTo>
                  <a:lnTo>
                    <a:pt x="2797" y="1387"/>
                  </a:lnTo>
                  <a:lnTo>
                    <a:pt x="2806" y="1398"/>
                  </a:lnTo>
                  <a:lnTo>
                    <a:pt x="2833" y="1395"/>
                  </a:lnTo>
                  <a:lnTo>
                    <a:pt x="2852" y="1400"/>
                  </a:lnTo>
                  <a:lnTo>
                    <a:pt x="2868" y="1398"/>
                  </a:lnTo>
                  <a:lnTo>
                    <a:pt x="2881" y="1404"/>
                  </a:lnTo>
                  <a:lnTo>
                    <a:pt x="2887" y="1425"/>
                  </a:lnTo>
                  <a:lnTo>
                    <a:pt x="2897" y="1440"/>
                  </a:lnTo>
                  <a:lnTo>
                    <a:pt x="2922" y="1446"/>
                  </a:lnTo>
                  <a:lnTo>
                    <a:pt x="2949" y="1408"/>
                  </a:lnTo>
                  <a:lnTo>
                    <a:pt x="2946" y="1392"/>
                  </a:lnTo>
                  <a:lnTo>
                    <a:pt x="2935" y="1379"/>
                  </a:lnTo>
                  <a:lnTo>
                    <a:pt x="2927" y="1358"/>
                  </a:lnTo>
                  <a:lnTo>
                    <a:pt x="2905" y="1371"/>
                  </a:lnTo>
                  <a:lnTo>
                    <a:pt x="2890" y="1361"/>
                  </a:lnTo>
                  <a:lnTo>
                    <a:pt x="2862" y="1356"/>
                  </a:lnTo>
                  <a:lnTo>
                    <a:pt x="2844" y="1358"/>
                  </a:lnTo>
                  <a:lnTo>
                    <a:pt x="2842" y="1355"/>
                  </a:lnTo>
                  <a:lnTo>
                    <a:pt x="2855" y="1350"/>
                  </a:lnTo>
                  <a:lnTo>
                    <a:pt x="2857" y="1334"/>
                  </a:lnTo>
                  <a:lnTo>
                    <a:pt x="2856" y="1318"/>
                  </a:lnTo>
                  <a:lnTo>
                    <a:pt x="2858" y="1298"/>
                  </a:lnTo>
                  <a:lnTo>
                    <a:pt x="2860" y="1284"/>
                  </a:lnTo>
                  <a:lnTo>
                    <a:pt x="2852" y="1276"/>
                  </a:lnTo>
                  <a:lnTo>
                    <a:pt x="2840" y="1274"/>
                  </a:lnTo>
                  <a:lnTo>
                    <a:pt x="2825" y="1285"/>
                  </a:lnTo>
                  <a:lnTo>
                    <a:pt x="2812" y="1288"/>
                  </a:lnTo>
                  <a:lnTo>
                    <a:pt x="2826" y="1269"/>
                  </a:lnTo>
                  <a:lnTo>
                    <a:pt x="2852" y="1258"/>
                  </a:lnTo>
                  <a:lnTo>
                    <a:pt x="2866" y="1260"/>
                  </a:lnTo>
                  <a:lnTo>
                    <a:pt x="2863" y="1243"/>
                  </a:lnTo>
                  <a:lnTo>
                    <a:pt x="2833" y="1215"/>
                  </a:lnTo>
                  <a:lnTo>
                    <a:pt x="2818" y="1196"/>
                  </a:lnTo>
                  <a:lnTo>
                    <a:pt x="2796" y="1195"/>
                  </a:lnTo>
                  <a:lnTo>
                    <a:pt x="2782" y="1184"/>
                  </a:lnTo>
                  <a:lnTo>
                    <a:pt x="2817" y="1187"/>
                  </a:lnTo>
                  <a:lnTo>
                    <a:pt x="2797" y="1166"/>
                  </a:lnTo>
                  <a:lnTo>
                    <a:pt x="2889" y="1216"/>
                  </a:lnTo>
                  <a:lnTo>
                    <a:pt x="2898" y="1231"/>
                  </a:lnTo>
                  <a:lnTo>
                    <a:pt x="2900" y="1252"/>
                  </a:lnTo>
                  <a:lnTo>
                    <a:pt x="2914" y="1260"/>
                  </a:lnTo>
                  <a:lnTo>
                    <a:pt x="2922" y="1257"/>
                  </a:lnTo>
                  <a:lnTo>
                    <a:pt x="2930" y="1225"/>
                  </a:lnTo>
                  <a:lnTo>
                    <a:pt x="2930" y="1194"/>
                  </a:lnTo>
                  <a:lnTo>
                    <a:pt x="2925" y="1160"/>
                  </a:lnTo>
                  <a:lnTo>
                    <a:pt x="2925" y="1130"/>
                  </a:lnTo>
                  <a:lnTo>
                    <a:pt x="2910" y="1105"/>
                  </a:lnTo>
                  <a:lnTo>
                    <a:pt x="2897" y="1090"/>
                  </a:lnTo>
                  <a:lnTo>
                    <a:pt x="2883" y="1093"/>
                  </a:lnTo>
                  <a:lnTo>
                    <a:pt x="2873" y="1090"/>
                  </a:lnTo>
                  <a:lnTo>
                    <a:pt x="2862" y="1081"/>
                  </a:lnTo>
                  <a:lnTo>
                    <a:pt x="2842" y="1078"/>
                  </a:lnTo>
                  <a:lnTo>
                    <a:pt x="2842" y="1070"/>
                  </a:lnTo>
                  <a:lnTo>
                    <a:pt x="2868" y="1070"/>
                  </a:lnTo>
                  <a:lnTo>
                    <a:pt x="2885" y="1066"/>
                  </a:lnTo>
                  <a:lnTo>
                    <a:pt x="2898" y="1059"/>
                  </a:lnTo>
                  <a:lnTo>
                    <a:pt x="2911" y="1056"/>
                  </a:lnTo>
                  <a:lnTo>
                    <a:pt x="2912" y="1045"/>
                  </a:lnTo>
                  <a:lnTo>
                    <a:pt x="2904" y="1019"/>
                  </a:lnTo>
                  <a:lnTo>
                    <a:pt x="2889" y="1016"/>
                  </a:lnTo>
                  <a:lnTo>
                    <a:pt x="2869" y="1021"/>
                  </a:lnTo>
                  <a:lnTo>
                    <a:pt x="2844" y="1001"/>
                  </a:lnTo>
                  <a:lnTo>
                    <a:pt x="2866" y="1034"/>
                  </a:lnTo>
                  <a:lnTo>
                    <a:pt x="2854" y="1033"/>
                  </a:lnTo>
                  <a:lnTo>
                    <a:pt x="2841" y="1016"/>
                  </a:lnTo>
                  <a:lnTo>
                    <a:pt x="2833" y="1010"/>
                  </a:lnTo>
                  <a:lnTo>
                    <a:pt x="2839" y="1029"/>
                  </a:lnTo>
                  <a:lnTo>
                    <a:pt x="2824" y="1024"/>
                  </a:lnTo>
                  <a:lnTo>
                    <a:pt x="2820" y="1016"/>
                  </a:lnTo>
                  <a:lnTo>
                    <a:pt x="2808" y="1015"/>
                  </a:lnTo>
                  <a:lnTo>
                    <a:pt x="2809" y="1004"/>
                  </a:lnTo>
                  <a:lnTo>
                    <a:pt x="2809" y="990"/>
                  </a:lnTo>
                  <a:lnTo>
                    <a:pt x="2811" y="985"/>
                  </a:lnTo>
                  <a:lnTo>
                    <a:pt x="2808" y="973"/>
                  </a:lnTo>
                  <a:lnTo>
                    <a:pt x="2775" y="976"/>
                  </a:lnTo>
                  <a:lnTo>
                    <a:pt x="2759" y="968"/>
                  </a:lnTo>
                  <a:lnTo>
                    <a:pt x="2766" y="962"/>
                  </a:lnTo>
                  <a:lnTo>
                    <a:pt x="2801" y="968"/>
                  </a:lnTo>
                  <a:lnTo>
                    <a:pt x="2792" y="961"/>
                  </a:lnTo>
                  <a:lnTo>
                    <a:pt x="2799" y="951"/>
                  </a:lnTo>
                  <a:lnTo>
                    <a:pt x="2783" y="947"/>
                  </a:lnTo>
                  <a:lnTo>
                    <a:pt x="2779" y="934"/>
                  </a:lnTo>
                  <a:lnTo>
                    <a:pt x="2771" y="931"/>
                  </a:lnTo>
                  <a:lnTo>
                    <a:pt x="2763" y="946"/>
                  </a:lnTo>
                  <a:lnTo>
                    <a:pt x="2763" y="931"/>
                  </a:lnTo>
                  <a:lnTo>
                    <a:pt x="2753" y="906"/>
                  </a:lnTo>
                  <a:lnTo>
                    <a:pt x="2766" y="897"/>
                  </a:lnTo>
                  <a:lnTo>
                    <a:pt x="2768" y="884"/>
                  </a:lnTo>
                  <a:lnTo>
                    <a:pt x="2785" y="881"/>
                  </a:lnTo>
                  <a:lnTo>
                    <a:pt x="2797" y="898"/>
                  </a:lnTo>
                  <a:lnTo>
                    <a:pt x="2806" y="916"/>
                  </a:lnTo>
                  <a:lnTo>
                    <a:pt x="2823" y="903"/>
                  </a:lnTo>
                  <a:lnTo>
                    <a:pt x="2831" y="888"/>
                  </a:lnTo>
                  <a:lnTo>
                    <a:pt x="2855" y="881"/>
                  </a:lnTo>
                  <a:lnTo>
                    <a:pt x="2809" y="868"/>
                  </a:lnTo>
                  <a:lnTo>
                    <a:pt x="2815" y="862"/>
                  </a:lnTo>
                  <a:lnTo>
                    <a:pt x="2852" y="866"/>
                  </a:lnTo>
                  <a:lnTo>
                    <a:pt x="2863" y="859"/>
                  </a:lnTo>
                  <a:lnTo>
                    <a:pt x="2860" y="855"/>
                  </a:lnTo>
                  <a:lnTo>
                    <a:pt x="2807" y="841"/>
                  </a:lnTo>
                  <a:lnTo>
                    <a:pt x="2874" y="844"/>
                  </a:lnTo>
                  <a:lnTo>
                    <a:pt x="2915" y="854"/>
                  </a:lnTo>
                  <a:lnTo>
                    <a:pt x="2943" y="870"/>
                  </a:lnTo>
                  <a:lnTo>
                    <a:pt x="2985" y="884"/>
                  </a:lnTo>
                  <a:lnTo>
                    <a:pt x="2997" y="865"/>
                  </a:lnTo>
                  <a:lnTo>
                    <a:pt x="2997" y="856"/>
                  </a:lnTo>
                  <a:lnTo>
                    <a:pt x="3000" y="845"/>
                  </a:lnTo>
                  <a:lnTo>
                    <a:pt x="3000" y="833"/>
                  </a:lnTo>
                  <a:lnTo>
                    <a:pt x="3000" y="805"/>
                  </a:lnTo>
                  <a:lnTo>
                    <a:pt x="2995" y="757"/>
                  </a:lnTo>
                  <a:lnTo>
                    <a:pt x="2992" y="754"/>
                  </a:lnTo>
                  <a:lnTo>
                    <a:pt x="2986" y="758"/>
                  </a:lnTo>
                  <a:lnTo>
                    <a:pt x="2963" y="741"/>
                  </a:lnTo>
                  <a:lnTo>
                    <a:pt x="2954" y="752"/>
                  </a:lnTo>
                  <a:lnTo>
                    <a:pt x="2955" y="773"/>
                  </a:lnTo>
                  <a:lnTo>
                    <a:pt x="2949" y="775"/>
                  </a:lnTo>
                  <a:lnTo>
                    <a:pt x="2936" y="771"/>
                  </a:lnTo>
                  <a:lnTo>
                    <a:pt x="2935" y="754"/>
                  </a:lnTo>
                  <a:lnTo>
                    <a:pt x="2915" y="738"/>
                  </a:lnTo>
                  <a:lnTo>
                    <a:pt x="2868" y="733"/>
                  </a:lnTo>
                  <a:lnTo>
                    <a:pt x="2889" y="730"/>
                  </a:lnTo>
                  <a:lnTo>
                    <a:pt x="2887" y="720"/>
                  </a:lnTo>
                  <a:lnTo>
                    <a:pt x="2863" y="709"/>
                  </a:lnTo>
                  <a:lnTo>
                    <a:pt x="2873" y="706"/>
                  </a:lnTo>
                  <a:lnTo>
                    <a:pt x="2873" y="695"/>
                  </a:lnTo>
                  <a:lnTo>
                    <a:pt x="2889" y="696"/>
                  </a:lnTo>
                  <a:lnTo>
                    <a:pt x="2862" y="676"/>
                  </a:lnTo>
                  <a:lnTo>
                    <a:pt x="2858" y="667"/>
                  </a:lnTo>
                  <a:lnTo>
                    <a:pt x="2868" y="650"/>
                  </a:lnTo>
                  <a:lnTo>
                    <a:pt x="2884" y="657"/>
                  </a:lnTo>
                  <a:lnTo>
                    <a:pt x="2910" y="657"/>
                  </a:lnTo>
                  <a:lnTo>
                    <a:pt x="2941" y="689"/>
                  </a:lnTo>
                  <a:lnTo>
                    <a:pt x="2955" y="680"/>
                  </a:lnTo>
                  <a:lnTo>
                    <a:pt x="2953" y="660"/>
                  </a:lnTo>
                  <a:lnTo>
                    <a:pt x="2943" y="646"/>
                  </a:lnTo>
                  <a:lnTo>
                    <a:pt x="2884" y="618"/>
                  </a:lnTo>
                  <a:lnTo>
                    <a:pt x="2869" y="607"/>
                  </a:lnTo>
                  <a:lnTo>
                    <a:pt x="2867" y="592"/>
                  </a:lnTo>
                  <a:lnTo>
                    <a:pt x="2857" y="585"/>
                  </a:lnTo>
                  <a:lnTo>
                    <a:pt x="2846" y="593"/>
                  </a:lnTo>
                  <a:lnTo>
                    <a:pt x="2820" y="663"/>
                  </a:lnTo>
                  <a:lnTo>
                    <a:pt x="2807" y="666"/>
                  </a:lnTo>
                  <a:lnTo>
                    <a:pt x="2798" y="646"/>
                  </a:lnTo>
                  <a:lnTo>
                    <a:pt x="2808" y="619"/>
                  </a:lnTo>
                  <a:lnTo>
                    <a:pt x="2811" y="594"/>
                  </a:lnTo>
                  <a:lnTo>
                    <a:pt x="2813" y="579"/>
                  </a:lnTo>
                  <a:lnTo>
                    <a:pt x="2826" y="561"/>
                  </a:lnTo>
                  <a:lnTo>
                    <a:pt x="2829" y="550"/>
                  </a:lnTo>
                  <a:lnTo>
                    <a:pt x="2824" y="537"/>
                  </a:lnTo>
                  <a:lnTo>
                    <a:pt x="2829" y="505"/>
                  </a:lnTo>
                  <a:lnTo>
                    <a:pt x="2831" y="472"/>
                  </a:lnTo>
                  <a:lnTo>
                    <a:pt x="2844" y="425"/>
                  </a:lnTo>
                  <a:lnTo>
                    <a:pt x="2849" y="411"/>
                  </a:lnTo>
                  <a:lnTo>
                    <a:pt x="2833" y="413"/>
                  </a:lnTo>
                  <a:lnTo>
                    <a:pt x="2829" y="404"/>
                  </a:lnTo>
                  <a:lnTo>
                    <a:pt x="2841" y="403"/>
                  </a:lnTo>
                  <a:lnTo>
                    <a:pt x="2842" y="391"/>
                  </a:lnTo>
                  <a:lnTo>
                    <a:pt x="2842" y="376"/>
                  </a:lnTo>
                  <a:lnTo>
                    <a:pt x="2839" y="366"/>
                  </a:lnTo>
                  <a:lnTo>
                    <a:pt x="2842" y="359"/>
                  </a:lnTo>
                  <a:lnTo>
                    <a:pt x="2852" y="362"/>
                  </a:lnTo>
                  <a:lnTo>
                    <a:pt x="2872" y="345"/>
                  </a:lnTo>
                  <a:lnTo>
                    <a:pt x="2890" y="353"/>
                  </a:lnTo>
                  <a:lnTo>
                    <a:pt x="2908" y="333"/>
                  </a:lnTo>
                  <a:lnTo>
                    <a:pt x="2908" y="314"/>
                  </a:lnTo>
                  <a:lnTo>
                    <a:pt x="2904" y="297"/>
                  </a:lnTo>
                  <a:lnTo>
                    <a:pt x="2904" y="270"/>
                  </a:lnTo>
                  <a:lnTo>
                    <a:pt x="2908" y="274"/>
                  </a:lnTo>
                  <a:lnTo>
                    <a:pt x="2919" y="265"/>
                  </a:lnTo>
                  <a:lnTo>
                    <a:pt x="2920" y="273"/>
                  </a:lnTo>
                  <a:lnTo>
                    <a:pt x="2924" y="270"/>
                  </a:lnTo>
                  <a:lnTo>
                    <a:pt x="2924" y="248"/>
                  </a:lnTo>
                  <a:lnTo>
                    <a:pt x="2931" y="232"/>
                  </a:lnTo>
                  <a:lnTo>
                    <a:pt x="2941" y="228"/>
                  </a:lnTo>
                  <a:lnTo>
                    <a:pt x="2941" y="248"/>
                  </a:lnTo>
                  <a:lnTo>
                    <a:pt x="2944" y="240"/>
                  </a:lnTo>
                  <a:lnTo>
                    <a:pt x="2951" y="215"/>
                  </a:lnTo>
                  <a:lnTo>
                    <a:pt x="2924" y="211"/>
                  </a:lnTo>
                  <a:lnTo>
                    <a:pt x="2920" y="235"/>
                  </a:lnTo>
                  <a:lnTo>
                    <a:pt x="2910" y="260"/>
                  </a:lnTo>
                  <a:lnTo>
                    <a:pt x="2909" y="237"/>
                  </a:lnTo>
                  <a:lnTo>
                    <a:pt x="2919" y="211"/>
                  </a:lnTo>
                  <a:lnTo>
                    <a:pt x="2921" y="182"/>
                  </a:lnTo>
                  <a:lnTo>
                    <a:pt x="2916" y="173"/>
                  </a:lnTo>
                  <a:lnTo>
                    <a:pt x="2921" y="154"/>
                  </a:lnTo>
                  <a:lnTo>
                    <a:pt x="2925" y="104"/>
                  </a:lnTo>
                  <a:lnTo>
                    <a:pt x="2936" y="81"/>
                  </a:lnTo>
                  <a:lnTo>
                    <a:pt x="2944" y="74"/>
                  </a:lnTo>
                  <a:lnTo>
                    <a:pt x="2979" y="86"/>
                  </a:lnTo>
                  <a:lnTo>
                    <a:pt x="3005" y="77"/>
                  </a:lnTo>
                  <a:lnTo>
                    <a:pt x="3018" y="54"/>
                  </a:lnTo>
                  <a:lnTo>
                    <a:pt x="3021" y="39"/>
                  </a:lnTo>
                  <a:lnTo>
                    <a:pt x="3030" y="21"/>
                  </a:lnTo>
                  <a:lnTo>
                    <a:pt x="3033" y="5"/>
                  </a:lnTo>
                  <a:lnTo>
                    <a:pt x="3035" y="0"/>
                  </a:lnTo>
                  <a:lnTo>
                    <a:pt x="2920" y="0"/>
                  </a:lnTo>
                  <a:lnTo>
                    <a:pt x="2901" y="25"/>
                  </a:lnTo>
                  <a:lnTo>
                    <a:pt x="2894" y="47"/>
                  </a:lnTo>
                  <a:lnTo>
                    <a:pt x="2894" y="63"/>
                  </a:lnTo>
                  <a:lnTo>
                    <a:pt x="2906" y="65"/>
                  </a:lnTo>
                  <a:lnTo>
                    <a:pt x="2887" y="79"/>
                  </a:lnTo>
                  <a:lnTo>
                    <a:pt x="2877" y="52"/>
                  </a:lnTo>
                  <a:lnTo>
                    <a:pt x="2868" y="48"/>
                  </a:lnTo>
                  <a:lnTo>
                    <a:pt x="2877" y="20"/>
                  </a:lnTo>
                  <a:lnTo>
                    <a:pt x="2877" y="7"/>
                  </a:lnTo>
                  <a:lnTo>
                    <a:pt x="2874" y="0"/>
                  </a:lnTo>
                  <a:lnTo>
                    <a:pt x="451" y="0"/>
                  </a:lnTo>
                  <a:lnTo>
                    <a:pt x="430" y="18"/>
                  </a:lnTo>
                  <a:close/>
                </a:path>
              </a:pathLst>
            </a:custGeom>
            <a:solidFill>
              <a:schemeClr val="tx1">
                <a:lumMod val="40000"/>
                <a:lumOff val="60000"/>
              </a:schemeClr>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49" name="Freeform 234"/>
            <p:cNvSpPr>
              <a:spLocks noChangeAspect="1"/>
            </p:cNvSpPr>
            <p:nvPr/>
          </p:nvSpPr>
          <p:spPr bwMode="gray">
            <a:xfrm>
              <a:off x="2347235" y="765236"/>
              <a:ext cx="56293" cy="58619"/>
            </a:xfrm>
            <a:custGeom>
              <a:avLst/>
              <a:gdLst/>
              <a:ahLst/>
              <a:cxnLst>
                <a:cxn ang="0">
                  <a:pos x="29" y="0"/>
                </a:cxn>
                <a:cxn ang="0">
                  <a:pos x="49" y="10"/>
                </a:cxn>
                <a:cxn ang="0">
                  <a:pos x="67" y="13"/>
                </a:cxn>
                <a:cxn ang="0">
                  <a:pos x="92" y="25"/>
                </a:cxn>
                <a:cxn ang="0">
                  <a:pos x="128" y="80"/>
                </a:cxn>
                <a:cxn ang="0">
                  <a:pos x="150" y="86"/>
                </a:cxn>
                <a:cxn ang="0">
                  <a:pos x="163" y="99"/>
                </a:cxn>
                <a:cxn ang="0">
                  <a:pos x="163" y="116"/>
                </a:cxn>
                <a:cxn ang="0">
                  <a:pos x="161" y="126"/>
                </a:cxn>
                <a:cxn ang="0">
                  <a:pos x="146" y="143"/>
                </a:cxn>
                <a:cxn ang="0">
                  <a:pos x="87" y="162"/>
                </a:cxn>
                <a:cxn ang="0">
                  <a:pos x="70" y="166"/>
                </a:cxn>
                <a:cxn ang="0">
                  <a:pos x="60" y="165"/>
                </a:cxn>
                <a:cxn ang="0">
                  <a:pos x="40" y="150"/>
                </a:cxn>
                <a:cxn ang="0">
                  <a:pos x="40" y="142"/>
                </a:cxn>
                <a:cxn ang="0">
                  <a:pos x="53" y="139"/>
                </a:cxn>
                <a:cxn ang="0">
                  <a:pos x="66" y="143"/>
                </a:cxn>
                <a:cxn ang="0">
                  <a:pos x="77" y="139"/>
                </a:cxn>
                <a:cxn ang="0">
                  <a:pos x="77" y="130"/>
                </a:cxn>
                <a:cxn ang="0">
                  <a:pos x="69" y="138"/>
                </a:cxn>
                <a:cxn ang="0">
                  <a:pos x="67" y="130"/>
                </a:cxn>
                <a:cxn ang="0">
                  <a:pos x="55" y="129"/>
                </a:cxn>
                <a:cxn ang="0">
                  <a:pos x="55" y="117"/>
                </a:cxn>
                <a:cxn ang="0">
                  <a:pos x="45" y="126"/>
                </a:cxn>
                <a:cxn ang="0">
                  <a:pos x="22" y="126"/>
                </a:cxn>
                <a:cxn ang="0">
                  <a:pos x="2" y="117"/>
                </a:cxn>
                <a:cxn ang="0">
                  <a:pos x="1" y="103"/>
                </a:cxn>
                <a:cxn ang="0">
                  <a:pos x="11" y="100"/>
                </a:cxn>
                <a:cxn ang="0">
                  <a:pos x="28" y="106"/>
                </a:cxn>
                <a:cxn ang="0">
                  <a:pos x="16" y="91"/>
                </a:cxn>
                <a:cxn ang="0">
                  <a:pos x="0" y="79"/>
                </a:cxn>
                <a:cxn ang="0">
                  <a:pos x="5" y="72"/>
                </a:cxn>
                <a:cxn ang="0">
                  <a:pos x="34" y="69"/>
                </a:cxn>
                <a:cxn ang="0">
                  <a:pos x="19" y="58"/>
                </a:cxn>
                <a:cxn ang="0">
                  <a:pos x="7" y="35"/>
                </a:cxn>
                <a:cxn ang="0">
                  <a:pos x="7" y="15"/>
                </a:cxn>
                <a:cxn ang="0">
                  <a:pos x="29" y="0"/>
                </a:cxn>
              </a:cxnLst>
              <a:rect l="0" t="0" r="r" b="b"/>
              <a:pathLst>
                <a:path w="163" h="166">
                  <a:moveTo>
                    <a:pt x="29" y="0"/>
                  </a:moveTo>
                  <a:lnTo>
                    <a:pt x="49" y="10"/>
                  </a:lnTo>
                  <a:lnTo>
                    <a:pt x="67" y="13"/>
                  </a:lnTo>
                  <a:lnTo>
                    <a:pt x="92" y="25"/>
                  </a:lnTo>
                  <a:lnTo>
                    <a:pt x="128" y="80"/>
                  </a:lnTo>
                  <a:lnTo>
                    <a:pt x="150" y="86"/>
                  </a:lnTo>
                  <a:lnTo>
                    <a:pt x="163" y="99"/>
                  </a:lnTo>
                  <a:lnTo>
                    <a:pt x="163" y="116"/>
                  </a:lnTo>
                  <a:lnTo>
                    <a:pt x="161" y="126"/>
                  </a:lnTo>
                  <a:lnTo>
                    <a:pt x="146" y="143"/>
                  </a:lnTo>
                  <a:lnTo>
                    <a:pt x="87" y="162"/>
                  </a:lnTo>
                  <a:lnTo>
                    <a:pt x="70" y="166"/>
                  </a:lnTo>
                  <a:lnTo>
                    <a:pt x="60" y="165"/>
                  </a:lnTo>
                  <a:lnTo>
                    <a:pt x="40" y="150"/>
                  </a:lnTo>
                  <a:lnTo>
                    <a:pt x="40" y="142"/>
                  </a:lnTo>
                  <a:lnTo>
                    <a:pt x="53" y="139"/>
                  </a:lnTo>
                  <a:lnTo>
                    <a:pt x="66" y="143"/>
                  </a:lnTo>
                  <a:lnTo>
                    <a:pt x="77" y="139"/>
                  </a:lnTo>
                  <a:lnTo>
                    <a:pt x="77" y="130"/>
                  </a:lnTo>
                  <a:lnTo>
                    <a:pt x="69" y="138"/>
                  </a:lnTo>
                  <a:lnTo>
                    <a:pt x="67" y="130"/>
                  </a:lnTo>
                  <a:lnTo>
                    <a:pt x="55" y="129"/>
                  </a:lnTo>
                  <a:lnTo>
                    <a:pt x="55" y="117"/>
                  </a:lnTo>
                  <a:lnTo>
                    <a:pt x="45" y="126"/>
                  </a:lnTo>
                  <a:lnTo>
                    <a:pt x="22" y="126"/>
                  </a:lnTo>
                  <a:lnTo>
                    <a:pt x="2" y="117"/>
                  </a:lnTo>
                  <a:lnTo>
                    <a:pt x="1" y="103"/>
                  </a:lnTo>
                  <a:lnTo>
                    <a:pt x="11" y="100"/>
                  </a:lnTo>
                  <a:lnTo>
                    <a:pt x="28" y="106"/>
                  </a:lnTo>
                  <a:lnTo>
                    <a:pt x="16" y="91"/>
                  </a:lnTo>
                  <a:lnTo>
                    <a:pt x="0" y="79"/>
                  </a:lnTo>
                  <a:lnTo>
                    <a:pt x="5" y="72"/>
                  </a:lnTo>
                  <a:lnTo>
                    <a:pt x="34" y="69"/>
                  </a:lnTo>
                  <a:lnTo>
                    <a:pt x="19" y="58"/>
                  </a:lnTo>
                  <a:lnTo>
                    <a:pt x="7" y="35"/>
                  </a:lnTo>
                  <a:lnTo>
                    <a:pt x="7" y="15"/>
                  </a:lnTo>
                  <a:lnTo>
                    <a:pt x="29"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50" name="Freeform 235"/>
            <p:cNvSpPr>
              <a:spLocks noChangeAspect="1"/>
            </p:cNvSpPr>
            <p:nvPr/>
          </p:nvSpPr>
          <p:spPr bwMode="gray">
            <a:xfrm>
              <a:off x="2084538" y="260763"/>
              <a:ext cx="56293" cy="21316"/>
            </a:xfrm>
            <a:custGeom>
              <a:avLst/>
              <a:gdLst/>
              <a:ahLst/>
              <a:cxnLst>
                <a:cxn ang="0">
                  <a:pos x="0" y="35"/>
                </a:cxn>
                <a:cxn ang="0">
                  <a:pos x="0" y="30"/>
                </a:cxn>
                <a:cxn ang="0">
                  <a:pos x="17" y="20"/>
                </a:cxn>
                <a:cxn ang="0">
                  <a:pos x="31" y="5"/>
                </a:cxn>
                <a:cxn ang="0">
                  <a:pos x="94" y="0"/>
                </a:cxn>
                <a:cxn ang="0">
                  <a:pos x="119" y="6"/>
                </a:cxn>
                <a:cxn ang="0">
                  <a:pos x="131" y="14"/>
                </a:cxn>
                <a:cxn ang="0">
                  <a:pos x="137" y="25"/>
                </a:cxn>
                <a:cxn ang="0">
                  <a:pos x="165" y="38"/>
                </a:cxn>
                <a:cxn ang="0">
                  <a:pos x="167" y="44"/>
                </a:cxn>
                <a:cxn ang="0">
                  <a:pos x="153" y="55"/>
                </a:cxn>
                <a:cxn ang="0">
                  <a:pos x="124" y="61"/>
                </a:cxn>
                <a:cxn ang="0">
                  <a:pos x="67" y="43"/>
                </a:cxn>
                <a:cxn ang="0">
                  <a:pos x="47" y="48"/>
                </a:cxn>
                <a:cxn ang="0">
                  <a:pos x="30" y="46"/>
                </a:cxn>
                <a:cxn ang="0">
                  <a:pos x="0" y="35"/>
                </a:cxn>
              </a:cxnLst>
              <a:rect l="0" t="0" r="r" b="b"/>
              <a:pathLst>
                <a:path w="167" h="61">
                  <a:moveTo>
                    <a:pt x="0" y="35"/>
                  </a:moveTo>
                  <a:lnTo>
                    <a:pt x="0" y="30"/>
                  </a:lnTo>
                  <a:lnTo>
                    <a:pt x="17" y="20"/>
                  </a:lnTo>
                  <a:lnTo>
                    <a:pt x="31" y="5"/>
                  </a:lnTo>
                  <a:lnTo>
                    <a:pt x="94" y="0"/>
                  </a:lnTo>
                  <a:lnTo>
                    <a:pt x="119" y="6"/>
                  </a:lnTo>
                  <a:lnTo>
                    <a:pt x="131" y="14"/>
                  </a:lnTo>
                  <a:lnTo>
                    <a:pt x="137" y="25"/>
                  </a:lnTo>
                  <a:lnTo>
                    <a:pt x="165" y="38"/>
                  </a:lnTo>
                  <a:lnTo>
                    <a:pt x="167" y="44"/>
                  </a:lnTo>
                  <a:lnTo>
                    <a:pt x="153" y="55"/>
                  </a:lnTo>
                  <a:lnTo>
                    <a:pt x="124" y="61"/>
                  </a:lnTo>
                  <a:lnTo>
                    <a:pt x="67" y="43"/>
                  </a:lnTo>
                  <a:lnTo>
                    <a:pt x="47" y="48"/>
                  </a:lnTo>
                  <a:lnTo>
                    <a:pt x="30" y="46"/>
                  </a:lnTo>
                  <a:lnTo>
                    <a:pt x="0" y="35"/>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grpSp>
          <p:nvGrpSpPr>
            <p:cNvPr id="151" name="Group 236"/>
            <p:cNvGrpSpPr>
              <a:grpSpLocks noChangeAspect="1"/>
            </p:cNvGrpSpPr>
            <p:nvPr/>
          </p:nvGrpSpPr>
          <p:grpSpPr bwMode="gray">
            <a:xfrm>
              <a:off x="1852546" y="2470494"/>
              <a:ext cx="868266" cy="1527627"/>
              <a:chOff x="1624" y="2350"/>
              <a:chExt cx="509" cy="860"/>
            </a:xfrm>
            <a:solidFill>
              <a:schemeClr val="accent2"/>
            </a:solidFill>
          </p:grpSpPr>
          <p:sp>
            <p:nvSpPr>
              <p:cNvPr id="347" name="Freeform 237"/>
              <p:cNvSpPr>
                <a:spLocks noChangeAspect="1"/>
              </p:cNvSpPr>
              <p:nvPr/>
            </p:nvSpPr>
            <p:spPr bwMode="gray">
              <a:xfrm>
                <a:off x="1709" y="3154"/>
                <a:ext cx="23" cy="27"/>
              </a:xfrm>
              <a:custGeom>
                <a:avLst/>
                <a:gdLst/>
                <a:ahLst/>
                <a:cxnLst>
                  <a:cxn ang="0">
                    <a:pos x="4" y="17"/>
                  </a:cxn>
                  <a:cxn ang="0">
                    <a:pos x="7" y="12"/>
                  </a:cxn>
                  <a:cxn ang="0">
                    <a:pos x="17" y="17"/>
                  </a:cxn>
                  <a:cxn ang="0">
                    <a:pos x="28" y="10"/>
                  </a:cxn>
                  <a:cxn ang="0">
                    <a:pos x="33" y="23"/>
                  </a:cxn>
                  <a:cxn ang="0">
                    <a:pos x="41" y="23"/>
                  </a:cxn>
                  <a:cxn ang="0">
                    <a:pos x="41" y="7"/>
                  </a:cxn>
                  <a:cxn ang="0">
                    <a:pos x="43" y="1"/>
                  </a:cxn>
                  <a:cxn ang="0">
                    <a:pos x="53" y="15"/>
                  </a:cxn>
                  <a:cxn ang="0">
                    <a:pos x="43" y="39"/>
                  </a:cxn>
                  <a:cxn ang="0">
                    <a:pos x="45" y="60"/>
                  </a:cxn>
                  <a:cxn ang="0">
                    <a:pos x="53" y="72"/>
                  </a:cxn>
                  <a:cxn ang="0">
                    <a:pos x="80" y="61"/>
                  </a:cxn>
                  <a:cxn ang="0">
                    <a:pos x="100" y="64"/>
                  </a:cxn>
                  <a:cxn ang="0">
                    <a:pos x="115" y="70"/>
                  </a:cxn>
                  <a:cxn ang="0">
                    <a:pos x="92" y="97"/>
                  </a:cxn>
                  <a:cxn ang="0">
                    <a:pos x="77" y="99"/>
                  </a:cxn>
                  <a:cxn ang="0">
                    <a:pos x="74" y="107"/>
                  </a:cxn>
                  <a:cxn ang="0">
                    <a:pos x="66" y="107"/>
                  </a:cxn>
                  <a:cxn ang="0">
                    <a:pos x="63" y="117"/>
                  </a:cxn>
                  <a:cxn ang="0">
                    <a:pos x="59" y="128"/>
                  </a:cxn>
                  <a:cxn ang="0">
                    <a:pos x="53" y="131"/>
                  </a:cxn>
                  <a:cxn ang="0">
                    <a:pos x="26" y="106"/>
                  </a:cxn>
                  <a:cxn ang="0">
                    <a:pos x="43" y="108"/>
                  </a:cxn>
                  <a:cxn ang="0">
                    <a:pos x="49" y="99"/>
                  </a:cxn>
                  <a:cxn ang="0">
                    <a:pos x="39" y="83"/>
                  </a:cxn>
                  <a:cxn ang="0">
                    <a:pos x="33" y="93"/>
                  </a:cxn>
                  <a:cxn ang="0">
                    <a:pos x="20" y="86"/>
                  </a:cxn>
                  <a:cxn ang="0">
                    <a:pos x="10" y="77"/>
                  </a:cxn>
                  <a:cxn ang="0">
                    <a:pos x="7" y="66"/>
                  </a:cxn>
                  <a:cxn ang="0">
                    <a:pos x="0" y="66"/>
                  </a:cxn>
                  <a:cxn ang="0">
                    <a:pos x="1" y="50"/>
                  </a:cxn>
                  <a:cxn ang="0">
                    <a:pos x="1" y="31"/>
                  </a:cxn>
                </a:cxnLst>
                <a:rect l="0" t="0" r="r" b="b"/>
                <a:pathLst>
                  <a:path w="115" h="134">
                    <a:moveTo>
                      <a:pt x="2" y="17"/>
                    </a:moveTo>
                    <a:lnTo>
                      <a:pt x="4" y="17"/>
                    </a:lnTo>
                    <a:lnTo>
                      <a:pt x="5" y="13"/>
                    </a:lnTo>
                    <a:lnTo>
                      <a:pt x="7" y="12"/>
                    </a:lnTo>
                    <a:lnTo>
                      <a:pt x="12" y="16"/>
                    </a:lnTo>
                    <a:lnTo>
                      <a:pt x="17" y="17"/>
                    </a:lnTo>
                    <a:lnTo>
                      <a:pt x="22" y="12"/>
                    </a:lnTo>
                    <a:lnTo>
                      <a:pt x="28" y="10"/>
                    </a:lnTo>
                    <a:lnTo>
                      <a:pt x="32" y="13"/>
                    </a:lnTo>
                    <a:lnTo>
                      <a:pt x="33" y="23"/>
                    </a:lnTo>
                    <a:lnTo>
                      <a:pt x="36" y="27"/>
                    </a:lnTo>
                    <a:lnTo>
                      <a:pt x="41" y="23"/>
                    </a:lnTo>
                    <a:lnTo>
                      <a:pt x="44" y="11"/>
                    </a:lnTo>
                    <a:lnTo>
                      <a:pt x="41" y="7"/>
                    </a:lnTo>
                    <a:lnTo>
                      <a:pt x="41" y="0"/>
                    </a:lnTo>
                    <a:lnTo>
                      <a:pt x="43" y="1"/>
                    </a:lnTo>
                    <a:lnTo>
                      <a:pt x="50" y="6"/>
                    </a:lnTo>
                    <a:lnTo>
                      <a:pt x="53" y="15"/>
                    </a:lnTo>
                    <a:lnTo>
                      <a:pt x="54" y="27"/>
                    </a:lnTo>
                    <a:lnTo>
                      <a:pt x="43" y="39"/>
                    </a:lnTo>
                    <a:lnTo>
                      <a:pt x="37" y="55"/>
                    </a:lnTo>
                    <a:lnTo>
                      <a:pt x="45" y="60"/>
                    </a:lnTo>
                    <a:lnTo>
                      <a:pt x="52" y="66"/>
                    </a:lnTo>
                    <a:lnTo>
                      <a:pt x="53" y="72"/>
                    </a:lnTo>
                    <a:lnTo>
                      <a:pt x="63" y="80"/>
                    </a:lnTo>
                    <a:lnTo>
                      <a:pt x="80" y="61"/>
                    </a:lnTo>
                    <a:lnTo>
                      <a:pt x="87" y="61"/>
                    </a:lnTo>
                    <a:lnTo>
                      <a:pt x="100" y="64"/>
                    </a:lnTo>
                    <a:lnTo>
                      <a:pt x="112" y="63"/>
                    </a:lnTo>
                    <a:lnTo>
                      <a:pt x="115" y="70"/>
                    </a:lnTo>
                    <a:lnTo>
                      <a:pt x="115" y="79"/>
                    </a:lnTo>
                    <a:lnTo>
                      <a:pt x="92" y="97"/>
                    </a:lnTo>
                    <a:lnTo>
                      <a:pt x="85" y="102"/>
                    </a:lnTo>
                    <a:lnTo>
                      <a:pt x="77" y="99"/>
                    </a:lnTo>
                    <a:lnTo>
                      <a:pt x="74" y="101"/>
                    </a:lnTo>
                    <a:lnTo>
                      <a:pt x="74" y="107"/>
                    </a:lnTo>
                    <a:lnTo>
                      <a:pt x="71" y="109"/>
                    </a:lnTo>
                    <a:lnTo>
                      <a:pt x="66" y="107"/>
                    </a:lnTo>
                    <a:lnTo>
                      <a:pt x="60" y="110"/>
                    </a:lnTo>
                    <a:lnTo>
                      <a:pt x="63" y="117"/>
                    </a:lnTo>
                    <a:lnTo>
                      <a:pt x="59" y="120"/>
                    </a:lnTo>
                    <a:lnTo>
                      <a:pt x="59" y="128"/>
                    </a:lnTo>
                    <a:lnTo>
                      <a:pt x="61" y="134"/>
                    </a:lnTo>
                    <a:lnTo>
                      <a:pt x="53" y="131"/>
                    </a:lnTo>
                    <a:lnTo>
                      <a:pt x="28" y="108"/>
                    </a:lnTo>
                    <a:lnTo>
                      <a:pt x="26" y="106"/>
                    </a:lnTo>
                    <a:lnTo>
                      <a:pt x="34" y="104"/>
                    </a:lnTo>
                    <a:lnTo>
                      <a:pt x="43" y="108"/>
                    </a:lnTo>
                    <a:lnTo>
                      <a:pt x="49" y="106"/>
                    </a:lnTo>
                    <a:lnTo>
                      <a:pt x="49" y="99"/>
                    </a:lnTo>
                    <a:lnTo>
                      <a:pt x="44" y="95"/>
                    </a:lnTo>
                    <a:lnTo>
                      <a:pt x="39" y="83"/>
                    </a:lnTo>
                    <a:lnTo>
                      <a:pt x="37" y="88"/>
                    </a:lnTo>
                    <a:lnTo>
                      <a:pt x="33" y="93"/>
                    </a:lnTo>
                    <a:lnTo>
                      <a:pt x="17" y="92"/>
                    </a:lnTo>
                    <a:lnTo>
                      <a:pt x="20" y="86"/>
                    </a:lnTo>
                    <a:lnTo>
                      <a:pt x="20" y="81"/>
                    </a:lnTo>
                    <a:lnTo>
                      <a:pt x="10" y="77"/>
                    </a:lnTo>
                    <a:lnTo>
                      <a:pt x="7" y="74"/>
                    </a:lnTo>
                    <a:lnTo>
                      <a:pt x="7" y="66"/>
                    </a:lnTo>
                    <a:lnTo>
                      <a:pt x="6" y="65"/>
                    </a:lnTo>
                    <a:lnTo>
                      <a:pt x="0" y="66"/>
                    </a:lnTo>
                    <a:lnTo>
                      <a:pt x="1" y="60"/>
                    </a:lnTo>
                    <a:lnTo>
                      <a:pt x="1" y="50"/>
                    </a:lnTo>
                    <a:lnTo>
                      <a:pt x="2" y="40"/>
                    </a:lnTo>
                    <a:lnTo>
                      <a:pt x="1" y="31"/>
                    </a:lnTo>
                    <a:lnTo>
                      <a:pt x="2" y="1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48" name="Freeform 238"/>
              <p:cNvSpPr>
                <a:spLocks noChangeAspect="1"/>
              </p:cNvSpPr>
              <p:nvPr/>
            </p:nvSpPr>
            <p:spPr bwMode="gray">
              <a:xfrm>
                <a:off x="1712" y="2353"/>
                <a:ext cx="148" cy="126"/>
              </a:xfrm>
              <a:custGeom>
                <a:avLst/>
                <a:gdLst/>
                <a:ahLst/>
                <a:cxnLst>
                  <a:cxn ang="0">
                    <a:pos x="84" y="47"/>
                  </a:cxn>
                  <a:cxn ang="0">
                    <a:pos x="97" y="77"/>
                  </a:cxn>
                  <a:cxn ang="0">
                    <a:pos x="73" y="133"/>
                  </a:cxn>
                  <a:cxn ang="0">
                    <a:pos x="98" y="176"/>
                  </a:cxn>
                  <a:cxn ang="0">
                    <a:pos x="126" y="148"/>
                  </a:cxn>
                  <a:cxn ang="0">
                    <a:pos x="108" y="74"/>
                  </a:cxn>
                  <a:cxn ang="0">
                    <a:pos x="196" y="42"/>
                  </a:cxn>
                  <a:cxn ang="0">
                    <a:pos x="169" y="27"/>
                  </a:cxn>
                  <a:cxn ang="0">
                    <a:pos x="191" y="2"/>
                  </a:cxn>
                  <a:cxn ang="0">
                    <a:pos x="243" y="46"/>
                  </a:cxn>
                  <a:cxn ang="0">
                    <a:pos x="285" y="88"/>
                  </a:cxn>
                  <a:cxn ang="0">
                    <a:pos x="366" y="88"/>
                  </a:cxn>
                  <a:cxn ang="0">
                    <a:pos x="411" y="106"/>
                  </a:cxn>
                  <a:cxn ang="0">
                    <a:pos x="495" y="99"/>
                  </a:cxn>
                  <a:cxn ang="0">
                    <a:pos x="499" y="88"/>
                  </a:cxn>
                  <a:cxn ang="0">
                    <a:pos x="621" y="86"/>
                  </a:cxn>
                  <a:cxn ang="0">
                    <a:pos x="573" y="95"/>
                  </a:cxn>
                  <a:cxn ang="0">
                    <a:pos x="593" y="117"/>
                  </a:cxn>
                  <a:cxn ang="0">
                    <a:pos x="663" y="150"/>
                  </a:cxn>
                  <a:cxn ang="0">
                    <a:pos x="689" y="197"/>
                  </a:cxn>
                  <a:cxn ang="0">
                    <a:pos x="695" y="211"/>
                  </a:cxn>
                  <a:cxn ang="0">
                    <a:pos x="737" y="209"/>
                  </a:cxn>
                  <a:cxn ang="0">
                    <a:pos x="728" y="231"/>
                  </a:cxn>
                  <a:cxn ang="0">
                    <a:pos x="689" y="252"/>
                  </a:cxn>
                  <a:cxn ang="0">
                    <a:pos x="702" y="279"/>
                  </a:cxn>
                  <a:cxn ang="0">
                    <a:pos x="673" y="321"/>
                  </a:cxn>
                  <a:cxn ang="0">
                    <a:pos x="674" y="359"/>
                  </a:cxn>
                  <a:cxn ang="0">
                    <a:pos x="699" y="401"/>
                  </a:cxn>
                  <a:cxn ang="0">
                    <a:pos x="646" y="432"/>
                  </a:cxn>
                  <a:cxn ang="0">
                    <a:pos x="568" y="459"/>
                  </a:cxn>
                  <a:cxn ang="0">
                    <a:pos x="474" y="437"/>
                  </a:cxn>
                  <a:cxn ang="0">
                    <a:pos x="497" y="467"/>
                  </a:cxn>
                  <a:cxn ang="0">
                    <a:pos x="501" y="524"/>
                  </a:cxn>
                  <a:cxn ang="0">
                    <a:pos x="546" y="550"/>
                  </a:cxn>
                  <a:cxn ang="0">
                    <a:pos x="518" y="565"/>
                  </a:cxn>
                  <a:cxn ang="0">
                    <a:pos x="486" y="593"/>
                  </a:cxn>
                  <a:cxn ang="0">
                    <a:pos x="452" y="607"/>
                  </a:cxn>
                  <a:cxn ang="0">
                    <a:pos x="402" y="631"/>
                  </a:cxn>
                  <a:cxn ang="0">
                    <a:pos x="361" y="612"/>
                  </a:cxn>
                  <a:cxn ang="0">
                    <a:pos x="321" y="532"/>
                  </a:cxn>
                  <a:cxn ang="0">
                    <a:pos x="328" y="492"/>
                  </a:cxn>
                  <a:cxn ang="0">
                    <a:pos x="315" y="459"/>
                  </a:cxn>
                  <a:cxn ang="0">
                    <a:pos x="299" y="419"/>
                  </a:cxn>
                  <a:cxn ang="0">
                    <a:pos x="314" y="357"/>
                  </a:cxn>
                  <a:cxn ang="0">
                    <a:pos x="314" y="330"/>
                  </a:cxn>
                  <a:cxn ang="0">
                    <a:pos x="253" y="337"/>
                  </a:cxn>
                  <a:cxn ang="0">
                    <a:pos x="217" y="338"/>
                  </a:cxn>
                  <a:cxn ang="0">
                    <a:pos x="169" y="289"/>
                  </a:cxn>
                  <a:cxn ang="0">
                    <a:pos x="90" y="287"/>
                  </a:cxn>
                  <a:cxn ang="0">
                    <a:pos x="52" y="229"/>
                  </a:cxn>
                  <a:cxn ang="0">
                    <a:pos x="31" y="196"/>
                  </a:cxn>
                  <a:cxn ang="0">
                    <a:pos x="14" y="140"/>
                  </a:cxn>
                  <a:cxn ang="0">
                    <a:pos x="79" y="29"/>
                  </a:cxn>
                </a:cxnLst>
                <a:rect l="0" t="0" r="r" b="b"/>
                <a:pathLst>
                  <a:path w="743" h="631">
                    <a:moveTo>
                      <a:pt x="109" y="21"/>
                    </a:moveTo>
                    <a:lnTo>
                      <a:pt x="99" y="29"/>
                    </a:lnTo>
                    <a:lnTo>
                      <a:pt x="88" y="31"/>
                    </a:lnTo>
                    <a:lnTo>
                      <a:pt x="82" y="35"/>
                    </a:lnTo>
                    <a:lnTo>
                      <a:pt x="82" y="39"/>
                    </a:lnTo>
                    <a:lnTo>
                      <a:pt x="84" y="47"/>
                    </a:lnTo>
                    <a:lnTo>
                      <a:pt x="87" y="56"/>
                    </a:lnTo>
                    <a:lnTo>
                      <a:pt x="94" y="66"/>
                    </a:lnTo>
                    <a:lnTo>
                      <a:pt x="95" y="69"/>
                    </a:lnTo>
                    <a:lnTo>
                      <a:pt x="93" y="72"/>
                    </a:lnTo>
                    <a:lnTo>
                      <a:pt x="93" y="73"/>
                    </a:lnTo>
                    <a:lnTo>
                      <a:pt x="97" y="77"/>
                    </a:lnTo>
                    <a:lnTo>
                      <a:pt x="97" y="83"/>
                    </a:lnTo>
                    <a:lnTo>
                      <a:pt x="93" y="95"/>
                    </a:lnTo>
                    <a:lnTo>
                      <a:pt x="78" y="109"/>
                    </a:lnTo>
                    <a:lnTo>
                      <a:pt x="76" y="111"/>
                    </a:lnTo>
                    <a:lnTo>
                      <a:pt x="73" y="118"/>
                    </a:lnTo>
                    <a:lnTo>
                      <a:pt x="73" y="133"/>
                    </a:lnTo>
                    <a:lnTo>
                      <a:pt x="74" y="140"/>
                    </a:lnTo>
                    <a:lnTo>
                      <a:pt x="78" y="145"/>
                    </a:lnTo>
                    <a:lnTo>
                      <a:pt x="87" y="152"/>
                    </a:lnTo>
                    <a:lnTo>
                      <a:pt x="93" y="165"/>
                    </a:lnTo>
                    <a:lnTo>
                      <a:pt x="95" y="174"/>
                    </a:lnTo>
                    <a:lnTo>
                      <a:pt x="98" y="176"/>
                    </a:lnTo>
                    <a:lnTo>
                      <a:pt x="105" y="176"/>
                    </a:lnTo>
                    <a:lnTo>
                      <a:pt x="113" y="174"/>
                    </a:lnTo>
                    <a:lnTo>
                      <a:pt x="119" y="169"/>
                    </a:lnTo>
                    <a:lnTo>
                      <a:pt x="125" y="161"/>
                    </a:lnTo>
                    <a:lnTo>
                      <a:pt x="126" y="159"/>
                    </a:lnTo>
                    <a:lnTo>
                      <a:pt x="126" y="148"/>
                    </a:lnTo>
                    <a:lnTo>
                      <a:pt x="125" y="134"/>
                    </a:lnTo>
                    <a:lnTo>
                      <a:pt x="115" y="117"/>
                    </a:lnTo>
                    <a:lnTo>
                      <a:pt x="109" y="110"/>
                    </a:lnTo>
                    <a:lnTo>
                      <a:pt x="104" y="101"/>
                    </a:lnTo>
                    <a:lnTo>
                      <a:pt x="104" y="77"/>
                    </a:lnTo>
                    <a:lnTo>
                      <a:pt x="108" y="74"/>
                    </a:lnTo>
                    <a:lnTo>
                      <a:pt x="110" y="70"/>
                    </a:lnTo>
                    <a:lnTo>
                      <a:pt x="111" y="68"/>
                    </a:lnTo>
                    <a:lnTo>
                      <a:pt x="120" y="66"/>
                    </a:lnTo>
                    <a:lnTo>
                      <a:pt x="140" y="53"/>
                    </a:lnTo>
                    <a:lnTo>
                      <a:pt x="173" y="43"/>
                    </a:lnTo>
                    <a:lnTo>
                      <a:pt x="196" y="42"/>
                    </a:lnTo>
                    <a:lnTo>
                      <a:pt x="196" y="36"/>
                    </a:lnTo>
                    <a:lnTo>
                      <a:pt x="195" y="32"/>
                    </a:lnTo>
                    <a:lnTo>
                      <a:pt x="190" y="30"/>
                    </a:lnTo>
                    <a:lnTo>
                      <a:pt x="174" y="29"/>
                    </a:lnTo>
                    <a:lnTo>
                      <a:pt x="172" y="27"/>
                    </a:lnTo>
                    <a:lnTo>
                      <a:pt x="169" y="27"/>
                    </a:lnTo>
                    <a:lnTo>
                      <a:pt x="168" y="25"/>
                    </a:lnTo>
                    <a:lnTo>
                      <a:pt x="169" y="18"/>
                    </a:lnTo>
                    <a:lnTo>
                      <a:pt x="175" y="5"/>
                    </a:lnTo>
                    <a:lnTo>
                      <a:pt x="181" y="0"/>
                    </a:lnTo>
                    <a:lnTo>
                      <a:pt x="186" y="0"/>
                    </a:lnTo>
                    <a:lnTo>
                      <a:pt x="191" y="2"/>
                    </a:lnTo>
                    <a:lnTo>
                      <a:pt x="192" y="4"/>
                    </a:lnTo>
                    <a:lnTo>
                      <a:pt x="201" y="29"/>
                    </a:lnTo>
                    <a:lnTo>
                      <a:pt x="201" y="29"/>
                    </a:lnTo>
                    <a:lnTo>
                      <a:pt x="207" y="40"/>
                    </a:lnTo>
                    <a:lnTo>
                      <a:pt x="223" y="42"/>
                    </a:lnTo>
                    <a:lnTo>
                      <a:pt x="243" y="46"/>
                    </a:lnTo>
                    <a:lnTo>
                      <a:pt x="246" y="46"/>
                    </a:lnTo>
                    <a:lnTo>
                      <a:pt x="260" y="50"/>
                    </a:lnTo>
                    <a:lnTo>
                      <a:pt x="271" y="56"/>
                    </a:lnTo>
                    <a:lnTo>
                      <a:pt x="276" y="61"/>
                    </a:lnTo>
                    <a:lnTo>
                      <a:pt x="280" y="77"/>
                    </a:lnTo>
                    <a:lnTo>
                      <a:pt x="285" y="88"/>
                    </a:lnTo>
                    <a:lnTo>
                      <a:pt x="286" y="90"/>
                    </a:lnTo>
                    <a:lnTo>
                      <a:pt x="292" y="95"/>
                    </a:lnTo>
                    <a:lnTo>
                      <a:pt x="303" y="95"/>
                    </a:lnTo>
                    <a:lnTo>
                      <a:pt x="329" y="90"/>
                    </a:lnTo>
                    <a:lnTo>
                      <a:pt x="340" y="91"/>
                    </a:lnTo>
                    <a:lnTo>
                      <a:pt x="366" y="88"/>
                    </a:lnTo>
                    <a:lnTo>
                      <a:pt x="395" y="88"/>
                    </a:lnTo>
                    <a:lnTo>
                      <a:pt x="398" y="89"/>
                    </a:lnTo>
                    <a:lnTo>
                      <a:pt x="401" y="91"/>
                    </a:lnTo>
                    <a:lnTo>
                      <a:pt x="405" y="97"/>
                    </a:lnTo>
                    <a:lnTo>
                      <a:pt x="405" y="101"/>
                    </a:lnTo>
                    <a:lnTo>
                      <a:pt x="411" y="106"/>
                    </a:lnTo>
                    <a:lnTo>
                      <a:pt x="422" y="112"/>
                    </a:lnTo>
                    <a:lnTo>
                      <a:pt x="432" y="115"/>
                    </a:lnTo>
                    <a:lnTo>
                      <a:pt x="450" y="115"/>
                    </a:lnTo>
                    <a:lnTo>
                      <a:pt x="476" y="110"/>
                    </a:lnTo>
                    <a:lnTo>
                      <a:pt x="484" y="106"/>
                    </a:lnTo>
                    <a:lnTo>
                      <a:pt x="495" y="99"/>
                    </a:lnTo>
                    <a:lnTo>
                      <a:pt x="512" y="99"/>
                    </a:lnTo>
                    <a:lnTo>
                      <a:pt x="523" y="96"/>
                    </a:lnTo>
                    <a:lnTo>
                      <a:pt x="527" y="94"/>
                    </a:lnTo>
                    <a:lnTo>
                      <a:pt x="525" y="91"/>
                    </a:lnTo>
                    <a:lnTo>
                      <a:pt x="506" y="90"/>
                    </a:lnTo>
                    <a:lnTo>
                      <a:pt x="499" y="88"/>
                    </a:lnTo>
                    <a:lnTo>
                      <a:pt x="499" y="88"/>
                    </a:lnTo>
                    <a:lnTo>
                      <a:pt x="506" y="84"/>
                    </a:lnTo>
                    <a:lnTo>
                      <a:pt x="520" y="83"/>
                    </a:lnTo>
                    <a:lnTo>
                      <a:pt x="608" y="83"/>
                    </a:lnTo>
                    <a:lnTo>
                      <a:pt x="620" y="86"/>
                    </a:lnTo>
                    <a:lnTo>
                      <a:pt x="621" y="86"/>
                    </a:lnTo>
                    <a:lnTo>
                      <a:pt x="619" y="88"/>
                    </a:lnTo>
                    <a:lnTo>
                      <a:pt x="606" y="90"/>
                    </a:lnTo>
                    <a:lnTo>
                      <a:pt x="605" y="93"/>
                    </a:lnTo>
                    <a:lnTo>
                      <a:pt x="600" y="95"/>
                    </a:lnTo>
                    <a:lnTo>
                      <a:pt x="587" y="93"/>
                    </a:lnTo>
                    <a:lnTo>
                      <a:pt x="573" y="95"/>
                    </a:lnTo>
                    <a:lnTo>
                      <a:pt x="570" y="99"/>
                    </a:lnTo>
                    <a:lnTo>
                      <a:pt x="571" y="102"/>
                    </a:lnTo>
                    <a:lnTo>
                      <a:pt x="579" y="106"/>
                    </a:lnTo>
                    <a:lnTo>
                      <a:pt x="583" y="107"/>
                    </a:lnTo>
                    <a:lnTo>
                      <a:pt x="590" y="111"/>
                    </a:lnTo>
                    <a:lnTo>
                      <a:pt x="593" y="117"/>
                    </a:lnTo>
                    <a:lnTo>
                      <a:pt x="599" y="122"/>
                    </a:lnTo>
                    <a:lnTo>
                      <a:pt x="600" y="129"/>
                    </a:lnTo>
                    <a:lnTo>
                      <a:pt x="604" y="134"/>
                    </a:lnTo>
                    <a:lnTo>
                      <a:pt x="621" y="132"/>
                    </a:lnTo>
                    <a:lnTo>
                      <a:pt x="638" y="136"/>
                    </a:lnTo>
                    <a:lnTo>
                      <a:pt x="663" y="150"/>
                    </a:lnTo>
                    <a:lnTo>
                      <a:pt x="670" y="152"/>
                    </a:lnTo>
                    <a:lnTo>
                      <a:pt x="678" y="159"/>
                    </a:lnTo>
                    <a:lnTo>
                      <a:pt x="686" y="172"/>
                    </a:lnTo>
                    <a:lnTo>
                      <a:pt x="687" y="177"/>
                    </a:lnTo>
                    <a:lnTo>
                      <a:pt x="689" y="193"/>
                    </a:lnTo>
                    <a:lnTo>
                      <a:pt x="689" y="197"/>
                    </a:lnTo>
                    <a:lnTo>
                      <a:pt x="686" y="199"/>
                    </a:lnTo>
                    <a:lnTo>
                      <a:pt x="676" y="203"/>
                    </a:lnTo>
                    <a:lnTo>
                      <a:pt x="676" y="206"/>
                    </a:lnTo>
                    <a:lnTo>
                      <a:pt x="679" y="207"/>
                    </a:lnTo>
                    <a:lnTo>
                      <a:pt x="689" y="208"/>
                    </a:lnTo>
                    <a:lnTo>
                      <a:pt x="695" y="211"/>
                    </a:lnTo>
                    <a:lnTo>
                      <a:pt x="701" y="211"/>
                    </a:lnTo>
                    <a:lnTo>
                      <a:pt x="705" y="209"/>
                    </a:lnTo>
                    <a:lnTo>
                      <a:pt x="712" y="202"/>
                    </a:lnTo>
                    <a:lnTo>
                      <a:pt x="721" y="201"/>
                    </a:lnTo>
                    <a:lnTo>
                      <a:pt x="727" y="203"/>
                    </a:lnTo>
                    <a:lnTo>
                      <a:pt x="737" y="209"/>
                    </a:lnTo>
                    <a:lnTo>
                      <a:pt x="741" y="214"/>
                    </a:lnTo>
                    <a:lnTo>
                      <a:pt x="743" y="217"/>
                    </a:lnTo>
                    <a:lnTo>
                      <a:pt x="743" y="225"/>
                    </a:lnTo>
                    <a:lnTo>
                      <a:pt x="739" y="228"/>
                    </a:lnTo>
                    <a:lnTo>
                      <a:pt x="734" y="228"/>
                    </a:lnTo>
                    <a:lnTo>
                      <a:pt x="728" y="231"/>
                    </a:lnTo>
                    <a:lnTo>
                      <a:pt x="724" y="234"/>
                    </a:lnTo>
                    <a:lnTo>
                      <a:pt x="708" y="241"/>
                    </a:lnTo>
                    <a:lnTo>
                      <a:pt x="705" y="245"/>
                    </a:lnTo>
                    <a:lnTo>
                      <a:pt x="702" y="247"/>
                    </a:lnTo>
                    <a:lnTo>
                      <a:pt x="691" y="250"/>
                    </a:lnTo>
                    <a:lnTo>
                      <a:pt x="689" y="252"/>
                    </a:lnTo>
                    <a:lnTo>
                      <a:pt x="686" y="258"/>
                    </a:lnTo>
                    <a:lnTo>
                      <a:pt x="686" y="267"/>
                    </a:lnTo>
                    <a:lnTo>
                      <a:pt x="689" y="279"/>
                    </a:lnTo>
                    <a:lnTo>
                      <a:pt x="694" y="281"/>
                    </a:lnTo>
                    <a:lnTo>
                      <a:pt x="700" y="279"/>
                    </a:lnTo>
                    <a:lnTo>
                      <a:pt x="702" y="279"/>
                    </a:lnTo>
                    <a:lnTo>
                      <a:pt x="707" y="284"/>
                    </a:lnTo>
                    <a:lnTo>
                      <a:pt x="702" y="290"/>
                    </a:lnTo>
                    <a:lnTo>
                      <a:pt x="691" y="298"/>
                    </a:lnTo>
                    <a:lnTo>
                      <a:pt x="674" y="304"/>
                    </a:lnTo>
                    <a:lnTo>
                      <a:pt x="673" y="306"/>
                    </a:lnTo>
                    <a:lnTo>
                      <a:pt x="673" y="321"/>
                    </a:lnTo>
                    <a:lnTo>
                      <a:pt x="669" y="327"/>
                    </a:lnTo>
                    <a:lnTo>
                      <a:pt x="663" y="336"/>
                    </a:lnTo>
                    <a:lnTo>
                      <a:pt x="662" y="337"/>
                    </a:lnTo>
                    <a:lnTo>
                      <a:pt x="662" y="341"/>
                    </a:lnTo>
                    <a:lnTo>
                      <a:pt x="662" y="343"/>
                    </a:lnTo>
                    <a:lnTo>
                      <a:pt x="674" y="359"/>
                    </a:lnTo>
                    <a:lnTo>
                      <a:pt x="685" y="370"/>
                    </a:lnTo>
                    <a:lnTo>
                      <a:pt x="689" y="378"/>
                    </a:lnTo>
                    <a:lnTo>
                      <a:pt x="695" y="384"/>
                    </a:lnTo>
                    <a:lnTo>
                      <a:pt x="699" y="386"/>
                    </a:lnTo>
                    <a:lnTo>
                      <a:pt x="699" y="389"/>
                    </a:lnTo>
                    <a:lnTo>
                      <a:pt x="699" y="401"/>
                    </a:lnTo>
                    <a:lnTo>
                      <a:pt x="687" y="414"/>
                    </a:lnTo>
                    <a:lnTo>
                      <a:pt x="680" y="421"/>
                    </a:lnTo>
                    <a:lnTo>
                      <a:pt x="676" y="423"/>
                    </a:lnTo>
                    <a:lnTo>
                      <a:pt x="660" y="424"/>
                    </a:lnTo>
                    <a:lnTo>
                      <a:pt x="654" y="428"/>
                    </a:lnTo>
                    <a:lnTo>
                      <a:pt x="646" y="432"/>
                    </a:lnTo>
                    <a:lnTo>
                      <a:pt x="640" y="440"/>
                    </a:lnTo>
                    <a:lnTo>
                      <a:pt x="635" y="443"/>
                    </a:lnTo>
                    <a:lnTo>
                      <a:pt x="606" y="445"/>
                    </a:lnTo>
                    <a:lnTo>
                      <a:pt x="590" y="449"/>
                    </a:lnTo>
                    <a:lnTo>
                      <a:pt x="572" y="455"/>
                    </a:lnTo>
                    <a:lnTo>
                      <a:pt x="568" y="459"/>
                    </a:lnTo>
                    <a:lnTo>
                      <a:pt x="567" y="460"/>
                    </a:lnTo>
                    <a:lnTo>
                      <a:pt x="542" y="459"/>
                    </a:lnTo>
                    <a:lnTo>
                      <a:pt x="524" y="454"/>
                    </a:lnTo>
                    <a:lnTo>
                      <a:pt x="503" y="441"/>
                    </a:lnTo>
                    <a:lnTo>
                      <a:pt x="481" y="439"/>
                    </a:lnTo>
                    <a:lnTo>
                      <a:pt x="474" y="437"/>
                    </a:lnTo>
                    <a:lnTo>
                      <a:pt x="470" y="437"/>
                    </a:lnTo>
                    <a:lnTo>
                      <a:pt x="469" y="437"/>
                    </a:lnTo>
                    <a:lnTo>
                      <a:pt x="470" y="446"/>
                    </a:lnTo>
                    <a:lnTo>
                      <a:pt x="474" y="455"/>
                    </a:lnTo>
                    <a:lnTo>
                      <a:pt x="485" y="460"/>
                    </a:lnTo>
                    <a:lnTo>
                      <a:pt x="497" y="467"/>
                    </a:lnTo>
                    <a:lnTo>
                      <a:pt x="499" y="470"/>
                    </a:lnTo>
                    <a:lnTo>
                      <a:pt x="498" y="482"/>
                    </a:lnTo>
                    <a:lnTo>
                      <a:pt x="495" y="495"/>
                    </a:lnTo>
                    <a:lnTo>
                      <a:pt x="495" y="502"/>
                    </a:lnTo>
                    <a:lnTo>
                      <a:pt x="496" y="507"/>
                    </a:lnTo>
                    <a:lnTo>
                      <a:pt x="501" y="524"/>
                    </a:lnTo>
                    <a:lnTo>
                      <a:pt x="502" y="532"/>
                    </a:lnTo>
                    <a:lnTo>
                      <a:pt x="503" y="538"/>
                    </a:lnTo>
                    <a:lnTo>
                      <a:pt x="518" y="541"/>
                    </a:lnTo>
                    <a:lnTo>
                      <a:pt x="522" y="542"/>
                    </a:lnTo>
                    <a:lnTo>
                      <a:pt x="546" y="541"/>
                    </a:lnTo>
                    <a:lnTo>
                      <a:pt x="546" y="550"/>
                    </a:lnTo>
                    <a:lnTo>
                      <a:pt x="546" y="551"/>
                    </a:lnTo>
                    <a:lnTo>
                      <a:pt x="544" y="554"/>
                    </a:lnTo>
                    <a:lnTo>
                      <a:pt x="533" y="556"/>
                    </a:lnTo>
                    <a:lnTo>
                      <a:pt x="525" y="559"/>
                    </a:lnTo>
                    <a:lnTo>
                      <a:pt x="524" y="562"/>
                    </a:lnTo>
                    <a:lnTo>
                      <a:pt x="518" y="565"/>
                    </a:lnTo>
                    <a:lnTo>
                      <a:pt x="511" y="565"/>
                    </a:lnTo>
                    <a:lnTo>
                      <a:pt x="506" y="573"/>
                    </a:lnTo>
                    <a:lnTo>
                      <a:pt x="499" y="588"/>
                    </a:lnTo>
                    <a:lnTo>
                      <a:pt x="496" y="591"/>
                    </a:lnTo>
                    <a:lnTo>
                      <a:pt x="491" y="593"/>
                    </a:lnTo>
                    <a:lnTo>
                      <a:pt x="486" y="593"/>
                    </a:lnTo>
                    <a:lnTo>
                      <a:pt x="480" y="596"/>
                    </a:lnTo>
                    <a:lnTo>
                      <a:pt x="477" y="597"/>
                    </a:lnTo>
                    <a:lnTo>
                      <a:pt x="475" y="602"/>
                    </a:lnTo>
                    <a:lnTo>
                      <a:pt x="466" y="602"/>
                    </a:lnTo>
                    <a:lnTo>
                      <a:pt x="454" y="607"/>
                    </a:lnTo>
                    <a:lnTo>
                      <a:pt x="452" y="607"/>
                    </a:lnTo>
                    <a:lnTo>
                      <a:pt x="444" y="611"/>
                    </a:lnTo>
                    <a:lnTo>
                      <a:pt x="436" y="615"/>
                    </a:lnTo>
                    <a:lnTo>
                      <a:pt x="431" y="618"/>
                    </a:lnTo>
                    <a:lnTo>
                      <a:pt x="423" y="626"/>
                    </a:lnTo>
                    <a:lnTo>
                      <a:pt x="421" y="627"/>
                    </a:lnTo>
                    <a:lnTo>
                      <a:pt x="402" y="631"/>
                    </a:lnTo>
                    <a:lnTo>
                      <a:pt x="385" y="631"/>
                    </a:lnTo>
                    <a:lnTo>
                      <a:pt x="383" y="629"/>
                    </a:lnTo>
                    <a:lnTo>
                      <a:pt x="380" y="629"/>
                    </a:lnTo>
                    <a:lnTo>
                      <a:pt x="368" y="621"/>
                    </a:lnTo>
                    <a:lnTo>
                      <a:pt x="364" y="617"/>
                    </a:lnTo>
                    <a:lnTo>
                      <a:pt x="361" y="612"/>
                    </a:lnTo>
                    <a:lnTo>
                      <a:pt x="358" y="607"/>
                    </a:lnTo>
                    <a:lnTo>
                      <a:pt x="353" y="600"/>
                    </a:lnTo>
                    <a:lnTo>
                      <a:pt x="348" y="591"/>
                    </a:lnTo>
                    <a:lnTo>
                      <a:pt x="346" y="580"/>
                    </a:lnTo>
                    <a:lnTo>
                      <a:pt x="330" y="543"/>
                    </a:lnTo>
                    <a:lnTo>
                      <a:pt x="321" y="532"/>
                    </a:lnTo>
                    <a:lnTo>
                      <a:pt x="304" y="519"/>
                    </a:lnTo>
                    <a:lnTo>
                      <a:pt x="304" y="515"/>
                    </a:lnTo>
                    <a:lnTo>
                      <a:pt x="316" y="504"/>
                    </a:lnTo>
                    <a:lnTo>
                      <a:pt x="321" y="497"/>
                    </a:lnTo>
                    <a:lnTo>
                      <a:pt x="324" y="495"/>
                    </a:lnTo>
                    <a:lnTo>
                      <a:pt x="328" y="492"/>
                    </a:lnTo>
                    <a:lnTo>
                      <a:pt x="330" y="491"/>
                    </a:lnTo>
                    <a:lnTo>
                      <a:pt x="331" y="488"/>
                    </a:lnTo>
                    <a:lnTo>
                      <a:pt x="330" y="481"/>
                    </a:lnTo>
                    <a:lnTo>
                      <a:pt x="328" y="476"/>
                    </a:lnTo>
                    <a:lnTo>
                      <a:pt x="323" y="467"/>
                    </a:lnTo>
                    <a:lnTo>
                      <a:pt x="315" y="459"/>
                    </a:lnTo>
                    <a:lnTo>
                      <a:pt x="308" y="454"/>
                    </a:lnTo>
                    <a:lnTo>
                      <a:pt x="307" y="451"/>
                    </a:lnTo>
                    <a:lnTo>
                      <a:pt x="305" y="441"/>
                    </a:lnTo>
                    <a:lnTo>
                      <a:pt x="303" y="435"/>
                    </a:lnTo>
                    <a:lnTo>
                      <a:pt x="303" y="427"/>
                    </a:lnTo>
                    <a:lnTo>
                      <a:pt x="299" y="419"/>
                    </a:lnTo>
                    <a:lnTo>
                      <a:pt x="299" y="407"/>
                    </a:lnTo>
                    <a:lnTo>
                      <a:pt x="303" y="401"/>
                    </a:lnTo>
                    <a:lnTo>
                      <a:pt x="305" y="391"/>
                    </a:lnTo>
                    <a:lnTo>
                      <a:pt x="305" y="380"/>
                    </a:lnTo>
                    <a:lnTo>
                      <a:pt x="314" y="370"/>
                    </a:lnTo>
                    <a:lnTo>
                      <a:pt x="314" y="357"/>
                    </a:lnTo>
                    <a:lnTo>
                      <a:pt x="316" y="352"/>
                    </a:lnTo>
                    <a:lnTo>
                      <a:pt x="323" y="346"/>
                    </a:lnTo>
                    <a:lnTo>
                      <a:pt x="323" y="341"/>
                    </a:lnTo>
                    <a:lnTo>
                      <a:pt x="320" y="332"/>
                    </a:lnTo>
                    <a:lnTo>
                      <a:pt x="318" y="330"/>
                    </a:lnTo>
                    <a:lnTo>
                      <a:pt x="314" y="330"/>
                    </a:lnTo>
                    <a:lnTo>
                      <a:pt x="304" y="330"/>
                    </a:lnTo>
                    <a:lnTo>
                      <a:pt x="285" y="338"/>
                    </a:lnTo>
                    <a:lnTo>
                      <a:pt x="273" y="341"/>
                    </a:lnTo>
                    <a:lnTo>
                      <a:pt x="266" y="341"/>
                    </a:lnTo>
                    <a:lnTo>
                      <a:pt x="257" y="338"/>
                    </a:lnTo>
                    <a:lnTo>
                      <a:pt x="253" y="337"/>
                    </a:lnTo>
                    <a:lnTo>
                      <a:pt x="248" y="335"/>
                    </a:lnTo>
                    <a:lnTo>
                      <a:pt x="242" y="333"/>
                    </a:lnTo>
                    <a:lnTo>
                      <a:pt x="234" y="336"/>
                    </a:lnTo>
                    <a:lnTo>
                      <a:pt x="232" y="338"/>
                    </a:lnTo>
                    <a:lnTo>
                      <a:pt x="226" y="338"/>
                    </a:lnTo>
                    <a:lnTo>
                      <a:pt x="217" y="338"/>
                    </a:lnTo>
                    <a:lnTo>
                      <a:pt x="213" y="336"/>
                    </a:lnTo>
                    <a:lnTo>
                      <a:pt x="212" y="336"/>
                    </a:lnTo>
                    <a:lnTo>
                      <a:pt x="184" y="295"/>
                    </a:lnTo>
                    <a:lnTo>
                      <a:pt x="183" y="293"/>
                    </a:lnTo>
                    <a:lnTo>
                      <a:pt x="180" y="290"/>
                    </a:lnTo>
                    <a:lnTo>
                      <a:pt x="169" y="289"/>
                    </a:lnTo>
                    <a:lnTo>
                      <a:pt x="163" y="285"/>
                    </a:lnTo>
                    <a:lnTo>
                      <a:pt x="151" y="281"/>
                    </a:lnTo>
                    <a:lnTo>
                      <a:pt x="133" y="282"/>
                    </a:lnTo>
                    <a:lnTo>
                      <a:pt x="115" y="287"/>
                    </a:lnTo>
                    <a:lnTo>
                      <a:pt x="105" y="288"/>
                    </a:lnTo>
                    <a:lnTo>
                      <a:pt x="90" y="287"/>
                    </a:lnTo>
                    <a:lnTo>
                      <a:pt x="73" y="279"/>
                    </a:lnTo>
                    <a:lnTo>
                      <a:pt x="70" y="272"/>
                    </a:lnTo>
                    <a:lnTo>
                      <a:pt x="66" y="271"/>
                    </a:lnTo>
                    <a:lnTo>
                      <a:pt x="54" y="265"/>
                    </a:lnTo>
                    <a:lnTo>
                      <a:pt x="52" y="262"/>
                    </a:lnTo>
                    <a:lnTo>
                      <a:pt x="52" y="229"/>
                    </a:lnTo>
                    <a:lnTo>
                      <a:pt x="50" y="220"/>
                    </a:lnTo>
                    <a:lnTo>
                      <a:pt x="47" y="214"/>
                    </a:lnTo>
                    <a:lnTo>
                      <a:pt x="43" y="211"/>
                    </a:lnTo>
                    <a:lnTo>
                      <a:pt x="41" y="208"/>
                    </a:lnTo>
                    <a:lnTo>
                      <a:pt x="34" y="199"/>
                    </a:lnTo>
                    <a:lnTo>
                      <a:pt x="31" y="196"/>
                    </a:lnTo>
                    <a:lnTo>
                      <a:pt x="28" y="176"/>
                    </a:lnTo>
                    <a:lnTo>
                      <a:pt x="25" y="170"/>
                    </a:lnTo>
                    <a:lnTo>
                      <a:pt x="24" y="168"/>
                    </a:lnTo>
                    <a:lnTo>
                      <a:pt x="0" y="169"/>
                    </a:lnTo>
                    <a:lnTo>
                      <a:pt x="6" y="155"/>
                    </a:lnTo>
                    <a:lnTo>
                      <a:pt x="14" y="140"/>
                    </a:lnTo>
                    <a:lnTo>
                      <a:pt x="27" y="95"/>
                    </a:lnTo>
                    <a:lnTo>
                      <a:pt x="40" y="73"/>
                    </a:lnTo>
                    <a:lnTo>
                      <a:pt x="65" y="50"/>
                    </a:lnTo>
                    <a:lnTo>
                      <a:pt x="68" y="45"/>
                    </a:lnTo>
                    <a:lnTo>
                      <a:pt x="73" y="35"/>
                    </a:lnTo>
                    <a:lnTo>
                      <a:pt x="79" y="29"/>
                    </a:lnTo>
                    <a:lnTo>
                      <a:pt x="94" y="23"/>
                    </a:lnTo>
                    <a:lnTo>
                      <a:pt x="109" y="2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49" name="Freeform 239"/>
              <p:cNvSpPr>
                <a:spLocks noChangeAspect="1"/>
              </p:cNvSpPr>
              <p:nvPr/>
            </p:nvSpPr>
            <p:spPr bwMode="gray">
              <a:xfrm>
                <a:off x="1629" y="2473"/>
                <a:ext cx="62" cy="69"/>
              </a:xfrm>
              <a:custGeom>
                <a:avLst/>
                <a:gdLst/>
                <a:ahLst/>
                <a:cxnLst>
                  <a:cxn ang="0">
                    <a:pos x="112" y="2"/>
                  </a:cxn>
                  <a:cxn ang="0">
                    <a:pos x="147" y="18"/>
                  </a:cxn>
                  <a:cxn ang="0">
                    <a:pos x="189" y="41"/>
                  </a:cxn>
                  <a:cxn ang="0">
                    <a:pos x="194" y="57"/>
                  </a:cxn>
                  <a:cxn ang="0">
                    <a:pos x="209" y="62"/>
                  </a:cxn>
                  <a:cxn ang="0">
                    <a:pos x="222" y="60"/>
                  </a:cxn>
                  <a:cxn ang="0">
                    <a:pos x="253" y="62"/>
                  </a:cxn>
                  <a:cxn ang="0">
                    <a:pos x="259" y="54"/>
                  </a:cxn>
                  <a:cxn ang="0">
                    <a:pos x="271" y="56"/>
                  </a:cxn>
                  <a:cxn ang="0">
                    <a:pos x="284" y="65"/>
                  </a:cxn>
                  <a:cxn ang="0">
                    <a:pos x="304" y="76"/>
                  </a:cxn>
                  <a:cxn ang="0">
                    <a:pos x="291" y="78"/>
                  </a:cxn>
                  <a:cxn ang="0">
                    <a:pos x="295" y="89"/>
                  </a:cxn>
                  <a:cxn ang="0">
                    <a:pos x="302" y="103"/>
                  </a:cxn>
                  <a:cxn ang="0">
                    <a:pos x="311" y="125"/>
                  </a:cxn>
                  <a:cxn ang="0">
                    <a:pos x="302" y="126"/>
                  </a:cxn>
                  <a:cxn ang="0">
                    <a:pos x="280" y="165"/>
                  </a:cxn>
                  <a:cxn ang="0">
                    <a:pos x="260" y="186"/>
                  </a:cxn>
                  <a:cxn ang="0">
                    <a:pos x="241" y="207"/>
                  </a:cxn>
                  <a:cxn ang="0">
                    <a:pos x="216" y="221"/>
                  </a:cxn>
                  <a:cxn ang="0">
                    <a:pos x="162" y="239"/>
                  </a:cxn>
                  <a:cxn ang="0">
                    <a:pos x="152" y="247"/>
                  </a:cxn>
                  <a:cxn ang="0">
                    <a:pos x="146" y="266"/>
                  </a:cxn>
                  <a:cxn ang="0">
                    <a:pos x="140" y="269"/>
                  </a:cxn>
                  <a:cxn ang="0">
                    <a:pos x="134" y="265"/>
                  </a:cxn>
                  <a:cxn ang="0">
                    <a:pos x="120" y="286"/>
                  </a:cxn>
                  <a:cxn ang="0">
                    <a:pos x="118" y="320"/>
                  </a:cxn>
                  <a:cxn ang="0">
                    <a:pos x="114" y="329"/>
                  </a:cxn>
                  <a:cxn ang="0">
                    <a:pos x="97" y="340"/>
                  </a:cxn>
                  <a:cxn ang="0">
                    <a:pos x="78" y="344"/>
                  </a:cxn>
                  <a:cxn ang="0">
                    <a:pos x="71" y="330"/>
                  </a:cxn>
                  <a:cxn ang="0">
                    <a:pos x="60" y="321"/>
                  </a:cxn>
                  <a:cxn ang="0">
                    <a:pos x="46" y="318"/>
                  </a:cxn>
                  <a:cxn ang="0">
                    <a:pos x="33" y="314"/>
                  </a:cxn>
                  <a:cxn ang="0">
                    <a:pos x="21" y="320"/>
                  </a:cxn>
                  <a:cxn ang="0">
                    <a:pos x="17" y="304"/>
                  </a:cxn>
                  <a:cxn ang="0">
                    <a:pos x="15" y="297"/>
                  </a:cxn>
                  <a:cxn ang="0">
                    <a:pos x="28" y="290"/>
                  </a:cxn>
                  <a:cxn ang="0">
                    <a:pos x="32" y="276"/>
                  </a:cxn>
                  <a:cxn ang="0">
                    <a:pos x="28" y="264"/>
                  </a:cxn>
                  <a:cxn ang="0">
                    <a:pos x="27" y="261"/>
                  </a:cxn>
                  <a:cxn ang="0">
                    <a:pos x="40" y="254"/>
                  </a:cxn>
                  <a:cxn ang="0">
                    <a:pos x="53" y="243"/>
                  </a:cxn>
                  <a:cxn ang="0">
                    <a:pos x="59" y="213"/>
                  </a:cxn>
                  <a:cxn ang="0">
                    <a:pos x="53" y="205"/>
                  </a:cxn>
                  <a:cxn ang="0">
                    <a:pos x="45" y="197"/>
                  </a:cxn>
                  <a:cxn ang="0">
                    <a:pos x="30" y="217"/>
                  </a:cxn>
                  <a:cxn ang="0">
                    <a:pos x="21" y="210"/>
                  </a:cxn>
                  <a:cxn ang="0">
                    <a:pos x="2" y="199"/>
                  </a:cxn>
                  <a:cxn ang="0">
                    <a:pos x="0" y="164"/>
                  </a:cxn>
                  <a:cxn ang="0">
                    <a:pos x="1" y="130"/>
                  </a:cxn>
                  <a:cxn ang="0">
                    <a:pos x="17" y="120"/>
                  </a:cxn>
                  <a:cxn ang="0">
                    <a:pos x="26" y="97"/>
                  </a:cxn>
                  <a:cxn ang="0">
                    <a:pos x="40" y="72"/>
                  </a:cxn>
                  <a:cxn ang="0">
                    <a:pos x="44" y="60"/>
                  </a:cxn>
                  <a:cxn ang="0">
                    <a:pos x="42" y="33"/>
                  </a:cxn>
                  <a:cxn ang="0">
                    <a:pos x="66" y="27"/>
                  </a:cxn>
                  <a:cxn ang="0">
                    <a:pos x="71" y="24"/>
                  </a:cxn>
                  <a:cxn ang="0">
                    <a:pos x="88" y="9"/>
                  </a:cxn>
                  <a:cxn ang="0">
                    <a:pos x="103" y="7"/>
                  </a:cxn>
                  <a:cxn ang="0">
                    <a:pos x="109" y="0"/>
                  </a:cxn>
                </a:cxnLst>
                <a:rect l="0" t="0" r="r" b="b"/>
                <a:pathLst>
                  <a:path w="311" h="345">
                    <a:moveTo>
                      <a:pt x="109" y="0"/>
                    </a:moveTo>
                    <a:lnTo>
                      <a:pt x="112" y="2"/>
                    </a:lnTo>
                    <a:lnTo>
                      <a:pt x="115" y="5"/>
                    </a:lnTo>
                    <a:lnTo>
                      <a:pt x="147" y="18"/>
                    </a:lnTo>
                    <a:lnTo>
                      <a:pt x="177" y="33"/>
                    </a:lnTo>
                    <a:lnTo>
                      <a:pt x="189" y="41"/>
                    </a:lnTo>
                    <a:lnTo>
                      <a:pt x="191" y="46"/>
                    </a:lnTo>
                    <a:lnTo>
                      <a:pt x="194" y="57"/>
                    </a:lnTo>
                    <a:lnTo>
                      <a:pt x="196" y="61"/>
                    </a:lnTo>
                    <a:lnTo>
                      <a:pt x="209" y="62"/>
                    </a:lnTo>
                    <a:lnTo>
                      <a:pt x="217" y="60"/>
                    </a:lnTo>
                    <a:lnTo>
                      <a:pt x="222" y="60"/>
                    </a:lnTo>
                    <a:lnTo>
                      <a:pt x="243" y="62"/>
                    </a:lnTo>
                    <a:lnTo>
                      <a:pt x="253" y="62"/>
                    </a:lnTo>
                    <a:lnTo>
                      <a:pt x="254" y="60"/>
                    </a:lnTo>
                    <a:lnTo>
                      <a:pt x="259" y="54"/>
                    </a:lnTo>
                    <a:lnTo>
                      <a:pt x="264" y="54"/>
                    </a:lnTo>
                    <a:lnTo>
                      <a:pt x="271" y="56"/>
                    </a:lnTo>
                    <a:lnTo>
                      <a:pt x="277" y="62"/>
                    </a:lnTo>
                    <a:lnTo>
                      <a:pt x="284" y="65"/>
                    </a:lnTo>
                    <a:lnTo>
                      <a:pt x="298" y="76"/>
                    </a:lnTo>
                    <a:lnTo>
                      <a:pt x="304" y="76"/>
                    </a:lnTo>
                    <a:lnTo>
                      <a:pt x="302" y="78"/>
                    </a:lnTo>
                    <a:lnTo>
                      <a:pt x="291" y="78"/>
                    </a:lnTo>
                    <a:lnTo>
                      <a:pt x="290" y="87"/>
                    </a:lnTo>
                    <a:lnTo>
                      <a:pt x="295" y="89"/>
                    </a:lnTo>
                    <a:lnTo>
                      <a:pt x="297" y="92"/>
                    </a:lnTo>
                    <a:lnTo>
                      <a:pt x="302" y="103"/>
                    </a:lnTo>
                    <a:lnTo>
                      <a:pt x="303" y="108"/>
                    </a:lnTo>
                    <a:lnTo>
                      <a:pt x="311" y="125"/>
                    </a:lnTo>
                    <a:lnTo>
                      <a:pt x="311" y="126"/>
                    </a:lnTo>
                    <a:lnTo>
                      <a:pt x="302" y="126"/>
                    </a:lnTo>
                    <a:lnTo>
                      <a:pt x="295" y="141"/>
                    </a:lnTo>
                    <a:lnTo>
                      <a:pt x="280" y="165"/>
                    </a:lnTo>
                    <a:lnTo>
                      <a:pt x="268" y="180"/>
                    </a:lnTo>
                    <a:lnTo>
                      <a:pt x="260" y="186"/>
                    </a:lnTo>
                    <a:lnTo>
                      <a:pt x="250" y="195"/>
                    </a:lnTo>
                    <a:lnTo>
                      <a:pt x="241" y="207"/>
                    </a:lnTo>
                    <a:lnTo>
                      <a:pt x="232" y="213"/>
                    </a:lnTo>
                    <a:lnTo>
                      <a:pt x="216" y="221"/>
                    </a:lnTo>
                    <a:lnTo>
                      <a:pt x="180" y="232"/>
                    </a:lnTo>
                    <a:lnTo>
                      <a:pt x="162" y="239"/>
                    </a:lnTo>
                    <a:lnTo>
                      <a:pt x="155" y="244"/>
                    </a:lnTo>
                    <a:lnTo>
                      <a:pt x="152" y="247"/>
                    </a:lnTo>
                    <a:lnTo>
                      <a:pt x="147" y="256"/>
                    </a:lnTo>
                    <a:lnTo>
                      <a:pt x="146" y="266"/>
                    </a:lnTo>
                    <a:lnTo>
                      <a:pt x="142" y="269"/>
                    </a:lnTo>
                    <a:lnTo>
                      <a:pt x="140" y="269"/>
                    </a:lnTo>
                    <a:lnTo>
                      <a:pt x="136" y="265"/>
                    </a:lnTo>
                    <a:lnTo>
                      <a:pt x="134" y="265"/>
                    </a:lnTo>
                    <a:lnTo>
                      <a:pt x="134" y="266"/>
                    </a:lnTo>
                    <a:lnTo>
                      <a:pt x="120" y="286"/>
                    </a:lnTo>
                    <a:lnTo>
                      <a:pt x="118" y="299"/>
                    </a:lnTo>
                    <a:lnTo>
                      <a:pt x="118" y="320"/>
                    </a:lnTo>
                    <a:lnTo>
                      <a:pt x="115" y="328"/>
                    </a:lnTo>
                    <a:lnTo>
                      <a:pt x="114" y="329"/>
                    </a:lnTo>
                    <a:lnTo>
                      <a:pt x="104" y="333"/>
                    </a:lnTo>
                    <a:lnTo>
                      <a:pt x="97" y="340"/>
                    </a:lnTo>
                    <a:lnTo>
                      <a:pt x="86" y="345"/>
                    </a:lnTo>
                    <a:lnTo>
                      <a:pt x="78" y="344"/>
                    </a:lnTo>
                    <a:lnTo>
                      <a:pt x="73" y="336"/>
                    </a:lnTo>
                    <a:lnTo>
                      <a:pt x="71" y="330"/>
                    </a:lnTo>
                    <a:lnTo>
                      <a:pt x="66" y="321"/>
                    </a:lnTo>
                    <a:lnTo>
                      <a:pt x="60" y="321"/>
                    </a:lnTo>
                    <a:lnTo>
                      <a:pt x="50" y="321"/>
                    </a:lnTo>
                    <a:lnTo>
                      <a:pt x="46" y="318"/>
                    </a:lnTo>
                    <a:lnTo>
                      <a:pt x="43" y="314"/>
                    </a:lnTo>
                    <a:lnTo>
                      <a:pt x="33" y="314"/>
                    </a:lnTo>
                    <a:lnTo>
                      <a:pt x="26" y="319"/>
                    </a:lnTo>
                    <a:lnTo>
                      <a:pt x="21" y="320"/>
                    </a:lnTo>
                    <a:lnTo>
                      <a:pt x="18" y="318"/>
                    </a:lnTo>
                    <a:lnTo>
                      <a:pt x="17" y="304"/>
                    </a:lnTo>
                    <a:lnTo>
                      <a:pt x="15" y="299"/>
                    </a:lnTo>
                    <a:lnTo>
                      <a:pt x="15" y="297"/>
                    </a:lnTo>
                    <a:lnTo>
                      <a:pt x="18" y="292"/>
                    </a:lnTo>
                    <a:lnTo>
                      <a:pt x="28" y="290"/>
                    </a:lnTo>
                    <a:lnTo>
                      <a:pt x="33" y="285"/>
                    </a:lnTo>
                    <a:lnTo>
                      <a:pt x="32" y="276"/>
                    </a:lnTo>
                    <a:lnTo>
                      <a:pt x="30" y="274"/>
                    </a:lnTo>
                    <a:lnTo>
                      <a:pt x="28" y="264"/>
                    </a:lnTo>
                    <a:lnTo>
                      <a:pt x="27" y="264"/>
                    </a:lnTo>
                    <a:lnTo>
                      <a:pt x="27" y="261"/>
                    </a:lnTo>
                    <a:lnTo>
                      <a:pt x="30" y="258"/>
                    </a:lnTo>
                    <a:lnTo>
                      <a:pt x="40" y="254"/>
                    </a:lnTo>
                    <a:lnTo>
                      <a:pt x="46" y="250"/>
                    </a:lnTo>
                    <a:lnTo>
                      <a:pt x="53" y="243"/>
                    </a:lnTo>
                    <a:lnTo>
                      <a:pt x="55" y="237"/>
                    </a:lnTo>
                    <a:lnTo>
                      <a:pt x="59" y="213"/>
                    </a:lnTo>
                    <a:lnTo>
                      <a:pt x="56" y="207"/>
                    </a:lnTo>
                    <a:lnTo>
                      <a:pt x="53" y="205"/>
                    </a:lnTo>
                    <a:lnTo>
                      <a:pt x="51" y="191"/>
                    </a:lnTo>
                    <a:lnTo>
                      <a:pt x="45" y="197"/>
                    </a:lnTo>
                    <a:lnTo>
                      <a:pt x="37" y="210"/>
                    </a:lnTo>
                    <a:lnTo>
                      <a:pt x="30" y="217"/>
                    </a:lnTo>
                    <a:lnTo>
                      <a:pt x="26" y="215"/>
                    </a:lnTo>
                    <a:lnTo>
                      <a:pt x="21" y="210"/>
                    </a:lnTo>
                    <a:lnTo>
                      <a:pt x="11" y="206"/>
                    </a:lnTo>
                    <a:lnTo>
                      <a:pt x="2" y="199"/>
                    </a:lnTo>
                    <a:lnTo>
                      <a:pt x="0" y="173"/>
                    </a:lnTo>
                    <a:lnTo>
                      <a:pt x="0" y="164"/>
                    </a:lnTo>
                    <a:lnTo>
                      <a:pt x="2" y="156"/>
                    </a:lnTo>
                    <a:lnTo>
                      <a:pt x="1" y="130"/>
                    </a:lnTo>
                    <a:lnTo>
                      <a:pt x="3" y="126"/>
                    </a:lnTo>
                    <a:lnTo>
                      <a:pt x="17" y="120"/>
                    </a:lnTo>
                    <a:lnTo>
                      <a:pt x="24" y="111"/>
                    </a:lnTo>
                    <a:lnTo>
                      <a:pt x="26" y="97"/>
                    </a:lnTo>
                    <a:lnTo>
                      <a:pt x="28" y="89"/>
                    </a:lnTo>
                    <a:lnTo>
                      <a:pt x="40" y="72"/>
                    </a:lnTo>
                    <a:lnTo>
                      <a:pt x="44" y="66"/>
                    </a:lnTo>
                    <a:lnTo>
                      <a:pt x="44" y="60"/>
                    </a:lnTo>
                    <a:lnTo>
                      <a:pt x="42" y="46"/>
                    </a:lnTo>
                    <a:lnTo>
                      <a:pt x="42" y="33"/>
                    </a:lnTo>
                    <a:lnTo>
                      <a:pt x="46" y="27"/>
                    </a:lnTo>
                    <a:lnTo>
                      <a:pt x="66" y="27"/>
                    </a:lnTo>
                    <a:lnTo>
                      <a:pt x="67" y="27"/>
                    </a:lnTo>
                    <a:lnTo>
                      <a:pt x="71" y="24"/>
                    </a:lnTo>
                    <a:lnTo>
                      <a:pt x="82" y="13"/>
                    </a:lnTo>
                    <a:lnTo>
                      <a:pt x="88" y="9"/>
                    </a:lnTo>
                    <a:lnTo>
                      <a:pt x="97" y="8"/>
                    </a:lnTo>
                    <a:lnTo>
                      <a:pt x="103" y="7"/>
                    </a:lnTo>
                    <a:lnTo>
                      <a:pt x="108" y="2"/>
                    </a:lnTo>
                    <a:lnTo>
                      <a:pt x="109"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50" name="Freeform 240"/>
              <p:cNvSpPr>
                <a:spLocks noChangeAspect="1"/>
              </p:cNvSpPr>
              <p:nvPr/>
            </p:nvSpPr>
            <p:spPr bwMode="gray">
              <a:xfrm>
                <a:off x="1828" y="2701"/>
                <a:ext cx="92" cy="98"/>
              </a:xfrm>
              <a:custGeom>
                <a:avLst/>
                <a:gdLst/>
                <a:ahLst/>
                <a:cxnLst>
                  <a:cxn ang="0">
                    <a:pos x="8" y="164"/>
                  </a:cxn>
                  <a:cxn ang="0">
                    <a:pos x="19" y="117"/>
                  </a:cxn>
                  <a:cxn ang="0">
                    <a:pos x="18" y="87"/>
                  </a:cxn>
                  <a:cxn ang="0">
                    <a:pos x="29" y="66"/>
                  </a:cxn>
                  <a:cxn ang="0">
                    <a:pos x="43" y="35"/>
                  </a:cxn>
                  <a:cxn ang="0">
                    <a:pos x="64" y="25"/>
                  </a:cxn>
                  <a:cxn ang="0">
                    <a:pos x="121" y="8"/>
                  </a:cxn>
                  <a:cxn ang="0">
                    <a:pos x="156" y="0"/>
                  </a:cxn>
                  <a:cxn ang="0">
                    <a:pos x="212" y="3"/>
                  </a:cxn>
                  <a:cxn ang="0">
                    <a:pos x="232" y="19"/>
                  </a:cxn>
                  <a:cxn ang="0">
                    <a:pos x="248" y="44"/>
                  </a:cxn>
                  <a:cxn ang="0">
                    <a:pos x="252" y="55"/>
                  </a:cxn>
                  <a:cxn ang="0">
                    <a:pos x="260" y="71"/>
                  </a:cxn>
                  <a:cxn ang="0">
                    <a:pos x="261" y="121"/>
                  </a:cxn>
                  <a:cxn ang="0">
                    <a:pos x="265" y="163"/>
                  </a:cxn>
                  <a:cxn ang="0">
                    <a:pos x="286" y="169"/>
                  </a:cxn>
                  <a:cxn ang="0">
                    <a:pos x="311" y="175"/>
                  </a:cxn>
                  <a:cxn ang="0">
                    <a:pos x="335" y="174"/>
                  </a:cxn>
                  <a:cxn ang="0">
                    <a:pos x="349" y="168"/>
                  </a:cxn>
                  <a:cxn ang="0">
                    <a:pos x="378" y="180"/>
                  </a:cxn>
                  <a:cxn ang="0">
                    <a:pos x="386" y="195"/>
                  </a:cxn>
                  <a:cxn ang="0">
                    <a:pos x="392" y="230"/>
                  </a:cxn>
                  <a:cxn ang="0">
                    <a:pos x="392" y="260"/>
                  </a:cxn>
                  <a:cxn ang="0">
                    <a:pos x="404" y="272"/>
                  </a:cxn>
                  <a:cxn ang="0">
                    <a:pos x="421" y="275"/>
                  </a:cxn>
                  <a:cxn ang="0">
                    <a:pos x="440" y="272"/>
                  </a:cxn>
                  <a:cxn ang="0">
                    <a:pos x="454" y="275"/>
                  </a:cxn>
                  <a:cxn ang="0">
                    <a:pos x="459" y="308"/>
                  </a:cxn>
                  <a:cxn ang="0">
                    <a:pos x="454" y="327"/>
                  </a:cxn>
                  <a:cxn ang="0">
                    <a:pos x="449" y="374"/>
                  </a:cxn>
                  <a:cxn ang="0">
                    <a:pos x="443" y="420"/>
                  </a:cxn>
                  <a:cxn ang="0">
                    <a:pos x="433" y="438"/>
                  </a:cxn>
                  <a:cxn ang="0">
                    <a:pos x="411" y="458"/>
                  </a:cxn>
                  <a:cxn ang="0">
                    <a:pos x="404" y="463"/>
                  </a:cxn>
                  <a:cxn ang="0">
                    <a:pos x="388" y="479"/>
                  </a:cxn>
                  <a:cxn ang="0">
                    <a:pos x="378" y="482"/>
                  </a:cxn>
                  <a:cxn ang="0">
                    <a:pos x="356" y="483"/>
                  </a:cxn>
                  <a:cxn ang="0">
                    <a:pos x="345" y="491"/>
                  </a:cxn>
                  <a:cxn ang="0">
                    <a:pos x="333" y="488"/>
                  </a:cxn>
                  <a:cxn ang="0">
                    <a:pos x="313" y="487"/>
                  </a:cxn>
                  <a:cxn ang="0">
                    <a:pos x="290" y="474"/>
                  </a:cxn>
                  <a:cxn ang="0">
                    <a:pos x="236" y="469"/>
                  </a:cxn>
                  <a:cxn ang="0">
                    <a:pos x="233" y="459"/>
                  </a:cxn>
                  <a:cxn ang="0">
                    <a:pos x="238" y="442"/>
                  </a:cxn>
                  <a:cxn ang="0">
                    <a:pos x="264" y="395"/>
                  </a:cxn>
                  <a:cxn ang="0">
                    <a:pos x="273" y="372"/>
                  </a:cxn>
                  <a:cxn ang="0">
                    <a:pos x="269" y="358"/>
                  </a:cxn>
                  <a:cxn ang="0">
                    <a:pos x="260" y="348"/>
                  </a:cxn>
                  <a:cxn ang="0">
                    <a:pos x="238" y="339"/>
                  </a:cxn>
                  <a:cxn ang="0">
                    <a:pos x="214" y="319"/>
                  </a:cxn>
                  <a:cxn ang="0">
                    <a:pos x="173" y="293"/>
                  </a:cxn>
                  <a:cxn ang="0">
                    <a:pos x="155" y="287"/>
                  </a:cxn>
                  <a:cxn ang="0">
                    <a:pos x="118" y="283"/>
                  </a:cxn>
                  <a:cxn ang="0">
                    <a:pos x="102" y="276"/>
                  </a:cxn>
                  <a:cxn ang="0">
                    <a:pos x="89" y="256"/>
                  </a:cxn>
                  <a:cxn ang="0">
                    <a:pos x="74" y="246"/>
                  </a:cxn>
                  <a:cxn ang="0">
                    <a:pos x="46" y="223"/>
                  </a:cxn>
                  <a:cxn ang="0">
                    <a:pos x="22" y="189"/>
                  </a:cxn>
                  <a:cxn ang="0">
                    <a:pos x="0" y="179"/>
                  </a:cxn>
                </a:cxnLst>
                <a:rect l="0" t="0" r="r" b="b"/>
                <a:pathLst>
                  <a:path w="459" h="491">
                    <a:moveTo>
                      <a:pt x="0" y="179"/>
                    </a:moveTo>
                    <a:lnTo>
                      <a:pt x="8" y="164"/>
                    </a:lnTo>
                    <a:lnTo>
                      <a:pt x="19" y="124"/>
                    </a:lnTo>
                    <a:lnTo>
                      <a:pt x="19" y="117"/>
                    </a:lnTo>
                    <a:lnTo>
                      <a:pt x="18" y="113"/>
                    </a:lnTo>
                    <a:lnTo>
                      <a:pt x="18" y="87"/>
                    </a:lnTo>
                    <a:lnTo>
                      <a:pt x="18" y="84"/>
                    </a:lnTo>
                    <a:lnTo>
                      <a:pt x="29" y="66"/>
                    </a:lnTo>
                    <a:lnTo>
                      <a:pt x="40" y="50"/>
                    </a:lnTo>
                    <a:lnTo>
                      <a:pt x="43" y="35"/>
                    </a:lnTo>
                    <a:lnTo>
                      <a:pt x="45" y="29"/>
                    </a:lnTo>
                    <a:lnTo>
                      <a:pt x="64" y="25"/>
                    </a:lnTo>
                    <a:lnTo>
                      <a:pt x="118" y="8"/>
                    </a:lnTo>
                    <a:lnTo>
                      <a:pt x="121" y="8"/>
                    </a:lnTo>
                    <a:lnTo>
                      <a:pt x="152" y="0"/>
                    </a:lnTo>
                    <a:lnTo>
                      <a:pt x="156" y="0"/>
                    </a:lnTo>
                    <a:lnTo>
                      <a:pt x="199" y="0"/>
                    </a:lnTo>
                    <a:lnTo>
                      <a:pt x="212" y="3"/>
                    </a:lnTo>
                    <a:lnTo>
                      <a:pt x="222" y="11"/>
                    </a:lnTo>
                    <a:lnTo>
                      <a:pt x="232" y="19"/>
                    </a:lnTo>
                    <a:lnTo>
                      <a:pt x="247" y="40"/>
                    </a:lnTo>
                    <a:lnTo>
                      <a:pt x="248" y="44"/>
                    </a:lnTo>
                    <a:lnTo>
                      <a:pt x="254" y="50"/>
                    </a:lnTo>
                    <a:lnTo>
                      <a:pt x="252" y="55"/>
                    </a:lnTo>
                    <a:lnTo>
                      <a:pt x="252" y="57"/>
                    </a:lnTo>
                    <a:lnTo>
                      <a:pt x="260" y="71"/>
                    </a:lnTo>
                    <a:lnTo>
                      <a:pt x="261" y="73"/>
                    </a:lnTo>
                    <a:lnTo>
                      <a:pt x="261" y="121"/>
                    </a:lnTo>
                    <a:lnTo>
                      <a:pt x="261" y="154"/>
                    </a:lnTo>
                    <a:lnTo>
                      <a:pt x="265" y="163"/>
                    </a:lnTo>
                    <a:lnTo>
                      <a:pt x="271" y="165"/>
                    </a:lnTo>
                    <a:lnTo>
                      <a:pt x="286" y="169"/>
                    </a:lnTo>
                    <a:lnTo>
                      <a:pt x="293" y="173"/>
                    </a:lnTo>
                    <a:lnTo>
                      <a:pt x="311" y="175"/>
                    </a:lnTo>
                    <a:lnTo>
                      <a:pt x="323" y="175"/>
                    </a:lnTo>
                    <a:lnTo>
                      <a:pt x="335" y="174"/>
                    </a:lnTo>
                    <a:lnTo>
                      <a:pt x="340" y="171"/>
                    </a:lnTo>
                    <a:lnTo>
                      <a:pt x="349" y="168"/>
                    </a:lnTo>
                    <a:lnTo>
                      <a:pt x="355" y="173"/>
                    </a:lnTo>
                    <a:lnTo>
                      <a:pt x="378" y="180"/>
                    </a:lnTo>
                    <a:lnTo>
                      <a:pt x="384" y="189"/>
                    </a:lnTo>
                    <a:lnTo>
                      <a:pt x="386" y="195"/>
                    </a:lnTo>
                    <a:lnTo>
                      <a:pt x="388" y="218"/>
                    </a:lnTo>
                    <a:lnTo>
                      <a:pt x="392" y="230"/>
                    </a:lnTo>
                    <a:lnTo>
                      <a:pt x="390" y="255"/>
                    </a:lnTo>
                    <a:lnTo>
                      <a:pt x="392" y="260"/>
                    </a:lnTo>
                    <a:lnTo>
                      <a:pt x="397" y="267"/>
                    </a:lnTo>
                    <a:lnTo>
                      <a:pt x="404" y="272"/>
                    </a:lnTo>
                    <a:lnTo>
                      <a:pt x="411" y="275"/>
                    </a:lnTo>
                    <a:lnTo>
                      <a:pt x="421" y="275"/>
                    </a:lnTo>
                    <a:lnTo>
                      <a:pt x="426" y="272"/>
                    </a:lnTo>
                    <a:lnTo>
                      <a:pt x="440" y="272"/>
                    </a:lnTo>
                    <a:lnTo>
                      <a:pt x="449" y="270"/>
                    </a:lnTo>
                    <a:lnTo>
                      <a:pt x="454" y="275"/>
                    </a:lnTo>
                    <a:lnTo>
                      <a:pt x="459" y="283"/>
                    </a:lnTo>
                    <a:lnTo>
                      <a:pt x="459" y="308"/>
                    </a:lnTo>
                    <a:lnTo>
                      <a:pt x="458" y="311"/>
                    </a:lnTo>
                    <a:lnTo>
                      <a:pt x="454" y="327"/>
                    </a:lnTo>
                    <a:lnTo>
                      <a:pt x="451" y="353"/>
                    </a:lnTo>
                    <a:lnTo>
                      <a:pt x="449" y="374"/>
                    </a:lnTo>
                    <a:lnTo>
                      <a:pt x="446" y="404"/>
                    </a:lnTo>
                    <a:lnTo>
                      <a:pt x="443" y="420"/>
                    </a:lnTo>
                    <a:lnTo>
                      <a:pt x="440" y="428"/>
                    </a:lnTo>
                    <a:lnTo>
                      <a:pt x="433" y="438"/>
                    </a:lnTo>
                    <a:lnTo>
                      <a:pt x="425" y="447"/>
                    </a:lnTo>
                    <a:lnTo>
                      <a:pt x="411" y="458"/>
                    </a:lnTo>
                    <a:lnTo>
                      <a:pt x="409" y="461"/>
                    </a:lnTo>
                    <a:lnTo>
                      <a:pt x="404" y="463"/>
                    </a:lnTo>
                    <a:lnTo>
                      <a:pt x="390" y="475"/>
                    </a:lnTo>
                    <a:lnTo>
                      <a:pt x="388" y="479"/>
                    </a:lnTo>
                    <a:lnTo>
                      <a:pt x="386" y="480"/>
                    </a:lnTo>
                    <a:lnTo>
                      <a:pt x="378" y="482"/>
                    </a:lnTo>
                    <a:lnTo>
                      <a:pt x="363" y="480"/>
                    </a:lnTo>
                    <a:lnTo>
                      <a:pt x="356" y="483"/>
                    </a:lnTo>
                    <a:lnTo>
                      <a:pt x="352" y="488"/>
                    </a:lnTo>
                    <a:lnTo>
                      <a:pt x="345" y="491"/>
                    </a:lnTo>
                    <a:lnTo>
                      <a:pt x="338" y="491"/>
                    </a:lnTo>
                    <a:lnTo>
                      <a:pt x="333" y="488"/>
                    </a:lnTo>
                    <a:lnTo>
                      <a:pt x="323" y="490"/>
                    </a:lnTo>
                    <a:lnTo>
                      <a:pt x="313" y="487"/>
                    </a:lnTo>
                    <a:lnTo>
                      <a:pt x="296" y="476"/>
                    </a:lnTo>
                    <a:lnTo>
                      <a:pt x="290" y="474"/>
                    </a:lnTo>
                    <a:lnTo>
                      <a:pt x="258" y="469"/>
                    </a:lnTo>
                    <a:lnTo>
                      <a:pt x="236" y="469"/>
                    </a:lnTo>
                    <a:lnTo>
                      <a:pt x="233" y="465"/>
                    </a:lnTo>
                    <a:lnTo>
                      <a:pt x="233" y="459"/>
                    </a:lnTo>
                    <a:lnTo>
                      <a:pt x="236" y="450"/>
                    </a:lnTo>
                    <a:lnTo>
                      <a:pt x="238" y="442"/>
                    </a:lnTo>
                    <a:lnTo>
                      <a:pt x="249" y="417"/>
                    </a:lnTo>
                    <a:lnTo>
                      <a:pt x="264" y="395"/>
                    </a:lnTo>
                    <a:lnTo>
                      <a:pt x="273" y="382"/>
                    </a:lnTo>
                    <a:lnTo>
                      <a:pt x="273" y="372"/>
                    </a:lnTo>
                    <a:lnTo>
                      <a:pt x="271" y="363"/>
                    </a:lnTo>
                    <a:lnTo>
                      <a:pt x="269" y="358"/>
                    </a:lnTo>
                    <a:lnTo>
                      <a:pt x="265" y="357"/>
                    </a:lnTo>
                    <a:lnTo>
                      <a:pt x="260" y="348"/>
                    </a:lnTo>
                    <a:lnTo>
                      <a:pt x="252" y="342"/>
                    </a:lnTo>
                    <a:lnTo>
                      <a:pt x="238" y="339"/>
                    </a:lnTo>
                    <a:lnTo>
                      <a:pt x="230" y="327"/>
                    </a:lnTo>
                    <a:lnTo>
                      <a:pt x="214" y="319"/>
                    </a:lnTo>
                    <a:lnTo>
                      <a:pt x="199" y="311"/>
                    </a:lnTo>
                    <a:lnTo>
                      <a:pt x="173" y="293"/>
                    </a:lnTo>
                    <a:lnTo>
                      <a:pt x="167" y="291"/>
                    </a:lnTo>
                    <a:lnTo>
                      <a:pt x="155" y="287"/>
                    </a:lnTo>
                    <a:lnTo>
                      <a:pt x="126" y="286"/>
                    </a:lnTo>
                    <a:lnTo>
                      <a:pt x="118" y="283"/>
                    </a:lnTo>
                    <a:lnTo>
                      <a:pt x="107" y="280"/>
                    </a:lnTo>
                    <a:lnTo>
                      <a:pt x="102" y="276"/>
                    </a:lnTo>
                    <a:lnTo>
                      <a:pt x="101" y="275"/>
                    </a:lnTo>
                    <a:lnTo>
                      <a:pt x="89" y="256"/>
                    </a:lnTo>
                    <a:lnTo>
                      <a:pt x="85" y="253"/>
                    </a:lnTo>
                    <a:lnTo>
                      <a:pt x="74" y="246"/>
                    </a:lnTo>
                    <a:lnTo>
                      <a:pt x="49" y="228"/>
                    </a:lnTo>
                    <a:lnTo>
                      <a:pt x="46" y="223"/>
                    </a:lnTo>
                    <a:lnTo>
                      <a:pt x="33" y="210"/>
                    </a:lnTo>
                    <a:lnTo>
                      <a:pt x="22" y="189"/>
                    </a:lnTo>
                    <a:lnTo>
                      <a:pt x="16" y="184"/>
                    </a:lnTo>
                    <a:lnTo>
                      <a:pt x="0" y="17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51" name="Freeform 241"/>
              <p:cNvSpPr>
                <a:spLocks noChangeAspect="1"/>
              </p:cNvSpPr>
              <p:nvPr/>
            </p:nvSpPr>
            <p:spPr bwMode="gray">
              <a:xfrm>
                <a:off x="1687" y="2681"/>
                <a:ext cx="93" cy="506"/>
              </a:xfrm>
              <a:custGeom>
                <a:avLst/>
                <a:gdLst/>
                <a:ahLst/>
                <a:cxnLst>
                  <a:cxn ang="0">
                    <a:pos x="375" y="93"/>
                  </a:cxn>
                  <a:cxn ang="0">
                    <a:pos x="368" y="149"/>
                  </a:cxn>
                  <a:cxn ang="0">
                    <a:pos x="398" y="209"/>
                  </a:cxn>
                  <a:cxn ang="0">
                    <a:pos x="429" y="311"/>
                  </a:cxn>
                  <a:cxn ang="0">
                    <a:pos x="436" y="385"/>
                  </a:cxn>
                  <a:cxn ang="0">
                    <a:pos x="387" y="508"/>
                  </a:cxn>
                  <a:cxn ang="0">
                    <a:pos x="329" y="628"/>
                  </a:cxn>
                  <a:cxn ang="0">
                    <a:pos x="300" y="766"/>
                  </a:cxn>
                  <a:cxn ang="0">
                    <a:pos x="284" y="863"/>
                  </a:cxn>
                  <a:cxn ang="0">
                    <a:pos x="298" y="1032"/>
                  </a:cxn>
                  <a:cxn ang="0">
                    <a:pos x="269" y="1148"/>
                  </a:cxn>
                  <a:cxn ang="0">
                    <a:pos x="242" y="1290"/>
                  </a:cxn>
                  <a:cxn ang="0">
                    <a:pos x="208" y="1440"/>
                  </a:cxn>
                  <a:cxn ang="0">
                    <a:pos x="190" y="1597"/>
                  </a:cxn>
                  <a:cxn ang="0">
                    <a:pos x="201" y="1739"/>
                  </a:cxn>
                  <a:cxn ang="0">
                    <a:pos x="214" y="1785"/>
                  </a:cxn>
                  <a:cxn ang="0">
                    <a:pos x="212" y="1915"/>
                  </a:cxn>
                  <a:cxn ang="0">
                    <a:pos x="171" y="2027"/>
                  </a:cxn>
                  <a:cxn ang="0">
                    <a:pos x="137" y="2139"/>
                  </a:cxn>
                  <a:cxn ang="0">
                    <a:pos x="129" y="2264"/>
                  </a:cxn>
                  <a:cxn ang="0">
                    <a:pos x="179" y="2283"/>
                  </a:cxn>
                  <a:cxn ang="0">
                    <a:pos x="306" y="2367"/>
                  </a:cxn>
                  <a:cxn ang="0">
                    <a:pos x="355" y="2386"/>
                  </a:cxn>
                  <a:cxn ang="0">
                    <a:pos x="268" y="2429"/>
                  </a:cxn>
                  <a:cxn ang="0">
                    <a:pos x="214" y="2525"/>
                  </a:cxn>
                  <a:cxn ang="0">
                    <a:pos x="208" y="2477"/>
                  </a:cxn>
                  <a:cxn ang="0">
                    <a:pos x="189" y="2413"/>
                  </a:cxn>
                  <a:cxn ang="0">
                    <a:pos x="171" y="2376"/>
                  </a:cxn>
                  <a:cxn ang="0">
                    <a:pos x="160" y="2345"/>
                  </a:cxn>
                  <a:cxn ang="0">
                    <a:pos x="125" y="2343"/>
                  </a:cxn>
                  <a:cxn ang="0">
                    <a:pos x="81" y="2285"/>
                  </a:cxn>
                  <a:cxn ang="0">
                    <a:pos x="79" y="2240"/>
                  </a:cxn>
                  <a:cxn ang="0">
                    <a:pos x="70" y="2173"/>
                  </a:cxn>
                  <a:cxn ang="0">
                    <a:pos x="93" y="2117"/>
                  </a:cxn>
                  <a:cxn ang="0">
                    <a:pos x="70" y="2076"/>
                  </a:cxn>
                  <a:cxn ang="0">
                    <a:pos x="59" y="2042"/>
                  </a:cxn>
                  <a:cxn ang="0">
                    <a:pos x="109" y="2032"/>
                  </a:cxn>
                  <a:cxn ang="0">
                    <a:pos x="63" y="1979"/>
                  </a:cxn>
                  <a:cxn ang="0">
                    <a:pos x="66" y="1920"/>
                  </a:cxn>
                  <a:cxn ang="0">
                    <a:pos x="15" y="1930"/>
                  </a:cxn>
                  <a:cxn ang="0">
                    <a:pos x="44" y="1871"/>
                  </a:cxn>
                  <a:cxn ang="0">
                    <a:pos x="72" y="1856"/>
                  </a:cxn>
                  <a:cxn ang="0">
                    <a:pos x="91" y="1888"/>
                  </a:cxn>
                  <a:cxn ang="0">
                    <a:pos x="118" y="1879"/>
                  </a:cxn>
                  <a:cxn ang="0">
                    <a:pos x="114" y="1849"/>
                  </a:cxn>
                  <a:cxn ang="0">
                    <a:pos x="117" y="1818"/>
                  </a:cxn>
                  <a:cxn ang="0">
                    <a:pos x="120" y="1806"/>
                  </a:cxn>
                  <a:cxn ang="0">
                    <a:pos x="149" y="1740"/>
                  </a:cxn>
                  <a:cxn ang="0">
                    <a:pos x="146" y="1691"/>
                  </a:cxn>
                  <a:cxn ang="0">
                    <a:pos x="158" y="1601"/>
                  </a:cxn>
                  <a:cxn ang="0">
                    <a:pos x="153" y="1558"/>
                  </a:cxn>
                  <a:cxn ang="0">
                    <a:pos x="141" y="1525"/>
                  </a:cxn>
                  <a:cxn ang="0">
                    <a:pos x="92" y="1504"/>
                  </a:cxn>
                  <a:cxn ang="0">
                    <a:pos x="115" y="1329"/>
                  </a:cxn>
                  <a:cxn ang="0">
                    <a:pos x="122" y="1219"/>
                  </a:cxn>
                  <a:cxn ang="0">
                    <a:pos x="166" y="1105"/>
                  </a:cxn>
                  <a:cxn ang="0">
                    <a:pos x="221" y="928"/>
                  </a:cxn>
                  <a:cxn ang="0">
                    <a:pos x="226" y="719"/>
                  </a:cxn>
                  <a:cxn ang="0">
                    <a:pos x="253" y="565"/>
                  </a:cxn>
                  <a:cxn ang="0">
                    <a:pos x="275" y="461"/>
                  </a:cxn>
                  <a:cxn ang="0">
                    <a:pos x="279" y="317"/>
                  </a:cxn>
                  <a:cxn ang="0">
                    <a:pos x="292" y="142"/>
                  </a:cxn>
                  <a:cxn ang="0">
                    <a:pos x="312" y="25"/>
                  </a:cxn>
                </a:cxnLst>
                <a:rect l="0" t="0" r="r" b="b"/>
                <a:pathLst>
                  <a:path w="463" h="2531">
                    <a:moveTo>
                      <a:pt x="325" y="0"/>
                    </a:moveTo>
                    <a:lnTo>
                      <a:pt x="328" y="0"/>
                    </a:lnTo>
                    <a:lnTo>
                      <a:pt x="339" y="14"/>
                    </a:lnTo>
                    <a:lnTo>
                      <a:pt x="343" y="18"/>
                    </a:lnTo>
                    <a:lnTo>
                      <a:pt x="350" y="27"/>
                    </a:lnTo>
                    <a:lnTo>
                      <a:pt x="350" y="37"/>
                    </a:lnTo>
                    <a:lnTo>
                      <a:pt x="354" y="69"/>
                    </a:lnTo>
                    <a:lnTo>
                      <a:pt x="357" y="78"/>
                    </a:lnTo>
                    <a:lnTo>
                      <a:pt x="362" y="83"/>
                    </a:lnTo>
                    <a:lnTo>
                      <a:pt x="375" y="93"/>
                    </a:lnTo>
                    <a:lnTo>
                      <a:pt x="382" y="100"/>
                    </a:lnTo>
                    <a:lnTo>
                      <a:pt x="383" y="110"/>
                    </a:lnTo>
                    <a:lnTo>
                      <a:pt x="379" y="115"/>
                    </a:lnTo>
                    <a:lnTo>
                      <a:pt x="378" y="121"/>
                    </a:lnTo>
                    <a:lnTo>
                      <a:pt x="382" y="127"/>
                    </a:lnTo>
                    <a:lnTo>
                      <a:pt x="382" y="131"/>
                    </a:lnTo>
                    <a:lnTo>
                      <a:pt x="379" y="132"/>
                    </a:lnTo>
                    <a:lnTo>
                      <a:pt x="372" y="136"/>
                    </a:lnTo>
                    <a:lnTo>
                      <a:pt x="371" y="137"/>
                    </a:lnTo>
                    <a:lnTo>
                      <a:pt x="368" y="149"/>
                    </a:lnTo>
                    <a:lnTo>
                      <a:pt x="368" y="155"/>
                    </a:lnTo>
                    <a:lnTo>
                      <a:pt x="376" y="159"/>
                    </a:lnTo>
                    <a:lnTo>
                      <a:pt x="379" y="164"/>
                    </a:lnTo>
                    <a:lnTo>
                      <a:pt x="379" y="172"/>
                    </a:lnTo>
                    <a:lnTo>
                      <a:pt x="379" y="180"/>
                    </a:lnTo>
                    <a:lnTo>
                      <a:pt x="382" y="183"/>
                    </a:lnTo>
                    <a:lnTo>
                      <a:pt x="387" y="185"/>
                    </a:lnTo>
                    <a:lnTo>
                      <a:pt x="394" y="192"/>
                    </a:lnTo>
                    <a:lnTo>
                      <a:pt x="395" y="196"/>
                    </a:lnTo>
                    <a:lnTo>
                      <a:pt x="398" y="209"/>
                    </a:lnTo>
                    <a:lnTo>
                      <a:pt x="398" y="218"/>
                    </a:lnTo>
                    <a:lnTo>
                      <a:pt x="404" y="228"/>
                    </a:lnTo>
                    <a:lnTo>
                      <a:pt x="407" y="250"/>
                    </a:lnTo>
                    <a:lnTo>
                      <a:pt x="407" y="268"/>
                    </a:lnTo>
                    <a:lnTo>
                      <a:pt x="411" y="290"/>
                    </a:lnTo>
                    <a:lnTo>
                      <a:pt x="411" y="294"/>
                    </a:lnTo>
                    <a:lnTo>
                      <a:pt x="415" y="306"/>
                    </a:lnTo>
                    <a:lnTo>
                      <a:pt x="415" y="308"/>
                    </a:lnTo>
                    <a:lnTo>
                      <a:pt x="422" y="311"/>
                    </a:lnTo>
                    <a:lnTo>
                      <a:pt x="429" y="311"/>
                    </a:lnTo>
                    <a:lnTo>
                      <a:pt x="441" y="311"/>
                    </a:lnTo>
                    <a:lnTo>
                      <a:pt x="447" y="309"/>
                    </a:lnTo>
                    <a:lnTo>
                      <a:pt x="457" y="309"/>
                    </a:lnTo>
                    <a:lnTo>
                      <a:pt x="457" y="311"/>
                    </a:lnTo>
                    <a:lnTo>
                      <a:pt x="458" y="311"/>
                    </a:lnTo>
                    <a:lnTo>
                      <a:pt x="458" y="314"/>
                    </a:lnTo>
                    <a:lnTo>
                      <a:pt x="463" y="319"/>
                    </a:lnTo>
                    <a:lnTo>
                      <a:pt x="463" y="331"/>
                    </a:lnTo>
                    <a:lnTo>
                      <a:pt x="454" y="378"/>
                    </a:lnTo>
                    <a:lnTo>
                      <a:pt x="436" y="385"/>
                    </a:lnTo>
                    <a:lnTo>
                      <a:pt x="388" y="407"/>
                    </a:lnTo>
                    <a:lnTo>
                      <a:pt x="387" y="414"/>
                    </a:lnTo>
                    <a:lnTo>
                      <a:pt x="387" y="422"/>
                    </a:lnTo>
                    <a:lnTo>
                      <a:pt x="389" y="432"/>
                    </a:lnTo>
                    <a:lnTo>
                      <a:pt x="389" y="441"/>
                    </a:lnTo>
                    <a:lnTo>
                      <a:pt x="383" y="449"/>
                    </a:lnTo>
                    <a:lnTo>
                      <a:pt x="382" y="451"/>
                    </a:lnTo>
                    <a:lnTo>
                      <a:pt x="382" y="467"/>
                    </a:lnTo>
                    <a:lnTo>
                      <a:pt x="387" y="482"/>
                    </a:lnTo>
                    <a:lnTo>
                      <a:pt x="387" y="508"/>
                    </a:lnTo>
                    <a:lnTo>
                      <a:pt x="389" y="519"/>
                    </a:lnTo>
                    <a:lnTo>
                      <a:pt x="393" y="534"/>
                    </a:lnTo>
                    <a:lnTo>
                      <a:pt x="395" y="548"/>
                    </a:lnTo>
                    <a:lnTo>
                      <a:pt x="394" y="551"/>
                    </a:lnTo>
                    <a:lnTo>
                      <a:pt x="389" y="554"/>
                    </a:lnTo>
                    <a:lnTo>
                      <a:pt x="379" y="558"/>
                    </a:lnTo>
                    <a:lnTo>
                      <a:pt x="364" y="573"/>
                    </a:lnTo>
                    <a:lnTo>
                      <a:pt x="361" y="575"/>
                    </a:lnTo>
                    <a:lnTo>
                      <a:pt x="354" y="600"/>
                    </a:lnTo>
                    <a:lnTo>
                      <a:pt x="329" y="628"/>
                    </a:lnTo>
                    <a:lnTo>
                      <a:pt x="323" y="654"/>
                    </a:lnTo>
                    <a:lnTo>
                      <a:pt x="318" y="675"/>
                    </a:lnTo>
                    <a:lnTo>
                      <a:pt x="317" y="682"/>
                    </a:lnTo>
                    <a:lnTo>
                      <a:pt x="311" y="696"/>
                    </a:lnTo>
                    <a:lnTo>
                      <a:pt x="308" y="704"/>
                    </a:lnTo>
                    <a:lnTo>
                      <a:pt x="307" y="729"/>
                    </a:lnTo>
                    <a:lnTo>
                      <a:pt x="308" y="739"/>
                    </a:lnTo>
                    <a:lnTo>
                      <a:pt x="308" y="749"/>
                    </a:lnTo>
                    <a:lnTo>
                      <a:pt x="305" y="762"/>
                    </a:lnTo>
                    <a:lnTo>
                      <a:pt x="300" y="766"/>
                    </a:lnTo>
                    <a:lnTo>
                      <a:pt x="300" y="769"/>
                    </a:lnTo>
                    <a:lnTo>
                      <a:pt x="298" y="776"/>
                    </a:lnTo>
                    <a:lnTo>
                      <a:pt x="292" y="782"/>
                    </a:lnTo>
                    <a:lnTo>
                      <a:pt x="289" y="796"/>
                    </a:lnTo>
                    <a:lnTo>
                      <a:pt x="281" y="811"/>
                    </a:lnTo>
                    <a:lnTo>
                      <a:pt x="280" y="814"/>
                    </a:lnTo>
                    <a:lnTo>
                      <a:pt x="276" y="825"/>
                    </a:lnTo>
                    <a:lnTo>
                      <a:pt x="274" y="841"/>
                    </a:lnTo>
                    <a:lnTo>
                      <a:pt x="274" y="854"/>
                    </a:lnTo>
                    <a:lnTo>
                      <a:pt x="284" y="863"/>
                    </a:lnTo>
                    <a:lnTo>
                      <a:pt x="284" y="892"/>
                    </a:lnTo>
                    <a:lnTo>
                      <a:pt x="296" y="925"/>
                    </a:lnTo>
                    <a:lnTo>
                      <a:pt x="297" y="935"/>
                    </a:lnTo>
                    <a:lnTo>
                      <a:pt x="296" y="947"/>
                    </a:lnTo>
                    <a:lnTo>
                      <a:pt x="303" y="955"/>
                    </a:lnTo>
                    <a:lnTo>
                      <a:pt x="306" y="960"/>
                    </a:lnTo>
                    <a:lnTo>
                      <a:pt x="309" y="979"/>
                    </a:lnTo>
                    <a:lnTo>
                      <a:pt x="311" y="997"/>
                    </a:lnTo>
                    <a:lnTo>
                      <a:pt x="311" y="1013"/>
                    </a:lnTo>
                    <a:lnTo>
                      <a:pt x="298" y="1032"/>
                    </a:lnTo>
                    <a:lnTo>
                      <a:pt x="292" y="1045"/>
                    </a:lnTo>
                    <a:lnTo>
                      <a:pt x="290" y="1052"/>
                    </a:lnTo>
                    <a:lnTo>
                      <a:pt x="286" y="1075"/>
                    </a:lnTo>
                    <a:lnTo>
                      <a:pt x="285" y="1078"/>
                    </a:lnTo>
                    <a:lnTo>
                      <a:pt x="274" y="1088"/>
                    </a:lnTo>
                    <a:lnTo>
                      <a:pt x="275" y="1117"/>
                    </a:lnTo>
                    <a:lnTo>
                      <a:pt x="278" y="1134"/>
                    </a:lnTo>
                    <a:lnTo>
                      <a:pt x="278" y="1142"/>
                    </a:lnTo>
                    <a:lnTo>
                      <a:pt x="275" y="1144"/>
                    </a:lnTo>
                    <a:lnTo>
                      <a:pt x="269" y="1148"/>
                    </a:lnTo>
                    <a:lnTo>
                      <a:pt x="266" y="1151"/>
                    </a:lnTo>
                    <a:lnTo>
                      <a:pt x="265" y="1159"/>
                    </a:lnTo>
                    <a:lnTo>
                      <a:pt x="263" y="1161"/>
                    </a:lnTo>
                    <a:lnTo>
                      <a:pt x="257" y="1161"/>
                    </a:lnTo>
                    <a:lnTo>
                      <a:pt x="253" y="1164"/>
                    </a:lnTo>
                    <a:lnTo>
                      <a:pt x="247" y="1172"/>
                    </a:lnTo>
                    <a:lnTo>
                      <a:pt x="242" y="1186"/>
                    </a:lnTo>
                    <a:lnTo>
                      <a:pt x="238" y="1225"/>
                    </a:lnTo>
                    <a:lnTo>
                      <a:pt x="238" y="1262"/>
                    </a:lnTo>
                    <a:lnTo>
                      <a:pt x="242" y="1290"/>
                    </a:lnTo>
                    <a:lnTo>
                      <a:pt x="247" y="1301"/>
                    </a:lnTo>
                    <a:lnTo>
                      <a:pt x="247" y="1314"/>
                    </a:lnTo>
                    <a:lnTo>
                      <a:pt x="243" y="1323"/>
                    </a:lnTo>
                    <a:lnTo>
                      <a:pt x="235" y="1332"/>
                    </a:lnTo>
                    <a:lnTo>
                      <a:pt x="230" y="1337"/>
                    </a:lnTo>
                    <a:lnTo>
                      <a:pt x="227" y="1343"/>
                    </a:lnTo>
                    <a:lnTo>
                      <a:pt x="225" y="1358"/>
                    </a:lnTo>
                    <a:lnTo>
                      <a:pt x="208" y="1419"/>
                    </a:lnTo>
                    <a:lnTo>
                      <a:pt x="206" y="1424"/>
                    </a:lnTo>
                    <a:lnTo>
                      <a:pt x="208" y="1440"/>
                    </a:lnTo>
                    <a:lnTo>
                      <a:pt x="199" y="1481"/>
                    </a:lnTo>
                    <a:lnTo>
                      <a:pt x="196" y="1510"/>
                    </a:lnTo>
                    <a:lnTo>
                      <a:pt x="200" y="1525"/>
                    </a:lnTo>
                    <a:lnTo>
                      <a:pt x="209" y="1533"/>
                    </a:lnTo>
                    <a:lnTo>
                      <a:pt x="210" y="1537"/>
                    </a:lnTo>
                    <a:lnTo>
                      <a:pt x="210" y="1549"/>
                    </a:lnTo>
                    <a:lnTo>
                      <a:pt x="209" y="1554"/>
                    </a:lnTo>
                    <a:lnTo>
                      <a:pt x="205" y="1563"/>
                    </a:lnTo>
                    <a:lnTo>
                      <a:pt x="195" y="1576"/>
                    </a:lnTo>
                    <a:lnTo>
                      <a:pt x="190" y="1597"/>
                    </a:lnTo>
                    <a:lnTo>
                      <a:pt x="190" y="1633"/>
                    </a:lnTo>
                    <a:lnTo>
                      <a:pt x="193" y="1639"/>
                    </a:lnTo>
                    <a:lnTo>
                      <a:pt x="196" y="1641"/>
                    </a:lnTo>
                    <a:lnTo>
                      <a:pt x="198" y="1646"/>
                    </a:lnTo>
                    <a:lnTo>
                      <a:pt x="196" y="1673"/>
                    </a:lnTo>
                    <a:lnTo>
                      <a:pt x="198" y="1678"/>
                    </a:lnTo>
                    <a:lnTo>
                      <a:pt x="203" y="1688"/>
                    </a:lnTo>
                    <a:lnTo>
                      <a:pt x="205" y="1703"/>
                    </a:lnTo>
                    <a:lnTo>
                      <a:pt x="201" y="1732"/>
                    </a:lnTo>
                    <a:lnTo>
                      <a:pt x="201" y="1739"/>
                    </a:lnTo>
                    <a:lnTo>
                      <a:pt x="209" y="1739"/>
                    </a:lnTo>
                    <a:lnTo>
                      <a:pt x="223" y="1742"/>
                    </a:lnTo>
                    <a:lnTo>
                      <a:pt x="231" y="1751"/>
                    </a:lnTo>
                    <a:lnTo>
                      <a:pt x="232" y="1759"/>
                    </a:lnTo>
                    <a:lnTo>
                      <a:pt x="230" y="1768"/>
                    </a:lnTo>
                    <a:lnTo>
                      <a:pt x="216" y="1769"/>
                    </a:lnTo>
                    <a:lnTo>
                      <a:pt x="200" y="1767"/>
                    </a:lnTo>
                    <a:lnTo>
                      <a:pt x="196" y="1769"/>
                    </a:lnTo>
                    <a:lnTo>
                      <a:pt x="200" y="1779"/>
                    </a:lnTo>
                    <a:lnTo>
                      <a:pt x="214" y="1785"/>
                    </a:lnTo>
                    <a:lnTo>
                      <a:pt x="223" y="1797"/>
                    </a:lnTo>
                    <a:lnTo>
                      <a:pt x="223" y="1807"/>
                    </a:lnTo>
                    <a:lnTo>
                      <a:pt x="219" y="1812"/>
                    </a:lnTo>
                    <a:lnTo>
                      <a:pt x="215" y="1817"/>
                    </a:lnTo>
                    <a:lnTo>
                      <a:pt x="214" y="1827"/>
                    </a:lnTo>
                    <a:lnTo>
                      <a:pt x="214" y="1853"/>
                    </a:lnTo>
                    <a:lnTo>
                      <a:pt x="212" y="1858"/>
                    </a:lnTo>
                    <a:lnTo>
                      <a:pt x="212" y="1871"/>
                    </a:lnTo>
                    <a:lnTo>
                      <a:pt x="214" y="1879"/>
                    </a:lnTo>
                    <a:lnTo>
                      <a:pt x="212" y="1915"/>
                    </a:lnTo>
                    <a:lnTo>
                      <a:pt x="206" y="1930"/>
                    </a:lnTo>
                    <a:lnTo>
                      <a:pt x="200" y="1945"/>
                    </a:lnTo>
                    <a:lnTo>
                      <a:pt x="199" y="1955"/>
                    </a:lnTo>
                    <a:lnTo>
                      <a:pt x="189" y="1973"/>
                    </a:lnTo>
                    <a:lnTo>
                      <a:pt x="176" y="1992"/>
                    </a:lnTo>
                    <a:lnTo>
                      <a:pt x="172" y="1998"/>
                    </a:lnTo>
                    <a:lnTo>
                      <a:pt x="171" y="2004"/>
                    </a:lnTo>
                    <a:lnTo>
                      <a:pt x="169" y="2019"/>
                    </a:lnTo>
                    <a:lnTo>
                      <a:pt x="171" y="2019"/>
                    </a:lnTo>
                    <a:lnTo>
                      <a:pt x="171" y="2027"/>
                    </a:lnTo>
                    <a:lnTo>
                      <a:pt x="173" y="2033"/>
                    </a:lnTo>
                    <a:lnTo>
                      <a:pt x="176" y="2044"/>
                    </a:lnTo>
                    <a:lnTo>
                      <a:pt x="176" y="2053"/>
                    </a:lnTo>
                    <a:lnTo>
                      <a:pt x="172" y="2055"/>
                    </a:lnTo>
                    <a:lnTo>
                      <a:pt x="171" y="2059"/>
                    </a:lnTo>
                    <a:lnTo>
                      <a:pt x="168" y="2080"/>
                    </a:lnTo>
                    <a:lnTo>
                      <a:pt x="165" y="2093"/>
                    </a:lnTo>
                    <a:lnTo>
                      <a:pt x="162" y="2098"/>
                    </a:lnTo>
                    <a:lnTo>
                      <a:pt x="151" y="2112"/>
                    </a:lnTo>
                    <a:lnTo>
                      <a:pt x="137" y="2139"/>
                    </a:lnTo>
                    <a:lnTo>
                      <a:pt x="133" y="2143"/>
                    </a:lnTo>
                    <a:lnTo>
                      <a:pt x="128" y="2154"/>
                    </a:lnTo>
                    <a:lnTo>
                      <a:pt x="120" y="2186"/>
                    </a:lnTo>
                    <a:lnTo>
                      <a:pt x="120" y="2198"/>
                    </a:lnTo>
                    <a:lnTo>
                      <a:pt x="119" y="2208"/>
                    </a:lnTo>
                    <a:lnTo>
                      <a:pt x="119" y="2238"/>
                    </a:lnTo>
                    <a:lnTo>
                      <a:pt x="120" y="2241"/>
                    </a:lnTo>
                    <a:lnTo>
                      <a:pt x="123" y="2256"/>
                    </a:lnTo>
                    <a:lnTo>
                      <a:pt x="125" y="2263"/>
                    </a:lnTo>
                    <a:lnTo>
                      <a:pt x="129" y="2264"/>
                    </a:lnTo>
                    <a:lnTo>
                      <a:pt x="133" y="2261"/>
                    </a:lnTo>
                    <a:lnTo>
                      <a:pt x="136" y="2253"/>
                    </a:lnTo>
                    <a:lnTo>
                      <a:pt x="144" y="2248"/>
                    </a:lnTo>
                    <a:lnTo>
                      <a:pt x="163" y="2252"/>
                    </a:lnTo>
                    <a:lnTo>
                      <a:pt x="168" y="2246"/>
                    </a:lnTo>
                    <a:lnTo>
                      <a:pt x="169" y="2246"/>
                    </a:lnTo>
                    <a:lnTo>
                      <a:pt x="173" y="2247"/>
                    </a:lnTo>
                    <a:lnTo>
                      <a:pt x="176" y="2249"/>
                    </a:lnTo>
                    <a:lnTo>
                      <a:pt x="178" y="2268"/>
                    </a:lnTo>
                    <a:lnTo>
                      <a:pt x="179" y="2283"/>
                    </a:lnTo>
                    <a:lnTo>
                      <a:pt x="178" y="2340"/>
                    </a:lnTo>
                    <a:lnTo>
                      <a:pt x="179" y="2345"/>
                    </a:lnTo>
                    <a:lnTo>
                      <a:pt x="185" y="2359"/>
                    </a:lnTo>
                    <a:lnTo>
                      <a:pt x="190" y="2364"/>
                    </a:lnTo>
                    <a:lnTo>
                      <a:pt x="204" y="2370"/>
                    </a:lnTo>
                    <a:lnTo>
                      <a:pt x="259" y="2370"/>
                    </a:lnTo>
                    <a:lnTo>
                      <a:pt x="264" y="2371"/>
                    </a:lnTo>
                    <a:lnTo>
                      <a:pt x="269" y="2371"/>
                    </a:lnTo>
                    <a:lnTo>
                      <a:pt x="289" y="2371"/>
                    </a:lnTo>
                    <a:lnTo>
                      <a:pt x="306" y="2367"/>
                    </a:lnTo>
                    <a:lnTo>
                      <a:pt x="317" y="2369"/>
                    </a:lnTo>
                    <a:lnTo>
                      <a:pt x="343" y="2377"/>
                    </a:lnTo>
                    <a:lnTo>
                      <a:pt x="375" y="2383"/>
                    </a:lnTo>
                    <a:lnTo>
                      <a:pt x="389" y="2391"/>
                    </a:lnTo>
                    <a:lnTo>
                      <a:pt x="394" y="2392"/>
                    </a:lnTo>
                    <a:lnTo>
                      <a:pt x="394" y="2396"/>
                    </a:lnTo>
                    <a:lnTo>
                      <a:pt x="391" y="2397"/>
                    </a:lnTo>
                    <a:lnTo>
                      <a:pt x="379" y="2393"/>
                    </a:lnTo>
                    <a:lnTo>
                      <a:pt x="368" y="2393"/>
                    </a:lnTo>
                    <a:lnTo>
                      <a:pt x="355" y="2386"/>
                    </a:lnTo>
                    <a:lnTo>
                      <a:pt x="348" y="2385"/>
                    </a:lnTo>
                    <a:lnTo>
                      <a:pt x="333" y="2392"/>
                    </a:lnTo>
                    <a:lnTo>
                      <a:pt x="330" y="2399"/>
                    </a:lnTo>
                    <a:lnTo>
                      <a:pt x="327" y="2405"/>
                    </a:lnTo>
                    <a:lnTo>
                      <a:pt x="311" y="2409"/>
                    </a:lnTo>
                    <a:lnTo>
                      <a:pt x="294" y="2419"/>
                    </a:lnTo>
                    <a:lnTo>
                      <a:pt x="290" y="2424"/>
                    </a:lnTo>
                    <a:lnTo>
                      <a:pt x="281" y="2426"/>
                    </a:lnTo>
                    <a:lnTo>
                      <a:pt x="275" y="2425"/>
                    </a:lnTo>
                    <a:lnTo>
                      <a:pt x="268" y="2429"/>
                    </a:lnTo>
                    <a:lnTo>
                      <a:pt x="259" y="2431"/>
                    </a:lnTo>
                    <a:lnTo>
                      <a:pt x="259" y="2455"/>
                    </a:lnTo>
                    <a:lnTo>
                      <a:pt x="253" y="2479"/>
                    </a:lnTo>
                    <a:lnTo>
                      <a:pt x="251" y="2512"/>
                    </a:lnTo>
                    <a:lnTo>
                      <a:pt x="249" y="2521"/>
                    </a:lnTo>
                    <a:lnTo>
                      <a:pt x="246" y="2527"/>
                    </a:lnTo>
                    <a:lnTo>
                      <a:pt x="243" y="2531"/>
                    </a:lnTo>
                    <a:lnTo>
                      <a:pt x="237" y="2531"/>
                    </a:lnTo>
                    <a:lnTo>
                      <a:pt x="222" y="2526"/>
                    </a:lnTo>
                    <a:lnTo>
                      <a:pt x="214" y="2525"/>
                    </a:lnTo>
                    <a:lnTo>
                      <a:pt x="194" y="2515"/>
                    </a:lnTo>
                    <a:lnTo>
                      <a:pt x="183" y="2505"/>
                    </a:lnTo>
                    <a:lnTo>
                      <a:pt x="178" y="2495"/>
                    </a:lnTo>
                    <a:lnTo>
                      <a:pt x="179" y="2485"/>
                    </a:lnTo>
                    <a:lnTo>
                      <a:pt x="188" y="2480"/>
                    </a:lnTo>
                    <a:lnTo>
                      <a:pt x="190" y="2488"/>
                    </a:lnTo>
                    <a:lnTo>
                      <a:pt x="189" y="2494"/>
                    </a:lnTo>
                    <a:lnTo>
                      <a:pt x="198" y="2490"/>
                    </a:lnTo>
                    <a:lnTo>
                      <a:pt x="201" y="2483"/>
                    </a:lnTo>
                    <a:lnTo>
                      <a:pt x="208" y="2477"/>
                    </a:lnTo>
                    <a:lnTo>
                      <a:pt x="220" y="2475"/>
                    </a:lnTo>
                    <a:lnTo>
                      <a:pt x="231" y="2468"/>
                    </a:lnTo>
                    <a:lnTo>
                      <a:pt x="238" y="2461"/>
                    </a:lnTo>
                    <a:lnTo>
                      <a:pt x="243" y="2450"/>
                    </a:lnTo>
                    <a:lnTo>
                      <a:pt x="244" y="2442"/>
                    </a:lnTo>
                    <a:lnTo>
                      <a:pt x="233" y="2436"/>
                    </a:lnTo>
                    <a:lnTo>
                      <a:pt x="227" y="2428"/>
                    </a:lnTo>
                    <a:lnTo>
                      <a:pt x="222" y="2417"/>
                    </a:lnTo>
                    <a:lnTo>
                      <a:pt x="211" y="2414"/>
                    </a:lnTo>
                    <a:lnTo>
                      <a:pt x="189" y="2413"/>
                    </a:lnTo>
                    <a:lnTo>
                      <a:pt x="176" y="2418"/>
                    </a:lnTo>
                    <a:lnTo>
                      <a:pt x="171" y="2424"/>
                    </a:lnTo>
                    <a:lnTo>
                      <a:pt x="171" y="2417"/>
                    </a:lnTo>
                    <a:lnTo>
                      <a:pt x="168" y="2412"/>
                    </a:lnTo>
                    <a:lnTo>
                      <a:pt x="153" y="2414"/>
                    </a:lnTo>
                    <a:lnTo>
                      <a:pt x="153" y="2409"/>
                    </a:lnTo>
                    <a:lnTo>
                      <a:pt x="156" y="2404"/>
                    </a:lnTo>
                    <a:lnTo>
                      <a:pt x="168" y="2398"/>
                    </a:lnTo>
                    <a:lnTo>
                      <a:pt x="171" y="2388"/>
                    </a:lnTo>
                    <a:lnTo>
                      <a:pt x="171" y="2376"/>
                    </a:lnTo>
                    <a:lnTo>
                      <a:pt x="160" y="2364"/>
                    </a:lnTo>
                    <a:lnTo>
                      <a:pt x="168" y="2360"/>
                    </a:lnTo>
                    <a:lnTo>
                      <a:pt x="169" y="2354"/>
                    </a:lnTo>
                    <a:lnTo>
                      <a:pt x="168" y="2345"/>
                    </a:lnTo>
                    <a:lnTo>
                      <a:pt x="160" y="2335"/>
                    </a:lnTo>
                    <a:lnTo>
                      <a:pt x="145" y="2322"/>
                    </a:lnTo>
                    <a:lnTo>
                      <a:pt x="134" y="2316"/>
                    </a:lnTo>
                    <a:lnTo>
                      <a:pt x="129" y="2316"/>
                    </a:lnTo>
                    <a:lnTo>
                      <a:pt x="160" y="2338"/>
                    </a:lnTo>
                    <a:lnTo>
                      <a:pt x="160" y="2345"/>
                    </a:lnTo>
                    <a:lnTo>
                      <a:pt x="153" y="2348"/>
                    </a:lnTo>
                    <a:lnTo>
                      <a:pt x="146" y="2344"/>
                    </a:lnTo>
                    <a:lnTo>
                      <a:pt x="137" y="2335"/>
                    </a:lnTo>
                    <a:lnTo>
                      <a:pt x="135" y="2338"/>
                    </a:lnTo>
                    <a:lnTo>
                      <a:pt x="141" y="2351"/>
                    </a:lnTo>
                    <a:lnTo>
                      <a:pt x="137" y="2361"/>
                    </a:lnTo>
                    <a:lnTo>
                      <a:pt x="133" y="2365"/>
                    </a:lnTo>
                    <a:lnTo>
                      <a:pt x="130" y="2360"/>
                    </a:lnTo>
                    <a:lnTo>
                      <a:pt x="126" y="2353"/>
                    </a:lnTo>
                    <a:lnTo>
                      <a:pt x="125" y="2343"/>
                    </a:lnTo>
                    <a:lnTo>
                      <a:pt x="119" y="2329"/>
                    </a:lnTo>
                    <a:lnTo>
                      <a:pt x="125" y="2344"/>
                    </a:lnTo>
                    <a:lnTo>
                      <a:pt x="126" y="2359"/>
                    </a:lnTo>
                    <a:lnTo>
                      <a:pt x="125" y="2371"/>
                    </a:lnTo>
                    <a:lnTo>
                      <a:pt x="119" y="2370"/>
                    </a:lnTo>
                    <a:lnTo>
                      <a:pt x="114" y="2367"/>
                    </a:lnTo>
                    <a:lnTo>
                      <a:pt x="110" y="2355"/>
                    </a:lnTo>
                    <a:lnTo>
                      <a:pt x="113" y="2332"/>
                    </a:lnTo>
                    <a:lnTo>
                      <a:pt x="106" y="2312"/>
                    </a:lnTo>
                    <a:lnTo>
                      <a:pt x="81" y="2285"/>
                    </a:lnTo>
                    <a:lnTo>
                      <a:pt x="79" y="2274"/>
                    </a:lnTo>
                    <a:lnTo>
                      <a:pt x="81" y="2267"/>
                    </a:lnTo>
                    <a:lnTo>
                      <a:pt x="92" y="2267"/>
                    </a:lnTo>
                    <a:lnTo>
                      <a:pt x="102" y="2263"/>
                    </a:lnTo>
                    <a:lnTo>
                      <a:pt x="101" y="2252"/>
                    </a:lnTo>
                    <a:lnTo>
                      <a:pt x="97" y="2249"/>
                    </a:lnTo>
                    <a:lnTo>
                      <a:pt x="94" y="2256"/>
                    </a:lnTo>
                    <a:lnTo>
                      <a:pt x="90" y="2256"/>
                    </a:lnTo>
                    <a:lnTo>
                      <a:pt x="83" y="2251"/>
                    </a:lnTo>
                    <a:lnTo>
                      <a:pt x="79" y="2240"/>
                    </a:lnTo>
                    <a:lnTo>
                      <a:pt x="82" y="2234"/>
                    </a:lnTo>
                    <a:lnTo>
                      <a:pt x="93" y="2237"/>
                    </a:lnTo>
                    <a:lnTo>
                      <a:pt x="92" y="2234"/>
                    </a:lnTo>
                    <a:lnTo>
                      <a:pt x="86" y="2227"/>
                    </a:lnTo>
                    <a:lnTo>
                      <a:pt x="74" y="2225"/>
                    </a:lnTo>
                    <a:lnTo>
                      <a:pt x="66" y="2221"/>
                    </a:lnTo>
                    <a:lnTo>
                      <a:pt x="60" y="2214"/>
                    </a:lnTo>
                    <a:lnTo>
                      <a:pt x="55" y="2204"/>
                    </a:lnTo>
                    <a:lnTo>
                      <a:pt x="69" y="2189"/>
                    </a:lnTo>
                    <a:lnTo>
                      <a:pt x="70" y="2173"/>
                    </a:lnTo>
                    <a:lnTo>
                      <a:pt x="72" y="2170"/>
                    </a:lnTo>
                    <a:lnTo>
                      <a:pt x="72" y="2164"/>
                    </a:lnTo>
                    <a:lnTo>
                      <a:pt x="87" y="2154"/>
                    </a:lnTo>
                    <a:lnTo>
                      <a:pt x="93" y="2156"/>
                    </a:lnTo>
                    <a:lnTo>
                      <a:pt x="97" y="2156"/>
                    </a:lnTo>
                    <a:lnTo>
                      <a:pt x="97" y="2154"/>
                    </a:lnTo>
                    <a:lnTo>
                      <a:pt x="92" y="2150"/>
                    </a:lnTo>
                    <a:lnTo>
                      <a:pt x="90" y="2144"/>
                    </a:lnTo>
                    <a:lnTo>
                      <a:pt x="97" y="2116"/>
                    </a:lnTo>
                    <a:lnTo>
                      <a:pt x="93" y="2117"/>
                    </a:lnTo>
                    <a:lnTo>
                      <a:pt x="85" y="2125"/>
                    </a:lnTo>
                    <a:lnTo>
                      <a:pt x="82" y="2134"/>
                    </a:lnTo>
                    <a:lnTo>
                      <a:pt x="77" y="2144"/>
                    </a:lnTo>
                    <a:lnTo>
                      <a:pt x="72" y="2141"/>
                    </a:lnTo>
                    <a:lnTo>
                      <a:pt x="70" y="2134"/>
                    </a:lnTo>
                    <a:lnTo>
                      <a:pt x="69" y="2119"/>
                    </a:lnTo>
                    <a:lnTo>
                      <a:pt x="69" y="2089"/>
                    </a:lnTo>
                    <a:lnTo>
                      <a:pt x="72" y="2082"/>
                    </a:lnTo>
                    <a:lnTo>
                      <a:pt x="77" y="2084"/>
                    </a:lnTo>
                    <a:lnTo>
                      <a:pt x="70" y="2076"/>
                    </a:lnTo>
                    <a:lnTo>
                      <a:pt x="72" y="2065"/>
                    </a:lnTo>
                    <a:lnTo>
                      <a:pt x="88" y="2064"/>
                    </a:lnTo>
                    <a:lnTo>
                      <a:pt x="98" y="2073"/>
                    </a:lnTo>
                    <a:lnTo>
                      <a:pt x="96" y="2064"/>
                    </a:lnTo>
                    <a:lnTo>
                      <a:pt x="93" y="2052"/>
                    </a:lnTo>
                    <a:lnTo>
                      <a:pt x="90" y="2057"/>
                    </a:lnTo>
                    <a:lnTo>
                      <a:pt x="69" y="2062"/>
                    </a:lnTo>
                    <a:lnTo>
                      <a:pt x="65" y="2058"/>
                    </a:lnTo>
                    <a:lnTo>
                      <a:pt x="63" y="2048"/>
                    </a:lnTo>
                    <a:lnTo>
                      <a:pt x="59" y="2042"/>
                    </a:lnTo>
                    <a:lnTo>
                      <a:pt x="59" y="2021"/>
                    </a:lnTo>
                    <a:lnTo>
                      <a:pt x="66" y="2022"/>
                    </a:lnTo>
                    <a:lnTo>
                      <a:pt x="72" y="2032"/>
                    </a:lnTo>
                    <a:lnTo>
                      <a:pt x="76" y="2042"/>
                    </a:lnTo>
                    <a:lnTo>
                      <a:pt x="75" y="2027"/>
                    </a:lnTo>
                    <a:lnTo>
                      <a:pt x="79" y="2025"/>
                    </a:lnTo>
                    <a:lnTo>
                      <a:pt x="99" y="2028"/>
                    </a:lnTo>
                    <a:lnTo>
                      <a:pt x="115" y="2041"/>
                    </a:lnTo>
                    <a:lnTo>
                      <a:pt x="122" y="2041"/>
                    </a:lnTo>
                    <a:lnTo>
                      <a:pt x="109" y="2032"/>
                    </a:lnTo>
                    <a:lnTo>
                      <a:pt x="102" y="2019"/>
                    </a:lnTo>
                    <a:lnTo>
                      <a:pt x="99" y="2005"/>
                    </a:lnTo>
                    <a:lnTo>
                      <a:pt x="97" y="1999"/>
                    </a:lnTo>
                    <a:lnTo>
                      <a:pt x="94" y="2006"/>
                    </a:lnTo>
                    <a:lnTo>
                      <a:pt x="81" y="2005"/>
                    </a:lnTo>
                    <a:lnTo>
                      <a:pt x="76" y="2000"/>
                    </a:lnTo>
                    <a:lnTo>
                      <a:pt x="77" y="1995"/>
                    </a:lnTo>
                    <a:lnTo>
                      <a:pt x="85" y="1989"/>
                    </a:lnTo>
                    <a:lnTo>
                      <a:pt x="76" y="1987"/>
                    </a:lnTo>
                    <a:lnTo>
                      <a:pt x="63" y="1979"/>
                    </a:lnTo>
                    <a:lnTo>
                      <a:pt x="60" y="1976"/>
                    </a:lnTo>
                    <a:lnTo>
                      <a:pt x="65" y="1966"/>
                    </a:lnTo>
                    <a:lnTo>
                      <a:pt x="76" y="1961"/>
                    </a:lnTo>
                    <a:lnTo>
                      <a:pt x="85" y="1958"/>
                    </a:lnTo>
                    <a:lnTo>
                      <a:pt x="77" y="1951"/>
                    </a:lnTo>
                    <a:lnTo>
                      <a:pt x="87" y="1941"/>
                    </a:lnTo>
                    <a:lnTo>
                      <a:pt x="83" y="1939"/>
                    </a:lnTo>
                    <a:lnTo>
                      <a:pt x="81" y="1931"/>
                    </a:lnTo>
                    <a:lnTo>
                      <a:pt x="74" y="1925"/>
                    </a:lnTo>
                    <a:lnTo>
                      <a:pt x="66" y="1920"/>
                    </a:lnTo>
                    <a:lnTo>
                      <a:pt x="59" y="1920"/>
                    </a:lnTo>
                    <a:lnTo>
                      <a:pt x="54" y="1926"/>
                    </a:lnTo>
                    <a:lnTo>
                      <a:pt x="48" y="1929"/>
                    </a:lnTo>
                    <a:lnTo>
                      <a:pt x="33" y="1922"/>
                    </a:lnTo>
                    <a:lnTo>
                      <a:pt x="28" y="1914"/>
                    </a:lnTo>
                    <a:lnTo>
                      <a:pt x="22" y="1909"/>
                    </a:lnTo>
                    <a:lnTo>
                      <a:pt x="13" y="1914"/>
                    </a:lnTo>
                    <a:lnTo>
                      <a:pt x="7" y="1919"/>
                    </a:lnTo>
                    <a:lnTo>
                      <a:pt x="12" y="1923"/>
                    </a:lnTo>
                    <a:lnTo>
                      <a:pt x="15" y="1930"/>
                    </a:lnTo>
                    <a:lnTo>
                      <a:pt x="12" y="1939"/>
                    </a:lnTo>
                    <a:lnTo>
                      <a:pt x="1" y="1937"/>
                    </a:lnTo>
                    <a:lnTo>
                      <a:pt x="0" y="1929"/>
                    </a:lnTo>
                    <a:lnTo>
                      <a:pt x="4" y="1908"/>
                    </a:lnTo>
                    <a:lnTo>
                      <a:pt x="12" y="1903"/>
                    </a:lnTo>
                    <a:lnTo>
                      <a:pt x="20" y="1896"/>
                    </a:lnTo>
                    <a:lnTo>
                      <a:pt x="27" y="1885"/>
                    </a:lnTo>
                    <a:lnTo>
                      <a:pt x="36" y="1883"/>
                    </a:lnTo>
                    <a:lnTo>
                      <a:pt x="44" y="1879"/>
                    </a:lnTo>
                    <a:lnTo>
                      <a:pt x="44" y="1871"/>
                    </a:lnTo>
                    <a:lnTo>
                      <a:pt x="42" y="1870"/>
                    </a:lnTo>
                    <a:lnTo>
                      <a:pt x="36" y="1871"/>
                    </a:lnTo>
                    <a:lnTo>
                      <a:pt x="32" y="1869"/>
                    </a:lnTo>
                    <a:lnTo>
                      <a:pt x="29" y="1865"/>
                    </a:lnTo>
                    <a:lnTo>
                      <a:pt x="29" y="1856"/>
                    </a:lnTo>
                    <a:lnTo>
                      <a:pt x="47" y="1853"/>
                    </a:lnTo>
                    <a:lnTo>
                      <a:pt x="55" y="1855"/>
                    </a:lnTo>
                    <a:lnTo>
                      <a:pt x="59" y="1859"/>
                    </a:lnTo>
                    <a:lnTo>
                      <a:pt x="66" y="1853"/>
                    </a:lnTo>
                    <a:lnTo>
                      <a:pt x="72" y="1856"/>
                    </a:lnTo>
                    <a:lnTo>
                      <a:pt x="79" y="1860"/>
                    </a:lnTo>
                    <a:lnTo>
                      <a:pt x="76" y="1867"/>
                    </a:lnTo>
                    <a:lnTo>
                      <a:pt x="77" y="1874"/>
                    </a:lnTo>
                    <a:lnTo>
                      <a:pt x="82" y="1869"/>
                    </a:lnTo>
                    <a:lnTo>
                      <a:pt x="82" y="1876"/>
                    </a:lnTo>
                    <a:lnTo>
                      <a:pt x="76" y="1883"/>
                    </a:lnTo>
                    <a:lnTo>
                      <a:pt x="74" y="1890"/>
                    </a:lnTo>
                    <a:lnTo>
                      <a:pt x="79" y="1897"/>
                    </a:lnTo>
                    <a:lnTo>
                      <a:pt x="86" y="1898"/>
                    </a:lnTo>
                    <a:lnTo>
                      <a:pt x="91" y="1888"/>
                    </a:lnTo>
                    <a:lnTo>
                      <a:pt x="96" y="1882"/>
                    </a:lnTo>
                    <a:lnTo>
                      <a:pt x="97" y="1888"/>
                    </a:lnTo>
                    <a:lnTo>
                      <a:pt x="94" y="1899"/>
                    </a:lnTo>
                    <a:lnTo>
                      <a:pt x="94" y="1906"/>
                    </a:lnTo>
                    <a:lnTo>
                      <a:pt x="99" y="1903"/>
                    </a:lnTo>
                    <a:lnTo>
                      <a:pt x="101" y="1896"/>
                    </a:lnTo>
                    <a:lnTo>
                      <a:pt x="104" y="1892"/>
                    </a:lnTo>
                    <a:lnTo>
                      <a:pt x="112" y="1886"/>
                    </a:lnTo>
                    <a:lnTo>
                      <a:pt x="118" y="1882"/>
                    </a:lnTo>
                    <a:lnTo>
                      <a:pt x="118" y="1879"/>
                    </a:lnTo>
                    <a:lnTo>
                      <a:pt x="120" y="1870"/>
                    </a:lnTo>
                    <a:lnTo>
                      <a:pt x="125" y="1859"/>
                    </a:lnTo>
                    <a:lnTo>
                      <a:pt x="125" y="1852"/>
                    </a:lnTo>
                    <a:lnTo>
                      <a:pt x="120" y="1855"/>
                    </a:lnTo>
                    <a:lnTo>
                      <a:pt x="117" y="1860"/>
                    </a:lnTo>
                    <a:lnTo>
                      <a:pt x="115" y="1866"/>
                    </a:lnTo>
                    <a:lnTo>
                      <a:pt x="108" y="1880"/>
                    </a:lnTo>
                    <a:lnTo>
                      <a:pt x="110" y="1855"/>
                    </a:lnTo>
                    <a:lnTo>
                      <a:pt x="113" y="1850"/>
                    </a:lnTo>
                    <a:lnTo>
                      <a:pt x="114" y="1849"/>
                    </a:lnTo>
                    <a:lnTo>
                      <a:pt x="128" y="1847"/>
                    </a:lnTo>
                    <a:lnTo>
                      <a:pt x="119" y="1844"/>
                    </a:lnTo>
                    <a:lnTo>
                      <a:pt x="119" y="1839"/>
                    </a:lnTo>
                    <a:lnTo>
                      <a:pt x="124" y="1834"/>
                    </a:lnTo>
                    <a:lnTo>
                      <a:pt x="131" y="1831"/>
                    </a:lnTo>
                    <a:lnTo>
                      <a:pt x="131" y="1827"/>
                    </a:lnTo>
                    <a:lnTo>
                      <a:pt x="124" y="1828"/>
                    </a:lnTo>
                    <a:lnTo>
                      <a:pt x="112" y="1833"/>
                    </a:lnTo>
                    <a:lnTo>
                      <a:pt x="113" y="1823"/>
                    </a:lnTo>
                    <a:lnTo>
                      <a:pt x="117" y="1818"/>
                    </a:lnTo>
                    <a:lnTo>
                      <a:pt x="122" y="1813"/>
                    </a:lnTo>
                    <a:lnTo>
                      <a:pt x="126" y="1812"/>
                    </a:lnTo>
                    <a:lnTo>
                      <a:pt x="134" y="1818"/>
                    </a:lnTo>
                    <a:lnTo>
                      <a:pt x="140" y="1821"/>
                    </a:lnTo>
                    <a:lnTo>
                      <a:pt x="144" y="1824"/>
                    </a:lnTo>
                    <a:lnTo>
                      <a:pt x="150" y="1823"/>
                    </a:lnTo>
                    <a:lnTo>
                      <a:pt x="150" y="1816"/>
                    </a:lnTo>
                    <a:lnTo>
                      <a:pt x="142" y="1816"/>
                    </a:lnTo>
                    <a:lnTo>
                      <a:pt x="129" y="1807"/>
                    </a:lnTo>
                    <a:lnTo>
                      <a:pt x="120" y="1806"/>
                    </a:lnTo>
                    <a:lnTo>
                      <a:pt x="122" y="1795"/>
                    </a:lnTo>
                    <a:lnTo>
                      <a:pt x="122" y="1789"/>
                    </a:lnTo>
                    <a:lnTo>
                      <a:pt x="126" y="1786"/>
                    </a:lnTo>
                    <a:lnTo>
                      <a:pt x="136" y="1786"/>
                    </a:lnTo>
                    <a:lnTo>
                      <a:pt x="145" y="1784"/>
                    </a:lnTo>
                    <a:lnTo>
                      <a:pt x="156" y="1773"/>
                    </a:lnTo>
                    <a:lnTo>
                      <a:pt x="157" y="1767"/>
                    </a:lnTo>
                    <a:lnTo>
                      <a:pt x="157" y="1750"/>
                    </a:lnTo>
                    <a:lnTo>
                      <a:pt x="153" y="1742"/>
                    </a:lnTo>
                    <a:lnTo>
                      <a:pt x="149" y="1740"/>
                    </a:lnTo>
                    <a:lnTo>
                      <a:pt x="136" y="1729"/>
                    </a:lnTo>
                    <a:lnTo>
                      <a:pt x="130" y="1726"/>
                    </a:lnTo>
                    <a:lnTo>
                      <a:pt x="126" y="1723"/>
                    </a:lnTo>
                    <a:lnTo>
                      <a:pt x="126" y="1720"/>
                    </a:lnTo>
                    <a:lnTo>
                      <a:pt x="128" y="1720"/>
                    </a:lnTo>
                    <a:lnTo>
                      <a:pt x="129" y="1718"/>
                    </a:lnTo>
                    <a:lnTo>
                      <a:pt x="135" y="1711"/>
                    </a:lnTo>
                    <a:lnTo>
                      <a:pt x="137" y="1704"/>
                    </a:lnTo>
                    <a:lnTo>
                      <a:pt x="141" y="1697"/>
                    </a:lnTo>
                    <a:lnTo>
                      <a:pt x="146" y="1691"/>
                    </a:lnTo>
                    <a:lnTo>
                      <a:pt x="144" y="1686"/>
                    </a:lnTo>
                    <a:lnTo>
                      <a:pt x="146" y="1680"/>
                    </a:lnTo>
                    <a:lnTo>
                      <a:pt x="140" y="1675"/>
                    </a:lnTo>
                    <a:lnTo>
                      <a:pt x="139" y="1667"/>
                    </a:lnTo>
                    <a:lnTo>
                      <a:pt x="140" y="1661"/>
                    </a:lnTo>
                    <a:lnTo>
                      <a:pt x="142" y="1656"/>
                    </a:lnTo>
                    <a:lnTo>
                      <a:pt x="149" y="1651"/>
                    </a:lnTo>
                    <a:lnTo>
                      <a:pt x="153" y="1633"/>
                    </a:lnTo>
                    <a:lnTo>
                      <a:pt x="151" y="1612"/>
                    </a:lnTo>
                    <a:lnTo>
                      <a:pt x="158" y="1601"/>
                    </a:lnTo>
                    <a:lnTo>
                      <a:pt x="166" y="1603"/>
                    </a:lnTo>
                    <a:lnTo>
                      <a:pt x="161" y="1597"/>
                    </a:lnTo>
                    <a:lnTo>
                      <a:pt x="155" y="1587"/>
                    </a:lnTo>
                    <a:lnTo>
                      <a:pt x="160" y="1578"/>
                    </a:lnTo>
                    <a:lnTo>
                      <a:pt x="167" y="1580"/>
                    </a:lnTo>
                    <a:lnTo>
                      <a:pt x="172" y="1594"/>
                    </a:lnTo>
                    <a:lnTo>
                      <a:pt x="172" y="1583"/>
                    </a:lnTo>
                    <a:lnTo>
                      <a:pt x="171" y="1562"/>
                    </a:lnTo>
                    <a:lnTo>
                      <a:pt x="162" y="1562"/>
                    </a:lnTo>
                    <a:lnTo>
                      <a:pt x="153" y="1558"/>
                    </a:lnTo>
                    <a:lnTo>
                      <a:pt x="156" y="1548"/>
                    </a:lnTo>
                    <a:lnTo>
                      <a:pt x="166" y="1541"/>
                    </a:lnTo>
                    <a:lnTo>
                      <a:pt x="172" y="1540"/>
                    </a:lnTo>
                    <a:lnTo>
                      <a:pt x="178" y="1533"/>
                    </a:lnTo>
                    <a:lnTo>
                      <a:pt x="178" y="1532"/>
                    </a:lnTo>
                    <a:lnTo>
                      <a:pt x="169" y="1536"/>
                    </a:lnTo>
                    <a:lnTo>
                      <a:pt x="163" y="1536"/>
                    </a:lnTo>
                    <a:lnTo>
                      <a:pt x="157" y="1533"/>
                    </a:lnTo>
                    <a:lnTo>
                      <a:pt x="151" y="1525"/>
                    </a:lnTo>
                    <a:lnTo>
                      <a:pt x="141" y="1525"/>
                    </a:lnTo>
                    <a:lnTo>
                      <a:pt x="135" y="1528"/>
                    </a:lnTo>
                    <a:lnTo>
                      <a:pt x="134" y="1535"/>
                    </a:lnTo>
                    <a:lnTo>
                      <a:pt x="130" y="1540"/>
                    </a:lnTo>
                    <a:lnTo>
                      <a:pt x="117" y="1543"/>
                    </a:lnTo>
                    <a:lnTo>
                      <a:pt x="103" y="1537"/>
                    </a:lnTo>
                    <a:lnTo>
                      <a:pt x="104" y="1531"/>
                    </a:lnTo>
                    <a:lnTo>
                      <a:pt x="101" y="1525"/>
                    </a:lnTo>
                    <a:lnTo>
                      <a:pt x="97" y="1524"/>
                    </a:lnTo>
                    <a:lnTo>
                      <a:pt x="93" y="1516"/>
                    </a:lnTo>
                    <a:lnTo>
                      <a:pt x="92" y="1504"/>
                    </a:lnTo>
                    <a:lnTo>
                      <a:pt x="93" y="1489"/>
                    </a:lnTo>
                    <a:lnTo>
                      <a:pt x="96" y="1466"/>
                    </a:lnTo>
                    <a:lnTo>
                      <a:pt x="101" y="1454"/>
                    </a:lnTo>
                    <a:lnTo>
                      <a:pt x="102" y="1407"/>
                    </a:lnTo>
                    <a:lnTo>
                      <a:pt x="112" y="1402"/>
                    </a:lnTo>
                    <a:lnTo>
                      <a:pt x="113" y="1396"/>
                    </a:lnTo>
                    <a:lnTo>
                      <a:pt x="118" y="1390"/>
                    </a:lnTo>
                    <a:lnTo>
                      <a:pt x="122" y="1379"/>
                    </a:lnTo>
                    <a:lnTo>
                      <a:pt x="120" y="1349"/>
                    </a:lnTo>
                    <a:lnTo>
                      <a:pt x="115" y="1329"/>
                    </a:lnTo>
                    <a:lnTo>
                      <a:pt x="108" y="1314"/>
                    </a:lnTo>
                    <a:lnTo>
                      <a:pt x="108" y="1311"/>
                    </a:lnTo>
                    <a:lnTo>
                      <a:pt x="109" y="1311"/>
                    </a:lnTo>
                    <a:lnTo>
                      <a:pt x="112" y="1285"/>
                    </a:lnTo>
                    <a:lnTo>
                      <a:pt x="109" y="1274"/>
                    </a:lnTo>
                    <a:lnTo>
                      <a:pt x="104" y="1261"/>
                    </a:lnTo>
                    <a:lnTo>
                      <a:pt x="106" y="1244"/>
                    </a:lnTo>
                    <a:lnTo>
                      <a:pt x="106" y="1225"/>
                    </a:lnTo>
                    <a:lnTo>
                      <a:pt x="113" y="1215"/>
                    </a:lnTo>
                    <a:lnTo>
                      <a:pt x="122" y="1219"/>
                    </a:lnTo>
                    <a:lnTo>
                      <a:pt x="130" y="1215"/>
                    </a:lnTo>
                    <a:lnTo>
                      <a:pt x="129" y="1182"/>
                    </a:lnTo>
                    <a:lnTo>
                      <a:pt x="134" y="1178"/>
                    </a:lnTo>
                    <a:lnTo>
                      <a:pt x="137" y="1182"/>
                    </a:lnTo>
                    <a:lnTo>
                      <a:pt x="141" y="1180"/>
                    </a:lnTo>
                    <a:lnTo>
                      <a:pt x="149" y="1161"/>
                    </a:lnTo>
                    <a:lnTo>
                      <a:pt x="152" y="1139"/>
                    </a:lnTo>
                    <a:lnTo>
                      <a:pt x="158" y="1132"/>
                    </a:lnTo>
                    <a:lnTo>
                      <a:pt x="162" y="1116"/>
                    </a:lnTo>
                    <a:lnTo>
                      <a:pt x="166" y="1105"/>
                    </a:lnTo>
                    <a:lnTo>
                      <a:pt x="182" y="1076"/>
                    </a:lnTo>
                    <a:lnTo>
                      <a:pt x="183" y="1068"/>
                    </a:lnTo>
                    <a:lnTo>
                      <a:pt x="194" y="1037"/>
                    </a:lnTo>
                    <a:lnTo>
                      <a:pt x="195" y="1025"/>
                    </a:lnTo>
                    <a:lnTo>
                      <a:pt x="196" y="1024"/>
                    </a:lnTo>
                    <a:lnTo>
                      <a:pt x="204" y="994"/>
                    </a:lnTo>
                    <a:lnTo>
                      <a:pt x="210" y="987"/>
                    </a:lnTo>
                    <a:lnTo>
                      <a:pt x="210" y="950"/>
                    </a:lnTo>
                    <a:lnTo>
                      <a:pt x="217" y="939"/>
                    </a:lnTo>
                    <a:lnTo>
                      <a:pt x="221" y="928"/>
                    </a:lnTo>
                    <a:lnTo>
                      <a:pt x="221" y="903"/>
                    </a:lnTo>
                    <a:lnTo>
                      <a:pt x="216" y="882"/>
                    </a:lnTo>
                    <a:lnTo>
                      <a:pt x="215" y="855"/>
                    </a:lnTo>
                    <a:lnTo>
                      <a:pt x="210" y="821"/>
                    </a:lnTo>
                    <a:lnTo>
                      <a:pt x="209" y="789"/>
                    </a:lnTo>
                    <a:lnTo>
                      <a:pt x="211" y="763"/>
                    </a:lnTo>
                    <a:lnTo>
                      <a:pt x="223" y="756"/>
                    </a:lnTo>
                    <a:lnTo>
                      <a:pt x="228" y="737"/>
                    </a:lnTo>
                    <a:lnTo>
                      <a:pt x="226" y="731"/>
                    </a:lnTo>
                    <a:lnTo>
                      <a:pt x="226" y="719"/>
                    </a:lnTo>
                    <a:lnTo>
                      <a:pt x="219" y="698"/>
                    </a:lnTo>
                    <a:lnTo>
                      <a:pt x="216" y="694"/>
                    </a:lnTo>
                    <a:lnTo>
                      <a:pt x="217" y="685"/>
                    </a:lnTo>
                    <a:lnTo>
                      <a:pt x="220" y="678"/>
                    </a:lnTo>
                    <a:lnTo>
                      <a:pt x="231" y="664"/>
                    </a:lnTo>
                    <a:lnTo>
                      <a:pt x="236" y="643"/>
                    </a:lnTo>
                    <a:lnTo>
                      <a:pt x="242" y="606"/>
                    </a:lnTo>
                    <a:lnTo>
                      <a:pt x="251" y="591"/>
                    </a:lnTo>
                    <a:lnTo>
                      <a:pt x="251" y="572"/>
                    </a:lnTo>
                    <a:lnTo>
                      <a:pt x="253" y="565"/>
                    </a:lnTo>
                    <a:lnTo>
                      <a:pt x="257" y="562"/>
                    </a:lnTo>
                    <a:lnTo>
                      <a:pt x="262" y="548"/>
                    </a:lnTo>
                    <a:lnTo>
                      <a:pt x="263" y="530"/>
                    </a:lnTo>
                    <a:lnTo>
                      <a:pt x="265" y="521"/>
                    </a:lnTo>
                    <a:lnTo>
                      <a:pt x="265" y="511"/>
                    </a:lnTo>
                    <a:lnTo>
                      <a:pt x="262" y="497"/>
                    </a:lnTo>
                    <a:lnTo>
                      <a:pt x="262" y="483"/>
                    </a:lnTo>
                    <a:lnTo>
                      <a:pt x="264" y="475"/>
                    </a:lnTo>
                    <a:lnTo>
                      <a:pt x="268" y="467"/>
                    </a:lnTo>
                    <a:lnTo>
                      <a:pt x="275" y="461"/>
                    </a:lnTo>
                    <a:lnTo>
                      <a:pt x="275" y="452"/>
                    </a:lnTo>
                    <a:lnTo>
                      <a:pt x="275" y="438"/>
                    </a:lnTo>
                    <a:lnTo>
                      <a:pt x="274" y="423"/>
                    </a:lnTo>
                    <a:lnTo>
                      <a:pt x="274" y="375"/>
                    </a:lnTo>
                    <a:lnTo>
                      <a:pt x="276" y="363"/>
                    </a:lnTo>
                    <a:lnTo>
                      <a:pt x="276" y="351"/>
                    </a:lnTo>
                    <a:lnTo>
                      <a:pt x="270" y="343"/>
                    </a:lnTo>
                    <a:lnTo>
                      <a:pt x="270" y="337"/>
                    </a:lnTo>
                    <a:lnTo>
                      <a:pt x="274" y="324"/>
                    </a:lnTo>
                    <a:lnTo>
                      <a:pt x="279" y="317"/>
                    </a:lnTo>
                    <a:lnTo>
                      <a:pt x="284" y="317"/>
                    </a:lnTo>
                    <a:lnTo>
                      <a:pt x="286" y="310"/>
                    </a:lnTo>
                    <a:lnTo>
                      <a:pt x="289" y="268"/>
                    </a:lnTo>
                    <a:lnTo>
                      <a:pt x="292" y="256"/>
                    </a:lnTo>
                    <a:lnTo>
                      <a:pt x="292" y="244"/>
                    </a:lnTo>
                    <a:lnTo>
                      <a:pt x="296" y="233"/>
                    </a:lnTo>
                    <a:lnTo>
                      <a:pt x="297" y="224"/>
                    </a:lnTo>
                    <a:lnTo>
                      <a:pt x="296" y="222"/>
                    </a:lnTo>
                    <a:lnTo>
                      <a:pt x="290" y="195"/>
                    </a:lnTo>
                    <a:lnTo>
                      <a:pt x="292" y="142"/>
                    </a:lnTo>
                    <a:lnTo>
                      <a:pt x="290" y="132"/>
                    </a:lnTo>
                    <a:lnTo>
                      <a:pt x="287" y="122"/>
                    </a:lnTo>
                    <a:lnTo>
                      <a:pt x="285" y="95"/>
                    </a:lnTo>
                    <a:lnTo>
                      <a:pt x="279" y="57"/>
                    </a:lnTo>
                    <a:lnTo>
                      <a:pt x="274" y="39"/>
                    </a:lnTo>
                    <a:lnTo>
                      <a:pt x="284" y="30"/>
                    </a:lnTo>
                    <a:lnTo>
                      <a:pt x="286" y="30"/>
                    </a:lnTo>
                    <a:lnTo>
                      <a:pt x="303" y="29"/>
                    </a:lnTo>
                    <a:lnTo>
                      <a:pt x="311" y="26"/>
                    </a:lnTo>
                    <a:lnTo>
                      <a:pt x="312" y="25"/>
                    </a:lnTo>
                    <a:lnTo>
                      <a:pt x="313" y="16"/>
                    </a:lnTo>
                    <a:lnTo>
                      <a:pt x="318" y="7"/>
                    </a:lnTo>
                    <a:lnTo>
                      <a:pt x="323" y="2"/>
                    </a:lnTo>
                    <a:lnTo>
                      <a:pt x="325"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52" name="Freeform 242"/>
              <p:cNvSpPr>
                <a:spLocks noChangeAspect="1"/>
              </p:cNvSpPr>
              <p:nvPr/>
            </p:nvSpPr>
            <p:spPr bwMode="gray">
              <a:xfrm>
                <a:off x="1733" y="3162"/>
                <a:ext cx="31" cy="47"/>
              </a:xfrm>
              <a:custGeom>
                <a:avLst/>
                <a:gdLst/>
                <a:ahLst/>
                <a:cxnLst>
                  <a:cxn ang="0">
                    <a:pos x="141" y="225"/>
                  </a:cxn>
                  <a:cxn ang="0">
                    <a:pos x="135" y="231"/>
                  </a:cxn>
                  <a:cxn ang="0">
                    <a:pos x="115" y="225"/>
                  </a:cxn>
                  <a:cxn ang="0">
                    <a:pos x="77" y="221"/>
                  </a:cxn>
                  <a:cxn ang="0">
                    <a:pos x="61" y="225"/>
                  </a:cxn>
                  <a:cxn ang="0">
                    <a:pos x="35" y="220"/>
                  </a:cxn>
                  <a:cxn ang="0">
                    <a:pos x="30" y="215"/>
                  </a:cxn>
                  <a:cxn ang="0">
                    <a:pos x="23" y="213"/>
                  </a:cxn>
                  <a:cxn ang="0">
                    <a:pos x="30" y="205"/>
                  </a:cxn>
                  <a:cxn ang="0">
                    <a:pos x="12" y="205"/>
                  </a:cxn>
                  <a:cxn ang="0">
                    <a:pos x="5" y="202"/>
                  </a:cxn>
                  <a:cxn ang="0">
                    <a:pos x="0" y="189"/>
                  </a:cxn>
                  <a:cxn ang="0">
                    <a:pos x="16" y="181"/>
                  </a:cxn>
                  <a:cxn ang="0">
                    <a:pos x="29" y="176"/>
                  </a:cxn>
                  <a:cxn ang="0">
                    <a:pos x="36" y="176"/>
                  </a:cxn>
                  <a:cxn ang="0">
                    <a:pos x="23" y="160"/>
                  </a:cxn>
                  <a:cxn ang="0">
                    <a:pos x="38" y="165"/>
                  </a:cxn>
                  <a:cxn ang="0">
                    <a:pos x="64" y="184"/>
                  </a:cxn>
                  <a:cxn ang="0">
                    <a:pos x="73" y="178"/>
                  </a:cxn>
                  <a:cxn ang="0">
                    <a:pos x="62" y="171"/>
                  </a:cxn>
                  <a:cxn ang="0">
                    <a:pos x="81" y="178"/>
                  </a:cxn>
                  <a:cxn ang="0">
                    <a:pos x="92" y="170"/>
                  </a:cxn>
                  <a:cxn ang="0">
                    <a:pos x="100" y="176"/>
                  </a:cxn>
                  <a:cxn ang="0">
                    <a:pos x="106" y="167"/>
                  </a:cxn>
                  <a:cxn ang="0">
                    <a:pos x="72" y="151"/>
                  </a:cxn>
                  <a:cxn ang="0">
                    <a:pos x="70" y="113"/>
                  </a:cxn>
                  <a:cxn ang="0">
                    <a:pos x="82" y="108"/>
                  </a:cxn>
                  <a:cxn ang="0">
                    <a:pos x="111" y="89"/>
                  </a:cxn>
                  <a:cxn ang="0">
                    <a:pos x="99" y="79"/>
                  </a:cxn>
                  <a:cxn ang="0">
                    <a:pos x="66" y="90"/>
                  </a:cxn>
                  <a:cxn ang="0">
                    <a:pos x="49" y="73"/>
                  </a:cxn>
                  <a:cxn ang="0">
                    <a:pos x="50" y="51"/>
                  </a:cxn>
                  <a:cxn ang="0">
                    <a:pos x="60" y="53"/>
                  </a:cxn>
                  <a:cxn ang="0">
                    <a:pos x="68" y="43"/>
                  </a:cxn>
                  <a:cxn ang="0">
                    <a:pos x="62" y="30"/>
                  </a:cxn>
                  <a:cxn ang="0">
                    <a:pos x="67" y="25"/>
                  </a:cxn>
                  <a:cxn ang="0">
                    <a:pos x="78" y="29"/>
                  </a:cxn>
                  <a:cxn ang="0">
                    <a:pos x="94" y="5"/>
                  </a:cxn>
                  <a:cxn ang="0">
                    <a:pos x="115" y="16"/>
                  </a:cxn>
                  <a:cxn ang="0">
                    <a:pos x="135" y="15"/>
                  </a:cxn>
                  <a:cxn ang="0">
                    <a:pos x="148" y="17"/>
                  </a:cxn>
                  <a:cxn ang="0">
                    <a:pos x="152" y="213"/>
                  </a:cxn>
                </a:cxnLst>
                <a:rect l="0" t="0" r="r" b="b"/>
                <a:pathLst>
                  <a:path w="152" h="235">
                    <a:moveTo>
                      <a:pt x="152" y="225"/>
                    </a:moveTo>
                    <a:lnTo>
                      <a:pt x="141" y="225"/>
                    </a:lnTo>
                    <a:lnTo>
                      <a:pt x="143" y="231"/>
                    </a:lnTo>
                    <a:lnTo>
                      <a:pt x="135" y="231"/>
                    </a:lnTo>
                    <a:lnTo>
                      <a:pt x="129" y="235"/>
                    </a:lnTo>
                    <a:lnTo>
                      <a:pt x="115" y="225"/>
                    </a:lnTo>
                    <a:lnTo>
                      <a:pt x="99" y="221"/>
                    </a:lnTo>
                    <a:lnTo>
                      <a:pt x="77" y="221"/>
                    </a:lnTo>
                    <a:lnTo>
                      <a:pt x="75" y="225"/>
                    </a:lnTo>
                    <a:lnTo>
                      <a:pt x="61" y="225"/>
                    </a:lnTo>
                    <a:lnTo>
                      <a:pt x="41" y="216"/>
                    </a:lnTo>
                    <a:lnTo>
                      <a:pt x="35" y="220"/>
                    </a:lnTo>
                    <a:lnTo>
                      <a:pt x="25" y="219"/>
                    </a:lnTo>
                    <a:lnTo>
                      <a:pt x="30" y="215"/>
                    </a:lnTo>
                    <a:lnTo>
                      <a:pt x="30" y="213"/>
                    </a:lnTo>
                    <a:lnTo>
                      <a:pt x="23" y="213"/>
                    </a:lnTo>
                    <a:lnTo>
                      <a:pt x="24" y="209"/>
                    </a:lnTo>
                    <a:lnTo>
                      <a:pt x="30" y="205"/>
                    </a:lnTo>
                    <a:lnTo>
                      <a:pt x="16" y="202"/>
                    </a:lnTo>
                    <a:lnTo>
                      <a:pt x="12" y="205"/>
                    </a:lnTo>
                    <a:lnTo>
                      <a:pt x="3" y="205"/>
                    </a:lnTo>
                    <a:lnTo>
                      <a:pt x="5" y="202"/>
                    </a:lnTo>
                    <a:lnTo>
                      <a:pt x="5" y="194"/>
                    </a:lnTo>
                    <a:lnTo>
                      <a:pt x="0" y="189"/>
                    </a:lnTo>
                    <a:lnTo>
                      <a:pt x="16" y="186"/>
                    </a:lnTo>
                    <a:lnTo>
                      <a:pt x="16" y="181"/>
                    </a:lnTo>
                    <a:lnTo>
                      <a:pt x="24" y="181"/>
                    </a:lnTo>
                    <a:lnTo>
                      <a:pt x="29" y="176"/>
                    </a:lnTo>
                    <a:lnTo>
                      <a:pt x="34" y="177"/>
                    </a:lnTo>
                    <a:lnTo>
                      <a:pt x="36" y="176"/>
                    </a:lnTo>
                    <a:lnTo>
                      <a:pt x="34" y="167"/>
                    </a:lnTo>
                    <a:lnTo>
                      <a:pt x="23" y="160"/>
                    </a:lnTo>
                    <a:lnTo>
                      <a:pt x="23" y="151"/>
                    </a:lnTo>
                    <a:lnTo>
                      <a:pt x="38" y="165"/>
                    </a:lnTo>
                    <a:lnTo>
                      <a:pt x="59" y="177"/>
                    </a:lnTo>
                    <a:lnTo>
                      <a:pt x="64" y="184"/>
                    </a:lnTo>
                    <a:lnTo>
                      <a:pt x="67" y="181"/>
                    </a:lnTo>
                    <a:lnTo>
                      <a:pt x="73" y="178"/>
                    </a:lnTo>
                    <a:lnTo>
                      <a:pt x="64" y="176"/>
                    </a:lnTo>
                    <a:lnTo>
                      <a:pt x="62" y="171"/>
                    </a:lnTo>
                    <a:lnTo>
                      <a:pt x="68" y="165"/>
                    </a:lnTo>
                    <a:lnTo>
                      <a:pt x="81" y="178"/>
                    </a:lnTo>
                    <a:lnTo>
                      <a:pt x="82" y="167"/>
                    </a:lnTo>
                    <a:lnTo>
                      <a:pt x="92" y="170"/>
                    </a:lnTo>
                    <a:lnTo>
                      <a:pt x="99" y="181"/>
                    </a:lnTo>
                    <a:lnTo>
                      <a:pt x="100" y="176"/>
                    </a:lnTo>
                    <a:lnTo>
                      <a:pt x="110" y="176"/>
                    </a:lnTo>
                    <a:lnTo>
                      <a:pt x="106" y="167"/>
                    </a:lnTo>
                    <a:lnTo>
                      <a:pt x="75" y="156"/>
                    </a:lnTo>
                    <a:lnTo>
                      <a:pt x="72" y="151"/>
                    </a:lnTo>
                    <a:lnTo>
                      <a:pt x="67" y="121"/>
                    </a:lnTo>
                    <a:lnTo>
                      <a:pt x="70" y="113"/>
                    </a:lnTo>
                    <a:lnTo>
                      <a:pt x="79" y="113"/>
                    </a:lnTo>
                    <a:lnTo>
                      <a:pt x="82" y="108"/>
                    </a:lnTo>
                    <a:lnTo>
                      <a:pt x="109" y="101"/>
                    </a:lnTo>
                    <a:lnTo>
                      <a:pt x="111" y="89"/>
                    </a:lnTo>
                    <a:lnTo>
                      <a:pt x="106" y="80"/>
                    </a:lnTo>
                    <a:lnTo>
                      <a:pt x="99" y="79"/>
                    </a:lnTo>
                    <a:lnTo>
                      <a:pt x="87" y="80"/>
                    </a:lnTo>
                    <a:lnTo>
                      <a:pt x="66" y="90"/>
                    </a:lnTo>
                    <a:lnTo>
                      <a:pt x="52" y="80"/>
                    </a:lnTo>
                    <a:lnTo>
                      <a:pt x="49" y="73"/>
                    </a:lnTo>
                    <a:lnTo>
                      <a:pt x="50" y="62"/>
                    </a:lnTo>
                    <a:lnTo>
                      <a:pt x="50" y="51"/>
                    </a:lnTo>
                    <a:lnTo>
                      <a:pt x="55" y="48"/>
                    </a:lnTo>
                    <a:lnTo>
                      <a:pt x="60" y="53"/>
                    </a:lnTo>
                    <a:lnTo>
                      <a:pt x="66" y="52"/>
                    </a:lnTo>
                    <a:lnTo>
                      <a:pt x="68" y="43"/>
                    </a:lnTo>
                    <a:lnTo>
                      <a:pt x="64" y="36"/>
                    </a:lnTo>
                    <a:lnTo>
                      <a:pt x="62" y="30"/>
                    </a:lnTo>
                    <a:lnTo>
                      <a:pt x="52" y="27"/>
                    </a:lnTo>
                    <a:lnTo>
                      <a:pt x="67" y="25"/>
                    </a:lnTo>
                    <a:lnTo>
                      <a:pt x="75" y="31"/>
                    </a:lnTo>
                    <a:lnTo>
                      <a:pt x="78" y="29"/>
                    </a:lnTo>
                    <a:lnTo>
                      <a:pt x="88" y="25"/>
                    </a:lnTo>
                    <a:lnTo>
                      <a:pt x="94" y="5"/>
                    </a:lnTo>
                    <a:lnTo>
                      <a:pt x="106" y="0"/>
                    </a:lnTo>
                    <a:lnTo>
                      <a:pt x="115" y="16"/>
                    </a:lnTo>
                    <a:lnTo>
                      <a:pt x="124" y="17"/>
                    </a:lnTo>
                    <a:lnTo>
                      <a:pt x="135" y="15"/>
                    </a:lnTo>
                    <a:lnTo>
                      <a:pt x="143" y="8"/>
                    </a:lnTo>
                    <a:lnTo>
                      <a:pt x="148" y="17"/>
                    </a:lnTo>
                    <a:lnTo>
                      <a:pt x="151" y="209"/>
                    </a:lnTo>
                    <a:lnTo>
                      <a:pt x="152" y="213"/>
                    </a:lnTo>
                    <a:lnTo>
                      <a:pt x="152" y="22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53" name="Freeform 243"/>
              <p:cNvSpPr>
                <a:spLocks noChangeAspect="1"/>
              </p:cNvSpPr>
              <p:nvPr/>
            </p:nvSpPr>
            <p:spPr bwMode="gray">
              <a:xfrm>
                <a:off x="1964" y="2482"/>
                <a:ext cx="6" cy="5"/>
              </a:xfrm>
              <a:custGeom>
                <a:avLst/>
                <a:gdLst/>
                <a:ahLst/>
                <a:cxnLst>
                  <a:cxn ang="0">
                    <a:pos x="7" y="0"/>
                  </a:cxn>
                  <a:cxn ang="0">
                    <a:pos x="0" y="9"/>
                  </a:cxn>
                  <a:cxn ang="0">
                    <a:pos x="0" y="15"/>
                  </a:cxn>
                  <a:cxn ang="0">
                    <a:pos x="6" y="22"/>
                  </a:cxn>
                  <a:cxn ang="0">
                    <a:pos x="16" y="23"/>
                  </a:cxn>
                  <a:cxn ang="0">
                    <a:pos x="23" y="27"/>
                  </a:cxn>
                  <a:cxn ang="0">
                    <a:pos x="31" y="26"/>
                  </a:cxn>
                  <a:cxn ang="0">
                    <a:pos x="32" y="19"/>
                  </a:cxn>
                  <a:cxn ang="0">
                    <a:pos x="26" y="14"/>
                  </a:cxn>
                  <a:cxn ang="0">
                    <a:pos x="19" y="12"/>
                  </a:cxn>
                  <a:cxn ang="0">
                    <a:pos x="11" y="7"/>
                  </a:cxn>
                  <a:cxn ang="0">
                    <a:pos x="7" y="0"/>
                  </a:cxn>
                </a:cxnLst>
                <a:rect l="0" t="0" r="r" b="b"/>
                <a:pathLst>
                  <a:path w="32" h="27">
                    <a:moveTo>
                      <a:pt x="7" y="0"/>
                    </a:moveTo>
                    <a:lnTo>
                      <a:pt x="0" y="9"/>
                    </a:lnTo>
                    <a:lnTo>
                      <a:pt x="0" y="15"/>
                    </a:lnTo>
                    <a:lnTo>
                      <a:pt x="6" y="22"/>
                    </a:lnTo>
                    <a:lnTo>
                      <a:pt x="16" y="23"/>
                    </a:lnTo>
                    <a:lnTo>
                      <a:pt x="23" y="27"/>
                    </a:lnTo>
                    <a:lnTo>
                      <a:pt x="31" y="26"/>
                    </a:lnTo>
                    <a:lnTo>
                      <a:pt x="32" y="19"/>
                    </a:lnTo>
                    <a:lnTo>
                      <a:pt x="26" y="14"/>
                    </a:lnTo>
                    <a:lnTo>
                      <a:pt x="19" y="12"/>
                    </a:lnTo>
                    <a:lnTo>
                      <a:pt x="11" y="7"/>
                    </a:lnTo>
                    <a:lnTo>
                      <a:pt x="7"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54" name="Freeform 244"/>
              <p:cNvSpPr>
                <a:spLocks noChangeAspect="1"/>
              </p:cNvSpPr>
              <p:nvPr/>
            </p:nvSpPr>
            <p:spPr bwMode="gray">
              <a:xfrm>
                <a:off x="1971" y="2487"/>
                <a:ext cx="4" cy="2"/>
              </a:xfrm>
              <a:custGeom>
                <a:avLst/>
                <a:gdLst/>
                <a:ahLst/>
                <a:cxnLst>
                  <a:cxn ang="0">
                    <a:pos x="17" y="8"/>
                  </a:cxn>
                  <a:cxn ang="0">
                    <a:pos x="11" y="12"/>
                  </a:cxn>
                  <a:cxn ang="0">
                    <a:pos x="1" y="12"/>
                  </a:cxn>
                  <a:cxn ang="0">
                    <a:pos x="0" y="11"/>
                  </a:cxn>
                  <a:cxn ang="0">
                    <a:pos x="0" y="8"/>
                  </a:cxn>
                  <a:cxn ang="0">
                    <a:pos x="1" y="6"/>
                  </a:cxn>
                  <a:cxn ang="0">
                    <a:pos x="2" y="6"/>
                  </a:cxn>
                  <a:cxn ang="0">
                    <a:pos x="8" y="1"/>
                  </a:cxn>
                  <a:cxn ang="0">
                    <a:pos x="11" y="0"/>
                  </a:cxn>
                  <a:cxn ang="0">
                    <a:pos x="14" y="0"/>
                  </a:cxn>
                  <a:cxn ang="0">
                    <a:pos x="18" y="1"/>
                  </a:cxn>
                  <a:cxn ang="0">
                    <a:pos x="18" y="6"/>
                  </a:cxn>
                  <a:cxn ang="0">
                    <a:pos x="17" y="8"/>
                  </a:cxn>
                </a:cxnLst>
                <a:rect l="0" t="0" r="r" b="b"/>
                <a:pathLst>
                  <a:path w="18" h="12">
                    <a:moveTo>
                      <a:pt x="17" y="8"/>
                    </a:moveTo>
                    <a:lnTo>
                      <a:pt x="11" y="12"/>
                    </a:lnTo>
                    <a:lnTo>
                      <a:pt x="1" y="12"/>
                    </a:lnTo>
                    <a:lnTo>
                      <a:pt x="0" y="11"/>
                    </a:lnTo>
                    <a:lnTo>
                      <a:pt x="0" y="8"/>
                    </a:lnTo>
                    <a:lnTo>
                      <a:pt x="1" y="6"/>
                    </a:lnTo>
                    <a:lnTo>
                      <a:pt x="2" y="6"/>
                    </a:lnTo>
                    <a:lnTo>
                      <a:pt x="8" y="1"/>
                    </a:lnTo>
                    <a:lnTo>
                      <a:pt x="11" y="0"/>
                    </a:lnTo>
                    <a:lnTo>
                      <a:pt x="14" y="0"/>
                    </a:lnTo>
                    <a:lnTo>
                      <a:pt x="18" y="1"/>
                    </a:lnTo>
                    <a:lnTo>
                      <a:pt x="18" y="6"/>
                    </a:lnTo>
                    <a:lnTo>
                      <a:pt x="17" y="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55" name="Freeform 245"/>
              <p:cNvSpPr>
                <a:spLocks noChangeAspect="1"/>
              </p:cNvSpPr>
              <p:nvPr/>
            </p:nvSpPr>
            <p:spPr bwMode="gray">
              <a:xfrm>
                <a:off x="1962" y="2489"/>
                <a:ext cx="23" cy="17"/>
              </a:xfrm>
              <a:custGeom>
                <a:avLst/>
                <a:gdLst/>
                <a:ahLst/>
                <a:cxnLst>
                  <a:cxn ang="0">
                    <a:pos x="116" y="9"/>
                  </a:cxn>
                  <a:cxn ang="0">
                    <a:pos x="116" y="33"/>
                  </a:cxn>
                  <a:cxn ang="0">
                    <a:pos x="116" y="38"/>
                  </a:cxn>
                  <a:cxn ang="0">
                    <a:pos x="96" y="64"/>
                  </a:cxn>
                  <a:cxn ang="0">
                    <a:pos x="82" y="75"/>
                  </a:cxn>
                  <a:cxn ang="0">
                    <a:pos x="70" y="80"/>
                  </a:cxn>
                  <a:cxn ang="0">
                    <a:pos x="42" y="87"/>
                  </a:cxn>
                  <a:cxn ang="0">
                    <a:pos x="37" y="86"/>
                  </a:cxn>
                  <a:cxn ang="0">
                    <a:pos x="16" y="86"/>
                  </a:cxn>
                  <a:cxn ang="0">
                    <a:pos x="7" y="82"/>
                  </a:cxn>
                  <a:cxn ang="0">
                    <a:pos x="4" y="77"/>
                  </a:cxn>
                  <a:cxn ang="0">
                    <a:pos x="4" y="64"/>
                  </a:cxn>
                  <a:cxn ang="0">
                    <a:pos x="3" y="54"/>
                  </a:cxn>
                  <a:cxn ang="0">
                    <a:pos x="3" y="48"/>
                  </a:cxn>
                  <a:cxn ang="0">
                    <a:pos x="0" y="39"/>
                  </a:cxn>
                  <a:cxn ang="0">
                    <a:pos x="0" y="16"/>
                  </a:cxn>
                  <a:cxn ang="0">
                    <a:pos x="4" y="11"/>
                  </a:cxn>
                  <a:cxn ang="0">
                    <a:pos x="14" y="7"/>
                  </a:cxn>
                  <a:cxn ang="0">
                    <a:pos x="15" y="4"/>
                  </a:cxn>
                  <a:cxn ang="0">
                    <a:pos x="25" y="1"/>
                  </a:cxn>
                  <a:cxn ang="0">
                    <a:pos x="37" y="1"/>
                  </a:cxn>
                  <a:cxn ang="0">
                    <a:pos x="43" y="1"/>
                  </a:cxn>
                  <a:cxn ang="0">
                    <a:pos x="55" y="5"/>
                  </a:cxn>
                  <a:cxn ang="0">
                    <a:pos x="63" y="5"/>
                  </a:cxn>
                  <a:cxn ang="0">
                    <a:pos x="76" y="1"/>
                  </a:cxn>
                  <a:cxn ang="0">
                    <a:pos x="95" y="0"/>
                  </a:cxn>
                  <a:cxn ang="0">
                    <a:pos x="107" y="1"/>
                  </a:cxn>
                  <a:cxn ang="0">
                    <a:pos x="111" y="4"/>
                  </a:cxn>
                  <a:cxn ang="0">
                    <a:pos x="114" y="7"/>
                  </a:cxn>
                  <a:cxn ang="0">
                    <a:pos x="114" y="9"/>
                  </a:cxn>
                  <a:cxn ang="0">
                    <a:pos x="116" y="9"/>
                  </a:cxn>
                </a:cxnLst>
                <a:rect l="0" t="0" r="r" b="b"/>
                <a:pathLst>
                  <a:path w="116" h="87">
                    <a:moveTo>
                      <a:pt x="116" y="9"/>
                    </a:moveTo>
                    <a:lnTo>
                      <a:pt x="116" y="33"/>
                    </a:lnTo>
                    <a:lnTo>
                      <a:pt x="116" y="38"/>
                    </a:lnTo>
                    <a:lnTo>
                      <a:pt x="96" y="64"/>
                    </a:lnTo>
                    <a:lnTo>
                      <a:pt x="82" y="75"/>
                    </a:lnTo>
                    <a:lnTo>
                      <a:pt x="70" y="80"/>
                    </a:lnTo>
                    <a:lnTo>
                      <a:pt x="42" y="87"/>
                    </a:lnTo>
                    <a:lnTo>
                      <a:pt x="37" y="86"/>
                    </a:lnTo>
                    <a:lnTo>
                      <a:pt x="16" y="86"/>
                    </a:lnTo>
                    <a:lnTo>
                      <a:pt x="7" y="82"/>
                    </a:lnTo>
                    <a:lnTo>
                      <a:pt x="4" y="77"/>
                    </a:lnTo>
                    <a:lnTo>
                      <a:pt x="4" y="64"/>
                    </a:lnTo>
                    <a:lnTo>
                      <a:pt x="3" y="54"/>
                    </a:lnTo>
                    <a:lnTo>
                      <a:pt x="3" y="48"/>
                    </a:lnTo>
                    <a:lnTo>
                      <a:pt x="0" y="39"/>
                    </a:lnTo>
                    <a:lnTo>
                      <a:pt x="0" y="16"/>
                    </a:lnTo>
                    <a:lnTo>
                      <a:pt x="4" y="11"/>
                    </a:lnTo>
                    <a:lnTo>
                      <a:pt x="14" y="7"/>
                    </a:lnTo>
                    <a:lnTo>
                      <a:pt x="15" y="4"/>
                    </a:lnTo>
                    <a:lnTo>
                      <a:pt x="25" y="1"/>
                    </a:lnTo>
                    <a:lnTo>
                      <a:pt x="37" y="1"/>
                    </a:lnTo>
                    <a:lnTo>
                      <a:pt x="43" y="1"/>
                    </a:lnTo>
                    <a:lnTo>
                      <a:pt x="55" y="5"/>
                    </a:lnTo>
                    <a:lnTo>
                      <a:pt x="63" y="5"/>
                    </a:lnTo>
                    <a:lnTo>
                      <a:pt x="76" y="1"/>
                    </a:lnTo>
                    <a:lnTo>
                      <a:pt x="95" y="0"/>
                    </a:lnTo>
                    <a:lnTo>
                      <a:pt x="107" y="1"/>
                    </a:lnTo>
                    <a:lnTo>
                      <a:pt x="111" y="4"/>
                    </a:lnTo>
                    <a:lnTo>
                      <a:pt x="114" y="7"/>
                    </a:lnTo>
                    <a:lnTo>
                      <a:pt x="114" y="9"/>
                    </a:lnTo>
                    <a:lnTo>
                      <a:pt x="116" y="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56" name="Freeform 246"/>
              <p:cNvSpPr>
                <a:spLocks noChangeAspect="1"/>
              </p:cNvSpPr>
              <p:nvPr/>
            </p:nvSpPr>
            <p:spPr bwMode="gray">
              <a:xfrm>
                <a:off x="1955" y="2487"/>
                <a:ext cx="7" cy="8"/>
              </a:xfrm>
              <a:custGeom>
                <a:avLst/>
                <a:gdLst/>
                <a:ahLst/>
                <a:cxnLst>
                  <a:cxn ang="0">
                    <a:pos x="31" y="16"/>
                  </a:cxn>
                  <a:cxn ang="0">
                    <a:pos x="31" y="18"/>
                  </a:cxn>
                  <a:cxn ang="0">
                    <a:pos x="24" y="25"/>
                  </a:cxn>
                  <a:cxn ang="0">
                    <a:pos x="24" y="27"/>
                  </a:cxn>
                  <a:cxn ang="0">
                    <a:pos x="13" y="38"/>
                  </a:cxn>
                  <a:cxn ang="0">
                    <a:pos x="5" y="38"/>
                  </a:cxn>
                  <a:cxn ang="0">
                    <a:pos x="5" y="34"/>
                  </a:cxn>
                  <a:cxn ang="0">
                    <a:pos x="0" y="30"/>
                  </a:cxn>
                  <a:cxn ang="0">
                    <a:pos x="0" y="27"/>
                  </a:cxn>
                  <a:cxn ang="0">
                    <a:pos x="2" y="22"/>
                  </a:cxn>
                  <a:cxn ang="0">
                    <a:pos x="9" y="15"/>
                  </a:cxn>
                  <a:cxn ang="0">
                    <a:pos x="10" y="10"/>
                  </a:cxn>
                  <a:cxn ang="0">
                    <a:pos x="11" y="6"/>
                  </a:cxn>
                  <a:cxn ang="0">
                    <a:pos x="15" y="5"/>
                  </a:cxn>
                  <a:cxn ang="0">
                    <a:pos x="24" y="3"/>
                  </a:cxn>
                  <a:cxn ang="0">
                    <a:pos x="24" y="2"/>
                  </a:cxn>
                  <a:cxn ang="0">
                    <a:pos x="31" y="0"/>
                  </a:cxn>
                  <a:cxn ang="0">
                    <a:pos x="31" y="3"/>
                  </a:cxn>
                  <a:cxn ang="0">
                    <a:pos x="24" y="6"/>
                  </a:cxn>
                  <a:cxn ang="0">
                    <a:pos x="20" y="10"/>
                  </a:cxn>
                  <a:cxn ang="0">
                    <a:pos x="20" y="13"/>
                  </a:cxn>
                  <a:cxn ang="0">
                    <a:pos x="30" y="11"/>
                  </a:cxn>
                  <a:cxn ang="0">
                    <a:pos x="30" y="15"/>
                  </a:cxn>
                  <a:cxn ang="0">
                    <a:pos x="31" y="16"/>
                  </a:cxn>
                </a:cxnLst>
                <a:rect l="0" t="0" r="r" b="b"/>
                <a:pathLst>
                  <a:path w="31" h="38">
                    <a:moveTo>
                      <a:pt x="31" y="16"/>
                    </a:moveTo>
                    <a:lnTo>
                      <a:pt x="31" y="18"/>
                    </a:lnTo>
                    <a:lnTo>
                      <a:pt x="24" y="25"/>
                    </a:lnTo>
                    <a:lnTo>
                      <a:pt x="24" y="27"/>
                    </a:lnTo>
                    <a:lnTo>
                      <a:pt x="13" y="38"/>
                    </a:lnTo>
                    <a:lnTo>
                      <a:pt x="5" y="38"/>
                    </a:lnTo>
                    <a:lnTo>
                      <a:pt x="5" y="34"/>
                    </a:lnTo>
                    <a:lnTo>
                      <a:pt x="0" y="30"/>
                    </a:lnTo>
                    <a:lnTo>
                      <a:pt x="0" y="27"/>
                    </a:lnTo>
                    <a:lnTo>
                      <a:pt x="2" y="22"/>
                    </a:lnTo>
                    <a:lnTo>
                      <a:pt x="9" y="15"/>
                    </a:lnTo>
                    <a:lnTo>
                      <a:pt x="10" y="10"/>
                    </a:lnTo>
                    <a:lnTo>
                      <a:pt x="11" y="6"/>
                    </a:lnTo>
                    <a:lnTo>
                      <a:pt x="15" y="5"/>
                    </a:lnTo>
                    <a:lnTo>
                      <a:pt x="24" y="3"/>
                    </a:lnTo>
                    <a:lnTo>
                      <a:pt x="24" y="2"/>
                    </a:lnTo>
                    <a:lnTo>
                      <a:pt x="31" y="0"/>
                    </a:lnTo>
                    <a:lnTo>
                      <a:pt x="31" y="3"/>
                    </a:lnTo>
                    <a:lnTo>
                      <a:pt x="24" y="6"/>
                    </a:lnTo>
                    <a:lnTo>
                      <a:pt x="20" y="10"/>
                    </a:lnTo>
                    <a:lnTo>
                      <a:pt x="20" y="13"/>
                    </a:lnTo>
                    <a:lnTo>
                      <a:pt x="30" y="11"/>
                    </a:lnTo>
                    <a:lnTo>
                      <a:pt x="30" y="15"/>
                    </a:lnTo>
                    <a:lnTo>
                      <a:pt x="31" y="1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57" name="Freeform 247"/>
              <p:cNvSpPr>
                <a:spLocks noChangeAspect="1"/>
              </p:cNvSpPr>
              <p:nvPr/>
            </p:nvSpPr>
            <p:spPr bwMode="gray">
              <a:xfrm>
                <a:off x="1967" y="2482"/>
                <a:ext cx="1" cy="1"/>
              </a:xfrm>
              <a:custGeom>
                <a:avLst/>
                <a:gdLst/>
                <a:ahLst/>
                <a:cxnLst>
                  <a:cxn ang="0">
                    <a:pos x="5" y="0"/>
                  </a:cxn>
                  <a:cxn ang="0">
                    <a:pos x="6" y="5"/>
                  </a:cxn>
                  <a:cxn ang="0">
                    <a:pos x="5" y="7"/>
                  </a:cxn>
                  <a:cxn ang="0">
                    <a:pos x="3" y="7"/>
                  </a:cxn>
                  <a:cxn ang="0">
                    <a:pos x="0" y="7"/>
                  </a:cxn>
                  <a:cxn ang="0">
                    <a:pos x="0" y="3"/>
                  </a:cxn>
                  <a:cxn ang="0">
                    <a:pos x="1" y="1"/>
                  </a:cxn>
                  <a:cxn ang="0">
                    <a:pos x="5" y="0"/>
                  </a:cxn>
                </a:cxnLst>
                <a:rect l="0" t="0" r="r" b="b"/>
                <a:pathLst>
                  <a:path w="6" h="7">
                    <a:moveTo>
                      <a:pt x="5" y="0"/>
                    </a:moveTo>
                    <a:lnTo>
                      <a:pt x="6" y="5"/>
                    </a:lnTo>
                    <a:lnTo>
                      <a:pt x="5" y="7"/>
                    </a:lnTo>
                    <a:lnTo>
                      <a:pt x="3" y="7"/>
                    </a:lnTo>
                    <a:lnTo>
                      <a:pt x="0" y="7"/>
                    </a:lnTo>
                    <a:lnTo>
                      <a:pt x="0" y="3"/>
                    </a:lnTo>
                    <a:lnTo>
                      <a:pt x="1" y="1"/>
                    </a:lnTo>
                    <a:lnTo>
                      <a:pt x="5"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58" name="Freeform 248"/>
              <p:cNvSpPr>
                <a:spLocks noChangeAspect="1"/>
              </p:cNvSpPr>
              <p:nvPr/>
            </p:nvSpPr>
            <p:spPr bwMode="gray">
              <a:xfrm>
                <a:off x="1963" y="2487"/>
                <a:ext cx="2" cy="1"/>
              </a:xfrm>
              <a:custGeom>
                <a:avLst/>
                <a:gdLst/>
                <a:ahLst/>
                <a:cxnLst>
                  <a:cxn ang="0">
                    <a:pos x="7" y="0"/>
                  </a:cxn>
                  <a:cxn ang="0">
                    <a:pos x="8" y="2"/>
                  </a:cxn>
                  <a:cxn ang="0">
                    <a:pos x="8" y="6"/>
                  </a:cxn>
                  <a:cxn ang="0">
                    <a:pos x="3" y="6"/>
                  </a:cxn>
                  <a:cxn ang="0">
                    <a:pos x="0" y="1"/>
                  </a:cxn>
                  <a:cxn ang="0">
                    <a:pos x="7" y="0"/>
                  </a:cxn>
                </a:cxnLst>
                <a:rect l="0" t="0" r="r" b="b"/>
                <a:pathLst>
                  <a:path w="8" h="6">
                    <a:moveTo>
                      <a:pt x="7" y="0"/>
                    </a:moveTo>
                    <a:lnTo>
                      <a:pt x="8" y="2"/>
                    </a:lnTo>
                    <a:lnTo>
                      <a:pt x="8" y="6"/>
                    </a:lnTo>
                    <a:lnTo>
                      <a:pt x="3" y="6"/>
                    </a:lnTo>
                    <a:lnTo>
                      <a:pt x="0" y="1"/>
                    </a:lnTo>
                    <a:lnTo>
                      <a:pt x="7"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59" name="Freeform 249"/>
              <p:cNvSpPr>
                <a:spLocks noChangeAspect="1"/>
              </p:cNvSpPr>
              <p:nvPr/>
            </p:nvSpPr>
            <p:spPr bwMode="gray">
              <a:xfrm>
                <a:off x="1706" y="2430"/>
                <a:ext cx="427" cy="448"/>
              </a:xfrm>
              <a:custGeom>
                <a:avLst/>
                <a:gdLst/>
                <a:ahLst/>
                <a:cxnLst>
                  <a:cxn ang="0">
                    <a:pos x="598" y="69"/>
                  </a:cxn>
                  <a:cxn ang="0">
                    <a:pos x="523" y="81"/>
                  </a:cxn>
                  <a:cxn ang="0">
                    <a:pos x="572" y="165"/>
                  </a:cxn>
                  <a:cxn ang="0">
                    <a:pos x="503" y="211"/>
                  </a:cxn>
                  <a:cxn ang="0">
                    <a:pos x="408" y="243"/>
                  </a:cxn>
                  <a:cxn ang="0">
                    <a:pos x="317" y="186"/>
                  </a:cxn>
                  <a:cxn ang="0">
                    <a:pos x="225" y="231"/>
                  </a:cxn>
                  <a:cxn ang="0">
                    <a:pos x="210" y="254"/>
                  </a:cxn>
                  <a:cxn ang="0">
                    <a:pos x="220" y="460"/>
                  </a:cxn>
                  <a:cxn ang="0">
                    <a:pos x="83" y="554"/>
                  </a:cxn>
                  <a:cxn ang="0">
                    <a:pos x="0" y="698"/>
                  </a:cxn>
                  <a:cxn ang="0">
                    <a:pos x="82" y="806"/>
                  </a:cxn>
                  <a:cxn ang="0">
                    <a:pos x="180" y="853"/>
                  </a:cxn>
                  <a:cxn ang="0">
                    <a:pos x="303" y="883"/>
                  </a:cxn>
                  <a:cxn ang="0">
                    <a:pos x="468" y="840"/>
                  </a:cxn>
                  <a:cxn ang="0">
                    <a:pos x="573" y="973"/>
                  </a:cxn>
                  <a:cxn ang="0">
                    <a:pos x="720" y="1039"/>
                  </a:cxn>
                  <a:cxn ang="0">
                    <a:pos x="749" y="1181"/>
                  </a:cxn>
                  <a:cxn ang="0">
                    <a:pos x="863" y="1243"/>
                  </a:cxn>
                  <a:cxn ang="0">
                    <a:pos x="872" y="1398"/>
                  </a:cxn>
                  <a:cxn ang="0">
                    <a:pos x="901" y="1526"/>
                  </a:cxn>
                  <a:cxn ang="0">
                    <a:pos x="1000" y="1613"/>
                  </a:cxn>
                  <a:cxn ang="0">
                    <a:pos x="1059" y="1706"/>
                  </a:cxn>
                  <a:cxn ang="0">
                    <a:pos x="1054" y="1841"/>
                  </a:cxn>
                  <a:cxn ang="0">
                    <a:pos x="904" y="2000"/>
                  </a:cxn>
                  <a:cxn ang="0">
                    <a:pos x="973" y="2055"/>
                  </a:cxn>
                  <a:cxn ang="0">
                    <a:pos x="1052" y="2092"/>
                  </a:cxn>
                  <a:cxn ang="0">
                    <a:pos x="1126" y="2180"/>
                  </a:cxn>
                  <a:cxn ang="0">
                    <a:pos x="1156" y="2196"/>
                  </a:cxn>
                  <a:cxn ang="0">
                    <a:pos x="1275" y="2045"/>
                  </a:cxn>
                  <a:cxn ang="0">
                    <a:pos x="1377" y="1895"/>
                  </a:cxn>
                  <a:cxn ang="0">
                    <a:pos x="1376" y="1762"/>
                  </a:cxn>
                  <a:cxn ang="0">
                    <a:pos x="1474" y="1650"/>
                  </a:cxn>
                  <a:cxn ang="0">
                    <a:pos x="1598" y="1588"/>
                  </a:cxn>
                  <a:cxn ang="0">
                    <a:pos x="1657" y="1570"/>
                  </a:cxn>
                  <a:cxn ang="0">
                    <a:pos x="1787" y="1512"/>
                  </a:cxn>
                  <a:cxn ang="0">
                    <a:pos x="1868" y="1305"/>
                  </a:cxn>
                  <a:cxn ang="0">
                    <a:pos x="1901" y="1102"/>
                  </a:cxn>
                  <a:cxn ang="0">
                    <a:pos x="1975" y="947"/>
                  </a:cxn>
                  <a:cxn ang="0">
                    <a:pos x="2115" y="776"/>
                  </a:cxn>
                  <a:cxn ang="0">
                    <a:pos x="2040" y="565"/>
                  </a:cxn>
                  <a:cxn ang="0">
                    <a:pos x="1896" y="463"/>
                  </a:cxn>
                  <a:cxn ang="0">
                    <a:pos x="1659" y="413"/>
                  </a:cxn>
                  <a:cxn ang="0">
                    <a:pos x="1605" y="404"/>
                  </a:cxn>
                  <a:cxn ang="0">
                    <a:pos x="1561" y="364"/>
                  </a:cxn>
                  <a:cxn ang="0">
                    <a:pos x="1403" y="342"/>
                  </a:cxn>
                  <a:cxn ang="0">
                    <a:pos x="1344" y="419"/>
                  </a:cxn>
                  <a:cxn ang="0">
                    <a:pos x="1277" y="387"/>
                  </a:cxn>
                  <a:cxn ang="0">
                    <a:pos x="1238" y="381"/>
                  </a:cxn>
                  <a:cxn ang="0">
                    <a:pos x="1261" y="339"/>
                  </a:cxn>
                  <a:cxn ang="0">
                    <a:pos x="1231" y="308"/>
                  </a:cxn>
                  <a:cxn ang="0">
                    <a:pos x="1312" y="195"/>
                  </a:cxn>
                  <a:cxn ang="0">
                    <a:pos x="1247" y="69"/>
                  </a:cxn>
                  <a:cxn ang="0">
                    <a:pos x="1141" y="170"/>
                  </a:cxn>
                  <a:cxn ang="0">
                    <a:pos x="1034" y="149"/>
                  </a:cxn>
                  <a:cxn ang="0">
                    <a:pos x="921" y="177"/>
                  </a:cxn>
                  <a:cxn ang="0">
                    <a:pos x="812" y="213"/>
                  </a:cxn>
                  <a:cxn ang="0">
                    <a:pos x="774" y="96"/>
                  </a:cxn>
                  <a:cxn ang="0">
                    <a:pos x="755" y="0"/>
                  </a:cxn>
                </a:cxnLst>
                <a:rect l="0" t="0" r="r" b="b"/>
                <a:pathLst>
                  <a:path w="2135" h="2241">
                    <a:moveTo>
                      <a:pt x="725" y="3"/>
                    </a:moveTo>
                    <a:lnTo>
                      <a:pt x="725" y="15"/>
                    </a:lnTo>
                    <a:lnTo>
                      <a:pt x="713" y="28"/>
                    </a:lnTo>
                    <a:lnTo>
                      <a:pt x="706" y="35"/>
                    </a:lnTo>
                    <a:lnTo>
                      <a:pt x="702" y="37"/>
                    </a:lnTo>
                    <a:lnTo>
                      <a:pt x="686" y="38"/>
                    </a:lnTo>
                    <a:lnTo>
                      <a:pt x="680" y="42"/>
                    </a:lnTo>
                    <a:lnTo>
                      <a:pt x="672" y="46"/>
                    </a:lnTo>
                    <a:lnTo>
                      <a:pt x="666" y="54"/>
                    </a:lnTo>
                    <a:lnTo>
                      <a:pt x="661" y="57"/>
                    </a:lnTo>
                    <a:lnTo>
                      <a:pt x="632" y="59"/>
                    </a:lnTo>
                    <a:lnTo>
                      <a:pt x="616" y="63"/>
                    </a:lnTo>
                    <a:lnTo>
                      <a:pt x="598" y="69"/>
                    </a:lnTo>
                    <a:lnTo>
                      <a:pt x="594" y="73"/>
                    </a:lnTo>
                    <a:lnTo>
                      <a:pt x="593" y="74"/>
                    </a:lnTo>
                    <a:lnTo>
                      <a:pt x="568" y="73"/>
                    </a:lnTo>
                    <a:lnTo>
                      <a:pt x="550" y="68"/>
                    </a:lnTo>
                    <a:lnTo>
                      <a:pt x="529" y="55"/>
                    </a:lnTo>
                    <a:lnTo>
                      <a:pt x="507" y="53"/>
                    </a:lnTo>
                    <a:lnTo>
                      <a:pt x="500" y="51"/>
                    </a:lnTo>
                    <a:lnTo>
                      <a:pt x="496" y="51"/>
                    </a:lnTo>
                    <a:lnTo>
                      <a:pt x="495" y="51"/>
                    </a:lnTo>
                    <a:lnTo>
                      <a:pt x="496" y="60"/>
                    </a:lnTo>
                    <a:lnTo>
                      <a:pt x="500" y="69"/>
                    </a:lnTo>
                    <a:lnTo>
                      <a:pt x="511" y="74"/>
                    </a:lnTo>
                    <a:lnTo>
                      <a:pt x="523" y="81"/>
                    </a:lnTo>
                    <a:lnTo>
                      <a:pt x="525" y="84"/>
                    </a:lnTo>
                    <a:lnTo>
                      <a:pt x="524" y="96"/>
                    </a:lnTo>
                    <a:lnTo>
                      <a:pt x="521" y="109"/>
                    </a:lnTo>
                    <a:lnTo>
                      <a:pt x="521" y="116"/>
                    </a:lnTo>
                    <a:lnTo>
                      <a:pt x="522" y="121"/>
                    </a:lnTo>
                    <a:lnTo>
                      <a:pt x="527" y="138"/>
                    </a:lnTo>
                    <a:lnTo>
                      <a:pt x="528" y="146"/>
                    </a:lnTo>
                    <a:lnTo>
                      <a:pt x="530" y="152"/>
                    </a:lnTo>
                    <a:lnTo>
                      <a:pt x="545" y="155"/>
                    </a:lnTo>
                    <a:lnTo>
                      <a:pt x="548" y="156"/>
                    </a:lnTo>
                    <a:lnTo>
                      <a:pt x="572" y="155"/>
                    </a:lnTo>
                    <a:lnTo>
                      <a:pt x="572" y="164"/>
                    </a:lnTo>
                    <a:lnTo>
                      <a:pt x="572" y="165"/>
                    </a:lnTo>
                    <a:lnTo>
                      <a:pt x="570" y="168"/>
                    </a:lnTo>
                    <a:lnTo>
                      <a:pt x="559" y="170"/>
                    </a:lnTo>
                    <a:lnTo>
                      <a:pt x="551" y="173"/>
                    </a:lnTo>
                    <a:lnTo>
                      <a:pt x="550" y="176"/>
                    </a:lnTo>
                    <a:lnTo>
                      <a:pt x="545" y="179"/>
                    </a:lnTo>
                    <a:lnTo>
                      <a:pt x="537" y="179"/>
                    </a:lnTo>
                    <a:lnTo>
                      <a:pt x="532" y="187"/>
                    </a:lnTo>
                    <a:lnTo>
                      <a:pt x="527" y="202"/>
                    </a:lnTo>
                    <a:lnTo>
                      <a:pt x="522" y="205"/>
                    </a:lnTo>
                    <a:lnTo>
                      <a:pt x="517" y="207"/>
                    </a:lnTo>
                    <a:lnTo>
                      <a:pt x="512" y="207"/>
                    </a:lnTo>
                    <a:lnTo>
                      <a:pt x="506" y="210"/>
                    </a:lnTo>
                    <a:lnTo>
                      <a:pt x="503" y="211"/>
                    </a:lnTo>
                    <a:lnTo>
                      <a:pt x="501" y="216"/>
                    </a:lnTo>
                    <a:lnTo>
                      <a:pt x="492" y="216"/>
                    </a:lnTo>
                    <a:lnTo>
                      <a:pt x="480" y="221"/>
                    </a:lnTo>
                    <a:lnTo>
                      <a:pt x="478" y="221"/>
                    </a:lnTo>
                    <a:lnTo>
                      <a:pt x="470" y="225"/>
                    </a:lnTo>
                    <a:lnTo>
                      <a:pt x="462" y="229"/>
                    </a:lnTo>
                    <a:lnTo>
                      <a:pt x="457" y="232"/>
                    </a:lnTo>
                    <a:lnTo>
                      <a:pt x="449" y="240"/>
                    </a:lnTo>
                    <a:lnTo>
                      <a:pt x="447" y="241"/>
                    </a:lnTo>
                    <a:lnTo>
                      <a:pt x="428" y="245"/>
                    </a:lnTo>
                    <a:lnTo>
                      <a:pt x="411" y="245"/>
                    </a:lnTo>
                    <a:lnTo>
                      <a:pt x="409" y="243"/>
                    </a:lnTo>
                    <a:lnTo>
                      <a:pt x="408" y="243"/>
                    </a:lnTo>
                    <a:lnTo>
                      <a:pt x="394" y="235"/>
                    </a:lnTo>
                    <a:lnTo>
                      <a:pt x="390" y="231"/>
                    </a:lnTo>
                    <a:lnTo>
                      <a:pt x="387" y="226"/>
                    </a:lnTo>
                    <a:lnTo>
                      <a:pt x="384" y="221"/>
                    </a:lnTo>
                    <a:lnTo>
                      <a:pt x="379" y="214"/>
                    </a:lnTo>
                    <a:lnTo>
                      <a:pt x="379" y="216"/>
                    </a:lnTo>
                    <a:lnTo>
                      <a:pt x="368" y="221"/>
                    </a:lnTo>
                    <a:lnTo>
                      <a:pt x="362" y="192"/>
                    </a:lnTo>
                    <a:lnTo>
                      <a:pt x="354" y="181"/>
                    </a:lnTo>
                    <a:lnTo>
                      <a:pt x="349" y="176"/>
                    </a:lnTo>
                    <a:lnTo>
                      <a:pt x="338" y="176"/>
                    </a:lnTo>
                    <a:lnTo>
                      <a:pt x="319" y="186"/>
                    </a:lnTo>
                    <a:lnTo>
                      <a:pt x="317" y="186"/>
                    </a:lnTo>
                    <a:lnTo>
                      <a:pt x="313" y="179"/>
                    </a:lnTo>
                    <a:lnTo>
                      <a:pt x="309" y="177"/>
                    </a:lnTo>
                    <a:lnTo>
                      <a:pt x="307" y="177"/>
                    </a:lnTo>
                    <a:lnTo>
                      <a:pt x="303" y="182"/>
                    </a:lnTo>
                    <a:lnTo>
                      <a:pt x="302" y="188"/>
                    </a:lnTo>
                    <a:lnTo>
                      <a:pt x="298" y="192"/>
                    </a:lnTo>
                    <a:lnTo>
                      <a:pt x="218" y="192"/>
                    </a:lnTo>
                    <a:lnTo>
                      <a:pt x="217" y="191"/>
                    </a:lnTo>
                    <a:lnTo>
                      <a:pt x="217" y="222"/>
                    </a:lnTo>
                    <a:lnTo>
                      <a:pt x="217" y="222"/>
                    </a:lnTo>
                    <a:lnTo>
                      <a:pt x="217" y="225"/>
                    </a:lnTo>
                    <a:lnTo>
                      <a:pt x="221" y="226"/>
                    </a:lnTo>
                    <a:lnTo>
                      <a:pt x="225" y="231"/>
                    </a:lnTo>
                    <a:lnTo>
                      <a:pt x="232" y="231"/>
                    </a:lnTo>
                    <a:lnTo>
                      <a:pt x="234" y="229"/>
                    </a:lnTo>
                    <a:lnTo>
                      <a:pt x="244" y="227"/>
                    </a:lnTo>
                    <a:lnTo>
                      <a:pt x="249" y="235"/>
                    </a:lnTo>
                    <a:lnTo>
                      <a:pt x="250" y="242"/>
                    </a:lnTo>
                    <a:lnTo>
                      <a:pt x="254" y="252"/>
                    </a:lnTo>
                    <a:lnTo>
                      <a:pt x="254" y="253"/>
                    </a:lnTo>
                    <a:lnTo>
                      <a:pt x="249" y="254"/>
                    </a:lnTo>
                    <a:lnTo>
                      <a:pt x="248" y="252"/>
                    </a:lnTo>
                    <a:lnTo>
                      <a:pt x="244" y="251"/>
                    </a:lnTo>
                    <a:lnTo>
                      <a:pt x="234" y="249"/>
                    </a:lnTo>
                    <a:lnTo>
                      <a:pt x="227" y="252"/>
                    </a:lnTo>
                    <a:lnTo>
                      <a:pt x="210" y="254"/>
                    </a:lnTo>
                    <a:lnTo>
                      <a:pt x="205" y="257"/>
                    </a:lnTo>
                    <a:lnTo>
                      <a:pt x="205" y="295"/>
                    </a:lnTo>
                    <a:lnTo>
                      <a:pt x="210" y="300"/>
                    </a:lnTo>
                    <a:lnTo>
                      <a:pt x="222" y="310"/>
                    </a:lnTo>
                    <a:lnTo>
                      <a:pt x="228" y="316"/>
                    </a:lnTo>
                    <a:lnTo>
                      <a:pt x="233" y="326"/>
                    </a:lnTo>
                    <a:lnTo>
                      <a:pt x="240" y="354"/>
                    </a:lnTo>
                    <a:lnTo>
                      <a:pt x="239" y="360"/>
                    </a:lnTo>
                    <a:lnTo>
                      <a:pt x="238" y="370"/>
                    </a:lnTo>
                    <a:lnTo>
                      <a:pt x="228" y="433"/>
                    </a:lnTo>
                    <a:lnTo>
                      <a:pt x="227" y="434"/>
                    </a:lnTo>
                    <a:lnTo>
                      <a:pt x="223" y="452"/>
                    </a:lnTo>
                    <a:lnTo>
                      <a:pt x="220" y="460"/>
                    </a:lnTo>
                    <a:lnTo>
                      <a:pt x="218" y="472"/>
                    </a:lnTo>
                    <a:lnTo>
                      <a:pt x="217" y="475"/>
                    </a:lnTo>
                    <a:lnTo>
                      <a:pt x="216" y="483"/>
                    </a:lnTo>
                    <a:lnTo>
                      <a:pt x="213" y="498"/>
                    </a:lnTo>
                    <a:lnTo>
                      <a:pt x="211" y="504"/>
                    </a:lnTo>
                    <a:lnTo>
                      <a:pt x="210" y="511"/>
                    </a:lnTo>
                    <a:lnTo>
                      <a:pt x="209" y="514"/>
                    </a:lnTo>
                    <a:lnTo>
                      <a:pt x="202" y="517"/>
                    </a:lnTo>
                    <a:lnTo>
                      <a:pt x="182" y="516"/>
                    </a:lnTo>
                    <a:lnTo>
                      <a:pt x="169" y="521"/>
                    </a:lnTo>
                    <a:lnTo>
                      <a:pt x="118" y="536"/>
                    </a:lnTo>
                    <a:lnTo>
                      <a:pt x="99" y="543"/>
                    </a:lnTo>
                    <a:lnTo>
                      <a:pt x="83" y="554"/>
                    </a:lnTo>
                    <a:lnTo>
                      <a:pt x="72" y="563"/>
                    </a:lnTo>
                    <a:lnTo>
                      <a:pt x="59" y="579"/>
                    </a:lnTo>
                    <a:lnTo>
                      <a:pt x="50" y="591"/>
                    </a:lnTo>
                    <a:lnTo>
                      <a:pt x="41" y="607"/>
                    </a:lnTo>
                    <a:lnTo>
                      <a:pt x="39" y="613"/>
                    </a:lnTo>
                    <a:lnTo>
                      <a:pt x="39" y="643"/>
                    </a:lnTo>
                    <a:lnTo>
                      <a:pt x="30" y="644"/>
                    </a:lnTo>
                    <a:lnTo>
                      <a:pt x="21" y="646"/>
                    </a:lnTo>
                    <a:lnTo>
                      <a:pt x="17" y="651"/>
                    </a:lnTo>
                    <a:lnTo>
                      <a:pt x="13" y="668"/>
                    </a:lnTo>
                    <a:lnTo>
                      <a:pt x="1" y="690"/>
                    </a:lnTo>
                    <a:lnTo>
                      <a:pt x="0" y="694"/>
                    </a:lnTo>
                    <a:lnTo>
                      <a:pt x="0" y="698"/>
                    </a:lnTo>
                    <a:lnTo>
                      <a:pt x="11" y="721"/>
                    </a:lnTo>
                    <a:lnTo>
                      <a:pt x="13" y="733"/>
                    </a:lnTo>
                    <a:lnTo>
                      <a:pt x="14" y="737"/>
                    </a:lnTo>
                    <a:lnTo>
                      <a:pt x="23" y="748"/>
                    </a:lnTo>
                    <a:lnTo>
                      <a:pt x="27" y="756"/>
                    </a:lnTo>
                    <a:lnTo>
                      <a:pt x="39" y="769"/>
                    </a:lnTo>
                    <a:lnTo>
                      <a:pt x="49" y="775"/>
                    </a:lnTo>
                    <a:lnTo>
                      <a:pt x="50" y="784"/>
                    </a:lnTo>
                    <a:lnTo>
                      <a:pt x="44" y="794"/>
                    </a:lnTo>
                    <a:lnTo>
                      <a:pt x="45" y="797"/>
                    </a:lnTo>
                    <a:lnTo>
                      <a:pt x="57" y="801"/>
                    </a:lnTo>
                    <a:lnTo>
                      <a:pt x="77" y="802"/>
                    </a:lnTo>
                    <a:lnTo>
                      <a:pt x="82" y="806"/>
                    </a:lnTo>
                    <a:lnTo>
                      <a:pt x="86" y="811"/>
                    </a:lnTo>
                    <a:lnTo>
                      <a:pt x="88" y="822"/>
                    </a:lnTo>
                    <a:lnTo>
                      <a:pt x="91" y="826"/>
                    </a:lnTo>
                    <a:lnTo>
                      <a:pt x="104" y="829"/>
                    </a:lnTo>
                    <a:lnTo>
                      <a:pt x="119" y="830"/>
                    </a:lnTo>
                    <a:lnTo>
                      <a:pt x="127" y="829"/>
                    </a:lnTo>
                    <a:lnTo>
                      <a:pt x="145" y="819"/>
                    </a:lnTo>
                    <a:lnTo>
                      <a:pt x="167" y="803"/>
                    </a:lnTo>
                    <a:lnTo>
                      <a:pt x="177" y="794"/>
                    </a:lnTo>
                    <a:lnTo>
                      <a:pt x="180" y="792"/>
                    </a:lnTo>
                    <a:lnTo>
                      <a:pt x="180" y="795"/>
                    </a:lnTo>
                    <a:lnTo>
                      <a:pt x="180" y="849"/>
                    </a:lnTo>
                    <a:lnTo>
                      <a:pt x="180" y="853"/>
                    </a:lnTo>
                    <a:lnTo>
                      <a:pt x="180" y="882"/>
                    </a:lnTo>
                    <a:lnTo>
                      <a:pt x="183" y="886"/>
                    </a:lnTo>
                    <a:lnTo>
                      <a:pt x="189" y="889"/>
                    </a:lnTo>
                    <a:lnTo>
                      <a:pt x="194" y="889"/>
                    </a:lnTo>
                    <a:lnTo>
                      <a:pt x="201" y="887"/>
                    </a:lnTo>
                    <a:lnTo>
                      <a:pt x="201" y="887"/>
                    </a:lnTo>
                    <a:lnTo>
                      <a:pt x="209" y="883"/>
                    </a:lnTo>
                    <a:lnTo>
                      <a:pt x="226" y="882"/>
                    </a:lnTo>
                    <a:lnTo>
                      <a:pt x="228" y="880"/>
                    </a:lnTo>
                    <a:lnTo>
                      <a:pt x="236" y="880"/>
                    </a:lnTo>
                    <a:lnTo>
                      <a:pt x="254" y="886"/>
                    </a:lnTo>
                    <a:lnTo>
                      <a:pt x="295" y="887"/>
                    </a:lnTo>
                    <a:lnTo>
                      <a:pt x="303" y="883"/>
                    </a:lnTo>
                    <a:lnTo>
                      <a:pt x="308" y="880"/>
                    </a:lnTo>
                    <a:lnTo>
                      <a:pt x="334" y="871"/>
                    </a:lnTo>
                    <a:lnTo>
                      <a:pt x="341" y="867"/>
                    </a:lnTo>
                    <a:lnTo>
                      <a:pt x="366" y="845"/>
                    </a:lnTo>
                    <a:lnTo>
                      <a:pt x="383" y="826"/>
                    </a:lnTo>
                    <a:lnTo>
                      <a:pt x="389" y="819"/>
                    </a:lnTo>
                    <a:lnTo>
                      <a:pt x="405" y="816"/>
                    </a:lnTo>
                    <a:lnTo>
                      <a:pt x="411" y="816"/>
                    </a:lnTo>
                    <a:lnTo>
                      <a:pt x="438" y="812"/>
                    </a:lnTo>
                    <a:lnTo>
                      <a:pt x="457" y="813"/>
                    </a:lnTo>
                    <a:lnTo>
                      <a:pt x="460" y="816"/>
                    </a:lnTo>
                    <a:lnTo>
                      <a:pt x="465" y="823"/>
                    </a:lnTo>
                    <a:lnTo>
                      <a:pt x="468" y="840"/>
                    </a:lnTo>
                    <a:lnTo>
                      <a:pt x="468" y="872"/>
                    </a:lnTo>
                    <a:lnTo>
                      <a:pt x="467" y="882"/>
                    </a:lnTo>
                    <a:lnTo>
                      <a:pt x="462" y="889"/>
                    </a:lnTo>
                    <a:lnTo>
                      <a:pt x="460" y="893"/>
                    </a:lnTo>
                    <a:lnTo>
                      <a:pt x="459" y="900"/>
                    </a:lnTo>
                    <a:lnTo>
                      <a:pt x="465" y="924"/>
                    </a:lnTo>
                    <a:lnTo>
                      <a:pt x="474" y="937"/>
                    </a:lnTo>
                    <a:lnTo>
                      <a:pt x="481" y="943"/>
                    </a:lnTo>
                    <a:lnTo>
                      <a:pt x="508" y="963"/>
                    </a:lnTo>
                    <a:lnTo>
                      <a:pt x="521" y="967"/>
                    </a:lnTo>
                    <a:lnTo>
                      <a:pt x="538" y="969"/>
                    </a:lnTo>
                    <a:lnTo>
                      <a:pt x="557" y="969"/>
                    </a:lnTo>
                    <a:lnTo>
                      <a:pt x="573" y="973"/>
                    </a:lnTo>
                    <a:lnTo>
                      <a:pt x="580" y="979"/>
                    </a:lnTo>
                    <a:lnTo>
                      <a:pt x="582" y="983"/>
                    </a:lnTo>
                    <a:lnTo>
                      <a:pt x="589" y="991"/>
                    </a:lnTo>
                    <a:lnTo>
                      <a:pt x="597" y="995"/>
                    </a:lnTo>
                    <a:lnTo>
                      <a:pt x="635" y="1005"/>
                    </a:lnTo>
                    <a:lnTo>
                      <a:pt x="651" y="1020"/>
                    </a:lnTo>
                    <a:lnTo>
                      <a:pt x="656" y="1023"/>
                    </a:lnTo>
                    <a:lnTo>
                      <a:pt x="666" y="1023"/>
                    </a:lnTo>
                    <a:lnTo>
                      <a:pt x="675" y="1021"/>
                    </a:lnTo>
                    <a:lnTo>
                      <a:pt x="680" y="1021"/>
                    </a:lnTo>
                    <a:lnTo>
                      <a:pt x="693" y="1023"/>
                    </a:lnTo>
                    <a:lnTo>
                      <a:pt x="712" y="1034"/>
                    </a:lnTo>
                    <a:lnTo>
                      <a:pt x="720" y="1039"/>
                    </a:lnTo>
                    <a:lnTo>
                      <a:pt x="726" y="1050"/>
                    </a:lnTo>
                    <a:lnTo>
                      <a:pt x="731" y="1065"/>
                    </a:lnTo>
                    <a:lnTo>
                      <a:pt x="732" y="1080"/>
                    </a:lnTo>
                    <a:lnTo>
                      <a:pt x="736" y="1088"/>
                    </a:lnTo>
                    <a:lnTo>
                      <a:pt x="739" y="1093"/>
                    </a:lnTo>
                    <a:lnTo>
                      <a:pt x="739" y="1102"/>
                    </a:lnTo>
                    <a:lnTo>
                      <a:pt x="737" y="1119"/>
                    </a:lnTo>
                    <a:lnTo>
                      <a:pt x="729" y="1120"/>
                    </a:lnTo>
                    <a:lnTo>
                      <a:pt x="729" y="1124"/>
                    </a:lnTo>
                    <a:lnTo>
                      <a:pt x="729" y="1129"/>
                    </a:lnTo>
                    <a:lnTo>
                      <a:pt x="736" y="1145"/>
                    </a:lnTo>
                    <a:lnTo>
                      <a:pt x="743" y="1168"/>
                    </a:lnTo>
                    <a:lnTo>
                      <a:pt x="749" y="1181"/>
                    </a:lnTo>
                    <a:lnTo>
                      <a:pt x="764" y="1181"/>
                    </a:lnTo>
                    <a:lnTo>
                      <a:pt x="775" y="1182"/>
                    </a:lnTo>
                    <a:lnTo>
                      <a:pt x="788" y="1182"/>
                    </a:lnTo>
                    <a:lnTo>
                      <a:pt x="793" y="1184"/>
                    </a:lnTo>
                    <a:lnTo>
                      <a:pt x="836" y="1184"/>
                    </a:lnTo>
                    <a:lnTo>
                      <a:pt x="841" y="1185"/>
                    </a:lnTo>
                    <a:lnTo>
                      <a:pt x="844" y="1188"/>
                    </a:lnTo>
                    <a:lnTo>
                      <a:pt x="846" y="1193"/>
                    </a:lnTo>
                    <a:lnTo>
                      <a:pt x="844" y="1203"/>
                    </a:lnTo>
                    <a:lnTo>
                      <a:pt x="841" y="1211"/>
                    </a:lnTo>
                    <a:lnTo>
                      <a:pt x="841" y="1217"/>
                    </a:lnTo>
                    <a:lnTo>
                      <a:pt x="846" y="1237"/>
                    </a:lnTo>
                    <a:lnTo>
                      <a:pt x="863" y="1243"/>
                    </a:lnTo>
                    <a:lnTo>
                      <a:pt x="866" y="1246"/>
                    </a:lnTo>
                    <a:lnTo>
                      <a:pt x="871" y="1260"/>
                    </a:lnTo>
                    <a:lnTo>
                      <a:pt x="881" y="1279"/>
                    </a:lnTo>
                    <a:lnTo>
                      <a:pt x="883" y="1289"/>
                    </a:lnTo>
                    <a:lnTo>
                      <a:pt x="883" y="1312"/>
                    </a:lnTo>
                    <a:lnTo>
                      <a:pt x="882" y="1341"/>
                    </a:lnTo>
                    <a:lnTo>
                      <a:pt x="881" y="1345"/>
                    </a:lnTo>
                    <a:lnTo>
                      <a:pt x="876" y="1356"/>
                    </a:lnTo>
                    <a:lnTo>
                      <a:pt x="871" y="1367"/>
                    </a:lnTo>
                    <a:lnTo>
                      <a:pt x="869" y="1373"/>
                    </a:lnTo>
                    <a:lnTo>
                      <a:pt x="869" y="1381"/>
                    </a:lnTo>
                    <a:lnTo>
                      <a:pt x="871" y="1386"/>
                    </a:lnTo>
                    <a:lnTo>
                      <a:pt x="872" y="1398"/>
                    </a:lnTo>
                    <a:lnTo>
                      <a:pt x="871" y="1399"/>
                    </a:lnTo>
                    <a:lnTo>
                      <a:pt x="863" y="1402"/>
                    </a:lnTo>
                    <a:lnTo>
                      <a:pt x="862" y="1403"/>
                    </a:lnTo>
                    <a:lnTo>
                      <a:pt x="861" y="1408"/>
                    </a:lnTo>
                    <a:lnTo>
                      <a:pt x="861" y="1410"/>
                    </a:lnTo>
                    <a:lnTo>
                      <a:pt x="868" y="1424"/>
                    </a:lnTo>
                    <a:lnTo>
                      <a:pt x="869" y="1426"/>
                    </a:lnTo>
                    <a:lnTo>
                      <a:pt x="871" y="1474"/>
                    </a:lnTo>
                    <a:lnTo>
                      <a:pt x="869" y="1507"/>
                    </a:lnTo>
                    <a:lnTo>
                      <a:pt x="873" y="1516"/>
                    </a:lnTo>
                    <a:lnTo>
                      <a:pt x="879" y="1518"/>
                    </a:lnTo>
                    <a:lnTo>
                      <a:pt x="894" y="1522"/>
                    </a:lnTo>
                    <a:lnTo>
                      <a:pt x="901" y="1526"/>
                    </a:lnTo>
                    <a:lnTo>
                      <a:pt x="919" y="1528"/>
                    </a:lnTo>
                    <a:lnTo>
                      <a:pt x="931" y="1528"/>
                    </a:lnTo>
                    <a:lnTo>
                      <a:pt x="943" y="1527"/>
                    </a:lnTo>
                    <a:lnTo>
                      <a:pt x="948" y="1524"/>
                    </a:lnTo>
                    <a:lnTo>
                      <a:pt x="957" y="1521"/>
                    </a:lnTo>
                    <a:lnTo>
                      <a:pt x="963" y="1526"/>
                    </a:lnTo>
                    <a:lnTo>
                      <a:pt x="986" y="1533"/>
                    </a:lnTo>
                    <a:lnTo>
                      <a:pt x="992" y="1542"/>
                    </a:lnTo>
                    <a:lnTo>
                      <a:pt x="994" y="1548"/>
                    </a:lnTo>
                    <a:lnTo>
                      <a:pt x="996" y="1571"/>
                    </a:lnTo>
                    <a:lnTo>
                      <a:pt x="1000" y="1583"/>
                    </a:lnTo>
                    <a:lnTo>
                      <a:pt x="998" y="1608"/>
                    </a:lnTo>
                    <a:lnTo>
                      <a:pt x="1000" y="1613"/>
                    </a:lnTo>
                    <a:lnTo>
                      <a:pt x="1006" y="1620"/>
                    </a:lnTo>
                    <a:lnTo>
                      <a:pt x="1013" y="1625"/>
                    </a:lnTo>
                    <a:lnTo>
                      <a:pt x="1019" y="1628"/>
                    </a:lnTo>
                    <a:lnTo>
                      <a:pt x="1029" y="1628"/>
                    </a:lnTo>
                    <a:lnTo>
                      <a:pt x="1035" y="1625"/>
                    </a:lnTo>
                    <a:lnTo>
                      <a:pt x="1048" y="1625"/>
                    </a:lnTo>
                    <a:lnTo>
                      <a:pt x="1057" y="1623"/>
                    </a:lnTo>
                    <a:lnTo>
                      <a:pt x="1062" y="1628"/>
                    </a:lnTo>
                    <a:lnTo>
                      <a:pt x="1067" y="1636"/>
                    </a:lnTo>
                    <a:lnTo>
                      <a:pt x="1067" y="1661"/>
                    </a:lnTo>
                    <a:lnTo>
                      <a:pt x="1066" y="1664"/>
                    </a:lnTo>
                    <a:lnTo>
                      <a:pt x="1062" y="1680"/>
                    </a:lnTo>
                    <a:lnTo>
                      <a:pt x="1059" y="1706"/>
                    </a:lnTo>
                    <a:lnTo>
                      <a:pt x="1057" y="1726"/>
                    </a:lnTo>
                    <a:lnTo>
                      <a:pt x="1066" y="1726"/>
                    </a:lnTo>
                    <a:lnTo>
                      <a:pt x="1070" y="1725"/>
                    </a:lnTo>
                    <a:lnTo>
                      <a:pt x="1084" y="1725"/>
                    </a:lnTo>
                    <a:lnTo>
                      <a:pt x="1091" y="1732"/>
                    </a:lnTo>
                    <a:lnTo>
                      <a:pt x="1103" y="1771"/>
                    </a:lnTo>
                    <a:lnTo>
                      <a:pt x="1103" y="1803"/>
                    </a:lnTo>
                    <a:lnTo>
                      <a:pt x="1102" y="1814"/>
                    </a:lnTo>
                    <a:lnTo>
                      <a:pt x="1099" y="1818"/>
                    </a:lnTo>
                    <a:lnTo>
                      <a:pt x="1097" y="1822"/>
                    </a:lnTo>
                    <a:lnTo>
                      <a:pt x="1073" y="1838"/>
                    </a:lnTo>
                    <a:lnTo>
                      <a:pt x="1066" y="1840"/>
                    </a:lnTo>
                    <a:lnTo>
                      <a:pt x="1054" y="1841"/>
                    </a:lnTo>
                    <a:lnTo>
                      <a:pt x="1046" y="1845"/>
                    </a:lnTo>
                    <a:lnTo>
                      <a:pt x="1037" y="1857"/>
                    </a:lnTo>
                    <a:lnTo>
                      <a:pt x="1028" y="1867"/>
                    </a:lnTo>
                    <a:lnTo>
                      <a:pt x="984" y="1905"/>
                    </a:lnTo>
                    <a:lnTo>
                      <a:pt x="982" y="1909"/>
                    </a:lnTo>
                    <a:lnTo>
                      <a:pt x="978" y="1916"/>
                    </a:lnTo>
                    <a:lnTo>
                      <a:pt x="958" y="1941"/>
                    </a:lnTo>
                    <a:lnTo>
                      <a:pt x="955" y="1947"/>
                    </a:lnTo>
                    <a:lnTo>
                      <a:pt x="937" y="1968"/>
                    </a:lnTo>
                    <a:lnTo>
                      <a:pt x="922" y="1980"/>
                    </a:lnTo>
                    <a:lnTo>
                      <a:pt x="915" y="1989"/>
                    </a:lnTo>
                    <a:lnTo>
                      <a:pt x="906" y="1995"/>
                    </a:lnTo>
                    <a:lnTo>
                      <a:pt x="904" y="2000"/>
                    </a:lnTo>
                    <a:lnTo>
                      <a:pt x="895" y="2010"/>
                    </a:lnTo>
                    <a:lnTo>
                      <a:pt x="885" y="2015"/>
                    </a:lnTo>
                    <a:lnTo>
                      <a:pt x="904" y="2017"/>
                    </a:lnTo>
                    <a:lnTo>
                      <a:pt x="911" y="2013"/>
                    </a:lnTo>
                    <a:lnTo>
                      <a:pt x="915" y="2007"/>
                    </a:lnTo>
                    <a:lnTo>
                      <a:pt x="920" y="2005"/>
                    </a:lnTo>
                    <a:lnTo>
                      <a:pt x="925" y="2005"/>
                    </a:lnTo>
                    <a:lnTo>
                      <a:pt x="931" y="2007"/>
                    </a:lnTo>
                    <a:lnTo>
                      <a:pt x="943" y="2017"/>
                    </a:lnTo>
                    <a:lnTo>
                      <a:pt x="948" y="2022"/>
                    </a:lnTo>
                    <a:lnTo>
                      <a:pt x="959" y="2032"/>
                    </a:lnTo>
                    <a:lnTo>
                      <a:pt x="968" y="2040"/>
                    </a:lnTo>
                    <a:lnTo>
                      <a:pt x="973" y="2055"/>
                    </a:lnTo>
                    <a:lnTo>
                      <a:pt x="974" y="2064"/>
                    </a:lnTo>
                    <a:lnTo>
                      <a:pt x="982" y="2065"/>
                    </a:lnTo>
                    <a:lnTo>
                      <a:pt x="986" y="2064"/>
                    </a:lnTo>
                    <a:lnTo>
                      <a:pt x="1000" y="2053"/>
                    </a:lnTo>
                    <a:lnTo>
                      <a:pt x="1005" y="2056"/>
                    </a:lnTo>
                    <a:lnTo>
                      <a:pt x="1006" y="2060"/>
                    </a:lnTo>
                    <a:lnTo>
                      <a:pt x="1011" y="2070"/>
                    </a:lnTo>
                    <a:lnTo>
                      <a:pt x="1018" y="2078"/>
                    </a:lnTo>
                    <a:lnTo>
                      <a:pt x="1021" y="2081"/>
                    </a:lnTo>
                    <a:lnTo>
                      <a:pt x="1025" y="2082"/>
                    </a:lnTo>
                    <a:lnTo>
                      <a:pt x="1033" y="2082"/>
                    </a:lnTo>
                    <a:lnTo>
                      <a:pt x="1040" y="2091"/>
                    </a:lnTo>
                    <a:lnTo>
                      <a:pt x="1052" y="2092"/>
                    </a:lnTo>
                    <a:lnTo>
                      <a:pt x="1055" y="2096"/>
                    </a:lnTo>
                    <a:lnTo>
                      <a:pt x="1062" y="2107"/>
                    </a:lnTo>
                    <a:lnTo>
                      <a:pt x="1068" y="2112"/>
                    </a:lnTo>
                    <a:lnTo>
                      <a:pt x="1077" y="2117"/>
                    </a:lnTo>
                    <a:lnTo>
                      <a:pt x="1082" y="2118"/>
                    </a:lnTo>
                    <a:lnTo>
                      <a:pt x="1097" y="2125"/>
                    </a:lnTo>
                    <a:lnTo>
                      <a:pt x="1100" y="2131"/>
                    </a:lnTo>
                    <a:lnTo>
                      <a:pt x="1104" y="2150"/>
                    </a:lnTo>
                    <a:lnTo>
                      <a:pt x="1107" y="2153"/>
                    </a:lnTo>
                    <a:lnTo>
                      <a:pt x="1127" y="2168"/>
                    </a:lnTo>
                    <a:lnTo>
                      <a:pt x="1132" y="2177"/>
                    </a:lnTo>
                    <a:lnTo>
                      <a:pt x="1131" y="2179"/>
                    </a:lnTo>
                    <a:lnTo>
                      <a:pt x="1126" y="2180"/>
                    </a:lnTo>
                    <a:lnTo>
                      <a:pt x="1124" y="2188"/>
                    </a:lnTo>
                    <a:lnTo>
                      <a:pt x="1121" y="2189"/>
                    </a:lnTo>
                    <a:lnTo>
                      <a:pt x="1116" y="2196"/>
                    </a:lnTo>
                    <a:lnTo>
                      <a:pt x="1114" y="2204"/>
                    </a:lnTo>
                    <a:lnTo>
                      <a:pt x="1114" y="2220"/>
                    </a:lnTo>
                    <a:lnTo>
                      <a:pt x="1111" y="2234"/>
                    </a:lnTo>
                    <a:lnTo>
                      <a:pt x="1113" y="2236"/>
                    </a:lnTo>
                    <a:lnTo>
                      <a:pt x="1116" y="2241"/>
                    </a:lnTo>
                    <a:lnTo>
                      <a:pt x="1116" y="2237"/>
                    </a:lnTo>
                    <a:lnTo>
                      <a:pt x="1121" y="2232"/>
                    </a:lnTo>
                    <a:lnTo>
                      <a:pt x="1130" y="2227"/>
                    </a:lnTo>
                    <a:lnTo>
                      <a:pt x="1145" y="2215"/>
                    </a:lnTo>
                    <a:lnTo>
                      <a:pt x="1156" y="2196"/>
                    </a:lnTo>
                    <a:lnTo>
                      <a:pt x="1167" y="2184"/>
                    </a:lnTo>
                    <a:lnTo>
                      <a:pt x="1173" y="2156"/>
                    </a:lnTo>
                    <a:lnTo>
                      <a:pt x="1178" y="2148"/>
                    </a:lnTo>
                    <a:lnTo>
                      <a:pt x="1193" y="2132"/>
                    </a:lnTo>
                    <a:lnTo>
                      <a:pt x="1199" y="2129"/>
                    </a:lnTo>
                    <a:lnTo>
                      <a:pt x="1221" y="2112"/>
                    </a:lnTo>
                    <a:lnTo>
                      <a:pt x="1229" y="2108"/>
                    </a:lnTo>
                    <a:lnTo>
                      <a:pt x="1238" y="2102"/>
                    </a:lnTo>
                    <a:lnTo>
                      <a:pt x="1244" y="2096"/>
                    </a:lnTo>
                    <a:lnTo>
                      <a:pt x="1247" y="2088"/>
                    </a:lnTo>
                    <a:lnTo>
                      <a:pt x="1253" y="2078"/>
                    </a:lnTo>
                    <a:lnTo>
                      <a:pt x="1267" y="2059"/>
                    </a:lnTo>
                    <a:lnTo>
                      <a:pt x="1275" y="2045"/>
                    </a:lnTo>
                    <a:lnTo>
                      <a:pt x="1286" y="2032"/>
                    </a:lnTo>
                    <a:lnTo>
                      <a:pt x="1291" y="2010"/>
                    </a:lnTo>
                    <a:lnTo>
                      <a:pt x="1303" y="1981"/>
                    </a:lnTo>
                    <a:lnTo>
                      <a:pt x="1309" y="1973"/>
                    </a:lnTo>
                    <a:lnTo>
                      <a:pt x="1314" y="1963"/>
                    </a:lnTo>
                    <a:lnTo>
                      <a:pt x="1318" y="1956"/>
                    </a:lnTo>
                    <a:lnTo>
                      <a:pt x="1324" y="1951"/>
                    </a:lnTo>
                    <a:lnTo>
                      <a:pt x="1339" y="1930"/>
                    </a:lnTo>
                    <a:lnTo>
                      <a:pt x="1346" y="1922"/>
                    </a:lnTo>
                    <a:lnTo>
                      <a:pt x="1352" y="1919"/>
                    </a:lnTo>
                    <a:lnTo>
                      <a:pt x="1363" y="1915"/>
                    </a:lnTo>
                    <a:lnTo>
                      <a:pt x="1368" y="1902"/>
                    </a:lnTo>
                    <a:lnTo>
                      <a:pt x="1377" y="1895"/>
                    </a:lnTo>
                    <a:lnTo>
                      <a:pt x="1380" y="1873"/>
                    </a:lnTo>
                    <a:lnTo>
                      <a:pt x="1382" y="1834"/>
                    </a:lnTo>
                    <a:lnTo>
                      <a:pt x="1384" y="1829"/>
                    </a:lnTo>
                    <a:lnTo>
                      <a:pt x="1390" y="1829"/>
                    </a:lnTo>
                    <a:lnTo>
                      <a:pt x="1392" y="1825"/>
                    </a:lnTo>
                    <a:lnTo>
                      <a:pt x="1389" y="1820"/>
                    </a:lnTo>
                    <a:lnTo>
                      <a:pt x="1382" y="1813"/>
                    </a:lnTo>
                    <a:lnTo>
                      <a:pt x="1380" y="1809"/>
                    </a:lnTo>
                    <a:lnTo>
                      <a:pt x="1380" y="1795"/>
                    </a:lnTo>
                    <a:lnTo>
                      <a:pt x="1378" y="1792"/>
                    </a:lnTo>
                    <a:lnTo>
                      <a:pt x="1378" y="1777"/>
                    </a:lnTo>
                    <a:lnTo>
                      <a:pt x="1376" y="1769"/>
                    </a:lnTo>
                    <a:lnTo>
                      <a:pt x="1376" y="1762"/>
                    </a:lnTo>
                    <a:lnTo>
                      <a:pt x="1378" y="1758"/>
                    </a:lnTo>
                    <a:lnTo>
                      <a:pt x="1380" y="1752"/>
                    </a:lnTo>
                    <a:lnTo>
                      <a:pt x="1380" y="1742"/>
                    </a:lnTo>
                    <a:lnTo>
                      <a:pt x="1390" y="1726"/>
                    </a:lnTo>
                    <a:lnTo>
                      <a:pt x="1395" y="1719"/>
                    </a:lnTo>
                    <a:lnTo>
                      <a:pt x="1409" y="1706"/>
                    </a:lnTo>
                    <a:lnTo>
                      <a:pt x="1428" y="1684"/>
                    </a:lnTo>
                    <a:lnTo>
                      <a:pt x="1431" y="1684"/>
                    </a:lnTo>
                    <a:lnTo>
                      <a:pt x="1436" y="1680"/>
                    </a:lnTo>
                    <a:lnTo>
                      <a:pt x="1446" y="1672"/>
                    </a:lnTo>
                    <a:lnTo>
                      <a:pt x="1459" y="1662"/>
                    </a:lnTo>
                    <a:lnTo>
                      <a:pt x="1464" y="1656"/>
                    </a:lnTo>
                    <a:lnTo>
                      <a:pt x="1474" y="1650"/>
                    </a:lnTo>
                    <a:lnTo>
                      <a:pt x="1487" y="1636"/>
                    </a:lnTo>
                    <a:lnTo>
                      <a:pt x="1501" y="1628"/>
                    </a:lnTo>
                    <a:lnTo>
                      <a:pt x="1511" y="1628"/>
                    </a:lnTo>
                    <a:lnTo>
                      <a:pt x="1516" y="1625"/>
                    </a:lnTo>
                    <a:lnTo>
                      <a:pt x="1522" y="1618"/>
                    </a:lnTo>
                    <a:lnTo>
                      <a:pt x="1533" y="1614"/>
                    </a:lnTo>
                    <a:lnTo>
                      <a:pt x="1550" y="1614"/>
                    </a:lnTo>
                    <a:lnTo>
                      <a:pt x="1561" y="1606"/>
                    </a:lnTo>
                    <a:lnTo>
                      <a:pt x="1565" y="1604"/>
                    </a:lnTo>
                    <a:lnTo>
                      <a:pt x="1573" y="1593"/>
                    </a:lnTo>
                    <a:lnTo>
                      <a:pt x="1578" y="1591"/>
                    </a:lnTo>
                    <a:lnTo>
                      <a:pt x="1591" y="1588"/>
                    </a:lnTo>
                    <a:lnTo>
                      <a:pt x="1598" y="1588"/>
                    </a:lnTo>
                    <a:lnTo>
                      <a:pt x="1600" y="1585"/>
                    </a:lnTo>
                    <a:lnTo>
                      <a:pt x="1600" y="1581"/>
                    </a:lnTo>
                    <a:lnTo>
                      <a:pt x="1597" y="1579"/>
                    </a:lnTo>
                    <a:lnTo>
                      <a:pt x="1597" y="1576"/>
                    </a:lnTo>
                    <a:lnTo>
                      <a:pt x="1605" y="1569"/>
                    </a:lnTo>
                    <a:lnTo>
                      <a:pt x="1608" y="1569"/>
                    </a:lnTo>
                    <a:lnTo>
                      <a:pt x="1608" y="1567"/>
                    </a:lnTo>
                    <a:lnTo>
                      <a:pt x="1609" y="1571"/>
                    </a:lnTo>
                    <a:lnTo>
                      <a:pt x="1615" y="1572"/>
                    </a:lnTo>
                    <a:lnTo>
                      <a:pt x="1638" y="1566"/>
                    </a:lnTo>
                    <a:lnTo>
                      <a:pt x="1643" y="1566"/>
                    </a:lnTo>
                    <a:lnTo>
                      <a:pt x="1647" y="1569"/>
                    </a:lnTo>
                    <a:lnTo>
                      <a:pt x="1657" y="1570"/>
                    </a:lnTo>
                    <a:lnTo>
                      <a:pt x="1673" y="1564"/>
                    </a:lnTo>
                    <a:lnTo>
                      <a:pt x="1680" y="1564"/>
                    </a:lnTo>
                    <a:lnTo>
                      <a:pt x="1686" y="1566"/>
                    </a:lnTo>
                    <a:lnTo>
                      <a:pt x="1697" y="1567"/>
                    </a:lnTo>
                    <a:lnTo>
                      <a:pt x="1708" y="1567"/>
                    </a:lnTo>
                    <a:lnTo>
                      <a:pt x="1732" y="1564"/>
                    </a:lnTo>
                    <a:lnTo>
                      <a:pt x="1736" y="1563"/>
                    </a:lnTo>
                    <a:lnTo>
                      <a:pt x="1740" y="1554"/>
                    </a:lnTo>
                    <a:lnTo>
                      <a:pt x="1743" y="1542"/>
                    </a:lnTo>
                    <a:lnTo>
                      <a:pt x="1751" y="1533"/>
                    </a:lnTo>
                    <a:lnTo>
                      <a:pt x="1759" y="1529"/>
                    </a:lnTo>
                    <a:lnTo>
                      <a:pt x="1778" y="1521"/>
                    </a:lnTo>
                    <a:lnTo>
                      <a:pt x="1787" y="1512"/>
                    </a:lnTo>
                    <a:lnTo>
                      <a:pt x="1791" y="1505"/>
                    </a:lnTo>
                    <a:lnTo>
                      <a:pt x="1792" y="1497"/>
                    </a:lnTo>
                    <a:lnTo>
                      <a:pt x="1793" y="1483"/>
                    </a:lnTo>
                    <a:lnTo>
                      <a:pt x="1796" y="1469"/>
                    </a:lnTo>
                    <a:lnTo>
                      <a:pt x="1808" y="1452"/>
                    </a:lnTo>
                    <a:lnTo>
                      <a:pt x="1825" y="1431"/>
                    </a:lnTo>
                    <a:lnTo>
                      <a:pt x="1834" y="1416"/>
                    </a:lnTo>
                    <a:lnTo>
                      <a:pt x="1845" y="1388"/>
                    </a:lnTo>
                    <a:lnTo>
                      <a:pt x="1858" y="1373"/>
                    </a:lnTo>
                    <a:lnTo>
                      <a:pt x="1864" y="1365"/>
                    </a:lnTo>
                    <a:lnTo>
                      <a:pt x="1867" y="1335"/>
                    </a:lnTo>
                    <a:lnTo>
                      <a:pt x="1867" y="1318"/>
                    </a:lnTo>
                    <a:lnTo>
                      <a:pt x="1868" y="1305"/>
                    </a:lnTo>
                    <a:lnTo>
                      <a:pt x="1872" y="1291"/>
                    </a:lnTo>
                    <a:lnTo>
                      <a:pt x="1878" y="1282"/>
                    </a:lnTo>
                    <a:lnTo>
                      <a:pt x="1890" y="1268"/>
                    </a:lnTo>
                    <a:lnTo>
                      <a:pt x="1894" y="1260"/>
                    </a:lnTo>
                    <a:lnTo>
                      <a:pt x="1894" y="1244"/>
                    </a:lnTo>
                    <a:lnTo>
                      <a:pt x="1898" y="1206"/>
                    </a:lnTo>
                    <a:lnTo>
                      <a:pt x="1900" y="1199"/>
                    </a:lnTo>
                    <a:lnTo>
                      <a:pt x="1904" y="1173"/>
                    </a:lnTo>
                    <a:lnTo>
                      <a:pt x="1907" y="1156"/>
                    </a:lnTo>
                    <a:lnTo>
                      <a:pt x="1906" y="1144"/>
                    </a:lnTo>
                    <a:lnTo>
                      <a:pt x="1904" y="1134"/>
                    </a:lnTo>
                    <a:lnTo>
                      <a:pt x="1904" y="1111"/>
                    </a:lnTo>
                    <a:lnTo>
                      <a:pt x="1901" y="1102"/>
                    </a:lnTo>
                    <a:lnTo>
                      <a:pt x="1901" y="1080"/>
                    </a:lnTo>
                    <a:lnTo>
                      <a:pt x="1904" y="1052"/>
                    </a:lnTo>
                    <a:lnTo>
                      <a:pt x="1907" y="1034"/>
                    </a:lnTo>
                    <a:lnTo>
                      <a:pt x="1907" y="1022"/>
                    </a:lnTo>
                    <a:lnTo>
                      <a:pt x="1910" y="1009"/>
                    </a:lnTo>
                    <a:lnTo>
                      <a:pt x="1911" y="1006"/>
                    </a:lnTo>
                    <a:lnTo>
                      <a:pt x="1922" y="995"/>
                    </a:lnTo>
                    <a:lnTo>
                      <a:pt x="1926" y="995"/>
                    </a:lnTo>
                    <a:lnTo>
                      <a:pt x="1935" y="998"/>
                    </a:lnTo>
                    <a:lnTo>
                      <a:pt x="1937" y="998"/>
                    </a:lnTo>
                    <a:lnTo>
                      <a:pt x="1952" y="984"/>
                    </a:lnTo>
                    <a:lnTo>
                      <a:pt x="1963" y="969"/>
                    </a:lnTo>
                    <a:lnTo>
                      <a:pt x="1975" y="947"/>
                    </a:lnTo>
                    <a:lnTo>
                      <a:pt x="1981" y="929"/>
                    </a:lnTo>
                    <a:lnTo>
                      <a:pt x="1989" y="914"/>
                    </a:lnTo>
                    <a:lnTo>
                      <a:pt x="1997" y="902"/>
                    </a:lnTo>
                    <a:lnTo>
                      <a:pt x="2013" y="889"/>
                    </a:lnTo>
                    <a:lnTo>
                      <a:pt x="2018" y="881"/>
                    </a:lnTo>
                    <a:lnTo>
                      <a:pt x="2028" y="871"/>
                    </a:lnTo>
                    <a:lnTo>
                      <a:pt x="2049" y="860"/>
                    </a:lnTo>
                    <a:lnTo>
                      <a:pt x="2055" y="853"/>
                    </a:lnTo>
                    <a:lnTo>
                      <a:pt x="2063" y="840"/>
                    </a:lnTo>
                    <a:lnTo>
                      <a:pt x="2076" y="824"/>
                    </a:lnTo>
                    <a:lnTo>
                      <a:pt x="2094" y="805"/>
                    </a:lnTo>
                    <a:lnTo>
                      <a:pt x="2111" y="779"/>
                    </a:lnTo>
                    <a:lnTo>
                      <a:pt x="2115" y="776"/>
                    </a:lnTo>
                    <a:lnTo>
                      <a:pt x="2120" y="767"/>
                    </a:lnTo>
                    <a:lnTo>
                      <a:pt x="2120" y="767"/>
                    </a:lnTo>
                    <a:lnTo>
                      <a:pt x="2130" y="724"/>
                    </a:lnTo>
                    <a:lnTo>
                      <a:pt x="2132" y="709"/>
                    </a:lnTo>
                    <a:lnTo>
                      <a:pt x="2135" y="673"/>
                    </a:lnTo>
                    <a:lnTo>
                      <a:pt x="2135" y="650"/>
                    </a:lnTo>
                    <a:lnTo>
                      <a:pt x="2126" y="629"/>
                    </a:lnTo>
                    <a:lnTo>
                      <a:pt x="2120" y="597"/>
                    </a:lnTo>
                    <a:lnTo>
                      <a:pt x="2111" y="582"/>
                    </a:lnTo>
                    <a:lnTo>
                      <a:pt x="2102" y="570"/>
                    </a:lnTo>
                    <a:lnTo>
                      <a:pt x="2093" y="565"/>
                    </a:lnTo>
                    <a:lnTo>
                      <a:pt x="2046" y="565"/>
                    </a:lnTo>
                    <a:lnTo>
                      <a:pt x="2040" y="565"/>
                    </a:lnTo>
                    <a:lnTo>
                      <a:pt x="2034" y="564"/>
                    </a:lnTo>
                    <a:lnTo>
                      <a:pt x="2030" y="560"/>
                    </a:lnTo>
                    <a:lnTo>
                      <a:pt x="2022" y="558"/>
                    </a:lnTo>
                    <a:lnTo>
                      <a:pt x="2014" y="558"/>
                    </a:lnTo>
                    <a:lnTo>
                      <a:pt x="2009" y="550"/>
                    </a:lnTo>
                    <a:lnTo>
                      <a:pt x="2000" y="542"/>
                    </a:lnTo>
                    <a:lnTo>
                      <a:pt x="1993" y="538"/>
                    </a:lnTo>
                    <a:lnTo>
                      <a:pt x="1985" y="534"/>
                    </a:lnTo>
                    <a:lnTo>
                      <a:pt x="1971" y="526"/>
                    </a:lnTo>
                    <a:lnTo>
                      <a:pt x="1942" y="496"/>
                    </a:lnTo>
                    <a:lnTo>
                      <a:pt x="1930" y="485"/>
                    </a:lnTo>
                    <a:lnTo>
                      <a:pt x="1915" y="474"/>
                    </a:lnTo>
                    <a:lnTo>
                      <a:pt x="1896" y="463"/>
                    </a:lnTo>
                    <a:lnTo>
                      <a:pt x="1883" y="455"/>
                    </a:lnTo>
                    <a:lnTo>
                      <a:pt x="1872" y="448"/>
                    </a:lnTo>
                    <a:lnTo>
                      <a:pt x="1860" y="445"/>
                    </a:lnTo>
                    <a:lnTo>
                      <a:pt x="1808" y="444"/>
                    </a:lnTo>
                    <a:lnTo>
                      <a:pt x="1799" y="445"/>
                    </a:lnTo>
                    <a:lnTo>
                      <a:pt x="1790" y="445"/>
                    </a:lnTo>
                    <a:lnTo>
                      <a:pt x="1760" y="444"/>
                    </a:lnTo>
                    <a:lnTo>
                      <a:pt x="1751" y="442"/>
                    </a:lnTo>
                    <a:lnTo>
                      <a:pt x="1731" y="437"/>
                    </a:lnTo>
                    <a:lnTo>
                      <a:pt x="1678" y="420"/>
                    </a:lnTo>
                    <a:lnTo>
                      <a:pt x="1668" y="420"/>
                    </a:lnTo>
                    <a:lnTo>
                      <a:pt x="1665" y="420"/>
                    </a:lnTo>
                    <a:lnTo>
                      <a:pt x="1659" y="413"/>
                    </a:lnTo>
                    <a:lnTo>
                      <a:pt x="1652" y="417"/>
                    </a:lnTo>
                    <a:lnTo>
                      <a:pt x="1645" y="423"/>
                    </a:lnTo>
                    <a:lnTo>
                      <a:pt x="1636" y="426"/>
                    </a:lnTo>
                    <a:lnTo>
                      <a:pt x="1620" y="433"/>
                    </a:lnTo>
                    <a:lnTo>
                      <a:pt x="1611" y="434"/>
                    </a:lnTo>
                    <a:lnTo>
                      <a:pt x="1610" y="428"/>
                    </a:lnTo>
                    <a:lnTo>
                      <a:pt x="1613" y="421"/>
                    </a:lnTo>
                    <a:lnTo>
                      <a:pt x="1619" y="415"/>
                    </a:lnTo>
                    <a:lnTo>
                      <a:pt x="1619" y="410"/>
                    </a:lnTo>
                    <a:lnTo>
                      <a:pt x="1616" y="405"/>
                    </a:lnTo>
                    <a:lnTo>
                      <a:pt x="1611" y="403"/>
                    </a:lnTo>
                    <a:lnTo>
                      <a:pt x="1609" y="403"/>
                    </a:lnTo>
                    <a:lnTo>
                      <a:pt x="1605" y="404"/>
                    </a:lnTo>
                    <a:lnTo>
                      <a:pt x="1602" y="404"/>
                    </a:lnTo>
                    <a:lnTo>
                      <a:pt x="1600" y="403"/>
                    </a:lnTo>
                    <a:lnTo>
                      <a:pt x="1600" y="399"/>
                    </a:lnTo>
                    <a:lnTo>
                      <a:pt x="1604" y="397"/>
                    </a:lnTo>
                    <a:lnTo>
                      <a:pt x="1605" y="387"/>
                    </a:lnTo>
                    <a:lnTo>
                      <a:pt x="1598" y="375"/>
                    </a:lnTo>
                    <a:lnTo>
                      <a:pt x="1587" y="366"/>
                    </a:lnTo>
                    <a:lnTo>
                      <a:pt x="1582" y="367"/>
                    </a:lnTo>
                    <a:lnTo>
                      <a:pt x="1576" y="370"/>
                    </a:lnTo>
                    <a:lnTo>
                      <a:pt x="1570" y="375"/>
                    </a:lnTo>
                    <a:lnTo>
                      <a:pt x="1564" y="378"/>
                    </a:lnTo>
                    <a:lnTo>
                      <a:pt x="1564" y="369"/>
                    </a:lnTo>
                    <a:lnTo>
                      <a:pt x="1561" y="364"/>
                    </a:lnTo>
                    <a:lnTo>
                      <a:pt x="1555" y="355"/>
                    </a:lnTo>
                    <a:lnTo>
                      <a:pt x="1543" y="353"/>
                    </a:lnTo>
                    <a:lnTo>
                      <a:pt x="1533" y="347"/>
                    </a:lnTo>
                    <a:lnTo>
                      <a:pt x="1522" y="345"/>
                    </a:lnTo>
                    <a:lnTo>
                      <a:pt x="1517" y="340"/>
                    </a:lnTo>
                    <a:lnTo>
                      <a:pt x="1502" y="340"/>
                    </a:lnTo>
                    <a:lnTo>
                      <a:pt x="1497" y="339"/>
                    </a:lnTo>
                    <a:lnTo>
                      <a:pt x="1465" y="322"/>
                    </a:lnTo>
                    <a:lnTo>
                      <a:pt x="1454" y="318"/>
                    </a:lnTo>
                    <a:lnTo>
                      <a:pt x="1425" y="320"/>
                    </a:lnTo>
                    <a:lnTo>
                      <a:pt x="1416" y="324"/>
                    </a:lnTo>
                    <a:lnTo>
                      <a:pt x="1409" y="339"/>
                    </a:lnTo>
                    <a:lnTo>
                      <a:pt x="1403" y="342"/>
                    </a:lnTo>
                    <a:lnTo>
                      <a:pt x="1399" y="350"/>
                    </a:lnTo>
                    <a:lnTo>
                      <a:pt x="1396" y="359"/>
                    </a:lnTo>
                    <a:lnTo>
                      <a:pt x="1392" y="366"/>
                    </a:lnTo>
                    <a:lnTo>
                      <a:pt x="1383" y="366"/>
                    </a:lnTo>
                    <a:lnTo>
                      <a:pt x="1374" y="370"/>
                    </a:lnTo>
                    <a:lnTo>
                      <a:pt x="1371" y="371"/>
                    </a:lnTo>
                    <a:lnTo>
                      <a:pt x="1365" y="376"/>
                    </a:lnTo>
                    <a:lnTo>
                      <a:pt x="1358" y="396"/>
                    </a:lnTo>
                    <a:lnTo>
                      <a:pt x="1355" y="403"/>
                    </a:lnTo>
                    <a:lnTo>
                      <a:pt x="1352" y="404"/>
                    </a:lnTo>
                    <a:lnTo>
                      <a:pt x="1351" y="408"/>
                    </a:lnTo>
                    <a:lnTo>
                      <a:pt x="1349" y="418"/>
                    </a:lnTo>
                    <a:lnTo>
                      <a:pt x="1344" y="419"/>
                    </a:lnTo>
                    <a:lnTo>
                      <a:pt x="1344" y="419"/>
                    </a:lnTo>
                    <a:lnTo>
                      <a:pt x="1341" y="412"/>
                    </a:lnTo>
                    <a:lnTo>
                      <a:pt x="1341" y="401"/>
                    </a:lnTo>
                    <a:lnTo>
                      <a:pt x="1345" y="386"/>
                    </a:lnTo>
                    <a:lnTo>
                      <a:pt x="1342" y="386"/>
                    </a:lnTo>
                    <a:lnTo>
                      <a:pt x="1334" y="386"/>
                    </a:lnTo>
                    <a:lnTo>
                      <a:pt x="1326" y="388"/>
                    </a:lnTo>
                    <a:lnTo>
                      <a:pt x="1319" y="387"/>
                    </a:lnTo>
                    <a:lnTo>
                      <a:pt x="1296" y="388"/>
                    </a:lnTo>
                    <a:lnTo>
                      <a:pt x="1287" y="387"/>
                    </a:lnTo>
                    <a:lnTo>
                      <a:pt x="1286" y="388"/>
                    </a:lnTo>
                    <a:lnTo>
                      <a:pt x="1280" y="388"/>
                    </a:lnTo>
                    <a:lnTo>
                      <a:pt x="1277" y="387"/>
                    </a:lnTo>
                    <a:lnTo>
                      <a:pt x="1271" y="387"/>
                    </a:lnTo>
                    <a:lnTo>
                      <a:pt x="1256" y="392"/>
                    </a:lnTo>
                    <a:lnTo>
                      <a:pt x="1250" y="392"/>
                    </a:lnTo>
                    <a:lnTo>
                      <a:pt x="1238" y="387"/>
                    </a:lnTo>
                    <a:lnTo>
                      <a:pt x="1234" y="387"/>
                    </a:lnTo>
                    <a:lnTo>
                      <a:pt x="1232" y="388"/>
                    </a:lnTo>
                    <a:lnTo>
                      <a:pt x="1229" y="397"/>
                    </a:lnTo>
                    <a:lnTo>
                      <a:pt x="1228" y="399"/>
                    </a:lnTo>
                    <a:lnTo>
                      <a:pt x="1226" y="397"/>
                    </a:lnTo>
                    <a:lnTo>
                      <a:pt x="1224" y="390"/>
                    </a:lnTo>
                    <a:lnTo>
                      <a:pt x="1226" y="387"/>
                    </a:lnTo>
                    <a:lnTo>
                      <a:pt x="1232" y="381"/>
                    </a:lnTo>
                    <a:lnTo>
                      <a:pt x="1238" y="381"/>
                    </a:lnTo>
                    <a:lnTo>
                      <a:pt x="1247" y="385"/>
                    </a:lnTo>
                    <a:lnTo>
                      <a:pt x="1259" y="386"/>
                    </a:lnTo>
                    <a:lnTo>
                      <a:pt x="1269" y="382"/>
                    </a:lnTo>
                    <a:lnTo>
                      <a:pt x="1271" y="380"/>
                    </a:lnTo>
                    <a:lnTo>
                      <a:pt x="1272" y="377"/>
                    </a:lnTo>
                    <a:lnTo>
                      <a:pt x="1272" y="355"/>
                    </a:lnTo>
                    <a:lnTo>
                      <a:pt x="1271" y="353"/>
                    </a:lnTo>
                    <a:lnTo>
                      <a:pt x="1265" y="353"/>
                    </a:lnTo>
                    <a:lnTo>
                      <a:pt x="1264" y="349"/>
                    </a:lnTo>
                    <a:lnTo>
                      <a:pt x="1258" y="345"/>
                    </a:lnTo>
                    <a:lnTo>
                      <a:pt x="1256" y="344"/>
                    </a:lnTo>
                    <a:lnTo>
                      <a:pt x="1256" y="340"/>
                    </a:lnTo>
                    <a:lnTo>
                      <a:pt x="1261" y="339"/>
                    </a:lnTo>
                    <a:lnTo>
                      <a:pt x="1266" y="334"/>
                    </a:lnTo>
                    <a:lnTo>
                      <a:pt x="1267" y="329"/>
                    </a:lnTo>
                    <a:lnTo>
                      <a:pt x="1261" y="329"/>
                    </a:lnTo>
                    <a:lnTo>
                      <a:pt x="1258" y="332"/>
                    </a:lnTo>
                    <a:lnTo>
                      <a:pt x="1254" y="332"/>
                    </a:lnTo>
                    <a:lnTo>
                      <a:pt x="1249" y="340"/>
                    </a:lnTo>
                    <a:lnTo>
                      <a:pt x="1247" y="348"/>
                    </a:lnTo>
                    <a:lnTo>
                      <a:pt x="1236" y="348"/>
                    </a:lnTo>
                    <a:lnTo>
                      <a:pt x="1234" y="345"/>
                    </a:lnTo>
                    <a:lnTo>
                      <a:pt x="1234" y="343"/>
                    </a:lnTo>
                    <a:lnTo>
                      <a:pt x="1234" y="327"/>
                    </a:lnTo>
                    <a:lnTo>
                      <a:pt x="1231" y="317"/>
                    </a:lnTo>
                    <a:lnTo>
                      <a:pt x="1231" y="308"/>
                    </a:lnTo>
                    <a:lnTo>
                      <a:pt x="1232" y="306"/>
                    </a:lnTo>
                    <a:lnTo>
                      <a:pt x="1238" y="299"/>
                    </a:lnTo>
                    <a:lnTo>
                      <a:pt x="1243" y="292"/>
                    </a:lnTo>
                    <a:lnTo>
                      <a:pt x="1253" y="281"/>
                    </a:lnTo>
                    <a:lnTo>
                      <a:pt x="1266" y="267"/>
                    </a:lnTo>
                    <a:lnTo>
                      <a:pt x="1283" y="254"/>
                    </a:lnTo>
                    <a:lnTo>
                      <a:pt x="1291" y="242"/>
                    </a:lnTo>
                    <a:lnTo>
                      <a:pt x="1297" y="238"/>
                    </a:lnTo>
                    <a:lnTo>
                      <a:pt x="1303" y="232"/>
                    </a:lnTo>
                    <a:lnTo>
                      <a:pt x="1306" y="222"/>
                    </a:lnTo>
                    <a:lnTo>
                      <a:pt x="1306" y="218"/>
                    </a:lnTo>
                    <a:lnTo>
                      <a:pt x="1312" y="199"/>
                    </a:lnTo>
                    <a:lnTo>
                      <a:pt x="1312" y="195"/>
                    </a:lnTo>
                    <a:lnTo>
                      <a:pt x="1308" y="192"/>
                    </a:lnTo>
                    <a:lnTo>
                      <a:pt x="1301" y="192"/>
                    </a:lnTo>
                    <a:lnTo>
                      <a:pt x="1285" y="187"/>
                    </a:lnTo>
                    <a:lnTo>
                      <a:pt x="1279" y="175"/>
                    </a:lnTo>
                    <a:lnTo>
                      <a:pt x="1272" y="152"/>
                    </a:lnTo>
                    <a:lnTo>
                      <a:pt x="1271" y="150"/>
                    </a:lnTo>
                    <a:lnTo>
                      <a:pt x="1269" y="138"/>
                    </a:lnTo>
                    <a:lnTo>
                      <a:pt x="1264" y="129"/>
                    </a:lnTo>
                    <a:lnTo>
                      <a:pt x="1260" y="116"/>
                    </a:lnTo>
                    <a:lnTo>
                      <a:pt x="1256" y="105"/>
                    </a:lnTo>
                    <a:lnTo>
                      <a:pt x="1253" y="91"/>
                    </a:lnTo>
                    <a:lnTo>
                      <a:pt x="1253" y="80"/>
                    </a:lnTo>
                    <a:lnTo>
                      <a:pt x="1247" y="69"/>
                    </a:lnTo>
                    <a:lnTo>
                      <a:pt x="1237" y="57"/>
                    </a:lnTo>
                    <a:lnTo>
                      <a:pt x="1232" y="53"/>
                    </a:lnTo>
                    <a:lnTo>
                      <a:pt x="1229" y="54"/>
                    </a:lnTo>
                    <a:lnTo>
                      <a:pt x="1227" y="62"/>
                    </a:lnTo>
                    <a:lnTo>
                      <a:pt x="1222" y="63"/>
                    </a:lnTo>
                    <a:lnTo>
                      <a:pt x="1209" y="76"/>
                    </a:lnTo>
                    <a:lnTo>
                      <a:pt x="1206" y="84"/>
                    </a:lnTo>
                    <a:lnTo>
                      <a:pt x="1193" y="102"/>
                    </a:lnTo>
                    <a:lnTo>
                      <a:pt x="1183" y="114"/>
                    </a:lnTo>
                    <a:lnTo>
                      <a:pt x="1179" y="121"/>
                    </a:lnTo>
                    <a:lnTo>
                      <a:pt x="1170" y="143"/>
                    </a:lnTo>
                    <a:lnTo>
                      <a:pt x="1143" y="167"/>
                    </a:lnTo>
                    <a:lnTo>
                      <a:pt x="1141" y="170"/>
                    </a:lnTo>
                    <a:lnTo>
                      <a:pt x="1136" y="172"/>
                    </a:lnTo>
                    <a:lnTo>
                      <a:pt x="1126" y="172"/>
                    </a:lnTo>
                    <a:lnTo>
                      <a:pt x="1119" y="168"/>
                    </a:lnTo>
                    <a:lnTo>
                      <a:pt x="1113" y="168"/>
                    </a:lnTo>
                    <a:lnTo>
                      <a:pt x="1109" y="170"/>
                    </a:lnTo>
                    <a:lnTo>
                      <a:pt x="1093" y="177"/>
                    </a:lnTo>
                    <a:lnTo>
                      <a:pt x="1087" y="177"/>
                    </a:lnTo>
                    <a:lnTo>
                      <a:pt x="1084" y="176"/>
                    </a:lnTo>
                    <a:lnTo>
                      <a:pt x="1075" y="170"/>
                    </a:lnTo>
                    <a:lnTo>
                      <a:pt x="1065" y="159"/>
                    </a:lnTo>
                    <a:lnTo>
                      <a:pt x="1059" y="157"/>
                    </a:lnTo>
                    <a:lnTo>
                      <a:pt x="1055" y="155"/>
                    </a:lnTo>
                    <a:lnTo>
                      <a:pt x="1034" y="149"/>
                    </a:lnTo>
                    <a:lnTo>
                      <a:pt x="1012" y="155"/>
                    </a:lnTo>
                    <a:lnTo>
                      <a:pt x="1008" y="155"/>
                    </a:lnTo>
                    <a:lnTo>
                      <a:pt x="998" y="152"/>
                    </a:lnTo>
                    <a:lnTo>
                      <a:pt x="991" y="152"/>
                    </a:lnTo>
                    <a:lnTo>
                      <a:pt x="985" y="155"/>
                    </a:lnTo>
                    <a:lnTo>
                      <a:pt x="986" y="179"/>
                    </a:lnTo>
                    <a:lnTo>
                      <a:pt x="982" y="183"/>
                    </a:lnTo>
                    <a:lnTo>
                      <a:pt x="965" y="183"/>
                    </a:lnTo>
                    <a:lnTo>
                      <a:pt x="953" y="178"/>
                    </a:lnTo>
                    <a:lnTo>
                      <a:pt x="942" y="179"/>
                    </a:lnTo>
                    <a:lnTo>
                      <a:pt x="928" y="181"/>
                    </a:lnTo>
                    <a:lnTo>
                      <a:pt x="922" y="178"/>
                    </a:lnTo>
                    <a:lnTo>
                      <a:pt x="921" y="177"/>
                    </a:lnTo>
                    <a:lnTo>
                      <a:pt x="917" y="176"/>
                    </a:lnTo>
                    <a:lnTo>
                      <a:pt x="912" y="176"/>
                    </a:lnTo>
                    <a:lnTo>
                      <a:pt x="901" y="182"/>
                    </a:lnTo>
                    <a:lnTo>
                      <a:pt x="893" y="192"/>
                    </a:lnTo>
                    <a:lnTo>
                      <a:pt x="879" y="192"/>
                    </a:lnTo>
                    <a:lnTo>
                      <a:pt x="871" y="195"/>
                    </a:lnTo>
                    <a:lnTo>
                      <a:pt x="866" y="200"/>
                    </a:lnTo>
                    <a:lnTo>
                      <a:pt x="855" y="200"/>
                    </a:lnTo>
                    <a:lnTo>
                      <a:pt x="846" y="203"/>
                    </a:lnTo>
                    <a:lnTo>
                      <a:pt x="840" y="213"/>
                    </a:lnTo>
                    <a:lnTo>
                      <a:pt x="835" y="215"/>
                    </a:lnTo>
                    <a:lnTo>
                      <a:pt x="822" y="215"/>
                    </a:lnTo>
                    <a:lnTo>
                      <a:pt x="812" y="213"/>
                    </a:lnTo>
                    <a:lnTo>
                      <a:pt x="796" y="203"/>
                    </a:lnTo>
                    <a:lnTo>
                      <a:pt x="790" y="198"/>
                    </a:lnTo>
                    <a:lnTo>
                      <a:pt x="786" y="192"/>
                    </a:lnTo>
                    <a:lnTo>
                      <a:pt x="783" y="191"/>
                    </a:lnTo>
                    <a:lnTo>
                      <a:pt x="779" y="186"/>
                    </a:lnTo>
                    <a:lnTo>
                      <a:pt x="777" y="183"/>
                    </a:lnTo>
                    <a:lnTo>
                      <a:pt x="779" y="170"/>
                    </a:lnTo>
                    <a:lnTo>
                      <a:pt x="777" y="161"/>
                    </a:lnTo>
                    <a:lnTo>
                      <a:pt x="766" y="151"/>
                    </a:lnTo>
                    <a:lnTo>
                      <a:pt x="765" y="148"/>
                    </a:lnTo>
                    <a:lnTo>
                      <a:pt x="765" y="117"/>
                    </a:lnTo>
                    <a:lnTo>
                      <a:pt x="771" y="103"/>
                    </a:lnTo>
                    <a:lnTo>
                      <a:pt x="774" y="96"/>
                    </a:lnTo>
                    <a:lnTo>
                      <a:pt x="774" y="86"/>
                    </a:lnTo>
                    <a:lnTo>
                      <a:pt x="783" y="73"/>
                    </a:lnTo>
                    <a:lnTo>
                      <a:pt x="785" y="70"/>
                    </a:lnTo>
                    <a:lnTo>
                      <a:pt x="783" y="63"/>
                    </a:lnTo>
                    <a:lnTo>
                      <a:pt x="779" y="57"/>
                    </a:lnTo>
                    <a:lnTo>
                      <a:pt x="779" y="42"/>
                    </a:lnTo>
                    <a:lnTo>
                      <a:pt x="767" y="38"/>
                    </a:lnTo>
                    <a:lnTo>
                      <a:pt x="765" y="37"/>
                    </a:lnTo>
                    <a:lnTo>
                      <a:pt x="756" y="36"/>
                    </a:lnTo>
                    <a:lnTo>
                      <a:pt x="760" y="22"/>
                    </a:lnTo>
                    <a:lnTo>
                      <a:pt x="760" y="15"/>
                    </a:lnTo>
                    <a:lnTo>
                      <a:pt x="760" y="9"/>
                    </a:lnTo>
                    <a:lnTo>
                      <a:pt x="755" y="0"/>
                    </a:lnTo>
                    <a:lnTo>
                      <a:pt x="747" y="0"/>
                    </a:lnTo>
                    <a:lnTo>
                      <a:pt x="734" y="4"/>
                    </a:lnTo>
                    <a:lnTo>
                      <a:pt x="725" y="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60" name="Freeform 250"/>
              <p:cNvSpPr>
                <a:spLocks noChangeAspect="1"/>
              </p:cNvSpPr>
              <p:nvPr/>
            </p:nvSpPr>
            <p:spPr bwMode="gray">
              <a:xfrm>
                <a:off x="1650" y="2350"/>
                <a:ext cx="132" cy="182"/>
              </a:xfrm>
              <a:custGeom>
                <a:avLst/>
                <a:gdLst/>
                <a:ahLst/>
                <a:cxnLst>
                  <a:cxn ang="0">
                    <a:pos x="404" y="0"/>
                  </a:cxn>
                  <a:cxn ang="0">
                    <a:pos x="380" y="12"/>
                  </a:cxn>
                  <a:cxn ang="0">
                    <a:pos x="314" y="58"/>
                  </a:cxn>
                  <a:cxn ang="0">
                    <a:pos x="260" y="65"/>
                  </a:cxn>
                  <a:cxn ang="0">
                    <a:pos x="244" y="82"/>
                  </a:cxn>
                  <a:cxn ang="0">
                    <a:pos x="187" y="102"/>
                  </a:cxn>
                  <a:cxn ang="0">
                    <a:pos x="158" y="170"/>
                  </a:cxn>
                  <a:cxn ang="0">
                    <a:pos x="115" y="213"/>
                  </a:cxn>
                  <a:cxn ang="0">
                    <a:pos x="113" y="242"/>
                  </a:cxn>
                  <a:cxn ang="0">
                    <a:pos x="88" y="226"/>
                  </a:cxn>
                  <a:cxn ang="0">
                    <a:pos x="91" y="251"/>
                  </a:cxn>
                  <a:cxn ang="0">
                    <a:pos x="60" y="278"/>
                  </a:cxn>
                  <a:cxn ang="0">
                    <a:pos x="81" y="320"/>
                  </a:cxn>
                  <a:cxn ang="0">
                    <a:pos x="83" y="380"/>
                  </a:cxn>
                  <a:cxn ang="0">
                    <a:pos x="83" y="462"/>
                  </a:cxn>
                  <a:cxn ang="0">
                    <a:pos x="111" y="472"/>
                  </a:cxn>
                  <a:cxn ang="0">
                    <a:pos x="71" y="533"/>
                  </a:cxn>
                  <a:cxn ang="0">
                    <a:pos x="20" y="560"/>
                  </a:cxn>
                  <a:cxn ang="0">
                    <a:pos x="0" y="596"/>
                  </a:cxn>
                  <a:cxn ang="0">
                    <a:pos x="44" y="629"/>
                  </a:cxn>
                  <a:cxn ang="0">
                    <a:pos x="106" y="673"/>
                  </a:cxn>
                  <a:cxn ang="0">
                    <a:pos x="156" y="665"/>
                  </a:cxn>
                  <a:cxn ang="0">
                    <a:pos x="201" y="687"/>
                  </a:cxn>
                  <a:cxn ang="0">
                    <a:pos x="238" y="708"/>
                  </a:cxn>
                  <a:cxn ang="0">
                    <a:pos x="273" y="743"/>
                  </a:cxn>
                  <a:cxn ang="0">
                    <a:pos x="297" y="776"/>
                  </a:cxn>
                  <a:cxn ang="0">
                    <a:pos x="319" y="811"/>
                  </a:cxn>
                  <a:cxn ang="0">
                    <a:pos x="365" y="821"/>
                  </a:cxn>
                  <a:cxn ang="0">
                    <a:pos x="389" y="807"/>
                  </a:cxn>
                  <a:cxn ang="0">
                    <a:pos x="435" y="807"/>
                  </a:cxn>
                  <a:cxn ang="0">
                    <a:pos x="488" y="842"/>
                  </a:cxn>
                  <a:cxn ang="0">
                    <a:pos x="459" y="892"/>
                  </a:cxn>
                  <a:cxn ang="0">
                    <a:pos x="494" y="909"/>
                  </a:cxn>
                  <a:cxn ang="0">
                    <a:pos x="504" y="858"/>
                  </a:cxn>
                  <a:cxn ang="0">
                    <a:pos x="524" y="752"/>
                  </a:cxn>
                  <a:cxn ang="0">
                    <a:pos x="489" y="655"/>
                  </a:cxn>
                  <a:cxn ang="0">
                    <a:pos x="532" y="652"/>
                  </a:cxn>
                  <a:cxn ang="0">
                    <a:pos x="518" y="627"/>
                  </a:cxn>
                  <a:cxn ang="0">
                    <a:pos x="501" y="620"/>
                  </a:cxn>
                  <a:cxn ang="0">
                    <a:pos x="591" y="575"/>
                  </a:cxn>
                  <a:cxn ang="0">
                    <a:pos x="633" y="574"/>
                  </a:cxn>
                  <a:cxn ang="0">
                    <a:pos x="658" y="603"/>
                  </a:cxn>
                  <a:cxn ang="0">
                    <a:pos x="626" y="516"/>
                  </a:cxn>
                  <a:cxn ang="0">
                    <a:pos x="640" y="493"/>
                  </a:cxn>
                  <a:cxn ang="0">
                    <a:pos x="615" y="453"/>
                  </a:cxn>
                  <a:cxn ang="0">
                    <a:pos x="615" y="403"/>
                  </a:cxn>
                  <a:cxn ang="0">
                    <a:pos x="633" y="353"/>
                  </a:cxn>
                  <a:cxn ang="0">
                    <a:pos x="583" y="353"/>
                  </a:cxn>
                  <a:cxn ang="0">
                    <a:pos x="544" y="348"/>
                  </a:cxn>
                  <a:cxn ang="0">
                    <a:pos x="494" y="307"/>
                  </a:cxn>
                  <a:cxn ang="0">
                    <a:pos x="443" y="294"/>
                  </a:cxn>
                  <a:cxn ang="0">
                    <a:pos x="376" y="283"/>
                  </a:cxn>
                  <a:cxn ang="0">
                    <a:pos x="353" y="223"/>
                  </a:cxn>
                  <a:cxn ang="0">
                    <a:pos x="334" y="180"/>
                  </a:cxn>
                  <a:cxn ang="0">
                    <a:pos x="375" y="62"/>
                  </a:cxn>
                </a:cxnLst>
                <a:rect l="0" t="0" r="r" b="b"/>
                <a:pathLst>
                  <a:path w="663" h="909">
                    <a:moveTo>
                      <a:pt x="419" y="33"/>
                    </a:moveTo>
                    <a:lnTo>
                      <a:pt x="424" y="28"/>
                    </a:lnTo>
                    <a:lnTo>
                      <a:pt x="429" y="21"/>
                    </a:lnTo>
                    <a:lnTo>
                      <a:pt x="427" y="12"/>
                    </a:lnTo>
                    <a:lnTo>
                      <a:pt x="418" y="6"/>
                    </a:lnTo>
                    <a:lnTo>
                      <a:pt x="404" y="0"/>
                    </a:lnTo>
                    <a:lnTo>
                      <a:pt x="396" y="5"/>
                    </a:lnTo>
                    <a:lnTo>
                      <a:pt x="393" y="5"/>
                    </a:lnTo>
                    <a:lnTo>
                      <a:pt x="391" y="5"/>
                    </a:lnTo>
                    <a:lnTo>
                      <a:pt x="391" y="14"/>
                    </a:lnTo>
                    <a:lnTo>
                      <a:pt x="386" y="14"/>
                    </a:lnTo>
                    <a:lnTo>
                      <a:pt x="380" y="12"/>
                    </a:lnTo>
                    <a:lnTo>
                      <a:pt x="378" y="16"/>
                    </a:lnTo>
                    <a:lnTo>
                      <a:pt x="377" y="24"/>
                    </a:lnTo>
                    <a:lnTo>
                      <a:pt x="372" y="31"/>
                    </a:lnTo>
                    <a:lnTo>
                      <a:pt x="366" y="35"/>
                    </a:lnTo>
                    <a:lnTo>
                      <a:pt x="341" y="43"/>
                    </a:lnTo>
                    <a:lnTo>
                      <a:pt x="314" y="58"/>
                    </a:lnTo>
                    <a:lnTo>
                      <a:pt x="310" y="60"/>
                    </a:lnTo>
                    <a:lnTo>
                      <a:pt x="289" y="65"/>
                    </a:lnTo>
                    <a:lnTo>
                      <a:pt x="281" y="65"/>
                    </a:lnTo>
                    <a:lnTo>
                      <a:pt x="271" y="63"/>
                    </a:lnTo>
                    <a:lnTo>
                      <a:pt x="263" y="63"/>
                    </a:lnTo>
                    <a:lnTo>
                      <a:pt x="260" y="65"/>
                    </a:lnTo>
                    <a:lnTo>
                      <a:pt x="257" y="70"/>
                    </a:lnTo>
                    <a:lnTo>
                      <a:pt x="253" y="81"/>
                    </a:lnTo>
                    <a:lnTo>
                      <a:pt x="249" y="90"/>
                    </a:lnTo>
                    <a:lnTo>
                      <a:pt x="247" y="91"/>
                    </a:lnTo>
                    <a:lnTo>
                      <a:pt x="244" y="91"/>
                    </a:lnTo>
                    <a:lnTo>
                      <a:pt x="244" y="82"/>
                    </a:lnTo>
                    <a:lnTo>
                      <a:pt x="242" y="80"/>
                    </a:lnTo>
                    <a:lnTo>
                      <a:pt x="231" y="80"/>
                    </a:lnTo>
                    <a:lnTo>
                      <a:pt x="220" y="80"/>
                    </a:lnTo>
                    <a:lnTo>
                      <a:pt x="216" y="80"/>
                    </a:lnTo>
                    <a:lnTo>
                      <a:pt x="194" y="96"/>
                    </a:lnTo>
                    <a:lnTo>
                      <a:pt x="187" y="102"/>
                    </a:lnTo>
                    <a:lnTo>
                      <a:pt x="185" y="107"/>
                    </a:lnTo>
                    <a:lnTo>
                      <a:pt x="183" y="128"/>
                    </a:lnTo>
                    <a:lnTo>
                      <a:pt x="181" y="144"/>
                    </a:lnTo>
                    <a:lnTo>
                      <a:pt x="179" y="160"/>
                    </a:lnTo>
                    <a:lnTo>
                      <a:pt x="173" y="166"/>
                    </a:lnTo>
                    <a:lnTo>
                      <a:pt x="158" y="170"/>
                    </a:lnTo>
                    <a:lnTo>
                      <a:pt x="155" y="173"/>
                    </a:lnTo>
                    <a:lnTo>
                      <a:pt x="146" y="188"/>
                    </a:lnTo>
                    <a:lnTo>
                      <a:pt x="142" y="192"/>
                    </a:lnTo>
                    <a:lnTo>
                      <a:pt x="135" y="198"/>
                    </a:lnTo>
                    <a:lnTo>
                      <a:pt x="117" y="209"/>
                    </a:lnTo>
                    <a:lnTo>
                      <a:pt x="115" y="213"/>
                    </a:lnTo>
                    <a:lnTo>
                      <a:pt x="117" y="216"/>
                    </a:lnTo>
                    <a:lnTo>
                      <a:pt x="118" y="219"/>
                    </a:lnTo>
                    <a:lnTo>
                      <a:pt x="122" y="238"/>
                    </a:lnTo>
                    <a:lnTo>
                      <a:pt x="119" y="245"/>
                    </a:lnTo>
                    <a:lnTo>
                      <a:pt x="118" y="246"/>
                    </a:lnTo>
                    <a:lnTo>
                      <a:pt x="113" y="242"/>
                    </a:lnTo>
                    <a:lnTo>
                      <a:pt x="103" y="229"/>
                    </a:lnTo>
                    <a:lnTo>
                      <a:pt x="86" y="209"/>
                    </a:lnTo>
                    <a:lnTo>
                      <a:pt x="85" y="213"/>
                    </a:lnTo>
                    <a:lnTo>
                      <a:pt x="83" y="221"/>
                    </a:lnTo>
                    <a:lnTo>
                      <a:pt x="83" y="223"/>
                    </a:lnTo>
                    <a:lnTo>
                      <a:pt x="88" y="226"/>
                    </a:lnTo>
                    <a:lnTo>
                      <a:pt x="92" y="232"/>
                    </a:lnTo>
                    <a:lnTo>
                      <a:pt x="92" y="238"/>
                    </a:lnTo>
                    <a:lnTo>
                      <a:pt x="93" y="240"/>
                    </a:lnTo>
                    <a:lnTo>
                      <a:pt x="97" y="242"/>
                    </a:lnTo>
                    <a:lnTo>
                      <a:pt x="97" y="246"/>
                    </a:lnTo>
                    <a:lnTo>
                      <a:pt x="91" y="251"/>
                    </a:lnTo>
                    <a:lnTo>
                      <a:pt x="81" y="264"/>
                    </a:lnTo>
                    <a:lnTo>
                      <a:pt x="77" y="267"/>
                    </a:lnTo>
                    <a:lnTo>
                      <a:pt x="72" y="263"/>
                    </a:lnTo>
                    <a:lnTo>
                      <a:pt x="69" y="264"/>
                    </a:lnTo>
                    <a:lnTo>
                      <a:pt x="69" y="272"/>
                    </a:lnTo>
                    <a:lnTo>
                      <a:pt x="60" y="278"/>
                    </a:lnTo>
                    <a:lnTo>
                      <a:pt x="60" y="283"/>
                    </a:lnTo>
                    <a:lnTo>
                      <a:pt x="59" y="283"/>
                    </a:lnTo>
                    <a:lnTo>
                      <a:pt x="61" y="288"/>
                    </a:lnTo>
                    <a:lnTo>
                      <a:pt x="66" y="306"/>
                    </a:lnTo>
                    <a:lnTo>
                      <a:pt x="70" y="311"/>
                    </a:lnTo>
                    <a:lnTo>
                      <a:pt x="81" y="320"/>
                    </a:lnTo>
                    <a:lnTo>
                      <a:pt x="86" y="327"/>
                    </a:lnTo>
                    <a:lnTo>
                      <a:pt x="87" y="331"/>
                    </a:lnTo>
                    <a:lnTo>
                      <a:pt x="85" y="353"/>
                    </a:lnTo>
                    <a:lnTo>
                      <a:pt x="88" y="367"/>
                    </a:lnTo>
                    <a:lnTo>
                      <a:pt x="88" y="372"/>
                    </a:lnTo>
                    <a:lnTo>
                      <a:pt x="83" y="380"/>
                    </a:lnTo>
                    <a:lnTo>
                      <a:pt x="81" y="386"/>
                    </a:lnTo>
                    <a:lnTo>
                      <a:pt x="85" y="412"/>
                    </a:lnTo>
                    <a:lnTo>
                      <a:pt x="90" y="431"/>
                    </a:lnTo>
                    <a:lnTo>
                      <a:pt x="90" y="439"/>
                    </a:lnTo>
                    <a:lnTo>
                      <a:pt x="85" y="455"/>
                    </a:lnTo>
                    <a:lnTo>
                      <a:pt x="83" y="462"/>
                    </a:lnTo>
                    <a:lnTo>
                      <a:pt x="85" y="469"/>
                    </a:lnTo>
                    <a:lnTo>
                      <a:pt x="92" y="472"/>
                    </a:lnTo>
                    <a:lnTo>
                      <a:pt x="98" y="473"/>
                    </a:lnTo>
                    <a:lnTo>
                      <a:pt x="103" y="472"/>
                    </a:lnTo>
                    <a:lnTo>
                      <a:pt x="111" y="467"/>
                    </a:lnTo>
                    <a:lnTo>
                      <a:pt x="111" y="472"/>
                    </a:lnTo>
                    <a:lnTo>
                      <a:pt x="111" y="474"/>
                    </a:lnTo>
                    <a:lnTo>
                      <a:pt x="107" y="479"/>
                    </a:lnTo>
                    <a:lnTo>
                      <a:pt x="95" y="490"/>
                    </a:lnTo>
                    <a:lnTo>
                      <a:pt x="81" y="507"/>
                    </a:lnTo>
                    <a:lnTo>
                      <a:pt x="74" y="531"/>
                    </a:lnTo>
                    <a:lnTo>
                      <a:pt x="71" y="533"/>
                    </a:lnTo>
                    <a:lnTo>
                      <a:pt x="69" y="536"/>
                    </a:lnTo>
                    <a:lnTo>
                      <a:pt x="54" y="541"/>
                    </a:lnTo>
                    <a:lnTo>
                      <a:pt x="40" y="539"/>
                    </a:lnTo>
                    <a:lnTo>
                      <a:pt x="37" y="541"/>
                    </a:lnTo>
                    <a:lnTo>
                      <a:pt x="26" y="547"/>
                    </a:lnTo>
                    <a:lnTo>
                      <a:pt x="20" y="560"/>
                    </a:lnTo>
                    <a:lnTo>
                      <a:pt x="18" y="569"/>
                    </a:lnTo>
                    <a:lnTo>
                      <a:pt x="21" y="577"/>
                    </a:lnTo>
                    <a:lnTo>
                      <a:pt x="20" y="584"/>
                    </a:lnTo>
                    <a:lnTo>
                      <a:pt x="7" y="585"/>
                    </a:lnTo>
                    <a:lnTo>
                      <a:pt x="4" y="590"/>
                    </a:lnTo>
                    <a:lnTo>
                      <a:pt x="0" y="596"/>
                    </a:lnTo>
                    <a:lnTo>
                      <a:pt x="0" y="601"/>
                    </a:lnTo>
                    <a:lnTo>
                      <a:pt x="5" y="607"/>
                    </a:lnTo>
                    <a:lnTo>
                      <a:pt x="6" y="611"/>
                    </a:lnTo>
                    <a:lnTo>
                      <a:pt x="9" y="613"/>
                    </a:lnTo>
                    <a:lnTo>
                      <a:pt x="12" y="616"/>
                    </a:lnTo>
                    <a:lnTo>
                      <a:pt x="44" y="629"/>
                    </a:lnTo>
                    <a:lnTo>
                      <a:pt x="74" y="644"/>
                    </a:lnTo>
                    <a:lnTo>
                      <a:pt x="86" y="652"/>
                    </a:lnTo>
                    <a:lnTo>
                      <a:pt x="88" y="657"/>
                    </a:lnTo>
                    <a:lnTo>
                      <a:pt x="91" y="668"/>
                    </a:lnTo>
                    <a:lnTo>
                      <a:pt x="93" y="672"/>
                    </a:lnTo>
                    <a:lnTo>
                      <a:pt x="106" y="673"/>
                    </a:lnTo>
                    <a:lnTo>
                      <a:pt x="114" y="671"/>
                    </a:lnTo>
                    <a:lnTo>
                      <a:pt x="119" y="671"/>
                    </a:lnTo>
                    <a:lnTo>
                      <a:pt x="140" y="673"/>
                    </a:lnTo>
                    <a:lnTo>
                      <a:pt x="150" y="673"/>
                    </a:lnTo>
                    <a:lnTo>
                      <a:pt x="151" y="671"/>
                    </a:lnTo>
                    <a:lnTo>
                      <a:pt x="156" y="665"/>
                    </a:lnTo>
                    <a:lnTo>
                      <a:pt x="161" y="665"/>
                    </a:lnTo>
                    <a:lnTo>
                      <a:pt x="168" y="667"/>
                    </a:lnTo>
                    <a:lnTo>
                      <a:pt x="174" y="673"/>
                    </a:lnTo>
                    <a:lnTo>
                      <a:pt x="181" y="676"/>
                    </a:lnTo>
                    <a:lnTo>
                      <a:pt x="195" y="687"/>
                    </a:lnTo>
                    <a:lnTo>
                      <a:pt x="201" y="687"/>
                    </a:lnTo>
                    <a:lnTo>
                      <a:pt x="205" y="687"/>
                    </a:lnTo>
                    <a:lnTo>
                      <a:pt x="215" y="690"/>
                    </a:lnTo>
                    <a:lnTo>
                      <a:pt x="224" y="693"/>
                    </a:lnTo>
                    <a:lnTo>
                      <a:pt x="230" y="695"/>
                    </a:lnTo>
                    <a:lnTo>
                      <a:pt x="235" y="704"/>
                    </a:lnTo>
                    <a:lnTo>
                      <a:pt x="238" y="708"/>
                    </a:lnTo>
                    <a:lnTo>
                      <a:pt x="248" y="711"/>
                    </a:lnTo>
                    <a:lnTo>
                      <a:pt x="253" y="725"/>
                    </a:lnTo>
                    <a:lnTo>
                      <a:pt x="258" y="733"/>
                    </a:lnTo>
                    <a:lnTo>
                      <a:pt x="264" y="737"/>
                    </a:lnTo>
                    <a:lnTo>
                      <a:pt x="267" y="742"/>
                    </a:lnTo>
                    <a:lnTo>
                      <a:pt x="273" y="743"/>
                    </a:lnTo>
                    <a:lnTo>
                      <a:pt x="278" y="743"/>
                    </a:lnTo>
                    <a:lnTo>
                      <a:pt x="284" y="746"/>
                    </a:lnTo>
                    <a:lnTo>
                      <a:pt x="289" y="749"/>
                    </a:lnTo>
                    <a:lnTo>
                      <a:pt x="292" y="756"/>
                    </a:lnTo>
                    <a:lnTo>
                      <a:pt x="294" y="768"/>
                    </a:lnTo>
                    <a:lnTo>
                      <a:pt x="297" y="776"/>
                    </a:lnTo>
                    <a:lnTo>
                      <a:pt x="298" y="780"/>
                    </a:lnTo>
                    <a:lnTo>
                      <a:pt x="302" y="783"/>
                    </a:lnTo>
                    <a:lnTo>
                      <a:pt x="311" y="783"/>
                    </a:lnTo>
                    <a:lnTo>
                      <a:pt x="316" y="784"/>
                    </a:lnTo>
                    <a:lnTo>
                      <a:pt x="316" y="806"/>
                    </a:lnTo>
                    <a:lnTo>
                      <a:pt x="319" y="811"/>
                    </a:lnTo>
                    <a:lnTo>
                      <a:pt x="324" y="816"/>
                    </a:lnTo>
                    <a:lnTo>
                      <a:pt x="334" y="817"/>
                    </a:lnTo>
                    <a:lnTo>
                      <a:pt x="339" y="816"/>
                    </a:lnTo>
                    <a:lnTo>
                      <a:pt x="353" y="817"/>
                    </a:lnTo>
                    <a:lnTo>
                      <a:pt x="361" y="821"/>
                    </a:lnTo>
                    <a:lnTo>
                      <a:pt x="365" y="821"/>
                    </a:lnTo>
                    <a:lnTo>
                      <a:pt x="372" y="819"/>
                    </a:lnTo>
                    <a:lnTo>
                      <a:pt x="376" y="817"/>
                    </a:lnTo>
                    <a:lnTo>
                      <a:pt x="378" y="813"/>
                    </a:lnTo>
                    <a:lnTo>
                      <a:pt x="382" y="812"/>
                    </a:lnTo>
                    <a:lnTo>
                      <a:pt x="386" y="808"/>
                    </a:lnTo>
                    <a:lnTo>
                      <a:pt x="389" y="807"/>
                    </a:lnTo>
                    <a:lnTo>
                      <a:pt x="398" y="807"/>
                    </a:lnTo>
                    <a:lnTo>
                      <a:pt x="405" y="808"/>
                    </a:lnTo>
                    <a:lnTo>
                      <a:pt x="410" y="813"/>
                    </a:lnTo>
                    <a:lnTo>
                      <a:pt x="418" y="815"/>
                    </a:lnTo>
                    <a:lnTo>
                      <a:pt x="426" y="813"/>
                    </a:lnTo>
                    <a:lnTo>
                      <a:pt x="435" y="807"/>
                    </a:lnTo>
                    <a:lnTo>
                      <a:pt x="437" y="807"/>
                    </a:lnTo>
                    <a:lnTo>
                      <a:pt x="445" y="808"/>
                    </a:lnTo>
                    <a:lnTo>
                      <a:pt x="461" y="815"/>
                    </a:lnTo>
                    <a:lnTo>
                      <a:pt x="477" y="824"/>
                    </a:lnTo>
                    <a:lnTo>
                      <a:pt x="488" y="837"/>
                    </a:lnTo>
                    <a:lnTo>
                      <a:pt x="488" y="842"/>
                    </a:lnTo>
                    <a:lnTo>
                      <a:pt x="484" y="849"/>
                    </a:lnTo>
                    <a:lnTo>
                      <a:pt x="478" y="856"/>
                    </a:lnTo>
                    <a:lnTo>
                      <a:pt x="466" y="869"/>
                    </a:lnTo>
                    <a:lnTo>
                      <a:pt x="458" y="880"/>
                    </a:lnTo>
                    <a:lnTo>
                      <a:pt x="458" y="889"/>
                    </a:lnTo>
                    <a:lnTo>
                      <a:pt x="459" y="892"/>
                    </a:lnTo>
                    <a:lnTo>
                      <a:pt x="464" y="893"/>
                    </a:lnTo>
                    <a:lnTo>
                      <a:pt x="469" y="892"/>
                    </a:lnTo>
                    <a:lnTo>
                      <a:pt x="473" y="893"/>
                    </a:lnTo>
                    <a:lnTo>
                      <a:pt x="478" y="897"/>
                    </a:lnTo>
                    <a:lnTo>
                      <a:pt x="486" y="908"/>
                    </a:lnTo>
                    <a:lnTo>
                      <a:pt x="494" y="909"/>
                    </a:lnTo>
                    <a:lnTo>
                      <a:pt x="495" y="902"/>
                    </a:lnTo>
                    <a:lnTo>
                      <a:pt x="497" y="896"/>
                    </a:lnTo>
                    <a:lnTo>
                      <a:pt x="499" y="881"/>
                    </a:lnTo>
                    <a:lnTo>
                      <a:pt x="501" y="873"/>
                    </a:lnTo>
                    <a:lnTo>
                      <a:pt x="502" y="870"/>
                    </a:lnTo>
                    <a:lnTo>
                      <a:pt x="504" y="858"/>
                    </a:lnTo>
                    <a:lnTo>
                      <a:pt x="506" y="850"/>
                    </a:lnTo>
                    <a:lnTo>
                      <a:pt x="511" y="832"/>
                    </a:lnTo>
                    <a:lnTo>
                      <a:pt x="512" y="831"/>
                    </a:lnTo>
                    <a:lnTo>
                      <a:pt x="522" y="768"/>
                    </a:lnTo>
                    <a:lnTo>
                      <a:pt x="523" y="758"/>
                    </a:lnTo>
                    <a:lnTo>
                      <a:pt x="524" y="752"/>
                    </a:lnTo>
                    <a:lnTo>
                      <a:pt x="517" y="724"/>
                    </a:lnTo>
                    <a:lnTo>
                      <a:pt x="512" y="714"/>
                    </a:lnTo>
                    <a:lnTo>
                      <a:pt x="506" y="708"/>
                    </a:lnTo>
                    <a:lnTo>
                      <a:pt x="494" y="698"/>
                    </a:lnTo>
                    <a:lnTo>
                      <a:pt x="489" y="693"/>
                    </a:lnTo>
                    <a:lnTo>
                      <a:pt x="489" y="655"/>
                    </a:lnTo>
                    <a:lnTo>
                      <a:pt x="494" y="652"/>
                    </a:lnTo>
                    <a:lnTo>
                      <a:pt x="511" y="650"/>
                    </a:lnTo>
                    <a:lnTo>
                      <a:pt x="517" y="647"/>
                    </a:lnTo>
                    <a:lnTo>
                      <a:pt x="528" y="649"/>
                    </a:lnTo>
                    <a:lnTo>
                      <a:pt x="532" y="650"/>
                    </a:lnTo>
                    <a:lnTo>
                      <a:pt x="532" y="652"/>
                    </a:lnTo>
                    <a:lnTo>
                      <a:pt x="538" y="651"/>
                    </a:lnTo>
                    <a:lnTo>
                      <a:pt x="538" y="650"/>
                    </a:lnTo>
                    <a:lnTo>
                      <a:pt x="534" y="640"/>
                    </a:lnTo>
                    <a:lnTo>
                      <a:pt x="533" y="633"/>
                    </a:lnTo>
                    <a:lnTo>
                      <a:pt x="528" y="625"/>
                    </a:lnTo>
                    <a:lnTo>
                      <a:pt x="518" y="627"/>
                    </a:lnTo>
                    <a:lnTo>
                      <a:pt x="516" y="629"/>
                    </a:lnTo>
                    <a:lnTo>
                      <a:pt x="509" y="629"/>
                    </a:lnTo>
                    <a:lnTo>
                      <a:pt x="505" y="624"/>
                    </a:lnTo>
                    <a:lnTo>
                      <a:pt x="501" y="623"/>
                    </a:lnTo>
                    <a:lnTo>
                      <a:pt x="501" y="620"/>
                    </a:lnTo>
                    <a:lnTo>
                      <a:pt x="501" y="620"/>
                    </a:lnTo>
                    <a:lnTo>
                      <a:pt x="501" y="589"/>
                    </a:lnTo>
                    <a:lnTo>
                      <a:pt x="502" y="590"/>
                    </a:lnTo>
                    <a:lnTo>
                      <a:pt x="582" y="590"/>
                    </a:lnTo>
                    <a:lnTo>
                      <a:pt x="586" y="586"/>
                    </a:lnTo>
                    <a:lnTo>
                      <a:pt x="587" y="580"/>
                    </a:lnTo>
                    <a:lnTo>
                      <a:pt x="591" y="575"/>
                    </a:lnTo>
                    <a:lnTo>
                      <a:pt x="593" y="575"/>
                    </a:lnTo>
                    <a:lnTo>
                      <a:pt x="597" y="577"/>
                    </a:lnTo>
                    <a:lnTo>
                      <a:pt x="601" y="584"/>
                    </a:lnTo>
                    <a:lnTo>
                      <a:pt x="603" y="584"/>
                    </a:lnTo>
                    <a:lnTo>
                      <a:pt x="622" y="574"/>
                    </a:lnTo>
                    <a:lnTo>
                      <a:pt x="633" y="574"/>
                    </a:lnTo>
                    <a:lnTo>
                      <a:pt x="638" y="579"/>
                    </a:lnTo>
                    <a:lnTo>
                      <a:pt x="646" y="590"/>
                    </a:lnTo>
                    <a:lnTo>
                      <a:pt x="652" y="619"/>
                    </a:lnTo>
                    <a:lnTo>
                      <a:pt x="662" y="614"/>
                    </a:lnTo>
                    <a:lnTo>
                      <a:pt x="663" y="612"/>
                    </a:lnTo>
                    <a:lnTo>
                      <a:pt x="658" y="603"/>
                    </a:lnTo>
                    <a:lnTo>
                      <a:pt x="656" y="592"/>
                    </a:lnTo>
                    <a:lnTo>
                      <a:pt x="640" y="555"/>
                    </a:lnTo>
                    <a:lnTo>
                      <a:pt x="631" y="544"/>
                    </a:lnTo>
                    <a:lnTo>
                      <a:pt x="614" y="531"/>
                    </a:lnTo>
                    <a:lnTo>
                      <a:pt x="614" y="527"/>
                    </a:lnTo>
                    <a:lnTo>
                      <a:pt x="626" y="516"/>
                    </a:lnTo>
                    <a:lnTo>
                      <a:pt x="631" y="509"/>
                    </a:lnTo>
                    <a:lnTo>
                      <a:pt x="634" y="507"/>
                    </a:lnTo>
                    <a:lnTo>
                      <a:pt x="638" y="504"/>
                    </a:lnTo>
                    <a:lnTo>
                      <a:pt x="640" y="503"/>
                    </a:lnTo>
                    <a:lnTo>
                      <a:pt x="641" y="500"/>
                    </a:lnTo>
                    <a:lnTo>
                      <a:pt x="640" y="493"/>
                    </a:lnTo>
                    <a:lnTo>
                      <a:pt x="638" y="488"/>
                    </a:lnTo>
                    <a:lnTo>
                      <a:pt x="633" y="479"/>
                    </a:lnTo>
                    <a:lnTo>
                      <a:pt x="625" y="471"/>
                    </a:lnTo>
                    <a:lnTo>
                      <a:pt x="618" y="466"/>
                    </a:lnTo>
                    <a:lnTo>
                      <a:pt x="617" y="463"/>
                    </a:lnTo>
                    <a:lnTo>
                      <a:pt x="615" y="453"/>
                    </a:lnTo>
                    <a:lnTo>
                      <a:pt x="613" y="447"/>
                    </a:lnTo>
                    <a:lnTo>
                      <a:pt x="613" y="439"/>
                    </a:lnTo>
                    <a:lnTo>
                      <a:pt x="609" y="431"/>
                    </a:lnTo>
                    <a:lnTo>
                      <a:pt x="609" y="419"/>
                    </a:lnTo>
                    <a:lnTo>
                      <a:pt x="613" y="413"/>
                    </a:lnTo>
                    <a:lnTo>
                      <a:pt x="615" y="403"/>
                    </a:lnTo>
                    <a:lnTo>
                      <a:pt x="615" y="392"/>
                    </a:lnTo>
                    <a:lnTo>
                      <a:pt x="624" y="382"/>
                    </a:lnTo>
                    <a:lnTo>
                      <a:pt x="624" y="369"/>
                    </a:lnTo>
                    <a:lnTo>
                      <a:pt x="626" y="364"/>
                    </a:lnTo>
                    <a:lnTo>
                      <a:pt x="633" y="358"/>
                    </a:lnTo>
                    <a:lnTo>
                      <a:pt x="633" y="353"/>
                    </a:lnTo>
                    <a:lnTo>
                      <a:pt x="630" y="344"/>
                    </a:lnTo>
                    <a:lnTo>
                      <a:pt x="628" y="342"/>
                    </a:lnTo>
                    <a:lnTo>
                      <a:pt x="624" y="342"/>
                    </a:lnTo>
                    <a:lnTo>
                      <a:pt x="614" y="342"/>
                    </a:lnTo>
                    <a:lnTo>
                      <a:pt x="595" y="350"/>
                    </a:lnTo>
                    <a:lnTo>
                      <a:pt x="583" y="353"/>
                    </a:lnTo>
                    <a:lnTo>
                      <a:pt x="576" y="353"/>
                    </a:lnTo>
                    <a:lnTo>
                      <a:pt x="567" y="350"/>
                    </a:lnTo>
                    <a:lnTo>
                      <a:pt x="563" y="349"/>
                    </a:lnTo>
                    <a:lnTo>
                      <a:pt x="558" y="347"/>
                    </a:lnTo>
                    <a:lnTo>
                      <a:pt x="552" y="345"/>
                    </a:lnTo>
                    <a:lnTo>
                      <a:pt x="544" y="348"/>
                    </a:lnTo>
                    <a:lnTo>
                      <a:pt x="542" y="350"/>
                    </a:lnTo>
                    <a:lnTo>
                      <a:pt x="536" y="350"/>
                    </a:lnTo>
                    <a:lnTo>
                      <a:pt x="527" y="350"/>
                    </a:lnTo>
                    <a:lnTo>
                      <a:pt x="523" y="348"/>
                    </a:lnTo>
                    <a:lnTo>
                      <a:pt x="522" y="348"/>
                    </a:lnTo>
                    <a:lnTo>
                      <a:pt x="494" y="307"/>
                    </a:lnTo>
                    <a:lnTo>
                      <a:pt x="493" y="305"/>
                    </a:lnTo>
                    <a:lnTo>
                      <a:pt x="490" y="302"/>
                    </a:lnTo>
                    <a:lnTo>
                      <a:pt x="479" y="301"/>
                    </a:lnTo>
                    <a:lnTo>
                      <a:pt x="473" y="297"/>
                    </a:lnTo>
                    <a:lnTo>
                      <a:pt x="461" y="293"/>
                    </a:lnTo>
                    <a:lnTo>
                      <a:pt x="443" y="294"/>
                    </a:lnTo>
                    <a:lnTo>
                      <a:pt x="425" y="299"/>
                    </a:lnTo>
                    <a:lnTo>
                      <a:pt x="415" y="300"/>
                    </a:lnTo>
                    <a:lnTo>
                      <a:pt x="400" y="299"/>
                    </a:lnTo>
                    <a:lnTo>
                      <a:pt x="383" y="291"/>
                    </a:lnTo>
                    <a:lnTo>
                      <a:pt x="380" y="284"/>
                    </a:lnTo>
                    <a:lnTo>
                      <a:pt x="376" y="283"/>
                    </a:lnTo>
                    <a:lnTo>
                      <a:pt x="364" y="277"/>
                    </a:lnTo>
                    <a:lnTo>
                      <a:pt x="362" y="274"/>
                    </a:lnTo>
                    <a:lnTo>
                      <a:pt x="362" y="241"/>
                    </a:lnTo>
                    <a:lnTo>
                      <a:pt x="360" y="232"/>
                    </a:lnTo>
                    <a:lnTo>
                      <a:pt x="357" y="226"/>
                    </a:lnTo>
                    <a:lnTo>
                      <a:pt x="353" y="223"/>
                    </a:lnTo>
                    <a:lnTo>
                      <a:pt x="351" y="220"/>
                    </a:lnTo>
                    <a:lnTo>
                      <a:pt x="344" y="211"/>
                    </a:lnTo>
                    <a:lnTo>
                      <a:pt x="341" y="208"/>
                    </a:lnTo>
                    <a:lnTo>
                      <a:pt x="338" y="188"/>
                    </a:lnTo>
                    <a:lnTo>
                      <a:pt x="335" y="182"/>
                    </a:lnTo>
                    <a:lnTo>
                      <a:pt x="334" y="180"/>
                    </a:lnTo>
                    <a:lnTo>
                      <a:pt x="310" y="181"/>
                    </a:lnTo>
                    <a:lnTo>
                      <a:pt x="316" y="167"/>
                    </a:lnTo>
                    <a:lnTo>
                      <a:pt x="324" y="152"/>
                    </a:lnTo>
                    <a:lnTo>
                      <a:pt x="337" y="107"/>
                    </a:lnTo>
                    <a:lnTo>
                      <a:pt x="350" y="85"/>
                    </a:lnTo>
                    <a:lnTo>
                      <a:pt x="375" y="62"/>
                    </a:lnTo>
                    <a:lnTo>
                      <a:pt x="378" y="57"/>
                    </a:lnTo>
                    <a:lnTo>
                      <a:pt x="383" y="47"/>
                    </a:lnTo>
                    <a:lnTo>
                      <a:pt x="389" y="41"/>
                    </a:lnTo>
                    <a:lnTo>
                      <a:pt x="404" y="35"/>
                    </a:lnTo>
                    <a:lnTo>
                      <a:pt x="419" y="3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61" name="Freeform 251"/>
              <p:cNvSpPr>
                <a:spLocks noChangeAspect="1"/>
              </p:cNvSpPr>
              <p:nvPr/>
            </p:nvSpPr>
            <p:spPr bwMode="gray">
              <a:xfrm>
                <a:off x="1751" y="2592"/>
                <a:ext cx="132" cy="151"/>
              </a:xfrm>
              <a:custGeom>
                <a:avLst/>
                <a:gdLst/>
                <a:ahLst/>
                <a:cxnLst>
                  <a:cxn ang="0">
                    <a:pos x="29" y="74"/>
                  </a:cxn>
                  <a:cxn ang="0">
                    <a:pos x="109" y="59"/>
                  </a:cxn>
                  <a:cxn ang="0">
                    <a:pos x="164" y="7"/>
                  </a:cxn>
                  <a:cxn ang="0">
                    <a:pos x="232" y="1"/>
                  </a:cxn>
                  <a:cxn ang="0">
                    <a:pos x="243" y="60"/>
                  </a:cxn>
                  <a:cxn ang="0">
                    <a:pos x="234" y="88"/>
                  </a:cxn>
                  <a:cxn ang="0">
                    <a:pos x="283" y="151"/>
                  </a:cxn>
                  <a:cxn ang="0">
                    <a:pos x="348" y="161"/>
                  </a:cxn>
                  <a:cxn ang="0">
                    <a:pos x="372" y="183"/>
                  </a:cxn>
                  <a:cxn ang="0">
                    <a:pos x="441" y="211"/>
                  </a:cxn>
                  <a:cxn ang="0">
                    <a:pos x="487" y="222"/>
                  </a:cxn>
                  <a:cxn ang="0">
                    <a:pos x="507" y="268"/>
                  </a:cxn>
                  <a:cxn ang="0">
                    <a:pos x="512" y="307"/>
                  </a:cxn>
                  <a:cxn ang="0">
                    <a:pos x="511" y="334"/>
                  </a:cxn>
                  <a:cxn ang="0">
                    <a:pos x="550" y="370"/>
                  </a:cxn>
                  <a:cxn ang="0">
                    <a:pos x="616" y="373"/>
                  </a:cxn>
                  <a:cxn ang="0">
                    <a:pos x="616" y="399"/>
                  </a:cxn>
                  <a:cxn ang="0">
                    <a:pos x="641" y="434"/>
                  </a:cxn>
                  <a:cxn ang="0">
                    <a:pos x="658" y="500"/>
                  </a:cxn>
                  <a:cxn ang="0">
                    <a:pos x="644" y="555"/>
                  </a:cxn>
                  <a:cxn ang="0">
                    <a:pos x="647" y="586"/>
                  </a:cxn>
                  <a:cxn ang="0">
                    <a:pos x="631" y="585"/>
                  </a:cxn>
                  <a:cxn ang="0">
                    <a:pos x="595" y="544"/>
                  </a:cxn>
                  <a:cxn ang="0">
                    <a:pos x="504" y="549"/>
                  </a:cxn>
                  <a:cxn ang="0">
                    <a:pos x="426" y="576"/>
                  </a:cxn>
                  <a:cxn ang="0">
                    <a:pos x="401" y="628"/>
                  </a:cxn>
                  <a:cxn ang="0">
                    <a:pos x="391" y="705"/>
                  </a:cxn>
                  <a:cxn ang="0">
                    <a:pos x="362" y="706"/>
                  </a:cxn>
                  <a:cxn ang="0">
                    <a:pos x="315" y="701"/>
                  </a:cxn>
                  <a:cxn ang="0">
                    <a:pos x="297" y="735"/>
                  </a:cxn>
                  <a:cxn ang="0">
                    <a:pos x="281" y="726"/>
                  </a:cxn>
                  <a:cxn ang="0">
                    <a:pos x="250" y="710"/>
                  </a:cxn>
                  <a:cxn ang="0">
                    <a:pos x="202" y="695"/>
                  </a:cxn>
                  <a:cxn ang="0">
                    <a:pos x="176" y="708"/>
                  </a:cxn>
                  <a:cxn ang="0">
                    <a:pos x="149" y="737"/>
                  </a:cxn>
                  <a:cxn ang="0">
                    <a:pos x="126" y="752"/>
                  </a:cxn>
                  <a:cxn ang="0">
                    <a:pos x="94" y="751"/>
                  </a:cxn>
                  <a:cxn ang="0">
                    <a:pos x="86" y="711"/>
                  </a:cxn>
                  <a:cxn ang="0">
                    <a:pos x="77" y="652"/>
                  </a:cxn>
                  <a:cxn ang="0">
                    <a:pos x="61" y="626"/>
                  </a:cxn>
                  <a:cxn ang="0">
                    <a:pos x="55" y="602"/>
                  </a:cxn>
                  <a:cxn ang="0">
                    <a:pos x="51" y="579"/>
                  </a:cxn>
                  <a:cxn ang="0">
                    <a:pos x="57" y="564"/>
                  </a:cxn>
                  <a:cxn ang="0">
                    <a:pos x="54" y="536"/>
                  </a:cxn>
                  <a:cxn ang="0">
                    <a:pos x="29" y="480"/>
                  </a:cxn>
                  <a:cxn ang="0">
                    <a:pos x="7" y="443"/>
                  </a:cxn>
                  <a:cxn ang="0">
                    <a:pos x="1" y="431"/>
                  </a:cxn>
                  <a:cxn ang="0">
                    <a:pos x="36" y="373"/>
                  </a:cxn>
                  <a:cxn ang="0">
                    <a:pos x="20" y="357"/>
                  </a:cxn>
                  <a:cxn ang="0">
                    <a:pos x="17" y="328"/>
                  </a:cxn>
                  <a:cxn ang="0">
                    <a:pos x="29" y="303"/>
                  </a:cxn>
                  <a:cxn ang="0">
                    <a:pos x="22" y="276"/>
                  </a:cxn>
                  <a:cxn ang="0">
                    <a:pos x="33" y="231"/>
                  </a:cxn>
                  <a:cxn ang="0">
                    <a:pos x="40" y="166"/>
                  </a:cxn>
                  <a:cxn ang="0">
                    <a:pos x="35" y="129"/>
                  </a:cxn>
                </a:cxnLst>
                <a:rect l="0" t="0" r="r" b="b"/>
                <a:pathLst>
                  <a:path w="658" h="754">
                    <a:moveTo>
                      <a:pt x="1" y="70"/>
                    </a:moveTo>
                    <a:lnTo>
                      <a:pt x="3" y="68"/>
                    </a:lnTo>
                    <a:lnTo>
                      <a:pt x="11" y="68"/>
                    </a:lnTo>
                    <a:lnTo>
                      <a:pt x="29" y="74"/>
                    </a:lnTo>
                    <a:lnTo>
                      <a:pt x="70" y="75"/>
                    </a:lnTo>
                    <a:lnTo>
                      <a:pt x="78" y="71"/>
                    </a:lnTo>
                    <a:lnTo>
                      <a:pt x="83" y="68"/>
                    </a:lnTo>
                    <a:lnTo>
                      <a:pt x="109" y="59"/>
                    </a:lnTo>
                    <a:lnTo>
                      <a:pt x="116" y="55"/>
                    </a:lnTo>
                    <a:lnTo>
                      <a:pt x="141" y="33"/>
                    </a:lnTo>
                    <a:lnTo>
                      <a:pt x="158" y="14"/>
                    </a:lnTo>
                    <a:lnTo>
                      <a:pt x="164" y="7"/>
                    </a:lnTo>
                    <a:lnTo>
                      <a:pt x="180" y="4"/>
                    </a:lnTo>
                    <a:lnTo>
                      <a:pt x="186" y="4"/>
                    </a:lnTo>
                    <a:lnTo>
                      <a:pt x="213" y="0"/>
                    </a:lnTo>
                    <a:lnTo>
                      <a:pt x="232" y="1"/>
                    </a:lnTo>
                    <a:lnTo>
                      <a:pt x="235" y="4"/>
                    </a:lnTo>
                    <a:lnTo>
                      <a:pt x="240" y="11"/>
                    </a:lnTo>
                    <a:lnTo>
                      <a:pt x="243" y="28"/>
                    </a:lnTo>
                    <a:lnTo>
                      <a:pt x="243" y="60"/>
                    </a:lnTo>
                    <a:lnTo>
                      <a:pt x="242" y="70"/>
                    </a:lnTo>
                    <a:lnTo>
                      <a:pt x="237" y="77"/>
                    </a:lnTo>
                    <a:lnTo>
                      <a:pt x="235" y="81"/>
                    </a:lnTo>
                    <a:lnTo>
                      <a:pt x="234" y="88"/>
                    </a:lnTo>
                    <a:lnTo>
                      <a:pt x="240" y="112"/>
                    </a:lnTo>
                    <a:lnTo>
                      <a:pt x="249" y="125"/>
                    </a:lnTo>
                    <a:lnTo>
                      <a:pt x="256" y="131"/>
                    </a:lnTo>
                    <a:lnTo>
                      <a:pt x="283" y="151"/>
                    </a:lnTo>
                    <a:lnTo>
                      <a:pt x="296" y="155"/>
                    </a:lnTo>
                    <a:lnTo>
                      <a:pt x="313" y="157"/>
                    </a:lnTo>
                    <a:lnTo>
                      <a:pt x="332" y="157"/>
                    </a:lnTo>
                    <a:lnTo>
                      <a:pt x="348" y="161"/>
                    </a:lnTo>
                    <a:lnTo>
                      <a:pt x="355" y="167"/>
                    </a:lnTo>
                    <a:lnTo>
                      <a:pt x="356" y="171"/>
                    </a:lnTo>
                    <a:lnTo>
                      <a:pt x="363" y="179"/>
                    </a:lnTo>
                    <a:lnTo>
                      <a:pt x="372" y="183"/>
                    </a:lnTo>
                    <a:lnTo>
                      <a:pt x="410" y="193"/>
                    </a:lnTo>
                    <a:lnTo>
                      <a:pt x="426" y="208"/>
                    </a:lnTo>
                    <a:lnTo>
                      <a:pt x="431" y="211"/>
                    </a:lnTo>
                    <a:lnTo>
                      <a:pt x="441" y="211"/>
                    </a:lnTo>
                    <a:lnTo>
                      <a:pt x="450" y="209"/>
                    </a:lnTo>
                    <a:lnTo>
                      <a:pt x="455" y="209"/>
                    </a:lnTo>
                    <a:lnTo>
                      <a:pt x="468" y="211"/>
                    </a:lnTo>
                    <a:lnTo>
                      <a:pt x="487" y="222"/>
                    </a:lnTo>
                    <a:lnTo>
                      <a:pt x="493" y="227"/>
                    </a:lnTo>
                    <a:lnTo>
                      <a:pt x="501" y="238"/>
                    </a:lnTo>
                    <a:lnTo>
                      <a:pt x="506" y="253"/>
                    </a:lnTo>
                    <a:lnTo>
                      <a:pt x="507" y="268"/>
                    </a:lnTo>
                    <a:lnTo>
                      <a:pt x="511" y="276"/>
                    </a:lnTo>
                    <a:lnTo>
                      <a:pt x="514" y="281"/>
                    </a:lnTo>
                    <a:lnTo>
                      <a:pt x="514" y="290"/>
                    </a:lnTo>
                    <a:lnTo>
                      <a:pt x="512" y="307"/>
                    </a:lnTo>
                    <a:lnTo>
                      <a:pt x="503" y="308"/>
                    </a:lnTo>
                    <a:lnTo>
                      <a:pt x="503" y="312"/>
                    </a:lnTo>
                    <a:lnTo>
                      <a:pt x="504" y="317"/>
                    </a:lnTo>
                    <a:lnTo>
                      <a:pt x="511" y="334"/>
                    </a:lnTo>
                    <a:lnTo>
                      <a:pt x="518" y="356"/>
                    </a:lnTo>
                    <a:lnTo>
                      <a:pt x="524" y="369"/>
                    </a:lnTo>
                    <a:lnTo>
                      <a:pt x="539" y="369"/>
                    </a:lnTo>
                    <a:lnTo>
                      <a:pt x="550" y="370"/>
                    </a:lnTo>
                    <a:lnTo>
                      <a:pt x="563" y="370"/>
                    </a:lnTo>
                    <a:lnTo>
                      <a:pt x="568" y="372"/>
                    </a:lnTo>
                    <a:lnTo>
                      <a:pt x="611" y="372"/>
                    </a:lnTo>
                    <a:lnTo>
                      <a:pt x="616" y="373"/>
                    </a:lnTo>
                    <a:lnTo>
                      <a:pt x="619" y="376"/>
                    </a:lnTo>
                    <a:lnTo>
                      <a:pt x="620" y="381"/>
                    </a:lnTo>
                    <a:lnTo>
                      <a:pt x="619" y="391"/>
                    </a:lnTo>
                    <a:lnTo>
                      <a:pt x="616" y="399"/>
                    </a:lnTo>
                    <a:lnTo>
                      <a:pt x="616" y="405"/>
                    </a:lnTo>
                    <a:lnTo>
                      <a:pt x="620" y="425"/>
                    </a:lnTo>
                    <a:lnTo>
                      <a:pt x="638" y="431"/>
                    </a:lnTo>
                    <a:lnTo>
                      <a:pt x="641" y="434"/>
                    </a:lnTo>
                    <a:lnTo>
                      <a:pt x="644" y="448"/>
                    </a:lnTo>
                    <a:lnTo>
                      <a:pt x="656" y="467"/>
                    </a:lnTo>
                    <a:lnTo>
                      <a:pt x="658" y="477"/>
                    </a:lnTo>
                    <a:lnTo>
                      <a:pt x="658" y="500"/>
                    </a:lnTo>
                    <a:lnTo>
                      <a:pt x="657" y="529"/>
                    </a:lnTo>
                    <a:lnTo>
                      <a:pt x="656" y="533"/>
                    </a:lnTo>
                    <a:lnTo>
                      <a:pt x="649" y="544"/>
                    </a:lnTo>
                    <a:lnTo>
                      <a:pt x="644" y="555"/>
                    </a:lnTo>
                    <a:lnTo>
                      <a:pt x="644" y="561"/>
                    </a:lnTo>
                    <a:lnTo>
                      <a:pt x="644" y="569"/>
                    </a:lnTo>
                    <a:lnTo>
                      <a:pt x="646" y="574"/>
                    </a:lnTo>
                    <a:lnTo>
                      <a:pt x="647" y="586"/>
                    </a:lnTo>
                    <a:lnTo>
                      <a:pt x="646" y="587"/>
                    </a:lnTo>
                    <a:lnTo>
                      <a:pt x="638" y="590"/>
                    </a:lnTo>
                    <a:lnTo>
                      <a:pt x="637" y="591"/>
                    </a:lnTo>
                    <a:lnTo>
                      <a:pt x="631" y="585"/>
                    </a:lnTo>
                    <a:lnTo>
                      <a:pt x="630" y="581"/>
                    </a:lnTo>
                    <a:lnTo>
                      <a:pt x="615" y="560"/>
                    </a:lnTo>
                    <a:lnTo>
                      <a:pt x="605" y="552"/>
                    </a:lnTo>
                    <a:lnTo>
                      <a:pt x="595" y="544"/>
                    </a:lnTo>
                    <a:lnTo>
                      <a:pt x="582" y="541"/>
                    </a:lnTo>
                    <a:lnTo>
                      <a:pt x="539" y="541"/>
                    </a:lnTo>
                    <a:lnTo>
                      <a:pt x="535" y="541"/>
                    </a:lnTo>
                    <a:lnTo>
                      <a:pt x="504" y="549"/>
                    </a:lnTo>
                    <a:lnTo>
                      <a:pt x="501" y="549"/>
                    </a:lnTo>
                    <a:lnTo>
                      <a:pt x="447" y="566"/>
                    </a:lnTo>
                    <a:lnTo>
                      <a:pt x="428" y="570"/>
                    </a:lnTo>
                    <a:lnTo>
                      <a:pt x="426" y="576"/>
                    </a:lnTo>
                    <a:lnTo>
                      <a:pt x="423" y="591"/>
                    </a:lnTo>
                    <a:lnTo>
                      <a:pt x="412" y="607"/>
                    </a:lnTo>
                    <a:lnTo>
                      <a:pt x="401" y="625"/>
                    </a:lnTo>
                    <a:lnTo>
                      <a:pt x="401" y="628"/>
                    </a:lnTo>
                    <a:lnTo>
                      <a:pt x="401" y="654"/>
                    </a:lnTo>
                    <a:lnTo>
                      <a:pt x="402" y="658"/>
                    </a:lnTo>
                    <a:lnTo>
                      <a:pt x="402" y="665"/>
                    </a:lnTo>
                    <a:lnTo>
                      <a:pt x="391" y="705"/>
                    </a:lnTo>
                    <a:lnTo>
                      <a:pt x="383" y="720"/>
                    </a:lnTo>
                    <a:lnTo>
                      <a:pt x="375" y="716"/>
                    </a:lnTo>
                    <a:lnTo>
                      <a:pt x="369" y="711"/>
                    </a:lnTo>
                    <a:lnTo>
                      <a:pt x="362" y="706"/>
                    </a:lnTo>
                    <a:lnTo>
                      <a:pt x="359" y="705"/>
                    </a:lnTo>
                    <a:lnTo>
                      <a:pt x="351" y="704"/>
                    </a:lnTo>
                    <a:lnTo>
                      <a:pt x="334" y="704"/>
                    </a:lnTo>
                    <a:lnTo>
                      <a:pt x="315" y="701"/>
                    </a:lnTo>
                    <a:lnTo>
                      <a:pt x="307" y="701"/>
                    </a:lnTo>
                    <a:lnTo>
                      <a:pt x="304" y="705"/>
                    </a:lnTo>
                    <a:lnTo>
                      <a:pt x="300" y="724"/>
                    </a:lnTo>
                    <a:lnTo>
                      <a:pt x="297" y="735"/>
                    </a:lnTo>
                    <a:lnTo>
                      <a:pt x="296" y="741"/>
                    </a:lnTo>
                    <a:lnTo>
                      <a:pt x="293" y="741"/>
                    </a:lnTo>
                    <a:lnTo>
                      <a:pt x="282" y="730"/>
                    </a:lnTo>
                    <a:lnTo>
                      <a:pt x="281" y="726"/>
                    </a:lnTo>
                    <a:lnTo>
                      <a:pt x="278" y="725"/>
                    </a:lnTo>
                    <a:lnTo>
                      <a:pt x="275" y="719"/>
                    </a:lnTo>
                    <a:lnTo>
                      <a:pt x="271" y="715"/>
                    </a:lnTo>
                    <a:lnTo>
                      <a:pt x="250" y="710"/>
                    </a:lnTo>
                    <a:lnTo>
                      <a:pt x="245" y="710"/>
                    </a:lnTo>
                    <a:lnTo>
                      <a:pt x="237" y="708"/>
                    </a:lnTo>
                    <a:lnTo>
                      <a:pt x="211" y="708"/>
                    </a:lnTo>
                    <a:lnTo>
                      <a:pt x="202" y="695"/>
                    </a:lnTo>
                    <a:lnTo>
                      <a:pt x="196" y="689"/>
                    </a:lnTo>
                    <a:lnTo>
                      <a:pt x="192" y="689"/>
                    </a:lnTo>
                    <a:lnTo>
                      <a:pt x="189" y="690"/>
                    </a:lnTo>
                    <a:lnTo>
                      <a:pt x="176" y="708"/>
                    </a:lnTo>
                    <a:lnTo>
                      <a:pt x="165" y="716"/>
                    </a:lnTo>
                    <a:lnTo>
                      <a:pt x="157" y="725"/>
                    </a:lnTo>
                    <a:lnTo>
                      <a:pt x="151" y="733"/>
                    </a:lnTo>
                    <a:lnTo>
                      <a:pt x="149" y="737"/>
                    </a:lnTo>
                    <a:lnTo>
                      <a:pt x="143" y="747"/>
                    </a:lnTo>
                    <a:lnTo>
                      <a:pt x="138" y="752"/>
                    </a:lnTo>
                    <a:lnTo>
                      <a:pt x="136" y="752"/>
                    </a:lnTo>
                    <a:lnTo>
                      <a:pt x="126" y="752"/>
                    </a:lnTo>
                    <a:lnTo>
                      <a:pt x="120" y="754"/>
                    </a:lnTo>
                    <a:lnTo>
                      <a:pt x="108" y="754"/>
                    </a:lnTo>
                    <a:lnTo>
                      <a:pt x="101" y="754"/>
                    </a:lnTo>
                    <a:lnTo>
                      <a:pt x="94" y="751"/>
                    </a:lnTo>
                    <a:lnTo>
                      <a:pt x="94" y="749"/>
                    </a:lnTo>
                    <a:lnTo>
                      <a:pt x="90" y="737"/>
                    </a:lnTo>
                    <a:lnTo>
                      <a:pt x="90" y="733"/>
                    </a:lnTo>
                    <a:lnTo>
                      <a:pt x="86" y="711"/>
                    </a:lnTo>
                    <a:lnTo>
                      <a:pt x="86" y="693"/>
                    </a:lnTo>
                    <a:lnTo>
                      <a:pt x="83" y="671"/>
                    </a:lnTo>
                    <a:lnTo>
                      <a:pt x="77" y="661"/>
                    </a:lnTo>
                    <a:lnTo>
                      <a:pt x="77" y="652"/>
                    </a:lnTo>
                    <a:lnTo>
                      <a:pt x="74" y="639"/>
                    </a:lnTo>
                    <a:lnTo>
                      <a:pt x="73" y="635"/>
                    </a:lnTo>
                    <a:lnTo>
                      <a:pt x="66" y="628"/>
                    </a:lnTo>
                    <a:lnTo>
                      <a:pt x="61" y="626"/>
                    </a:lnTo>
                    <a:lnTo>
                      <a:pt x="58" y="623"/>
                    </a:lnTo>
                    <a:lnTo>
                      <a:pt x="58" y="615"/>
                    </a:lnTo>
                    <a:lnTo>
                      <a:pt x="58" y="607"/>
                    </a:lnTo>
                    <a:lnTo>
                      <a:pt x="55" y="602"/>
                    </a:lnTo>
                    <a:lnTo>
                      <a:pt x="47" y="598"/>
                    </a:lnTo>
                    <a:lnTo>
                      <a:pt x="47" y="592"/>
                    </a:lnTo>
                    <a:lnTo>
                      <a:pt x="50" y="580"/>
                    </a:lnTo>
                    <a:lnTo>
                      <a:pt x="51" y="579"/>
                    </a:lnTo>
                    <a:lnTo>
                      <a:pt x="58" y="575"/>
                    </a:lnTo>
                    <a:lnTo>
                      <a:pt x="61" y="574"/>
                    </a:lnTo>
                    <a:lnTo>
                      <a:pt x="61" y="570"/>
                    </a:lnTo>
                    <a:lnTo>
                      <a:pt x="57" y="564"/>
                    </a:lnTo>
                    <a:lnTo>
                      <a:pt x="58" y="558"/>
                    </a:lnTo>
                    <a:lnTo>
                      <a:pt x="62" y="553"/>
                    </a:lnTo>
                    <a:lnTo>
                      <a:pt x="61" y="543"/>
                    </a:lnTo>
                    <a:lnTo>
                      <a:pt x="54" y="536"/>
                    </a:lnTo>
                    <a:lnTo>
                      <a:pt x="41" y="526"/>
                    </a:lnTo>
                    <a:lnTo>
                      <a:pt x="36" y="521"/>
                    </a:lnTo>
                    <a:lnTo>
                      <a:pt x="33" y="512"/>
                    </a:lnTo>
                    <a:lnTo>
                      <a:pt x="29" y="480"/>
                    </a:lnTo>
                    <a:lnTo>
                      <a:pt x="29" y="470"/>
                    </a:lnTo>
                    <a:lnTo>
                      <a:pt x="22" y="461"/>
                    </a:lnTo>
                    <a:lnTo>
                      <a:pt x="18" y="457"/>
                    </a:lnTo>
                    <a:lnTo>
                      <a:pt x="7" y="443"/>
                    </a:lnTo>
                    <a:lnTo>
                      <a:pt x="4" y="443"/>
                    </a:lnTo>
                    <a:lnTo>
                      <a:pt x="2" y="439"/>
                    </a:lnTo>
                    <a:lnTo>
                      <a:pt x="0" y="437"/>
                    </a:lnTo>
                    <a:lnTo>
                      <a:pt x="1" y="431"/>
                    </a:lnTo>
                    <a:lnTo>
                      <a:pt x="12" y="412"/>
                    </a:lnTo>
                    <a:lnTo>
                      <a:pt x="23" y="400"/>
                    </a:lnTo>
                    <a:lnTo>
                      <a:pt x="35" y="383"/>
                    </a:lnTo>
                    <a:lnTo>
                      <a:pt x="36" y="373"/>
                    </a:lnTo>
                    <a:lnTo>
                      <a:pt x="35" y="370"/>
                    </a:lnTo>
                    <a:lnTo>
                      <a:pt x="29" y="365"/>
                    </a:lnTo>
                    <a:lnTo>
                      <a:pt x="24" y="362"/>
                    </a:lnTo>
                    <a:lnTo>
                      <a:pt x="20" y="357"/>
                    </a:lnTo>
                    <a:lnTo>
                      <a:pt x="18" y="356"/>
                    </a:lnTo>
                    <a:lnTo>
                      <a:pt x="17" y="350"/>
                    </a:lnTo>
                    <a:lnTo>
                      <a:pt x="15" y="342"/>
                    </a:lnTo>
                    <a:lnTo>
                      <a:pt x="17" y="328"/>
                    </a:lnTo>
                    <a:lnTo>
                      <a:pt x="22" y="319"/>
                    </a:lnTo>
                    <a:lnTo>
                      <a:pt x="27" y="316"/>
                    </a:lnTo>
                    <a:lnTo>
                      <a:pt x="29" y="308"/>
                    </a:lnTo>
                    <a:lnTo>
                      <a:pt x="29" y="303"/>
                    </a:lnTo>
                    <a:lnTo>
                      <a:pt x="27" y="297"/>
                    </a:lnTo>
                    <a:lnTo>
                      <a:pt x="18" y="286"/>
                    </a:lnTo>
                    <a:lnTo>
                      <a:pt x="18" y="283"/>
                    </a:lnTo>
                    <a:lnTo>
                      <a:pt x="22" y="276"/>
                    </a:lnTo>
                    <a:lnTo>
                      <a:pt x="35" y="270"/>
                    </a:lnTo>
                    <a:lnTo>
                      <a:pt x="36" y="268"/>
                    </a:lnTo>
                    <a:lnTo>
                      <a:pt x="36" y="249"/>
                    </a:lnTo>
                    <a:lnTo>
                      <a:pt x="33" y="231"/>
                    </a:lnTo>
                    <a:lnTo>
                      <a:pt x="33" y="220"/>
                    </a:lnTo>
                    <a:lnTo>
                      <a:pt x="35" y="201"/>
                    </a:lnTo>
                    <a:lnTo>
                      <a:pt x="35" y="177"/>
                    </a:lnTo>
                    <a:lnTo>
                      <a:pt x="40" y="166"/>
                    </a:lnTo>
                    <a:lnTo>
                      <a:pt x="47" y="157"/>
                    </a:lnTo>
                    <a:lnTo>
                      <a:pt x="50" y="155"/>
                    </a:lnTo>
                    <a:lnTo>
                      <a:pt x="50" y="152"/>
                    </a:lnTo>
                    <a:lnTo>
                      <a:pt x="35" y="129"/>
                    </a:lnTo>
                    <a:lnTo>
                      <a:pt x="1" y="7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62" name="Freeform 252"/>
              <p:cNvSpPr>
                <a:spLocks noChangeAspect="1"/>
              </p:cNvSpPr>
              <p:nvPr/>
            </p:nvSpPr>
            <p:spPr bwMode="gray">
              <a:xfrm>
                <a:off x="1874" y="2831"/>
                <a:ext cx="59" cy="63"/>
              </a:xfrm>
              <a:custGeom>
                <a:avLst/>
                <a:gdLst/>
                <a:ahLst/>
                <a:cxnLst>
                  <a:cxn ang="0">
                    <a:pos x="2" y="252"/>
                  </a:cxn>
                  <a:cxn ang="0">
                    <a:pos x="26" y="272"/>
                  </a:cxn>
                  <a:cxn ang="0">
                    <a:pos x="56" y="283"/>
                  </a:cxn>
                  <a:cxn ang="0">
                    <a:pos x="91" y="297"/>
                  </a:cxn>
                  <a:cxn ang="0">
                    <a:pos x="115" y="304"/>
                  </a:cxn>
                  <a:cxn ang="0">
                    <a:pos x="129" y="310"/>
                  </a:cxn>
                  <a:cxn ang="0">
                    <a:pos x="162" y="307"/>
                  </a:cxn>
                  <a:cxn ang="0">
                    <a:pos x="197" y="314"/>
                  </a:cxn>
                  <a:cxn ang="0">
                    <a:pos x="225" y="303"/>
                  </a:cxn>
                  <a:cxn ang="0">
                    <a:pos x="246" y="283"/>
                  </a:cxn>
                  <a:cxn ang="0">
                    <a:pos x="253" y="272"/>
                  </a:cxn>
                  <a:cxn ang="0">
                    <a:pos x="268" y="253"/>
                  </a:cxn>
                  <a:cxn ang="0">
                    <a:pos x="276" y="236"/>
                  </a:cxn>
                  <a:cxn ang="0">
                    <a:pos x="271" y="229"/>
                  </a:cxn>
                  <a:cxn ang="0">
                    <a:pos x="274" y="199"/>
                  </a:cxn>
                  <a:cxn ang="0">
                    <a:pos x="281" y="184"/>
                  </a:cxn>
                  <a:cxn ang="0">
                    <a:pos x="286" y="175"/>
                  </a:cxn>
                  <a:cxn ang="0">
                    <a:pos x="292" y="172"/>
                  </a:cxn>
                  <a:cxn ang="0">
                    <a:pos x="267" y="148"/>
                  </a:cxn>
                  <a:cxn ang="0">
                    <a:pos x="260" y="126"/>
                  </a:cxn>
                  <a:cxn ang="0">
                    <a:pos x="242" y="113"/>
                  </a:cxn>
                  <a:cxn ang="0">
                    <a:pos x="228" y="108"/>
                  </a:cxn>
                  <a:cxn ang="0">
                    <a:pos x="215" y="91"/>
                  </a:cxn>
                  <a:cxn ang="0">
                    <a:pos x="200" y="86"/>
                  </a:cxn>
                  <a:cxn ang="0">
                    <a:pos x="185" y="77"/>
                  </a:cxn>
                  <a:cxn ang="0">
                    <a:pos x="178" y="73"/>
                  </a:cxn>
                  <a:cxn ang="0">
                    <a:pos x="166" y="55"/>
                  </a:cxn>
                  <a:cxn ang="0">
                    <a:pos x="160" y="48"/>
                  </a:cxn>
                  <a:cxn ang="0">
                    <a:pos x="142" y="60"/>
                  </a:cxn>
                  <a:cxn ang="0">
                    <a:pos x="133" y="50"/>
                  </a:cxn>
                  <a:cxn ang="0">
                    <a:pos x="119" y="27"/>
                  </a:cxn>
                  <a:cxn ang="0">
                    <a:pos x="103" y="12"/>
                  </a:cxn>
                  <a:cxn ang="0">
                    <a:pos x="85" y="0"/>
                  </a:cxn>
                  <a:cxn ang="0">
                    <a:pos x="75" y="2"/>
                  </a:cxn>
                  <a:cxn ang="0">
                    <a:pos x="64" y="12"/>
                  </a:cxn>
                  <a:cxn ang="0">
                    <a:pos x="44" y="16"/>
                  </a:cxn>
                  <a:cxn ang="0">
                    <a:pos x="33" y="27"/>
                  </a:cxn>
                  <a:cxn ang="0">
                    <a:pos x="31" y="72"/>
                  </a:cxn>
                  <a:cxn ang="0">
                    <a:pos x="29" y="97"/>
                  </a:cxn>
                  <a:cxn ang="0">
                    <a:pos x="20" y="172"/>
                  </a:cxn>
                  <a:cxn ang="0">
                    <a:pos x="16" y="188"/>
                  </a:cxn>
                  <a:cxn ang="0">
                    <a:pos x="5" y="210"/>
                  </a:cxn>
                  <a:cxn ang="0">
                    <a:pos x="0" y="252"/>
                  </a:cxn>
                </a:cxnLst>
                <a:rect l="0" t="0" r="r" b="b"/>
                <a:pathLst>
                  <a:path w="292" h="314">
                    <a:moveTo>
                      <a:pt x="0" y="252"/>
                    </a:moveTo>
                    <a:lnTo>
                      <a:pt x="2" y="252"/>
                    </a:lnTo>
                    <a:lnTo>
                      <a:pt x="9" y="253"/>
                    </a:lnTo>
                    <a:lnTo>
                      <a:pt x="26" y="272"/>
                    </a:lnTo>
                    <a:lnTo>
                      <a:pt x="29" y="281"/>
                    </a:lnTo>
                    <a:lnTo>
                      <a:pt x="56" y="283"/>
                    </a:lnTo>
                    <a:lnTo>
                      <a:pt x="66" y="283"/>
                    </a:lnTo>
                    <a:lnTo>
                      <a:pt x="91" y="297"/>
                    </a:lnTo>
                    <a:lnTo>
                      <a:pt x="104" y="302"/>
                    </a:lnTo>
                    <a:lnTo>
                      <a:pt x="115" y="304"/>
                    </a:lnTo>
                    <a:lnTo>
                      <a:pt x="123" y="309"/>
                    </a:lnTo>
                    <a:lnTo>
                      <a:pt x="129" y="310"/>
                    </a:lnTo>
                    <a:lnTo>
                      <a:pt x="149" y="307"/>
                    </a:lnTo>
                    <a:lnTo>
                      <a:pt x="162" y="307"/>
                    </a:lnTo>
                    <a:lnTo>
                      <a:pt x="183" y="310"/>
                    </a:lnTo>
                    <a:lnTo>
                      <a:pt x="197" y="314"/>
                    </a:lnTo>
                    <a:lnTo>
                      <a:pt x="212" y="309"/>
                    </a:lnTo>
                    <a:lnTo>
                      <a:pt x="225" y="303"/>
                    </a:lnTo>
                    <a:lnTo>
                      <a:pt x="236" y="295"/>
                    </a:lnTo>
                    <a:lnTo>
                      <a:pt x="246" y="283"/>
                    </a:lnTo>
                    <a:lnTo>
                      <a:pt x="249" y="281"/>
                    </a:lnTo>
                    <a:lnTo>
                      <a:pt x="253" y="272"/>
                    </a:lnTo>
                    <a:lnTo>
                      <a:pt x="260" y="265"/>
                    </a:lnTo>
                    <a:lnTo>
                      <a:pt x="268" y="253"/>
                    </a:lnTo>
                    <a:lnTo>
                      <a:pt x="271" y="240"/>
                    </a:lnTo>
                    <a:lnTo>
                      <a:pt x="276" y="236"/>
                    </a:lnTo>
                    <a:lnTo>
                      <a:pt x="273" y="231"/>
                    </a:lnTo>
                    <a:lnTo>
                      <a:pt x="271" y="229"/>
                    </a:lnTo>
                    <a:lnTo>
                      <a:pt x="274" y="215"/>
                    </a:lnTo>
                    <a:lnTo>
                      <a:pt x="274" y="199"/>
                    </a:lnTo>
                    <a:lnTo>
                      <a:pt x="276" y="191"/>
                    </a:lnTo>
                    <a:lnTo>
                      <a:pt x="281" y="184"/>
                    </a:lnTo>
                    <a:lnTo>
                      <a:pt x="284" y="183"/>
                    </a:lnTo>
                    <a:lnTo>
                      <a:pt x="286" y="175"/>
                    </a:lnTo>
                    <a:lnTo>
                      <a:pt x="291" y="174"/>
                    </a:lnTo>
                    <a:lnTo>
                      <a:pt x="292" y="172"/>
                    </a:lnTo>
                    <a:lnTo>
                      <a:pt x="287" y="163"/>
                    </a:lnTo>
                    <a:lnTo>
                      <a:pt x="267" y="148"/>
                    </a:lnTo>
                    <a:lnTo>
                      <a:pt x="264" y="145"/>
                    </a:lnTo>
                    <a:lnTo>
                      <a:pt x="260" y="126"/>
                    </a:lnTo>
                    <a:lnTo>
                      <a:pt x="257" y="120"/>
                    </a:lnTo>
                    <a:lnTo>
                      <a:pt x="242" y="113"/>
                    </a:lnTo>
                    <a:lnTo>
                      <a:pt x="237" y="112"/>
                    </a:lnTo>
                    <a:lnTo>
                      <a:pt x="228" y="108"/>
                    </a:lnTo>
                    <a:lnTo>
                      <a:pt x="222" y="102"/>
                    </a:lnTo>
                    <a:lnTo>
                      <a:pt x="215" y="91"/>
                    </a:lnTo>
                    <a:lnTo>
                      <a:pt x="212" y="87"/>
                    </a:lnTo>
                    <a:lnTo>
                      <a:pt x="200" y="86"/>
                    </a:lnTo>
                    <a:lnTo>
                      <a:pt x="193" y="77"/>
                    </a:lnTo>
                    <a:lnTo>
                      <a:pt x="185" y="77"/>
                    </a:lnTo>
                    <a:lnTo>
                      <a:pt x="181" y="76"/>
                    </a:lnTo>
                    <a:lnTo>
                      <a:pt x="178" y="73"/>
                    </a:lnTo>
                    <a:lnTo>
                      <a:pt x="171" y="65"/>
                    </a:lnTo>
                    <a:lnTo>
                      <a:pt x="166" y="55"/>
                    </a:lnTo>
                    <a:lnTo>
                      <a:pt x="165" y="51"/>
                    </a:lnTo>
                    <a:lnTo>
                      <a:pt x="160" y="48"/>
                    </a:lnTo>
                    <a:lnTo>
                      <a:pt x="146" y="59"/>
                    </a:lnTo>
                    <a:lnTo>
                      <a:pt x="142" y="60"/>
                    </a:lnTo>
                    <a:lnTo>
                      <a:pt x="134" y="59"/>
                    </a:lnTo>
                    <a:lnTo>
                      <a:pt x="133" y="50"/>
                    </a:lnTo>
                    <a:lnTo>
                      <a:pt x="128" y="35"/>
                    </a:lnTo>
                    <a:lnTo>
                      <a:pt x="119" y="27"/>
                    </a:lnTo>
                    <a:lnTo>
                      <a:pt x="108" y="17"/>
                    </a:lnTo>
                    <a:lnTo>
                      <a:pt x="103" y="12"/>
                    </a:lnTo>
                    <a:lnTo>
                      <a:pt x="91" y="2"/>
                    </a:lnTo>
                    <a:lnTo>
                      <a:pt x="85" y="0"/>
                    </a:lnTo>
                    <a:lnTo>
                      <a:pt x="80" y="0"/>
                    </a:lnTo>
                    <a:lnTo>
                      <a:pt x="75" y="2"/>
                    </a:lnTo>
                    <a:lnTo>
                      <a:pt x="71" y="8"/>
                    </a:lnTo>
                    <a:lnTo>
                      <a:pt x="64" y="12"/>
                    </a:lnTo>
                    <a:lnTo>
                      <a:pt x="45" y="10"/>
                    </a:lnTo>
                    <a:lnTo>
                      <a:pt x="44" y="16"/>
                    </a:lnTo>
                    <a:lnTo>
                      <a:pt x="34" y="24"/>
                    </a:lnTo>
                    <a:lnTo>
                      <a:pt x="33" y="27"/>
                    </a:lnTo>
                    <a:lnTo>
                      <a:pt x="34" y="50"/>
                    </a:lnTo>
                    <a:lnTo>
                      <a:pt x="31" y="72"/>
                    </a:lnTo>
                    <a:lnTo>
                      <a:pt x="31" y="87"/>
                    </a:lnTo>
                    <a:lnTo>
                      <a:pt x="29" y="97"/>
                    </a:lnTo>
                    <a:lnTo>
                      <a:pt x="20" y="121"/>
                    </a:lnTo>
                    <a:lnTo>
                      <a:pt x="20" y="172"/>
                    </a:lnTo>
                    <a:lnTo>
                      <a:pt x="18" y="182"/>
                    </a:lnTo>
                    <a:lnTo>
                      <a:pt x="16" y="188"/>
                    </a:lnTo>
                    <a:lnTo>
                      <a:pt x="9" y="201"/>
                    </a:lnTo>
                    <a:lnTo>
                      <a:pt x="5" y="210"/>
                    </a:lnTo>
                    <a:lnTo>
                      <a:pt x="1" y="236"/>
                    </a:lnTo>
                    <a:lnTo>
                      <a:pt x="0" y="25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63" name="Freeform 253"/>
              <p:cNvSpPr>
                <a:spLocks noChangeAspect="1"/>
              </p:cNvSpPr>
              <p:nvPr/>
            </p:nvSpPr>
            <p:spPr bwMode="gray">
              <a:xfrm>
                <a:off x="1844" y="2396"/>
                <a:ext cx="53" cy="77"/>
              </a:xfrm>
              <a:custGeom>
                <a:avLst/>
                <a:gdLst/>
                <a:ahLst/>
                <a:cxnLst>
                  <a:cxn ang="0">
                    <a:pos x="89" y="0"/>
                  </a:cxn>
                  <a:cxn ang="0">
                    <a:pos x="141" y="41"/>
                  </a:cxn>
                  <a:cxn ang="0">
                    <a:pos x="152" y="83"/>
                  </a:cxn>
                  <a:cxn ang="0">
                    <a:pos x="172" y="84"/>
                  </a:cxn>
                  <a:cxn ang="0">
                    <a:pos x="195" y="94"/>
                  </a:cxn>
                  <a:cxn ang="0">
                    <a:pos x="211" y="112"/>
                  </a:cxn>
                  <a:cxn ang="0">
                    <a:pos x="232" y="139"/>
                  </a:cxn>
                  <a:cxn ang="0">
                    <a:pos x="217" y="159"/>
                  </a:cxn>
                  <a:cxn ang="0">
                    <a:pos x="220" y="165"/>
                  </a:cxn>
                  <a:cxn ang="0">
                    <a:pos x="212" y="182"/>
                  </a:cxn>
                  <a:cxn ang="0">
                    <a:pos x="189" y="186"/>
                  </a:cxn>
                  <a:cxn ang="0">
                    <a:pos x="183" y="193"/>
                  </a:cxn>
                  <a:cxn ang="0">
                    <a:pos x="174" y="228"/>
                  </a:cxn>
                  <a:cxn ang="0">
                    <a:pos x="189" y="255"/>
                  </a:cxn>
                  <a:cxn ang="0">
                    <a:pos x="200" y="268"/>
                  </a:cxn>
                  <a:cxn ang="0">
                    <a:pos x="217" y="273"/>
                  </a:cxn>
                  <a:cxn ang="0">
                    <a:pos x="226" y="289"/>
                  </a:cxn>
                  <a:cxn ang="0">
                    <a:pos x="233" y="311"/>
                  </a:cxn>
                  <a:cxn ang="0">
                    <a:pos x="263" y="347"/>
                  </a:cxn>
                  <a:cxn ang="0">
                    <a:pos x="254" y="350"/>
                  </a:cxn>
                  <a:cxn ang="0">
                    <a:pos x="233" y="348"/>
                  </a:cxn>
                  <a:cxn ang="0">
                    <a:pos x="213" y="353"/>
                  </a:cxn>
                  <a:cxn ang="0">
                    <a:pos x="183" y="366"/>
                  </a:cxn>
                  <a:cxn ang="0">
                    <a:pos x="158" y="374"/>
                  </a:cxn>
                  <a:cxn ang="0">
                    <a:pos x="134" y="386"/>
                  </a:cxn>
                  <a:cxn ang="0">
                    <a:pos x="102" y="369"/>
                  </a:cxn>
                  <a:cxn ang="0">
                    <a:pos x="91" y="357"/>
                  </a:cxn>
                  <a:cxn ang="0">
                    <a:pos x="89" y="332"/>
                  </a:cxn>
                  <a:cxn ang="0">
                    <a:pos x="77" y="288"/>
                  </a:cxn>
                  <a:cxn ang="0">
                    <a:pos x="86" y="257"/>
                  </a:cxn>
                  <a:cxn ang="0">
                    <a:pos x="95" y="234"/>
                  </a:cxn>
                  <a:cxn ang="0">
                    <a:pos x="79" y="209"/>
                  </a:cxn>
                  <a:cxn ang="0">
                    <a:pos x="72" y="193"/>
                  </a:cxn>
                  <a:cxn ang="0">
                    <a:pos x="67" y="171"/>
                  </a:cxn>
                  <a:cxn ang="0">
                    <a:pos x="37" y="174"/>
                  </a:cxn>
                  <a:cxn ang="0">
                    <a:pos x="27" y="163"/>
                  </a:cxn>
                  <a:cxn ang="0">
                    <a:pos x="0" y="128"/>
                  </a:cxn>
                  <a:cxn ang="0">
                    <a:pos x="1" y="121"/>
                  </a:cxn>
                  <a:cxn ang="0">
                    <a:pos x="11" y="91"/>
                  </a:cxn>
                  <a:cxn ang="0">
                    <a:pos x="40" y="75"/>
                  </a:cxn>
                  <a:cxn ang="0">
                    <a:pos x="38" y="64"/>
                  </a:cxn>
                  <a:cxn ang="0">
                    <a:pos x="24" y="52"/>
                  </a:cxn>
                  <a:cxn ang="0">
                    <a:pos x="29" y="35"/>
                  </a:cxn>
                  <a:cxn ang="0">
                    <a:pos x="46" y="26"/>
                  </a:cxn>
                  <a:cxn ang="0">
                    <a:pos x="72" y="13"/>
                  </a:cxn>
                  <a:cxn ang="0">
                    <a:pos x="81" y="2"/>
                  </a:cxn>
                </a:cxnLst>
                <a:rect l="0" t="0" r="r" b="b"/>
                <a:pathLst>
                  <a:path w="265" h="386">
                    <a:moveTo>
                      <a:pt x="81" y="2"/>
                    </a:moveTo>
                    <a:lnTo>
                      <a:pt x="87" y="3"/>
                    </a:lnTo>
                    <a:lnTo>
                      <a:pt x="89" y="0"/>
                    </a:lnTo>
                    <a:lnTo>
                      <a:pt x="94" y="0"/>
                    </a:lnTo>
                    <a:lnTo>
                      <a:pt x="108" y="10"/>
                    </a:lnTo>
                    <a:lnTo>
                      <a:pt x="141" y="41"/>
                    </a:lnTo>
                    <a:lnTo>
                      <a:pt x="150" y="53"/>
                    </a:lnTo>
                    <a:lnTo>
                      <a:pt x="151" y="59"/>
                    </a:lnTo>
                    <a:lnTo>
                      <a:pt x="152" y="83"/>
                    </a:lnTo>
                    <a:lnTo>
                      <a:pt x="156" y="84"/>
                    </a:lnTo>
                    <a:lnTo>
                      <a:pt x="162" y="84"/>
                    </a:lnTo>
                    <a:lnTo>
                      <a:pt x="172" y="84"/>
                    </a:lnTo>
                    <a:lnTo>
                      <a:pt x="179" y="85"/>
                    </a:lnTo>
                    <a:lnTo>
                      <a:pt x="183" y="88"/>
                    </a:lnTo>
                    <a:lnTo>
                      <a:pt x="195" y="94"/>
                    </a:lnTo>
                    <a:lnTo>
                      <a:pt x="197" y="96"/>
                    </a:lnTo>
                    <a:lnTo>
                      <a:pt x="202" y="104"/>
                    </a:lnTo>
                    <a:lnTo>
                      <a:pt x="211" y="112"/>
                    </a:lnTo>
                    <a:lnTo>
                      <a:pt x="222" y="120"/>
                    </a:lnTo>
                    <a:lnTo>
                      <a:pt x="228" y="136"/>
                    </a:lnTo>
                    <a:lnTo>
                      <a:pt x="232" y="139"/>
                    </a:lnTo>
                    <a:lnTo>
                      <a:pt x="231" y="142"/>
                    </a:lnTo>
                    <a:lnTo>
                      <a:pt x="224" y="148"/>
                    </a:lnTo>
                    <a:lnTo>
                      <a:pt x="217" y="159"/>
                    </a:lnTo>
                    <a:lnTo>
                      <a:pt x="216" y="163"/>
                    </a:lnTo>
                    <a:lnTo>
                      <a:pt x="218" y="165"/>
                    </a:lnTo>
                    <a:lnTo>
                      <a:pt x="220" y="165"/>
                    </a:lnTo>
                    <a:lnTo>
                      <a:pt x="220" y="172"/>
                    </a:lnTo>
                    <a:lnTo>
                      <a:pt x="213" y="179"/>
                    </a:lnTo>
                    <a:lnTo>
                      <a:pt x="212" y="182"/>
                    </a:lnTo>
                    <a:lnTo>
                      <a:pt x="205" y="183"/>
                    </a:lnTo>
                    <a:lnTo>
                      <a:pt x="196" y="183"/>
                    </a:lnTo>
                    <a:lnTo>
                      <a:pt x="189" y="186"/>
                    </a:lnTo>
                    <a:lnTo>
                      <a:pt x="185" y="188"/>
                    </a:lnTo>
                    <a:lnTo>
                      <a:pt x="184" y="191"/>
                    </a:lnTo>
                    <a:lnTo>
                      <a:pt x="183" y="193"/>
                    </a:lnTo>
                    <a:lnTo>
                      <a:pt x="181" y="208"/>
                    </a:lnTo>
                    <a:lnTo>
                      <a:pt x="178" y="217"/>
                    </a:lnTo>
                    <a:lnTo>
                      <a:pt x="174" y="228"/>
                    </a:lnTo>
                    <a:lnTo>
                      <a:pt x="174" y="234"/>
                    </a:lnTo>
                    <a:lnTo>
                      <a:pt x="180" y="240"/>
                    </a:lnTo>
                    <a:lnTo>
                      <a:pt x="189" y="255"/>
                    </a:lnTo>
                    <a:lnTo>
                      <a:pt x="191" y="256"/>
                    </a:lnTo>
                    <a:lnTo>
                      <a:pt x="200" y="263"/>
                    </a:lnTo>
                    <a:lnTo>
                      <a:pt x="200" y="268"/>
                    </a:lnTo>
                    <a:lnTo>
                      <a:pt x="204" y="272"/>
                    </a:lnTo>
                    <a:lnTo>
                      <a:pt x="205" y="273"/>
                    </a:lnTo>
                    <a:lnTo>
                      <a:pt x="217" y="273"/>
                    </a:lnTo>
                    <a:lnTo>
                      <a:pt x="220" y="276"/>
                    </a:lnTo>
                    <a:lnTo>
                      <a:pt x="221" y="284"/>
                    </a:lnTo>
                    <a:lnTo>
                      <a:pt x="226" y="289"/>
                    </a:lnTo>
                    <a:lnTo>
                      <a:pt x="226" y="299"/>
                    </a:lnTo>
                    <a:lnTo>
                      <a:pt x="232" y="305"/>
                    </a:lnTo>
                    <a:lnTo>
                      <a:pt x="233" y="311"/>
                    </a:lnTo>
                    <a:lnTo>
                      <a:pt x="239" y="321"/>
                    </a:lnTo>
                    <a:lnTo>
                      <a:pt x="253" y="338"/>
                    </a:lnTo>
                    <a:lnTo>
                      <a:pt x="263" y="347"/>
                    </a:lnTo>
                    <a:lnTo>
                      <a:pt x="265" y="347"/>
                    </a:lnTo>
                    <a:lnTo>
                      <a:pt x="265" y="349"/>
                    </a:lnTo>
                    <a:lnTo>
                      <a:pt x="254" y="350"/>
                    </a:lnTo>
                    <a:lnTo>
                      <a:pt x="240" y="352"/>
                    </a:lnTo>
                    <a:lnTo>
                      <a:pt x="234" y="349"/>
                    </a:lnTo>
                    <a:lnTo>
                      <a:pt x="233" y="348"/>
                    </a:lnTo>
                    <a:lnTo>
                      <a:pt x="229" y="347"/>
                    </a:lnTo>
                    <a:lnTo>
                      <a:pt x="224" y="347"/>
                    </a:lnTo>
                    <a:lnTo>
                      <a:pt x="213" y="353"/>
                    </a:lnTo>
                    <a:lnTo>
                      <a:pt x="205" y="363"/>
                    </a:lnTo>
                    <a:lnTo>
                      <a:pt x="191" y="363"/>
                    </a:lnTo>
                    <a:lnTo>
                      <a:pt x="183" y="366"/>
                    </a:lnTo>
                    <a:lnTo>
                      <a:pt x="178" y="371"/>
                    </a:lnTo>
                    <a:lnTo>
                      <a:pt x="167" y="371"/>
                    </a:lnTo>
                    <a:lnTo>
                      <a:pt x="158" y="374"/>
                    </a:lnTo>
                    <a:lnTo>
                      <a:pt x="152" y="384"/>
                    </a:lnTo>
                    <a:lnTo>
                      <a:pt x="147" y="386"/>
                    </a:lnTo>
                    <a:lnTo>
                      <a:pt x="134" y="386"/>
                    </a:lnTo>
                    <a:lnTo>
                      <a:pt x="124" y="384"/>
                    </a:lnTo>
                    <a:lnTo>
                      <a:pt x="108" y="374"/>
                    </a:lnTo>
                    <a:lnTo>
                      <a:pt x="102" y="369"/>
                    </a:lnTo>
                    <a:lnTo>
                      <a:pt x="98" y="363"/>
                    </a:lnTo>
                    <a:lnTo>
                      <a:pt x="95" y="362"/>
                    </a:lnTo>
                    <a:lnTo>
                      <a:pt x="91" y="357"/>
                    </a:lnTo>
                    <a:lnTo>
                      <a:pt x="89" y="354"/>
                    </a:lnTo>
                    <a:lnTo>
                      <a:pt x="91" y="341"/>
                    </a:lnTo>
                    <a:lnTo>
                      <a:pt x="89" y="332"/>
                    </a:lnTo>
                    <a:lnTo>
                      <a:pt x="78" y="322"/>
                    </a:lnTo>
                    <a:lnTo>
                      <a:pt x="77" y="319"/>
                    </a:lnTo>
                    <a:lnTo>
                      <a:pt x="77" y="288"/>
                    </a:lnTo>
                    <a:lnTo>
                      <a:pt x="83" y="274"/>
                    </a:lnTo>
                    <a:lnTo>
                      <a:pt x="86" y="267"/>
                    </a:lnTo>
                    <a:lnTo>
                      <a:pt x="86" y="257"/>
                    </a:lnTo>
                    <a:lnTo>
                      <a:pt x="95" y="244"/>
                    </a:lnTo>
                    <a:lnTo>
                      <a:pt x="97" y="241"/>
                    </a:lnTo>
                    <a:lnTo>
                      <a:pt x="95" y="234"/>
                    </a:lnTo>
                    <a:lnTo>
                      <a:pt x="91" y="228"/>
                    </a:lnTo>
                    <a:lnTo>
                      <a:pt x="91" y="213"/>
                    </a:lnTo>
                    <a:lnTo>
                      <a:pt x="79" y="209"/>
                    </a:lnTo>
                    <a:lnTo>
                      <a:pt x="77" y="208"/>
                    </a:lnTo>
                    <a:lnTo>
                      <a:pt x="68" y="207"/>
                    </a:lnTo>
                    <a:lnTo>
                      <a:pt x="72" y="193"/>
                    </a:lnTo>
                    <a:lnTo>
                      <a:pt x="72" y="186"/>
                    </a:lnTo>
                    <a:lnTo>
                      <a:pt x="72" y="180"/>
                    </a:lnTo>
                    <a:lnTo>
                      <a:pt x="67" y="171"/>
                    </a:lnTo>
                    <a:lnTo>
                      <a:pt x="59" y="171"/>
                    </a:lnTo>
                    <a:lnTo>
                      <a:pt x="46" y="175"/>
                    </a:lnTo>
                    <a:lnTo>
                      <a:pt x="37" y="174"/>
                    </a:lnTo>
                    <a:lnTo>
                      <a:pt x="37" y="171"/>
                    </a:lnTo>
                    <a:lnTo>
                      <a:pt x="33" y="169"/>
                    </a:lnTo>
                    <a:lnTo>
                      <a:pt x="27" y="163"/>
                    </a:lnTo>
                    <a:lnTo>
                      <a:pt x="23" y="155"/>
                    </a:lnTo>
                    <a:lnTo>
                      <a:pt x="12" y="144"/>
                    </a:lnTo>
                    <a:lnTo>
                      <a:pt x="0" y="128"/>
                    </a:lnTo>
                    <a:lnTo>
                      <a:pt x="0" y="126"/>
                    </a:lnTo>
                    <a:lnTo>
                      <a:pt x="0" y="122"/>
                    </a:lnTo>
                    <a:lnTo>
                      <a:pt x="1" y="121"/>
                    </a:lnTo>
                    <a:lnTo>
                      <a:pt x="7" y="112"/>
                    </a:lnTo>
                    <a:lnTo>
                      <a:pt x="11" y="106"/>
                    </a:lnTo>
                    <a:lnTo>
                      <a:pt x="11" y="91"/>
                    </a:lnTo>
                    <a:lnTo>
                      <a:pt x="12" y="89"/>
                    </a:lnTo>
                    <a:lnTo>
                      <a:pt x="29" y="83"/>
                    </a:lnTo>
                    <a:lnTo>
                      <a:pt x="40" y="75"/>
                    </a:lnTo>
                    <a:lnTo>
                      <a:pt x="45" y="69"/>
                    </a:lnTo>
                    <a:lnTo>
                      <a:pt x="40" y="64"/>
                    </a:lnTo>
                    <a:lnTo>
                      <a:pt x="38" y="64"/>
                    </a:lnTo>
                    <a:lnTo>
                      <a:pt x="32" y="66"/>
                    </a:lnTo>
                    <a:lnTo>
                      <a:pt x="27" y="64"/>
                    </a:lnTo>
                    <a:lnTo>
                      <a:pt x="24" y="52"/>
                    </a:lnTo>
                    <a:lnTo>
                      <a:pt x="24" y="43"/>
                    </a:lnTo>
                    <a:lnTo>
                      <a:pt x="27" y="37"/>
                    </a:lnTo>
                    <a:lnTo>
                      <a:pt x="29" y="35"/>
                    </a:lnTo>
                    <a:lnTo>
                      <a:pt x="40" y="32"/>
                    </a:lnTo>
                    <a:lnTo>
                      <a:pt x="43" y="30"/>
                    </a:lnTo>
                    <a:lnTo>
                      <a:pt x="46" y="26"/>
                    </a:lnTo>
                    <a:lnTo>
                      <a:pt x="62" y="19"/>
                    </a:lnTo>
                    <a:lnTo>
                      <a:pt x="66" y="16"/>
                    </a:lnTo>
                    <a:lnTo>
                      <a:pt x="72" y="13"/>
                    </a:lnTo>
                    <a:lnTo>
                      <a:pt x="77" y="13"/>
                    </a:lnTo>
                    <a:lnTo>
                      <a:pt x="81" y="10"/>
                    </a:lnTo>
                    <a:lnTo>
                      <a:pt x="81" y="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64" name="Freeform 254"/>
              <p:cNvSpPr>
                <a:spLocks noChangeAspect="1"/>
              </p:cNvSpPr>
              <p:nvPr/>
            </p:nvSpPr>
            <p:spPr bwMode="gray">
              <a:xfrm>
                <a:off x="1919" y="2425"/>
                <a:ext cx="32" cy="40"/>
              </a:xfrm>
              <a:custGeom>
                <a:avLst/>
                <a:gdLst/>
                <a:ahLst/>
                <a:cxnLst>
                  <a:cxn ang="0">
                    <a:pos x="0" y="182"/>
                  </a:cxn>
                  <a:cxn ang="0">
                    <a:pos x="13" y="169"/>
                  </a:cxn>
                  <a:cxn ang="0">
                    <a:pos x="15" y="166"/>
                  </a:cxn>
                  <a:cxn ang="0">
                    <a:pos x="17" y="147"/>
                  </a:cxn>
                  <a:cxn ang="0">
                    <a:pos x="22" y="125"/>
                  </a:cxn>
                  <a:cxn ang="0">
                    <a:pos x="23" y="110"/>
                  </a:cxn>
                  <a:cxn ang="0">
                    <a:pos x="18" y="102"/>
                  </a:cxn>
                  <a:cxn ang="0">
                    <a:pos x="17" y="101"/>
                  </a:cxn>
                  <a:cxn ang="0">
                    <a:pos x="17" y="99"/>
                  </a:cxn>
                  <a:cxn ang="0">
                    <a:pos x="8" y="86"/>
                  </a:cxn>
                  <a:cxn ang="0">
                    <a:pos x="5" y="75"/>
                  </a:cxn>
                  <a:cxn ang="0">
                    <a:pos x="3" y="56"/>
                  </a:cxn>
                  <a:cxn ang="0">
                    <a:pos x="3" y="34"/>
                  </a:cxn>
                  <a:cxn ang="0">
                    <a:pos x="7" y="24"/>
                  </a:cxn>
                  <a:cxn ang="0">
                    <a:pos x="15" y="18"/>
                  </a:cxn>
                  <a:cxn ang="0">
                    <a:pos x="19" y="12"/>
                  </a:cxn>
                  <a:cxn ang="0">
                    <a:pos x="19" y="10"/>
                  </a:cxn>
                  <a:cxn ang="0">
                    <a:pos x="22" y="7"/>
                  </a:cxn>
                  <a:cxn ang="0">
                    <a:pos x="28" y="5"/>
                  </a:cxn>
                  <a:cxn ang="0">
                    <a:pos x="32" y="1"/>
                  </a:cxn>
                  <a:cxn ang="0">
                    <a:pos x="35" y="0"/>
                  </a:cxn>
                  <a:cxn ang="0">
                    <a:pos x="49" y="8"/>
                  </a:cxn>
                  <a:cxn ang="0">
                    <a:pos x="61" y="13"/>
                  </a:cxn>
                  <a:cxn ang="0">
                    <a:pos x="73" y="19"/>
                  </a:cxn>
                  <a:cxn ang="0">
                    <a:pos x="85" y="21"/>
                  </a:cxn>
                  <a:cxn ang="0">
                    <a:pos x="98" y="28"/>
                  </a:cxn>
                  <a:cxn ang="0">
                    <a:pos x="113" y="39"/>
                  </a:cxn>
                  <a:cxn ang="0">
                    <a:pos x="116" y="40"/>
                  </a:cxn>
                  <a:cxn ang="0">
                    <a:pos x="130" y="53"/>
                  </a:cxn>
                  <a:cxn ang="0">
                    <a:pos x="135" y="59"/>
                  </a:cxn>
                  <a:cxn ang="0">
                    <a:pos x="146" y="65"/>
                  </a:cxn>
                  <a:cxn ang="0">
                    <a:pos x="156" y="75"/>
                  </a:cxn>
                  <a:cxn ang="0">
                    <a:pos x="156" y="86"/>
                  </a:cxn>
                  <a:cxn ang="0">
                    <a:pos x="157" y="86"/>
                  </a:cxn>
                  <a:cxn ang="0">
                    <a:pos x="144" y="99"/>
                  </a:cxn>
                  <a:cxn ang="0">
                    <a:pos x="141" y="107"/>
                  </a:cxn>
                  <a:cxn ang="0">
                    <a:pos x="128" y="125"/>
                  </a:cxn>
                  <a:cxn ang="0">
                    <a:pos x="118" y="137"/>
                  </a:cxn>
                  <a:cxn ang="0">
                    <a:pos x="114" y="144"/>
                  </a:cxn>
                  <a:cxn ang="0">
                    <a:pos x="105" y="166"/>
                  </a:cxn>
                  <a:cxn ang="0">
                    <a:pos x="78" y="190"/>
                  </a:cxn>
                  <a:cxn ang="0">
                    <a:pos x="76" y="193"/>
                  </a:cxn>
                  <a:cxn ang="0">
                    <a:pos x="71" y="195"/>
                  </a:cxn>
                  <a:cxn ang="0">
                    <a:pos x="61" y="195"/>
                  </a:cxn>
                  <a:cxn ang="0">
                    <a:pos x="54" y="191"/>
                  </a:cxn>
                  <a:cxn ang="0">
                    <a:pos x="48" y="191"/>
                  </a:cxn>
                  <a:cxn ang="0">
                    <a:pos x="44" y="193"/>
                  </a:cxn>
                  <a:cxn ang="0">
                    <a:pos x="28" y="200"/>
                  </a:cxn>
                  <a:cxn ang="0">
                    <a:pos x="22" y="200"/>
                  </a:cxn>
                  <a:cxn ang="0">
                    <a:pos x="19" y="199"/>
                  </a:cxn>
                  <a:cxn ang="0">
                    <a:pos x="10" y="193"/>
                  </a:cxn>
                  <a:cxn ang="0">
                    <a:pos x="0" y="182"/>
                  </a:cxn>
                </a:cxnLst>
                <a:rect l="0" t="0" r="r" b="b"/>
                <a:pathLst>
                  <a:path w="157" h="200">
                    <a:moveTo>
                      <a:pt x="0" y="182"/>
                    </a:moveTo>
                    <a:lnTo>
                      <a:pt x="13" y="169"/>
                    </a:lnTo>
                    <a:lnTo>
                      <a:pt x="15" y="166"/>
                    </a:lnTo>
                    <a:lnTo>
                      <a:pt x="17" y="147"/>
                    </a:lnTo>
                    <a:lnTo>
                      <a:pt x="22" y="125"/>
                    </a:lnTo>
                    <a:lnTo>
                      <a:pt x="23" y="110"/>
                    </a:lnTo>
                    <a:lnTo>
                      <a:pt x="18" y="102"/>
                    </a:lnTo>
                    <a:lnTo>
                      <a:pt x="17" y="101"/>
                    </a:lnTo>
                    <a:lnTo>
                      <a:pt x="17" y="99"/>
                    </a:lnTo>
                    <a:lnTo>
                      <a:pt x="8" y="86"/>
                    </a:lnTo>
                    <a:lnTo>
                      <a:pt x="5" y="75"/>
                    </a:lnTo>
                    <a:lnTo>
                      <a:pt x="3" y="56"/>
                    </a:lnTo>
                    <a:lnTo>
                      <a:pt x="3" y="34"/>
                    </a:lnTo>
                    <a:lnTo>
                      <a:pt x="7" y="24"/>
                    </a:lnTo>
                    <a:lnTo>
                      <a:pt x="15" y="18"/>
                    </a:lnTo>
                    <a:lnTo>
                      <a:pt x="19" y="12"/>
                    </a:lnTo>
                    <a:lnTo>
                      <a:pt x="19" y="10"/>
                    </a:lnTo>
                    <a:lnTo>
                      <a:pt x="22" y="7"/>
                    </a:lnTo>
                    <a:lnTo>
                      <a:pt x="28" y="5"/>
                    </a:lnTo>
                    <a:lnTo>
                      <a:pt x="32" y="1"/>
                    </a:lnTo>
                    <a:lnTo>
                      <a:pt x="35" y="0"/>
                    </a:lnTo>
                    <a:lnTo>
                      <a:pt x="49" y="8"/>
                    </a:lnTo>
                    <a:lnTo>
                      <a:pt x="61" y="13"/>
                    </a:lnTo>
                    <a:lnTo>
                      <a:pt x="73" y="19"/>
                    </a:lnTo>
                    <a:lnTo>
                      <a:pt x="85" y="21"/>
                    </a:lnTo>
                    <a:lnTo>
                      <a:pt x="98" y="28"/>
                    </a:lnTo>
                    <a:lnTo>
                      <a:pt x="113" y="39"/>
                    </a:lnTo>
                    <a:lnTo>
                      <a:pt x="116" y="40"/>
                    </a:lnTo>
                    <a:lnTo>
                      <a:pt x="130" y="53"/>
                    </a:lnTo>
                    <a:lnTo>
                      <a:pt x="135" y="59"/>
                    </a:lnTo>
                    <a:lnTo>
                      <a:pt x="146" y="65"/>
                    </a:lnTo>
                    <a:lnTo>
                      <a:pt x="156" y="75"/>
                    </a:lnTo>
                    <a:lnTo>
                      <a:pt x="156" y="86"/>
                    </a:lnTo>
                    <a:lnTo>
                      <a:pt x="157" y="86"/>
                    </a:lnTo>
                    <a:lnTo>
                      <a:pt x="144" y="99"/>
                    </a:lnTo>
                    <a:lnTo>
                      <a:pt x="141" y="107"/>
                    </a:lnTo>
                    <a:lnTo>
                      <a:pt x="128" y="125"/>
                    </a:lnTo>
                    <a:lnTo>
                      <a:pt x="118" y="137"/>
                    </a:lnTo>
                    <a:lnTo>
                      <a:pt x="114" y="144"/>
                    </a:lnTo>
                    <a:lnTo>
                      <a:pt x="105" y="166"/>
                    </a:lnTo>
                    <a:lnTo>
                      <a:pt x="78" y="190"/>
                    </a:lnTo>
                    <a:lnTo>
                      <a:pt x="76" y="193"/>
                    </a:lnTo>
                    <a:lnTo>
                      <a:pt x="71" y="195"/>
                    </a:lnTo>
                    <a:lnTo>
                      <a:pt x="61" y="195"/>
                    </a:lnTo>
                    <a:lnTo>
                      <a:pt x="54" y="191"/>
                    </a:lnTo>
                    <a:lnTo>
                      <a:pt x="48" y="191"/>
                    </a:lnTo>
                    <a:lnTo>
                      <a:pt x="44" y="193"/>
                    </a:lnTo>
                    <a:lnTo>
                      <a:pt x="28" y="200"/>
                    </a:lnTo>
                    <a:lnTo>
                      <a:pt x="22" y="200"/>
                    </a:lnTo>
                    <a:lnTo>
                      <a:pt x="19" y="199"/>
                    </a:lnTo>
                    <a:lnTo>
                      <a:pt x="10" y="193"/>
                    </a:lnTo>
                    <a:lnTo>
                      <a:pt x="0" y="18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65" name="Freeform 255"/>
              <p:cNvSpPr>
                <a:spLocks noChangeAspect="1"/>
              </p:cNvSpPr>
              <p:nvPr/>
            </p:nvSpPr>
            <p:spPr bwMode="gray">
              <a:xfrm>
                <a:off x="1624" y="2488"/>
                <a:ext cx="137" cy="201"/>
              </a:xfrm>
              <a:custGeom>
                <a:avLst/>
                <a:gdLst/>
                <a:ahLst/>
                <a:cxnLst>
                  <a:cxn ang="0">
                    <a:pos x="319" y="13"/>
                  </a:cxn>
                  <a:cxn ang="0">
                    <a:pos x="335" y="50"/>
                  </a:cxn>
                  <a:cxn ang="0">
                    <a:pos x="284" y="110"/>
                  </a:cxn>
                  <a:cxn ang="0">
                    <a:pos x="204" y="156"/>
                  </a:cxn>
                  <a:cxn ang="0">
                    <a:pos x="170" y="190"/>
                  </a:cxn>
                  <a:cxn ang="0">
                    <a:pos x="159" y="190"/>
                  </a:cxn>
                  <a:cxn ang="0">
                    <a:pos x="138" y="253"/>
                  </a:cxn>
                  <a:cxn ang="0">
                    <a:pos x="97" y="260"/>
                  </a:cxn>
                  <a:cxn ang="0">
                    <a:pos x="72" y="242"/>
                  </a:cxn>
                  <a:cxn ang="0">
                    <a:pos x="43" y="242"/>
                  </a:cxn>
                  <a:cxn ang="0">
                    <a:pos x="52" y="214"/>
                  </a:cxn>
                  <a:cxn ang="0">
                    <a:pos x="51" y="188"/>
                  </a:cxn>
                  <a:cxn ang="0">
                    <a:pos x="3" y="231"/>
                  </a:cxn>
                  <a:cxn ang="0">
                    <a:pos x="9" y="271"/>
                  </a:cxn>
                  <a:cxn ang="0">
                    <a:pos x="21" y="308"/>
                  </a:cxn>
                  <a:cxn ang="0">
                    <a:pos x="51" y="350"/>
                  </a:cxn>
                  <a:cxn ang="0">
                    <a:pos x="89" y="387"/>
                  </a:cxn>
                  <a:cxn ang="0">
                    <a:pos x="140" y="478"/>
                  </a:cxn>
                  <a:cxn ang="0">
                    <a:pos x="188" y="578"/>
                  </a:cxn>
                  <a:cxn ang="0">
                    <a:pos x="212" y="632"/>
                  </a:cxn>
                  <a:cxn ang="0">
                    <a:pos x="256" y="711"/>
                  </a:cxn>
                  <a:cxn ang="0">
                    <a:pos x="267" y="764"/>
                  </a:cxn>
                  <a:cxn ang="0">
                    <a:pos x="298" y="807"/>
                  </a:cxn>
                  <a:cxn ang="0">
                    <a:pos x="391" y="874"/>
                  </a:cxn>
                  <a:cxn ang="0">
                    <a:pos x="481" y="922"/>
                  </a:cxn>
                  <a:cxn ang="0">
                    <a:pos x="532" y="957"/>
                  </a:cxn>
                  <a:cxn ang="0">
                    <a:pos x="584" y="1001"/>
                  </a:cxn>
                  <a:cxn ang="0">
                    <a:pos x="620" y="995"/>
                  </a:cxn>
                  <a:cxn ang="0">
                    <a:pos x="638" y="968"/>
                  </a:cxn>
                  <a:cxn ang="0">
                    <a:pos x="649" y="935"/>
                  </a:cxn>
                  <a:cxn ang="0">
                    <a:pos x="665" y="888"/>
                  </a:cxn>
                  <a:cxn ang="0">
                    <a:pos x="651" y="865"/>
                  </a:cxn>
                  <a:cxn ang="0">
                    <a:pos x="665" y="826"/>
                  </a:cxn>
                  <a:cxn ang="0">
                    <a:pos x="671" y="793"/>
                  </a:cxn>
                  <a:cxn ang="0">
                    <a:pos x="671" y="724"/>
                  </a:cxn>
                  <a:cxn ang="0">
                    <a:pos x="686" y="675"/>
                  </a:cxn>
                  <a:cxn ang="0">
                    <a:pos x="612" y="598"/>
                  </a:cxn>
                  <a:cxn ang="0">
                    <a:pos x="591" y="564"/>
                  </a:cxn>
                  <a:cxn ang="0">
                    <a:pos x="578" y="514"/>
                  </a:cxn>
                  <a:cxn ang="0">
                    <a:pos x="502" y="537"/>
                  </a:cxn>
                  <a:cxn ang="0">
                    <a:pos x="468" y="512"/>
                  </a:cxn>
                  <a:cxn ang="0">
                    <a:pos x="450" y="480"/>
                  </a:cxn>
                  <a:cxn ang="0">
                    <a:pos x="422" y="432"/>
                  </a:cxn>
                  <a:cxn ang="0">
                    <a:pos x="428" y="362"/>
                  </a:cxn>
                  <a:cxn ang="0">
                    <a:pos x="452" y="318"/>
                  </a:cxn>
                  <a:cxn ang="0">
                    <a:pos x="510" y="254"/>
                  </a:cxn>
                  <a:cxn ang="0">
                    <a:pos x="620" y="225"/>
                  </a:cxn>
                  <a:cxn ang="0">
                    <a:pos x="596" y="205"/>
                  </a:cxn>
                  <a:cxn ang="0">
                    <a:pos x="593" y="182"/>
                  </a:cxn>
                  <a:cxn ang="0">
                    <a:pos x="605" y="137"/>
                  </a:cxn>
                  <a:cxn ang="0">
                    <a:pos x="553" y="126"/>
                  </a:cxn>
                  <a:cxn ang="0">
                    <a:pos x="516" y="120"/>
                  </a:cxn>
                  <a:cxn ang="0">
                    <a:pos x="499" y="132"/>
                  </a:cxn>
                  <a:cxn ang="0">
                    <a:pos x="461" y="130"/>
                  </a:cxn>
                  <a:cxn ang="0">
                    <a:pos x="438" y="96"/>
                  </a:cxn>
                  <a:cxn ang="0">
                    <a:pos x="419" y="69"/>
                  </a:cxn>
                  <a:cxn ang="0">
                    <a:pos x="394" y="55"/>
                  </a:cxn>
                  <a:cxn ang="0">
                    <a:pos x="366" y="21"/>
                  </a:cxn>
                  <a:cxn ang="0">
                    <a:pos x="332" y="0"/>
                  </a:cxn>
                </a:cxnLst>
                <a:rect l="0" t="0" r="r" b="b"/>
                <a:pathLst>
                  <a:path w="686" h="1005">
                    <a:moveTo>
                      <a:pt x="328" y="0"/>
                    </a:moveTo>
                    <a:lnTo>
                      <a:pt x="326" y="2"/>
                    </a:lnTo>
                    <a:lnTo>
                      <a:pt x="315" y="2"/>
                    </a:lnTo>
                    <a:lnTo>
                      <a:pt x="314" y="11"/>
                    </a:lnTo>
                    <a:lnTo>
                      <a:pt x="319" y="13"/>
                    </a:lnTo>
                    <a:lnTo>
                      <a:pt x="321" y="16"/>
                    </a:lnTo>
                    <a:lnTo>
                      <a:pt x="326" y="27"/>
                    </a:lnTo>
                    <a:lnTo>
                      <a:pt x="327" y="32"/>
                    </a:lnTo>
                    <a:lnTo>
                      <a:pt x="335" y="49"/>
                    </a:lnTo>
                    <a:lnTo>
                      <a:pt x="335" y="50"/>
                    </a:lnTo>
                    <a:lnTo>
                      <a:pt x="326" y="50"/>
                    </a:lnTo>
                    <a:lnTo>
                      <a:pt x="319" y="65"/>
                    </a:lnTo>
                    <a:lnTo>
                      <a:pt x="305" y="89"/>
                    </a:lnTo>
                    <a:lnTo>
                      <a:pt x="292" y="104"/>
                    </a:lnTo>
                    <a:lnTo>
                      <a:pt x="284" y="110"/>
                    </a:lnTo>
                    <a:lnTo>
                      <a:pt x="274" y="119"/>
                    </a:lnTo>
                    <a:lnTo>
                      <a:pt x="265" y="131"/>
                    </a:lnTo>
                    <a:lnTo>
                      <a:pt x="256" y="137"/>
                    </a:lnTo>
                    <a:lnTo>
                      <a:pt x="240" y="145"/>
                    </a:lnTo>
                    <a:lnTo>
                      <a:pt x="204" y="156"/>
                    </a:lnTo>
                    <a:lnTo>
                      <a:pt x="186" y="163"/>
                    </a:lnTo>
                    <a:lnTo>
                      <a:pt x="179" y="168"/>
                    </a:lnTo>
                    <a:lnTo>
                      <a:pt x="176" y="171"/>
                    </a:lnTo>
                    <a:lnTo>
                      <a:pt x="171" y="180"/>
                    </a:lnTo>
                    <a:lnTo>
                      <a:pt x="170" y="190"/>
                    </a:lnTo>
                    <a:lnTo>
                      <a:pt x="166" y="193"/>
                    </a:lnTo>
                    <a:lnTo>
                      <a:pt x="164" y="193"/>
                    </a:lnTo>
                    <a:lnTo>
                      <a:pt x="160" y="189"/>
                    </a:lnTo>
                    <a:lnTo>
                      <a:pt x="159" y="189"/>
                    </a:lnTo>
                    <a:lnTo>
                      <a:pt x="159" y="190"/>
                    </a:lnTo>
                    <a:lnTo>
                      <a:pt x="144" y="210"/>
                    </a:lnTo>
                    <a:lnTo>
                      <a:pt x="142" y="223"/>
                    </a:lnTo>
                    <a:lnTo>
                      <a:pt x="142" y="244"/>
                    </a:lnTo>
                    <a:lnTo>
                      <a:pt x="139" y="252"/>
                    </a:lnTo>
                    <a:lnTo>
                      <a:pt x="138" y="253"/>
                    </a:lnTo>
                    <a:lnTo>
                      <a:pt x="128" y="257"/>
                    </a:lnTo>
                    <a:lnTo>
                      <a:pt x="121" y="264"/>
                    </a:lnTo>
                    <a:lnTo>
                      <a:pt x="110" y="269"/>
                    </a:lnTo>
                    <a:lnTo>
                      <a:pt x="102" y="268"/>
                    </a:lnTo>
                    <a:lnTo>
                      <a:pt x="97" y="260"/>
                    </a:lnTo>
                    <a:lnTo>
                      <a:pt x="95" y="254"/>
                    </a:lnTo>
                    <a:lnTo>
                      <a:pt x="90" y="245"/>
                    </a:lnTo>
                    <a:lnTo>
                      <a:pt x="84" y="245"/>
                    </a:lnTo>
                    <a:lnTo>
                      <a:pt x="74" y="245"/>
                    </a:lnTo>
                    <a:lnTo>
                      <a:pt x="72" y="242"/>
                    </a:lnTo>
                    <a:lnTo>
                      <a:pt x="67" y="238"/>
                    </a:lnTo>
                    <a:lnTo>
                      <a:pt x="58" y="238"/>
                    </a:lnTo>
                    <a:lnTo>
                      <a:pt x="50" y="243"/>
                    </a:lnTo>
                    <a:lnTo>
                      <a:pt x="45" y="244"/>
                    </a:lnTo>
                    <a:lnTo>
                      <a:pt x="43" y="242"/>
                    </a:lnTo>
                    <a:lnTo>
                      <a:pt x="41" y="228"/>
                    </a:lnTo>
                    <a:lnTo>
                      <a:pt x="39" y="223"/>
                    </a:lnTo>
                    <a:lnTo>
                      <a:pt x="39" y="221"/>
                    </a:lnTo>
                    <a:lnTo>
                      <a:pt x="42" y="216"/>
                    </a:lnTo>
                    <a:lnTo>
                      <a:pt x="52" y="214"/>
                    </a:lnTo>
                    <a:lnTo>
                      <a:pt x="57" y="209"/>
                    </a:lnTo>
                    <a:lnTo>
                      <a:pt x="56" y="200"/>
                    </a:lnTo>
                    <a:lnTo>
                      <a:pt x="54" y="198"/>
                    </a:lnTo>
                    <a:lnTo>
                      <a:pt x="52" y="188"/>
                    </a:lnTo>
                    <a:lnTo>
                      <a:pt x="51" y="188"/>
                    </a:lnTo>
                    <a:lnTo>
                      <a:pt x="51" y="185"/>
                    </a:lnTo>
                    <a:lnTo>
                      <a:pt x="43" y="193"/>
                    </a:lnTo>
                    <a:lnTo>
                      <a:pt x="32" y="200"/>
                    </a:lnTo>
                    <a:lnTo>
                      <a:pt x="18" y="216"/>
                    </a:lnTo>
                    <a:lnTo>
                      <a:pt x="3" y="231"/>
                    </a:lnTo>
                    <a:lnTo>
                      <a:pt x="2" y="236"/>
                    </a:lnTo>
                    <a:lnTo>
                      <a:pt x="0" y="245"/>
                    </a:lnTo>
                    <a:lnTo>
                      <a:pt x="3" y="260"/>
                    </a:lnTo>
                    <a:lnTo>
                      <a:pt x="4" y="263"/>
                    </a:lnTo>
                    <a:lnTo>
                      <a:pt x="9" y="271"/>
                    </a:lnTo>
                    <a:lnTo>
                      <a:pt x="10" y="284"/>
                    </a:lnTo>
                    <a:lnTo>
                      <a:pt x="19" y="292"/>
                    </a:lnTo>
                    <a:lnTo>
                      <a:pt x="24" y="298"/>
                    </a:lnTo>
                    <a:lnTo>
                      <a:pt x="24" y="302"/>
                    </a:lnTo>
                    <a:lnTo>
                      <a:pt x="21" y="308"/>
                    </a:lnTo>
                    <a:lnTo>
                      <a:pt x="11" y="318"/>
                    </a:lnTo>
                    <a:lnTo>
                      <a:pt x="14" y="323"/>
                    </a:lnTo>
                    <a:lnTo>
                      <a:pt x="29" y="333"/>
                    </a:lnTo>
                    <a:lnTo>
                      <a:pt x="37" y="340"/>
                    </a:lnTo>
                    <a:lnTo>
                      <a:pt x="51" y="350"/>
                    </a:lnTo>
                    <a:lnTo>
                      <a:pt x="58" y="355"/>
                    </a:lnTo>
                    <a:lnTo>
                      <a:pt x="73" y="367"/>
                    </a:lnTo>
                    <a:lnTo>
                      <a:pt x="80" y="379"/>
                    </a:lnTo>
                    <a:lnTo>
                      <a:pt x="83" y="379"/>
                    </a:lnTo>
                    <a:lnTo>
                      <a:pt x="89" y="387"/>
                    </a:lnTo>
                    <a:lnTo>
                      <a:pt x="97" y="413"/>
                    </a:lnTo>
                    <a:lnTo>
                      <a:pt x="102" y="422"/>
                    </a:lnTo>
                    <a:lnTo>
                      <a:pt x="133" y="452"/>
                    </a:lnTo>
                    <a:lnTo>
                      <a:pt x="139" y="467"/>
                    </a:lnTo>
                    <a:lnTo>
                      <a:pt x="140" y="478"/>
                    </a:lnTo>
                    <a:lnTo>
                      <a:pt x="143" y="484"/>
                    </a:lnTo>
                    <a:lnTo>
                      <a:pt x="155" y="507"/>
                    </a:lnTo>
                    <a:lnTo>
                      <a:pt x="161" y="522"/>
                    </a:lnTo>
                    <a:lnTo>
                      <a:pt x="170" y="549"/>
                    </a:lnTo>
                    <a:lnTo>
                      <a:pt x="188" y="578"/>
                    </a:lnTo>
                    <a:lnTo>
                      <a:pt x="191" y="584"/>
                    </a:lnTo>
                    <a:lnTo>
                      <a:pt x="193" y="608"/>
                    </a:lnTo>
                    <a:lnTo>
                      <a:pt x="199" y="624"/>
                    </a:lnTo>
                    <a:lnTo>
                      <a:pt x="204" y="629"/>
                    </a:lnTo>
                    <a:lnTo>
                      <a:pt x="212" y="632"/>
                    </a:lnTo>
                    <a:lnTo>
                      <a:pt x="217" y="639"/>
                    </a:lnTo>
                    <a:lnTo>
                      <a:pt x="225" y="659"/>
                    </a:lnTo>
                    <a:lnTo>
                      <a:pt x="239" y="678"/>
                    </a:lnTo>
                    <a:lnTo>
                      <a:pt x="249" y="693"/>
                    </a:lnTo>
                    <a:lnTo>
                      <a:pt x="256" y="711"/>
                    </a:lnTo>
                    <a:lnTo>
                      <a:pt x="269" y="726"/>
                    </a:lnTo>
                    <a:lnTo>
                      <a:pt x="274" y="742"/>
                    </a:lnTo>
                    <a:lnTo>
                      <a:pt x="277" y="754"/>
                    </a:lnTo>
                    <a:lnTo>
                      <a:pt x="271" y="758"/>
                    </a:lnTo>
                    <a:lnTo>
                      <a:pt x="267" y="764"/>
                    </a:lnTo>
                    <a:lnTo>
                      <a:pt x="269" y="776"/>
                    </a:lnTo>
                    <a:lnTo>
                      <a:pt x="272" y="780"/>
                    </a:lnTo>
                    <a:lnTo>
                      <a:pt x="283" y="791"/>
                    </a:lnTo>
                    <a:lnTo>
                      <a:pt x="290" y="802"/>
                    </a:lnTo>
                    <a:lnTo>
                      <a:pt x="298" y="807"/>
                    </a:lnTo>
                    <a:lnTo>
                      <a:pt x="317" y="828"/>
                    </a:lnTo>
                    <a:lnTo>
                      <a:pt x="327" y="834"/>
                    </a:lnTo>
                    <a:lnTo>
                      <a:pt x="335" y="842"/>
                    </a:lnTo>
                    <a:lnTo>
                      <a:pt x="359" y="858"/>
                    </a:lnTo>
                    <a:lnTo>
                      <a:pt x="391" y="874"/>
                    </a:lnTo>
                    <a:lnTo>
                      <a:pt x="411" y="890"/>
                    </a:lnTo>
                    <a:lnTo>
                      <a:pt x="414" y="892"/>
                    </a:lnTo>
                    <a:lnTo>
                      <a:pt x="455" y="908"/>
                    </a:lnTo>
                    <a:lnTo>
                      <a:pt x="478" y="921"/>
                    </a:lnTo>
                    <a:lnTo>
                      <a:pt x="481" y="922"/>
                    </a:lnTo>
                    <a:lnTo>
                      <a:pt x="486" y="922"/>
                    </a:lnTo>
                    <a:lnTo>
                      <a:pt x="491" y="923"/>
                    </a:lnTo>
                    <a:lnTo>
                      <a:pt x="513" y="941"/>
                    </a:lnTo>
                    <a:lnTo>
                      <a:pt x="525" y="948"/>
                    </a:lnTo>
                    <a:lnTo>
                      <a:pt x="532" y="957"/>
                    </a:lnTo>
                    <a:lnTo>
                      <a:pt x="541" y="964"/>
                    </a:lnTo>
                    <a:lnTo>
                      <a:pt x="551" y="974"/>
                    </a:lnTo>
                    <a:lnTo>
                      <a:pt x="562" y="989"/>
                    </a:lnTo>
                    <a:lnTo>
                      <a:pt x="574" y="995"/>
                    </a:lnTo>
                    <a:lnTo>
                      <a:pt x="584" y="1001"/>
                    </a:lnTo>
                    <a:lnTo>
                      <a:pt x="585" y="1001"/>
                    </a:lnTo>
                    <a:lnTo>
                      <a:pt x="589" y="1005"/>
                    </a:lnTo>
                    <a:lnTo>
                      <a:pt x="599" y="996"/>
                    </a:lnTo>
                    <a:lnTo>
                      <a:pt x="601" y="996"/>
                    </a:lnTo>
                    <a:lnTo>
                      <a:pt x="620" y="995"/>
                    </a:lnTo>
                    <a:lnTo>
                      <a:pt x="626" y="992"/>
                    </a:lnTo>
                    <a:lnTo>
                      <a:pt x="627" y="991"/>
                    </a:lnTo>
                    <a:lnTo>
                      <a:pt x="628" y="982"/>
                    </a:lnTo>
                    <a:lnTo>
                      <a:pt x="634" y="973"/>
                    </a:lnTo>
                    <a:lnTo>
                      <a:pt x="638" y="968"/>
                    </a:lnTo>
                    <a:lnTo>
                      <a:pt x="642" y="966"/>
                    </a:lnTo>
                    <a:lnTo>
                      <a:pt x="638" y="960"/>
                    </a:lnTo>
                    <a:lnTo>
                      <a:pt x="636" y="960"/>
                    </a:lnTo>
                    <a:lnTo>
                      <a:pt x="637" y="954"/>
                    </a:lnTo>
                    <a:lnTo>
                      <a:pt x="649" y="935"/>
                    </a:lnTo>
                    <a:lnTo>
                      <a:pt x="659" y="923"/>
                    </a:lnTo>
                    <a:lnTo>
                      <a:pt x="671" y="906"/>
                    </a:lnTo>
                    <a:lnTo>
                      <a:pt x="672" y="896"/>
                    </a:lnTo>
                    <a:lnTo>
                      <a:pt x="671" y="893"/>
                    </a:lnTo>
                    <a:lnTo>
                      <a:pt x="665" y="888"/>
                    </a:lnTo>
                    <a:lnTo>
                      <a:pt x="660" y="885"/>
                    </a:lnTo>
                    <a:lnTo>
                      <a:pt x="656" y="880"/>
                    </a:lnTo>
                    <a:lnTo>
                      <a:pt x="654" y="879"/>
                    </a:lnTo>
                    <a:lnTo>
                      <a:pt x="653" y="873"/>
                    </a:lnTo>
                    <a:lnTo>
                      <a:pt x="651" y="865"/>
                    </a:lnTo>
                    <a:lnTo>
                      <a:pt x="653" y="851"/>
                    </a:lnTo>
                    <a:lnTo>
                      <a:pt x="658" y="842"/>
                    </a:lnTo>
                    <a:lnTo>
                      <a:pt x="663" y="839"/>
                    </a:lnTo>
                    <a:lnTo>
                      <a:pt x="665" y="831"/>
                    </a:lnTo>
                    <a:lnTo>
                      <a:pt x="665" y="826"/>
                    </a:lnTo>
                    <a:lnTo>
                      <a:pt x="664" y="820"/>
                    </a:lnTo>
                    <a:lnTo>
                      <a:pt x="654" y="809"/>
                    </a:lnTo>
                    <a:lnTo>
                      <a:pt x="654" y="806"/>
                    </a:lnTo>
                    <a:lnTo>
                      <a:pt x="658" y="799"/>
                    </a:lnTo>
                    <a:lnTo>
                      <a:pt x="671" y="793"/>
                    </a:lnTo>
                    <a:lnTo>
                      <a:pt x="672" y="791"/>
                    </a:lnTo>
                    <a:lnTo>
                      <a:pt x="672" y="772"/>
                    </a:lnTo>
                    <a:lnTo>
                      <a:pt x="669" y="754"/>
                    </a:lnTo>
                    <a:lnTo>
                      <a:pt x="669" y="743"/>
                    </a:lnTo>
                    <a:lnTo>
                      <a:pt x="671" y="724"/>
                    </a:lnTo>
                    <a:lnTo>
                      <a:pt x="671" y="700"/>
                    </a:lnTo>
                    <a:lnTo>
                      <a:pt x="676" y="689"/>
                    </a:lnTo>
                    <a:lnTo>
                      <a:pt x="683" y="680"/>
                    </a:lnTo>
                    <a:lnTo>
                      <a:pt x="686" y="678"/>
                    </a:lnTo>
                    <a:lnTo>
                      <a:pt x="686" y="675"/>
                    </a:lnTo>
                    <a:lnTo>
                      <a:pt x="671" y="652"/>
                    </a:lnTo>
                    <a:lnTo>
                      <a:pt x="637" y="593"/>
                    </a:lnTo>
                    <a:lnTo>
                      <a:pt x="620" y="594"/>
                    </a:lnTo>
                    <a:lnTo>
                      <a:pt x="612" y="598"/>
                    </a:lnTo>
                    <a:lnTo>
                      <a:pt x="612" y="598"/>
                    </a:lnTo>
                    <a:lnTo>
                      <a:pt x="605" y="600"/>
                    </a:lnTo>
                    <a:lnTo>
                      <a:pt x="600" y="600"/>
                    </a:lnTo>
                    <a:lnTo>
                      <a:pt x="594" y="597"/>
                    </a:lnTo>
                    <a:lnTo>
                      <a:pt x="591" y="593"/>
                    </a:lnTo>
                    <a:lnTo>
                      <a:pt x="591" y="564"/>
                    </a:lnTo>
                    <a:lnTo>
                      <a:pt x="591" y="560"/>
                    </a:lnTo>
                    <a:lnTo>
                      <a:pt x="591" y="506"/>
                    </a:lnTo>
                    <a:lnTo>
                      <a:pt x="591" y="503"/>
                    </a:lnTo>
                    <a:lnTo>
                      <a:pt x="588" y="505"/>
                    </a:lnTo>
                    <a:lnTo>
                      <a:pt x="578" y="514"/>
                    </a:lnTo>
                    <a:lnTo>
                      <a:pt x="556" y="530"/>
                    </a:lnTo>
                    <a:lnTo>
                      <a:pt x="538" y="540"/>
                    </a:lnTo>
                    <a:lnTo>
                      <a:pt x="530" y="541"/>
                    </a:lnTo>
                    <a:lnTo>
                      <a:pt x="515" y="540"/>
                    </a:lnTo>
                    <a:lnTo>
                      <a:pt x="502" y="537"/>
                    </a:lnTo>
                    <a:lnTo>
                      <a:pt x="499" y="533"/>
                    </a:lnTo>
                    <a:lnTo>
                      <a:pt x="497" y="522"/>
                    </a:lnTo>
                    <a:lnTo>
                      <a:pt x="493" y="517"/>
                    </a:lnTo>
                    <a:lnTo>
                      <a:pt x="488" y="513"/>
                    </a:lnTo>
                    <a:lnTo>
                      <a:pt x="468" y="512"/>
                    </a:lnTo>
                    <a:lnTo>
                      <a:pt x="456" y="508"/>
                    </a:lnTo>
                    <a:lnTo>
                      <a:pt x="455" y="505"/>
                    </a:lnTo>
                    <a:lnTo>
                      <a:pt x="461" y="495"/>
                    </a:lnTo>
                    <a:lnTo>
                      <a:pt x="460" y="486"/>
                    </a:lnTo>
                    <a:lnTo>
                      <a:pt x="450" y="480"/>
                    </a:lnTo>
                    <a:lnTo>
                      <a:pt x="438" y="467"/>
                    </a:lnTo>
                    <a:lnTo>
                      <a:pt x="434" y="459"/>
                    </a:lnTo>
                    <a:lnTo>
                      <a:pt x="425" y="448"/>
                    </a:lnTo>
                    <a:lnTo>
                      <a:pt x="424" y="444"/>
                    </a:lnTo>
                    <a:lnTo>
                      <a:pt x="422" y="432"/>
                    </a:lnTo>
                    <a:lnTo>
                      <a:pt x="411" y="409"/>
                    </a:lnTo>
                    <a:lnTo>
                      <a:pt x="411" y="405"/>
                    </a:lnTo>
                    <a:lnTo>
                      <a:pt x="412" y="401"/>
                    </a:lnTo>
                    <a:lnTo>
                      <a:pt x="424" y="379"/>
                    </a:lnTo>
                    <a:lnTo>
                      <a:pt x="428" y="362"/>
                    </a:lnTo>
                    <a:lnTo>
                      <a:pt x="432" y="357"/>
                    </a:lnTo>
                    <a:lnTo>
                      <a:pt x="441" y="355"/>
                    </a:lnTo>
                    <a:lnTo>
                      <a:pt x="450" y="354"/>
                    </a:lnTo>
                    <a:lnTo>
                      <a:pt x="450" y="324"/>
                    </a:lnTo>
                    <a:lnTo>
                      <a:pt x="452" y="318"/>
                    </a:lnTo>
                    <a:lnTo>
                      <a:pt x="461" y="302"/>
                    </a:lnTo>
                    <a:lnTo>
                      <a:pt x="470" y="290"/>
                    </a:lnTo>
                    <a:lnTo>
                      <a:pt x="483" y="274"/>
                    </a:lnTo>
                    <a:lnTo>
                      <a:pt x="494" y="265"/>
                    </a:lnTo>
                    <a:lnTo>
                      <a:pt x="510" y="254"/>
                    </a:lnTo>
                    <a:lnTo>
                      <a:pt x="529" y="247"/>
                    </a:lnTo>
                    <a:lnTo>
                      <a:pt x="580" y="232"/>
                    </a:lnTo>
                    <a:lnTo>
                      <a:pt x="593" y="227"/>
                    </a:lnTo>
                    <a:lnTo>
                      <a:pt x="613" y="228"/>
                    </a:lnTo>
                    <a:lnTo>
                      <a:pt x="620" y="225"/>
                    </a:lnTo>
                    <a:lnTo>
                      <a:pt x="621" y="222"/>
                    </a:lnTo>
                    <a:lnTo>
                      <a:pt x="613" y="221"/>
                    </a:lnTo>
                    <a:lnTo>
                      <a:pt x="605" y="210"/>
                    </a:lnTo>
                    <a:lnTo>
                      <a:pt x="600" y="206"/>
                    </a:lnTo>
                    <a:lnTo>
                      <a:pt x="596" y="205"/>
                    </a:lnTo>
                    <a:lnTo>
                      <a:pt x="591" y="206"/>
                    </a:lnTo>
                    <a:lnTo>
                      <a:pt x="586" y="205"/>
                    </a:lnTo>
                    <a:lnTo>
                      <a:pt x="585" y="202"/>
                    </a:lnTo>
                    <a:lnTo>
                      <a:pt x="585" y="193"/>
                    </a:lnTo>
                    <a:lnTo>
                      <a:pt x="593" y="182"/>
                    </a:lnTo>
                    <a:lnTo>
                      <a:pt x="605" y="169"/>
                    </a:lnTo>
                    <a:lnTo>
                      <a:pt x="611" y="162"/>
                    </a:lnTo>
                    <a:lnTo>
                      <a:pt x="615" y="155"/>
                    </a:lnTo>
                    <a:lnTo>
                      <a:pt x="615" y="150"/>
                    </a:lnTo>
                    <a:lnTo>
                      <a:pt x="605" y="137"/>
                    </a:lnTo>
                    <a:lnTo>
                      <a:pt x="588" y="128"/>
                    </a:lnTo>
                    <a:lnTo>
                      <a:pt x="572" y="121"/>
                    </a:lnTo>
                    <a:lnTo>
                      <a:pt x="564" y="120"/>
                    </a:lnTo>
                    <a:lnTo>
                      <a:pt x="562" y="120"/>
                    </a:lnTo>
                    <a:lnTo>
                      <a:pt x="553" y="126"/>
                    </a:lnTo>
                    <a:lnTo>
                      <a:pt x="545" y="128"/>
                    </a:lnTo>
                    <a:lnTo>
                      <a:pt x="537" y="126"/>
                    </a:lnTo>
                    <a:lnTo>
                      <a:pt x="532" y="121"/>
                    </a:lnTo>
                    <a:lnTo>
                      <a:pt x="525" y="120"/>
                    </a:lnTo>
                    <a:lnTo>
                      <a:pt x="516" y="120"/>
                    </a:lnTo>
                    <a:lnTo>
                      <a:pt x="513" y="121"/>
                    </a:lnTo>
                    <a:lnTo>
                      <a:pt x="509" y="125"/>
                    </a:lnTo>
                    <a:lnTo>
                      <a:pt x="505" y="126"/>
                    </a:lnTo>
                    <a:lnTo>
                      <a:pt x="503" y="130"/>
                    </a:lnTo>
                    <a:lnTo>
                      <a:pt x="499" y="132"/>
                    </a:lnTo>
                    <a:lnTo>
                      <a:pt x="492" y="134"/>
                    </a:lnTo>
                    <a:lnTo>
                      <a:pt x="488" y="134"/>
                    </a:lnTo>
                    <a:lnTo>
                      <a:pt x="480" y="130"/>
                    </a:lnTo>
                    <a:lnTo>
                      <a:pt x="466" y="129"/>
                    </a:lnTo>
                    <a:lnTo>
                      <a:pt x="461" y="130"/>
                    </a:lnTo>
                    <a:lnTo>
                      <a:pt x="451" y="129"/>
                    </a:lnTo>
                    <a:lnTo>
                      <a:pt x="446" y="124"/>
                    </a:lnTo>
                    <a:lnTo>
                      <a:pt x="443" y="119"/>
                    </a:lnTo>
                    <a:lnTo>
                      <a:pt x="443" y="97"/>
                    </a:lnTo>
                    <a:lnTo>
                      <a:pt x="438" y="96"/>
                    </a:lnTo>
                    <a:lnTo>
                      <a:pt x="429" y="96"/>
                    </a:lnTo>
                    <a:lnTo>
                      <a:pt x="425" y="93"/>
                    </a:lnTo>
                    <a:lnTo>
                      <a:pt x="424" y="89"/>
                    </a:lnTo>
                    <a:lnTo>
                      <a:pt x="421" y="81"/>
                    </a:lnTo>
                    <a:lnTo>
                      <a:pt x="419" y="69"/>
                    </a:lnTo>
                    <a:lnTo>
                      <a:pt x="416" y="62"/>
                    </a:lnTo>
                    <a:lnTo>
                      <a:pt x="411" y="59"/>
                    </a:lnTo>
                    <a:lnTo>
                      <a:pt x="405" y="56"/>
                    </a:lnTo>
                    <a:lnTo>
                      <a:pt x="400" y="56"/>
                    </a:lnTo>
                    <a:lnTo>
                      <a:pt x="394" y="55"/>
                    </a:lnTo>
                    <a:lnTo>
                      <a:pt x="391" y="50"/>
                    </a:lnTo>
                    <a:lnTo>
                      <a:pt x="385" y="46"/>
                    </a:lnTo>
                    <a:lnTo>
                      <a:pt x="380" y="38"/>
                    </a:lnTo>
                    <a:lnTo>
                      <a:pt x="375" y="24"/>
                    </a:lnTo>
                    <a:lnTo>
                      <a:pt x="366" y="21"/>
                    </a:lnTo>
                    <a:lnTo>
                      <a:pt x="362" y="17"/>
                    </a:lnTo>
                    <a:lnTo>
                      <a:pt x="357" y="8"/>
                    </a:lnTo>
                    <a:lnTo>
                      <a:pt x="352" y="6"/>
                    </a:lnTo>
                    <a:lnTo>
                      <a:pt x="342" y="3"/>
                    </a:lnTo>
                    <a:lnTo>
                      <a:pt x="332" y="0"/>
                    </a:lnTo>
                    <a:lnTo>
                      <a:pt x="328"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66" name="Freeform 256"/>
              <p:cNvSpPr>
                <a:spLocks noChangeAspect="1"/>
              </p:cNvSpPr>
              <p:nvPr/>
            </p:nvSpPr>
            <p:spPr bwMode="gray">
              <a:xfrm>
                <a:off x="1711" y="2730"/>
                <a:ext cx="216" cy="429"/>
              </a:xfrm>
              <a:custGeom>
                <a:avLst/>
                <a:gdLst/>
                <a:ahLst/>
                <a:cxnLst>
                  <a:cxn ang="0">
                    <a:pos x="150" y="2125"/>
                  </a:cxn>
                  <a:cxn ang="0">
                    <a:pos x="60" y="2037"/>
                  </a:cxn>
                  <a:cxn ang="0">
                    <a:pos x="17" y="2007"/>
                  </a:cxn>
                  <a:cxn ang="0">
                    <a:pos x="1" y="1952"/>
                  </a:cxn>
                  <a:cxn ang="0">
                    <a:pos x="49" y="1834"/>
                  </a:cxn>
                  <a:cxn ang="0">
                    <a:pos x="52" y="1773"/>
                  </a:cxn>
                  <a:cxn ang="0">
                    <a:pos x="93" y="1669"/>
                  </a:cxn>
                  <a:cxn ang="0">
                    <a:pos x="104" y="1561"/>
                  </a:cxn>
                  <a:cxn ang="0">
                    <a:pos x="113" y="1513"/>
                  </a:cxn>
                  <a:cxn ang="0">
                    <a:pos x="79" y="1432"/>
                  </a:cxn>
                  <a:cxn ang="0">
                    <a:pos x="86" y="1317"/>
                  </a:cxn>
                  <a:cxn ang="0">
                    <a:pos x="89" y="1194"/>
                  </a:cxn>
                  <a:cxn ang="0">
                    <a:pos x="128" y="1068"/>
                  </a:cxn>
                  <a:cxn ang="0">
                    <a:pos x="138" y="915"/>
                  </a:cxn>
                  <a:cxn ang="0">
                    <a:pos x="156" y="871"/>
                  </a:cxn>
                  <a:cxn ang="0">
                    <a:pos x="192" y="751"/>
                  </a:cxn>
                  <a:cxn ang="0">
                    <a:pos x="165" y="617"/>
                  </a:cxn>
                  <a:cxn ang="0">
                    <a:pos x="179" y="530"/>
                  </a:cxn>
                  <a:cxn ang="0">
                    <a:pos x="192" y="450"/>
                  </a:cxn>
                  <a:cxn ang="0">
                    <a:pos x="260" y="312"/>
                  </a:cxn>
                  <a:cxn ang="0">
                    <a:pos x="263" y="221"/>
                  </a:cxn>
                  <a:cxn ang="0">
                    <a:pos x="317" y="139"/>
                  </a:cxn>
                  <a:cxn ang="0">
                    <a:pos x="340" y="62"/>
                  </a:cxn>
                  <a:cxn ang="0">
                    <a:pos x="396" y="0"/>
                  </a:cxn>
                  <a:cxn ang="0">
                    <a:pos x="477" y="30"/>
                  </a:cxn>
                  <a:cxn ang="0">
                    <a:pos x="507" y="16"/>
                  </a:cxn>
                  <a:cxn ang="0">
                    <a:pos x="577" y="27"/>
                  </a:cxn>
                  <a:cxn ang="0">
                    <a:pos x="671" y="105"/>
                  </a:cxn>
                  <a:cxn ang="0">
                    <a:pos x="752" y="143"/>
                  </a:cxn>
                  <a:cxn ang="0">
                    <a:pos x="850" y="209"/>
                  </a:cxn>
                  <a:cxn ang="0">
                    <a:pos x="821" y="302"/>
                  </a:cxn>
                  <a:cxn ang="0">
                    <a:pos x="908" y="342"/>
                  </a:cxn>
                  <a:cxn ang="0">
                    <a:pos x="972" y="332"/>
                  </a:cxn>
                  <a:cxn ang="0">
                    <a:pos x="1025" y="280"/>
                  </a:cxn>
                  <a:cxn ang="0">
                    <a:pos x="1080" y="270"/>
                  </a:cxn>
                  <a:cxn ang="0">
                    <a:pos x="1023" y="344"/>
                  </a:cxn>
                  <a:cxn ang="0">
                    <a:pos x="914" y="467"/>
                  </a:cxn>
                  <a:cxn ang="0">
                    <a:pos x="851" y="528"/>
                  </a:cxn>
                  <a:cxn ang="0">
                    <a:pos x="835" y="686"/>
                  </a:cxn>
                  <a:cxn ang="0">
                    <a:pos x="813" y="776"/>
                  </a:cxn>
                  <a:cxn ang="0">
                    <a:pos x="878" y="892"/>
                  </a:cxn>
                  <a:cxn ang="0">
                    <a:pos x="877" y="1004"/>
                  </a:cxn>
                  <a:cxn ang="0">
                    <a:pos x="765" y="1080"/>
                  </a:cxn>
                  <a:cxn ang="0">
                    <a:pos x="604" y="1088"/>
                  </a:cxn>
                  <a:cxn ang="0">
                    <a:pos x="604" y="1169"/>
                  </a:cxn>
                  <a:cxn ang="0">
                    <a:pos x="526" y="1251"/>
                  </a:cxn>
                  <a:cxn ang="0">
                    <a:pos x="457" y="1270"/>
                  </a:cxn>
                  <a:cxn ang="0">
                    <a:pos x="505" y="1332"/>
                  </a:cxn>
                  <a:cxn ang="0">
                    <a:pos x="518" y="1376"/>
                  </a:cxn>
                  <a:cxn ang="0">
                    <a:pos x="463" y="1361"/>
                  </a:cxn>
                  <a:cxn ang="0">
                    <a:pos x="466" y="1407"/>
                  </a:cxn>
                  <a:cxn ang="0">
                    <a:pos x="445" y="1501"/>
                  </a:cxn>
                  <a:cxn ang="0">
                    <a:pos x="386" y="1547"/>
                  </a:cxn>
                  <a:cxn ang="0">
                    <a:pos x="318" y="1633"/>
                  </a:cxn>
                  <a:cxn ang="0">
                    <a:pos x="414" y="1705"/>
                  </a:cxn>
                  <a:cxn ang="0">
                    <a:pos x="410" y="1780"/>
                  </a:cxn>
                  <a:cxn ang="0">
                    <a:pos x="321" y="1862"/>
                  </a:cxn>
                  <a:cxn ang="0">
                    <a:pos x="276" y="1953"/>
                  </a:cxn>
                  <a:cxn ang="0">
                    <a:pos x="238" y="1983"/>
                  </a:cxn>
                  <a:cxn ang="0">
                    <a:pos x="225" y="2080"/>
                  </a:cxn>
                </a:cxnLst>
                <a:rect l="0" t="0" r="r" b="b"/>
                <a:pathLst>
                  <a:path w="1080" h="2146">
                    <a:moveTo>
                      <a:pt x="275" y="2146"/>
                    </a:moveTo>
                    <a:lnTo>
                      <a:pt x="270" y="2145"/>
                    </a:lnTo>
                    <a:lnTo>
                      <a:pt x="256" y="2136"/>
                    </a:lnTo>
                    <a:lnTo>
                      <a:pt x="224" y="2131"/>
                    </a:lnTo>
                    <a:lnTo>
                      <a:pt x="198" y="2123"/>
                    </a:lnTo>
                    <a:lnTo>
                      <a:pt x="187" y="2121"/>
                    </a:lnTo>
                    <a:lnTo>
                      <a:pt x="170" y="2125"/>
                    </a:lnTo>
                    <a:lnTo>
                      <a:pt x="150" y="2125"/>
                    </a:lnTo>
                    <a:lnTo>
                      <a:pt x="145" y="2125"/>
                    </a:lnTo>
                    <a:lnTo>
                      <a:pt x="140" y="2124"/>
                    </a:lnTo>
                    <a:lnTo>
                      <a:pt x="85" y="2124"/>
                    </a:lnTo>
                    <a:lnTo>
                      <a:pt x="71" y="2118"/>
                    </a:lnTo>
                    <a:lnTo>
                      <a:pt x="66" y="2113"/>
                    </a:lnTo>
                    <a:lnTo>
                      <a:pt x="60" y="2099"/>
                    </a:lnTo>
                    <a:lnTo>
                      <a:pt x="59" y="2094"/>
                    </a:lnTo>
                    <a:lnTo>
                      <a:pt x="60" y="2037"/>
                    </a:lnTo>
                    <a:lnTo>
                      <a:pt x="59" y="2022"/>
                    </a:lnTo>
                    <a:lnTo>
                      <a:pt x="57" y="2003"/>
                    </a:lnTo>
                    <a:lnTo>
                      <a:pt x="55" y="2001"/>
                    </a:lnTo>
                    <a:lnTo>
                      <a:pt x="50" y="2000"/>
                    </a:lnTo>
                    <a:lnTo>
                      <a:pt x="49" y="2000"/>
                    </a:lnTo>
                    <a:lnTo>
                      <a:pt x="44" y="2006"/>
                    </a:lnTo>
                    <a:lnTo>
                      <a:pt x="26" y="2002"/>
                    </a:lnTo>
                    <a:lnTo>
                      <a:pt x="17" y="2007"/>
                    </a:lnTo>
                    <a:lnTo>
                      <a:pt x="14" y="2015"/>
                    </a:lnTo>
                    <a:lnTo>
                      <a:pt x="10" y="2018"/>
                    </a:lnTo>
                    <a:lnTo>
                      <a:pt x="6" y="2016"/>
                    </a:lnTo>
                    <a:lnTo>
                      <a:pt x="4" y="2010"/>
                    </a:lnTo>
                    <a:lnTo>
                      <a:pt x="1" y="1995"/>
                    </a:lnTo>
                    <a:lnTo>
                      <a:pt x="0" y="1992"/>
                    </a:lnTo>
                    <a:lnTo>
                      <a:pt x="0" y="1962"/>
                    </a:lnTo>
                    <a:lnTo>
                      <a:pt x="1" y="1952"/>
                    </a:lnTo>
                    <a:lnTo>
                      <a:pt x="1" y="1940"/>
                    </a:lnTo>
                    <a:lnTo>
                      <a:pt x="9" y="1908"/>
                    </a:lnTo>
                    <a:lnTo>
                      <a:pt x="14" y="1897"/>
                    </a:lnTo>
                    <a:lnTo>
                      <a:pt x="18" y="1893"/>
                    </a:lnTo>
                    <a:lnTo>
                      <a:pt x="32" y="1866"/>
                    </a:lnTo>
                    <a:lnTo>
                      <a:pt x="43" y="1852"/>
                    </a:lnTo>
                    <a:lnTo>
                      <a:pt x="46" y="1847"/>
                    </a:lnTo>
                    <a:lnTo>
                      <a:pt x="49" y="1834"/>
                    </a:lnTo>
                    <a:lnTo>
                      <a:pt x="52" y="1813"/>
                    </a:lnTo>
                    <a:lnTo>
                      <a:pt x="53" y="1809"/>
                    </a:lnTo>
                    <a:lnTo>
                      <a:pt x="57" y="1807"/>
                    </a:lnTo>
                    <a:lnTo>
                      <a:pt x="57" y="1798"/>
                    </a:lnTo>
                    <a:lnTo>
                      <a:pt x="55" y="1787"/>
                    </a:lnTo>
                    <a:lnTo>
                      <a:pt x="52" y="1781"/>
                    </a:lnTo>
                    <a:lnTo>
                      <a:pt x="52" y="1773"/>
                    </a:lnTo>
                    <a:lnTo>
                      <a:pt x="52" y="1773"/>
                    </a:lnTo>
                    <a:lnTo>
                      <a:pt x="52" y="1758"/>
                    </a:lnTo>
                    <a:lnTo>
                      <a:pt x="53" y="1752"/>
                    </a:lnTo>
                    <a:lnTo>
                      <a:pt x="57" y="1746"/>
                    </a:lnTo>
                    <a:lnTo>
                      <a:pt x="70" y="1727"/>
                    </a:lnTo>
                    <a:lnTo>
                      <a:pt x="80" y="1709"/>
                    </a:lnTo>
                    <a:lnTo>
                      <a:pt x="81" y="1699"/>
                    </a:lnTo>
                    <a:lnTo>
                      <a:pt x="89" y="1684"/>
                    </a:lnTo>
                    <a:lnTo>
                      <a:pt x="93" y="1669"/>
                    </a:lnTo>
                    <a:lnTo>
                      <a:pt x="95" y="1631"/>
                    </a:lnTo>
                    <a:lnTo>
                      <a:pt x="93" y="1624"/>
                    </a:lnTo>
                    <a:lnTo>
                      <a:pt x="93" y="1612"/>
                    </a:lnTo>
                    <a:lnTo>
                      <a:pt x="95" y="1607"/>
                    </a:lnTo>
                    <a:lnTo>
                      <a:pt x="95" y="1580"/>
                    </a:lnTo>
                    <a:lnTo>
                      <a:pt x="96" y="1571"/>
                    </a:lnTo>
                    <a:lnTo>
                      <a:pt x="100" y="1566"/>
                    </a:lnTo>
                    <a:lnTo>
                      <a:pt x="104" y="1561"/>
                    </a:lnTo>
                    <a:lnTo>
                      <a:pt x="104" y="1550"/>
                    </a:lnTo>
                    <a:lnTo>
                      <a:pt x="95" y="1539"/>
                    </a:lnTo>
                    <a:lnTo>
                      <a:pt x="81" y="1533"/>
                    </a:lnTo>
                    <a:lnTo>
                      <a:pt x="77" y="1523"/>
                    </a:lnTo>
                    <a:lnTo>
                      <a:pt x="81" y="1521"/>
                    </a:lnTo>
                    <a:lnTo>
                      <a:pt x="97" y="1523"/>
                    </a:lnTo>
                    <a:lnTo>
                      <a:pt x="111" y="1522"/>
                    </a:lnTo>
                    <a:lnTo>
                      <a:pt x="113" y="1513"/>
                    </a:lnTo>
                    <a:lnTo>
                      <a:pt x="112" y="1505"/>
                    </a:lnTo>
                    <a:lnTo>
                      <a:pt x="104" y="1496"/>
                    </a:lnTo>
                    <a:lnTo>
                      <a:pt x="90" y="1491"/>
                    </a:lnTo>
                    <a:lnTo>
                      <a:pt x="82" y="1491"/>
                    </a:lnTo>
                    <a:lnTo>
                      <a:pt x="82" y="1486"/>
                    </a:lnTo>
                    <a:lnTo>
                      <a:pt x="86" y="1457"/>
                    </a:lnTo>
                    <a:lnTo>
                      <a:pt x="85" y="1442"/>
                    </a:lnTo>
                    <a:lnTo>
                      <a:pt x="79" y="1432"/>
                    </a:lnTo>
                    <a:lnTo>
                      <a:pt x="77" y="1427"/>
                    </a:lnTo>
                    <a:lnTo>
                      <a:pt x="79" y="1400"/>
                    </a:lnTo>
                    <a:lnTo>
                      <a:pt x="77" y="1395"/>
                    </a:lnTo>
                    <a:lnTo>
                      <a:pt x="74" y="1392"/>
                    </a:lnTo>
                    <a:lnTo>
                      <a:pt x="71" y="1387"/>
                    </a:lnTo>
                    <a:lnTo>
                      <a:pt x="71" y="1351"/>
                    </a:lnTo>
                    <a:lnTo>
                      <a:pt x="77" y="1329"/>
                    </a:lnTo>
                    <a:lnTo>
                      <a:pt x="86" y="1317"/>
                    </a:lnTo>
                    <a:lnTo>
                      <a:pt x="90" y="1308"/>
                    </a:lnTo>
                    <a:lnTo>
                      <a:pt x="91" y="1303"/>
                    </a:lnTo>
                    <a:lnTo>
                      <a:pt x="91" y="1291"/>
                    </a:lnTo>
                    <a:lnTo>
                      <a:pt x="90" y="1287"/>
                    </a:lnTo>
                    <a:lnTo>
                      <a:pt x="81" y="1279"/>
                    </a:lnTo>
                    <a:lnTo>
                      <a:pt x="77" y="1264"/>
                    </a:lnTo>
                    <a:lnTo>
                      <a:pt x="80" y="1235"/>
                    </a:lnTo>
                    <a:lnTo>
                      <a:pt x="89" y="1194"/>
                    </a:lnTo>
                    <a:lnTo>
                      <a:pt x="89" y="1178"/>
                    </a:lnTo>
                    <a:lnTo>
                      <a:pt x="89" y="1173"/>
                    </a:lnTo>
                    <a:lnTo>
                      <a:pt x="106" y="1112"/>
                    </a:lnTo>
                    <a:lnTo>
                      <a:pt x="108" y="1097"/>
                    </a:lnTo>
                    <a:lnTo>
                      <a:pt x="111" y="1091"/>
                    </a:lnTo>
                    <a:lnTo>
                      <a:pt x="116" y="1086"/>
                    </a:lnTo>
                    <a:lnTo>
                      <a:pt x="124" y="1077"/>
                    </a:lnTo>
                    <a:lnTo>
                      <a:pt x="128" y="1068"/>
                    </a:lnTo>
                    <a:lnTo>
                      <a:pt x="128" y="1055"/>
                    </a:lnTo>
                    <a:lnTo>
                      <a:pt x="123" y="1043"/>
                    </a:lnTo>
                    <a:lnTo>
                      <a:pt x="119" y="1016"/>
                    </a:lnTo>
                    <a:lnTo>
                      <a:pt x="119" y="979"/>
                    </a:lnTo>
                    <a:lnTo>
                      <a:pt x="123" y="940"/>
                    </a:lnTo>
                    <a:lnTo>
                      <a:pt x="128" y="926"/>
                    </a:lnTo>
                    <a:lnTo>
                      <a:pt x="134" y="918"/>
                    </a:lnTo>
                    <a:lnTo>
                      <a:pt x="138" y="915"/>
                    </a:lnTo>
                    <a:lnTo>
                      <a:pt x="144" y="915"/>
                    </a:lnTo>
                    <a:lnTo>
                      <a:pt x="146" y="913"/>
                    </a:lnTo>
                    <a:lnTo>
                      <a:pt x="147" y="905"/>
                    </a:lnTo>
                    <a:lnTo>
                      <a:pt x="150" y="902"/>
                    </a:lnTo>
                    <a:lnTo>
                      <a:pt x="156" y="898"/>
                    </a:lnTo>
                    <a:lnTo>
                      <a:pt x="159" y="896"/>
                    </a:lnTo>
                    <a:lnTo>
                      <a:pt x="159" y="888"/>
                    </a:lnTo>
                    <a:lnTo>
                      <a:pt x="156" y="871"/>
                    </a:lnTo>
                    <a:lnTo>
                      <a:pt x="155" y="842"/>
                    </a:lnTo>
                    <a:lnTo>
                      <a:pt x="166" y="832"/>
                    </a:lnTo>
                    <a:lnTo>
                      <a:pt x="167" y="829"/>
                    </a:lnTo>
                    <a:lnTo>
                      <a:pt x="171" y="806"/>
                    </a:lnTo>
                    <a:lnTo>
                      <a:pt x="173" y="799"/>
                    </a:lnTo>
                    <a:lnTo>
                      <a:pt x="179" y="786"/>
                    </a:lnTo>
                    <a:lnTo>
                      <a:pt x="192" y="767"/>
                    </a:lnTo>
                    <a:lnTo>
                      <a:pt x="192" y="751"/>
                    </a:lnTo>
                    <a:lnTo>
                      <a:pt x="190" y="733"/>
                    </a:lnTo>
                    <a:lnTo>
                      <a:pt x="187" y="714"/>
                    </a:lnTo>
                    <a:lnTo>
                      <a:pt x="186" y="709"/>
                    </a:lnTo>
                    <a:lnTo>
                      <a:pt x="178" y="701"/>
                    </a:lnTo>
                    <a:lnTo>
                      <a:pt x="178" y="689"/>
                    </a:lnTo>
                    <a:lnTo>
                      <a:pt x="178" y="679"/>
                    </a:lnTo>
                    <a:lnTo>
                      <a:pt x="165" y="646"/>
                    </a:lnTo>
                    <a:lnTo>
                      <a:pt x="165" y="617"/>
                    </a:lnTo>
                    <a:lnTo>
                      <a:pt x="155" y="607"/>
                    </a:lnTo>
                    <a:lnTo>
                      <a:pt x="155" y="595"/>
                    </a:lnTo>
                    <a:lnTo>
                      <a:pt x="157" y="579"/>
                    </a:lnTo>
                    <a:lnTo>
                      <a:pt x="161" y="568"/>
                    </a:lnTo>
                    <a:lnTo>
                      <a:pt x="162" y="565"/>
                    </a:lnTo>
                    <a:lnTo>
                      <a:pt x="171" y="550"/>
                    </a:lnTo>
                    <a:lnTo>
                      <a:pt x="173" y="536"/>
                    </a:lnTo>
                    <a:lnTo>
                      <a:pt x="179" y="530"/>
                    </a:lnTo>
                    <a:lnTo>
                      <a:pt x="182" y="523"/>
                    </a:lnTo>
                    <a:lnTo>
                      <a:pt x="182" y="520"/>
                    </a:lnTo>
                    <a:lnTo>
                      <a:pt x="186" y="516"/>
                    </a:lnTo>
                    <a:lnTo>
                      <a:pt x="189" y="503"/>
                    </a:lnTo>
                    <a:lnTo>
                      <a:pt x="189" y="493"/>
                    </a:lnTo>
                    <a:lnTo>
                      <a:pt x="188" y="482"/>
                    </a:lnTo>
                    <a:lnTo>
                      <a:pt x="189" y="458"/>
                    </a:lnTo>
                    <a:lnTo>
                      <a:pt x="192" y="450"/>
                    </a:lnTo>
                    <a:lnTo>
                      <a:pt x="198" y="436"/>
                    </a:lnTo>
                    <a:lnTo>
                      <a:pt x="200" y="429"/>
                    </a:lnTo>
                    <a:lnTo>
                      <a:pt x="204" y="408"/>
                    </a:lnTo>
                    <a:lnTo>
                      <a:pt x="210" y="382"/>
                    </a:lnTo>
                    <a:lnTo>
                      <a:pt x="235" y="354"/>
                    </a:lnTo>
                    <a:lnTo>
                      <a:pt x="242" y="329"/>
                    </a:lnTo>
                    <a:lnTo>
                      <a:pt x="245" y="327"/>
                    </a:lnTo>
                    <a:lnTo>
                      <a:pt x="260" y="312"/>
                    </a:lnTo>
                    <a:lnTo>
                      <a:pt x="270" y="308"/>
                    </a:lnTo>
                    <a:lnTo>
                      <a:pt x="275" y="305"/>
                    </a:lnTo>
                    <a:lnTo>
                      <a:pt x="276" y="302"/>
                    </a:lnTo>
                    <a:lnTo>
                      <a:pt x="274" y="288"/>
                    </a:lnTo>
                    <a:lnTo>
                      <a:pt x="270" y="273"/>
                    </a:lnTo>
                    <a:lnTo>
                      <a:pt x="268" y="262"/>
                    </a:lnTo>
                    <a:lnTo>
                      <a:pt x="268" y="236"/>
                    </a:lnTo>
                    <a:lnTo>
                      <a:pt x="263" y="221"/>
                    </a:lnTo>
                    <a:lnTo>
                      <a:pt x="263" y="205"/>
                    </a:lnTo>
                    <a:lnTo>
                      <a:pt x="264" y="203"/>
                    </a:lnTo>
                    <a:lnTo>
                      <a:pt x="270" y="195"/>
                    </a:lnTo>
                    <a:lnTo>
                      <a:pt x="270" y="186"/>
                    </a:lnTo>
                    <a:lnTo>
                      <a:pt x="268" y="176"/>
                    </a:lnTo>
                    <a:lnTo>
                      <a:pt x="268" y="168"/>
                    </a:lnTo>
                    <a:lnTo>
                      <a:pt x="269" y="161"/>
                    </a:lnTo>
                    <a:lnTo>
                      <a:pt x="317" y="139"/>
                    </a:lnTo>
                    <a:lnTo>
                      <a:pt x="335" y="132"/>
                    </a:lnTo>
                    <a:lnTo>
                      <a:pt x="344" y="85"/>
                    </a:lnTo>
                    <a:lnTo>
                      <a:pt x="344" y="73"/>
                    </a:lnTo>
                    <a:lnTo>
                      <a:pt x="339" y="68"/>
                    </a:lnTo>
                    <a:lnTo>
                      <a:pt x="339" y="65"/>
                    </a:lnTo>
                    <a:lnTo>
                      <a:pt x="338" y="65"/>
                    </a:lnTo>
                    <a:lnTo>
                      <a:pt x="338" y="63"/>
                    </a:lnTo>
                    <a:lnTo>
                      <a:pt x="340" y="62"/>
                    </a:lnTo>
                    <a:lnTo>
                      <a:pt x="345" y="58"/>
                    </a:lnTo>
                    <a:lnTo>
                      <a:pt x="351" y="48"/>
                    </a:lnTo>
                    <a:lnTo>
                      <a:pt x="353" y="44"/>
                    </a:lnTo>
                    <a:lnTo>
                      <a:pt x="359" y="36"/>
                    </a:lnTo>
                    <a:lnTo>
                      <a:pt x="367" y="27"/>
                    </a:lnTo>
                    <a:lnTo>
                      <a:pt x="378" y="19"/>
                    </a:lnTo>
                    <a:lnTo>
                      <a:pt x="392" y="1"/>
                    </a:lnTo>
                    <a:lnTo>
                      <a:pt x="396" y="0"/>
                    </a:lnTo>
                    <a:lnTo>
                      <a:pt x="399" y="0"/>
                    </a:lnTo>
                    <a:lnTo>
                      <a:pt x="404" y="6"/>
                    </a:lnTo>
                    <a:lnTo>
                      <a:pt x="413" y="19"/>
                    </a:lnTo>
                    <a:lnTo>
                      <a:pt x="439" y="19"/>
                    </a:lnTo>
                    <a:lnTo>
                      <a:pt x="447" y="21"/>
                    </a:lnTo>
                    <a:lnTo>
                      <a:pt x="452" y="21"/>
                    </a:lnTo>
                    <a:lnTo>
                      <a:pt x="473" y="26"/>
                    </a:lnTo>
                    <a:lnTo>
                      <a:pt x="477" y="30"/>
                    </a:lnTo>
                    <a:lnTo>
                      <a:pt x="480" y="36"/>
                    </a:lnTo>
                    <a:lnTo>
                      <a:pt x="483" y="37"/>
                    </a:lnTo>
                    <a:lnTo>
                      <a:pt x="484" y="41"/>
                    </a:lnTo>
                    <a:lnTo>
                      <a:pt x="495" y="52"/>
                    </a:lnTo>
                    <a:lnTo>
                      <a:pt x="498" y="52"/>
                    </a:lnTo>
                    <a:lnTo>
                      <a:pt x="499" y="46"/>
                    </a:lnTo>
                    <a:lnTo>
                      <a:pt x="504" y="35"/>
                    </a:lnTo>
                    <a:lnTo>
                      <a:pt x="507" y="16"/>
                    </a:lnTo>
                    <a:lnTo>
                      <a:pt x="509" y="12"/>
                    </a:lnTo>
                    <a:lnTo>
                      <a:pt x="517" y="12"/>
                    </a:lnTo>
                    <a:lnTo>
                      <a:pt x="536" y="15"/>
                    </a:lnTo>
                    <a:lnTo>
                      <a:pt x="553" y="15"/>
                    </a:lnTo>
                    <a:lnTo>
                      <a:pt x="561" y="16"/>
                    </a:lnTo>
                    <a:lnTo>
                      <a:pt x="564" y="17"/>
                    </a:lnTo>
                    <a:lnTo>
                      <a:pt x="571" y="22"/>
                    </a:lnTo>
                    <a:lnTo>
                      <a:pt x="577" y="27"/>
                    </a:lnTo>
                    <a:lnTo>
                      <a:pt x="585" y="31"/>
                    </a:lnTo>
                    <a:lnTo>
                      <a:pt x="601" y="36"/>
                    </a:lnTo>
                    <a:lnTo>
                      <a:pt x="607" y="41"/>
                    </a:lnTo>
                    <a:lnTo>
                      <a:pt x="618" y="62"/>
                    </a:lnTo>
                    <a:lnTo>
                      <a:pt x="631" y="75"/>
                    </a:lnTo>
                    <a:lnTo>
                      <a:pt x="634" y="80"/>
                    </a:lnTo>
                    <a:lnTo>
                      <a:pt x="659" y="98"/>
                    </a:lnTo>
                    <a:lnTo>
                      <a:pt x="671" y="105"/>
                    </a:lnTo>
                    <a:lnTo>
                      <a:pt x="674" y="108"/>
                    </a:lnTo>
                    <a:lnTo>
                      <a:pt x="686" y="127"/>
                    </a:lnTo>
                    <a:lnTo>
                      <a:pt x="687" y="128"/>
                    </a:lnTo>
                    <a:lnTo>
                      <a:pt x="692" y="132"/>
                    </a:lnTo>
                    <a:lnTo>
                      <a:pt x="703" y="135"/>
                    </a:lnTo>
                    <a:lnTo>
                      <a:pt x="711" y="136"/>
                    </a:lnTo>
                    <a:lnTo>
                      <a:pt x="740" y="139"/>
                    </a:lnTo>
                    <a:lnTo>
                      <a:pt x="752" y="143"/>
                    </a:lnTo>
                    <a:lnTo>
                      <a:pt x="758" y="145"/>
                    </a:lnTo>
                    <a:lnTo>
                      <a:pt x="784" y="163"/>
                    </a:lnTo>
                    <a:lnTo>
                      <a:pt x="799" y="171"/>
                    </a:lnTo>
                    <a:lnTo>
                      <a:pt x="815" y="179"/>
                    </a:lnTo>
                    <a:lnTo>
                      <a:pt x="823" y="191"/>
                    </a:lnTo>
                    <a:lnTo>
                      <a:pt x="838" y="194"/>
                    </a:lnTo>
                    <a:lnTo>
                      <a:pt x="845" y="200"/>
                    </a:lnTo>
                    <a:lnTo>
                      <a:pt x="850" y="209"/>
                    </a:lnTo>
                    <a:lnTo>
                      <a:pt x="854" y="210"/>
                    </a:lnTo>
                    <a:lnTo>
                      <a:pt x="856" y="214"/>
                    </a:lnTo>
                    <a:lnTo>
                      <a:pt x="858" y="224"/>
                    </a:lnTo>
                    <a:lnTo>
                      <a:pt x="858" y="234"/>
                    </a:lnTo>
                    <a:lnTo>
                      <a:pt x="849" y="247"/>
                    </a:lnTo>
                    <a:lnTo>
                      <a:pt x="834" y="269"/>
                    </a:lnTo>
                    <a:lnTo>
                      <a:pt x="823" y="294"/>
                    </a:lnTo>
                    <a:lnTo>
                      <a:pt x="821" y="302"/>
                    </a:lnTo>
                    <a:lnTo>
                      <a:pt x="819" y="311"/>
                    </a:lnTo>
                    <a:lnTo>
                      <a:pt x="819" y="317"/>
                    </a:lnTo>
                    <a:lnTo>
                      <a:pt x="821" y="321"/>
                    </a:lnTo>
                    <a:lnTo>
                      <a:pt x="843" y="321"/>
                    </a:lnTo>
                    <a:lnTo>
                      <a:pt x="875" y="326"/>
                    </a:lnTo>
                    <a:lnTo>
                      <a:pt x="881" y="328"/>
                    </a:lnTo>
                    <a:lnTo>
                      <a:pt x="898" y="339"/>
                    </a:lnTo>
                    <a:lnTo>
                      <a:pt x="908" y="342"/>
                    </a:lnTo>
                    <a:lnTo>
                      <a:pt x="918" y="340"/>
                    </a:lnTo>
                    <a:lnTo>
                      <a:pt x="923" y="343"/>
                    </a:lnTo>
                    <a:lnTo>
                      <a:pt x="930" y="343"/>
                    </a:lnTo>
                    <a:lnTo>
                      <a:pt x="937" y="340"/>
                    </a:lnTo>
                    <a:lnTo>
                      <a:pt x="941" y="335"/>
                    </a:lnTo>
                    <a:lnTo>
                      <a:pt x="948" y="332"/>
                    </a:lnTo>
                    <a:lnTo>
                      <a:pt x="963" y="333"/>
                    </a:lnTo>
                    <a:lnTo>
                      <a:pt x="972" y="332"/>
                    </a:lnTo>
                    <a:lnTo>
                      <a:pt x="973" y="331"/>
                    </a:lnTo>
                    <a:lnTo>
                      <a:pt x="975" y="327"/>
                    </a:lnTo>
                    <a:lnTo>
                      <a:pt x="990" y="315"/>
                    </a:lnTo>
                    <a:lnTo>
                      <a:pt x="994" y="313"/>
                    </a:lnTo>
                    <a:lnTo>
                      <a:pt x="996" y="310"/>
                    </a:lnTo>
                    <a:lnTo>
                      <a:pt x="1010" y="299"/>
                    </a:lnTo>
                    <a:lnTo>
                      <a:pt x="1018" y="290"/>
                    </a:lnTo>
                    <a:lnTo>
                      <a:pt x="1025" y="280"/>
                    </a:lnTo>
                    <a:lnTo>
                      <a:pt x="1028" y="272"/>
                    </a:lnTo>
                    <a:lnTo>
                      <a:pt x="1031" y="256"/>
                    </a:lnTo>
                    <a:lnTo>
                      <a:pt x="1034" y="225"/>
                    </a:lnTo>
                    <a:lnTo>
                      <a:pt x="1043" y="225"/>
                    </a:lnTo>
                    <a:lnTo>
                      <a:pt x="1047" y="224"/>
                    </a:lnTo>
                    <a:lnTo>
                      <a:pt x="1061" y="224"/>
                    </a:lnTo>
                    <a:lnTo>
                      <a:pt x="1068" y="231"/>
                    </a:lnTo>
                    <a:lnTo>
                      <a:pt x="1080" y="270"/>
                    </a:lnTo>
                    <a:lnTo>
                      <a:pt x="1080" y="302"/>
                    </a:lnTo>
                    <a:lnTo>
                      <a:pt x="1079" y="313"/>
                    </a:lnTo>
                    <a:lnTo>
                      <a:pt x="1076" y="317"/>
                    </a:lnTo>
                    <a:lnTo>
                      <a:pt x="1074" y="321"/>
                    </a:lnTo>
                    <a:lnTo>
                      <a:pt x="1050" y="337"/>
                    </a:lnTo>
                    <a:lnTo>
                      <a:pt x="1043" y="339"/>
                    </a:lnTo>
                    <a:lnTo>
                      <a:pt x="1031" y="340"/>
                    </a:lnTo>
                    <a:lnTo>
                      <a:pt x="1023" y="344"/>
                    </a:lnTo>
                    <a:lnTo>
                      <a:pt x="1014" y="356"/>
                    </a:lnTo>
                    <a:lnTo>
                      <a:pt x="1005" y="366"/>
                    </a:lnTo>
                    <a:lnTo>
                      <a:pt x="961" y="404"/>
                    </a:lnTo>
                    <a:lnTo>
                      <a:pt x="959" y="408"/>
                    </a:lnTo>
                    <a:lnTo>
                      <a:pt x="955" y="415"/>
                    </a:lnTo>
                    <a:lnTo>
                      <a:pt x="935" y="440"/>
                    </a:lnTo>
                    <a:lnTo>
                      <a:pt x="932" y="446"/>
                    </a:lnTo>
                    <a:lnTo>
                      <a:pt x="914" y="467"/>
                    </a:lnTo>
                    <a:lnTo>
                      <a:pt x="899" y="479"/>
                    </a:lnTo>
                    <a:lnTo>
                      <a:pt x="892" y="488"/>
                    </a:lnTo>
                    <a:lnTo>
                      <a:pt x="883" y="494"/>
                    </a:lnTo>
                    <a:lnTo>
                      <a:pt x="881" y="499"/>
                    </a:lnTo>
                    <a:lnTo>
                      <a:pt x="872" y="509"/>
                    </a:lnTo>
                    <a:lnTo>
                      <a:pt x="862" y="514"/>
                    </a:lnTo>
                    <a:lnTo>
                      <a:pt x="861" y="520"/>
                    </a:lnTo>
                    <a:lnTo>
                      <a:pt x="851" y="528"/>
                    </a:lnTo>
                    <a:lnTo>
                      <a:pt x="850" y="531"/>
                    </a:lnTo>
                    <a:lnTo>
                      <a:pt x="853" y="554"/>
                    </a:lnTo>
                    <a:lnTo>
                      <a:pt x="848" y="576"/>
                    </a:lnTo>
                    <a:lnTo>
                      <a:pt x="848" y="591"/>
                    </a:lnTo>
                    <a:lnTo>
                      <a:pt x="846" y="601"/>
                    </a:lnTo>
                    <a:lnTo>
                      <a:pt x="838" y="625"/>
                    </a:lnTo>
                    <a:lnTo>
                      <a:pt x="838" y="676"/>
                    </a:lnTo>
                    <a:lnTo>
                      <a:pt x="835" y="686"/>
                    </a:lnTo>
                    <a:lnTo>
                      <a:pt x="834" y="692"/>
                    </a:lnTo>
                    <a:lnTo>
                      <a:pt x="826" y="705"/>
                    </a:lnTo>
                    <a:lnTo>
                      <a:pt x="823" y="714"/>
                    </a:lnTo>
                    <a:lnTo>
                      <a:pt x="818" y="740"/>
                    </a:lnTo>
                    <a:lnTo>
                      <a:pt x="817" y="756"/>
                    </a:lnTo>
                    <a:lnTo>
                      <a:pt x="818" y="765"/>
                    </a:lnTo>
                    <a:lnTo>
                      <a:pt x="817" y="774"/>
                    </a:lnTo>
                    <a:lnTo>
                      <a:pt x="813" y="776"/>
                    </a:lnTo>
                    <a:lnTo>
                      <a:pt x="822" y="796"/>
                    </a:lnTo>
                    <a:lnTo>
                      <a:pt x="846" y="810"/>
                    </a:lnTo>
                    <a:lnTo>
                      <a:pt x="856" y="817"/>
                    </a:lnTo>
                    <a:lnTo>
                      <a:pt x="869" y="828"/>
                    </a:lnTo>
                    <a:lnTo>
                      <a:pt x="885" y="845"/>
                    </a:lnTo>
                    <a:lnTo>
                      <a:pt x="886" y="855"/>
                    </a:lnTo>
                    <a:lnTo>
                      <a:pt x="875" y="880"/>
                    </a:lnTo>
                    <a:lnTo>
                      <a:pt x="878" y="892"/>
                    </a:lnTo>
                    <a:lnTo>
                      <a:pt x="889" y="907"/>
                    </a:lnTo>
                    <a:lnTo>
                      <a:pt x="903" y="913"/>
                    </a:lnTo>
                    <a:lnTo>
                      <a:pt x="913" y="912"/>
                    </a:lnTo>
                    <a:lnTo>
                      <a:pt x="914" y="921"/>
                    </a:lnTo>
                    <a:lnTo>
                      <a:pt x="914" y="950"/>
                    </a:lnTo>
                    <a:lnTo>
                      <a:pt x="908" y="963"/>
                    </a:lnTo>
                    <a:lnTo>
                      <a:pt x="889" y="991"/>
                    </a:lnTo>
                    <a:lnTo>
                      <a:pt x="877" y="1004"/>
                    </a:lnTo>
                    <a:lnTo>
                      <a:pt x="870" y="1015"/>
                    </a:lnTo>
                    <a:lnTo>
                      <a:pt x="865" y="1039"/>
                    </a:lnTo>
                    <a:lnTo>
                      <a:pt x="854" y="1049"/>
                    </a:lnTo>
                    <a:lnTo>
                      <a:pt x="840" y="1056"/>
                    </a:lnTo>
                    <a:lnTo>
                      <a:pt x="815" y="1065"/>
                    </a:lnTo>
                    <a:lnTo>
                      <a:pt x="805" y="1065"/>
                    </a:lnTo>
                    <a:lnTo>
                      <a:pt x="790" y="1072"/>
                    </a:lnTo>
                    <a:lnTo>
                      <a:pt x="765" y="1080"/>
                    </a:lnTo>
                    <a:lnTo>
                      <a:pt x="753" y="1082"/>
                    </a:lnTo>
                    <a:lnTo>
                      <a:pt x="733" y="1083"/>
                    </a:lnTo>
                    <a:lnTo>
                      <a:pt x="711" y="1091"/>
                    </a:lnTo>
                    <a:lnTo>
                      <a:pt x="677" y="1096"/>
                    </a:lnTo>
                    <a:lnTo>
                      <a:pt x="650" y="1096"/>
                    </a:lnTo>
                    <a:lnTo>
                      <a:pt x="620" y="1091"/>
                    </a:lnTo>
                    <a:lnTo>
                      <a:pt x="607" y="1079"/>
                    </a:lnTo>
                    <a:lnTo>
                      <a:pt x="604" y="1088"/>
                    </a:lnTo>
                    <a:lnTo>
                      <a:pt x="607" y="1113"/>
                    </a:lnTo>
                    <a:lnTo>
                      <a:pt x="616" y="1122"/>
                    </a:lnTo>
                    <a:lnTo>
                      <a:pt x="619" y="1130"/>
                    </a:lnTo>
                    <a:lnTo>
                      <a:pt x="617" y="1147"/>
                    </a:lnTo>
                    <a:lnTo>
                      <a:pt x="614" y="1155"/>
                    </a:lnTo>
                    <a:lnTo>
                      <a:pt x="611" y="1157"/>
                    </a:lnTo>
                    <a:lnTo>
                      <a:pt x="609" y="1156"/>
                    </a:lnTo>
                    <a:lnTo>
                      <a:pt x="604" y="1169"/>
                    </a:lnTo>
                    <a:lnTo>
                      <a:pt x="602" y="1184"/>
                    </a:lnTo>
                    <a:lnTo>
                      <a:pt x="607" y="1214"/>
                    </a:lnTo>
                    <a:lnTo>
                      <a:pt x="607" y="1221"/>
                    </a:lnTo>
                    <a:lnTo>
                      <a:pt x="603" y="1230"/>
                    </a:lnTo>
                    <a:lnTo>
                      <a:pt x="597" y="1237"/>
                    </a:lnTo>
                    <a:lnTo>
                      <a:pt x="580" y="1241"/>
                    </a:lnTo>
                    <a:lnTo>
                      <a:pt x="564" y="1252"/>
                    </a:lnTo>
                    <a:lnTo>
                      <a:pt x="526" y="1251"/>
                    </a:lnTo>
                    <a:lnTo>
                      <a:pt x="517" y="1247"/>
                    </a:lnTo>
                    <a:lnTo>
                      <a:pt x="507" y="1241"/>
                    </a:lnTo>
                    <a:lnTo>
                      <a:pt x="487" y="1232"/>
                    </a:lnTo>
                    <a:lnTo>
                      <a:pt x="472" y="1227"/>
                    </a:lnTo>
                    <a:lnTo>
                      <a:pt x="462" y="1216"/>
                    </a:lnTo>
                    <a:lnTo>
                      <a:pt x="451" y="1230"/>
                    </a:lnTo>
                    <a:lnTo>
                      <a:pt x="451" y="1251"/>
                    </a:lnTo>
                    <a:lnTo>
                      <a:pt x="457" y="1270"/>
                    </a:lnTo>
                    <a:lnTo>
                      <a:pt x="458" y="1302"/>
                    </a:lnTo>
                    <a:lnTo>
                      <a:pt x="459" y="1317"/>
                    </a:lnTo>
                    <a:lnTo>
                      <a:pt x="473" y="1329"/>
                    </a:lnTo>
                    <a:lnTo>
                      <a:pt x="487" y="1333"/>
                    </a:lnTo>
                    <a:lnTo>
                      <a:pt x="482" y="1340"/>
                    </a:lnTo>
                    <a:lnTo>
                      <a:pt x="489" y="1345"/>
                    </a:lnTo>
                    <a:lnTo>
                      <a:pt x="509" y="1340"/>
                    </a:lnTo>
                    <a:lnTo>
                      <a:pt x="505" y="1332"/>
                    </a:lnTo>
                    <a:lnTo>
                      <a:pt x="499" y="1328"/>
                    </a:lnTo>
                    <a:lnTo>
                      <a:pt x="515" y="1325"/>
                    </a:lnTo>
                    <a:lnTo>
                      <a:pt x="527" y="1317"/>
                    </a:lnTo>
                    <a:lnTo>
                      <a:pt x="534" y="1329"/>
                    </a:lnTo>
                    <a:lnTo>
                      <a:pt x="538" y="1355"/>
                    </a:lnTo>
                    <a:lnTo>
                      <a:pt x="536" y="1367"/>
                    </a:lnTo>
                    <a:lnTo>
                      <a:pt x="528" y="1372"/>
                    </a:lnTo>
                    <a:lnTo>
                      <a:pt x="518" y="1376"/>
                    </a:lnTo>
                    <a:lnTo>
                      <a:pt x="509" y="1376"/>
                    </a:lnTo>
                    <a:lnTo>
                      <a:pt x="501" y="1372"/>
                    </a:lnTo>
                    <a:lnTo>
                      <a:pt x="500" y="1360"/>
                    </a:lnTo>
                    <a:lnTo>
                      <a:pt x="495" y="1354"/>
                    </a:lnTo>
                    <a:lnTo>
                      <a:pt x="484" y="1351"/>
                    </a:lnTo>
                    <a:lnTo>
                      <a:pt x="475" y="1354"/>
                    </a:lnTo>
                    <a:lnTo>
                      <a:pt x="469" y="1360"/>
                    </a:lnTo>
                    <a:lnTo>
                      <a:pt x="463" y="1361"/>
                    </a:lnTo>
                    <a:lnTo>
                      <a:pt x="458" y="1366"/>
                    </a:lnTo>
                    <a:lnTo>
                      <a:pt x="458" y="1372"/>
                    </a:lnTo>
                    <a:lnTo>
                      <a:pt x="475" y="1381"/>
                    </a:lnTo>
                    <a:lnTo>
                      <a:pt x="487" y="1382"/>
                    </a:lnTo>
                    <a:lnTo>
                      <a:pt x="494" y="1384"/>
                    </a:lnTo>
                    <a:lnTo>
                      <a:pt x="500" y="1387"/>
                    </a:lnTo>
                    <a:lnTo>
                      <a:pt x="499" y="1389"/>
                    </a:lnTo>
                    <a:lnTo>
                      <a:pt x="466" y="1407"/>
                    </a:lnTo>
                    <a:lnTo>
                      <a:pt x="461" y="1414"/>
                    </a:lnTo>
                    <a:lnTo>
                      <a:pt x="457" y="1423"/>
                    </a:lnTo>
                    <a:lnTo>
                      <a:pt x="448" y="1432"/>
                    </a:lnTo>
                    <a:lnTo>
                      <a:pt x="446" y="1445"/>
                    </a:lnTo>
                    <a:lnTo>
                      <a:pt x="450" y="1461"/>
                    </a:lnTo>
                    <a:lnTo>
                      <a:pt x="448" y="1474"/>
                    </a:lnTo>
                    <a:lnTo>
                      <a:pt x="448" y="1490"/>
                    </a:lnTo>
                    <a:lnTo>
                      <a:pt x="445" y="1501"/>
                    </a:lnTo>
                    <a:lnTo>
                      <a:pt x="440" y="1506"/>
                    </a:lnTo>
                    <a:lnTo>
                      <a:pt x="432" y="1508"/>
                    </a:lnTo>
                    <a:lnTo>
                      <a:pt x="426" y="1520"/>
                    </a:lnTo>
                    <a:lnTo>
                      <a:pt x="431" y="1533"/>
                    </a:lnTo>
                    <a:lnTo>
                      <a:pt x="432" y="1538"/>
                    </a:lnTo>
                    <a:lnTo>
                      <a:pt x="429" y="1544"/>
                    </a:lnTo>
                    <a:lnTo>
                      <a:pt x="396" y="1542"/>
                    </a:lnTo>
                    <a:lnTo>
                      <a:pt x="386" y="1547"/>
                    </a:lnTo>
                    <a:lnTo>
                      <a:pt x="378" y="1556"/>
                    </a:lnTo>
                    <a:lnTo>
                      <a:pt x="369" y="1556"/>
                    </a:lnTo>
                    <a:lnTo>
                      <a:pt x="359" y="1561"/>
                    </a:lnTo>
                    <a:lnTo>
                      <a:pt x="342" y="1580"/>
                    </a:lnTo>
                    <a:lnTo>
                      <a:pt x="335" y="1588"/>
                    </a:lnTo>
                    <a:lnTo>
                      <a:pt x="333" y="1597"/>
                    </a:lnTo>
                    <a:lnTo>
                      <a:pt x="322" y="1615"/>
                    </a:lnTo>
                    <a:lnTo>
                      <a:pt x="318" y="1633"/>
                    </a:lnTo>
                    <a:lnTo>
                      <a:pt x="321" y="1640"/>
                    </a:lnTo>
                    <a:lnTo>
                      <a:pt x="327" y="1653"/>
                    </a:lnTo>
                    <a:lnTo>
                      <a:pt x="333" y="1664"/>
                    </a:lnTo>
                    <a:lnTo>
                      <a:pt x="343" y="1672"/>
                    </a:lnTo>
                    <a:lnTo>
                      <a:pt x="365" y="1696"/>
                    </a:lnTo>
                    <a:lnTo>
                      <a:pt x="389" y="1706"/>
                    </a:lnTo>
                    <a:lnTo>
                      <a:pt x="402" y="1707"/>
                    </a:lnTo>
                    <a:lnTo>
                      <a:pt x="414" y="1705"/>
                    </a:lnTo>
                    <a:lnTo>
                      <a:pt x="421" y="1712"/>
                    </a:lnTo>
                    <a:lnTo>
                      <a:pt x="424" y="1723"/>
                    </a:lnTo>
                    <a:lnTo>
                      <a:pt x="424" y="1739"/>
                    </a:lnTo>
                    <a:lnTo>
                      <a:pt x="417" y="1752"/>
                    </a:lnTo>
                    <a:lnTo>
                      <a:pt x="413" y="1754"/>
                    </a:lnTo>
                    <a:lnTo>
                      <a:pt x="417" y="1766"/>
                    </a:lnTo>
                    <a:lnTo>
                      <a:pt x="418" y="1776"/>
                    </a:lnTo>
                    <a:lnTo>
                      <a:pt x="410" y="1780"/>
                    </a:lnTo>
                    <a:lnTo>
                      <a:pt x="409" y="1791"/>
                    </a:lnTo>
                    <a:lnTo>
                      <a:pt x="402" y="1791"/>
                    </a:lnTo>
                    <a:lnTo>
                      <a:pt x="393" y="1796"/>
                    </a:lnTo>
                    <a:lnTo>
                      <a:pt x="376" y="1813"/>
                    </a:lnTo>
                    <a:lnTo>
                      <a:pt x="358" y="1829"/>
                    </a:lnTo>
                    <a:lnTo>
                      <a:pt x="350" y="1833"/>
                    </a:lnTo>
                    <a:lnTo>
                      <a:pt x="335" y="1849"/>
                    </a:lnTo>
                    <a:lnTo>
                      <a:pt x="321" y="1862"/>
                    </a:lnTo>
                    <a:lnTo>
                      <a:pt x="312" y="1882"/>
                    </a:lnTo>
                    <a:lnTo>
                      <a:pt x="310" y="1894"/>
                    </a:lnTo>
                    <a:lnTo>
                      <a:pt x="318" y="1887"/>
                    </a:lnTo>
                    <a:lnTo>
                      <a:pt x="310" y="1924"/>
                    </a:lnTo>
                    <a:lnTo>
                      <a:pt x="305" y="1940"/>
                    </a:lnTo>
                    <a:lnTo>
                      <a:pt x="296" y="1948"/>
                    </a:lnTo>
                    <a:lnTo>
                      <a:pt x="286" y="1953"/>
                    </a:lnTo>
                    <a:lnTo>
                      <a:pt x="276" y="1953"/>
                    </a:lnTo>
                    <a:lnTo>
                      <a:pt x="269" y="1946"/>
                    </a:lnTo>
                    <a:lnTo>
                      <a:pt x="258" y="1925"/>
                    </a:lnTo>
                    <a:lnTo>
                      <a:pt x="260" y="1945"/>
                    </a:lnTo>
                    <a:lnTo>
                      <a:pt x="268" y="1948"/>
                    </a:lnTo>
                    <a:lnTo>
                      <a:pt x="270" y="1954"/>
                    </a:lnTo>
                    <a:lnTo>
                      <a:pt x="270" y="1959"/>
                    </a:lnTo>
                    <a:lnTo>
                      <a:pt x="248" y="1974"/>
                    </a:lnTo>
                    <a:lnTo>
                      <a:pt x="238" y="1983"/>
                    </a:lnTo>
                    <a:lnTo>
                      <a:pt x="226" y="2026"/>
                    </a:lnTo>
                    <a:lnTo>
                      <a:pt x="219" y="2037"/>
                    </a:lnTo>
                    <a:lnTo>
                      <a:pt x="225" y="2037"/>
                    </a:lnTo>
                    <a:lnTo>
                      <a:pt x="230" y="2033"/>
                    </a:lnTo>
                    <a:lnTo>
                      <a:pt x="237" y="2058"/>
                    </a:lnTo>
                    <a:lnTo>
                      <a:pt x="241" y="2074"/>
                    </a:lnTo>
                    <a:lnTo>
                      <a:pt x="237" y="2081"/>
                    </a:lnTo>
                    <a:lnTo>
                      <a:pt x="225" y="2080"/>
                    </a:lnTo>
                    <a:lnTo>
                      <a:pt x="220" y="2082"/>
                    </a:lnTo>
                    <a:lnTo>
                      <a:pt x="229" y="2089"/>
                    </a:lnTo>
                    <a:lnTo>
                      <a:pt x="233" y="2088"/>
                    </a:lnTo>
                    <a:lnTo>
                      <a:pt x="240" y="2089"/>
                    </a:lnTo>
                    <a:lnTo>
                      <a:pt x="256" y="2120"/>
                    </a:lnTo>
                    <a:lnTo>
                      <a:pt x="275" y="2145"/>
                    </a:lnTo>
                    <a:lnTo>
                      <a:pt x="275" y="214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67" name="Freeform 257"/>
              <p:cNvSpPr>
                <a:spLocks noChangeAspect="1"/>
              </p:cNvSpPr>
              <p:nvPr/>
            </p:nvSpPr>
            <p:spPr bwMode="gray">
              <a:xfrm>
                <a:off x="1763" y="3165"/>
                <a:ext cx="38" cy="45"/>
              </a:xfrm>
              <a:custGeom>
                <a:avLst/>
                <a:gdLst/>
                <a:ahLst/>
                <a:cxnLst>
                  <a:cxn ang="0">
                    <a:pos x="4" y="208"/>
                  </a:cxn>
                  <a:cxn ang="0">
                    <a:pos x="4" y="196"/>
                  </a:cxn>
                  <a:cxn ang="0">
                    <a:pos x="3" y="191"/>
                  </a:cxn>
                  <a:cxn ang="0">
                    <a:pos x="0" y="0"/>
                  </a:cxn>
                  <a:cxn ang="0">
                    <a:pos x="6" y="5"/>
                  </a:cxn>
                  <a:cxn ang="0">
                    <a:pos x="11" y="14"/>
                  </a:cxn>
                  <a:cxn ang="0">
                    <a:pos x="29" y="43"/>
                  </a:cxn>
                  <a:cxn ang="0">
                    <a:pos x="29" y="48"/>
                  </a:cxn>
                  <a:cxn ang="0">
                    <a:pos x="25" y="42"/>
                  </a:cxn>
                  <a:cxn ang="0">
                    <a:pos x="17" y="40"/>
                  </a:cxn>
                  <a:cxn ang="0">
                    <a:pos x="11" y="42"/>
                  </a:cxn>
                  <a:cxn ang="0">
                    <a:pos x="10" y="50"/>
                  </a:cxn>
                  <a:cxn ang="0">
                    <a:pos x="14" y="58"/>
                  </a:cxn>
                  <a:cxn ang="0">
                    <a:pos x="20" y="61"/>
                  </a:cxn>
                  <a:cxn ang="0">
                    <a:pos x="26" y="67"/>
                  </a:cxn>
                  <a:cxn ang="0">
                    <a:pos x="31" y="74"/>
                  </a:cxn>
                  <a:cxn ang="0">
                    <a:pos x="37" y="94"/>
                  </a:cxn>
                  <a:cxn ang="0">
                    <a:pos x="42" y="99"/>
                  </a:cxn>
                  <a:cxn ang="0">
                    <a:pos x="59" y="111"/>
                  </a:cxn>
                  <a:cxn ang="0">
                    <a:pos x="74" y="129"/>
                  </a:cxn>
                  <a:cxn ang="0">
                    <a:pos x="81" y="132"/>
                  </a:cxn>
                  <a:cxn ang="0">
                    <a:pos x="86" y="136"/>
                  </a:cxn>
                  <a:cxn ang="0">
                    <a:pos x="94" y="138"/>
                  </a:cxn>
                  <a:cxn ang="0">
                    <a:pos x="97" y="144"/>
                  </a:cxn>
                  <a:cxn ang="0">
                    <a:pos x="108" y="148"/>
                  </a:cxn>
                  <a:cxn ang="0">
                    <a:pos x="119" y="161"/>
                  </a:cxn>
                  <a:cxn ang="0">
                    <a:pos x="142" y="179"/>
                  </a:cxn>
                  <a:cxn ang="0">
                    <a:pos x="156" y="187"/>
                  </a:cxn>
                  <a:cxn ang="0">
                    <a:pos x="182" y="190"/>
                  </a:cxn>
                  <a:cxn ang="0">
                    <a:pos x="192" y="187"/>
                  </a:cxn>
                  <a:cxn ang="0">
                    <a:pos x="193" y="193"/>
                  </a:cxn>
                  <a:cxn ang="0">
                    <a:pos x="191" y="206"/>
                  </a:cxn>
                  <a:cxn ang="0">
                    <a:pos x="187" y="210"/>
                  </a:cxn>
                  <a:cxn ang="0">
                    <a:pos x="175" y="215"/>
                  </a:cxn>
                  <a:cxn ang="0">
                    <a:pos x="155" y="212"/>
                  </a:cxn>
                  <a:cxn ang="0">
                    <a:pos x="129" y="220"/>
                  </a:cxn>
                  <a:cxn ang="0">
                    <a:pos x="127" y="224"/>
                  </a:cxn>
                  <a:cxn ang="0">
                    <a:pos x="118" y="222"/>
                  </a:cxn>
                  <a:cxn ang="0">
                    <a:pos x="102" y="212"/>
                  </a:cxn>
                  <a:cxn ang="0">
                    <a:pos x="74" y="206"/>
                  </a:cxn>
                  <a:cxn ang="0">
                    <a:pos x="48" y="206"/>
                  </a:cxn>
                  <a:cxn ang="0">
                    <a:pos x="40" y="202"/>
                  </a:cxn>
                  <a:cxn ang="0">
                    <a:pos x="33" y="201"/>
                  </a:cxn>
                  <a:cxn ang="0">
                    <a:pos x="25" y="199"/>
                  </a:cxn>
                  <a:cxn ang="0">
                    <a:pos x="9" y="208"/>
                  </a:cxn>
                  <a:cxn ang="0">
                    <a:pos x="4" y="208"/>
                  </a:cxn>
                </a:cxnLst>
                <a:rect l="0" t="0" r="r" b="b"/>
                <a:pathLst>
                  <a:path w="193" h="224">
                    <a:moveTo>
                      <a:pt x="4" y="208"/>
                    </a:moveTo>
                    <a:lnTo>
                      <a:pt x="4" y="196"/>
                    </a:lnTo>
                    <a:lnTo>
                      <a:pt x="3" y="191"/>
                    </a:lnTo>
                    <a:lnTo>
                      <a:pt x="0" y="0"/>
                    </a:lnTo>
                    <a:lnTo>
                      <a:pt x="6" y="5"/>
                    </a:lnTo>
                    <a:lnTo>
                      <a:pt x="11" y="14"/>
                    </a:lnTo>
                    <a:lnTo>
                      <a:pt x="29" y="43"/>
                    </a:lnTo>
                    <a:lnTo>
                      <a:pt x="29" y="48"/>
                    </a:lnTo>
                    <a:lnTo>
                      <a:pt x="25" y="42"/>
                    </a:lnTo>
                    <a:lnTo>
                      <a:pt x="17" y="40"/>
                    </a:lnTo>
                    <a:lnTo>
                      <a:pt x="11" y="42"/>
                    </a:lnTo>
                    <a:lnTo>
                      <a:pt x="10" y="50"/>
                    </a:lnTo>
                    <a:lnTo>
                      <a:pt x="14" y="58"/>
                    </a:lnTo>
                    <a:lnTo>
                      <a:pt x="20" y="61"/>
                    </a:lnTo>
                    <a:lnTo>
                      <a:pt x="26" y="67"/>
                    </a:lnTo>
                    <a:lnTo>
                      <a:pt x="31" y="74"/>
                    </a:lnTo>
                    <a:lnTo>
                      <a:pt x="37" y="94"/>
                    </a:lnTo>
                    <a:lnTo>
                      <a:pt x="42" y="99"/>
                    </a:lnTo>
                    <a:lnTo>
                      <a:pt x="59" y="111"/>
                    </a:lnTo>
                    <a:lnTo>
                      <a:pt x="74" y="129"/>
                    </a:lnTo>
                    <a:lnTo>
                      <a:pt x="81" y="132"/>
                    </a:lnTo>
                    <a:lnTo>
                      <a:pt x="86" y="136"/>
                    </a:lnTo>
                    <a:lnTo>
                      <a:pt x="94" y="138"/>
                    </a:lnTo>
                    <a:lnTo>
                      <a:pt x="97" y="144"/>
                    </a:lnTo>
                    <a:lnTo>
                      <a:pt x="108" y="148"/>
                    </a:lnTo>
                    <a:lnTo>
                      <a:pt x="119" y="161"/>
                    </a:lnTo>
                    <a:lnTo>
                      <a:pt x="142" y="179"/>
                    </a:lnTo>
                    <a:lnTo>
                      <a:pt x="156" y="187"/>
                    </a:lnTo>
                    <a:lnTo>
                      <a:pt x="182" y="190"/>
                    </a:lnTo>
                    <a:lnTo>
                      <a:pt x="192" y="187"/>
                    </a:lnTo>
                    <a:lnTo>
                      <a:pt x="193" y="193"/>
                    </a:lnTo>
                    <a:lnTo>
                      <a:pt x="191" y="206"/>
                    </a:lnTo>
                    <a:lnTo>
                      <a:pt x="187" y="210"/>
                    </a:lnTo>
                    <a:lnTo>
                      <a:pt x="175" y="215"/>
                    </a:lnTo>
                    <a:lnTo>
                      <a:pt x="155" y="212"/>
                    </a:lnTo>
                    <a:lnTo>
                      <a:pt x="129" y="220"/>
                    </a:lnTo>
                    <a:lnTo>
                      <a:pt x="127" y="224"/>
                    </a:lnTo>
                    <a:lnTo>
                      <a:pt x="118" y="222"/>
                    </a:lnTo>
                    <a:lnTo>
                      <a:pt x="102" y="212"/>
                    </a:lnTo>
                    <a:lnTo>
                      <a:pt x="74" y="206"/>
                    </a:lnTo>
                    <a:lnTo>
                      <a:pt x="48" y="206"/>
                    </a:lnTo>
                    <a:lnTo>
                      <a:pt x="40" y="202"/>
                    </a:lnTo>
                    <a:lnTo>
                      <a:pt x="33" y="201"/>
                    </a:lnTo>
                    <a:lnTo>
                      <a:pt x="25" y="199"/>
                    </a:lnTo>
                    <a:lnTo>
                      <a:pt x="9" y="208"/>
                    </a:lnTo>
                    <a:lnTo>
                      <a:pt x="4" y="20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68" name="Freeform 258"/>
              <p:cNvSpPr>
                <a:spLocks noChangeAspect="1"/>
              </p:cNvSpPr>
              <p:nvPr/>
            </p:nvSpPr>
            <p:spPr bwMode="gray">
              <a:xfrm>
                <a:off x="1879" y="2422"/>
                <a:ext cx="45" cy="45"/>
              </a:xfrm>
              <a:custGeom>
                <a:avLst/>
                <a:gdLst/>
                <a:ahLst/>
                <a:cxnLst>
                  <a:cxn ang="0">
                    <a:pos x="197" y="195"/>
                  </a:cxn>
                  <a:cxn ang="0">
                    <a:pos x="172" y="187"/>
                  </a:cxn>
                  <a:cxn ang="0">
                    <a:pos x="146" y="193"/>
                  </a:cxn>
                  <a:cxn ang="0">
                    <a:pos x="129" y="190"/>
                  </a:cxn>
                  <a:cxn ang="0">
                    <a:pos x="124" y="217"/>
                  </a:cxn>
                  <a:cxn ang="0">
                    <a:pos x="103" y="221"/>
                  </a:cxn>
                  <a:cxn ang="0">
                    <a:pos x="91" y="214"/>
                  </a:cxn>
                  <a:cxn ang="0">
                    <a:pos x="79" y="205"/>
                  </a:cxn>
                  <a:cxn ang="0">
                    <a:pos x="59" y="178"/>
                  </a:cxn>
                  <a:cxn ang="0">
                    <a:pos x="52" y="166"/>
                  </a:cxn>
                  <a:cxn ang="0">
                    <a:pos x="47" y="151"/>
                  </a:cxn>
                  <a:cxn ang="0">
                    <a:pos x="43" y="140"/>
                  </a:cxn>
                  <a:cxn ang="0">
                    <a:pos x="30" y="139"/>
                  </a:cxn>
                  <a:cxn ang="0">
                    <a:pos x="26" y="130"/>
                  </a:cxn>
                  <a:cxn ang="0">
                    <a:pos x="15" y="122"/>
                  </a:cxn>
                  <a:cxn ang="0">
                    <a:pos x="0" y="101"/>
                  </a:cxn>
                  <a:cxn ang="0">
                    <a:pos x="4" y="84"/>
                  </a:cxn>
                  <a:cxn ang="0">
                    <a:pos x="9" y="60"/>
                  </a:cxn>
                  <a:cxn ang="0">
                    <a:pos x="11" y="55"/>
                  </a:cxn>
                  <a:cxn ang="0">
                    <a:pos x="22" y="50"/>
                  </a:cxn>
                  <a:cxn ang="0">
                    <a:pos x="38" y="49"/>
                  </a:cxn>
                  <a:cxn ang="0">
                    <a:pos x="46" y="39"/>
                  </a:cxn>
                  <a:cxn ang="0">
                    <a:pos x="44" y="32"/>
                  </a:cxn>
                  <a:cxn ang="0">
                    <a:pos x="43" y="26"/>
                  </a:cxn>
                  <a:cxn ang="0">
                    <a:pos x="57" y="9"/>
                  </a:cxn>
                  <a:cxn ang="0">
                    <a:pos x="62" y="5"/>
                  </a:cxn>
                  <a:cxn ang="0">
                    <a:pos x="71" y="0"/>
                  </a:cxn>
                  <a:cxn ang="0">
                    <a:pos x="114" y="6"/>
                  </a:cxn>
                  <a:cxn ang="0">
                    <a:pos x="154" y="3"/>
                  </a:cxn>
                  <a:cxn ang="0">
                    <a:pos x="168" y="0"/>
                  </a:cxn>
                  <a:cxn ang="0">
                    <a:pos x="200" y="3"/>
                  </a:cxn>
                  <a:cxn ang="0">
                    <a:pos x="225" y="11"/>
                  </a:cxn>
                  <a:cxn ang="0">
                    <a:pos x="222" y="25"/>
                  </a:cxn>
                  <a:cxn ang="0">
                    <a:pos x="218" y="33"/>
                  </a:cxn>
                  <a:cxn ang="0">
                    <a:pos x="206" y="49"/>
                  </a:cxn>
                  <a:cxn ang="0">
                    <a:pos x="208" y="90"/>
                  </a:cxn>
                  <a:cxn ang="0">
                    <a:pos x="220" y="114"/>
                  </a:cxn>
                  <a:cxn ang="0">
                    <a:pos x="221" y="117"/>
                  </a:cxn>
                  <a:cxn ang="0">
                    <a:pos x="225" y="140"/>
                  </a:cxn>
                  <a:cxn ang="0">
                    <a:pos x="218" y="181"/>
                  </a:cxn>
                  <a:cxn ang="0">
                    <a:pos x="203" y="197"/>
                  </a:cxn>
                </a:cxnLst>
                <a:rect l="0" t="0" r="r" b="b"/>
                <a:pathLst>
                  <a:path w="226" h="221">
                    <a:moveTo>
                      <a:pt x="203" y="197"/>
                    </a:moveTo>
                    <a:lnTo>
                      <a:pt x="197" y="195"/>
                    </a:lnTo>
                    <a:lnTo>
                      <a:pt x="193" y="193"/>
                    </a:lnTo>
                    <a:lnTo>
                      <a:pt x="172" y="187"/>
                    </a:lnTo>
                    <a:lnTo>
                      <a:pt x="150" y="193"/>
                    </a:lnTo>
                    <a:lnTo>
                      <a:pt x="146" y="193"/>
                    </a:lnTo>
                    <a:lnTo>
                      <a:pt x="136" y="190"/>
                    </a:lnTo>
                    <a:lnTo>
                      <a:pt x="129" y="190"/>
                    </a:lnTo>
                    <a:lnTo>
                      <a:pt x="123" y="193"/>
                    </a:lnTo>
                    <a:lnTo>
                      <a:pt x="124" y="217"/>
                    </a:lnTo>
                    <a:lnTo>
                      <a:pt x="120" y="221"/>
                    </a:lnTo>
                    <a:lnTo>
                      <a:pt x="103" y="221"/>
                    </a:lnTo>
                    <a:lnTo>
                      <a:pt x="91" y="216"/>
                    </a:lnTo>
                    <a:lnTo>
                      <a:pt x="91" y="214"/>
                    </a:lnTo>
                    <a:lnTo>
                      <a:pt x="89" y="214"/>
                    </a:lnTo>
                    <a:lnTo>
                      <a:pt x="79" y="205"/>
                    </a:lnTo>
                    <a:lnTo>
                      <a:pt x="65" y="188"/>
                    </a:lnTo>
                    <a:lnTo>
                      <a:pt x="59" y="178"/>
                    </a:lnTo>
                    <a:lnTo>
                      <a:pt x="58" y="172"/>
                    </a:lnTo>
                    <a:lnTo>
                      <a:pt x="52" y="166"/>
                    </a:lnTo>
                    <a:lnTo>
                      <a:pt x="52" y="156"/>
                    </a:lnTo>
                    <a:lnTo>
                      <a:pt x="47" y="151"/>
                    </a:lnTo>
                    <a:lnTo>
                      <a:pt x="46" y="143"/>
                    </a:lnTo>
                    <a:lnTo>
                      <a:pt x="43" y="140"/>
                    </a:lnTo>
                    <a:lnTo>
                      <a:pt x="32" y="140"/>
                    </a:lnTo>
                    <a:lnTo>
                      <a:pt x="30" y="139"/>
                    </a:lnTo>
                    <a:lnTo>
                      <a:pt x="26" y="135"/>
                    </a:lnTo>
                    <a:lnTo>
                      <a:pt x="26" y="130"/>
                    </a:lnTo>
                    <a:lnTo>
                      <a:pt x="17" y="123"/>
                    </a:lnTo>
                    <a:lnTo>
                      <a:pt x="15" y="122"/>
                    </a:lnTo>
                    <a:lnTo>
                      <a:pt x="6" y="107"/>
                    </a:lnTo>
                    <a:lnTo>
                      <a:pt x="0" y="101"/>
                    </a:lnTo>
                    <a:lnTo>
                      <a:pt x="0" y="95"/>
                    </a:lnTo>
                    <a:lnTo>
                      <a:pt x="4" y="84"/>
                    </a:lnTo>
                    <a:lnTo>
                      <a:pt x="9" y="75"/>
                    </a:lnTo>
                    <a:lnTo>
                      <a:pt x="9" y="60"/>
                    </a:lnTo>
                    <a:lnTo>
                      <a:pt x="10" y="58"/>
                    </a:lnTo>
                    <a:lnTo>
                      <a:pt x="11" y="55"/>
                    </a:lnTo>
                    <a:lnTo>
                      <a:pt x="15" y="53"/>
                    </a:lnTo>
                    <a:lnTo>
                      <a:pt x="22" y="50"/>
                    </a:lnTo>
                    <a:lnTo>
                      <a:pt x="32" y="50"/>
                    </a:lnTo>
                    <a:lnTo>
                      <a:pt x="38" y="49"/>
                    </a:lnTo>
                    <a:lnTo>
                      <a:pt x="39" y="46"/>
                    </a:lnTo>
                    <a:lnTo>
                      <a:pt x="46" y="39"/>
                    </a:lnTo>
                    <a:lnTo>
                      <a:pt x="46" y="32"/>
                    </a:lnTo>
                    <a:lnTo>
                      <a:pt x="44" y="32"/>
                    </a:lnTo>
                    <a:lnTo>
                      <a:pt x="42" y="30"/>
                    </a:lnTo>
                    <a:lnTo>
                      <a:pt x="43" y="26"/>
                    </a:lnTo>
                    <a:lnTo>
                      <a:pt x="50" y="15"/>
                    </a:lnTo>
                    <a:lnTo>
                      <a:pt x="57" y="9"/>
                    </a:lnTo>
                    <a:lnTo>
                      <a:pt x="58" y="6"/>
                    </a:lnTo>
                    <a:lnTo>
                      <a:pt x="62" y="5"/>
                    </a:lnTo>
                    <a:lnTo>
                      <a:pt x="66" y="0"/>
                    </a:lnTo>
                    <a:lnTo>
                      <a:pt x="71" y="0"/>
                    </a:lnTo>
                    <a:lnTo>
                      <a:pt x="95" y="6"/>
                    </a:lnTo>
                    <a:lnTo>
                      <a:pt x="114" y="6"/>
                    </a:lnTo>
                    <a:lnTo>
                      <a:pt x="139" y="1"/>
                    </a:lnTo>
                    <a:lnTo>
                      <a:pt x="154" y="3"/>
                    </a:lnTo>
                    <a:lnTo>
                      <a:pt x="166" y="1"/>
                    </a:lnTo>
                    <a:lnTo>
                      <a:pt x="168" y="0"/>
                    </a:lnTo>
                    <a:lnTo>
                      <a:pt x="175" y="0"/>
                    </a:lnTo>
                    <a:lnTo>
                      <a:pt x="200" y="3"/>
                    </a:lnTo>
                    <a:lnTo>
                      <a:pt x="225" y="10"/>
                    </a:lnTo>
                    <a:lnTo>
                      <a:pt x="225" y="11"/>
                    </a:lnTo>
                    <a:lnTo>
                      <a:pt x="225" y="22"/>
                    </a:lnTo>
                    <a:lnTo>
                      <a:pt x="222" y="25"/>
                    </a:lnTo>
                    <a:lnTo>
                      <a:pt x="222" y="27"/>
                    </a:lnTo>
                    <a:lnTo>
                      <a:pt x="218" y="33"/>
                    </a:lnTo>
                    <a:lnTo>
                      <a:pt x="210" y="39"/>
                    </a:lnTo>
                    <a:lnTo>
                      <a:pt x="206" y="49"/>
                    </a:lnTo>
                    <a:lnTo>
                      <a:pt x="206" y="71"/>
                    </a:lnTo>
                    <a:lnTo>
                      <a:pt x="208" y="90"/>
                    </a:lnTo>
                    <a:lnTo>
                      <a:pt x="211" y="101"/>
                    </a:lnTo>
                    <a:lnTo>
                      <a:pt x="220" y="114"/>
                    </a:lnTo>
                    <a:lnTo>
                      <a:pt x="220" y="116"/>
                    </a:lnTo>
                    <a:lnTo>
                      <a:pt x="221" y="117"/>
                    </a:lnTo>
                    <a:lnTo>
                      <a:pt x="226" y="125"/>
                    </a:lnTo>
                    <a:lnTo>
                      <a:pt x="225" y="140"/>
                    </a:lnTo>
                    <a:lnTo>
                      <a:pt x="220" y="162"/>
                    </a:lnTo>
                    <a:lnTo>
                      <a:pt x="218" y="181"/>
                    </a:lnTo>
                    <a:lnTo>
                      <a:pt x="216" y="184"/>
                    </a:lnTo>
                    <a:lnTo>
                      <a:pt x="203" y="19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69" name="Freeform 259"/>
              <p:cNvSpPr>
                <a:spLocks noChangeAspect="1"/>
              </p:cNvSpPr>
              <p:nvPr/>
            </p:nvSpPr>
            <p:spPr bwMode="gray">
              <a:xfrm rot="-1047951">
                <a:off x="1790" y="2357"/>
                <a:ext cx="4" cy="4"/>
              </a:xfrm>
              <a:custGeom>
                <a:avLst/>
                <a:gdLst/>
                <a:ahLst/>
                <a:cxnLst>
                  <a:cxn ang="0">
                    <a:pos x="148" y="0"/>
                  </a:cxn>
                  <a:cxn ang="0">
                    <a:pos x="169" y="17"/>
                  </a:cxn>
                  <a:cxn ang="0">
                    <a:pos x="183" y="54"/>
                  </a:cxn>
                  <a:cxn ang="0">
                    <a:pos x="114" y="93"/>
                  </a:cxn>
                  <a:cxn ang="0">
                    <a:pos x="86" y="86"/>
                  </a:cxn>
                  <a:cxn ang="0">
                    <a:pos x="66" y="72"/>
                  </a:cxn>
                  <a:cxn ang="0">
                    <a:pos x="14" y="72"/>
                  </a:cxn>
                  <a:cxn ang="0">
                    <a:pos x="0" y="41"/>
                  </a:cxn>
                  <a:cxn ang="0">
                    <a:pos x="24" y="24"/>
                  </a:cxn>
                  <a:cxn ang="0">
                    <a:pos x="54" y="24"/>
                  </a:cxn>
                  <a:cxn ang="0">
                    <a:pos x="83" y="44"/>
                  </a:cxn>
                  <a:cxn ang="0">
                    <a:pos x="148" y="0"/>
                  </a:cxn>
                </a:cxnLst>
                <a:rect l="0" t="0" r="r" b="b"/>
                <a:pathLst>
                  <a:path w="183" h="93">
                    <a:moveTo>
                      <a:pt x="148" y="0"/>
                    </a:moveTo>
                    <a:lnTo>
                      <a:pt x="169" y="17"/>
                    </a:lnTo>
                    <a:lnTo>
                      <a:pt x="183" y="54"/>
                    </a:lnTo>
                    <a:lnTo>
                      <a:pt x="114" y="93"/>
                    </a:lnTo>
                    <a:lnTo>
                      <a:pt x="86" y="86"/>
                    </a:lnTo>
                    <a:lnTo>
                      <a:pt x="66" y="72"/>
                    </a:lnTo>
                    <a:lnTo>
                      <a:pt x="14" y="72"/>
                    </a:lnTo>
                    <a:lnTo>
                      <a:pt x="0" y="41"/>
                    </a:lnTo>
                    <a:lnTo>
                      <a:pt x="24" y="24"/>
                    </a:lnTo>
                    <a:lnTo>
                      <a:pt x="54" y="24"/>
                    </a:lnTo>
                    <a:lnTo>
                      <a:pt x="83" y="44"/>
                    </a:lnTo>
                    <a:lnTo>
                      <a:pt x="148"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70" name="Freeform 260"/>
              <p:cNvSpPr>
                <a:spLocks noChangeAspect="1"/>
              </p:cNvSpPr>
              <p:nvPr/>
            </p:nvSpPr>
            <p:spPr bwMode="gray">
              <a:xfrm rot="-1047951">
                <a:off x="1753" y="2352"/>
                <a:ext cx="3" cy="4"/>
              </a:xfrm>
              <a:custGeom>
                <a:avLst/>
                <a:gdLst/>
                <a:ahLst/>
                <a:cxnLst>
                  <a:cxn ang="0">
                    <a:pos x="24" y="37"/>
                  </a:cxn>
                  <a:cxn ang="0">
                    <a:pos x="0" y="0"/>
                  </a:cxn>
                  <a:cxn ang="0">
                    <a:pos x="0" y="10"/>
                  </a:cxn>
                  <a:cxn ang="0">
                    <a:pos x="5" y="41"/>
                  </a:cxn>
                  <a:cxn ang="0">
                    <a:pos x="24" y="72"/>
                  </a:cxn>
                  <a:cxn ang="0">
                    <a:pos x="101" y="102"/>
                  </a:cxn>
                  <a:cxn ang="0">
                    <a:pos x="101" y="85"/>
                  </a:cxn>
                  <a:cxn ang="0">
                    <a:pos x="59" y="68"/>
                  </a:cxn>
                  <a:cxn ang="0">
                    <a:pos x="24" y="37"/>
                  </a:cxn>
                </a:cxnLst>
                <a:rect l="0" t="0" r="r" b="b"/>
                <a:pathLst>
                  <a:path w="101" h="102">
                    <a:moveTo>
                      <a:pt x="24" y="37"/>
                    </a:moveTo>
                    <a:lnTo>
                      <a:pt x="0" y="0"/>
                    </a:lnTo>
                    <a:lnTo>
                      <a:pt x="0" y="10"/>
                    </a:lnTo>
                    <a:lnTo>
                      <a:pt x="5" y="41"/>
                    </a:lnTo>
                    <a:lnTo>
                      <a:pt x="24" y="72"/>
                    </a:lnTo>
                    <a:lnTo>
                      <a:pt x="101" y="102"/>
                    </a:lnTo>
                    <a:lnTo>
                      <a:pt x="101" y="85"/>
                    </a:lnTo>
                    <a:lnTo>
                      <a:pt x="59" y="68"/>
                    </a:lnTo>
                    <a:lnTo>
                      <a:pt x="24" y="3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371" name="Freeform 261"/>
              <p:cNvSpPr>
                <a:spLocks noChangeAspect="1"/>
              </p:cNvSpPr>
              <p:nvPr/>
            </p:nvSpPr>
            <p:spPr bwMode="gray">
              <a:xfrm rot="-1047951">
                <a:off x="1758" y="2351"/>
                <a:ext cx="2" cy="4"/>
              </a:xfrm>
              <a:custGeom>
                <a:avLst/>
                <a:gdLst/>
                <a:ahLst/>
                <a:cxnLst>
                  <a:cxn ang="0">
                    <a:pos x="20" y="17"/>
                  </a:cxn>
                  <a:cxn ang="0">
                    <a:pos x="0" y="0"/>
                  </a:cxn>
                  <a:cxn ang="0">
                    <a:pos x="13" y="26"/>
                  </a:cxn>
                  <a:cxn ang="0">
                    <a:pos x="38" y="51"/>
                  </a:cxn>
                  <a:cxn ang="0">
                    <a:pos x="52" y="82"/>
                  </a:cxn>
                  <a:cxn ang="0">
                    <a:pos x="62" y="85"/>
                  </a:cxn>
                  <a:cxn ang="0">
                    <a:pos x="69" y="38"/>
                  </a:cxn>
                  <a:cxn ang="0">
                    <a:pos x="52" y="23"/>
                  </a:cxn>
                  <a:cxn ang="0">
                    <a:pos x="20" y="17"/>
                  </a:cxn>
                </a:cxnLst>
                <a:rect l="0" t="0" r="r" b="b"/>
                <a:pathLst>
                  <a:path w="69" h="85">
                    <a:moveTo>
                      <a:pt x="20" y="17"/>
                    </a:moveTo>
                    <a:lnTo>
                      <a:pt x="0" y="0"/>
                    </a:lnTo>
                    <a:lnTo>
                      <a:pt x="13" y="26"/>
                    </a:lnTo>
                    <a:lnTo>
                      <a:pt x="38" y="51"/>
                    </a:lnTo>
                    <a:lnTo>
                      <a:pt x="52" y="82"/>
                    </a:lnTo>
                    <a:lnTo>
                      <a:pt x="62" y="85"/>
                    </a:lnTo>
                    <a:lnTo>
                      <a:pt x="69" y="38"/>
                    </a:lnTo>
                    <a:lnTo>
                      <a:pt x="52" y="23"/>
                    </a:lnTo>
                    <a:lnTo>
                      <a:pt x="20" y="1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grpSp>
        <p:sp>
          <p:nvSpPr>
            <p:cNvPr id="152" name="Freeform 262"/>
            <p:cNvSpPr>
              <a:spLocks noChangeAspect="1"/>
            </p:cNvSpPr>
            <p:nvPr/>
          </p:nvSpPr>
          <p:spPr bwMode="gray">
            <a:xfrm>
              <a:off x="1734845" y="2418981"/>
              <a:ext cx="80174" cy="83487"/>
            </a:xfrm>
            <a:custGeom>
              <a:avLst/>
              <a:gdLst/>
              <a:ahLst/>
              <a:cxnLst>
                <a:cxn ang="0">
                  <a:pos x="223" y="0"/>
                </a:cxn>
                <a:cxn ang="0">
                  <a:pos x="206" y="11"/>
                </a:cxn>
                <a:cxn ang="0">
                  <a:pos x="187" y="16"/>
                </a:cxn>
                <a:cxn ang="0">
                  <a:pos x="163" y="21"/>
                </a:cxn>
                <a:cxn ang="0">
                  <a:pos x="156" y="14"/>
                </a:cxn>
                <a:cxn ang="0">
                  <a:pos x="149" y="16"/>
                </a:cxn>
                <a:cxn ang="0">
                  <a:pos x="143" y="18"/>
                </a:cxn>
                <a:cxn ang="0">
                  <a:pos x="136" y="38"/>
                </a:cxn>
                <a:cxn ang="0">
                  <a:pos x="123" y="43"/>
                </a:cxn>
                <a:cxn ang="0">
                  <a:pos x="117" y="50"/>
                </a:cxn>
                <a:cxn ang="0">
                  <a:pos x="110" y="58"/>
                </a:cxn>
                <a:cxn ang="0">
                  <a:pos x="101" y="61"/>
                </a:cxn>
                <a:cxn ang="0">
                  <a:pos x="93" y="63"/>
                </a:cxn>
                <a:cxn ang="0">
                  <a:pos x="78" y="54"/>
                </a:cxn>
                <a:cxn ang="0">
                  <a:pos x="68" y="72"/>
                </a:cxn>
                <a:cxn ang="0">
                  <a:pos x="46" y="72"/>
                </a:cxn>
                <a:cxn ang="0">
                  <a:pos x="43" y="95"/>
                </a:cxn>
                <a:cxn ang="0">
                  <a:pos x="35" y="101"/>
                </a:cxn>
                <a:cxn ang="0">
                  <a:pos x="29" y="111"/>
                </a:cxn>
                <a:cxn ang="0">
                  <a:pos x="2" y="112"/>
                </a:cxn>
                <a:cxn ang="0">
                  <a:pos x="2" y="120"/>
                </a:cxn>
                <a:cxn ang="0">
                  <a:pos x="20" y="141"/>
                </a:cxn>
                <a:cxn ang="0">
                  <a:pos x="57" y="181"/>
                </a:cxn>
                <a:cxn ang="0">
                  <a:pos x="70" y="194"/>
                </a:cxn>
                <a:cxn ang="0">
                  <a:pos x="95" y="211"/>
                </a:cxn>
                <a:cxn ang="0">
                  <a:pos x="98" y="221"/>
                </a:cxn>
                <a:cxn ang="0">
                  <a:pos x="105" y="215"/>
                </a:cxn>
                <a:cxn ang="0">
                  <a:pos x="120" y="220"/>
                </a:cxn>
                <a:cxn ang="0">
                  <a:pos x="152" y="226"/>
                </a:cxn>
                <a:cxn ang="0">
                  <a:pos x="165" y="224"/>
                </a:cxn>
                <a:cxn ang="0">
                  <a:pos x="182" y="235"/>
                </a:cxn>
                <a:cxn ang="0">
                  <a:pos x="197" y="236"/>
                </a:cxn>
                <a:cxn ang="0">
                  <a:pos x="214" y="231"/>
                </a:cxn>
                <a:cxn ang="0">
                  <a:pos x="212" y="224"/>
                </a:cxn>
                <a:cxn ang="0">
                  <a:pos x="204" y="200"/>
                </a:cxn>
                <a:cxn ang="0">
                  <a:pos x="212" y="181"/>
                </a:cxn>
                <a:cxn ang="0">
                  <a:pos x="219" y="117"/>
                </a:cxn>
                <a:cxn ang="0">
                  <a:pos x="231" y="43"/>
                </a:cxn>
                <a:cxn ang="0">
                  <a:pos x="234" y="0"/>
                </a:cxn>
              </a:cxnLst>
              <a:rect l="0" t="0" r="r" b="b"/>
              <a:pathLst>
                <a:path w="234" h="236">
                  <a:moveTo>
                    <a:pt x="234" y="0"/>
                  </a:moveTo>
                  <a:lnTo>
                    <a:pt x="223" y="0"/>
                  </a:lnTo>
                  <a:lnTo>
                    <a:pt x="209" y="6"/>
                  </a:lnTo>
                  <a:lnTo>
                    <a:pt x="206" y="11"/>
                  </a:lnTo>
                  <a:lnTo>
                    <a:pt x="197" y="16"/>
                  </a:lnTo>
                  <a:lnTo>
                    <a:pt x="187" y="16"/>
                  </a:lnTo>
                  <a:lnTo>
                    <a:pt x="180" y="21"/>
                  </a:lnTo>
                  <a:lnTo>
                    <a:pt x="163" y="21"/>
                  </a:lnTo>
                  <a:lnTo>
                    <a:pt x="160" y="18"/>
                  </a:lnTo>
                  <a:lnTo>
                    <a:pt x="156" y="14"/>
                  </a:lnTo>
                  <a:lnTo>
                    <a:pt x="150" y="12"/>
                  </a:lnTo>
                  <a:lnTo>
                    <a:pt x="149" y="16"/>
                  </a:lnTo>
                  <a:lnTo>
                    <a:pt x="147" y="17"/>
                  </a:lnTo>
                  <a:lnTo>
                    <a:pt x="143" y="18"/>
                  </a:lnTo>
                  <a:lnTo>
                    <a:pt x="139" y="25"/>
                  </a:lnTo>
                  <a:lnTo>
                    <a:pt x="136" y="38"/>
                  </a:lnTo>
                  <a:lnTo>
                    <a:pt x="133" y="41"/>
                  </a:lnTo>
                  <a:lnTo>
                    <a:pt x="123" y="43"/>
                  </a:lnTo>
                  <a:lnTo>
                    <a:pt x="118" y="48"/>
                  </a:lnTo>
                  <a:lnTo>
                    <a:pt x="117" y="50"/>
                  </a:lnTo>
                  <a:lnTo>
                    <a:pt x="113" y="52"/>
                  </a:lnTo>
                  <a:lnTo>
                    <a:pt x="110" y="58"/>
                  </a:lnTo>
                  <a:lnTo>
                    <a:pt x="101" y="59"/>
                  </a:lnTo>
                  <a:lnTo>
                    <a:pt x="101" y="61"/>
                  </a:lnTo>
                  <a:lnTo>
                    <a:pt x="99" y="63"/>
                  </a:lnTo>
                  <a:lnTo>
                    <a:pt x="93" y="63"/>
                  </a:lnTo>
                  <a:lnTo>
                    <a:pt x="85" y="57"/>
                  </a:lnTo>
                  <a:lnTo>
                    <a:pt x="78" y="54"/>
                  </a:lnTo>
                  <a:lnTo>
                    <a:pt x="72" y="64"/>
                  </a:lnTo>
                  <a:lnTo>
                    <a:pt x="68" y="72"/>
                  </a:lnTo>
                  <a:lnTo>
                    <a:pt x="51" y="74"/>
                  </a:lnTo>
                  <a:lnTo>
                    <a:pt x="46" y="72"/>
                  </a:lnTo>
                  <a:lnTo>
                    <a:pt x="43" y="80"/>
                  </a:lnTo>
                  <a:lnTo>
                    <a:pt x="43" y="95"/>
                  </a:lnTo>
                  <a:lnTo>
                    <a:pt x="41" y="96"/>
                  </a:lnTo>
                  <a:lnTo>
                    <a:pt x="35" y="101"/>
                  </a:lnTo>
                  <a:lnTo>
                    <a:pt x="32" y="108"/>
                  </a:lnTo>
                  <a:lnTo>
                    <a:pt x="29" y="111"/>
                  </a:lnTo>
                  <a:lnTo>
                    <a:pt x="12" y="112"/>
                  </a:lnTo>
                  <a:lnTo>
                    <a:pt x="2" y="112"/>
                  </a:lnTo>
                  <a:lnTo>
                    <a:pt x="0" y="118"/>
                  </a:lnTo>
                  <a:lnTo>
                    <a:pt x="2" y="120"/>
                  </a:lnTo>
                  <a:lnTo>
                    <a:pt x="16" y="136"/>
                  </a:lnTo>
                  <a:lnTo>
                    <a:pt x="20" y="141"/>
                  </a:lnTo>
                  <a:lnTo>
                    <a:pt x="42" y="162"/>
                  </a:lnTo>
                  <a:lnTo>
                    <a:pt x="57" y="181"/>
                  </a:lnTo>
                  <a:lnTo>
                    <a:pt x="66" y="189"/>
                  </a:lnTo>
                  <a:lnTo>
                    <a:pt x="70" y="194"/>
                  </a:lnTo>
                  <a:lnTo>
                    <a:pt x="77" y="197"/>
                  </a:lnTo>
                  <a:lnTo>
                    <a:pt x="95" y="211"/>
                  </a:lnTo>
                  <a:lnTo>
                    <a:pt x="98" y="217"/>
                  </a:lnTo>
                  <a:lnTo>
                    <a:pt x="98" y="221"/>
                  </a:lnTo>
                  <a:lnTo>
                    <a:pt x="99" y="221"/>
                  </a:lnTo>
                  <a:lnTo>
                    <a:pt x="105" y="215"/>
                  </a:lnTo>
                  <a:lnTo>
                    <a:pt x="110" y="215"/>
                  </a:lnTo>
                  <a:lnTo>
                    <a:pt x="120" y="220"/>
                  </a:lnTo>
                  <a:lnTo>
                    <a:pt x="143" y="226"/>
                  </a:lnTo>
                  <a:lnTo>
                    <a:pt x="152" y="226"/>
                  </a:lnTo>
                  <a:lnTo>
                    <a:pt x="160" y="224"/>
                  </a:lnTo>
                  <a:lnTo>
                    <a:pt x="165" y="224"/>
                  </a:lnTo>
                  <a:lnTo>
                    <a:pt x="174" y="227"/>
                  </a:lnTo>
                  <a:lnTo>
                    <a:pt x="182" y="235"/>
                  </a:lnTo>
                  <a:lnTo>
                    <a:pt x="187" y="236"/>
                  </a:lnTo>
                  <a:lnTo>
                    <a:pt x="197" y="236"/>
                  </a:lnTo>
                  <a:lnTo>
                    <a:pt x="209" y="233"/>
                  </a:lnTo>
                  <a:lnTo>
                    <a:pt x="214" y="231"/>
                  </a:lnTo>
                  <a:lnTo>
                    <a:pt x="214" y="230"/>
                  </a:lnTo>
                  <a:lnTo>
                    <a:pt x="212" y="224"/>
                  </a:lnTo>
                  <a:lnTo>
                    <a:pt x="204" y="211"/>
                  </a:lnTo>
                  <a:lnTo>
                    <a:pt x="204" y="200"/>
                  </a:lnTo>
                  <a:lnTo>
                    <a:pt x="209" y="190"/>
                  </a:lnTo>
                  <a:lnTo>
                    <a:pt x="212" y="181"/>
                  </a:lnTo>
                  <a:lnTo>
                    <a:pt x="213" y="156"/>
                  </a:lnTo>
                  <a:lnTo>
                    <a:pt x="219" y="117"/>
                  </a:lnTo>
                  <a:lnTo>
                    <a:pt x="219" y="82"/>
                  </a:lnTo>
                  <a:lnTo>
                    <a:pt x="231" y="43"/>
                  </a:lnTo>
                  <a:lnTo>
                    <a:pt x="234" y="23"/>
                  </a:lnTo>
                  <a:lnTo>
                    <a:pt x="234" y="0"/>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153" name="Freeform 263"/>
            <p:cNvSpPr>
              <a:spLocks noChangeAspect="1"/>
            </p:cNvSpPr>
            <p:nvPr/>
          </p:nvSpPr>
          <p:spPr bwMode="gray">
            <a:xfrm>
              <a:off x="1820136" y="2525560"/>
              <a:ext cx="109173" cy="47961"/>
            </a:xfrm>
            <a:custGeom>
              <a:avLst/>
              <a:gdLst/>
              <a:ahLst/>
              <a:cxnLst>
                <a:cxn ang="0">
                  <a:pos x="19" y="1"/>
                </a:cxn>
                <a:cxn ang="0">
                  <a:pos x="6" y="9"/>
                </a:cxn>
                <a:cxn ang="0">
                  <a:pos x="16" y="32"/>
                </a:cxn>
                <a:cxn ang="0">
                  <a:pos x="10" y="44"/>
                </a:cxn>
                <a:cxn ang="0">
                  <a:pos x="1" y="71"/>
                </a:cxn>
                <a:cxn ang="0">
                  <a:pos x="7" y="82"/>
                </a:cxn>
                <a:cxn ang="0">
                  <a:pos x="22" y="72"/>
                </a:cxn>
                <a:cxn ang="0">
                  <a:pos x="58" y="80"/>
                </a:cxn>
                <a:cxn ang="0">
                  <a:pos x="75" y="87"/>
                </a:cxn>
                <a:cxn ang="0">
                  <a:pos x="92" y="112"/>
                </a:cxn>
                <a:cxn ang="0">
                  <a:pos x="109" y="103"/>
                </a:cxn>
                <a:cxn ang="0">
                  <a:pos x="117" y="131"/>
                </a:cxn>
                <a:cxn ang="0">
                  <a:pos x="135" y="134"/>
                </a:cxn>
                <a:cxn ang="0">
                  <a:pos x="157" y="110"/>
                </a:cxn>
                <a:cxn ang="0">
                  <a:pos x="139" y="95"/>
                </a:cxn>
                <a:cxn ang="0">
                  <a:pos x="140" y="81"/>
                </a:cxn>
                <a:cxn ang="0">
                  <a:pos x="160" y="72"/>
                </a:cxn>
                <a:cxn ang="0">
                  <a:pos x="187" y="43"/>
                </a:cxn>
                <a:cxn ang="0">
                  <a:pos x="201" y="34"/>
                </a:cxn>
                <a:cxn ang="0">
                  <a:pos x="222" y="45"/>
                </a:cxn>
                <a:cxn ang="0">
                  <a:pos x="260" y="63"/>
                </a:cxn>
                <a:cxn ang="0">
                  <a:pos x="273" y="71"/>
                </a:cxn>
                <a:cxn ang="0">
                  <a:pos x="258" y="85"/>
                </a:cxn>
                <a:cxn ang="0">
                  <a:pos x="261" y="110"/>
                </a:cxn>
                <a:cxn ang="0">
                  <a:pos x="281" y="128"/>
                </a:cxn>
                <a:cxn ang="0">
                  <a:pos x="290" y="109"/>
                </a:cxn>
                <a:cxn ang="0">
                  <a:pos x="302" y="109"/>
                </a:cxn>
                <a:cxn ang="0">
                  <a:pos x="318" y="87"/>
                </a:cxn>
                <a:cxn ang="0">
                  <a:pos x="313" y="77"/>
                </a:cxn>
                <a:cxn ang="0">
                  <a:pos x="304" y="66"/>
                </a:cxn>
                <a:cxn ang="0">
                  <a:pos x="297" y="48"/>
                </a:cxn>
                <a:cxn ang="0">
                  <a:pos x="266" y="18"/>
                </a:cxn>
                <a:cxn ang="0">
                  <a:pos x="231" y="11"/>
                </a:cxn>
                <a:cxn ang="0">
                  <a:pos x="189" y="1"/>
                </a:cxn>
                <a:cxn ang="0">
                  <a:pos x="176" y="11"/>
                </a:cxn>
                <a:cxn ang="0">
                  <a:pos x="164" y="31"/>
                </a:cxn>
                <a:cxn ang="0">
                  <a:pos x="156" y="20"/>
                </a:cxn>
                <a:cxn ang="0">
                  <a:pos x="118" y="36"/>
                </a:cxn>
                <a:cxn ang="0">
                  <a:pos x="101" y="44"/>
                </a:cxn>
                <a:cxn ang="0">
                  <a:pos x="71" y="34"/>
                </a:cxn>
                <a:cxn ang="0">
                  <a:pos x="45" y="23"/>
                </a:cxn>
                <a:cxn ang="0">
                  <a:pos x="35" y="7"/>
                </a:cxn>
              </a:cxnLst>
              <a:rect l="0" t="0" r="r" b="b"/>
              <a:pathLst>
                <a:path w="318" h="135">
                  <a:moveTo>
                    <a:pt x="23" y="0"/>
                  </a:moveTo>
                  <a:lnTo>
                    <a:pt x="22" y="1"/>
                  </a:lnTo>
                  <a:lnTo>
                    <a:pt x="19" y="1"/>
                  </a:lnTo>
                  <a:lnTo>
                    <a:pt x="17" y="0"/>
                  </a:lnTo>
                  <a:lnTo>
                    <a:pt x="13" y="0"/>
                  </a:lnTo>
                  <a:lnTo>
                    <a:pt x="6" y="9"/>
                  </a:lnTo>
                  <a:lnTo>
                    <a:pt x="5" y="23"/>
                  </a:lnTo>
                  <a:lnTo>
                    <a:pt x="12" y="28"/>
                  </a:lnTo>
                  <a:lnTo>
                    <a:pt x="16" y="32"/>
                  </a:lnTo>
                  <a:lnTo>
                    <a:pt x="15" y="37"/>
                  </a:lnTo>
                  <a:lnTo>
                    <a:pt x="11" y="40"/>
                  </a:lnTo>
                  <a:lnTo>
                    <a:pt x="10" y="44"/>
                  </a:lnTo>
                  <a:lnTo>
                    <a:pt x="10" y="56"/>
                  </a:lnTo>
                  <a:lnTo>
                    <a:pt x="8" y="61"/>
                  </a:lnTo>
                  <a:lnTo>
                    <a:pt x="1" y="71"/>
                  </a:lnTo>
                  <a:lnTo>
                    <a:pt x="0" y="71"/>
                  </a:lnTo>
                  <a:lnTo>
                    <a:pt x="6" y="82"/>
                  </a:lnTo>
                  <a:lnTo>
                    <a:pt x="7" y="82"/>
                  </a:lnTo>
                  <a:lnTo>
                    <a:pt x="10" y="75"/>
                  </a:lnTo>
                  <a:lnTo>
                    <a:pt x="12" y="72"/>
                  </a:lnTo>
                  <a:lnTo>
                    <a:pt x="22" y="72"/>
                  </a:lnTo>
                  <a:lnTo>
                    <a:pt x="40" y="75"/>
                  </a:lnTo>
                  <a:lnTo>
                    <a:pt x="48" y="76"/>
                  </a:lnTo>
                  <a:lnTo>
                    <a:pt x="58" y="80"/>
                  </a:lnTo>
                  <a:lnTo>
                    <a:pt x="67" y="81"/>
                  </a:lnTo>
                  <a:lnTo>
                    <a:pt x="70" y="82"/>
                  </a:lnTo>
                  <a:lnTo>
                    <a:pt x="75" y="87"/>
                  </a:lnTo>
                  <a:lnTo>
                    <a:pt x="78" y="96"/>
                  </a:lnTo>
                  <a:lnTo>
                    <a:pt x="85" y="103"/>
                  </a:lnTo>
                  <a:lnTo>
                    <a:pt x="92" y="112"/>
                  </a:lnTo>
                  <a:lnTo>
                    <a:pt x="98" y="112"/>
                  </a:lnTo>
                  <a:lnTo>
                    <a:pt x="103" y="106"/>
                  </a:lnTo>
                  <a:lnTo>
                    <a:pt x="109" y="103"/>
                  </a:lnTo>
                  <a:lnTo>
                    <a:pt x="113" y="112"/>
                  </a:lnTo>
                  <a:lnTo>
                    <a:pt x="113" y="122"/>
                  </a:lnTo>
                  <a:lnTo>
                    <a:pt x="117" y="131"/>
                  </a:lnTo>
                  <a:lnTo>
                    <a:pt x="118" y="134"/>
                  </a:lnTo>
                  <a:lnTo>
                    <a:pt x="130" y="135"/>
                  </a:lnTo>
                  <a:lnTo>
                    <a:pt x="135" y="134"/>
                  </a:lnTo>
                  <a:lnTo>
                    <a:pt x="152" y="124"/>
                  </a:lnTo>
                  <a:lnTo>
                    <a:pt x="160" y="117"/>
                  </a:lnTo>
                  <a:lnTo>
                    <a:pt x="157" y="110"/>
                  </a:lnTo>
                  <a:lnTo>
                    <a:pt x="152" y="107"/>
                  </a:lnTo>
                  <a:lnTo>
                    <a:pt x="148" y="102"/>
                  </a:lnTo>
                  <a:lnTo>
                    <a:pt x="139" y="95"/>
                  </a:lnTo>
                  <a:lnTo>
                    <a:pt x="137" y="91"/>
                  </a:lnTo>
                  <a:lnTo>
                    <a:pt x="137" y="87"/>
                  </a:lnTo>
                  <a:lnTo>
                    <a:pt x="140" y="81"/>
                  </a:lnTo>
                  <a:lnTo>
                    <a:pt x="148" y="75"/>
                  </a:lnTo>
                  <a:lnTo>
                    <a:pt x="156" y="72"/>
                  </a:lnTo>
                  <a:lnTo>
                    <a:pt x="160" y="72"/>
                  </a:lnTo>
                  <a:lnTo>
                    <a:pt x="168" y="68"/>
                  </a:lnTo>
                  <a:lnTo>
                    <a:pt x="177" y="58"/>
                  </a:lnTo>
                  <a:lnTo>
                    <a:pt x="187" y="43"/>
                  </a:lnTo>
                  <a:lnTo>
                    <a:pt x="189" y="39"/>
                  </a:lnTo>
                  <a:lnTo>
                    <a:pt x="190" y="38"/>
                  </a:lnTo>
                  <a:lnTo>
                    <a:pt x="201" y="34"/>
                  </a:lnTo>
                  <a:lnTo>
                    <a:pt x="205" y="34"/>
                  </a:lnTo>
                  <a:lnTo>
                    <a:pt x="209" y="36"/>
                  </a:lnTo>
                  <a:lnTo>
                    <a:pt x="222" y="45"/>
                  </a:lnTo>
                  <a:lnTo>
                    <a:pt x="241" y="54"/>
                  </a:lnTo>
                  <a:lnTo>
                    <a:pt x="252" y="66"/>
                  </a:lnTo>
                  <a:lnTo>
                    <a:pt x="260" y="63"/>
                  </a:lnTo>
                  <a:lnTo>
                    <a:pt x="266" y="63"/>
                  </a:lnTo>
                  <a:lnTo>
                    <a:pt x="273" y="68"/>
                  </a:lnTo>
                  <a:lnTo>
                    <a:pt x="273" y="71"/>
                  </a:lnTo>
                  <a:lnTo>
                    <a:pt x="269" y="71"/>
                  </a:lnTo>
                  <a:lnTo>
                    <a:pt x="259" y="80"/>
                  </a:lnTo>
                  <a:lnTo>
                    <a:pt x="258" y="85"/>
                  </a:lnTo>
                  <a:lnTo>
                    <a:pt x="257" y="93"/>
                  </a:lnTo>
                  <a:lnTo>
                    <a:pt x="258" y="104"/>
                  </a:lnTo>
                  <a:lnTo>
                    <a:pt x="261" y="110"/>
                  </a:lnTo>
                  <a:lnTo>
                    <a:pt x="273" y="123"/>
                  </a:lnTo>
                  <a:lnTo>
                    <a:pt x="280" y="128"/>
                  </a:lnTo>
                  <a:lnTo>
                    <a:pt x="281" y="128"/>
                  </a:lnTo>
                  <a:lnTo>
                    <a:pt x="281" y="123"/>
                  </a:lnTo>
                  <a:lnTo>
                    <a:pt x="290" y="117"/>
                  </a:lnTo>
                  <a:lnTo>
                    <a:pt x="290" y="109"/>
                  </a:lnTo>
                  <a:lnTo>
                    <a:pt x="293" y="108"/>
                  </a:lnTo>
                  <a:lnTo>
                    <a:pt x="298" y="112"/>
                  </a:lnTo>
                  <a:lnTo>
                    <a:pt x="302" y="109"/>
                  </a:lnTo>
                  <a:lnTo>
                    <a:pt x="312" y="96"/>
                  </a:lnTo>
                  <a:lnTo>
                    <a:pt x="318" y="91"/>
                  </a:lnTo>
                  <a:lnTo>
                    <a:pt x="318" y="87"/>
                  </a:lnTo>
                  <a:lnTo>
                    <a:pt x="314" y="85"/>
                  </a:lnTo>
                  <a:lnTo>
                    <a:pt x="313" y="83"/>
                  </a:lnTo>
                  <a:lnTo>
                    <a:pt x="313" y="77"/>
                  </a:lnTo>
                  <a:lnTo>
                    <a:pt x="309" y="71"/>
                  </a:lnTo>
                  <a:lnTo>
                    <a:pt x="304" y="68"/>
                  </a:lnTo>
                  <a:lnTo>
                    <a:pt x="304" y="66"/>
                  </a:lnTo>
                  <a:lnTo>
                    <a:pt x="306" y="58"/>
                  </a:lnTo>
                  <a:lnTo>
                    <a:pt x="307" y="54"/>
                  </a:lnTo>
                  <a:lnTo>
                    <a:pt x="297" y="48"/>
                  </a:lnTo>
                  <a:lnTo>
                    <a:pt x="287" y="37"/>
                  </a:lnTo>
                  <a:lnTo>
                    <a:pt x="284" y="33"/>
                  </a:lnTo>
                  <a:lnTo>
                    <a:pt x="266" y="18"/>
                  </a:lnTo>
                  <a:lnTo>
                    <a:pt x="257" y="15"/>
                  </a:lnTo>
                  <a:lnTo>
                    <a:pt x="244" y="11"/>
                  </a:lnTo>
                  <a:lnTo>
                    <a:pt x="231" y="11"/>
                  </a:lnTo>
                  <a:lnTo>
                    <a:pt x="218" y="7"/>
                  </a:lnTo>
                  <a:lnTo>
                    <a:pt x="209" y="1"/>
                  </a:lnTo>
                  <a:lnTo>
                    <a:pt x="189" y="1"/>
                  </a:lnTo>
                  <a:lnTo>
                    <a:pt x="184" y="2"/>
                  </a:lnTo>
                  <a:lnTo>
                    <a:pt x="182" y="4"/>
                  </a:lnTo>
                  <a:lnTo>
                    <a:pt x="176" y="11"/>
                  </a:lnTo>
                  <a:lnTo>
                    <a:pt x="174" y="27"/>
                  </a:lnTo>
                  <a:lnTo>
                    <a:pt x="167" y="31"/>
                  </a:lnTo>
                  <a:lnTo>
                    <a:pt x="164" y="31"/>
                  </a:lnTo>
                  <a:lnTo>
                    <a:pt x="164" y="21"/>
                  </a:lnTo>
                  <a:lnTo>
                    <a:pt x="160" y="20"/>
                  </a:lnTo>
                  <a:lnTo>
                    <a:pt x="156" y="20"/>
                  </a:lnTo>
                  <a:lnTo>
                    <a:pt x="137" y="31"/>
                  </a:lnTo>
                  <a:lnTo>
                    <a:pt x="121" y="33"/>
                  </a:lnTo>
                  <a:lnTo>
                    <a:pt x="118" y="36"/>
                  </a:lnTo>
                  <a:lnTo>
                    <a:pt x="110" y="43"/>
                  </a:lnTo>
                  <a:lnTo>
                    <a:pt x="105" y="44"/>
                  </a:lnTo>
                  <a:lnTo>
                    <a:pt x="101" y="44"/>
                  </a:lnTo>
                  <a:lnTo>
                    <a:pt x="92" y="43"/>
                  </a:lnTo>
                  <a:lnTo>
                    <a:pt x="75" y="36"/>
                  </a:lnTo>
                  <a:lnTo>
                    <a:pt x="71" y="34"/>
                  </a:lnTo>
                  <a:lnTo>
                    <a:pt x="48" y="34"/>
                  </a:lnTo>
                  <a:lnTo>
                    <a:pt x="45" y="28"/>
                  </a:lnTo>
                  <a:lnTo>
                    <a:pt x="45" y="23"/>
                  </a:lnTo>
                  <a:lnTo>
                    <a:pt x="39" y="20"/>
                  </a:lnTo>
                  <a:lnTo>
                    <a:pt x="37" y="9"/>
                  </a:lnTo>
                  <a:lnTo>
                    <a:pt x="35" y="7"/>
                  </a:lnTo>
                  <a:lnTo>
                    <a:pt x="27" y="5"/>
                  </a:lnTo>
                  <a:lnTo>
                    <a:pt x="23" y="0"/>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154" name="Freeform 264"/>
            <p:cNvSpPr>
              <a:spLocks noChangeAspect="1"/>
            </p:cNvSpPr>
            <p:nvPr/>
          </p:nvSpPr>
          <p:spPr bwMode="gray">
            <a:xfrm>
              <a:off x="1647847" y="2362139"/>
              <a:ext cx="73351" cy="83487"/>
            </a:xfrm>
            <a:custGeom>
              <a:avLst/>
              <a:gdLst/>
              <a:ahLst/>
              <a:cxnLst>
                <a:cxn ang="0">
                  <a:pos x="71" y="1"/>
                </a:cxn>
                <a:cxn ang="0">
                  <a:pos x="39" y="28"/>
                </a:cxn>
                <a:cxn ang="0">
                  <a:pos x="63" y="52"/>
                </a:cxn>
                <a:cxn ang="0">
                  <a:pos x="82" y="71"/>
                </a:cxn>
                <a:cxn ang="0">
                  <a:pos x="95" y="84"/>
                </a:cxn>
                <a:cxn ang="0">
                  <a:pos x="93" y="100"/>
                </a:cxn>
                <a:cxn ang="0">
                  <a:pos x="69" y="99"/>
                </a:cxn>
                <a:cxn ang="0">
                  <a:pos x="16" y="138"/>
                </a:cxn>
                <a:cxn ang="0">
                  <a:pos x="9" y="152"/>
                </a:cxn>
                <a:cxn ang="0">
                  <a:pos x="5" y="158"/>
                </a:cxn>
                <a:cxn ang="0">
                  <a:pos x="6" y="168"/>
                </a:cxn>
                <a:cxn ang="0">
                  <a:pos x="2" y="186"/>
                </a:cxn>
                <a:cxn ang="0">
                  <a:pos x="2" y="191"/>
                </a:cxn>
                <a:cxn ang="0">
                  <a:pos x="9" y="196"/>
                </a:cxn>
                <a:cxn ang="0">
                  <a:pos x="17" y="204"/>
                </a:cxn>
                <a:cxn ang="0">
                  <a:pos x="37" y="217"/>
                </a:cxn>
                <a:cxn ang="0">
                  <a:pos x="55" y="226"/>
                </a:cxn>
                <a:cxn ang="0">
                  <a:pos x="86" y="227"/>
                </a:cxn>
                <a:cxn ang="0">
                  <a:pos x="112" y="232"/>
                </a:cxn>
                <a:cxn ang="0">
                  <a:pos x="119" y="232"/>
                </a:cxn>
                <a:cxn ang="0">
                  <a:pos x="134" y="220"/>
                </a:cxn>
                <a:cxn ang="0">
                  <a:pos x="145" y="211"/>
                </a:cxn>
                <a:cxn ang="0">
                  <a:pos x="149" y="199"/>
                </a:cxn>
                <a:cxn ang="0">
                  <a:pos x="155" y="194"/>
                </a:cxn>
                <a:cxn ang="0">
                  <a:pos x="165" y="184"/>
                </a:cxn>
                <a:cxn ang="0">
                  <a:pos x="163" y="175"/>
                </a:cxn>
                <a:cxn ang="0">
                  <a:pos x="162" y="169"/>
                </a:cxn>
                <a:cxn ang="0">
                  <a:pos x="172" y="159"/>
                </a:cxn>
                <a:cxn ang="0">
                  <a:pos x="177" y="157"/>
                </a:cxn>
                <a:cxn ang="0">
                  <a:pos x="208" y="134"/>
                </a:cxn>
                <a:cxn ang="0">
                  <a:pos x="212" y="124"/>
                </a:cxn>
                <a:cxn ang="0">
                  <a:pos x="211" y="121"/>
                </a:cxn>
                <a:cxn ang="0">
                  <a:pos x="209" y="118"/>
                </a:cxn>
                <a:cxn ang="0">
                  <a:pos x="195" y="121"/>
                </a:cxn>
                <a:cxn ang="0">
                  <a:pos x="187" y="116"/>
                </a:cxn>
                <a:cxn ang="0">
                  <a:pos x="184" y="111"/>
                </a:cxn>
                <a:cxn ang="0">
                  <a:pos x="163" y="108"/>
                </a:cxn>
                <a:cxn ang="0">
                  <a:pos x="166" y="72"/>
                </a:cxn>
              </a:cxnLst>
              <a:rect l="0" t="0" r="r" b="b"/>
              <a:pathLst>
                <a:path w="212" h="235">
                  <a:moveTo>
                    <a:pt x="166" y="0"/>
                  </a:moveTo>
                  <a:lnTo>
                    <a:pt x="71" y="1"/>
                  </a:lnTo>
                  <a:lnTo>
                    <a:pt x="71" y="28"/>
                  </a:lnTo>
                  <a:lnTo>
                    <a:pt x="39" y="28"/>
                  </a:lnTo>
                  <a:lnTo>
                    <a:pt x="37" y="27"/>
                  </a:lnTo>
                  <a:lnTo>
                    <a:pt x="63" y="52"/>
                  </a:lnTo>
                  <a:lnTo>
                    <a:pt x="79" y="62"/>
                  </a:lnTo>
                  <a:lnTo>
                    <a:pt x="82" y="71"/>
                  </a:lnTo>
                  <a:lnTo>
                    <a:pt x="92" y="79"/>
                  </a:lnTo>
                  <a:lnTo>
                    <a:pt x="95" y="84"/>
                  </a:lnTo>
                  <a:lnTo>
                    <a:pt x="93" y="99"/>
                  </a:lnTo>
                  <a:lnTo>
                    <a:pt x="93" y="100"/>
                  </a:lnTo>
                  <a:lnTo>
                    <a:pt x="92" y="99"/>
                  </a:lnTo>
                  <a:lnTo>
                    <a:pt x="69" y="99"/>
                  </a:lnTo>
                  <a:lnTo>
                    <a:pt x="39" y="102"/>
                  </a:lnTo>
                  <a:lnTo>
                    <a:pt x="16" y="138"/>
                  </a:lnTo>
                  <a:lnTo>
                    <a:pt x="15" y="142"/>
                  </a:lnTo>
                  <a:lnTo>
                    <a:pt x="9" y="152"/>
                  </a:lnTo>
                  <a:lnTo>
                    <a:pt x="6" y="157"/>
                  </a:lnTo>
                  <a:lnTo>
                    <a:pt x="5" y="158"/>
                  </a:lnTo>
                  <a:lnTo>
                    <a:pt x="7" y="165"/>
                  </a:lnTo>
                  <a:lnTo>
                    <a:pt x="6" y="168"/>
                  </a:lnTo>
                  <a:lnTo>
                    <a:pt x="4" y="170"/>
                  </a:lnTo>
                  <a:lnTo>
                    <a:pt x="2" y="186"/>
                  </a:lnTo>
                  <a:lnTo>
                    <a:pt x="0" y="188"/>
                  </a:lnTo>
                  <a:lnTo>
                    <a:pt x="2" y="191"/>
                  </a:lnTo>
                  <a:lnTo>
                    <a:pt x="7" y="195"/>
                  </a:lnTo>
                  <a:lnTo>
                    <a:pt x="9" y="196"/>
                  </a:lnTo>
                  <a:lnTo>
                    <a:pt x="16" y="201"/>
                  </a:lnTo>
                  <a:lnTo>
                    <a:pt x="17" y="204"/>
                  </a:lnTo>
                  <a:lnTo>
                    <a:pt x="31" y="213"/>
                  </a:lnTo>
                  <a:lnTo>
                    <a:pt x="37" y="217"/>
                  </a:lnTo>
                  <a:lnTo>
                    <a:pt x="47" y="222"/>
                  </a:lnTo>
                  <a:lnTo>
                    <a:pt x="55" y="226"/>
                  </a:lnTo>
                  <a:lnTo>
                    <a:pt x="66" y="227"/>
                  </a:lnTo>
                  <a:lnTo>
                    <a:pt x="86" y="227"/>
                  </a:lnTo>
                  <a:lnTo>
                    <a:pt x="96" y="228"/>
                  </a:lnTo>
                  <a:lnTo>
                    <a:pt x="112" y="232"/>
                  </a:lnTo>
                  <a:lnTo>
                    <a:pt x="119" y="235"/>
                  </a:lnTo>
                  <a:lnTo>
                    <a:pt x="119" y="232"/>
                  </a:lnTo>
                  <a:lnTo>
                    <a:pt x="125" y="222"/>
                  </a:lnTo>
                  <a:lnTo>
                    <a:pt x="134" y="220"/>
                  </a:lnTo>
                  <a:lnTo>
                    <a:pt x="138" y="213"/>
                  </a:lnTo>
                  <a:lnTo>
                    <a:pt x="145" y="211"/>
                  </a:lnTo>
                  <a:lnTo>
                    <a:pt x="147" y="206"/>
                  </a:lnTo>
                  <a:lnTo>
                    <a:pt x="149" y="199"/>
                  </a:lnTo>
                  <a:lnTo>
                    <a:pt x="152" y="195"/>
                  </a:lnTo>
                  <a:lnTo>
                    <a:pt x="155" y="194"/>
                  </a:lnTo>
                  <a:lnTo>
                    <a:pt x="156" y="189"/>
                  </a:lnTo>
                  <a:lnTo>
                    <a:pt x="165" y="184"/>
                  </a:lnTo>
                  <a:lnTo>
                    <a:pt x="165" y="180"/>
                  </a:lnTo>
                  <a:lnTo>
                    <a:pt x="163" y="175"/>
                  </a:lnTo>
                  <a:lnTo>
                    <a:pt x="162" y="174"/>
                  </a:lnTo>
                  <a:lnTo>
                    <a:pt x="162" y="169"/>
                  </a:lnTo>
                  <a:lnTo>
                    <a:pt x="163" y="165"/>
                  </a:lnTo>
                  <a:lnTo>
                    <a:pt x="172" y="159"/>
                  </a:lnTo>
                  <a:lnTo>
                    <a:pt x="173" y="158"/>
                  </a:lnTo>
                  <a:lnTo>
                    <a:pt x="177" y="157"/>
                  </a:lnTo>
                  <a:lnTo>
                    <a:pt x="189" y="146"/>
                  </a:lnTo>
                  <a:lnTo>
                    <a:pt x="208" y="134"/>
                  </a:lnTo>
                  <a:lnTo>
                    <a:pt x="211" y="127"/>
                  </a:lnTo>
                  <a:lnTo>
                    <a:pt x="212" y="124"/>
                  </a:lnTo>
                  <a:lnTo>
                    <a:pt x="212" y="121"/>
                  </a:lnTo>
                  <a:lnTo>
                    <a:pt x="211" y="121"/>
                  </a:lnTo>
                  <a:lnTo>
                    <a:pt x="210" y="121"/>
                  </a:lnTo>
                  <a:lnTo>
                    <a:pt x="209" y="118"/>
                  </a:lnTo>
                  <a:lnTo>
                    <a:pt x="203" y="116"/>
                  </a:lnTo>
                  <a:lnTo>
                    <a:pt x="195" y="121"/>
                  </a:lnTo>
                  <a:lnTo>
                    <a:pt x="193" y="121"/>
                  </a:lnTo>
                  <a:lnTo>
                    <a:pt x="187" y="116"/>
                  </a:lnTo>
                  <a:lnTo>
                    <a:pt x="183" y="110"/>
                  </a:lnTo>
                  <a:lnTo>
                    <a:pt x="184" y="111"/>
                  </a:lnTo>
                  <a:lnTo>
                    <a:pt x="172" y="110"/>
                  </a:lnTo>
                  <a:lnTo>
                    <a:pt x="163" y="108"/>
                  </a:lnTo>
                  <a:lnTo>
                    <a:pt x="163" y="107"/>
                  </a:lnTo>
                  <a:lnTo>
                    <a:pt x="166" y="72"/>
                  </a:lnTo>
                  <a:lnTo>
                    <a:pt x="166" y="0"/>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55" name="Freeform 265"/>
            <p:cNvSpPr>
              <a:spLocks noChangeAspect="1"/>
            </p:cNvSpPr>
            <p:nvPr/>
          </p:nvSpPr>
          <p:spPr bwMode="gray">
            <a:xfrm>
              <a:off x="1704140" y="2349705"/>
              <a:ext cx="20470" cy="51514"/>
            </a:xfrm>
            <a:custGeom>
              <a:avLst/>
              <a:gdLst/>
              <a:ahLst/>
              <a:cxnLst>
                <a:cxn ang="0">
                  <a:pos x="46" y="2"/>
                </a:cxn>
                <a:cxn ang="0">
                  <a:pos x="41" y="0"/>
                </a:cxn>
                <a:cxn ang="0">
                  <a:pos x="36" y="3"/>
                </a:cxn>
                <a:cxn ang="0">
                  <a:pos x="21" y="31"/>
                </a:cxn>
                <a:cxn ang="0">
                  <a:pos x="16" y="31"/>
                </a:cxn>
                <a:cxn ang="0">
                  <a:pos x="3" y="34"/>
                </a:cxn>
                <a:cxn ang="0">
                  <a:pos x="3" y="106"/>
                </a:cxn>
                <a:cxn ang="0">
                  <a:pos x="2" y="141"/>
                </a:cxn>
                <a:cxn ang="0">
                  <a:pos x="0" y="142"/>
                </a:cxn>
                <a:cxn ang="0">
                  <a:pos x="9" y="144"/>
                </a:cxn>
                <a:cxn ang="0">
                  <a:pos x="21" y="145"/>
                </a:cxn>
                <a:cxn ang="0">
                  <a:pos x="20" y="144"/>
                </a:cxn>
                <a:cxn ang="0">
                  <a:pos x="20" y="136"/>
                </a:cxn>
                <a:cxn ang="0">
                  <a:pos x="21" y="132"/>
                </a:cxn>
                <a:cxn ang="0">
                  <a:pos x="27" y="126"/>
                </a:cxn>
                <a:cxn ang="0">
                  <a:pos x="38" y="118"/>
                </a:cxn>
                <a:cxn ang="0">
                  <a:pos x="45" y="110"/>
                </a:cxn>
                <a:cxn ang="0">
                  <a:pos x="47" y="102"/>
                </a:cxn>
                <a:cxn ang="0">
                  <a:pos x="48" y="102"/>
                </a:cxn>
                <a:cxn ang="0">
                  <a:pos x="51" y="89"/>
                </a:cxn>
                <a:cxn ang="0">
                  <a:pos x="52" y="77"/>
                </a:cxn>
                <a:cxn ang="0">
                  <a:pos x="51" y="56"/>
                </a:cxn>
                <a:cxn ang="0">
                  <a:pos x="53" y="41"/>
                </a:cxn>
                <a:cxn ang="0">
                  <a:pos x="57" y="28"/>
                </a:cxn>
                <a:cxn ang="0">
                  <a:pos x="62" y="18"/>
                </a:cxn>
                <a:cxn ang="0">
                  <a:pos x="62" y="13"/>
                </a:cxn>
                <a:cxn ang="0">
                  <a:pos x="58" y="8"/>
                </a:cxn>
                <a:cxn ang="0">
                  <a:pos x="47" y="3"/>
                </a:cxn>
                <a:cxn ang="0">
                  <a:pos x="46" y="2"/>
                </a:cxn>
              </a:cxnLst>
              <a:rect l="0" t="0" r="r" b="b"/>
              <a:pathLst>
                <a:path w="62" h="145">
                  <a:moveTo>
                    <a:pt x="46" y="2"/>
                  </a:moveTo>
                  <a:lnTo>
                    <a:pt x="41" y="0"/>
                  </a:lnTo>
                  <a:lnTo>
                    <a:pt x="36" y="3"/>
                  </a:lnTo>
                  <a:lnTo>
                    <a:pt x="21" y="31"/>
                  </a:lnTo>
                  <a:lnTo>
                    <a:pt x="16" y="31"/>
                  </a:lnTo>
                  <a:lnTo>
                    <a:pt x="3" y="34"/>
                  </a:lnTo>
                  <a:lnTo>
                    <a:pt x="3" y="106"/>
                  </a:lnTo>
                  <a:lnTo>
                    <a:pt x="2" y="141"/>
                  </a:lnTo>
                  <a:lnTo>
                    <a:pt x="0" y="142"/>
                  </a:lnTo>
                  <a:lnTo>
                    <a:pt x="9" y="144"/>
                  </a:lnTo>
                  <a:lnTo>
                    <a:pt x="21" y="145"/>
                  </a:lnTo>
                  <a:lnTo>
                    <a:pt x="20" y="144"/>
                  </a:lnTo>
                  <a:lnTo>
                    <a:pt x="20" y="136"/>
                  </a:lnTo>
                  <a:lnTo>
                    <a:pt x="21" y="132"/>
                  </a:lnTo>
                  <a:lnTo>
                    <a:pt x="27" y="126"/>
                  </a:lnTo>
                  <a:lnTo>
                    <a:pt x="38" y="118"/>
                  </a:lnTo>
                  <a:lnTo>
                    <a:pt x="45" y="110"/>
                  </a:lnTo>
                  <a:lnTo>
                    <a:pt x="47" y="102"/>
                  </a:lnTo>
                  <a:lnTo>
                    <a:pt x="48" y="102"/>
                  </a:lnTo>
                  <a:lnTo>
                    <a:pt x="51" y="89"/>
                  </a:lnTo>
                  <a:lnTo>
                    <a:pt x="52" y="77"/>
                  </a:lnTo>
                  <a:lnTo>
                    <a:pt x="51" y="56"/>
                  </a:lnTo>
                  <a:lnTo>
                    <a:pt x="53" y="41"/>
                  </a:lnTo>
                  <a:lnTo>
                    <a:pt x="57" y="28"/>
                  </a:lnTo>
                  <a:lnTo>
                    <a:pt x="62" y="18"/>
                  </a:lnTo>
                  <a:lnTo>
                    <a:pt x="62" y="13"/>
                  </a:lnTo>
                  <a:lnTo>
                    <a:pt x="58" y="8"/>
                  </a:lnTo>
                  <a:lnTo>
                    <a:pt x="47" y="3"/>
                  </a:lnTo>
                  <a:lnTo>
                    <a:pt x="46" y="2"/>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56" name="Freeform 266"/>
            <p:cNvSpPr>
              <a:spLocks noChangeAspect="1"/>
            </p:cNvSpPr>
            <p:nvPr/>
          </p:nvSpPr>
          <p:spPr bwMode="gray">
            <a:xfrm>
              <a:off x="1688787" y="2431415"/>
              <a:ext cx="42646" cy="24868"/>
            </a:xfrm>
            <a:custGeom>
              <a:avLst/>
              <a:gdLst/>
              <a:ahLst/>
              <a:cxnLst>
                <a:cxn ang="0">
                  <a:pos x="33" y="0"/>
                </a:cxn>
                <a:cxn ang="0">
                  <a:pos x="31" y="4"/>
                </a:cxn>
                <a:cxn ang="0">
                  <a:pos x="28" y="11"/>
                </a:cxn>
                <a:cxn ang="0">
                  <a:pos x="26" y="16"/>
                </a:cxn>
                <a:cxn ang="0">
                  <a:pos x="19" y="18"/>
                </a:cxn>
                <a:cxn ang="0">
                  <a:pos x="15" y="25"/>
                </a:cxn>
                <a:cxn ang="0">
                  <a:pos x="6" y="27"/>
                </a:cxn>
                <a:cxn ang="0">
                  <a:pos x="0" y="37"/>
                </a:cxn>
                <a:cxn ang="0">
                  <a:pos x="0" y="40"/>
                </a:cxn>
                <a:cxn ang="0">
                  <a:pos x="9" y="48"/>
                </a:cxn>
                <a:cxn ang="0">
                  <a:pos x="21" y="53"/>
                </a:cxn>
                <a:cxn ang="0">
                  <a:pos x="36" y="55"/>
                </a:cxn>
                <a:cxn ang="0">
                  <a:pos x="46" y="56"/>
                </a:cxn>
                <a:cxn ang="0">
                  <a:pos x="58" y="65"/>
                </a:cxn>
                <a:cxn ang="0">
                  <a:pos x="76" y="70"/>
                </a:cxn>
                <a:cxn ang="0">
                  <a:pos x="103" y="71"/>
                </a:cxn>
                <a:cxn ang="0">
                  <a:pos x="120" y="64"/>
                </a:cxn>
                <a:cxn ang="0">
                  <a:pos x="125" y="59"/>
                </a:cxn>
                <a:cxn ang="0">
                  <a:pos x="123" y="56"/>
                </a:cxn>
                <a:cxn ang="0">
                  <a:pos x="123" y="38"/>
                </a:cxn>
                <a:cxn ang="0">
                  <a:pos x="123" y="37"/>
                </a:cxn>
                <a:cxn ang="0">
                  <a:pos x="118" y="32"/>
                </a:cxn>
                <a:cxn ang="0">
                  <a:pos x="109" y="29"/>
                </a:cxn>
                <a:cxn ang="0">
                  <a:pos x="107" y="27"/>
                </a:cxn>
                <a:cxn ang="0">
                  <a:pos x="100" y="28"/>
                </a:cxn>
                <a:cxn ang="0">
                  <a:pos x="95" y="33"/>
                </a:cxn>
                <a:cxn ang="0">
                  <a:pos x="90" y="33"/>
                </a:cxn>
                <a:cxn ang="0">
                  <a:pos x="85" y="31"/>
                </a:cxn>
                <a:cxn ang="0">
                  <a:pos x="82" y="28"/>
                </a:cxn>
                <a:cxn ang="0">
                  <a:pos x="82" y="26"/>
                </a:cxn>
                <a:cxn ang="0">
                  <a:pos x="75" y="26"/>
                </a:cxn>
                <a:cxn ang="0">
                  <a:pos x="73" y="23"/>
                </a:cxn>
                <a:cxn ang="0">
                  <a:pos x="71" y="20"/>
                </a:cxn>
                <a:cxn ang="0">
                  <a:pos x="66" y="20"/>
                </a:cxn>
                <a:cxn ang="0">
                  <a:pos x="59" y="15"/>
                </a:cxn>
                <a:cxn ang="0">
                  <a:pos x="57" y="10"/>
                </a:cxn>
                <a:cxn ang="0">
                  <a:pos x="52" y="4"/>
                </a:cxn>
                <a:cxn ang="0">
                  <a:pos x="39" y="4"/>
                </a:cxn>
                <a:cxn ang="0">
                  <a:pos x="33" y="0"/>
                </a:cxn>
              </a:cxnLst>
              <a:rect l="0" t="0" r="r" b="b"/>
              <a:pathLst>
                <a:path w="125" h="71">
                  <a:moveTo>
                    <a:pt x="33" y="0"/>
                  </a:moveTo>
                  <a:lnTo>
                    <a:pt x="31" y="4"/>
                  </a:lnTo>
                  <a:lnTo>
                    <a:pt x="28" y="11"/>
                  </a:lnTo>
                  <a:lnTo>
                    <a:pt x="26" y="16"/>
                  </a:lnTo>
                  <a:lnTo>
                    <a:pt x="19" y="18"/>
                  </a:lnTo>
                  <a:lnTo>
                    <a:pt x="15" y="25"/>
                  </a:lnTo>
                  <a:lnTo>
                    <a:pt x="6" y="27"/>
                  </a:lnTo>
                  <a:lnTo>
                    <a:pt x="0" y="37"/>
                  </a:lnTo>
                  <a:lnTo>
                    <a:pt x="0" y="40"/>
                  </a:lnTo>
                  <a:lnTo>
                    <a:pt x="9" y="48"/>
                  </a:lnTo>
                  <a:lnTo>
                    <a:pt x="21" y="53"/>
                  </a:lnTo>
                  <a:lnTo>
                    <a:pt x="36" y="55"/>
                  </a:lnTo>
                  <a:lnTo>
                    <a:pt x="46" y="56"/>
                  </a:lnTo>
                  <a:lnTo>
                    <a:pt x="58" y="65"/>
                  </a:lnTo>
                  <a:lnTo>
                    <a:pt x="76" y="70"/>
                  </a:lnTo>
                  <a:lnTo>
                    <a:pt x="103" y="71"/>
                  </a:lnTo>
                  <a:lnTo>
                    <a:pt x="120" y="64"/>
                  </a:lnTo>
                  <a:lnTo>
                    <a:pt x="125" y="59"/>
                  </a:lnTo>
                  <a:lnTo>
                    <a:pt x="123" y="56"/>
                  </a:lnTo>
                  <a:lnTo>
                    <a:pt x="123" y="38"/>
                  </a:lnTo>
                  <a:lnTo>
                    <a:pt x="123" y="37"/>
                  </a:lnTo>
                  <a:lnTo>
                    <a:pt x="118" y="32"/>
                  </a:lnTo>
                  <a:lnTo>
                    <a:pt x="109" y="29"/>
                  </a:lnTo>
                  <a:lnTo>
                    <a:pt x="107" y="27"/>
                  </a:lnTo>
                  <a:lnTo>
                    <a:pt x="100" y="28"/>
                  </a:lnTo>
                  <a:lnTo>
                    <a:pt x="95" y="33"/>
                  </a:lnTo>
                  <a:lnTo>
                    <a:pt x="90" y="33"/>
                  </a:lnTo>
                  <a:lnTo>
                    <a:pt x="85" y="31"/>
                  </a:lnTo>
                  <a:lnTo>
                    <a:pt x="82" y="28"/>
                  </a:lnTo>
                  <a:lnTo>
                    <a:pt x="82" y="26"/>
                  </a:lnTo>
                  <a:lnTo>
                    <a:pt x="75" y="26"/>
                  </a:lnTo>
                  <a:lnTo>
                    <a:pt x="73" y="23"/>
                  </a:lnTo>
                  <a:lnTo>
                    <a:pt x="71" y="20"/>
                  </a:lnTo>
                  <a:lnTo>
                    <a:pt x="66" y="20"/>
                  </a:lnTo>
                  <a:lnTo>
                    <a:pt x="59" y="15"/>
                  </a:lnTo>
                  <a:lnTo>
                    <a:pt x="57" y="10"/>
                  </a:lnTo>
                  <a:lnTo>
                    <a:pt x="52" y="4"/>
                  </a:lnTo>
                  <a:lnTo>
                    <a:pt x="39" y="4"/>
                  </a:lnTo>
                  <a:lnTo>
                    <a:pt x="33" y="0"/>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157" name="Freeform 267"/>
            <p:cNvSpPr>
              <a:spLocks noChangeAspect="1"/>
            </p:cNvSpPr>
            <p:nvPr/>
          </p:nvSpPr>
          <p:spPr bwMode="gray">
            <a:xfrm>
              <a:off x="1767255" y="2495362"/>
              <a:ext cx="61410" cy="56842"/>
            </a:xfrm>
            <a:custGeom>
              <a:avLst/>
              <a:gdLst/>
              <a:ahLst/>
              <a:cxnLst>
                <a:cxn ang="0">
                  <a:pos x="118" y="18"/>
                </a:cxn>
                <a:cxn ang="0">
                  <a:pos x="94" y="21"/>
                </a:cxn>
                <a:cxn ang="0">
                  <a:pos x="81" y="12"/>
                </a:cxn>
                <a:cxn ang="0">
                  <a:pos x="67" y="9"/>
                </a:cxn>
                <a:cxn ang="0">
                  <a:pos x="50" y="11"/>
                </a:cxn>
                <a:cxn ang="0">
                  <a:pos x="17" y="0"/>
                </a:cxn>
                <a:cxn ang="0">
                  <a:pos x="6" y="6"/>
                </a:cxn>
                <a:cxn ang="0">
                  <a:pos x="2" y="12"/>
                </a:cxn>
                <a:cxn ang="0">
                  <a:pos x="6" y="21"/>
                </a:cxn>
                <a:cxn ang="0">
                  <a:pos x="2" y="36"/>
                </a:cxn>
                <a:cxn ang="0">
                  <a:pos x="3" y="53"/>
                </a:cxn>
                <a:cxn ang="0">
                  <a:pos x="11" y="66"/>
                </a:cxn>
                <a:cxn ang="0">
                  <a:pos x="23" y="71"/>
                </a:cxn>
                <a:cxn ang="0">
                  <a:pos x="39" y="82"/>
                </a:cxn>
                <a:cxn ang="0">
                  <a:pos x="45" y="85"/>
                </a:cxn>
                <a:cxn ang="0">
                  <a:pos x="49" y="69"/>
                </a:cxn>
                <a:cxn ang="0">
                  <a:pos x="39" y="61"/>
                </a:cxn>
                <a:cxn ang="0">
                  <a:pos x="51" y="60"/>
                </a:cxn>
                <a:cxn ang="0">
                  <a:pos x="65" y="77"/>
                </a:cxn>
                <a:cxn ang="0">
                  <a:pos x="76" y="92"/>
                </a:cxn>
                <a:cxn ang="0">
                  <a:pos x="106" y="104"/>
                </a:cxn>
                <a:cxn ang="0">
                  <a:pos x="121" y="142"/>
                </a:cxn>
                <a:cxn ang="0">
                  <a:pos x="130" y="149"/>
                </a:cxn>
                <a:cxn ang="0">
                  <a:pos x="141" y="150"/>
                </a:cxn>
                <a:cxn ang="0">
                  <a:pos x="140" y="136"/>
                </a:cxn>
                <a:cxn ang="0">
                  <a:pos x="145" y="139"/>
                </a:cxn>
                <a:cxn ang="0">
                  <a:pos x="154" y="156"/>
                </a:cxn>
                <a:cxn ang="0">
                  <a:pos x="158" y="157"/>
                </a:cxn>
                <a:cxn ang="0">
                  <a:pos x="168" y="142"/>
                </a:cxn>
                <a:cxn ang="0">
                  <a:pos x="168" y="126"/>
                </a:cxn>
                <a:cxn ang="0">
                  <a:pos x="173" y="118"/>
                </a:cxn>
                <a:cxn ang="0">
                  <a:pos x="162" y="109"/>
                </a:cxn>
                <a:cxn ang="0">
                  <a:pos x="170" y="86"/>
                </a:cxn>
                <a:cxn ang="0">
                  <a:pos x="176" y="87"/>
                </a:cxn>
                <a:cxn ang="0">
                  <a:pos x="180" y="86"/>
                </a:cxn>
                <a:cxn ang="0">
                  <a:pos x="161" y="72"/>
                </a:cxn>
                <a:cxn ang="0">
                  <a:pos x="133" y="43"/>
                </a:cxn>
                <a:cxn ang="0">
                  <a:pos x="125" y="25"/>
                </a:cxn>
                <a:cxn ang="0">
                  <a:pos x="121" y="16"/>
                </a:cxn>
              </a:cxnLst>
              <a:rect l="0" t="0" r="r" b="b"/>
              <a:pathLst>
                <a:path w="180" h="157">
                  <a:moveTo>
                    <a:pt x="121" y="16"/>
                  </a:moveTo>
                  <a:lnTo>
                    <a:pt x="118" y="18"/>
                  </a:lnTo>
                  <a:lnTo>
                    <a:pt x="104" y="21"/>
                  </a:lnTo>
                  <a:lnTo>
                    <a:pt x="94" y="21"/>
                  </a:lnTo>
                  <a:lnTo>
                    <a:pt x="89" y="20"/>
                  </a:lnTo>
                  <a:lnTo>
                    <a:pt x="81" y="12"/>
                  </a:lnTo>
                  <a:lnTo>
                    <a:pt x="72" y="9"/>
                  </a:lnTo>
                  <a:lnTo>
                    <a:pt x="67" y="9"/>
                  </a:lnTo>
                  <a:lnTo>
                    <a:pt x="59" y="11"/>
                  </a:lnTo>
                  <a:lnTo>
                    <a:pt x="50" y="11"/>
                  </a:lnTo>
                  <a:lnTo>
                    <a:pt x="27" y="5"/>
                  </a:lnTo>
                  <a:lnTo>
                    <a:pt x="17" y="0"/>
                  </a:lnTo>
                  <a:lnTo>
                    <a:pt x="13" y="0"/>
                  </a:lnTo>
                  <a:lnTo>
                    <a:pt x="6" y="6"/>
                  </a:lnTo>
                  <a:lnTo>
                    <a:pt x="5" y="7"/>
                  </a:lnTo>
                  <a:lnTo>
                    <a:pt x="2" y="12"/>
                  </a:lnTo>
                  <a:lnTo>
                    <a:pt x="2" y="15"/>
                  </a:lnTo>
                  <a:lnTo>
                    <a:pt x="6" y="21"/>
                  </a:lnTo>
                  <a:lnTo>
                    <a:pt x="6" y="33"/>
                  </a:lnTo>
                  <a:lnTo>
                    <a:pt x="2" y="36"/>
                  </a:lnTo>
                  <a:lnTo>
                    <a:pt x="0" y="42"/>
                  </a:lnTo>
                  <a:lnTo>
                    <a:pt x="3" y="53"/>
                  </a:lnTo>
                  <a:lnTo>
                    <a:pt x="7" y="60"/>
                  </a:lnTo>
                  <a:lnTo>
                    <a:pt x="11" y="66"/>
                  </a:lnTo>
                  <a:lnTo>
                    <a:pt x="18" y="71"/>
                  </a:lnTo>
                  <a:lnTo>
                    <a:pt x="23" y="71"/>
                  </a:lnTo>
                  <a:lnTo>
                    <a:pt x="33" y="76"/>
                  </a:lnTo>
                  <a:lnTo>
                    <a:pt x="39" y="82"/>
                  </a:lnTo>
                  <a:lnTo>
                    <a:pt x="44" y="85"/>
                  </a:lnTo>
                  <a:lnTo>
                    <a:pt x="45" y="85"/>
                  </a:lnTo>
                  <a:lnTo>
                    <a:pt x="50" y="74"/>
                  </a:lnTo>
                  <a:lnTo>
                    <a:pt x="49" y="69"/>
                  </a:lnTo>
                  <a:lnTo>
                    <a:pt x="40" y="65"/>
                  </a:lnTo>
                  <a:lnTo>
                    <a:pt x="39" y="61"/>
                  </a:lnTo>
                  <a:lnTo>
                    <a:pt x="45" y="59"/>
                  </a:lnTo>
                  <a:lnTo>
                    <a:pt x="51" y="60"/>
                  </a:lnTo>
                  <a:lnTo>
                    <a:pt x="59" y="68"/>
                  </a:lnTo>
                  <a:lnTo>
                    <a:pt x="65" y="77"/>
                  </a:lnTo>
                  <a:lnTo>
                    <a:pt x="68" y="83"/>
                  </a:lnTo>
                  <a:lnTo>
                    <a:pt x="76" y="92"/>
                  </a:lnTo>
                  <a:lnTo>
                    <a:pt x="78" y="92"/>
                  </a:lnTo>
                  <a:lnTo>
                    <a:pt x="106" y="104"/>
                  </a:lnTo>
                  <a:lnTo>
                    <a:pt x="119" y="115"/>
                  </a:lnTo>
                  <a:lnTo>
                    <a:pt x="121" y="142"/>
                  </a:lnTo>
                  <a:lnTo>
                    <a:pt x="122" y="144"/>
                  </a:lnTo>
                  <a:lnTo>
                    <a:pt x="130" y="149"/>
                  </a:lnTo>
                  <a:lnTo>
                    <a:pt x="138" y="151"/>
                  </a:lnTo>
                  <a:lnTo>
                    <a:pt x="141" y="150"/>
                  </a:lnTo>
                  <a:lnTo>
                    <a:pt x="136" y="139"/>
                  </a:lnTo>
                  <a:lnTo>
                    <a:pt x="140" y="136"/>
                  </a:lnTo>
                  <a:lnTo>
                    <a:pt x="141" y="136"/>
                  </a:lnTo>
                  <a:lnTo>
                    <a:pt x="145" y="139"/>
                  </a:lnTo>
                  <a:lnTo>
                    <a:pt x="151" y="145"/>
                  </a:lnTo>
                  <a:lnTo>
                    <a:pt x="154" y="156"/>
                  </a:lnTo>
                  <a:lnTo>
                    <a:pt x="157" y="157"/>
                  </a:lnTo>
                  <a:lnTo>
                    <a:pt x="158" y="157"/>
                  </a:lnTo>
                  <a:lnTo>
                    <a:pt x="165" y="147"/>
                  </a:lnTo>
                  <a:lnTo>
                    <a:pt x="168" y="142"/>
                  </a:lnTo>
                  <a:lnTo>
                    <a:pt x="167" y="130"/>
                  </a:lnTo>
                  <a:lnTo>
                    <a:pt x="168" y="126"/>
                  </a:lnTo>
                  <a:lnTo>
                    <a:pt x="172" y="123"/>
                  </a:lnTo>
                  <a:lnTo>
                    <a:pt x="173" y="118"/>
                  </a:lnTo>
                  <a:lnTo>
                    <a:pt x="169" y="114"/>
                  </a:lnTo>
                  <a:lnTo>
                    <a:pt x="162" y="109"/>
                  </a:lnTo>
                  <a:lnTo>
                    <a:pt x="164" y="95"/>
                  </a:lnTo>
                  <a:lnTo>
                    <a:pt x="170" y="86"/>
                  </a:lnTo>
                  <a:lnTo>
                    <a:pt x="174" y="86"/>
                  </a:lnTo>
                  <a:lnTo>
                    <a:pt x="176" y="87"/>
                  </a:lnTo>
                  <a:lnTo>
                    <a:pt x="179" y="87"/>
                  </a:lnTo>
                  <a:lnTo>
                    <a:pt x="180" y="86"/>
                  </a:lnTo>
                  <a:lnTo>
                    <a:pt x="174" y="81"/>
                  </a:lnTo>
                  <a:lnTo>
                    <a:pt x="161" y="72"/>
                  </a:lnTo>
                  <a:lnTo>
                    <a:pt x="141" y="54"/>
                  </a:lnTo>
                  <a:lnTo>
                    <a:pt x="133" y="43"/>
                  </a:lnTo>
                  <a:lnTo>
                    <a:pt x="127" y="27"/>
                  </a:lnTo>
                  <a:lnTo>
                    <a:pt x="125" y="25"/>
                  </a:lnTo>
                  <a:lnTo>
                    <a:pt x="122" y="16"/>
                  </a:lnTo>
                  <a:lnTo>
                    <a:pt x="121" y="16"/>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158" name="Freeform 268"/>
            <p:cNvSpPr>
              <a:spLocks noChangeAspect="1"/>
            </p:cNvSpPr>
            <p:nvPr/>
          </p:nvSpPr>
          <p:spPr bwMode="gray">
            <a:xfrm>
              <a:off x="1700728" y="2399441"/>
              <a:ext cx="114291" cy="60395"/>
            </a:xfrm>
            <a:custGeom>
              <a:avLst/>
              <a:gdLst/>
              <a:ahLst/>
              <a:cxnLst>
                <a:cxn ang="0">
                  <a:pos x="326" y="54"/>
                </a:cxn>
                <a:cxn ang="0">
                  <a:pos x="309" y="65"/>
                </a:cxn>
                <a:cxn ang="0">
                  <a:pos x="290" y="70"/>
                </a:cxn>
                <a:cxn ang="0">
                  <a:pos x="266" y="75"/>
                </a:cxn>
                <a:cxn ang="0">
                  <a:pos x="259" y="68"/>
                </a:cxn>
                <a:cxn ang="0">
                  <a:pos x="252" y="70"/>
                </a:cxn>
                <a:cxn ang="0">
                  <a:pos x="246" y="72"/>
                </a:cxn>
                <a:cxn ang="0">
                  <a:pos x="239" y="92"/>
                </a:cxn>
                <a:cxn ang="0">
                  <a:pos x="226" y="97"/>
                </a:cxn>
                <a:cxn ang="0">
                  <a:pos x="220" y="104"/>
                </a:cxn>
                <a:cxn ang="0">
                  <a:pos x="213" y="112"/>
                </a:cxn>
                <a:cxn ang="0">
                  <a:pos x="205" y="115"/>
                </a:cxn>
                <a:cxn ang="0">
                  <a:pos x="196" y="117"/>
                </a:cxn>
                <a:cxn ang="0">
                  <a:pos x="181" y="108"/>
                </a:cxn>
                <a:cxn ang="0">
                  <a:pos x="171" y="126"/>
                </a:cxn>
                <a:cxn ang="0">
                  <a:pos x="149" y="126"/>
                </a:cxn>
                <a:cxn ang="0">
                  <a:pos x="148" y="149"/>
                </a:cxn>
                <a:cxn ang="0">
                  <a:pos x="139" y="155"/>
                </a:cxn>
                <a:cxn ang="0">
                  <a:pos x="132" y="165"/>
                </a:cxn>
                <a:cxn ang="0">
                  <a:pos x="115" y="163"/>
                </a:cxn>
                <a:cxn ang="0">
                  <a:pos x="107" y="152"/>
                </a:cxn>
                <a:cxn ang="0">
                  <a:pos x="99" y="144"/>
                </a:cxn>
                <a:cxn ang="0">
                  <a:pos x="90" y="142"/>
                </a:cxn>
                <a:cxn ang="0">
                  <a:pos x="90" y="123"/>
                </a:cxn>
                <a:cxn ang="0">
                  <a:pos x="76" y="115"/>
                </a:cxn>
                <a:cxn ang="0">
                  <a:pos x="67" y="114"/>
                </a:cxn>
                <a:cxn ang="0">
                  <a:pos x="57" y="119"/>
                </a:cxn>
                <a:cxn ang="0">
                  <a:pos x="49" y="114"/>
                </a:cxn>
                <a:cxn ang="0">
                  <a:pos x="42" y="112"/>
                </a:cxn>
                <a:cxn ang="0">
                  <a:pos x="38" y="106"/>
                </a:cxn>
                <a:cxn ang="0">
                  <a:pos x="26" y="101"/>
                </a:cxn>
                <a:cxn ang="0">
                  <a:pos x="19" y="90"/>
                </a:cxn>
                <a:cxn ang="0">
                  <a:pos x="0" y="86"/>
                </a:cxn>
                <a:cxn ang="0">
                  <a:pos x="5" y="80"/>
                </a:cxn>
                <a:cxn ang="0">
                  <a:pos x="13" y="71"/>
                </a:cxn>
                <a:cxn ang="0">
                  <a:pos x="10" y="65"/>
                </a:cxn>
                <a:cxn ang="0">
                  <a:pos x="11" y="56"/>
                </a:cxn>
                <a:cxn ang="0">
                  <a:pos x="21" y="49"/>
                </a:cxn>
                <a:cxn ang="0">
                  <a:pos x="38" y="37"/>
                </a:cxn>
                <a:cxn ang="0">
                  <a:pos x="59" y="18"/>
                </a:cxn>
                <a:cxn ang="0">
                  <a:pos x="74" y="13"/>
                </a:cxn>
                <a:cxn ang="0">
                  <a:pos x="92" y="7"/>
                </a:cxn>
                <a:cxn ang="0">
                  <a:pos x="124" y="11"/>
                </a:cxn>
                <a:cxn ang="0">
                  <a:pos x="166" y="7"/>
                </a:cxn>
                <a:cxn ang="0">
                  <a:pos x="183" y="5"/>
                </a:cxn>
                <a:cxn ang="0">
                  <a:pos x="199" y="0"/>
                </a:cxn>
                <a:cxn ang="0">
                  <a:pos x="209" y="5"/>
                </a:cxn>
                <a:cxn ang="0">
                  <a:pos x="231" y="1"/>
                </a:cxn>
                <a:cxn ang="0">
                  <a:pos x="245" y="2"/>
                </a:cxn>
                <a:cxn ang="0">
                  <a:pos x="271" y="9"/>
                </a:cxn>
                <a:cxn ang="0">
                  <a:pos x="293" y="16"/>
                </a:cxn>
                <a:cxn ang="0">
                  <a:pos x="327" y="38"/>
                </a:cxn>
                <a:cxn ang="0">
                  <a:pos x="337" y="52"/>
                </a:cxn>
              </a:cxnLst>
              <a:rect l="0" t="0" r="r" b="b"/>
              <a:pathLst>
                <a:path w="337" h="166">
                  <a:moveTo>
                    <a:pt x="337" y="54"/>
                  </a:moveTo>
                  <a:lnTo>
                    <a:pt x="326" y="54"/>
                  </a:lnTo>
                  <a:lnTo>
                    <a:pt x="312" y="60"/>
                  </a:lnTo>
                  <a:lnTo>
                    <a:pt x="309" y="65"/>
                  </a:lnTo>
                  <a:lnTo>
                    <a:pt x="300" y="70"/>
                  </a:lnTo>
                  <a:lnTo>
                    <a:pt x="290" y="70"/>
                  </a:lnTo>
                  <a:lnTo>
                    <a:pt x="283" y="75"/>
                  </a:lnTo>
                  <a:lnTo>
                    <a:pt x="266" y="75"/>
                  </a:lnTo>
                  <a:lnTo>
                    <a:pt x="263" y="72"/>
                  </a:lnTo>
                  <a:lnTo>
                    <a:pt x="259" y="68"/>
                  </a:lnTo>
                  <a:lnTo>
                    <a:pt x="253" y="66"/>
                  </a:lnTo>
                  <a:lnTo>
                    <a:pt x="252" y="70"/>
                  </a:lnTo>
                  <a:lnTo>
                    <a:pt x="250" y="71"/>
                  </a:lnTo>
                  <a:lnTo>
                    <a:pt x="246" y="72"/>
                  </a:lnTo>
                  <a:lnTo>
                    <a:pt x="242" y="79"/>
                  </a:lnTo>
                  <a:lnTo>
                    <a:pt x="239" y="92"/>
                  </a:lnTo>
                  <a:lnTo>
                    <a:pt x="236" y="95"/>
                  </a:lnTo>
                  <a:lnTo>
                    <a:pt x="226" y="97"/>
                  </a:lnTo>
                  <a:lnTo>
                    <a:pt x="221" y="102"/>
                  </a:lnTo>
                  <a:lnTo>
                    <a:pt x="220" y="104"/>
                  </a:lnTo>
                  <a:lnTo>
                    <a:pt x="216" y="106"/>
                  </a:lnTo>
                  <a:lnTo>
                    <a:pt x="213" y="112"/>
                  </a:lnTo>
                  <a:lnTo>
                    <a:pt x="205" y="113"/>
                  </a:lnTo>
                  <a:lnTo>
                    <a:pt x="205" y="115"/>
                  </a:lnTo>
                  <a:lnTo>
                    <a:pt x="202" y="117"/>
                  </a:lnTo>
                  <a:lnTo>
                    <a:pt x="196" y="117"/>
                  </a:lnTo>
                  <a:lnTo>
                    <a:pt x="188" y="111"/>
                  </a:lnTo>
                  <a:lnTo>
                    <a:pt x="181" y="108"/>
                  </a:lnTo>
                  <a:lnTo>
                    <a:pt x="175" y="118"/>
                  </a:lnTo>
                  <a:lnTo>
                    <a:pt x="171" y="126"/>
                  </a:lnTo>
                  <a:lnTo>
                    <a:pt x="154" y="128"/>
                  </a:lnTo>
                  <a:lnTo>
                    <a:pt x="149" y="126"/>
                  </a:lnTo>
                  <a:lnTo>
                    <a:pt x="146" y="134"/>
                  </a:lnTo>
                  <a:lnTo>
                    <a:pt x="148" y="149"/>
                  </a:lnTo>
                  <a:lnTo>
                    <a:pt x="144" y="150"/>
                  </a:lnTo>
                  <a:lnTo>
                    <a:pt x="139" y="155"/>
                  </a:lnTo>
                  <a:lnTo>
                    <a:pt x="135" y="162"/>
                  </a:lnTo>
                  <a:lnTo>
                    <a:pt x="132" y="165"/>
                  </a:lnTo>
                  <a:lnTo>
                    <a:pt x="115" y="166"/>
                  </a:lnTo>
                  <a:lnTo>
                    <a:pt x="115" y="163"/>
                  </a:lnTo>
                  <a:lnTo>
                    <a:pt x="107" y="156"/>
                  </a:lnTo>
                  <a:lnTo>
                    <a:pt x="107" y="152"/>
                  </a:lnTo>
                  <a:lnTo>
                    <a:pt x="106" y="147"/>
                  </a:lnTo>
                  <a:lnTo>
                    <a:pt x="99" y="144"/>
                  </a:lnTo>
                  <a:lnTo>
                    <a:pt x="92" y="145"/>
                  </a:lnTo>
                  <a:lnTo>
                    <a:pt x="90" y="142"/>
                  </a:lnTo>
                  <a:lnTo>
                    <a:pt x="90" y="124"/>
                  </a:lnTo>
                  <a:lnTo>
                    <a:pt x="90" y="123"/>
                  </a:lnTo>
                  <a:lnTo>
                    <a:pt x="85" y="118"/>
                  </a:lnTo>
                  <a:lnTo>
                    <a:pt x="76" y="115"/>
                  </a:lnTo>
                  <a:lnTo>
                    <a:pt x="74" y="113"/>
                  </a:lnTo>
                  <a:lnTo>
                    <a:pt x="67" y="114"/>
                  </a:lnTo>
                  <a:lnTo>
                    <a:pt x="62" y="119"/>
                  </a:lnTo>
                  <a:lnTo>
                    <a:pt x="57" y="119"/>
                  </a:lnTo>
                  <a:lnTo>
                    <a:pt x="52" y="117"/>
                  </a:lnTo>
                  <a:lnTo>
                    <a:pt x="49" y="114"/>
                  </a:lnTo>
                  <a:lnTo>
                    <a:pt x="49" y="112"/>
                  </a:lnTo>
                  <a:lnTo>
                    <a:pt x="42" y="112"/>
                  </a:lnTo>
                  <a:lnTo>
                    <a:pt x="40" y="109"/>
                  </a:lnTo>
                  <a:lnTo>
                    <a:pt x="38" y="106"/>
                  </a:lnTo>
                  <a:lnTo>
                    <a:pt x="33" y="106"/>
                  </a:lnTo>
                  <a:lnTo>
                    <a:pt x="26" y="101"/>
                  </a:lnTo>
                  <a:lnTo>
                    <a:pt x="24" y="96"/>
                  </a:lnTo>
                  <a:lnTo>
                    <a:pt x="19" y="90"/>
                  </a:lnTo>
                  <a:lnTo>
                    <a:pt x="6" y="90"/>
                  </a:lnTo>
                  <a:lnTo>
                    <a:pt x="0" y="86"/>
                  </a:lnTo>
                  <a:lnTo>
                    <a:pt x="3" y="85"/>
                  </a:lnTo>
                  <a:lnTo>
                    <a:pt x="5" y="80"/>
                  </a:lnTo>
                  <a:lnTo>
                    <a:pt x="13" y="75"/>
                  </a:lnTo>
                  <a:lnTo>
                    <a:pt x="13" y="71"/>
                  </a:lnTo>
                  <a:lnTo>
                    <a:pt x="11" y="66"/>
                  </a:lnTo>
                  <a:lnTo>
                    <a:pt x="10" y="65"/>
                  </a:lnTo>
                  <a:lnTo>
                    <a:pt x="10" y="60"/>
                  </a:lnTo>
                  <a:lnTo>
                    <a:pt x="11" y="56"/>
                  </a:lnTo>
                  <a:lnTo>
                    <a:pt x="20" y="50"/>
                  </a:lnTo>
                  <a:lnTo>
                    <a:pt x="21" y="49"/>
                  </a:lnTo>
                  <a:lnTo>
                    <a:pt x="25" y="48"/>
                  </a:lnTo>
                  <a:lnTo>
                    <a:pt x="38" y="37"/>
                  </a:lnTo>
                  <a:lnTo>
                    <a:pt x="56" y="25"/>
                  </a:lnTo>
                  <a:lnTo>
                    <a:pt x="59" y="18"/>
                  </a:lnTo>
                  <a:lnTo>
                    <a:pt x="60" y="15"/>
                  </a:lnTo>
                  <a:lnTo>
                    <a:pt x="74" y="13"/>
                  </a:lnTo>
                  <a:lnTo>
                    <a:pt x="85" y="9"/>
                  </a:lnTo>
                  <a:lnTo>
                    <a:pt x="92" y="7"/>
                  </a:lnTo>
                  <a:lnTo>
                    <a:pt x="110" y="9"/>
                  </a:lnTo>
                  <a:lnTo>
                    <a:pt x="124" y="11"/>
                  </a:lnTo>
                  <a:lnTo>
                    <a:pt x="148" y="11"/>
                  </a:lnTo>
                  <a:lnTo>
                    <a:pt x="166" y="7"/>
                  </a:lnTo>
                  <a:lnTo>
                    <a:pt x="178" y="6"/>
                  </a:lnTo>
                  <a:lnTo>
                    <a:pt x="183" y="5"/>
                  </a:lnTo>
                  <a:lnTo>
                    <a:pt x="188" y="1"/>
                  </a:lnTo>
                  <a:lnTo>
                    <a:pt x="199" y="0"/>
                  </a:lnTo>
                  <a:lnTo>
                    <a:pt x="207" y="2"/>
                  </a:lnTo>
                  <a:lnTo>
                    <a:pt x="209" y="5"/>
                  </a:lnTo>
                  <a:lnTo>
                    <a:pt x="223" y="5"/>
                  </a:lnTo>
                  <a:lnTo>
                    <a:pt x="231" y="1"/>
                  </a:lnTo>
                  <a:lnTo>
                    <a:pt x="240" y="1"/>
                  </a:lnTo>
                  <a:lnTo>
                    <a:pt x="245" y="2"/>
                  </a:lnTo>
                  <a:lnTo>
                    <a:pt x="257" y="9"/>
                  </a:lnTo>
                  <a:lnTo>
                    <a:pt x="271" y="9"/>
                  </a:lnTo>
                  <a:lnTo>
                    <a:pt x="283" y="11"/>
                  </a:lnTo>
                  <a:lnTo>
                    <a:pt x="293" y="16"/>
                  </a:lnTo>
                  <a:lnTo>
                    <a:pt x="304" y="27"/>
                  </a:lnTo>
                  <a:lnTo>
                    <a:pt x="327" y="38"/>
                  </a:lnTo>
                  <a:lnTo>
                    <a:pt x="332" y="43"/>
                  </a:lnTo>
                  <a:lnTo>
                    <a:pt x="337" y="52"/>
                  </a:lnTo>
                  <a:lnTo>
                    <a:pt x="337" y="54"/>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159" name="Freeform 269"/>
            <p:cNvSpPr>
              <a:spLocks noChangeAspect="1"/>
            </p:cNvSpPr>
            <p:nvPr/>
          </p:nvSpPr>
          <p:spPr bwMode="gray">
            <a:xfrm>
              <a:off x="1183862" y="2044179"/>
              <a:ext cx="564629" cy="383683"/>
            </a:xfrm>
            <a:custGeom>
              <a:avLst/>
              <a:gdLst/>
              <a:ahLst/>
              <a:cxnLst>
                <a:cxn ang="0">
                  <a:pos x="183" y="77"/>
                </a:cxn>
                <a:cxn ang="0">
                  <a:pos x="233" y="144"/>
                </a:cxn>
                <a:cxn ang="0">
                  <a:pos x="260" y="212"/>
                </a:cxn>
                <a:cxn ang="0">
                  <a:pos x="324" y="292"/>
                </a:cxn>
                <a:cxn ang="0">
                  <a:pos x="367" y="342"/>
                </a:cxn>
                <a:cxn ang="0">
                  <a:pos x="433" y="395"/>
                </a:cxn>
                <a:cxn ang="0">
                  <a:pos x="432" y="445"/>
                </a:cxn>
                <a:cxn ang="0">
                  <a:pos x="501" y="481"/>
                </a:cxn>
                <a:cxn ang="0">
                  <a:pos x="567" y="558"/>
                </a:cxn>
                <a:cxn ang="0">
                  <a:pos x="630" y="627"/>
                </a:cxn>
                <a:cxn ang="0">
                  <a:pos x="658" y="703"/>
                </a:cxn>
                <a:cxn ang="0">
                  <a:pos x="635" y="752"/>
                </a:cxn>
                <a:cxn ang="0">
                  <a:pos x="683" y="821"/>
                </a:cxn>
                <a:cxn ang="0">
                  <a:pos x="740" y="858"/>
                </a:cxn>
                <a:cxn ang="0">
                  <a:pos x="782" y="884"/>
                </a:cxn>
                <a:cxn ang="0">
                  <a:pos x="860" y="913"/>
                </a:cxn>
                <a:cxn ang="0">
                  <a:pos x="905" y="941"/>
                </a:cxn>
                <a:cxn ang="0">
                  <a:pos x="1019" y="983"/>
                </a:cxn>
                <a:cxn ang="0">
                  <a:pos x="1120" y="1020"/>
                </a:cxn>
                <a:cxn ang="0">
                  <a:pos x="1202" y="995"/>
                </a:cxn>
                <a:cxn ang="0">
                  <a:pos x="1336" y="1060"/>
                </a:cxn>
                <a:cxn ang="0">
                  <a:pos x="1371" y="1047"/>
                </a:cxn>
                <a:cxn ang="0">
                  <a:pos x="1454" y="974"/>
                </a:cxn>
                <a:cxn ang="0">
                  <a:pos x="1541" y="892"/>
                </a:cxn>
                <a:cxn ang="0">
                  <a:pos x="1593" y="859"/>
                </a:cxn>
                <a:cxn ang="0">
                  <a:pos x="1616" y="810"/>
                </a:cxn>
                <a:cxn ang="0">
                  <a:pos x="1641" y="736"/>
                </a:cxn>
                <a:cxn ang="0">
                  <a:pos x="1588" y="675"/>
                </a:cxn>
                <a:cxn ang="0">
                  <a:pos x="1464" y="708"/>
                </a:cxn>
                <a:cxn ang="0">
                  <a:pos x="1411" y="830"/>
                </a:cxn>
                <a:cxn ang="0">
                  <a:pos x="1345" y="848"/>
                </a:cxn>
                <a:cxn ang="0">
                  <a:pos x="1215" y="853"/>
                </a:cxn>
                <a:cxn ang="0">
                  <a:pos x="1154" y="822"/>
                </a:cxn>
                <a:cxn ang="0">
                  <a:pos x="1103" y="741"/>
                </a:cxn>
                <a:cxn ang="0">
                  <a:pos x="1063" y="634"/>
                </a:cxn>
                <a:cxn ang="0">
                  <a:pos x="1057" y="498"/>
                </a:cxn>
                <a:cxn ang="0">
                  <a:pos x="1098" y="444"/>
                </a:cxn>
                <a:cxn ang="0">
                  <a:pos x="1078" y="424"/>
                </a:cxn>
                <a:cxn ang="0">
                  <a:pos x="930" y="288"/>
                </a:cxn>
                <a:cxn ang="0">
                  <a:pos x="785" y="185"/>
                </a:cxn>
                <a:cxn ang="0">
                  <a:pos x="615" y="93"/>
                </a:cxn>
                <a:cxn ang="0">
                  <a:pos x="334" y="84"/>
                </a:cxn>
                <a:cxn ang="0">
                  <a:pos x="22" y="52"/>
                </a:cxn>
                <a:cxn ang="0">
                  <a:pos x="57" y="120"/>
                </a:cxn>
                <a:cxn ang="0">
                  <a:pos x="84" y="191"/>
                </a:cxn>
                <a:cxn ang="0">
                  <a:pos x="147" y="241"/>
                </a:cxn>
                <a:cxn ang="0">
                  <a:pos x="164" y="300"/>
                </a:cxn>
                <a:cxn ang="0">
                  <a:pos x="126" y="315"/>
                </a:cxn>
                <a:cxn ang="0">
                  <a:pos x="179" y="358"/>
                </a:cxn>
                <a:cxn ang="0">
                  <a:pos x="239" y="397"/>
                </a:cxn>
                <a:cxn ang="0">
                  <a:pos x="272" y="491"/>
                </a:cxn>
                <a:cxn ang="0">
                  <a:pos x="305" y="509"/>
                </a:cxn>
                <a:cxn ang="0">
                  <a:pos x="394" y="606"/>
                </a:cxn>
                <a:cxn ang="0">
                  <a:pos x="412" y="557"/>
                </a:cxn>
                <a:cxn ang="0">
                  <a:pos x="353" y="507"/>
                </a:cxn>
                <a:cxn ang="0">
                  <a:pos x="323" y="424"/>
                </a:cxn>
                <a:cxn ang="0">
                  <a:pos x="298" y="387"/>
                </a:cxn>
                <a:cxn ang="0">
                  <a:pos x="266" y="330"/>
                </a:cxn>
                <a:cxn ang="0">
                  <a:pos x="231" y="271"/>
                </a:cxn>
                <a:cxn ang="0">
                  <a:pos x="195" y="218"/>
                </a:cxn>
                <a:cxn ang="0">
                  <a:pos x="143" y="164"/>
                </a:cxn>
                <a:cxn ang="0">
                  <a:pos x="127" y="56"/>
                </a:cxn>
              </a:cxnLst>
              <a:rect l="0" t="0" r="r" b="b"/>
              <a:pathLst>
                <a:path w="1657" h="1083">
                  <a:moveTo>
                    <a:pt x="127" y="56"/>
                  </a:moveTo>
                  <a:lnTo>
                    <a:pt x="136" y="59"/>
                  </a:lnTo>
                  <a:lnTo>
                    <a:pt x="140" y="61"/>
                  </a:lnTo>
                  <a:lnTo>
                    <a:pt x="148" y="68"/>
                  </a:lnTo>
                  <a:lnTo>
                    <a:pt x="151" y="67"/>
                  </a:lnTo>
                  <a:lnTo>
                    <a:pt x="152" y="72"/>
                  </a:lnTo>
                  <a:lnTo>
                    <a:pt x="162" y="77"/>
                  </a:lnTo>
                  <a:lnTo>
                    <a:pt x="168" y="79"/>
                  </a:lnTo>
                  <a:lnTo>
                    <a:pt x="183" y="77"/>
                  </a:lnTo>
                  <a:lnTo>
                    <a:pt x="191" y="82"/>
                  </a:lnTo>
                  <a:lnTo>
                    <a:pt x="191" y="88"/>
                  </a:lnTo>
                  <a:lnTo>
                    <a:pt x="196" y="90"/>
                  </a:lnTo>
                  <a:lnTo>
                    <a:pt x="215" y="95"/>
                  </a:lnTo>
                  <a:lnTo>
                    <a:pt x="219" y="99"/>
                  </a:lnTo>
                  <a:lnTo>
                    <a:pt x="223" y="105"/>
                  </a:lnTo>
                  <a:lnTo>
                    <a:pt x="223" y="125"/>
                  </a:lnTo>
                  <a:lnTo>
                    <a:pt x="226" y="131"/>
                  </a:lnTo>
                  <a:lnTo>
                    <a:pt x="233" y="144"/>
                  </a:lnTo>
                  <a:lnTo>
                    <a:pt x="234" y="152"/>
                  </a:lnTo>
                  <a:lnTo>
                    <a:pt x="237" y="154"/>
                  </a:lnTo>
                  <a:lnTo>
                    <a:pt x="240" y="161"/>
                  </a:lnTo>
                  <a:lnTo>
                    <a:pt x="243" y="177"/>
                  </a:lnTo>
                  <a:lnTo>
                    <a:pt x="248" y="183"/>
                  </a:lnTo>
                  <a:lnTo>
                    <a:pt x="251" y="185"/>
                  </a:lnTo>
                  <a:lnTo>
                    <a:pt x="254" y="188"/>
                  </a:lnTo>
                  <a:lnTo>
                    <a:pt x="258" y="207"/>
                  </a:lnTo>
                  <a:lnTo>
                    <a:pt x="260" y="212"/>
                  </a:lnTo>
                  <a:lnTo>
                    <a:pt x="262" y="215"/>
                  </a:lnTo>
                  <a:lnTo>
                    <a:pt x="269" y="219"/>
                  </a:lnTo>
                  <a:lnTo>
                    <a:pt x="272" y="224"/>
                  </a:lnTo>
                  <a:lnTo>
                    <a:pt x="277" y="239"/>
                  </a:lnTo>
                  <a:lnTo>
                    <a:pt x="286" y="245"/>
                  </a:lnTo>
                  <a:lnTo>
                    <a:pt x="290" y="257"/>
                  </a:lnTo>
                  <a:lnTo>
                    <a:pt x="299" y="268"/>
                  </a:lnTo>
                  <a:lnTo>
                    <a:pt x="310" y="272"/>
                  </a:lnTo>
                  <a:lnTo>
                    <a:pt x="324" y="292"/>
                  </a:lnTo>
                  <a:lnTo>
                    <a:pt x="334" y="299"/>
                  </a:lnTo>
                  <a:lnTo>
                    <a:pt x="351" y="303"/>
                  </a:lnTo>
                  <a:lnTo>
                    <a:pt x="357" y="304"/>
                  </a:lnTo>
                  <a:lnTo>
                    <a:pt x="360" y="306"/>
                  </a:lnTo>
                  <a:lnTo>
                    <a:pt x="361" y="320"/>
                  </a:lnTo>
                  <a:lnTo>
                    <a:pt x="358" y="325"/>
                  </a:lnTo>
                  <a:lnTo>
                    <a:pt x="361" y="330"/>
                  </a:lnTo>
                  <a:lnTo>
                    <a:pt x="361" y="335"/>
                  </a:lnTo>
                  <a:lnTo>
                    <a:pt x="367" y="342"/>
                  </a:lnTo>
                  <a:lnTo>
                    <a:pt x="374" y="348"/>
                  </a:lnTo>
                  <a:lnTo>
                    <a:pt x="390" y="355"/>
                  </a:lnTo>
                  <a:lnTo>
                    <a:pt x="398" y="364"/>
                  </a:lnTo>
                  <a:lnTo>
                    <a:pt x="401" y="374"/>
                  </a:lnTo>
                  <a:lnTo>
                    <a:pt x="406" y="376"/>
                  </a:lnTo>
                  <a:lnTo>
                    <a:pt x="407" y="379"/>
                  </a:lnTo>
                  <a:lnTo>
                    <a:pt x="421" y="379"/>
                  </a:lnTo>
                  <a:lnTo>
                    <a:pt x="428" y="384"/>
                  </a:lnTo>
                  <a:lnTo>
                    <a:pt x="433" y="395"/>
                  </a:lnTo>
                  <a:lnTo>
                    <a:pt x="439" y="397"/>
                  </a:lnTo>
                  <a:lnTo>
                    <a:pt x="439" y="402"/>
                  </a:lnTo>
                  <a:lnTo>
                    <a:pt x="433" y="412"/>
                  </a:lnTo>
                  <a:lnTo>
                    <a:pt x="430" y="414"/>
                  </a:lnTo>
                  <a:lnTo>
                    <a:pt x="428" y="421"/>
                  </a:lnTo>
                  <a:lnTo>
                    <a:pt x="427" y="425"/>
                  </a:lnTo>
                  <a:lnTo>
                    <a:pt x="426" y="433"/>
                  </a:lnTo>
                  <a:lnTo>
                    <a:pt x="427" y="438"/>
                  </a:lnTo>
                  <a:lnTo>
                    <a:pt x="432" y="445"/>
                  </a:lnTo>
                  <a:lnTo>
                    <a:pt x="444" y="445"/>
                  </a:lnTo>
                  <a:lnTo>
                    <a:pt x="452" y="439"/>
                  </a:lnTo>
                  <a:lnTo>
                    <a:pt x="454" y="443"/>
                  </a:lnTo>
                  <a:lnTo>
                    <a:pt x="450" y="451"/>
                  </a:lnTo>
                  <a:lnTo>
                    <a:pt x="453" y="456"/>
                  </a:lnTo>
                  <a:lnTo>
                    <a:pt x="476" y="468"/>
                  </a:lnTo>
                  <a:lnTo>
                    <a:pt x="482" y="470"/>
                  </a:lnTo>
                  <a:lnTo>
                    <a:pt x="487" y="466"/>
                  </a:lnTo>
                  <a:lnTo>
                    <a:pt x="501" y="481"/>
                  </a:lnTo>
                  <a:lnTo>
                    <a:pt x="506" y="484"/>
                  </a:lnTo>
                  <a:lnTo>
                    <a:pt x="507" y="492"/>
                  </a:lnTo>
                  <a:lnTo>
                    <a:pt x="507" y="503"/>
                  </a:lnTo>
                  <a:lnTo>
                    <a:pt x="509" y="507"/>
                  </a:lnTo>
                  <a:lnTo>
                    <a:pt x="543" y="535"/>
                  </a:lnTo>
                  <a:lnTo>
                    <a:pt x="554" y="545"/>
                  </a:lnTo>
                  <a:lnTo>
                    <a:pt x="561" y="548"/>
                  </a:lnTo>
                  <a:lnTo>
                    <a:pt x="565" y="553"/>
                  </a:lnTo>
                  <a:lnTo>
                    <a:pt x="567" y="558"/>
                  </a:lnTo>
                  <a:lnTo>
                    <a:pt x="567" y="564"/>
                  </a:lnTo>
                  <a:lnTo>
                    <a:pt x="570" y="568"/>
                  </a:lnTo>
                  <a:lnTo>
                    <a:pt x="576" y="568"/>
                  </a:lnTo>
                  <a:lnTo>
                    <a:pt x="582" y="577"/>
                  </a:lnTo>
                  <a:lnTo>
                    <a:pt x="588" y="589"/>
                  </a:lnTo>
                  <a:lnTo>
                    <a:pt x="592" y="595"/>
                  </a:lnTo>
                  <a:lnTo>
                    <a:pt x="604" y="604"/>
                  </a:lnTo>
                  <a:lnTo>
                    <a:pt x="615" y="617"/>
                  </a:lnTo>
                  <a:lnTo>
                    <a:pt x="630" y="627"/>
                  </a:lnTo>
                  <a:lnTo>
                    <a:pt x="632" y="633"/>
                  </a:lnTo>
                  <a:lnTo>
                    <a:pt x="631" y="635"/>
                  </a:lnTo>
                  <a:lnTo>
                    <a:pt x="631" y="640"/>
                  </a:lnTo>
                  <a:lnTo>
                    <a:pt x="638" y="664"/>
                  </a:lnTo>
                  <a:lnTo>
                    <a:pt x="645" y="672"/>
                  </a:lnTo>
                  <a:lnTo>
                    <a:pt x="646" y="681"/>
                  </a:lnTo>
                  <a:lnTo>
                    <a:pt x="652" y="687"/>
                  </a:lnTo>
                  <a:lnTo>
                    <a:pt x="656" y="694"/>
                  </a:lnTo>
                  <a:lnTo>
                    <a:pt x="658" y="703"/>
                  </a:lnTo>
                  <a:lnTo>
                    <a:pt x="658" y="712"/>
                  </a:lnTo>
                  <a:lnTo>
                    <a:pt x="656" y="717"/>
                  </a:lnTo>
                  <a:lnTo>
                    <a:pt x="646" y="728"/>
                  </a:lnTo>
                  <a:lnTo>
                    <a:pt x="645" y="729"/>
                  </a:lnTo>
                  <a:lnTo>
                    <a:pt x="646" y="733"/>
                  </a:lnTo>
                  <a:lnTo>
                    <a:pt x="653" y="739"/>
                  </a:lnTo>
                  <a:lnTo>
                    <a:pt x="654" y="742"/>
                  </a:lnTo>
                  <a:lnTo>
                    <a:pt x="640" y="748"/>
                  </a:lnTo>
                  <a:lnTo>
                    <a:pt x="635" y="752"/>
                  </a:lnTo>
                  <a:lnTo>
                    <a:pt x="635" y="756"/>
                  </a:lnTo>
                  <a:lnTo>
                    <a:pt x="637" y="758"/>
                  </a:lnTo>
                  <a:lnTo>
                    <a:pt x="642" y="771"/>
                  </a:lnTo>
                  <a:lnTo>
                    <a:pt x="643" y="779"/>
                  </a:lnTo>
                  <a:lnTo>
                    <a:pt x="646" y="788"/>
                  </a:lnTo>
                  <a:lnTo>
                    <a:pt x="656" y="793"/>
                  </a:lnTo>
                  <a:lnTo>
                    <a:pt x="670" y="810"/>
                  </a:lnTo>
                  <a:lnTo>
                    <a:pt x="675" y="815"/>
                  </a:lnTo>
                  <a:lnTo>
                    <a:pt x="683" y="821"/>
                  </a:lnTo>
                  <a:lnTo>
                    <a:pt x="689" y="823"/>
                  </a:lnTo>
                  <a:lnTo>
                    <a:pt x="699" y="827"/>
                  </a:lnTo>
                  <a:lnTo>
                    <a:pt x="706" y="827"/>
                  </a:lnTo>
                  <a:lnTo>
                    <a:pt x="710" y="830"/>
                  </a:lnTo>
                  <a:lnTo>
                    <a:pt x="722" y="841"/>
                  </a:lnTo>
                  <a:lnTo>
                    <a:pt x="731" y="843"/>
                  </a:lnTo>
                  <a:lnTo>
                    <a:pt x="738" y="850"/>
                  </a:lnTo>
                  <a:lnTo>
                    <a:pt x="740" y="855"/>
                  </a:lnTo>
                  <a:lnTo>
                    <a:pt x="740" y="858"/>
                  </a:lnTo>
                  <a:lnTo>
                    <a:pt x="744" y="859"/>
                  </a:lnTo>
                  <a:lnTo>
                    <a:pt x="746" y="861"/>
                  </a:lnTo>
                  <a:lnTo>
                    <a:pt x="748" y="865"/>
                  </a:lnTo>
                  <a:lnTo>
                    <a:pt x="750" y="870"/>
                  </a:lnTo>
                  <a:lnTo>
                    <a:pt x="755" y="874"/>
                  </a:lnTo>
                  <a:lnTo>
                    <a:pt x="769" y="875"/>
                  </a:lnTo>
                  <a:lnTo>
                    <a:pt x="775" y="879"/>
                  </a:lnTo>
                  <a:lnTo>
                    <a:pt x="780" y="880"/>
                  </a:lnTo>
                  <a:lnTo>
                    <a:pt x="782" y="884"/>
                  </a:lnTo>
                  <a:lnTo>
                    <a:pt x="814" y="892"/>
                  </a:lnTo>
                  <a:lnTo>
                    <a:pt x="820" y="895"/>
                  </a:lnTo>
                  <a:lnTo>
                    <a:pt x="828" y="895"/>
                  </a:lnTo>
                  <a:lnTo>
                    <a:pt x="832" y="892"/>
                  </a:lnTo>
                  <a:lnTo>
                    <a:pt x="836" y="895"/>
                  </a:lnTo>
                  <a:lnTo>
                    <a:pt x="850" y="902"/>
                  </a:lnTo>
                  <a:lnTo>
                    <a:pt x="855" y="909"/>
                  </a:lnTo>
                  <a:lnTo>
                    <a:pt x="856" y="912"/>
                  </a:lnTo>
                  <a:lnTo>
                    <a:pt x="860" y="913"/>
                  </a:lnTo>
                  <a:lnTo>
                    <a:pt x="862" y="917"/>
                  </a:lnTo>
                  <a:lnTo>
                    <a:pt x="869" y="919"/>
                  </a:lnTo>
                  <a:lnTo>
                    <a:pt x="875" y="924"/>
                  </a:lnTo>
                  <a:lnTo>
                    <a:pt x="884" y="928"/>
                  </a:lnTo>
                  <a:lnTo>
                    <a:pt x="884" y="931"/>
                  </a:lnTo>
                  <a:lnTo>
                    <a:pt x="890" y="936"/>
                  </a:lnTo>
                  <a:lnTo>
                    <a:pt x="894" y="935"/>
                  </a:lnTo>
                  <a:lnTo>
                    <a:pt x="900" y="939"/>
                  </a:lnTo>
                  <a:lnTo>
                    <a:pt x="905" y="941"/>
                  </a:lnTo>
                  <a:lnTo>
                    <a:pt x="916" y="945"/>
                  </a:lnTo>
                  <a:lnTo>
                    <a:pt x="926" y="946"/>
                  </a:lnTo>
                  <a:lnTo>
                    <a:pt x="943" y="951"/>
                  </a:lnTo>
                  <a:lnTo>
                    <a:pt x="953" y="959"/>
                  </a:lnTo>
                  <a:lnTo>
                    <a:pt x="960" y="961"/>
                  </a:lnTo>
                  <a:lnTo>
                    <a:pt x="985" y="968"/>
                  </a:lnTo>
                  <a:lnTo>
                    <a:pt x="1000" y="974"/>
                  </a:lnTo>
                  <a:lnTo>
                    <a:pt x="1009" y="973"/>
                  </a:lnTo>
                  <a:lnTo>
                    <a:pt x="1019" y="983"/>
                  </a:lnTo>
                  <a:lnTo>
                    <a:pt x="1043" y="998"/>
                  </a:lnTo>
                  <a:lnTo>
                    <a:pt x="1049" y="999"/>
                  </a:lnTo>
                  <a:lnTo>
                    <a:pt x="1052" y="999"/>
                  </a:lnTo>
                  <a:lnTo>
                    <a:pt x="1057" y="1003"/>
                  </a:lnTo>
                  <a:lnTo>
                    <a:pt x="1063" y="1005"/>
                  </a:lnTo>
                  <a:lnTo>
                    <a:pt x="1074" y="1009"/>
                  </a:lnTo>
                  <a:lnTo>
                    <a:pt x="1103" y="1011"/>
                  </a:lnTo>
                  <a:lnTo>
                    <a:pt x="1113" y="1017"/>
                  </a:lnTo>
                  <a:lnTo>
                    <a:pt x="1120" y="1020"/>
                  </a:lnTo>
                  <a:lnTo>
                    <a:pt x="1122" y="1020"/>
                  </a:lnTo>
                  <a:lnTo>
                    <a:pt x="1130" y="1024"/>
                  </a:lnTo>
                  <a:lnTo>
                    <a:pt x="1145" y="1025"/>
                  </a:lnTo>
                  <a:lnTo>
                    <a:pt x="1152" y="1024"/>
                  </a:lnTo>
                  <a:lnTo>
                    <a:pt x="1158" y="1021"/>
                  </a:lnTo>
                  <a:lnTo>
                    <a:pt x="1162" y="1017"/>
                  </a:lnTo>
                  <a:lnTo>
                    <a:pt x="1173" y="1013"/>
                  </a:lnTo>
                  <a:lnTo>
                    <a:pt x="1181" y="1010"/>
                  </a:lnTo>
                  <a:lnTo>
                    <a:pt x="1202" y="995"/>
                  </a:lnTo>
                  <a:lnTo>
                    <a:pt x="1207" y="994"/>
                  </a:lnTo>
                  <a:lnTo>
                    <a:pt x="1215" y="992"/>
                  </a:lnTo>
                  <a:lnTo>
                    <a:pt x="1232" y="992"/>
                  </a:lnTo>
                  <a:lnTo>
                    <a:pt x="1244" y="995"/>
                  </a:lnTo>
                  <a:lnTo>
                    <a:pt x="1266" y="1004"/>
                  </a:lnTo>
                  <a:lnTo>
                    <a:pt x="1291" y="1015"/>
                  </a:lnTo>
                  <a:lnTo>
                    <a:pt x="1309" y="1033"/>
                  </a:lnTo>
                  <a:lnTo>
                    <a:pt x="1316" y="1042"/>
                  </a:lnTo>
                  <a:lnTo>
                    <a:pt x="1336" y="1060"/>
                  </a:lnTo>
                  <a:lnTo>
                    <a:pt x="1345" y="1070"/>
                  </a:lnTo>
                  <a:lnTo>
                    <a:pt x="1362" y="1083"/>
                  </a:lnTo>
                  <a:lnTo>
                    <a:pt x="1364" y="1081"/>
                  </a:lnTo>
                  <a:lnTo>
                    <a:pt x="1366" y="1065"/>
                  </a:lnTo>
                  <a:lnTo>
                    <a:pt x="1368" y="1063"/>
                  </a:lnTo>
                  <a:lnTo>
                    <a:pt x="1369" y="1060"/>
                  </a:lnTo>
                  <a:lnTo>
                    <a:pt x="1367" y="1053"/>
                  </a:lnTo>
                  <a:lnTo>
                    <a:pt x="1368" y="1052"/>
                  </a:lnTo>
                  <a:lnTo>
                    <a:pt x="1371" y="1047"/>
                  </a:lnTo>
                  <a:lnTo>
                    <a:pt x="1377" y="1037"/>
                  </a:lnTo>
                  <a:lnTo>
                    <a:pt x="1378" y="1033"/>
                  </a:lnTo>
                  <a:lnTo>
                    <a:pt x="1401" y="997"/>
                  </a:lnTo>
                  <a:lnTo>
                    <a:pt x="1431" y="994"/>
                  </a:lnTo>
                  <a:lnTo>
                    <a:pt x="1454" y="994"/>
                  </a:lnTo>
                  <a:lnTo>
                    <a:pt x="1455" y="995"/>
                  </a:lnTo>
                  <a:lnTo>
                    <a:pt x="1455" y="994"/>
                  </a:lnTo>
                  <a:lnTo>
                    <a:pt x="1457" y="979"/>
                  </a:lnTo>
                  <a:lnTo>
                    <a:pt x="1454" y="974"/>
                  </a:lnTo>
                  <a:lnTo>
                    <a:pt x="1444" y="966"/>
                  </a:lnTo>
                  <a:lnTo>
                    <a:pt x="1441" y="957"/>
                  </a:lnTo>
                  <a:lnTo>
                    <a:pt x="1425" y="947"/>
                  </a:lnTo>
                  <a:lnTo>
                    <a:pt x="1399" y="922"/>
                  </a:lnTo>
                  <a:lnTo>
                    <a:pt x="1401" y="923"/>
                  </a:lnTo>
                  <a:lnTo>
                    <a:pt x="1433" y="923"/>
                  </a:lnTo>
                  <a:lnTo>
                    <a:pt x="1433" y="896"/>
                  </a:lnTo>
                  <a:lnTo>
                    <a:pt x="1528" y="895"/>
                  </a:lnTo>
                  <a:lnTo>
                    <a:pt x="1541" y="892"/>
                  </a:lnTo>
                  <a:lnTo>
                    <a:pt x="1546" y="892"/>
                  </a:lnTo>
                  <a:lnTo>
                    <a:pt x="1561" y="864"/>
                  </a:lnTo>
                  <a:lnTo>
                    <a:pt x="1565" y="861"/>
                  </a:lnTo>
                  <a:lnTo>
                    <a:pt x="1571" y="863"/>
                  </a:lnTo>
                  <a:lnTo>
                    <a:pt x="1572" y="855"/>
                  </a:lnTo>
                  <a:lnTo>
                    <a:pt x="1583" y="839"/>
                  </a:lnTo>
                  <a:lnTo>
                    <a:pt x="1590" y="842"/>
                  </a:lnTo>
                  <a:lnTo>
                    <a:pt x="1588" y="858"/>
                  </a:lnTo>
                  <a:lnTo>
                    <a:pt x="1593" y="859"/>
                  </a:lnTo>
                  <a:lnTo>
                    <a:pt x="1595" y="861"/>
                  </a:lnTo>
                  <a:lnTo>
                    <a:pt x="1594" y="876"/>
                  </a:lnTo>
                  <a:lnTo>
                    <a:pt x="1597" y="886"/>
                  </a:lnTo>
                  <a:lnTo>
                    <a:pt x="1600" y="881"/>
                  </a:lnTo>
                  <a:lnTo>
                    <a:pt x="1606" y="860"/>
                  </a:lnTo>
                  <a:lnTo>
                    <a:pt x="1608" y="849"/>
                  </a:lnTo>
                  <a:lnTo>
                    <a:pt x="1616" y="825"/>
                  </a:lnTo>
                  <a:lnTo>
                    <a:pt x="1619" y="815"/>
                  </a:lnTo>
                  <a:lnTo>
                    <a:pt x="1616" y="810"/>
                  </a:lnTo>
                  <a:lnTo>
                    <a:pt x="1611" y="806"/>
                  </a:lnTo>
                  <a:lnTo>
                    <a:pt x="1620" y="801"/>
                  </a:lnTo>
                  <a:lnTo>
                    <a:pt x="1619" y="794"/>
                  </a:lnTo>
                  <a:lnTo>
                    <a:pt x="1611" y="790"/>
                  </a:lnTo>
                  <a:lnTo>
                    <a:pt x="1617" y="782"/>
                  </a:lnTo>
                  <a:lnTo>
                    <a:pt x="1622" y="772"/>
                  </a:lnTo>
                  <a:lnTo>
                    <a:pt x="1622" y="763"/>
                  </a:lnTo>
                  <a:lnTo>
                    <a:pt x="1632" y="744"/>
                  </a:lnTo>
                  <a:lnTo>
                    <a:pt x="1641" y="736"/>
                  </a:lnTo>
                  <a:lnTo>
                    <a:pt x="1653" y="723"/>
                  </a:lnTo>
                  <a:lnTo>
                    <a:pt x="1656" y="714"/>
                  </a:lnTo>
                  <a:lnTo>
                    <a:pt x="1657" y="703"/>
                  </a:lnTo>
                  <a:lnTo>
                    <a:pt x="1654" y="692"/>
                  </a:lnTo>
                  <a:lnTo>
                    <a:pt x="1648" y="683"/>
                  </a:lnTo>
                  <a:lnTo>
                    <a:pt x="1617" y="680"/>
                  </a:lnTo>
                  <a:lnTo>
                    <a:pt x="1605" y="691"/>
                  </a:lnTo>
                  <a:lnTo>
                    <a:pt x="1605" y="678"/>
                  </a:lnTo>
                  <a:lnTo>
                    <a:pt x="1588" y="675"/>
                  </a:lnTo>
                  <a:lnTo>
                    <a:pt x="1576" y="676"/>
                  </a:lnTo>
                  <a:lnTo>
                    <a:pt x="1555" y="682"/>
                  </a:lnTo>
                  <a:lnTo>
                    <a:pt x="1544" y="690"/>
                  </a:lnTo>
                  <a:lnTo>
                    <a:pt x="1519" y="691"/>
                  </a:lnTo>
                  <a:lnTo>
                    <a:pt x="1504" y="691"/>
                  </a:lnTo>
                  <a:lnTo>
                    <a:pt x="1495" y="692"/>
                  </a:lnTo>
                  <a:lnTo>
                    <a:pt x="1484" y="697"/>
                  </a:lnTo>
                  <a:lnTo>
                    <a:pt x="1474" y="699"/>
                  </a:lnTo>
                  <a:lnTo>
                    <a:pt x="1464" y="708"/>
                  </a:lnTo>
                  <a:lnTo>
                    <a:pt x="1459" y="720"/>
                  </a:lnTo>
                  <a:lnTo>
                    <a:pt x="1457" y="750"/>
                  </a:lnTo>
                  <a:lnTo>
                    <a:pt x="1453" y="767"/>
                  </a:lnTo>
                  <a:lnTo>
                    <a:pt x="1449" y="779"/>
                  </a:lnTo>
                  <a:lnTo>
                    <a:pt x="1443" y="788"/>
                  </a:lnTo>
                  <a:lnTo>
                    <a:pt x="1441" y="801"/>
                  </a:lnTo>
                  <a:lnTo>
                    <a:pt x="1436" y="812"/>
                  </a:lnTo>
                  <a:lnTo>
                    <a:pt x="1426" y="823"/>
                  </a:lnTo>
                  <a:lnTo>
                    <a:pt x="1411" y="830"/>
                  </a:lnTo>
                  <a:lnTo>
                    <a:pt x="1414" y="849"/>
                  </a:lnTo>
                  <a:lnTo>
                    <a:pt x="1395" y="859"/>
                  </a:lnTo>
                  <a:lnTo>
                    <a:pt x="1387" y="860"/>
                  </a:lnTo>
                  <a:lnTo>
                    <a:pt x="1380" y="859"/>
                  </a:lnTo>
                  <a:lnTo>
                    <a:pt x="1377" y="854"/>
                  </a:lnTo>
                  <a:lnTo>
                    <a:pt x="1377" y="848"/>
                  </a:lnTo>
                  <a:lnTo>
                    <a:pt x="1368" y="846"/>
                  </a:lnTo>
                  <a:lnTo>
                    <a:pt x="1351" y="846"/>
                  </a:lnTo>
                  <a:lnTo>
                    <a:pt x="1345" y="848"/>
                  </a:lnTo>
                  <a:lnTo>
                    <a:pt x="1335" y="850"/>
                  </a:lnTo>
                  <a:lnTo>
                    <a:pt x="1321" y="858"/>
                  </a:lnTo>
                  <a:lnTo>
                    <a:pt x="1312" y="860"/>
                  </a:lnTo>
                  <a:lnTo>
                    <a:pt x="1303" y="859"/>
                  </a:lnTo>
                  <a:lnTo>
                    <a:pt x="1275" y="864"/>
                  </a:lnTo>
                  <a:lnTo>
                    <a:pt x="1251" y="876"/>
                  </a:lnTo>
                  <a:lnTo>
                    <a:pt x="1238" y="876"/>
                  </a:lnTo>
                  <a:lnTo>
                    <a:pt x="1226" y="868"/>
                  </a:lnTo>
                  <a:lnTo>
                    <a:pt x="1215" y="853"/>
                  </a:lnTo>
                  <a:lnTo>
                    <a:pt x="1210" y="849"/>
                  </a:lnTo>
                  <a:lnTo>
                    <a:pt x="1210" y="852"/>
                  </a:lnTo>
                  <a:lnTo>
                    <a:pt x="1195" y="850"/>
                  </a:lnTo>
                  <a:lnTo>
                    <a:pt x="1183" y="846"/>
                  </a:lnTo>
                  <a:lnTo>
                    <a:pt x="1175" y="843"/>
                  </a:lnTo>
                  <a:lnTo>
                    <a:pt x="1169" y="839"/>
                  </a:lnTo>
                  <a:lnTo>
                    <a:pt x="1164" y="832"/>
                  </a:lnTo>
                  <a:lnTo>
                    <a:pt x="1160" y="830"/>
                  </a:lnTo>
                  <a:lnTo>
                    <a:pt x="1154" y="822"/>
                  </a:lnTo>
                  <a:lnTo>
                    <a:pt x="1152" y="820"/>
                  </a:lnTo>
                  <a:lnTo>
                    <a:pt x="1149" y="820"/>
                  </a:lnTo>
                  <a:lnTo>
                    <a:pt x="1148" y="818"/>
                  </a:lnTo>
                  <a:lnTo>
                    <a:pt x="1146" y="809"/>
                  </a:lnTo>
                  <a:lnTo>
                    <a:pt x="1130" y="773"/>
                  </a:lnTo>
                  <a:lnTo>
                    <a:pt x="1126" y="766"/>
                  </a:lnTo>
                  <a:lnTo>
                    <a:pt x="1120" y="761"/>
                  </a:lnTo>
                  <a:lnTo>
                    <a:pt x="1108" y="747"/>
                  </a:lnTo>
                  <a:lnTo>
                    <a:pt x="1103" y="741"/>
                  </a:lnTo>
                  <a:lnTo>
                    <a:pt x="1088" y="717"/>
                  </a:lnTo>
                  <a:lnTo>
                    <a:pt x="1084" y="705"/>
                  </a:lnTo>
                  <a:lnTo>
                    <a:pt x="1086" y="703"/>
                  </a:lnTo>
                  <a:lnTo>
                    <a:pt x="1090" y="696"/>
                  </a:lnTo>
                  <a:lnTo>
                    <a:pt x="1090" y="690"/>
                  </a:lnTo>
                  <a:lnTo>
                    <a:pt x="1089" y="686"/>
                  </a:lnTo>
                  <a:lnTo>
                    <a:pt x="1071" y="664"/>
                  </a:lnTo>
                  <a:lnTo>
                    <a:pt x="1063" y="645"/>
                  </a:lnTo>
                  <a:lnTo>
                    <a:pt x="1063" y="634"/>
                  </a:lnTo>
                  <a:lnTo>
                    <a:pt x="1068" y="611"/>
                  </a:lnTo>
                  <a:lnTo>
                    <a:pt x="1067" y="574"/>
                  </a:lnTo>
                  <a:lnTo>
                    <a:pt x="1067" y="562"/>
                  </a:lnTo>
                  <a:lnTo>
                    <a:pt x="1065" y="552"/>
                  </a:lnTo>
                  <a:lnTo>
                    <a:pt x="1061" y="547"/>
                  </a:lnTo>
                  <a:lnTo>
                    <a:pt x="1060" y="529"/>
                  </a:lnTo>
                  <a:lnTo>
                    <a:pt x="1060" y="505"/>
                  </a:lnTo>
                  <a:lnTo>
                    <a:pt x="1057" y="502"/>
                  </a:lnTo>
                  <a:lnTo>
                    <a:pt x="1057" y="498"/>
                  </a:lnTo>
                  <a:lnTo>
                    <a:pt x="1062" y="484"/>
                  </a:lnTo>
                  <a:lnTo>
                    <a:pt x="1068" y="479"/>
                  </a:lnTo>
                  <a:lnTo>
                    <a:pt x="1071" y="467"/>
                  </a:lnTo>
                  <a:lnTo>
                    <a:pt x="1071" y="459"/>
                  </a:lnTo>
                  <a:lnTo>
                    <a:pt x="1073" y="455"/>
                  </a:lnTo>
                  <a:lnTo>
                    <a:pt x="1086" y="459"/>
                  </a:lnTo>
                  <a:lnTo>
                    <a:pt x="1089" y="457"/>
                  </a:lnTo>
                  <a:lnTo>
                    <a:pt x="1095" y="450"/>
                  </a:lnTo>
                  <a:lnTo>
                    <a:pt x="1098" y="444"/>
                  </a:lnTo>
                  <a:lnTo>
                    <a:pt x="1099" y="434"/>
                  </a:lnTo>
                  <a:lnTo>
                    <a:pt x="1098" y="433"/>
                  </a:lnTo>
                  <a:lnTo>
                    <a:pt x="1095" y="439"/>
                  </a:lnTo>
                  <a:lnTo>
                    <a:pt x="1093" y="443"/>
                  </a:lnTo>
                  <a:lnTo>
                    <a:pt x="1090" y="444"/>
                  </a:lnTo>
                  <a:lnTo>
                    <a:pt x="1089" y="444"/>
                  </a:lnTo>
                  <a:lnTo>
                    <a:pt x="1090" y="438"/>
                  </a:lnTo>
                  <a:lnTo>
                    <a:pt x="1095" y="425"/>
                  </a:lnTo>
                  <a:lnTo>
                    <a:pt x="1078" y="424"/>
                  </a:lnTo>
                  <a:lnTo>
                    <a:pt x="1060" y="416"/>
                  </a:lnTo>
                  <a:lnTo>
                    <a:pt x="1033" y="413"/>
                  </a:lnTo>
                  <a:lnTo>
                    <a:pt x="1018" y="405"/>
                  </a:lnTo>
                  <a:lnTo>
                    <a:pt x="1004" y="403"/>
                  </a:lnTo>
                  <a:lnTo>
                    <a:pt x="987" y="392"/>
                  </a:lnTo>
                  <a:lnTo>
                    <a:pt x="970" y="366"/>
                  </a:lnTo>
                  <a:lnTo>
                    <a:pt x="955" y="319"/>
                  </a:lnTo>
                  <a:lnTo>
                    <a:pt x="938" y="308"/>
                  </a:lnTo>
                  <a:lnTo>
                    <a:pt x="930" y="288"/>
                  </a:lnTo>
                  <a:lnTo>
                    <a:pt x="914" y="271"/>
                  </a:lnTo>
                  <a:lnTo>
                    <a:pt x="894" y="225"/>
                  </a:lnTo>
                  <a:lnTo>
                    <a:pt x="883" y="217"/>
                  </a:lnTo>
                  <a:lnTo>
                    <a:pt x="877" y="207"/>
                  </a:lnTo>
                  <a:lnTo>
                    <a:pt x="860" y="191"/>
                  </a:lnTo>
                  <a:lnTo>
                    <a:pt x="852" y="181"/>
                  </a:lnTo>
                  <a:lnTo>
                    <a:pt x="807" y="183"/>
                  </a:lnTo>
                  <a:lnTo>
                    <a:pt x="796" y="180"/>
                  </a:lnTo>
                  <a:lnTo>
                    <a:pt x="785" y="185"/>
                  </a:lnTo>
                  <a:lnTo>
                    <a:pt x="782" y="188"/>
                  </a:lnTo>
                  <a:lnTo>
                    <a:pt x="759" y="235"/>
                  </a:lnTo>
                  <a:lnTo>
                    <a:pt x="735" y="230"/>
                  </a:lnTo>
                  <a:lnTo>
                    <a:pt x="711" y="214"/>
                  </a:lnTo>
                  <a:lnTo>
                    <a:pt x="692" y="198"/>
                  </a:lnTo>
                  <a:lnTo>
                    <a:pt x="678" y="180"/>
                  </a:lnTo>
                  <a:lnTo>
                    <a:pt x="664" y="129"/>
                  </a:lnTo>
                  <a:lnTo>
                    <a:pt x="635" y="110"/>
                  </a:lnTo>
                  <a:lnTo>
                    <a:pt x="615" y="93"/>
                  </a:lnTo>
                  <a:lnTo>
                    <a:pt x="606" y="80"/>
                  </a:lnTo>
                  <a:lnTo>
                    <a:pt x="594" y="74"/>
                  </a:lnTo>
                  <a:lnTo>
                    <a:pt x="587" y="62"/>
                  </a:lnTo>
                  <a:lnTo>
                    <a:pt x="582" y="59"/>
                  </a:lnTo>
                  <a:lnTo>
                    <a:pt x="572" y="53"/>
                  </a:lnTo>
                  <a:lnTo>
                    <a:pt x="482" y="54"/>
                  </a:lnTo>
                  <a:lnTo>
                    <a:pt x="481" y="84"/>
                  </a:lnTo>
                  <a:lnTo>
                    <a:pt x="437" y="84"/>
                  </a:lnTo>
                  <a:lnTo>
                    <a:pt x="334" y="84"/>
                  </a:lnTo>
                  <a:lnTo>
                    <a:pt x="125" y="7"/>
                  </a:lnTo>
                  <a:lnTo>
                    <a:pt x="124" y="0"/>
                  </a:lnTo>
                  <a:lnTo>
                    <a:pt x="0" y="10"/>
                  </a:lnTo>
                  <a:lnTo>
                    <a:pt x="7" y="18"/>
                  </a:lnTo>
                  <a:lnTo>
                    <a:pt x="8" y="25"/>
                  </a:lnTo>
                  <a:lnTo>
                    <a:pt x="12" y="31"/>
                  </a:lnTo>
                  <a:lnTo>
                    <a:pt x="16" y="41"/>
                  </a:lnTo>
                  <a:lnTo>
                    <a:pt x="22" y="47"/>
                  </a:lnTo>
                  <a:lnTo>
                    <a:pt x="22" y="52"/>
                  </a:lnTo>
                  <a:lnTo>
                    <a:pt x="25" y="52"/>
                  </a:lnTo>
                  <a:lnTo>
                    <a:pt x="29" y="57"/>
                  </a:lnTo>
                  <a:lnTo>
                    <a:pt x="30" y="73"/>
                  </a:lnTo>
                  <a:lnTo>
                    <a:pt x="48" y="99"/>
                  </a:lnTo>
                  <a:lnTo>
                    <a:pt x="50" y="106"/>
                  </a:lnTo>
                  <a:lnTo>
                    <a:pt x="50" y="111"/>
                  </a:lnTo>
                  <a:lnTo>
                    <a:pt x="52" y="112"/>
                  </a:lnTo>
                  <a:lnTo>
                    <a:pt x="54" y="117"/>
                  </a:lnTo>
                  <a:lnTo>
                    <a:pt x="57" y="120"/>
                  </a:lnTo>
                  <a:lnTo>
                    <a:pt x="65" y="137"/>
                  </a:lnTo>
                  <a:lnTo>
                    <a:pt x="65" y="147"/>
                  </a:lnTo>
                  <a:lnTo>
                    <a:pt x="66" y="149"/>
                  </a:lnTo>
                  <a:lnTo>
                    <a:pt x="70" y="145"/>
                  </a:lnTo>
                  <a:lnTo>
                    <a:pt x="72" y="147"/>
                  </a:lnTo>
                  <a:lnTo>
                    <a:pt x="75" y="155"/>
                  </a:lnTo>
                  <a:lnTo>
                    <a:pt x="78" y="176"/>
                  </a:lnTo>
                  <a:lnTo>
                    <a:pt x="82" y="187"/>
                  </a:lnTo>
                  <a:lnTo>
                    <a:pt x="84" y="191"/>
                  </a:lnTo>
                  <a:lnTo>
                    <a:pt x="94" y="195"/>
                  </a:lnTo>
                  <a:lnTo>
                    <a:pt x="98" y="197"/>
                  </a:lnTo>
                  <a:lnTo>
                    <a:pt x="104" y="198"/>
                  </a:lnTo>
                  <a:lnTo>
                    <a:pt x="111" y="208"/>
                  </a:lnTo>
                  <a:lnTo>
                    <a:pt x="121" y="209"/>
                  </a:lnTo>
                  <a:lnTo>
                    <a:pt x="126" y="217"/>
                  </a:lnTo>
                  <a:lnTo>
                    <a:pt x="132" y="228"/>
                  </a:lnTo>
                  <a:lnTo>
                    <a:pt x="136" y="230"/>
                  </a:lnTo>
                  <a:lnTo>
                    <a:pt x="147" y="241"/>
                  </a:lnTo>
                  <a:lnTo>
                    <a:pt x="151" y="244"/>
                  </a:lnTo>
                  <a:lnTo>
                    <a:pt x="170" y="268"/>
                  </a:lnTo>
                  <a:lnTo>
                    <a:pt x="172" y="276"/>
                  </a:lnTo>
                  <a:lnTo>
                    <a:pt x="172" y="284"/>
                  </a:lnTo>
                  <a:lnTo>
                    <a:pt x="173" y="287"/>
                  </a:lnTo>
                  <a:lnTo>
                    <a:pt x="172" y="290"/>
                  </a:lnTo>
                  <a:lnTo>
                    <a:pt x="173" y="295"/>
                  </a:lnTo>
                  <a:lnTo>
                    <a:pt x="168" y="296"/>
                  </a:lnTo>
                  <a:lnTo>
                    <a:pt x="164" y="300"/>
                  </a:lnTo>
                  <a:lnTo>
                    <a:pt x="164" y="305"/>
                  </a:lnTo>
                  <a:lnTo>
                    <a:pt x="167" y="306"/>
                  </a:lnTo>
                  <a:lnTo>
                    <a:pt x="165" y="311"/>
                  </a:lnTo>
                  <a:lnTo>
                    <a:pt x="159" y="306"/>
                  </a:lnTo>
                  <a:lnTo>
                    <a:pt x="142" y="311"/>
                  </a:lnTo>
                  <a:lnTo>
                    <a:pt x="120" y="309"/>
                  </a:lnTo>
                  <a:lnTo>
                    <a:pt x="120" y="317"/>
                  </a:lnTo>
                  <a:lnTo>
                    <a:pt x="122" y="319"/>
                  </a:lnTo>
                  <a:lnTo>
                    <a:pt x="126" y="315"/>
                  </a:lnTo>
                  <a:lnTo>
                    <a:pt x="137" y="326"/>
                  </a:lnTo>
                  <a:lnTo>
                    <a:pt x="147" y="330"/>
                  </a:lnTo>
                  <a:lnTo>
                    <a:pt x="149" y="333"/>
                  </a:lnTo>
                  <a:lnTo>
                    <a:pt x="152" y="344"/>
                  </a:lnTo>
                  <a:lnTo>
                    <a:pt x="156" y="347"/>
                  </a:lnTo>
                  <a:lnTo>
                    <a:pt x="165" y="348"/>
                  </a:lnTo>
                  <a:lnTo>
                    <a:pt x="170" y="351"/>
                  </a:lnTo>
                  <a:lnTo>
                    <a:pt x="173" y="357"/>
                  </a:lnTo>
                  <a:lnTo>
                    <a:pt x="179" y="358"/>
                  </a:lnTo>
                  <a:lnTo>
                    <a:pt x="188" y="363"/>
                  </a:lnTo>
                  <a:lnTo>
                    <a:pt x="192" y="369"/>
                  </a:lnTo>
                  <a:lnTo>
                    <a:pt x="199" y="373"/>
                  </a:lnTo>
                  <a:lnTo>
                    <a:pt x="212" y="375"/>
                  </a:lnTo>
                  <a:lnTo>
                    <a:pt x="222" y="363"/>
                  </a:lnTo>
                  <a:lnTo>
                    <a:pt x="224" y="368"/>
                  </a:lnTo>
                  <a:lnTo>
                    <a:pt x="223" y="375"/>
                  </a:lnTo>
                  <a:lnTo>
                    <a:pt x="227" y="380"/>
                  </a:lnTo>
                  <a:lnTo>
                    <a:pt x="239" y="397"/>
                  </a:lnTo>
                  <a:lnTo>
                    <a:pt x="251" y="405"/>
                  </a:lnTo>
                  <a:lnTo>
                    <a:pt x="258" y="408"/>
                  </a:lnTo>
                  <a:lnTo>
                    <a:pt x="264" y="408"/>
                  </a:lnTo>
                  <a:lnTo>
                    <a:pt x="267" y="414"/>
                  </a:lnTo>
                  <a:lnTo>
                    <a:pt x="277" y="436"/>
                  </a:lnTo>
                  <a:lnTo>
                    <a:pt x="278" y="444"/>
                  </a:lnTo>
                  <a:lnTo>
                    <a:pt x="280" y="466"/>
                  </a:lnTo>
                  <a:lnTo>
                    <a:pt x="276" y="483"/>
                  </a:lnTo>
                  <a:lnTo>
                    <a:pt x="272" y="491"/>
                  </a:lnTo>
                  <a:lnTo>
                    <a:pt x="272" y="497"/>
                  </a:lnTo>
                  <a:lnTo>
                    <a:pt x="275" y="492"/>
                  </a:lnTo>
                  <a:lnTo>
                    <a:pt x="277" y="491"/>
                  </a:lnTo>
                  <a:lnTo>
                    <a:pt x="280" y="495"/>
                  </a:lnTo>
                  <a:lnTo>
                    <a:pt x="286" y="494"/>
                  </a:lnTo>
                  <a:lnTo>
                    <a:pt x="291" y="498"/>
                  </a:lnTo>
                  <a:lnTo>
                    <a:pt x="292" y="504"/>
                  </a:lnTo>
                  <a:lnTo>
                    <a:pt x="294" y="508"/>
                  </a:lnTo>
                  <a:lnTo>
                    <a:pt x="305" y="509"/>
                  </a:lnTo>
                  <a:lnTo>
                    <a:pt x="305" y="514"/>
                  </a:lnTo>
                  <a:lnTo>
                    <a:pt x="315" y="524"/>
                  </a:lnTo>
                  <a:lnTo>
                    <a:pt x="334" y="534"/>
                  </a:lnTo>
                  <a:lnTo>
                    <a:pt x="340" y="541"/>
                  </a:lnTo>
                  <a:lnTo>
                    <a:pt x="361" y="559"/>
                  </a:lnTo>
                  <a:lnTo>
                    <a:pt x="368" y="562"/>
                  </a:lnTo>
                  <a:lnTo>
                    <a:pt x="379" y="575"/>
                  </a:lnTo>
                  <a:lnTo>
                    <a:pt x="388" y="600"/>
                  </a:lnTo>
                  <a:lnTo>
                    <a:pt x="394" y="606"/>
                  </a:lnTo>
                  <a:lnTo>
                    <a:pt x="399" y="607"/>
                  </a:lnTo>
                  <a:lnTo>
                    <a:pt x="404" y="601"/>
                  </a:lnTo>
                  <a:lnTo>
                    <a:pt x="412" y="597"/>
                  </a:lnTo>
                  <a:lnTo>
                    <a:pt x="419" y="590"/>
                  </a:lnTo>
                  <a:lnTo>
                    <a:pt x="422" y="584"/>
                  </a:lnTo>
                  <a:lnTo>
                    <a:pt x="423" y="575"/>
                  </a:lnTo>
                  <a:lnTo>
                    <a:pt x="421" y="569"/>
                  </a:lnTo>
                  <a:lnTo>
                    <a:pt x="415" y="563"/>
                  </a:lnTo>
                  <a:lnTo>
                    <a:pt x="412" y="557"/>
                  </a:lnTo>
                  <a:lnTo>
                    <a:pt x="404" y="546"/>
                  </a:lnTo>
                  <a:lnTo>
                    <a:pt x="404" y="541"/>
                  </a:lnTo>
                  <a:lnTo>
                    <a:pt x="390" y="532"/>
                  </a:lnTo>
                  <a:lnTo>
                    <a:pt x="382" y="524"/>
                  </a:lnTo>
                  <a:lnTo>
                    <a:pt x="373" y="531"/>
                  </a:lnTo>
                  <a:lnTo>
                    <a:pt x="367" y="529"/>
                  </a:lnTo>
                  <a:lnTo>
                    <a:pt x="362" y="524"/>
                  </a:lnTo>
                  <a:lnTo>
                    <a:pt x="355" y="511"/>
                  </a:lnTo>
                  <a:lnTo>
                    <a:pt x="353" y="507"/>
                  </a:lnTo>
                  <a:lnTo>
                    <a:pt x="353" y="488"/>
                  </a:lnTo>
                  <a:lnTo>
                    <a:pt x="346" y="475"/>
                  </a:lnTo>
                  <a:lnTo>
                    <a:pt x="342" y="468"/>
                  </a:lnTo>
                  <a:lnTo>
                    <a:pt x="341" y="470"/>
                  </a:lnTo>
                  <a:lnTo>
                    <a:pt x="341" y="451"/>
                  </a:lnTo>
                  <a:lnTo>
                    <a:pt x="333" y="445"/>
                  </a:lnTo>
                  <a:lnTo>
                    <a:pt x="330" y="441"/>
                  </a:lnTo>
                  <a:lnTo>
                    <a:pt x="324" y="434"/>
                  </a:lnTo>
                  <a:lnTo>
                    <a:pt x="323" y="424"/>
                  </a:lnTo>
                  <a:lnTo>
                    <a:pt x="320" y="405"/>
                  </a:lnTo>
                  <a:lnTo>
                    <a:pt x="317" y="402"/>
                  </a:lnTo>
                  <a:lnTo>
                    <a:pt x="315" y="395"/>
                  </a:lnTo>
                  <a:lnTo>
                    <a:pt x="308" y="379"/>
                  </a:lnTo>
                  <a:lnTo>
                    <a:pt x="299" y="370"/>
                  </a:lnTo>
                  <a:lnTo>
                    <a:pt x="294" y="370"/>
                  </a:lnTo>
                  <a:lnTo>
                    <a:pt x="296" y="382"/>
                  </a:lnTo>
                  <a:lnTo>
                    <a:pt x="299" y="387"/>
                  </a:lnTo>
                  <a:lnTo>
                    <a:pt x="298" y="387"/>
                  </a:lnTo>
                  <a:lnTo>
                    <a:pt x="292" y="380"/>
                  </a:lnTo>
                  <a:lnTo>
                    <a:pt x="292" y="375"/>
                  </a:lnTo>
                  <a:lnTo>
                    <a:pt x="287" y="368"/>
                  </a:lnTo>
                  <a:lnTo>
                    <a:pt x="285" y="360"/>
                  </a:lnTo>
                  <a:lnTo>
                    <a:pt x="285" y="358"/>
                  </a:lnTo>
                  <a:lnTo>
                    <a:pt x="282" y="353"/>
                  </a:lnTo>
                  <a:lnTo>
                    <a:pt x="274" y="349"/>
                  </a:lnTo>
                  <a:lnTo>
                    <a:pt x="272" y="341"/>
                  </a:lnTo>
                  <a:lnTo>
                    <a:pt x="266" y="330"/>
                  </a:lnTo>
                  <a:lnTo>
                    <a:pt x="247" y="309"/>
                  </a:lnTo>
                  <a:lnTo>
                    <a:pt x="244" y="298"/>
                  </a:lnTo>
                  <a:lnTo>
                    <a:pt x="243" y="289"/>
                  </a:lnTo>
                  <a:lnTo>
                    <a:pt x="240" y="282"/>
                  </a:lnTo>
                  <a:lnTo>
                    <a:pt x="239" y="274"/>
                  </a:lnTo>
                  <a:lnTo>
                    <a:pt x="238" y="274"/>
                  </a:lnTo>
                  <a:lnTo>
                    <a:pt x="237" y="271"/>
                  </a:lnTo>
                  <a:lnTo>
                    <a:pt x="234" y="269"/>
                  </a:lnTo>
                  <a:lnTo>
                    <a:pt x="231" y="271"/>
                  </a:lnTo>
                  <a:lnTo>
                    <a:pt x="229" y="269"/>
                  </a:lnTo>
                  <a:lnTo>
                    <a:pt x="224" y="261"/>
                  </a:lnTo>
                  <a:lnTo>
                    <a:pt x="219" y="246"/>
                  </a:lnTo>
                  <a:lnTo>
                    <a:pt x="217" y="247"/>
                  </a:lnTo>
                  <a:lnTo>
                    <a:pt x="215" y="246"/>
                  </a:lnTo>
                  <a:lnTo>
                    <a:pt x="208" y="241"/>
                  </a:lnTo>
                  <a:lnTo>
                    <a:pt x="204" y="242"/>
                  </a:lnTo>
                  <a:lnTo>
                    <a:pt x="197" y="229"/>
                  </a:lnTo>
                  <a:lnTo>
                    <a:pt x="195" y="218"/>
                  </a:lnTo>
                  <a:lnTo>
                    <a:pt x="175" y="202"/>
                  </a:lnTo>
                  <a:lnTo>
                    <a:pt x="170" y="197"/>
                  </a:lnTo>
                  <a:lnTo>
                    <a:pt x="168" y="192"/>
                  </a:lnTo>
                  <a:lnTo>
                    <a:pt x="164" y="190"/>
                  </a:lnTo>
                  <a:lnTo>
                    <a:pt x="157" y="188"/>
                  </a:lnTo>
                  <a:lnTo>
                    <a:pt x="156" y="183"/>
                  </a:lnTo>
                  <a:lnTo>
                    <a:pt x="152" y="176"/>
                  </a:lnTo>
                  <a:lnTo>
                    <a:pt x="148" y="169"/>
                  </a:lnTo>
                  <a:lnTo>
                    <a:pt x="143" y="164"/>
                  </a:lnTo>
                  <a:lnTo>
                    <a:pt x="140" y="143"/>
                  </a:lnTo>
                  <a:lnTo>
                    <a:pt x="138" y="125"/>
                  </a:lnTo>
                  <a:lnTo>
                    <a:pt x="137" y="115"/>
                  </a:lnTo>
                  <a:lnTo>
                    <a:pt x="132" y="107"/>
                  </a:lnTo>
                  <a:lnTo>
                    <a:pt x="130" y="100"/>
                  </a:lnTo>
                  <a:lnTo>
                    <a:pt x="127" y="82"/>
                  </a:lnTo>
                  <a:lnTo>
                    <a:pt x="127" y="72"/>
                  </a:lnTo>
                  <a:lnTo>
                    <a:pt x="129" y="64"/>
                  </a:lnTo>
                  <a:lnTo>
                    <a:pt x="127" y="56"/>
                  </a:lnTo>
                  <a:close/>
                </a:path>
              </a:pathLst>
            </a:custGeom>
            <a:solidFill>
              <a:schemeClr val="accent3"/>
            </a:solidFill>
            <a:ln w="3175" cap="flat" cmpd="sng">
              <a:solidFill>
                <a:srgbClr val="F9F9F9"/>
              </a:solidFill>
              <a:prstDash val="solid"/>
              <a:round/>
              <a:headEnd type="none" w="med" len="med"/>
              <a:tailEnd type="none" w="med" len="med"/>
            </a:ln>
            <a:effectLst/>
          </p:spPr>
          <p:txBody>
            <a:bodyPr/>
            <a:lstStyle/>
            <a:p>
              <a:endParaRPr lang="en-US" dirty="0"/>
            </a:p>
          </p:txBody>
        </p:sp>
        <p:grpSp>
          <p:nvGrpSpPr>
            <p:cNvPr id="160" name="Group 270"/>
            <p:cNvGrpSpPr>
              <a:grpSpLocks noChangeAspect="1"/>
            </p:cNvGrpSpPr>
            <p:nvPr/>
          </p:nvGrpSpPr>
          <p:grpSpPr bwMode="gray">
            <a:xfrm>
              <a:off x="228600" y="704841"/>
              <a:ext cx="1896878" cy="1506311"/>
              <a:chOff x="672" y="1356"/>
              <a:chExt cx="1112" cy="848"/>
            </a:xfrm>
            <a:solidFill>
              <a:schemeClr val="accent3"/>
            </a:solidFill>
          </p:grpSpPr>
          <p:grpSp>
            <p:nvGrpSpPr>
              <p:cNvPr id="335" name="Group 271"/>
              <p:cNvGrpSpPr>
                <a:grpSpLocks noChangeAspect="1"/>
              </p:cNvGrpSpPr>
              <p:nvPr/>
            </p:nvGrpSpPr>
            <p:grpSpPr bwMode="gray">
              <a:xfrm>
                <a:off x="672" y="1356"/>
                <a:ext cx="418" cy="413"/>
                <a:chOff x="672" y="1356"/>
                <a:chExt cx="418" cy="413"/>
              </a:xfrm>
              <a:grpFill/>
            </p:grpSpPr>
            <p:sp>
              <p:nvSpPr>
                <p:cNvPr id="342" name="Freeform 272"/>
                <p:cNvSpPr>
                  <a:spLocks noChangeAspect="1"/>
                </p:cNvSpPr>
                <p:nvPr/>
              </p:nvSpPr>
              <p:spPr bwMode="gray">
                <a:xfrm>
                  <a:off x="776" y="1738"/>
                  <a:ext cx="3" cy="7"/>
                </a:xfrm>
                <a:custGeom>
                  <a:avLst/>
                  <a:gdLst/>
                  <a:ahLst/>
                  <a:cxnLst>
                    <a:cxn ang="0">
                      <a:pos x="3" y="0"/>
                    </a:cxn>
                    <a:cxn ang="0">
                      <a:pos x="0" y="5"/>
                    </a:cxn>
                    <a:cxn ang="0">
                      <a:pos x="1" y="3"/>
                    </a:cxn>
                    <a:cxn ang="0">
                      <a:pos x="7" y="3"/>
                    </a:cxn>
                    <a:cxn ang="0">
                      <a:pos x="12" y="6"/>
                    </a:cxn>
                    <a:cxn ang="0">
                      <a:pos x="9" y="10"/>
                    </a:cxn>
                    <a:cxn ang="0">
                      <a:pos x="11" y="13"/>
                    </a:cxn>
                    <a:cxn ang="0">
                      <a:pos x="5" y="33"/>
                    </a:cxn>
                    <a:cxn ang="0">
                      <a:pos x="4" y="29"/>
                    </a:cxn>
                    <a:cxn ang="0">
                      <a:pos x="4" y="9"/>
                    </a:cxn>
                    <a:cxn ang="0">
                      <a:pos x="3" y="6"/>
                    </a:cxn>
                    <a:cxn ang="0">
                      <a:pos x="3" y="0"/>
                    </a:cxn>
                  </a:cxnLst>
                  <a:rect l="0" t="0" r="r" b="b"/>
                  <a:pathLst>
                    <a:path w="12" h="33">
                      <a:moveTo>
                        <a:pt x="3" y="0"/>
                      </a:moveTo>
                      <a:lnTo>
                        <a:pt x="0" y="5"/>
                      </a:lnTo>
                      <a:lnTo>
                        <a:pt x="1" y="3"/>
                      </a:lnTo>
                      <a:lnTo>
                        <a:pt x="7" y="3"/>
                      </a:lnTo>
                      <a:lnTo>
                        <a:pt x="12" y="6"/>
                      </a:lnTo>
                      <a:lnTo>
                        <a:pt x="9" y="10"/>
                      </a:lnTo>
                      <a:lnTo>
                        <a:pt x="11" y="13"/>
                      </a:lnTo>
                      <a:lnTo>
                        <a:pt x="5" y="33"/>
                      </a:lnTo>
                      <a:lnTo>
                        <a:pt x="4" y="29"/>
                      </a:lnTo>
                      <a:lnTo>
                        <a:pt x="4" y="9"/>
                      </a:lnTo>
                      <a:lnTo>
                        <a:pt x="3" y="6"/>
                      </a:lnTo>
                      <a:lnTo>
                        <a:pt x="3"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43" name="Freeform 273"/>
                <p:cNvSpPr>
                  <a:spLocks noChangeAspect="1"/>
                </p:cNvSpPr>
                <p:nvPr/>
              </p:nvSpPr>
              <p:spPr bwMode="gray">
                <a:xfrm>
                  <a:off x="833" y="1721"/>
                  <a:ext cx="6" cy="4"/>
                </a:xfrm>
                <a:custGeom>
                  <a:avLst/>
                  <a:gdLst/>
                  <a:ahLst/>
                  <a:cxnLst>
                    <a:cxn ang="0">
                      <a:pos x="13" y="9"/>
                    </a:cxn>
                    <a:cxn ang="0">
                      <a:pos x="5" y="18"/>
                    </a:cxn>
                    <a:cxn ang="0">
                      <a:pos x="0" y="9"/>
                    </a:cxn>
                    <a:cxn ang="0">
                      <a:pos x="5" y="2"/>
                    </a:cxn>
                    <a:cxn ang="0">
                      <a:pos x="10" y="0"/>
                    </a:cxn>
                    <a:cxn ang="0">
                      <a:pos x="13" y="1"/>
                    </a:cxn>
                    <a:cxn ang="0">
                      <a:pos x="26" y="1"/>
                    </a:cxn>
                    <a:cxn ang="0">
                      <a:pos x="27" y="3"/>
                    </a:cxn>
                    <a:cxn ang="0">
                      <a:pos x="13" y="9"/>
                    </a:cxn>
                  </a:cxnLst>
                  <a:rect l="0" t="0" r="r" b="b"/>
                  <a:pathLst>
                    <a:path w="27" h="18">
                      <a:moveTo>
                        <a:pt x="13" y="9"/>
                      </a:moveTo>
                      <a:lnTo>
                        <a:pt x="5" y="18"/>
                      </a:lnTo>
                      <a:lnTo>
                        <a:pt x="0" y="9"/>
                      </a:lnTo>
                      <a:lnTo>
                        <a:pt x="5" y="2"/>
                      </a:lnTo>
                      <a:lnTo>
                        <a:pt x="10" y="0"/>
                      </a:lnTo>
                      <a:lnTo>
                        <a:pt x="13" y="1"/>
                      </a:lnTo>
                      <a:lnTo>
                        <a:pt x="26" y="1"/>
                      </a:lnTo>
                      <a:lnTo>
                        <a:pt x="27" y="3"/>
                      </a:lnTo>
                      <a:lnTo>
                        <a:pt x="13" y="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44" name="Freeform 274"/>
                <p:cNvSpPr>
                  <a:spLocks noChangeAspect="1"/>
                </p:cNvSpPr>
                <p:nvPr/>
              </p:nvSpPr>
              <p:spPr bwMode="gray">
                <a:xfrm>
                  <a:off x="817" y="1706"/>
                  <a:ext cx="29" cy="24"/>
                </a:xfrm>
                <a:custGeom>
                  <a:avLst/>
                  <a:gdLst/>
                  <a:ahLst/>
                  <a:cxnLst>
                    <a:cxn ang="0">
                      <a:pos x="0" y="60"/>
                    </a:cxn>
                    <a:cxn ang="0">
                      <a:pos x="9" y="56"/>
                    </a:cxn>
                    <a:cxn ang="0">
                      <a:pos x="21" y="33"/>
                    </a:cxn>
                    <a:cxn ang="0">
                      <a:pos x="28" y="30"/>
                    </a:cxn>
                    <a:cxn ang="0">
                      <a:pos x="45" y="29"/>
                    </a:cxn>
                    <a:cxn ang="0">
                      <a:pos x="44" y="39"/>
                    </a:cxn>
                    <a:cxn ang="0">
                      <a:pos x="48" y="51"/>
                    </a:cxn>
                    <a:cxn ang="0">
                      <a:pos x="58" y="43"/>
                    </a:cxn>
                    <a:cxn ang="0">
                      <a:pos x="58" y="34"/>
                    </a:cxn>
                    <a:cxn ang="0">
                      <a:pos x="50" y="16"/>
                    </a:cxn>
                    <a:cxn ang="0">
                      <a:pos x="53" y="6"/>
                    </a:cxn>
                    <a:cxn ang="0">
                      <a:pos x="66" y="14"/>
                    </a:cxn>
                    <a:cxn ang="0">
                      <a:pos x="70" y="25"/>
                    </a:cxn>
                    <a:cxn ang="0">
                      <a:pos x="80" y="12"/>
                    </a:cxn>
                    <a:cxn ang="0">
                      <a:pos x="93" y="9"/>
                    </a:cxn>
                    <a:cxn ang="0">
                      <a:pos x="90" y="0"/>
                    </a:cxn>
                    <a:cxn ang="0">
                      <a:pos x="100" y="1"/>
                    </a:cxn>
                    <a:cxn ang="0">
                      <a:pos x="104" y="14"/>
                    </a:cxn>
                    <a:cxn ang="0">
                      <a:pos x="117" y="4"/>
                    </a:cxn>
                    <a:cxn ang="0">
                      <a:pos x="128" y="7"/>
                    </a:cxn>
                    <a:cxn ang="0">
                      <a:pos x="125" y="23"/>
                    </a:cxn>
                    <a:cxn ang="0">
                      <a:pos x="127" y="29"/>
                    </a:cxn>
                    <a:cxn ang="0">
                      <a:pos x="145" y="34"/>
                    </a:cxn>
                    <a:cxn ang="0">
                      <a:pos x="129" y="49"/>
                    </a:cxn>
                    <a:cxn ang="0">
                      <a:pos x="104" y="40"/>
                    </a:cxn>
                    <a:cxn ang="0">
                      <a:pos x="118" y="52"/>
                    </a:cxn>
                    <a:cxn ang="0">
                      <a:pos x="122" y="65"/>
                    </a:cxn>
                    <a:cxn ang="0">
                      <a:pos x="112" y="56"/>
                    </a:cxn>
                    <a:cxn ang="0">
                      <a:pos x="103" y="61"/>
                    </a:cxn>
                    <a:cxn ang="0">
                      <a:pos x="96" y="63"/>
                    </a:cxn>
                    <a:cxn ang="0">
                      <a:pos x="95" y="68"/>
                    </a:cxn>
                    <a:cxn ang="0">
                      <a:pos x="74" y="86"/>
                    </a:cxn>
                    <a:cxn ang="0">
                      <a:pos x="65" y="90"/>
                    </a:cxn>
                    <a:cxn ang="0">
                      <a:pos x="66" y="102"/>
                    </a:cxn>
                    <a:cxn ang="0">
                      <a:pos x="43" y="117"/>
                    </a:cxn>
                    <a:cxn ang="0">
                      <a:pos x="53" y="100"/>
                    </a:cxn>
                    <a:cxn ang="0">
                      <a:pos x="44" y="93"/>
                    </a:cxn>
                    <a:cxn ang="0">
                      <a:pos x="44" y="83"/>
                    </a:cxn>
                    <a:cxn ang="0">
                      <a:pos x="31" y="77"/>
                    </a:cxn>
                    <a:cxn ang="0">
                      <a:pos x="29" y="82"/>
                    </a:cxn>
                    <a:cxn ang="0">
                      <a:pos x="37" y="102"/>
                    </a:cxn>
                    <a:cxn ang="0">
                      <a:pos x="20" y="98"/>
                    </a:cxn>
                    <a:cxn ang="0">
                      <a:pos x="16" y="78"/>
                    </a:cxn>
                    <a:cxn ang="0">
                      <a:pos x="7" y="66"/>
                    </a:cxn>
                  </a:cxnLst>
                  <a:rect l="0" t="0" r="r" b="b"/>
                  <a:pathLst>
                    <a:path w="145" h="117">
                      <a:moveTo>
                        <a:pt x="4" y="59"/>
                      </a:moveTo>
                      <a:lnTo>
                        <a:pt x="0" y="60"/>
                      </a:lnTo>
                      <a:lnTo>
                        <a:pt x="0" y="56"/>
                      </a:lnTo>
                      <a:lnTo>
                        <a:pt x="9" y="56"/>
                      </a:lnTo>
                      <a:lnTo>
                        <a:pt x="9" y="47"/>
                      </a:lnTo>
                      <a:lnTo>
                        <a:pt x="21" y="33"/>
                      </a:lnTo>
                      <a:lnTo>
                        <a:pt x="25" y="34"/>
                      </a:lnTo>
                      <a:lnTo>
                        <a:pt x="28" y="30"/>
                      </a:lnTo>
                      <a:lnTo>
                        <a:pt x="39" y="29"/>
                      </a:lnTo>
                      <a:lnTo>
                        <a:pt x="45" y="29"/>
                      </a:lnTo>
                      <a:lnTo>
                        <a:pt x="39" y="38"/>
                      </a:lnTo>
                      <a:lnTo>
                        <a:pt x="44" y="39"/>
                      </a:lnTo>
                      <a:lnTo>
                        <a:pt x="47" y="44"/>
                      </a:lnTo>
                      <a:lnTo>
                        <a:pt x="48" y="51"/>
                      </a:lnTo>
                      <a:lnTo>
                        <a:pt x="57" y="54"/>
                      </a:lnTo>
                      <a:lnTo>
                        <a:pt x="58" y="43"/>
                      </a:lnTo>
                      <a:lnTo>
                        <a:pt x="60" y="39"/>
                      </a:lnTo>
                      <a:lnTo>
                        <a:pt x="58" y="34"/>
                      </a:lnTo>
                      <a:lnTo>
                        <a:pt x="63" y="32"/>
                      </a:lnTo>
                      <a:lnTo>
                        <a:pt x="50" y="16"/>
                      </a:lnTo>
                      <a:lnTo>
                        <a:pt x="49" y="9"/>
                      </a:lnTo>
                      <a:lnTo>
                        <a:pt x="53" y="6"/>
                      </a:lnTo>
                      <a:lnTo>
                        <a:pt x="61" y="4"/>
                      </a:lnTo>
                      <a:lnTo>
                        <a:pt x="66" y="14"/>
                      </a:lnTo>
                      <a:lnTo>
                        <a:pt x="68" y="24"/>
                      </a:lnTo>
                      <a:lnTo>
                        <a:pt x="70" y="25"/>
                      </a:lnTo>
                      <a:lnTo>
                        <a:pt x="75" y="16"/>
                      </a:lnTo>
                      <a:lnTo>
                        <a:pt x="80" y="12"/>
                      </a:lnTo>
                      <a:lnTo>
                        <a:pt x="90" y="14"/>
                      </a:lnTo>
                      <a:lnTo>
                        <a:pt x="93" y="9"/>
                      </a:lnTo>
                      <a:lnTo>
                        <a:pt x="95" y="6"/>
                      </a:lnTo>
                      <a:lnTo>
                        <a:pt x="90" y="0"/>
                      </a:lnTo>
                      <a:lnTo>
                        <a:pt x="96" y="2"/>
                      </a:lnTo>
                      <a:lnTo>
                        <a:pt x="100" y="1"/>
                      </a:lnTo>
                      <a:lnTo>
                        <a:pt x="104" y="2"/>
                      </a:lnTo>
                      <a:lnTo>
                        <a:pt x="104" y="14"/>
                      </a:lnTo>
                      <a:lnTo>
                        <a:pt x="108" y="18"/>
                      </a:lnTo>
                      <a:lnTo>
                        <a:pt x="117" y="4"/>
                      </a:lnTo>
                      <a:lnTo>
                        <a:pt x="125" y="2"/>
                      </a:lnTo>
                      <a:lnTo>
                        <a:pt x="128" y="7"/>
                      </a:lnTo>
                      <a:lnTo>
                        <a:pt x="127" y="20"/>
                      </a:lnTo>
                      <a:lnTo>
                        <a:pt x="125" y="23"/>
                      </a:lnTo>
                      <a:lnTo>
                        <a:pt x="125" y="29"/>
                      </a:lnTo>
                      <a:lnTo>
                        <a:pt x="127" y="29"/>
                      </a:lnTo>
                      <a:lnTo>
                        <a:pt x="128" y="34"/>
                      </a:lnTo>
                      <a:lnTo>
                        <a:pt x="145" y="34"/>
                      </a:lnTo>
                      <a:lnTo>
                        <a:pt x="138" y="49"/>
                      </a:lnTo>
                      <a:lnTo>
                        <a:pt x="129" y="49"/>
                      </a:lnTo>
                      <a:lnTo>
                        <a:pt x="111" y="39"/>
                      </a:lnTo>
                      <a:lnTo>
                        <a:pt x="104" y="40"/>
                      </a:lnTo>
                      <a:lnTo>
                        <a:pt x="102" y="49"/>
                      </a:lnTo>
                      <a:lnTo>
                        <a:pt x="118" y="52"/>
                      </a:lnTo>
                      <a:lnTo>
                        <a:pt x="122" y="56"/>
                      </a:lnTo>
                      <a:lnTo>
                        <a:pt x="122" y="65"/>
                      </a:lnTo>
                      <a:lnTo>
                        <a:pt x="112" y="63"/>
                      </a:lnTo>
                      <a:lnTo>
                        <a:pt x="112" y="56"/>
                      </a:lnTo>
                      <a:lnTo>
                        <a:pt x="108" y="56"/>
                      </a:lnTo>
                      <a:lnTo>
                        <a:pt x="103" y="61"/>
                      </a:lnTo>
                      <a:lnTo>
                        <a:pt x="93" y="63"/>
                      </a:lnTo>
                      <a:lnTo>
                        <a:pt x="96" y="63"/>
                      </a:lnTo>
                      <a:lnTo>
                        <a:pt x="100" y="68"/>
                      </a:lnTo>
                      <a:lnTo>
                        <a:pt x="95" y="68"/>
                      </a:lnTo>
                      <a:lnTo>
                        <a:pt x="84" y="72"/>
                      </a:lnTo>
                      <a:lnTo>
                        <a:pt x="74" y="86"/>
                      </a:lnTo>
                      <a:lnTo>
                        <a:pt x="66" y="87"/>
                      </a:lnTo>
                      <a:lnTo>
                        <a:pt x="65" y="90"/>
                      </a:lnTo>
                      <a:lnTo>
                        <a:pt x="66" y="94"/>
                      </a:lnTo>
                      <a:lnTo>
                        <a:pt x="66" y="102"/>
                      </a:lnTo>
                      <a:lnTo>
                        <a:pt x="63" y="109"/>
                      </a:lnTo>
                      <a:lnTo>
                        <a:pt x="43" y="117"/>
                      </a:lnTo>
                      <a:lnTo>
                        <a:pt x="47" y="108"/>
                      </a:lnTo>
                      <a:lnTo>
                        <a:pt x="53" y="100"/>
                      </a:lnTo>
                      <a:lnTo>
                        <a:pt x="53" y="95"/>
                      </a:lnTo>
                      <a:lnTo>
                        <a:pt x="44" y="93"/>
                      </a:lnTo>
                      <a:lnTo>
                        <a:pt x="43" y="87"/>
                      </a:lnTo>
                      <a:lnTo>
                        <a:pt x="44" y="83"/>
                      </a:lnTo>
                      <a:lnTo>
                        <a:pt x="39" y="79"/>
                      </a:lnTo>
                      <a:lnTo>
                        <a:pt x="31" y="77"/>
                      </a:lnTo>
                      <a:lnTo>
                        <a:pt x="27" y="79"/>
                      </a:lnTo>
                      <a:lnTo>
                        <a:pt x="29" y="82"/>
                      </a:lnTo>
                      <a:lnTo>
                        <a:pt x="36" y="83"/>
                      </a:lnTo>
                      <a:lnTo>
                        <a:pt x="37" y="102"/>
                      </a:lnTo>
                      <a:lnTo>
                        <a:pt x="29" y="106"/>
                      </a:lnTo>
                      <a:lnTo>
                        <a:pt x="20" y="98"/>
                      </a:lnTo>
                      <a:lnTo>
                        <a:pt x="17" y="88"/>
                      </a:lnTo>
                      <a:lnTo>
                        <a:pt x="16" y="78"/>
                      </a:lnTo>
                      <a:lnTo>
                        <a:pt x="14" y="68"/>
                      </a:lnTo>
                      <a:lnTo>
                        <a:pt x="7" y="66"/>
                      </a:lnTo>
                      <a:lnTo>
                        <a:pt x="4" y="5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45" name="Freeform 275"/>
                <p:cNvSpPr>
                  <a:spLocks noChangeAspect="1"/>
                </p:cNvSpPr>
                <p:nvPr/>
              </p:nvSpPr>
              <p:spPr bwMode="gray">
                <a:xfrm>
                  <a:off x="672" y="1356"/>
                  <a:ext cx="328" cy="411"/>
                </a:xfrm>
                <a:custGeom>
                  <a:avLst/>
                  <a:gdLst/>
                  <a:ahLst/>
                  <a:cxnLst>
                    <a:cxn ang="0">
                      <a:pos x="1427" y="242"/>
                    </a:cxn>
                    <a:cxn ang="0">
                      <a:pos x="1252" y="223"/>
                    </a:cxn>
                    <a:cxn ang="0">
                      <a:pos x="977" y="152"/>
                    </a:cxn>
                    <a:cxn ang="0">
                      <a:pos x="845" y="94"/>
                    </a:cxn>
                    <a:cxn ang="0">
                      <a:pos x="709" y="40"/>
                    </a:cxn>
                    <a:cxn ang="0">
                      <a:pos x="672" y="64"/>
                    </a:cxn>
                    <a:cxn ang="0">
                      <a:pos x="602" y="33"/>
                    </a:cxn>
                    <a:cxn ang="0">
                      <a:pos x="466" y="88"/>
                    </a:cxn>
                    <a:cxn ang="0">
                      <a:pos x="440" y="158"/>
                    </a:cxn>
                    <a:cxn ang="0">
                      <a:pos x="353" y="233"/>
                    </a:cxn>
                    <a:cxn ang="0">
                      <a:pos x="270" y="323"/>
                    </a:cxn>
                    <a:cxn ang="0">
                      <a:pos x="102" y="459"/>
                    </a:cxn>
                    <a:cxn ang="0">
                      <a:pos x="233" y="608"/>
                    </a:cxn>
                    <a:cxn ang="0">
                      <a:pos x="319" y="670"/>
                    </a:cxn>
                    <a:cxn ang="0">
                      <a:pos x="436" y="717"/>
                    </a:cxn>
                    <a:cxn ang="0">
                      <a:pos x="392" y="748"/>
                    </a:cxn>
                    <a:cxn ang="0">
                      <a:pos x="393" y="780"/>
                    </a:cxn>
                    <a:cxn ang="0">
                      <a:pos x="289" y="796"/>
                    </a:cxn>
                    <a:cxn ang="0">
                      <a:pos x="160" y="749"/>
                    </a:cxn>
                    <a:cxn ang="0">
                      <a:pos x="36" y="829"/>
                    </a:cxn>
                    <a:cxn ang="0">
                      <a:pos x="70" y="906"/>
                    </a:cxn>
                    <a:cxn ang="0">
                      <a:pos x="270" y="1001"/>
                    </a:cxn>
                    <a:cxn ang="0">
                      <a:pos x="405" y="970"/>
                    </a:cxn>
                    <a:cxn ang="0">
                      <a:pos x="394" y="1115"/>
                    </a:cxn>
                    <a:cxn ang="0">
                      <a:pos x="256" y="1179"/>
                    </a:cxn>
                    <a:cxn ang="0">
                      <a:pos x="127" y="1305"/>
                    </a:cxn>
                    <a:cxn ang="0">
                      <a:pos x="155" y="1358"/>
                    </a:cxn>
                    <a:cxn ang="0">
                      <a:pos x="193" y="1420"/>
                    </a:cxn>
                    <a:cxn ang="0">
                      <a:pos x="222" y="1535"/>
                    </a:cxn>
                    <a:cxn ang="0">
                      <a:pos x="313" y="1517"/>
                    </a:cxn>
                    <a:cxn ang="0">
                      <a:pos x="349" y="1583"/>
                    </a:cxn>
                    <a:cxn ang="0">
                      <a:pos x="345" y="1683"/>
                    </a:cxn>
                    <a:cxn ang="0">
                      <a:pos x="461" y="1652"/>
                    </a:cxn>
                    <a:cxn ang="0">
                      <a:pos x="548" y="1679"/>
                    </a:cxn>
                    <a:cxn ang="0">
                      <a:pos x="549" y="1814"/>
                    </a:cxn>
                    <a:cxn ang="0">
                      <a:pos x="414" y="1939"/>
                    </a:cxn>
                    <a:cxn ang="0">
                      <a:pos x="326" y="1968"/>
                    </a:cxn>
                    <a:cxn ang="0">
                      <a:pos x="263" y="2054"/>
                    </a:cxn>
                    <a:cxn ang="0">
                      <a:pos x="334" y="2020"/>
                    </a:cxn>
                    <a:cxn ang="0">
                      <a:pos x="432" y="1975"/>
                    </a:cxn>
                    <a:cxn ang="0">
                      <a:pos x="515" y="1925"/>
                    </a:cxn>
                    <a:cxn ang="0">
                      <a:pos x="576" y="1872"/>
                    </a:cxn>
                    <a:cxn ang="0">
                      <a:pos x="658" y="1788"/>
                    </a:cxn>
                    <a:cxn ang="0">
                      <a:pos x="767" y="1707"/>
                    </a:cxn>
                    <a:cxn ang="0">
                      <a:pos x="785" y="1592"/>
                    </a:cxn>
                    <a:cxn ang="0">
                      <a:pos x="827" y="1501"/>
                    </a:cxn>
                    <a:cxn ang="0">
                      <a:pos x="983" y="1287"/>
                    </a:cxn>
                    <a:cxn ang="0">
                      <a:pos x="1042" y="1436"/>
                    </a:cxn>
                    <a:cxn ang="0">
                      <a:pos x="892" y="1567"/>
                    </a:cxn>
                    <a:cxn ang="0">
                      <a:pos x="892" y="1617"/>
                    </a:cxn>
                    <a:cxn ang="0">
                      <a:pos x="1000" y="1550"/>
                    </a:cxn>
                    <a:cxn ang="0">
                      <a:pos x="1088" y="1509"/>
                    </a:cxn>
                    <a:cxn ang="0">
                      <a:pos x="1066" y="1448"/>
                    </a:cxn>
                    <a:cxn ang="0">
                      <a:pos x="1115" y="1405"/>
                    </a:cxn>
                    <a:cxn ang="0">
                      <a:pos x="1168" y="1454"/>
                    </a:cxn>
                    <a:cxn ang="0">
                      <a:pos x="1263" y="1481"/>
                    </a:cxn>
                    <a:cxn ang="0">
                      <a:pos x="1383" y="1528"/>
                    </a:cxn>
                    <a:cxn ang="0">
                      <a:pos x="1574" y="1540"/>
                    </a:cxn>
                    <a:cxn ang="0">
                      <a:pos x="1564" y="1570"/>
                    </a:cxn>
                    <a:cxn ang="0">
                      <a:pos x="1628" y="1599"/>
                    </a:cxn>
                  </a:cxnLst>
                  <a:rect l="0" t="0" r="r" b="b"/>
                  <a:pathLst>
                    <a:path w="1638" h="2054">
                      <a:moveTo>
                        <a:pt x="1486" y="1466"/>
                      </a:moveTo>
                      <a:lnTo>
                        <a:pt x="1486" y="1356"/>
                      </a:lnTo>
                      <a:lnTo>
                        <a:pt x="1486" y="1249"/>
                      </a:lnTo>
                      <a:lnTo>
                        <a:pt x="1486" y="1148"/>
                      </a:lnTo>
                      <a:lnTo>
                        <a:pt x="1486" y="1039"/>
                      </a:lnTo>
                      <a:lnTo>
                        <a:pt x="1486" y="915"/>
                      </a:lnTo>
                      <a:lnTo>
                        <a:pt x="1486" y="793"/>
                      </a:lnTo>
                      <a:lnTo>
                        <a:pt x="1486" y="678"/>
                      </a:lnTo>
                      <a:lnTo>
                        <a:pt x="1486" y="553"/>
                      </a:lnTo>
                      <a:lnTo>
                        <a:pt x="1486" y="409"/>
                      </a:lnTo>
                      <a:lnTo>
                        <a:pt x="1486" y="266"/>
                      </a:lnTo>
                      <a:lnTo>
                        <a:pt x="1484" y="263"/>
                      </a:lnTo>
                      <a:lnTo>
                        <a:pt x="1477" y="263"/>
                      </a:lnTo>
                      <a:lnTo>
                        <a:pt x="1475" y="270"/>
                      </a:lnTo>
                      <a:lnTo>
                        <a:pt x="1470" y="280"/>
                      </a:lnTo>
                      <a:lnTo>
                        <a:pt x="1467" y="276"/>
                      </a:lnTo>
                      <a:lnTo>
                        <a:pt x="1456" y="259"/>
                      </a:lnTo>
                      <a:lnTo>
                        <a:pt x="1429" y="248"/>
                      </a:lnTo>
                      <a:lnTo>
                        <a:pt x="1427" y="242"/>
                      </a:lnTo>
                      <a:lnTo>
                        <a:pt x="1408" y="232"/>
                      </a:lnTo>
                      <a:lnTo>
                        <a:pt x="1408" y="228"/>
                      </a:lnTo>
                      <a:lnTo>
                        <a:pt x="1403" y="221"/>
                      </a:lnTo>
                      <a:lnTo>
                        <a:pt x="1365" y="201"/>
                      </a:lnTo>
                      <a:lnTo>
                        <a:pt x="1361" y="205"/>
                      </a:lnTo>
                      <a:lnTo>
                        <a:pt x="1355" y="206"/>
                      </a:lnTo>
                      <a:lnTo>
                        <a:pt x="1350" y="202"/>
                      </a:lnTo>
                      <a:lnTo>
                        <a:pt x="1351" y="214"/>
                      </a:lnTo>
                      <a:lnTo>
                        <a:pt x="1349" y="220"/>
                      </a:lnTo>
                      <a:lnTo>
                        <a:pt x="1341" y="209"/>
                      </a:lnTo>
                      <a:lnTo>
                        <a:pt x="1335" y="205"/>
                      </a:lnTo>
                      <a:lnTo>
                        <a:pt x="1330" y="209"/>
                      </a:lnTo>
                      <a:lnTo>
                        <a:pt x="1303" y="214"/>
                      </a:lnTo>
                      <a:lnTo>
                        <a:pt x="1302" y="217"/>
                      </a:lnTo>
                      <a:lnTo>
                        <a:pt x="1290" y="225"/>
                      </a:lnTo>
                      <a:lnTo>
                        <a:pt x="1280" y="225"/>
                      </a:lnTo>
                      <a:lnTo>
                        <a:pt x="1273" y="217"/>
                      </a:lnTo>
                      <a:lnTo>
                        <a:pt x="1271" y="225"/>
                      </a:lnTo>
                      <a:lnTo>
                        <a:pt x="1252" y="223"/>
                      </a:lnTo>
                      <a:lnTo>
                        <a:pt x="1251" y="221"/>
                      </a:lnTo>
                      <a:lnTo>
                        <a:pt x="1253" y="215"/>
                      </a:lnTo>
                      <a:lnTo>
                        <a:pt x="1232" y="211"/>
                      </a:lnTo>
                      <a:lnTo>
                        <a:pt x="1222" y="201"/>
                      </a:lnTo>
                      <a:lnTo>
                        <a:pt x="1211" y="194"/>
                      </a:lnTo>
                      <a:lnTo>
                        <a:pt x="1178" y="194"/>
                      </a:lnTo>
                      <a:lnTo>
                        <a:pt x="1158" y="199"/>
                      </a:lnTo>
                      <a:lnTo>
                        <a:pt x="1128" y="183"/>
                      </a:lnTo>
                      <a:lnTo>
                        <a:pt x="1115" y="180"/>
                      </a:lnTo>
                      <a:lnTo>
                        <a:pt x="1107" y="172"/>
                      </a:lnTo>
                      <a:lnTo>
                        <a:pt x="1091" y="167"/>
                      </a:lnTo>
                      <a:lnTo>
                        <a:pt x="1074" y="166"/>
                      </a:lnTo>
                      <a:lnTo>
                        <a:pt x="1072" y="156"/>
                      </a:lnTo>
                      <a:lnTo>
                        <a:pt x="1054" y="152"/>
                      </a:lnTo>
                      <a:lnTo>
                        <a:pt x="1032" y="142"/>
                      </a:lnTo>
                      <a:lnTo>
                        <a:pt x="1010" y="142"/>
                      </a:lnTo>
                      <a:lnTo>
                        <a:pt x="1001" y="148"/>
                      </a:lnTo>
                      <a:lnTo>
                        <a:pt x="975" y="158"/>
                      </a:lnTo>
                      <a:lnTo>
                        <a:pt x="977" y="152"/>
                      </a:lnTo>
                      <a:lnTo>
                        <a:pt x="985" y="151"/>
                      </a:lnTo>
                      <a:lnTo>
                        <a:pt x="983" y="144"/>
                      </a:lnTo>
                      <a:lnTo>
                        <a:pt x="977" y="141"/>
                      </a:lnTo>
                      <a:lnTo>
                        <a:pt x="967" y="140"/>
                      </a:lnTo>
                      <a:lnTo>
                        <a:pt x="929" y="151"/>
                      </a:lnTo>
                      <a:lnTo>
                        <a:pt x="899" y="148"/>
                      </a:lnTo>
                      <a:lnTo>
                        <a:pt x="908" y="140"/>
                      </a:lnTo>
                      <a:lnTo>
                        <a:pt x="909" y="132"/>
                      </a:lnTo>
                      <a:lnTo>
                        <a:pt x="872" y="132"/>
                      </a:lnTo>
                      <a:lnTo>
                        <a:pt x="866" y="129"/>
                      </a:lnTo>
                      <a:lnTo>
                        <a:pt x="887" y="128"/>
                      </a:lnTo>
                      <a:lnTo>
                        <a:pt x="882" y="120"/>
                      </a:lnTo>
                      <a:lnTo>
                        <a:pt x="872" y="120"/>
                      </a:lnTo>
                      <a:lnTo>
                        <a:pt x="870" y="114"/>
                      </a:lnTo>
                      <a:lnTo>
                        <a:pt x="877" y="99"/>
                      </a:lnTo>
                      <a:lnTo>
                        <a:pt x="877" y="87"/>
                      </a:lnTo>
                      <a:lnTo>
                        <a:pt x="859" y="80"/>
                      </a:lnTo>
                      <a:lnTo>
                        <a:pt x="843" y="80"/>
                      </a:lnTo>
                      <a:lnTo>
                        <a:pt x="845" y="94"/>
                      </a:lnTo>
                      <a:lnTo>
                        <a:pt x="843" y="91"/>
                      </a:lnTo>
                      <a:lnTo>
                        <a:pt x="835" y="94"/>
                      </a:lnTo>
                      <a:lnTo>
                        <a:pt x="832" y="81"/>
                      </a:lnTo>
                      <a:lnTo>
                        <a:pt x="827" y="69"/>
                      </a:lnTo>
                      <a:lnTo>
                        <a:pt x="817" y="69"/>
                      </a:lnTo>
                      <a:lnTo>
                        <a:pt x="807" y="71"/>
                      </a:lnTo>
                      <a:lnTo>
                        <a:pt x="790" y="83"/>
                      </a:lnTo>
                      <a:lnTo>
                        <a:pt x="785" y="75"/>
                      </a:lnTo>
                      <a:lnTo>
                        <a:pt x="778" y="80"/>
                      </a:lnTo>
                      <a:lnTo>
                        <a:pt x="771" y="91"/>
                      </a:lnTo>
                      <a:lnTo>
                        <a:pt x="763" y="91"/>
                      </a:lnTo>
                      <a:lnTo>
                        <a:pt x="757" y="83"/>
                      </a:lnTo>
                      <a:lnTo>
                        <a:pt x="747" y="83"/>
                      </a:lnTo>
                      <a:lnTo>
                        <a:pt x="740" y="78"/>
                      </a:lnTo>
                      <a:lnTo>
                        <a:pt x="744" y="70"/>
                      </a:lnTo>
                      <a:lnTo>
                        <a:pt x="733" y="45"/>
                      </a:lnTo>
                      <a:lnTo>
                        <a:pt x="716" y="39"/>
                      </a:lnTo>
                      <a:lnTo>
                        <a:pt x="716" y="48"/>
                      </a:lnTo>
                      <a:lnTo>
                        <a:pt x="709" y="40"/>
                      </a:lnTo>
                      <a:lnTo>
                        <a:pt x="710" y="51"/>
                      </a:lnTo>
                      <a:lnTo>
                        <a:pt x="704" y="51"/>
                      </a:lnTo>
                      <a:lnTo>
                        <a:pt x="697" y="58"/>
                      </a:lnTo>
                      <a:lnTo>
                        <a:pt x="695" y="72"/>
                      </a:lnTo>
                      <a:lnTo>
                        <a:pt x="704" y="83"/>
                      </a:lnTo>
                      <a:lnTo>
                        <a:pt x="704" y="91"/>
                      </a:lnTo>
                      <a:lnTo>
                        <a:pt x="705" y="103"/>
                      </a:lnTo>
                      <a:lnTo>
                        <a:pt x="695" y="103"/>
                      </a:lnTo>
                      <a:lnTo>
                        <a:pt x="694" y="94"/>
                      </a:lnTo>
                      <a:lnTo>
                        <a:pt x="688" y="87"/>
                      </a:lnTo>
                      <a:lnTo>
                        <a:pt x="683" y="94"/>
                      </a:lnTo>
                      <a:lnTo>
                        <a:pt x="678" y="83"/>
                      </a:lnTo>
                      <a:lnTo>
                        <a:pt x="676" y="96"/>
                      </a:lnTo>
                      <a:lnTo>
                        <a:pt x="657" y="83"/>
                      </a:lnTo>
                      <a:lnTo>
                        <a:pt x="649" y="82"/>
                      </a:lnTo>
                      <a:lnTo>
                        <a:pt x="646" y="85"/>
                      </a:lnTo>
                      <a:lnTo>
                        <a:pt x="654" y="66"/>
                      </a:lnTo>
                      <a:lnTo>
                        <a:pt x="660" y="70"/>
                      </a:lnTo>
                      <a:lnTo>
                        <a:pt x="672" y="64"/>
                      </a:lnTo>
                      <a:lnTo>
                        <a:pt x="689" y="49"/>
                      </a:lnTo>
                      <a:lnTo>
                        <a:pt x="690" y="42"/>
                      </a:lnTo>
                      <a:lnTo>
                        <a:pt x="689" y="33"/>
                      </a:lnTo>
                      <a:lnTo>
                        <a:pt x="681" y="26"/>
                      </a:lnTo>
                      <a:lnTo>
                        <a:pt x="661" y="30"/>
                      </a:lnTo>
                      <a:lnTo>
                        <a:pt x="660" y="27"/>
                      </a:lnTo>
                      <a:lnTo>
                        <a:pt x="658" y="16"/>
                      </a:lnTo>
                      <a:lnTo>
                        <a:pt x="650" y="11"/>
                      </a:lnTo>
                      <a:lnTo>
                        <a:pt x="642" y="15"/>
                      </a:lnTo>
                      <a:lnTo>
                        <a:pt x="635" y="10"/>
                      </a:lnTo>
                      <a:lnTo>
                        <a:pt x="627" y="0"/>
                      </a:lnTo>
                      <a:lnTo>
                        <a:pt x="622" y="3"/>
                      </a:lnTo>
                      <a:lnTo>
                        <a:pt x="619" y="10"/>
                      </a:lnTo>
                      <a:lnTo>
                        <a:pt x="613" y="17"/>
                      </a:lnTo>
                      <a:lnTo>
                        <a:pt x="612" y="24"/>
                      </a:lnTo>
                      <a:lnTo>
                        <a:pt x="609" y="22"/>
                      </a:lnTo>
                      <a:lnTo>
                        <a:pt x="612" y="33"/>
                      </a:lnTo>
                      <a:lnTo>
                        <a:pt x="608" y="37"/>
                      </a:lnTo>
                      <a:lnTo>
                        <a:pt x="602" y="33"/>
                      </a:lnTo>
                      <a:lnTo>
                        <a:pt x="598" y="35"/>
                      </a:lnTo>
                      <a:lnTo>
                        <a:pt x="597" y="40"/>
                      </a:lnTo>
                      <a:lnTo>
                        <a:pt x="591" y="48"/>
                      </a:lnTo>
                      <a:lnTo>
                        <a:pt x="584" y="60"/>
                      </a:lnTo>
                      <a:lnTo>
                        <a:pt x="558" y="86"/>
                      </a:lnTo>
                      <a:lnTo>
                        <a:pt x="536" y="86"/>
                      </a:lnTo>
                      <a:lnTo>
                        <a:pt x="537" y="91"/>
                      </a:lnTo>
                      <a:lnTo>
                        <a:pt x="511" y="96"/>
                      </a:lnTo>
                      <a:lnTo>
                        <a:pt x="491" y="91"/>
                      </a:lnTo>
                      <a:lnTo>
                        <a:pt x="495" y="96"/>
                      </a:lnTo>
                      <a:lnTo>
                        <a:pt x="486" y="101"/>
                      </a:lnTo>
                      <a:lnTo>
                        <a:pt x="489" y="113"/>
                      </a:lnTo>
                      <a:lnTo>
                        <a:pt x="472" y="103"/>
                      </a:lnTo>
                      <a:lnTo>
                        <a:pt x="480" y="92"/>
                      </a:lnTo>
                      <a:lnTo>
                        <a:pt x="483" y="83"/>
                      </a:lnTo>
                      <a:lnTo>
                        <a:pt x="496" y="78"/>
                      </a:lnTo>
                      <a:lnTo>
                        <a:pt x="500" y="73"/>
                      </a:lnTo>
                      <a:lnTo>
                        <a:pt x="478" y="81"/>
                      </a:lnTo>
                      <a:lnTo>
                        <a:pt x="466" y="88"/>
                      </a:lnTo>
                      <a:lnTo>
                        <a:pt x="452" y="101"/>
                      </a:lnTo>
                      <a:lnTo>
                        <a:pt x="448" y="109"/>
                      </a:lnTo>
                      <a:lnTo>
                        <a:pt x="448" y="113"/>
                      </a:lnTo>
                      <a:lnTo>
                        <a:pt x="440" y="116"/>
                      </a:lnTo>
                      <a:lnTo>
                        <a:pt x="445" y="121"/>
                      </a:lnTo>
                      <a:lnTo>
                        <a:pt x="452" y="124"/>
                      </a:lnTo>
                      <a:lnTo>
                        <a:pt x="457" y="136"/>
                      </a:lnTo>
                      <a:lnTo>
                        <a:pt x="464" y="141"/>
                      </a:lnTo>
                      <a:lnTo>
                        <a:pt x="474" y="139"/>
                      </a:lnTo>
                      <a:lnTo>
                        <a:pt x="461" y="145"/>
                      </a:lnTo>
                      <a:lnTo>
                        <a:pt x="453" y="145"/>
                      </a:lnTo>
                      <a:lnTo>
                        <a:pt x="450" y="155"/>
                      </a:lnTo>
                      <a:lnTo>
                        <a:pt x="453" y="162"/>
                      </a:lnTo>
                      <a:lnTo>
                        <a:pt x="452" y="174"/>
                      </a:lnTo>
                      <a:lnTo>
                        <a:pt x="447" y="182"/>
                      </a:lnTo>
                      <a:lnTo>
                        <a:pt x="442" y="175"/>
                      </a:lnTo>
                      <a:lnTo>
                        <a:pt x="442" y="162"/>
                      </a:lnTo>
                      <a:lnTo>
                        <a:pt x="434" y="168"/>
                      </a:lnTo>
                      <a:lnTo>
                        <a:pt x="440" y="158"/>
                      </a:lnTo>
                      <a:lnTo>
                        <a:pt x="439" y="146"/>
                      </a:lnTo>
                      <a:lnTo>
                        <a:pt x="445" y="140"/>
                      </a:lnTo>
                      <a:lnTo>
                        <a:pt x="442" y="131"/>
                      </a:lnTo>
                      <a:lnTo>
                        <a:pt x="432" y="128"/>
                      </a:lnTo>
                      <a:lnTo>
                        <a:pt x="405" y="148"/>
                      </a:lnTo>
                      <a:lnTo>
                        <a:pt x="405" y="152"/>
                      </a:lnTo>
                      <a:lnTo>
                        <a:pt x="418" y="145"/>
                      </a:lnTo>
                      <a:lnTo>
                        <a:pt x="408" y="156"/>
                      </a:lnTo>
                      <a:lnTo>
                        <a:pt x="366" y="184"/>
                      </a:lnTo>
                      <a:lnTo>
                        <a:pt x="348" y="188"/>
                      </a:lnTo>
                      <a:lnTo>
                        <a:pt x="338" y="200"/>
                      </a:lnTo>
                      <a:lnTo>
                        <a:pt x="342" y="191"/>
                      </a:lnTo>
                      <a:lnTo>
                        <a:pt x="342" y="183"/>
                      </a:lnTo>
                      <a:lnTo>
                        <a:pt x="348" y="177"/>
                      </a:lnTo>
                      <a:lnTo>
                        <a:pt x="337" y="175"/>
                      </a:lnTo>
                      <a:lnTo>
                        <a:pt x="326" y="200"/>
                      </a:lnTo>
                      <a:lnTo>
                        <a:pt x="323" y="211"/>
                      </a:lnTo>
                      <a:lnTo>
                        <a:pt x="342" y="228"/>
                      </a:lnTo>
                      <a:lnTo>
                        <a:pt x="353" y="233"/>
                      </a:lnTo>
                      <a:lnTo>
                        <a:pt x="353" y="239"/>
                      </a:lnTo>
                      <a:lnTo>
                        <a:pt x="324" y="225"/>
                      </a:lnTo>
                      <a:lnTo>
                        <a:pt x="321" y="218"/>
                      </a:lnTo>
                      <a:lnTo>
                        <a:pt x="312" y="217"/>
                      </a:lnTo>
                      <a:lnTo>
                        <a:pt x="307" y="227"/>
                      </a:lnTo>
                      <a:lnTo>
                        <a:pt x="285" y="253"/>
                      </a:lnTo>
                      <a:lnTo>
                        <a:pt x="295" y="258"/>
                      </a:lnTo>
                      <a:lnTo>
                        <a:pt x="318" y="259"/>
                      </a:lnTo>
                      <a:lnTo>
                        <a:pt x="314" y="261"/>
                      </a:lnTo>
                      <a:lnTo>
                        <a:pt x="287" y="261"/>
                      </a:lnTo>
                      <a:lnTo>
                        <a:pt x="280" y="264"/>
                      </a:lnTo>
                      <a:lnTo>
                        <a:pt x="279" y="268"/>
                      </a:lnTo>
                      <a:lnTo>
                        <a:pt x="291" y="282"/>
                      </a:lnTo>
                      <a:lnTo>
                        <a:pt x="302" y="288"/>
                      </a:lnTo>
                      <a:lnTo>
                        <a:pt x="299" y="293"/>
                      </a:lnTo>
                      <a:lnTo>
                        <a:pt x="279" y="279"/>
                      </a:lnTo>
                      <a:lnTo>
                        <a:pt x="280" y="287"/>
                      </a:lnTo>
                      <a:lnTo>
                        <a:pt x="273" y="318"/>
                      </a:lnTo>
                      <a:lnTo>
                        <a:pt x="270" y="323"/>
                      </a:lnTo>
                      <a:lnTo>
                        <a:pt x="269" y="306"/>
                      </a:lnTo>
                      <a:lnTo>
                        <a:pt x="263" y="331"/>
                      </a:lnTo>
                      <a:lnTo>
                        <a:pt x="251" y="356"/>
                      </a:lnTo>
                      <a:lnTo>
                        <a:pt x="226" y="379"/>
                      </a:lnTo>
                      <a:lnTo>
                        <a:pt x="189" y="388"/>
                      </a:lnTo>
                      <a:lnTo>
                        <a:pt x="155" y="393"/>
                      </a:lnTo>
                      <a:lnTo>
                        <a:pt x="127" y="401"/>
                      </a:lnTo>
                      <a:lnTo>
                        <a:pt x="117" y="400"/>
                      </a:lnTo>
                      <a:lnTo>
                        <a:pt x="125" y="397"/>
                      </a:lnTo>
                      <a:lnTo>
                        <a:pt x="124" y="393"/>
                      </a:lnTo>
                      <a:lnTo>
                        <a:pt x="102" y="395"/>
                      </a:lnTo>
                      <a:lnTo>
                        <a:pt x="102" y="397"/>
                      </a:lnTo>
                      <a:lnTo>
                        <a:pt x="103" y="401"/>
                      </a:lnTo>
                      <a:lnTo>
                        <a:pt x="101" y="419"/>
                      </a:lnTo>
                      <a:lnTo>
                        <a:pt x="101" y="435"/>
                      </a:lnTo>
                      <a:lnTo>
                        <a:pt x="98" y="453"/>
                      </a:lnTo>
                      <a:lnTo>
                        <a:pt x="103" y="455"/>
                      </a:lnTo>
                      <a:lnTo>
                        <a:pt x="108" y="452"/>
                      </a:lnTo>
                      <a:lnTo>
                        <a:pt x="102" y="459"/>
                      </a:lnTo>
                      <a:lnTo>
                        <a:pt x="88" y="465"/>
                      </a:lnTo>
                      <a:lnTo>
                        <a:pt x="85" y="471"/>
                      </a:lnTo>
                      <a:lnTo>
                        <a:pt x="79" y="471"/>
                      </a:lnTo>
                      <a:lnTo>
                        <a:pt x="86" y="465"/>
                      </a:lnTo>
                      <a:lnTo>
                        <a:pt x="88" y="457"/>
                      </a:lnTo>
                      <a:lnTo>
                        <a:pt x="86" y="458"/>
                      </a:lnTo>
                      <a:lnTo>
                        <a:pt x="71" y="468"/>
                      </a:lnTo>
                      <a:lnTo>
                        <a:pt x="69" y="474"/>
                      </a:lnTo>
                      <a:lnTo>
                        <a:pt x="102" y="489"/>
                      </a:lnTo>
                      <a:lnTo>
                        <a:pt x="112" y="500"/>
                      </a:lnTo>
                      <a:lnTo>
                        <a:pt x="118" y="511"/>
                      </a:lnTo>
                      <a:lnTo>
                        <a:pt x="140" y="524"/>
                      </a:lnTo>
                      <a:lnTo>
                        <a:pt x="152" y="527"/>
                      </a:lnTo>
                      <a:lnTo>
                        <a:pt x="182" y="556"/>
                      </a:lnTo>
                      <a:lnTo>
                        <a:pt x="206" y="572"/>
                      </a:lnTo>
                      <a:lnTo>
                        <a:pt x="221" y="587"/>
                      </a:lnTo>
                      <a:lnTo>
                        <a:pt x="221" y="592"/>
                      </a:lnTo>
                      <a:lnTo>
                        <a:pt x="230" y="599"/>
                      </a:lnTo>
                      <a:lnTo>
                        <a:pt x="233" y="608"/>
                      </a:lnTo>
                      <a:lnTo>
                        <a:pt x="237" y="621"/>
                      </a:lnTo>
                      <a:lnTo>
                        <a:pt x="241" y="626"/>
                      </a:lnTo>
                      <a:lnTo>
                        <a:pt x="238" y="629"/>
                      </a:lnTo>
                      <a:lnTo>
                        <a:pt x="240" y="641"/>
                      </a:lnTo>
                      <a:lnTo>
                        <a:pt x="244" y="657"/>
                      </a:lnTo>
                      <a:lnTo>
                        <a:pt x="259" y="659"/>
                      </a:lnTo>
                      <a:lnTo>
                        <a:pt x="268" y="666"/>
                      </a:lnTo>
                      <a:lnTo>
                        <a:pt x="291" y="675"/>
                      </a:lnTo>
                      <a:lnTo>
                        <a:pt x="287" y="670"/>
                      </a:lnTo>
                      <a:lnTo>
                        <a:pt x="292" y="666"/>
                      </a:lnTo>
                      <a:lnTo>
                        <a:pt x="294" y="658"/>
                      </a:lnTo>
                      <a:lnTo>
                        <a:pt x="308" y="659"/>
                      </a:lnTo>
                      <a:lnTo>
                        <a:pt x="310" y="657"/>
                      </a:lnTo>
                      <a:lnTo>
                        <a:pt x="307" y="651"/>
                      </a:lnTo>
                      <a:lnTo>
                        <a:pt x="313" y="648"/>
                      </a:lnTo>
                      <a:lnTo>
                        <a:pt x="317" y="648"/>
                      </a:lnTo>
                      <a:lnTo>
                        <a:pt x="305" y="673"/>
                      </a:lnTo>
                      <a:lnTo>
                        <a:pt x="310" y="677"/>
                      </a:lnTo>
                      <a:lnTo>
                        <a:pt x="319" y="670"/>
                      </a:lnTo>
                      <a:lnTo>
                        <a:pt x="335" y="666"/>
                      </a:lnTo>
                      <a:lnTo>
                        <a:pt x="348" y="667"/>
                      </a:lnTo>
                      <a:lnTo>
                        <a:pt x="354" y="669"/>
                      </a:lnTo>
                      <a:lnTo>
                        <a:pt x="362" y="678"/>
                      </a:lnTo>
                      <a:lnTo>
                        <a:pt x="359" y="683"/>
                      </a:lnTo>
                      <a:lnTo>
                        <a:pt x="349" y="686"/>
                      </a:lnTo>
                      <a:lnTo>
                        <a:pt x="343" y="705"/>
                      </a:lnTo>
                      <a:lnTo>
                        <a:pt x="355" y="723"/>
                      </a:lnTo>
                      <a:lnTo>
                        <a:pt x="372" y="736"/>
                      </a:lnTo>
                      <a:lnTo>
                        <a:pt x="375" y="729"/>
                      </a:lnTo>
                      <a:lnTo>
                        <a:pt x="375" y="718"/>
                      </a:lnTo>
                      <a:lnTo>
                        <a:pt x="378" y="713"/>
                      </a:lnTo>
                      <a:lnTo>
                        <a:pt x="377" y="724"/>
                      </a:lnTo>
                      <a:lnTo>
                        <a:pt x="381" y="727"/>
                      </a:lnTo>
                      <a:lnTo>
                        <a:pt x="383" y="721"/>
                      </a:lnTo>
                      <a:lnTo>
                        <a:pt x="399" y="720"/>
                      </a:lnTo>
                      <a:lnTo>
                        <a:pt x="415" y="731"/>
                      </a:lnTo>
                      <a:lnTo>
                        <a:pt x="427" y="727"/>
                      </a:lnTo>
                      <a:lnTo>
                        <a:pt x="436" y="717"/>
                      </a:lnTo>
                      <a:lnTo>
                        <a:pt x="446" y="720"/>
                      </a:lnTo>
                      <a:lnTo>
                        <a:pt x="453" y="713"/>
                      </a:lnTo>
                      <a:lnTo>
                        <a:pt x="469" y="716"/>
                      </a:lnTo>
                      <a:lnTo>
                        <a:pt x="464" y="722"/>
                      </a:lnTo>
                      <a:lnTo>
                        <a:pt x="440" y="731"/>
                      </a:lnTo>
                      <a:lnTo>
                        <a:pt x="435" y="739"/>
                      </a:lnTo>
                      <a:lnTo>
                        <a:pt x="441" y="742"/>
                      </a:lnTo>
                      <a:lnTo>
                        <a:pt x="443" y="736"/>
                      </a:lnTo>
                      <a:lnTo>
                        <a:pt x="467" y="728"/>
                      </a:lnTo>
                      <a:lnTo>
                        <a:pt x="472" y="732"/>
                      </a:lnTo>
                      <a:lnTo>
                        <a:pt x="472" y="739"/>
                      </a:lnTo>
                      <a:lnTo>
                        <a:pt x="464" y="745"/>
                      </a:lnTo>
                      <a:lnTo>
                        <a:pt x="442" y="747"/>
                      </a:lnTo>
                      <a:lnTo>
                        <a:pt x="434" y="750"/>
                      </a:lnTo>
                      <a:lnTo>
                        <a:pt x="430" y="756"/>
                      </a:lnTo>
                      <a:lnTo>
                        <a:pt x="410" y="759"/>
                      </a:lnTo>
                      <a:lnTo>
                        <a:pt x="403" y="758"/>
                      </a:lnTo>
                      <a:lnTo>
                        <a:pt x="398" y="750"/>
                      </a:lnTo>
                      <a:lnTo>
                        <a:pt x="392" y="748"/>
                      </a:lnTo>
                      <a:lnTo>
                        <a:pt x="389" y="744"/>
                      </a:lnTo>
                      <a:lnTo>
                        <a:pt x="382" y="743"/>
                      </a:lnTo>
                      <a:lnTo>
                        <a:pt x="381" y="737"/>
                      </a:lnTo>
                      <a:lnTo>
                        <a:pt x="376" y="738"/>
                      </a:lnTo>
                      <a:lnTo>
                        <a:pt x="369" y="744"/>
                      </a:lnTo>
                      <a:lnTo>
                        <a:pt x="351" y="744"/>
                      </a:lnTo>
                      <a:lnTo>
                        <a:pt x="342" y="736"/>
                      </a:lnTo>
                      <a:lnTo>
                        <a:pt x="332" y="717"/>
                      </a:lnTo>
                      <a:lnTo>
                        <a:pt x="338" y="734"/>
                      </a:lnTo>
                      <a:lnTo>
                        <a:pt x="344" y="744"/>
                      </a:lnTo>
                      <a:lnTo>
                        <a:pt x="339" y="755"/>
                      </a:lnTo>
                      <a:lnTo>
                        <a:pt x="339" y="766"/>
                      </a:lnTo>
                      <a:lnTo>
                        <a:pt x="346" y="769"/>
                      </a:lnTo>
                      <a:lnTo>
                        <a:pt x="344" y="764"/>
                      </a:lnTo>
                      <a:lnTo>
                        <a:pt x="349" y="753"/>
                      </a:lnTo>
                      <a:lnTo>
                        <a:pt x="361" y="755"/>
                      </a:lnTo>
                      <a:lnTo>
                        <a:pt x="388" y="764"/>
                      </a:lnTo>
                      <a:lnTo>
                        <a:pt x="394" y="771"/>
                      </a:lnTo>
                      <a:lnTo>
                        <a:pt x="393" y="780"/>
                      </a:lnTo>
                      <a:lnTo>
                        <a:pt x="385" y="791"/>
                      </a:lnTo>
                      <a:lnTo>
                        <a:pt x="386" y="785"/>
                      </a:lnTo>
                      <a:lnTo>
                        <a:pt x="383" y="779"/>
                      </a:lnTo>
                      <a:lnTo>
                        <a:pt x="364" y="771"/>
                      </a:lnTo>
                      <a:lnTo>
                        <a:pt x="354" y="793"/>
                      </a:lnTo>
                      <a:lnTo>
                        <a:pt x="350" y="802"/>
                      </a:lnTo>
                      <a:lnTo>
                        <a:pt x="350" y="809"/>
                      </a:lnTo>
                      <a:lnTo>
                        <a:pt x="346" y="814"/>
                      </a:lnTo>
                      <a:lnTo>
                        <a:pt x="339" y="810"/>
                      </a:lnTo>
                      <a:lnTo>
                        <a:pt x="337" y="804"/>
                      </a:lnTo>
                      <a:lnTo>
                        <a:pt x="332" y="798"/>
                      </a:lnTo>
                      <a:lnTo>
                        <a:pt x="322" y="801"/>
                      </a:lnTo>
                      <a:lnTo>
                        <a:pt x="321" y="803"/>
                      </a:lnTo>
                      <a:lnTo>
                        <a:pt x="314" y="799"/>
                      </a:lnTo>
                      <a:lnTo>
                        <a:pt x="302" y="802"/>
                      </a:lnTo>
                      <a:lnTo>
                        <a:pt x="300" y="797"/>
                      </a:lnTo>
                      <a:lnTo>
                        <a:pt x="296" y="801"/>
                      </a:lnTo>
                      <a:lnTo>
                        <a:pt x="297" y="795"/>
                      </a:lnTo>
                      <a:lnTo>
                        <a:pt x="289" y="796"/>
                      </a:lnTo>
                      <a:lnTo>
                        <a:pt x="285" y="802"/>
                      </a:lnTo>
                      <a:lnTo>
                        <a:pt x="280" y="799"/>
                      </a:lnTo>
                      <a:lnTo>
                        <a:pt x="269" y="797"/>
                      </a:lnTo>
                      <a:lnTo>
                        <a:pt x="246" y="799"/>
                      </a:lnTo>
                      <a:lnTo>
                        <a:pt x="237" y="792"/>
                      </a:lnTo>
                      <a:lnTo>
                        <a:pt x="237" y="782"/>
                      </a:lnTo>
                      <a:lnTo>
                        <a:pt x="221" y="781"/>
                      </a:lnTo>
                      <a:lnTo>
                        <a:pt x="238" y="767"/>
                      </a:lnTo>
                      <a:lnTo>
                        <a:pt x="237" y="756"/>
                      </a:lnTo>
                      <a:lnTo>
                        <a:pt x="238" y="744"/>
                      </a:lnTo>
                      <a:lnTo>
                        <a:pt x="237" y="736"/>
                      </a:lnTo>
                      <a:lnTo>
                        <a:pt x="227" y="729"/>
                      </a:lnTo>
                      <a:lnTo>
                        <a:pt x="230" y="727"/>
                      </a:lnTo>
                      <a:lnTo>
                        <a:pt x="246" y="724"/>
                      </a:lnTo>
                      <a:lnTo>
                        <a:pt x="227" y="723"/>
                      </a:lnTo>
                      <a:lnTo>
                        <a:pt x="215" y="727"/>
                      </a:lnTo>
                      <a:lnTo>
                        <a:pt x="188" y="728"/>
                      </a:lnTo>
                      <a:lnTo>
                        <a:pt x="172" y="747"/>
                      </a:lnTo>
                      <a:lnTo>
                        <a:pt x="160" y="749"/>
                      </a:lnTo>
                      <a:lnTo>
                        <a:pt x="154" y="753"/>
                      </a:lnTo>
                      <a:lnTo>
                        <a:pt x="149" y="752"/>
                      </a:lnTo>
                      <a:lnTo>
                        <a:pt x="136" y="761"/>
                      </a:lnTo>
                      <a:lnTo>
                        <a:pt x="125" y="772"/>
                      </a:lnTo>
                      <a:lnTo>
                        <a:pt x="135" y="780"/>
                      </a:lnTo>
                      <a:lnTo>
                        <a:pt x="141" y="790"/>
                      </a:lnTo>
                      <a:lnTo>
                        <a:pt x="136" y="792"/>
                      </a:lnTo>
                      <a:lnTo>
                        <a:pt x="115" y="793"/>
                      </a:lnTo>
                      <a:lnTo>
                        <a:pt x="111" y="790"/>
                      </a:lnTo>
                      <a:lnTo>
                        <a:pt x="109" y="783"/>
                      </a:lnTo>
                      <a:lnTo>
                        <a:pt x="101" y="787"/>
                      </a:lnTo>
                      <a:lnTo>
                        <a:pt x="77" y="802"/>
                      </a:lnTo>
                      <a:lnTo>
                        <a:pt x="71" y="810"/>
                      </a:lnTo>
                      <a:lnTo>
                        <a:pt x="68" y="808"/>
                      </a:lnTo>
                      <a:lnTo>
                        <a:pt x="66" y="814"/>
                      </a:lnTo>
                      <a:lnTo>
                        <a:pt x="61" y="823"/>
                      </a:lnTo>
                      <a:lnTo>
                        <a:pt x="50" y="828"/>
                      </a:lnTo>
                      <a:lnTo>
                        <a:pt x="45" y="822"/>
                      </a:lnTo>
                      <a:lnTo>
                        <a:pt x="36" y="829"/>
                      </a:lnTo>
                      <a:lnTo>
                        <a:pt x="32" y="835"/>
                      </a:lnTo>
                      <a:lnTo>
                        <a:pt x="32" y="840"/>
                      </a:lnTo>
                      <a:lnTo>
                        <a:pt x="34" y="842"/>
                      </a:lnTo>
                      <a:lnTo>
                        <a:pt x="11" y="855"/>
                      </a:lnTo>
                      <a:lnTo>
                        <a:pt x="6" y="856"/>
                      </a:lnTo>
                      <a:lnTo>
                        <a:pt x="12" y="842"/>
                      </a:lnTo>
                      <a:lnTo>
                        <a:pt x="0" y="850"/>
                      </a:lnTo>
                      <a:lnTo>
                        <a:pt x="0" y="858"/>
                      </a:lnTo>
                      <a:lnTo>
                        <a:pt x="6" y="865"/>
                      </a:lnTo>
                      <a:lnTo>
                        <a:pt x="43" y="889"/>
                      </a:lnTo>
                      <a:lnTo>
                        <a:pt x="71" y="899"/>
                      </a:lnTo>
                      <a:lnTo>
                        <a:pt x="75" y="898"/>
                      </a:lnTo>
                      <a:lnTo>
                        <a:pt x="70" y="890"/>
                      </a:lnTo>
                      <a:lnTo>
                        <a:pt x="107" y="903"/>
                      </a:lnTo>
                      <a:lnTo>
                        <a:pt x="90" y="910"/>
                      </a:lnTo>
                      <a:lnTo>
                        <a:pt x="81" y="922"/>
                      </a:lnTo>
                      <a:lnTo>
                        <a:pt x="72" y="919"/>
                      </a:lnTo>
                      <a:lnTo>
                        <a:pt x="74" y="911"/>
                      </a:lnTo>
                      <a:lnTo>
                        <a:pt x="70" y="906"/>
                      </a:lnTo>
                      <a:lnTo>
                        <a:pt x="68" y="915"/>
                      </a:lnTo>
                      <a:lnTo>
                        <a:pt x="80" y="941"/>
                      </a:lnTo>
                      <a:lnTo>
                        <a:pt x="91" y="952"/>
                      </a:lnTo>
                      <a:lnTo>
                        <a:pt x="91" y="963"/>
                      </a:lnTo>
                      <a:lnTo>
                        <a:pt x="88" y="976"/>
                      </a:lnTo>
                      <a:lnTo>
                        <a:pt x="100" y="990"/>
                      </a:lnTo>
                      <a:lnTo>
                        <a:pt x="104" y="991"/>
                      </a:lnTo>
                      <a:lnTo>
                        <a:pt x="108" y="996"/>
                      </a:lnTo>
                      <a:lnTo>
                        <a:pt x="150" y="1005"/>
                      </a:lnTo>
                      <a:lnTo>
                        <a:pt x="160" y="1003"/>
                      </a:lnTo>
                      <a:lnTo>
                        <a:pt x="179" y="1013"/>
                      </a:lnTo>
                      <a:lnTo>
                        <a:pt x="210" y="997"/>
                      </a:lnTo>
                      <a:lnTo>
                        <a:pt x="231" y="1001"/>
                      </a:lnTo>
                      <a:lnTo>
                        <a:pt x="247" y="996"/>
                      </a:lnTo>
                      <a:lnTo>
                        <a:pt x="263" y="1003"/>
                      </a:lnTo>
                      <a:lnTo>
                        <a:pt x="275" y="1017"/>
                      </a:lnTo>
                      <a:lnTo>
                        <a:pt x="278" y="1013"/>
                      </a:lnTo>
                      <a:lnTo>
                        <a:pt x="279" y="1003"/>
                      </a:lnTo>
                      <a:lnTo>
                        <a:pt x="270" y="1001"/>
                      </a:lnTo>
                      <a:lnTo>
                        <a:pt x="263" y="995"/>
                      </a:lnTo>
                      <a:lnTo>
                        <a:pt x="260" y="990"/>
                      </a:lnTo>
                      <a:lnTo>
                        <a:pt x="275" y="989"/>
                      </a:lnTo>
                      <a:lnTo>
                        <a:pt x="280" y="997"/>
                      </a:lnTo>
                      <a:lnTo>
                        <a:pt x="290" y="1005"/>
                      </a:lnTo>
                      <a:lnTo>
                        <a:pt x="294" y="1033"/>
                      </a:lnTo>
                      <a:lnTo>
                        <a:pt x="297" y="1033"/>
                      </a:lnTo>
                      <a:lnTo>
                        <a:pt x="303" y="1017"/>
                      </a:lnTo>
                      <a:lnTo>
                        <a:pt x="312" y="1002"/>
                      </a:lnTo>
                      <a:lnTo>
                        <a:pt x="324" y="990"/>
                      </a:lnTo>
                      <a:lnTo>
                        <a:pt x="330" y="981"/>
                      </a:lnTo>
                      <a:lnTo>
                        <a:pt x="351" y="971"/>
                      </a:lnTo>
                      <a:lnTo>
                        <a:pt x="350" y="964"/>
                      </a:lnTo>
                      <a:lnTo>
                        <a:pt x="365" y="970"/>
                      </a:lnTo>
                      <a:lnTo>
                        <a:pt x="371" y="969"/>
                      </a:lnTo>
                      <a:lnTo>
                        <a:pt x="377" y="962"/>
                      </a:lnTo>
                      <a:lnTo>
                        <a:pt x="389" y="954"/>
                      </a:lnTo>
                      <a:lnTo>
                        <a:pt x="400" y="968"/>
                      </a:lnTo>
                      <a:lnTo>
                        <a:pt x="405" y="970"/>
                      </a:lnTo>
                      <a:lnTo>
                        <a:pt x="405" y="984"/>
                      </a:lnTo>
                      <a:lnTo>
                        <a:pt x="400" y="995"/>
                      </a:lnTo>
                      <a:lnTo>
                        <a:pt x="394" y="1003"/>
                      </a:lnTo>
                      <a:lnTo>
                        <a:pt x="382" y="1008"/>
                      </a:lnTo>
                      <a:lnTo>
                        <a:pt x="373" y="1003"/>
                      </a:lnTo>
                      <a:lnTo>
                        <a:pt x="365" y="1003"/>
                      </a:lnTo>
                      <a:lnTo>
                        <a:pt x="365" y="1014"/>
                      </a:lnTo>
                      <a:lnTo>
                        <a:pt x="367" y="1021"/>
                      </a:lnTo>
                      <a:lnTo>
                        <a:pt x="372" y="1016"/>
                      </a:lnTo>
                      <a:lnTo>
                        <a:pt x="382" y="1019"/>
                      </a:lnTo>
                      <a:lnTo>
                        <a:pt x="387" y="1033"/>
                      </a:lnTo>
                      <a:lnTo>
                        <a:pt x="397" y="1052"/>
                      </a:lnTo>
                      <a:lnTo>
                        <a:pt x="396" y="1061"/>
                      </a:lnTo>
                      <a:lnTo>
                        <a:pt x="394" y="1065"/>
                      </a:lnTo>
                      <a:lnTo>
                        <a:pt x="400" y="1070"/>
                      </a:lnTo>
                      <a:lnTo>
                        <a:pt x="403" y="1077"/>
                      </a:lnTo>
                      <a:lnTo>
                        <a:pt x="404" y="1084"/>
                      </a:lnTo>
                      <a:lnTo>
                        <a:pt x="403" y="1098"/>
                      </a:lnTo>
                      <a:lnTo>
                        <a:pt x="394" y="1115"/>
                      </a:lnTo>
                      <a:lnTo>
                        <a:pt x="387" y="1125"/>
                      </a:lnTo>
                      <a:lnTo>
                        <a:pt x="380" y="1132"/>
                      </a:lnTo>
                      <a:lnTo>
                        <a:pt x="371" y="1135"/>
                      </a:lnTo>
                      <a:lnTo>
                        <a:pt x="360" y="1135"/>
                      </a:lnTo>
                      <a:lnTo>
                        <a:pt x="353" y="1140"/>
                      </a:lnTo>
                      <a:lnTo>
                        <a:pt x="344" y="1138"/>
                      </a:lnTo>
                      <a:lnTo>
                        <a:pt x="326" y="1143"/>
                      </a:lnTo>
                      <a:lnTo>
                        <a:pt x="322" y="1143"/>
                      </a:lnTo>
                      <a:lnTo>
                        <a:pt x="332" y="1132"/>
                      </a:lnTo>
                      <a:lnTo>
                        <a:pt x="330" y="1130"/>
                      </a:lnTo>
                      <a:lnTo>
                        <a:pt x="321" y="1131"/>
                      </a:lnTo>
                      <a:lnTo>
                        <a:pt x="317" y="1135"/>
                      </a:lnTo>
                      <a:lnTo>
                        <a:pt x="312" y="1147"/>
                      </a:lnTo>
                      <a:lnTo>
                        <a:pt x="303" y="1158"/>
                      </a:lnTo>
                      <a:lnTo>
                        <a:pt x="286" y="1174"/>
                      </a:lnTo>
                      <a:lnTo>
                        <a:pt x="280" y="1183"/>
                      </a:lnTo>
                      <a:lnTo>
                        <a:pt x="271" y="1186"/>
                      </a:lnTo>
                      <a:lnTo>
                        <a:pt x="260" y="1183"/>
                      </a:lnTo>
                      <a:lnTo>
                        <a:pt x="256" y="1179"/>
                      </a:lnTo>
                      <a:lnTo>
                        <a:pt x="240" y="1191"/>
                      </a:lnTo>
                      <a:lnTo>
                        <a:pt x="222" y="1197"/>
                      </a:lnTo>
                      <a:lnTo>
                        <a:pt x="219" y="1202"/>
                      </a:lnTo>
                      <a:lnTo>
                        <a:pt x="217" y="1207"/>
                      </a:lnTo>
                      <a:lnTo>
                        <a:pt x="220" y="1211"/>
                      </a:lnTo>
                      <a:lnTo>
                        <a:pt x="222" y="1219"/>
                      </a:lnTo>
                      <a:lnTo>
                        <a:pt x="219" y="1224"/>
                      </a:lnTo>
                      <a:lnTo>
                        <a:pt x="201" y="1221"/>
                      </a:lnTo>
                      <a:lnTo>
                        <a:pt x="190" y="1223"/>
                      </a:lnTo>
                      <a:lnTo>
                        <a:pt x="178" y="1237"/>
                      </a:lnTo>
                      <a:lnTo>
                        <a:pt x="174" y="1245"/>
                      </a:lnTo>
                      <a:lnTo>
                        <a:pt x="170" y="1243"/>
                      </a:lnTo>
                      <a:lnTo>
                        <a:pt x="162" y="1244"/>
                      </a:lnTo>
                      <a:lnTo>
                        <a:pt x="145" y="1266"/>
                      </a:lnTo>
                      <a:lnTo>
                        <a:pt x="142" y="1267"/>
                      </a:lnTo>
                      <a:lnTo>
                        <a:pt x="139" y="1271"/>
                      </a:lnTo>
                      <a:lnTo>
                        <a:pt x="138" y="1277"/>
                      </a:lnTo>
                      <a:lnTo>
                        <a:pt x="128" y="1299"/>
                      </a:lnTo>
                      <a:lnTo>
                        <a:pt x="127" y="1305"/>
                      </a:lnTo>
                      <a:lnTo>
                        <a:pt x="128" y="1323"/>
                      </a:lnTo>
                      <a:lnTo>
                        <a:pt x="125" y="1328"/>
                      </a:lnTo>
                      <a:lnTo>
                        <a:pt x="117" y="1330"/>
                      </a:lnTo>
                      <a:lnTo>
                        <a:pt x="111" y="1329"/>
                      </a:lnTo>
                      <a:lnTo>
                        <a:pt x="107" y="1330"/>
                      </a:lnTo>
                      <a:lnTo>
                        <a:pt x="107" y="1336"/>
                      </a:lnTo>
                      <a:lnTo>
                        <a:pt x="118" y="1345"/>
                      </a:lnTo>
                      <a:lnTo>
                        <a:pt x="115" y="1348"/>
                      </a:lnTo>
                      <a:lnTo>
                        <a:pt x="104" y="1351"/>
                      </a:lnTo>
                      <a:lnTo>
                        <a:pt x="102" y="1358"/>
                      </a:lnTo>
                      <a:lnTo>
                        <a:pt x="101" y="1366"/>
                      </a:lnTo>
                      <a:lnTo>
                        <a:pt x="104" y="1363"/>
                      </a:lnTo>
                      <a:lnTo>
                        <a:pt x="124" y="1360"/>
                      </a:lnTo>
                      <a:lnTo>
                        <a:pt x="131" y="1357"/>
                      </a:lnTo>
                      <a:lnTo>
                        <a:pt x="138" y="1351"/>
                      </a:lnTo>
                      <a:lnTo>
                        <a:pt x="156" y="1348"/>
                      </a:lnTo>
                      <a:lnTo>
                        <a:pt x="157" y="1352"/>
                      </a:lnTo>
                      <a:lnTo>
                        <a:pt x="151" y="1355"/>
                      </a:lnTo>
                      <a:lnTo>
                        <a:pt x="155" y="1358"/>
                      </a:lnTo>
                      <a:lnTo>
                        <a:pt x="134" y="1362"/>
                      </a:lnTo>
                      <a:lnTo>
                        <a:pt x="125" y="1366"/>
                      </a:lnTo>
                      <a:lnTo>
                        <a:pt x="119" y="1373"/>
                      </a:lnTo>
                      <a:lnTo>
                        <a:pt x="118" y="1378"/>
                      </a:lnTo>
                      <a:lnTo>
                        <a:pt x="133" y="1388"/>
                      </a:lnTo>
                      <a:lnTo>
                        <a:pt x="145" y="1378"/>
                      </a:lnTo>
                      <a:lnTo>
                        <a:pt x="151" y="1379"/>
                      </a:lnTo>
                      <a:lnTo>
                        <a:pt x="146" y="1385"/>
                      </a:lnTo>
                      <a:lnTo>
                        <a:pt x="144" y="1394"/>
                      </a:lnTo>
                      <a:lnTo>
                        <a:pt x="147" y="1405"/>
                      </a:lnTo>
                      <a:lnTo>
                        <a:pt x="151" y="1410"/>
                      </a:lnTo>
                      <a:lnTo>
                        <a:pt x="152" y="1417"/>
                      </a:lnTo>
                      <a:lnTo>
                        <a:pt x="156" y="1423"/>
                      </a:lnTo>
                      <a:lnTo>
                        <a:pt x="161" y="1427"/>
                      </a:lnTo>
                      <a:lnTo>
                        <a:pt x="165" y="1425"/>
                      </a:lnTo>
                      <a:lnTo>
                        <a:pt x="174" y="1411"/>
                      </a:lnTo>
                      <a:lnTo>
                        <a:pt x="176" y="1420"/>
                      </a:lnTo>
                      <a:lnTo>
                        <a:pt x="179" y="1422"/>
                      </a:lnTo>
                      <a:lnTo>
                        <a:pt x="193" y="1420"/>
                      </a:lnTo>
                      <a:lnTo>
                        <a:pt x="184" y="1436"/>
                      </a:lnTo>
                      <a:lnTo>
                        <a:pt x="197" y="1441"/>
                      </a:lnTo>
                      <a:lnTo>
                        <a:pt x="219" y="1446"/>
                      </a:lnTo>
                      <a:lnTo>
                        <a:pt x="230" y="1439"/>
                      </a:lnTo>
                      <a:lnTo>
                        <a:pt x="238" y="1439"/>
                      </a:lnTo>
                      <a:lnTo>
                        <a:pt x="242" y="1449"/>
                      </a:lnTo>
                      <a:lnTo>
                        <a:pt x="237" y="1457"/>
                      </a:lnTo>
                      <a:lnTo>
                        <a:pt x="220" y="1463"/>
                      </a:lnTo>
                      <a:lnTo>
                        <a:pt x="214" y="1474"/>
                      </a:lnTo>
                      <a:lnTo>
                        <a:pt x="203" y="1487"/>
                      </a:lnTo>
                      <a:lnTo>
                        <a:pt x="197" y="1497"/>
                      </a:lnTo>
                      <a:lnTo>
                        <a:pt x="194" y="1506"/>
                      </a:lnTo>
                      <a:lnTo>
                        <a:pt x="194" y="1514"/>
                      </a:lnTo>
                      <a:lnTo>
                        <a:pt x="204" y="1533"/>
                      </a:lnTo>
                      <a:lnTo>
                        <a:pt x="209" y="1534"/>
                      </a:lnTo>
                      <a:lnTo>
                        <a:pt x="216" y="1529"/>
                      </a:lnTo>
                      <a:lnTo>
                        <a:pt x="224" y="1527"/>
                      </a:lnTo>
                      <a:lnTo>
                        <a:pt x="226" y="1531"/>
                      </a:lnTo>
                      <a:lnTo>
                        <a:pt x="222" y="1535"/>
                      </a:lnTo>
                      <a:lnTo>
                        <a:pt x="224" y="1538"/>
                      </a:lnTo>
                      <a:lnTo>
                        <a:pt x="237" y="1538"/>
                      </a:lnTo>
                      <a:lnTo>
                        <a:pt x="235" y="1540"/>
                      </a:lnTo>
                      <a:lnTo>
                        <a:pt x="222" y="1541"/>
                      </a:lnTo>
                      <a:lnTo>
                        <a:pt x="215" y="1546"/>
                      </a:lnTo>
                      <a:lnTo>
                        <a:pt x="220" y="1554"/>
                      </a:lnTo>
                      <a:lnTo>
                        <a:pt x="232" y="1563"/>
                      </a:lnTo>
                      <a:lnTo>
                        <a:pt x="238" y="1563"/>
                      </a:lnTo>
                      <a:lnTo>
                        <a:pt x="243" y="1566"/>
                      </a:lnTo>
                      <a:lnTo>
                        <a:pt x="248" y="1565"/>
                      </a:lnTo>
                      <a:lnTo>
                        <a:pt x="254" y="1568"/>
                      </a:lnTo>
                      <a:lnTo>
                        <a:pt x="262" y="1567"/>
                      </a:lnTo>
                      <a:lnTo>
                        <a:pt x="269" y="1571"/>
                      </a:lnTo>
                      <a:lnTo>
                        <a:pt x="276" y="1571"/>
                      </a:lnTo>
                      <a:lnTo>
                        <a:pt x="278" y="1565"/>
                      </a:lnTo>
                      <a:lnTo>
                        <a:pt x="285" y="1559"/>
                      </a:lnTo>
                      <a:lnTo>
                        <a:pt x="301" y="1536"/>
                      </a:lnTo>
                      <a:lnTo>
                        <a:pt x="307" y="1519"/>
                      </a:lnTo>
                      <a:lnTo>
                        <a:pt x="313" y="1517"/>
                      </a:lnTo>
                      <a:lnTo>
                        <a:pt x="312" y="1512"/>
                      </a:lnTo>
                      <a:lnTo>
                        <a:pt x="305" y="1507"/>
                      </a:lnTo>
                      <a:lnTo>
                        <a:pt x="301" y="1496"/>
                      </a:lnTo>
                      <a:lnTo>
                        <a:pt x="318" y="1468"/>
                      </a:lnTo>
                      <a:lnTo>
                        <a:pt x="334" y="1457"/>
                      </a:lnTo>
                      <a:lnTo>
                        <a:pt x="342" y="1447"/>
                      </a:lnTo>
                      <a:lnTo>
                        <a:pt x="348" y="1442"/>
                      </a:lnTo>
                      <a:lnTo>
                        <a:pt x="361" y="1441"/>
                      </a:lnTo>
                      <a:lnTo>
                        <a:pt x="328" y="1471"/>
                      </a:lnTo>
                      <a:lnTo>
                        <a:pt x="312" y="1495"/>
                      </a:lnTo>
                      <a:lnTo>
                        <a:pt x="311" y="1501"/>
                      </a:lnTo>
                      <a:lnTo>
                        <a:pt x="312" y="1504"/>
                      </a:lnTo>
                      <a:lnTo>
                        <a:pt x="318" y="1509"/>
                      </a:lnTo>
                      <a:lnTo>
                        <a:pt x="321" y="1519"/>
                      </a:lnTo>
                      <a:lnTo>
                        <a:pt x="322" y="1528"/>
                      </a:lnTo>
                      <a:lnTo>
                        <a:pt x="326" y="1538"/>
                      </a:lnTo>
                      <a:lnTo>
                        <a:pt x="333" y="1546"/>
                      </a:lnTo>
                      <a:lnTo>
                        <a:pt x="343" y="1576"/>
                      </a:lnTo>
                      <a:lnTo>
                        <a:pt x="349" y="1583"/>
                      </a:lnTo>
                      <a:lnTo>
                        <a:pt x="349" y="1589"/>
                      </a:lnTo>
                      <a:lnTo>
                        <a:pt x="338" y="1604"/>
                      </a:lnTo>
                      <a:lnTo>
                        <a:pt x="337" y="1608"/>
                      </a:lnTo>
                      <a:lnTo>
                        <a:pt x="333" y="1609"/>
                      </a:lnTo>
                      <a:lnTo>
                        <a:pt x="332" y="1617"/>
                      </a:lnTo>
                      <a:lnTo>
                        <a:pt x="338" y="1631"/>
                      </a:lnTo>
                      <a:lnTo>
                        <a:pt x="343" y="1627"/>
                      </a:lnTo>
                      <a:lnTo>
                        <a:pt x="350" y="1627"/>
                      </a:lnTo>
                      <a:lnTo>
                        <a:pt x="356" y="1631"/>
                      </a:lnTo>
                      <a:lnTo>
                        <a:pt x="351" y="1633"/>
                      </a:lnTo>
                      <a:lnTo>
                        <a:pt x="345" y="1641"/>
                      </a:lnTo>
                      <a:lnTo>
                        <a:pt x="346" y="1657"/>
                      </a:lnTo>
                      <a:lnTo>
                        <a:pt x="351" y="1657"/>
                      </a:lnTo>
                      <a:lnTo>
                        <a:pt x="355" y="1660"/>
                      </a:lnTo>
                      <a:lnTo>
                        <a:pt x="351" y="1662"/>
                      </a:lnTo>
                      <a:lnTo>
                        <a:pt x="342" y="1673"/>
                      </a:lnTo>
                      <a:lnTo>
                        <a:pt x="333" y="1673"/>
                      </a:lnTo>
                      <a:lnTo>
                        <a:pt x="326" y="1680"/>
                      </a:lnTo>
                      <a:lnTo>
                        <a:pt x="345" y="1683"/>
                      </a:lnTo>
                      <a:lnTo>
                        <a:pt x="357" y="1676"/>
                      </a:lnTo>
                      <a:lnTo>
                        <a:pt x="366" y="1664"/>
                      </a:lnTo>
                      <a:lnTo>
                        <a:pt x="373" y="1662"/>
                      </a:lnTo>
                      <a:lnTo>
                        <a:pt x="388" y="1649"/>
                      </a:lnTo>
                      <a:lnTo>
                        <a:pt x="399" y="1649"/>
                      </a:lnTo>
                      <a:lnTo>
                        <a:pt x="413" y="1637"/>
                      </a:lnTo>
                      <a:lnTo>
                        <a:pt x="426" y="1611"/>
                      </a:lnTo>
                      <a:lnTo>
                        <a:pt x="429" y="1620"/>
                      </a:lnTo>
                      <a:lnTo>
                        <a:pt x="429" y="1630"/>
                      </a:lnTo>
                      <a:lnTo>
                        <a:pt x="425" y="1635"/>
                      </a:lnTo>
                      <a:lnTo>
                        <a:pt x="425" y="1642"/>
                      </a:lnTo>
                      <a:lnTo>
                        <a:pt x="426" y="1648"/>
                      </a:lnTo>
                      <a:lnTo>
                        <a:pt x="432" y="1654"/>
                      </a:lnTo>
                      <a:lnTo>
                        <a:pt x="436" y="1653"/>
                      </a:lnTo>
                      <a:lnTo>
                        <a:pt x="440" y="1659"/>
                      </a:lnTo>
                      <a:lnTo>
                        <a:pt x="446" y="1662"/>
                      </a:lnTo>
                      <a:lnTo>
                        <a:pt x="456" y="1653"/>
                      </a:lnTo>
                      <a:lnTo>
                        <a:pt x="458" y="1648"/>
                      </a:lnTo>
                      <a:lnTo>
                        <a:pt x="461" y="1652"/>
                      </a:lnTo>
                      <a:lnTo>
                        <a:pt x="466" y="1652"/>
                      </a:lnTo>
                      <a:lnTo>
                        <a:pt x="464" y="1658"/>
                      </a:lnTo>
                      <a:lnTo>
                        <a:pt x="470" y="1662"/>
                      </a:lnTo>
                      <a:lnTo>
                        <a:pt x="477" y="1670"/>
                      </a:lnTo>
                      <a:lnTo>
                        <a:pt x="491" y="1699"/>
                      </a:lnTo>
                      <a:lnTo>
                        <a:pt x="498" y="1703"/>
                      </a:lnTo>
                      <a:lnTo>
                        <a:pt x="501" y="1702"/>
                      </a:lnTo>
                      <a:lnTo>
                        <a:pt x="509" y="1694"/>
                      </a:lnTo>
                      <a:lnTo>
                        <a:pt x="509" y="1678"/>
                      </a:lnTo>
                      <a:lnTo>
                        <a:pt x="504" y="1668"/>
                      </a:lnTo>
                      <a:lnTo>
                        <a:pt x="506" y="1664"/>
                      </a:lnTo>
                      <a:lnTo>
                        <a:pt x="511" y="1654"/>
                      </a:lnTo>
                      <a:lnTo>
                        <a:pt x="520" y="1647"/>
                      </a:lnTo>
                      <a:lnTo>
                        <a:pt x="522" y="1641"/>
                      </a:lnTo>
                      <a:lnTo>
                        <a:pt x="526" y="1640"/>
                      </a:lnTo>
                      <a:lnTo>
                        <a:pt x="526" y="1647"/>
                      </a:lnTo>
                      <a:lnTo>
                        <a:pt x="522" y="1660"/>
                      </a:lnTo>
                      <a:lnTo>
                        <a:pt x="538" y="1676"/>
                      </a:lnTo>
                      <a:lnTo>
                        <a:pt x="548" y="1679"/>
                      </a:lnTo>
                      <a:lnTo>
                        <a:pt x="572" y="1667"/>
                      </a:lnTo>
                      <a:lnTo>
                        <a:pt x="590" y="1653"/>
                      </a:lnTo>
                      <a:lnTo>
                        <a:pt x="607" y="1636"/>
                      </a:lnTo>
                      <a:lnTo>
                        <a:pt x="619" y="1629"/>
                      </a:lnTo>
                      <a:lnTo>
                        <a:pt x="620" y="1632"/>
                      </a:lnTo>
                      <a:lnTo>
                        <a:pt x="606" y="1658"/>
                      </a:lnTo>
                      <a:lnTo>
                        <a:pt x="599" y="1663"/>
                      </a:lnTo>
                      <a:lnTo>
                        <a:pt x="603" y="1664"/>
                      </a:lnTo>
                      <a:lnTo>
                        <a:pt x="603" y="1667"/>
                      </a:lnTo>
                      <a:lnTo>
                        <a:pt x="595" y="1679"/>
                      </a:lnTo>
                      <a:lnTo>
                        <a:pt x="584" y="1686"/>
                      </a:lnTo>
                      <a:lnTo>
                        <a:pt x="579" y="1713"/>
                      </a:lnTo>
                      <a:lnTo>
                        <a:pt x="588" y="1714"/>
                      </a:lnTo>
                      <a:lnTo>
                        <a:pt x="575" y="1729"/>
                      </a:lnTo>
                      <a:lnTo>
                        <a:pt x="570" y="1760"/>
                      </a:lnTo>
                      <a:lnTo>
                        <a:pt x="569" y="1775"/>
                      </a:lnTo>
                      <a:lnTo>
                        <a:pt x="566" y="1783"/>
                      </a:lnTo>
                      <a:lnTo>
                        <a:pt x="560" y="1792"/>
                      </a:lnTo>
                      <a:lnTo>
                        <a:pt x="549" y="1814"/>
                      </a:lnTo>
                      <a:lnTo>
                        <a:pt x="545" y="1810"/>
                      </a:lnTo>
                      <a:lnTo>
                        <a:pt x="541" y="1812"/>
                      </a:lnTo>
                      <a:lnTo>
                        <a:pt x="538" y="1819"/>
                      </a:lnTo>
                      <a:lnTo>
                        <a:pt x="525" y="1837"/>
                      </a:lnTo>
                      <a:lnTo>
                        <a:pt x="522" y="1837"/>
                      </a:lnTo>
                      <a:lnTo>
                        <a:pt x="518" y="1846"/>
                      </a:lnTo>
                      <a:lnTo>
                        <a:pt x="516" y="1858"/>
                      </a:lnTo>
                      <a:lnTo>
                        <a:pt x="512" y="1866"/>
                      </a:lnTo>
                      <a:lnTo>
                        <a:pt x="506" y="1863"/>
                      </a:lnTo>
                      <a:lnTo>
                        <a:pt x="502" y="1867"/>
                      </a:lnTo>
                      <a:lnTo>
                        <a:pt x="498" y="1863"/>
                      </a:lnTo>
                      <a:lnTo>
                        <a:pt x="484" y="1877"/>
                      </a:lnTo>
                      <a:lnTo>
                        <a:pt x="472" y="1879"/>
                      </a:lnTo>
                      <a:lnTo>
                        <a:pt x="456" y="1891"/>
                      </a:lnTo>
                      <a:lnTo>
                        <a:pt x="451" y="1890"/>
                      </a:lnTo>
                      <a:lnTo>
                        <a:pt x="431" y="1910"/>
                      </a:lnTo>
                      <a:lnTo>
                        <a:pt x="423" y="1925"/>
                      </a:lnTo>
                      <a:lnTo>
                        <a:pt x="416" y="1932"/>
                      </a:lnTo>
                      <a:lnTo>
                        <a:pt x="414" y="1939"/>
                      </a:lnTo>
                      <a:lnTo>
                        <a:pt x="412" y="1952"/>
                      </a:lnTo>
                      <a:lnTo>
                        <a:pt x="410" y="1953"/>
                      </a:lnTo>
                      <a:lnTo>
                        <a:pt x="424" y="1958"/>
                      </a:lnTo>
                      <a:lnTo>
                        <a:pt x="427" y="1964"/>
                      </a:lnTo>
                      <a:lnTo>
                        <a:pt x="418" y="1963"/>
                      </a:lnTo>
                      <a:lnTo>
                        <a:pt x="412" y="1958"/>
                      </a:lnTo>
                      <a:lnTo>
                        <a:pt x="404" y="1955"/>
                      </a:lnTo>
                      <a:lnTo>
                        <a:pt x="403" y="1960"/>
                      </a:lnTo>
                      <a:lnTo>
                        <a:pt x="399" y="1963"/>
                      </a:lnTo>
                      <a:lnTo>
                        <a:pt x="394" y="1960"/>
                      </a:lnTo>
                      <a:lnTo>
                        <a:pt x="389" y="1953"/>
                      </a:lnTo>
                      <a:lnTo>
                        <a:pt x="393" y="1948"/>
                      </a:lnTo>
                      <a:lnTo>
                        <a:pt x="393" y="1943"/>
                      </a:lnTo>
                      <a:lnTo>
                        <a:pt x="383" y="1945"/>
                      </a:lnTo>
                      <a:lnTo>
                        <a:pt x="375" y="1942"/>
                      </a:lnTo>
                      <a:lnTo>
                        <a:pt x="370" y="1943"/>
                      </a:lnTo>
                      <a:lnTo>
                        <a:pt x="365" y="1947"/>
                      </a:lnTo>
                      <a:lnTo>
                        <a:pt x="349" y="1953"/>
                      </a:lnTo>
                      <a:lnTo>
                        <a:pt x="326" y="1968"/>
                      </a:lnTo>
                      <a:lnTo>
                        <a:pt x="310" y="1982"/>
                      </a:lnTo>
                      <a:lnTo>
                        <a:pt x="303" y="1992"/>
                      </a:lnTo>
                      <a:lnTo>
                        <a:pt x="301" y="1995"/>
                      </a:lnTo>
                      <a:lnTo>
                        <a:pt x="300" y="1997"/>
                      </a:lnTo>
                      <a:lnTo>
                        <a:pt x="300" y="2006"/>
                      </a:lnTo>
                      <a:lnTo>
                        <a:pt x="286" y="2013"/>
                      </a:lnTo>
                      <a:lnTo>
                        <a:pt x="286" y="2018"/>
                      </a:lnTo>
                      <a:lnTo>
                        <a:pt x="281" y="2022"/>
                      </a:lnTo>
                      <a:lnTo>
                        <a:pt x="276" y="2018"/>
                      </a:lnTo>
                      <a:lnTo>
                        <a:pt x="274" y="2018"/>
                      </a:lnTo>
                      <a:lnTo>
                        <a:pt x="270" y="2022"/>
                      </a:lnTo>
                      <a:lnTo>
                        <a:pt x="263" y="2026"/>
                      </a:lnTo>
                      <a:lnTo>
                        <a:pt x="258" y="2028"/>
                      </a:lnTo>
                      <a:lnTo>
                        <a:pt x="252" y="2031"/>
                      </a:lnTo>
                      <a:lnTo>
                        <a:pt x="252" y="2033"/>
                      </a:lnTo>
                      <a:lnTo>
                        <a:pt x="257" y="2033"/>
                      </a:lnTo>
                      <a:lnTo>
                        <a:pt x="260" y="2042"/>
                      </a:lnTo>
                      <a:lnTo>
                        <a:pt x="259" y="2054"/>
                      </a:lnTo>
                      <a:lnTo>
                        <a:pt x="263" y="2054"/>
                      </a:lnTo>
                      <a:lnTo>
                        <a:pt x="269" y="2050"/>
                      </a:lnTo>
                      <a:lnTo>
                        <a:pt x="271" y="2044"/>
                      </a:lnTo>
                      <a:lnTo>
                        <a:pt x="269" y="2031"/>
                      </a:lnTo>
                      <a:lnTo>
                        <a:pt x="274" y="2031"/>
                      </a:lnTo>
                      <a:lnTo>
                        <a:pt x="278" y="2040"/>
                      </a:lnTo>
                      <a:lnTo>
                        <a:pt x="284" y="2045"/>
                      </a:lnTo>
                      <a:lnTo>
                        <a:pt x="301" y="2038"/>
                      </a:lnTo>
                      <a:lnTo>
                        <a:pt x="297" y="2019"/>
                      </a:lnTo>
                      <a:lnTo>
                        <a:pt x="299" y="2017"/>
                      </a:lnTo>
                      <a:lnTo>
                        <a:pt x="305" y="2023"/>
                      </a:lnTo>
                      <a:lnTo>
                        <a:pt x="307" y="2028"/>
                      </a:lnTo>
                      <a:lnTo>
                        <a:pt x="306" y="2034"/>
                      </a:lnTo>
                      <a:lnTo>
                        <a:pt x="312" y="2034"/>
                      </a:lnTo>
                      <a:lnTo>
                        <a:pt x="316" y="2036"/>
                      </a:lnTo>
                      <a:lnTo>
                        <a:pt x="322" y="2033"/>
                      </a:lnTo>
                      <a:lnTo>
                        <a:pt x="324" y="2029"/>
                      </a:lnTo>
                      <a:lnTo>
                        <a:pt x="328" y="2031"/>
                      </a:lnTo>
                      <a:lnTo>
                        <a:pt x="332" y="2028"/>
                      </a:lnTo>
                      <a:lnTo>
                        <a:pt x="334" y="2020"/>
                      </a:lnTo>
                      <a:lnTo>
                        <a:pt x="342" y="2013"/>
                      </a:lnTo>
                      <a:lnTo>
                        <a:pt x="344" y="2001"/>
                      </a:lnTo>
                      <a:lnTo>
                        <a:pt x="349" y="1987"/>
                      </a:lnTo>
                      <a:lnTo>
                        <a:pt x="356" y="1982"/>
                      </a:lnTo>
                      <a:lnTo>
                        <a:pt x="364" y="1981"/>
                      </a:lnTo>
                      <a:lnTo>
                        <a:pt x="365" y="1992"/>
                      </a:lnTo>
                      <a:lnTo>
                        <a:pt x="357" y="2001"/>
                      </a:lnTo>
                      <a:lnTo>
                        <a:pt x="360" y="2006"/>
                      </a:lnTo>
                      <a:lnTo>
                        <a:pt x="373" y="2002"/>
                      </a:lnTo>
                      <a:lnTo>
                        <a:pt x="388" y="1993"/>
                      </a:lnTo>
                      <a:lnTo>
                        <a:pt x="402" y="1996"/>
                      </a:lnTo>
                      <a:lnTo>
                        <a:pt x="402" y="1990"/>
                      </a:lnTo>
                      <a:lnTo>
                        <a:pt x="404" y="1988"/>
                      </a:lnTo>
                      <a:lnTo>
                        <a:pt x="405" y="1983"/>
                      </a:lnTo>
                      <a:lnTo>
                        <a:pt x="413" y="1991"/>
                      </a:lnTo>
                      <a:lnTo>
                        <a:pt x="418" y="1982"/>
                      </a:lnTo>
                      <a:lnTo>
                        <a:pt x="419" y="1980"/>
                      </a:lnTo>
                      <a:lnTo>
                        <a:pt x="423" y="1976"/>
                      </a:lnTo>
                      <a:lnTo>
                        <a:pt x="432" y="1975"/>
                      </a:lnTo>
                      <a:lnTo>
                        <a:pt x="436" y="1969"/>
                      </a:lnTo>
                      <a:lnTo>
                        <a:pt x="441" y="1966"/>
                      </a:lnTo>
                      <a:lnTo>
                        <a:pt x="446" y="1966"/>
                      </a:lnTo>
                      <a:lnTo>
                        <a:pt x="450" y="1961"/>
                      </a:lnTo>
                      <a:lnTo>
                        <a:pt x="457" y="1961"/>
                      </a:lnTo>
                      <a:lnTo>
                        <a:pt x="459" y="1968"/>
                      </a:lnTo>
                      <a:lnTo>
                        <a:pt x="459" y="1979"/>
                      </a:lnTo>
                      <a:lnTo>
                        <a:pt x="458" y="1986"/>
                      </a:lnTo>
                      <a:lnTo>
                        <a:pt x="459" y="1987"/>
                      </a:lnTo>
                      <a:lnTo>
                        <a:pt x="468" y="1969"/>
                      </a:lnTo>
                      <a:lnTo>
                        <a:pt x="470" y="1955"/>
                      </a:lnTo>
                      <a:lnTo>
                        <a:pt x="473" y="1958"/>
                      </a:lnTo>
                      <a:lnTo>
                        <a:pt x="478" y="1958"/>
                      </a:lnTo>
                      <a:lnTo>
                        <a:pt x="495" y="1954"/>
                      </a:lnTo>
                      <a:lnTo>
                        <a:pt x="506" y="1945"/>
                      </a:lnTo>
                      <a:lnTo>
                        <a:pt x="512" y="1945"/>
                      </a:lnTo>
                      <a:lnTo>
                        <a:pt x="516" y="1941"/>
                      </a:lnTo>
                      <a:lnTo>
                        <a:pt x="515" y="1931"/>
                      </a:lnTo>
                      <a:lnTo>
                        <a:pt x="515" y="1925"/>
                      </a:lnTo>
                      <a:lnTo>
                        <a:pt x="506" y="1922"/>
                      </a:lnTo>
                      <a:lnTo>
                        <a:pt x="498" y="1915"/>
                      </a:lnTo>
                      <a:lnTo>
                        <a:pt x="493" y="1907"/>
                      </a:lnTo>
                      <a:lnTo>
                        <a:pt x="490" y="1898"/>
                      </a:lnTo>
                      <a:lnTo>
                        <a:pt x="495" y="1898"/>
                      </a:lnTo>
                      <a:lnTo>
                        <a:pt x="499" y="1909"/>
                      </a:lnTo>
                      <a:lnTo>
                        <a:pt x="504" y="1915"/>
                      </a:lnTo>
                      <a:lnTo>
                        <a:pt x="513" y="1916"/>
                      </a:lnTo>
                      <a:lnTo>
                        <a:pt x="528" y="1902"/>
                      </a:lnTo>
                      <a:lnTo>
                        <a:pt x="538" y="1899"/>
                      </a:lnTo>
                      <a:lnTo>
                        <a:pt x="556" y="1899"/>
                      </a:lnTo>
                      <a:lnTo>
                        <a:pt x="560" y="1890"/>
                      </a:lnTo>
                      <a:lnTo>
                        <a:pt x="558" y="1889"/>
                      </a:lnTo>
                      <a:lnTo>
                        <a:pt x="548" y="1891"/>
                      </a:lnTo>
                      <a:lnTo>
                        <a:pt x="552" y="1886"/>
                      </a:lnTo>
                      <a:lnTo>
                        <a:pt x="564" y="1879"/>
                      </a:lnTo>
                      <a:lnTo>
                        <a:pt x="569" y="1884"/>
                      </a:lnTo>
                      <a:lnTo>
                        <a:pt x="577" y="1884"/>
                      </a:lnTo>
                      <a:lnTo>
                        <a:pt x="576" y="1872"/>
                      </a:lnTo>
                      <a:lnTo>
                        <a:pt x="577" y="1864"/>
                      </a:lnTo>
                      <a:lnTo>
                        <a:pt x="584" y="1862"/>
                      </a:lnTo>
                      <a:lnTo>
                        <a:pt x="596" y="1867"/>
                      </a:lnTo>
                      <a:lnTo>
                        <a:pt x="609" y="1855"/>
                      </a:lnTo>
                      <a:lnTo>
                        <a:pt x="611" y="1850"/>
                      </a:lnTo>
                      <a:lnTo>
                        <a:pt x="615" y="1851"/>
                      </a:lnTo>
                      <a:lnTo>
                        <a:pt x="618" y="1848"/>
                      </a:lnTo>
                      <a:lnTo>
                        <a:pt x="619" y="1843"/>
                      </a:lnTo>
                      <a:lnTo>
                        <a:pt x="625" y="1847"/>
                      </a:lnTo>
                      <a:lnTo>
                        <a:pt x="627" y="1843"/>
                      </a:lnTo>
                      <a:lnTo>
                        <a:pt x="634" y="1839"/>
                      </a:lnTo>
                      <a:lnTo>
                        <a:pt x="639" y="1831"/>
                      </a:lnTo>
                      <a:lnTo>
                        <a:pt x="639" y="1818"/>
                      </a:lnTo>
                      <a:lnTo>
                        <a:pt x="633" y="1818"/>
                      </a:lnTo>
                      <a:lnTo>
                        <a:pt x="630" y="1815"/>
                      </a:lnTo>
                      <a:lnTo>
                        <a:pt x="635" y="1809"/>
                      </a:lnTo>
                      <a:lnTo>
                        <a:pt x="652" y="1797"/>
                      </a:lnTo>
                      <a:lnTo>
                        <a:pt x="655" y="1800"/>
                      </a:lnTo>
                      <a:lnTo>
                        <a:pt x="658" y="1788"/>
                      </a:lnTo>
                      <a:lnTo>
                        <a:pt x="672" y="1788"/>
                      </a:lnTo>
                      <a:lnTo>
                        <a:pt x="673" y="1783"/>
                      </a:lnTo>
                      <a:lnTo>
                        <a:pt x="676" y="1778"/>
                      </a:lnTo>
                      <a:lnTo>
                        <a:pt x="677" y="1770"/>
                      </a:lnTo>
                      <a:lnTo>
                        <a:pt x="684" y="1770"/>
                      </a:lnTo>
                      <a:lnTo>
                        <a:pt x="693" y="1775"/>
                      </a:lnTo>
                      <a:lnTo>
                        <a:pt x="698" y="1764"/>
                      </a:lnTo>
                      <a:lnTo>
                        <a:pt x="701" y="1762"/>
                      </a:lnTo>
                      <a:lnTo>
                        <a:pt x="708" y="1757"/>
                      </a:lnTo>
                      <a:lnTo>
                        <a:pt x="712" y="1751"/>
                      </a:lnTo>
                      <a:lnTo>
                        <a:pt x="714" y="1746"/>
                      </a:lnTo>
                      <a:lnTo>
                        <a:pt x="726" y="1742"/>
                      </a:lnTo>
                      <a:lnTo>
                        <a:pt x="740" y="1739"/>
                      </a:lnTo>
                      <a:lnTo>
                        <a:pt x="746" y="1729"/>
                      </a:lnTo>
                      <a:lnTo>
                        <a:pt x="752" y="1732"/>
                      </a:lnTo>
                      <a:lnTo>
                        <a:pt x="763" y="1726"/>
                      </a:lnTo>
                      <a:lnTo>
                        <a:pt x="764" y="1717"/>
                      </a:lnTo>
                      <a:lnTo>
                        <a:pt x="757" y="1712"/>
                      </a:lnTo>
                      <a:lnTo>
                        <a:pt x="767" y="1707"/>
                      </a:lnTo>
                      <a:lnTo>
                        <a:pt x="767" y="1703"/>
                      </a:lnTo>
                      <a:lnTo>
                        <a:pt x="765" y="1699"/>
                      </a:lnTo>
                      <a:lnTo>
                        <a:pt x="767" y="1692"/>
                      </a:lnTo>
                      <a:lnTo>
                        <a:pt x="773" y="1691"/>
                      </a:lnTo>
                      <a:lnTo>
                        <a:pt x="779" y="1681"/>
                      </a:lnTo>
                      <a:lnTo>
                        <a:pt x="796" y="1675"/>
                      </a:lnTo>
                      <a:lnTo>
                        <a:pt x="803" y="1668"/>
                      </a:lnTo>
                      <a:lnTo>
                        <a:pt x="805" y="1660"/>
                      </a:lnTo>
                      <a:lnTo>
                        <a:pt x="805" y="1653"/>
                      </a:lnTo>
                      <a:lnTo>
                        <a:pt x="801" y="1649"/>
                      </a:lnTo>
                      <a:lnTo>
                        <a:pt x="787" y="1642"/>
                      </a:lnTo>
                      <a:lnTo>
                        <a:pt x="785" y="1637"/>
                      </a:lnTo>
                      <a:lnTo>
                        <a:pt x="776" y="1633"/>
                      </a:lnTo>
                      <a:lnTo>
                        <a:pt x="762" y="1638"/>
                      </a:lnTo>
                      <a:lnTo>
                        <a:pt x="757" y="1636"/>
                      </a:lnTo>
                      <a:lnTo>
                        <a:pt x="765" y="1605"/>
                      </a:lnTo>
                      <a:lnTo>
                        <a:pt x="765" y="1600"/>
                      </a:lnTo>
                      <a:lnTo>
                        <a:pt x="779" y="1598"/>
                      </a:lnTo>
                      <a:lnTo>
                        <a:pt x="785" y="1592"/>
                      </a:lnTo>
                      <a:lnTo>
                        <a:pt x="785" y="1586"/>
                      </a:lnTo>
                      <a:lnTo>
                        <a:pt x="791" y="1582"/>
                      </a:lnTo>
                      <a:lnTo>
                        <a:pt x="791" y="1574"/>
                      </a:lnTo>
                      <a:lnTo>
                        <a:pt x="790" y="1566"/>
                      </a:lnTo>
                      <a:lnTo>
                        <a:pt x="795" y="1570"/>
                      </a:lnTo>
                      <a:lnTo>
                        <a:pt x="797" y="1561"/>
                      </a:lnTo>
                      <a:lnTo>
                        <a:pt x="805" y="1559"/>
                      </a:lnTo>
                      <a:lnTo>
                        <a:pt x="805" y="1568"/>
                      </a:lnTo>
                      <a:lnTo>
                        <a:pt x="816" y="1566"/>
                      </a:lnTo>
                      <a:lnTo>
                        <a:pt x="822" y="1561"/>
                      </a:lnTo>
                      <a:lnTo>
                        <a:pt x="822" y="1554"/>
                      </a:lnTo>
                      <a:lnTo>
                        <a:pt x="812" y="1550"/>
                      </a:lnTo>
                      <a:lnTo>
                        <a:pt x="818" y="1546"/>
                      </a:lnTo>
                      <a:lnTo>
                        <a:pt x="834" y="1545"/>
                      </a:lnTo>
                      <a:lnTo>
                        <a:pt x="843" y="1533"/>
                      </a:lnTo>
                      <a:lnTo>
                        <a:pt x="843" y="1525"/>
                      </a:lnTo>
                      <a:lnTo>
                        <a:pt x="840" y="1519"/>
                      </a:lnTo>
                      <a:lnTo>
                        <a:pt x="821" y="1502"/>
                      </a:lnTo>
                      <a:lnTo>
                        <a:pt x="827" y="1501"/>
                      </a:lnTo>
                      <a:lnTo>
                        <a:pt x="833" y="1508"/>
                      </a:lnTo>
                      <a:lnTo>
                        <a:pt x="846" y="1508"/>
                      </a:lnTo>
                      <a:lnTo>
                        <a:pt x="864" y="1490"/>
                      </a:lnTo>
                      <a:lnTo>
                        <a:pt x="870" y="1470"/>
                      </a:lnTo>
                      <a:lnTo>
                        <a:pt x="889" y="1447"/>
                      </a:lnTo>
                      <a:lnTo>
                        <a:pt x="892" y="1433"/>
                      </a:lnTo>
                      <a:lnTo>
                        <a:pt x="925" y="1415"/>
                      </a:lnTo>
                      <a:lnTo>
                        <a:pt x="950" y="1390"/>
                      </a:lnTo>
                      <a:lnTo>
                        <a:pt x="950" y="1383"/>
                      </a:lnTo>
                      <a:lnTo>
                        <a:pt x="948" y="1374"/>
                      </a:lnTo>
                      <a:lnTo>
                        <a:pt x="950" y="1362"/>
                      </a:lnTo>
                      <a:lnTo>
                        <a:pt x="953" y="1353"/>
                      </a:lnTo>
                      <a:lnTo>
                        <a:pt x="959" y="1342"/>
                      </a:lnTo>
                      <a:lnTo>
                        <a:pt x="973" y="1305"/>
                      </a:lnTo>
                      <a:lnTo>
                        <a:pt x="974" y="1296"/>
                      </a:lnTo>
                      <a:lnTo>
                        <a:pt x="974" y="1287"/>
                      </a:lnTo>
                      <a:lnTo>
                        <a:pt x="977" y="1276"/>
                      </a:lnTo>
                      <a:lnTo>
                        <a:pt x="982" y="1278"/>
                      </a:lnTo>
                      <a:lnTo>
                        <a:pt x="983" y="1287"/>
                      </a:lnTo>
                      <a:lnTo>
                        <a:pt x="978" y="1329"/>
                      </a:lnTo>
                      <a:lnTo>
                        <a:pt x="973" y="1342"/>
                      </a:lnTo>
                      <a:lnTo>
                        <a:pt x="961" y="1364"/>
                      </a:lnTo>
                      <a:lnTo>
                        <a:pt x="957" y="1378"/>
                      </a:lnTo>
                      <a:lnTo>
                        <a:pt x="957" y="1390"/>
                      </a:lnTo>
                      <a:lnTo>
                        <a:pt x="962" y="1395"/>
                      </a:lnTo>
                      <a:lnTo>
                        <a:pt x="983" y="1394"/>
                      </a:lnTo>
                      <a:lnTo>
                        <a:pt x="1002" y="1373"/>
                      </a:lnTo>
                      <a:lnTo>
                        <a:pt x="1017" y="1366"/>
                      </a:lnTo>
                      <a:lnTo>
                        <a:pt x="1027" y="1364"/>
                      </a:lnTo>
                      <a:lnTo>
                        <a:pt x="1018" y="1374"/>
                      </a:lnTo>
                      <a:lnTo>
                        <a:pt x="1011" y="1378"/>
                      </a:lnTo>
                      <a:lnTo>
                        <a:pt x="1001" y="1385"/>
                      </a:lnTo>
                      <a:lnTo>
                        <a:pt x="996" y="1395"/>
                      </a:lnTo>
                      <a:lnTo>
                        <a:pt x="988" y="1401"/>
                      </a:lnTo>
                      <a:lnTo>
                        <a:pt x="988" y="1411"/>
                      </a:lnTo>
                      <a:lnTo>
                        <a:pt x="995" y="1418"/>
                      </a:lnTo>
                      <a:lnTo>
                        <a:pt x="1021" y="1425"/>
                      </a:lnTo>
                      <a:lnTo>
                        <a:pt x="1042" y="1436"/>
                      </a:lnTo>
                      <a:lnTo>
                        <a:pt x="999" y="1428"/>
                      </a:lnTo>
                      <a:lnTo>
                        <a:pt x="983" y="1436"/>
                      </a:lnTo>
                      <a:lnTo>
                        <a:pt x="975" y="1434"/>
                      </a:lnTo>
                      <a:lnTo>
                        <a:pt x="968" y="1422"/>
                      </a:lnTo>
                      <a:lnTo>
                        <a:pt x="962" y="1423"/>
                      </a:lnTo>
                      <a:lnTo>
                        <a:pt x="954" y="1428"/>
                      </a:lnTo>
                      <a:lnTo>
                        <a:pt x="946" y="1437"/>
                      </a:lnTo>
                      <a:lnTo>
                        <a:pt x="918" y="1450"/>
                      </a:lnTo>
                      <a:lnTo>
                        <a:pt x="913" y="1459"/>
                      </a:lnTo>
                      <a:lnTo>
                        <a:pt x="916" y="1471"/>
                      </a:lnTo>
                      <a:lnTo>
                        <a:pt x="916" y="1487"/>
                      </a:lnTo>
                      <a:lnTo>
                        <a:pt x="914" y="1504"/>
                      </a:lnTo>
                      <a:lnTo>
                        <a:pt x="910" y="1513"/>
                      </a:lnTo>
                      <a:lnTo>
                        <a:pt x="902" y="1522"/>
                      </a:lnTo>
                      <a:lnTo>
                        <a:pt x="897" y="1534"/>
                      </a:lnTo>
                      <a:lnTo>
                        <a:pt x="896" y="1541"/>
                      </a:lnTo>
                      <a:lnTo>
                        <a:pt x="891" y="1551"/>
                      </a:lnTo>
                      <a:lnTo>
                        <a:pt x="888" y="1561"/>
                      </a:lnTo>
                      <a:lnTo>
                        <a:pt x="892" y="1567"/>
                      </a:lnTo>
                      <a:lnTo>
                        <a:pt x="904" y="1574"/>
                      </a:lnTo>
                      <a:lnTo>
                        <a:pt x="931" y="1557"/>
                      </a:lnTo>
                      <a:lnTo>
                        <a:pt x="936" y="1559"/>
                      </a:lnTo>
                      <a:lnTo>
                        <a:pt x="931" y="1571"/>
                      </a:lnTo>
                      <a:lnTo>
                        <a:pt x="926" y="1579"/>
                      </a:lnTo>
                      <a:lnTo>
                        <a:pt x="919" y="1586"/>
                      </a:lnTo>
                      <a:lnTo>
                        <a:pt x="913" y="1586"/>
                      </a:lnTo>
                      <a:lnTo>
                        <a:pt x="912" y="1589"/>
                      </a:lnTo>
                      <a:lnTo>
                        <a:pt x="916" y="1593"/>
                      </a:lnTo>
                      <a:lnTo>
                        <a:pt x="904" y="1589"/>
                      </a:lnTo>
                      <a:lnTo>
                        <a:pt x="902" y="1589"/>
                      </a:lnTo>
                      <a:lnTo>
                        <a:pt x="899" y="1592"/>
                      </a:lnTo>
                      <a:lnTo>
                        <a:pt x="898" y="1598"/>
                      </a:lnTo>
                      <a:lnTo>
                        <a:pt x="892" y="1592"/>
                      </a:lnTo>
                      <a:lnTo>
                        <a:pt x="888" y="1598"/>
                      </a:lnTo>
                      <a:lnTo>
                        <a:pt x="889" y="1604"/>
                      </a:lnTo>
                      <a:lnTo>
                        <a:pt x="883" y="1606"/>
                      </a:lnTo>
                      <a:lnTo>
                        <a:pt x="883" y="1615"/>
                      </a:lnTo>
                      <a:lnTo>
                        <a:pt x="892" y="1617"/>
                      </a:lnTo>
                      <a:lnTo>
                        <a:pt x="896" y="1622"/>
                      </a:lnTo>
                      <a:lnTo>
                        <a:pt x="907" y="1619"/>
                      </a:lnTo>
                      <a:lnTo>
                        <a:pt x="923" y="1617"/>
                      </a:lnTo>
                      <a:lnTo>
                        <a:pt x="923" y="1608"/>
                      </a:lnTo>
                      <a:lnTo>
                        <a:pt x="924" y="1605"/>
                      </a:lnTo>
                      <a:lnTo>
                        <a:pt x="932" y="1609"/>
                      </a:lnTo>
                      <a:lnTo>
                        <a:pt x="939" y="1614"/>
                      </a:lnTo>
                      <a:lnTo>
                        <a:pt x="948" y="1595"/>
                      </a:lnTo>
                      <a:lnTo>
                        <a:pt x="957" y="1584"/>
                      </a:lnTo>
                      <a:lnTo>
                        <a:pt x="963" y="1586"/>
                      </a:lnTo>
                      <a:lnTo>
                        <a:pt x="970" y="1581"/>
                      </a:lnTo>
                      <a:lnTo>
                        <a:pt x="970" y="1592"/>
                      </a:lnTo>
                      <a:lnTo>
                        <a:pt x="968" y="1603"/>
                      </a:lnTo>
                      <a:lnTo>
                        <a:pt x="980" y="1583"/>
                      </a:lnTo>
                      <a:lnTo>
                        <a:pt x="980" y="1572"/>
                      </a:lnTo>
                      <a:lnTo>
                        <a:pt x="993" y="1565"/>
                      </a:lnTo>
                      <a:lnTo>
                        <a:pt x="997" y="1568"/>
                      </a:lnTo>
                      <a:lnTo>
                        <a:pt x="1002" y="1560"/>
                      </a:lnTo>
                      <a:lnTo>
                        <a:pt x="1000" y="1550"/>
                      </a:lnTo>
                      <a:lnTo>
                        <a:pt x="1001" y="1546"/>
                      </a:lnTo>
                      <a:lnTo>
                        <a:pt x="1005" y="1540"/>
                      </a:lnTo>
                      <a:lnTo>
                        <a:pt x="1007" y="1554"/>
                      </a:lnTo>
                      <a:lnTo>
                        <a:pt x="1011" y="1566"/>
                      </a:lnTo>
                      <a:lnTo>
                        <a:pt x="1013" y="1551"/>
                      </a:lnTo>
                      <a:lnTo>
                        <a:pt x="1015" y="1540"/>
                      </a:lnTo>
                      <a:lnTo>
                        <a:pt x="1020" y="1534"/>
                      </a:lnTo>
                      <a:lnTo>
                        <a:pt x="1020" y="1524"/>
                      </a:lnTo>
                      <a:lnTo>
                        <a:pt x="1023" y="1536"/>
                      </a:lnTo>
                      <a:lnTo>
                        <a:pt x="1028" y="1534"/>
                      </a:lnTo>
                      <a:lnTo>
                        <a:pt x="1033" y="1534"/>
                      </a:lnTo>
                      <a:lnTo>
                        <a:pt x="1038" y="1538"/>
                      </a:lnTo>
                      <a:lnTo>
                        <a:pt x="1055" y="1540"/>
                      </a:lnTo>
                      <a:lnTo>
                        <a:pt x="1064" y="1534"/>
                      </a:lnTo>
                      <a:lnTo>
                        <a:pt x="1069" y="1533"/>
                      </a:lnTo>
                      <a:lnTo>
                        <a:pt x="1074" y="1518"/>
                      </a:lnTo>
                      <a:lnTo>
                        <a:pt x="1077" y="1519"/>
                      </a:lnTo>
                      <a:lnTo>
                        <a:pt x="1083" y="1517"/>
                      </a:lnTo>
                      <a:lnTo>
                        <a:pt x="1088" y="1509"/>
                      </a:lnTo>
                      <a:lnTo>
                        <a:pt x="1085" y="1508"/>
                      </a:lnTo>
                      <a:lnTo>
                        <a:pt x="1082" y="1504"/>
                      </a:lnTo>
                      <a:lnTo>
                        <a:pt x="1076" y="1506"/>
                      </a:lnTo>
                      <a:lnTo>
                        <a:pt x="1081" y="1496"/>
                      </a:lnTo>
                      <a:lnTo>
                        <a:pt x="1088" y="1486"/>
                      </a:lnTo>
                      <a:lnTo>
                        <a:pt x="1093" y="1486"/>
                      </a:lnTo>
                      <a:lnTo>
                        <a:pt x="1096" y="1476"/>
                      </a:lnTo>
                      <a:lnTo>
                        <a:pt x="1091" y="1469"/>
                      </a:lnTo>
                      <a:lnTo>
                        <a:pt x="1082" y="1477"/>
                      </a:lnTo>
                      <a:lnTo>
                        <a:pt x="1076" y="1477"/>
                      </a:lnTo>
                      <a:lnTo>
                        <a:pt x="1065" y="1482"/>
                      </a:lnTo>
                      <a:lnTo>
                        <a:pt x="1064" y="1474"/>
                      </a:lnTo>
                      <a:lnTo>
                        <a:pt x="1074" y="1470"/>
                      </a:lnTo>
                      <a:lnTo>
                        <a:pt x="1082" y="1463"/>
                      </a:lnTo>
                      <a:lnTo>
                        <a:pt x="1083" y="1453"/>
                      </a:lnTo>
                      <a:lnTo>
                        <a:pt x="1076" y="1458"/>
                      </a:lnTo>
                      <a:lnTo>
                        <a:pt x="1076" y="1453"/>
                      </a:lnTo>
                      <a:lnTo>
                        <a:pt x="1066" y="1454"/>
                      </a:lnTo>
                      <a:lnTo>
                        <a:pt x="1066" y="1448"/>
                      </a:lnTo>
                      <a:lnTo>
                        <a:pt x="1063" y="1447"/>
                      </a:lnTo>
                      <a:lnTo>
                        <a:pt x="1066" y="1439"/>
                      </a:lnTo>
                      <a:lnTo>
                        <a:pt x="1077" y="1436"/>
                      </a:lnTo>
                      <a:lnTo>
                        <a:pt x="1083" y="1425"/>
                      </a:lnTo>
                      <a:lnTo>
                        <a:pt x="1074" y="1423"/>
                      </a:lnTo>
                      <a:lnTo>
                        <a:pt x="1082" y="1411"/>
                      </a:lnTo>
                      <a:lnTo>
                        <a:pt x="1086" y="1409"/>
                      </a:lnTo>
                      <a:lnTo>
                        <a:pt x="1090" y="1417"/>
                      </a:lnTo>
                      <a:lnTo>
                        <a:pt x="1093" y="1416"/>
                      </a:lnTo>
                      <a:lnTo>
                        <a:pt x="1098" y="1405"/>
                      </a:lnTo>
                      <a:lnTo>
                        <a:pt x="1109" y="1394"/>
                      </a:lnTo>
                      <a:lnTo>
                        <a:pt x="1109" y="1404"/>
                      </a:lnTo>
                      <a:lnTo>
                        <a:pt x="1099" y="1421"/>
                      </a:lnTo>
                      <a:lnTo>
                        <a:pt x="1096" y="1431"/>
                      </a:lnTo>
                      <a:lnTo>
                        <a:pt x="1102" y="1437"/>
                      </a:lnTo>
                      <a:lnTo>
                        <a:pt x="1111" y="1436"/>
                      </a:lnTo>
                      <a:lnTo>
                        <a:pt x="1114" y="1431"/>
                      </a:lnTo>
                      <a:lnTo>
                        <a:pt x="1114" y="1415"/>
                      </a:lnTo>
                      <a:lnTo>
                        <a:pt x="1115" y="1405"/>
                      </a:lnTo>
                      <a:lnTo>
                        <a:pt x="1120" y="1418"/>
                      </a:lnTo>
                      <a:lnTo>
                        <a:pt x="1120" y="1426"/>
                      </a:lnTo>
                      <a:lnTo>
                        <a:pt x="1128" y="1427"/>
                      </a:lnTo>
                      <a:lnTo>
                        <a:pt x="1144" y="1425"/>
                      </a:lnTo>
                      <a:lnTo>
                        <a:pt x="1150" y="1426"/>
                      </a:lnTo>
                      <a:lnTo>
                        <a:pt x="1160" y="1423"/>
                      </a:lnTo>
                      <a:lnTo>
                        <a:pt x="1166" y="1414"/>
                      </a:lnTo>
                      <a:lnTo>
                        <a:pt x="1178" y="1409"/>
                      </a:lnTo>
                      <a:lnTo>
                        <a:pt x="1190" y="1409"/>
                      </a:lnTo>
                      <a:lnTo>
                        <a:pt x="1189" y="1412"/>
                      </a:lnTo>
                      <a:lnTo>
                        <a:pt x="1173" y="1415"/>
                      </a:lnTo>
                      <a:lnTo>
                        <a:pt x="1173" y="1422"/>
                      </a:lnTo>
                      <a:lnTo>
                        <a:pt x="1171" y="1432"/>
                      </a:lnTo>
                      <a:lnTo>
                        <a:pt x="1171" y="1439"/>
                      </a:lnTo>
                      <a:lnTo>
                        <a:pt x="1177" y="1442"/>
                      </a:lnTo>
                      <a:lnTo>
                        <a:pt x="1194" y="1436"/>
                      </a:lnTo>
                      <a:lnTo>
                        <a:pt x="1195" y="1441"/>
                      </a:lnTo>
                      <a:lnTo>
                        <a:pt x="1179" y="1450"/>
                      </a:lnTo>
                      <a:lnTo>
                        <a:pt x="1168" y="1454"/>
                      </a:lnTo>
                      <a:lnTo>
                        <a:pt x="1183" y="1457"/>
                      </a:lnTo>
                      <a:lnTo>
                        <a:pt x="1190" y="1448"/>
                      </a:lnTo>
                      <a:lnTo>
                        <a:pt x="1200" y="1443"/>
                      </a:lnTo>
                      <a:lnTo>
                        <a:pt x="1204" y="1446"/>
                      </a:lnTo>
                      <a:lnTo>
                        <a:pt x="1190" y="1463"/>
                      </a:lnTo>
                      <a:lnTo>
                        <a:pt x="1208" y="1458"/>
                      </a:lnTo>
                      <a:lnTo>
                        <a:pt x="1212" y="1461"/>
                      </a:lnTo>
                      <a:lnTo>
                        <a:pt x="1222" y="1460"/>
                      </a:lnTo>
                      <a:lnTo>
                        <a:pt x="1224" y="1463"/>
                      </a:lnTo>
                      <a:lnTo>
                        <a:pt x="1216" y="1475"/>
                      </a:lnTo>
                      <a:lnTo>
                        <a:pt x="1224" y="1477"/>
                      </a:lnTo>
                      <a:lnTo>
                        <a:pt x="1238" y="1495"/>
                      </a:lnTo>
                      <a:lnTo>
                        <a:pt x="1246" y="1498"/>
                      </a:lnTo>
                      <a:lnTo>
                        <a:pt x="1253" y="1497"/>
                      </a:lnTo>
                      <a:lnTo>
                        <a:pt x="1253" y="1493"/>
                      </a:lnTo>
                      <a:lnTo>
                        <a:pt x="1254" y="1490"/>
                      </a:lnTo>
                      <a:lnTo>
                        <a:pt x="1254" y="1485"/>
                      </a:lnTo>
                      <a:lnTo>
                        <a:pt x="1258" y="1482"/>
                      </a:lnTo>
                      <a:lnTo>
                        <a:pt x="1263" y="1481"/>
                      </a:lnTo>
                      <a:lnTo>
                        <a:pt x="1268" y="1485"/>
                      </a:lnTo>
                      <a:lnTo>
                        <a:pt x="1270" y="1491"/>
                      </a:lnTo>
                      <a:lnTo>
                        <a:pt x="1270" y="1500"/>
                      </a:lnTo>
                      <a:lnTo>
                        <a:pt x="1279" y="1506"/>
                      </a:lnTo>
                      <a:lnTo>
                        <a:pt x="1284" y="1512"/>
                      </a:lnTo>
                      <a:lnTo>
                        <a:pt x="1287" y="1514"/>
                      </a:lnTo>
                      <a:lnTo>
                        <a:pt x="1289" y="1509"/>
                      </a:lnTo>
                      <a:lnTo>
                        <a:pt x="1296" y="1514"/>
                      </a:lnTo>
                      <a:lnTo>
                        <a:pt x="1301" y="1513"/>
                      </a:lnTo>
                      <a:lnTo>
                        <a:pt x="1307" y="1517"/>
                      </a:lnTo>
                      <a:lnTo>
                        <a:pt x="1313" y="1524"/>
                      </a:lnTo>
                      <a:lnTo>
                        <a:pt x="1313" y="1528"/>
                      </a:lnTo>
                      <a:lnTo>
                        <a:pt x="1312" y="1531"/>
                      </a:lnTo>
                      <a:lnTo>
                        <a:pt x="1316" y="1534"/>
                      </a:lnTo>
                      <a:lnTo>
                        <a:pt x="1324" y="1535"/>
                      </a:lnTo>
                      <a:lnTo>
                        <a:pt x="1337" y="1530"/>
                      </a:lnTo>
                      <a:lnTo>
                        <a:pt x="1370" y="1529"/>
                      </a:lnTo>
                      <a:lnTo>
                        <a:pt x="1373" y="1523"/>
                      </a:lnTo>
                      <a:lnTo>
                        <a:pt x="1383" y="1528"/>
                      </a:lnTo>
                      <a:lnTo>
                        <a:pt x="1387" y="1523"/>
                      </a:lnTo>
                      <a:lnTo>
                        <a:pt x="1399" y="1525"/>
                      </a:lnTo>
                      <a:lnTo>
                        <a:pt x="1405" y="1531"/>
                      </a:lnTo>
                      <a:lnTo>
                        <a:pt x="1437" y="1538"/>
                      </a:lnTo>
                      <a:lnTo>
                        <a:pt x="1445" y="1539"/>
                      </a:lnTo>
                      <a:lnTo>
                        <a:pt x="1459" y="1531"/>
                      </a:lnTo>
                      <a:lnTo>
                        <a:pt x="1466" y="1536"/>
                      </a:lnTo>
                      <a:lnTo>
                        <a:pt x="1467" y="1539"/>
                      </a:lnTo>
                      <a:lnTo>
                        <a:pt x="1459" y="1541"/>
                      </a:lnTo>
                      <a:lnTo>
                        <a:pt x="1458" y="1545"/>
                      </a:lnTo>
                      <a:lnTo>
                        <a:pt x="1463" y="1549"/>
                      </a:lnTo>
                      <a:lnTo>
                        <a:pt x="1483" y="1557"/>
                      </a:lnTo>
                      <a:lnTo>
                        <a:pt x="1504" y="1562"/>
                      </a:lnTo>
                      <a:lnTo>
                        <a:pt x="1522" y="1565"/>
                      </a:lnTo>
                      <a:lnTo>
                        <a:pt x="1540" y="1556"/>
                      </a:lnTo>
                      <a:lnTo>
                        <a:pt x="1555" y="1538"/>
                      </a:lnTo>
                      <a:lnTo>
                        <a:pt x="1559" y="1529"/>
                      </a:lnTo>
                      <a:lnTo>
                        <a:pt x="1563" y="1525"/>
                      </a:lnTo>
                      <a:lnTo>
                        <a:pt x="1574" y="1540"/>
                      </a:lnTo>
                      <a:lnTo>
                        <a:pt x="1580" y="1546"/>
                      </a:lnTo>
                      <a:lnTo>
                        <a:pt x="1590" y="1550"/>
                      </a:lnTo>
                      <a:lnTo>
                        <a:pt x="1586" y="1551"/>
                      </a:lnTo>
                      <a:lnTo>
                        <a:pt x="1579" y="1557"/>
                      </a:lnTo>
                      <a:lnTo>
                        <a:pt x="1579" y="1565"/>
                      </a:lnTo>
                      <a:lnTo>
                        <a:pt x="1580" y="1571"/>
                      </a:lnTo>
                      <a:lnTo>
                        <a:pt x="1581" y="1578"/>
                      </a:lnTo>
                      <a:lnTo>
                        <a:pt x="1579" y="1582"/>
                      </a:lnTo>
                      <a:lnTo>
                        <a:pt x="1574" y="1577"/>
                      </a:lnTo>
                      <a:lnTo>
                        <a:pt x="1572" y="1557"/>
                      </a:lnTo>
                      <a:lnTo>
                        <a:pt x="1574" y="1552"/>
                      </a:lnTo>
                      <a:lnTo>
                        <a:pt x="1574" y="1545"/>
                      </a:lnTo>
                      <a:lnTo>
                        <a:pt x="1570" y="1539"/>
                      </a:lnTo>
                      <a:lnTo>
                        <a:pt x="1567" y="1536"/>
                      </a:lnTo>
                      <a:lnTo>
                        <a:pt x="1563" y="1541"/>
                      </a:lnTo>
                      <a:lnTo>
                        <a:pt x="1561" y="1546"/>
                      </a:lnTo>
                      <a:lnTo>
                        <a:pt x="1561" y="1560"/>
                      </a:lnTo>
                      <a:lnTo>
                        <a:pt x="1564" y="1563"/>
                      </a:lnTo>
                      <a:lnTo>
                        <a:pt x="1564" y="1570"/>
                      </a:lnTo>
                      <a:lnTo>
                        <a:pt x="1563" y="1574"/>
                      </a:lnTo>
                      <a:lnTo>
                        <a:pt x="1560" y="1578"/>
                      </a:lnTo>
                      <a:lnTo>
                        <a:pt x="1555" y="1579"/>
                      </a:lnTo>
                      <a:lnTo>
                        <a:pt x="1548" y="1587"/>
                      </a:lnTo>
                      <a:lnTo>
                        <a:pt x="1552" y="1592"/>
                      </a:lnTo>
                      <a:lnTo>
                        <a:pt x="1567" y="1595"/>
                      </a:lnTo>
                      <a:lnTo>
                        <a:pt x="1567" y="1599"/>
                      </a:lnTo>
                      <a:lnTo>
                        <a:pt x="1572" y="1601"/>
                      </a:lnTo>
                      <a:lnTo>
                        <a:pt x="1579" y="1601"/>
                      </a:lnTo>
                      <a:lnTo>
                        <a:pt x="1581" y="1603"/>
                      </a:lnTo>
                      <a:lnTo>
                        <a:pt x="1580" y="1606"/>
                      </a:lnTo>
                      <a:lnTo>
                        <a:pt x="1598" y="1614"/>
                      </a:lnTo>
                      <a:lnTo>
                        <a:pt x="1612" y="1627"/>
                      </a:lnTo>
                      <a:lnTo>
                        <a:pt x="1612" y="1624"/>
                      </a:lnTo>
                      <a:lnTo>
                        <a:pt x="1615" y="1620"/>
                      </a:lnTo>
                      <a:lnTo>
                        <a:pt x="1629" y="1620"/>
                      </a:lnTo>
                      <a:lnTo>
                        <a:pt x="1630" y="1619"/>
                      </a:lnTo>
                      <a:lnTo>
                        <a:pt x="1631" y="1608"/>
                      </a:lnTo>
                      <a:lnTo>
                        <a:pt x="1628" y="1599"/>
                      </a:lnTo>
                      <a:lnTo>
                        <a:pt x="1630" y="1598"/>
                      </a:lnTo>
                      <a:lnTo>
                        <a:pt x="1635" y="1600"/>
                      </a:lnTo>
                      <a:lnTo>
                        <a:pt x="1638" y="1595"/>
                      </a:lnTo>
                      <a:lnTo>
                        <a:pt x="1635" y="1592"/>
                      </a:lnTo>
                      <a:lnTo>
                        <a:pt x="1608" y="1557"/>
                      </a:lnTo>
                      <a:lnTo>
                        <a:pt x="1603" y="1546"/>
                      </a:lnTo>
                      <a:lnTo>
                        <a:pt x="1590" y="1535"/>
                      </a:lnTo>
                      <a:lnTo>
                        <a:pt x="1583" y="1529"/>
                      </a:lnTo>
                      <a:lnTo>
                        <a:pt x="1587" y="1529"/>
                      </a:lnTo>
                      <a:lnTo>
                        <a:pt x="1587" y="1523"/>
                      </a:lnTo>
                      <a:lnTo>
                        <a:pt x="1587" y="1501"/>
                      </a:lnTo>
                      <a:lnTo>
                        <a:pt x="1554" y="1502"/>
                      </a:lnTo>
                      <a:lnTo>
                        <a:pt x="1542" y="1517"/>
                      </a:lnTo>
                      <a:lnTo>
                        <a:pt x="1536" y="1514"/>
                      </a:lnTo>
                      <a:lnTo>
                        <a:pt x="1521" y="1503"/>
                      </a:lnTo>
                      <a:lnTo>
                        <a:pt x="1506" y="1514"/>
                      </a:lnTo>
                      <a:lnTo>
                        <a:pt x="1486" y="1502"/>
                      </a:lnTo>
                      <a:lnTo>
                        <a:pt x="1486" y="146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46" name="Freeform 276"/>
                <p:cNvSpPr>
                  <a:spLocks noChangeAspect="1"/>
                </p:cNvSpPr>
                <p:nvPr/>
              </p:nvSpPr>
              <p:spPr bwMode="gray">
                <a:xfrm>
                  <a:off x="999" y="1668"/>
                  <a:ext cx="91" cy="101"/>
                </a:xfrm>
                <a:custGeom>
                  <a:avLst/>
                  <a:gdLst/>
                  <a:ahLst/>
                  <a:cxnLst>
                    <a:cxn ang="0">
                      <a:pos x="39" y="90"/>
                    </a:cxn>
                    <a:cxn ang="0">
                      <a:pos x="91" y="60"/>
                    </a:cxn>
                    <a:cxn ang="0">
                      <a:pos x="103" y="29"/>
                    </a:cxn>
                    <a:cxn ang="0">
                      <a:pos x="162" y="7"/>
                    </a:cxn>
                    <a:cxn ang="0">
                      <a:pos x="192" y="55"/>
                    </a:cxn>
                    <a:cxn ang="0">
                      <a:pos x="214" y="100"/>
                    </a:cxn>
                    <a:cxn ang="0">
                      <a:pos x="292" y="206"/>
                    </a:cxn>
                    <a:cxn ang="0">
                      <a:pos x="322" y="262"/>
                    </a:cxn>
                    <a:cxn ang="0">
                      <a:pos x="334" y="292"/>
                    </a:cxn>
                    <a:cxn ang="0">
                      <a:pos x="353" y="335"/>
                    </a:cxn>
                    <a:cxn ang="0">
                      <a:pos x="450" y="384"/>
                    </a:cxn>
                    <a:cxn ang="0">
                      <a:pos x="451" y="416"/>
                    </a:cxn>
                    <a:cxn ang="0">
                      <a:pos x="451" y="474"/>
                    </a:cxn>
                    <a:cxn ang="0">
                      <a:pos x="424" y="498"/>
                    </a:cxn>
                    <a:cxn ang="0">
                      <a:pos x="404" y="506"/>
                    </a:cxn>
                    <a:cxn ang="0">
                      <a:pos x="416" y="479"/>
                    </a:cxn>
                    <a:cxn ang="0">
                      <a:pos x="421" y="454"/>
                    </a:cxn>
                    <a:cxn ang="0">
                      <a:pos x="407" y="439"/>
                    </a:cxn>
                    <a:cxn ang="0">
                      <a:pos x="394" y="390"/>
                    </a:cxn>
                    <a:cxn ang="0">
                      <a:pos x="389" y="378"/>
                    </a:cxn>
                    <a:cxn ang="0">
                      <a:pos x="362" y="396"/>
                    </a:cxn>
                    <a:cxn ang="0">
                      <a:pos x="354" y="418"/>
                    </a:cxn>
                    <a:cxn ang="0">
                      <a:pos x="338" y="431"/>
                    </a:cxn>
                    <a:cxn ang="0">
                      <a:pos x="342" y="405"/>
                    </a:cxn>
                    <a:cxn ang="0">
                      <a:pos x="369" y="366"/>
                    </a:cxn>
                    <a:cxn ang="0">
                      <a:pos x="328" y="320"/>
                    </a:cxn>
                    <a:cxn ang="0">
                      <a:pos x="302" y="305"/>
                    </a:cxn>
                    <a:cxn ang="0">
                      <a:pos x="305" y="299"/>
                    </a:cxn>
                    <a:cxn ang="0">
                      <a:pos x="286" y="282"/>
                    </a:cxn>
                    <a:cxn ang="0">
                      <a:pos x="275" y="276"/>
                    </a:cxn>
                    <a:cxn ang="0">
                      <a:pos x="279" y="260"/>
                    </a:cxn>
                    <a:cxn ang="0">
                      <a:pos x="268" y="246"/>
                    </a:cxn>
                    <a:cxn ang="0">
                      <a:pos x="267" y="229"/>
                    </a:cxn>
                    <a:cxn ang="0">
                      <a:pos x="284" y="238"/>
                    </a:cxn>
                    <a:cxn ang="0">
                      <a:pos x="276" y="219"/>
                    </a:cxn>
                    <a:cxn ang="0">
                      <a:pos x="264" y="198"/>
                    </a:cxn>
                    <a:cxn ang="0">
                      <a:pos x="254" y="203"/>
                    </a:cxn>
                    <a:cxn ang="0">
                      <a:pos x="251" y="190"/>
                    </a:cxn>
                    <a:cxn ang="0">
                      <a:pos x="256" y="169"/>
                    </a:cxn>
                    <a:cxn ang="0">
                      <a:pos x="233" y="183"/>
                    </a:cxn>
                    <a:cxn ang="0">
                      <a:pos x="219" y="165"/>
                    </a:cxn>
                    <a:cxn ang="0">
                      <a:pos x="178" y="124"/>
                    </a:cxn>
                    <a:cxn ang="0">
                      <a:pos x="156" y="52"/>
                    </a:cxn>
                    <a:cxn ang="0">
                      <a:pos x="150" y="63"/>
                    </a:cxn>
                    <a:cxn ang="0">
                      <a:pos x="172" y="142"/>
                    </a:cxn>
                    <a:cxn ang="0">
                      <a:pos x="152" y="142"/>
                    </a:cxn>
                    <a:cxn ang="0">
                      <a:pos x="133" y="127"/>
                    </a:cxn>
                    <a:cxn ang="0">
                      <a:pos x="117" y="90"/>
                    </a:cxn>
                    <a:cxn ang="0">
                      <a:pos x="90" y="85"/>
                    </a:cxn>
                    <a:cxn ang="0">
                      <a:pos x="71" y="82"/>
                    </a:cxn>
                    <a:cxn ang="0">
                      <a:pos x="77" y="95"/>
                    </a:cxn>
                    <a:cxn ang="0">
                      <a:pos x="98" y="121"/>
                    </a:cxn>
                    <a:cxn ang="0">
                      <a:pos x="117" y="141"/>
                    </a:cxn>
                    <a:cxn ang="0">
                      <a:pos x="97" y="149"/>
                    </a:cxn>
                    <a:cxn ang="0">
                      <a:pos x="48" y="135"/>
                    </a:cxn>
                    <a:cxn ang="0">
                      <a:pos x="27" y="116"/>
                    </a:cxn>
                    <a:cxn ang="0">
                      <a:pos x="5" y="47"/>
                    </a:cxn>
                  </a:cxnLst>
                  <a:rect l="0" t="0" r="r" b="b"/>
                  <a:pathLst>
                    <a:path w="456" h="507">
                      <a:moveTo>
                        <a:pt x="10" y="44"/>
                      </a:moveTo>
                      <a:lnTo>
                        <a:pt x="26" y="57"/>
                      </a:lnTo>
                      <a:lnTo>
                        <a:pt x="36" y="81"/>
                      </a:lnTo>
                      <a:lnTo>
                        <a:pt x="39" y="87"/>
                      </a:lnTo>
                      <a:lnTo>
                        <a:pt x="39" y="90"/>
                      </a:lnTo>
                      <a:lnTo>
                        <a:pt x="42" y="92"/>
                      </a:lnTo>
                      <a:lnTo>
                        <a:pt x="55" y="87"/>
                      </a:lnTo>
                      <a:lnTo>
                        <a:pt x="71" y="73"/>
                      </a:lnTo>
                      <a:lnTo>
                        <a:pt x="87" y="68"/>
                      </a:lnTo>
                      <a:lnTo>
                        <a:pt x="91" y="60"/>
                      </a:lnTo>
                      <a:lnTo>
                        <a:pt x="91" y="51"/>
                      </a:lnTo>
                      <a:lnTo>
                        <a:pt x="93" y="47"/>
                      </a:lnTo>
                      <a:lnTo>
                        <a:pt x="100" y="44"/>
                      </a:lnTo>
                      <a:lnTo>
                        <a:pt x="102" y="41"/>
                      </a:lnTo>
                      <a:lnTo>
                        <a:pt x="103" y="29"/>
                      </a:lnTo>
                      <a:lnTo>
                        <a:pt x="108" y="23"/>
                      </a:lnTo>
                      <a:lnTo>
                        <a:pt x="129" y="17"/>
                      </a:lnTo>
                      <a:lnTo>
                        <a:pt x="151" y="0"/>
                      </a:lnTo>
                      <a:lnTo>
                        <a:pt x="156" y="1"/>
                      </a:lnTo>
                      <a:lnTo>
                        <a:pt x="162" y="7"/>
                      </a:lnTo>
                      <a:lnTo>
                        <a:pt x="171" y="25"/>
                      </a:lnTo>
                      <a:lnTo>
                        <a:pt x="174" y="29"/>
                      </a:lnTo>
                      <a:lnTo>
                        <a:pt x="179" y="29"/>
                      </a:lnTo>
                      <a:lnTo>
                        <a:pt x="183" y="41"/>
                      </a:lnTo>
                      <a:lnTo>
                        <a:pt x="192" y="55"/>
                      </a:lnTo>
                      <a:lnTo>
                        <a:pt x="194" y="63"/>
                      </a:lnTo>
                      <a:lnTo>
                        <a:pt x="206" y="74"/>
                      </a:lnTo>
                      <a:lnTo>
                        <a:pt x="210" y="90"/>
                      </a:lnTo>
                      <a:lnTo>
                        <a:pt x="210" y="93"/>
                      </a:lnTo>
                      <a:lnTo>
                        <a:pt x="214" y="100"/>
                      </a:lnTo>
                      <a:lnTo>
                        <a:pt x="235" y="109"/>
                      </a:lnTo>
                      <a:lnTo>
                        <a:pt x="246" y="120"/>
                      </a:lnTo>
                      <a:lnTo>
                        <a:pt x="253" y="141"/>
                      </a:lnTo>
                      <a:lnTo>
                        <a:pt x="264" y="160"/>
                      </a:lnTo>
                      <a:lnTo>
                        <a:pt x="292" y="206"/>
                      </a:lnTo>
                      <a:lnTo>
                        <a:pt x="299" y="224"/>
                      </a:lnTo>
                      <a:lnTo>
                        <a:pt x="300" y="227"/>
                      </a:lnTo>
                      <a:lnTo>
                        <a:pt x="303" y="227"/>
                      </a:lnTo>
                      <a:lnTo>
                        <a:pt x="308" y="245"/>
                      </a:lnTo>
                      <a:lnTo>
                        <a:pt x="322" y="262"/>
                      </a:lnTo>
                      <a:lnTo>
                        <a:pt x="326" y="270"/>
                      </a:lnTo>
                      <a:lnTo>
                        <a:pt x="326" y="273"/>
                      </a:lnTo>
                      <a:lnTo>
                        <a:pt x="323" y="278"/>
                      </a:lnTo>
                      <a:lnTo>
                        <a:pt x="324" y="283"/>
                      </a:lnTo>
                      <a:lnTo>
                        <a:pt x="334" y="292"/>
                      </a:lnTo>
                      <a:lnTo>
                        <a:pt x="338" y="299"/>
                      </a:lnTo>
                      <a:lnTo>
                        <a:pt x="338" y="303"/>
                      </a:lnTo>
                      <a:lnTo>
                        <a:pt x="343" y="320"/>
                      </a:lnTo>
                      <a:lnTo>
                        <a:pt x="348" y="329"/>
                      </a:lnTo>
                      <a:lnTo>
                        <a:pt x="353" y="335"/>
                      </a:lnTo>
                      <a:lnTo>
                        <a:pt x="365" y="342"/>
                      </a:lnTo>
                      <a:lnTo>
                        <a:pt x="401" y="352"/>
                      </a:lnTo>
                      <a:lnTo>
                        <a:pt x="426" y="373"/>
                      </a:lnTo>
                      <a:lnTo>
                        <a:pt x="431" y="379"/>
                      </a:lnTo>
                      <a:lnTo>
                        <a:pt x="450" y="384"/>
                      </a:lnTo>
                      <a:lnTo>
                        <a:pt x="452" y="388"/>
                      </a:lnTo>
                      <a:lnTo>
                        <a:pt x="456" y="394"/>
                      </a:lnTo>
                      <a:lnTo>
                        <a:pt x="456" y="396"/>
                      </a:lnTo>
                      <a:lnTo>
                        <a:pt x="453" y="401"/>
                      </a:lnTo>
                      <a:lnTo>
                        <a:pt x="451" y="416"/>
                      </a:lnTo>
                      <a:lnTo>
                        <a:pt x="451" y="443"/>
                      </a:lnTo>
                      <a:lnTo>
                        <a:pt x="456" y="459"/>
                      </a:lnTo>
                      <a:lnTo>
                        <a:pt x="456" y="464"/>
                      </a:lnTo>
                      <a:lnTo>
                        <a:pt x="453" y="470"/>
                      </a:lnTo>
                      <a:lnTo>
                        <a:pt x="451" y="474"/>
                      </a:lnTo>
                      <a:lnTo>
                        <a:pt x="450" y="481"/>
                      </a:lnTo>
                      <a:lnTo>
                        <a:pt x="441" y="480"/>
                      </a:lnTo>
                      <a:lnTo>
                        <a:pt x="435" y="488"/>
                      </a:lnTo>
                      <a:lnTo>
                        <a:pt x="429" y="496"/>
                      </a:lnTo>
                      <a:lnTo>
                        <a:pt x="424" y="498"/>
                      </a:lnTo>
                      <a:lnTo>
                        <a:pt x="419" y="498"/>
                      </a:lnTo>
                      <a:lnTo>
                        <a:pt x="415" y="503"/>
                      </a:lnTo>
                      <a:lnTo>
                        <a:pt x="410" y="496"/>
                      </a:lnTo>
                      <a:lnTo>
                        <a:pt x="409" y="507"/>
                      </a:lnTo>
                      <a:lnTo>
                        <a:pt x="404" y="506"/>
                      </a:lnTo>
                      <a:lnTo>
                        <a:pt x="403" y="496"/>
                      </a:lnTo>
                      <a:lnTo>
                        <a:pt x="403" y="482"/>
                      </a:lnTo>
                      <a:lnTo>
                        <a:pt x="409" y="480"/>
                      </a:lnTo>
                      <a:lnTo>
                        <a:pt x="413" y="482"/>
                      </a:lnTo>
                      <a:lnTo>
                        <a:pt x="416" y="479"/>
                      </a:lnTo>
                      <a:lnTo>
                        <a:pt x="419" y="480"/>
                      </a:lnTo>
                      <a:lnTo>
                        <a:pt x="421" y="475"/>
                      </a:lnTo>
                      <a:lnTo>
                        <a:pt x="425" y="474"/>
                      </a:lnTo>
                      <a:lnTo>
                        <a:pt x="423" y="467"/>
                      </a:lnTo>
                      <a:lnTo>
                        <a:pt x="421" y="454"/>
                      </a:lnTo>
                      <a:lnTo>
                        <a:pt x="416" y="453"/>
                      </a:lnTo>
                      <a:lnTo>
                        <a:pt x="414" y="456"/>
                      </a:lnTo>
                      <a:lnTo>
                        <a:pt x="410" y="456"/>
                      </a:lnTo>
                      <a:lnTo>
                        <a:pt x="408" y="454"/>
                      </a:lnTo>
                      <a:lnTo>
                        <a:pt x="407" y="439"/>
                      </a:lnTo>
                      <a:lnTo>
                        <a:pt x="408" y="432"/>
                      </a:lnTo>
                      <a:lnTo>
                        <a:pt x="405" y="426"/>
                      </a:lnTo>
                      <a:lnTo>
                        <a:pt x="404" y="416"/>
                      </a:lnTo>
                      <a:lnTo>
                        <a:pt x="397" y="402"/>
                      </a:lnTo>
                      <a:lnTo>
                        <a:pt x="394" y="390"/>
                      </a:lnTo>
                      <a:lnTo>
                        <a:pt x="392" y="395"/>
                      </a:lnTo>
                      <a:lnTo>
                        <a:pt x="393" y="388"/>
                      </a:lnTo>
                      <a:lnTo>
                        <a:pt x="397" y="382"/>
                      </a:lnTo>
                      <a:lnTo>
                        <a:pt x="394" y="377"/>
                      </a:lnTo>
                      <a:lnTo>
                        <a:pt x="389" y="378"/>
                      </a:lnTo>
                      <a:lnTo>
                        <a:pt x="382" y="386"/>
                      </a:lnTo>
                      <a:lnTo>
                        <a:pt x="377" y="390"/>
                      </a:lnTo>
                      <a:lnTo>
                        <a:pt x="375" y="396"/>
                      </a:lnTo>
                      <a:lnTo>
                        <a:pt x="367" y="393"/>
                      </a:lnTo>
                      <a:lnTo>
                        <a:pt x="362" y="396"/>
                      </a:lnTo>
                      <a:lnTo>
                        <a:pt x="356" y="400"/>
                      </a:lnTo>
                      <a:lnTo>
                        <a:pt x="358" y="404"/>
                      </a:lnTo>
                      <a:lnTo>
                        <a:pt x="355" y="411"/>
                      </a:lnTo>
                      <a:lnTo>
                        <a:pt x="354" y="415"/>
                      </a:lnTo>
                      <a:lnTo>
                        <a:pt x="354" y="418"/>
                      </a:lnTo>
                      <a:lnTo>
                        <a:pt x="350" y="423"/>
                      </a:lnTo>
                      <a:lnTo>
                        <a:pt x="346" y="423"/>
                      </a:lnTo>
                      <a:lnTo>
                        <a:pt x="346" y="429"/>
                      </a:lnTo>
                      <a:lnTo>
                        <a:pt x="342" y="434"/>
                      </a:lnTo>
                      <a:lnTo>
                        <a:pt x="338" y="431"/>
                      </a:lnTo>
                      <a:lnTo>
                        <a:pt x="333" y="423"/>
                      </a:lnTo>
                      <a:lnTo>
                        <a:pt x="331" y="416"/>
                      </a:lnTo>
                      <a:lnTo>
                        <a:pt x="332" y="411"/>
                      </a:lnTo>
                      <a:lnTo>
                        <a:pt x="337" y="410"/>
                      </a:lnTo>
                      <a:lnTo>
                        <a:pt x="342" y="405"/>
                      </a:lnTo>
                      <a:lnTo>
                        <a:pt x="346" y="389"/>
                      </a:lnTo>
                      <a:lnTo>
                        <a:pt x="346" y="375"/>
                      </a:lnTo>
                      <a:lnTo>
                        <a:pt x="351" y="370"/>
                      </a:lnTo>
                      <a:lnTo>
                        <a:pt x="367" y="369"/>
                      </a:lnTo>
                      <a:lnTo>
                        <a:pt x="369" y="366"/>
                      </a:lnTo>
                      <a:lnTo>
                        <a:pt x="350" y="359"/>
                      </a:lnTo>
                      <a:lnTo>
                        <a:pt x="344" y="352"/>
                      </a:lnTo>
                      <a:lnTo>
                        <a:pt x="335" y="348"/>
                      </a:lnTo>
                      <a:lnTo>
                        <a:pt x="329" y="339"/>
                      </a:lnTo>
                      <a:lnTo>
                        <a:pt x="328" y="320"/>
                      </a:lnTo>
                      <a:lnTo>
                        <a:pt x="318" y="319"/>
                      </a:lnTo>
                      <a:lnTo>
                        <a:pt x="317" y="315"/>
                      </a:lnTo>
                      <a:lnTo>
                        <a:pt x="317" y="310"/>
                      </a:lnTo>
                      <a:lnTo>
                        <a:pt x="315" y="307"/>
                      </a:lnTo>
                      <a:lnTo>
                        <a:pt x="302" y="305"/>
                      </a:lnTo>
                      <a:lnTo>
                        <a:pt x="299" y="302"/>
                      </a:lnTo>
                      <a:lnTo>
                        <a:pt x="290" y="288"/>
                      </a:lnTo>
                      <a:lnTo>
                        <a:pt x="289" y="283"/>
                      </a:lnTo>
                      <a:lnTo>
                        <a:pt x="303" y="296"/>
                      </a:lnTo>
                      <a:lnTo>
                        <a:pt x="305" y="299"/>
                      </a:lnTo>
                      <a:lnTo>
                        <a:pt x="300" y="287"/>
                      </a:lnTo>
                      <a:lnTo>
                        <a:pt x="300" y="278"/>
                      </a:lnTo>
                      <a:lnTo>
                        <a:pt x="296" y="278"/>
                      </a:lnTo>
                      <a:lnTo>
                        <a:pt x="291" y="282"/>
                      </a:lnTo>
                      <a:lnTo>
                        <a:pt x="286" y="282"/>
                      </a:lnTo>
                      <a:lnTo>
                        <a:pt x="281" y="278"/>
                      </a:lnTo>
                      <a:lnTo>
                        <a:pt x="281" y="275"/>
                      </a:lnTo>
                      <a:lnTo>
                        <a:pt x="280" y="273"/>
                      </a:lnTo>
                      <a:lnTo>
                        <a:pt x="276" y="273"/>
                      </a:lnTo>
                      <a:lnTo>
                        <a:pt x="275" y="276"/>
                      </a:lnTo>
                      <a:lnTo>
                        <a:pt x="270" y="278"/>
                      </a:lnTo>
                      <a:lnTo>
                        <a:pt x="264" y="271"/>
                      </a:lnTo>
                      <a:lnTo>
                        <a:pt x="263" y="267"/>
                      </a:lnTo>
                      <a:lnTo>
                        <a:pt x="264" y="261"/>
                      </a:lnTo>
                      <a:lnTo>
                        <a:pt x="279" y="260"/>
                      </a:lnTo>
                      <a:lnTo>
                        <a:pt x="281" y="255"/>
                      </a:lnTo>
                      <a:lnTo>
                        <a:pt x="270" y="255"/>
                      </a:lnTo>
                      <a:lnTo>
                        <a:pt x="265" y="253"/>
                      </a:lnTo>
                      <a:lnTo>
                        <a:pt x="265" y="250"/>
                      </a:lnTo>
                      <a:lnTo>
                        <a:pt x="268" y="246"/>
                      </a:lnTo>
                      <a:lnTo>
                        <a:pt x="267" y="244"/>
                      </a:lnTo>
                      <a:lnTo>
                        <a:pt x="262" y="244"/>
                      </a:lnTo>
                      <a:lnTo>
                        <a:pt x="262" y="237"/>
                      </a:lnTo>
                      <a:lnTo>
                        <a:pt x="268" y="233"/>
                      </a:lnTo>
                      <a:lnTo>
                        <a:pt x="267" y="229"/>
                      </a:lnTo>
                      <a:lnTo>
                        <a:pt x="256" y="233"/>
                      </a:lnTo>
                      <a:lnTo>
                        <a:pt x="253" y="229"/>
                      </a:lnTo>
                      <a:lnTo>
                        <a:pt x="257" y="219"/>
                      </a:lnTo>
                      <a:lnTo>
                        <a:pt x="279" y="230"/>
                      </a:lnTo>
                      <a:lnTo>
                        <a:pt x="284" y="238"/>
                      </a:lnTo>
                      <a:lnTo>
                        <a:pt x="289" y="239"/>
                      </a:lnTo>
                      <a:lnTo>
                        <a:pt x="286" y="239"/>
                      </a:lnTo>
                      <a:lnTo>
                        <a:pt x="281" y="232"/>
                      </a:lnTo>
                      <a:lnTo>
                        <a:pt x="280" y="222"/>
                      </a:lnTo>
                      <a:lnTo>
                        <a:pt x="276" y="219"/>
                      </a:lnTo>
                      <a:lnTo>
                        <a:pt x="276" y="223"/>
                      </a:lnTo>
                      <a:lnTo>
                        <a:pt x="272" y="219"/>
                      </a:lnTo>
                      <a:lnTo>
                        <a:pt x="263" y="208"/>
                      </a:lnTo>
                      <a:lnTo>
                        <a:pt x="260" y="203"/>
                      </a:lnTo>
                      <a:lnTo>
                        <a:pt x="264" y="198"/>
                      </a:lnTo>
                      <a:lnTo>
                        <a:pt x="275" y="201"/>
                      </a:lnTo>
                      <a:lnTo>
                        <a:pt x="279" y="198"/>
                      </a:lnTo>
                      <a:lnTo>
                        <a:pt x="273" y="196"/>
                      </a:lnTo>
                      <a:lnTo>
                        <a:pt x="254" y="196"/>
                      </a:lnTo>
                      <a:lnTo>
                        <a:pt x="254" y="203"/>
                      </a:lnTo>
                      <a:lnTo>
                        <a:pt x="249" y="208"/>
                      </a:lnTo>
                      <a:lnTo>
                        <a:pt x="247" y="203"/>
                      </a:lnTo>
                      <a:lnTo>
                        <a:pt x="243" y="196"/>
                      </a:lnTo>
                      <a:lnTo>
                        <a:pt x="245" y="190"/>
                      </a:lnTo>
                      <a:lnTo>
                        <a:pt x="251" y="190"/>
                      </a:lnTo>
                      <a:lnTo>
                        <a:pt x="262" y="181"/>
                      </a:lnTo>
                      <a:lnTo>
                        <a:pt x="259" y="178"/>
                      </a:lnTo>
                      <a:lnTo>
                        <a:pt x="251" y="184"/>
                      </a:lnTo>
                      <a:lnTo>
                        <a:pt x="249" y="180"/>
                      </a:lnTo>
                      <a:lnTo>
                        <a:pt x="256" y="169"/>
                      </a:lnTo>
                      <a:lnTo>
                        <a:pt x="249" y="169"/>
                      </a:lnTo>
                      <a:lnTo>
                        <a:pt x="246" y="173"/>
                      </a:lnTo>
                      <a:lnTo>
                        <a:pt x="243" y="180"/>
                      </a:lnTo>
                      <a:lnTo>
                        <a:pt x="238" y="186"/>
                      </a:lnTo>
                      <a:lnTo>
                        <a:pt x="233" y="183"/>
                      </a:lnTo>
                      <a:lnTo>
                        <a:pt x="230" y="171"/>
                      </a:lnTo>
                      <a:lnTo>
                        <a:pt x="230" y="165"/>
                      </a:lnTo>
                      <a:lnTo>
                        <a:pt x="226" y="162"/>
                      </a:lnTo>
                      <a:lnTo>
                        <a:pt x="224" y="162"/>
                      </a:lnTo>
                      <a:lnTo>
                        <a:pt x="219" y="165"/>
                      </a:lnTo>
                      <a:lnTo>
                        <a:pt x="215" y="159"/>
                      </a:lnTo>
                      <a:lnTo>
                        <a:pt x="202" y="148"/>
                      </a:lnTo>
                      <a:lnTo>
                        <a:pt x="190" y="146"/>
                      </a:lnTo>
                      <a:lnTo>
                        <a:pt x="183" y="130"/>
                      </a:lnTo>
                      <a:lnTo>
                        <a:pt x="178" y="124"/>
                      </a:lnTo>
                      <a:lnTo>
                        <a:pt x="181" y="117"/>
                      </a:lnTo>
                      <a:lnTo>
                        <a:pt x="178" y="104"/>
                      </a:lnTo>
                      <a:lnTo>
                        <a:pt x="173" y="108"/>
                      </a:lnTo>
                      <a:lnTo>
                        <a:pt x="162" y="68"/>
                      </a:lnTo>
                      <a:lnTo>
                        <a:pt x="156" y="52"/>
                      </a:lnTo>
                      <a:lnTo>
                        <a:pt x="154" y="40"/>
                      </a:lnTo>
                      <a:lnTo>
                        <a:pt x="149" y="49"/>
                      </a:lnTo>
                      <a:lnTo>
                        <a:pt x="155" y="63"/>
                      </a:lnTo>
                      <a:lnTo>
                        <a:pt x="154" y="67"/>
                      </a:lnTo>
                      <a:lnTo>
                        <a:pt x="150" y="63"/>
                      </a:lnTo>
                      <a:lnTo>
                        <a:pt x="155" y="81"/>
                      </a:lnTo>
                      <a:lnTo>
                        <a:pt x="155" y="85"/>
                      </a:lnTo>
                      <a:lnTo>
                        <a:pt x="163" y="105"/>
                      </a:lnTo>
                      <a:lnTo>
                        <a:pt x="166" y="126"/>
                      </a:lnTo>
                      <a:lnTo>
                        <a:pt x="172" y="142"/>
                      </a:lnTo>
                      <a:lnTo>
                        <a:pt x="173" y="149"/>
                      </a:lnTo>
                      <a:lnTo>
                        <a:pt x="168" y="160"/>
                      </a:lnTo>
                      <a:lnTo>
                        <a:pt x="166" y="165"/>
                      </a:lnTo>
                      <a:lnTo>
                        <a:pt x="157" y="163"/>
                      </a:lnTo>
                      <a:lnTo>
                        <a:pt x="152" y="142"/>
                      </a:lnTo>
                      <a:lnTo>
                        <a:pt x="147" y="136"/>
                      </a:lnTo>
                      <a:lnTo>
                        <a:pt x="146" y="147"/>
                      </a:lnTo>
                      <a:lnTo>
                        <a:pt x="129" y="146"/>
                      </a:lnTo>
                      <a:lnTo>
                        <a:pt x="129" y="128"/>
                      </a:lnTo>
                      <a:lnTo>
                        <a:pt x="133" y="127"/>
                      </a:lnTo>
                      <a:lnTo>
                        <a:pt x="127" y="122"/>
                      </a:lnTo>
                      <a:lnTo>
                        <a:pt x="120" y="110"/>
                      </a:lnTo>
                      <a:lnTo>
                        <a:pt x="120" y="100"/>
                      </a:lnTo>
                      <a:lnTo>
                        <a:pt x="123" y="98"/>
                      </a:lnTo>
                      <a:lnTo>
                        <a:pt x="117" y="90"/>
                      </a:lnTo>
                      <a:lnTo>
                        <a:pt x="113" y="92"/>
                      </a:lnTo>
                      <a:lnTo>
                        <a:pt x="112" y="104"/>
                      </a:lnTo>
                      <a:lnTo>
                        <a:pt x="106" y="106"/>
                      </a:lnTo>
                      <a:lnTo>
                        <a:pt x="98" y="100"/>
                      </a:lnTo>
                      <a:lnTo>
                        <a:pt x="90" y="85"/>
                      </a:lnTo>
                      <a:lnTo>
                        <a:pt x="86" y="84"/>
                      </a:lnTo>
                      <a:lnTo>
                        <a:pt x="87" y="90"/>
                      </a:lnTo>
                      <a:lnTo>
                        <a:pt x="85" y="93"/>
                      </a:lnTo>
                      <a:lnTo>
                        <a:pt x="77" y="88"/>
                      </a:lnTo>
                      <a:lnTo>
                        <a:pt x="71" y="82"/>
                      </a:lnTo>
                      <a:lnTo>
                        <a:pt x="75" y="88"/>
                      </a:lnTo>
                      <a:lnTo>
                        <a:pt x="73" y="92"/>
                      </a:lnTo>
                      <a:lnTo>
                        <a:pt x="66" y="93"/>
                      </a:lnTo>
                      <a:lnTo>
                        <a:pt x="66" y="94"/>
                      </a:lnTo>
                      <a:lnTo>
                        <a:pt x="77" y="95"/>
                      </a:lnTo>
                      <a:lnTo>
                        <a:pt x="86" y="101"/>
                      </a:lnTo>
                      <a:lnTo>
                        <a:pt x="88" y="106"/>
                      </a:lnTo>
                      <a:lnTo>
                        <a:pt x="87" y="108"/>
                      </a:lnTo>
                      <a:lnTo>
                        <a:pt x="98" y="115"/>
                      </a:lnTo>
                      <a:lnTo>
                        <a:pt x="98" y="121"/>
                      </a:lnTo>
                      <a:lnTo>
                        <a:pt x="101" y="122"/>
                      </a:lnTo>
                      <a:lnTo>
                        <a:pt x="103" y="121"/>
                      </a:lnTo>
                      <a:lnTo>
                        <a:pt x="108" y="121"/>
                      </a:lnTo>
                      <a:lnTo>
                        <a:pt x="116" y="135"/>
                      </a:lnTo>
                      <a:lnTo>
                        <a:pt x="117" y="141"/>
                      </a:lnTo>
                      <a:lnTo>
                        <a:pt x="116" y="148"/>
                      </a:lnTo>
                      <a:lnTo>
                        <a:pt x="108" y="153"/>
                      </a:lnTo>
                      <a:lnTo>
                        <a:pt x="98" y="154"/>
                      </a:lnTo>
                      <a:lnTo>
                        <a:pt x="96" y="148"/>
                      </a:lnTo>
                      <a:lnTo>
                        <a:pt x="97" y="149"/>
                      </a:lnTo>
                      <a:lnTo>
                        <a:pt x="97" y="158"/>
                      </a:lnTo>
                      <a:lnTo>
                        <a:pt x="86" y="162"/>
                      </a:lnTo>
                      <a:lnTo>
                        <a:pt x="66" y="144"/>
                      </a:lnTo>
                      <a:lnTo>
                        <a:pt x="54" y="141"/>
                      </a:lnTo>
                      <a:lnTo>
                        <a:pt x="48" y="135"/>
                      </a:lnTo>
                      <a:lnTo>
                        <a:pt x="41" y="130"/>
                      </a:lnTo>
                      <a:lnTo>
                        <a:pt x="33" y="127"/>
                      </a:lnTo>
                      <a:lnTo>
                        <a:pt x="38" y="115"/>
                      </a:lnTo>
                      <a:lnTo>
                        <a:pt x="33" y="114"/>
                      </a:lnTo>
                      <a:lnTo>
                        <a:pt x="27" y="116"/>
                      </a:lnTo>
                      <a:lnTo>
                        <a:pt x="17" y="105"/>
                      </a:lnTo>
                      <a:lnTo>
                        <a:pt x="1" y="82"/>
                      </a:lnTo>
                      <a:lnTo>
                        <a:pt x="0" y="73"/>
                      </a:lnTo>
                      <a:lnTo>
                        <a:pt x="3" y="66"/>
                      </a:lnTo>
                      <a:lnTo>
                        <a:pt x="5" y="47"/>
                      </a:lnTo>
                      <a:lnTo>
                        <a:pt x="10" y="4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grpSp>
            <p:nvGrpSpPr>
              <p:cNvPr id="336" name="Group 277"/>
              <p:cNvGrpSpPr>
                <a:grpSpLocks noChangeAspect="1"/>
              </p:cNvGrpSpPr>
              <p:nvPr/>
            </p:nvGrpSpPr>
            <p:grpSpPr bwMode="gray">
              <a:xfrm>
                <a:off x="1149" y="1865"/>
                <a:ext cx="635" cy="339"/>
                <a:chOff x="1149" y="1865"/>
                <a:chExt cx="635" cy="339"/>
              </a:xfrm>
              <a:grpFill/>
            </p:grpSpPr>
            <p:sp>
              <p:nvSpPr>
                <p:cNvPr id="337" name="Freeform 278"/>
                <p:cNvSpPr>
                  <a:spLocks noChangeAspect="1"/>
                </p:cNvSpPr>
                <p:nvPr/>
              </p:nvSpPr>
              <p:spPr bwMode="gray">
                <a:xfrm>
                  <a:off x="1782" y="1939"/>
                  <a:ext cx="2" cy="3"/>
                </a:xfrm>
                <a:custGeom>
                  <a:avLst/>
                  <a:gdLst/>
                  <a:ahLst/>
                  <a:cxnLst>
                    <a:cxn ang="0">
                      <a:pos x="5" y="0"/>
                    </a:cxn>
                    <a:cxn ang="0">
                      <a:pos x="2" y="3"/>
                    </a:cxn>
                    <a:cxn ang="0">
                      <a:pos x="1" y="10"/>
                    </a:cxn>
                    <a:cxn ang="0">
                      <a:pos x="0" y="15"/>
                    </a:cxn>
                    <a:cxn ang="0">
                      <a:pos x="5" y="10"/>
                    </a:cxn>
                    <a:cxn ang="0">
                      <a:pos x="8" y="10"/>
                    </a:cxn>
                    <a:cxn ang="0">
                      <a:pos x="8" y="6"/>
                    </a:cxn>
                    <a:cxn ang="0">
                      <a:pos x="10" y="1"/>
                    </a:cxn>
                    <a:cxn ang="0">
                      <a:pos x="5" y="0"/>
                    </a:cxn>
                  </a:cxnLst>
                  <a:rect l="0" t="0" r="r" b="b"/>
                  <a:pathLst>
                    <a:path w="10" h="15">
                      <a:moveTo>
                        <a:pt x="5" y="0"/>
                      </a:moveTo>
                      <a:lnTo>
                        <a:pt x="2" y="3"/>
                      </a:lnTo>
                      <a:lnTo>
                        <a:pt x="1" y="10"/>
                      </a:lnTo>
                      <a:lnTo>
                        <a:pt x="0" y="15"/>
                      </a:lnTo>
                      <a:lnTo>
                        <a:pt x="5" y="10"/>
                      </a:lnTo>
                      <a:lnTo>
                        <a:pt x="8" y="10"/>
                      </a:lnTo>
                      <a:lnTo>
                        <a:pt x="8" y="6"/>
                      </a:lnTo>
                      <a:lnTo>
                        <a:pt x="10" y="1"/>
                      </a:lnTo>
                      <a:lnTo>
                        <a:pt x="5"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38" name="Freeform 279"/>
                <p:cNvSpPr>
                  <a:spLocks noChangeAspect="1"/>
                </p:cNvSpPr>
                <p:nvPr/>
              </p:nvSpPr>
              <p:spPr bwMode="gray">
                <a:xfrm>
                  <a:off x="1782" y="1939"/>
                  <a:ext cx="2" cy="3"/>
                </a:xfrm>
                <a:custGeom>
                  <a:avLst/>
                  <a:gdLst/>
                  <a:ahLst/>
                  <a:cxnLst>
                    <a:cxn ang="0">
                      <a:pos x="5" y="0"/>
                    </a:cxn>
                    <a:cxn ang="0">
                      <a:pos x="2" y="3"/>
                    </a:cxn>
                    <a:cxn ang="0">
                      <a:pos x="1" y="10"/>
                    </a:cxn>
                    <a:cxn ang="0">
                      <a:pos x="0" y="15"/>
                    </a:cxn>
                    <a:cxn ang="0">
                      <a:pos x="5" y="10"/>
                    </a:cxn>
                    <a:cxn ang="0">
                      <a:pos x="8" y="10"/>
                    </a:cxn>
                    <a:cxn ang="0">
                      <a:pos x="8" y="6"/>
                    </a:cxn>
                    <a:cxn ang="0">
                      <a:pos x="10" y="1"/>
                    </a:cxn>
                    <a:cxn ang="0">
                      <a:pos x="5" y="0"/>
                    </a:cxn>
                  </a:cxnLst>
                  <a:rect l="0" t="0" r="r" b="b"/>
                  <a:pathLst>
                    <a:path w="10" h="15">
                      <a:moveTo>
                        <a:pt x="5" y="0"/>
                      </a:moveTo>
                      <a:lnTo>
                        <a:pt x="2" y="3"/>
                      </a:lnTo>
                      <a:lnTo>
                        <a:pt x="1" y="10"/>
                      </a:lnTo>
                      <a:lnTo>
                        <a:pt x="0" y="15"/>
                      </a:lnTo>
                      <a:lnTo>
                        <a:pt x="5" y="10"/>
                      </a:lnTo>
                      <a:lnTo>
                        <a:pt x="8" y="10"/>
                      </a:lnTo>
                      <a:lnTo>
                        <a:pt x="8" y="6"/>
                      </a:lnTo>
                      <a:lnTo>
                        <a:pt x="10" y="1"/>
                      </a:lnTo>
                      <a:lnTo>
                        <a:pt x="5"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39" name="Freeform 280"/>
                <p:cNvSpPr>
                  <a:spLocks noChangeAspect="1"/>
                </p:cNvSpPr>
                <p:nvPr/>
              </p:nvSpPr>
              <p:spPr bwMode="gray">
                <a:xfrm>
                  <a:off x="1671" y="2027"/>
                  <a:ext cx="1" cy="1"/>
                </a:xfrm>
                <a:custGeom>
                  <a:avLst/>
                  <a:gdLst/>
                  <a:ahLst/>
                  <a:cxnLst>
                    <a:cxn ang="0">
                      <a:pos x="0" y="3"/>
                    </a:cxn>
                    <a:cxn ang="0">
                      <a:pos x="0" y="0"/>
                    </a:cxn>
                    <a:cxn ang="0">
                      <a:pos x="0" y="3"/>
                    </a:cxn>
                  </a:cxnLst>
                  <a:rect l="0" t="0" r="r" b="b"/>
                  <a:pathLst>
                    <a:path h="3">
                      <a:moveTo>
                        <a:pt x="0" y="3"/>
                      </a:moveTo>
                      <a:lnTo>
                        <a:pt x="0" y="0"/>
                      </a:lnTo>
                      <a:lnTo>
                        <a:pt x="0" y="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40" name="Freeform 281"/>
                <p:cNvSpPr>
                  <a:spLocks noChangeAspect="1"/>
                </p:cNvSpPr>
                <p:nvPr/>
              </p:nvSpPr>
              <p:spPr bwMode="gray">
                <a:xfrm>
                  <a:off x="1670" y="2025"/>
                  <a:ext cx="1" cy="1"/>
                </a:xfrm>
                <a:custGeom>
                  <a:avLst/>
                  <a:gdLst/>
                  <a:ahLst/>
                  <a:cxnLst>
                    <a:cxn ang="0">
                      <a:pos x="3" y="2"/>
                    </a:cxn>
                    <a:cxn ang="0">
                      <a:pos x="0" y="0"/>
                    </a:cxn>
                    <a:cxn ang="0">
                      <a:pos x="3" y="2"/>
                    </a:cxn>
                    <a:cxn ang="0">
                      <a:pos x="5" y="6"/>
                    </a:cxn>
                    <a:cxn ang="0">
                      <a:pos x="3" y="2"/>
                    </a:cxn>
                  </a:cxnLst>
                  <a:rect l="0" t="0" r="r" b="b"/>
                  <a:pathLst>
                    <a:path w="5" h="6">
                      <a:moveTo>
                        <a:pt x="3" y="2"/>
                      </a:moveTo>
                      <a:lnTo>
                        <a:pt x="0" y="0"/>
                      </a:lnTo>
                      <a:lnTo>
                        <a:pt x="3" y="2"/>
                      </a:lnTo>
                      <a:lnTo>
                        <a:pt x="5" y="6"/>
                      </a:lnTo>
                      <a:lnTo>
                        <a:pt x="3" y="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41" name="Freeform 282"/>
                <p:cNvSpPr>
                  <a:spLocks noChangeAspect="1"/>
                </p:cNvSpPr>
                <p:nvPr/>
              </p:nvSpPr>
              <p:spPr bwMode="gray">
                <a:xfrm>
                  <a:off x="1149" y="1865"/>
                  <a:ext cx="633" cy="339"/>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grpSp>
        <p:grpSp>
          <p:nvGrpSpPr>
            <p:cNvPr id="161" name="Group 283"/>
            <p:cNvGrpSpPr>
              <a:grpSpLocks noChangeAspect="1"/>
            </p:cNvGrpSpPr>
            <p:nvPr/>
          </p:nvGrpSpPr>
          <p:grpSpPr bwMode="gray">
            <a:xfrm>
              <a:off x="735231" y="1422"/>
              <a:ext cx="1652946" cy="1815390"/>
              <a:chOff x="969" y="960"/>
              <a:chExt cx="969" cy="1022"/>
            </a:xfrm>
            <a:solidFill>
              <a:schemeClr val="accent3"/>
            </a:solidFill>
          </p:grpSpPr>
          <p:sp>
            <p:nvSpPr>
              <p:cNvPr id="306" name="Freeform 284"/>
              <p:cNvSpPr>
                <a:spLocks noChangeAspect="1"/>
              </p:cNvSpPr>
              <p:nvPr/>
            </p:nvSpPr>
            <p:spPr bwMode="gray">
              <a:xfrm>
                <a:off x="1903" y="1791"/>
                <a:ext cx="1" cy="1"/>
              </a:xfrm>
              <a:custGeom>
                <a:avLst/>
                <a:gdLst/>
                <a:ahLst/>
                <a:cxnLst>
                  <a:cxn ang="0">
                    <a:pos x="0" y="0"/>
                  </a:cxn>
                  <a:cxn ang="0">
                    <a:pos x="0" y="1"/>
                  </a:cxn>
                  <a:cxn ang="0">
                    <a:pos x="3" y="2"/>
                  </a:cxn>
                  <a:cxn ang="0">
                    <a:pos x="0" y="0"/>
                  </a:cxn>
                </a:cxnLst>
                <a:rect l="0" t="0" r="r" b="b"/>
                <a:pathLst>
                  <a:path w="3" h="2">
                    <a:moveTo>
                      <a:pt x="0" y="0"/>
                    </a:moveTo>
                    <a:lnTo>
                      <a:pt x="0" y="1"/>
                    </a:lnTo>
                    <a:lnTo>
                      <a:pt x="3" y="2"/>
                    </a:lnTo>
                    <a:lnTo>
                      <a:pt x="0"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07" name="Freeform 285"/>
              <p:cNvSpPr>
                <a:spLocks noChangeAspect="1"/>
              </p:cNvSpPr>
              <p:nvPr/>
            </p:nvSpPr>
            <p:spPr bwMode="gray">
              <a:xfrm>
                <a:off x="1865" y="1826"/>
                <a:ext cx="73" cy="84"/>
              </a:xfrm>
              <a:custGeom>
                <a:avLst/>
                <a:gdLst/>
                <a:ahLst/>
                <a:cxnLst>
                  <a:cxn ang="0">
                    <a:pos x="147" y="25"/>
                  </a:cxn>
                  <a:cxn ang="0">
                    <a:pos x="138" y="43"/>
                  </a:cxn>
                  <a:cxn ang="0">
                    <a:pos x="129" y="52"/>
                  </a:cxn>
                  <a:cxn ang="0">
                    <a:pos x="120" y="75"/>
                  </a:cxn>
                  <a:cxn ang="0">
                    <a:pos x="115" y="89"/>
                  </a:cxn>
                  <a:cxn ang="0">
                    <a:pos x="103" y="121"/>
                  </a:cxn>
                  <a:cxn ang="0">
                    <a:pos x="92" y="139"/>
                  </a:cxn>
                  <a:cxn ang="0">
                    <a:pos x="82" y="178"/>
                  </a:cxn>
                  <a:cxn ang="0">
                    <a:pos x="65" y="193"/>
                  </a:cxn>
                  <a:cxn ang="0">
                    <a:pos x="71" y="208"/>
                  </a:cxn>
                  <a:cxn ang="0">
                    <a:pos x="71" y="221"/>
                  </a:cxn>
                  <a:cxn ang="0">
                    <a:pos x="31" y="259"/>
                  </a:cxn>
                  <a:cxn ang="0">
                    <a:pos x="11" y="263"/>
                  </a:cxn>
                  <a:cxn ang="0">
                    <a:pos x="44" y="267"/>
                  </a:cxn>
                  <a:cxn ang="0">
                    <a:pos x="1" y="318"/>
                  </a:cxn>
                  <a:cxn ang="0">
                    <a:pos x="18" y="344"/>
                  </a:cxn>
                  <a:cxn ang="0">
                    <a:pos x="90" y="338"/>
                  </a:cxn>
                  <a:cxn ang="0">
                    <a:pos x="141" y="343"/>
                  </a:cxn>
                  <a:cxn ang="0">
                    <a:pos x="180" y="329"/>
                  </a:cxn>
                  <a:cxn ang="0">
                    <a:pos x="194" y="339"/>
                  </a:cxn>
                  <a:cxn ang="0">
                    <a:pos x="187" y="350"/>
                  </a:cxn>
                  <a:cxn ang="0">
                    <a:pos x="221" y="336"/>
                  </a:cxn>
                  <a:cxn ang="0">
                    <a:pos x="248" y="343"/>
                  </a:cxn>
                  <a:cxn ang="0">
                    <a:pos x="212" y="380"/>
                  </a:cxn>
                  <a:cxn ang="0">
                    <a:pos x="189" y="397"/>
                  </a:cxn>
                  <a:cxn ang="0">
                    <a:pos x="224" y="392"/>
                  </a:cxn>
                  <a:cxn ang="0">
                    <a:pos x="264" y="354"/>
                  </a:cxn>
                  <a:cxn ang="0">
                    <a:pos x="289" y="315"/>
                  </a:cxn>
                  <a:cxn ang="0">
                    <a:pos x="297" y="361"/>
                  </a:cxn>
                  <a:cxn ang="0">
                    <a:pos x="294" y="403"/>
                  </a:cxn>
                  <a:cxn ang="0">
                    <a:pos x="314" y="392"/>
                  </a:cxn>
                  <a:cxn ang="0">
                    <a:pos x="320" y="420"/>
                  </a:cxn>
                  <a:cxn ang="0">
                    <a:pos x="351" y="396"/>
                  </a:cxn>
                  <a:cxn ang="0">
                    <a:pos x="362" y="332"/>
                  </a:cxn>
                  <a:cxn ang="0">
                    <a:pos x="339" y="347"/>
                  </a:cxn>
                  <a:cxn ang="0">
                    <a:pos x="348" y="306"/>
                  </a:cxn>
                  <a:cxn ang="0">
                    <a:pos x="332" y="307"/>
                  </a:cxn>
                  <a:cxn ang="0">
                    <a:pos x="313" y="337"/>
                  </a:cxn>
                  <a:cxn ang="0">
                    <a:pos x="307" y="320"/>
                  </a:cxn>
                  <a:cxn ang="0">
                    <a:pos x="307" y="300"/>
                  </a:cxn>
                  <a:cxn ang="0">
                    <a:pos x="326" y="274"/>
                  </a:cxn>
                  <a:cxn ang="0">
                    <a:pos x="340" y="254"/>
                  </a:cxn>
                  <a:cxn ang="0">
                    <a:pos x="293" y="272"/>
                  </a:cxn>
                  <a:cxn ang="0">
                    <a:pos x="304" y="247"/>
                  </a:cxn>
                  <a:cxn ang="0">
                    <a:pos x="300" y="226"/>
                  </a:cxn>
                  <a:cxn ang="0">
                    <a:pos x="318" y="197"/>
                  </a:cxn>
                  <a:cxn ang="0">
                    <a:pos x="275" y="192"/>
                  </a:cxn>
                  <a:cxn ang="0">
                    <a:pos x="218" y="204"/>
                  </a:cxn>
                  <a:cxn ang="0">
                    <a:pos x="218" y="184"/>
                  </a:cxn>
                  <a:cxn ang="0">
                    <a:pos x="189" y="184"/>
                  </a:cxn>
                  <a:cxn ang="0">
                    <a:pos x="191" y="157"/>
                  </a:cxn>
                  <a:cxn ang="0">
                    <a:pos x="176" y="144"/>
                  </a:cxn>
                  <a:cxn ang="0">
                    <a:pos x="162" y="148"/>
                  </a:cxn>
                  <a:cxn ang="0">
                    <a:pos x="137" y="161"/>
                  </a:cxn>
                  <a:cxn ang="0">
                    <a:pos x="153" y="122"/>
                  </a:cxn>
                  <a:cxn ang="0">
                    <a:pos x="172" y="81"/>
                  </a:cxn>
                  <a:cxn ang="0">
                    <a:pos x="176" y="71"/>
                  </a:cxn>
                  <a:cxn ang="0">
                    <a:pos x="185" y="33"/>
                  </a:cxn>
                  <a:cxn ang="0">
                    <a:pos x="207" y="8"/>
                  </a:cxn>
                  <a:cxn ang="0">
                    <a:pos x="194" y="5"/>
                  </a:cxn>
                </a:cxnLst>
                <a:rect l="0" t="0" r="r" b="b"/>
                <a:pathLst>
                  <a:path w="362" h="420">
                    <a:moveTo>
                      <a:pt x="170" y="11"/>
                    </a:moveTo>
                    <a:lnTo>
                      <a:pt x="159" y="16"/>
                    </a:lnTo>
                    <a:lnTo>
                      <a:pt x="147" y="25"/>
                    </a:lnTo>
                    <a:lnTo>
                      <a:pt x="144" y="33"/>
                    </a:lnTo>
                    <a:lnTo>
                      <a:pt x="141" y="38"/>
                    </a:lnTo>
                    <a:lnTo>
                      <a:pt x="138" y="43"/>
                    </a:lnTo>
                    <a:lnTo>
                      <a:pt x="135" y="46"/>
                    </a:lnTo>
                    <a:lnTo>
                      <a:pt x="135" y="48"/>
                    </a:lnTo>
                    <a:lnTo>
                      <a:pt x="129" y="52"/>
                    </a:lnTo>
                    <a:lnTo>
                      <a:pt x="127" y="60"/>
                    </a:lnTo>
                    <a:lnTo>
                      <a:pt x="126" y="68"/>
                    </a:lnTo>
                    <a:lnTo>
                      <a:pt x="120" y="75"/>
                    </a:lnTo>
                    <a:lnTo>
                      <a:pt x="111" y="78"/>
                    </a:lnTo>
                    <a:lnTo>
                      <a:pt x="106" y="83"/>
                    </a:lnTo>
                    <a:lnTo>
                      <a:pt x="115" y="89"/>
                    </a:lnTo>
                    <a:lnTo>
                      <a:pt x="109" y="96"/>
                    </a:lnTo>
                    <a:lnTo>
                      <a:pt x="103" y="119"/>
                    </a:lnTo>
                    <a:lnTo>
                      <a:pt x="103" y="121"/>
                    </a:lnTo>
                    <a:lnTo>
                      <a:pt x="110" y="128"/>
                    </a:lnTo>
                    <a:lnTo>
                      <a:pt x="93" y="134"/>
                    </a:lnTo>
                    <a:lnTo>
                      <a:pt x="92" y="139"/>
                    </a:lnTo>
                    <a:lnTo>
                      <a:pt x="81" y="164"/>
                    </a:lnTo>
                    <a:lnTo>
                      <a:pt x="79" y="175"/>
                    </a:lnTo>
                    <a:lnTo>
                      <a:pt x="82" y="178"/>
                    </a:lnTo>
                    <a:lnTo>
                      <a:pt x="82" y="182"/>
                    </a:lnTo>
                    <a:lnTo>
                      <a:pt x="73" y="182"/>
                    </a:lnTo>
                    <a:lnTo>
                      <a:pt x="65" y="193"/>
                    </a:lnTo>
                    <a:lnTo>
                      <a:pt x="61" y="202"/>
                    </a:lnTo>
                    <a:lnTo>
                      <a:pt x="63" y="207"/>
                    </a:lnTo>
                    <a:lnTo>
                      <a:pt x="71" y="208"/>
                    </a:lnTo>
                    <a:lnTo>
                      <a:pt x="71" y="210"/>
                    </a:lnTo>
                    <a:lnTo>
                      <a:pt x="68" y="215"/>
                    </a:lnTo>
                    <a:lnTo>
                      <a:pt x="71" y="221"/>
                    </a:lnTo>
                    <a:lnTo>
                      <a:pt x="52" y="219"/>
                    </a:lnTo>
                    <a:lnTo>
                      <a:pt x="39" y="254"/>
                    </a:lnTo>
                    <a:lnTo>
                      <a:pt x="31" y="259"/>
                    </a:lnTo>
                    <a:lnTo>
                      <a:pt x="27" y="252"/>
                    </a:lnTo>
                    <a:lnTo>
                      <a:pt x="19" y="257"/>
                    </a:lnTo>
                    <a:lnTo>
                      <a:pt x="11" y="263"/>
                    </a:lnTo>
                    <a:lnTo>
                      <a:pt x="11" y="267"/>
                    </a:lnTo>
                    <a:lnTo>
                      <a:pt x="33" y="264"/>
                    </a:lnTo>
                    <a:lnTo>
                      <a:pt x="44" y="267"/>
                    </a:lnTo>
                    <a:lnTo>
                      <a:pt x="47" y="274"/>
                    </a:lnTo>
                    <a:lnTo>
                      <a:pt x="18" y="300"/>
                    </a:lnTo>
                    <a:lnTo>
                      <a:pt x="1" y="318"/>
                    </a:lnTo>
                    <a:lnTo>
                      <a:pt x="0" y="332"/>
                    </a:lnTo>
                    <a:lnTo>
                      <a:pt x="4" y="342"/>
                    </a:lnTo>
                    <a:lnTo>
                      <a:pt x="18" y="344"/>
                    </a:lnTo>
                    <a:lnTo>
                      <a:pt x="38" y="339"/>
                    </a:lnTo>
                    <a:lnTo>
                      <a:pt x="68" y="334"/>
                    </a:lnTo>
                    <a:lnTo>
                      <a:pt x="90" y="338"/>
                    </a:lnTo>
                    <a:lnTo>
                      <a:pt x="103" y="338"/>
                    </a:lnTo>
                    <a:lnTo>
                      <a:pt x="113" y="342"/>
                    </a:lnTo>
                    <a:lnTo>
                      <a:pt x="141" y="343"/>
                    </a:lnTo>
                    <a:lnTo>
                      <a:pt x="156" y="339"/>
                    </a:lnTo>
                    <a:lnTo>
                      <a:pt x="173" y="337"/>
                    </a:lnTo>
                    <a:lnTo>
                      <a:pt x="180" y="329"/>
                    </a:lnTo>
                    <a:lnTo>
                      <a:pt x="196" y="322"/>
                    </a:lnTo>
                    <a:lnTo>
                      <a:pt x="194" y="332"/>
                    </a:lnTo>
                    <a:lnTo>
                      <a:pt x="194" y="339"/>
                    </a:lnTo>
                    <a:lnTo>
                      <a:pt x="179" y="345"/>
                    </a:lnTo>
                    <a:lnTo>
                      <a:pt x="176" y="350"/>
                    </a:lnTo>
                    <a:lnTo>
                      <a:pt x="187" y="350"/>
                    </a:lnTo>
                    <a:lnTo>
                      <a:pt x="189" y="354"/>
                    </a:lnTo>
                    <a:lnTo>
                      <a:pt x="211" y="352"/>
                    </a:lnTo>
                    <a:lnTo>
                      <a:pt x="221" y="336"/>
                    </a:lnTo>
                    <a:lnTo>
                      <a:pt x="229" y="339"/>
                    </a:lnTo>
                    <a:lnTo>
                      <a:pt x="244" y="339"/>
                    </a:lnTo>
                    <a:lnTo>
                      <a:pt x="248" y="343"/>
                    </a:lnTo>
                    <a:lnTo>
                      <a:pt x="235" y="352"/>
                    </a:lnTo>
                    <a:lnTo>
                      <a:pt x="224" y="361"/>
                    </a:lnTo>
                    <a:lnTo>
                      <a:pt x="212" y="380"/>
                    </a:lnTo>
                    <a:lnTo>
                      <a:pt x="199" y="383"/>
                    </a:lnTo>
                    <a:lnTo>
                      <a:pt x="191" y="387"/>
                    </a:lnTo>
                    <a:lnTo>
                      <a:pt x="189" y="397"/>
                    </a:lnTo>
                    <a:lnTo>
                      <a:pt x="200" y="399"/>
                    </a:lnTo>
                    <a:lnTo>
                      <a:pt x="213" y="397"/>
                    </a:lnTo>
                    <a:lnTo>
                      <a:pt x="224" y="392"/>
                    </a:lnTo>
                    <a:lnTo>
                      <a:pt x="234" y="376"/>
                    </a:lnTo>
                    <a:lnTo>
                      <a:pt x="248" y="360"/>
                    </a:lnTo>
                    <a:lnTo>
                      <a:pt x="264" y="354"/>
                    </a:lnTo>
                    <a:lnTo>
                      <a:pt x="267" y="356"/>
                    </a:lnTo>
                    <a:lnTo>
                      <a:pt x="281" y="315"/>
                    </a:lnTo>
                    <a:lnTo>
                      <a:pt x="289" y="315"/>
                    </a:lnTo>
                    <a:lnTo>
                      <a:pt x="291" y="327"/>
                    </a:lnTo>
                    <a:lnTo>
                      <a:pt x="294" y="344"/>
                    </a:lnTo>
                    <a:lnTo>
                      <a:pt x="297" y="361"/>
                    </a:lnTo>
                    <a:lnTo>
                      <a:pt x="289" y="382"/>
                    </a:lnTo>
                    <a:lnTo>
                      <a:pt x="287" y="401"/>
                    </a:lnTo>
                    <a:lnTo>
                      <a:pt x="294" y="403"/>
                    </a:lnTo>
                    <a:lnTo>
                      <a:pt x="314" y="376"/>
                    </a:lnTo>
                    <a:lnTo>
                      <a:pt x="319" y="380"/>
                    </a:lnTo>
                    <a:lnTo>
                      <a:pt x="314" y="392"/>
                    </a:lnTo>
                    <a:lnTo>
                      <a:pt x="315" y="402"/>
                    </a:lnTo>
                    <a:lnTo>
                      <a:pt x="315" y="412"/>
                    </a:lnTo>
                    <a:lnTo>
                      <a:pt x="320" y="420"/>
                    </a:lnTo>
                    <a:lnTo>
                      <a:pt x="330" y="412"/>
                    </a:lnTo>
                    <a:lnTo>
                      <a:pt x="343" y="414"/>
                    </a:lnTo>
                    <a:lnTo>
                      <a:pt x="351" y="396"/>
                    </a:lnTo>
                    <a:lnTo>
                      <a:pt x="356" y="372"/>
                    </a:lnTo>
                    <a:lnTo>
                      <a:pt x="362" y="354"/>
                    </a:lnTo>
                    <a:lnTo>
                      <a:pt x="362" y="332"/>
                    </a:lnTo>
                    <a:lnTo>
                      <a:pt x="357" y="329"/>
                    </a:lnTo>
                    <a:lnTo>
                      <a:pt x="343" y="353"/>
                    </a:lnTo>
                    <a:lnTo>
                      <a:pt x="339" y="347"/>
                    </a:lnTo>
                    <a:lnTo>
                      <a:pt x="339" y="332"/>
                    </a:lnTo>
                    <a:lnTo>
                      <a:pt x="343" y="317"/>
                    </a:lnTo>
                    <a:lnTo>
                      <a:pt x="348" y="306"/>
                    </a:lnTo>
                    <a:lnTo>
                      <a:pt x="353" y="301"/>
                    </a:lnTo>
                    <a:lnTo>
                      <a:pt x="353" y="293"/>
                    </a:lnTo>
                    <a:lnTo>
                      <a:pt x="332" y="307"/>
                    </a:lnTo>
                    <a:lnTo>
                      <a:pt x="324" y="323"/>
                    </a:lnTo>
                    <a:lnTo>
                      <a:pt x="319" y="337"/>
                    </a:lnTo>
                    <a:lnTo>
                      <a:pt x="313" y="337"/>
                    </a:lnTo>
                    <a:lnTo>
                      <a:pt x="307" y="333"/>
                    </a:lnTo>
                    <a:lnTo>
                      <a:pt x="304" y="327"/>
                    </a:lnTo>
                    <a:lnTo>
                      <a:pt x="307" y="320"/>
                    </a:lnTo>
                    <a:lnTo>
                      <a:pt x="310" y="306"/>
                    </a:lnTo>
                    <a:lnTo>
                      <a:pt x="308" y="305"/>
                    </a:lnTo>
                    <a:lnTo>
                      <a:pt x="307" y="300"/>
                    </a:lnTo>
                    <a:lnTo>
                      <a:pt x="298" y="291"/>
                    </a:lnTo>
                    <a:lnTo>
                      <a:pt x="319" y="284"/>
                    </a:lnTo>
                    <a:lnTo>
                      <a:pt x="326" y="274"/>
                    </a:lnTo>
                    <a:lnTo>
                      <a:pt x="336" y="270"/>
                    </a:lnTo>
                    <a:lnTo>
                      <a:pt x="342" y="259"/>
                    </a:lnTo>
                    <a:lnTo>
                      <a:pt x="340" y="254"/>
                    </a:lnTo>
                    <a:lnTo>
                      <a:pt x="314" y="267"/>
                    </a:lnTo>
                    <a:lnTo>
                      <a:pt x="308" y="266"/>
                    </a:lnTo>
                    <a:lnTo>
                      <a:pt x="293" y="272"/>
                    </a:lnTo>
                    <a:lnTo>
                      <a:pt x="291" y="268"/>
                    </a:lnTo>
                    <a:lnTo>
                      <a:pt x="297" y="259"/>
                    </a:lnTo>
                    <a:lnTo>
                      <a:pt x="304" y="247"/>
                    </a:lnTo>
                    <a:lnTo>
                      <a:pt x="300" y="242"/>
                    </a:lnTo>
                    <a:lnTo>
                      <a:pt x="294" y="241"/>
                    </a:lnTo>
                    <a:lnTo>
                      <a:pt x="300" y="226"/>
                    </a:lnTo>
                    <a:lnTo>
                      <a:pt x="312" y="215"/>
                    </a:lnTo>
                    <a:lnTo>
                      <a:pt x="319" y="202"/>
                    </a:lnTo>
                    <a:lnTo>
                      <a:pt x="318" y="197"/>
                    </a:lnTo>
                    <a:lnTo>
                      <a:pt x="313" y="196"/>
                    </a:lnTo>
                    <a:lnTo>
                      <a:pt x="293" y="189"/>
                    </a:lnTo>
                    <a:lnTo>
                      <a:pt x="275" y="192"/>
                    </a:lnTo>
                    <a:lnTo>
                      <a:pt x="267" y="184"/>
                    </a:lnTo>
                    <a:lnTo>
                      <a:pt x="229" y="203"/>
                    </a:lnTo>
                    <a:lnTo>
                      <a:pt x="218" y="204"/>
                    </a:lnTo>
                    <a:lnTo>
                      <a:pt x="228" y="186"/>
                    </a:lnTo>
                    <a:lnTo>
                      <a:pt x="229" y="178"/>
                    </a:lnTo>
                    <a:lnTo>
                      <a:pt x="218" y="184"/>
                    </a:lnTo>
                    <a:lnTo>
                      <a:pt x="216" y="189"/>
                    </a:lnTo>
                    <a:lnTo>
                      <a:pt x="210" y="186"/>
                    </a:lnTo>
                    <a:lnTo>
                      <a:pt x="189" y="184"/>
                    </a:lnTo>
                    <a:lnTo>
                      <a:pt x="190" y="172"/>
                    </a:lnTo>
                    <a:lnTo>
                      <a:pt x="179" y="168"/>
                    </a:lnTo>
                    <a:lnTo>
                      <a:pt x="191" y="157"/>
                    </a:lnTo>
                    <a:lnTo>
                      <a:pt x="210" y="149"/>
                    </a:lnTo>
                    <a:lnTo>
                      <a:pt x="202" y="145"/>
                    </a:lnTo>
                    <a:lnTo>
                      <a:pt x="176" y="144"/>
                    </a:lnTo>
                    <a:lnTo>
                      <a:pt x="179" y="132"/>
                    </a:lnTo>
                    <a:lnTo>
                      <a:pt x="172" y="132"/>
                    </a:lnTo>
                    <a:lnTo>
                      <a:pt x="162" y="148"/>
                    </a:lnTo>
                    <a:lnTo>
                      <a:pt x="149" y="159"/>
                    </a:lnTo>
                    <a:lnTo>
                      <a:pt x="142" y="173"/>
                    </a:lnTo>
                    <a:lnTo>
                      <a:pt x="137" y="161"/>
                    </a:lnTo>
                    <a:lnTo>
                      <a:pt x="142" y="149"/>
                    </a:lnTo>
                    <a:lnTo>
                      <a:pt x="142" y="137"/>
                    </a:lnTo>
                    <a:lnTo>
                      <a:pt x="153" y="122"/>
                    </a:lnTo>
                    <a:lnTo>
                      <a:pt x="160" y="105"/>
                    </a:lnTo>
                    <a:lnTo>
                      <a:pt x="170" y="91"/>
                    </a:lnTo>
                    <a:lnTo>
                      <a:pt x="172" y="81"/>
                    </a:lnTo>
                    <a:lnTo>
                      <a:pt x="170" y="75"/>
                    </a:lnTo>
                    <a:lnTo>
                      <a:pt x="172" y="64"/>
                    </a:lnTo>
                    <a:lnTo>
                      <a:pt x="176" y="71"/>
                    </a:lnTo>
                    <a:lnTo>
                      <a:pt x="187" y="64"/>
                    </a:lnTo>
                    <a:lnTo>
                      <a:pt x="195" y="42"/>
                    </a:lnTo>
                    <a:lnTo>
                      <a:pt x="185" y="33"/>
                    </a:lnTo>
                    <a:lnTo>
                      <a:pt x="186" y="26"/>
                    </a:lnTo>
                    <a:lnTo>
                      <a:pt x="200" y="25"/>
                    </a:lnTo>
                    <a:lnTo>
                      <a:pt x="207" y="8"/>
                    </a:lnTo>
                    <a:lnTo>
                      <a:pt x="207" y="0"/>
                    </a:lnTo>
                    <a:lnTo>
                      <a:pt x="199" y="8"/>
                    </a:lnTo>
                    <a:lnTo>
                      <a:pt x="194" y="5"/>
                    </a:lnTo>
                    <a:lnTo>
                      <a:pt x="183" y="5"/>
                    </a:lnTo>
                    <a:lnTo>
                      <a:pt x="170" y="1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08" name="Freeform 286"/>
              <p:cNvSpPr>
                <a:spLocks noChangeAspect="1"/>
              </p:cNvSpPr>
              <p:nvPr/>
            </p:nvSpPr>
            <p:spPr bwMode="gray">
              <a:xfrm>
                <a:off x="1108" y="1839"/>
                <a:ext cx="55" cy="43"/>
              </a:xfrm>
              <a:custGeom>
                <a:avLst/>
                <a:gdLst/>
                <a:ahLst/>
                <a:cxnLst>
                  <a:cxn ang="0">
                    <a:pos x="48" y="41"/>
                  </a:cxn>
                  <a:cxn ang="0">
                    <a:pos x="48" y="41"/>
                  </a:cxn>
                  <a:cxn ang="0">
                    <a:pos x="45" y="22"/>
                  </a:cxn>
                  <a:cxn ang="0">
                    <a:pos x="19" y="15"/>
                  </a:cxn>
                  <a:cxn ang="0">
                    <a:pos x="13" y="27"/>
                  </a:cxn>
                  <a:cxn ang="0">
                    <a:pos x="0" y="19"/>
                  </a:cxn>
                  <a:cxn ang="0">
                    <a:pos x="2" y="6"/>
                  </a:cxn>
                  <a:cxn ang="0">
                    <a:pos x="18" y="0"/>
                  </a:cxn>
                  <a:cxn ang="0">
                    <a:pos x="38" y="9"/>
                  </a:cxn>
                  <a:cxn ang="0">
                    <a:pos x="56" y="18"/>
                  </a:cxn>
                  <a:cxn ang="0">
                    <a:pos x="119" y="38"/>
                  </a:cxn>
                  <a:cxn ang="0">
                    <a:pos x="148" y="46"/>
                  </a:cxn>
                  <a:cxn ang="0">
                    <a:pos x="157" y="57"/>
                  </a:cxn>
                  <a:cxn ang="0">
                    <a:pos x="188" y="99"/>
                  </a:cxn>
                  <a:cxn ang="0">
                    <a:pos x="188" y="106"/>
                  </a:cxn>
                  <a:cxn ang="0">
                    <a:pos x="194" y="116"/>
                  </a:cxn>
                  <a:cxn ang="0">
                    <a:pos x="215" y="129"/>
                  </a:cxn>
                  <a:cxn ang="0">
                    <a:pos x="228" y="134"/>
                  </a:cxn>
                  <a:cxn ang="0">
                    <a:pos x="250" y="151"/>
                  </a:cxn>
                  <a:cxn ang="0">
                    <a:pos x="260" y="174"/>
                  </a:cxn>
                  <a:cxn ang="0">
                    <a:pos x="264" y="189"/>
                  </a:cxn>
                  <a:cxn ang="0">
                    <a:pos x="269" y="188"/>
                  </a:cxn>
                  <a:cxn ang="0">
                    <a:pos x="272" y="203"/>
                  </a:cxn>
                  <a:cxn ang="0">
                    <a:pos x="264" y="214"/>
                  </a:cxn>
                  <a:cxn ang="0">
                    <a:pos x="239" y="207"/>
                  </a:cxn>
                  <a:cxn ang="0">
                    <a:pos x="222" y="196"/>
                  </a:cxn>
                  <a:cxn ang="0">
                    <a:pos x="211" y="196"/>
                  </a:cxn>
                  <a:cxn ang="0">
                    <a:pos x="196" y="185"/>
                  </a:cxn>
                  <a:cxn ang="0">
                    <a:pos x="202" y="175"/>
                  </a:cxn>
                  <a:cxn ang="0">
                    <a:pos x="196" y="182"/>
                  </a:cxn>
                  <a:cxn ang="0">
                    <a:pos x="182" y="176"/>
                  </a:cxn>
                  <a:cxn ang="0">
                    <a:pos x="179" y="167"/>
                  </a:cxn>
                  <a:cxn ang="0">
                    <a:pos x="190" y="160"/>
                  </a:cxn>
                  <a:cxn ang="0">
                    <a:pos x="178" y="155"/>
                  </a:cxn>
                  <a:cxn ang="0">
                    <a:pos x="166" y="160"/>
                  </a:cxn>
                  <a:cxn ang="0">
                    <a:pos x="143" y="154"/>
                  </a:cxn>
                  <a:cxn ang="0">
                    <a:pos x="157" y="153"/>
                  </a:cxn>
                  <a:cxn ang="0">
                    <a:pos x="143" y="135"/>
                  </a:cxn>
                  <a:cxn ang="0">
                    <a:pos x="130" y="129"/>
                  </a:cxn>
                  <a:cxn ang="0">
                    <a:pos x="109" y="126"/>
                  </a:cxn>
                  <a:cxn ang="0">
                    <a:pos x="100" y="112"/>
                  </a:cxn>
                  <a:cxn ang="0">
                    <a:pos x="118" y="110"/>
                  </a:cxn>
                  <a:cxn ang="0">
                    <a:pos x="119" y="100"/>
                  </a:cxn>
                  <a:cxn ang="0">
                    <a:pos x="107" y="100"/>
                  </a:cxn>
                  <a:cxn ang="0">
                    <a:pos x="99" y="99"/>
                  </a:cxn>
                  <a:cxn ang="0">
                    <a:pos x="86" y="83"/>
                  </a:cxn>
                  <a:cxn ang="0">
                    <a:pos x="80" y="80"/>
                  </a:cxn>
                  <a:cxn ang="0">
                    <a:pos x="65" y="80"/>
                  </a:cxn>
                  <a:cxn ang="0">
                    <a:pos x="70" y="65"/>
                  </a:cxn>
                  <a:cxn ang="0">
                    <a:pos x="60" y="61"/>
                  </a:cxn>
                  <a:cxn ang="0">
                    <a:pos x="49" y="61"/>
                  </a:cxn>
                  <a:cxn ang="0">
                    <a:pos x="40" y="59"/>
                  </a:cxn>
                  <a:cxn ang="0">
                    <a:pos x="29" y="64"/>
                  </a:cxn>
                  <a:cxn ang="0">
                    <a:pos x="29" y="57"/>
                  </a:cxn>
                  <a:cxn ang="0">
                    <a:pos x="24" y="45"/>
                  </a:cxn>
                  <a:cxn ang="0">
                    <a:pos x="33" y="35"/>
                  </a:cxn>
                  <a:cxn ang="0">
                    <a:pos x="45" y="41"/>
                  </a:cxn>
                </a:cxnLst>
                <a:rect l="0" t="0" r="r" b="b"/>
                <a:pathLst>
                  <a:path w="275" h="214">
                    <a:moveTo>
                      <a:pt x="45" y="41"/>
                    </a:moveTo>
                    <a:lnTo>
                      <a:pt x="48" y="41"/>
                    </a:lnTo>
                    <a:lnTo>
                      <a:pt x="48" y="42"/>
                    </a:lnTo>
                    <a:lnTo>
                      <a:pt x="48" y="41"/>
                    </a:lnTo>
                    <a:lnTo>
                      <a:pt x="45" y="31"/>
                    </a:lnTo>
                    <a:lnTo>
                      <a:pt x="45" y="22"/>
                    </a:lnTo>
                    <a:lnTo>
                      <a:pt x="24" y="20"/>
                    </a:lnTo>
                    <a:lnTo>
                      <a:pt x="19" y="15"/>
                    </a:lnTo>
                    <a:lnTo>
                      <a:pt x="16" y="21"/>
                    </a:lnTo>
                    <a:lnTo>
                      <a:pt x="13" y="27"/>
                    </a:lnTo>
                    <a:lnTo>
                      <a:pt x="6" y="24"/>
                    </a:lnTo>
                    <a:lnTo>
                      <a:pt x="0" y="19"/>
                    </a:lnTo>
                    <a:lnTo>
                      <a:pt x="0" y="11"/>
                    </a:lnTo>
                    <a:lnTo>
                      <a:pt x="2" y="6"/>
                    </a:lnTo>
                    <a:lnTo>
                      <a:pt x="8" y="2"/>
                    </a:lnTo>
                    <a:lnTo>
                      <a:pt x="18" y="0"/>
                    </a:lnTo>
                    <a:lnTo>
                      <a:pt x="28" y="4"/>
                    </a:lnTo>
                    <a:lnTo>
                      <a:pt x="38" y="9"/>
                    </a:lnTo>
                    <a:lnTo>
                      <a:pt x="46" y="10"/>
                    </a:lnTo>
                    <a:lnTo>
                      <a:pt x="56" y="18"/>
                    </a:lnTo>
                    <a:lnTo>
                      <a:pt x="89" y="31"/>
                    </a:lnTo>
                    <a:lnTo>
                      <a:pt x="119" y="38"/>
                    </a:lnTo>
                    <a:lnTo>
                      <a:pt x="134" y="43"/>
                    </a:lnTo>
                    <a:lnTo>
                      <a:pt x="148" y="46"/>
                    </a:lnTo>
                    <a:lnTo>
                      <a:pt x="153" y="51"/>
                    </a:lnTo>
                    <a:lnTo>
                      <a:pt x="157" y="57"/>
                    </a:lnTo>
                    <a:lnTo>
                      <a:pt x="158" y="65"/>
                    </a:lnTo>
                    <a:lnTo>
                      <a:pt x="188" y="99"/>
                    </a:lnTo>
                    <a:lnTo>
                      <a:pt x="189" y="101"/>
                    </a:lnTo>
                    <a:lnTo>
                      <a:pt x="188" y="106"/>
                    </a:lnTo>
                    <a:lnTo>
                      <a:pt x="190" y="112"/>
                    </a:lnTo>
                    <a:lnTo>
                      <a:pt x="194" y="116"/>
                    </a:lnTo>
                    <a:lnTo>
                      <a:pt x="206" y="126"/>
                    </a:lnTo>
                    <a:lnTo>
                      <a:pt x="215" y="129"/>
                    </a:lnTo>
                    <a:lnTo>
                      <a:pt x="225" y="131"/>
                    </a:lnTo>
                    <a:lnTo>
                      <a:pt x="228" y="134"/>
                    </a:lnTo>
                    <a:lnTo>
                      <a:pt x="236" y="137"/>
                    </a:lnTo>
                    <a:lnTo>
                      <a:pt x="250" y="151"/>
                    </a:lnTo>
                    <a:lnTo>
                      <a:pt x="253" y="160"/>
                    </a:lnTo>
                    <a:lnTo>
                      <a:pt x="260" y="174"/>
                    </a:lnTo>
                    <a:lnTo>
                      <a:pt x="261" y="180"/>
                    </a:lnTo>
                    <a:lnTo>
                      <a:pt x="264" y="189"/>
                    </a:lnTo>
                    <a:lnTo>
                      <a:pt x="266" y="194"/>
                    </a:lnTo>
                    <a:lnTo>
                      <a:pt x="269" y="188"/>
                    </a:lnTo>
                    <a:lnTo>
                      <a:pt x="275" y="202"/>
                    </a:lnTo>
                    <a:lnTo>
                      <a:pt x="272" y="203"/>
                    </a:lnTo>
                    <a:lnTo>
                      <a:pt x="271" y="209"/>
                    </a:lnTo>
                    <a:lnTo>
                      <a:pt x="264" y="214"/>
                    </a:lnTo>
                    <a:lnTo>
                      <a:pt x="258" y="214"/>
                    </a:lnTo>
                    <a:lnTo>
                      <a:pt x="239" y="207"/>
                    </a:lnTo>
                    <a:lnTo>
                      <a:pt x="222" y="198"/>
                    </a:lnTo>
                    <a:lnTo>
                      <a:pt x="222" y="196"/>
                    </a:lnTo>
                    <a:lnTo>
                      <a:pt x="217" y="193"/>
                    </a:lnTo>
                    <a:lnTo>
                      <a:pt x="211" y="196"/>
                    </a:lnTo>
                    <a:lnTo>
                      <a:pt x="196" y="189"/>
                    </a:lnTo>
                    <a:lnTo>
                      <a:pt x="196" y="185"/>
                    </a:lnTo>
                    <a:lnTo>
                      <a:pt x="200" y="180"/>
                    </a:lnTo>
                    <a:lnTo>
                      <a:pt x="202" y="175"/>
                    </a:lnTo>
                    <a:lnTo>
                      <a:pt x="199" y="176"/>
                    </a:lnTo>
                    <a:lnTo>
                      <a:pt x="196" y="182"/>
                    </a:lnTo>
                    <a:lnTo>
                      <a:pt x="190" y="183"/>
                    </a:lnTo>
                    <a:lnTo>
                      <a:pt x="182" y="176"/>
                    </a:lnTo>
                    <a:lnTo>
                      <a:pt x="179" y="172"/>
                    </a:lnTo>
                    <a:lnTo>
                      <a:pt x="179" y="167"/>
                    </a:lnTo>
                    <a:lnTo>
                      <a:pt x="184" y="165"/>
                    </a:lnTo>
                    <a:lnTo>
                      <a:pt x="190" y="160"/>
                    </a:lnTo>
                    <a:lnTo>
                      <a:pt x="184" y="159"/>
                    </a:lnTo>
                    <a:lnTo>
                      <a:pt x="178" y="155"/>
                    </a:lnTo>
                    <a:lnTo>
                      <a:pt x="173" y="161"/>
                    </a:lnTo>
                    <a:lnTo>
                      <a:pt x="166" y="160"/>
                    </a:lnTo>
                    <a:lnTo>
                      <a:pt x="153" y="162"/>
                    </a:lnTo>
                    <a:lnTo>
                      <a:pt x="143" y="154"/>
                    </a:lnTo>
                    <a:lnTo>
                      <a:pt x="147" y="155"/>
                    </a:lnTo>
                    <a:lnTo>
                      <a:pt x="157" y="153"/>
                    </a:lnTo>
                    <a:lnTo>
                      <a:pt x="153" y="145"/>
                    </a:lnTo>
                    <a:lnTo>
                      <a:pt x="143" y="135"/>
                    </a:lnTo>
                    <a:lnTo>
                      <a:pt x="132" y="134"/>
                    </a:lnTo>
                    <a:lnTo>
                      <a:pt x="130" y="129"/>
                    </a:lnTo>
                    <a:lnTo>
                      <a:pt x="120" y="124"/>
                    </a:lnTo>
                    <a:lnTo>
                      <a:pt x="109" y="126"/>
                    </a:lnTo>
                    <a:lnTo>
                      <a:pt x="104" y="124"/>
                    </a:lnTo>
                    <a:lnTo>
                      <a:pt x="100" y="112"/>
                    </a:lnTo>
                    <a:lnTo>
                      <a:pt x="105" y="108"/>
                    </a:lnTo>
                    <a:lnTo>
                      <a:pt x="118" y="110"/>
                    </a:lnTo>
                    <a:lnTo>
                      <a:pt x="129" y="105"/>
                    </a:lnTo>
                    <a:lnTo>
                      <a:pt x="119" y="100"/>
                    </a:lnTo>
                    <a:lnTo>
                      <a:pt x="109" y="102"/>
                    </a:lnTo>
                    <a:lnTo>
                      <a:pt x="107" y="100"/>
                    </a:lnTo>
                    <a:lnTo>
                      <a:pt x="105" y="94"/>
                    </a:lnTo>
                    <a:lnTo>
                      <a:pt x="99" y="99"/>
                    </a:lnTo>
                    <a:lnTo>
                      <a:pt x="96" y="89"/>
                    </a:lnTo>
                    <a:lnTo>
                      <a:pt x="86" y="83"/>
                    </a:lnTo>
                    <a:lnTo>
                      <a:pt x="82" y="84"/>
                    </a:lnTo>
                    <a:lnTo>
                      <a:pt x="80" y="80"/>
                    </a:lnTo>
                    <a:lnTo>
                      <a:pt x="72" y="86"/>
                    </a:lnTo>
                    <a:lnTo>
                      <a:pt x="65" y="80"/>
                    </a:lnTo>
                    <a:lnTo>
                      <a:pt x="66" y="70"/>
                    </a:lnTo>
                    <a:lnTo>
                      <a:pt x="70" y="65"/>
                    </a:lnTo>
                    <a:lnTo>
                      <a:pt x="66" y="65"/>
                    </a:lnTo>
                    <a:lnTo>
                      <a:pt x="60" y="61"/>
                    </a:lnTo>
                    <a:lnTo>
                      <a:pt x="56" y="70"/>
                    </a:lnTo>
                    <a:lnTo>
                      <a:pt x="49" y="61"/>
                    </a:lnTo>
                    <a:lnTo>
                      <a:pt x="45" y="62"/>
                    </a:lnTo>
                    <a:lnTo>
                      <a:pt x="40" y="59"/>
                    </a:lnTo>
                    <a:lnTo>
                      <a:pt x="34" y="67"/>
                    </a:lnTo>
                    <a:lnTo>
                      <a:pt x="29" y="64"/>
                    </a:lnTo>
                    <a:lnTo>
                      <a:pt x="27" y="62"/>
                    </a:lnTo>
                    <a:lnTo>
                      <a:pt x="29" y="57"/>
                    </a:lnTo>
                    <a:lnTo>
                      <a:pt x="30" y="48"/>
                    </a:lnTo>
                    <a:lnTo>
                      <a:pt x="24" y="45"/>
                    </a:lnTo>
                    <a:lnTo>
                      <a:pt x="23" y="37"/>
                    </a:lnTo>
                    <a:lnTo>
                      <a:pt x="33" y="35"/>
                    </a:lnTo>
                    <a:lnTo>
                      <a:pt x="41" y="36"/>
                    </a:lnTo>
                    <a:lnTo>
                      <a:pt x="45" y="4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09" name="Freeform 287"/>
              <p:cNvSpPr>
                <a:spLocks noChangeAspect="1"/>
              </p:cNvSpPr>
              <p:nvPr/>
            </p:nvSpPr>
            <p:spPr bwMode="gray">
              <a:xfrm>
                <a:off x="1425" y="1404"/>
                <a:ext cx="47" cy="44"/>
              </a:xfrm>
              <a:custGeom>
                <a:avLst/>
                <a:gdLst/>
                <a:ahLst/>
                <a:cxnLst>
                  <a:cxn ang="0">
                    <a:pos x="132" y="38"/>
                  </a:cxn>
                  <a:cxn ang="0">
                    <a:pos x="118" y="33"/>
                  </a:cxn>
                  <a:cxn ang="0">
                    <a:pos x="118" y="18"/>
                  </a:cxn>
                  <a:cxn ang="0">
                    <a:pos x="104" y="4"/>
                  </a:cxn>
                  <a:cxn ang="0">
                    <a:pos x="86" y="0"/>
                  </a:cxn>
                  <a:cxn ang="0">
                    <a:pos x="73" y="20"/>
                  </a:cxn>
                  <a:cxn ang="0">
                    <a:pos x="71" y="52"/>
                  </a:cxn>
                  <a:cxn ang="0">
                    <a:pos x="66" y="51"/>
                  </a:cxn>
                  <a:cxn ang="0">
                    <a:pos x="53" y="57"/>
                  </a:cxn>
                  <a:cxn ang="0">
                    <a:pos x="53" y="73"/>
                  </a:cxn>
                  <a:cxn ang="0">
                    <a:pos x="50" y="98"/>
                  </a:cxn>
                  <a:cxn ang="0">
                    <a:pos x="40" y="109"/>
                  </a:cxn>
                  <a:cxn ang="0">
                    <a:pos x="11" y="119"/>
                  </a:cxn>
                  <a:cxn ang="0">
                    <a:pos x="0" y="136"/>
                  </a:cxn>
                  <a:cxn ang="0">
                    <a:pos x="10" y="163"/>
                  </a:cxn>
                  <a:cxn ang="0">
                    <a:pos x="21" y="158"/>
                  </a:cxn>
                  <a:cxn ang="0">
                    <a:pos x="32" y="152"/>
                  </a:cxn>
                  <a:cxn ang="0">
                    <a:pos x="44" y="167"/>
                  </a:cxn>
                  <a:cxn ang="0">
                    <a:pos x="55" y="175"/>
                  </a:cxn>
                  <a:cxn ang="0">
                    <a:pos x="62" y="165"/>
                  </a:cxn>
                  <a:cxn ang="0">
                    <a:pos x="71" y="180"/>
                  </a:cxn>
                  <a:cxn ang="0">
                    <a:pos x="89" y="180"/>
                  </a:cxn>
                  <a:cxn ang="0">
                    <a:pos x="109" y="202"/>
                  </a:cxn>
                  <a:cxn ang="0">
                    <a:pos x="132" y="210"/>
                  </a:cxn>
                  <a:cxn ang="0">
                    <a:pos x="136" y="202"/>
                  </a:cxn>
                  <a:cxn ang="0">
                    <a:pos x="167" y="221"/>
                  </a:cxn>
                  <a:cxn ang="0">
                    <a:pos x="186" y="195"/>
                  </a:cxn>
                  <a:cxn ang="0">
                    <a:pos x="209" y="179"/>
                  </a:cxn>
                  <a:cxn ang="0">
                    <a:pos x="216" y="186"/>
                  </a:cxn>
                  <a:cxn ang="0">
                    <a:pos x="233" y="174"/>
                  </a:cxn>
                  <a:cxn ang="0">
                    <a:pos x="231" y="163"/>
                  </a:cxn>
                  <a:cxn ang="0">
                    <a:pos x="207" y="153"/>
                  </a:cxn>
                  <a:cxn ang="0">
                    <a:pos x="202" y="132"/>
                  </a:cxn>
                  <a:cxn ang="0">
                    <a:pos x="179" y="100"/>
                  </a:cxn>
                  <a:cxn ang="0">
                    <a:pos x="143" y="60"/>
                  </a:cxn>
                </a:cxnLst>
                <a:rect l="0" t="0" r="r" b="b"/>
                <a:pathLst>
                  <a:path w="236" h="221">
                    <a:moveTo>
                      <a:pt x="141" y="55"/>
                    </a:moveTo>
                    <a:lnTo>
                      <a:pt x="132" y="38"/>
                    </a:lnTo>
                    <a:lnTo>
                      <a:pt x="126" y="33"/>
                    </a:lnTo>
                    <a:lnTo>
                      <a:pt x="118" y="33"/>
                    </a:lnTo>
                    <a:lnTo>
                      <a:pt x="120" y="24"/>
                    </a:lnTo>
                    <a:lnTo>
                      <a:pt x="118" y="18"/>
                    </a:lnTo>
                    <a:lnTo>
                      <a:pt x="108" y="14"/>
                    </a:lnTo>
                    <a:lnTo>
                      <a:pt x="104" y="4"/>
                    </a:lnTo>
                    <a:lnTo>
                      <a:pt x="96" y="0"/>
                    </a:lnTo>
                    <a:lnTo>
                      <a:pt x="86" y="0"/>
                    </a:lnTo>
                    <a:lnTo>
                      <a:pt x="84" y="11"/>
                    </a:lnTo>
                    <a:lnTo>
                      <a:pt x="73" y="20"/>
                    </a:lnTo>
                    <a:lnTo>
                      <a:pt x="65" y="44"/>
                    </a:lnTo>
                    <a:lnTo>
                      <a:pt x="71" y="52"/>
                    </a:lnTo>
                    <a:lnTo>
                      <a:pt x="71" y="57"/>
                    </a:lnTo>
                    <a:lnTo>
                      <a:pt x="66" y="51"/>
                    </a:lnTo>
                    <a:lnTo>
                      <a:pt x="56" y="51"/>
                    </a:lnTo>
                    <a:lnTo>
                      <a:pt x="53" y="57"/>
                    </a:lnTo>
                    <a:lnTo>
                      <a:pt x="54" y="62"/>
                    </a:lnTo>
                    <a:lnTo>
                      <a:pt x="53" y="73"/>
                    </a:lnTo>
                    <a:lnTo>
                      <a:pt x="57" y="90"/>
                    </a:lnTo>
                    <a:lnTo>
                      <a:pt x="50" y="98"/>
                    </a:lnTo>
                    <a:lnTo>
                      <a:pt x="48" y="108"/>
                    </a:lnTo>
                    <a:lnTo>
                      <a:pt x="40" y="109"/>
                    </a:lnTo>
                    <a:lnTo>
                      <a:pt x="24" y="117"/>
                    </a:lnTo>
                    <a:lnTo>
                      <a:pt x="11" y="119"/>
                    </a:lnTo>
                    <a:lnTo>
                      <a:pt x="2" y="125"/>
                    </a:lnTo>
                    <a:lnTo>
                      <a:pt x="0" y="136"/>
                    </a:lnTo>
                    <a:lnTo>
                      <a:pt x="0" y="152"/>
                    </a:lnTo>
                    <a:lnTo>
                      <a:pt x="10" y="163"/>
                    </a:lnTo>
                    <a:lnTo>
                      <a:pt x="21" y="168"/>
                    </a:lnTo>
                    <a:lnTo>
                      <a:pt x="21" y="158"/>
                    </a:lnTo>
                    <a:lnTo>
                      <a:pt x="24" y="153"/>
                    </a:lnTo>
                    <a:lnTo>
                      <a:pt x="32" y="152"/>
                    </a:lnTo>
                    <a:lnTo>
                      <a:pt x="41" y="158"/>
                    </a:lnTo>
                    <a:lnTo>
                      <a:pt x="44" y="167"/>
                    </a:lnTo>
                    <a:lnTo>
                      <a:pt x="51" y="170"/>
                    </a:lnTo>
                    <a:lnTo>
                      <a:pt x="55" y="175"/>
                    </a:lnTo>
                    <a:lnTo>
                      <a:pt x="60" y="172"/>
                    </a:lnTo>
                    <a:lnTo>
                      <a:pt x="62" y="165"/>
                    </a:lnTo>
                    <a:lnTo>
                      <a:pt x="71" y="172"/>
                    </a:lnTo>
                    <a:lnTo>
                      <a:pt x="71" y="180"/>
                    </a:lnTo>
                    <a:lnTo>
                      <a:pt x="77" y="183"/>
                    </a:lnTo>
                    <a:lnTo>
                      <a:pt x="89" y="180"/>
                    </a:lnTo>
                    <a:lnTo>
                      <a:pt x="99" y="196"/>
                    </a:lnTo>
                    <a:lnTo>
                      <a:pt x="109" y="202"/>
                    </a:lnTo>
                    <a:lnTo>
                      <a:pt x="129" y="206"/>
                    </a:lnTo>
                    <a:lnTo>
                      <a:pt x="132" y="210"/>
                    </a:lnTo>
                    <a:lnTo>
                      <a:pt x="134" y="202"/>
                    </a:lnTo>
                    <a:lnTo>
                      <a:pt x="136" y="202"/>
                    </a:lnTo>
                    <a:lnTo>
                      <a:pt x="152" y="213"/>
                    </a:lnTo>
                    <a:lnTo>
                      <a:pt x="167" y="221"/>
                    </a:lnTo>
                    <a:lnTo>
                      <a:pt x="177" y="216"/>
                    </a:lnTo>
                    <a:lnTo>
                      <a:pt x="186" y="195"/>
                    </a:lnTo>
                    <a:lnTo>
                      <a:pt x="194" y="194"/>
                    </a:lnTo>
                    <a:lnTo>
                      <a:pt x="209" y="179"/>
                    </a:lnTo>
                    <a:lnTo>
                      <a:pt x="216" y="178"/>
                    </a:lnTo>
                    <a:lnTo>
                      <a:pt x="216" y="186"/>
                    </a:lnTo>
                    <a:lnTo>
                      <a:pt x="223" y="183"/>
                    </a:lnTo>
                    <a:lnTo>
                      <a:pt x="233" y="174"/>
                    </a:lnTo>
                    <a:lnTo>
                      <a:pt x="236" y="164"/>
                    </a:lnTo>
                    <a:lnTo>
                      <a:pt x="231" y="163"/>
                    </a:lnTo>
                    <a:lnTo>
                      <a:pt x="220" y="169"/>
                    </a:lnTo>
                    <a:lnTo>
                      <a:pt x="207" y="153"/>
                    </a:lnTo>
                    <a:lnTo>
                      <a:pt x="202" y="142"/>
                    </a:lnTo>
                    <a:lnTo>
                      <a:pt x="202" y="132"/>
                    </a:lnTo>
                    <a:lnTo>
                      <a:pt x="190" y="110"/>
                    </a:lnTo>
                    <a:lnTo>
                      <a:pt x="179" y="100"/>
                    </a:lnTo>
                    <a:lnTo>
                      <a:pt x="174" y="89"/>
                    </a:lnTo>
                    <a:lnTo>
                      <a:pt x="143" y="60"/>
                    </a:lnTo>
                    <a:lnTo>
                      <a:pt x="141" y="5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10" name="Freeform 288"/>
              <p:cNvSpPr>
                <a:spLocks noChangeAspect="1"/>
              </p:cNvSpPr>
              <p:nvPr/>
            </p:nvSpPr>
            <p:spPr bwMode="gray">
              <a:xfrm>
                <a:off x="1134" y="1234"/>
                <a:ext cx="117" cy="130"/>
              </a:xfrm>
              <a:custGeom>
                <a:avLst/>
                <a:gdLst/>
                <a:ahLst/>
                <a:cxnLst>
                  <a:cxn ang="0">
                    <a:pos x="109" y="137"/>
                  </a:cxn>
                  <a:cxn ang="0">
                    <a:pos x="97" y="189"/>
                  </a:cxn>
                  <a:cxn ang="0">
                    <a:pos x="84" y="213"/>
                  </a:cxn>
                  <a:cxn ang="0">
                    <a:pos x="72" y="242"/>
                  </a:cxn>
                  <a:cxn ang="0">
                    <a:pos x="66" y="272"/>
                  </a:cxn>
                  <a:cxn ang="0">
                    <a:pos x="55" y="288"/>
                  </a:cxn>
                  <a:cxn ang="0">
                    <a:pos x="66" y="305"/>
                  </a:cxn>
                  <a:cxn ang="0">
                    <a:pos x="72" y="321"/>
                  </a:cxn>
                  <a:cxn ang="0">
                    <a:pos x="41" y="333"/>
                  </a:cxn>
                  <a:cxn ang="0">
                    <a:pos x="46" y="358"/>
                  </a:cxn>
                  <a:cxn ang="0">
                    <a:pos x="44" y="380"/>
                  </a:cxn>
                  <a:cxn ang="0">
                    <a:pos x="44" y="391"/>
                  </a:cxn>
                  <a:cxn ang="0">
                    <a:pos x="40" y="409"/>
                  </a:cxn>
                  <a:cxn ang="0">
                    <a:pos x="27" y="430"/>
                  </a:cxn>
                  <a:cxn ang="0">
                    <a:pos x="30" y="449"/>
                  </a:cxn>
                  <a:cxn ang="0">
                    <a:pos x="18" y="465"/>
                  </a:cxn>
                  <a:cxn ang="0">
                    <a:pos x="11" y="479"/>
                  </a:cxn>
                  <a:cxn ang="0">
                    <a:pos x="0" y="500"/>
                  </a:cxn>
                  <a:cxn ang="0">
                    <a:pos x="49" y="504"/>
                  </a:cxn>
                  <a:cxn ang="0">
                    <a:pos x="41" y="511"/>
                  </a:cxn>
                  <a:cxn ang="0">
                    <a:pos x="66" y="519"/>
                  </a:cxn>
                  <a:cxn ang="0">
                    <a:pos x="99" y="541"/>
                  </a:cxn>
                  <a:cxn ang="0">
                    <a:pos x="124" y="585"/>
                  </a:cxn>
                  <a:cxn ang="0">
                    <a:pos x="163" y="650"/>
                  </a:cxn>
                  <a:cxn ang="0">
                    <a:pos x="215" y="603"/>
                  </a:cxn>
                  <a:cxn ang="0">
                    <a:pos x="238" y="587"/>
                  </a:cxn>
                  <a:cxn ang="0">
                    <a:pos x="249" y="601"/>
                  </a:cxn>
                  <a:cxn ang="0">
                    <a:pos x="264" y="581"/>
                  </a:cxn>
                  <a:cxn ang="0">
                    <a:pos x="279" y="587"/>
                  </a:cxn>
                  <a:cxn ang="0">
                    <a:pos x="298" y="549"/>
                  </a:cxn>
                  <a:cxn ang="0">
                    <a:pos x="299" y="511"/>
                  </a:cxn>
                  <a:cxn ang="0">
                    <a:pos x="313" y="461"/>
                  </a:cxn>
                  <a:cxn ang="0">
                    <a:pos x="328" y="455"/>
                  </a:cxn>
                  <a:cxn ang="0">
                    <a:pos x="362" y="433"/>
                  </a:cxn>
                  <a:cxn ang="0">
                    <a:pos x="371" y="381"/>
                  </a:cxn>
                  <a:cxn ang="0">
                    <a:pos x="406" y="357"/>
                  </a:cxn>
                  <a:cxn ang="0">
                    <a:pos x="462" y="309"/>
                  </a:cxn>
                  <a:cxn ang="0">
                    <a:pos x="514" y="267"/>
                  </a:cxn>
                  <a:cxn ang="0">
                    <a:pos x="581" y="203"/>
                  </a:cxn>
                  <a:cxn ang="0">
                    <a:pos x="552" y="176"/>
                  </a:cxn>
                  <a:cxn ang="0">
                    <a:pos x="506" y="119"/>
                  </a:cxn>
                  <a:cxn ang="0">
                    <a:pos x="462" y="69"/>
                  </a:cxn>
                  <a:cxn ang="0">
                    <a:pos x="385" y="78"/>
                  </a:cxn>
                  <a:cxn ang="0">
                    <a:pos x="384" y="105"/>
                  </a:cxn>
                  <a:cxn ang="0">
                    <a:pos x="368" y="108"/>
                  </a:cxn>
                  <a:cxn ang="0">
                    <a:pos x="373" y="78"/>
                  </a:cxn>
                  <a:cxn ang="0">
                    <a:pos x="352" y="86"/>
                  </a:cxn>
                  <a:cxn ang="0">
                    <a:pos x="338" y="102"/>
                  </a:cxn>
                  <a:cxn ang="0">
                    <a:pos x="304" y="52"/>
                  </a:cxn>
                  <a:cxn ang="0">
                    <a:pos x="276" y="13"/>
                  </a:cxn>
                  <a:cxn ang="0">
                    <a:pos x="224" y="14"/>
                  </a:cxn>
                  <a:cxn ang="0">
                    <a:pos x="157" y="19"/>
                  </a:cxn>
                  <a:cxn ang="0">
                    <a:pos x="158" y="46"/>
                  </a:cxn>
                  <a:cxn ang="0">
                    <a:pos x="150" y="21"/>
                  </a:cxn>
                  <a:cxn ang="0">
                    <a:pos x="139" y="27"/>
                  </a:cxn>
                  <a:cxn ang="0">
                    <a:pos x="120" y="27"/>
                  </a:cxn>
                  <a:cxn ang="0">
                    <a:pos x="99" y="31"/>
                  </a:cxn>
                  <a:cxn ang="0">
                    <a:pos x="75" y="42"/>
                  </a:cxn>
                  <a:cxn ang="0">
                    <a:pos x="84" y="78"/>
                  </a:cxn>
                </a:cxnLst>
                <a:rect l="0" t="0" r="r" b="b"/>
                <a:pathLst>
                  <a:path w="582" h="653">
                    <a:moveTo>
                      <a:pt x="93" y="117"/>
                    </a:moveTo>
                    <a:lnTo>
                      <a:pt x="100" y="129"/>
                    </a:lnTo>
                    <a:lnTo>
                      <a:pt x="109" y="137"/>
                    </a:lnTo>
                    <a:lnTo>
                      <a:pt x="113" y="148"/>
                    </a:lnTo>
                    <a:lnTo>
                      <a:pt x="105" y="161"/>
                    </a:lnTo>
                    <a:lnTo>
                      <a:pt x="97" y="189"/>
                    </a:lnTo>
                    <a:lnTo>
                      <a:pt x="93" y="198"/>
                    </a:lnTo>
                    <a:lnTo>
                      <a:pt x="84" y="208"/>
                    </a:lnTo>
                    <a:lnTo>
                      <a:pt x="84" y="213"/>
                    </a:lnTo>
                    <a:lnTo>
                      <a:pt x="81" y="225"/>
                    </a:lnTo>
                    <a:lnTo>
                      <a:pt x="76" y="229"/>
                    </a:lnTo>
                    <a:lnTo>
                      <a:pt x="72" y="242"/>
                    </a:lnTo>
                    <a:lnTo>
                      <a:pt x="72" y="251"/>
                    </a:lnTo>
                    <a:lnTo>
                      <a:pt x="65" y="263"/>
                    </a:lnTo>
                    <a:lnTo>
                      <a:pt x="66" y="272"/>
                    </a:lnTo>
                    <a:lnTo>
                      <a:pt x="64" y="275"/>
                    </a:lnTo>
                    <a:lnTo>
                      <a:pt x="60" y="284"/>
                    </a:lnTo>
                    <a:lnTo>
                      <a:pt x="55" y="288"/>
                    </a:lnTo>
                    <a:lnTo>
                      <a:pt x="57" y="299"/>
                    </a:lnTo>
                    <a:lnTo>
                      <a:pt x="64" y="298"/>
                    </a:lnTo>
                    <a:lnTo>
                      <a:pt x="66" y="305"/>
                    </a:lnTo>
                    <a:lnTo>
                      <a:pt x="72" y="309"/>
                    </a:lnTo>
                    <a:lnTo>
                      <a:pt x="73" y="315"/>
                    </a:lnTo>
                    <a:lnTo>
                      <a:pt x="72" y="321"/>
                    </a:lnTo>
                    <a:lnTo>
                      <a:pt x="51" y="331"/>
                    </a:lnTo>
                    <a:lnTo>
                      <a:pt x="43" y="327"/>
                    </a:lnTo>
                    <a:lnTo>
                      <a:pt x="41" y="333"/>
                    </a:lnTo>
                    <a:lnTo>
                      <a:pt x="44" y="342"/>
                    </a:lnTo>
                    <a:lnTo>
                      <a:pt x="46" y="345"/>
                    </a:lnTo>
                    <a:lnTo>
                      <a:pt x="46" y="358"/>
                    </a:lnTo>
                    <a:lnTo>
                      <a:pt x="48" y="359"/>
                    </a:lnTo>
                    <a:lnTo>
                      <a:pt x="48" y="366"/>
                    </a:lnTo>
                    <a:lnTo>
                      <a:pt x="44" y="380"/>
                    </a:lnTo>
                    <a:lnTo>
                      <a:pt x="49" y="377"/>
                    </a:lnTo>
                    <a:lnTo>
                      <a:pt x="50" y="387"/>
                    </a:lnTo>
                    <a:lnTo>
                      <a:pt x="44" y="391"/>
                    </a:lnTo>
                    <a:lnTo>
                      <a:pt x="38" y="400"/>
                    </a:lnTo>
                    <a:lnTo>
                      <a:pt x="45" y="404"/>
                    </a:lnTo>
                    <a:lnTo>
                      <a:pt x="40" y="409"/>
                    </a:lnTo>
                    <a:lnTo>
                      <a:pt x="33" y="406"/>
                    </a:lnTo>
                    <a:lnTo>
                      <a:pt x="27" y="418"/>
                    </a:lnTo>
                    <a:lnTo>
                      <a:pt x="27" y="430"/>
                    </a:lnTo>
                    <a:lnTo>
                      <a:pt x="21" y="435"/>
                    </a:lnTo>
                    <a:lnTo>
                      <a:pt x="22" y="441"/>
                    </a:lnTo>
                    <a:lnTo>
                      <a:pt x="30" y="449"/>
                    </a:lnTo>
                    <a:lnTo>
                      <a:pt x="12" y="455"/>
                    </a:lnTo>
                    <a:lnTo>
                      <a:pt x="17" y="457"/>
                    </a:lnTo>
                    <a:lnTo>
                      <a:pt x="18" y="465"/>
                    </a:lnTo>
                    <a:lnTo>
                      <a:pt x="13" y="463"/>
                    </a:lnTo>
                    <a:lnTo>
                      <a:pt x="10" y="471"/>
                    </a:lnTo>
                    <a:lnTo>
                      <a:pt x="11" y="479"/>
                    </a:lnTo>
                    <a:lnTo>
                      <a:pt x="16" y="482"/>
                    </a:lnTo>
                    <a:lnTo>
                      <a:pt x="8" y="499"/>
                    </a:lnTo>
                    <a:lnTo>
                      <a:pt x="0" y="500"/>
                    </a:lnTo>
                    <a:lnTo>
                      <a:pt x="3" y="509"/>
                    </a:lnTo>
                    <a:lnTo>
                      <a:pt x="30" y="499"/>
                    </a:lnTo>
                    <a:lnTo>
                      <a:pt x="49" y="504"/>
                    </a:lnTo>
                    <a:lnTo>
                      <a:pt x="51" y="509"/>
                    </a:lnTo>
                    <a:lnTo>
                      <a:pt x="41" y="505"/>
                    </a:lnTo>
                    <a:lnTo>
                      <a:pt x="41" y="511"/>
                    </a:lnTo>
                    <a:lnTo>
                      <a:pt x="60" y="522"/>
                    </a:lnTo>
                    <a:lnTo>
                      <a:pt x="66" y="530"/>
                    </a:lnTo>
                    <a:lnTo>
                      <a:pt x="66" y="519"/>
                    </a:lnTo>
                    <a:lnTo>
                      <a:pt x="75" y="520"/>
                    </a:lnTo>
                    <a:lnTo>
                      <a:pt x="75" y="531"/>
                    </a:lnTo>
                    <a:lnTo>
                      <a:pt x="99" y="541"/>
                    </a:lnTo>
                    <a:lnTo>
                      <a:pt x="113" y="560"/>
                    </a:lnTo>
                    <a:lnTo>
                      <a:pt x="116" y="575"/>
                    </a:lnTo>
                    <a:lnTo>
                      <a:pt x="124" y="585"/>
                    </a:lnTo>
                    <a:lnTo>
                      <a:pt x="139" y="632"/>
                    </a:lnTo>
                    <a:lnTo>
                      <a:pt x="151" y="653"/>
                    </a:lnTo>
                    <a:lnTo>
                      <a:pt x="163" y="650"/>
                    </a:lnTo>
                    <a:lnTo>
                      <a:pt x="180" y="628"/>
                    </a:lnTo>
                    <a:lnTo>
                      <a:pt x="194" y="624"/>
                    </a:lnTo>
                    <a:lnTo>
                      <a:pt x="215" y="603"/>
                    </a:lnTo>
                    <a:lnTo>
                      <a:pt x="223" y="592"/>
                    </a:lnTo>
                    <a:lnTo>
                      <a:pt x="229" y="580"/>
                    </a:lnTo>
                    <a:lnTo>
                      <a:pt x="238" y="587"/>
                    </a:lnTo>
                    <a:lnTo>
                      <a:pt x="239" y="592"/>
                    </a:lnTo>
                    <a:lnTo>
                      <a:pt x="238" y="600"/>
                    </a:lnTo>
                    <a:lnTo>
                      <a:pt x="249" y="601"/>
                    </a:lnTo>
                    <a:lnTo>
                      <a:pt x="259" y="600"/>
                    </a:lnTo>
                    <a:lnTo>
                      <a:pt x="263" y="591"/>
                    </a:lnTo>
                    <a:lnTo>
                      <a:pt x="264" y="581"/>
                    </a:lnTo>
                    <a:lnTo>
                      <a:pt x="269" y="590"/>
                    </a:lnTo>
                    <a:lnTo>
                      <a:pt x="272" y="591"/>
                    </a:lnTo>
                    <a:lnTo>
                      <a:pt x="279" y="587"/>
                    </a:lnTo>
                    <a:lnTo>
                      <a:pt x="291" y="575"/>
                    </a:lnTo>
                    <a:lnTo>
                      <a:pt x="298" y="562"/>
                    </a:lnTo>
                    <a:lnTo>
                      <a:pt x="298" y="549"/>
                    </a:lnTo>
                    <a:lnTo>
                      <a:pt x="301" y="542"/>
                    </a:lnTo>
                    <a:lnTo>
                      <a:pt x="298" y="537"/>
                    </a:lnTo>
                    <a:lnTo>
                      <a:pt x="299" y="511"/>
                    </a:lnTo>
                    <a:lnTo>
                      <a:pt x="297" y="501"/>
                    </a:lnTo>
                    <a:lnTo>
                      <a:pt x="310" y="474"/>
                    </a:lnTo>
                    <a:lnTo>
                      <a:pt x="313" y="461"/>
                    </a:lnTo>
                    <a:lnTo>
                      <a:pt x="314" y="449"/>
                    </a:lnTo>
                    <a:lnTo>
                      <a:pt x="317" y="446"/>
                    </a:lnTo>
                    <a:lnTo>
                      <a:pt x="328" y="455"/>
                    </a:lnTo>
                    <a:lnTo>
                      <a:pt x="336" y="446"/>
                    </a:lnTo>
                    <a:lnTo>
                      <a:pt x="346" y="444"/>
                    </a:lnTo>
                    <a:lnTo>
                      <a:pt x="362" y="433"/>
                    </a:lnTo>
                    <a:lnTo>
                      <a:pt x="366" y="412"/>
                    </a:lnTo>
                    <a:lnTo>
                      <a:pt x="371" y="395"/>
                    </a:lnTo>
                    <a:lnTo>
                      <a:pt x="371" y="381"/>
                    </a:lnTo>
                    <a:lnTo>
                      <a:pt x="379" y="370"/>
                    </a:lnTo>
                    <a:lnTo>
                      <a:pt x="392" y="361"/>
                    </a:lnTo>
                    <a:lnTo>
                      <a:pt x="406" y="357"/>
                    </a:lnTo>
                    <a:lnTo>
                      <a:pt x="416" y="343"/>
                    </a:lnTo>
                    <a:lnTo>
                      <a:pt x="438" y="330"/>
                    </a:lnTo>
                    <a:lnTo>
                      <a:pt x="462" y="309"/>
                    </a:lnTo>
                    <a:lnTo>
                      <a:pt x="474" y="304"/>
                    </a:lnTo>
                    <a:lnTo>
                      <a:pt x="481" y="294"/>
                    </a:lnTo>
                    <a:lnTo>
                      <a:pt x="514" y="267"/>
                    </a:lnTo>
                    <a:lnTo>
                      <a:pt x="550" y="251"/>
                    </a:lnTo>
                    <a:lnTo>
                      <a:pt x="582" y="224"/>
                    </a:lnTo>
                    <a:lnTo>
                      <a:pt x="581" y="203"/>
                    </a:lnTo>
                    <a:lnTo>
                      <a:pt x="573" y="198"/>
                    </a:lnTo>
                    <a:lnTo>
                      <a:pt x="561" y="180"/>
                    </a:lnTo>
                    <a:lnTo>
                      <a:pt x="552" y="176"/>
                    </a:lnTo>
                    <a:lnTo>
                      <a:pt x="535" y="150"/>
                    </a:lnTo>
                    <a:lnTo>
                      <a:pt x="512" y="129"/>
                    </a:lnTo>
                    <a:lnTo>
                      <a:pt x="506" y="119"/>
                    </a:lnTo>
                    <a:lnTo>
                      <a:pt x="487" y="95"/>
                    </a:lnTo>
                    <a:lnTo>
                      <a:pt x="478" y="89"/>
                    </a:lnTo>
                    <a:lnTo>
                      <a:pt x="462" y="69"/>
                    </a:lnTo>
                    <a:lnTo>
                      <a:pt x="420" y="59"/>
                    </a:lnTo>
                    <a:lnTo>
                      <a:pt x="390" y="73"/>
                    </a:lnTo>
                    <a:lnTo>
                      <a:pt x="385" y="78"/>
                    </a:lnTo>
                    <a:lnTo>
                      <a:pt x="382" y="86"/>
                    </a:lnTo>
                    <a:lnTo>
                      <a:pt x="389" y="96"/>
                    </a:lnTo>
                    <a:lnTo>
                      <a:pt x="384" y="105"/>
                    </a:lnTo>
                    <a:lnTo>
                      <a:pt x="382" y="115"/>
                    </a:lnTo>
                    <a:lnTo>
                      <a:pt x="371" y="121"/>
                    </a:lnTo>
                    <a:lnTo>
                      <a:pt x="368" y="108"/>
                    </a:lnTo>
                    <a:lnTo>
                      <a:pt x="374" y="101"/>
                    </a:lnTo>
                    <a:lnTo>
                      <a:pt x="374" y="85"/>
                    </a:lnTo>
                    <a:lnTo>
                      <a:pt x="373" y="78"/>
                    </a:lnTo>
                    <a:lnTo>
                      <a:pt x="358" y="75"/>
                    </a:lnTo>
                    <a:lnTo>
                      <a:pt x="352" y="81"/>
                    </a:lnTo>
                    <a:lnTo>
                      <a:pt x="352" y="86"/>
                    </a:lnTo>
                    <a:lnTo>
                      <a:pt x="345" y="92"/>
                    </a:lnTo>
                    <a:lnTo>
                      <a:pt x="340" y="111"/>
                    </a:lnTo>
                    <a:lnTo>
                      <a:pt x="338" y="102"/>
                    </a:lnTo>
                    <a:lnTo>
                      <a:pt x="336" y="90"/>
                    </a:lnTo>
                    <a:lnTo>
                      <a:pt x="345" y="76"/>
                    </a:lnTo>
                    <a:lnTo>
                      <a:pt x="304" y="52"/>
                    </a:lnTo>
                    <a:lnTo>
                      <a:pt x="291" y="33"/>
                    </a:lnTo>
                    <a:lnTo>
                      <a:pt x="279" y="24"/>
                    </a:lnTo>
                    <a:lnTo>
                      <a:pt x="276" y="13"/>
                    </a:lnTo>
                    <a:lnTo>
                      <a:pt x="244" y="0"/>
                    </a:lnTo>
                    <a:lnTo>
                      <a:pt x="231" y="3"/>
                    </a:lnTo>
                    <a:lnTo>
                      <a:pt x="224" y="14"/>
                    </a:lnTo>
                    <a:lnTo>
                      <a:pt x="213" y="9"/>
                    </a:lnTo>
                    <a:lnTo>
                      <a:pt x="197" y="16"/>
                    </a:lnTo>
                    <a:lnTo>
                      <a:pt x="157" y="19"/>
                    </a:lnTo>
                    <a:lnTo>
                      <a:pt x="156" y="24"/>
                    </a:lnTo>
                    <a:lnTo>
                      <a:pt x="158" y="36"/>
                    </a:lnTo>
                    <a:lnTo>
                      <a:pt x="158" y="46"/>
                    </a:lnTo>
                    <a:lnTo>
                      <a:pt x="154" y="36"/>
                    </a:lnTo>
                    <a:lnTo>
                      <a:pt x="151" y="31"/>
                    </a:lnTo>
                    <a:lnTo>
                      <a:pt x="150" y="21"/>
                    </a:lnTo>
                    <a:lnTo>
                      <a:pt x="146" y="19"/>
                    </a:lnTo>
                    <a:lnTo>
                      <a:pt x="141" y="29"/>
                    </a:lnTo>
                    <a:lnTo>
                      <a:pt x="139" y="27"/>
                    </a:lnTo>
                    <a:lnTo>
                      <a:pt x="136" y="20"/>
                    </a:lnTo>
                    <a:lnTo>
                      <a:pt x="120" y="24"/>
                    </a:lnTo>
                    <a:lnTo>
                      <a:pt x="120" y="27"/>
                    </a:lnTo>
                    <a:lnTo>
                      <a:pt x="105" y="24"/>
                    </a:lnTo>
                    <a:lnTo>
                      <a:pt x="99" y="25"/>
                    </a:lnTo>
                    <a:lnTo>
                      <a:pt x="99" y="31"/>
                    </a:lnTo>
                    <a:lnTo>
                      <a:pt x="83" y="33"/>
                    </a:lnTo>
                    <a:lnTo>
                      <a:pt x="70" y="40"/>
                    </a:lnTo>
                    <a:lnTo>
                      <a:pt x="75" y="42"/>
                    </a:lnTo>
                    <a:lnTo>
                      <a:pt x="80" y="63"/>
                    </a:lnTo>
                    <a:lnTo>
                      <a:pt x="93" y="73"/>
                    </a:lnTo>
                    <a:lnTo>
                      <a:pt x="84" y="78"/>
                    </a:lnTo>
                    <a:lnTo>
                      <a:pt x="83" y="89"/>
                    </a:lnTo>
                    <a:lnTo>
                      <a:pt x="93" y="11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11" name="Freeform 289"/>
              <p:cNvSpPr>
                <a:spLocks noChangeAspect="1"/>
              </p:cNvSpPr>
              <p:nvPr/>
            </p:nvSpPr>
            <p:spPr bwMode="gray">
              <a:xfrm>
                <a:off x="1210" y="1283"/>
                <a:ext cx="200" cy="164"/>
              </a:xfrm>
              <a:custGeom>
                <a:avLst/>
                <a:gdLst/>
                <a:ahLst/>
                <a:cxnLst>
                  <a:cxn ang="0">
                    <a:pos x="126" y="657"/>
                  </a:cxn>
                  <a:cxn ang="0">
                    <a:pos x="169" y="549"/>
                  </a:cxn>
                  <a:cxn ang="0">
                    <a:pos x="358" y="544"/>
                  </a:cxn>
                  <a:cxn ang="0">
                    <a:pos x="368" y="506"/>
                  </a:cxn>
                  <a:cxn ang="0">
                    <a:pos x="282" y="473"/>
                  </a:cxn>
                  <a:cxn ang="0">
                    <a:pos x="101" y="478"/>
                  </a:cxn>
                  <a:cxn ang="0">
                    <a:pos x="62" y="396"/>
                  </a:cxn>
                  <a:cxn ang="0">
                    <a:pos x="178" y="361"/>
                  </a:cxn>
                  <a:cxn ang="0">
                    <a:pos x="133" y="340"/>
                  </a:cxn>
                  <a:cxn ang="0">
                    <a:pos x="79" y="345"/>
                  </a:cxn>
                  <a:cxn ang="0">
                    <a:pos x="47" y="338"/>
                  </a:cxn>
                  <a:cxn ang="0">
                    <a:pos x="29" y="309"/>
                  </a:cxn>
                  <a:cxn ang="0">
                    <a:pos x="52" y="209"/>
                  </a:cxn>
                  <a:cxn ang="0">
                    <a:pos x="46" y="135"/>
                  </a:cxn>
                  <a:cxn ang="0">
                    <a:pos x="239" y="0"/>
                  </a:cxn>
                  <a:cxn ang="0">
                    <a:pos x="272" y="94"/>
                  </a:cxn>
                  <a:cxn ang="0">
                    <a:pos x="244" y="146"/>
                  </a:cxn>
                  <a:cxn ang="0">
                    <a:pos x="300" y="81"/>
                  </a:cxn>
                  <a:cxn ang="0">
                    <a:pos x="406" y="106"/>
                  </a:cxn>
                  <a:cxn ang="0">
                    <a:pos x="415" y="173"/>
                  </a:cxn>
                  <a:cxn ang="0">
                    <a:pos x="446" y="157"/>
                  </a:cxn>
                  <a:cxn ang="0">
                    <a:pos x="486" y="144"/>
                  </a:cxn>
                  <a:cxn ang="0">
                    <a:pos x="503" y="123"/>
                  </a:cxn>
                  <a:cxn ang="0">
                    <a:pos x="504" y="76"/>
                  </a:cxn>
                  <a:cxn ang="0">
                    <a:pos x="546" y="121"/>
                  </a:cxn>
                  <a:cxn ang="0">
                    <a:pos x="570" y="205"/>
                  </a:cxn>
                  <a:cxn ang="0">
                    <a:pos x="606" y="310"/>
                  </a:cxn>
                  <a:cxn ang="0">
                    <a:pos x="627" y="247"/>
                  </a:cxn>
                  <a:cxn ang="0">
                    <a:pos x="617" y="166"/>
                  </a:cxn>
                  <a:cxn ang="0">
                    <a:pos x="600" y="49"/>
                  </a:cxn>
                  <a:cxn ang="0">
                    <a:pos x="602" y="8"/>
                  </a:cxn>
                  <a:cxn ang="0">
                    <a:pos x="669" y="31"/>
                  </a:cxn>
                  <a:cxn ang="0">
                    <a:pos x="691" y="44"/>
                  </a:cxn>
                  <a:cxn ang="0">
                    <a:pos x="751" y="110"/>
                  </a:cxn>
                  <a:cxn ang="0">
                    <a:pos x="766" y="200"/>
                  </a:cxn>
                  <a:cxn ang="0">
                    <a:pos x="805" y="336"/>
                  </a:cxn>
                  <a:cxn ang="0">
                    <a:pos x="815" y="428"/>
                  </a:cxn>
                  <a:cxn ang="0">
                    <a:pos x="881" y="478"/>
                  </a:cxn>
                  <a:cxn ang="0">
                    <a:pos x="963" y="543"/>
                  </a:cxn>
                  <a:cxn ang="0">
                    <a:pos x="999" y="584"/>
                  </a:cxn>
                  <a:cxn ang="0">
                    <a:pos x="961" y="616"/>
                  </a:cxn>
                  <a:cxn ang="0">
                    <a:pos x="934" y="597"/>
                  </a:cxn>
                  <a:cxn ang="0">
                    <a:pos x="906" y="632"/>
                  </a:cxn>
                  <a:cxn ang="0">
                    <a:pos x="880" y="677"/>
                  </a:cxn>
                  <a:cxn ang="0">
                    <a:pos x="940" y="671"/>
                  </a:cxn>
                  <a:cxn ang="0">
                    <a:pos x="933" y="711"/>
                  </a:cxn>
                  <a:cxn ang="0">
                    <a:pos x="949" y="734"/>
                  </a:cxn>
                  <a:cxn ang="0">
                    <a:pos x="893" y="767"/>
                  </a:cxn>
                  <a:cxn ang="0">
                    <a:pos x="809" y="749"/>
                  </a:cxn>
                  <a:cxn ang="0">
                    <a:pos x="758" y="724"/>
                  </a:cxn>
                  <a:cxn ang="0">
                    <a:pos x="697" y="677"/>
                  </a:cxn>
                  <a:cxn ang="0">
                    <a:pos x="655" y="718"/>
                  </a:cxn>
                  <a:cxn ang="0">
                    <a:pos x="521" y="796"/>
                  </a:cxn>
                  <a:cxn ang="0">
                    <a:pos x="425" y="805"/>
                  </a:cxn>
                  <a:cxn ang="0">
                    <a:pos x="320" y="819"/>
                  </a:cxn>
                  <a:cxn ang="0">
                    <a:pos x="300" y="732"/>
                  </a:cxn>
                  <a:cxn ang="0">
                    <a:pos x="230" y="698"/>
                  </a:cxn>
                </a:cxnLst>
                <a:rect l="0" t="0" r="r" b="b"/>
                <a:pathLst>
                  <a:path w="999" h="819">
                    <a:moveTo>
                      <a:pt x="230" y="698"/>
                    </a:moveTo>
                    <a:lnTo>
                      <a:pt x="225" y="704"/>
                    </a:lnTo>
                    <a:lnTo>
                      <a:pt x="203" y="704"/>
                    </a:lnTo>
                    <a:lnTo>
                      <a:pt x="196" y="698"/>
                    </a:lnTo>
                    <a:lnTo>
                      <a:pt x="173" y="697"/>
                    </a:lnTo>
                    <a:lnTo>
                      <a:pt x="137" y="671"/>
                    </a:lnTo>
                    <a:lnTo>
                      <a:pt x="137" y="660"/>
                    </a:lnTo>
                    <a:lnTo>
                      <a:pt x="126" y="657"/>
                    </a:lnTo>
                    <a:lnTo>
                      <a:pt x="118" y="650"/>
                    </a:lnTo>
                    <a:lnTo>
                      <a:pt x="116" y="630"/>
                    </a:lnTo>
                    <a:lnTo>
                      <a:pt x="105" y="622"/>
                    </a:lnTo>
                    <a:lnTo>
                      <a:pt x="101" y="613"/>
                    </a:lnTo>
                    <a:lnTo>
                      <a:pt x="94" y="593"/>
                    </a:lnTo>
                    <a:lnTo>
                      <a:pt x="91" y="581"/>
                    </a:lnTo>
                    <a:lnTo>
                      <a:pt x="112" y="571"/>
                    </a:lnTo>
                    <a:lnTo>
                      <a:pt x="169" y="549"/>
                    </a:lnTo>
                    <a:lnTo>
                      <a:pt x="209" y="539"/>
                    </a:lnTo>
                    <a:lnTo>
                      <a:pt x="232" y="538"/>
                    </a:lnTo>
                    <a:lnTo>
                      <a:pt x="253" y="530"/>
                    </a:lnTo>
                    <a:lnTo>
                      <a:pt x="266" y="528"/>
                    </a:lnTo>
                    <a:lnTo>
                      <a:pt x="279" y="536"/>
                    </a:lnTo>
                    <a:lnTo>
                      <a:pt x="318" y="539"/>
                    </a:lnTo>
                    <a:lnTo>
                      <a:pt x="339" y="546"/>
                    </a:lnTo>
                    <a:lnTo>
                      <a:pt x="358" y="544"/>
                    </a:lnTo>
                    <a:lnTo>
                      <a:pt x="369" y="533"/>
                    </a:lnTo>
                    <a:lnTo>
                      <a:pt x="365" y="526"/>
                    </a:lnTo>
                    <a:lnTo>
                      <a:pt x="365" y="522"/>
                    </a:lnTo>
                    <a:lnTo>
                      <a:pt x="374" y="527"/>
                    </a:lnTo>
                    <a:lnTo>
                      <a:pt x="382" y="525"/>
                    </a:lnTo>
                    <a:lnTo>
                      <a:pt x="381" y="520"/>
                    </a:lnTo>
                    <a:lnTo>
                      <a:pt x="375" y="510"/>
                    </a:lnTo>
                    <a:lnTo>
                      <a:pt x="368" y="506"/>
                    </a:lnTo>
                    <a:lnTo>
                      <a:pt x="348" y="503"/>
                    </a:lnTo>
                    <a:lnTo>
                      <a:pt x="344" y="495"/>
                    </a:lnTo>
                    <a:lnTo>
                      <a:pt x="332" y="495"/>
                    </a:lnTo>
                    <a:lnTo>
                      <a:pt x="317" y="488"/>
                    </a:lnTo>
                    <a:lnTo>
                      <a:pt x="312" y="482"/>
                    </a:lnTo>
                    <a:lnTo>
                      <a:pt x="296" y="479"/>
                    </a:lnTo>
                    <a:lnTo>
                      <a:pt x="289" y="480"/>
                    </a:lnTo>
                    <a:lnTo>
                      <a:pt x="282" y="473"/>
                    </a:lnTo>
                    <a:lnTo>
                      <a:pt x="248" y="479"/>
                    </a:lnTo>
                    <a:lnTo>
                      <a:pt x="196" y="499"/>
                    </a:lnTo>
                    <a:lnTo>
                      <a:pt x="188" y="493"/>
                    </a:lnTo>
                    <a:lnTo>
                      <a:pt x="172" y="493"/>
                    </a:lnTo>
                    <a:lnTo>
                      <a:pt x="162" y="488"/>
                    </a:lnTo>
                    <a:lnTo>
                      <a:pt x="158" y="480"/>
                    </a:lnTo>
                    <a:lnTo>
                      <a:pt x="118" y="489"/>
                    </a:lnTo>
                    <a:lnTo>
                      <a:pt x="101" y="478"/>
                    </a:lnTo>
                    <a:lnTo>
                      <a:pt x="83" y="482"/>
                    </a:lnTo>
                    <a:lnTo>
                      <a:pt x="81" y="476"/>
                    </a:lnTo>
                    <a:lnTo>
                      <a:pt x="81" y="472"/>
                    </a:lnTo>
                    <a:lnTo>
                      <a:pt x="68" y="467"/>
                    </a:lnTo>
                    <a:lnTo>
                      <a:pt x="57" y="452"/>
                    </a:lnTo>
                    <a:lnTo>
                      <a:pt x="46" y="434"/>
                    </a:lnTo>
                    <a:lnTo>
                      <a:pt x="42" y="418"/>
                    </a:lnTo>
                    <a:lnTo>
                      <a:pt x="62" y="396"/>
                    </a:lnTo>
                    <a:lnTo>
                      <a:pt x="83" y="387"/>
                    </a:lnTo>
                    <a:lnTo>
                      <a:pt x="103" y="385"/>
                    </a:lnTo>
                    <a:lnTo>
                      <a:pt x="122" y="377"/>
                    </a:lnTo>
                    <a:lnTo>
                      <a:pt x="142" y="363"/>
                    </a:lnTo>
                    <a:lnTo>
                      <a:pt x="161" y="358"/>
                    </a:lnTo>
                    <a:lnTo>
                      <a:pt x="160" y="361"/>
                    </a:lnTo>
                    <a:lnTo>
                      <a:pt x="165" y="364"/>
                    </a:lnTo>
                    <a:lnTo>
                      <a:pt x="178" y="361"/>
                    </a:lnTo>
                    <a:lnTo>
                      <a:pt x="185" y="358"/>
                    </a:lnTo>
                    <a:lnTo>
                      <a:pt x="181" y="353"/>
                    </a:lnTo>
                    <a:lnTo>
                      <a:pt x="165" y="352"/>
                    </a:lnTo>
                    <a:lnTo>
                      <a:pt x="173" y="342"/>
                    </a:lnTo>
                    <a:lnTo>
                      <a:pt x="187" y="339"/>
                    </a:lnTo>
                    <a:lnTo>
                      <a:pt x="193" y="334"/>
                    </a:lnTo>
                    <a:lnTo>
                      <a:pt x="194" y="329"/>
                    </a:lnTo>
                    <a:lnTo>
                      <a:pt x="133" y="340"/>
                    </a:lnTo>
                    <a:lnTo>
                      <a:pt x="122" y="345"/>
                    </a:lnTo>
                    <a:lnTo>
                      <a:pt x="111" y="347"/>
                    </a:lnTo>
                    <a:lnTo>
                      <a:pt x="105" y="352"/>
                    </a:lnTo>
                    <a:lnTo>
                      <a:pt x="96" y="352"/>
                    </a:lnTo>
                    <a:lnTo>
                      <a:pt x="91" y="348"/>
                    </a:lnTo>
                    <a:lnTo>
                      <a:pt x="90" y="344"/>
                    </a:lnTo>
                    <a:lnTo>
                      <a:pt x="83" y="343"/>
                    </a:lnTo>
                    <a:lnTo>
                      <a:pt x="79" y="345"/>
                    </a:lnTo>
                    <a:lnTo>
                      <a:pt x="83" y="348"/>
                    </a:lnTo>
                    <a:lnTo>
                      <a:pt x="83" y="354"/>
                    </a:lnTo>
                    <a:lnTo>
                      <a:pt x="68" y="354"/>
                    </a:lnTo>
                    <a:lnTo>
                      <a:pt x="64" y="359"/>
                    </a:lnTo>
                    <a:lnTo>
                      <a:pt x="51" y="360"/>
                    </a:lnTo>
                    <a:lnTo>
                      <a:pt x="45" y="355"/>
                    </a:lnTo>
                    <a:lnTo>
                      <a:pt x="43" y="347"/>
                    </a:lnTo>
                    <a:lnTo>
                      <a:pt x="47" y="338"/>
                    </a:lnTo>
                    <a:lnTo>
                      <a:pt x="53" y="333"/>
                    </a:lnTo>
                    <a:lnTo>
                      <a:pt x="69" y="332"/>
                    </a:lnTo>
                    <a:lnTo>
                      <a:pt x="67" y="310"/>
                    </a:lnTo>
                    <a:lnTo>
                      <a:pt x="53" y="313"/>
                    </a:lnTo>
                    <a:lnTo>
                      <a:pt x="41" y="322"/>
                    </a:lnTo>
                    <a:lnTo>
                      <a:pt x="35" y="320"/>
                    </a:lnTo>
                    <a:lnTo>
                      <a:pt x="33" y="311"/>
                    </a:lnTo>
                    <a:lnTo>
                      <a:pt x="29" y="309"/>
                    </a:lnTo>
                    <a:lnTo>
                      <a:pt x="8" y="313"/>
                    </a:lnTo>
                    <a:lnTo>
                      <a:pt x="6" y="304"/>
                    </a:lnTo>
                    <a:lnTo>
                      <a:pt x="2" y="290"/>
                    </a:lnTo>
                    <a:lnTo>
                      <a:pt x="0" y="273"/>
                    </a:lnTo>
                    <a:lnTo>
                      <a:pt x="6" y="256"/>
                    </a:lnTo>
                    <a:lnTo>
                      <a:pt x="22" y="234"/>
                    </a:lnTo>
                    <a:lnTo>
                      <a:pt x="32" y="218"/>
                    </a:lnTo>
                    <a:lnTo>
                      <a:pt x="52" y="209"/>
                    </a:lnTo>
                    <a:lnTo>
                      <a:pt x="53" y="202"/>
                    </a:lnTo>
                    <a:lnTo>
                      <a:pt x="51" y="194"/>
                    </a:lnTo>
                    <a:lnTo>
                      <a:pt x="48" y="189"/>
                    </a:lnTo>
                    <a:lnTo>
                      <a:pt x="36" y="189"/>
                    </a:lnTo>
                    <a:lnTo>
                      <a:pt x="32" y="182"/>
                    </a:lnTo>
                    <a:lnTo>
                      <a:pt x="31" y="165"/>
                    </a:lnTo>
                    <a:lnTo>
                      <a:pt x="36" y="151"/>
                    </a:lnTo>
                    <a:lnTo>
                      <a:pt x="46" y="135"/>
                    </a:lnTo>
                    <a:lnTo>
                      <a:pt x="85" y="94"/>
                    </a:lnTo>
                    <a:lnTo>
                      <a:pt x="122" y="68"/>
                    </a:lnTo>
                    <a:lnTo>
                      <a:pt x="129" y="59"/>
                    </a:lnTo>
                    <a:lnTo>
                      <a:pt x="142" y="55"/>
                    </a:lnTo>
                    <a:lnTo>
                      <a:pt x="148" y="44"/>
                    </a:lnTo>
                    <a:lnTo>
                      <a:pt x="162" y="42"/>
                    </a:lnTo>
                    <a:lnTo>
                      <a:pt x="194" y="22"/>
                    </a:lnTo>
                    <a:lnTo>
                      <a:pt x="239" y="0"/>
                    </a:lnTo>
                    <a:lnTo>
                      <a:pt x="252" y="3"/>
                    </a:lnTo>
                    <a:lnTo>
                      <a:pt x="255" y="10"/>
                    </a:lnTo>
                    <a:lnTo>
                      <a:pt x="261" y="14"/>
                    </a:lnTo>
                    <a:lnTo>
                      <a:pt x="262" y="21"/>
                    </a:lnTo>
                    <a:lnTo>
                      <a:pt x="269" y="31"/>
                    </a:lnTo>
                    <a:lnTo>
                      <a:pt x="272" y="43"/>
                    </a:lnTo>
                    <a:lnTo>
                      <a:pt x="273" y="71"/>
                    </a:lnTo>
                    <a:lnTo>
                      <a:pt x="272" y="94"/>
                    </a:lnTo>
                    <a:lnTo>
                      <a:pt x="259" y="101"/>
                    </a:lnTo>
                    <a:lnTo>
                      <a:pt x="255" y="111"/>
                    </a:lnTo>
                    <a:lnTo>
                      <a:pt x="253" y="117"/>
                    </a:lnTo>
                    <a:lnTo>
                      <a:pt x="255" y="121"/>
                    </a:lnTo>
                    <a:lnTo>
                      <a:pt x="252" y="127"/>
                    </a:lnTo>
                    <a:lnTo>
                      <a:pt x="239" y="133"/>
                    </a:lnTo>
                    <a:lnTo>
                      <a:pt x="237" y="138"/>
                    </a:lnTo>
                    <a:lnTo>
                      <a:pt x="244" y="146"/>
                    </a:lnTo>
                    <a:lnTo>
                      <a:pt x="268" y="126"/>
                    </a:lnTo>
                    <a:lnTo>
                      <a:pt x="274" y="126"/>
                    </a:lnTo>
                    <a:lnTo>
                      <a:pt x="277" y="135"/>
                    </a:lnTo>
                    <a:lnTo>
                      <a:pt x="295" y="127"/>
                    </a:lnTo>
                    <a:lnTo>
                      <a:pt x="300" y="113"/>
                    </a:lnTo>
                    <a:lnTo>
                      <a:pt x="294" y="110"/>
                    </a:lnTo>
                    <a:lnTo>
                      <a:pt x="294" y="97"/>
                    </a:lnTo>
                    <a:lnTo>
                      <a:pt x="300" y="81"/>
                    </a:lnTo>
                    <a:lnTo>
                      <a:pt x="309" y="76"/>
                    </a:lnTo>
                    <a:lnTo>
                      <a:pt x="310" y="69"/>
                    </a:lnTo>
                    <a:lnTo>
                      <a:pt x="315" y="64"/>
                    </a:lnTo>
                    <a:lnTo>
                      <a:pt x="329" y="62"/>
                    </a:lnTo>
                    <a:lnTo>
                      <a:pt x="355" y="80"/>
                    </a:lnTo>
                    <a:lnTo>
                      <a:pt x="388" y="91"/>
                    </a:lnTo>
                    <a:lnTo>
                      <a:pt x="396" y="101"/>
                    </a:lnTo>
                    <a:lnTo>
                      <a:pt x="406" y="106"/>
                    </a:lnTo>
                    <a:lnTo>
                      <a:pt x="415" y="113"/>
                    </a:lnTo>
                    <a:lnTo>
                      <a:pt x="424" y="128"/>
                    </a:lnTo>
                    <a:lnTo>
                      <a:pt x="427" y="145"/>
                    </a:lnTo>
                    <a:lnTo>
                      <a:pt x="408" y="171"/>
                    </a:lnTo>
                    <a:lnTo>
                      <a:pt x="388" y="189"/>
                    </a:lnTo>
                    <a:lnTo>
                      <a:pt x="388" y="192"/>
                    </a:lnTo>
                    <a:lnTo>
                      <a:pt x="406" y="188"/>
                    </a:lnTo>
                    <a:lnTo>
                      <a:pt x="415" y="173"/>
                    </a:lnTo>
                    <a:lnTo>
                      <a:pt x="427" y="166"/>
                    </a:lnTo>
                    <a:lnTo>
                      <a:pt x="425" y="173"/>
                    </a:lnTo>
                    <a:lnTo>
                      <a:pt x="420" y="187"/>
                    </a:lnTo>
                    <a:lnTo>
                      <a:pt x="433" y="192"/>
                    </a:lnTo>
                    <a:lnTo>
                      <a:pt x="435" y="187"/>
                    </a:lnTo>
                    <a:lnTo>
                      <a:pt x="439" y="167"/>
                    </a:lnTo>
                    <a:lnTo>
                      <a:pt x="440" y="161"/>
                    </a:lnTo>
                    <a:lnTo>
                      <a:pt x="446" y="157"/>
                    </a:lnTo>
                    <a:lnTo>
                      <a:pt x="454" y="148"/>
                    </a:lnTo>
                    <a:lnTo>
                      <a:pt x="465" y="150"/>
                    </a:lnTo>
                    <a:lnTo>
                      <a:pt x="472" y="146"/>
                    </a:lnTo>
                    <a:lnTo>
                      <a:pt x="486" y="164"/>
                    </a:lnTo>
                    <a:lnTo>
                      <a:pt x="488" y="157"/>
                    </a:lnTo>
                    <a:lnTo>
                      <a:pt x="486" y="148"/>
                    </a:lnTo>
                    <a:lnTo>
                      <a:pt x="483" y="145"/>
                    </a:lnTo>
                    <a:lnTo>
                      <a:pt x="486" y="144"/>
                    </a:lnTo>
                    <a:lnTo>
                      <a:pt x="494" y="151"/>
                    </a:lnTo>
                    <a:lnTo>
                      <a:pt x="499" y="148"/>
                    </a:lnTo>
                    <a:lnTo>
                      <a:pt x="497" y="138"/>
                    </a:lnTo>
                    <a:lnTo>
                      <a:pt x="484" y="129"/>
                    </a:lnTo>
                    <a:lnTo>
                      <a:pt x="484" y="123"/>
                    </a:lnTo>
                    <a:lnTo>
                      <a:pt x="486" y="122"/>
                    </a:lnTo>
                    <a:lnTo>
                      <a:pt x="498" y="132"/>
                    </a:lnTo>
                    <a:lnTo>
                      <a:pt x="503" y="123"/>
                    </a:lnTo>
                    <a:lnTo>
                      <a:pt x="488" y="103"/>
                    </a:lnTo>
                    <a:lnTo>
                      <a:pt x="481" y="100"/>
                    </a:lnTo>
                    <a:lnTo>
                      <a:pt x="473" y="90"/>
                    </a:lnTo>
                    <a:lnTo>
                      <a:pt x="470" y="78"/>
                    </a:lnTo>
                    <a:lnTo>
                      <a:pt x="468" y="68"/>
                    </a:lnTo>
                    <a:lnTo>
                      <a:pt x="477" y="67"/>
                    </a:lnTo>
                    <a:lnTo>
                      <a:pt x="494" y="71"/>
                    </a:lnTo>
                    <a:lnTo>
                      <a:pt x="504" y="76"/>
                    </a:lnTo>
                    <a:lnTo>
                      <a:pt x="508" y="87"/>
                    </a:lnTo>
                    <a:lnTo>
                      <a:pt x="519" y="86"/>
                    </a:lnTo>
                    <a:lnTo>
                      <a:pt x="519" y="92"/>
                    </a:lnTo>
                    <a:lnTo>
                      <a:pt x="526" y="108"/>
                    </a:lnTo>
                    <a:lnTo>
                      <a:pt x="533" y="113"/>
                    </a:lnTo>
                    <a:lnTo>
                      <a:pt x="540" y="111"/>
                    </a:lnTo>
                    <a:lnTo>
                      <a:pt x="546" y="117"/>
                    </a:lnTo>
                    <a:lnTo>
                      <a:pt x="546" y="121"/>
                    </a:lnTo>
                    <a:lnTo>
                      <a:pt x="554" y="127"/>
                    </a:lnTo>
                    <a:lnTo>
                      <a:pt x="553" y="133"/>
                    </a:lnTo>
                    <a:lnTo>
                      <a:pt x="551" y="135"/>
                    </a:lnTo>
                    <a:lnTo>
                      <a:pt x="560" y="139"/>
                    </a:lnTo>
                    <a:lnTo>
                      <a:pt x="568" y="155"/>
                    </a:lnTo>
                    <a:lnTo>
                      <a:pt x="567" y="186"/>
                    </a:lnTo>
                    <a:lnTo>
                      <a:pt x="568" y="197"/>
                    </a:lnTo>
                    <a:lnTo>
                      <a:pt x="570" y="205"/>
                    </a:lnTo>
                    <a:lnTo>
                      <a:pt x="575" y="214"/>
                    </a:lnTo>
                    <a:lnTo>
                      <a:pt x="578" y="243"/>
                    </a:lnTo>
                    <a:lnTo>
                      <a:pt x="592" y="258"/>
                    </a:lnTo>
                    <a:lnTo>
                      <a:pt x="585" y="273"/>
                    </a:lnTo>
                    <a:lnTo>
                      <a:pt x="585" y="295"/>
                    </a:lnTo>
                    <a:lnTo>
                      <a:pt x="591" y="296"/>
                    </a:lnTo>
                    <a:lnTo>
                      <a:pt x="600" y="311"/>
                    </a:lnTo>
                    <a:lnTo>
                      <a:pt x="606" y="310"/>
                    </a:lnTo>
                    <a:lnTo>
                      <a:pt x="608" y="301"/>
                    </a:lnTo>
                    <a:lnTo>
                      <a:pt x="616" y="297"/>
                    </a:lnTo>
                    <a:lnTo>
                      <a:pt x="622" y="295"/>
                    </a:lnTo>
                    <a:lnTo>
                      <a:pt x="629" y="285"/>
                    </a:lnTo>
                    <a:lnTo>
                      <a:pt x="630" y="274"/>
                    </a:lnTo>
                    <a:lnTo>
                      <a:pt x="639" y="270"/>
                    </a:lnTo>
                    <a:lnTo>
                      <a:pt x="639" y="264"/>
                    </a:lnTo>
                    <a:lnTo>
                      <a:pt x="627" y="247"/>
                    </a:lnTo>
                    <a:lnTo>
                      <a:pt x="624" y="236"/>
                    </a:lnTo>
                    <a:lnTo>
                      <a:pt x="624" y="225"/>
                    </a:lnTo>
                    <a:lnTo>
                      <a:pt x="619" y="220"/>
                    </a:lnTo>
                    <a:lnTo>
                      <a:pt x="617" y="203"/>
                    </a:lnTo>
                    <a:lnTo>
                      <a:pt x="614" y="187"/>
                    </a:lnTo>
                    <a:lnTo>
                      <a:pt x="618" y="186"/>
                    </a:lnTo>
                    <a:lnTo>
                      <a:pt x="617" y="177"/>
                    </a:lnTo>
                    <a:lnTo>
                      <a:pt x="617" y="166"/>
                    </a:lnTo>
                    <a:lnTo>
                      <a:pt x="613" y="160"/>
                    </a:lnTo>
                    <a:lnTo>
                      <a:pt x="612" y="139"/>
                    </a:lnTo>
                    <a:lnTo>
                      <a:pt x="610" y="121"/>
                    </a:lnTo>
                    <a:lnTo>
                      <a:pt x="605" y="103"/>
                    </a:lnTo>
                    <a:lnTo>
                      <a:pt x="597" y="68"/>
                    </a:lnTo>
                    <a:lnTo>
                      <a:pt x="595" y="62"/>
                    </a:lnTo>
                    <a:lnTo>
                      <a:pt x="599" y="62"/>
                    </a:lnTo>
                    <a:lnTo>
                      <a:pt x="600" y="49"/>
                    </a:lnTo>
                    <a:lnTo>
                      <a:pt x="596" y="49"/>
                    </a:lnTo>
                    <a:lnTo>
                      <a:pt x="592" y="38"/>
                    </a:lnTo>
                    <a:lnTo>
                      <a:pt x="596" y="33"/>
                    </a:lnTo>
                    <a:lnTo>
                      <a:pt x="606" y="33"/>
                    </a:lnTo>
                    <a:lnTo>
                      <a:pt x="608" y="27"/>
                    </a:lnTo>
                    <a:lnTo>
                      <a:pt x="597" y="16"/>
                    </a:lnTo>
                    <a:lnTo>
                      <a:pt x="599" y="8"/>
                    </a:lnTo>
                    <a:lnTo>
                      <a:pt x="602" y="8"/>
                    </a:lnTo>
                    <a:lnTo>
                      <a:pt x="602" y="3"/>
                    </a:lnTo>
                    <a:lnTo>
                      <a:pt x="608" y="3"/>
                    </a:lnTo>
                    <a:lnTo>
                      <a:pt x="630" y="9"/>
                    </a:lnTo>
                    <a:lnTo>
                      <a:pt x="632" y="15"/>
                    </a:lnTo>
                    <a:lnTo>
                      <a:pt x="650" y="33"/>
                    </a:lnTo>
                    <a:lnTo>
                      <a:pt x="665" y="40"/>
                    </a:lnTo>
                    <a:lnTo>
                      <a:pt x="667" y="37"/>
                    </a:lnTo>
                    <a:lnTo>
                      <a:pt x="669" y="31"/>
                    </a:lnTo>
                    <a:lnTo>
                      <a:pt x="662" y="28"/>
                    </a:lnTo>
                    <a:lnTo>
                      <a:pt x="661" y="21"/>
                    </a:lnTo>
                    <a:lnTo>
                      <a:pt x="661" y="15"/>
                    </a:lnTo>
                    <a:lnTo>
                      <a:pt x="666" y="14"/>
                    </a:lnTo>
                    <a:lnTo>
                      <a:pt x="676" y="19"/>
                    </a:lnTo>
                    <a:lnTo>
                      <a:pt x="678" y="25"/>
                    </a:lnTo>
                    <a:lnTo>
                      <a:pt x="687" y="28"/>
                    </a:lnTo>
                    <a:lnTo>
                      <a:pt x="691" y="44"/>
                    </a:lnTo>
                    <a:lnTo>
                      <a:pt x="696" y="52"/>
                    </a:lnTo>
                    <a:lnTo>
                      <a:pt x="720" y="67"/>
                    </a:lnTo>
                    <a:lnTo>
                      <a:pt x="720" y="74"/>
                    </a:lnTo>
                    <a:lnTo>
                      <a:pt x="734" y="81"/>
                    </a:lnTo>
                    <a:lnTo>
                      <a:pt x="741" y="91"/>
                    </a:lnTo>
                    <a:lnTo>
                      <a:pt x="742" y="96"/>
                    </a:lnTo>
                    <a:lnTo>
                      <a:pt x="750" y="102"/>
                    </a:lnTo>
                    <a:lnTo>
                      <a:pt x="751" y="110"/>
                    </a:lnTo>
                    <a:lnTo>
                      <a:pt x="745" y="123"/>
                    </a:lnTo>
                    <a:lnTo>
                      <a:pt x="751" y="123"/>
                    </a:lnTo>
                    <a:lnTo>
                      <a:pt x="756" y="140"/>
                    </a:lnTo>
                    <a:lnTo>
                      <a:pt x="756" y="151"/>
                    </a:lnTo>
                    <a:lnTo>
                      <a:pt x="755" y="156"/>
                    </a:lnTo>
                    <a:lnTo>
                      <a:pt x="758" y="166"/>
                    </a:lnTo>
                    <a:lnTo>
                      <a:pt x="759" y="177"/>
                    </a:lnTo>
                    <a:lnTo>
                      <a:pt x="766" y="200"/>
                    </a:lnTo>
                    <a:lnTo>
                      <a:pt x="768" y="246"/>
                    </a:lnTo>
                    <a:lnTo>
                      <a:pt x="771" y="250"/>
                    </a:lnTo>
                    <a:lnTo>
                      <a:pt x="775" y="273"/>
                    </a:lnTo>
                    <a:lnTo>
                      <a:pt x="791" y="294"/>
                    </a:lnTo>
                    <a:lnTo>
                      <a:pt x="799" y="306"/>
                    </a:lnTo>
                    <a:lnTo>
                      <a:pt x="804" y="322"/>
                    </a:lnTo>
                    <a:lnTo>
                      <a:pt x="802" y="329"/>
                    </a:lnTo>
                    <a:lnTo>
                      <a:pt x="805" y="336"/>
                    </a:lnTo>
                    <a:lnTo>
                      <a:pt x="806" y="353"/>
                    </a:lnTo>
                    <a:lnTo>
                      <a:pt x="804" y="353"/>
                    </a:lnTo>
                    <a:lnTo>
                      <a:pt x="796" y="358"/>
                    </a:lnTo>
                    <a:lnTo>
                      <a:pt x="798" y="383"/>
                    </a:lnTo>
                    <a:lnTo>
                      <a:pt x="794" y="396"/>
                    </a:lnTo>
                    <a:lnTo>
                      <a:pt x="798" y="409"/>
                    </a:lnTo>
                    <a:lnTo>
                      <a:pt x="812" y="419"/>
                    </a:lnTo>
                    <a:lnTo>
                      <a:pt x="815" y="428"/>
                    </a:lnTo>
                    <a:lnTo>
                      <a:pt x="829" y="455"/>
                    </a:lnTo>
                    <a:lnTo>
                      <a:pt x="847" y="460"/>
                    </a:lnTo>
                    <a:lnTo>
                      <a:pt x="854" y="479"/>
                    </a:lnTo>
                    <a:lnTo>
                      <a:pt x="860" y="483"/>
                    </a:lnTo>
                    <a:lnTo>
                      <a:pt x="870" y="484"/>
                    </a:lnTo>
                    <a:lnTo>
                      <a:pt x="876" y="492"/>
                    </a:lnTo>
                    <a:lnTo>
                      <a:pt x="881" y="487"/>
                    </a:lnTo>
                    <a:lnTo>
                      <a:pt x="881" y="478"/>
                    </a:lnTo>
                    <a:lnTo>
                      <a:pt x="885" y="476"/>
                    </a:lnTo>
                    <a:lnTo>
                      <a:pt x="896" y="480"/>
                    </a:lnTo>
                    <a:lnTo>
                      <a:pt x="901" y="485"/>
                    </a:lnTo>
                    <a:lnTo>
                      <a:pt x="898" y="494"/>
                    </a:lnTo>
                    <a:lnTo>
                      <a:pt x="938" y="531"/>
                    </a:lnTo>
                    <a:lnTo>
                      <a:pt x="946" y="536"/>
                    </a:lnTo>
                    <a:lnTo>
                      <a:pt x="958" y="536"/>
                    </a:lnTo>
                    <a:lnTo>
                      <a:pt x="963" y="543"/>
                    </a:lnTo>
                    <a:lnTo>
                      <a:pt x="962" y="552"/>
                    </a:lnTo>
                    <a:lnTo>
                      <a:pt x="963" y="560"/>
                    </a:lnTo>
                    <a:lnTo>
                      <a:pt x="972" y="562"/>
                    </a:lnTo>
                    <a:lnTo>
                      <a:pt x="978" y="558"/>
                    </a:lnTo>
                    <a:lnTo>
                      <a:pt x="981" y="562"/>
                    </a:lnTo>
                    <a:lnTo>
                      <a:pt x="989" y="558"/>
                    </a:lnTo>
                    <a:lnTo>
                      <a:pt x="994" y="560"/>
                    </a:lnTo>
                    <a:lnTo>
                      <a:pt x="999" y="584"/>
                    </a:lnTo>
                    <a:lnTo>
                      <a:pt x="994" y="596"/>
                    </a:lnTo>
                    <a:lnTo>
                      <a:pt x="997" y="622"/>
                    </a:lnTo>
                    <a:lnTo>
                      <a:pt x="992" y="635"/>
                    </a:lnTo>
                    <a:lnTo>
                      <a:pt x="984" y="638"/>
                    </a:lnTo>
                    <a:lnTo>
                      <a:pt x="977" y="635"/>
                    </a:lnTo>
                    <a:lnTo>
                      <a:pt x="967" y="617"/>
                    </a:lnTo>
                    <a:lnTo>
                      <a:pt x="967" y="595"/>
                    </a:lnTo>
                    <a:lnTo>
                      <a:pt x="961" y="616"/>
                    </a:lnTo>
                    <a:lnTo>
                      <a:pt x="958" y="635"/>
                    </a:lnTo>
                    <a:lnTo>
                      <a:pt x="956" y="640"/>
                    </a:lnTo>
                    <a:lnTo>
                      <a:pt x="952" y="629"/>
                    </a:lnTo>
                    <a:lnTo>
                      <a:pt x="946" y="627"/>
                    </a:lnTo>
                    <a:lnTo>
                      <a:pt x="944" y="633"/>
                    </a:lnTo>
                    <a:lnTo>
                      <a:pt x="938" y="623"/>
                    </a:lnTo>
                    <a:lnTo>
                      <a:pt x="934" y="611"/>
                    </a:lnTo>
                    <a:lnTo>
                      <a:pt x="934" y="597"/>
                    </a:lnTo>
                    <a:lnTo>
                      <a:pt x="931" y="605"/>
                    </a:lnTo>
                    <a:lnTo>
                      <a:pt x="925" y="606"/>
                    </a:lnTo>
                    <a:lnTo>
                      <a:pt x="924" y="602"/>
                    </a:lnTo>
                    <a:lnTo>
                      <a:pt x="918" y="617"/>
                    </a:lnTo>
                    <a:lnTo>
                      <a:pt x="914" y="617"/>
                    </a:lnTo>
                    <a:lnTo>
                      <a:pt x="902" y="624"/>
                    </a:lnTo>
                    <a:lnTo>
                      <a:pt x="902" y="632"/>
                    </a:lnTo>
                    <a:lnTo>
                      <a:pt x="906" y="632"/>
                    </a:lnTo>
                    <a:lnTo>
                      <a:pt x="907" y="656"/>
                    </a:lnTo>
                    <a:lnTo>
                      <a:pt x="899" y="657"/>
                    </a:lnTo>
                    <a:lnTo>
                      <a:pt x="895" y="652"/>
                    </a:lnTo>
                    <a:lnTo>
                      <a:pt x="881" y="651"/>
                    </a:lnTo>
                    <a:lnTo>
                      <a:pt x="874" y="654"/>
                    </a:lnTo>
                    <a:lnTo>
                      <a:pt x="872" y="657"/>
                    </a:lnTo>
                    <a:lnTo>
                      <a:pt x="879" y="670"/>
                    </a:lnTo>
                    <a:lnTo>
                      <a:pt x="880" y="677"/>
                    </a:lnTo>
                    <a:lnTo>
                      <a:pt x="877" y="694"/>
                    </a:lnTo>
                    <a:lnTo>
                      <a:pt x="879" y="700"/>
                    </a:lnTo>
                    <a:lnTo>
                      <a:pt x="888" y="681"/>
                    </a:lnTo>
                    <a:lnTo>
                      <a:pt x="902" y="672"/>
                    </a:lnTo>
                    <a:lnTo>
                      <a:pt x="906" y="663"/>
                    </a:lnTo>
                    <a:lnTo>
                      <a:pt x="929" y="662"/>
                    </a:lnTo>
                    <a:lnTo>
                      <a:pt x="931" y="668"/>
                    </a:lnTo>
                    <a:lnTo>
                      <a:pt x="940" y="671"/>
                    </a:lnTo>
                    <a:lnTo>
                      <a:pt x="936" y="677"/>
                    </a:lnTo>
                    <a:lnTo>
                      <a:pt x="935" y="684"/>
                    </a:lnTo>
                    <a:lnTo>
                      <a:pt x="929" y="691"/>
                    </a:lnTo>
                    <a:lnTo>
                      <a:pt x="930" y="695"/>
                    </a:lnTo>
                    <a:lnTo>
                      <a:pt x="925" y="694"/>
                    </a:lnTo>
                    <a:lnTo>
                      <a:pt x="923" y="700"/>
                    </a:lnTo>
                    <a:lnTo>
                      <a:pt x="927" y="710"/>
                    </a:lnTo>
                    <a:lnTo>
                      <a:pt x="933" y="711"/>
                    </a:lnTo>
                    <a:lnTo>
                      <a:pt x="935" y="700"/>
                    </a:lnTo>
                    <a:lnTo>
                      <a:pt x="947" y="706"/>
                    </a:lnTo>
                    <a:lnTo>
                      <a:pt x="958" y="708"/>
                    </a:lnTo>
                    <a:lnTo>
                      <a:pt x="961" y="719"/>
                    </a:lnTo>
                    <a:lnTo>
                      <a:pt x="960" y="727"/>
                    </a:lnTo>
                    <a:lnTo>
                      <a:pt x="954" y="729"/>
                    </a:lnTo>
                    <a:lnTo>
                      <a:pt x="951" y="726"/>
                    </a:lnTo>
                    <a:lnTo>
                      <a:pt x="949" y="734"/>
                    </a:lnTo>
                    <a:lnTo>
                      <a:pt x="944" y="740"/>
                    </a:lnTo>
                    <a:lnTo>
                      <a:pt x="944" y="745"/>
                    </a:lnTo>
                    <a:lnTo>
                      <a:pt x="936" y="743"/>
                    </a:lnTo>
                    <a:lnTo>
                      <a:pt x="917" y="751"/>
                    </a:lnTo>
                    <a:lnTo>
                      <a:pt x="914" y="761"/>
                    </a:lnTo>
                    <a:lnTo>
                      <a:pt x="901" y="761"/>
                    </a:lnTo>
                    <a:lnTo>
                      <a:pt x="895" y="757"/>
                    </a:lnTo>
                    <a:lnTo>
                      <a:pt x="893" y="767"/>
                    </a:lnTo>
                    <a:lnTo>
                      <a:pt x="887" y="770"/>
                    </a:lnTo>
                    <a:lnTo>
                      <a:pt x="885" y="774"/>
                    </a:lnTo>
                    <a:lnTo>
                      <a:pt x="876" y="769"/>
                    </a:lnTo>
                    <a:lnTo>
                      <a:pt x="861" y="775"/>
                    </a:lnTo>
                    <a:lnTo>
                      <a:pt x="836" y="769"/>
                    </a:lnTo>
                    <a:lnTo>
                      <a:pt x="831" y="761"/>
                    </a:lnTo>
                    <a:lnTo>
                      <a:pt x="814" y="756"/>
                    </a:lnTo>
                    <a:lnTo>
                      <a:pt x="809" y="749"/>
                    </a:lnTo>
                    <a:lnTo>
                      <a:pt x="800" y="749"/>
                    </a:lnTo>
                    <a:lnTo>
                      <a:pt x="795" y="758"/>
                    </a:lnTo>
                    <a:lnTo>
                      <a:pt x="771" y="754"/>
                    </a:lnTo>
                    <a:lnTo>
                      <a:pt x="758" y="749"/>
                    </a:lnTo>
                    <a:lnTo>
                      <a:pt x="757" y="742"/>
                    </a:lnTo>
                    <a:lnTo>
                      <a:pt x="773" y="726"/>
                    </a:lnTo>
                    <a:lnTo>
                      <a:pt x="768" y="720"/>
                    </a:lnTo>
                    <a:lnTo>
                      <a:pt x="758" y="724"/>
                    </a:lnTo>
                    <a:lnTo>
                      <a:pt x="742" y="722"/>
                    </a:lnTo>
                    <a:lnTo>
                      <a:pt x="740" y="715"/>
                    </a:lnTo>
                    <a:lnTo>
                      <a:pt x="726" y="711"/>
                    </a:lnTo>
                    <a:lnTo>
                      <a:pt x="721" y="714"/>
                    </a:lnTo>
                    <a:lnTo>
                      <a:pt x="697" y="710"/>
                    </a:lnTo>
                    <a:lnTo>
                      <a:pt x="696" y="700"/>
                    </a:lnTo>
                    <a:lnTo>
                      <a:pt x="699" y="693"/>
                    </a:lnTo>
                    <a:lnTo>
                      <a:pt x="697" y="677"/>
                    </a:lnTo>
                    <a:lnTo>
                      <a:pt x="693" y="666"/>
                    </a:lnTo>
                    <a:lnTo>
                      <a:pt x="682" y="662"/>
                    </a:lnTo>
                    <a:lnTo>
                      <a:pt x="678" y="670"/>
                    </a:lnTo>
                    <a:lnTo>
                      <a:pt x="673" y="678"/>
                    </a:lnTo>
                    <a:lnTo>
                      <a:pt x="660" y="684"/>
                    </a:lnTo>
                    <a:lnTo>
                      <a:pt x="665" y="702"/>
                    </a:lnTo>
                    <a:lnTo>
                      <a:pt x="665" y="710"/>
                    </a:lnTo>
                    <a:lnTo>
                      <a:pt x="655" y="718"/>
                    </a:lnTo>
                    <a:lnTo>
                      <a:pt x="639" y="741"/>
                    </a:lnTo>
                    <a:lnTo>
                      <a:pt x="612" y="748"/>
                    </a:lnTo>
                    <a:lnTo>
                      <a:pt x="572" y="748"/>
                    </a:lnTo>
                    <a:lnTo>
                      <a:pt x="578" y="753"/>
                    </a:lnTo>
                    <a:lnTo>
                      <a:pt x="567" y="770"/>
                    </a:lnTo>
                    <a:lnTo>
                      <a:pt x="552" y="781"/>
                    </a:lnTo>
                    <a:lnTo>
                      <a:pt x="535" y="788"/>
                    </a:lnTo>
                    <a:lnTo>
                      <a:pt x="521" y="796"/>
                    </a:lnTo>
                    <a:lnTo>
                      <a:pt x="503" y="799"/>
                    </a:lnTo>
                    <a:lnTo>
                      <a:pt x="495" y="795"/>
                    </a:lnTo>
                    <a:lnTo>
                      <a:pt x="482" y="801"/>
                    </a:lnTo>
                    <a:lnTo>
                      <a:pt x="467" y="797"/>
                    </a:lnTo>
                    <a:lnTo>
                      <a:pt x="460" y="802"/>
                    </a:lnTo>
                    <a:lnTo>
                      <a:pt x="455" y="796"/>
                    </a:lnTo>
                    <a:lnTo>
                      <a:pt x="440" y="802"/>
                    </a:lnTo>
                    <a:lnTo>
                      <a:pt x="425" y="805"/>
                    </a:lnTo>
                    <a:lnTo>
                      <a:pt x="423" y="807"/>
                    </a:lnTo>
                    <a:lnTo>
                      <a:pt x="430" y="807"/>
                    </a:lnTo>
                    <a:lnTo>
                      <a:pt x="429" y="812"/>
                    </a:lnTo>
                    <a:lnTo>
                      <a:pt x="415" y="812"/>
                    </a:lnTo>
                    <a:lnTo>
                      <a:pt x="393" y="818"/>
                    </a:lnTo>
                    <a:lnTo>
                      <a:pt x="387" y="815"/>
                    </a:lnTo>
                    <a:lnTo>
                      <a:pt x="369" y="815"/>
                    </a:lnTo>
                    <a:lnTo>
                      <a:pt x="320" y="819"/>
                    </a:lnTo>
                    <a:lnTo>
                      <a:pt x="321" y="816"/>
                    </a:lnTo>
                    <a:lnTo>
                      <a:pt x="332" y="807"/>
                    </a:lnTo>
                    <a:lnTo>
                      <a:pt x="314" y="796"/>
                    </a:lnTo>
                    <a:lnTo>
                      <a:pt x="305" y="783"/>
                    </a:lnTo>
                    <a:lnTo>
                      <a:pt x="301" y="770"/>
                    </a:lnTo>
                    <a:lnTo>
                      <a:pt x="296" y="758"/>
                    </a:lnTo>
                    <a:lnTo>
                      <a:pt x="296" y="743"/>
                    </a:lnTo>
                    <a:lnTo>
                      <a:pt x="300" y="732"/>
                    </a:lnTo>
                    <a:lnTo>
                      <a:pt x="300" y="729"/>
                    </a:lnTo>
                    <a:lnTo>
                      <a:pt x="291" y="724"/>
                    </a:lnTo>
                    <a:lnTo>
                      <a:pt x="290" y="719"/>
                    </a:lnTo>
                    <a:lnTo>
                      <a:pt x="287" y="713"/>
                    </a:lnTo>
                    <a:lnTo>
                      <a:pt x="277" y="706"/>
                    </a:lnTo>
                    <a:lnTo>
                      <a:pt x="277" y="702"/>
                    </a:lnTo>
                    <a:lnTo>
                      <a:pt x="259" y="697"/>
                    </a:lnTo>
                    <a:lnTo>
                      <a:pt x="230" y="69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12" name="Freeform 290"/>
              <p:cNvSpPr>
                <a:spLocks noChangeAspect="1"/>
              </p:cNvSpPr>
              <p:nvPr/>
            </p:nvSpPr>
            <p:spPr bwMode="gray">
              <a:xfrm>
                <a:off x="1342" y="1267"/>
                <a:ext cx="27" cy="34"/>
              </a:xfrm>
              <a:custGeom>
                <a:avLst/>
                <a:gdLst/>
                <a:ahLst/>
                <a:cxnLst>
                  <a:cxn ang="0">
                    <a:pos x="114" y="130"/>
                  </a:cxn>
                  <a:cxn ang="0">
                    <a:pos x="114" y="121"/>
                  </a:cxn>
                  <a:cxn ang="0">
                    <a:pos x="118" y="111"/>
                  </a:cxn>
                  <a:cxn ang="0">
                    <a:pos x="127" y="95"/>
                  </a:cxn>
                  <a:cxn ang="0">
                    <a:pos x="132" y="76"/>
                  </a:cxn>
                  <a:cxn ang="0">
                    <a:pos x="135" y="59"/>
                  </a:cxn>
                  <a:cxn ang="0">
                    <a:pos x="135" y="46"/>
                  </a:cxn>
                  <a:cxn ang="0">
                    <a:pos x="137" y="39"/>
                  </a:cxn>
                  <a:cxn ang="0">
                    <a:pos x="134" y="29"/>
                  </a:cxn>
                  <a:cxn ang="0">
                    <a:pos x="126" y="28"/>
                  </a:cxn>
                  <a:cxn ang="0">
                    <a:pos x="120" y="16"/>
                  </a:cxn>
                  <a:cxn ang="0">
                    <a:pos x="99" y="2"/>
                  </a:cxn>
                  <a:cxn ang="0">
                    <a:pos x="88" y="0"/>
                  </a:cxn>
                  <a:cxn ang="0">
                    <a:pos x="69" y="6"/>
                  </a:cxn>
                  <a:cxn ang="0">
                    <a:pos x="34" y="6"/>
                  </a:cxn>
                  <a:cxn ang="0">
                    <a:pos x="23" y="12"/>
                  </a:cxn>
                  <a:cxn ang="0">
                    <a:pos x="13" y="32"/>
                  </a:cxn>
                  <a:cxn ang="0">
                    <a:pos x="2" y="48"/>
                  </a:cxn>
                  <a:cxn ang="0">
                    <a:pos x="0" y="57"/>
                  </a:cxn>
                  <a:cxn ang="0">
                    <a:pos x="26" y="71"/>
                  </a:cxn>
                  <a:cxn ang="0">
                    <a:pos x="32" y="81"/>
                  </a:cxn>
                  <a:cxn ang="0">
                    <a:pos x="44" y="92"/>
                  </a:cxn>
                  <a:cxn ang="0">
                    <a:pos x="54" y="109"/>
                  </a:cxn>
                  <a:cxn ang="0">
                    <a:pos x="60" y="115"/>
                  </a:cxn>
                  <a:cxn ang="0">
                    <a:pos x="71" y="132"/>
                  </a:cxn>
                  <a:cxn ang="0">
                    <a:pos x="72" y="141"/>
                  </a:cxn>
                  <a:cxn ang="0">
                    <a:pos x="93" y="167"/>
                  </a:cxn>
                  <a:cxn ang="0">
                    <a:pos x="96" y="163"/>
                  </a:cxn>
                  <a:cxn ang="0">
                    <a:pos x="96" y="158"/>
                  </a:cxn>
                  <a:cxn ang="0">
                    <a:pos x="100" y="158"/>
                  </a:cxn>
                  <a:cxn ang="0">
                    <a:pos x="110" y="145"/>
                  </a:cxn>
                  <a:cxn ang="0">
                    <a:pos x="114" y="136"/>
                  </a:cxn>
                  <a:cxn ang="0">
                    <a:pos x="114" y="130"/>
                  </a:cxn>
                </a:cxnLst>
                <a:rect l="0" t="0" r="r" b="b"/>
                <a:pathLst>
                  <a:path w="137" h="167">
                    <a:moveTo>
                      <a:pt x="114" y="130"/>
                    </a:moveTo>
                    <a:lnTo>
                      <a:pt x="114" y="121"/>
                    </a:lnTo>
                    <a:lnTo>
                      <a:pt x="118" y="111"/>
                    </a:lnTo>
                    <a:lnTo>
                      <a:pt x="127" y="95"/>
                    </a:lnTo>
                    <a:lnTo>
                      <a:pt x="132" y="76"/>
                    </a:lnTo>
                    <a:lnTo>
                      <a:pt x="135" y="59"/>
                    </a:lnTo>
                    <a:lnTo>
                      <a:pt x="135" y="46"/>
                    </a:lnTo>
                    <a:lnTo>
                      <a:pt x="137" y="39"/>
                    </a:lnTo>
                    <a:lnTo>
                      <a:pt x="134" y="29"/>
                    </a:lnTo>
                    <a:lnTo>
                      <a:pt x="126" y="28"/>
                    </a:lnTo>
                    <a:lnTo>
                      <a:pt x="120" y="16"/>
                    </a:lnTo>
                    <a:lnTo>
                      <a:pt x="99" y="2"/>
                    </a:lnTo>
                    <a:lnTo>
                      <a:pt x="88" y="0"/>
                    </a:lnTo>
                    <a:lnTo>
                      <a:pt x="69" y="6"/>
                    </a:lnTo>
                    <a:lnTo>
                      <a:pt x="34" y="6"/>
                    </a:lnTo>
                    <a:lnTo>
                      <a:pt x="23" y="12"/>
                    </a:lnTo>
                    <a:lnTo>
                      <a:pt x="13" y="32"/>
                    </a:lnTo>
                    <a:lnTo>
                      <a:pt x="2" y="48"/>
                    </a:lnTo>
                    <a:lnTo>
                      <a:pt x="0" y="57"/>
                    </a:lnTo>
                    <a:lnTo>
                      <a:pt x="26" y="71"/>
                    </a:lnTo>
                    <a:lnTo>
                      <a:pt x="32" y="81"/>
                    </a:lnTo>
                    <a:lnTo>
                      <a:pt x="44" y="92"/>
                    </a:lnTo>
                    <a:lnTo>
                      <a:pt x="54" y="109"/>
                    </a:lnTo>
                    <a:lnTo>
                      <a:pt x="60" y="115"/>
                    </a:lnTo>
                    <a:lnTo>
                      <a:pt x="71" y="132"/>
                    </a:lnTo>
                    <a:lnTo>
                      <a:pt x="72" y="141"/>
                    </a:lnTo>
                    <a:lnTo>
                      <a:pt x="93" y="167"/>
                    </a:lnTo>
                    <a:lnTo>
                      <a:pt x="96" y="163"/>
                    </a:lnTo>
                    <a:lnTo>
                      <a:pt x="96" y="158"/>
                    </a:lnTo>
                    <a:lnTo>
                      <a:pt x="100" y="158"/>
                    </a:lnTo>
                    <a:lnTo>
                      <a:pt x="110" y="145"/>
                    </a:lnTo>
                    <a:lnTo>
                      <a:pt x="114" y="136"/>
                    </a:lnTo>
                    <a:lnTo>
                      <a:pt x="114" y="13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13" name="Freeform 291"/>
              <p:cNvSpPr>
                <a:spLocks noChangeAspect="1"/>
              </p:cNvSpPr>
              <p:nvPr/>
            </p:nvSpPr>
            <p:spPr bwMode="gray">
              <a:xfrm>
                <a:off x="1392" y="1262"/>
                <a:ext cx="67" cy="97"/>
              </a:xfrm>
              <a:custGeom>
                <a:avLst/>
                <a:gdLst/>
                <a:ahLst/>
                <a:cxnLst>
                  <a:cxn ang="0">
                    <a:pos x="124" y="351"/>
                  </a:cxn>
                  <a:cxn ang="0">
                    <a:pos x="109" y="334"/>
                  </a:cxn>
                  <a:cxn ang="0">
                    <a:pos x="87" y="317"/>
                  </a:cxn>
                  <a:cxn ang="0">
                    <a:pos x="55" y="322"/>
                  </a:cxn>
                  <a:cxn ang="0">
                    <a:pos x="40" y="291"/>
                  </a:cxn>
                  <a:cxn ang="0">
                    <a:pos x="1" y="245"/>
                  </a:cxn>
                  <a:cxn ang="0">
                    <a:pos x="6" y="189"/>
                  </a:cxn>
                  <a:cxn ang="0">
                    <a:pos x="35" y="189"/>
                  </a:cxn>
                  <a:cxn ang="0">
                    <a:pos x="42" y="202"/>
                  </a:cxn>
                  <a:cxn ang="0">
                    <a:pos x="64" y="217"/>
                  </a:cxn>
                  <a:cxn ang="0">
                    <a:pos x="71" y="244"/>
                  </a:cxn>
                  <a:cxn ang="0">
                    <a:pos x="99" y="236"/>
                  </a:cxn>
                  <a:cxn ang="0">
                    <a:pos x="124" y="223"/>
                  </a:cxn>
                  <a:cxn ang="0">
                    <a:pos x="120" y="196"/>
                  </a:cxn>
                  <a:cxn ang="0">
                    <a:pos x="132" y="190"/>
                  </a:cxn>
                  <a:cxn ang="0">
                    <a:pos x="116" y="171"/>
                  </a:cxn>
                  <a:cxn ang="0">
                    <a:pos x="110" y="144"/>
                  </a:cxn>
                  <a:cxn ang="0">
                    <a:pos x="137" y="151"/>
                  </a:cxn>
                  <a:cxn ang="0">
                    <a:pos x="114" y="119"/>
                  </a:cxn>
                  <a:cxn ang="0">
                    <a:pos x="93" y="134"/>
                  </a:cxn>
                  <a:cxn ang="0">
                    <a:pos x="61" y="105"/>
                  </a:cxn>
                  <a:cxn ang="0">
                    <a:pos x="80" y="78"/>
                  </a:cxn>
                  <a:cxn ang="0">
                    <a:pos x="99" y="98"/>
                  </a:cxn>
                  <a:cxn ang="0">
                    <a:pos x="98" y="71"/>
                  </a:cxn>
                  <a:cxn ang="0">
                    <a:pos x="71" y="59"/>
                  </a:cxn>
                  <a:cxn ang="0">
                    <a:pos x="96" y="21"/>
                  </a:cxn>
                  <a:cxn ang="0">
                    <a:pos x="124" y="39"/>
                  </a:cxn>
                  <a:cxn ang="0">
                    <a:pos x="113" y="19"/>
                  </a:cxn>
                  <a:cxn ang="0">
                    <a:pos x="129" y="0"/>
                  </a:cxn>
                  <a:cxn ang="0">
                    <a:pos x="152" y="22"/>
                  </a:cxn>
                  <a:cxn ang="0">
                    <a:pos x="188" y="34"/>
                  </a:cxn>
                  <a:cxn ang="0">
                    <a:pos x="248" y="8"/>
                  </a:cxn>
                  <a:cxn ang="0">
                    <a:pos x="288" y="26"/>
                  </a:cxn>
                  <a:cxn ang="0">
                    <a:pos x="284" y="66"/>
                  </a:cxn>
                  <a:cxn ang="0">
                    <a:pos x="270" y="76"/>
                  </a:cxn>
                  <a:cxn ang="0">
                    <a:pos x="282" y="112"/>
                  </a:cxn>
                  <a:cxn ang="0">
                    <a:pos x="250" y="130"/>
                  </a:cxn>
                  <a:cxn ang="0">
                    <a:pos x="228" y="164"/>
                  </a:cxn>
                  <a:cxn ang="0">
                    <a:pos x="220" y="195"/>
                  </a:cxn>
                  <a:cxn ang="0">
                    <a:pos x="265" y="173"/>
                  </a:cxn>
                  <a:cxn ang="0">
                    <a:pos x="282" y="204"/>
                  </a:cxn>
                  <a:cxn ang="0">
                    <a:pos x="293" y="222"/>
                  </a:cxn>
                  <a:cxn ang="0">
                    <a:pos x="290" y="248"/>
                  </a:cxn>
                  <a:cxn ang="0">
                    <a:pos x="315" y="222"/>
                  </a:cxn>
                  <a:cxn ang="0">
                    <a:pos x="324" y="247"/>
                  </a:cxn>
                  <a:cxn ang="0">
                    <a:pos x="329" y="288"/>
                  </a:cxn>
                  <a:cxn ang="0">
                    <a:pos x="320" y="313"/>
                  </a:cxn>
                  <a:cxn ang="0">
                    <a:pos x="323" y="344"/>
                  </a:cxn>
                  <a:cxn ang="0">
                    <a:pos x="325" y="360"/>
                  </a:cxn>
                  <a:cxn ang="0">
                    <a:pos x="322" y="389"/>
                  </a:cxn>
                  <a:cxn ang="0">
                    <a:pos x="303" y="410"/>
                  </a:cxn>
                  <a:cxn ang="0">
                    <a:pos x="249" y="426"/>
                  </a:cxn>
                  <a:cxn ang="0">
                    <a:pos x="248" y="444"/>
                  </a:cxn>
                  <a:cxn ang="0">
                    <a:pos x="229" y="475"/>
                  </a:cxn>
                  <a:cxn ang="0">
                    <a:pos x="205" y="464"/>
                  </a:cxn>
                  <a:cxn ang="0">
                    <a:pos x="187" y="473"/>
                  </a:cxn>
                  <a:cxn ang="0">
                    <a:pos x="172" y="424"/>
                  </a:cxn>
                  <a:cxn ang="0">
                    <a:pos x="144" y="384"/>
                  </a:cxn>
                </a:cxnLst>
                <a:rect l="0" t="0" r="r" b="b"/>
                <a:pathLst>
                  <a:path w="331" h="484">
                    <a:moveTo>
                      <a:pt x="137" y="376"/>
                    </a:moveTo>
                    <a:lnTo>
                      <a:pt x="132" y="371"/>
                    </a:lnTo>
                    <a:lnTo>
                      <a:pt x="124" y="351"/>
                    </a:lnTo>
                    <a:lnTo>
                      <a:pt x="123" y="344"/>
                    </a:lnTo>
                    <a:lnTo>
                      <a:pt x="116" y="336"/>
                    </a:lnTo>
                    <a:lnTo>
                      <a:pt x="109" y="334"/>
                    </a:lnTo>
                    <a:lnTo>
                      <a:pt x="99" y="341"/>
                    </a:lnTo>
                    <a:lnTo>
                      <a:pt x="94" y="328"/>
                    </a:lnTo>
                    <a:lnTo>
                      <a:pt x="87" y="317"/>
                    </a:lnTo>
                    <a:lnTo>
                      <a:pt x="81" y="317"/>
                    </a:lnTo>
                    <a:lnTo>
                      <a:pt x="78" y="325"/>
                    </a:lnTo>
                    <a:lnTo>
                      <a:pt x="55" y="322"/>
                    </a:lnTo>
                    <a:lnTo>
                      <a:pt x="51" y="307"/>
                    </a:lnTo>
                    <a:lnTo>
                      <a:pt x="42" y="297"/>
                    </a:lnTo>
                    <a:lnTo>
                      <a:pt x="40" y="291"/>
                    </a:lnTo>
                    <a:lnTo>
                      <a:pt x="22" y="275"/>
                    </a:lnTo>
                    <a:lnTo>
                      <a:pt x="18" y="268"/>
                    </a:lnTo>
                    <a:lnTo>
                      <a:pt x="1" y="245"/>
                    </a:lnTo>
                    <a:lnTo>
                      <a:pt x="0" y="227"/>
                    </a:lnTo>
                    <a:lnTo>
                      <a:pt x="2" y="205"/>
                    </a:lnTo>
                    <a:lnTo>
                      <a:pt x="6" y="189"/>
                    </a:lnTo>
                    <a:lnTo>
                      <a:pt x="15" y="182"/>
                    </a:lnTo>
                    <a:lnTo>
                      <a:pt x="28" y="179"/>
                    </a:lnTo>
                    <a:lnTo>
                      <a:pt x="35" y="189"/>
                    </a:lnTo>
                    <a:lnTo>
                      <a:pt x="43" y="194"/>
                    </a:lnTo>
                    <a:lnTo>
                      <a:pt x="44" y="195"/>
                    </a:lnTo>
                    <a:lnTo>
                      <a:pt x="42" y="202"/>
                    </a:lnTo>
                    <a:lnTo>
                      <a:pt x="48" y="209"/>
                    </a:lnTo>
                    <a:lnTo>
                      <a:pt x="59" y="212"/>
                    </a:lnTo>
                    <a:lnTo>
                      <a:pt x="64" y="217"/>
                    </a:lnTo>
                    <a:lnTo>
                      <a:pt x="65" y="228"/>
                    </a:lnTo>
                    <a:lnTo>
                      <a:pt x="69" y="236"/>
                    </a:lnTo>
                    <a:lnTo>
                      <a:pt x="71" y="244"/>
                    </a:lnTo>
                    <a:lnTo>
                      <a:pt x="89" y="245"/>
                    </a:lnTo>
                    <a:lnTo>
                      <a:pt x="97" y="241"/>
                    </a:lnTo>
                    <a:lnTo>
                      <a:pt x="99" y="236"/>
                    </a:lnTo>
                    <a:lnTo>
                      <a:pt x="105" y="238"/>
                    </a:lnTo>
                    <a:lnTo>
                      <a:pt x="113" y="236"/>
                    </a:lnTo>
                    <a:lnTo>
                      <a:pt x="124" y="223"/>
                    </a:lnTo>
                    <a:lnTo>
                      <a:pt x="119" y="214"/>
                    </a:lnTo>
                    <a:lnTo>
                      <a:pt x="116" y="196"/>
                    </a:lnTo>
                    <a:lnTo>
                      <a:pt x="120" y="196"/>
                    </a:lnTo>
                    <a:lnTo>
                      <a:pt x="128" y="206"/>
                    </a:lnTo>
                    <a:lnTo>
                      <a:pt x="132" y="204"/>
                    </a:lnTo>
                    <a:lnTo>
                      <a:pt x="132" y="190"/>
                    </a:lnTo>
                    <a:lnTo>
                      <a:pt x="129" y="183"/>
                    </a:lnTo>
                    <a:lnTo>
                      <a:pt x="119" y="182"/>
                    </a:lnTo>
                    <a:lnTo>
                      <a:pt x="116" y="171"/>
                    </a:lnTo>
                    <a:lnTo>
                      <a:pt x="112" y="168"/>
                    </a:lnTo>
                    <a:lnTo>
                      <a:pt x="112" y="155"/>
                    </a:lnTo>
                    <a:lnTo>
                      <a:pt x="110" y="144"/>
                    </a:lnTo>
                    <a:lnTo>
                      <a:pt x="112" y="140"/>
                    </a:lnTo>
                    <a:lnTo>
                      <a:pt x="121" y="137"/>
                    </a:lnTo>
                    <a:lnTo>
                      <a:pt x="137" y="151"/>
                    </a:lnTo>
                    <a:lnTo>
                      <a:pt x="140" y="146"/>
                    </a:lnTo>
                    <a:lnTo>
                      <a:pt x="118" y="113"/>
                    </a:lnTo>
                    <a:lnTo>
                      <a:pt x="114" y="119"/>
                    </a:lnTo>
                    <a:lnTo>
                      <a:pt x="113" y="128"/>
                    </a:lnTo>
                    <a:lnTo>
                      <a:pt x="104" y="131"/>
                    </a:lnTo>
                    <a:lnTo>
                      <a:pt x="93" y="134"/>
                    </a:lnTo>
                    <a:lnTo>
                      <a:pt x="77" y="123"/>
                    </a:lnTo>
                    <a:lnTo>
                      <a:pt x="69" y="107"/>
                    </a:lnTo>
                    <a:lnTo>
                      <a:pt x="61" y="105"/>
                    </a:lnTo>
                    <a:lnTo>
                      <a:pt x="59" y="89"/>
                    </a:lnTo>
                    <a:lnTo>
                      <a:pt x="60" y="78"/>
                    </a:lnTo>
                    <a:lnTo>
                      <a:pt x="80" y="78"/>
                    </a:lnTo>
                    <a:lnTo>
                      <a:pt x="87" y="85"/>
                    </a:lnTo>
                    <a:lnTo>
                      <a:pt x="89" y="92"/>
                    </a:lnTo>
                    <a:lnTo>
                      <a:pt x="99" y="98"/>
                    </a:lnTo>
                    <a:lnTo>
                      <a:pt x="102" y="92"/>
                    </a:lnTo>
                    <a:lnTo>
                      <a:pt x="98" y="80"/>
                    </a:lnTo>
                    <a:lnTo>
                      <a:pt x="98" y="71"/>
                    </a:lnTo>
                    <a:lnTo>
                      <a:pt x="85" y="67"/>
                    </a:lnTo>
                    <a:lnTo>
                      <a:pt x="80" y="59"/>
                    </a:lnTo>
                    <a:lnTo>
                      <a:pt x="71" y="59"/>
                    </a:lnTo>
                    <a:lnTo>
                      <a:pt x="66" y="45"/>
                    </a:lnTo>
                    <a:lnTo>
                      <a:pt x="77" y="32"/>
                    </a:lnTo>
                    <a:lnTo>
                      <a:pt x="96" y="21"/>
                    </a:lnTo>
                    <a:lnTo>
                      <a:pt x="101" y="28"/>
                    </a:lnTo>
                    <a:lnTo>
                      <a:pt x="114" y="32"/>
                    </a:lnTo>
                    <a:lnTo>
                      <a:pt x="124" y="39"/>
                    </a:lnTo>
                    <a:lnTo>
                      <a:pt x="126" y="32"/>
                    </a:lnTo>
                    <a:lnTo>
                      <a:pt x="126" y="24"/>
                    </a:lnTo>
                    <a:lnTo>
                      <a:pt x="113" y="19"/>
                    </a:lnTo>
                    <a:lnTo>
                      <a:pt x="109" y="12"/>
                    </a:lnTo>
                    <a:lnTo>
                      <a:pt x="119" y="5"/>
                    </a:lnTo>
                    <a:lnTo>
                      <a:pt x="129" y="0"/>
                    </a:lnTo>
                    <a:lnTo>
                      <a:pt x="135" y="5"/>
                    </a:lnTo>
                    <a:lnTo>
                      <a:pt x="144" y="21"/>
                    </a:lnTo>
                    <a:lnTo>
                      <a:pt x="152" y="22"/>
                    </a:lnTo>
                    <a:lnTo>
                      <a:pt x="164" y="32"/>
                    </a:lnTo>
                    <a:lnTo>
                      <a:pt x="175" y="37"/>
                    </a:lnTo>
                    <a:lnTo>
                      <a:pt x="188" y="34"/>
                    </a:lnTo>
                    <a:lnTo>
                      <a:pt x="193" y="38"/>
                    </a:lnTo>
                    <a:lnTo>
                      <a:pt x="217" y="31"/>
                    </a:lnTo>
                    <a:lnTo>
                      <a:pt x="248" y="8"/>
                    </a:lnTo>
                    <a:lnTo>
                      <a:pt x="274" y="1"/>
                    </a:lnTo>
                    <a:lnTo>
                      <a:pt x="276" y="8"/>
                    </a:lnTo>
                    <a:lnTo>
                      <a:pt x="288" y="26"/>
                    </a:lnTo>
                    <a:lnTo>
                      <a:pt x="295" y="28"/>
                    </a:lnTo>
                    <a:lnTo>
                      <a:pt x="293" y="51"/>
                    </a:lnTo>
                    <a:lnTo>
                      <a:pt x="284" y="66"/>
                    </a:lnTo>
                    <a:lnTo>
                      <a:pt x="270" y="69"/>
                    </a:lnTo>
                    <a:lnTo>
                      <a:pt x="266" y="75"/>
                    </a:lnTo>
                    <a:lnTo>
                      <a:pt x="270" y="76"/>
                    </a:lnTo>
                    <a:lnTo>
                      <a:pt x="281" y="86"/>
                    </a:lnTo>
                    <a:lnTo>
                      <a:pt x="284" y="94"/>
                    </a:lnTo>
                    <a:lnTo>
                      <a:pt x="282" y="112"/>
                    </a:lnTo>
                    <a:lnTo>
                      <a:pt x="279" y="108"/>
                    </a:lnTo>
                    <a:lnTo>
                      <a:pt x="268" y="112"/>
                    </a:lnTo>
                    <a:lnTo>
                      <a:pt x="250" y="130"/>
                    </a:lnTo>
                    <a:lnTo>
                      <a:pt x="241" y="148"/>
                    </a:lnTo>
                    <a:lnTo>
                      <a:pt x="233" y="155"/>
                    </a:lnTo>
                    <a:lnTo>
                      <a:pt x="228" y="164"/>
                    </a:lnTo>
                    <a:lnTo>
                      <a:pt x="221" y="172"/>
                    </a:lnTo>
                    <a:lnTo>
                      <a:pt x="220" y="184"/>
                    </a:lnTo>
                    <a:lnTo>
                      <a:pt x="220" y="195"/>
                    </a:lnTo>
                    <a:lnTo>
                      <a:pt x="242" y="172"/>
                    </a:lnTo>
                    <a:lnTo>
                      <a:pt x="257" y="167"/>
                    </a:lnTo>
                    <a:lnTo>
                      <a:pt x="265" y="173"/>
                    </a:lnTo>
                    <a:lnTo>
                      <a:pt x="280" y="189"/>
                    </a:lnTo>
                    <a:lnTo>
                      <a:pt x="279" y="201"/>
                    </a:lnTo>
                    <a:lnTo>
                      <a:pt x="282" y="204"/>
                    </a:lnTo>
                    <a:lnTo>
                      <a:pt x="285" y="215"/>
                    </a:lnTo>
                    <a:lnTo>
                      <a:pt x="290" y="216"/>
                    </a:lnTo>
                    <a:lnTo>
                      <a:pt x="293" y="222"/>
                    </a:lnTo>
                    <a:lnTo>
                      <a:pt x="295" y="228"/>
                    </a:lnTo>
                    <a:lnTo>
                      <a:pt x="290" y="238"/>
                    </a:lnTo>
                    <a:lnTo>
                      <a:pt x="290" y="248"/>
                    </a:lnTo>
                    <a:lnTo>
                      <a:pt x="303" y="236"/>
                    </a:lnTo>
                    <a:lnTo>
                      <a:pt x="314" y="234"/>
                    </a:lnTo>
                    <a:lnTo>
                      <a:pt x="315" y="222"/>
                    </a:lnTo>
                    <a:lnTo>
                      <a:pt x="322" y="232"/>
                    </a:lnTo>
                    <a:lnTo>
                      <a:pt x="322" y="242"/>
                    </a:lnTo>
                    <a:lnTo>
                      <a:pt x="324" y="247"/>
                    </a:lnTo>
                    <a:lnTo>
                      <a:pt x="331" y="274"/>
                    </a:lnTo>
                    <a:lnTo>
                      <a:pt x="331" y="282"/>
                    </a:lnTo>
                    <a:lnTo>
                      <a:pt x="329" y="288"/>
                    </a:lnTo>
                    <a:lnTo>
                      <a:pt x="319" y="300"/>
                    </a:lnTo>
                    <a:lnTo>
                      <a:pt x="314" y="301"/>
                    </a:lnTo>
                    <a:lnTo>
                      <a:pt x="320" y="313"/>
                    </a:lnTo>
                    <a:lnTo>
                      <a:pt x="323" y="322"/>
                    </a:lnTo>
                    <a:lnTo>
                      <a:pt x="324" y="338"/>
                    </a:lnTo>
                    <a:lnTo>
                      <a:pt x="323" y="344"/>
                    </a:lnTo>
                    <a:lnTo>
                      <a:pt x="315" y="355"/>
                    </a:lnTo>
                    <a:lnTo>
                      <a:pt x="323" y="354"/>
                    </a:lnTo>
                    <a:lnTo>
                      <a:pt x="325" y="360"/>
                    </a:lnTo>
                    <a:lnTo>
                      <a:pt x="327" y="373"/>
                    </a:lnTo>
                    <a:lnTo>
                      <a:pt x="327" y="385"/>
                    </a:lnTo>
                    <a:lnTo>
                      <a:pt x="322" y="389"/>
                    </a:lnTo>
                    <a:lnTo>
                      <a:pt x="318" y="384"/>
                    </a:lnTo>
                    <a:lnTo>
                      <a:pt x="307" y="393"/>
                    </a:lnTo>
                    <a:lnTo>
                      <a:pt x="303" y="410"/>
                    </a:lnTo>
                    <a:lnTo>
                      <a:pt x="280" y="428"/>
                    </a:lnTo>
                    <a:lnTo>
                      <a:pt x="266" y="422"/>
                    </a:lnTo>
                    <a:lnTo>
                      <a:pt x="249" y="426"/>
                    </a:lnTo>
                    <a:lnTo>
                      <a:pt x="238" y="422"/>
                    </a:lnTo>
                    <a:lnTo>
                      <a:pt x="236" y="428"/>
                    </a:lnTo>
                    <a:lnTo>
                      <a:pt x="248" y="444"/>
                    </a:lnTo>
                    <a:lnTo>
                      <a:pt x="248" y="454"/>
                    </a:lnTo>
                    <a:lnTo>
                      <a:pt x="231" y="467"/>
                    </a:lnTo>
                    <a:lnTo>
                      <a:pt x="229" y="475"/>
                    </a:lnTo>
                    <a:lnTo>
                      <a:pt x="221" y="483"/>
                    </a:lnTo>
                    <a:lnTo>
                      <a:pt x="212" y="484"/>
                    </a:lnTo>
                    <a:lnTo>
                      <a:pt x="205" y="464"/>
                    </a:lnTo>
                    <a:lnTo>
                      <a:pt x="199" y="465"/>
                    </a:lnTo>
                    <a:lnTo>
                      <a:pt x="195" y="473"/>
                    </a:lnTo>
                    <a:lnTo>
                      <a:pt x="187" y="473"/>
                    </a:lnTo>
                    <a:lnTo>
                      <a:pt x="182" y="454"/>
                    </a:lnTo>
                    <a:lnTo>
                      <a:pt x="178" y="431"/>
                    </a:lnTo>
                    <a:lnTo>
                      <a:pt x="172" y="424"/>
                    </a:lnTo>
                    <a:lnTo>
                      <a:pt x="167" y="406"/>
                    </a:lnTo>
                    <a:lnTo>
                      <a:pt x="158" y="394"/>
                    </a:lnTo>
                    <a:lnTo>
                      <a:pt x="144" y="384"/>
                    </a:lnTo>
                    <a:lnTo>
                      <a:pt x="137" y="37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14" name="Freeform 292"/>
              <p:cNvSpPr>
                <a:spLocks noChangeAspect="1"/>
              </p:cNvSpPr>
              <p:nvPr/>
            </p:nvSpPr>
            <p:spPr bwMode="gray">
              <a:xfrm>
                <a:off x="1388" y="1141"/>
                <a:ext cx="59" cy="76"/>
              </a:xfrm>
              <a:custGeom>
                <a:avLst/>
                <a:gdLst/>
                <a:ahLst/>
                <a:cxnLst>
                  <a:cxn ang="0">
                    <a:pos x="281" y="171"/>
                  </a:cxn>
                  <a:cxn ang="0">
                    <a:pos x="266" y="206"/>
                  </a:cxn>
                  <a:cxn ang="0">
                    <a:pos x="291" y="237"/>
                  </a:cxn>
                  <a:cxn ang="0">
                    <a:pos x="279" y="244"/>
                  </a:cxn>
                  <a:cxn ang="0">
                    <a:pos x="260" y="249"/>
                  </a:cxn>
                  <a:cxn ang="0">
                    <a:pos x="265" y="259"/>
                  </a:cxn>
                  <a:cxn ang="0">
                    <a:pos x="259" y="280"/>
                  </a:cxn>
                  <a:cxn ang="0">
                    <a:pos x="253" y="286"/>
                  </a:cxn>
                  <a:cxn ang="0">
                    <a:pos x="271" y="338"/>
                  </a:cxn>
                  <a:cxn ang="0">
                    <a:pos x="258" y="334"/>
                  </a:cxn>
                  <a:cxn ang="0">
                    <a:pos x="250" y="345"/>
                  </a:cxn>
                  <a:cxn ang="0">
                    <a:pos x="230" y="372"/>
                  </a:cxn>
                  <a:cxn ang="0">
                    <a:pos x="208" y="370"/>
                  </a:cxn>
                  <a:cxn ang="0">
                    <a:pos x="190" y="371"/>
                  </a:cxn>
                  <a:cxn ang="0">
                    <a:pos x="177" y="364"/>
                  </a:cxn>
                  <a:cxn ang="0">
                    <a:pos x="130" y="373"/>
                  </a:cxn>
                  <a:cxn ang="0">
                    <a:pos x="119" y="327"/>
                  </a:cxn>
                  <a:cxn ang="0">
                    <a:pos x="136" y="303"/>
                  </a:cxn>
                  <a:cxn ang="0">
                    <a:pos x="113" y="280"/>
                  </a:cxn>
                  <a:cxn ang="0">
                    <a:pos x="141" y="270"/>
                  </a:cxn>
                  <a:cxn ang="0">
                    <a:pos x="155" y="256"/>
                  </a:cxn>
                  <a:cxn ang="0">
                    <a:pos x="168" y="237"/>
                  </a:cxn>
                  <a:cxn ang="0">
                    <a:pos x="211" y="214"/>
                  </a:cxn>
                  <a:cxn ang="0">
                    <a:pos x="172" y="214"/>
                  </a:cxn>
                  <a:cxn ang="0">
                    <a:pos x="129" y="225"/>
                  </a:cxn>
                  <a:cxn ang="0">
                    <a:pos x="60" y="242"/>
                  </a:cxn>
                  <a:cxn ang="0">
                    <a:pos x="4" y="256"/>
                  </a:cxn>
                  <a:cxn ang="0">
                    <a:pos x="10" y="222"/>
                  </a:cxn>
                  <a:cxn ang="0">
                    <a:pos x="31" y="215"/>
                  </a:cxn>
                  <a:cxn ang="0">
                    <a:pos x="42" y="183"/>
                  </a:cxn>
                  <a:cxn ang="0">
                    <a:pos x="83" y="205"/>
                  </a:cxn>
                  <a:cxn ang="0">
                    <a:pos x="69" y="166"/>
                  </a:cxn>
                  <a:cxn ang="0">
                    <a:pos x="51" y="149"/>
                  </a:cxn>
                  <a:cxn ang="0">
                    <a:pos x="33" y="109"/>
                  </a:cxn>
                  <a:cxn ang="0">
                    <a:pos x="43" y="65"/>
                  </a:cxn>
                  <a:cxn ang="0">
                    <a:pos x="77" y="57"/>
                  </a:cxn>
                  <a:cxn ang="0">
                    <a:pos x="96" y="82"/>
                  </a:cxn>
                  <a:cxn ang="0">
                    <a:pos x="114" y="133"/>
                  </a:cxn>
                  <a:cxn ang="0">
                    <a:pos x="134" y="147"/>
                  </a:cxn>
                  <a:cxn ang="0">
                    <a:pos x="171" y="156"/>
                  </a:cxn>
                  <a:cxn ang="0">
                    <a:pos x="158" y="113"/>
                  </a:cxn>
                  <a:cxn ang="0">
                    <a:pos x="125" y="93"/>
                  </a:cxn>
                  <a:cxn ang="0">
                    <a:pos x="141" y="82"/>
                  </a:cxn>
                  <a:cxn ang="0">
                    <a:pos x="96" y="45"/>
                  </a:cxn>
                  <a:cxn ang="0">
                    <a:pos x="129" y="7"/>
                  </a:cxn>
                  <a:cxn ang="0">
                    <a:pos x="183" y="28"/>
                  </a:cxn>
                  <a:cxn ang="0">
                    <a:pos x="205" y="45"/>
                  </a:cxn>
                  <a:cxn ang="0">
                    <a:pos x="216" y="15"/>
                  </a:cxn>
                  <a:cxn ang="0">
                    <a:pos x="237" y="0"/>
                  </a:cxn>
                  <a:cxn ang="0">
                    <a:pos x="246" y="26"/>
                  </a:cxn>
                  <a:cxn ang="0">
                    <a:pos x="274" y="72"/>
                  </a:cxn>
                  <a:cxn ang="0">
                    <a:pos x="280" y="134"/>
                  </a:cxn>
                </a:cxnLst>
                <a:rect l="0" t="0" r="r" b="b"/>
                <a:pathLst>
                  <a:path w="292" h="380">
                    <a:moveTo>
                      <a:pt x="281" y="160"/>
                    </a:moveTo>
                    <a:lnTo>
                      <a:pt x="282" y="162"/>
                    </a:lnTo>
                    <a:lnTo>
                      <a:pt x="281" y="165"/>
                    </a:lnTo>
                    <a:lnTo>
                      <a:pt x="281" y="171"/>
                    </a:lnTo>
                    <a:lnTo>
                      <a:pt x="282" y="177"/>
                    </a:lnTo>
                    <a:lnTo>
                      <a:pt x="281" y="187"/>
                    </a:lnTo>
                    <a:lnTo>
                      <a:pt x="268" y="198"/>
                    </a:lnTo>
                    <a:lnTo>
                      <a:pt x="266" y="206"/>
                    </a:lnTo>
                    <a:lnTo>
                      <a:pt x="285" y="213"/>
                    </a:lnTo>
                    <a:lnTo>
                      <a:pt x="291" y="210"/>
                    </a:lnTo>
                    <a:lnTo>
                      <a:pt x="292" y="224"/>
                    </a:lnTo>
                    <a:lnTo>
                      <a:pt x="291" y="237"/>
                    </a:lnTo>
                    <a:lnTo>
                      <a:pt x="290" y="267"/>
                    </a:lnTo>
                    <a:lnTo>
                      <a:pt x="292" y="285"/>
                    </a:lnTo>
                    <a:lnTo>
                      <a:pt x="284" y="254"/>
                    </a:lnTo>
                    <a:lnTo>
                      <a:pt x="279" y="244"/>
                    </a:lnTo>
                    <a:lnTo>
                      <a:pt x="274" y="240"/>
                    </a:lnTo>
                    <a:lnTo>
                      <a:pt x="270" y="244"/>
                    </a:lnTo>
                    <a:lnTo>
                      <a:pt x="263" y="242"/>
                    </a:lnTo>
                    <a:lnTo>
                      <a:pt x="260" y="249"/>
                    </a:lnTo>
                    <a:lnTo>
                      <a:pt x="268" y="254"/>
                    </a:lnTo>
                    <a:lnTo>
                      <a:pt x="269" y="263"/>
                    </a:lnTo>
                    <a:lnTo>
                      <a:pt x="268" y="267"/>
                    </a:lnTo>
                    <a:lnTo>
                      <a:pt x="265" y="259"/>
                    </a:lnTo>
                    <a:lnTo>
                      <a:pt x="258" y="264"/>
                    </a:lnTo>
                    <a:lnTo>
                      <a:pt x="255" y="270"/>
                    </a:lnTo>
                    <a:lnTo>
                      <a:pt x="263" y="279"/>
                    </a:lnTo>
                    <a:lnTo>
                      <a:pt x="259" y="280"/>
                    </a:lnTo>
                    <a:lnTo>
                      <a:pt x="258" y="285"/>
                    </a:lnTo>
                    <a:lnTo>
                      <a:pt x="260" y="291"/>
                    </a:lnTo>
                    <a:lnTo>
                      <a:pt x="258" y="292"/>
                    </a:lnTo>
                    <a:lnTo>
                      <a:pt x="253" y="286"/>
                    </a:lnTo>
                    <a:lnTo>
                      <a:pt x="248" y="302"/>
                    </a:lnTo>
                    <a:lnTo>
                      <a:pt x="249" y="308"/>
                    </a:lnTo>
                    <a:lnTo>
                      <a:pt x="254" y="306"/>
                    </a:lnTo>
                    <a:lnTo>
                      <a:pt x="271" y="338"/>
                    </a:lnTo>
                    <a:lnTo>
                      <a:pt x="274" y="345"/>
                    </a:lnTo>
                    <a:lnTo>
                      <a:pt x="269" y="349"/>
                    </a:lnTo>
                    <a:lnTo>
                      <a:pt x="263" y="345"/>
                    </a:lnTo>
                    <a:lnTo>
                      <a:pt x="258" y="334"/>
                    </a:lnTo>
                    <a:lnTo>
                      <a:pt x="254" y="330"/>
                    </a:lnTo>
                    <a:lnTo>
                      <a:pt x="248" y="332"/>
                    </a:lnTo>
                    <a:lnTo>
                      <a:pt x="248" y="339"/>
                    </a:lnTo>
                    <a:lnTo>
                      <a:pt x="250" y="345"/>
                    </a:lnTo>
                    <a:lnTo>
                      <a:pt x="250" y="350"/>
                    </a:lnTo>
                    <a:lnTo>
                      <a:pt x="255" y="359"/>
                    </a:lnTo>
                    <a:lnTo>
                      <a:pt x="255" y="369"/>
                    </a:lnTo>
                    <a:lnTo>
                      <a:pt x="230" y="372"/>
                    </a:lnTo>
                    <a:lnTo>
                      <a:pt x="228" y="365"/>
                    </a:lnTo>
                    <a:lnTo>
                      <a:pt x="219" y="375"/>
                    </a:lnTo>
                    <a:lnTo>
                      <a:pt x="211" y="375"/>
                    </a:lnTo>
                    <a:lnTo>
                      <a:pt x="208" y="370"/>
                    </a:lnTo>
                    <a:lnTo>
                      <a:pt x="209" y="360"/>
                    </a:lnTo>
                    <a:lnTo>
                      <a:pt x="203" y="364"/>
                    </a:lnTo>
                    <a:lnTo>
                      <a:pt x="201" y="373"/>
                    </a:lnTo>
                    <a:lnTo>
                      <a:pt x="190" y="371"/>
                    </a:lnTo>
                    <a:lnTo>
                      <a:pt x="190" y="360"/>
                    </a:lnTo>
                    <a:lnTo>
                      <a:pt x="188" y="369"/>
                    </a:lnTo>
                    <a:lnTo>
                      <a:pt x="180" y="372"/>
                    </a:lnTo>
                    <a:lnTo>
                      <a:pt x="177" y="364"/>
                    </a:lnTo>
                    <a:lnTo>
                      <a:pt x="179" y="354"/>
                    </a:lnTo>
                    <a:lnTo>
                      <a:pt x="167" y="380"/>
                    </a:lnTo>
                    <a:lnTo>
                      <a:pt x="144" y="380"/>
                    </a:lnTo>
                    <a:lnTo>
                      <a:pt x="130" y="373"/>
                    </a:lnTo>
                    <a:lnTo>
                      <a:pt x="123" y="365"/>
                    </a:lnTo>
                    <a:lnTo>
                      <a:pt x="122" y="339"/>
                    </a:lnTo>
                    <a:lnTo>
                      <a:pt x="118" y="332"/>
                    </a:lnTo>
                    <a:lnTo>
                      <a:pt x="119" y="327"/>
                    </a:lnTo>
                    <a:lnTo>
                      <a:pt x="142" y="327"/>
                    </a:lnTo>
                    <a:lnTo>
                      <a:pt x="147" y="322"/>
                    </a:lnTo>
                    <a:lnTo>
                      <a:pt x="131" y="319"/>
                    </a:lnTo>
                    <a:lnTo>
                      <a:pt x="136" y="303"/>
                    </a:lnTo>
                    <a:lnTo>
                      <a:pt x="119" y="310"/>
                    </a:lnTo>
                    <a:lnTo>
                      <a:pt x="115" y="300"/>
                    </a:lnTo>
                    <a:lnTo>
                      <a:pt x="128" y="291"/>
                    </a:lnTo>
                    <a:lnTo>
                      <a:pt x="113" y="280"/>
                    </a:lnTo>
                    <a:lnTo>
                      <a:pt x="131" y="276"/>
                    </a:lnTo>
                    <a:lnTo>
                      <a:pt x="141" y="279"/>
                    </a:lnTo>
                    <a:lnTo>
                      <a:pt x="145" y="273"/>
                    </a:lnTo>
                    <a:lnTo>
                      <a:pt x="141" y="270"/>
                    </a:lnTo>
                    <a:lnTo>
                      <a:pt x="162" y="268"/>
                    </a:lnTo>
                    <a:lnTo>
                      <a:pt x="163" y="262"/>
                    </a:lnTo>
                    <a:lnTo>
                      <a:pt x="141" y="265"/>
                    </a:lnTo>
                    <a:lnTo>
                      <a:pt x="155" y="256"/>
                    </a:lnTo>
                    <a:lnTo>
                      <a:pt x="152" y="252"/>
                    </a:lnTo>
                    <a:lnTo>
                      <a:pt x="156" y="247"/>
                    </a:lnTo>
                    <a:lnTo>
                      <a:pt x="169" y="242"/>
                    </a:lnTo>
                    <a:lnTo>
                      <a:pt x="168" y="237"/>
                    </a:lnTo>
                    <a:lnTo>
                      <a:pt x="163" y="232"/>
                    </a:lnTo>
                    <a:lnTo>
                      <a:pt x="166" y="225"/>
                    </a:lnTo>
                    <a:lnTo>
                      <a:pt x="204" y="219"/>
                    </a:lnTo>
                    <a:lnTo>
                      <a:pt x="211" y="214"/>
                    </a:lnTo>
                    <a:lnTo>
                      <a:pt x="210" y="209"/>
                    </a:lnTo>
                    <a:lnTo>
                      <a:pt x="203" y="214"/>
                    </a:lnTo>
                    <a:lnTo>
                      <a:pt x="174" y="216"/>
                    </a:lnTo>
                    <a:lnTo>
                      <a:pt x="172" y="214"/>
                    </a:lnTo>
                    <a:lnTo>
                      <a:pt x="163" y="220"/>
                    </a:lnTo>
                    <a:lnTo>
                      <a:pt x="153" y="219"/>
                    </a:lnTo>
                    <a:lnTo>
                      <a:pt x="135" y="227"/>
                    </a:lnTo>
                    <a:lnTo>
                      <a:pt x="129" y="225"/>
                    </a:lnTo>
                    <a:lnTo>
                      <a:pt x="92" y="241"/>
                    </a:lnTo>
                    <a:lnTo>
                      <a:pt x="72" y="240"/>
                    </a:lnTo>
                    <a:lnTo>
                      <a:pt x="67" y="248"/>
                    </a:lnTo>
                    <a:lnTo>
                      <a:pt x="60" y="242"/>
                    </a:lnTo>
                    <a:lnTo>
                      <a:pt x="50" y="252"/>
                    </a:lnTo>
                    <a:lnTo>
                      <a:pt x="26" y="254"/>
                    </a:lnTo>
                    <a:lnTo>
                      <a:pt x="17" y="263"/>
                    </a:lnTo>
                    <a:lnTo>
                      <a:pt x="4" y="256"/>
                    </a:lnTo>
                    <a:lnTo>
                      <a:pt x="0" y="242"/>
                    </a:lnTo>
                    <a:lnTo>
                      <a:pt x="8" y="240"/>
                    </a:lnTo>
                    <a:lnTo>
                      <a:pt x="7" y="232"/>
                    </a:lnTo>
                    <a:lnTo>
                      <a:pt x="10" y="222"/>
                    </a:lnTo>
                    <a:lnTo>
                      <a:pt x="18" y="220"/>
                    </a:lnTo>
                    <a:lnTo>
                      <a:pt x="39" y="227"/>
                    </a:lnTo>
                    <a:lnTo>
                      <a:pt x="37" y="219"/>
                    </a:lnTo>
                    <a:lnTo>
                      <a:pt x="31" y="215"/>
                    </a:lnTo>
                    <a:lnTo>
                      <a:pt x="33" y="206"/>
                    </a:lnTo>
                    <a:lnTo>
                      <a:pt x="27" y="206"/>
                    </a:lnTo>
                    <a:lnTo>
                      <a:pt x="28" y="193"/>
                    </a:lnTo>
                    <a:lnTo>
                      <a:pt x="42" y="183"/>
                    </a:lnTo>
                    <a:lnTo>
                      <a:pt x="49" y="183"/>
                    </a:lnTo>
                    <a:lnTo>
                      <a:pt x="67" y="198"/>
                    </a:lnTo>
                    <a:lnTo>
                      <a:pt x="71" y="209"/>
                    </a:lnTo>
                    <a:lnTo>
                      <a:pt x="83" y="205"/>
                    </a:lnTo>
                    <a:lnTo>
                      <a:pt x="82" y="195"/>
                    </a:lnTo>
                    <a:lnTo>
                      <a:pt x="81" y="187"/>
                    </a:lnTo>
                    <a:lnTo>
                      <a:pt x="65" y="176"/>
                    </a:lnTo>
                    <a:lnTo>
                      <a:pt x="69" y="166"/>
                    </a:lnTo>
                    <a:lnTo>
                      <a:pt x="77" y="156"/>
                    </a:lnTo>
                    <a:lnTo>
                      <a:pt x="77" y="150"/>
                    </a:lnTo>
                    <a:lnTo>
                      <a:pt x="53" y="161"/>
                    </a:lnTo>
                    <a:lnTo>
                      <a:pt x="51" y="149"/>
                    </a:lnTo>
                    <a:lnTo>
                      <a:pt x="44" y="136"/>
                    </a:lnTo>
                    <a:lnTo>
                      <a:pt x="44" y="122"/>
                    </a:lnTo>
                    <a:lnTo>
                      <a:pt x="48" y="109"/>
                    </a:lnTo>
                    <a:lnTo>
                      <a:pt x="33" y="109"/>
                    </a:lnTo>
                    <a:lnTo>
                      <a:pt x="34" y="95"/>
                    </a:lnTo>
                    <a:lnTo>
                      <a:pt x="33" y="85"/>
                    </a:lnTo>
                    <a:lnTo>
                      <a:pt x="44" y="66"/>
                    </a:lnTo>
                    <a:lnTo>
                      <a:pt x="43" y="65"/>
                    </a:lnTo>
                    <a:lnTo>
                      <a:pt x="47" y="55"/>
                    </a:lnTo>
                    <a:lnTo>
                      <a:pt x="53" y="50"/>
                    </a:lnTo>
                    <a:lnTo>
                      <a:pt x="74" y="58"/>
                    </a:lnTo>
                    <a:lnTo>
                      <a:pt x="77" y="57"/>
                    </a:lnTo>
                    <a:lnTo>
                      <a:pt x="81" y="63"/>
                    </a:lnTo>
                    <a:lnTo>
                      <a:pt x="81" y="74"/>
                    </a:lnTo>
                    <a:lnTo>
                      <a:pt x="85" y="72"/>
                    </a:lnTo>
                    <a:lnTo>
                      <a:pt x="96" y="82"/>
                    </a:lnTo>
                    <a:lnTo>
                      <a:pt x="90" y="93"/>
                    </a:lnTo>
                    <a:lnTo>
                      <a:pt x="110" y="123"/>
                    </a:lnTo>
                    <a:lnTo>
                      <a:pt x="110" y="127"/>
                    </a:lnTo>
                    <a:lnTo>
                      <a:pt x="114" y="133"/>
                    </a:lnTo>
                    <a:lnTo>
                      <a:pt x="122" y="129"/>
                    </a:lnTo>
                    <a:lnTo>
                      <a:pt x="128" y="131"/>
                    </a:lnTo>
                    <a:lnTo>
                      <a:pt x="122" y="140"/>
                    </a:lnTo>
                    <a:lnTo>
                      <a:pt x="134" y="147"/>
                    </a:lnTo>
                    <a:lnTo>
                      <a:pt x="150" y="165"/>
                    </a:lnTo>
                    <a:lnTo>
                      <a:pt x="161" y="167"/>
                    </a:lnTo>
                    <a:lnTo>
                      <a:pt x="169" y="160"/>
                    </a:lnTo>
                    <a:lnTo>
                      <a:pt x="171" y="156"/>
                    </a:lnTo>
                    <a:lnTo>
                      <a:pt x="161" y="158"/>
                    </a:lnTo>
                    <a:lnTo>
                      <a:pt x="152" y="144"/>
                    </a:lnTo>
                    <a:lnTo>
                      <a:pt x="142" y="117"/>
                    </a:lnTo>
                    <a:lnTo>
                      <a:pt x="158" y="113"/>
                    </a:lnTo>
                    <a:lnTo>
                      <a:pt x="153" y="104"/>
                    </a:lnTo>
                    <a:lnTo>
                      <a:pt x="130" y="108"/>
                    </a:lnTo>
                    <a:lnTo>
                      <a:pt x="122" y="100"/>
                    </a:lnTo>
                    <a:lnTo>
                      <a:pt x="125" y="93"/>
                    </a:lnTo>
                    <a:lnTo>
                      <a:pt x="137" y="93"/>
                    </a:lnTo>
                    <a:lnTo>
                      <a:pt x="140" y="86"/>
                    </a:lnTo>
                    <a:lnTo>
                      <a:pt x="147" y="86"/>
                    </a:lnTo>
                    <a:lnTo>
                      <a:pt x="141" y="82"/>
                    </a:lnTo>
                    <a:lnTo>
                      <a:pt x="133" y="71"/>
                    </a:lnTo>
                    <a:lnTo>
                      <a:pt x="115" y="71"/>
                    </a:lnTo>
                    <a:lnTo>
                      <a:pt x="107" y="64"/>
                    </a:lnTo>
                    <a:lnTo>
                      <a:pt x="96" y="45"/>
                    </a:lnTo>
                    <a:lnTo>
                      <a:pt x="97" y="38"/>
                    </a:lnTo>
                    <a:lnTo>
                      <a:pt x="108" y="37"/>
                    </a:lnTo>
                    <a:lnTo>
                      <a:pt x="112" y="21"/>
                    </a:lnTo>
                    <a:lnTo>
                      <a:pt x="129" y="7"/>
                    </a:lnTo>
                    <a:lnTo>
                      <a:pt x="153" y="11"/>
                    </a:lnTo>
                    <a:lnTo>
                      <a:pt x="168" y="6"/>
                    </a:lnTo>
                    <a:lnTo>
                      <a:pt x="172" y="16"/>
                    </a:lnTo>
                    <a:lnTo>
                      <a:pt x="183" y="28"/>
                    </a:lnTo>
                    <a:lnTo>
                      <a:pt x="204" y="36"/>
                    </a:lnTo>
                    <a:lnTo>
                      <a:pt x="201" y="45"/>
                    </a:lnTo>
                    <a:lnTo>
                      <a:pt x="203" y="52"/>
                    </a:lnTo>
                    <a:lnTo>
                      <a:pt x="205" y="45"/>
                    </a:lnTo>
                    <a:lnTo>
                      <a:pt x="216" y="49"/>
                    </a:lnTo>
                    <a:lnTo>
                      <a:pt x="220" y="39"/>
                    </a:lnTo>
                    <a:lnTo>
                      <a:pt x="212" y="21"/>
                    </a:lnTo>
                    <a:lnTo>
                      <a:pt x="216" y="15"/>
                    </a:lnTo>
                    <a:lnTo>
                      <a:pt x="231" y="18"/>
                    </a:lnTo>
                    <a:lnTo>
                      <a:pt x="235" y="6"/>
                    </a:lnTo>
                    <a:lnTo>
                      <a:pt x="219" y="0"/>
                    </a:lnTo>
                    <a:lnTo>
                      <a:pt x="237" y="0"/>
                    </a:lnTo>
                    <a:lnTo>
                      <a:pt x="243" y="11"/>
                    </a:lnTo>
                    <a:lnTo>
                      <a:pt x="255" y="22"/>
                    </a:lnTo>
                    <a:lnTo>
                      <a:pt x="242" y="20"/>
                    </a:lnTo>
                    <a:lnTo>
                      <a:pt x="246" y="26"/>
                    </a:lnTo>
                    <a:lnTo>
                      <a:pt x="265" y="33"/>
                    </a:lnTo>
                    <a:lnTo>
                      <a:pt x="276" y="48"/>
                    </a:lnTo>
                    <a:lnTo>
                      <a:pt x="278" y="60"/>
                    </a:lnTo>
                    <a:lnTo>
                      <a:pt x="274" y="72"/>
                    </a:lnTo>
                    <a:lnTo>
                      <a:pt x="274" y="90"/>
                    </a:lnTo>
                    <a:lnTo>
                      <a:pt x="282" y="107"/>
                    </a:lnTo>
                    <a:lnTo>
                      <a:pt x="284" y="123"/>
                    </a:lnTo>
                    <a:lnTo>
                      <a:pt x="280" y="134"/>
                    </a:lnTo>
                    <a:lnTo>
                      <a:pt x="281" y="140"/>
                    </a:lnTo>
                    <a:lnTo>
                      <a:pt x="280" y="149"/>
                    </a:lnTo>
                    <a:lnTo>
                      <a:pt x="281" y="16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15" name="Freeform 293"/>
              <p:cNvSpPr>
                <a:spLocks noChangeAspect="1"/>
              </p:cNvSpPr>
              <p:nvPr/>
            </p:nvSpPr>
            <p:spPr bwMode="gray">
              <a:xfrm>
                <a:off x="1225" y="1133"/>
                <a:ext cx="134" cy="107"/>
              </a:xfrm>
              <a:custGeom>
                <a:avLst/>
                <a:gdLst/>
                <a:ahLst/>
                <a:cxnLst>
                  <a:cxn ang="0">
                    <a:pos x="439" y="71"/>
                  </a:cxn>
                  <a:cxn ang="0">
                    <a:pos x="489" y="0"/>
                  </a:cxn>
                  <a:cxn ang="0">
                    <a:pos x="501" y="69"/>
                  </a:cxn>
                  <a:cxn ang="0">
                    <a:pos x="525" y="120"/>
                  </a:cxn>
                  <a:cxn ang="0">
                    <a:pos x="510" y="172"/>
                  </a:cxn>
                  <a:cxn ang="0">
                    <a:pos x="548" y="213"/>
                  </a:cxn>
                  <a:cxn ang="0">
                    <a:pos x="551" y="218"/>
                  </a:cxn>
                  <a:cxn ang="0">
                    <a:pos x="605" y="240"/>
                  </a:cxn>
                  <a:cxn ang="0">
                    <a:pos x="637" y="191"/>
                  </a:cxn>
                  <a:cxn ang="0">
                    <a:pos x="672" y="281"/>
                  </a:cxn>
                  <a:cxn ang="0">
                    <a:pos x="643" y="385"/>
                  </a:cxn>
                  <a:cxn ang="0">
                    <a:pos x="575" y="430"/>
                  </a:cxn>
                  <a:cxn ang="0">
                    <a:pos x="526" y="423"/>
                  </a:cxn>
                  <a:cxn ang="0">
                    <a:pos x="492" y="389"/>
                  </a:cxn>
                  <a:cxn ang="0">
                    <a:pos x="450" y="435"/>
                  </a:cxn>
                  <a:cxn ang="0">
                    <a:pos x="383" y="475"/>
                  </a:cxn>
                  <a:cxn ang="0">
                    <a:pos x="347" y="502"/>
                  </a:cxn>
                  <a:cxn ang="0">
                    <a:pos x="231" y="530"/>
                  </a:cxn>
                  <a:cxn ang="0">
                    <a:pos x="181" y="466"/>
                  </a:cxn>
                  <a:cxn ang="0">
                    <a:pos x="229" y="448"/>
                  </a:cxn>
                  <a:cxn ang="0">
                    <a:pos x="304" y="408"/>
                  </a:cxn>
                  <a:cxn ang="0">
                    <a:pos x="344" y="396"/>
                  </a:cxn>
                  <a:cxn ang="0">
                    <a:pos x="355" y="352"/>
                  </a:cxn>
                  <a:cxn ang="0">
                    <a:pos x="293" y="361"/>
                  </a:cxn>
                  <a:cxn ang="0">
                    <a:pos x="263" y="389"/>
                  </a:cxn>
                  <a:cxn ang="0">
                    <a:pos x="207" y="408"/>
                  </a:cxn>
                  <a:cxn ang="0">
                    <a:pos x="209" y="357"/>
                  </a:cxn>
                  <a:cxn ang="0">
                    <a:pos x="218" y="329"/>
                  </a:cxn>
                  <a:cxn ang="0">
                    <a:pos x="171" y="346"/>
                  </a:cxn>
                  <a:cxn ang="0">
                    <a:pos x="155" y="416"/>
                  </a:cxn>
                  <a:cxn ang="0">
                    <a:pos x="113" y="388"/>
                  </a:cxn>
                  <a:cxn ang="0">
                    <a:pos x="85" y="389"/>
                  </a:cxn>
                  <a:cxn ang="0">
                    <a:pos x="25" y="379"/>
                  </a:cxn>
                  <a:cxn ang="0">
                    <a:pos x="24" y="309"/>
                  </a:cxn>
                  <a:cxn ang="0">
                    <a:pos x="130" y="276"/>
                  </a:cxn>
                  <a:cxn ang="0">
                    <a:pos x="60" y="297"/>
                  </a:cxn>
                  <a:cxn ang="0">
                    <a:pos x="103" y="231"/>
                  </a:cxn>
                  <a:cxn ang="0">
                    <a:pos x="47" y="225"/>
                  </a:cxn>
                  <a:cxn ang="0">
                    <a:pos x="51" y="179"/>
                  </a:cxn>
                  <a:cxn ang="0">
                    <a:pos x="156" y="159"/>
                  </a:cxn>
                  <a:cxn ang="0">
                    <a:pos x="92" y="129"/>
                  </a:cxn>
                  <a:cxn ang="0">
                    <a:pos x="166" y="78"/>
                  </a:cxn>
                  <a:cxn ang="0">
                    <a:pos x="192" y="147"/>
                  </a:cxn>
                  <a:cxn ang="0">
                    <a:pos x="280" y="152"/>
                  </a:cxn>
                  <a:cxn ang="0">
                    <a:pos x="301" y="223"/>
                  </a:cxn>
                  <a:cxn ang="0">
                    <a:pos x="339" y="239"/>
                  </a:cxn>
                  <a:cxn ang="0">
                    <a:pos x="343" y="287"/>
                  </a:cxn>
                  <a:cxn ang="0">
                    <a:pos x="377" y="293"/>
                  </a:cxn>
                  <a:cxn ang="0">
                    <a:pos x="478" y="301"/>
                  </a:cxn>
                  <a:cxn ang="0">
                    <a:pos x="450" y="236"/>
                  </a:cxn>
                  <a:cxn ang="0">
                    <a:pos x="449" y="204"/>
                  </a:cxn>
                  <a:cxn ang="0">
                    <a:pos x="440" y="148"/>
                  </a:cxn>
                  <a:cxn ang="0">
                    <a:pos x="401" y="100"/>
                  </a:cxn>
                </a:cxnLst>
                <a:rect l="0" t="0" r="r" b="b"/>
                <a:pathLst>
                  <a:path w="672" h="534">
                    <a:moveTo>
                      <a:pt x="420" y="83"/>
                    </a:moveTo>
                    <a:lnTo>
                      <a:pt x="420" y="80"/>
                    </a:lnTo>
                    <a:lnTo>
                      <a:pt x="420" y="82"/>
                    </a:lnTo>
                    <a:lnTo>
                      <a:pt x="433" y="81"/>
                    </a:lnTo>
                    <a:lnTo>
                      <a:pt x="439" y="71"/>
                    </a:lnTo>
                    <a:lnTo>
                      <a:pt x="439" y="59"/>
                    </a:lnTo>
                    <a:lnTo>
                      <a:pt x="458" y="8"/>
                    </a:lnTo>
                    <a:lnTo>
                      <a:pt x="466" y="3"/>
                    </a:lnTo>
                    <a:lnTo>
                      <a:pt x="478" y="6"/>
                    </a:lnTo>
                    <a:lnTo>
                      <a:pt x="489" y="0"/>
                    </a:lnTo>
                    <a:lnTo>
                      <a:pt x="503" y="26"/>
                    </a:lnTo>
                    <a:lnTo>
                      <a:pt x="503" y="37"/>
                    </a:lnTo>
                    <a:lnTo>
                      <a:pt x="493" y="49"/>
                    </a:lnTo>
                    <a:lnTo>
                      <a:pt x="495" y="61"/>
                    </a:lnTo>
                    <a:lnTo>
                      <a:pt x="501" y="69"/>
                    </a:lnTo>
                    <a:lnTo>
                      <a:pt x="500" y="76"/>
                    </a:lnTo>
                    <a:lnTo>
                      <a:pt x="501" y="94"/>
                    </a:lnTo>
                    <a:lnTo>
                      <a:pt x="504" y="99"/>
                    </a:lnTo>
                    <a:lnTo>
                      <a:pt x="511" y="102"/>
                    </a:lnTo>
                    <a:lnTo>
                      <a:pt x="525" y="120"/>
                    </a:lnTo>
                    <a:lnTo>
                      <a:pt x="526" y="129"/>
                    </a:lnTo>
                    <a:lnTo>
                      <a:pt x="525" y="139"/>
                    </a:lnTo>
                    <a:lnTo>
                      <a:pt x="527" y="143"/>
                    </a:lnTo>
                    <a:lnTo>
                      <a:pt x="519" y="152"/>
                    </a:lnTo>
                    <a:lnTo>
                      <a:pt x="510" y="172"/>
                    </a:lnTo>
                    <a:lnTo>
                      <a:pt x="500" y="178"/>
                    </a:lnTo>
                    <a:lnTo>
                      <a:pt x="512" y="183"/>
                    </a:lnTo>
                    <a:lnTo>
                      <a:pt x="536" y="178"/>
                    </a:lnTo>
                    <a:lnTo>
                      <a:pt x="554" y="196"/>
                    </a:lnTo>
                    <a:lnTo>
                      <a:pt x="548" y="213"/>
                    </a:lnTo>
                    <a:lnTo>
                      <a:pt x="541" y="215"/>
                    </a:lnTo>
                    <a:lnTo>
                      <a:pt x="531" y="234"/>
                    </a:lnTo>
                    <a:lnTo>
                      <a:pt x="533" y="243"/>
                    </a:lnTo>
                    <a:lnTo>
                      <a:pt x="543" y="222"/>
                    </a:lnTo>
                    <a:lnTo>
                      <a:pt x="551" y="218"/>
                    </a:lnTo>
                    <a:lnTo>
                      <a:pt x="560" y="215"/>
                    </a:lnTo>
                    <a:lnTo>
                      <a:pt x="579" y="218"/>
                    </a:lnTo>
                    <a:lnTo>
                      <a:pt x="594" y="266"/>
                    </a:lnTo>
                    <a:lnTo>
                      <a:pt x="600" y="242"/>
                    </a:lnTo>
                    <a:lnTo>
                      <a:pt x="605" y="240"/>
                    </a:lnTo>
                    <a:lnTo>
                      <a:pt x="600" y="236"/>
                    </a:lnTo>
                    <a:lnTo>
                      <a:pt x="595" y="207"/>
                    </a:lnTo>
                    <a:lnTo>
                      <a:pt x="601" y="196"/>
                    </a:lnTo>
                    <a:lnTo>
                      <a:pt x="606" y="184"/>
                    </a:lnTo>
                    <a:lnTo>
                      <a:pt x="637" y="191"/>
                    </a:lnTo>
                    <a:lnTo>
                      <a:pt x="659" y="215"/>
                    </a:lnTo>
                    <a:lnTo>
                      <a:pt x="671" y="245"/>
                    </a:lnTo>
                    <a:lnTo>
                      <a:pt x="670" y="258"/>
                    </a:lnTo>
                    <a:lnTo>
                      <a:pt x="672" y="265"/>
                    </a:lnTo>
                    <a:lnTo>
                      <a:pt x="672" y="281"/>
                    </a:lnTo>
                    <a:lnTo>
                      <a:pt x="670" y="296"/>
                    </a:lnTo>
                    <a:lnTo>
                      <a:pt x="660" y="304"/>
                    </a:lnTo>
                    <a:lnTo>
                      <a:pt x="654" y="347"/>
                    </a:lnTo>
                    <a:lnTo>
                      <a:pt x="649" y="357"/>
                    </a:lnTo>
                    <a:lnTo>
                      <a:pt x="643" y="385"/>
                    </a:lnTo>
                    <a:lnTo>
                      <a:pt x="635" y="404"/>
                    </a:lnTo>
                    <a:lnTo>
                      <a:pt x="618" y="405"/>
                    </a:lnTo>
                    <a:lnTo>
                      <a:pt x="611" y="410"/>
                    </a:lnTo>
                    <a:lnTo>
                      <a:pt x="600" y="425"/>
                    </a:lnTo>
                    <a:lnTo>
                      <a:pt x="575" y="430"/>
                    </a:lnTo>
                    <a:lnTo>
                      <a:pt x="560" y="423"/>
                    </a:lnTo>
                    <a:lnTo>
                      <a:pt x="552" y="416"/>
                    </a:lnTo>
                    <a:lnTo>
                      <a:pt x="546" y="409"/>
                    </a:lnTo>
                    <a:lnTo>
                      <a:pt x="547" y="395"/>
                    </a:lnTo>
                    <a:lnTo>
                      <a:pt x="526" y="423"/>
                    </a:lnTo>
                    <a:lnTo>
                      <a:pt x="509" y="425"/>
                    </a:lnTo>
                    <a:lnTo>
                      <a:pt x="490" y="421"/>
                    </a:lnTo>
                    <a:lnTo>
                      <a:pt x="500" y="411"/>
                    </a:lnTo>
                    <a:lnTo>
                      <a:pt x="492" y="398"/>
                    </a:lnTo>
                    <a:lnTo>
                      <a:pt x="492" y="389"/>
                    </a:lnTo>
                    <a:lnTo>
                      <a:pt x="484" y="394"/>
                    </a:lnTo>
                    <a:lnTo>
                      <a:pt x="481" y="405"/>
                    </a:lnTo>
                    <a:lnTo>
                      <a:pt x="472" y="416"/>
                    </a:lnTo>
                    <a:lnTo>
                      <a:pt x="461" y="421"/>
                    </a:lnTo>
                    <a:lnTo>
                      <a:pt x="450" y="435"/>
                    </a:lnTo>
                    <a:lnTo>
                      <a:pt x="425" y="442"/>
                    </a:lnTo>
                    <a:lnTo>
                      <a:pt x="414" y="442"/>
                    </a:lnTo>
                    <a:lnTo>
                      <a:pt x="386" y="457"/>
                    </a:lnTo>
                    <a:lnTo>
                      <a:pt x="387" y="466"/>
                    </a:lnTo>
                    <a:lnTo>
                      <a:pt x="383" y="475"/>
                    </a:lnTo>
                    <a:lnTo>
                      <a:pt x="376" y="480"/>
                    </a:lnTo>
                    <a:lnTo>
                      <a:pt x="375" y="485"/>
                    </a:lnTo>
                    <a:lnTo>
                      <a:pt x="358" y="495"/>
                    </a:lnTo>
                    <a:lnTo>
                      <a:pt x="348" y="497"/>
                    </a:lnTo>
                    <a:lnTo>
                      <a:pt x="347" y="502"/>
                    </a:lnTo>
                    <a:lnTo>
                      <a:pt x="332" y="503"/>
                    </a:lnTo>
                    <a:lnTo>
                      <a:pt x="325" y="514"/>
                    </a:lnTo>
                    <a:lnTo>
                      <a:pt x="299" y="528"/>
                    </a:lnTo>
                    <a:lnTo>
                      <a:pt x="277" y="534"/>
                    </a:lnTo>
                    <a:lnTo>
                      <a:pt x="231" y="530"/>
                    </a:lnTo>
                    <a:lnTo>
                      <a:pt x="202" y="512"/>
                    </a:lnTo>
                    <a:lnTo>
                      <a:pt x="184" y="495"/>
                    </a:lnTo>
                    <a:lnTo>
                      <a:pt x="177" y="482"/>
                    </a:lnTo>
                    <a:lnTo>
                      <a:pt x="177" y="478"/>
                    </a:lnTo>
                    <a:lnTo>
                      <a:pt x="181" y="466"/>
                    </a:lnTo>
                    <a:lnTo>
                      <a:pt x="191" y="455"/>
                    </a:lnTo>
                    <a:lnTo>
                      <a:pt x="198" y="454"/>
                    </a:lnTo>
                    <a:lnTo>
                      <a:pt x="212" y="446"/>
                    </a:lnTo>
                    <a:lnTo>
                      <a:pt x="224" y="443"/>
                    </a:lnTo>
                    <a:lnTo>
                      <a:pt x="229" y="448"/>
                    </a:lnTo>
                    <a:lnTo>
                      <a:pt x="235" y="447"/>
                    </a:lnTo>
                    <a:lnTo>
                      <a:pt x="242" y="441"/>
                    </a:lnTo>
                    <a:lnTo>
                      <a:pt x="242" y="431"/>
                    </a:lnTo>
                    <a:lnTo>
                      <a:pt x="253" y="415"/>
                    </a:lnTo>
                    <a:lnTo>
                      <a:pt x="304" y="408"/>
                    </a:lnTo>
                    <a:lnTo>
                      <a:pt x="315" y="409"/>
                    </a:lnTo>
                    <a:lnTo>
                      <a:pt x="317" y="420"/>
                    </a:lnTo>
                    <a:lnTo>
                      <a:pt x="327" y="420"/>
                    </a:lnTo>
                    <a:lnTo>
                      <a:pt x="334" y="404"/>
                    </a:lnTo>
                    <a:lnTo>
                      <a:pt x="344" y="396"/>
                    </a:lnTo>
                    <a:lnTo>
                      <a:pt x="350" y="383"/>
                    </a:lnTo>
                    <a:lnTo>
                      <a:pt x="363" y="372"/>
                    </a:lnTo>
                    <a:lnTo>
                      <a:pt x="368" y="362"/>
                    </a:lnTo>
                    <a:lnTo>
                      <a:pt x="366" y="352"/>
                    </a:lnTo>
                    <a:lnTo>
                      <a:pt x="355" y="352"/>
                    </a:lnTo>
                    <a:lnTo>
                      <a:pt x="343" y="376"/>
                    </a:lnTo>
                    <a:lnTo>
                      <a:pt x="331" y="372"/>
                    </a:lnTo>
                    <a:lnTo>
                      <a:pt x="294" y="383"/>
                    </a:lnTo>
                    <a:lnTo>
                      <a:pt x="289" y="372"/>
                    </a:lnTo>
                    <a:lnTo>
                      <a:pt x="293" y="361"/>
                    </a:lnTo>
                    <a:lnTo>
                      <a:pt x="278" y="372"/>
                    </a:lnTo>
                    <a:lnTo>
                      <a:pt x="277" y="358"/>
                    </a:lnTo>
                    <a:lnTo>
                      <a:pt x="272" y="356"/>
                    </a:lnTo>
                    <a:lnTo>
                      <a:pt x="270" y="376"/>
                    </a:lnTo>
                    <a:lnTo>
                      <a:pt x="263" y="389"/>
                    </a:lnTo>
                    <a:lnTo>
                      <a:pt x="251" y="392"/>
                    </a:lnTo>
                    <a:lnTo>
                      <a:pt x="247" y="379"/>
                    </a:lnTo>
                    <a:lnTo>
                      <a:pt x="239" y="394"/>
                    </a:lnTo>
                    <a:lnTo>
                      <a:pt x="224" y="398"/>
                    </a:lnTo>
                    <a:lnTo>
                      <a:pt x="207" y="408"/>
                    </a:lnTo>
                    <a:lnTo>
                      <a:pt x="200" y="396"/>
                    </a:lnTo>
                    <a:lnTo>
                      <a:pt x="202" y="389"/>
                    </a:lnTo>
                    <a:lnTo>
                      <a:pt x="215" y="373"/>
                    </a:lnTo>
                    <a:lnTo>
                      <a:pt x="212" y="372"/>
                    </a:lnTo>
                    <a:lnTo>
                      <a:pt x="209" y="357"/>
                    </a:lnTo>
                    <a:lnTo>
                      <a:pt x="210" y="340"/>
                    </a:lnTo>
                    <a:lnTo>
                      <a:pt x="225" y="330"/>
                    </a:lnTo>
                    <a:lnTo>
                      <a:pt x="235" y="319"/>
                    </a:lnTo>
                    <a:lnTo>
                      <a:pt x="227" y="319"/>
                    </a:lnTo>
                    <a:lnTo>
                      <a:pt x="218" y="329"/>
                    </a:lnTo>
                    <a:lnTo>
                      <a:pt x="199" y="324"/>
                    </a:lnTo>
                    <a:lnTo>
                      <a:pt x="191" y="363"/>
                    </a:lnTo>
                    <a:lnTo>
                      <a:pt x="186" y="367"/>
                    </a:lnTo>
                    <a:lnTo>
                      <a:pt x="180" y="349"/>
                    </a:lnTo>
                    <a:lnTo>
                      <a:pt x="171" y="346"/>
                    </a:lnTo>
                    <a:lnTo>
                      <a:pt x="170" y="363"/>
                    </a:lnTo>
                    <a:lnTo>
                      <a:pt x="178" y="376"/>
                    </a:lnTo>
                    <a:lnTo>
                      <a:pt x="177" y="394"/>
                    </a:lnTo>
                    <a:lnTo>
                      <a:pt x="171" y="396"/>
                    </a:lnTo>
                    <a:lnTo>
                      <a:pt x="155" y="416"/>
                    </a:lnTo>
                    <a:lnTo>
                      <a:pt x="143" y="415"/>
                    </a:lnTo>
                    <a:lnTo>
                      <a:pt x="138" y="396"/>
                    </a:lnTo>
                    <a:lnTo>
                      <a:pt x="138" y="378"/>
                    </a:lnTo>
                    <a:lnTo>
                      <a:pt x="124" y="389"/>
                    </a:lnTo>
                    <a:lnTo>
                      <a:pt x="113" y="388"/>
                    </a:lnTo>
                    <a:lnTo>
                      <a:pt x="114" y="405"/>
                    </a:lnTo>
                    <a:lnTo>
                      <a:pt x="114" y="420"/>
                    </a:lnTo>
                    <a:lnTo>
                      <a:pt x="102" y="417"/>
                    </a:lnTo>
                    <a:lnTo>
                      <a:pt x="80" y="399"/>
                    </a:lnTo>
                    <a:lnTo>
                      <a:pt x="85" y="389"/>
                    </a:lnTo>
                    <a:lnTo>
                      <a:pt x="76" y="383"/>
                    </a:lnTo>
                    <a:lnTo>
                      <a:pt x="78" y="369"/>
                    </a:lnTo>
                    <a:lnTo>
                      <a:pt x="64" y="374"/>
                    </a:lnTo>
                    <a:lnTo>
                      <a:pt x="58" y="388"/>
                    </a:lnTo>
                    <a:lnTo>
                      <a:pt x="25" y="379"/>
                    </a:lnTo>
                    <a:lnTo>
                      <a:pt x="10" y="372"/>
                    </a:lnTo>
                    <a:lnTo>
                      <a:pt x="0" y="358"/>
                    </a:lnTo>
                    <a:lnTo>
                      <a:pt x="1" y="351"/>
                    </a:lnTo>
                    <a:lnTo>
                      <a:pt x="11" y="325"/>
                    </a:lnTo>
                    <a:lnTo>
                      <a:pt x="24" y="309"/>
                    </a:lnTo>
                    <a:lnTo>
                      <a:pt x="51" y="307"/>
                    </a:lnTo>
                    <a:lnTo>
                      <a:pt x="87" y="309"/>
                    </a:lnTo>
                    <a:lnTo>
                      <a:pt x="94" y="306"/>
                    </a:lnTo>
                    <a:lnTo>
                      <a:pt x="105" y="291"/>
                    </a:lnTo>
                    <a:lnTo>
                      <a:pt x="130" y="276"/>
                    </a:lnTo>
                    <a:lnTo>
                      <a:pt x="140" y="259"/>
                    </a:lnTo>
                    <a:lnTo>
                      <a:pt x="122" y="272"/>
                    </a:lnTo>
                    <a:lnTo>
                      <a:pt x="101" y="276"/>
                    </a:lnTo>
                    <a:lnTo>
                      <a:pt x="86" y="288"/>
                    </a:lnTo>
                    <a:lnTo>
                      <a:pt x="60" y="297"/>
                    </a:lnTo>
                    <a:lnTo>
                      <a:pt x="22" y="293"/>
                    </a:lnTo>
                    <a:lnTo>
                      <a:pt x="22" y="270"/>
                    </a:lnTo>
                    <a:lnTo>
                      <a:pt x="33" y="245"/>
                    </a:lnTo>
                    <a:lnTo>
                      <a:pt x="76" y="240"/>
                    </a:lnTo>
                    <a:lnTo>
                      <a:pt x="103" y="231"/>
                    </a:lnTo>
                    <a:lnTo>
                      <a:pt x="144" y="226"/>
                    </a:lnTo>
                    <a:lnTo>
                      <a:pt x="157" y="212"/>
                    </a:lnTo>
                    <a:lnTo>
                      <a:pt x="134" y="222"/>
                    </a:lnTo>
                    <a:lnTo>
                      <a:pt x="55" y="231"/>
                    </a:lnTo>
                    <a:lnTo>
                      <a:pt x="47" y="225"/>
                    </a:lnTo>
                    <a:lnTo>
                      <a:pt x="47" y="210"/>
                    </a:lnTo>
                    <a:lnTo>
                      <a:pt x="53" y="200"/>
                    </a:lnTo>
                    <a:lnTo>
                      <a:pt x="60" y="196"/>
                    </a:lnTo>
                    <a:lnTo>
                      <a:pt x="58" y="188"/>
                    </a:lnTo>
                    <a:lnTo>
                      <a:pt x="51" y="179"/>
                    </a:lnTo>
                    <a:lnTo>
                      <a:pt x="62" y="158"/>
                    </a:lnTo>
                    <a:lnTo>
                      <a:pt x="76" y="151"/>
                    </a:lnTo>
                    <a:lnTo>
                      <a:pt x="103" y="153"/>
                    </a:lnTo>
                    <a:lnTo>
                      <a:pt x="118" y="151"/>
                    </a:lnTo>
                    <a:lnTo>
                      <a:pt x="156" y="159"/>
                    </a:lnTo>
                    <a:lnTo>
                      <a:pt x="161" y="154"/>
                    </a:lnTo>
                    <a:lnTo>
                      <a:pt x="151" y="154"/>
                    </a:lnTo>
                    <a:lnTo>
                      <a:pt x="144" y="143"/>
                    </a:lnTo>
                    <a:lnTo>
                      <a:pt x="100" y="139"/>
                    </a:lnTo>
                    <a:lnTo>
                      <a:pt x="92" y="129"/>
                    </a:lnTo>
                    <a:lnTo>
                      <a:pt x="101" y="103"/>
                    </a:lnTo>
                    <a:lnTo>
                      <a:pt x="113" y="88"/>
                    </a:lnTo>
                    <a:lnTo>
                      <a:pt x="138" y="88"/>
                    </a:lnTo>
                    <a:lnTo>
                      <a:pt x="146" y="78"/>
                    </a:lnTo>
                    <a:lnTo>
                      <a:pt x="166" y="78"/>
                    </a:lnTo>
                    <a:lnTo>
                      <a:pt x="180" y="83"/>
                    </a:lnTo>
                    <a:lnTo>
                      <a:pt x="191" y="97"/>
                    </a:lnTo>
                    <a:lnTo>
                      <a:pt x="191" y="116"/>
                    </a:lnTo>
                    <a:lnTo>
                      <a:pt x="186" y="124"/>
                    </a:lnTo>
                    <a:lnTo>
                      <a:pt x="192" y="147"/>
                    </a:lnTo>
                    <a:lnTo>
                      <a:pt x="219" y="147"/>
                    </a:lnTo>
                    <a:lnTo>
                      <a:pt x="234" y="136"/>
                    </a:lnTo>
                    <a:lnTo>
                      <a:pt x="258" y="135"/>
                    </a:lnTo>
                    <a:lnTo>
                      <a:pt x="258" y="148"/>
                    </a:lnTo>
                    <a:lnTo>
                      <a:pt x="280" y="152"/>
                    </a:lnTo>
                    <a:lnTo>
                      <a:pt x="288" y="179"/>
                    </a:lnTo>
                    <a:lnTo>
                      <a:pt x="302" y="200"/>
                    </a:lnTo>
                    <a:lnTo>
                      <a:pt x="312" y="200"/>
                    </a:lnTo>
                    <a:lnTo>
                      <a:pt x="321" y="210"/>
                    </a:lnTo>
                    <a:lnTo>
                      <a:pt x="301" y="223"/>
                    </a:lnTo>
                    <a:lnTo>
                      <a:pt x="300" y="234"/>
                    </a:lnTo>
                    <a:lnTo>
                      <a:pt x="310" y="237"/>
                    </a:lnTo>
                    <a:lnTo>
                      <a:pt x="336" y="227"/>
                    </a:lnTo>
                    <a:lnTo>
                      <a:pt x="336" y="232"/>
                    </a:lnTo>
                    <a:lnTo>
                      <a:pt x="339" y="239"/>
                    </a:lnTo>
                    <a:lnTo>
                      <a:pt x="342" y="250"/>
                    </a:lnTo>
                    <a:lnTo>
                      <a:pt x="336" y="258"/>
                    </a:lnTo>
                    <a:lnTo>
                      <a:pt x="340" y="256"/>
                    </a:lnTo>
                    <a:lnTo>
                      <a:pt x="344" y="271"/>
                    </a:lnTo>
                    <a:lnTo>
                      <a:pt x="343" y="287"/>
                    </a:lnTo>
                    <a:lnTo>
                      <a:pt x="349" y="297"/>
                    </a:lnTo>
                    <a:lnTo>
                      <a:pt x="359" y="298"/>
                    </a:lnTo>
                    <a:lnTo>
                      <a:pt x="366" y="297"/>
                    </a:lnTo>
                    <a:lnTo>
                      <a:pt x="371" y="292"/>
                    </a:lnTo>
                    <a:lnTo>
                      <a:pt x="377" y="293"/>
                    </a:lnTo>
                    <a:lnTo>
                      <a:pt x="395" y="288"/>
                    </a:lnTo>
                    <a:lnTo>
                      <a:pt x="399" y="297"/>
                    </a:lnTo>
                    <a:lnTo>
                      <a:pt x="419" y="293"/>
                    </a:lnTo>
                    <a:lnTo>
                      <a:pt x="469" y="303"/>
                    </a:lnTo>
                    <a:lnTo>
                      <a:pt x="478" y="301"/>
                    </a:lnTo>
                    <a:lnTo>
                      <a:pt x="482" y="283"/>
                    </a:lnTo>
                    <a:lnTo>
                      <a:pt x="482" y="261"/>
                    </a:lnTo>
                    <a:lnTo>
                      <a:pt x="468" y="245"/>
                    </a:lnTo>
                    <a:lnTo>
                      <a:pt x="462" y="233"/>
                    </a:lnTo>
                    <a:lnTo>
                      <a:pt x="450" y="236"/>
                    </a:lnTo>
                    <a:lnTo>
                      <a:pt x="444" y="229"/>
                    </a:lnTo>
                    <a:lnTo>
                      <a:pt x="440" y="221"/>
                    </a:lnTo>
                    <a:lnTo>
                      <a:pt x="431" y="227"/>
                    </a:lnTo>
                    <a:lnTo>
                      <a:pt x="425" y="218"/>
                    </a:lnTo>
                    <a:lnTo>
                      <a:pt x="449" y="204"/>
                    </a:lnTo>
                    <a:lnTo>
                      <a:pt x="451" y="193"/>
                    </a:lnTo>
                    <a:lnTo>
                      <a:pt x="462" y="190"/>
                    </a:lnTo>
                    <a:lnTo>
                      <a:pt x="456" y="163"/>
                    </a:lnTo>
                    <a:lnTo>
                      <a:pt x="450" y="152"/>
                    </a:lnTo>
                    <a:lnTo>
                      <a:pt x="440" y="148"/>
                    </a:lnTo>
                    <a:lnTo>
                      <a:pt x="438" y="142"/>
                    </a:lnTo>
                    <a:lnTo>
                      <a:pt x="424" y="139"/>
                    </a:lnTo>
                    <a:lnTo>
                      <a:pt x="402" y="120"/>
                    </a:lnTo>
                    <a:lnTo>
                      <a:pt x="401" y="110"/>
                    </a:lnTo>
                    <a:lnTo>
                      <a:pt x="401" y="100"/>
                    </a:lnTo>
                    <a:lnTo>
                      <a:pt x="396" y="93"/>
                    </a:lnTo>
                    <a:lnTo>
                      <a:pt x="412" y="89"/>
                    </a:lnTo>
                    <a:lnTo>
                      <a:pt x="420" y="8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16" name="Freeform 294"/>
              <p:cNvSpPr>
                <a:spLocks noChangeAspect="1"/>
              </p:cNvSpPr>
              <p:nvPr/>
            </p:nvSpPr>
            <p:spPr bwMode="gray">
              <a:xfrm>
                <a:off x="1168" y="1099"/>
                <a:ext cx="80" cy="82"/>
              </a:xfrm>
              <a:custGeom>
                <a:avLst/>
                <a:gdLst/>
                <a:ahLst/>
                <a:cxnLst>
                  <a:cxn ang="0">
                    <a:pos x="157" y="126"/>
                  </a:cxn>
                  <a:cxn ang="0">
                    <a:pos x="177" y="100"/>
                  </a:cxn>
                  <a:cxn ang="0">
                    <a:pos x="197" y="75"/>
                  </a:cxn>
                  <a:cxn ang="0">
                    <a:pos x="224" y="48"/>
                  </a:cxn>
                  <a:cxn ang="0">
                    <a:pos x="242" y="51"/>
                  </a:cxn>
                  <a:cxn ang="0">
                    <a:pos x="269" y="44"/>
                  </a:cxn>
                  <a:cxn ang="0">
                    <a:pos x="274" y="72"/>
                  </a:cxn>
                  <a:cxn ang="0">
                    <a:pos x="285" y="59"/>
                  </a:cxn>
                  <a:cxn ang="0">
                    <a:pos x="303" y="57"/>
                  </a:cxn>
                  <a:cxn ang="0">
                    <a:pos x="329" y="43"/>
                  </a:cxn>
                  <a:cxn ang="0">
                    <a:pos x="307" y="23"/>
                  </a:cxn>
                  <a:cxn ang="0">
                    <a:pos x="343" y="0"/>
                  </a:cxn>
                  <a:cxn ang="0">
                    <a:pos x="382" y="37"/>
                  </a:cxn>
                  <a:cxn ang="0">
                    <a:pos x="397" y="72"/>
                  </a:cxn>
                  <a:cxn ang="0">
                    <a:pos x="356" y="91"/>
                  </a:cxn>
                  <a:cxn ang="0">
                    <a:pos x="353" y="119"/>
                  </a:cxn>
                  <a:cxn ang="0">
                    <a:pos x="369" y="159"/>
                  </a:cxn>
                  <a:cxn ang="0">
                    <a:pos x="355" y="173"/>
                  </a:cxn>
                  <a:cxn ang="0">
                    <a:pos x="370" y="190"/>
                  </a:cxn>
                  <a:cxn ang="0">
                    <a:pos x="350" y="237"/>
                  </a:cxn>
                  <a:cxn ang="0">
                    <a:pos x="314" y="258"/>
                  </a:cxn>
                  <a:cxn ang="0">
                    <a:pos x="300" y="309"/>
                  </a:cxn>
                  <a:cxn ang="0">
                    <a:pos x="265" y="253"/>
                  </a:cxn>
                  <a:cxn ang="0">
                    <a:pos x="275" y="195"/>
                  </a:cxn>
                  <a:cxn ang="0">
                    <a:pos x="262" y="193"/>
                  </a:cxn>
                  <a:cxn ang="0">
                    <a:pos x="244" y="206"/>
                  </a:cxn>
                  <a:cxn ang="0">
                    <a:pos x="244" y="244"/>
                  </a:cxn>
                  <a:cxn ang="0">
                    <a:pos x="216" y="239"/>
                  </a:cxn>
                  <a:cxn ang="0">
                    <a:pos x="217" y="264"/>
                  </a:cxn>
                  <a:cxn ang="0">
                    <a:pos x="231" y="302"/>
                  </a:cxn>
                  <a:cxn ang="0">
                    <a:pos x="211" y="342"/>
                  </a:cxn>
                  <a:cxn ang="0">
                    <a:pos x="195" y="324"/>
                  </a:cxn>
                  <a:cxn ang="0">
                    <a:pos x="181" y="295"/>
                  </a:cxn>
                  <a:cxn ang="0">
                    <a:pos x="174" y="318"/>
                  </a:cxn>
                  <a:cxn ang="0">
                    <a:pos x="181" y="336"/>
                  </a:cxn>
                  <a:cxn ang="0">
                    <a:pos x="181" y="368"/>
                  </a:cxn>
                  <a:cxn ang="0">
                    <a:pos x="171" y="393"/>
                  </a:cxn>
                  <a:cxn ang="0">
                    <a:pos x="145" y="384"/>
                  </a:cxn>
                  <a:cxn ang="0">
                    <a:pos x="131" y="393"/>
                  </a:cxn>
                  <a:cxn ang="0">
                    <a:pos x="114" y="351"/>
                  </a:cxn>
                  <a:cxn ang="0">
                    <a:pos x="114" y="319"/>
                  </a:cxn>
                  <a:cxn ang="0">
                    <a:pos x="101" y="360"/>
                  </a:cxn>
                  <a:cxn ang="0">
                    <a:pos x="56" y="360"/>
                  </a:cxn>
                  <a:cxn ang="0">
                    <a:pos x="58" y="334"/>
                  </a:cxn>
                  <a:cxn ang="0">
                    <a:pos x="37" y="378"/>
                  </a:cxn>
                  <a:cxn ang="0">
                    <a:pos x="12" y="367"/>
                  </a:cxn>
                  <a:cxn ang="0">
                    <a:pos x="2" y="346"/>
                  </a:cxn>
                  <a:cxn ang="0">
                    <a:pos x="15" y="308"/>
                  </a:cxn>
                  <a:cxn ang="0">
                    <a:pos x="29" y="274"/>
                  </a:cxn>
                  <a:cxn ang="0">
                    <a:pos x="59" y="274"/>
                  </a:cxn>
                  <a:cxn ang="0">
                    <a:pos x="82" y="239"/>
                  </a:cxn>
                  <a:cxn ang="0">
                    <a:pos x="90" y="209"/>
                  </a:cxn>
                  <a:cxn ang="0">
                    <a:pos x="111" y="206"/>
                  </a:cxn>
                  <a:cxn ang="0">
                    <a:pos x="134" y="178"/>
                  </a:cxn>
                  <a:cxn ang="0">
                    <a:pos x="147" y="150"/>
                  </a:cxn>
                </a:cxnLst>
                <a:rect l="0" t="0" r="r" b="b"/>
                <a:pathLst>
                  <a:path w="399" h="411">
                    <a:moveTo>
                      <a:pt x="154" y="134"/>
                    </a:moveTo>
                    <a:lnTo>
                      <a:pt x="156" y="136"/>
                    </a:lnTo>
                    <a:lnTo>
                      <a:pt x="157" y="126"/>
                    </a:lnTo>
                    <a:lnTo>
                      <a:pt x="166" y="120"/>
                    </a:lnTo>
                    <a:lnTo>
                      <a:pt x="170" y="109"/>
                    </a:lnTo>
                    <a:lnTo>
                      <a:pt x="177" y="100"/>
                    </a:lnTo>
                    <a:lnTo>
                      <a:pt x="184" y="99"/>
                    </a:lnTo>
                    <a:lnTo>
                      <a:pt x="187" y="89"/>
                    </a:lnTo>
                    <a:lnTo>
                      <a:pt x="197" y="75"/>
                    </a:lnTo>
                    <a:lnTo>
                      <a:pt x="198" y="61"/>
                    </a:lnTo>
                    <a:lnTo>
                      <a:pt x="221" y="57"/>
                    </a:lnTo>
                    <a:lnTo>
                      <a:pt x="224" y="48"/>
                    </a:lnTo>
                    <a:lnTo>
                      <a:pt x="232" y="49"/>
                    </a:lnTo>
                    <a:lnTo>
                      <a:pt x="238" y="57"/>
                    </a:lnTo>
                    <a:lnTo>
                      <a:pt x="242" y="51"/>
                    </a:lnTo>
                    <a:lnTo>
                      <a:pt x="256" y="50"/>
                    </a:lnTo>
                    <a:lnTo>
                      <a:pt x="260" y="45"/>
                    </a:lnTo>
                    <a:lnTo>
                      <a:pt x="269" y="44"/>
                    </a:lnTo>
                    <a:lnTo>
                      <a:pt x="267" y="60"/>
                    </a:lnTo>
                    <a:lnTo>
                      <a:pt x="270" y="76"/>
                    </a:lnTo>
                    <a:lnTo>
                      <a:pt x="274" y="72"/>
                    </a:lnTo>
                    <a:lnTo>
                      <a:pt x="271" y="57"/>
                    </a:lnTo>
                    <a:lnTo>
                      <a:pt x="275" y="48"/>
                    </a:lnTo>
                    <a:lnTo>
                      <a:pt x="285" y="59"/>
                    </a:lnTo>
                    <a:lnTo>
                      <a:pt x="298" y="66"/>
                    </a:lnTo>
                    <a:lnTo>
                      <a:pt x="306" y="66"/>
                    </a:lnTo>
                    <a:lnTo>
                      <a:pt x="303" y="57"/>
                    </a:lnTo>
                    <a:lnTo>
                      <a:pt x="319" y="61"/>
                    </a:lnTo>
                    <a:lnTo>
                      <a:pt x="330" y="49"/>
                    </a:lnTo>
                    <a:lnTo>
                      <a:pt x="329" y="43"/>
                    </a:lnTo>
                    <a:lnTo>
                      <a:pt x="322" y="44"/>
                    </a:lnTo>
                    <a:lnTo>
                      <a:pt x="313" y="37"/>
                    </a:lnTo>
                    <a:lnTo>
                      <a:pt x="307" y="23"/>
                    </a:lnTo>
                    <a:lnTo>
                      <a:pt x="317" y="19"/>
                    </a:lnTo>
                    <a:lnTo>
                      <a:pt x="323" y="7"/>
                    </a:lnTo>
                    <a:lnTo>
                      <a:pt x="343" y="0"/>
                    </a:lnTo>
                    <a:lnTo>
                      <a:pt x="365" y="18"/>
                    </a:lnTo>
                    <a:lnTo>
                      <a:pt x="365" y="24"/>
                    </a:lnTo>
                    <a:lnTo>
                      <a:pt x="382" y="37"/>
                    </a:lnTo>
                    <a:lnTo>
                      <a:pt x="399" y="57"/>
                    </a:lnTo>
                    <a:lnTo>
                      <a:pt x="399" y="66"/>
                    </a:lnTo>
                    <a:lnTo>
                      <a:pt x="397" y="72"/>
                    </a:lnTo>
                    <a:lnTo>
                      <a:pt x="384" y="77"/>
                    </a:lnTo>
                    <a:lnTo>
                      <a:pt x="381" y="85"/>
                    </a:lnTo>
                    <a:lnTo>
                      <a:pt x="356" y="91"/>
                    </a:lnTo>
                    <a:lnTo>
                      <a:pt x="349" y="99"/>
                    </a:lnTo>
                    <a:lnTo>
                      <a:pt x="348" y="108"/>
                    </a:lnTo>
                    <a:lnTo>
                      <a:pt x="353" y="119"/>
                    </a:lnTo>
                    <a:lnTo>
                      <a:pt x="376" y="148"/>
                    </a:lnTo>
                    <a:lnTo>
                      <a:pt x="377" y="159"/>
                    </a:lnTo>
                    <a:lnTo>
                      <a:pt x="369" y="159"/>
                    </a:lnTo>
                    <a:lnTo>
                      <a:pt x="360" y="152"/>
                    </a:lnTo>
                    <a:lnTo>
                      <a:pt x="353" y="159"/>
                    </a:lnTo>
                    <a:lnTo>
                      <a:pt x="355" y="173"/>
                    </a:lnTo>
                    <a:lnTo>
                      <a:pt x="364" y="174"/>
                    </a:lnTo>
                    <a:lnTo>
                      <a:pt x="366" y="186"/>
                    </a:lnTo>
                    <a:lnTo>
                      <a:pt x="370" y="190"/>
                    </a:lnTo>
                    <a:lnTo>
                      <a:pt x="375" y="210"/>
                    </a:lnTo>
                    <a:lnTo>
                      <a:pt x="366" y="222"/>
                    </a:lnTo>
                    <a:lnTo>
                      <a:pt x="350" y="237"/>
                    </a:lnTo>
                    <a:lnTo>
                      <a:pt x="324" y="237"/>
                    </a:lnTo>
                    <a:lnTo>
                      <a:pt x="318" y="244"/>
                    </a:lnTo>
                    <a:lnTo>
                      <a:pt x="314" y="258"/>
                    </a:lnTo>
                    <a:lnTo>
                      <a:pt x="317" y="288"/>
                    </a:lnTo>
                    <a:lnTo>
                      <a:pt x="313" y="302"/>
                    </a:lnTo>
                    <a:lnTo>
                      <a:pt x="300" y="309"/>
                    </a:lnTo>
                    <a:lnTo>
                      <a:pt x="287" y="307"/>
                    </a:lnTo>
                    <a:lnTo>
                      <a:pt x="265" y="269"/>
                    </a:lnTo>
                    <a:lnTo>
                      <a:pt x="265" y="253"/>
                    </a:lnTo>
                    <a:lnTo>
                      <a:pt x="269" y="237"/>
                    </a:lnTo>
                    <a:lnTo>
                      <a:pt x="268" y="220"/>
                    </a:lnTo>
                    <a:lnTo>
                      <a:pt x="275" y="195"/>
                    </a:lnTo>
                    <a:lnTo>
                      <a:pt x="276" y="183"/>
                    </a:lnTo>
                    <a:lnTo>
                      <a:pt x="270" y="182"/>
                    </a:lnTo>
                    <a:lnTo>
                      <a:pt x="262" y="193"/>
                    </a:lnTo>
                    <a:lnTo>
                      <a:pt x="246" y="189"/>
                    </a:lnTo>
                    <a:lnTo>
                      <a:pt x="244" y="200"/>
                    </a:lnTo>
                    <a:lnTo>
                      <a:pt x="244" y="206"/>
                    </a:lnTo>
                    <a:lnTo>
                      <a:pt x="237" y="213"/>
                    </a:lnTo>
                    <a:lnTo>
                      <a:pt x="243" y="220"/>
                    </a:lnTo>
                    <a:lnTo>
                      <a:pt x="244" y="244"/>
                    </a:lnTo>
                    <a:lnTo>
                      <a:pt x="235" y="255"/>
                    </a:lnTo>
                    <a:lnTo>
                      <a:pt x="225" y="242"/>
                    </a:lnTo>
                    <a:lnTo>
                      <a:pt x="216" y="239"/>
                    </a:lnTo>
                    <a:lnTo>
                      <a:pt x="216" y="247"/>
                    </a:lnTo>
                    <a:lnTo>
                      <a:pt x="211" y="256"/>
                    </a:lnTo>
                    <a:lnTo>
                      <a:pt x="217" y="264"/>
                    </a:lnTo>
                    <a:lnTo>
                      <a:pt x="227" y="268"/>
                    </a:lnTo>
                    <a:lnTo>
                      <a:pt x="233" y="291"/>
                    </a:lnTo>
                    <a:lnTo>
                      <a:pt x="231" y="302"/>
                    </a:lnTo>
                    <a:lnTo>
                      <a:pt x="216" y="311"/>
                    </a:lnTo>
                    <a:lnTo>
                      <a:pt x="215" y="331"/>
                    </a:lnTo>
                    <a:lnTo>
                      <a:pt x="211" y="342"/>
                    </a:lnTo>
                    <a:lnTo>
                      <a:pt x="209" y="340"/>
                    </a:lnTo>
                    <a:lnTo>
                      <a:pt x="201" y="344"/>
                    </a:lnTo>
                    <a:lnTo>
                      <a:pt x="195" y="324"/>
                    </a:lnTo>
                    <a:lnTo>
                      <a:pt x="188" y="308"/>
                    </a:lnTo>
                    <a:lnTo>
                      <a:pt x="185" y="287"/>
                    </a:lnTo>
                    <a:lnTo>
                      <a:pt x="181" y="295"/>
                    </a:lnTo>
                    <a:lnTo>
                      <a:pt x="173" y="290"/>
                    </a:lnTo>
                    <a:lnTo>
                      <a:pt x="172" y="301"/>
                    </a:lnTo>
                    <a:lnTo>
                      <a:pt x="174" y="318"/>
                    </a:lnTo>
                    <a:lnTo>
                      <a:pt x="178" y="324"/>
                    </a:lnTo>
                    <a:lnTo>
                      <a:pt x="173" y="334"/>
                    </a:lnTo>
                    <a:lnTo>
                      <a:pt x="181" y="336"/>
                    </a:lnTo>
                    <a:lnTo>
                      <a:pt x="162" y="346"/>
                    </a:lnTo>
                    <a:lnTo>
                      <a:pt x="173" y="352"/>
                    </a:lnTo>
                    <a:lnTo>
                      <a:pt x="181" y="368"/>
                    </a:lnTo>
                    <a:lnTo>
                      <a:pt x="182" y="376"/>
                    </a:lnTo>
                    <a:lnTo>
                      <a:pt x="173" y="376"/>
                    </a:lnTo>
                    <a:lnTo>
                      <a:pt x="171" y="393"/>
                    </a:lnTo>
                    <a:lnTo>
                      <a:pt x="162" y="398"/>
                    </a:lnTo>
                    <a:lnTo>
                      <a:pt x="154" y="398"/>
                    </a:lnTo>
                    <a:lnTo>
                      <a:pt x="145" y="384"/>
                    </a:lnTo>
                    <a:lnTo>
                      <a:pt x="144" y="400"/>
                    </a:lnTo>
                    <a:lnTo>
                      <a:pt x="139" y="411"/>
                    </a:lnTo>
                    <a:lnTo>
                      <a:pt x="131" y="393"/>
                    </a:lnTo>
                    <a:lnTo>
                      <a:pt x="130" y="367"/>
                    </a:lnTo>
                    <a:lnTo>
                      <a:pt x="123" y="367"/>
                    </a:lnTo>
                    <a:lnTo>
                      <a:pt x="114" y="351"/>
                    </a:lnTo>
                    <a:lnTo>
                      <a:pt x="118" y="339"/>
                    </a:lnTo>
                    <a:lnTo>
                      <a:pt x="117" y="328"/>
                    </a:lnTo>
                    <a:lnTo>
                      <a:pt x="114" y="319"/>
                    </a:lnTo>
                    <a:lnTo>
                      <a:pt x="103" y="329"/>
                    </a:lnTo>
                    <a:lnTo>
                      <a:pt x="101" y="349"/>
                    </a:lnTo>
                    <a:lnTo>
                      <a:pt x="101" y="360"/>
                    </a:lnTo>
                    <a:lnTo>
                      <a:pt x="91" y="382"/>
                    </a:lnTo>
                    <a:lnTo>
                      <a:pt x="82" y="371"/>
                    </a:lnTo>
                    <a:lnTo>
                      <a:pt x="56" y="360"/>
                    </a:lnTo>
                    <a:lnTo>
                      <a:pt x="55" y="352"/>
                    </a:lnTo>
                    <a:lnTo>
                      <a:pt x="58" y="346"/>
                    </a:lnTo>
                    <a:lnTo>
                      <a:pt x="58" y="334"/>
                    </a:lnTo>
                    <a:lnTo>
                      <a:pt x="50" y="356"/>
                    </a:lnTo>
                    <a:lnTo>
                      <a:pt x="44" y="361"/>
                    </a:lnTo>
                    <a:lnTo>
                      <a:pt x="37" y="378"/>
                    </a:lnTo>
                    <a:lnTo>
                      <a:pt x="21" y="383"/>
                    </a:lnTo>
                    <a:lnTo>
                      <a:pt x="12" y="373"/>
                    </a:lnTo>
                    <a:lnTo>
                      <a:pt x="12" y="367"/>
                    </a:lnTo>
                    <a:lnTo>
                      <a:pt x="25" y="333"/>
                    </a:lnTo>
                    <a:lnTo>
                      <a:pt x="16" y="328"/>
                    </a:lnTo>
                    <a:lnTo>
                      <a:pt x="2" y="346"/>
                    </a:lnTo>
                    <a:lnTo>
                      <a:pt x="0" y="326"/>
                    </a:lnTo>
                    <a:lnTo>
                      <a:pt x="5" y="317"/>
                    </a:lnTo>
                    <a:lnTo>
                      <a:pt x="15" y="308"/>
                    </a:lnTo>
                    <a:lnTo>
                      <a:pt x="16" y="285"/>
                    </a:lnTo>
                    <a:lnTo>
                      <a:pt x="27" y="280"/>
                    </a:lnTo>
                    <a:lnTo>
                      <a:pt x="29" y="274"/>
                    </a:lnTo>
                    <a:lnTo>
                      <a:pt x="39" y="266"/>
                    </a:lnTo>
                    <a:lnTo>
                      <a:pt x="47" y="266"/>
                    </a:lnTo>
                    <a:lnTo>
                      <a:pt x="59" y="274"/>
                    </a:lnTo>
                    <a:lnTo>
                      <a:pt x="64" y="269"/>
                    </a:lnTo>
                    <a:lnTo>
                      <a:pt x="70" y="271"/>
                    </a:lnTo>
                    <a:lnTo>
                      <a:pt x="82" y="239"/>
                    </a:lnTo>
                    <a:lnTo>
                      <a:pt x="90" y="231"/>
                    </a:lnTo>
                    <a:lnTo>
                      <a:pt x="91" y="225"/>
                    </a:lnTo>
                    <a:lnTo>
                      <a:pt x="90" y="209"/>
                    </a:lnTo>
                    <a:lnTo>
                      <a:pt x="93" y="216"/>
                    </a:lnTo>
                    <a:lnTo>
                      <a:pt x="99" y="213"/>
                    </a:lnTo>
                    <a:lnTo>
                      <a:pt x="111" y="206"/>
                    </a:lnTo>
                    <a:lnTo>
                      <a:pt x="114" y="198"/>
                    </a:lnTo>
                    <a:lnTo>
                      <a:pt x="120" y="198"/>
                    </a:lnTo>
                    <a:lnTo>
                      <a:pt x="134" y="178"/>
                    </a:lnTo>
                    <a:lnTo>
                      <a:pt x="147" y="174"/>
                    </a:lnTo>
                    <a:lnTo>
                      <a:pt x="138" y="170"/>
                    </a:lnTo>
                    <a:lnTo>
                      <a:pt x="147" y="150"/>
                    </a:lnTo>
                    <a:lnTo>
                      <a:pt x="149" y="139"/>
                    </a:lnTo>
                    <a:lnTo>
                      <a:pt x="154" y="13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17" name="Freeform 295"/>
              <p:cNvSpPr>
                <a:spLocks noChangeAspect="1"/>
              </p:cNvSpPr>
              <p:nvPr/>
            </p:nvSpPr>
            <p:spPr bwMode="gray">
              <a:xfrm>
                <a:off x="1271" y="1070"/>
                <a:ext cx="40" cy="39"/>
              </a:xfrm>
              <a:custGeom>
                <a:avLst/>
                <a:gdLst/>
                <a:ahLst/>
                <a:cxnLst>
                  <a:cxn ang="0">
                    <a:pos x="76" y="19"/>
                  </a:cxn>
                  <a:cxn ang="0">
                    <a:pos x="84" y="23"/>
                  </a:cxn>
                  <a:cxn ang="0">
                    <a:pos x="84" y="19"/>
                  </a:cxn>
                  <a:cxn ang="0">
                    <a:pos x="95" y="13"/>
                  </a:cxn>
                  <a:cxn ang="0">
                    <a:pos x="127" y="7"/>
                  </a:cxn>
                  <a:cxn ang="0">
                    <a:pos x="128" y="13"/>
                  </a:cxn>
                  <a:cxn ang="0">
                    <a:pos x="138" y="16"/>
                  </a:cxn>
                  <a:cxn ang="0">
                    <a:pos x="145" y="5"/>
                  </a:cxn>
                  <a:cxn ang="0">
                    <a:pos x="172" y="0"/>
                  </a:cxn>
                  <a:cxn ang="0">
                    <a:pos x="198" y="8"/>
                  </a:cxn>
                  <a:cxn ang="0">
                    <a:pos x="200" y="21"/>
                  </a:cxn>
                  <a:cxn ang="0">
                    <a:pos x="199" y="37"/>
                  </a:cxn>
                  <a:cxn ang="0">
                    <a:pos x="194" y="46"/>
                  </a:cxn>
                  <a:cxn ang="0">
                    <a:pos x="149" y="60"/>
                  </a:cxn>
                  <a:cxn ang="0">
                    <a:pos x="135" y="60"/>
                  </a:cxn>
                  <a:cxn ang="0">
                    <a:pos x="134" y="65"/>
                  </a:cxn>
                  <a:cxn ang="0">
                    <a:pos x="127" y="70"/>
                  </a:cxn>
                  <a:cxn ang="0">
                    <a:pos x="134" y="76"/>
                  </a:cxn>
                  <a:cxn ang="0">
                    <a:pos x="129" y="80"/>
                  </a:cxn>
                  <a:cxn ang="0">
                    <a:pos x="105" y="81"/>
                  </a:cxn>
                  <a:cxn ang="0">
                    <a:pos x="107" y="85"/>
                  </a:cxn>
                  <a:cxn ang="0">
                    <a:pos x="107" y="97"/>
                  </a:cxn>
                  <a:cxn ang="0">
                    <a:pos x="114" y="87"/>
                  </a:cxn>
                  <a:cxn ang="0">
                    <a:pos x="116" y="94"/>
                  </a:cxn>
                  <a:cxn ang="0">
                    <a:pos x="111" y="104"/>
                  </a:cxn>
                  <a:cxn ang="0">
                    <a:pos x="123" y="92"/>
                  </a:cxn>
                  <a:cxn ang="0">
                    <a:pos x="129" y="92"/>
                  </a:cxn>
                  <a:cxn ang="0">
                    <a:pos x="129" y="104"/>
                  </a:cxn>
                  <a:cxn ang="0">
                    <a:pos x="134" y="99"/>
                  </a:cxn>
                  <a:cxn ang="0">
                    <a:pos x="135" y="87"/>
                  </a:cxn>
                  <a:cxn ang="0">
                    <a:pos x="140" y="81"/>
                  </a:cxn>
                  <a:cxn ang="0">
                    <a:pos x="144" y="89"/>
                  </a:cxn>
                  <a:cxn ang="0">
                    <a:pos x="155" y="92"/>
                  </a:cxn>
                  <a:cxn ang="0">
                    <a:pos x="173" y="87"/>
                  </a:cxn>
                  <a:cxn ang="0">
                    <a:pos x="177" y="115"/>
                  </a:cxn>
                  <a:cxn ang="0">
                    <a:pos x="173" y="150"/>
                  </a:cxn>
                  <a:cxn ang="0">
                    <a:pos x="168" y="157"/>
                  </a:cxn>
                  <a:cxn ang="0">
                    <a:pos x="161" y="163"/>
                  </a:cxn>
                  <a:cxn ang="0">
                    <a:pos x="125" y="177"/>
                  </a:cxn>
                  <a:cxn ang="0">
                    <a:pos x="117" y="172"/>
                  </a:cxn>
                  <a:cxn ang="0">
                    <a:pos x="76" y="195"/>
                  </a:cxn>
                  <a:cxn ang="0">
                    <a:pos x="64" y="195"/>
                  </a:cxn>
                  <a:cxn ang="0">
                    <a:pos x="52" y="190"/>
                  </a:cxn>
                  <a:cxn ang="0">
                    <a:pos x="46" y="179"/>
                  </a:cxn>
                  <a:cxn ang="0">
                    <a:pos x="44" y="169"/>
                  </a:cxn>
                  <a:cxn ang="0">
                    <a:pos x="14" y="158"/>
                  </a:cxn>
                  <a:cxn ang="0">
                    <a:pos x="6" y="148"/>
                  </a:cxn>
                  <a:cxn ang="0">
                    <a:pos x="6" y="136"/>
                  </a:cxn>
                  <a:cxn ang="0">
                    <a:pos x="9" y="129"/>
                  </a:cxn>
                  <a:cxn ang="0">
                    <a:pos x="6" y="118"/>
                  </a:cxn>
                  <a:cxn ang="0">
                    <a:pos x="6" y="102"/>
                  </a:cxn>
                  <a:cxn ang="0">
                    <a:pos x="0" y="83"/>
                  </a:cxn>
                  <a:cxn ang="0">
                    <a:pos x="4" y="61"/>
                  </a:cxn>
                  <a:cxn ang="0">
                    <a:pos x="8" y="56"/>
                  </a:cxn>
                  <a:cxn ang="0">
                    <a:pos x="32" y="49"/>
                  </a:cxn>
                  <a:cxn ang="0">
                    <a:pos x="37" y="39"/>
                  </a:cxn>
                  <a:cxn ang="0">
                    <a:pos x="46" y="33"/>
                  </a:cxn>
                  <a:cxn ang="0">
                    <a:pos x="54" y="37"/>
                  </a:cxn>
                  <a:cxn ang="0">
                    <a:pos x="63" y="23"/>
                  </a:cxn>
                  <a:cxn ang="0">
                    <a:pos x="71" y="23"/>
                  </a:cxn>
                  <a:cxn ang="0">
                    <a:pos x="76" y="19"/>
                  </a:cxn>
                </a:cxnLst>
                <a:rect l="0" t="0" r="r" b="b"/>
                <a:pathLst>
                  <a:path w="200" h="195">
                    <a:moveTo>
                      <a:pt x="76" y="19"/>
                    </a:moveTo>
                    <a:lnTo>
                      <a:pt x="84" y="23"/>
                    </a:lnTo>
                    <a:lnTo>
                      <a:pt x="84" y="19"/>
                    </a:lnTo>
                    <a:lnTo>
                      <a:pt x="95" y="13"/>
                    </a:lnTo>
                    <a:lnTo>
                      <a:pt x="127" y="7"/>
                    </a:lnTo>
                    <a:lnTo>
                      <a:pt x="128" y="13"/>
                    </a:lnTo>
                    <a:lnTo>
                      <a:pt x="138" y="16"/>
                    </a:lnTo>
                    <a:lnTo>
                      <a:pt x="145" y="5"/>
                    </a:lnTo>
                    <a:lnTo>
                      <a:pt x="172" y="0"/>
                    </a:lnTo>
                    <a:lnTo>
                      <a:pt x="198" y="8"/>
                    </a:lnTo>
                    <a:lnTo>
                      <a:pt x="200" y="21"/>
                    </a:lnTo>
                    <a:lnTo>
                      <a:pt x="199" y="37"/>
                    </a:lnTo>
                    <a:lnTo>
                      <a:pt x="194" y="46"/>
                    </a:lnTo>
                    <a:lnTo>
                      <a:pt x="149" y="60"/>
                    </a:lnTo>
                    <a:lnTo>
                      <a:pt x="135" y="60"/>
                    </a:lnTo>
                    <a:lnTo>
                      <a:pt x="134" y="65"/>
                    </a:lnTo>
                    <a:lnTo>
                      <a:pt x="127" y="70"/>
                    </a:lnTo>
                    <a:lnTo>
                      <a:pt x="134" y="76"/>
                    </a:lnTo>
                    <a:lnTo>
                      <a:pt x="129" y="80"/>
                    </a:lnTo>
                    <a:lnTo>
                      <a:pt x="105" y="81"/>
                    </a:lnTo>
                    <a:lnTo>
                      <a:pt x="107" y="85"/>
                    </a:lnTo>
                    <a:lnTo>
                      <a:pt x="107" y="97"/>
                    </a:lnTo>
                    <a:lnTo>
                      <a:pt x="114" y="87"/>
                    </a:lnTo>
                    <a:lnTo>
                      <a:pt x="116" y="94"/>
                    </a:lnTo>
                    <a:lnTo>
                      <a:pt x="111" y="104"/>
                    </a:lnTo>
                    <a:lnTo>
                      <a:pt x="123" y="92"/>
                    </a:lnTo>
                    <a:lnTo>
                      <a:pt x="129" y="92"/>
                    </a:lnTo>
                    <a:lnTo>
                      <a:pt x="129" y="104"/>
                    </a:lnTo>
                    <a:lnTo>
                      <a:pt x="134" y="99"/>
                    </a:lnTo>
                    <a:lnTo>
                      <a:pt x="135" y="87"/>
                    </a:lnTo>
                    <a:lnTo>
                      <a:pt x="140" y="81"/>
                    </a:lnTo>
                    <a:lnTo>
                      <a:pt x="144" y="89"/>
                    </a:lnTo>
                    <a:lnTo>
                      <a:pt x="155" y="92"/>
                    </a:lnTo>
                    <a:lnTo>
                      <a:pt x="173" y="87"/>
                    </a:lnTo>
                    <a:lnTo>
                      <a:pt x="177" y="115"/>
                    </a:lnTo>
                    <a:lnTo>
                      <a:pt x="173" y="150"/>
                    </a:lnTo>
                    <a:lnTo>
                      <a:pt x="168" y="157"/>
                    </a:lnTo>
                    <a:lnTo>
                      <a:pt x="161" y="163"/>
                    </a:lnTo>
                    <a:lnTo>
                      <a:pt x="125" y="177"/>
                    </a:lnTo>
                    <a:lnTo>
                      <a:pt x="117" y="172"/>
                    </a:lnTo>
                    <a:lnTo>
                      <a:pt x="76" y="195"/>
                    </a:lnTo>
                    <a:lnTo>
                      <a:pt x="64" y="195"/>
                    </a:lnTo>
                    <a:lnTo>
                      <a:pt x="52" y="190"/>
                    </a:lnTo>
                    <a:lnTo>
                      <a:pt x="46" y="179"/>
                    </a:lnTo>
                    <a:lnTo>
                      <a:pt x="44" y="169"/>
                    </a:lnTo>
                    <a:lnTo>
                      <a:pt x="14" y="158"/>
                    </a:lnTo>
                    <a:lnTo>
                      <a:pt x="6" y="148"/>
                    </a:lnTo>
                    <a:lnTo>
                      <a:pt x="6" y="136"/>
                    </a:lnTo>
                    <a:lnTo>
                      <a:pt x="9" y="129"/>
                    </a:lnTo>
                    <a:lnTo>
                      <a:pt x="6" y="118"/>
                    </a:lnTo>
                    <a:lnTo>
                      <a:pt x="6" y="102"/>
                    </a:lnTo>
                    <a:lnTo>
                      <a:pt x="0" y="83"/>
                    </a:lnTo>
                    <a:lnTo>
                      <a:pt x="4" y="61"/>
                    </a:lnTo>
                    <a:lnTo>
                      <a:pt x="8" y="56"/>
                    </a:lnTo>
                    <a:lnTo>
                      <a:pt x="32" y="49"/>
                    </a:lnTo>
                    <a:lnTo>
                      <a:pt x="37" y="39"/>
                    </a:lnTo>
                    <a:lnTo>
                      <a:pt x="46" y="33"/>
                    </a:lnTo>
                    <a:lnTo>
                      <a:pt x="54" y="37"/>
                    </a:lnTo>
                    <a:lnTo>
                      <a:pt x="63" y="23"/>
                    </a:lnTo>
                    <a:lnTo>
                      <a:pt x="71" y="23"/>
                    </a:lnTo>
                    <a:lnTo>
                      <a:pt x="76" y="1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18" name="Freeform 296"/>
              <p:cNvSpPr>
                <a:spLocks noChangeAspect="1"/>
              </p:cNvSpPr>
              <p:nvPr/>
            </p:nvSpPr>
            <p:spPr bwMode="gray">
              <a:xfrm>
                <a:off x="1271" y="1035"/>
                <a:ext cx="44" cy="26"/>
              </a:xfrm>
              <a:custGeom>
                <a:avLst/>
                <a:gdLst/>
                <a:ahLst/>
                <a:cxnLst>
                  <a:cxn ang="0">
                    <a:pos x="184" y="32"/>
                  </a:cxn>
                  <a:cxn ang="0">
                    <a:pos x="188" y="31"/>
                  </a:cxn>
                  <a:cxn ang="0">
                    <a:pos x="192" y="46"/>
                  </a:cxn>
                  <a:cxn ang="0">
                    <a:pos x="207" y="47"/>
                  </a:cxn>
                  <a:cxn ang="0">
                    <a:pos x="208" y="57"/>
                  </a:cxn>
                  <a:cxn ang="0">
                    <a:pos x="216" y="66"/>
                  </a:cxn>
                  <a:cxn ang="0">
                    <a:pos x="216" y="74"/>
                  </a:cxn>
                  <a:cxn ang="0">
                    <a:pos x="219" y="80"/>
                  </a:cxn>
                  <a:cxn ang="0">
                    <a:pos x="219" y="101"/>
                  </a:cxn>
                  <a:cxn ang="0">
                    <a:pos x="216" y="117"/>
                  </a:cxn>
                  <a:cxn ang="0">
                    <a:pos x="208" y="122"/>
                  </a:cxn>
                  <a:cxn ang="0">
                    <a:pos x="195" y="126"/>
                  </a:cxn>
                  <a:cxn ang="0">
                    <a:pos x="188" y="121"/>
                  </a:cxn>
                  <a:cxn ang="0">
                    <a:pos x="160" y="131"/>
                  </a:cxn>
                  <a:cxn ang="0">
                    <a:pos x="148" y="127"/>
                  </a:cxn>
                  <a:cxn ang="0">
                    <a:pos x="130" y="105"/>
                  </a:cxn>
                  <a:cxn ang="0">
                    <a:pos x="121" y="104"/>
                  </a:cxn>
                  <a:cxn ang="0">
                    <a:pos x="114" y="94"/>
                  </a:cxn>
                  <a:cxn ang="0">
                    <a:pos x="109" y="97"/>
                  </a:cxn>
                  <a:cxn ang="0">
                    <a:pos x="107" y="90"/>
                  </a:cxn>
                  <a:cxn ang="0">
                    <a:pos x="107" y="105"/>
                  </a:cxn>
                  <a:cxn ang="0">
                    <a:pos x="111" y="117"/>
                  </a:cxn>
                  <a:cxn ang="0">
                    <a:pos x="105" y="120"/>
                  </a:cxn>
                  <a:cxn ang="0">
                    <a:pos x="107" y="131"/>
                  </a:cxn>
                  <a:cxn ang="0">
                    <a:pos x="86" y="133"/>
                  </a:cxn>
                  <a:cxn ang="0">
                    <a:pos x="78" y="111"/>
                  </a:cxn>
                  <a:cxn ang="0">
                    <a:pos x="60" y="107"/>
                  </a:cxn>
                  <a:cxn ang="0">
                    <a:pos x="57" y="99"/>
                  </a:cxn>
                  <a:cxn ang="0">
                    <a:pos x="49" y="101"/>
                  </a:cxn>
                  <a:cxn ang="0">
                    <a:pos x="51" y="107"/>
                  </a:cxn>
                  <a:cxn ang="0">
                    <a:pos x="51" y="110"/>
                  </a:cxn>
                  <a:cxn ang="0">
                    <a:pos x="43" y="107"/>
                  </a:cxn>
                  <a:cxn ang="0">
                    <a:pos x="31" y="115"/>
                  </a:cxn>
                  <a:cxn ang="0">
                    <a:pos x="32" y="124"/>
                  </a:cxn>
                  <a:cxn ang="0">
                    <a:pos x="31" y="132"/>
                  </a:cxn>
                  <a:cxn ang="0">
                    <a:pos x="28" y="126"/>
                  </a:cxn>
                  <a:cxn ang="0">
                    <a:pos x="15" y="133"/>
                  </a:cxn>
                  <a:cxn ang="0">
                    <a:pos x="8" y="131"/>
                  </a:cxn>
                  <a:cxn ang="0">
                    <a:pos x="6" y="120"/>
                  </a:cxn>
                  <a:cxn ang="0">
                    <a:pos x="0" y="120"/>
                  </a:cxn>
                  <a:cxn ang="0">
                    <a:pos x="8" y="94"/>
                  </a:cxn>
                  <a:cxn ang="0">
                    <a:pos x="23" y="79"/>
                  </a:cxn>
                  <a:cxn ang="0">
                    <a:pos x="27" y="84"/>
                  </a:cxn>
                  <a:cxn ang="0">
                    <a:pos x="36" y="81"/>
                  </a:cxn>
                  <a:cxn ang="0">
                    <a:pos x="36" y="75"/>
                  </a:cxn>
                  <a:cxn ang="0">
                    <a:pos x="53" y="62"/>
                  </a:cxn>
                  <a:cxn ang="0">
                    <a:pos x="85" y="54"/>
                  </a:cxn>
                  <a:cxn ang="0">
                    <a:pos x="105" y="45"/>
                  </a:cxn>
                  <a:cxn ang="0">
                    <a:pos x="117" y="19"/>
                  </a:cxn>
                  <a:cxn ang="0">
                    <a:pos x="121" y="26"/>
                  </a:cxn>
                  <a:cxn ang="0">
                    <a:pos x="140" y="3"/>
                  </a:cxn>
                  <a:cxn ang="0">
                    <a:pos x="159" y="0"/>
                  </a:cxn>
                  <a:cxn ang="0">
                    <a:pos x="164" y="5"/>
                  </a:cxn>
                  <a:cxn ang="0">
                    <a:pos x="164" y="13"/>
                  </a:cxn>
                  <a:cxn ang="0">
                    <a:pos x="168" y="13"/>
                  </a:cxn>
                  <a:cxn ang="0">
                    <a:pos x="171" y="21"/>
                  </a:cxn>
                  <a:cxn ang="0">
                    <a:pos x="184" y="26"/>
                  </a:cxn>
                  <a:cxn ang="0">
                    <a:pos x="184" y="32"/>
                  </a:cxn>
                </a:cxnLst>
                <a:rect l="0" t="0" r="r" b="b"/>
                <a:pathLst>
                  <a:path w="219" h="133">
                    <a:moveTo>
                      <a:pt x="184" y="32"/>
                    </a:moveTo>
                    <a:lnTo>
                      <a:pt x="188" y="31"/>
                    </a:lnTo>
                    <a:lnTo>
                      <a:pt x="192" y="46"/>
                    </a:lnTo>
                    <a:lnTo>
                      <a:pt x="207" y="47"/>
                    </a:lnTo>
                    <a:lnTo>
                      <a:pt x="208" y="57"/>
                    </a:lnTo>
                    <a:lnTo>
                      <a:pt x="216" y="66"/>
                    </a:lnTo>
                    <a:lnTo>
                      <a:pt x="216" y="74"/>
                    </a:lnTo>
                    <a:lnTo>
                      <a:pt x="219" y="80"/>
                    </a:lnTo>
                    <a:lnTo>
                      <a:pt x="219" y="101"/>
                    </a:lnTo>
                    <a:lnTo>
                      <a:pt x="216" y="117"/>
                    </a:lnTo>
                    <a:lnTo>
                      <a:pt x="208" y="122"/>
                    </a:lnTo>
                    <a:lnTo>
                      <a:pt x="195" y="126"/>
                    </a:lnTo>
                    <a:lnTo>
                      <a:pt x="188" y="121"/>
                    </a:lnTo>
                    <a:lnTo>
                      <a:pt x="160" y="131"/>
                    </a:lnTo>
                    <a:lnTo>
                      <a:pt x="148" y="127"/>
                    </a:lnTo>
                    <a:lnTo>
                      <a:pt x="130" y="105"/>
                    </a:lnTo>
                    <a:lnTo>
                      <a:pt x="121" y="104"/>
                    </a:lnTo>
                    <a:lnTo>
                      <a:pt x="114" y="94"/>
                    </a:lnTo>
                    <a:lnTo>
                      <a:pt x="109" y="97"/>
                    </a:lnTo>
                    <a:lnTo>
                      <a:pt x="107" y="90"/>
                    </a:lnTo>
                    <a:lnTo>
                      <a:pt x="107" y="105"/>
                    </a:lnTo>
                    <a:lnTo>
                      <a:pt x="111" y="117"/>
                    </a:lnTo>
                    <a:lnTo>
                      <a:pt x="105" y="120"/>
                    </a:lnTo>
                    <a:lnTo>
                      <a:pt x="107" y="131"/>
                    </a:lnTo>
                    <a:lnTo>
                      <a:pt x="86" y="133"/>
                    </a:lnTo>
                    <a:lnTo>
                      <a:pt x="78" y="111"/>
                    </a:lnTo>
                    <a:lnTo>
                      <a:pt x="60" y="107"/>
                    </a:lnTo>
                    <a:lnTo>
                      <a:pt x="57" y="99"/>
                    </a:lnTo>
                    <a:lnTo>
                      <a:pt x="49" y="101"/>
                    </a:lnTo>
                    <a:lnTo>
                      <a:pt x="51" y="107"/>
                    </a:lnTo>
                    <a:lnTo>
                      <a:pt x="51" y="110"/>
                    </a:lnTo>
                    <a:lnTo>
                      <a:pt x="43" y="107"/>
                    </a:lnTo>
                    <a:lnTo>
                      <a:pt x="31" y="115"/>
                    </a:lnTo>
                    <a:lnTo>
                      <a:pt x="32" y="124"/>
                    </a:lnTo>
                    <a:lnTo>
                      <a:pt x="31" y="132"/>
                    </a:lnTo>
                    <a:lnTo>
                      <a:pt x="28" y="126"/>
                    </a:lnTo>
                    <a:lnTo>
                      <a:pt x="15" y="133"/>
                    </a:lnTo>
                    <a:lnTo>
                      <a:pt x="8" y="131"/>
                    </a:lnTo>
                    <a:lnTo>
                      <a:pt x="6" y="120"/>
                    </a:lnTo>
                    <a:lnTo>
                      <a:pt x="0" y="120"/>
                    </a:lnTo>
                    <a:lnTo>
                      <a:pt x="8" y="94"/>
                    </a:lnTo>
                    <a:lnTo>
                      <a:pt x="23" y="79"/>
                    </a:lnTo>
                    <a:lnTo>
                      <a:pt x="27" y="84"/>
                    </a:lnTo>
                    <a:lnTo>
                      <a:pt x="36" y="81"/>
                    </a:lnTo>
                    <a:lnTo>
                      <a:pt x="36" y="75"/>
                    </a:lnTo>
                    <a:lnTo>
                      <a:pt x="53" y="62"/>
                    </a:lnTo>
                    <a:lnTo>
                      <a:pt x="85" y="54"/>
                    </a:lnTo>
                    <a:lnTo>
                      <a:pt x="105" y="45"/>
                    </a:lnTo>
                    <a:lnTo>
                      <a:pt x="117" y="19"/>
                    </a:lnTo>
                    <a:lnTo>
                      <a:pt x="121" y="26"/>
                    </a:lnTo>
                    <a:lnTo>
                      <a:pt x="140" y="3"/>
                    </a:lnTo>
                    <a:lnTo>
                      <a:pt x="159" y="0"/>
                    </a:lnTo>
                    <a:lnTo>
                      <a:pt x="164" y="5"/>
                    </a:lnTo>
                    <a:lnTo>
                      <a:pt x="164" y="13"/>
                    </a:lnTo>
                    <a:lnTo>
                      <a:pt x="168" y="13"/>
                    </a:lnTo>
                    <a:lnTo>
                      <a:pt x="171" y="21"/>
                    </a:lnTo>
                    <a:lnTo>
                      <a:pt x="184" y="26"/>
                    </a:lnTo>
                    <a:lnTo>
                      <a:pt x="184" y="3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19" name="Freeform 297"/>
              <p:cNvSpPr>
                <a:spLocks noChangeAspect="1"/>
              </p:cNvSpPr>
              <p:nvPr/>
            </p:nvSpPr>
            <p:spPr bwMode="gray">
              <a:xfrm>
                <a:off x="1461" y="1086"/>
                <a:ext cx="33" cy="21"/>
              </a:xfrm>
              <a:custGeom>
                <a:avLst/>
                <a:gdLst/>
                <a:ahLst/>
                <a:cxnLst>
                  <a:cxn ang="0">
                    <a:pos x="61" y="15"/>
                  </a:cxn>
                  <a:cxn ang="0">
                    <a:pos x="70" y="20"/>
                  </a:cxn>
                  <a:cxn ang="0">
                    <a:pos x="73" y="12"/>
                  </a:cxn>
                  <a:cxn ang="0">
                    <a:pos x="89" y="10"/>
                  </a:cxn>
                  <a:cxn ang="0">
                    <a:pos x="89" y="15"/>
                  </a:cxn>
                  <a:cxn ang="0">
                    <a:pos x="103" y="20"/>
                  </a:cxn>
                  <a:cxn ang="0">
                    <a:pos x="106" y="15"/>
                  </a:cxn>
                  <a:cxn ang="0">
                    <a:pos x="124" y="26"/>
                  </a:cxn>
                  <a:cxn ang="0">
                    <a:pos x="135" y="25"/>
                  </a:cxn>
                  <a:cxn ang="0">
                    <a:pos x="140" y="15"/>
                  </a:cxn>
                  <a:cxn ang="0">
                    <a:pos x="147" y="25"/>
                  </a:cxn>
                  <a:cxn ang="0">
                    <a:pos x="158" y="30"/>
                  </a:cxn>
                  <a:cxn ang="0">
                    <a:pos x="164" y="44"/>
                  </a:cxn>
                  <a:cxn ang="0">
                    <a:pos x="162" y="49"/>
                  </a:cxn>
                  <a:cxn ang="0">
                    <a:pos x="151" y="52"/>
                  </a:cxn>
                  <a:cxn ang="0">
                    <a:pos x="148" y="57"/>
                  </a:cxn>
                  <a:cxn ang="0">
                    <a:pos x="151" y="62"/>
                  </a:cxn>
                  <a:cxn ang="0">
                    <a:pos x="152" y="71"/>
                  </a:cxn>
                  <a:cxn ang="0">
                    <a:pos x="149" y="85"/>
                  </a:cxn>
                  <a:cxn ang="0">
                    <a:pos x="151" y="91"/>
                  </a:cxn>
                  <a:cxn ang="0">
                    <a:pos x="146" y="101"/>
                  </a:cxn>
                  <a:cxn ang="0">
                    <a:pos x="126" y="103"/>
                  </a:cxn>
                  <a:cxn ang="0">
                    <a:pos x="105" y="98"/>
                  </a:cxn>
                  <a:cxn ang="0">
                    <a:pos x="99" y="91"/>
                  </a:cxn>
                  <a:cxn ang="0">
                    <a:pos x="82" y="93"/>
                  </a:cxn>
                  <a:cxn ang="0">
                    <a:pos x="81" y="89"/>
                  </a:cxn>
                  <a:cxn ang="0">
                    <a:pos x="65" y="97"/>
                  </a:cxn>
                  <a:cxn ang="0">
                    <a:pos x="63" y="92"/>
                  </a:cxn>
                  <a:cxn ang="0">
                    <a:pos x="54" y="87"/>
                  </a:cxn>
                  <a:cxn ang="0">
                    <a:pos x="34" y="87"/>
                  </a:cxn>
                  <a:cxn ang="0">
                    <a:pos x="24" y="76"/>
                  </a:cxn>
                  <a:cxn ang="0">
                    <a:pos x="17" y="76"/>
                  </a:cxn>
                  <a:cxn ang="0">
                    <a:pos x="7" y="63"/>
                  </a:cxn>
                  <a:cxn ang="0">
                    <a:pos x="3" y="52"/>
                  </a:cxn>
                  <a:cxn ang="0">
                    <a:pos x="3" y="44"/>
                  </a:cxn>
                  <a:cxn ang="0">
                    <a:pos x="0" y="42"/>
                  </a:cxn>
                  <a:cxn ang="0">
                    <a:pos x="2" y="30"/>
                  </a:cxn>
                  <a:cxn ang="0">
                    <a:pos x="13" y="20"/>
                  </a:cxn>
                  <a:cxn ang="0">
                    <a:pos x="30" y="15"/>
                  </a:cxn>
                  <a:cxn ang="0">
                    <a:pos x="35" y="0"/>
                  </a:cxn>
                  <a:cxn ang="0">
                    <a:pos x="41" y="0"/>
                  </a:cxn>
                  <a:cxn ang="0">
                    <a:pos x="45" y="15"/>
                  </a:cxn>
                  <a:cxn ang="0">
                    <a:pos x="50" y="12"/>
                  </a:cxn>
                  <a:cxn ang="0">
                    <a:pos x="54" y="17"/>
                  </a:cxn>
                  <a:cxn ang="0">
                    <a:pos x="61" y="15"/>
                  </a:cxn>
                </a:cxnLst>
                <a:rect l="0" t="0" r="r" b="b"/>
                <a:pathLst>
                  <a:path w="164" h="103">
                    <a:moveTo>
                      <a:pt x="61" y="15"/>
                    </a:moveTo>
                    <a:lnTo>
                      <a:pt x="70" y="20"/>
                    </a:lnTo>
                    <a:lnTo>
                      <a:pt x="73" y="12"/>
                    </a:lnTo>
                    <a:lnTo>
                      <a:pt x="89" y="10"/>
                    </a:lnTo>
                    <a:lnTo>
                      <a:pt x="89" y="15"/>
                    </a:lnTo>
                    <a:lnTo>
                      <a:pt x="103" y="20"/>
                    </a:lnTo>
                    <a:lnTo>
                      <a:pt x="106" y="15"/>
                    </a:lnTo>
                    <a:lnTo>
                      <a:pt x="124" y="26"/>
                    </a:lnTo>
                    <a:lnTo>
                      <a:pt x="135" y="25"/>
                    </a:lnTo>
                    <a:lnTo>
                      <a:pt x="140" y="15"/>
                    </a:lnTo>
                    <a:lnTo>
                      <a:pt x="147" y="25"/>
                    </a:lnTo>
                    <a:lnTo>
                      <a:pt x="158" y="30"/>
                    </a:lnTo>
                    <a:lnTo>
                      <a:pt x="164" y="44"/>
                    </a:lnTo>
                    <a:lnTo>
                      <a:pt x="162" y="49"/>
                    </a:lnTo>
                    <a:lnTo>
                      <a:pt x="151" y="52"/>
                    </a:lnTo>
                    <a:lnTo>
                      <a:pt x="148" y="57"/>
                    </a:lnTo>
                    <a:lnTo>
                      <a:pt x="151" y="62"/>
                    </a:lnTo>
                    <a:lnTo>
                      <a:pt x="152" y="71"/>
                    </a:lnTo>
                    <a:lnTo>
                      <a:pt x="149" y="85"/>
                    </a:lnTo>
                    <a:lnTo>
                      <a:pt x="151" y="91"/>
                    </a:lnTo>
                    <a:lnTo>
                      <a:pt x="146" y="101"/>
                    </a:lnTo>
                    <a:lnTo>
                      <a:pt x="126" y="103"/>
                    </a:lnTo>
                    <a:lnTo>
                      <a:pt x="105" y="98"/>
                    </a:lnTo>
                    <a:lnTo>
                      <a:pt x="99" y="91"/>
                    </a:lnTo>
                    <a:lnTo>
                      <a:pt x="82" y="93"/>
                    </a:lnTo>
                    <a:lnTo>
                      <a:pt x="81" y="89"/>
                    </a:lnTo>
                    <a:lnTo>
                      <a:pt x="65" y="97"/>
                    </a:lnTo>
                    <a:lnTo>
                      <a:pt x="63" y="92"/>
                    </a:lnTo>
                    <a:lnTo>
                      <a:pt x="54" y="87"/>
                    </a:lnTo>
                    <a:lnTo>
                      <a:pt x="34" y="87"/>
                    </a:lnTo>
                    <a:lnTo>
                      <a:pt x="24" y="76"/>
                    </a:lnTo>
                    <a:lnTo>
                      <a:pt x="17" y="76"/>
                    </a:lnTo>
                    <a:lnTo>
                      <a:pt x="7" y="63"/>
                    </a:lnTo>
                    <a:lnTo>
                      <a:pt x="3" y="52"/>
                    </a:lnTo>
                    <a:lnTo>
                      <a:pt x="3" y="44"/>
                    </a:lnTo>
                    <a:lnTo>
                      <a:pt x="0" y="42"/>
                    </a:lnTo>
                    <a:lnTo>
                      <a:pt x="2" y="30"/>
                    </a:lnTo>
                    <a:lnTo>
                      <a:pt x="13" y="20"/>
                    </a:lnTo>
                    <a:lnTo>
                      <a:pt x="30" y="15"/>
                    </a:lnTo>
                    <a:lnTo>
                      <a:pt x="35" y="0"/>
                    </a:lnTo>
                    <a:lnTo>
                      <a:pt x="41" y="0"/>
                    </a:lnTo>
                    <a:lnTo>
                      <a:pt x="45" y="15"/>
                    </a:lnTo>
                    <a:lnTo>
                      <a:pt x="50" y="12"/>
                    </a:lnTo>
                    <a:lnTo>
                      <a:pt x="54" y="17"/>
                    </a:lnTo>
                    <a:lnTo>
                      <a:pt x="61" y="1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20" name="Freeform 298"/>
              <p:cNvSpPr>
                <a:spLocks noChangeAspect="1"/>
              </p:cNvSpPr>
              <p:nvPr/>
            </p:nvSpPr>
            <p:spPr bwMode="gray">
              <a:xfrm>
                <a:off x="1452" y="1121"/>
                <a:ext cx="189" cy="119"/>
              </a:xfrm>
              <a:custGeom>
                <a:avLst/>
                <a:gdLst/>
                <a:ahLst/>
                <a:cxnLst>
                  <a:cxn ang="0">
                    <a:pos x="27" y="21"/>
                  </a:cxn>
                  <a:cxn ang="0">
                    <a:pos x="19" y="52"/>
                  </a:cxn>
                  <a:cxn ang="0">
                    <a:pos x="3" y="68"/>
                  </a:cxn>
                  <a:cxn ang="0">
                    <a:pos x="37" y="106"/>
                  </a:cxn>
                  <a:cxn ang="0">
                    <a:pos x="110" y="210"/>
                  </a:cxn>
                  <a:cxn ang="0">
                    <a:pos x="169" y="197"/>
                  </a:cxn>
                  <a:cxn ang="0">
                    <a:pos x="197" y="176"/>
                  </a:cxn>
                  <a:cxn ang="0">
                    <a:pos x="229" y="268"/>
                  </a:cxn>
                  <a:cxn ang="0">
                    <a:pos x="266" y="354"/>
                  </a:cxn>
                  <a:cxn ang="0">
                    <a:pos x="245" y="454"/>
                  </a:cxn>
                  <a:cxn ang="0">
                    <a:pos x="271" y="534"/>
                  </a:cxn>
                  <a:cxn ang="0">
                    <a:pos x="307" y="537"/>
                  </a:cxn>
                  <a:cxn ang="0">
                    <a:pos x="345" y="559"/>
                  </a:cxn>
                  <a:cxn ang="0">
                    <a:pos x="397" y="580"/>
                  </a:cxn>
                  <a:cxn ang="0">
                    <a:pos x="412" y="527"/>
                  </a:cxn>
                  <a:cxn ang="0">
                    <a:pos x="443" y="517"/>
                  </a:cxn>
                  <a:cxn ang="0">
                    <a:pos x="466" y="591"/>
                  </a:cxn>
                  <a:cxn ang="0">
                    <a:pos x="517" y="575"/>
                  </a:cxn>
                  <a:cxn ang="0">
                    <a:pos x="559" y="579"/>
                  </a:cxn>
                  <a:cxn ang="0">
                    <a:pos x="590" y="579"/>
                  </a:cxn>
                  <a:cxn ang="0">
                    <a:pos x="640" y="585"/>
                  </a:cxn>
                  <a:cxn ang="0">
                    <a:pos x="658" y="580"/>
                  </a:cxn>
                  <a:cxn ang="0">
                    <a:pos x="728" y="497"/>
                  </a:cxn>
                  <a:cxn ang="0">
                    <a:pos x="775" y="582"/>
                  </a:cxn>
                  <a:cxn ang="0">
                    <a:pos x="837" y="579"/>
                  </a:cxn>
                  <a:cxn ang="0">
                    <a:pos x="913" y="528"/>
                  </a:cxn>
                  <a:cxn ang="0">
                    <a:pos x="917" y="453"/>
                  </a:cxn>
                  <a:cxn ang="0">
                    <a:pos x="936" y="376"/>
                  </a:cxn>
                  <a:cxn ang="0">
                    <a:pos x="912" y="346"/>
                  </a:cxn>
                  <a:cxn ang="0">
                    <a:pos x="859" y="302"/>
                  </a:cxn>
                  <a:cxn ang="0">
                    <a:pos x="737" y="302"/>
                  </a:cxn>
                  <a:cxn ang="0">
                    <a:pos x="670" y="330"/>
                  </a:cxn>
                  <a:cxn ang="0">
                    <a:pos x="635" y="348"/>
                  </a:cxn>
                  <a:cxn ang="0">
                    <a:pos x="610" y="361"/>
                  </a:cxn>
                  <a:cxn ang="0">
                    <a:pos x="617" y="399"/>
                  </a:cxn>
                  <a:cxn ang="0">
                    <a:pos x="560" y="386"/>
                  </a:cxn>
                  <a:cxn ang="0">
                    <a:pos x="503" y="386"/>
                  </a:cxn>
                  <a:cxn ang="0">
                    <a:pos x="465" y="383"/>
                  </a:cxn>
                  <a:cxn ang="0">
                    <a:pos x="436" y="348"/>
                  </a:cxn>
                  <a:cxn ang="0">
                    <a:pos x="407" y="357"/>
                  </a:cxn>
                  <a:cxn ang="0">
                    <a:pos x="390" y="354"/>
                  </a:cxn>
                  <a:cxn ang="0">
                    <a:pos x="381" y="306"/>
                  </a:cxn>
                  <a:cxn ang="0">
                    <a:pos x="358" y="279"/>
                  </a:cxn>
                  <a:cxn ang="0">
                    <a:pos x="327" y="289"/>
                  </a:cxn>
                  <a:cxn ang="0">
                    <a:pos x="354" y="263"/>
                  </a:cxn>
                  <a:cxn ang="0">
                    <a:pos x="325" y="246"/>
                  </a:cxn>
                  <a:cxn ang="0">
                    <a:pos x="296" y="206"/>
                  </a:cxn>
                  <a:cxn ang="0">
                    <a:pos x="347" y="232"/>
                  </a:cxn>
                  <a:cxn ang="0">
                    <a:pos x="418" y="193"/>
                  </a:cxn>
                  <a:cxn ang="0">
                    <a:pos x="344" y="172"/>
                  </a:cxn>
                  <a:cxn ang="0">
                    <a:pos x="323" y="144"/>
                  </a:cxn>
                  <a:cxn ang="0">
                    <a:pos x="350" y="139"/>
                  </a:cxn>
                  <a:cxn ang="0">
                    <a:pos x="293" y="95"/>
                  </a:cxn>
                  <a:cxn ang="0">
                    <a:pos x="232" y="123"/>
                  </a:cxn>
                  <a:cxn ang="0">
                    <a:pos x="192" y="123"/>
                  </a:cxn>
                  <a:cxn ang="0">
                    <a:pos x="176" y="36"/>
                  </a:cxn>
                  <a:cxn ang="0">
                    <a:pos x="111" y="15"/>
                  </a:cxn>
                </a:cxnLst>
                <a:rect l="0" t="0" r="r" b="b"/>
                <a:pathLst>
                  <a:path w="946" h="593">
                    <a:moveTo>
                      <a:pt x="111" y="15"/>
                    </a:moveTo>
                    <a:lnTo>
                      <a:pt x="101" y="17"/>
                    </a:lnTo>
                    <a:lnTo>
                      <a:pt x="79" y="2"/>
                    </a:lnTo>
                    <a:lnTo>
                      <a:pt x="60" y="0"/>
                    </a:lnTo>
                    <a:lnTo>
                      <a:pt x="27" y="11"/>
                    </a:lnTo>
                    <a:lnTo>
                      <a:pt x="27" y="21"/>
                    </a:lnTo>
                    <a:lnTo>
                      <a:pt x="21" y="27"/>
                    </a:lnTo>
                    <a:lnTo>
                      <a:pt x="6" y="25"/>
                    </a:lnTo>
                    <a:lnTo>
                      <a:pt x="9" y="32"/>
                    </a:lnTo>
                    <a:lnTo>
                      <a:pt x="5" y="39"/>
                    </a:lnTo>
                    <a:lnTo>
                      <a:pt x="8" y="48"/>
                    </a:lnTo>
                    <a:lnTo>
                      <a:pt x="19" y="52"/>
                    </a:lnTo>
                    <a:lnTo>
                      <a:pt x="31" y="66"/>
                    </a:lnTo>
                    <a:lnTo>
                      <a:pt x="36" y="72"/>
                    </a:lnTo>
                    <a:lnTo>
                      <a:pt x="37" y="76"/>
                    </a:lnTo>
                    <a:lnTo>
                      <a:pt x="21" y="76"/>
                    </a:lnTo>
                    <a:lnTo>
                      <a:pt x="6" y="64"/>
                    </a:lnTo>
                    <a:lnTo>
                      <a:pt x="3" y="68"/>
                    </a:lnTo>
                    <a:lnTo>
                      <a:pt x="0" y="84"/>
                    </a:lnTo>
                    <a:lnTo>
                      <a:pt x="6" y="90"/>
                    </a:lnTo>
                    <a:lnTo>
                      <a:pt x="24" y="92"/>
                    </a:lnTo>
                    <a:lnTo>
                      <a:pt x="25" y="99"/>
                    </a:lnTo>
                    <a:lnTo>
                      <a:pt x="35" y="108"/>
                    </a:lnTo>
                    <a:lnTo>
                      <a:pt x="37" y="106"/>
                    </a:lnTo>
                    <a:lnTo>
                      <a:pt x="45" y="122"/>
                    </a:lnTo>
                    <a:lnTo>
                      <a:pt x="52" y="120"/>
                    </a:lnTo>
                    <a:lnTo>
                      <a:pt x="72" y="167"/>
                    </a:lnTo>
                    <a:lnTo>
                      <a:pt x="91" y="169"/>
                    </a:lnTo>
                    <a:lnTo>
                      <a:pt x="101" y="179"/>
                    </a:lnTo>
                    <a:lnTo>
                      <a:pt x="110" y="210"/>
                    </a:lnTo>
                    <a:lnTo>
                      <a:pt x="111" y="192"/>
                    </a:lnTo>
                    <a:lnTo>
                      <a:pt x="118" y="201"/>
                    </a:lnTo>
                    <a:lnTo>
                      <a:pt x="169" y="210"/>
                    </a:lnTo>
                    <a:lnTo>
                      <a:pt x="175" y="209"/>
                    </a:lnTo>
                    <a:lnTo>
                      <a:pt x="167" y="204"/>
                    </a:lnTo>
                    <a:lnTo>
                      <a:pt x="169" y="197"/>
                    </a:lnTo>
                    <a:lnTo>
                      <a:pt x="176" y="194"/>
                    </a:lnTo>
                    <a:lnTo>
                      <a:pt x="177" y="197"/>
                    </a:lnTo>
                    <a:lnTo>
                      <a:pt x="185" y="192"/>
                    </a:lnTo>
                    <a:lnTo>
                      <a:pt x="191" y="187"/>
                    </a:lnTo>
                    <a:lnTo>
                      <a:pt x="192" y="181"/>
                    </a:lnTo>
                    <a:lnTo>
                      <a:pt x="197" y="176"/>
                    </a:lnTo>
                    <a:lnTo>
                      <a:pt x="207" y="183"/>
                    </a:lnTo>
                    <a:lnTo>
                      <a:pt x="210" y="203"/>
                    </a:lnTo>
                    <a:lnTo>
                      <a:pt x="216" y="216"/>
                    </a:lnTo>
                    <a:lnTo>
                      <a:pt x="224" y="230"/>
                    </a:lnTo>
                    <a:lnTo>
                      <a:pt x="229" y="253"/>
                    </a:lnTo>
                    <a:lnTo>
                      <a:pt x="229" y="268"/>
                    </a:lnTo>
                    <a:lnTo>
                      <a:pt x="234" y="271"/>
                    </a:lnTo>
                    <a:lnTo>
                      <a:pt x="246" y="289"/>
                    </a:lnTo>
                    <a:lnTo>
                      <a:pt x="255" y="306"/>
                    </a:lnTo>
                    <a:lnTo>
                      <a:pt x="256" y="328"/>
                    </a:lnTo>
                    <a:lnTo>
                      <a:pt x="258" y="345"/>
                    </a:lnTo>
                    <a:lnTo>
                      <a:pt x="266" y="354"/>
                    </a:lnTo>
                    <a:lnTo>
                      <a:pt x="253" y="367"/>
                    </a:lnTo>
                    <a:lnTo>
                      <a:pt x="239" y="397"/>
                    </a:lnTo>
                    <a:lnTo>
                      <a:pt x="245" y="400"/>
                    </a:lnTo>
                    <a:lnTo>
                      <a:pt x="240" y="426"/>
                    </a:lnTo>
                    <a:lnTo>
                      <a:pt x="239" y="437"/>
                    </a:lnTo>
                    <a:lnTo>
                      <a:pt x="245" y="454"/>
                    </a:lnTo>
                    <a:lnTo>
                      <a:pt x="264" y="450"/>
                    </a:lnTo>
                    <a:lnTo>
                      <a:pt x="261" y="466"/>
                    </a:lnTo>
                    <a:lnTo>
                      <a:pt x="256" y="481"/>
                    </a:lnTo>
                    <a:lnTo>
                      <a:pt x="258" y="507"/>
                    </a:lnTo>
                    <a:lnTo>
                      <a:pt x="257" y="518"/>
                    </a:lnTo>
                    <a:lnTo>
                      <a:pt x="271" y="534"/>
                    </a:lnTo>
                    <a:lnTo>
                      <a:pt x="288" y="540"/>
                    </a:lnTo>
                    <a:lnTo>
                      <a:pt x="282" y="543"/>
                    </a:lnTo>
                    <a:lnTo>
                      <a:pt x="283" y="551"/>
                    </a:lnTo>
                    <a:lnTo>
                      <a:pt x="288" y="558"/>
                    </a:lnTo>
                    <a:lnTo>
                      <a:pt x="306" y="554"/>
                    </a:lnTo>
                    <a:lnTo>
                      <a:pt x="307" y="537"/>
                    </a:lnTo>
                    <a:lnTo>
                      <a:pt x="312" y="533"/>
                    </a:lnTo>
                    <a:lnTo>
                      <a:pt x="330" y="517"/>
                    </a:lnTo>
                    <a:lnTo>
                      <a:pt x="318" y="537"/>
                    </a:lnTo>
                    <a:lnTo>
                      <a:pt x="334" y="560"/>
                    </a:lnTo>
                    <a:lnTo>
                      <a:pt x="334" y="533"/>
                    </a:lnTo>
                    <a:lnTo>
                      <a:pt x="345" y="559"/>
                    </a:lnTo>
                    <a:lnTo>
                      <a:pt x="355" y="559"/>
                    </a:lnTo>
                    <a:lnTo>
                      <a:pt x="352" y="569"/>
                    </a:lnTo>
                    <a:lnTo>
                      <a:pt x="363" y="572"/>
                    </a:lnTo>
                    <a:lnTo>
                      <a:pt x="366" y="564"/>
                    </a:lnTo>
                    <a:lnTo>
                      <a:pt x="369" y="577"/>
                    </a:lnTo>
                    <a:lnTo>
                      <a:pt x="397" y="580"/>
                    </a:lnTo>
                    <a:lnTo>
                      <a:pt x="417" y="558"/>
                    </a:lnTo>
                    <a:lnTo>
                      <a:pt x="416" y="553"/>
                    </a:lnTo>
                    <a:lnTo>
                      <a:pt x="404" y="542"/>
                    </a:lnTo>
                    <a:lnTo>
                      <a:pt x="407" y="529"/>
                    </a:lnTo>
                    <a:lnTo>
                      <a:pt x="404" y="529"/>
                    </a:lnTo>
                    <a:lnTo>
                      <a:pt x="412" y="527"/>
                    </a:lnTo>
                    <a:lnTo>
                      <a:pt x="419" y="531"/>
                    </a:lnTo>
                    <a:lnTo>
                      <a:pt x="418" y="517"/>
                    </a:lnTo>
                    <a:lnTo>
                      <a:pt x="425" y="540"/>
                    </a:lnTo>
                    <a:lnTo>
                      <a:pt x="431" y="550"/>
                    </a:lnTo>
                    <a:lnTo>
                      <a:pt x="441" y="531"/>
                    </a:lnTo>
                    <a:lnTo>
                      <a:pt x="443" y="517"/>
                    </a:lnTo>
                    <a:lnTo>
                      <a:pt x="447" y="518"/>
                    </a:lnTo>
                    <a:lnTo>
                      <a:pt x="456" y="528"/>
                    </a:lnTo>
                    <a:lnTo>
                      <a:pt x="456" y="538"/>
                    </a:lnTo>
                    <a:lnTo>
                      <a:pt x="452" y="561"/>
                    </a:lnTo>
                    <a:lnTo>
                      <a:pt x="451" y="585"/>
                    </a:lnTo>
                    <a:lnTo>
                      <a:pt x="466" y="591"/>
                    </a:lnTo>
                    <a:lnTo>
                      <a:pt x="474" y="585"/>
                    </a:lnTo>
                    <a:lnTo>
                      <a:pt x="486" y="591"/>
                    </a:lnTo>
                    <a:lnTo>
                      <a:pt x="493" y="583"/>
                    </a:lnTo>
                    <a:lnTo>
                      <a:pt x="497" y="593"/>
                    </a:lnTo>
                    <a:lnTo>
                      <a:pt x="516" y="588"/>
                    </a:lnTo>
                    <a:lnTo>
                      <a:pt x="517" y="575"/>
                    </a:lnTo>
                    <a:lnTo>
                      <a:pt x="525" y="575"/>
                    </a:lnTo>
                    <a:lnTo>
                      <a:pt x="524" y="588"/>
                    </a:lnTo>
                    <a:lnTo>
                      <a:pt x="533" y="591"/>
                    </a:lnTo>
                    <a:lnTo>
                      <a:pt x="554" y="592"/>
                    </a:lnTo>
                    <a:lnTo>
                      <a:pt x="560" y="587"/>
                    </a:lnTo>
                    <a:lnTo>
                      <a:pt x="559" y="579"/>
                    </a:lnTo>
                    <a:lnTo>
                      <a:pt x="553" y="566"/>
                    </a:lnTo>
                    <a:lnTo>
                      <a:pt x="557" y="579"/>
                    </a:lnTo>
                    <a:lnTo>
                      <a:pt x="572" y="588"/>
                    </a:lnTo>
                    <a:lnTo>
                      <a:pt x="579" y="580"/>
                    </a:lnTo>
                    <a:lnTo>
                      <a:pt x="583" y="566"/>
                    </a:lnTo>
                    <a:lnTo>
                      <a:pt x="590" y="579"/>
                    </a:lnTo>
                    <a:lnTo>
                      <a:pt x="594" y="592"/>
                    </a:lnTo>
                    <a:lnTo>
                      <a:pt x="613" y="588"/>
                    </a:lnTo>
                    <a:lnTo>
                      <a:pt x="621" y="575"/>
                    </a:lnTo>
                    <a:lnTo>
                      <a:pt x="621" y="549"/>
                    </a:lnTo>
                    <a:lnTo>
                      <a:pt x="634" y="581"/>
                    </a:lnTo>
                    <a:lnTo>
                      <a:pt x="640" y="585"/>
                    </a:lnTo>
                    <a:lnTo>
                      <a:pt x="643" y="576"/>
                    </a:lnTo>
                    <a:lnTo>
                      <a:pt x="651" y="566"/>
                    </a:lnTo>
                    <a:lnTo>
                      <a:pt x="649" y="551"/>
                    </a:lnTo>
                    <a:lnTo>
                      <a:pt x="650" y="543"/>
                    </a:lnTo>
                    <a:lnTo>
                      <a:pt x="651" y="556"/>
                    </a:lnTo>
                    <a:lnTo>
                      <a:pt x="658" y="580"/>
                    </a:lnTo>
                    <a:lnTo>
                      <a:pt x="682" y="580"/>
                    </a:lnTo>
                    <a:lnTo>
                      <a:pt x="730" y="569"/>
                    </a:lnTo>
                    <a:lnTo>
                      <a:pt x="747" y="532"/>
                    </a:lnTo>
                    <a:lnTo>
                      <a:pt x="737" y="521"/>
                    </a:lnTo>
                    <a:lnTo>
                      <a:pt x="731" y="505"/>
                    </a:lnTo>
                    <a:lnTo>
                      <a:pt x="728" y="497"/>
                    </a:lnTo>
                    <a:lnTo>
                      <a:pt x="739" y="504"/>
                    </a:lnTo>
                    <a:lnTo>
                      <a:pt x="746" y="518"/>
                    </a:lnTo>
                    <a:lnTo>
                      <a:pt x="757" y="518"/>
                    </a:lnTo>
                    <a:lnTo>
                      <a:pt x="758" y="533"/>
                    </a:lnTo>
                    <a:lnTo>
                      <a:pt x="758" y="559"/>
                    </a:lnTo>
                    <a:lnTo>
                      <a:pt x="775" y="582"/>
                    </a:lnTo>
                    <a:lnTo>
                      <a:pt x="788" y="580"/>
                    </a:lnTo>
                    <a:lnTo>
                      <a:pt x="790" y="570"/>
                    </a:lnTo>
                    <a:lnTo>
                      <a:pt x="796" y="580"/>
                    </a:lnTo>
                    <a:lnTo>
                      <a:pt x="811" y="588"/>
                    </a:lnTo>
                    <a:lnTo>
                      <a:pt x="825" y="591"/>
                    </a:lnTo>
                    <a:lnTo>
                      <a:pt x="837" y="579"/>
                    </a:lnTo>
                    <a:lnTo>
                      <a:pt x="859" y="570"/>
                    </a:lnTo>
                    <a:lnTo>
                      <a:pt x="892" y="570"/>
                    </a:lnTo>
                    <a:lnTo>
                      <a:pt x="903" y="564"/>
                    </a:lnTo>
                    <a:lnTo>
                      <a:pt x="917" y="563"/>
                    </a:lnTo>
                    <a:lnTo>
                      <a:pt x="917" y="534"/>
                    </a:lnTo>
                    <a:lnTo>
                      <a:pt x="913" y="528"/>
                    </a:lnTo>
                    <a:lnTo>
                      <a:pt x="915" y="521"/>
                    </a:lnTo>
                    <a:lnTo>
                      <a:pt x="909" y="510"/>
                    </a:lnTo>
                    <a:lnTo>
                      <a:pt x="896" y="495"/>
                    </a:lnTo>
                    <a:lnTo>
                      <a:pt x="897" y="468"/>
                    </a:lnTo>
                    <a:lnTo>
                      <a:pt x="907" y="463"/>
                    </a:lnTo>
                    <a:lnTo>
                      <a:pt x="917" y="453"/>
                    </a:lnTo>
                    <a:lnTo>
                      <a:pt x="923" y="440"/>
                    </a:lnTo>
                    <a:lnTo>
                      <a:pt x="935" y="434"/>
                    </a:lnTo>
                    <a:lnTo>
                      <a:pt x="946" y="415"/>
                    </a:lnTo>
                    <a:lnTo>
                      <a:pt x="945" y="378"/>
                    </a:lnTo>
                    <a:lnTo>
                      <a:pt x="944" y="376"/>
                    </a:lnTo>
                    <a:lnTo>
                      <a:pt x="936" y="376"/>
                    </a:lnTo>
                    <a:lnTo>
                      <a:pt x="933" y="367"/>
                    </a:lnTo>
                    <a:lnTo>
                      <a:pt x="935" y="361"/>
                    </a:lnTo>
                    <a:lnTo>
                      <a:pt x="911" y="366"/>
                    </a:lnTo>
                    <a:lnTo>
                      <a:pt x="902" y="362"/>
                    </a:lnTo>
                    <a:lnTo>
                      <a:pt x="913" y="355"/>
                    </a:lnTo>
                    <a:lnTo>
                      <a:pt x="912" y="346"/>
                    </a:lnTo>
                    <a:lnTo>
                      <a:pt x="909" y="341"/>
                    </a:lnTo>
                    <a:lnTo>
                      <a:pt x="892" y="329"/>
                    </a:lnTo>
                    <a:lnTo>
                      <a:pt x="881" y="334"/>
                    </a:lnTo>
                    <a:lnTo>
                      <a:pt x="860" y="328"/>
                    </a:lnTo>
                    <a:lnTo>
                      <a:pt x="863" y="310"/>
                    </a:lnTo>
                    <a:lnTo>
                      <a:pt x="859" y="302"/>
                    </a:lnTo>
                    <a:lnTo>
                      <a:pt x="853" y="305"/>
                    </a:lnTo>
                    <a:lnTo>
                      <a:pt x="798" y="291"/>
                    </a:lnTo>
                    <a:lnTo>
                      <a:pt x="777" y="297"/>
                    </a:lnTo>
                    <a:lnTo>
                      <a:pt x="756" y="313"/>
                    </a:lnTo>
                    <a:lnTo>
                      <a:pt x="741" y="311"/>
                    </a:lnTo>
                    <a:lnTo>
                      <a:pt x="737" y="302"/>
                    </a:lnTo>
                    <a:lnTo>
                      <a:pt x="729" y="306"/>
                    </a:lnTo>
                    <a:lnTo>
                      <a:pt x="720" y="298"/>
                    </a:lnTo>
                    <a:lnTo>
                      <a:pt x="712" y="298"/>
                    </a:lnTo>
                    <a:lnTo>
                      <a:pt x="705" y="310"/>
                    </a:lnTo>
                    <a:lnTo>
                      <a:pt x="676" y="324"/>
                    </a:lnTo>
                    <a:lnTo>
                      <a:pt x="670" y="330"/>
                    </a:lnTo>
                    <a:lnTo>
                      <a:pt x="671" y="338"/>
                    </a:lnTo>
                    <a:lnTo>
                      <a:pt x="673" y="341"/>
                    </a:lnTo>
                    <a:lnTo>
                      <a:pt x="654" y="335"/>
                    </a:lnTo>
                    <a:lnTo>
                      <a:pt x="644" y="339"/>
                    </a:lnTo>
                    <a:lnTo>
                      <a:pt x="638" y="351"/>
                    </a:lnTo>
                    <a:lnTo>
                      <a:pt x="635" y="348"/>
                    </a:lnTo>
                    <a:lnTo>
                      <a:pt x="638" y="362"/>
                    </a:lnTo>
                    <a:lnTo>
                      <a:pt x="637" y="367"/>
                    </a:lnTo>
                    <a:lnTo>
                      <a:pt x="635" y="362"/>
                    </a:lnTo>
                    <a:lnTo>
                      <a:pt x="623" y="357"/>
                    </a:lnTo>
                    <a:lnTo>
                      <a:pt x="621" y="349"/>
                    </a:lnTo>
                    <a:lnTo>
                      <a:pt x="610" y="361"/>
                    </a:lnTo>
                    <a:lnTo>
                      <a:pt x="600" y="361"/>
                    </a:lnTo>
                    <a:lnTo>
                      <a:pt x="584" y="370"/>
                    </a:lnTo>
                    <a:lnTo>
                      <a:pt x="585" y="377"/>
                    </a:lnTo>
                    <a:lnTo>
                      <a:pt x="596" y="386"/>
                    </a:lnTo>
                    <a:lnTo>
                      <a:pt x="615" y="391"/>
                    </a:lnTo>
                    <a:lnTo>
                      <a:pt x="617" y="399"/>
                    </a:lnTo>
                    <a:lnTo>
                      <a:pt x="606" y="394"/>
                    </a:lnTo>
                    <a:lnTo>
                      <a:pt x="583" y="393"/>
                    </a:lnTo>
                    <a:lnTo>
                      <a:pt x="554" y="409"/>
                    </a:lnTo>
                    <a:lnTo>
                      <a:pt x="549" y="403"/>
                    </a:lnTo>
                    <a:lnTo>
                      <a:pt x="567" y="393"/>
                    </a:lnTo>
                    <a:lnTo>
                      <a:pt x="560" y="386"/>
                    </a:lnTo>
                    <a:lnTo>
                      <a:pt x="538" y="377"/>
                    </a:lnTo>
                    <a:lnTo>
                      <a:pt x="529" y="360"/>
                    </a:lnTo>
                    <a:lnTo>
                      <a:pt x="511" y="351"/>
                    </a:lnTo>
                    <a:lnTo>
                      <a:pt x="504" y="364"/>
                    </a:lnTo>
                    <a:lnTo>
                      <a:pt x="505" y="377"/>
                    </a:lnTo>
                    <a:lnTo>
                      <a:pt x="503" y="386"/>
                    </a:lnTo>
                    <a:lnTo>
                      <a:pt x="498" y="364"/>
                    </a:lnTo>
                    <a:lnTo>
                      <a:pt x="492" y="357"/>
                    </a:lnTo>
                    <a:lnTo>
                      <a:pt x="482" y="370"/>
                    </a:lnTo>
                    <a:lnTo>
                      <a:pt x="479" y="377"/>
                    </a:lnTo>
                    <a:lnTo>
                      <a:pt x="474" y="384"/>
                    </a:lnTo>
                    <a:lnTo>
                      <a:pt x="465" y="383"/>
                    </a:lnTo>
                    <a:lnTo>
                      <a:pt x="470" y="371"/>
                    </a:lnTo>
                    <a:lnTo>
                      <a:pt x="467" y="367"/>
                    </a:lnTo>
                    <a:lnTo>
                      <a:pt x="458" y="357"/>
                    </a:lnTo>
                    <a:lnTo>
                      <a:pt x="456" y="350"/>
                    </a:lnTo>
                    <a:lnTo>
                      <a:pt x="445" y="340"/>
                    </a:lnTo>
                    <a:lnTo>
                      <a:pt x="436" y="348"/>
                    </a:lnTo>
                    <a:lnTo>
                      <a:pt x="434" y="359"/>
                    </a:lnTo>
                    <a:lnTo>
                      <a:pt x="439" y="383"/>
                    </a:lnTo>
                    <a:lnTo>
                      <a:pt x="431" y="397"/>
                    </a:lnTo>
                    <a:lnTo>
                      <a:pt x="427" y="388"/>
                    </a:lnTo>
                    <a:lnTo>
                      <a:pt x="422" y="365"/>
                    </a:lnTo>
                    <a:lnTo>
                      <a:pt x="407" y="357"/>
                    </a:lnTo>
                    <a:lnTo>
                      <a:pt x="400" y="367"/>
                    </a:lnTo>
                    <a:lnTo>
                      <a:pt x="395" y="366"/>
                    </a:lnTo>
                    <a:lnTo>
                      <a:pt x="395" y="364"/>
                    </a:lnTo>
                    <a:lnTo>
                      <a:pt x="397" y="357"/>
                    </a:lnTo>
                    <a:lnTo>
                      <a:pt x="388" y="361"/>
                    </a:lnTo>
                    <a:lnTo>
                      <a:pt x="390" y="354"/>
                    </a:lnTo>
                    <a:lnTo>
                      <a:pt x="409" y="349"/>
                    </a:lnTo>
                    <a:lnTo>
                      <a:pt x="417" y="317"/>
                    </a:lnTo>
                    <a:lnTo>
                      <a:pt x="412" y="316"/>
                    </a:lnTo>
                    <a:lnTo>
                      <a:pt x="407" y="302"/>
                    </a:lnTo>
                    <a:lnTo>
                      <a:pt x="393" y="310"/>
                    </a:lnTo>
                    <a:lnTo>
                      <a:pt x="381" y="306"/>
                    </a:lnTo>
                    <a:lnTo>
                      <a:pt x="387" y="295"/>
                    </a:lnTo>
                    <a:lnTo>
                      <a:pt x="380" y="278"/>
                    </a:lnTo>
                    <a:lnTo>
                      <a:pt x="374" y="274"/>
                    </a:lnTo>
                    <a:lnTo>
                      <a:pt x="369" y="284"/>
                    </a:lnTo>
                    <a:lnTo>
                      <a:pt x="365" y="286"/>
                    </a:lnTo>
                    <a:lnTo>
                      <a:pt x="358" y="279"/>
                    </a:lnTo>
                    <a:lnTo>
                      <a:pt x="347" y="289"/>
                    </a:lnTo>
                    <a:lnTo>
                      <a:pt x="347" y="275"/>
                    </a:lnTo>
                    <a:lnTo>
                      <a:pt x="339" y="280"/>
                    </a:lnTo>
                    <a:lnTo>
                      <a:pt x="333" y="279"/>
                    </a:lnTo>
                    <a:lnTo>
                      <a:pt x="332" y="276"/>
                    </a:lnTo>
                    <a:lnTo>
                      <a:pt x="327" y="289"/>
                    </a:lnTo>
                    <a:lnTo>
                      <a:pt x="306" y="312"/>
                    </a:lnTo>
                    <a:lnTo>
                      <a:pt x="309" y="291"/>
                    </a:lnTo>
                    <a:lnTo>
                      <a:pt x="317" y="286"/>
                    </a:lnTo>
                    <a:lnTo>
                      <a:pt x="318" y="281"/>
                    </a:lnTo>
                    <a:lnTo>
                      <a:pt x="312" y="271"/>
                    </a:lnTo>
                    <a:lnTo>
                      <a:pt x="354" y="263"/>
                    </a:lnTo>
                    <a:lnTo>
                      <a:pt x="344" y="255"/>
                    </a:lnTo>
                    <a:lnTo>
                      <a:pt x="332" y="259"/>
                    </a:lnTo>
                    <a:lnTo>
                      <a:pt x="326" y="252"/>
                    </a:lnTo>
                    <a:lnTo>
                      <a:pt x="328" y="249"/>
                    </a:lnTo>
                    <a:lnTo>
                      <a:pt x="330" y="246"/>
                    </a:lnTo>
                    <a:lnTo>
                      <a:pt x="325" y="246"/>
                    </a:lnTo>
                    <a:lnTo>
                      <a:pt x="321" y="238"/>
                    </a:lnTo>
                    <a:lnTo>
                      <a:pt x="307" y="231"/>
                    </a:lnTo>
                    <a:lnTo>
                      <a:pt x="290" y="230"/>
                    </a:lnTo>
                    <a:lnTo>
                      <a:pt x="301" y="217"/>
                    </a:lnTo>
                    <a:lnTo>
                      <a:pt x="295" y="215"/>
                    </a:lnTo>
                    <a:lnTo>
                      <a:pt x="296" y="206"/>
                    </a:lnTo>
                    <a:lnTo>
                      <a:pt x="311" y="225"/>
                    </a:lnTo>
                    <a:lnTo>
                      <a:pt x="326" y="228"/>
                    </a:lnTo>
                    <a:lnTo>
                      <a:pt x="337" y="227"/>
                    </a:lnTo>
                    <a:lnTo>
                      <a:pt x="349" y="241"/>
                    </a:lnTo>
                    <a:lnTo>
                      <a:pt x="357" y="241"/>
                    </a:lnTo>
                    <a:lnTo>
                      <a:pt x="347" y="232"/>
                    </a:lnTo>
                    <a:lnTo>
                      <a:pt x="359" y="231"/>
                    </a:lnTo>
                    <a:lnTo>
                      <a:pt x="387" y="237"/>
                    </a:lnTo>
                    <a:lnTo>
                      <a:pt x="402" y="236"/>
                    </a:lnTo>
                    <a:lnTo>
                      <a:pt x="417" y="222"/>
                    </a:lnTo>
                    <a:lnTo>
                      <a:pt x="420" y="206"/>
                    </a:lnTo>
                    <a:lnTo>
                      <a:pt x="418" y="193"/>
                    </a:lnTo>
                    <a:lnTo>
                      <a:pt x="401" y="197"/>
                    </a:lnTo>
                    <a:lnTo>
                      <a:pt x="386" y="193"/>
                    </a:lnTo>
                    <a:lnTo>
                      <a:pt x="359" y="176"/>
                    </a:lnTo>
                    <a:lnTo>
                      <a:pt x="352" y="174"/>
                    </a:lnTo>
                    <a:lnTo>
                      <a:pt x="347" y="179"/>
                    </a:lnTo>
                    <a:lnTo>
                      <a:pt x="344" y="172"/>
                    </a:lnTo>
                    <a:lnTo>
                      <a:pt x="325" y="160"/>
                    </a:lnTo>
                    <a:lnTo>
                      <a:pt x="298" y="157"/>
                    </a:lnTo>
                    <a:lnTo>
                      <a:pt x="295" y="151"/>
                    </a:lnTo>
                    <a:lnTo>
                      <a:pt x="295" y="146"/>
                    </a:lnTo>
                    <a:lnTo>
                      <a:pt x="320" y="150"/>
                    </a:lnTo>
                    <a:lnTo>
                      <a:pt x="323" y="144"/>
                    </a:lnTo>
                    <a:lnTo>
                      <a:pt x="328" y="151"/>
                    </a:lnTo>
                    <a:lnTo>
                      <a:pt x="337" y="157"/>
                    </a:lnTo>
                    <a:lnTo>
                      <a:pt x="345" y="160"/>
                    </a:lnTo>
                    <a:lnTo>
                      <a:pt x="354" y="156"/>
                    </a:lnTo>
                    <a:lnTo>
                      <a:pt x="352" y="150"/>
                    </a:lnTo>
                    <a:lnTo>
                      <a:pt x="350" y="139"/>
                    </a:lnTo>
                    <a:lnTo>
                      <a:pt x="345" y="130"/>
                    </a:lnTo>
                    <a:lnTo>
                      <a:pt x="320" y="112"/>
                    </a:lnTo>
                    <a:lnTo>
                      <a:pt x="310" y="108"/>
                    </a:lnTo>
                    <a:lnTo>
                      <a:pt x="302" y="102"/>
                    </a:lnTo>
                    <a:lnTo>
                      <a:pt x="301" y="97"/>
                    </a:lnTo>
                    <a:lnTo>
                      <a:pt x="293" y="95"/>
                    </a:lnTo>
                    <a:lnTo>
                      <a:pt x="290" y="99"/>
                    </a:lnTo>
                    <a:lnTo>
                      <a:pt x="269" y="107"/>
                    </a:lnTo>
                    <a:lnTo>
                      <a:pt x="261" y="119"/>
                    </a:lnTo>
                    <a:lnTo>
                      <a:pt x="247" y="123"/>
                    </a:lnTo>
                    <a:lnTo>
                      <a:pt x="241" y="115"/>
                    </a:lnTo>
                    <a:lnTo>
                      <a:pt x="232" y="123"/>
                    </a:lnTo>
                    <a:lnTo>
                      <a:pt x="210" y="120"/>
                    </a:lnTo>
                    <a:lnTo>
                      <a:pt x="193" y="152"/>
                    </a:lnTo>
                    <a:lnTo>
                      <a:pt x="180" y="163"/>
                    </a:lnTo>
                    <a:lnTo>
                      <a:pt x="182" y="154"/>
                    </a:lnTo>
                    <a:lnTo>
                      <a:pt x="181" y="147"/>
                    </a:lnTo>
                    <a:lnTo>
                      <a:pt x="192" y="123"/>
                    </a:lnTo>
                    <a:lnTo>
                      <a:pt x="191" y="112"/>
                    </a:lnTo>
                    <a:lnTo>
                      <a:pt x="197" y="86"/>
                    </a:lnTo>
                    <a:lnTo>
                      <a:pt x="193" y="82"/>
                    </a:lnTo>
                    <a:lnTo>
                      <a:pt x="192" y="70"/>
                    </a:lnTo>
                    <a:lnTo>
                      <a:pt x="186" y="63"/>
                    </a:lnTo>
                    <a:lnTo>
                      <a:pt x="176" y="36"/>
                    </a:lnTo>
                    <a:lnTo>
                      <a:pt x="166" y="39"/>
                    </a:lnTo>
                    <a:lnTo>
                      <a:pt x="161" y="29"/>
                    </a:lnTo>
                    <a:lnTo>
                      <a:pt x="156" y="39"/>
                    </a:lnTo>
                    <a:lnTo>
                      <a:pt x="143" y="45"/>
                    </a:lnTo>
                    <a:lnTo>
                      <a:pt x="137" y="33"/>
                    </a:lnTo>
                    <a:lnTo>
                      <a:pt x="111" y="1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21" name="Freeform 299"/>
              <p:cNvSpPr>
                <a:spLocks noChangeAspect="1"/>
              </p:cNvSpPr>
              <p:nvPr/>
            </p:nvSpPr>
            <p:spPr bwMode="gray">
              <a:xfrm>
                <a:off x="1457" y="1187"/>
                <a:ext cx="33" cy="46"/>
              </a:xfrm>
              <a:custGeom>
                <a:avLst/>
                <a:gdLst/>
                <a:ahLst/>
                <a:cxnLst>
                  <a:cxn ang="0">
                    <a:pos x="82" y="0"/>
                  </a:cxn>
                  <a:cxn ang="0">
                    <a:pos x="105" y="22"/>
                  </a:cxn>
                  <a:cxn ang="0">
                    <a:pos x="123" y="39"/>
                  </a:cxn>
                  <a:cxn ang="0">
                    <a:pos x="129" y="48"/>
                  </a:cxn>
                  <a:cxn ang="0">
                    <a:pos x="130" y="76"/>
                  </a:cxn>
                  <a:cxn ang="0">
                    <a:pos x="149" y="76"/>
                  </a:cxn>
                  <a:cxn ang="0">
                    <a:pos x="156" y="89"/>
                  </a:cxn>
                  <a:cxn ang="0">
                    <a:pos x="157" y="109"/>
                  </a:cxn>
                  <a:cxn ang="0">
                    <a:pos x="159" y="145"/>
                  </a:cxn>
                  <a:cxn ang="0">
                    <a:pos x="161" y="210"/>
                  </a:cxn>
                  <a:cxn ang="0">
                    <a:pos x="150" y="226"/>
                  </a:cxn>
                  <a:cxn ang="0">
                    <a:pos x="124" y="229"/>
                  </a:cxn>
                  <a:cxn ang="0">
                    <a:pos x="98" y="228"/>
                  </a:cxn>
                  <a:cxn ang="0">
                    <a:pos x="86" y="211"/>
                  </a:cxn>
                  <a:cxn ang="0">
                    <a:pos x="75" y="197"/>
                  </a:cxn>
                  <a:cxn ang="0">
                    <a:pos x="62" y="185"/>
                  </a:cxn>
                  <a:cxn ang="0">
                    <a:pos x="60" y="195"/>
                  </a:cxn>
                  <a:cxn ang="0">
                    <a:pos x="53" y="193"/>
                  </a:cxn>
                  <a:cxn ang="0">
                    <a:pos x="50" y="178"/>
                  </a:cxn>
                  <a:cxn ang="0">
                    <a:pos x="39" y="183"/>
                  </a:cxn>
                  <a:cxn ang="0">
                    <a:pos x="26" y="159"/>
                  </a:cxn>
                  <a:cxn ang="0">
                    <a:pos x="31" y="142"/>
                  </a:cxn>
                  <a:cxn ang="0">
                    <a:pos x="25" y="137"/>
                  </a:cxn>
                  <a:cxn ang="0">
                    <a:pos x="14" y="158"/>
                  </a:cxn>
                  <a:cxn ang="0">
                    <a:pos x="6" y="141"/>
                  </a:cxn>
                  <a:cxn ang="0">
                    <a:pos x="0" y="113"/>
                  </a:cxn>
                  <a:cxn ang="0">
                    <a:pos x="6" y="103"/>
                  </a:cxn>
                  <a:cxn ang="0">
                    <a:pos x="7" y="92"/>
                  </a:cxn>
                  <a:cxn ang="0">
                    <a:pos x="23" y="83"/>
                  </a:cxn>
                  <a:cxn ang="0">
                    <a:pos x="34" y="73"/>
                  </a:cxn>
                  <a:cxn ang="0">
                    <a:pos x="26" y="67"/>
                  </a:cxn>
                  <a:cxn ang="0">
                    <a:pos x="32" y="64"/>
                  </a:cxn>
                  <a:cxn ang="0">
                    <a:pos x="39" y="50"/>
                  </a:cxn>
                  <a:cxn ang="0">
                    <a:pos x="23" y="60"/>
                  </a:cxn>
                  <a:cxn ang="0">
                    <a:pos x="28" y="45"/>
                  </a:cxn>
                  <a:cxn ang="0">
                    <a:pos x="44" y="43"/>
                  </a:cxn>
                  <a:cxn ang="0">
                    <a:pos x="65" y="5"/>
                  </a:cxn>
                  <a:cxn ang="0">
                    <a:pos x="84" y="7"/>
                  </a:cxn>
                </a:cxnLst>
                <a:rect l="0" t="0" r="r" b="b"/>
                <a:pathLst>
                  <a:path w="163" h="229">
                    <a:moveTo>
                      <a:pt x="84" y="7"/>
                    </a:moveTo>
                    <a:lnTo>
                      <a:pt x="82" y="0"/>
                    </a:lnTo>
                    <a:lnTo>
                      <a:pt x="85" y="12"/>
                    </a:lnTo>
                    <a:lnTo>
                      <a:pt x="105" y="22"/>
                    </a:lnTo>
                    <a:lnTo>
                      <a:pt x="114" y="34"/>
                    </a:lnTo>
                    <a:lnTo>
                      <a:pt x="123" y="39"/>
                    </a:lnTo>
                    <a:lnTo>
                      <a:pt x="123" y="48"/>
                    </a:lnTo>
                    <a:lnTo>
                      <a:pt x="129" y="48"/>
                    </a:lnTo>
                    <a:lnTo>
                      <a:pt x="134" y="59"/>
                    </a:lnTo>
                    <a:lnTo>
                      <a:pt x="130" y="76"/>
                    </a:lnTo>
                    <a:lnTo>
                      <a:pt x="141" y="65"/>
                    </a:lnTo>
                    <a:lnTo>
                      <a:pt x="149" y="76"/>
                    </a:lnTo>
                    <a:lnTo>
                      <a:pt x="147" y="82"/>
                    </a:lnTo>
                    <a:lnTo>
                      <a:pt x="156" y="89"/>
                    </a:lnTo>
                    <a:lnTo>
                      <a:pt x="161" y="99"/>
                    </a:lnTo>
                    <a:lnTo>
                      <a:pt x="157" y="109"/>
                    </a:lnTo>
                    <a:lnTo>
                      <a:pt x="161" y="123"/>
                    </a:lnTo>
                    <a:lnTo>
                      <a:pt x="159" y="145"/>
                    </a:lnTo>
                    <a:lnTo>
                      <a:pt x="163" y="182"/>
                    </a:lnTo>
                    <a:lnTo>
                      <a:pt x="161" y="210"/>
                    </a:lnTo>
                    <a:lnTo>
                      <a:pt x="159" y="218"/>
                    </a:lnTo>
                    <a:lnTo>
                      <a:pt x="150" y="226"/>
                    </a:lnTo>
                    <a:lnTo>
                      <a:pt x="136" y="224"/>
                    </a:lnTo>
                    <a:lnTo>
                      <a:pt x="124" y="229"/>
                    </a:lnTo>
                    <a:lnTo>
                      <a:pt x="112" y="226"/>
                    </a:lnTo>
                    <a:lnTo>
                      <a:pt x="98" y="228"/>
                    </a:lnTo>
                    <a:lnTo>
                      <a:pt x="89" y="220"/>
                    </a:lnTo>
                    <a:lnTo>
                      <a:pt x="86" y="211"/>
                    </a:lnTo>
                    <a:lnTo>
                      <a:pt x="77" y="207"/>
                    </a:lnTo>
                    <a:lnTo>
                      <a:pt x="75" y="197"/>
                    </a:lnTo>
                    <a:lnTo>
                      <a:pt x="68" y="185"/>
                    </a:lnTo>
                    <a:lnTo>
                      <a:pt x="62" y="185"/>
                    </a:lnTo>
                    <a:lnTo>
                      <a:pt x="59" y="190"/>
                    </a:lnTo>
                    <a:lnTo>
                      <a:pt x="60" y="195"/>
                    </a:lnTo>
                    <a:lnTo>
                      <a:pt x="57" y="197"/>
                    </a:lnTo>
                    <a:lnTo>
                      <a:pt x="53" y="193"/>
                    </a:lnTo>
                    <a:lnTo>
                      <a:pt x="52" y="180"/>
                    </a:lnTo>
                    <a:lnTo>
                      <a:pt x="50" y="178"/>
                    </a:lnTo>
                    <a:lnTo>
                      <a:pt x="42" y="177"/>
                    </a:lnTo>
                    <a:lnTo>
                      <a:pt x="39" y="183"/>
                    </a:lnTo>
                    <a:lnTo>
                      <a:pt x="34" y="178"/>
                    </a:lnTo>
                    <a:lnTo>
                      <a:pt x="26" y="159"/>
                    </a:lnTo>
                    <a:lnTo>
                      <a:pt x="26" y="152"/>
                    </a:lnTo>
                    <a:lnTo>
                      <a:pt x="31" y="142"/>
                    </a:lnTo>
                    <a:lnTo>
                      <a:pt x="27" y="146"/>
                    </a:lnTo>
                    <a:lnTo>
                      <a:pt x="25" y="137"/>
                    </a:lnTo>
                    <a:lnTo>
                      <a:pt x="19" y="157"/>
                    </a:lnTo>
                    <a:lnTo>
                      <a:pt x="14" y="158"/>
                    </a:lnTo>
                    <a:lnTo>
                      <a:pt x="11" y="146"/>
                    </a:lnTo>
                    <a:lnTo>
                      <a:pt x="6" y="141"/>
                    </a:lnTo>
                    <a:lnTo>
                      <a:pt x="1" y="123"/>
                    </a:lnTo>
                    <a:lnTo>
                      <a:pt x="0" y="113"/>
                    </a:lnTo>
                    <a:lnTo>
                      <a:pt x="0" y="103"/>
                    </a:lnTo>
                    <a:lnTo>
                      <a:pt x="6" y="103"/>
                    </a:lnTo>
                    <a:lnTo>
                      <a:pt x="11" y="99"/>
                    </a:lnTo>
                    <a:lnTo>
                      <a:pt x="7" y="92"/>
                    </a:lnTo>
                    <a:lnTo>
                      <a:pt x="12" y="89"/>
                    </a:lnTo>
                    <a:lnTo>
                      <a:pt x="23" y="83"/>
                    </a:lnTo>
                    <a:lnTo>
                      <a:pt x="36" y="78"/>
                    </a:lnTo>
                    <a:lnTo>
                      <a:pt x="34" y="73"/>
                    </a:lnTo>
                    <a:lnTo>
                      <a:pt x="26" y="73"/>
                    </a:lnTo>
                    <a:lnTo>
                      <a:pt x="26" y="67"/>
                    </a:lnTo>
                    <a:lnTo>
                      <a:pt x="32" y="56"/>
                    </a:lnTo>
                    <a:lnTo>
                      <a:pt x="32" y="64"/>
                    </a:lnTo>
                    <a:lnTo>
                      <a:pt x="39" y="61"/>
                    </a:lnTo>
                    <a:lnTo>
                      <a:pt x="39" y="50"/>
                    </a:lnTo>
                    <a:lnTo>
                      <a:pt x="31" y="50"/>
                    </a:lnTo>
                    <a:lnTo>
                      <a:pt x="23" y="60"/>
                    </a:lnTo>
                    <a:lnTo>
                      <a:pt x="22" y="50"/>
                    </a:lnTo>
                    <a:lnTo>
                      <a:pt x="28" y="45"/>
                    </a:lnTo>
                    <a:lnTo>
                      <a:pt x="44" y="49"/>
                    </a:lnTo>
                    <a:lnTo>
                      <a:pt x="44" y="43"/>
                    </a:lnTo>
                    <a:lnTo>
                      <a:pt x="41" y="28"/>
                    </a:lnTo>
                    <a:lnTo>
                      <a:pt x="65" y="5"/>
                    </a:lnTo>
                    <a:lnTo>
                      <a:pt x="76" y="2"/>
                    </a:lnTo>
                    <a:lnTo>
                      <a:pt x="84" y="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22" name="Freeform 300"/>
              <p:cNvSpPr>
                <a:spLocks noChangeAspect="1"/>
              </p:cNvSpPr>
              <p:nvPr/>
            </p:nvSpPr>
            <p:spPr bwMode="gray">
              <a:xfrm>
                <a:off x="1559" y="1520"/>
                <a:ext cx="77" cy="70"/>
              </a:xfrm>
              <a:custGeom>
                <a:avLst/>
                <a:gdLst/>
                <a:ahLst/>
                <a:cxnLst>
                  <a:cxn ang="0">
                    <a:pos x="91" y="0"/>
                  </a:cxn>
                  <a:cxn ang="0">
                    <a:pos x="110" y="27"/>
                  </a:cxn>
                  <a:cxn ang="0">
                    <a:pos x="118" y="61"/>
                  </a:cxn>
                  <a:cxn ang="0">
                    <a:pos x="134" y="70"/>
                  </a:cxn>
                  <a:cxn ang="0">
                    <a:pos x="161" y="70"/>
                  </a:cxn>
                  <a:cxn ang="0">
                    <a:pos x="179" y="96"/>
                  </a:cxn>
                  <a:cxn ang="0">
                    <a:pos x="212" y="116"/>
                  </a:cxn>
                  <a:cxn ang="0">
                    <a:pos x="243" y="143"/>
                  </a:cxn>
                  <a:cxn ang="0">
                    <a:pos x="276" y="157"/>
                  </a:cxn>
                  <a:cxn ang="0">
                    <a:pos x="296" y="183"/>
                  </a:cxn>
                  <a:cxn ang="0">
                    <a:pos x="303" y="236"/>
                  </a:cxn>
                  <a:cxn ang="0">
                    <a:pos x="327" y="237"/>
                  </a:cxn>
                  <a:cxn ang="0">
                    <a:pos x="351" y="232"/>
                  </a:cxn>
                  <a:cxn ang="0">
                    <a:pos x="364" y="256"/>
                  </a:cxn>
                  <a:cxn ang="0">
                    <a:pos x="384" y="272"/>
                  </a:cxn>
                  <a:cxn ang="0">
                    <a:pos x="351" y="296"/>
                  </a:cxn>
                  <a:cxn ang="0">
                    <a:pos x="319" y="303"/>
                  </a:cxn>
                  <a:cxn ang="0">
                    <a:pos x="307" y="298"/>
                  </a:cxn>
                  <a:cxn ang="0">
                    <a:pos x="285" y="283"/>
                  </a:cxn>
                  <a:cxn ang="0">
                    <a:pos x="263" y="282"/>
                  </a:cxn>
                  <a:cxn ang="0">
                    <a:pos x="263" y="253"/>
                  </a:cxn>
                  <a:cxn ang="0">
                    <a:pos x="233" y="247"/>
                  </a:cxn>
                  <a:cxn ang="0">
                    <a:pos x="230" y="232"/>
                  </a:cxn>
                  <a:cxn ang="0">
                    <a:pos x="212" y="227"/>
                  </a:cxn>
                  <a:cxn ang="0">
                    <a:pos x="195" y="256"/>
                  </a:cxn>
                  <a:cxn ang="0">
                    <a:pos x="189" y="274"/>
                  </a:cxn>
                  <a:cxn ang="0">
                    <a:pos x="176" y="290"/>
                  </a:cxn>
                  <a:cxn ang="0">
                    <a:pos x="155" y="307"/>
                  </a:cxn>
                  <a:cxn ang="0">
                    <a:pos x="147" y="317"/>
                  </a:cxn>
                  <a:cxn ang="0">
                    <a:pos x="108" y="349"/>
                  </a:cxn>
                  <a:cxn ang="0">
                    <a:pos x="88" y="331"/>
                  </a:cxn>
                  <a:cxn ang="0">
                    <a:pos x="85" y="283"/>
                  </a:cxn>
                  <a:cxn ang="0">
                    <a:pos x="79" y="264"/>
                  </a:cxn>
                  <a:cxn ang="0">
                    <a:pos x="63" y="286"/>
                  </a:cxn>
                  <a:cxn ang="0">
                    <a:pos x="37" y="285"/>
                  </a:cxn>
                  <a:cxn ang="0">
                    <a:pos x="4" y="293"/>
                  </a:cxn>
                  <a:cxn ang="0">
                    <a:pos x="20" y="249"/>
                  </a:cxn>
                  <a:cxn ang="0">
                    <a:pos x="51" y="211"/>
                  </a:cxn>
                  <a:cxn ang="0">
                    <a:pos x="44" y="174"/>
                  </a:cxn>
                  <a:cxn ang="0">
                    <a:pos x="55" y="125"/>
                  </a:cxn>
                  <a:cxn ang="0">
                    <a:pos x="59" y="72"/>
                  </a:cxn>
                  <a:cxn ang="0">
                    <a:pos x="66" y="29"/>
                  </a:cxn>
                </a:cxnLst>
                <a:rect l="0" t="0" r="r" b="b"/>
                <a:pathLst>
                  <a:path w="384" h="349">
                    <a:moveTo>
                      <a:pt x="77" y="14"/>
                    </a:moveTo>
                    <a:lnTo>
                      <a:pt x="86" y="1"/>
                    </a:lnTo>
                    <a:lnTo>
                      <a:pt x="91" y="0"/>
                    </a:lnTo>
                    <a:lnTo>
                      <a:pt x="93" y="11"/>
                    </a:lnTo>
                    <a:lnTo>
                      <a:pt x="106" y="10"/>
                    </a:lnTo>
                    <a:lnTo>
                      <a:pt x="110" y="27"/>
                    </a:lnTo>
                    <a:lnTo>
                      <a:pt x="119" y="38"/>
                    </a:lnTo>
                    <a:lnTo>
                      <a:pt x="114" y="48"/>
                    </a:lnTo>
                    <a:lnTo>
                      <a:pt x="118" y="61"/>
                    </a:lnTo>
                    <a:lnTo>
                      <a:pt x="120" y="81"/>
                    </a:lnTo>
                    <a:lnTo>
                      <a:pt x="129" y="85"/>
                    </a:lnTo>
                    <a:lnTo>
                      <a:pt x="134" y="70"/>
                    </a:lnTo>
                    <a:lnTo>
                      <a:pt x="142" y="57"/>
                    </a:lnTo>
                    <a:lnTo>
                      <a:pt x="150" y="59"/>
                    </a:lnTo>
                    <a:lnTo>
                      <a:pt x="161" y="70"/>
                    </a:lnTo>
                    <a:lnTo>
                      <a:pt x="169" y="72"/>
                    </a:lnTo>
                    <a:lnTo>
                      <a:pt x="168" y="89"/>
                    </a:lnTo>
                    <a:lnTo>
                      <a:pt x="179" y="96"/>
                    </a:lnTo>
                    <a:lnTo>
                      <a:pt x="207" y="100"/>
                    </a:lnTo>
                    <a:lnTo>
                      <a:pt x="209" y="108"/>
                    </a:lnTo>
                    <a:lnTo>
                      <a:pt x="212" y="116"/>
                    </a:lnTo>
                    <a:lnTo>
                      <a:pt x="222" y="127"/>
                    </a:lnTo>
                    <a:lnTo>
                      <a:pt x="233" y="132"/>
                    </a:lnTo>
                    <a:lnTo>
                      <a:pt x="243" y="143"/>
                    </a:lnTo>
                    <a:lnTo>
                      <a:pt x="255" y="151"/>
                    </a:lnTo>
                    <a:lnTo>
                      <a:pt x="265" y="148"/>
                    </a:lnTo>
                    <a:lnTo>
                      <a:pt x="276" y="157"/>
                    </a:lnTo>
                    <a:lnTo>
                      <a:pt x="286" y="161"/>
                    </a:lnTo>
                    <a:lnTo>
                      <a:pt x="290" y="172"/>
                    </a:lnTo>
                    <a:lnTo>
                      <a:pt x="296" y="183"/>
                    </a:lnTo>
                    <a:lnTo>
                      <a:pt x="301" y="213"/>
                    </a:lnTo>
                    <a:lnTo>
                      <a:pt x="307" y="222"/>
                    </a:lnTo>
                    <a:lnTo>
                      <a:pt x="303" y="236"/>
                    </a:lnTo>
                    <a:lnTo>
                      <a:pt x="308" y="239"/>
                    </a:lnTo>
                    <a:lnTo>
                      <a:pt x="319" y="236"/>
                    </a:lnTo>
                    <a:lnTo>
                      <a:pt x="327" y="237"/>
                    </a:lnTo>
                    <a:lnTo>
                      <a:pt x="329" y="240"/>
                    </a:lnTo>
                    <a:lnTo>
                      <a:pt x="343" y="227"/>
                    </a:lnTo>
                    <a:lnTo>
                      <a:pt x="351" y="232"/>
                    </a:lnTo>
                    <a:lnTo>
                      <a:pt x="356" y="240"/>
                    </a:lnTo>
                    <a:lnTo>
                      <a:pt x="362" y="245"/>
                    </a:lnTo>
                    <a:lnTo>
                      <a:pt x="364" y="256"/>
                    </a:lnTo>
                    <a:lnTo>
                      <a:pt x="362" y="260"/>
                    </a:lnTo>
                    <a:lnTo>
                      <a:pt x="383" y="266"/>
                    </a:lnTo>
                    <a:lnTo>
                      <a:pt x="384" y="272"/>
                    </a:lnTo>
                    <a:lnTo>
                      <a:pt x="376" y="274"/>
                    </a:lnTo>
                    <a:lnTo>
                      <a:pt x="360" y="291"/>
                    </a:lnTo>
                    <a:lnTo>
                      <a:pt x="351" y="296"/>
                    </a:lnTo>
                    <a:lnTo>
                      <a:pt x="343" y="307"/>
                    </a:lnTo>
                    <a:lnTo>
                      <a:pt x="335" y="309"/>
                    </a:lnTo>
                    <a:lnTo>
                      <a:pt x="319" y="303"/>
                    </a:lnTo>
                    <a:lnTo>
                      <a:pt x="314" y="298"/>
                    </a:lnTo>
                    <a:lnTo>
                      <a:pt x="313" y="295"/>
                    </a:lnTo>
                    <a:lnTo>
                      <a:pt x="307" y="298"/>
                    </a:lnTo>
                    <a:lnTo>
                      <a:pt x="302" y="288"/>
                    </a:lnTo>
                    <a:lnTo>
                      <a:pt x="293" y="285"/>
                    </a:lnTo>
                    <a:lnTo>
                      <a:pt x="285" y="283"/>
                    </a:lnTo>
                    <a:lnTo>
                      <a:pt x="280" y="280"/>
                    </a:lnTo>
                    <a:lnTo>
                      <a:pt x="275" y="283"/>
                    </a:lnTo>
                    <a:lnTo>
                      <a:pt x="263" y="282"/>
                    </a:lnTo>
                    <a:lnTo>
                      <a:pt x="260" y="275"/>
                    </a:lnTo>
                    <a:lnTo>
                      <a:pt x="265" y="264"/>
                    </a:lnTo>
                    <a:lnTo>
                      <a:pt x="263" y="253"/>
                    </a:lnTo>
                    <a:lnTo>
                      <a:pt x="255" y="249"/>
                    </a:lnTo>
                    <a:lnTo>
                      <a:pt x="236" y="244"/>
                    </a:lnTo>
                    <a:lnTo>
                      <a:pt x="233" y="247"/>
                    </a:lnTo>
                    <a:lnTo>
                      <a:pt x="233" y="249"/>
                    </a:lnTo>
                    <a:lnTo>
                      <a:pt x="225" y="245"/>
                    </a:lnTo>
                    <a:lnTo>
                      <a:pt x="230" y="232"/>
                    </a:lnTo>
                    <a:lnTo>
                      <a:pt x="236" y="226"/>
                    </a:lnTo>
                    <a:lnTo>
                      <a:pt x="233" y="222"/>
                    </a:lnTo>
                    <a:lnTo>
                      <a:pt x="212" y="227"/>
                    </a:lnTo>
                    <a:lnTo>
                      <a:pt x="198" y="233"/>
                    </a:lnTo>
                    <a:lnTo>
                      <a:pt x="198" y="239"/>
                    </a:lnTo>
                    <a:lnTo>
                      <a:pt x="195" y="256"/>
                    </a:lnTo>
                    <a:lnTo>
                      <a:pt x="198" y="263"/>
                    </a:lnTo>
                    <a:lnTo>
                      <a:pt x="196" y="274"/>
                    </a:lnTo>
                    <a:lnTo>
                      <a:pt x="189" y="274"/>
                    </a:lnTo>
                    <a:lnTo>
                      <a:pt x="185" y="281"/>
                    </a:lnTo>
                    <a:lnTo>
                      <a:pt x="178" y="283"/>
                    </a:lnTo>
                    <a:lnTo>
                      <a:pt x="176" y="290"/>
                    </a:lnTo>
                    <a:lnTo>
                      <a:pt x="171" y="296"/>
                    </a:lnTo>
                    <a:lnTo>
                      <a:pt x="162" y="296"/>
                    </a:lnTo>
                    <a:lnTo>
                      <a:pt x="155" y="307"/>
                    </a:lnTo>
                    <a:lnTo>
                      <a:pt x="151" y="315"/>
                    </a:lnTo>
                    <a:lnTo>
                      <a:pt x="147" y="314"/>
                    </a:lnTo>
                    <a:lnTo>
                      <a:pt x="147" y="317"/>
                    </a:lnTo>
                    <a:lnTo>
                      <a:pt x="145" y="325"/>
                    </a:lnTo>
                    <a:lnTo>
                      <a:pt x="137" y="335"/>
                    </a:lnTo>
                    <a:lnTo>
                      <a:pt x="108" y="349"/>
                    </a:lnTo>
                    <a:lnTo>
                      <a:pt x="104" y="345"/>
                    </a:lnTo>
                    <a:lnTo>
                      <a:pt x="97" y="349"/>
                    </a:lnTo>
                    <a:lnTo>
                      <a:pt x="88" y="331"/>
                    </a:lnTo>
                    <a:lnTo>
                      <a:pt x="86" y="309"/>
                    </a:lnTo>
                    <a:lnTo>
                      <a:pt x="87" y="290"/>
                    </a:lnTo>
                    <a:lnTo>
                      <a:pt x="85" y="283"/>
                    </a:lnTo>
                    <a:lnTo>
                      <a:pt x="83" y="269"/>
                    </a:lnTo>
                    <a:lnTo>
                      <a:pt x="82" y="259"/>
                    </a:lnTo>
                    <a:lnTo>
                      <a:pt x="79" y="264"/>
                    </a:lnTo>
                    <a:lnTo>
                      <a:pt x="76" y="281"/>
                    </a:lnTo>
                    <a:lnTo>
                      <a:pt x="69" y="281"/>
                    </a:lnTo>
                    <a:lnTo>
                      <a:pt x="63" y="286"/>
                    </a:lnTo>
                    <a:lnTo>
                      <a:pt x="47" y="286"/>
                    </a:lnTo>
                    <a:lnTo>
                      <a:pt x="43" y="283"/>
                    </a:lnTo>
                    <a:lnTo>
                      <a:pt x="37" y="285"/>
                    </a:lnTo>
                    <a:lnTo>
                      <a:pt x="23" y="295"/>
                    </a:lnTo>
                    <a:lnTo>
                      <a:pt x="8" y="299"/>
                    </a:lnTo>
                    <a:lnTo>
                      <a:pt x="4" y="293"/>
                    </a:lnTo>
                    <a:lnTo>
                      <a:pt x="0" y="283"/>
                    </a:lnTo>
                    <a:lnTo>
                      <a:pt x="12" y="256"/>
                    </a:lnTo>
                    <a:lnTo>
                      <a:pt x="20" y="249"/>
                    </a:lnTo>
                    <a:lnTo>
                      <a:pt x="32" y="245"/>
                    </a:lnTo>
                    <a:lnTo>
                      <a:pt x="51" y="223"/>
                    </a:lnTo>
                    <a:lnTo>
                      <a:pt x="51" y="211"/>
                    </a:lnTo>
                    <a:lnTo>
                      <a:pt x="48" y="206"/>
                    </a:lnTo>
                    <a:lnTo>
                      <a:pt x="47" y="182"/>
                    </a:lnTo>
                    <a:lnTo>
                      <a:pt x="44" y="174"/>
                    </a:lnTo>
                    <a:lnTo>
                      <a:pt x="47" y="158"/>
                    </a:lnTo>
                    <a:lnTo>
                      <a:pt x="53" y="141"/>
                    </a:lnTo>
                    <a:lnTo>
                      <a:pt x="55" y="125"/>
                    </a:lnTo>
                    <a:lnTo>
                      <a:pt x="55" y="121"/>
                    </a:lnTo>
                    <a:lnTo>
                      <a:pt x="58" y="110"/>
                    </a:lnTo>
                    <a:lnTo>
                      <a:pt x="59" y="72"/>
                    </a:lnTo>
                    <a:lnTo>
                      <a:pt x="59" y="60"/>
                    </a:lnTo>
                    <a:lnTo>
                      <a:pt x="63" y="49"/>
                    </a:lnTo>
                    <a:lnTo>
                      <a:pt x="66" y="29"/>
                    </a:lnTo>
                    <a:lnTo>
                      <a:pt x="72" y="19"/>
                    </a:lnTo>
                    <a:lnTo>
                      <a:pt x="77" y="1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23" name="Freeform 301"/>
              <p:cNvSpPr>
                <a:spLocks noChangeAspect="1"/>
              </p:cNvSpPr>
              <p:nvPr/>
            </p:nvSpPr>
            <p:spPr bwMode="gray">
              <a:xfrm>
                <a:off x="1668" y="1452"/>
                <a:ext cx="24" cy="32"/>
              </a:xfrm>
              <a:custGeom>
                <a:avLst/>
                <a:gdLst/>
                <a:ahLst/>
                <a:cxnLst>
                  <a:cxn ang="0">
                    <a:pos x="52" y="4"/>
                  </a:cxn>
                  <a:cxn ang="0">
                    <a:pos x="56" y="0"/>
                  </a:cxn>
                  <a:cxn ang="0">
                    <a:pos x="59" y="5"/>
                  </a:cxn>
                  <a:cxn ang="0">
                    <a:pos x="65" y="11"/>
                  </a:cxn>
                  <a:cxn ang="0">
                    <a:pos x="75" y="3"/>
                  </a:cxn>
                  <a:cxn ang="0">
                    <a:pos x="87" y="5"/>
                  </a:cxn>
                  <a:cxn ang="0">
                    <a:pos x="92" y="17"/>
                  </a:cxn>
                  <a:cxn ang="0">
                    <a:pos x="100" y="19"/>
                  </a:cxn>
                  <a:cxn ang="0">
                    <a:pos x="111" y="17"/>
                  </a:cxn>
                  <a:cxn ang="0">
                    <a:pos x="119" y="33"/>
                  </a:cxn>
                  <a:cxn ang="0">
                    <a:pos x="120" y="49"/>
                  </a:cxn>
                  <a:cxn ang="0">
                    <a:pos x="119" y="74"/>
                  </a:cxn>
                  <a:cxn ang="0">
                    <a:pos x="122" y="97"/>
                  </a:cxn>
                  <a:cxn ang="0">
                    <a:pos x="119" y="119"/>
                  </a:cxn>
                  <a:cxn ang="0">
                    <a:pos x="104" y="139"/>
                  </a:cxn>
                  <a:cxn ang="0">
                    <a:pos x="88" y="151"/>
                  </a:cxn>
                  <a:cxn ang="0">
                    <a:pos x="39" y="161"/>
                  </a:cxn>
                  <a:cxn ang="0">
                    <a:pos x="33" y="158"/>
                  </a:cxn>
                  <a:cxn ang="0">
                    <a:pos x="17" y="153"/>
                  </a:cxn>
                  <a:cxn ang="0">
                    <a:pos x="6" y="132"/>
                  </a:cxn>
                  <a:cxn ang="0">
                    <a:pos x="1" y="110"/>
                  </a:cxn>
                  <a:cxn ang="0">
                    <a:pos x="0" y="90"/>
                  </a:cxn>
                  <a:cxn ang="0">
                    <a:pos x="2" y="72"/>
                  </a:cxn>
                  <a:cxn ang="0">
                    <a:pos x="8" y="62"/>
                  </a:cxn>
                  <a:cxn ang="0">
                    <a:pos x="13" y="46"/>
                  </a:cxn>
                  <a:cxn ang="0">
                    <a:pos x="22" y="27"/>
                  </a:cxn>
                  <a:cxn ang="0">
                    <a:pos x="33" y="13"/>
                  </a:cxn>
                  <a:cxn ang="0">
                    <a:pos x="44" y="10"/>
                  </a:cxn>
                  <a:cxn ang="0">
                    <a:pos x="52" y="4"/>
                  </a:cxn>
                </a:cxnLst>
                <a:rect l="0" t="0" r="r" b="b"/>
                <a:pathLst>
                  <a:path w="122" h="161">
                    <a:moveTo>
                      <a:pt x="52" y="4"/>
                    </a:moveTo>
                    <a:lnTo>
                      <a:pt x="56" y="0"/>
                    </a:lnTo>
                    <a:lnTo>
                      <a:pt x="59" y="5"/>
                    </a:lnTo>
                    <a:lnTo>
                      <a:pt x="65" y="11"/>
                    </a:lnTo>
                    <a:lnTo>
                      <a:pt x="75" y="3"/>
                    </a:lnTo>
                    <a:lnTo>
                      <a:pt x="87" y="5"/>
                    </a:lnTo>
                    <a:lnTo>
                      <a:pt x="92" y="17"/>
                    </a:lnTo>
                    <a:lnTo>
                      <a:pt x="100" y="19"/>
                    </a:lnTo>
                    <a:lnTo>
                      <a:pt x="111" y="17"/>
                    </a:lnTo>
                    <a:lnTo>
                      <a:pt x="119" y="33"/>
                    </a:lnTo>
                    <a:lnTo>
                      <a:pt x="120" y="49"/>
                    </a:lnTo>
                    <a:lnTo>
                      <a:pt x="119" y="74"/>
                    </a:lnTo>
                    <a:lnTo>
                      <a:pt x="122" y="97"/>
                    </a:lnTo>
                    <a:lnTo>
                      <a:pt x="119" y="119"/>
                    </a:lnTo>
                    <a:lnTo>
                      <a:pt x="104" y="139"/>
                    </a:lnTo>
                    <a:lnTo>
                      <a:pt x="88" y="151"/>
                    </a:lnTo>
                    <a:lnTo>
                      <a:pt x="39" y="161"/>
                    </a:lnTo>
                    <a:lnTo>
                      <a:pt x="33" y="158"/>
                    </a:lnTo>
                    <a:lnTo>
                      <a:pt x="17" y="153"/>
                    </a:lnTo>
                    <a:lnTo>
                      <a:pt x="6" y="132"/>
                    </a:lnTo>
                    <a:lnTo>
                      <a:pt x="1" y="110"/>
                    </a:lnTo>
                    <a:lnTo>
                      <a:pt x="0" y="90"/>
                    </a:lnTo>
                    <a:lnTo>
                      <a:pt x="2" y="72"/>
                    </a:lnTo>
                    <a:lnTo>
                      <a:pt x="8" y="62"/>
                    </a:lnTo>
                    <a:lnTo>
                      <a:pt x="13" y="46"/>
                    </a:lnTo>
                    <a:lnTo>
                      <a:pt x="22" y="27"/>
                    </a:lnTo>
                    <a:lnTo>
                      <a:pt x="33" y="13"/>
                    </a:lnTo>
                    <a:lnTo>
                      <a:pt x="44" y="10"/>
                    </a:lnTo>
                    <a:lnTo>
                      <a:pt x="52" y="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24" name="Freeform 302"/>
              <p:cNvSpPr>
                <a:spLocks noChangeAspect="1"/>
              </p:cNvSpPr>
              <p:nvPr/>
            </p:nvSpPr>
            <p:spPr bwMode="gray">
              <a:xfrm>
                <a:off x="1628" y="1270"/>
                <a:ext cx="53" cy="38"/>
              </a:xfrm>
              <a:custGeom>
                <a:avLst/>
                <a:gdLst/>
                <a:ahLst/>
                <a:cxnLst>
                  <a:cxn ang="0">
                    <a:pos x="110" y="18"/>
                  </a:cxn>
                  <a:cxn ang="0">
                    <a:pos x="129" y="14"/>
                  </a:cxn>
                  <a:cxn ang="0">
                    <a:pos x="149" y="16"/>
                  </a:cxn>
                  <a:cxn ang="0">
                    <a:pos x="200" y="45"/>
                  </a:cxn>
                  <a:cxn ang="0">
                    <a:pos x="207" y="57"/>
                  </a:cxn>
                  <a:cxn ang="0">
                    <a:pos x="208" y="68"/>
                  </a:cxn>
                  <a:cxn ang="0">
                    <a:pos x="217" y="81"/>
                  </a:cxn>
                  <a:cxn ang="0">
                    <a:pos x="227" y="87"/>
                  </a:cxn>
                  <a:cxn ang="0">
                    <a:pos x="243" y="118"/>
                  </a:cxn>
                  <a:cxn ang="0">
                    <a:pos x="254" y="129"/>
                  </a:cxn>
                  <a:cxn ang="0">
                    <a:pos x="253" y="136"/>
                  </a:cxn>
                  <a:cxn ang="0">
                    <a:pos x="255" y="147"/>
                  </a:cxn>
                  <a:cxn ang="0">
                    <a:pos x="265" y="158"/>
                  </a:cxn>
                  <a:cxn ang="0">
                    <a:pos x="256" y="172"/>
                  </a:cxn>
                  <a:cxn ang="0">
                    <a:pos x="238" y="173"/>
                  </a:cxn>
                  <a:cxn ang="0">
                    <a:pos x="213" y="170"/>
                  </a:cxn>
                  <a:cxn ang="0">
                    <a:pos x="186" y="159"/>
                  </a:cxn>
                  <a:cxn ang="0">
                    <a:pos x="148" y="158"/>
                  </a:cxn>
                  <a:cxn ang="0">
                    <a:pos x="109" y="183"/>
                  </a:cxn>
                  <a:cxn ang="0">
                    <a:pos x="86" y="190"/>
                  </a:cxn>
                  <a:cxn ang="0">
                    <a:pos x="65" y="179"/>
                  </a:cxn>
                  <a:cxn ang="0">
                    <a:pos x="49" y="165"/>
                  </a:cxn>
                  <a:cxn ang="0">
                    <a:pos x="41" y="145"/>
                  </a:cxn>
                  <a:cxn ang="0">
                    <a:pos x="39" y="100"/>
                  </a:cxn>
                  <a:cxn ang="0">
                    <a:pos x="11" y="92"/>
                  </a:cxn>
                  <a:cxn ang="0">
                    <a:pos x="0" y="72"/>
                  </a:cxn>
                  <a:cxn ang="0">
                    <a:pos x="1" y="51"/>
                  </a:cxn>
                  <a:cxn ang="0">
                    <a:pos x="6" y="44"/>
                  </a:cxn>
                  <a:cxn ang="0">
                    <a:pos x="6" y="18"/>
                  </a:cxn>
                  <a:cxn ang="0">
                    <a:pos x="14" y="1"/>
                  </a:cxn>
                  <a:cxn ang="0">
                    <a:pos x="28" y="0"/>
                  </a:cxn>
                  <a:cxn ang="0">
                    <a:pos x="40" y="8"/>
                  </a:cxn>
                  <a:cxn ang="0">
                    <a:pos x="49" y="7"/>
                  </a:cxn>
                  <a:cxn ang="0">
                    <a:pos x="73" y="17"/>
                  </a:cxn>
                  <a:cxn ang="0">
                    <a:pos x="102" y="23"/>
                  </a:cxn>
                  <a:cxn ang="0">
                    <a:pos x="110" y="18"/>
                  </a:cxn>
                </a:cxnLst>
                <a:rect l="0" t="0" r="r" b="b"/>
                <a:pathLst>
                  <a:path w="265" h="190">
                    <a:moveTo>
                      <a:pt x="110" y="18"/>
                    </a:moveTo>
                    <a:lnTo>
                      <a:pt x="129" y="14"/>
                    </a:lnTo>
                    <a:lnTo>
                      <a:pt x="149" y="16"/>
                    </a:lnTo>
                    <a:lnTo>
                      <a:pt x="200" y="45"/>
                    </a:lnTo>
                    <a:lnTo>
                      <a:pt x="207" y="57"/>
                    </a:lnTo>
                    <a:lnTo>
                      <a:pt x="208" y="68"/>
                    </a:lnTo>
                    <a:lnTo>
                      <a:pt x="217" y="81"/>
                    </a:lnTo>
                    <a:lnTo>
                      <a:pt x="227" y="87"/>
                    </a:lnTo>
                    <a:lnTo>
                      <a:pt x="243" y="118"/>
                    </a:lnTo>
                    <a:lnTo>
                      <a:pt x="254" y="129"/>
                    </a:lnTo>
                    <a:lnTo>
                      <a:pt x="253" y="136"/>
                    </a:lnTo>
                    <a:lnTo>
                      <a:pt x="255" y="147"/>
                    </a:lnTo>
                    <a:lnTo>
                      <a:pt x="265" y="158"/>
                    </a:lnTo>
                    <a:lnTo>
                      <a:pt x="256" y="172"/>
                    </a:lnTo>
                    <a:lnTo>
                      <a:pt x="238" y="173"/>
                    </a:lnTo>
                    <a:lnTo>
                      <a:pt x="213" y="170"/>
                    </a:lnTo>
                    <a:lnTo>
                      <a:pt x="186" y="159"/>
                    </a:lnTo>
                    <a:lnTo>
                      <a:pt x="148" y="158"/>
                    </a:lnTo>
                    <a:lnTo>
                      <a:pt x="109" y="183"/>
                    </a:lnTo>
                    <a:lnTo>
                      <a:pt x="86" y="190"/>
                    </a:lnTo>
                    <a:lnTo>
                      <a:pt x="65" y="179"/>
                    </a:lnTo>
                    <a:lnTo>
                      <a:pt x="49" y="165"/>
                    </a:lnTo>
                    <a:lnTo>
                      <a:pt x="41" y="145"/>
                    </a:lnTo>
                    <a:lnTo>
                      <a:pt x="39" y="100"/>
                    </a:lnTo>
                    <a:lnTo>
                      <a:pt x="11" y="92"/>
                    </a:lnTo>
                    <a:lnTo>
                      <a:pt x="0" y="72"/>
                    </a:lnTo>
                    <a:lnTo>
                      <a:pt x="1" y="51"/>
                    </a:lnTo>
                    <a:lnTo>
                      <a:pt x="6" y="44"/>
                    </a:lnTo>
                    <a:lnTo>
                      <a:pt x="6" y="18"/>
                    </a:lnTo>
                    <a:lnTo>
                      <a:pt x="14" y="1"/>
                    </a:lnTo>
                    <a:lnTo>
                      <a:pt x="28" y="0"/>
                    </a:lnTo>
                    <a:lnTo>
                      <a:pt x="40" y="8"/>
                    </a:lnTo>
                    <a:lnTo>
                      <a:pt x="49" y="7"/>
                    </a:lnTo>
                    <a:lnTo>
                      <a:pt x="73" y="17"/>
                    </a:lnTo>
                    <a:lnTo>
                      <a:pt x="102" y="23"/>
                    </a:lnTo>
                    <a:lnTo>
                      <a:pt x="110" y="1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25" name="Freeform 303"/>
              <p:cNvSpPr>
                <a:spLocks noChangeAspect="1"/>
              </p:cNvSpPr>
              <p:nvPr/>
            </p:nvSpPr>
            <p:spPr bwMode="gray">
              <a:xfrm>
                <a:off x="1527" y="1265"/>
                <a:ext cx="316" cy="356"/>
              </a:xfrm>
              <a:custGeom>
                <a:avLst/>
                <a:gdLst/>
                <a:ahLst/>
                <a:cxnLst>
                  <a:cxn ang="0">
                    <a:pos x="1131" y="1671"/>
                  </a:cxn>
                  <a:cxn ang="0">
                    <a:pos x="1196" y="1735"/>
                  </a:cxn>
                  <a:cxn ang="0">
                    <a:pos x="1317" y="1753"/>
                  </a:cxn>
                  <a:cxn ang="0">
                    <a:pos x="1220" y="1622"/>
                  </a:cxn>
                  <a:cxn ang="0">
                    <a:pos x="1258" y="1612"/>
                  </a:cxn>
                  <a:cxn ang="0">
                    <a:pos x="1376" y="1663"/>
                  </a:cxn>
                  <a:cxn ang="0">
                    <a:pos x="1400" y="1662"/>
                  </a:cxn>
                  <a:cxn ang="0">
                    <a:pos x="1406" y="1612"/>
                  </a:cxn>
                  <a:cxn ang="0">
                    <a:pos x="1383" y="1464"/>
                  </a:cxn>
                  <a:cxn ang="0">
                    <a:pos x="1312" y="1405"/>
                  </a:cxn>
                  <a:cxn ang="0">
                    <a:pos x="1253" y="1334"/>
                  </a:cxn>
                  <a:cxn ang="0">
                    <a:pos x="1242" y="1240"/>
                  </a:cxn>
                  <a:cxn ang="0">
                    <a:pos x="1265" y="1192"/>
                  </a:cxn>
                  <a:cxn ang="0">
                    <a:pos x="1384" y="1340"/>
                  </a:cxn>
                  <a:cxn ang="0">
                    <a:pos x="1470" y="1359"/>
                  </a:cxn>
                  <a:cxn ang="0">
                    <a:pos x="1512" y="1254"/>
                  </a:cxn>
                  <a:cxn ang="0">
                    <a:pos x="1581" y="1182"/>
                  </a:cxn>
                  <a:cxn ang="0">
                    <a:pos x="1471" y="1095"/>
                  </a:cxn>
                  <a:cxn ang="0">
                    <a:pos x="1374" y="1010"/>
                  </a:cxn>
                  <a:cxn ang="0">
                    <a:pos x="1283" y="958"/>
                  </a:cxn>
                  <a:cxn ang="0">
                    <a:pos x="1226" y="870"/>
                  </a:cxn>
                  <a:cxn ang="0">
                    <a:pos x="1248" y="812"/>
                  </a:cxn>
                  <a:cxn ang="0">
                    <a:pos x="1178" y="743"/>
                  </a:cxn>
                  <a:cxn ang="0">
                    <a:pos x="1201" y="661"/>
                  </a:cxn>
                  <a:cxn ang="0">
                    <a:pos x="1190" y="606"/>
                  </a:cxn>
                  <a:cxn ang="0">
                    <a:pos x="1102" y="546"/>
                  </a:cxn>
                  <a:cxn ang="0">
                    <a:pos x="1018" y="500"/>
                  </a:cxn>
                  <a:cxn ang="0">
                    <a:pos x="928" y="454"/>
                  </a:cxn>
                  <a:cxn ang="0">
                    <a:pos x="867" y="385"/>
                  </a:cxn>
                  <a:cxn ang="0">
                    <a:pos x="828" y="289"/>
                  </a:cxn>
                  <a:cxn ang="0">
                    <a:pos x="618" y="285"/>
                  </a:cxn>
                  <a:cxn ang="0">
                    <a:pos x="503" y="357"/>
                  </a:cxn>
                  <a:cxn ang="0">
                    <a:pos x="510" y="176"/>
                  </a:cxn>
                  <a:cxn ang="0">
                    <a:pos x="390" y="33"/>
                  </a:cxn>
                  <a:cxn ang="0">
                    <a:pos x="291" y="94"/>
                  </a:cxn>
                  <a:cxn ang="0">
                    <a:pos x="293" y="177"/>
                  </a:cxn>
                  <a:cxn ang="0">
                    <a:pos x="279" y="274"/>
                  </a:cxn>
                  <a:cxn ang="0">
                    <a:pos x="280" y="406"/>
                  </a:cxn>
                  <a:cxn ang="0">
                    <a:pos x="277" y="485"/>
                  </a:cxn>
                  <a:cxn ang="0">
                    <a:pos x="281" y="460"/>
                  </a:cxn>
                  <a:cxn ang="0">
                    <a:pos x="222" y="102"/>
                  </a:cxn>
                  <a:cxn ang="0">
                    <a:pos x="75" y="101"/>
                  </a:cxn>
                  <a:cxn ang="0">
                    <a:pos x="7" y="274"/>
                  </a:cxn>
                  <a:cxn ang="0">
                    <a:pos x="115" y="476"/>
                  </a:cxn>
                  <a:cxn ang="0">
                    <a:pos x="83" y="602"/>
                  </a:cxn>
                  <a:cxn ang="0">
                    <a:pos x="265" y="682"/>
                  </a:cxn>
                  <a:cxn ang="0">
                    <a:pos x="448" y="709"/>
                  </a:cxn>
                  <a:cxn ang="0">
                    <a:pos x="549" y="682"/>
                  </a:cxn>
                  <a:cxn ang="0">
                    <a:pos x="658" y="638"/>
                  </a:cxn>
                  <a:cxn ang="0">
                    <a:pos x="750" y="759"/>
                  </a:cxn>
                  <a:cxn ang="0">
                    <a:pos x="849" y="829"/>
                  </a:cxn>
                  <a:cxn ang="0">
                    <a:pos x="912" y="949"/>
                  </a:cxn>
                  <a:cxn ang="0">
                    <a:pos x="951" y="1121"/>
                  </a:cxn>
                  <a:cxn ang="0">
                    <a:pos x="908" y="1313"/>
                  </a:cxn>
                  <a:cxn ang="0">
                    <a:pos x="743" y="1348"/>
                  </a:cxn>
                  <a:cxn ang="0">
                    <a:pos x="668" y="1462"/>
                  </a:cxn>
                  <a:cxn ang="0">
                    <a:pos x="780" y="1452"/>
                  </a:cxn>
                  <a:cxn ang="0">
                    <a:pos x="846" y="1419"/>
                  </a:cxn>
                  <a:cxn ang="0">
                    <a:pos x="919" y="1456"/>
                  </a:cxn>
                  <a:cxn ang="0">
                    <a:pos x="968" y="1547"/>
                  </a:cxn>
                  <a:cxn ang="0">
                    <a:pos x="1003" y="1593"/>
                  </a:cxn>
                </a:cxnLst>
                <a:rect l="0" t="0" r="r" b="b"/>
                <a:pathLst>
                  <a:path w="1581" h="1779">
                    <a:moveTo>
                      <a:pt x="1037" y="1646"/>
                    </a:moveTo>
                    <a:lnTo>
                      <a:pt x="1053" y="1650"/>
                    </a:lnTo>
                    <a:lnTo>
                      <a:pt x="1071" y="1657"/>
                    </a:lnTo>
                    <a:lnTo>
                      <a:pt x="1072" y="1665"/>
                    </a:lnTo>
                    <a:lnTo>
                      <a:pt x="1078" y="1665"/>
                    </a:lnTo>
                    <a:lnTo>
                      <a:pt x="1091" y="1673"/>
                    </a:lnTo>
                    <a:lnTo>
                      <a:pt x="1102" y="1667"/>
                    </a:lnTo>
                    <a:lnTo>
                      <a:pt x="1109" y="1654"/>
                    </a:lnTo>
                    <a:lnTo>
                      <a:pt x="1111" y="1659"/>
                    </a:lnTo>
                    <a:lnTo>
                      <a:pt x="1109" y="1672"/>
                    </a:lnTo>
                    <a:lnTo>
                      <a:pt x="1118" y="1677"/>
                    </a:lnTo>
                    <a:lnTo>
                      <a:pt x="1121" y="1668"/>
                    </a:lnTo>
                    <a:lnTo>
                      <a:pt x="1131" y="1671"/>
                    </a:lnTo>
                    <a:lnTo>
                      <a:pt x="1137" y="1667"/>
                    </a:lnTo>
                    <a:lnTo>
                      <a:pt x="1135" y="1678"/>
                    </a:lnTo>
                    <a:lnTo>
                      <a:pt x="1138" y="1688"/>
                    </a:lnTo>
                    <a:lnTo>
                      <a:pt x="1145" y="1688"/>
                    </a:lnTo>
                    <a:lnTo>
                      <a:pt x="1148" y="1693"/>
                    </a:lnTo>
                    <a:lnTo>
                      <a:pt x="1150" y="1703"/>
                    </a:lnTo>
                    <a:lnTo>
                      <a:pt x="1159" y="1716"/>
                    </a:lnTo>
                    <a:lnTo>
                      <a:pt x="1170" y="1720"/>
                    </a:lnTo>
                    <a:lnTo>
                      <a:pt x="1175" y="1708"/>
                    </a:lnTo>
                    <a:lnTo>
                      <a:pt x="1175" y="1720"/>
                    </a:lnTo>
                    <a:lnTo>
                      <a:pt x="1181" y="1722"/>
                    </a:lnTo>
                    <a:lnTo>
                      <a:pt x="1185" y="1730"/>
                    </a:lnTo>
                    <a:lnTo>
                      <a:pt x="1196" y="1735"/>
                    </a:lnTo>
                    <a:lnTo>
                      <a:pt x="1205" y="1732"/>
                    </a:lnTo>
                    <a:lnTo>
                      <a:pt x="1213" y="1740"/>
                    </a:lnTo>
                    <a:lnTo>
                      <a:pt x="1236" y="1741"/>
                    </a:lnTo>
                    <a:lnTo>
                      <a:pt x="1238" y="1748"/>
                    </a:lnTo>
                    <a:lnTo>
                      <a:pt x="1249" y="1758"/>
                    </a:lnTo>
                    <a:lnTo>
                      <a:pt x="1254" y="1759"/>
                    </a:lnTo>
                    <a:lnTo>
                      <a:pt x="1267" y="1758"/>
                    </a:lnTo>
                    <a:lnTo>
                      <a:pt x="1280" y="1751"/>
                    </a:lnTo>
                    <a:lnTo>
                      <a:pt x="1306" y="1779"/>
                    </a:lnTo>
                    <a:lnTo>
                      <a:pt x="1325" y="1776"/>
                    </a:lnTo>
                    <a:lnTo>
                      <a:pt x="1323" y="1768"/>
                    </a:lnTo>
                    <a:lnTo>
                      <a:pt x="1317" y="1759"/>
                    </a:lnTo>
                    <a:lnTo>
                      <a:pt x="1317" y="1753"/>
                    </a:lnTo>
                    <a:lnTo>
                      <a:pt x="1320" y="1747"/>
                    </a:lnTo>
                    <a:lnTo>
                      <a:pt x="1322" y="1735"/>
                    </a:lnTo>
                    <a:lnTo>
                      <a:pt x="1319" y="1726"/>
                    </a:lnTo>
                    <a:lnTo>
                      <a:pt x="1301" y="1705"/>
                    </a:lnTo>
                    <a:lnTo>
                      <a:pt x="1285" y="1692"/>
                    </a:lnTo>
                    <a:lnTo>
                      <a:pt x="1279" y="1683"/>
                    </a:lnTo>
                    <a:lnTo>
                      <a:pt x="1270" y="1679"/>
                    </a:lnTo>
                    <a:lnTo>
                      <a:pt x="1253" y="1665"/>
                    </a:lnTo>
                    <a:lnTo>
                      <a:pt x="1249" y="1652"/>
                    </a:lnTo>
                    <a:lnTo>
                      <a:pt x="1236" y="1645"/>
                    </a:lnTo>
                    <a:lnTo>
                      <a:pt x="1236" y="1633"/>
                    </a:lnTo>
                    <a:lnTo>
                      <a:pt x="1224" y="1635"/>
                    </a:lnTo>
                    <a:lnTo>
                      <a:pt x="1220" y="1622"/>
                    </a:lnTo>
                    <a:lnTo>
                      <a:pt x="1216" y="1619"/>
                    </a:lnTo>
                    <a:lnTo>
                      <a:pt x="1213" y="1622"/>
                    </a:lnTo>
                    <a:lnTo>
                      <a:pt x="1210" y="1618"/>
                    </a:lnTo>
                    <a:lnTo>
                      <a:pt x="1188" y="1587"/>
                    </a:lnTo>
                    <a:lnTo>
                      <a:pt x="1178" y="1577"/>
                    </a:lnTo>
                    <a:lnTo>
                      <a:pt x="1167" y="1557"/>
                    </a:lnTo>
                    <a:lnTo>
                      <a:pt x="1180" y="1552"/>
                    </a:lnTo>
                    <a:lnTo>
                      <a:pt x="1197" y="1565"/>
                    </a:lnTo>
                    <a:lnTo>
                      <a:pt x="1216" y="1587"/>
                    </a:lnTo>
                    <a:lnTo>
                      <a:pt x="1231" y="1590"/>
                    </a:lnTo>
                    <a:lnTo>
                      <a:pt x="1227" y="1579"/>
                    </a:lnTo>
                    <a:lnTo>
                      <a:pt x="1236" y="1576"/>
                    </a:lnTo>
                    <a:lnTo>
                      <a:pt x="1258" y="1612"/>
                    </a:lnTo>
                    <a:lnTo>
                      <a:pt x="1269" y="1618"/>
                    </a:lnTo>
                    <a:lnTo>
                      <a:pt x="1280" y="1619"/>
                    </a:lnTo>
                    <a:lnTo>
                      <a:pt x="1287" y="1641"/>
                    </a:lnTo>
                    <a:lnTo>
                      <a:pt x="1318" y="1641"/>
                    </a:lnTo>
                    <a:lnTo>
                      <a:pt x="1330" y="1657"/>
                    </a:lnTo>
                    <a:lnTo>
                      <a:pt x="1335" y="1649"/>
                    </a:lnTo>
                    <a:lnTo>
                      <a:pt x="1341" y="1654"/>
                    </a:lnTo>
                    <a:lnTo>
                      <a:pt x="1350" y="1657"/>
                    </a:lnTo>
                    <a:lnTo>
                      <a:pt x="1356" y="1649"/>
                    </a:lnTo>
                    <a:lnTo>
                      <a:pt x="1360" y="1651"/>
                    </a:lnTo>
                    <a:lnTo>
                      <a:pt x="1361" y="1657"/>
                    </a:lnTo>
                    <a:lnTo>
                      <a:pt x="1367" y="1668"/>
                    </a:lnTo>
                    <a:lnTo>
                      <a:pt x="1376" y="1663"/>
                    </a:lnTo>
                    <a:lnTo>
                      <a:pt x="1376" y="1670"/>
                    </a:lnTo>
                    <a:lnTo>
                      <a:pt x="1372" y="1679"/>
                    </a:lnTo>
                    <a:lnTo>
                      <a:pt x="1371" y="1684"/>
                    </a:lnTo>
                    <a:lnTo>
                      <a:pt x="1382" y="1690"/>
                    </a:lnTo>
                    <a:lnTo>
                      <a:pt x="1387" y="1700"/>
                    </a:lnTo>
                    <a:lnTo>
                      <a:pt x="1394" y="1698"/>
                    </a:lnTo>
                    <a:lnTo>
                      <a:pt x="1390" y="1690"/>
                    </a:lnTo>
                    <a:lnTo>
                      <a:pt x="1389" y="1683"/>
                    </a:lnTo>
                    <a:lnTo>
                      <a:pt x="1382" y="1666"/>
                    </a:lnTo>
                    <a:lnTo>
                      <a:pt x="1380" y="1659"/>
                    </a:lnTo>
                    <a:lnTo>
                      <a:pt x="1384" y="1651"/>
                    </a:lnTo>
                    <a:lnTo>
                      <a:pt x="1393" y="1654"/>
                    </a:lnTo>
                    <a:lnTo>
                      <a:pt x="1400" y="1662"/>
                    </a:lnTo>
                    <a:lnTo>
                      <a:pt x="1410" y="1665"/>
                    </a:lnTo>
                    <a:lnTo>
                      <a:pt x="1412" y="1657"/>
                    </a:lnTo>
                    <a:lnTo>
                      <a:pt x="1411" y="1651"/>
                    </a:lnTo>
                    <a:lnTo>
                      <a:pt x="1408" y="1649"/>
                    </a:lnTo>
                    <a:lnTo>
                      <a:pt x="1408" y="1645"/>
                    </a:lnTo>
                    <a:lnTo>
                      <a:pt x="1403" y="1643"/>
                    </a:lnTo>
                    <a:lnTo>
                      <a:pt x="1393" y="1644"/>
                    </a:lnTo>
                    <a:lnTo>
                      <a:pt x="1387" y="1625"/>
                    </a:lnTo>
                    <a:lnTo>
                      <a:pt x="1380" y="1613"/>
                    </a:lnTo>
                    <a:lnTo>
                      <a:pt x="1383" y="1606"/>
                    </a:lnTo>
                    <a:lnTo>
                      <a:pt x="1383" y="1589"/>
                    </a:lnTo>
                    <a:lnTo>
                      <a:pt x="1395" y="1598"/>
                    </a:lnTo>
                    <a:lnTo>
                      <a:pt x="1406" y="1612"/>
                    </a:lnTo>
                    <a:lnTo>
                      <a:pt x="1408" y="1607"/>
                    </a:lnTo>
                    <a:lnTo>
                      <a:pt x="1405" y="1593"/>
                    </a:lnTo>
                    <a:lnTo>
                      <a:pt x="1409" y="1589"/>
                    </a:lnTo>
                    <a:lnTo>
                      <a:pt x="1409" y="1570"/>
                    </a:lnTo>
                    <a:lnTo>
                      <a:pt x="1411" y="1560"/>
                    </a:lnTo>
                    <a:lnTo>
                      <a:pt x="1405" y="1547"/>
                    </a:lnTo>
                    <a:lnTo>
                      <a:pt x="1401" y="1520"/>
                    </a:lnTo>
                    <a:lnTo>
                      <a:pt x="1388" y="1518"/>
                    </a:lnTo>
                    <a:lnTo>
                      <a:pt x="1374" y="1511"/>
                    </a:lnTo>
                    <a:lnTo>
                      <a:pt x="1368" y="1505"/>
                    </a:lnTo>
                    <a:lnTo>
                      <a:pt x="1367" y="1485"/>
                    </a:lnTo>
                    <a:lnTo>
                      <a:pt x="1379" y="1482"/>
                    </a:lnTo>
                    <a:lnTo>
                      <a:pt x="1383" y="1464"/>
                    </a:lnTo>
                    <a:lnTo>
                      <a:pt x="1380" y="1450"/>
                    </a:lnTo>
                    <a:lnTo>
                      <a:pt x="1367" y="1453"/>
                    </a:lnTo>
                    <a:lnTo>
                      <a:pt x="1368" y="1445"/>
                    </a:lnTo>
                    <a:lnTo>
                      <a:pt x="1366" y="1436"/>
                    </a:lnTo>
                    <a:lnTo>
                      <a:pt x="1362" y="1434"/>
                    </a:lnTo>
                    <a:lnTo>
                      <a:pt x="1346" y="1447"/>
                    </a:lnTo>
                    <a:lnTo>
                      <a:pt x="1346" y="1425"/>
                    </a:lnTo>
                    <a:lnTo>
                      <a:pt x="1344" y="1414"/>
                    </a:lnTo>
                    <a:lnTo>
                      <a:pt x="1331" y="1413"/>
                    </a:lnTo>
                    <a:lnTo>
                      <a:pt x="1315" y="1426"/>
                    </a:lnTo>
                    <a:lnTo>
                      <a:pt x="1308" y="1420"/>
                    </a:lnTo>
                    <a:lnTo>
                      <a:pt x="1320" y="1404"/>
                    </a:lnTo>
                    <a:lnTo>
                      <a:pt x="1312" y="1405"/>
                    </a:lnTo>
                    <a:lnTo>
                      <a:pt x="1299" y="1402"/>
                    </a:lnTo>
                    <a:lnTo>
                      <a:pt x="1291" y="1404"/>
                    </a:lnTo>
                    <a:lnTo>
                      <a:pt x="1288" y="1421"/>
                    </a:lnTo>
                    <a:lnTo>
                      <a:pt x="1283" y="1402"/>
                    </a:lnTo>
                    <a:lnTo>
                      <a:pt x="1275" y="1388"/>
                    </a:lnTo>
                    <a:lnTo>
                      <a:pt x="1275" y="1382"/>
                    </a:lnTo>
                    <a:lnTo>
                      <a:pt x="1271" y="1371"/>
                    </a:lnTo>
                    <a:lnTo>
                      <a:pt x="1258" y="1367"/>
                    </a:lnTo>
                    <a:lnTo>
                      <a:pt x="1258" y="1363"/>
                    </a:lnTo>
                    <a:lnTo>
                      <a:pt x="1263" y="1354"/>
                    </a:lnTo>
                    <a:lnTo>
                      <a:pt x="1256" y="1347"/>
                    </a:lnTo>
                    <a:lnTo>
                      <a:pt x="1263" y="1344"/>
                    </a:lnTo>
                    <a:lnTo>
                      <a:pt x="1253" y="1334"/>
                    </a:lnTo>
                    <a:lnTo>
                      <a:pt x="1252" y="1326"/>
                    </a:lnTo>
                    <a:lnTo>
                      <a:pt x="1256" y="1316"/>
                    </a:lnTo>
                    <a:lnTo>
                      <a:pt x="1240" y="1311"/>
                    </a:lnTo>
                    <a:lnTo>
                      <a:pt x="1221" y="1321"/>
                    </a:lnTo>
                    <a:lnTo>
                      <a:pt x="1220" y="1316"/>
                    </a:lnTo>
                    <a:lnTo>
                      <a:pt x="1224" y="1299"/>
                    </a:lnTo>
                    <a:lnTo>
                      <a:pt x="1221" y="1280"/>
                    </a:lnTo>
                    <a:lnTo>
                      <a:pt x="1229" y="1278"/>
                    </a:lnTo>
                    <a:lnTo>
                      <a:pt x="1236" y="1280"/>
                    </a:lnTo>
                    <a:lnTo>
                      <a:pt x="1252" y="1272"/>
                    </a:lnTo>
                    <a:lnTo>
                      <a:pt x="1263" y="1272"/>
                    </a:lnTo>
                    <a:lnTo>
                      <a:pt x="1256" y="1254"/>
                    </a:lnTo>
                    <a:lnTo>
                      <a:pt x="1242" y="1240"/>
                    </a:lnTo>
                    <a:lnTo>
                      <a:pt x="1222" y="1236"/>
                    </a:lnTo>
                    <a:lnTo>
                      <a:pt x="1215" y="1230"/>
                    </a:lnTo>
                    <a:lnTo>
                      <a:pt x="1209" y="1211"/>
                    </a:lnTo>
                    <a:lnTo>
                      <a:pt x="1226" y="1213"/>
                    </a:lnTo>
                    <a:lnTo>
                      <a:pt x="1221" y="1203"/>
                    </a:lnTo>
                    <a:lnTo>
                      <a:pt x="1231" y="1202"/>
                    </a:lnTo>
                    <a:lnTo>
                      <a:pt x="1253" y="1224"/>
                    </a:lnTo>
                    <a:lnTo>
                      <a:pt x="1260" y="1224"/>
                    </a:lnTo>
                    <a:lnTo>
                      <a:pt x="1252" y="1204"/>
                    </a:lnTo>
                    <a:lnTo>
                      <a:pt x="1260" y="1205"/>
                    </a:lnTo>
                    <a:lnTo>
                      <a:pt x="1247" y="1192"/>
                    </a:lnTo>
                    <a:lnTo>
                      <a:pt x="1253" y="1183"/>
                    </a:lnTo>
                    <a:lnTo>
                      <a:pt x="1265" y="1192"/>
                    </a:lnTo>
                    <a:lnTo>
                      <a:pt x="1277" y="1194"/>
                    </a:lnTo>
                    <a:lnTo>
                      <a:pt x="1279" y="1211"/>
                    </a:lnTo>
                    <a:lnTo>
                      <a:pt x="1272" y="1220"/>
                    </a:lnTo>
                    <a:lnTo>
                      <a:pt x="1288" y="1224"/>
                    </a:lnTo>
                    <a:lnTo>
                      <a:pt x="1317" y="1245"/>
                    </a:lnTo>
                    <a:lnTo>
                      <a:pt x="1329" y="1251"/>
                    </a:lnTo>
                    <a:lnTo>
                      <a:pt x="1333" y="1272"/>
                    </a:lnTo>
                    <a:lnTo>
                      <a:pt x="1350" y="1272"/>
                    </a:lnTo>
                    <a:lnTo>
                      <a:pt x="1362" y="1265"/>
                    </a:lnTo>
                    <a:lnTo>
                      <a:pt x="1358" y="1283"/>
                    </a:lnTo>
                    <a:lnTo>
                      <a:pt x="1362" y="1306"/>
                    </a:lnTo>
                    <a:lnTo>
                      <a:pt x="1366" y="1315"/>
                    </a:lnTo>
                    <a:lnTo>
                      <a:pt x="1384" y="1340"/>
                    </a:lnTo>
                    <a:lnTo>
                      <a:pt x="1400" y="1332"/>
                    </a:lnTo>
                    <a:lnTo>
                      <a:pt x="1403" y="1343"/>
                    </a:lnTo>
                    <a:lnTo>
                      <a:pt x="1395" y="1359"/>
                    </a:lnTo>
                    <a:lnTo>
                      <a:pt x="1405" y="1375"/>
                    </a:lnTo>
                    <a:lnTo>
                      <a:pt x="1422" y="1365"/>
                    </a:lnTo>
                    <a:lnTo>
                      <a:pt x="1430" y="1388"/>
                    </a:lnTo>
                    <a:lnTo>
                      <a:pt x="1442" y="1380"/>
                    </a:lnTo>
                    <a:lnTo>
                      <a:pt x="1446" y="1392"/>
                    </a:lnTo>
                    <a:lnTo>
                      <a:pt x="1451" y="1403"/>
                    </a:lnTo>
                    <a:lnTo>
                      <a:pt x="1459" y="1409"/>
                    </a:lnTo>
                    <a:lnTo>
                      <a:pt x="1465" y="1386"/>
                    </a:lnTo>
                    <a:lnTo>
                      <a:pt x="1466" y="1374"/>
                    </a:lnTo>
                    <a:lnTo>
                      <a:pt x="1470" y="1359"/>
                    </a:lnTo>
                    <a:lnTo>
                      <a:pt x="1479" y="1358"/>
                    </a:lnTo>
                    <a:lnTo>
                      <a:pt x="1475" y="1339"/>
                    </a:lnTo>
                    <a:lnTo>
                      <a:pt x="1466" y="1311"/>
                    </a:lnTo>
                    <a:lnTo>
                      <a:pt x="1468" y="1297"/>
                    </a:lnTo>
                    <a:lnTo>
                      <a:pt x="1491" y="1320"/>
                    </a:lnTo>
                    <a:lnTo>
                      <a:pt x="1506" y="1321"/>
                    </a:lnTo>
                    <a:lnTo>
                      <a:pt x="1508" y="1310"/>
                    </a:lnTo>
                    <a:lnTo>
                      <a:pt x="1512" y="1299"/>
                    </a:lnTo>
                    <a:lnTo>
                      <a:pt x="1523" y="1294"/>
                    </a:lnTo>
                    <a:lnTo>
                      <a:pt x="1524" y="1269"/>
                    </a:lnTo>
                    <a:lnTo>
                      <a:pt x="1541" y="1263"/>
                    </a:lnTo>
                    <a:lnTo>
                      <a:pt x="1533" y="1251"/>
                    </a:lnTo>
                    <a:lnTo>
                      <a:pt x="1512" y="1254"/>
                    </a:lnTo>
                    <a:lnTo>
                      <a:pt x="1514" y="1241"/>
                    </a:lnTo>
                    <a:lnTo>
                      <a:pt x="1527" y="1242"/>
                    </a:lnTo>
                    <a:lnTo>
                      <a:pt x="1529" y="1229"/>
                    </a:lnTo>
                    <a:lnTo>
                      <a:pt x="1513" y="1224"/>
                    </a:lnTo>
                    <a:lnTo>
                      <a:pt x="1525" y="1218"/>
                    </a:lnTo>
                    <a:lnTo>
                      <a:pt x="1549" y="1232"/>
                    </a:lnTo>
                    <a:lnTo>
                      <a:pt x="1562" y="1232"/>
                    </a:lnTo>
                    <a:lnTo>
                      <a:pt x="1567" y="1224"/>
                    </a:lnTo>
                    <a:lnTo>
                      <a:pt x="1557" y="1211"/>
                    </a:lnTo>
                    <a:lnTo>
                      <a:pt x="1560" y="1207"/>
                    </a:lnTo>
                    <a:lnTo>
                      <a:pt x="1564" y="1197"/>
                    </a:lnTo>
                    <a:lnTo>
                      <a:pt x="1573" y="1193"/>
                    </a:lnTo>
                    <a:lnTo>
                      <a:pt x="1581" y="1182"/>
                    </a:lnTo>
                    <a:lnTo>
                      <a:pt x="1573" y="1165"/>
                    </a:lnTo>
                    <a:lnTo>
                      <a:pt x="1555" y="1144"/>
                    </a:lnTo>
                    <a:lnTo>
                      <a:pt x="1544" y="1139"/>
                    </a:lnTo>
                    <a:lnTo>
                      <a:pt x="1535" y="1132"/>
                    </a:lnTo>
                    <a:lnTo>
                      <a:pt x="1523" y="1134"/>
                    </a:lnTo>
                    <a:lnTo>
                      <a:pt x="1513" y="1130"/>
                    </a:lnTo>
                    <a:lnTo>
                      <a:pt x="1496" y="1132"/>
                    </a:lnTo>
                    <a:lnTo>
                      <a:pt x="1474" y="1144"/>
                    </a:lnTo>
                    <a:lnTo>
                      <a:pt x="1480" y="1112"/>
                    </a:lnTo>
                    <a:lnTo>
                      <a:pt x="1490" y="1100"/>
                    </a:lnTo>
                    <a:lnTo>
                      <a:pt x="1489" y="1089"/>
                    </a:lnTo>
                    <a:lnTo>
                      <a:pt x="1478" y="1087"/>
                    </a:lnTo>
                    <a:lnTo>
                      <a:pt x="1471" y="1095"/>
                    </a:lnTo>
                    <a:lnTo>
                      <a:pt x="1439" y="1100"/>
                    </a:lnTo>
                    <a:lnTo>
                      <a:pt x="1426" y="1098"/>
                    </a:lnTo>
                    <a:lnTo>
                      <a:pt x="1435" y="1091"/>
                    </a:lnTo>
                    <a:lnTo>
                      <a:pt x="1422" y="1087"/>
                    </a:lnTo>
                    <a:lnTo>
                      <a:pt x="1427" y="1081"/>
                    </a:lnTo>
                    <a:lnTo>
                      <a:pt x="1441" y="1080"/>
                    </a:lnTo>
                    <a:lnTo>
                      <a:pt x="1441" y="1070"/>
                    </a:lnTo>
                    <a:lnTo>
                      <a:pt x="1423" y="1035"/>
                    </a:lnTo>
                    <a:lnTo>
                      <a:pt x="1416" y="1022"/>
                    </a:lnTo>
                    <a:lnTo>
                      <a:pt x="1410" y="1017"/>
                    </a:lnTo>
                    <a:lnTo>
                      <a:pt x="1401" y="1011"/>
                    </a:lnTo>
                    <a:lnTo>
                      <a:pt x="1379" y="1016"/>
                    </a:lnTo>
                    <a:lnTo>
                      <a:pt x="1374" y="1010"/>
                    </a:lnTo>
                    <a:lnTo>
                      <a:pt x="1377" y="999"/>
                    </a:lnTo>
                    <a:lnTo>
                      <a:pt x="1382" y="993"/>
                    </a:lnTo>
                    <a:lnTo>
                      <a:pt x="1383" y="979"/>
                    </a:lnTo>
                    <a:lnTo>
                      <a:pt x="1363" y="984"/>
                    </a:lnTo>
                    <a:lnTo>
                      <a:pt x="1342" y="985"/>
                    </a:lnTo>
                    <a:lnTo>
                      <a:pt x="1329" y="1000"/>
                    </a:lnTo>
                    <a:lnTo>
                      <a:pt x="1323" y="989"/>
                    </a:lnTo>
                    <a:lnTo>
                      <a:pt x="1312" y="985"/>
                    </a:lnTo>
                    <a:lnTo>
                      <a:pt x="1314" y="976"/>
                    </a:lnTo>
                    <a:lnTo>
                      <a:pt x="1324" y="968"/>
                    </a:lnTo>
                    <a:lnTo>
                      <a:pt x="1315" y="952"/>
                    </a:lnTo>
                    <a:lnTo>
                      <a:pt x="1297" y="957"/>
                    </a:lnTo>
                    <a:lnTo>
                      <a:pt x="1283" y="958"/>
                    </a:lnTo>
                    <a:lnTo>
                      <a:pt x="1279" y="952"/>
                    </a:lnTo>
                    <a:lnTo>
                      <a:pt x="1285" y="940"/>
                    </a:lnTo>
                    <a:lnTo>
                      <a:pt x="1288" y="929"/>
                    </a:lnTo>
                    <a:lnTo>
                      <a:pt x="1279" y="923"/>
                    </a:lnTo>
                    <a:lnTo>
                      <a:pt x="1252" y="918"/>
                    </a:lnTo>
                    <a:lnTo>
                      <a:pt x="1216" y="908"/>
                    </a:lnTo>
                    <a:lnTo>
                      <a:pt x="1204" y="902"/>
                    </a:lnTo>
                    <a:lnTo>
                      <a:pt x="1199" y="893"/>
                    </a:lnTo>
                    <a:lnTo>
                      <a:pt x="1215" y="893"/>
                    </a:lnTo>
                    <a:lnTo>
                      <a:pt x="1216" y="885"/>
                    </a:lnTo>
                    <a:lnTo>
                      <a:pt x="1233" y="882"/>
                    </a:lnTo>
                    <a:lnTo>
                      <a:pt x="1224" y="875"/>
                    </a:lnTo>
                    <a:lnTo>
                      <a:pt x="1226" y="870"/>
                    </a:lnTo>
                    <a:lnTo>
                      <a:pt x="1209" y="852"/>
                    </a:lnTo>
                    <a:lnTo>
                      <a:pt x="1210" y="842"/>
                    </a:lnTo>
                    <a:lnTo>
                      <a:pt x="1228" y="843"/>
                    </a:lnTo>
                    <a:lnTo>
                      <a:pt x="1231" y="836"/>
                    </a:lnTo>
                    <a:lnTo>
                      <a:pt x="1220" y="826"/>
                    </a:lnTo>
                    <a:lnTo>
                      <a:pt x="1202" y="815"/>
                    </a:lnTo>
                    <a:lnTo>
                      <a:pt x="1188" y="816"/>
                    </a:lnTo>
                    <a:lnTo>
                      <a:pt x="1186" y="807"/>
                    </a:lnTo>
                    <a:lnTo>
                      <a:pt x="1202" y="804"/>
                    </a:lnTo>
                    <a:lnTo>
                      <a:pt x="1207" y="807"/>
                    </a:lnTo>
                    <a:lnTo>
                      <a:pt x="1215" y="804"/>
                    </a:lnTo>
                    <a:lnTo>
                      <a:pt x="1215" y="791"/>
                    </a:lnTo>
                    <a:lnTo>
                      <a:pt x="1248" y="812"/>
                    </a:lnTo>
                    <a:lnTo>
                      <a:pt x="1263" y="812"/>
                    </a:lnTo>
                    <a:lnTo>
                      <a:pt x="1280" y="805"/>
                    </a:lnTo>
                    <a:lnTo>
                      <a:pt x="1295" y="811"/>
                    </a:lnTo>
                    <a:lnTo>
                      <a:pt x="1299" y="802"/>
                    </a:lnTo>
                    <a:lnTo>
                      <a:pt x="1299" y="793"/>
                    </a:lnTo>
                    <a:lnTo>
                      <a:pt x="1286" y="779"/>
                    </a:lnTo>
                    <a:lnTo>
                      <a:pt x="1269" y="768"/>
                    </a:lnTo>
                    <a:lnTo>
                      <a:pt x="1249" y="766"/>
                    </a:lnTo>
                    <a:lnTo>
                      <a:pt x="1228" y="767"/>
                    </a:lnTo>
                    <a:lnTo>
                      <a:pt x="1211" y="757"/>
                    </a:lnTo>
                    <a:lnTo>
                      <a:pt x="1206" y="769"/>
                    </a:lnTo>
                    <a:lnTo>
                      <a:pt x="1191" y="752"/>
                    </a:lnTo>
                    <a:lnTo>
                      <a:pt x="1178" y="743"/>
                    </a:lnTo>
                    <a:lnTo>
                      <a:pt x="1169" y="751"/>
                    </a:lnTo>
                    <a:lnTo>
                      <a:pt x="1180" y="735"/>
                    </a:lnTo>
                    <a:lnTo>
                      <a:pt x="1201" y="736"/>
                    </a:lnTo>
                    <a:lnTo>
                      <a:pt x="1215" y="729"/>
                    </a:lnTo>
                    <a:lnTo>
                      <a:pt x="1222" y="716"/>
                    </a:lnTo>
                    <a:lnTo>
                      <a:pt x="1238" y="713"/>
                    </a:lnTo>
                    <a:lnTo>
                      <a:pt x="1258" y="723"/>
                    </a:lnTo>
                    <a:lnTo>
                      <a:pt x="1267" y="705"/>
                    </a:lnTo>
                    <a:lnTo>
                      <a:pt x="1261" y="691"/>
                    </a:lnTo>
                    <a:lnTo>
                      <a:pt x="1226" y="641"/>
                    </a:lnTo>
                    <a:lnTo>
                      <a:pt x="1207" y="632"/>
                    </a:lnTo>
                    <a:lnTo>
                      <a:pt x="1200" y="646"/>
                    </a:lnTo>
                    <a:lnTo>
                      <a:pt x="1201" y="661"/>
                    </a:lnTo>
                    <a:lnTo>
                      <a:pt x="1185" y="673"/>
                    </a:lnTo>
                    <a:lnTo>
                      <a:pt x="1178" y="688"/>
                    </a:lnTo>
                    <a:lnTo>
                      <a:pt x="1161" y="687"/>
                    </a:lnTo>
                    <a:lnTo>
                      <a:pt x="1178" y="661"/>
                    </a:lnTo>
                    <a:lnTo>
                      <a:pt x="1178" y="649"/>
                    </a:lnTo>
                    <a:lnTo>
                      <a:pt x="1142" y="651"/>
                    </a:lnTo>
                    <a:lnTo>
                      <a:pt x="1130" y="660"/>
                    </a:lnTo>
                    <a:lnTo>
                      <a:pt x="1125" y="653"/>
                    </a:lnTo>
                    <a:lnTo>
                      <a:pt x="1140" y="640"/>
                    </a:lnTo>
                    <a:lnTo>
                      <a:pt x="1169" y="628"/>
                    </a:lnTo>
                    <a:lnTo>
                      <a:pt x="1178" y="606"/>
                    </a:lnTo>
                    <a:lnTo>
                      <a:pt x="1188" y="619"/>
                    </a:lnTo>
                    <a:lnTo>
                      <a:pt x="1190" y="606"/>
                    </a:lnTo>
                    <a:lnTo>
                      <a:pt x="1190" y="585"/>
                    </a:lnTo>
                    <a:lnTo>
                      <a:pt x="1154" y="570"/>
                    </a:lnTo>
                    <a:lnTo>
                      <a:pt x="1143" y="560"/>
                    </a:lnTo>
                    <a:lnTo>
                      <a:pt x="1131" y="557"/>
                    </a:lnTo>
                    <a:lnTo>
                      <a:pt x="1111" y="563"/>
                    </a:lnTo>
                    <a:lnTo>
                      <a:pt x="1099" y="580"/>
                    </a:lnTo>
                    <a:lnTo>
                      <a:pt x="1093" y="585"/>
                    </a:lnTo>
                    <a:lnTo>
                      <a:pt x="1083" y="597"/>
                    </a:lnTo>
                    <a:lnTo>
                      <a:pt x="1083" y="591"/>
                    </a:lnTo>
                    <a:lnTo>
                      <a:pt x="1089" y="575"/>
                    </a:lnTo>
                    <a:lnTo>
                      <a:pt x="1102" y="563"/>
                    </a:lnTo>
                    <a:lnTo>
                      <a:pt x="1110" y="542"/>
                    </a:lnTo>
                    <a:lnTo>
                      <a:pt x="1102" y="546"/>
                    </a:lnTo>
                    <a:lnTo>
                      <a:pt x="1091" y="556"/>
                    </a:lnTo>
                    <a:lnTo>
                      <a:pt x="1076" y="560"/>
                    </a:lnTo>
                    <a:lnTo>
                      <a:pt x="1057" y="575"/>
                    </a:lnTo>
                    <a:lnTo>
                      <a:pt x="1059" y="564"/>
                    </a:lnTo>
                    <a:lnTo>
                      <a:pt x="1066" y="552"/>
                    </a:lnTo>
                    <a:lnTo>
                      <a:pt x="1075" y="528"/>
                    </a:lnTo>
                    <a:lnTo>
                      <a:pt x="1071" y="509"/>
                    </a:lnTo>
                    <a:lnTo>
                      <a:pt x="1060" y="506"/>
                    </a:lnTo>
                    <a:lnTo>
                      <a:pt x="1044" y="520"/>
                    </a:lnTo>
                    <a:lnTo>
                      <a:pt x="1028" y="525"/>
                    </a:lnTo>
                    <a:lnTo>
                      <a:pt x="1021" y="513"/>
                    </a:lnTo>
                    <a:lnTo>
                      <a:pt x="990" y="506"/>
                    </a:lnTo>
                    <a:lnTo>
                      <a:pt x="1018" y="500"/>
                    </a:lnTo>
                    <a:lnTo>
                      <a:pt x="1034" y="501"/>
                    </a:lnTo>
                    <a:lnTo>
                      <a:pt x="1041" y="489"/>
                    </a:lnTo>
                    <a:lnTo>
                      <a:pt x="1048" y="477"/>
                    </a:lnTo>
                    <a:lnTo>
                      <a:pt x="1041" y="455"/>
                    </a:lnTo>
                    <a:lnTo>
                      <a:pt x="1028" y="431"/>
                    </a:lnTo>
                    <a:lnTo>
                      <a:pt x="986" y="412"/>
                    </a:lnTo>
                    <a:lnTo>
                      <a:pt x="968" y="393"/>
                    </a:lnTo>
                    <a:lnTo>
                      <a:pt x="965" y="395"/>
                    </a:lnTo>
                    <a:lnTo>
                      <a:pt x="962" y="412"/>
                    </a:lnTo>
                    <a:lnTo>
                      <a:pt x="949" y="425"/>
                    </a:lnTo>
                    <a:lnTo>
                      <a:pt x="935" y="419"/>
                    </a:lnTo>
                    <a:lnTo>
                      <a:pt x="922" y="423"/>
                    </a:lnTo>
                    <a:lnTo>
                      <a:pt x="928" y="454"/>
                    </a:lnTo>
                    <a:lnTo>
                      <a:pt x="927" y="463"/>
                    </a:lnTo>
                    <a:lnTo>
                      <a:pt x="926" y="455"/>
                    </a:lnTo>
                    <a:lnTo>
                      <a:pt x="914" y="457"/>
                    </a:lnTo>
                    <a:lnTo>
                      <a:pt x="912" y="452"/>
                    </a:lnTo>
                    <a:lnTo>
                      <a:pt x="904" y="443"/>
                    </a:lnTo>
                    <a:lnTo>
                      <a:pt x="906" y="419"/>
                    </a:lnTo>
                    <a:lnTo>
                      <a:pt x="896" y="418"/>
                    </a:lnTo>
                    <a:lnTo>
                      <a:pt x="882" y="438"/>
                    </a:lnTo>
                    <a:lnTo>
                      <a:pt x="895" y="408"/>
                    </a:lnTo>
                    <a:lnTo>
                      <a:pt x="912" y="385"/>
                    </a:lnTo>
                    <a:lnTo>
                      <a:pt x="910" y="379"/>
                    </a:lnTo>
                    <a:lnTo>
                      <a:pt x="883" y="385"/>
                    </a:lnTo>
                    <a:lnTo>
                      <a:pt x="867" y="385"/>
                    </a:lnTo>
                    <a:lnTo>
                      <a:pt x="851" y="406"/>
                    </a:lnTo>
                    <a:lnTo>
                      <a:pt x="844" y="411"/>
                    </a:lnTo>
                    <a:lnTo>
                      <a:pt x="845" y="391"/>
                    </a:lnTo>
                    <a:lnTo>
                      <a:pt x="829" y="401"/>
                    </a:lnTo>
                    <a:lnTo>
                      <a:pt x="846" y="381"/>
                    </a:lnTo>
                    <a:lnTo>
                      <a:pt x="863" y="370"/>
                    </a:lnTo>
                    <a:lnTo>
                      <a:pt x="871" y="357"/>
                    </a:lnTo>
                    <a:lnTo>
                      <a:pt x="867" y="334"/>
                    </a:lnTo>
                    <a:lnTo>
                      <a:pt x="846" y="328"/>
                    </a:lnTo>
                    <a:lnTo>
                      <a:pt x="825" y="328"/>
                    </a:lnTo>
                    <a:lnTo>
                      <a:pt x="819" y="322"/>
                    </a:lnTo>
                    <a:lnTo>
                      <a:pt x="831" y="305"/>
                    </a:lnTo>
                    <a:lnTo>
                      <a:pt x="828" y="289"/>
                    </a:lnTo>
                    <a:lnTo>
                      <a:pt x="818" y="266"/>
                    </a:lnTo>
                    <a:lnTo>
                      <a:pt x="808" y="259"/>
                    </a:lnTo>
                    <a:lnTo>
                      <a:pt x="812" y="250"/>
                    </a:lnTo>
                    <a:lnTo>
                      <a:pt x="791" y="240"/>
                    </a:lnTo>
                    <a:lnTo>
                      <a:pt x="771" y="239"/>
                    </a:lnTo>
                    <a:lnTo>
                      <a:pt x="712" y="209"/>
                    </a:lnTo>
                    <a:lnTo>
                      <a:pt x="685" y="208"/>
                    </a:lnTo>
                    <a:lnTo>
                      <a:pt x="656" y="221"/>
                    </a:lnTo>
                    <a:lnTo>
                      <a:pt x="631" y="245"/>
                    </a:lnTo>
                    <a:lnTo>
                      <a:pt x="630" y="266"/>
                    </a:lnTo>
                    <a:lnTo>
                      <a:pt x="646" y="280"/>
                    </a:lnTo>
                    <a:lnTo>
                      <a:pt x="634" y="285"/>
                    </a:lnTo>
                    <a:lnTo>
                      <a:pt x="618" y="285"/>
                    </a:lnTo>
                    <a:lnTo>
                      <a:pt x="607" y="300"/>
                    </a:lnTo>
                    <a:lnTo>
                      <a:pt x="588" y="274"/>
                    </a:lnTo>
                    <a:lnTo>
                      <a:pt x="575" y="289"/>
                    </a:lnTo>
                    <a:lnTo>
                      <a:pt x="565" y="283"/>
                    </a:lnTo>
                    <a:lnTo>
                      <a:pt x="566" y="267"/>
                    </a:lnTo>
                    <a:lnTo>
                      <a:pt x="562" y="251"/>
                    </a:lnTo>
                    <a:lnTo>
                      <a:pt x="550" y="275"/>
                    </a:lnTo>
                    <a:lnTo>
                      <a:pt x="550" y="283"/>
                    </a:lnTo>
                    <a:lnTo>
                      <a:pt x="545" y="306"/>
                    </a:lnTo>
                    <a:lnTo>
                      <a:pt x="537" y="304"/>
                    </a:lnTo>
                    <a:lnTo>
                      <a:pt x="533" y="322"/>
                    </a:lnTo>
                    <a:lnTo>
                      <a:pt x="519" y="344"/>
                    </a:lnTo>
                    <a:lnTo>
                      <a:pt x="503" y="357"/>
                    </a:lnTo>
                    <a:lnTo>
                      <a:pt x="506" y="347"/>
                    </a:lnTo>
                    <a:lnTo>
                      <a:pt x="498" y="336"/>
                    </a:lnTo>
                    <a:lnTo>
                      <a:pt x="503" y="325"/>
                    </a:lnTo>
                    <a:lnTo>
                      <a:pt x="517" y="328"/>
                    </a:lnTo>
                    <a:lnTo>
                      <a:pt x="519" y="323"/>
                    </a:lnTo>
                    <a:lnTo>
                      <a:pt x="511" y="312"/>
                    </a:lnTo>
                    <a:lnTo>
                      <a:pt x="506" y="312"/>
                    </a:lnTo>
                    <a:lnTo>
                      <a:pt x="512" y="289"/>
                    </a:lnTo>
                    <a:lnTo>
                      <a:pt x="518" y="274"/>
                    </a:lnTo>
                    <a:lnTo>
                      <a:pt x="528" y="230"/>
                    </a:lnTo>
                    <a:lnTo>
                      <a:pt x="534" y="212"/>
                    </a:lnTo>
                    <a:lnTo>
                      <a:pt x="518" y="196"/>
                    </a:lnTo>
                    <a:lnTo>
                      <a:pt x="510" y="176"/>
                    </a:lnTo>
                    <a:lnTo>
                      <a:pt x="508" y="167"/>
                    </a:lnTo>
                    <a:lnTo>
                      <a:pt x="518" y="159"/>
                    </a:lnTo>
                    <a:lnTo>
                      <a:pt x="519" y="148"/>
                    </a:lnTo>
                    <a:lnTo>
                      <a:pt x="512" y="134"/>
                    </a:lnTo>
                    <a:lnTo>
                      <a:pt x="496" y="122"/>
                    </a:lnTo>
                    <a:lnTo>
                      <a:pt x="475" y="115"/>
                    </a:lnTo>
                    <a:lnTo>
                      <a:pt x="489" y="99"/>
                    </a:lnTo>
                    <a:lnTo>
                      <a:pt x="484" y="47"/>
                    </a:lnTo>
                    <a:lnTo>
                      <a:pt x="475" y="33"/>
                    </a:lnTo>
                    <a:lnTo>
                      <a:pt x="470" y="22"/>
                    </a:lnTo>
                    <a:lnTo>
                      <a:pt x="417" y="26"/>
                    </a:lnTo>
                    <a:lnTo>
                      <a:pt x="401" y="25"/>
                    </a:lnTo>
                    <a:lnTo>
                      <a:pt x="390" y="33"/>
                    </a:lnTo>
                    <a:lnTo>
                      <a:pt x="378" y="37"/>
                    </a:lnTo>
                    <a:lnTo>
                      <a:pt x="358" y="49"/>
                    </a:lnTo>
                    <a:lnTo>
                      <a:pt x="339" y="68"/>
                    </a:lnTo>
                    <a:lnTo>
                      <a:pt x="355" y="84"/>
                    </a:lnTo>
                    <a:lnTo>
                      <a:pt x="351" y="103"/>
                    </a:lnTo>
                    <a:lnTo>
                      <a:pt x="347" y="92"/>
                    </a:lnTo>
                    <a:lnTo>
                      <a:pt x="340" y="80"/>
                    </a:lnTo>
                    <a:lnTo>
                      <a:pt x="325" y="73"/>
                    </a:lnTo>
                    <a:lnTo>
                      <a:pt x="307" y="81"/>
                    </a:lnTo>
                    <a:lnTo>
                      <a:pt x="304" y="94"/>
                    </a:lnTo>
                    <a:lnTo>
                      <a:pt x="313" y="118"/>
                    </a:lnTo>
                    <a:lnTo>
                      <a:pt x="303" y="112"/>
                    </a:lnTo>
                    <a:lnTo>
                      <a:pt x="291" y="94"/>
                    </a:lnTo>
                    <a:lnTo>
                      <a:pt x="277" y="97"/>
                    </a:lnTo>
                    <a:lnTo>
                      <a:pt x="272" y="115"/>
                    </a:lnTo>
                    <a:lnTo>
                      <a:pt x="285" y="131"/>
                    </a:lnTo>
                    <a:lnTo>
                      <a:pt x="344" y="153"/>
                    </a:lnTo>
                    <a:lnTo>
                      <a:pt x="341" y="160"/>
                    </a:lnTo>
                    <a:lnTo>
                      <a:pt x="324" y="156"/>
                    </a:lnTo>
                    <a:lnTo>
                      <a:pt x="266" y="138"/>
                    </a:lnTo>
                    <a:lnTo>
                      <a:pt x="264" y="148"/>
                    </a:lnTo>
                    <a:lnTo>
                      <a:pt x="258" y="144"/>
                    </a:lnTo>
                    <a:lnTo>
                      <a:pt x="250" y="148"/>
                    </a:lnTo>
                    <a:lnTo>
                      <a:pt x="261" y="156"/>
                    </a:lnTo>
                    <a:lnTo>
                      <a:pt x="276" y="160"/>
                    </a:lnTo>
                    <a:lnTo>
                      <a:pt x="293" y="177"/>
                    </a:lnTo>
                    <a:lnTo>
                      <a:pt x="312" y="186"/>
                    </a:lnTo>
                    <a:lnTo>
                      <a:pt x="331" y="204"/>
                    </a:lnTo>
                    <a:lnTo>
                      <a:pt x="319" y="207"/>
                    </a:lnTo>
                    <a:lnTo>
                      <a:pt x="280" y="176"/>
                    </a:lnTo>
                    <a:lnTo>
                      <a:pt x="255" y="170"/>
                    </a:lnTo>
                    <a:lnTo>
                      <a:pt x="243" y="171"/>
                    </a:lnTo>
                    <a:lnTo>
                      <a:pt x="238" y="181"/>
                    </a:lnTo>
                    <a:lnTo>
                      <a:pt x="239" y="210"/>
                    </a:lnTo>
                    <a:lnTo>
                      <a:pt x="248" y="237"/>
                    </a:lnTo>
                    <a:lnTo>
                      <a:pt x="243" y="246"/>
                    </a:lnTo>
                    <a:lnTo>
                      <a:pt x="250" y="263"/>
                    </a:lnTo>
                    <a:lnTo>
                      <a:pt x="269" y="274"/>
                    </a:lnTo>
                    <a:lnTo>
                      <a:pt x="279" y="274"/>
                    </a:lnTo>
                    <a:lnTo>
                      <a:pt x="285" y="268"/>
                    </a:lnTo>
                    <a:lnTo>
                      <a:pt x="288" y="273"/>
                    </a:lnTo>
                    <a:lnTo>
                      <a:pt x="282" y="291"/>
                    </a:lnTo>
                    <a:lnTo>
                      <a:pt x="272" y="302"/>
                    </a:lnTo>
                    <a:lnTo>
                      <a:pt x="254" y="299"/>
                    </a:lnTo>
                    <a:lnTo>
                      <a:pt x="249" y="314"/>
                    </a:lnTo>
                    <a:lnTo>
                      <a:pt x="248" y="325"/>
                    </a:lnTo>
                    <a:lnTo>
                      <a:pt x="226" y="343"/>
                    </a:lnTo>
                    <a:lnTo>
                      <a:pt x="229" y="354"/>
                    </a:lnTo>
                    <a:lnTo>
                      <a:pt x="245" y="364"/>
                    </a:lnTo>
                    <a:lnTo>
                      <a:pt x="245" y="381"/>
                    </a:lnTo>
                    <a:lnTo>
                      <a:pt x="259" y="398"/>
                    </a:lnTo>
                    <a:lnTo>
                      <a:pt x="280" y="406"/>
                    </a:lnTo>
                    <a:lnTo>
                      <a:pt x="295" y="406"/>
                    </a:lnTo>
                    <a:lnTo>
                      <a:pt x="298" y="419"/>
                    </a:lnTo>
                    <a:lnTo>
                      <a:pt x="295" y="441"/>
                    </a:lnTo>
                    <a:lnTo>
                      <a:pt x="295" y="447"/>
                    </a:lnTo>
                    <a:lnTo>
                      <a:pt x="290" y="455"/>
                    </a:lnTo>
                    <a:lnTo>
                      <a:pt x="291" y="471"/>
                    </a:lnTo>
                    <a:lnTo>
                      <a:pt x="290" y="485"/>
                    </a:lnTo>
                    <a:lnTo>
                      <a:pt x="288" y="504"/>
                    </a:lnTo>
                    <a:lnTo>
                      <a:pt x="281" y="525"/>
                    </a:lnTo>
                    <a:lnTo>
                      <a:pt x="275" y="519"/>
                    </a:lnTo>
                    <a:lnTo>
                      <a:pt x="277" y="500"/>
                    </a:lnTo>
                    <a:lnTo>
                      <a:pt x="281" y="490"/>
                    </a:lnTo>
                    <a:lnTo>
                      <a:pt x="277" y="485"/>
                    </a:lnTo>
                    <a:lnTo>
                      <a:pt x="271" y="489"/>
                    </a:lnTo>
                    <a:lnTo>
                      <a:pt x="254" y="487"/>
                    </a:lnTo>
                    <a:lnTo>
                      <a:pt x="242" y="490"/>
                    </a:lnTo>
                    <a:lnTo>
                      <a:pt x="227" y="498"/>
                    </a:lnTo>
                    <a:lnTo>
                      <a:pt x="207" y="515"/>
                    </a:lnTo>
                    <a:lnTo>
                      <a:pt x="190" y="513"/>
                    </a:lnTo>
                    <a:lnTo>
                      <a:pt x="215" y="495"/>
                    </a:lnTo>
                    <a:lnTo>
                      <a:pt x="227" y="481"/>
                    </a:lnTo>
                    <a:lnTo>
                      <a:pt x="252" y="476"/>
                    </a:lnTo>
                    <a:lnTo>
                      <a:pt x="256" y="470"/>
                    </a:lnTo>
                    <a:lnTo>
                      <a:pt x="268" y="465"/>
                    </a:lnTo>
                    <a:lnTo>
                      <a:pt x="281" y="467"/>
                    </a:lnTo>
                    <a:lnTo>
                      <a:pt x="281" y="460"/>
                    </a:lnTo>
                    <a:lnTo>
                      <a:pt x="277" y="446"/>
                    </a:lnTo>
                    <a:lnTo>
                      <a:pt x="274" y="438"/>
                    </a:lnTo>
                    <a:lnTo>
                      <a:pt x="255" y="433"/>
                    </a:lnTo>
                    <a:lnTo>
                      <a:pt x="205" y="361"/>
                    </a:lnTo>
                    <a:lnTo>
                      <a:pt x="196" y="334"/>
                    </a:lnTo>
                    <a:lnTo>
                      <a:pt x="198" y="306"/>
                    </a:lnTo>
                    <a:lnTo>
                      <a:pt x="206" y="274"/>
                    </a:lnTo>
                    <a:lnTo>
                      <a:pt x="198" y="252"/>
                    </a:lnTo>
                    <a:lnTo>
                      <a:pt x="185" y="229"/>
                    </a:lnTo>
                    <a:lnTo>
                      <a:pt x="186" y="198"/>
                    </a:lnTo>
                    <a:lnTo>
                      <a:pt x="207" y="155"/>
                    </a:lnTo>
                    <a:lnTo>
                      <a:pt x="211" y="124"/>
                    </a:lnTo>
                    <a:lnTo>
                      <a:pt x="222" y="102"/>
                    </a:lnTo>
                    <a:lnTo>
                      <a:pt x="236" y="88"/>
                    </a:lnTo>
                    <a:lnTo>
                      <a:pt x="247" y="67"/>
                    </a:lnTo>
                    <a:lnTo>
                      <a:pt x="275" y="38"/>
                    </a:lnTo>
                    <a:lnTo>
                      <a:pt x="285" y="25"/>
                    </a:lnTo>
                    <a:lnTo>
                      <a:pt x="285" y="21"/>
                    </a:lnTo>
                    <a:lnTo>
                      <a:pt x="279" y="16"/>
                    </a:lnTo>
                    <a:lnTo>
                      <a:pt x="270" y="8"/>
                    </a:lnTo>
                    <a:lnTo>
                      <a:pt x="206" y="0"/>
                    </a:lnTo>
                    <a:lnTo>
                      <a:pt x="190" y="3"/>
                    </a:lnTo>
                    <a:lnTo>
                      <a:pt x="146" y="20"/>
                    </a:lnTo>
                    <a:lnTo>
                      <a:pt x="114" y="42"/>
                    </a:lnTo>
                    <a:lnTo>
                      <a:pt x="81" y="76"/>
                    </a:lnTo>
                    <a:lnTo>
                      <a:pt x="75" y="101"/>
                    </a:lnTo>
                    <a:lnTo>
                      <a:pt x="61" y="118"/>
                    </a:lnTo>
                    <a:lnTo>
                      <a:pt x="55" y="123"/>
                    </a:lnTo>
                    <a:lnTo>
                      <a:pt x="49" y="134"/>
                    </a:lnTo>
                    <a:lnTo>
                      <a:pt x="44" y="149"/>
                    </a:lnTo>
                    <a:lnTo>
                      <a:pt x="51" y="164"/>
                    </a:lnTo>
                    <a:lnTo>
                      <a:pt x="39" y="172"/>
                    </a:lnTo>
                    <a:lnTo>
                      <a:pt x="38" y="199"/>
                    </a:lnTo>
                    <a:lnTo>
                      <a:pt x="48" y="204"/>
                    </a:lnTo>
                    <a:lnTo>
                      <a:pt x="29" y="204"/>
                    </a:lnTo>
                    <a:lnTo>
                      <a:pt x="24" y="230"/>
                    </a:lnTo>
                    <a:lnTo>
                      <a:pt x="16" y="236"/>
                    </a:lnTo>
                    <a:lnTo>
                      <a:pt x="14" y="261"/>
                    </a:lnTo>
                    <a:lnTo>
                      <a:pt x="7" y="274"/>
                    </a:lnTo>
                    <a:lnTo>
                      <a:pt x="12" y="310"/>
                    </a:lnTo>
                    <a:lnTo>
                      <a:pt x="27" y="310"/>
                    </a:lnTo>
                    <a:lnTo>
                      <a:pt x="17" y="316"/>
                    </a:lnTo>
                    <a:lnTo>
                      <a:pt x="7" y="330"/>
                    </a:lnTo>
                    <a:lnTo>
                      <a:pt x="0" y="347"/>
                    </a:lnTo>
                    <a:lnTo>
                      <a:pt x="7" y="369"/>
                    </a:lnTo>
                    <a:lnTo>
                      <a:pt x="13" y="381"/>
                    </a:lnTo>
                    <a:lnTo>
                      <a:pt x="3" y="401"/>
                    </a:lnTo>
                    <a:lnTo>
                      <a:pt x="3" y="441"/>
                    </a:lnTo>
                    <a:lnTo>
                      <a:pt x="8" y="454"/>
                    </a:lnTo>
                    <a:lnTo>
                      <a:pt x="12" y="460"/>
                    </a:lnTo>
                    <a:lnTo>
                      <a:pt x="62" y="471"/>
                    </a:lnTo>
                    <a:lnTo>
                      <a:pt x="115" y="476"/>
                    </a:lnTo>
                    <a:lnTo>
                      <a:pt x="126" y="490"/>
                    </a:lnTo>
                    <a:lnTo>
                      <a:pt x="145" y="506"/>
                    </a:lnTo>
                    <a:lnTo>
                      <a:pt x="162" y="516"/>
                    </a:lnTo>
                    <a:lnTo>
                      <a:pt x="131" y="528"/>
                    </a:lnTo>
                    <a:lnTo>
                      <a:pt x="107" y="530"/>
                    </a:lnTo>
                    <a:lnTo>
                      <a:pt x="73" y="510"/>
                    </a:lnTo>
                    <a:lnTo>
                      <a:pt x="53" y="509"/>
                    </a:lnTo>
                    <a:lnTo>
                      <a:pt x="37" y="504"/>
                    </a:lnTo>
                    <a:lnTo>
                      <a:pt x="45" y="515"/>
                    </a:lnTo>
                    <a:lnTo>
                      <a:pt x="38" y="532"/>
                    </a:lnTo>
                    <a:lnTo>
                      <a:pt x="48" y="548"/>
                    </a:lnTo>
                    <a:lnTo>
                      <a:pt x="61" y="575"/>
                    </a:lnTo>
                    <a:lnTo>
                      <a:pt x="83" y="602"/>
                    </a:lnTo>
                    <a:lnTo>
                      <a:pt x="118" y="624"/>
                    </a:lnTo>
                    <a:lnTo>
                      <a:pt x="105" y="627"/>
                    </a:lnTo>
                    <a:lnTo>
                      <a:pt x="124" y="634"/>
                    </a:lnTo>
                    <a:lnTo>
                      <a:pt x="126" y="628"/>
                    </a:lnTo>
                    <a:lnTo>
                      <a:pt x="141" y="627"/>
                    </a:lnTo>
                    <a:lnTo>
                      <a:pt x="167" y="632"/>
                    </a:lnTo>
                    <a:lnTo>
                      <a:pt x="186" y="627"/>
                    </a:lnTo>
                    <a:lnTo>
                      <a:pt x="194" y="606"/>
                    </a:lnTo>
                    <a:lnTo>
                      <a:pt x="196" y="635"/>
                    </a:lnTo>
                    <a:lnTo>
                      <a:pt x="209" y="656"/>
                    </a:lnTo>
                    <a:lnTo>
                      <a:pt x="226" y="673"/>
                    </a:lnTo>
                    <a:lnTo>
                      <a:pt x="253" y="682"/>
                    </a:lnTo>
                    <a:lnTo>
                      <a:pt x="265" y="682"/>
                    </a:lnTo>
                    <a:lnTo>
                      <a:pt x="250" y="672"/>
                    </a:lnTo>
                    <a:lnTo>
                      <a:pt x="265" y="670"/>
                    </a:lnTo>
                    <a:lnTo>
                      <a:pt x="292" y="680"/>
                    </a:lnTo>
                    <a:lnTo>
                      <a:pt x="344" y="688"/>
                    </a:lnTo>
                    <a:lnTo>
                      <a:pt x="358" y="696"/>
                    </a:lnTo>
                    <a:lnTo>
                      <a:pt x="360" y="689"/>
                    </a:lnTo>
                    <a:lnTo>
                      <a:pt x="384" y="678"/>
                    </a:lnTo>
                    <a:lnTo>
                      <a:pt x="419" y="702"/>
                    </a:lnTo>
                    <a:lnTo>
                      <a:pt x="435" y="703"/>
                    </a:lnTo>
                    <a:lnTo>
                      <a:pt x="437" y="708"/>
                    </a:lnTo>
                    <a:lnTo>
                      <a:pt x="442" y="700"/>
                    </a:lnTo>
                    <a:lnTo>
                      <a:pt x="441" y="702"/>
                    </a:lnTo>
                    <a:lnTo>
                      <a:pt x="448" y="709"/>
                    </a:lnTo>
                    <a:lnTo>
                      <a:pt x="455" y="693"/>
                    </a:lnTo>
                    <a:lnTo>
                      <a:pt x="469" y="687"/>
                    </a:lnTo>
                    <a:lnTo>
                      <a:pt x="483" y="696"/>
                    </a:lnTo>
                    <a:lnTo>
                      <a:pt x="496" y="718"/>
                    </a:lnTo>
                    <a:lnTo>
                      <a:pt x="506" y="718"/>
                    </a:lnTo>
                    <a:lnTo>
                      <a:pt x="501" y="704"/>
                    </a:lnTo>
                    <a:lnTo>
                      <a:pt x="481" y="680"/>
                    </a:lnTo>
                    <a:lnTo>
                      <a:pt x="462" y="672"/>
                    </a:lnTo>
                    <a:lnTo>
                      <a:pt x="464" y="659"/>
                    </a:lnTo>
                    <a:lnTo>
                      <a:pt x="517" y="676"/>
                    </a:lnTo>
                    <a:lnTo>
                      <a:pt x="530" y="682"/>
                    </a:lnTo>
                    <a:lnTo>
                      <a:pt x="543" y="676"/>
                    </a:lnTo>
                    <a:lnTo>
                      <a:pt x="549" y="682"/>
                    </a:lnTo>
                    <a:lnTo>
                      <a:pt x="556" y="682"/>
                    </a:lnTo>
                    <a:lnTo>
                      <a:pt x="569" y="707"/>
                    </a:lnTo>
                    <a:lnTo>
                      <a:pt x="596" y="698"/>
                    </a:lnTo>
                    <a:lnTo>
                      <a:pt x="618" y="696"/>
                    </a:lnTo>
                    <a:lnTo>
                      <a:pt x="625" y="684"/>
                    </a:lnTo>
                    <a:lnTo>
                      <a:pt x="620" y="659"/>
                    </a:lnTo>
                    <a:lnTo>
                      <a:pt x="605" y="624"/>
                    </a:lnTo>
                    <a:lnTo>
                      <a:pt x="591" y="626"/>
                    </a:lnTo>
                    <a:lnTo>
                      <a:pt x="581" y="618"/>
                    </a:lnTo>
                    <a:lnTo>
                      <a:pt x="593" y="607"/>
                    </a:lnTo>
                    <a:lnTo>
                      <a:pt x="620" y="614"/>
                    </a:lnTo>
                    <a:lnTo>
                      <a:pt x="653" y="649"/>
                    </a:lnTo>
                    <a:lnTo>
                      <a:pt x="658" y="638"/>
                    </a:lnTo>
                    <a:lnTo>
                      <a:pt x="670" y="646"/>
                    </a:lnTo>
                    <a:lnTo>
                      <a:pt x="684" y="643"/>
                    </a:lnTo>
                    <a:lnTo>
                      <a:pt x="685" y="707"/>
                    </a:lnTo>
                    <a:lnTo>
                      <a:pt x="694" y="716"/>
                    </a:lnTo>
                    <a:lnTo>
                      <a:pt x="701" y="700"/>
                    </a:lnTo>
                    <a:lnTo>
                      <a:pt x="711" y="708"/>
                    </a:lnTo>
                    <a:lnTo>
                      <a:pt x="723" y="707"/>
                    </a:lnTo>
                    <a:lnTo>
                      <a:pt x="728" y="714"/>
                    </a:lnTo>
                    <a:lnTo>
                      <a:pt x="727" y="726"/>
                    </a:lnTo>
                    <a:lnTo>
                      <a:pt x="715" y="736"/>
                    </a:lnTo>
                    <a:lnTo>
                      <a:pt x="727" y="737"/>
                    </a:lnTo>
                    <a:lnTo>
                      <a:pt x="738" y="745"/>
                    </a:lnTo>
                    <a:lnTo>
                      <a:pt x="750" y="759"/>
                    </a:lnTo>
                    <a:lnTo>
                      <a:pt x="787" y="793"/>
                    </a:lnTo>
                    <a:lnTo>
                      <a:pt x="792" y="816"/>
                    </a:lnTo>
                    <a:lnTo>
                      <a:pt x="772" y="833"/>
                    </a:lnTo>
                    <a:lnTo>
                      <a:pt x="752" y="828"/>
                    </a:lnTo>
                    <a:lnTo>
                      <a:pt x="737" y="828"/>
                    </a:lnTo>
                    <a:lnTo>
                      <a:pt x="743" y="854"/>
                    </a:lnTo>
                    <a:lnTo>
                      <a:pt x="740" y="887"/>
                    </a:lnTo>
                    <a:lnTo>
                      <a:pt x="761" y="880"/>
                    </a:lnTo>
                    <a:lnTo>
                      <a:pt x="791" y="859"/>
                    </a:lnTo>
                    <a:lnTo>
                      <a:pt x="798" y="843"/>
                    </a:lnTo>
                    <a:lnTo>
                      <a:pt x="812" y="849"/>
                    </a:lnTo>
                    <a:lnTo>
                      <a:pt x="829" y="834"/>
                    </a:lnTo>
                    <a:lnTo>
                      <a:pt x="849" y="829"/>
                    </a:lnTo>
                    <a:lnTo>
                      <a:pt x="868" y="833"/>
                    </a:lnTo>
                    <a:lnTo>
                      <a:pt x="836" y="843"/>
                    </a:lnTo>
                    <a:lnTo>
                      <a:pt x="842" y="848"/>
                    </a:lnTo>
                    <a:lnTo>
                      <a:pt x="835" y="863"/>
                    </a:lnTo>
                    <a:lnTo>
                      <a:pt x="858" y="892"/>
                    </a:lnTo>
                    <a:lnTo>
                      <a:pt x="872" y="906"/>
                    </a:lnTo>
                    <a:lnTo>
                      <a:pt x="878" y="901"/>
                    </a:lnTo>
                    <a:lnTo>
                      <a:pt x="871" y="887"/>
                    </a:lnTo>
                    <a:lnTo>
                      <a:pt x="872" y="877"/>
                    </a:lnTo>
                    <a:lnTo>
                      <a:pt x="892" y="883"/>
                    </a:lnTo>
                    <a:lnTo>
                      <a:pt x="890" y="920"/>
                    </a:lnTo>
                    <a:lnTo>
                      <a:pt x="895" y="936"/>
                    </a:lnTo>
                    <a:lnTo>
                      <a:pt x="912" y="949"/>
                    </a:lnTo>
                    <a:lnTo>
                      <a:pt x="925" y="941"/>
                    </a:lnTo>
                    <a:lnTo>
                      <a:pt x="939" y="963"/>
                    </a:lnTo>
                    <a:lnTo>
                      <a:pt x="942" y="988"/>
                    </a:lnTo>
                    <a:lnTo>
                      <a:pt x="948" y="1004"/>
                    </a:lnTo>
                    <a:lnTo>
                      <a:pt x="955" y="1014"/>
                    </a:lnTo>
                    <a:lnTo>
                      <a:pt x="958" y="1037"/>
                    </a:lnTo>
                    <a:lnTo>
                      <a:pt x="965" y="1049"/>
                    </a:lnTo>
                    <a:lnTo>
                      <a:pt x="967" y="1069"/>
                    </a:lnTo>
                    <a:lnTo>
                      <a:pt x="970" y="1085"/>
                    </a:lnTo>
                    <a:lnTo>
                      <a:pt x="976" y="1089"/>
                    </a:lnTo>
                    <a:lnTo>
                      <a:pt x="971" y="1103"/>
                    </a:lnTo>
                    <a:lnTo>
                      <a:pt x="964" y="1114"/>
                    </a:lnTo>
                    <a:lnTo>
                      <a:pt x="951" y="1121"/>
                    </a:lnTo>
                    <a:lnTo>
                      <a:pt x="942" y="1130"/>
                    </a:lnTo>
                    <a:lnTo>
                      <a:pt x="941" y="1166"/>
                    </a:lnTo>
                    <a:lnTo>
                      <a:pt x="937" y="1170"/>
                    </a:lnTo>
                    <a:lnTo>
                      <a:pt x="924" y="1173"/>
                    </a:lnTo>
                    <a:lnTo>
                      <a:pt x="911" y="1191"/>
                    </a:lnTo>
                    <a:lnTo>
                      <a:pt x="895" y="1204"/>
                    </a:lnTo>
                    <a:lnTo>
                      <a:pt x="882" y="1224"/>
                    </a:lnTo>
                    <a:lnTo>
                      <a:pt x="861" y="1242"/>
                    </a:lnTo>
                    <a:lnTo>
                      <a:pt x="863" y="1254"/>
                    </a:lnTo>
                    <a:lnTo>
                      <a:pt x="877" y="1275"/>
                    </a:lnTo>
                    <a:lnTo>
                      <a:pt x="894" y="1292"/>
                    </a:lnTo>
                    <a:lnTo>
                      <a:pt x="898" y="1310"/>
                    </a:lnTo>
                    <a:lnTo>
                      <a:pt x="908" y="1313"/>
                    </a:lnTo>
                    <a:lnTo>
                      <a:pt x="908" y="1338"/>
                    </a:lnTo>
                    <a:lnTo>
                      <a:pt x="889" y="1328"/>
                    </a:lnTo>
                    <a:lnTo>
                      <a:pt x="888" y="1333"/>
                    </a:lnTo>
                    <a:lnTo>
                      <a:pt x="874" y="1327"/>
                    </a:lnTo>
                    <a:lnTo>
                      <a:pt x="871" y="1334"/>
                    </a:lnTo>
                    <a:lnTo>
                      <a:pt x="862" y="1337"/>
                    </a:lnTo>
                    <a:lnTo>
                      <a:pt x="846" y="1347"/>
                    </a:lnTo>
                    <a:lnTo>
                      <a:pt x="822" y="1347"/>
                    </a:lnTo>
                    <a:lnTo>
                      <a:pt x="820" y="1360"/>
                    </a:lnTo>
                    <a:lnTo>
                      <a:pt x="811" y="1364"/>
                    </a:lnTo>
                    <a:lnTo>
                      <a:pt x="793" y="1354"/>
                    </a:lnTo>
                    <a:lnTo>
                      <a:pt x="765" y="1358"/>
                    </a:lnTo>
                    <a:lnTo>
                      <a:pt x="743" y="1348"/>
                    </a:lnTo>
                    <a:lnTo>
                      <a:pt x="731" y="1348"/>
                    </a:lnTo>
                    <a:lnTo>
                      <a:pt x="718" y="1344"/>
                    </a:lnTo>
                    <a:lnTo>
                      <a:pt x="711" y="1338"/>
                    </a:lnTo>
                    <a:lnTo>
                      <a:pt x="700" y="1339"/>
                    </a:lnTo>
                    <a:lnTo>
                      <a:pt x="707" y="1350"/>
                    </a:lnTo>
                    <a:lnTo>
                      <a:pt x="697" y="1350"/>
                    </a:lnTo>
                    <a:lnTo>
                      <a:pt x="700" y="1374"/>
                    </a:lnTo>
                    <a:lnTo>
                      <a:pt x="688" y="1378"/>
                    </a:lnTo>
                    <a:lnTo>
                      <a:pt x="668" y="1393"/>
                    </a:lnTo>
                    <a:lnTo>
                      <a:pt x="661" y="1408"/>
                    </a:lnTo>
                    <a:lnTo>
                      <a:pt x="658" y="1425"/>
                    </a:lnTo>
                    <a:lnTo>
                      <a:pt x="659" y="1441"/>
                    </a:lnTo>
                    <a:lnTo>
                      <a:pt x="668" y="1462"/>
                    </a:lnTo>
                    <a:lnTo>
                      <a:pt x="680" y="1473"/>
                    </a:lnTo>
                    <a:lnTo>
                      <a:pt x="690" y="1473"/>
                    </a:lnTo>
                    <a:lnTo>
                      <a:pt x="702" y="1488"/>
                    </a:lnTo>
                    <a:lnTo>
                      <a:pt x="710" y="1485"/>
                    </a:lnTo>
                    <a:lnTo>
                      <a:pt x="731" y="1491"/>
                    </a:lnTo>
                    <a:lnTo>
                      <a:pt x="737" y="1496"/>
                    </a:lnTo>
                    <a:lnTo>
                      <a:pt x="739" y="1493"/>
                    </a:lnTo>
                    <a:lnTo>
                      <a:pt x="761" y="1487"/>
                    </a:lnTo>
                    <a:lnTo>
                      <a:pt x="759" y="1478"/>
                    </a:lnTo>
                    <a:lnTo>
                      <a:pt x="776" y="1477"/>
                    </a:lnTo>
                    <a:lnTo>
                      <a:pt x="783" y="1473"/>
                    </a:lnTo>
                    <a:lnTo>
                      <a:pt x="785" y="1463"/>
                    </a:lnTo>
                    <a:lnTo>
                      <a:pt x="780" y="1452"/>
                    </a:lnTo>
                    <a:lnTo>
                      <a:pt x="792" y="1447"/>
                    </a:lnTo>
                    <a:lnTo>
                      <a:pt x="807" y="1447"/>
                    </a:lnTo>
                    <a:lnTo>
                      <a:pt x="812" y="1457"/>
                    </a:lnTo>
                    <a:lnTo>
                      <a:pt x="814" y="1467"/>
                    </a:lnTo>
                    <a:lnTo>
                      <a:pt x="840" y="1468"/>
                    </a:lnTo>
                    <a:lnTo>
                      <a:pt x="849" y="1472"/>
                    </a:lnTo>
                    <a:lnTo>
                      <a:pt x="847" y="1461"/>
                    </a:lnTo>
                    <a:lnTo>
                      <a:pt x="855" y="1453"/>
                    </a:lnTo>
                    <a:lnTo>
                      <a:pt x="857" y="1460"/>
                    </a:lnTo>
                    <a:lnTo>
                      <a:pt x="847" y="1441"/>
                    </a:lnTo>
                    <a:lnTo>
                      <a:pt x="835" y="1436"/>
                    </a:lnTo>
                    <a:lnTo>
                      <a:pt x="834" y="1423"/>
                    </a:lnTo>
                    <a:lnTo>
                      <a:pt x="846" y="1419"/>
                    </a:lnTo>
                    <a:lnTo>
                      <a:pt x="851" y="1413"/>
                    </a:lnTo>
                    <a:lnTo>
                      <a:pt x="851" y="1425"/>
                    </a:lnTo>
                    <a:lnTo>
                      <a:pt x="852" y="1435"/>
                    </a:lnTo>
                    <a:lnTo>
                      <a:pt x="860" y="1426"/>
                    </a:lnTo>
                    <a:lnTo>
                      <a:pt x="862" y="1435"/>
                    </a:lnTo>
                    <a:lnTo>
                      <a:pt x="871" y="1444"/>
                    </a:lnTo>
                    <a:lnTo>
                      <a:pt x="876" y="1439"/>
                    </a:lnTo>
                    <a:lnTo>
                      <a:pt x="885" y="1435"/>
                    </a:lnTo>
                    <a:lnTo>
                      <a:pt x="889" y="1436"/>
                    </a:lnTo>
                    <a:lnTo>
                      <a:pt x="898" y="1450"/>
                    </a:lnTo>
                    <a:lnTo>
                      <a:pt x="906" y="1444"/>
                    </a:lnTo>
                    <a:lnTo>
                      <a:pt x="914" y="1446"/>
                    </a:lnTo>
                    <a:lnTo>
                      <a:pt x="919" y="1456"/>
                    </a:lnTo>
                    <a:lnTo>
                      <a:pt x="916" y="1462"/>
                    </a:lnTo>
                    <a:lnTo>
                      <a:pt x="917" y="1473"/>
                    </a:lnTo>
                    <a:lnTo>
                      <a:pt x="921" y="1485"/>
                    </a:lnTo>
                    <a:lnTo>
                      <a:pt x="927" y="1482"/>
                    </a:lnTo>
                    <a:lnTo>
                      <a:pt x="938" y="1498"/>
                    </a:lnTo>
                    <a:lnTo>
                      <a:pt x="941" y="1507"/>
                    </a:lnTo>
                    <a:lnTo>
                      <a:pt x="939" y="1515"/>
                    </a:lnTo>
                    <a:lnTo>
                      <a:pt x="942" y="1518"/>
                    </a:lnTo>
                    <a:lnTo>
                      <a:pt x="943" y="1528"/>
                    </a:lnTo>
                    <a:lnTo>
                      <a:pt x="951" y="1526"/>
                    </a:lnTo>
                    <a:lnTo>
                      <a:pt x="955" y="1528"/>
                    </a:lnTo>
                    <a:lnTo>
                      <a:pt x="963" y="1544"/>
                    </a:lnTo>
                    <a:lnTo>
                      <a:pt x="968" y="1547"/>
                    </a:lnTo>
                    <a:lnTo>
                      <a:pt x="975" y="1541"/>
                    </a:lnTo>
                    <a:lnTo>
                      <a:pt x="980" y="1543"/>
                    </a:lnTo>
                    <a:lnTo>
                      <a:pt x="980" y="1550"/>
                    </a:lnTo>
                    <a:lnTo>
                      <a:pt x="986" y="1560"/>
                    </a:lnTo>
                    <a:lnTo>
                      <a:pt x="994" y="1563"/>
                    </a:lnTo>
                    <a:lnTo>
                      <a:pt x="995" y="1554"/>
                    </a:lnTo>
                    <a:lnTo>
                      <a:pt x="1001" y="1542"/>
                    </a:lnTo>
                    <a:lnTo>
                      <a:pt x="1012" y="1559"/>
                    </a:lnTo>
                    <a:lnTo>
                      <a:pt x="1018" y="1563"/>
                    </a:lnTo>
                    <a:lnTo>
                      <a:pt x="1022" y="1571"/>
                    </a:lnTo>
                    <a:lnTo>
                      <a:pt x="1033" y="1571"/>
                    </a:lnTo>
                    <a:lnTo>
                      <a:pt x="1019" y="1587"/>
                    </a:lnTo>
                    <a:lnTo>
                      <a:pt x="1003" y="1593"/>
                    </a:lnTo>
                    <a:lnTo>
                      <a:pt x="992" y="1579"/>
                    </a:lnTo>
                    <a:lnTo>
                      <a:pt x="998" y="1595"/>
                    </a:lnTo>
                    <a:lnTo>
                      <a:pt x="1014" y="1628"/>
                    </a:lnTo>
                    <a:lnTo>
                      <a:pt x="1024" y="1630"/>
                    </a:lnTo>
                    <a:lnTo>
                      <a:pt x="1035" y="1643"/>
                    </a:lnTo>
                    <a:lnTo>
                      <a:pt x="1037" y="164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26" name="Freeform 304"/>
              <p:cNvSpPr>
                <a:spLocks noChangeAspect="1"/>
              </p:cNvSpPr>
              <p:nvPr/>
            </p:nvSpPr>
            <p:spPr bwMode="gray">
              <a:xfrm>
                <a:off x="969" y="1334"/>
                <a:ext cx="937" cy="648"/>
              </a:xfrm>
              <a:custGeom>
                <a:avLst/>
                <a:gdLst/>
                <a:ahLst/>
                <a:cxnLst>
                  <a:cxn ang="0">
                    <a:pos x="4121" y="2577"/>
                  </a:cxn>
                  <a:cxn ang="0">
                    <a:pos x="3985" y="2718"/>
                  </a:cxn>
                  <a:cxn ang="0">
                    <a:pos x="4193" y="2896"/>
                  </a:cxn>
                  <a:cxn ang="0">
                    <a:pos x="4252" y="3041"/>
                  </a:cxn>
                  <a:cxn ang="0">
                    <a:pos x="4261" y="2980"/>
                  </a:cxn>
                  <a:cxn ang="0">
                    <a:pos x="3928" y="2815"/>
                  </a:cxn>
                  <a:cxn ang="0">
                    <a:pos x="3510" y="3092"/>
                  </a:cxn>
                  <a:cxn ang="0">
                    <a:pos x="3186" y="3206"/>
                  </a:cxn>
                  <a:cxn ang="0">
                    <a:pos x="3305" y="3028"/>
                  </a:cxn>
                  <a:cxn ang="0">
                    <a:pos x="3138" y="2904"/>
                  </a:cxn>
                  <a:cxn ang="0">
                    <a:pos x="2884" y="2730"/>
                  </a:cxn>
                  <a:cxn ang="0">
                    <a:pos x="2558" y="2711"/>
                  </a:cxn>
                  <a:cxn ang="0">
                    <a:pos x="999" y="2670"/>
                  </a:cxn>
                  <a:cxn ang="0">
                    <a:pos x="900" y="2578"/>
                  </a:cxn>
                  <a:cxn ang="0">
                    <a:pos x="745" y="2484"/>
                  </a:cxn>
                  <a:cxn ang="0">
                    <a:pos x="658" y="2308"/>
                  </a:cxn>
                  <a:cxn ang="0">
                    <a:pos x="605" y="2062"/>
                  </a:cxn>
                  <a:cxn ang="0">
                    <a:pos x="257" y="1689"/>
                  </a:cxn>
                  <a:cxn ang="0">
                    <a:pos x="0" y="1022"/>
                  </a:cxn>
                  <a:cxn ang="0">
                    <a:pos x="300" y="501"/>
                  </a:cxn>
                  <a:cxn ang="0">
                    <a:pos x="554" y="316"/>
                  </a:cxn>
                  <a:cxn ang="0">
                    <a:pos x="516" y="434"/>
                  </a:cxn>
                  <a:cxn ang="0">
                    <a:pos x="780" y="376"/>
                  </a:cxn>
                  <a:cxn ang="0">
                    <a:pos x="908" y="308"/>
                  </a:cxn>
                  <a:cxn ang="0">
                    <a:pos x="1229" y="461"/>
                  </a:cxn>
                  <a:cxn ang="0">
                    <a:pos x="1409" y="630"/>
                  </a:cxn>
                  <a:cxn ang="0">
                    <a:pos x="1713" y="655"/>
                  </a:cxn>
                  <a:cxn ang="0">
                    <a:pos x="1850" y="758"/>
                  </a:cxn>
                  <a:cxn ang="0">
                    <a:pos x="1884" y="566"/>
                  </a:cxn>
                  <a:cxn ang="0">
                    <a:pos x="1897" y="496"/>
                  </a:cxn>
                  <a:cxn ang="0">
                    <a:pos x="2137" y="669"/>
                  </a:cxn>
                  <a:cxn ang="0">
                    <a:pos x="2360" y="650"/>
                  </a:cxn>
                  <a:cxn ang="0">
                    <a:pos x="2467" y="619"/>
                  </a:cxn>
                  <a:cxn ang="0">
                    <a:pos x="2592" y="506"/>
                  </a:cxn>
                  <a:cxn ang="0">
                    <a:pos x="2465" y="360"/>
                  </a:cxn>
                  <a:cxn ang="0">
                    <a:pos x="2513" y="2"/>
                  </a:cxn>
                  <a:cxn ang="0">
                    <a:pos x="2671" y="301"/>
                  </a:cxn>
                  <a:cxn ang="0">
                    <a:pos x="2773" y="515"/>
                  </a:cxn>
                  <a:cxn ang="0">
                    <a:pos x="2955" y="732"/>
                  </a:cxn>
                  <a:cxn ang="0">
                    <a:pos x="3048" y="400"/>
                  </a:cxn>
                  <a:cxn ang="0">
                    <a:pos x="3223" y="566"/>
                  </a:cxn>
                  <a:cxn ang="0">
                    <a:pos x="3139" y="886"/>
                  </a:cxn>
                  <a:cxn ang="0">
                    <a:pos x="2869" y="956"/>
                  </a:cxn>
                  <a:cxn ang="0">
                    <a:pos x="2806" y="1170"/>
                  </a:cxn>
                  <a:cxn ang="0">
                    <a:pos x="2662" y="1202"/>
                  </a:cxn>
                  <a:cxn ang="0">
                    <a:pos x="2634" y="1400"/>
                  </a:cxn>
                  <a:cxn ang="0">
                    <a:pos x="2596" y="1772"/>
                  </a:cxn>
                  <a:cxn ang="0">
                    <a:pos x="2978" y="2076"/>
                  </a:cxn>
                  <a:cxn ang="0">
                    <a:pos x="3253" y="2406"/>
                  </a:cxn>
                  <a:cxn ang="0">
                    <a:pos x="3435" y="2410"/>
                  </a:cxn>
                  <a:cxn ang="0">
                    <a:pos x="3543" y="2007"/>
                  </a:cxn>
                  <a:cxn ang="0">
                    <a:pos x="3489" y="1658"/>
                  </a:cxn>
                  <a:cxn ang="0">
                    <a:pos x="3454" y="1379"/>
                  </a:cxn>
                  <a:cxn ang="0">
                    <a:pos x="3782" y="1465"/>
                  </a:cxn>
                  <a:cxn ang="0">
                    <a:pos x="3908" y="1642"/>
                  </a:cxn>
                  <a:cxn ang="0">
                    <a:pos x="3931" y="1765"/>
                  </a:cxn>
                  <a:cxn ang="0">
                    <a:pos x="4124" y="1745"/>
                  </a:cxn>
                  <a:cxn ang="0">
                    <a:pos x="4254" y="1721"/>
                  </a:cxn>
                  <a:cxn ang="0">
                    <a:pos x="4305" y="1837"/>
                  </a:cxn>
                  <a:cxn ang="0">
                    <a:pos x="4379" y="2060"/>
                  </a:cxn>
                  <a:cxn ang="0">
                    <a:pos x="4580" y="2206"/>
                  </a:cxn>
                  <a:cxn ang="0">
                    <a:pos x="4538" y="2229"/>
                  </a:cxn>
                  <a:cxn ang="0">
                    <a:pos x="4668" y="2398"/>
                  </a:cxn>
                </a:cxnLst>
                <a:rect l="0" t="0" r="r" b="b"/>
                <a:pathLst>
                  <a:path w="4686" h="3236">
                    <a:moveTo>
                      <a:pt x="4668" y="2398"/>
                    </a:moveTo>
                    <a:lnTo>
                      <a:pt x="4678" y="2405"/>
                    </a:lnTo>
                    <a:lnTo>
                      <a:pt x="4684" y="2412"/>
                    </a:lnTo>
                    <a:lnTo>
                      <a:pt x="4675" y="2423"/>
                    </a:lnTo>
                    <a:lnTo>
                      <a:pt x="4664" y="2437"/>
                    </a:lnTo>
                    <a:lnTo>
                      <a:pt x="4646" y="2449"/>
                    </a:lnTo>
                    <a:lnTo>
                      <a:pt x="4630" y="2469"/>
                    </a:lnTo>
                    <a:lnTo>
                      <a:pt x="4619" y="2470"/>
                    </a:lnTo>
                    <a:lnTo>
                      <a:pt x="4616" y="2475"/>
                    </a:lnTo>
                    <a:lnTo>
                      <a:pt x="4601" y="2475"/>
                    </a:lnTo>
                    <a:lnTo>
                      <a:pt x="4578" y="2474"/>
                    </a:lnTo>
                    <a:lnTo>
                      <a:pt x="4564" y="2481"/>
                    </a:lnTo>
                    <a:lnTo>
                      <a:pt x="4533" y="2487"/>
                    </a:lnTo>
                    <a:lnTo>
                      <a:pt x="4521" y="2496"/>
                    </a:lnTo>
                    <a:lnTo>
                      <a:pt x="4510" y="2512"/>
                    </a:lnTo>
                    <a:lnTo>
                      <a:pt x="4505" y="2511"/>
                    </a:lnTo>
                    <a:lnTo>
                      <a:pt x="4493" y="2531"/>
                    </a:lnTo>
                    <a:lnTo>
                      <a:pt x="4476" y="2554"/>
                    </a:lnTo>
                    <a:lnTo>
                      <a:pt x="4465" y="2560"/>
                    </a:lnTo>
                    <a:lnTo>
                      <a:pt x="4453" y="2574"/>
                    </a:lnTo>
                    <a:lnTo>
                      <a:pt x="4444" y="2579"/>
                    </a:lnTo>
                    <a:lnTo>
                      <a:pt x="4438" y="2579"/>
                    </a:lnTo>
                    <a:lnTo>
                      <a:pt x="4433" y="2574"/>
                    </a:lnTo>
                    <a:lnTo>
                      <a:pt x="4438" y="2563"/>
                    </a:lnTo>
                    <a:lnTo>
                      <a:pt x="4431" y="2566"/>
                    </a:lnTo>
                    <a:lnTo>
                      <a:pt x="4425" y="2577"/>
                    </a:lnTo>
                    <a:lnTo>
                      <a:pt x="4385" y="2583"/>
                    </a:lnTo>
                    <a:lnTo>
                      <a:pt x="4359" y="2593"/>
                    </a:lnTo>
                    <a:lnTo>
                      <a:pt x="4353" y="2590"/>
                    </a:lnTo>
                    <a:lnTo>
                      <a:pt x="4352" y="2584"/>
                    </a:lnTo>
                    <a:lnTo>
                      <a:pt x="4343" y="2579"/>
                    </a:lnTo>
                    <a:lnTo>
                      <a:pt x="4325" y="2577"/>
                    </a:lnTo>
                    <a:lnTo>
                      <a:pt x="4280" y="2577"/>
                    </a:lnTo>
                    <a:lnTo>
                      <a:pt x="4264" y="2581"/>
                    </a:lnTo>
                    <a:lnTo>
                      <a:pt x="4232" y="2574"/>
                    </a:lnTo>
                    <a:lnTo>
                      <a:pt x="4225" y="2574"/>
                    </a:lnTo>
                    <a:lnTo>
                      <a:pt x="4200" y="2572"/>
                    </a:lnTo>
                    <a:lnTo>
                      <a:pt x="4173" y="2579"/>
                    </a:lnTo>
                    <a:lnTo>
                      <a:pt x="4164" y="2577"/>
                    </a:lnTo>
                    <a:lnTo>
                      <a:pt x="4151" y="2577"/>
                    </a:lnTo>
                    <a:lnTo>
                      <a:pt x="4134" y="2579"/>
                    </a:lnTo>
                    <a:lnTo>
                      <a:pt x="4121" y="2577"/>
                    </a:lnTo>
                    <a:lnTo>
                      <a:pt x="4113" y="2581"/>
                    </a:lnTo>
                    <a:lnTo>
                      <a:pt x="4100" y="2581"/>
                    </a:lnTo>
                    <a:lnTo>
                      <a:pt x="4095" y="2583"/>
                    </a:lnTo>
                    <a:lnTo>
                      <a:pt x="4094" y="2590"/>
                    </a:lnTo>
                    <a:lnTo>
                      <a:pt x="4084" y="2589"/>
                    </a:lnTo>
                    <a:lnTo>
                      <a:pt x="4080" y="2593"/>
                    </a:lnTo>
                    <a:lnTo>
                      <a:pt x="4074" y="2597"/>
                    </a:lnTo>
                    <a:lnTo>
                      <a:pt x="4068" y="2604"/>
                    </a:lnTo>
                    <a:lnTo>
                      <a:pt x="4058" y="2617"/>
                    </a:lnTo>
                    <a:lnTo>
                      <a:pt x="4053" y="2635"/>
                    </a:lnTo>
                    <a:lnTo>
                      <a:pt x="4044" y="2654"/>
                    </a:lnTo>
                    <a:lnTo>
                      <a:pt x="4042" y="2657"/>
                    </a:lnTo>
                    <a:lnTo>
                      <a:pt x="4004" y="2659"/>
                    </a:lnTo>
                    <a:lnTo>
                      <a:pt x="3993" y="2670"/>
                    </a:lnTo>
                    <a:lnTo>
                      <a:pt x="3987" y="2670"/>
                    </a:lnTo>
                    <a:lnTo>
                      <a:pt x="3987" y="2675"/>
                    </a:lnTo>
                    <a:lnTo>
                      <a:pt x="3968" y="2694"/>
                    </a:lnTo>
                    <a:lnTo>
                      <a:pt x="3958" y="2699"/>
                    </a:lnTo>
                    <a:lnTo>
                      <a:pt x="3930" y="2743"/>
                    </a:lnTo>
                    <a:lnTo>
                      <a:pt x="3919" y="2751"/>
                    </a:lnTo>
                    <a:lnTo>
                      <a:pt x="3908" y="2753"/>
                    </a:lnTo>
                    <a:lnTo>
                      <a:pt x="3909" y="2769"/>
                    </a:lnTo>
                    <a:lnTo>
                      <a:pt x="3887" y="2810"/>
                    </a:lnTo>
                    <a:lnTo>
                      <a:pt x="3882" y="2810"/>
                    </a:lnTo>
                    <a:lnTo>
                      <a:pt x="3860" y="2832"/>
                    </a:lnTo>
                    <a:lnTo>
                      <a:pt x="3834" y="2858"/>
                    </a:lnTo>
                    <a:lnTo>
                      <a:pt x="3834" y="2861"/>
                    </a:lnTo>
                    <a:lnTo>
                      <a:pt x="3848" y="2858"/>
                    </a:lnTo>
                    <a:lnTo>
                      <a:pt x="3859" y="2851"/>
                    </a:lnTo>
                    <a:lnTo>
                      <a:pt x="3859" y="2847"/>
                    </a:lnTo>
                    <a:lnTo>
                      <a:pt x="3864" y="2845"/>
                    </a:lnTo>
                    <a:lnTo>
                      <a:pt x="3879" y="2827"/>
                    </a:lnTo>
                    <a:lnTo>
                      <a:pt x="3888" y="2814"/>
                    </a:lnTo>
                    <a:lnTo>
                      <a:pt x="3898" y="2805"/>
                    </a:lnTo>
                    <a:lnTo>
                      <a:pt x="3908" y="2794"/>
                    </a:lnTo>
                    <a:lnTo>
                      <a:pt x="3920" y="2770"/>
                    </a:lnTo>
                    <a:lnTo>
                      <a:pt x="3930" y="2761"/>
                    </a:lnTo>
                    <a:lnTo>
                      <a:pt x="3952" y="2739"/>
                    </a:lnTo>
                    <a:lnTo>
                      <a:pt x="3958" y="2735"/>
                    </a:lnTo>
                    <a:lnTo>
                      <a:pt x="3968" y="2733"/>
                    </a:lnTo>
                    <a:lnTo>
                      <a:pt x="3974" y="2726"/>
                    </a:lnTo>
                    <a:lnTo>
                      <a:pt x="3985" y="2718"/>
                    </a:lnTo>
                    <a:lnTo>
                      <a:pt x="3998" y="2713"/>
                    </a:lnTo>
                    <a:lnTo>
                      <a:pt x="4030" y="2694"/>
                    </a:lnTo>
                    <a:lnTo>
                      <a:pt x="4084" y="2670"/>
                    </a:lnTo>
                    <a:lnTo>
                      <a:pt x="4114" y="2663"/>
                    </a:lnTo>
                    <a:lnTo>
                      <a:pt x="4128" y="2664"/>
                    </a:lnTo>
                    <a:lnTo>
                      <a:pt x="4139" y="2662"/>
                    </a:lnTo>
                    <a:lnTo>
                      <a:pt x="4167" y="2664"/>
                    </a:lnTo>
                    <a:lnTo>
                      <a:pt x="4194" y="2676"/>
                    </a:lnTo>
                    <a:lnTo>
                      <a:pt x="4207" y="2685"/>
                    </a:lnTo>
                    <a:lnTo>
                      <a:pt x="4214" y="2701"/>
                    </a:lnTo>
                    <a:lnTo>
                      <a:pt x="4207" y="2697"/>
                    </a:lnTo>
                    <a:lnTo>
                      <a:pt x="4205" y="2700"/>
                    </a:lnTo>
                    <a:lnTo>
                      <a:pt x="4211" y="2707"/>
                    </a:lnTo>
                    <a:lnTo>
                      <a:pt x="4211" y="2723"/>
                    </a:lnTo>
                    <a:lnTo>
                      <a:pt x="4200" y="2733"/>
                    </a:lnTo>
                    <a:lnTo>
                      <a:pt x="4176" y="2753"/>
                    </a:lnTo>
                    <a:lnTo>
                      <a:pt x="4160" y="2761"/>
                    </a:lnTo>
                    <a:lnTo>
                      <a:pt x="4141" y="2760"/>
                    </a:lnTo>
                    <a:lnTo>
                      <a:pt x="4126" y="2753"/>
                    </a:lnTo>
                    <a:lnTo>
                      <a:pt x="4105" y="2756"/>
                    </a:lnTo>
                    <a:lnTo>
                      <a:pt x="4089" y="2762"/>
                    </a:lnTo>
                    <a:lnTo>
                      <a:pt x="4085" y="2765"/>
                    </a:lnTo>
                    <a:lnTo>
                      <a:pt x="4100" y="2765"/>
                    </a:lnTo>
                    <a:lnTo>
                      <a:pt x="4127" y="2773"/>
                    </a:lnTo>
                    <a:lnTo>
                      <a:pt x="4132" y="2787"/>
                    </a:lnTo>
                    <a:lnTo>
                      <a:pt x="4137" y="2791"/>
                    </a:lnTo>
                    <a:lnTo>
                      <a:pt x="4166" y="2776"/>
                    </a:lnTo>
                    <a:lnTo>
                      <a:pt x="4170" y="2777"/>
                    </a:lnTo>
                    <a:lnTo>
                      <a:pt x="4168" y="2782"/>
                    </a:lnTo>
                    <a:lnTo>
                      <a:pt x="4177" y="2783"/>
                    </a:lnTo>
                    <a:lnTo>
                      <a:pt x="4183" y="2788"/>
                    </a:lnTo>
                    <a:lnTo>
                      <a:pt x="4182" y="2798"/>
                    </a:lnTo>
                    <a:lnTo>
                      <a:pt x="4173" y="2823"/>
                    </a:lnTo>
                    <a:lnTo>
                      <a:pt x="4157" y="2839"/>
                    </a:lnTo>
                    <a:lnTo>
                      <a:pt x="4157" y="2841"/>
                    </a:lnTo>
                    <a:lnTo>
                      <a:pt x="4165" y="2840"/>
                    </a:lnTo>
                    <a:lnTo>
                      <a:pt x="4180" y="2842"/>
                    </a:lnTo>
                    <a:lnTo>
                      <a:pt x="4178" y="2862"/>
                    </a:lnTo>
                    <a:lnTo>
                      <a:pt x="4180" y="2870"/>
                    </a:lnTo>
                    <a:lnTo>
                      <a:pt x="4184" y="2879"/>
                    </a:lnTo>
                    <a:lnTo>
                      <a:pt x="4188" y="2889"/>
                    </a:lnTo>
                    <a:lnTo>
                      <a:pt x="4193" y="2896"/>
                    </a:lnTo>
                    <a:lnTo>
                      <a:pt x="4199" y="2902"/>
                    </a:lnTo>
                    <a:lnTo>
                      <a:pt x="4198" y="2906"/>
                    </a:lnTo>
                    <a:lnTo>
                      <a:pt x="4215" y="2907"/>
                    </a:lnTo>
                    <a:lnTo>
                      <a:pt x="4236" y="2917"/>
                    </a:lnTo>
                    <a:lnTo>
                      <a:pt x="4240" y="2921"/>
                    </a:lnTo>
                    <a:lnTo>
                      <a:pt x="4231" y="2926"/>
                    </a:lnTo>
                    <a:lnTo>
                      <a:pt x="4230" y="2932"/>
                    </a:lnTo>
                    <a:lnTo>
                      <a:pt x="4239" y="2936"/>
                    </a:lnTo>
                    <a:lnTo>
                      <a:pt x="4250" y="2937"/>
                    </a:lnTo>
                    <a:lnTo>
                      <a:pt x="4266" y="2943"/>
                    </a:lnTo>
                    <a:lnTo>
                      <a:pt x="4294" y="2947"/>
                    </a:lnTo>
                    <a:lnTo>
                      <a:pt x="4297" y="2953"/>
                    </a:lnTo>
                    <a:lnTo>
                      <a:pt x="4320" y="2950"/>
                    </a:lnTo>
                    <a:lnTo>
                      <a:pt x="4339" y="2937"/>
                    </a:lnTo>
                    <a:lnTo>
                      <a:pt x="4344" y="2947"/>
                    </a:lnTo>
                    <a:lnTo>
                      <a:pt x="4342" y="2955"/>
                    </a:lnTo>
                    <a:lnTo>
                      <a:pt x="4348" y="2954"/>
                    </a:lnTo>
                    <a:lnTo>
                      <a:pt x="4358" y="2955"/>
                    </a:lnTo>
                    <a:lnTo>
                      <a:pt x="4368" y="2954"/>
                    </a:lnTo>
                    <a:lnTo>
                      <a:pt x="4375" y="2963"/>
                    </a:lnTo>
                    <a:lnTo>
                      <a:pt x="4379" y="2968"/>
                    </a:lnTo>
                    <a:lnTo>
                      <a:pt x="4372" y="2971"/>
                    </a:lnTo>
                    <a:lnTo>
                      <a:pt x="4371" y="2977"/>
                    </a:lnTo>
                    <a:lnTo>
                      <a:pt x="4387" y="2979"/>
                    </a:lnTo>
                    <a:lnTo>
                      <a:pt x="4391" y="2981"/>
                    </a:lnTo>
                    <a:lnTo>
                      <a:pt x="4385" y="2986"/>
                    </a:lnTo>
                    <a:lnTo>
                      <a:pt x="4375" y="2985"/>
                    </a:lnTo>
                    <a:lnTo>
                      <a:pt x="4366" y="2991"/>
                    </a:lnTo>
                    <a:lnTo>
                      <a:pt x="4359" y="2988"/>
                    </a:lnTo>
                    <a:lnTo>
                      <a:pt x="4345" y="2997"/>
                    </a:lnTo>
                    <a:lnTo>
                      <a:pt x="4325" y="3006"/>
                    </a:lnTo>
                    <a:lnTo>
                      <a:pt x="4316" y="3012"/>
                    </a:lnTo>
                    <a:lnTo>
                      <a:pt x="4311" y="3013"/>
                    </a:lnTo>
                    <a:lnTo>
                      <a:pt x="4309" y="3018"/>
                    </a:lnTo>
                    <a:lnTo>
                      <a:pt x="4300" y="3017"/>
                    </a:lnTo>
                    <a:lnTo>
                      <a:pt x="4289" y="3025"/>
                    </a:lnTo>
                    <a:lnTo>
                      <a:pt x="4279" y="3026"/>
                    </a:lnTo>
                    <a:lnTo>
                      <a:pt x="4277" y="3024"/>
                    </a:lnTo>
                    <a:lnTo>
                      <a:pt x="4269" y="3028"/>
                    </a:lnTo>
                    <a:lnTo>
                      <a:pt x="4262" y="3033"/>
                    </a:lnTo>
                    <a:lnTo>
                      <a:pt x="4250" y="3028"/>
                    </a:lnTo>
                    <a:lnTo>
                      <a:pt x="4252" y="3041"/>
                    </a:lnTo>
                    <a:lnTo>
                      <a:pt x="4251" y="3046"/>
                    </a:lnTo>
                    <a:lnTo>
                      <a:pt x="4239" y="3046"/>
                    </a:lnTo>
                    <a:lnTo>
                      <a:pt x="4232" y="3038"/>
                    </a:lnTo>
                    <a:lnTo>
                      <a:pt x="4232" y="3033"/>
                    </a:lnTo>
                    <a:lnTo>
                      <a:pt x="4224" y="3046"/>
                    </a:lnTo>
                    <a:lnTo>
                      <a:pt x="4220" y="3038"/>
                    </a:lnTo>
                    <a:lnTo>
                      <a:pt x="4215" y="3047"/>
                    </a:lnTo>
                    <a:lnTo>
                      <a:pt x="4213" y="3061"/>
                    </a:lnTo>
                    <a:lnTo>
                      <a:pt x="4203" y="3068"/>
                    </a:lnTo>
                    <a:lnTo>
                      <a:pt x="4189" y="3085"/>
                    </a:lnTo>
                    <a:lnTo>
                      <a:pt x="4187" y="3090"/>
                    </a:lnTo>
                    <a:lnTo>
                      <a:pt x="4176" y="3095"/>
                    </a:lnTo>
                    <a:lnTo>
                      <a:pt x="4170" y="3108"/>
                    </a:lnTo>
                    <a:lnTo>
                      <a:pt x="4162" y="3104"/>
                    </a:lnTo>
                    <a:lnTo>
                      <a:pt x="4156" y="3106"/>
                    </a:lnTo>
                    <a:lnTo>
                      <a:pt x="4155" y="3117"/>
                    </a:lnTo>
                    <a:lnTo>
                      <a:pt x="4149" y="3121"/>
                    </a:lnTo>
                    <a:lnTo>
                      <a:pt x="4145" y="3121"/>
                    </a:lnTo>
                    <a:lnTo>
                      <a:pt x="4134" y="3119"/>
                    </a:lnTo>
                    <a:lnTo>
                      <a:pt x="4129" y="3105"/>
                    </a:lnTo>
                    <a:lnTo>
                      <a:pt x="4124" y="3098"/>
                    </a:lnTo>
                    <a:lnTo>
                      <a:pt x="4116" y="3098"/>
                    </a:lnTo>
                    <a:lnTo>
                      <a:pt x="4111" y="3083"/>
                    </a:lnTo>
                    <a:lnTo>
                      <a:pt x="4110" y="3068"/>
                    </a:lnTo>
                    <a:lnTo>
                      <a:pt x="4112" y="3056"/>
                    </a:lnTo>
                    <a:lnTo>
                      <a:pt x="4124" y="3038"/>
                    </a:lnTo>
                    <a:lnTo>
                      <a:pt x="4119" y="3044"/>
                    </a:lnTo>
                    <a:lnTo>
                      <a:pt x="4108" y="3050"/>
                    </a:lnTo>
                    <a:lnTo>
                      <a:pt x="4111" y="3042"/>
                    </a:lnTo>
                    <a:lnTo>
                      <a:pt x="4127" y="3030"/>
                    </a:lnTo>
                    <a:lnTo>
                      <a:pt x="4133" y="3031"/>
                    </a:lnTo>
                    <a:lnTo>
                      <a:pt x="4143" y="3026"/>
                    </a:lnTo>
                    <a:lnTo>
                      <a:pt x="4143" y="3020"/>
                    </a:lnTo>
                    <a:lnTo>
                      <a:pt x="4166" y="3004"/>
                    </a:lnTo>
                    <a:lnTo>
                      <a:pt x="4189" y="2990"/>
                    </a:lnTo>
                    <a:lnTo>
                      <a:pt x="4203" y="2982"/>
                    </a:lnTo>
                    <a:lnTo>
                      <a:pt x="4207" y="2987"/>
                    </a:lnTo>
                    <a:lnTo>
                      <a:pt x="4209" y="2995"/>
                    </a:lnTo>
                    <a:lnTo>
                      <a:pt x="4218" y="2999"/>
                    </a:lnTo>
                    <a:lnTo>
                      <a:pt x="4227" y="2988"/>
                    </a:lnTo>
                    <a:lnTo>
                      <a:pt x="4237" y="2983"/>
                    </a:lnTo>
                    <a:lnTo>
                      <a:pt x="4261" y="2980"/>
                    </a:lnTo>
                    <a:lnTo>
                      <a:pt x="4262" y="2975"/>
                    </a:lnTo>
                    <a:lnTo>
                      <a:pt x="4247" y="2974"/>
                    </a:lnTo>
                    <a:lnTo>
                      <a:pt x="4232" y="2977"/>
                    </a:lnTo>
                    <a:lnTo>
                      <a:pt x="4207" y="2972"/>
                    </a:lnTo>
                    <a:lnTo>
                      <a:pt x="4194" y="2979"/>
                    </a:lnTo>
                    <a:lnTo>
                      <a:pt x="4183" y="2980"/>
                    </a:lnTo>
                    <a:lnTo>
                      <a:pt x="4182" y="2968"/>
                    </a:lnTo>
                    <a:lnTo>
                      <a:pt x="4196" y="2958"/>
                    </a:lnTo>
                    <a:lnTo>
                      <a:pt x="4207" y="2943"/>
                    </a:lnTo>
                    <a:lnTo>
                      <a:pt x="4199" y="2943"/>
                    </a:lnTo>
                    <a:lnTo>
                      <a:pt x="4197" y="2936"/>
                    </a:lnTo>
                    <a:lnTo>
                      <a:pt x="4187" y="2953"/>
                    </a:lnTo>
                    <a:lnTo>
                      <a:pt x="4176" y="2955"/>
                    </a:lnTo>
                    <a:lnTo>
                      <a:pt x="4144" y="2980"/>
                    </a:lnTo>
                    <a:lnTo>
                      <a:pt x="4134" y="2985"/>
                    </a:lnTo>
                    <a:lnTo>
                      <a:pt x="4124" y="2986"/>
                    </a:lnTo>
                    <a:lnTo>
                      <a:pt x="4116" y="2985"/>
                    </a:lnTo>
                    <a:lnTo>
                      <a:pt x="4110" y="2991"/>
                    </a:lnTo>
                    <a:lnTo>
                      <a:pt x="4101" y="2996"/>
                    </a:lnTo>
                    <a:lnTo>
                      <a:pt x="4079" y="2999"/>
                    </a:lnTo>
                    <a:lnTo>
                      <a:pt x="4074" y="2998"/>
                    </a:lnTo>
                    <a:lnTo>
                      <a:pt x="4068" y="2995"/>
                    </a:lnTo>
                    <a:lnTo>
                      <a:pt x="4058" y="2992"/>
                    </a:lnTo>
                    <a:lnTo>
                      <a:pt x="4057" y="2996"/>
                    </a:lnTo>
                    <a:lnTo>
                      <a:pt x="4052" y="2996"/>
                    </a:lnTo>
                    <a:lnTo>
                      <a:pt x="4043" y="2995"/>
                    </a:lnTo>
                    <a:lnTo>
                      <a:pt x="4035" y="2988"/>
                    </a:lnTo>
                    <a:lnTo>
                      <a:pt x="4032" y="2983"/>
                    </a:lnTo>
                    <a:lnTo>
                      <a:pt x="4031" y="2979"/>
                    </a:lnTo>
                    <a:lnTo>
                      <a:pt x="4031" y="2963"/>
                    </a:lnTo>
                    <a:lnTo>
                      <a:pt x="4016" y="2955"/>
                    </a:lnTo>
                    <a:lnTo>
                      <a:pt x="4016" y="2899"/>
                    </a:lnTo>
                    <a:lnTo>
                      <a:pt x="4016" y="2848"/>
                    </a:lnTo>
                    <a:lnTo>
                      <a:pt x="3990" y="2823"/>
                    </a:lnTo>
                    <a:lnTo>
                      <a:pt x="3983" y="2823"/>
                    </a:lnTo>
                    <a:lnTo>
                      <a:pt x="3976" y="2834"/>
                    </a:lnTo>
                    <a:lnTo>
                      <a:pt x="3958" y="2837"/>
                    </a:lnTo>
                    <a:lnTo>
                      <a:pt x="3946" y="2832"/>
                    </a:lnTo>
                    <a:lnTo>
                      <a:pt x="3944" y="2829"/>
                    </a:lnTo>
                    <a:lnTo>
                      <a:pt x="3941" y="2823"/>
                    </a:lnTo>
                    <a:lnTo>
                      <a:pt x="3934" y="2816"/>
                    </a:lnTo>
                    <a:lnTo>
                      <a:pt x="3928" y="2815"/>
                    </a:lnTo>
                    <a:lnTo>
                      <a:pt x="3922" y="2819"/>
                    </a:lnTo>
                    <a:lnTo>
                      <a:pt x="3895" y="2864"/>
                    </a:lnTo>
                    <a:lnTo>
                      <a:pt x="3891" y="2888"/>
                    </a:lnTo>
                    <a:lnTo>
                      <a:pt x="3885" y="2900"/>
                    </a:lnTo>
                    <a:lnTo>
                      <a:pt x="3884" y="2906"/>
                    </a:lnTo>
                    <a:lnTo>
                      <a:pt x="3879" y="2915"/>
                    </a:lnTo>
                    <a:lnTo>
                      <a:pt x="3876" y="2922"/>
                    </a:lnTo>
                    <a:lnTo>
                      <a:pt x="3872" y="2958"/>
                    </a:lnTo>
                    <a:lnTo>
                      <a:pt x="3871" y="2960"/>
                    </a:lnTo>
                    <a:lnTo>
                      <a:pt x="3864" y="2965"/>
                    </a:lnTo>
                    <a:lnTo>
                      <a:pt x="3861" y="2970"/>
                    </a:lnTo>
                    <a:lnTo>
                      <a:pt x="3860" y="2975"/>
                    </a:lnTo>
                    <a:lnTo>
                      <a:pt x="3861" y="2981"/>
                    </a:lnTo>
                    <a:lnTo>
                      <a:pt x="3861" y="2983"/>
                    </a:lnTo>
                    <a:lnTo>
                      <a:pt x="3854" y="2980"/>
                    </a:lnTo>
                    <a:lnTo>
                      <a:pt x="3853" y="2981"/>
                    </a:lnTo>
                    <a:lnTo>
                      <a:pt x="3853" y="2987"/>
                    </a:lnTo>
                    <a:lnTo>
                      <a:pt x="3842" y="2983"/>
                    </a:lnTo>
                    <a:lnTo>
                      <a:pt x="3833" y="2986"/>
                    </a:lnTo>
                    <a:lnTo>
                      <a:pt x="3831" y="2988"/>
                    </a:lnTo>
                    <a:lnTo>
                      <a:pt x="3818" y="2990"/>
                    </a:lnTo>
                    <a:lnTo>
                      <a:pt x="3815" y="2993"/>
                    </a:lnTo>
                    <a:lnTo>
                      <a:pt x="3809" y="3009"/>
                    </a:lnTo>
                    <a:lnTo>
                      <a:pt x="3807" y="3009"/>
                    </a:lnTo>
                    <a:lnTo>
                      <a:pt x="3709" y="3009"/>
                    </a:lnTo>
                    <a:lnTo>
                      <a:pt x="3634" y="3009"/>
                    </a:lnTo>
                    <a:lnTo>
                      <a:pt x="3619" y="3009"/>
                    </a:lnTo>
                    <a:lnTo>
                      <a:pt x="3603" y="3024"/>
                    </a:lnTo>
                    <a:lnTo>
                      <a:pt x="3584" y="3035"/>
                    </a:lnTo>
                    <a:lnTo>
                      <a:pt x="3581" y="3040"/>
                    </a:lnTo>
                    <a:lnTo>
                      <a:pt x="3580" y="3041"/>
                    </a:lnTo>
                    <a:lnTo>
                      <a:pt x="3567" y="3056"/>
                    </a:lnTo>
                    <a:lnTo>
                      <a:pt x="3554" y="3058"/>
                    </a:lnTo>
                    <a:lnTo>
                      <a:pt x="3524" y="3072"/>
                    </a:lnTo>
                    <a:lnTo>
                      <a:pt x="3514" y="3078"/>
                    </a:lnTo>
                    <a:lnTo>
                      <a:pt x="3511" y="3071"/>
                    </a:lnTo>
                    <a:lnTo>
                      <a:pt x="3508" y="3071"/>
                    </a:lnTo>
                    <a:lnTo>
                      <a:pt x="3499" y="3072"/>
                    </a:lnTo>
                    <a:lnTo>
                      <a:pt x="3498" y="3076"/>
                    </a:lnTo>
                    <a:lnTo>
                      <a:pt x="3503" y="3076"/>
                    </a:lnTo>
                    <a:lnTo>
                      <a:pt x="3509" y="3087"/>
                    </a:lnTo>
                    <a:lnTo>
                      <a:pt x="3510" y="3092"/>
                    </a:lnTo>
                    <a:lnTo>
                      <a:pt x="3501" y="3093"/>
                    </a:lnTo>
                    <a:lnTo>
                      <a:pt x="3497" y="3089"/>
                    </a:lnTo>
                    <a:lnTo>
                      <a:pt x="3485" y="3088"/>
                    </a:lnTo>
                    <a:lnTo>
                      <a:pt x="3479" y="3085"/>
                    </a:lnTo>
                    <a:lnTo>
                      <a:pt x="3466" y="3084"/>
                    </a:lnTo>
                    <a:lnTo>
                      <a:pt x="3449" y="3085"/>
                    </a:lnTo>
                    <a:lnTo>
                      <a:pt x="3392" y="3103"/>
                    </a:lnTo>
                    <a:lnTo>
                      <a:pt x="3377" y="3114"/>
                    </a:lnTo>
                    <a:lnTo>
                      <a:pt x="3371" y="3119"/>
                    </a:lnTo>
                    <a:lnTo>
                      <a:pt x="3369" y="3125"/>
                    </a:lnTo>
                    <a:lnTo>
                      <a:pt x="3358" y="3138"/>
                    </a:lnTo>
                    <a:lnTo>
                      <a:pt x="3380" y="3146"/>
                    </a:lnTo>
                    <a:lnTo>
                      <a:pt x="3388" y="3143"/>
                    </a:lnTo>
                    <a:lnTo>
                      <a:pt x="3398" y="3142"/>
                    </a:lnTo>
                    <a:lnTo>
                      <a:pt x="3401" y="3152"/>
                    </a:lnTo>
                    <a:lnTo>
                      <a:pt x="3406" y="3159"/>
                    </a:lnTo>
                    <a:lnTo>
                      <a:pt x="3408" y="3171"/>
                    </a:lnTo>
                    <a:lnTo>
                      <a:pt x="3386" y="3168"/>
                    </a:lnTo>
                    <a:lnTo>
                      <a:pt x="3379" y="3168"/>
                    </a:lnTo>
                    <a:lnTo>
                      <a:pt x="3368" y="3169"/>
                    </a:lnTo>
                    <a:lnTo>
                      <a:pt x="3363" y="3169"/>
                    </a:lnTo>
                    <a:lnTo>
                      <a:pt x="3344" y="3173"/>
                    </a:lnTo>
                    <a:lnTo>
                      <a:pt x="3332" y="3178"/>
                    </a:lnTo>
                    <a:lnTo>
                      <a:pt x="3317" y="3191"/>
                    </a:lnTo>
                    <a:lnTo>
                      <a:pt x="3305" y="3187"/>
                    </a:lnTo>
                    <a:lnTo>
                      <a:pt x="3285" y="3184"/>
                    </a:lnTo>
                    <a:lnTo>
                      <a:pt x="3266" y="3190"/>
                    </a:lnTo>
                    <a:lnTo>
                      <a:pt x="3261" y="3194"/>
                    </a:lnTo>
                    <a:lnTo>
                      <a:pt x="3256" y="3196"/>
                    </a:lnTo>
                    <a:lnTo>
                      <a:pt x="3248" y="3211"/>
                    </a:lnTo>
                    <a:lnTo>
                      <a:pt x="3246" y="3209"/>
                    </a:lnTo>
                    <a:lnTo>
                      <a:pt x="3234" y="3214"/>
                    </a:lnTo>
                    <a:lnTo>
                      <a:pt x="3228" y="3219"/>
                    </a:lnTo>
                    <a:lnTo>
                      <a:pt x="3218" y="3227"/>
                    </a:lnTo>
                    <a:lnTo>
                      <a:pt x="3213" y="3232"/>
                    </a:lnTo>
                    <a:lnTo>
                      <a:pt x="3212" y="3236"/>
                    </a:lnTo>
                    <a:lnTo>
                      <a:pt x="3197" y="3233"/>
                    </a:lnTo>
                    <a:lnTo>
                      <a:pt x="3191" y="3235"/>
                    </a:lnTo>
                    <a:lnTo>
                      <a:pt x="3175" y="3234"/>
                    </a:lnTo>
                    <a:lnTo>
                      <a:pt x="3175" y="3223"/>
                    </a:lnTo>
                    <a:lnTo>
                      <a:pt x="3180" y="3211"/>
                    </a:lnTo>
                    <a:lnTo>
                      <a:pt x="3186" y="3206"/>
                    </a:lnTo>
                    <a:lnTo>
                      <a:pt x="3187" y="3209"/>
                    </a:lnTo>
                    <a:lnTo>
                      <a:pt x="3198" y="3212"/>
                    </a:lnTo>
                    <a:lnTo>
                      <a:pt x="3207" y="3211"/>
                    </a:lnTo>
                    <a:lnTo>
                      <a:pt x="3210" y="3208"/>
                    </a:lnTo>
                    <a:lnTo>
                      <a:pt x="3212" y="3205"/>
                    </a:lnTo>
                    <a:lnTo>
                      <a:pt x="3213" y="3201"/>
                    </a:lnTo>
                    <a:lnTo>
                      <a:pt x="3212" y="3197"/>
                    </a:lnTo>
                    <a:lnTo>
                      <a:pt x="3207" y="3195"/>
                    </a:lnTo>
                    <a:lnTo>
                      <a:pt x="3205" y="3187"/>
                    </a:lnTo>
                    <a:lnTo>
                      <a:pt x="3205" y="3187"/>
                    </a:lnTo>
                    <a:lnTo>
                      <a:pt x="3213" y="3160"/>
                    </a:lnTo>
                    <a:lnTo>
                      <a:pt x="3213" y="3153"/>
                    </a:lnTo>
                    <a:lnTo>
                      <a:pt x="3223" y="3153"/>
                    </a:lnTo>
                    <a:lnTo>
                      <a:pt x="3228" y="3148"/>
                    </a:lnTo>
                    <a:lnTo>
                      <a:pt x="3230" y="3143"/>
                    </a:lnTo>
                    <a:lnTo>
                      <a:pt x="3239" y="3142"/>
                    </a:lnTo>
                    <a:lnTo>
                      <a:pt x="3247" y="3132"/>
                    </a:lnTo>
                    <a:lnTo>
                      <a:pt x="3251" y="3116"/>
                    </a:lnTo>
                    <a:lnTo>
                      <a:pt x="3250" y="3100"/>
                    </a:lnTo>
                    <a:lnTo>
                      <a:pt x="3248" y="3084"/>
                    </a:lnTo>
                    <a:lnTo>
                      <a:pt x="3248" y="3072"/>
                    </a:lnTo>
                    <a:lnTo>
                      <a:pt x="3266" y="3044"/>
                    </a:lnTo>
                    <a:lnTo>
                      <a:pt x="3269" y="3035"/>
                    </a:lnTo>
                    <a:lnTo>
                      <a:pt x="3271" y="3028"/>
                    </a:lnTo>
                    <a:lnTo>
                      <a:pt x="3271" y="3020"/>
                    </a:lnTo>
                    <a:lnTo>
                      <a:pt x="3267" y="3008"/>
                    </a:lnTo>
                    <a:lnTo>
                      <a:pt x="3261" y="2995"/>
                    </a:lnTo>
                    <a:lnTo>
                      <a:pt x="3257" y="2993"/>
                    </a:lnTo>
                    <a:lnTo>
                      <a:pt x="3255" y="2987"/>
                    </a:lnTo>
                    <a:lnTo>
                      <a:pt x="3257" y="2986"/>
                    </a:lnTo>
                    <a:lnTo>
                      <a:pt x="3273" y="2988"/>
                    </a:lnTo>
                    <a:lnTo>
                      <a:pt x="3275" y="3002"/>
                    </a:lnTo>
                    <a:lnTo>
                      <a:pt x="3282" y="3014"/>
                    </a:lnTo>
                    <a:lnTo>
                      <a:pt x="3284" y="3015"/>
                    </a:lnTo>
                    <a:lnTo>
                      <a:pt x="3286" y="3012"/>
                    </a:lnTo>
                    <a:lnTo>
                      <a:pt x="3290" y="3009"/>
                    </a:lnTo>
                    <a:lnTo>
                      <a:pt x="3288" y="3023"/>
                    </a:lnTo>
                    <a:lnTo>
                      <a:pt x="3293" y="3023"/>
                    </a:lnTo>
                    <a:lnTo>
                      <a:pt x="3294" y="3031"/>
                    </a:lnTo>
                    <a:lnTo>
                      <a:pt x="3294" y="3038"/>
                    </a:lnTo>
                    <a:lnTo>
                      <a:pt x="3302" y="3029"/>
                    </a:lnTo>
                    <a:lnTo>
                      <a:pt x="3305" y="3028"/>
                    </a:lnTo>
                    <a:lnTo>
                      <a:pt x="3310" y="3036"/>
                    </a:lnTo>
                    <a:lnTo>
                      <a:pt x="3315" y="3039"/>
                    </a:lnTo>
                    <a:lnTo>
                      <a:pt x="3327" y="3044"/>
                    </a:lnTo>
                    <a:lnTo>
                      <a:pt x="3342" y="3044"/>
                    </a:lnTo>
                    <a:lnTo>
                      <a:pt x="3345" y="3038"/>
                    </a:lnTo>
                    <a:lnTo>
                      <a:pt x="3345" y="3033"/>
                    </a:lnTo>
                    <a:lnTo>
                      <a:pt x="3341" y="3023"/>
                    </a:lnTo>
                    <a:lnTo>
                      <a:pt x="3342" y="3018"/>
                    </a:lnTo>
                    <a:lnTo>
                      <a:pt x="3344" y="3017"/>
                    </a:lnTo>
                    <a:lnTo>
                      <a:pt x="3350" y="3023"/>
                    </a:lnTo>
                    <a:lnTo>
                      <a:pt x="3359" y="3023"/>
                    </a:lnTo>
                    <a:lnTo>
                      <a:pt x="3363" y="3020"/>
                    </a:lnTo>
                    <a:lnTo>
                      <a:pt x="3363" y="3019"/>
                    </a:lnTo>
                    <a:lnTo>
                      <a:pt x="3361" y="3015"/>
                    </a:lnTo>
                    <a:lnTo>
                      <a:pt x="3360" y="3013"/>
                    </a:lnTo>
                    <a:lnTo>
                      <a:pt x="3350" y="3009"/>
                    </a:lnTo>
                    <a:lnTo>
                      <a:pt x="3343" y="2997"/>
                    </a:lnTo>
                    <a:lnTo>
                      <a:pt x="3345" y="2995"/>
                    </a:lnTo>
                    <a:lnTo>
                      <a:pt x="3343" y="2986"/>
                    </a:lnTo>
                    <a:lnTo>
                      <a:pt x="3343" y="2979"/>
                    </a:lnTo>
                    <a:lnTo>
                      <a:pt x="3337" y="2979"/>
                    </a:lnTo>
                    <a:lnTo>
                      <a:pt x="3331" y="2975"/>
                    </a:lnTo>
                    <a:lnTo>
                      <a:pt x="3326" y="2968"/>
                    </a:lnTo>
                    <a:lnTo>
                      <a:pt x="3316" y="2960"/>
                    </a:lnTo>
                    <a:lnTo>
                      <a:pt x="3311" y="2942"/>
                    </a:lnTo>
                    <a:lnTo>
                      <a:pt x="3301" y="2936"/>
                    </a:lnTo>
                    <a:lnTo>
                      <a:pt x="3291" y="2933"/>
                    </a:lnTo>
                    <a:lnTo>
                      <a:pt x="3272" y="2931"/>
                    </a:lnTo>
                    <a:lnTo>
                      <a:pt x="3259" y="2933"/>
                    </a:lnTo>
                    <a:lnTo>
                      <a:pt x="3258" y="2928"/>
                    </a:lnTo>
                    <a:lnTo>
                      <a:pt x="3258" y="2923"/>
                    </a:lnTo>
                    <a:lnTo>
                      <a:pt x="3246" y="2925"/>
                    </a:lnTo>
                    <a:lnTo>
                      <a:pt x="3231" y="2923"/>
                    </a:lnTo>
                    <a:lnTo>
                      <a:pt x="3214" y="2920"/>
                    </a:lnTo>
                    <a:lnTo>
                      <a:pt x="3209" y="2917"/>
                    </a:lnTo>
                    <a:lnTo>
                      <a:pt x="3205" y="2918"/>
                    </a:lnTo>
                    <a:lnTo>
                      <a:pt x="3198" y="2917"/>
                    </a:lnTo>
                    <a:lnTo>
                      <a:pt x="3193" y="2912"/>
                    </a:lnTo>
                    <a:lnTo>
                      <a:pt x="3181" y="2915"/>
                    </a:lnTo>
                    <a:lnTo>
                      <a:pt x="3177" y="2917"/>
                    </a:lnTo>
                    <a:lnTo>
                      <a:pt x="3171" y="2916"/>
                    </a:lnTo>
                    <a:lnTo>
                      <a:pt x="3138" y="2904"/>
                    </a:lnTo>
                    <a:lnTo>
                      <a:pt x="3126" y="2905"/>
                    </a:lnTo>
                    <a:lnTo>
                      <a:pt x="3119" y="2906"/>
                    </a:lnTo>
                    <a:lnTo>
                      <a:pt x="3119" y="2899"/>
                    </a:lnTo>
                    <a:lnTo>
                      <a:pt x="3111" y="2884"/>
                    </a:lnTo>
                    <a:lnTo>
                      <a:pt x="3108" y="2882"/>
                    </a:lnTo>
                    <a:lnTo>
                      <a:pt x="3107" y="2883"/>
                    </a:lnTo>
                    <a:lnTo>
                      <a:pt x="3106" y="2886"/>
                    </a:lnTo>
                    <a:lnTo>
                      <a:pt x="3106" y="2891"/>
                    </a:lnTo>
                    <a:lnTo>
                      <a:pt x="3099" y="2891"/>
                    </a:lnTo>
                    <a:lnTo>
                      <a:pt x="3101" y="2890"/>
                    </a:lnTo>
                    <a:lnTo>
                      <a:pt x="3101" y="2889"/>
                    </a:lnTo>
                    <a:lnTo>
                      <a:pt x="3099" y="2888"/>
                    </a:lnTo>
                    <a:lnTo>
                      <a:pt x="3096" y="2880"/>
                    </a:lnTo>
                    <a:lnTo>
                      <a:pt x="3100" y="2873"/>
                    </a:lnTo>
                    <a:lnTo>
                      <a:pt x="3097" y="2873"/>
                    </a:lnTo>
                    <a:lnTo>
                      <a:pt x="3096" y="2868"/>
                    </a:lnTo>
                    <a:lnTo>
                      <a:pt x="3102" y="2861"/>
                    </a:lnTo>
                    <a:lnTo>
                      <a:pt x="3089" y="2853"/>
                    </a:lnTo>
                    <a:lnTo>
                      <a:pt x="3085" y="2840"/>
                    </a:lnTo>
                    <a:lnTo>
                      <a:pt x="3090" y="2824"/>
                    </a:lnTo>
                    <a:lnTo>
                      <a:pt x="3075" y="2805"/>
                    </a:lnTo>
                    <a:lnTo>
                      <a:pt x="3072" y="2798"/>
                    </a:lnTo>
                    <a:lnTo>
                      <a:pt x="3074" y="2781"/>
                    </a:lnTo>
                    <a:lnTo>
                      <a:pt x="3076" y="2770"/>
                    </a:lnTo>
                    <a:lnTo>
                      <a:pt x="3053" y="2773"/>
                    </a:lnTo>
                    <a:lnTo>
                      <a:pt x="3031" y="2775"/>
                    </a:lnTo>
                    <a:lnTo>
                      <a:pt x="3020" y="2766"/>
                    </a:lnTo>
                    <a:lnTo>
                      <a:pt x="3005" y="2733"/>
                    </a:lnTo>
                    <a:lnTo>
                      <a:pt x="2999" y="2717"/>
                    </a:lnTo>
                    <a:lnTo>
                      <a:pt x="2994" y="2710"/>
                    </a:lnTo>
                    <a:lnTo>
                      <a:pt x="2986" y="2710"/>
                    </a:lnTo>
                    <a:lnTo>
                      <a:pt x="2972" y="2705"/>
                    </a:lnTo>
                    <a:lnTo>
                      <a:pt x="2957" y="2705"/>
                    </a:lnTo>
                    <a:lnTo>
                      <a:pt x="2957" y="2744"/>
                    </a:lnTo>
                    <a:lnTo>
                      <a:pt x="2938" y="2699"/>
                    </a:lnTo>
                    <a:lnTo>
                      <a:pt x="2903" y="2686"/>
                    </a:lnTo>
                    <a:lnTo>
                      <a:pt x="2898" y="2690"/>
                    </a:lnTo>
                    <a:lnTo>
                      <a:pt x="2897" y="2692"/>
                    </a:lnTo>
                    <a:lnTo>
                      <a:pt x="2898" y="2712"/>
                    </a:lnTo>
                    <a:lnTo>
                      <a:pt x="2897" y="2716"/>
                    </a:lnTo>
                    <a:lnTo>
                      <a:pt x="2888" y="2722"/>
                    </a:lnTo>
                    <a:lnTo>
                      <a:pt x="2884" y="2730"/>
                    </a:lnTo>
                    <a:lnTo>
                      <a:pt x="2880" y="2733"/>
                    </a:lnTo>
                    <a:lnTo>
                      <a:pt x="2877" y="2726"/>
                    </a:lnTo>
                    <a:lnTo>
                      <a:pt x="2882" y="2716"/>
                    </a:lnTo>
                    <a:lnTo>
                      <a:pt x="2885" y="2707"/>
                    </a:lnTo>
                    <a:lnTo>
                      <a:pt x="2884" y="2702"/>
                    </a:lnTo>
                    <a:lnTo>
                      <a:pt x="2879" y="2711"/>
                    </a:lnTo>
                    <a:lnTo>
                      <a:pt x="2869" y="2734"/>
                    </a:lnTo>
                    <a:lnTo>
                      <a:pt x="2866" y="2738"/>
                    </a:lnTo>
                    <a:lnTo>
                      <a:pt x="2860" y="2740"/>
                    </a:lnTo>
                    <a:lnTo>
                      <a:pt x="2858" y="2732"/>
                    </a:lnTo>
                    <a:lnTo>
                      <a:pt x="2859" y="2721"/>
                    </a:lnTo>
                    <a:lnTo>
                      <a:pt x="2845" y="2738"/>
                    </a:lnTo>
                    <a:lnTo>
                      <a:pt x="2839" y="2753"/>
                    </a:lnTo>
                    <a:lnTo>
                      <a:pt x="2834" y="2756"/>
                    </a:lnTo>
                    <a:lnTo>
                      <a:pt x="2833" y="2761"/>
                    </a:lnTo>
                    <a:lnTo>
                      <a:pt x="2812" y="2771"/>
                    </a:lnTo>
                    <a:lnTo>
                      <a:pt x="2807" y="2771"/>
                    </a:lnTo>
                    <a:lnTo>
                      <a:pt x="2793" y="2764"/>
                    </a:lnTo>
                    <a:lnTo>
                      <a:pt x="2767" y="2764"/>
                    </a:lnTo>
                    <a:lnTo>
                      <a:pt x="2750" y="2756"/>
                    </a:lnTo>
                    <a:lnTo>
                      <a:pt x="2741" y="2757"/>
                    </a:lnTo>
                    <a:lnTo>
                      <a:pt x="2728" y="2764"/>
                    </a:lnTo>
                    <a:lnTo>
                      <a:pt x="2721" y="2765"/>
                    </a:lnTo>
                    <a:lnTo>
                      <a:pt x="2709" y="2759"/>
                    </a:lnTo>
                    <a:lnTo>
                      <a:pt x="2702" y="2749"/>
                    </a:lnTo>
                    <a:lnTo>
                      <a:pt x="2689" y="2745"/>
                    </a:lnTo>
                    <a:lnTo>
                      <a:pt x="2682" y="2739"/>
                    </a:lnTo>
                    <a:lnTo>
                      <a:pt x="2673" y="2737"/>
                    </a:lnTo>
                    <a:lnTo>
                      <a:pt x="2669" y="2734"/>
                    </a:lnTo>
                    <a:lnTo>
                      <a:pt x="2662" y="2727"/>
                    </a:lnTo>
                    <a:lnTo>
                      <a:pt x="2654" y="2721"/>
                    </a:lnTo>
                    <a:lnTo>
                      <a:pt x="2644" y="2717"/>
                    </a:lnTo>
                    <a:lnTo>
                      <a:pt x="2618" y="2716"/>
                    </a:lnTo>
                    <a:lnTo>
                      <a:pt x="2610" y="2721"/>
                    </a:lnTo>
                    <a:lnTo>
                      <a:pt x="2599" y="2721"/>
                    </a:lnTo>
                    <a:lnTo>
                      <a:pt x="2592" y="2719"/>
                    </a:lnTo>
                    <a:lnTo>
                      <a:pt x="2592" y="2717"/>
                    </a:lnTo>
                    <a:lnTo>
                      <a:pt x="2590" y="2716"/>
                    </a:lnTo>
                    <a:lnTo>
                      <a:pt x="2576" y="2712"/>
                    </a:lnTo>
                    <a:lnTo>
                      <a:pt x="2572" y="2708"/>
                    </a:lnTo>
                    <a:lnTo>
                      <a:pt x="2562" y="2711"/>
                    </a:lnTo>
                    <a:lnTo>
                      <a:pt x="2558" y="2711"/>
                    </a:lnTo>
                    <a:lnTo>
                      <a:pt x="2557" y="2708"/>
                    </a:lnTo>
                    <a:lnTo>
                      <a:pt x="2548" y="2710"/>
                    </a:lnTo>
                    <a:lnTo>
                      <a:pt x="2540" y="2687"/>
                    </a:lnTo>
                    <a:lnTo>
                      <a:pt x="2537" y="2686"/>
                    </a:lnTo>
                    <a:lnTo>
                      <a:pt x="2526" y="2654"/>
                    </a:lnTo>
                    <a:lnTo>
                      <a:pt x="2519" y="2653"/>
                    </a:lnTo>
                    <a:lnTo>
                      <a:pt x="2514" y="2653"/>
                    </a:lnTo>
                    <a:lnTo>
                      <a:pt x="2514" y="2689"/>
                    </a:lnTo>
                    <a:lnTo>
                      <a:pt x="2455" y="2689"/>
                    </a:lnTo>
                    <a:lnTo>
                      <a:pt x="2400" y="2689"/>
                    </a:lnTo>
                    <a:lnTo>
                      <a:pt x="2388" y="2689"/>
                    </a:lnTo>
                    <a:lnTo>
                      <a:pt x="2342" y="2689"/>
                    </a:lnTo>
                    <a:lnTo>
                      <a:pt x="2294" y="2689"/>
                    </a:lnTo>
                    <a:lnTo>
                      <a:pt x="2241" y="2689"/>
                    </a:lnTo>
                    <a:lnTo>
                      <a:pt x="2191" y="2689"/>
                    </a:lnTo>
                    <a:lnTo>
                      <a:pt x="2174" y="2689"/>
                    </a:lnTo>
                    <a:lnTo>
                      <a:pt x="2027" y="2689"/>
                    </a:lnTo>
                    <a:lnTo>
                      <a:pt x="1983" y="2689"/>
                    </a:lnTo>
                    <a:lnTo>
                      <a:pt x="1929" y="2689"/>
                    </a:lnTo>
                    <a:lnTo>
                      <a:pt x="1880" y="2689"/>
                    </a:lnTo>
                    <a:lnTo>
                      <a:pt x="1833" y="2689"/>
                    </a:lnTo>
                    <a:lnTo>
                      <a:pt x="1785" y="2689"/>
                    </a:lnTo>
                    <a:lnTo>
                      <a:pt x="1731" y="2689"/>
                    </a:lnTo>
                    <a:lnTo>
                      <a:pt x="1699" y="2689"/>
                    </a:lnTo>
                    <a:lnTo>
                      <a:pt x="1650" y="2687"/>
                    </a:lnTo>
                    <a:lnTo>
                      <a:pt x="1596" y="2687"/>
                    </a:lnTo>
                    <a:lnTo>
                      <a:pt x="1546" y="2687"/>
                    </a:lnTo>
                    <a:lnTo>
                      <a:pt x="1477" y="2687"/>
                    </a:lnTo>
                    <a:lnTo>
                      <a:pt x="1368" y="2687"/>
                    </a:lnTo>
                    <a:lnTo>
                      <a:pt x="1315" y="2687"/>
                    </a:lnTo>
                    <a:lnTo>
                      <a:pt x="1262" y="2687"/>
                    </a:lnTo>
                    <a:lnTo>
                      <a:pt x="1217" y="2687"/>
                    </a:lnTo>
                    <a:lnTo>
                      <a:pt x="1167" y="2687"/>
                    </a:lnTo>
                    <a:lnTo>
                      <a:pt x="1115" y="2687"/>
                    </a:lnTo>
                    <a:lnTo>
                      <a:pt x="1064" y="2687"/>
                    </a:lnTo>
                    <a:lnTo>
                      <a:pt x="1002" y="2687"/>
                    </a:lnTo>
                    <a:lnTo>
                      <a:pt x="1000" y="2683"/>
                    </a:lnTo>
                    <a:lnTo>
                      <a:pt x="994" y="2679"/>
                    </a:lnTo>
                    <a:lnTo>
                      <a:pt x="989" y="2680"/>
                    </a:lnTo>
                    <a:lnTo>
                      <a:pt x="988" y="2678"/>
                    </a:lnTo>
                    <a:lnTo>
                      <a:pt x="989" y="2674"/>
                    </a:lnTo>
                    <a:lnTo>
                      <a:pt x="999" y="2670"/>
                    </a:lnTo>
                    <a:lnTo>
                      <a:pt x="1011" y="2671"/>
                    </a:lnTo>
                    <a:lnTo>
                      <a:pt x="1010" y="2665"/>
                    </a:lnTo>
                    <a:lnTo>
                      <a:pt x="1008" y="2665"/>
                    </a:lnTo>
                    <a:lnTo>
                      <a:pt x="1006" y="2663"/>
                    </a:lnTo>
                    <a:lnTo>
                      <a:pt x="1004" y="2662"/>
                    </a:lnTo>
                    <a:lnTo>
                      <a:pt x="992" y="2665"/>
                    </a:lnTo>
                    <a:lnTo>
                      <a:pt x="981" y="2664"/>
                    </a:lnTo>
                    <a:lnTo>
                      <a:pt x="979" y="2660"/>
                    </a:lnTo>
                    <a:lnTo>
                      <a:pt x="979" y="2659"/>
                    </a:lnTo>
                    <a:lnTo>
                      <a:pt x="977" y="2656"/>
                    </a:lnTo>
                    <a:lnTo>
                      <a:pt x="977" y="2652"/>
                    </a:lnTo>
                    <a:lnTo>
                      <a:pt x="979" y="2651"/>
                    </a:lnTo>
                    <a:lnTo>
                      <a:pt x="981" y="2626"/>
                    </a:lnTo>
                    <a:lnTo>
                      <a:pt x="976" y="2625"/>
                    </a:lnTo>
                    <a:lnTo>
                      <a:pt x="975" y="2630"/>
                    </a:lnTo>
                    <a:lnTo>
                      <a:pt x="966" y="2638"/>
                    </a:lnTo>
                    <a:lnTo>
                      <a:pt x="960" y="2649"/>
                    </a:lnTo>
                    <a:lnTo>
                      <a:pt x="955" y="2648"/>
                    </a:lnTo>
                    <a:lnTo>
                      <a:pt x="952" y="2641"/>
                    </a:lnTo>
                    <a:lnTo>
                      <a:pt x="952" y="2637"/>
                    </a:lnTo>
                    <a:lnTo>
                      <a:pt x="955" y="2626"/>
                    </a:lnTo>
                    <a:lnTo>
                      <a:pt x="949" y="2626"/>
                    </a:lnTo>
                    <a:lnTo>
                      <a:pt x="949" y="2621"/>
                    </a:lnTo>
                    <a:lnTo>
                      <a:pt x="946" y="2621"/>
                    </a:lnTo>
                    <a:lnTo>
                      <a:pt x="944" y="2616"/>
                    </a:lnTo>
                    <a:lnTo>
                      <a:pt x="944" y="2611"/>
                    </a:lnTo>
                    <a:lnTo>
                      <a:pt x="939" y="2606"/>
                    </a:lnTo>
                    <a:lnTo>
                      <a:pt x="936" y="2598"/>
                    </a:lnTo>
                    <a:lnTo>
                      <a:pt x="935" y="2600"/>
                    </a:lnTo>
                    <a:lnTo>
                      <a:pt x="938" y="2609"/>
                    </a:lnTo>
                    <a:lnTo>
                      <a:pt x="936" y="2614"/>
                    </a:lnTo>
                    <a:lnTo>
                      <a:pt x="930" y="2605"/>
                    </a:lnTo>
                    <a:lnTo>
                      <a:pt x="927" y="2615"/>
                    </a:lnTo>
                    <a:lnTo>
                      <a:pt x="923" y="2617"/>
                    </a:lnTo>
                    <a:lnTo>
                      <a:pt x="911" y="2617"/>
                    </a:lnTo>
                    <a:lnTo>
                      <a:pt x="902" y="2610"/>
                    </a:lnTo>
                    <a:lnTo>
                      <a:pt x="898" y="2605"/>
                    </a:lnTo>
                    <a:lnTo>
                      <a:pt x="892" y="2599"/>
                    </a:lnTo>
                    <a:lnTo>
                      <a:pt x="891" y="2594"/>
                    </a:lnTo>
                    <a:lnTo>
                      <a:pt x="898" y="2588"/>
                    </a:lnTo>
                    <a:lnTo>
                      <a:pt x="900" y="2584"/>
                    </a:lnTo>
                    <a:lnTo>
                      <a:pt x="900" y="2578"/>
                    </a:lnTo>
                    <a:lnTo>
                      <a:pt x="897" y="2573"/>
                    </a:lnTo>
                    <a:lnTo>
                      <a:pt x="900" y="2565"/>
                    </a:lnTo>
                    <a:lnTo>
                      <a:pt x="896" y="2563"/>
                    </a:lnTo>
                    <a:lnTo>
                      <a:pt x="890" y="2568"/>
                    </a:lnTo>
                    <a:lnTo>
                      <a:pt x="884" y="2570"/>
                    </a:lnTo>
                    <a:lnTo>
                      <a:pt x="880" y="2565"/>
                    </a:lnTo>
                    <a:lnTo>
                      <a:pt x="878" y="2555"/>
                    </a:lnTo>
                    <a:lnTo>
                      <a:pt x="875" y="2555"/>
                    </a:lnTo>
                    <a:lnTo>
                      <a:pt x="864" y="2561"/>
                    </a:lnTo>
                    <a:lnTo>
                      <a:pt x="853" y="2557"/>
                    </a:lnTo>
                    <a:lnTo>
                      <a:pt x="849" y="2560"/>
                    </a:lnTo>
                    <a:lnTo>
                      <a:pt x="842" y="2554"/>
                    </a:lnTo>
                    <a:lnTo>
                      <a:pt x="841" y="2558"/>
                    </a:lnTo>
                    <a:lnTo>
                      <a:pt x="837" y="2561"/>
                    </a:lnTo>
                    <a:lnTo>
                      <a:pt x="833" y="2557"/>
                    </a:lnTo>
                    <a:lnTo>
                      <a:pt x="803" y="2556"/>
                    </a:lnTo>
                    <a:lnTo>
                      <a:pt x="800" y="2552"/>
                    </a:lnTo>
                    <a:lnTo>
                      <a:pt x="826" y="2545"/>
                    </a:lnTo>
                    <a:lnTo>
                      <a:pt x="828" y="2541"/>
                    </a:lnTo>
                    <a:lnTo>
                      <a:pt x="816" y="2541"/>
                    </a:lnTo>
                    <a:lnTo>
                      <a:pt x="819" y="2531"/>
                    </a:lnTo>
                    <a:lnTo>
                      <a:pt x="809" y="2528"/>
                    </a:lnTo>
                    <a:lnTo>
                      <a:pt x="803" y="2527"/>
                    </a:lnTo>
                    <a:lnTo>
                      <a:pt x="803" y="2525"/>
                    </a:lnTo>
                    <a:lnTo>
                      <a:pt x="810" y="2525"/>
                    </a:lnTo>
                    <a:lnTo>
                      <a:pt x="815" y="2523"/>
                    </a:lnTo>
                    <a:lnTo>
                      <a:pt x="810" y="2517"/>
                    </a:lnTo>
                    <a:lnTo>
                      <a:pt x="794" y="2514"/>
                    </a:lnTo>
                    <a:lnTo>
                      <a:pt x="787" y="2522"/>
                    </a:lnTo>
                    <a:lnTo>
                      <a:pt x="783" y="2518"/>
                    </a:lnTo>
                    <a:lnTo>
                      <a:pt x="766" y="2517"/>
                    </a:lnTo>
                    <a:lnTo>
                      <a:pt x="764" y="2520"/>
                    </a:lnTo>
                    <a:lnTo>
                      <a:pt x="767" y="2524"/>
                    </a:lnTo>
                    <a:lnTo>
                      <a:pt x="762" y="2525"/>
                    </a:lnTo>
                    <a:lnTo>
                      <a:pt x="740" y="2514"/>
                    </a:lnTo>
                    <a:lnTo>
                      <a:pt x="731" y="2504"/>
                    </a:lnTo>
                    <a:lnTo>
                      <a:pt x="729" y="2498"/>
                    </a:lnTo>
                    <a:lnTo>
                      <a:pt x="729" y="2492"/>
                    </a:lnTo>
                    <a:lnTo>
                      <a:pt x="735" y="2490"/>
                    </a:lnTo>
                    <a:lnTo>
                      <a:pt x="741" y="2490"/>
                    </a:lnTo>
                    <a:lnTo>
                      <a:pt x="747" y="2487"/>
                    </a:lnTo>
                    <a:lnTo>
                      <a:pt x="745" y="2484"/>
                    </a:lnTo>
                    <a:lnTo>
                      <a:pt x="740" y="2481"/>
                    </a:lnTo>
                    <a:lnTo>
                      <a:pt x="729" y="2484"/>
                    </a:lnTo>
                    <a:lnTo>
                      <a:pt x="730" y="2479"/>
                    </a:lnTo>
                    <a:lnTo>
                      <a:pt x="741" y="2474"/>
                    </a:lnTo>
                    <a:lnTo>
                      <a:pt x="752" y="2475"/>
                    </a:lnTo>
                    <a:lnTo>
                      <a:pt x="756" y="2472"/>
                    </a:lnTo>
                    <a:lnTo>
                      <a:pt x="745" y="2469"/>
                    </a:lnTo>
                    <a:lnTo>
                      <a:pt x="742" y="2465"/>
                    </a:lnTo>
                    <a:lnTo>
                      <a:pt x="750" y="2457"/>
                    </a:lnTo>
                    <a:lnTo>
                      <a:pt x="742" y="2448"/>
                    </a:lnTo>
                    <a:lnTo>
                      <a:pt x="734" y="2461"/>
                    </a:lnTo>
                    <a:lnTo>
                      <a:pt x="728" y="2463"/>
                    </a:lnTo>
                    <a:lnTo>
                      <a:pt x="725" y="2461"/>
                    </a:lnTo>
                    <a:lnTo>
                      <a:pt x="723" y="2454"/>
                    </a:lnTo>
                    <a:lnTo>
                      <a:pt x="723" y="2443"/>
                    </a:lnTo>
                    <a:lnTo>
                      <a:pt x="725" y="2430"/>
                    </a:lnTo>
                    <a:lnTo>
                      <a:pt x="723" y="2428"/>
                    </a:lnTo>
                    <a:lnTo>
                      <a:pt x="722" y="2425"/>
                    </a:lnTo>
                    <a:lnTo>
                      <a:pt x="722" y="2420"/>
                    </a:lnTo>
                    <a:lnTo>
                      <a:pt x="724" y="2409"/>
                    </a:lnTo>
                    <a:lnTo>
                      <a:pt x="723" y="2402"/>
                    </a:lnTo>
                    <a:lnTo>
                      <a:pt x="719" y="2400"/>
                    </a:lnTo>
                    <a:lnTo>
                      <a:pt x="719" y="2393"/>
                    </a:lnTo>
                    <a:lnTo>
                      <a:pt x="718" y="2388"/>
                    </a:lnTo>
                    <a:lnTo>
                      <a:pt x="707" y="2394"/>
                    </a:lnTo>
                    <a:lnTo>
                      <a:pt x="698" y="2395"/>
                    </a:lnTo>
                    <a:lnTo>
                      <a:pt x="699" y="2390"/>
                    </a:lnTo>
                    <a:lnTo>
                      <a:pt x="702" y="2388"/>
                    </a:lnTo>
                    <a:lnTo>
                      <a:pt x="702" y="2383"/>
                    </a:lnTo>
                    <a:lnTo>
                      <a:pt x="699" y="2378"/>
                    </a:lnTo>
                    <a:lnTo>
                      <a:pt x="693" y="2378"/>
                    </a:lnTo>
                    <a:lnTo>
                      <a:pt x="683" y="2382"/>
                    </a:lnTo>
                    <a:lnTo>
                      <a:pt x="674" y="2380"/>
                    </a:lnTo>
                    <a:lnTo>
                      <a:pt x="671" y="2377"/>
                    </a:lnTo>
                    <a:lnTo>
                      <a:pt x="669" y="2363"/>
                    </a:lnTo>
                    <a:lnTo>
                      <a:pt x="663" y="2361"/>
                    </a:lnTo>
                    <a:lnTo>
                      <a:pt x="656" y="2350"/>
                    </a:lnTo>
                    <a:lnTo>
                      <a:pt x="655" y="2345"/>
                    </a:lnTo>
                    <a:lnTo>
                      <a:pt x="651" y="2337"/>
                    </a:lnTo>
                    <a:lnTo>
                      <a:pt x="654" y="2326"/>
                    </a:lnTo>
                    <a:lnTo>
                      <a:pt x="658" y="2321"/>
                    </a:lnTo>
                    <a:lnTo>
                      <a:pt x="658" y="2308"/>
                    </a:lnTo>
                    <a:lnTo>
                      <a:pt x="658" y="2298"/>
                    </a:lnTo>
                    <a:lnTo>
                      <a:pt x="656" y="2296"/>
                    </a:lnTo>
                    <a:lnTo>
                      <a:pt x="653" y="2292"/>
                    </a:lnTo>
                    <a:lnTo>
                      <a:pt x="647" y="2297"/>
                    </a:lnTo>
                    <a:lnTo>
                      <a:pt x="645" y="2299"/>
                    </a:lnTo>
                    <a:lnTo>
                      <a:pt x="643" y="2298"/>
                    </a:lnTo>
                    <a:lnTo>
                      <a:pt x="642" y="2296"/>
                    </a:lnTo>
                    <a:lnTo>
                      <a:pt x="640" y="2296"/>
                    </a:lnTo>
                    <a:lnTo>
                      <a:pt x="624" y="2278"/>
                    </a:lnTo>
                    <a:lnTo>
                      <a:pt x="621" y="2270"/>
                    </a:lnTo>
                    <a:lnTo>
                      <a:pt x="616" y="2264"/>
                    </a:lnTo>
                    <a:lnTo>
                      <a:pt x="600" y="2250"/>
                    </a:lnTo>
                    <a:lnTo>
                      <a:pt x="599" y="2246"/>
                    </a:lnTo>
                    <a:lnTo>
                      <a:pt x="600" y="2238"/>
                    </a:lnTo>
                    <a:lnTo>
                      <a:pt x="605" y="2233"/>
                    </a:lnTo>
                    <a:lnTo>
                      <a:pt x="610" y="2231"/>
                    </a:lnTo>
                    <a:lnTo>
                      <a:pt x="608" y="2226"/>
                    </a:lnTo>
                    <a:lnTo>
                      <a:pt x="595" y="2227"/>
                    </a:lnTo>
                    <a:lnTo>
                      <a:pt x="590" y="2224"/>
                    </a:lnTo>
                    <a:lnTo>
                      <a:pt x="583" y="2211"/>
                    </a:lnTo>
                    <a:lnTo>
                      <a:pt x="580" y="2208"/>
                    </a:lnTo>
                    <a:lnTo>
                      <a:pt x="580" y="2195"/>
                    </a:lnTo>
                    <a:lnTo>
                      <a:pt x="584" y="2189"/>
                    </a:lnTo>
                    <a:lnTo>
                      <a:pt x="586" y="2181"/>
                    </a:lnTo>
                    <a:lnTo>
                      <a:pt x="591" y="2179"/>
                    </a:lnTo>
                    <a:lnTo>
                      <a:pt x="599" y="2185"/>
                    </a:lnTo>
                    <a:lnTo>
                      <a:pt x="600" y="2181"/>
                    </a:lnTo>
                    <a:lnTo>
                      <a:pt x="596" y="2175"/>
                    </a:lnTo>
                    <a:lnTo>
                      <a:pt x="596" y="2170"/>
                    </a:lnTo>
                    <a:lnTo>
                      <a:pt x="599" y="2161"/>
                    </a:lnTo>
                    <a:lnTo>
                      <a:pt x="604" y="2157"/>
                    </a:lnTo>
                    <a:lnTo>
                      <a:pt x="604" y="2153"/>
                    </a:lnTo>
                    <a:lnTo>
                      <a:pt x="601" y="2147"/>
                    </a:lnTo>
                    <a:lnTo>
                      <a:pt x="599" y="2147"/>
                    </a:lnTo>
                    <a:lnTo>
                      <a:pt x="600" y="2140"/>
                    </a:lnTo>
                    <a:lnTo>
                      <a:pt x="602" y="2136"/>
                    </a:lnTo>
                    <a:lnTo>
                      <a:pt x="605" y="2130"/>
                    </a:lnTo>
                    <a:lnTo>
                      <a:pt x="605" y="2125"/>
                    </a:lnTo>
                    <a:lnTo>
                      <a:pt x="600" y="2109"/>
                    </a:lnTo>
                    <a:lnTo>
                      <a:pt x="600" y="2082"/>
                    </a:lnTo>
                    <a:lnTo>
                      <a:pt x="602" y="2067"/>
                    </a:lnTo>
                    <a:lnTo>
                      <a:pt x="605" y="2062"/>
                    </a:lnTo>
                    <a:lnTo>
                      <a:pt x="605" y="2060"/>
                    </a:lnTo>
                    <a:lnTo>
                      <a:pt x="601" y="2054"/>
                    </a:lnTo>
                    <a:lnTo>
                      <a:pt x="599" y="2050"/>
                    </a:lnTo>
                    <a:lnTo>
                      <a:pt x="580" y="2045"/>
                    </a:lnTo>
                    <a:lnTo>
                      <a:pt x="575" y="2039"/>
                    </a:lnTo>
                    <a:lnTo>
                      <a:pt x="550" y="2018"/>
                    </a:lnTo>
                    <a:lnTo>
                      <a:pt x="514" y="2008"/>
                    </a:lnTo>
                    <a:lnTo>
                      <a:pt x="502" y="2001"/>
                    </a:lnTo>
                    <a:lnTo>
                      <a:pt x="497" y="1995"/>
                    </a:lnTo>
                    <a:lnTo>
                      <a:pt x="492" y="1986"/>
                    </a:lnTo>
                    <a:lnTo>
                      <a:pt x="487" y="1969"/>
                    </a:lnTo>
                    <a:lnTo>
                      <a:pt x="487" y="1965"/>
                    </a:lnTo>
                    <a:lnTo>
                      <a:pt x="483" y="1958"/>
                    </a:lnTo>
                    <a:lnTo>
                      <a:pt x="473" y="1949"/>
                    </a:lnTo>
                    <a:lnTo>
                      <a:pt x="472" y="1944"/>
                    </a:lnTo>
                    <a:lnTo>
                      <a:pt x="475" y="1939"/>
                    </a:lnTo>
                    <a:lnTo>
                      <a:pt x="475" y="1936"/>
                    </a:lnTo>
                    <a:lnTo>
                      <a:pt x="471" y="1928"/>
                    </a:lnTo>
                    <a:lnTo>
                      <a:pt x="457" y="1911"/>
                    </a:lnTo>
                    <a:lnTo>
                      <a:pt x="452" y="1893"/>
                    </a:lnTo>
                    <a:lnTo>
                      <a:pt x="449" y="1893"/>
                    </a:lnTo>
                    <a:lnTo>
                      <a:pt x="448" y="1890"/>
                    </a:lnTo>
                    <a:lnTo>
                      <a:pt x="441" y="1872"/>
                    </a:lnTo>
                    <a:lnTo>
                      <a:pt x="413" y="1826"/>
                    </a:lnTo>
                    <a:lnTo>
                      <a:pt x="402" y="1807"/>
                    </a:lnTo>
                    <a:lnTo>
                      <a:pt x="395" y="1786"/>
                    </a:lnTo>
                    <a:lnTo>
                      <a:pt x="384" y="1775"/>
                    </a:lnTo>
                    <a:lnTo>
                      <a:pt x="363" y="1766"/>
                    </a:lnTo>
                    <a:lnTo>
                      <a:pt x="359" y="1759"/>
                    </a:lnTo>
                    <a:lnTo>
                      <a:pt x="359" y="1756"/>
                    </a:lnTo>
                    <a:lnTo>
                      <a:pt x="355" y="1740"/>
                    </a:lnTo>
                    <a:lnTo>
                      <a:pt x="343" y="1729"/>
                    </a:lnTo>
                    <a:lnTo>
                      <a:pt x="341" y="1721"/>
                    </a:lnTo>
                    <a:lnTo>
                      <a:pt x="332" y="1707"/>
                    </a:lnTo>
                    <a:lnTo>
                      <a:pt x="328" y="1695"/>
                    </a:lnTo>
                    <a:lnTo>
                      <a:pt x="323" y="1695"/>
                    </a:lnTo>
                    <a:lnTo>
                      <a:pt x="320" y="1691"/>
                    </a:lnTo>
                    <a:lnTo>
                      <a:pt x="311" y="1673"/>
                    </a:lnTo>
                    <a:lnTo>
                      <a:pt x="305" y="1667"/>
                    </a:lnTo>
                    <a:lnTo>
                      <a:pt x="300" y="1666"/>
                    </a:lnTo>
                    <a:lnTo>
                      <a:pt x="278" y="1683"/>
                    </a:lnTo>
                    <a:lnTo>
                      <a:pt x="257" y="1689"/>
                    </a:lnTo>
                    <a:lnTo>
                      <a:pt x="252" y="1695"/>
                    </a:lnTo>
                    <a:lnTo>
                      <a:pt x="251" y="1707"/>
                    </a:lnTo>
                    <a:lnTo>
                      <a:pt x="249" y="1710"/>
                    </a:lnTo>
                    <a:lnTo>
                      <a:pt x="242" y="1713"/>
                    </a:lnTo>
                    <a:lnTo>
                      <a:pt x="240" y="1717"/>
                    </a:lnTo>
                    <a:lnTo>
                      <a:pt x="240" y="1726"/>
                    </a:lnTo>
                    <a:lnTo>
                      <a:pt x="236" y="1734"/>
                    </a:lnTo>
                    <a:lnTo>
                      <a:pt x="220" y="1739"/>
                    </a:lnTo>
                    <a:lnTo>
                      <a:pt x="204" y="1753"/>
                    </a:lnTo>
                    <a:lnTo>
                      <a:pt x="191" y="1758"/>
                    </a:lnTo>
                    <a:lnTo>
                      <a:pt x="188" y="1756"/>
                    </a:lnTo>
                    <a:lnTo>
                      <a:pt x="188" y="1753"/>
                    </a:lnTo>
                    <a:lnTo>
                      <a:pt x="185" y="1747"/>
                    </a:lnTo>
                    <a:lnTo>
                      <a:pt x="175" y="1723"/>
                    </a:lnTo>
                    <a:lnTo>
                      <a:pt x="159" y="1710"/>
                    </a:lnTo>
                    <a:lnTo>
                      <a:pt x="176" y="1695"/>
                    </a:lnTo>
                    <a:lnTo>
                      <a:pt x="174" y="1691"/>
                    </a:lnTo>
                    <a:lnTo>
                      <a:pt x="158" y="1681"/>
                    </a:lnTo>
                    <a:lnTo>
                      <a:pt x="169" y="1693"/>
                    </a:lnTo>
                    <a:lnTo>
                      <a:pt x="166" y="1697"/>
                    </a:lnTo>
                    <a:lnTo>
                      <a:pt x="155" y="1695"/>
                    </a:lnTo>
                    <a:lnTo>
                      <a:pt x="152" y="1702"/>
                    </a:lnTo>
                    <a:lnTo>
                      <a:pt x="149" y="1699"/>
                    </a:lnTo>
                    <a:lnTo>
                      <a:pt x="122" y="1664"/>
                    </a:lnTo>
                    <a:lnTo>
                      <a:pt x="117" y="1653"/>
                    </a:lnTo>
                    <a:lnTo>
                      <a:pt x="104" y="1642"/>
                    </a:lnTo>
                    <a:lnTo>
                      <a:pt x="97" y="1636"/>
                    </a:lnTo>
                    <a:lnTo>
                      <a:pt x="101" y="1636"/>
                    </a:lnTo>
                    <a:lnTo>
                      <a:pt x="101" y="1630"/>
                    </a:lnTo>
                    <a:lnTo>
                      <a:pt x="101" y="1608"/>
                    </a:lnTo>
                    <a:lnTo>
                      <a:pt x="68" y="1609"/>
                    </a:lnTo>
                    <a:lnTo>
                      <a:pt x="56" y="1624"/>
                    </a:lnTo>
                    <a:lnTo>
                      <a:pt x="50" y="1621"/>
                    </a:lnTo>
                    <a:lnTo>
                      <a:pt x="35" y="1610"/>
                    </a:lnTo>
                    <a:lnTo>
                      <a:pt x="20" y="1621"/>
                    </a:lnTo>
                    <a:lnTo>
                      <a:pt x="0" y="1609"/>
                    </a:lnTo>
                    <a:lnTo>
                      <a:pt x="0" y="1573"/>
                    </a:lnTo>
                    <a:lnTo>
                      <a:pt x="0" y="1463"/>
                    </a:lnTo>
                    <a:lnTo>
                      <a:pt x="0" y="1356"/>
                    </a:lnTo>
                    <a:lnTo>
                      <a:pt x="0" y="1255"/>
                    </a:lnTo>
                    <a:lnTo>
                      <a:pt x="0" y="1146"/>
                    </a:lnTo>
                    <a:lnTo>
                      <a:pt x="0" y="1022"/>
                    </a:lnTo>
                    <a:lnTo>
                      <a:pt x="0" y="900"/>
                    </a:lnTo>
                    <a:lnTo>
                      <a:pt x="0" y="785"/>
                    </a:lnTo>
                    <a:lnTo>
                      <a:pt x="0" y="660"/>
                    </a:lnTo>
                    <a:lnTo>
                      <a:pt x="0" y="516"/>
                    </a:lnTo>
                    <a:lnTo>
                      <a:pt x="0" y="373"/>
                    </a:lnTo>
                    <a:lnTo>
                      <a:pt x="2" y="376"/>
                    </a:lnTo>
                    <a:lnTo>
                      <a:pt x="11" y="381"/>
                    </a:lnTo>
                    <a:lnTo>
                      <a:pt x="21" y="384"/>
                    </a:lnTo>
                    <a:lnTo>
                      <a:pt x="62" y="383"/>
                    </a:lnTo>
                    <a:lnTo>
                      <a:pt x="70" y="386"/>
                    </a:lnTo>
                    <a:lnTo>
                      <a:pt x="74" y="393"/>
                    </a:lnTo>
                    <a:lnTo>
                      <a:pt x="91" y="394"/>
                    </a:lnTo>
                    <a:lnTo>
                      <a:pt x="110" y="413"/>
                    </a:lnTo>
                    <a:lnTo>
                      <a:pt x="132" y="447"/>
                    </a:lnTo>
                    <a:lnTo>
                      <a:pt x="139" y="447"/>
                    </a:lnTo>
                    <a:lnTo>
                      <a:pt x="143" y="451"/>
                    </a:lnTo>
                    <a:lnTo>
                      <a:pt x="145" y="445"/>
                    </a:lnTo>
                    <a:lnTo>
                      <a:pt x="149" y="454"/>
                    </a:lnTo>
                    <a:lnTo>
                      <a:pt x="159" y="465"/>
                    </a:lnTo>
                    <a:lnTo>
                      <a:pt x="170" y="475"/>
                    </a:lnTo>
                    <a:lnTo>
                      <a:pt x="179" y="480"/>
                    </a:lnTo>
                    <a:lnTo>
                      <a:pt x="191" y="492"/>
                    </a:lnTo>
                    <a:lnTo>
                      <a:pt x="198" y="491"/>
                    </a:lnTo>
                    <a:lnTo>
                      <a:pt x="214" y="495"/>
                    </a:lnTo>
                    <a:lnTo>
                      <a:pt x="228" y="502"/>
                    </a:lnTo>
                    <a:lnTo>
                      <a:pt x="235" y="504"/>
                    </a:lnTo>
                    <a:lnTo>
                      <a:pt x="241" y="501"/>
                    </a:lnTo>
                    <a:lnTo>
                      <a:pt x="246" y="505"/>
                    </a:lnTo>
                    <a:lnTo>
                      <a:pt x="246" y="500"/>
                    </a:lnTo>
                    <a:lnTo>
                      <a:pt x="244" y="492"/>
                    </a:lnTo>
                    <a:lnTo>
                      <a:pt x="255" y="497"/>
                    </a:lnTo>
                    <a:lnTo>
                      <a:pt x="265" y="501"/>
                    </a:lnTo>
                    <a:lnTo>
                      <a:pt x="269" y="506"/>
                    </a:lnTo>
                    <a:lnTo>
                      <a:pt x="277" y="507"/>
                    </a:lnTo>
                    <a:lnTo>
                      <a:pt x="288" y="516"/>
                    </a:lnTo>
                    <a:lnTo>
                      <a:pt x="309" y="537"/>
                    </a:lnTo>
                    <a:lnTo>
                      <a:pt x="316" y="535"/>
                    </a:lnTo>
                    <a:lnTo>
                      <a:pt x="321" y="537"/>
                    </a:lnTo>
                    <a:lnTo>
                      <a:pt x="319" y="529"/>
                    </a:lnTo>
                    <a:lnTo>
                      <a:pt x="308" y="517"/>
                    </a:lnTo>
                    <a:lnTo>
                      <a:pt x="304" y="506"/>
                    </a:lnTo>
                    <a:lnTo>
                      <a:pt x="300" y="501"/>
                    </a:lnTo>
                    <a:lnTo>
                      <a:pt x="306" y="499"/>
                    </a:lnTo>
                    <a:lnTo>
                      <a:pt x="322" y="505"/>
                    </a:lnTo>
                    <a:lnTo>
                      <a:pt x="331" y="502"/>
                    </a:lnTo>
                    <a:lnTo>
                      <a:pt x="341" y="505"/>
                    </a:lnTo>
                    <a:lnTo>
                      <a:pt x="347" y="510"/>
                    </a:lnTo>
                    <a:lnTo>
                      <a:pt x="349" y="524"/>
                    </a:lnTo>
                    <a:lnTo>
                      <a:pt x="354" y="532"/>
                    </a:lnTo>
                    <a:lnTo>
                      <a:pt x="370" y="545"/>
                    </a:lnTo>
                    <a:lnTo>
                      <a:pt x="373" y="553"/>
                    </a:lnTo>
                    <a:lnTo>
                      <a:pt x="376" y="542"/>
                    </a:lnTo>
                    <a:lnTo>
                      <a:pt x="375" y="527"/>
                    </a:lnTo>
                    <a:lnTo>
                      <a:pt x="370" y="522"/>
                    </a:lnTo>
                    <a:lnTo>
                      <a:pt x="353" y="490"/>
                    </a:lnTo>
                    <a:lnTo>
                      <a:pt x="349" y="480"/>
                    </a:lnTo>
                    <a:lnTo>
                      <a:pt x="349" y="475"/>
                    </a:lnTo>
                    <a:lnTo>
                      <a:pt x="360" y="468"/>
                    </a:lnTo>
                    <a:lnTo>
                      <a:pt x="369" y="456"/>
                    </a:lnTo>
                    <a:lnTo>
                      <a:pt x="385" y="445"/>
                    </a:lnTo>
                    <a:lnTo>
                      <a:pt x="391" y="435"/>
                    </a:lnTo>
                    <a:lnTo>
                      <a:pt x="396" y="435"/>
                    </a:lnTo>
                    <a:lnTo>
                      <a:pt x="400" y="429"/>
                    </a:lnTo>
                    <a:lnTo>
                      <a:pt x="423" y="425"/>
                    </a:lnTo>
                    <a:lnTo>
                      <a:pt x="430" y="420"/>
                    </a:lnTo>
                    <a:lnTo>
                      <a:pt x="439" y="411"/>
                    </a:lnTo>
                    <a:lnTo>
                      <a:pt x="440" y="391"/>
                    </a:lnTo>
                    <a:lnTo>
                      <a:pt x="448" y="384"/>
                    </a:lnTo>
                    <a:lnTo>
                      <a:pt x="450" y="387"/>
                    </a:lnTo>
                    <a:lnTo>
                      <a:pt x="455" y="387"/>
                    </a:lnTo>
                    <a:lnTo>
                      <a:pt x="457" y="378"/>
                    </a:lnTo>
                    <a:lnTo>
                      <a:pt x="464" y="371"/>
                    </a:lnTo>
                    <a:lnTo>
                      <a:pt x="468" y="371"/>
                    </a:lnTo>
                    <a:lnTo>
                      <a:pt x="470" y="376"/>
                    </a:lnTo>
                    <a:lnTo>
                      <a:pt x="484" y="376"/>
                    </a:lnTo>
                    <a:lnTo>
                      <a:pt x="491" y="370"/>
                    </a:lnTo>
                    <a:lnTo>
                      <a:pt x="492" y="365"/>
                    </a:lnTo>
                    <a:lnTo>
                      <a:pt x="500" y="362"/>
                    </a:lnTo>
                    <a:lnTo>
                      <a:pt x="521" y="348"/>
                    </a:lnTo>
                    <a:lnTo>
                      <a:pt x="524" y="336"/>
                    </a:lnTo>
                    <a:lnTo>
                      <a:pt x="542" y="344"/>
                    </a:lnTo>
                    <a:lnTo>
                      <a:pt x="550" y="334"/>
                    </a:lnTo>
                    <a:lnTo>
                      <a:pt x="551" y="324"/>
                    </a:lnTo>
                    <a:lnTo>
                      <a:pt x="554" y="316"/>
                    </a:lnTo>
                    <a:lnTo>
                      <a:pt x="568" y="309"/>
                    </a:lnTo>
                    <a:lnTo>
                      <a:pt x="574" y="303"/>
                    </a:lnTo>
                    <a:lnTo>
                      <a:pt x="585" y="312"/>
                    </a:lnTo>
                    <a:lnTo>
                      <a:pt x="593" y="312"/>
                    </a:lnTo>
                    <a:lnTo>
                      <a:pt x="597" y="317"/>
                    </a:lnTo>
                    <a:lnTo>
                      <a:pt x="606" y="313"/>
                    </a:lnTo>
                    <a:lnTo>
                      <a:pt x="612" y="302"/>
                    </a:lnTo>
                    <a:lnTo>
                      <a:pt x="613" y="295"/>
                    </a:lnTo>
                    <a:lnTo>
                      <a:pt x="621" y="290"/>
                    </a:lnTo>
                    <a:lnTo>
                      <a:pt x="623" y="297"/>
                    </a:lnTo>
                    <a:lnTo>
                      <a:pt x="629" y="305"/>
                    </a:lnTo>
                    <a:lnTo>
                      <a:pt x="633" y="318"/>
                    </a:lnTo>
                    <a:lnTo>
                      <a:pt x="629" y="321"/>
                    </a:lnTo>
                    <a:lnTo>
                      <a:pt x="622" y="332"/>
                    </a:lnTo>
                    <a:lnTo>
                      <a:pt x="583" y="360"/>
                    </a:lnTo>
                    <a:lnTo>
                      <a:pt x="574" y="372"/>
                    </a:lnTo>
                    <a:lnTo>
                      <a:pt x="564" y="378"/>
                    </a:lnTo>
                    <a:lnTo>
                      <a:pt x="548" y="398"/>
                    </a:lnTo>
                    <a:lnTo>
                      <a:pt x="534" y="392"/>
                    </a:lnTo>
                    <a:lnTo>
                      <a:pt x="499" y="404"/>
                    </a:lnTo>
                    <a:lnTo>
                      <a:pt x="488" y="414"/>
                    </a:lnTo>
                    <a:lnTo>
                      <a:pt x="484" y="424"/>
                    </a:lnTo>
                    <a:lnTo>
                      <a:pt x="492" y="421"/>
                    </a:lnTo>
                    <a:lnTo>
                      <a:pt x="476" y="435"/>
                    </a:lnTo>
                    <a:lnTo>
                      <a:pt x="473" y="443"/>
                    </a:lnTo>
                    <a:lnTo>
                      <a:pt x="468" y="441"/>
                    </a:lnTo>
                    <a:lnTo>
                      <a:pt x="464" y="451"/>
                    </a:lnTo>
                    <a:lnTo>
                      <a:pt x="460" y="461"/>
                    </a:lnTo>
                    <a:lnTo>
                      <a:pt x="459" y="452"/>
                    </a:lnTo>
                    <a:lnTo>
                      <a:pt x="454" y="449"/>
                    </a:lnTo>
                    <a:lnTo>
                      <a:pt x="441" y="469"/>
                    </a:lnTo>
                    <a:lnTo>
                      <a:pt x="441" y="478"/>
                    </a:lnTo>
                    <a:lnTo>
                      <a:pt x="449" y="477"/>
                    </a:lnTo>
                    <a:lnTo>
                      <a:pt x="459" y="467"/>
                    </a:lnTo>
                    <a:lnTo>
                      <a:pt x="483" y="458"/>
                    </a:lnTo>
                    <a:lnTo>
                      <a:pt x="504" y="435"/>
                    </a:lnTo>
                    <a:lnTo>
                      <a:pt x="505" y="431"/>
                    </a:lnTo>
                    <a:lnTo>
                      <a:pt x="502" y="426"/>
                    </a:lnTo>
                    <a:lnTo>
                      <a:pt x="504" y="424"/>
                    </a:lnTo>
                    <a:lnTo>
                      <a:pt x="513" y="418"/>
                    </a:lnTo>
                    <a:lnTo>
                      <a:pt x="518" y="420"/>
                    </a:lnTo>
                    <a:lnTo>
                      <a:pt x="516" y="434"/>
                    </a:lnTo>
                    <a:lnTo>
                      <a:pt x="524" y="421"/>
                    </a:lnTo>
                    <a:lnTo>
                      <a:pt x="526" y="432"/>
                    </a:lnTo>
                    <a:lnTo>
                      <a:pt x="535" y="415"/>
                    </a:lnTo>
                    <a:lnTo>
                      <a:pt x="543" y="411"/>
                    </a:lnTo>
                    <a:lnTo>
                      <a:pt x="550" y="418"/>
                    </a:lnTo>
                    <a:lnTo>
                      <a:pt x="548" y="432"/>
                    </a:lnTo>
                    <a:lnTo>
                      <a:pt x="546" y="454"/>
                    </a:lnTo>
                    <a:lnTo>
                      <a:pt x="564" y="418"/>
                    </a:lnTo>
                    <a:lnTo>
                      <a:pt x="581" y="389"/>
                    </a:lnTo>
                    <a:lnTo>
                      <a:pt x="583" y="378"/>
                    </a:lnTo>
                    <a:lnTo>
                      <a:pt x="596" y="376"/>
                    </a:lnTo>
                    <a:lnTo>
                      <a:pt x="607" y="371"/>
                    </a:lnTo>
                    <a:lnTo>
                      <a:pt x="617" y="360"/>
                    </a:lnTo>
                    <a:lnTo>
                      <a:pt x="645" y="351"/>
                    </a:lnTo>
                    <a:lnTo>
                      <a:pt x="663" y="334"/>
                    </a:lnTo>
                    <a:lnTo>
                      <a:pt x="660" y="354"/>
                    </a:lnTo>
                    <a:lnTo>
                      <a:pt x="656" y="352"/>
                    </a:lnTo>
                    <a:lnTo>
                      <a:pt x="650" y="366"/>
                    </a:lnTo>
                    <a:lnTo>
                      <a:pt x="649" y="376"/>
                    </a:lnTo>
                    <a:lnTo>
                      <a:pt x="672" y="361"/>
                    </a:lnTo>
                    <a:lnTo>
                      <a:pt x="681" y="348"/>
                    </a:lnTo>
                    <a:lnTo>
                      <a:pt x="692" y="336"/>
                    </a:lnTo>
                    <a:lnTo>
                      <a:pt x="697" y="324"/>
                    </a:lnTo>
                    <a:lnTo>
                      <a:pt x="693" y="316"/>
                    </a:lnTo>
                    <a:lnTo>
                      <a:pt x="698" y="309"/>
                    </a:lnTo>
                    <a:lnTo>
                      <a:pt x="725" y="298"/>
                    </a:lnTo>
                    <a:lnTo>
                      <a:pt x="731" y="292"/>
                    </a:lnTo>
                    <a:lnTo>
                      <a:pt x="715" y="287"/>
                    </a:lnTo>
                    <a:lnTo>
                      <a:pt x="709" y="281"/>
                    </a:lnTo>
                    <a:lnTo>
                      <a:pt x="710" y="276"/>
                    </a:lnTo>
                    <a:lnTo>
                      <a:pt x="712" y="266"/>
                    </a:lnTo>
                    <a:lnTo>
                      <a:pt x="709" y="262"/>
                    </a:lnTo>
                    <a:lnTo>
                      <a:pt x="699" y="265"/>
                    </a:lnTo>
                    <a:lnTo>
                      <a:pt x="701" y="255"/>
                    </a:lnTo>
                    <a:lnTo>
                      <a:pt x="706" y="247"/>
                    </a:lnTo>
                    <a:lnTo>
                      <a:pt x="709" y="242"/>
                    </a:lnTo>
                    <a:lnTo>
                      <a:pt x="722" y="247"/>
                    </a:lnTo>
                    <a:lnTo>
                      <a:pt x="751" y="281"/>
                    </a:lnTo>
                    <a:lnTo>
                      <a:pt x="757" y="295"/>
                    </a:lnTo>
                    <a:lnTo>
                      <a:pt x="761" y="323"/>
                    </a:lnTo>
                    <a:lnTo>
                      <a:pt x="768" y="335"/>
                    </a:lnTo>
                    <a:lnTo>
                      <a:pt x="780" y="376"/>
                    </a:lnTo>
                    <a:lnTo>
                      <a:pt x="787" y="389"/>
                    </a:lnTo>
                    <a:lnTo>
                      <a:pt x="796" y="394"/>
                    </a:lnTo>
                    <a:lnTo>
                      <a:pt x="803" y="410"/>
                    </a:lnTo>
                    <a:lnTo>
                      <a:pt x="805" y="409"/>
                    </a:lnTo>
                    <a:lnTo>
                      <a:pt x="821" y="425"/>
                    </a:lnTo>
                    <a:lnTo>
                      <a:pt x="831" y="429"/>
                    </a:lnTo>
                    <a:lnTo>
                      <a:pt x="853" y="430"/>
                    </a:lnTo>
                    <a:lnTo>
                      <a:pt x="853" y="426"/>
                    </a:lnTo>
                    <a:lnTo>
                      <a:pt x="855" y="424"/>
                    </a:lnTo>
                    <a:lnTo>
                      <a:pt x="866" y="424"/>
                    </a:lnTo>
                    <a:lnTo>
                      <a:pt x="866" y="418"/>
                    </a:lnTo>
                    <a:lnTo>
                      <a:pt x="858" y="414"/>
                    </a:lnTo>
                    <a:lnTo>
                      <a:pt x="841" y="420"/>
                    </a:lnTo>
                    <a:lnTo>
                      <a:pt x="844" y="409"/>
                    </a:lnTo>
                    <a:lnTo>
                      <a:pt x="859" y="408"/>
                    </a:lnTo>
                    <a:lnTo>
                      <a:pt x="868" y="403"/>
                    </a:lnTo>
                    <a:lnTo>
                      <a:pt x="863" y="403"/>
                    </a:lnTo>
                    <a:lnTo>
                      <a:pt x="852" y="387"/>
                    </a:lnTo>
                    <a:lnTo>
                      <a:pt x="858" y="381"/>
                    </a:lnTo>
                    <a:lnTo>
                      <a:pt x="871" y="376"/>
                    </a:lnTo>
                    <a:lnTo>
                      <a:pt x="871" y="368"/>
                    </a:lnTo>
                    <a:lnTo>
                      <a:pt x="863" y="366"/>
                    </a:lnTo>
                    <a:lnTo>
                      <a:pt x="863" y="354"/>
                    </a:lnTo>
                    <a:lnTo>
                      <a:pt x="866" y="362"/>
                    </a:lnTo>
                    <a:lnTo>
                      <a:pt x="884" y="341"/>
                    </a:lnTo>
                    <a:lnTo>
                      <a:pt x="887" y="330"/>
                    </a:lnTo>
                    <a:lnTo>
                      <a:pt x="884" y="328"/>
                    </a:lnTo>
                    <a:lnTo>
                      <a:pt x="876" y="333"/>
                    </a:lnTo>
                    <a:lnTo>
                      <a:pt x="873" y="341"/>
                    </a:lnTo>
                    <a:lnTo>
                      <a:pt x="869" y="338"/>
                    </a:lnTo>
                    <a:lnTo>
                      <a:pt x="868" y="328"/>
                    </a:lnTo>
                    <a:lnTo>
                      <a:pt x="871" y="321"/>
                    </a:lnTo>
                    <a:lnTo>
                      <a:pt x="878" y="324"/>
                    </a:lnTo>
                    <a:lnTo>
                      <a:pt x="887" y="322"/>
                    </a:lnTo>
                    <a:lnTo>
                      <a:pt x="892" y="324"/>
                    </a:lnTo>
                    <a:lnTo>
                      <a:pt x="895" y="335"/>
                    </a:lnTo>
                    <a:lnTo>
                      <a:pt x="900" y="325"/>
                    </a:lnTo>
                    <a:lnTo>
                      <a:pt x="907" y="324"/>
                    </a:lnTo>
                    <a:lnTo>
                      <a:pt x="906" y="318"/>
                    </a:lnTo>
                    <a:lnTo>
                      <a:pt x="898" y="316"/>
                    </a:lnTo>
                    <a:lnTo>
                      <a:pt x="893" y="311"/>
                    </a:lnTo>
                    <a:lnTo>
                      <a:pt x="908" y="308"/>
                    </a:lnTo>
                    <a:lnTo>
                      <a:pt x="908" y="313"/>
                    </a:lnTo>
                    <a:lnTo>
                      <a:pt x="912" y="321"/>
                    </a:lnTo>
                    <a:lnTo>
                      <a:pt x="909" y="335"/>
                    </a:lnTo>
                    <a:lnTo>
                      <a:pt x="908" y="359"/>
                    </a:lnTo>
                    <a:lnTo>
                      <a:pt x="906" y="366"/>
                    </a:lnTo>
                    <a:lnTo>
                      <a:pt x="907" y="373"/>
                    </a:lnTo>
                    <a:lnTo>
                      <a:pt x="912" y="378"/>
                    </a:lnTo>
                    <a:lnTo>
                      <a:pt x="919" y="372"/>
                    </a:lnTo>
                    <a:lnTo>
                      <a:pt x="930" y="376"/>
                    </a:lnTo>
                    <a:lnTo>
                      <a:pt x="912" y="409"/>
                    </a:lnTo>
                    <a:lnTo>
                      <a:pt x="907" y="424"/>
                    </a:lnTo>
                    <a:lnTo>
                      <a:pt x="906" y="413"/>
                    </a:lnTo>
                    <a:lnTo>
                      <a:pt x="903" y="424"/>
                    </a:lnTo>
                    <a:lnTo>
                      <a:pt x="903" y="430"/>
                    </a:lnTo>
                    <a:lnTo>
                      <a:pt x="925" y="432"/>
                    </a:lnTo>
                    <a:lnTo>
                      <a:pt x="933" y="425"/>
                    </a:lnTo>
                    <a:lnTo>
                      <a:pt x="938" y="429"/>
                    </a:lnTo>
                    <a:lnTo>
                      <a:pt x="954" y="430"/>
                    </a:lnTo>
                    <a:lnTo>
                      <a:pt x="962" y="424"/>
                    </a:lnTo>
                    <a:lnTo>
                      <a:pt x="965" y="414"/>
                    </a:lnTo>
                    <a:lnTo>
                      <a:pt x="975" y="405"/>
                    </a:lnTo>
                    <a:lnTo>
                      <a:pt x="976" y="394"/>
                    </a:lnTo>
                    <a:lnTo>
                      <a:pt x="981" y="378"/>
                    </a:lnTo>
                    <a:lnTo>
                      <a:pt x="982" y="360"/>
                    </a:lnTo>
                    <a:lnTo>
                      <a:pt x="991" y="360"/>
                    </a:lnTo>
                    <a:lnTo>
                      <a:pt x="1005" y="354"/>
                    </a:lnTo>
                    <a:lnTo>
                      <a:pt x="1016" y="360"/>
                    </a:lnTo>
                    <a:lnTo>
                      <a:pt x="1025" y="359"/>
                    </a:lnTo>
                    <a:lnTo>
                      <a:pt x="1032" y="360"/>
                    </a:lnTo>
                    <a:lnTo>
                      <a:pt x="1032" y="362"/>
                    </a:lnTo>
                    <a:lnTo>
                      <a:pt x="1054" y="360"/>
                    </a:lnTo>
                    <a:lnTo>
                      <a:pt x="1077" y="367"/>
                    </a:lnTo>
                    <a:lnTo>
                      <a:pt x="1107" y="392"/>
                    </a:lnTo>
                    <a:lnTo>
                      <a:pt x="1127" y="418"/>
                    </a:lnTo>
                    <a:lnTo>
                      <a:pt x="1145" y="429"/>
                    </a:lnTo>
                    <a:lnTo>
                      <a:pt x="1166" y="431"/>
                    </a:lnTo>
                    <a:lnTo>
                      <a:pt x="1175" y="438"/>
                    </a:lnTo>
                    <a:lnTo>
                      <a:pt x="1187" y="438"/>
                    </a:lnTo>
                    <a:lnTo>
                      <a:pt x="1207" y="447"/>
                    </a:lnTo>
                    <a:lnTo>
                      <a:pt x="1214" y="446"/>
                    </a:lnTo>
                    <a:lnTo>
                      <a:pt x="1224" y="449"/>
                    </a:lnTo>
                    <a:lnTo>
                      <a:pt x="1229" y="461"/>
                    </a:lnTo>
                    <a:lnTo>
                      <a:pt x="1244" y="470"/>
                    </a:lnTo>
                    <a:lnTo>
                      <a:pt x="1256" y="475"/>
                    </a:lnTo>
                    <a:lnTo>
                      <a:pt x="1282" y="491"/>
                    </a:lnTo>
                    <a:lnTo>
                      <a:pt x="1300" y="492"/>
                    </a:lnTo>
                    <a:lnTo>
                      <a:pt x="1307" y="497"/>
                    </a:lnTo>
                    <a:lnTo>
                      <a:pt x="1319" y="500"/>
                    </a:lnTo>
                    <a:lnTo>
                      <a:pt x="1317" y="496"/>
                    </a:lnTo>
                    <a:lnTo>
                      <a:pt x="1348" y="501"/>
                    </a:lnTo>
                    <a:lnTo>
                      <a:pt x="1360" y="500"/>
                    </a:lnTo>
                    <a:lnTo>
                      <a:pt x="1371" y="513"/>
                    </a:lnTo>
                    <a:lnTo>
                      <a:pt x="1374" y="504"/>
                    </a:lnTo>
                    <a:lnTo>
                      <a:pt x="1357" y="488"/>
                    </a:lnTo>
                    <a:lnTo>
                      <a:pt x="1369" y="485"/>
                    </a:lnTo>
                    <a:lnTo>
                      <a:pt x="1375" y="490"/>
                    </a:lnTo>
                    <a:lnTo>
                      <a:pt x="1386" y="491"/>
                    </a:lnTo>
                    <a:lnTo>
                      <a:pt x="1386" y="485"/>
                    </a:lnTo>
                    <a:lnTo>
                      <a:pt x="1413" y="491"/>
                    </a:lnTo>
                    <a:lnTo>
                      <a:pt x="1407" y="496"/>
                    </a:lnTo>
                    <a:lnTo>
                      <a:pt x="1423" y="505"/>
                    </a:lnTo>
                    <a:lnTo>
                      <a:pt x="1424" y="513"/>
                    </a:lnTo>
                    <a:lnTo>
                      <a:pt x="1434" y="508"/>
                    </a:lnTo>
                    <a:lnTo>
                      <a:pt x="1434" y="517"/>
                    </a:lnTo>
                    <a:lnTo>
                      <a:pt x="1451" y="528"/>
                    </a:lnTo>
                    <a:lnTo>
                      <a:pt x="1463" y="547"/>
                    </a:lnTo>
                    <a:lnTo>
                      <a:pt x="1470" y="553"/>
                    </a:lnTo>
                    <a:lnTo>
                      <a:pt x="1470" y="575"/>
                    </a:lnTo>
                    <a:lnTo>
                      <a:pt x="1478" y="564"/>
                    </a:lnTo>
                    <a:lnTo>
                      <a:pt x="1478" y="576"/>
                    </a:lnTo>
                    <a:lnTo>
                      <a:pt x="1475" y="585"/>
                    </a:lnTo>
                    <a:lnTo>
                      <a:pt x="1479" y="591"/>
                    </a:lnTo>
                    <a:lnTo>
                      <a:pt x="1470" y="590"/>
                    </a:lnTo>
                    <a:lnTo>
                      <a:pt x="1467" y="597"/>
                    </a:lnTo>
                    <a:lnTo>
                      <a:pt x="1461" y="599"/>
                    </a:lnTo>
                    <a:lnTo>
                      <a:pt x="1456" y="590"/>
                    </a:lnTo>
                    <a:lnTo>
                      <a:pt x="1443" y="594"/>
                    </a:lnTo>
                    <a:lnTo>
                      <a:pt x="1424" y="591"/>
                    </a:lnTo>
                    <a:lnTo>
                      <a:pt x="1436" y="597"/>
                    </a:lnTo>
                    <a:lnTo>
                      <a:pt x="1429" y="607"/>
                    </a:lnTo>
                    <a:lnTo>
                      <a:pt x="1409" y="603"/>
                    </a:lnTo>
                    <a:lnTo>
                      <a:pt x="1413" y="609"/>
                    </a:lnTo>
                    <a:lnTo>
                      <a:pt x="1409" y="615"/>
                    </a:lnTo>
                    <a:lnTo>
                      <a:pt x="1409" y="630"/>
                    </a:lnTo>
                    <a:lnTo>
                      <a:pt x="1393" y="639"/>
                    </a:lnTo>
                    <a:lnTo>
                      <a:pt x="1400" y="645"/>
                    </a:lnTo>
                    <a:lnTo>
                      <a:pt x="1405" y="646"/>
                    </a:lnTo>
                    <a:lnTo>
                      <a:pt x="1412" y="644"/>
                    </a:lnTo>
                    <a:lnTo>
                      <a:pt x="1406" y="650"/>
                    </a:lnTo>
                    <a:lnTo>
                      <a:pt x="1420" y="655"/>
                    </a:lnTo>
                    <a:lnTo>
                      <a:pt x="1441" y="667"/>
                    </a:lnTo>
                    <a:lnTo>
                      <a:pt x="1445" y="658"/>
                    </a:lnTo>
                    <a:lnTo>
                      <a:pt x="1454" y="662"/>
                    </a:lnTo>
                    <a:lnTo>
                      <a:pt x="1459" y="668"/>
                    </a:lnTo>
                    <a:lnTo>
                      <a:pt x="1470" y="667"/>
                    </a:lnTo>
                    <a:lnTo>
                      <a:pt x="1482" y="671"/>
                    </a:lnTo>
                    <a:lnTo>
                      <a:pt x="1503" y="669"/>
                    </a:lnTo>
                    <a:lnTo>
                      <a:pt x="1516" y="674"/>
                    </a:lnTo>
                    <a:lnTo>
                      <a:pt x="1535" y="669"/>
                    </a:lnTo>
                    <a:lnTo>
                      <a:pt x="1533" y="673"/>
                    </a:lnTo>
                    <a:lnTo>
                      <a:pt x="1546" y="675"/>
                    </a:lnTo>
                    <a:lnTo>
                      <a:pt x="1570" y="674"/>
                    </a:lnTo>
                    <a:lnTo>
                      <a:pt x="1573" y="667"/>
                    </a:lnTo>
                    <a:lnTo>
                      <a:pt x="1591" y="667"/>
                    </a:lnTo>
                    <a:lnTo>
                      <a:pt x="1588" y="674"/>
                    </a:lnTo>
                    <a:lnTo>
                      <a:pt x="1599" y="674"/>
                    </a:lnTo>
                    <a:lnTo>
                      <a:pt x="1592" y="669"/>
                    </a:lnTo>
                    <a:lnTo>
                      <a:pt x="1601" y="662"/>
                    </a:lnTo>
                    <a:lnTo>
                      <a:pt x="1604" y="669"/>
                    </a:lnTo>
                    <a:lnTo>
                      <a:pt x="1615" y="671"/>
                    </a:lnTo>
                    <a:lnTo>
                      <a:pt x="1616" y="667"/>
                    </a:lnTo>
                    <a:lnTo>
                      <a:pt x="1623" y="668"/>
                    </a:lnTo>
                    <a:lnTo>
                      <a:pt x="1628" y="651"/>
                    </a:lnTo>
                    <a:lnTo>
                      <a:pt x="1639" y="648"/>
                    </a:lnTo>
                    <a:lnTo>
                      <a:pt x="1637" y="667"/>
                    </a:lnTo>
                    <a:lnTo>
                      <a:pt x="1648" y="667"/>
                    </a:lnTo>
                    <a:lnTo>
                      <a:pt x="1655" y="662"/>
                    </a:lnTo>
                    <a:lnTo>
                      <a:pt x="1667" y="644"/>
                    </a:lnTo>
                    <a:lnTo>
                      <a:pt x="1678" y="636"/>
                    </a:lnTo>
                    <a:lnTo>
                      <a:pt x="1691" y="636"/>
                    </a:lnTo>
                    <a:lnTo>
                      <a:pt x="1696" y="626"/>
                    </a:lnTo>
                    <a:lnTo>
                      <a:pt x="1703" y="639"/>
                    </a:lnTo>
                    <a:lnTo>
                      <a:pt x="1701" y="646"/>
                    </a:lnTo>
                    <a:lnTo>
                      <a:pt x="1707" y="650"/>
                    </a:lnTo>
                    <a:lnTo>
                      <a:pt x="1709" y="645"/>
                    </a:lnTo>
                    <a:lnTo>
                      <a:pt x="1713" y="655"/>
                    </a:lnTo>
                    <a:lnTo>
                      <a:pt x="1715" y="658"/>
                    </a:lnTo>
                    <a:lnTo>
                      <a:pt x="1715" y="667"/>
                    </a:lnTo>
                    <a:lnTo>
                      <a:pt x="1713" y="667"/>
                    </a:lnTo>
                    <a:lnTo>
                      <a:pt x="1730" y="673"/>
                    </a:lnTo>
                    <a:lnTo>
                      <a:pt x="1729" y="667"/>
                    </a:lnTo>
                    <a:lnTo>
                      <a:pt x="1757" y="667"/>
                    </a:lnTo>
                    <a:lnTo>
                      <a:pt x="1755" y="675"/>
                    </a:lnTo>
                    <a:lnTo>
                      <a:pt x="1757" y="682"/>
                    </a:lnTo>
                    <a:lnTo>
                      <a:pt x="1755" y="687"/>
                    </a:lnTo>
                    <a:lnTo>
                      <a:pt x="1760" y="695"/>
                    </a:lnTo>
                    <a:lnTo>
                      <a:pt x="1757" y="707"/>
                    </a:lnTo>
                    <a:lnTo>
                      <a:pt x="1763" y="715"/>
                    </a:lnTo>
                    <a:lnTo>
                      <a:pt x="1763" y="709"/>
                    </a:lnTo>
                    <a:lnTo>
                      <a:pt x="1764" y="714"/>
                    </a:lnTo>
                    <a:lnTo>
                      <a:pt x="1769" y="701"/>
                    </a:lnTo>
                    <a:lnTo>
                      <a:pt x="1771" y="683"/>
                    </a:lnTo>
                    <a:lnTo>
                      <a:pt x="1776" y="685"/>
                    </a:lnTo>
                    <a:lnTo>
                      <a:pt x="1776" y="695"/>
                    </a:lnTo>
                    <a:lnTo>
                      <a:pt x="1779" y="695"/>
                    </a:lnTo>
                    <a:lnTo>
                      <a:pt x="1777" y="705"/>
                    </a:lnTo>
                    <a:lnTo>
                      <a:pt x="1777" y="715"/>
                    </a:lnTo>
                    <a:lnTo>
                      <a:pt x="1784" y="718"/>
                    </a:lnTo>
                    <a:lnTo>
                      <a:pt x="1789" y="711"/>
                    </a:lnTo>
                    <a:lnTo>
                      <a:pt x="1796" y="727"/>
                    </a:lnTo>
                    <a:lnTo>
                      <a:pt x="1806" y="727"/>
                    </a:lnTo>
                    <a:lnTo>
                      <a:pt x="1810" y="737"/>
                    </a:lnTo>
                    <a:lnTo>
                      <a:pt x="1817" y="755"/>
                    </a:lnTo>
                    <a:lnTo>
                      <a:pt x="1809" y="764"/>
                    </a:lnTo>
                    <a:lnTo>
                      <a:pt x="1801" y="761"/>
                    </a:lnTo>
                    <a:lnTo>
                      <a:pt x="1791" y="768"/>
                    </a:lnTo>
                    <a:lnTo>
                      <a:pt x="1788" y="764"/>
                    </a:lnTo>
                    <a:lnTo>
                      <a:pt x="1790" y="774"/>
                    </a:lnTo>
                    <a:lnTo>
                      <a:pt x="1801" y="790"/>
                    </a:lnTo>
                    <a:lnTo>
                      <a:pt x="1812" y="804"/>
                    </a:lnTo>
                    <a:lnTo>
                      <a:pt x="1820" y="808"/>
                    </a:lnTo>
                    <a:lnTo>
                      <a:pt x="1821" y="788"/>
                    </a:lnTo>
                    <a:lnTo>
                      <a:pt x="1826" y="787"/>
                    </a:lnTo>
                    <a:lnTo>
                      <a:pt x="1834" y="793"/>
                    </a:lnTo>
                    <a:lnTo>
                      <a:pt x="1843" y="782"/>
                    </a:lnTo>
                    <a:lnTo>
                      <a:pt x="1852" y="785"/>
                    </a:lnTo>
                    <a:lnTo>
                      <a:pt x="1841" y="765"/>
                    </a:lnTo>
                    <a:lnTo>
                      <a:pt x="1850" y="758"/>
                    </a:lnTo>
                    <a:lnTo>
                      <a:pt x="1849" y="755"/>
                    </a:lnTo>
                    <a:lnTo>
                      <a:pt x="1841" y="755"/>
                    </a:lnTo>
                    <a:lnTo>
                      <a:pt x="1834" y="743"/>
                    </a:lnTo>
                    <a:lnTo>
                      <a:pt x="1831" y="727"/>
                    </a:lnTo>
                    <a:lnTo>
                      <a:pt x="1822" y="716"/>
                    </a:lnTo>
                    <a:lnTo>
                      <a:pt x="1827" y="712"/>
                    </a:lnTo>
                    <a:lnTo>
                      <a:pt x="1827" y="695"/>
                    </a:lnTo>
                    <a:lnTo>
                      <a:pt x="1822" y="690"/>
                    </a:lnTo>
                    <a:lnTo>
                      <a:pt x="1822" y="683"/>
                    </a:lnTo>
                    <a:lnTo>
                      <a:pt x="1809" y="675"/>
                    </a:lnTo>
                    <a:lnTo>
                      <a:pt x="1804" y="667"/>
                    </a:lnTo>
                    <a:lnTo>
                      <a:pt x="1812" y="650"/>
                    </a:lnTo>
                    <a:lnTo>
                      <a:pt x="1818" y="651"/>
                    </a:lnTo>
                    <a:lnTo>
                      <a:pt x="1821" y="644"/>
                    </a:lnTo>
                    <a:lnTo>
                      <a:pt x="1827" y="640"/>
                    </a:lnTo>
                    <a:lnTo>
                      <a:pt x="1820" y="637"/>
                    </a:lnTo>
                    <a:lnTo>
                      <a:pt x="1826" y="623"/>
                    </a:lnTo>
                    <a:lnTo>
                      <a:pt x="1839" y="623"/>
                    </a:lnTo>
                    <a:lnTo>
                      <a:pt x="1852" y="614"/>
                    </a:lnTo>
                    <a:lnTo>
                      <a:pt x="1853" y="609"/>
                    </a:lnTo>
                    <a:lnTo>
                      <a:pt x="1853" y="615"/>
                    </a:lnTo>
                    <a:lnTo>
                      <a:pt x="1876" y="613"/>
                    </a:lnTo>
                    <a:lnTo>
                      <a:pt x="1875" y="601"/>
                    </a:lnTo>
                    <a:lnTo>
                      <a:pt x="1884" y="597"/>
                    </a:lnTo>
                    <a:lnTo>
                      <a:pt x="1895" y="599"/>
                    </a:lnTo>
                    <a:lnTo>
                      <a:pt x="1893" y="582"/>
                    </a:lnTo>
                    <a:lnTo>
                      <a:pt x="1897" y="578"/>
                    </a:lnTo>
                    <a:lnTo>
                      <a:pt x="1901" y="591"/>
                    </a:lnTo>
                    <a:lnTo>
                      <a:pt x="1907" y="575"/>
                    </a:lnTo>
                    <a:lnTo>
                      <a:pt x="1912" y="569"/>
                    </a:lnTo>
                    <a:lnTo>
                      <a:pt x="1909" y="559"/>
                    </a:lnTo>
                    <a:lnTo>
                      <a:pt x="1924" y="553"/>
                    </a:lnTo>
                    <a:lnTo>
                      <a:pt x="1918" y="550"/>
                    </a:lnTo>
                    <a:lnTo>
                      <a:pt x="1925" y="542"/>
                    </a:lnTo>
                    <a:lnTo>
                      <a:pt x="1925" y="533"/>
                    </a:lnTo>
                    <a:lnTo>
                      <a:pt x="1918" y="537"/>
                    </a:lnTo>
                    <a:lnTo>
                      <a:pt x="1916" y="533"/>
                    </a:lnTo>
                    <a:lnTo>
                      <a:pt x="1884" y="545"/>
                    </a:lnTo>
                    <a:lnTo>
                      <a:pt x="1891" y="555"/>
                    </a:lnTo>
                    <a:lnTo>
                      <a:pt x="1875" y="558"/>
                    </a:lnTo>
                    <a:lnTo>
                      <a:pt x="1882" y="575"/>
                    </a:lnTo>
                    <a:lnTo>
                      <a:pt x="1884" y="566"/>
                    </a:lnTo>
                    <a:lnTo>
                      <a:pt x="1884" y="585"/>
                    </a:lnTo>
                    <a:lnTo>
                      <a:pt x="1881" y="590"/>
                    </a:lnTo>
                    <a:lnTo>
                      <a:pt x="1877" y="583"/>
                    </a:lnTo>
                    <a:lnTo>
                      <a:pt x="1880" y="578"/>
                    </a:lnTo>
                    <a:lnTo>
                      <a:pt x="1875" y="581"/>
                    </a:lnTo>
                    <a:lnTo>
                      <a:pt x="1874" y="575"/>
                    </a:lnTo>
                    <a:lnTo>
                      <a:pt x="1863" y="575"/>
                    </a:lnTo>
                    <a:lnTo>
                      <a:pt x="1858" y="577"/>
                    </a:lnTo>
                    <a:lnTo>
                      <a:pt x="1852" y="588"/>
                    </a:lnTo>
                    <a:lnTo>
                      <a:pt x="1849" y="582"/>
                    </a:lnTo>
                    <a:lnTo>
                      <a:pt x="1834" y="581"/>
                    </a:lnTo>
                    <a:lnTo>
                      <a:pt x="1832" y="576"/>
                    </a:lnTo>
                    <a:lnTo>
                      <a:pt x="1818" y="581"/>
                    </a:lnTo>
                    <a:lnTo>
                      <a:pt x="1812" y="587"/>
                    </a:lnTo>
                    <a:lnTo>
                      <a:pt x="1815" y="594"/>
                    </a:lnTo>
                    <a:lnTo>
                      <a:pt x="1822" y="596"/>
                    </a:lnTo>
                    <a:lnTo>
                      <a:pt x="1822" y="601"/>
                    </a:lnTo>
                    <a:lnTo>
                      <a:pt x="1827" y="603"/>
                    </a:lnTo>
                    <a:lnTo>
                      <a:pt x="1817" y="605"/>
                    </a:lnTo>
                    <a:lnTo>
                      <a:pt x="1809" y="612"/>
                    </a:lnTo>
                    <a:lnTo>
                      <a:pt x="1804" y="609"/>
                    </a:lnTo>
                    <a:lnTo>
                      <a:pt x="1810" y="605"/>
                    </a:lnTo>
                    <a:lnTo>
                      <a:pt x="1791" y="608"/>
                    </a:lnTo>
                    <a:lnTo>
                      <a:pt x="1791" y="602"/>
                    </a:lnTo>
                    <a:lnTo>
                      <a:pt x="1783" y="605"/>
                    </a:lnTo>
                    <a:lnTo>
                      <a:pt x="1785" y="597"/>
                    </a:lnTo>
                    <a:lnTo>
                      <a:pt x="1777" y="597"/>
                    </a:lnTo>
                    <a:lnTo>
                      <a:pt x="1779" y="590"/>
                    </a:lnTo>
                    <a:lnTo>
                      <a:pt x="1766" y="594"/>
                    </a:lnTo>
                    <a:lnTo>
                      <a:pt x="1763" y="590"/>
                    </a:lnTo>
                    <a:lnTo>
                      <a:pt x="1764" y="578"/>
                    </a:lnTo>
                    <a:lnTo>
                      <a:pt x="1776" y="564"/>
                    </a:lnTo>
                    <a:lnTo>
                      <a:pt x="1776" y="558"/>
                    </a:lnTo>
                    <a:lnTo>
                      <a:pt x="1783" y="542"/>
                    </a:lnTo>
                    <a:lnTo>
                      <a:pt x="1790" y="537"/>
                    </a:lnTo>
                    <a:lnTo>
                      <a:pt x="1822" y="533"/>
                    </a:lnTo>
                    <a:lnTo>
                      <a:pt x="1846" y="521"/>
                    </a:lnTo>
                    <a:lnTo>
                      <a:pt x="1861" y="516"/>
                    </a:lnTo>
                    <a:lnTo>
                      <a:pt x="1868" y="506"/>
                    </a:lnTo>
                    <a:lnTo>
                      <a:pt x="1882" y="501"/>
                    </a:lnTo>
                    <a:lnTo>
                      <a:pt x="1884" y="492"/>
                    </a:lnTo>
                    <a:lnTo>
                      <a:pt x="1897" y="496"/>
                    </a:lnTo>
                    <a:lnTo>
                      <a:pt x="1907" y="486"/>
                    </a:lnTo>
                    <a:lnTo>
                      <a:pt x="1916" y="492"/>
                    </a:lnTo>
                    <a:lnTo>
                      <a:pt x="1919" y="497"/>
                    </a:lnTo>
                    <a:lnTo>
                      <a:pt x="1927" y="499"/>
                    </a:lnTo>
                    <a:lnTo>
                      <a:pt x="1929" y="513"/>
                    </a:lnTo>
                    <a:lnTo>
                      <a:pt x="1944" y="522"/>
                    </a:lnTo>
                    <a:lnTo>
                      <a:pt x="1936" y="528"/>
                    </a:lnTo>
                    <a:lnTo>
                      <a:pt x="1944" y="537"/>
                    </a:lnTo>
                    <a:lnTo>
                      <a:pt x="1945" y="547"/>
                    </a:lnTo>
                    <a:lnTo>
                      <a:pt x="1954" y="551"/>
                    </a:lnTo>
                    <a:lnTo>
                      <a:pt x="1954" y="558"/>
                    </a:lnTo>
                    <a:lnTo>
                      <a:pt x="1945" y="558"/>
                    </a:lnTo>
                    <a:lnTo>
                      <a:pt x="1939" y="560"/>
                    </a:lnTo>
                    <a:lnTo>
                      <a:pt x="1939" y="565"/>
                    </a:lnTo>
                    <a:lnTo>
                      <a:pt x="1945" y="564"/>
                    </a:lnTo>
                    <a:lnTo>
                      <a:pt x="1954" y="575"/>
                    </a:lnTo>
                    <a:lnTo>
                      <a:pt x="1960" y="577"/>
                    </a:lnTo>
                    <a:lnTo>
                      <a:pt x="1962" y="582"/>
                    </a:lnTo>
                    <a:lnTo>
                      <a:pt x="1971" y="593"/>
                    </a:lnTo>
                    <a:lnTo>
                      <a:pt x="1989" y="597"/>
                    </a:lnTo>
                    <a:lnTo>
                      <a:pt x="1988" y="599"/>
                    </a:lnTo>
                    <a:lnTo>
                      <a:pt x="1989" y="608"/>
                    </a:lnTo>
                    <a:lnTo>
                      <a:pt x="1989" y="618"/>
                    </a:lnTo>
                    <a:lnTo>
                      <a:pt x="1999" y="625"/>
                    </a:lnTo>
                    <a:lnTo>
                      <a:pt x="2006" y="624"/>
                    </a:lnTo>
                    <a:lnTo>
                      <a:pt x="2020" y="630"/>
                    </a:lnTo>
                    <a:lnTo>
                      <a:pt x="2030" y="624"/>
                    </a:lnTo>
                    <a:lnTo>
                      <a:pt x="2038" y="628"/>
                    </a:lnTo>
                    <a:lnTo>
                      <a:pt x="2038" y="619"/>
                    </a:lnTo>
                    <a:lnTo>
                      <a:pt x="2046" y="624"/>
                    </a:lnTo>
                    <a:lnTo>
                      <a:pt x="2051" y="615"/>
                    </a:lnTo>
                    <a:lnTo>
                      <a:pt x="2051" y="605"/>
                    </a:lnTo>
                    <a:lnTo>
                      <a:pt x="2068" y="613"/>
                    </a:lnTo>
                    <a:lnTo>
                      <a:pt x="2068" y="630"/>
                    </a:lnTo>
                    <a:lnTo>
                      <a:pt x="2083" y="645"/>
                    </a:lnTo>
                    <a:lnTo>
                      <a:pt x="2090" y="650"/>
                    </a:lnTo>
                    <a:lnTo>
                      <a:pt x="2099" y="667"/>
                    </a:lnTo>
                    <a:lnTo>
                      <a:pt x="2106" y="667"/>
                    </a:lnTo>
                    <a:lnTo>
                      <a:pt x="2121" y="678"/>
                    </a:lnTo>
                    <a:lnTo>
                      <a:pt x="2129" y="677"/>
                    </a:lnTo>
                    <a:lnTo>
                      <a:pt x="2129" y="668"/>
                    </a:lnTo>
                    <a:lnTo>
                      <a:pt x="2137" y="669"/>
                    </a:lnTo>
                    <a:lnTo>
                      <a:pt x="2139" y="667"/>
                    </a:lnTo>
                    <a:lnTo>
                      <a:pt x="2148" y="673"/>
                    </a:lnTo>
                    <a:lnTo>
                      <a:pt x="2150" y="669"/>
                    </a:lnTo>
                    <a:lnTo>
                      <a:pt x="2164" y="677"/>
                    </a:lnTo>
                    <a:lnTo>
                      <a:pt x="2182" y="667"/>
                    </a:lnTo>
                    <a:lnTo>
                      <a:pt x="2204" y="673"/>
                    </a:lnTo>
                    <a:lnTo>
                      <a:pt x="2221" y="667"/>
                    </a:lnTo>
                    <a:lnTo>
                      <a:pt x="2230" y="655"/>
                    </a:lnTo>
                    <a:lnTo>
                      <a:pt x="2267" y="660"/>
                    </a:lnTo>
                    <a:lnTo>
                      <a:pt x="2275" y="657"/>
                    </a:lnTo>
                    <a:lnTo>
                      <a:pt x="2290" y="671"/>
                    </a:lnTo>
                    <a:lnTo>
                      <a:pt x="2293" y="668"/>
                    </a:lnTo>
                    <a:lnTo>
                      <a:pt x="2300" y="667"/>
                    </a:lnTo>
                    <a:lnTo>
                      <a:pt x="2300" y="673"/>
                    </a:lnTo>
                    <a:lnTo>
                      <a:pt x="2322" y="667"/>
                    </a:lnTo>
                    <a:lnTo>
                      <a:pt x="2337" y="667"/>
                    </a:lnTo>
                    <a:lnTo>
                      <a:pt x="2328" y="655"/>
                    </a:lnTo>
                    <a:lnTo>
                      <a:pt x="2328" y="650"/>
                    </a:lnTo>
                    <a:lnTo>
                      <a:pt x="2321" y="640"/>
                    </a:lnTo>
                    <a:lnTo>
                      <a:pt x="2317" y="630"/>
                    </a:lnTo>
                    <a:lnTo>
                      <a:pt x="2322" y="623"/>
                    </a:lnTo>
                    <a:lnTo>
                      <a:pt x="2328" y="623"/>
                    </a:lnTo>
                    <a:lnTo>
                      <a:pt x="2331" y="625"/>
                    </a:lnTo>
                    <a:lnTo>
                      <a:pt x="2336" y="636"/>
                    </a:lnTo>
                    <a:lnTo>
                      <a:pt x="2342" y="641"/>
                    </a:lnTo>
                    <a:lnTo>
                      <a:pt x="2342" y="655"/>
                    </a:lnTo>
                    <a:lnTo>
                      <a:pt x="2349" y="667"/>
                    </a:lnTo>
                    <a:lnTo>
                      <a:pt x="2359" y="669"/>
                    </a:lnTo>
                    <a:lnTo>
                      <a:pt x="2364" y="678"/>
                    </a:lnTo>
                    <a:lnTo>
                      <a:pt x="2377" y="683"/>
                    </a:lnTo>
                    <a:lnTo>
                      <a:pt x="2384" y="689"/>
                    </a:lnTo>
                    <a:lnTo>
                      <a:pt x="2396" y="688"/>
                    </a:lnTo>
                    <a:lnTo>
                      <a:pt x="2404" y="677"/>
                    </a:lnTo>
                    <a:lnTo>
                      <a:pt x="2403" y="641"/>
                    </a:lnTo>
                    <a:lnTo>
                      <a:pt x="2398" y="641"/>
                    </a:lnTo>
                    <a:lnTo>
                      <a:pt x="2397" y="650"/>
                    </a:lnTo>
                    <a:lnTo>
                      <a:pt x="2390" y="650"/>
                    </a:lnTo>
                    <a:lnTo>
                      <a:pt x="2390" y="641"/>
                    </a:lnTo>
                    <a:lnTo>
                      <a:pt x="2385" y="636"/>
                    </a:lnTo>
                    <a:lnTo>
                      <a:pt x="2364" y="637"/>
                    </a:lnTo>
                    <a:lnTo>
                      <a:pt x="2359" y="646"/>
                    </a:lnTo>
                    <a:lnTo>
                      <a:pt x="2360" y="650"/>
                    </a:lnTo>
                    <a:lnTo>
                      <a:pt x="2361" y="658"/>
                    </a:lnTo>
                    <a:lnTo>
                      <a:pt x="2354" y="656"/>
                    </a:lnTo>
                    <a:lnTo>
                      <a:pt x="2348" y="636"/>
                    </a:lnTo>
                    <a:lnTo>
                      <a:pt x="2339" y="624"/>
                    </a:lnTo>
                    <a:lnTo>
                      <a:pt x="2334" y="614"/>
                    </a:lnTo>
                    <a:lnTo>
                      <a:pt x="2342" y="619"/>
                    </a:lnTo>
                    <a:lnTo>
                      <a:pt x="2342" y="605"/>
                    </a:lnTo>
                    <a:lnTo>
                      <a:pt x="2331" y="596"/>
                    </a:lnTo>
                    <a:lnTo>
                      <a:pt x="2331" y="590"/>
                    </a:lnTo>
                    <a:lnTo>
                      <a:pt x="2321" y="575"/>
                    </a:lnTo>
                    <a:lnTo>
                      <a:pt x="2328" y="575"/>
                    </a:lnTo>
                    <a:lnTo>
                      <a:pt x="2334" y="583"/>
                    </a:lnTo>
                    <a:lnTo>
                      <a:pt x="2339" y="578"/>
                    </a:lnTo>
                    <a:lnTo>
                      <a:pt x="2339" y="575"/>
                    </a:lnTo>
                    <a:lnTo>
                      <a:pt x="2349" y="575"/>
                    </a:lnTo>
                    <a:lnTo>
                      <a:pt x="2353" y="581"/>
                    </a:lnTo>
                    <a:lnTo>
                      <a:pt x="2374" y="577"/>
                    </a:lnTo>
                    <a:lnTo>
                      <a:pt x="2374" y="575"/>
                    </a:lnTo>
                    <a:lnTo>
                      <a:pt x="2358" y="554"/>
                    </a:lnTo>
                    <a:lnTo>
                      <a:pt x="2365" y="551"/>
                    </a:lnTo>
                    <a:lnTo>
                      <a:pt x="2377" y="554"/>
                    </a:lnTo>
                    <a:lnTo>
                      <a:pt x="2379" y="562"/>
                    </a:lnTo>
                    <a:lnTo>
                      <a:pt x="2390" y="575"/>
                    </a:lnTo>
                    <a:lnTo>
                      <a:pt x="2385" y="559"/>
                    </a:lnTo>
                    <a:lnTo>
                      <a:pt x="2398" y="560"/>
                    </a:lnTo>
                    <a:lnTo>
                      <a:pt x="2404" y="575"/>
                    </a:lnTo>
                    <a:lnTo>
                      <a:pt x="2420" y="582"/>
                    </a:lnTo>
                    <a:lnTo>
                      <a:pt x="2414" y="590"/>
                    </a:lnTo>
                    <a:lnTo>
                      <a:pt x="2422" y="594"/>
                    </a:lnTo>
                    <a:lnTo>
                      <a:pt x="2439" y="587"/>
                    </a:lnTo>
                    <a:lnTo>
                      <a:pt x="2439" y="594"/>
                    </a:lnTo>
                    <a:lnTo>
                      <a:pt x="2434" y="605"/>
                    </a:lnTo>
                    <a:lnTo>
                      <a:pt x="2433" y="615"/>
                    </a:lnTo>
                    <a:lnTo>
                      <a:pt x="2427" y="623"/>
                    </a:lnTo>
                    <a:lnTo>
                      <a:pt x="2431" y="628"/>
                    </a:lnTo>
                    <a:lnTo>
                      <a:pt x="2439" y="624"/>
                    </a:lnTo>
                    <a:lnTo>
                      <a:pt x="2443" y="631"/>
                    </a:lnTo>
                    <a:lnTo>
                      <a:pt x="2443" y="612"/>
                    </a:lnTo>
                    <a:lnTo>
                      <a:pt x="2466" y="596"/>
                    </a:lnTo>
                    <a:lnTo>
                      <a:pt x="2467" y="597"/>
                    </a:lnTo>
                    <a:lnTo>
                      <a:pt x="2466" y="607"/>
                    </a:lnTo>
                    <a:lnTo>
                      <a:pt x="2467" y="619"/>
                    </a:lnTo>
                    <a:lnTo>
                      <a:pt x="2466" y="636"/>
                    </a:lnTo>
                    <a:lnTo>
                      <a:pt x="2460" y="650"/>
                    </a:lnTo>
                    <a:lnTo>
                      <a:pt x="2459" y="668"/>
                    </a:lnTo>
                    <a:lnTo>
                      <a:pt x="2466" y="683"/>
                    </a:lnTo>
                    <a:lnTo>
                      <a:pt x="2446" y="695"/>
                    </a:lnTo>
                    <a:lnTo>
                      <a:pt x="2451" y="712"/>
                    </a:lnTo>
                    <a:lnTo>
                      <a:pt x="2466" y="711"/>
                    </a:lnTo>
                    <a:lnTo>
                      <a:pt x="2466" y="736"/>
                    </a:lnTo>
                    <a:lnTo>
                      <a:pt x="2482" y="720"/>
                    </a:lnTo>
                    <a:lnTo>
                      <a:pt x="2486" y="727"/>
                    </a:lnTo>
                    <a:lnTo>
                      <a:pt x="2495" y="718"/>
                    </a:lnTo>
                    <a:lnTo>
                      <a:pt x="2495" y="727"/>
                    </a:lnTo>
                    <a:lnTo>
                      <a:pt x="2489" y="733"/>
                    </a:lnTo>
                    <a:lnTo>
                      <a:pt x="2494" y="743"/>
                    </a:lnTo>
                    <a:lnTo>
                      <a:pt x="2504" y="744"/>
                    </a:lnTo>
                    <a:lnTo>
                      <a:pt x="2509" y="727"/>
                    </a:lnTo>
                    <a:lnTo>
                      <a:pt x="2504" y="711"/>
                    </a:lnTo>
                    <a:lnTo>
                      <a:pt x="2506" y="695"/>
                    </a:lnTo>
                    <a:lnTo>
                      <a:pt x="2502" y="682"/>
                    </a:lnTo>
                    <a:lnTo>
                      <a:pt x="2488" y="673"/>
                    </a:lnTo>
                    <a:lnTo>
                      <a:pt x="2488" y="667"/>
                    </a:lnTo>
                    <a:lnTo>
                      <a:pt x="2495" y="636"/>
                    </a:lnTo>
                    <a:lnTo>
                      <a:pt x="2492" y="631"/>
                    </a:lnTo>
                    <a:lnTo>
                      <a:pt x="2489" y="620"/>
                    </a:lnTo>
                    <a:lnTo>
                      <a:pt x="2495" y="620"/>
                    </a:lnTo>
                    <a:lnTo>
                      <a:pt x="2500" y="618"/>
                    </a:lnTo>
                    <a:lnTo>
                      <a:pt x="2504" y="620"/>
                    </a:lnTo>
                    <a:lnTo>
                      <a:pt x="2506" y="625"/>
                    </a:lnTo>
                    <a:lnTo>
                      <a:pt x="2510" y="623"/>
                    </a:lnTo>
                    <a:lnTo>
                      <a:pt x="2521" y="621"/>
                    </a:lnTo>
                    <a:lnTo>
                      <a:pt x="2533" y="628"/>
                    </a:lnTo>
                    <a:lnTo>
                      <a:pt x="2540" y="625"/>
                    </a:lnTo>
                    <a:lnTo>
                      <a:pt x="2545" y="613"/>
                    </a:lnTo>
                    <a:lnTo>
                      <a:pt x="2549" y="607"/>
                    </a:lnTo>
                    <a:lnTo>
                      <a:pt x="2563" y="599"/>
                    </a:lnTo>
                    <a:lnTo>
                      <a:pt x="2563" y="590"/>
                    </a:lnTo>
                    <a:lnTo>
                      <a:pt x="2569" y="574"/>
                    </a:lnTo>
                    <a:lnTo>
                      <a:pt x="2595" y="555"/>
                    </a:lnTo>
                    <a:lnTo>
                      <a:pt x="2602" y="544"/>
                    </a:lnTo>
                    <a:lnTo>
                      <a:pt x="2591" y="542"/>
                    </a:lnTo>
                    <a:lnTo>
                      <a:pt x="2594" y="520"/>
                    </a:lnTo>
                    <a:lnTo>
                      <a:pt x="2592" y="506"/>
                    </a:lnTo>
                    <a:lnTo>
                      <a:pt x="2589" y="491"/>
                    </a:lnTo>
                    <a:lnTo>
                      <a:pt x="2576" y="483"/>
                    </a:lnTo>
                    <a:lnTo>
                      <a:pt x="2575" y="491"/>
                    </a:lnTo>
                    <a:lnTo>
                      <a:pt x="2573" y="499"/>
                    </a:lnTo>
                    <a:lnTo>
                      <a:pt x="2572" y="508"/>
                    </a:lnTo>
                    <a:lnTo>
                      <a:pt x="2579" y="505"/>
                    </a:lnTo>
                    <a:lnTo>
                      <a:pt x="2583" y="497"/>
                    </a:lnTo>
                    <a:lnTo>
                      <a:pt x="2570" y="522"/>
                    </a:lnTo>
                    <a:lnTo>
                      <a:pt x="2551" y="528"/>
                    </a:lnTo>
                    <a:lnTo>
                      <a:pt x="2538" y="526"/>
                    </a:lnTo>
                    <a:lnTo>
                      <a:pt x="2542" y="516"/>
                    </a:lnTo>
                    <a:lnTo>
                      <a:pt x="2543" y="494"/>
                    </a:lnTo>
                    <a:lnTo>
                      <a:pt x="2547" y="491"/>
                    </a:lnTo>
                    <a:lnTo>
                      <a:pt x="2554" y="492"/>
                    </a:lnTo>
                    <a:lnTo>
                      <a:pt x="2563" y="472"/>
                    </a:lnTo>
                    <a:lnTo>
                      <a:pt x="2563" y="462"/>
                    </a:lnTo>
                    <a:lnTo>
                      <a:pt x="2557" y="465"/>
                    </a:lnTo>
                    <a:lnTo>
                      <a:pt x="2557" y="463"/>
                    </a:lnTo>
                    <a:lnTo>
                      <a:pt x="2558" y="449"/>
                    </a:lnTo>
                    <a:lnTo>
                      <a:pt x="2567" y="432"/>
                    </a:lnTo>
                    <a:lnTo>
                      <a:pt x="2586" y="425"/>
                    </a:lnTo>
                    <a:lnTo>
                      <a:pt x="2589" y="421"/>
                    </a:lnTo>
                    <a:lnTo>
                      <a:pt x="2581" y="436"/>
                    </a:lnTo>
                    <a:lnTo>
                      <a:pt x="2581" y="451"/>
                    </a:lnTo>
                    <a:lnTo>
                      <a:pt x="2585" y="458"/>
                    </a:lnTo>
                    <a:lnTo>
                      <a:pt x="2595" y="445"/>
                    </a:lnTo>
                    <a:lnTo>
                      <a:pt x="2599" y="427"/>
                    </a:lnTo>
                    <a:lnTo>
                      <a:pt x="2594" y="408"/>
                    </a:lnTo>
                    <a:lnTo>
                      <a:pt x="2583" y="408"/>
                    </a:lnTo>
                    <a:lnTo>
                      <a:pt x="2569" y="420"/>
                    </a:lnTo>
                    <a:lnTo>
                      <a:pt x="2556" y="418"/>
                    </a:lnTo>
                    <a:lnTo>
                      <a:pt x="2542" y="391"/>
                    </a:lnTo>
                    <a:lnTo>
                      <a:pt x="2536" y="386"/>
                    </a:lnTo>
                    <a:lnTo>
                      <a:pt x="2537" y="394"/>
                    </a:lnTo>
                    <a:lnTo>
                      <a:pt x="2532" y="399"/>
                    </a:lnTo>
                    <a:lnTo>
                      <a:pt x="2524" y="392"/>
                    </a:lnTo>
                    <a:lnTo>
                      <a:pt x="2524" y="387"/>
                    </a:lnTo>
                    <a:lnTo>
                      <a:pt x="2508" y="379"/>
                    </a:lnTo>
                    <a:lnTo>
                      <a:pt x="2505" y="372"/>
                    </a:lnTo>
                    <a:lnTo>
                      <a:pt x="2505" y="367"/>
                    </a:lnTo>
                    <a:lnTo>
                      <a:pt x="2479" y="370"/>
                    </a:lnTo>
                    <a:lnTo>
                      <a:pt x="2465" y="360"/>
                    </a:lnTo>
                    <a:lnTo>
                      <a:pt x="2461" y="352"/>
                    </a:lnTo>
                    <a:lnTo>
                      <a:pt x="2465" y="345"/>
                    </a:lnTo>
                    <a:lnTo>
                      <a:pt x="2447" y="336"/>
                    </a:lnTo>
                    <a:lnTo>
                      <a:pt x="2445" y="328"/>
                    </a:lnTo>
                    <a:lnTo>
                      <a:pt x="2436" y="318"/>
                    </a:lnTo>
                    <a:lnTo>
                      <a:pt x="2434" y="290"/>
                    </a:lnTo>
                    <a:lnTo>
                      <a:pt x="2434" y="275"/>
                    </a:lnTo>
                    <a:lnTo>
                      <a:pt x="2435" y="266"/>
                    </a:lnTo>
                    <a:lnTo>
                      <a:pt x="2441" y="262"/>
                    </a:lnTo>
                    <a:lnTo>
                      <a:pt x="2445" y="262"/>
                    </a:lnTo>
                    <a:lnTo>
                      <a:pt x="2456" y="236"/>
                    </a:lnTo>
                    <a:lnTo>
                      <a:pt x="2459" y="236"/>
                    </a:lnTo>
                    <a:lnTo>
                      <a:pt x="2461" y="242"/>
                    </a:lnTo>
                    <a:lnTo>
                      <a:pt x="2465" y="237"/>
                    </a:lnTo>
                    <a:lnTo>
                      <a:pt x="2466" y="222"/>
                    </a:lnTo>
                    <a:lnTo>
                      <a:pt x="2461" y="227"/>
                    </a:lnTo>
                    <a:lnTo>
                      <a:pt x="2452" y="204"/>
                    </a:lnTo>
                    <a:lnTo>
                      <a:pt x="2444" y="194"/>
                    </a:lnTo>
                    <a:lnTo>
                      <a:pt x="2444" y="184"/>
                    </a:lnTo>
                    <a:lnTo>
                      <a:pt x="2445" y="171"/>
                    </a:lnTo>
                    <a:lnTo>
                      <a:pt x="2452" y="156"/>
                    </a:lnTo>
                    <a:lnTo>
                      <a:pt x="2449" y="156"/>
                    </a:lnTo>
                    <a:lnTo>
                      <a:pt x="2450" y="145"/>
                    </a:lnTo>
                    <a:lnTo>
                      <a:pt x="2451" y="137"/>
                    </a:lnTo>
                    <a:lnTo>
                      <a:pt x="2451" y="122"/>
                    </a:lnTo>
                    <a:lnTo>
                      <a:pt x="2455" y="117"/>
                    </a:lnTo>
                    <a:lnTo>
                      <a:pt x="2460" y="118"/>
                    </a:lnTo>
                    <a:lnTo>
                      <a:pt x="2461" y="114"/>
                    </a:lnTo>
                    <a:lnTo>
                      <a:pt x="2462" y="106"/>
                    </a:lnTo>
                    <a:lnTo>
                      <a:pt x="2470" y="101"/>
                    </a:lnTo>
                    <a:lnTo>
                      <a:pt x="2488" y="124"/>
                    </a:lnTo>
                    <a:lnTo>
                      <a:pt x="2492" y="123"/>
                    </a:lnTo>
                    <a:lnTo>
                      <a:pt x="2495" y="107"/>
                    </a:lnTo>
                    <a:lnTo>
                      <a:pt x="2493" y="86"/>
                    </a:lnTo>
                    <a:lnTo>
                      <a:pt x="2487" y="85"/>
                    </a:lnTo>
                    <a:lnTo>
                      <a:pt x="2481" y="79"/>
                    </a:lnTo>
                    <a:lnTo>
                      <a:pt x="2479" y="67"/>
                    </a:lnTo>
                    <a:lnTo>
                      <a:pt x="2488" y="52"/>
                    </a:lnTo>
                    <a:lnTo>
                      <a:pt x="2502" y="36"/>
                    </a:lnTo>
                    <a:lnTo>
                      <a:pt x="2505" y="26"/>
                    </a:lnTo>
                    <a:lnTo>
                      <a:pt x="2506" y="16"/>
                    </a:lnTo>
                    <a:lnTo>
                      <a:pt x="2513" y="2"/>
                    </a:lnTo>
                    <a:lnTo>
                      <a:pt x="2522" y="0"/>
                    </a:lnTo>
                    <a:lnTo>
                      <a:pt x="2531" y="2"/>
                    </a:lnTo>
                    <a:lnTo>
                      <a:pt x="2541" y="0"/>
                    </a:lnTo>
                    <a:lnTo>
                      <a:pt x="2551" y="10"/>
                    </a:lnTo>
                    <a:lnTo>
                      <a:pt x="2549" y="18"/>
                    </a:lnTo>
                    <a:lnTo>
                      <a:pt x="2546" y="22"/>
                    </a:lnTo>
                    <a:lnTo>
                      <a:pt x="2545" y="32"/>
                    </a:lnTo>
                    <a:lnTo>
                      <a:pt x="2546" y="38"/>
                    </a:lnTo>
                    <a:lnTo>
                      <a:pt x="2554" y="32"/>
                    </a:lnTo>
                    <a:lnTo>
                      <a:pt x="2554" y="49"/>
                    </a:lnTo>
                    <a:lnTo>
                      <a:pt x="2564" y="40"/>
                    </a:lnTo>
                    <a:lnTo>
                      <a:pt x="2567" y="32"/>
                    </a:lnTo>
                    <a:lnTo>
                      <a:pt x="2576" y="44"/>
                    </a:lnTo>
                    <a:lnTo>
                      <a:pt x="2594" y="37"/>
                    </a:lnTo>
                    <a:lnTo>
                      <a:pt x="2594" y="47"/>
                    </a:lnTo>
                    <a:lnTo>
                      <a:pt x="2590" y="63"/>
                    </a:lnTo>
                    <a:lnTo>
                      <a:pt x="2595" y="75"/>
                    </a:lnTo>
                    <a:lnTo>
                      <a:pt x="2605" y="76"/>
                    </a:lnTo>
                    <a:lnTo>
                      <a:pt x="2632" y="115"/>
                    </a:lnTo>
                    <a:lnTo>
                      <a:pt x="2637" y="147"/>
                    </a:lnTo>
                    <a:lnTo>
                      <a:pt x="2638" y="167"/>
                    </a:lnTo>
                    <a:lnTo>
                      <a:pt x="2637" y="190"/>
                    </a:lnTo>
                    <a:lnTo>
                      <a:pt x="2633" y="189"/>
                    </a:lnTo>
                    <a:lnTo>
                      <a:pt x="2634" y="198"/>
                    </a:lnTo>
                    <a:lnTo>
                      <a:pt x="2645" y="201"/>
                    </a:lnTo>
                    <a:lnTo>
                      <a:pt x="2648" y="221"/>
                    </a:lnTo>
                    <a:lnTo>
                      <a:pt x="2662" y="220"/>
                    </a:lnTo>
                    <a:lnTo>
                      <a:pt x="2671" y="230"/>
                    </a:lnTo>
                    <a:lnTo>
                      <a:pt x="2671" y="244"/>
                    </a:lnTo>
                    <a:lnTo>
                      <a:pt x="2672" y="251"/>
                    </a:lnTo>
                    <a:lnTo>
                      <a:pt x="2681" y="264"/>
                    </a:lnTo>
                    <a:lnTo>
                      <a:pt x="2683" y="274"/>
                    </a:lnTo>
                    <a:lnTo>
                      <a:pt x="2685" y="284"/>
                    </a:lnTo>
                    <a:lnTo>
                      <a:pt x="2688" y="284"/>
                    </a:lnTo>
                    <a:lnTo>
                      <a:pt x="2692" y="279"/>
                    </a:lnTo>
                    <a:lnTo>
                      <a:pt x="2693" y="274"/>
                    </a:lnTo>
                    <a:lnTo>
                      <a:pt x="2701" y="280"/>
                    </a:lnTo>
                    <a:lnTo>
                      <a:pt x="2703" y="297"/>
                    </a:lnTo>
                    <a:lnTo>
                      <a:pt x="2709" y="301"/>
                    </a:lnTo>
                    <a:lnTo>
                      <a:pt x="2713" y="308"/>
                    </a:lnTo>
                    <a:lnTo>
                      <a:pt x="2694" y="312"/>
                    </a:lnTo>
                    <a:lnTo>
                      <a:pt x="2671" y="301"/>
                    </a:lnTo>
                    <a:lnTo>
                      <a:pt x="2664" y="302"/>
                    </a:lnTo>
                    <a:lnTo>
                      <a:pt x="2665" y="306"/>
                    </a:lnTo>
                    <a:lnTo>
                      <a:pt x="2665" y="312"/>
                    </a:lnTo>
                    <a:lnTo>
                      <a:pt x="2661" y="316"/>
                    </a:lnTo>
                    <a:lnTo>
                      <a:pt x="2661" y="318"/>
                    </a:lnTo>
                    <a:lnTo>
                      <a:pt x="2680" y="321"/>
                    </a:lnTo>
                    <a:lnTo>
                      <a:pt x="2688" y="334"/>
                    </a:lnTo>
                    <a:lnTo>
                      <a:pt x="2683" y="343"/>
                    </a:lnTo>
                    <a:lnTo>
                      <a:pt x="2676" y="352"/>
                    </a:lnTo>
                    <a:lnTo>
                      <a:pt x="2670" y="352"/>
                    </a:lnTo>
                    <a:lnTo>
                      <a:pt x="2664" y="357"/>
                    </a:lnTo>
                    <a:lnTo>
                      <a:pt x="2658" y="357"/>
                    </a:lnTo>
                    <a:lnTo>
                      <a:pt x="2656" y="364"/>
                    </a:lnTo>
                    <a:lnTo>
                      <a:pt x="2648" y="371"/>
                    </a:lnTo>
                    <a:lnTo>
                      <a:pt x="2650" y="378"/>
                    </a:lnTo>
                    <a:lnTo>
                      <a:pt x="2649" y="381"/>
                    </a:lnTo>
                    <a:lnTo>
                      <a:pt x="2669" y="381"/>
                    </a:lnTo>
                    <a:lnTo>
                      <a:pt x="2673" y="388"/>
                    </a:lnTo>
                    <a:lnTo>
                      <a:pt x="2678" y="402"/>
                    </a:lnTo>
                    <a:lnTo>
                      <a:pt x="2692" y="408"/>
                    </a:lnTo>
                    <a:lnTo>
                      <a:pt x="2705" y="405"/>
                    </a:lnTo>
                    <a:lnTo>
                      <a:pt x="2715" y="391"/>
                    </a:lnTo>
                    <a:lnTo>
                      <a:pt x="2723" y="389"/>
                    </a:lnTo>
                    <a:lnTo>
                      <a:pt x="2724" y="395"/>
                    </a:lnTo>
                    <a:lnTo>
                      <a:pt x="2718" y="404"/>
                    </a:lnTo>
                    <a:lnTo>
                      <a:pt x="2725" y="402"/>
                    </a:lnTo>
                    <a:lnTo>
                      <a:pt x="2731" y="413"/>
                    </a:lnTo>
                    <a:lnTo>
                      <a:pt x="2735" y="409"/>
                    </a:lnTo>
                    <a:lnTo>
                      <a:pt x="2745" y="415"/>
                    </a:lnTo>
                    <a:lnTo>
                      <a:pt x="2748" y="406"/>
                    </a:lnTo>
                    <a:lnTo>
                      <a:pt x="2751" y="421"/>
                    </a:lnTo>
                    <a:lnTo>
                      <a:pt x="2748" y="432"/>
                    </a:lnTo>
                    <a:lnTo>
                      <a:pt x="2744" y="440"/>
                    </a:lnTo>
                    <a:lnTo>
                      <a:pt x="2735" y="430"/>
                    </a:lnTo>
                    <a:lnTo>
                      <a:pt x="2729" y="434"/>
                    </a:lnTo>
                    <a:lnTo>
                      <a:pt x="2720" y="431"/>
                    </a:lnTo>
                    <a:lnTo>
                      <a:pt x="2745" y="465"/>
                    </a:lnTo>
                    <a:lnTo>
                      <a:pt x="2755" y="469"/>
                    </a:lnTo>
                    <a:lnTo>
                      <a:pt x="2756" y="479"/>
                    </a:lnTo>
                    <a:lnTo>
                      <a:pt x="2764" y="494"/>
                    </a:lnTo>
                    <a:lnTo>
                      <a:pt x="2763" y="499"/>
                    </a:lnTo>
                    <a:lnTo>
                      <a:pt x="2773" y="515"/>
                    </a:lnTo>
                    <a:lnTo>
                      <a:pt x="2768" y="531"/>
                    </a:lnTo>
                    <a:lnTo>
                      <a:pt x="2768" y="549"/>
                    </a:lnTo>
                    <a:lnTo>
                      <a:pt x="2766" y="558"/>
                    </a:lnTo>
                    <a:lnTo>
                      <a:pt x="2771" y="574"/>
                    </a:lnTo>
                    <a:lnTo>
                      <a:pt x="2775" y="581"/>
                    </a:lnTo>
                    <a:lnTo>
                      <a:pt x="2779" y="591"/>
                    </a:lnTo>
                    <a:lnTo>
                      <a:pt x="2787" y="581"/>
                    </a:lnTo>
                    <a:lnTo>
                      <a:pt x="2798" y="559"/>
                    </a:lnTo>
                    <a:lnTo>
                      <a:pt x="2798" y="540"/>
                    </a:lnTo>
                    <a:lnTo>
                      <a:pt x="2799" y="535"/>
                    </a:lnTo>
                    <a:lnTo>
                      <a:pt x="2800" y="532"/>
                    </a:lnTo>
                    <a:lnTo>
                      <a:pt x="2806" y="532"/>
                    </a:lnTo>
                    <a:lnTo>
                      <a:pt x="2807" y="513"/>
                    </a:lnTo>
                    <a:lnTo>
                      <a:pt x="2806" y="495"/>
                    </a:lnTo>
                    <a:lnTo>
                      <a:pt x="2806" y="480"/>
                    </a:lnTo>
                    <a:lnTo>
                      <a:pt x="2818" y="465"/>
                    </a:lnTo>
                    <a:lnTo>
                      <a:pt x="2826" y="447"/>
                    </a:lnTo>
                    <a:lnTo>
                      <a:pt x="2837" y="442"/>
                    </a:lnTo>
                    <a:lnTo>
                      <a:pt x="2850" y="443"/>
                    </a:lnTo>
                    <a:lnTo>
                      <a:pt x="2855" y="462"/>
                    </a:lnTo>
                    <a:lnTo>
                      <a:pt x="2866" y="480"/>
                    </a:lnTo>
                    <a:lnTo>
                      <a:pt x="2896" y="505"/>
                    </a:lnTo>
                    <a:lnTo>
                      <a:pt x="2901" y="517"/>
                    </a:lnTo>
                    <a:lnTo>
                      <a:pt x="2907" y="554"/>
                    </a:lnTo>
                    <a:lnTo>
                      <a:pt x="2913" y="575"/>
                    </a:lnTo>
                    <a:lnTo>
                      <a:pt x="2914" y="592"/>
                    </a:lnTo>
                    <a:lnTo>
                      <a:pt x="2906" y="599"/>
                    </a:lnTo>
                    <a:lnTo>
                      <a:pt x="2897" y="597"/>
                    </a:lnTo>
                    <a:lnTo>
                      <a:pt x="2893" y="592"/>
                    </a:lnTo>
                    <a:lnTo>
                      <a:pt x="2893" y="575"/>
                    </a:lnTo>
                    <a:lnTo>
                      <a:pt x="2884" y="598"/>
                    </a:lnTo>
                    <a:lnTo>
                      <a:pt x="2887" y="615"/>
                    </a:lnTo>
                    <a:lnTo>
                      <a:pt x="2884" y="631"/>
                    </a:lnTo>
                    <a:lnTo>
                      <a:pt x="2884" y="641"/>
                    </a:lnTo>
                    <a:lnTo>
                      <a:pt x="2895" y="663"/>
                    </a:lnTo>
                    <a:lnTo>
                      <a:pt x="2900" y="677"/>
                    </a:lnTo>
                    <a:lnTo>
                      <a:pt x="2908" y="689"/>
                    </a:lnTo>
                    <a:lnTo>
                      <a:pt x="2930" y="732"/>
                    </a:lnTo>
                    <a:lnTo>
                      <a:pt x="2936" y="737"/>
                    </a:lnTo>
                    <a:lnTo>
                      <a:pt x="2944" y="746"/>
                    </a:lnTo>
                    <a:lnTo>
                      <a:pt x="2954" y="741"/>
                    </a:lnTo>
                    <a:lnTo>
                      <a:pt x="2955" y="732"/>
                    </a:lnTo>
                    <a:lnTo>
                      <a:pt x="2957" y="721"/>
                    </a:lnTo>
                    <a:lnTo>
                      <a:pt x="2966" y="716"/>
                    </a:lnTo>
                    <a:lnTo>
                      <a:pt x="2971" y="721"/>
                    </a:lnTo>
                    <a:lnTo>
                      <a:pt x="2974" y="715"/>
                    </a:lnTo>
                    <a:lnTo>
                      <a:pt x="2977" y="720"/>
                    </a:lnTo>
                    <a:lnTo>
                      <a:pt x="2983" y="721"/>
                    </a:lnTo>
                    <a:lnTo>
                      <a:pt x="2987" y="699"/>
                    </a:lnTo>
                    <a:lnTo>
                      <a:pt x="2987" y="679"/>
                    </a:lnTo>
                    <a:lnTo>
                      <a:pt x="2988" y="673"/>
                    </a:lnTo>
                    <a:lnTo>
                      <a:pt x="2997" y="653"/>
                    </a:lnTo>
                    <a:lnTo>
                      <a:pt x="3009" y="640"/>
                    </a:lnTo>
                    <a:lnTo>
                      <a:pt x="3020" y="607"/>
                    </a:lnTo>
                    <a:lnTo>
                      <a:pt x="3021" y="592"/>
                    </a:lnTo>
                    <a:lnTo>
                      <a:pt x="3027" y="586"/>
                    </a:lnTo>
                    <a:lnTo>
                      <a:pt x="3030" y="545"/>
                    </a:lnTo>
                    <a:lnTo>
                      <a:pt x="3029" y="538"/>
                    </a:lnTo>
                    <a:lnTo>
                      <a:pt x="3035" y="531"/>
                    </a:lnTo>
                    <a:lnTo>
                      <a:pt x="3047" y="529"/>
                    </a:lnTo>
                    <a:lnTo>
                      <a:pt x="3049" y="523"/>
                    </a:lnTo>
                    <a:lnTo>
                      <a:pt x="3054" y="524"/>
                    </a:lnTo>
                    <a:lnTo>
                      <a:pt x="3064" y="520"/>
                    </a:lnTo>
                    <a:lnTo>
                      <a:pt x="3076" y="524"/>
                    </a:lnTo>
                    <a:lnTo>
                      <a:pt x="3087" y="522"/>
                    </a:lnTo>
                    <a:lnTo>
                      <a:pt x="3083" y="517"/>
                    </a:lnTo>
                    <a:lnTo>
                      <a:pt x="3069" y="515"/>
                    </a:lnTo>
                    <a:lnTo>
                      <a:pt x="3064" y="507"/>
                    </a:lnTo>
                    <a:lnTo>
                      <a:pt x="3068" y="501"/>
                    </a:lnTo>
                    <a:lnTo>
                      <a:pt x="3065" y="496"/>
                    </a:lnTo>
                    <a:lnTo>
                      <a:pt x="3075" y="496"/>
                    </a:lnTo>
                    <a:lnTo>
                      <a:pt x="3074" y="488"/>
                    </a:lnTo>
                    <a:lnTo>
                      <a:pt x="3079" y="485"/>
                    </a:lnTo>
                    <a:lnTo>
                      <a:pt x="3090" y="489"/>
                    </a:lnTo>
                    <a:lnTo>
                      <a:pt x="3087" y="479"/>
                    </a:lnTo>
                    <a:lnTo>
                      <a:pt x="3080" y="479"/>
                    </a:lnTo>
                    <a:lnTo>
                      <a:pt x="3073" y="469"/>
                    </a:lnTo>
                    <a:lnTo>
                      <a:pt x="3059" y="465"/>
                    </a:lnTo>
                    <a:lnTo>
                      <a:pt x="3052" y="456"/>
                    </a:lnTo>
                    <a:lnTo>
                      <a:pt x="3047" y="442"/>
                    </a:lnTo>
                    <a:lnTo>
                      <a:pt x="3048" y="431"/>
                    </a:lnTo>
                    <a:lnTo>
                      <a:pt x="3049" y="426"/>
                    </a:lnTo>
                    <a:lnTo>
                      <a:pt x="3046" y="410"/>
                    </a:lnTo>
                    <a:lnTo>
                      <a:pt x="3048" y="400"/>
                    </a:lnTo>
                    <a:lnTo>
                      <a:pt x="3044" y="386"/>
                    </a:lnTo>
                    <a:lnTo>
                      <a:pt x="3046" y="381"/>
                    </a:lnTo>
                    <a:lnTo>
                      <a:pt x="3048" y="371"/>
                    </a:lnTo>
                    <a:lnTo>
                      <a:pt x="3048" y="360"/>
                    </a:lnTo>
                    <a:lnTo>
                      <a:pt x="3067" y="365"/>
                    </a:lnTo>
                    <a:lnTo>
                      <a:pt x="3075" y="356"/>
                    </a:lnTo>
                    <a:lnTo>
                      <a:pt x="3097" y="355"/>
                    </a:lnTo>
                    <a:lnTo>
                      <a:pt x="3116" y="360"/>
                    </a:lnTo>
                    <a:lnTo>
                      <a:pt x="3126" y="371"/>
                    </a:lnTo>
                    <a:lnTo>
                      <a:pt x="3150" y="384"/>
                    </a:lnTo>
                    <a:lnTo>
                      <a:pt x="3173" y="381"/>
                    </a:lnTo>
                    <a:lnTo>
                      <a:pt x="3181" y="386"/>
                    </a:lnTo>
                    <a:lnTo>
                      <a:pt x="3192" y="383"/>
                    </a:lnTo>
                    <a:lnTo>
                      <a:pt x="3200" y="378"/>
                    </a:lnTo>
                    <a:lnTo>
                      <a:pt x="3205" y="386"/>
                    </a:lnTo>
                    <a:lnTo>
                      <a:pt x="3205" y="403"/>
                    </a:lnTo>
                    <a:lnTo>
                      <a:pt x="3207" y="411"/>
                    </a:lnTo>
                    <a:lnTo>
                      <a:pt x="3198" y="415"/>
                    </a:lnTo>
                    <a:lnTo>
                      <a:pt x="3205" y="415"/>
                    </a:lnTo>
                    <a:lnTo>
                      <a:pt x="3216" y="431"/>
                    </a:lnTo>
                    <a:lnTo>
                      <a:pt x="3224" y="445"/>
                    </a:lnTo>
                    <a:lnTo>
                      <a:pt x="3220" y="451"/>
                    </a:lnTo>
                    <a:lnTo>
                      <a:pt x="3223" y="453"/>
                    </a:lnTo>
                    <a:lnTo>
                      <a:pt x="3251" y="451"/>
                    </a:lnTo>
                    <a:lnTo>
                      <a:pt x="3259" y="458"/>
                    </a:lnTo>
                    <a:lnTo>
                      <a:pt x="3269" y="461"/>
                    </a:lnTo>
                    <a:lnTo>
                      <a:pt x="3272" y="470"/>
                    </a:lnTo>
                    <a:lnTo>
                      <a:pt x="3262" y="484"/>
                    </a:lnTo>
                    <a:lnTo>
                      <a:pt x="3246" y="496"/>
                    </a:lnTo>
                    <a:lnTo>
                      <a:pt x="3240" y="508"/>
                    </a:lnTo>
                    <a:lnTo>
                      <a:pt x="3272" y="513"/>
                    </a:lnTo>
                    <a:lnTo>
                      <a:pt x="3277" y="526"/>
                    </a:lnTo>
                    <a:lnTo>
                      <a:pt x="3275" y="542"/>
                    </a:lnTo>
                    <a:lnTo>
                      <a:pt x="3271" y="549"/>
                    </a:lnTo>
                    <a:lnTo>
                      <a:pt x="3258" y="558"/>
                    </a:lnTo>
                    <a:lnTo>
                      <a:pt x="3252" y="559"/>
                    </a:lnTo>
                    <a:lnTo>
                      <a:pt x="3246" y="570"/>
                    </a:lnTo>
                    <a:lnTo>
                      <a:pt x="3242" y="577"/>
                    </a:lnTo>
                    <a:lnTo>
                      <a:pt x="3236" y="571"/>
                    </a:lnTo>
                    <a:lnTo>
                      <a:pt x="3232" y="556"/>
                    </a:lnTo>
                    <a:lnTo>
                      <a:pt x="3225" y="559"/>
                    </a:lnTo>
                    <a:lnTo>
                      <a:pt x="3223" y="566"/>
                    </a:lnTo>
                    <a:lnTo>
                      <a:pt x="3208" y="559"/>
                    </a:lnTo>
                    <a:lnTo>
                      <a:pt x="3207" y="569"/>
                    </a:lnTo>
                    <a:lnTo>
                      <a:pt x="3220" y="588"/>
                    </a:lnTo>
                    <a:lnTo>
                      <a:pt x="3215" y="592"/>
                    </a:lnTo>
                    <a:lnTo>
                      <a:pt x="3215" y="596"/>
                    </a:lnTo>
                    <a:lnTo>
                      <a:pt x="3221" y="597"/>
                    </a:lnTo>
                    <a:lnTo>
                      <a:pt x="3221" y="605"/>
                    </a:lnTo>
                    <a:lnTo>
                      <a:pt x="3220" y="613"/>
                    </a:lnTo>
                    <a:lnTo>
                      <a:pt x="3239" y="604"/>
                    </a:lnTo>
                    <a:lnTo>
                      <a:pt x="3232" y="620"/>
                    </a:lnTo>
                    <a:lnTo>
                      <a:pt x="3230" y="637"/>
                    </a:lnTo>
                    <a:lnTo>
                      <a:pt x="3231" y="651"/>
                    </a:lnTo>
                    <a:lnTo>
                      <a:pt x="3257" y="688"/>
                    </a:lnTo>
                    <a:lnTo>
                      <a:pt x="3268" y="699"/>
                    </a:lnTo>
                    <a:lnTo>
                      <a:pt x="3275" y="711"/>
                    </a:lnTo>
                    <a:lnTo>
                      <a:pt x="3275" y="717"/>
                    </a:lnTo>
                    <a:lnTo>
                      <a:pt x="3271" y="723"/>
                    </a:lnTo>
                    <a:lnTo>
                      <a:pt x="3271" y="738"/>
                    </a:lnTo>
                    <a:lnTo>
                      <a:pt x="3274" y="748"/>
                    </a:lnTo>
                    <a:lnTo>
                      <a:pt x="3268" y="755"/>
                    </a:lnTo>
                    <a:lnTo>
                      <a:pt x="3268" y="764"/>
                    </a:lnTo>
                    <a:lnTo>
                      <a:pt x="3255" y="770"/>
                    </a:lnTo>
                    <a:lnTo>
                      <a:pt x="3248" y="776"/>
                    </a:lnTo>
                    <a:lnTo>
                      <a:pt x="3236" y="790"/>
                    </a:lnTo>
                    <a:lnTo>
                      <a:pt x="3235" y="798"/>
                    </a:lnTo>
                    <a:lnTo>
                      <a:pt x="3230" y="807"/>
                    </a:lnTo>
                    <a:lnTo>
                      <a:pt x="3202" y="835"/>
                    </a:lnTo>
                    <a:lnTo>
                      <a:pt x="3183" y="840"/>
                    </a:lnTo>
                    <a:lnTo>
                      <a:pt x="3180" y="851"/>
                    </a:lnTo>
                    <a:lnTo>
                      <a:pt x="3170" y="863"/>
                    </a:lnTo>
                    <a:lnTo>
                      <a:pt x="3162" y="863"/>
                    </a:lnTo>
                    <a:lnTo>
                      <a:pt x="3157" y="859"/>
                    </a:lnTo>
                    <a:lnTo>
                      <a:pt x="3155" y="851"/>
                    </a:lnTo>
                    <a:lnTo>
                      <a:pt x="3134" y="831"/>
                    </a:lnTo>
                    <a:lnTo>
                      <a:pt x="3126" y="819"/>
                    </a:lnTo>
                    <a:lnTo>
                      <a:pt x="3119" y="827"/>
                    </a:lnTo>
                    <a:lnTo>
                      <a:pt x="3121" y="836"/>
                    </a:lnTo>
                    <a:lnTo>
                      <a:pt x="3133" y="855"/>
                    </a:lnTo>
                    <a:lnTo>
                      <a:pt x="3134" y="868"/>
                    </a:lnTo>
                    <a:lnTo>
                      <a:pt x="3140" y="886"/>
                    </a:lnTo>
                    <a:lnTo>
                      <a:pt x="3140" y="892"/>
                    </a:lnTo>
                    <a:lnTo>
                      <a:pt x="3139" y="886"/>
                    </a:lnTo>
                    <a:lnTo>
                      <a:pt x="3128" y="884"/>
                    </a:lnTo>
                    <a:lnTo>
                      <a:pt x="3114" y="870"/>
                    </a:lnTo>
                    <a:lnTo>
                      <a:pt x="3106" y="866"/>
                    </a:lnTo>
                    <a:lnTo>
                      <a:pt x="3103" y="863"/>
                    </a:lnTo>
                    <a:lnTo>
                      <a:pt x="3100" y="863"/>
                    </a:lnTo>
                    <a:lnTo>
                      <a:pt x="3100" y="887"/>
                    </a:lnTo>
                    <a:lnTo>
                      <a:pt x="3084" y="881"/>
                    </a:lnTo>
                    <a:lnTo>
                      <a:pt x="3076" y="882"/>
                    </a:lnTo>
                    <a:lnTo>
                      <a:pt x="3065" y="874"/>
                    </a:lnTo>
                    <a:lnTo>
                      <a:pt x="3063" y="879"/>
                    </a:lnTo>
                    <a:lnTo>
                      <a:pt x="3053" y="836"/>
                    </a:lnTo>
                    <a:lnTo>
                      <a:pt x="3044" y="835"/>
                    </a:lnTo>
                    <a:lnTo>
                      <a:pt x="3026" y="849"/>
                    </a:lnTo>
                    <a:lnTo>
                      <a:pt x="3025" y="846"/>
                    </a:lnTo>
                    <a:lnTo>
                      <a:pt x="3017" y="847"/>
                    </a:lnTo>
                    <a:lnTo>
                      <a:pt x="2990" y="838"/>
                    </a:lnTo>
                    <a:lnTo>
                      <a:pt x="2979" y="847"/>
                    </a:lnTo>
                    <a:lnTo>
                      <a:pt x="2981" y="854"/>
                    </a:lnTo>
                    <a:lnTo>
                      <a:pt x="2977" y="856"/>
                    </a:lnTo>
                    <a:lnTo>
                      <a:pt x="2979" y="865"/>
                    </a:lnTo>
                    <a:lnTo>
                      <a:pt x="3003" y="877"/>
                    </a:lnTo>
                    <a:lnTo>
                      <a:pt x="3011" y="878"/>
                    </a:lnTo>
                    <a:lnTo>
                      <a:pt x="3017" y="887"/>
                    </a:lnTo>
                    <a:lnTo>
                      <a:pt x="3015" y="895"/>
                    </a:lnTo>
                    <a:lnTo>
                      <a:pt x="3015" y="905"/>
                    </a:lnTo>
                    <a:lnTo>
                      <a:pt x="3011" y="909"/>
                    </a:lnTo>
                    <a:lnTo>
                      <a:pt x="3011" y="915"/>
                    </a:lnTo>
                    <a:lnTo>
                      <a:pt x="3009" y="921"/>
                    </a:lnTo>
                    <a:lnTo>
                      <a:pt x="3001" y="927"/>
                    </a:lnTo>
                    <a:lnTo>
                      <a:pt x="2994" y="944"/>
                    </a:lnTo>
                    <a:lnTo>
                      <a:pt x="2988" y="953"/>
                    </a:lnTo>
                    <a:lnTo>
                      <a:pt x="2981" y="960"/>
                    </a:lnTo>
                    <a:lnTo>
                      <a:pt x="2978" y="968"/>
                    </a:lnTo>
                    <a:lnTo>
                      <a:pt x="2967" y="973"/>
                    </a:lnTo>
                    <a:lnTo>
                      <a:pt x="2960" y="991"/>
                    </a:lnTo>
                    <a:lnTo>
                      <a:pt x="2956" y="996"/>
                    </a:lnTo>
                    <a:lnTo>
                      <a:pt x="2946" y="999"/>
                    </a:lnTo>
                    <a:lnTo>
                      <a:pt x="2909" y="1002"/>
                    </a:lnTo>
                    <a:lnTo>
                      <a:pt x="2906" y="994"/>
                    </a:lnTo>
                    <a:lnTo>
                      <a:pt x="2900" y="984"/>
                    </a:lnTo>
                    <a:lnTo>
                      <a:pt x="2869" y="958"/>
                    </a:lnTo>
                    <a:lnTo>
                      <a:pt x="2869" y="956"/>
                    </a:lnTo>
                    <a:lnTo>
                      <a:pt x="2847" y="947"/>
                    </a:lnTo>
                    <a:lnTo>
                      <a:pt x="2826" y="930"/>
                    </a:lnTo>
                    <a:lnTo>
                      <a:pt x="2818" y="929"/>
                    </a:lnTo>
                    <a:lnTo>
                      <a:pt x="2810" y="932"/>
                    </a:lnTo>
                    <a:lnTo>
                      <a:pt x="2794" y="927"/>
                    </a:lnTo>
                    <a:lnTo>
                      <a:pt x="2789" y="940"/>
                    </a:lnTo>
                    <a:lnTo>
                      <a:pt x="2807" y="951"/>
                    </a:lnTo>
                    <a:lnTo>
                      <a:pt x="2822" y="967"/>
                    </a:lnTo>
                    <a:lnTo>
                      <a:pt x="2833" y="986"/>
                    </a:lnTo>
                    <a:lnTo>
                      <a:pt x="2850" y="1002"/>
                    </a:lnTo>
                    <a:lnTo>
                      <a:pt x="2879" y="1006"/>
                    </a:lnTo>
                    <a:lnTo>
                      <a:pt x="2903" y="1016"/>
                    </a:lnTo>
                    <a:lnTo>
                      <a:pt x="2912" y="1011"/>
                    </a:lnTo>
                    <a:lnTo>
                      <a:pt x="2936" y="1012"/>
                    </a:lnTo>
                    <a:lnTo>
                      <a:pt x="2961" y="1016"/>
                    </a:lnTo>
                    <a:lnTo>
                      <a:pt x="2962" y="1021"/>
                    </a:lnTo>
                    <a:lnTo>
                      <a:pt x="2968" y="1019"/>
                    </a:lnTo>
                    <a:lnTo>
                      <a:pt x="2965" y="1032"/>
                    </a:lnTo>
                    <a:lnTo>
                      <a:pt x="2960" y="1040"/>
                    </a:lnTo>
                    <a:lnTo>
                      <a:pt x="2960" y="1050"/>
                    </a:lnTo>
                    <a:lnTo>
                      <a:pt x="2950" y="1062"/>
                    </a:lnTo>
                    <a:lnTo>
                      <a:pt x="2946" y="1081"/>
                    </a:lnTo>
                    <a:lnTo>
                      <a:pt x="2939" y="1085"/>
                    </a:lnTo>
                    <a:lnTo>
                      <a:pt x="2931" y="1104"/>
                    </a:lnTo>
                    <a:lnTo>
                      <a:pt x="2918" y="1110"/>
                    </a:lnTo>
                    <a:lnTo>
                      <a:pt x="2918" y="1125"/>
                    </a:lnTo>
                    <a:lnTo>
                      <a:pt x="2913" y="1131"/>
                    </a:lnTo>
                    <a:lnTo>
                      <a:pt x="2903" y="1153"/>
                    </a:lnTo>
                    <a:lnTo>
                      <a:pt x="2900" y="1151"/>
                    </a:lnTo>
                    <a:lnTo>
                      <a:pt x="2888" y="1164"/>
                    </a:lnTo>
                    <a:lnTo>
                      <a:pt x="2871" y="1174"/>
                    </a:lnTo>
                    <a:lnTo>
                      <a:pt x="2850" y="1169"/>
                    </a:lnTo>
                    <a:lnTo>
                      <a:pt x="2847" y="1177"/>
                    </a:lnTo>
                    <a:lnTo>
                      <a:pt x="2827" y="1162"/>
                    </a:lnTo>
                    <a:lnTo>
                      <a:pt x="2826" y="1166"/>
                    </a:lnTo>
                    <a:lnTo>
                      <a:pt x="2826" y="1170"/>
                    </a:lnTo>
                    <a:lnTo>
                      <a:pt x="2820" y="1159"/>
                    </a:lnTo>
                    <a:lnTo>
                      <a:pt x="2816" y="1162"/>
                    </a:lnTo>
                    <a:lnTo>
                      <a:pt x="2809" y="1156"/>
                    </a:lnTo>
                    <a:lnTo>
                      <a:pt x="2804" y="1155"/>
                    </a:lnTo>
                    <a:lnTo>
                      <a:pt x="2806" y="1162"/>
                    </a:lnTo>
                    <a:lnTo>
                      <a:pt x="2806" y="1170"/>
                    </a:lnTo>
                    <a:lnTo>
                      <a:pt x="2809" y="1180"/>
                    </a:lnTo>
                    <a:lnTo>
                      <a:pt x="2809" y="1182"/>
                    </a:lnTo>
                    <a:lnTo>
                      <a:pt x="2804" y="1182"/>
                    </a:lnTo>
                    <a:lnTo>
                      <a:pt x="2796" y="1178"/>
                    </a:lnTo>
                    <a:lnTo>
                      <a:pt x="2795" y="1189"/>
                    </a:lnTo>
                    <a:lnTo>
                      <a:pt x="2800" y="1196"/>
                    </a:lnTo>
                    <a:lnTo>
                      <a:pt x="2796" y="1201"/>
                    </a:lnTo>
                    <a:lnTo>
                      <a:pt x="2793" y="1215"/>
                    </a:lnTo>
                    <a:lnTo>
                      <a:pt x="2788" y="1222"/>
                    </a:lnTo>
                    <a:lnTo>
                      <a:pt x="2780" y="1222"/>
                    </a:lnTo>
                    <a:lnTo>
                      <a:pt x="2778" y="1229"/>
                    </a:lnTo>
                    <a:lnTo>
                      <a:pt x="2773" y="1231"/>
                    </a:lnTo>
                    <a:lnTo>
                      <a:pt x="2767" y="1228"/>
                    </a:lnTo>
                    <a:lnTo>
                      <a:pt x="2763" y="1237"/>
                    </a:lnTo>
                    <a:lnTo>
                      <a:pt x="2758" y="1229"/>
                    </a:lnTo>
                    <a:lnTo>
                      <a:pt x="2752" y="1227"/>
                    </a:lnTo>
                    <a:lnTo>
                      <a:pt x="2746" y="1221"/>
                    </a:lnTo>
                    <a:lnTo>
                      <a:pt x="2734" y="1216"/>
                    </a:lnTo>
                    <a:lnTo>
                      <a:pt x="2721" y="1205"/>
                    </a:lnTo>
                    <a:lnTo>
                      <a:pt x="2716" y="1209"/>
                    </a:lnTo>
                    <a:lnTo>
                      <a:pt x="2714" y="1195"/>
                    </a:lnTo>
                    <a:lnTo>
                      <a:pt x="2707" y="1204"/>
                    </a:lnTo>
                    <a:lnTo>
                      <a:pt x="2697" y="1205"/>
                    </a:lnTo>
                    <a:lnTo>
                      <a:pt x="2692" y="1200"/>
                    </a:lnTo>
                    <a:lnTo>
                      <a:pt x="2688" y="1204"/>
                    </a:lnTo>
                    <a:lnTo>
                      <a:pt x="2678" y="1204"/>
                    </a:lnTo>
                    <a:lnTo>
                      <a:pt x="2658" y="1195"/>
                    </a:lnTo>
                    <a:lnTo>
                      <a:pt x="2654" y="1189"/>
                    </a:lnTo>
                    <a:lnTo>
                      <a:pt x="2608" y="1167"/>
                    </a:lnTo>
                    <a:lnTo>
                      <a:pt x="2606" y="1170"/>
                    </a:lnTo>
                    <a:lnTo>
                      <a:pt x="2600" y="1182"/>
                    </a:lnTo>
                    <a:lnTo>
                      <a:pt x="2602" y="1189"/>
                    </a:lnTo>
                    <a:lnTo>
                      <a:pt x="2611" y="1195"/>
                    </a:lnTo>
                    <a:lnTo>
                      <a:pt x="2618" y="1191"/>
                    </a:lnTo>
                    <a:lnTo>
                      <a:pt x="2617" y="1186"/>
                    </a:lnTo>
                    <a:lnTo>
                      <a:pt x="2617" y="1180"/>
                    </a:lnTo>
                    <a:lnTo>
                      <a:pt x="2626" y="1189"/>
                    </a:lnTo>
                    <a:lnTo>
                      <a:pt x="2642" y="1194"/>
                    </a:lnTo>
                    <a:lnTo>
                      <a:pt x="2654" y="1200"/>
                    </a:lnTo>
                    <a:lnTo>
                      <a:pt x="2656" y="1205"/>
                    </a:lnTo>
                    <a:lnTo>
                      <a:pt x="2656" y="1211"/>
                    </a:lnTo>
                    <a:lnTo>
                      <a:pt x="2662" y="1202"/>
                    </a:lnTo>
                    <a:lnTo>
                      <a:pt x="2682" y="1209"/>
                    </a:lnTo>
                    <a:lnTo>
                      <a:pt x="2683" y="1215"/>
                    </a:lnTo>
                    <a:lnTo>
                      <a:pt x="2676" y="1220"/>
                    </a:lnTo>
                    <a:lnTo>
                      <a:pt x="2672" y="1227"/>
                    </a:lnTo>
                    <a:lnTo>
                      <a:pt x="2678" y="1228"/>
                    </a:lnTo>
                    <a:lnTo>
                      <a:pt x="2682" y="1220"/>
                    </a:lnTo>
                    <a:lnTo>
                      <a:pt x="2689" y="1213"/>
                    </a:lnTo>
                    <a:lnTo>
                      <a:pt x="2701" y="1211"/>
                    </a:lnTo>
                    <a:lnTo>
                      <a:pt x="2709" y="1215"/>
                    </a:lnTo>
                    <a:lnTo>
                      <a:pt x="2712" y="1222"/>
                    </a:lnTo>
                    <a:lnTo>
                      <a:pt x="2724" y="1233"/>
                    </a:lnTo>
                    <a:lnTo>
                      <a:pt x="2737" y="1237"/>
                    </a:lnTo>
                    <a:lnTo>
                      <a:pt x="2740" y="1242"/>
                    </a:lnTo>
                    <a:lnTo>
                      <a:pt x="2748" y="1238"/>
                    </a:lnTo>
                    <a:lnTo>
                      <a:pt x="2751" y="1243"/>
                    </a:lnTo>
                    <a:lnTo>
                      <a:pt x="2750" y="1248"/>
                    </a:lnTo>
                    <a:lnTo>
                      <a:pt x="2758" y="1258"/>
                    </a:lnTo>
                    <a:lnTo>
                      <a:pt x="2759" y="1264"/>
                    </a:lnTo>
                    <a:lnTo>
                      <a:pt x="2764" y="1287"/>
                    </a:lnTo>
                    <a:lnTo>
                      <a:pt x="2763" y="1298"/>
                    </a:lnTo>
                    <a:lnTo>
                      <a:pt x="2761" y="1304"/>
                    </a:lnTo>
                    <a:lnTo>
                      <a:pt x="2756" y="1311"/>
                    </a:lnTo>
                    <a:lnTo>
                      <a:pt x="2734" y="1311"/>
                    </a:lnTo>
                    <a:lnTo>
                      <a:pt x="2726" y="1318"/>
                    </a:lnTo>
                    <a:lnTo>
                      <a:pt x="2719" y="1322"/>
                    </a:lnTo>
                    <a:lnTo>
                      <a:pt x="2708" y="1323"/>
                    </a:lnTo>
                    <a:lnTo>
                      <a:pt x="2685" y="1320"/>
                    </a:lnTo>
                    <a:lnTo>
                      <a:pt x="2676" y="1323"/>
                    </a:lnTo>
                    <a:lnTo>
                      <a:pt x="2665" y="1319"/>
                    </a:lnTo>
                    <a:lnTo>
                      <a:pt x="2661" y="1326"/>
                    </a:lnTo>
                    <a:lnTo>
                      <a:pt x="2670" y="1341"/>
                    </a:lnTo>
                    <a:lnTo>
                      <a:pt x="2686" y="1340"/>
                    </a:lnTo>
                    <a:lnTo>
                      <a:pt x="2688" y="1347"/>
                    </a:lnTo>
                    <a:lnTo>
                      <a:pt x="2676" y="1351"/>
                    </a:lnTo>
                    <a:lnTo>
                      <a:pt x="2667" y="1347"/>
                    </a:lnTo>
                    <a:lnTo>
                      <a:pt x="2655" y="1349"/>
                    </a:lnTo>
                    <a:lnTo>
                      <a:pt x="2651" y="1368"/>
                    </a:lnTo>
                    <a:lnTo>
                      <a:pt x="2651" y="1379"/>
                    </a:lnTo>
                    <a:lnTo>
                      <a:pt x="2656" y="1410"/>
                    </a:lnTo>
                    <a:lnTo>
                      <a:pt x="2639" y="1390"/>
                    </a:lnTo>
                    <a:lnTo>
                      <a:pt x="2633" y="1393"/>
                    </a:lnTo>
                    <a:lnTo>
                      <a:pt x="2634" y="1400"/>
                    </a:lnTo>
                    <a:lnTo>
                      <a:pt x="2626" y="1406"/>
                    </a:lnTo>
                    <a:lnTo>
                      <a:pt x="2626" y="1414"/>
                    </a:lnTo>
                    <a:lnTo>
                      <a:pt x="2622" y="1421"/>
                    </a:lnTo>
                    <a:lnTo>
                      <a:pt x="2621" y="1426"/>
                    </a:lnTo>
                    <a:lnTo>
                      <a:pt x="2605" y="1426"/>
                    </a:lnTo>
                    <a:lnTo>
                      <a:pt x="2608" y="1437"/>
                    </a:lnTo>
                    <a:lnTo>
                      <a:pt x="2613" y="1441"/>
                    </a:lnTo>
                    <a:lnTo>
                      <a:pt x="2603" y="1459"/>
                    </a:lnTo>
                    <a:lnTo>
                      <a:pt x="2581" y="1475"/>
                    </a:lnTo>
                    <a:lnTo>
                      <a:pt x="2575" y="1482"/>
                    </a:lnTo>
                    <a:lnTo>
                      <a:pt x="2551" y="1484"/>
                    </a:lnTo>
                    <a:lnTo>
                      <a:pt x="2546" y="1489"/>
                    </a:lnTo>
                    <a:lnTo>
                      <a:pt x="2568" y="1506"/>
                    </a:lnTo>
                    <a:lnTo>
                      <a:pt x="2568" y="1512"/>
                    </a:lnTo>
                    <a:lnTo>
                      <a:pt x="2565" y="1524"/>
                    </a:lnTo>
                    <a:lnTo>
                      <a:pt x="2563" y="1538"/>
                    </a:lnTo>
                    <a:lnTo>
                      <a:pt x="2560" y="1544"/>
                    </a:lnTo>
                    <a:lnTo>
                      <a:pt x="2549" y="1548"/>
                    </a:lnTo>
                    <a:lnTo>
                      <a:pt x="2551" y="1573"/>
                    </a:lnTo>
                    <a:lnTo>
                      <a:pt x="2547" y="1583"/>
                    </a:lnTo>
                    <a:lnTo>
                      <a:pt x="2540" y="1584"/>
                    </a:lnTo>
                    <a:lnTo>
                      <a:pt x="2537" y="1589"/>
                    </a:lnTo>
                    <a:lnTo>
                      <a:pt x="2541" y="1605"/>
                    </a:lnTo>
                    <a:lnTo>
                      <a:pt x="2538" y="1632"/>
                    </a:lnTo>
                    <a:lnTo>
                      <a:pt x="2537" y="1642"/>
                    </a:lnTo>
                    <a:lnTo>
                      <a:pt x="2533" y="1675"/>
                    </a:lnTo>
                    <a:lnTo>
                      <a:pt x="2533" y="1702"/>
                    </a:lnTo>
                    <a:lnTo>
                      <a:pt x="2535" y="1718"/>
                    </a:lnTo>
                    <a:lnTo>
                      <a:pt x="2535" y="1729"/>
                    </a:lnTo>
                    <a:lnTo>
                      <a:pt x="2525" y="1747"/>
                    </a:lnTo>
                    <a:lnTo>
                      <a:pt x="2533" y="1749"/>
                    </a:lnTo>
                    <a:lnTo>
                      <a:pt x="2537" y="1758"/>
                    </a:lnTo>
                    <a:lnTo>
                      <a:pt x="2545" y="1770"/>
                    </a:lnTo>
                    <a:lnTo>
                      <a:pt x="2551" y="1776"/>
                    </a:lnTo>
                    <a:lnTo>
                      <a:pt x="2552" y="1776"/>
                    </a:lnTo>
                    <a:lnTo>
                      <a:pt x="2558" y="1772"/>
                    </a:lnTo>
                    <a:lnTo>
                      <a:pt x="2559" y="1779"/>
                    </a:lnTo>
                    <a:lnTo>
                      <a:pt x="2560" y="1802"/>
                    </a:lnTo>
                    <a:lnTo>
                      <a:pt x="2564" y="1797"/>
                    </a:lnTo>
                    <a:lnTo>
                      <a:pt x="2564" y="1775"/>
                    </a:lnTo>
                    <a:lnTo>
                      <a:pt x="2568" y="1772"/>
                    </a:lnTo>
                    <a:lnTo>
                      <a:pt x="2596" y="1772"/>
                    </a:lnTo>
                    <a:lnTo>
                      <a:pt x="2601" y="1776"/>
                    </a:lnTo>
                    <a:lnTo>
                      <a:pt x="2608" y="1776"/>
                    </a:lnTo>
                    <a:lnTo>
                      <a:pt x="2613" y="1774"/>
                    </a:lnTo>
                    <a:lnTo>
                      <a:pt x="2622" y="1779"/>
                    </a:lnTo>
                    <a:lnTo>
                      <a:pt x="2624" y="1785"/>
                    </a:lnTo>
                    <a:lnTo>
                      <a:pt x="2628" y="1812"/>
                    </a:lnTo>
                    <a:lnTo>
                      <a:pt x="2646" y="1856"/>
                    </a:lnTo>
                    <a:lnTo>
                      <a:pt x="2646" y="1876"/>
                    </a:lnTo>
                    <a:lnTo>
                      <a:pt x="2648" y="1890"/>
                    </a:lnTo>
                    <a:lnTo>
                      <a:pt x="2660" y="1909"/>
                    </a:lnTo>
                    <a:lnTo>
                      <a:pt x="2662" y="1936"/>
                    </a:lnTo>
                    <a:lnTo>
                      <a:pt x="2661" y="1944"/>
                    </a:lnTo>
                    <a:lnTo>
                      <a:pt x="2658" y="1953"/>
                    </a:lnTo>
                    <a:lnTo>
                      <a:pt x="2650" y="1959"/>
                    </a:lnTo>
                    <a:lnTo>
                      <a:pt x="2644" y="1964"/>
                    </a:lnTo>
                    <a:lnTo>
                      <a:pt x="2645" y="1966"/>
                    </a:lnTo>
                    <a:lnTo>
                      <a:pt x="2666" y="1955"/>
                    </a:lnTo>
                    <a:lnTo>
                      <a:pt x="2666" y="1964"/>
                    </a:lnTo>
                    <a:lnTo>
                      <a:pt x="2670" y="1964"/>
                    </a:lnTo>
                    <a:lnTo>
                      <a:pt x="2686" y="1952"/>
                    </a:lnTo>
                    <a:lnTo>
                      <a:pt x="2734" y="1930"/>
                    </a:lnTo>
                    <a:lnTo>
                      <a:pt x="2756" y="1936"/>
                    </a:lnTo>
                    <a:lnTo>
                      <a:pt x="2762" y="1942"/>
                    </a:lnTo>
                    <a:lnTo>
                      <a:pt x="2774" y="1948"/>
                    </a:lnTo>
                    <a:lnTo>
                      <a:pt x="2779" y="1957"/>
                    </a:lnTo>
                    <a:lnTo>
                      <a:pt x="2796" y="1964"/>
                    </a:lnTo>
                    <a:lnTo>
                      <a:pt x="2821" y="1976"/>
                    </a:lnTo>
                    <a:lnTo>
                      <a:pt x="2842" y="1977"/>
                    </a:lnTo>
                    <a:lnTo>
                      <a:pt x="2847" y="1980"/>
                    </a:lnTo>
                    <a:lnTo>
                      <a:pt x="2885" y="2006"/>
                    </a:lnTo>
                    <a:lnTo>
                      <a:pt x="2900" y="2012"/>
                    </a:lnTo>
                    <a:lnTo>
                      <a:pt x="2920" y="2043"/>
                    </a:lnTo>
                    <a:lnTo>
                      <a:pt x="2924" y="2049"/>
                    </a:lnTo>
                    <a:lnTo>
                      <a:pt x="2923" y="2056"/>
                    </a:lnTo>
                    <a:lnTo>
                      <a:pt x="2929" y="2061"/>
                    </a:lnTo>
                    <a:lnTo>
                      <a:pt x="2934" y="2057"/>
                    </a:lnTo>
                    <a:lnTo>
                      <a:pt x="2939" y="2060"/>
                    </a:lnTo>
                    <a:lnTo>
                      <a:pt x="2943" y="2065"/>
                    </a:lnTo>
                    <a:lnTo>
                      <a:pt x="2950" y="2066"/>
                    </a:lnTo>
                    <a:lnTo>
                      <a:pt x="2958" y="2065"/>
                    </a:lnTo>
                    <a:lnTo>
                      <a:pt x="2966" y="2066"/>
                    </a:lnTo>
                    <a:lnTo>
                      <a:pt x="2978" y="2076"/>
                    </a:lnTo>
                    <a:lnTo>
                      <a:pt x="3020" y="2089"/>
                    </a:lnTo>
                    <a:lnTo>
                      <a:pt x="3032" y="2099"/>
                    </a:lnTo>
                    <a:lnTo>
                      <a:pt x="3035" y="2106"/>
                    </a:lnTo>
                    <a:lnTo>
                      <a:pt x="3051" y="2116"/>
                    </a:lnTo>
                    <a:lnTo>
                      <a:pt x="3052" y="2122"/>
                    </a:lnTo>
                    <a:lnTo>
                      <a:pt x="3046" y="2137"/>
                    </a:lnTo>
                    <a:lnTo>
                      <a:pt x="3042" y="2149"/>
                    </a:lnTo>
                    <a:lnTo>
                      <a:pt x="3033" y="2169"/>
                    </a:lnTo>
                    <a:lnTo>
                      <a:pt x="3046" y="2148"/>
                    </a:lnTo>
                    <a:lnTo>
                      <a:pt x="3051" y="2136"/>
                    </a:lnTo>
                    <a:lnTo>
                      <a:pt x="3056" y="2127"/>
                    </a:lnTo>
                    <a:lnTo>
                      <a:pt x="3112" y="2126"/>
                    </a:lnTo>
                    <a:lnTo>
                      <a:pt x="3139" y="2132"/>
                    </a:lnTo>
                    <a:lnTo>
                      <a:pt x="3160" y="2130"/>
                    </a:lnTo>
                    <a:lnTo>
                      <a:pt x="3166" y="2131"/>
                    </a:lnTo>
                    <a:lnTo>
                      <a:pt x="3171" y="2127"/>
                    </a:lnTo>
                    <a:lnTo>
                      <a:pt x="3182" y="2130"/>
                    </a:lnTo>
                    <a:lnTo>
                      <a:pt x="3185" y="2137"/>
                    </a:lnTo>
                    <a:lnTo>
                      <a:pt x="3193" y="2136"/>
                    </a:lnTo>
                    <a:lnTo>
                      <a:pt x="3203" y="2140"/>
                    </a:lnTo>
                    <a:lnTo>
                      <a:pt x="3210" y="2145"/>
                    </a:lnTo>
                    <a:lnTo>
                      <a:pt x="3216" y="2141"/>
                    </a:lnTo>
                    <a:lnTo>
                      <a:pt x="3221" y="2165"/>
                    </a:lnTo>
                    <a:lnTo>
                      <a:pt x="3219" y="2199"/>
                    </a:lnTo>
                    <a:lnTo>
                      <a:pt x="3214" y="2217"/>
                    </a:lnTo>
                    <a:lnTo>
                      <a:pt x="3213" y="2235"/>
                    </a:lnTo>
                    <a:lnTo>
                      <a:pt x="3219" y="2246"/>
                    </a:lnTo>
                    <a:lnTo>
                      <a:pt x="3221" y="2258"/>
                    </a:lnTo>
                    <a:lnTo>
                      <a:pt x="3221" y="2281"/>
                    </a:lnTo>
                    <a:lnTo>
                      <a:pt x="3225" y="2314"/>
                    </a:lnTo>
                    <a:lnTo>
                      <a:pt x="3219" y="2321"/>
                    </a:lnTo>
                    <a:lnTo>
                      <a:pt x="3219" y="2341"/>
                    </a:lnTo>
                    <a:lnTo>
                      <a:pt x="3223" y="2348"/>
                    </a:lnTo>
                    <a:lnTo>
                      <a:pt x="3228" y="2352"/>
                    </a:lnTo>
                    <a:lnTo>
                      <a:pt x="3230" y="2358"/>
                    </a:lnTo>
                    <a:lnTo>
                      <a:pt x="3239" y="2369"/>
                    </a:lnTo>
                    <a:lnTo>
                      <a:pt x="3247" y="2373"/>
                    </a:lnTo>
                    <a:lnTo>
                      <a:pt x="3255" y="2382"/>
                    </a:lnTo>
                    <a:lnTo>
                      <a:pt x="3259" y="2393"/>
                    </a:lnTo>
                    <a:lnTo>
                      <a:pt x="3267" y="2402"/>
                    </a:lnTo>
                    <a:lnTo>
                      <a:pt x="3267" y="2405"/>
                    </a:lnTo>
                    <a:lnTo>
                      <a:pt x="3253" y="2406"/>
                    </a:lnTo>
                    <a:lnTo>
                      <a:pt x="3234" y="2418"/>
                    </a:lnTo>
                    <a:lnTo>
                      <a:pt x="3229" y="2423"/>
                    </a:lnTo>
                    <a:lnTo>
                      <a:pt x="3229" y="2425"/>
                    </a:lnTo>
                    <a:lnTo>
                      <a:pt x="3262" y="2416"/>
                    </a:lnTo>
                    <a:lnTo>
                      <a:pt x="3272" y="2417"/>
                    </a:lnTo>
                    <a:lnTo>
                      <a:pt x="3279" y="2421"/>
                    </a:lnTo>
                    <a:lnTo>
                      <a:pt x="3307" y="2450"/>
                    </a:lnTo>
                    <a:lnTo>
                      <a:pt x="3312" y="2459"/>
                    </a:lnTo>
                    <a:lnTo>
                      <a:pt x="3317" y="2477"/>
                    </a:lnTo>
                    <a:lnTo>
                      <a:pt x="3314" y="2486"/>
                    </a:lnTo>
                    <a:lnTo>
                      <a:pt x="3289" y="2514"/>
                    </a:lnTo>
                    <a:lnTo>
                      <a:pt x="3314" y="2495"/>
                    </a:lnTo>
                    <a:lnTo>
                      <a:pt x="3318" y="2488"/>
                    </a:lnTo>
                    <a:lnTo>
                      <a:pt x="3323" y="2488"/>
                    </a:lnTo>
                    <a:lnTo>
                      <a:pt x="3337" y="2500"/>
                    </a:lnTo>
                    <a:lnTo>
                      <a:pt x="3344" y="2501"/>
                    </a:lnTo>
                    <a:lnTo>
                      <a:pt x="3359" y="2512"/>
                    </a:lnTo>
                    <a:lnTo>
                      <a:pt x="3363" y="2509"/>
                    </a:lnTo>
                    <a:lnTo>
                      <a:pt x="3360" y="2482"/>
                    </a:lnTo>
                    <a:lnTo>
                      <a:pt x="3363" y="2476"/>
                    </a:lnTo>
                    <a:lnTo>
                      <a:pt x="3370" y="2476"/>
                    </a:lnTo>
                    <a:lnTo>
                      <a:pt x="3370" y="2470"/>
                    </a:lnTo>
                    <a:lnTo>
                      <a:pt x="3371" y="2464"/>
                    </a:lnTo>
                    <a:lnTo>
                      <a:pt x="3379" y="2461"/>
                    </a:lnTo>
                    <a:lnTo>
                      <a:pt x="3386" y="2461"/>
                    </a:lnTo>
                    <a:lnTo>
                      <a:pt x="3386" y="2466"/>
                    </a:lnTo>
                    <a:lnTo>
                      <a:pt x="3399" y="2475"/>
                    </a:lnTo>
                    <a:lnTo>
                      <a:pt x="3402" y="2495"/>
                    </a:lnTo>
                    <a:lnTo>
                      <a:pt x="3408" y="2493"/>
                    </a:lnTo>
                    <a:lnTo>
                      <a:pt x="3415" y="2487"/>
                    </a:lnTo>
                    <a:lnTo>
                      <a:pt x="3415" y="2481"/>
                    </a:lnTo>
                    <a:lnTo>
                      <a:pt x="3419" y="2477"/>
                    </a:lnTo>
                    <a:lnTo>
                      <a:pt x="3420" y="2470"/>
                    </a:lnTo>
                    <a:lnTo>
                      <a:pt x="3412" y="2468"/>
                    </a:lnTo>
                    <a:lnTo>
                      <a:pt x="3401" y="2450"/>
                    </a:lnTo>
                    <a:lnTo>
                      <a:pt x="3399" y="2443"/>
                    </a:lnTo>
                    <a:lnTo>
                      <a:pt x="3412" y="2442"/>
                    </a:lnTo>
                    <a:lnTo>
                      <a:pt x="3412" y="2437"/>
                    </a:lnTo>
                    <a:lnTo>
                      <a:pt x="3420" y="2432"/>
                    </a:lnTo>
                    <a:lnTo>
                      <a:pt x="3424" y="2421"/>
                    </a:lnTo>
                    <a:lnTo>
                      <a:pt x="3429" y="2415"/>
                    </a:lnTo>
                    <a:lnTo>
                      <a:pt x="3435" y="2410"/>
                    </a:lnTo>
                    <a:lnTo>
                      <a:pt x="3454" y="2411"/>
                    </a:lnTo>
                    <a:lnTo>
                      <a:pt x="3460" y="2407"/>
                    </a:lnTo>
                    <a:lnTo>
                      <a:pt x="3460" y="2405"/>
                    </a:lnTo>
                    <a:lnTo>
                      <a:pt x="3444" y="2407"/>
                    </a:lnTo>
                    <a:lnTo>
                      <a:pt x="3436" y="2406"/>
                    </a:lnTo>
                    <a:lnTo>
                      <a:pt x="3429" y="2400"/>
                    </a:lnTo>
                    <a:lnTo>
                      <a:pt x="3427" y="2391"/>
                    </a:lnTo>
                    <a:lnTo>
                      <a:pt x="3424" y="2387"/>
                    </a:lnTo>
                    <a:lnTo>
                      <a:pt x="3417" y="2383"/>
                    </a:lnTo>
                    <a:lnTo>
                      <a:pt x="3411" y="2364"/>
                    </a:lnTo>
                    <a:lnTo>
                      <a:pt x="3414" y="2361"/>
                    </a:lnTo>
                    <a:lnTo>
                      <a:pt x="3415" y="2356"/>
                    </a:lnTo>
                    <a:lnTo>
                      <a:pt x="3411" y="2353"/>
                    </a:lnTo>
                    <a:lnTo>
                      <a:pt x="3407" y="2309"/>
                    </a:lnTo>
                    <a:lnTo>
                      <a:pt x="3404" y="2299"/>
                    </a:lnTo>
                    <a:lnTo>
                      <a:pt x="3403" y="2274"/>
                    </a:lnTo>
                    <a:lnTo>
                      <a:pt x="3404" y="2264"/>
                    </a:lnTo>
                    <a:lnTo>
                      <a:pt x="3402" y="2251"/>
                    </a:lnTo>
                    <a:lnTo>
                      <a:pt x="3399" y="2242"/>
                    </a:lnTo>
                    <a:lnTo>
                      <a:pt x="3391" y="2232"/>
                    </a:lnTo>
                    <a:lnTo>
                      <a:pt x="3379" y="2206"/>
                    </a:lnTo>
                    <a:lnTo>
                      <a:pt x="3374" y="2200"/>
                    </a:lnTo>
                    <a:lnTo>
                      <a:pt x="3366" y="2197"/>
                    </a:lnTo>
                    <a:lnTo>
                      <a:pt x="3361" y="2195"/>
                    </a:lnTo>
                    <a:lnTo>
                      <a:pt x="3380" y="2186"/>
                    </a:lnTo>
                    <a:lnTo>
                      <a:pt x="3407" y="2169"/>
                    </a:lnTo>
                    <a:lnTo>
                      <a:pt x="3422" y="2162"/>
                    </a:lnTo>
                    <a:lnTo>
                      <a:pt x="3449" y="2140"/>
                    </a:lnTo>
                    <a:lnTo>
                      <a:pt x="3461" y="2132"/>
                    </a:lnTo>
                    <a:lnTo>
                      <a:pt x="3476" y="2119"/>
                    </a:lnTo>
                    <a:lnTo>
                      <a:pt x="3489" y="2104"/>
                    </a:lnTo>
                    <a:lnTo>
                      <a:pt x="3476" y="2114"/>
                    </a:lnTo>
                    <a:lnTo>
                      <a:pt x="3492" y="2092"/>
                    </a:lnTo>
                    <a:lnTo>
                      <a:pt x="3513" y="2055"/>
                    </a:lnTo>
                    <a:lnTo>
                      <a:pt x="3519" y="2041"/>
                    </a:lnTo>
                    <a:lnTo>
                      <a:pt x="3524" y="2036"/>
                    </a:lnTo>
                    <a:lnTo>
                      <a:pt x="3532" y="2038"/>
                    </a:lnTo>
                    <a:lnTo>
                      <a:pt x="3541" y="2045"/>
                    </a:lnTo>
                    <a:lnTo>
                      <a:pt x="3551" y="2040"/>
                    </a:lnTo>
                    <a:lnTo>
                      <a:pt x="3554" y="2032"/>
                    </a:lnTo>
                    <a:lnTo>
                      <a:pt x="3548" y="2030"/>
                    </a:lnTo>
                    <a:lnTo>
                      <a:pt x="3543" y="2007"/>
                    </a:lnTo>
                    <a:lnTo>
                      <a:pt x="3540" y="2001"/>
                    </a:lnTo>
                    <a:lnTo>
                      <a:pt x="3531" y="2022"/>
                    </a:lnTo>
                    <a:lnTo>
                      <a:pt x="3527" y="2030"/>
                    </a:lnTo>
                    <a:lnTo>
                      <a:pt x="3525" y="2027"/>
                    </a:lnTo>
                    <a:lnTo>
                      <a:pt x="3524" y="2005"/>
                    </a:lnTo>
                    <a:lnTo>
                      <a:pt x="3521" y="1980"/>
                    </a:lnTo>
                    <a:lnTo>
                      <a:pt x="3517" y="1959"/>
                    </a:lnTo>
                    <a:lnTo>
                      <a:pt x="3514" y="1953"/>
                    </a:lnTo>
                    <a:lnTo>
                      <a:pt x="3511" y="1947"/>
                    </a:lnTo>
                    <a:lnTo>
                      <a:pt x="3510" y="1927"/>
                    </a:lnTo>
                    <a:lnTo>
                      <a:pt x="3500" y="1892"/>
                    </a:lnTo>
                    <a:lnTo>
                      <a:pt x="3492" y="1861"/>
                    </a:lnTo>
                    <a:lnTo>
                      <a:pt x="3490" y="1849"/>
                    </a:lnTo>
                    <a:lnTo>
                      <a:pt x="3483" y="1835"/>
                    </a:lnTo>
                    <a:lnTo>
                      <a:pt x="3483" y="1829"/>
                    </a:lnTo>
                    <a:lnTo>
                      <a:pt x="3482" y="1825"/>
                    </a:lnTo>
                    <a:lnTo>
                      <a:pt x="3472" y="1826"/>
                    </a:lnTo>
                    <a:lnTo>
                      <a:pt x="3454" y="1815"/>
                    </a:lnTo>
                    <a:lnTo>
                      <a:pt x="3449" y="1809"/>
                    </a:lnTo>
                    <a:lnTo>
                      <a:pt x="3428" y="1793"/>
                    </a:lnTo>
                    <a:lnTo>
                      <a:pt x="3413" y="1777"/>
                    </a:lnTo>
                    <a:lnTo>
                      <a:pt x="3411" y="1771"/>
                    </a:lnTo>
                    <a:lnTo>
                      <a:pt x="3414" y="1767"/>
                    </a:lnTo>
                    <a:lnTo>
                      <a:pt x="3412" y="1760"/>
                    </a:lnTo>
                    <a:lnTo>
                      <a:pt x="3411" y="1749"/>
                    </a:lnTo>
                    <a:lnTo>
                      <a:pt x="3413" y="1740"/>
                    </a:lnTo>
                    <a:lnTo>
                      <a:pt x="3419" y="1739"/>
                    </a:lnTo>
                    <a:lnTo>
                      <a:pt x="3433" y="1729"/>
                    </a:lnTo>
                    <a:lnTo>
                      <a:pt x="3451" y="1729"/>
                    </a:lnTo>
                    <a:lnTo>
                      <a:pt x="3455" y="1723"/>
                    </a:lnTo>
                    <a:lnTo>
                      <a:pt x="3471" y="1722"/>
                    </a:lnTo>
                    <a:lnTo>
                      <a:pt x="3471" y="1708"/>
                    </a:lnTo>
                    <a:lnTo>
                      <a:pt x="3465" y="1705"/>
                    </a:lnTo>
                    <a:lnTo>
                      <a:pt x="3465" y="1695"/>
                    </a:lnTo>
                    <a:lnTo>
                      <a:pt x="3470" y="1683"/>
                    </a:lnTo>
                    <a:lnTo>
                      <a:pt x="3483" y="1688"/>
                    </a:lnTo>
                    <a:lnTo>
                      <a:pt x="3487" y="1691"/>
                    </a:lnTo>
                    <a:lnTo>
                      <a:pt x="3508" y="1686"/>
                    </a:lnTo>
                    <a:lnTo>
                      <a:pt x="3492" y="1681"/>
                    </a:lnTo>
                    <a:lnTo>
                      <a:pt x="3487" y="1675"/>
                    </a:lnTo>
                    <a:lnTo>
                      <a:pt x="3487" y="1664"/>
                    </a:lnTo>
                    <a:lnTo>
                      <a:pt x="3489" y="1658"/>
                    </a:lnTo>
                    <a:lnTo>
                      <a:pt x="3493" y="1658"/>
                    </a:lnTo>
                    <a:lnTo>
                      <a:pt x="3500" y="1643"/>
                    </a:lnTo>
                    <a:lnTo>
                      <a:pt x="3493" y="1648"/>
                    </a:lnTo>
                    <a:lnTo>
                      <a:pt x="3471" y="1645"/>
                    </a:lnTo>
                    <a:lnTo>
                      <a:pt x="3471" y="1635"/>
                    </a:lnTo>
                    <a:lnTo>
                      <a:pt x="3476" y="1637"/>
                    </a:lnTo>
                    <a:lnTo>
                      <a:pt x="3482" y="1634"/>
                    </a:lnTo>
                    <a:lnTo>
                      <a:pt x="3483" y="1625"/>
                    </a:lnTo>
                    <a:lnTo>
                      <a:pt x="3477" y="1616"/>
                    </a:lnTo>
                    <a:lnTo>
                      <a:pt x="3476" y="1615"/>
                    </a:lnTo>
                    <a:lnTo>
                      <a:pt x="3467" y="1597"/>
                    </a:lnTo>
                    <a:lnTo>
                      <a:pt x="3472" y="1578"/>
                    </a:lnTo>
                    <a:lnTo>
                      <a:pt x="3466" y="1576"/>
                    </a:lnTo>
                    <a:lnTo>
                      <a:pt x="3465" y="1568"/>
                    </a:lnTo>
                    <a:lnTo>
                      <a:pt x="3483" y="1562"/>
                    </a:lnTo>
                    <a:lnTo>
                      <a:pt x="3483" y="1561"/>
                    </a:lnTo>
                    <a:lnTo>
                      <a:pt x="3473" y="1561"/>
                    </a:lnTo>
                    <a:lnTo>
                      <a:pt x="3468" y="1556"/>
                    </a:lnTo>
                    <a:lnTo>
                      <a:pt x="3460" y="1561"/>
                    </a:lnTo>
                    <a:lnTo>
                      <a:pt x="3452" y="1559"/>
                    </a:lnTo>
                    <a:lnTo>
                      <a:pt x="3445" y="1550"/>
                    </a:lnTo>
                    <a:lnTo>
                      <a:pt x="3445" y="1539"/>
                    </a:lnTo>
                    <a:lnTo>
                      <a:pt x="3456" y="1523"/>
                    </a:lnTo>
                    <a:lnTo>
                      <a:pt x="3461" y="1505"/>
                    </a:lnTo>
                    <a:lnTo>
                      <a:pt x="3467" y="1500"/>
                    </a:lnTo>
                    <a:lnTo>
                      <a:pt x="3467" y="1486"/>
                    </a:lnTo>
                    <a:lnTo>
                      <a:pt x="3471" y="1485"/>
                    </a:lnTo>
                    <a:lnTo>
                      <a:pt x="3476" y="1478"/>
                    </a:lnTo>
                    <a:lnTo>
                      <a:pt x="3476" y="1468"/>
                    </a:lnTo>
                    <a:lnTo>
                      <a:pt x="3483" y="1465"/>
                    </a:lnTo>
                    <a:lnTo>
                      <a:pt x="3485" y="1447"/>
                    </a:lnTo>
                    <a:lnTo>
                      <a:pt x="3481" y="1454"/>
                    </a:lnTo>
                    <a:lnTo>
                      <a:pt x="3472" y="1457"/>
                    </a:lnTo>
                    <a:lnTo>
                      <a:pt x="3466" y="1452"/>
                    </a:lnTo>
                    <a:lnTo>
                      <a:pt x="3458" y="1449"/>
                    </a:lnTo>
                    <a:lnTo>
                      <a:pt x="3449" y="1441"/>
                    </a:lnTo>
                    <a:lnTo>
                      <a:pt x="3447" y="1428"/>
                    </a:lnTo>
                    <a:lnTo>
                      <a:pt x="3442" y="1419"/>
                    </a:lnTo>
                    <a:lnTo>
                      <a:pt x="3441" y="1404"/>
                    </a:lnTo>
                    <a:lnTo>
                      <a:pt x="3441" y="1392"/>
                    </a:lnTo>
                    <a:lnTo>
                      <a:pt x="3442" y="1387"/>
                    </a:lnTo>
                    <a:lnTo>
                      <a:pt x="3454" y="1379"/>
                    </a:lnTo>
                    <a:lnTo>
                      <a:pt x="3466" y="1360"/>
                    </a:lnTo>
                    <a:lnTo>
                      <a:pt x="3474" y="1350"/>
                    </a:lnTo>
                    <a:lnTo>
                      <a:pt x="3481" y="1347"/>
                    </a:lnTo>
                    <a:lnTo>
                      <a:pt x="3481" y="1355"/>
                    </a:lnTo>
                    <a:lnTo>
                      <a:pt x="3490" y="1354"/>
                    </a:lnTo>
                    <a:lnTo>
                      <a:pt x="3516" y="1355"/>
                    </a:lnTo>
                    <a:lnTo>
                      <a:pt x="3547" y="1362"/>
                    </a:lnTo>
                    <a:lnTo>
                      <a:pt x="3552" y="1367"/>
                    </a:lnTo>
                    <a:lnTo>
                      <a:pt x="3553" y="1369"/>
                    </a:lnTo>
                    <a:lnTo>
                      <a:pt x="3562" y="1374"/>
                    </a:lnTo>
                    <a:lnTo>
                      <a:pt x="3579" y="1377"/>
                    </a:lnTo>
                    <a:lnTo>
                      <a:pt x="3586" y="1379"/>
                    </a:lnTo>
                    <a:lnTo>
                      <a:pt x="3583" y="1388"/>
                    </a:lnTo>
                    <a:lnTo>
                      <a:pt x="3585" y="1390"/>
                    </a:lnTo>
                    <a:lnTo>
                      <a:pt x="3596" y="1383"/>
                    </a:lnTo>
                    <a:lnTo>
                      <a:pt x="3612" y="1383"/>
                    </a:lnTo>
                    <a:lnTo>
                      <a:pt x="3616" y="1389"/>
                    </a:lnTo>
                    <a:lnTo>
                      <a:pt x="3613" y="1397"/>
                    </a:lnTo>
                    <a:lnTo>
                      <a:pt x="3633" y="1395"/>
                    </a:lnTo>
                    <a:lnTo>
                      <a:pt x="3630" y="1390"/>
                    </a:lnTo>
                    <a:lnTo>
                      <a:pt x="3637" y="1384"/>
                    </a:lnTo>
                    <a:lnTo>
                      <a:pt x="3670" y="1373"/>
                    </a:lnTo>
                    <a:lnTo>
                      <a:pt x="3682" y="1361"/>
                    </a:lnTo>
                    <a:lnTo>
                      <a:pt x="3715" y="1378"/>
                    </a:lnTo>
                    <a:lnTo>
                      <a:pt x="3724" y="1390"/>
                    </a:lnTo>
                    <a:lnTo>
                      <a:pt x="3739" y="1397"/>
                    </a:lnTo>
                    <a:lnTo>
                      <a:pt x="3748" y="1398"/>
                    </a:lnTo>
                    <a:lnTo>
                      <a:pt x="3751" y="1403"/>
                    </a:lnTo>
                    <a:lnTo>
                      <a:pt x="3752" y="1411"/>
                    </a:lnTo>
                    <a:lnTo>
                      <a:pt x="3740" y="1438"/>
                    </a:lnTo>
                    <a:lnTo>
                      <a:pt x="3743" y="1435"/>
                    </a:lnTo>
                    <a:lnTo>
                      <a:pt x="3751" y="1437"/>
                    </a:lnTo>
                    <a:lnTo>
                      <a:pt x="3753" y="1433"/>
                    </a:lnTo>
                    <a:lnTo>
                      <a:pt x="3753" y="1422"/>
                    </a:lnTo>
                    <a:lnTo>
                      <a:pt x="3759" y="1421"/>
                    </a:lnTo>
                    <a:lnTo>
                      <a:pt x="3769" y="1425"/>
                    </a:lnTo>
                    <a:lnTo>
                      <a:pt x="3769" y="1441"/>
                    </a:lnTo>
                    <a:lnTo>
                      <a:pt x="3775" y="1448"/>
                    </a:lnTo>
                    <a:lnTo>
                      <a:pt x="3778" y="1455"/>
                    </a:lnTo>
                    <a:lnTo>
                      <a:pt x="3770" y="1460"/>
                    </a:lnTo>
                    <a:lnTo>
                      <a:pt x="3772" y="1469"/>
                    </a:lnTo>
                    <a:lnTo>
                      <a:pt x="3782" y="1465"/>
                    </a:lnTo>
                    <a:lnTo>
                      <a:pt x="3784" y="1458"/>
                    </a:lnTo>
                    <a:lnTo>
                      <a:pt x="3793" y="1455"/>
                    </a:lnTo>
                    <a:lnTo>
                      <a:pt x="3801" y="1458"/>
                    </a:lnTo>
                    <a:lnTo>
                      <a:pt x="3807" y="1464"/>
                    </a:lnTo>
                    <a:lnTo>
                      <a:pt x="3802" y="1471"/>
                    </a:lnTo>
                    <a:lnTo>
                      <a:pt x="3798" y="1474"/>
                    </a:lnTo>
                    <a:lnTo>
                      <a:pt x="3791" y="1479"/>
                    </a:lnTo>
                    <a:lnTo>
                      <a:pt x="3791" y="1489"/>
                    </a:lnTo>
                    <a:lnTo>
                      <a:pt x="3794" y="1495"/>
                    </a:lnTo>
                    <a:lnTo>
                      <a:pt x="3799" y="1501"/>
                    </a:lnTo>
                    <a:lnTo>
                      <a:pt x="3807" y="1503"/>
                    </a:lnTo>
                    <a:lnTo>
                      <a:pt x="3805" y="1511"/>
                    </a:lnTo>
                    <a:lnTo>
                      <a:pt x="3806" y="1514"/>
                    </a:lnTo>
                    <a:lnTo>
                      <a:pt x="3823" y="1511"/>
                    </a:lnTo>
                    <a:lnTo>
                      <a:pt x="3834" y="1513"/>
                    </a:lnTo>
                    <a:lnTo>
                      <a:pt x="3837" y="1523"/>
                    </a:lnTo>
                    <a:lnTo>
                      <a:pt x="3843" y="1532"/>
                    </a:lnTo>
                    <a:lnTo>
                      <a:pt x="3849" y="1524"/>
                    </a:lnTo>
                    <a:lnTo>
                      <a:pt x="3864" y="1529"/>
                    </a:lnTo>
                    <a:lnTo>
                      <a:pt x="3877" y="1523"/>
                    </a:lnTo>
                    <a:lnTo>
                      <a:pt x="3882" y="1529"/>
                    </a:lnTo>
                    <a:lnTo>
                      <a:pt x="3884" y="1537"/>
                    </a:lnTo>
                    <a:lnTo>
                      <a:pt x="3884" y="1544"/>
                    </a:lnTo>
                    <a:lnTo>
                      <a:pt x="3888" y="1545"/>
                    </a:lnTo>
                    <a:lnTo>
                      <a:pt x="3908" y="1535"/>
                    </a:lnTo>
                    <a:lnTo>
                      <a:pt x="3907" y="1528"/>
                    </a:lnTo>
                    <a:lnTo>
                      <a:pt x="3914" y="1524"/>
                    </a:lnTo>
                    <a:lnTo>
                      <a:pt x="3925" y="1541"/>
                    </a:lnTo>
                    <a:lnTo>
                      <a:pt x="3926" y="1548"/>
                    </a:lnTo>
                    <a:lnTo>
                      <a:pt x="3925" y="1553"/>
                    </a:lnTo>
                    <a:lnTo>
                      <a:pt x="3920" y="1560"/>
                    </a:lnTo>
                    <a:lnTo>
                      <a:pt x="3912" y="1566"/>
                    </a:lnTo>
                    <a:lnTo>
                      <a:pt x="3912" y="1575"/>
                    </a:lnTo>
                    <a:lnTo>
                      <a:pt x="3909" y="1584"/>
                    </a:lnTo>
                    <a:lnTo>
                      <a:pt x="3912" y="1592"/>
                    </a:lnTo>
                    <a:lnTo>
                      <a:pt x="3911" y="1598"/>
                    </a:lnTo>
                    <a:lnTo>
                      <a:pt x="3915" y="1599"/>
                    </a:lnTo>
                    <a:lnTo>
                      <a:pt x="3918" y="1615"/>
                    </a:lnTo>
                    <a:lnTo>
                      <a:pt x="3926" y="1632"/>
                    </a:lnTo>
                    <a:lnTo>
                      <a:pt x="3913" y="1634"/>
                    </a:lnTo>
                    <a:lnTo>
                      <a:pt x="3912" y="1638"/>
                    </a:lnTo>
                    <a:lnTo>
                      <a:pt x="3908" y="1642"/>
                    </a:lnTo>
                    <a:lnTo>
                      <a:pt x="3896" y="1642"/>
                    </a:lnTo>
                    <a:lnTo>
                      <a:pt x="3887" y="1640"/>
                    </a:lnTo>
                    <a:lnTo>
                      <a:pt x="3869" y="1641"/>
                    </a:lnTo>
                    <a:lnTo>
                      <a:pt x="3853" y="1638"/>
                    </a:lnTo>
                    <a:lnTo>
                      <a:pt x="3842" y="1631"/>
                    </a:lnTo>
                    <a:lnTo>
                      <a:pt x="3831" y="1632"/>
                    </a:lnTo>
                    <a:lnTo>
                      <a:pt x="3826" y="1636"/>
                    </a:lnTo>
                    <a:lnTo>
                      <a:pt x="3845" y="1638"/>
                    </a:lnTo>
                    <a:lnTo>
                      <a:pt x="3863" y="1650"/>
                    </a:lnTo>
                    <a:lnTo>
                      <a:pt x="3899" y="1648"/>
                    </a:lnTo>
                    <a:lnTo>
                      <a:pt x="3912" y="1653"/>
                    </a:lnTo>
                    <a:lnTo>
                      <a:pt x="3924" y="1664"/>
                    </a:lnTo>
                    <a:lnTo>
                      <a:pt x="3926" y="1674"/>
                    </a:lnTo>
                    <a:lnTo>
                      <a:pt x="3924" y="1677"/>
                    </a:lnTo>
                    <a:lnTo>
                      <a:pt x="3926" y="1683"/>
                    </a:lnTo>
                    <a:lnTo>
                      <a:pt x="3913" y="1713"/>
                    </a:lnTo>
                    <a:lnTo>
                      <a:pt x="3915" y="1717"/>
                    </a:lnTo>
                    <a:lnTo>
                      <a:pt x="3931" y="1712"/>
                    </a:lnTo>
                    <a:lnTo>
                      <a:pt x="3938" y="1717"/>
                    </a:lnTo>
                    <a:lnTo>
                      <a:pt x="3935" y="1722"/>
                    </a:lnTo>
                    <a:lnTo>
                      <a:pt x="3923" y="1731"/>
                    </a:lnTo>
                    <a:lnTo>
                      <a:pt x="3924" y="1736"/>
                    </a:lnTo>
                    <a:lnTo>
                      <a:pt x="3934" y="1736"/>
                    </a:lnTo>
                    <a:lnTo>
                      <a:pt x="3938" y="1743"/>
                    </a:lnTo>
                    <a:lnTo>
                      <a:pt x="3938" y="1748"/>
                    </a:lnTo>
                    <a:lnTo>
                      <a:pt x="3935" y="1751"/>
                    </a:lnTo>
                    <a:lnTo>
                      <a:pt x="3931" y="1750"/>
                    </a:lnTo>
                    <a:lnTo>
                      <a:pt x="3930" y="1748"/>
                    </a:lnTo>
                    <a:lnTo>
                      <a:pt x="3924" y="1755"/>
                    </a:lnTo>
                    <a:lnTo>
                      <a:pt x="3912" y="1766"/>
                    </a:lnTo>
                    <a:lnTo>
                      <a:pt x="3909" y="1755"/>
                    </a:lnTo>
                    <a:lnTo>
                      <a:pt x="3903" y="1749"/>
                    </a:lnTo>
                    <a:lnTo>
                      <a:pt x="3893" y="1750"/>
                    </a:lnTo>
                    <a:lnTo>
                      <a:pt x="3899" y="1764"/>
                    </a:lnTo>
                    <a:lnTo>
                      <a:pt x="3899" y="1770"/>
                    </a:lnTo>
                    <a:lnTo>
                      <a:pt x="3879" y="1774"/>
                    </a:lnTo>
                    <a:lnTo>
                      <a:pt x="3885" y="1779"/>
                    </a:lnTo>
                    <a:lnTo>
                      <a:pt x="3895" y="1779"/>
                    </a:lnTo>
                    <a:lnTo>
                      <a:pt x="3901" y="1780"/>
                    </a:lnTo>
                    <a:lnTo>
                      <a:pt x="3907" y="1787"/>
                    </a:lnTo>
                    <a:lnTo>
                      <a:pt x="3924" y="1770"/>
                    </a:lnTo>
                    <a:lnTo>
                      <a:pt x="3931" y="1765"/>
                    </a:lnTo>
                    <a:lnTo>
                      <a:pt x="3945" y="1765"/>
                    </a:lnTo>
                    <a:lnTo>
                      <a:pt x="3956" y="1761"/>
                    </a:lnTo>
                    <a:lnTo>
                      <a:pt x="3969" y="1760"/>
                    </a:lnTo>
                    <a:lnTo>
                      <a:pt x="3979" y="1764"/>
                    </a:lnTo>
                    <a:lnTo>
                      <a:pt x="3985" y="1788"/>
                    </a:lnTo>
                    <a:lnTo>
                      <a:pt x="3990" y="1793"/>
                    </a:lnTo>
                    <a:lnTo>
                      <a:pt x="3992" y="1808"/>
                    </a:lnTo>
                    <a:lnTo>
                      <a:pt x="3987" y="1839"/>
                    </a:lnTo>
                    <a:lnTo>
                      <a:pt x="3972" y="1851"/>
                    </a:lnTo>
                    <a:lnTo>
                      <a:pt x="3934" y="1872"/>
                    </a:lnTo>
                    <a:lnTo>
                      <a:pt x="3966" y="1860"/>
                    </a:lnTo>
                    <a:lnTo>
                      <a:pt x="3987" y="1844"/>
                    </a:lnTo>
                    <a:lnTo>
                      <a:pt x="3994" y="1829"/>
                    </a:lnTo>
                    <a:lnTo>
                      <a:pt x="4000" y="1802"/>
                    </a:lnTo>
                    <a:lnTo>
                      <a:pt x="4008" y="1791"/>
                    </a:lnTo>
                    <a:lnTo>
                      <a:pt x="4008" y="1812"/>
                    </a:lnTo>
                    <a:lnTo>
                      <a:pt x="4005" y="1818"/>
                    </a:lnTo>
                    <a:lnTo>
                      <a:pt x="4015" y="1807"/>
                    </a:lnTo>
                    <a:lnTo>
                      <a:pt x="4017" y="1817"/>
                    </a:lnTo>
                    <a:lnTo>
                      <a:pt x="4015" y="1825"/>
                    </a:lnTo>
                    <a:lnTo>
                      <a:pt x="4016" y="1840"/>
                    </a:lnTo>
                    <a:lnTo>
                      <a:pt x="4019" y="1844"/>
                    </a:lnTo>
                    <a:lnTo>
                      <a:pt x="4026" y="1828"/>
                    </a:lnTo>
                    <a:lnTo>
                      <a:pt x="4055" y="1808"/>
                    </a:lnTo>
                    <a:lnTo>
                      <a:pt x="4078" y="1802"/>
                    </a:lnTo>
                    <a:lnTo>
                      <a:pt x="4079" y="1788"/>
                    </a:lnTo>
                    <a:lnTo>
                      <a:pt x="4085" y="1775"/>
                    </a:lnTo>
                    <a:lnTo>
                      <a:pt x="4091" y="1766"/>
                    </a:lnTo>
                    <a:lnTo>
                      <a:pt x="4100" y="1775"/>
                    </a:lnTo>
                    <a:lnTo>
                      <a:pt x="4112" y="1781"/>
                    </a:lnTo>
                    <a:lnTo>
                      <a:pt x="4116" y="1791"/>
                    </a:lnTo>
                    <a:lnTo>
                      <a:pt x="4111" y="1809"/>
                    </a:lnTo>
                    <a:lnTo>
                      <a:pt x="4114" y="1803"/>
                    </a:lnTo>
                    <a:lnTo>
                      <a:pt x="4123" y="1782"/>
                    </a:lnTo>
                    <a:lnTo>
                      <a:pt x="4116" y="1772"/>
                    </a:lnTo>
                    <a:lnTo>
                      <a:pt x="4110" y="1766"/>
                    </a:lnTo>
                    <a:lnTo>
                      <a:pt x="4106" y="1758"/>
                    </a:lnTo>
                    <a:lnTo>
                      <a:pt x="4116" y="1766"/>
                    </a:lnTo>
                    <a:lnTo>
                      <a:pt x="4122" y="1764"/>
                    </a:lnTo>
                    <a:lnTo>
                      <a:pt x="4127" y="1758"/>
                    </a:lnTo>
                    <a:lnTo>
                      <a:pt x="4123" y="1755"/>
                    </a:lnTo>
                    <a:lnTo>
                      <a:pt x="4124" y="1745"/>
                    </a:lnTo>
                    <a:lnTo>
                      <a:pt x="4133" y="1747"/>
                    </a:lnTo>
                    <a:lnTo>
                      <a:pt x="4135" y="1732"/>
                    </a:lnTo>
                    <a:lnTo>
                      <a:pt x="4130" y="1718"/>
                    </a:lnTo>
                    <a:lnTo>
                      <a:pt x="4137" y="1726"/>
                    </a:lnTo>
                    <a:lnTo>
                      <a:pt x="4141" y="1717"/>
                    </a:lnTo>
                    <a:lnTo>
                      <a:pt x="4149" y="1712"/>
                    </a:lnTo>
                    <a:lnTo>
                      <a:pt x="4149" y="1704"/>
                    </a:lnTo>
                    <a:lnTo>
                      <a:pt x="4157" y="1699"/>
                    </a:lnTo>
                    <a:lnTo>
                      <a:pt x="4150" y="1686"/>
                    </a:lnTo>
                    <a:lnTo>
                      <a:pt x="4143" y="1679"/>
                    </a:lnTo>
                    <a:lnTo>
                      <a:pt x="4138" y="1669"/>
                    </a:lnTo>
                    <a:lnTo>
                      <a:pt x="4143" y="1658"/>
                    </a:lnTo>
                    <a:lnTo>
                      <a:pt x="4157" y="1635"/>
                    </a:lnTo>
                    <a:lnTo>
                      <a:pt x="4165" y="1630"/>
                    </a:lnTo>
                    <a:lnTo>
                      <a:pt x="4172" y="1621"/>
                    </a:lnTo>
                    <a:lnTo>
                      <a:pt x="4172" y="1619"/>
                    </a:lnTo>
                    <a:lnTo>
                      <a:pt x="4177" y="1609"/>
                    </a:lnTo>
                    <a:lnTo>
                      <a:pt x="4186" y="1608"/>
                    </a:lnTo>
                    <a:lnTo>
                      <a:pt x="4196" y="1609"/>
                    </a:lnTo>
                    <a:lnTo>
                      <a:pt x="4198" y="1615"/>
                    </a:lnTo>
                    <a:lnTo>
                      <a:pt x="4194" y="1621"/>
                    </a:lnTo>
                    <a:lnTo>
                      <a:pt x="4202" y="1623"/>
                    </a:lnTo>
                    <a:lnTo>
                      <a:pt x="4200" y="1631"/>
                    </a:lnTo>
                    <a:lnTo>
                      <a:pt x="4203" y="1638"/>
                    </a:lnTo>
                    <a:lnTo>
                      <a:pt x="4203" y="1650"/>
                    </a:lnTo>
                    <a:lnTo>
                      <a:pt x="4198" y="1656"/>
                    </a:lnTo>
                    <a:lnTo>
                      <a:pt x="4207" y="1651"/>
                    </a:lnTo>
                    <a:lnTo>
                      <a:pt x="4211" y="1656"/>
                    </a:lnTo>
                    <a:lnTo>
                      <a:pt x="4211" y="1679"/>
                    </a:lnTo>
                    <a:lnTo>
                      <a:pt x="4223" y="1680"/>
                    </a:lnTo>
                    <a:lnTo>
                      <a:pt x="4218" y="1683"/>
                    </a:lnTo>
                    <a:lnTo>
                      <a:pt x="4219" y="1690"/>
                    </a:lnTo>
                    <a:lnTo>
                      <a:pt x="4229" y="1688"/>
                    </a:lnTo>
                    <a:lnTo>
                      <a:pt x="4239" y="1693"/>
                    </a:lnTo>
                    <a:lnTo>
                      <a:pt x="4234" y="1700"/>
                    </a:lnTo>
                    <a:lnTo>
                      <a:pt x="4226" y="1708"/>
                    </a:lnTo>
                    <a:lnTo>
                      <a:pt x="4237" y="1710"/>
                    </a:lnTo>
                    <a:lnTo>
                      <a:pt x="4240" y="1718"/>
                    </a:lnTo>
                    <a:lnTo>
                      <a:pt x="4243" y="1710"/>
                    </a:lnTo>
                    <a:lnTo>
                      <a:pt x="4248" y="1712"/>
                    </a:lnTo>
                    <a:lnTo>
                      <a:pt x="4248" y="1724"/>
                    </a:lnTo>
                    <a:lnTo>
                      <a:pt x="4254" y="1721"/>
                    </a:lnTo>
                    <a:lnTo>
                      <a:pt x="4259" y="1724"/>
                    </a:lnTo>
                    <a:lnTo>
                      <a:pt x="4258" y="1734"/>
                    </a:lnTo>
                    <a:lnTo>
                      <a:pt x="4247" y="1740"/>
                    </a:lnTo>
                    <a:lnTo>
                      <a:pt x="4226" y="1740"/>
                    </a:lnTo>
                    <a:lnTo>
                      <a:pt x="4214" y="1747"/>
                    </a:lnTo>
                    <a:lnTo>
                      <a:pt x="4211" y="1753"/>
                    </a:lnTo>
                    <a:lnTo>
                      <a:pt x="4221" y="1745"/>
                    </a:lnTo>
                    <a:lnTo>
                      <a:pt x="4226" y="1749"/>
                    </a:lnTo>
                    <a:lnTo>
                      <a:pt x="4234" y="1747"/>
                    </a:lnTo>
                    <a:lnTo>
                      <a:pt x="4250" y="1747"/>
                    </a:lnTo>
                    <a:lnTo>
                      <a:pt x="4266" y="1742"/>
                    </a:lnTo>
                    <a:lnTo>
                      <a:pt x="4269" y="1743"/>
                    </a:lnTo>
                    <a:lnTo>
                      <a:pt x="4266" y="1754"/>
                    </a:lnTo>
                    <a:lnTo>
                      <a:pt x="4268" y="1755"/>
                    </a:lnTo>
                    <a:lnTo>
                      <a:pt x="4268" y="1764"/>
                    </a:lnTo>
                    <a:lnTo>
                      <a:pt x="4266" y="1771"/>
                    </a:lnTo>
                    <a:lnTo>
                      <a:pt x="4270" y="1769"/>
                    </a:lnTo>
                    <a:lnTo>
                      <a:pt x="4283" y="1770"/>
                    </a:lnTo>
                    <a:lnTo>
                      <a:pt x="4280" y="1781"/>
                    </a:lnTo>
                    <a:lnTo>
                      <a:pt x="4282" y="1785"/>
                    </a:lnTo>
                    <a:lnTo>
                      <a:pt x="4289" y="1787"/>
                    </a:lnTo>
                    <a:lnTo>
                      <a:pt x="4286" y="1792"/>
                    </a:lnTo>
                    <a:lnTo>
                      <a:pt x="4278" y="1796"/>
                    </a:lnTo>
                    <a:lnTo>
                      <a:pt x="4264" y="1798"/>
                    </a:lnTo>
                    <a:lnTo>
                      <a:pt x="4257" y="1794"/>
                    </a:lnTo>
                    <a:lnTo>
                      <a:pt x="4251" y="1797"/>
                    </a:lnTo>
                    <a:lnTo>
                      <a:pt x="4251" y="1802"/>
                    </a:lnTo>
                    <a:lnTo>
                      <a:pt x="4256" y="1806"/>
                    </a:lnTo>
                    <a:lnTo>
                      <a:pt x="4266" y="1803"/>
                    </a:lnTo>
                    <a:lnTo>
                      <a:pt x="4284" y="1804"/>
                    </a:lnTo>
                    <a:lnTo>
                      <a:pt x="4301" y="1803"/>
                    </a:lnTo>
                    <a:lnTo>
                      <a:pt x="4304" y="1814"/>
                    </a:lnTo>
                    <a:lnTo>
                      <a:pt x="4297" y="1819"/>
                    </a:lnTo>
                    <a:lnTo>
                      <a:pt x="4294" y="1825"/>
                    </a:lnTo>
                    <a:lnTo>
                      <a:pt x="4299" y="1828"/>
                    </a:lnTo>
                    <a:lnTo>
                      <a:pt x="4293" y="1833"/>
                    </a:lnTo>
                    <a:lnTo>
                      <a:pt x="4280" y="1836"/>
                    </a:lnTo>
                    <a:lnTo>
                      <a:pt x="4269" y="1851"/>
                    </a:lnTo>
                    <a:lnTo>
                      <a:pt x="4278" y="1850"/>
                    </a:lnTo>
                    <a:lnTo>
                      <a:pt x="4286" y="1842"/>
                    </a:lnTo>
                    <a:lnTo>
                      <a:pt x="4296" y="1841"/>
                    </a:lnTo>
                    <a:lnTo>
                      <a:pt x="4305" y="1837"/>
                    </a:lnTo>
                    <a:lnTo>
                      <a:pt x="4315" y="1852"/>
                    </a:lnTo>
                    <a:lnTo>
                      <a:pt x="4310" y="1853"/>
                    </a:lnTo>
                    <a:lnTo>
                      <a:pt x="4304" y="1860"/>
                    </a:lnTo>
                    <a:lnTo>
                      <a:pt x="4304" y="1866"/>
                    </a:lnTo>
                    <a:lnTo>
                      <a:pt x="4315" y="1861"/>
                    </a:lnTo>
                    <a:lnTo>
                      <a:pt x="4322" y="1864"/>
                    </a:lnTo>
                    <a:lnTo>
                      <a:pt x="4322" y="1867"/>
                    </a:lnTo>
                    <a:lnTo>
                      <a:pt x="4331" y="1878"/>
                    </a:lnTo>
                    <a:lnTo>
                      <a:pt x="4339" y="1884"/>
                    </a:lnTo>
                    <a:lnTo>
                      <a:pt x="4342" y="1893"/>
                    </a:lnTo>
                    <a:lnTo>
                      <a:pt x="4323" y="1907"/>
                    </a:lnTo>
                    <a:lnTo>
                      <a:pt x="4312" y="1907"/>
                    </a:lnTo>
                    <a:lnTo>
                      <a:pt x="4312" y="1914"/>
                    </a:lnTo>
                    <a:lnTo>
                      <a:pt x="4339" y="1912"/>
                    </a:lnTo>
                    <a:lnTo>
                      <a:pt x="4347" y="1922"/>
                    </a:lnTo>
                    <a:lnTo>
                      <a:pt x="4342" y="1932"/>
                    </a:lnTo>
                    <a:lnTo>
                      <a:pt x="4364" y="1939"/>
                    </a:lnTo>
                    <a:lnTo>
                      <a:pt x="4368" y="1953"/>
                    </a:lnTo>
                    <a:lnTo>
                      <a:pt x="4358" y="1963"/>
                    </a:lnTo>
                    <a:lnTo>
                      <a:pt x="4347" y="1974"/>
                    </a:lnTo>
                    <a:lnTo>
                      <a:pt x="4350" y="1987"/>
                    </a:lnTo>
                    <a:lnTo>
                      <a:pt x="4343" y="1989"/>
                    </a:lnTo>
                    <a:lnTo>
                      <a:pt x="4315" y="1973"/>
                    </a:lnTo>
                    <a:lnTo>
                      <a:pt x="4312" y="1979"/>
                    </a:lnTo>
                    <a:lnTo>
                      <a:pt x="4326" y="1984"/>
                    </a:lnTo>
                    <a:lnTo>
                      <a:pt x="4326" y="1986"/>
                    </a:lnTo>
                    <a:lnTo>
                      <a:pt x="4295" y="1990"/>
                    </a:lnTo>
                    <a:lnTo>
                      <a:pt x="4286" y="1992"/>
                    </a:lnTo>
                    <a:lnTo>
                      <a:pt x="4302" y="1996"/>
                    </a:lnTo>
                    <a:lnTo>
                      <a:pt x="4334" y="1995"/>
                    </a:lnTo>
                    <a:lnTo>
                      <a:pt x="4348" y="1997"/>
                    </a:lnTo>
                    <a:lnTo>
                      <a:pt x="4350" y="2002"/>
                    </a:lnTo>
                    <a:lnTo>
                      <a:pt x="4342" y="2003"/>
                    </a:lnTo>
                    <a:lnTo>
                      <a:pt x="4334" y="2009"/>
                    </a:lnTo>
                    <a:lnTo>
                      <a:pt x="4336" y="2013"/>
                    </a:lnTo>
                    <a:lnTo>
                      <a:pt x="4350" y="2022"/>
                    </a:lnTo>
                    <a:lnTo>
                      <a:pt x="4352" y="2028"/>
                    </a:lnTo>
                    <a:lnTo>
                      <a:pt x="4342" y="2027"/>
                    </a:lnTo>
                    <a:lnTo>
                      <a:pt x="4338" y="2036"/>
                    </a:lnTo>
                    <a:lnTo>
                      <a:pt x="4371" y="2034"/>
                    </a:lnTo>
                    <a:lnTo>
                      <a:pt x="4375" y="2055"/>
                    </a:lnTo>
                    <a:lnTo>
                      <a:pt x="4379" y="2060"/>
                    </a:lnTo>
                    <a:lnTo>
                      <a:pt x="4374" y="2065"/>
                    </a:lnTo>
                    <a:lnTo>
                      <a:pt x="4403" y="2068"/>
                    </a:lnTo>
                    <a:lnTo>
                      <a:pt x="4411" y="2073"/>
                    </a:lnTo>
                    <a:lnTo>
                      <a:pt x="4412" y="2084"/>
                    </a:lnTo>
                    <a:lnTo>
                      <a:pt x="4418" y="2079"/>
                    </a:lnTo>
                    <a:lnTo>
                      <a:pt x="4428" y="2079"/>
                    </a:lnTo>
                    <a:lnTo>
                      <a:pt x="4428" y="2089"/>
                    </a:lnTo>
                    <a:lnTo>
                      <a:pt x="4424" y="2097"/>
                    </a:lnTo>
                    <a:lnTo>
                      <a:pt x="4429" y="2102"/>
                    </a:lnTo>
                    <a:lnTo>
                      <a:pt x="4431" y="2110"/>
                    </a:lnTo>
                    <a:lnTo>
                      <a:pt x="4420" y="2122"/>
                    </a:lnTo>
                    <a:lnTo>
                      <a:pt x="4420" y="2126"/>
                    </a:lnTo>
                    <a:lnTo>
                      <a:pt x="4433" y="2119"/>
                    </a:lnTo>
                    <a:lnTo>
                      <a:pt x="4447" y="2130"/>
                    </a:lnTo>
                    <a:lnTo>
                      <a:pt x="4452" y="2125"/>
                    </a:lnTo>
                    <a:lnTo>
                      <a:pt x="4462" y="2120"/>
                    </a:lnTo>
                    <a:lnTo>
                      <a:pt x="4463" y="2129"/>
                    </a:lnTo>
                    <a:lnTo>
                      <a:pt x="4473" y="2132"/>
                    </a:lnTo>
                    <a:lnTo>
                      <a:pt x="4461" y="2162"/>
                    </a:lnTo>
                    <a:lnTo>
                      <a:pt x="4469" y="2154"/>
                    </a:lnTo>
                    <a:lnTo>
                      <a:pt x="4481" y="2138"/>
                    </a:lnTo>
                    <a:lnTo>
                      <a:pt x="4490" y="2131"/>
                    </a:lnTo>
                    <a:lnTo>
                      <a:pt x="4489" y="2145"/>
                    </a:lnTo>
                    <a:lnTo>
                      <a:pt x="4493" y="2145"/>
                    </a:lnTo>
                    <a:lnTo>
                      <a:pt x="4499" y="2137"/>
                    </a:lnTo>
                    <a:lnTo>
                      <a:pt x="4501" y="2149"/>
                    </a:lnTo>
                    <a:lnTo>
                      <a:pt x="4504" y="2158"/>
                    </a:lnTo>
                    <a:lnTo>
                      <a:pt x="4510" y="2164"/>
                    </a:lnTo>
                    <a:lnTo>
                      <a:pt x="4522" y="2167"/>
                    </a:lnTo>
                    <a:lnTo>
                      <a:pt x="4536" y="2174"/>
                    </a:lnTo>
                    <a:lnTo>
                      <a:pt x="4543" y="2170"/>
                    </a:lnTo>
                    <a:lnTo>
                      <a:pt x="4542" y="2163"/>
                    </a:lnTo>
                    <a:lnTo>
                      <a:pt x="4552" y="2156"/>
                    </a:lnTo>
                    <a:lnTo>
                      <a:pt x="4559" y="2165"/>
                    </a:lnTo>
                    <a:lnTo>
                      <a:pt x="4557" y="2174"/>
                    </a:lnTo>
                    <a:lnTo>
                      <a:pt x="4568" y="2176"/>
                    </a:lnTo>
                    <a:lnTo>
                      <a:pt x="4575" y="2181"/>
                    </a:lnTo>
                    <a:lnTo>
                      <a:pt x="4581" y="2183"/>
                    </a:lnTo>
                    <a:lnTo>
                      <a:pt x="4586" y="2192"/>
                    </a:lnTo>
                    <a:lnTo>
                      <a:pt x="4581" y="2199"/>
                    </a:lnTo>
                    <a:lnTo>
                      <a:pt x="4581" y="2203"/>
                    </a:lnTo>
                    <a:lnTo>
                      <a:pt x="4580" y="2206"/>
                    </a:lnTo>
                    <a:lnTo>
                      <a:pt x="4571" y="2208"/>
                    </a:lnTo>
                    <a:lnTo>
                      <a:pt x="4565" y="2206"/>
                    </a:lnTo>
                    <a:lnTo>
                      <a:pt x="4558" y="2207"/>
                    </a:lnTo>
                    <a:lnTo>
                      <a:pt x="4544" y="2213"/>
                    </a:lnTo>
                    <a:lnTo>
                      <a:pt x="4539" y="2216"/>
                    </a:lnTo>
                    <a:lnTo>
                      <a:pt x="4539" y="2218"/>
                    </a:lnTo>
                    <a:lnTo>
                      <a:pt x="4524" y="2228"/>
                    </a:lnTo>
                    <a:lnTo>
                      <a:pt x="4494" y="2232"/>
                    </a:lnTo>
                    <a:lnTo>
                      <a:pt x="4477" y="2238"/>
                    </a:lnTo>
                    <a:lnTo>
                      <a:pt x="4469" y="2246"/>
                    </a:lnTo>
                    <a:lnTo>
                      <a:pt x="4482" y="2246"/>
                    </a:lnTo>
                    <a:lnTo>
                      <a:pt x="4495" y="2242"/>
                    </a:lnTo>
                    <a:lnTo>
                      <a:pt x="4510" y="2233"/>
                    </a:lnTo>
                    <a:lnTo>
                      <a:pt x="4515" y="2235"/>
                    </a:lnTo>
                    <a:lnTo>
                      <a:pt x="4482" y="2251"/>
                    </a:lnTo>
                    <a:lnTo>
                      <a:pt x="4467" y="2256"/>
                    </a:lnTo>
                    <a:lnTo>
                      <a:pt x="4452" y="2256"/>
                    </a:lnTo>
                    <a:lnTo>
                      <a:pt x="4436" y="2280"/>
                    </a:lnTo>
                    <a:lnTo>
                      <a:pt x="4424" y="2276"/>
                    </a:lnTo>
                    <a:lnTo>
                      <a:pt x="4413" y="2267"/>
                    </a:lnTo>
                    <a:lnTo>
                      <a:pt x="4399" y="2264"/>
                    </a:lnTo>
                    <a:lnTo>
                      <a:pt x="4386" y="2265"/>
                    </a:lnTo>
                    <a:lnTo>
                      <a:pt x="4387" y="2274"/>
                    </a:lnTo>
                    <a:lnTo>
                      <a:pt x="4404" y="2276"/>
                    </a:lnTo>
                    <a:lnTo>
                      <a:pt x="4419" y="2282"/>
                    </a:lnTo>
                    <a:lnTo>
                      <a:pt x="4430" y="2289"/>
                    </a:lnTo>
                    <a:lnTo>
                      <a:pt x="4426" y="2314"/>
                    </a:lnTo>
                    <a:lnTo>
                      <a:pt x="4438" y="2308"/>
                    </a:lnTo>
                    <a:lnTo>
                      <a:pt x="4451" y="2298"/>
                    </a:lnTo>
                    <a:lnTo>
                      <a:pt x="4456" y="2291"/>
                    </a:lnTo>
                    <a:lnTo>
                      <a:pt x="4468" y="2283"/>
                    </a:lnTo>
                    <a:lnTo>
                      <a:pt x="4479" y="2272"/>
                    </a:lnTo>
                    <a:lnTo>
                      <a:pt x="4496" y="2265"/>
                    </a:lnTo>
                    <a:lnTo>
                      <a:pt x="4506" y="2251"/>
                    </a:lnTo>
                    <a:lnTo>
                      <a:pt x="4519" y="2244"/>
                    </a:lnTo>
                    <a:lnTo>
                      <a:pt x="4547" y="2237"/>
                    </a:lnTo>
                    <a:lnTo>
                      <a:pt x="4563" y="2240"/>
                    </a:lnTo>
                    <a:lnTo>
                      <a:pt x="4569" y="2238"/>
                    </a:lnTo>
                    <a:lnTo>
                      <a:pt x="4560" y="2234"/>
                    </a:lnTo>
                    <a:lnTo>
                      <a:pt x="4546" y="2231"/>
                    </a:lnTo>
                    <a:lnTo>
                      <a:pt x="4530" y="2234"/>
                    </a:lnTo>
                    <a:lnTo>
                      <a:pt x="4538" y="2229"/>
                    </a:lnTo>
                    <a:lnTo>
                      <a:pt x="4555" y="2226"/>
                    </a:lnTo>
                    <a:lnTo>
                      <a:pt x="4582" y="2228"/>
                    </a:lnTo>
                    <a:lnTo>
                      <a:pt x="4594" y="2228"/>
                    </a:lnTo>
                    <a:lnTo>
                      <a:pt x="4596" y="2233"/>
                    </a:lnTo>
                    <a:lnTo>
                      <a:pt x="4595" y="2243"/>
                    </a:lnTo>
                    <a:lnTo>
                      <a:pt x="4597" y="2253"/>
                    </a:lnTo>
                    <a:lnTo>
                      <a:pt x="4598" y="2265"/>
                    </a:lnTo>
                    <a:lnTo>
                      <a:pt x="4591" y="2275"/>
                    </a:lnTo>
                    <a:lnTo>
                      <a:pt x="4590" y="2285"/>
                    </a:lnTo>
                    <a:lnTo>
                      <a:pt x="4592" y="2301"/>
                    </a:lnTo>
                    <a:lnTo>
                      <a:pt x="4595" y="2301"/>
                    </a:lnTo>
                    <a:lnTo>
                      <a:pt x="4607" y="2274"/>
                    </a:lnTo>
                    <a:lnTo>
                      <a:pt x="4616" y="2267"/>
                    </a:lnTo>
                    <a:lnTo>
                      <a:pt x="4629" y="2266"/>
                    </a:lnTo>
                    <a:lnTo>
                      <a:pt x="4637" y="2269"/>
                    </a:lnTo>
                    <a:lnTo>
                      <a:pt x="4633" y="2274"/>
                    </a:lnTo>
                    <a:lnTo>
                      <a:pt x="4667" y="2286"/>
                    </a:lnTo>
                    <a:lnTo>
                      <a:pt x="4668" y="2289"/>
                    </a:lnTo>
                    <a:lnTo>
                      <a:pt x="4662" y="2293"/>
                    </a:lnTo>
                    <a:lnTo>
                      <a:pt x="4668" y="2303"/>
                    </a:lnTo>
                    <a:lnTo>
                      <a:pt x="4675" y="2307"/>
                    </a:lnTo>
                    <a:lnTo>
                      <a:pt x="4676" y="2313"/>
                    </a:lnTo>
                    <a:lnTo>
                      <a:pt x="4680" y="2315"/>
                    </a:lnTo>
                    <a:lnTo>
                      <a:pt x="4680" y="2323"/>
                    </a:lnTo>
                    <a:lnTo>
                      <a:pt x="4675" y="2325"/>
                    </a:lnTo>
                    <a:lnTo>
                      <a:pt x="4670" y="2330"/>
                    </a:lnTo>
                    <a:lnTo>
                      <a:pt x="4648" y="2321"/>
                    </a:lnTo>
                    <a:lnTo>
                      <a:pt x="4655" y="2334"/>
                    </a:lnTo>
                    <a:lnTo>
                      <a:pt x="4660" y="2336"/>
                    </a:lnTo>
                    <a:lnTo>
                      <a:pt x="4668" y="2336"/>
                    </a:lnTo>
                    <a:lnTo>
                      <a:pt x="4672" y="2350"/>
                    </a:lnTo>
                    <a:lnTo>
                      <a:pt x="4668" y="2353"/>
                    </a:lnTo>
                    <a:lnTo>
                      <a:pt x="4668" y="2357"/>
                    </a:lnTo>
                    <a:lnTo>
                      <a:pt x="4677" y="2371"/>
                    </a:lnTo>
                    <a:lnTo>
                      <a:pt x="4677" y="2373"/>
                    </a:lnTo>
                    <a:lnTo>
                      <a:pt x="4667" y="2372"/>
                    </a:lnTo>
                    <a:lnTo>
                      <a:pt x="4664" y="2378"/>
                    </a:lnTo>
                    <a:lnTo>
                      <a:pt x="4681" y="2383"/>
                    </a:lnTo>
                    <a:lnTo>
                      <a:pt x="4686" y="2395"/>
                    </a:lnTo>
                    <a:lnTo>
                      <a:pt x="4671" y="2394"/>
                    </a:lnTo>
                    <a:lnTo>
                      <a:pt x="4664" y="2391"/>
                    </a:lnTo>
                    <a:lnTo>
                      <a:pt x="4668" y="239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27" name="Freeform 305"/>
              <p:cNvSpPr>
                <a:spLocks noChangeAspect="1"/>
              </p:cNvSpPr>
              <p:nvPr/>
            </p:nvSpPr>
            <p:spPr bwMode="gray">
              <a:xfrm>
                <a:off x="1437" y="1025"/>
                <a:ext cx="39" cy="63"/>
              </a:xfrm>
              <a:custGeom>
                <a:avLst/>
                <a:gdLst/>
                <a:ahLst/>
                <a:cxnLst>
                  <a:cxn ang="0">
                    <a:pos x="197" y="156"/>
                  </a:cxn>
                  <a:cxn ang="0">
                    <a:pos x="180" y="119"/>
                  </a:cxn>
                  <a:cxn ang="0">
                    <a:pos x="140" y="109"/>
                  </a:cxn>
                  <a:cxn ang="0">
                    <a:pos x="128" y="97"/>
                  </a:cxn>
                  <a:cxn ang="0">
                    <a:pos x="132" y="73"/>
                  </a:cxn>
                  <a:cxn ang="0">
                    <a:pos x="121" y="63"/>
                  </a:cxn>
                  <a:cxn ang="0">
                    <a:pos x="95" y="44"/>
                  </a:cxn>
                  <a:cxn ang="0">
                    <a:pos x="22" y="0"/>
                  </a:cxn>
                  <a:cxn ang="0">
                    <a:pos x="6" y="25"/>
                  </a:cxn>
                  <a:cxn ang="0">
                    <a:pos x="4" y="44"/>
                  </a:cxn>
                  <a:cxn ang="0">
                    <a:pos x="9" y="65"/>
                  </a:cxn>
                  <a:cxn ang="0">
                    <a:pos x="18" y="82"/>
                  </a:cxn>
                  <a:cxn ang="0">
                    <a:pos x="0" y="98"/>
                  </a:cxn>
                  <a:cxn ang="0">
                    <a:pos x="20" y="127"/>
                  </a:cxn>
                  <a:cxn ang="0">
                    <a:pos x="21" y="161"/>
                  </a:cxn>
                  <a:cxn ang="0">
                    <a:pos x="34" y="173"/>
                  </a:cxn>
                  <a:cxn ang="0">
                    <a:pos x="27" y="184"/>
                  </a:cxn>
                  <a:cxn ang="0">
                    <a:pos x="54" y="187"/>
                  </a:cxn>
                  <a:cxn ang="0">
                    <a:pos x="83" y="215"/>
                  </a:cxn>
                  <a:cxn ang="0">
                    <a:pos x="79" y="226"/>
                  </a:cxn>
                  <a:cxn ang="0">
                    <a:pos x="35" y="236"/>
                  </a:cxn>
                  <a:cxn ang="0">
                    <a:pos x="63" y="300"/>
                  </a:cxn>
                  <a:cxn ang="0">
                    <a:pos x="86" y="316"/>
                  </a:cxn>
                  <a:cxn ang="0">
                    <a:pos x="97" y="295"/>
                  </a:cxn>
                  <a:cxn ang="0">
                    <a:pos x="91" y="292"/>
                  </a:cxn>
                  <a:cxn ang="0">
                    <a:pos x="120" y="290"/>
                  </a:cxn>
                  <a:cxn ang="0">
                    <a:pos x="170" y="268"/>
                  </a:cxn>
                  <a:cxn ang="0">
                    <a:pos x="185" y="275"/>
                  </a:cxn>
                  <a:cxn ang="0">
                    <a:pos x="190" y="264"/>
                  </a:cxn>
                  <a:cxn ang="0">
                    <a:pos x="197" y="233"/>
                  </a:cxn>
                  <a:cxn ang="0">
                    <a:pos x="186" y="221"/>
                  </a:cxn>
                  <a:cxn ang="0">
                    <a:pos x="185" y="219"/>
                  </a:cxn>
                  <a:cxn ang="0">
                    <a:pos x="197" y="163"/>
                  </a:cxn>
                </a:cxnLst>
                <a:rect l="0" t="0" r="r" b="b"/>
                <a:pathLst>
                  <a:path w="197" h="316">
                    <a:moveTo>
                      <a:pt x="197" y="163"/>
                    </a:moveTo>
                    <a:lnTo>
                      <a:pt x="197" y="156"/>
                    </a:lnTo>
                    <a:lnTo>
                      <a:pt x="196" y="149"/>
                    </a:lnTo>
                    <a:lnTo>
                      <a:pt x="180" y="119"/>
                    </a:lnTo>
                    <a:lnTo>
                      <a:pt x="156" y="102"/>
                    </a:lnTo>
                    <a:lnTo>
                      <a:pt x="140" y="109"/>
                    </a:lnTo>
                    <a:lnTo>
                      <a:pt x="127" y="107"/>
                    </a:lnTo>
                    <a:lnTo>
                      <a:pt x="128" y="97"/>
                    </a:lnTo>
                    <a:lnTo>
                      <a:pt x="128" y="86"/>
                    </a:lnTo>
                    <a:lnTo>
                      <a:pt x="132" y="73"/>
                    </a:lnTo>
                    <a:lnTo>
                      <a:pt x="127" y="65"/>
                    </a:lnTo>
                    <a:lnTo>
                      <a:pt x="121" y="63"/>
                    </a:lnTo>
                    <a:lnTo>
                      <a:pt x="106" y="47"/>
                    </a:lnTo>
                    <a:lnTo>
                      <a:pt x="95" y="44"/>
                    </a:lnTo>
                    <a:lnTo>
                      <a:pt x="53" y="7"/>
                    </a:lnTo>
                    <a:lnTo>
                      <a:pt x="22" y="0"/>
                    </a:lnTo>
                    <a:lnTo>
                      <a:pt x="5" y="16"/>
                    </a:lnTo>
                    <a:lnTo>
                      <a:pt x="6" y="25"/>
                    </a:lnTo>
                    <a:lnTo>
                      <a:pt x="4" y="27"/>
                    </a:lnTo>
                    <a:lnTo>
                      <a:pt x="4" y="44"/>
                    </a:lnTo>
                    <a:lnTo>
                      <a:pt x="5" y="52"/>
                    </a:lnTo>
                    <a:lnTo>
                      <a:pt x="9" y="65"/>
                    </a:lnTo>
                    <a:lnTo>
                      <a:pt x="15" y="70"/>
                    </a:lnTo>
                    <a:lnTo>
                      <a:pt x="18" y="82"/>
                    </a:lnTo>
                    <a:lnTo>
                      <a:pt x="14" y="90"/>
                    </a:lnTo>
                    <a:lnTo>
                      <a:pt x="0" y="98"/>
                    </a:lnTo>
                    <a:lnTo>
                      <a:pt x="13" y="124"/>
                    </a:lnTo>
                    <a:lnTo>
                      <a:pt x="20" y="127"/>
                    </a:lnTo>
                    <a:lnTo>
                      <a:pt x="18" y="139"/>
                    </a:lnTo>
                    <a:lnTo>
                      <a:pt x="21" y="161"/>
                    </a:lnTo>
                    <a:lnTo>
                      <a:pt x="31" y="163"/>
                    </a:lnTo>
                    <a:lnTo>
                      <a:pt x="34" y="173"/>
                    </a:lnTo>
                    <a:lnTo>
                      <a:pt x="24" y="177"/>
                    </a:lnTo>
                    <a:lnTo>
                      <a:pt x="27" y="184"/>
                    </a:lnTo>
                    <a:lnTo>
                      <a:pt x="46" y="190"/>
                    </a:lnTo>
                    <a:lnTo>
                      <a:pt x="54" y="187"/>
                    </a:lnTo>
                    <a:lnTo>
                      <a:pt x="85" y="203"/>
                    </a:lnTo>
                    <a:lnTo>
                      <a:pt x="83" y="215"/>
                    </a:lnTo>
                    <a:lnTo>
                      <a:pt x="89" y="216"/>
                    </a:lnTo>
                    <a:lnTo>
                      <a:pt x="79" y="226"/>
                    </a:lnTo>
                    <a:lnTo>
                      <a:pt x="38" y="224"/>
                    </a:lnTo>
                    <a:lnTo>
                      <a:pt x="35" y="236"/>
                    </a:lnTo>
                    <a:lnTo>
                      <a:pt x="72" y="279"/>
                    </a:lnTo>
                    <a:lnTo>
                      <a:pt x="63" y="300"/>
                    </a:lnTo>
                    <a:lnTo>
                      <a:pt x="65" y="307"/>
                    </a:lnTo>
                    <a:lnTo>
                      <a:pt x="86" y="316"/>
                    </a:lnTo>
                    <a:lnTo>
                      <a:pt x="97" y="300"/>
                    </a:lnTo>
                    <a:lnTo>
                      <a:pt x="97" y="295"/>
                    </a:lnTo>
                    <a:lnTo>
                      <a:pt x="94" y="290"/>
                    </a:lnTo>
                    <a:lnTo>
                      <a:pt x="91" y="292"/>
                    </a:lnTo>
                    <a:lnTo>
                      <a:pt x="106" y="275"/>
                    </a:lnTo>
                    <a:lnTo>
                      <a:pt x="120" y="290"/>
                    </a:lnTo>
                    <a:lnTo>
                      <a:pt x="133" y="287"/>
                    </a:lnTo>
                    <a:lnTo>
                      <a:pt x="170" y="268"/>
                    </a:lnTo>
                    <a:lnTo>
                      <a:pt x="181" y="270"/>
                    </a:lnTo>
                    <a:lnTo>
                      <a:pt x="185" y="275"/>
                    </a:lnTo>
                    <a:lnTo>
                      <a:pt x="188" y="271"/>
                    </a:lnTo>
                    <a:lnTo>
                      <a:pt x="190" y="264"/>
                    </a:lnTo>
                    <a:lnTo>
                      <a:pt x="196" y="249"/>
                    </a:lnTo>
                    <a:lnTo>
                      <a:pt x="197" y="233"/>
                    </a:lnTo>
                    <a:lnTo>
                      <a:pt x="193" y="227"/>
                    </a:lnTo>
                    <a:lnTo>
                      <a:pt x="186" y="221"/>
                    </a:lnTo>
                    <a:lnTo>
                      <a:pt x="186" y="225"/>
                    </a:lnTo>
                    <a:lnTo>
                      <a:pt x="185" y="219"/>
                    </a:lnTo>
                    <a:lnTo>
                      <a:pt x="185" y="174"/>
                    </a:lnTo>
                    <a:lnTo>
                      <a:pt x="197" y="16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28" name="Freeform 306"/>
              <p:cNvSpPr>
                <a:spLocks noChangeAspect="1"/>
              </p:cNvSpPr>
              <p:nvPr/>
            </p:nvSpPr>
            <p:spPr bwMode="gray">
              <a:xfrm>
                <a:off x="1356" y="1000"/>
                <a:ext cx="74" cy="86"/>
              </a:xfrm>
              <a:custGeom>
                <a:avLst/>
                <a:gdLst/>
                <a:ahLst/>
                <a:cxnLst>
                  <a:cxn ang="0">
                    <a:pos x="318" y="278"/>
                  </a:cxn>
                  <a:cxn ang="0">
                    <a:pos x="327" y="224"/>
                  </a:cxn>
                  <a:cxn ang="0">
                    <a:pos x="332" y="197"/>
                  </a:cxn>
                  <a:cxn ang="0">
                    <a:pos x="321" y="194"/>
                  </a:cxn>
                  <a:cxn ang="0">
                    <a:pos x="300" y="176"/>
                  </a:cxn>
                  <a:cxn ang="0">
                    <a:pos x="297" y="141"/>
                  </a:cxn>
                  <a:cxn ang="0">
                    <a:pos x="245" y="131"/>
                  </a:cxn>
                  <a:cxn ang="0">
                    <a:pos x="236" y="133"/>
                  </a:cxn>
                  <a:cxn ang="0">
                    <a:pos x="232" y="101"/>
                  </a:cxn>
                  <a:cxn ang="0">
                    <a:pos x="220" y="85"/>
                  </a:cxn>
                  <a:cxn ang="0">
                    <a:pos x="210" y="76"/>
                  </a:cxn>
                  <a:cxn ang="0">
                    <a:pos x="176" y="44"/>
                  </a:cxn>
                  <a:cxn ang="0">
                    <a:pos x="148" y="76"/>
                  </a:cxn>
                  <a:cxn ang="0">
                    <a:pos x="143" y="114"/>
                  </a:cxn>
                  <a:cxn ang="0">
                    <a:pos x="130" y="22"/>
                  </a:cxn>
                  <a:cxn ang="0">
                    <a:pos x="108" y="16"/>
                  </a:cxn>
                  <a:cxn ang="0">
                    <a:pos x="84" y="0"/>
                  </a:cxn>
                  <a:cxn ang="0">
                    <a:pos x="11" y="16"/>
                  </a:cxn>
                  <a:cxn ang="0">
                    <a:pos x="5" y="101"/>
                  </a:cxn>
                  <a:cxn ang="0">
                    <a:pos x="40" y="96"/>
                  </a:cxn>
                  <a:cxn ang="0">
                    <a:pos x="42" y="145"/>
                  </a:cxn>
                  <a:cxn ang="0">
                    <a:pos x="55" y="155"/>
                  </a:cxn>
                  <a:cxn ang="0">
                    <a:pos x="80" y="109"/>
                  </a:cxn>
                  <a:cxn ang="0">
                    <a:pos x="95" y="130"/>
                  </a:cxn>
                  <a:cxn ang="0">
                    <a:pos x="81" y="155"/>
                  </a:cxn>
                  <a:cxn ang="0">
                    <a:pos x="97" y="162"/>
                  </a:cxn>
                  <a:cxn ang="0">
                    <a:pos x="123" y="168"/>
                  </a:cxn>
                  <a:cxn ang="0">
                    <a:pos x="96" y="201"/>
                  </a:cxn>
                  <a:cxn ang="0">
                    <a:pos x="121" y="228"/>
                  </a:cxn>
                  <a:cxn ang="0">
                    <a:pos x="65" y="225"/>
                  </a:cxn>
                  <a:cxn ang="0">
                    <a:pos x="42" y="253"/>
                  </a:cxn>
                  <a:cxn ang="0">
                    <a:pos x="79" y="307"/>
                  </a:cxn>
                  <a:cxn ang="0">
                    <a:pos x="118" y="290"/>
                  </a:cxn>
                  <a:cxn ang="0">
                    <a:pos x="157" y="282"/>
                  </a:cxn>
                  <a:cxn ang="0">
                    <a:pos x="180" y="305"/>
                  </a:cxn>
                  <a:cxn ang="0">
                    <a:pos x="230" y="305"/>
                  </a:cxn>
                  <a:cxn ang="0">
                    <a:pos x="250" y="322"/>
                  </a:cxn>
                  <a:cxn ang="0">
                    <a:pos x="257" y="328"/>
                  </a:cxn>
                  <a:cxn ang="0">
                    <a:pos x="277" y="388"/>
                  </a:cxn>
                  <a:cxn ang="0">
                    <a:pos x="301" y="416"/>
                  </a:cxn>
                  <a:cxn ang="0">
                    <a:pos x="326" y="415"/>
                  </a:cxn>
                  <a:cxn ang="0">
                    <a:pos x="360" y="395"/>
                  </a:cxn>
                  <a:cxn ang="0">
                    <a:pos x="337" y="301"/>
                  </a:cxn>
                </a:cxnLst>
                <a:rect l="0" t="0" r="r" b="b"/>
                <a:pathLst>
                  <a:path w="368" h="430">
                    <a:moveTo>
                      <a:pt x="337" y="301"/>
                    </a:moveTo>
                    <a:lnTo>
                      <a:pt x="333" y="284"/>
                    </a:lnTo>
                    <a:lnTo>
                      <a:pt x="318" y="278"/>
                    </a:lnTo>
                    <a:lnTo>
                      <a:pt x="320" y="260"/>
                    </a:lnTo>
                    <a:lnTo>
                      <a:pt x="316" y="243"/>
                    </a:lnTo>
                    <a:lnTo>
                      <a:pt x="327" y="224"/>
                    </a:lnTo>
                    <a:lnTo>
                      <a:pt x="328" y="211"/>
                    </a:lnTo>
                    <a:lnTo>
                      <a:pt x="332" y="204"/>
                    </a:lnTo>
                    <a:lnTo>
                      <a:pt x="332" y="197"/>
                    </a:lnTo>
                    <a:lnTo>
                      <a:pt x="327" y="190"/>
                    </a:lnTo>
                    <a:lnTo>
                      <a:pt x="323" y="187"/>
                    </a:lnTo>
                    <a:lnTo>
                      <a:pt x="321" y="194"/>
                    </a:lnTo>
                    <a:lnTo>
                      <a:pt x="311" y="177"/>
                    </a:lnTo>
                    <a:lnTo>
                      <a:pt x="312" y="177"/>
                    </a:lnTo>
                    <a:lnTo>
                      <a:pt x="300" y="176"/>
                    </a:lnTo>
                    <a:lnTo>
                      <a:pt x="299" y="171"/>
                    </a:lnTo>
                    <a:lnTo>
                      <a:pt x="304" y="158"/>
                    </a:lnTo>
                    <a:lnTo>
                      <a:pt x="297" y="141"/>
                    </a:lnTo>
                    <a:lnTo>
                      <a:pt x="266" y="118"/>
                    </a:lnTo>
                    <a:lnTo>
                      <a:pt x="261" y="125"/>
                    </a:lnTo>
                    <a:lnTo>
                      <a:pt x="245" y="131"/>
                    </a:lnTo>
                    <a:lnTo>
                      <a:pt x="237" y="141"/>
                    </a:lnTo>
                    <a:lnTo>
                      <a:pt x="235" y="139"/>
                    </a:lnTo>
                    <a:lnTo>
                      <a:pt x="236" y="133"/>
                    </a:lnTo>
                    <a:lnTo>
                      <a:pt x="227" y="128"/>
                    </a:lnTo>
                    <a:lnTo>
                      <a:pt x="227" y="119"/>
                    </a:lnTo>
                    <a:lnTo>
                      <a:pt x="232" y="101"/>
                    </a:lnTo>
                    <a:lnTo>
                      <a:pt x="231" y="85"/>
                    </a:lnTo>
                    <a:lnTo>
                      <a:pt x="223" y="75"/>
                    </a:lnTo>
                    <a:lnTo>
                      <a:pt x="220" y="85"/>
                    </a:lnTo>
                    <a:lnTo>
                      <a:pt x="211" y="90"/>
                    </a:lnTo>
                    <a:lnTo>
                      <a:pt x="211" y="85"/>
                    </a:lnTo>
                    <a:lnTo>
                      <a:pt x="210" y="76"/>
                    </a:lnTo>
                    <a:lnTo>
                      <a:pt x="200" y="69"/>
                    </a:lnTo>
                    <a:lnTo>
                      <a:pt x="193" y="53"/>
                    </a:lnTo>
                    <a:lnTo>
                      <a:pt x="176" y="44"/>
                    </a:lnTo>
                    <a:lnTo>
                      <a:pt x="166" y="44"/>
                    </a:lnTo>
                    <a:lnTo>
                      <a:pt x="151" y="65"/>
                    </a:lnTo>
                    <a:lnTo>
                      <a:pt x="148" y="76"/>
                    </a:lnTo>
                    <a:lnTo>
                      <a:pt x="148" y="93"/>
                    </a:lnTo>
                    <a:lnTo>
                      <a:pt x="146" y="104"/>
                    </a:lnTo>
                    <a:lnTo>
                      <a:pt x="143" y="114"/>
                    </a:lnTo>
                    <a:lnTo>
                      <a:pt x="129" y="96"/>
                    </a:lnTo>
                    <a:lnTo>
                      <a:pt x="134" y="33"/>
                    </a:lnTo>
                    <a:lnTo>
                      <a:pt x="130" y="22"/>
                    </a:lnTo>
                    <a:lnTo>
                      <a:pt x="116" y="21"/>
                    </a:lnTo>
                    <a:lnTo>
                      <a:pt x="103" y="27"/>
                    </a:lnTo>
                    <a:lnTo>
                      <a:pt x="108" y="16"/>
                    </a:lnTo>
                    <a:lnTo>
                      <a:pt x="106" y="11"/>
                    </a:lnTo>
                    <a:lnTo>
                      <a:pt x="95" y="4"/>
                    </a:lnTo>
                    <a:lnTo>
                      <a:pt x="84" y="0"/>
                    </a:lnTo>
                    <a:lnTo>
                      <a:pt x="62" y="13"/>
                    </a:lnTo>
                    <a:lnTo>
                      <a:pt x="22" y="22"/>
                    </a:lnTo>
                    <a:lnTo>
                      <a:pt x="11" y="16"/>
                    </a:lnTo>
                    <a:lnTo>
                      <a:pt x="9" y="21"/>
                    </a:lnTo>
                    <a:lnTo>
                      <a:pt x="0" y="56"/>
                    </a:lnTo>
                    <a:lnTo>
                      <a:pt x="5" y="101"/>
                    </a:lnTo>
                    <a:lnTo>
                      <a:pt x="6" y="104"/>
                    </a:lnTo>
                    <a:lnTo>
                      <a:pt x="17" y="107"/>
                    </a:lnTo>
                    <a:lnTo>
                      <a:pt x="40" y="96"/>
                    </a:lnTo>
                    <a:lnTo>
                      <a:pt x="52" y="98"/>
                    </a:lnTo>
                    <a:lnTo>
                      <a:pt x="52" y="114"/>
                    </a:lnTo>
                    <a:lnTo>
                      <a:pt x="42" y="145"/>
                    </a:lnTo>
                    <a:lnTo>
                      <a:pt x="36" y="150"/>
                    </a:lnTo>
                    <a:lnTo>
                      <a:pt x="41" y="161"/>
                    </a:lnTo>
                    <a:lnTo>
                      <a:pt x="55" y="155"/>
                    </a:lnTo>
                    <a:lnTo>
                      <a:pt x="67" y="120"/>
                    </a:lnTo>
                    <a:lnTo>
                      <a:pt x="75" y="117"/>
                    </a:lnTo>
                    <a:lnTo>
                      <a:pt x="80" y="109"/>
                    </a:lnTo>
                    <a:lnTo>
                      <a:pt x="87" y="111"/>
                    </a:lnTo>
                    <a:lnTo>
                      <a:pt x="92" y="117"/>
                    </a:lnTo>
                    <a:lnTo>
                      <a:pt x="95" y="130"/>
                    </a:lnTo>
                    <a:lnTo>
                      <a:pt x="92" y="139"/>
                    </a:lnTo>
                    <a:lnTo>
                      <a:pt x="89" y="146"/>
                    </a:lnTo>
                    <a:lnTo>
                      <a:pt x="81" y="155"/>
                    </a:lnTo>
                    <a:lnTo>
                      <a:pt x="83" y="171"/>
                    </a:lnTo>
                    <a:lnTo>
                      <a:pt x="92" y="174"/>
                    </a:lnTo>
                    <a:lnTo>
                      <a:pt x="97" y="162"/>
                    </a:lnTo>
                    <a:lnTo>
                      <a:pt x="102" y="165"/>
                    </a:lnTo>
                    <a:lnTo>
                      <a:pt x="103" y="176"/>
                    </a:lnTo>
                    <a:lnTo>
                      <a:pt x="123" y="168"/>
                    </a:lnTo>
                    <a:lnTo>
                      <a:pt x="122" y="181"/>
                    </a:lnTo>
                    <a:lnTo>
                      <a:pt x="117" y="190"/>
                    </a:lnTo>
                    <a:lnTo>
                      <a:pt x="96" y="201"/>
                    </a:lnTo>
                    <a:lnTo>
                      <a:pt x="94" y="210"/>
                    </a:lnTo>
                    <a:lnTo>
                      <a:pt x="127" y="216"/>
                    </a:lnTo>
                    <a:lnTo>
                      <a:pt x="121" y="228"/>
                    </a:lnTo>
                    <a:lnTo>
                      <a:pt x="118" y="242"/>
                    </a:lnTo>
                    <a:lnTo>
                      <a:pt x="92" y="240"/>
                    </a:lnTo>
                    <a:lnTo>
                      <a:pt x="65" y="225"/>
                    </a:lnTo>
                    <a:lnTo>
                      <a:pt x="47" y="228"/>
                    </a:lnTo>
                    <a:lnTo>
                      <a:pt x="41" y="236"/>
                    </a:lnTo>
                    <a:lnTo>
                      <a:pt x="42" y="253"/>
                    </a:lnTo>
                    <a:lnTo>
                      <a:pt x="43" y="268"/>
                    </a:lnTo>
                    <a:lnTo>
                      <a:pt x="57" y="290"/>
                    </a:lnTo>
                    <a:lnTo>
                      <a:pt x="79" y="307"/>
                    </a:lnTo>
                    <a:lnTo>
                      <a:pt x="103" y="310"/>
                    </a:lnTo>
                    <a:lnTo>
                      <a:pt x="111" y="303"/>
                    </a:lnTo>
                    <a:lnTo>
                      <a:pt x="118" y="290"/>
                    </a:lnTo>
                    <a:lnTo>
                      <a:pt x="127" y="290"/>
                    </a:lnTo>
                    <a:lnTo>
                      <a:pt x="159" y="274"/>
                    </a:lnTo>
                    <a:lnTo>
                      <a:pt x="157" y="282"/>
                    </a:lnTo>
                    <a:lnTo>
                      <a:pt x="159" y="295"/>
                    </a:lnTo>
                    <a:lnTo>
                      <a:pt x="170" y="305"/>
                    </a:lnTo>
                    <a:lnTo>
                      <a:pt x="180" y="305"/>
                    </a:lnTo>
                    <a:lnTo>
                      <a:pt x="191" y="297"/>
                    </a:lnTo>
                    <a:lnTo>
                      <a:pt x="203" y="297"/>
                    </a:lnTo>
                    <a:lnTo>
                      <a:pt x="230" y="305"/>
                    </a:lnTo>
                    <a:lnTo>
                      <a:pt x="234" y="312"/>
                    </a:lnTo>
                    <a:lnTo>
                      <a:pt x="234" y="321"/>
                    </a:lnTo>
                    <a:lnTo>
                      <a:pt x="250" y="322"/>
                    </a:lnTo>
                    <a:lnTo>
                      <a:pt x="253" y="316"/>
                    </a:lnTo>
                    <a:lnTo>
                      <a:pt x="256" y="318"/>
                    </a:lnTo>
                    <a:lnTo>
                      <a:pt x="257" y="328"/>
                    </a:lnTo>
                    <a:lnTo>
                      <a:pt x="268" y="343"/>
                    </a:lnTo>
                    <a:lnTo>
                      <a:pt x="268" y="366"/>
                    </a:lnTo>
                    <a:lnTo>
                      <a:pt x="277" y="388"/>
                    </a:lnTo>
                    <a:lnTo>
                      <a:pt x="278" y="399"/>
                    </a:lnTo>
                    <a:lnTo>
                      <a:pt x="294" y="418"/>
                    </a:lnTo>
                    <a:lnTo>
                      <a:pt x="301" y="416"/>
                    </a:lnTo>
                    <a:lnTo>
                      <a:pt x="313" y="430"/>
                    </a:lnTo>
                    <a:lnTo>
                      <a:pt x="318" y="420"/>
                    </a:lnTo>
                    <a:lnTo>
                      <a:pt x="326" y="415"/>
                    </a:lnTo>
                    <a:lnTo>
                      <a:pt x="339" y="416"/>
                    </a:lnTo>
                    <a:lnTo>
                      <a:pt x="355" y="410"/>
                    </a:lnTo>
                    <a:lnTo>
                      <a:pt x="360" y="395"/>
                    </a:lnTo>
                    <a:lnTo>
                      <a:pt x="359" y="382"/>
                    </a:lnTo>
                    <a:lnTo>
                      <a:pt x="368" y="357"/>
                    </a:lnTo>
                    <a:lnTo>
                      <a:pt x="337" y="30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29" name="Freeform 307"/>
              <p:cNvSpPr>
                <a:spLocks noChangeAspect="1"/>
              </p:cNvSpPr>
              <p:nvPr/>
            </p:nvSpPr>
            <p:spPr bwMode="gray">
              <a:xfrm>
                <a:off x="1462" y="960"/>
                <a:ext cx="121" cy="112"/>
              </a:xfrm>
              <a:custGeom>
                <a:avLst/>
                <a:gdLst/>
                <a:ahLst/>
                <a:cxnLst>
                  <a:cxn ang="0">
                    <a:pos x="22" y="39"/>
                  </a:cxn>
                  <a:cxn ang="0">
                    <a:pos x="18" y="69"/>
                  </a:cxn>
                  <a:cxn ang="0">
                    <a:pos x="88" y="118"/>
                  </a:cxn>
                  <a:cxn ang="0">
                    <a:pos x="103" y="142"/>
                  </a:cxn>
                  <a:cxn ang="0">
                    <a:pos x="45" y="146"/>
                  </a:cxn>
                  <a:cxn ang="0">
                    <a:pos x="39" y="178"/>
                  </a:cxn>
                  <a:cxn ang="0">
                    <a:pos x="70" y="189"/>
                  </a:cxn>
                  <a:cxn ang="0">
                    <a:pos x="83" y="233"/>
                  </a:cxn>
                  <a:cxn ang="0">
                    <a:pos x="110" y="200"/>
                  </a:cxn>
                  <a:cxn ang="0">
                    <a:pos x="143" y="192"/>
                  </a:cxn>
                  <a:cxn ang="0">
                    <a:pos x="132" y="225"/>
                  </a:cxn>
                  <a:cxn ang="0">
                    <a:pos x="158" y="204"/>
                  </a:cxn>
                  <a:cxn ang="0">
                    <a:pos x="177" y="181"/>
                  </a:cxn>
                  <a:cxn ang="0">
                    <a:pos x="193" y="192"/>
                  </a:cxn>
                  <a:cxn ang="0">
                    <a:pos x="229" y="209"/>
                  </a:cxn>
                  <a:cxn ang="0">
                    <a:pos x="260" y="216"/>
                  </a:cxn>
                  <a:cxn ang="0">
                    <a:pos x="208" y="232"/>
                  </a:cxn>
                  <a:cxn ang="0">
                    <a:pos x="266" y="236"/>
                  </a:cxn>
                  <a:cxn ang="0">
                    <a:pos x="313" y="243"/>
                  </a:cxn>
                  <a:cxn ang="0">
                    <a:pos x="154" y="292"/>
                  </a:cxn>
                  <a:cxn ang="0">
                    <a:pos x="138" y="340"/>
                  </a:cxn>
                  <a:cxn ang="0">
                    <a:pos x="185" y="382"/>
                  </a:cxn>
                  <a:cxn ang="0">
                    <a:pos x="153" y="392"/>
                  </a:cxn>
                  <a:cxn ang="0">
                    <a:pos x="164" y="416"/>
                  </a:cxn>
                  <a:cxn ang="0">
                    <a:pos x="243" y="442"/>
                  </a:cxn>
                  <a:cxn ang="0">
                    <a:pos x="184" y="486"/>
                  </a:cxn>
                  <a:cxn ang="0">
                    <a:pos x="211" y="506"/>
                  </a:cxn>
                  <a:cxn ang="0">
                    <a:pos x="210" y="513"/>
                  </a:cxn>
                  <a:cxn ang="0">
                    <a:pos x="250" y="547"/>
                  </a:cxn>
                  <a:cxn ang="0">
                    <a:pos x="326" y="549"/>
                  </a:cxn>
                  <a:cxn ang="0">
                    <a:pos x="326" y="511"/>
                  </a:cxn>
                  <a:cxn ang="0">
                    <a:pos x="365" y="552"/>
                  </a:cxn>
                  <a:cxn ang="0">
                    <a:pos x="335" y="475"/>
                  </a:cxn>
                  <a:cxn ang="0">
                    <a:pos x="330" y="430"/>
                  </a:cxn>
                  <a:cxn ang="0">
                    <a:pos x="368" y="497"/>
                  </a:cxn>
                  <a:cxn ang="0">
                    <a:pos x="405" y="533"/>
                  </a:cxn>
                  <a:cxn ang="0">
                    <a:pos x="398" y="415"/>
                  </a:cxn>
                  <a:cxn ang="0">
                    <a:pos x="421" y="461"/>
                  </a:cxn>
                  <a:cxn ang="0">
                    <a:pos x="435" y="416"/>
                  </a:cxn>
                  <a:cxn ang="0">
                    <a:pos x="420" y="360"/>
                  </a:cxn>
                  <a:cxn ang="0">
                    <a:pos x="432" y="284"/>
                  </a:cxn>
                  <a:cxn ang="0">
                    <a:pos x="431" y="321"/>
                  </a:cxn>
                  <a:cxn ang="0">
                    <a:pos x="455" y="407"/>
                  </a:cxn>
                  <a:cxn ang="0">
                    <a:pos x="486" y="303"/>
                  </a:cxn>
                  <a:cxn ang="0">
                    <a:pos x="513" y="310"/>
                  </a:cxn>
                  <a:cxn ang="0">
                    <a:pos x="602" y="231"/>
                  </a:cxn>
                  <a:cxn ang="0">
                    <a:pos x="588" y="170"/>
                  </a:cxn>
                  <a:cxn ang="0">
                    <a:pos x="551" y="135"/>
                  </a:cxn>
                  <a:cxn ang="0">
                    <a:pos x="535" y="176"/>
                  </a:cxn>
                  <a:cxn ang="0">
                    <a:pos x="539" y="141"/>
                  </a:cxn>
                  <a:cxn ang="0">
                    <a:pos x="507" y="93"/>
                  </a:cxn>
                  <a:cxn ang="0">
                    <a:pos x="468" y="127"/>
                  </a:cxn>
                  <a:cxn ang="0">
                    <a:pos x="481" y="96"/>
                  </a:cxn>
                  <a:cxn ang="0">
                    <a:pos x="481" y="33"/>
                  </a:cxn>
                  <a:cxn ang="0">
                    <a:pos x="104" y="0"/>
                  </a:cxn>
                  <a:cxn ang="0">
                    <a:pos x="99" y="0"/>
                  </a:cxn>
                  <a:cxn ang="0">
                    <a:pos x="2" y="0"/>
                  </a:cxn>
                </a:cxnLst>
                <a:rect l="0" t="0" r="r" b="b"/>
                <a:pathLst>
                  <a:path w="603" h="558">
                    <a:moveTo>
                      <a:pt x="3" y="21"/>
                    </a:moveTo>
                    <a:lnTo>
                      <a:pt x="23" y="26"/>
                    </a:lnTo>
                    <a:lnTo>
                      <a:pt x="25" y="32"/>
                    </a:lnTo>
                    <a:lnTo>
                      <a:pt x="22" y="39"/>
                    </a:lnTo>
                    <a:lnTo>
                      <a:pt x="1" y="42"/>
                    </a:lnTo>
                    <a:lnTo>
                      <a:pt x="12" y="52"/>
                    </a:lnTo>
                    <a:lnTo>
                      <a:pt x="9" y="57"/>
                    </a:lnTo>
                    <a:lnTo>
                      <a:pt x="18" y="69"/>
                    </a:lnTo>
                    <a:lnTo>
                      <a:pt x="34" y="103"/>
                    </a:lnTo>
                    <a:lnTo>
                      <a:pt x="55" y="117"/>
                    </a:lnTo>
                    <a:lnTo>
                      <a:pt x="59" y="124"/>
                    </a:lnTo>
                    <a:lnTo>
                      <a:pt x="88" y="118"/>
                    </a:lnTo>
                    <a:lnTo>
                      <a:pt x="105" y="128"/>
                    </a:lnTo>
                    <a:lnTo>
                      <a:pt x="126" y="104"/>
                    </a:lnTo>
                    <a:lnTo>
                      <a:pt x="120" y="129"/>
                    </a:lnTo>
                    <a:lnTo>
                      <a:pt x="103" y="142"/>
                    </a:lnTo>
                    <a:lnTo>
                      <a:pt x="81" y="144"/>
                    </a:lnTo>
                    <a:lnTo>
                      <a:pt x="80" y="149"/>
                    </a:lnTo>
                    <a:lnTo>
                      <a:pt x="64" y="155"/>
                    </a:lnTo>
                    <a:lnTo>
                      <a:pt x="45" y="146"/>
                    </a:lnTo>
                    <a:lnTo>
                      <a:pt x="39" y="152"/>
                    </a:lnTo>
                    <a:lnTo>
                      <a:pt x="38" y="161"/>
                    </a:lnTo>
                    <a:lnTo>
                      <a:pt x="40" y="168"/>
                    </a:lnTo>
                    <a:lnTo>
                      <a:pt x="39" y="178"/>
                    </a:lnTo>
                    <a:lnTo>
                      <a:pt x="48" y="189"/>
                    </a:lnTo>
                    <a:lnTo>
                      <a:pt x="56" y="188"/>
                    </a:lnTo>
                    <a:lnTo>
                      <a:pt x="60" y="195"/>
                    </a:lnTo>
                    <a:lnTo>
                      <a:pt x="70" y="189"/>
                    </a:lnTo>
                    <a:lnTo>
                      <a:pt x="72" y="200"/>
                    </a:lnTo>
                    <a:lnTo>
                      <a:pt x="77" y="209"/>
                    </a:lnTo>
                    <a:lnTo>
                      <a:pt x="76" y="212"/>
                    </a:lnTo>
                    <a:lnTo>
                      <a:pt x="83" y="233"/>
                    </a:lnTo>
                    <a:lnTo>
                      <a:pt x="88" y="224"/>
                    </a:lnTo>
                    <a:lnTo>
                      <a:pt x="98" y="212"/>
                    </a:lnTo>
                    <a:lnTo>
                      <a:pt x="108" y="209"/>
                    </a:lnTo>
                    <a:lnTo>
                      <a:pt x="110" y="200"/>
                    </a:lnTo>
                    <a:lnTo>
                      <a:pt x="109" y="193"/>
                    </a:lnTo>
                    <a:lnTo>
                      <a:pt x="116" y="183"/>
                    </a:lnTo>
                    <a:lnTo>
                      <a:pt x="135" y="193"/>
                    </a:lnTo>
                    <a:lnTo>
                      <a:pt x="143" y="192"/>
                    </a:lnTo>
                    <a:lnTo>
                      <a:pt x="132" y="203"/>
                    </a:lnTo>
                    <a:lnTo>
                      <a:pt x="130" y="209"/>
                    </a:lnTo>
                    <a:lnTo>
                      <a:pt x="129" y="225"/>
                    </a:lnTo>
                    <a:lnTo>
                      <a:pt x="132" y="225"/>
                    </a:lnTo>
                    <a:lnTo>
                      <a:pt x="138" y="236"/>
                    </a:lnTo>
                    <a:lnTo>
                      <a:pt x="146" y="233"/>
                    </a:lnTo>
                    <a:lnTo>
                      <a:pt x="156" y="221"/>
                    </a:lnTo>
                    <a:lnTo>
                      <a:pt x="158" y="204"/>
                    </a:lnTo>
                    <a:lnTo>
                      <a:pt x="168" y="197"/>
                    </a:lnTo>
                    <a:lnTo>
                      <a:pt x="170" y="181"/>
                    </a:lnTo>
                    <a:lnTo>
                      <a:pt x="175" y="172"/>
                    </a:lnTo>
                    <a:lnTo>
                      <a:pt x="177" y="181"/>
                    </a:lnTo>
                    <a:lnTo>
                      <a:pt x="170" y="208"/>
                    </a:lnTo>
                    <a:lnTo>
                      <a:pt x="174" y="211"/>
                    </a:lnTo>
                    <a:lnTo>
                      <a:pt x="191" y="205"/>
                    </a:lnTo>
                    <a:lnTo>
                      <a:pt x="193" y="192"/>
                    </a:lnTo>
                    <a:lnTo>
                      <a:pt x="194" y="189"/>
                    </a:lnTo>
                    <a:lnTo>
                      <a:pt x="218" y="183"/>
                    </a:lnTo>
                    <a:lnTo>
                      <a:pt x="215" y="200"/>
                    </a:lnTo>
                    <a:lnTo>
                      <a:pt x="229" y="209"/>
                    </a:lnTo>
                    <a:lnTo>
                      <a:pt x="276" y="203"/>
                    </a:lnTo>
                    <a:lnTo>
                      <a:pt x="277" y="206"/>
                    </a:lnTo>
                    <a:lnTo>
                      <a:pt x="272" y="211"/>
                    </a:lnTo>
                    <a:lnTo>
                      <a:pt x="260" y="216"/>
                    </a:lnTo>
                    <a:lnTo>
                      <a:pt x="222" y="216"/>
                    </a:lnTo>
                    <a:lnTo>
                      <a:pt x="220" y="224"/>
                    </a:lnTo>
                    <a:lnTo>
                      <a:pt x="208" y="224"/>
                    </a:lnTo>
                    <a:lnTo>
                      <a:pt x="208" y="232"/>
                    </a:lnTo>
                    <a:lnTo>
                      <a:pt x="213" y="237"/>
                    </a:lnTo>
                    <a:lnTo>
                      <a:pt x="227" y="244"/>
                    </a:lnTo>
                    <a:lnTo>
                      <a:pt x="259" y="243"/>
                    </a:lnTo>
                    <a:lnTo>
                      <a:pt x="266" y="236"/>
                    </a:lnTo>
                    <a:lnTo>
                      <a:pt x="312" y="231"/>
                    </a:lnTo>
                    <a:lnTo>
                      <a:pt x="324" y="222"/>
                    </a:lnTo>
                    <a:lnTo>
                      <a:pt x="315" y="241"/>
                    </a:lnTo>
                    <a:lnTo>
                      <a:pt x="313" y="243"/>
                    </a:lnTo>
                    <a:lnTo>
                      <a:pt x="275" y="247"/>
                    </a:lnTo>
                    <a:lnTo>
                      <a:pt x="242" y="258"/>
                    </a:lnTo>
                    <a:lnTo>
                      <a:pt x="173" y="265"/>
                    </a:lnTo>
                    <a:lnTo>
                      <a:pt x="154" y="292"/>
                    </a:lnTo>
                    <a:lnTo>
                      <a:pt x="138" y="298"/>
                    </a:lnTo>
                    <a:lnTo>
                      <a:pt x="127" y="313"/>
                    </a:lnTo>
                    <a:lnTo>
                      <a:pt x="130" y="325"/>
                    </a:lnTo>
                    <a:lnTo>
                      <a:pt x="138" y="340"/>
                    </a:lnTo>
                    <a:lnTo>
                      <a:pt x="145" y="359"/>
                    </a:lnTo>
                    <a:lnTo>
                      <a:pt x="163" y="356"/>
                    </a:lnTo>
                    <a:lnTo>
                      <a:pt x="183" y="371"/>
                    </a:lnTo>
                    <a:lnTo>
                      <a:pt x="185" y="382"/>
                    </a:lnTo>
                    <a:lnTo>
                      <a:pt x="163" y="380"/>
                    </a:lnTo>
                    <a:lnTo>
                      <a:pt x="156" y="373"/>
                    </a:lnTo>
                    <a:lnTo>
                      <a:pt x="151" y="377"/>
                    </a:lnTo>
                    <a:lnTo>
                      <a:pt x="153" y="392"/>
                    </a:lnTo>
                    <a:lnTo>
                      <a:pt x="158" y="404"/>
                    </a:lnTo>
                    <a:lnTo>
                      <a:pt x="165" y="404"/>
                    </a:lnTo>
                    <a:lnTo>
                      <a:pt x="163" y="410"/>
                    </a:lnTo>
                    <a:lnTo>
                      <a:pt x="164" y="416"/>
                    </a:lnTo>
                    <a:lnTo>
                      <a:pt x="170" y="426"/>
                    </a:lnTo>
                    <a:lnTo>
                      <a:pt x="193" y="420"/>
                    </a:lnTo>
                    <a:lnTo>
                      <a:pt x="201" y="427"/>
                    </a:lnTo>
                    <a:lnTo>
                      <a:pt x="243" y="442"/>
                    </a:lnTo>
                    <a:lnTo>
                      <a:pt x="238" y="448"/>
                    </a:lnTo>
                    <a:lnTo>
                      <a:pt x="178" y="457"/>
                    </a:lnTo>
                    <a:lnTo>
                      <a:pt x="178" y="472"/>
                    </a:lnTo>
                    <a:lnTo>
                      <a:pt x="184" y="486"/>
                    </a:lnTo>
                    <a:lnTo>
                      <a:pt x="193" y="491"/>
                    </a:lnTo>
                    <a:lnTo>
                      <a:pt x="199" y="505"/>
                    </a:lnTo>
                    <a:lnTo>
                      <a:pt x="205" y="509"/>
                    </a:lnTo>
                    <a:lnTo>
                      <a:pt x="211" y="506"/>
                    </a:lnTo>
                    <a:lnTo>
                      <a:pt x="212" y="497"/>
                    </a:lnTo>
                    <a:lnTo>
                      <a:pt x="216" y="500"/>
                    </a:lnTo>
                    <a:lnTo>
                      <a:pt x="216" y="506"/>
                    </a:lnTo>
                    <a:lnTo>
                      <a:pt x="210" y="513"/>
                    </a:lnTo>
                    <a:lnTo>
                      <a:pt x="218" y="523"/>
                    </a:lnTo>
                    <a:lnTo>
                      <a:pt x="223" y="537"/>
                    </a:lnTo>
                    <a:lnTo>
                      <a:pt x="242" y="537"/>
                    </a:lnTo>
                    <a:lnTo>
                      <a:pt x="250" y="547"/>
                    </a:lnTo>
                    <a:lnTo>
                      <a:pt x="269" y="549"/>
                    </a:lnTo>
                    <a:lnTo>
                      <a:pt x="290" y="558"/>
                    </a:lnTo>
                    <a:lnTo>
                      <a:pt x="324" y="558"/>
                    </a:lnTo>
                    <a:lnTo>
                      <a:pt x="326" y="549"/>
                    </a:lnTo>
                    <a:lnTo>
                      <a:pt x="323" y="532"/>
                    </a:lnTo>
                    <a:lnTo>
                      <a:pt x="307" y="523"/>
                    </a:lnTo>
                    <a:lnTo>
                      <a:pt x="299" y="511"/>
                    </a:lnTo>
                    <a:lnTo>
                      <a:pt x="326" y="511"/>
                    </a:lnTo>
                    <a:lnTo>
                      <a:pt x="339" y="515"/>
                    </a:lnTo>
                    <a:lnTo>
                      <a:pt x="347" y="532"/>
                    </a:lnTo>
                    <a:lnTo>
                      <a:pt x="360" y="539"/>
                    </a:lnTo>
                    <a:lnTo>
                      <a:pt x="365" y="552"/>
                    </a:lnTo>
                    <a:lnTo>
                      <a:pt x="367" y="545"/>
                    </a:lnTo>
                    <a:lnTo>
                      <a:pt x="350" y="501"/>
                    </a:lnTo>
                    <a:lnTo>
                      <a:pt x="339" y="486"/>
                    </a:lnTo>
                    <a:lnTo>
                      <a:pt x="335" y="475"/>
                    </a:lnTo>
                    <a:lnTo>
                      <a:pt x="322" y="447"/>
                    </a:lnTo>
                    <a:lnTo>
                      <a:pt x="323" y="426"/>
                    </a:lnTo>
                    <a:lnTo>
                      <a:pt x="328" y="424"/>
                    </a:lnTo>
                    <a:lnTo>
                      <a:pt x="330" y="430"/>
                    </a:lnTo>
                    <a:lnTo>
                      <a:pt x="339" y="457"/>
                    </a:lnTo>
                    <a:lnTo>
                      <a:pt x="346" y="469"/>
                    </a:lnTo>
                    <a:lnTo>
                      <a:pt x="367" y="486"/>
                    </a:lnTo>
                    <a:lnTo>
                      <a:pt x="368" y="497"/>
                    </a:lnTo>
                    <a:lnTo>
                      <a:pt x="384" y="532"/>
                    </a:lnTo>
                    <a:lnTo>
                      <a:pt x="394" y="544"/>
                    </a:lnTo>
                    <a:lnTo>
                      <a:pt x="401" y="545"/>
                    </a:lnTo>
                    <a:lnTo>
                      <a:pt x="405" y="533"/>
                    </a:lnTo>
                    <a:lnTo>
                      <a:pt x="412" y="483"/>
                    </a:lnTo>
                    <a:lnTo>
                      <a:pt x="395" y="451"/>
                    </a:lnTo>
                    <a:lnTo>
                      <a:pt x="394" y="436"/>
                    </a:lnTo>
                    <a:lnTo>
                      <a:pt x="398" y="415"/>
                    </a:lnTo>
                    <a:lnTo>
                      <a:pt x="401" y="416"/>
                    </a:lnTo>
                    <a:lnTo>
                      <a:pt x="403" y="426"/>
                    </a:lnTo>
                    <a:lnTo>
                      <a:pt x="417" y="447"/>
                    </a:lnTo>
                    <a:lnTo>
                      <a:pt x="421" y="461"/>
                    </a:lnTo>
                    <a:lnTo>
                      <a:pt x="436" y="461"/>
                    </a:lnTo>
                    <a:lnTo>
                      <a:pt x="436" y="451"/>
                    </a:lnTo>
                    <a:lnTo>
                      <a:pt x="438" y="434"/>
                    </a:lnTo>
                    <a:lnTo>
                      <a:pt x="435" y="416"/>
                    </a:lnTo>
                    <a:lnTo>
                      <a:pt x="423" y="407"/>
                    </a:lnTo>
                    <a:lnTo>
                      <a:pt x="425" y="396"/>
                    </a:lnTo>
                    <a:lnTo>
                      <a:pt x="420" y="376"/>
                    </a:lnTo>
                    <a:lnTo>
                      <a:pt x="420" y="360"/>
                    </a:lnTo>
                    <a:lnTo>
                      <a:pt x="421" y="348"/>
                    </a:lnTo>
                    <a:lnTo>
                      <a:pt x="421" y="329"/>
                    </a:lnTo>
                    <a:lnTo>
                      <a:pt x="427" y="312"/>
                    </a:lnTo>
                    <a:lnTo>
                      <a:pt x="432" y="284"/>
                    </a:lnTo>
                    <a:lnTo>
                      <a:pt x="436" y="280"/>
                    </a:lnTo>
                    <a:lnTo>
                      <a:pt x="436" y="287"/>
                    </a:lnTo>
                    <a:lnTo>
                      <a:pt x="433" y="298"/>
                    </a:lnTo>
                    <a:lnTo>
                      <a:pt x="431" y="321"/>
                    </a:lnTo>
                    <a:lnTo>
                      <a:pt x="436" y="334"/>
                    </a:lnTo>
                    <a:lnTo>
                      <a:pt x="436" y="361"/>
                    </a:lnTo>
                    <a:lnTo>
                      <a:pt x="438" y="380"/>
                    </a:lnTo>
                    <a:lnTo>
                      <a:pt x="455" y="407"/>
                    </a:lnTo>
                    <a:lnTo>
                      <a:pt x="460" y="404"/>
                    </a:lnTo>
                    <a:lnTo>
                      <a:pt x="475" y="367"/>
                    </a:lnTo>
                    <a:lnTo>
                      <a:pt x="489" y="345"/>
                    </a:lnTo>
                    <a:lnTo>
                      <a:pt x="486" y="303"/>
                    </a:lnTo>
                    <a:lnTo>
                      <a:pt x="486" y="291"/>
                    </a:lnTo>
                    <a:lnTo>
                      <a:pt x="496" y="300"/>
                    </a:lnTo>
                    <a:lnTo>
                      <a:pt x="498" y="329"/>
                    </a:lnTo>
                    <a:lnTo>
                      <a:pt x="513" y="310"/>
                    </a:lnTo>
                    <a:lnTo>
                      <a:pt x="511" y="307"/>
                    </a:lnTo>
                    <a:lnTo>
                      <a:pt x="512" y="292"/>
                    </a:lnTo>
                    <a:lnTo>
                      <a:pt x="565" y="267"/>
                    </a:lnTo>
                    <a:lnTo>
                      <a:pt x="602" y="231"/>
                    </a:lnTo>
                    <a:lnTo>
                      <a:pt x="603" y="204"/>
                    </a:lnTo>
                    <a:lnTo>
                      <a:pt x="600" y="195"/>
                    </a:lnTo>
                    <a:lnTo>
                      <a:pt x="592" y="184"/>
                    </a:lnTo>
                    <a:lnTo>
                      <a:pt x="588" y="170"/>
                    </a:lnTo>
                    <a:lnTo>
                      <a:pt x="571" y="146"/>
                    </a:lnTo>
                    <a:lnTo>
                      <a:pt x="560" y="123"/>
                    </a:lnTo>
                    <a:lnTo>
                      <a:pt x="552" y="128"/>
                    </a:lnTo>
                    <a:lnTo>
                      <a:pt x="551" y="135"/>
                    </a:lnTo>
                    <a:lnTo>
                      <a:pt x="549" y="145"/>
                    </a:lnTo>
                    <a:lnTo>
                      <a:pt x="549" y="156"/>
                    </a:lnTo>
                    <a:lnTo>
                      <a:pt x="545" y="165"/>
                    </a:lnTo>
                    <a:lnTo>
                      <a:pt x="535" y="176"/>
                    </a:lnTo>
                    <a:lnTo>
                      <a:pt x="534" y="168"/>
                    </a:lnTo>
                    <a:lnTo>
                      <a:pt x="540" y="162"/>
                    </a:lnTo>
                    <a:lnTo>
                      <a:pt x="538" y="150"/>
                    </a:lnTo>
                    <a:lnTo>
                      <a:pt x="539" y="141"/>
                    </a:lnTo>
                    <a:lnTo>
                      <a:pt x="538" y="130"/>
                    </a:lnTo>
                    <a:lnTo>
                      <a:pt x="529" y="123"/>
                    </a:lnTo>
                    <a:lnTo>
                      <a:pt x="519" y="103"/>
                    </a:lnTo>
                    <a:lnTo>
                      <a:pt x="507" y="93"/>
                    </a:lnTo>
                    <a:lnTo>
                      <a:pt x="502" y="92"/>
                    </a:lnTo>
                    <a:lnTo>
                      <a:pt x="489" y="107"/>
                    </a:lnTo>
                    <a:lnTo>
                      <a:pt x="479" y="107"/>
                    </a:lnTo>
                    <a:lnTo>
                      <a:pt x="468" y="127"/>
                    </a:lnTo>
                    <a:lnTo>
                      <a:pt x="464" y="128"/>
                    </a:lnTo>
                    <a:lnTo>
                      <a:pt x="464" y="115"/>
                    </a:lnTo>
                    <a:lnTo>
                      <a:pt x="470" y="102"/>
                    </a:lnTo>
                    <a:lnTo>
                      <a:pt x="481" y="96"/>
                    </a:lnTo>
                    <a:lnTo>
                      <a:pt x="487" y="60"/>
                    </a:lnTo>
                    <a:lnTo>
                      <a:pt x="496" y="32"/>
                    </a:lnTo>
                    <a:lnTo>
                      <a:pt x="496" y="27"/>
                    </a:lnTo>
                    <a:lnTo>
                      <a:pt x="481" y="33"/>
                    </a:lnTo>
                    <a:lnTo>
                      <a:pt x="481" y="28"/>
                    </a:lnTo>
                    <a:lnTo>
                      <a:pt x="491" y="17"/>
                    </a:lnTo>
                    <a:lnTo>
                      <a:pt x="487" y="0"/>
                    </a:lnTo>
                    <a:lnTo>
                      <a:pt x="104" y="0"/>
                    </a:lnTo>
                    <a:lnTo>
                      <a:pt x="110" y="9"/>
                    </a:lnTo>
                    <a:lnTo>
                      <a:pt x="111" y="15"/>
                    </a:lnTo>
                    <a:lnTo>
                      <a:pt x="102" y="1"/>
                    </a:lnTo>
                    <a:lnTo>
                      <a:pt x="99" y="0"/>
                    </a:lnTo>
                    <a:lnTo>
                      <a:pt x="78" y="0"/>
                    </a:lnTo>
                    <a:lnTo>
                      <a:pt x="75" y="2"/>
                    </a:lnTo>
                    <a:lnTo>
                      <a:pt x="72" y="0"/>
                    </a:lnTo>
                    <a:lnTo>
                      <a:pt x="2" y="0"/>
                    </a:lnTo>
                    <a:lnTo>
                      <a:pt x="0" y="7"/>
                    </a:lnTo>
                    <a:lnTo>
                      <a:pt x="3" y="2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30" name="Freeform 308"/>
              <p:cNvSpPr>
                <a:spLocks noChangeAspect="1"/>
              </p:cNvSpPr>
              <p:nvPr/>
            </p:nvSpPr>
            <p:spPr bwMode="gray">
              <a:xfrm>
                <a:off x="1532" y="960"/>
                <a:ext cx="206" cy="207"/>
              </a:xfrm>
              <a:custGeom>
                <a:avLst/>
                <a:gdLst/>
                <a:ahLst/>
                <a:cxnLst>
                  <a:cxn ang="0">
                    <a:pos x="181" y="70"/>
                  </a:cxn>
                  <a:cxn ang="0">
                    <a:pos x="284" y="215"/>
                  </a:cxn>
                  <a:cxn ang="0">
                    <a:pos x="322" y="275"/>
                  </a:cxn>
                  <a:cxn ang="0">
                    <a:pos x="270" y="271"/>
                  </a:cxn>
                  <a:cxn ang="0">
                    <a:pos x="419" y="334"/>
                  </a:cxn>
                  <a:cxn ang="0">
                    <a:pos x="416" y="370"/>
                  </a:cxn>
                  <a:cxn ang="0">
                    <a:pos x="402" y="402"/>
                  </a:cxn>
                  <a:cxn ang="0">
                    <a:pos x="243" y="332"/>
                  </a:cxn>
                  <a:cxn ang="0">
                    <a:pos x="144" y="436"/>
                  </a:cxn>
                  <a:cxn ang="0">
                    <a:pos x="140" y="531"/>
                  </a:cxn>
                  <a:cxn ang="0">
                    <a:pos x="192" y="511"/>
                  </a:cxn>
                  <a:cxn ang="0">
                    <a:pos x="221" y="553"/>
                  </a:cxn>
                  <a:cxn ang="0">
                    <a:pos x="264" y="454"/>
                  </a:cxn>
                  <a:cxn ang="0">
                    <a:pos x="278" y="529"/>
                  </a:cxn>
                  <a:cxn ang="0">
                    <a:pos x="246" y="561"/>
                  </a:cxn>
                  <a:cxn ang="0">
                    <a:pos x="230" y="609"/>
                  </a:cxn>
                  <a:cxn ang="0">
                    <a:pos x="227" y="620"/>
                  </a:cxn>
                  <a:cxn ang="0">
                    <a:pos x="267" y="650"/>
                  </a:cxn>
                  <a:cxn ang="0">
                    <a:pos x="351" y="657"/>
                  </a:cxn>
                  <a:cxn ang="0">
                    <a:pos x="378" y="623"/>
                  </a:cxn>
                  <a:cxn ang="0">
                    <a:pos x="335" y="739"/>
                  </a:cxn>
                  <a:cxn ang="0">
                    <a:pos x="233" y="736"/>
                  </a:cxn>
                  <a:cxn ang="0">
                    <a:pos x="168" y="622"/>
                  </a:cxn>
                  <a:cxn ang="0">
                    <a:pos x="88" y="693"/>
                  </a:cxn>
                  <a:cxn ang="0">
                    <a:pos x="145" y="753"/>
                  </a:cxn>
                  <a:cxn ang="0">
                    <a:pos x="147" y="801"/>
                  </a:cxn>
                  <a:cxn ang="0">
                    <a:pos x="92" y="819"/>
                  </a:cxn>
                  <a:cxn ang="0">
                    <a:pos x="6" y="903"/>
                  </a:cxn>
                  <a:cxn ang="0">
                    <a:pos x="45" y="897"/>
                  </a:cxn>
                  <a:cxn ang="0">
                    <a:pos x="108" y="964"/>
                  </a:cxn>
                  <a:cxn ang="0">
                    <a:pos x="190" y="995"/>
                  </a:cxn>
                  <a:cxn ang="0">
                    <a:pos x="286" y="925"/>
                  </a:cxn>
                  <a:cxn ang="0">
                    <a:pos x="399" y="979"/>
                  </a:cxn>
                  <a:cxn ang="0">
                    <a:pos x="456" y="958"/>
                  </a:cxn>
                  <a:cxn ang="0">
                    <a:pos x="581" y="943"/>
                  </a:cxn>
                  <a:cxn ang="0">
                    <a:pos x="595" y="865"/>
                  </a:cxn>
                  <a:cxn ang="0">
                    <a:pos x="570" y="792"/>
                  </a:cxn>
                  <a:cxn ang="0">
                    <a:pos x="423" y="805"/>
                  </a:cxn>
                  <a:cxn ang="0">
                    <a:pos x="498" y="773"/>
                  </a:cxn>
                  <a:cxn ang="0">
                    <a:pos x="652" y="694"/>
                  </a:cxn>
                  <a:cxn ang="0">
                    <a:pos x="622" y="596"/>
                  </a:cxn>
                  <a:cxn ang="0">
                    <a:pos x="768" y="555"/>
                  </a:cxn>
                  <a:cxn ang="0">
                    <a:pos x="775" y="468"/>
                  </a:cxn>
                  <a:cxn ang="0">
                    <a:pos x="813" y="411"/>
                  </a:cxn>
                  <a:cxn ang="0">
                    <a:pos x="757" y="319"/>
                  </a:cxn>
                  <a:cxn ang="0">
                    <a:pos x="645" y="291"/>
                  </a:cxn>
                  <a:cxn ang="0">
                    <a:pos x="715" y="247"/>
                  </a:cxn>
                  <a:cxn ang="0">
                    <a:pos x="828" y="274"/>
                  </a:cxn>
                  <a:cxn ang="0">
                    <a:pos x="650" y="222"/>
                  </a:cxn>
                  <a:cxn ang="0">
                    <a:pos x="746" y="209"/>
                  </a:cxn>
                  <a:cxn ang="0">
                    <a:pos x="801" y="185"/>
                  </a:cxn>
                  <a:cxn ang="0">
                    <a:pos x="881" y="140"/>
                  </a:cxn>
                  <a:cxn ang="0">
                    <a:pos x="884" y="103"/>
                  </a:cxn>
                  <a:cxn ang="0">
                    <a:pos x="978" y="58"/>
                  </a:cxn>
                  <a:cxn ang="0">
                    <a:pos x="426" y="41"/>
                  </a:cxn>
                  <a:cxn ang="0">
                    <a:pos x="526" y="107"/>
                  </a:cxn>
                  <a:cxn ang="0">
                    <a:pos x="432" y="129"/>
                  </a:cxn>
                  <a:cxn ang="0">
                    <a:pos x="220" y="14"/>
                  </a:cxn>
                </a:cxnLst>
                <a:rect l="0" t="0" r="r" b="b"/>
                <a:pathLst>
                  <a:path w="1028" h="1037">
                    <a:moveTo>
                      <a:pt x="231" y="23"/>
                    </a:moveTo>
                    <a:lnTo>
                      <a:pt x="231" y="28"/>
                    </a:lnTo>
                    <a:lnTo>
                      <a:pt x="228" y="33"/>
                    </a:lnTo>
                    <a:lnTo>
                      <a:pt x="193" y="18"/>
                    </a:lnTo>
                    <a:lnTo>
                      <a:pt x="184" y="9"/>
                    </a:lnTo>
                    <a:lnTo>
                      <a:pt x="174" y="7"/>
                    </a:lnTo>
                    <a:lnTo>
                      <a:pt x="168" y="11"/>
                    </a:lnTo>
                    <a:lnTo>
                      <a:pt x="168" y="49"/>
                    </a:lnTo>
                    <a:lnTo>
                      <a:pt x="170" y="57"/>
                    </a:lnTo>
                    <a:lnTo>
                      <a:pt x="181" y="70"/>
                    </a:lnTo>
                    <a:lnTo>
                      <a:pt x="204" y="86"/>
                    </a:lnTo>
                    <a:lnTo>
                      <a:pt x="217" y="87"/>
                    </a:lnTo>
                    <a:lnTo>
                      <a:pt x="243" y="111"/>
                    </a:lnTo>
                    <a:lnTo>
                      <a:pt x="247" y="120"/>
                    </a:lnTo>
                    <a:lnTo>
                      <a:pt x="251" y="141"/>
                    </a:lnTo>
                    <a:lnTo>
                      <a:pt x="256" y="151"/>
                    </a:lnTo>
                    <a:lnTo>
                      <a:pt x="279" y="182"/>
                    </a:lnTo>
                    <a:lnTo>
                      <a:pt x="281" y="192"/>
                    </a:lnTo>
                    <a:lnTo>
                      <a:pt x="280" y="204"/>
                    </a:lnTo>
                    <a:lnTo>
                      <a:pt x="284" y="215"/>
                    </a:lnTo>
                    <a:lnTo>
                      <a:pt x="284" y="225"/>
                    </a:lnTo>
                    <a:lnTo>
                      <a:pt x="283" y="228"/>
                    </a:lnTo>
                    <a:lnTo>
                      <a:pt x="286" y="237"/>
                    </a:lnTo>
                    <a:lnTo>
                      <a:pt x="289" y="253"/>
                    </a:lnTo>
                    <a:lnTo>
                      <a:pt x="303" y="249"/>
                    </a:lnTo>
                    <a:lnTo>
                      <a:pt x="310" y="240"/>
                    </a:lnTo>
                    <a:lnTo>
                      <a:pt x="308" y="251"/>
                    </a:lnTo>
                    <a:lnTo>
                      <a:pt x="303" y="259"/>
                    </a:lnTo>
                    <a:lnTo>
                      <a:pt x="314" y="278"/>
                    </a:lnTo>
                    <a:lnTo>
                      <a:pt x="322" y="275"/>
                    </a:lnTo>
                    <a:lnTo>
                      <a:pt x="324" y="290"/>
                    </a:lnTo>
                    <a:lnTo>
                      <a:pt x="330" y="298"/>
                    </a:lnTo>
                    <a:lnTo>
                      <a:pt x="344" y="296"/>
                    </a:lnTo>
                    <a:lnTo>
                      <a:pt x="337" y="307"/>
                    </a:lnTo>
                    <a:lnTo>
                      <a:pt x="318" y="306"/>
                    </a:lnTo>
                    <a:lnTo>
                      <a:pt x="307" y="301"/>
                    </a:lnTo>
                    <a:lnTo>
                      <a:pt x="295" y="280"/>
                    </a:lnTo>
                    <a:lnTo>
                      <a:pt x="283" y="279"/>
                    </a:lnTo>
                    <a:lnTo>
                      <a:pt x="276" y="269"/>
                    </a:lnTo>
                    <a:lnTo>
                      <a:pt x="270" y="271"/>
                    </a:lnTo>
                    <a:lnTo>
                      <a:pt x="262" y="286"/>
                    </a:lnTo>
                    <a:lnTo>
                      <a:pt x="265" y="302"/>
                    </a:lnTo>
                    <a:lnTo>
                      <a:pt x="278" y="307"/>
                    </a:lnTo>
                    <a:lnTo>
                      <a:pt x="295" y="327"/>
                    </a:lnTo>
                    <a:lnTo>
                      <a:pt x="354" y="333"/>
                    </a:lnTo>
                    <a:lnTo>
                      <a:pt x="377" y="346"/>
                    </a:lnTo>
                    <a:lnTo>
                      <a:pt x="407" y="345"/>
                    </a:lnTo>
                    <a:lnTo>
                      <a:pt x="410" y="343"/>
                    </a:lnTo>
                    <a:lnTo>
                      <a:pt x="413" y="335"/>
                    </a:lnTo>
                    <a:lnTo>
                      <a:pt x="419" y="334"/>
                    </a:lnTo>
                    <a:lnTo>
                      <a:pt x="434" y="316"/>
                    </a:lnTo>
                    <a:lnTo>
                      <a:pt x="442" y="313"/>
                    </a:lnTo>
                    <a:lnTo>
                      <a:pt x="442" y="316"/>
                    </a:lnTo>
                    <a:lnTo>
                      <a:pt x="434" y="332"/>
                    </a:lnTo>
                    <a:lnTo>
                      <a:pt x="431" y="349"/>
                    </a:lnTo>
                    <a:lnTo>
                      <a:pt x="434" y="353"/>
                    </a:lnTo>
                    <a:lnTo>
                      <a:pt x="427" y="361"/>
                    </a:lnTo>
                    <a:lnTo>
                      <a:pt x="424" y="360"/>
                    </a:lnTo>
                    <a:lnTo>
                      <a:pt x="421" y="367"/>
                    </a:lnTo>
                    <a:lnTo>
                      <a:pt x="416" y="370"/>
                    </a:lnTo>
                    <a:lnTo>
                      <a:pt x="408" y="357"/>
                    </a:lnTo>
                    <a:lnTo>
                      <a:pt x="398" y="364"/>
                    </a:lnTo>
                    <a:lnTo>
                      <a:pt x="355" y="357"/>
                    </a:lnTo>
                    <a:lnTo>
                      <a:pt x="348" y="366"/>
                    </a:lnTo>
                    <a:lnTo>
                      <a:pt x="351" y="375"/>
                    </a:lnTo>
                    <a:lnTo>
                      <a:pt x="364" y="384"/>
                    </a:lnTo>
                    <a:lnTo>
                      <a:pt x="373" y="386"/>
                    </a:lnTo>
                    <a:lnTo>
                      <a:pt x="377" y="393"/>
                    </a:lnTo>
                    <a:lnTo>
                      <a:pt x="405" y="394"/>
                    </a:lnTo>
                    <a:lnTo>
                      <a:pt x="402" y="402"/>
                    </a:lnTo>
                    <a:lnTo>
                      <a:pt x="388" y="402"/>
                    </a:lnTo>
                    <a:lnTo>
                      <a:pt x="402" y="431"/>
                    </a:lnTo>
                    <a:lnTo>
                      <a:pt x="399" y="437"/>
                    </a:lnTo>
                    <a:lnTo>
                      <a:pt x="380" y="426"/>
                    </a:lnTo>
                    <a:lnTo>
                      <a:pt x="377" y="418"/>
                    </a:lnTo>
                    <a:lnTo>
                      <a:pt x="367" y="400"/>
                    </a:lnTo>
                    <a:lnTo>
                      <a:pt x="356" y="399"/>
                    </a:lnTo>
                    <a:lnTo>
                      <a:pt x="313" y="353"/>
                    </a:lnTo>
                    <a:lnTo>
                      <a:pt x="270" y="345"/>
                    </a:lnTo>
                    <a:lnTo>
                      <a:pt x="243" y="332"/>
                    </a:lnTo>
                    <a:lnTo>
                      <a:pt x="233" y="333"/>
                    </a:lnTo>
                    <a:lnTo>
                      <a:pt x="232" y="341"/>
                    </a:lnTo>
                    <a:lnTo>
                      <a:pt x="225" y="354"/>
                    </a:lnTo>
                    <a:lnTo>
                      <a:pt x="157" y="367"/>
                    </a:lnTo>
                    <a:lnTo>
                      <a:pt x="152" y="371"/>
                    </a:lnTo>
                    <a:lnTo>
                      <a:pt x="146" y="382"/>
                    </a:lnTo>
                    <a:lnTo>
                      <a:pt x="140" y="404"/>
                    </a:lnTo>
                    <a:lnTo>
                      <a:pt x="136" y="426"/>
                    </a:lnTo>
                    <a:lnTo>
                      <a:pt x="147" y="430"/>
                    </a:lnTo>
                    <a:lnTo>
                      <a:pt x="144" y="436"/>
                    </a:lnTo>
                    <a:lnTo>
                      <a:pt x="125" y="442"/>
                    </a:lnTo>
                    <a:lnTo>
                      <a:pt x="118" y="452"/>
                    </a:lnTo>
                    <a:lnTo>
                      <a:pt x="108" y="474"/>
                    </a:lnTo>
                    <a:lnTo>
                      <a:pt x="114" y="488"/>
                    </a:lnTo>
                    <a:lnTo>
                      <a:pt x="115" y="502"/>
                    </a:lnTo>
                    <a:lnTo>
                      <a:pt x="117" y="507"/>
                    </a:lnTo>
                    <a:lnTo>
                      <a:pt x="115" y="523"/>
                    </a:lnTo>
                    <a:lnTo>
                      <a:pt x="117" y="529"/>
                    </a:lnTo>
                    <a:lnTo>
                      <a:pt x="125" y="524"/>
                    </a:lnTo>
                    <a:lnTo>
                      <a:pt x="140" y="531"/>
                    </a:lnTo>
                    <a:lnTo>
                      <a:pt x="127" y="534"/>
                    </a:lnTo>
                    <a:lnTo>
                      <a:pt x="119" y="542"/>
                    </a:lnTo>
                    <a:lnTo>
                      <a:pt x="117" y="549"/>
                    </a:lnTo>
                    <a:lnTo>
                      <a:pt x="118" y="552"/>
                    </a:lnTo>
                    <a:lnTo>
                      <a:pt x="144" y="558"/>
                    </a:lnTo>
                    <a:lnTo>
                      <a:pt x="170" y="545"/>
                    </a:lnTo>
                    <a:lnTo>
                      <a:pt x="176" y="526"/>
                    </a:lnTo>
                    <a:lnTo>
                      <a:pt x="184" y="528"/>
                    </a:lnTo>
                    <a:lnTo>
                      <a:pt x="188" y="523"/>
                    </a:lnTo>
                    <a:lnTo>
                      <a:pt x="192" y="511"/>
                    </a:lnTo>
                    <a:lnTo>
                      <a:pt x="193" y="500"/>
                    </a:lnTo>
                    <a:lnTo>
                      <a:pt x="205" y="486"/>
                    </a:lnTo>
                    <a:lnTo>
                      <a:pt x="205" y="493"/>
                    </a:lnTo>
                    <a:lnTo>
                      <a:pt x="199" y="515"/>
                    </a:lnTo>
                    <a:lnTo>
                      <a:pt x="185" y="542"/>
                    </a:lnTo>
                    <a:lnTo>
                      <a:pt x="187" y="547"/>
                    </a:lnTo>
                    <a:lnTo>
                      <a:pt x="187" y="554"/>
                    </a:lnTo>
                    <a:lnTo>
                      <a:pt x="188" y="561"/>
                    </a:lnTo>
                    <a:lnTo>
                      <a:pt x="194" y="566"/>
                    </a:lnTo>
                    <a:lnTo>
                      <a:pt x="221" y="553"/>
                    </a:lnTo>
                    <a:lnTo>
                      <a:pt x="226" y="558"/>
                    </a:lnTo>
                    <a:lnTo>
                      <a:pt x="233" y="550"/>
                    </a:lnTo>
                    <a:lnTo>
                      <a:pt x="247" y="523"/>
                    </a:lnTo>
                    <a:lnTo>
                      <a:pt x="249" y="510"/>
                    </a:lnTo>
                    <a:lnTo>
                      <a:pt x="254" y="499"/>
                    </a:lnTo>
                    <a:lnTo>
                      <a:pt x="258" y="472"/>
                    </a:lnTo>
                    <a:lnTo>
                      <a:pt x="263" y="458"/>
                    </a:lnTo>
                    <a:lnTo>
                      <a:pt x="263" y="447"/>
                    </a:lnTo>
                    <a:lnTo>
                      <a:pt x="273" y="425"/>
                    </a:lnTo>
                    <a:lnTo>
                      <a:pt x="264" y="454"/>
                    </a:lnTo>
                    <a:lnTo>
                      <a:pt x="263" y="483"/>
                    </a:lnTo>
                    <a:lnTo>
                      <a:pt x="265" y="490"/>
                    </a:lnTo>
                    <a:lnTo>
                      <a:pt x="270" y="491"/>
                    </a:lnTo>
                    <a:lnTo>
                      <a:pt x="276" y="486"/>
                    </a:lnTo>
                    <a:lnTo>
                      <a:pt x="274" y="494"/>
                    </a:lnTo>
                    <a:lnTo>
                      <a:pt x="263" y="505"/>
                    </a:lnTo>
                    <a:lnTo>
                      <a:pt x="259" y="513"/>
                    </a:lnTo>
                    <a:lnTo>
                      <a:pt x="259" y="531"/>
                    </a:lnTo>
                    <a:lnTo>
                      <a:pt x="260" y="536"/>
                    </a:lnTo>
                    <a:lnTo>
                      <a:pt x="278" y="529"/>
                    </a:lnTo>
                    <a:lnTo>
                      <a:pt x="286" y="532"/>
                    </a:lnTo>
                    <a:lnTo>
                      <a:pt x="294" y="536"/>
                    </a:lnTo>
                    <a:lnTo>
                      <a:pt x="296" y="542"/>
                    </a:lnTo>
                    <a:lnTo>
                      <a:pt x="303" y="538"/>
                    </a:lnTo>
                    <a:lnTo>
                      <a:pt x="303" y="545"/>
                    </a:lnTo>
                    <a:lnTo>
                      <a:pt x="298" y="552"/>
                    </a:lnTo>
                    <a:lnTo>
                      <a:pt x="275" y="542"/>
                    </a:lnTo>
                    <a:lnTo>
                      <a:pt x="252" y="547"/>
                    </a:lnTo>
                    <a:lnTo>
                      <a:pt x="246" y="555"/>
                    </a:lnTo>
                    <a:lnTo>
                      <a:pt x="246" y="561"/>
                    </a:lnTo>
                    <a:lnTo>
                      <a:pt x="243" y="570"/>
                    </a:lnTo>
                    <a:lnTo>
                      <a:pt x="257" y="576"/>
                    </a:lnTo>
                    <a:lnTo>
                      <a:pt x="247" y="581"/>
                    </a:lnTo>
                    <a:lnTo>
                      <a:pt x="232" y="576"/>
                    </a:lnTo>
                    <a:lnTo>
                      <a:pt x="226" y="580"/>
                    </a:lnTo>
                    <a:lnTo>
                      <a:pt x="208" y="602"/>
                    </a:lnTo>
                    <a:lnTo>
                      <a:pt x="209" y="607"/>
                    </a:lnTo>
                    <a:lnTo>
                      <a:pt x="214" y="608"/>
                    </a:lnTo>
                    <a:lnTo>
                      <a:pt x="219" y="618"/>
                    </a:lnTo>
                    <a:lnTo>
                      <a:pt x="230" y="609"/>
                    </a:lnTo>
                    <a:lnTo>
                      <a:pt x="253" y="608"/>
                    </a:lnTo>
                    <a:lnTo>
                      <a:pt x="259" y="602"/>
                    </a:lnTo>
                    <a:lnTo>
                      <a:pt x="264" y="604"/>
                    </a:lnTo>
                    <a:lnTo>
                      <a:pt x="265" y="609"/>
                    </a:lnTo>
                    <a:lnTo>
                      <a:pt x="259" y="610"/>
                    </a:lnTo>
                    <a:lnTo>
                      <a:pt x="249" y="620"/>
                    </a:lnTo>
                    <a:lnTo>
                      <a:pt x="251" y="617"/>
                    </a:lnTo>
                    <a:lnTo>
                      <a:pt x="247" y="615"/>
                    </a:lnTo>
                    <a:lnTo>
                      <a:pt x="230" y="618"/>
                    </a:lnTo>
                    <a:lnTo>
                      <a:pt x="227" y="620"/>
                    </a:lnTo>
                    <a:lnTo>
                      <a:pt x="226" y="626"/>
                    </a:lnTo>
                    <a:lnTo>
                      <a:pt x="227" y="631"/>
                    </a:lnTo>
                    <a:lnTo>
                      <a:pt x="247" y="626"/>
                    </a:lnTo>
                    <a:lnTo>
                      <a:pt x="238" y="637"/>
                    </a:lnTo>
                    <a:lnTo>
                      <a:pt x="235" y="651"/>
                    </a:lnTo>
                    <a:lnTo>
                      <a:pt x="235" y="655"/>
                    </a:lnTo>
                    <a:lnTo>
                      <a:pt x="238" y="669"/>
                    </a:lnTo>
                    <a:lnTo>
                      <a:pt x="254" y="682"/>
                    </a:lnTo>
                    <a:lnTo>
                      <a:pt x="265" y="663"/>
                    </a:lnTo>
                    <a:lnTo>
                      <a:pt x="267" y="650"/>
                    </a:lnTo>
                    <a:lnTo>
                      <a:pt x="269" y="645"/>
                    </a:lnTo>
                    <a:lnTo>
                      <a:pt x="271" y="660"/>
                    </a:lnTo>
                    <a:lnTo>
                      <a:pt x="260" y="687"/>
                    </a:lnTo>
                    <a:lnTo>
                      <a:pt x="263" y="701"/>
                    </a:lnTo>
                    <a:lnTo>
                      <a:pt x="278" y="704"/>
                    </a:lnTo>
                    <a:lnTo>
                      <a:pt x="292" y="700"/>
                    </a:lnTo>
                    <a:lnTo>
                      <a:pt x="314" y="708"/>
                    </a:lnTo>
                    <a:lnTo>
                      <a:pt x="333" y="698"/>
                    </a:lnTo>
                    <a:lnTo>
                      <a:pt x="343" y="684"/>
                    </a:lnTo>
                    <a:lnTo>
                      <a:pt x="351" y="657"/>
                    </a:lnTo>
                    <a:lnTo>
                      <a:pt x="359" y="639"/>
                    </a:lnTo>
                    <a:lnTo>
                      <a:pt x="366" y="628"/>
                    </a:lnTo>
                    <a:lnTo>
                      <a:pt x="373" y="599"/>
                    </a:lnTo>
                    <a:lnTo>
                      <a:pt x="373" y="587"/>
                    </a:lnTo>
                    <a:lnTo>
                      <a:pt x="377" y="579"/>
                    </a:lnTo>
                    <a:lnTo>
                      <a:pt x="383" y="571"/>
                    </a:lnTo>
                    <a:lnTo>
                      <a:pt x="396" y="572"/>
                    </a:lnTo>
                    <a:lnTo>
                      <a:pt x="383" y="587"/>
                    </a:lnTo>
                    <a:lnTo>
                      <a:pt x="383" y="602"/>
                    </a:lnTo>
                    <a:lnTo>
                      <a:pt x="378" y="623"/>
                    </a:lnTo>
                    <a:lnTo>
                      <a:pt x="366" y="649"/>
                    </a:lnTo>
                    <a:lnTo>
                      <a:pt x="365" y="657"/>
                    </a:lnTo>
                    <a:lnTo>
                      <a:pt x="360" y="668"/>
                    </a:lnTo>
                    <a:lnTo>
                      <a:pt x="341" y="696"/>
                    </a:lnTo>
                    <a:lnTo>
                      <a:pt x="340" y="701"/>
                    </a:lnTo>
                    <a:lnTo>
                      <a:pt x="323" y="719"/>
                    </a:lnTo>
                    <a:lnTo>
                      <a:pt x="323" y="726"/>
                    </a:lnTo>
                    <a:lnTo>
                      <a:pt x="326" y="730"/>
                    </a:lnTo>
                    <a:lnTo>
                      <a:pt x="335" y="732"/>
                    </a:lnTo>
                    <a:lnTo>
                      <a:pt x="335" y="739"/>
                    </a:lnTo>
                    <a:lnTo>
                      <a:pt x="329" y="742"/>
                    </a:lnTo>
                    <a:lnTo>
                      <a:pt x="313" y="736"/>
                    </a:lnTo>
                    <a:lnTo>
                      <a:pt x="306" y="728"/>
                    </a:lnTo>
                    <a:lnTo>
                      <a:pt x="278" y="733"/>
                    </a:lnTo>
                    <a:lnTo>
                      <a:pt x="284" y="746"/>
                    </a:lnTo>
                    <a:lnTo>
                      <a:pt x="285" y="750"/>
                    </a:lnTo>
                    <a:lnTo>
                      <a:pt x="284" y="757"/>
                    </a:lnTo>
                    <a:lnTo>
                      <a:pt x="276" y="758"/>
                    </a:lnTo>
                    <a:lnTo>
                      <a:pt x="256" y="738"/>
                    </a:lnTo>
                    <a:lnTo>
                      <a:pt x="233" y="736"/>
                    </a:lnTo>
                    <a:lnTo>
                      <a:pt x="215" y="723"/>
                    </a:lnTo>
                    <a:lnTo>
                      <a:pt x="211" y="726"/>
                    </a:lnTo>
                    <a:lnTo>
                      <a:pt x="213" y="716"/>
                    </a:lnTo>
                    <a:lnTo>
                      <a:pt x="209" y="711"/>
                    </a:lnTo>
                    <a:lnTo>
                      <a:pt x="205" y="689"/>
                    </a:lnTo>
                    <a:lnTo>
                      <a:pt x="199" y="678"/>
                    </a:lnTo>
                    <a:lnTo>
                      <a:pt x="194" y="665"/>
                    </a:lnTo>
                    <a:lnTo>
                      <a:pt x="188" y="656"/>
                    </a:lnTo>
                    <a:lnTo>
                      <a:pt x="187" y="646"/>
                    </a:lnTo>
                    <a:lnTo>
                      <a:pt x="168" y="622"/>
                    </a:lnTo>
                    <a:lnTo>
                      <a:pt x="119" y="612"/>
                    </a:lnTo>
                    <a:lnTo>
                      <a:pt x="88" y="628"/>
                    </a:lnTo>
                    <a:lnTo>
                      <a:pt x="82" y="626"/>
                    </a:lnTo>
                    <a:lnTo>
                      <a:pt x="75" y="636"/>
                    </a:lnTo>
                    <a:lnTo>
                      <a:pt x="69" y="636"/>
                    </a:lnTo>
                    <a:lnTo>
                      <a:pt x="70" y="647"/>
                    </a:lnTo>
                    <a:lnTo>
                      <a:pt x="69" y="650"/>
                    </a:lnTo>
                    <a:lnTo>
                      <a:pt x="72" y="655"/>
                    </a:lnTo>
                    <a:lnTo>
                      <a:pt x="70" y="679"/>
                    </a:lnTo>
                    <a:lnTo>
                      <a:pt x="88" y="693"/>
                    </a:lnTo>
                    <a:lnTo>
                      <a:pt x="88" y="699"/>
                    </a:lnTo>
                    <a:lnTo>
                      <a:pt x="99" y="714"/>
                    </a:lnTo>
                    <a:lnTo>
                      <a:pt x="101" y="716"/>
                    </a:lnTo>
                    <a:lnTo>
                      <a:pt x="98" y="735"/>
                    </a:lnTo>
                    <a:lnTo>
                      <a:pt x="102" y="743"/>
                    </a:lnTo>
                    <a:lnTo>
                      <a:pt x="103" y="750"/>
                    </a:lnTo>
                    <a:lnTo>
                      <a:pt x="120" y="757"/>
                    </a:lnTo>
                    <a:lnTo>
                      <a:pt x="131" y="748"/>
                    </a:lnTo>
                    <a:lnTo>
                      <a:pt x="144" y="748"/>
                    </a:lnTo>
                    <a:lnTo>
                      <a:pt x="145" y="753"/>
                    </a:lnTo>
                    <a:lnTo>
                      <a:pt x="127" y="768"/>
                    </a:lnTo>
                    <a:lnTo>
                      <a:pt x="128" y="770"/>
                    </a:lnTo>
                    <a:lnTo>
                      <a:pt x="139" y="773"/>
                    </a:lnTo>
                    <a:lnTo>
                      <a:pt x="139" y="776"/>
                    </a:lnTo>
                    <a:lnTo>
                      <a:pt x="129" y="781"/>
                    </a:lnTo>
                    <a:lnTo>
                      <a:pt x="129" y="790"/>
                    </a:lnTo>
                    <a:lnTo>
                      <a:pt x="130" y="793"/>
                    </a:lnTo>
                    <a:lnTo>
                      <a:pt x="134" y="790"/>
                    </a:lnTo>
                    <a:lnTo>
                      <a:pt x="152" y="796"/>
                    </a:lnTo>
                    <a:lnTo>
                      <a:pt x="147" y="801"/>
                    </a:lnTo>
                    <a:lnTo>
                      <a:pt x="146" y="807"/>
                    </a:lnTo>
                    <a:lnTo>
                      <a:pt x="135" y="801"/>
                    </a:lnTo>
                    <a:lnTo>
                      <a:pt x="134" y="795"/>
                    </a:lnTo>
                    <a:lnTo>
                      <a:pt x="118" y="800"/>
                    </a:lnTo>
                    <a:lnTo>
                      <a:pt x="113" y="807"/>
                    </a:lnTo>
                    <a:lnTo>
                      <a:pt x="118" y="814"/>
                    </a:lnTo>
                    <a:lnTo>
                      <a:pt x="104" y="817"/>
                    </a:lnTo>
                    <a:lnTo>
                      <a:pt x="103" y="811"/>
                    </a:lnTo>
                    <a:lnTo>
                      <a:pt x="101" y="811"/>
                    </a:lnTo>
                    <a:lnTo>
                      <a:pt x="92" y="819"/>
                    </a:lnTo>
                    <a:lnTo>
                      <a:pt x="85" y="813"/>
                    </a:lnTo>
                    <a:lnTo>
                      <a:pt x="72" y="811"/>
                    </a:lnTo>
                    <a:lnTo>
                      <a:pt x="69" y="813"/>
                    </a:lnTo>
                    <a:lnTo>
                      <a:pt x="68" y="824"/>
                    </a:lnTo>
                    <a:lnTo>
                      <a:pt x="56" y="829"/>
                    </a:lnTo>
                    <a:lnTo>
                      <a:pt x="49" y="835"/>
                    </a:lnTo>
                    <a:lnTo>
                      <a:pt x="45" y="845"/>
                    </a:lnTo>
                    <a:lnTo>
                      <a:pt x="10" y="871"/>
                    </a:lnTo>
                    <a:lnTo>
                      <a:pt x="4" y="892"/>
                    </a:lnTo>
                    <a:lnTo>
                      <a:pt x="6" y="903"/>
                    </a:lnTo>
                    <a:lnTo>
                      <a:pt x="5" y="919"/>
                    </a:lnTo>
                    <a:lnTo>
                      <a:pt x="2" y="932"/>
                    </a:lnTo>
                    <a:lnTo>
                      <a:pt x="0" y="941"/>
                    </a:lnTo>
                    <a:lnTo>
                      <a:pt x="18" y="974"/>
                    </a:lnTo>
                    <a:lnTo>
                      <a:pt x="26" y="975"/>
                    </a:lnTo>
                    <a:lnTo>
                      <a:pt x="39" y="958"/>
                    </a:lnTo>
                    <a:lnTo>
                      <a:pt x="42" y="941"/>
                    </a:lnTo>
                    <a:lnTo>
                      <a:pt x="47" y="970"/>
                    </a:lnTo>
                    <a:lnTo>
                      <a:pt x="53" y="946"/>
                    </a:lnTo>
                    <a:lnTo>
                      <a:pt x="45" y="897"/>
                    </a:lnTo>
                    <a:lnTo>
                      <a:pt x="53" y="886"/>
                    </a:lnTo>
                    <a:lnTo>
                      <a:pt x="55" y="904"/>
                    </a:lnTo>
                    <a:lnTo>
                      <a:pt x="55" y="937"/>
                    </a:lnTo>
                    <a:lnTo>
                      <a:pt x="59" y="976"/>
                    </a:lnTo>
                    <a:lnTo>
                      <a:pt x="79" y="979"/>
                    </a:lnTo>
                    <a:lnTo>
                      <a:pt x="84" y="990"/>
                    </a:lnTo>
                    <a:lnTo>
                      <a:pt x="99" y="985"/>
                    </a:lnTo>
                    <a:lnTo>
                      <a:pt x="104" y="967"/>
                    </a:lnTo>
                    <a:lnTo>
                      <a:pt x="102" y="945"/>
                    </a:lnTo>
                    <a:lnTo>
                      <a:pt x="108" y="964"/>
                    </a:lnTo>
                    <a:lnTo>
                      <a:pt x="124" y="975"/>
                    </a:lnTo>
                    <a:lnTo>
                      <a:pt x="129" y="985"/>
                    </a:lnTo>
                    <a:lnTo>
                      <a:pt x="142" y="989"/>
                    </a:lnTo>
                    <a:lnTo>
                      <a:pt x="146" y="970"/>
                    </a:lnTo>
                    <a:lnTo>
                      <a:pt x="158" y="958"/>
                    </a:lnTo>
                    <a:lnTo>
                      <a:pt x="158" y="934"/>
                    </a:lnTo>
                    <a:lnTo>
                      <a:pt x="163" y="945"/>
                    </a:lnTo>
                    <a:lnTo>
                      <a:pt x="165" y="961"/>
                    </a:lnTo>
                    <a:lnTo>
                      <a:pt x="163" y="965"/>
                    </a:lnTo>
                    <a:lnTo>
                      <a:pt x="190" y="995"/>
                    </a:lnTo>
                    <a:lnTo>
                      <a:pt x="200" y="1004"/>
                    </a:lnTo>
                    <a:lnTo>
                      <a:pt x="225" y="1006"/>
                    </a:lnTo>
                    <a:lnTo>
                      <a:pt x="227" y="1016"/>
                    </a:lnTo>
                    <a:lnTo>
                      <a:pt x="274" y="1008"/>
                    </a:lnTo>
                    <a:lnTo>
                      <a:pt x="243" y="964"/>
                    </a:lnTo>
                    <a:lnTo>
                      <a:pt x="242" y="943"/>
                    </a:lnTo>
                    <a:lnTo>
                      <a:pt x="256" y="973"/>
                    </a:lnTo>
                    <a:lnTo>
                      <a:pt x="269" y="974"/>
                    </a:lnTo>
                    <a:lnTo>
                      <a:pt x="286" y="957"/>
                    </a:lnTo>
                    <a:lnTo>
                      <a:pt x="286" y="925"/>
                    </a:lnTo>
                    <a:lnTo>
                      <a:pt x="310" y="964"/>
                    </a:lnTo>
                    <a:lnTo>
                      <a:pt x="330" y="976"/>
                    </a:lnTo>
                    <a:lnTo>
                      <a:pt x="344" y="968"/>
                    </a:lnTo>
                    <a:lnTo>
                      <a:pt x="345" y="942"/>
                    </a:lnTo>
                    <a:lnTo>
                      <a:pt x="333" y="906"/>
                    </a:lnTo>
                    <a:lnTo>
                      <a:pt x="332" y="897"/>
                    </a:lnTo>
                    <a:lnTo>
                      <a:pt x="339" y="909"/>
                    </a:lnTo>
                    <a:lnTo>
                      <a:pt x="357" y="974"/>
                    </a:lnTo>
                    <a:lnTo>
                      <a:pt x="372" y="985"/>
                    </a:lnTo>
                    <a:lnTo>
                      <a:pt x="399" y="979"/>
                    </a:lnTo>
                    <a:lnTo>
                      <a:pt x="407" y="953"/>
                    </a:lnTo>
                    <a:lnTo>
                      <a:pt x="398" y="935"/>
                    </a:lnTo>
                    <a:lnTo>
                      <a:pt x="384" y="913"/>
                    </a:lnTo>
                    <a:lnTo>
                      <a:pt x="394" y="922"/>
                    </a:lnTo>
                    <a:lnTo>
                      <a:pt x="412" y="925"/>
                    </a:lnTo>
                    <a:lnTo>
                      <a:pt x="413" y="932"/>
                    </a:lnTo>
                    <a:lnTo>
                      <a:pt x="413" y="949"/>
                    </a:lnTo>
                    <a:lnTo>
                      <a:pt x="419" y="961"/>
                    </a:lnTo>
                    <a:lnTo>
                      <a:pt x="440" y="965"/>
                    </a:lnTo>
                    <a:lnTo>
                      <a:pt x="456" y="958"/>
                    </a:lnTo>
                    <a:lnTo>
                      <a:pt x="466" y="961"/>
                    </a:lnTo>
                    <a:lnTo>
                      <a:pt x="474" y="974"/>
                    </a:lnTo>
                    <a:lnTo>
                      <a:pt x="475" y="989"/>
                    </a:lnTo>
                    <a:lnTo>
                      <a:pt x="469" y="1012"/>
                    </a:lnTo>
                    <a:lnTo>
                      <a:pt x="463" y="1023"/>
                    </a:lnTo>
                    <a:lnTo>
                      <a:pt x="469" y="1037"/>
                    </a:lnTo>
                    <a:lnTo>
                      <a:pt x="513" y="1013"/>
                    </a:lnTo>
                    <a:lnTo>
                      <a:pt x="541" y="1005"/>
                    </a:lnTo>
                    <a:lnTo>
                      <a:pt x="559" y="985"/>
                    </a:lnTo>
                    <a:lnTo>
                      <a:pt x="581" y="943"/>
                    </a:lnTo>
                    <a:lnTo>
                      <a:pt x="586" y="973"/>
                    </a:lnTo>
                    <a:lnTo>
                      <a:pt x="608" y="957"/>
                    </a:lnTo>
                    <a:lnTo>
                      <a:pt x="612" y="941"/>
                    </a:lnTo>
                    <a:lnTo>
                      <a:pt x="633" y="934"/>
                    </a:lnTo>
                    <a:lnTo>
                      <a:pt x="635" y="919"/>
                    </a:lnTo>
                    <a:lnTo>
                      <a:pt x="638" y="892"/>
                    </a:lnTo>
                    <a:lnTo>
                      <a:pt x="634" y="863"/>
                    </a:lnTo>
                    <a:lnTo>
                      <a:pt x="625" y="844"/>
                    </a:lnTo>
                    <a:lnTo>
                      <a:pt x="606" y="850"/>
                    </a:lnTo>
                    <a:lnTo>
                      <a:pt x="595" y="865"/>
                    </a:lnTo>
                    <a:lnTo>
                      <a:pt x="586" y="879"/>
                    </a:lnTo>
                    <a:lnTo>
                      <a:pt x="575" y="877"/>
                    </a:lnTo>
                    <a:lnTo>
                      <a:pt x="576" y="861"/>
                    </a:lnTo>
                    <a:lnTo>
                      <a:pt x="555" y="849"/>
                    </a:lnTo>
                    <a:lnTo>
                      <a:pt x="558" y="843"/>
                    </a:lnTo>
                    <a:lnTo>
                      <a:pt x="565" y="836"/>
                    </a:lnTo>
                    <a:lnTo>
                      <a:pt x="576" y="829"/>
                    </a:lnTo>
                    <a:lnTo>
                      <a:pt x="581" y="816"/>
                    </a:lnTo>
                    <a:lnTo>
                      <a:pt x="579" y="807"/>
                    </a:lnTo>
                    <a:lnTo>
                      <a:pt x="570" y="792"/>
                    </a:lnTo>
                    <a:lnTo>
                      <a:pt x="556" y="789"/>
                    </a:lnTo>
                    <a:lnTo>
                      <a:pt x="539" y="790"/>
                    </a:lnTo>
                    <a:lnTo>
                      <a:pt x="512" y="821"/>
                    </a:lnTo>
                    <a:lnTo>
                      <a:pt x="506" y="819"/>
                    </a:lnTo>
                    <a:lnTo>
                      <a:pt x="518" y="801"/>
                    </a:lnTo>
                    <a:lnTo>
                      <a:pt x="517" y="789"/>
                    </a:lnTo>
                    <a:lnTo>
                      <a:pt x="473" y="781"/>
                    </a:lnTo>
                    <a:lnTo>
                      <a:pt x="452" y="785"/>
                    </a:lnTo>
                    <a:lnTo>
                      <a:pt x="426" y="818"/>
                    </a:lnTo>
                    <a:lnTo>
                      <a:pt x="423" y="805"/>
                    </a:lnTo>
                    <a:lnTo>
                      <a:pt x="420" y="786"/>
                    </a:lnTo>
                    <a:lnTo>
                      <a:pt x="414" y="776"/>
                    </a:lnTo>
                    <a:lnTo>
                      <a:pt x="429" y="779"/>
                    </a:lnTo>
                    <a:lnTo>
                      <a:pt x="458" y="766"/>
                    </a:lnTo>
                    <a:lnTo>
                      <a:pt x="458" y="760"/>
                    </a:lnTo>
                    <a:lnTo>
                      <a:pt x="441" y="748"/>
                    </a:lnTo>
                    <a:lnTo>
                      <a:pt x="437" y="732"/>
                    </a:lnTo>
                    <a:lnTo>
                      <a:pt x="439" y="722"/>
                    </a:lnTo>
                    <a:lnTo>
                      <a:pt x="467" y="754"/>
                    </a:lnTo>
                    <a:lnTo>
                      <a:pt x="498" y="773"/>
                    </a:lnTo>
                    <a:lnTo>
                      <a:pt x="577" y="770"/>
                    </a:lnTo>
                    <a:lnTo>
                      <a:pt x="585" y="758"/>
                    </a:lnTo>
                    <a:lnTo>
                      <a:pt x="593" y="762"/>
                    </a:lnTo>
                    <a:lnTo>
                      <a:pt x="592" y="768"/>
                    </a:lnTo>
                    <a:lnTo>
                      <a:pt x="592" y="770"/>
                    </a:lnTo>
                    <a:lnTo>
                      <a:pt x="622" y="753"/>
                    </a:lnTo>
                    <a:lnTo>
                      <a:pt x="635" y="725"/>
                    </a:lnTo>
                    <a:lnTo>
                      <a:pt x="638" y="709"/>
                    </a:lnTo>
                    <a:lnTo>
                      <a:pt x="636" y="701"/>
                    </a:lnTo>
                    <a:lnTo>
                      <a:pt x="652" y="694"/>
                    </a:lnTo>
                    <a:lnTo>
                      <a:pt x="654" y="687"/>
                    </a:lnTo>
                    <a:lnTo>
                      <a:pt x="634" y="668"/>
                    </a:lnTo>
                    <a:lnTo>
                      <a:pt x="634" y="658"/>
                    </a:lnTo>
                    <a:lnTo>
                      <a:pt x="636" y="650"/>
                    </a:lnTo>
                    <a:lnTo>
                      <a:pt x="630" y="633"/>
                    </a:lnTo>
                    <a:lnTo>
                      <a:pt x="623" y="628"/>
                    </a:lnTo>
                    <a:lnTo>
                      <a:pt x="624" y="625"/>
                    </a:lnTo>
                    <a:lnTo>
                      <a:pt x="624" y="614"/>
                    </a:lnTo>
                    <a:lnTo>
                      <a:pt x="622" y="603"/>
                    </a:lnTo>
                    <a:lnTo>
                      <a:pt x="622" y="596"/>
                    </a:lnTo>
                    <a:lnTo>
                      <a:pt x="634" y="603"/>
                    </a:lnTo>
                    <a:lnTo>
                      <a:pt x="679" y="604"/>
                    </a:lnTo>
                    <a:lnTo>
                      <a:pt x="687" y="613"/>
                    </a:lnTo>
                    <a:lnTo>
                      <a:pt x="706" y="607"/>
                    </a:lnTo>
                    <a:lnTo>
                      <a:pt x="727" y="583"/>
                    </a:lnTo>
                    <a:lnTo>
                      <a:pt x="743" y="591"/>
                    </a:lnTo>
                    <a:lnTo>
                      <a:pt x="746" y="599"/>
                    </a:lnTo>
                    <a:lnTo>
                      <a:pt x="760" y="574"/>
                    </a:lnTo>
                    <a:lnTo>
                      <a:pt x="760" y="570"/>
                    </a:lnTo>
                    <a:lnTo>
                      <a:pt x="768" y="555"/>
                    </a:lnTo>
                    <a:lnTo>
                      <a:pt x="714" y="545"/>
                    </a:lnTo>
                    <a:lnTo>
                      <a:pt x="690" y="537"/>
                    </a:lnTo>
                    <a:lnTo>
                      <a:pt x="709" y="522"/>
                    </a:lnTo>
                    <a:lnTo>
                      <a:pt x="728" y="523"/>
                    </a:lnTo>
                    <a:lnTo>
                      <a:pt x="764" y="539"/>
                    </a:lnTo>
                    <a:lnTo>
                      <a:pt x="776" y="511"/>
                    </a:lnTo>
                    <a:lnTo>
                      <a:pt x="795" y="501"/>
                    </a:lnTo>
                    <a:lnTo>
                      <a:pt x="797" y="493"/>
                    </a:lnTo>
                    <a:lnTo>
                      <a:pt x="787" y="477"/>
                    </a:lnTo>
                    <a:lnTo>
                      <a:pt x="775" y="468"/>
                    </a:lnTo>
                    <a:lnTo>
                      <a:pt x="751" y="463"/>
                    </a:lnTo>
                    <a:lnTo>
                      <a:pt x="738" y="453"/>
                    </a:lnTo>
                    <a:lnTo>
                      <a:pt x="725" y="450"/>
                    </a:lnTo>
                    <a:lnTo>
                      <a:pt x="733" y="445"/>
                    </a:lnTo>
                    <a:lnTo>
                      <a:pt x="749" y="447"/>
                    </a:lnTo>
                    <a:lnTo>
                      <a:pt x="786" y="443"/>
                    </a:lnTo>
                    <a:lnTo>
                      <a:pt x="798" y="439"/>
                    </a:lnTo>
                    <a:lnTo>
                      <a:pt x="805" y="430"/>
                    </a:lnTo>
                    <a:lnTo>
                      <a:pt x="819" y="420"/>
                    </a:lnTo>
                    <a:lnTo>
                      <a:pt x="813" y="411"/>
                    </a:lnTo>
                    <a:lnTo>
                      <a:pt x="813" y="402"/>
                    </a:lnTo>
                    <a:lnTo>
                      <a:pt x="817" y="392"/>
                    </a:lnTo>
                    <a:lnTo>
                      <a:pt x="816" y="375"/>
                    </a:lnTo>
                    <a:lnTo>
                      <a:pt x="813" y="354"/>
                    </a:lnTo>
                    <a:lnTo>
                      <a:pt x="802" y="344"/>
                    </a:lnTo>
                    <a:lnTo>
                      <a:pt x="774" y="334"/>
                    </a:lnTo>
                    <a:lnTo>
                      <a:pt x="733" y="340"/>
                    </a:lnTo>
                    <a:lnTo>
                      <a:pt x="733" y="332"/>
                    </a:lnTo>
                    <a:lnTo>
                      <a:pt x="748" y="327"/>
                    </a:lnTo>
                    <a:lnTo>
                      <a:pt x="757" y="319"/>
                    </a:lnTo>
                    <a:lnTo>
                      <a:pt x="757" y="313"/>
                    </a:lnTo>
                    <a:lnTo>
                      <a:pt x="749" y="303"/>
                    </a:lnTo>
                    <a:lnTo>
                      <a:pt x="678" y="310"/>
                    </a:lnTo>
                    <a:lnTo>
                      <a:pt x="665" y="316"/>
                    </a:lnTo>
                    <a:lnTo>
                      <a:pt x="655" y="329"/>
                    </a:lnTo>
                    <a:lnTo>
                      <a:pt x="647" y="330"/>
                    </a:lnTo>
                    <a:lnTo>
                      <a:pt x="656" y="314"/>
                    </a:lnTo>
                    <a:lnTo>
                      <a:pt x="658" y="302"/>
                    </a:lnTo>
                    <a:lnTo>
                      <a:pt x="647" y="300"/>
                    </a:lnTo>
                    <a:lnTo>
                      <a:pt x="645" y="291"/>
                    </a:lnTo>
                    <a:lnTo>
                      <a:pt x="669" y="298"/>
                    </a:lnTo>
                    <a:lnTo>
                      <a:pt x="712" y="284"/>
                    </a:lnTo>
                    <a:lnTo>
                      <a:pt x="740" y="287"/>
                    </a:lnTo>
                    <a:lnTo>
                      <a:pt x="740" y="279"/>
                    </a:lnTo>
                    <a:lnTo>
                      <a:pt x="716" y="269"/>
                    </a:lnTo>
                    <a:lnTo>
                      <a:pt x="652" y="267"/>
                    </a:lnTo>
                    <a:lnTo>
                      <a:pt x="644" y="260"/>
                    </a:lnTo>
                    <a:lnTo>
                      <a:pt x="658" y="255"/>
                    </a:lnTo>
                    <a:lnTo>
                      <a:pt x="704" y="255"/>
                    </a:lnTo>
                    <a:lnTo>
                      <a:pt x="715" y="247"/>
                    </a:lnTo>
                    <a:lnTo>
                      <a:pt x="732" y="249"/>
                    </a:lnTo>
                    <a:lnTo>
                      <a:pt x="748" y="255"/>
                    </a:lnTo>
                    <a:lnTo>
                      <a:pt x="754" y="263"/>
                    </a:lnTo>
                    <a:lnTo>
                      <a:pt x="753" y="276"/>
                    </a:lnTo>
                    <a:lnTo>
                      <a:pt x="758" y="289"/>
                    </a:lnTo>
                    <a:lnTo>
                      <a:pt x="769" y="295"/>
                    </a:lnTo>
                    <a:lnTo>
                      <a:pt x="819" y="302"/>
                    </a:lnTo>
                    <a:lnTo>
                      <a:pt x="827" y="298"/>
                    </a:lnTo>
                    <a:lnTo>
                      <a:pt x="829" y="287"/>
                    </a:lnTo>
                    <a:lnTo>
                      <a:pt x="828" y="274"/>
                    </a:lnTo>
                    <a:lnTo>
                      <a:pt x="814" y="257"/>
                    </a:lnTo>
                    <a:lnTo>
                      <a:pt x="825" y="240"/>
                    </a:lnTo>
                    <a:lnTo>
                      <a:pt x="818" y="232"/>
                    </a:lnTo>
                    <a:lnTo>
                      <a:pt x="752" y="236"/>
                    </a:lnTo>
                    <a:lnTo>
                      <a:pt x="746" y="228"/>
                    </a:lnTo>
                    <a:lnTo>
                      <a:pt x="687" y="236"/>
                    </a:lnTo>
                    <a:lnTo>
                      <a:pt x="661" y="243"/>
                    </a:lnTo>
                    <a:lnTo>
                      <a:pt x="671" y="236"/>
                    </a:lnTo>
                    <a:lnTo>
                      <a:pt x="672" y="228"/>
                    </a:lnTo>
                    <a:lnTo>
                      <a:pt x="650" y="222"/>
                    </a:lnTo>
                    <a:lnTo>
                      <a:pt x="641" y="214"/>
                    </a:lnTo>
                    <a:lnTo>
                      <a:pt x="657" y="209"/>
                    </a:lnTo>
                    <a:lnTo>
                      <a:pt x="683" y="212"/>
                    </a:lnTo>
                    <a:lnTo>
                      <a:pt x="677" y="187"/>
                    </a:lnTo>
                    <a:lnTo>
                      <a:pt x="672" y="181"/>
                    </a:lnTo>
                    <a:lnTo>
                      <a:pt x="679" y="178"/>
                    </a:lnTo>
                    <a:lnTo>
                      <a:pt x="684" y="184"/>
                    </a:lnTo>
                    <a:lnTo>
                      <a:pt x="689" y="198"/>
                    </a:lnTo>
                    <a:lnTo>
                      <a:pt x="698" y="204"/>
                    </a:lnTo>
                    <a:lnTo>
                      <a:pt x="746" y="209"/>
                    </a:lnTo>
                    <a:lnTo>
                      <a:pt x="749" y="200"/>
                    </a:lnTo>
                    <a:lnTo>
                      <a:pt x="740" y="188"/>
                    </a:lnTo>
                    <a:lnTo>
                      <a:pt x="737" y="181"/>
                    </a:lnTo>
                    <a:lnTo>
                      <a:pt x="687" y="171"/>
                    </a:lnTo>
                    <a:lnTo>
                      <a:pt x="679" y="158"/>
                    </a:lnTo>
                    <a:lnTo>
                      <a:pt x="687" y="156"/>
                    </a:lnTo>
                    <a:lnTo>
                      <a:pt x="722" y="162"/>
                    </a:lnTo>
                    <a:lnTo>
                      <a:pt x="764" y="189"/>
                    </a:lnTo>
                    <a:lnTo>
                      <a:pt x="794" y="194"/>
                    </a:lnTo>
                    <a:lnTo>
                      <a:pt x="801" y="185"/>
                    </a:lnTo>
                    <a:lnTo>
                      <a:pt x="797" y="170"/>
                    </a:lnTo>
                    <a:lnTo>
                      <a:pt x="810" y="176"/>
                    </a:lnTo>
                    <a:lnTo>
                      <a:pt x="838" y="178"/>
                    </a:lnTo>
                    <a:lnTo>
                      <a:pt x="846" y="165"/>
                    </a:lnTo>
                    <a:lnTo>
                      <a:pt x="845" y="155"/>
                    </a:lnTo>
                    <a:lnTo>
                      <a:pt x="850" y="157"/>
                    </a:lnTo>
                    <a:lnTo>
                      <a:pt x="855" y="146"/>
                    </a:lnTo>
                    <a:lnTo>
                      <a:pt x="861" y="160"/>
                    </a:lnTo>
                    <a:lnTo>
                      <a:pt x="876" y="156"/>
                    </a:lnTo>
                    <a:lnTo>
                      <a:pt x="881" y="140"/>
                    </a:lnTo>
                    <a:lnTo>
                      <a:pt x="880" y="125"/>
                    </a:lnTo>
                    <a:lnTo>
                      <a:pt x="873" y="106"/>
                    </a:lnTo>
                    <a:lnTo>
                      <a:pt x="871" y="91"/>
                    </a:lnTo>
                    <a:lnTo>
                      <a:pt x="813" y="80"/>
                    </a:lnTo>
                    <a:lnTo>
                      <a:pt x="817" y="66"/>
                    </a:lnTo>
                    <a:lnTo>
                      <a:pt x="834" y="61"/>
                    </a:lnTo>
                    <a:lnTo>
                      <a:pt x="856" y="74"/>
                    </a:lnTo>
                    <a:lnTo>
                      <a:pt x="884" y="79"/>
                    </a:lnTo>
                    <a:lnTo>
                      <a:pt x="882" y="91"/>
                    </a:lnTo>
                    <a:lnTo>
                      <a:pt x="884" y="103"/>
                    </a:lnTo>
                    <a:lnTo>
                      <a:pt x="899" y="112"/>
                    </a:lnTo>
                    <a:lnTo>
                      <a:pt x="914" y="111"/>
                    </a:lnTo>
                    <a:lnTo>
                      <a:pt x="914" y="115"/>
                    </a:lnTo>
                    <a:lnTo>
                      <a:pt x="937" y="108"/>
                    </a:lnTo>
                    <a:lnTo>
                      <a:pt x="961" y="109"/>
                    </a:lnTo>
                    <a:lnTo>
                      <a:pt x="969" y="101"/>
                    </a:lnTo>
                    <a:lnTo>
                      <a:pt x="982" y="98"/>
                    </a:lnTo>
                    <a:lnTo>
                      <a:pt x="1004" y="59"/>
                    </a:lnTo>
                    <a:lnTo>
                      <a:pt x="995" y="54"/>
                    </a:lnTo>
                    <a:lnTo>
                      <a:pt x="978" y="58"/>
                    </a:lnTo>
                    <a:lnTo>
                      <a:pt x="980" y="44"/>
                    </a:lnTo>
                    <a:lnTo>
                      <a:pt x="990" y="29"/>
                    </a:lnTo>
                    <a:lnTo>
                      <a:pt x="1011" y="21"/>
                    </a:lnTo>
                    <a:lnTo>
                      <a:pt x="1015" y="12"/>
                    </a:lnTo>
                    <a:lnTo>
                      <a:pt x="1028" y="0"/>
                    </a:lnTo>
                    <a:lnTo>
                      <a:pt x="393" y="0"/>
                    </a:lnTo>
                    <a:lnTo>
                      <a:pt x="394" y="1"/>
                    </a:lnTo>
                    <a:lnTo>
                      <a:pt x="440" y="28"/>
                    </a:lnTo>
                    <a:lnTo>
                      <a:pt x="439" y="33"/>
                    </a:lnTo>
                    <a:lnTo>
                      <a:pt x="426" y="41"/>
                    </a:lnTo>
                    <a:lnTo>
                      <a:pt x="430" y="48"/>
                    </a:lnTo>
                    <a:lnTo>
                      <a:pt x="432" y="72"/>
                    </a:lnTo>
                    <a:lnTo>
                      <a:pt x="432" y="87"/>
                    </a:lnTo>
                    <a:lnTo>
                      <a:pt x="437" y="87"/>
                    </a:lnTo>
                    <a:lnTo>
                      <a:pt x="437" y="92"/>
                    </a:lnTo>
                    <a:lnTo>
                      <a:pt x="441" y="102"/>
                    </a:lnTo>
                    <a:lnTo>
                      <a:pt x="462" y="108"/>
                    </a:lnTo>
                    <a:lnTo>
                      <a:pt x="479" y="123"/>
                    </a:lnTo>
                    <a:lnTo>
                      <a:pt x="515" y="107"/>
                    </a:lnTo>
                    <a:lnTo>
                      <a:pt x="526" y="107"/>
                    </a:lnTo>
                    <a:lnTo>
                      <a:pt x="527" y="113"/>
                    </a:lnTo>
                    <a:lnTo>
                      <a:pt x="525" y="120"/>
                    </a:lnTo>
                    <a:lnTo>
                      <a:pt x="513" y="120"/>
                    </a:lnTo>
                    <a:lnTo>
                      <a:pt x="482" y="136"/>
                    </a:lnTo>
                    <a:lnTo>
                      <a:pt x="478" y="142"/>
                    </a:lnTo>
                    <a:lnTo>
                      <a:pt x="478" y="149"/>
                    </a:lnTo>
                    <a:lnTo>
                      <a:pt x="480" y="154"/>
                    </a:lnTo>
                    <a:lnTo>
                      <a:pt x="479" y="155"/>
                    </a:lnTo>
                    <a:lnTo>
                      <a:pt x="445" y="130"/>
                    </a:lnTo>
                    <a:lnTo>
                      <a:pt x="432" y="129"/>
                    </a:lnTo>
                    <a:lnTo>
                      <a:pt x="423" y="139"/>
                    </a:lnTo>
                    <a:lnTo>
                      <a:pt x="421" y="111"/>
                    </a:lnTo>
                    <a:lnTo>
                      <a:pt x="415" y="111"/>
                    </a:lnTo>
                    <a:lnTo>
                      <a:pt x="412" y="102"/>
                    </a:lnTo>
                    <a:lnTo>
                      <a:pt x="410" y="87"/>
                    </a:lnTo>
                    <a:lnTo>
                      <a:pt x="405" y="82"/>
                    </a:lnTo>
                    <a:lnTo>
                      <a:pt x="405" y="68"/>
                    </a:lnTo>
                    <a:lnTo>
                      <a:pt x="357" y="0"/>
                    </a:lnTo>
                    <a:lnTo>
                      <a:pt x="183" y="0"/>
                    </a:lnTo>
                    <a:lnTo>
                      <a:pt x="220" y="14"/>
                    </a:lnTo>
                    <a:lnTo>
                      <a:pt x="231" y="2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31" name="Freeform 309"/>
              <p:cNvSpPr>
                <a:spLocks noChangeAspect="1"/>
              </p:cNvSpPr>
              <p:nvPr/>
            </p:nvSpPr>
            <p:spPr bwMode="gray">
              <a:xfrm>
                <a:off x="1564" y="1153"/>
                <a:ext cx="6" cy="6"/>
              </a:xfrm>
              <a:custGeom>
                <a:avLst/>
                <a:gdLst/>
                <a:ahLst/>
                <a:cxnLst>
                  <a:cxn ang="0">
                    <a:pos x="0" y="16"/>
                  </a:cxn>
                  <a:cxn ang="0">
                    <a:pos x="0" y="21"/>
                  </a:cxn>
                  <a:cxn ang="0">
                    <a:pos x="30" y="30"/>
                  </a:cxn>
                  <a:cxn ang="0">
                    <a:pos x="3" y="0"/>
                  </a:cxn>
                  <a:cxn ang="0">
                    <a:pos x="0" y="16"/>
                  </a:cxn>
                </a:cxnLst>
                <a:rect l="0" t="0" r="r" b="b"/>
                <a:pathLst>
                  <a:path w="30" h="30">
                    <a:moveTo>
                      <a:pt x="0" y="16"/>
                    </a:moveTo>
                    <a:lnTo>
                      <a:pt x="0" y="21"/>
                    </a:lnTo>
                    <a:lnTo>
                      <a:pt x="30" y="30"/>
                    </a:lnTo>
                    <a:lnTo>
                      <a:pt x="3" y="0"/>
                    </a:lnTo>
                    <a:lnTo>
                      <a:pt x="0" y="1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32" name="Freeform 310"/>
              <p:cNvSpPr>
                <a:spLocks noChangeAspect="1"/>
              </p:cNvSpPr>
              <p:nvPr/>
            </p:nvSpPr>
            <p:spPr bwMode="gray">
              <a:xfrm>
                <a:off x="1564" y="1147"/>
                <a:ext cx="1" cy="6"/>
              </a:xfrm>
              <a:custGeom>
                <a:avLst/>
                <a:gdLst/>
                <a:ahLst/>
                <a:cxnLst>
                  <a:cxn ang="0">
                    <a:pos x="5" y="11"/>
                  </a:cxn>
                  <a:cxn ang="0">
                    <a:pos x="0" y="0"/>
                  </a:cxn>
                  <a:cxn ang="0">
                    <a:pos x="0" y="24"/>
                  </a:cxn>
                  <a:cxn ang="0">
                    <a:pos x="5" y="31"/>
                  </a:cxn>
                  <a:cxn ang="0">
                    <a:pos x="7" y="27"/>
                  </a:cxn>
                  <a:cxn ang="0">
                    <a:pos x="5" y="11"/>
                  </a:cxn>
                </a:cxnLst>
                <a:rect l="0" t="0" r="r" b="b"/>
                <a:pathLst>
                  <a:path w="7" h="31">
                    <a:moveTo>
                      <a:pt x="5" y="11"/>
                    </a:moveTo>
                    <a:lnTo>
                      <a:pt x="0" y="0"/>
                    </a:lnTo>
                    <a:lnTo>
                      <a:pt x="0" y="24"/>
                    </a:lnTo>
                    <a:lnTo>
                      <a:pt x="5" y="31"/>
                    </a:lnTo>
                    <a:lnTo>
                      <a:pt x="7" y="27"/>
                    </a:lnTo>
                    <a:lnTo>
                      <a:pt x="5" y="1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33" name="Freeform 311"/>
              <p:cNvSpPr>
                <a:spLocks noChangeAspect="1"/>
              </p:cNvSpPr>
              <p:nvPr/>
            </p:nvSpPr>
            <p:spPr bwMode="gray">
              <a:xfrm>
                <a:off x="1031" y="1408"/>
                <a:ext cx="17" cy="23"/>
              </a:xfrm>
              <a:custGeom>
                <a:avLst/>
                <a:gdLst/>
                <a:ahLst/>
                <a:cxnLst>
                  <a:cxn ang="0">
                    <a:pos x="16" y="58"/>
                  </a:cxn>
                  <a:cxn ang="0">
                    <a:pos x="22" y="61"/>
                  </a:cxn>
                  <a:cxn ang="0">
                    <a:pos x="25" y="56"/>
                  </a:cxn>
                  <a:cxn ang="0">
                    <a:pos x="19" y="46"/>
                  </a:cxn>
                  <a:cxn ang="0">
                    <a:pos x="24" y="46"/>
                  </a:cxn>
                  <a:cxn ang="0">
                    <a:pos x="30" y="52"/>
                  </a:cxn>
                  <a:cxn ang="0">
                    <a:pos x="35" y="47"/>
                  </a:cxn>
                  <a:cxn ang="0">
                    <a:pos x="38" y="52"/>
                  </a:cxn>
                  <a:cxn ang="0">
                    <a:pos x="46" y="46"/>
                  </a:cxn>
                  <a:cxn ang="0">
                    <a:pos x="47" y="37"/>
                  </a:cxn>
                  <a:cxn ang="0">
                    <a:pos x="43" y="41"/>
                  </a:cxn>
                  <a:cxn ang="0">
                    <a:pos x="38" y="37"/>
                  </a:cxn>
                  <a:cxn ang="0">
                    <a:pos x="43" y="32"/>
                  </a:cxn>
                  <a:cxn ang="0">
                    <a:pos x="48" y="19"/>
                  </a:cxn>
                  <a:cxn ang="0">
                    <a:pos x="44" y="11"/>
                  </a:cxn>
                  <a:cxn ang="0">
                    <a:pos x="43" y="3"/>
                  </a:cxn>
                  <a:cxn ang="0">
                    <a:pos x="47" y="0"/>
                  </a:cxn>
                  <a:cxn ang="0">
                    <a:pos x="47" y="10"/>
                  </a:cxn>
                  <a:cxn ang="0">
                    <a:pos x="58" y="18"/>
                  </a:cxn>
                  <a:cxn ang="0">
                    <a:pos x="57" y="26"/>
                  </a:cxn>
                  <a:cxn ang="0">
                    <a:pos x="60" y="32"/>
                  </a:cxn>
                  <a:cxn ang="0">
                    <a:pos x="67" y="35"/>
                  </a:cxn>
                  <a:cxn ang="0">
                    <a:pos x="76" y="24"/>
                  </a:cxn>
                  <a:cxn ang="0">
                    <a:pos x="81" y="30"/>
                  </a:cxn>
                  <a:cxn ang="0">
                    <a:pos x="81" y="41"/>
                  </a:cxn>
                  <a:cxn ang="0">
                    <a:pos x="79" y="50"/>
                  </a:cxn>
                  <a:cxn ang="0">
                    <a:pos x="70" y="58"/>
                  </a:cxn>
                  <a:cxn ang="0">
                    <a:pos x="49" y="94"/>
                  </a:cxn>
                  <a:cxn ang="0">
                    <a:pos x="35" y="110"/>
                  </a:cxn>
                  <a:cxn ang="0">
                    <a:pos x="24" y="106"/>
                  </a:cxn>
                  <a:cxn ang="0">
                    <a:pos x="22" y="110"/>
                  </a:cxn>
                  <a:cxn ang="0">
                    <a:pos x="22" y="113"/>
                  </a:cxn>
                  <a:cxn ang="0">
                    <a:pos x="16" y="106"/>
                  </a:cxn>
                  <a:cxn ang="0">
                    <a:pos x="17" y="101"/>
                  </a:cxn>
                  <a:cxn ang="0">
                    <a:pos x="27" y="104"/>
                  </a:cxn>
                  <a:cxn ang="0">
                    <a:pos x="33" y="96"/>
                  </a:cxn>
                  <a:cxn ang="0">
                    <a:pos x="38" y="85"/>
                  </a:cxn>
                  <a:cxn ang="0">
                    <a:pos x="26" y="96"/>
                  </a:cxn>
                  <a:cxn ang="0">
                    <a:pos x="12" y="86"/>
                  </a:cxn>
                  <a:cxn ang="0">
                    <a:pos x="8" y="73"/>
                  </a:cxn>
                  <a:cxn ang="0">
                    <a:pos x="6" y="61"/>
                  </a:cxn>
                  <a:cxn ang="0">
                    <a:pos x="1" y="57"/>
                  </a:cxn>
                  <a:cxn ang="0">
                    <a:pos x="0" y="52"/>
                  </a:cxn>
                  <a:cxn ang="0">
                    <a:pos x="3" y="46"/>
                  </a:cxn>
                  <a:cxn ang="0">
                    <a:pos x="6" y="46"/>
                  </a:cxn>
                  <a:cxn ang="0">
                    <a:pos x="16" y="58"/>
                  </a:cxn>
                </a:cxnLst>
                <a:rect l="0" t="0" r="r" b="b"/>
                <a:pathLst>
                  <a:path w="81" h="113">
                    <a:moveTo>
                      <a:pt x="16" y="58"/>
                    </a:moveTo>
                    <a:lnTo>
                      <a:pt x="22" y="61"/>
                    </a:lnTo>
                    <a:lnTo>
                      <a:pt x="25" y="56"/>
                    </a:lnTo>
                    <a:lnTo>
                      <a:pt x="19" y="46"/>
                    </a:lnTo>
                    <a:lnTo>
                      <a:pt x="24" y="46"/>
                    </a:lnTo>
                    <a:lnTo>
                      <a:pt x="30" y="52"/>
                    </a:lnTo>
                    <a:lnTo>
                      <a:pt x="35" y="47"/>
                    </a:lnTo>
                    <a:lnTo>
                      <a:pt x="38" y="52"/>
                    </a:lnTo>
                    <a:lnTo>
                      <a:pt x="46" y="46"/>
                    </a:lnTo>
                    <a:lnTo>
                      <a:pt x="47" y="37"/>
                    </a:lnTo>
                    <a:lnTo>
                      <a:pt x="43" y="41"/>
                    </a:lnTo>
                    <a:lnTo>
                      <a:pt x="38" y="37"/>
                    </a:lnTo>
                    <a:lnTo>
                      <a:pt x="43" y="32"/>
                    </a:lnTo>
                    <a:lnTo>
                      <a:pt x="48" y="19"/>
                    </a:lnTo>
                    <a:lnTo>
                      <a:pt x="44" y="11"/>
                    </a:lnTo>
                    <a:lnTo>
                      <a:pt x="43" y="3"/>
                    </a:lnTo>
                    <a:lnTo>
                      <a:pt x="47" y="0"/>
                    </a:lnTo>
                    <a:lnTo>
                      <a:pt x="47" y="10"/>
                    </a:lnTo>
                    <a:lnTo>
                      <a:pt x="58" y="18"/>
                    </a:lnTo>
                    <a:lnTo>
                      <a:pt x="57" y="26"/>
                    </a:lnTo>
                    <a:lnTo>
                      <a:pt x="60" y="32"/>
                    </a:lnTo>
                    <a:lnTo>
                      <a:pt x="67" y="35"/>
                    </a:lnTo>
                    <a:lnTo>
                      <a:pt x="76" y="24"/>
                    </a:lnTo>
                    <a:lnTo>
                      <a:pt x="81" y="30"/>
                    </a:lnTo>
                    <a:lnTo>
                      <a:pt x="81" y="41"/>
                    </a:lnTo>
                    <a:lnTo>
                      <a:pt x="79" y="50"/>
                    </a:lnTo>
                    <a:lnTo>
                      <a:pt x="70" y="58"/>
                    </a:lnTo>
                    <a:lnTo>
                      <a:pt x="49" y="94"/>
                    </a:lnTo>
                    <a:lnTo>
                      <a:pt x="35" y="110"/>
                    </a:lnTo>
                    <a:lnTo>
                      <a:pt x="24" y="106"/>
                    </a:lnTo>
                    <a:lnTo>
                      <a:pt x="22" y="110"/>
                    </a:lnTo>
                    <a:lnTo>
                      <a:pt x="22" y="113"/>
                    </a:lnTo>
                    <a:lnTo>
                      <a:pt x="16" y="106"/>
                    </a:lnTo>
                    <a:lnTo>
                      <a:pt x="17" y="101"/>
                    </a:lnTo>
                    <a:lnTo>
                      <a:pt x="27" y="104"/>
                    </a:lnTo>
                    <a:lnTo>
                      <a:pt x="33" y="96"/>
                    </a:lnTo>
                    <a:lnTo>
                      <a:pt x="38" y="85"/>
                    </a:lnTo>
                    <a:lnTo>
                      <a:pt x="26" y="96"/>
                    </a:lnTo>
                    <a:lnTo>
                      <a:pt x="12" y="86"/>
                    </a:lnTo>
                    <a:lnTo>
                      <a:pt x="8" y="73"/>
                    </a:lnTo>
                    <a:lnTo>
                      <a:pt x="6" y="61"/>
                    </a:lnTo>
                    <a:lnTo>
                      <a:pt x="1" y="57"/>
                    </a:lnTo>
                    <a:lnTo>
                      <a:pt x="0" y="52"/>
                    </a:lnTo>
                    <a:lnTo>
                      <a:pt x="3" y="46"/>
                    </a:lnTo>
                    <a:lnTo>
                      <a:pt x="6" y="46"/>
                    </a:lnTo>
                    <a:lnTo>
                      <a:pt x="16" y="5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34" name="Freeform 312"/>
              <p:cNvSpPr>
                <a:spLocks noChangeAspect="1"/>
              </p:cNvSpPr>
              <p:nvPr/>
            </p:nvSpPr>
            <p:spPr bwMode="gray">
              <a:xfrm>
                <a:off x="1024" y="1423"/>
                <a:ext cx="11" cy="11"/>
              </a:xfrm>
              <a:custGeom>
                <a:avLst/>
                <a:gdLst/>
                <a:ahLst/>
                <a:cxnLst>
                  <a:cxn ang="0">
                    <a:pos x="2" y="4"/>
                  </a:cxn>
                  <a:cxn ang="0">
                    <a:pos x="1" y="4"/>
                  </a:cxn>
                  <a:cxn ang="0">
                    <a:pos x="0" y="8"/>
                  </a:cxn>
                  <a:cxn ang="0">
                    <a:pos x="1" y="22"/>
                  </a:cxn>
                  <a:cxn ang="0">
                    <a:pos x="9" y="28"/>
                  </a:cxn>
                  <a:cxn ang="0">
                    <a:pos x="12" y="38"/>
                  </a:cxn>
                  <a:cxn ang="0">
                    <a:pos x="23" y="39"/>
                  </a:cxn>
                  <a:cxn ang="0">
                    <a:pos x="32" y="49"/>
                  </a:cxn>
                  <a:cxn ang="0">
                    <a:pos x="41" y="50"/>
                  </a:cxn>
                  <a:cxn ang="0">
                    <a:pos x="44" y="55"/>
                  </a:cxn>
                  <a:cxn ang="0">
                    <a:pos x="47" y="58"/>
                  </a:cxn>
                  <a:cxn ang="0">
                    <a:pos x="52" y="56"/>
                  </a:cxn>
                  <a:cxn ang="0">
                    <a:pos x="54" y="50"/>
                  </a:cxn>
                  <a:cxn ang="0">
                    <a:pos x="45" y="39"/>
                  </a:cxn>
                  <a:cxn ang="0">
                    <a:pos x="30" y="28"/>
                  </a:cxn>
                  <a:cxn ang="0">
                    <a:pos x="33" y="22"/>
                  </a:cxn>
                  <a:cxn ang="0">
                    <a:pos x="19" y="15"/>
                  </a:cxn>
                  <a:cxn ang="0">
                    <a:pos x="14" y="4"/>
                  </a:cxn>
                  <a:cxn ang="0">
                    <a:pos x="12" y="0"/>
                  </a:cxn>
                  <a:cxn ang="0">
                    <a:pos x="6" y="0"/>
                  </a:cxn>
                  <a:cxn ang="0">
                    <a:pos x="2" y="4"/>
                  </a:cxn>
                </a:cxnLst>
                <a:rect l="0" t="0" r="r" b="b"/>
                <a:pathLst>
                  <a:path w="54" h="58">
                    <a:moveTo>
                      <a:pt x="2" y="4"/>
                    </a:moveTo>
                    <a:lnTo>
                      <a:pt x="1" y="4"/>
                    </a:lnTo>
                    <a:lnTo>
                      <a:pt x="0" y="8"/>
                    </a:lnTo>
                    <a:lnTo>
                      <a:pt x="1" y="22"/>
                    </a:lnTo>
                    <a:lnTo>
                      <a:pt x="9" y="28"/>
                    </a:lnTo>
                    <a:lnTo>
                      <a:pt x="12" y="38"/>
                    </a:lnTo>
                    <a:lnTo>
                      <a:pt x="23" y="39"/>
                    </a:lnTo>
                    <a:lnTo>
                      <a:pt x="32" y="49"/>
                    </a:lnTo>
                    <a:lnTo>
                      <a:pt x="41" y="50"/>
                    </a:lnTo>
                    <a:lnTo>
                      <a:pt x="44" y="55"/>
                    </a:lnTo>
                    <a:lnTo>
                      <a:pt x="47" y="58"/>
                    </a:lnTo>
                    <a:lnTo>
                      <a:pt x="52" y="56"/>
                    </a:lnTo>
                    <a:lnTo>
                      <a:pt x="54" y="50"/>
                    </a:lnTo>
                    <a:lnTo>
                      <a:pt x="45" y="39"/>
                    </a:lnTo>
                    <a:lnTo>
                      <a:pt x="30" y="28"/>
                    </a:lnTo>
                    <a:lnTo>
                      <a:pt x="33" y="22"/>
                    </a:lnTo>
                    <a:lnTo>
                      <a:pt x="19" y="15"/>
                    </a:lnTo>
                    <a:lnTo>
                      <a:pt x="14" y="4"/>
                    </a:lnTo>
                    <a:lnTo>
                      <a:pt x="12" y="0"/>
                    </a:lnTo>
                    <a:lnTo>
                      <a:pt x="6" y="0"/>
                    </a:lnTo>
                    <a:lnTo>
                      <a:pt x="2" y="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162" name="Freeform 313"/>
            <p:cNvSpPr>
              <a:spLocks noChangeAspect="1"/>
            </p:cNvSpPr>
            <p:nvPr/>
          </p:nvSpPr>
          <p:spPr bwMode="gray">
            <a:xfrm rot="21085610">
              <a:off x="1912250" y="2147205"/>
              <a:ext cx="13647" cy="7105"/>
            </a:xfrm>
            <a:custGeom>
              <a:avLst/>
              <a:gdLst/>
              <a:ahLst/>
              <a:cxnLst>
                <a:cxn ang="0">
                  <a:pos x="291" y="10"/>
                </a:cxn>
                <a:cxn ang="0">
                  <a:pos x="281" y="6"/>
                </a:cxn>
                <a:cxn ang="0">
                  <a:pos x="289" y="25"/>
                </a:cxn>
                <a:cxn ang="0">
                  <a:pos x="298" y="25"/>
                </a:cxn>
                <a:cxn ang="0">
                  <a:pos x="326" y="50"/>
                </a:cxn>
                <a:cxn ang="0">
                  <a:pos x="336" y="96"/>
                </a:cxn>
                <a:cxn ang="0">
                  <a:pos x="312" y="69"/>
                </a:cxn>
                <a:cxn ang="0">
                  <a:pos x="274" y="50"/>
                </a:cxn>
                <a:cxn ang="0">
                  <a:pos x="230" y="52"/>
                </a:cxn>
                <a:cxn ang="0">
                  <a:pos x="98" y="96"/>
                </a:cxn>
                <a:cxn ang="0">
                  <a:pos x="21" y="93"/>
                </a:cxn>
                <a:cxn ang="0">
                  <a:pos x="0" y="52"/>
                </a:cxn>
                <a:cxn ang="0">
                  <a:pos x="87" y="45"/>
                </a:cxn>
                <a:cxn ang="0">
                  <a:pos x="208" y="0"/>
                </a:cxn>
                <a:cxn ang="0">
                  <a:pos x="257" y="0"/>
                </a:cxn>
                <a:cxn ang="0">
                  <a:pos x="291" y="10"/>
                </a:cxn>
              </a:cxnLst>
              <a:rect l="0" t="0" r="r" b="b"/>
              <a:pathLst>
                <a:path w="336" h="96">
                  <a:moveTo>
                    <a:pt x="291" y="10"/>
                  </a:moveTo>
                  <a:lnTo>
                    <a:pt x="281" y="6"/>
                  </a:lnTo>
                  <a:lnTo>
                    <a:pt x="289" y="25"/>
                  </a:lnTo>
                  <a:lnTo>
                    <a:pt x="298" y="25"/>
                  </a:lnTo>
                  <a:lnTo>
                    <a:pt x="326" y="50"/>
                  </a:lnTo>
                  <a:lnTo>
                    <a:pt x="336" y="96"/>
                  </a:lnTo>
                  <a:lnTo>
                    <a:pt x="312" y="69"/>
                  </a:lnTo>
                  <a:lnTo>
                    <a:pt x="274" y="50"/>
                  </a:lnTo>
                  <a:lnTo>
                    <a:pt x="230" y="52"/>
                  </a:lnTo>
                  <a:lnTo>
                    <a:pt x="98" y="96"/>
                  </a:lnTo>
                  <a:lnTo>
                    <a:pt x="21" y="93"/>
                  </a:lnTo>
                  <a:lnTo>
                    <a:pt x="0" y="52"/>
                  </a:lnTo>
                  <a:lnTo>
                    <a:pt x="87" y="45"/>
                  </a:lnTo>
                  <a:lnTo>
                    <a:pt x="208" y="0"/>
                  </a:lnTo>
                  <a:lnTo>
                    <a:pt x="257" y="0"/>
                  </a:lnTo>
                  <a:lnTo>
                    <a:pt x="291" y="1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63" name="Freeform 314"/>
            <p:cNvSpPr>
              <a:spLocks noChangeAspect="1"/>
            </p:cNvSpPr>
            <p:nvPr/>
          </p:nvSpPr>
          <p:spPr bwMode="gray">
            <a:xfrm rot="21085610">
              <a:off x="1934426" y="2148982"/>
              <a:ext cx="1706" cy="17763"/>
            </a:xfrm>
            <a:custGeom>
              <a:avLst/>
              <a:gdLst/>
              <a:ahLst/>
              <a:cxnLst>
                <a:cxn ang="0">
                  <a:pos x="76" y="83"/>
                </a:cxn>
                <a:cxn ang="0">
                  <a:pos x="86" y="6"/>
                </a:cxn>
                <a:cxn ang="0">
                  <a:pos x="86" y="62"/>
                </a:cxn>
                <a:cxn ang="0">
                  <a:pos x="53" y="146"/>
                </a:cxn>
                <a:cxn ang="0">
                  <a:pos x="39" y="232"/>
                </a:cxn>
                <a:cxn ang="0">
                  <a:pos x="0" y="173"/>
                </a:cxn>
                <a:cxn ang="0">
                  <a:pos x="14" y="159"/>
                </a:cxn>
                <a:cxn ang="0">
                  <a:pos x="21" y="135"/>
                </a:cxn>
                <a:cxn ang="0">
                  <a:pos x="18" y="95"/>
                </a:cxn>
                <a:cxn ang="0">
                  <a:pos x="42" y="6"/>
                </a:cxn>
                <a:cxn ang="0">
                  <a:pos x="53" y="0"/>
                </a:cxn>
                <a:cxn ang="0">
                  <a:pos x="72" y="41"/>
                </a:cxn>
                <a:cxn ang="0">
                  <a:pos x="76" y="83"/>
                </a:cxn>
              </a:cxnLst>
              <a:rect l="0" t="0" r="r" b="b"/>
              <a:pathLst>
                <a:path w="86" h="232">
                  <a:moveTo>
                    <a:pt x="76" y="83"/>
                  </a:moveTo>
                  <a:lnTo>
                    <a:pt x="86" y="6"/>
                  </a:lnTo>
                  <a:lnTo>
                    <a:pt x="86" y="62"/>
                  </a:lnTo>
                  <a:lnTo>
                    <a:pt x="53" y="146"/>
                  </a:lnTo>
                  <a:lnTo>
                    <a:pt x="39" y="232"/>
                  </a:lnTo>
                  <a:lnTo>
                    <a:pt x="0" y="173"/>
                  </a:lnTo>
                  <a:lnTo>
                    <a:pt x="14" y="159"/>
                  </a:lnTo>
                  <a:lnTo>
                    <a:pt x="21" y="135"/>
                  </a:lnTo>
                  <a:lnTo>
                    <a:pt x="18" y="95"/>
                  </a:lnTo>
                  <a:lnTo>
                    <a:pt x="42" y="6"/>
                  </a:lnTo>
                  <a:lnTo>
                    <a:pt x="53" y="0"/>
                  </a:lnTo>
                  <a:lnTo>
                    <a:pt x="72" y="41"/>
                  </a:lnTo>
                  <a:lnTo>
                    <a:pt x="76" y="83"/>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64" name="Freeform 315"/>
            <p:cNvSpPr>
              <a:spLocks noChangeAspect="1"/>
            </p:cNvSpPr>
            <p:nvPr/>
          </p:nvSpPr>
          <p:spPr bwMode="gray">
            <a:xfrm rot="21085610">
              <a:off x="1934426" y="2189837"/>
              <a:ext cx="3412" cy="1777"/>
            </a:xfrm>
            <a:custGeom>
              <a:avLst/>
              <a:gdLst/>
              <a:ahLst/>
              <a:cxnLst>
                <a:cxn ang="0">
                  <a:pos x="55" y="25"/>
                </a:cxn>
                <a:cxn ang="0">
                  <a:pos x="73" y="7"/>
                </a:cxn>
                <a:cxn ang="0">
                  <a:pos x="73" y="0"/>
                </a:cxn>
                <a:cxn ang="0">
                  <a:pos x="48" y="0"/>
                </a:cxn>
                <a:cxn ang="0">
                  <a:pos x="8" y="4"/>
                </a:cxn>
                <a:cxn ang="0">
                  <a:pos x="0" y="28"/>
                </a:cxn>
                <a:cxn ang="0">
                  <a:pos x="55" y="25"/>
                </a:cxn>
              </a:cxnLst>
              <a:rect l="0" t="0" r="r" b="b"/>
              <a:pathLst>
                <a:path w="73" h="28">
                  <a:moveTo>
                    <a:pt x="55" y="25"/>
                  </a:moveTo>
                  <a:lnTo>
                    <a:pt x="73" y="7"/>
                  </a:lnTo>
                  <a:lnTo>
                    <a:pt x="73" y="0"/>
                  </a:lnTo>
                  <a:lnTo>
                    <a:pt x="48" y="0"/>
                  </a:lnTo>
                  <a:lnTo>
                    <a:pt x="8" y="4"/>
                  </a:lnTo>
                  <a:lnTo>
                    <a:pt x="0" y="28"/>
                  </a:lnTo>
                  <a:lnTo>
                    <a:pt x="55" y="25"/>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65" name="Freeform 316"/>
            <p:cNvSpPr>
              <a:spLocks noChangeAspect="1"/>
            </p:cNvSpPr>
            <p:nvPr/>
          </p:nvSpPr>
          <p:spPr bwMode="gray">
            <a:xfrm rot="21085610">
              <a:off x="1925897" y="2188061"/>
              <a:ext cx="6823" cy="21316"/>
            </a:xfrm>
            <a:custGeom>
              <a:avLst/>
              <a:gdLst/>
              <a:ahLst/>
              <a:cxnLst>
                <a:cxn ang="0">
                  <a:pos x="93" y="46"/>
                </a:cxn>
                <a:cxn ang="0">
                  <a:pos x="107" y="50"/>
                </a:cxn>
                <a:cxn ang="0">
                  <a:pos x="114" y="81"/>
                </a:cxn>
                <a:cxn ang="0">
                  <a:pos x="175" y="163"/>
                </a:cxn>
                <a:cxn ang="0">
                  <a:pos x="175" y="244"/>
                </a:cxn>
                <a:cxn ang="0">
                  <a:pos x="168" y="268"/>
                </a:cxn>
                <a:cxn ang="0">
                  <a:pos x="141" y="288"/>
                </a:cxn>
                <a:cxn ang="0">
                  <a:pos x="101" y="291"/>
                </a:cxn>
                <a:cxn ang="0">
                  <a:pos x="59" y="244"/>
                </a:cxn>
                <a:cxn ang="0">
                  <a:pos x="10" y="212"/>
                </a:cxn>
                <a:cxn ang="0">
                  <a:pos x="0" y="167"/>
                </a:cxn>
                <a:cxn ang="0">
                  <a:pos x="28" y="84"/>
                </a:cxn>
                <a:cxn ang="0">
                  <a:pos x="35" y="39"/>
                </a:cxn>
                <a:cxn ang="0">
                  <a:pos x="30" y="8"/>
                </a:cxn>
                <a:cxn ang="0">
                  <a:pos x="79" y="0"/>
                </a:cxn>
                <a:cxn ang="0">
                  <a:pos x="93" y="46"/>
                </a:cxn>
              </a:cxnLst>
              <a:rect l="0" t="0" r="r" b="b"/>
              <a:pathLst>
                <a:path w="175" h="291">
                  <a:moveTo>
                    <a:pt x="93" y="46"/>
                  </a:moveTo>
                  <a:lnTo>
                    <a:pt x="107" y="50"/>
                  </a:lnTo>
                  <a:lnTo>
                    <a:pt x="114" y="81"/>
                  </a:lnTo>
                  <a:lnTo>
                    <a:pt x="175" y="163"/>
                  </a:lnTo>
                  <a:lnTo>
                    <a:pt x="175" y="244"/>
                  </a:lnTo>
                  <a:lnTo>
                    <a:pt x="168" y="268"/>
                  </a:lnTo>
                  <a:lnTo>
                    <a:pt x="141" y="288"/>
                  </a:lnTo>
                  <a:lnTo>
                    <a:pt x="101" y="291"/>
                  </a:lnTo>
                  <a:lnTo>
                    <a:pt x="59" y="244"/>
                  </a:lnTo>
                  <a:lnTo>
                    <a:pt x="10" y="212"/>
                  </a:lnTo>
                  <a:lnTo>
                    <a:pt x="0" y="167"/>
                  </a:lnTo>
                  <a:lnTo>
                    <a:pt x="28" y="84"/>
                  </a:lnTo>
                  <a:lnTo>
                    <a:pt x="35" y="39"/>
                  </a:lnTo>
                  <a:lnTo>
                    <a:pt x="30" y="8"/>
                  </a:lnTo>
                  <a:lnTo>
                    <a:pt x="79" y="0"/>
                  </a:lnTo>
                  <a:lnTo>
                    <a:pt x="93" y="46"/>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66" name="Freeform 317"/>
            <p:cNvSpPr>
              <a:spLocks noChangeAspect="1"/>
            </p:cNvSpPr>
            <p:nvPr/>
          </p:nvSpPr>
          <p:spPr bwMode="gray">
            <a:xfrm rot="21085610">
              <a:off x="1934426" y="2212929"/>
              <a:ext cx="1706" cy="10658"/>
            </a:xfrm>
            <a:custGeom>
              <a:avLst/>
              <a:gdLst/>
              <a:ahLst/>
              <a:cxnLst>
                <a:cxn ang="0">
                  <a:pos x="0" y="70"/>
                </a:cxn>
                <a:cxn ang="0">
                  <a:pos x="47" y="0"/>
                </a:cxn>
                <a:cxn ang="0">
                  <a:pos x="69" y="118"/>
                </a:cxn>
                <a:cxn ang="0">
                  <a:pos x="59" y="144"/>
                </a:cxn>
                <a:cxn ang="0">
                  <a:pos x="17" y="128"/>
                </a:cxn>
                <a:cxn ang="0">
                  <a:pos x="0" y="70"/>
                </a:cxn>
              </a:cxnLst>
              <a:rect l="0" t="0" r="r" b="b"/>
              <a:pathLst>
                <a:path w="69" h="144">
                  <a:moveTo>
                    <a:pt x="0" y="70"/>
                  </a:moveTo>
                  <a:lnTo>
                    <a:pt x="47" y="0"/>
                  </a:lnTo>
                  <a:lnTo>
                    <a:pt x="69" y="118"/>
                  </a:lnTo>
                  <a:lnTo>
                    <a:pt x="59" y="144"/>
                  </a:lnTo>
                  <a:lnTo>
                    <a:pt x="17" y="128"/>
                  </a:lnTo>
                  <a:lnTo>
                    <a:pt x="0" y="7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67" name="Freeform 318"/>
            <p:cNvSpPr>
              <a:spLocks noChangeAspect="1"/>
            </p:cNvSpPr>
            <p:nvPr/>
          </p:nvSpPr>
          <p:spPr bwMode="gray">
            <a:xfrm rot="21085610">
              <a:off x="1949779" y="2182731"/>
              <a:ext cx="1706" cy="14210"/>
            </a:xfrm>
            <a:custGeom>
              <a:avLst/>
              <a:gdLst/>
              <a:ahLst/>
              <a:cxnLst>
                <a:cxn ang="0">
                  <a:pos x="37" y="20"/>
                </a:cxn>
                <a:cxn ang="0">
                  <a:pos x="37" y="0"/>
                </a:cxn>
                <a:cxn ang="0">
                  <a:pos x="52" y="45"/>
                </a:cxn>
                <a:cxn ang="0">
                  <a:pos x="47" y="192"/>
                </a:cxn>
                <a:cxn ang="0">
                  <a:pos x="10" y="160"/>
                </a:cxn>
                <a:cxn ang="0">
                  <a:pos x="0" y="120"/>
                </a:cxn>
                <a:cxn ang="0">
                  <a:pos x="20" y="99"/>
                </a:cxn>
                <a:cxn ang="0">
                  <a:pos x="37" y="20"/>
                </a:cxn>
              </a:cxnLst>
              <a:rect l="0" t="0" r="r" b="b"/>
              <a:pathLst>
                <a:path w="52" h="192">
                  <a:moveTo>
                    <a:pt x="37" y="20"/>
                  </a:moveTo>
                  <a:lnTo>
                    <a:pt x="37" y="0"/>
                  </a:lnTo>
                  <a:lnTo>
                    <a:pt x="52" y="45"/>
                  </a:lnTo>
                  <a:lnTo>
                    <a:pt x="47" y="192"/>
                  </a:lnTo>
                  <a:lnTo>
                    <a:pt x="10" y="160"/>
                  </a:lnTo>
                  <a:lnTo>
                    <a:pt x="0" y="120"/>
                  </a:lnTo>
                  <a:lnTo>
                    <a:pt x="20" y="99"/>
                  </a:lnTo>
                  <a:lnTo>
                    <a:pt x="37" y="2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68" name="Freeform 319"/>
            <p:cNvSpPr>
              <a:spLocks noChangeAspect="1"/>
            </p:cNvSpPr>
            <p:nvPr/>
          </p:nvSpPr>
          <p:spPr bwMode="gray">
            <a:xfrm rot="21085610">
              <a:off x="1958307" y="2195166"/>
              <a:ext cx="5118" cy="15987"/>
            </a:xfrm>
            <a:custGeom>
              <a:avLst/>
              <a:gdLst/>
              <a:ahLst/>
              <a:cxnLst>
                <a:cxn ang="0">
                  <a:pos x="115" y="147"/>
                </a:cxn>
                <a:cxn ang="0">
                  <a:pos x="132" y="142"/>
                </a:cxn>
                <a:cxn ang="0">
                  <a:pos x="146" y="205"/>
                </a:cxn>
                <a:cxn ang="0">
                  <a:pos x="121" y="212"/>
                </a:cxn>
                <a:cxn ang="0">
                  <a:pos x="87" y="202"/>
                </a:cxn>
                <a:cxn ang="0">
                  <a:pos x="101" y="157"/>
                </a:cxn>
                <a:cxn ang="0">
                  <a:pos x="56" y="76"/>
                </a:cxn>
                <a:cxn ang="0">
                  <a:pos x="0" y="0"/>
                </a:cxn>
                <a:cxn ang="0">
                  <a:pos x="24" y="4"/>
                </a:cxn>
                <a:cxn ang="0">
                  <a:pos x="52" y="35"/>
                </a:cxn>
                <a:cxn ang="0">
                  <a:pos x="115" y="147"/>
                </a:cxn>
              </a:cxnLst>
              <a:rect l="0" t="0" r="r" b="b"/>
              <a:pathLst>
                <a:path w="146" h="212">
                  <a:moveTo>
                    <a:pt x="115" y="147"/>
                  </a:moveTo>
                  <a:lnTo>
                    <a:pt x="132" y="142"/>
                  </a:lnTo>
                  <a:lnTo>
                    <a:pt x="146" y="205"/>
                  </a:lnTo>
                  <a:lnTo>
                    <a:pt x="121" y="212"/>
                  </a:lnTo>
                  <a:lnTo>
                    <a:pt x="87" y="202"/>
                  </a:lnTo>
                  <a:lnTo>
                    <a:pt x="101" y="157"/>
                  </a:lnTo>
                  <a:lnTo>
                    <a:pt x="56" y="76"/>
                  </a:lnTo>
                  <a:lnTo>
                    <a:pt x="0" y="0"/>
                  </a:lnTo>
                  <a:lnTo>
                    <a:pt x="24" y="4"/>
                  </a:lnTo>
                  <a:lnTo>
                    <a:pt x="52" y="35"/>
                  </a:lnTo>
                  <a:lnTo>
                    <a:pt x="115" y="147"/>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69" name="Freeform 320"/>
            <p:cNvSpPr>
              <a:spLocks noChangeAspect="1"/>
            </p:cNvSpPr>
            <p:nvPr/>
          </p:nvSpPr>
          <p:spPr bwMode="gray">
            <a:xfrm rot="21085610">
              <a:off x="1973660" y="2207600"/>
              <a:ext cx="3412" cy="3553"/>
            </a:xfrm>
            <a:custGeom>
              <a:avLst/>
              <a:gdLst/>
              <a:ahLst/>
              <a:cxnLst>
                <a:cxn ang="0">
                  <a:pos x="20" y="0"/>
                </a:cxn>
                <a:cxn ang="0">
                  <a:pos x="3" y="28"/>
                </a:cxn>
                <a:cxn ang="0">
                  <a:pos x="0" y="55"/>
                </a:cxn>
                <a:cxn ang="0">
                  <a:pos x="35" y="52"/>
                </a:cxn>
                <a:cxn ang="0">
                  <a:pos x="52" y="0"/>
                </a:cxn>
                <a:cxn ang="0">
                  <a:pos x="20" y="0"/>
                </a:cxn>
              </a:cxnLst>
              <a:rect l="0" t="0" r="r" b="b"/>
              <a:pathLst>
                <a:path w="52" h="55">
                  <a:moveTo>
                    <a:pt x="20" y="0"/>
                  </a:moveTo>
                  <a:lnTo>
                    <a:pt x="3" y="28"/>
                  </a:lnTo>
                  <a:lnTo>
                    <a:pt x="0" y="55"/>
                  </a:lnTo>
                  <a:lnTo>
                    <a:pt x="35" y="52"/>
                  </a:lnTo>
                  <a:lnTo>
                    <a:pt x="52" y="0"/>
                  </a:lnTo>
                  <a:lnTo>
                    <a:pt x="20"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70" name="Freeform 321"/>
            <p:cNvSpPr>
              <a:spLocks noChangeAspect="1"/>
            </p:cNvSpPr>
            <p:nvPr/>
          </p:nvSpPr>
          <p:spPr bwMode="gray">
            <a:xfrm rot="21085610">
              <a:off x="1966837" y="2223587"/>
              <a:ext cx="5118" cy="17763"/>
            </a:xfrm>
            <a:custGeom>
              <a:avLst/>
              <a:gdLst/>
              <a:ahLst/>
              <a:cxnLst>
                <a:cxn ang="0">
                  <a:pos x="0" y="0"/>
                </a:cxn>
                <a:cxn ang="0">
                  <a:pos x="10" y="17"/>
                </a:cxn>
                <a:cxn ang="0">
                  <a:pos x="37" y="105"/>
                </a:cxn>
                <a:cxn ang="0">
                  <a:pos x="55" y="135"/>
                </a:cxn>
                <a:cxn ang="0">
                  <a:pos x="93" y="149"/>
                </a:cxn>
                <a:cxn ang="0">
                  <a:pos x="117" y="204"/>
                </a:cxn>
                <a:cxn ang="0">
                  <a:pos x="117" y="232"/>
                </a:cxn>
                <a:cxn ang="0">
                  <a:pos x="96" y="191"/>
                </a:cxn>
                <a:cxn ang="0">
                  <a:pos x="52" y="162"/>
                </a:cxn>
                <a:cxn ang="0">
                  <a:pos x="35" y="118"/>
                </a:cxn>
                <a:cxn ang="0">
                  <a:pos x="24" y="44"/>
                </a:cxn>
                <a:cxn ang="0">
                  <a:pos x="0" y="0"/>
                </a:cxn>
              </a:cxnLst>
              <a:rect l="0" t="0" r="r" b="b"/>
              <a:pathLst>
                <a:path w="117" h="232">
                  <a:moveTo>
                    <a:pt x="0" y="0"/>
                  </a:moveTo>
                  <a:lnTo>
                    <a:pt x="10" y="17"/>
                  </a:lnTo>
                  <a:lnTo>
                    <a:pt x="37" y="105"/>
                  </a:lnTo>
                  <a:lnTo>
                    <a:pt x="55" y="135"/>
                  </a:lnTo>
                  <a:lnTo>
                    <a:pt x="93" y="149"/>
                  </a:lnTo>
                  <a:lnTo>
                    <a:pt x="117" y="204"/>
                  </a:lnTo>
                  <a:lnTo>
                    <a:pt x="117" y="232"/>
                  </a:lnTo>
                  <a:lnTo>
                    <a:pt x="96" y="191"/>
                  </a:lnTo>
                  <a:lnTo>
                    <a:pt x="52" y="162"/>
                  </a:lnTo>
                  <a:lnTo>
                    <a:pt x="35" y="118"/>
                  </a:lnTo>
                  <a:lnTo>
                    <a:pt x="24" y="44"/>
                  </a:lnTo>
                  <a:lnTo>
                    <a:pt x="0"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71" name="Freeform 322"/>
            <p:cNvSpPr>
              <a:spLocks noChangeAspect="1"/>
            </p:cNvSpPr>
            <p:nvPr/>
          </p:nvSpPr>
          <p:spPr bwMode="gray">
            <a:xfrm rot="21085610">
              <a:off x="1982189" y="2239573"/>
              <a:ext cx="5118" cy="15987"/>
            </a:xfrm>
            <a:custGeom>
              <a:avLst/>
              <a:gdLst/>
              <a:ahLst/>
              <a:cxnLst>
                <a:cxn ang="0">
                  <a:pos x="101" y="73"/>
                </a:cxn>
                <a:cxn ang="0">
                  <a:pos x="101" y="48"/>
                </a:cxn>
                <a:cxn ang="0">
                  <a:pos x="101" y="56"/>
                </a:cxn>
                <a:cxn ang="0">
                  <a:pos x="90" y="48"/>
                </a:cxn>
                <a:cxn ang="0">
                  <a:pos x="31" y="48"/>
                </a:cxn>
                <a:cxn ang="0">
                  <a:pos x="4" y="27"/>
                </a:cxn>
                <a:cxn ang="0">
                  <a:pos x="0" y="14"/>
                </a:cxn>
                <a:cxn ang="0">
                  <a:pos x="11" y="0"/>
                </a:cxn>
                <a:cxn ang="0">
                  <a:pos x="46" y="14"/>
                </a:cxn>
                <a:cxn ang="0">
                  <a:pos x="83" y="41"/>
                </a:cxn>
                <a:cxn ang="0">
                  <a:pos x="125" y="41"/>
                </a:cxn>
                <a:cxn ang="0">
                  <a:pos x="145" y="61"/>
                </a:cxn>
                <a:cxn ang="0">
                  <a:pos x="149" y="113"/>
                </a:cxn>
                <a:cxn ang="0">
                  <a:pos x="103" y="172"/>
                </a:cxn>
                <a:cxn ang="0">
                  <a:pos x="49" y="218"/>
                </a:cxn>
                <a:cxn ang="0">
                  <a:pos x="35" y="182"/>
                </a:cxn>
                <a:cxn ang="0">
                  <a:pos x="111" y="100"/>
                </a:cxn>
                <a:cxn ang="0">
                  <a:pos x="101" y="73"/>
                </a:cxn>
              </a:cxnLst>
              <a:rect l="0" t="0" r="r" b="b"/>
              <a:pathLst>
                <a:path w="149" h="218">
                  <a:moveTo>
                    <a:pt x="101" y="73"/>
                  </a:moveTo>
                  <a:lnTo>
                    <a:pt x="101" y="48"/>
                  </a:lnTo>
                  <a:lnTo>
                    <a:pt x="101" y="56"/>
                  </a:lnTo>
                  <a:lnTo>
                    <a:pt x="90" y="48"/>
                  </a:lnTo>
                  <a:lnTo>
                    <a:pt x="31" y="48"/>
                  </a:lnTo>
                  <a:lnTo>
                    <a:pt x="4" y="27"/>
                  </a:lnTo>
                  <a:lnTo>
                    <a:pt x="0" y="14"/>
                  </a:lnTo>
                  <a:lnTo>
                    <a:pt x="11" y="0"/>
                  </a:lnTo>
                  <a:lnTo>
                    <a:pt x="46" y="14"/>
                  </a:lnTo>
                  <a:lnTo>
                    <a:pt x="83" y="41"/>
                  </a:lnTo>
                  <a:lnTo>
                    <a:pt x="125" y="41"/>
                  </a:lnTo>
                  <a:lnTo>
                    <a:pt x="145" y="61"/>
                  </a:lnTo>
                  <a:lnTo>
                    <a:pt x="149" y="113"/>
                  </a:lnTo>
                  <a:lnTo>
                    <a:pt x="103" y="172"/>
                  </a:lnTo>
                  <a:lnTo>
                    <a:pt x="49" y="218"/>
                  </a:lnTo>
                  <a:lnTo>
                    <a:pt x="35" y="182"/>
                  </a:lnTo>
                  <a:lnTo>
                    <a:pt x="111" y="100"/>
                  </a:lnTo>
                  <a:lnTo>
                    <a:pt x="101" y="73"/>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72" name="Freeform 323"/>
            <p:cNvSpPr>
              <a:spLocks noChangeAspect="1"/>
            </p:cNvSpPr>
            <p:nvPr/>
          </p:nvSpPr>
          <p:spPr bwMode="gray">
            <a:xfrm rot="21085610">
              <a:off x="1995835" y="2250231"/>
              <a:ext cx="5118" cy="1777"/>
            </a:xfrm>
            <a:custGeom>
              <a:avLst/>
              <a:gdLst/>
              <a:ahLst/>
              <a:cxnLst>
                <a:cxn ang="0">
                  <a:pos x="118" y="34"/>
                </a:cxn>
                <a:cxn ang="0">
                  <a:pos x="100" y="3"/>
                </a:cxn>
                <a:cxn ang="0">
                  <a:pos x="56" y="0"/>
                </a:cxn>
                <a:cxn ang="0">
                  <a:pos x="0" y="24"/>
                </a:cxn>
                <a:cxn ang="0">
                  <a:pos x="52" y="17"/>
                </a:cxn>
                <a:cxn ang="0">
                  <a:pos x="90" y="34"/>
                </a:cxn>
                <a:cxn ang="0">
                  <a:pos x="118" y="34"/>
                </a:cxn>
              </a:cxnLst>
              <a:rect l="0" t="0" r="r" b="b"/>
              <a:pathLst>
                <a:path w="118" h="34">
                  <a:moveTo>
                    <a:pt x="118" y="34"/>
                  </a:moveTo>
                  <a:lnTo>
                    <a:pt x="100" y="3"/>
                  </a:lnTo>
                  <a:lnTo>
                    <a:pt x="56" y="0"/>
                  </a:lnTo>
                  <a:lnTo>
                    <a:pt x="0" y="24"/>
                  </a:lnTo>
                  <a:lnTo>
                    <a:pt x="52" y="17"/>
                  </a:lnTo>
                  <a:lnTo>
                    <a:pt x="90" y="34"/>
                  </a:lnTo>
                  <a:lnTo>
                    <a:pt x="118" y="34"/>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73" name="Freeform 324"/>
            <p:cNvSpPr>
              <a:spLocks noChangeAspect="1"/>
            </p:cNvSpPr>
            <p:nvPr/>
          </p:nvSpPr>
          <p:spPr bwMode="gray">
            <a:xfrm rot="21085610">
              <a:off x="2007777" y="2257337"/>
              <a:ext cx="10235" cy="7105"/>
            </a:xfrm>
            <a:custGeom>
              <a:avLst/>
              <a:gdLst/>
              <a:ahLst/>
              <a:cxnLst>
                <a:cxn ang="0">
                  <a:pos x="48" y="19"/>
                </a:cxn>
                <a:cxn ang="0">
                  <a:pos x="86" y="0"/>
                </a:cxn>
                <a:cxn ang="0">
                  <a:pos x="114" y="25"/>
                </a:cxn>
                <a:cxn ang="0">
                  <a:pos x="192" y="61"/>
                </a:cxn>
                <a:cxn ang="0">
                  <a:pos x="241" y="92"/>
                </a:cxn>
                <a:cxn ang="0">
                  <a:pos x="248" y="103"/>
                </a:cxn>
                <a:cxn ang="0">
                  <a:pos x="210" y="98"/>
                </a:cxn>
                <a:cxn ang="0">
                  <a:pos x="148" y="52"/>
                </a:cxn>
                <a:cxn ang="0">
                  <a:pos x="100" y="34"/>
                </a:cxn>
                <a:cxn ang="0">
                  <a:pos x="41" y="73"/>
                </a:cxn>
                <a:cxn ang="0">
                  <a:pos x="0" y="76"/>
                </a:cxn>
                <a:cxn ang="0">
                  <a:pos x="13" y="48"/>
                </a:cxn>
                <a:cxn ang="0">
                  <a:pos x="48" y="19"/>
                </a:cxn>
              </a:cxnLst>
              <a:rect l="0" t="0" r="r" b="b"/>
              <a:pathLst>
                <a:path w="248" h="103">
                  <a:moveTo>
                    <a:pt x="48" y="19"/>
                  </a:moveTo>
                  <a:lnTo>
                    <a:pt x="86" y="0"/>
                  </a:lnTo>
                  <a:lnTo>
                    <a:pt x="114" y="25"/>
                  </a:lnTo>
                  <a:lnTo>
                    <a:pt x="192" y="61"/>
                  </a:lnTo>
                  <a:lnTo>
                    <a:pt x="241" y="92"/>
                  </a:lnTo>
                  <a:lnTo>
                    <a:pt x="248" y="103"/>
                  </a:lnTo>
                  <a:lnTo>
                    <a:pt x="210" y="98"/>
                  </a:lnTo>
                  <a:lnTo>
                    <a:pt x="148" y="52"/>
                  </a:lnTo>
                  <a:lnTo>
                    <a:pt x="100" y="34"/>
                  </a:lnTo>
                  <a:lnTo>
                    <a:pt x="41" y="73"/>
                  </a:lnTo>
                  <a:lnTo>
                    <a:pt x="0" y="76"/>
                  </a:lnTo>
                  <a:lnTo>
                    <a:pt x="13" y="48"/>
                  </a:lnTo>
                  <a:lnTo>
                    <a:pt x="48" y="19"/>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74" name="Freeform 325"/>
            <p:cNvSpPr>
              <a:spLocks noChangeAspect="1"/>
            </p:cNvSpPr>
            <p:nvPr/>
          </p:nvSpPr>
          <p:spPr bwMode="gray">
            <a:xfrm rot="21085610">
              <a:off x="1994130" y="2276877"/>
              <a:ext cx="6823" cy="10658"/>
            </a:xfrm>
            <a:custGeom>
              <a:avLst/>
              <a:gdLst/>
              <a:ahLst/>
              <a:cxnLst>
                <a:cxn ang="0">
                  <a:pos x="192" y="0"/>
                </a:cxn>
                <a:cxn ang="0">
                  <a:pos x="184" y="0"/>
                </a:cxn>
                <a:cxn ang="0">
                  <a:pos x="184" y="56"/>
                </a:cxn>
                <a:cxn ang="0">
                  <a:pos x="175" y="104"/>
                </a:cxn>
                <a:cxn ang="0">
                  <a:pos x="132" y="132"/>
                </a:cxn>
                <a:cxn ang="0">
                  <a:pos x="0" y="146"/>
                </a:cxn>
                <a:cxn ang="0">
                  <a:pos x="4" y="76"/>
                </a:cxn>
                <a:cxn ang="0">
                  <a:pos x="62" y="49"/>
                </a:cxn>
                <a:cxn ang="0">
                  <a:pos x="114" y="67"/>
                </a:cxn>
                <a:cxn ang="0">
                  <a:pos x="192" y="0"/>
                </a:cxn>
              </a:cxnLst>
              <a:rect l="0" t="0" r="r" b="b"/>
              <a:pathLst>
                <a:path w="192" h="146">
                  <a:moveTo>
                    <a:pt x="192" y="0"/>
                  </a:moveTo>
                  <a:lnTo>
                    <a:pt x="184" y="0"/>
                  </a:lnTo>
                  <a:lnTo>
                    <a:pt x="184" y="56"/>
                  </a:lnTo>
                  <a:lnTo>
                    <a:pt x="175" y="104"/>
                  </a:lnTo>
                  <a:lnTo>
                    <a:pt x="132" y="132"/>
                  </a:lnTo>
                  <a:lnTo>
                    <a:pt x="0" y="146"/>
                  </a:lnTo>
                  <a:lnTo>
                    <a:pt x="4" y="76"/>
                  </a:lnTo>
                  <a:lnTo>
                    <a:pt x="62" y="49"/>
                  </a:lnTo>
                  <a:lnTo>
                    <a:pt x="114" y="67"/>
                  </a:lnTo>
                  <a:lnTo>
                    <a:pt x="192"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75" name="Freeform 326"/>
            <p:cNvSpPr>
              <a:spLocks noChangeAspect="1"/>
            </p:cNvSpPr>
            <p:nvPr/>
          </p:nvSpPr>
          <p:spPr bwMode="gray">
            <a:xfrm rot="21085610">
              <a:off x="1932720" y="2211152"/>
              <a:ext cx="3412" cy="5329"/>
            </a:xfrm>
            <a:custGeom>
              <a:avLst/>
              <a:gdLst/>
              <a:ahLst/>
              <a:cxnLst>
                <a:cxn ang="0">
                  <a:pos x="42" y="0"/>
                </a:cxn>
                <a:cxn ang="0">
                  <a:pos x="0" y="55"/>
                </a:cxn>
                <a:cxn ang="0">
                  <a:pos x="4" y="80"/>
                </a:cxn>
                <a:cxn ang="0">
                  <a:pos x="42" y="57"/>
                </a:cxn>
                <a:cxn ang="0">
                  <a:pos x="70" y="9"/>
                </a:cxn>
                <a:cxn ang="0">
                  <a:pos x="42" y="0"/>
                </a:cxn>
              </a:cxnLst>
              <a:rect l="0" t="0" r="r" b="b"/>
              <a:pathLst>
                <a:path w="70" h="80">
                  <a:moveTo>
                    <a:pt x="42" y="0"/>
                  </a:moveTo>
                  <a:lnTo>
                    <a:pt x="0" y="55"/>
                  </a:lnTo>
                  <a:lnTo>
                    <a:pt x="4" y="80"/>
                  </a:lnTo>
                  <a:lnTo>
                    <a:pt x="42" y="57"/>
                  </a:lnTo>
                  <a:lnTo>
                    <a:pt x="70" y="9"/>
                  </a:lnTo>
                  <a:lnTo>
                    <a:pt x="42"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76" name="Freeform 327"/>
            <p:cNvSpPr>
              <a:spLocks noChangeAspect="1"/>
            </p:cNvSpPr>
            <p:nvPr/>
          </p:nvSpPr>
          <p:spPr bwMode="gray">
            <a:xfrm rot="21085610">
              <a:off x="1898604" y="2193389"/>
              <a:ext cx="1706" cy="7105"/>
            </a:xfrm>
            <a:custGeom>
              <a:avLst/>
              <a:gdLst/>
              <a:ahLst/>
              <a:cxnLst>
                <a:cxn ang="0">
                  <a:pos x="72" y="7"/>
                </a:cxn>
                <a:cxn ang="0">
                  <a:pos x="57" y="0"/>
                </a:cxn>
                <a:cxn ang="0">
                  <a:pos x="0" y="79"/>
                </a:cxn>
                <a:cxn ang="0">
                  <a:pos x="7" y="93"/>
                </a:cxn>
                <a:cxn ang="0">
                  <a:pos x="72" y="7"/>
                </a:cxn>
              </a:cxnLst>
              <a:rect l="0" t="0" r="r" b="b"/>
              <a:pathLst>
                <a:path w="72" h="93">
                  <a:moveTo>
                    <a:pt x="72" y="7"/>
                  </a:moveTo>
                  <a:lnTo>
                    <a:pt x="57" y="0"/>
                  </a:lnTo>
                  <a:lnTo>
                    <a:pt x="0" y="79"/>
                  </a:lnTo>
                  <a:lnTo>
                    <a:pt x="7" y="93"/>
                  </a:lnTo>
                  <a:lnTo>
                    <a:pt x="72" y="7"/>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77" name="Freeform 328"/>
            <p:cNvSpPr>
              <a:spLocks noChangeAspect="1"/>
            </p:cNvSpPr>
            <p:nvPr/>
          </p:nvSpPr>
          <p:spPr bwMode="gray">
            <a:xfrm rot="21085610">
              <a:off x="1895192" y="2202271"/>
              <a:ext cx="3412" cy="3553"/>
            </a:xfrm>
            <a:custGeom>
              <a:avLst/>
              <a:gdLst/>
              <a:ahLst/>
              <a:cxnLst>
                <a:cxn ang="0">
                  <a:pos x="56" y="0"/>
                </a:cxn>
                <a:cxn ang="0">
                  <a:pos x="0" y="26"/>
                </a:cxn>
                <a:cxn ang="0">
                  <a:pos x="4" y="36"/>
                </a:cxn>
                <a:cxn ang="0">
                  <a:pos x="53" y="18"/>
                </a:cxn>
                <a:cxn ang="0">
                  <a:pos x="56" y="0"/>
                </a:cxn>
              </a:cxnLst>
              <a:rect l="0" t="0" r="r" b="b"/>
              <a:pathLst>
                <a:path w="56" h="36">
                  <a:moveTo>
                    <a:pt x="56" y="0"/>
                  </a:moveTo>
                  <a:lnTo>
                    <a:pt x="0" y="26"/>
                  </a:lnTo>
                  <a:lnTo>
                    <a:pt x="4" y="36"/>
                  </a:lnTo>
                  <a:lnTo>
                    <a:pt x="53" y="18"/>
                  </a:lnTo>
                  <a:lnTo>
                    <a:pt x="56"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78" name="Freeform 329"/>
            <p:cNvSpPr>
              <a:spLocks noChangeAspect="1"/>
            </p:cNvSpPr>
            <p:nvPr/>
          </p:nvSpPr>
          <p:spPr bwMode="gray">
            <a:xfrm rot="21085610">
              <a:off x="1884957" y="2205824"/>
              <a:ext cx="6823" cy="7105"/>
            </a:xfrm>
            <a:custGeom>
              <a:avLst/>
              <a:gdLst/>
              <a:ahLst/>
              <a:cxnLst>
                <a:cxn ang="0">
                  <a:pos x="152" y="40"/>
                </a:cxn>
                <a:cxn ang="0">
                  <a:pos x="109" y="36"/>
                </a:cxn>
                <a:cxn ang="0">
                  <a:pos x="44" y="67"/>
                </a:cxn>
                <a:cxn ang="0">
                  <a:pos x="0" y="70"/>
                </a:cxn>
                <a:cxn ang="0">
                  <a:pos x="9" y="50"/>
                </a:cxn>
                <a:cxn ang="0">
                  <a:pos x="59" y="36"/>
                </a:cxn>
                <a:cxn ang="0">
                  <a:pos x="119" y="0"/>
                </a:cxn>
                <a:cxn ang="0">
                  <a:pos x="155" y="9"/>
                </a:cxn>
                <a:cxn ang="0">
                  <a:pos x="152" y="40"/>
                </a:cxn>
              </a:cxnLst>
              <a:rect l="0" t="0" r="r" b="b"/>
              <a:pathLst>
                <a:path w="155" h="70">
                  <a:moveTo>
                    <a:pt x="152" y="40"/>
                  </a:moveTo>
                  <a:lnTo>
                    <a:pt x="109" y="36"/>
                  </a:lnTo>
                  <a:lnTo>
                    <a:pt x="44" y="67"/>
                  </a:lnTo>
                  <a:lnTo>
                    <a:pt x="0" y="70"/>
                  </a:lnTo>
                  <a:lnTo>
                    <a:pt x="9" y="50"/>
                  </a:lnTo>
                  <a:lnTo>
                    <a:pt x="59" y="36"/>
                  </a:lnTo>
                  <a:lnTo>
                    <a:pt x="119" y="0"/>
                  </a:lnTo>
                  <a:lnTo>
                    <a:pt x="155" y="9"/>
                  </a:lnTo>
                  <a:lnTo>
                    <a:pt x="152" y="4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79" name="Freeform 330"/>
            <p:cNvSpPr>
              <a:spLocks noChangeAspect="1"/>
            </p:cNvSpPr>
            <p:nvPr/>
          </p:nvSpPr>
          <p:spPr bwMode="gray">
            <a:xfrm rot="20552049">
              <a:off x="1931014" y="2358587"/>
              <a:ext cx="25588" cy="19540"/>
            </a:xfrm>
            <a:custGeom>
              <a:avLst/>
              <a:gdLst/>
              <a:ahLst/>
              <a:cxnLst>
                <a:cxn ang="0">
                  <a:pos x="373" y="31"/>
                </a:cxn>
                <a:cxn ang="0">
                  <a:pos x="397" y="35"/>
                </a:cxn>
                <a:cxn ang="0">
                  <a:pos x="450" y="63"/>
                </a:cxn>
                <a:cxn ang="0">
                  <a:pos x="483" y="101"/>
                </a:cxn>
                <a:cxn ang="0">
                  <a:pos x="600" y="104"/>
                </a:cxn>
                <a:cxn ang="0">
                  <a:pos x="642" y="212"/>
                </a:cxn>
                <a:cxn ang="0">
                  <a:pos x="588" y="222"/>
                </a:cxn>
                <a:cxn ang="0">
                  <a:pos x="504" y="197"/>
                </a:cxn>
                <a:cxn ang="0">
                  <a:pos x="442" y="222"/>
                </a:cxn>
                <a:cxn ang="0">
                  <a:pos x="390" y="222"/>
                </a:cxn>
                <a:cxn ang="0">
                  <a:pos x="369" y="260"/>
                </a:cxn>
                <a:cxn ang="0">
                  <a:pos x="304" y="256"/>
                </a:cxn>
                <a:cxn ang="0">
                  <a:pos x="273" y="228"/>
                </a:cxn>
                <a:cxn ang="0">
                  <a:pos x="194" y="222"/>
                </a:cxn>
                <a:cxn ang="0">
                  <a:pos x="101" y="135"/>
                </a:cxn>
                <a:cxn ang="0">
                  <a:pos x="39" y="115"/>
                </a:cxn>
                <a:cxn ang="0">
                  <a:pos x="0" y="73"/>
                </a:cxn>
                <a:cxn ang="0">
                  <a:pos x="10" y="44"/>
                </a:cxn>
                <a:cxn ang="0">
                  <a:pos x="138" y="0"/>
                </a:cxn>
                <a:cxn ang="0">
                  <a:pos x="194" y="4"/>
                </a:cxn>
                <a:cxn ang="0">
                  <a:pos x="279" y="21"/>
                </a:cxn>
                <a:cxn ang="0">
                  <a:pos x="373" y="31"/>
                </a:cxn>
              </a:cxnLst>
              <a:rect l="0" t="0" r="r" b="b"/>
              <a:pathLst>
                <a:path w="642" h="260">
                  <a:moveTo>
                    <a:pt x="373" y="31"/>
                  </a:moveTo>
                  <a:lnTo>
                    <a:pt x="397" y="35"/>
                  </a:lnTo>
                  <a:lnTo>
                    <a:pt x="450" y="63"/>
                  </a:lnTo>
                  <a:lnTo>
                    <a:pt x="483" y="101"/>
                  </a:lnTo>
                  <a:lnTo>
                    <a:pt x="600" y="104"/>
                  </a:lnTo>
                  <a:lnTo>
                    <a:pt x="642" y="212"/>
                  </a:lnTo>
                  <a:lnTo>
                    <a:pt x="588" y="222"/>
                  </a:lnTo>
                  <a:lnTo>
                    <a:pt x="504" y="197"/>
                  </a:lnTo>
                  <a:lnTo>
                    <a:pt x="442" y="222"/>
                  </a:lnTo>
                  <a:lnTo>
                    <a:pt x="390" y="222"/>
                  </a:lnTo>
                  <a:lnTo>
                    <a:pt x="369" y="260"/>
                  </a:lnTo>
                  <a:lnTo>
                    <a:pt x="304" y="256"/>
                  </a:lnTo>
                  <a:lnTo>
                    <a:pt x="273" y="228"/>
                  </a:lnTo>
                  <a:lnTo>
                    <a:pt x="194" y="222"/>
                  </a:lnTo>
                  <a:lnTo>
                    <a:pt x="101" y="135"/>
                  </a:lnTo>
                  <a:lnTo>
                    <a:pt x="39" y="115"/>
                  </a:lnTo>
                  <a:lnTo>
                    <a:pt x="0" y="73"/>
                  </a:lnTo>
                  <a:lnTo>
                    <a:pt x="10" y="44"/>
                  </a:lnTo>
                  <a:lnTo>
                    <a:pt x="138" y="0"/>
                  </a:lnTo>
                  <a:lnTo>
                    <a:pt x="194" y="4"/>
                  </a:lnTo>
                  <a:lnTo>
                    <a:pt x="279" y="21"/>
                  </a:lnTo>
                  <a:lnTo>
                    <a:pt x="373" y="31"/>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80" name="Freeform 331"/>
            <p:cNvSpPr>
              <a:spLocks noChangeAspect="1"/>
            </p:cNvSpPr>
            <p:nvPr/>
          </p:nvSpPr>
          <p:spPr bwMode="gray">
            <a:xfrm rot="20552049">
              <a:off x="2000953" y="2294640"/>
              <a:ext cx="40940" cy="58619"/>
            </a:xfrm>
            <a:custGeom>
              <a:avLst/>
              <a:gdLst/>
              <a:ahLst/>
              <a:cxnLst>
                <a:cxn ang="0">
                  <a:pos x="25" y="17"/>
                </a:cxn>
                <a:cxn ang="0">
                  <a:pos x="119" y="0"/>
                </a:cxn>
                <a:cxn ang="0">
                  <a:pos x="338" y="4"/>
                </a:cxn>
                <a:cxn ang="0">
                  <a:pos x="512" y="76"/>
                </a:cxn>
                <a:cxn ang="0">
                  <a:pos x="614" y="110"/>
                </a:cxn>
                <a:cxn ang="0">
                  <a:pos x="643" y="181"/>
                </a:cxn>
                <a:cxn ang="0">
                  <a:pos x="805" y="193"/>
                </a:cxn>
                <a:cxn ang="0">
                  <a:pos x="825" y="227"/>
                </a:cxn>
                <a:cxn ang="0">
                  <a:pos x="728" y="244"/>
                </a:cxn>
                <a:cxn ang="0">
                  <a:pos x="796" y="294"/>
                </a:cxn>
                <a:cxn ang="0">
                  <a:pos x="977" y="336"/>
                </a:cxn>
                <a:cxn ang="0">
                  <a:pos x="1076" y="404"/>
                </a:cxn>
                <a:cxn ang="0">
                  <a:pos x="1080" y="462"/>
                </a:cxn>
                <a:cxn ang="0">
                  <a:pos x="1012" y="547"/>
                </a:cxn>
                <a:cxn ang="0">
                  <a:pos x="940" y="522"/>
                </a:cxn>
                <a:cxn ang="0">
                  <a:pos x="706" y="483"/>
                </a:cxn>
                <a:cxn ang="0">
                  <a:pos x="551" y="522"/>
                </a:cxn>
                <a:cxn ang="0">
                  <a:pos x="525" y="556"/>
                </a:cxn>
                <a:cxn ang="0">
                  <a:pos x="406" y="589"/>
                </a:cxn>
                <a:cxn ang="0">
                  <a:pos x="369" y="509"/>
                </a:cxn>
                <a:cxn ang="0">
                  <a:pos x="292" y="517"/>
                </a:cxn>
                <a:cxn ang="0">
                  <a:pos x="233" y="584"/>
                </a:cxn>
                <a:cxn ang="0">
                  <a:pos x="174" y="673"/>
                </a:cxn>
                <a:cxn ang="0">
                  <a:pos x="110" y="745"/>
                </a:cxn>
                <a:cxn ang="0">
                  <a:pos x="85" y="733"/>
                </a:cxn>
                <a:cxn ang="0">
                  <a:pos x="42" y="694"/>
                </a:cxn>
                <a:cxn ang="0">
                  <a:pos x="25" y="619"/>
                </a:cxn>
                <a:cxn ang="0">
                  <a:pos x="42" y="531"/>
                </a:cxn>
                <a:cxn ang="0">
                  <a:pos x="0" y="458"/>
                </a:cxn>
                <a:cxn ang="0">
                  <a:pos x="8" y="417"/>
                </a:cxn>
                <a:cxn ang="0">
                  <a:pos x="46" y="290"/>
                </a:cxn>
                <a:cxn ang="0">
                  <a:pos x="77" y="235"/>
                </a:cxn>
                <a:cxn ang="0">
                  <a:pos x="59" y="127"/>
                </a:cxn>
                <a:cxn ang="0">
                  <a:pos x="12" y="38"/>
                </a:cxn>
              </a:cxnLst>
              <a:rect l="0" t="0" r="r" b="b"/>
              <a:pathLst>
                <a:path w="1080" h="745">
                  <a:moveTo>
                    <a:pt x="17" y="29"/>
                  </a:moveTo>
                  <a:lnTo>
                    <a:pt x="25" y="17"/>
                  </a:lnTo>
                  <a:lnTo>
                    <a:pt x="51" y="0"/>
                  </a:lnTo>
                  <a:lnTo>
                    <a:pt x="119" y="0"/>
                  </a:lnTo>
                  <a:lnTo>
                    <a:pt x="183" y="9"/>
                  </a:lnTo>
                  <a:lnTo>
                    <a:pt x="338" y="4"/>
                  </a:lnTo>
                  <a:lnTo>
                    <a:pt x="423" y="29"/>
                  </a:lnTo>
                  <a:lnTo>
                    <a:pt x="512" y="76"/>
                  </a:lnTo>
                  <a:lnTo>
                    <a:pt x="589" y="84"/>
                  </a:lnTo>
                  <a:lnTo>
                    <a:pt x="614" y="110"/>
                  </a:lnTo>
                  <a:lnTo>
                    <a:pt x="632" y="169"/>
                  </a:lnTo>
                  <a:lnTo>
                    <a:pt x="643" y="181"/>
                  </a:lnTo>
                  <a:lnTo>
                    <a:pt x="699" y="193"/>
                  </a:lnTo>
                  <a:lnTo>
                    <a:pt x="805" y="193"/>
                  </a:lnTo>
                  <a:lnTo>
                    <a:pt x="822" y="203"/>
                  </a:lnTo>
                  <a:lnTo>
                    <a:pt x="825" y="227"/>
                  </a:lnTo>
                  <a:lnTo>
                    <a:pt x="779" y="244"/>
                  </a:lnTo>
                  <a:lnTo>
                    <a:pt x="728" y="244"/>
                  </a:lnTo>
                  <a:lnTo>
                    <a:pt x="723" y="269"/>
                  </a:lnTo>
                  <a:lnTo>
                    <a:pt x="796" y="294"/>
                  </a:lnTo>
                  <a:lnTo>
                    <a:pt x="944" y="298"/>
                  </a:lnTo>
                  <a:lnTo>
                    <a:pt x="977" y="336"/>
                  </a:lnTo>
                  <a:lnTo>
                    <a:pt x="1038" y="387"/>
                  </a:lnTo>
                  <a:lnTo>
                    <a:pt x="1076" y="404"/>
                  </a:lnTo>
                  <a:lnTo>
                    <a:pt x="1080" y="417"/>
                  </a:lnTo>
                  <a:lnTo>
                    <a:pt x="1080" y="462"/>
                  </a:lnTo>
                  <a:lnTo>
                    <a:pt x="1055" y="509"/>
                  </a:lnTo>
                  <a:lnTo>
                    <a:pt x="1012" y="547"/>
                  </a:lnTo>
                  <a:lnTo>
                    <a:pt x="969" y="547"/>
                  </a:lnTo>
                  <a:lnTo>
                    <a:pt x="940" y="522"/>
                  </a:lnTo>
                  <a:lnTo>
                    <a:pt x="872" y="496"/>
                  </a:lnTo>
                  <a:lnTo>
                    <a:pt x="706" y="483"/>
                  </a:lnTo>
                  <a:lnTo>
                    <a:pt x="589" y="500"/>
                  </a:lnTo>
                  <a:lnTo>
                    <a:pt x="551" y="522"/>
                  </a:lnTo>
                  <a:lnTo>
                    <a:pt x="538" y="547"/>
                  </a:lnTo>
                  <a:lnTo>
                    <a:pt x="525" y="556"/>
                  </a:lnTo>
                  <a:lnTo>
                    <a:pt x="474" y="576"/>
                  </a:lnTo>
                  <a:lnTo>
                    <a:pt x="406" y="589"/>
                  </a:lnTo>
                  <a:lnTo>
                    <a:pt x="369" y="522"/>
                  </a:lnTo>
                  <a:lnTo>
                    <a:pt x="369" y="509"/>
                  </a:lnTo>
                  <a:lnTo>
                    <a:pt x="322" y="504"/>
                  </a:lnTo>
                  <a:lnTo>
                    <a:pt x="292" y="517"/>
                  </a:lnTo>
                  <a:lnTo>
                    <a:pt x="271" y="534"/>
                  </a:lnTo>
                  <a:lnTo>
                    <a:pt x="233" y="584"/>
                  </a:lnTo>
                  <a:lnTo>
                    <a:pt x="191" y="656"/>
                  </a:lnTo>
                  <a:lnTo>
                    <a:pt x="174" y="673"/>
                  </a:lnTo>
                  <a:lnTo>
                    <a:pt x="170" y="690"/>
                  </a:lnTo>
                  <a:lnTo>
                    <a:pt x="110" y="745"/>
                  </a:lnTo>
                  <a:lnTo>
                    <a:pt x="88" y="745"/>
                  </a:lnTo>
                  <a:lnTo>
                    <a:pt x="85" y="733"/>
                  </a:lnTo>
                  <a:lnTo>
                    <a:pt x="46" y="702"/>
                  </a:lnTo>
                  <a:lnTo>
                    <a:pt x="42" y="694"/>
                  </a:lnTo>
                  <a:lnTo>
                    <a:pt x="42" y="640"/>
                  </a:lnTo>
                  <a:lnTo>
                    <a:pt x="25" y="619"/>
                  </a:lnTo>
                  <a:lnTo>
                    <a:pt x="34" y="606"/>
                  </a:lnTo>
                  <a:lnTo>
                    <a:pt x="42" y="531"/>
                  </a:lnTo>
                  <a:lnTo>
                    <a:pt x="34" y="496"/>
                  </a:lnTo>
                  <a:lnTo>
                    <a:pt x="0" y="458"/>
                  </a:lnTo>
                  <a:lnTo>
                    <a:pt x="0" y="434"/>
                  </a:lnTo>
                  <a:lnTo>
                    <a:pt x="8" y="417"/>
                  </a:lnTo>
                  <a:lnTo>
                    <a:pt x="51" y="384"/>
                  </a:lnTo>
                  <a:lnTo>
                    <a:pt x="46" y="290"/>
                  </a:lnTo>
                  <a:lnTo>
                    <a:pt x="68" y="269"/>
                  </a:lnTo>
                  <a:lnTo>
                    <a:pt x="77" y="235"/>
                  </a:lnTo>
                  <a:lnTo>
                    <a:pt x="51" y="206"/>
                  </a:lnTo>
                  <a:lnTo>
                    <a:pt x="59" y="127"/>
                  </a:lnTo>
                  <a:lnTo>
                    <a:pt x="46" y="80"/>
                  </a:lnTo>
                  <a:lnTo>
                    <a:pt x="12" y="38"/>
                  </a:lnTo>
                  <a:lnTo>
                    <a:pt x="17" y="29"/>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81" name="Freeform 332"/>
            <p:cNvSpPr>
              <a:spLocks noChangeAspect="1"/>
            </p:cNvSpPr>
            <p:nvPr/>
          </p:nvSpPr>
          <p:spPr bwMode="gray">
            <a:xfrm rot="20552049">
              <a:off x="2123773" y="2330166"/>
              <a:ext cx="1706" cy="1777"/>
            </a:xfrm>
            <a:custGeom>
              <a:avLst/>
              <a:gdLst/>
              <a:ahLst/>
              <a:cxnLst>
                <a:cxn ang="0">
                  <a:pos x="18" y="0"/>
                </a:cxn>
                <a:cxn ang="0">
                  <a:pos x="11" y="4"/>
                </a:cxn>
                <a:cxn ang="0">
                  <a:pos x="0" y="28"/>
                </a:cxn>
                <a:cxn ang="0">
                  <a:pos x="4" y="48"/>
                </a:cxn>
                <a:cxn ang="0">
                  <a:pos x="24" y="53"/>
                </a:cxn>
                <a:cxn ang="0">
                  <a:pos x="52" y="34"/>
                </a:cxn>
                <a:cxn ang="0">
                  <a:pos x="56" y="22"/>
                </a:cxn>
                <a:cxn ang="0">
                  <a:pos x="18" y="0"/>
                </a:cxn>
              </a:cxnLst>
              <a:rect l="0" t="0" r="r" b="b"/>
              <a:pathLst>
                <a:path w="56" h="53">
                  <a:moveTo>
                    <a:pt x="18" y="0"/>
                  </a:moveTo>
                  <a:lnTo>
                    <a:pt x="11" y="4"/>
                  </a:lnTo>
                  <a:lnTo>
                    <a:pt x="0" y="28"/>
                  </a:lnTo>
                  <a:lnTo>
                    <a:pt x="4" y="48"/>
                  </a:lnTo>
                  <a:lnTo>
                    <a:pt x="24" y="53"/>
                  </a:lnTo>
                  <a:lnTo>
                    <a:pt x="52" y="34"/>
                  </a:lnTo>
                  <a:lnTo>
                    <a:pt x="56" y="22"/>
                  </a:lnTo>
                  <a:lnTo>
                    <a:pt x="18"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82" name="Freeform 333"/>
            <p:cNvSpPr>
              <a:spLocks noChangeAspect="1"/>
            </p:cNvSpPr>
            <p:nvPr/>
          </p:nvSpPr>
          <p:spPr bwMode="gray">
            <a:xfrm rot="20552049">
              <a:off x="2147654" y="2378126"/>
              <a:ext cx="3412" cy="12435"/>
            </a:xfrm>
            <a:custGeom>
              <a:avLst/>
              <a:gdLst/>
              <a:ahLst/>
              <a:cxnLst>
                <a:cxn ang="0">
                  <a:pos x="4" y="0"/>
                </a:cxn>
                <a:cxn ang="0">
                  <a:pos x="32" y="7"/>
                </a:cxn>
                <a:cxn ang="0">
                  <a:pos x="66" y="41"/>
                </a:cxn>
                <a:cxn ang="0">
                  <a:pos x="111" y="138"/>
                </a:cxn>
                <a:cxn ang="0">
                  <a:pos x="105" y="145"/>
                </a:cxn>
                <a:cxn ang="0">
                  <a:pos x="66" y="152"/>
                </a:cxn>
                <a:cxn ang="0">
                  <a:pos x="49" y="138"/>
                </a:cxn>
                <a:cxn ang="0">
                  <a:pos x="7" y="47"/>
                </a:cxn>
                <a:cxn ang="0">
                  <a:pos x="0" y="23"/>
                </a:cxn>
                <a:cxn ang="0">
                  <a:pos x="4" y="0"/>
                </a:cxn>
              </a:cxnLst>
              <a:rect l="0" t="0" r="r" b="b"/>
              <a:pathLst>
                <a:path w="111" h="152">
                  <a:moveTo>
                    <a:pt x="4" y="0"/>
                  </a:moveTo>
                  <a:lnTo>
                    <a:pt x="32" y="7"/>
                  </a:lnTo>
                  <a:lnTo>
                    <a:pt x="66" y="41"/>
                  </a:lnTo>
                  <a:lnTo>
                    <a:pt x="111" y="138"/>
                  </a:lnTo>
                  <a:lnTo>
                    <a:pt x="105" y="145"/>
                  </a:lnTo>
                  <a:lnTo>
                    <a:pt x="66" y="152"/>
                  </a:lnTo>
                  <a:lnTo>
                    <a:pt x="49" y="138"/>
                  </a:lnTo>
                  <a:lnTo>
                    <a:pt x="7" y="47"/>
                  </a:lnTo>
                  <a:lnTo>
                    <a:pt x="0" y="23"/>
                  </a:lnTo>
                  <a:lnTo>
                    <a:pt x="4" y="0"/>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183" name="Freeform 334"/>
            <p:cNvSpPr>
              <a:spLocks noChangeAspect="1"/>
            </p:cNvSpPr>
            <p:nvPr/>
          </p:nvSpPr>
          <p:spPr bwMode="gray">
            <a:xfrm rot="20552049">
              <a:off x="2173241" y="2465165"/>
              <a:ext cx="3412" cy="5329"/>
            </a:xfrm>
            <a:custGeom>
              <a:avLst/>
              <a:gdLst/>
              <a:ahLst/>
              <a:cxnLst>
                <a:cxn ang="0">
                  <a:pos x="86" y="0"/>
                </a:cxn>
                <a:cxn ang="0">
                  <a:pos x="51" y="11"/>
                </a:cxn>
                <a:cxn ang="0">
                  <a:pos x="0" y="52"/>
                </a:cxn>
                <a:cxn ang="0">
                  <a:pos x="14" y="63"/>
                </a:cxn>
                <a:cxn ang="0">
                  <a:pos x="62" y="31"/>
                </a:cxn>
                <a:cxn ang="0">
                  <a:pos x="86" y="0"/>
                </a:cxn>
              </a:cxnLst>
              <a:rect l="0" t="0" r="r" b="b"/>
              <a:pathLst>
                <a:path w="86" h="63">
                  <a:moveTo>
                    <a:pt x="86" y="0"/>
                  </a:moveTo>
                  <a:lnTo>
                    <a:pt x="51" y="11"/>
                  </a:lnTo>
                  <a:lnTo>
                    <a:pt x="0" y="52"/>
                  </a:lnTo>
                  <a:lnTo>
                    <a:pt x="14" y="63"/>
                  </a:lnTo>
                  <a:lnTo>
                    <a:pt x="62" y="31"/>
                  </a:lnTo>
                  <a:lnTo>
                    <a:pt x="86" y="0"/>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184" name="Freeform 335"/>
            <p:cNvSpPr>
              <a:spLocks noChangeAspect="1"/>
            </p:cNvSpPr>
            <p:nvPr/>
          </p:nvSpPr>
          <p:spPr bwMode="gray">
            <a:xfrm rot="20552049">
              <a:off x="2166418" y="2481152"/>
              <a:ext cx="10235" cy="17763"/>
            </a:xfrm>
            <a:custGeom>
              <a:avLst/>
              <a:gdLst/>
              <a:ahLst/>
              <a:cxnLst>
                <a:cxn ang="0">
                  <a:pos x="287" y="26"/>
                </a:cxn>
                <a:cxn ang="0">
                  <a:pos x="267" y="48"/>
                </a:cxn>
                <a:cxn ang="0">
                  <a:pos x="259" y="106"/>
                </a:cxn>
                <a:cxn ang="0">
                  <a:pos x="267" y="144"/>
                </a:cxn>
                <a:cxn ang="0">
                  <a:pos x="276" y="153"/>
                </a:cxn>
                <a:cxn ang="0">
                  <a:pos x="270" y="204"/>
                </a:cxn>
                <a:cxn ang="0">
                  <a:pos x="233" y="232"/>
                </a:cxn>
                <a:cxn ang="0">
                  <a:pos x="173" y="245"/>
                </a:cxn>
                <a:cxn ang="0">
                  <a:pos x="3" y="245"/>
                </a:cxn>
                <a:cxn ang="0">
                  <a:pos x="0" y="232"/>
                </a:cxn>
                <a:cxn ang="0">
                  <a:pos x="102" y="194"/>
                </a:cxn>
                <a:cxn ang="0">
                  <a:pos x="118" y="156"/>
                </a:cxn>
                <a:cxn ang="0">
                  <a:pos x="128" y="85"/>
                </a:cxn>
                <a:cxn ang="0">
                  <a:pos x="123" y="72"/>
                </a:cxn>
                <a:cxn ang="0">
                  <a:pos x="111" y="65"/>
                </a:cxn>
                <a:cxn ang="0">
                  <a:pos x="77" y="60"/>
                </a:cxn>
                <a:cxn ang="0">
                  <a:pos x="72" y="34"/>
                </a:cxn>
                <a:cxn ang="0">
                  <a:pos x="85" y="34"/>
                </a:cxn>
                <a:cxn ang="0">
                  <a:pos x="111" y="23"/>
                </a:cxn>
                <a:cxn ang="0">
                  <a:pos x="207" y="18"/>
                </a:cxn>
                <a:cxn ang="0">
                  <a:pos x="276" y="0"/>
                </a:cxn>
                <a:cxn ang="0">
                  <a:pos x="287" y="0"/>
                </a:cxn>
                <a:cxn ang="0">
                  <a:pos x="287" y="26"/>
                </a:cxn>
              </a:cxnLst>
              <a:rect l="0" t="0" r="r" b="b"/>
              <a:pathLst>
                <a:path w="287" h="245">
                  <a:moveTo>
                    <a:pt x="287" y="26"/>
                  </a:moveTo>
                  <a:lnTo>
                    <a:pt x="267" y="48"/>
                  </a:lnTo>
                  <a:lnTo>
                    <a:pt x="259" y="106"/>
                  </a:lnTo>
                  <a:lnTo>
                    <a:pt x="267" y="144"/>
                  </a:lnTo>
                  <a:lnTo>
                    <a:pt x="276" y="153"/>
                  </a:lnTo>
                  <a:lnTo>
                    <a:pt x="270" y="204"/>
                  </a:lnTo>
                  <a:lnTo>
                    <a:pt x="233" y="232"/>
                  </a:lnTo>
                  <a:lnTo>
                    <a:pt x="173" y="245"/>
                  </a:lnTo>
                  <a:lnTo>
                    <a:pt x="3" y="245"/>
                  </a:lnTo>
                  <a:lnTo>
                    <a:pt x="0" y="232"/>
                  </a:lnTo>
                  <a:lnTo>
                    <a:pt x="102" y="194"/>
                  </a:lnTo>
                  <a:lnTo>
                    <a:pt x="118" y="156"/>
                  </a:lnTo>
                  <a:lnTo>
                    <a:pt x="128" y="85"/>
                  </a:lnTo>
                  <a:lnTo>
                    <a:pt x="123" y="72"/>
                  </a:lnTo>
                  <a:lnTo>
                    <a:pt x="111" y="65"/>
                  </a:lnTo>
                  <a:lnTo>
                    <a:pt x="77" y="60"/>
                  </a:lnTo>
                  <a:lnTo>
                    <a:pt x="72" y="34"/>
                  </a:lnTo>
                  <a:lnTo>
                    <a:pt x="85" y="34"/>
                  </a:lnTo>
                  <a:lnTo>
                    <a:pt x="111" y="23"/>
                  </a:lnTo>
                  <a:lnTo>
                    <a:pt x="207" y="18"/>
                  </a:lnTo>
                  <a:lnTo>
                    <a:pt x="276" y="0"/>
                  </a:lnTo>
                  <a:lnTo>
                    <a:pt x="287" y="0"/>
                  </a:lnTo>
                  <a:lnTo>
                    <a:pt x="287" y="26"/>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185" name="Freeform 336"/>
            <p:cNvSpPr>
              <a:spLocks noChangeAspect="1"/>
            </p:cNvSpPr>
            <p:nvPr/>
          </p:nvSpPr>
          <p:spPr bwMode="gray">
            <a:xfrm rot="20552049">
              <a:off x="1980483" y="2301745"/>
              <a:ext cx="1706" cy="3553"/>
            </a:xfrm>
            <a:custGeom>
              <a:avLst/>
              <a:gdLst/>
              <a:ahLst/>
              <a:cxnLst>
                <a:cxn ang="0">
                  <a:pos x="26" y="0"/>
                </a:cxn>
                <a:cxn ang="0">
                  <a:pos x="39" y="0"/>
                </a:cxn>
                <a:cxn ang="0">
                  <a:pos x="68" y="20"/>
                </a:cxn>
                <a:cxn ang="0">
                  <a:pos x="63" y="42"/>
                </a:cxn>
                <a:cxn ang="0">
                  <a:pos x="14" y="42"/>
                </a:cxn>
                <a:cxn ang="0">
                  <a:pos x="5" y="34"/>
                </a:cxn>
                <a:cxn ang="0">
                  <a:pos x="0" y="20"/>
                </a:cxn>
                <a:cxn ang="0">
                  <a:pos x="5" y="9"/>
                </a:cxn>
                <a:cxn ang="0">
                  <a:pos x="17" y="9"/>
                </a:cxn>
                <a:cxn ang="0">
                  <a:pos x="26" y="0"/>
                </a:cxn>
              </a:cxnLst>
              <a:rect l="0" t="0" r="r" b="b"/>
              <a:pathLst>
                <a:path w="68" h="42">
                  <a:moveTo>
                    <a:pt x="26" y="0"/>
                  </a:moveTo>
                  <a:lnTo>
                    <a:pt x="39" y="0"/>
                  </a:lnTo>
                  <a:lnTo>
                    <a:pt x="68" y="20"/>
                  </a:lnTo>
                  <a:lnTo>
                    <a:pt x="63" y="42"/>
                  </a:lnTo>
                  <a:lnTo>
                    <a:pt x="14" y="42"/>
                  </a:lnTo>
                  <a:lnTo>
                    <a:pt x="5" y="34"/>
                  </a:lnTo>
                  <a:lnTo>
                    <a:pt x="0" y="20"/>
                  </a:lnTo>
                  <a:lnTo>
                    <a:pt x="5" y="9"/>
                  </a:lnTo>
                  <a:lnTo>
                    <a:pt x="17" y="9"/>
                  </a:lnTo>
                  <a:lnTo>
                    <a:pt x="26"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grpSp>
          <p:nvGrpSpPr>
            <p:cNvPr id="186" name="Group 337"/>
            <p:cNvGrpSpPr>
              <a:grpSpLocks noChangeAspect="1"/>
            </p:cNvGrpSpPr>
            <p:nvPr/>
          </p:nvGrpSpPr>
          <p:grpSpPr bwMode="gray">
            <a:xfrm>
              <a:off x="1971954" y="2305297"/>
              <a:ext cx="30705" cy="49737"/>
              <a:chOff x="1694" y="2257"/>
              <a:chExt cx="18" cy="28"/>
            </a:xfrm>
            <a:solidFill>
              <a:schemeClr val="tx1"/>
            </a:solidFill>
          </p:grpSpPr>
          <p:sp>
            <p:nvSpPr>
              <p:cNvPr id="304" name="Freeform 338"/>
              <p:cNvSpPr>
                <a:spLocks noChangeAspect="1"/>
              </p:cNvSpPr>
              <p:nvPr/>
            </p:nvSpPr>
            <p:spPr bwMode="gray">
              <a:xfrm rot="-1047951">
                <a:off x="1701" y="2270"/>
                <a:ext cx="3" cy="4"/>
              </a:xfrm>
              <a:custGeom>
                <a:avLst/>
                <a:gdLst/>
                <a:ahLst/>
                <a:cxnLst>
                  <a:cxn ang="0">
                    <a:pos x="89" y="8"/>
                  </a:cxn>
                  <a:cxn ang="0">
                    <a:pos x="138" y="32"/>
                  </a:cxn>
                  <a:cxn ang="0">
                    <a:pos x="147" y="83"/>
                  </a:cxn>
                  <a:cxn ang="0">
                    <a:pos x="105" y="62"/>
                  </a:cxn>
                  <a:cxn ang="0">
                    <a:pos x="29" y="56"/>
                  </a:cxn>
                  <a:cxn ang="0">
                    <a:pos x="0" y="14"/>
                  </a:cxn>
                  <a:cxn ang="0">
                    <a:pos x="32" y="0"/>
                  </a:cxn>
                  <a:cxn ang="0">
                    <a:pos x="89" y="8"/>
                  </a:cxn>
                </a:cxnLst>
                <a:rect l="0" t="0" r="r" b="b"/>
                <a:pathLst>
                  <a:path w="147" h="83">
                    <a:moveTo>
                      <a:pt x="89" y="8"/>
                    </a:moveTo>
                    <a:lnTo>
                      <a:pt x="138" y="32"/>
                    </a:lnTo>
                    <a:lnTo>
                      <a:pt x="147" y="83"/>
                    </a:lnTo>
                    <a:lnTo>
                      <a:pt x="105" y="62"/>
                    </a:lnTo>
                    <a:lnTo>
                      <a:pt x="29" y="56"/>
                    </a:lnTo>
                    <a:lnTo>
                      <a:pt x="0" y="14"/>
                    </a:lnTo>
                    <a:lnTo>
                      <a:pt x="32" y="0"/>
                    </a:lnTo>
                    <a:lnTo>
                      <a:pt x="89" y="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05" name="Freeform 339"/>
              <p:cNvSpPr>
                <a:spLocks noChangeAspect="1"/>
              </p:cNvSpPr>
              <p:nvPr/>
            </p:nvSpPr>
            <p:spPr bwMode="gray">
              <a:xfrm rot="-1047951">
                <a:off x="1694" y="2257"/>
                <a:ext cx="18" cy="28"/>
              </a:xfrm>
              <a:custGeom>
                <a:avLst/>
                <a:gdLst/>
                <a:ahLst/>
                <a:cxnLst>
                  <a:cxn ang="0">
                    <a:pos x="826" y="627"/>
                  </a:cxn>
                  <a:cxn ang="0">
                    <a:pos x="835" y="614"/>
                  </a:cxn>
                  <a:cxn ang="0">
                    <a:pos x="843" y="539"/>
                  </a:cxn>
                  <a:cxn ang="0">
                    <a:pos x="835" y="504"/>
                  </a:cxn>
                  <a:cxn ang="0">
                    <a:pos x="801" y="466"/>
                  </a:cxn>
                  <a:cxn ang="0">
                    <a:pos x="801" y="442"/>
                  </a:cxn>
                  <a:cxn ang="0">
                    <a:pos x="809" y="425"/>
                  </a:cxn>
                  <a:cxn ang="0">
                    <a:pos x="852" y="392"/>
                  </a:cxn>
                  <a:cxn ang="0">
                    <a:pos x="847" y="298"/>
                  </a:cxn>
                  <a:cxn ang="0">
                    <a:pos x="868" y="277"/>
                  </a:cxn>
                  <a:cxn ang="0">
                    <a:pos x="877" y="243"/>
                  </a:cxn>
                  <a:cxn ang="0">
                    <a:pos x="852" y="214"/>
                  </a:cxn>
                  <a:cxn ang="0">
                    <a:pos x="860" y="135"/>
                  </a:cxn>
                  <a:cxn ang="0">
                    <a:pos x="847" y="88"/>
                  </a:cxn>
                  <a:cxn ang="0">
                    <a:pos x="813" y="46"/>
                  </a:cxn>
                  <a:cxn ang="0">
                    <a:pos x="818" y="37"/>
                  </a:cxn>
                  <a:cxn ang="0">
                    <a:pos x="809" y="37"/>
                  </a:cxn>
                  <a:cxn ang="0">
                    <a:pos x="775" y="63"/>
                  </a:cxn>
                  <a:cxn ang="0">
                    <a:pos x="639" y="67"/>
                  </a:cxn>
                  <a:cxn ang="0">
                    <a:pos x="606" y="59"/>
                  </a:cxn>
                  <a:cxn ang="0">
                    <a:pos x="564" y="29"/>
                  </a:cxn>
                  <a:cxn ang="0">
                    <a:pos x="513" y="8"/>
                  </a:cxn>
                  <a:cxn ang="0">
                    <a:pos x="445" y="0"/>
                  </a:cxn>
                  <a:cxn ang="0">
                    <a:pos x="356" y="17"/>
                  </a:cxn>
                  <a:cxn ang="0">
                    <a:pos x="317" y="37"/>
                  </a:cxn>
                  <a:cxn ang="0">
                    <a:pos x="300" y="63"/>
                  </a:cxn>
                  <a:cxn ang="0">
                    <a:pos x="305" y="101"/>
                  </a:cxn>
                  <a:cxn ang="0">
                    <a:pos x="326" y="109"/>
                  </a:cxn>
                  <a:cxn ang="0">
                    <a:pos x="445" y="109"/>
                  </a:cxn>
                  <a:cxn ang="0">
                    <a:pos x="492" y="135"/>
                  </a:cxn>
                  <a:cxn ang="0">
                    <a:pos x="504" y="172"/>
                  </a:cxn>
                  <a:cxn ang="0">
                    <a:pos x="504" y="298"/>
                  </a:cxn>
                  <a:cxn ang="0">
                    <a:pos x="513" y="327"/>
                  </a:cxn>
                  <a:cxn ang="0">
                    <a:pos x="584" y="387"/>
                  </a:cxn>
                  <a:cxn ang="0">
                    <a:pos x="631" y="412"/>
                  </a:cxn>
                  <a:cxn ang="0">
                    <a:pos x="635" y="442"/>
                  </a:cxn>
                  <a:cxn ang="0">
                    <a:pos x="618" y="459"/>
                  </a:cxn>
                  <a:cxn ang="0">
                    <a:pos x="581" y="459"/>
                  </a:cxn>
                  <a:cxn ang="0">
                    <a:pos x="516" y="476"/>
                  </a:cxn>
                  <a:cxn ang="0">
                    <a:pos x="377" y="479"/>
                  </a:cxn>
                  <a:cxn ang="0">
                    <a:pos x="262" y="466"/>
                  </a:cxn>
                  <a:cxn ang="0">
                    <a:pos x="186" y="445"/>
                  </a:cxn>
                  <a:cxn ang="0">
                    <a:pos x="8" y="445"/>
                  </a:cxn>
                  <a:cxn ang="0">
                    <a:pos x="0" y="459"/>
                  </a:cxn>
                  <a:cxn ang="0">
                    <a:pos x="0" y="491"/>
                  </a:cxn>
                  <a:cxn ang="0">
                    <a:pos x="42" y="550"/>
                  </a:cxn>
                  <a:cxn ang="0">
                    <a:pos x="131" y="589"/>
                  </a:cxn>
                  <a:cxn ang="0">
                    <a:pos x="164" y="623"/>
                  </a:cxn>
                  <a:cxn ang="0">
                    <a:pos x="186" y="614"/>
                  </a:cxn>
                  <a:cxn ang="0">
                    <a:pos x="181" y="584"/>
                  </a:cxn>
                  <a:cxn ang="0">
                    <a:pos x="198" y="567"/>
                  </a:cxn>
                  <a:cxn ang="0">
                    <a:pos x="224" y="555"/>
                  </a:cxn>
                  <a:cxn ang="0">
                    <a:pos x="249" y="555"/>
                  </a:cxn>
                  <a:cxn ang="0">
                    <a:pos x="339" y="559"/>
                  </a:cxn>
                  <a:cxn ang="0">
                    <a:pos x="504" y="601"/>
                  </a:cxn>
                  <a:cxn ang="0">
                    <a:pos x="547" y="597"/>
                  </a:cxn>
                  <a:cxn ang="0">
                    <a:pos x="648" y="567"/>
                  </a:cxn>
                  <a:cxn ang="0">
                    <a:pos x="690" y="567"/>
                  </a:cxn>
                  <a:cxn ang="0">
                    <a:pos x="729" y="575"/>
                  </a:cxn>
                  <a:cxn ang="0">
                    <a:pos x="758" y="592"/>
                  </a:cxn>
                  <a:cxn ang="0">
                    <a:pos x="787" y="601"/>
                  </a:cxn>
                  <a:cxn ang="0">
                    <a:pos x="821" y="617"/>
                  </a:cxn>
                  <a:cxn ang="0">
                    <a:pos x="826" y="627"/>
                  </a:cxn>
                </a:cxnLst>
                <a:rect l="0" t="0" r="r" b="b"/>
                <a:pathLst>
                  <a:path w="877" h="627">
                    <a:moveTo>
                      <a:pt x="826" y="627"/>
                    </a:moveTo>
                    <a:lnTo>
                      <a:pt x="835" y="614"/>
                    </a:lnTo>
                    <a:lnTo>
                      <a:pt x="843" y="539"/>
                    </a:lnTo>
                    <a:lnTo>
                      <a:pt x="835" y="504"/>
                    </a:lnTo>
                    <a:lnTo>
                      <a:pt x="801" y="466"/>
                    </a:lnTo>
                    <a:lnTo>
                      <a:pt x="801" y="442"/>
                    </a:lnTo>
                    <a:lnTo>
                      <a:pt x="809" y="425"/>
                    </a:lnTo>
                    <a:lnTo>
                      <a:pt x="852" y="392"/>
                    </a:lnTo>
                    <a:lnTo>
                      <a:pt x="847" y="298"/>
                    </a:lnTo>
                    <a:lnTo>
                      <a:pt x="868" y="277"/>
                    </a:lnTo>
                    <a:lnTo>
                      <a:pt x="877" y="243"/>
                    </a:lnTo>
                    <a:lnTo>
                      <a:pt x="852" y="214"/>
                    </a:lnTo>
                    <a:lnTo>
                      <a:pt x="860" y="135"/>
                    </a:lnTo>
                    <a:lnTo>
                      <a:pt x="847" y="88"/>
                    </a:lnTo>
                    <a:lnTo>
                      <a:pt x="813" y="46"/>
                    </a:lnTo>
                    <a:lnTo>
                      <a:pt x="818" y="37"/>
                    </a:lnTo>
                    <a:lnTo>
                      <a:pt x="809" y="37"/>
                    </a:lnTo>
                    <a:lnTo>
                      <a:pt x="775" y="63"/>
                    </a:lnTo>
                    <a:lnTo>
                      <a:pt x="639" y="67"/>
                    </a:lnTo>
                    <a:lnTo>
                      <a:pt x="606" y="59"/>
                    </a:lnTo>
                    <a:lnTo>
                      <a:pt x="564" y="29"/>
                    </a:lnTo>
                    <a:lnTo>
                      <a:pt x="513" y="8"/>
                    </a:lnTo>
                    <a:lnTo>
                      <a:pt x="445" y="0"/>
                    </a:lnTo>
                    <a:lnTo>
                      <a:pt x="356" y="17"/>
                    </a:lnTo>
                    <a:lnTo>
                      <a:pt x="317" y="37"/>
                    </a:lnTo>
                    <a:lnTo>
                      <a:pt x="300" y="63"/>
                    </a:lnTo>
                    <a:lnTo>
                      <a:pt x="305" y="101"/>
                    </a:lnTo>
                    <a:lnTo>
                      <a:pt x="326" y="109"/>
                    </a:lnTo>
                    <a:lnTo>
                      <a:pt x="445" y="109"/>
                    </a:lnTo>
                    <a:lnTo>
                      <a:pt x="492" y="135"/>
                    </a:lnTo>
                    <a:lnTo>
                      <a:pt x="504" y="172"/>
                    </a:lnTo>
                    <a:lnTo>
                      <a:pt x="504" y="298"/>
                    </a:lnTo>
                    <a:lnTo>
                      <a:pt x="513" y="327"/>
                    </a:lnTo>
                    <a:lnTo>
                      <a:pt x="584" y="387"/>
                    </a:lnTo>
                    <a:lnTo>
                      <a:pt x="631" y="412"/>
                    </a:lnTo>
                    <a:lnTo>
                      <a:pt x="635" y="442"/>
                    </a:lnTo>
                    <a:lnTo>
                      <a:pt x="618" y="459"/>
                    </a:lnTo>
                    <a:lnTo>
                      <a:pt x="581" y="459"/>
                    </a:lnTo>
                    <a:lnTo>
                      <a:pt x="516" y="476"/>
                    </a:lnTo>
                    <a:lnTo>
                      <a:pt x="377" y="479"/>
                    </a:lnTo>
                    <a:lnTo>
                      <a:pt x="262" y="466"/>
                    </a:lnTo>
                    <a:lnTo>
                      <a:pt x="186" y="445"/>
                    </a:lnTo>
                    <a:lnTo>
                      <a:pt x="8" y="445"/>
                    </a:lnTo>
                    <a:lnTo>
                      <a:pt x="0" y="459"/>
                    </a:lnTo>
                    <a:lnTo>
                      <a:pt x="0" y="491"/>
                    </a:lnTo>
                    <a:lnTo>
                      <a:pt x="42" y="550"/>
                    </a:lnTo>
                    <a:lnTo>
                      <a:pt x="131" y="589"/>
                    </a:lnTo>
                    <a:lnTo>
                      <a:pt x="164" y="623"/>
                    </a:lnTo>
                    <a:lnTo>
                      <a:pt x="186" y="614"/>
                    </a:lnTo>
                    <a:lnTo>
                      <a:pt x="181" y="584"/>
                    </a:lnTo>
                    <a:lnTo>
                      <a:pt x="198" y="567"/>
                    </a:lnTo>
                    <a:lnTo>
                      <a:pt x="224" y="555"/>
                    </a:lnTo>
                    <a:lnTo>
                      <a:pt x="249" y="555"/>
                    </a:lnTo>
                    <a:lnTo>
                      <a:pt x="339" y="559"/>
                    </a:lnTo>
                    <a:lnTo>
                      <a:pt x="504" y="601"/>
                    </a:lnTo>
                    <a:lnTo>
                      <a:pt x="547" y="597"/>
                    </a:lnTo>
                    <a:lnTo>
                      <a:pt x="648" y="567"/>
                    </a:lnTo>
                    <a:lnTo>
                      <a:pt x="690" y="567"/>
                    </a:lnTo>
                    <a:lnTo>
                      <a:pt x="729" y="575"/>
                    </a:lnTo>
                    <a:lnTo>
                      <a:pt x="758" y="592"/>
                    </a:lnTo>
                    <a:lnTo>
                      <a:pt x="787" y="601"/>
                    </a:lnTo>
                    <a:lnTo>
                      <a:pt x="821" y="617"/>
                    </a:lnTo>
                    <a:lnTo>
                      <a:pt x="826" y="62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187" name="Freeform 340"/>
            <p:cNvSpPr>
              <a:spLocks noChangeAspect="1"/>
            </p:cNvSpPr>
            <p:nvPr/>
          </p:nvSpPr>
          <p:spPr bwMode="gray">
            <a:xfrm rot="20552049">
              <a:off x="2055540" y="2315955"/>
              <a:ext cx="17058" cy="14210"/>
            </a:xfrm>
            <a:custGeom>
              <a:avLst/>
              <a:gdLst/>
              <a:ahLst/>
              <a:cxnLst>
                <a:cxn ang="0">
                  <a:pos x="442" y="20"/>
                </a:cxn>
                <a:cxn ang="0">
                  <a:pos x="462" y="54"/>
                </a:cxn>
                <a:cxn ang="0">
                  <a:pos x="471" y="99"/>
                </a:cxn>
                <a:cxn ang="0">
                  <a:pos x="425" y="141"/>
                </a:cxn>
                <a:cxn ang="0">
                  <a:pos x="393" y="159"/>
                </a:cxn>
                <a:cxn ang="0">
                  <a:pos x="292" y="180"/>
                </a:cxn>
                <a:cxn ang="0">
                  <a:pos x="224" y="180"/>
                </a:cxn>
                <a:cxn ang="0">
                  <a:pos x="156" y="172"/>
                </a:cxn>
                <a:cxn ang="0">
                  <a:pos x="51" y="176"/>
                </a:cxn>
                <a:cxn ang="0">
                  <a:pos x="42" y="172"/>
                </a:cxn>
                <a:cxn ang="0">
                  <a:pos x="30" y="113"/>
                </a:cxn>
                <a:cxn ang="0">
                  <a:pos x="0" y="66"/>
                </a:cxn>
                <a:cxn ang="0">
                  <a:pos x="0" y="23"/>
                </a:cxn>
                <a:cxn ang="0">
                  <a:pos x="30" y="0"/>
                </a:cxn>
                <a:cxn ang="0">
                  <a:pos x="385" y="0"/>
                </a:cxn>
                <a:cxn ang="0">
                  <a:pos x="416" y="3"/>
                </a:cxn>
                <a:cxn ang="0">
                  <a:pos x="437" y="11"/>
                </a:cxn>
                <a:cxn ang="0">
                  <a:pos x="442" y="20"/>
                </a:cxn>
              </a:cxnLst>
              <a:rect l="0" t="0" r="r" b="b"/>
              <a:pathLst>
                <a:path w="471" h="180">
                  <a:moveTo>
                    <a:pt x="442" y="20"/>
                  </a:moveTo>
                  <a:lnTo>
                    <a:pt x="462" y="54"/>
                  </a:lnTo>
                  <a:lnTo>
                    <a:pt x="471" y="99"/>
                  </a:lnTo>
                  <a:lnTo>
                    <a:pt x="425" y="141"/>
                  </a:lnTo>
                  <a:lnTo>
                    <a:pt x="393" y="159"/>
                  </a:lnTo>
                  <a:lnTo>
                    <a:pt x="292" y="180"/>
                  </a:lnTo>
                  <a:lnTo>
                    <a:pt x="224" y="180"/>
                  </a:lnTo>
                  <a:lnTo>
                    <a:pt x="156" y="172"/>
                  </a:lnTo>
                  <a:lnTo>
                    <a:pt x="51" y="176"/>
                  </a:lnTo>
                  <a:lnTo>
                    <a:pt x="42" y="172"/>
                  </a:lnTo>
                  <a:lnTo>
                    <a:pt x="30" y="113"/>
                  </a:lnTo>
                  <a:lnTo>
                    <a:pt x="0" y="66"/>
                  </a:lnTo>
                  <a:lnTo>
                    <a:pt x="0" y="23"/>
                  </a:lnTo>
                  <a:lnTo>
                    <a:pt x="30" y="0"/>
                  </a:lnTo>
                  <a:lnTo>
                    <a:pt x="385" y="0"/>
                  </a:lnTo>
                  <a:lnTo>
                    <a:pt x="416" y="3"/>
                  </a:lnTo>
                  <a:lnTo>
                    <a:pt x="437" y="11"/>
                  </a:lnTo>
                  <a:lnTo>
                    <a:pt x="442" y="2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88" name="Freeform 341"/>
            <p:cNvSpPr>
              <a:spLocks noChangeAspect="1"/>
            </p:cNvSpPr>
            <p:nvPr/>
          </p:nvSpPr>
          <p:spPr bwMode="gray">
            <a:xfrm rot="20552049">
              <a:off x="2159595" y="2418981"/>
              <a:ext cx="0" cy="5329"/>
            </a:xfrm>
            <a:custGeom>
              <a:avLst/>
              <a:gdLst/>
              <a:ahLst/>
              <a:cxnLst>
                <a:cxn ang="0">
                  <a:pos x="14" y="0"/>
                </a:cxn>
                <a:cxn ang="0">
                  <a:pos x="0" y="7"/>
                </a:cxn>
                <a:cxn ang="0">
                  <a:pos x="0" y="76"/>
                </a:cxn>
                <a:cxn ang="0">
                  <a:pos x="14" y="59"/>
                </a:cxn>
                <a:cxn ang="0">
                  <a:pos x="14" y="0"/>
                </a:cxn>
              </a:cxnLst>
              <a:rect l="0" t="0" r="r" b="b"/>
              <a:pathLst>
                <a:path w="14" h="76">
                  <a:moveTo>
                    <a:pt x="14" y="0"/>
                  </a:moveTo>
                  <a:lnTo>
                    <a:pt x="0" y="7"/>
                  </a:lnTo>
                  <a:lnTo>
                    <a:pt x="0" y="76"/>
                  </a:lnTo>
                  <a:lnTo>
                    <a:pt x="14" y="59"/>
                  </a:lnTo>
                  <a:lnTo>
                    <a:pt x="14" y="0"/>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189" name="Freeform 342"/>
            <p:cNvSpPr>
              <a:spLocks noChangeAspect="1"/>
            </p:cNvSpPr>
            <p:nvPr/>
          </p:nvSpPr>
          <p:spPr bwMode="gray">
            <a:xfrm rot="20552049">
              <a:off x="2130596" y="2344376"/>
              <a:ext cx="5118" cy="12435"/>
            </a:xfrm>
            <a:custGeom>
              <a:avLst/>
              <a:gdLst/>
              <a:ahLst/>
              <a:cxnLst>
                <a:cxn ang="0">
                  <a:pos x="122" y="0"/>
                </a:cxn>
                <a:cxn ang="0">
                  <a:pos x="98" y="4"/>
                </a:cxn>
                <a:cxn ang="0">
                  <a:pos x="81" y="52"/>
                </a:cxn>
                <a:cxn ang="0">
                  <a:pos x="17" y="45"/>
                </a:cxn>
                <a:cxn ang="0">
                  <a:pos x="0" y="104"/>
                </a:cxn>
                <a:cxn ang="0">
                  <a:pos x="8" y="160"/>
                </a:cxn>
                <a:cxn ang="0">
                  <a:pos x="53" y="163"/>
                </a:cxn>
                <a:cxn ang="0">
                  <a:pos x="70" y="104"/>
                </a:cxn>
                <a:cxn ang="0">
                  <a:pos x="83" y="93"/>
                </a:cxn>
                <a:cxn ang="0">
                  <a:pos x="132" y="91"/>
                </a:cxn>
                <a:cxn ang="0">
                  <a:pos x="173" y="74"/>
                </a:cxn>
                <a:cxn ang="0">
                  <a:pos x="166" y="52"/>
                </a:cxn>
                <a:cxn ang="0">
                  <a:pos x="135" y="38"/>
                </a:cxn>
                <a:cxn ang="0">
                  <a:pos x="122" y="0"/>
                </a:cxn>
              </a:cxnLst>
              <a:rect l="0" t="0" r="r" b="b"/>
              <a:pathLst>
                <a:path w="173" h="163">
                  <a:moveTo>
                    <a:pt x="122" y="0"/>
                  </a:moveTo>
                  <a:lnTo>
                    <a:pt x="98" y="4"/>
                  </a:lnTo>
                  <a:lnTo>
                    <a:pt x="81" y="52"/>
                  </a:lnTo>
                  <a:lnTo>
                    <a:pt x="17" y="45"/>
                  </a:lnTo>
                  <a:lnTo>
                    <a:pt x="0" y="104"/>
                  </a:lnTo>
                  <a:lnTo>
                    <a:pt x="8" y="160"/>
                  </a:lnTo>
                  <a:lnTo>
                    <a:pt x="53" y="163"/>
                  </a:lnTo>
                  <a:lnTo>
                    <a:pt x="70" y="104"/>
                  </a:lnTo>
                  <a:lnTo>
                    <a:pt x="83" y="93"/>
                  </a:lnTo>
                  <a:lnTo>
                    <a:pt x="132" y="91"/>
                  </a:lnTo>
                  <a:lnTo>
                    <a:pt x="173" y="74"/>
                  </a:lnTo>
                  <a:lnTo>
                    <a:pt x="166" y="52"/>
                  </a:lnTo>
                  <a:lnTo>
                    <a:pt x="135" y="38"/>
                  </a:lnTo>
                  <a:lnTo>
                    <a:pt x="122"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90" name="Freeform 343"/>
            <p:cNvSpPr>
              <a:spLocks noChangeAspect="1"/>
            </p:cNvSpPr>
            <p:nvPr/>
          </p:nvSpPr>
          <p:spPr bwMode="gray">
            <a:xfrm rot="20552049">
              <a:off x="2081127" y="2312403"/>
              <a:ext cx="0" cy="1777"/>
            </a:xfrm>
            <a:custGeom>
              <a:avLst/>
              <a:gdLst/>
              <a:ahLst/>
              <a:cxnLst>
                <a:cxn ang="0">
                  <a:pos x="28" y="0"/>
                </a:cxn>
                <a:cxn ang="0">
                  <a:pos x="0" y="21"/>
                </a:cxn>
                <a:cxn ang="0">
                  <a:pos x="3" y="39"/>
                </a:cxn>
                <a:cxn ang="0">
                  <a:pos x="28" y="32"/>
                </a:cxn>
                <a:cxn ang="0">
                  <a:pos x="28" y="0"/>
                </a:cxn>
              </a:cxnLst>
              <a:rect l="0" t="0" r="r" b="b"/>
              <a:pathLst>
                <a:path w="28" h="39">
                  <a:moveTo>
                    <a:pt x="28" y="0"/>
                  </a:moveTo>
                  <a:lnTo>
                    <a:pt x="0" y="21"/>
                  </a:lnTo>
                  <a:lnTo>
                    <a:pt x="3" y="39"/>
                  </a:lnTo>
                  <a:lnTo>
                    <a:pt x="28" y="32"/>
                  </a:lnTo>
                  <a:lnTo>
                    <a:pt x="28"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91" name="Freeform 344"/>
            <p:cNvSpPr>
              <a:spLocks noChangeAspect="1"/>
            </p:cNvSpPr>
            <p:nvPr/>
          </p:nvSpPr>
          <p:spPr bwMode="gray">
            <a:xfrm rot="20552049">
              <a:off x="2084538" y="2326613"/>
              <a:ext cx="1706" cy="3553"/>
            </a:xfrm>
            <a:custGeom>
              <a:avLst/>
              <a:gdLst/>
              <a:ahLst/>
              <a:cxnLst>
                <a:cxn ang="0">
                  <a:pos x="6" y="8"/>
                </a:cxn>
                <a:cxn ang="0">
                  <a:pos x="0" y="17"/>
                </a:cxn>
                <a:cxn ang="0">
                  <a:pos x="6" y="34"/>
                </a:cxn>
                <a:cxn ang="0">
                  <a:pos x="42" y="0"/>
                </a:cxn>
                <a:cxn ang="0">
                  <a:pos x="6" y="8"/>
                </a:cxn>
              </a:cxnLst>
              <a:rect l="0" t="0" r="r" b="b"/>
              <a:pathLst>
                <a:path w="42" h="34">
                  <a:moveTo>
                    <a:pt x="6" y="8"/>
                  </a:moveTo>
                  <a:lnTo>
                    <a:pt x="0" y="17"/>
                  </a:lnTo>
                  <a:lnTo>
                    <a:pt x="6" y="34"/>
                  </a:lnTo>
                  <a:lnTo>
                    <a:pt x="42" y="0"/>
                  </a:lnTo>
                  <a:lnTo>
                    <a:pt x="6" y="8"/>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92" name="Freeform 345"/>
            <p:cNvSpPr>
              <a:spLocks noChangeAspect="1"/>
            </p:cNvSpPr>
            <p:nvPr/>
          </p:nvSpPr>
          <p:spPr bwMode="gray">
            <a:xfrm rot="20552049">
              <a:off x="2139125" y="2363915"/>
              <a:ext cx="3412" cy="8882"/>
            </a:xfrm>
            <a:custGeom>
              <a:avLst/>
              <a:gdLst/>
              <a:ahLst/>
              <a:cxnLst>
                <a:cxn ang="0">
                  <a:pos x="18" y="0"/>
                </a:cxn>
                <a:cxn ang="0">
                  <a:pos x="0" y="0"/>
                </a:cxn>
                <a:cxn ang="0">
                  <a:pos x="0" y="86"/>
                </a:cxn>
                <a:cxn ang="0">
                  <a:pos x="14" y="124"/>
                </a:cxn>
                <a:cxn ang="0">
                  <a:pos x="42" y="124"/>
                </a:cxn>
                <a:cxn ang="0">
                  <a:pos x="52" y="90"/>
                </a:cxn>
                <a:cxn ang="0">
                  <a:pos x="49" y="20"/>
                </a:cxn>
                <a:cxn ang="0">
                  <a:pos x="18" y="0"/>
                </a:cxn>
              </a:cxnLst>
              <a:rect l="0" t="0" r="r" b="b"/>
              <a:pathLst>
                <a:path w="52" h="124">
                  <a:moveTo>
                    <a:pt x="18" y="0"/>
                  </a:moveTo>
                  <a:lnTo>
                    <a:pt x="0" y="0"/>
                  </a:lnTo>
                  <a:lnTo>
                    <a:pt x="0" y="86"/>
                  </a:lnTo>
                  <a:lnTo>
                    <a:pt x="14" y="124"/>
                  </a:lnTo>
                  <a:lnTo>
                    <a:pt x="42" y="124"/>
                  </a:lnTo>
                  <a:lnTo>
                    <a:pt x="52" y="90"/>
                  </a:lnTo>
                  <a:lnTo>
                    <a:pt x="49" y="20"/>
                  </a:lnTo>
                  <a:lnTo>
                    <a:pt x="18" y="0"/>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93" name="Freeform 346"/>
            <p:cNvSpPr>
              <a:spLocks noChangeAspect="1"/>
            </p:cNvSpPr>
            <p:nvPr/>
          </p:nvSpPr>
          <p:spPr bwMode="gray">
            <a:xfrm rot="20552049">
              <a:off x="2159595" y="2447402"/>
              <a:ext cx="1706" cy="5329"/>
            </a:xfrm>
            <a:custGeom>
              <a:avLst/>
              <a:gdLst/>
              <a:ahLst/>
              <a:cxnLst>
                <a:cxn ang="0">
                  <a:pos x="49" y="0"/>
                </a:cxn>
                <a:cxn ang="0">
                  <a:pos x="17" y="14"/>
                </a:cxn>
                <a:cxn ang="0">
                  <a:pos x="0" y="62"/>
                </a:cxn>
                <a:cxn ang="0">
                  <a:pos x="38" y="41"/>
                </a:cxn>
                <a:cxn ang="0">
                  <a:pos x="49" y="0"/>
                </a:cxn>
              </a:cxnLst>
              <a:rect l="0" t="0" r="r" b="b"/>
              <a:pathLst>
                <a:path w="49" h="62">
                  <a:moveTo>
                    <a:pt x="49" y="0"/>
                  </a:moveTo>
                  <a:lnTo>
                    <a:pt x="17" y="14"/>
                  </a:lnTo>
                  <a:lnTo>
                    <a:pt x="0" y="62"/>
                  </a:lnTo>
                  <a:lnTo>
                    <a:pt x="38" y="41"/>
                  </a:lnTo>
                  <a:lnTo>
                    <a:pt x="49" y="0"/>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sp>
          <p:nvSpPr>
            <p:cNvPr id="194" name="Freeform 347"/>
            <p:cNvSpPr>
              <a:spLocks noChangeAspect="1"/>
            </p:cNvSpPr>
            <p:nvPr/>
          </p:nvSpPr>
          <p:spPr bwMode="gray">
            <a:xfrm rot="20552049">
              <a:off x="1832076" y="2252008"/>
              <a:ext cx="126231" cy="87040"/>
            </a:xfrm>
            <a:custGeom>
              <a:avLst/>
              <a:gdLst/>
              <a:ahLst/>
              <a:cxnLst>
                <a:cxn ang="0">
                  <a:pos x="2488" y="571"/>
                </a:cxn>
                <a:cxn ang="0">
                  <a:pos x="2639" y="644"/>
                </a:cxn>
                <a:cxn ang="0">
                  <a:pos x="2750" y="689"/>
                </a:cxn>
                <a:cxn ang="0">
                  <a:pos x="2869" y="689"/>
                </a:cxn>
                <a:cxn ang="0">
                  <a:pos x="2865" y="787"/>
                </a:cxn>
                <a:cxn ang="0">
                  <a:pos x="2916" y="820"/>
                </a:cxn>
                <a:cxn ang="0">
                  <a:pos x="3170" y="871"/>
                </a:cxn>
                <a:cxn ang="0">
                  <a:pos x="3309" y="951"/>
                </a:cxn>
                <a:cxn ang="0">
                  <a:pos x="3137" y="1073"/>
                </a:cxn>
                <a:cxn ang="0">
                  <a:pos x="2908" y="1111"/>
                </a:cxn>
                <a:cxn ang="0">
                  <a:pos x="2531" y="1086"/>
                </a:cxn>
                <a:cxn ang="0">
                  <a:pos x="2269" y="1123"/>
                </a:cxn>
                <a:cxn ang="0">
                  <a:pos x="2255" y="1069"/>
                </a:cxn>
                <a:cxn ang="0">
                  <a:pos x="2449" y="951"/>
                </a:cxn>
                <a:cxn ang="0">
                  <a:pos x="2416" y="880"/>
                </a:cxn>
                <a:cxn ang="0">
                  <a:pos x="2107" y="803"/>
                </a:cxn>
                <a:cxn ang="0">
                  <a:pos x="1989" y="660"/>
                </a:cxn>
                <a:cxn ang="0">
                  <a:pos x="1832" y="547"/>
                </a:cxn>
                <a:cxn ang="0">
                  <a:pos x="1675" y="534"/>
                </a:cxn>
                <a:cxn ang="0">
                  <a:pos x="1405" y="412"/>
                </a:cxn>
                <a:cxn ang="0">
                  <a:pos x="1184" y="366"/>
                </a:cxn>
                <a:cxn ang="0">
                  <a:pos x="1091" y="383"/>
                </a:cxn>
                <a:cxn ang="0">
                  <a:pos x="955" y="353"/>
                </a:cxn>
                <a:cxn ang="0">
                  <a:pos x="870" y="293"/>
                </a:cxn>
                <a:cxn ang="0">
                  <a:pos x="990" y="231"/>
                </a:cxn>
                <a:cxn ang="0">
                  <a:pos x="929" y="189"/>
                </a:cxn>
                <a:cxn ang="0">
                  <a:pos x="604" y="205"/>
                </a:cxn>
                <a:cxn ang="0">
                  <a:pos x="451" y="325"/>
                </a:cxn>
                <a:cxn ang="0">
                  <a:pos x="281" y="403"/>
                </a:cxn>
                <a:cxn ang="0">
                  <a:pos x="129" y="482"/>
                </a:cxn>
                <a:cxn ang="0">
                  <a:pos x="99" y="449"/>
                </a:cxn>
                <a:cxn ang="0">
                  <a:pos x="78" y="396"/>
                </a:cxn>
                <a:cxn ang="0">
                  <a:pos x="147" y="366"/>
                </a:cxn>
                <a:cxn ang="0">
                  <a:pos x="238" y="176"/>
                </a:cxn>
                <a:cxn ang="0">
                  <a:pos x="454" y="79"/>
                </a:cxn>
                <a:cxn ang="0">
                  <a:pos x="1003" y="0"/>
                </a:cxn>
                <a:cxn ang="0">
                  <a:pos x="1295" y="20"/>
                </a:cxn>
                <a:cxn ang="0">
                  <a:pos x="1490" y="62"/>
                </a:cxn>
                <a:cxn ang="0">
                  <a:pos x="1637" y="189"/>
                </a:cxn>
                <a:cxn ang="0">
                  <a:pos x="1879" y="251"/>
                </a:cxn>
                <a:cxn ang="0">
                  <a:pos x="1985" y="293"/>
                </a:cxn>
                <a:cxn ang="0">
                  <a:pos x="1989" y="325"/>
                </a:cxn>
                <a:cxn ang="0">
                  <a:pos x="2167" y="429"/>
                </a:cxn>
                <a:cxn ang="0">
                  <a:pos x="2394" y="508"/>
                </a:cxn>
              </a:cxnLst>
              <a:rect l="0" t="0" r="r" b="b"/>
              <a:pathLst>
                <a:path w="3347" h="1123">
                  <a:moveTo>
                    <a:pt x="2394" y="508"/>
                  </a:moveTo>
                  <a:lnTo>
                    <a:pt x="2399" y="517"/>
                  </a:lnTo>
                  <a:lnTo>
                    <a:pt x="2488" y="571"/>
                  </a:lnTo>
                  <a:lnTo>
                    <a:pt x="2559" y="627"/>
                  </a:lnTo>
                  <a:lnTo>
                    <a:pt x="2605" y="644"/>
                  </a:lnTo>
                  <a:lnTo>
                    <a:pt x="2639" y="644"/>
                  </a:lnTo>
                  <a:lnTo>
                    <a:pt x="2665" y="652"/>
                  </a:lnTo>
                  <a:lnTo>
                    <a:pt x="2687" y="669"/>
                  </a:lnTo>
                  <a:lnTo>
                    <a:pt x="2750" y="689"/>
                  </a:lnTo>
                  <a:lnTo>
                    <a:pt x="2793" y="689"/>
                  </a:lnTo>
                  <a:lnTo>
                    <a:pt x="2835" y="680"/>
                  </a:lnTo>
                  <a:lnTo>
                    <a:pt x="2869" y="689"/>
                  </a:lnTo>
                  <a:lnTo>
                    <a:pt x="2886" y="719"/>
                  </a:lnTo>
                  <a:lnTo>
                    <a:pt x="2886" y="744"/>
                  </a:lnTo>
                  <a:lnTo>
                    <a:pt x="2865" y="787"/>
                  </a:lnTo>
                  <a:lnTo>
                    <a:pt x="2865" y="803"/>
                  </a:lnTo>
                  <a:lnTo>
                    <a:pt x="2874" y="811"/>
                  </a:lnTo>
                  <a:lnTo>
                    <a:pt x="2916" y="820"/>
                  </a:lnTo>
                  <a:lnTo>
                    <a:pt x="3094" y="816"/>
                  </a:lnTo>
                  <a:lnTo>
                    <a:pt x="3128" y="828"/>
                  </a:lnTo>
                  <a:lnTo>
                    <a:pt x="3170" y="871"/>
                  </a:lnTo>
                  <a:lnTo>
                    <a:pt x="3182" y="891"/>
                  </a:lnTo>
                  <a:lnTo>
                    <a:pt x="3259" y="947"/>
                  </a:lnTo>
                  <a:lnTo>
                    <a:pt x="3309" y="951"/>
                  </a:lnTo>
                  <a:lnTo>
                    <a:pt x="3343" y="964"/>
                  </a:lnTo>
                  <a:lnTo>
                    <a:pt x="3347" y="1002"/>
                  </a:lnTo>
                  <a:lnTo>
                    <a:pt x="3137" y="1073"/>
                  </a:lnTo>
                  <a:lnTo>
                    <a:pt x="3072" y="1103"/>
                  </a:lnTo>
                  <a:lnTo>
                    <a:pt x="2996" y="1115"/>
                  </a:lnTo>
                  <a:lnTo>
                    <a:pt x="2908" y="1111"/>
                  </a:lnTo>
                  <a:lnTo>
                    <a:pt x="2852" y="1094"/>
                  </a:lnTo>
                  <a:lnTo>
                    <a:pt x="2793" y="1090"/>
                  </a:lnTo>
                  <a:lnTo>
                    <a:pt x="2531" y="1086"/>
                  </a:lnTo>
                  <a:lnTo>
                    <a:pt x="2394" y="1103"/>
                  </a:lnTo>
                  <a:lnTo>
                    <a:pt x="2314" y="1123"/>
                  </a:lnTo>
                  <a:lnTo>
                    <a:pt x="2269" y="1123"/>
                  </a:lnTo>
                  <a:lnTo>
                    <a:pt x="2243" y="1115"/>
                  </a:lnTo>
                  <a:lnTo>
                    <a:pt x="2235" y="1094"/>
                  </a:lnTo>
                  <a:lnTo>
                    <a:pt x="2255" y="1069"/>
                  </a:lnTo>
                  <a:lnTo>
                    <a:pt x="2314" y="1019"/>
                  </a:lnTo>
                  <a:lnTo>
                    <a:pt x="2373" y="985"/>
                  </a:lnTo>
                  <a:lnTo>
                    <a:pt x="2449" y="951"/>
                  </a:lnTo>
                  <a:lnTo>
                    <a:pt x="2457" y="917"/>
                  </a:lnTo>
                  <a:lnTo>
                    <a:pt x="2454" y="900"/>
                  </a:lnTo>
                  <a:lnTo>
                    <a:pt x="2416" y="880"/>
                  </a:lnTo>
                  <a:lnTo>
                    <a:pt x="2319" y="849"/>
                  </a:lnTo>
                  <a:lnTo>
                    <a:pt x="2141" y="837"/>
                  </a:lnTo>
                  <a:lnTo>
                    <a:pt x="2107" y="803"/>
                  </a:lnTo>
                  <a:lnTo>
                    <a:pt x="2056" y="770"/>
                  </a:lnTo>
                  <a:lnTo>
                    <a:pt x="2019" y="727"/>
                  </a:lnTo>
                  <a:lnTo>
                    <a:pt x="1989" y="660"/>
                  </a:lnTo>
                  <a:lnTo>
                    <a:pt x="1977" y="606"/>
                  </a:lnTo>
                  <a:lnTo>
                    <a:pt x="1938" y="560"/>
                  </a:lnTo>
                  <a:lnTo>
                    <a:pt x="1832" y="547"/>
                  </a:lnTo>
                  <a:lnTo>
                    <a:pt x="1734" y="551"/>
                  </a:lnTo>
                  <a:lnTo>
                    <a:pt x="1700" y="547"/>
                  </a:lnTo>
                  <a:lnTo>
                    <a:pt x="1675" y="534"/>
                  </a:lnTo>
                  <a:lnTo>
                    <a:pt x="1564" y="513"/>
                  </a:lnTo>
                  <a:lnTo>
                    <a:pt x="1473" y="472"/>
                  </a:lnTo>
                  <a:lnTo>
                    <a:pt x="1405" y="412"/>
                  </a:lnTo>
                  <a:lnTo>
                    <a:pt x="1354" y="387"/>
                  </a:lnTo>
                  <a:lnTo>
                    <a:pt x="1222" y="383"/>
                  </a:lnTo>
                  <a:lnTo>
                    <a:pt x="1184" y="366"/>
                  </a:lnTo>
                  <a:lnTo>
                    <a:pt x="1159" y="366"/>
                  </a:lnTo>
                  <a:lnTo>
                    <a:pt x="1129" y="378"/>
                  </a:lnTo>
                  <a:lnTo>
                    <a:pt x="1091" y="383"/>
                  </a:lnTo>
                  <a:lnTo>
                    <a:pt x="1049" y="370"/>
                  </a:lnTo>
                  <a:lnTo>
                    <a:pt x="1037" y="358"/>
                  </a:lnTo>
                  <a:lnTo>
                    <a:pt x="955" y="353"/>
                  </a:lnTo>
                  <a:lnTo>
                    <a:pt x="904" y="341"/>
                  </a:lnTo>
                  <a:lnTo>
                    <a:pt x="887" y="327"/>
                  </a:lnTo>
                  <a:lnTo>
                    <a:pt x="870" y="293"/>
                  </a:lnTo>
                  <a:lnTo>
                    <a:pt x="870" y="276"/>
                  </a:lnTo>
                  <a:lnTo>
                    <a:pt x="972" y="251"/>
                  </a:lnTo>
                  <a:lnTo>
                    <a:pt x="990" y="231"/>
                  </a:lnTo>
                  <a:lnTo>
                    <a:pt x="981" y="209"/>
                  </a:lnTo>
                  <a:lnTo>
                    <a:pt x="943" y="201"/>
                  </a:lnTo>
                  <a:lnTo>
                    <a:pt x="929" y="189"/>
                  </a:lnTo>
                  <a:lnTo>
                    <a:pt x="718" y="167"/>
                  </a:lnTo>
                  <a:lnTo>
                    <a:pt x="658" y="172"/>
                  </a:lnTo>
                  <a:lnTo>
                    <a:pt x="604" y="205"/>
                  </a:lnTo>
                  <a:lnTo>
                    <a:pt x="557" y="251"/>
                  </a:lnTo>
                  <a:lnTo>
                    <a:pt x="519" y="302"/>
                  </a:lnTo>
                  <a:lnTo>
                    <a:pt x="451" y="325"/>
                  </a:lnTo>
                  <a:lnTo>
                    <a:pt x="370" y="332"/>
                  </a:lnTo>
                  <a:lnTo>
                    <a:pt x="323" y="349"/>
                  </a:lnTo>
                  <a:lnTo>
                    <a:pt x="281" y="403"/>
                  </a:lnTo>
                  <a:lnTo>
                    <a:pt x="230" y="412"/>
                  </a:lnTo>
                  <a:lnTo>
                    <a:pt x="213" y="420"/>
                  </a:lnTo>
                  <a:lnTo>
                    <a:pt x="129" y="482"/>
                  </a:lnTo>
                  <a:lnTo>
                    <a:pt x="120" y="482"/>
                  </a:lnTo>
                  <a:lnTo>
                    <a:pt x="117" y="466"/>
                  </a:lnTo>
                  <a:lnTo>
                    <a:pt x="99" y="449"/>
                  </a:lnTo>
                  <a:lnTo>
                    <a:pt x="0" y="455"/>
                  </a:lnTo>
                  <a:lnTo>
                    <a:pt x="0" y="441"/>
                  </a:lnTo>
                  <a:lnTo>
                    <a:pt x="78" y="396"/>
                  </a:lnTo>
                  <a:lnTo>
                    <a:pt x="133" y="390"/>
                  </a:lnTo>
                  <a:lnTo>
                    <a:pt x="141" y="383"/>
                  </a:lnTo>
                  <a:lnTo>
                    <a:pt x="147" y="366"/>
                  </a:lnTo>
                  <a:lnTo>
                    <a:pt x="147" y="257"/>
                  </a:lnTo>
                  <a:lnTo>
                    <a:pt x="163" y="226"/>
                  </a:lnTo>
                  <a:lnTo>
                    <a:pt x="238" y="176"/>
                  </a:lnTo>
                  <a:lnTo>
                    <a:pt x="337" y="130"/>
                  </a:lnTo>
                  <a:lnTo>
                    <a:pt x="358" y="125"/>
                  </a:lnTo>
                  <a:lnTo>
                    <a:pt x="454" y="79"/>
                  </a:lnTo>
                  <a:lnTo>
                    <a:pt x="675" y="29"/>
                  </a:lnTo>
                  <a:lnTo>
                    <a:pt x="752" y="3"/>
                  </a:lnTo>
                  <a:lnTo>
                    <a:pt x="1003" y="0"/>
                  </a:lnTo>
                  <a:lnTo>
                    <a:pt x="1112" y="20"/>
                  </a:lnTo>
                  <a:lnTo>
                    <a:pt x="1227" y="25"/>
                  </a:lnTo>
                  <a:lnTo>
                    <a:pt x="1295" y="20"/>
                  </a:lnTo>
                  <a:lnTo>
                    <a:pt x="1336" y="54"/>
                  </a:lnTo>
                  <a:lnTo>
                    <a:pt x="1366" y="67"/>
                  </a:lnTo>
                  <a:lnTo>
                    <a:pt x="1490" y="62"/>
                  </a:lnTo>
                  <a:lnTo>
                    <a:pt x="1524" y="79"/>
                  </a:lnTo>
                  <a:lnTo>
                    <a:pt x="1612" y="150"/>
                  </a:lnTo>
                  <a:lnTo>
                    <a:pt x="1637" y="189"/>
                  </a:lnTo>
                  <a:lnTo>
                    <a:pt x="1700" y="240"/>
                  </a:lnTo>
                  <a:lnTo>
                    <a:pt x="1751" y="257"/>
                  </a:lnTo>
                  <a:lnTo>
                    <a:pt x="1879" y="251"/>
                  </a:lnTo>
                  <a:lnTo>
                    <a:pt x="1913" y="273"/>
                  </a:lnTo>
                  <a:lnTo>
                    <a:pt x="1968" y="273"/>
                  </a:lnTo>
                  <a:lnTo>
                    <a:pt x="1985" y="293"/>
                  </a:lnTo>
                  <a:lnTo>
                    <a:pt x="1968" y="293"/>
                  </a:lnTo>
                  <a:lnTo>
                    <a:pt x="1964" y="311"/>
                  </a:lnTo>
                  <a:lnTo>
                    <a:pt x="1989" y="325"/>
                  </a:lnTo>
                  <a:lnTo>
                    <a:pt x="2056" y="335"/>
                  </a:lnTo>
                  <a:lnTo>
                    <a:pt x="2099" y="358"/>
                  </a:lnTo>
                  <a:lnTo>
                    <a:pt x="2167" y="429"/>
                  </a:lnTo>
                  <a:lnTo>
                    <a:pt x="2269" y="458"/>
                  </a:lnTo>
                  <a:lnTo>
                    <a:pt x="2344" y="496"/>
                  </a:lnTo>
                  <a:lnTo>
                    <a:pt x="2394" y="508"/>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95" name="Freeform 348"/>
            <p:cNvSpPr>
              <a:spLocks noChangeAspect="1"/>
            </p:cNvSpPr>
            <p:nvPr/>
          </p:nvSpPr>
          <p:spPr bwMode="gray">
            <a:xfrm rot="20552049">
              <a:off x="1852546" y="2298192"/>
              <a:ext cx="5118" cy="10658"/>
            </a:xfrm>
            <a:custGeom>
              <a:avLst/>
              <a:gdLst/>
              <a:ahLst/>
              <a:cxnLst>
                <a:cxn ang="0">
                  <a:pos x="128" y="5"/>
                </a:cxn>
                <a:cxn ang="0">
                  <a:pos x="136" y="42"/>
                </a:cxn>
                <a:cxn ang="0">
                  <a:pos x="153" y="64"/>
                </a:cxn>
                <a:cxn ang="0">
                  <a:pos x="165" y="128"/>
                </a:cxn>
                <a:cxn ang="0">
                  <a:pos x="77" y="156"/>
                </a:cxn>
                <a:cxn ang="0">
                  <a:pos x="38" y="156"/>
                </a:cxn>
                <a:cxn ang="0">
                  <a:pos x="22" y="144"/>
                </a:cxn>
                <a:cxn ang="0">
                  <a:pos x="8" y="131"/>
                </a:cxn>
                <a:cxn ang="0">
                  <a:pos x="0" y="98"/>
                </a:cxn>
                <a:cxn ang="0">
                  <a:pos x="51" y="123"/>
                </a:cxn>
                <a:cxn ang="0">
                  <a:pos x="63" y="89"/>
                </a:cxn>
                <a:cxn ang="0">
                  <a:pos x="51" y="68"/>
                </a:cxn>
                <a:cxn ang="0">
                  <a:pos x="47" y="42"/>
                </a:cxn>
                <a:cxn ang="0">
                  <a:pos x="51" y="9"/>
                </a:cxn>
                <a:cxn ang="0">
                  <a:pos x="89" y="0"/>
                </a:cxn>
                <a:cxn ang="0">
                  <a:pos x="114" y="5"/>
                </a:cxn>
                <a:cxn ang="0">
                  <a:pos x="128" y="14"/>
                </a:cxn>
                <a:cxn ang="0">
                  <a:pos x="128" y="5"/>
                </a:cxn>
              </a:cxnLst>
              <a:rect l="0" t="0" r="r" b="b"/>
              <a:pathLst>
                <a:path w="165" h="156">
                  <a:moveTo>
                    <a:pt x="128" y="5"/>
                  </a:moveTo>
                  <a:lnTo>
                    <a:pt x="136" y="42"/>
                  </a:lnTo>
                  <a:lnTo>
                    <a:pt x="153" y="64"/>
                  </a:lnTo>
                  <a:lnTo>
                    <a:pt x="165" y="128"/>
                  </a:lnTo>
                  <a:lnTo>
                    <a:pt x="77" y="156"/>
                  </a:lnTo>
                  <a:lnTo>
                    <a:pt x="38" y="156"/>
                  </a:lnTo>
                  <a:lnTo>
                    <a:pt x="22" y="144"/>
                  </a:lnTo>
                  <a:lnTo>
                    <a:pt x="8" y="131"/>
                  </a:lnTo>
                  <a:lnTo>
                    <a:pt x="0" y="98"/>
                  </a:lnTo>
                  <a:lnTo>
                    <a:pt x="51" y="123"/>
                  </a:lnTo>
                  <a:lnTo>
                    <a:pt x="63" y="89"/>
                  </a:lnTo>
                  <a:lnTo>
                    <a:pt x="51" y="68"/>
                  </a:lnTo>
                  <a:lnTo>
                    <a:pt x="47" y="42"/>
                  </a:lnTo>
                  <a:lnTo>
                    <a:pt x="51" y="9"/>
                  </a:lnTo>
                  <a:lnTo>
                    <a:pt x="89" y="0"/>
                  </a:lnTo>
                  <a:lnTo>
                    <a:pt x="114" y="5"/>
                  </a:lnTo>
                  <a:lnTo>
                    <a:pt x="128" y="14"/>
                  </a:lnTo>
                  <a:lnTo>
                    <a:pt x="128" y="5"/>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96" name="Freeform 349"/>
            <p:cNvSpPr>
              <a:spLocks noChangeAspect="1"/>
            </p:cNvSpPr>
            <p:nvPr/>
          </p:nvSpPr>
          <p:spPr bwMode="gray">
            <a:xfrm rot="20552049">
              <a:off x="1898604" y="2262666"/>
              <a:ext cx="11941" cy="15987"/>
            </a:xfrm>
            <a:custGeom>
              <a:avLst/>
              <a:gdLst/>
              <a:ahLst/>
              <a:cxnLst>
                <a:cxn ang="0">
                  <a:pos x="211" y="85"/>
                </a:cxn>
                <a:cxn ang="0">
                  <a:pos x="283" y="127"/>
                </a:cxn>
                <a:cxn ang="0">
                  <a:pos x="308" y="156"/>
                </a:cxn>
                <a:cxn ang="0">
                  <a:pos x="317" y="201"/>
                </a:cxn>
                <a:cxn ang="0">
                  <a:pos x="266" y="198"/>
                </a:cxn>
                <a:cxn ang="0">
                  <a:pos x="208" y="156"/>
                </a:cxn>
                <a:cxn ang="0">
                  <a:pos x="169" y="97"/>
                </a:cxn>
                <a:cxn ang="0">
                  <a:pos x="135" y="68"/>
                </a:cxn>
                <a:cxn ang="0">
                  <a:pos x="59" y="59"/>
                </a:cxn>
                <a:cxn ang="0">
                  <a:pos x="38" y="50"/>
                </a:cxn>
                <a:cxn ang="0">
                  <a:pos x="8" y="29"/>
                </a:cxn>
                <a:cxn ang="0">
                  <a:pos x="0" y="17"/>
                </a:cxn>
                <a:cxn ang="0">
                  <a:pos x="0" y="0"/>
                </a:cxn>
                <a:cxn ang="0">
                  <a:pos x="85" y="4"/>
                </a:cxn>
                <a:cxn ang="0">
                  <a:pos x="211" y="85"/>
                </a:cxn>
              </a:cxnLst>
              <a:rect l="0" t="0" r="r" b="b"/>
              <a:pathLst>
                <a:path w="317" h="201">
                  <a:moveTo>
                    <a:pt x="211" y="85"/>
                  </a:moveTo>
                  <a:lnTo>
                    <a:pt x="283" y="127"/>
                  </a:lnTo>
                  <a:lnTo>
                    <a:pt x="308" y="156"/>
                  </a:lnTo>
                  <a:lnTo>
                    <a:pt x="317" y="201"/>
                  </a:lnTo>
                  <a:lnTo>
                    <a:pt x="266" y="198"/>
                  </a:lnTo>
                  <a:lnTo>
                    <a:pt x="208" y="156"/>
                  </a:lnTo>
                  <a:lnTo>
                    <a:pt x="169" y="97"/>
                  </a:lnTo>
                  <a:lnTo>
                    <a:pt x="135" y="68"/>
                  </a:lnTo>
                  <a:lnTo>
                    <a:pt x="59" y="59"/>
                  </a:lnTo>
                  <a:lnTo>
                    <a:pt x="38" y="50"/>
                  </a:lnTo>
                  <a:lnTo>
                    <a:pt x="8" y="29"/>
                  </a:lnTo>
                  <a:lnTo>
                    <a:pt x="0" y="17"/>
                  </a:lnTo>
                  <a:lnTo>
                    <a:pt x="0" y="0"/>
                  </a:lnTo>
                  <a:lnTo>
                    <a:pt x="85" y="4"/>
                  </a:lnTo>
                  <a:lnTo>
                    <a:pt x="211" y="85"/>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97" name="Freeform 350"/>
            <p:cNvSpPr>
              <a:spLocks noChangeAspect="1"/>
            </p:cNvSpPr>
            <p:nvPr/>
          </p:nvSpPr>
          <p:spPr bwMode="gray">
            <a:xfrm rot="20552049">
              <a:off x="2111831" y="2326613"/>
              <a:ext cx="0" cy="5329"/>
            </a:xfrm>
            <a:custGeom>
              <a:avLst/>
              <a:gdLst/>
              <a:ahLst/>
              <a:cxnLst>
                <a:cxn ang="0">
                  <a:pos x="34" y="2"/>
                </a:cxn>
                <a:cxn ang="0">
                  <a:pos x="0" y="0"/>
                </a:cxn>
                <a:cxn ang="0">
                  <a:pos x="11" y="30"/>
                </a:cxn>
                <a:cxn ang="0">
                  <a:pos x="31" y="47"/>
                </a:cxn>
                <a:cxn ang="0">
                  <a:pos x="46" y="42"/>
                </a:cxn>
                <a:cxn ang="0">
                  <a:pos x="46" y="10"/>
                </a:cxn>
                <a:cxn ang="0">
                  <a:pos x="34" y="2"/>
                </a:cxn>
              </a:cxnLst>
              <a:rect l="0" t="0" r="r" b="b"/>
              <a:pathLst>
                <a:path w="46" h="47">
                  <a:moveTo>
                    <a:pt x="34" y="2"/>
                  </a:moveTo>
                  <a:lnTo>
                    <a:pt x="0" y="0"/>
                  </a:lnTo>
                  <a:lnTo>
                    <a:pt x="11" y="30"/>
                  </a:lnTo>
                  <a:lnTo>
                    <a:pt x="31" y="47"/>
                  </a:lnTo>
                  <a:lnTo>
                    <a:pt x="46" y="42"/>
                  </a:lnTo>
                  <a:lnTo>
                    <a:pt x="46" y="10"/>
                  </a:lnTo>
                  <a:lnTo>
                    <a:pt x="34" y="2"/>
                  </a:lnTo>
                  <a:close/>
                </a:path>
              </a:pathLst>
            </a:custGeom>
            <a:solidFill>
              <a:schemeClr val="tx1"/>
            </a:solidFill>
            <a:ln w="3175" cap="flat" cmpd="sng">
              <a:solidFill>
                <a:srgbClr val="F9F9F9"/>
              </a:solidFill>
              <a:prstDash val="solid"/>
              <a:round/>
              <a:headEnd type="none" w="med" len="med"/>
              <a:tailEnd type="none" w="med" len="med"/>
            </a:ln>
            <a:effectLst/>
          </p:spPr>
          <p:txBody>
            <a:bodyPr/>
            <a:lstStyle/>
            <a:p>
              <a:endParaRPr lang="en-US" dirty="0"/>
            </a:p>
          </p:txBody>
        </p:sp>
        <p:sp>
          <p:nvSpPr>
            <p:cNvPr id="198" name="Freeform 351"/>
            <p:cNvSpPr>
              <a:spLocks noChangeAspect="1"/>
            </p:cNvSpPr>
            <p:nvPr/>
          </p:nvSpPr>
          <p:spPr bwMode="gray">
            <a:xfrm rot="20552049">
              <a:off x="2156183" y="2401218"/>
              <a:ext cx="1706" cy="7105"/>
            </a:xfrm>
            <a:custGeom>
              <a:avLst/>
              <a:gdLst/>
              <a:ahLst/>
              <a:cxnLst>
                <a:cxn ang="0">
                  <a:pos x="25" y="0"/>
                </a:cxn>
                <a:cxn ang="0">
                  <a:pos x="0" y="97"/>
                </a:cxn>
                <a:cxn ang="0">
                  <a:pos x="25" y="103"/>
                </a:cxn>
                <a:cxn ang="0">
                  <a:pos x="45" y="94"/>
                </a:cxn>
                <a:cxn ang="0">
                  <a:pos x="45" y="62"/>
                </a:cxn>
                <a:cxn ang="0">
                  <a:pos x="39" y="20"/>
                </a:cxn>
                <a:cxn ang="0">
                  <a:pos x="25" y="0"/>
                </a:cxn>
              </a:cxnLst>
              <a:rect l="0" t="0" r="r" b="b"/>
              <a:pathLst>
                <a:path w="45" h="103">
                  <a:moveTo>
                    <a:pt x="25" y="0"/>
                  </a:moveTo>
                  <a:lnTo>
                    <a:pt x="0" y="97"/>
                  </a:lnTo>
                  <a:lnTo>
                    <a:pt x="25" y="103"/>
                  </a:lnTo>
                  <a:lnTo>
                    <a:pt x="45" y="94"/>
                  </a:lnTo>
                  <a:lnTo>
                    <a:pt x="45" y="62"/>
                  </a:lnTo>
                  <a:lnTo>
                    <a:pt x="39" y="20"/>
                  </a:lnTo>
                  <a:lnTo>
                    <a:pt x="25" y="0"/>
                  </a:lnTo>
                  <a:close/>
                </a:path>
              </a:pathLst>
            </a:custGeom>
            <a:solidFill>
              <a:schemeClr val="accent2"/>
            </a:solidFill>
            <a:ln w="3175" cap="flat" cmpd="sng">
              <a:solidFill>
                <a:srgbClr val="F9F9F9"/>
              </a:solidFill>
              <a:prstDash val="solid"/>
              <a:round/>
              <a:headEnd type="none" w="med" len="med"/>
              <a:tailEnd type="none" w="med" len="med"/>
            </a:ln>
            <a:effectLst/>
          </p:spPr>
          <p:txBody>
            <a:bodyPr/>
            <a:lstStyle/>
            <a:p>
              <a:endParaRPr lang="en-US" dirty="0">
                <a:solidFill>
                  <a:schemeClr val="accent2"/>
                </a:solidFill>
              </a:endParaRPr>
            </a:p>
          </p:txBody>
        </p:sp>
        <p:grpSp>
          <p:nvGrpSpPr>
            <p:cNvPr id="199" name="Group 362"/>
            <p:cNvGrpSpPr/>
            <p:nvPr/>
          </p:nvGrpSpPr>
          <p:grpSpPr bwMode="gray">
            <a:xfrm>
              <a:off x="3181385" y="720828"/>
              <a:ext cx="945028" cy="1241642"/>
              <a:chOff x="4580731" y="1911697"/>
              <a:chExt cx="879476" cy="1109663"/>
            </a:xfrm>
            <a:solidFill>
              <a:schemeClr val="accent6"/>
            </a:solidFill>
          </p:grpSpPr>
          <p:sp>
            <p:nvSpPr>
              <p:cNvPr id="255" name="Freeform 175"/>
              <p:cNvSpPr>
                <a:spLocks noChangeAspect="1"/>
              </p:cNvSpPr>
              <p:nvPr/>
            </p:nvSpPr>
            <p:spPr bwMode="gray">
              <a:xfrm>
                <a:off x="4923631" y="2716560"/>
                <a:ext cx="133350" cy="65088"/>
              </a:xfrm>
              <a:custGeom>
                <a:avLst/>
                <a:gdLst/>
                <a:ahLst/>
                <a:cxnLst>
                  <a:cxn ang="0">
                    <a:pos x="234" y="27"/>
                  </a:cxn>
                  <a:cxn ang="0">
                    <a:pos x="213" y="43"/>
                  </a:cxn>
                  <a:cxn ang="0">
                    <a:pos x="188" y="62"/>
                  </a:cxn>
                  <a:cxn ang="0">
                    <a:pos x="184" y="90"/>
                  </a:cxn>
                  <a:cxn ang="0">
                    <a:pos x="191" y="113"/>
                  </a:cxn>
                  <a:cxn ang="0">
                    <a:pos x="179" y="110"/>
                  </a:cxn>
                  <a:cxn ang="0">
                    <a:pos x="153" y="106"/>
                  </a:cxn>
                  <a:cxn ang="0">
                    <a:pos x="116" y="114"/>
                  </a:cxn>
                  <a:cxn ang="0">
                    <a:pos x="83" y="127"/>
                  </a:cxn>
                  <a:cxn ang="0">
                    <a:pos x="59" y="118"/>
                  </a:cxn>
                  <a:cxn ang="0">
                    <a:pos x="49" y="132"/>
                  </a:cxn>
                  <a:cxn ang="0">
                    <a:pos x="34" y="129"/>
                  </a:cxn>
                  <a:cxn ang="0">
                    <a:pos x="19" y="119"/>
                  </a:cxn>
                  <a:cxn ang="0">
                    <a:pos x="0" y="123"/>
                  </a:cxn>
                  <a:cxn ang="0">
                    <a:pos x="16" y="137"/>
                  </a:cxn>
                  <a:cxn ang="0">
                    <a:pos x="17" y="155"/>
                  </a:cxn>
                  <a:cxn ang="0">
                    <a:pos x="17" y="167"/>
                  </a:cxn>
                  <a:cxn ang="0">
                    <a:pos x="36" y="172"/>
                  </a:cxn>
                  <a:cxn ang="0">
                    <a:pos x="51" y="173"/>
                  </a:cxn>
                  <a:cxn ang="0">
                    <a:pos x="68" y="177"/>
                  </a:cxn>
                  <a:cxn ang="0">
                    <a:pos x="104" y="165"/>
                  </a:cxn>
                  <a:cxn ang="0">
                    <a:pos x="132" y="161"/>
                  </a:cxn>
                  <a:cxn ang="0">
                    <a:pos x="143" y="156"/>
                  </a:cxn>
                  <a:cxn ang="0">
                    <a:pos x="146" y="164"/>
                  </a:cxn>
                  <a:cxn ang="0">
                    <a:pos x="152" y="178"/>
                  </a:cxn>
                  <a:cxn ang="0">
                    <a:pos x="168" y="187"/>
                  </a:cxn>
                  <a:cxn ang="0">
                    <a:pos x="208" y="198"/>
                  </a:cxn>
                  <a:cxn ang="0">
                    <a:pos x="231" y="203"/>
                  </a:cxn>
                  <a:cxn ang="0">
                    <a:pos x="275" y="205"/>
                  </a:cxn>
                  <a:cxn ang="0">
                    <a:pos x="292" y="189"/>
                  </a:cxn>
                  <a:cxn ang="0">
                    <a:pos x="325" y="191"/>
                  </a:cxn>
                  <a:cxn ang="0">
                    <a:pos x="334" y="182"/>
                  </a:cxn>
                  <a:cxn ang="0">
                    <a:pos x="353" y="176"/>
                  </a:cxn>
                  <a:cxn ang="0">
                    <a:pos x="372" y="161"/>
                  </a:cxn>
                  <a:cxn ang="0">
                    <a:pos x="382" y="148"/>
                  </a:cxn>
                  <a:cxn ang="0">
                    <a:pos x="390" y="119"/>
                  </a:cxn>
                  <a:cxn ang="0">
                    <a:pos x="388" y="103"/>
                  </a:cxn>
                  <a:cxn ang="0">
                    <a:pos x="420" y="95"/>
                  </a:cxn>
                  <a:cxn ang="0">
                    <a:pos x="412" y="62"/>
                  </a:cxn>
                  <a:cxn ang="0">
                    <a:pos x="406" y="26"/>
                  </a:cxn>
                  <a:cxn ang="0">
                    <a:pos x="362" y="19"/>
                  </a:cxn>
                  <a:cxn ang="0">
                    <a:pos x="340" y="1"/>
                  </a:cxn>
                  <a:cxn ang="0">
                    <a:pos x="301" y="10"/>
                  </a:cxn>
                  <a:cxn ang="0">
                    <a:pos x="287" y="27"/>
                  </a:cxn>
                  <a:cxn ang="0">
                    <a:pos x="267" y="32"/>
                  </a:cxn>
                  <a:cxn ang="0">
                    <a:pos x="249" y="25"/>
                  </a:cxn>
                </a:cxnLst>
                <a:rect l="0" t="0" r="r" b="b"/>
                <a:pathLst>
                  <a:path w="420" h="205">
                    <a:moveTo>
                      <a:pt x="235" y="20"/>
                    </a:moveTo>
                    <a:lnTo>
                      <a:pt x="234" y="27"/>
                    </a:lnTo>
                    <a:lnTo>
                      <a:pt x="217" y="35"/>
                    </a:lnTo>
                    <a:lnTo>
                      <a:pt x="213" y="43"/>
                    </a:lnTo>
                    <a:lnTo>
                      <a:pt x="210" y="53"/>
                    </a:lnTo>
                    <a:lnTo>
                      <a:pt x="188" y="62"/>
                    </a:lnTo>
                    <a:lnTo>
                      <a:pt x="183" y="74"/>
                    </a:lnTo>
                    <a:lnTo>
                      <a:pt x="184" y="90"/>
                    </a:lnTo>
                    <a:lnTo>
                      <a:pt x="191" y="106"/>
                    </a:lnTo>
                    <a:lnTo>
                      <a:pt x="191" y="113"/>
                    </a:lnTo>
                    <a:lnTo>
                      <a:pt x="184" y="117"/>
                    </a:lnTo>
                    <a:lnTo>
                      <a:pt x="179" y="110"/>
                    </a:lnTo>
                    <a:lnTo>
                      <a:pt x="164" y="110"/>
                    </a:lnTo>
                    <a:lnTo>
                      <a:pt x="153" y="106"/>
                    </a:lnTo>
                    <a:lnTo>
                      <a:pt x="149" y="111"/>
                    </a:lnTo>
                    <a:lnTo>
                      <a:pt x="116" y="114"/>
                    </a:lnTo>
                    <a:lnTo>
                      <a:pt x="97" y="127"/>
                    </a:lnTo>
                    <a:lnTo>
                      <a:pt x="83" y="127"/>
                    </a:lnTo>
                    <a:lnTo>
                      <a:pt x="70" y="119"/>
                    </a:lnTo>
                    <a:lnTo>
                      <a:pt x="59" y="118"/>
                    </a:lnTo>
                    <a:lnTo>
                      <a:pt x="51" y="124"/>
                    </a:lnTo>
                    <a:lnTo>
                      <a:pt x="49" y="132"/>
                    </a:lnTo>
                    <a:lnTo>
                      <a:pt x="44" y="134"/>
                    </a:lnTo>
                    <a:lnTo>
                      <a:pt x="34" y="129"/>
                    </a:lnTo>
                    <a:lnTo>
                      <a:pt x="28" y="121"/>
                    </a:lnTo>
                    <a:lnTo>
                      <a:pt x="19" y="119"/>
                    </a:lnTo>
                    <a:lnTo>
                      <a:pt x="11" y="119"/>
                    </a:lnTo>
                    <a:lnTo>
                      <a:pt x="0" y="123"/>
                    </a:lnTo>
                    <a:lnTo>
                      <a:pt x="7" y="132"/>
                    </a:lnTo>
                    <a:lnTo>
                      <a:pt x="16" y="137"/>
                    </a:lnTo>
                    <a:lnTo>
                      <a:pt x="17" y="144"/>
                    </a:lnTo>
                    <a:lnTo>
                      <a:pt x="17" y="155"/>
                    </a:lnTo>
                    <a:lnTo>
                      <a:pt x="11" y="162"/>
                    </a:lnTo>
                    <a:lnTo>
                      <a:pt x="17" y="167"/>
                    </a:lnTo>
                    <a:lnTo>
                      <a:pt x="27" y="171"/>
                    </a:lnTo>
                    <a:lnTo>
                      <a:pt x="36" y="172"/>
                    </a:lnTo>
                    <a:lnTo>
                      <a:pt x="44" y="168"/>
                    </a:lnTo>
                    <a:lnTo>
                      <a:pt x="51" y="173"/>
                    </a:lnTo>
                    <a:lnTo>
                      <a:pt x="65" y="178"/>
                    </a:lnTo>
                    <a:lnTo>
                      <a:pt x="68" y="177"/>
                    </a:lnTo>
                    <a:lnTo>
                      <a:pt x="84" y="172"/>
                    </a:lnTo>
                    <a:lnTo>
                      <a:pt x="104" y="165"/>
                    </a:lnTo>
                    <a:lnTo>
                      <a:pt x="122" y="164"/>
                    </a:lnTo>
                    <a:lnTo>
                      <a:pt x="132" y="161"/>
                    </a:lnTo>
                    <a:lnTo>
                      <a:pt x="137" y="157"/>
                    </a:lnTo>
                    <a:lnTo>
                      <a:pt x="143" y="156"/>
                    </a:lnTo>
                    <a:lnTo>
                      <a:pt x="146" y="159"/>
                    </a:lnTo>
                    <a:lnTo>
                      <a:pt x="146" y="164"/>
                    </a:lnTo>
                    <a:lnTo>
                      <a:pt x="148" y="171"/>
                    </a:lnTo>
                    <a:lnTo>
                      <a:pt x="152" y="178"/>
                    </a:lnTo>
                    <a:lnTo>
                      <a:pt x="163" y="187"/>
                    </a:lnTo>
                    <a:lnTo>
                      <a:pt x="168" y="187"/>
                    </a:lnTo>
                    <a:lnTo>
                      <a:pt x="178" y="193"/>
                    </a:lnTo>
                    <a:lnTo>
                      <a:pt x="208" y="198"/>
                    </a:lnTo>
                    <a:lnTo>
                      <a:pt x="222" y="203"/>
                    </a:lnTo>
                    <a:lnTo>
                      <a:pt x="231" y="203"/>
                    </a:lnTo>
                    <a:lnTo>
                      <a:pt x="247" y="203"/>
                    </a:lnTo>
                    <a:lnTo>
                      <a:pt x="275" y="205"/>
                    </a:lnTo>
                    <a:lnTo>
                      <a:pt x="283" y="200"/>
                    </a:lnTo>
                    <a:lnTo>
                      <a:pt x="292" y="189"/>
                    </a:lnTo>
                    <a:lnTo>
                      <a:pt x="305" y="187"/>
                    </a:lnTo>
                    <a:lnTo>
                      <a:pt x="325" y="191"/>
                    </a:lnTo>
                    <a:lnTo>
                      <a:pt x="330" y="182"/>
                    </a:lnTo>
                    <a:lnTo>
                      <a:pt x="334" y="182"/>
                    </a:lnTo>
                    <a:lnTo>
                      <a:pt x="351" y="184"/>
                    </a:lnTo>
                    <a:lnTo>
                      <a:pt x="353" y="176"/>
                    </a:lnTo>
                    <a:lnTo>
                      <a:pt x="362" y="172"/>
                    </a:lnTo>
                    <a:lnTo>
                      <a:pt x="372" y="161"/>
                    </a:lnTo>
                    <a:lnTo>
                      <a:pt x="383" y="159"/>
                    </a:lnTo>
                    <a:lnTo>
                      <a:pt x="382" y="148"/>
                    </a:lnTo>
                    <a:lnTo>
                      <a:pt x="382" y="138"/>
                    </a:lnTo>
                    <a:lnTo>
                      <a:pt x="390" y="119"/>
                    </a:lnTo>
                    <a:lnTo>
                      <a:pt x="384" y="111"/>
                    </a:lnTo>
                    <a:lnTo>
                      <a:pt x="388" y="103"/>
                    </a:lnTo>
                    <a:lnTo>
                      <a:pt x="415" y="103"/>
                    </a:lnTo>
                    <a:lnTo>
                      <a:pt x="420" y="95"/>
                    </a:lnTo>
                    <a:lnTo>
                      <a:pt x="420" y="75"/>
                    </a:lnTo>
                    <a:lnTo>
                      <a:pt x="412" y="62"/>
                    </a:lnTo>
                    <a:lnTo>
                      <a:pt x="406" y="40"/>
                    </a:lnTo>
                    <a:lnTo>
                      <a:pt x="406" y="26"/>
                    </a:lnTo>
                    <a:lnTo>
                      <a:pt x="398" y="15"/>
                    </a:lnTo>
                    <a:lnTo>
                      <a:pt x="362" y="19"/>
                    </a:lnTo>
                    <a:lnTo>
                      <a:pt x="348" y="6"/>
                    </a:lnTo>
                    <a:lnTo>
                      <a:pt x="340" y="1"/>
                    </a:lnTo>
                    <a:lnTo>
                      <a:pt x="307" y="0"/>
                    </a:lnTo>
                    <a:lnTo>
                      <a:pt x="301" y="10"/>
                    </a:lnTo>
                    <a:lnTo>
                      <a:pt x="297" y="19"/>
                    </a:lnTo>
                    <a:lnTo>
                      <a:pt x="287" y="27"/>
                    </a:lnTo>
                    <a:lnTo>
                      <a:pt x="278" y="31"/>
                    </a:lnTo>
                    <a:lnTo>
                      <a:pt x="267" y="32"/>
                    </a:lnTo>
                    <a:lnTo>
                      <a:pt x="256" y="31"/>
                    </a:lnTo>
                    <a:lnTo>
                      <a:pt x="249" y="25"/>
                    </a:lnTo>
                    <a:lnTo>
                      <a:pt x="235" y="2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56" name="Freeform 176"/>
              <p:cNvSpPr>
                <a:spLocks noChangeAspect="1"/>
              </p:cNvSpPr>
              <p:nvPr/>
            </p:nvSpPr>
            <p:spPr bwMode="gray">
              <a:xfrm>
                <a:off x="4783931" y="2875310"/>
                <a:ext cx="7938" cy="4763"/>
              </a:xfrm>
              <a:custGeom>
                <a:avLst/>
                <a:gdLst/>
                <a:ahLst/>
                <a:cxnLst>
                  <a:cxn ang="0">
                    <a:pos x="18" y="7"/>
                  </a:cxn>
                  <a:cxn ang="0">
                    <a:pos x="21" y="11"/>
                  </a:cxn>
                  <a:cxn ang="0">
                    <a:pos x="16" y="13"/>
                  </a:cxn>
                  <a:cxn ang="0">
                    <a:pos x="10" y="12"/>
                  </a:cxn>
                  <a:cxn ang="0">
                    <a:pos x="6" y="7"/>
                  </a:cxn>
                  <a:cxn ang="0">
                    <a:pos x="0" y="0"/>
                  </a:cxn>
                  <a:cxn ang="0">
                    <a:pos x="13" y="1"/>
                  </a:cxn>
                  <a:cxn ang="0">
                    <a:pos x="18" y="7"/>
                  </a:cxn>
                </a:cxnLst>
                <a:rect l="0" t="0" r="r" b="b"/>
                <a:pathLst>
                  <a:path w="21" h="13">
                    <a:moveTo>
                      <a:pt x="18" y="7"/>
                    </a:moveTo>
                    <a:lnTo>
                      <a:pt x="21" y="11"/>
                    </a:lnTo>
                    <a:lnTo>
                      <a:pt x="16" y="13"/>
                    </a:lnTo>
                    <a:lnTo>
                      <a:pt x="10" y="12"/>
                    </a:lnTo>
                    <a:lnTo>
                      <a:pt x="6" y="7"/>
                    </a:lnTo>
                    <a:lnTo>
                      <a:pt x="0" y="0"/>
                    </a:lnTo>
                    <a:lnTo>
                      <a:pt x="13" y="1"/>
                    </a:lnTo>
                    <a:lnTo>
                      <a:pt x="18" y="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57" name="Freeform 177"/>
              <p:cNvSpPr>
                <a:spLocks noChangeAspect="1"/>
              </p:cNvSpPr>
              <p:nvPr/>
            </p:nvSpPr>
            <p:spPr bwMode="gray">
              <a:xfrm>
                <a:off x="4925219" y="2757835"/>
                <a:ext cx="4763" cy="9525"/>
              </a:xfrm>
              <a:custGeom>
                <a:avLst/>
                <a:gdLst/>
                <a:ahLst/>
                <a:cxnLst>
                  <a:cxn ang="0">
                    <a:pos x="8" y="30"/>
                  </a:cxn>
                  <a:cxn ang="0">
                    <a:pos x="14" y="23"/>
                  </a:cxn>
                  <a:cxn ang="0">
                    <a:pos x="14" y="12"/>
                  </a:cxn>
                  <a:cxn ang="0">
                    <a:pos x="13" y="5"/>
                  </a:cxn>
                  <a:cxn ang="0">
                    <a:pos x="4" y="0"/>
                  </a:cxn>
                  <a:cxn ang="0">
                    <a:pos x="2" y="8"/>
                  </a:cxn>
                  <a:cxn ang="0">
                    <a:pos x="0" y="18"/>
                  </a:cxn>
                  <a:cxn ang="0">
                    <a:pos x="8" y="30"/>
                  </a:cxn>
                </a:cxnLst>
                <a:rect l="0" t="0" r="r" b="b"/>
                <a:pathLst>
                  <a:path w="14" h="30">
                    <a:moveTo>
                      <a:pt x="8" y="30"/>
                    </a:moveTo>
                    <a:lnTo>
                      <a:pt x="14" y="23"/>
                    </a:lnTo>
                    <a:lnTo>
                      <a:pt x="14" y="12"/>
                    </a:lnTo>
                    <a:lnTo>
                      <a:pt x="13" y="5"/>
                    </a:lnTo>
                    <a:lnTo>
                      <a:pt x="4" y="0"/>
                    </a:lnTo>
                    <a:lnTo>
                      <a:pt x="2" y="8"/>
                    </a:lnTo>
                    <a:lnTo>
                      <a:pt x="0" y="18"/>
                    </a:lnTo>
                    <a:lnTo>
                      <a:pt x="8" y="3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258" name="Group 178"/>
              <p:cNvGrpSpPr>
                <a:grpSpLocks noChangeAspect="1"/>
              </p:cNvGrpSpPr>
              <p:nvPr/>
            </p:nvGrpSpPr>
            <p:grpSpPr bwMode="gray">
              <a:xfrm>
                <a:off x="4876006" y="2765772"/>
                <a:ext cx="204788" cy="242888"/>
                <a:chOff x="2589" y="1903"/>
                <a:chExt cx="129" cy="153"/>
              </a:xfrm>
              <a:grpFill/>
            </p:grpSpPr>
            <p:sp>
              <p:nvSpPr>
                <p:cNvPr id="301" name="Freeform 179"/>
                <p:cNvSpPr>
                  <a:spLocks noChangeAspect="1"/>
                </p:cNvSpPr>
                <p:nvPr/>
              </p:nvSpPr>
              <p:spPr bwMode="gray">
                <a:xfrm>
                  <a:off x="2653" y="2034"/>
                  <a:ext cx="34" cy="22"/>
                </a:xfrm>
                <a:custGeom>
                  <a:avLst/>
                  <a:gdLst/>
                  <a:ahLst/>
                  <a:cxnLst>
                    <a:cxn ang="0">
                      <a:pos x="172" y="0"/>
                    </a:cxn>
                    <a:cxn ang="0">
                      <a:pos x="168" y="1"/>
                    </a:cxn>
                    <a:cxn ang="0">
                      <a:pos x="168" y="2"/>
                    </a:cxn>
                    <a:cxn ang="0">
                      <a:pos x="167" y="12"/>
                    </a:cxn>
                    <a:cxn ang="0">
                      <a:pos x="153" y="34"/>
                    </a:cxn>
                    <a:cxn ang="0">
                      <a:pos x="143" y="60"/>
                    </a:cxn>
                    <a:cxn ang="0">
                      <a:pos x="142" y="66"/>
                    </a:cxn>
                    <a:cxn ang="0">
                      <a:pos x="146" y="70"/>
                    </a:cxn>
                    <a:cxn ang="0">
                      <a:pos x="147" y="75"/>
                    </a:cxn>
                    <a:cxn ang="0">
                      <a:pos x="152" y="87"/>
                    </a:cxn>
                    <a:cxn ang="0">
                      <a:pos x="146" y="103"/>
                    </a:cxn>
                    <a:cxn ang="0">
                      <a:pos x="145" y="110"/>
                    </a:cxn>
                    <a:cxn ang="0">
                      <a:pos x="130" y="110"/>
                    </a:cxn>
                    <a:cxn ang="0">
                      <a:pos x="118" y="108"/>
                    </a:cxn>
                    <a:cxn ang="0">
                      <a:pos x="108" y="98"/>
                    </a:cxn>
                    <a:cxn ang="0">
                      <a:pos x="99" y="88"/>
                    </a:cxn>
                    <a:cxn ang="0">
                      <a:pos x="84" y="83"/>
                    </a:cxn>
                    <a:cxn ang="0">
                      <a:pos x="76" y="82"/>
                    </a:cxn>
                    <a:cxn ang="0">
                      <a:pos x="67" y="79"/>
                    </a:cxn>
                    <a:cxn ang="0">
                      <a:pos x="61" y="71"/>
                    </a:cxn>
                    <a:cxn ang="0">
                      <a:pos x="49" y="66"/>
                    </a:cxn>
                    <a:cxn ang="0">
                      <a:pos x="37" y="56"/>
                    </a:cxn>
                    <a:cxn ang="0">
                      <a:pos x="25" y="51"/>
                    </a:cxn>
                    <a:cxn ang="0">
                      <a:pos x="8" y="48"/>
                    </a:cxn>
                    <a:cxn ang="0">
                      <a:pos x="2" y="40"/>
                    </a:cxn>
                    <a:cxn ang="0">
                      <a:pos x="0" y="26"/>
                    </a:cxn>
                    <a:cxn ang="0">
                      <a:pos x="1" y="18"/>
                    </a:cxn>
                    <a:cxn ang="0">
                      <a:pos x="3" y="15"/>
                    </a:cxn>
                    <a:cxn ang="0">
                      <a:pos x="6" y="10"/>
                    </a:cxn>
                    <a:cxn ang="0">
                      <a:pos x="9" y="8"/>
                    </a:cxn>
                    <a:cxn ang="0">
                      <a:pos x="19" y="15"/>
                    </a:cxn>
                    <a:cxn ang="0">
                      <a:pos x="25" y="15"/>
                    </a:cxn>
                    <a:cxn ang="0">
                      <a:pos x="41" y="5"/>
                    </a:cxn>
                    <a:cxn ang="0">
                      <a:pos x="62" y="15"/>
                    </a:cxn>
                    <a:cxn ang="0">
                      <a:pos x="66" y="22"/>
                    </a:cxn>
                    <a:cxn ang="0">
                      <a:pos x="73" y="22"/>
                    </a:cxn>
                    <a:cxn ang="0">
                      <a:pos x="80" y="20"/>
                    </a:cxn>
                    <a:cxn ang="0">
                      <a:pos x="110" y="16"/>
                    </a:cxn>
                    <a:cxn ang="0">
                      <a:pos x="119" y="13"/>
                    </a:cxn>
                    <a:cxn ang="0">
                      <a:pos x="127" y="8"/>
                    </a:cxn>
                    <a:cxn ang="0">
                      <a:pos x="146" y="8"/>
                    </a:cxn>
                    <a:cxn ang="0">
                      <a:pos x="152" y="4"/>
                    </a:cxn>
                    <a:cxn ang="0">
                      <a:pos x="163" y="2"/>
                    </a:cxn>
                    <a:cxn ang="0">
                      <a:pos x="172" y="0"/>
                    </a:cxn>
                  </a:cxnLst>
                  <a:rect l="0" t="0" r="r" b="b"/>
                  <a:pathLst>
                    <a:path w="172" h="110">
                      <a:moveTo>
                        <a:pt x="172" y="0"/>
                      </a:moveTo>
                      <a:lnTo>
                        <a:pt x="168" y="1"/>
                      </a:lnTo>
                      <a:lnTo>
                        <a:pt x="168" y="2"/>
                      </a:lnTo>
                      <a:lnTo>
                        <a:pt x="167" y="12"/>
                      </a:lnTo>
                      <a:lnTo>
                        <a:pt x="153" y="34"/>
                      </a:lnTo>
                      <a:lnTo>
                        <a:pt x="143" y="60"/>
                      </a:lnTo>
                      <a:lnTo>
                        <a:pt x="142" y="66"/>
                      </a:lnTo>
                      <a:lnTo>
                        <a:pt x="146" y="70"/>
                      </a:lnTo>
                      <a:lnTo>
                        <a:pt x="147" y="75"/>
                      </a:lnTo>
                      <a:lnTo>
                        <a:pt x="152" y="87"/>
                      </a:lnTo>
                      <a:lnTo>
                        <a:pt x="146" y="103"/>
                      </a:lnTo>
                      <a:lnTo>
                        <a:pt x="145" y="110"/>
                      </a:lnTo>
                      <a:lnTo>
                        <a:pt x="130" y="110"/>
                      </a:lnTo>
                      <a:lnTo>
                        <a:pt x="118" y="108"/>
                      </a:lnTo>
                      <a:lnTo>
                        <a:pt x="108" y="98"/>
                      </a:lnTo>
                      <a:lnTo>
                        <a:pt x="99" y="88"/>
                      </a:lnTo>
                      <a:lnTo>
                        <a:pt x="84" y="83"/>
                      </a:lnTo>
                      <a:lnTo>
                        <a:pt x="76" y="82"/>
                      </a:lnTo>
                      <a:lnTo>
                        <a:pt x="67" y="79"/>
                      </a:lnTo>
                      <a:lnTo>
                        <a:pt x="61" y="71"/>
                      </a:lnTo>
                      <a:lnTo>
                        <a:pt x="49" y="66"/>
                      </a:lnTo>
                      <a:lnTo>
                        <a:pt x="37" y="56"/>
                      </a:lnTo>
                      <a:lnTo>
                        <a:pt x="25" y="51"/>
                      </a:lnTo>
                      <a:lnTo>
                        <a:pt x="8" y="48"/>
                      </a:lnTo>
                      <a:lnTo>
                        <a:pt x="2" y="40"/>
                      </a:lnTo>
                      <a:lnTo>
                        <a:pt x="0" y="26"/>
                      </a:lnTo>
                      <a:lnTo>
                        <a:pt x="1" y="18"/>
                      </a:lnTo>
                      <a:lnTo>
                        <a:pt x="3" y="15"/>
                      </a:lnTo>
                      <a:lnTo>
                        <a:pt x="6" y="10"/>
                      </a:lnTo>
                      <a:lnTo>
                        <a:pt x="9" y="8"/>
                      </a:lnTo>
                      <a:lnTo>
                        <a:pt x="19" y="15"/>
                      </a:lnTo>
                      <a:lnTo>
                        <a:pt x="25" y="15"/>
                      </a:lnTo>
                      <a:lnTo>
                        <a:pt x="41" y="5"/>
                      </a:lnTo>
                      <a:lnTo>
                        <a:pt x="62" y="15"/>
                      </a:lnTo>
                      <a:lnTo>
                        <a:pt x="66" y="22"/>
                      </a:lnTo>
                      <a:lnTo>
                        <a:pt x="73" y="22"/>
                      </a:lnTo>
                      <a:lnTo>
                        <a:pt x="80" y="20"/>
                      </a:lnTo>
                      <a:lnTo>
                        <a:pt x="110" y="16"/>
                      </a:lnTo>
                      <a:lnTo>
                        <a:pt x="119" y="13"/>
                      </a:lnTo>
                      <a:lnTo>
                        <a:pt x="127" y="8"/>
                      </a:lnTo>
                      <a:lnTo>
                        <a:pt x="146" y="8"/>
                      </a:lnTo>
                      <a:lnTo>
                        <a:pt x="152" y="4"/>
                      </a:lnTo>
                      <a:lnTo>
                        <a:pt x="163" y="2"/>
                      </a:lnTo>
                      <a:lnTo>
                        <a:pt x="172"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02" name="Freeform 180"/>
                <p:cNvSpPr>
                  <a:spLocks noChangeAspect="1"/>
                </p:cNvSpPr>
                <p:nvPr/>
              </p:nvSpPr>
              <p:spPr bwMode="gray">
                <a:xfrm>
                  <a:off x="2606" y="1991"/>
                  <a:ext cx="16" cy="35"/>
                </a:xfrm>
                <a:custGeom>
                  <a:avLst/>
                  <a:gdLst/>
                  <a:ahLst/>
                  <a:cxnLst>
                    <a:cxn ang="0">
                      <a:pos x="50" y="0"/>
                    </a:cxn>
                    <a:cxn ang="0">
                      <a:pos x="63" y="5"/>
                    </a:cxn>
                    <a:cxn ang="0">
                      <a:pos x="64" y="8"/>
                    </a:cxn>
                    <a:cxn ang="0">
                      <a:pos x="70" y="12"/>
                    </a:cxn>
                    <a:cxn ang="0">
                      <a:pos x="75" y="24"/>
                    </a:cxn>
                    <a:cxn ang="0">
                      <a:pos x="81" y="43"/>
                    </a:cxn>
                    <a:cxn ang="0">
                      <a:pos x="82" y="63"/>
                    </a:cxn>
                    <a:cxn ang="0">
                      <a:pos x="80" y="79"/>
                    </a:cxn>
                    <a:cxn ang="0">
                      <a:pos x="81" y="111"/>
                    </a:cxn>
                    <a:cxn ang="0">
                      <a:pos x="80" y="138"/>
                    </a:cxn>
                    <a:cxn ang="0">
                      <a:pos x="76" y="144"/>
                    </a:cxn>
                    <a:cxn ang="0">
                      <a:pos x="76" y="149"/>
                    </a:cxn>
                    <a:cxn ang="0">
                      <a:pos x="70" y="154"/>
                    </a:cxn>
                    <a:cxn ang="0">
                      <a:pos x="57" y="150"/>
                    </a:cxn>
                    <a:cxn ang="0">
                      <a:pos x="52" y="155"/>
                    </a:cxn>
                    <a:cxn ang="0">
                      <a:pos x="47" y="165"/>
                    </a:cxn>
                    <a:cxn ang="0">
                      <a:pos x="41" y="171"/>
                    </a:cxn>
                    <a:cxn ang="0">
                      <a:pos x="31" y="173"/>
                    </a:cxn>
                    <a:cxn ang="0">
                      <a:pos x="26" y="168"/>
                    </a:cxn>
                    <a:cxn ang="0">
                      <a:pos x="15" y="152"/>
                    </a:cxn>
                    <a:cxn ang="0">
                      <a:pos x="14" y="144"/>
                    </a:cxn>
                    <a:cxn ang="0">
                      <a:pos x="14" y="139"/>
                    </a:cxn>
                    <a:cxn ang="0">
                      <a:pos x="11" y="130"/>
                    </a:cxn>
                    <a:cxn ang="0">
                      <a:pos x="14" y="109"/>
                    </a:cxn>
                    <a:cxn ang="0">
                      <a:pos x="17" y="106"/>
                    </a:cxn>
                    <a:cxn ang="0">
                      <a:pos x="18" y="101"/>
                    </a:cxn>
                    <a:cxn ang="0">
                      <a:pos x="16" y="97"/>
                    </a:cxn>
                    <a:cxn ang="0">
                      <a:pos x="14" y="89"/>
                    </a:cxn>
                    <a:cxn ang="0">
                      <a:pos x="15" y="80"/>
                    </a:cxn>
                    <a:cxn ang="0">
                      <a:pos x="15" y="70"/>
                    </a:cxn>
                    <a:cxn ang="0">
                      <a:pos x="12" y="63"/>
                    </a:cxn>
                    <a:cxn ang="0">
                      <a:pos x="10" y="54"/>
                    </a:cxn>
                    <a:cxn ang="0">
                      <a:pos x="7" y="53"/>
                    </a:cxn>
                    <a:cxn ang="0">
                      <a:pos x="4" y="53"/>
                    </a:cxn>
                    <a:cxn ang="0">
                      <a:pos x="0" y="47"/>
                    </a:cxn>
                    <a:cxn ang="0">
                      <a:pos x="0" y="26"/>
                    </a:cxn>
                    <a:cxn ang="0">
                      <a:pos x="1" y="25"/>
                    </a:cxn>
                    <a:cxn ang="0">
                      <a:pos x="10" y="33"/>
                    </a:cxn>
                    <a:cxn ang="0">
                      <a:pos x="20" y="32"/>
                    </a:cxn>
                    <a:cxn ang="0">
                      <a:pos x="39" y="12"/>
                    </a:cxn>
                    <a:cxn ang="0">
                      <a:pos x="45" y="10"/>
                    </a:cxn>
                    <a:cxn ang="0">
                      <a:pos x="50" y="0"/>
                    </a:cxn>
                  </a:cxnLst>
                  <a:rect l="0" t="0" r="r" b="b"/>
                  <a:pathLst>
                    <a:path w="82" h="173">
                      <a:moveTo>
                        <a:pt x="50" y="0"/>
                      </a:moveTo>
                      <a:lnTo>
                        <a:pt x="63" y="5"/>
                      </a:lnTo>
                      <a:lnTo>
                        <a:pt x="64" y="8"/>
                      </a:lnTo>
                      <a:lnTo>
                        <a:pt x="70" y="12"/>
                      </a:lnTo>
                      <a:lnTo>
                        <a:pt x="75" y="24"/>
                      </a:lnTo>
                      <a:lnTo>
                        <a:pt x="81" y="43"/>
                      </a:lnTo>
                      <a:lnTo>
                        <a:pt x="82" y="63"/>
                      </a:lnTo>
                      <a:lnTo>
                        <a:pt x="80" y="79"/>
                      </a:lnTo>
                      <a:lnTo>
                        <a:pt x="81" y="111"/>
                      </a:lnTo>
                      <a:lnTo>
                        <a:pt x="80" y="138"/>
                      </a:lnTo>
                      <a:lnTo>
                        <a:pt x="76" y="144"/>
                      </a:lnTo>
                      <a:lnTo>
                        <a:pt x="76" y="149"/>
                      </a:lnTo>
                      <a:lnTo>
                        <a:pt x="70" y="154"/>
                      </a:lnTo>
                      <a:lnTo>
                        <a:pt x="57" y="150"/>
                      </a:lnTo>
                      <a:lnTo>
                        <a:pt x="52" y="155"/>
                      </a:lnTo>
                      <a:lnTo>
                        <a:pt x="47" y="165"/>
                      </a:lnTo>
                      <a:lnTo>
                        <a:pt x="41" y="171"/>
                      </a:lnTo>
                      <a:lnTo>
                        <a:pt x="31" y="173"/>
                      </a:lnTo>
                      <a:lnTo>
                        <a:pt x="26" y="168"/>
                      </a:lnTo>
                      <a:lnTo>
                        <a:pt x="15" y="152"/>
                      </a:lnTo>
                      <a:lnTo>
                        <a:pt x="14" y="144"/>
                      </a:lnTo>
                      <a:lnTo>
                        <a:pt x="14" y="139"/>
                      </a:lnTo>
                      <a:lnTo>
                        <a:pt x="11" y="130"/>
                      </a:lnTo>
                      <a:lnTo>
                        <a:pt x="14" y="109"/>
                      </a:lnTo>
                      <a:lnTo>
                        <a:pt x="17" y="106"/>
                      </a:lnTo>
                      <a:lnTo>
                        <a:pt x="18" y="101"/>
                      </a:lnTo>
                      <a:lnTo>
                        <a:pt x="16" y="97"/>
                      </a:lnTo>
                      <a:lnTo>
                        <a:pt x="14" y="89"/>
                      </a:lnTo>
                      <a:lnTo>
                        <a:pt x="15" y="80"/>
                      </a:lnTo>
                      <a:lnTo>
                        <a:pt x="15" y="70"/>
                      </a:lnTo>
                      <a:lnTo>
                        <a:pt x="12" y="63"/>
                      </a:lnTo>
                      <a:lnTo>
                        <a:pt x="10" y="54"/>
                      </a:lnTo>
                      <a:lnTo>
                        <a:pt x="7" y="53"/>
                      </a:lnTo>
                      <a:lnTo>
                        <a:pt x="4" y="53"/>
                      </a:lnTo>
                      <a:lnTo>
                        <a:pt x="0" y="47"/>
                      </a:lnTo>
                      <a:lnTo>
                        <a:pt x="0" y="26"/>
                      </a:lnTo>
                      <a:lnTo>
                        <a:pt x="1" y="25"/>
                      </a:lnTo>
                      <a:lnTo>
                        <a:pt x="10" y="33"/>
                      </a:lnTo>
                      <a:lnTo>
                        <a:pt x="20" y="32"/>
                      </a:lnTo>
                      <a:lnTo>
                        <a:pt x="39" y="12"/>
                      </a:lnTo>
                      <a:lnTo>
                        <a:pt x="45" y="10"/>
                      </a:lnTo>
                      <a:lnTo>
                        <a:pt x="50"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03" name="Freeform 181"/>
                <p:cNvSpPr>
                  <a:spLocks noChangeAspect="1"/>
                </p:cNvSpPr>
                <p:nvPr/>
              </p:nvSpPr>
              <p:spPr bwMode="gray">
                <a:xfrm>
                  <a:off x="2589" y="1903"/>
                  <a:ext cx="129" cy="136"/>
                </a:xfrm>
                <a:custGeom>
                  <a:avLst/>
                  <a:gdLst/>
                  <a:ahLst/>
                  <a:cxnLst>
                    <a:cxn ang="0">
                      <a:pos x="195" y="38"/>
                    </a:cxn>
                    <a:cxn ang="0">
                      <a:pos x="186" y="59"/>
                    </a:cxn>
                    <a:cxn ang="0">
                      <a:pos x="147" y="53"/>
                    </a:cxn>
                    <a:cxn ang="0">
                      <a:pos x="125" y="89"/>
                    </a:cxn>
                    <a:cxn ang="0">
                      <a:pos x="98" y="73"/>
                    </a:cxn>
                    <a:cxn ang="0">
                      <a:pos x="75" y="76"/>
                    </a:cxn>
                    <a:cxn ang="0">
                      <a:pos x="23" y="96"/>
                    </a:cxn>
                    <a:cxn ang="0">
                      <a:pos x="5" y="107"/>
                    </a:cxn>
                    <a:cxn ang="0">
                      <a:pos x="2" y="156"/>
                    </a:cxn>
                    <a:cxn ang="0">
                      <a:pos x="11" y="177"/>
                    </a:cxn>
                    <a:cxn ang="0">
                      <a:pos x="13" y="216"/>
                    </a:cxn>
                    <a:cxn ang="0">
                      <a:pos x="48" y="245"/>
                    </a:cxn>
                    <a:cxn ang="0">
                      <a:pos x="64" y="254"/>
                    </a:cxn>
                    <a:cxn ang="0">
                      <a:pos x="94" y="224"/>
                    </a:cxn>
                    <a:cxn ang="0">
                      <a:pos x="132" y="213"/>
                    </a:cxn>
                    <a:cxn ang="0">
                      <a:pos x="195" y="259"/>
                    </a:cxn>
                    <a:cxn ang="0">
                      <a:pos x="231" y="333"/>
                    </a:cxn>
                    <a:cxn ang="0">
                      <a:pos x="259" y="358"/>
                    </a:cxn>
                    <a:cxn ang="0">
                      <a:pos x="309" y="410"/>
                    </a:cxn>
                    <a:cxn ang="0">
                      <a:pos x="379" y="444"/>
                    </a:cxn>
                    <a:cxn ang="0">
                      <a:pos x="421" y="479"/>
                    </a:cxn>
                    <a:cxn ang="0">
                      <a:pos x="444" y="488"/>
                    </a:cxn>
                    <a:cxn ang="0">
                      <a:pos x="455" y="520"/>
                    </a:cxn>
                    <a:cxn ang="0">
                      <a:pos x="483" y="527"/>
                    </a:cxn>
                    <a:cxn ang="0">
                      <a:pos x="498" y="559"/>
                    </a:cxn>
                    <a:cxn ang="0">
                      <a:pos x="507" y="624"/>
                    </a:cxn>
                    <a:cxn ang="0">
                      <a:pos x="492" y="661"/>
                    </a:cxn>
                    <a:cxn ang="0">
                      <a:pos x="496" y="681"/>
                    </a:cxn>
                    <a:cxn ang="0">
                      <a:pos x="522" y="661"/>
                    </a:cxn>
                    <a:cxn ang="0">
                      <a:pos x="540" y="643"/>
                    </a:cxn>
                    <a:cxn ang="0">
                      <a:pos x="562" y="607"/>
                    </a:cxn>
                    <a:cxn ang="0">
                      <a:pos x="568" y="585"/>
                    </a:cxn>
                    <a:cxn ang="0">
                      <a:pos x="549" y="558"/>
                    </a:cxn>
                    <a:cxn ang="0">
                      <a:pos x="551" y="511"/>
                    </a:cxn>
                    <a:cxn ang="0">
                      <a:pos x="604" y="512"/>
                    </a:cxn>
                    <a:cxn ang="0">
                      <a:pos x="637" y="546"/>
                    </a:cxn>
                    <a:cxn ang="0">
                      <a:pos x="636" y="511"/>
                    </a:cxn>
                    <a:cxn ang="0">
                      <a:pos x="572" y="460"/>
                    </a:cxn>
                    <a:cxn ang="0">
                      <a:pos x="510" y="430"/>
                    </a:cxn>
                    <a:cxn ang="0">
                      <a:pos x="508" y="414"/>
                    </a:cxn>
                    <a:cxn ang="0">
                      <a:pos x="500" y="392"/>
                    </a:cxn>
                    <a:cxn ang="0">
                      <a:pos x="465" y="394"/>
                    </a:cxn>
                    <a:cxn ang="0">
                      <a:pos x="437" y="382"/>
                    </a:cxn>
                    <a:cxn ang="0">
                      <a:pos x="405" y="345"/>
                    </a:cxn>
                    <a:cxn ang="0">
                      <a:pos x="382" y="285"/>
                    </a:cxn>
                    <a:cxn ang="0">
                      <a:pos x="362" y="263"/>
                    </a:cxn>
                    <a:cxn ang="0">
                      <a:pos x="314" y="230"/>
                    </a:cxn>
                    <a:cxn ang="0">
                      <a:pos x="308" y="177"/>
                    </a:cxn>
                    <a:cxn ang="0">
                      <a:pos x="304" y="156"/>
                    </a:cxn>
                    <a:cxn ang="0">
                      <a:pos x="318" y="126"/>
                    </a:cxn>
                    <a:cxn ang="0">
                      <a:pos x="366" y="111"/>
                    </a:cxn>
                    <a:cxn ang="0">
                      <a:pos x="379" y="121"/>
                    </a:cxn>
                    <a:cxn ang="0">
                      <a:pos x="393" y="119"/>
                    </a:cxn>
                    <a:cxn ang="0">
                      <a:pos x="385" y="105"/>
                    </a:cxn>
                    <a:cxn ang="0">
                      <a:pos x="371" y="84"/>
                    </a:cxn>
                    <a:cxn ang="0">
                      <a:pos x="367" y="69"/>
                    </a:cxn>
                    <a:cxn ang="0">
                      <a:pos x="372" y="47"/>
                    </a:cxn>
                    <a:cxn ang="0">
                      <a:pos x="313" y="31"/>
                    </a:cxn>
                    <a:cxn ang="0">
                      <a:pos x="296" y="3"/>
                    </a:cxn>
                    <a:cxn ang="0">
                      <a:pos x="272" y="8"/>
                    </a:cxn>
                    <a:cxn ang="0">
                      <a:pos x="215" y="22"/>
                    </a:cxn>
                  </a:cxnLst>
                  <a:rect l="0" t="0" r="r" b="b"/>
                  <a:pathLst>
                    <a:path w="645" h="681">
                      <a:moveTo>
                        <a:pt x="201" y="17"/>
                      </a:moveTo>
                      <a:lnTo>
                        <a:pt x="199" y="28"/>
                      </a:lnTo>
                      <a:lnTo>
                        <a:pt x="199" y="36"/>
                      </a:lnTo>
                      <a:lnTo>
                        <a:pt x="195" y="38"/>
                      </a:lnTo>
                      <a:lnTo>
                        <a:pt x="184" y="40"/>
                      </a:lnTo>
                      <a:lnTo>
                        <a:pt x="183" y="46"/>
                      </a:lnTo>
                      <a:lnTo>
                        <a:pt x="184" y="53"/>
                      </a:lnTo>
                      <a:lnTo>
                        <a:pt x="186" y="59"/>
                      </a:lnTo>
                      <a:lnTo>
                        <a:pt x="185" y="63"/>
                      </a:lnTo>
                      <a:lnTo>
                        <a:pt x="164" y="59"/>
                      </a:lnTo>
                      <a:lnTo>
                        <a:pt x="153" y="58"/>
                      </a:lnTo>
                      <a:lnTo>
                        <a:pt x="147" y="53"/>
                      </a:lnTo>
                      <a:lnTo>
                        <a:pt x="140" y="49"/>
                      </a:lnTo>
                      <a:lnTo>
                        <a:pt x="137" y="60"/>
                      </a:lnTo>
                      <a:lnTo>
                        <a:pt x="126" y="79"/>
                      </a:lnTo>
                      <a:lnTo>
                        <a:pt x="125" y="89"/>
                      </a:lnTo>
                      <a:lnTo>
                        <a:pt x="123" y="94"/>
                      </a:lnTo>
                      <a:lnTo>
                        <a:pt x="115" y="89"/>
                      </a:lnTo>
                      <a:lnTo>
                        <a:pt x="109" y="81"/>
                      </a:lnTo>
                      <a:lnTo>
                        <a:pt x="98" y="73"/>
                      </a:lnTo>
                      <a:lnTo>
                        <a:pt x="92" y="53"/>
                      </a:lnTo>
                      <a:lnTo>
                        <a:pt x="81" y="59"/>
                      </a:lnTo>
                      <a:lnTo>
                        <a:pt x="75" y="68"/>
                      </a:lnTo>
                      <a:lnTo>
                        <a:pt x="75" y="76"/>
                      </a:lnTo>
                      <a:lnTo>
                        <a:pt x="71" y="81"/>
                      </a:lnTo>
                      <a:lnTo>
                        <a:pt x="60" y="90"/>
                      </a:lnTo>
                      <a:lnTo>
                        <a:pt x="48" y="90"/>
                      </a:lnTo>
                      <a:lnTo>
                        <a:pt x="23" y="96"/>
                      </a:lnTo>
                      <a:lnTo>
                        <a:pt x="14" y="96"/>
                      </a:lnTo>
                      <a:lnTo>
                        <a:pt x="5" y="97"/>
                      </a:lnTo>
                      <a:lnTo>
                        <a:pt x="3" y="102"/>
                      </a:lnTo>
                      <a:lnTo>
                        <a:pt x="5" y="107"/>
                      </a:lnTo>
                      <a:lnTo>
                        <a:pt x="16" y="133"/>
                      </a:lnTo>
                      <a:lnTo>
                        <a:pt x="18" y="143"/>
                      </a:lnTo>
                      <a:lnTo>
                        <a:pt x="7" y="150"/>
                      </a:lnTo>
                      <a:lnTo>
                        <a:pt x="2" y="156"/>
                      </a:lnTo>
                      <a:lnTo>
                        <a:pt x="0" y="165"/>
                      </a:lnTo>
                      <a:lnTo>
                        <a:pt x="1" y="170"/>
                      </a:lnTo>
                      <a:lnTo>
                        <a:pt x="2" y="175"/>
                      </a:lnTo>
                      <a:lnTo>
                        <a:pt x="11" y="177"/>
                      </a:lnTo>
                      <a:lnTo>
                        <a:pt x="12" y="186"/>
                      </a:lnTo>
                      <a:lnTo>
                        <a:pt x="10" y="194"/>
                      </a:lnTo>
                      <a:lnTo>
                        <a:pt x="11" y="205"/>
                      </a:lnTo>
                      <a:lnTo>
                        <a:pt x="13" y="216"/>
                      </a:lnTo>
                      <a:lnTo>
                        <a:pt x="19" y="225"/>
                      </a:lnTo>
                      <a:lnTo>
                        <a:pt x="44" y="227"/>
                      </a:lnTo>
                      <a:lnTo>
                        <a:pt x="48" y="236"/>
                      </a:lnTo>
                      <a:lnTo>
                        <a:pt x="48" y="245"/>
                      </a:lnTo>
                      <a:lnTo>
                        <a:pt x="45" y="251"/>
                      </a:lnTo>
                      <a:lnTo>
                        <a:pt x="46" y="254"/>
                      </a:lnTo>
                      <a:lnTo>
                        <a:pt x="54" y="254"/>
                      </a:lnTo>
                      <a:lnTo>
                        <a:pt x="64" y="254"/>
                      </a:lnTo>
                      <a:lnTo>
                        <a:pt x="80" y="247"/>
                      </a:lnTo>
                      <a:lnTo>
                        <a:pt x="81" y="240"/>
                      </a:lnTo>
                      <a:lnTo>
                        <a:pt x="89" y="226"/>
                      </a:lnTo>
                      <a:lnTo>
                        <a:pt x="94" y="224"/>
                      </a:lnTo>
                      <a:lnTo>
                        <a:pt x="97" y="218"/>
                      </a:lnTo>
                      <a:lnTo>
                        <a:pt x="114" y="210"/>
                      </a:lnTo>
                      <a:lnTo>
                        <a:pt x="123" y="210"/>
                      </a:lnTo>
                      <a:lnTo>
                        <a:pt x="132" y="213"/>
                      </a:lnTo>
                      <a:lnTo>
                        <a:pt x="173" y="236"/>
                      </a:lnTo>
                      <a:lnTo>
                        <a:pt x="190" y="243"/>
                      </a:lnTo>
                      <a:lnTo>
                        <a:pt x="193" y="248"/>
                      </a:lnTo>
                      <a:lnTo>
                        <a:pt x="195" y="259"/>
                      </a:lnTo>
                      <a:lnTo>
                        <a:pt x="207" y="294"/>
                      </a:lnTo>
                      <a:lnTo>
                        <a:pt x="211" y="306"/>
                      </a:lnTo>
                      <a:lnTo>
                        <a:pt x="210" y="313"/>
                      </a:lnTo>
                      <a:lnTo>
                        <a:pt x="231" y="333"/>
                      </a:lnTo>
                      <a:lnTo>
                        <a:pt x="241" y="345"/>
                      </a:lnTo>
                      <a:lnTo>
                        <a:pt x="244" y="361"/>
                      </a:lnTo>
                      <a:lnTo>
                        <a:pt x="252" y="358"/>
                      </a:lnTo>
                      <a:lnTo>
                        <a:pt x="259" y="358"/>
                      </a:lnTo>
                      <a:lnTo>
                        <a:pt x="269" y="365"/>
                      </a:lnTo>
                      <a:lnTo>
                        <a:pt x="282" y="386"/>
                      </a:lnTo>
                      <a:lnTo>
                        <a:pt x="292" y="387"/>
                      </a:lnTo>
                      <a:lnTo>
                        <a:pt x="309" y="410"/>
                      </a:lnTo>
                      <a:lnTo>
                        <a:pt x="323" y="424"/>
                      </a:lnTo>
                      <a:lnTo>
                        <a:pt x="347" y="444"/>
                      </a:lnTo>
                      <a:lnTo>
                        <a:pt x="352" y="442"/>
                      </a:lnTo>
                      <a:lnTo>
                        <a:pt x="379" y="444"/>
                      </a:lnTo>
                      <a:lnTo>
                        <a:pt x="385" y="445"/>
                      </a:lnTo>
                      <a:lnTo>
                        <a:pt x="400" y="462"/>
                      </a:lnTo>
                      <a:lnTo>
                        <a:pt x="404" y="472"/>
                      </a:lnTo>
                      <a:lnTo>
                        <a:pt x="421" y="479"/>
                      </a:lnTo>
                      <a:lnTo>
                        <a:pt x="422" y="482"/>
                      </a:lnTo>
                      <a:lnTo>
                        <a:pt x="421" y="490"/>
                      </a:lnTo>
                      <a:lnTo>
                        <a:pt x="440" y="487"/>
                      </a:lnTo>
                      <a:lnTo>
                        <a:pt x="444" y="488"/>
                      </a:lnTo>
                      <a:lnTo>
                        <a:pt x="449" y="494"/>
                      </a:lnTo>
                      <a:lnTo>
                        <a:pt x="453" y="505"/>
                      </a:lnTo>
                      <a:lnTo>
                        <a:pt x="451" y="512"/>
                      </a:lnTo>
                      <a:lnTo>
                        <a:pt x="455" y="520"/>
                      </a:lnTo>
                      <a:lnTo>
                        <a:pt x="467" y="525"/>
                      </a:lnTo>
                      <a:lnTo>
                        <a:pt x="473" y="530"/>
                      </a:lnTo>
                      <a:lnTo>
                        <a:pt x="478" y="537"/>
                      </a:lnTo>
                      <a:lnTo>
                        <a:pt x="483" y="527"/>
                      </a:lnTo>
                      <a:lnTo>
                        <a:pt x="487" y="527"/>
                      </a:lnTo>
                      <a:lnTo>
                        <a:pt x="495" y="539"/>
                      </a:lnTo>
                      <a:lnTo>
                        <a:pt x="495" y="546"/>
                      </a:lnTo>
                      <a:lnTo>
                        <a:pt x="498" y="559"/>
                      </a:lnTo>
                      <a:lnTo>
                        <a:pt x="510" y="578"/>
                      </a:lnTo>
                      <a:lnTo>
                        <a:pt x="513" y="596"/>
                      </a:lnTo>
                      <a:lnTo>
                        <a:pt x="522" y="617"/>
                      </a:lnTo>
                      <a:lnTo>
                        <a:pt x="507" y="624"/>
                      </a:lnTo>
                      <a:lnTo>
                        <a:pt x="500" y="629"/>
                      </a:lnTo>
                      <a:lnTo>
                        <a:pt x="503" y="640"/>
                      </a:lnTo>
                      <a:lnTo>
                        <a:pt x="496" y="651"/>
                      </a:lnTo>
                      <a:lnTo>
                        <a:pt x="492" y="661"/>
                      </a:lnTo>
                      <a:lnTo>
                        <a:pt x="494" y="673"/>
                      </a:lnTo>
                      <a:lnTo>
                        <a:pt x="496" y="681"/>
                      </a:lnTo>
                      <a:lnTo>
                        <a:pt x="496" y="678"/>
                      </a:lnTo>
                      <a:lnTo>
                        <a:pt x="496" y="681"/>
                      </a:lnTo>
                      <a:lnTo>
                        <a:pt x="503" y="681"/>
                      </a:lnTo>
                      <a:lnTo>
                        <a:pt x="511" y="681"/>
                      </a:lnTo>
                      <a:lnTo>
                        <a:pt x="514" y="678"/>
                      </a:lnTo>
                      <a:lnTo>
                        <a:pt x="522" y="661"/>
                      </a:lnTo>
                      <a:lnTo>
                        <a:pt x="525" y="656"/>
                      </a:lnTo>
                      <a:lnTo>
                        <a:pt x="532" y="651"/>
                      </a:lnTo>
                      <a:lnTo>
                        <a:pt x="538" y="649"/>
                      </a:lnTo>
                      <a:lnTo>
                        <a:pt x="540" y="643"/>
                      </a:lnTo>
                      <a:lnTo>
                        <a:pt x="541" y="621"/>
                      </a:lnTo>
                      <a:lnTo>
                        <a:pt x="544" y="616"/>
                      </a:lnTo>
                      <a:lnTo>
                        <a:pt x="553" y="613"/>
                      </a:lnTo>
                      <a:lnTo>
                        <a:pt x="562" y="607"/>
                      </a:lnTo>
                      <a:lnTo>
                        <a:pt x="567" y="607"/>
                      </a:lnTo>
                      <a:lnTo>
                        <a:pt x="570" y="603"/>
                      </a:lnTo>
                      <a:lnTo>
                        <a:pt x="570" y="590"/>
                      </a:lnTo>
                      <a:lnTo>
                        <a:pt x="568" y="585"/>
                      </a:lnTo>
                      <a:lnTo>
                        <a:pt x="567" y="575"/>
                      </a:lnTo>
                      <a:lnTo>
                        <a:pt x="564" y="570"/>
                      </a:lnTo>
                      <a:lnTo>
                        <a:pt x="554" y="564"/>
                      </a:lnTo>
                      <a:lnTo>
                        <a:pt x="549" y="558"/>
                      </a:lnTo>
                      <a:lnTo>
                        <a:pt x="538" y="553"/>
                      </a:lnTo>
                      <a:lnTo>
                        <a:pt x="538" y="543"/>
                      </a:lnTo>
                      <a:lnTo>
                        <a:pt x="543" y="523"/>
                      </a:lnTo>
                      <a:lnTo>
                        <a:pt x="551" y="511"/>
                      </a:lnTo>
                      <a:lnTo>
                        <a:pt x="564" y="499"/>
                      </a:lnTo>
                      <a:lnTo>
                        <a:pt x="575" y="496"/>
                      </a:lnTo>
                      <a:lnTo>
                        <a:pt x="591" y="509"/>
                      </a:lnTo>
                      <a:lnTo>
                        <a:pt x="604" y="512"/>
                      </a:lnTo>
                      <a:lnTo>
                        <a:pt x="615" y="519"/>
                      </a:lnTo>
                      <a:lnTo>
                        <a:pt x="619" y="527"/>
                      </a:lnTo>
                      <a:lnTo>
                        <a:pt x="626" y="539"/>
                      </a:lnTo>
                      <a:lnTo>
                        <a:pt x="637" y="546"/>
                      </a:lnTo>
                      <a:lnTo>
                        <a:pt x="637" y="543"/>
                      </a:lnTo>
                      <a:lnTo>
                        <a:pt x="645" y="527"/>
                      </a:lnTo>
                      <a:lnTo>
                        <a:pt x="642" y="520"/>
                      </a:lnTo>
                      <a:lnTo>
                        <a:pt x="636" y="511"/>
                      </a:lnTo>
                      <a:lnTo>
                        <a:pt x="626" y="500"/>
                      </a:lnTo>
                      <a:lnTo>
                        <a:pt x="615" y="482"/>
                      </a:lnTo>
                      <a:lnTo>
                        <a:pt x="580" y="468"/>
                      </a:lnTo>
                      <a:lnTo>
                        <a:pt x="572" y="460"/>
                      </a:lnTo>
                      <a:lnTo>
                        <a:pt x="560" y="452"/>
                      </a:lnTo>
                      <a:lnTo>
                        <a:pt x="524" y="437"/>
                      </a:lnTo>
                      <a:lnTo>
                        <a:pt x="516" y="433"/>
                      </a:lnTo>
                      <a:lnTo>
                        <a:pt x="510" y="430"/>
                      </a:lnTo>
                      <a:lnTo>
                        <a:pt x="506" y="430"/>
                      </a:lnTo>
                      <a:lnTo>
                        <a:pt x="502" y="426"/>
                      </a:lnTo>
                      <a:lnTo>
                        <a:pt x="502" y="420"/>
                      </a:lnTo>
                      <a:lnTo>
                        <a:pt x="508" y="414"/>
                      </a:lnTo>
                      <a:lnTo>
                        <a:pt x="516" y="409"/>
                      </a:lnTo>
                      <a:lnTo>
                        <a:pt x="517" y="401"/>
                      </a:lnTo>
                      <a:lnTo>
                        <a:pt x="511" y="392"/>
                      </a:lnTo>
                      <a:lnTo>
                        <a:pt x="500" y="392"/>
                      </a:lnTo>
                      <a:lnTo>
                        <a:pt x="496" y="394"/>
                      </a:lnTo>
                      <a:lnTo>
                        <a:pt x="503" y="392"/>
                      </a:lnTo>
                      <a:lnTo>
                        <a:pt x="496" y="394"/>
                      </a:lnTo>
                      <a:lnTo>
                        <a:pt x="465" y="394"/>
                      </a:lnTo>
                      <a:lnTo>
                        <a:pt x="465" y="403"/>
                      </a:lnTo>
                      <a:lnTo>
                        <a:pt x="453" y="390"/>
                      </a:lnTo>
                      <a:lnTo>
                        <a:pt x="442" y="382"/>
                      </a:lnTo>
                      <a:lnTo>
                        <a:pt x="437" y="382"/>
                      </a:lnTo>
                      <a:lnTo>
                        <a:pt x="435" y="374"/>
                      </a:lnTo>
                      <a:lnTo>
                        <a:pt x="431" y="374"/>
                      </a:lnTo>
                      <a:lnTo>
                        <a:pt x="410" y="354"/>
                      </a:lnTo>
                      <a:lnTo>
                        <a:pt x="405" y="345"/>
                      </a:lnTo>
                      <a:lnTo>
                        <a:pt x="398" y="332"/>
                      </a:lnTo>
                      <a:lnTo>
                        <a:pt x="392" y="313"/>
                      </a:lnTo>
                      <a:lnTo>
                        <a:pt x="388" y="309"/>
                      </a:lnTo>
                      <a:lnTo>
                        <a:pt x="382" y="285"/>
                      </a:lnTo>
                      <a:lnTo>
                        <a:pt x="374" y="270"/>
                      </a:lnTo>
                      <a:lnTo>
                        <a:pt x="369" y="267"/>
                      </a:lnTo>
                      <a:lnTo>
                        <a:pt x="363" y="267"/>
                      </a:lnTo>
                      <a:lnTo>
                        <a:pt x="362" y="263"/>
                      </a:lnTo>
                      <a:lnTo>
                        <a:pt x="347" y="254"/>
                      </a:lnTo>
                      <a:lnTo>
                        <a:pt x="341" y="247"/>
                      </a:lnTo>
                      <a:lnTo>
                        <a:pt x="320" y="237"/>
                      </a:lnTo>
                      <a:lnTo>
                        <a:pt x="314" y="230"/>
                      </a:lnTo>
                      <a:lnTo>
                        <a:pt x="309" y="220"/>
                      </a:lnTo>
                      <a:lnTo>
                        <a:pt x="306" y="211"/>
                      </a:lnTo>
                      <a:lnTo>
                        <a:pt x="306" y="193"/>
                      </a:lnTo>
                      <a:lnTo>
                        <a:pt x="308" y="177"/>
                      </a:lnTo>
                      <a:lnTo>
                        <a:pt x="313" y="172"/>
                      </a:lnTo>
                      <a:lnTo>
                        <a:pt x="314" y="165"/>
                      </a:lnTo>
                      <a:lnTo>
                        <a:pt x="312" y="159"/>
                      </a:lnTo>
                      <a:lnTo>
                        <a:pt x="304" y="156"/>
                      </a:lnTo>
                      <a:lnTo>
                        <a:pt x="302" y="141"/>
                      </a:lnTo>
                      <a:lnTo>
                        <a:pt x="304" y="134"/>
                      </a:lnTo>
                      <a:lnTo>
                        <a:pt x="314" y="126"/>
                      </a:lnTo>
                      <a:lnTo>
                        <a:pt x="318" y="126"/>
                      </a:lnTo>
                      <a:lnTo>
                        <a:pt x="319" y="127"/>
                      </a:lnTo>
                      <a:lnTo>
                        <a:pt x="324" y="126"/>
                      </a:lnTo>
                      <a:lnTo>
                        <a:pt x="357" y="108"/>
                      </a:lnTo>
                      <a:lnTo>
                        <a:pt x="366" y="111"/>
                      </a:lnTo>
                      <a:lnTo>
                        <a:pt x="376" y="106"/>
                      </a:lnTo>
                      <a:lnTo>
                        <a:pt x="382" y="107"/>
                      </a:lnTo>
                      <a:lnTo>
                        <a:pt x="383" y="113"/>
                      </a:lnTo>
                      <a:lnTo>
                        <a:pt x="379" y="121"/>
                      </a:lnTo>
                      <a:lnTo>
                        <a:pt x="379" y="122"/>
                      </a:lnTo>
                      <a:lnTo>
                        <a:pt x="384" y="123"/>
                      </a:lnTo>
                      <a:lnTo>
                        <a:pt x="389" y="122"/>
                      </a:lnTo>
                      <a:lnTo>
                        <a:pt x="393" y="119"/>
                      </a:lnTo>
                      <a:lnTo>
                        <a:pt x="394" y="114"/>
                      </a:lnTo>
                      <a:lnTo>
                        <a:pt x="392" y="111"/>
                      </a:lnTo>
                      <a:lnTo>
                        <a:pt x="388" y="110"/>
                      </a:lnTo>
                      <a:lnTo>
                        <a:pt x="385" y="105"/>
                      </a:lnTo>
                      <a:lnTo>
                        <a:pt x="378" y="101"/>
                      </a:lnTo>
                      <a:lnTo>
                        <a:pt x="376" y="98"/>
                      </a:lnTo>
                      <a:lnTo>
                        <a:pt x="376" y="90"/>
                      </a:lnTo>
                      <a:lnTo>
                        <a:pt x="371" y="84"/>
                      </a:lnTo>
                      <a:lnTo>
                        <a:pt x="372" y="76"/>
                      </a:lnTo>
                      <a:lnTo>
                        <a:pt x="374" y="69"/>
                      </a:lnTo>
                      <a:lnTo>
                        <a:pt x="369" y="70"/>
                      </a:lnTo>
                      <a:lnTo>
                        <a:pt x="367" y="69"/>
                      </a:lnTo>
                      <a:lnTo>
                        <a:pt x="367" y="64"/>
                      </a:lnTo>
                      <a:lnTo>
                        <a:pt x="369" y="57"/>
                      </a:lnTo>
                      <a:lnTo>
                        <a:pt x="381" y="47"/>
                      </a:lnTo>
                      <a:lnTo>
                        <a:pt x="372" y="47"/>
                      </a:lnTo>
                      <a:lnTo>
                        <a:pt x="358" y="42"/>
                      </a:lnTo>
                      <a:lnTo>
                        <a:pt x="328" y="37"/>
                      </a:lnTo>
                      <a:lnTo>
                        <a:pt x="318" y="31"/>
                      </a:lnTo>
                      <a:lnTo>
                        <a:pt x="313" y="31"/>
                      </a:lnTo>
                      <a:lnTo>
                        <a:pt x="302" y="22"/>
                      </a:lnTo>
                      <a:lnTo>
                        <a:pt x="298" y="15"/>
                      </a:lnTo>
                      <a:lnTo>
                        <a:pt x="296" y="8"/>
                      </a:lnTo>
                      <a:lnTo>
                        <a:pt x="296" y="3"/>
                      </a:lnTo>
                      <a:lnTo>
                        <a:pt x="293" y="0"/>
                      </a:lnTo>
                      <a:lnTo>
                        <a:pt x="287" y="1"/>
                      </a:lnTo>
                      <a:lnTo>
                        <a:pt x="282" y="5"/>
                      </a:lnTo>
                      <a:lnTo>
                        <a:pt x="272" y="8"/>
                      </a:lnTo>
                      <a:lnTo>
                        <a:pt x="254" y="9"/>
                      </a:lnTo>
                      <a:lnTo>
                        <a:pt x="234" y="16"/>
                      </a:lnTo>
                      <a:lnTo>
                        <a:pt x="218" y="21"/>
                      </a:lnTo>
                      <a:lnTo>
                        <a:pt x="215" y="22"/>
                      </a:lnTo>
                      <a:lnTo>
                        <a:pt x="201" y="1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259" name="Freeform 182"/>
              <p:cNvSpPr>
                <a:spLocks noChangeAspect="1"/>
              </p:cNvSpPr>
              <p:nvPr/>
            </p:nvSpPr>
            <p:spPr bwMode="gray">
              <a:xfrm>
                <a:off x="4858544" y="2684810"/>
                <a:ext cx="11113" cy="17463"/>
              </a:xfrm>
              <a:custGeom>
                <a:avLst/>
                <a:gdLst/>
                <a:ahLst/>
                <a:cxnLst>
                  <a:cxn ang="0">
                    <a:pos x="21" y="53"/>
                  </a:cxn>
                  <a:cxn ang="0">
                    <a:pos x="33" y="52"/>
                  </a:cxn>
                  <a:cxn ang="0">
                    <a:pos x="38" y="45"/>
                  </a:cxn>
                  <a:cxn ang="0">
                    <a:pos x="37" y="33"/>
                  </a:cxn>
                  <a:cxn ang="0">
                    <a:pos x="33" y="26"/>
                  </a:cxn>
                  <a:cxn ang="0">
                    <a:pos x="28" y="18"/>
                  </a:cxn>
                  <a:cxn ang="0">
                    <a:pos x="28" y="11"/>
                  </a:cxn>
                  <a:cxn ang="0">
                    <a:pos x="30" y="4"/>
                  </a:cxn>
                  <a:cxn ang="0">
                    <a:pos x="22" y="0"/>
                  </a:cxn>
                  <a:cxn ang="0">
                    <a:pos x="16" y="0"/>
                  </a:cxn>
                  <a:cxn ang="0">
                    <a:pos x="6" y="7"/>
                  </a:cxn>
                  <a:cxn ang="0">
                    <a:pos x="0" y="20"/>
                  </a:cxn>
                  <a:cxn ang="0">
                    <a:pos x="3" y="33"/>
                  </a:cxn>
                  <a:cxn ang="0">
                    <a:pos x="3" y="48"/>
                  </a:cxn>
                  <a:cxn ang="0">
                    <a:pos x="21" y="53"/>
                  </a:cxn>
                </a:cxnLst>
                <a:rect l="0" t="0" r="r" b="b"/>
                <a:pathLst>
                  <a:path w="38" h="53">
                    <a:moveTo>
                      <a:pt x="21" y="53"/>
                    </a:moveTo>
                    <a:lnTo>
                      <a:pt x="33" y="52"/>
                    </a:lnTo>
                    <a:lnTo>
                      <a:pt x="38" y="45"/>
                    </a:lnTo>
                    <a:lnTo>
                      <a:pt x="37" y="33"/>
                    </a:lnTo>
                    <a:lnTo>
                      <a:pt x="33" y="26"/>
                    </a:lnTo>
                    <a:lnTo>
                      <a:pt x="28" y="18"/>
                    </a:lnTo>
                    <a:lnTo>
                      <a:pt x="28" y="11"/>
                    </a:lnTo>
                    <a:lnTo>
                      <a:pt x="30" y="4"/>
                    </a:lnTo>
                    <a:lnTo>
                      <a:pt x="22" y="0"/>
                    </a:lnTo>
                    <a:lnTo>
                      <a:pt x="16" y="0"/>
                    </a:lnTo>
                    <a:lnTo>
                      <a:pt x="6" y="7"/>
                    </a:lnTo>
                    <a:lnTo>
                      <a:pt x="0" y="20"/>
                    </a:lnTo>
                    <a:lnTo>
                      <a:pt x="3" y="33"/>
                    </a:lnTo>
                    <a:lnTo>
                      <a:pt x="3" y="48"/>
                    </a:lnTo>
                    <a:lnTo>
                      <a:pt x="21" y="5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60" name="Freeform 183"/>
              <p:cNvSpPr>
                <a:spLocks noChangeAspect="1"/>
              </p:cNvSpPr>
              <p:nvPr/>
            </p:nvSpPr>
            <p:spPr bwMode="gray">
              <a:xfrm>
                <a:off x="4863306" y="2751485"/>
                <a:ext cx="77788" cy="44450"/>
              </a:xfrm>
              <a:custGeom>
                <a:avLst/>
                <a:gdLst/>
                <a:ahLst/>
                <a:cxnLst>
                  <a:cxn ang="0">
                    <a:pos x="52" y="131"/>
                  </a:cxn>
                  <a:cxn ang="0">
                    <a:pos x="42" y="119"/>
                  </a:cxn>
                  <a:cxn ang="0">
                    <a:pos x="38" y="100"/>
                  </a:cxn>
                  <a:cxn ang="0">
                    <a:pos x="10" y="117"/>
                  </a:cxn>
                  <a:cxn ang="0">
                    <a:pos x="0" y="119"/>
                  </a:cxn>
                  <a:cxn ang="0">
                    <a:pos x="5" y="84"/>
                  </a:cxn>
                  <a:cxn ang="0">
                    <a:pos x="13" y="74"/>
                  </a:cxn>
                  <a:cxn ang="0">
                    <a:pos x="21" y="67"/>
                  </a:cxn>
                  <a:cxn ang="0">
                    <a:pos x="30" y="49"/>
                  </a:cxn>
                  <a:cxn ang="0">
                    <a:pos x="50" y="18"/>
                  </a:cxn>
                  <a:cxn ang="0">
                    <a:pos x="70" y="13"/>
                  </a:cxn>
                  <a:cxn ang="0">
                    <a:pos x="85" y="3"/>
                  </a:cxn>
                  <a:cxn ang="0">
                    <a:pos x="127" y="6"/>
                  </a:cxn>
                  <a:cxn ang="0">
                    <a:pos x="172" y="6"/>
                  </a:cxn>
                  <a:cxn ang="0">
                    <a:pos x="197" y="22"/>
                  </a:cxn>
                  <a:cxn ang="0">
                    <a:pos x="193" y="40"/>
                  </a:cxn>
                  <a:cxn ang="0">
                    <a:pos x="207" y="57"/>
                  </a:cxn>
                  <a:cxn ang="0">
                    <a:pos x="226" y="63"/>
                  </a:cxn>
                  <a:cxn ang="0">
                    <a:pos x="241" y="63"/>
                  </a:cxn>
                  <a:cxn ang="0">
                    <a:pos x="239" y="82"/>
                  </a:cxn>
                  <a:cxn ang="0">
                    <a:pos x="224" y="86"/>
                  </a:cxn>
                  <a:cxn ang="0">
                    <a:pos x="224" y="99"/>
                  </a:cxn>
                  <a:cxn ang="0">
                    <a:pos x="225" y="109"/>
                  </a:cxn>
                  <a:cxn ang="0">
                    <a:pos x="193" y="104"/>
                  </a:cxn>
                  <a:cxn ang="0">
                    <a:pos x="180" y="95"/>
                  </a:cxn>
                  <a:cxn ang="0">
                    <a:pos x="166" y="126"/>
                  </a:cxn>
                  <a:cxn ang="0">
                    <a:pos x="163" y="140"/>
                  </a:cxn>
                  <a:cxn ang="0">
                    <a:pos x="149" y="127"/>
                  </a:cxn>
                  <a:cxn ang="0">
                    <a:pos x="132" y="99"/>
                  </a:cxn>
                  <a:cxn ang="0">
                    <a:pos x="115" y="114"/>
                  </a:cxn>
                  <a:cxn ang="0">
                    <a:pos x="111" y="127"/>
                  </a:cxn>
                  <a:cxn ang="0">
                    <a:pos x="88" y="136"/>
                  </a:cxn>
                  <a:cxn ang="0">
                    <a:pos x="54" y="142"/>
                  </a:cxn>
                </a:cxnLst>
                <a:rect l="0" t="0" r="r" b="b"/>
                <a:pathLst>
                  <a:path w="241" h="142">
                    <a:moveTo>
                      <a:pt x="54" y="142"/>
                    </a:moveTo>
                    <a:lnTo>
                      <a:pt x="52" y="131"/>
                    </a:lnTo>
                    <a:lnTo>
                      <a:pt x="45" y="130"/>
                    </a:lnTo>
                    <a:lnTo>
                      <a:pt x="42" y="119"/>
                    </a:lnTo>
                    <a:lnTo>
                      <a:pt x="42" y="101"/>
                    </a:lnTo>
                    <a:lnTo>
                      <a:pt x="38" y="100"/>
                    </a:lnTo>
                    <a:lnTo>
                      <a:pt x="21" y="100"/>
                    </a:lnTo>
                    <a:lnTo>
                      <a:pt x="10" y="117"/>
                    </a:lnTo>
                    <a:lnTo>
                      <a:pt x="4" y="121"/>
                    </a:lnTo>
                    <a:lnTo>
                      <a:pt x="0" y="119"/>
                    </a:lnTo>
                    <a:lnTo>
                      <a:pt x="2" y="97"/>
                    </a:lnTo>
                    <a:lnTo>
                      <a:pt x="5" y="84"/>
                    </a:lnTo>
                    <a:lnTo>
                      <a:pt x="9" y="81"/>
                    </a:lnTo>
                    <a:lnTo>
                      <a:pt x="13" y="74"/>
                    </a:lnTo>
                    <a:lnTo>
                      <a:pt x="20" y="70"/>
                    </a:lnTo>
                    <a:lnTo>
                      <a:pt x="21" y="67"/>
                    </a:lnTo>
                    <a:lnTo>
                      <a:pt x="24" y="57"/>
                    </a:lnTo>
                    <a:lnTo>
                      <a:pt x="30" y="49"/>
                    </a:lnTo>
                    <a:lnTo>
                      <a:pt x="53" y="23"/>
                    </a:lnTo>
                    <a:lnTo>
                      <a:pt x="50" y="18"/>
                    </a:lnTo>
                    <a:lnTo>
                      <a:pt x="53" y="11"/>
                    </a:lnTo>
                    <a:lnTo>
                      <a:pt x="70" y="13"/>
                    </a:lnTo>
                    <a:lnTo>
                      <a:pt x="78" y="9"/>
                    </a:lnTo>
                    <a:lnTo>
                      <a:pt x="85" y="3"/>
                    </a:lnTo>
                    <a:lnTo>
                      <a:pt x="91" y="9"/>
                    </a:lnTo>
                    <a:lnTo>
                      <a:pt x="127" y="6"/>
                    </a:lnTo>
                    <a:lnTo>
                      <a:pt x="153" y="0"/>
                    </a:lnTo>
                    <a:lnTo>
                      <a:pt x="172" y="6"/>
                    </a:lnTo>
                    <a:lnTo>
                      <a:pt x="190" y="13"/>
                    </a:lnTo>
                    <a:lnTo>
                      <a:pt x="197" y="22"/>
                    </a:lnTo>
                    <a:lnTo>
                      <a:pt x="195" y="30"/>
                    </a:lnTo>
                    <a:lnTo>
                      <a:pt x="193" y="40"/>
                    </a:lnTo>
                    <a:lnTo>
                      <a:pt x="201" y="52"/>
                    </a:lnTo>
                    <a:lnTo>
                      <a:pt x="207" y="57"/>
                    </a:lnTo>
                    <a:lnTo>
                      <a:pt x="217" y="62"/>
                    </a:lnTo>
                    <a:lnTo>
                      <a:pt x="226" y="63"/>
                    </a:lnTo>
                    <a:lnTo>
                      <a:pt x="234" y="58"/>
                    </a:lnTo>
                    <a:lnTo>
                      <a:pt x="241" y="63"/>
                    </a:lnTo>
                    <a:lnTo>
                      <a:pt x="239" y="74"/>
                    </a:lnTo>
                    <a:lnTo>
                      <a:pt x="239" y="82"/>
                    </a:lnTo>
                    <a:lnTo>
                      <a:pt x="235" y="84"/>
                    </a:lnTo>
                    <a:lnTo>
                      <a:pt x="224" y="86"/>
                    </a:lnTo>
                    <a:lnTo>
                      <a:pt x="223" y="92"/>
                    </a:lnTo>
                    <a:lnTo>
                      <a:pt x="224" y="99"/>
                    </a:lnTo>
                    <a:lnTo>
                      <a:pt x="226" y="105"/>
                    </a:lnTo>
                    <a:lnTo>
                      <a:pt x="225" y="109"/>
                    </a:lnTo>
                    <a:lnTo>
                      <a:pt x="204" y="105"/>
                    </a:lnTo>
                    <a:lnTo>
                      <a:pt x="193" y="104"/>
                    </a:lnTo>
                    <a:lnTo>
                      <a:pt x="187" y="99"/>
                    </a:lnTo>
                    <a:lnTo>
                      <a:pt x="180" y="95"/>
                    </a:lnTo>
                    <a:lnTo>
                      <a:pt x="177" y="106"/>
                    </a:lnTo>
                    <a:lnTo>
                      <a:pt x="166" y="126"/>
                    </a:lnTo>
                    <a:lnTo>
                      <a:pt x="165" y="135"/>
                    </a:lnTo>
                    <a:lnTo>
                      <a:pt x="163" y="140"/>
                    </a:lnTo>
                    <a:lnTo>
                      <a:pt x="155" y="135"/>
                    </a:lnTo>
                    <a:lnTo>
                      <a:pt x="149" y="127"/>
                    </a:lnTo>
                    <a:lnTo>
                      <a:pt x="138" y="119"/>
                    </a:lnTo>
                    <a:lnTo>
                      <a:pt x="132" y="99"/>
                    </a:lnTo>
                    <a:lnTo>
                      <a:pt x="121" y="105"/>
                    </a:lnTo>
                    <a:lnTo>
                      <a:pt x="115" y="114"/>
                    </a:lnTo>
                    <a:lnTo>
                      <a:pt x="115" y="122"/>
                    </a:lnTo>
                    <a:lnTo>
                      <a:pt x="111" y="127"/>
                    </a:lnTo>
                    <a:lnTo>
                      <a:pt x="100" y="136"/>
                    </a:lnTo>
                    <a:lnTo>
                      <a:pt x="88" y="136"/>
                    </a:lnTo>
                    <a:lnTo>
                      <a:pt x="63" y="142"/>
                    </a:lnTo>
                    <a:lnTo>
                      <a:pt x="54" y="14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61" name="Freeform 184"/>
              <p:cNvSpPr>
                <a:spLocks noChangeAspect="1"/>
              </p:cNvSpPr>
              <p:nvPr/>
            </p:nvSpPr>
            <p:spPr bwMode="gray">
              <a:xfrm>
                <a:off x="4809331" y="2649885"/>
                <a:ext cx="58738" cy="50800"/>
              </a:xfrm>
              <a:custGeom>
                <a:avLst/>
                <a:gdLst/>
                <a:ahLst/>
                <a:cxnLst>
                  <a:cxn ang="0">
                    <a:pos x="158" y="160"/>
                  </a:cxn>
                  <a:cxn ang="0">
                    <a:pos x="150" y="161"/>
                  </a:cxn>
                  <a:cxn ang="0">
                    <a:pos x="140" y="159"/>
                  </a:cxn>
                  <a:cxn ang="0">
                    <a:pos x="131" y="152"/>
                  </a:cxn>
                  <a:cxn ang="0">
                    <a:pos x="120" y="146"/>
                  </a:cxn>
                  <a:cxn ang="0">
                    <a:pos x="123" y="140"/>
                  </a:cxn>
                  <a:cxn ang="0">
                    <a:pos x="118" y="138"/>
                  </a:cxn>
                  <a:cxn ang="0">
                    <a:pos x="118" y="114"/>
                  </a:cxn>
                  <a:cxn ang="0">
                    <a:pos x="112" y="114"/>
                  </a:cxn>
                  <a:cxn ang="0">
                    <a:pos x="106" y="122"/>
                  </a:cxn>
                  <a:cxn ang="0">
                    <a:pos x="101" y="129"/>
                  </a:cxn>
                  <a:cxn ang="0">
                    <a:pos x="91" y="129"/>
                  </a:cxn>
                  <a:cxn ang="0">
                    <a:pos x="81" y="125"/>
                  </a:cxn>
                  <a:cxn ang="0">
                    <a:pos x="79" y="110"/>
                  </a:cxn>
                  <a:cxn ang="0">
                    <a:pos x="76" y="101"/>
                  </a:cxn>
                  <a:cxn ang="0">
                    <a:pos x="70" y="96"/>
                  </a:cxn>
                  <a:cxn ang="0">
                    <a:pos x="58" y="92"/>
                  </a:cxn>
                  <a:cxn ang="0">
                    <a:pos x="44" y="84"/>
                  </a:cxn>
                  <a:cxn ang="0">
                    <a:pos x="34" y="80"/>
                  </a:cxn>
                  <a:cxn ang="0">
                    <a:pos x="25" y="62"/>
                  </a:cxn>
                  <a:cxn ang="0">
                    <a:pos x="13" y="63"/>
                  </a:cxn>
                  <a:cxn ang="0">
                    <a:pos x="2" y="58"/>
                  </a:cxn>
                  <a:cxn ang="0">
                    <a:pos x="0" y="48"/>
                  </a:cxn>
                  <a:cxn ang="0">
                    <a:pos x="0" y="32"/>
                  </a:cxn>
                  <a:cxn ang="0">
                    <a:pos x="0" y="28"/>
                  </a:cxn>
                  <a:cxn ang="0">
                    <a:pos x="23" y="15"/>
                  </a:cxn>
                  <a:cxn ang="0">
                    <a:pos x="33" y="11"/>
                  </a:cxn>
                  <a:cxn ang="0">
                    <a:pos x="39" y="10"/>
                  </a:cxn>
                  <a:cxn ang="0">
                    <a:pos x="39" y="11"/>
                  </a:cxn>
                  <a:cxn ang="0">
                    <a:pos x="56" y="20"/>
                  </a:cxn>
                  <a:cxn ang="0">
                    <a:pos x="76" y="14"/>
                  </a:cxn>
                  <a:cxn ang="0">
                    <a:pos x="91" y="4"/>
                  </a:cxn>
                  <a:cxn ang="0">
                    <a:pos x="103" y="1"/>
                  </a:cxn>
                  <a:cxn ang="0">
                    <a:pos x="118" y="0"/>
                  </a:cxn>
                  <a:cxn ang="0">
                    <a:pos x="124" y="6"/>
                  </a:cxn>
                  <a:cxn ang="0">
                    <a:pos x="127" y="6"/>
                  </a:cxn>
                  <a:cxn ang="0">
                    <a:pos x="129" y="14"/>
                  </a:cxn>
                  <a:cxn ang="0">
                    <a:pos x="138" y="17"/>
                  </a:cxn>
                  <a:cxn ang="0">
                    <a:pos x="146" y="19"/>
                  </a:cxn>
                  <a:cxn ang="0">
                    <a:pos x="155" y="24"/>
                  </a:cxn>
                  <a:cxn ang="0">
                    <a:pos x="155" y="35"/>
                  </a:cxn>
                  <a:cxn ang="0">
                    <a:pos x="154" y="44"/>
                  </a:cxn>
                  <a:cxn ang="0">
                    <a:pos x="156" y="55"/>
                  </a:cxn>
                  <a:cxn ang="0">
                    <a:pos x="163" y="62"/>
                  </a:cxn>
                  <a:cxn ang="0">
                    <a:pos x="176" y="62"/>
                  </a:cxn>
                  <a:cxn ang="0">
                    <a:pos x="181" y="68"/>
                  </a:cxn>
                  <a:cxn ang="0">
                    <a:pos x="182" y="79"/>
                  </a:cxn>
                  <a:cxn ang="0">
                    <a:pos x="188" y="87"/>
                  </a:cxn>
                  <a:cxn ang="0">
                    <a:pos x="188" y="96"/>
                  </a:cxn>
                  <a:cxn ang="0">
                    <a:pos x="177" y="112"/>
                  </a:cxn>
                  <a:cxn ang="0">
                    <a:pos x="171" y="112"/>
                  </a:cxn>
                  <a:cxn ang="0">
                    <a:pos x="161" y="119"/>
                  </a:cxn>
                  <a:cxn ang="0">
                    <a:pos x="155" y="132"/>
                  </a:cxn>
                  <a:cxn ang="0">
                    <a:pos x="158" y="145"/>
                  </a:cxn>
                  <a:cxn ang="0">
                    <a:pos x="158" y="160"/>
                  </a:cxn>
                </a:cxnLst>
                <a:rect l="0" t="0" r="r" b="b"/>
                <a:pathLst>
                  <a:path w="188" h="161">
                    <a:moveTo>
                      <a:pt x="158" y="160"/>
                    </a:moveTo>
                    <a:lnTo>
                      <a:pt x="150" y="161"/>
                    </a:lnTo>
                    <a:lnTo>
                      <a:pt x="140" y="159"/>
                    </a:lnTo>
                    <a:lnTo>
                      <a:pt x="131" y="152"/>
                    </a:lnTo>
                    <a:lnTo>
                      <a:pt x="120" y="146"/>
                    </a:lnTo>
                    <a:lnTo>
                      <a:pt x="123" y="140"/>
                    </a:lnTo>
                    <a:lnTo>
                      <a:pt x="118" y="138"/>
                    </a:lnTo>
                    <a:lnTo>
                      <a:pt x="118" y="114"/>
                    </a:lnTo>
                    <a:lnTo>
                      <a:pt x="112" y="114"/>
                    </a:lnTo>
                    <a:lnTo>
                      <a:pt x="106" y="122"/>
                    </a:lnTo>
                    <a:lnTo>
                      <a:pt x="101" y="129"/>
                    </a:lnTo>
                    <a:lnTo>
                      <a:pt x="91" y="129"/>
                    </a:lnTo>
                    <a:lnTo>
                      <a:pt x="81" y="125"/>
                    </a:lnTo>
                    <a:lnTo>
                      <a:pt x="79" y="110"/>
                    </a:lnTo>
                    <a:lnTo>
                      <a:pt x="76" y="101"/>
                    </a:lnTo>
                    <a:lnTo>
                      <a:pt x="70" y="96"/>
                    </a:lnTo>
                    <a:lnTo>
                      <a:pt x="58" y="92"/>
                    </a:lnTo>
                    <a:lnTo>
                      <a:pt x="44" y="84"/>
                    </a:lnTo>
                    <a:lnTo>
                      <a:pt x="34" y="80"/>
                    </a:lnTo>
                    <a:lnTo>
                      <a:pt x="25" y="62"/>
                    </a:lnTo>
                    <a:lnTo>
                      <a:pt x="13" y="63"/>
                    </a:lnTo>
                    <a:lnTo>
                      <a:pt x="2" y="58"/>
                    </a:lnTo>
                    <a:lnTo>
                      <a:pt x="0" y="48"/>
                    </a:lnTo>
                    <a:lnTo>
                      <a:pt x="0" y="32"/>
                    </a:lnTo>
                    <a:lnTo>
                      <a:pt x="0" y="28"/>
                    </a:lnTo>
                    <a:lnTo>
                      <a:pt x="23" y="15"/>
                    </a:lnTo>
                    <a:lnTo>
                      <a:pt x="33" y="11"/>
                    </a:lnTo>
                    <a:lnTo>
                      <a:pt x="39" y="10"/>
                    </a:lnTo>
                    <a:lnTo>
                      <a:pt x="39" y="11"/>
                    </a:lnTo>
                    <a:lnTo>
                      <a:pt x="56" y="20"/>
                    </a:lnTo>
                    <a:lnTo>
                      <a:pt x="76" y="14"/>
                    </a:lnTo>
                    <a:lnTo>
                      <a:pt x="91" y="4"/>
                    </a:lnTo>
                    <a:lnTo>
                      <a:pt x="103" y="1"/>
                    </a:lnTo>
                    <a:lnTo>
                      <a:pt x="118" y="0"/>
                    </a:lnTo>
                    <a:lnTo>
                      <a:pt x="124" y="6"/>
                    </a:lnTo>
                    <a:lnTo>
                      <a:pt x="127" y="6"/>
                    </a:lnTo>
                    <a:lnTo>
                      <a:pt x="129" y="14"/>
                    </a:lnTo>
                    <a:lnTo>
                      <a:pt x="138" y="17"/>
                    </a:lnTo>
                    <a:lnTo>
                      <a:pt x="146" y="19"/>
                    </a:lnTo>
                    <a:lnTo>
                      <a:pt x="155" y="24"/>
                    </a:lnTo>
                    <a:lnTo>
                      <a:pt x="155" y="35"/>
                    </a:lnTo>
                    <a:lnTo>
                      <a:pt x="154" y="44"/>
                    </a:lnTo>
                    <a:lnTo>
                      <a:pt x="156" y="55"/>
                    </a:lnTo>
                    <a:lnTo>
                      <a:pt x="163" y="62"/>
                    </a:lnTo>
                    <a:lnTo>
                      <a:pt x="176" y="62"/>
                    </a:lnTo>
                    <a:lnTo>
                      <a:pt x="181" y="68"/>
                    </a:lnTo>
                    <a:lnTo>
                      <a:pt x="182" y="79"/>
                    </a:lnTo>
                    <a:lnTo>
                      <a:pt x="188" y="87"/>
                    </a:lnTo>
                    <a:lnTo>
                      <a:pt x="188" y="96"/>
                    </a:lnTo>
                    <a:lnTo>
                      <a:pt x="177" y="112"/>
                    </a:lnTo>
                    <a:lnTo>
                      <a:pt x="171" y="112"/>
                    </a:lnTo>
                    <a:lnTo>
                      <a:pt x="161" y="119"/>
                    </a:lnTo>
                    <a:lnTo>
                      <a:pt x="155" y="132"/>
                    </a:lnTo>
                    <a:lnTo>
                      <a:pt x="158" y="145"/>
                    </a:lnTo>
                    <a:lnTo>
                      <a:pt x="158" y="16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62" name="Freeform 185"/>
              <p:cNvSpPr>
                <a:spLocks noChangeAspect="1"/>
              </p:cNvSpPr>
              <p:nvPr/>
            </p:nvSpPr>
            <p:spPr bwMode="gray">
              <a:xfrm>
                <a:off x="4601369" y="2848322"/>
                <a:ext cx="217488" cy="173038"/>
              </a:xfrm>
              <a:custGeom>
                <a:avLst/>
                <a:gdLst/>
                <a:ahLst/>
                <a:cxnLst>
                  <a:cxn ang="0">
                    <a:pos x="100" y="440"/>
                  </a:cxn>
                  <a:cxn ang="0">
                    <a:pos x="128" y="410"/>
                  </a:cxn>
                  <a:cxn ang="0">
                    <a:pos x="112" y="376"/>
                  </a:cxn>
                  <a:cxn ang="0">
                    <a:pos x="124" y="340"/>
                  </a:cxn>
                  <a:cxn ang="0">
                    <a:pos x="106" y="301"/>
                  </a:cxn>
                  <a:cxn ang="0">
                    <a:pos x="135" y="280"/>
                  </a:cxn>
                  <a:cxn ang="0">
                    <a:pos x="129" y="253"/>
                  </a:cxn>
                  <a:cxn ang="0">
                    <a:pos x="138" y="210"/>
                  </a:cxn>
                  <a:cxn ang="0">
                    <a:pos x="169" y="165"/>
                  </a:cxn>
                  <a:cxn ang="0">
                    <a:pos x="155" y="138"/>
                  </a:cxn>
                  <a:cxn ang="0">
                    <a:pos x="110" y="140"/>
                  </a:cxn>
                  <a:cxn ang="0">
                    <a:pos x="65" y="135"/>
                  </a:cxn>
                  <a:cxn ang="0">
                    <a:pos x="36" y="131"/>
                  </a:cxn>
                  <a:cxn ang="0">
                    <a:pos x="25" y="128"/>
                  </a:cxn>
                  <a:cxn ang="0">
                    <a:pos x="26" y="108"/>
                  </a:cxn>
                  <a:cxn ang="0">
                    <a:pos x="27" y="82"/>
                  </a:cxn>
                  <a:cxn ang="0">
                    <a:pos x="16" y="70"/>
                  </a:cxn>
                  <a:cxn ang="0">
                    <a:pos x="17" y="34"/>
                  </a:cxn>
                  <a:cxn ang="0">
                    <a:pos x="56" y="22"/>
                  </a:cxn>
                  <a:cxn ang="0">
                    <a:pos x="84" y="0"/>
                  </a:cxn>
                  <a:cxn ang="0">
                    <a:pos x="129" y="14"/>
                  </a:cxn>
                  <a:cxn ang="0">
                    <a:pos x="192" y="9"/>
                  </a:cxn>
                  <a:cxn ang="0">
                    <a:pos x="256" y="22"/>
                  </a:cxn>
                  <a:cxn ang="0">
                    <a:pos x="306" y="18"/>
                  </a:cxn>
                  <a:cxn ang="0">
                    <a:pos x="366" y="23"/>
                  </a:cxn>
                  <a:cxn ang="0">
                    <a:pos x="408" y="27"/>
                  </a:cxn>
                  <a:cxn ang="0">
                    <a:pos x="440" y="54"/>
                  </a:cxn>
                  <a:cxn ang="0">
                    <a:pos x="469" y="69"/>
                  </a:cxn>
                  <a:cxn ang="0">
                    <a:pos x="537" y="81"/>
                  </a:cxn>
                  <a:cxn ang="0">
                    <a:pos x="564" y="75"/>
                  </a:cxn>
                  <a:cxn ang="0">
                    <a:pos x="589" y="97"/>
                  </a:cxn>
                  <a:cxn ang="0">
                    <a:pos x="597" y="92"/>
                  </a:cxn>
                  <a:cxn ang="0">
                    <a:pos x="644" y="101"/>
                  </a:cxn>
                  <a:cxn ang="0">
                    <a:pos x="678" y="100"/>
                  </a:cxn>
                  <a:cxn ang="0">
                    <a:pos x="678" y="114"/>
                  </a:cxn>
                  <a:cxn ang="0">
                    <a:pos x="675" y="144"/>
                  </a:cxn>
                  <a:cxn ang="0">
                    <a:pos x="564" y="203"/>
                  </a:cxn>
                  <a:cxn ang="0">
                    <a:pos x="543" y="232"/>
                  </a:cxn>
                  <a:cxn ang="0">
                    <a:pos x="495" y="300"/>
                  </a:cxn>
                  <a:cxn ang="0">
                    <a:pos x="489" y="321"/>
                  </a:cxn>
                  <a:cxn ang="0">
                    <a:pos x="497" y="343"/>
                  </a:cxn>
                  <a:cxn ang="0">
                    <a:pos x="515" y="354"/>
                  </a:cxn>
                  <a:cxn ang="0">
                    <a:pos x="500" y="378"/>
                  </a:cxn>
                  <a:cxn ang="0">
                    <a:pos x="474" y="409"/>
                  </a:cxn>
                  <a:cxn ang="0">
                    <a:pos x="465" y="435"/>
                  </a:cxn>
                  <a:cxn ang="0">
                    <a:pos x="415" y="463"/>
                  </a:cxn>
                  <a:cxn ang="0">
                    <a:pos x="398" y="496"/>
                  </a:cxn>
                  <a:cxn ang="0">
                    <a:pos x="364" y="501"/>
                  </a:cxn>
                  <a:cxn ang="0">
                    <a:pos x="318" y="500"/>
                  </a:cxn>
                  <a:cxn ang="0">
                    <a:pos x="258" y="515"/>
                  </a:cxn>
                  <a:cxn ang="0">
                    <a:pos x="226" y="529"/>
                  </a:cxn>
                  <a:cxn ang="0">
                    <a:pos x="210" y="545"/>
                  </a:cxn>
                  <a:cxn ang="0">
                    <a:pos x="170" y="517"/>
                  </a:cxn>
                  <a:cxn ang="0">
                    <a:pos x="161" y="491"/>
                  </a:cxn>
                  <a:cxn ang="0">
                    <a:pos x="148" y="477"/>
                  </a:cxn>
                  <a:cxn ang="0">
                    <a:pos x="105" y="468"/>
                  </a:cxn>
                </a:cxnLst>
                <a:rect l="0" t="0" r="r" b="b"/>
                <a:pathLst>
                  <a:path w="687" h="545">
                    <a:moveTo>
                      <a:pt x="105" y="468"/>
                    </a:moveTo>
                    <a:lnTo>
                      <a:pt x="101" y="451"/>
                    </a:lnTo>
                    <a:lnTo>
                      <a:pt x="100" y="440"/>
                    </a:lnTo>
                    <a:lnTo>
                      <a:pt x="107" y="430"/>
                    </a:lnTo>
                    <a:lnTo>
                      <a:pt x="122" y="419"/>
                    </a:lnTo>
                    <a:lnTo>
                      <a:pt x="128" y="410"/>
                    </a:lnTo>
                    <a:lnTo>
                      <a:pt x="126" y="399"/>
                    </a:lnTo>
                    <a:lnTo>
                      <a:pt x="116" y="388"/>
                    </a:lnTo>
                    <a:lnTo>
                      <a:pt x="112" y="376"/>
                    </a:lnTo>
                    <a:lnTo>
                      <a:pt x="113" y="361"/>
                    </a:lnTo>
                    <a:lnTo>
                      <a:pt x="121" y="349"/>
                    </a:lnTo>
                    <a:lnTo>
                      <a:pt x="124" y="340"/>
                    </a:lnTo>
                    <a:lnTo>
                      <a:pt x="122" y="335"/>
                    </a:lnTo>
                    <a:lnTo>
                      <a:pt x="110" y="317"/>
                    </a:lnTo>
                    <a:lnTo>
                      <a:pt x="106" y="301"/>
                    </a:lnTo>
                    <a:lnTo>
                      <a:pt x="114" y="295"/>
                    </a:lnTo>
                    <a:lnTo>
                      <a:pt x="126" y="291"/>
                    </a:lnTo>
                    <a:lnTo>
                      <a:pt x="135" y="280"/>
                    </a:lnTo>
                    <a:lnTo>
                      <a:pt x="137" y="270"/>
                    </a:lnTo>
                    <a:lnTo>
                      <a:pt x="129" y="260"/>
                    </a:lnTo>
                    <a:lnTo>
                      <a:pt x="129" y="253"/>
                    </a:lnTo>
                    <a:lnTo>
                      <a:pt x="135" y="238"/>
                    </a:lnTo>
                    <a:lnTo>
                      <a:pt x="138" y="224"/>
                    </a:lnTo>
                    <a:lnTo>
                      <a:pt x="138" y="210"/>
                    </a:lnTo>
                    <a:lnTo>
                      <a:pt x="139" y="200"/>
                    </a:lnTo>
                    <a:lnTo>
                      <a:pt x="161" y="178"/>
                    </a:lnTo>
                    <a:lnTo>
                      <a:pt x="169" y="165"/>
                    </a:lnTo>
                    <a:lnTo>
                      <a:pt x="169" y="156"/>
                    </a:lnTo>
                    <a:lnTo>
                      <a:pt x="161" y="147"/>
                    </a:lnTo>
                    <a:lnTo>
                      <a:pt x="155" y="138"/>
                    </a:lnTo>
                    <a:lnTo>
                      <a:pt x="140" y="134"/>
                    </a:lnTo>
                    <a:lnTo>
                      <a:pt x="123" y="134"/>
                    </a:lnTo>
                    <a:lnTo>
                      <a:pt x="110" y="140"/>
                    </a:lnTo>
                    <a:lnTo>
                      <a:pt x="86" y="138"/>
                    </a:lnTo>
                    <a:lnTo>
                      <a:pt x="73" y="140"/>
                    </a:lnTo>
                    <a:lnTo>
                      <a:pt x="65" y="135"/>
                    </a:lnTo>
                    <a:lnTo>
                      <a:pt x="64" y="123"/>
                    </a:lnTo>
                    <a:lnTo>
                      <a:pt x="51" y="125"/>
                    </a:lnTo>
                    <a:lnTo>
                      <a:pt x="36" y="131"/>
                    </a:lnTo>
                    <a:lnTo>
                      <a:pt x="27" y="141"/>
                    </a:lnTo>
                    <a:lnTo>
                      <a:pt x="25" y="136"/>
                    </a:lnTo>
                    <a:lnTo>
                      <a:pt x="25" y="128"/>
                    </a:lnTo>
                    <a:lnTo>
                      <a:pt x="28" y="116"/>
                    </a:lnTo>
                    <a:lnTo>
                      <a:pt x="35" y="107"/>
                    </a:lnTo>
                    <a:lnTo>
                      <a:pt x="26" y="108"/>
                    </a:lnTo>
                    <a:lnTo>
                      <a:pt x="30" y="100"/>
                    </a:lnTo>
                    <a:lnTo>
                      <a:pt x="20" y="95"/>
                    </a:lnTo>
                    <a:lnTo>
                      <a:pt x="27" y="82"/>
                    </a:lnTo>
                    <a:lnTo>
                      <a:pt x="22" y="82"/>
                    </a:lnTo>
                    <a:lnTo>
                      <a:pt x="15" y="79"/>
                    </a:lnTo>
                    <a:lnTo>
                      <a:pt x="16" y="70"/>
                    </a:lnTo>
                    <a:lnTo>
                      <a:pt x="0" y="57"/>
                    </a:lnTo>
                    <a:lnTo>
                      <a:pt x="5" y="43"/>
                    </a:lnTo>
                    <a:lnTo>
                      <a:pt x="17" y="34"/>
                    </a:lnTo>
                    <a:lnTo>
                      <a:pt x="28" y="31"/>
                    </a:lnTo>
                    <a:lnTo>
                      <a:pt x="47" y="31"/>
                    </a:lnTo>
                    <a:lnTo>
                      <a:pt x="56" y="22"/>
                    </a:lnTo>
                    <a:lnTo>
                      <a:pt x="54" y="16"/>
                    </a:lnTo>
                    <a:lnTo>
                      <a:pt x="62" y="5"/>
                    </a:lnTo>
                    <a:lnTo>
                      <a:pt x="84" y="0"/>
                    </a:lnTo>
                    <a:lnTo>
                      <a:pt x="95" y="3"/>
                    </a:lnTo>
                    <a:lnTo>
                      <a:pt x="110" y="10"/>
                    </a:lnTo>
                    <a:lnTo>
                      <a:pt x="129" y="14"/>
                    </a:lnTo>
                    <a:lnTo>
                      <a:pt x="170" y="12"/>
                    </a:lnTo>
                    <a:lnTo>
                      <a:pt x="180" y="7"/>
                    </a:lnTo>
                    <a:lnTo>
                      <a:pt x="192" y="9"/>
                    </a:lnTo>
                    <a:lnTo>
                      <a:pt x="212" y="15"/>
                    </a:lnTo>
                    <a:lnTo>
                      <a:pt x="223" y="15"/>
                    </a:lnTo>
                    <a:lnTo>
                      <a:pt x="256" y="22"/>
                    </a:lnTo>
                    <a:lnTo>
                      <a:pt x="273" y="23"/>
                    </a:lnTo>
                    <a:lnTo>
                      <a:pt x="293" y="22"/>
                    </a:lnTo>
                    <a:lnTo>
                      <a:pt x="306" y="18"/>
                    </a:lnTo>
                    <a:lnTo>
                      <a:pt x="317" y="22"/>
                    </a:lnTo>
                    <a:lnTo>
                      <a:pt x="337" y="25"/>
                    </a:lnTo>
                    <a:lnTo>
                      <a:pt x="366" y="23"/>
                    </a:lnTo>
                    <a:lnTo>
                      <a:pt x="381" y="28"/>
                    </a:lnTo>
                    <a:lnTo>
                      <a:pt x="398" y="30"/>
                    </a:lnTo>
                    <a:lnTo>
                      <a:pt x="408" y="27"/>
                    </a:lnTo>
                    <a:lnTo>
                      <a:pt x="409" y="31"/>
                    </a:lnTo>
                    <a:lnTo>
                      <a:pt x="431" y="49"/>
                    </a:lnTo>
                    <a:lnTo>
                      <a:pt x="440" y="54"/>
                    </a:lnTo>
                    <a:lnTo>
                      <a:pt x="451" y="57"/>
                    </a:lnTo>
                    <a:lnTo>
                      <a:pt x="462" y="63"/>
                    </a:lnTo>
                    <a:lnTo>
                      <a:pt x="469" y="69"/>
                    </a:lnTo>
                    <a:lnTo>
                      <a:pt x="515" y="81"/>
                    </a:lnTo>
                    <a:lnTo>
                      <a:pt x="531" y="82"/>
                    </a:lnTo>
                    <a:lnTo>
                      <a:pt x="537" y="81"/>
                    </a:lnTo>
                    <a:lnTo>
                      <a:pt x="547" y="74"/>
                    </a:lnTo>
                    <a:lnTo>
                      <a:pt x="555" y="73"/>
                    </a:lnTo>
                    <a:lnTo>
                      <a:pt x="564" y="75"/>
                    </a:lnTo>
                    <a:lnTo>
                      <a:pt x="579" y="85"/>
                    </a:lnTo>
                    <a:lnTo>
                      <a:pt x="585" y="92"/>
                    </a:lnTo>
                    <a:lnTo>
                      <a:pt x="589" y="97"/>
                    </a:lnTo>
                    <a:lnTo>
                      <a:pt x="595" y="98"/>
                    </a:lnTo>
                    <a:lnTo>
                      <a:pt x="600" y="96"/>
                    </a:lnTo>
                    <a:lnTo>
                      <a:pt x="597" y="92"/>
                    </a:lnTo>
                    <a:lnTo>
                      <a:pt x="608" y="101"/>
                    </a:lnTo>
                    <a:lnTo>
                      <a:pt x="616" y="103"/>
                    </a:lnTo>
                    <a:lnTo>
                      <a:pt x="644" y="101"/>
                    </a:lnTo>
                    <a:lnTo>
                      <a:pt x="657" y="98"/>
                    </a:lnTo>
                    <a:lnTo>
                      <a:pt x="671" y="98"/>
                    </a:lnTo>
                    <a:lnTo>
                      <a:pt x="678" y="100"/>
                    </a:lnTo>
                    <a:lnTo>
                      <a:pt x="686" y="102"/>
                    </a:lnTo>
                    <a:lnTo>
                      <a:pt x="687" y="109"/>
                    </a:lnTo>
                    <a:lnTo>
                      <a:pt x="678" y="114"/>
                    </a:lnTo>
                    <a:lnTo>
                      <a:pt x="680" y="124"/>
                    </a:lnTo>
                    <a:lnTo>
                      <a:pt x="683" y="133"/>
                    </a:lnTo>
                    <a:lnTo>
                      <a:pt x="675" y="144"/>
                    </a:lnTo>
                    <a:lnTo>
                      <a:pt x="637" y="167"/>
                    </a:lnTo>
                    <a:lnTo>
                      <a:pt x="623" y="181"/>
                    </a:lnTo>
                    <a:lnTo>
                      <a:pt x="564" y="203"/>
                    </a:lnTo>
                    <a:lnTo>
                      <a:pt x="552" y="217"/>
                    </a:lnTo>
                    <a:lnTo>
                      <a:pt x="552" y="224"/>
                    </a:lnTo>
                    <a:lnTo>
                      <a:pt x="543" y="232"/>
                    </a:lnTo>
                    <a:lnTo>
                      <a:pt x="531" y="247"/>
                    </a:lnTo>
                    <a:lnTo>
                      <a:pt x="515" y="274"/>
                    </a:lnTo>
                    <a:lnTo>
                      <a:pt x="495" y="300"/>
                    </a:lnTo>
                    <a:lnTo>
                      <a:pt x="492" y="312"/>
                    </a:lnTo>
                    <a:lnTo>
                      <a:pt x="489" y="318"/>
                    </a:lnTo>
                    <a:lnTo>
                      <a:pt x="489" y="321"/>
                    </a:lnTo>
                    <a:lnTo>
                      <a:pt x="492" y="327"/>
                    </a:lnTo>
                    <a:lnTo>
                      <a:pt x="494" y="337"/>
                    </a:lnTo>
                    <a:lnTo>
                      <a:pt x="497" y="343"/>
                    </a:lnTo>
                    <a:lnTo>
                      <a:pt x="501" y="349"/>
                    </a:lnTo>
                    <a:lnTo>
                      <a:pt x="506" y="351"/>
                    </a:lnTo>
                    <a:lnTo>
                      <a:pt x="515" y="354"/>
                    </a:lnTo>
                    <a:lnTo>
                      <a:pt x="519" y="360"/>
                    </a:lnTo>
                    <a:lnTo>
                      <a:pt x="514" y="369"/>
                    </a:lnTo>
                    <a:lnTo>
                      <a:pt x="500" y="378"/>
                    </a:lnTo>
                    <a:lnTo>
                      <a:pt x="492" y="385"/>
                    </a:lnTo>
                    <a:lnTo>
                      <a:pt x="484" y="392"/>
                    </a:lnTo>
                    <a:lnTo>
                      <a:pt x="474" y="409"/>
                    </a:lnTo>
                    <a:lnTo>
                      <a:pt x="472" y="418"/>
                    </a:lnTo>
                    <a:lnTo>
                      <a:pt x="467" y="426"/>
                    </a:lnTo>
                    <a:lnTo>
                      <a:pt x="465" y="435"/>
                    </a:lnTo>
                    <a:lnTo>
                      <a:pt x="467" y="441"/>
                    </a:lnTo>
                    <a:lnTo>
                      <a:pt x="435" y="445"/>
                    </a:lnTo>
                    <a:lnTo>
                      <a:pt x="415" y="463"/>
                    </a:lnTo>
                    <a:lnTo>
                      <a:pt x="408" y="482"/>
                    </a:lnTo>
                    <a:lnTo>
                      <a:pt x="404" y="490"/>
                    </a:lnTo>
                    <a:lnTo>
                      <a:pt x="398" y="496"/>
                    </a:lnTo>
                    <a:lnTo>
                      <a:pt x="391" y="498"/>
                    </a:lnTo>
                    <a:lnTo>
                      <a:pt x="379" y="495"/>
                    </a:lnTo>
                    <a:lnTo>
                      <a:pt x="364" y="501"/>
                    </a:lnTo>
                    <a:lnTo>
                      <a:pt x="350" y="501"/>
                    </a:lnTo>
                    <a:lnTo>
                      <a:pt x="334" y="498"/>
                    </a:lnTo>
                    <a:lnTo>
                      <a:pt x="318" y="500"/>
                    </a:lnTo>
                    <a:lnTo>
                      <a:pt x="306" y="498"/>
                    </a:lnTo>
                    <a:lnTo>
                      <a:pt x="269" y="502"/>
                    </a:lnTo>
                    <a:lnTo>
                      <a:pt x="258" y="515"/>
                    </a:lnTo>
                    <a:lnTo>
                      <a:pt x="246" y="516"/>
                    </a:lnTo>
                    <a:lnTo>
                      <a:pt x="234" y="521"/>
                    </a:lnTo>
                    <a:lnTo>
                      <a:pt x="226" y="529"/>
                    </a:lnTo>
                    <a:lnTo>
                      <a:pt x="223" y="536"/>
                    </a:lnTo>
                    <a:lnTo>
                      <a:pt x="218" y="541"/>
                    </a:lnTo>
                    <a:lnTo>
                      <a:pt x="210" y="545"/>
                    </a:lnTo>
                    <a:lnTo>
                      <a:pt x="193" y="542"/>
                    </a:lnTo>
                    <a:lnTo>
                      <a:pt x="181" y="533"/>
                    </a:lnTo>
                    <a:lnTo>
                      <a:pt x="170" y="517"/>
                    </a:lnTo>
                    <a:lnTo>
                      <a:pt x="169" y="509"/>
                    </a:lnTo>
                    <a:lnTo>
                      <a:pt x="161" y="502"/>
                    </a:lnTo>
                    <a:lnTo>
                      <a:pt x="161" y="491"/>
                    </a:lnTo>
                    <a:lnTo>
                      <a:pt x="160" y="488"/>
                    </a:lnTo>
                    <a:lnTo>
                      <a:pt x="156" y="484"/>
                    </a:lnTo>
                    <a:lnTo>
                      <a:pt x="148" y="477"/>
                    </a:lnTo>
                    <a:lnTo>
                      <a:pt x="133" y="468"/>
                    </a:lnTo>
                    <a:lnTo>
                      <a:pt x="126" y="467"/>
                    </a:lnTo>
                    <a:lnTo>
                      <a:pt x="105" y="46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63" name="Freeform 186"/>
              <p:cNvSpPr>
                <a:spLocks noChangeAspect="1"/>
              </p:cNvSpPr>
              <p:nvPr/>
            </p:nvSpPr>
            <p:spPr bwMode="gray">
              <a:xfrm>
                <a:off x="4820444" y="2592735"/>
                <a:ext cx="63500" cy="76200"/>
              </a:xfrm>
              <a:custGeom>
                <a:avLst/>
                <a:gdLst/>
                <a:ahLst/>
                <a:cxnLst>
                  <a:cxn ang="0">
                    <a:pos x="124" y="239"/>
                  </a:cxn>
                  <a:cxn ang="0">
                    <a:pos x="116" y="221"/>
                  </a:cxn>
                  <a:cxn ang="0">
                    <a:pos x="116" y="201"/>
                  </a:cxn>
                  <a:cxn ang="0">
                    <a:pos x="99" y="194"/>
                  </a:cxn>
                  <a:cxn ang="0">
                    <a:pos x="88" y="183"/>
                  </a:cxn>
                  <a:cxn ang="0">
                    <a:pos x="79" y="177"/>
                  </a:cxn>
                  <a:cxn ang="0">
                    <a:pos x="52" y="181"/>
                  </a:cxn>
                  <a:cxn ang="0">
                    <a:pos x="17" y="197"/>
                  </a:cxn>
                  <a:cxn ang="0">
                    <a:pos x="0" y="187"/>
                  </a:cxn>
                  <a:cxn ang="0">
                    <a:pos x="10" y="185"/>
                  </a:cxn>
                  <a:cxn ang="0">
                    <a:pos x="30" y="186"/>
                  </a:cxn>
                  <a:cxn ang="0">
                    <a:pos x="42" y="182"/>
                  </a:cxn>
                  <a:cxn ang="0">
                    <a:pos x="25" y="182"/>
                  </a:cxn>
                  <a:cxn ang="0">
                    <a:pos x="24" y="172"/>
                  </a:cxn>
                  <a:cxn ang="0">
                    <a:pos x="54" y="162"/>
                  </a:cxn>
                  <a:cxn ang="0">
                    <a:pos x="78" y="155"/>
                  </a:cxn>
                  <a:cxn ang="0">
                    <a:pos x="62" y="156"/>
                  </a:cxn>
                  <a:cxn ang="0">
                    <a:pos x="45" y="153"/>
                  </a:cxn>
                  <a:cxn ang="0">
                    <a:pos x="38" y="138"/>
                  </a:cxn>
                  <a:cxn ang="0">
                    <a:pos x="62" y="106"/>
                  </a:cxn>
                  <a:cxn ang="0">
                    <a:pos x="74" y="52"/>
                  </a:cxn>
                  <a:cxn ang="0">
                    <a:pos x="88" y="57"/>
                  </a:cxn>
                  <a:cxn ang="0">
                    <a:pos x="94" y="65"/>
                  </a:cxn>
                  <a:cxn ang="0">
                    <a:pos x="85" y="69"/>
                  </a:cxn>
                  <a:cxn ang="0">
                    <a:pos x="83" y="79"/>
                  </a:cxn>
                  <a:cxn ang="0">
                    <a:pos x="84" y="94"/>
                  </a:cxn>
                  <a:cxn ang="0">
                    <a:pos x="100" y="103"/>
                  </a:cxn>
                  <a:cxn ang="0">
                    <a:pos x="106" y="101"/>
                  </a:cxn>
                  <a:cxn ang="0">
                    <a:pos x="101" y="88"/>
                  </a:cxn>
                  <a:cxn ang="0">
                    <a:pos x="103" y="81"/>
                  </a:cxn>
                  <a:cxn ang="0">
                    <a:pos x="111" y="65"/>
                  </a:cxn>
                  <a:cxn ang="0">
                    <a:pos x="112" y="51"/>
                  </a:cxn>
                  <a:cxn ang="0">
                    <a:pos x="105" y="48"/>
                  </a:cxn>
                  <a:cxn ang="0">
                    <a:pos x="103" y="26"/>
                  </a:cxn>
                  <a:cxn ang="0">
                    <a:pos x="117" y="11"/>
                  </a:cxn>
                  <a:cxn ang="0">
                    <a:pos x="138" y="4"/>
                  </a:cxn>
                  <a:cxn ang="0">
                    <a:pos x="161" y="2"/>
                  </a:cxn>
                  <a:cxn ang="0">
                    <a:pos x="182" y="3"/>
                  </a:cxn>
                  <a:cxn ang="0">
                    <a:pos x="196" y="16"/>
                  </a:cxn>
                  <a:cxn ang="0">
                    <a:pos x="170" y="73"/>
                  </a:cxn>
                  <a:cxn ang="0">
                    <a:pos x="191" y="90"/>
                  </a:cxn>
                  <a:cxn ang="0">
                    <a:pos x="182" y="111"/>
                  </a:cxn>
                  <a:cxn ang="0">
                    <a:pos x="171" y="129"/>
                  </a:cxn>
                  <a:cxn ang="0">
                    <a:pos x="158" y="142"/>
                  </a:cxn>
                  <a:cxn ang="0">
                    <a:pos x="135" y="137"/>
                  </a:cxn>
                  <a:cxn ang="0">
                    <a:pos x="138" y="160"/>
                  </a:cxn>
                  <a:cxn ang="0">
                    <a:pos x="138" y="182"/>
                  </a:cxn>
                  <a:cxn ang="0">
                    <a:pos x="132" y="208"/>
                  </a:cxn>
                  <a:cxn ang="0">
                    <a:pos x="137" y="232"/>
                  </a:cxn>
                </a:cxnLst>
                <a:rect l="0" t="0" r="r" b="b"/>
                <a:pathLst>
                  <a:path w="196" h="239">
                    <a:moveTo>
                      <a:pt x="137" y="239"/>
                    </a:moveTo>
                    <a:lnTo>
                      <a:pt x="124" y="239"/>
                    </a:lnTo>
                    <a:lnTo>
                      <a:pt x="117" y="232"/>
                    </a:lnTo>
                    <a:lnTo>
                      <a:pt x="116" y="221"/>
                    </a:lnTo>
                    <a:lnTo>
                      <a:pt x="117" y="212"/>
                    </a:lnTo>
                    <a:lnTo>
                      <a:pt x="116" y="201"/>
                    </a:lnTo>
                    <a:lnTo>
                      <a:pt x="107" y="196"/>
                    </a:lnTo>
                    <a:lnTo>
                      <a:pt x="99" y="194"/>
                    </a:lnTo>
                    <a:lnTo>
                      <a:pt x="90" y="189"/>
                    </a:lnTo>
                    <a:lnTo>
                      <a:pt x="88" y="183"/>
                    </a:lnTo>
                    <a:lnTo>
                      <a:pt x="85" y="183"/>
                    </a:lnTo>
                    <a:lnTo>
                      <a:pt x="79" y="177"/>
                    </a:lnTo>
                    <a:lnTo>
                      <a:pt x="64" y="178"/>
                    </a:lnTo>
                    <a:lnTo>
                      <a:pt x="52" y="181"/>
                    </a:lnTo>
                    <a:lnTo>
                      <a:pt x="37" y="191"/>
                    </a:lnTo>
                    <a:lnTo>
                      <a:pt x="17" y="197"/>
                    </a:lnTo>
                    <a:lnTo>
                      <a:pt x="0" y="188"/>
                    </a:lnTo>
                    <a:lnTo>
                      <a:pt x="0" y="187"/>
                    </a:lnTo>
                    <a:lnTo>
                      <a:pt x="3" y="185"/>
                    </a:lnTo>
                    <a:lnTo>
                      <a:pt x="10" y="185"/>
                    </a:lnTo>
                    <a:lnTo>
                      <a:pt x="21" y="191"/>
                    </a:lnTo>
                    <a:lnTo>
                      <a:pt x="30" y="186"/>
                    </a:lnTo>
                    <a:lnTo>
                      <a:pt x="38" y="186"/>
                    </a:lnTo>
                    <a:lnTo>
                      <a:pt x="42" y="182"/>
                    </a:lnTo>
                    <a:lnTo>
                      <a:pt x="35" y="181"/>
                    </a:lnTo>
                    <a:lnTo>
                      <a:pt x="25" y="182"/>
                    </a:lnTo>
                    <a:lnTo>
                      <a:pt x="20" y="181"/>
                    </a:lnTo>
                    <a:lnTo>
                      <a:pt x="24" y="172"/>
                    </a:lnTo>
                    <a:lnTo>
                      <a:pt x="43" y="169"/>
                    </a:lnTo>
                    <a:lnTo>
                      <a:pt x="54" y="162"/>
                    </a:lnTo>
                    <a:lnTo>
                      <a:pt x="72" y="159"/>
                    </a:lnTo>
                    <a:lnTo>
                      <a:pt x="78" y="155"/>
                    </a:lnTo>
                    <a:lnTo>
                      <a:pt x="73" y="151"/>
                    </a:lnTo>
                    <a:lnTo>
                      <a:pt x="62" y="156"/>
                    </a:lnTo>
                    <a:lnTo>
                      <a:pt x="52" y="155"/>
                    </a:lnTo>
                    <a:lnTo>
                      <a:pt x="45" y="153"/>
                    </a:lnTo>
                    <a:lnTo>
                      <a:pt x="38" y="146"/>
                    </a:lnTo>
                    <a:lnTo>
                      <a:pt x="38" y="138"/>
                    </a:lnTo>
                    <a:lnTo>
                      <a:pt x="40" y="133"/>
                    </a:lnTo>
                    <a:lnTo>
                      <a:pt x="62" y="106"/>
                    </a:lnTo>
                    <a:lnTo>
                      <a:pt x="68" y="69"/>
                    </a:lnTo>
                    <a:lnTo>
                      <a:pt x="74" y="52"/>
                    </a:lnTo>
                    <a:lnTo>
                      <a:pt x="84" y="48"/>
                    </a:lnTo>
                    <a:lnTo>
                      <a:pt x="88" y="57"/>
                    </a:lnTo>
                    <a:lnTo>
                      <a:pt x="94" y="62"/>
                    </a:lnTo>
                    <a:lnTo>
                      <a:pt x="94" y="65"/>
                    </a:lnTo>
                    <a:lnTo>
                      <a:pt x="94" y="67"/>
                    </a:lnTo>
                    <a:lnTo>
                      <a:pt x="85" y="69"/>
                    </a:lnTo>
                    <a:lnTo>
                      <a:pt x="84" y="73"/>
                    </a:lnTo>
                    <a:lnTo>
                      <a:pt x="83" y="79"/>
                    </a:lnTo>
                    <a:lnTo>
                      <a:pt x="84" y="90"/>
                    </a:lnTo>
                    <a:lnTo>
                      <a:pt x="84" y="94"/>
                    </a:lnTo>
                    <a:lnTo>
                      <a:pt x="89" y="100"/>
                    </a:lnTo>
                    <a:lnTo>
                      <a:pt x="100" y="103"/>
                    </a:lnTo>
                    <a:lnTo>
                      <a:pt x="105" y="103"/>
                    </a:lnTo>
                    <a:lnTo>
                      <a:pt x="106" y="101"/>
                    </a:lnTo>
                    <a:lnTo>
                      <a:pt x="105" y="94"/>
                    </a:lnTo>
                    <a:lnTo>
                      <a:pt x="101" y="88"/>
                    </a:lnTo>
                    <a:lnTo>
                      <a:pt x="100" y="83"/>
                    </a:lnTo>
                    <a:lnTo>
                      <a:pt x="103" y="81"/>
                    </a:lnTo>
                    <a:lnTo>
                      <a:pt x="110" y="76"/>
                    </a:lnTo>
                    <a:lnTo>
                      <a:pt x="111" y="65"/>
                    </a:lnTo>
                    <a:lnTo>
                      <a:pt x="116" y="53"/>
                    </a:lnTo>
                    <a:lnTo>
                      <a:pt x="112" y="51"/>
                    </a:lnTo>
                    <a:lnTo>
                      <a:pt x="106" y="51"/>
                    </a:lnTo>
                    <a:lnTo>
                      <a:pt x="105" y="48"/>
                    </a:lnTo>
                    <a:lnTo>
                      <a:pt x="102" y="31"/>
                    </a:lnTo>
                    <a:lnTo>
                      <a:pt x="103" y="26"/>
                    </a:lnTo>
                    <a:lnTo>
                      <a:pt x="108" y="19"/>
                    </a:lnTo>
                    <a:lnTo>
                      <a:pt x="117" y="11"/>
                    </a:lnTo>
                    <a:lnTo>
                      <a:pt x="128" y="6"/>
                    </a:lnTo>
                    <a:lnTo>
                      <a:pt x="138" y="4"/>
                    </a:lnTo>
                    <a:lnTo>
                      <a:pt x="151" y="6"/>
                    </a:lnTo>
                    <a:lnTo>
                      <a:pt x="161" y="2"/>
                    </a:lnTo>
                    <a:lnTo>
                      <a:pt x="173" y="0"/>
                    </a:lnTo>
                    <a:lnTo>
                      <a:pt x="182" y="3"/>
                    </a:lnTo>
                    <a:lnTo>
                      <a:pt x="191" y="10"/>
                    </a:lnTo>
                    <a:lnTo>
                      <a:pt x="196" y="16"/>
                    </a:lnTo>
                    <a:lnTo>
                      <a:pt x="186" y="62"/>
                    </a:lnTo>
                    <a:lnTo>
                      <a:pt x="170" y="73"/>
                    </a:lnTo>
                    <a:lnTo>
                      <a:pt x="172" y="81"/>
                    </a:lnTo>
                    <a:lnTo>
                      <a:pt x="191" y="90"/>
                    </a:lnTo>
                    <a:lnTo>
                      <a:pt x="189" y="101"/>
                    </a:lnTo>
                    <a:lnTo>
                      <a:pt x="182" y="111"/>
                    </a:lnTo>
                    <a:lnTo>
                      <a:pt x="172" y="118"/>
                    </a:lnTo>
                    <a:lnTo>
                      <a:pt x="171" y="129"/>
                    </a:lnTo>
                    <a:lnTo>
                      <a:pt x="166" y="140"/>
                    </a:lnTo>
                    <a:lnTo>
                      <a:pt x="158" y="142"/>
                    </a:lnTo>
                    <a:lnTo>
                      <a:pt x="145" y="137"/>
                    </a:lnTo>
                    <a:lnTo>
                      <a:pt x="135" y="137"/>
                    </a:lnTo>
                    <a:lnTo>
                      <a:pt x="134" y="145"/>
                    </a:lnTo>
                    <a:lnTo>
                      <a:pt x="138" y="160"/>
                    </a:lnTo>
                    <a:lnTo>
                      <a:pt x="139" y="170"/>
                    </a:lnTo>
                    <a:lnTo>
                      <a:pt x="138" y="182"/>
                    </a:lnTo>
                    <a:lnTo>
                      <a:pt x="138" y="201"/>
                    </a:lnTo>
                    <a:lnTo>
                      <a:pt x="132" y="208"/>
                    </a:lnTo>
                    <a:lnTo>
                      <a:pt x="132" y="215"/>
                    </a:lnTo>
                    <a:lnTo>
                      <a:pt x="137" y="232"/>
                    </a:lnTo>
                    <a:lnTo>
                      <a:pt x="137" y="23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64" name="Freeform 187"/>
              <p:cNvSpPr>
                <a:spLocks noChangeAspect="1"/>
              </p:cNvSpPr>
              <p:nvPr/>
            </p:nvSpPr>
            <p:spPr bwMode="gray">
              <a:xfrm>
                <a:off x="4598194" y="2888010"/>
                <a:ext cx="55563" cy="112713"/>
              </a:xfrm>
              <a:custGeom>
                <a:avLst/>
                <a:gdLst/>
                <a:ahLst/>
                <a:cxnLst>
                  <a:cxn ang="0">
                    <a:pos x="109" y="328"/>
                  </a:cxn>
                  <a:cxn ang="0">
                    <a:pos x="115" y="307"/>
                  </a:cxn>
                  <a:cxn ang="0">
                    <a:pos x="136" y="287"/>
                  </a:cxn>
                  <a:cxn ang="0">
                    <a:pos x="124" y="265"/>
                  </a:cxn>
                  <a:cxn ang="0">
                    <a:pos x="121" y="238"/>
                  </a:cxn>
                  <a:cxn ang="0">
                    <a:pos x="132" y="217"/>
                  </a:cxn>
                  <a:cxn ang="0">
                    <a:pos x="118" y="194"/>
                  </a:cxn>
                  <a:cxn ang="0">
                    <a:pos x="122" y="172"/>
                  </a:cxn>
                  <a:cxn ang="0">
                    <a:pos x="143" y="157"/>
                  </a:cxn>
                  <a:cxn ang="0">
                    <a:pos x="137" y="137"/>
                  </a:cxn>
                  <a:cxn ang="0">
                    <a:pos x="143" y="115"/>
                  </a:cxn>
                  <a:cxn ang="0">
                    <a:pos x="146" y="87"/>
                  </a:cxn>
                  <a:cxn ang="0">
                    <a:pos x="169" y="55"/>
                  </a:cxn>
                  <a:cxn ang="0">
                    <a:pos x="177" y="33"/>
                  </a:cxn>
                  <a:cxn ang="0">
                    <a:pos x="163" y="15"/>
                  </a:cxn>
                  <a:cxn ang="0">
                    <a:pos x="131" y="11"/>
                  </a:cxn>
                  <a:cxn ang="0">
                    <a:pos x="94" y="15"/>
                  </a:cxn>
                  <a:cxn ang="0">
                    <a:pos x="73" y="12"/>
                  </a:cxn>
                  <a:cxn ang="0">
                    <a:pos x="59" y="2"/>
                  </a:cxn>
                  <a:cxn ang="0">
                    <a:pos x="35" y="18"/>
                  </a:cxn>
                  <a:cxn ang="0">
                    <a:pos x="45" y="74"/>
                  </a:cxn>
                  <a:cxn ang="0">
                    <a:pos x="38" y="104"/>
                  </a:cxn>
                  <a:cxn ang="0">
                    <a:pos x="32" y="129"/>
                  </a:cxn>
                  <a:cxn ang="0">
                    <a:pos x="28" y="155"/>
                  </a:cxn>
                  <a:cxn ang="0">
                    <a:pos x="16" y="184"/>
                  </a:cxn>
                  <a:cxn ang="0">
                    <a:pos x="3" y="220"/>
                  </a:cxn>
                  <a:cxn ang="0">
                    <a:pos x="1" y="238"/>
                  </a:cxn>
                  <a:cxn ang="0">
                    <a:pos x="18" y="259"/>
                  </a:cxn>
                  <a:cxn ang="0">
                    <a:pos x="40" y="253"/>
                  </a:cxn>
                  <a:cxn ang="0">
                    <a:pos x="36" y="262"/>
                  </a:cxn>
                  <a:cxn ang="0">
                    <a:pos x="35" y="290"/>
                  </a:cxn>
                  <a:cxn ang="0">
                    <a:pos x="36" y="319"/>
                  </a:cxn>
                  <a:cxn ang="0">
                    <a:pos x="29" y="340"/>
                  </a:cxn>
                  <a:cxn ang="0">
                    <a:pos x="32" y="355"/>
                  </a:cxn>
                  <a:cxn ang="0">
                    <a:pos x="55" y="352"/>
                  </a:cxn>
                  <a:cxn ang="0">
                    <a:pos x="76" y="356"/>
                  </a:cxn>
                  <a:cxn ang="0">
                    <a:pos x="97" y="352"/>
                  </a:cxn>
                  <a:cxn ang="0">
                    <a:pos x="113" y="345"/>
                  </a:cxn>
                </a:cxnLst>
                <a:rect l="0" t="0" r="r" b="b"/>
                <a:pathLst>
                  <a:path w="177" h="356">
                    <a:moveTo>
                      <a:pt x="113" y="345"/>
                    </a:moveTo>
                    <a:lnTo>
                      <a:pt x="109" y="328"/>
                    </a:lnTo>
                    <a:lnTo>
                      <a:pt x="108" y="317"/>
                    </a:lnTo>
                    <a:lnTo>
                      <a:pt x="115" y="307"/>
                    </a:lnTo>
                    <a:lnTo>
                      <a:pt x="130" y="296"/>
                    </a:lnTo>
                    <a:lnTo>
                      <a:pt x="136" y="287"/>
                    </a:lnTo>
                    <a:lnTo>
                      <a:pt x="134" y="275"/>
                    </a:lnTo>
                    <a:lnTo>
                      <a:pt x="124" y="265"/>
                    </a:lnTo>
                    <a:lnTo>
                      <a:pt x="120" y="253"/>
                    </a:lnTo>
                    <a:lnTo>
                      <a:pt x="121" y="238"/>
                    </a:lnTo>
                    <a:lnTo>
                      <a:pt x="129" y="226"/>
                    </a:lnTo>
                    <a:lnTo>
                      <a:pt x="132" y="217"/>
                    </a:lnTo>
                    <a:lnTo>
                      <a:pt x="130" y="212"/>
                    </a:lnTo>
                    <a:lnTo>
                      <a:pt x="118" y="194"/>
                    </a:lnTo>
                    <a:lnTo>
                      <a:pt x="114" y="178"/>
                    </a:lnTo>
                    <a:lnTo>
                      <a:pt x="122" y="172"/>
                    </a:lnTo>
                    <a:lnTo>
                      <a:pt x="134" y="168"/>
                    </a:lnTo>
                    <a:lnTo>
                      <a:pt x="143" y="157"/>
                    </a:lnTo>
                    <a:lnTo>
                      <a:pt x="145" y="147"/>
                    </a:lnTo>
                    <a:lnTo>
                      <a:pt x="137" y="137"/>
                    </a:lnTo>
                    <a:lnTo>
                      <a:pt x="137" y="130"/>
                    </a:lnTo>
                    <a:lnTo>
                      <a:pt x="143" y="115"/>
                    </a:lnTo>
                    <a:lnTo>
                      <a:pt x="146" y="101"/>
                    </a:lnTo>
                    <a:lnTo>
                      <a:pt x="146" y="87"/>
                    </a:lnTo>
                    <a:lnTo>
                      <a:pt x="147" y="77"/>
                    </a:lnTo>
                    <a:lnTo>
                      <a:pt x="169" y="55"/>
                    </a:lnTo>
                    <a:lnTo>
                      <a:pt x="177" y="42"/>
                    </a:lnTo>
                    <a:lnTo>
                      <a:pt x="177" y="33"/>
                    </a:lnTo>
                    <a:lnTo>
                      <a:pt x="169" y="24"/>
                    </a:lnTo>
                    <a:lnTo>
                      <a:pt x="163" y="15"/>
                    </a:lnTo>
                    <a:lnTo>
                      <a:pt x="148" y="11"/>
                    </a:lnTo>
                    <a:lnTo>
                      <a:pt x="131" y="11"/>
                    </a:lnTo>
                    <a:lnTo>
                      <a:pt x="118" y="17"/>
                    </a:lnTo>
                    <a:lnTo>
                      <a:pt x="94" y="15"/>
                    </a:lnTo>
                    <a:lnTo>
                      <a:pt x="81" y="17"/>
                    </a:lnTo>
                    <a:lnTo>
                      <a:pt x="73" y="12"/>
                    </a:lnTo>
                    <a:lnTo>
                      <a:pt x="72" y="0"/>
                    </a:lnTo>
                    <a:lnTo>
                      <a:pt x="59" y="2"/>
                    </a:lnTo>
                    <a:lnTo>
                      <a:pt x="44" y="8"/>
                    </a:lnTo>
                    <a:lnTo>
                      <a:pt x="35" y="18"/>
                    </a:lnTo>
                    <a:lnTo>
                      <a:pt x="44" y="63"/>
                    </a:lnTo>
                    <a:lnTo>
                      <a:pt x="45" y="74"/>
                    </a:lnTo>
                    <a:lnTo>
                      <a:pt x="41" y="81"/>
                    </a:lnTo>
                    <a:lnTo>
                      <a:pt x="38" y="104"/>
                    </a:lnTo>
                    <a:lnTo>
                      <a:pt x="35" y="113"/>
                    </a:lnTo>
                    <a:lnTo>
                      <a:pt x="32" y="129"/>
                    </a:lnTo>
                    <a:lnTo>
                      <a:pt x="30" y="144"/>
                    </a:lnTo>
                    <a:lnTo>
                      <a:pt x="28" y="155"/>
                    </a:lnTo>
                    <a:lnTo>
                      <a:pt x="22" y="173"/>
                    </a:lnTo>
                    <a:lnTo>
                      <a:pt x="16" y="184"/>
                    </a:lnTo>
                    <a:lnTo>
                      <a:pt x="3" y="203"/>
                    </a:lnTo>
                    <a:lnTo>
                      <a:pt x="3" y="220"/>
                    </a:lnTo>
                    <a:lnTo>
                      <a:pt x="0" y="235"/>
                    </a:lnTo>
                    <a:lnTo>
                      <a:pt x="1" y="238"/>
                    </a:lnTo>
                    <a:lnTo>
                      <a:pt x="8" y="243"/>
                    </a:lnTo>
                    <a:lnTo>
                      <a:pt x="18" y="259"/>
                    </a:lnTo>
                    <a:lnTo>
                      <a:pt x="25" y="255"/>
                    </a:lnTo>
                    <a:lnTo>
                      <a:pt x="40" y="253"/>
                    </a:lnTo>
                    <a:lnTo>
                      <a:pt x="39" y="258"/>
                    </a:lnTo>
                    <a:lnTo>
                      <a:pt x="36" y="262"/>
                    </a:lnTo>
                    <a:lnTo>
                      <a:pt x="38" y="277"/>
                    </a:lnTo>
                    <a:lnTo>
                      <a:pt x="35" y="290"/>
                    </a:lnTo>
                    <a:lnTo>
                      <a:pt x="36" y="296"/>
                    </a:lnTo>
                    <a:lnTo>
                      <a:pt x="36" y="319"/>
                    </a:lnTo>
                    <a:lnTo>
                      <a:pt x="35" y="328"/>
                    </a:lnTo>
                    <a:lnTo>
                      <a:pt x="29" y="340"/>
                    </a:lnTo>
                    <a:lnTo>
                      <a:pt x="29" y="351"/>
                    </a:lnTo>
                    <a:lnTo>
                      <a:pt x="32" y="355"/>
                    </a:lnTo>
                    <a:lnTo>
                      <a:pt x="43" y="352"/>
                    </a:lnTo>
                    <a:lnTo>
                      <a:pt x="55" y="352"/>
                    </a:lnTo>
                    <a:lnTo>
                      <a:pt x="67" y="352"/>
                    </a:lnTo>
                    <a:lnTo>
                      <a:pt x="76" y="356"/>
                    </a:lnTo>
                    <a:lnTo>
                      <a:pt x="87" y="356"/>
                    </a:lnTo>
                    <a:lnTo>
                      <a:pt x="97" y="352"/>
                    </a:lnTo>
                    <a:lnTo>
                      <a:pt x="104" y="348"/>
                    </a:lnTo>
                    <a:lnTo>
                      <a:pt x="113" y="34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65" name="Freeform 188"/>
              <p:cNvSpPr>
                <a:spLocks noChangeAspect="1"/>
              </p:cNvSpPr>
              <p:nvPr/>
            </p:nvSpPr>
            <p:spPr bwMode="gray">
              <a:xfrm>
                <a:off x="4863306" y="2549872"/>
                <a:ext cx="155575" cy="207963"/>
              </a:xfrm>
              <a:custGeom>
                <a:avLst/>
                <a:gdLst/>
                <a:ahLst/>
                <a:cxnLst>
                  <a:cxn ang="0">
                    <a:pos x="271" y="68"/>
                  </a:cxn>
                  <a:cxn ang="0">
                    <a:pos x="255" y="55"/>
                  </a:cxn>
                  <a:cxn ang="0">
                    <a:pos x="228" y="50"/>
                  </a:cxn>
                  <a:cxn ang="0">
                    <a:pos x="211" y="39"/>
                  </a:cxn>
                  <a:cxn ang="0">
                    <a:pos x="196" y="6"/>
                  </a:cxn>
                  <a:cxn ang="0">
                    <a:pos x="158" y="0"/>
                  </a:cxn>
                  <a:cxn ang="0">
                    <a:pos x="164" y="31"/>
                  </a:cxn>
                  <a:cxn ang="0">
                    <a:pos x="148" y="55"/>
                  </a:cxn>
                  <a:cxn ang="0">
                    <a:pos x="161" y="71"/>
                  </a:cxn>
                  <a:cxn ang="0">
                    <a:pos x="159" y="87"/>
                  </a:cxn>
                  <a:cxn ang="0">
                    <a:pos x="145" y="106"/>
                  </a:cxn>
                  <a:cxn ang="0">
                    <a:pos x="142" y="142"/>
                  </a:cxn>
                  <a:cxn ang="0">
                    <a:pos x="123" y="137"/>
                  </a:cxn>
                  <a:cxn ang="0">
                    <a:pos x="72" y="117"/>
                  </a:cxn>
                  <a:cxn ang="0">
                    <a:pos x="62" y="140"/>
                  </a:cxn>
                  <a:cxn ang="0">
                    <a:pos x="86" y="160"/>
                  </a:cxn>
                  <a:cxn ang="0">
                    <a:pos x="54" y="200"/>
                  </a:cxn>
                  <a:cxn ang="0">
                    <a:pos x="57" y="239"/>
                  </a:cxn>
                  <a:cxn ang="0">
                    <a:pos x="34" y="278"/>
                  </a:cxn>
                  <a:cxn ang="0">
                    <a:pos x="2" y="283"/>
                  </a:cxn>
                  <a:cxn ang="0">
                    <a:pos x="6" y="339"/>
                  </a:cxn>
                  <a:cxn ang="0">
                    <a:pos x="5" y="377"/>
                  </a:cxn>
                  <a:cxn ang="0">
                    <a:pos x="17" y="410"/>
                  </a:cxn>
                  <a:cxn ang="0">
                    <a:pos x="12" y="445"/>
                  </a:cxn>
                  <a:cxn ang="0">
                    <a:pos x="17" y="479"/>
                  </a:cxn>
                  <a:cxn ang="0">
                    <a:pos x="61" y="508"/>
                  </a:cxn>
                  <a:cxn ang="0">
                    <a:pos x="96" y="561"/>
                  </a:cxn>
                  <a:cxn ang="0">
                    <a:pos x="86" y="636"/>
                  </a:cxn>
                  <a:cxn ang="0">
                    <a:pos x="156" y="635"/>
                  </a:cxn>
                  <a:cxn ang="0">
                    <a:pos x="212" y="644"/>
                  </a:cxn>
                  <a:cxn ang="0">
                    <a:pos x="242" y="657"/>
                  </a:cxn>
                  <a:cxn ang="0">
                    <a:pos x="276" y="652"/>
                  </a:cxn>
                  <a:cxn ang="0">
                    <a:pos x="346" y="631"/>
                  </a:cxn>
                  <a:cxn ang="0">
                    <a:pos x="384" y="638"/>
                  </a:cxn>
                  <a:cxn ang="0">
                    <a:pos x="381" y="587"/>
                  </a:cxn>
                  <a:cxn ang="0">
                    <a:pos x="427" y="552"/>
                  </a:cxn>
                  <a:cxn ang="0">
                    <a:pos x="389" y="506"/>
                  </a:cxn>
                  <a:cxn ang="0">
                    <a:pos x="349" y="440"/>
                  </a:cxn>
                  <a:cxn ang="0">
                    <a:pos x="329" y="411"/>
                  </a:cxn>
                  <a:cxn ang="0">
                    <a:pos x="368" y="405"/>
                  </a:cxn>
                  <a:cxn ang="0">
                    <a:pos x="447" y="366"/>
                  </a:cxn>
                  <a:cxn ang="0">
                    <a:pos x="474" y="367"/>
                  </a:cxn>
                  <a:cxn ang="0">
                    <a:pos x="490" y="320"/>
                  </a:cxn>
                  <a:cxn ang="0">
                    <a:pos x="470" y="262"/>
                  </a:cxn>
                  <a:cxn ang="0">
                    <a:pos x="463" y="205"/>
                  </a:cxn>
                  <a:cxn ang="0">
                    <a:pos x="458" y="162"/>
                  </a:cxn>
                  <a:cxn ang="0">
                    <a:pos x="448" y="106"/>
                  </a:cxn>
                  <a:cxn ang="0">
                    <a:pos x="405" y="73"/>
                  </a:cxn>
                  <a:cxn ang="0">
                    <a:pos x="387" y="55"/>
                  </a:cxn>
                  <a:cxn ang="0">
                    <a:pos x="351" y="60"/>
                  </a:cxn>
                  <a:cxn ang="0">
                    <a:pos x="361" y="41"/>
                  </a:cxn>
                  <a:cxn ang="0">
                    <a:pos x="330" y="72"/>
                  </a:cxn>
                  <a:cxn ang="0">
                    <a:pos x="299" y="88"/>
                  </a:cxn>
                  <a:cxn ang="0">
                    <a:pos x="261" y="88"/>
                  </a:cxn>
                </a:cxnLst>
                <a:rect l="0" t="0" r="r" b="b"/>
                <a:pathLst>
                  <a:path w="490" h="659">
                    <a:moveTo>
                      <a:pt x="261" y="88"/>
                    </a:moveTo>
                    <a:lnTo>
                      <a:pt x="260" y="83"/>
                    </a:lnTo>
                    <a:lnTo>
                      <a:pt x="264" y="73"/>
                    </a:lnTo>
                    <a:lnTo>
                      <a:pt x="271" y="68"/>
                    </a:lnTo>
                    <a:lnTo>
                      <a:pt x="276" y="62"/>
                    </a:lnTo>
                    <a:lnTo>
                      <a:pt x="276" y="52"/>
                    </a:lnTo>
                    <a:lnTo>
                      <a:pt x="272" y="49"/>
                    </a:lnTo>
                    <a:lnTo>
                      <a:pt x="255" y="55"/>
                    </a:lnTo>
                    <a:lnTo>
                      <a:pt x="249" y="55"/>
                    </a:lnTo>
                    <a:lnTo>
                      <a:pt x="244" y="49"/>
                    </a:lnTo>
                    <a:lnTo>
                      <a:pt x="233" y="44"/>
                    </a:lnTo>
                    <a:lnTo>
                      <a:pt x="228" y="50"/>
                    </a:lnTo>
                    <a:lnTo>
                      <a:pt x="223" y="50"/>
                    </a:lnTo>
                    <a:lnTo>
                      <a:pt x="222" y="42"/>
                    </a:lnTo>
                    <a:lnTo>
                      <a:pt x="215" y="42"/>
                    </a:lnTo>
                    <a:lnTo>
                      <a:pt x="211" y="39"/>
                    </a:lnTo>
                    <a:lnTo>
                      <a:pt x="217" y="31"/>
                    </a:lnTo>
                    <a:lnTo>
                      <a:pt x="217" y="22"/>
                    </a:lnTo>
                    <a:lnTo>
                      <a:pt x="212" y="11"/>
                    </a:lnTo>
                    <a:lnTo>
                      <a:pt x="196" y="6"/>
                    </a:lnTo>
                    <a:lnTo>
                      <a:pt x="189" y="7"/>
                    </a:lnTo>
                    <a:lnTo>
                      <a:pt x="190" y="2"/>
                    </a:lnTo>
                    <a:lnTo>
                      <a:pt x="182" y="6"/>
                    </a:lnTo>
                    <a:lnTo>
                      <a:pt x="158" y="0"/>
                    </a:lnTo>
                    <a:lnTo>
                      <a:pt x="150" y="1"/>
                    </a:lnTo>
                    <a:lnTo>
                      <a:pt x="150" y="11"/>
                    </a:lnTo>
                    <a:lnTo>
                      <a:pt x="158" y="25"/>
                    </a:lnTo>
                    <a:lnTo>
                      <a:pt x="164" y="31"/>
                    </a:lnTo>
                    <a:lnTo>
                      <a:pt x="167" y="38"/>
                    </a:lnTo>
                    <a:lnTo>
                      <a:pt x="153" y="46"/>
                    </a:lnTo>
                    <a:lnTo>
                      <a:pt x="152" y="50"/>
                    </a:lnTo>
                    <a:lnTo>
                      <a:pt x="148" y="55"/>
                    </a:lnTo>
                    <a:lnTo>
                      <a:pt x="155" y="55"/>
                    </a:lnTo>
                    <a:lnTo>
                      <a:pt x="159" y="58"/>
                    </a:lnTo>
                    <a:lnTo>
                      <a:pt x="157" y="65"/>
                    </a:lnTo>
                    <a:lnTo>
                      <a:pt x="161" y="71"/>
                    </a:lnTo>
                    <a:lnTo>
                      <a:pt x="166" y="74"/>
                    </a:lnTo>
                    <a:lnTo>
                      <a:pt x="164" y="78"/>
                    </a:lnTo>
                    <a:lnTo>
                      <a:pt x="159" y="79"/>
                    </a:lnTo>
                    <a:lnTo>
                      <a:pt x="159" y="87"/>
                    </a:lnTo>
                    <a:lnTo>
                      <a:pt x="172" y="97"/>
                    </a:lnTo>
                    <a:lnTo>
                      <a:pt x="170" y="99"/>
                    </a:lnTo>
                    <a:lnTo>
                      <a:pt x="148" y="99"/>
                    </a:lnTo>
                    <a:lnTo>
                      <a:pt x="145" y="106"/>
                    </a:lnTo>
                    <a:lnTo>
                      <a:pt x="142" y="110"/>
                    </a:lnTo>
                    <a:lnTo>
                      <a:pt x="142" y="128"/>
                    </a:lnTo>
                    <a:lnTo>
                      <a:pt x="148" y="148"/>
                    </a:lnTo>
                    <a:lnTo>
                      <a:pt x="142" y="142"/>
                    </a:lnTo>
                    <a:lnTo>
                      <a:pt x="137" y="128"/>
                    </a:lnTo>
                    <a:lnTo>
                      <a:pt x="130" y="126"/>
                    </a:lnTo>
                    <a:lnTo>
                      <a:pt x="129" y="137"/>
                    </a:lnTo>
                    <a:lnTo>
                      <a:pt x="123" y="137"/>
                    </a:lnTo>
                    <a:lnTo>
                      <a:pt x="120" y="125"/>
                    </a:lnTo>
                    <a:lnTo>
                      <a:pt x="115" y="115"/>
                    </a:lnTo>
                    <a:lnTo>
                      <a:pt x="99" y="113"/>
                    </a:lnTo>
                    <a:lnTo>
                      <a:pt x="72" y="117"/>
                    </a:lnTo>
                    <a:lnTo>
                      <a:pt x="69" y="126"/>
                    </a:lnTo>
                    <a:lnTo>
                      <a:pt x="65" y="130"/>
                    </a:lnTo>
                    <a:lnTo>
                      <a:pt x="61" y="137"/>
                    </a:lnTo>
                    <a:lnTo>
                      <a:pt x="62" y="140"/>
                    </a:lnTo>
                    <a:lnTo>
                      <a:pt x="73" y="142"/>
                    </a:lnTo>
                    <a:lnTo>
                      <a:pt x="78" y="146"/>
                    </a:lnTo>
                    <a:lnTo>
                      <a:pt x="83" y="152"/>
                    </a:lnTo>
                    <a:lnTo>
                      <a:pt x="86" y="160"/>
                    </a:lnTo>
                    <a:lnTo>
                      <a:pt x="83" y="159"/>
                    </a:lnTo>
                    <a:lnTo>
                      <a:pt x="78" y="151"/>
                    </a:lnTo>
                    <a:lnTo>
                      <a:pt x="64" y="154"/>
                    </a:lnTo>
                    <a:lnTo>
                      <a:pt x="54" y="200"/>
                    </a:lnTo>
                    <a:lnTo>
                      <a:pt x="38" y="211"/>
                    </a:lnTo>
                    <a:lnTo>
                      <a:pt x="40" y="219"/>
                    </a:lnTo>
                    <a:lnTo>
                      <a:pt x="59" y="228"/>
                    </a:lnTo>
                    <a:lnTo>
                      <a:pt x="57" y="239"/>
                    </a:lnTo>
                    <a:lnTo>
                      <a:pt x="50" y="249"/>
                    </a:lnTo>
                    <a:lnTo>
                      <a:pt x="40" y="256"/>
                    </a:lnTo>
                    <a:lnTo>
                      <a:pt x="39" y="267"/>
                    </a:lnTo>
                    <a:lnTo>
                      <a:pt x="34" y="278"/>
                    </a:lnTo>
                    <a:lnTo>
                      <a:pt x="26" y="280"/>
                    </a:lnTo>
                    <a:lnTo>
                      <a:pt x="13" y="275"/>
                    </a:lnTo>
                    <a:lnTo>
                      <a:pt x="3" y="275"/>
                    </a:lnTo>
                    <a:lnTo>
                      <a:pt x="2" y="283"/>
                    </a:lnTo>
                    <a:lnTo>
                      <a:pt x="6" y="298"/>
                    </a:lnTo>
                    <a:lnTo>
                      <a:pt x="7" y="308"/>
                    </a:lnTo>
                    <a:lnTo>
                      <a:pt x="6" y="320"/>
                    </a:lnTo>
                    <a:lnTo>
                      <a:pt x="6" y="339"/>
                    </a:lnTo>
                    <a:lnTo>
                      <a:pt x="0" y="346"/>
                    </a:lnTo>
                    <a:lnTo>
                      <a:pt x="0" y="353"/>
                    </a:lnTo>
                    <a:lnTo>
                      <a:pt x="5" y="370"/>
                    </a:lnTo>
                    <a:lnTo>
                      <a:pt x="5" y="377"/>
                    </a:lnTo>
                    <a:lnTo>
                      <a:pt x="10" y="383"/>
                    </a:lnTo>
                    <a:lnTo>
                      <a:pt x="11" y="394"/>
                    </a:lnTo>
                    <a:lnTo>
                      <a:pt x="17" y="402"/>
                    </a:lnTo>
                    <a:lnTo>
                      <a:pt x="17" y="410"/>
                    </a:lnTo>
                    <a:lnTo>
                      <a:pt x="6" y="427"/>
                    </a:lnTo>
                    <a:lnTo>
                      <a:pt x="14" y="431"/>
                    </a:lnTo>
                    <a:lnTo>
                      <a:pt x="12" y="438"/>
                    </a:lnTo>
                    <a:lnTo>
                      <a:pt x="12" y="445"/>
                    </a:lnTo>
                    <a:lnTo>
                      <a:pt x="17" y="453"/>
                    </a:lnTo>
                    <a:lnTo>
                      <a:pt x="21" y="460"/>
                    </a:lnTo>
                    <a:lnTo>
                      <a:pt x="22" y="472"/>
                    </a:lnTo>
                    <a:lnTo>
                      <a:pt x="17" y="479"/>
                    </a:lnTo>
                    <a:lnTo>
                      <a:pt x="29" y="490"/>
                    </a:lnTo>
                    <a:lnTo>
                      <a:pt x="37" y="496"/>
                    </a:lnTo>
                    <a:lnTo>
                      <a:pt x="43" y="507"/>
                    </a:lnTo>
                    <a:lnTo>
                      <a:pt x="61" y="508"/>
                    </a:lnTo>
                    <a:lnTo>
                      <a:pt x="102" y="520"/>
                    </a:lnTo>
                    <a:lnTo>
                      <a:pt x="115" y="526"/>
                    </a:lnTo>
                    <a:lnTo>
                      <a:pt x="113" y="538"/>
                    </a:lnTo>
                    <a:lnTo>
                      <a:pt x="96" y="561"/>
                    </a:lnTo>
                    <a:lnTo>
                      <a:pt x="93" y="573"/>
                    </a:lnTo>
                    <a:lnTo>
                      <a:pt x="86" y="598"/>
                    </a:lnTo>
                    <a:lnTo>
                      <a:pt x="84" y="626"/>
                    </a:lnTo>
                    <a:lnTo>
                      <a:pt x="86" y="636"/>
                    </a:lnTo>
                    <a:lnTo>
                      <a:pt x="88" y="638"/>
                    </a:lnTo>
                    <a:lnTo>
                      <a:pt x="94" y="644"/>
                    </a:lnTo>
                    <a:lnTo>
                      <a:pt x="130" y="639"/>
                    </a:lnTo>
                    <a:lnTo>
                      <a:pt x="156" y="635"/>
                    </a:lnTo>
                    <a:lnTo>
                      <a:pt x="175" y="639"/>
                    </a:lnTo>
                    <a:lnTo>
                      <a:pt x="193" y="648"/>
                    </a:lnTo>
                    <a:lnTo>
                      <a:pt x="204" y="644"/>
                    </a:lnTo>
                    <a:lnTo>
                      <a:pt x="212" y="644"/>
                    </a:lnTo>
                    <a:lnTo>
                      <a:pt x="221" y="646"/>
                    </a:lnTo>
                    <a:lnTo>
                      <a:pt x="227" y="654"/>
                    </a:lnTo>
                    <a:lnTo>
                      <a:pt x="237" y="659"/>
                    </a:lnTo>
                    <a:lnTo>
                      <a:pt x="242" y="657"/>
                    </a:lnTo>
                    <a:lnTo>
                      <a:pt x="244" y="649"/>
                    </a:lnTo>
                    <a:lnTo>
                      <a:pt x="252" y="643"/>
                    </a:lnTo>
                    <a:lnTo>
                      <a:pt x="263" y="644"/>
                    </a:lnTo>
                    <a:lnTo>
                      <a:pt x="276" y="652"/>
                    </a:lnTo>
                    <a:lnTo>
                      <a:pt x="290" y="652"/>
                    </a:lnTo>
                    <a:lnTo>
                      <a:pt x="309" y="639"/>
                    </a:lnTo>
                    <a:lnTo>
                      <a:pt x="342" y="636"/>
                    </a:lnTo>
                    <a:lnTo>
                      <a:pt x="346" y="631"/>
                    </a:lnTo>
                    <a:lnTo>
                      <a:pt x="357" y="635"/>
                    </a:lnTo>
                    <a:lnTo>
                      <a:pt x="372" y="635"/>
                    </a:lnTo>
                    <a:lnTo>
                      <a:pt x="377" y="642"/>
                    </a:lnTo>
                    <a:lnTo>
                      <a:pt x="384" y="638"/>
                    </a:lnTo>
                    <a:lnTo>
                      <a:pt x="384" y="631"/>
                    </a:lnTo>
                    <a:lnTo>
                      <a:pt x="377" y="615"/>
                    </a:lnTo>
                    <a:lnTo>
                      <a:pt x="376" y="599"/>
                    </a:lnTo>
                    <a:lnTo>
                      <a:pt x="381" y="587"/>
                    </a:lnTo>
                    <a:lnTo>
                      <a:pt x="403" y="578"/>
                    </a:lnTo>
                    <a:lnTo>
                      <a:pt x="406" y="568"/>
                    </a:lnTo>
                    <a:lnTo>
                      <a:pt x="410" y="560"/>
                    </a:lnTo>
                    <a:lnTo>
                      <a:pt x="427" y="552"/>
                    </a:lnTo>
                    <a:lnTo>
                      <a:pt x="428" y="545"/>
                    </a:lnTo>
                    <a:lnTo>
                      <a:pt x="425" y="539"/>
                    </a:lnTo>
                    <a:lnTo>
                      <a:pt x="399" y="519"/>
                    </a:lnTo>
                    <a:lnTo>
                      <a:pt x="389" y="506"/>
                    </a:lnTo>
                    <a:lnTo>
                      <a:pt x="361" y="483"/>
                    </a:lnTo>
                    <a:lnTo>
                      <a:pt x="351" y="470"/>
                    </a:lnTo>
                    <a:lnTo>
                      <a:pt x="351" y="453"/>
                    </a:lnTo>
                    <a:lnTo>
                      <a:pt x="349" y="440"/>
                    </a:lnTo>
                    <a:lnTo>
                      <a:pt x="336" y="434"/>
                    </a:lnTo>
                    <a:lnTo>
                      <a:pt x="328" y="425"/>
                    </a:lnTo>
                    <a:lnTo>
                      <a:pt x="328" y="416"/>
                    </a:lnTo>
                    <a:lnTo>
                      <a:pt x="329" y="411"/>
                    </a:lnTo>
                    <a:lnTo>
                      <a:pt x="345" y="426"/>
                    </a:lnTo>
                    <a:lnTo>
                      <a:pt x="347" y="426"/>
                    </a:lnTo>
                    <a:lnTo>
                      <a:pt x="352" y="412"/>
                    </a:lnTo>
                    <a:lnTo>
                      <a:pt x="368" y="405"/>
                    </a:lnTo>
                    <a:lnTo>
                      <a:pt x="385" y="399"/>
                    </a:lnTo>
                    <a:lnTo>
                      <a:pt x="403" y="391"/>
                    </a:lnTo>
                    <a:lnTo>
                      <a:pt x="409" y="379"/>
                    </a:lnTo>
                    <a:lnTo>
                      <a:pt x="447" y="366"/>
                    </a:lnTo>
                    <a:lnTo>
                      <a:pt x="451" y="343"/>
                    </a:lnTo>
                    <a:lnTo>
                      <a:pt x="460" y="346"/>
                    </a:lnTo>
                    <a:lnTo>
                      <a:pt x="468" y="358"/>
                    </a:lnTo>
                    <a:lnTo>
                      <a:pt x="474" y="367"/>
                    </a:lnTo>
                    <a:lnTo>
                      <a:pt x="481" y="367"/>
                    </a:lnTo>
                    <a:lnTo>
                      <a:pt x="485" y="358"/>
                    </a:lnTo>
                    <a:lnTo>
                      <a:pt x="489" y="341"/>
                    </a:lnTo>
                    <a:lnTo>
                      <a:pt x="490" y="320"/>
                    </a:lnTo>
                    <a:lnTo>
                      <a:pt x="489" y="316"/>
                    </a:lnTo>
                    <a:lnTo>
                      <a:pt x="473" y="297"/>
                    </a:lnTo>
                    <a:lnTo>
                      <a:pt x="470" y="273"/>
                    </a:lnTo>
                    <a:lnTo>
                      <a:pt x="470" y="262"/>
                    </a:lnTo>
                    <a:lnTo>
                      <a:pt x="469" y="246"/>
                    </a:lnTo>
                    <a:lnTo>
                      <a:pt x="467" y="237"/>
                    </a:lnTo>
                    <a:lnTo>
                      <a:pt x="464" y="213"/>
                    </a:lnTo>
                    <a:lnTo>
                      <a:pt x="463" y="205"/>
                    </a:lnTo>
                    <a:lnTo>
                      <a:pt x="448" y="194"/>
                    </a:lnTo>
                    <a:lnTo>
                      <a:pt x="447" y="186"/>
                    </a:lnTo>
                    <a:lnTo>
                      <a:pt x="452" y="174"/>
                    </a:lnTo>
                    <a:lnTo>
                      <a:pt x="458" y="162"/>
                    </a:lnTo>
                    <a:lnTo>
                      <a:pt x="459" y="149"/>
                    </a:lnTo>
                    <a:lnTo>
                      <a:pt x="459" y="132"/>
                    </a:lnTo>
                    <a:lnTo>
                      <a:pt x="451" y="115"/>
                    </a:lnTo>
                    <a:lnTo>
                      <a:pt x="448" y="106"/>
                    </a:lnTo>
                    <a:lnTo>
                      <a:pt x="426" y="99"/>
                    </a:lnTo>
                    <a:lnTo>
                      <a:pt x="424" y="85"/>
                    </a:lnTo>
                    <a:lnTo>
                      <a:pt x="415" y="72"/>
                    </a:lnTo>
                    <a:lnTo>
                      <a:pt x="405" y="73"/>
                    </a:lnTo>
                    <a:lnTo>
                      <a:pt x="399" y="68"/>
                    </a:lnTo>
                    <a:lnTo>
                      <a:pt x="397" y="67"/>
                    </a:lnTo>
                    <a:lnTo>
                      <a:pt x="394" y="60"/>
                    </a:lnTo>
                    <a:lnTo>
                      <a:pt x="387" y="55"/>
                    </a:lnTo>
                    <a:lnTo>
                      <a:pt x="381" y="49"/>
                    </a:lnTo>
                    <a:lnTo>
                      <a:pt x="365" y="51"/>
                    </a:lnTo>
                    <a:lnTo>
                      <a:pt x="357" y="55"/>
                    </a:lnTo>
                    <a:lnTo>
                      <a:pt x="351" y="60"/>
                    </a:lnTo>
                    <a:lnTo>
                      <a:pt x="352" y="54"/>
                    </a:lnTo>
                    <a:lnTo>
                      <a:pt x="358" y="49"/>
                    </a:lnTo>
                    <a:lnTo>
                      <a:pt x="368" y="42"/>
                    </a:lnTo>
                    <a:lnTo>
                      <a:pt x="361" y="41"/>
                    </a:lnTo>
                    <a:lnTo>
                      <a:pt x="352" y="42"/>
                    </a:lnTo>
                    <a:lnTo>
                      <a:pt x="339" y="60"/>
                    </a:lnTo>
                    <a:lnTo>
                      <a:pt x="335" y="70"/>
                    </a:lnTo>
                    <a:lnTo>
                      <a:pt x="330" y="72"/>
                    </a:lnTo>
                    <a:lnTo>
                      <a:pt x="330" y="66"/>
                    </a:lnTo>
                    <a:lnTo>
                      <a:pt x="312" y="71"/>
                    </a:lnTo>
                    <a:lnTo>
                      <a:pt x="296" y="83"/>
                    </a:lnTo>
                    <a:lnTo>
                      <a:pt x="299" y="88"/>
                    </a:lnTo>
                    <a:lnTo>
                      <a:pt x="290" y="88"/>
                    </a:lnTo>
                    <a:lnTo>
                      <a:pt x="277" y="84"/>
                    </a:lnTo>
                    <a:lnTo>
                      <a:pt x="264" y="94"/>
                    </a:lnTo>
                    <a:lnTo>
                      <a:pt x="261" y="8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266" name="Group 189"/>
              <p:cNvGrpSpPr>
                <a:grpSpLocks noChangeAspect="1"/>
              </p:cNvGrpSpPr>
              <p:nvPr/>
            </p:nvGrpSpPr>
            <p:grpSpPr bwMode="gray">
              <a:xfrm>
                <a:off x="4679156" y="2659410"/>
                <a:ext cx="247650" cy="244475"/>
                <a:chOff x="2465" y="1836"/>
                <a:chExt cx="156" cy="154"/>
              </a:xfrm>
              <a:grpFill/>
            </p:grpSpPr>
            <p:sp>
              <p:nvSpPr>
                <p:cNvPr id="299" name="Freeform 190"/>
                <p:cNvSpPr>
                  <a:spLocks noChangeAspect="1"/>
                </p:cNvSpPr>
                <p:nvPr/>
              </p:nvSpPr>
              <p:spPr bwMode="gray">
                <a:xfrm>
                  <a:off x="2610" y="1966"/>
                  <a:ext cx="11" cy="24"/>
                </a:xfrm>
                <a:custGeom>
                  <a:avLst/>
                  <a:gdLst/>
                  <a:ahLst/>
                  <a:cxnLst>
                    <a:cxn ang="0">
                      <a:pos x="41" y="0"/>
                    </a:cxn>
                    <a:cxn ang="0">
                      <a:pos x="46" y="2"/>
                    </a:cxn>
                    <a:cxn ang="0">
                      <a:pos x="47" y="32"/>
                    </a:cxn>
                    <a:cxn ang="0">
                      <a:pos x="52" y="59"/>
                    </a:cxn>
                    <a:cxn ang="0">
                      <a:pos x="51" y="70"/>
                    </a:cxn>
                    <a:cxn ang="0">
                      <a:pos x="47" y="79"/>
                    </a:cxn>
                    <a:cxn ang="0">
                      <a:pos x="44" y="89"/>
                    </a:cxn>
                    <a:cxn ang="0">
                      <a:pos x="41" y="103"/>
                    </a:cxn>
                    <a:cxn ang="0">
                      <a:pos x="33" y="115"/>
                    </a:cxn>
                    <a:cxn ang="0">
                      <a:pos x="33" y="121"/>
                    </a:cxn>
                    <a:cxn ang="0">
                      <a:pos x="28" y="114"/>
                    </a:cxn>
                    <a:cxn ang="0">
                      <a:pos x="22" y="113"/>
                    </a:cxn>
                    <a:cxn ang="0">
                      <a:pos x="16" y="109"/>
                    </a:cxn>
                    <a:cxn ang="0">
                      <a:pos x="14" y="103"/>
                    </a:cxn>
                    <a:cxn ang="0">
                      <a:pos x="14" y="95"/>
                    </a:cxn>
                    <a:cxn ang="0">
                      <a:pos x="8" y="93"/>
                    </a:cxn>
                    <a:cxn ang="0">
                      <a:pos x="5" y="87"/>
                    </a:cxn>
                    <a:cxn ang="0">
                      <a:pos x="4" y="65"/>
                    </a:cxn>
                    <a:cxn ang="0">
                      <a:pos x="0" y="60"/>
                    </a:cxn>
                    <a:cxn ang="0">
                      <a:pos x="0" y="44"/>
                    </a:cxn>
                    <a:cxn ang="0">
                      <a:pos x="5" y="30"/>
                    </a:cxn>
                    <a:cxn ang="0">
                      <a:pos x="10" y="32"/>
                    </a:cxn>
                    <a:cxn ang="0">
                      <a:pos x="16" y="29"/>
                    </a:cxn>
                    <a:cxn ang="0">
                      <a:pos x="27" y="22"/>
                    </a:cxn>
                    <a:cxn ang="0">
                      <a:pos x="36" y="18"/>
                    </a:cxn>
                    <a:cxn ang="0">
                      <a:pos x="38" y="14"/>
                    </a:cxn>
                    <a:cxn ang="0">
                      <a:pos x="41" y="0"/>
                    </a:cxn>
                  </a:cxnLst>
                  <a:rect l="0" t="0" r="r" b="b"/>
                  <a:pathLst>
                    <a:path w="52" h="121">
                      <a:moveTo>
                        <a:pt x="41" y="0"/>
                      </a:moveTo>
                      <a:lnTo>
                        <a:pt x="46" y="2"/>
                      </a:lnTo>
                      <a:lnTo>
                        <a:pt x="47" y="32"/>
                      </a:lnTo>
                      <a:lnTo>
                        <a:pt x="52" y="59"/>
                      </a:lnTo>
                      <a:lnTo>
                        <a:pt x="51" y="70"/>
                      </a:lnTo>
                      <a:lnTo>
                        <a:pt x="47" y="79"/>
                      </a:lnTo>
                      <a:lnTo>
                        <a:pt x="44" y="89"/>
                      </a:lnTo>
                      <a:lnTo>
                        <a:pt x="41" y="103"/>
                      </a:lnTo>
                      <a:lnTo>
                        <a:pt x="33" y="115"/>
                      </a:lnTo>
                      <a:lnTo>
                        <a:pt x="33" y="121"/>
                      </a:lnTo>
                      <a:lnTo>
                        <a:pt x="28" y="114"/>
                      </a:lnTo>
                      <a:lnTo>
                        <a:pt x="22" y="113"/>
                      </a:lnTo>
                      <a:lnTo>
                        <a:pt x="16" y="109"/>
                      </a:lnTo>
                      <a:lnTo>
                        <a:pt x="14" y="103"/>
                      </a:lnTo>
                      <a:lnTo>
                        <a:pt x="14" y="95"/>
                      </a:lnTo>
                      <a:lnTo>
                        <a:pt x="8" y="93"/>
                      </a:lnTo>
                      <a:lnTo>
                        <a:pt x="5" y="87"/>
                      </a:lnTo>
                      <a:lnTo>
                        <a:pt x="4" y="65"/>
                      </a:lnTo>
                      <a:lnTo>
                        <a:pt x="0" y="60"/>
                      </a:lnTo>
                      <a:lnTo>
                        <a:pt x="0" y="44"/>
                      </a:lnTo>
                      <a:lnTo>
                        <a:pt x="5" y="30"/>
                      </a:lnTo>
                      <a:lnTo>
                        <a:pt x="10" y="32"/>
                      </a:lnTo>
                      <a:lnTo>
                        <a:pt x="16" y="29"/>
                      </a:lnTo>
                      <a:lnTo>
                        <a:pt x="27" y="22"/>
                      </a:lnTo>
                      <a:lnTo>
                        <a:pt x="36" y="18"/>
                      </a:lnTo>
                      <a:lnTo>
                        <a:pt x="38" y="14"/>
                      </a:lnTo>
                      <a:lnTo>
                        <a:pt x="41"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300" name="Freeform 191"/>
                <p:cNvSpPr>
                  <a:spLocks noChangeAspect="1"/>
                </p:cNvSpPr>
                <p:nvPr/>
              </p:nvSpPr>
              <p:spPr bwMode="gray">
                <a:xfrm>
                  <a:off x="2465" y="1836"/>
                  <a:ext cx="139" cy="140"/>
                </a:xfrm>
                <a:custGeom>
                  <a:avLst/>
                  <a:gdLst/>
                  <a:ahLst/>
                  <a:cxnLst>
                    <a:cxn ang="0">
                      <a:pos x="349" y="36"/>
                    </a:cxn>
                    <a:cxn ang="0">
                      <a:pos x="322" y="100"/>
                    </a:cxn>
                    <a:cxn ang="0">
                      <a:pos x="284" y="138"/>
                    </a:cxn>
                    <a:cxn ang="0">
                      <a:pos x="248" y="154"/>
                    </a:cxn>
                    <a:cxn ang="0">
                      <a:pos x="191" y="133"/>
                    </a:cxn>
                    <a:cxn ang="0">
                      <a:pos x="159" y="140"/>
                    </a:cxn>
                    <a:cxn ang="0">
                      <a:pos x="177" y="202"/>
                    </a:cxn>
                    <a:cxn ang="0">
                      <a:pos x="160" y="205"/>
                    </a:cxn>
                    <a:cxn ang="0">
                      <a:pos x="93" y="194"/>
                    </a:cxn>
                    <a:cxn ang="0">
                      <a:pos x="51" y="206"/>
                    </a:cxn>
                    <a:cxn ang="0">
                      <a:pos x="0" y="235"/>
                    </a:cxn>
                    <a:cxn ang="0">
                      <a:pos x="11" y="248"/>
                    </a:cxn>
                    <a:cxn ang="0">
                      <a:pos x="10" y="263"/>
                    </a:cxn>
                    <a:cxn ang="0">
                      <a:pos x="43" y="273"/>
                    </a:cxn>
                    <a:cxn ang="0">
                      <a:pos x="103" y="294"/>
                    </a:cxn>
                    <a:cxn ang="0">
                      <a:pos x="128" y="302"/>
                    </a:cxn>
                    <a:cxn ang="0">
                      <a:pos x="148" y="328"/>
                    </a:cxn>
                    <a:cxn ang="0">
                      <a:pos x="144" y="351"/>
                    </a:cxn>
                    <a:cxn ang="0">
                      <a:pos x="188" y="397"/>
                    </a:cxn>
                    <a:cxn ang="0">
                      <a:pos x="199" y="440"/>
                    </a:cxn>
                    <a:cxn ang="0">
                      <a:pos x="220" y="475"/>
                    </a:cxn>
                    <a:cxn ang="0">
                      <a:pos x="197" y="527"/>
                    </a:cxn>
                    <a:cxn ang="0">
                      <a:pos x="197" y="547"/>
                    </a:cxn>
                    <a:cxn ang="0">
                      <a:pos x="162" y="628"/>
                    </a:cxn>
                    <a:cxn ang="0">
                      <a:pos x="222" y="666"/>
                    </a:cxn>
                    <a:cxn ang="0">
                      <a:pos x="308" y="670"/>
                    </a:cxn>
                    <a:cxn ang="0">
                      <a:pos x="361" y="698"/>
                    </a:cxn>
                    <a:cxn ang="0">
                      <a:pos x="431" y="697"/>
                    </a:cxn>
                    <a:cxn ang="0">
                      <a:pos x="452" y="629"/>
                    </a:cxn>
                    <a:cxn ang="0">
                      <a:pos x="487" y="615"/>
                    </a:cxn>
                    <a:cxn ang="0">
                      <a:pos x="525" y="625"/>
                    </a:cxn>
                    <a:cxn ang="0">
                      <a:pos x="552" y="628"/>
                    </a:cxn>
                    <a:cxn ang="0">
                      <a:pos x="593" y="645"/>
                    </a:cxn>
                    <a:cxn ang="0">
                      <a:pos x="640" y="608"/>
                    </a:cxn>
                    <a:cxn ang="0">
                      <a:pos x="667" y="585"/>
                    </a:cxn>
                    <a:cxn ang="0">
                      <a:pos x="635" y="550"/>
                    </a:cxn>
                    <a:cxn ang="0">
                      <a:pos x="624" y="509"/>
                    </a:cxn>
                    <a:cxn ang="0">
                      <a:pos x="640" y="477"/>
                    </a:cxn>
                    <a:cxn ang="0">
                      <a:pos x="636" y="430"/>
                    </a:cxn>
                    <a:cxn ang="0">
                      <a:pos x="620" y="388"/>
                    </a:cxn>
                    <a:cxn ang="0">
                      <a:pos x="584" y="385"/>
                    </a:cxn>
                    <a:cxn ang="0">
                      <a:pos x="603" y="355"/>
                    </a:cxn>
                    <a:cxn ang="0">
                      <a:pos x="635" y="299"/>
                    </a:cxn>
                    <a:cxn ang="0">
                      <a:pos x="663" y="279"/>
                    </a:cxn>
                    <a:cxn ang="0">
                      <a:pos x="694" y="179"/>
                    </a:cxn>
                    <a:cxn ang="0">
                      <a:pos x="608" y="143"/>
                    </a:cxn>
                    <a:cxn ang="0">
                      <a:pos x="548" y="127"/>
                    </a:cxn>
                    <a:cxn ang="0">
                      <a:pos x="526" y="82"/>
                    </a:cxn>
                    <a:cxn ang="0">
                      <a:pos x="489" y="93"/>
                    </a:cxn>
                    <a:cxn ang="0">
                      <a:pos x="452" y="52"/>
                    </a:cxn>
                    <a:cxn ang="0">
                      <a:pos x="408" y="16"/>
                    </a:cxn>
                  </a:cxnLst>
                  <a:rect l="0" t="0" r="r" b="b"/>
                  <a:pathLst>
                    <a:path w="694" h="700">
                      <a:moveTo>
                        <a:pt x="408" y="0"/>
                      </a:moveTo>
                      <a:lnTo>
                        <a:pt x="403" y="4"/>
                      </a:lnTo>
                      <a:lnTo>
                        <a:pt x="381" y="7"/>
                      </a:lnTo>
                      <a:lnTo>
                        <a:pt x="355" y="17"/>
                      </a:lnTo>
                      <a:lnTo>
                        <a:pt x="349" y="36"/>
                      </a:lnTo>
                      <a:lnTo>
                        <a:pt x="345" y="66"/>
                      </a:lnTo>
                      <a:lnTo>
                        <a:pt x="349" y="70"/>
                      </a:lnTo>
                      <a:lnTo>
                        <a:pt x="348" y="76"/>
                      </a:lnTo>
                      <a:lnTo>
                        <a:pt x="336" y="90"/>
                      </a:lnTo>
                      <a:lnTo>
                        <a:pt x="322" y="100"/>
                      </a:lnTo>
                      <a:lnTo>
                        <a:pt x="290" y="109"/>
                      </a:lnTo>
                      <a:lnTo>
                        <a:pt x="275" y="119"/>
                      </a:lnTo>
                      <a:lnTo>
                        <a:pt x="268" y="132"/>
                      </a:lnTo>
                      <a:lnTo>
                        <a:pt x="269" y="138"/>
                      </a:lnTo>
                      <a:lnTo>
                        <a:pt x="284" y="138"/>
                      </a:lnTo>
                      <a:lnTo>
                        <a:pt x="289" y="139"/>
                      </a:lnTo>
                      <a:lnTo>
                        <a:pt x="288" y="143"/>
                      </a:lnTo>
                      <a:lnTo>
                        <a:pt x="267" y="145"/>
                      </a:lnTo>
                      <a:lnTo>
                        <a:pt x="257" y="152"/>
                      </a:lnTo>
                      <a:lnTo>
                        <a:pt x="248" y="154"/>
                      </a:lnTo>
                      <a:lnTo>
                        <a:pt x="237" y="154"/>
                      </a:lnTo>
                      <a:lnTo>
                        <a:pt x="224" y="150"/>
                      </a:lnTo>
                      <a:lnTo>
                        <a:pt x="208" y="148"/>
                      </a:lnTo>
                      <a:lnTo>
                        <a:pt x="203" y="149"/>
                      </a:lnTo>
                      <a:lnTo>
                        <a:pt x="191" y="133"/>
                      </a:lnTo>
                      <a:lnTo>
                        <a:pt x="192" y="124"/>
                      </a:lnTo>
                      <a:lnTo>
                        <a:pt x="188" y="122"/>
                      </a:lnTo>
                      <a:lnTo>
                        <a:pt x="167" y="123"/>
                      </a:lnTo>
                      <a:lnTo>
                        <a:pt x="157" y="120"/>
                      </a:lnTo>
                      <a:lnTo>
                        <a:pt x="159" y="140"/>
                      </a:lnTo>
                      <a:lnTo>
                        <a:pt x="162" y="149"/>
                      </a:lnTo>
                      <a:lnTo>
                        <a:pt x="168" y="154"/>
                      </a:lnTo>
                      <a:lnTo>
                        <a:pt x="175" y="177"/>
                      </a:lnTo>
                      <a:lnTo>
                        <a:pt x="175" y="189"/>
                      </a:lnTo>
                      <a:lnTo>
                        <a:pt x="177" y="202"/>
                      </a:lnTo>
                      <a:lnTo>
                        <a:pt x="183" y="206"/>
                      </a:lnTo>
                      <a:lnTo>
                        <a:pt x="179" y="210"/>
                      </a:lnTo>
                      <a:lnTo>
                        <a:pt x="168" y="211"/>
                      </a:lnTo>
                      <a:lnTo>
                        <a:pt x="165" y="208"/>
                      </a:lnTo>
                      <a:lnTo>
                        <a:pt x="160" y="205"/>
                      </a:lnTo>
                      <a:lnTo>
                        <a:pt x="152" y="208"/>
                      </a:lnTo>
                      <a:lnTo>
                        <a:pt x="145" y="210"/>
                      </a:lnTo>
                      <a:lnTo>
                        <a:pt x="136" y="209"/>
                      </a:lnTo>
                      <a:lnTo>
                        <a:pt x="118" y="215"/>
                      </a:lnTo>
                      <a:lnTo>
                        <a:pt x="93" y="194"/>
                      </a:lnTo>
                      <a:lnTo>
                        <a:pt x="76" y="195"/>
                      </a:lnTo>
                      <a:lnTo>
                        <a:pt x="71" y="193"/>
                      </a:lnTo>
                      <a:lnTo>
                        <a:pt x="66" y="197"/>
                      </a:lnTo>
                      <a:lnTo>
                        <a:pt x="65" y="202"/>
                      </a:lnTo>
                      <a:lnTo>
                        <a:pt x="51" y="206"/>
                      </a:lnTo>
                      <a:lnTo>
                        <a:pt x="42" y="206"/>
                      </a:lnTo>
                      <a:lnTo>
                        <a:pt x="26" y="209"/>
                      </a:lnTo>
                      <a:lnTo>
                        <a:pt x="4" y="219"/>
                      </a:lnTo>
                      <a:lnTo>
                        <a:pt x="0" y="229"/>
                      </a:lnTo>
                      <a:lnTo>
                        <a:pt x="0" y="235"/>
                      </a:lnTo>
                      <a:lnTo>
                        <a:pt x="20" y="232"/>
                      </a:lnTo>
                      <a:lnTo>
                        <a:pt x="19" y="237"/>
                      </a:lnTo>
                      <a:lnTo>
                        <a:pt x="14" y="237"/>
                      </a:lnTo>
                      <a:lnTo>
                        <a:pt x="9" y="243"/>
                      </a:lnTo>
                      <a:lnTo>
                        <a:pt x="11" y="248"/>
                      </a:lnTo>
                      <a:lnTo>
                        <a:pt x="19" y="247"/>
                      </a:lnTo>
                      <a:lnTo>
                        <a:pt x="28" y="247"/>
                      </a:lnTo>
                      <a:lnTo>
                        <a:pt x="26" y="254"/>
                      </a:lnTo>
                      <a:lnTo>
                        <a:pt x="5" y="258"/>
                      </a:lnTo>
                      <a:lnTo>
                        <a:pt x="10" y="263"/>
                      </a:lnTo>
                      <a:lnTo>
                        <a:pt x="23" y="268"/>
                      </a:lnTo>
                      <a:lnTo>
                        <a:pt x="23" y="279"/>
                      </a:lnTo>
                      <a:lnTo>
                        <a:pt x="35" y="280"/>
                      </a:lnTo>
                      <a:lnTo>
                        <a:pt x="35" y="274"/>
                      </a:lnTo>
                      <a:lnTo>
                        <a:pt x="43" y="273"/>
                      </a:lnTo>
                      <a:lnTo>
                        <a:pt x="74" y="284"/>
                      </a:lnTo>
                      <a:lnTo>
                        <a:pt x="84" y="291"/>
                      </a:lnTo>
                      <a:lnTo>
                        <a:pt x="86" y="296"/>
                      </a:lnTo>
                      <a:lnTo>
                        <a:pt x="91" y="299"/>
                      </a:lnTo>
                      <a:lnTo>
                        <a:pt x="103" y="294"/>
                      </a:lnTo>
                      <a:lnTo>
                        <a:pt x="111" y="296"/>
                      </a:lnTo>
                      <a:lnTo>
                        <a:pt x="106" y="300"/>
                      </a:lnTo>
                      <a:lnTo>
                        <a:pt x="118" y="305"/>
                      </a:lnTo>
                      <a:lnTo>
                        <a:pt x="124" y="300"/>
                      </a:lnTo>
                      <a:lnTo>
                        <a:pt x="128" y="302"/>
                      </a:lnTo>
                      <a:lnTo>
                        <a:pt x="125" y="318"/>
                      </a:lnTo>
                      <a:lnTo>
                        <a:pt x="140" y="322"/>
                      </a:lnTo>
                      <a:lnTo>
                        <a:pt x="155" y="318"/>
                      </a:lnTo>
                      <a:lnTo>
                        <a:pt x="165" y="323"/>
                      </a:lnTo>
                      <a:lnTo>
                        <a:pt x="148" y="328"/>
                      </a:lnTo>
                      <a:lnTo>
                        <a:pt x="148" y="334"/>
                      </a:lnTo>
                      <a:lnTo>
                        <a:pt x="155" y="342"/>
                      </a:lnTo>
                      <a:lnTo>
                        <a:pt x="150" y="349"/>
                      </a:lnTo>
                      <a:lnTo>
                        <a:pt x="144" y="344"/>
                      </a:lnTo>
                      <a:lnTo>
                        <a:pt x="144" y="351"/>
                      </a:lnTo>
                      <a:lnTo>
                        <a:pt x="155" y="364"/>
                      </a:lnTo>
                      <a:lnTo>
                        <a:pt x="161" y="374"/>
                      </a:lnTo>
                      <a:lnTo>
                        <a:pt x="164" y="381"/>
                      </a:lnTo>
                      <a:lnTo>
                        <a:pt x="176" y="389"/>
                      </a:lnTo>
                      <a:lnTo>
                        <a:pt x="188" y="397"/>
                      </a:lnTo>
                      <a:lnTo>
                        <a:pt x="203" y="401"/>
                      </a:lnTo>
                      <a:lnTo>
                        <a:pt x="200" y="408"/>
                      </a:lnTo>
                      <a:lnTo>
                        <a:pt x="204" y="417"/>
                      </a:lnTo>
                      <a:lnTo>
                        <a:pt x="204" y="429"/>
                      </a:lnTo>
                      <a:lnTo>
                        <a:pt x="199" y="440"/>
                      </a:lnTo>
                      <a:lnTo>
                        <a:pt x="203" y="450"/>
                      </a:lnTo>
                      <a:lnTo>
                        <a:pt x="213" y="457"/>
                      </a:lnTo>
                      <a:lnTo>
                        <a:pt x="220" y="467"/>
                      </a:lnTo>
                      <a:lnTo>
                        <a:pt x="224" y="480"/>
                      </a:lnTo>
                      <a:lnTo>
                        <a:pt x="220" y="475"/>
                      </a:lnTo>
                      <a:lnTo>
                        <a:pt x="207" y="460"/>
                      </a:lnTo>
                      <a:lnTo>
                        <a:pt x="203" y="467"/>
                      </a:lnTo>
                      <a:lnTo>
                        <a:pt x="203" y="484"/>
                      </a:lnTo>
                      <a:lnTo>
                        <a:pt x="198" y="517"/>
                      </a:lnTo>
                      <a:lnTo>
                        <a:pt x="197" y="527"/>
                      </a:lnTo>
                      <a:lnTo>
                        <a:pt x="203" y="518"/>
                      </a:lnTo>
                      <a:lnTo>
                        <a:pt x="207" y="526"/>
                      </a:lnTo>
                      <a:lnTo>
                        <a:pt x="204" y="530"/>
                      </a:lnTo>
                      <a:lnTo>
                        <a:pt x="197" y="534"/>
                      </a:lnTo>
                      <a:lnTo>
                        <a:pt x="197" y="547"/>
                      </a:lnTo>
                      <a:lnTo>
                        <a:pt x="186" y="607"/>
                      </a:lnTo>
                      <a:lnTo>
                        <a:pt x="181" y="618"/>
                      </a:lnTo>
                      <a:lnTo>
                        <a:pt x="171" y="624"/>
                      </a:lnTo>
                      <a:lnTo>
                        <a:pt x="161" y="624"/>
                      </a:lnTo>
                      <a:lnTo>
                        <a:pt x="162" y="628"/>
                      </a:lnTo>
                      <a:lnTo>
                        <a:pt x="184" y="646"/>
                      </a:lnTo>
                      <a:lnTo>
                        <a:pt x="193" y="650"/>
                      </a:lnTo>
                      <a:lnTo>
                        <a:pt x="204" y="652"/>
                      </a:lnTo>
                      <a:lnTo>
                        <a:pt x="215" y="660"/>
                      </a:lnTo>
                      <a:lnTo>
                        <a:pt x="222" y="666"/>
                      </a:lnTo>
                      <a:lnTo>
                        <a:pt x="268" y="678"/>
                      </a:lnTo>
                      <a:lnTo>
                        <a:pt x="284" y="679"/>
                      </a:lnTo>
                      <a:lnTo>
                        <a:pt x="290" y="678"/>
                      </a:lnTo>
                      <a:lnTo>
                        <a:pt x="300" y="671"/>
                      </a:lnTo>
                      <a:lnTo>
                        <a:pt x="308" y="670"/>
                      </a:lnTo>
                      <a:lnTo>
                        <a:pt x="317" y="672"/>
                      </a:lnTo>
                      <a:lnTo>
                        <a:pt x="332" y="682"/>
                      </a:lnTo>
                      <a:lnTo>
                        <a:pt x="345" y="683"/>
                      </a:lnTo>
                      <a:lnTo>
                        <a:pt x="350" y="689"/>
                      </a:lnTo>
                      <a:lnTo>
                        <a:pt x="361" y="698"/>
                      </a:lnTo>
                      <a:lnTo>
                        <a:pt x="369" y="700"/>
                      </a:lnTo>
                      <a:lnTo>
                        <a:pt x="397" y="698"/>
                      </a:lnTo>
                      <a:lnTo>
                        <a:pt x="410" y="695"/>
                      </a:lnTo>
                      <a:lnTo>
                        <a:pt x="424" y="695"/>
                      </a:lnTo>
                      <a:lnTo>
                        <a:pt x="431" y="697"/>
                      </a:lnTo>
                      <a:lnTo>
                        <a:pt x="429" y="667"/>
                      </a:lnTo>
                      <a:lnTo>
                        <a:pt x="425" y="663"/>
                      </a:lnTo>
                      <a:lnTo>
                        <a:pt x="428" y="649"/>
                      </a:lnTo>
                      <a:lnTo>
                        <a:pt x="434" y="638"/>
                      </a:lnTo>
                      <a:lnTo>
                        <a:pt x="452" y="629"/>
                      </a:lnTo>
                      <a:lnTo>
                        <a:pt x="463" y="622"/>
                      </a:lnTo>
                      <a:lnTo>
                        <a:pt x="469" y="617"/>
                      </a:lnTo>
                      <a:lnTo>
                        <a:pt x="478" y="612"/>
                      </a:lnTo>
                      <a:lnTo>
                        <a:pt x="483" y="612"/>
                      </a:lnTo>
                      <a:lnTo>
                        <a:pt x="487" y="615"/>
                      </a:lnTo>
                      <a:lnTo>
                        <a:pt x="503" y="618"/>
                      </a:lnTo>
                      <a:lnTo>
                        <a:pt x="505" y="619"/>
                      </a:lnTo>
                      <a:lnTo>
                        <a:pt x="507" y="623"/>
                      </a:lnTo>
                      <a:lnTo>
                        <a:pt x="512" y="624"/>
                      </a:lnTo>
                      <a:lnTo>
                        <a:pt x="525" y="625"/>
                      </a:lnTo>
                      <a:lnTo>
                        <a:pt x="526" y="622"/>
                      </a:lnTo>
                      <a:lnTo>
                        <a:pt x="536" y="623"/>
                      </a:lnTo>
                      <a:lnTo>
                        <a:pt x="538" y="625"/>
                      </a:lnTo>
                      <a:lnTo>
                        <a:pt x="546" y="625"/>
                      </a:lnTo>
                      <a:lnTo>
                        <a:pt x="552" y="628"/>
                      </a:lnTo>
                      <a:lnTo>
                        <a:pt x="553" y="633"/>
                      </a:lnTo>
                      <a:lnTo>
                        <a:pt x="557" y="634"/>
                      </a:lnTo>
                      <a:lnTo>
                        <a:pt x="569" y="635"/>
                      </a:lnTo>
                      <a:lnTo>
                        <a:pt x="578" y="644"/>
                      </a:lnTo>
                      <a:lnTo>
                        <a:pt x="593" y="645"/>
                      </a:lnTo>
                      <a:lnTo>
                        <a:pt x="617" y="634"/>
                      </a:lnTo>
                      <a:lnTo>
                        <a:pt x="619" y="631"/>
                      </a:lnTo>
                      <a:lnTo>
                        <a:pt x="620" y="625"/>
                      </a:lnTo>
                      <a:lnTo>
                        <a:pt x="629" y="619"/>
                      </a:lnTo>
                      <a:lnTo>
                        <a:pt x="640" y="608"/>
                      </a:lnTo>
                      <a:lnTo>
                        <a:pt x="646" y="604"/>
                      </a:lnTo>
                      <a:lnTo>
                        <a:pt x="648" y="600"/>
                      </a:lnTo>
                      <a:lnTo>
                        <a:pt x="667" y="590"/>
                      </a:lnTo>
                      <a:lnTo>
                        <a:pt x="668" y="588"/>
                      </a:lnTo>
                      <a:lnTo>
                        <a:pt x="667" y="585"/>
                      </a:lnTo>
                      <a:lnTo>
                        <a:pt x="670" y="579"/>
                      </a:lnTo>
                      <a:lnTo>
                        <a:pt x="670" y="570"/>
                      </a:lnTo>
                      <a:lnTo>
                        <a:pt x="666" y="561"/>
                      </a:lnTo>
                      <a:lnTo>
                        <a:pt x="641" y="559"/>
                      </a:lnTo>
                      <a:lnTo>
                        <a:pt x="635" y="550"/>
                      </a:lnTo>
                      <a:lnTo>
                        <a:pt x="633" y="539"/>
                      </a:lnTo>
                      <a:lnTo>
                        <a:pt x="632" y="528"/>
                      </a:lnTo>
                      <a:lnTo>
                        <a:pt x="634" y="520"/>
                      </a:lnTo>
                      <a:lnTo>
                        <a:pt x="633" y="511"/>
                      </a:lnTo>
                      <a:lnTo>
                        <a:pt x="624" y="509"/>
                      </a:lnTo>
                      <a:lnTo>
                        <a:pt x="623" y="504"/>
                      </a:lnTo>
                      <a:lnTo>
                        <a:pt x="622" y="499"/>
                      </a:lnTo>
                      <a:lnTo>
                        <a:pt x="624" y="490"/>
                      </a:lnTo>
                      <a:lnTo>
                        <a:pt x="629" y="484"/>
                      </a:lnTo>
                      <a:lnTo>
                        <a:pt x="640" y="477"/>
                      </a:lnTo>
                      <a:lnTo>
                        <a:pt x="638" y="467"/>
                      </a:lnTo>
                      <a:lnTo>
                        <a:pt x="627" y="441"/>
                      </a:lnTo>
                      <a:lnTo>
                        <a:pt x="625" y="436"/>
                      </a:lnTo>
                      <a:lnTo>
                        <a:pt x="627" y="431"/>
                      </a:lnTo>
                      <a:lnTo>
                        <a:pt x="636" y="430"/>
                      </a:lnTo>
                      <a:lnTo>
                        <a:pt x="634" y="419"/>
                      </a:lnTo>
                      <a:lnTo>
                        <a:pt x="627" y="418"/>
                      </a:lnTo>
                      <a:lnTo>
                        <a:pt x="624" y="407"/>
                      </a:lnTo>
                      <a:lnTo>
                        <a:pt x="624" y="389"/>
                      </a:lnTo>
                      <a:lnTo>
                        <a:pt x="620" y="388"/>
                      </a:lnTo>
                      <a:lnTo>
                        <a:pt x="603" y="388"/>
                      </a:lnTo>
                      <a:lnTo>
                        <a:pt x="592" y="404"/>
                      </a:lnTo>
                      <a:lnTo>
                        <a:pt x="586" y="409"/>
                      </a:lnTo>
                      <a:lnTo>
                        <a:pt x="582" y="407"/>
                      </a:lnTo>
                      <a:lnTo>
                        <a:pt x="584" y="385"/>
                      </a:lnTo>
                      <a:lnTo>
                        <a:pt x="587" y="372"/>
                      </a:lnTo>
                      <a:lnTo>
                        <a:pt x="591" y="369"/>
                      </a:lnTo>
                      <a:lnTo>
                        <a:pt x="595" y="362"/>
                      </a:lnTo>
                      <a:lnTo>
                        <a:pt x="602" y="358"/>
                      </a:lnTo>
                      <a:lnTo>
                        <a:pt x="603" y="355"/>
                      </a:lnTo>
                      <a:lnTo>
                        <a:pt x="606" y="345"/>
                      </a:lnTo>
                      <a:lnTo>
                        <a:pt x="612" y="337"/>
                      </a:lnTo>
                      <a:lnTo>
                        <a:pt x="635" y="311"/>
                      </a:lnTo>
                      <a:lnTo>
                        <a:pt x="632" y="306"/>
                      </a:lnTo>
                      <a:lnTo>
                        <a:pt x="635" y="299"/>
                      </a:lnTo>
                      <a:lnTo>
                        <a:pt x="652" y="300"/>
                      </a:lnTo>
                      <a:lnTo>
                        <a:pt x="660" y="297"/>
                      </a:lnTo>
                      <a:lnTo>
                        <a:pt x="667" y="291"/>
                      </a:lnTo>
                      <a:lnTo>
                        <a:pt x="665" y="289"/>
                      </a:lnTo>
                      <a:lnTo>
                        <a:pt x="663" y="279"/>
                      </a:lnTo>
                      <a:lnTo>
                        <a:pt x="665" y="251"/>
                      </a:lnTo>
                      <a:lnTo>
                        <a:pt x="672" y="226"/>
                      </a:lnTo>
                      <a:lnTo>
                        <a:pt x="675" y="214"/>
                      </a:lnTo>
                      <a:lnTo>
                        <a:pt x="692" y="191"/>
                      </a:lnTo>
                      <a:lnTo>
                        <a:pt x="694" y="179"/>
                      </a:lnTo>
                      <a:lnTo>
                        <a:pt x="681" y="173"/>
                      </a:lnTo>
                      <a:lnTo>
                        <a:pt x="640" y="161"/>
                      </a:lnTo>
                      <a:lnTo>
                        <a:pt x="622" y="160"/>
                      </a:lnTo>
                      <a:lnTo>
                        <a:pt x="616" y="149"/>
                      </a:lnTo>
                      <a:lnTo>
                        <a:pt x="608" y="143"/>
                      </a:lnTo>
                      <a:lnTo>
                        <a:pt x="596" y="132"/>
                      </a:lnTo>
                      <a:lnTo>
                        <a:pt x="584" y="133"/>
                      </a:lnTo>
                      <a:lnTo>
                        <a:pt x="566" y="128"/>
                      </a:lnTo>
                      <a:lnTo>
                        <a:pt x="558" y="129"/>
                      </a:lnTo>
                      <a:lnTo>
                        <a:pt x="548" y="127"/>
                      </a:lnTo>
                      <a:lnTo>
                        <a:pt x="539" y="119"/>
                      </a:lnTo>
                      <a:lnTo>
                        <a:pt x="528" y="114"/>
                      </a:lnTo>
                      <a:lnTo>
                        <a:pt x="531" y="108"/>
                      </a:lnTo>
                      <a:lnTo>
                        <a:pt x="526" y="106"/>
                      </a:lnTo>
                      <a:lnTo>
                        <a:pt x="526" y="82"/>
                      </a:lnTo>
                      <a:lnTo>
                        <a:pt x="520" y="82"/>
                      </a:lnTo>
                      <a:lnTo>
                        <a:pt x="514" y="90"/>
                      </a:lnTo>
                      <a:lnTo>
                        <a:pt x="509" y="97"/>
                      </a:lnTo>
                      <a:lnTo>
                        <a:pt x="499" y="97"/>
                      </a:lnTo>
                      <a:lnTo>
                        <a:pt x="489" y="93"/>
                      </a:lnTo>
                      <a:lnTo>
                        <a:pt x="487" y="78"/>
                      </a:lnTo>
                      <a:lnTo>
                        <a:pt x="484" y="69"/>
                      </a:lnTo>
                      <a:lnTo>
                        <a:pt x="478" y="64"/>
                      </a:lnTo>
                      <a:lnTo>
                        <a:pt x="466" y="60"/>
                      </a:lnTo>
                      <a:lnTo>
                        <a:pt x="452" y="52"/>
                      </a:lnTo>
                      <a:lnTo>
                        <a:pt x="442" y="48"/>
                      </a:lnTo>
                      <a:lnTo>
                        <a:pt x="433" y="30"/>
                      </a:lnTo>
                      <a:lnTo>
                        <a:pt x="421" y="31"/>
                      </a:lnTo>
                      <a:lnTo>
                        <a:pt x="410" y="26"/>
                      </a:lnTo>
                      <a:lnTo>
                        <a:pt x="408" y="16"/>
                      </a:lnTo>
                      <a:lnTo>
                        <a:pt x="408"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grpSp>
            <p:nvGrpSpPr>
              <p:cNvPr id="267" name="Group 192"/>
              <p:cNvGrpSpPr>
                <a:grpSpLocks noChangeAspect="1"/>
              </p:cNvGrpSpPr>
              <p:nvPr/>
            </p:nvGrpSpPr>
            <p:grpSpPr bwMode="gray">
              <a:xfrm>
                <a:off x="4620419" y="2430810"/>
                <a:ext cx="171450" cy="258763"/>
                <a:chOff x="2428" y="1692"/>
                <a:chExt cx="108" cy="163"/>
              </a:xfrm>
              <a:grpFill/>
            </p:grpSpPr>
            <p:sp>
              <p:nvSpPr>
                <p:cNvPr id="297" name="Freeform 193"/>
                <p:cNvSpPr>
                  <a:spLocks noChangeAspect="1"/>
                </p:cNvSpPr>
                <p:nvPr/>
              </p:nvSpPr>
              <p:spPr bwMode="gray">
                <a:xfrm>
                  <a:off x="2450" y="1692"/>
                  <a:ext cx="86" cy="163"/>
                </a:xfrm>
                <a:custGeom>
                  <a:avLst/>
                  <a:gdLst/>
                  <a:ahLst/>
                  <a:cxnLst>
                    <a:cxn ang="0">
                      <a:pos x="227" y="761"/>
                    </a:cxn>
                    <a:cxn ang="0">
                      <a:pos x="260" y="737"/>
                    </a:cxn>
                    <a:cxn ang="0">
                      <a:pos x="328" y="744"/>
                    </a:cxn>
                    <a:cxn ang="0">
                      <a:pos x="410" y="698"/>
                    </a:cxn>
                    <a:cxn ang="0">
                      <a:pos x="381" y="674"/>
                    </a:cxn>
                    <a:cxn ang="0">
                      <a:pos x="394" y="659"/>
                    </a:cxn>
                    <a:cxn ang="0">
                      <a:pos x="423" y="628"/>
                    </a:cxn>
                    <a:cxn ang="0">
                      <a:pos x="399" y="554"/>
                    </a:cxn>
                    <a:cxn ang="0">
                      <a:pos x="337" y="565"/>
                    </a:cxn>
                    <a:cxn ang="0">
                      <a:pos x="339" y="507"/>
                    </a:cxn>
                    <a:cxn ang="0">
                      <a:pos x="344" y="495"/>
                    </a:cxn>
                    <a:cxn ang="0">
                      <a:pos x="316" y="433"/>
                    </a:cxn>
                    <a:cxn ang="0">
                      <a:pos x="268" y="385"/>
                    </a:cxn>
                    <a:cxn ang="0">
                      <a:pos x="228" y="293"/>
                    </a:cxn>
                    <a:cxn ang="0">
                      <a:pos x="155" y="265"/>
                    </a:cxn>
                    <a:cxn ang="0">
                      <a:pos x="181" y="229"/>
                    </a:cxn>
                    <a:cxn ang="0">
                      <a:pos x="198" y="202"/>
                    </a:cxn>
                    <a:cxn ang="0">
                      <a:pos x="233" y="109"/>
                    </a:cxn>
                    <a:cxn ang="0">
                      <a:pos x="154" y="97"/>
                    </a:cxn>
                    <a:cxn ang="0">
                      <a:pos x="99" y="104"/>
                    </a:cxn>
                    <a:cxn ang="0">
                      <a:pos x="109" y="78"/>
                    </a:cxn>
                    <a:cxn ang="0">
                      <a:pos x="151" y="0"/>
                    </a:cxn>
                    <a:cxn ang="0">
                      <a:pos x="75" y="6"/>
                    </a:cxn>
                    <a:cxn ang="0">
                      <a:pos x="37" y="60"/>
                    </a:cxn>
                    <a:cxn ang="0">
                      <a:pos x="25" y="115"/>
                    </a:cxn>
                    <a:cxn ang="0">
                      <a:pos x="33" y="133"/>
                    </a:cxn>
                    <a:cxn ang="0">
                      <a:pos x="26" y="158"/>
                    </a:cxn>
                    <a:cxn ang="0">
                      <a:pos x="5" y="195"/>
                    </a:cxn>
                    <a:cxn ang="0">
                      <a:pos x="33" y="215"/>
                    </a:cxn>
                    <a:cxn ang="0">
                      <a:pos x="31" y="254"/>
                    </a:cxn>
                    <a:cxn ang="0">
                      <a:pos x="34" y="286"/>
                    </a:cxn>
                    <a:cxn ang="0">
                      <a:pos x="28" y="330"/>
                    </a:cxn>
                    <a:cxn ang="0">
                      <a:pos x="54" y="248"/>
                    </a:cxn>
                    <a:cxn ang="0">
                      <a:pos x="53" y="273"/>
                    </a:cxn>
                    <a:cxn ang="0">
                      <a:pos x="79" y="272"/>
                    </a:cxn>
                    <a:cxn ang="0">
                      <a:pos x="77" y="308"/>
                    </a:cxn>
                    <a:cxn ang="0">
                      <a:pos x="60" y="372"/>
                    </a:cxn>
                    <a:cxn ang="0">
                      <a:pos x="65" y="384"/>
                    </a:cxn>
                    <a:cxn ang="0">
                      <a:pos x="95" y="380"/>
                    </a:cxn>
                    <a:cxn ang="0">
                      <a:pos x="162" y="373"/>
                    </a:cxn>
                    <a:cxn ang="0">
                      <a:pos x="145" y="431"/>
                    </a:cxn>
                    <a:cxn ang="0">
                      <a:pos x="181" y="437"/>
                    </a:cxn>
                    <a:cxn ang="0">
                      <a:pos x="179" y="481"/>
                    </a:cxn>
                    <a:cxn ang="0">
                      <a:pos x="168" y="523"/>
                    </a:cxn>
                    <a:cxn ang="0">
                      <a:pos x="98" y="558"/>
                    </a:cxn>
                    <a:cxn ang="0">
                      <a:pos x="108" y="615"/>
                    </a:cxn>
                    <a:cxn ang="0">
                      <a:pos x="59" y="674"/>
                    </a:cxn>
                    <a:cxn ang="0">
                      <a:pos x="97" y="674"/>
                    </a:cxn>
                    <a:cxn ang="0">
                      <a:pos x="141" y="692"/>
                    </a:cxn>
                    <a:cxn ang="0">
                      <a:pos x="194" y="663"/>
                    </a:cxn>
                    <a:cxn ang="0">
                      <a:pos x="156" y="711"/>
                    </a:cxn>
                    <a:cxn ang="0">
                      <a:pos x="47" y="791"/>
                    </a:cxn>
                    <a:cxn ang="0">
                      <a:pos x="45" y="810"/>
                    </a:cxn>
                    <a:cxn ang="0">
                      <a:pos x="77" y="784"/>
                    </a:cxn>
                    <a:cxn ang="0">
                      <a:pos x="149" y="759"/>
                    </a:cxn>
                  </a:cxnLst>
                  <a:rect l="0" t="0" r="r" b="b"/>
                  <a:pathLst>
                    <a:path w="430" h="814">
                      <a:moveTo>
                        <a:pt x="199" y="767"/>
                      </a:moveTo>
                      <a:lnTo>
                        <a:pt x="200" y="768"/>
                      </a:lnTo>
                      <a:lnTo>
                        <a:pt x="203" y="762"/>
                      </a:lnTo>
                      <a:lnTo>
                        <a:pt x="212" y="760"/>
                      </a:lnTo>
                      <a:lnTo>
                        <a:pt x="222" y="764"/>
                      </a:lnTo>
                      <a:lnTo>
                        <a:pt x="227" y="761"/>
                      </a:lnTo>
                      <a:lnTo>
                        <a:pt x="225" y="754"/>
                      </a:lnTo>
                      <a:lnTo>
                        <a:pt x="251" y="754"/>
                      </a:lnTo>
                      <a:lnTo>
                        <a:pt x="253" y="750"/>
                      </a:lnTo>
                      <a:lnTo>
                        <a:pt x="259" y="748"/>
                      </a:lnTo>
                      <a:lnTo>
                        <a:pt x="260" y="743"/>
                      </a:lnTo>
                      <a:lnTo>
                        <a:pt x="260" y="737"/>
                      </a:lnTo>
                      <a:lnTo>
                        <a:pt x="267" y="741"/>
                      </a:lnTo>
                      <a:lnTo>
                        <a:pt x="274" y="744"/>
                      </a:lnTo>
                      <a:lnTo>
                        <a:pt x="283" y="741"/>
                      </a:lnTo>
                      <a:lnTo>
                        <a:pt x="285" y="745"/>
                      </a:lnTo>
                      <a:lnTo>
                        <a:pt x="290" y="750"/>
                      </a:lnTo>
                      <a:lnTo>
                        <a:pt x="328" y="744"/>
                      </a:lnTo>
                      <a:lnTo>
                        <a:pt x="339" y="746"/>
                      </a:lnTo>
                      <a:lnTo>
                        <a:pt x="388" y="733"/>
                      </a:lnTo>
                      <a:lnTo>
                        <a:pt x="389" y="729"/>
                      </a:lnTo>
                      <a:lnTo>
                        <a:pt x="410" y="713"/>
                      </a:lnTo>
                      <a:lnTo>
                        <a:pt x="413" y="702"/>
                      </a:lnTo>
                      <a:lnTo>
                        <a:pt x="410" y="698"/>
                      </a:lnTo>
                      <a:lnTo>
                        <a:pt x="386" y="698"/>
                      </a:lnTo>
                      <a:lnTo>
                        <a:pt x="373" y="697"/>
                      </a:lnTo>
                      <a:lnTo>
                        <a:pt x="373" y="689"/>
                      </a:lnTo>
                      <a:lnTo>
                        <a:pt x="369" y="682"/>
                      </a:lnTo>
                      <a:lnTo>
                        <a:pt x="378" y="679"/>
                      </a:lnTo>
                      <a:lnTo>
                        <a:pt x="381" y="674"/>
                      </a:lnTo>
                      <a:lnTo>
                        <a:pt x="386" y="668"/>
                      </a:lnTo>
                      <a:lnTo>
                        <a:pt x="383" y="665"/>
                      </a:lnTo>
                      <a:lnTo>
                        <a:pt x="377" y="663"/>
                      </a:lnTo>
                      <a:lnTo>
                        <a:pt x="383" y="658"/>
                      </a:lnTo>
                      <a:lnTo>
                        <a:pt x="391" y="655"/>
                      </a:lnTo>
                      <a:lnTo>
                        <a:pt x="394" y="659"/>
                      </a:lnTo>
                      <a:lnTo>
                        <a:pt x="403" y="657"/>
                      </a:lnTo>
                      <a:lnTo>
                        <a:pt x="404" y="651"/>
                      </a:lnTo>
                      <a:lnTo>
                        <a:pt x="403" y="642"/>
                      </a:lnTo>
                      <a:lnTo>
                        <a:pt x="408" y="642"/>
                      </a:lnTo>
                      <a:lnTo>
                        <a:pt x="415" y="638"/>
                      </a:lnTo>
                      <a:lnTo>
                        <a:pt x="423" y="628"/>
                      </a:lnTo>
                      <a:lnTo>
                        <a:pt x="429" y="608"/>
                      </a:lnTo>
                      <a:lnTo>
                        <a:pt x="430" y="593"/>
                      </a:lnTo>
                      <a:lnTo>
                        <a:pt x="426" y="577"/>
                      </a:lnTo>
                      <a:lnTo>
                        <a:pt x="418" y="563"/>
                      </a:lnTo>
                      <a:lnTo>
                        <a:pt x="408" y="557"/>
                      </a:lnTo>
                      <a:lnTo>
                        <a:pt x="399" y="554"/>
                      </a:lnTo>
                      <a:lnTo>
                        <a:pt x="387" y="554"/>
                      </a:lnTo>
                      <a:lnTo>
                        <a:pt x="365" y="557"/>
                      </a:lnTo>
                      <a:lnTo>
                        <a:pt x="355" y="572"/>
                      </a:lnTo>
                      <a:lnTo>
                        <a:pt x="350" y="567"/>
                      </a:lnTo>
                      <a:lnTo>
                        <a:pt x="340" y="566"/>
                      </a:lnTo>
                      <a:lnTo>
                        <a:pt x="337" y="565"/>
                      </a:lnTo>
                      <a:lnTo>
                        <a:pt x="340" y="555"/>
                      </a:lnTo>
                      <a:lnTo>
                        <a:pt x="353" y="540"/>
                      </a:lnTo>
                      <a:lnTo>
                        <a:pt x="355" y="534"/>
                      </a:lnTo>
                      <a:lnTo>
                        <a:pt x="355" y="525"/>
                      </a:lnTo>
                      <a:lnTo>
                        <a:pt x="345" y="512"/>
                      </a:lnTo>
                      <a:lnTo>
                        <a:pt x="339" y="507"/>
                      </a:lnTo>
                      <a:lnTo>
                        <a:pt x="335" y="501"/>
                      </a:lnTo>
                      <a:lnTo>
                        <a:pt x="330" y="498"/>
                      </a:lnTo>
                      <a:lnTo>
                        <a:pt x="317" y="485"/>
                      </a:lnTo>
                      <a:lnTo>
                        <a:pt x="321" y="482"/>
                      </a:lnTo>
                      <a:lnTo>
                        <a:pt x="332" y="492"/>
                      </a:lnTo>
                      <a:lnTo>
                        <a:pt x="344" y="495"/>
                      </a:lnTo>
                      <a:lnTo>
                        <a:pt x="345" y="493"/>
                      </a:lnTo>
                      <a:lnTo>
                        <a:pt x="343" y="477"/>
                      </a:lnTo>
                      <a:lnTo>
                        <a:pt x="335" y="471"/>
                      </a:lnTo>
                      <a:lnTo>
                        <a:pt x="326" y="459"/>
                      </a:lnTo>
                      <a:lnTo>
                        <a:pt x="323" y="444"/>
                      </a:lnTo>
                      <a:lnTo>
                        <a:pt x="316" y="433"/>
                      </a:lnTo>
                      <a:lnTo>
                        <a:pt x="311" y="423"/>
                      </a:lnTo>
                      <a:lnTo>
                        <a:pt x="301" y="410"/>
                      </a:lnTo>
                      <a:lnTo>
                        <a:pt x="290" y="405"/>
                      </a:lnTo>
                      <a:lnTo>
                        <a:pt x="276" y="402"/>
                      </a:lnTo>
                      <a:lnTo>
                        <a:pt x="273" y="399"/>
                      </a:lnTo>
                      <a:lnTo>
                        <a:pt x="268" y="385"/>
                      </a:lnTo>
                      <a:lnTo>
                        <a:pt x="260" y="374"/>
                      </a:lnTo>
                      <a:lnTo>
                        <a:pt x="254" y="361"/>
                      </a:lnTo>
                      <a:lnTo>
                        <a:pt x="252" y="350"/>
                      </a:lnTo>
                      <a:lnTo>
                        <a:pt x="248" y="312"/>
                      </a:lnTo>
                      <a:lnTo>
                        <a:pt x="240" y="305"/>
                      </a:lnTo>
                      <a:lnTo>
                        <a:pt x="228" y="293"/>
                      </a:lnTo>
                      <a:lnTo>
                        <a:pt x="221" y="282"/>
                      </a:lnTo>
                      <a:lnTo>
                        <a:pt x="193" y="266"/>
                      </a:lnTo>
                      <a:lnTo>
                        <a:pt x="188" y="265"/>
                      </a:lnTo>
                      <a:lnTo>
                        <a:pt x="171" y="271"/>
                      </a:lnTo>
                      <a:lnTo>
                        <a:pt x="156" y="267"/>
                      </a:lnTo>
                      <a:lnTo>
                        <a:pt x="155" y="265"/>
                      </a:lnTo>
                      <a:lnTo>
                        <a:pt x="157" y="258"/>
                      </a:lnTo>
                      <a:lnTo>
                        <a:pt x="163" y="251"/>
                      </a:lnTo>
                      <a:lnTo>
                        <a:pt x="172" y="249"/>
                      </a:lnTo>
                      <a:lnTo>
                        <a:pt x="182" y="249"/>
                      </a:lnTo>
                      <a:lnTo>
                        <a:pt x="192" y="244"/>
                      </a:lnTo>
                      <a:lnTo>
                        <a:pt x="181" y="229"/>
                      </a:lnTo>
                      <a:lnTo>
                        <a:pt x="176" y="228"/>
                      </a:lnTo>
                      <a:lnTo>
                        <a:pt x="174" y="222"/>
                      </a:lnTo>
                      <a:lnTo>
                        <a:pt x="183" y="223"/>
                      </a:lnTo>
                      <a:lnTo>
                        <a:pt x="189" y="218"/>
                      </a:lnTo>
                      <a:lnTo>
                        <a:pt x="195" y="210"/>
                      </a:lnTo>
                      <a:lnTo>
                        <a:pt x="198" y="202"/>
                      </a:lnTo>
                      <a:lnTo>
                        <a:pt x="211" y="183"/>
                      </a:lnTo>
                      <a:lnTo>
                        <a:pt x="212" y="173"/>
                      </a:lnTo>
                      <a:lnTo>
                        <a:pt x="216" y="160"/>
                      </a:lnTo>
                      <a:lnTo>
                        <a:pt x="220" y="145"/>
                      </a:lnTo>
                      <a:lnTo>
                        <a:pt x="233" y="129"/>
                      </a:lnTo>
                      <a:lnTo>
                        <a:pt x="233" y="109"/>
                      </a:lnTo>
                      <a:lnTo>
                        <a:pt x="230" y="100"/>
                      </a:lnTo>
                      <a:lnTo>
                        <a:pt x="214" y="99"/>
                      </a:lnTo>
                      <a:lnTo>
                        <a:pt x="200" y="102"/>
                      </a:lnTo>
                      <a:lnTo>
                        <a:pt x="178" y="98"/>
                      </a:lnTo>
                      <a:lnTo>
                        <a:pt x="166" y="100"/>
                      </a:lnTo>
                      <a:lnTo>
                        <a:pt x="154" y="97"/>
                      </a:lnTo>
                      <a:lnTo>
                        <a:pt x="118" y="109"/>
                      </a:lnTo>
                      <a:lnTo>
                        <a:pt x="111" y="116"/>
                      </a:lnTo>
                      <a:lnTo>
                        <a:pt x="106" y="113"/>
                      </a:lnTo>
                      <a:lnTo>
                        <a:pt x="108" y="105"/>
                      </a:lnTo>
                      <a:lnTo>
                        <a:pt x="108" y="102"/>
                      </a:lnTo>
                      <a:lnTo>
                        <a:pt x="99" y="104"/>
                      </a:lnTo>
                      <a:lnTo>
                        <a:pt x="99" y="99"/>
                      </a:lnTo>
                      <a:lnTo>
                        <a:pt x="114" y="95"/>
                      </a:lnTo>
                      <a:lnTo>
                        <a:pt x="124" y="86"/>
                      </a:lnTo>
                      <a:lnTo>
                        <a:pt x="107" y="84"/>
                      </a:lnTo>
                      <a:lnTo>
                        <a:pt x="108" y="77"/>
                      </a:lnTo>
                      <a:lnTo>
                        <a:pt x="109" y="78"/>
                      </a:lnTo>
                      <a:lnTo>
                        <a:pt x="119" y="66"/>
                      </a:lnTo>
                      <a:lnTo>
                        <a:pt x="139" y="54"/>
                      </a:lnTo>
                      <a:lnTo>
                        <a:pt x="147" y="39"/>
                      </a:lnTo>
                      <a:lnTo>
                        <a:pt x="161" y="30"/>
                      </a:lnTo>
                      <a:lnTo>
                        <a:pt x="163" y="4"/>
                      </a:lnTo>
                      <a:lnTo>
                        <a:pt x="151" y="0"/>
                      </a:lnTo>
                      <a:lnTo>
                        <a:pt x="138" y="4"/>
                      </a:lnTo>
                      <a:lnTo>
                        <a:pt x="124" y="8"/>
                      </a:lnTo>
                      <a:lnTo>
                        <a:pt x="112" y="8"/>
                      </a:lnTo>
                      <a:lnTo>
                        <a:pt x="96" y="12"/>
                      </a:lnTo>
                      <a:lnTo>
                        <a:pt x="95" y="11"/>
                      </a:lnTo>
                      <a:lnTo>
                        <a:pt x="75" y="6"/>
                      </a:lnTo>
                      <a:lnTo>
                        <a:pt x="64" y="9"/>
                      </a:lnTo>
                      <a:lnTo>
                        <a:pt x="54" y="27"/>
                      </a:lnTo>
                      <a:lnTo>
                        <a:pt x="54" y="41"/>
                      </a:lnTo>
                      <a:lnTo>
                        <a:pt x="42" y="43"/>
                      </a:lnTo>
                      <a:lnTo>
                        <a:pt x="43" y="57"/>
                      </a:lnTo>
                      <a:lnTo>
                        <a:pt x="37" y="60"/>
                      </a:lnTo>
                      <a:lnTo>
                        <a:pt x="39" y="65"/>
                      </a:lnTo>
                      <a:lnTo>
                        <a:pt x="47" y="73"/>
                      </a:lnTo>
                      <a:lnTo>
                        <a:pt x="20" y="88"/>
                      </a:lnTo>
                      <a:lnTo>
                        <a:pt x="20" y="109"/>
                      </a:lnTo>
                      <a:lnTo>
                        <a:pt x="27" y="113"/>
                      </a:lnTo>
                      <a:lnTo>
                        <a:pt x="25" y="115"/>
                      </a:lnTo>
                      <a:lnTo>
                        <a:pt x="18" y="114"/>
                      </a:lnTo>
                      <a:lnTo>
                        <a:pt x="16" y="115"/>
                      </a:lnTo>
                      <a:lnTo>
                        <a:pt x="16" y="130"/>
                      </a:lnTo>
                      <a:lnTo>
                        <a:pt x="22" y="131"/>
                      </a:lnTo>
                      <a:lnTo>
                        <a:pt x="34" y="129"/>
                      </a:lnTo>
                      <a:lnTo>
                        <a:pt x="33" y="133"/>
                      </a:lnTo>
                      <a:lnTo>
                        <a:pt x="27" y="136"/>
                      </a:lnTo>
                      <a:lnTo>
                        <a:pt x="33" y="138"/>
                      </a:lnTo>
                      <a:lnTo>
                        <a:pt x="28" y="147"/>
                      </a:lnTo>
                      <a:lnTo>
                        <a:pt x="27" y="151"/>
                      </a:lnTo>
                      <a:lnTo>
                        <a:pt x="28" y="157"/>
                      </a:lnTo>
                      <a:lnTo>
                        <a:pt x="26" y="158"/>
                      </a:lnTo>
                      <a:lnTo>
                        <a:pt x="22" y="163"/>
                      </a:lnTo>
                      <a:lnTo>
                        <a:pt x="22" y="167"/>
                      </a:lnTo>
                      <a:lnTo>
                        <a:pt x="18" y="170"/>
                      </a:lnTo>
                      <a:lnTo>
                        <a:pt x="16" y="178"/>
                      </a:lnTo>
                      <a:lnTo>
                        <a:pt x="16" y="192"/>
                      </a:lnTo>
                      <a:lnTo>
                        <a:pt x="5" y="195"/>
                      </a:lnTo>
                      <a:lnTo>
                        <a:pt x="0" y="197"/>
                      </a:lnTo>
                      <a:lnTo>
                        <a:pt x="0" y="201"/>
                      </a:lnTo>
                      <a:lnTo>
                        <a:pt x="10" y="202"/>
                      </a:lnTo>
                      <a:lnTo>
                        <a:pt x="11" y="211"/>
                      </a:lnTo>
                      <a:lnTo>
                        <a:pt x="23" y="222"/>
                      </a:lnTo>
                      <a:lnTo>
                        <a:pt x="33" y="215"/>
                      </a:lnTo>
                      <a:lnTo>
                        <a:pt x="43" y="206"/>
                      </a:lnTo>
                      <a:lnTo>
                        <a:pt x="44" y="205"/>
                      </a:lnTo>
                      <a:lnTo>
                        <a:pt x="45" y="206"/>
                      </a:lnTo>
                      <a:lnTo>
                        <a:pt x="45" y="212"/>
                      </a:lnTo>
                      <a:lnTo>
                        <a:pt x="33" y="243"/>
                      </a:lnTo>
                      <a:lnTo>
                        <a:pt x="31" y="254"/>
                      </a:lnTo>
                      <a:lnTo>
                        <a:pt x="31" y="259"/>
                      </a:lnTo>
                      <a:lnTo>
                        <a:pt x="28" y="264"/>
                      </a:lnTo>
                      <a:lnTo>
                        <a:pt x="26" y="275"/>
                      </a:lnTo>
                      <a:lnTo>
                        <a:pt x="26" y="283"/>
                      </a:lnTo>
                      <a:lnTo>
                        <a:pt x="32" y="282"/>
                      </a:lnTo>
                      <a:lnTo>
                        <a:pt x="34" y="286"/>
                      </a:lnTo>
                      <a:lnTo>
                        <a:pt x="33" y="292"/>
                      </a:lnTo>
                      <a:lnTo>
                        <a:pt x="25" y="307"/>
                      </a:lnTo>
                      <a:lnTo>
                        <a:pt x="20" y="331"/>
                      </a:lnTo>
                      <a:lnTo>
                        <a:pt x="20" y="334"/>
                      </a:lnTo>
                      <a:lnTo>
                        <a:pt x="26" y="334"/>
                      </a:lnTo>
                      <a:lnTo>
                        <a:pt x="28" y="330"/>
                      </a:lnTo>
                      <a:lnTo>
                        <a:pt x="32" y="318"/>
                      </a:lnTo>
                      <a:lnTo>
                        <a:pt x="43" y="291"/>
                      </a:lnTo>
                      <a:lnTo>
                        <a:pt x="42" y="277"/>
                      </a:lnTo>
                      <a:lnTo>
                        <a:pt x="39" y="270"/>
                      </a:lnTo>
                      <a:lnTo>
                        <a:pt x="38" y="266"/>
                      </a:lnTo>
                      <a:lnTo>
                        <a:pt x="54" y="248"/>
                      </a:lnTo>
                      <a:lnTo>
                        <a:pt x="54" y="254"/>
                      </a:lnTo>
                      <a:lnTo>
                        <a:pt x="47" y="271"/>
                      </a:lnTo>
                      <a:lnTo>
                        <a:pt x="47" y="282"/>
                      </a:lnTo>
                      <a:lnTo>
                        <a:pt x="49" y="278"/>
                      </a:lnTo>
                      <a:lnTo>
                        <a:pt x="52" y="277"/>
                      </a:lnTo>
                      <a:lnTo>
                        <a:pt x="53" y="273"/>
                      </a:lnTo>
                      <a:lnTo>
                        <a:pt x="55" y="271"/>
                      </a:lnTo>
                      <a:lnTo>
                        <a:pt x="61" y="276"/>
                      </a:lnTo>
                      <a:lnTo>
                        <a:pt x="64" y="275"/>
                      </a:lnTo>
                      <a:lnTo>
                        <a:pt x="64" y="261"/>
                      </a:lnTo>
                      <a:lnTo>
                        <a:pt x="72" y="266"/>
                      </a:lnTo>
                      <a:lnTo>
                        <a:pt x="79" y="272"/>
                      </a:lnTo>
                      <a:lnTo>
                        <a:pt x="74" y="273"/>
                      </a:lnTo>
                      <a:lnTo>
                        <a:pt x="71" y="278"/>
                      </a:lnTo>
                      <a:lnTo>
                        <a:pt x="69" y="283"/>
                      </a:lnTo>
                      <a:lnTo>
                        <a:pt x="68" y="298"/>
                      </a:lnTo>
                      <a:lnTo>
                        <a:pt x="71" y="303"/>
                      </a:lnTo>
                      <a:lnTo>
                        <a:pt x="77" y="308"/>
                      </a:lnTo>
                      <a:lnTo>
                        <a:pt x="79" y="319"/>
                      </a:lnTo>
                      <a:lnTo>
                        <a:pt x="74" y="328"/>
                      </a:lnTo>
                      <a:lnTo>
                        <a:pt x="69" y="341"/>
                      </a:lnTo>
                      <a:lnTo>
                        <a:pt x="61" y="355"/>
                      </a:lnTo>
                      <a:lnTo>
                        <a:pt x="59" y="363"/>
                      </a:lnTo>
                      <a:lnTo>
                        <a:pt x="60" y="372"/>
                      </a:lnTo>
                      <a:lnTo>
                        <a:pt x="54" y="367"/>
                      </a:lnTo>
                      <a:lnTo>
                        <a:pt x="52" y="372"/>
                      </a:lnTo>
                      <a:lnTo>
                        <a:pt x="59" y="395"/>
                      </a:lnTo>
                      <a:lnTo>
                        <a:pt x="64" y="399"/>
                      </a:lnTo>
                      <a:lnTo>
                        <a:pt x="66" y="398"/>
                      </a:lnTo>
                      <a:lnTo>
                        <a:pt x="65" y="384"/>
                      </a:lnTo>
                      <a:lnTo>
                        <a:pt x="66" y="380"/>
                      </a:lnTo>
                      <a:lnTo>
                        <a:pt x="70" y="379"/>
                      </a:lnTo>
                      <a:lnTo>
                        <a:pt x="87" y="391"/>
                      </a:lnTo>
                      <a:lnTo>
                        <a:pt x="92" y="394"/>
                      </a:lnTo>
                      <a:lnTo>
                        <a:pt x="95" y="388"/>
                      </a:lnTo>
                      <a:lnTo>
                        <a:pt x="95" y="380"/>
                      </a:lnTo>
                      <a:lnTo>
                        <a:pt x="119" y="383"/>
                      </a:lnTo>
                      <a:lnTo>
                        <a:pt x="135" y="374"/>
                      </a:lnTo>
                      <a:lnTo>
                        <a:pt x="136" y="372"/>
                      </a:lnTo>
                      <a:lnTo>
                        <a:pt x="144" y="368"/>
                      </a:lnTo>
                      <a:lnTo>
                        <a:pt x="165" y="371"/>
                      </a:lnTo>
                      <a:lnTo>
                        <a:pt x="162" y="373"/>
                      </a:lnTo>
                      <a:lnTo>
                        <a:pt x="158" y="373"/>
                      </a:lnTo>
                      <a:lnTo>
                        <a:pt x="150" y="380"/>
                      </a:lnTo>
                      <a:lnTo>
                        <a:pt x="138" y="406"/>
                      </a:lnTo>
                      <a:lnTo>
                        <a:pt x="135" y="413"/>
                      </a:lnTo>
                      <a:lnTo>
                        <a:pt x="138" y="421"/>
                      </a:lnTo>
                      <a:lnTo>
                        <a:pt x="145" y="431"/>
                      </a:lnTo>
                      <a:lnTo>
                        <a:pt x="149" y="438"/>
                      </a:lnTo>
                      <a:lnTo>
                        <a:pt x="150" y="439"/>
                      </a:lnTo>
                      <a:lnTo>
                        <a:pt x="151" y="437"/>
                      </a:lnTo>
                      <a:lnTo>
                        <a:pt x="158" y="449"/>
                      </a:lnTo>
                      <a:lnTo>
                        <a:pt x="172" y="444"/>
                      </a:lnTo>
                      <a:lnTo>
                        <a:pt x="181" y="437"/>
                      </a:lnTo>
                      <a:lnTo>
                        <a:pt x="184" y="438"/>
                      </a:lnTo>
                      <a:lnTo>
                        <a:pt x="181" y="444"/>
                      </a:lnTo>
                      <a:lnTo>
                        <a:pt x="179" y="461"/>
                      </a:lnTo>
                      <a:lnTo>
                        <a:pt x="174" y="468"/>
                      </a:lnTo>
                      <a:lnTo>
                        <a:pt x="169" y="479"/>
                      </a:lnTo>
                      <a:lnTo>
                        <a:pt x="179" y="481"/>
                      </a:lnTo>
                      <a:lnTo>
                        <a:pt x="174" y="490"/>
                      </a:lnTo>
                      <a:lnTo>
                        <a:pt x="168" y="506"/>
                      </a:lnTo>
                      <a:lnTo>
                        <a:pt x="172" y="509"/>
                      </a:lnTo>
                      <a:lnTo>
                        <a:pt x="177" y="513"/>
                      </a:lnTo>
                      <a:lnTo>
                        <a:pt x="173" y="514"/>
                      </a:lnTo>
                      <a:lnTo>
                        <a:pt x="168" y="523"/>
                      </a:lnTo>
                      <a:lnTo>
                        <a:pt x="128" y="522"/>
                      </a:lnTo>
                      <a:lnTo>
                        <a:pt x="115" y="529"/>
                      </a:lnTo>
                      <a:lnTo>
                        <a:pt x="102" y="540"/>
                      </a:lnTo>
                      <a:lnTo>
                        <a:pt x="79" y="565"/>
                      </a:lnTo>
                      <a:lnTo>
                        <a:pt x="84" y="568"/>
                      </a:lnTo>
                      <a:lnTo>
                        <a:pt x="98" y="558"/>
                      </a:lnTo>
                      <a:lnTo>
                        <a:pt x="109" y="556"/>
                      </a:lnTo>
                      <a:lnTo>
                        <a:pt x="111" y="565"/>
                      </a:lnTo>
                      <a:lnTo>
                        <a:pt x="112" y="585"/>
                      </a:lnTo>
                      <a:lnTo>
                        <a:pt x="113" y="589"/>
                      </a:lnTo>
                      <a:lnTo>
                        <a:pt x="119" y="593"/>
                      </a:lnTo>
                      <a:lnTo>
                        <a:pt x="108" y="615"/>
                      </a:lnTo>
                      <a:lnTo>
                        <a:pt x="79" y="636"/>
                      </a:lnTo>
                      <a:lnTo>
                        <a:pt x="48" y="652"/>
                      </a:lnTo>
                      <a:lnTo>
                        <a:pt x="50" y="654"/>
                      </a:lnTo>
                      <a:lnTo>
                        <a:pt x="52" y="660"/>
                      </a:lnTo>
                      <a:lnTo>
                        <a:pt x="56" y="671"/>
                      </a:lnTo>
                      <a:lnTo>
                        <a:pt x="59" y="674"/>
                      </a:lnTo>
                      <a:lnTo>
                        <a:pt x="65" y="675"/>
                      </a:lnTo>
                      <a:lnTo>
                        <a:pt x="72" y="671"/>
                      </a:lnTo>
                      <a:lnTo>
                        <a:pt x="82" y="663"/>
                      </a:lnTo>
                      <a:lnTo>
                        <a:pt x="91" y="659"/>
                      </a:lnTo>
                      <a:lnTo>
                        <a:pt x="95" y="660"/>
                      </a:lnTo>
                      <a:lnTo>
                        <a:pt x="97" y="674"/>
                      </a:lnTo>
                      <a:lnTo>
                        <a:pt x="101" y="678"/>
                      </a:lnTo>
                      <a:lnTo>
                        <a:pt x="113" y="678"/>
                      </a:lnTo>
                      <a:lnTo>
                        <a:pt x="120" y="671"/>
                      </a:lnTo>
                      <a:lnTo>
                        <a:pt x="123" y="670"/>
                      </a:lnTo>
                      <a:lnTo>
                        <a:pt x="127" y="673"/>
                      </a:lnTo>
                      <a:lnTo>
                        <a:pt x="141" y="692"/>
                      </a:lnTo>
                      <a:lnTo>
                        <a:pt x="147" y="694"/>
                      </a:lnTo>
                      <a:lnTo>
                        <a:pt x="156" y="694"/>
                      </a:lnTo>
                      <a:lnTo>
                        <a:pt x="162" y="689"/>
                      </a:lnTo>
                      <a:lnTo>
                        <a:pt x="166" y="682"/>
                      </a:lnTo>
                      <a:lnTo>
                        <a:pt x="179" y="675"/>
                      </a:lnTo>
                      <a:lnTo>
                        <a:pt x="194" y="663"/>
                      </a:lnTo>
                      <a:lnTo>
                        <a:pt x="195" y="670"/>
                      </a:lnTo>
                      <a:lnTo>
                        <a:pt x="190" y="678"/>
                      </a:lnTo>
                      <a:lnTo>
                        <a:pt x="174" y="697"/>
                      </a:lnTo>
                      <a:lnTo>
                        <a:pt x="172" y="705"/>
                      </a:lnTo>
                      <a:lnTo>
                        <a:pt x="168" y="708"/>
                      </a:lnTo>
                      <a:lnTo>
                        <a:pt x="156" y="711"/>
                      </a:lnTo>
                      <a:lnTo>
                        <a:pt x="124" y="711"/>
                      </a:lnTo>
                      <a:lnTo>
                        <a:pt x="109" y="713"/>
                      </a:lnTo>
                      <a:lnTo>
                        <a:pt x="104" y="724"/>
                      </a:lnTo>
                      <a:lnTo>
                        <a:pt x="95" y="730"/>
                      </a:lnTo>
                      <a:lnTo>
                        <a:pt x="88" y="745"/>
                      </a:lnTo>
                      <a:lnTo>
                        <a:pt x="47" y="791"/>
                      </a:lnTo>
                      <a:lnTo>
                        <a:pt x="31" y="800"/>
                      </a:lnTo>
                      <a:lnTo>
                        <a:pt x="28" y="809"/>
                      </a:lnTo>
                      <a:lnTo>
                        <a:pt x="28" y="813"/>
                      </a:lnTo>
                      <a:lnTo>
                        <a:pt x="31" y="807"/>
                      </a:lnTo>
                      <a:lnTo>
                        <a:pt x="34" y="804"/>
                      </a:lnTo>
                      <a:lnTo>
                        <a:pt x="45" y="810"/>
                      </a:lnTo>
                      <a:lnTo>
                        <a:pt x="50" y="809"/>
                      </a:lnTo>
                      <a:lnTo>
                        <a:pt x="54" y="814"/>
                      </a:lnTo>
                      <a:lnTo>
                        <a:pt x="58" y="809"/>
                      </a:lnTo>
                      <a:lnTo>
                        <a:pt x="60" y="800"/>
                      </a:lnTo>
                      <a:lnTo>
                        <a:pt x="71" y="796"/>
                      </a:lnTo>
                      <a:lnTo>
                        <a:pt x="77" y="784"/>
                      </a:lnTo>
                      <a:lnTo>
                        <a:pt x="107" y="783"/>
                      </a:lnTo>
                      <a:lnTo>
                        <a:pt x="127" y="791"/>
                      </a:lnTo>
                      <a:lnTo>
                        <a:pt x="134" y="791"/>
                      </a:lnTo>
                      <a:lnTo>
                        <a:pt x="141" y="782"/>
                      </a:lnTo>
                      <a:lnTo>
                        <a:pt x="145" y="760"/>
                      </a:lnTo>
                      <a:lnTo>
                        <a:pt x="149" y="759"/>
                      </a:lnTo>
                      <a:lnTo>
                        <a:pt x="156" y="759"/>
                      </a:lnTo>
                      <a:lnTo>
                        <a:pt x="166" y="754"/>
                      </a:lnTo>
                      <a:lnTo>
                        <a:pt x="182" y="750"/>
                      </a:lnTo>
                      <a:lnTo>
                        <a:pt x="199" y="76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98" name="Freeform 194"/>
                <p:cNvSpPr>
                  <a:spLocks noChangeAspect="1"/>
                </p:cNvSpPr>
                <p:nvPr/>
              </p:nvSpPr>
              <p:spPr bwMode="gray">
                <a:xfrm>
                  <a:off x="2428" y="1759"/>
                  <a:ext cx="28" cy="25"/>
                </a:xfrm>
                <a:custGeom>
                  <a:avLst/>
                  <a:gdLst/>
                  <a:ahLst/>
                  <a:cxnLst>
                    <a:cxn ang="0">
                      <a:pos x="28" y="36"/>
                    </a:cxn>
                    <a:cxn ang="0">
                      <a:pos x="27" y="48"/>
                    </a:cxn>
                    <a:cxn ang="0">
                      <a:pos x="21" y="58"/>
                    </a:cxn>
                    <a:cxn ang="0">
                      <a:pos x="11" y="59"/>
                    </a:cxn>
                    <a:cxn ang="0">
                      <a:pos x="11" y="72"/>
                    </a:cxn>
                    <a:cxn ang="0">
                      <a:pos x="0" y="80"/>
                    </a:cxn>
                    <a:cxn ang="0">
                      <a:pos x="16" y="91"/>
                    </a:cxn>
                    <a:cxn ang="0">
                      <a:pos x="23" y="110"/>
                    </a:cxn>
                    <a:cxn ang="0">
                      <a:pos x="34" y="115"/>
                    </a:cxn>
                    <a:cxn ang="0">
                      <a:pos x="47" y="104"/>
                    </a:cxn>
                    <a:cxn ang="0">
                      <a:pos x="53" y="93"/>
                    </a:cxn>
                    <a:cxn ang="0">
                      <a:pos x="82" y="85"/>
                    </a:cxn>
                    <a:cxn ang="0">
                      <a:pos x="97" y="99"/>
                    </a:cxn>
                    <a:cxn ang="0">
                      <a:pos x="98" y="106"/>
                    </a:cxn>
                    <a:cxn ang="0">
                      <a:pos x="98" y="121"/>
                    </a:cxn>
                    <a:cxn ang="0">
                      <a:pos x="101" y="126"/>
                    </a:cxn>
                    <a:cxn ang="0">
                      <a:pos x="103" y="126"/>
                    </a:cxn>
                    <a:cxn ang="0">
                      <a:pos x="117" y="117"/>
                    </a:cxn>
                    <a:cxn ang="0">
                      <a:pos x="119" y="107"/>
                    </a:cxn>
                    <a:cxn ang="0">
                      <a:pos x="132" y="105"/>
                    </a:cxn>
                    <a:cxn ang="0">
                      <a:pos x="138" y="97"/>
                    </a:cxn>
                    <a:cxn ang="0">
                      <a:pos x="132" y="85"/>
                    </a:cxn>
                    <a:cxn ang="0">
                      <a:pos x="130" y="78"/>
                    </a:cxn>
                    <a:cxn ang="0">
                      <a:pos x="138" y="90"/>
                    </a:cxn>
                    <a:cxn ang="0">
                      <a:pos x="140" y="79"/>
                    </a:cxn>
                    <a:cxn ang="0">
                      <a:pos x="135" y="68"/>
                    </a:cxn>
                    <a:cxn ang="0">
                      <a:pos x="130" y="66"/>
                    </a:cxn>
                    <a:cxn ang="0">
                      <a:pos x="116" y="68"/>
                    </a:cxn>
                    <a:cxn ang="0">
                      <a:pos x="122" y="57"/>
                    </a:cxn>
                    <a:cxn ang="0">
                      <a:pos x="120" y="39"/>
                    </a:cxn>
                    <a:cxn ang="0">
                      <a:pos x="112" y="27"/>
                    </a:cxn>
                    <a:cxn ang="0">
                      <a:pos x="106" y="16"/>
                    </a:cxn>
                    <a:cxn ang="0">
                      <a:pos x="89" y="10"/>
                    </a:cxn>
                    <a:cxn ang="0">
                      <a:pos x="64" y="18"/>
                    </a:cxn>
                    <a:cxn ang="0">
                      <a:pos x="58" y="24"/>
                    </a:cxn>
                    <a:cxn ang="0">
                      <a:pos x="50" y="27"/>
                    </a:cxn>
                    <a:cxn ang="0">
                      <a:pos x="48" y="24"/>
                    </a:cxn>
                    <a:cxn ang="0">
                      <a:pos x="59" y="10"/>
                    </a:cxn>
                    <a:cxn ang="0">
                      <a:pos x="57" y="7"/>
                    </a:cxn>
                    <a:cxn ang="0">
                      <a:pos x="48" y="2"/>
                    </a:cxn>
                    <a:cxn ang="0">
                      <a:pos x="39" y="0"/>
                    </a:cxn>
                    <a:cxn ang="0">
                      <a:pos x="38" y="5"/>
                    </a:cxn>
                    <a:cxn ang="0">
                      <a:pos x="36" y="8"/>
                    </a:cxn>
                    <a:cxn ang="0">
                      <a:pos x="33" y="14"/>
                    </a:cxn>
                    <a:cxn ang="0">
                      <a:pos x="34" y="20"/>
                    </a:cxn>
                    <a:cxn ang="0">
                      <a:pos x="34" y="27"/>
                    </a:cxn>
                    <a:cxn ang="0">
                      <a:pos x="33" y="34"/>
                    </a:cxn>
                    <a:cxn ang="0">
                      <a:pos x="28" y="36"/>
                    </a:cxn>
                  </a:cxnLst>
                  <a:rect l="0" t="0" r="r" b="b"/>
                  <a:pathLst>
                    <a:path w="140" h="126">
                      <a:moveTo>
                        <a:pt x="28" y="36"/>
                      </a:moveTo>
                      <a:lnTo>
                        <a:pt x="27" y="48"/>
                      </a:lnTo>
                      <a:lnTo>
                        <a:pt x="21" y="58"/>
                      </a:lnTo>
                      <a:lnTo>
                        <a:pt x="11" y="59"/>
                      </a:lnTo>
                      <a:lnTo>
                        <a:pt x="11" y="72"/>
                      </a:lnTo>
                      <a:lnTo>
                        <a:pt x="0" y="80"/>
                      </a:lnTo>
                      <a:lnTo>
                        <a:pt x="16" y="91"/>
                      </a:lnTo>
                      <a:lnTo>
                        <a:pt x="23" y="110"/>
                      </a:lnTo>
                      <a:lnTo>
                        <a:pt x="34" y="115"/>
                      </a:lnTo>
                      <a:lnTo>
                        <a:pt x="47" y="104"/>
                      </a:lnTo>
                      <a:lnTo>
                        <a:pt x="53" y="93"/>
                      </a:lnTo>
                      <a:lnTo>
                        <a:pt x="82" y="85"/>
                      </a:lnTo>
                      <a:lnTo>
                        <a:pt x="97" y="99"/>
                      </a:lnTo>
                      <a:lnTo>
                        <a:pt x="98" y="106"/>
                      </a:lnTo>
                      <a:lnTo>
                        <a:pt x="98" y="121"/>
                      </a:lnTo>
                      <a:lnTo>
                        <a:pt x="101" y="126"/>
                      </a:lnTo>
                      <a:lnTo>
                        <a:pt x="103" y="126"/>
                      </a:lnTo>
                      <a:lnTo>
                        <a:pt x="117" y="117"/>
                      </a:lnTo>
                      <a:lnTo>
                        <a:pt x="119" y="107"/>
                      </a:lnTo>
                      <a:lnTo>
                        <a:pt x="132" y="105"/>
                      </a:lnTo>
                      <a:lnTo>
                        <a:pt x="138" y="97"/>
                      </a:lnTo>
                      <a:lnTo>
                        <a:pt x="132" y="85"/>
                      </a:lnTo>
                      <a:lnTo>
                        <a:pt x="130" y="78"/>
                      </a:lnTo>
                      <a:lnTo>
                        <a:pt x="138" y="90"/>
                      </a:lnTo>
                      <a:lnTo>
                        <a:pt x="140" y="79"/>
                      </a:lnTo>
                      <a:lnTo>
                        <a:pt x="135" y="68"/>
                      </a:lnTo>
                      <a:lnTo>
                        <a:pt x="130" y="66"/>
                      </a:lnTo>
                      <a:lnTo>
                        <a:pt x="116" y="68"/>
                      </a:lnTo>
                      <a:lnTo>
                        <a:pt x="122" y="57"/>
                      </a:lnTo>
                      <a:lnTo>
                        <a:pt x="120" y="39"/>
                      </a:lnTo>
                      <a:lnTo>
                        <a:pt x="112" y="27"/>
                      </a:lnTo>
                      <a:lnTo>
                        <a:pt x="106" y="16"/>
                      </a:lnTo>
                      <a:lnTo>
                        <a:pt x="89" y="10"/>
                      </a:lnTo>
                      <a:lnTo>
                        <a:pt x="64" y="18"/>
                      </a:lnTo>
                      <a:lnTo>
                        <a:pt x="58" y="24"/>
                      </a:lnTo>
                      <a:lnTo>
                        <a:pt x="50" y="27"/>
                      </a:lnTo>
                      <a:lnTo>
                        <a:pt x="48" y="24"/>
                      </a:lnTo>
                      <a:lnTo>
                        <a:pt x="59" y="10"/>
                      </a:lnTo>
                      <a:lnTo>
                        <a:pt x="57" y="7"/>
                      </a:lnTo>
                      <a:lnTo>
                        <a:pt x="48" y="2"/>
                      </a:lnTo>
                      <a:lnTo>
                        <a:pt x="39" y="0"/>
                      </a:lnTo>
                      <a:lnTo>
                        <a:pt x="38" y="5"/>
                      </a:lnTo>
                      <a:lnTo>
                        <a:pt x="36" y="8"/>
                      </a:lnTo>
                      <a:lnTo>
                        <a:pt x="33" y="14"/>
                      </a:lnTo>
                      <a:lnTo>
                        <a:pt x="34" y="20"/>
                      </a:lnTo>
                      <a:lnTo>
                        <a:pt x="34" y="27"/>
                      </a:lnTo>
                      <a:lnTo>
                        <a:pt x="33" y="34"/>
                      </a:lnTo>
                      <a:lnTo>
                        <a:pt x="28" y="3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268" name="Freeform 195"/>
              <p:cNvSpPr>
                <a:spLocks noChangeAspect="1"/>
              </p:cNvSpPr>
              <p:nvPr/>
            </p:nvSpPr>
            <p:spPr bwMode="gray">
              <a:xfrm>
                <a:off x="4580731" y="2540347"/>
                <a:ext cx="74613" cy="109538"/>
              </a:xfrm>
              <a:custGeom>
                <a:avLst/>
                <a:gdLst/>
                <a:ahLst/>
                <a:cxnLst>
                  <a:cxn ang="0">
                    <a:pos x="223" y="97"/>
                  </a:cxn>
                  <a:cxn ang="0">
                    <a:pos x="178" y="84"/>
                  </a:cxn>
                  <a:cxn ang="0">
                    <a:pos x="148" y="100"/>
                  </a:cxn>
                  <a:cxn ang="0">
                    <a:pos x="136" y="63"/>
                  </a:cxn>
                  <a:cxn ang="0">
                    <a:pos x="152" y="39"/>
                  </a:cxn>
                  <a:cxn ang="0">
                    <a:pos x="152" y="2"/>
                  </a:cxn>
                  <a:cxn ang="0">
                    <a:pos x="135" y="6"/>
                  </a:cxn>
                  <a:cxn ang="0">
                    <a:pos x="113" y="18"/>
                  </a:cxn>
                  <a:cxn ang="0">
                    <a:pos x="108" y="34"/>
                  </a:cxn>
                  <a:cxn ang="0">
                    <a:pos x="88" y="53"/>
                  </a:cxn>
                  <a:cxn ang="0">
                    <a:pos x="104" y="60"/>
                  </a:cxn>
                  <a:cxn ang="0">
                    <a:pos x="120" y="63"/>
                  </a:cxn>
                  <a:cxn ang="0">
                    <a:pos x="99" y="87"/>
                  </a:cxn>
                  <a:cxn ang="0">
                    <a:pos x="65" y="97"/>
                  </a:cxn>
                  <a:cxn ang="0">
                    <a:pos x="31" y="96"/>
                  </a:cxn>
                  <a:cxn ang="0">
                    <a:pos x="23" y="118"/>
                  </a:cxn>
                  <a:cxn ang="0">
                    <a:pos x="43" y="130"/>
                  </a:cxn>
                  <a:cxn ang="0">
                    <a:pos x="24" y="154"/>
                  </a:cxn>
                  <a:cxn ang="0">
                    <a:pos x="23" y="173"/>
                  </a:cxn>
                  <a:cxn ang="0">
                    <a:pos x="40" y="179"/>
                  </a:cxn>
                  <a:cxn ang="0">
                    <a:pos x="78" y="192"/>
                  </a:cxn>
                  <a:cxn ang="0">
                    <a:pos x="54" y="209"/>
                  </a:cxn>
                  <a:cxn ang="0">
                    <a:pos x="32" y="248"/>
                  </a:cxn>
                  <a:cxn ang="0">
                    <a:pos x="81" y="238"/>
                  </a:cxn>
                  <a:cxn ang="0">
                    <a:pos x="56" y="249"/>
                  </a:cxn>
                  <a:cxn ang="0">
                    <a:pos x="29" y="274"/>
                  </a:cxn>
                  <a:cxn ang="0">
                    <a:pos x="15" y="279"/>
                  </a:cxn>
                  <a:cxn ang="0">
                    <a:pos x="0" y="291"/>
                  </a:cxn>
                  <a:cxn ang="0">
                    <a:pos x="13" y="299"/>
                  </a:cxn>
                  <a:cxn ang="0">
                    <a:pos x="11" y="314"/>
                  </a:cxn>
                  <a:cxn ang="0">
                    <a:pos x="38" y="312"/>
                  </a:cxn>
                  <a:cxn ang="0">
                    <a:pos x="16" y="334"/>
                  </a:cxn>
                  <a:cxn ang="0">
                    <a:pos x="48" y="328"/>
                  </a:cxn>
                  <a:cxn ang="0">
                    <a:pos x="33" y="338"/>
                  </a:cxn>
                  <a:cxn ang="0">
                    <a:pos x="44" y="340"/>
                  </a:cxn>
                  <a:cxn ang="0">
                    <a:pos x="60" y="343"/>
                  </a:cxn>
                  <a:cxn ang="0">
                    <a:pos x="102" y="329"/>
                  </a:cxn>
                  <a:cxn ang="0">
                    <a:pos x="109" y="308"/>
                  </a:cxn>
                  <a:cxn ang="0">
                    <a:pos x="119" y="317"/>
                  </a:cxn>
                  <a:cxn ang="0">
                    <a:pos x="145" y="306"/>
                  </a:cxn>
                  <a:cxn ang="0">
                    <a:pos x="153" y="291"/>
                  </a:cxn>
                  <a:cxn ang="0">
                    <a:pos x="201" y="281"/>
                  </a:cxn>
                  <a:cxn ang="0">
                    <a:pos x="218" y="278"/>
                  </a:cxn>
                  <a:cxn ang="0">
                    <a:pos x="225" y="236"/>
                  </a:cxn>
                  <a:cxn ang="0">
                    <a:pos x="231" y="197"/>
                  </a:cxn>
                  <a:cxn ang="0">
                    <a:pos x="233" y="160"/>
                  </a:cxn>
                  <a:cxn ang="0">
                    <a:pos x="226" y="117"/>
                  </a:cxn>
                </a:cxnLst>
                <a:rect l="0" t="0" r="r" b="b"/>
                <a:pathLst>
                  <a:path w="233" h="345">
                    <a:moveTo>
                      <a:pt x="226" y="117"/>
                    </a:moveTo>
                    <a:lnTo>
                      <a:pt x="223" y="112"/>
                    </a:lnTo>
                    <a:lnTo>
                      <a:pt x="223" y="97"/>
                    </a:lnTo>
                    <a:lnTo>
                      <a:pt x="222" y="90"/>
                    </a:lnTo>
                    <a:lnTo>
                      <a:pt x="207" y="76"/>
                    </a:lnTo>
                    <a:lnTo>
                      <a:pt x="178" y="84"/>
                    </a:lnTo>
                    <a:lnTo>
                      <a:pt x="172" y="95"/>
                    </a:lnTo>
                    <a:lnTo>
                      <a:pt x="159" y="106"/>
                    </a:lnTo>
                    <a:lnTo>
                      <a:pt x="148" y="100"/>
                    </a:lnTo>
                    <a:lnTo>
                      <a:pt x="141" y="82"/>
                    </a:lnTo>
                    <a:lnTo>
                      <a:pt x="125" y="71"/>
                    </a:lnTo>
                    <a:lnTo>
                      <a:pt x="136" y="63"/>
                    </a:lnTo>
                    <a:lnTo>
                      <a:pt x="136" y="50"/>
                    </a:lnTo>
                    <a:lnTo>
                      <a:pt x="146" y="49"/>
                    </a:lnTo>
                    <a:lnTo>
                      <a:pt x="152" y="39"/>
                    </a:lnTo>
                    <a:lnTo>
                      <a:pt x="153" y="27"/>
                    </a:lnTo>
                    <a:lnTo>
                      <a:pt x="155" y="22"/>
                    </a:lnTo>
                    <a:lnTo>
                      <a:pt x="152" y="2"/>
                    </a:lnTo>
                    <a:lnTo>
                      <a:pt x="151" y="0"/>
                    </a:lnTo>
                    <a:lnTo>
                      <a:pt x="145" y="1"/>
                    </a:lnTo>
                    <a:lnTo>
                      <a:pt x="135" y="6"/>
                    </a:lnTo>
                    <a:lnTo>
                      <a:pt x="131" y="4"/>
                    </a:lnTo>
                    <a:lnTo>
                      <a:pt x="121" y="11"/>
                    </a:lnTo>
                    <a:lnTo>
                      <a:pt x="113" y="18"/>
                    </a:lnTo>
                    <a:lnTo>
                      <a:pt x="108" y="20"/>
                    </a:lnTo>
                    <a:lnTo>
                      <a:pt x="105" y="30"/>
                    </a:lnTo>
                    <a:lnTo>
                      <a:pt x="108" y="34"/>
                    </a:lnTo>
                    <a:lnTo>
                      <a:pt x="107" y="37"/>
                    </a:lnTo>
                    <a:lnTo>
                      <a:pt x="99" y="45"/>
                    </a:lnTo>
                    <a:lnTo>
                      <a:pt x="88" y="53"/>
                    </a:lnTo>
                    <a:lnTo>
                      <a:pt x="91" y="59"/>
                    </a:lnTo>
                    <a:lnTo>
                      <a:pt x="99" y="59"/>
                    </a:lnTo>
                    <a:lnTo>
                      <a:pt x="104" y="60"/>
                    </a:lnTo>
                    <a:lnTo>
                      <a:pt x="110" y="59"/>
                    </a:lnTo>
                    <a:lnTo>
                      <a:pt x="119" y="59"/>
                    </a:lnTo>
                    <a:lnTo>
                      <a:pt x="120" y="63"/>
                    </a:lnTo>
                    <a:lnTo>
                      <a:pt x="117" y="71"/>
                    </a:lnTo>
                    <a:lnTo>
                      <a:pt x="98" y="84"/>
                    </a:lnTo>
                    <a:lnTo>
                      <a:pt x="99" y="87"/>
                    </a:lnTo>
                    <a:lnTo>
                      <a:pt x="98" y="95"/>
                    </a:lnTo>
                    <a:lnTo>
                      <a:pt x="83" y="93"/>
                    </a:lnTo>
                    <a:lnTo>
                      <a:pt x="65" y="97"/>
                    </a:lnTo>
                    <a:lnTo>
                      <a:pt x="61" y="90"/>
                    </a:lnTo>
                    <a:lnTo>
                      <a:pt x="37" y="87"/>
                    </a:lnTo>
                    <a:lnTo>
                      <a:pt x="31" y="96"/>
                    </a:lnTo>
                    <a:lnTo>
                      <a:pt x="26" y="104"/>
                    </a:lnTo>
                    <a:lnTo>
                      <a:pt x="29" y="120"/>
                    </a:lnTo>
                    <a:lnTo>
                      <a:pt x="23" y="118"/>
                    </a:lnTo>
                    <a:lnTo>
                      <a:pt x="15" y="119"/>
                    </a:lnTo>
                    <a:lnTo>
                      <a:pt x="21" y="128"/>
                    </a:lnTo>
                    <a:lnTo>
                      <a:pt x="43" y="130"/>
                    </a:lnTo>
                    <a:lnTo>
                      <a:pt x="44" y="136"/>
                    </a:lnTo>
                    <a:lnTo>
                      <a:pt x="28" y="146"/>
                    </a:lnTo>
                    <a:lnTo>
                      <a:pt x="24" y="154"/>
                    </a:lnTo>
                    <a:lnTo>
                      <a:pt x="17" y="158"/>
                    </a:lnTo>
                    <a:lnTo>
                      <a:pt x="17" y="166"/>
                    </a:lnTo>
                    <a:lnTo>
                      <a:pt x="23" y="173"/>
                    </a:lnTo>
                    <a:lnTo>
                      <a:pt x="28" y="174"/>
                    </a:lnTo>
                    <a:lnTo>
                      <a:pt x="28" y="179"/>
                    </a:lnTo>
                    <a:lnTo>
                      <a:pt x="40" y="179"/>
                    </a:lnTo>
                    <a:lnTo>
                      <a:pt x="43" y="186"/>
                    </a:lnTo>
                    <a:lnTo>
                      <a:pt x="75" y="187"/>
                    </a:lnTo>
                    <a:lnTo>
                      <a:pt x="78" y="192"/>
                    </a:lnTo>
                    <a:lnTo>
                      <a:pt x="74" y="197"/>
                    </a:lnTo>
                    <a:lnTo>
                      <a:pt x="61" y="201"/>
                    </a:lnTo>
                    <a:lnTo>
                      <a:pt x="54" y="209"/>
                    </a:lnTo>
                    <a:lnTo>
                      <a:pt x="53" y="224"/>
                    </a:lnTo>
                    <a:lnTo>
                      <a:pt x="48" y="233"/>
                    </a:lnTo>
                    <a:lnTo>
                      <a:pt x="32" y="248"/>
                    </a:lnTo>
                    <a:lnTo>
                      <a:pt x="65" y="243"/>
                    </a:lnTo>
                    <a:lnTo>
                      <a:pt x="81" y="227"/>
                    </a:lnTo>
                    <a:lnTo>
                      <a:pt x="81" y="238"/>
                    </a:lnTo>
                    <a:lnTo>
                      <a:pt x="89" y="240"/>
                    </a:lnTo>
                    <a:lnTo>
                      <a:pt x="91" y="241"/>
                    </a:lnTo>
                    <a:lnTo>
                      <a:pt x="56" y="249"/>
                    </a:lnTo>
                    <a:lnTo>
                      <a:pt x="42" y="251"/>
                    </a:lnTo>
                    <a:lnTo>
                      <a:pt x="31" y="268"/>
                    </a:lnTo>
                    <a:lnTo>
                      <a:pt x="29" y="274"/>
                    </a:lnTo>
                    <a:lnTo>
                      <a:pt x="27" y="278"/>
                    </a:lnTo>
                    <a:lnTo>
                      <a:pt x="21" y="276"/>
                    </a:lnTo>
                    <a:lnTo>
                      <a:pt x="15" y="279"/>
                    </a:lnTo>
                    <a:lnTo>
                      <a:pt x="8" y="278"/>
                    </a:lnTo>
                    <a:lnTo>
                      <a:pt x="2" y="283"/>
                    </a:lnTo>
                    <a:lnTo>
                      <a:pt x="0" y="291"/>
                    </a:lnTo>
                    <a:lnTo>
                      <a:pt x="24" y="289"/>
                    </a:lnTo>
                    <a:lnTo>
                      <a:pt x="26" y="294"/>
                    </a:lnTo>
                    <a:lnTo>
                      <a:pt x="13" y="299"/>
                    </a:lnTo>
                    <a:lnTo>
                      <a:pt x="5" y="308"/>
                    </a:lnTo>
                    <a:lnTo>
                      <a:pt x="3" y="314"/>
                    </a:lnTo>
                    <a:lnTo>
                      <a:pt x="11" y="314"/>
                    </a:lnTo>
                    <a:lnTo>
                      <a:pt x="13" y="319"/>
                    </a:lnTo>
                    <a:lnTo>
                      <a:pt x="16" y="319"/>
                    </a:lnTo>
                    <a:lnTo>
                      <a:pt x="38" y="312"/>
                    </a:lnTo>
                    <a:lnTo>
                      <a:pt x="38" y="318"/>
                    </a:lnTo>
                    <a:lnTo>
                      <a:pt x="29" y="323"/>
                    </a:lnTo>
                    <a:lnTo>
                      <a:pt x="16" y="334"/>
                    </a:lnTo>
                    <a:lnTo>
                      <a:pt x="19" y="334"/>
                    </a:lnTo>
                    <a:lnTo>
                      <a:pt x="45" y="326"/>
                    </a:lnTo>
                    <a:lnTo>
                      <a:pt x="48" y="328"/>
                    </a:lnTo>
                    <a:lnTo>
                      <a:pt x="45" y="334"/>
                    </a:lnTo>
                    <a:lnTo>
                      <a:pt x="39" y="334"/>
                    </a:lnTo>
                    <a:lnTo>
                      <a:pt x="33" y="338"/>
                    </a:lnTo>
                    <a:lnTo>
                      <a:pt x="34" y="340"/>
                    </a:lnTo>
                    <a:lnTo>
                      <a:pt x="34" y="345"/>
                    </a:lnTo>
                    <a:lnTo>
                      <a:pt x="44" y="340"/>
                    </a:lnTo>
                    <a:lnTo>
                      <a:pt x="51" y="339"/>
                    </a:lnTo>
                    <a:lnTo>
                      <a:pt x="55" y="341"/>
                    </a:lnTo>
                    <a:lnTo>
                      <a:pt x="60" y="343"/>
                    </a:lnTo>
                    <a:lnTo>
                      <a:pt x="67" y="338"/>
                    </a:lnTo>
                    <a:lnTo>
                      <a:pt x="74" y="338"/>
                    </a:lnTo>
                    <a:lnTo>
                      <a:pt x="102" y="329"/>
                    </a:lnTo>
                    <a:lnTo>
                      <a:pt x="109" y="323"/>
                    </a:lnTo>
                    <a:lnTo>
                      <a:pt x="110" y="316"/>
                    </a:lnTo>
                    <a:lnTo>
                      <a:pt x="109" y="308"/>
                    </a:lnTo>
                    <a:lnTo>
                      <a:pt x="113" y="310"/>
                    </a:lnTo>
                    <a:lnTo>
                      <a:pt x="115" y="316"/>
                    </a:lnTo>
                    <a:lnTo>
                      <a:pt x="119" y="317"/>
                    </a:lnTo>
                    <a:lnTo>
                      <a:pt x="131" y="311"/>
                    </a:lnTo>
                    <a:lnTo>
                      <a:pt x="135" y="305"/>
                    </a:lnTo>
                    <a:lnTo>
                      <a:pt x="145" y="306"/>
                    </a:lnTo>
                    <a:lnTo>
                      <a:pt x="148" y="301"/>
                    </a:lnTo>
                    <a:lnTo>
                      <a:pt x="151" y="295"/>
                    </a:lnTo>
                    <a:lnTo>
                      <a:pt x="153" y="291"/>
                    </a:lnTo>
                    <a:lnTo>
                      <a:pt x="177" y="286"/>
                    </a:lnTo>
                    <a:lnTo>
                      <a:pt x="189" y="281"/>
                    </a:lnTo>
                    <a:lnTo>
                      <a:pt x="201" y="281"/>
                    </a:lnTo>
                    <a:lnTo>
                      <a:pt x="209" y="285"/>
                    </a:lnTo>
                    <a:lnTo>
                      <a:pt x="216" y="285"/>
                    </a:lnTo>
                    <a:lnTo>
                      <a:pt x="218" y="278"/>
                    </a:lnTo>
                    <a:lnTo>
                      <a:pt x="215" y="269"/>
                    </a:lnTo>
                    <a:lnTo>
                      <a:pt x="222" y="251"/>
                    </a:lnTo>
                    <a:lnTo>
                      <a:pt x="225" y="236"/>
                    </a:lnTo>
                    <a:lnTo>
                      <a:pt x="231" y="225"/>
                    </a:lnTo>
                    <a:lnTo>
                      <a:pt x="233" y="216"/>
                    </a:lnTo>
                    <a:lnTo>
                      <a:pt x="231" y="197"/>
                    </a:lnTo>
                    <a:lnTo>
                      <a:pt x="227" y="178"/>
                    </a:lnTo>
                    <a:lnTo>
                      <a:pt x="231" y="176"/>
                    </a:lnTo>
                    <a:lnTo>
                      <a:pt x="233" y="160"/>
                    </a:lnTo>
                    <a:lnTo>
                      <a:pt x="220" y="128"/>
                    </a:lnTo>
                    <a:lnTo>
                      <a:pt x="220" y="119"/>
                    </a:lnTo>
                    <a:lnTo>
                      <a:pt x="226" y="11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69" name="Freeform 196"/>
              <p:cNvSpPr>
                <a:spLocks noChangeAspect="1"/>
              </p:cNvSpPr>
              <p:nvPr/>
            </p:nvSpPr>
            <p:spPr bwMode="gray">
              <a:xfrm>
                <a:off x="5144294" y="2622897"/>
                <a:ext cx="315913" cy="209550"/>
              </a:xfrm>
              <a:custGeom>
                <a:avLst/>
                <a:gdLst/>
                <a:ahLst/>
                <a:cxnLst>
                  <a:cxn ang="0">
                    <a:pos x="148" y="384"/>
                  </a:cxn>
                  <a:cxn ang="0">
                    <a:pos x="40" y="377"/>
                  </a:cxn>
                  <a:cxn ang="0">
                    <a:pos x="19" y="282"/>
                  </a:cxn>
                  <a:cxn ang="0">
                    <a:pos x="85" y="184"/>
                  </a:cxn>
                  <a:cxn ang="0">
                    <a:pos x="84" y="95"/>
                  </a:cxn>
                  <a:cxn ang="0">
                    <a:pos x="121" y="51"/>
                  </a:cxn>
                  <a:cxn ang="0">
                    <a:pos x="219" y="44"/>
                  </a:cxn>
                  <a:cxn ang="0">
                    <a:pos x="275" y="67"/>
                  </a:cxn>
                  <a:cxn ang="0">
                    <a:pos x="328" y="77"/>
                  </a:cxn>
                  <a:cxn ang="0">
                    <a:pos x="386" y="70"/>
                  </a:cxn>
                  <a:cxn ang="0">
                    <a:pos x="449" y="86"/>
                  </a:cxn>
                  <a:cxn ang="0">
                    <a:pos x="473" y="52"/>
                  </a:cxn>
                  <a:cxn ang="0">
                    <a:pos x="537" y="18"/>
                  </a:cxn>
                  <a:cxn ang="0">
                    <a:pos x="589" y="6"/>
                  </a:cxn>
                  <a:cxn ang="0">
                    <a:pos x="662" y="25"/>
                  </a:cxn>
                  <a:cxn ang="0">
                    <a:pos x="667" y="72"/>
                  </a:cxn>
                  <a:cxn ang="0">
                    <a:pos x="720" y="105"/>
                  </a:cxn>
                  <a:cxn ang="0">
                    <a:pos x="759" y="165"/>
                  </a:cxn>
                  <a:cxn ang="0">
                    <a:pos x="842" y="163"/>
                  </a:cxn>
                  <a:cxn ang="0">
                    <a:pos x="896" y="199"/>
                  </a:cxn>
                  <a:cxn ang="0">
                    <a:pos x="958" y="223"/>
                  </a:cxn>
                  <a:cxn ang="0">
                    <a:pos x="987" y="282"/>
                  </a:cxn>
                  <a:cxn ang="0">
                    <a:pos x="968" y="320"/>
                  </a:cxn>
                  <a:cxn ang="0">
                    <a:pos x="963" y="389"/>
                  </a:cxn>
                  <a:cxn ang="0">
                    <a:pos x="888" y="419"/>
                  </a:cxn>
                  <a:cxn ang="0">
                    <a:pos x="817" y="465"/>
                  </a:cxn>
                  <a:cxn ang="0">
                    <a:pos x="757" y="485"/>
                  </a:cxn>
                  <a:cxn ang="0">
                    <a:pos x="725" y="517"/>
                  </a:cxn>
                  <a:cxn ang="0">
                    <a:pos x="709" y="545"/>
                  </a:cxn>
                  <a:cxn ang="0">
                    <a:pos x="687" y="534"/>
                  </a:cxn>
                  <a:cxn ang="0">
                    <a:pos x="666" y="507"/>
                  </a:cxn>
                  <a:cxn ang="0">
                    <a:pos x="660" y="527"/>
                  </a:cxn>
                  <a:cxn ang="0">
                    <a:pos x="684" y="539"/>
                  </a:cxn>
                  <a:cxn ang="0">
                    <a:pos x="708" y="559"/>
                  </a:cxn>
                  <a:cxn ang="0">
                    <a:pos x="750" y="590"/>
                  </a:cxn>
                  <a:cxn ang="0">
                    <a:pos x="799" y="584"/>
                  </a:cxn>
                  <a:cxn ang="0">
                    <a:pos x="723" y="619"/>
                  </a:cxn>
                  <a:cxn ang="0">
                    <a:pos x="680" y="646"/>
                  </a:cxn>
                  <a:cxn ang="0">
                    <a:pos x="632" y="638"/>
                  </a:cxn>
                  <a:cxn ang="0">
                    <a:pos x="607" y="590"/>
                  </a:cxn>
                  <a:cxn ang="0">
                    <a:pos x="613" y="550"/>
                  </a:cxn>
                  <a:cxn ang="0">
                    <a:pos x="618" y="524"/>
                  </a:cxn>
                  <a:cxn ang="0">
                    <a:pos x="557" y="518"/>
                  </a:cxn>
                  <a:cxn ang="0">
                    <a:pos x="528" y="496"/>
                  </a:cxn>
                  <a:cxn ang="0">
                    <a:pos x="543" y="471"/>
                  </a:cxn>
                  <a:cxn ang="0">
                    <a:pos x="492" y="489"/>
                  </a:cxn>
                  <a:cxn ang="0">
                    <a:pos x="450" y="509"/>
                  </a:cxn>
                  <a:cxn ang="0">
                    <a:pos x="434" y="547"/>
                  </a:cxn>
                  <a:cxn ang="0">
                    <a:pos x="418" y="566"/>
                  </a:cxn>
                  <a:cxn ang="0">
                    <a:pos x="368" y="592"/>
                  </a:cxn>
                  <a:cxn ang="0">
                    <a:pos x="352" y="560"/>
                  </a:cxn>
                  <a:cxn ang="0">
                    <a:pos x="382" y="498"/>
                  </a:cxn>
                  <a:cxn ang="0">
                    <a:pos x="431" y="484"/>
                  </a:cxn>
                  <a:cxn ang="0">
                    <a:pos x="406" y="423"/>
                  </a:cxn>
                  <a:cxn ang="0">
                    <a:pos x="387" y="369"/>
                  </a:cxn>
                  <a:cxn ang="0">
                    <a:pos x="310" y="339"/>
                  </a:cxn>
                </a:cxnLst>
                <a:rect l="0" t="0" r="r" b="b"/>
                <a:pathLst>
                  <a:path w="995" h="658">
                    <a:moveTo>
                      <a:pt x="248" y="353"/>
                    </a:moveTo>
                    <a:lnTo>
                      <a:pt x="242" y="352"/>
                    </a:lnTo>
                    <a:lnTo>
                      <a:pt x="208" y="373"/>
                    </a:lnTo>
                    <a:lnTo>
                      <a:pt x="189" y="374"/>
                    </a:lnTo>
                    <a:lnTo>
                      <a:pt x="173" y="378"/>
                    </a:lnTo>
                    <a:lnTo>
                      <a:pt x="157" y="389"/>
                    </a:lnTo>
                    <a:lnTo>
                      <a:pt x="148" y="384"/>
                    </a:lnTo>
                    <a:lnTo>
                      <a:pt x="137" y="374"/>
                    </a:lnTo>
                    <a:lnTo>
                      <a:pt x="121" y="376"/>
                    </a:lnTo>
                    <a:lnTo>
                      <a:pt x="106" y="379"/>
                    </a:lnTo>
                    <a:lnTo>
                      <a:pt x="83" y="377"/>
                    </a:lnTo>
                    <a:lnTo>
                      <a:pt x="64" y="374"/>
                    </a:lnTo>
                    <a:lnTo>
                      <a:pt x="47" y="374"/>
                    </a:lnTo>
                    <a:lnTo>
                      <a:pt x="40" y="377"/>
                    </a:lnTo>
                    <a:lnTo>
                      <a:pt x="36" y="367"/>
                    </a:lnTo>
                    <a:lnTo>
                      <a:pt x="27" y="358"/>
                    </a:lnTo>
                    <a:lnTo>
                      <a:pt x="15" y="348"/>
                    </a:lnTo>
                    <a:lnTo>
                      <a:pt x="0" y="341"/>
                    </a:lnTo>
                    <a:lnTo>
                      <a:pt x="6" y="318"/>
                    </a:lnTo>
                    <a:lnTo>
                      <a:pt x="17" y="288"/>
                    </a:lnTo>
                    <a:lnTo>
                      <a:pt x="19" y="282"/>
                    </a:lnTo>
                    <a:lnTo>
                      <a:pt x="24" y="283"/>
                    </a:lnTo>
                    <a:lnTo>
                      <a:pt x="33" y="281"/>
                    </a:lnTo>
                    <a:lnTo>
                      <a:pt x="31" y="269"/>
                    </a:lnTo>
                    <a:lnTo>
                      <a:pt x="33" y="254"/>
                    </a:lnTo>
                    <a:lnTo>
                      <a:pt x="51" y="216"/>
                    </a:lnTo>
                    <a:lnTo>
                      <a:pt x="65" y="197"/>
                    </a:lnTo>
                    <a:lnTo>
                      <a:pt x="85" y="184"/>
                    </a:lnTo>
                    <a:lnTo>
                      <a:pt x="103" y="169"/>
                    </a:lnTo>
                    <a:lnTo>
                      <a:pt x="108" y="156"/>
                    </a:lnTo>
                    <a:lnTo>
                      <a:pt x="102" y="140"/>
                    </a:lnTo>
                    <a:lnTo>
                      <a:pt x="103" y="129"/>
                    </a:lnTo>
                    <a:lnTo>
                      <a:pt x="92" y="118"/>
                    </a:lnTo>
                    <a:lnTo>
                      <a:pt x="91" y="114"/>
                    </a:lnTo>
                    <a:lnTo>
                      <a:pt x="84" y="95"/>
                    </a:lnTo>
                    <a:lnTo>
                      <a:pt x="83" y="83"/>
                    </a:lnTo>
                    <a:lnTo>
                      <a:pt x="76" y="71"/>
                    </a:lnTo>
                    <a:lnTo>
                      <a:pt x="83" y="65"/>
                    </a:lnTo>
                    <a:lnTo>
                      <a:pt x="91" y="64"/>
                    </a:lnTo>
                    <a:lnTo>
                      <a:pt x="100" y="65"/>
                    </a:lnTo>
                    <a:lnTo>
                      <a:pt x="114" y="57"/>
                    </a:lnTo>
                    <a:lnTo>
                      <a:pt x="121" y="51"/>
                    </a:lnTo>
                    <a:lnTo>
                      <a:pt x="123" y="44"/>
                    </a:lnTo>
                    <a:lnTo>
                      <a:pt x="130" y="40"/>
                    </a:lnTo>
                    <a:lnTo>
                      <a:pt x="172" y="34"/>
                    </a:lnTo>
                    <a:lnTo>
                      <a:pt x="180" y="37"/>
                    </a:lnTo>
                    <a:lnTo>
                      <a:pt x="197" y="38"/>
                    </a:lnTo>
                    <a:lnTo>
                      <a:pt x="205" y="35"/>
                    </a:lnTo>
                    <a:lnTo>
                      <a:pt x="219" y="44"/>
                    </a:lnTo>
                    <a:lnTo>
                      <a:pt x="235" y="49"/>
                    </a:lnTo>
                    <a:lnTo>
                      <a:pt x="243" y="50"/>
                    </a:lnTo>
                    <a:lnTo>
                      <a:pt x="252" y="49"/>
                    </a:lnTo>
                    <a:lnTo>
                      <a:pt x="258" y="52"/>
                    </a:lnTo>
                    <a:lnTo>
                      <a:pt x="267" y="55"/>
                    </a:lnTo>
                    <a:lnTo>
                      <a:pt x="274" y="59"/>
                    </a:lnTo>
                    <a:lnTo>
                      <a:pt x="275" y="67"/>
                    </a:lnTo>
                    <a:lnTo>
                      <a:pt x="282" y="72"/>
                    </a:lnTo>
                    <a:lnTo>
                      <a:pt x="297" y="71"/>
                    </a:lnTo>
                    <a:lnTo>
                      <a:pt x="299" y="79"/>
                    </a:lnTo>
                    <a:lnTo>
                      <a:pt x="306" y="86"/>
                    </a:lnTo>
                    <a:lnTo>
                      <a:pt x="312" y="79"/>
                    </a:lnTo>
                    <a:lnTo>
                      <a:pt x="320" y="77"/>
                    </a:lnTo>
                    <a:lnTo>
                      <a:pt x="328" y="77"/>
                    </a:lnTo>
                    <a:lnTo>
                      <a:pt x="334" y="71"/>
                    </a:lnTo>
                    <a:lnTo>
                      <a:pt x="340" y="76"/>
                    </a:lnTo>
                    <a:lnTo>
                      <a:pt x="349" y="78"/>
                    </a:lnTo>
                    <a:lnTo>
                      <a:pt x="356" y="76"/>
                    </a:lnTo>
                    <a:lnTo>
                      <a:pt x="361" y="83"/>
                    </a:lnTo>
                    <a:lnTo>
                      <a:pt x="369" y="88"/>
                    </a:lnTo>
                    <a:lnTo>
                      <a:pt x="386" y="70"/>
                    </a:lnTo>
                    <a:lnTo>
                      <a:pt x="398" y="79"/>
                    </a:lnTo>
                    <a:lnTo>
                      <a:pt x="402" y="87"/>
                    </a:lnTo>
                    <a:lnTo>
                      <a:pt x="408" y="93"/>
                    </a:lnTo>
                    <a:lnTo>
                      <a:pt x="415" y="88"/>
                    </a:lnTo>
                    <a:lnTo>
                      <a:pt x="424" y="88"/>
                    </a:lnTo>
                    <a:lnTo>
                      <a:pt x="440" y="86"/>
                    </a:lnTo>
                    <a:lnTo>
                      <a:pt x="449" y="86"/>
                    </a:lnTo>
                    <a:lnTo>
                      <a:pt x="456" y="89"/>
                    </a:lnTo>
                    <a:lnTo>
                      <a:pt x="461" y="95"/>
                    </a:lnTo>
                    <a:lnTo>
                      <a:pt x="469" y="93"/>
                    </a:lnTo>
                    <a:lnTo>
                      <a:pt x="473" y="86"/>
                    </a:lnTo>
                    <a:lnTo>
                      <a:pt x="471" y="70"/>
                    </a:lnTo>
                    <a:lnTo>
                      <a:pt x="473" y="61"/>
                    </a:lnTo>
                    <a:lnTo>
                      <a:pt x="473" y="52"/>
                    </a:lnTo>
                    <a:lnTo>
                      <a:pt x="476" y="44"/>
                    </a:lnTo>
                    <a:lnTo>
                      <a:pt x="494" y="27"/>
                    </a:lnTo>
                    <a:lnTo>
                      <a:pt x="501" y="23"/>
                    </a:lnTo>
                    <a:lnTo>
                      <a:pt x="510" y="23"/>
                    </a:lnTo>
                    <a:lnTo>
                      <a:pt x="517" y="18"/>
                    </a:lnTo>
                    <a:lnTo>
                      <a:pt x="537" y="18"/>
                    </a:lnTo>
                    <a:lnTo>
                      <a:pt x="537" y="18"/>
                    </a:lnTo>
                    <a:lnTo>
                      <a:pt x="543" y="23"/>
                    </a:lnTo>
                    <a:lnTo>
                      <a:pt x="551" y="25"/>
                    </a:lnTo>
                    <a:lnTo>
                      <a:pt x="558" y="22"/>
                    </a:lnTo>
                    <a:lnTo>
                      <a:pt x="563" y="16"/>
                    </a:lnTo>
                    <a:lnTo>
                      <a:pt x="565" y="7"/>
                    </a:lnTo>
                    <a:lnTo>
                      <a:pt x="573" y="2"/>
                    </a:lnTo>
                    <a:lnTo>
                      <a:pt x="589" y="6"/>
                    </a:lnTo>
                    <a:lnTo>
                      <a:pt x="597" y="6"/>
                    </a:lnTo>
                    <a:lnTo>
                      <a:pt x="613" y="1"/>
                    </a:lnTo>
                    <a:lnTo>
                      <a:pt x="629" y="3"/>
                    </a:lnTo>
                    <a:lnTo>
                      <a:pt x="645" y="0"/>
                    </a:lnTo>
                    <a:lnTo>
                      <a:pt x="657" y="9"/>
                    </a:lnTo>
                    <a:lnTo>
                      <a:pt x="662" y="17"/>
                    </a:lnTo>
                    <a:lnTo>
                      <a:pt x="662" y="25"/>
                    </a:lnTo>
                    <a:lnTo>
                      <a:pt x="675" y="37"/>
                    </a:lnTo>
                    <a:lnTo>
                      <a:pt x="680" y="43"/>
                    </a:lnTo>
                    <a:lnTo>
                      <a:pt x="680" y="52"/>
                    </a:lnTo>
                    <a:lnTo>
                      <a:pt x="671" y="56"/>
                    </a:lnTo>
                    <a:lnTo>
                      <a:pt x="664" y="57"/>
                    </a:lnTo>
                    <a:lnTo>
                      <a:pt x="667" y="65"/>
                    </a:lnTo>
                    <a:lnTo>
                      <a:pt x="667" y="72"/>
                    </a:lnTo>
                    <a:lnTo>
                      <a:pt x="671" y="88"/>
                    </a:lnTo>
                    <a:lnTo>
                      <a:pt x="678" y="93"/>
                    </a:lnTo>
                    <a:lnTo>
                      <a:pt x="686" y="97"/>
                    </a:lnTo>
                    <a:lnTo>
                      <a:pt x="702" y="100"/>
                    </a:lnTo>
                    <a:lnTo>
                      <a:pt x="709" y="97"/>
                    </a:lnTo>
                    <a:lnTo>
                      <a:pt x="718" y="97"/>
                    </a:lnTo>
                    <a:lnTo>
                      <a:pt x="720" y="105"/>
                    </a:lnTo>
                    <a:lnTo>
                      <a:pt x="731" y="116"/>
                    </a:lnTo>
                    <a:lnTo>
                      <a:pt x="738" y="145"/>
                    </a:lnTo>
                    <a:lnTo>
                      <a:pt x="736" y="152"/>
                    </a:lnTo>
                    <a:lnTo>
                      <a:pt x="738" y="159"/>
                    </a:lnTo>
                    <a:lnTo>
                      <a:pt x="745" y="165"/>
                    </a:lnTo>
                    <a:lnTo>
                      <a:pt x="752" y="169"/>
                    </a:lnTo>
                    <a:lnTo>
                      <a:pt x="759" y="165"/>
                    </a:lnTo>
                    <a:lnTo>
                      <a:pt x="767" y="164"/>
                    </a:lnTo>
                    <a:lnTo>
                      <a:pt x="775" y="165"/>
                    </a:lnTo>
                    <a:lnTo>
                      <a:pt x="786" y="177"/>
                    </a:lnTo>
                    <a:lnTo>
                      <a:pt x="795" y="174"/>
                    </a:lnTo>
                    <a:lnTo>
                      <a:pt x="801" y="178"/>
                    </a:lnTo>
                    <a:lnTo>
                      <a:pt x="827" y="170"/>
                    </a:lnTo>
                    <a:lnTo>
                      <a:pt x="842" y="163"/>
                    </a:lnTo>
                    <a:lnTo>
                      <a:pt x="849" y="165"/>
                    </a:lnTo>
                    <a:lnTo>
                      <a:pt x="854" y="173"/>
                    </a:lnTo>
                    <a:lnTo>
                      <a:pt x="865" y="195"/>
                    </a:lnTo>
                    <a:lnTo>
                      <a:pt x="876" y="206"/>
                    </a:lnTo>
                    <a:lnTo>
                      <a:pt x="883" y="206"/>
                    </a:lnTo>
                    <a:lnTo>
                      <a:pt x="887" y="199"/>
                    </a:lnTo>
                    <a:lnTo>
                      <a:pt x="896" y="199"/>
                    </a:lnTo>
                    <a:lnTo>
                      <a:pt x="901" y="205"/>
                    </a:lnTo>
                    <a:lnTo>
                      <a:pt x="908" y="206"/>
                    </a:lnTo>
                    <a:lnTo>
                      <a:pt x="915" y="210"/>
                    </a:lnTo>
                    <a:lnTo>
                      <a:pt x="922" y="216"/>
                    </a:lnTo>
                    <a:lnTo>
                      <a:pt x="938" y="215"/>
                    </a:lnTo>
                    <a:lnTo>
                      <a:pt x="951" y="224"/>
                    </a:lnTo>
                    <a:lnTo>
                      <a:pt x="958" y="223"/>
                    </a:lnTo>
                    <a:lnTo>
                      <a:pt x="971" y="234"/>
                    </a:lnTo>
                    <a:lnTo>
                      <a:pt x="979" y="235"/>
                    </a:lnTo>
                    <a:lnTo>
                      <a:pt x="988" y="235"/>
                    </a:lnTo>
                    <a:lnTo>
                      <a:pt x="994" y="240"/>
                    </a:lnTo>
                    <a:lnTo>
                      <a:pt x="987" y="244"/>
                    </a:lnTo>
                    <a:lnTo>
                      <a:pt x="995" y="267"/>
                    </a:lnTo>
                    <a:lnTo>
                      <a:pt x="987" y="282"/>
                    </a:lnTo>
                    <a:lnTo>
                      <a:pt x="971" y="286"/>
                    </a:lnTo>
                    <a:lnTo>
                      <a:pt x="976" y="292"/>
                    </a:lnTo>
                    <a:lnTo>
                      <a:pt x="984" y="294"/>
                    </a:lnTo>
                    <a:lnTo>
                      <a:pt x="988" y="301"/>
                    </a:lnTo>
                    <a:lnTo>
                      <a:pt x="972" y="306"/>
                    </a:lnTo>
                    <a:lnTo>
                      <a:pt x="969" y="313"/>
                    </a:lnTo>
                    <a:lnTo>
                      <a:pt x="968" y="320"/>
                    </a:lnTo>
                    <a:lnTo>
                      <a:pt x="973" y="326"/>
                    </a:lnTo>
                    <a:lnTo>
                      <a:pt x="976" y="335"/>
                    </a:lnTo>
                    <a:lnTo>
                      <a:pt x="974" y="342"/>
                    </a:lnTo>
                    <a:lnTo>
                      <a:pt x="980" y="346"/>
                    </a:lnTo>
                    <a:lnTo>
                      <a:pt x="978" y="362"/>
                    </a:lnTo>
                    <a:lnTo>
                      <a:pt x="971" y="385"/>
                    </a:lnTo>
                    <a:lnTo>
                      <a:pt x="963" y="389"/>
                    </a:lnTo>
                    <a:lnTo>
                      <a:pt x="947" y="385"/>
                    </a:lnTo>
                    <a:lnTo>
                      <a:pt x="940" y="387"/>
                    </a:lnTo>
                    <a:lnTo>
                      <a:pt x="925" y="379"/>
                    </a:lnTo>
                    <a:lnTo>
                      <a:pt x="919" y="384"/>
                    </a:lnTo>
                    <a:lnTo>
                      <a:pt x="910" y="398"/>
                    </a:lnTo>
                    <a:lnTo>
                      <a:pt x="896" y="404"/>
                    </a:lnTo>
                    <a:lnTo>
                      <a:pt x="888" y="419"/>
                    </a:lnTo>
                    <a:lnTo>
                      <a:pt x="890" y="427"/>
                    </a:lnTo>
                    <a:lnTo>
                      <a:pt x="890" y="442"/>
                    </a:lnTo>
                    <a:lnTo>
                      <a:pt x="866" y="446"/>
                    </a:lnTo>
                    <a:lnTo>
                      <a:pt x="853" y="448"/>
                    </a:lnTo>
                    <a:lnTo>
                      <a:pt x="843" y="459"/>
                    </a:lnTo>
                    <a:lnTo>
                      <a:pt x="836" y="458"/>
                    </a:lnTo>
                    <a:lnTo>
                      <a:pt x="817" y="465"/>
                    </a:lnTo>
                    <a:lnTo>
                      <a:pt x="813" y="477"/>
                    </a:lnTo>
                    <a:lnTo>
                      <a:pt x="801" y="470"/>
                    </a:lnTo>
                    <a:lnTo>
                      <a:pt x="779" y="481"/>
                    </a:lnTo>
                    <a:lnTo>
                      <a:pt x="777" y="486"/>
                    </a:lnTo>
                    <a:lnTo>
                      <a:pt x="775" y="481"/>
                    </a:lnTo>
                    <a:lnTo>
                      <a:pt x="764" y="485"/>
                    </a:lnTo>
                    <a:lnTo>
                      <a:pt x="757" y="485"/>
                    </a:lnTo>
                    <a:lnTo>
                      <a:pt x="741" y="500"/>
                    </a:lnTo>
                    <a:lnTo>
                      <a:pt x="737" y="501"/>
                    </a:lnTo>
                    <a:lnTo>
                      <a:pt x="731" y="511"/>
                    </a:lnTo>
                    <a:lnTo>
                      <a:pt x="724" y="522"/>
                    </a:lnTo>
                    <a:lnTo>
                      <a:pt x="716" y="525"/>
                    </a:lnTo>
                    <a:lnTo>
                      <a:pt x="719" y="520"/>
                    </a:lnTo>
                    <a:lnTo>
                      <a:pt x="725" y="517"/>
                    </a:lnTo>
                    <a:lnTo>
                      <a:pt x="730" y="512"/>
                    </a:lnTo>
                    <a:lnTo>
                      <a:pt x="725" y="497"/>
                    </a:lnTo>
                    <a:lnTo>
                      <a:pt x="721" y="497"/>
                    </a:lnTo>
                    <a:lnTo>
                      <a:pt x="716" y="512"/>
                    </a:lnTo>
                    <a:lnTo>
                      <a:pt x="707" y="522"/>
                    </a:lnTo>
                    <a:lnTo>
                      <a:pt x="709" y="536"/>
                    </a:lnTo>
                    <a:lnTo>
                      <a:pt x="709" y="545"/>
                    </a:lnTo>
                    <a:lnTo>
                      <a:pt x="704" y="545"/>
                    </a:lnTo>
                    <a:lnTo>
                      <a:pt x="704" y="541"/>
                    </a:lnTo>
                    <a:lnTo>
                      <a:pt x="698" y="530"/>
                    </a:lnTo>
                    <a:lnTo>
                      <a:pt x="699" y="527"/>
                    </a:lnTo>
                    <a:lnTo>
                      <a:pt x="697" y="523"/>
                    </a:lnTo>
                    <a:lnTo>
                      <a:pt x="691" y="528"/>
                    </a:lnTo>
                    <a:lnTo>
                      <a:pt x="687" y="534"/>
                    </a:lnTo>
                    <a:lnTo>
                      <a:pt x="684" y="533"/>
                    </a:lnTo>
                    <a:lnTo>
                      <a:pt x="687" y="525"/>
                    </a:lnTo>
                    <a:lnTo>
                      <a:pt x="684" y="523"/>
                    </a:lnTo>
                    <a:lnTo>
                      <a:pt x="671" y="523"/>
                    </a:lnTo>
                    <a:lnTo>
                      <a:pt x="670" y="520"/>
                    </a:lnTo>
                    <a:lnTo>
                      <a:pt x="670" y="512"/>
                    </a:lnTo>
                    <a:lnTo>
                      <a:pt x="666" y="507"/>
                    </a:lnTo>
                    <a:lnTo>
                      <a:pt x="664" y="520"/>
                    </a:lnTo>
                    <a:lnTo>
                      <a:pt x="661" y="522"/>
                    </a:lnTo>
                    <a:lnTo>
                      <a:pt x="644" y="517"/>
                    </a:lnTo>
                    <a:lnTo>
                      <a:pt x="649" y="520"/>
                    </a:lnTo>
                    <a:lnTo>
                      <a:pt x="653" y="525"/>
                    </a:lnTo>
                    <a:lnTo>
                      <a:pt x="657" y="525"/>
                    </a:lnTo>
                    <a:lnTo>
                      <a:pt x="660" y="527"/>
                    </a:lnTo>
                    <a:lnTo>
                      <a:pt x="662" y="533"/>
                    </a:lnTo>
                    <a:lnTo>
                      <a:pt x="664" y="538"/>
                    </a:lnTo>
                    <a:lnTo>
                      <a:pt x="667" y="543"/>
                    </a:lnTo>
                    <a:lnTo>
                      <a:pt x="670" y="540"/>
                    </a:lnTo>
                    <a:lnTo>
                      <a:pt x="670" y="533"/>
                    </a:lnTo>
                    <a:lnTo>
                      <a:pt x="680" y="535"/>
                    </a:lnTo>
                    <a:lnTo>
                      <a:pt x="684" y="539"/>
                    </a:lnTo>
                    <a:lnTo>
                      <a:pt x="689" y="539"/>
                    </a:lnTo>
                    <a:lnTo>
                      <a:pt x="686" y="551"/>
                    </a:lnTo>
                    <a:lnTo>
                      <a:pt x="688" y="552"/>
                    </a:lnTo>
                    <a:lnTo>
                      <a:pt x="694" y="550"/>
                    </a:lnTo>
                    <a:lnTo>
                      <a:pt x="697" y="551"/>
                    </a:lnTo>
                    <a:lnTo>
                      <a:pt x="694" y="560"/>
                    </a:lnTo>
                    <a:lnTo>
                      <a:pt x="708" y="559"/>
                    </a:lnTo>
                    <a:lnTo>
                      <a:pt x="714" y="567"/>
                    </a:lnTo>
                    <a:lnTo>
                      <a:pt x="714" y="578"/>
                    </a:lnTo>
                    <a:lnTo>
                      <a:pt x="716" y="588"/>
                    </a:lnTo>
                    <a:lnTo>
                      <a:pt x="720" y="583"/>
                    </a:lnTo>
                    <a:lnTo>
                      <a:pt x="737" y="588"/>
                    </a:lnTo>
                    <a:lnTo>
                      <a:pt x="738" y="582"/>
                    </a:lnTo>
                    <a:lnTo>
                      <a:pt x="750" y="590"/>
                    </a:lnTo>
                    <a:lnTo>
                      <a:pt x="762" y="577"/>
                    </a:lnTo>
                    <a:lnTo>
                      <a:pt x="766" y="577"/>
                    </a:lnTo>
                    <a:lnTo>
                      <a:pt x="768" y="582"/>
                    </a:lnTo>
                    <a:lnTo>
                      <a:pt x="775" y="578"/>
                    </a:lnTo>
                    <a:lnTo>
                      <a:pt x="789" y="575"/>
                    </a:lnTo>
                    <a:lnTo>
                      <a:pt x="800" y="576"/>
                    </a:lnTo>
                    <a:lnTo>
                      <a:pt x="799" y="584"/>
                    </a:lnTo>
                    <a:lnTo>
                      <a:pt x="795" y="588"/>
                    </a:lnTo>
                    <a:lnTo>
                      <a:pt x="794" y="597"/>
                    </a:lnTo>
                    <a:lnTo>
                      <a:pt x="794" y="608"/>
                    </a:lnTo>
                    <a:lnTo>
                      <a:pt x="775" y="608"/>
                    </a:lnTo>
                    <a:lnTo>
                      <a:pt x="772" y="611"/>
                    </a:lnTo>
                    <a:lnTo>
                      <a:pt x="740" y="602"/>
                    </a:lnTo>
                    <a:lnTo>
                      <a:pt x="723" y="619"/>
                    </a:lnTo>
                    <a:lnTo>
                      <a:pt x="714" y="629"/>
                    </a:lnTo>
                    <a:lnTo>
                      <a:pt x="702" y="626"/>
                    </a:lnTo>
                    <a:lnTo>
                      <a:pt x="687" y="630"/>
                    </a:lnTo>
                    <a:lnTo>
                      <a:pt x="692" y="633"/>
                    </a:lnTo>
                    <a:lnTo>
                      <a:pt x="686" y="635"/>
                    </a:lnTo>
                    <a:lnTo>
                      <a:pt x="681" y="641"/>
                    </a:lnTo>
                    <a:lnTo>
                      <a:pt x="680" y="646"/>
                    </a:lnTo>
                    <a:lnTo>
                      <a:pt x="677" y="649"/>
                    </a:lnTo>
                    <a:lnTo>
                      <a:pt x="670" y="651"/>
                    </a:lnTo>
                    <a:lnTo>
                      <a:pt x="659" y="658"/>
                    </a:lnTo>
                    <a:lnTo>
                      <a:pt x="643" y="657"/>
                    </a:lnTo>
                    <a:lnTo>
                      <a:pt x="639" y="656"/>
                    </a:lnTo>
                    <a:lnTo>
                      <a:pt x="628" y="646"/>
                    </a:lnTo>
                    <a:lnTo>
                      <a:pt x="632" y="638"/>
                    </a:lnTo>
                    <a:lnTo>
                      <a:pt x="632" y="629"/>
                    </a:lnTo>
                    <a:lnTo>
                      <a:pt x="634" y="620"/>
                    </a:lnTo>
                    <a:lnTo>
                      <a:pt x="633" y="610"/>
                    </a:lnTo>
                    <a:lnTo>
                      <a:pt x="628" y="599"/>
                    </a:lnTo>
                    <a:lnTo>
                      <a:pt x="621" y="598"/>
                    </a:lnTo>
                    <a:lnTo>
                      <a:pt x="614" y="598"/>
                    </a:lnTo>
                    <a:lnTo>
                      <a:pt x="607" y="590"/>
                    </a:lnTo>
                    <a:lnTo>
                      <a:pt x="595" y="583"/>
                    </a:lnTo>
                    <a:lnTo>
                      <a:pt x="579" y="583"/>
                    </a:lnTo>
                    <a:lnTo>
                      <a:pt x="579" y="581"/>
                    </a:lnTo>
                    <a:lnTo>
                      <a:pt x="581" y="575"/>
                    </a:lnTo>
                    <a:lnTo>
                      <a:pt x="591" y="570"/>
                    </a:lnTo>
                    <a:lnTo>
                      <a:pt x="605" y="556"/>
                    </a:lnTo>
                    <a:lnTo>
                      <a:pt x="613" y="550"/>
                    </a:lnTo>
                    <a:lnTo>
                      <a:pt x="641" y="541"/>
                    </a:lnTo>
                    <a:lnTo>
                      <a:pt x="645" y="539"/>
                    </a:lnTo>
                    <a:lnTo>
                      <a:pt x="641" y="536"/>
                    </a:lnTo>
                    <a:lnTo>
                      <a:pt x="640" y="529"/>
                    </a:lnTo>
                    <a:lnTo>
                      <a:pt x="634" y="523"/>
                    </a:lnTo>
                    <a:lnTo>
                      <a:pt x="628" y="529"/>
                    </a:lnTo>
                    <a:lnTo>
                      <a:pt x="618" y="524"/>
                    </a:lnTo>
                    <a:lnTo>
                      <a:pt x="618" y="519"/>
                    </a:lnTo>
                    <a:lnTo>
                      <a:pt x="610" y="522"/>
                    </a:lnTo>
                    <a:lnTo>
                      <a:pt x="608" y="525"/>
                    </a:lnTo>
                    <a:lnTo>
                      <a:pt x="601" y="525"/>
                    </a:lnTo>
                    <a:lnTo>
                      <a:pt x="579" y="530"/>
                    </a:lnTo>
                    <a:lnTo>
                      <a:pt x="563" y="524"/>
                    </a:lnTo>
                    <a:lnTo>
                      <a:pt x="557" y="518"/>
                    </a:lnTo>
                    <a:lnTo>
                      <a:pt x="551" y="516"/>
                    </a:lnTo>
                    <a:lnTo>
                      <a:pt x="539" y="517"/>
                    </a:lnTo>
                    <a:lnTo>
                      <a:pt x="538" y="513"/>
                    </a:lnTo>
                    <a:lnTo>
                      <a:pt x="551" y="503"/>
                    </a:lnTo>
                    <a:lnTo>
                      <a:pt x="549" y="501"/>
                    </a:lnTo>
                    <a:lnTo>
                      <a:pt x="533" y="498"/>
                    </a:lnTo>
                    <a:lnTo>
                      <a:pt x="528" y="496"/>
                    </a:lnTo>
                    <a:lnTo>
                      <a:pt x="536" y="492"/>
                    </a:lnTo>
                    <a:lnTo>
                      <a:pt x="560" y="496"/>
                    </a:lnTo>
                    <a:lnTo>
                      <a:pt x="563" y="495"/>
                    </a:lnTo>
                    <a:lnTo>
                      <a:pt x="560" y="491"/>
                    </a:lnTo>
                    <a:lnTo>
                      <a:pt x="554" y="490"/>
                    </a:lnTo>
                    <a:lnTo>
                      <a:pt x="548" y="481"/>
                    </a:lnTo>
                    <a:lnTo>
                      <a:pt x="543" y="471"/>
                    </a:lnTo>
                    <a:lnTo>
                      <a:pt x="541" y="479"/>
                    </a:lnTo>
                    <a:lnTo>
                      <a:pt x="533" y="482"/>
                    </a:lnTo>
                    <a:lnTo>
                      <a:pt x="524" y="485"/>
                    </a:lnTo>
                    <a:lnTo>
                      <a:pt x="526" y="475"/>
                    </a:lnTo>
                    <a:lnTo>
                      <a:pt x="520" y="480"/>
                    </a:lnTo>
                    <a:lnTo>
                      <a:pt x="508" y="486"/>
                    </a:lnTo>
                    <a:lnTo>
                      <a:pt x="492" y="489"/>
                    </a:lnTo>
                    <a:lnTo>
                      <a:pt x="485" y="492"/>
                    </a:lnTo>
                    <a:lnTo>
                      <a:pt x="478" y="495"/>
                    </a:lnTo>
                    <a:lnTo>
                      <a:pt x="477" y="502"/>
                    </a:lnTo>
                    <a:lnTo>
                      <a:pt x="466" y="520"/>
                    </a:lnTo>
                    <a:lnTo>
                      <a:pt x="461" y="519"/>
                    </a:lnTo>
                    <a:lnTo>
                      <a:pt x="457" y="511"/>
                    </a:lnTo>
                    <a:lnTo>
                      <a:pt x="450" y="509"/>
                    </a:lnTo>
                    <a:lnTo>
                      <a:pt x="446" y="504"/>
                    </a:lnTo>
                    <a:lnTo>
                      <a:pt x="449" y="512"/>
                    </a:lnTo>
                    <a:lnTo>
                      <a:pt x="457" y="519"/>
                    </a:lnTo>
                    <a:lnTo>
                      <a:pt x="458" y="530"/>
                    </a:lnTo>
                    <a:lnTo>
                      <a:pt x="453" y="541"/>
                    </a:lnTo>
                    <a:lnTo>
                      <a:pt x="449" y="546"/>
                    </a:lnTo>
                    <a:lnTo>
                      <a:pt x="434" y="547"/>
                    </a:lnTo>
                    <a:lnTo>
                      <a:pt x="431" y="552"/>
                    </a:lnTo>
                    <a:lnTo>
                      <a:pt x="426" y="555"/>
                    </a:lnTo>
                    <a:lnTo>
                      <a:pt x="425" y="562"/>
                    </a:lnTo>
                    <a:lnTo>
                      <a:pt x="420" y="560"/>
                    </a:lnTo>
                    <a:lnTo>
                      <a:pt x="419" y="550"/>
                    </a:lnTo>
                    <a:lnTo>
                      <a:pt x="418" y="546"/>
                    </a:lnTo>
                    <a:lnTo>
                      <a:pt x="418" y="566"/>
                    </a:lnTo>
                    <a:lnTo>
                      <a:pt x="419" y="581"/>
                    </a:lnTo>
                    <a:lnTo>
                      <a:pt x="417" y="582"/>
                    </a:lnTo>
                    <a:lnTo>
                      <a:pt x="411" y="578"/>
                    </a:lnTo>
                    <a:lnTo>
                      <a:pt x="402" y="578"/>
                    </a:lnTo>
                    <a:lnTo>
                      <a:pt x="393" y="582"/>
                    </a:lnTo>
                    <a:lnTo>
                      <a:pt x="379" y="584"/>
                    </a:lnTo>
                    <a:lnTo>
                      <a:pt x="368" y="592"/>
                    </a:lnTo>
                    <a:lnTo>
                      <a:pt x="356" y="593"/>
                    </a:lnTo>
                    <a:lnTo>
                      <a:pt x="344" y="576"/>
                    </a:lnTo>
                    <a:lnTo>
                      <a:pt x="336" y="577"/>
                    </a:lnTo>
                    <a:lnTo>
                      <a:pt x="336" y="573"/>
                    </a:lnTo>
                    <a:lnTo>
                      <a:pt x="345" y="573"/>
                    </a:lnTo>
                    <a:lnTo>
                      <a:pt x="350" y="567"/>
                    </a:lnTo>
                    <a:lnTo>
                      <a:pt x="352" y="560"/>
                    </a:lnTo>
                    <a:lnTo>
                      <a:pt x="354" y="552"/>
                    </a:lnTo>
                    <a:lnTo>
                      <a:pt x="363" y="547"/>
                    </a:lnTo>
                    <a:lnTo>
                      <a:pt x="364" y="539"/>
                    </a:lnTo>
                    <a:lnTo>
                      <a:pt x="369" y="534"/>
                    </a:lnTo>
                    <a:lnTo>
                      <a:pt x="376" y="530"/>
                    </a:lnTo>
                    <a:lnTo>
                      <a:pt x="379" y="506"/>
                    </a:lnTo>
                    <a:lnTo>
                      <a:pt x="382" y="498"/>
                    </a:lnTo>
                    <a:lnTo>
                      <a:pt x="391" y="495"/>
                    </a:lnTo>
                    <a:lnTo>
                      <a:pt x="395" y="501"/>
                    </a:lnTo>
                    <a:lnTo>
                      <a:pt x="402" y="497"/>
                    </a:lnTo>
                    <a:lnTo>
                      <a:pt x="425" y="503"/>
                    </a:lnTo>
                    <a:lnTo>
                      <a:pt x="431" y="498"/>
                    </a:lnTo>
                    <a:lnTo>
                      <a:pt x="435" y="491"/>
                    </a:lnTo>
                    <a:lnTo>
                      <a:pt x="431" y="484"/>
                    </a:lnTo>
                    <a:lnTo>
                      <a:pt x="434" y="476"/>
                    </a:lnTo>
                    <a:lnTo>
                      <a:pt x="433" y="468"/>
                    </a:lnTo>
                    <a:lnTo>
                      <a:pt x="428" y="460"/>
                    </a:lnTo>
                    <a:lnTo>
                      <a:pt x="413" y="453"/>
                    </a:lnTo>
                    <a:lnTo>
                      <a:pt x="407" y="439"/>
                    </a:lnTo>
                    <a:lnTo>
                      <a:pt x="408" y="431"/>
                    </a:lnTo>
                    <a:lnTo>
                      <a:pt x="406" y="423"/>
                    </a:lnTo>
                    <a:lnTo>
                      <a:pt x="398" y="422"/>
                    </a:lnTo>
                    <a:lnTo>
                      <a:pt x="395" y="415"/>
                    </a:lnTo>
                    <a:lnTo>
                      <a:pt x="387" y="409"/>
                    </a:lnTo>
                    <a:lnTo>
                      <a:pt x="391" y="393"/>
                    </a:lnTo>
                    <a:lnTo>
                      <a:pt x="391" y="385"/>
                    </a:lnTo>
                    <a:lnTo>
                      <a:pt x="391" y="377"/>
                    </a:lnTo>
                    <a:lnTo>
                      <a:pt x="387" y="369"/>
                    </a:lnTo>
                    <a:lnTo>
                      <a:pt x="379" y="372"/>
                    </a:lnTo>
                    <a:lnTo>
                      <a:pt x="368" y="360"/>
                    </a:lnTo>
                    <a:lnTo>
                      <a:pt x="359" y="358"/>
                    </a:lnTo>
                    <a:lnTo>
                      <a:pt x="343" y="361"/>
                    </a:lnTo>
                    <a:lnTo>
                      <a:pt x="336" y="358"/>
                    </a:lnTo>
                    <a:lnTo>
                      <a:pt x="317" y="342"/>
                    </a:lnTo>
                    <a:lnTo>
                      <a:pt x="310" y="339"/>
                    </a:lnTo>
                    <a:lnTo>
                      <a:pt x="294" y="334"/>
                    </a:lnTo>
                    <a:lnTo>
                      <a:pt x="278" y="339"/>
                    </a:lnTo>
                    <a:lnTo>
                      <a:pt x="269" y="340"/>
                    </a:lnTo>
                    <a:lnTo>
                      <a:pt x="261" y="339"/>
                    </a:lnTo>
                    <a:lnTo>
                      <a:pt x="254" y="342"/>
                    </a:lnTo>
                    <a:lnTo>
                      <a:pt x="248" y="35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70" name="Freeform 197"/>
              <p:cNvSpPr>
                <a:spLocks noChangeAspect="1"/>
              </p:cNvSpPr>
              <p:nvPr/>
            </p:nvSpPr>
            <p:spPr bwMode="gray">
              <a:xfrm>
                <a:off x="5222081" y="2729260"/>
                <a:ext cx="60325" cy="76200"/>
              </a:xfrm>
              <a:custGeom>
                <a:avLst/>
                <a:gdLst/>
                <a:ahLst/>
                <a:cxnLst>
                  <a:cxn ang="0">
                    <a:pos x="88" y="239"/>
                  </a:cxn>
                  <a:cxn ang="0">
                    <a:pos x="88" y="225"/>
                  </a:cxn>
                  <a:cxn ang="0">
                    <a:pos x="86" y="212"/>
                  </a:cxn>
                  <a:cxn ang="0">
                    <a:pos x="84" y="200"/>
                  </a:cxn>
                  <a:cxn ang="0">
                    <a:pos x="86" y="184"/>
                  </a:cxn>
                  <a:cxn ang="0">
                    <a:pos x="86" y="164"/>
                  </a:cxn>
                  <a:cxn ang="0">
                    <a:pos x="81" y="135"/>
                  </a:cxn>
                  <a:cxn ang="0">
                    <a:pos x="70" y="115"/>
                  </a:cxn>
                  <a:cxn ang="0">
                    <a:pos x="57" y="94"/>
                  </a:cxn>
                  <a:cxn ang="0">
                    <a:pos x="45" y="73"/>
                  </a:cxn>
                  <a:cxn ang="0">
                    <a:pos x="42" y="56"/>
                  </a:cxn>
                  <a:cxn ang="0">
                    <a:pos x="34" y="43"/>
                  </a:cxn>
                  <a:cxn ang="0">
                    <a:pos x="20" y="29"/>
                  </a:cxn>
                  <a:cxn ang="0">
                    <a:pos x="8" y="19"/>
                  </a:cxn>
                  <a:cxn ang="0">
                    <a:pos x="0" y="19"/>
                  </a:cxn>
                  <a:cxn ang="0">
                    <a:pos x="6" y="8"/>
                  </a:cxn>
                  <a:cxn ang="0">
                    <a:pos x="13" y="3"/>
                  </a:cxn>
                  <a:cxn ang="0">
                    <a:pos x="21" y="6"/>
                  </a:cxn>
                  <a:cxn ang="0">
                    <a:pos x="30" y="5"/>
                  </a:cxn>
                  <a:cxn ang="0">
                    <a:pos x="46" y="0"/>
                  </a:cxn>
                  <a:cxn ang="0">
                    <a:pos x="62" y="5"/>
                  </a:cxn>
                  <a:cxn ang="0">
                    <a:pos x="69" y="8"/>
                  </a:cxn>
                  <a:cxn ang="0">
                    <a:pos x="88" y="24"/>
                  </a:cxn>
                  <a:cxn ang="0">
                    <a:pos x="95" y="27"/>
                  </a:cxn>
                  <a:cxn ang="0">
                    <a:pos x="111" y="24"/>
                  </a:cxn>
                  <a:cxn ang="0">
                    <a:pos x="120" y="26"/>
                  </a:cxn>
                  <a:cxn ang="0">
                    <a:pos x="131" y="38"/>
                  </a:cxn>
                  <a:cxn ang="0">
                    <a:pos x="139" y="35"/>
                  </a:cxn>
                  <a:cxn ang="0">
                    <a:pos x="143" y="43"/>
                  </a:cxn>
                  <a:cxn ang="0">
                    <a:pos x="143" y="51"/>
                  </a:cxn>
                  <a:cxn ang="0">
                    <a:pos x="143" y="59"/>
                  </a:cxn>
                  <a:cxn ang="0">
                    <a:pos x="139" y="75"/>
                  </a:cxn>
                  <a:cxn ang="0">
                    <a:pos x="147" y="81"/>
                  </a:cxn>
                  <a:cxn ang="0">
                    <a:pos x="150" y="87"/>
                  </a:cxn>
                  <a:cxn ang="0">
                    <a:pos x="158" y="89"/>
                  </a:cxn>
                  <a:cxn ang="0">
                    <a:pos x="160" y="97"/>
                  </a:cxn>
                  <a:cxn ang="0">
                    <a:pos x="159" y="104"/>
                  </a:cxn>
                  <a:cxn ang="0">
                    <a:pos x="165" y="119"/>
                  </a:cxn>
                  <a:cxn ang="0">
                    <a:pos x="180" y="126"/>
                  </a:cxn>
                  <a:cxn ang="0">
                    <a:pos x="185" y="134"/>
                  </a:cxn>
                  <a:cxn ang="0">
                    <a:pos x="186" y="141"/>
                  </a:cxn>
                  <a:cxn ang="0">
                    <a:pos x="183" y="150"/>
                  </a:cxn>
                  <a:cxn ang="0">
                    <a:pos x="187" y="157"/>
                  </a:cxn>
                  <a:cxn ang="0">
                    <a:pos x="183" y="164"/>
                  </a:cxn>
                  <a:cxn ang="0">
                    <a:pos x="177" y="169"/>
                  </a:cxn>
                  <a:cxn ang="0">
                    <a:pos x="154" y="163"/>
                  </a:cxn>
                  <a:cxn ang="0">
                    <a:pos x="147" y="167"/>
                  </a:cxn>
                  <a:cxn ang="0">
                    <a:pos x="143" y="161"/>
                  </a:cxn>
                  <a:cxn ang="0">
                    <a:pos x="134" y="164"/>
                  </a:cxn>
                  <a:cxn ang="0">
                    <a:pos x="131" y="172"/>
                  </a:cxn>
                  <a:cxn ang="0">
                    <a:pos x="128" y="196"/>
                  </a:cxn>
                  <a:cxn ang="0">
                    <a:pos x="121" y="200"/>
                  </a:cxn>
                  <a:cxn ang="0">
                    <a:pos x="116" y="205"/>
                  </a:cxn>
                  <a:cxn ang="0">
                    <a:pos x="115" y="213"/>
                  </a:cxn>
                  <a:cxn ang="0">
                    <a:pos x="107" y="218"/>
                  </a:cxn>
                  <a:cxn ang="0">
                    <a:pos x="104" y="226"/>
                  </a:cxn>
                  <a:cxn ang="0">
                    <a:pos x="104" y="233"/>
                  </a:cxn>
                  <a:cxn ang="0">
                    <a:pos x="97" y="239"/>
                  </a:cxn>
                  <a:cxn ang="0">
                    <a:pos x="88" y="239"/>
                  </a:cxn>
                </a:cxnLst>
                <a:rect l="0" t="0" r="r" b="b"/>
                <a:pathLst>
                  <a:path w="187" h="239">
                    <a:moveTo>
                      <a:pt x="88" y="239"/>
                    </a:moveTo>
                    <a:lnTo>
                      <a:pt x="88" y="225"/>
                    </a:lnTo>
                    <a:lnTo>
                      <a:pt x="86" y="212"/>
                    </a:lnTo>
                    <a:lnTo>
                      <a:pt x="84" y="200"/>
                    </a:lnTo>
                    <a:lnTo>
                      <a:pt x="86" y="184"/>
                    </a:lnTo>
                    <a:lnTo>
                      <a:pt x="86" y="164"/>
                    </a:lnTo>
                    <a:lnTo>
                      <a:pt x="81" y="135"/>
                    </a:lnTo>
                    <a:lnTo>
                      <a:pt x="70" y="115"/>
                    </a:lnTo>
                    <a:lnTo>
                      <a:pt x="57" y="94"/>
                    </a:lnTo>
                    <a:lnTo>
                      <a:pt x="45" y="73"/>
                    </a:lnTo>
                    <a:lnTo>
                      <a:pt x="42" y="56"/>
                    </a:lnTo>
                    <a:lnTo>
                      <a:pt x="34" y="43"/>
                    </a:lnTo>
                    <a:lnTo>
                      <a:pt x="20" y="29"/>
                    </a:lnTo>
                    <a:lnTo>
                      <a:pt x="8" y="19"/>
                    </a:lnTo>
                    <a:lnTo>
                      <a:pt x="0" y="19"/>
                    </a:lnTo>
                    <a:lnTo>
                      <a:pt x="6" y="8"/>
                    </a:lnTo>
                    <a:lnTo>
                      <a:pt x="13" y="3"/>
                    </a:lnTo>
                    <a:lnTo>
                      <a:pt x="21" y="6"/>
                    </a:lnTo>
                    <a:lnTo>
                      <a:pt x="30" y="5"/>
                    </a:lnTo>
                    <a:lnTo>
                      <a:pt x="46" y="0"/>
                    </a:lnTo>
                    <a:lnTo>
                      <a:pt x="62" y="5"/>
                    </a:lnTo>
                    <a:lnTo>
                      <a:pt x="69" y="8"/>
                    </a:lnTo>
                    <a:lnTo>
                      <a:pt x="88" y="24"/>
                    </a:lnTo>
                    <a:lnTo>
                      <a:pt x="95" y="27"/>
                    </a:lnTo>
                    <a:lnTo>
                      <a:pt x="111" y="24"/>
                    </a:lnTo>
                    <a:lnTo>
                      <a:pt x="120" y="26"/>
                    </a:lnTo>
                    <a:lnTo>
                      <a:pt x="131" y="38"/>
                    </a:lnTo>
                    <a:lnTo>
                      <a:pt x="139" y="35"/>
                    </a:lnTo>
                    <a:lnTo>
                      <a:pt x="143" y="43"/>
                    </a:lnTo>
                    <a:lnTo>
                      <a:pt x="143" y="51"/>
                    </a:lnTo>
                    <a:lnTo>
                      <a:pt x="143" y="59"/>
                    </a:lnTo>
                    <a:lnTo>
                      <a:pt x="139" y="75"/>
                    </a:lnTo>
                    <a:lnTo>
                      <a:pt x="147" y="81"/>
                    </a:lnTo>
                    <a:lnTo>
                      <a:pt x="150" y="87"/>
                    </a:lnTo>
                    <a:lnTo>
                      <a:pt x="158" y="89"/>
                    </a:lnTo>
                    <a:lnTo>
                      <a:pt x="160" y="97"/>
                    </a:lnTo>
                    <a:lnTo>
                      <a:pt x="159" y="104"/>
                    </a:lnTo>
                    <a:lnTo>
                      <a:pt x="165" y="119"/>
                    </a:lnTo>
                    <a:lnTo>
                      <a:pt x="180" y="126"/>
                    </a:lnTo>
                    <a:lnTo>
                      <a:pt x="185" y="134"/>
                    </a:lnTo>
                    <a:lnTo>
                      <a:pt x="186" y="141"/>
                    </a:lnTo>
                    <a:lnTo>
                      <a:pt x="183" y="150"/>
                    </a:lnTo>
                    <a:lnTo>
                      <a:pt x="187" y="157"/>
                    </a:lnTo>
                    <a:lnTo>
                      <a:pt x="183" y="164"/>
                    </a:lnTo>
                    <a:lnTo>
                      <a:pt x="177" y="169"/>
                    </a:lnTo>
                    <a:lnTo>
                      <a:pt x="154" y="163"/>
                    </a:lnTo>
                    <a:lnTo>
                      <a:pt x="147" y="167"/>
                    </a:lnTo>
                    <a:lnTo>
                      <a:pt x="143" y="161"/>
                    </a:lnTo>
                    <a:lnTo>
                      <a:pt x="134" y="164"/>
                    </a:lnTo>
                    <a:lnTo>
                      <a:pt x="131" y="172"/>
                    </a:lnTo>
                    <a:lnTo>
                      <a:pt x="128" y="196"/>
                    </a:lnTo>
                    <a:lnTo>
                      <a:pt x="121" y="200"/>
                    </a:lnTo>
                    <a:lnTo>
                      <a:pt x="116" y="205"/>
                    </a:lnTo>
                    <a:lnTo>
                      <a:pt x="115" y="213"/>
                    </a:lnTo>
                    <a:lnTo>
                      <a:pt x="107" y="218"/>
                    </a:lnTo>
                    <a:lnTo>
                      <a:pt x="104" y="226"/>
                    </a:lnTo>
                    <a:lnTo>
                      <a:pt x="104" y="233"/>
                    </a:lnTo>
                    <a:lnTo>
                      <a:pt x="97" y="239"/>
                    </a:lnTo>
                    <a:lnTo>
                      <a:pt x="88" y="23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71" name="Freeform 198"/>
              <p:cNvSpPr>
                <a:spLocks noChangeAspect="1"/>
              </p:cNvSpPr>
              <p:nvPr/>
            </p:nvSpPr>
            <p:spPr bwMode="gray">
              <a:xfrm>
                <a:off x="5161756" y="2510185"/>
                <a:ext cx="169863" cy="142875"/>
              </a:xfrm>
              <a:custGeom>
                <a:avLst/>
                <a:gdLst/>
                <a:ahLst/>
                <a:cxnLst>
                  <a:cxn ang="0">
                    <a:pos x="6" y="374"/>
                  </a:cxn>
                  <a:cxn ang="0">
                    <a:pos x="26" y="342"/>
                  </a:cxn>
                  <a:cxn ang="0">
                    <a:pos x="38" y="292"/>
                  </a:cxn>
                  <a:cxn ang="0">
                    <a:pos x="33" y="214"/>
                  </a:cxn>
                  <a:cxn ang="0">
                    <a:pos x="73" y="210"/>
                  </a:cxn>
                  <a:cxn ang="0">
                    <a:pos x="94" y="207"/>
                  </a:cxn>
                  <a:cxn ang="0">
                    <a:pos x="106" y="190"/>
                  </a:cxn>
                  <a:cxn ang="0">
                    <a:pos x="125" y="182"/>
                  </a:cxn>
                  <a:cxn ang="0">
                    <a:pos x="145" y="190"/>
                  </a:cxn>
                  <a:cxn ang="0">
                    <a:pos x="135" y="167"/>
                  </a:cxn>
                  <a:cxn ang="0">
                    <a:pos x="145" y="138"/>
                  </a:cxn>
                  <a:cxn ang="0">
                    <a:pos x="149" y="113"/>
                  </a:cxn>
                  <a:cxn ang="0">
                    <a:pos x="170" y="102"/>
                  </a:cxn>
                  <a:cxn ang="0">
                    <a:pos x="199" y="80"/>
                  </a:cxn>
                  <a:cxn ang="0">
                    <a:pos x="183" y="69"/>
                  </a:cxn>
                  <a:cxn ang="0">
                    <a:pos x="197" y="51"/>
                  </a:cxn>
                  <a:cxn ang="0">
                    <a:pos x="204" y="50"/>
                  </a:cxn>
                  <a:cxn ang="0">
                    <a:pos x="219" y="32"/>
                  </a:cxn>
                  <a:cxn ang="0">
                    <a:pos x="253" y="25"/>
                  </a:cxn>
                  <a:cxn ang="0">
                    <a:pos x="273" y="0"/>
                  </a:cxn>
                  <a:cxn ang="0">
                    <a:pos x="302" y="5"/>
                  </a:cxn>
                  <a:cxn ang="0">
                    <a:pos x="329" y="13"/>
                  </a:cxn>
                  <a:cxn ang="0">
                    <a:pos x="348" y="43"/>
                  </a:cxn>
                  <a:cxn ang="0">
                    <a:pos x="376" y="29"/>
                  </a:cxn>
                  <a:cxn ang="0">
                    <a:pos x="407" y="34"/>
                  </a:cxn>
                  <a:cxn ang="0">
                    <a:pos x="430" y="53"/>
                  </a:cxn>
                  <a:cxn ang="0">
                    <a:pos x="429" y="80"/>
                  </a:cxn>
                  <a:cxn ang="0">
                    <a:pos x="435" y="102"/>
                  </a:cxn>
                  <a:cxn ang="0">
                    <a:pos x="424" y="123"/>
                  </a:cxn>
                  <a:cxn ang="0">
                    <a:pos x="442" y="158"/>
                  </a:cxn>
                  <a:cxn ang="0">
                    <a:pos x="473" y="195"/>
                  </a:cxn>
                  <a:cxn ang="0">
                    <a:pos x="478" y="217"/>
                  </a:cxn>
                  <a:cxn ang="0">
                    <a:pos x="511" y="226"/>
                  </a:cxn>
                  <a:cxn ang="0">
                    <a:pos x="521" y="242"/>
                  </a:cxn>
                  <a:cxn ang="0">
                    <a:pos x="525" y="263"/>
                  </a:cxn>
                  <a:cxn ang="0">
                    <a:pos x="501" y="284"/>
                  </a:cxn>
                  <a:cxn ang="0">
                    <a:pos x="465" y="271"/>
                  </a:cxn>
                  <a:cxn ang="0">
                    <a:pos x="449" y="285"/>
                  </a:cxn>
                  <a:cxn ang="0">
                    <a:pos x="463" y="311"/>
                  </a:cxn>
                  <a:cxn ang="0">
                    <a:pos x="465" y="333"/>
                  </a:cxn>
                  <a:cxn ang="0">
                    <a:pos x="473" y="353"/>
                  </a:cxn>
                  <a:cxn ang="0">
                    <a:pos x="451" y="380"/>
                  </a:cxn>
                  <a:cxn ang="0">
                    <a:pos x="417" y="401"/>
                  </a:cxn>
                  <a:cxn ang="0">
                    <a:pos x="412" y="427"/>
                  </a:cxn>
                  <a:cxn ang="0">
                    <a:pos x="402" y="452"/>
                  </a:cxn>
                  <a:cxn ang="0">
                    <a:pos x="381" y="443"/>
                  </a:cxn>
                  <a:cxn ang="0">
                    <a:pos x="349" y="450"/>
                  </a:cxn>
                  <a:cxn ang="0">
                    <a:pos x="327" y="427"/>
                  </a:cxn>
                  <a:cxn ang="0">
                    <a:pos x="297" y="433"/>
                  </a:cxn>
                  <a:cxn ang="0">
                    <a:pos x="275" y="428"/>
                  </a:cxn>
                  <a:cxn ang="0">
                    <a:pos x="253" y="436"/>
                  </a:cxn>
                  <a:cxn ang="0">
                    <a:pos x="238" y="428"/>
                  </a:cxn>
                  <a:cxn ang="0">
                    <a:pos x="215" y="416"/>
                  </a:cxn>
                  <a:cxn ang="0">
                    <a:pos x="193" y="406"/>
                  </a:cxn>
                  <a:cxn ang="0">
                    <a:pos x="160" y="401"/>
                  </a:cxn>
                  <a:cxn ang="0">
                    <a:pos x="121" y="394"/>
                  </a:cxn>
                  <a:cxn ang="0">
                    <a:pos x="64" y="401"/>
                  </a:cxn>
                  <a:cxn ang="0">
                    <a:pos x="41" y="422"/>
                  </a:cxn>
                  <a:cxn ang="0">
                    <a:pos x="17" y="428"/>
                  </a:cxn>
                </a:cxnLst>
                <a:rect l="0" t="0" r="r" b="b"/>
                <a:pathLst>
                  <a:path w="532" h="452">
                    <a:moveTo>
                      <a:pt x="17" y="428"/>
                    </a:moveTo>
                    <a:lnTo>
                      <a:pt x="21" y="387"/>
                    </a:lnTo>
                    <a:lnTo>
                      <a:pt x="6" y="374"/>
                    </a:lnTo>
                    <a:lnTo>
                      <a:pt x="0" y="363"/>
                    </a:lnTo>
                    <a:lnTo>
                      <a:pt x="11" y="351"/>
                    </a:lnTo>
                    <a:lnTo>
                      <a:pt x="26" y="342"/>
                    </a:lnTo>
                    <a:lnTo>
                      <a:pt x="37" y="325"/>
                    </a:lnTo>
                    <a:lnTo>
                      <a:pt x="38" y="308"/>
                    </a:lnTo>
                    <a:lnTo>
                      <a:pt x="38" y="292"/>
                    </a:lnTo>
                    <a:lnTo>
                      <a:pt x="20" y="220"/>
                    </a:lnTo>
                    <a:lnTo>
                      <a:pt x="19" y="210"/>
                    </a:lnTo>
                    <a:lnTo>
                      <a:pt x="33" y="214"/>
                    </a:lnTo>
                    <a:lnTo>
                      <a:pt x="49" y="210"/>
                    </a:lnTo>
                    <a:lnTo>
                      <a:pt x="65" y="213"/>
                    </a:lnTo>
                    <a:lnTo>
                      <a:pt x="73" y="210"/>
                    </a:lnTo>
                    <a:lnTo>
                      <a:pt x="79" y="204"/>
                    </a:lnTo>
                    <a:lnTo>
                      <a:pt x="86" y="208"/>
                    </a:lnTo>
                    <a:lnTo>
                      <a:pt x="94" y="207"/>
                    </a:lnTo>
                    <a:lnTo>
                      <a:pt x="91" y="193"/>
                    </a:lnTo>
                    <a:lnTo>
                      <a:pt x="97" y="190"/>
                    </a:lnTo>
                    <a:lnTo>
                      <a:pt x="106" y="190"/>
                    </a:lnTo>
                    <a:lnTo>
                      <a:pt x="111" y="183"/>
                    </a:lnTo>
                    <a:lnTo>
                      <a:pt x="118" y="179"/>
                    </a:lnTo>
                    <a:lnTo>
                      <a:pt x="125" y="182"/>
                    </a:lnTo>
                    <a:lnTo>
                      <a:pt x="130" y="188"/>
                    </a:lnTo>
                    <a:lnTo>
                      <a:pt x="138" y="192"/>
                    </a:lnTo>
                    <a:lnTo>
                      <a:pt x="145" y="190"/>
                    </a:lnTo>
                    <a:lnTo>
                      <a:pt x="144" y="181"/>
                    </a:lnTo>
                    <a:lnTo>
                      <a:pt x="139" y="175"/>
                    </a:lnTo>
                    <a:lnTo>
                      <a:pt x="135" y="167"/>
                    </a:lnTo>
                    <a:lnTo>
                      <a:pt x="137" y="160"/>
                    </a:lnTo>
                    <a:lnTo>
                      <a:pt x="145" y="147"/>
                    </a:lnTo>
                    <a:lnTo>
                      <a:pt x="145" y="138"/>
                    </a:lnTo>
                    <a:lnTo>
                      <a:pt x="148" y="129"/>
                    </a:lnTo>
                    <a:lnTo>
                      <a:pt x="148" y="122"/>
                    </a:lnTo>
                    <a:lnTo>
                      <a:pt x="149" y="113"/>
                    </a:lnTo>
                    <a:lnTo>
                      <a:pt x="156" y="110"/>
                    </a:lnTo>
                    <a:lnTo>
                      <a:pt x="165" y="107"/>
                    </a:lnTo>
                    <a:lnTo>
                      <a:pt x="170" y="102"/>
                    </a:lnTo>
                    <a:lnTo>
                      <a:pt x="177" y="99"/>
                    </a:lnTo>
                    <a:lnTo>
                      <a:pt x="191" y="99"/>
                    </a:lnTo>
                    <a:lnTo>
                      <a:pt x="199" y="80"/>
                    </a:lnTo>
                    <a:lnTo>
                      <a:pt x="192" y="77"/>
                    </a:lnTo>
                    <a:lnTo>
                      <a:pt x="183" y="77"/>
                    </a:lnTo>
                    <a:lnTo>
                      <a:pt x="183" y="69"/>
                    </a:lnTo>
                    <a:lnTo>
                      <a:pt x="183" y="61"/>
                    </a:lnTo>
                    <a:lnTo>
                      <a:pt x="191" y="57"/>
                    </a:lnTo>
                    <a:lnTo>
                      <a:pt x="197" y="51"/>
                    </a:lnTo>
                    <a:lnTo>
                      <a:pt x="195" y="50"/>
                    </a:lnTo>
                    <a:lnTo>
                      <a:pt x="195" y="48"/>
                    </a:lnTo>
                    <a:lnTo>
                      <a:pt x="204" y="50"/>
                    </a:lnTo>
                    <a:lnTo>
                      <a:pt x="210" y="46"/>
                    </a:lnTo>
                    <a:lnTo>
                      <a:pt x="213" y="37"/>
                    </a:lnTo>
                    <a:lnTo>
                      <a:pt x="219" y="32"/>
                    </a:lnTo>
                    <a:lnTo>
                      <a:pt x="235" y="39"/>
                    </a:lnTo>
                    <a:lnTo>
                      <a:pt x="242" y="37"/>
                    </a:lnTo>
                    <a:lnTo>
                      <a:pt x="253" y="25"/>
                    </a:lnTo>
                    <a:lnTo>
                      <a:pt x="254" y="16"/>
                    </a:lnTo>
                    <a:lnTo>
                      <a:pt x="267" y="5"/>
                    </a:lnTo>
                    <a:lnTo>
                      <a:pt x="273" y="0"/>
                    </a:lnTo>
                    <a:lnTo>
                      <a:pt x="284" y="0"/>
                    </a:lnTo>
                    <a:lnTo>
                      <a:pt x="286" y="8"/>
                    </a:lnTo>
                    <a:lnTo>
                      <a:pt x="302" y="5"/>
                    </a:lnTo>
                    <a:lnTo>
                      <a:pt x="310" y="8"/>
                    </a:lnTo>
                    <a:lnTo>
                      <a:pt x="313" y="15"/>
                    </a:lnTo>
                    <a:lnTo>
                      <a:pt x="329" y="13"/>
                    </a:lnTo>
                    <a:lnTo>
                      <a:pt x="338" y="14"/>
                    </a:lnTo>
                    <a:lnTo>
                      <a:pt x="350" y="24"/>
                    </a:lnTo>
                    <a:lnTo>
                      <a:pt x="348" y="43"/>
                    </a:lnTo>
                    <a:lnTo>
                      <a:pt x="363" y="35"/>
                    </a:lnTo>
                    <a:lnTo>
                      <a:pt x="370" y="34"/>
                    </a:lnTo>
                    <a:lnTo>
                      <a:pt x="376" y="29"/>
                    </a:lnTo>
                    <a:lnTo>
                      <a:pt x="392" y="27"/>
                    </a:lnTo>
                    <a:lnTo>
                      <a:pt x="399" y="29"/>
                    </a:lnTo>
                    <a:lnTo>
                      <a:pt x="407" y="34"/>
                    </a:lnTo>
                    <a:lnTo>
                      <a:pt x="413" y="39"/>
                    </a:lnTo>
                    <a:lnTo>
                      <a:pt x="422" y="52"/>
                    </a:lnTo>
                    <a:lnTo>
                      <a:pt x="430" y="53"/>
                    </a:lnTo>
                    <a:lnTo>
                      <a:pt x="431" y="64"/>
                    </a:lnTo>
                    <a:lnTo>
                      <a:pt x="429" y="73"/>
                    </a:lnTo>
                    <a:lnTo>
                      <a:pt x="429" y="80"/>
                    </a:lnTo>
                    <a:lnTo>
                      <a:pt x="434" y="88"/>
                    </a:lnTo>
                    <a:lnTo>
                      <a:pt x="436" y="95"/>
                    </a:lnTo>
                    <a:lnTo>
                      <a:pt x="435" y="102"/>
                    </a:lnTo>
                    <a:lnTo>
                      <a:pt x="433" y="110"/>
                    </a:lnTo>
                    <a:lnTo>
                      <a:pt x="426" y="116"/>
                    </a:lnTo>
                    <a:lnTo>
                      <a:pt x="424" y="123"/>
                    </a:lnTo>
                    <a:lnTo>
                      <a:pt x="426" y="131"/>
                    </a:lnTo>
                    <a:lnTo>
                      <a:pt x="437" y="143"/>
                    </a:lnTo>
                    <a:lnTo>
                      <a:pt x="442" y="158"/>
                    </a:lnTo>
                    <a:lnTo>
                      <a:pt x="453" y="180"/>
                    </a:lnTo>
                    <a:lnTo>
                      <a:pt x="458" y="186"/>
                    </a:lnTo>
                    <a:lnTo>
                      <a:pt x="473" y="195"/>
                    </a:lnTo>
                    <a:lnTo>
                      <a:pt x="478" y="201"/>
                    </a:lnTo>
                    <a:lnTo>
                      <a:pt x="479" y="209"/>
                    </a:lnTo>
                    <a:lnTo>
                      <a:pt x="478" y="217"/>
                    </a:lnTo>
                    <a:lnTo>
                      <a:pt x="482" y="224"/>
                    </a:lnTo>
                    <a:lnTo>
                      <a:pt x="505" y="222"/>
                    </a:lnTo>
                    <a:lnTo>
                      <a:pt x="511" y="226"/>
                    </a:lnTo>
                    <a:lnTo>
                      <a:pt x="519" y="229"/>
                    </a:lnTo>
                    <a:lnTo>
                      <a:pt x="516" y="236"/>
                    </a:lnTo>
                    <a:lnTo>
                      <a:pt x="521" y="242"/>
                    </a:lnTo>
                    <a:lnTo>
                      <a:pt x="531" y="244"/>
                    </a:lnTo>
                    <a:lnTo>
                      <a:pt x="532" y="257"/>
                    </a:lnTo>
                    <a:lnTo>
                      <a:pt x="525" y="263"/>
                    </a:lnTo>
                    <a:lnTo>
                      <a:pt x="521" y="269"/>
                    </a:lnTo>
                    <a:lnTo>
                      <a:pt x="509" y="279"/>
                    </a:lnTo>
                    <a:lnTo>
                      <a:pt x="501" y="284"/>
                    </a:lnTo>
                    <a:lnTo>
                      <a:pt x="484" y="282"/>
                    </a:lnTo>
                    <a:lnTo>
                      <a:pt x="472" y="272"/>
                    </a:lnTo>
                    <a:lnTo>
                      <a:pt x="465" y="271"/>
                    </a:lnTo>
                    <a:lnTo>
                      <a:pt x="457" y="274"/>
                    </a:lnTo>
                    <a:lnTo>
                      <a:pt x="456" y="282"/>
                    </a:lnTo>
                    <a:lnTo>
                      <a:pt x="449" y="285"/>
                    </a:lnTo>
                    <a:lnTo>
                      <a:pt x="450" y="294"/>
                    </a:lnTo>
                    <a:lnTo>
                      <a:pt x="461" y="304"/>
                    </a:lnTo>
                    <a:lnTo>
                      <a:pt x="463" y="311"/>
                    </a:lnTo>
                    <a:lnTo>
                      <a:pt x="461" y="320"/>
                    </a:lnTo>
                    <a:lnTo>
                      <a:pt x="466" y="325"/>
                    </a:lnTo>
                    <a:lnTo>
                      <a:pt x="465" y="333"/>
                    </a:lnTo>
                    <a:lnTo>
                      <a:pt x="472" y="337"/>
                    </a:lnTo>
                    <a:lnTo>
                      <a:pt x="474" y="344"/>
                    </a:lnTo>
                    <a:lnTo>
                      <a:pt x="473" y="353"/>
                    </a:lnTo>
                    <a:lnTo>
                      <a:pt x="478" y="375"/>
                    </a:lnTo>
                    <a:lnTo>
                      <a:pt x="458" y="375"/>
                    </a:lnTo>
                    <a:lnTo>
                      <a:pt x="451" y="380"/>
                    </a:lnTo>
                    <a:lnTo>
                      <a:pt x="442" y="380"/>
                    </a:lnTo>
                    <a:lnTo>
                      <a:pt x="435" y="384"/>
                    </a:lnTo>
                    <a:lnTo>
                      <a:pt x="417" y="401"/>
                    </a:lnTo>
                    <a:lnTo>
                      <a:pt x="414" y="409"/>
                    </a:lnTo>
                    <a:lnTo>
                      <a:pt x="414" y="418"/>
                    </a:lnTo>
                    <a:lnTo>
                      <a:pt x="412" y="427"/>
                    </a:lnTo>
                    <a:lnTo>
                      <a:pt x="414" y="443"/>
                    </a:lnTo>
                    <a:lnTo>
                      <a:pt x="410" y="450"/>
                    </a:lnTo>
                    <a:lnTo>
                      <a:pt x="402" y="452"/>
                    </a:lnTo>
                    <a:lnTo>
                      <a:pt x="397" y="446"/>
                    </a:lnTo>
                    <a:lnTo>
                      <a:pt x="390" y="443"/>
                    </a:lnTo>
                    <a:lnTo>
                      <a:pt x="381" y="443"/>
                    </a:lnTo>
                    <a:lnTo>
                      <a:pt x="365" y="445"/>
                    </a:lnTo>
                    <a:lnTo>
                      <a:pt x="356" y="445"/>
                    </a:lnTo>
                    <a:lnTo>
                      <a:pt x="349" y="450"/>
                    </a:lnTo>
                    <a:lnTo>
                      <a:pt x="343" y="444"/>
                    </a:lnTo>
                    <a:lnTo>
                      <a:pt x="339" y="436"/>
                    </a:lnTo>
                    <a:lnTo>
                      <a:pt x="327" y="427"/>
                    </a:lnTo>
                    <a:lnTo>
                      <a:pt x="310" y="445"/>
                    </a:lnTo>
                    <a:lnTo>
                      <a:pt x="302" y="440"/>
                    </a:lnTo>
                    <a:lnTo>
                      <a:pt x="297" y="433"/>
                    </a:lnTo>
                    <a:lnTo>
                      <a:pt x="290" y="435"/>
                    </a:lnTo>
                    <a:lnTo>
                      <a:pt x="281" y="433"/>
                    </a:lnTo>
                    <a:lnTo>
                      <a:pt x="275" y="428"/>
                    </a:lnTo>
                    <a:lnTo>
                      <a:pt x="269" y="434"/>
                    </a:lnTo>
                    <a:lnTo>
                      <a:pt x="261" y="434"/>
                    </a:lnTo>
                    <a:lnTo>
                      <a:pt x="253" y="436"/>
                    </a:lnTo>
                    <a:lnTo>
                      <a:pt x="247" y="443"/>
                    </a:lnTo>
                    <a:lnTo>
                      <a:pt x="240" y="436"/>
                    </a:lnTo>
                    <a:lnTo>
                      <a:pt x="238" y="428"/>
                    </a:lnTo>
                    <a:lnTo>
                      <a:pt x="223" y="429"/>
                    </a:lnTo>
                    <a:lnTo>
                      <a:pt x="216" y="424"/>
                    </a:lnTo>
                    <a:lnTo>
                      <a:pt x="215" y="416"/>
                    </a:lnTo>
                    <a:lnTo>
                      <a:pt x="208" y="412"/>
                    </a:lnTo>
                    <a:lnTo>
                      <a:pt x="199" y="409"/>
                    </a:lnTo>
                    <a:lnTo>
                      <a:pt x="193" y="406"/>
                    </a:lnTo>
                    <a:lnTo>
                      <a:pt x="184" y="407"/>
                    </a:lnTo>
                    <a:lnTo>
                      <a:pt x="176" y="406"/>
                    </a:lnTo>
                    <a:lnTo>
                      <a:pt x="160" y="401"/>
                    </a:lnTo>
                    <a:lnTo>
                      <a:pt x="146" y="392"/>
                    </a:lnTo>
                    <a:lnTo>
                      <a:pt x="138" y="395"/>
                    </a:lnTo>
                    <a:lnTo>
                      <a:pt x="121" y="394"/>
                    </a:lnTo>
                    <a:lnTo>
                      <a:pt x="113" y="391"/>
                    </a:lnTo>
                    <a:lnTo>
                      <a:pt x="71" y="397"/>
                    </a:lnTo>
                    <a:lnTo>
                      <a:pt x="64" y="401"/>
                    </a:lnTo>
                    <a:lnTo>
                      <a:pt x="62" y="408"/>
                    </a:lnTo>
                    <a:lnTo>
                      <a:pt x="55" y="414"/>
                    </a:lnTo>
                    <a:lnTo>
                      <a:pt x="41" y="422"/>
                    </a:lnTo>
                    <a:lnTo>
                      <a:pt x="32" y="421"/>
                    </a:lnTo>
                    <a:lnTo>
                      <a:pt x="24" y="422"/>
                    </a:lnTo>
                    <a:lnTo>
                      <a:pt x="17" y="42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272" name="Group 199"/>
              <p:cNvGrpSpPr>
                <a:grpSpLocks noChangeAspect="1"/>
              </p:cNvGrpSpPr>
              <p:nvPr/>
            </p:nvGrpSpPr>
            <p:grpSpPr bwMode="gray">
              <a:xfrm>
                <a:off x="5033169" y="2808635"/>
                <a:ext cx="68263" cy="68263"/>
                <a:chOff x="2688" y="1930"/>
                <a:chExt cx="43" cy="43"/>
              </a:xfrm>
              <a:grpFill/>
            </p:grpSpPr>
            <p:sp>
              <p:nvSpPr>
                <p:cNvPr id="295" name="Freeform 200"/>
                <p:cNvSpPr>
                  <a:spLocks noChangeAspect="1"/>
                </p:cNvSpPr>
                <p:nvPr/>
              </p:nvSpPr>
              <p:spPr bwMode="gray">
                <a:xfrm>
                  <a:off x="2688" y="1930"/>
                  <a:ext cx="43" cy="43"/>
                </a:xfrm>
                <a:custGeom>
                  <a:avLst/>
                  <a:gdLst/>
                  <a:ahLst/>
                  <a:cxnLst>
                    <a:cxn ang="0">
                      <a:pos x="145" y="208"/>
                    </a:cxn>
                    <a:cxn ang="0">
                      <a:pos x="129" y="192"/>
                    </a:cxn>
                    <a:cxn ang="0">
                      <a:pos x="114" y="180"/>
                    </a:cxn>
                    <a:cxn ang="0">
                      <a:pos x="98" y="179"/>
                    </a:cxn>
                    <a:cxn ang="0">
                      <a:pos x="82" y="140"/>
                    </a:cxn>
                    <a:cxn ang="0">
                      <a:pos x="52" y="114"/>
                    </a:cxn>
                    <a:cxn ang="0">
                      <a:pos x="35" y="93"/>
                    </a:cxn>
                    <a:cxn ang="0">
                      <a:pos x="23" y="73"/>
                    </a:cxn>
                    <a:cxn ang="0">
                      <a:pos x="22" y="60"/>
                    </a:cxn>
                    <a:cxn ang="0">
                      <a:pos x="7" y="40"/>
                    </a:cxn>
                    <a:cxn ang="0">
                      <a:pos x="3" y="29"/>
                    </a:cxn>
                    <a:cxn ang="0">
                      <a:pos x="8" y="0"/>
                    </a:cxn>
                    <a:cxn ang="0">
                      <a:pos x="30" y="19"/>
                    </a:cxn>
                    <a:cxn ang="0">
                      <a:pos x="61" y="4"/>
                    </a:cxn>
                    <a:cxn ang="0">
                      <a:pos x="79" y="8"/>
                    </a:cxn>
                    <a:cxn ang="0">
                      <a:pos x="89" y="9"/>
                    </a:cxn>
                    <a:cxn ang="0">
                      <a:pos x="108" y="9"/>
                    </a:cxn>
                    <a:cxn ang="0">
                      <a:pos x="125" y="9"/>
                    </a:cxn>
                    <a:cxn ang="0">
                      <a:pos x="135" y="16"/>
                    </a:cxn>
                    <a:cxn ang="0">
                      <a:pos x="152" y="18"/>
                    </a:cxn>
                    <a:cxn ang="0">
                      <a:pos x="162" y="14"/>
                    </a:cxn>
                    <a:cxn ang="0">
                      <a:pos x="167" y="28"/>
                    </a:cxn>
                    <a:cxn ang="0">
                      <a:pos x="186" y="28"/>
                    </a:cxn>
                    <a:cxn ang="0">
                      <a:pos x="200" y="35"/>
                    </a:cxn>
                    <a:cxn ang="0">
                      <a:pos x="190" y="57"/>
                    </a:cxn>
                    <a:cxn ang="0">
                      <a:pos x="189" y="63"/>
                    </a:cxn>
                    <a:cxn ang="0">
                      <a:pos x="191" y="76"/>
                    </a:cxn>
                    <a:cxn ang="0">
                      <a:pos x="199" y="79"/>
                    </a:cxn>
                    <a:cxn ang="0">
                      <a:pos x="207" y="87"/>
                    </a:cxn>
                    <a:cxn ang="0">
                      <a:pos x="212" y="93"/>
                    </a:cxn>
                    <a:cxn ang="0">
                      <a:pos x="211" y="102"/>
                    </a:cxn>
                    <a:cxn ang="0">
                      <a:pos x="195" y="98"/>
                    </a:cxn>
                    <a:cxn ang="0">
                      <a:pos x="201" y="109"/>
                    </a:cxn>
                    <a:cxn ang="0">
                      <a:pos x="208" y="126"/>
                    </a:cxn>
                    <a:cxn ang="0">
                      <a:pos x="202" y="129"/>
                    </a:cxn>
                    <a:cxn ang="0">
                      <a:pos x="192" y="135"/>
                    </a:cxn>
                    <a:cxn ang="0">
                      <a:pos x="184" y="136"/>
                    </a:cxn>
                    <a:cxn ang="0">
                      <a:pos x="176" y="137"/>
                    </a:cxn>
                    <a:cxn ang="0">
                      <a:pos x="183" y="146"/>
                    </a:cxn>
                    <a:cxn ang="0">
                      <a:pos x="183" y="157"/>
                    </a:cxn>
                    <a:cxn ang="0">
                      <a:pos x="178" y="149"/>
                    </a:cxn>
                    <a:cxn ang="0">
                      <a:pos x="163" y="156"/>
                    </a:cxn>
                    <a:cxn ang="0">
                      <a:pos x="160" y="170"/>
                    </a:cxn>
                    <a:cxn ang="0">
                      <a:pos x="151" y="175"/>
                    </a:cxn>
                    <a:cxn ang="0">
                      <a:pos x="149" y="189"/>
                    </a:cxn>
                    <a:cxn ang="0">
                      <a:pos x="154" y="201"/>
                    </a:cxn>
                  </a:cxnLst>
                  <a:rect l="0" t="0" r="r" b="b"/>
                  <a:pathLst>
                    <a:path w="215" h="216">
                      <a:moveTo>
                        <a:pt x="149" y="216"/>
                      </a:moveTo>
                      <a:lnTo>
                        <a:pt x="149" y="208"/>
                      </a:lnTo>
                      <a:lnTo>
                        <a:pt x="145" y="208"/>
                      </a:lnTo>
                      <a:lnTo>
                        <a:pt x="146" y="203"/>
                      </a:lnTo>
                      <a:lnTo>
                        <a:pt x="137" y="202"/>
                      </a:lnTo>
                      <a:lnTo>
                        <a:pt x="129" y="192"/>
                      </a:lnTo>
                      <a:lnTo>
                        <a:pt x="122" y="191"/>
                      </a:lnTo>
                      <a:lnTo>
                        <a:pt x="114" y="185"/>
                      </a:lnTo>
                      <a:lnTo>
                        <a:pt x="114" y="180"/>
                      </a:lnTo>
                      <a:lnTo>
                        <a:pt x="106" y="179"/>
                      </a:lnTo>
                      <a:lnTo>
                        <a:pt x="99" y="184"/>
                      </a:lnTo>
                      <a:lnTo>
                        <a:pt x="98" y="179"/>
                      </a:lnTo>
                      <a:lnTo>
                        <a:pt x="105" y="175"/>
                      </a:lnTo>
                      <a:lnTo>
                        <a:pt x="83" y="151"/>
                      </a:lnTo>
                      <a:lnTo>
                        <a:pt x="82" y="140"/>
                      </a:lnTo>
                      <a:lnTo>
                        <a:pt x="77" y="136"/>
                      </a:lnTo>
                      <a:lnTo>
                        <a:pt x="72" y="133"/>
                      </a:lnTo>
                      <a:lnTo>
                        <a:pt x="52" y="114"/>
                      </a:lnTo>
                      <a:lnTo>
                        <a:pt x="51" y="109"/>
                      </a:lnTo>
                      <a:lnTo>
                        <a:pt x="41" y="95"/>
                      </a:lnTo>
                      <a:lnTo>
                        <a:pt x="35" y="93"/>
                      </a:lnTo>
                      <a:lnTo>
                        <a:pt x="27" y="81"/>
                      </a:lnTo>
                      <a:lnTo>
                        <a:pt x="22" y="79"/>
                      </a:lnTo>
                      <a:lnTo>
                        <a:pt x="23" y="73"/>
                      </a:lnTo>
                      <a:lnTo>
                        <a:pt x="25" y="71"/>
                      </a:lnTo>
                      <a:lnTo>
                        <a:pt x="22" y="65"/>
                      </a:lnTo>
                      <a:lnTo>
                        <a:pt x="22" y="60"/>
                      </a:lnTo>
                      <a:lnTo>
                        <a:pt x="16" y="54"/>
                      </a:lnTo>
                      <a:lnTo>
                        <a:pt x="12" y="41"/>
                      </a:lnTo>
                      <a:lnTo>
                        <a:pt x="7" y="40"/>
                      </a:lnTo>
                      <a:lnTo>
                        <a:pt x="0" y="34"/>
                      </a:lnTo>
                      <a:lnTo>
                        <a:pt x="0" y="31"/>
                      </a:lnTo>
                      <a:lnTo>
                        <a:pt x="3" y="29"/>
                      </a:lnTo>
                      <a:lnTo>
                        <a:pt x="2" y="25"/>
                      </a:lnTo>
                      <a:lnTo>
                        <a:pt x="2" y="6"/>
                      </a:lnTo>
                      <a:lnTo>
                        <a:pt x="8" y="0"/>
                      </a:lnTo>
                      <a:lnTo>
                        <a:pt x="17" y="2"/>
                      </a:lnTo>
                      <a:lnTo>
                        <a:pt x="17" y="4"/>
                      </a:lnTo>
                      <a:lnTo>
                        <a:pt x="30" y="19"/>
                      </a:lnTo>
                      <a:lnTo>
                        <a:pt x="34" y="19"/>
                      </a:lnTo>
                      <a:lnTo>
                        <a:pt x="43" y="2"/>
                      </a:lnTo>
                      <a:lnTo>
                        <a:pt x="61" y="4"/>
                      </a:lnTo>
                      <a:lnTo>
                        <a:pt x="65" y="0"/>
                      </a:lnTo>
                      <a:lnTo>
                        <a:pt x="67" y="0"/>
                      </a:lnTo>
                      <a:lnTo>
                        <a:pt x="79" y="8"/>
                      </a:lnTo>
                      <a:lnTo>
                        <a:pt x="83" y="8"/>
                      </a:lnTo>
                      <a:lnTo>
                        <a:pt x="86" y="6"/>
                      </a:lnTo>
                      <a:lnTo>
                        <a:pt x="89" y="9"/>
                      </a:lnTo>
                      <a:lnTo>
                        <a:pt x="104" y="12"/>
                      </a:lnTo>
                      <a:lnTo>
                        <a:pt x="105" y="9"/>
                      </a:lnTo>
                      <a:lnTo>
                        <a:pt x="108" y="9"/>
                      </a:lnTo>
                      <a:lnTo>
                        <a:pt x="116" y="17"/>
                      </a:lnTo>
                      <a:lnTo>
                        <a:pt x="119" y="17"/>
                      </a:lnTo>
                      <a:lnTo>
                        <a:pt x="125" y="9"/>
                      </a:lnTo>
                      <a:lnTo>
                        <a:pt x="129" y="9"/>
                      </a:lnTo>
                      <a:lnTo>
                        <a:pt x="132" y="14"/>
                      </a:lnTo>
                      <a:lnTo>
                        <a:pt x="135" y="16"/>
                      </a:lnTo>
                      <a:lnTo>
                        <a:pt x="137" y="11"/>
                      </a:lnTo>
                      <a:lnTo>
                        <a:pt x="148" y="12"/>
                      </a:lnTo>
                      <a:lnTo>
                        <a:pt x="152" y="18"/>
                      </a:lnTo>
                      <a:lnTo>
                        <a:pt x="154" y="17"/>
                      </a:lnTo>
                      <a:lnTo>
                        <a:pt x="154" y="14"/>
                      </a:lnTo>
                      <a:lnTo>
                        <a:pt x="162" y="14"/>
                      </a:lnTo>
                      <a:lnTo>
                        <a:pt x="168" y="22"/>
                      </a:lnTo>
                      <a:lnTo>
                        <a:pt x="167" y="27"/>
                      </a:lnTo>
                      <a:lnTo>
                        <a:pt x="167" y="28"/>
                      </a:lnTo>
                      <a:lnTo>
                        <a:pt x="173" y="33"/>
                      </a:lnTo>
                      <a:lnTo>
                        <a:pt x="180" y="33"/>
                      </a:lnTo>
                      <a:lnTo>
                        <a:pt x="186" y="28"/>
                      </a:lnTo>
                      <a:lnTo>
                        <a:pt x="199" y="28"/>
                      </a:lnTo>
                      <a:lnTo>
                        <a:pt x="201" y="31"/>
                      </a:lnTo>
                      <a:lnTo>
                        <a:pt x="200" y="35"/>
                      </a:lnTo>
                      <a:lnTo>
                        <a:pt x="200" y="39"/>
                      </a:lnTo>
                      <a:lnTo>
                        <a:pt x="195" y="46"/>
                      </a:lnTo>
                      <a:lnTo>
                        <a:pt x="190" y="57"/>
                      </a:lnTo>
                      <a:lnTo>
                        <a:pt x="188" y="59"/>
                      </a:lnTo>
                      <a:lnTo>
                        <a:pt x="188" y="61"/>
                      </a:lnTo>
                      <a:lnTo>
                        <a:pt x="189" y="63"/>
                      </a:lnTo>
                      <a:lnTo>
                        <a:pt x="185" y="68"/>
                      </a:lnTo>
                      <a:lnTo>
                        <a:pt x="188" y="76"/>
                      </a:lnTo>
                      <a:lnTo>
                        <a:pt x="191" y="76"/>
                      </a:lnTo>
                      <a:lnTo>
                        <a:pt x="194" y="78"/>
                      </a:lnTo>
                      <a:lnTo>
                        <a:pt x="197" y="77"/>
                      </a:lnTo>
                      <a:lnTo>
                        <a:pt x="199" y="79"/>
                      </a:lnTo>
                      <a:lnTo>
                        <a:pt x="200" y="83"/>
                      </a:lnTo>
                      <a:lnTo>
                        <a:pt x="203" y="87"/>
                      </a:lnTo>
                      <a:lnTo>
                        <a:pt x="207" y="87"/>
                      </a:lnTo>
                      <a:lnTo>
                        <a:pt x="207" y="88"/>
                      </a:lnTo>
                      <a:lnTo>
                        <a:pt x="207" y="90"/>
                      </a:lnTo>
                      <a:lnTo>
                        <a:pt x="212" y="93"/>
                      </a:lnTo>
                      <a:lnTo>
                        <a:pt x="215" y="94"/>
                      </a:lnTo>
                      <a:lnTo>
                        <a:pt x="215" y="97"/>
                      </a:lnTo>
                      <a:lnTo>
                        <a:pt x="211" y="102"/>
                      </a:lnTo>
                      <a:lnTo>
                        <a:pt x="202" y="102"/>
                      </a:lnTo>
                      <a:lnTo>
                        <a:pt x="197" y="98"/>
                      </a:lnTo>
                      <a:lnTo>
                        <a:pt x="195" y="98"/>
                      </a:lnTo>
                      <a:lnTo>
                        <a:pt x="194" y="100"/>
                      </a:lnTo>
                      <a:lnTo>
                        <a:pt x="195" y="102"/>
                      </a:lnTo>
                      <a:lnTo>
                        <a:pt x="201" y="109"/>
                      </a:lnTo>
                      <a:lnTo>
                        <a:pt x="207" y="117"/>
                      </a:lnTo>
                      <a:lnTo>
                        <a:pt x="210" y="119"/>
                      </a:lnTo>
                      <a:lnTo>
                        <a:pt x="208" y="126"/>
                      </a:lnTo>
                      <a:lnTo>
                        <a:pt x="207" y="129"/>
                      </a:lnTo>
                      <a:lnTo>
                        <a:pt x="205" y="130"/>
                      </a:lnTo>
                      <a:lnTo>
                        <a:pt x="202" y="129"/>
                      </a:lnTo>
                      <a:lnTo>
                        <a:pt x="200" y="129"/>
                      </a:lnTo>
                      <a:lnTo>
                        <a:pt x="197" y="132"/>
                      </a:lnTo>
                      <a:lnTo>
                        <a:pt x="192" y="135"/>
                      </a:lnTo>
                      <a:lnTo>
                        <a:pt x="189" y="135"/>
                      </a:lnTo>
                      <a:lnTo>
                        <a:pt x="186" y="136"/>
                      </a:lnTo>
                      <a:lnTo>
                        <a:pt x="184" y="136"/>
                      </a:lnTo>
                      <a:lnTo>
                        <a:pt x="183" y="133"/>
                      </a:lnTo>
                      <a:lnTo>
                        <a:pt x="180" y="133"/>
                      </a:lnTo>
                      <a:lnTo>
                        <a:pt x="176" y="137"/>
                      </a:lnTo>
                      <a:lnTo>
                        <a:pt x="178" y="140"/>
                      </a:lnTo>
                      <a:lnTo>
                        <a:pt x="181" y="141"/>
                      </a:lnTo>
                      <a:lnTo>
                        <a:pt x="183" y="146"/>
                      </a:lnTo>
                      <a:lnTo>
                        <a:pt x="184" y="149"/>
                      </a:lnTo>
                      <a:lnTo>
                        <a:pt x="184" y="154"/>
                      </a:lnTo>
                      <a:lnTo>
                        <a:pt x="183" y="157"/>
                      </a:lnTo>
                      <a:lnTo>
                        <a:pt x="180" y="157"/>
                      </a:lnTo>
                      <a:lnTo>
                        <a:pt x="179" y="154"/>
                      </a:lnTo>
                      <a:lnTo>
                        <a:pt x="178" y="149"/>
                      </a:lnTo>
                      <a:lnTo>
                        <a:pt x="175" y="148"/>
                      </a:lnTo>
                      <a:lnTo>
                        <a:pt x="172" y="148"/>
                      </a:lnTo>
                      <a:lnTo>
                        <a:pt x="163" y="156"/>
                      </a:lnTo>
                      <a:lnTo>
                        <a:pt x="162" y="160"/>
                      </a:lnTo>
                      <a:lnTo>
                        <a:pt x="160" y="163"/>
                      </a:lnTo>
                      <a:lnTo>
                        <a:pt x="160" y="170"/>
                      </a:lnTo>
                      <a:lnTo>
                        <a:pt x="158" y="173"/>
                      </a:lnTo>
                      <a:lnTo>
                        <a:pt x="153" y="173"/>
                      </a:lnTo>
                      <a:lnTo>
                        <a:pt x="151" y="175"/>
                      </a:lnTo>
                      <a:lnTo>
                        <a:pt x="151" y="184"/>
                      </a:lnTo>
                      <a:lnTo>
                        <a:pt x="149" y="185"/>
                      </a:lnTo>
                      <a:lnTo>
                        <a:pt x="149" y="189"/>
                      </a:lnTo>
                      <a:lnTo>
                        <a:pt x="152" y="194"/>
                      </a:lnTo>
                      <a:lnTo>
                        <a:pt x="154" y="196"/>
                      </a:lnTo>
                      <a:lnTo>
                        <a:pt x="154" y="201"/>
                      </a:lnTo>
                      <a:lnTo>
                        <a:pt x="149" y="208"/>
                      </a:lnTo>
                      <a:lnTo>
                        <a:pt x="149" y="21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96" name="Freeform 201"/>
                <p:cNvSpPr>
                  <a:spLocks noChangeAspect="1"/>
                </p:cNvSpPr>
                <p:nvPr/>
              </p:nvSpPr>
              <p:spPr bwMode="gray">
                <a:xfrm>
                  <a:off x="2703" y="1965"/>
                  <a:ext cx="15" cy="8"/>
                </a:xfrm>
                <a:custGeom>
                  <a:avLst/>
                  <a:gdLst/>
                  <a:ahLst/>
                  <a:cxnLst>
                    <a:cxn ang="0">
                      <a:pos x="75" y="42"/>
                    </a:cxn>
                    <a:cxn ang="0">
                      <a:pos x="45" y="20"/>
                    </a:cxn>
                    <a:cxn ang="0">
                      <a:pos x="29" y="17"/>
                    </a:cxn>
                    <a:cxn ang="0">
                      <a:pos x="13" y="7"/>
                    </a:cxn>
                    <a:cxn ang="0">
                      <a:pos x="0" y="5"/>
                    </a:cxn>
                    <a:cxn ang="0">
                      <a:pos x="4" y="0"/>
                    </a:cxn>
                    <a:cxn ang="0">
                      <a:pos x="15" y="2"/>
                    </a:cxn>
                    <a:cxn ang="0">
                      <a:pos x="20" y="10"/>
                    </a:cxn>
                    <a:cxn ang="0">
                      <a:pos x="25" y="10"/>
                    </a:cxn>
                    <a:cxn ang="0">
                      <a:pos x="32" y="5"/>
                    </a:cxn>
                    <a:cxn ang="0">
                      <a:pos x="40" y="6"/>
                    </a:cxn>
                    <a:cxn ang="0">
                      <a:pos x="40" y="11"/>
                    </a:cxn>
                    <a:cxn ang="0">
                      <a:pos x="48" y="17"/>
                    </a:cxn>
                    <a:cxn ang="0">
                      <a:pos x="55" y="18"/>
                    </a:cxn>
                    <a:cxn ang="0">
                      <a:pos x="63" y="28"/>
                    </a:cxn>
                    <a:cxn ang="0">
                      <a:pos x="72" y="29"/>
                    </a:cxn>
                    <a:cxn ang="0">
                      <a:pos x="71" y="34"/>
                    </a:cxn>
                    <a:cxn ang="0">
                      <a:pos x="75" y="34"/>
                    </a:cxn>
                    <a:cxn ang="0">
                      <a:pos x="75" y="42"/>
                    </a:cxn>
                  </a:cxnLst>
                  <a:rect l="0" t="0" r="r" b="b"/>
                  <a:pathLst>
                    <a:path w="75" h="42">
                      <a:moveTo>
                        <a:pt x="75" y="42"/>
                      </a:moveTo>
                      <a:lnTo>
                        <a:pt x="45" y="20"/>
                      </a:lnTo>
                      <a:lnTo>
                        <a:pt x="29" y="17"/>
                      </a:lnTo>
                      <a:lnTo>
                        <a:pt x="13" y="7"/>
                      </a:lnTo>
                      <a:lnTo>
                        <a:pt x="0" y="5"/>
                      </a:lnTo>
                      <a:lnTo>
                        <a:pt x="4" y="0"/>
                      </a:lnTo>
                      <a:lnTo>
                        <a:pt x="15" y="2"/>
                      </a:lnTo>
                      <a:lnTo>
                        <a:pt x="20" y="10"/>
                      </a:lnTo>
                      <a:lnTo>
                        <a:pt x="25" y="10"/>
                      </a:lnTo>
                      <a:lnTo>
                        <a:pt x="32" y="5"/>
                      </a:lnTo>
                      <a:lnTo>
                        <a:pt x="40" y="6"/>
                      </a:lnTo>
                      <a:lnTo>
                        <a:pt x="40" y="11"/>
                      </a:lnTo>
                      <a:lnTo>
                        <a:pt x="48" y="17"/>
                      </a:lnTo>
                      <a:lnTo>
                        <a:pt x="55" y="18"/>
                      </a:lnTo>
                      <a:lnTo>
                        <a:pt x="63" y="28"/>
                      </a:lnTo>
                      <a:lnTo>
                        <a:pt x="72" y="29"/>
                      </a:lnTo>
                      <a:lnTo>
                        <a:pt x="71" y="34"/>
                      </a:lnTo>
                      <a:lnTo>
                        <a:pt x="75" y="34"/>
                      </a:lnTo>
                      <a:lnTo>
                        <a:pt x="75" y="4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273" name="Freeform 202"/>
              <p:cNvSpPr>
                <a:spLocks noChangeAspect="1"/>
              </p:cNvSpPr>
              <p:nvPr/>
            </p:nvSpPr>
            <p:spPr bwMode="gray">
              <a:xfrm>
                <a:off x="5128419" y="2973735"/>
                <a:ext cx="39688" cy="41275"/>
              </a:xfrm>
              <a:custGeom>
                <a:avLst/>
                <a:gdLst/>
                <a:ahLst/>
                <a:cxnLst>
                  <a:cxn ang="0">
                    <a:pos x="49" y="0"/>
                  </a:cxn>
                  <a:cxn ang="0">
                    <a:pos x="35" y="2"/>
                  </a:cxn>
                  <a:cxn ang="0">
                    <a:pos x="21" y="12"/>
                  </a:cxn>
                  <a:cxn ang="0">
                    <a:pos x="13" y="8"/>
                  </a:cxn>
                  <a:cxn ang="0">
                    <a:pos x="2" y="28"/>
                  </a:cxn>
                  <a:cxn ang="0">
                    <a:pos x="0" y="37"/>
                  </a:cxn>
                  <a:cxn ang="0">
                    <a:pos x="6" y="50"/>
                  </a:cxn>
                  <a:cxn ang="0">
                    <a:pos x="21" y="58"/>
                  </a:cxn>
                  <a:cxn ang="0">
                    <a:pos x="28" y="70"/>
                  </a:cxn>
                  <a:cxn ang="0">
                    <a:pos x="23" y="86"/>
                  </a:cxn>
                  <a:cxn ang="0">
                    <a:pos x="26" y="99"/>
                  </a:cxn>
                  <a:cxn ang="0">
                    <a:pos x="32" y="106"/>
                  </a:cxn>
                  <a:cxn ang="0">
                    <a:pos x="39" y="108"/>
                  </a:cxn>
                  <a:cxn ang="0">
                    <a:pos x="42" y="98"/>
                  </a:cxn>
                  <a:cxn ang="0">
                    <a:pos x="49" y="90"/>
                  </a:cxn>
                  <a:cxn ang="0">
                    <a:pos x="53" y="96"/>
                  </a:cxn>
                  <a:cxn ang="0">
                    <a:pos x="60" y="103"/>
                  </a:cxn>
                  <a:cxn ang="0">
                    <a:pos x="65" y="119"/>
                  </a:cxn>
                  <a:cxn ang="0">
                    <a:pos x="66" y="130"/>
                  </a:cxn>
                  <a:cxn ang="0">
                    <a:pos x="71" y="131"/>
                  </a:cxn>
                  <a:cxn ang="0">
                    <a:pos x="76" y="110"/>
                  </a:cxn>
                  <a:cxn ang="0">
                    <a:pos x="85" y="107"/>
                  </a:cxn>
                  <a:cxn ang="0">
                    <a:pos x="91" y="117"/>
                  </a:cxn>
                  <a:cxn ang="0">
                    <a:pos x="98" y="124"/>
                  </a:cxn>
                  <a:cxn ang="0">
                    <a:pos x="107" y="129"/>
                  </a:cxn>
                  <a:cxn ang="0">
                    <a:pos x="105" y="107"/>
                  </a:cxn>
                  <a:cxn ang="0">
                    <a:pos x="98" y="77"/>
                  </a:cxn>
                  <a:cxn ang="0">
                    <a:pos x="91" y="66"/>
                  </a:cxn>
                  <a:cxn ang="0">
                    <a:pos x="88" y="54"/>
                  </a:cxn>
                  <a:cxn ang="0">
                    <a:pos x="105" y="66"/>
                  </a:cxn>
                  <a:cxn ang="0">
                    <a:pos x="108" y="71"/>
                  </a:cxn>
                  <a:cxn ang="0">
                    <a:pos x="113" y="71"/>
                  </a:cxn>
                  <a:cxn ang="0">
                    <a:pos x="119" y="65"/>
                  </a:cxn>
                  <a:cxn ang="0">
                    <a:pos x="128" y="64"/>
                  </a:cxn>
                  <a:cxn ang="0">
                    <a:pos x="126" y="56"/>
                  </a:cxn>
                  <a:cxn ang="0">
                    <a:pos x="114" y="48"/>
                  </a:cxn>
                  <a:cxn ang="0">
                    <a:pos x="107" y="33"/>
                  </a:cxn>
                  <a:cxn ang="0">
                    <a:pos x="107" y="26"/>
                  </a:cxn>
                  <a:cxn ang="0">
                    <a:pos x="98" y="21"/>
                  </a:cxn>
                  <a:cxn ang="0">
                    <a:pos x="74" y="12"/>
                  </a:cxn>
                  <a:cxn ang="0">
                    <a:pos x="61" y="8"/>
                  </a:cxn>
                  <a:cxn ang="0">
                    <a:pos x="55" y="8"/>
                  </a:cxn>
                  <a:cxn ang="0">
                    <a:pos x="49" y="0"/>
                  </a:cxn>
                </a:cxnLst>
                <a:rect l="0" t="0" r="r" b="b"/>
                <a:pathLst>
                  <a:path w="128" h="131">
                    <a:moveTo>
                      <a:pt x="49" y="0"/>
                    </a:moveTo>
                    <a:lnTo>
                      <a:pt x="35" y="2"/>
                    </a:lnTo>
                    <a:lnTo>
                      <a:pt x="21" y="12"/>
                    </a:lnTo>
                    <a:lnTo>
                      <a:pt x="13" y="8"/>
                    </a:lnTo>
                    <a:lnTo>
                      <a:pt x="2" y="28"/>
                    </a:lnTo>
                    <a:lnTo>
                      <a:pt x="0" y="37"/>
                    </a:lnTo>
                    <a:lnTo>
                      <a:pt x="6" y="50"/>
                    </a:lnTo>
                    <a:lnTo>
                      <a:pt x="21" y="58"/>
                    </a:lnTo>
                    <a:lnTo>
                      <a:pt x="28" y="70"/>
                    </a:lnTo>
                    <a:lnTo>
                      <a:pt x="23" y="86"/>
                    </a:lnTo>
                    <a:lnTo>
                      <a:pt x="26" y="99"/>
                    </a:lnTo>
                    <a:lnTo>
                      <a:pt x="32" y="106"/>
                    </a:lnTo>
                    <a:lnTo>
                      <a:pt x="39" y="108"/>
                    </a:lnTo>
                    <a:lnTo>
                      <a:pt x="42" y="98"/>
                    </a:lnTo>
                    <a:lnTo>
                      <a:pt x="49" y="90"/>
                    </a:lnTo>
                    <a:lnTo>
                      <a:pt x="53" y="96"/>
                    </a:lnTo>
                    <a:lnTo>
                      <a:pt x="60" y="103"/>
                    </a:lnTo>
                    <a:lnTo>
                      <a:pt x="65" y="119"/>
                    </a:lnTo>
                    <a:lnTo>
                      <a:pt x="66" y="130"/>
                    </a:lnTo>
                    <a:lnTo>
                      <a:pt x="71" y="131"/>
                    </a:lnTo>
                    <a:lnTo>
                      <a:pt x="76" y="110"/>
                    </a:lnTo>
                    <a:lnTo>
                      <a:pt x="85" y="107"/>
                    </a:lnTo>
                    <a:lnTo>
                      <a:pt x="91" y="117"/>
                    </a:lnTo>
                    <a:lnTo>
                      <a:pt x="98" y="124"/>
                    </a:lnTo>
                    <a:lnTo>
                      <a:pt x="107" y="129"/>
                    </a:lnTo>
                    <a:lnTo>
                      <a:pt x="105" y="107"/>
                    </a:lnTo>
                    <a:lnTo>
                      <a:pt x="98" y="77"/>
                    </a:lnTo>
                    <a:lnTo>
                      <a:pt x="91" y="66"/>
                    </a:lnTo>
                    <a:lnTo>
                      <a:pt x="88" y="54"/>
                    </a:lnTo>
                    <a:lnTo>
                      <a:pt x="105" y="66"/>
                    </a:lnTo>
                    <a:lnTo>
                      <a:pt x="108" y="71"/>
                    </a:lnTo>
                    <a:lnTo>
                      <a:pt x="113" y="71"/>
                    </a:lnTo>
                    <a:lnTo>
                      <a:pt x="119" y="65"/>
                    </a:lnTo>
                    <a:lnTo>
                      <a:pt x="128" y="64"/>
                    </a:lnTo>
                    <a:lnTo>
                      <a:pt x="126" y="56"/>
                    </a:lnTo>
                    <a:lnTo>
                      <a:pt x="114" y="48"/>
                    </a:lnTo>
                    <a:lnTo>
                      <a:pt x="107" y="33"/>
                    </a:lnTo>
                    <a:lnTo>
                      <a:pt x="107" y="26"/>
                    </a:lnTo>
                    <a:lnTo>
                      <a:pt x="98" y="21"/>
                    </a:lnTo>
                    <a:lnTo>
                      <a:pt x="74" y="12"/>
                    </a:lnTo>
                    <a:lnTo>
                      <a:pt x="61" y="8"/>
                    </a:lnTo>
                    <a:lnTo>
                      <a:pt x="55" y="8"/>
                    </a:lnTo>
                    <a:lnTo>
                      <a:pt x="49"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74" name="Freeform 203"/>
              <p:cNvSpPr>
                <a:spLocks noChangeAspect="1"/>
              </p:cNvSpPr>
              <p:nvPr/>
            </p:nvSpPr>
            <p:spPr bwMode="gray">
              <a:xfrm>
                <a:off x="5110956" y="2894360"/>
                <a:ext cx="111125" cy="93663"/>
              </a:xfrm>
              <a:custGeom>
                <a:avLst/>
                <a:gdLst/>
                <a:ahLst/>
                <a:cxnLst>
                  <a:cxn ang="0">
                    <a:pos x="314" y="70"/>
                  </a:cxn>
                  <a:cxn ang="0">
                    <a:pos x="258" y="65"/>
                  </a:cxn>
                  <a:cxn ang="0">
                    <a:pos x="245" y="66"/>
                  </a:cxn>
                  <a:cxn ang="0">
                    <a:pos x="223" y="73"/>
                  </a:cxn>
                  <a:cxn ang="0">
                    <a:pos x="193" y="86"/>
                  </a:cxn>
                  <a:cxn ang="0">
                    <a:pos x="216" y="100"/>
                  </a:cxn>
                  <a:cxn ang="0">
                    <a:pos x="227" y="116"/>
                  </a:cxn>
                  <a:cxn ang="0">
                    <a:pos x="201" y="103"/>
                  </a:cxn>
                  <a:cxn ang="0">
                    <a:pos x="207" y="120"/>
                  </a:cxn>
                  <a:cxn ang="0">
                    <a:pos x="201" y="125"/>
                  </a:cxn>
                  <a:cxn ang="0">
                    <a:pos x="185" y="111"/>
                  </a:cxn>
                  <a:cxn ang="0">
                    <a:pos x="184" y="124"/>
                  </a:cxn>
                  <a:cxn ang="0">
                    <a:pos x="188" y="135"/>
                  </a:cxn>
                  <a:cxn ang="0">
                    <a:pos x="172" y="111"/>
                  </a:cxn>
                  <a:cxn ang="0">
                    <a:pos x="148" y="93"/>
                  </a:cxn>
                  <a:cxn ang="0">
                    <a:pos x="137" y="90"/>
                  </a:cxn>
                  <a:cxn ang="0">
                    <a:pos x="135" y="120"/>
                  </a:cxn>
                  <a:cxn ang="0">
                    <a:pos x="144" y="140"/>
                  </a:cxn>
                  <a:cxn ang="0">
                    <a:pos x="164" y="172"/>
                  </a:cxn>
                  <a:cxn ang="0">
                    <a:pos x="172" y="190"/>
                  </a:cxn>
                  <a:cxn ang="0">
                    <a:pos x="163" y="191"/>
                  </a:cxn>
                  <a:cxn ang="0">
                    <a:pos x="161" y="179"/>
                  </a:cxn>
                  <a:cxn ang="0">
                    <a:pos x="150" y="186"/>
                  </a:cxn>
                  <a:cxn ang="0">
                    <a:pos x="151" y="203"/>
                  </a:cxn>
                  <a:cxn ang="0">
                    <a:pos x="141" y="203"/>
                  </a:cxn>
                  <a:cxn ang="0">
                    <a:pos x="135" y="212"/>
                  </a:cxn>
                  <a:cxn ang="0">
                    <a:pos x="156" y="219"/>
                  </a:cxn>
                  <a:cxn ang="0">
                    <a:pos x="172" y="224"/>
                  </a:cxn>
                  <a:cxn ang="0">
                    <a:pos x="184" y="237"/>
                  </a:cxn>
                  <a:cxn ang="0">
                    <a:pos x="199" y="250"/>
                  </a:cxn>
                  <a:cxn ang="0">
                    <a:pos x="211" y="255"/>
                  </a:cxn>
                  <a:cxn ang="0">
                    <a:pos x="199" y="285"/>
                  </a:cxn>
                  <a:cxn ang="0">
                    <a:pos x="175" y="275"/>
                  </a:cxn>
                  <a:cxn ang="0">
                    <a:pos x="152" y="270"/>
                  </a:cxn>
                  <a:cxn ang="0">
                    <a:pos x="164" y="259"/>
                  </a:cxn>
                  <a:cxn ang="0">
                    <a:pos x="139" y="243"/>
                  </a:cxn>
                  <a:cxn ang="0">
                    <a:pos x="123" y="245"/>
                  </a:cxn>
                  <a:cxn ang="0">
                    <a:pos x="98" y="245"/>
                  </a:cxn>
                  <a:cxn ang="0">
                    <a:pos x="67" y="242"/>
                  </a:cxn>
                  <a:cxn ang="0">
                    <a:pos x="61" y="245"/>
                  </a:cxn>
                  <a:cxn ang="0">
                    <a:pos x="51" y="240"/>
                  </a:cxn>
                  <a:cxn ang="0">
                    <a:pos x="33" y="208"/>
                  </a:cxn>
                  <a:cxn ang="0">
                    <a:pos x="53" y="208"/>
                  </a:cxn>
                  <a:cxn ang="0">
                    <a:pos x="35" y="194"/>
                  </a:cxn>
                  <a:cxn ang="0">
                    <a:pos x="17" y="178"/>
                  </a:cxn>
                  <a:cxn ang="0">
                    <a:pos x="3" y="154"/>
                  </a:cxn>
                  <a:cxn ang="0">
                    <a:pos x="0" y="152"/>
                  </a:cxn>
                  <a:cxn ang="0">
                    <a:pos x="10" y="146"/>
                  </a:cxn>
                  <a:cxn ang="0">
                    <a:pos x="17" y="127"/>
                  </a:cxn>
                  <a:cxn ang="0">
                    <a:pos x="35" y="103"/>
                  </a:cxn>
                  <a:cxn ang="0">
                    <a:pos x="49" y="77"/>
                  </a:cxn>
                  <a:cxn ang="0">
                    <a:pos x="82" y="62"/>
                  </a:cxn>
                  <a:cxn ang="0">
                    <a:pos x="112" y="45"/>
                  </a:cxn>
                  <a:cxn ang="0">
                    <a:pos x="147" y="31"/>
                  </a:cxn>
                  <a:cxn ang="0">
                    <a:pos x="166" y="29"/>
                  </a:cxn>
                  <a:cxn ang="0">
                    <a:pos x="205" y="25"/>
                  </a:cxn>
                  <a:cxn ang="0">
                    <a:pos x="248" y="16"/>
                  </a:cxn>
                  <a:cxn ang="0">
                    <a:pos x="293" y="36"/>
                  </a:cxn>
                  <a:cxn ang="0">
                    <a:pos x="327" y="20"/>
                  </a:cxn>
                  <a:cxn ang="0">
                    <a:pos x="340" y="0"/>
                  </a:cxn>
                  <a:cxn ang="0">
                    <a:pos x="352" y="13"/>
                  </a:cxn>
                  <a:cxn ang="0">
                    <a:pos x="340" y="33"/>
                  </a:cxn>
                  <a:cxn ang="0">
                    <a:pos x="334" y="63"/>
                  </a:cxn>
                </a:cxnLst>
                <a:rect l="0" t="0" r="r" b="b"/>
                <a:pathLst>
                  <a:path w="352" h="293">
                    <a:moveTo>
                      <a:pt x="324" y="78"/>
                    </a:moveTo>
                    <a:lnTo>
                      <a:pt x="314" y="70"/>
                    </a:lnTo>
                    <a:lnTo>
                      <a:pt x="268" y="57"/>
                    </a:lnTo>
                    <a:lnTo>
                      <a:pt x="258" y="65"/>
                    </a:lnTo>
                    <a:lnTo>
                      <a:pt x="253" y="66"/>
                    </a:lnTo>
                    <a:lnTo>
                      <a:pt x="245" y="66"/>
                    </a:lnTo>
                    <a:lnTo>
                      <a:pt x="234" y="62"/>
                    </a:lnTo>
                    <a:lnTo>
                      <a:pt x="223" y="73"/>
                    </a:lnTo>
                    <a:lnTo>
                      <a:pt x="207" y="76"/>
                    </a:lnTo>
                    <a:lnTo>
                      <a:pt x="193" y="86"/>
                    </a:lnTo>
                    <a:lnTo>
                      <a:pt x="201" y="94"/>
                    </a:lnTo>
                    <a:lnTo>
                      <a:pt x="216" y="100"/>
                    </a:lnTo>
                    <a:lnTo>
                      <a:pt x="225" y="110"/>
                    </a:lnTo>
                    <a:lnTo>
                      <a:pt x="227" y="116"/>
                    </a:lnTo>
                    <a:lnTo>
                      <a:pt x="217" y="106"/>
                    </a:lnTo>
                    <a:lnTo>
                      <a:pt x="201" y="103"/>
                    </a:lnTo>
                    <a:lnTo>
                      <a:pt x="196" y="113"/>
                    </a:lnTo>
                    <a:lnTo>
                      <a:pt x="207" y="120"/>
                    </a:lnTo>
                    <a:lnTo>
                      <a:pt x="209" y="133"/>
                    </a:lnTo>
                    <a:lnTo>
                      <a:pt x="201" y="125"/>
                    </a:lnTo>
                    <a:lnTo>
                      <a:pt x="195" y="115"/>
                    </a:lnTo>
                    <a:lnTo>
                      <a:pt x="185" y="111"/>
                    </a:lnTo>
                    <a:lnTo>
                      <a:pt x="182" y="113"/>
                    </a:lnTo>
                    <a:lnTo>
                      <a:pt x="184" y="124"/>
                    </a:lnTo>
                    <a:lnTo>
                      <a:pt x="193" y="131"/>
                    </a:lnTo>
                    <a:lnTo>
                      <a:pt x="188" y="135"/>
                    </a:lnTo>
                    <a:lnTo>
                      <a:pt x="177" y="125"/>
                    </a:lnTo>
                    <a:lnTo>
                      <a:pt x="172" y="111"/>
                    </a:lnTo>
                    <a:lnTo>
                      <a:pt x="148" y="97"/>
                    </a:lnTo>
                    <a:lnTo>
                      <a:pt x="148" y="93"/>
                    </a:lnTo>
                    <a:lnTo>
                      <a:pt x="151" y="86"/>
                    </a:lnTo>
                    <a:lnTo>
                      <a:pt x="137" y="90"/>
                    </a:lnTo>
                    <a:lnTo>
                      <a:pt x="135" y="105"/>
                    </a:lnTo>
                    <a:lnTo>
                      <a:pt x="135" y="120"/>
                    </a:lnTo>
                    <a:lnTo>
                      <a:pt x="136" y="132"/>
                    </a:lnTo>
                    <a:lnTo>
                      <a:pt x="144" y="140"/>
                    </a:lnTo>
                    <a:lnTo>
                      <a:pt x="147" y="154"/>
                    </a:lnTo>
                    <a:lnTo>
                      <a:pt x="164" y="172"/>
                    </a:lnTo>
                    <a:lnTo>
                      <a:pt x="169" y="181"/>
                    </a:lnTo>
                    <a:lnTo>
                      <a:pt x="172" y="190"/>
                    </a:lnTo>
                    <a:lnTo>
                      <a:pt x="167" y="192"/>
                    </a:lnTo>
                    <a:lnTo>
                      <a:pt x="163" y="191"/>
                    </a:lnTo>
                    <a:lnTo>
                      <a:pt x="164" y="185"/>
                    </a:lnTo>
                    <a:lnTo>
                      <a:pt x="161" y="179"/>
                    </a:lnTo>
                    <a:lnTo>
                      <a:pt x="151" y="178"/>
                    </a:lnTo>
                    <a:lnTo>
                      <a:pt x="150" y="186"/>
                    </a:lnTo>
                    <a:lnTo>
                      <a:pt x="155" y="200"/>
                    </a:lnTo>
                    <a:lnTo>
                      <a:pt x="151" y="203"/>
                    </a:lnTo>
                    <a:lnTo>
                      <a:pt x="147" y="203"/>
                    </a:lnTo>
                    <a:lnTo>
                      <a:pt x="141" y="203"/>
                    </a:lnTo>
                    <a:lnTo>
                      <a:pt x="131" y="206"/>
                    </a:lnTo>
                    <a:lnTo>
                      <a:pt x="135" y="212"/>
                    </a:lnTo>
                    <a:lnTo>
                      <a:pt x="147" y="217"/>
                    </a:lnTo>
                    <a:lnTo>
                      <a:pt x="156" y="219"/>
                    </a:lnTo>
                    <a:lnTo>
                      <a:pt x="163" y="224"/>
                    </a:lnTo>
                    <a:lnTo>
                      <a:pt x="172" y="224"/>
                    </a:lnTo>
                    <a:lnTo>
                      <a:pt x="177" y="237"/>
                    </a:lnTo>
                    <a:lnTo>
                      <a:pt x="184" y="237"/>
                    </a:lnTo>
                    <a:lnTo>
                      <a:pt x="190" y="244"/>
                    </a:lnTo>
                    <a:lnTo>
                      <a:pt x="199" y="250"/>
                    </a:lnTo>
                    <a:lnTo>
                      <a:pt x="204" y="250"/>
                    </a:lnTo>
                    <a:lnTo>
                      <a:pt x="211" y="255"/>
                    </a:lnTo>
                    <a:lnTo>
                      <a:pt x="212" y="293"/>
                    </a:lnTo>
                    <a:lnTo>
                      <a:pt x="199" y="285"/>
                    </a:lnTo>
                    <a:lnTo>
                      <a:pt x="189" y="272"/>
                    </a:lnTo>
                    <a:lnTo>
                      <a:pt x="175" y="275"/>
                    </a:lnTo>
                    <a:lnTo>
                      <a:pt x="161" y="275"/>
                    </a:lnTo>
                    <a:lnTo>
                      <a:pt x="152" y="270"/>
                    </a:lnTo>
                    <a:lnTo>
                      <a:pt x="162" y="266"/>
                    </a:lnTo>
                    <a:lnTo>
                      <a:pt x="164" y="259"/>
                    </a:lnTo>
                    <a:lnTo>
                      <a:pt x="152" y="256"/>
                    </a:lnTo>
                    <a:lnTo>
                      <a:pt x="139" y="243"/>
                    </a:lnTo>
                    <a:lnTo>
                      <a:pt x="132" y="249"/>
                    </a:lnTo>
                    <a:lnTo>
                      <a:pt x="123" y="245"/>
                    </a:lnTo>
                    <a:lnTo>
                      <a:pt x="110" y="248"/>
                    </a:lnTo>
                    <a:lnTo>
                      <a:pt x="98" y="245"/>
                    </a:lnTo>
                    <a:lnTo>
                      <a:pt x="81" y="248"/>
                    </a:lnTo>
                    <a:lnTo>
                      <a:pt x="67" y="242"/>
                    </a:lnTo>
                    <a:lnTo>
                      <a:pt x="64" y="242"/>
                    </a:lnTo>
                    <a:lnTo>
                      <a:pt x="61" y="245"/>
                    </a:lnTo>
                    <a:lnTo>
                      <a:pt x="55" y="248"/>
                    </a:lnTo>
                    <a:lnTo>
                      <a:pt x="51" y="240"/>
                    </a:lnTo>
                    <a:lnTo>
                      <a:pt x="45" y="228"/>
                    </a:lnTo>
                    <a:lnTo>
                      <a:pt x="33" y="208"/>
                    </a:lnTo>
                    <a:lnTo>
                      <a:pt x="43" y="210"/>
                    </a:lnTo>
                    <a:lnTo>
                      <a:pt x="53" y="208"/>
                    </a:lnTo>
                    <a:lnTo>
                      <a:pt x="49" y="200"/>
                    </a:lnTo>
                    <a:lnTo>
                      <a:pt x="35" y="194"/>
                    </a:lnTo>
                    <a:lnTo>
                      <a:pt x="33" y="203"/>
                    </a:lnTo>
                    <a:lnTo>
                      <a:pt x="17" y="178"/>
                    </a:lnTo>
                    <a:lnTo>
                      <a:pt x="7" y="170"/>
                    </a:lnTo>
                    <a:lnTo>
                      <a:pt x="3" y="154"/>
                    </a:lnTo>
                    <a:lnTo>
                      <a:pt x="1" y="152"/>
                    </a:lnTo>
                    <a:lnTo>
                      <a:pt x="0" y="152"/>
                    </a:lnTo>
                    <a:lnTo>
                      <a:pt x="1" y="152"/>
                    </a:lnTo>
                    <a:lnTo>
                      <a:pt x="10" y="146"/>
                    </a:lnTo>
                    <a:lnTo>
                      <a:pt x="15" y="140"/>
                    </a:lnTo>
                    <a:lnTo>
                      <a:pt x="17" y="127"/>
                    </a:lnTo>
                    <a:lnTo>
                      <a:pt x="27" y="120"/>
                    </a:lnTo>
                    <a:lnTo>
                      <a:pt x="35" y="103"/>
                    </a:lnTo>
                    <a:lnTo>
                      <a:pt x="49" y="92"/>
                    </a:lnTo>
                    <a:lnTo>
                      <a:pt x="49" y="77"/>
                    </a:lnTo>
                    <a:lnTo>
                      <a:pt x="46" y="67"/>
                    </a:lnTo>
                    <a:lnTo>
                      <a:pt x="82" y="62"/>
                    </a:lnTo>
                    <a:lnTo>
                      <a:pt x="93" y="52"/>
                    </a:lnTo>
                    <a:lnTo>
                      <a:pt x="112" y="45"/>
                    </a:lnTo>
                    <a:lnTo>
                      <a:pt x="132" y="45"/>
                    </a:lnTo>
                    <a:lnTo>
                      <a:pt x="147" y="31"/>
                    </a:lnTo>
                    <a:lnTo>
                      <a:pt x="153" y="29"/>
                    </a:lnTo>
                    <a:lnTo>
                      <a:pt x="166" y="29"/>
                    </a:lnTo>
                    <a:lnTo>
                      <a:pt x="183" y="25"/>
                    </a:lnTo>
                    <a:lnTo>
                      <a:pt x="205" y="25"/>
                    </a:lnTo>
                    <a:lnTo>
                      <a:pt x="236" y="16"/>
                    </a:lnTo>
                    <a:lnTo>
                      <a:pt x="248" y="16"/>
                    </a:lnTo>
                    <a:lnTo>
                      <a:pt x="258" y="24"/>
                    </a:lnTo>
                    <a:lnTo>
                      <a:pt x="293" y="36"/>
                    </a:lnTo>
                    <a:lnTo>
                      <a:pt x="313" y="33"/>
                    </a:lnTo>
                    <a:lnTo>
                      <a:pt x="327" y="20"/>
                    </a:lnTo>
                    <a:lnTo>
                      <a:pt x="329" y="1"/>
                    </a:lnTo>
                    <a:lnTo>
                      <a:pt x="340" y="0"/>
                    </a:lnTo>
                    <a:lnTo>
                      <a:pt x="343" y="6"/>
                    </a:lnTo>
                    <a:lnTo>
                      <a:pt x="352" y="13"/>
                    </a:lnTo>
                    <a:lnTo>
                      <a:pt x="351" y="24"/>
                    </a:lnTo>
                    <a:lnTo>
                      <a:pt x="340" y="33"/>
                    </a:lnTo>
                    <a:lnTo>
                      <a:pt x="338" y="49"/>
                    </a:lnTo>
                    <a:lnTo>
                      <a:pt x="334" y="63"/>
                    </a:lnTo>
                    <a:lnTo>
                      <a:pt x="324" y="7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75" name="Freeform 204"/>
              <p:cNvSpPr>
                <a:spLocks noChangeAspect="1"/>
              </p:cNvSpPr>
              <p:nvPr/>
            </p:nvSpPr>
            <p:spPr bwMode="gray">
              <a:xfrm>
                <a:off x="5039519" y="2727672"/>
                <a:ext cx="117475" cy="69850"/>
              </a:xfrm>
              <a:custGeom>
                <a:avLst/>
                <a:gdLst/>
                <a:ahLst/>
                <a:cxnLst>
                  <a:cxn ang="0">
                    <a:pos x="71" y="47"/>
                  </a:cxn>
                  <a:cxn ang="0">
                    <a:pos x="128" y="64"/>
                  </a:cxn>
                  <a:cxn ang="0">
                    <a:pos x="147" y="44"/>
                  </a:cxn>
                  <a:cxn ang="0">
                    <a:pos x="194" y="26"/>
                  </a:cxn>
                  <a:cxn ang="0">
                    <a:pos x="225" y="24"/>
                  </a:cxn>
                  <a:cxn ang="0">
                    <a:pos x="240" y="10"/>
                  </a:cxn>
                  <a:cxn ang="0">
                    <a:pos x="273" y="2"/>
                  </a:cxn>
                  <a:cxn ang="0">
                    <a:pos x="300" y="5"/>
                  </a:cxn>
                  <a:cxn ang="0">
                    <a:pos x="329" y="12"/>
                  </a:cxn>
                  <a:cxn ang="0">
                    <a:pos x="356" y="29"/>
                  </a:cxn>
                  <a:cxn ang="0">
                    <a:pos x="369" y="48"/>
                  </a:cxn>
                  <a:cxn ang="0">
                    <a:pos x="357" y="62"/>
                  </a:cxn>
                  <a:cxn ang="0">
                    <a:pos x="335" y="69"/>
                  </a:cxn>
                  <a:cxn ang="0">
                    <a:pos x="324" y="86"/>
                  </a:cxn>
                  <a:cxn ang="0">
                    <a:pos x="316" y="108"/>
                  </a:cxn>
                  <a:cxn ang="0">
                    <a:pos x="298" y="135"/>
                  </a:cxn>
                  <a:cxn ang="0">
                    <a:pos x="284" y="161"/>
                  </a:cxn>
                  <a:cxn ang="0">
                    <a:pos x="260" y="185"/>
                  </a:cxn>
                  <a:cxn ang="0">
                    <a:pos x="225" y="195"/>
                  </a:cxn>
                  <a:cxn ang="0">
                    <a:pos x="209" y="193"/>
                  </a:cxn>
                  <a:cxn ang="0">
                    <a:pos x="181" y="204"/>
                  </a:cxn>
                  <a:cxn ang="0">
                    <a:pos x="160" y="209"/>
                  </a:cxn>
                  <a:cxn ang="0">
                    <a:pos x="133" y="218"/>
                  </a:cxn>
                  <a:cxn ang="0">
                    <a:pos x="102" y="223"/>
                  </a:cxn>
                  <a:cxn ang="0">
                    <a:pos x="76" y="210"/>
                  </a:cxn>
                  <a:cxn ang="0">
                    <a:pos x="50" y="188"/>
                  </a:cxn>
                  <a:cxn ang="0">
                    <a:pos x="28" y="167"/>
                  </a:cxn>
                  <a:cxn ang="0">
                    <a:pos x="15" y="140"/>
                  </a:cxn>
                  <a:cxn ang="0">
                    <a:pos x="0" y="136"/>
                  </a:cxn>
                  <a:cxn ang="0">
                    <a:pos x="21" y="123"/>
                  </a:cxn>
                  <a:cxn ang="0">
                    <a:pos x="20" y="102"/>
                  </a:cxn>
                  <a:cxn ang="0">
                    <a:pos x="22" y="75"/>
                  </a:cxn>
                  <a:cxn ang="0">
                    <a:pos x="53" y="67"/>
                  </a:cxn>
                  <a:cxn ang="0">
                    <a:pos x="58" y="39"/>
                  </a:cxn>
                </a:cxnLst>
                <a:rect l="0" t="0" r="r" b="b"/>
                <a:pathLst>
                  <a:path w="369" h="223">
                    <a:moveTo>
                      <a:pt x="58" y="39"/>
                    </a:moveTo>
                    <a:lnTo>
                      <a:pt x="71" y="47"/>
                    </a:lnTo>
                    <a:lnTo>
                      <a:pt x="95" y="65"/>
                    </a:lnTo>
                    <a:lnTo>
                      <a:pt x="128" y="64"/>
                    </a:lnTo>
                    <a:lnTo>
                      <a:pt x="134" y="64"/>
                    </a:lnTo>
                    <a:lnTo>
                      <a:pt x="147" y="44"/>
                    </a:lnTo>
                    <a:lnTo>
                      <a:pt x="178" y="35"/>
                    </a:lnTo>
                    <a:lnTo>
                      <a:pt x="194" y="26"/>
                    </a:lnTo>
                    <a:lnTo>
                      <a:pt x="211" y="32"/>
                    </a:lnTo>
                    <a:lnTo>
                      <a:pt x="225" y="24"/>
                    </a:lnTo>
                    <a:lnTo>
                      <a:pt x="235" y="22"/>
                    </a:lnTo>
                    <a:lnTo>
                      <a:pt x="240" y="10"/>
                    </a:lnTo>
                    <a:lnTo>
                      <a:pt x="255" y="1"/>
                    </a:lnTo>
                    <a:lnTo>
                      <a:pt x="273" y="2"/>
                    </a:lnTo>
                    <a:lnTo>
                      <a:pt x="285" y="0"/>
                    </a:lnTo>
                    <a:lnTo>
                      <a:pt x="300" y="5"/>
                    </a:lnTo>
                    <a:lnTo>
                      <a:pt x="317" y="15"/>
                    </a:lnTo>
                    <a:lnTo>
                      <a:pt x="329" y="12"/>
                    </a:lnTo>
                    <a:lnTo>
                      <a:pt x="344" y="19"/>
                    </a:lnTo>
                    <a:lnTo>
                      <a:pt x="356" y="29"/>
                    </a:lnTo>
                    <a:lnTo>
                      <a:pt x="365" y="38"/>
                    </a:lnTo>
                    <a:lnTo>
                      <a:pt x="369" y="48"/>
                    </a:lnTo>
                    <a:lnTo>
                      <a:pt x="365" y="55"/>
                    </a:lnTo>
                    <a:lnTo>
                      <a:pt x="357" y="62"/>
                    </a:lnTo>
                    <a:lnTo>
                      <a:pt x="350" y="62"/>
                    </a:lnTo>
                    <a:lnTo>
                      <a:pt x="335" y="69"/>
                    </a:lnTo>
                    <a:lnTo>
                      <a:pt x="326" y="78"/>
                    </a:lnTo>
                    <a:lnTo>
                      <a:pt x="324" y="86"/>
                    </a:lnTo>
                    <a:lnTo>
                      <a:pt x="318" y="97"/>
                    </a:lnTo>
                    <a:lnTo>
                      <a:pt x="316" y="108"/>
                    </a:lnTo>
                    <a:lnTo>
                      <a:pt x="303" y="121"/>
                    </a:lnTo>
                    <a:lnTo>
                      <a:pt x="298" y="135"/>
                    </a:lnTo>
                    <a:lnTo>
                      <a:pt x="291" y="151"/>
                    </a:lnTo>
                    <a:lnTo>
                      <a:pt x="284" y="161"/>
                    </a:lnTo>
                    <a:lnTo>
                      <a:pt x="276" y="178"/>
                    </a:lnTo>
                    <a:lnTo>
                      <a:pt x="260" y="185"/>
                    </a:lnTo>
                    <a:lnTo>
                      <a:pt x="228" y="195"/>
                    </a:lnTo>
                    <a:lnTo>
                      <a:pt x="225" y="195"/>
                    </a:lnTo>
                    <a:lnTo>
                      <a:pt x="221" y="188"/>
                    </a:lnTo>
                    <a:lnTo>
                      <a:pt x="209" y="193"/>
                    </a:lnTo>
                    <a:lnTo>
                      <a:pt x="197" y="193"/>
                    </a:lnTo>
                    <a:lnTo>
                      <a:pt x="181" y="204"/>
                    </a:lnTo>
                    <a:lnTo>
                      <a:pt x="166" y="204"/>
                    </a:lnTo>
                    <a:lnTo>
                      <a:pt x="160" y="209"/>
                    </a:lnTo>
                    <a:lnTo>
                      <a:pt x="145" y="210"/>
                    </a:lnTo>
                    <a:lnTo>
                      <a:pt x="133" y="218"/>
                    </a:lnTo>
                    <a:lnTo>
                      <a:pt x="119" y="222"/>
                    </a:lnTo>
                    <a:lnTo>
                      <a:pt x="102" y="223"/>
                    </a:lnTo>
                    <a:lnTo>
                      <a:pt x="87" y="214"/>
                    </a:lnTo>
                    <a:lnTo>
                      <a:pt x="76" y="210"/>
                    </a:lnTo>
                    <a:lnTo>
                      <a:pt x="65" y="195"/>
                    </a:lnTo>
                    <a:lnTo>
                      <a:pt x="50" y="188"/>
                    </a:lnTo>
                    <a:lnTo>
                      <a:pt x="41" y="172"/>
                    </a:lnTo>
                    <a:lnTo>
                      <a:pt x="28" y="167"/>
                    </a:lnTo>
                    <a:lnTo>
                      <a:pt x="20" y="153"/>
                    </a:lnTo>
                    <a:lnTo>
                      <a:pt x="15" y="140"/>
                    </a:lnTo>
                    <a:lnTo>
                      <a:pt x="7" y="136"/>
                    </a:lnTo>
                    <a:lnTo>
                      <a:pt x="0" y="136"/>
                    </a:lnTo>
                    <a:lnTo>
                      <a:pt x="10" y="125"/>
                    </a:lnTo>
                    <a:lnTo>
                      <a:pt x="21" y="123"/>
                    </a:lnTo>
                    <a:lnTo>
                      <a:pt x="20" y="112"/>
                    </a:lnTo>
                    <a:lnTo>
                      <a:pt x="20" y="102"/>
                    </a:lnTo>
                    <a:lnTo>
                      <a:pt x="28" y="83"/>
                    </a:lnTo>
                    <a:lnTo>
                      <a:pt x="22" y="75"/>
                    </a:lnTo>
                    <a:lnTo>
                      <a:pt x="26" y="67"/>
                    </a:lnTo>
                    <a:lnTo>
                      <a:pt x="53" y="67"/>
                    </a:lnTo>
                    <a:lnTo>
                      <a:pt x="58" y="59"/>
                    </a:lnTo>
                    <a:lnTo>
                      <a:pt x="58" y="3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76" name="Freeform 205"/>
              <p:cNvSpPr>
                <a:spLocks noChangeAspect="1"/>
              </p:cNvSpPr>
              <p:nvPr/>
            </p:nvSpPr>
            <p:spPr bwMode="gray">
              <a:xfrm>
                <a:off x="5004594" y="2549872"/>
                <a:ext cx="173038" cy="163513"/>
              </a:xfrm>
              <a:custGeom>
                <a:avLst/>
                <a:gdLst/>
                <a:ahLst/>
                <a:cxnLst>
                  <a:cxn ang="0">
                    <a:pos x="521" y="323"/>
                  </a:cxn>
                  <a:cxn ang="0">
                    <a:pos x="540" y="357"/>
                  </a:cxn>
                  <a:cxn ang="0">
                    <a:pos x="540" y="397"/>
                  </a:cxn>
                  <a:cxn ang="0">
                    <a:pos x="488" y="444"/>
                  </a:cxn>
                  <a:cxn ang="0">
                    <a:pos x="470" y="509"/>
                  </a:cxn>
                  <a:cxn ang="0">
                    <a:pos x="446" y="506"/>
                  </a:cxn>
                  <a:cxn ang="0">
                    <a:pos x="416" y="483"/>
                  </a:cxn>
                  <a:cxn ang="0">
                    <a:pos x="379" y="488"/>
                  </a:cxn>
                  <a:cxn ang="0">
                    <a:pos x="343" y="487"/>
                  </a:cxn>
                  <a:cxn ang="0">
                    <a:pos x="317" y="498"/>
                  </a:cxn>
                  <a:cxn ang="0">
                    <a:pos x="291" y="473"/>
                  </a:cxn>
                  <a:cxn ang="0">
                    <a:pos x="259" y="475"/>
                  </a:cxn>
                  <a:cxn ang="0">
                    <a:pos x="212" y="433"/>
                  </a:cxn>
                  <a:cxn ang="0">
                    <a:pos x="198" y="412"/>
                  </a:cxn>
                  <a:cxn ang="0">
                    <a:pos x="152" y="407"/>
                  </a:cxn>
                  <a:cxn ang="0">
                    <a:pos x="136" y="418"/>
                  </a:cxn>
                  <a:cxn ang="0">
                    <a:pos x="121" y="386"/>
                  </a:cxn>
                  <a:cxn ang="0">
                    <a:pos x="99" y="370"/>
                  </a:cxn>
                  <a:cxn ang="0">
                    <a:pos x="65" y="357"/>
                  </a:cxn>
                  <a:cxn ang="0">
                    <a:pos x="34" y="363"/>
                  </a:cxn>
                  <a:cxn ang="0">
                    <a:pos x="43" y="316"/>
                  </a:cxn>
                  <a:cxn ang="0">
                    <a:pos x="23" y="269"/>
                  </a:cxn>
                  <a:cxn ang="0">
                    <a:pos x="20" y="233"/>
                  </a:cxn>
                  <a:cxn ang="0">
                    <a:pos x="1" y="190"/>
                  </a:cxn>
                  <a:cxn ang="0">
                    <a:pos x="11" y="158"/>
                  </a:cxn>
                  <a:cxn ang="0">
                    <a:pos x="4" y="111"/>
                  </a:cxn>
                  <a:cxn ang="0">
                    <a:pos x="21" y="105"/>
                  </a:cxn>
                  <a:cxn ang="0">
                    <a:pos x="16" y="86"/>
                  </a:cxn>
                  <a:cxn ang="0">
                    <a:pos x="38" y="74"/>
                  </a:cxn>
                  <a:cxn ang="0">
                    <a:pos x="102" y="53"/>
                  </a:cxn>
                  <a:cxn ang="0">
                    <a:pos x="172" y="9"/>
                  </a:cxn>
                  <a:cxn ang="0">
                    <a:pos x="239" y="3"/>
                  </a:cxn>
                  <a:cxn ang="0">
                    <a:pos x="254" y="21"/>
                  </a:cxn>
                  <a:cxn ang="0">
                    <a:pos x="250" y="50"/>
                  </a:cxn>
                  <a:cxn ang="0">
                    <a:pos x="262" y="45"/>
                  </a:cxn>
                  <a:cxn ang="0">
                    <a:pos x="290" y="42"/>
                  </a:cxn>
                  <a:cxn ang="0">
                    <a:pos x="378" y="52"/>
                  </a:cxn>
                  <a:cxn ang="0">
                    <a:pos x="477" y="42"/>
                  </a:cxn>
                  <a:cxn ang="0">
                    <a:pos x="515" y="74"/>
                  </a:cxn>
                  <a:cxn ang="0">
                    <a:pos x="534" y="163"/>
                  </a:cxn>
                  <a:cxn ang="0">
                    <a:pos x="522" y="212"/>
                  </a:cxn>
                  <a:cxn ang="0">
                    <a:pos x="502" y="245"/>
                  </a:cxn>
                </a:cxnLst>
                <a:rect l="0" t="0" r="r" b="b"/>
                <a:pathLst>
                  <a:path w="545" h="511">
                    <a:moveTo>
                      <a:pt x="513" y="298"/>
                    </a:moveTo>
                    <a:lnTo>
                      <a:pt x="520" y="311"/>
                    </a:lnTo>
                    <a:lnTo>
                      <a:pt x="521" y="323"/>
                    </a:lnTo>
                    <a:lnTo>
                      <a:pt x="528" y="342"/>
                    </a:lnTo>
                    <a:lnTo>
                      <a:pt x="529" y="346"/>
                    </a:lnTo>
                    <a:lnTo>
                      <a:pt x="540" y="357"/>
                    </a:lnTo>
                    <a:lnTo>
                      <a:pt x="539" y="368"/>
                    </a:lnTo>
                    <a:lnTo>
                      <a:pt x="545" y="382"/>
                    </a:lnTo>
                    <a:lnTo>
                      <a:pt x="540" y="397"/>
                    </a:lnTo>
                    <a:lnTo>
                      <a:pt x="522" y="412"/>
                    </a:lnTo>
                    <a:lnTo>
                      <a:pt x="502" y="425"/>
                    </a:lnTo>
                    <a:lnTo>
                      <a:pt x="488" y="444"/>
                    </a:lnTo>
                    <a:lnTo>
                      <a:pt x="470" y="482"/>
                    </a:lnTo>
                    <a:lnTo>
                      <a:pt x="468" y="497"/>
                    </a:lnTo>
                    <a:lnTo>
                      <a:pt x="470" y="509"/>
                    </a:lnTo>
                    <a:lnTo>
                      <a:pt x="461" y="511"/>
                    </a:lnTo>
                    <a:lnTo>
                      <a:pt x="456" y="510"/>
                    </a:lnTo>
                    <a:lnTo>
                      <a:pt x="446" y="506"/>
                    </a:lnTo>
                    <a:lnTo>
                      <a:pt x="435" y="498"/>
                    </a:lnTo>
                    <a:lnTo>
                      <a:pt x="426" y="491"/>
                    </a:lnTo>
                    <a:lnTo>
                      <a:pt x="416" y="483"/>
                    </a:lnTo>
                    <a:lnTo>
                      <a:pt x="403" y="482"/>
                    </a:lnTo>
                    <a:lnTo>
                      <a:pt x="391" y="483"/>
                    </a:lnTo>
                    <a:lnTo>
                      <a:pt x="379" y="488"/>
                    </a:lnTo>
                    <a:lnTo>
                      <a:pt x="372" y="494"/>
                    </a:lnTo>
                    <a:lnTo>
                      <a:pt x="362" y="487"/>
                    </a:lnTo>
                    <a:lnTo>
                      <a:pt x="343" y="487"/>
                    </a:lnTo>
                    <a:lnTo>
                      <a:pt x="334" y="495"/>
                    </a:lnTo>
                    <a:lnTo>
                      <a:pt x="324" y="500"/>
                    </a:lnTo>
                    <a:lnTo>
                      <a:pt x="317" y="498"/>
                    </a:lnTo>
                    <a:lnTo>
                      <a:pt x="309" y="489"/>
                    </a:lnTo>
                    <a:lnTo>
                      <a:pt x="300" y="479"/>
                    </a:lnTo>
                    <a:lnTo>
                      <a:pt x="291" y="473"/>
                    </a:lnTo>
                    <a:lnTo>
                      <a:pt x="281" y="478"/>
                    </a:lnTo>
                    <a:lnTo>
                      <a:pt x="270" y="481"/>
                    </a:lnTo>
                    <a:lnTo>
                      <a:pt x="259" y="475"/>
                    </a:lnTo>
                    <a:lnTo>
                      <a:pt x="241" y="466"/>
                    </a:lnTo>
                    <a:lnTo>
                      <a:pt x="221" y="438"/>
                    </a:lnTo>
                    <a:lnTo>
                      <a:pt x="212" y="433"/>
                    </a:lnTo>
                    <a:lnTo>
                      <a:pt x="207" y="435"/>
                    </a:lnTo>
                    <a:lnTo>
                      <a:pt x="198" y="428"/>
                    </a:lnTo>
                    <a:lnTo>
                      <a:pt x="198" y="412"/>
                    </a:lnTo>
                    <a:lnTo>
                      <a:pt x="178" y="409"/>
                    </a:lnTo>
                    <a:lnTo>
                      <a:pt x="153" y="401"/>
                    </a:lnTo>
                    <a:lnTo>
                      <a:pt x="152" y="407"/>
                    </a:lnTo>
                    <a:lnTo>
                      <a:pt x="155" y="413"/>
                    </a:lnTo>
                    <a:lnTo>
                      <a:pt x="144" y="421"/>
                    </a:lnTo>
                    <a:lnTo>
                      <a:pt x="136" y="418"/>
                    </a:lnTo>
                    <a:lnTo>
                      <a:pt x="117" y="400"/>
                    </a:lnTo>
                    <a:lnTo>
                      <a:pt x="121" y="389"/>
                    </a:lnTo>
                    <a:lnTo>
                      <a:pt x="121" y="386"/>
                    </a:lnTo>
                    <a:lnTo>
                      <a:pt x="120" y="384"/>
                    </a:lnTo>
                    <a:lnTo>
                      <a:pt x="109" y="382"/>
                    </a:lnTo>
                    <a:lnTo>
                      <a:pt x="99" y="370"/>
                    </a:lnTo>
                    <a:lnTo>
                      <a:pt x="79" y="365"/>
                    </a:lnTo>
                    <a:lnTo>
                      <a:pt x="71" y="366"/>
                    </a:lnTo>
                    <a:lnTo>
                      <a:pt x="65" y="357"/>
                    </a:lnTo>
                    <a:lnTo>
                      <a:pt x="55" y="352"/>
                    </a:lnTo>
                    <a:lnTo>
                      <a:pt x="40" y="366"/>
                    </a:lnTo>
                    <a:lnTo>
                      <a:pt x="34" y="363"/>
                    </a:lnTo>
                    <a:lnTo>
                      <a:pt x="38" y="354"/>
                    </a:lnTo>
                    <a:lnTo>
                      <a:pt x="42" y="337"/>
                    </a:lnTo>
                    <a:lnTo>
                      <a:pt x="43" y="316"/>
                    </a:lnTo>
                    <a:lnTo>
                      <a:pt x="42" y="312"/>
                    </a:lnTo>
                    <a:lnTo>
                      <a:pt x="26" y="293"/>
                    </a:lnTo>
                    <a:lnTo>
                      <a:pt x="23" y="269"/>
                    </a:lnTo>
                    <a:lnTo>
                      <a:pt x="23" y="258"/>
                    </a:lnTo>
                    <a:lnTo>
                      <a:pt x="22" y="242"/>
                    </a:lnTo>
                    <a:lnTo>
                      <a:pt x="20" y="233"/>
                    </a:lnTo>
                    <a:lnTo>
                      <a:pt x="17" y="209"/>
                    </a:lnTo>
                    <a:lnTo>
                      <a:pt x="16" y="201"/>
                    </a:lnTo>
                    <a:lnTo>
                      <a:pt x="1" y="190"/>
                    </a:lnTo>
                    <a:lnTo>
                      <a:pt x="0" y="182"/>
                    </a:lnTo>
                    <a:lnTo>
                      <a:pt x="5" y="170"/>
                    </a:lnTo>
                    <a:lnTo>
                      <a:pt x="11" y="158"/>
                    </a:lnTo>
                    <a:lnTo>
                      <a:pt x="12" y="145"/>
                    </a:lnTo>
                    <a:lnTo>
                      <a:pt x="12" y="128"/>
                    </a:lnTo>
                    <a:lnTo>
                      <a:pt x="4" y="111"/>
                    </a:lnTo>
                    <a:lnTo>
                      <a:pt x="1" y="102"/>
                    </a:lnTo>
                    <a:lnTo>
                      <a:pt x="18" y="110"/>
                    </a:lnTo>
                    <a:lnTo>
                      <a:pt x="21" y="105"/>
                    </a:lnTo>
                    <a:lnTo>
                      <a:pt x="21" y="96"/>
                    </a:lnTo>
                    <a:lnTo>
                      <a:pt x="7" y="93"/>
                    </a:lnTo>
                    <a:lnTo>
                      <a:pt x="16" y="86"/>
                    </a:lnTo>
                    <a:lnTo>
                      <a:pt x="26" y="83"/>
                    </a:lnTo>
                    <a:lnTo>
                      <a:pt x="27" y="86"/>
                    </a:lnTo>
                    <a:lnTo>
                      <a:pt x="38" y="74"/>
                    </a:lnTo>
                    <a:lnTo>
                      <a:pt x="51" y="67"/>
                    </a:lnTo>
                    <a:lnTo>
                      <a:pt x="70" y="63"/>
                    </a:lnTo>
                    <a:lnTo>
                      <a:pt x="102" y="53"/>
                    </a:lnTo>
                    <a:lnTo>
                      <a:pt x="134" y="26"/>
                    </a:lnTo>
                    <a:lnTo>
                      <a:pt x="149" y="21"/>
                    </a:lnTo>
                    <a:lnTo>
                      <a:pt x="172" y="9"/>
                    </a:lnTo>
                    <a:lnTo>
                      <a:pt x="215" y="0"/>
                    </a:lnTo>
                    <a:lnTo>
                      <a:pt x="228" y="0"/>
                    </a:lnTo>
                    <a:lnTo>
                      <a:pt x="239" y="3"/>
                    </a:lnTo>
                    <a:lnTo>
                      <a:pt x="248" y="7"/>
                    </a:lnTo>
                    <a:lnTo>
                      <a:pt x="255" y="15"/>
                    </a:lnTo>
                    <a:lnTo>
                      <a:pt x="254" y="21"/>
                    </a:lnTo>
                    <a:lnTo>
                      <a:pt x="236" y="10"/>
                    </a:lnTo>
                    <a:lnTo>
                      <a:pt x="237" y="16"/>
                    </a:lnTo>
                    <a:lnTo>
                      <a:pt x="250" y="50"/>
                    </a:lnTo>
                    <a:lnTo>
                      <a:pt x="257" y="52"/>
                    </a:lnTo>
                    <a:lnTo>
                      <a:pt x="258" y="48"/>
                    </a:lnTo>
                    <a:lnTo>
                      <a:pt x="262" y="45"/>
                    </a:lnTo>
                    <a:lnTo>
                      <a:pt x="266" y="48"/>
                    </a:lnTo>
                    <a:lnTo>
                      <a:pt x="276" y="45"/>
                    </a:lnTo>
                    <a:lnTo>
                      <a:pt x="290" y="42"/>
                    </a:lnTo>
                    <a:lnTo>
                      <a:pt x="300" y="36"/>
                    </a:lnTo>
                    <a:lnTo>
                      <a:pt x="314" y="41"/>
                    </a:lnTo>
                    <a:lnTo>
                      <a:pt x="378" y="52"/>
                    </a:lnTo>
                    <a:lnTo>
                      <a:pt x="426" y="51"/>
                    </a:lnTo>
                    <a:lnTo>
                      <a:pt x="453" y="45"/>
                    </a:lnTo>
                    <a:lnTo>
                      <a:pt x="477" y="42"/>
                    </a:lnTo>
                    <a:lnTo>
                      <a:pt x="491" y="50"/>
                    </a:lnTo>
                    <a:lnTo>
                      <a:pt x="510" y="63"/>
                    </a:lnTo>
                    <a:lnTo>
                      <a:pt x="515" y="74"/>
                    </a:lnTo>
                    <a:lnTo>
                      <a:pt x="515" y="81"/>
                    </a:lnTo>
                    <a:lnTo>
                      <a:pt x="516" y="91"/>
                    </a:lnTo>
                    <a:lnTo>
                      <a:pt x="534" y="163"/>
                    </a:lnTo>
                    <a:lnTo>
                      <a:pt x="534" y="179"/>
                    </a:lnTo>
                    <a:lnTo>
                      <a:pt x="533" y="196"/>
                    </a:lnTo>
                    <a:lnTo>
                      <a:pt x="522" y="212"/>
                    </a:lnTo>
                    <a:lnTo>
                      <a:pt x="507" y="220"/>
                    </a:lnTo>
                    <a:lnTo>
                      <a:pt x="496" y="234"/>
                    </a:lnTo>
                    <a:lnTo>
                      <a:pt x="502" y="245"/>
                    </a:lnTo>
                    <a:lnTo>
                      <a:pt x="517" y="257"/>
                    </a:lnTo>
                    <a:lnTo>
                      <a:pt x="513" y="29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77" name="Freeform 206"/>
              <p:cNvSpPr>
                <a:spLocks noChangeAspect="1"/>
              </p:cNvSpPr>
              <p:nvPr/>
            </p:nvSpPr>
            <p:spPr bwMode="gray">
              <a:xfrm>
                <a:off x="5123656" y="2449860"/>
                <a:ext cx="128588" cy="76200"/>
              </a:xfrm>
              <a:custGeom>
                <a:avLst/>
                <a:gdLst/>
                <a:ahLst/>
                <a:cxnLst>
                  <a:cxn ang="0">
                    <a:pos x="0" y="184"/>
                  </a:cxn>
                  <a:cxn ang="0">
                    <a:pos x="12" y="118"/>
                  </a:cxn>
                  <a:cxn ang="0">
                    <a:pos x="24" y="93"/>
                  </a:cxn>
                  <a:cxn ang="0">
                    <a:pos x="33" y="64"/>
                  </a:cxn>
                  <a:cxn ang="0">
                    <a:pos x="51" y="44"/>
                  </a:cxn>
                  <a:cxn ang="0">
                    <a:pos x="86" y="33"/>
                  </a:cxn>
                  <a:cxn ang="0">
                    <a:pos x="113" y="68"/>
                  </a:cxn>
                  <a:cxn ang="0">
                    <a:pos x="119" y="86"/>
                  </a:cxn>
                  <a:cxn ang="0">
                    <a:pos x="125" y="92"/>
                  </a:cxn>
                  <a:cxn ang="0">
                    <a:pos x="147" y="108"/>
                  </a:cxn>
                  <a:cxn ang="0">
                    <a:pos x="169" y="102"/>
                  </a:cxn>
                  <a:cxn ang="0">
                    <a:pos x="174" y="113"/>
                  </a:cxn>
                  <a:cxn ang="0">
                    <a:pos x="181" y="92"/>
                  </a:cxn>
                  <a:cxn ang="0">
                    <a:pos x="185" y="21"/>
                  </a:cxn>
                  <a:cxn ang="0">
                    <a:pos x="200" y="14"/>
                  </a:cxn>
                  <a:cxn ang="0">
                    <a:pos x="239" y="0"/>
                  </a:cxn>
                  <a:cxn ang="0">
                    <a:pos x="269" y="15"/>
                  </a:cxn>
                  <a:cxn ang="0">
                    <a:pos x="288" y="30"/>
                  </a:cxn>
                  <a:cxn ang="0">
                    <a:pos x="318" y="49"/>
                  </a:cxn>
                  <a:cxn ang="0">
                    <a:pos x="341" y="44"/>
                  </a:cxn>
                  <a:cxn ang="0">
                    <a:pos x="359" y="49"/>
                  </a:cxn>
                  <a:cxn ang="0">
                    <a:pos x="368" y="63"/>
                  </a:cxn>
                  <a:cxn ang="0">
                    <a:pos x="379" y="74"/>
                  </a:cxn>
                  <a:cxn ang="0">
                    <a:pos x="375" y="106"/>
                  </a:cxn>
                  <a:cxn ang="0">
                    <a:pos x="380" y="116"/>
                  </a:cxn>
                  <a:cxn ang="0">
                    <a:pos x="387" y="128"/>
                  </a:cxn>
                  <a:cxn ang="0">
                    <a:pos x="402" y="159"/>
                  </a:cxn>
                  <a:cxn ang="0">
                    <a:pos x="406" y="182"/>
                  </a:cxn>
                  <a:cxn ang="0">
                    <a:pos x="395" y="190"/>
                  </a:cxn>
                  <a:cxn ang="0">
                    <a:pos x="375" y="206"/>
                  </a:cxn>
                  <a:cxn ang="0">
                    <a:pos x="363" y="227"/>
                  </a:cxn>
                  <a:cxn ang="0">
                    <a:pos x="340" y="222"/>
                  </a:cxn>
                  <a:cxn ang="0">
                    <a:pos x="331" y="236"/>
                  </a:cxn>
                  <a:cxn ang="0">
                    <a:pos x="316" y="238"/>
                  </a:cxn>
                  <a:cxn ang="0">
                    <a:pos x="303" y="231"/>
                  </a:cxn>
                  <a:cxn ang="0">
                    <a:pos x="258" y="189"/>
                  </a:cxn>
                  <a:cxn ang="0">
                    <a:pos x="234" y="188"/>
                  </a:cxn>
                  <a:cxn ang="0">
                    <a:pos x="218" y="160"/>
                  </a:cxn>
                  <a:cxn ang="0">
                    <a:pos x="200" y="173"/>
                  </a:cxn>
                  <a:cxn ang="0">
                    <a:pos x="153" y="166"/>
                  </a:cxn>
                  <a:cxn ang="0">
                    <a:pos x="129" y="163"/>
                  </a:cxn>
                  <a:cxn ang="0">
                    <a:pos x="114" y="163"/>
                  </a:cxn>
                  <a:cxn ang="0">
                    <a:pos x="98" y="167"/>
                  </a:cxn>
                  <a:cxn ang="0">
                    <a:pos x="83" y="162"/>
                  </a:cxn>
                  <a:cxn ang="0">
                    <a:pos x="44" y="171"/>
                  </a:cxn>
                  <a:cxn ang="0">
                    <a:pos x="20" y="193"/>
                  </a:cxn>
                  <a:cxn ang="0">
                    <a:pos x="3" y="195"/>
                  </a:cxn>
                </a:cxnLst>
                <a:rect l="0" t="0" r="r" b="b"/>
                <a:pathLst>
                  <a:path w="406" h="240">
                    <a:moveTo>
                      <a:pt x="3" y="195"/>
                    </a:moveTo>
                    <a:lnTo>
                      <a:pt x="0" y="184"/>
                    </a:lnTo>
                    <a:lnTo>
                      <a:pt x="4" y="134"/>
                    </a:lnTo>
                    <a:lnTo>
                      <a:pt x="12" y="118"/>
                    </a:lnTo>
                    <a:lnTo>
                      <a:pt x="20" y="107"/>
                    </a:lnTo>
                    <a:lnTo>
                      <a:pt x="24" y="93"/>
                    </a:lnTo>
                    <a:lnTo>
                      <a:pt x="27" y="77"/>
                    </a:lnTo>
                    <a:lnTo>
                      <a:pt x="33" y="64"/>
                    </a:lnTo>
                    <a:lnTo>
                      <a:pt x="43" y="52"/>
                    </a:lnTo>
                    <a:lnTo>
                      <a:pt x="51" y="44"/>
                    </a:lnTo>
                    <a:lnTo>
                      <a:pt x="63" y="42"/>
                    </a:lnTo>
                    <a:lnTo>
                      <a:pt x="86" y="33"/>
                    </a:lnTo>
                    <a:lnTo>
                      <a:pt x="94" y="47"/>
                    </a:lnTo>
                    <a:lnTo>
                      <a:pt x="113" y="68"/>
                    </a:lnTo>
                    <a:lnTo>
                      <a:pt x="115" y="79"/>
                    </a:lnTo>
                    <a:lnTo>
                      <a:pt x="119" y="86"/>
                    </a:lnTo>
                    <a:lnTo>
                      <a:pt x="120" y="75"/>
                    </a:lnTo>
                    <a:lnTo>
                      <a:pt x="125" y="92"/>
                    </a:lnTo>
                    <a:lnTo>
                      <a:pt x="131" y="100"/>
                    </a:lnTo>
                    <a:lnTo>
                      <a:pt x="147" y="108"/>
                    </a:lnTo>
                    <a:lnTo>
                      <a:pt x="153" y="108"/>
                    </a:lnTo>
                    <a:lnTo>
                      <a:pt x="169" y="102"/>
                    </a:lnTo>
                    <a:lnTo>
                      <a:pt x="169" y="107"/>
                    </a:lnTo>
                    <a:lnTo>
                      <a:pt x="174" y="113"/>
                    </a:lnTo>
                    <a:lnTo>
                      <a:pt x="175" y="98"/>
                    </a:lnTo>
                    <a:lnTo>
                      <a:pt x="181" y="92"/>
                    </a:lnTo>
                    <a:lnTo>
                      <a:pt x="185" y="85"/>
                    </a:lnTo>
                    <a:lnTo>
                      <a:pt x="185" y="21"/>
                    </a:lnTo>
                    <a:lnTo>
                      <a:pt x="191" y="15"/>
                    </a:lnTo>
                    <a:lnTo>
                      <a:pt x="200" y="14"/>
                    </a:lnTo>
                    <a:lnTo>
                      <a:pt x="213" y="4"/>
                    </a:lnTo>
                    <a:lnTo>
                      <a:pt x="239" y="0"/>
                    </a:lnTo>
                    <a:lnTo>
                      <a:pt x="255" y="4"/>
                    </a:lnTo>
                    <a:lnTo>
                      <a:pt x="269" y="15"/>
                    </a:lnTo>
                    <a:lnTo>
                      <a:pt x="283" y="20"/>
                    </a:lnTo>
                    <a:lnTo>
                      <a:pt x="288" y="30"/>
                    </a:lnTo>
                    <a:lnTo>
                      <a:pt x="310" y="49"/>
                    </a:lnTo>
                    <a:lnTo>
                      <a:pt x="318" y="49"/>
                    </a:lnTo>
                    <a:lnTo>
                      <a:pt x="326" y="46"/>
                    </a:lnTo>
                    <a:lnTo>
                      <a:pt x="341" y="44"/>
                    </a:lnTo>
                    <a:lnTo>
                      <a:pt x="358" y="48"/>
                    </a:lnTo>
                    <a:lnTo>
                      <a:pt x="359" y="49"/>
                    </a:lnTo>
                    <a:lnTo>
                      <a:pt x="364" y="55"/>
                    </a:lnTo>
                    <a:lnTo>
                      <a:pt x="368" y="63"/>
                    </a:lnTo>
                    <a:lnTo>
                      <a:pt x="375" y="66"/>
                    </a:lnTo>
                    <a:lnTo>
                      <a:pt x="379" y="74"/>
                    </a:lnTo>
                    <a:lnTo>
                      <a:pt x="380" y="82"/>
                    </a:lnTo>
                    <a:lnTo>
                      <a:pt x="375" y="106"/>
                    </a:lnTo>
                    <a:lnTo>
                      <a:pt x="372" y="113"/>
                    </a:lnTo>
                    <a:lnTo>
                      <a:pt x="380" y="116"/>
                    </a:lnTo>
                    <a:lnTo>
                      <a:pt x="387" y="120"/>
                    </a:lnTo>
                    <a:lnTo>
                      <a:pt x="387" y="128"/>
                    </a:lnTo>
                    <a:lnTo>
                      <a:pt x="400" y="150"/>
                    </a:lnTo>
                    <a:lnTo>
                      <a:pt x="402" y="159"/>
                    </a:lnTo>
                    <a:lnTo>
                      <a:pt x="406" y="166"/>
                    </a:lnTo>
                    <a:lnTo>
                      <a:pt x="406" y="182"/>
                    </a:lnTo>
                    <a:lnTo>
                      <a:pt x="405" y="189"/>
                    </a:lnTo>
                    <a:lnTo>
                      <a:pt x="395" y="190"/>
                    </a:lnTo>
                    <a:lnTo>
                      <a:pt x="388" y="194"/>
                    </a:lnTo>
                    <a:lnTo>
                      <a:pt x="375" y="206"/>
                    </a:lnTo>
                    <a:lnTo>
                      <a:pt x="374" y="214"/>
                    </a:lnTo>
                    <a:lnTo>
                      <a:pt x="363" y="227"/>
                    </a:lnTo>
                    <a:lnTo>
                      <a:pt x="356" y="229"/>
                    </a:lnTo>
                    <a:lnTo>
                      <a:pt x="340" y="222"/>
                    </a:lnTo>
                    <a:lnTo>
                      <a:pt x="334" y="227"/>
                    </a:lnTo>
                    <a:lnTo>
                      <a:pt x="331" y="236"/>
                    </a:lnTo>
                    <a:lnTo>
                      <a:pt x="325" y="240"/>
                    </a:lnTo>
                    <a:lnTo>
                      <a:pt x="316" y="238"/>
                    </a:lnTo>
                    <a:lnTo>
                      <a:pt x="310" y="233"/>
                    </a:lnTo>
                    <a:lnTo>
                      <a:pt x="303" y="231"/>
                    </a:lnTo>
                    <a:lnTo>
                      <a:pt x="285" y="208"/>
                    </a:lnTo>
                    <a:lnTo>
                      <a:pt x="258" y="189"/>
                    </a:lnTo>
                    <a:lnTo>
                      <a:pt x="242" y="190"/>
                    </a:lnTo>
                    <a:lnTo>
                      <a:pt x="234" y="188"/>
                    </a:lnTo>
                    <a:lnTo>
                      <a:pt x="224" y="165"/>
                    </a:lnTo>
                    <a:lnTo>
                      <a:pt x="218" y="160"/>
                    </a:lnTo>
                    <a:lnTo>
                      <a:pt x="211" y="162"/>
                    </a:lnTo>
                    <a:lnTo>
                      <a:pt x="200" y="173"/>
                    </a:lnTo>
                    <a:lnTo>
                      <a:pt x="184" y="177"/>
                    </a:lnTo>
                    <a:lnTo>
                      <a:pt x="153" y="166"/>
                    </a:lnTo>
                    <a:lnTo>
                      <a:pt x="146" y="166"/>
                    </a:lnTo>
                    <a:lnTo>
                      <a:pt x="129" y="163"/>
                    </a:lnTo>
                    <a:lnTo>
                      <a:pt x="121" y="166"/>
                    </a:lnTo>
                    <a:lnTo>
                      <a:pt x="114" y="163"/>
                    </a:lnTo>
                    <a:lnTo>
                      <a:pt x="106" y="167"/>
                    </a:lnTo>
                    <a:lnTo>
                      <a:pt x="98" y="167"/>
                    </a:lnTo>
                    <a:lnTo>
                      <a:pt x="92" y="163"/>
                    </a:lnTo>
                    <a:lnTo>
                      <a:pt x="83" y="162"/>
                    </a:lnTo>
                    <a:lnTo>
                      <a:pt x="67" y="163"/>
                    </a:lnTo>
                    <a:lnTo>
                      <a:pt x="44" y="171"/>
                    </a:lnTo>
                    <a:lnTo>
                      <a:pt x="29" y="179"/>
                    </a:lnTo>
                    <a:lnTo>
                      <a:pt x="20" y="193"/>
                    </a:lnTo>
                    <a:lnTo>
                      <a:pt x="13" y="198"/>
                    </a:lnTo>
                    <a:lnTo>
                      <a:pt x="3" y="19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78" name="Freeform 207"/>
              <p:cNvSpPr>
                <a:spLocks noChangeAspect="1"/>
              </p:cNvSpPr>
              <p:nvPr/>
            </p:nvSpPr>
            <p:spPr bwMode="gray">
              <a:xfrm>
                <a:off x="4966494" y="2657822"/>
                <a:ext cx="120650" cy="71438"/>
              </a:xfrm>
              <a:custGeom>
                <a:avLst/>
                <a:gdLst/>
                <a:ahLst/>
                <a:cxnLst>
                  <a:cxn ang="0">
                    <a:pos x="371" y="143"/>
                  </a:cxn>
                  <a:cxn ang="0">
                    <a:pos x="355" y="149"/>
                  </a:cxn>
                  <a:cxn ang="0">
                    <a:pos x="341" y="159"/>
                  </a:cxn>
                  <a:cxn ang="0">
                    <a:pos x="338" y="176"/>
                  </a:cxn>
                  <a:cxn ang="0">
                    <a:pos x="324" y="187"/>
                  </a:cxn>
                  <a:cxn ang="0">
                    <a:pos x="311" y="203"/>
                  </a:cxn>
                  <a:cxn ang="0">
                    <a:pos x="291" y="201"/>
                  </a:cxn>
                  <a:cxn ang="0">
                    <a:pos x="276" y="210"/>
                  </a:cxn>
                  <a:cxn ang="0">
                    <a:pos x="271" y="208"/>
                  </a:cxn>
                  <a:cxn ang="0">
                    <a:pos x="227" y="201"/>
                  </a:cxn>
                  <a:cxn ang="0">
                    <a:pos x="205" y="183"/>
                  </a:cxn>
                  <a:cxn ang="0">
                    <a:pos x="166" y="192"/>
                  </a:cxn>
                  <a:cxn ang="0">
                    <a:pos x="152" y="209"/>
                  </a:cxn>
                  <a:cxn ang="0">
                    <a:pos x="132" y="214"/>
                  </a:cxn>
                  <a:cxn ang="0">
                    <a:pos x="114" y="207"/>
                  </a:cxn>
                  <a:cxn ang="0">
                    <a:pos x="97" y="196"/>
                  </a:cxn>
                  <a:cxn ang="0">
                    <a:pos x="61" y="164"/>
                  </a:cxn>
                  <a:cxn ang="0">
                    <a:pos x="23" y="127"/>
                  </a:cxn>
                  <a:cxn ang="0">
                    <a:pos x="21" y="97"/>
                  </a:cxn>
                  <a:cxn ang="0">
                    <a:pos x="0" y="82"/>
                  </a:cxn>
                  <a:cxn ang="0">
                    <a:pos x="1" y="68"/>
                  </a:cxn>
                  <a:cxn ang="0">
                    <a:pos x="19" y="83"/>
                  </a:cxn>
                  <a:cxn ang="0">
                    <a:pos x="40" y="62"/>
                  </a:cxn>
                  <a:cxn ang="0">
                    <a:pos x="75" y="48"/>
                  </a:cxn>
                  <a:cxn ang="0">
                    <a:pos x="119" y="23"/>
                  </a:cxn>
                  <a:cxn ang="0">
                    <a:pos x="132" y="3"/>
                  </a:cxn>
                  <a:cxn ang="0">
                    <a:pos x="146" y="24"/>
                  </a:cxn>
                  <a:cxn ang="0">
                    <a:pos x="159" y="27"/>
                  </a:cxn>
                  <a:cxn ang="0">
                    <a:pos x="184" y="18"/>
                  </a:cxn>
                  <a:cxn ang="0">
                    <a:pos x="198" y="27"/>
                  </a:cxn>
                  <a:cxn ang="0">
                    <a:pos x="228" y="43"/>
                  </a:cxn>
                  <a:cxn ang="0">
                    <a:pos x="240" y="47"/>
                  </a:cxn>
                  <a:cxn ang="0">
                    <a:pos x="236" y="61"/>
                  </a:cxn>
                  <a:cxn ang="0">
                    <a:pos x="263" y="82"/>
                  </a:cxn>
                  <a:cxn ang="0">
                    <a:pos x="271" y="68"/>
                  </a:cxn>
                  <a:cxn ang="0">
                    <a:pos x="297" y="70"/>
                  </a:cxn>
                  <a:cxn ang="0">
                    <a:pos x="317" y="89"/>
                  </a:cxn>
                  <a:cxn ang="0">
                    <a:pos x="331" y="94"/>
                  </a:cxn>
                  <a:cxn ang="0">
                    <a:pos x="360" y="127"/>
                  </a:cxn>
                </a:cxnLst>
                <a:rect l="0" t="0" r="r" b="b"/>
                <a:pathLst>
                  <a:path w="378" h="222">
                    <a:moveTo>
                      <a:pt x="378" y="136"/>
                    </a:moveTo>
                    <a:lnTo>
                      <a:pt x="371" y="143"/>
                    </a:lnTo>
                    <a:lnTo>
                      <a:pt x="360" y="142"/>
                    </a:lnTo>
                    <a:lnTo>
                      <a:pt x="355" y="149"/>
                    </a:lnTo>
                    <a:lnTo>
                      <a:pt x="350" y="156"/>
                    </a:lnTo>
                    <a:lnTo>
                      <a:pt x="341" y="159"/>
                    </a:lnTo>
                    <a:lnTo>
                      <a:pt x="339" y="164"/>
                    </a:lnTo>
                    <a:lnTo>
                      <a:pt x="338" y="176"/>
                    </a:lnTo>
                    <a:lnTo>
                      <a:pt x="333" y="185"/>
                    </a:lnTo>
                    <a:lnTo>
                      <a:pt x="324" y="187"/>
                    </a:lnTo>
                    <a:lnTo>
                      <a:pt x="324" y="193"/>
                    </a:lnTo>
                    <a:lnTo>
                      <a:pt x="311" y="203"/>
                    </a:lnTo>
                    <a:lnTo>
                      <a:pt x="296" y="206"/>
                    </a:lnTo>
                    <a:lnTo>
                      <a:pt x="291" y="201"/>
                    </a:lnTo>
                    <a:lnTo>
                      <a:pt x="283" y="201"/>
                    </a:lnTo>
                    <a:lnTo>
                      <a:pt x="276" y="210"/>
                    </a:lnTo>
                    <a:lnTo>
                      <a:pt x="271" y="222"/>
                    </a:lnTo>
                    <a:lnTo>
                      <a:pt x="271" y="208"/>
                    </a:lnTo>
                    <a:lnTo>
                      <a:pt x="263" y="197"/>
                    </a:lnTo>
                    <a:lnTo>
                      <a:pt x="227" y="201"/>
                    </a:lnTo>
                    <a:lnTo>
                      <a:pt x="213" y="188"/>
                    </a:lnTo>
                    <a:lnTo>
                      <a:pt x="205" y="183"/>
                    </a:lnTo>
                    <a:lnTo>
                      <a:pt x="172" y="182"/>
                    </a:lnTo>
                    <a:lnTo>
                      <a:pt x="166" y="192"/>
                    </a:lnTo>
                    <a:lnTo>
                      <a:pt x="162" y="201"/>
                    </a:lnTo>
                    <a:lnTo>
                      <a:pt x="152" y="209"/>
                    </a:lnTo>
                    <a:lnTo>
                      <a:pt x="143" y="213"/>
                    </a:lnTo>
                    <a:lnTo>
                      <a:pt x="132" y="214"/>
                    </a:lnTo>
                    <a:lnTo>
                      <a:pt x="121" y="213"/>
                    </a:lnTo>
                    <a:lnTo>
                      <a:pt x="114" y="207"/>
                    </a:lnTo>
                    <a:lnTo>
                      <a:pt x="100" y="202"/>
                    </a:lnTo>
                    <a:lnTo>
                      <a:pt x="97" y="196"/>
                    </a:lnTo>
                    <a:lnTo>
                      <a:pt x="71" y="176"/>
                    </a:lnTo>
                    <a:lnTo>
                      <a:pt x="61" y="164"/>
                    </a:lnTo>
                    <a:lnTo>
                      <a:pt x="33" y="140"/>
                    </a:lnTo>
                    <a:lnTo>
                      <a:pt x="23" y="127"/>
                    </a:lnTo>
                    <a:lnTo>
                      <a:pt x="23" y="110"/>
                    </a:lnTo>
                    <a:lnTo>
                      <a:pt x="21" y="97"/>
                    </a:lnTo>
                    <a:lnTo>
                      <a:pt x="8" y="91"/>
                    </a:lnTo>
                    <a:lnTo>
                      <a:pt x="0" y="82"/>
                    </a:lnTo>
                    <a:lnTo>
                      <a:pt x="0" y="73"/>
                    </a:lnTo>
                    <a:lnTo>
                      <a:pt x="1" y="68"/>
                    </a:lnTo>
                    <a:lnTo>
                      <a:pt x="17" y="83"/>
                    </a:lnTo>
                    <a:lnTo>
                      <a:pt x="19" y="83"/>
                    </a:lnTo>
                    <a:lnTo>
                      <a:pt x="24" y="69"/>
                    </a:lnTo>
                    <a:lnTo>
                      <a:pt x="40" y="62"/>
                    </a:lnTo>
                    <a:lnTo>
                      <a:pt x="57" y="57"/>
                    </a:lnTo>
                    <a:lnTo>
                      <a:pt x="75" y="48"/>
                    </a:lnTo>
                    <a:lnTo>
                      <a:pt x="81" y="36"/>
                    </a:lnTo>
                    <a:lnTo>
                      <a:pt x="119" y="23"/>
                    </a:lnTo>
                    <a:lnTo>
                      <a:pt x="123" y="0"/>
                    </a:lnTo>
                    <a:lnTo>
                      <a:pt x="132" y="3"/>
                    </a:lnTo>
                    <a:lnTo>
                      <a:pt x="140" y="15"/>
                    </a:lnTo>
                    <a:lnTo>
                      <a:pt x="146" y="24"/>
                    </a:lnTo>
                    <a:lnTo>
                      <a:pt x="153" y="24"/>
                    </a:lnTo>
                    <a:lnTo>
                      <a:pt x="159" y="27"/>
                    </a:lnTo>
                    <a:lnTo>
                      <a:pt x="174" y="13"/>
                    </a:lnTo>
                    <a:lnTo>
                      <a:pt x="184" y="18"/>
                    </a:lnTo>
                    <a:lnTo>
                      <a:pt x="190" y="27"/>
                    </a:lnTo>
                    <a:lnTo>
                      <a:pt x="198" y="27"/>
                    </a:lnTo>
                    <a:lnTo>
                      <a:pt x="218" y="31"/>
                    </a:lnTo>
                    <a:lnTo>
                      <a:pt x="228" y="43"/>
                    </a:lnTo>
                    <a:lnTo>
                      <a:pt x="239" y="45"/>
                    </a:lnTo>
                    <a:lnTo>
                      <a:pt x="240" y="47"/>
                    </a:lnTo>
                    <a:lnTo>
                      <a:pt x="240" y="50"/>
                    </a:lnTo>
                    <a:lnTo>
                      <a:pt x="236" y="61"/>
                    </a:lnTo>
                    <a:lnTo>
                      <a:pt x="255" y="79"/>
                    </a:lnTo>
                    <a:lnTo>
                      <a:pt x="263" y="82"/>
                    </a:lnTo>
                    <a:lnTo>
                      <a:pt x="274" y="74"/>
                    </a:lnTo>
                    <a:lnTo>
                      <a:pt x="271" y="68"/>
                    </a:lnTo>
                    <a:lnTo>
                      <a:pt x="272" y="62"/>
                    </a:lnTo>
                    <a:lnTo>
                      <a:pt x="297" y="70"/>
                    </a:lnTo>
                    <a:lnTo>
                      <a:pt x="317" y="73"/>
                    </a:lnTo>
                    <a:lnTo>
                      <a:pt x="317" y="89"/>
                    </a:lnTo>
                    <a:lnTo>
                      <a:pt x="326" y="96"/>
                    </a:lnTo>
                    <a:lnTo>
                      <a:pt x="331" y="94"/>
                    </a:lnTo>
                    <a:lnTo>
                      <a:pt x="340" y="99"/>
                    </a:lnTo>
                    <a:lnTo>
                      <a:pt x="360" y="127"/>
                    </a:lnTo>
                    <a:lnTo>
                      <a:pt x="378" y="13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79" name="Freeform 208"/>
              <p:cNvSpPr>
                <a:spLocks noChangeAspect="1"/>
              </p:cNvSpPr>
              <p:nvPr/>
            </p:nvSpPr>
            <p:spPr bwMode="gray">
              <a:xfrm>
                <a:off x="5149056" y="2837210"/>
                <a:ext cx="109538" cy="68263"/>
              </a:xfrm>
              <a:custGeom>
                <a:avLst/>
                <a:gdLst/>
                <a:ahLst/>
                <a:cxnLst>
                  <a:cxn ang="0">
                    <a:pos x="32" y="208"/>
                  </a:cxn>
                  <a:cxn ang="0">
                    <a:pos x="31" y="192"/>
                  </a:cxn>
                  <a:cxn ang="0">
                    <a:pos x="26" y="163"/>
                  </a:cxn>
                  <a:cxn ang="0">
                    <a:pos x="3" y="143"/>
                  </a:cxn>
                  <a:cxn ang="0">
                    <a:pos x="3" y="118"/>
                  </a:cxn>
                  <a:cxn ang="0">
                    <a:pos x="15" y="94"/>
                  </a:cxn>
                  <a:cxn ang="0">
                    <a:pos x="26" y="82"/>
                  </a:cxn>
                  <a:cxn ang="0">
                    <a:pos x="11" y="66"/>
                  </a:cxn>
                  <a:cxn ang="0">
                    <a:pos x="3" y="51"/>
                  </a:cxn>
                  <a:cxn ang="0">
                    <a:pos x="0" y="29"/>
                  </a:cxn>
                  <a:cxn ang="0">
                    <a:pos x="3" y="8"/>
                  </a:cxn>
                  <a:cxn ang="0">
                    <a:pos x="20" y="0"/>
                  </a:cxn>
                  <a:cxn ang="0">
                    <a:pos x="32" y="4"/>
                  </a:cxn>
                  <a:cxn ang="0">
                    <a:pos x="26" y="19"/>
                  </a:cxn>
                  <a:cxn ang="0">
                    <a:pos x="37" y="27"/>
                  </a:cxn>
                  <a:cxn ang="0">
                    <a:pos x="51" y="27"/>
                  </a:cxn>
                  <a:cxn ang="0">
                    <a:pos x="85" y="31"/>
                  </a:cxn>
                  <a:cxn ang="0">
                    <a:pos x="126" y="32"/>
                  </a:cxn>
                  <a:cxn ang="0">
                    <a:pos x="170" y="40"/>
                  </a:cxn>
                  <a:cxn ang="0">
                    <a:pos x="187" y="35"/>
                  </a:cxn>
                  <a:cxn ang="0">
                    <a:pos x="206" y="23"/>
                  </a:cxn>
                  <a:cxn ang="0">
                    <a:pos x="226" y="13"/>
                  </a:cxn>
                  <a:cxn ang="0">
                    <a:pos x="252" y="4"/>
                  </a:cxn>
                  <a:cxn ang="0">
                    <a:pos x="272" y="5"/>
                  </a:cxn>
                  <a:cxn ang="0">
                    <a:pos x="278" y="10"/>
                  </a:cxn>
                  <a:cxn ang="0">
                    <a:pos x="308" y="19"/>
                  </a:cxn>
                  <a:cxn ang="0">
                    <a:pos x="328" y="32"/>
                  </a:cxn>
                  <a:cxn ang="0">
                    <a:pos x="346" y="31"/>
                  </a:cxn>
                  <a:cxn ang="0">
                    <a:pos x="343" y="47"/>
                  </a:cxn>
                  <a:cxn ang="0">
                    <a:pos x="338" y="58"/>
                  </a:cxn>
                  <a:cxn ang="0">
                    <a:pos x="319" y="63"/>
                  </a:cxn>
                  <a:cxn ang="0">
                    <a:pos x="306" y="78"/>
                  </a:cxn>
                  <a:cxn ang="0">
                    <a:pos x="306" y="107"/>
                  </a:cxn>
                  <a:cxn ang="0">
                    <a:pos x="298" y="110"/>
                  </a:cxn>
                  <a:cxn ang="0">
                    <a:pos x="295" y="116"/>
                  </a:cxn>
                  <a:cxn ang="0">
                    <a:pos x="284" y="126"/>
                  </a:cxn>
                  <a:cxn ang="0">
                    <a:pos x="287" y="129"/>
                  </a:cxn>
                  <a:cxn ang="0">
                    <a:pos x="292" y="131"/>
                  </a:cxn>
                  <a:cxn ang="0">
                    <a:pos x="296" y="138"/>
                  </a:cxn>
                  <a:cxn ang="0">
                    <a:pos x="299" y="148"/>
                  </a:cxn>
                  <a:cxn ang="0">
                    <a:pos x="310" y="163"/>
                  </a:cxn>
                  <a:cxn ang="0">
                    <a:pos x="311" y="169"/>
                  </a:cxn>
                  <a:cxn ang="0">
                    <a:pos x="303" y="167"/>
                  </a:cxn>
                  <a:cxn ang="0">
                    <a:pos x="280" y="171"/>
                  </a:cxn>
                  <a:cxn ang="0">
                    <a:pos x="262" y="161"/>
                  </a:cxn>
                  <a:cxn ang="0">
                    <a:pos x="242" y="169"/>
                  </a:cxn>
                  <a:cxn ang="0">
                    <a:pos x="228" y="171"/>
                  </a:cxn>
                  <a:cxn ang="0">
                    <a:pos x="219" y="179"/>
                  </a:cxn>
                  <a:cxn ang="0">
                    <a:pos x="208" y="180"/>
                  </a:cxn>
                  <a:cxn ang="0">
                    <a:pos x="206" y="199"/>
                  </a:cxn>
                  <a:cxn ang="0">
                    <a:pos x="192" y="212"/>
                  </a:cxn>
                  <a:cxn ang="0">
                    <a:pos x="172" y="215"/>
                  </a:cxn>
                  <a:cxn ang="0">
                    <a:pos x="137" y="203"/>
                  </a:cxn>
                  <a:cxn ang="0">
                    <a:pos x="127" y="195"/>
                  </a:cxn>
                  <a:cxn ang="0">
                    <a:pos x="115" y="195"/>
                  </a:cxn>
                  <a:cxn ang="0">
                    <a:pos x="84" y="204"/>
                  </a:cxn>
                  <a:cxn ang="0">
                    <a:pos x="62" y="204"/>
                  </a:cxn>
                  <a:cxn ang="0">
                    <a:pos x="45" y="208"/>
                  </a:cxn>
                  <a:cxn ang="0">
                    <a:pos x="32" y="208"/>
                  </a:cxn>
                </a:cxnLst>
                <a:rect l="0" t="0" r="r" b="b"/>
                <a:pathLst>
                  <a:path w="346" h="215">
                    <a:moveTo>
                      <a:pt x="32" y="208"/>
                    </a:moveTo>
                    <a:lnTo>
                      <a:pt x="31" y="192"/>
                    </a:lnTo>
                    <a:lnTo>
                      <a:pt x="26" y="163"/>
                    </a:lnTo>
                    <a:lnTo>
                      <a:pt x="3" y="143"/>
                    </a:lnTo>
                    <a:lnTo>
                      <a:pt x="3" y="118"/>
                    </a:lnTo>
                    <a:lnTo>
                      <a:pt x="15" y="94"/>
                    </a:lnTo>
                    <a:lnTo>
                      <a:pt x="26" y="82"/>
                    </a:lnTo>
                    <a:lnTo>
                      <a:pt x="11" y="66"/>
                    </a:lnTo>
                    <a:lnTo>
                      <a:pt x="3" y="51"/>
                    </a:lnTo>
                    <a:lnTo>
                      <a:pt x="0" y="29"/>
                    </a:lnTo>
                    <a:lnTo>
                      <a:pt x="3" y="8"/>
                    </a:lnTo>
                    <a:lnTo>
                      <a:pt x="20" y="0"/>
                    </a:lnTo>
                    <a:lnTo>
                      <a:pt x="32" y="4"/>
                    </a:lnTo>
                    <a:lnTo>
                      <a:pt x="26" y="19"/>
                    </a:lnTo>
                    <a:lnTo>
                      <a:pt x="37" y="27"/>
                    </a:lnTo>
                    <a:lnTo>
                      <a:pt x="51" y="27"/>
                    </a:lnTo>
                    <a:lnTo>
                      <a:pt x="85" y="31"/>
                    </a:lnTo>
                    <a:lnTo>
                      <a:pt x="126" y="32"/>
                    </a:lnTo>
                    <a:lnTo>
                      <a:pt x="170" y="40"/>
                    </a:lnTo>
                    <a:lnTo>
                      <a:pt x="187" y="35"/>
                    </a:lnTo>
                    <a:lnTo>
                      <a:pt x="206" y="23"/>
                    </a:lnTo>
                    <a:lnTo>
                      <a:pt x="226" y="13"/>
                    </a:lnTo>
                    <a:lnTo>
                      <a:pt x="252" y="4"/>
                    </a:lnTo>
                    <a:lnTo>
                      <a:pt x="272" y="5"/>
                    </a:lnTo>
                    <a:lnTo>
                      <a:pt x="278" y="10"/>
                    </a:lnTo>
                    <a:lnTo>
                      <a:pt x="308" y="19"/>
                    </a:lnTo>
                    <a:lnTo>
                      <a:pt x="328" y="32"/>
                    </a:lnTo>
                    <a:lnTo>
                      <a:pt x="346" y="31"/>
                    </a:lnTo>
                    <a:lnTo>
                      <a:pt x="343" y="47"/>
                    </a:lnTo>
                    <a:lnTo>
                      <a:pt x="338" y="58"/>
                    </a:lnTo>
                    <a:lnTo>
                      <a:pt x="319" y="63"/>
                    </a:lnTo>
                    <a:lnTo>
                      <a:pt x="306" y="78"/>
                    </a:lnTo>
                    <a:lnTo>
                      <a:pt x="306" y="107"/>
                    </a:lnTo>
                    <a:lnTo>
                      <a:pt x="298" y="110"/>
                    </a:lnTo>
                    <a:lnTo>
                      <a:pt x="295" y="116"/>
                    </a:lnTo>
                    <a:lnTo>
                      <a:pt x="284" y="126"/>
                    </a:lnTo>
                    <a:lnTo>
                      <a:pt x="287" y="129"/>
                    </a:lnTo>
                    <a:lnTo>
                      <a:pt x="292" y="131"/>
                    </a:lnTo>
                    <a:lnTo>
                      <a:pt x="296" y="138"/>
                    </a:lnTo>
                    <a:lnTo>
                      <a:pt x="299" y="148"/>
                    </a:lnTo>
                    <a:lnTo>
                      <a:pt x="310" y="163"/>
                    </a:lnTo>
                    <a:lnTo>
                      <a:pt x="311" y="169"/>
                    </a:lnTo>
                    <a:lnTo>
                      <a:pt x="303" y="167"/>
                    </a:lnTo>
                    <a:lnTo>
                      <a:pt x="280" y="171"/>
                    </a:lnTo>
                    <a:lnTo>
                      <a:pt x="262" y="161"/>
                    </a:lnTo>
                    <a:lnTo>
                      <a:pt x="242" y="169"/>
                    </a:lnTo>
                    <a:lnTo>
                      <a:pt x="228" y="171"/>
                    </a:lnTo>
                    <a:lnTo>
                      <a:pt x="219" y="179"/>
                    </a:lnTo>
                    <a:lnTo>
                      <a:pt x="208" y="180"/>
                    </a:lnTo>
                    <a:lnTo>
                      <a:pt x="206" y="199"/>
                    </a:lnTo>
                    <a:lnTo>
                      <a:pt x="192" y="212"/>
                    </a:lnTo>
                    <a:lnTo>
                      <a:pt x="172" y="215"/>
                    </a:lnTo>
                    <a:lnTo>
                      <a:pt x="137" y="203"/>
                    </a:lnTo>
                    <a:lnTo>
                      <a:pt x="127" y="195"/>
                    </a:lnTo>
                    <a:lnTo>
                      <a:pt x="115" y="195"/>
                    </a:lnTo>
                    <a:lnTo>
                      <a:pt x="84" y="204"/>
                    </a:lnTo>
                    <a:lnTo>
                      <a:pt x="62" y="204"/>
                    </a:lnTo>
                    <a:lnTo>
                      <a:pt x="45" y="208"/>
                    </a:lnTo>
                    <a:lnTo>
                      <a:pt x="32" y="20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80" name="Freeform 209"/>
              <p:cNvSpPr>
                <a:spLocks noChangeAspect="1"/>
              </p:cNvSpPr>
              <p:nvPr/>
            </p:nvSpPr>
            <p:spPr bwMode="gray">
              <a:xfrm>
                <a:off x="4995069" y="2778472"/>
                <a:ext cx="101600" cy="87313"/>
              </a:xfrm>
              <a:custGeom>
                <a:avLst/>
                <a:gdLst/>
                <a:ahLst/>
                <a:cxnLst>
                  <a:cxn ang="0">
                    <a:pos x="258" y="62"/>
                  </a:cxn>
                  <a:cxn ang="0">
                    <a:pos x="215" y="50"/>
                  </a:cxn>
                  <a:cxn ang="0">
                    <a:pos x="180" y="12"/>
                  </a:cxn>
                  <a:cxn ang="0">
                    <a:pos x="164" y="7"/>
                  </a:cxn>
                  <a:cxn ang="0">
                    <a:pos x="148" y="3"/>
                  </a:cxn>
                  <a:cxn ang="0">
                    <a:pos x="149" y="15"/>
                  </a:cxn>
                  <a:cxn ang="0">
                    <a:pos x="138" y="19"/>
                  </a:cxn>
                  <a:cxn ang="0">
                    <a:pos x="111" y="34"/>
                  </a:cxn>
                  <a:cxn ang="0">
                    <a:pos x="118" y="56"/>
                  </a:cxn>
                  <a:cxn ang="0">
                    <a:pos x="94" y="73"/>
                  </a:cxn>
                  <a:cxn ang="0">
                    <a:pos x="95" y="95"/>
                  </a:cxn>
                  <a:cxn ang="0">
                    <a:pos x="81" y="93"/>
                  </a:cxn>
                  <a:cxn ang="0">
                    <a:pos x="73" y="90"/>
                  </a:cxn>
                  <a:cxn ang="0">
                    <a:pos x="57" y="76"/>
                  </a:cxn>
                  <a:cxn ang="0">
                    <a:pos x="30" y="92"/>
                  </a:cxn>
                  <a:cxn ang="0">
                    <a:pos x="8" y="93"/>
                  </a:cxn>
                  <a:cxn ang="0">
                    <a:pos x="16" y="135"/>
                  </a:cxn>
                  <a:cxn ang="0">
                    <a:pos x="38" y="116"/>
                  </a:cxn>
                  <a:cxn ang="0">
                    <a:pos x="65" y="113"/>
                  </a:cxn>
                  <a:cxn ang="0">
                    <a:pos x="75" y="128"/>
                  </a:cxn>
                  <a:cxn ang="0">
                    <a:pos x="103" y="175"/>
                  </a:cxn>
                  <a:cxn ang="0">
                    <a:pos x="91" y="187"/>
                  </a:cxn>
                  <a:cxn ang="0">
                    <a:pos x="119" y="216"/>
                  </a:cxn>
                  <a:cxn ang="0">
                    <a:pos x="135" y="238"/>
                  </a:cxn>
                  <a:cxn ang="0">
                    <a:pos x="183" y="245"/>
                  </a:cxn>
                  <a:cxn ang="0">
                    <a:pos x="219" y="276"/>
                  </a:cxn>
                  <a:cxn ang="0">
                    <a:pos x="203" y="237"/>
                  </a:cxn>
                  <a:cxn ang="0">
                    <a:pos x="173" y="211"/>
                  </a:cxn>
                  <a:cxn ang="0">
                    <a:pos x="156" y="190"/>
                  </a:cxn>
                  <a:cxn ang="0">
                    <a:pos x="144" y="170"/>
                  </a:cxn>
                  <a:cxn ang="0">
                    <a:pos x="143" y="157"/>
                  </a:cxn>
                  <a:cxn ang="0">
                    <a:pos x="128" y="137"/>
                  </a:cxn>
                  <a:cxn ang="0">
                    <a:pos x="124" y="126"/>
                  </a:cxn>
                  <a:cxn ang="0">
                    <a:pos x="129" y="97"/>
                  </a:cxn>
                  <a:cxn ang="0">
                    <a:pos x="151" y="116"/>
                  </a:cxn>
                  <a:cxn ang="0">
                    <a:pos x="182" y="101"/>
                  </a:cxn>
                  <a:cxn ang="0">
                    <a:pos x="200" y="105"/>
                  </a:cxn>
                  <a:cxn ang="0">
                    <a:pos x="210" y="106"/>
                  </a:cxn>
                  <a:cxn ang="0">
                    <a:pos x="229" y="106"/>
                  </a:cxn>
                  <a:cxn ang="0">
                    <a:pos x="246" y="106"/>
                  </a:cxn>
                  <a:cxn ang="0">
                    <a:pos x="256" y="113"/>
                  </a:cxn>
                  <a:cxn ang="0">
                    <a:pos x="273" y="115"/>
                  </a:cxn>
                  <a:cxn ang="0">
                    <a:pos x="283" y="111"/>
                  </a:cxn>
                  <a:cxn ang="0">
                    <a:pos x="288" y="125"/>
                  </a:cxn>
                  <a:cxn ang="0">
                    <a:pos x="307" y="125"/>
                  </a:cxn>
                  <a:cxn ang="0">
                    <a:pos x="305" y="109"/>
                  </a:cxn>
                  <a:cxn ang="0">
                    <a:pos x="311" y="100"/>
                  </a:cxn>
                  <a:cxn ang="0">
                    <a:pos x="322" y="100"/>
                  </a:cxn>
                  <a:cxn ang="0">
                    <a:pos x="316" y="98"/>
                  </a:cxn>
                  <a:cxn ang="0">
                    <a:pos x="304" y="93"/>
                  </a:cxn>
                  <a:cxn ang="0">
                    <a:pos x="297" y="89"/>
                  </a:cxn>
                  <a:cxn ang="0">
                    <a:pos x="297" y="83"/>
                  </a:cxn>
                  <a:cxn ang="0">
                    <a:pos x="302" y="79"/>
                  </a:cxn>
                  <a:cxn ang="0">
                    <a:pos x="297" y="74"/>
                  </a:cxn>
                  <a:cxn ang="0">
                    <a:pos x="291" y="73"/>
                  </a:cxn>
                  <a:cxn ang="0">
                    <a:pos x="291" y="63"/>
                  </a:cxn>
                  <a:cxn ang="0">
                    <a:pos x="284" y="50"/>
                  </a:cxn>
                </a:cxnLst>
                <a:rect l="0" t="0" r="r" b="b"/>
                <a:pathLst>
                  <a:path w="322" h="276">
                    <a:moveTo>
                      <a:pt x="284" y="50"/>
                    </a:moveTo>
                    <a:lnTo>
                      <a:pt x="272" y="58"/>
                    </a:lnTo>
                    <a:lnTo>
                      <a:pt x="258" y="62"/>
                    </a:lnTo>
                    <a:lnTo>
                      <a:pt x="241" y="63"/>
                    </a:lnTo>
                    <a:lnTo>
                      <a:pt x="226" y="54"/>
                    </a:lnTo>
                    <a:lnTo>
                      <a:pt x="215" y="50"/>
                    </a:lnTo>
                    <a:lnTo>
                      <a:pt x="204" y="35"/>
                    </a:lnTo>
                    <a:lnTo>
                      <a:pt x="189" y="28"/>
                    </a:lnTo>
                    <a:lnTo>
                      <a:pt x="180" y="12"/>
                    </a:lnTo>
                    <a:lnTo>
                      <a:pt x="167" y="7"/>
                    </a:lnTo>
                    <a:lnTo>
                      <a:pt x="167" y="4"/>
                    </a:lnTo>
                    <a:lnTo>
                      <a:pt x="164" y="7"/>
                    </a:lnTo>
                    <a:lnTo>
                      <a:pt x="155" y="1"/>
                    </a:lnTo>
                    <a:lnTo>
                      <a:pt x="151" y="0"/>
                    </a:lnTo>
                    <a:lnTo>
                      <a:pt x="148" y="3"/>
                    </a:lnTo>
                    <a:lnTo>
                      <a:pt x="148" y="8"/>
                    </a:lnTo>
                    <a:lnTo>
                      <a:pt x="149" y="14"/>
                    </a:lnTo>
                    <a:lnTo>
                      <a:pt x="149" y="15"/>
                    </a:lnTo>
                    <a:lnTo>
                      <a:pt x="145" y="14"/>
                    </a:lnTo>
                    <a:lnTo>
                      <a:pt x="138" y="14"/>
                    </a:lnTo>
                    <a:lnTo>
                      <a:pt x="138" y="19"/>
                    </a:lnTo>
                    <a:lnTo>
                      <a:pt x="134" y="22"/>
                    </a:lnTo>
                    <a:lnTo>
                      <a:pt x="114" y="29"/>
                    </a:lnTo>
                    <a:lnTo>
                      <a:pt x="111" y="34"/>
                    </a:lnTo>
                    <a:lnTo>
                      <a:pt x="112" y="38"/>
                    </a:lnTo>
                    <a:lnTo>
                      <a:pt x="118" y="45"/>
                    </a:lnTo>
                    <a:lnTo>
                      <a:pt x="118" y="56"/>
                    </a:lnTo>
                    <a:lnTo>
                      <a:pt x="113" y="63"/>
                    </a:lnTo>
                    <a:lnTo>
                      <a:pt x="105" y="65"/>
                    </a:lnTo>
                    <a:lnTo>
                      <a:pt x="94" y="73"/>
                    </a:lnTo>
                    <a:lnTo>
                      <a:pt x="97" y="78"/>
                    </a:lnTo>
                    <a:lnTo>
                      <a:pt x="94" y="83"/>
                    </a:lnTo>
                    <a:lnTo>
                      <a:pt x="95" y="95"/>
                    </a:lnTo>
                    <a:lnTo>
                      <a:pt x="90" y="99"/>
                    </a:lnTo>
                    <a:lnTo>
                      <a:pt x="86" y="99"/>
                    </a:lnTo>
                    <a:lnTo>
                      <a:pt x="81" y="93"/>
                    </a:lnTo>
                    <a:lnTo>
                      <a:pt x="78" y="93"/>
                    </a:lnTo>
                    <a:lnTo>
                      <a:pt x="75" y="90"/>
                    </a:lnTo>
                    <a:lnTo>
                      <a:pt x="73" y="90"/>
                    </a:lnTo>
                    <a:lnTo>
                      <a:pt x="73" y="94"/>
                    </a:lnTo>
                    <a:lnTo>
                      <a:pt x="68" y="95"/>
                    </a:lnTo>
                    <a:lnTo>
                      <a:pt x="57" y="76"/>
                    </a:lnTo>
                    <a:lnTo>
                      <a:pt x="54" y="76"/>
                    </a:lnTo>
                    <a:lnTo>
                      <a:pt x="47" y="92"/>
                    </a:lnTo>
                    <a:lnTo>
                      <a:pt x="30" y="92"/>
                    </a:lnTo>
                    <a:lnTo>
                      <a:pt x="24" y="87"/>
                    </a:lnTo>
                    <a:lnTo>
                      <a:pt x="21" y="92"/>
                    </a:lnTo>
                    <a:lnTo>
                      <a:pt x="8" y="93"/>
                    </a:lnTo>
                    <a:lnTo>
                      <a:pt x="0" y="87"/>
                    </a:lnTo>
                    <a:lnTo>
                      <a:pt x="4" y="108"/>
                    </a:lnTo>
                    <a:lnTo>
                      <a:pt x="16" y="135"/>
                    </a:lnTo>
                    <a:lnTo>
                      <a:pt x="21" y="138"/>
                    </a:lnTo>
                    <a:lnTo>
                      <a:pt x="27" y="137"/>
                    </a:lnTo>
                    <a:lnTo>
                      <a:pt x="38" y="116"/>
                    </a:lnTo>
                    <a:lnTo>
                      <a:pt x="44" y="99"/>
                    </a:lnTo>
                    <a:lnTo>
                      <a:pt x="57" y="103"/>
                    </a:lnTo>
                    <a:lnTo>
                      <a:pt x="65" y="113"/>
                    </a:lnTo>
                    <a:lnTo>
                      <a:pt x="68" y="113"/>
                    </a:lnTo>
                    <a:lnTo>
                      <a:pt x="73" y="119"/>
                    </a:lnTo>
                    <a:lnTo>
                      <a:pt x="75" y="128"/>
                    </a:lnTo>
                    <a:lnTo>
                      <a:pt x="75" y="143"/>
                    </a:lnTo>
                    <a:lnTo>
                      <a:pt x="84" y="159"/>
                    </a:lnTo>
                    <a:lnTo>
                      <a:pt x="103" y="175"/>
                    </a:lnTo>
                    <a:lnTo>
                      <a:pt x="94" y="178"/>
                    </a:lnTo>
                    <a:lnTo>
                      <a:pt x="90" y="183"/>
                    </a:lnTo>
                    <a:lnTo>
                      <a:pt x="91" y="187"/>
                    </a:lnTo>
                    <a:lnTo>
                      <a:pt x="102" y="202"/>
                    </a:lnTo>
                    <a:lnTo>
                      <a:pt x="112" y="210"/>
                    </a:lnTo>
                    <a:lnTo>
                      <a:pt x="119" y="216"/>
                    </a:lnTo>
                    <a:lnTo>
                      <a:pt x="129" y="221"/>
                    </a:lnTo>
                    <a:lnTo>
                      <a:pt x="134" y="230"/>
                    </a:lnTo>
                    <a:lnTo>
                      <a:pt x="135" y="238"/>
                    </a:lnTo>
                    <a:lnTo>
                      <a:pt x="154" y="237"/>
                    </a:lnTo>
                    <a:lnTo>
                      <a:pt x="166" y="238"/>
                    </a:lnTo>
                    <a:lnTo>
                      <a:pt x="183" y="245"/>
                    </a:lnTo>
                    <a:lnTo>
                      <a:pt x="198" y="256"/>
                    </a:lnTo>
                    <a:lnTo>
                      <a:pt x="211" y="270"/>
                    </a:lnTo>
                    <a:lnTo>
                      <a:pt x="219" y="276"/>
                    </a:lnTo>
                    <a:lnTo>
                      <a:pt x="226" y="272"/>
                    </a:lnTo>
                    <a:lnTo>
                      <a:pt x="204" y="248"/>
                    </a:lnTo>
                    <a:lnTo>
                      <a:pt x="203" y="237"/>
                    </a:lnTo>
                    <a:lnTo>
                      <a:pt x="198" y="233"/>
                    </a:lnTo>
                    <a:lnTo>
                      <a:pt x="193" y="230"/>
                    </a:lnTo>
                    <a:lnTo>
                      <a:pt x="173" y="211"/>
                    </a:lnTo>
                    <a:lnTo>
                      <a:pt x="172" y="206"/>
                    </a:lnTo>
                    <a:lnTo>
                      <a:pt x="162" y="192"/>
                    </a:lnTo>
                    <a:lnTo>
                      <a:pt x="156" y="190"/>
                    </a:lnTo>
                    <a:lnTo>
                      <a:pt x="148" y="178"/>
                    </a:lnTo>
                    <a:lnTo>
                      <a:pt x="143" y="176"/>
                    </a:lnTo>
                    <a:lnTo>
                      <a:pt x="144" y="170"/>
                    </a:lnTo>
                    <a:lnTo>
                      <a:pt x="146" y="168"/>
                    </a:lnTo>
                    <a:lnTo>
                      <a:pt x="143" y="162"/>
                    </a:lnTo>
                    <a:lnTo>
                      <a:pt x="143" y="157"/>
                    </a:lnTo>
                    <a:lnTo>
                      <a:pt x="137" y="151"/>
                    </a:lnTo>
                    <a:lnTo>
                      <a:pt x="133" y="138"/>
                    </a:lnTo>
                    <a:lnTo>
                      <a:pt x="128" y="137"/>
                    </a:lnTo>
                    <a:lnTo>
                      <a:pt x="121" y="131"/>
                    </a:lnTo>
                    <a:lnTo>
                      <a:pt x="121" y="128"/>
                    </a:lnTo>
                    <a:lnTo>
                      <a:pt x="124" y="126"/>
                    </a:lnTo>
                    <a:lnTo>
                      <a:pt x="123" y="122"/>
                    </a:lnTo>
                    <a:lnTo>
                      <a:pt x="123" y="103"/>
                    </a:lnTo>
                    <a:lnTo>
                      <a:pt x="129" y="97"/>
                    </a:lnTo>
                    <a:lnTo>
                      <a:pt x="138" y="99"/>
                    </a:lnTo>
                    <a:lnTo>
                      <a:pt x="138" y="101"/>
                    </a:lnTo>
                    <a:lnTo>
                      <a:pt x="151" y="116"/>
                    </a:lnTo>
                    <a:lnTo>
                      <a:pt x="155" y="116"/>
                    </a:lnTo>
                    <a:lnTo>
                      <a:pt x="164" y="99"/>
                    </a:lnTo>
                    <a:lnTo>
                      <a:pt x="182" y="101"/>
                    </a:lnTo>
                    <a:lnTo>
                      <a:pt x="186" y="97"/>
                    </a:lnTo>
                    <a:lnTo>
                      <a:pt x="188" y="97"/>
                    </a:lnTo>
                    <a:lnTo>
                      <a:pt x="200" y="105"/>
                    </a:lnTo>
                    <a:lnTo>
                      <a:pt x="204" y="105"/>
                    </a:lnTo>
                    <a:lnTo>
                      <a:pt x="207" y="103"/>
                    </a:lnTo>
                    <a:lnTo>
                      <a:pt x="210" y="106"/>
                    </a:lnTo>
                    <a:lnTo>
                      <a:pt x="225" y="109"/>
                    </a:lnTo>
                    <a:lnTo>
                      <a:pt x="226" y="106"/>
                    </a:lnTo>
                    <a:lnTo>
                      <a:pt x="229" y="106"/>
                    </a:lnTo>
                    <a:lnTo>
                      <a:pt x="237" y="114"/>
                    </a:lnTo>
                    <a:lnTo>
                      <a:pt x="240" y="114"/>
                    </a:lnTo>
                    <a:lnTo>
                      <a:pt x="246" y="106"/>
                    </a:lnTo>
                    <a:lnTo>
                      <a:pt x="250" y="106"/>
                    </a:lnTo>
                    <a:lnTo>
                      <a:pt x="253" y="111"/>
                    </a:lnTo>
                    <a:lnTo>
                      <a:pt x="256" y="113"/>
                    </a:lnTo>
                    <a:lnTo>
                      <a:pt x="258" y="108"/>
                    </a:lnTo>
                    <a:lnTo>
                      <a:pt x="269" y="109"/>
                    </a:lnTo>
                    <a:lnTo>
                      <a:pt x="273" y="115"/>
                    </a:lnTo>
                    <a:lnTo>
                      <a:pt x="275" y="114"/>
                    </a:lnTo>
                    <a:lnTo>
                      <a:pt x="275" y="111"/>
                    </a:lnTo>
                    <a:lnTo>
                      <a:pt x="283" y="111"/>
                    </a:lnTo>
                    <a:lnTo>
                      <a:pt x="289" y="119"/>
                    </a:lnTo>
                    <a:lnTo>
                      <a:pt x="288" y="124"/>
                    </a:lnTo>
                    <a:lnTo>
                      <a:pt x="288" y="125"/>
                    </a:lnTo>
                    <a:lnTo>
                      <a:pt x="294" y="130"/>
                    </a:lnTo>
                    <a:lnTo>
                      <a:pt x="301" y="130"/>
                    </a:lnTo>
                    <a:lnTo>
                      <a:pt x="307" y="125"/>
                    </a:lnTo>
                    <a:lnTo>
                      <a:pt x="309" y="120"/>
                    </a:lnTo>
                    <a:lnTo>
                      <a:pt x="307" y="119"/>
                    </a:lnTo>
                    <a:lnTo>
                      <a:pt x="305" y="109"/>
                    </a:lnTo>
                    <a:lnTo>
                      <a:pt x="307" y="106"/>
                    </a:lnTo>
                    <a:lnTo>
                      <a:pt x="309" y="101"/>
                    </a:lnTo>
                    <a:lnTo>
                      <a:pt x="311" y="100"/>
                    </a:lnTo>
                    <a:lnTo>
                      <a:pt x="315" y="101"/>
                    </a:lnTo>
                    <a:lnTo>
                      <a:pt x="318" y="103"/>
                    </a:lnTo>
                    <a:lnTo>
                      <a:pt x="322" y="100"/>
                    </a:lnTo>
                    <a:lnTo>
                      <a:pt x="322" y="98"/>
                    </a:lnTo>
                    <a:lnTo>
                      <a:pt x="320" y="97"/>
                    </a:lnTo>
                    <a:lnTo>
                      <a:pt x="316" y="98"/>
                    </a:lnTo>
                    <a:lnTo>
                      <a:pt x="312" y="95"/>
                    </a:lnTo>
                    <a:lnTo>
                      <a:pt x="307" y="95"/>
                    </a:lnTo>
                    <a:lnTo>
                      <a:pt x="304" y="93"/>
                    </a:lnTo>
                    <a:lnTo>
                      <a:pt x="302" y="92"/>
                    </a:lnTo>
                    <a:lnTo>
                      <a:pt x="299" y="92"/>
                    </a:lnTo>
                    <a:lnTo>
                      <a:pt x="297" y="89"/>
                    </a:lnTo>
                    <a:lnTo>
                      <a:pt x="297" y="88"/>
                    </a:lnTo>
                    <a:lnTo>
                      <a:pt x="299" y="84"/>
                    </a:lnTo>
                    <a:lnTo>
                      <a:pt x="297" y="83"/>
                    </a:lnTo>
                    <a:lnTo>
                      <a:pt x="299" y="81"/>
                    </a:lnTo>
                    <a:lnTo>
                      <a:pt x="300" y="81"/>
                    </a:lnTo>
                    <a:lnTo>
                      <a:pt x="302" y="79"/>
                    </a:lnTo>
                    <a:lnTo>
                      <a:pt x="302" y="77"/>
                    </a:lnTo>
                    <a:lnTo>
                      <a:pt x="299" y="74"/>
                    </a:lnTo>
                    <a:lnTo>
                      <a:pt x="297" y="74"/>
                    </a:lnTo>
                    <a:lnTo>
                      <a:pt x="295" y="77"/>
                    </a:lnTo>
                    <a:lnTo>
                      <a:pt x="291" y="76"/>
                    </a:lnTo>
                    <a:lnTo>
                      <a:pt x="291" y="73"/>
                    </a:lnTo>
                    <a:lnTo>
                      <a:pt x="294" y="70"/>
                    </a:lnTo>
                    <a:lnTo>
                      <a:pt x="294" y="66"/>
                    </a:lnTo>
                    <a:lnTo>
                      <a:pt x="291" y="63"/>
                    </a:lnTo>
                    <a:lnTo>
                      <a:pt x="293" y="61"/>
                    </a:lnTo>
                    <a:lnTo>
                      <a:pt x="293" y="57"/>
                    </a:lnTo>
                    <a:lnTo>
                      <a:pt x="284" y="5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81" name="Freeform 210"/>
              <p:cNvSpPr>
                <a:spLocks noChangeAspect="1"/>
              </p:cNvSpPr>
              <p:nvPr/>
            </p:nvSpPr>
            <p:spPr bwMode="gray">
              <a:xfrm>
                <a:off x="5095081" y="2873722"/>
                <a:ext cx="31750" cy="68263"/>
              </a:xfrm>
              <a:custGeom>
                <a:avLst/>
                <a:gdLst/>
                <a:ahLst/>
                <a:cxnLst>
                  <a:cxn ang="0">
                    <a:pos x="48" y="215"/>
                  </a:cxn>
                  <a:cxn ang="0">
                    <a:pos x="39" y="210"/>
                  </a:cxn>
                  <a:cxn ang="0">
                    <a:pos x="38" y="200"/>
                  </a:cxn>
                  <a:cxn ang="0">
                    <a:pos x="31" y="190"/>
                  </a:cxn>
                  <a:cxn ang="0">
                    <a:pos x="13" y="183"/>
                  </a:cxn>
                  <a:cxn ang="0">
                    <a:pos x="4" y="168"/>
                  </a:cxn>
                  <a:cxn ang="0">
                    <a:pos x="0" y="160"/>
                  </a:cxn>
                  <a:cxn ang="0">
                    <a:pos x="7" y="161"/>
                  </a:cxn>
                  <a:cxn ang="0">
                    <a:pos x="7" y="152"/>
                  </a:cxn>
                  <a:cxn ang="0">
                    <a:pos x="4" y="139"/>
                  </a:cxn>
                  <a:cxn ang="0">
                    <a:pos x="7" y="125"/>
                  </a:cxn>
                  <a:cxn ang="0">
                    <a:pos x="8" y="123"/>
                  </a:cxn>
                  <a:cxn ang="0">
                    <a:pos x="8" y="114"/>
                  </a:cxn>
                  <a:cxn ang="0">
                    <a:pos x="10" y="106"/>
                  </a:cxn>
                  <a:cxn ang="0">
                    <a:pos x="6" y="94"/>
                  </a:cxn>
                  <a:cxn ang="0">
                    <a:pos x="15" y="64"/>
                  </a:cxn>
                  <a:cxn ang="0">
                    <a:pos x="10" y="58"/>
                  </a:cxn>
                  <a:cxn ang="0">
                    <a:pos x="2" y="56"/>
                  </a:cxn>
                  <a:cxn ang="0">
                    <a:pos x="7" y="40"/>
                  </a:cxn>
                  <a:cxn ang="0">
                    <a:pos x="5" y="29"/>
                  </a:cxn>
                  <a:cxn ang="0">
                    <a:pos x="10" y="15"/>
                  </a:cxn>
                  <a:cxn ang="0">
                    <a:pos x="17" y="10"/>
                  </a:cxn>
                  <a:cxn ang="0">
                    <a:pos x="23" y="0"/>
                  </a:cxn>
                  <a:cxn ang="0">
                    <a:pos x="31" y="7"/>
                  </a:cxn>
                  <a:cxn ang="0">
                    <a:pos x="45" y="9"/>
                  </a:cxn>
                  <a:cxn ang="0">
                    <a:pos x="51" y="20"/>
                  </a:cxn>
                  <a:cxn ang="0">
                    <a:pos x="61" y="24"/>
                  </a:cxn>
                  <a:cxn ang="0">
                    <a:pos x="74" y="40"/>
                  </a:cxn>
                  <a:cxn ang="0">
                    <a:pos x="69" y="76"/>
                  </a:cxn>
                  <a:cxn ang="0">
                    <a:pos x="69" y="93"/>
                  </a:cxn>
                  <a:cxn ang="0">
                    <a:pos x="77" y="113"/>
                  </a:cxn>
                  <a:cxn ang="0">
                    <a:pos x="94" y="130"/>
                  </a:cxn>
                  <a:cxn ang="0">
                    <a:pos x="97" y="140"/>
                  </a:cxn>
                  <a:cxn ang="0">
                    <a:pos x="97" y="155"/>
                  </a:cxn>
                  <a:cxn ang="0">
                    <a:pos x="83" y="166"/>
                  </a:cxn>
                  <a:cxn ang="0">
                    <a:pos x="75" y="183"/>
                  </a:cxn>
                  <a:cxn ang="0">
                    <a:pos x="65" y="190"/>
                  </a:cxn>
                  <a:cxn ang="0">
                    <a:pos x="63" y="203"/>
                  </a:cxn>
                  <a:cxn ang="0">
                    <a:pos x="58" y="209"/>
                  </a:cxn>
                  <a:cxn ang="0">
                    <a:pos x="49" y="215"/>
                  </a:cxn>
                  <a:cxn ang="0">
                    <a:pos x="48" y="215"/>
                  </a:cxn>
                </a:cxnLst>
                <a:rect l="0" t="0" r="r" b="b"/>
                <a:pathLst>
                  <a:path w="97" h="215">
                    <a:moveTo>
                      <a:pt x="48" y="215"/>
                    </a:moveTo>
                    <a:lnTo>
                      <a:pt x="39" y="210"/>
                    </a:lnTo>
                    <a:lnTo>
                      <a:pt x="38" y="200"/>
                    </a:lnTo>
                    <a:lnTo>
                      <a:pt x="31" y="190"/>
                    </a:lnTo>
                    <a:lnTo>
                      <a:pt x="13" y="183"/>
                    </a:lnTo>
                    <a:lnTo>
                      <a:pt x="4" y="168"/>
                    </a:lnTo>
                    <a:lnTo>
                      <a:pt x="0" y="160"/>
                    </a:lnTo>
                    <a:lnTo>
                      <a:pt x="7" y="161"/>
                    </a:lnTo>
                    <a:lnTo>
                      <a:pt x="7" y="152"/>
                    </a:lnTo>
                    <a:lnTo>
                      <a:pt x="4" y="139"/>
                    </a:lnTo>
                    <a:lnTo>
                      <a:pt x="7" y="125"/>
                    </a:lnTo>
                    <a:lnTo>
                      <a:pt x="8" y="123"/>
                    </a:lnTo>
                    <a:lnTo>
                      <a:pt x="8" y="114"/>
                    </a:lnTo>
                    <a:lnTo>
                      <a:pt x="10" y="106"/>
                    </a:lnTo>
                    <a:lnTo>
                      <a:pt x="6" y="94"/>
                    </a:lnTo>
                    <a:lnTo>
                      <a:pt x="15" y="64"/>
                    </a:lnTo>
                    <a:lnTo>
                      <a:pt x="10" y="58"/>
                    </a:lnTo>
                    <a:lnTo>
                      <a:pt x="2" y="56"/>
                    </a:lnTo>
                    <a:lnTo>
                      <a:pt x="7" y="40"/>
                    </a:lnTo>
                    <a:lnTo>
                      <a:pt x="5" y="29"/>
                    </a:lnTo>
                    <a:lnTo>
                      <a:pt x="10" y="15"/>
                    </a:lnTo>
                    <a:lnTo>
                      <a:pt x="17" y="10"/>
                    </a:lnTo>
                    <a:lnTo>
                      <a:pt x="23" y="0"/>
                    </a:lnTo>
                    <a:lnTo>
                      <a:pt x="31" y="7"/>
                    </a:lnTo>
                    <a:lnTo>
                      <a:pt x="45" y="9"/>
                    </a:lnTo>
                    <a:lnTo>
                      <a:pt x="51" y="20"/>
                    </a:lnTo>
                    <a:lnTo>
                      <a:pt x="61" y="24"/>
                    </a:lnTo>
                    <a:lnTo>
                      <a:pt x="74" y="40"/>
                    </a:lnTo>
                    <a:lnTo>
                      <a:pt x="69" y="76"/>
                    </a:lnTo>
                    <a:lnTo>
                      <a:pt x="69" y="93"/>
                    </a:lnTo>
                    <a:lnTo>
                      <a:pt x="77" y="113"/>
                    </a:lnTo>
                    <a:lnTo>
                      <a:pt x="94" y="130"/>
                    </a:lnTo>
                    <a:lnTo>
                      <a:pt x="97" y="140"/>
                    </a:lnTo>
                    <a:lnTo>
                      <a:pt x="97" y="155"/>
                    </a:lnTo>
                    <a:lnTo>
                      <a:pt x="83" y="166"/>
                    </a:lnTo>
                    <a:lnTo>
                      <a:pt x="75" y="183"/>
                    </a:lnTo>
                    <a:lnTo>
                      <a:pt x="65" y="190"/>
                    </a:lnTo>
                    <a:lnTo>
                      <a:pt x="63" y="203"/>
                    </a:lnTo>
                    <a:lnTo>
                      <a:pt x="58" y="209"/>
                    </a:lnTo>
                    <a:lnTo>
                      <a:pt x="49" y="215"/>
                    </a:lnTo>
                    <a:lnTo>
                      <a:pt x="48" y="21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82" name="Freeform 211"/>
              <p:cNvSpPr>
                <a:spLocks noChangeAspect="1"/>
              </p:cNvSpPr>
              <p:nvPr/>
            </p:nvSpPr>
            <p:spPr bwMode="gray">
              <a:xfrm>
                <a:off x="5125244" y="2500660"/>
                <a:ext cx="100013" cy="76200"/>
              </a:xfrm>
              <a:custGeom>
                <a:avLst/>
                <a:gdLst/>
                <a:ahLst/>
                <a:cxnLst>
                  <a:cxn ang="0">
                    <a:pos x="3" y="57"/>
                  </a:cxn>
                  <a:cxn ang="0">
                    <a:pos x="5" y="78"/>
                  </a:cxn>
                  <a:cxn ang="0">
                    <a:pos x="4" y="64"/>
                  </a:cxn>
                  <a:cxn ang="0">
                    <a:pos x="11" y="94"/>
                  </a:cxn>
                  <a:cxn ang="0">
                    <a:pos x="11" y="110"/>
                  </a:cxn>
                  <a:cxn ang="0">
                    <a:pos x="15" y="118"/>
                  </a:cxn>
                  <a:cxn ang="0">
                    <a:pos x="31" y="120"/>
                  </a:cxn>
                  <a:cxn ang="0">
                    <a:pos x="44" y="127"/>
                  </a:cxn>
                  <a:cxn ang="0">
                    <a:pos x="69" y="134"/>
                  </a:cxn>
                  <a:cxn ang="0">
                    <a:pos x="91" y="136"/>
                  </a:cxn>
                  <a:cxn ang="0">
                    <a:pos x="96" y="174"/>
                  </a:cxn>
                  <a:cxn ang="0">
                    <a:pos x="99" y="201"/>
                  </a:cxn>
                  <a:cxn ang="0">
                    <a:pos x="132" y="222"/>
                  </a:cxn>
                  <a:cxn ang="0">
                    <a:pos x="137" y="240"/>
                  </a:cxn>
                  <a:cxn ang="0">
                    <a:pos x="167" y="240"/>
                  </a:cxn>
                  <a:cxn ang="0">
                    <a:pos x="191" y="239"/>
                  </a:cxn>
                  <a:cxn ang="0">
                    <a:pos x="204" y="238"/>
                  </a:cxn>
                  <a:cxn ang="0">
                    <a:pos x="209" y="222"/>
                  </a:cxn>
                  <a:cxn ang="0">
                    <a:pos x="224" y="220"/>
                  </a:cxn>
                  <a:cxn ang="0">
                    <a:pos x="236" y="209"/>
                  </a:cxn>
                  <a:cxn ang="0">
                    <a:pos x="248" y="218"/>
                  </a:cxn>
                  <a:cxn ang="0">
                    <a:pos x="263" y="220"/>
                  </a:cxn>
                  <a:cxn ang="0">
                    <a:pos x="257" y="205"/>
                  </a:cxn>
                  <a:cxn ang="0">
                    <a:pos x="255" y="190"/>
                  </a:cxn>
                  <a:cxn ang="0">
                    <a:pos x="263" y="168"/>
                  </a:cxn>
                  <a:cxn ang="0">
                    <a:pos x="266" y="151"/>
                  </a:cxn>
                  <a:cxn ang="0">
                    <a:pos x="274" y="140"/>
                  </a:cxn>
                  <a:cxn ang="0">
                    <a:pos x="288" y="132"/>
                  </a:cxn>
                  <a:cxn ang="0">
                    <a:pos x="309" y="129"/>
                  </a:cxn>
                  <a:cxn ang="0">
                    <a:pos x="310" y="107"/>
                  </a:cxn>
                  <a:cxn ang="0">
                    <a:pos x="301" y="99"/>
                  </a:cxn>
                  <a:cxn ang="0">
                    <a:pos x="309" y="87"/>
                  </a:cxn>
                  <a:cxn ang="0">
                    <a:pos x="313" y="80"/>
                  </a:cxn>
                  <a:cxn ang="0">
                    <a:pos x="307" y="73"/>
                  </a:cxn>
                  <a:cxn ang="0">
                    <a:pos x="282" y="48"/>
                  </a:cxn>
                  <a:cxn ang="0">
                    <a:pos x="239" y="30"/>
                  </a:cxn>
                  <a:cxn ang="0">
                    <a:pos x="221" y="5"/>
                  </a:cxn>
                  <a:cxn ang="0">
                    <a:pos x="208" y="2"/>
                  </a:cxn>
                  <a:cxn ang="0">
                    <a:pos x="181" y="17"/>
                  </a:cxn>
                  <a:cxn ang="0">
                    <a:pos x="143" y="6"/>
                  </a:cxn>
                  <a:cxn ang="0">
                    <a:pos x="118" y="6"/>
                  </a:cxn>
                  <a:cxn ang="0">
                    <a:pos x="103" y="7"/>
                  </a:cxn>
                  <a:cxn ang="0">
                    <a:pos x="89" y="3"/>
                  </a:cxn>
                  <a:cxn ang="0">
                    <a:pos x="64" y="3"/>
                  </a:cxn>
                  <a:cxn ang="0">
                    <a:pos x="26" y="19"/>
                  </a:cxn>
                  <a:cxn ang="0">
                    <a:pos x="10" y="38"/>
                  </a:cxn>
                </a:cxnLst>
                <a:rect l="0" t="0" r="r" b="b"/>
                <a:pathLst>
                  <a:path w="317" h="244">
                    <a:moveTo>
                      <a:pt x="0" y="35"/>
                    </a:moveTo>
                    <a:lnTo>
                      <a:pt x="3" y="57"/>
                    </a:lnTo>
                    <a:lnTo>
                      <a:pt x="3" y="71"/>
                    </a:lnTo>
                    <a:lnTo>
                      <a:pt x="5" y="78"/>
                    </a:lnTo>
                    <a:lnTo>
                      <a:pt x="3" y="54"/>
                    </a:lnTo>
                    <a:lnTo>
                      <a:pt x="4" y="64"/>
                    </a:lnTo>
                    <a:lnTo>
                      <a:pt x="6" y="72"/>
                    </a:lnTo>
                    <a:lnTo>
                      <a:pt x="11" y="94"/>
                    </a:lnTo>
                    <a:lnTo>
                      <a:pt x="13" y="102"/>
                    </a:lnTo>
                    <a:lnTo>
                      <a:pt x="11" y="110"/>
                    </a:lnTo>
                    <a:lnTo>
                      <a:pt x="14" y="110"/>
                    </a:lnTo>
                    <a:lnTo>
                      <a:pt x="15" y="118"/>
                    </a:lnTo>
                    <a:lnTo>
                      <a:pt x="25" y="115"/>
                    </a:lnTo>
                    <a:lnTo>
                      <a:pt x="31" y="120"/>
                    </a:lnTo>
                    <a:lnTo>
                      <a:pt x="38" y="123"/>
                    </a:lnTo>
                    <a:lnTo>
                      <a:pt x="44" y="127"/>
                    </a:lnTo>
                    <a:lnTo>
                      <a:pt x="52" y="131"/>
                    </a:lnTo>
                    <a:lnTo>
                      <a:pt x="69" y="134"/>
                    </a:lnTo>
                    <a:lnTo>
                      <a:pt x="85" y="132"/>
                    </a:lnTo>
                    <a:lnTo>
                      <a:pt x="91" y="136"/>
                    </a:lnTo>
                    <a:lnTo>
                      <a:pt x="102" y="159"/>
                    </a:lnTo>
                    <a:lnTo>
                      <a:pt x="96" y="174"/>
                    </a:lnTo>
                    <a:lnTo>
                      <a:pt x="96" y="191"/>
                    </a:lnTo>
                    <a:lnTo>
                      <a:pt x="99" y="201"/>
                    </a:lnTo>
                    <a:lnTo>
                      <a:pt x="113" y="209"/>
                    </a:lnTo>
                    <a:lnTo>
                      <a:pt x="132" y="222"/>
                    </a:lnTo>
                    <a:lnTo>
                      <a:pt x="137" y="233"/>
                    </a:lnTo>
                    <a:lnTo>
                      <a:pt x="137" y="240"/>
                    </a:lnTo>
                    <a:lnTo>
                      <a:pt x="151" y="244"/>
                    </a:lnTo>
                    <a:lnTo>
                      <a:pt x="167" y="240"/>
                    </a:lnTo>
                    <a:lnTo>
                      <a:pt x="183" y="243"/>
                    </a:lnTo>
                    <a:lnTo>
                      <a:pt x="191" y="239"/>
                    </a:lnTo>
                    <a:lnTo>
                      <a:pt x="197" y="234"/>
                    </a:lnTo>
                    <a:lnTo>
                      <a:pt x="204" y="238"/>
                    </a:lnTo>
                    <a:lnTo>
                      <a:pt x="212" y="237"/>
                    </a:lnTo>
                    <a:lnTo>
                      <a:pt x="209" y="222"/>
                    </a:lnTo>
                    <a:lnTo>
                      <a:pt x="215" y="220"/>
                    </a:lnTo>
                    <a:lnTo>
                      <a:pt x="224" y="220"/>
                    </a:lnTo>
                    <a:lnTo>
                      <a:pt x="229" y="213"/>
                    </a:lnTo>
                    <a:lnTo>
                      <a:pt x="236" y="209"/>
                    </a:lnTo>
                    <a:lnTo>
                      <a:pt x="245" y="211"/>
                    </a:lnTo>
                    <a:lnTo>
                      <a:pt x="248" y="218"/>
                    </a:lnTo>
                    <a:lnTo>
                      <a:pt x="256" y="222"/>
                    </a:lnTo>
                    <a:lnTo>
                      <a:pt x="263" y="220"/>
                    </a:lnTo>
                    <a:lnTo>
                      <a:pt x="262" y="211"/>
                    </a:lnTo>
                    <a:lnTo>
                      <a:pt x="257" y="205"/>
                    </a:lnTo>
                    <a:lnTo>
                      <a:pt x="253" y="197"/>
                    </a:lnTo>
                    <a:lnTo>
                      <a:pt x="255" y="190"/>
                    </a:lnTo>
                    <a:lnTo>
                      <a:pt x="263" y="175"/>
                    </a:lnTo>
                    <a:lnTo>
                      <a:pt x="263" y="168"/>
                    </a:lnTo>
                    <a:lnTo>
                      <a:pt x="266" y="159"/>
                    </a:lnTo>
                    <a:lnTo>
                      <a:pt x="266" y="151"/>
                    </a:lnTo>
                    <a:lnTo>
                      <a:pt x="267" y="143"/>
                    </a:lnTo>
                    <a:lnTo>
                      <a:pt x="274" y="140"/>
                    </a:lnTo>
                    <a:lnTo>
                      <a:pt x="283" y="137"/>
                    </a:lnTo>
                    <a:lnTo>
                      <a:pt x="288" y="132"/>
                    </a:lnTo>
                    <a:lnTo>
                      <a:pt x="295" y="129"/>
                    </a:lnTo>
                    <a:lnTo>
                      <a:pt x="309" y="129"/>
                    </a:lnTo>
                    <a:lnTo>
                      <a:pt x="317" y="110"/>
                    </a:lnTo>
                    <a:lnTo>
                      <a:pt x="310" y="107"/>
                    </a:lnTo>
                    <a:lnTo>
                      <a:pt x="301" y="107"/>
                    </a:lnTo>
                    <a:lnTo>
                      <a:pt x="301" y="99"/>
                    </a:lnTo>
                    <a:lnTo>
                      <a:pt x="301" y="91"/>
                    </a:lnTo>
                    <a:lnTo>
                      <a:pt x="309" y="87"/>
                    </a:lnTo>
                    <a:lnTo>
                      <a:pt x="315" y="81"/>
                    </a:lnTo>
                    <a:lnTo>
                      <a:pt x="313" y="80"/>
                    </a:lnTo>
                    <a:lnTo>
                      <a:pt x="313" y="78"/>
                    </a:lnTo>
                    <a:lnTo>
                      <a:pt x="307" y="73"/>
                    </a:lnTo>
                    <a:lnTo>
                      <a:pt x="300" y="71"/>
                    </a:lnTo>
                    <a:lnTo>
                      <a:pt x="282" y="48"/>
                    </a:lnTo>
                    <a:lnTo>
                      <a:pt x="255" y="29"/>
                    </a:lnTo>
                    <a:lnTo>
                      <a:pt x="239" y="30"/>
                    </a:lnTo>
                    <a:lnTo>
                      <a:pt x="231" y="28"/>
                    </a:lnTo>
                    <a:lnTo>
                      <a:pt x="221" y="5"/>
                    </a:lnTo>
                    <a:lnTo>
                      <a:pt x="215" y="0"/>
                    </a:lnTo>
                    <a:lnTo>
                      <a:pt x="208" y="2"/>
                    </a:lnTo>
                    <a:lnTo>
                      <a:pt x="197" y="13"/>
                    </a:lnTo>
                    <a:lnTo>
                      <a:pt x="181" y="17"/>
                    </a:lnTo>
                    <a:lnTo>
                      <a:pt x="150" y="6"/>
                    </a:lnTo>
                    <a:lnTo>
                      <a:pt x="143" y="6"/>
                    </a:lnTo>
                    <a:lnTo>
                      <a:pt x="126" y="3"/>
                    </a:lnTo>
                    <a:lnTo>
                      <a:pt x="118" y="6"/>
                    </a:lnTo>
                    <a:lnTo>
                      <a:pt x="111" y="3"/>
                    </a:lnTo>
                    <a:lnTo>
                      <a:pt x="103" y="7"/>
                    </a:lnTo>
                    <a:lnTo>
                      <a:pt x="95" y="7"/>
                    </a:lnTo>
                    <a:lnTo>
                      <a:pt x="89" y="3"/>
                    </a:lnTo>
                    <a:lnTo>
                      <a:pt x="80" y="2"/>
                    </a:lnTo>
                    <a:lnTo>
                      <a:pt x="64" y="3"/>
                    </a:lnTo>
                    <a:lnTo>
                      <a:pt x="41" y="11"/>
                    </a:lnTo>
                    <a:lnTo>
                      <a:pt x="26" y="19"/>
                    </a:lnTo>
                    <a:lnTo>
                      <a:pt x="17" y="33"/>
                    </a:lnTo>
                    <a:lnTo>
                      <a:pt x="10" y="38"/>
                    </a:lnTo>
                    <a:lnTo>
                      <a:pt x="0" y="3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83" name="Freeform 213"/>
              <p:cNvSpPr>
                <a:spLocks noChangeAspect="1"/>
              </p:cNvSpPr>
              <p:nvPr/>
            </p:nvSpPr>
            <p:spPr bwMode="gray">
              <a:xfrm>
                <a:off x="5053806" y="2700685"/>
                <a:ext cx="95250" cy="47625"/>
              </a:xfrm>
              <a:custGeom>
                <a:avLst/>
                <a:gdLst/>
                <a:ahLst/>
                <a:cxnLst>
                  <a:cxn ang="0">
                    <a:pos x="285" y="96"/>
                  </a:cxn>
                  <a:cxn ang="0">
                    <a:pos x="273" y="100"/>
                  </a:cxn>
                  <a:cxn ang="0">
                    <a:pos x="256" y="89"/>
                  </a:cxn>
                  <a:cxn ang="0">
                    <a:pos x="241" y="84"/>
                  </a:cxn>
                  <a:cxn ang="0">
                    <a:pos x="229" y="88"/>
                  </a:cxn>
                  <a:cxn ang="0">
                    <a:pos x="211" y="85"/>
                  </a:cxn>
                  <a:cxn ang="0">
                    <a:pos x="196" y="94"/>
                  </a:cxn>
                  <a:cxn ang="0">
                    <a:pos x="191" y="106"/>
                  </a:cxn>
                  <a:cxn ang="0">
                    <a:pos x="181" y="108"/>
                  </a:cxn>
                  <a:cxn ang="0">
                    <a:pos x="167" y="116"/>
                  </a:cxn>
                  <a:cxn ang="0">
                    <a:pos x="150" y="110"/>
                  </a:cxn>
                  <a:cxn ang="0">
                    <a:pos x="134" y="119"/>
                  </a:cxn>
                  <a:cxn ang="0">
                    <a:pos x="103" y="128"/>
                  </a:cxn>
                  <a:cxn ang="0">
                    <a:pos x="90" y="148"/>
                  </a:cxn>
                  <a:cxn ang="0">
                    <a:pos x="84" y="148"/>
                  </a:cxn>
                  <a:cxn ang="0">
                    <a:pos x="51" y="149"/>
                  </a:cxn>
                  <a:cxn ang="0">
                    <a:pos x="27" y="131"/>
                  </a:cxn>
                  <a:cxn ang="0">
                    <a:pos x="12" y="123"/>
                  </a:cxn>
                  <a:cxn ang="0">
                    <a:pos x="6" y="110"/>
                  </a:cxn>
                  <a:cxn ang="0">
                    <a:pos x="0" y="88"/>
                  </a:cxn>
                  <a:cxn ang="0">
                    <a:pos x="5" y="76"/>
                  </a:cxn>
                  <a:cxn ang="0">
                    <a:pos x="12" y="67"/>
                  </a:cxn>
                  <a:cxn ang="0">
                    <a:pos x="20" y="67"/>
                  </a:cxn>
                  <a:cxn ang="0">
                    <a:pos x="25" y="72"/>
                  </a:cxn>
                  <a:cxn ang="0">
                    <a:pos x="40" y="69"/>
                  </a:cxn>
                  <a:cxn ang="0">
                    <a:pos x="53" y="59"/>
                  </a:cxn>
                  <a:cxn ang="0">
                    <a:pos x="53" y="53"/>
                  </a:cxn>
                  <a:cxn ang="0">
                    <a:pos x="62" y="51"/>
                  </a:cxn>
                  <a:cxn ang="0">
                    <a:pos x="67" y="42"/>
                  </a:cxn>
                  <a:cxn ang="0">
                    <a:pos x="68" y="30"/>
                  </a:cxn>
                  <a:cxn ang="0">
                    <a:pos x="70" y="25"/>
                  </a:cxn>
                  <a:cxn ang="0">
                    <a:pos x="79" y="22"/>
                  </a:cxn>
                  <a:cxn ang="0">
                    <a:pos x="84" y="15"/>
                  </a:cxn>
                  <a:cxn ang="0">
                    <a:pos x="89" y="8"/>
                  </a:cxn>
                  <a:cxn ang="0">
                    <a:pos x="100" y="9"/>
                  </a:cxn>
                  <a:cxn ang="0">
                    <a:pos x="107" y="2"/>
                  </a:cxn>
                  <a:cxn ang="0">
                    <a:pos x="118" y="8"/>
                  </a:cxn>
                  <a:cxn ang="0">
                    <a:pos x="129" y="5"/>
                  </a:cxn>
                  <a:cxn ang="0">
                    <a:pos x="139" y="0"/>
                  </a:cxn>
                  <a:cxn ang="0">
                    <a:pos x="148" y="6"/>
                  </a:cxn>
                  <a:cxn ang="0">
                    <a:pos x="157" y="16"/>
                  </a:cxn>
                  <a:cxn ang="0">
                    <a:pos x="165" y="25"/>
                  </a:cxn>
                  <a:cxn ang="0">
                    <a:pos x="172" y="27"/>
                  </a:cxn>
                  <a:cxn ang="0">
                    <a:pos x="182" y="22"/>
                  </a:cxn>
                  <a:cxn ang="0">
                    <a:pos x="191" y="14"/>
                  </a:cxn>
                  <a:cxn ang="0">
                    <a:pos x="210" y="14"/>
                  </a:cxn>
                  <a:cxn ang="0">
                    <a:pos x="220" y="21"/>
                  </a:cxn>
                  <a:cxn ang="0">
                    <a:pos x="227" y="15"/>
                  </a:cxn>
                  <a:cxn ang="0">
                    <a:pos x="239" y="10"/>
                  </a:cxn>
                  <a:cxn ang="0">
                    <a:pos x="251" y="9"/>
                  </a:cxn>
                  <a:cxn ang="0">
                    <a:pos x="264" y="10"/>
                  </a:cxn>
                  <a:cxn ang="0">
                    <a:pos x="274" y="18"/>
                  </a:cxn>
                  <a:cxn ang="0">
                    <a:pos x="283" y="25"/>
                  </a:cxn>
                  <a:cxn ang="0">
                    <a:pos x="294" y="33"/>
                  </a:cxn>
                  <a:cxn ang="0">
                    <a:pos x="304" y="37"/>
                  </a:cxn>
                  <a:cxn ang="0">
                    <a:pos x="302" y="43"/>
                  </a:cxn>
                  <a:cxn ang="0">
                    <a:pos x="291" y="73"/>
                  </a:cxn>
                  <a:cxn ang="0">
                    <a:pos x="285" y="96"/>
                  </a:cxn>
                </a:cxnLst>
                <a:rect l="0" t="0" r="r" b="b"/>
                <a:pathLst>
                  <a:path w="304" h="149">
                    <a:moveTo>
                      <a:pt x="285" y="96"/>
                    </a:moveTo>
                    <a:lnTo>
                      <a:pt x="273" y="100"/>
                    </a:lnTo>
                    <a:lnTo>
                      <a:pt x="256" y="89"/>
                    </a:lnTo>
                    <a:lnTo>
                      <a:pt x="241" y="84"/>
                    </a:lnTo>
                    <a:lnTo>
                      <a:pt x="229" y="88"/>
                    </a:lnTo>
                    <a:lnTo>
                      <a:pt x="211" y="85"/>
                    </a:lnTo>
                    <a:lnTo>
                      <a:pt x="196" y="94"/>
                    </a:lnTo>
                    <a:lnTo>
                      <a:pt x="191" y="106"/>
                    </a:lnTo>
                    <a:lnTo>
                      <a:pt x="181" y="108"/>
                    </a:lnTo>
                    <a:lnTo>
                      <a:pt x="167" y="116"/>
                    </a:lnTo>
                    <a:lnTo>
                      <a:pt x="150" y="110"/>
                    </a:lnTo>
                    <a:lnTo>
                      <a:pt x="134" y="119"/>
                    </a:lnTo>
                    <a:lnTo>
                      <a:pt x="103" y="128"/>
                    </a:lnTo>
                    <a:lnTo>
                      <a:pt x="90" y="148"/>
                    </a:lnTo>
                    <a:lnTo>
                      <a:pt x="84" y="148"/>
                    </a:lnTo>
                    <a:lnTo>
                      <a:pt x="51" y="149"/>
                    </a:lnTo>
                    <a:lnTo>
                      <a:pt x="27" y="131"/>
                    </a:lnTo>
                    <a:lnTo>
                      <a:pt x="12" y="123"/>
                    </a:lnTo>
                    <a:lnTo>
                      <a:pt x="6" y="110"/>
                    </a:lnTo>
                    <a:lnTo>
                      <a:pt x="0" y="88"/>
                    </a:lnTo>
                    <a:lnTo>
                      <a:pt x="5" y="76"/>
                    </a:lnTo>
                    <a:lnTo>
                      <a:pt x="12" y="67"/>
                    </a:lnTo>
                    <a:lnTo>
                      <a:pt x="20" y="67"/>
                    </a:lnTo>
                    <a:lnTo>
                      <a:pt x="25" y="72"/>
                    </a:lnTo>
                    <a:lnTo>
                      <a:pt x="40" y="69"/>
                    </a:lnTo>
                    <a:lnTo>
                      <a:pt x="53" y="59"/>
                    </a:lnTo>
                    <a:lnTo>
                      <a:pt x="53" y="53"/>
                    </a:lnTo>
                    <a:lnTo>
                      <a:pt x="62" y="51"/>
                    </a:lnTo>
                    <a:lnTo>
                      <a:pt x="67" y="42"/>
                    </a:lnTo>
                    <a:lnTo>
                      <a:pt x="68" y="30"/>
                    </a:lnTo>
                    <a:lnTo>
                      <a:pt x="70" y="25"/>
                    </a:lnTo>
                    <a:lnTo>
                      <a:pt x="79" y="22"/>
                    </a:lnTo>
                    <a:lnTo>
                      <a:pt x="84" y="15"/>
                    </a:lnTo>
                    <a:lnTo>
                      <a:pt x="89" y="8"/>
                    </a:lnTo>
                    <a:lnTo>
                      <a:pt x="100" y="9"/>
                    </a:lnTo>
                    <a:lnTo>
                      <a:pt x="107" y="2"/>
                    </a:lnTo>
                    <a:lnTo>
                      <a:pt x="118" y="8"/>
                    </a:lnTo>
                    <a:lnTo>
                      <a:pt x="129" y="5"/>
                    </a:lnTo>
                    <a:lnTo>
                      <a:pt x="139" y="0"/>
                    </a:lnTo>
                    <a:lnTo>
                      <a:pt x="148" y="6"/>
                    </a:lnTo>
                    <a:lnTo>
                      <a:pt x="157" y="16"/>
                    </a:lnTo>
                    <a:lnTo>
                      <a:pt x="165" y="25"/>
                    </a:lnTo>
                    <a:lnTo>
                      <a:pt x="172" y="27"/>
                    </a:lnTo>
                    <a:lnTo>
                      <a:pt x="182" y="22"/>
                    </a:lnTo>
                    <a:lnTo>
                      <a:pt x="191" y="14"/>
                    </a:lnTo>
                    <a:lnTo>
                      <a:pt x="210" y="14"/>
                    </a:lnTo>
                    <a:lnTo>
                      <a:pt x="220" y="21"/>
                    </a:lnTo>
                    <a:lnTo>
                      <a:pt x="227" y="15"/>
                    </a:lnTo>
                    <a:lnTo>
                      <a:pt x="239" y="10"/>
                    </a:lnTo>
                    <a:lnTo>
                      <a:pt x="251" y="9"/>
                    </a:lnTo>
                    <a:lnTo>
                      <a:pt x="264" y="10"/>
                    </a:lnTo>
                    <a:lnTo>
                      <a:pt x="274" y="18"/>
                    </a:lnTo>
                    <a:lnTo>
                      <a:pt x="283" y="25"/>
                    </a:lnTo>
                    <a:lnTo>
                      <a:pt x="294" y="33"/>
                    </a:lnTo>
                    <a:lnTo>
                      <a:pt x="304" y="37"/>
                    </a:lnTo>
                    <a:lnTo>
                      <a:pt x="302" y="43"/>
                    </a:lnTo>
                    <a:lnTo>
                      <a:pt x="291" y="73"/>
                    </a:lnTo>
                    <a:lnTo>
                      <a:pt x="285" y="9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84" name="Freeform 214"/>
              <p:cNvSpPr>
                <a:spLocks noChangeAspect="1"/>
              </p:cNvSpPr>
              <p:nvPr/>
            </p:nvSpPr>
            <p:spPr bwMode="gray">
              <a:xfrm>
                <a:off x="4993481" y="2770535"/>
                <a:ext cx="53975" cy="39688"/>
              </a:xfrm>
              <a:custGeom>
                <a:avLst/>
                <a:gdLst/>
                <a:ahLst/>
                <a:cxnLst>
                  <a:cxn ang="0">
                    <a:pos x="136" y="4"/>
                  </a:cxn>
                  <a:cxn ang="0">
                    <a:pos x="117" y="10"/>
                  </a:cxn>
                  <a:cxn ang="0">
                    <a:pos x="108" y="19"/>
                  </a:cxn>
                  <a:cxn ang="0">
                    <a:pos x="75" y="17"/>
                  </a:cxn>
                  <a:cxn ang="0">
                    <a:pos x="58" y="33"/>
                  </a:cxn>
                  <a:cxn ang="0">
                    <a:pos x="14" y="31"/>
                  </a:cxn>
                  <a:cxn ang="0">
                    <a:pos x="0" y="48"/>
                  </a:cxn>
                  <a:cxn ang="0">
                    <a:pos x="2" y="54"/>
                  </a:cxn>
                  <a:cxn ang="0">
                    <a:pos x="5" y="60"/>
                  </a:cxn>
                  <a:cxn ang="0">
                    <a:pos x="9" y="74"/>
                  </a:cxn>
                  <a:cxn ang="0">
                    <a:pos x="11" y="85"/>
                  </a:cxn>
                  <a:cxn ang="0">
                    <a:pos x="21" y="94"/>
                  </a:cxn>
                  <a:cxn ang="0">
                    <a:pos x="27" y="98"/>
                  </a:cxn>
                  <a:cxn ang="0">
                    <a:pos x="22" y="106"/>
                  </a:cxn>
                  <a:cxn ang="0">
                    <a:pos x="12" y="106"/>
                  </a:cxn>
                  <a:cxn ang="0">
                    <a:pos x="14" y="117"/>
                  </a:cxn>
                  <a:cxn ang="0">
                    <a:pos x="30" y="111"/>
                  </a:cxn>
                  <a:cxn ang="0">
                    <a:pos x="53" y="116"/>
                  </a:cxn>
                  <a:cxn ang="0">
                    <a:pos x="63" y="100"/>
                  </a:cxn>
                  <a:cxn ang="0">
                    <a:pos x="79" y="118"/>
                  </a:cxn>
                  <a:cxn ang="0">
                    <a:pos x="81" y="114"/>
                  </a:cxn>
                  <a:cxn ang="0">
                    <a:pos x="87" y="117"/>
                  </a:cxn>
                  <a:cxn ang="0">
                    <a:pos x="96" y="123"/>
                  </a:cxn>
                  <a:cxn ang="0">
                    <a:pos x="100" y="107"/>
                  </a:cxn>
                  <a:cxn ang="0">
                    <a:pos x="100" y="97"/>
                  </a:cxn>
                  <a:cxn ang="0">
                    <a:pos x="119" y="87"/>
                  </a:cxn>
                  <a:cxn ang="0">
                    <a:pos x="124" y="69"/>
                  </a:cxn>
                  <a:cxn ang="0">
                    <a:pos x="117" y="58"/>
                  </a:cxn>
                  <a:cxn ang="0">
                    <a:pos x="140" y="46"/>
                  </a:cxn>
                  <a:cxn ang="0">
                    <a:pos x="144" y="38"/>
                  </a:cxn>
                  <a:cxn ang="0">
                    <a:pos x="155" y="39"/>
                  </a:cxn>
                  <a:cxn ang="0">
                    <a:pos x="154" y="32"/>
                  </a:cxn>
                  <a:cxn ang="0">
                    <a:pos x="157" y="24"/>
                  </a:cxn>
                  <a:cxn ang="0">
                    <a:pos x="170" y="31"/>
                  </a:cxn>
                  <a:cxn ang="0">
                    <a:pos x="173" y="31"/>
                  </a:cxn>
                  <a:cxn ang="0">
                    <a:pos x="160" y="4"/>
                  </a:cxn>
                  <a:cxn ang="0">
                    <a:pos x="145" y="0"/>
                  </a:cxn>
                </a:cxnLst>
                <a:rect l="0" t="0" r="r" b="b"/>
                <a:pathLst>
                  <a:path w="173" h="123">
                    <a:moveTo>
                      <a:pt x="145" y="0"/>
                    </a:moveTo>
                    <a:lnTo>
                      <a:pt x="136" y="4"/>
                    </a:lnTo>
                    <a:lnTo>
                      <a:pt x="134" y="12"/>
                    </a:lnTo>
                    <a:lnTo>
                      <a:pt x="117" y="10"/>
                    </a:lnTo>
                    <a:lnTo>
                      <a:pt x="113" y="10"/>
                    </a:lnTo>
                    <a:lnTo>
                      <a:pt x="108" y="19"/>
                    </a:lnTo>
                    <a:lnTo>
                      <a:pt x="88" y="15"/>
                    </a:lnTo>
                    <a:lnTo>
                      <a:pt x="75" y="17"/>
                    </a:lnTo>
                    <a:lnTo>
                      <a:pt x="66" y="28"/>
                    </a:lnTo>
                    <a:lnTo>
                      <a:pt x="58" y="33"/>
                    </a:lnTo>
                    <a:lnTo>
                      <a:pt x="30" y="31"/>
                    </a:lnTo>
                    <a:lnTo>
                      <a:pt x="14" y="31"/>
                    </a:lnTo>
                    <a:lnTo>
                      <a:pt x="2" y="41"/>
                    </a:lnTo>
                    <a:lnTo>
                      <a:pt x="0" y="48"/>
                    </a:lnTo>
                    <a:lnTo>
                      <a:pt x="0" y="53"/>
                    </a:lnTo>
                    <a:lnTo>
                      <a:pt x="2" y="54"/>
                    </a:lnTo>
                    <a:lnTo>
                      <a:pt x="7" y="53"/>
                    </a:lnTo>
                    <a:lnTo>
                      <a:pt x="5" y="60"/>
                    </a:lnTo>
                    <a:lnTo>
                      <a:pt x="4" y="68"/>
                    </a:lnTo>
                    <a:lnTo>
                      <a:pt x="9" y="74"/>
                    </a:lnTo>
                    <a:lnTo>
                      <a:pt x="9" y="82"/>
                    </a:lnTo>
                    <a:lnTo>
                      <a:pt x="11" y="85"/>
                    </a:lnTo>
                    <a:lnTo>
                      <a:pt x="18" y="89"/>
                    </a:lnTo>
                    <a:lnTo>
                      <a:pt x="21" y="94"/>
                    </a:lnTo>
                    <a:lnTo>
                      <a:pt x="25" y="95"/>
                    </a:lnTo>
                    <a:lnTo>
                      <a:pt x="27" y="98"/>
                    </a:lnTo>
                    <a:lnTo>
                      <a:pt x="26" y="103"/>
                    </a:lnTo>
                    <a:lnTo>
                      <a:pt x="22" y="106"/>
                    </a:lnTo>
                    <a:lnTo>
                      <a:pt x="17" y="107"/>
                    </a:lnTo>
                    <a:lnTo>
                      <a:pt x="12" y="106"/>
                    </a:lnTo>
                    <a:lnTo>
                      <a:pt x="6" y="111"/>
                    </a:lnTo>
                    <a:lnTo>
                      <a:pt x="14" y="117"/>
                    </a:lnTo>
                    <a:lnTo>
                      <a:pt x="27" y="116"/>
                    </a:lnTo>
                    <a:lnTo>
                      <a:pt x="30" y="111"/>
                    </a:lnTo>
                    <a:lnTo>
                      <a:pt x="36" y="116"/>
                    </a:lnTo>
                    <a:lnTo>
                      <a:pt x="53" y="116"/>
                    </a:lnTo>
                    <a:lnTo>
                      <a:pt x="60" y="100"/>
                    </a:lnTo>
                    <a:lnTo>
                      <a:pt x="63" y="100"/>
                    </a:lnTo>
                    <a:lnTo>
                      <a:pt x="74" y="119"/>
                    </a:lnTo>
                    <a:lnTo>
                      <a:pt x="79" y="118"/>
                    </a:lnTo>
                    <a:lnTo>
                      <a:pt x="79" y="114"/>
                    </a:lnTo>
                    <a:lnTo>
                      <a:pt x="81" y="114"/>
                    </a:lnTo>
                    <a:lnTo>
                      <a:pt x="84" y="117"/>
                    </a:lnTo>
                    <a:lnTo>
                      <a:pt x="87" y="117"/>
                    </a:lnTo>
                    <a:lnTo>
                      <a:pt x="92" y="123"/>
                    </a:lnTo>
                    <a:lnTo>
                      <a:pt x="96" y="123"/>
                    </a:lnTo>
                    <a:lnTo>
                      <a:pt x="101" y="119"/>
                    </a:lnTo>
                    <a:lnTo>
                      <a:pt x="100" y="107"/>
                    </a:lnTo>
                    <a:lnTo>
                      <a:pt x="103" y="102"/>
                    </a:lnTo>
                    <a:lnTo>
                      <a:pt x="100" y="97"/>
                    </a:lnTo>
                    <a:lnTo>
                      <a:pt x="111" y="89"/>
                    </a:lnTo>
                    <a:lnTo>
                      <a:pt x="119" y="87"/>
                    </a:lnTo>
                    <a:lnTo>
                      <a:pt x="124" y="80"/>
                    </a:lnTo>
                    <a:lnTo>
                      <a:pt x="124" y="69"/>
                    </a:lnTo>
                    <a:lnTo>
                      <a:pt x="118" y="62"/>
                    </a:lnTo>
                    <a:lnTo>
                      <a:pt x="117" y="58"/>
                    </a:lnTo>
                    <a:lnTo>
                      <a:pt x="120" y="53"/>
                    </a:lnTo>
                    <a:lnTo>
                      <a:pt x="140" y="46"/>
                    </a:lnTo>
                    <a:lnTo>
                      <a:pt x="144" y="43"/>
                    </a:lnTo>
                    <a:lnTo>
                      <a:pt x="144" y="38"/>
                    </a:lnTo>
                    <a:lnTo>
                      <a:pt x="151" y="38"/>
                    </a:lnTo>
                    <a:lnTo>
                      <a:pt x="155" y="39"/>
                    </a:lnTo>
                    <a:lnTo>
                      <a:pt x="155" y="38"/>
                    </a:lnTo>
                    <a:lnTo>
                      <a:pt x="154" y="32"/>
                    </a:lnTo>
                    <a:lnTo>
                      <a:pt x="154" y="27"/>
                    </a:lnTo>
                    <a:lnTo>
                      <a:pt x="157" y="24"/>
                    </a:lnTo>
                    <a:lnTo>
                      <a:pt x="161" y="25"/>
                    </a:lnTo>
                    <a:lnTo>
                      <a:pt x="170" y="31"/>
                    </a:lnTo>
                    <a:lnTo>
                      <a:pt x="173" y="28"/>
                    </a:lnTo>
                    <a:lnTo>
                      <a:pt x="173" y="31"/>
                    </a:lnTo>
                    <a:lnTo>
                      <a:pt x="165" y="17"/>
                    </a:lnTo>
                    <a:lnTo>
                      <a:pt x="160" y="4"/>
                    </a:lnTo>
                    <a:lnTo>
                      <a:pt x="152" y="0"/>
                    </a:lnTo>
                    <a:lnTo>
                      <a:pt x="145"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85" name="Freeform 215"/>
              <p:cNvSpPr>
                <a:spLocks noChangeAspect="1"/>
              </p:cNvSpPr>
              <p:nvPr/>
            </p:nvSpPr>
            <p:spPr bwMode="gray">
              <a:xfrm>
                <a:off x="5117306" y="2881660"/>
                <a:ext cx="41275" cy="33338"/>
              </a:xfrm>
              <a:custGeom>
                <a:avLst/>
                <a:gdLst/>
                <a:ahLst/>
                <a:cxnLst>
                  <a:cxn ang="0">
                    <a:pos x="25" y="107"/>
                  </a:cxn>
                  <a:cxn ang="0">
                    <a:pos x="8" y="90"/>
                  </a:cxn>
                  <a:cxn ang="0">
                    <a:pos x="0" y="70"/>
                  </a:cxn>
                  <a:cxn ang="0">
                    <a:pos x="0" y="53"/>
                  </a:cxn>
                  <a:cxn ang="0">
                    <a:pos x="5" y="17"/>
                  </a:cxn>
                  <a:cxn ang="0">
                    <a:pos x="6" y="19"/>
                  </a:cxn>
                  <a:cxn ang="0">
                    <a:pos x="11" y="19"/>
                  </a:cxn>
                  <a:cxn ang="0">
                    <a:pos x="14" y="16"/>
                  </a:cxn>
                  <a:cxn ang="0">
                    <a:pos x="14" y="8"/>
                  </a:cxn>
                  <a:cxn ang="0">
                    <a:pos x="32" y="1"/>
                  </a:cxn>
                  <a:cxn ang="0">
                    <a:pos x="35" y="3"/>
                  </a:cxn>
                  <a:cxn ang="0">
                    <a:pos x="41" y="10"/>
                  </a:cxn>
                  <a:cxn ang="0">
                    <a:pos x="44" y="10"/>
                  </a:cxn>
                  <a:cxn ang="0">
                    <a:pos x="44" y="5"/>
                  </a:cxn>
                  <a:cxn ang="0">
                    <a:pos x="51" y="0"/>
                  </a:cxn>
                  <a:cxn ang="0">
                    <a:pos x="67" y="4"/>
                  </a:cxn>
                  <a:cxn ang="0">
                    <a:pos x="71" y="0"/>
                  </a:cxn>
                  <a:cxn ang="0">
                    <a:pos x="86" y="3"/>
                  </a:cxn>
                  <a:cxn ang="0">
                    <a:pos x="97" y="1"/>
                  </a:cxn>
                  <a:cxn ang="0">
                    <a:pos x="103" y="4"/>
                  </a:cxn>
                  <a:cxn ang="0">
                    <a:pos x="126" y="24"/>
                  </a:cxn>
                  <a:cxn ang="0">
                    <a:pos x="131" y="53"/>
                  </a:cxn>
                  <a:cxn ang="0">
                    <a:pos x="132" y="69"/>
                  </a:cxn>
                  <a:cxn ang="0">
                    <a:pos x="126" y="71"/>
                  </a:cxn>
                  <a:cxn ang="0">
                    <a:pos x="111" y="85"/>
                  </a:cxn>
                  <a:cxn ang="0">
                    <a:pos x="91" y="85"/>
                  </a:cxn>
                  <a:cxn ang="0">
                    <a:pos x="72" y="92"/>
                  </a:cxn>
                  <a:cxn ang="0">
                    <a:pos x="61" y="102"/>
                  </a:cxn>
                  <a:cxn ang="0">
                    <a:pos x="25" y="107"/>
                  </a:cxn>
                </a:cxnLst>
                <a:rect l="0" t="0" r="r" b="b"/>
                <a:pathLst>
                  <a:path w="132" h="107">
                    <a:moveTo>
                      <a:pt x="25" y="107"/>
                    </a:moveTo>
                    <a:lnTo>
                      <a:pt x="8" y="90"/>
                    </a:lnTo>
                    <a:lnTo>
                      <a:pt x="0" y="70"/>
                    </a:lnTo>
                    <a:lnTo>
                      <a:pt x="0" y="53"/>
                    </a:lnTo>
                    <a:lnTo>
                      <a:pt x="5" y="17"/>
                    </a:lnTo>
                    <a:lnTo>
                      <a:pt x="6" y="19"/>
                    </a:lnTo>
                    <a:lnTo>
                      <a:pt x="11" y="19"/>
                    </a:lnTo>
                    <a:lnTo>
                      <a:pt x="14" y="16"/>
                    </a:lnTo>
                    <a:lnTo>
                      <a:pt x="14" y="8"/>
                    </a:lnTo>
                    <a:lnTo>
                      <a:pt x="32" y="1"/>
                    </a:lnTo>
                    <a:lnTo>
                      <a:pt x="35" y="3"/>
                    </a:lnTo>
                    <a:lnTo>
                      <a:pt x="41" y="10"/>
                    </a:lnTo>
                    <a:lnTo>
                      <a:pt x="44" y="10"/>
                    </a:lnTo>
                    <a:lnTo>
                      <a:pt x="44" y="5"/>
                    </a:lnTo>
                    <a:lnTo>
                      <a:pt x="51" y="0"/>
                    </a:lnTo>
                    <a:lnTo>
                      <a:pt x="67" y="4"/>
                    </a:lnTo>
                    <a:lnTo>
                      <a:pt x="71" y="0"/>
                    </a:lnTo>
                    <a:lnTo>
                      <a:pt x="86" y="3"/>
                    </a:lnTo>
                    <a:lnTo>
                      <a:pt x="97" y="1"/>
                    </a:lnTo>
                    <a:lnTo>
                      <a:pt x="103" y="4"/>
                    </a:lnTo>
                    <a:lnTo>
                      <a:pt x="126" y="24"/>
                    </a:lnTo>
                    <a:lnTo>
                      <a:pt x="131" y="53"/>
                    </a:lnTo>
                    <a:lnTo>
                      <a:pt x="132" y="69"/>
                    </a:lnTo>
                    <a:lnTo>
                      <a:pt x="126" y="71"/>
                    </a:lnTo>
                    <a:lnTo>
                      <a:pt x="111" y="85"/>
                    </a:lnTo>
                    <a:lnTo>
                      <a:pt x="91" y="85"/>
                    </a:lnTo>
                    <a:lnTo>
                      <a:pt x="72" y="92"/>
                    </a:lnTo>
                    <a:lnTo>
                      <a:pt x="61" y="102"/>
                    </a:lnTo>
                    <a:lnTo>
                      <a:pt x="25" y="10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86" name="Freeform 216"/>
              <p:cNvSpPr>
                <a:spLocks noChangeAspect="1"/>
              </p:cNvSpPr>
              <p:nvPr/>
            </p:nvSpPr>
            <p:spPr bwMode="gray">
              <a:xfrm>
                <a:off x="5110956" y="2734022"/>
                <a:ext cx="165100" cy="115888"/>
              </a:xfrm>
              <a:custGeom>
                <a:avLst/>
                <a:gdLst/>
                <a:ahLst/>
                <a:cxnLst>
                  <a:cxn ang="0">
                    <a:pos x="449" y="356"/>
                  </a:cxn>
                  <a:cxn ang="0">
                    <a:pos x="399" y="334"/>
                  </a:cxn>
                  <a:cxn ang="0">
                    <a:pos x="373" y="328"/>
                  </a:cxn>
                  <a:cxn ang="0">
                    <a:pos x="327" y="347"/>
                  </a:cxn>
                  <a:cxn ang="0">
                    <a:pos x="291" y="364"/>
                  </a:cxn>
                  <a:cxn ang="0">
                    <a:pos x="206" y="355"/>
                  </a:cxn>
                  <a:cxn ang="0">
                    <a:pos x="158" y="351"/>
                  </a:cxn>
                  <a:cxn ang="0">
                    <a:pos x="153" y="328"/>
                  </a:cxn>
                  <a:cxn ang="0">
                    <a:pos x="131" y="322"/>
                  </a:cxn>
                  <a:cxn ang="0">
                    <a:pos x="134" y="295"/>
                  </a:cxn>
                  <a:cxn ang="0">
                    <a:pos x="115" y="293"/>
                  </a:cxn>
                  <a:cxn ang="0">
                    <a:pos x="72" y="270"/>
                  </a:cxn>
                  <a:cxn ang="0">
                    <a:pos x="69" y="246"/>
                  </a:cxn>
                  <a:cxn ang="0">
                    <a:pos x="49" y="238"/>
                  </a:cxn>
                  <a:cxn ang="0">
                    <a:pos x="35" y="207"/>
                  </a:cxn>
                  <a:cxn ang="0">
                    <a:pos x="19" y="182"/>
                  </a:cxn>
                  <a:cxn ang="0">
                    <a:pos x="0" y="172"/>
                  </a:cxn>
                  <a:cxn ang="0">
                    <a:pos x="35" y="162"/>
                  </a:cxn>
                  <a:cxn ang="0">
                    <a:pos x="59" y="138"/>
                  </a:cxn>
                  <a:cxn ang="0">
                    <a:pos x="73" y="112"/>
                  </a:cxn>
                  <a:cxn ang="0">
                    <a:pos x="91" y="85"/>
                  </a:cxn>
                  <a:cxn ang="0">
                    <a:pos x="99" y="63"/>
                  </a:cxn>
                  <a:cxn ang="0">
                    <a:pos x="110" y="46"/>
                  </a:cxn>
                  <a:cxn ang="0">
                    <a:pos x="132" y="39"/>
                  </a:cxn>
                  <a:cxn ang="0">
                    <a:pos x="144" y="25"/>
                  </a:cxn>
                  <a:cxn ang="0">
                    <a:pos x="168" y="22"/>
                  </a:cxn>
                  <a:cxn ang="0">
                    <a:pos x="210" y="27"/>
                  </a:cxn>
                  <a:cxn ang="0">
                    <a:pos x="241" y="22"/>
                  </a:cxn>
                  <a:cxn ang="0">
                    <a:pos x="261" y="37"/>
                  </a:cxn>
                  <a:cxn ang="0">
                    <a:pos x="295" y="21"/>
                  </a:cxn>
                  <a:cxn ang="0">
                    <a:pos x="346" y="0"/>
                  </a:cxn>
                  <a:cxn ang="0">
                    <a:pos x="360" y="1"/>
                  </a:cxn>
                  <a:cxn ang="0">
                    <a:pos x="386" y="25"/>
                  </a:cxn>
                  <a:cxn ang="0">
                    <a:pos x="397" y="55"/>
                  </a:cxn>
                  <a:cxn ang="0">
                    <a:pos x="422" y="97"/>
                  </a:cxn>
                  <a:cxn ang="0">
                    <a:pos x="438" y="146"/>
                  </a:cxn>
                  <a:cxn ang="0">
                    <a:pos x="436" y="182"/>
                  </a:cxn>
                  <a:cxn ang="0">
                    <a:pos x="440" y="207"/>
                  </a:cxn>
                  <a:cxn ang="0">
                    <a:pos x="440" y="225"/>
                  </a:cxn>
                  <a:cxn ang="0">
                    <a:pos x="462" y="241"/>
                  </a:cxn>
                  <a:cxn ang="0">
                    <a:pos x="483" y="232"/>
                  </a:cxn>
                  <a:cxn ang="0">
                    <a:pos x="506" y="226"/>
                  </a:cxn>
                  <a:cxn ang="0">
                    <a:pos x="521" y="230"/>
                  </a:cxn>
                  <a:cxn ang="0">
                    <a:pos x="523" y="254"/>
                  </a:cxn>
                  <a:cxn ang="0">
                    <a:pos x="518" y="270"/>
                  </a:cxn>
                  <a:cxn ang="0">
                    <a:pos x="502" y="279"/>
                  </a:cxn>
                  <a:cxn ang="0">
                    <a:pos x="485" y="296"/>
                  </a:cxn>
                  <a:cxn ang="0">
                    <a:pos x="475" y="296"/>
                  </a:cxn>
                  <a:cxn ang="0">
                    <a:pos x="487" y="277"/>
                  </a:cxn>
                  <a:cxn ang="0">
                    <a:pos x="480" y="263"/>
                  </a:cxn>
                  <a:cxn ang="0">
                    <a:pos x="472" y="299"/>
                  </a:cxn>
                  <a:cxn ang="0">
                    <a:pos x="467" y="317"/>
                  </a:cxn>
                  <a:cxn ang="0">
                    <a:pos x="465" y="344"/>
                  </a:cxn>
                </a:cxnLst>
                <a:rect l="0" t="0" r="r" b="b"/>
                <a:pathLst>
                  <a:path w="523" h="364">
                    <a:moveTo>
                      <a:pt x="467" y="355"/>
                    </a:moveTo>
                    <a:lnTo>
                      <a:pt x="449" y="356"/>
                    </a:lnTo>
                    <a:lnTo>
                      <a:pt x="429" y="343"/>
                    </a:lnTo>
                    <a:lnTo>
                      <a:pt x="399" y="334"/>
                    </a:lnTo>
                    <a:lnTo>
                      <a:pt x="393" y="329"/>
                    </a:lnTo>
                    <a:lnTo>
                      <a:pt x="373" y="328"/>
                    </a:lnTo>
                    <a:lnTo>
                      <a:pt x="347" y="337"/>
                    </a:lnTo>
                    <a:lnTo>
                      <a:pt x="327" y="347"/>
                    </a:lnTo>
                    <a:lnTo>
                      <a:pt x="308" y="359"/>
                    </a:lnTo>
                    <a:lnTo>
                      <a:pt x="291" y="364"/>
                    </a:lnTo>
                    <a:lnTo>
                      <a:pt x="247" y="356"/>
                    </a:lnTo>
                    <a:lnTo>
                      <a:pt x="206" y="355"/>
                    </a:lnTo>
                    <a:lnTo>
                      <a:pt x="172" y="351"/>
                    </a:lnTo>
                    <a:lnTo>
                      <a:pt x="158" y="351"/>
                    </a:lnTo>
                    <a:lnTo>
                      <a:pt x="147" y="343"/>
                    </a:lnTo>
                    <a:lnTo>
                      <a:pt x="153" y="328"/>
                    </a:lnTo>
                    <a:lnTo>
                      <a:pt x="141" y="324"/>
                    </a:lnTo>
                    <a:lnTo>
                      <a:pt x="131" y="322"/>
                    </a:lnTo>
                    <a:lnTo>
                      <a:pt x="124" y="306"/>
                    </a:lnTo>
                    <a:lnTo>
                      <a:pt x="134" y="295"/>
                    </a:lnTo>
                    <a:lnTo>
                      <a:pt x="126" y="284"/>
                    </a:lnTo>
                    <a:lnTo>
                      <a:pt x="115" y="293"/>
                    </a:lnTo>
                    <a:lnTo>
                      <a:pt x="87" y="283"/>
                    </a:lnTo>
                    <a:lnTo>
                      <a:pt x="72" y="270"/>
                    </a:lnTo>
                    <a:lnTo>
                      <a:pt x="71" y="256"/>
                    </a:lnTo>
                    <a:lnTo>
                      <a:pt x="69" y="246"/>
                    </a:lnTo>
                    <a:lnTo>
                      <a:pt x="60" y="241"/>
                    </a:lnTo>
                    <a:lnTo>
                      <a:pt x="49" y="238"/>
                    </a:lnTo>
                    <a:lnTo>
                      <a:pt x="40" y="225"/>
                    </a:lnTo>
                    <a:lnTo>
                      <a:pt x="35" y="207"/>
                    </a:lnTo>
                    <a:lnTo>
                      <a:pt x="30" y="194"/>
                    </a:lnTo>
                    <a:lnTo>
                      <a:pt x="19" y="182"/>
                    </a:lnTo>
                    <a:lnTo>
                      <a:pt x="5" y="176"/>
                    </a:lnTo>
                    <a:lnTo>
                      <a:pt x="0" y="172"/>
                    </a:lnTo>
                    <a:lnTo>
                      <a:pt x="3" y="172"/>
                    </a:lnTo>
                    <a:lnTo>
                      <a:pt x="35" y="162"/>
                    </a:lnTo>
                    <a:lnTo>
                      <a:pt x="51" y="155"/>
                    </a:lnTo>
                    <a:lnTo>
                      <a:pt x="59" y="138"/>
                    </a:lnTo>
                    <a:lnTo>
                      <a:pt x="66" y="128"/>
                    </a:lnTo>
                    <a:lnTo>
                      <a:pt x="73" y="112"/>
                    </a:lnTo>
                    <a:lnTo>
                      <a:pt x="78" y="98"/>
                    </a:lnTo>
                    <a:lnTo>
                      <a:pt x="91" y="85"/>
                    </a:lnTo>
                    <a:lnTo>
                      <a:pt x="93" y="74"/>
                    </a:lnTo>
                    <a:lnTo>
                      <a:pt x="99" y="63"/>
                    </a:lnTo>
                    <a:lnTo>
                      <a:pt x="101" y="55"/>
                    </a:lnTo>
                    <a:lnTo>
                      <a:pt x="110" y="46"/>
                    </a:lnTo>
                    <a:lnTo>
                      <a:pt x="125" y="39"/>
                    </a:lnTo>
                    <a:lnTo>
                      <a:pt x="132" y="39"/>
                    </a:lnTo>
                    <a:lnTo>
                      <a:pt x="140" y="32"/>
                    </a:lnTo>
                    <a:lnTo>
                      <a:pt x="144" y="25"/>
                    </a:lnTo>
                    <a:lnTo>
                      <a:pt x="151" y="22"/>
                    </a:lnTo>
                    <a:lnTo>
                      <a:pt x="168" y="22"/>
                    </a:lnTo>
                    <a:lnTo>
                      <a:pt x="187" y="25"/>
                    </a:lnTo>
                    <a:lnTo>
                      <a:pt x="210" y="27"/>
                    </a:lnTo>
                    <a:lnTo>
                      <a:pt x="225" y="24"/>
                    </a:lnTo>
                    <a:lnTo>
                      <a:pt x="241" y="22"/>
                    </a:lnTo>
                    <a:lnTo>
                      <a:pt x="252" y="32"/>
                    </a:lnTo>
                    <a:lnTo>
                      <a:pt x="261" y="37"/>
                    </a:lnTo>
                    <a:lnTo>
                      <a:pt x="277" y="26"/>
                    </a:lnTo>
                    <a:lnTo>
                      <a:pt x="295" y="21"/>
                    </a:lnTo>
                    <a:lnTo>
                      <a:pt x="312" y="21"/>
                    </a:lnTo>
                    <a:lnTo>
                      <a:pt x="346" y="0"/>
                    </a:lnTo>
                    <a:lnTo>
                      <a:pt x="352" y="1"/>
                    </a:lnTo>
                    <a:lnTo>
                      <a:pt x="360" y="1"/>
                    </a:lnTo>
                    <a:lnTo>
                      <a:pt x="372" y="11"/>
                    </a:lnTo>
                    <a:lnTo>
                      <a:pt x="386" y="25"/>
                    </a:lnTo>
                    <a:lnTo>
                      <a:pt x="394" y="38"/>
                    </a:lnTo>
                    <a:lnTo>
                      <a:pt x="397" y="55"/>
                    </a:lnTo>
                    <a:lnTo>
                      <a:pt x="409" y="76"/>
                    </a:lnTo>
                    <a:lnTo>
                      <a:pt x="422" y="97"/>
                    </a:lnTo>
                    <a:lnTo>
                      <a:pt x="433" y="117"/>
                    </a:lnTo>
                    <a:lnTo>
                      <a:pt x="438" y="146"/>
                    </a:lnTo>
                    <a:lnTo>
                      <a:pt x="438" y="166"/>
                    </a:lnTo>
                    <a:lnTo>
                      <a:pt x="436" y="182"/>
                    </a:lnTo>
                    <a:lnTo>
                      <a:pt x="438" y="194"/>
                    </a:lnTo>
                    <a:lnTo>
                      <a:pt x="440" y="207"/>
                    </a:lnTo>
                    <a:lnTo>
                      <a:pt x="440" y="221"/>
                    </a:lnTo>
                    <a:lnTo>
                      <a:pt x="440" y="225"/>
                    </a:lnTo>
                    <a:lnTo>
                      <a:pt x="448" y="224"/>
                    </a:lnTo>
                    <a:lnTo>
                      <a:pt x="462" y="241"/>
                    </a:lnTo>
                    <a:lnTo>
                      <a:pt x="472" y="240"/>
                    </a:lnTo>
                    <a:lnTo>
                      <a:pt x="483" y="232"/>
                    </a:lnTo>
                    <a:lnTo>
                      <a:pt x="497" y="230"/>
                    </a:lnTo>
                    <a:lnTo>
                      <a:pt x="506" y="226"/>
                    </a:lnTo>
                    <a:lnTo>
                      <a:pt x="515" y="226"/>
                    </a:lnTo>
                    <a:lnTo>
                      <a:pt x="521" y="230"/>
                    </a:lnTo>
                    <a:lnTo>
                      <a:pt x="523" y="237"/>
                    </a:lnTo>
                    <a:lnTo>
                      <a:pt x="523" y="254"/>
                    </a:lnTo>
                    <a:lnTo>
                      <a:pt x="521" y="265"/>
                    </a:lnTo>
                    <a:lnTo>
                      <a:pt x="518" y="270"/>
                    </a:lnTo>
                    <a:lnTo>
                      <a:pt x="513" y="277"/>
                    </a:lnTo>
                    <a:lnTo>
                      <a:pt x="502" y="279"/>
                    </a:lnTo>
                    <a:lnTo>
                      <a:pt x="492" y="286"/>
                    </a:lnTo>
                    <a:lnTo>
                      <a:pt x="485" y="296"/>
                    </a:lnTo>
                    <a:lnTo>
                      <a:pt x="478" y="302"/>
                    </a:lnTo>
                    <a:lnTo>
                      <a:pt x="475" y="296"/>
                    </a:lnTo>
                    <a:lnTo>
                      <a:pt x="481" y="289"/>
                    </a:lnTo>
                    <a:lnTo>
                      <a:pt x="487" y="277"/>
                    </a:lnTo>
                    <a:lnTo>
                      <a:pt x="487" y="263"/>
                    </a:lnTo>
                    <a:lnTo>
                      <a:pt x="480" y="263"/>
                    </a:lnTo>
                    <a:lnTo>
                      <a:pt x="476" y="286"/>
                    </a:lnTo>
                    <a:lnTo>
                      <a:pt x="472" y="299"/>
                    </a:lnTo>
                    <a:lnTo>
                      <a:pt x="469" y="310"/>
                    </a:lnTo>
                    <a:lnTo>
                      <a:pt x="467" y="317"/>
                    </a:lnTo>
                    <a:lnTo>
                      <a:pt x="467" y="336"/>
                    </a:lnTo>
                    <a:lnTo>
                      <a:pt x="465" y="344"/>
                    </a:lnTo>
                    <a:lnTo>
                      <a:pt x="467" y="35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87" name="Freeform 217"/>
              <p:cNvSpPr>
                <a:spLocks noChangeAspect="1"/>
              </p:cNvSpPr>
              <p:nvPr/>
            </p:nvSpPr>
            <p:spPr bwMode="gray">
              <a:xfrm>
                <a:off x="5166519" y="2397472"/>
                <a:ext cx="85725" cy="69850"/>
              </a:xfrm>
              <a:custGeom>
                <a:avLst/>
                <a:gdLst/>
                <a:ahLst/>
                <a:cxnLst>
                  <a:cxn ang="0">
                    <a:pos x="124" y="0"/>
                  </a:cxn>
                  <a:cxn ang="0">
                    <a:pos x="140" y="5"/>
                  </a:cxn>
                  <a:cxn ang="0">
                    <a:pos x="159" y="13"/>
                  </a:cxn>
                  <a:cxn ang="0">
                    <a:pos x="184" y="21"/>
                  </a:cxn>
                  <a:cxn ang="0">
                    <a:pos x="239" y="26"/>
                  </a:cxn>
                  <a:cxn ang="0">
                    <a:pos x="253" y="15"/>
                  </a:cxn>
                  <a:cxn ang="0">
                    <a:pos x="265" y="22"/>
                  </a:cxn>
                  <a:cxn ang="0">
                    <a:pos x="264" y="38"/>
                  </a:cxn>
                  <a:cxn ang="0">
                    <a:pos x="244" y="64"/>
                  </a:cxn>
                  <a:cxn ang="0">
                    <a:pos x="242" y="91"/>
                  </a:cxn>
                  <a:cxn ang="0">
                    <a:pos x="240" y="116"/>
                  </a:cxn>
                  <a:cxn ang="0">
                    <a:pos x="243" y="127"/>
                  </a:cxn>
                  <a:cxn ang="0">
                    <a:pos x="232" y="143"/>
                  </a:cxn>
                  <a:cxn ang="0">
                    <a:pos x="224" y="154"/>
                  </a:cxn>
                  <a:cxn ang="0">
                    <a:pos x="237" y="162"/>
                  </a:cxn>
                  <a:cxn ang="0">
                    <a:pos x="261" y="178"/>
                  </a:cxn>
                  <a:cxn ang="0">
                    <a:pos x="250" y="194"/>
                  </a:cxn>
                  <a:cxn ang="0">
                    <a:pos x="233" y="176"/>
                  </a:cxn>
                  <a:cxn ang="0">
                    <a:pos x="229" y="198"/>
                  </a:cxn>
                  <a:cxn ang="0">
                    <a:pos x="224" y="220"/>
                  </a:cxn>
                  <a:cxn ang="0">
                    <a:pos x="206" y="215"/>
                  </a:cxn>
                  <a:cxn ang="0">
                    <a:pos x="183" y="220"/>
                  </a:cxn>
                  <a:cxn ang="0">
                    <a:pos x="153" y="201"/>
                  </a:cxn>
                  <a:cxn ang="0">
                    <a:pos x="134" y="186"/>
                  </a:cxn>
                  <a:cxn ang="0">
                    <a:pos x="104" y="171"/>
                  </a:cxn>
                  <a:cxn ang="0">
                    <a:pos x="65" y="185"/>
                  </a:cxn>
                  <a:cxn ang="0">
                    <a:pos x="50" y="192"/>
                  </a:cxn>
                  <a:cxn ang="0">
                    <a:pos x="56" y="155"/>
                  </a:cxn>
                  <a:cxn ang="0">
                    <a:pos x="60" y="139"/>
                  </a:cxn>
                  <a:cxn ang="0">
                    <a:pos x="43" y="144"/>
                  </a:cxn>
                  <a:cxn ang="0">
                    <a:pos x="28" y="140"/>
                  </a:cxn>
                  <a:cxn ang="0">
                    <a:pos x="14" y="139"/>
                  </a:cxn>
                  <a:cxn ang="0">
                    <a:pos x="5" y="119"/>
                  </a:cxn>
                  <a:cxn ang="0">
                    <a:pos x="7" y="100"/>
                  </a:cxn>
                  <a:cxn ang="0">
                    <a:pos x="16" y="94"/>
                  </a:cxn>
                  <a:cxn ang="0">
                    <a:pos x="3" y="79"/>
                  </a:cxn>
                  <a:cxn ang="0">
                    <a:pos x="5" y="72"/>
                  </a:cxn>
                  <a:cxn ang="0">
                    <a:pos x="3" y="49"/>
                  </a:cxn>
                  <a:cxn ang="0">
                    <a:pos x="35" y="38"/>
                  </a:cxn>
                  <a:cxn ang="0">
                    <a:pos x="39" y="30"/>
                  </a:cxn>
                  <a:cxn ang="0">
                    <a:pos x="54" y="21"/>
                  </a:cxn>
                  <a:cxn ang="0">
                    <a:pos x="77" y="13"/>
                  </a:cxn>
                  <a:cxn ang="0">
                    <a:pos x="108" y="16"/>
                  </a:cxn>
                  <a:cxn ang="0">
                    <a:pos x="111" y="5"/>
                  </a:cxn>
                </a:cxnLst>
                <a:rect l="0" t="0" r="r" b="b"/>
                <a:pathLst>
                  <a:path w="267" h="220">
                    <a:moveTo>
                      <a:pt x="121" y="5"/>
                    </a:moveTo>
                    <a:lnTo>
                      <a:pt x="124" y="0"/>
                    </a:lnTo>
                    <a:lnTo>
                      <a:pt x="131" y="9"/>
                    </a:lnTo>
                    <a:lnTo>
                      <a:pt x="140" y="5"/>
                    </a:lnTo>
                    <a:lnTo>
                      <a:pt x="147" y="6"/>
                    </a:lnTo>
                    <a:lnTo>
                      <a:pt x="159" y="13"/>
                    </a:lnTo>
                    <a:lnTo>
                      <a:pt x="179" y="15"/>
                    </a:lnTo>
                    <a:lnTo>
                      <a:pt x="184" y="21"/>
                    </a:lnTo>
                    <a:lnTo>
                      <a:pt x="196" y="25"/>
                    </a:lnTo>
                    <a:lnTo>
                      <a:pt x="239" y="26"/>
                    </a:lnTo>
                    <a:lnTo>
                      <a:pt x="250" y="22"/>
                    </a:lnTo>
                    <a:lnTo>
                      <a:pt x="253" y="15"/>
                    </a:lnTo>
                    <a:lnTo>
                      <a:pt x="260" y="16"/>
                    </a:lnTo>
                    <a:lnTo>
                      <a:pt x="265" y="22"/>
                    </a:lnTo>
                    <a:lnTo>
                      <a:pt x="267" y="30"/>
                    </a:lnTo>
                    <a:lnTo>
                      <a:pt x="264" y="38"/>
                    </a:lnTo>
                    <a:lnTo>
                      <a:pt x="253" y="49"/>
                    </a:lnTo>
                    <a:lnTo>
                      <a:pt x="244" y="64"/>
                    </a:lnTo>
                    <a:lnTo>
                      <a:pt x="238" y="78"/>
                    </a:lnTo>
                    <a:lnTo>
                      <a:pt x="242" y="91"/>
                    </a:lnTo>
                    <a:lnTo>
                      <a:pt x="239" y="110"/>
                    </a:lnTo>
                    <a:lnTo>
                      <a:pt x="240" y="116"/>
                    </a:lnTo>
                    <a:lnTo>
                      <a:pt x="243" y="121"/>
                    </a:lnTo>
                    <a:lnTo>
                      <a:pt x="243" y="127"/>
                    </a:lnTo>
                    <a:lnTo>
                      <a:pt x="240" y="134"/>
                    </a:lnTo>
                    <a:lnTo>
                      <a:pt x="232" y="143"/>
                    </a:lnTo>
                    <a:lnTo>
                      <a:pt x="227" y="146"/>
                    </a:lnTo>
                    <a:lnTo>
                      <a:pt x="224" y="154"/>
                    </a:lnTo>
                    <a:lnTo>
                      <a:pt x="228" y="161"/>
                    </a:lnTo>
                    <a:lnTo>
                      <a:pt x="237" y="162"/>
                    </a:lnTo>
                    <a:lnTo>
                      <a:pt x="250" y="161"/>
                    </a:lnTo>
                    <a:lnTo>
                      <a:pt x="261" y="178"/>
                    </a:lnTo>
                    <a:lnTo>
                      <a:pt x="260" y="194"/>
                    </a:lnTo>
                    <a:lnTo>
                      <a:pt x="250" y="194"/>
                    </a:lnTo>
                    <a:lnTo>
                      <a:pt x="242" y="183"/>
                    </a:lnTo>
                    <a:lnTo>
                      <a:pt x="233" y="176"/>
                    </a:lnTo>
                    <a:lnTo>
                      <a:pt x="233" y="191"/>
                    </a:lnTo>
                    <a:lnTo>
                      <a:pt x="229" y="198"/>
                    </a:lnTo>
                    <a:lnTo>
                      <a:pt x="223" y="213"/>
                    </a:lnTo>
                    <a:lnTo>
                      <a:pt x="224" y="220"/>
                    </a:lnTo>
                    <a:lnTo>
                      <a:pt x="223" y="219"/>
                    </a:lnTo>
                    <a:lnTo>
                      <a:pt x="206" y="215"/>
                    </a:lnTo>
                    <a:lnTo>
                      <a:pt x="191" y="217"/>
                    </a:lnTo>
                    <a:lnTo>
                      <a:pt x="183" y="220"/>
                    </a:lnTo>
                    <a:lnTo>
                      <a:pt x="175" y="220"/>
                    </a:lnTo>
                    <a:lnTo>
                      <a:pt x="153" y="201"/>
                    </a:lnTo>
                    <a:lnTo>
                      <a:pt x="148" y="191"/>
                    </a:lnTo>
                    <a:lnTo>
                      <a:pt x="134" y="186"/>
                    </a:lnTo>
                    <a:lnTo>
                      <a:pt x="120" y="175"/>
                    </a:lnTo>
                    <a:lnTo>
                      <a:pt x="104" y="171"/>
                    </a:lnTo>
                    <a:lnTo>
                      <a:pt x="78" y="175"/>
                    </a:lnTo>
                    <a:lnTo>
                      <a:pt x="65" y="185"/>
                    </a:lnTo>
                    <a:lnTo>
                      <a:pt x="56" y="186"/>
                    </a:lnTo>
                    <a:lnTo>
                      <a:pt x="50" y="192"/>
                    </a:lnTo>
                    <a:lnTo>
                      <a:pt x="54" y="180"/>
                    </a:lnTo>
                    <a:lnTo>
                      <a:pt x="56" y="155"/>
                    </a:lnTo>
                    <a:lnTo>
                      <a:pt x="60" y="144"/>
                    </a:lnTo>
                    <a:lnTo>
                      <a:pt x="60" y="139"/>
                    </a:lnTo>
                    <a:lnTo>
                      <a:pt x="45" y="137"/>
                    </a:lnTo>
                    <a:lnTo>
                      <a:pt x="43" y="144"/>
                    </a:lnTo>
                    <a:lnTo>
                      <a:pt x="34" y="149"/>
                    </a:lnTo>
                    <a:lnTo>
                      <a:pt x="28" y="140"/>
                    </a:lnTo>
                    <a:lnTo>
                      <a:pt x="22" y="142"/>
                    </a:lnTo>
                    <a:lnTo>
                      <a:pt x="14" y="139"/>
                    </a:lnTo>
                    <a:lnTo>
                      <a:pt x="11" y="128"/>
                    </a:lnTo>
                    <a:lnTo>
                      <a:pt x="5" y="119"/>
                    </a:lnTo>
                    <a:lnTo>
                      <a:pt x="3" y="110"/>
                    </a:lnTo>
                    <a:lnTo>
                      <a:pt x="7" y="100"/>
                    </a:lnTo>
                    <a:lnTo>
                      <a:pt x="18" y="97"/>
                    </a:lnTo>
                    <a:lnTo>
                      <a:pt x="16" y="94"/>
                    </a:lnTo>
                    <a:lnTo>
                      <a:pt x="2" y="92"/>
                    </a:lnTo>
                    <a:lnTo>
                      <a:pt x="3" y="79"/>
                    </a:lnTo>
                    <a:lnTo>
                      <a:pt x="6" y="75"/>
                    </a:lnTo>
                    <a:lnTo>
                      <a:pt x="5" y="72"/>
                    </a:lnTo>
                    <a:lnTo>
                      <a:pt x="0" y="70"/>
                    </a:lnTo>
                    <a:lnTo>
                      <a:pt x="3" y="49"/>
                    </a:lnTo>
                    <a:lnTo>
                      <a:pt x="8" y="46"/>
                    </a:lnTo>
                    <a:lnTo>
                      <a:pt x="35" y="38"/>
                    </a:lnTo>
                    <a:lnTo>
                      <a:pt x="35" y="33"/>
                    </a:lnTo>
                    <a:lnTo>
                      <a:pt x="39" y="30"/>
                    </a:lnTo>
                    <a:lnTo>
                      <a:pt x="48" y="27"/>
                    </a:lnTo>
                    <a:lnTo>
                      <a:pt x="54" y="21"/>
                    </a:lnTo>
                    <a:lnTo>
                      <a:pt x="75" y="22"/>
                    </a:lnTo>
                    <a:lnTo>
                      <a:pt x="77" y="13"/>
                    </a:lnTo>
                    <a:lnTo>
                      <a:pt x="87" y="19"/>
                    </a:lnTo>
                    <a:lnTo>
                      <a:pt x="108" y="16"/>
                    </a:lnTo>
                    <a:lnTo>
                      <a:pt x="113" y="13"/>
                    </a:lnTo>
                    <a:lnTo>
                      <a:pt x="111" y="5"/>
                    </a:lnTo>
                    <a:lnTo>
                      <a:pt x="121" y="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88" name="Freeform 218"/>
              <p:cNvSpPr>
                <a:spLocks noChangeAspect="1"/>
              </p:cNvSpPr>
              <p:nvPr/>
            </p:nvSpPr>
            <p:spPr bwMode="gray">
              <a:xfrm>
                <a:off x="5117306" y="1964085"/>
                <a:ext cx="188913" cy="425450"/>
              </a:xfrm>
              <a:custGeom>
                <a:avLst/>
                <a:gdLst/>
                <a:ahLst/>
                <a:cxnLst>
                  <a:cxn ang="0">
                    <a:pos x="46" y="207"/>
                  </a:cxn>
                  <a:cxn ang="0">
                    <a:pos x="162" y="322"/>
                  </a:cxn>
                  <a:cxn ang="0">
                    <a:pos x="159" y="379"/>
                  </a:cxn>
                  <a:cxn ang="0">
                    <a:pos x="161" y="435"/>
                  </a:cxn>
                  <a:cxn ang="0">
                    <a:pos x="183" y="520"/>
                  </a:cxn>
                  <a:cxn ang="0">
                    <a:pos x="189" y="605"/>
                  </a:cxn>
                  <a:cxn ang="0">
                    <a:pos x="211" y="625"/>
                  </a:cxn>
                  <a:cxn ang="0">
                    <a:pos x="240" y="648"/>
                  </a:cxn>
                  <a:cxn ang="0">
                    <a:pos x="270" y="734"/>
                  </a:cxn>
                  <a:cxn ang="0">
                    <a:pos x="251" y="743"/>
                  </a:cxn>
                  <a:cxn ang="0">
                    <a:pos x="200" y="801"/>
                  </a:cxn>
                  <a:cxn ang="0">
                    <a:pos x="118" y="918"/>
                  </a:cxn>
                  <a:cxn ang="0">
                    <a:pos x="90" y="949"/>
                  </a:cxn>
                  <a:cxn ang="0">
                    <a:pos x="63" y="972"/>
                  </a:cxn>
                  <a:cxn ang="0">
                    <a:pos x="39" y="990"/>
                  </a:cxn>
                  <a:cxn ang="0">
                    <a:pos x="21" y="1019"/>
                  </a:cxn>
                  <a:cxn ang="0">
                    <a:pos x="33" y="1065"/>
                  </a:cxn>
                  <a:cxn ang="0">
                    <a:pos x="43" y="1120"/>
                  </a:cxn>
                  <a:cxn ang="0">
                    <a:pos x="57" y="1152"/>
                  </a:cxn>
                  <a:cxn ang="0">
                    <a:pos x="44" y="1159"/>
                  </a:cxn>
                  <a:cxn ang="0">
                    <a:pos x="39" y="1202"/>
                  </a:cxn>
                  <a:cxn ang="0">
                    <a:pos x="37" y="1224"/>
                  </a:cxn>
                  <a:cxn ang="0">
                    <a:pos x="43" y="1241"/>
                  </a:cxn>
                  <a:cxn ang="0">
                    <a:pos x="64" y="1257"/>
                  </a:cxn>
                  <a:cxn ang="0">
                    <a:pos x="100" y="1278"/>
                  </a:cxn>
                  <a:cxn ang="0">
                    <a:pos x="122" y="1288"/>
                  </a:cxn>
                  <a:cxn ang="0">
                    <a:pos x="136" y="1324"/>
                  </a:cxn>
                  <a:cxn ang="0">
                    <a:pos x="139" y="1333"/>
                  </a:cxn>
                  <a:cxn ang="0">
                    <a:pos x="157" y="1327"/>
                  </a:cxn>
                  <a:cxn ang="0">
                    <a:pos x="200" y="1316"/>
                  </a:cxn>
                  <a:cxn ang="0">
                    <a:pos x="229" y="1299"/>
                  </a:cxn>
                  <a:cxn ang="0">
                    <a:pos x="268" y="1276"/>
                  </a:cxn>
                  <a:cxn ang="0">
                    <a:pos x="290" y="1272"/>
                  </a:cxn>
                  <a:cxn ang="0">
                    <a:pos x="329" y="1268"/>
                  </a:cxn>
                  <a:cxn ang="0">
                    <a:pos x="377" y="1265"/>
                  </a:cxn>
                  <a:cxn ang="0">
                    <a:pos x="423" y="1231"/>
                  </a:cxn>
                  <a:cxn ang="0">
                    <a:pos x="576" y="1050"/>
                  </a:cxn>
                  <a:cxn ang="0">
                    <a:pos x="579" y="962"/>
                  </a:cxn>
                  <a:cxn ang="0">
                    <a:pos x="530" y="891"/>
                  </a:cxn>
                  <a:cxn ang="0">
                    <a:pos x="549" y="822"/>
                  </a:cxn>
                  <a:cxn ang="0">
                    <a:pos x="520" y="753"/>
                  </a:cxn>
                  <a:cxn ang="0">
                    <a:pos x="507" y="699"/>
                  </a:cxn>
                  <a:cxn ang="0">
                    <a:pos x="525" y="639"/>
                  </a:cxn>
                  <a:cxn ang="0">
                    <a:pos x="495" y="546"/>
                  </a:cxn>
                  <a:cxn ang="0">
                    <a:pos x="474" y="469"/>
                  </a:cxn>
                  <a:cxn ang="0">
                    <a:pos x="514" y="354"/>
                  </a:cxn>
                  <a:cxn ang="0">
                    <a:pos x="456" y="291"/>
                  </a:cxn>
                  <a:cxn ang="0">
                    <a:pos x="434" y="232"/>
                  </a:cxn>
                  <a:cxn ang="0">
                    <a:pos x="436" y="185"/>
                  </a:cxn>
                  <a:cxn ang="0">
                    <a:pos x="460" y="126"/>
                  </a:cxn>
                  <a:cxn ang="0">
                    <a:pos x="453" y="41"/>
                  </a:cxn>
                  <a:cxn ang="0">
                    <a:pos x="409" y="0"/>
                  </a:cxn>
                  <a:cxn ang="0">
                    <a:pos x="310" y="32"/>
                  </a:cxn>
                  <a:cxn ang="0">
                    <a:pos x="283" y="132"/>
                  </a:cxn>
                  <a:cxn ang="0">
                    <a:pos x="248" y="201"/>
                  </a:cxn>
                  <a:cxn ang="0">
                    <a:pos x="207" y="205"/>
                  </a:cxn>
                  <a:cxn ang="0">
                    <a:pos x="156" y="214"/>
                  </a:cxn>
                  <a:cxn ang="0">
                    <a:pos x="98" y="196"/>
                  </a:cxn>
                  <a:cxn ang="0">
                    <a:pos x="37" y="116"/>
                  </a:cxn>
                  <a:cxn ang="0">
                    <a:pos x="20" y="150"/>
                  </a:cxn>
                </a:cxnLst>
                <a:rect l="0" t="0" r="r" b="b"/>
                <a:pathLst>
                  <a:path w="593" h="1339">
                    <a:moveTo>
                      <a:pt x="0" y="156"/>
                    </a:moveTo>
                    <a:lnTo>
                      <a:pt x="3" y="156"/>
                    </a:lnTo>
                    <a:lnTo>
                      <a:pt x="5" y="161"/>
                    </a:lnTo>
                    <a:lnTo>
                      <a:pt x="46" y="207"/>
                    </a:lnTo>
                    <a:lnTo>
                      <a:pt x="76" y="237"/>
                    </a:lnTo>
                    <a:lnTo>
                      <a:pt x="112" y="248"/>
                    </a:lnTo>
                    <a:lnTo>
                      <a:pt x="130" y="266"/>
                    </a:lnTo>
                    <a:lnTo>
                      <a:pt x="162" y="322"/>
                    </a:lnTo>
                    <a:lnTo>
                      <a:pt x="165" y="329"/>
                    </a:lnTo>
                    <a:lnTo>
                      <a:pt x="160" y="342"/>
                    </a:lnTo>
                    <a:lnTo>
                      <a:pt x="159" y="358"/>
                    </a:lnTo>
                    <a:lnTo>
                      <a:pt x="159" y="379"/>
                    </a:lnTo>
                    <a:lnTo>
                      <a:pt x="160" y="393"/>
                    </a:lnTo>
                    <a:lnTo>
                      <a:pt x="165" y="399"/>
                    </a:lnTo>
                    <a:lnTo>
                      <a:pt x="167" y="414"/>
                    </a:lnTo>
                    <a:lnTo>
                      <a:pt x="161" y="435"/>
                    </a:lnTo>
                    <a:lnTo>
                      <a:pt x="164" y="452"/>
                    </a:lnTo>
                    <a:lnTo>
                      <a:pt x="184" y="498"/>
                    </a:lnTo>
                    <a:lnTo>
                      <a:pt x="184" y="510"/>
                    </a:lnTo>
                    <a:lnTo>
                      <a:pt x="183" y="520"/>
                    </a:lnTo>
                    <a:lnTo>
                      <a:pt x="175" y="533"/>
                    </a:lnTo>
                    <a:lnTo>
                      <a:pt x="171" y="551"/>
                    </a:lnTo>
                    <a:lnTo>
                      <a:pt x="175" y="571"/>
                    </a:lnTo>
                    <a:lnTo>
                      <a:pt x="189" y="605"/>
                    </a:lnTo>
                    <a:lnTo>
                      <a:pt x="197" y="613"/>
                    </a:lnTo>
                    <a:lnTo>
                      <a:pt x="202" y="614"/>
                    </a:lnTo>
                    <a:lnTo>
                      <a:pt x="205" y="622"/>
                    </a:lnTo>
                    <a:lnTo>
                      <a:pt x="211" y="625"/>
                    </a:lnTo>
                    <a:lnTo>
                      <a:pt x="216" y="619"/>
                    </a:lnTo>
                    <a:lnTo>
                      <a:pt x="220" y="623"/>
                    </a:lnTo>
                    <a:lnTo>
                      <a:pt x="224" y="637"/>
                    </a:lnTo>
                    <a:lnTo>
                      <a:pt x="240" y="648"/>
                    </a:lnTo>
                    <a:lnTo>
                      <a:pt x="257" y="671"/>
                    </a:lnTo>
                    <a:lnTo>
                      <a:pt x="262" y="684"/>
                    </a:lnTo>
                    <a:lnTo>
                      <a:pt x="259" y="714"/>
                    </a:lnTo>
                    <a:lnTo>
                      <a:pt x="270" y="734"/>
                    </a:lnTo>
                    <a:lnTo>
                      <a:pt x="262" y="732"/>
                    </a:lnTo>
                    <a:lnTo>
                      <a:pt x="258" y="740"/>
                    </a:lnTo>
                    <a:lnTo>
                      <a:pt x="262" y="750"/>
                    </a:lnTo>
                    <a:lnTo>
                      <a:pt x="251" y="743"/>
                    </a:lnTo>
                    <a:lnTo>
                      <a:pt x="241" y="745"/>
                    </a:lnTo>
                    <a:lnTo>
                      <a:pt x="222" y="752"/>
                    </a:lnTo>
                    <a:lnTo>
                      <a:pt x="214" y="788"/>
                    </a:lnTo>
                    <a:lnTo>
                      <a:pt x="200" y="801"/>
                    </a:lnTo>
                    <a:lnTo>
                      <a:pt x="181" y="828"/>
                    </a:lnTo>
                    <a:lnTo>
                      <a:pt x="156" y="855"/>
                    </a:lnTo>
                    <a:lnTo>
                      <a:pt x="140" y="879"/>
                    </a:lnTo>
                    <a:lnTo>
                      <a:pt x="118" y="918"/>
                    </a:lnTo>
                    <a:lnTo>
                      <a:pt x="108" y="925"/>
                    </a:lnTo>
                    <a:lnTo>
                      <a:pt x="102" y="935"/>
                    </a:lnTo>
                    <a:lnTo>
                      <a:pt x="97" y="940"/>
                    </a:lnTo>
                    <a:lnTo>
                      <a:pt x="90" y="949"/>
                    </a:lnTo>
                    <a:lnTo>
                      <a:pt x="70" y="952"/>
                    </a:lnTo>
                    <a:lnTo>
                      <a:pt x="62" y="949"/>
                    </a:lnTo>
                    <a:lnTo>
                      <a:pt x="55" y="962"/>
                    </a:lnTo>
                    <a:lnTo>
                      <a:pt x="63" y="972"/>
                    </a:lnTo>
                    <a:lnTo>
                      <a:pt x="59" y="974"/>
                    </a:lnTo>
                    <a:lnTo>
                      <a:pt x="42" y="976"/>
                    </a:lnTo>
                    <a:lnTo>
                      <a:pt x="43" y="982"/>
                    </a:lnTo>
                    <a:lnTo>
                      <a:pt x="39" y="990"/>
                    </a:lnTo>
                    <a:lnTo>
                      <a:pt x="33" y="990"/>
                    </a:lnTo>
                    <a:lnTo>
                      <a:pt x="30" y="993"/>
                    </a:lnTo>
                    <a:lnTo>
                      <a:pt x="26" y="1000"/>
                    </a:lnTo>
                    <a:lnTo>
                      <a:pt x="21" y="1019"/>
                    </a:lnTo>
                    <a:lnTo>
                      <a:pt x="23" y="1039"/>
                    </a:lnTo>
                    <a:lnTo>
                      <a:pt x="26" y="1047"/>
                    </a:lnTo>
                    <a:lnTo>
                      <a:pt x="30" y="1053"/>
                    </a:lnTo>
                    <a:lnTo>
                      <a:pt x="33" y="1065"/>
                    </a:lnTo>
                    <a:lnTo>
                      <a:pt x="30" y="1091"/>
                    </a:lnTo>
                    <a:lnTo>
                      <a:pt x="35" y="1101"/>
                    </a:lnTo>
                    <a:lnTo>
                      <a:pt x="42" y="1109"/>
                    </a:lnTo>
                    <a:lnTo>
                      <a:pt x="43" y="1120"/>
                    </a:lnTo>
                    <a:lnTo>
                      <a:pt x="47" y="1135"/>
                    </a:lnTo>
                    <a:lnTo>
                      <a:pt x="50" y="1144"/>
                    </a:lnTo>
                    <a:lnTo>
                      <a:pt x="55" y="1150"/>
                    </a:lnTo>
                    <a:lnTo>
                      <a:pt x="57" y="1152"/>
                    </a:lnTo>
                    <a:lnTo>
                      <a:pt x="52" y="1148"/>
                    </a:lnTo>
                    <a:lnTo>
                      <a:pt x="47" y="1148"/>
                    </a:lnTo>
                    <a:lnTo>
                      <a:pt x="43" y="1152"/>
                    </a:lnTo>
                    <a:lnTo>
                      <a:pt x="44" y="1159"/>
                    </a:lnTo>
                    <a:lnTo>
                      <a:pt x="43" y="1165"/>
                    </a:lnTo>
                    <a:lnTo>
                      <a:pt x="44" y="1173"/>
                    </a:lnTo>
                    <a:lnTo>
                      <a:pt x="44" y="1188"/>
                    </a:lnTo>
                    <a:lnTo>
                      <a:pt x="39" y="1202"/>
                    </a:lnTo>
                    <a:lnTo>
                      <a:pt x="36" y="1202"/>
                    </a:lnTo>
                    <a:lnTo>
                      <a:pt x="33" y="1211"/>
                    </a:lnTo>
                    <a:lnTo>
                      <a:pt x="37" y="1218"/>
                    </a:lnTo>
                    <a:lnTo>
                      <a:pt x="37" y="1224"/>
                    </a:lnTo>
                    <a:lnTo>
                      <a:pt x="36" y="1229"/>
                    </a:lnTo>
                    <a:lnTo>
                      <a:pt x="37" y="1234"/>
                    </a:lnTo>
                    <a:lnTo>
                      <a:pt x="44" y="1237"/>
                    </a:lnTo>
                    <a:lnTo>
                      <a:pt x="43" y="1241"/>
                    </a:lnTo>
                    <a:lnTo>
                      <a:pt x="38" y="1242"/>
                    </a:lnTo>
                    <a:lnTo>
                      <a:pt x="39" y="1249"/>
                    </a:lnTo>
                    <a:lnTo>
                      <a:pt x="53" y="1249"/>
                    </a:lnTo>
                    <a:lnTo>
                      <a:pt x="64" y="1257"/>
                    </a:lnTo>
                    <a:lnTo>
                      <a:pt x="69" y="1264"/>
                    </a:lnTo>
                    <a:lnTo>
                      <a:pt x="80" y="1269"/>
                    </a:lnTo>
                    <a:lnTo>
                      <a:pt x="97" y="1274"/>
                    </a:lnTo>
                    <a:lnTo>
                      <a:pt x="100" y="1278"/>
                    </a:lnTo>
                    <a:lnTo>
                      <a:pt x="97" y="1285"/>
                    </a:lnTo>
                    <a:lnTo>
                      <a:pt x="106" y="1291"/>
                    </a:lnTo>
                    <a:lnTo>
                      <a:pt x="121" y="1283"/>
                    </a:lnTo>
                    <a:lnTo>
                      <a:pt x="122" y="1288"/>
                    </a:lnTo>
                    <a:lnTo>
                      <a:pt x="122" y="1300"/>
                    </a:lnTo>
                    <a:lnTo>
                      <a:pt x="130" y="1313"/>
                    </a:lnTo>
                    <a:lnTo>
                      <a:pt x="129" y="1321"/>
                    </a:lnTo>
                    <a:lnTo>
                      <a:pt x="136" y="1324"/>
                    </a:lnTo>
                    <a:lnTo>
                      <a:pt x="134" y="1331"/>
                    </a:lnTo>
                    <a:lnTo>
                      <a:pt x="124" y="1338"/>
                    </a:lnTo>
                    <a:lnTo>
                      <a:pt x="129" y="1339"/>
                    </a:lnTo>
                    <a:lnTo>
                      <a:pt x="139" y="1333"/>
                    </a:lnTo>
                    <a:lnTo>
                      <a:pt x="150" y="1313"/>
                    </a:lnTo>
                    <a:lnTo>
                      <a:pt x="152" y="1316"/>
                    </a:lnTo>
                    <a:lnTo>
                      <a:pt x="152" y="1326"/>
                    </a:lnTo>
                    <a:lnTo>
                      <a:pt x="157" y="1327"/>
                    </a:lnTo>
                    <a:lnTo>
                      <a:pt x="181" y="1315"/>
                    </a:lnTo>
                    <a:lnTo>
                      <a:pt x="189" y="1315"/>
                    </a:lnTo>
                    <a:lnTo>
                      <a:pt x="197" y="1311"/>
                    </a:lnTo>
                    <a:lnTo>
                      <a:pt x="200" y="1316"/>
                    </a:lnTo>
                    <a:lnTo>
                      <a:pt x="203" y="1316"/>
                    </a:lnTo>
                    <a:lnTo>
                      <a:pt x="213" y="1306"/>
                    </a:lnTo>
                    <a:lnTo>
                      <a:pt x="221" y="1300"/>
                    </a:lnTo>
                    <a:lnTo>
                      <a:pt x="229" y="1299"/>
                    </a:lnTo>
                    <a:lnTo>
                      <a:pt x="235" y="1301"/>
                    </a:lnTo>
                    <a:lnTo>
                      <a:pt x="251" y="1291"/>
                    </a:lnTo>
                    <a:lnTo>
                      <a:pt x="261" y="1290"/>
                    </a:lnTo>
                    <a:lnTo>
                      <a:pt x="268" y="1276"/>
                    </a:lnTo>
                    <a:lnTo>
                      <a:pt x="273" y="1286"/>
                    </a:lnTo>
                    <a:lnTo>
                      <a:pt x="291" y="1279"/>
                    </a:lnTo>
                    <a:lnTo>
                      <a:pt x="289" y="1269"/>
                    </a:lnTo>
                    <a:lnTo>
                      <a:pt x="290" y="1272"/>
                    </a:lnTo>
                    <a:lnTo>
                      <a:pt x="299" y="1275"/>
                    </a:lnTo>
                    <a:lnTo>
                      <a:pt x="305" y="1275"/>
                    </a:lnTo>
                    <a:lnTo>
                      <a:pt x="311" y="1269"/>
                    </a:lnTo>
                    <a:lnTo>
                      <a:pt x="329" y="1268"/>
                    </a:lnTo>
                    <a:lnTo>
                      <a:pt x="342" y="1263"/>
                    </a:lnTo>
                    <a:lnTo>
                      <a:pt x="351" y="1258"/>
                    </a:lnTo>
                    <a:lnTo>
                      <a:pt x="359" y="1263"/>
                    </a:lnTo>
                    <a:lnTo>
                      <a:pt x="377" y="1265"/>
                    </a:lnTo>
                    <a:lnTo>
                      <a:pt x="382" y="1262"/>
                    </a:lnTo>
                    <a:lnTo>
                      <a:pt x="386" y="1257"/>
                    </a:lnTo>
                    <a:lnTo>
                      <a:pt x="387" y="1258"/>
                    </a:lnTo>
                    <a:lnTo>
                      <a:pt x="423" y="1231"/>
                    </a:lnTo>
                    <a:lnTo>
                      <a:pt x="473" y="1182"/>
                    </a:lnTo>
                    <a:lnTo>
                      <a:pt x="511" y="1139"/>
                    </a:lnTo>
                    <a:lnTo>
                      <a:pt x="563" y="1070"/>
                    </a:lnTo>
                    <a:lnTo>
                      <a:pt x="576" y="1050"/>
                    </a:lnTo>
                    <a:lnTo>
                      <a:pt x="592" y="1012"/>
                    </a:lnTo>
                    <a:lnTo>
                      <a:pt x="593" y="973"/>
                    </a:lnTo>
                    <a:lnTo>
                      <a:pt x="589" y="979"/>
                    </a:lnTo>
                    <a:lnTo>
                      <a:pt x="579" y="962"/>
                    </a:lnTo>
                    <a:lnTo>
                      <a:pt x="574" y="945"/>
                    </a:lnTo>
                    <a:lnTo>
                      <a:pt x="544" y="922"/>
                    </a:lnTo>
                    <a:lnTo>
                      <a:pt x="536" y="909"/>
                    </a:lnTo>
                    <a:lnTo>
                      <a:pt x="530" y="891"/>
                    </a:lnTo>
                    <a:lnTo>
                      <a:pt x="534" y="875"/>
                    </a:lnTo>
                    <a:lnTo>
                      <a:pt x="544" y="860"/>
                    </a:lnTo>
                    <a:lnTo>
                      <a:pt x="550" y="842"/>
                    </a:lnTo>
                    <a:lnTo>
                      <a:pt x="549" y="822"/>
                    </a:lnTo>
                    <a:lnTo>
                      <a:pt x="533" y="807"/>
                    </a:lnTo>
                    <a:lnTo>
                      <a:pt x="526" y="791"/>
                    </a:lnTo>
                    <a:lnTo>
                      <a:pt x="528" y="770"/>
                    </a:lnTo>
                    <a:lnTo>
                      <a:pt x="520" y="753"/>
                    </a:lnTo>
                    <a:lnTo>
                      <a:pt x="504" y="750"/>
                    </a:lnTo>
                    <a:lnTo>
                      <a:pt x="503" y="729"/>
                    </a:lnTo>
                    <a:lnTo>
                      <a:pt x="509" y="718"/>
                    </a:lnTo>
                    <a:lnTo>
                      <a:pt x="507" y="699"/>
                    </a:lnTo>
                    <a:lnTo>
                      <a:pt x="504" y="689"/>
                    </a:lnTo>
                    <a:lnTo>
                      <a:pt x="509" y="673"/>
                    </a:lnTo>
                    <a:lnTo>
                      <a:pt x="511" y="651"/>
                    </a:lnTo>
                    <a:lnTo>
                      <a:pt x="525" y="639"/>
                    </a:lnTo>
                    <a:lnTo>
                      <a:pt x="523" y="624"/>
                    </a:lnTo>
                    <a:lnTo>
                      <a:pt x="521" y="607"/>
                    </a:lnTo>
                    <a:lnTo>
                      <a:pt x="510" y="573"/>
                    </a:lnTo>
                    <a:lnTo>
                      <a:pt x="495" y="546"/>
                    </a:lnTo>
                    <a:lnTo>
                      <a:pt x="493" y="527"/>
                    </a:lnTo>
                    <a:lnTo>
                      <a:pt x="485" y="510"/>
                    </a:lnTo>
                    <a:lnTo>
                      <a:pt x="476" y="490"/>
                    </a:lnTo>
                    <a:lnTo>
                      <a:pt x="474" y="469"/>
                    </a:lnTo>
                    <a:lnTo>
                      <a:pt x="480" y="456"/>
                    </a:lnTo>
                    <a:lnTo>
                      <a:pt x="499" y="413"/>
                    </a:lnTo>
                    <a:lnTo>
                      <a:pt x="517" y="376"/>
                    </a:lnTo>
                    <a:lnTo>
                      <a:pt x="514" y="354"/>
                    </a:lnTo>
                    <a:lnTo>
                      <a:pt x="504" y="339"/>
                    </a:lnTo>
                    <a:lnTo>
                      <a:pt x="484" y="301"/>
                    </a:lnTo>
                    <a:lnTo>
                      <a:pt x="469" y="294"/>
                    </a:lnTo>
                    <a:lnTo>
                      <a:pt x="456" y="291"/>
                    </a:lnTo>
                    <a:lnTo>
                      <a:pt x="446" y="285"/>
                    </a:lnTo>
                    <a:lnTo>
                      <a:pt x="441" y="278"/>
                    </a:lnTo>
                    <a:lnTo>
                      <a:pt x="436" y="258"/>
                    </a:lnTo>
                    <a:lnTo>
                      <a:pt x="434" y="232"/>
                    </a:lnTo>
                    <a:lnTo>
                      <a:pt x="435" y="223"/>
                    </a:lnTo>
                    <a:lnTo>
                      <a:pt x="446" y="194"/>
                    </a:lnTo>
                    <a:lnTo>
                      <a:pt x="446" y="189"/>
                    </a:lnTo>
                    <a:lnTo>
                      <a:pt x="436" y="185"/>
                    </a:lnTo>
                    <a:lnTo>
                      <a:pt x="467" y="158"/>
                    </a:lnTo>
                    <a:lnTo>
                      <a:pt x="457" y="150"/>
                    </a:lnTo>
                    <a:lnTo>
                      <a:pt x="456" y="139"/>
                    </a:lnTo>
                    <a:lnTo>
                      <a:pt x="460" y="126"/>
                    </a:lnTo>
                    <a:lnTo>
                      <a:pt x="479" y="102"/>
                    </a:lnTo>
                    <a:lnTo>
                      <a:pt x="478" y="86"/>
                    </a:lnTo>
                    <a:lnTo>
                      <a:pt x="471" y="58"/>
                    </a:lnTo>
                    <a:lnTo>
                      <a:pt x="453" y="41"/>
                    </a:lnTo>
                    <a:lnTo>
                      <a:pt x="435" y="35"/>
                    </a:lnTo>
                    <a:lnTo>
                      <a:pt x="425" y="26"/>
                    </a:lnTo>
                    <a:lnTo>
                      <a:pt x="415" y="5"/>
                    </a:lnTo>
                    <a:lnTo>
                      <a:pt x="409" y="0"/>
                    </a:lnTo>
                    <a:lnTo>
                      <a:pt x="386" y="5"/>
                    </a:lnTo>
                    <a:lnTo>
                      <a:pt x="348" y="22"/>
                    </a:lnTo>
                    <a:lnTo>
                      <a:pt x="323" y="25"/>
                    </a:lnTo>
                    <a:lnTo>
                      <a:pt x="310" y="32"/>
                    </a:lnTo>
                    <a:lnTo>
                      <a:pt x="300" y="45"/>
                    </a:lnTo>
                    <a:lnTo>
                      <a:pt x="286" y="76"/>
                    </a:lnTo>
                    <a:lnTo>
                      <a:pt x="283" y="118"/>
                    </a:lnTo>
                    <a:lnTo>
                      <a:pt x="283" y="132"/>
                    </a:lnTo>
                    <a:lnTo>
                      <a:pt x="285" y="155"/>
                    </a:lnTo>
                    <a:lnTo>
                      <a:pt x="283" y="167"/>
                    </a:lnTo>
                    <a:lnTo>
                      <a:pt x="257" y="187"/>
                    </a:lnTo>
                    <a:lnTo>
                      <a:pt x="248" y="201"/>
                    </a:lnTo>
                    <a:lnTo>
                      <a:pt x="236" y="210"/>
                    </a:lnTo>
                    <a:lnTo>
                      <a:pt x="220" y="218"/>
                    </a:lnTo>
                    <a:lnTo>
                      <a:pt x="210" y="214"/>
                    </a:lnTo>
                    <a:lnTo>
                      <a:pt x="207" y="205"/>
                    </a:lnTo>
                    <a:lnTo>
                      <a:pt x="198" y="193"/>
                    </a:lnTo>
                    <a:lnTo>
                      <a:pt x="188" y="186"/>
                    </a:lnTo>
                    <a:lnTo>
                      <a:pt x="171" y="205"/>
                    </a:lnTo>
                    <a:lnTo>
                      <a:pt x="156" y="214"/>
                    </a:lnTo>
                    <a:lnTo>
                      <a:pt x="144" y="215"/>
                    </a:lnTo>
                    <a:lnTo>
                      <a:pt x="129" y="208"/>
                    </a:lnTo>
                    <a:lnTo>
                      <a:pt x="103" y="204"/>
                    </a:lnTo>
                    <a:lnTo>
                      <a:pt x="98" y="196"/>
                    </a:lnTo>
                    <a:lnTo>
                      <a:pt x="93" y="177"/>
                    </a:lnTo>
                    <a:lnTo>
                      <a:pt x="63" y="133"/>
                    </a:lnTo>
                    <a:lnTo>
                      <a:pt x="52" y="122"/>
                    </a:lnTo>
                    <a:lnTo>
                      <a:pt x="37" y="116"/>
                    </a:lnTo>
                    <a:lnTo>
                      <a:pt x="25" y="122"/>
                    </a:lnTo>
                    <a:lnTo>
                      <a:pt x="26" y="134"/>
                    </a:lnTo>
                    <a:lnTo>
                      <a:pt x="28" y="146"/>
                    </a:lnTo>
                    <a:lnTo>
                      <a:pt x="20" y="150"/>
                    </a:lnTo>
                    <a:lnTo>
                      <a:pt x="11" y="145"/>
                    </a:lnTo>
                    <a:lnTo>
                      <a:pt x="3" y="149"/>
                    </a:lnTo>
                    <a:lnTo>
                      <a:pt x="0" y="15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89" name="Freeform 219"/>
              <p:cNvSpPr>
                <a:spLocks noChangeAspect="1"/>
              </p:cNvSpPr>
              <p:nvPr/>
            </p:nvSpPr>
            <p:spPr bwMode="gray">
              <a:xfrm>
                <a:off x="4899819" y="2460972"/>
                <a:ext cx="49213" cy="90488"/>
              </a:xfrm>
              <a:custGeom>
                <a:avLst/>
                <a:gdLst/>
                <a:ahLst/>
                <a:cxnLst>
                  <a:cxn ang="0">
                    <a:pos x="43" y="278"/>
                  </a:cxn>
                  <a:cxn ang="0">
                    <a:pos x="75" y="280"/>
                  </a:cxn>
                  <a:cxn ang="0">
                    <a:pos x="80" y="276"/>
                  </a:cxn>
                  <a:cxn ang="0">
                    <a:pos x="84" y="279"/>
                  </a:cxn>
                  <a:cxn ang="0">
                    <a:pos x="89" y="275"/>
                  </a:cxn>
                  <a:cxn ang="0">
                    <a:pos x="83" y="266"/>
                  </a:cxn>
                  <a:cxn ang="0">
                    <a:pos x="75" y="262"/>
                  </a:cxn>
                  <a:cxn ang="0">
                    <a:pos x="85" y="247"/>
                  </a:cxn>
                  <a:cxn ang="0">
                    <a:pos x="83" y="243"/>
                  </a:cxn>
                  <a:cxn ang="0">
                    <a:pos x="84" y="223"/>
                  </a:cxn>
                  <a:cxn ang="0">
                    <a:pos x="91" y="210"/>
                  </a:cxn>
                  <a:cxn ang="0">
                    <a:pos x="84" y="200"/>
                  </a:cxn>
                  <a:cxn ang="0">
                    <a:pos x="102" y="199"/>
                  </a:cxn>
                  <a:cxn ang="0">
                    <a:pos x="98" y="185"/>
                  </a:cxn>
                  <a:cxn ang="0">
                    <a:pos x="116" y="182"/>
                  </a:cxn>
                  <a:cxn ang="0">
                    <a:pos x="118" y="163"/>
                  </a:cxn>
                  <a:cxn ang="0">
                    <a:pos x="127" y="149"/>
                  </a:cxn>
                  <a:cxn ang="0">
                    <a:pos x="130" y="161"/>
                  </a:cxn>
                  <a:cxn ang="0">
                    <a:pos x="138" y="156"/>
                  </a:cxn>
                  <a:cxn ang="0">
                    <a:pos x="154" y="133"/>
                  </a:cxn>
                  <a:cxn ang="0">
                    <a:pos x="146" y="123"/>
                  </a:cxn>
                  <a:cxn ang="0">
                    <a:pos x="129" y="126"/>
                  </a:cxn>
                  <a:cxn ang="0">
                    <a:pos x="119" y="120"/>
                  </a:cxn>
                  <a:cxn ang="0">
                    <a:pos x="112" y="123"/>
                  </a:cxn>
                  <a:cxn ang="0">
                    <a:pos x="119" y="109"/>
                  </a:cxn>
                  <a:cxn ang="0">
                    <a:pos x="108" y="109"/>
                  </a:cxn>
                  <a:cxn ang="0">
                    <a:pos x="117" y="102"/>
                  </a:cxn>
                  <a:cxn ang="0">
                    <a:pos x="118" y="92"/>
                  </a:cxn>
                  <a:cxn ang="0">
                    <a:pos x="122" y="66"/>
                  </a:cxn>
                  <a:cxn ang="0">
                    <a:pos x="132" y="39"/>
                  </a:cxn>
                  <a:cxn ang="0">
                    <a:pos x="128" y="10"/>
                  </a:cxn>
                  <a:cxn ang="0">
                    <a:pos x="129" y="0"/>
                  </a:cxn>
                  <a:cxn ang="0">
                    <a:pos x="101" y="17"/>
                  </a:cxn>
                  <a:cxn ang="0">
                    <a:pos x="83" y="45"/>
                  </a:cxn>
                  <a:cxn ang="0">
                    <a:pos x="28" y="63"/>
                  </a:cxn>
                  <a:cxn ang="0">
                    <a:pos x="15" y="82"/>
                  </a:cxn>
                  <a:cxn ang="0">
                    <a:pos x="6" y="119"/>
                  </a:cxn>
                  <a:cxn ang="0">
                    <a:pos x="0" y="146"/>
                  </a:cxn>
                  <a:cxn ang="0">
                    <a:pos x="6" y="185"/>
                  </a:cxn>
                  <a:cxn ang="0">
                    <a:pos x="4" y="216"/>
                  </a:cxn>
                  <a:cxn ang="0">
                    <a:pos x="12" y="214"/>
                  </a:cxn>
                  <a:cxn ang="0">
                    <a:pos x="28" y="226"/>
                  </a:cxn>
                  <a:cxn ang="0">
                    <a:pos x="33" y="269"/>
                  </a:cxn>
                </a:cxnLst>
                <a:rect l="0" t="0" r="r" b="b"/>
                <a:pathLst>
                  <a:path w="154" h="284">
                    <a:moveTo>
                      <a:pt x="35" y="279"/>
                    </a:moveTo>
                    <a:lnTo>
                      <a:pt x="43" y="278"/>
                    </a:lnTo>
                    <a:lnTo>
                      <a:pt x="67" y="284"/>
                    </a:lnTo>
                    <a:lnTo>
                      <a:pt x="75" y="280"/>
                    </a:lnTo>
                    <a:lnTo>
                      <a:pt x="79" y="279"/>
                    </a:lnTo>
                    <a:lnTo>
                      <a:pt x="80" y="276"/>
                    </a:lnTo>
                    <a:lnTo>
                      <a:pt x="83" y="276"/>
                    </a:lnTo>
                    <a:lnTo>
                      <a:pt x="84" y="279"/>
                    </a:lnTo>
                    <a:lnTo>
                      <a:pt x="89" y="279"/>
                    </a:lnTo>
                    <a:lnTo>
                      <a:pt x="89" y="275"/>
                    </a:lnTo>
                    <a:lnTo>
                      <a:pt x="86" y="270"/>
                    </a:lnTo>
                    <a:lnTo>
                      <a:pt x="83" y="266"/>
                    </a:lnTo>
                    <a:lnTo>
                      <a:pt x="75" y="266"/>
                    </a:lnTo>
                    <a:lnTo>
                      <a:pt x="75" y="262"/>
                    </a:lnTo>
                    <a:lnTo>
                      <a:pt x="75" y="253"/>
                    </a:lnTo>
                    <a:lnTo>
                      <a:pt x="85" y="247"/>
                    </a:lnTo>
                    <a:lnTo>
                      <a:pt x="85" y="243"/>
                    </a:lnTo>
                    <a:lnTo>
                      <a:pt x="83" y="243"/>
                    </a:lnTo>
                    <a:lnTo>
                      <a:pt x="81" y="235"/>
                    </a:lnTo>
                    <a:lnTo>
                      <a:pt x="84" y="223"/>
                    </a:lnTo>
                    <a:lnTo>
                      <a:pt x="81" y="220"/>
                    </a:lnTo>
                    <a:lnTo>
                      <a:pt x="91" y="210"/>
                    </a:lnTo>
                    <a:lnTo>
                      <a:pt x="90" y="206"/>
                    </a:lnTo>
                    <a:lnTo>
                      <a:pt x="84" y="200"/>
                    </a:lnTo>
                    <a:lnTo>
                      <a:pt x="90" y="198"/>
                    </a:lnTo>
                    <a:lnTo>
                      <a:pt x="102" y="199"/>
                    </a:lnTo>
                    <a:lnTo>
                      <a:pt x="103" y="193"/>
                    </a:lnTo>
                    <a:lnTo>
                      <a:pt x="98" y="185"/>
                    </a:lnTo>
                    <a:lnTo>
                      <a:pt x="102" y="180"/>
                    </a:lnTo>
                    <a:lnTo>
                      <a:pt x="116" y="182"/>
                    </a:lnTo>
                    <a:lnTo>
                      <a:pt x="121" y="176"/>
                    </a:lnTo>
                    <a:lnTo>
                      <a:pt x="118" y="163"/>
                    </a:lnTo>
                    <a:lnTo>
                      <a:pt x="122" y="151"/>
                    </a:lnTo>
                    <a:lnTo>
                      <a:pt x="127" y="149"/>
                    </a:lnTo>
                    <a:lnTo>
                      <a:pt x="127" y="153"/>
                    </a:lnTo>
                    <a:lnTo>
                      <a:pt x="130" y="161"/>
                    </a:lnTo>
                    <a:lnTo>
                      <a:pt x="137" y="152"/>
                    </a:lnTo>
                    <a:lnTo>
                      <a:pt x="138" y="156"/>
                    </a:lnTo>
                    <a:lnTo>
                      <a:pt x="153" y="144"/>
                    </a:lnTo>
                    <a:lnTo>
                      <a:pt x="154" y="133"/>
                    </a:lnTo>
                    <a:lnTo>
                      <a:pt x="151" y="125"/>
                    </a:lnTo>
                    <a:lnTo>
                      <a:pt x="146" y="123"/>
                    </a:lnTo>
                    <a:lnTo>
                      <a:pt x="137" y="124"/>
                    </a:lnTo>
                    <a:lnTo>
                      <a:pt x="129" y="126"/>
                    </a:lnTo>
                    <a:lnTo>
                      <a:pt x="126" y="120"/>
                    </a:lnTo>
                    <a:lnTo>
                      <a:pt x="119" y="120"/>
                    </a:lnTo>
                    <a:lnTo>
                      <a:pt x="114" y="128"/>
                    </a:lnTo>
                    <a:lnTo>
                      <a:pt x="112" y="123"/>
                    </a:lnTo>
                    <a:lnTo>
                      <a:pt x="113" y="117"/>
                    </a:lnTo>
                    <a:lnTo>
                      <a:pt x="119" y="109"/>
                    </a:lnTo>
                    <a:lnTo>
                      <a:pt x="118" y="107"/>
                    </a:lnTo>
                    <a:lnTo>
                      <a:pt x="108" y="109"/>
                    </a:lnTo>
                    <a:lnTo>
                      <a:pt x="108" y="106"/>
                    </a:lnTo>
                    <a:lnTo>
                      <a:pt x="117" y="102"/>
                    </a:lnTo>
                    <a:lnTo>
                      <a:pt x="117" y="93"/>
                    </a:lnTo>
                    <a:lnTo>
                      <a:pt x="118" y="92"/>
                    </a:lnTo>
                    <a:lnTo>
                      <a:pt x="118" y="80"/>
                    </a:lnTo>
                    <a:lnTo>
                      <a:pt x="122" y="66"/>
                    </a:lnTo>
                    <a:lnTo>
                      <a:pt x="132" y="48"/>
                    </a:lnTo>
                    <a:lnTo>
                      <a:pt x="132" y="39"/>
                    </a:lnTo>
                    <a:lnTo>
                      <a:pt x="126" y="20"/>
                    </a:lnTo>
                    <a:lnTo>
                      <a:pt x="128" y="10"/>
                    </a:lnTo>
                    <a:lnTo>
                      <a:pt x="130" y="2"/>
                    </a:lnTo>
                    <a:lnTo>
                      <a:pt x="129" y="0"/>
                    </a:lnTo>
                    <a:lnTo>
                      <a:pt x="123" y="6"/>
                    </a:lnTo>
                    <a:lnTo>
                      <a:pt x="101" y="17"/>
                    </a:lnTo>
                    <a:lnTo>
                      <a:pt x="85" y="34"/>
                    </a:lnTo>
                    <a:lnTo>
                      <a:pt x="83" y="45"/>
                    </a:lnTo>
                    <a:lnTo>
                      <a:pt x="71" y="54"/>
                    </a:lnTo>
                    <a:lnTo>
                      <a:pt x="28" y="63"/>
                    </a:lnTo>
                    <a:lnTo>
                      <a:pt x="20" y="71"/>
                    </a:lnTo>
                    <a:lnTo>
                      <a:pt x="15" y="82"/>
                    </a:lnTo>
                    <a:lnTo>
                      <a:pt x="8" y="107"/>
                    </a:lnTo>
                    <a:lnTo>
                      <a:pt x="6" y="119"/>
                    </a:lnTo>
                    <a:lnTo>
                      <a:pt x="0" y="134"/>
                    </a:lnTo>
                    <a:lnTo>
                      <a:pt x="0" y="146"/>
                    </a:lnTo>
                    <a:lnTo>
                      <a:pt x="3" y="174"/>
                    </a:lnTo>
                    <a:lnTo>
                      <a:pt x="6" y="185"/>
                    </a:lnTo>
                    <a:lnTo>
                      <a:pt x="6" y="199"/>
                    </a:lnTo>
                    <a:lnTo>
                      <a:pt x="4" y="216"/>
                    </a:lnTo>
                    <a:lnTo>
                      <a:pt x="9" y="216"/>
                    </a:lnTo>
                    <a:lnTo>
                      <a:pt x="12" y="214"/>
                    </a:lnTo>
                    <a:lnTo>
                      <a:pt x="21" y="219"/>
                    </a:lnTo>
                    <a:lnTo>
                      <a:pt x="28" y="226"/>
                    </a:lnTo>
                    <a:lnTo>
                      <a:pt x="33" y="236"/>
                    </a:lnTo>
                    <a:lnTo>
                      <a:pt x="33" y="269"/>
                    </a:lnTo>
                    <a:lnTo>
                      <a:pt x="35" y="27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90" name="Freeform 220"/>
              <p:cNvSpPr>
                <a:spLocks noChangeAspect="1"/>
              </p:cNvSpPr>
              <p:nvPr/>
            </p:nvSpPr>
            <p:spPr bwMode="gray">
              <a:xfrm>
                <a:off x="4847431" y="1911697"/>
                <a:ext cx="452438" cy="539750"/>
              </a:xfrm>
              <a:custGeom>
                <a:avLst/>
                <a:gdLst/>
                <a:ahLst/>
                <a:cxnLst>
                  <a:cxn ang="0">
                    <a:pos x="1358" y="214"/>
                  </a:cxn>
                  <a:cxn ang="0">
                    <a:pos x="1321" y="157"/>
                  </a:cxn>
                  <a:cxn ang="0">
                    <a:pos x="1355" y="75"/>
                  </a:cxn>
                  <a:cxn ang="0">
                    <a:pos x="1290" y="70"/>
                  </a:cxn>
                  <a:cxn ang="0">
                    <a:pos x="1260" y="47"/>
                  </a:cxn>
                  <a:cxn ang="0">
                    <a:pos x="1218" y="67"/>
                  </a:cxn>
                  <a:cxn ang="0">
                    <a:pos x="1176" y="31"/>
                  </a:cxn>
                  <a:cxn ang="0">
                    <a:pos x="1106" y="112"/>
                  </a:cxn>
                  <a:cxn ang="0">
                    <a:pos x="1074" y="26"/>
                  </a:cxn>
                  <a:cxn ang="0">
                    <a:pos x="1003" y="159"/>
                  </a:cxn>
                  <a:cxn ang="0">
                    <a:pos x="944" y="150"/>
                  </a:cxn>
                  <a:cxn ang="0">
                    <a:pos x="930" y="178"/>
                  </a:cxn>
                  <a:cxn ang="0">
                    <a:pos x="874" y="202"/>
                  </a:cxn>
                  <a:cxn ang="0">
                    <a:pos x="841" y="212"/>
                  </a:cxn>
                  <a:cxn ang="0">
                    <a:pos x="795" y="291"/>
                  </a:cxn>
                  <a:cxn ang="0">
                    <a:pos x="726" y="285"/>
                  </a:cxn>
                  <a:cxn ang="0">
                    <a:pos x="704" y="355"/>
                  </a:cxn>
                  <a:cxn ang="0">
                    <a:pos x="632" y="407"/>
                  </a:cxn>
                  <a:cxn ang="0">
                    <a:pos x="633" y="422"/>
                  </a:cxn>
                  <a:cxn ang="0">
                    <a:pos x="586" y="471"/>
                  </a:cxn>
                  <a:cxn ang="0">
                    <a:pos x="561" y="542"/>
                  </a:cxn>
                  <a:cxn ang="0">
                    <a:pos x="520" y="591"/>
                  </a:cxn>
                  <a:cxn ang="0">
                    <a:pos x="459" y="673"/>
                  </a:cxn>
                  <a:cxn ang="0">
                    <a:pos x="436" y="734"/>
                  </a:cxn>
                  <a:cxn ang="0">
                    <a:pos x="420" y="796"/>
                  </a:cxn>
                  <a:cxn ang="0">
                    <a:pos x="387" y="856"/>
                  </a:cxn>
                  <a:cxn ang="0">
                    <a:pos x="360" y="902"/>
                  </a:cxn>
                  <a:cxn ang="0">
                    <a:pos x="305" y="969"/>
                  </a:cxn>
                  <a:cxn ang="0">
                    <a:pos x="320" y="1052"/>
                  </a:cxn>
                  <a:cxn ang="0">
                    <a:pos x="284" y="1096"/>
                  </a:cxn>
                  <a:cxn ang="0">
                    <a:pos x="228" y="1097"/>
                  </a:cxn>
                  <a:cxn ang="0">
                    <a:pos x="167" y="1122"/>
                  </a:cxn>
                  <a:cxn ang="0">
                    <a:pos x="137" y="1182"/>
                  </a:cxn>
                  <a:cxn ang="0">
                    <a:pos x="75" y="1214"/>
                  </a:cxn>
                  <a:cxn ang="0">
                    <a:pos x="53" y="1253"/>
                  </a:cxn>
                  <a:cxn ang="0">
                    <a:pos x="53" y="1279"/>
                  </a:cxn>
                  <a:cxn ang="0">
                    <a:pos x="16" y="1310"/>
                  </a:cxn>
                  <a:cxn ang="0">
                    <a:pos x="74" y="1349"/>
                  </a:cxn>
                  <a:cxn ang="0">
                    <a:pos x="127" y="1354"/>
                  </a:cxn>
                  <a:cxn ang="0">
                    <a:pos x="57" y="1370"/>
                  </a:cxn>
                  <a:cxn ang="0">
                    <a:pos x="0" y="1407"/>
                  </a:cxn>
                  <a:cxn ang="0">
                    <a:pos x="30" y="1461"/>
                  </a:cxn>
                  <a:cxn ang="0">
                    <a:pos x="88" y="1428"/>
                  </a:cxn>
                  <a:cxn ang="0">
                    <a:pos x="40" y="1506"/>
                  </a:cxn>
                  <a:cxn ang="0">
                    <a:pos x="16" y="1560"/>
                  </a:cxn>
                  <a:cxn ang="0">
                    <a:pos x="64" y="1571"/>
                  </a:cxn>
                  <a:cxn ang="0">
                    <a:pos x="85" y="1677"/>
                  </a:cxn>
                  <a:cxn ang="0">
                    <a:pos x="190" y="1671"/>
                  </a:cxn>
                  <a:cxn ang="0">
                    <a:pos x="293" y="1556"/>
                  </a:cxn>
                  <a:cxn ang="0">
                    <a:pos x="299" y="1506"/>
                  </a:cxn>
                  <a:cxn ang="0">
                    <a:pos x="339" y="1614"/>
                  </a:cxn>
                  <a:cxn ang="0">
                    <a:pos x="400" y="1394"/>
                  </a:cxn>
                  <a:cxn ang="0">
                    <a:pos x="386" y="1186"/>
                  </a:cxn>
                  <a:cxn ang="0">
                    <a:pos x="488" y="1020"/>
                  </a:cxn>
                  <a:cxn ang="0">
                    <a:pos x="542" y="750"/>
                  </a:cxn>
                  <a:cxn ang="0">
                    <a:pos x="633" y="532"/>
                  </a:cxn>
                  <a:cxn ang="0">
                    <a:pos x="729" y="404"/>
                  </a:cxn>
                  <a:cxn ang="0">
                    <a:pos x="826" y="326"/>
                  </a:cxn>
                  <a:cxn ang="0">
                    <a:pos x="957" y="371"/>
                  </a:cxn>
                  <a:cxn ang="0">
                    <a:pos x="1139" y="322"/>
                  </a:cxn>
                  <a:cxn ang="0">
                    <a:pos x="1325" y="225"/>
                  </a:cxn>
                  <a:cxn ang="0">
                    <a:pos x="1381" y="239"/>
                  </a:cxn>
                </a:cxnLst>
                <a:rect l="0" t="0" r="r" b="b"/>
                <a:pathLst>
                  <a:path w="1427" h="1701">
                    <a:moveTo>
                      <a:pt x="1419" y="216"/>
                    </a:moveTo>
                    <a:lnTo>
                      <a:pt x="1397" y="212"/>
                    </a:lnTo>
                    <a:lnTo>
                      <a:pt x="1395" y="232"/>
                    </a:lnTo>
                    <a:lnTo>
                      <a:pt x="1388" y="232"/>
                    </a:lnTo>
                    <a:lnTo>
                      <a:pt x="1390" y="229"/>
                    </a:lnTo>
                    <a:lnTo>
                      <a:pt x="1380" y="225"/>
                    </a:lnTo>
                    <a:lnTo>
                      <a:pt x="1376" y="219"/>
                    </a:lnTo>
                    <a:lnTo>
                      <a:pt x="1376" y="231"/>
                    </a:lnTo>
                    <a:lnTo>
                      <a:pt x="1375" y="234"/>
                    </a:lnTo>
                    <a:lnTo>
                      <a:pt x="1370" y="224"/>
                    </a:lnTo>
                    <a:lnTo>
                      <a:pt x="1357" y="226"/>
                    </a:lnTo>
                    <a:lnTo>
                      <a:pt x="1347" y="232"/>
                    </a:lnTo>
                    <a:lnTo>
                      <a:pt x="1350" y="220"/>
                    </a:lnTo>
                    <a:lnTo>
                      <a:pt x="1358" y="214"/>
                    </a:lnTo>
                    <a:lnTo>
                      <a:pt x="1365" y="212"/>
                    </a:lnTo>
                    <a:lnTo>
                      <a:pt x="1368" y="205"/>
                    </a:lnTo>
                    <a:lnTo>
                      <a:pt x="1366" y="200"/>
                    </a:lnTo>
                    <a:lnTo>
                      <a:pt x="1361" y="193"/>
                    </a:lnTo>
                    <a:lnTo>
                      <a:pt x="1341" y="196"/>
                    </a:lnTo>
                    <a:lnTo>
                      <a:pt x="1344" y="189"/>
                    </a:lnTo>
                    <a:lnTo>
                      <a:pt x="1338" y="183"/>
                    </a:lnTo>
                    <a:lnTo>
                      <a:pt x="1326" y="177"/>
                    </a:lnTo>
                    <a:lnTo>
                      <a:pt x="1315" y="166"/>
                    </a:lnTo>
                    <a:lnTo>
                      <a:pt x="1301" y="162"/>
                    </a:lnTo>
                    <a:lnTo>
                      <a:pt x="1296" y="156"/>
                    </a:lnTo>
                    <a:lnTo>
                      <a:pt x="1299" y="153"/>
                    </a:lnTo>
                    <a:lnTo>
                      <a:pt x="1299" y="149"/>
                    </a:lnTo>
                    <a:lnTo>
                      <a:pt x="1321" y="157"/>
                    </a:lnTo>
                    <a:lnTo>
                      <a:pt x="1371" y="166"/>
                    </a:lnTo>
                    <a:lnTo>
                      <a:pt x="1407" y="137"/>
                    </a:lnTo>
                    <a:lnTo>
                      <a:pt x="1419" y="132"/>
                    </a:lnTo>
                    <a:lnTo>
                      <a:pt x="1427" y="126"/>
                    </a:lnTo>
                    <a:lnTo>
                      <a:pt x="1424" y="112"/>
                    </a:lnTo>
                    <a:lnTo>
                      <a:pt x="1412" y="106"/>
                    </a:lnTo>
                    <a:lnTo>
                      <a:pt x="1404" y="92"/>
                    </a:lnTo>
                    <a:lnTo>
                      <a:pt x="1388" y="91"/>
                    </a:lnTo>
                    <a:lnTo>
                      <a:pt x="1380" y="87"/>
                    </a:lnTo>
                    <a:lnTo>
                      <a:pt x="1388" y="80"/>
                    </a:lnTo>
                    <a:lnTo>
                      <a:pt x="1374" y="73"/>
                    </a:lnTo>
                    <a:lnTo>
                      <a:pt x="1369" y="63"/>
                    </a:lnTo>
                    <a:lnTo>
                      <a:pt x="1361" y="71"/>
                    </a:lnTo>
                    <a:lnTo>
                      <a:pt x="1355" y="75"/>
                    </a:lnTo>
                    <a:lnTo>
                      <a:pt x="1355" y="68"/>
                    </a:lnTo>
                    <a:lnTo>
                      <a:pt x="1353" y="63"/>
                    </a:lnTo>
                    <a:lnTo>
                      <a:pt x="1333" y="70"/>
                    </a:lnTo>
                    <a:lnTo>
                      <a:pt x="1332" y="68"/>
                    </a:lnTo>
                    <a:lnTo>
                      <a:pt x="1331" y="63"/>
                    </a:lnTo>
                    <a:lnTo>
                      <a:pt x="1332" y="59"/>
                    </a:lnTo>
                    <a:lnTo>
                      <a:pt x="1332" y="49"/>
                    </a:lnTo>
                    <a:lnTo>
                      <a:pt x="1327" y="46"/>
                    </a:lnTo>
                    <a:lnTo>
                      <a:pt x="1325" y="38"/>
                    </a:lnTo>
                    <a:lnTo>
                      <a:pt x="1316" y="42"/>
                    </a:lnTo>
                    <a:lnTo>
                      <a:pt x="1310" y="38"/>
                    </a:lnTo>
                    <a:lnTo>
                      <a:pt x="1301" y="41"/>
                    </a:lnTo>
                    <a:lnTo>
                      <a:pt x="1293" y="56"/>
                    </a:lnTo>
                    <a:lnTo>
                      <a:pt x="1290" y="70"/>
                    </a:lnTo>
                    <a:lnTo>
                      <a:pt x="1290" y="89"/>
                    </a:lnTo>
                    <a:lnTo>
                      <a:pt x="1293" y="103"/>
                    </a:lnTo>
                    <a:lnTo>
                      <a:pt x="1280" y="110"/>
                    </a:lnTo>
                    <a:lnTo>
                      <a:pt x="1271" y="102"/>
                    </a:lnTo>
                    <a:lnTo>
                      <a:pt x="1260" y="105"/>
                    </a:lnTo>
                    <a:lnTo>
                      <a:pt x="1257" y="101"/>
                    </a:lnTo>
                    <a:lnTo>
                      <a:pt x="1267" y="91"/>
                    </a:lnTo>
                    <a:lnTo>
                      <a:pt x="1277" y="76"/>
                    </a:lnTo>
                    <a:lnTo>
                      <a:pt x="1272" y="67"/>
                    </a:lnTo>
                    <a:lnTo>
                      <a:pt x="1257" y="78"/>
                    </a:lnTo>
                    <a:lnTo>
                      <a:pt x="1247" y="78"/>
                    </a:lnTo>
                    <a:lnTo>
                      <a:pt x="1262" y="67"/>
                    </a:lnTo>
                    <a:lnTo>
                      <a:pt x="1253" y="56"/>
                    </a:lnTo>
                    <a:lnTo>
                      <a:pt x="1260" y="47"/>
                    </a:lnTo>
                    <a:lnTo>
                      <a:pt x="1277" y="49"/>
                    </a:lnTo>
                    <a:lnTo>
                      <a:pt x="1284" y="35"/>
                    </a:lnTo>
                    <a:lnTo>
                      <a:pt x="1285" y="19"/>
                    </a:lnTo>
                    <a:lnTo>
                      <a:pt x="1273" y="19"/>
                    </a:lnTo>
                    <a:lnTo>
                      <a:pt x="1275" y="9"/>
                    </a:lnTo>
                    <a:lnTo>
                      <a:pt x="1268" y="3"/>
                    </a:lnTo>
                    <a:lnTo>
                      <a:pt x="1262" y="3"/>
                    </a:lnTo>
                    <a:lnTo>
                      <a:pt x="1250" y="13"/>
                    </a:lnTo>
                    <a:lnTo>
                      <a:pt x="1239" y="0"/>
                    </a:lnTo>
                    <a:lnTo>
                      <a:pt x="1236" y="17"/>
                    </a:lnTo>
                    <a:lnTo>
                      <a:pt x="1231" y="37"/>
                    </a:lnTo>
                    <a:lnTo>
                      <a:pt x="1226" y="49"/>
                    </a:lnTo>
                    <a:lnTo>
                      <a:pt x="1220" y="59"/>
                    </a:lnTo>
                    <a:lnTo>
                      <a:pt x="1218" y="67"/>
                    </a:lnTo>
                    <a:lnTo>
                      <a:pt x="1219" y="78"/>
                    </a:lnTo>
                    <a:lnTo>
                      <a:pt x="1212" y="79"/>
                    </a:lnTo>
                    <a:lnTo>
                      <a:pt x="1208" y="89"/>
                    </a:lnTo>
                    <a:lnTo>
                      <a:pt x="1208" y="103"/>
                    </a:lnTo>
                    <a:lnTo>
                      <a:pt x="1197" y="103"/>
                    </a:lnTo>
                    <a:lnTo>
                      <a:pt x="1182" y="118"/>
                    </a:lnTo>
                    <a:lnTo>
                      <a:pt x="1183" y="102"/>
                    </a:lnTo>
                    <a:lnTo>
                      <a:pt x="1188" y="85"/>
                    </a:lnTo>
                    <a:lnTo>
                      <a:pt x="1178" y="70"/>
                    </a:lnTo>
                    <a:lnTo>
                      <a:pt x="1188" y="62"/>
                    </a:lnTo>
                    <a:lnTo>
                      <a:pt x="1188" y="41"/>
                    </a:lnTo>
                    <a:lnTo>
                      <a:pt x="1187" y="28"/>
                    </a:lnTo>
                    <a:lnTo>
                      <a:pt x="1182" y="27"/>
                    </a:lnTo>
                    <a:lnTo>
                      <a:pt x="1176" y="31"/>
                    </a:lnTo>
                    <a:lnTo>
                      <a:pt x="1142" y="90"/>
                    </a:lnTo>
                    <a:lnTo>
                      <a:pt x="1135" y="96"/>
                    </a:lnTo>
                    <a:lnTo>
                      <a:pt x="1129" y="111"/>
                    </a:lnTo>
                    <a:lnTo>
                      <a:pt x="1121" y="122"/>
                    </a:lnTo>
                    <a:lnTo>
                      <a:pt x="1115" y="140"/>
                    </a:lnTo>
                    <a:lnTo>
                      <a:pt x="1123" y="132"/>
                    </a:lnTo>
                    <a:lnTo>
                      <a:pt x="1101" y="167"/>
                    </a:lnTo>
                    <a:lnTo>
                      <a:pt x="1092" y="172"/>
                    </a:lnTo>
                    <a:lnTo>
                      <a:pt x="1091" y="160"/>
                    </a:lnTo>
                    <a:lnTo>
                      <a:pt x="1092" y="148"/>
                    </a:lnTo>
                    <a:lnTo>
                      <a:pt x="1099" y="139"/>
                    </a:lnTo>
                    <a:lnTo>
                      <a:pt x="1104" y="137"/>
                    </a:lnTo>
                    <a:lnTo>
                      <a:pt x="1104" y="129"/>
                    </a:lnTo>
                    <a:lnTo>
                      <a:pt x="1106" y="112"/>
                    </a:lnTo>
                    <a:lnTo>
                      <a:pt x="1105" y="105"/>
                    </a:lnTo>
                    <a:lnTo>
                      <a:pt x="1111" y="87"/>
                    </a:lnTo>
                    <a:lnTo>
                      <a:pt x="1133" y="58"/>
                    </a:lnTo>
                    <a:lnTo>
                      <a:pt x="1140" y="42"/>
                    </a:lnTo>
                    <a:lnTo>
                      <a:pt x="1131" y="37"/>
                    </a:lnTo>
                    <a:lnTo>
                      <a:pt x="1116" y="48"/>
                    </a:lnTo>
                    <a:lnTo>
                      <a:pt x="1107" y="51"/>
                    </a:lnTo>
                    <a:lnTo>
                      <a:pt x="1106" y="37"/>
                    </a:lnTo>
                    <a:lnTo>
                      <a:pt x="1100" y="33"/>
                    </a:lnTo>
                    <a:lnTo>
                      <a:pt x="1096" y="27"/>
                    </a:lnTo>
                    <a:lnTo>
                      <a:pt x="1095" y="20"/>
                    </a:lnTo>
                    <a:lnTo>
                      <a:pt x="1085" y="32"/>
                    </a:lnTo>
                    <a:lnTo>
                      <a:pt x="1081" y="26"/>
                    </a:lnTo>
                    <a:lnTo>
                      <a:pt x="1074" y="26"/>
                    </a:lnTo>
                    <a:lnTo>
                      <a:pt x="1073" y="51"/>
                    </a:lnTo>
                    <a:lnTo>
                      <a:pt x="1059" y="46"/>
                    </a:lnTo>
                    <a:lnTo>
                      <a:pt x="1065" y="59"/>
                    </a:lnTo>
                    <a:lnTo>
                      <a:pt x="1073" y="67"/>
                    </a:lnTo>
                    <a:lnTo>
                      <a:pt x="1074" y="71"/>
                    </a:lnTo>
                    <a:lnTo>
                      <a:pt x="1061" y="79"/>
                    </a:lnTo>
                    <a:lnTo>
                      <a:pt x="1053" y="91"/>
                    </a:lnTo>
                    <a:lnTo>
                      <a:pt x="1057" y="105"/>
                    </a:lnTo>
                    <a:lnTo>
                      <a:pt x="1032" y="105"/>
                    </a:lnTo>
                    <a:lnTo>
                      <a:pt x="1020" y="118"/>
                    </a:lnTo>
                    <a:lnTo>
                      <a:pt x="1015" y="129"/>
                    </a:lnTo>
                    <a:lnTo>
                      <a:pt x="1002" y="144"/>
                    </a:lnTo>
                    <a:lnTo>
                      <a:pt x="1000" y="150"/>
                    </a:lnTo>
                    <a:lnTo>
                      <a:pt x="1003" y="159"/>
                    </a:lnTo>
                    <a:lnTo>
                      <a:pt x="1000" y="169"/>
                    </a:lnTo>
                    <a:lnTo>
                      <a:pt x="1000" y="183"/>
                    </a:lnTo>
                    <a:lnTo>
                      <a:pt x="992" y="184"/>
                    </a:lnTo>
                    <a:lnTo>
                      <a:pt x="987" y="178"/>
                    </a:lnTo>
                    <a:lnTo>
                      <a:pt x="987" y="170"/>
                    </a:lnTo>
                    <a:lnTo>
                      <a:pt x="992" y="166"/>
                    </a:lnTo>
                    <a:lnTo>
                      <a:pt x="978" y="162"/>
                    </a:lnTo>
                    <a:lnTo>
                      <a:pt x="986" y="151"/>
                    </a:lnTo>
                    <a:lnTo>
                      <a:pt x="984" y="150"/>
                    </a:lnTo>
                    <a:lnTo>
                      <a:pt x="954" y="145"/>
                    </a:lnTo>
                    <a:lnTo>
                      <a:pt x="956" y="159"/>
                    </a:lnTo>
                    <a:lnTo>
                      <a:pt x="952" y="160"/>
                    </a:lnTo>
                    <a:lnTo>
                      <a:pt x="944" y="156"/>
                    </a:lnTo>
                    <a:lnTo>
                      <a:pt x="944" y="150"/>
                    </a:lnTo>
                    <a:lnTo>
                      <a:pt x="941" y="140"/>
                    </a:lnTo>
                    <a:lnTo>
                      <a:pt x="938" y="143"/>
                    </a:lnTo>
                    <a:lnTo>
                      <a:pt x="935" y="133"/>
                    </a:lnTo>
                    <a:lnTo>
                      <a:pt x="929" y="138"/>
                    </a:lnTo>
                    <a:lnTo>
                      <a:pt x="927" y="133"/>
                    </a:lnTo>
                    <a:lnTo>
                      <a:pt x="922" y="138"/>
                    </a:lnTo>
                    <a:lnTo>
                      <a:pt x="920" y="155"/>
                    </a:lnTo>
                    <a:lnTo>
                      <a:pt x="916" y="146"/>
                    </a:lnTo>
                    <a:lnTo>
                      <a:pt x="911" y="135"/>
                    </a:lnTo>
                    <a:lnTo>
                      <a:pt x="907" y="132"/>
                    </a:lnTo>
                    <a:lnTo>
                      <a:pt x="907" y="157"/>
                    </a:lnTo>
                    <a:lnTo>
                      <a:pt x="924" y="167"/>
                    </a:lnTo>
                    <a:lnTo>
                      <a:pt x="930" y="167"/>
                    </a:lnTo>
                    <a:lnTo>
                      <a:pt x="930" y="178"/>
                    </a:lnTo>
                    <a:lnTo>
                      <a:pt x="928" y="188"/>
                    </a:lnTo>
                    <a:lnTo>
                      <a:pt x="928" y="199"/>
                    </a:lnTo>
                    <a:lnTo>
                      <a:pt x="933" y="210"/>
                    </a:lnTo>
                    <a:lnTo>
                      <a:pt x="933" y="225"/>
                    </a:lnTo>
                    <a:lnTo>
                      <a:pt x="925" y="219"/>
                    </a:lnTo>
                    <a:lnTo>
                      <a:pt x="907" y="191"/>
                    </a:lnTo>
                    <a:lnTo>
                      <a:pt x="891" y="175"/>
                    </a:lnTo>
                    <a:lnTo>
                      <a:pt x="895" y="194"/>
                    </a:lnTo>
                    <a:lnTo>
                      <a:pt x="890" y="194"/>
                    </a:lnTo>
                    <a:lnTo>
                      <a:pt x="886" y="205"/>
                    </a:lnTo>
                    <a:lnTo>
                      <a:pt x="881" y="204"/>
                    </a:lnTo>
                    <a:lnTo>
                      <a:pt x="877" y="212"/>
                    </a:lnTo>
                    <a:lnTo>
                      <a:pt x="874" y="208"/>
                    </a:lnTo>
                    <a:lnTo>
                      <a:pt x="874" y="202"/>
                    </a:lnTo>
                    <a:lnTo>
                      <a:pt x="877" y="191"/>
                    </a:lnTo>
                    <a:lnTo>
                      <a:pt x="870" y="194"/>
                    </a:lnTo>
                    <a:lnTo>
                      <a:pt x="863" y="204"/>
                    </a:lnTo>
                    <a:lnTo>
                      <a:pt x="859" y="218"/>
                    </a:lnTo>
                    <a:lnTo>
                      <a:pt x="853" y="220"/>
                    </a:lnTo>
                    <a:lnTo>
                      <a:pt x="855" y="235"/>
                    </a:lnTo>
                    <a:lnTo>
                      <a:pt x="857" y="241"/>
                    </a:lnTo>
                    <a:lnTo>
                      <a:pt x="841" y="256"/>
                    </a:lnTo>
                    <a:lnTo>
                      <a:pt x="834" y="275"/>
                    </a:lnTo>
                    <a:lnTo>
                      <a:pt x="827" y="285"/>
                    </a:lnTo>
                    <a:lnTo>
                      <a:pt x="837" y="264"/>
                    </a:lnTo>
                    <a:lnTo>
                      <a:pt x="838" y="252"/>
                    </a:lnTo>
                    <a:lnTo>
                      <a:pt x="839" y="229"/>
                    </a:lnTo>
                    <a:lnTo>
                      <a:pt x="841" y="212"/>
                    </a:lnTo>
                    <a:lnTo>
                      <a:pt x="838" y="191"/>
                    </a:lnTo>
                    <a:lnTo>
                      <a:pt x="828" y="194"/>
                    </a:lnTo>
                    <a:lnTo>
                      <a:pt x="822" y="208"/>
                    </a:lnTo>
                    <a:lnTo>
                      <a:pt x="812" y="223"/>
                    </a:lnTo>
                    <a:lnTo>
                      <a:pt x="809" y="246"/>
                    </a:lnTo>
                    <a:lnTo>
                      <a:pt x="804" y="266"/>
                    </a:lnTo>
                    <a:lnTo>
                      <a:pt x="803" y="214"/>
                    </a:lnTo>
                    <a:lnTo>
                      <a:pt x="777" y="218"/>
                    </a:lnTo>
                    <a:lnTo>
                      <a:pt x="768" y="235"/>
                    </a:lnTo>
                    <a:lnTo>
                      <a:pt x="767" y="240"/>
                    </a:lnTo>
                    <a:lnTo>
                      <a:pt x="769" y="261"/>
                    </a:lnTo>
                    <a:lnTo>
                      <a:pt x="779" y="274"/>
                    </a:lnTo>
                    <a:lnTo>
                      <a:pt x="788" y="278"/>
                    </a:lnTo>
                    <a:lnTo>
                      <a:pt x="795" y="291"/>
                    </a:lnTo>
                    <a:lnTo>
                      <a:pt x="794" y="301"/>
                    </a:lnTo>
                    <a:lnTo>
                      <a:pt x="785" y="300"/>
                    </a:lnTo>
                    <a:lnTo>
                      <a:pt x="779" y="284"/>
                    </a:lnTo>
                    <a:lnTo>
                      <a:pt x="768" y="277"/>
                    </a:lnTo>
                    <a:lnTo>
                      <a:pt x="760" y="261"/>
                    </a:lnTo>
                    <a:lnTo>
                      <a:pt x="751" y="252"/>
                    </a:lnTo>
                    <a:lnTo>
                      <a:pt x="739" y="254"/>
                    </a:lnTo>
                    <a:lnTo>
                      <a:pt x="746" y="272"/>
                    </a:lnTo>
                    <a:lnTo>
                      <a:pt x="760" y="284"/>
                    </a:lnTo>
                    <a:lnTo>
                      <a:pt x="750" y="294"/>
                    </a:lnTo>
                    <a:lnTo>
                      <a:pt x="741" y="286"/>
                    </a:lnTo>
                    <a:lnTo>
                      <a:pt x="737" y="293"/>
                    </a:lnTo>
                    <a:lnTo>
                      <a:pt x="735" y="280"/>
                    </a:lnTo>
                    <a:lnTo>
                      <a:pt x="726" y="285"/>
                    </a:lnTo>
                    <a:lnTo>
                      <a:pt x="726" y="280"/>
                    </a:lnTo>
                    <a:lnTo>
                      <a:pt x="729" y="267"/>
                    </a:lnTo>
                    <a:lnTo>
                      <a:pt x="724" y="261"/>
                    </a:lnTo>
                    <a:lnTo>
                      <a:pt x="721" y="266"/>
                    </a:lnTo>
                    <a:lnTo>
                      <a:pt x="714" y="290"/>
                    </a:lnTo>
                    <a:lnTo>
                      <a:pt x="715" y="299"/>
                    </a:lnTo>
                    <a:lnTo>
                      <a:pt x="720" y="306"/>
                    </a:lnTo>
                    <a:lnTo>
                      <a:pt x="697" y="318"/>
                    </a:lnTo>
                    <a:lnTo>
                      <a:pt x="691" y="325"/>
                    </a:lnTo>
                    <a:lnTo>
                      <a:pt x="688" y="332"/>
                    </a:lnTo>
                    <a:lnTo>
                      <a:pt x="687" y="343"/>
                    </a:lnTo>
                    <a:lnTo>
                      <a:pt x="690" y="350"/>
                    </a:lnTo>
                    <a:lnTo>
                      <a:pt x="698" y="347"/>
                    </a:lnTo>
                    <a:lnTo>
                      <a:pt x="704" y="355"/>
                    </a:lnTo>
                    <a:lnTo>
                      <a:pt x="692" y="355"/>
                    </a:lnTo>
                    <a:lnTo>
                      <a:pt x="696" y="365"/>
                    </a:lnTo>
                    <a:lnTo>
                      <a:pt x="696" y="372"/>
                    </a:lnTo>
                    <a:lnTo>
                      <a:pt x="683" y="368"/>
                    </a:lnTo>
                    <a:lnTo>
                      <a:pt x="678" y="370"/>
                    </a:lnTo>
                    <a:lnTo>
                      <a:pt x="686" y="377"/>
                    </a:lnTo>
                    <a:lnTo>
                      <a:pt x="681" y="383"/>
                    </a:lnTo>
                    <a:lnTo>
                      <a:pt x="670" y="380"/>
                    </a:lnTo>
                    <a:lnTo>
                      <a:pt x="667" y="386"/>
                    </a:lnTo>
                    <a:lnTo>
                      <a:pt x="659" y="383"/>
                    </a:lnTo>
                    <a:lnTo>
                      <a:pt x="643" y="390"/>
                    </a:lnTo>
                    <a:lnTo>
                      <a:pt x="639" y="399"/>
                    </a:lnTo>
                    <a:lnTo>
                      <a:pt x="633" y="403"/>
                    </a:lnTo>
                    <a:lnTo>
                      <a:pt x="632" y="407"/>
                    </a:lnTo>
                    <a:lnTo>
                      <a:pt x="642" y="414"/>
                    </a:lnTo>
                    <a:lnTo>
                      <a:pt x="651" y="410"/>
                    </a:lnTo>
                    <a:lnTo>
                      <a:pt x="656" y="404"/>
                    </a:lnTo>
                    <a:lnTo>
                      <a:pt x="672" y="414"/>
                    </a:lnTo>
                    <a:lnTo>
                      <a:pt x="685" y="406"/>
                    </a:lnTo>
                    <a:lnTo>
                      <a:pt x="687" y="409"/>
                    </a:lnTo>
                    <a:lnTo>
                      <a:pt x="691" y="418"/>
                    </a:lnTo>
                    <a:lnTo>
                      <a:pt x="681" y="418"/>
                    </a:lnTo>
                    <a:lnTo>
                      <a:pt x="676" y="425"/>
                    </a:lnTo>
                    <a:lnTo>
                      <a:pt x="674" y="439"/>
                    </a:lnTo>
                    <a:lnTo>
                      <a:pt x="659" y="430"/>
                    </a:lnTo>
                    <a:lnTo>
                      <a:pt x="648" y="430"/>
                    </a:lnTo>
                    <a:lnTo>
                      <a:pt x="645" y="424"/>
                    </a:lnTo>
                    <a:lnTo>
                      <a:pt x="633" y="422"/>
                    </a:lnTo>
                    <a:lnTo>
                      <a:pt x="619" y="430"/>
                    </a:lnTo>
                    <a:lnTo>
                      <a:pt x="616" y="438"/>
                    </a:lnTo>
                    <a:lnTo>
                      <a:pt x="626" y="453"/>
                    </a:lnTo>
                    <a:lnTo>
                      <a:pt x="626" y="462"/>
                    </a:lnTo>
                    <a:lnTo>
                      <a:pt x="619" y="461"/>
                    </a:lnTo>
                    <a:lnTo>
                      <a:pt x="624" y="476"/>
                    </a:lnTo>
                    <a:lnTo>
                      <a:pt x="626" y="487"/>
                    </a:lnTo>
                    <a:lnTo>
                      <a:pt x="617" y="483"/>
                    </a:lnTo>
                    <a:lnTo>
                      <a:pt x="617" y="494"/>
                    </a:lnTo>
                    <a:lnTo>
                      <a:pt x="610" y="495"/>
                    </a:lnTo>
                    <a:lnTo>
                      <a:pt x="605" y="457"/>
                    </a:lnTo>
                    <a:lnTo>
                      <a:pt x="597" y="460"/>
                    </a:lnTo>
                    <a:lnTo>
                      <a:pt x="594" y="473"/>
                    </a:lnTo>
                    <a:lnTo>
                      <a:pt x="586" y="471"/>
                    </a:lnTo>
                    <a:lnTo>
                      <a:pt x="583" y="474"/>
                    </a:lnTo>
                    <a:lnTo>
                      <a:pt x="594" y="479"/>
                    </a:lnTo>
                    <a:lnTo>
                      <a:pt x="591" y="483"/>
                    </a:lnTo>
                    <a:lnTo>
                      <a:pt x="583" y="485"/>
                    </a:lnTo>
                    <a:lnTo>
                      <a:pt x="575" y="490"/>
                    </a:lnTo>
                    <a:lnTo>
                      <a:pt x="573" y="499"/>
                    </a:lnTo>
                    <a:lnTo>
                      <a:pt x="574" y="509"/>
                    </a:lnTo>
                    <a:lnTo>
                      <a:pt x="583" y="516"/>
                    </a:lnTo>
                    <a:lnTo>
                      <a:pt x="575" y="520"/>
                    </a:lnTo>
                    <a:lnTo>
                      <a:pt x="580" y="525"/>
                    </a:lnTo>
                    <a:lnTo>
                      <a:pt x="574" y="527"/>
                    </a:lnTo>
                    <a:lnTo>
                      <a:pt x="570" y="539"/>
                    </a:lnTo>
                    <a:lnTo>
                      <a:pt x="567" y="542"/>
                    </a:lnTo>
                    <a:lnTo>
                      <a:pt x="561" y="542"/>
                    </a:lnTo>
                    <a:lnTo>
                      <a:pt x="562" y="546"/>
                    </a:lnTo>
                    <a:lnTo>
                      <a:pt x="572" y="549"/>
                    </a:lnTo>
                    <a:lnTo>
                      <a:pt x="591" y="542"/>
                    </a:lnTo>
                    <a:lnTo>
                      <a:pt x="578" y="558"/>
                    </a:lnTo>
                    <a:lnTo>
                      <a:pt x="572" y="562"/>
                    </a:lnTo>
                    <a:lnTo>
                      <a:pt x="553" y="558"/>
                    </a:lnTo>
                    <a:lnTo>
                      <a:pt x="548" y="553"/>
                    </a:lnTo>
                    <a:lnTo>
                      <a:pt x="547" y="546"/>
                    </a:lnTo>
                    <a:lnTo>
                      <a:pt x="540" y="547"/>
                    </a:lnTo>
                    <a:lnTo>
                      <a:pt x="529" y="557"/>
                    </a:lnTo>
                    <a:lnTo>
                      <a:pt x="524" y="574"/>
                    </a:lnTo>
                    <a:lnTo>
                      <a:pt x="514" y="581"/>
                    </a:lnTo>
                    <a:lnTo>
                      <a:pt x="513" y="591"/>
                    </a:lnTo>
                    <a:lnTo>
                      <a:pt x="520" y="591"/>
                    </a:lnTo>
                    <a:lnTo>
                      <a:pt x="519" y="598"/>
                    </a:lnTo>
                    <a:lnTo>
                      <a:pt x="518" y="603"/>
                    </a:lnTo>
                    <a:lnTo>
                      <a:pt x="509" y="607"/>
                    </a:lnTo>
                    <a:lnTo>
                      <a:pt x="504" y="625"/>
                    </a:lnTo>
                    <a:lnTo>
                      <a:pt x="497" y="624"/>
                    </a:lnTo>
                    <a:lnTo>
                      <a:pt x="491" y="628"/>
                    </a:lnTo>
                    <a:lnTo>
                      <a:pt x="484" y="629"/>
                    </a:lnTo>
                    <a:lnTo>
                      <a:pt x="476" y="640"/>
                    </a:lnTo>
                    <a:lnTo>
                      <a:pt x="482" y="650"/>
                    </a:lnTo>
                    <a:lnTo>
                      <a:pt x="478" y="654"/>
                    </a:lnTo>
                    <a:lnTo>
                      <a:pt x="467" y="656"/>
                    </a:lnTo>
                    <a:lnTo>
                      <a:pt x="467" y="666"/>
                    </a:lnTo>
                    <a:lnTo>
                      <a:pt x="456" y="667"/>
                    </a:lnTo>
                    <a:lnTo>
                      <a:pt x="459" y="673"/>
                    </a:lnTo>
                    <a:lnTo>
                      <a:pt x="454" y="677"/>
                    </a:lnTo>
                    <a:lnTo>
                      <a:pt x="452" y="686"/>
                    </a:lnTo>
                    <a:lnTo>
                      <a:pt x="465" y="688"/>
                    </a:lnTo>
                    <a:lnTo>
                      <a:pt x="462" y="694"/>
                    </a:lnTo>
                    <a:lnTo>
                      <a:pt x="454" y="699"/>
                    </a:lnTo>
                    <a:lnTo>
                      <a:pt x="448" y="694"/>
                    </a:lnTo>
                    <a:lnTo>
                      <a:pt x="448" y="697"/>
                    </a:lnTo>
                    <a:lnTo>
                      <a:pt x="448" y="711"/>
                    </a:lnTo>
                    <a:lnTo>
                      <a:pt x="454" y="720"/>
                    </a:lnTo>
                    <a:lnTo>
                      <a:pt x="459" y="713"/>
                    </a:lnTo>
                    <a:lnTo>
                      <a:pt x="463" y="716"/>
                    </a:lnTo>
                    <a:lnTo>
                      <a:pt x="461" y="726"/>
                    </a:lnTo>
                    <a:lnTo>
                      <a:pt x="440" y="729"/>
                    </a:lnTo>
                    <a:lnTo>
                      <a:pt x="436" y="734"/>
                    </a:lnTo>
                    <a:lnTo>
                      <a:pt x="435" y="748"/>
                    </a:lnTo>
                    <a:lnTo>
                      <a:pt x="427" y="754"/>
                    </a:lnTo>
                    <a:lnTo>
                      <a:pt x="418" y="757"/>
                    </a:lnTo>
                    <a:lnTo>
                      <a:pt x="412" y="772"/>
                    </a:lnTo>
                    <a:lnTo>
                      <a:pt x="420" y="770"/>
                    </a:lnTo>
                    <a:lnTo>
                      <a:pt x="429" y="762"/>
                    </a:lnTo>
                    <a:lnTo>
                      <a:pt x="440" y="757"/>
                    </a:lnTo>
                    <a:lnTo>
                      <a:pt x="440" y="767"/>
                    </a:lnTo>
                    <a:lnTo>
                      <a:pt x="446" y="779"/>
                    </a:lnTo>
                    <a:lnTo>
                      <a:pt x="427" y="773"/>
                    </a:lnTo>
                    <a:lnTo>
                      <a:pt x="425" y="781"/>
                    </a:lnTo>
                    <a:lnTo>
                      <a:pt x="429" y="785"/>
                    </a:lnTo>
                    <a:lnTo>
                      <a:pt x="423" y="790"/>
                    </a:lnTo>
                    <a:lnTo>
                      <a:pt x="420" y="796"/>
                    </a:lnTo>
                    <a:lnTo>
                      <a:pt x="423" y="806"/>
                    </a:lnTo>
                    <a:lnTo>
                      <a:pt x="419" y="808"/>
                    </a:lnTo>
                    <a:lnTo>
                      <a:pt x="413" y="805"/>
                    </a:lnTo>
                    <a:lnTo>
                      <a:pt x="409" y="811"/>
                    </a:lnTo>
                    <a:lnTo>
                      <a:pt x="412" y="821"/>
                    </a:lnTo>
                    <a:lnTo>
                      <a:pt x="418" y="826"/>
                    </a:lnTo>
                    <a:lnTo>
                      <a:pt x="420" y="845"/>
                    </a:lnTo>
                    <a:lnTo>
                      <a:pt x="413" y="837"/>
                    </a:lnTo>
                    <a:lnTo>
                      <a:pt x="406" y="834"/>
                    </a:lnTo>
                    <a:lnTo>
                      <a:pt x="400" y="821"/>
                    </a:lnTo>
                    <a:lnTo>
                      <a:pt x="401" y="838"/>
                    </a:lnTo>
                    <a:lnTo>
                      <a:pt x="397" y="844"/>
                    </a:lnTo>
                    <a:lnTo>
                      <a:pt x="391" y="847"/>
                    </a:lnTo>
                    <a:lnTo>
                      <a:pt x="387" y="856"/>
                    </a:lnTo>
                    <a:lnTo>
                      <a:pt x="392" y="859"/>
                    </a:lnTo>
                    <a:lnTo>
                      <a:pt x="398" y="856"/>
                    </a:lnTo>
                    <a:lnTo>
                      <a:pt x="403" y="848"/>
                    </a:lnTo>
                    <a:lnTo>
                      <a:pt x="405" y="851"/>
                    </a:lnTo>
                    <a:lnTo>
                      <a:pt x="403" y="856"/>
                    </a:lnTo>
                    <a:lnTo>
                      <a:pt x="403" y="864"/>
                    </a:lnTo>
                    <a:lnTo>
                      <a:pt x="406" y="871"/>
                    </a:lnTo>
                    <a:lnTo>
                      <a:pt x="398" y="877"/>
                    </a:lnTo>
                    <a:lnTo>
                      <a:pt x="387" y="872"/>
                    </a:lnTo>
                    <a:lnTo>
                      <a:pt x="382" y="880"/>
                    </a:lnTo>
                    <a:lnTo>
                      <a:pt x="376" y="876"/>
                    </a:lnTo>
                    <a:lnTo>
                      <a:pt x="369" y="886"/>
                    </a:lnTo>
                    <a:lnTo>
                      <a:pt x="368" y="896"/>
                    </a:lnTo>
                    <a:lnTo>
                      <a:pt x="360" y="902"/>
                    </a:lnTo>
                    <a:lnTo>
                      <a:pt x="352" y="904"/>
                    </a:lnTo>
                    <a:lnTo>
                      <a:pt x="347" y="925"/>
                    </a:lnTo>
                    <a:lnTo>
                      <a:pt x="357" y="921"/>
                    </a:lnTo>
                    <a:lnTo>
                      <a:pt x="366" y="915"/>
                    </a:lnTo>
                    <a:lnTo>
                      <a:pt x="370" y="919"/>
                    </a:lnTo>
                    <a:lnTo>
                      <a:pt x="353" y="926"/>
                    </a:lnTo>
                    <a:lnTo>
                      <a:pt x="353" y="937"/>
                    </a:lnTo>
                    <a:lnTo>
                      <a:pt x="355" y="948"/>
                    </a:lnTo>
                    <a:lnTo>
                      <a:pt x="352" y="955"/>
                    </a:lnTo>
                    <a:lnTo>
                      <a:pt x="341" y="958"/>
                    </a:lnTo>
                    <a:lnTo>
                      <a:pt x="327" y="947"/>
                    </a:lnTo>
                    <a:lnTo>
                      <a:pt x="323" y="947"/>
                    </a:lnTo>
                    <a:lnTo>
                      <a:pt x="315" y="962"/>
                    </a:lnTo>
                    <a:lnTo>
                      <a:pt x="305" y="969"/>
                    </a:lnTo>
                    <a:lnTo>
                      <a:pt x="304" y="976"/>
                    </a:lnTo>
                    <a:lnTo>
                      <a:pt x="296" y="980"/>
                    </a:lnTo>
                    <a:lnTo>
                      <a:pt x="280" y="1006"/>
                    </a:lnTo>
                    <a:lnTo>
                      <a:pt x="277" y="1012"/>
                    </a:lnTo>
                    <a:lnTo>
                      <a:pt x="280" y="1022"/>
                    </a:lnTo>
                    <a:lnTo>
                      <a:pt x="280" y="1026"/>
                    </a:lnTo>
                    <a:lnTo>
                      <a:pt x="258" y="1038"/>
                    </a:lnTo>
                    <a:lnTo>
                      <a:pt x="258" y="1048"/>
                    </a:lnTo>
                    <a:lnTo>
                      <a:pt x="263" y="1053"/>
                    </a:lnTo>
                    <a:lnTo>
                      <a:pt x="274" y="1048"/>
                    </a:lnTo>
                    <a:lnTo>
                      <a:pt x="269" y="1064"/>
                    </a:lnTo>
                    <a:lnTo>
                      <a:pt x="277" y="1075"/>
                    </a:lnTo>
                    <a:lnTo>
                      <a:pt x="283" y="1079"/>
                    </a:lnTo>
                    <a:lnTo>
                      <a:pt x="320" y="1052"/>
                    </a:lnTo>
                    <a:lnTo>
                      <a:pt x="342" y="1042"/>
                    </a:lnTo>
                    <a:lnTo>
                      <a:pt x="347" y="1036"/>
                    </a:lnTo>
                    <a:lnTo>
                      <a:pt x="352" y="1038"/>
                    </a:lnTo>
                    <a:lnTo>
                      <a:pt x="348" y="1044"/>
                    </a:lnTo>
                    <a:lnTo>
                      <a:pt x="335" y="1052"/>
                    </a:lnTo>
                    <a:lnTo>
                      <a:pt x="327" y="1053"/>
                    </a:lnTo>
                    <a:lnTo>
                      <a:pt x="316" y="1060"/>
                    </a:lnTo>
                    <a:lnTo>
                      <a:pt x="307" y="1068"/>
                    </a:lnTo>
                    <a:lnTo>
                      <a:pt x="314" y="1075"/>
                    </a:lnTo>
                    <a:lnTo>
                      <a:pt x="312" y="1079"/>
                    </a:lnTo>
                    <a:lnTo>
                      <a:pt x="295" y="1086"/>
                    </a:lnTo>
                    <a:lnTo>
                      <a:pt x="285" y="1086"/>
                    </a:lnTo>
                    <a:lnTo>
                      <a:pt x="282" y="1090"/>
                    </a:lnTo>
                    <a:lnTo>
                      <a:pt x="284" y="1096"/>
                    </a:lnTo>
                    <a:lnTo>
                      <a:pt x="280" y="1097"/>
                    </a:lnTo>
                    <a:lnTo>
                      <a:pt x="271" y="1096"/>
                    </a:lnTo>
                    <a:lnTo>
                      <a:pt x="271" y="1086"/>
                    </a:lnTo>
                    <a:lnTo>
                      <a:pt x="263" y="1071"/>
                    </a:lnTo>
                    <a:lnTo>
                      <a:pt x="258" y="1066"/>
                    </a:lnTo>
                    <a:lnTo>
                      <a:pt x="253" y="1066"/>
                    </a:lnTo>
                    <a:lnTo>
                      <a:pt x="250" y="1073"/>
                    </a:lnTo>
                    <a:lnTo>
                      <a:pt x="242" y="1074"/>
                    </a:lnTo>
                    <a:lnTo>
                      <a:pt x="236" y="1080"/>
                    </a:lnTo>
                    <a:lnTo>
                      <a:pt x="235" y="1087"/>
                    </a:lnTo>
                    <a:lnTo>
                      <a:pt x="241" y="1092"/>
                    </a:lnTo>
                    <a:lnTo>
                      <a:pt x="242" y="1097"/>
                    </a:lnTo>
                    <a:lnTo>
                      <a:pt x="231" y="1103"/>
                    </a:lnTo>
                    <a:lnTo>
                      <a:pt x="228" y="1097"/>
                    </a:lnTo>
                    <a:lnTo>
                      <a:pt x="228" y="1089"/>
                    </a:lnTo>
                    <a:lnTo>
                      <a:pt x="225" y="1082"/>
                    </a:lnTo>
                    <a:lnTo>
                      <a:pt x="198" y="1093"/>
                    </a:lnTo>
                    <a:lnTo>
                      <a:pt x="194" y="1098"/>
                    </a:lnTo>
                    <a:lnTo>
                      <a:pt x="190" y="1109"/>
                    </a:lnTo>
                    <a:lnTo>
                      <a:pt x="183" y="1108"/>
                    </a:lnTo>
                    <a:lnTo>
                      <a:pt x="185" y="1116"/>
                    </a:lnTo>
                    <a:lnTo>
                      <a:pt x="183" y="1119"/>
                    </a:lnTo>
                    <a:lnTo>
                      <a:pt x="175" y="1120"/>
                    </a:lnTo>
                    <a:lnTo>
                      <a:pt x="175" y="1117"/>
                    </a:lnTo>
                    <a:lnTo>
                      <a:pt x="174" y="1112"/>
                    </a:lnTo>
                    <a:lnTo>
                      <a:pt x="169" y="1113"/>
                    </a:lnTo>
                    <a:lnTo>
                      <a:pt x="166" y="1117"/>
                    </a:lnTo>
                    <a:lnTo>
                      <a:pt x="167" y="1122"/>
                    </a:lnTo>
                    <a:lnTo>
                      <a:pt x="166" y="1124"/>
                    </a:lnTo>
                    <a:lnTo>
                      <a:pt x="156" y="1124"/>
                    </a:lnTo>
                    <a:lnTo>
                      <a:pt x="143" y="1132"/>
                    </a:lnTo>
                    <a:lnTo>
                      <a:pt x="140" y="1145"/>
                    </a:lnTo>
                    <a:lnTo>
                      <a:pt x="135" y="1156"/>
                    </a:lnTo>
                    <a:lnTo>
                      <a:pt x="128" y="1151"/>
                    </a:lnTo>
                    <a:lnTo>
                      <a:pt x="118" y="1150"/>
                    </a:lnTo>
                    <a:lnTo>
                      <a:pt x="110" y="1157"/>
                    </a:lnTo>
                    <a:lnTo>
                      <a:pt x="107" y="1163"/>
                    </a:lnTo>
                    <a:lnTo>
                      <a:pt x="117" y="1171"/>
                    </a:lnTo>
                    <a:lnTo>
                      <a:pt x="111" y="1177"/>
                    </a:lnTo>
                    <a:lnTo>
                      <a:pt x="121" y="1178"/>
                    </a:lnTo>
                    <a:lnTo>
                      <a:pt x="132" y="1176"/>
                    </a:lnTo>
                    <a:lnTo>
                      <a:pt x="137" y="1182"/>
                    </a:lnTo>
                    <a:lnTo>
                      <a:pt x="142" y="1184"/>
                    </a:lnTo>
                    <a:lnTo>
                      <a:pt x="135" y="1193"/>
                    </a:lnTo>
                    <a:lnTo>
                      <a:pt x="138" y="1199"/>
                    </a:lnTo>
                    <a:lnTo>
                      <a:pt x="131" y="1195"/>
                    </a:lnTo>
                    <a:lnTo>
                      <a:pt x="122" y="1195"/>
                    </a:lnTo>
                    <a:lnTo>
                      <a:pt x="99" y="1192"/>
                    </a:lnTo>
                    <a:lnTo>
                      <a:pt x="91" y="1193"/>
                    </a:lnTo>
                    <a:lnTo>
                      <a:pt x="86" y="1197"/>
                    </a:lnTo>
                    <a:lnTo>
                      <a:pt x="80" y="1195"/>
                    </a:lnTo>
                    <a:lnTo>
                      <a:pt x="74" y="1200"/>
                    </a:lnTo>
                    <a:lnTo>
                      <a:pt x="75" y="1203"/>
                    </a:lnTo>
                    <a:lnTo>
                      <a:pt x="81" y="1205"/>
                    </a:lnTo>
                    <a:lnTo>
                      <a:pt x="75" y="1208"/>
                    </a:lnTo>
                    <a:lnTo>
                      <a:pt x="75" y="1214"/>
                    </a:lnTo>
                    <a:lnTo>
                      <a:pt x="83" y="1213"/>
                    </a:lnTo>
                    <a:lnTo>
                      <a:pt x="89" y="1210"/>
                    </a:lnTo>
                    <a:lnTo>
                      <a:pt x="81" y="1220"/>
                    </a:lnTo>
                    <a:lnTo>
                      <a:pt x="81" y="1227"/>
                    </a:lnTo>
                    <a:lnTo>
                      <a:pt x="86" y="1243"/>
                    </a:lnTo>
                    <a:lnTo>
                      <a:pt x="83" y="1245"/>
                    </a:lnTo>
                    <a:lnTo>
                      <a:pt x="78" y="1230"/>
                    </a:lnTo>
                    <a:lnTo>
                      <a:pt x="74" y="1224"/>
                    </a:lnTo>
                    <a:lnTo>
                      <a:pt x="64" y="1230"/>
                    </a:lnTo>
                    <a:lnTo>
                      <a:pt x="59" y="1238"/>
                    </a:lnTo>
                    <a:lnTo>
                      <a:pt x="56" y="1248"/>
                    </a:lnTo>
                    <a:lnTo>
                      <a:pt x="61" y="1253"/>
                    </a:lnTo>
                    <a:lnTo>
                      <a:pt x="62" y="1259"/>
                    </a:lnTo>
                    <a:lnTo>
                      <a:pt x="53" y="1253"/>
                    </a:lnTo>
                    <a:lnTo>
                      <a:pt x="50" y="1246"/>
                    </a:lnTo>
                    <a:lnTo>
                      <a:pt x="41" y="1248"/>
                    </a:lnTo>
                    <a:lnTo>
                      <a:pt x="27" y="1248"/>
                    </a:lnTo>
                    <a:lnTo>
                      <a:pt x="27" y="1254"/>
                    </a:lnTo>
                    <a:lnTo>
                      <a:pt x="29" y="1259"/>
                    </a:lnTo>
                    <a:lnTo>
                      <a:pt x="13" y="1247"/>
                    </a:lnTo>
                    <a:lnTo>
                      <a:pt x="9" y="1251"/>
                    </a:lnTo>
                    <a:lnTo>
                      <a:pt x="15" y="1265"/>
                    </a:lnTo>
                    <a:lnTo>
                      <a:pt x="11" y="1272"/>
                    </a:lnTo>
                    <a:lnTo>
                      <a:pt x="13" y="1274"/>
                    </a:lnTo>
                    <a:lnTo>
                      <a:pt x="41" y="1274"/>
                    </a:lnTo>
                    <a:lnTo>
                      <a:pt x="67" y="1268"/>
                    </a:lnTo>
                    <a:lnTo>
                      <a:pt x="51" y="1275"/>
                    </a:lnTo>
                    <a:lnTo>
                      <a:pt x="53" y="1279"/>
                    </a:lnTo>
                    <a:lnTo>
                      <a:pt x="65" y="1279"/>
                    </a:lnTo>
                    <a:lnTo>
                      <a:pt x="74" y="1275"/>
                    </a:lnTo>
                    <a:lnTo>
                      <a:pt x="77" y="1278"/>
                    </a:lnTo>
                    <a:lnTo>
                      <a:pt x="67" y="1284"/>
                    </a:lnTo>
                    <a:lnTo>
                      <a:pt x="52" y="1286"/>
                    </a:lnTo>
                    <a:lnTo>
                      <a:pt x="36" y="1286"/>
                    </a:lnTo>
                    <a:lnTo>
                      <a:pt x="30" y="1281"/>
                    </a:lnTo>
                    <a:lnTo>
                      <a:pt x="24" y="1281"/>
                    </a:lnTo>
                    <a:lnTo>
                      <a:pt x="13" y="1291"/>
                    </a:lnTo>
                    <a:lnTo>
                      <a:pt x="11" y="1296"/>
                    </a:lnTo>
                    <a:lnTo>
                      <a:pt x="4" y="1295"/>
                    </a:lnTo>
                    <a:lnTo>
                      <a:pt x="2" y="1297"/>
                    </a:lnTo>
                    <a:lnTo>
                      <a:pt x="0" y="1305"/>
                    </a:lnTo>
                    <a:lnTo>
                      <a:pt x="16" y="1310"/>
                    </a:lnTo>
                    <a:lnTo>
                      <a:pt x="15" y="1316"/>
                    </a:lnTo>
                    <a:lnTo>
                      <a:pt x="15" y="1322"/>
                    </a:lnTo>
                    <a:lnTo>
                      <a:pt x="10" y="1327"/>
                    </a:lnTo>
                    <a:lnTo>
                      <a:pt x="3" y="1335"/>
                    </a:lnTo>
                    <a:lnTo>
                      <a:pt x="5" y="1343"/>
                    </a:lnTo>
                    <a:lnTo>
                      <a:pt x="3" y="1346"/>
                    </a:lnTo>
                    <a:lnTo>
                      <a:pt x="3" y="1354"/>
                    </a:lnTo>
                    <a:lnTo>
                      <a:pt x="7" y="1358"/>
                    </a:lnTo>
                    <a:lnTo>
                      <a:pt x="7" y="1365"/>
                    </a:lnTo>
                    <a:lnTo>
                      <a:pt x="22" y="1367"/>
                    </a:lnTo>
                    <a:lnTo>
                      <a:pt x="53" y="1356"/>
                    </a:lnTo>
                    <a:lnTo>
                      <a:pt x="59" y="1360"/>
                    </a:lnTo>
                    <a:lnTo>
                      <a:pt x="72" y="1360"/>
                    </a:lnTo>
                    <a:lnTo>
                      <a:pt x="74" y="1349"/>
                    </a:lnTo>
                    <a:lnTo>
                      <a:pt x="83" y="1333"/>
                    </a:lnTo>
                    <a:lnTo>
                      <a:pt x="85" y="1343"/>
                    </a:lnTo>
                    <a:lnTo>
                      <a:pt x="81" y="1356"/>
                    </a:lnTo>
                    <a:lnTo>
                      <a:pt x="88" y="1359"/>
                    </a:lnTo>
                    <a:lnTo>
                      <a:pt x="99" y="1359"/>
                    </a:lnTo>
                    <a:lnTo>
                      <a:pt x="106" y="1356"/>
                    </a:lnTo>
                    <a:lnTo>
                      <a:pt x="111" y="1360"/>
                    </a:lnTo>
                    <a:lnTo>
                      <a:pt x="122" y="1348"/>
                    </a:lnTo>
                    <a:lnTo>
                      <a:pt x="126" y="1324"/>
                    </a:lnTo>
                    <a:lnTo>
                      <a:pt x="138" y="1317"/>
                    </a:lnTo>
                    <a:lnTo>
                      <a:pt x="139" y="1322"/>
                    </a:lnTo>
                    <a:lnTo>
                      <a:pt x="131" y="1338"/>
                    </a:lnTo>
                    <a:lnTo>
                      <a:pt x="129" y="1349"/>
                    </a:lnTo>
                    <a:lnTo>
                      <a:pt x="127" y="1354"/>
                    </a:lnTo>
                    <a:lnTo>
                      <a:pt x="133" y="1353"/>
                    </a:lnTo>
                    <a:lnTo>
                      <a:pt x="140" y="1349"/>
                    </a:lnTo>
                    <a:lnTo>
                      <a:pt x="145" y="1351"/>
                    </a:lnTo>
                    <a:lnTo>
                      <a:pt x="131" y="1362"/>
                    </a:lnTo>
                    <a:lnTo>
                      <a:pt x="113" y="1369"/>
                    </a:lnTo>
                    <a:lnTo>
                      <a:pt x="111" y="1378"/>
                    </a:lnTo>
                    <a:lnTo>
                      <a:pt x="118" y="1385"/>
                    </a:lnTo>
                    <a:lnTo>
                      <a:pt x="105" y="1393"/>
                    </a:lnTo>
                    <a:lnTo>
                      <a:pt x="105" y="1383"/>
                    </a:lnTo>
                    <a:lnTo>
                      <a:pt x="101" y="1376"/>
                    </a:lnTo>
                    <a:lnTo>
                      <a:pt x="91" y="1369"/>
                    </a:lnTo>
                    <a:lnTo>
                      <a:pt x="81" y="1369"/>
                    </a:lnTo>
                    <a:lnTo>
                      <a:pt x="68" y="1372"/>
                    </a:lnTo>
                    <a:lnTo>
                      <a:pt x="57" y="1370"/>
                    </a:lnTo>
                    <a:lnTo>
                      <a:pt x="47" y="1371"/>
                    </a:lnTo>
                    <a:lnTo>
                      <a:pt x="37" y="1370"/>
                    </a:lnTo>
                    <a:lnTo>
                      <a:pt x="29" y="1378"/>
                    </a:lnTo>
                    <a:lnTo>
                      <a:pt x="10" y="1373"/>
                    </a:lnTo>
                    <a:lnTo>
                      <a:pt x="5" y="1386"/>
                    </a:lnTo>
                    <a:lnTo>
                      <a:pt x="4" y="1397"/>
                    </a:lnTo>
                    <a:lnTo>
                      <a:pt x="14" y="1397"/>
                    </a:lnTo>
                    <a:lnTo>
                      <a:pt x="18" y="1396"/>
                    </a:lnTo>
                    <a:lnTo>
                      <a:pt x="18" y="1410"/>
                    </a:lnTo>
                    <a:lnTo>
                      <a:pt x="9" y="1407"/>
                    </a:lnTo>
                    <a:lnTo>
                      <a:pt x="3" y="1401"/>
                    </a:lnTo>
                    <a:lnTo>
                      <a:pt x="2" y="1403"/>
                    </a:lnTo>
                    <a:lnTo>
                      <a:pt x="0" y="1403"/>
                    </a:lnTo>
                    <a:lnTo>
                      <a:pt x="0" y="1407"/>
                    </a:lnTo>
                    <a:lnTo>
                      <a:pt x="10" y="1425"/>
                    </a:lnTo>
                    <a:lnTo>
                      <a:pt x="16" y="1426"/>
                    </a:lnTo>
                    <a:lnTo>
                      <a:pt x="30" y="1418"/>
                    </a:lnTo>
                    <a:lnTo>
                      <a:pt x="38" y="1415"/>
                    </a:lnTo>
                    <a:lnTo>
                      <a:pt x="25" y="1429"/>
                    </a:lnTo>
                    <a:lnTo>
                      <a:pt x="20" y="1436"/>
                    </a:lnTo>
                    <a:lnTo>
                      <a:pt x="24" y="1440"/>
                    </a:lnTo>
                    <a:lnTo>
                      <a:pt x="14" y="1446"/>
                    </a:lnTo>
                    <a:lnTo>
                      <a:pt x="9" y="1452"/>
                    </a:lnTo>
                    <a:lnTo>
                      <a:pt x="10" y="1461"/>
                    </a:lnTo>
                    <a:lnTo>
                      <a:pt x="15" y="1466"/>
                    </a:lnTo>
                    <a:lnTo>
                      <a:pt x="18" y="1472"/>
                    </a:lnTo>
                    <a:lnTo>
                      <a:pt x="24" y="1467"/>
                    </a:lnTo>
                    <a:lnTo>
                      <a:pt x="30" y="1461"/>
                    </a:lnTo>
                    <a:lnTo>
                      <a:pt x="30" y="1469"/>
                    </a:lnTo>
                    <a:lnTo>
                      <a:pt x="38" y="1483"/>
                    </a:lnTo>
                    <a:lnTo>
                      <a:pt x="31" y="1484"/>
                    </a:lnTo>
                    <a:lnTo>
                      <a:pt x="22" y="1490"/>
                    </a:lnTo>
                    <a:lnTo>
                      <a:pt x="22" y="1495"/>
                    </a:lnTo>
                    <a:lnTo>
                      <a:pt x="27" y="1499"/>
                    </a:lnTo>
                    <a:lnTo>
                      <a:pt x="37" y="1493"/>
                    </a:lnTo>
                    <a:lnTo>
                      <a:pt x="43" y="1482"/>
                    </a:lnTo>
                    <a:lnTo>
                      <a:pt x="45" y="1469"/>
                    </a:lnTo>
                    <a:lnTo>
                      <a:pt x="53" y="1463"/>
                    </a:lnTo>
                    <a:lnTo>
                      <a:pt x="63" y="1451"/>
                    </a:lnTo>
                    <a:lnTo>
                      <a:pt x="73" y="1431"/>
                    </a:lnTo>
                    <a:lnTo>
                      <a:pt x="83" y="1423"/>
                    </a:lnTo>
                    <a:lnTo>
                      <a:pt x="88" y="1428"/>
                    </a:lnTo>
                    <a:lnTo>
                      <a:pt x="88" y="1431"/>
                    </a:lnTo>
                    <a:lnTo>
                      <a:pt x="100" y="1429"/>
                    </a:lnTo>
                    <a:lnTo>
                      <a:pt x="110" y="1430"/>
                    </a:lnTo>
                    <a:lnTo>
                      <a:pt x="94" y="1437"/>
                    </a:lnTo>
                    <a:lnTo>
                      <a:pt x="91" y="1448"/>
                    </a:lnTo>
                    <a:lnTo>
                      <a:pt x="89" y="1455"/>
                    </a:lnTo>
                    <a:lnTo>
                      <a:pt x="88" y="1443"/>
                    </a:lnTo>
                    <a:lnTo>
                      <a:pt x="83" y="1442"/>
                    </a:lnTo>
                    <a:lnTo>
                      <a:pt x="74" y="1456"/>
                    </a:lnTo>
                    <a:lnTo>
                      <a:pt x="64" y="1467"/>
                    </a:lnTo>
                    <a:lnTo>
                      <a:pt x="70" y="1472"/>
                    </a:lnTo>
                    <a:lnTo>
                      <a:pt x="70" y="1475"/>
                    </a:lnTo>
                    <a:lnTo>
                      <a:pt x="59" y="1482"/>
                    </a:lnTo>
                    <a:lnTo>
                      <a:pt x="40" y="1506"/>
                    </a:lnTo>
                    <a:lnTo>
                      <a:pt x="47" y="1511"/>
                    </a:lnTo>
                    <a:lnTo>
                      <a:pt x="67" y="1511"/>
                    </a:lnTo>
                    <a:lnTo>
                      <a:pt x="72" y="1506"/>
                    </a:lnTo>
                    <a:lnTo>
                      <a:pt x="74" y="1510"/>
                    </a:lnTo>
                    <a:lnTo>
                      <a:pt x="53" y="1518"/>
                    </a:lnTo>
                    <a:lnTo>
                      <a:pt x="48" y="1525"/>
                    </a:lnTo>
                    <a:lnTo>
                      <a:pt x="47" y="1528"/>
                    </a:lnTo>
                    <a:lnTo>
                      <a:pt x="37" y="1528"/>
                    </a:lnTo>
                    <a:lnTo>
                      <a:pt x="32" y="1531"/>
                    </a:lnTo>
                    <a:lnTo>
                      <a:pt x="26" y="1528"/>
                    </a:lnTo>
                    <a:lnTo>
                      <a:pt x="18" y="1539"/>
                    </a:lnTo>
                    <a:lnTo>
                      <a:pt x="13" y="1549"/>
                    </a:lnTo>
                    <a:lnTo>
                      <a:pt x="13" y="1558"/>
                    </a:lnTo>
                    <a:lnTo>
                      <a:pt x="16" y="1560"/>
                    </a:lnTo>
                    <a:lnTo>
                      <a:pt x="18" y="1564"/>
                    </a:lnTo>
                    <a:lnTo>
                      <a:pt x="26" y="1563"/>
                    </a:lnTo>
                    <a:lnTo>
                      <a:pt x="30" y="1554"/>
                    </a:lnTo>
                    <a:lnTo>
                      <a:pt x="32" y="1563"/>
                    </a:lnTo>
                    <a:lnTo>
                      <a:pt x="40" y="1563"/>
                    </a:lnTo>
                    <a:lnTo>
                      <a:pt x="42" y="1556"/>
                    </a:lnTo>
                    <a:lnTo>
                      <a:pt x="41" y="1550"/>
                    </a:lnTo>
                    <a:lnTo>
                      <a:pt x="48" y="1555"/>
                    </a:lnTo>
                    <a:lnTo>
                      <a:pt x="63" y="1547"/>
                    </a:lnTo>
                    <a:lnTo>
                      <a:pt x="68" y="1541"/>
                    </a:lnTo>
                    <a:lnTo>
                      <a:pt x="73" y="1544"/>
                    </a:lnTo>
                    <a:lnTo>
                      <a:pt x="58" y="1561"/>
                    </a:lnTo>
                    <a:lnTo>
                      <a:pt x="64" y="1561"/>
                    </a:lnTo>
                    <a:lnTo>
                      <a:pt x="64" y="1571"/>
                    </a:lnTo>
                    <a:lnTo>
                      <a:pt x="58" y="1580"/>
                    </a:lnTo>
                    <a:lnTo>
                      <a:pt x="56" y="1587"/>
                    </a:lnTo>
                    <a:lnTo>
                      <a:pt x="50" y="1593"/>
                    </a:lnTo>
                    <a:lnTo>
                      <a:pt x="51" y="1599"/>
                    </a:lnTo>
                    <a:lnTo>
                      <a:pt x="51" y="1604"/>
                    </a:lnTo>
                    <a:lnTo>
                      <a:pt x="45" y="1603"/>
                    </a:lnTo>
                    <a:lnTo>
                      <a:pt x="40" y="1606"/>
                    </a:lnTo>
                    <a:lnTo>
                      <a:pt x="36" y="1598"/>
                    </a:lnTo>
                    <a:lnTo>
                      <a:pt x="32" y="1598"/>
                    </a:lnTo>
                    <a:lnTo>
                      <a:pt x="25" y="1630"/>
                    </a:lnTo>
                    <a:lnTo>
                      <a:pt x="38" y="1647"/>
                    </a:lnTo>
                    <a:lnTo>
                      <a:pt x="59" y="1666"/>
                    </a:lnTo>
                    <a:lnTo>
                      <a:pt x="74" y="1674"/>
                    </a:lnTo>
                    <a:lnTo>
                      <a:pt x="85" y="1677"/>
                    </a:lnTo>
                    <a:lnTo>
                      <a:pt x="92" y="1665"/>
                    </a:lnTo>
                    <a:lnTo>
                      <a:pt x="92" y="1682"/>
                    </a:lnTo>
                    <a:lnTo>
                      <a:pt x="90" y="1694"/>
                    </a:lnTo>
                    <a:lnTo>
                      <a:pt x="96" y="1689"/>
                    </a:lnTo>
                    <a:lnTo>
                      <a:pt x="106" y="1695"/>
                    </a:lnTo>
                    <a:lnTo>
                      <a:pt x="110" y="1685"/>
                    </a:lnTo>
                    <a:lnTo>
                      <a:pt x="124" y="1687"/>
                    </a:lnTo>
                    <a:lnTo>
                      <a:pt x="117" y="1695"/>
                    </a:lnTo>
                    <a:lnTo>
                      <a:pt x="134" y="1701"/>
                    </a:lnTo>
                    <a:lnTo>
                      <a:pt x="145" y="1697"/>
                    </a:lnTo>
                    <a:lnTo>
                      <a:pt x="158" y="1687"/>
                    </a:lnTo>
                    <a:lnTo>
                      <a:pt x="163" y="1673"/>
                    </a:lnTo>
                    <a:lnTo>
                      <a:pt x="170" y="1684"/>
                    </a:lnTo>
                    <a:lnTo>
                      <a:pt x="190" y="1671"/>
                    </a:lnTo>
                    <a:lnTo>
                      <a:pt x="210" y="1644"/>
                    </a:lnTo>
                    <a:lnTo>
                      <a:pt x="221" y="1638"/>
                    </a:lnTo>
                    <a:lnTo>
                      <a:pt x="225" y="1627"/>
                    </a:lnTo>
                    <a:lnTo>
                      <a:pt x="231" y="1622"/>
                    </a:lnTo>
                    <a:lnTo>
                      <a:pt x="234" y="1615"/>
                    </a:lnTo>
                    <a:lnTo>
                      <a:pt x="251" y="1597"/>
                    </a:lnTo>
                    <a:lnTo>
                      <a:pt x="249" y="1590"/>
                    </a:lnTo>
                    <a:lnTo>
                      <a:pt x="261" y="1597"/>
                    </a:lnTo>
                    <a:lnTo>
                      <a:pt x="274" y="1597"/>
                    </a:lnTo>
                    <a:lnTo>
                      <a:pt x="282" y="1593"/>
                    </a:lnTo>
                    <a:lnTo>
                      <a:pt x="285" y="1581"/>
                    </a:lnTo>
                    <a:lnTo>
                      <a:pt x="287" y="1574"/>
                    </a:lnTo>
                    <a:lnTo>
                      <a:pt x="294" y="1566"/>
                    </a:lnTo>
                    <a:lnTo>
                      <a:pt x="293" y="1556"/>
                    </a:lnTo>
                    <a:lnTo>
                      <a:pt x="287" y="1549"/>
                    </a:lnTo>
                    <a:lnTo>
                      <a:pt x="283" y="1541"/>
                    </a:lnTo>
                    <a:lnTo>
                      <a:pt x="285" y="1538"/>
                    </a:lnTo>
                    <a:lnTo>
                      <a:pt x="287" y="1533"/>
                    </a:lnTo>
                    <a:lnTo>
                      <a:pt x="284" y="1522"/>
                    </a:lnTo>
                    <a:lnTo>
                      <a:pt x="289" y="1526"/>
                    </a:lnTo>
                    <a:lnTo>
                      <a:pt x="293" y="1533"/>
                    </a:lnTo>
                    <a:lnTo>
                      <a:pt x="293" y="1541"/>
                    </a:lnTo>
                    <a:lnTo>
                      <a:pt x="299" y="1539"/>
                    </a:lnTo>
                    <a:lnTo>
                      <a:pt x="300" y="1533"/>
                    </a:lnTo>
                    <a:lnTo>
                      <a:pt x="295" y="1525"/>
                    </a:lnTo>
                    <a:lnTo>
                      <a:pt x="294" y="1509"/>
                    </a:lnTo>
                    <a:lnTo>
                      <a:pt x="296" y="1505"/>
                    </a:lnTo>
                    <a:lnTo>
                      <a:pt x="299" y="1506"/>
                    </a:lnTo>
                    <a:lnTo>
                      <a:pt x="305" y="1502"/>
                    </a:lnTo>
                    <a:lnTo>
                      <a:pt x="310" y="1505"/>
                    </a:lnTo>
                    <a:lnTo>
                      <a:pt x="310" y="1512"/>
                    </a:lnTo>
                    <a:lnTo>
                      <a:pt x="303" y="1516"/>
                    </a:lnTo>
                    <a:lnTo>
                      <a:pt x="303" y="1522"/>
                    </a:lnTo>
                    <a:lnTo>
                      <a:pt x="305" y="1533"/>
                    </a:lnTo>
                    <a:lnTo>
                      <a:pt x="307" y="1563"/>
                    </a:lnTo>
                    <a:lnTo>
                      <a:pt x="310" y="1574"/>
                    </a:lnTo>
                    <a:lnTo>
                      <a:pt x="317" y="1572"/>
                    </a:lnTo>
                    <a:lnTo>
                      <a:pt x="327" y="1581"/>
                    </a:lnTo>
                    <a:lnTo>
                      <a:pt x="333" y="1580"/>
                    </a:lnTo>
                    <a:lnTo>
                      <a:pt x="337" y="1587"/>
                    </a:lnTo>
                    <a:lnTo>
                      <a:pt x="339" y="1592"/>
                    </a:lnTo>
                    <a:lnTo>
                      <a:pt x="339" y="1614"/>
                    </a:lnTo>
                    <a:lnTo>
                      <a:pt x="343" y="1601"/>
                    </a:lnTo>
                    <a:lnTo>
                      <a:pt x="347" y="1609"/>
                    </a:lnTo>
                    <a:lnTo>
                      <a:pt x="355" y="1603"/>
                    </a:lnTo>
                    <a:lnTo>
                      <a:pt x="363" y="1566"/>
                    </a:lnTo>
                    <a:lnTo>
                      <a:pt x="359" y="1554"/>
                    </a:lnTo>
                    <a:lnTo>
                      <a:pt x="358" y="1537"/>
                    </a:lnTo>
                    <a:lnTo>
                      <a:pt x="370" y="1516"/>
                    </a:lnTo>
                    <a:lnTo>
                      <a:pt x="370" y="1502"/>
                    </a:lnTo>
                    <a:lnTo>
                      <a:pt x="397" y="1491"/>
                    </a:lnTo>
                    <a:lnTo>
                      <a:pt x="403" y="1480"/>
                    </a:lnTo>
                    <a:lnTo>
                      <a:pt x="405" y="1466"/>
                    </a:lnTo>
                    <a:lnTo>
                      <a:pt x="401" y="1457"/>
                    </a:lnTo>
                    <a:lnTo>
                      <a:pt x="408" y="1428"/>
                    </a:lnTo>
                    <a:lnTo>
                      <a:pt x="400" y="1394"/>
                    </a:lnTo>
                    <a:lnTo>
                      <a:pt x="390" y="1382"/>
                    </a:lnTo>
                    <a:lnTo>
                      <a:pt x="392" y="1375"/>
                    </a:lnTo>
                    <a:lnTo>
                      <a:pt x="407" y="1369"/>
                    </a:lnTo>
                    <a:lnTo>
                      <a:pt x="417" y="1358"/>
                    </a:lnTo>
                    <a:lnTo>
                      <a:pt x="423" y="1339"/>
                    </a:lnTo>
                    <a:lnTo>
                      <a:pt x="420" y="1318"/>
                    </a:lnTo>
                    <a:lnTo>
                      <a:pt x="400" y="1303"/>
                    </a:lnTo>
                    <a:lnTo>
                      <a:pt x="391" y="1287"/>
                    </a:lnTo>
                    <a:lnTo>
                      <a:pt x="390" y="1267"/>
                    </a:lnTo>
                    <a:lnTo>
                      <a:pt x="391" y="1225"/>
                    </a:lnTo>
                    <a:lnTo>
                      <a:pt x="386" y="1210"/>
                    </a:lnTo>
                    <a:lnTo>
                      <a:pt x="384" y="1206"/>
                    </a:lnTo>
                    <a:lnTo>
                      <a:pt x="384" y="1194"/>
                    </a:lnTo>
                    <a:lnTo>
                      <a:pt x="386" y="1186"/>
                    </a:lnTo>
                    <a:lnTo>
                      <a:pt x="386" y="1166"/>
                    </a:lnTo>
                    <a:lnTo>
                      <a:pt x="390" y="1156"/>
                    </a:lnTo>
                    <a:lnTo>
                      <a:pt x="391" y="1144"/>
                    </a:lnTo>
                    <a:lnTo>
                      <a:pt x="397" y="1134"/>
                    </a:lnTo>
                    <a:lnTo>
                      <a:pt x="392" y="1129"/>
                    </a:lnTo>
                    <a:lnTo>
                      <a:pt x="386" y="1116"/>
                    </a:lnTo>
                    <a:lnTo>
                      <a:pt x="382" y="1097"/>
                    </a:lnTo>
                    <a:lnTo>
                      <a:pt x="387" y="1077"/>
                    </a:lnTo>
                    <a:lnTo>
                      <a:pt x="393" y="1063"/>
                    </a:lnTo>
                    <a:lnTo>
                      <a:pt x="418" y="1032"/>
                    </a:lnTo>
                    <a:lnTo>
                      <a:pt x="435" y="1021"/>
                    </a:lnTo>
                    <a:lnTo>
                      <a:pt x="456" y="1015"/>
                    </a:lnTo>
                    <a:lnTo>
                      <a:pt x="473" y="1018"/>
                    </a:lnTo>
                    <a:lnTo>
                      <a:pt x="488" y="1020"/>
                    </a:lnTo>
                    <a:lnTo>
                      <a:pt x="498" y="1007"/>
                    </a:lnTo>
                    <a:lnTo>
                      <a:pt x="500" y="995"/>
                    </a:lnTo>
                    <a:lnTo>
                      <a:pt x="500" y="976"/>
                    </a:lnTo>
                    <a:lnTo>
                      <a:pt x="494" y="964"/>
                    </a:lnTo>
                    <a:lnTo>
                      <a:pt x="479" y="948"/>
                    </a:lnTo>
                    <a:lnTo>
                      <a:pt x="478" y="939"/>
                    </a:lnTo>
                    <a:lnTo>
                      <a:pt x="498" y="907"/>
                    </a:lnTo>
                    <a:lnTo>
                      <a:pt x="515" y="870"/>
                    </a:lnTo>
                    <a:lnTo>
                      <a:pt x="524" y="820"/>
                    </a:lnTo>
                    <a:lnTo>
                      <a:pt x="525" y="790"/>
                    </a:lnTo>
                    <a:lnTo>
                      <a:pt x="525" y="769"/>
                    </a:lnTo>
                    <a:lnTo>
                      <a:pt x="524" y="754"/>
                    </a:lnTo>
                    <a:lnTo>
                      <a:pt x="531" y="750"/>
                    </a:lnTo>
                    <a:lnTo>
                      <a:pt x="542" y="750"/>
                    </a:lnTo>
                    <a:lnTo>
                      <a:pt x="559" y="736"/>
                    </a:lnTo>
                    <a:lnTo>
                      <a:pt x="564" y="724"/>
                    </a:lnTo>
                    <a:lnTo>
                      <a:pt x="567" y="704"/>
                    </a:lnTo>
                    <a:lnTo>
                      <a:pt x="573" y="688"/>
                    </a:lnTo>
                    <a:lnTo>
                      <a:pt x="596" y="657"/>
                    </a:lnTo>
                    <a:lnTo>
                      <a:pt x="604" y="644"/>
                    </a:lnTo>
                    <a:lnTo>
                      <a:pt x="616" y="629"/>
                    </a:lnTo>
                    <a:lnTo>
                      <a:pt x="622" y="618"/>
                    </a:lnTo>
                    <a:lnTo>
                      <a:pt x="624" y="609"/>
                    </a:lnTo>
                    <a:lnTo>
                      <a:pt x="623" y="596"/>
                    </a:lnTo>
                    <a:lnTo>
                      <a:pt x="610" y="574"/>
                    </a:lnTo>
                    <a:lnTo>
                      <a:pt x="613" y="560"/>
                    </a:lnTo>
                    <a:lnTo>
                      <a:pt x="627" y="543"/>
                    </a:lnTo>
                    <a:lnTo>
                      <a:pt x="633" y="532"/>
                    </a:lnTo>
                    <a:lnTo>
                      <a:pt x="635" y="520"/>
                    </a:lnTo>
                    <a:lnTo>
                      <a:pt x="639" y="503"/>
                    </a:lnTo>
                    <a:lnTo>
                      <a:pt x="648" y="492"/>
                    </a:lnTo>
                    <a:lnTo>
                      <a:pt x="666" y="472"/>
                    </a:lnTo>
                    <a:lnTo>
                      <a:pt x="678" y="469"/>
                    </a:lnTo>
                    <a:lnTo>
                      <a:pt x="691" y="476"/>
                    </a:lnTo>
                    <a:lnTo>
                      <a:pt x="701" y="488"/>
                    </a:lnTo>
                    <a:lnTo>
                      <a:pt x="704" y="490"/>
                    </a:lnTo>
                    <a:lnTo>
                      <a:pt x="714" y="473"/>
                    </a:lnTo>
                    <a:lnTo>
                      <a:pt x="719" y="452"/>
                    </a:lnTo>
                    <a:lnTo>
                      <a:pt x="721" y="442"/>
                    </a:lnTo>
                    <a:lnTo>
                      <a:pt x="719" y="419"/>
                    </a:lnTo>
                    <a:lnTo>
                      <a:pt x="724" y="409"/>
                    </a:lnTo>
                    <a:lnTo>
                      <a:pt x="729" y="404"/>
                    </a:lnTo>
                    <a:lnTo>
                      <a:pt x="739" y="403"/>
                    </a:lnTo>
                    <a:lnTo>
                      <a:pt x="769" y="407"/>
                    </a:lnTo>
                    <a:lnTo>
                      <a:pt x="812" y="423"/>
                    </a:lnTo>
                    <a:lnTo>
                      <a:pt x="821" y="420"/>
                    </a:lnTo>
                    <a:lnTo>
                      <a:pt x="828" y="412"/>
                    </a:lnTo>
                    <a:lnTo>
                      <a:pt x="819" y="403"/>
                    </a:lnTo>
                    <a:lnTo>
                      <a:pt x="817" y="392"/>
                    </a:lnTo>
                    <a:lnTo>
                      <a:pt x="823" y="382"/>
                    </a:lnTo>
                    <a:lnTo>
                      <a:pt x="827" y="366"/>
                    </a:lnTo>
                    <a:lnTo>
                      <a:pt x="831" y="361"/>
                    </a:lnTo>
                    <a:lnTo>
                      <a:pt x="833" y="352"/>
                    </a:lnTo>
                    <a:lnTo>
                      <a:pt x="832" y="342"/>
                    </a:lnTo>
                    <a:lnTo>
                      <a:pt x="827" y="336"/>
                    </a:lnTo>
                    <a:lnTo>
                      <a:pt x="826" y="326"/>
                    </a:lnTo>
                    <a:lnTo>
                      <a:pt x="831" y="323"/>
                    </a:lnTo>
                    <a:lnTo>
                      <a:pt x="854" y="323"/>
                    </a:lnTo>
                    <a:lnTo>
                      <a:pt x="857" y="316"/>
                    </a:lnTo>
                    <a:lnTo>
                      <a:pt x="865" y="313"/>
                    </a:lnTo>
                    <a:lnTo>
                      <a:pt x="874" y="317"/>
                    </a:lnTo>
                    <a:lnTo>
                      <a:pt x="882" y="313"/>
                    </a:lnTo>
                    <a:lnTo>
                      <a:pt x="880" y="302"/>
                    </a:lnTo>
                    <a:lnTo>
                      <a:pt x="879" y="290"/>
                    </a:lnTo>
                    <a:lnTo>
                      <a:pt x="891" y="283"/>
                    </a:lnTo>
                    <a:lnTo>
                      <a:pt x="906" y="289"/>
                    </a:lnTo>
                    <a:lnTo>
                      <a:pt x="917" y="300"/>
                    </a:lnTo>
                    <a:lnTo>
                      <a:pt x="947" y="344"/>
                    </a:lnTo>
                    <a:lnTo>
                      <a:pt x="952" y="363"/>
                    </a:lnTo>
                    <a:lnTo>
                      <a:pt x="957" y="371"/>
                    </a:lnTo>
                    <a:lnTo>
                      <a:pt x="983" y="375"/>
                    </a:lnTo>
                    <a:lnTo>
                      <a:pt x="998" y="383"/>
                    </a:lnTo>
                    <a:lnTo>
                      <a:pt x="1010" y="382"/>
                    </a:lnTo>
                    <a:lnTo>
                      <a:pt x="1025" y="374"/>
                    </a:lnTo>
                    <a:lnTo>
                      <a:pt x="1042" y="353"/>
                    </a:lnTo>
                    <a:lnTo>
                      <a:pt x="1052" y="360"/>
                    </a:lnTo>
                    <a:lnTo>
                      <a:pt x="1061" y="374"/>
                    </a:lnTo>
                    <a:lnTo>
                      <a:pt x="1064" y="382"/>
                    </a:lnTo>
                    <a:lnTo>
                      <a:pt x="1074" y="385"/>
                    </a:lnTo>
                    <a:lnTo>
                      <a:pt x="1090" y="377"/>
                    </a:lnTo>
                    <a:lnTo>
                      <a:pt x="1102" y="368"/>
                    </a:lnTo>
                    <a:lnTo>
                      <a:pt x="1111" y="354"/>
                    </a:lnTo>
                    <a:lnTo>
                      <a:pt x="1137" y="334"/>
                    </a:lnTo>
                    <a:lnTo>
                      <a:pt x="1139" y="322"/>
                    </a:lnTo>
                    <a:lnTo>
                      <a:pt x="1137" y="299"/>
                    </a:lnTo>
                    <a:lnTo>
                      <a:pt x="1137" y="285"/>
                    </a:lnTo>
                    <a:lnTo>
                      <a:pt x="1140" y="243"/>
                    </a:lnTo>
                    <a:lnTo>
                      <a:pt x="1154" y="212"/>
                    </a:lnTo>
                    <a:lnTo>
                      <a:pt x="1164" y="199"/>
                    </a:lnTo>
                    <a:lnTo>
                      <a:pt x="1177" y="192"/>
                    </a:lnTo>
                    <a:lnTo>
                      <a:pt x="1202" y="189"/>
                    </a:lnTo>
                    <a:lnTo>
                      <a:pt x="1240" y="172"/>
                    </a:lnTo>
                    <a:lnTo>
                      <a:pt x="1263" y="167"/>
                    </a:lnTo>
                    <a:lnTo>
                      <a:pt x="1268" y="172"/>
                    </a:lnTo>
                    <a:lnTo>
                      <a:pt x="1278" y="193"/>
                    </a:lnTo>
                    <a:lnTo>
                      <a:pt x="1289" y="202"/>
                    </a:lnTo>
                    <a:lnTo>
                      <a:pt x="1307" y="208"/>
                    </a:lnTo>
                    <a:lnTo>
                      <a:pt x="1325" y="225"/>
                    </a:lnTo>
                    <a:lnTo>
                      <a:pt x="1332" y="253"/>
                    </a:lnTo>
                    <a:lnTo>
                      <a:pt x="1333" y="269"/>
                    </a:lnTo>
                    <a:lnTo>
                      <a:pt x="1314" y="294"/>
                    </a:lnTo>
                    <a:lnTo>
                      <a:pt x="1310" y="306"/>
                    </a:lnTo>
                    <a:lnTo>
                      <a:pt x="1311" y="317"/>
                    </a:lnTo>
                    <a:lnTo>
                      <a:pt x="1321" y="325"/>
                    </a:lnTo>
                    <a:lnTo>
                      <a:pt x="1323" y="323"/>
                    </a:lnTo>
                    <a:lnTo>
                      <a:pt x="1332" y="315"/>
                    </a:lnTo>
                    <a:lnTo>
                      <a:pt x="1333" y="311"/>
                    </a:lnTo>
                    <a:lnTo>
                      <a:pt x="1334" y="300"/>
                    </a:lnTo>
                    <a:lnTo>
                      <a:pt x="1337" y="295"/>
                    </a:lnTo>
                    <a:lnTo>
                      <a:pt x="1369" y="275"/>
                    </a:lnTo>
                    <a:lnTo>
                      <a:pt x="1375" y="269"/>
                    </a:lnTo>
                    <a:lnTo>
                      <a:pt x="1381" y="239"/>
                    </a:lnTo>
                    <a:lnTo>
                      <a:pt x="1403" y="252"/>
                    </a:lnTo>
                    <a:lnTo>
                      <a:pt x="1416" y="250"/>
                    </a:lnTo>
                    <a:lnTo>
                      <a:pt x="1418" y="243"/>
                    </a:lnTo>
                    <a:lnTo>
                      <a:pt x="1422" y="231"/>
                    </a:lnTo>
                    <a:lnTo>
                      <a:pt x="1422" y="220"/>
                    </a:lnTo>
                    <a:lnTo>
                      <a:pt x="1419" y="21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91" name="Freeform 221"/>
              <p:cNvSpPr>
                <a:spLocks noChangeAspect="1"/>
              </p:cNvSpPr>
              <p:nvPr/>
            </p:nvSpPr>
            <p:spPr bwMode="gray">
              <a:xfrm>
                <a:off x="4952206" y="2013297"/>
                <a:ext cx="227013" cy="520700"/>
              </a:xfrm>
              <a:custGeom>
                <a:avLst/>
                <a:gdLst/>
                <a:ahLst/>
                <a:cxnLst>
                  <a:cxn ang="0">
                    <a:pos x="13" y="1339"/>
                  </a:cxn>
                  <a:cxn ang="0">
                    <a:pos x="27" y="1349"/>
                  </a:cxn>
                  <a:cxn ang="0">
                    <a:pos x="43" y="1396"/>
                  </a:cxn>
                  <a:cxn ang="0">
                    <a:pos x="56" y="1468"/>
                  </a:cxn>
                  <a:cxn ang="0">
                    <a:pos x="92" y="1538"/>
                  </a:cxn>
                  <a:cxn ang="0">
                    <a:pos x="91" y="1593"/>
                  </a:cxn>
                  <a:cxn ang="0">
                    <a:pos x="107" y="1636"/>
                  </a:cxn>
                  <a:cxn ang="0">
                    <a:pos x="169" y="1598"/>
                  </a:cxn>
                  <a:cxn ang="0">
                    <a:pos x="227" y="1564"/>
                  </a:cxn>
                  <a:cxn ang="0">
                    <a:pos x="286" y="1484"/>
                  </a:cxn>
                  <a:cxn ang="0">
                    <a:pos x="300" y="1407"/>
                  </a:cxn>
                  <a:cxn ang="0">
                    <a:pos x="301" y="1378"/>
                  </a:cxn>
                  <a:cxn ang="0">
                    <a:pos x="288" y="1329"/>
                  </a:cxn>
                  <a:cxn ang="0">
                    <a:pos x="276" y="1310"/>
                  </a:cxn>
                  <a:cxn ang="0">
                    <a:pos x="350" y="1279"/>
                  </a:cxn>
                  <a:cxn ang="0">
                    <a:pos x="389" y="1243"/>
                  </a:cxn>
                  <a:cxn ang="0">
                    <a:pos x="341" y="1241"/>
                  </a:cxn>
                  <a:cxn ang="0">
                    <a:pos x="290" y="1219"/>
                  </a:cxn>
                  <a:cxn ang="0">
                    <a:pos x="338" y="1218"/>
                  </a:cxn>
                  <a:cxn ang="0">
                    <a:pos x="371" y="1232"/>
                  </a:cxn>
                  <a:cxn ang="0">
                    <a:pos x="394" y="1138"/>
                  </a:cxn>
                  <a:cxn ang="0">
                    <a:pos x="352" y="1100"/>
                  </a:cxn>
                  <a:cxn ang="0">
                    <a:pos x="308" y="1148"/>
                  </a:cxn>
                  <a:cxn ang="0">
                    <a:pos x="319" y="1127"/>
                  </a:cxn>
                  <a:cxn ang="0">
                    <a:pos x="331" y="1060"/>
                  </a:cxn>
                  <a:cxn ang="0">
                    <a:pos x="344" y="979"/>
                  </a:cxn>
                  <a:cxn ang="0">
                    <a:pos x="340" y="879"/>
                  </a:cxn>
                  <a:cxn ang="0">
                    <a:pos x="370" y="850"/>
                  </a:cxn>
                  <a:cxn ang="0">
                    <a:pos x="393" y="840"/>
                  </a:cxn>
                  <a:cxn ang="0">
                    <a:pos x="410" y="809"/>
                  </a:cxn>
                  <a:cxn ang="0">
                    <a:pos x="449" y="764"/>
                  </a:cxn>
                  <a:cxn ang="0">
                    <a:pos x="503" y="735"/>
                  </a:cxn>
                  <a:cxn ang="0">
                    <a:pos x="555" y="664"/>
                  </a:cxn>
                  <a:cxn ang="0">
                    <a:pos x="572" y="639"/>
                  </a:cxn>
                  <a:cxn ang="0">
                    <a:pos x="551" y="594"/>
                  </a:cxn>
                  <a:cxn ang="0">
                    <a:pos x="569" y="527"/>
                  </a:cxn>
                  <a:cxn ang="0">
                    <a:pos x="593" y="503"/>
                  </a:cxn>
                  <a:cxn ang="0">
                    <a:pos x="614" y="493"/>
                  </a:cxn>
                  <a:cxn ang="0">
                    <a:pos x="628" y="460"/>
                  </a:cxn>
                  <a:cxn ang="0">
                    <a:pos x="661" y="473"/>
                  </a:cxn>
                  <a:cxn ang="0">
                    <a:pos x="712" y="449"/>
                  </a:cxn>
                  <a:cxn ang="0">
                    <a:pos x="687" y="296"/>
                  </a:cxn>
                  <a:cxn ang="0">
                    <a:pos x="683" y="186"/>
                  </a:cxn>
                  <a:cxn ang="0">
                    <a:pos x="528" y="5"/>
                  </a:cxn>
                  <a:cxn ang="0">
                    <a:pos x="502" y="29"/>
                  </a:cxn>
                  <a:cxn ang="0">
                    <a:pos x="490" y="97"/>
                  </a:cxn>
                  <a:cxn ang="0">
                    <a:pos x="390" y="119"/>
                  </a:cxn>
                  <a:cxn ang="0">
                    <a:pos x="335" y="149"/>
                  </a:cxn>
                  <a:cxn ang="0">
                    <a:pos x="279" y="251"/>
                  </a:cxn>
                  <a:cxn ang="0">
                    <a:pos x="242" y="364"/>
                  </a:cxn>
                  <a:cxn ang="0">
                    <a:pos x="194" y="446"/>
                  </a:cxn>
                  <a:cxn ang="0">
                    <a:pos x="163" y="641"/>
                  </a:cxn>
                  <a:cxn ang="0">
                    <a:pos x="104" y="697"/>
                  </a:cxn>
                  <a:cxn ang="0">
                    <a:pos x="66" y="811"/>
                  </a:cxn>
                  <a:cxn ang="0">
                    <a:pos x="55" y="886"/>
                  </a:cxn>
                  <a:cxn ang="0">
                    <a:pos x="86" y="1035"/>
                  </a:cxn>
                  <a:cxn ang="0">
                    <a:pos x="74" y="1143"/>
                  </a:cxn>
                  <a:cxn ang="0">
                    <a:pos x="32" y="1242"/>
                  </a:cxn>
                </a:cxnLst>
                <a:rect l="0" t="0" r="r" b="b"/>
                <a:pathLst>
                  <a:path w="715" h="1640">
                    <a:moveTo>
                      <a:pt x="6" y="1264"/>
                    </a:moveTo>
                    <a:lnTo>
                      <a:pt x="0" y="1276"/>
                    </a:lnTo>
                    <a:lnTo>
                      <a:pt x="0" y="1288"/>
                    </a:lnTo>
                    <a:lnTo>
                      <a:pt x="5" y="1328"/>
                    </a:lnTo>
                    <a:lnTo>
                      <a:pt x="7" y="1333"/>
                    </a:lnTo>
                    <a:lnTo>
                      <a:pt x="12" y="1335"/>
                    </a:lnTo>
                    <a:lnTo>
                      <a:pt x="13" y="1339"/>
                    </a:lnTo>
                    <a:lnTo>
                      <a:pt x="15" y="1346"/>
                    </a:lnTo>
                    <a:lnTo>
                      <a:pt x="13" y="1350"/>
                    </a:lnTo>
                    <a:lnTo>
                      <a:pt x="19" y="1343"/>
                    </a:lnTo>
                    <a:lnTo>
                      <a:pt x="21" y="1335"/>
                    </a:lnTo>
                    <a:lnTo>
                      <a:pt x="26" y="1340"/>
                    </a:lnTo>
                    <a:lnTo>
                      <a:pt x="22" y="1350"/>
                    </a:lnTo>
                    <a:lnTo>
                      <a:pt x="27" y="1349"/>
                    </a:lnTo>
                    <a:lnTo>
                      <a:pt x="29" y="1351"/>
                    </a:lnTo>
                    <a:lnTo>
                      <a:pt x="24" y="1355"/>
                    </a:lnTo>
                    <a:lnTo>
                      <a:pt x="17" y="1366"/>
                    </a:lnTo>
                    <a:lnTo>
                      <a:pt x="33" y="1371"/>
                    </a:lnTo>
                    <a:lnTo>
                      <a:pt x="35" y="1381"/>
                    </a:lnTo>
                    <a:lnTo>
                      <a:pt x="33" y="1398"/>
                    </a:lnTo>
                    <a:lnTo>
                      <a:pt x="43" y="1396"/>
                    </a:lnTo>
                    <a:lnTo>
                      <a:pt x="45" y="1407"/>
                    </a:lnTo>
                    <a:lnTo>
                      <a:pt x="39" y="1415"/>
                    </a:lnTo>
                    <a:lnTo>
                      <a:pt x="42" y="1431"/>
                    </a:lnTo>
                    <a:lnTo>
                      <a:pt x="40" y="1442"/>
                    </a:lnTo>
                    <a:lnTo>
                      <a:pt x="49" y="1442"/>
                    </a:lnTo>
                    <a:lnTo>
                      <a:pt x="54" y="1456"/>
                    </a:lnTo>
                    <a:lnTo>
                      <a:pt x="56" y="1468"/>
                    </a:lnTo>
                    <a:lnTo>
                      <a:pt x="62" y="1487"/>
                    </a:lnTo>
                    <a:lnTo>
                      <a:pt x="74" y="1496"/>
                    </a:lnTo>
                    <a:lnTo>
                      <a:pt x="78" y="1509"/>
                    </a:lnTo>
                    <a:lnTo>
                      <a:pt x="91" y="1516"/>
                    </a:lnTo>
                    <a:lnTo>
                      <a:pt x="98" y="1526"/>
                    </a:lnTo>
                    <a:lnTo>
                      <a:pt x="98" y="1534"/>
                    </a:lnTo>
                    <a:lnTo>
                      <a:pt x="92" y="1538"/>
                    </a:lnTo>
                    <a:lnTo>
                      <a:pt x="85" y="1537"/>
                    </a:lnTo>
                    <a:lnTo>
                      <a:pt x="82" y="1541"/>
                    </a:lnTo>
                    <a:lnTo>
                      <a:pt x="89" y="1557"/>
                    </a:lnTo>
                    <a:lnTo>
                      <a:pt x="82" y="1555"/>
                    </a:lnTo>
                    <a:lnTo>
                      <a:pt x="75" y="1553"/>
                    </a:lnTo>
                    <a:lnTo>
                      <a:pt x="75" y="1559"/>
                    </a:lnTo>
                    <a:lnTo>
                      <a:pt x="91" y="1593"/>
                    </a:lnTo>
                    <a:lnTo>
                      <a:pt x="98" y="1604"/>
                    </a:lnTo>
                    <a:lnTo>
                      <a:pt x="102" y="1614"/>
                    </a:lnTo>
                    <a:lnTo>
                      <a:pt x="99" y="1620"/>
                    </a:lnTo>
                    <a:lnTo>
                      <a:pt x="98" y="1631"/>
                    </a:lnTo>
                    <a:lnTo>
                      <a:pt x="94" y="1633"/>
                    </a:lnTo>
                    <a:lnTo>
                      <a:pt x="93" y="1638"/>
                    </a:lnTo>
                    <a:lnTo>
                      <a:pt x="107" y="1636"/>
                    </a:lnTo>
                    <a:lnTo>
                      <a:pt x="118" y="1640"/>
                    </a:lnTo>
                    <a:lnTo>
                      <a:pt x="136" y="1634"/>
                    </a:lnTo>
                    <a:lnTo>
                      <a:pt x="152" y="1633"/>
                    </a:lnTo>
                    <a:lnTo>
                      <a:pt x="163" y="1638"/>
                    </a:lnTo>
                    <a:lnTo>
                      <a:pt x="168" y="1634"/>
                    </a:lnTo>
                    <a:lnTo>
                      <a:pt x="172" y="1620"/>
                    </a:lnTo>
                    <a:lnTo>
                      <a:pt x="169" y="1598"/>
                    </a:lnTo>
                    <a:lnTo>
                      <a:pt x="174" y="1585"/>
                    </a:lnTo>
                    <a:lnTo>
                      <a:pt x="180" y="1574"/>
                    </a:lnTo>
                    <a:lnTo>
                      <a:pt x="189" y="1576"/>
                    </a:lnTo>
                    <a:lnTo>
                      <a:pt x="194" y="1566"/>
                    </a:lnTo>
                    <a:lnTo>
                      <a:pt x="204" y="1559"/>
                    </a:lnTo>
                    <a:lnTo>
                      <a:pt x="218" y="1560"/>
                    </a:lnTo>
                    <a:lnTo>
                      <a:pt x="227" y="1564"/>
                    </a:lnTo>
                    <a:lnTo>
                      <a:pt x="238" y="1560"/>
                    </a:lnTo>
                    <a:lnTo>
                      <a:pt x="250" y="1564"/>
                    </a:lnTo>
                    <a:lnTo>
                      <a:pt x="261" y="1564"/>
                    </a:lnTo>
                    <a:lnTo>
                      <a:pt x="266" y="1544"/>
                    </a:lnTo>
                    <a:lnTo>
                      <a:pt x="276" y="1522"/>
                    </a:lnTo>
                    <a:lnTo>
                      <a:pt x="285" y="1505"/>
                    </a:lnTo>
                    <a:lnTo>
                      <a:pt x="286" y="1484"/>
                    </a:lnTo>
                    <a:lnTo>
                      <a:pt x="291" y="1472"/>
                    </a:lnTo>
                    <a:lnTo>
                      <a:pt x="290" y="1457"/>
                    </a:lnTo>
                    <a:lnTo>
                      <a:pt x="293" y="1446"/>
                    </a:lnTo>
                    <a:lnTo>
                      <a:pt x="298" y="1435"/>
                    </a:lnTo>
                    <a:lnTo>
                      <a:pt x="298" y="1424"/>
                    </a:lnTo>
                    <a:lnTo>
                      <a:pt x="295" y="1418"/>
                    </a:lnTo>
                    <a:lnTo>
                      <a:pt x="300" y="1407"/>
                    </a:lnTo>
                    <a:lnTo>
                      <a:pt x="298" y="1398"/>
                    </a:lnTo>
                    <a:lnTo>
                      <a:pt x="293" y="1392"/>
                    </a:lnTo>
                    <a:lnTo>
                      <a:pt x="292" y="1386"/>
                    </a:lnTo>
                    <a:lnTo>
                      <a:pt x="293" y="1382"/>
                    </a:lnTo>
                    <a:lnTo>
                      <a:pt x="300" y="1385"/>
                    </a:lnTo>
                    <a:lnTo>
                      <a:pt x="304" y="1385"/>
                    </a:lnTo>
                    <a:lnTo>
                      <a:pt x="301" y="1378"/>
                    </a:lnTo>
                    <a:lnTo>
                      <a:pt x="302" y="1374"/>
                    </a:lnTo>
                    <a:lnTo>
                      <a:pt x="304" y="1367"/>
                    </a:lnTo>
                    <a:lnTo>
                      <a:pt x="304" y="1362"/>
                    </a:lnTo>
                    <a:lnTo>
                      <a:pt x="307" y="1345"/>
                    </a:lnTo>
                    <a:lnTo>
                      <a:pt x="306" y="1340"/>
                    </a:lnTo>
                    <a:lnTo>
                      <a:pt x="297" y="1334"/>
                    </a:lnTo>
                    <a:lnTo>
                      <a:pt x="288" y="1329"/>
                    </a:lnTo>
                    <a:lnTo>
                      <a:pt x="291" y="1328"/>
                    </a:lnTo>
                    <a:lnTo>
                      <a:pt x="300" y="1332"/>
                    </a:lnTo>
                    <a:lnTo>
                      <a:pt x="309" y="1329"/>
                    </a:lnTo>
                    <a:lnTo>
                      <a:pt x="312" y="1326"/>
                    </a:lnTo>
                    <a:lnTo>
                      <a:pt x="302" y="1317"/>
                    </a:lnTo>
                    <a:lnTo>
                      <a:pt x="274" y="1312"/>
                    </a:lnTo>
                    <a:lnTo>
                      <a:pt x="276" y="1310"/>
                    </a:lnTo>
                    <a:lnTo>
                      <a:pt x="298" y="1307"/>
                    </a:lnTo>
                    <a:lnTo>
                      <a:pt x="311" y="1311"/>
                    </a:lnTo>
                    <a:lnTo>
                      <a:pt x="318" y="1307"/>
                    </a:lnTo>
                    <a:lnTo>
                      <a:pt x="320" y="1299"/>
                    </a:lnTo>
                    <a:lnTo>
                      <a:pt x="334" y="1297"/>
                    </a:lnTo>
                    <a:lnTo>
                      <a:pt x="345" y="1286"/>
                    </a:lnTo>
                    <a:lnTo>
                      <a:pt x="350" y="1279"/>
                    </a:lnTo>
                    <a:lnTo>
                      <a:pt x="350" y="1268"/>
                    </a:lnTo>
                    <a:lnTo>
                      <a:pt x="359" y="1270"/>
                    </a:lnTo>
                    <a:lnTo>
                      <a:pt x="359" y="1281"/>
                    </a:lnTo>
                    <a:lnTo>
                      <a:pt x="371" y="1280"/>
                    </a:lnTo>
                    <a:lnTo>
                      <a:pt x="378" y="1268"/>
                    </a:lnTo>
                    <a:lnTo>
                      <a:pt x="392" y="1256"/>
                    </a:lnTo>
                    <a:lnTo>
                      <a:pt x="389" y="1243"/>
                    </a:lnTo>
                    <a:lnTo>
                      <a:pt x="394" y="1248"/>
                    </a:lnTo>
                    <a:lnTo>
                      <a:pt x="400" y="1248"/>
                    </a:lnTo>
                    <a:lnTo>
                      <a:pt x="400" y="1242"/>
                    </a:lnTo>
                    <a:lnTo>
                      <a:pt x="406" y="1237"/>
                    </a:lnTo>
                    <a:lnTo>
                      <a:pt x="405" y="1232"/>
                    </a:lnTo>
                    <a:lnTo>
                      <a:pt x="352" y="1243"/>
                    </a:lnTo>
                    <a:lnTo>
                      <a:pt x="341" y="1241"/>
                    </a:lnTo>
                    <a:lnTo>
                      <a:pt x="336" y="1245"/>
                    </a:lnTo>
                    <a:lnTo>
                      <a:pt x="334" y="1238"/>
                    </a:lnTo>
                    <a:lnTo>
                      <a:pt x="328" y="1232"/>
                    </a:lnTo>
                    <a:lnTo>
                      <a:pt x="303" y="1222"/>
                    </a:lnTo>
                    <a:lnTo>
                      <a:pt x="290" y="1225"/>
                    </a:lnTo>
                    <a:lnTo>
                      <a:pt x="284" y="1221"/>
                    </a:lnTo>
                    <a:lnTo>
                      <a:pt x="290" y="1219"/>
                    </a:lnTo>
                    <a:lnTo>
                      <a:pt x="293" y="1211"/>
                    </a:lnTo>
                    <a:lnTo>
                      <a:pt x="300" y="1214"/>
                    </a:lnTo>
                    <a:lnTo>
                      <a:pt x="308" y="1211"/>
                    </a:lnTo>
                    <a:lnTo>
                      <a:pt x="320" y="1213"/>
                    </a:lnTo>
                    <a:lnTo>
                      <a:pt x="322" y="1211"/>
                    </a:lnTo>
                    <a:lnTo>
                      <a:pt x="331" y="1221"/>
                    </a:lnTo>
                    <a:lnTo>
                      <a:pt x="338" y="1218"/>
                    </a:lnTo>
                    <a:lnTo>
                      <a:pt x="339" y="1214"/>
                    </a:lnTo>
                    <a:lnTo>
                      <a:pt x="345" y="1220"/>
                    </a:lnTo>
                    <a:lnTo>
                      <a:pt x="352" y="1222"/>
                    </a:lnTo>
                    <a:lnTo>
                      <a:pt x="356" y="1216"/>
                    </a:lnTo>
                    <a:lnTo>
                      <a:pt x="359" y="1220"/>
                    </a:lnTo>
                    <a:lnTo>
                      <a:pt x="363" y="1230"/>
                    </a:lnTo>
                    <a:lnTo>
                      <a:pt x="371" y="1232"/>
                    </a:lnTo>
                    <a:lnTo>
                      <a:pt x="403" y="1216"/>
                    </a:lnTo>
                    <a:lnTo>
                      <a:pt x="414" y="1198"/>
                    </a:lnTo>
                    <a:lnTo>
                      <a:pt x="419" y="1193"/>
                    </a:lnTo>
                    <a:lnTo>
                      <a:pt x="422" y="1176"/>
                    </a:lnTo>
                    <a:lnTo>
                      <a:pt x="416" y="1161"/>
                    </a:lnTo>
                    <a:lnTo>
                      <a:pt x="404" y="1152"/>
                    </a:lnTo>
                    <a:lnTo>
                      <a:pt x="394" y="1138"/>
                    </a:lnTo>
                    <a:lnTo>
                      <a:pt x="403" y="1136"/>
                    </a:lnTo>
                    <a:lnTo>
                      <a:pt x="402" y="1133"/>
                    </a:lnTo>
                    <a:lnTo>
                      <a:pt x="381" y="1123"/>
                    </a:lnTo>
                    <a:lnTo>
                      <a:pt x="379" y="1113"/>
                    </a:lnTo>
                    <a:lnTo>
                      <a:pt x="374" y="1103"/>
                    </a:lnTo>
                    <a:lnTo>
                      <a:pt x="357" y="1106"/>
                    </a:lnTo>
                    <a:lnTo>
                      <a:pt x="352" y="1100"/>
                    </a:lnTo>
                    <a:lnTo>
                      <a:pt x="351" y="1096"/>
                    </a:lnTo>
                    <a:lnTo>
                      <a:pt x="347" y="1095"/>
                    </a:lnTo>
                    <a:lnTo>
                      <a:pt x="347" y="1098"/>
                    </a:lnTo>
                    <a:lnTo>
                      <a:pt x="341" y="1118"/>
                    </a:lnTo>
                    <a:lnTo>
                      <a:pt x="333" y="1129"/>
                    </a:lnTo>
                    <a:lnTo>
                      <a:pt x="314" y="1143"/>
                    </a:lnTo>
                    <a:lnTo>
                      <a:pt x="308" y="1148"/>
                    </a:lnTo>
                    <a:lnTo>
                      <a:pt x="298" y="1148"/>
                    </a:lnTo>
                    <a:lnTo>
                      <a:pt x="287" y="1151"/>
                    </a:lnTo>
                    <a:lnTo>
                      <a:pt x="280" y="1149"/>
                    </a:lnTo>
                    <a:lnTo>
                      <a:pt x="288" y="1143"/>
                    </a:lnTo>
                    <a:lnTo>
                      <a:pt x="300" y="1140"/>
                    </a:lnTo>
                    <a:lnTo>
                      <a:pt x="309" y="1132"/>
                    </a:lnTo>
                    <a:lnTo>
                      <a:pt x="319" y="1127"/>
                    </a:lnTo>
                    <a:lnTo>
                      <a:pt x="336" y="1112"/>
                    </a:lnTo>
                    <a:lnTo>
                      <a:pt x="339" y="1102"/>
                    </a:lnTo>
                    <a:lnTo>
                      <a:pt x="339" y="1089"/>
                    </a:lnTo>
                    <a:lnTo>
                      <a:pt x="330" y="1087"/>
                    </a:lnTo>
                    <a:lnTo>
                      <a:pt x="334" y="1080"/>
                    </a:lnTo>
                    <a:lnTo>
                      <a:pt x="335" y="1069"/>
                    </a:lnTo>
                    <a:lnTo>
                      <a:pt x="331" y="1060"/>
                    </a:lnTo>
                    <a:lnTo>
                      <a:pt x="328" y="1032"/>
                    </a:lnTo>
                    <a:lnTo>
                      <a:pt x="329" y="1015"/>
                    </a:lnTo>
                    <a:lnTo>
                      <a:pt x="325" y="992"/>
                    </a:lnTo>
                    <a:lnTo>
                      <a:pt x="327" y="985"/>
                    </a:lnTo>
                    <a:lnTo>
                      <a:pt x="330" y="977"/>
                    </a:lnTo>
                    <a:lnTo>
                      <a:pt x="329" y="971"/>
                    </a:lnTo>
                    <a:lnTo>
                      <a:pt x="344" y="979"/>
                    </a:lnTo>
                    <a:lnTo>
                      <a:pt x="345" y="971"/>
                    </a:lnTo>
                    <a:lnTo>
                      <a:pt x="340" y="950"/>
                    </a:lnTo>
                    <a:lnTo>
                      <a:pt x="345" y="928"/>
                    </a:lnTo>
                    <a:lnTo>
                      <a:pt x="350" y="910"/>
                    </a:lnTo>
                    <a:lnTo>
                      <a:pt x="343" y="901"/>
                    </a:lnTo>
                    <a:lnTo>
                      <a:pt x="340" y="892"/>
                    </a:lnTo>
                    <a:lnTo>
                      <a:pt x="340" y="879"/>
                    </a:lnTo>
                    <a:lnTo>
                      <a:pt x="356" y="887"/>
                    </a:lnTo>
                    <a:lnTo>
                      <a:pt x="357" y="885"/>
                    </a:lnTo>
                    <a:lnTo>
                      <a:pt x="361" y="881"/>
                    </a:lnTo>
                    <a:lnTo>
                      <a:pt x="367" y="872"/>
                    </a:lnTo>
                    <a:lnTo>
                      <a:pt x="368" y="870"/>
                    </a:lnTo>
                    <a:lnTo>
                      <a:pt x="367" y="866"/>
                    </a:lnTo>
                    <a:lnTo>
                      <a:pt x="370" y="850"/>
                    </a:lnTo>
                    <a:lnTo>
                      <a:pt x="365" y="839"/>
                    </a:lnTo>
                    <a:lnTo>
                      <a:pt x="366" y="831"/>
                    </a:lnTo>
                    <a:lnTo>
                      <a:pt x="368" y="840"/>
                    </a:lnTo>
                    <a:lnTo>
                      <a:pt x="377" y="848"/>
                    </a:lnTo>
                    <a:lnTo>
                      <a:pt x="381" y="847"/>
                    </a:lnTo>
                    <a:lnTo>
                      <a:pt x="386" y="837"/>
                    </a:lnTo>
                    <a:lnTo>
                      <a:pt x="393" y="840"/>
                    </a:lnTo>
                    <a:lnTo>
                      <a:pt x="394" y="833"/>
                    </a:lnTo>
                    <a:lnTo>
                      <a:pt x="398" y="827"/>
                    </a:lnTo>
                    <a:lnTo>
                      <a:pt x="387" y="822"/>
                    </a:lnTo>
                    <a:lnTo>
                      <a:pt x="394" y="823"/>
                    </a:lnTo>
                    <a:lnTo>
                      <a:pt x="403" y="817"/>
                    </a:lnTo>
                    <a:lnTo>
                      <a:pt x="403" y="812"/>
                    </a:lnTo>
                    <a:lnTo>
                      <a:pt x="410" y="809"/>
                    </a:lnTo>
                    <a:lnTo>
                      <a:pt x="411" y="799"/>
                    </a:lnTo>
                    <a:lnTo>
                      <a:pt x="417" y="796"/>
                    </a:lnTo>
                    <a:lnTo>
                      <a:pt x="417" y="784"/>
                    </a:lnTo>
                    <a:lnTo>
                      <a:pt x="425" y="783"/>
                    </a:lnTo>
                    <a:lnTo>
                      <a:pt x="435" y="785"/>
                    </a:lnTo>
                    <a:lnTo>
                      <a:pt x="446" y="775"/>
                    </a:lnTo>
                    <a:lnTo>
                      <a:pt x="449" y="764"/>
                    </a:lnTo>
                    <a:lnTo>
                      <a:pt x="464" y="753"/>
                    </a:lnTo>
                    <a:lnTo>
                      <a:pt x="470" y="761"/>
                    </a:lnTo>
                    <a:lnTo>
                      <a:pt x="481" y="753"/>
                    </a:lnTo>
                    <a:lnTo>
                      <a:pt x="484" y="743"/>
                    </a:lnTo>
                    <a:lnTo>
                      <a:pt x="492" y="737"/>
                    </a:lnTo>
                    <a:lnTo>
                      <a:pt x="500" y="740"/>
                    </a:lnTo>
                    <a:lnTo>
                      <a:pt x="503" y="735"/>
                    </a:lnTo>
                    <a:lnTo>
                      <a:pt x="516" y="727"/>
                    </a:lnTo>
                    <a:lnTo>
                      <a:pt x="521" y="719"/>
                    </a:lnTo>
                    <a:lnTo>
                      <a:pt x="528" y="715"/>
                    </a:lnTo>
                    <a:lnTo>
                      <a:pt x="535" y="699"/>
                    </a:lnTo>
                    <a:lnTo>
                      <a:pt x="538" y="691"/>
                    </a:lnTo>
                    <a:lnTo>
                      <a:pt x="549" y="677"/>
                    </a:lnTo>
                    <a:lnTo>
                      <a:pt x="555" y="664"/>
                    </a:lnTo>
                    <a:lnTo>
                      <a:pt x="562" y="651"/>
                    </a:lnTo>
                    <a:lnTo>
                      <a:pt x="566" y="646"/>
                    </a:lnTo>
                    <a:lnTo>
                      <a:pt x="567" y="651"/>
                    </a:lnTo>
                    <a:lnTo>
                      <a:pt x="566" y="662"/>
                    </a:lnTo>
                    <a:lnTo>
                      <a:pt x="576" y="649"/>
                    </a:lnTo>
                    <a:lnTo>
                      <a:pt x="577" y="644"/>
                    </a:lnTo>
                    <a:lnTo>
                      <a:pt x="572" y="639"/>
                    </a:lnTo>
                    <a:lnTo>
                      <a:pt x="571" y="633"/>
                    </a:lnTo>
                    <a:lnTo>
                      <a:pt x="556" y="618"/>
                    </a:lnTo>
                    <a:lnTo>
                      <a:pt x="555" y="612"/>
                    </a:lnTo>
                    <a:lnTo>
                      <a:pt x="558" y="610"/>
                    </a:lnTo>
                    <a:lnTo>
                      <a:pt x="556" y="602"/>
                    </a:lnTo>
                    <a:lnTo>
                      <a:pt x="551" y="596"/>
                    </a:lnTo>
                    <a:lnTo>
                      <a:pt x="551" y="594"/>
                    </a:lnTo>
                    <a:lnTo>
                      <a:pt x="556" y="589"/>
                    </a:lnTo>
                    <a:lnTo>
                      <a:pt x="558" y="582"/>
                    </a:lnTo>
                    <a:lnTo>
                      <a:pt x="566" y="579"/>
                    </a:lnTo>
                    <a:lnTo>
                      <a:pt x="576" y="554"/>
                    </a:lnTo>
                    <a:lnTo>
                      <a:pt x="577" y="547"/>
                    </a:lnTo>
                    <a:lnTo>
                      <a:pt x="567" y="530"/>
                    </a:lnTo>
                    <a:lnTo>
                      <a:pt x="569" y="527"/>
                    </a:lnTo>
                    <a:lnTo>
                      <a:pt x="580" y="520"/>
                    </a:lnTo>
                    <a:lnTo>
                      <a:pt x="580" y="512"/>
                    </a:lnTo>
                    <a:lnTo>
                      <a:pt x="585" y="511"/>
                    </a:lnTo>
                    <a:lnTo>
                      <a:pt x="592" y="515"/>
                    </a:lnTo>
                    <a:lnTo>
                      <a:pt x="596" y="514"/>
                    </a:lnTo>
                    <a:lnTo>
                      <a:pt x="597" y="506"/>
                    </a:lnTo>
                    <a:lnTo>
                      <a:pt x="593" y="503"/>
                    </a:lnTo>
                    <a:lnTo>
                      <a:pt x="603" y="501"/>
                    </a:lnTo>
                    <a:lnTo>
                      <a:pt x="604" y="495"/>
                    </a:lnTo>
                    <a:lnTo>
                      <a:pt x="593" y="481"/>
                    </a:lnTo>
                    <a:lnTo>
                      <a:pt x="593" y="476"/>
                    </a:lnTo>
                    <a:lnTo>
                      <a:pt x="605" y="484"/>
                    </a:lnTo>
                    <a:lnTo>
                      <a:pt x="610" y="493"/>
                    </a:lnTo>
                    <a:lnTo>
                      <a:pt x="614" y="493"/>
                    </a:lnTo>
                    <a:lnTo>
                      <a:pt x="613" y="476"/>
                    </a:lnTo>
                    <a:lnTo>
                      <a:pt x="614" y="478"/>
                    </a:lnTo>
                    <a:lnTo>
                      <a:pt x="618" y="476"/>
                    </a:lnTo>
                    <a:lnTo>
                      <a:pt x="619" y="455"/>
                    </a:lnTo>
                    <a:lnTo>
                      <a:pt x="623" y="454"/>
                    </a:lnTo>
                    <a:lnTo>
                      <a:pt x="628" y="454"/>
                    </a:lnTo>
                    <a:lnTo>
                      <a:pt x="628" y="460"/>
                    </a:lnTo>
                    <a:lnTo>
                      <a:pt x="631" y="465"/>
                    </a:lnTo>
                    <a:lnTo>
                      <a:pt x="635" y="467"/>
                    </a:lnTo>
                    <a:lnTo>
                      <a:pt x="640" y="454"/>
                    </a:lnTo>
                    <a:lnTo>
                      <a:pt x="645" y="457"/>
                    </a:lnTo>
                    <a:lnTo>
                      <a:pt x="651" y="468"/>
                    </a:lnTo>
                    <a:lnTo>
                      <a:pt x="655" y="468"/>
                    </a:lnTo>
                    <a:lnTo>
                      <a:pt x="661" y="473"/>
                    </a:lnTo>
                    <a:lnTo>
                      <a:pt x="666" y="461"/>
                    </a:lnTo>
                    <a:lnTo>
                      <a:pt x="691" y="458"/>
                    </a:lnTo>
                    <a:lnTo>
                      <a:pt x="700" y="465"/>
                    </a:lnTo>
                    <a:lnTo>
                      <a:pt x="706" y="472"/>
                    </a:lnTo>
                    <a:lnTo>
                      <a:pt x="710" y="465"/>
                    </a:lnTo>
                    <a:lnTo>
                      <a:pt x="715" y="461"/>
                    </a:lnTo>
                    <a:lnTo>
                      <a:pt x="712" y="449"/>
                    </a:lnTo>
                    <a:lnTo>
                      <a:pt x="698" y="415"/>
                    </a:lnTo>
                    <a:lnTo>
                      <a:pt x="694" y="395"/>
                    </a:lnTo>
                    <a:lnTo>
                      <a:pt x="698" y="377"/>
                    </a:lnTo>
                    <a:lnTo>
                      <a:pt x="706" y="364"/>
                    </a:lnTo>
                    <a:lnTo>
                      <a:pt x="707" y="354"/>
                    </a:lnTo>
                    <a:lnTo>
                      <a:pt x="707" y="342"/>
                    </a:lnTo>
                    <a:lnTo>
                      <a:pt x="687" y="296"/>
                    </a:lnTo>
                    <a:lnTo>
                      <a:pt x="684" y="279"/>
                    </a:lnTo>
                    <a:lnTo>
                      <a:pt x="690" y="258"/>
                    </a:lnTo>
                    <a:lnTo>
                      <a:pt x="688" y="243"/>
                    </a:lnTo>
                    <a:lnTo>
                      <a:pt x="683" y="237"/>
                    </a:lnTo>
                    <a:lnTo>
                      <a:pt x="682" y="223"/>
                    </a:lnTo>
                    <a:lnTo>
                      <a:pt x="682" y="202"/>
                    </a:lnTo>
                    <a:lnTo>
                      <a:pt x="683" y="186"/>
                    </a:lnTo>
                    <a:lnTo>
                      <a:pt x="688" y="173"/>
                    </a:lnTo>
                    <a:lnTo>
                      <a:pt x="685" y="166"/>
                    </a:lnTo>
                    <a:lnTo>
                      <a:pt x="653" y="110"/>
                    </a:lnTo>
                    <a:lnTo>
                      <a:pt x="635" y="92"/>
                    </a:lnTo>
                    <a:lnTo>
                      <a:pt x="599" y="81"/>
                    </a:lnTo>
                    <a:lnTo>
                      <a:pt x="569" y="51"/>
                    </a:lnTo>
                    <a:lnTo>
                      <a:pt x="528" y="5"/>
                    </a:lnTo>
                    <a:lnTo>
                      <a:pt x="526" y="0"/>
                    </a:lnTo>
                    <a:lnTo>
                      <a:pt x="523" y="0"/>
                    </a:lnTo>
                    <a:lnTo>
                      <a:pt x="500" y="0"/>
                    </a:lnTo>
                    <a:lnTo>
                      <a:pt x="495" y="3"/>
                    </a:lnTo>
                    <a:lnTo>
                      <a:pt x="496" y="13"/>
                    </a:lnTo>
                    <a:lnTo>
                      <a:pt x="501" y="17"/>
                    </a:lnTo>
                    <a:lnTo>
                      <a:pt x="502" y="29"/>
                    </a:lnTo>
                    <a:lnTo>
                      <a:pt x="500" y="38"/>
                    </a:lnTo>
                    <a:lnTo>
                      <a:pt x="496" y="43"/>
                    </a:lnTo>
                    <a:lnTo>
                      <a:pt x="492" y="58"/>
                    </a:lnTo>
                    <a:lnTo>
                      <a:pt x="486" y="69"/>
                    </a:lnTo>
                    <a:lnTo>
                      <a:pt x="488" y="79"/>
                    </a:lnTo>
                    <a:lnTo>
                      <a:pt x="497" y="89"/>
                    </a:lnTo>
                    <a:lnTo>
                      <a:pt x="490" y="97"/>
                    </a:lnTo>
                    <a:lnTo>
                      <a:pt x="481" y="100"/>
                    </a:lnTo>
                    <a:lnTo>
                      <a:pt x="438" y="84"/>
                    </a:lnTo>
                    <a:lnTo>
                      <a:pt x="408" y="80"/>
                    </a:lnTo>
                    <a:lnTo>
                      <a:pt x="398" y="81"/>
                    </a:lnTo>
                    <a:lnTo>
                      <a:pt x="393" y="86"/>
                    </a:lnTo>
                    <a:lnTo>
                      <a:pt x="388" y="96"/>
                    </a:lnTo>
                    <a:lnTo>
                      <a:pt x="390" y="119"/>
                    </a:lnTo>
                    <a:lnTo>
                      <a:pt x="388" y="129"/>
                    </a:lnTo>
                    <a:lnTo>
                      <a:pt x="383" y="150"/>
                    </a:lnTo>
                    <a:lnTo>
                      <a:pt x="373" y="166"/>
                    </a:lnTo>
                    <a:lnTo>
                      <a:pt x="370" y="165"/>
                    </a:lnTo>
                    <a:lnTo>
                      <a:pt x="360" y="153"/>
                    </a:lnTo>
                    <a:lnTo>
                      <a:pt x="347" y="145"/>
                    </a:lnTo>
                    <a:lnTo>
                      <a:pt x="335" y="149"/>
                    </a:lnTo>
                    <a:lnTo>
                      <a:pt x="317" y="167"/>
                    </a:lnTo>
                    <a:lnTo>
                      <a:pt x="308" y="180"/>
                    </a:lnTo>
                    <a:lnTo>
                      <a:pt x="304" y="196"/>
                    </a:lnTo>
                    <a:lnTo>
                      <a:pt x="302" y="209"/>
                    </a:lnTo>
                    <a:lnTo>
                      <a:pt x="296" y="219"/>
                    </a:lnTo>
                    <a:lnTo>
                      <a:pt x="282" y="237"/>
                    </a:lnTo>
                    <a:lnTo>
                      <a:pt x="279" y="251"/>
                    </a:lnTo>
                    <a:lnTo>
                      <a:pt x="292" y="273"/>
                    </a:lnTo>
                    <a:lnTo>
                      <a:pt x="293" y="285"/>
                    </a:lnTo>
                    <a:lnTo>
                      <a:pt x="291" y="294"/>
                    </a:lnTo>
                    <a:lnTo>
                      <a:pt x="285" y="306"/>
                    </a:lnTo>
                    <a:lnTo>
                      <a:pt x="273" y="320"/>
                    </a:lnTo>
                    <a:lnTo>
                      <a:pt x="265" y="334"/>
                    </a:lnTo>
                    <a:lnTo>
                      <a:pt x="242" y="364"/>
                    </a:lnTo>
                    <a:lnTo>
                      <a:pt x="236" y="381"/>
                    </a:lnTo>
                    <a:lnTo>
                      <a:pt x="233" y="401"/>
                    </a:lnTo>
                    <a:lnTo>
                      <a:pt x="228" y="413"/>
                    </a:lnTo>
                    <a:lnTo>
                      <a:pt x="211" y="427"/>
                    </a:lnTo>
                    <a:lnTo>
                      <a:pt x="200" y="427"/>
                    </a:lnTo>
                    <a:lnTo>
                      <a:pt x="193" y="431"/>
                    </a:lnTo>
                    <a:lnTo>
                      <a:pt x="194" y="446"/>
                    </a:lnTo>
                    <a:lnTo>
                      <a:pt x="194" y="467"/>
                    </a:lnTo>
                    <a:lnTo>
                      <a:pt x="193" y="497"/>
                    </a:lnTo>
                    <a:lnTo>
                      <a:pt x="184" y="547"/>
                    </a:lnTo>
                    <a:lnTo>
                      <a:pt x="167" y="584"/>
                    </a:lnTo>
                    <a:lnTo>
                      <a:pt x="147" y="616"/>
                    </a:lnTo>
                    <a:lnTo>
                      <a:pt x="148" y="625"/>
                    </a:lnTo>
                    <a:lnTo>
                      <a:pt x="163" y="641"/>
                    </a:lnTo>
                    <a:lnTo>
                      <a:pt x="169" y="653"/>
                    </a:lnTo>
                    <a:lnTo>
                      <a:pt x="169" y="672"/>
                    </a:lnTo>
                    <a:lnTo>
                      <a:pt x="167" y="683"/>
                    </a:lnTo>
                    <a:lnTo>
                      <a:pt x="157" y="695"/>
                    </a:lnTo>
                    <a:lnTo>
                      <a:pt x="142" y="695"/>
                    </a:lnTo>
                    <a:lnTo>
                      <a:pt x="125" y="692"/>
                    </a:lnTo>
                    <a:lnTo>
                      <a:pt x="104" y="697"/>
                    </a:lnTo>
                    <a:lnTo>
                      <a:pt x="87" y="708"/>
                    </a:lnTo>
                    <a:lnTo>
                      <a:pt x="62" y="738"/>
                    </a:lnTo>
                    <a:lnTo>
                      <a:pt x="56" y="754"/>
                    </a:lnTo>
                    <a:lnTo>
                      <a:pt x="51" y="774"/>
                    </a:lnTo>
                    <a:lnTo>
                      <a:pt x="55" y="793"/>
                    </a:lnTo>
                    <a:lnTo>
                      <a:pt x="61" y="806"/>
                    </a:lnTo>
                    <a:lnTo>
                      <a:pt x="66" y="811"/>
                    </a:lnTo>
                    <a:lnTo>
                      <a:pt x="60" y="821"/>
                    </a:lnTo>
                    <a:lnTo>
                      <a:pt x="59" y="833"/>
                    </a:lnTo>
                    <a:lnTo>
                      <a:pt x="55" y="843"/>
                    </a:lnTo>
                    <a:lnTo>
                      <a:pt x="55" y="863"/>
                    </a:lnTo>
                    <a:lnTo>
                      <a:pt x="53" y="871"/>
                    </a:lnTo>
                    <a:lnTo>
                      <a:pt x="53" y="883"/>
                    </a:lnTo>
                    <a:lnTo>
                      <a:pt x="55" y="886"/>
                    </a:lnTo>
                    <a:lnTo>
                      <a:pt x="60" y="902"/>
                    </a:lnTo>
                    <a:lnTo>
                      <a:pt x="59" y="944"/>
                    </a:lnTo>
                    <a:lnTo>
                      <a:pt x="60" y="964"/>
                    </a:lnTo>
                    <a:lnTo>
                      <a:pt x="69" y="979"/>
                    </a:lnTo>
                    <a:lnTo>
                      <a:pt x="89" y="995"/>
                    </a:lnTo>
                    <a:lnTo>
                      <a:pt x="92" y="1016"/>
                    </a:lnTo>
                    <a:lnTo>
                      <a:pt x="86" y="1035"/>
                    </a:lnTo>
                    <a:lnTo>
                      <a:pt x="76" y="1046"/>
                    </a:lnTo>
                    <a:lnTo>
                      <a:pt x="61" y="1052"/>
                    </a:lnTo>
                    <a:lnTo>
                      <a:pt x="59" y="1058"/>
                    </a:lnTo>
                    <a:lnTo>
                      <a:pt x="69" y="1071"/>
                    </a:lnTo>
                    <a:lnTo>
                      <a:pt x="77" y="1105"/>
                    </a:lnTo>
                    <a:lnTo>
                      <a:pt x="70" y="1134"/>
                    </a:lnTo>
                    <a:lnTo>
                      <a:pt x="74" y="1143"/>
                    </a:lnTo>
                    <a:lnTo>
                      <a:pt x="72" y="1157"/>
                    </a:lnTo>
                    <a:lnTo>
                      <a:pt x="66" y="1168"/>
                    </a:lnTo>
                    <a:lnTo>
                      <a:pt x="39" y="1179"/>
                    </a:lnTo>
                    <a:lnTo>
                      <a:pt x="39" y="1193"/>
                    </a:lnTo>
                    <a:lnTo>
                      <a:pt x="27" y="1214"/>
                    </a:lnTo>
                    <a:lnTo>
                      <a:pt x="28" y="1230"/>
                    </a:lnTo>
                    <a:lnTo>
                      <a:pt x="32" y="1242"/>
                    </a:lnTo>
                    <a:lnTo>
                      <a:pt x="24" y="1280"/>
                    </a:lnTo>
                    <a:lnTo>
                      <a:pt x="16" y="1286"/>
                    </a:lnTo>
                    <a:lnTo>
                      <a:pt x="12" y="1278"/>
                    </a:lnTo>
                    <a:lnTo>
                      <a:pt x="8" y="1291"/>
                    </a:lnTo>
                    <a:lnTo>
                      <a:pt x="8" y="1268"/>
                    </a:lnTo>
                    <a:lnTo>
                      <a:pt x="6" y="126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292" name="Group 359"/>
              <p:cNvGrpSpPr/>
              <p:nvPr/>
            </p:nvGrpSpPr>
            <p:grpSpPr bwMode="gray">
              <a:xfrm>
                <a:off x="5080794" y="2788583"/>
                <a:ext cx="75600" cy="108000"/>
                <a:chOff x="4160739" y="2986112"/>
                <a:chExt cx="187325" cy="233362"/>
              </a:xfrm>
              <a:grpFill/>
            </p:grpSpPr>
            <p:sp>
              <p:nvSpPr>
                <p:cNvPr id="293" name="Freeform 45"/>
                <p:cNvSpPr>
                  <a:spLocks noChangeAspect="1"/>
                </p:cNvSpPr>
                <p:nvPr/>
              </p:nvSpPr>
              <p:spPr bwMode="gray">
                <a:xfrm>
                  <a:off x="4171851" y="2986112"/>
                  <a:ext cx="176213" cy="225425"/>
                </a:xfrm>
                <a:custGeom>
                  <a:avLst/>
                  <a:gdLst/>
                  <a:ahLst/>
                  <a:cxnLst>
                    <a:cxn ang="0">
                      <a:pos x="72" y="248"/>
                    </a:cxn>
                    <a:cxn ang="0">
                      <a:pos x="72" y="234"/>
                    </a:cxn>
                    <a:cxn ang="0">
                      <a:pos x="82" y="239"/>
                    </a:cxn>
                    <a:cxn ang="0">
                      <a:pos x="91" y="229"/>
                    </a:cxn>
                    <a:cxn ang="0">
                      <a:pos x="34" y="195"/>
                    </a:cxn>
                    <a:cxn ang="0">
                      <a:pos x="34" y="185"/>
                    </a:cxn>
                    <a:cxn ang="0">
                      <a:pos x="39" y="176"/>
                    </a:cxn>
                    <a:cxn ang="0">
                      <a:pos x="48" y="176"/>
                    </a:cxn>
                    <a:cxn ang="0">
                      <a:pos x="39" y="151"/>
                    </a:cxn>
                    <a:cxn ang="0">
                      <a:pos x="53" y="151"/>
                    </a:cxn>
                    <a:cxn ang="0">
                      <a:pos x="53" y="147"/>
                    </a:cxn>
                    <a:cxn ang="0">
                      <a:pos x="29" y="132"/>
                    </a:cxn>
                    <a:cxn ang="0">
                      <a:pos x="43" y="97"/>
                    </a:cxn>
                    <a:cxn ang="0">
                      <a:pos x="24" y="88"/>
                    </a:cxn>
                    <a:cxn ang="0">
                      <a:pos x="29" y="77"/>
                    </a:cxn>
                    <a:cxn ang="0">
                      <a:pos x="43" y="72"/>
                    </a:cxn>
                    <a:cxn ang="0">
                      <a:pos x="15" y="58"/>
                    </a:cxn>
                    <a:cxn ang="0">
                      <a:pos x="10" y="34"/>
                    </a:cxn>
                    <a:cxn ang="0">
                      <a:pos x="0" y="23"/>
                    </a:cxn>
                    <a:cxn ang="0">
                      <a:pos x="43" y="4"/>
                    </a:cxn>
                    <a:cxn ang="0">
                      <a:pos x="62" y="0"/>
                    </a:cxn>
                    <a:cxn ang="0">
                      <a:pos x="72" y="4"/>
                    </a:cxn>
                    <a:cxn ang="0">
                      <a:pos x="91" y="14"/>
                    </a:cxn>
                    <a:cxn ang="0">
                      <a:pos x="101" y="34"/>
                    </a:cxn>
                    <a:cxn ang="0">
                      <a:pos x="115" y="58"/>
                    </a:cxn>
                    <a:cxn ang="0">
                      <a:pos x="134" y="67"/>
                    </a:cxn>
                    <a:cxn ang="0">
                      <a:pos x="139" y="88"/>
                    </a:cxn>
                    <a:cxn ang="0">
                      <a:pos x="153" y="97"/>
                    </a:cxn>
                    <a:cxn ang="0">
                      <a:pos x="168" y="102"/>
                    </a:cxn>
                    <a:cxn ang="0">
                      <a:pos x="187" y="92"/>
                    </a:cxn>
                    <a:cxn ang="0">
                      <a:pos x="187" y="112"/>
                    </a:cxn>
                    <a:cxn ang="0">
                      <a:pos x="206" y="132"/>
                    </a:cxn>
                    <a:cxn ang="0">
                      <a:pos x="192" y="156"/>
                    </a:cxn>
                    <a:cxn ang="0">
                      <a:pos x="201" y="190"/>
                    </a:cxn>
                    <a:cxn ang="0">
                      <a:pos x="211" y="215"/>
                    </a:cxn>
                    <a:cxn ang="0">
                      <a:pos x="201" y="239"/>
                    </a:cxn>
                    <a:cxn ang="0">
                      <a:pos x="201" y="259"/>
                    </a:cxn>
                    <a:cxn ang="0">
                      <a:pos x="192" y="254"/>
                    </a:cxn>
                    <a:cxn ang="0">
                      <a:pos x="149" y="254"/>
                    </a:cxn>
                    <a:cxn ang="0">
                      <a:pos x="134" y="264"/>
                    </a:cxn>
                    <a:cxn ang="0">
                      <a:pos x="115" y="278"/>
                    </a:cxn>
                    <a:cxn ang="0">
                      <a:pos x="115" y="289"/>
                    </a:cxn>
                    <a:cxn ang="0">
                      <a:pos x="110" y="294"/>
                    </a:cxn>
                    <a:cxn ang="0">
                      <a:pos x="101" y="269"/>
                    </a:cxn>
                    <a:cxn ang="0">
                      <a:pos x="86" y="254"/>
                    </a:cxn>
                    <a:cxn ang="0">
                      <a:pos x="72" y="248"/>
                    </a:cxn>
                  </a:cxnLst>
                  <a:rect l="0" t="0" r="r" b="b"/>
                  <a:pathLst>
                    <a:path w="212" h="295">
                      <a:moveTo>
                        <a:pt x="72" y="248"/>
                      </a:moveTo>
                      <a:lnTo>
                        <a:pt x="72" y="234"/>
                      </a:lnTo>
                      <a:lnTo>
                        <a:pt x="82" y="239"/>
                      </a:lnTo>
                      <a:lnTo>
                        <a:pt x="91" y="229"/>
                      </a:lnTo>
                      <a:lnTo>
                        <a:pt x="34" y="195"/>
                      </a:lnTo>
                      <a:lnTo>
                        <a:pt x="34" y="185"/>
                      </a:lnTo>
                      <a:lnTo>
                        <a:pt x="39" y="176"/>
                      </a:lnTo>
                      <a:lnTo>
                        <a:pt x="48" y="176"/>
                      </a:lnTo>
                      <a:lnTo>
                        <a:pt x="39" y="151"/>
                      </a:lnTo>
                      <a:lnTo>
                        <a:pt x="53" y="151"/>
                      </a:lnTo>
                      <a:lnTo>
                        <a:pt x="53" y="147"/>
                      </a:lnTo>
                      <a:lnTo>
                        <a:pt x="29" y="132"/>
                      </a:lnTo>
                      <a:lnTo>
                        <a:pt x="43" y="97"/>
                      </a:lnTo>
                      <a:lnTo>
                        <a:pt x="24" y="88"/>
                      </a:lnTo>
                      <a:lnTo>
                        <a:pt x="29" y="77"/>
                      </a:lnTo>
                      <a:lnTo>
                        <a:pt x="43" y="72"/>
                      </a:lnTo>
                      <a:lnTo>
                        <a:pt x="15" y="58"/>
                      </a:lnTo>
                      <a:lnTo>
                        <a:pt x="10" y="34"/>
                      </a:lnTo>
                      <a:lnTo>
                        <a:pt x="0" y="23"/>
                      </a:lnTo>
                      <a:lnTo>
                        <a:pt x="43" y="4"/>
                      </a:lnTo>
                      <a:lnTo>
                        <a:pt x="62" y="0"/>
                      </a:lnTo>
                      <a:lnTo>
                        <a:pt x="72" y="4"/>
                      </a:lnTo>
                      <a:lnTo>
                        <a:pt x="91" y="14"/>
                      </a:lnTo>
                      <a:lnTo>
                        <a:pt x="101" y="34"/>
                      </a:lnTo>
                      <a:lnTo>
                        <a:pt x="115" y="58"/>
                      </a:lnTo>
                      <a:lnTo>
                        <a:pt x="134" y="67"/>
                      </a:lnTo>
                      <a:lnTo>
                        <a:pt x="139" y="88"/>
                      </a:lnTo>
                      <a:lnTo>
                        <a:pt x="153" y="97"/>
                      </a:lnTo>
                      <a:lnTo>
                        <a:pt x="168" y="102"/>
                      </a:lnTo>
                      <a:lnTo>
                        <a:pt x="187" y="92"/>
                      </a:lnTo>
                      <a:lnTo>
                        <a:pt x="187" y="112"/>
                      </a:lnTo>
                      <a:lnTo>
                        <a:pt x="206" y="132"/>
                      </a:lnTo>
                      <a:lnTo>
                        <a:pt x="192" y="156"/>
                      </a:lnTo>
                      <a:lnTo>
                        <a:pt x="201" y="190"/>
                      </a:lnTo>
                      <a:lnTo>
                        <a:pt x="211" y="215"/>
                      </a:lnTo>
                      <a:lnTo>
                        <a:pt x="201" y="239"/>
                      </a:lnTo>
                      <a:lnTo>
                        <a:pt x="201" y="259"/>
                      </a:lnTo>
                      <a:lnTo>
                        <a:pt x="192" y="254"/>
                      </a:lnTo>
                      <a:lnTo>
                        <a:pt x="149" y="254"/>
                      </a:lnTo>
                      <a:lnTo>
                        <a:pt x="134" y="264"/>
                      </a:lnTo>
                      <a:lnTo>
                        <a:pt x="115" y="278"/>
                      </a:lnTo>
                      <a:lnTo>
                        <a:pt x="115" y="289"/>
                      </a:lnTo>
                      <a:lnTo>
                        <a:pt x="110" y="294"/>
                      </a:lnTo>
                      <a:lnTo>
                        <a:pt x="101" y="269"/>
                      </a:lnTo>
                      <a:lnTo>
                        <a:pt x="86" y="254"/>
                      </a:lnTo>
                      <a:lnTo>
                        <a:pt x="72" y="248"/>
                      </a:lnTo>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94" name="Freeform 46"/>
                <p:cNvSpPr>
                  <a:spLocks noChangeAspect="1"/>
                </p:cNvSpPr>
                <p:nvPr/>
              </p:nvSpPr>
              <p:spPr bwMode="gray">
                <a:xfrm>
                  <a:off x="4160739" y="3130574"/>
                  <a:ext cx="87313" cy="88900"/>
                </a:xfrm>
                <a:custGeom>
                  <a:avLst/>
                  <a:gdLst/>
                  <a:ahLst/>
                  <a:cxnLst>
                    <a:cxn ang="0">
                      <a:pos x="9" y="68"/>
                    </a:cxn>
                    <a:cxn ang="0">
                      <a:pos x="14" y="63"/>
                    </a:cxn>
                    <a:cxn ang="0">
                      <a:pos x="9" y="35"/>
                    </a:cxn>
                    <a:cxn ang="0">
                      <a:pos x="24" y="29"/>
                    </a:cxn>
                    <a:cxn ang="0">
                      <a:pos x="14" y="5"/>
                    </a:cxn>
                    <a:cxn ang="0">
                      <a:pos x="24" y="0"/>
                    </a:cxn>
                    <a:cxn ang="0">
                      <a:pos x="43" y="16"/>
                    </a:cxn>
                    <a:cxn ang="0">
                      <a:pos x="38" y="0"/>
                    </a:cxn>
                    <a:cxn ang="0">
                      <a:pos x="48" y="0"/>
                    </a:cxn>
                    <a:cxn ang="0">
                      <a:pos x="48" y="10"/>
                    </a:cxn>
                    <a:cxn ang="0">
                      <a:pos x="105" y="44"/>
                    </a:cxn>
                    <a:cxn ang="0">
                      <a:pos x="96" y="54"/>
                    </a:cxn>
                    <a:cxn ang="0">
                      <a:pos x="86" y="49"/>
                    </a:cxn>
                    <a:cxn ang="0">
                      <a:pos x="86" y="63"/>
                    </a:cxn>
                    <a:cxn ang="0">
                      <a:pos x="76" y="63"/>
                    </a:cxn>
                    <a:cxn ang="0">
                      <a:pos x="67" y="79"/>
                    </a:cxn>
                    <a:cxn ang="0">
                      <a:pos x="67" y="103"/>
                    </a:cxn>
                    <a:cxn ang="0">
                      <a:pos x="62" y="117"/>
                    </a:cxn>
                    <a:cxn ang="0">
                      <a:pos x="43" y="112"/>
                    </a:cxn>
                    <a:cxn ang="0">
                      <a:pos x="19" y="87"/>
                    </a:cxn>
                    <a:cxn ang="0">
                      <a:pos x="0" y="84"/>
                    </a:cxn>
                    <a:cxn ang="0">
                      <a:pos x="9" y="68"/>
                    </a:cxn>
                  </a:cxnLst>
                  <a:rect l="0" t="0" r="r" b="b"/>
                  <a:pathLst>
                    <a:path w="106" h="118">
                      <a:moveTo>
                        <a:pt x="9" y="68"/>
                      </a:moveTo>
                      <a:lnTo>
                        <a:pt x="14" y="63"/>
                      </a:lnTo>
                      <a:lnTo>
                        <a:pt x="9" y="35"/>
                      </a:lnTo>
                      <a:lnTo>
                        <a:pt x="24" y="29"/>
                      </a:lnTo>
                      <a:lnTo>
                        <a:pt x="14" y="5"/>
                      </a:lnTo>
                      <a:lnTo>
                        <a:pt x="24" y="0"/>
                      </a:lnTo>
                      <a:lnTo>
                        <a:pt x="43" y="16"/>
                      </a:lnTo>
                      <a:lnTo>
                        <a:pt x="38" y="0"/>
                      </a:lnTo>
                      <a:lnTo>
                        <a:pt x="48" y="0"/>
                      </a:lnTo>
                      <a:lnTo>
                        <a:pt x="48" y="10"/>
                      </a:lnTo>
                      <a:lnTo>
                        <a:pt x="105" y="44"/>
                      </a:lnTo>
                      <a:lnTo>
                        <a:pt x="96" y="54"/>
                      </a:lnTo>
                      <a:lnTo>
                        <a:pt x="86" y="49"/>
                      </a:lnTo>
                      <a:lnTo>
                        <a:pt x="86" y="63"/>
                      </a:lnTo>
                      <a:lnTo>
                        <a:pt x="76" y="63"/>
                      </a:lnTo>
                      <a:lnTo>
                        <a:pt x="67" y="79"/>
                      </a:lnTo>
                      <a:lnTo>
                        <a:pt x="67" y="103"/>
                      </a:lnTo>
                      <a:lnTo>
                        <a:pt x="62" y="117"/>
                      </a:lnTo>
                      <a:lnTo>
                        <a:pt x="43" y="112"/>
                      </a:lnTo>
                      <a:lnTo>
                        <a:pt x="19" y="87"/>
                      </a:lnTo>
                      <a:lnTo>
                        <a:pt x="0" y="84"/>
                      </a:lnTo>
                      <a:lnTo>
                        <a:pt x="9" y="68"/>
                      </a:lnTo>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grpSp>
        <p:grpSp>
          <p:nvGrpSpPr>
            <p:cNvPr id="200" name="Group 368"/>
            <p:cNvGrpSpPr/>
            <p:nvPr/>
          </p:nvGrpSpPr>
          <p:grpSpPr bwMode="gray">
            <a:xfrm>
              <a:off x="3046624" y="1932272"/>
              <a:ext cx="1286191" cy="1499206"/>
              <a:chOff x="4455318" y="2994372"/>
              <a:chExt cx="1196974" cy="1339850"/>
            </a:xfrm>
            <a:solidFill>
              <a:schemeClr val="accent1"/>
            </a:solidFill>
          </p:grpSpPr>
          <p:sp>
            <p:nvSpPr>
              <p:cNvPr id="201" name="Freeform 200"/>
              <p:cNvSpPr>
                <a:spLocks noChangeAspect="1"/>
              </p:cNvSpPr>
              <p:nvPr/>
            </p:nvSpPr>
            <p:spPr bwMode="gray">
              <a:xfrm>
                <a:off x="4918868" y="3083272"/>
                <a:ext cx="276225" cy="265113"/>
              </a:xfrm>
              <a:custGeom>
                <a:avLst/>
                <a:gdLst/>
                <a:ahLst/>
                <a:cxnLst>
                  <a:cxn ang="0">
                    <a:pos x="134" y="578"/>
                  </a:cxn>
                  <a:cxn ang="0">
                    <a:pos x="76" y="535"/>
                  </a:cxn>
                  <a:cxn ang="0">
                    <a:pos x="40" y="507"/>
                  </a:cxn>
                  <a:cxn ang="0">
                    <a:pos x="11" y="449"/>
                  </a:cxn>
                  <a:cxn ang="0">
                    <a:pos x="18" y="425"/>
                  </a:cxn>
                  <a:cxn ang="0">
                    <a:pos x="32" y="340"/>
                  </a:cxn>
                  <a:cxn ang="0">
                    <a:pos x="29" y="288"/>
                  </a:cxn>
                  <a:cxn ang="0">
                    <a:pos x="11" y="222"/>
                  </a:cxn>
                  <a:cxn ang="0">
                    <a:pos x="11" y="184"/>
                  </a:cxn>
                  <a:cxn ang="0">
                    <a:pos x="36" y="171"/>
                  </a:cxn>
                  <a:cxn ang="0">
                    <a:pos x="52" y="143"/>
                  </a:cxn>
                  <a:cxn ang="0">
                    <a:pos x="52" y="98"/>
                  </a:cxn>
                  <a:cxn ang="0">
                    <a:pos x="79" y="74"/>
                  </a:cxn>
                  <a:cxn ang="0">
                    <a:pos x="119" y="39"/>
                  </a:cxn>
                  <a:cxn ang="0">
                    <a:pos x="130" y="2"/>
                  </a:cxn>
                  <a:cxn ang="0">
                    <a:pos x="190" y="22"/>
                  </a:cxn>
                  <a:cxn ang="0">
                    <a:pos x="237" y="23"/>
                  </a:cxn>
                  <a:cxn ang="0">
                    <a:pos x="276" y="35"/>
                  </a:cxn>
                  <a:cxn ang="0">
                    <a:pos x="323" y="52"/>
                  </a:cxn>
                  <a:cxn ang="0">
                    <a:pos x="333" y="84"/>
                  </a:cxn>
                  <a:cxn ang="0">
                    <a:pos x="371" y="121"/>
                  </a:cxn>
                  <a:cxn ang="0">
                    <a:pos x="431" y="130"/>
                  </a:cxn>
                  <a:cxn ang="0">
                    <a:pos x="482" y="151"/>
                  </a:cxn>
                  <a:cxn ang="0">
                    <a:pos x="514" y="178"/>
                  </a:cxn>
                  <a:cxn ang="0">
                    <a:pos x="561" y="176"/>
                  </a:cxn>
                  <a:cxn ang="0">
                    <a:pos x="587" y="148"/>
                  </a:cxn>
                  <a:cxn ang="0">
                    <a:pos x="589" y="117"/>
                  </a:cxn>
                  <a:cxn ang="0">
                    <a:pos x="582" y="83"/>
                  </a:cxn>
                  <a:cxn ang="0">
                    <a:pos x="606" y="47"/>
                  </a:cxn>
                  <a:cxn ang="0">
                    <a:pos x="658" y="22"/>
                  </a:cxn>
                  <a:cxn ang="0">
                    <a:pos x="729" y="25"/>
                  </a:cxn>
                  <a:cxn ang="0">
                    <a:pos x="754" y="35"/>
                  </a:cxn>
                  <a:cxn ang="0">
                    <a:pos x="751" y="46"/>
                  </a:cxn>
                  <a:cxn ang="0">
                    <a:pos x="767" y="63"/>
                  </a:cxn>
                  <a:cxn ang="0">
                    <a:pos x="797" y="67"/>
                  </a:cxn>
                  <a:cxn ang="0">
                    <a:pos x="831" y="77"/>
                  </a:cxn>
                  <a:cxn ang="0">
                    <a:pos x="868" y="95"/>
                  </a:cxn>
                  <a:cxn ang="0">
                    <a:pos x="860" y="108"/>
                  </a:cxn>
                  <a:cxn ang="0">
                    <a:pos x="856" y="127"/>
                  </a:cxn>
                  <a:cxn ang="0">
                    <a:pos x="858" y="180"/>
                  </a:cxn>
                  <a:cxn ang="0">
                    <a:pos x="845" y="192"/>
                  </a:cxn>
                  <a:cxn ang="0">
                    <a:pos x="853" y="227"/>
                  </a:cxn>
                  <a:cxn ang="0">
                    <a:pos x="869" y="261"/>
                  </a:cxn>
                  <a:cxn ang="0">
                    <a:pos x="869" y="421"/>
                  </a:cxn>
                  <a:cxn ang="0">
                    <a:pos x="869" y="593"/>
                  </a:cxn>
                  <a:cxn ang="0">
                    <a:pos x="869" y="740"/>
                  </a:cxn>
                  <a:cxn ang="0">
                    <a:pos x="817" y="832"/>
                  </a:cxn>
                  <a:cxn ang="0">
                    <a:pos x="715" y="783"/>
                  </a:cxn>
                  <a:cxn ang="0">
                    <a:pos x="573" y="709"/>
                  </a:cxn>
                  <a:cxn ang="0">
                    <a:pos x="433" y="635"/>
                  </a:cxn>
                  <a:cxn ang="0">
                    <a:pos x="326" y="622"/>
                  </a:cxn>
                  <a:cxn ang="0">
                    <a:pos x="297" y="620"/>
                  </a:cxn>
                  <a:cxn ang="0">
                    <a:pos x="275" y="605"/>
                  </a:cxn>
                  <a:cxn ang="0">
                    <a:pos x="222" y="595"/>
                  </a:cxn>
                  <a:cxn ang="0">
                    <a:pos x="145" y="595"/>
                  </a:cxn>
                </a:cxnLst>
                <a:rect l="0" t="0" r="r" b="b"/>
                <a:pathLst>
                  <a:path w="871" h="832">
                    <a:moveTo>
                      <a:pt x="140" y="598"/>
                    </a:moveTo>
                    <a:lnTo>
                      <a:pt x="138" y="592"/>
                    </a:lnTo>
                    <a:lnTo>
                      <a:pt x="134" y="578"/>
                    </a:lnTo>
                    <a:lnTo>
                      <a:pt x="116" y="549"/>
                    </a:lnTo>
                    <a:lnTo>
                      <a:pt x="87" y="535"/>
                    </a:lnTo>
                    <a:lnTo>
                      <a:pt x="76" y="535"/>
                    </a:lnTo>
                    <a:lnTo>
                      <a:pt x="57" y="534"/>
                    </a:lnTo>
                    <a:lnTo>
                      <a:pt x="43" y="519"/>
                    </a:lnTo>
                    <a:lnTo>
                      <a:pt x="40" y="507"/>
                    </a:lnTo>
                    <a:lnTo>
                      <a:pt x="39" y="487"/>
                    </a:lnTo>
                    <a:lnTo>
                      <a:pt x="29" y="471"/>
                    </a:lnTo>
                    <a:lnTo>
                      <a:pt x="11" y="449"/>
                    </a:lnTo>
                    <a:lnTo>
                      <a:pt x="6" y="436"/>
                    </a:lnTo>
                    <a:lnTo>
                      <a:pt x="7" y="428"/>
                    </a:lnTo>
                    <a:lnTo>
                      <a:pt x="18" y="425"/>
                    </a:lnTo>
                    <a:lnTo>
                      <a:pt x="27" y="418"/>
                    </a:lnTo>
                    <a:lnTo>
                      <a:pt x="28" y="362"/>
                    </a:lnTo>
                    <a:lnTo>
                      <a:pt x="32" y="340"/>
                    </a:lnTo>
                    <a:lnTo>
                      <a:pt x="32" y="327"/>
                    </a:lnTo>
                    <a:lnTo>
                      <a:pt x="29" y="319"/>
                    </a:lnTo>
                    <a:lnTo>
                      <a:pt x="29" y="288"/>
                    </a:lnTo>
                    <a:lnTo>
                      <a:pt x="28" y="266"/>
                    </a:lnTo>
                    <a:lnTo>
                      <a:pt x="23" y="243"/>
                    </a:lnTo>
                    <a:lnTo>
                      <a:pt x="11" y="222"/>
                    </a:lnTo>
                    <a:lnTo>
                      <a:pt x="0" y="207"/>
                    </a:lnTo>
                    <a:lnTo>
                      <a:pt x="1" y="191"/>
                    </a:lnTo>
                    <a:lnTo>
                      <a:pt x="11" y="184"/>
                    </a:lnTo>
                    <a:lnTo>
                      <a:pt x="12" y="181"/>
                    </a:lnTo>
                    <a:lnTo>
                      <a:pt x="24" y="180"/>
                    </a:lnTo>
                    <a:lnTo>
                      <a:pt x="36" y="171"/>
                    </a:lnTo>
                    <a:lnTo>
                      <a:pt x="46" y="163"/>
                    </a:lnTo>
                    <a:lnTo>
                      <a:pt x="52" y="153"/>
                    </a:lnTo>
                    <a:lnTo>
                      <a:pt x="52" y="143"/>
                    </a:lnTo>
                    <a:lnTo>
                      <a:pt x="46" y="115"/>
                    </a:lnTo>
                    <a:lnTo>
                      <a:pt x="48" y="106"/>
                    </a:lnTo>
                    <a:lnTo>
                      <a:pt x="52" y="98"/>
                    </a:lnTo>
                    <a:lnTo>
                      <a:pt x="65" y="92"/>
                    </a:lnTo>
                    <a:lnTo>
                      <a:pt x="75" y="85"/>
                    </a:lnTo>
                    <a:lnTo>
                      <a:pt x="79" y="74"/>
                    </a:lnTo>
                    <a:lnTo>
                      <a:pt x="108" y="55"/>
                    </a:lnTo>
                    <a:lnTo>
                      <a:pt x="114" y="50"/>
                    </a:lnTo>
                    <a:lnTo>
                      <a:pt x="119" y="39"/>
                    </a:lnTo>
                    <a:lnTo>
                      <a:pt x="118" y="3"/>
                    </a:lnTo>
                    <a:lnTo>
                      <a:pt x="119" y="0"/>
                    </a:lnTo>
                    <a:lnTo>
                      <a:pt x="130" y="2"/>
                    </a:lnTo>
                    <a:lnTo>
                      <a:pt x="142" y="9"/>
                    </a:lnTo>
                    <a:lnTo>
                      <a:pt x="169" y="20"/>
                    </a:lnTo>
                    <a:lnTo>
                      <a:pt x="190" y="22"/>
                    </a:lnTo>
                    <a:lnTo>
                      <a:pt x="211" y="17"/>
                    </a:lnTo>
                    <a:lnTo>
                      <a:pt x="226" y="18"/>
                    </a:lnTo>
                    <a:lnTo>
                      <a:pt x="237" y="23"/>
                    </a:lnTo>
                    <a:lnTo>
                      <a:pt x="250" y="24"/>
                    </a:lnTo>
                    <a:lnTo>
                      <a:pt x="267" y="29"/>
                    </a:lnTo>
                    <a:lnTo>
                      <a:pt x="276" y="35"/>
                    </a:lnTo>
                    <a:lnTo>
                      <a:pt x="297" y="45"/>
                    </a:lnTo>
                    <a:lnTo>
                      <a:pt x="309" y="47"/>
                    </a:lnTo>
                    <a:lnTo>
                      <a:pt x="323" y="52"/>
                    </a:lnTo>
                    <a:lnTo>
                      <a:pt x="329" y="58"/>
                    </a:lnTo>
                    <a:lnTo>
                      <a:pt x="333" y="71"/>
                    </a:lnTo>
                    <a:lnTo>
                      <a:pt x="333" y="84"/>
                    </a:lnTo>
                    <a:lnTo>
                      <a:pt x="342" y="99"/>
                    </a:lnTo>
                    <a:lnTo>
                      <a:pt x="358" y="115"/>
                    </a:lnTo>
                    <a:lnTo>
                      <a:pt x="371" y="121"/>
                    </a:lnTo>
                    <a:lnTo>
                      <a:pt x="379" y="124"/>
                    </a:lnTo>
                    <a:lnTo>
                      <a:pt x="415" y="125"/>
                    </a:lnTo>
                    <a:lnTo>
                      <a:pt x="431" y="130"/>
                    </a:lnTo>
                    <a:lnTo>
                      <a:pt x="459" y="140"/>
                    </a:lnTo>
                    <a:lnTo>
                      <a:pt x="474" y="149"/>
                    </a:lnTo>
                    <a:lnTo>
                      <a:pt x="482" y="151"/>
                    </a:lnTo>
                    <a:lnTo>
                      <a:pt x="490" y="154"/>
                    </a:lnTo>
                    <a:lnTo>
                      <a:pt x="496" y="162"/>
                    </a:lnTo>
                    <a:lnTo>
                      <a:pt x="514" y="178"/>
                    </a:lnTo>
                    <a:lnTo>
                      <a:pt x="529" y="184"/>
                    </a:lnTo>
                    <a:lnTo>
                      <a:pt x="543" y="184"/>
                    </a:lnTo>
                    <a:lnTo>
                      <a:pt x="561" y="176"/>
                    </a:lnTo>
                    <a:lnTo>
                      <a:pt x="571" y="170"/>
                    </a:lnTo>
                    <a:lnTo>
                      <a:pt x="581" y="159"/>
                    </a:lnTo>
                    <a:lnTo>
                      <a:pt x="587" y="148"/>
                    </a:lnTo>
                    <a:lnTo>
                      <a:pt x="593" y="138"/>
                    </a:lnTo>
                    <a:lnTo>
                      <a:pt x="594" y="130"/>
                    </a:lnTo>
                    <a:lnTo>
                      <a:pt x="589" y="117"/>
                    </a:lnTo>
                    <a:lnTo>
                      <a:pt x="588" y="108"/>
                    </a:lnTo>
                    <a:lnTo>
                      <a:pt x="582" y="98"/>
                    </a:lnTo>
                    <a:lnTo>
                      <a:pt x="582" y="83"/>
                    </a:lnTo>
                    <a:lnTo>
                      <a:pt x="586" y="70"/>
                    </a:lnTo>
                    <a:lnTo>
                      <a:pt x="598" y="55"/>
                    </a:lnTo>
                    <a:lnTo>
                      <a:pt x="606" y="47"/>
                    </a:lnTo>
                    <a:lnTo>
                      <a:pt x="625" y="33"/>
                    </a:lnTo>
                    <a:lnTo>
                      <a:pt x="641" y="24"/>
                    </a:lnTo>
                    <a:lnTo>
                      <a:pt x="658" y="22"/>
                    </a:lnTo>
                    <a:lnTo>
                      <a:pt x="670" y="17"/>
                    </a:lnTo>
                    <a:lnTo>
                      <a:pt x="701" y="15"/>
                    </a:lnTo>
                    <a:lnTo>
                      <a:pt x="729" y="25"/>
                    </a:lnTo>
                    <a:lnTo>
                      <a:pt x="737" y="29"/>
                    </a:lnTo>
                    <a:lnTo>
                      <a:pt x="745" y="30"/>
                    </a:lnTo>
                    <a:lnTo>
                      <a:pt x="754" y="35"/>
                    </a:lnTo>
                    <a:lnTo>
                      <a:pt x="755" y="45"/>
                    </a:lnTo>
                    <a:lnTo>
                      <a:pt x="754" y="47"/>
                    </a:lnTo>
                    <a:lnTo>
                      <a:pt x="751" y="46"/>
                    </a:lnTo>
                    <a:lnTo>
                      <a:pt x="753" y="54"/>
                    </a:lnTo>
                    <a:lnTo>
                      <a:pt x="762" y="61"/>
                    </a:lnTo>
                    <a:lnTo>
                      <a:pt x="767" y="63"/>
                    </a:lnTo>
                    <a:lnTo>
                      <a:pt x="772" y="62"/>
                    </a:lnTo>
                    <a:lnTo>
                      <a:pt x="787" y="65"/>
                    </a:lnTo>
                    <a:lnTo>
                      <a:pt x="797" y="67"/>
                    </a:lnTo>
                    <a:lnTo>
                      <a:pt x="801" y="68"/>
                    </a:lnTo>
                    <a:lnTo>
                      <a:pt x="815" y="74"/>
                    </a:lnTo>
                    <a:lnTo>
                      <a:pt x="831" y="77"/>
                    </a:lnTo>
                    <a:lnTo>
                      <a:pt x="856" y="78"/>
                    </a:lnTo>
                    <a:lnTo>
                      <a:pt x="864" y="83"/>
                    </a:lnTo>
                    <a:lnTo>
                      <a:pt x="868" y="95"/>
                    </a:lnTo>
                    <a:lnTo>
                      <a:pt x="871" y="97"/>
                    </a:lnTo>
                    <a:lnTo>
                      <a:pt x="863" y="99"/>
                    </a:lnTo>
                    <a:lnTo>
                      <a:pt x="860" y="108"/>
                    </a:lnTo>
                    <a:lnTo>
                      <a:pt x="852" y="116"/>
                    </a:lnTo>
                    <a:lnTo>
                      <a:pt x="852" y="119"/>
                    </a:lnTo>
                    <a:lnTo>
                      <a:pt x="856" y="127"/>
                    </a:lnTo>
                    <a:lnTo>
                      <a:pt x="857" y="154"/>
                    </a:lnTo>
                    <a:lnTo>
                      <a:pt x="860" y="171"/>
                    </a:lnTo>
                    <a:lnTo>
                      <a:pt x="858" y="180"/>
                    </a:lnTo>
                    <a:lnTo>
                      <a:pt x="858" y="183"/>
                    </a:lnTo>
                    <a:lnTo>
                      <a:pt x="848" y="187"/>
                    </a:lnTo>
                    <a:lnTo>
                      <a:pt x="845" y="192"/>
                    </a:lnTo>
                    <a:lnTo>
                      <a:pt x="845" y="196"/>
                    </a:lnTo>
                    <a:lnTo>
                      <a:pt x="846" y="217"/>
                    </a:lnTo>
                    <a:lnTo>
                      <a:pt x="853" y="227"/>
                    </a:lnTo>
                    <a:lnTo>
                      <a:pt x="855" y="230"/>
                    </a:lnTo>
                    <a:lnTo>
                      <a:pt x="852" y="243"/>
                    </a:lnTo>
                    <a:lnTo>
                      <a:pt x="869" y="261"/>
                    </a:lnTo>
                    <a:lnTo>
                      <a:pt x="869" y="304"/>
                    </a:lnTo>
                    <a:lnTo>
                      <a:pt x="869" y="362"/>
                    </a:lnTo>
                    <a:lnTo>
                      <a:pt x="869" y="421"/>
                    </a:lnTo>
                    <a:lnTo>
                      <a:pt x="869" y="479"/>
                    </a:lnTo>
                    <a:lnTo>
                      <a:pt x="869" y="535"/>
                    </a:lnTo>
                    <a:lnTo>
                      <a:pt x="869" y="593"/>
                    </a:lnTo>
                    <a:lnTo>
                      <a:pt x="869" y="649"/>
                    </a:lnTo>
                    <a:lnTo>
                      <a:pt x="869" y="687"/>
                    </a:lnTo>
                    <a:lnTo>
                      <a:pt x="869" y="740"/>
                    </a:lnTo>
                    <a:lnTo>
                      <a:pt x="869" y="799"/>
                    </a:lnTo>
                    <a:lnTo>
                      <a:pt x="817" y="799"/>
                    </a:lnTo>
                    <a:lnTo>
                      <a:pt x="817" y="832"/>
                    </a:lnTo>
                    <a:lnTo>
                      <a:pt x="808" y="831"/>
                    </a:lnTo>
                    <a:lnTo>
                      <a:pt x="761" y="807"/>
                    </a:lnTo>
                    <a:lnTo>
                      <a:pt x="715" y="783"/>
                    </a:lnTo>
                    <a:lnTo>
                      <a:pt x="667" y="759"/>
                    </a:lnTo>
                    <a:lnTo>
                      <a:pt x="620" y="734"/>
                    </a:lnTo>
                    <a:lnTo>
                      <a:pt x="573" y="709"/>
                    </a:lnTo>
                    <a:lnTo>
                      <a:pt x="527" y="685"/>
                    </a:lnTo>
                    <a:lnTo>
                      <a:pt x="480" y="659"/>
                    </a:lnTo>
                    <a:lnTo>
                      <a:pt x="433" y="635"/>
                    </a:lnTo>
                    <a:lnTo>
                      <a:pt x="387" y="610"/>
                    </a:lnTo>
                    <a:lnTo>
                      <a:pt x="376" y="605"/>
                    </a:lnTo>
                    <a:lnTo>
                      <a:pt x="326" y="622"/>
                    </a:lnTo>
                    <a:lnTo>
                      <a:pt x="320" y="625"/>
                    </a:lnTo>
                    <a:lnTo>
                      <a:pt x="303" y="630"/>
                    </a:lnTo>
                    <a:lnTo>
                      <a:pt x="297" y="620"/>
                    </a:lnTo>
                    <a:lnTo>
                      <a:pt x="293" y="616"/>
                    </a:lnTo>
                    <a:lnTo>
                      <a:pt x="278" y="609"/>
                    </a:lnTo>
                    <a:lnTo>
                      <a:pt x="275" y="605"/>
                    </a:lnTo>
                    <a:lnTo>
                      <a:pt x="270" y="601"/>
                    </a:lnTo>
                    <a:lnTo>
                      <a:pt x="261" y="599"/>
                    </a:lnTo>
                    <a:lnTo>
                      <a:pt x="222" y="595"/>
                    </a:lnTo>
                    <a:lnTo>
                      <a:pt x="179" y="596"/>
                    </a:lnTo>
                    <a:lnTo>
                      <a:pt x="148" y="594"/>
                    </a:lnTo>
                    <a:lnTo>
                      <a:pt x="145" y="595"/>
                    </a:lnTo>
                    <a:lnTo>
                      <a:pt x="140" y="59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02" name="Freeform 201"/>
              <p:cNvSpPr>
                <a:spLocks noChangeAspect="1"/>
              </p:cNvSpPr>
              <p:nvPr/>
            </p:nvSpPr>
            <p:spPr bwMode="gray">
              <a:xfrm>
                <a:off x="4464843" y="3192809"/>
                <a:ext cx="146050" cy="127000"/>
              </a:xfrm>
              <a:custGeom>
                <a:avLst/>
                <a:gdLst/>
                <a:ahLst/>
                <a:cxnLst>
                  <a:cxn ang="0">
                    <a:pos x="196" y="379"/>
                  </a:cxn>
                  <a:cxn ang="0">
                    <a:pos x="148" y="379"/>
                  </a:cxn>
                  <a:cxn ang="0">
                    <a:pos x="96" y="379"/>
                  </a:cxn>
                  <a:cxn ang="0">
                    <a:pos x="45" y="379"/>
                  </a:cxn>
                  <a:cxn ang="0">
                    <a:pos x="16" y="379"/>
                  </a:cxn>
                  <a:cxn ang="0">
                    <a:pos x="14" y="385"/>
                  </a:cxn>
                  <a:cxn ang="0">
                    <a:pos x="6" y="392"/>
                  </a:cxn>
                  <a:cxn ang="0">
                    <a:pos x="2" y="397"/>
                  </a:cxn>
                  <a:cxn ang="0">
                    <a:pos x="5" y="396"/>
                  </a:cxn>
                  <a:cxn ang="0">
                    <a:pos x="0" y="401"/>
                  </a:cxn>
                  <a:cxn ang="0">
                    <a:pos x="0" y="392"/>
                  </a:cxn>
                  <a:cxn ang="0">
                    <a:pos x="5" y="355"/>
                  </a:cxn>
                  <a:cxn ang="0">
                    <a:pos x="16" y="329"/>
                  </a:cxn>
                  <a:cxn ang="0">
                    <a:pos x="28" y="323"/>
                  </a:cxn>
                  <a:cxn ang="0">
                    <a:pos x="40" y="296"/>
                  </a:cxn>
                  <a:cxn ang="0">
                    <a:pos x="48" y="284"/>
                  </a:cxn>
                  <a:cxn ang="0">
                    <a:pos x="45" y="275"/>
                  </a:cxn>
                  <a:cxn ang="0">
                    <a:pos x="65" y="246"/>
                  </a:cxn>
                  <a:cxn ang="0">
                    <a:pos x="69" y="240"/>
                  </a:cxn>
                  <a:cxn ang="0">
                    <a:pos x="71" y="229"/>
                  </a:cxn>
                  <a:cxn ang="0">
                    <a:pos x="76" y="221"/>
                  </a:cxn>
                  <a:cxn ang="0">
                    <a:pos x="105" y="188"/>
                  </a:cxn>
                  <a:cxn ang="0">
                    <a:pos x="120" y="164"/>
                  </a:cxn>
                  <a:cxn ang="0">
                    <a:pos x="123" y="145"/>
                  </a:cxn>
                  <a:cxn ang="0">
                    <a:pos x="132" y="122"/>
                  </a:cxn>
                  <a:cxn ang="0">
                    <a:pos x="139" y="100"/>
                  </a:cxn>
                  <a:cxn ang="0">
                    <a:pos x="155" y="80"/>
                  </a:cxn>
                  <a:cxn ang="0">
                    <a:pos x="174" y="70"/>
                  </a:cxn>
                  <a:cxn ang="0">
                    <a:pos x="190" y="57"/>
                  </a:cxn>
                  <a:cxn ang="0">
                    <a:pos x="196" y="38"/>
                  </a:cxn>
                  <a:cxn ang="0">
                    <a:pos x="199" y="33"/>
                  </a:cxn>
                  <a:cxn ang="0">
                    <a:pos x="204" y="22"/>
                  </a:cxn>
                  <a:cxn ang="0">
                    <a:pos x="213" y="6"/>
                  </a:cxn>
                  <a:cxn ang="0">
                    <a:pos x="218" y="0"/>
                  </a:cxn>
                  <a:cxn ang="0">
                    <a:pos x="227" y="0"/>
                  </a:cxn>
                  <a:cxn ang="0">
                    <a:pos x="261" y="0"/>
                  </a:cxn>
                  <a:cxn ang="0">
                    <a:pos x="297" y="0"/>
                  </a:cxn>
                  <a:cxn ang="0">
                    <a:pos x="338" y="0"/>
                  </a:cxn>
                  <a:cxn ang="0">
                    <a:pos x="379" y="0"/>
                  </a:cxn>
                  <a:cxn ang="0">
                    <a:pos x="422" y="0"/>
                  </a:cxn>
                  <a:cxn ang="0">
                    <a:pos x="459" y="0"/>
                  </a:cxn>
                  <a:cxn ang="0">
                    <a:pos x="459" y="32"/>
                  </a:cxn>
                  <a:cxn ang="0">
                    <a:pos x="459" y="102"/>
                  </a:cxn>
                  <a:cxn ang="0">
                    <a:pos x="405" y="102"/>
                  </a:cxn>
                  <a:cxn ang="0">
                    <a:pos x="352" y="102"/>
                  </a:cxn>
                  <a:cxn ang="0">
                    <a:pos x="299" y="102"/>
                  </a:cxn>
                  <a:cxn ang="0">
                    <a:pos x="281" y="102"/>
                  </a:cxn>
                  <a:cxn ang="0">
                    <a:pos x="281" y="160"/>
                  </a:cxn>
                  <a:cxn ang="0">
                    <a:pos x="281" y="219"/>
                  </a:cxn>
                  <a:cxn ang="0">
                    <a:pos x="281" y="254"/>
                  </a:cxn>
                  <a:cxn ang="0">
                    <a:pos x="261" y="261"/>
                  </a:cxn>
                  <a:cxn ang="0">
                    <a:pos x="244" y="263"/>
                  </a:cxn>
                  <a:cxn ang="0">
                    <a:pos x="228" y="268"/>
                  </a:cxn>
                  <a:cxn ang="0">
                    <a:pos x="223" y="272"/>
                  </a:cxn>
                  <a:cxn ang="0">
                    <a:pos x="220" y="277"/>
                  </a:cxn>
                  <a:cxn ang="0">
                    <a:pos x="215" y="288"/>
                  </a:cxn>
                  <a:cxn ang="0">
                    <a:pos x="213" y="296"/>
                  </a:cxn>
                  <a:cxn ang="0">
                    <a:pos x="215" y="322"/>
                  </a:cxn>
                  <a:cxn ang="0">
                    <a:pos x="218" y="342"/>
                  </a:cxn>
                  <a:cxn ang="0">
                    <a:pos x="218" y="363"/>
                  </a:cxn>
                  <a:cxn ang="0">
                    <a:pos x="222" y="379"/>
                  </a:cxn>
                  <a:cxn ang="0">
                    <a:pos x="196" y="379"/>
                  </a:cxn>
                </a:cxnLst>
                <a:rect l="0" t="0" r="r" b="b"/>
                <a:pathLst>
                  <a:path w="459" h="401">
                    <a:moveTo>
                      <a:pt x="196" y="379"/>
                    </a:moveTo>
                    <a:lnTo>
                      <a:pt x="148" y="379"/>
                    </a:lnTo>
                    <a:lnTo>
                      <a:pt x="96" y="379"/>
                    </a:lnTo>
                    <a:lnTo>
                      <a:pt x="45" y="379"/>
                    </a:lnTo>
                    <a:lnTo>
                      <a:pt x="16" y="379"/>
                    </a:lnTo>
                    <a:lnTo>
                      <a:pt x="14" y="385"/>
                    </a:lnTo>
                    <a:lnTo>
                      <a:pt x="6" y="392"/>
                    </a:lnTo>
                    <a:lnTo>
                      <a:pt x="2" y="397"/>
                    </a:lnTo>
                    <a:lnTo>
                      <a:pt x="5" y="396"/>
                    </a:lnTo>
                    <a:lnTo>
                      <a:pt x="0" y="401"/>
                    </a:lnTo>
                    <a:lnTo>
                      <a:pt x="0" y="392"/>
                    </a:lnTo>
                    <a:lnTo>
                      <a:pt x="5" y="355"/>
                    </a:lnTo>
                    <a:lnTo>
                      <a:pt x="16" y="329"/>
                    </a:lnTo>
                    <a:lnTo>
                      <a:pt x="28" y="323"/>
                    </a:lnTo>
                    <a:lnTo>
                      <a:pt x="40" y="296"/>
                    </a:lnTo>
                    <a:lnTo>
                      <a:pt x="48" y="284"/>
                    </a:lnTo>
                    <a:lnTo>
                      <a:pt x="45" y="275"/>
                    </a:lnTo>
                    <a:lnTo>
                      <a:pt x="65" y="246"/>
                    </a:lnTo>
                    <a:lnTo>
                      <a:pt x="69" y="240"/>
                    </a:lnTo>
                    <a:lnTo>
                      <a:pt x="71" y="229"/>
                    </a:lnTo>
                    <a:lnTo>
                      <a:pt x="76" y="221"/>
                    </a:lnTo>
                    <a:lnTo>
                      <a:pt x="105" y="188"/>
                    </a:lnTo>
                    <a:lnTo>
                      <a:pt x="120" y="164"/>
                    </a:lnTo>
                    <a:lnTo>
                      <a:pt x="123" y="145"/>
                    </a:lnTo>
                    <a:lnTo>
                      <a:pt x="132" y="122"/>
                    </a:lnTo>
                    <a:lnTo>
                      <a:pt x="139" y="100"/>
                    </a:lnTo>
                    <a:lnTo>
                      <a:pt x="155" y="80"/>
                    </a:lnTo>
                    <a:lnTo>
                      <a:pt x="174" y="70"/>
                    </a:lnTo>
                    <a:lnTo>
                      <a:pt x="190" y="57"/>
                    </a:lnTo>
                    <a:lnTo>
                      <a:pt x="196" y="38"/>
                    </a:lnTo>
                    <a:lnTo>
                      <a:pt x="199" y="33"/>
                    </a:lnTo>
                    <a:lnTo>
                      <a:pt x="204" y="22"/>
                    </a:lnTo>
                    <a:lnTo>
                      <a:pt x="213" y="6"/>
                    </a:lnTo>
                    <a:lnTo>
                      <a:pt x="218" y="0"/>
                    </a:lnTo>
                    <a:lnTo>
                      <a:pt x="227" y="0"/>
                    </a:lnTo>
                    <a:lnTo>
                      <a:pt x="261" y="0"/>
                    </a:lnTo>
                    <a:lnTo>
                      <a:pt x="297" y="0"/>
                    </a:lnTo>
                    <a:lnTo>
                      <a:pt x="338" y="0"/>
                    </a:lnTo>
                    <a:lnTo>
                      <a:pt x="379" y="0"/>
                    </a:lnTo>
                    <a:lnTo>
                      <a:pt x="422" y="0"/>
                    </a:lnTo>
                    <a:lnTo>
                      <a:pt x="459" y="0"/>
                    </a:lnTo>
                    <a:lnTo>
                      <a:pt x="459" y="32"/>
                    </a:lnTo>
                    <a:lnTo>
                      <a:pt x="459" y="102"/>
                    </a:lnTo>
                    <a:lnTo>
                      <a:pt x="405" y="102"/>
                    </a:lnTo>
                    <a:lnTo>
                      <a:pt x="352" y="102"/>
                    </a:lnTo>
                    <a:lnTo>
                      <a:pt x="299" y="102"/>
                    </a:lnTo>
                    <a:lnTo>
                      <a:pt x="281" y="102"/>
                    </a:lnTo>
                    <a:lnTo>
                      <a:pt x="281" y="160"/>
                    </a:lnTo>
                    <a:lnTo>
                      <a:pt x="281" y="219"/>
                    </a:lnTo>
                    <a:lnTo>
                      <a:pt x="281" y="254"/>
                    </a:lnTo>
                    <a:lnTo>
                      <a:pt x="261" y="261"/>
                    </a:lnTo>
                    <a:lnTo>
                      <a:pt x="244" y="263"/>
                    </a:lnTo>
                    <a:lnTo>
                      <a:pt x="228" y="268"/>
                    </a:lnTo>
                    <a:lnTo>
                      <a:pt x="223" y="272"/>
                    </a:lnTo>
                    <a:lnTo>
                      <a:pt x="220" y="277"/>
                    </a:lnTo>
                    <a:lnTo>
                      <a:pt x="215" y="288"/>
                    </a:lnTo>
                    <a:lnTo>
                      <a:pt x="213" y="296"/>
                    </a:lnTo>
                    <a:lnTo>
                      <a:pt x="215" y="322"/>
                    </a:lnTo>
                    <a:lnTo>
                      <a:pt x="218" y="342"/>
                    </a:lnTo>
                    <a:lnTo>
                      <a:pt x="218" y="363"/>
                    </a:lnTo>
                    <a:lnTo>
                      <a:pt x="222" y="379"/>
                    </a:lnTo>
                    <a:lnTo>
                      <a:pt x="196" y="37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203" name="Group 367"/>
              <p:cNvGrpSpPr/>
              <p:nvPr/>
            </p:nvGrpSpPr>
            <p:grpSpPr bwMode="gray">
              <a:xfrm>
                <a:off x="4455318" y="2994372"/>
                <a:ext cx="1196974" cy="1339850"/>
                <a:chOff x="4455318" y="2994372"/>
                <a:chExt cx="1196974" cy="1339850"/>
              </a:xfrm>
              <a:grpFill/>
            </p:grpSpPr>
            <p:sp>
              <p:nvSpPr>
                <p:cNvPr id="204" name="Freeform 203"/>
                <p:cNvSpPr>
                  <a:spLocks noChangeAspect="1"/>
                </p:cNvSpPr>
                <p:nvPr/>
              </p:nvSpPr>
              <p:spPr bwMode="gray">
                <a:xfrm>
                  <a:off x="4704556" y="3497609"/>
                  <a:ext cx="77788" cy="114300"/>
                </a:xfrm>
                <a:custGeom>
                  <a:avLst/>
                  <a:gdLst/>
                  <a:ahLst/>
                  <a:cxnLst>
                    <a:cxn ang="0">
                      <a:pos x="239" y="279"/>
                    </a:cxn>
                    <a:cxn ang="0">
                      <a:pos x="215" y="252"/>
                    </a:cxn>
                    <a:cxn ang="0">
                      <a:pos x="209" y="231"/>
                    </a:cxn>
                    <a:cxn ang="0">
                      <a:pos x="209" y="188"/>
                    </a:cxn>
                    <a:cxn ang="0">
                      <a:pos x="204" y="114"/>
                    </a:cxn>
                    <a:cxn ang="0">
                      <a:pos x="200" y="95"/>
                    </a:cxn>
                    <a:cxn ang="0">
                      <a:pos x="194" y="68"/>
                    </a:cxn>
                    <a:cxn ang="0">
                      <a:pos x="187" y="48"/>
                    </a:cxn>
                    <a:cxn ang="0">
                      <a:pos x="176" y="33"/>
                    </a:cxn>
                    <a:cxn ang="0">
                      <a:pos x="166" y="21"/>
                    </a:cxn>
                    <a:cxn ang="0">
                      <a:pos x="170" y="11"/>
                    </a:cxn>
                    <a:cxn ang="0">
                      <a:pos x="172" y="5"/>
                    </a:cxn>
                    <a:cxn ang="0">
                      <a:pos x="162" y="3"/>
                    </a:cxn>
                    <a:cxn ang="0">
                      <a:pos x="145" y="3"/>
                    </a:cxn>
                    <a:cxn ang="0">
                      <a:pos x="129" y="12"/>
                    </a:cxn>
                    <a:cxn ang="0">
                      <a:pos x="86" y="6"/>
                    </a:cxn>
                    <a:cxn ang="0">
                      <a:pos x="47" y="5"/>
                    </a:cxn>
                    <a:cxn ang="0">
                      <a:pos x="19" y="8"/>
                    </a:cxn>
                    <a:cxn ang="0">
                      <a:pos x="14" y="24"/>
                    </a:cxn>
                    <a:cxn ang="0">
                      <a:pos x="20" y="35"/>
                    </a:cxn>
                    <a:cxn ang="0">
                      <a:pos x="24" y="44"/>
                    </a:cxn>
                    <a:cxn ang="0">
                      <a:pos x="25" y="65"/>
                    </a:cxn>
                    <a:cxn ang="0">
                      <a:pos x="25" y="82"/>
                    </a:cxn>
                    <a:cxn ang="0">
                      <a:pos x="28" y="95"/>
                    </a:cxn>
                    <a:cxn ang="0">
                      <a:pos x="30" y="103"/>
                    </a:cxn>
                    <a:cxn ang="0">
                      <a:pos x="25" y="111"/>
                    </a:cxn>
                    <a:cxn ang="0">
                      <a:pos x="31" y="116"/>
                    </a:cxn>
                    <a:cxn ang="0">
                      <a:pos x="41" y="159"/>
                    </a:cxn>
                    <a:cxn ang="0">
                      <a:pos x="36" y="165"/>
                    </a:cxn>
                    <a:cxn ang="0">
                      <a:pos x="28" y="171"/>
                    </a:cxn>
                    <a:cxn ang="0">
                      <a:pos x="22" y="182"/>
                    </a:cxn>
                    <a:cxn ang="0">
                      <a:pos x="14" y="204"/>
                    </a:cxn>
                    <a:cxn ang="0">
                      <a:pos x="11" y="220"/>
                    </a:cxn>
                    <a:cxn ang="0">
                      <a:pos x="1" y="234"/>
                    </a:cxn>
                    <a:cxn ang="0">
                      <a:pos x="0" y="259"/>
                    </a:cxn>
                    <a:cxn ang="0">
                      <a:pos x="11" y="295"/>
                    </a:cxn>
                    <a:cxn ang="0">
                      <a:pos x="22" y="301"/>
                    </a:cxn>
                    <a:cxn ang="0">
                      <a:pos x="27" y="315"/>
                    </a:cxn>
                    <a:cxn ang="0">
                      <a:pos x="21" y="331"/>
                    </a:cxn>
                    <a:cxn ang="0">
                      <a:pos x="11" y="328"/>
                    </a:cxn>
                    <a:cxn ang="0">
                      <a:pos x="5" y="336"/>
                    </a:cxn>
                    <a:cxn ang="0">
                      <a:pos x="67" y="356"/>
                    </a:cxn>
                    <a:cxn ang="0">
                      <a:pos x="95" y="338"/>
                    </a:cxn>
                    <a:cxn ang="0">
                      <a:pos x="137" y="328"/>
                    </a:cxn>
                    <a:cxn ang="0">
                      <a:pos x="183" y="302"/>
                    </a:cxn>
                    <a:cxn ang="0">
                      <a:pos x="196" y="300"/>
                    </a:cxn>
                    <a:cxn ang="0">
                      <a:pos x="219" y="300"/>
                    </a:cxn>
                    <a:cxn ang="0">
                      <a:pos x="240" y="283"/>
                    </a:cxn>
                  </a:cxnLst>
                  <a:rect l="0" t="0" r="r" b="b"/>
                  <a:pathLst>
                    <a:path w="242" h="356">
                      <a:moveTo>
                        <a:pt x="242" y="281"/>
                      </a:moveTo>
                      <a:lnTo>
                        <a:pt x="239" y="279"/>
                      </a:lnTo>
                      <a:lnTo>
                        <a:pt x="223" y="262"/>
                      </a:lnTo>
                      <a:lnTo>
                        <a:pt x="215" y="252"/>
                      </a:lnTo>
                      <a:lnTo>
                        <a:pt x="210" y="241"/>
                      </a:lnTo>
                      <a:lnTo>
                        <a:pt x="209" y="231"/>
                      </a:lnTo>
                      <a:lnTo>
                        <a:pt x="208" y="209"/>
                      </a:lnTo>
                      <a:lnTo>
                        <a:pt x="209" y="188"/>
                      </a:lnTo>
                      <a:lnTo>
                        <a:pt x="205" y="148"/>
                      </a:lnTo>
                      <a:lnTo>
                        <a:pt x="204" y="114"/>
                      </a:lnTo>
                      <a:lnTo>
                        <a:pt x="203" y="101"/>
                      </a:lnTo>
                      <a:lnTo>
                        <a:pt x="200" y="95"/>
                      </a:lnTo>
                      <a:lnTo>
                        <a:pt x="196" y="89"/>
                      </a:lnTo>
                      <a:lnTo>
                        <a:pt x="194" y="68"/>
                      </a:lnTo>
                      <a:lnTo>
                        <a:pt x="191" y="53"/>
                      </a:lnTo>
                      <a:lnTo>
                        <a:pt x="187" y="48"/>
                      </a:lnTo>
                      <a:lnTo>
                        <a:pt x="180" y="41"/>
                      </a:lnTo>
                      <a:lnTo>
                        <a:pt x="176" y="33"/>
                      </a:lnTo>
                      <a:lnTo>
                        <a:pt x="167" y="27"/>
                      </a:lnTo>
                      <a:lnTo>
                        <a:pt x="166" y="21"/>
                      </a:lnTo>
                      <a:lnTo>
                        <a:pt x="170" y="16"/>
                      </a:lnTo>
                      <a:lnTo>
                        <a:pt x="170" y="11"/>
                      </a:lnTo>
                      <a:lnTo>
                        <a:pt x="173" y="6"/>
                      </a:lnTo>
                      <a:lnTo>
                        <a:pt x="172" y="5"/>
                      </a:lnTo>
                      <a:lnTo>
                        <a:pt x="164" y="4"/>
                      </a:lnTo>
                      <a:lnTo>
                        <a:pt x="162" y="3"/>
                      </a:lnTo>
                      <a:lnTo>
                        <a:pt x="162" y="0"/>
                      </a:lnTo>
                      <a:lnTo>
                        <a:pt x="145" y="3"/>
                      </a:lnTo>
                      <a:lnTo>
                        <a:pt x="133" y="11"/>
                      </a:lnTo>
                      <a:lnTo>
                        <a:pt x="129" y="12"/>
                      </a:lnTo>
                      <a:lnTo>
                        <a:pt x="112" y="11"/>
                      </a:lnTo>
                      <a:lnTo>
                        <a:pt x="86" y="6"/>
                      </a:lnTo>
                      <a:lnTo>
                        <a:pt x="58" y="8"/>
                      </a:lnTo>
                      <a:lnTo>
                        <a:pt x="47" y="5"/>
                      </a:lnTo>
                      <a:lnTo>
                        <a:pt x="36" y="5"/>
                      </a:lnTo>
                      <a:lnTo>
                        <a:pt x="19" y="8"/>
                      </a:lnTo>
                      <a:lnTo>
                        <a:pt x="14" y="16"/>
                      </a:lnTo>
                      <a:lnTo>
                        <a:pt x="14" y="24"/>
                      </a:lnTo>
                      <a:lnTo>
                        <a:pt x="17" y="32"/>
                      </a:lnTo>
                      <a:lnTo>
                        <a:pt x="20" y="35"/>
                      </a:lnTo>
                      <a:lnTo>
                        <a:pt x="20" y="43"/>
                      </a:lnTo>
                      <a:lnTo>
                        <a:pt x="24" y="44"/>
                      </a:lnTo>
                      <a:lnTo>
                        <a:pt x="22" y="57"/>
                      </a:lnTo>
                      <a:lnTo>
                        <a:pt x="25" y="65"/>
                      </a:lnTo>
                      <a:lnTo>
                        <a:pt x="25" y="76"/>
                      </a:lnTo>
                      <a:lnTo>
                        <a:pt x="25" y="82"/>
                      </a:lnTo>
                      <a:lnTo>
                        <a:pt x="28" y="89"/>
                      </a:lnTo>
                      <a:lnTo>
                        <a:pt x="28" y="95"/>
                      </a:lnTo>
                      <a:lnTo>
                        <a:pt x="27" y="98"/>
                      </a:lnTo>
                      <a:lnTo>
                        <a:pt x="30" y="103"/>
                      </a:lnTo>
                      <a:lnTo>
                        <a:pt x="25" y="108"/>
                      </a:lnTo>
                      <a:lnTo>
                        <a:pt x="25" y="111"/>
                      </a:lnTo>
                      <a:lnTo>
                        <a:pt x="28" y="112"/>
                      </a:lnTo>
                      <a:lnTo>
                        <a:pt x="31" y="116"/>
                      </a:lnTo>
                      <a:lnTo>
                        <a:pt x="38" y="143"/>
                      </a:lnTo>
                      <a:lnTo>
                        <a:pt x="41" y="159"/>
                      </a:lnTo>
                      <a:lnTo>
                        <a:pt x="36" y="160"/>
                      </a:lnTo>
                      <a:lnTo>
                        <a:pt x="36" y="165"/>
                      </a:lnTo>
                      <a:lnTo>
                        <a:pt x="32" y="166"/>
                      </a:lnTo>
                      <a:lnTo>
                        <a:pt x="28" y="171"/>
                      </a:lnTo>
                      <a:lnTo>
                        <a:pt x="26" y="173"/>
                      </a:lnTo>
                      <a:lnTo>
                        <a:pt x="22" y="182"/>
                      </a:lnTo>
                      <a:lnTo>
                        <a:pt x="16" y="195"/>
                      </a:lnTo>
                      <a:lnTo>
                        <a:pt x="14" y="204"/>
                      </a:lnTo>
                      <a:lnTo>
                        <a:pt x="14" y="215"/>
                      </a:lnTo>
                      <a:lnTo>
                        <a:pt x="11" y="220"/>
                      </a:lnTo>
                      <a:lnTo>
                        <a:pt x="5" y="227"/>
                      </a:lnTo>
                      <a:lnTo>
                        <a:pt x="1" y="234"/>
                      </a:lnTo>
                      <a:lnTo>
                        <a:pt x="0" y="251"/>
                      </a:lnTo>
                      <a:lnTo>
                        <a:pt x="0" y="259"/>
                      </a:lnTo>
                      <a:lnTo>
                        <a:pt x="8" y="279"/>
                      </a:lnTo>
                      <a:lnTo>
                        <a:pt x="11" y="295"/>
                      </a:lnTo>
                      <a:lnTo>
                        <a:pt x="15" y="300"/>
                      </a:lnTo>
                      <a:lnTo>
                        <a:pt x="22" y="301"/>
                      </a:lnTo>
                      <a:lnTo>
                        <a:pt x="25" y="302"/>
                      </a:lnTo>
                      <a:lnTo>
                        <a:pt x="27" y="315"/>
                      </a:lnTo>
                      <a:lnTo>
                        <a:pt x="27" y="329"/>
                      </a:lnTo>
                      <a:lnTo>
                        <a:pt x="21" y="331"/>
                      </a:lnTo>
                      <a:lnTo>
                        <a:pt x="17" y="328"/>
                      </a:lnTo>
                      <a:lnTo>
                        <a:pt x="11" y="328"/>
                      </a:lnTo>
                      <a:lnTo>
                        <a:pt x="9" y="329"/>
                      </a:lnTo>
                      <a:lnTo>
                        <a:pt x="5" y="336"/>
                      </a:lnTo>
                      <a:lnTo>
                        <a:pt x="41" y="345"/>
                      </a:lnTo>
                      <a:lnTo>
                        <a:pt x="67" y="356"/>
                      </a:lnTo>
                      <a:lnTo>
                        <a:pt x="87" y="345"/>
                      </a:lnTo>
                      <a:lnTo>
                        <a:pt x="95" y="338"/>
                      </a:lnTo>
                      <a:lnTo>
                        <a:pt x="103" y="336"/>
                      </a:lnTo>
                      <a:lnTo>
                        <a:pt x="137" y="328"/>
                      </a:lnTo>
                      <a:lnTo>
                        <a:pt x="166" y="311"/>
                      </a:lnTo>
                      <a:lnTo>
                        <a:pt x="183" y="302"/>
                      </a:lnTo>
                      <a:lnTo>
                        <a:pt x="188" y="300"/>
                      </a:lnTo>
                      <a:lnTo>
                        <a:pt x="196" y="300"/>
                      </a:lnTo>
                      <a:lnTo>
                        <a:pt x="215" y="296"/>
                      </a:lnTo>
                      <a:lnTo>
                        <a:pt x="219" y="300"/>
                      </a:lnTo>
                      <a:lnTo>
                        <a:pt x="229" y="299"/>
                      </a:lnTo>
                      <a:lnTo>
                        <a:pt x="240" y="283"/>
                      </a:lnTo>
                      <a:lnTo>
                        <a:pt x="242" y="28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05" name="Freeform 204"/>
                <p:cNvSpPr>
                  <a:spLocks noChangeAspect="1"/>
                </p:cNvSpPr>
                <p:nvPr/>
              </p:nvSpPr>
              <p:spPr bwMode="gray">
                <a:xfrm>
                  <a:off x="4669631" y="3429347"/>
                  <a:ext cx="131763" cy="98425"/>
                </a:xfrm>
                <a:custGeom>
                  <a:avLst/>
                  <a:gdLst/>
                  <a:ahLst/>
                  <a:cxnLst>
                    <a:cxn ang="0">
                      <a:pos x="242" y="9"/>
                    </a:cxn>
                    <a:cxn ang="0">
                      <a:pos x="182" y="49"/>
                    </a:cxn>
                    <a:cxn ang="0">
                      <a:pos x="113" y="91"/>
                    </a:cxn>
                    <a:cxn ang="0">
                      <a:pos x="83" y="96"/>
                    </a:cxn>
                    <a:cxn ang="0">
                      <a:pos x="64" y="119"/>
                    </a:cxn>
                    <a:cxn ang="0">
                      <a:pos x="46" y="162"/>
                    </a:cxn>
                    <a:cxn ang="0">
                      <a:pos x="16" y="188"/>
                    </a:cxn>
                    <a:cxn ang="0">
                      <a:pos x="1" y="224"/>
                    </a:cxn>
                    <a:cxn ang="0">
                      <a:pos x="1" y="259"/>
                    </a:cxn>
                    <a:cxn ang="0">
                      <a:pos x="5" y="267"/>
                    </a:cxn>
                    <a:cxn ang="0">
                      <a:pos x="11" y="275"/>
                    </a:cxn>
                    <a:cxn ang="0">
                      <a:pos x="15" y="284"/>
                    </a:cxn>
                    <a:cxn ang="0">
                      <a:pos x="24" y="291"/>
                    </a:cxn>
                    <a:cxn ang="0">
                      <a:pos x="35" y="294"/>
                    </a:cxn>
                    <a:cxn ang="0">
                      <a:pos x="40" y="295"/>
                    </a:cxn>
                    <a:cxn ang="0">
                      <a:pos x="53" y="290"/>
                    </a:cxn>
                    <a:cxn ang="0">
                      <a:pos x="79" y="283"/>
                    </a:cxn>
                    <a:cxn ang="0">
                      <a:pos x="107" y="285"/>
                    </a:cxn>
                    <a:cxn ang="0">
                      <a:pos x="119" y="290"/>
                    </a:cxn>
                    <a:cxn ang="0">
                      <a:pos x="130" y="306"/>
                    </a:cxn>
                    <a:cxn ang="0">
                      <a:pos x="141" y="305"/>
                    </a:cxn>
                    <a:cxn ang="0">
                      <a:pos x="138" y="281"/>
                    </a:cxn>
                    <a:cxn ang="0">
                      <a:pos x="133" y="259"/>
                    </a:cxn>
                    <a:cxn ang="0">
                      <a:pos x="127" y="240"/>
                    </a:cxn>
                    <a:cxn ang="0">
                      <a:pos x="149" y="221"/>
                    </a:cxn>
                    <a:cxn ang="0">
                      <a:pos x="199" y="222"/>
                    </a:cxn>
                    <a:cxn ang="0">
                      <a:pos x="246" y="227"/>
                    </a:cxn>
                    <a:cxn ang="0">
                      <a:pos x="275" y="217"/>
                    </a:cxn>
                    <a:cxn ang="0">
                      <a:pos x="317" y="227"/>
                    </a:cxn>
                    <a:cxn ang="0">
                      <a:pos x="336" y="224"/>
                    </a:cxn>
                    <a:cxn ang="0">
                      <a:pos x="344" y="214"/>
                    </a:cxn>
                    <a:cxn ang="0">
                      <a:pos x="350" y="208"/>
                    </a:cxn>
                    <a:cxn ang="0">
                      <a:pos x="364" y="195"/>
                    </a:cxn>
                    <a:cxn ang="0">
                      <a:pos x="387" y="197"/>
                    </a:cxn>
                    <a:cxn ang="0">
                      <a:pos x="410" y="185"/>
                    </a:cxn>
                    <a:cxn ang="0">
                      <a:pos x="415" y="177"/>
                    </a:cxn>
                    <a:cxn ang="0">
                      <a:pos x="417" y="171"/>
                    </a:cxn>
                    <a:cxn ang="0">
                      <a:pos x="398" y="150"/>
                    </a:cxn>
                    <a:cxn ang="0">
                      <a:pos x="408" y="145"/>
                    </a:cxn>
                    <a:cxn ang="0">
                      <a:pos x="402" y="130"/>
                    </a:cxn>
                    <a:cxn ang="0">
                      <a:pos x="387" y="133"/>
                    </a:cxn>
                    <a:cxn ang="0">
                      <a:pos x="368" y="131"/>
                    </a:cxn>
                    <a:cxn ang="0">
                      <a:pos x="345" y="108"/>
                    </a:cxn>
                    <a:cxn ang="0">
                      <a:pos x="317" y="70"/>
                    </a:cxn>
                    <a:cxn ang="0">
                      <a:pos x="302" y="39"/>
                    </a:cxn>
                    <a:cxn ang="0">
                      <a:pos x="290" y="26"/>
                    </a:cxn>
                    <a:cxn ang="0">
                      <a:pos x="295" y="0"/>
                    </a:cxn>
                  </a:cxnLst>
                  <a:rect l="0" t="0" r="r" b="b"/>
                  <a:pathLst>
                    <a:path w="417" h="307">
                      <a:moveTo>
                        <a:pt x="295" y="0"/>
                      </a:moveTo>
                      <a:lnTo>
                        <a:pt x="262" y="1"/>
                      </a:lnTo>
                      <a:lnTo>
                        <a:pt x="242" y="9"/>
                      </a:lnTo>
                      <a:lnTo>
                        <a:pt x="234" y="12"/>
                      </a:lnTo>
                      <a:lnTo>
                        <a:pt x="219" y="25"/>
                      </a:lnTo>
                      <a:lnTo>
                        <a:pt x="182" y="49"/>
                      </a:lnTo>
                      <a:lnTo>
                        <a:pt x="170" y="65"/>
                      </a:lnTo>
                      <a:lnTo>
                        <a:pt x="151" y="79"/>
                      </a:lnTo>
                      <a:lnTo>
                        <a:pt x="113" y="91"/>
                      </a:lnTo>
                      <a:lnTo>
                        <a:pt x="101" y="93"/>
                      </a:lnTo>
                      <a:lnTo>
                        <a:pt x="89" y="95"/>
                      </a:lnTo>
                      <a:lnTo>
                        <a:pt x="83" y="96"/>
                      </a:lnTo>
                      <a:lnTo>
                        <a:pt x="74" y="102"/>
                      </a:lnTo>
                      <a:lnTo>
                        <a:pt x="69" y="108"/>
                      </a:lnTo>
                      <a:lnTo>
                        <a:pt x="64" y="119"/>
                      </a:lnTo>
                      <a:lnTo>
                        <a:pt x="60" y="134"/>
                      </a:lnTo>
                      <a:lnTo>
                        <a:pt x="53" y="152"/>
                      </a:lnTo>
                      <a:lnTo>
                        <a:pt x="46" y="162"/>
                      </a:lnTo>
                      <a:lnTo>
                        <a:pt x="30" y="174"/>
                      </a:lnTo>
                      <a:lnTo>
                        <a:pt x="20" y="183"/>
                      </a:lnTo>
                      <a:lnTo>
                        <a:pt x="16" y="188"/>
                      </a:lnTo>
                      <a:lnTo>
                        <a:pt x="11" y="197"/>
                      </a:lnTo>
                      <a:lnTo>
                        <a:pt x="10" y="206"/>
                      </a:lnTo>
                      <a:lnTo>
                        <a:pt x="1" y="224"/>
                      </a:lnTo>
                      <a:lnTo>
                        <a:pt x="0" y="235"/>
                      </a:lnTo>
                      <a:lnTo>
                        <a:pt x="0" y="248"/>
                      </a:lnTo>
                      <a:lnTo>
                        <a:pt x="1" y="259"/>
                      </a:lnTo>
                      <a:lnTo>
                        <a:pt x="4" y="260"/>
                      </a:lnTo>
                      <a:lnTo>
                        <a:pt x="4" y="262"/>
                      </a:lnTo>
                      <a:lnTo>
                        <a:pt x="5" y="267"/>
                      </a:lnTo>
                      <a:lnTo>
                        <a:pt x="6" y="268"/>
                      </a:lnTo>
                      <a:lnTo>
                        <a:pt x="8" y="269"/>
                      </a:lnTo>
                      <a:lnTo>
                        <a:pt x="11" y="275"/>
                      </a:lnTo>
                      <a:lnTo>
                        <a:pt x="14" y="276"/>
                      </a:lnTo>
                      <a:lnTo>
                        <a:pt x="15" y="279"/>
                      </a:lnTo>
                      <a:lnTo>
                        <a:pt x="15" y="284"/>
                      </a:lnTo>
                      <a:lnTo>
                        <a:pt x="19" y="284"/>
                      </a:lnTo>
                      <a:lnTo>
                        <a:pt x="22" y="287"/>
                      </a:lnTo>
                      <a:lnTo>
                        <a:pt x="24" y="291"/>
                      </a:lnTo>
                      <a:lnTo>
                        <a:pt x="31" y="295"/>
                      </a:lnTo>
                      <a:lnTo>
                        <a:pt x="31" y="294"/>
                      </a:lnTo>
                      <a:lnTo>
                        <a:pt x="35" y="294"/>
                      </a:lnTo>
                      <a:lnTo>
                        <a:pt x="37" y="291"/>
                      </a:lnTo>
                      <a:lnTo>
                        <a:pt x="38" y="291"/>
                      </a:lnTo>
                      <a:lnTo>
                        <a:pt x="40" y="295"/>
                      </a:lnTo>
                      <a:lnTo>
                        <a:pt x="47" y="298"/>
                      </a:lnTo>
                      <a:lnTo>
                        <a:pt x="51" y="296"/>
                      </a:lnTo>
                      <a:lnTo>
                        <a:pt x="53" y="290"/>
                      </a:lnTo>
                      <a:lnTo>
                        <a:pt x="59" y="289"/>
                      </a:lnTo>
                      <a:lnTo>
                        <a:pt x="67" y="286"/>
                      </a:lnTo>
                      <a:lnTo>
                        <a:pt x="79" y="283"/>
                      </a:lnTo>
                      <a:lnTo>
                        <a:pt x="89" y="280"/>
                      </a:lnTo>
                      <a:lnTo>
                        <a:pt x="96" y="280"/>
                      </a:lnTo>
                      <a:lnTo>
                        <a:pt x="107" y="285"/>
                      </a:lnTo>
                      <a:lnTo>
                        <a:pt x="112" y="280"/>
                      </a:lnTo>
                      <a:lnTo>
                        <a:pt x="113" y="280"/>
                      </a:lnTo>
                      <a:lnTo>
                        <a:pt x="119" y="290"/>
                      </a:lnTo>
                      <a:lnTo>
                        <a:pt x="124" y="291"/>
                      </a:lnTo>
                      <a:lnTo>
                        <a:pt x="125" y="296"/>
                      </a:lnTo>
                      <a:lnTo>
                        <a:pt x="130" y="306"/>
                      </a:lnTo>
                      <a:lnTo>
                        <a:pt x="133" y="307"/>
                      </a:lnTo>
                      <a:lnTo>
                        <a:pt x="139" y="307"/>
                      </a:lnTo>
                      <a:lnTo>
                        <a:pt x="141" y="305"/>
                      </a:lnTo>
                      <a:lnTo>
                        <a:pt x="138" y="298"/>
                      </a:lnTo>
                      <a:lnTo>
                        <a:pt x="138" y="292"/>
                      </a:lnTo>
                      <a:lnTo>
                        <a:pt x="138" y="281"/>
                      </a:lnTo>
                      <a:lnTo>
                        <a:pt x="135" y="273"/>
                      </a:lnTo>
                      <a:lnTo>
                        <a:pt x="137" y="260"/>
                      </a:lnTo>
                      <a:lnTo>
                        <a:pt x="133" y="259"/>
                      </a:lnTo>
                      <a:lnTo>
                        <a:pt x="133" y="251"/>
                      </a:lnTo>
                      <a:lnTo>
                        <a:pt x="130" y="248"/>
                      </a:lnTo>
                      <a:lnTo>
                        <a:pt x="127" y="240"/>
                      </a:lnTo>
                      <a:lnTo>
                        <a:pt x="128" y="232"/>
                      </a:lnTo>
                      <a:lnTo>
                        <a:pt x="132" y="224"/>
                      </a:lnTo>
                      <a:lnTo>
                        <a:pt x="149" y="221"/>
                      </a:lnTo>
                      <a:lnTo>
                        <a:pt x="160" y="221"/>
                      </a:lnTo>
                      <a:lnTo>
                        <a:pt x="171" y="224"/>
                      </a:lnTo>
                      <a:lnTo>
                        <a:pt x="199" y="222"/>
                      </a:lnTo>
                      <a:lnTo>
                        <a:pt x="225" y="227"/>
                      </a:lnTo>
                      <a:lnTo>
                        <a:pt x="242" y="228"/>
                      </a:lnTo>
                      <a:lnTo>
                        <a:pt x="246" y="227"/>
                      </a:lnTo>
                      <a:lnTo>
                        <a:pt x="258" y="219"/>
                      </a:lnTo>
                      <a:lnTo>
                        <a:pt x="275" y="216"/>
                      </a:lnTo>
                      <a:lnTo>
                        <a:pt x="275" y="217"/>
                      </a:lnTo>
                      <a:lnTo>
                        <a:pt x="310" y="222"/>
                      </a:lnTo>
                      <a:lnTo>
                        <a:pt x="313" y="227"/>
                      </a:lnTo>
                      <a:lnTo>
                        <a:pt x="317" y="227"/>
                      </a:lnTo>
                      <a:lnTo>
                        <a:pt x="320" y="225"/>
                      </a:lnTo>
                      <a:lnTo>
                        <a:pt x="334" y="225"/>
                      </a:lnTo>
                      <a:lnTo>
                        <a:pt x="336" y="224"/>
                      </a:lnTo>
                      <a:lnTo>
                        <a:pt x="339" y="220"/>
                      </a:lnTo>
                      <a:lnTo>
                        <a:pt x="343" y="220"/>
                      </a:lnTo>
                      <a:lnTo>
                        <a:pt x="344" y="214"/>
                      </a:lnTo>
                      <a:lnTo>
                        <a:pt x="347" y="211"/>
                      </a:lnTo>
                      <a:lnTo>
                        <a:pt x="348" y="210"/>
                      </a:lnTo>
                      <a:lnTo>
                        <a:pt x="350" y="208"/>
                      </a:lnTo>
                      <a:lnTo>
                        <a:pt x="354" y="209"/>
                      </a:lnTo>
                      <a:lnTo>
                        <a:pt x="361" y="197"/>
                      </a:lnTo>
                      <a:lnTo>
                        <a:pt x="364" y="195"/>
                      </a:lnTo>
                      <a:lnTo>
                        <a:pt x="370" y="195"/>
                      </a:lnTo>
                      <a:lnTo>
                        <a:pt x="379" y="199"/>
                      </a:lnTo>
                      <a:lnTo>
                        <a:pt x="387" y="197"/>
                      </a:lnTo>
                      <a:lnTo>
                        <a:pt x="393" y="199"/>
                      </a:lnTo>
                      <a:lnTo>
                        <a:pt x="398" y="197"/>
                      </a:lnTo>
                      <a:lnTo>
                        <a:pt x="410" y="185"/>
                      </a:lnTo>
                      <a:lnTo>
                        <a:pt x="412" y="182"/>
                      </a:lnTo>
                      <a:lnTo>
                        <a:pt x="412" y="181"/>
                      </a:lnTo>
                      <a:lnTo>
                        <a:pt x="415" y="177"/>
                      </a:lnTo>
                      <a:lnTo>
                        <a:pt x="417" y="172"/>
                      </a:lnTo>
                      <a:lnTo>
                        <a:pt x="417" y="170"/>
                      </a:lnTo>
                      <a:lnTo>
                        <a:pt x="417" y="171"/>
                      </a:lnTo>
                      <a:lnTo>
                        <a:pt x="406" y="161"/>
                      </a:lnTo>
                      <a:lnTo>
                        <a:pt x="399" y="154"/>
                      </a:lnTo>
                      <a:lnTo>
                        <a:pt x="398" y="150"/>
                      </a:lnTo>
                      <a:lnTo>
                        <a:pt x="399" y="146"/>
                      </a:lnTo>
                      <a:lnTo>
                        <a:pt x="403" y="145"/>
                      </a:lnTo>
                      <a:lnTo>
                        <a:pt x="408" y="145"/>
                      </a:lnTo>
                      <a:lnTo>
                        <a:pt x="409" y="142"/>
                      </a:lnTo>
                      <a:lnTo>
                        <a:pt x="408" y="140"/>
                      </a:lnTo>
                      <a:lnTo>
                        <a:pt x="402" y="130"/>
                      </a:lnTo>
                      <a:lnTo>
                        <a:pt x="396" y="127"/>
                      </a:lnTo>
                      <a:lnTo>
                        <a:pt x="392" y="128"/>
                      </a:lnTo>
                      <a:lnTo>
                        <a:pt x="387" y="133"/>
                      </a:lnTo>
                      <a:lnTo>
                        <a:pt x="382" y="134"/>
                      </a:lnTo>
                      <a:lnTo>
                        <a:pt x="379" y="134"/>
                      </a:lnTo>
                      <a:lnTo>
                        <a:pt x="368" y="131"/>
                      </a:lnTo>
                      <a:lnTo>
                        <a:pt x="360" y="127"/>
                      </a:lnTo>
                      <a:lnTo>
                        <a:pt x="349" y="114"/>
                      </a:lnTo>
                      <a:lnTo>
                        <a:pt x="345" y="108"/>
                      </a:lnTo>
                      <a:lnTo>
                        <a:pt x="339" y="93"/>
                      </a:lnTo>
                      <a:lnTo>
                        <a:pt x="334" y="84"/>
                      </a:lnTo>
                      <a:lnTo>
                        <a:pt x="317" y="70"/>
                      </a:lnTo>
                      <a:lnTo>
                        <a:pt x="305" y="55"/>
                      </a:lnTo>
                      <a:lnTo>
                        <a:pt x="301" y="48"/>
                      </a:lnTo>
                      <a:lnTo>
                        <a:pt x="302" y="39"/>
                      </a:lnTo>
                      <a:lnTo>
                        <a:pt x="301" y="37"/>
                      </a:lnTo>
                      <a:lnTo>
                        <a:pt x="291" y="28"/>
                      </a:lnTo>
                      <a:lnTo>
                        <a:pt x="290" y="26"/>
                      </a:lnTo>
                      <a:lnTo>
                        <a:pt x="293" y="16"/>
                      </a:lnTo>
                      <a:lnTo>
                        <a:pt x="294" y="5"/>
                      </a:lnTo>
                      <a:lnTo>
                        <a:pt x="295"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06" name="Freeform 205"/>
                <p:cNvSpPr>
                  <a:spLocks noChangeAspect="1"/>
                </p:cNvSpPr>
                <p:nvPr/>
              </p:nvSpPr>
              <p:spPr bwMode="gray">
                <a:xfrm>
                  <a:off x="4906168" y="3469034"/>
                  <a:ext cx="133350" cy="195263"/>
                </a:xfrm>
                <a:custGeom>
                  <a:avLst/>
                  <a:gdLst/>
                  <a:ahLst/>
                  <a:cxnLst>
                    <a:cxn ang="0">
                      <a:pos x="220" y="581"/>
                    </a:cxn>
                    <a:cxn ang="0">
                      <a:pos x="170" y="579"/>
                    </a:cxn>
                    <a:cxn ang="0">
                      <a:pos x="74" y="585"/>
                    </a:cxn>
                    <a:cxn ang="0">
                      <a:pos x="79" y="536"/>
                    </a:cxn>
                    <a:cxn ang="0">
                      <a:pos x="75" y="520"/>
                    </a:cxn>
                    <a:cxn ang="0">
                      <a:pos x="63" y="502"/>
                    </a:cxn>
                    <a:cxn ang="0">
                      <a:pos x="68" y="494"/>
                    </a:cxn>
                    <a:cxn ang="0">
                      <a:pos x="58" y="484"/>
                    </a:cxn>
                    <a:cxn ang="0">
                      <a:pos x="32" y="480"/>
                    </a:cxn>
                    <a:cxn ang="0">
                      <a:pos x="11" y="456"/>
                    </a:cxn>
                    <a:cxn ang="0">
                      <a:pos x="3" y="448"/>
                    </a:cxn>
                    <a:cxn ang="0">
                      <a:pos x="7" y="432"/>
                    </a:cxn>
                    <a:cxn ang="0">
                      <a:pos x="19" y="400"/>
                    </a:cxn>
                    <a:cxn ang="0">
                      <a:pos x="39" y="358"/>
                    </a:cxn>
                    <a:cxn ang="0">
                      <a:pos x="62" y="328"/>
                    </a:cxn>
                    <a:cxn ang="0">
                      <a:pos x="101" y="323"/>
                    </a:cxn>
                    <a:cxn ang="0">
                      <a:pos x="130" y="339"/>
                    </a:cxn>
                    <a:cxn ang="0">
                      <a:pos x="143" y="350"/>
                    </a:cxn>
                    <a:cxn ang="0">
                      <a:pos x="168" y="342"/>
                    </a:cxn>
                    <a:cxn ang="0">
                      <a:pos x="198" y="280"/>
                    </a:cxn>
                    <a:cxn ang="0">
                      <a:pos x="210" y="241"/>
                    </a:cxn>
                    <a:cxn ang="0">
                      <a:pos x="238" y="217"/>
                    </a:cxn>
                    <a:cxn ang="0">
                      <a:pos x="249" y="171"/>
                    </a:cxn>
                    <a:cxn ang="0">
                      <a:pos x="263" y="131"/>
                    </a:cxn>
                    <a:cxn ang="0">
                      <a:pos x="279" y="95"/>
                    </a:cxn>
                    <a:cxn ang="0">
                      <a:pos x="307" y="77"/>
                    </a:cxn>
                    <a:cxn ang="0">
                      <a:pos x="327" y="48"/>
                    </a:cxn>
                    <a:cxn ang="0">
                      <a:pos x="323" y="23"/>
                    </a:cxn>
                    <a:cxn ang="0">
                      <a:pos x="310" y="15"/>
                    </a:cxn>
                    <a:cxn ang="0">
                      <a:pos x="332" y="0"/>
                    </a:cxn>
                    <a:cxn ang="0">
                      <a:pos x="340" y="4"/>
                    </a:cxn>
                    <a:cxn ang="0">
                      <a:pos x="355" y="48"/>
                    </a:cxn>
                    <a:cxn ang="0">
                      <a:pos x="349" y="90"/>
                    </a:cxn>
                    <a:cxn ang="0">
                      <a:pos x="374" y="140"/>
                    </a:cxn>
                    <a:cxn ang="0">
                      <a:pos x="376" y="157"/>
                    </a:cxn>
                    <a:cxn ang="0">
                      <a:pos x="337" y="154"/>
                    </a:cxn>
                    <a:cxn ang="0">
                      <a:pos x="315" y="159"/>
                    </a:cxn>
                    <a:cxn ang="0">
                      <a:pos x="311" y="192"/>
                    </a:cxn>
                    <a:cxn ang="0">
                      <a:pos x="338" y="215"/>
                    </a:cxn>
                    <a:cxn ang="0">
                      <a:pos x="360" y="230"/>
                    </a:cxn>
                    <a:cxn ang="0">
                      <a:pos x="376" y="292"/>
                    </a:cxn>
                    <a:cxn ang="0">
                      <a:pos x="370" y="323"/>
                    </a:cxn>
                    <a:cxn ang="0">
                      <a:pos x="343" y="369"/>
                    </a:cxn>
                    <a:cxn ang="0">
                      <a:pos x="335" y="407"/>
                    </a:cxn>
                    <a:cxn ang="0">
                      <a:pos x="345" y="458"/>
                    </a:cxn>
                    <a:cxn ang="0">
                      <a:pos x="390" y="528"/>
                    </a:cxn>
                    <a:cxn ang="0">
                      <a:pos x="418" y="559"/>
                    </a:cxn>
                    <a:cxn ang="0">
                      <a:pos x="413" y="615"/>
                    </a:cxn>
                    <a:cxn ang="0">
                      <a:pos x="366" y="592"/>
                    </a:cxn>
                    <a:cxn ang="0">
                      <a:pos x="264" y="585"/>
                    </a:cxn>
                  </a:cxnLst>
                  <a:rect l="0" t="0" r="r" b="b"/>
                  <a:pathLst>
                    <a:path w="420" h="615">
                      <a:moveTo>
                        <a:pt x="264" y="585"/>
                      </a:moveTo>
                      <a:lnTo>
                        <a:pt x="256" y="582"/>
                      </a:lnTo>
                      <a:lnTo>
                        <a:pt x="220" y="581"/>
                      </a:lnTo>
                      <a:lnTo>
                        <a:pt x="204" y="577"/>
                      </a:lnTo>
                      <a:lnTo>
                        <a:pt x="184" y="581"/>
                      </a:lnTo>
                      <a:lnTo>
                        <a:pt x="170" y="579"/>
                      </a:lnTo>
                      <a:lnTo>
                        <a:pt x="156" y="582"/>
                      </a:lnTo>
                      <a:lnTo>
                        <a:pt x="116" y="582"/>
                      </a:lnTo>
                      <a:lnTo>
                        <a:pt x="74" y="585"/>
                      </a:lnTo>
                      <a:lnTo>
                        <a:pt x="70" y="586"/>
                      </a:lnTo>
                      <a:lnTo>
                        <a:pt x="74" y="552"/>
                      </a:lnTo>
                      <a:lnTo>
                        <a:pt x="79" y="536"/>
                      </a:lnTo>
                      <a:lnTo>
                        <a:pt x="79" y="529"/>
                      </a:lnTo>
                      <a:lnTo>
                        <a:pt x="81" y="527"/>
                      </a:lnTo>
                      <a:lnTo>
                        <a:pt x="75" y="520"/>
                      </a:lnTo>
                      <a:lnTo>
                        <a:pt x="69" y="513"/>
                      </a:lnTo>
                      <a:lnTo>
                        <a:pt x="66" y="509"/>
                      </a:lnTo>
                      <a:lnTo>
                        <a:pt x="63" y="502"/>
                      </a:lnTo>
                      <a:lnTo>
                        <a:pt x="63" y="500"/>
                      </a:lnTo>
                      <a:lnTo>
                        <a:pt x="66" y="499"/>
                      </a:lnTo>
                      <a:lnTo>
                        <a:pt x="68" y="494"/>
                      </a:lnTo>
                      <a:lnTo>
                        <a:pt x="68" y="485"/>
                      </a:lnTo>
                      <a:lnTo>
                        <a:pt x="64" y="483"/>
                      </a:lnTo>
                      <a:lnTo>
                        <a:pt x="58" y="484"/>
                      </a:lnTo>
                      <a:lnTo>
                        <a:pt x="57" y="488"/>
                      </a:lnTo>
                      <a:lnTo>
                        <a:pt x="52" y="489"/>
                      </a:lnTo>
                      <a:lnTo>
                        <a:pt x="32" y="480"/>
                      </a:lnTo>
                      <a:lnTo>
                        <a:pt x="27" y="471"/>
                      </a:lnTo>
                      <a:lnTo>
                        <a:pt x="21" y="456"/>
                      </a:lnTo>
                      <a:lnTo>
                        <a:pt x="11" y="456"/>
                      </a:lnTo>
                      <a:lnTo>
                        <a:pt x="6" y="458"/>
                      </a:lnTo>
                      <a:lnTo>
                        <a:pt x="1" y="455"/>
                      </a:lnTo>
                      <a:lnTo>
                        <a:pt x="3" y="448"/>
                      </a:lnTo>
                      <a:lnTo>
                        <a:pt x="0" y="446"/>
                      </a:lnTo>
                      <a:lnTo>
                        <a:pt x="0" y="439"/>
                      </a:lnTo>
                      <a:lnTo>
                        <a:pt x="7" y="432"/>
                      </a:lnTo>
                      <a:lnTo>
                        <a:pt x="14" y="423"/>
                      </a:lnTo>
                      <a:lnTo>
                        <a:pt x="17" y="414"/>
                      </a:lnTo>
                      <a:lnTo>
                        <a:pt x="19" y="400"/>
                      </a:lnTo>
                      <a:lnTo>
                        <a:pt x="22" y="385"/>
                      </a:lnTo>
                      <a:lnTo>
                        <a:pt x="31" y="369"/>
                      </a:lnTo>
                      <a:lnTo>
                        <a:pt x="39" y="358"/>
                      </a:lnTo>
                      <a:lnTo>
                        <a:pt x="47" y="350"/>
                      </a:lnTo>
                      <a:lnTo>
                        <a:pt x="58" y="345"/>
                      </a:lnTo>
                      <a:lnTo>
                        <a:pt x="62" y="328"/>
                      </a:lnTo>
                      <a:lnTo>
                        <a:pt x="64" y="328"/>
                      </a:lnTo>
                      <a:lnTo>
                        <a:pt x="79" y="328"/>
                      </a:lnTo>
                      <a:lnTo>
                        <a:pt x="101" y="323"/>
                      </a:lnTo>
                      <a:lnTo>
                        <a:pt x="116" y="324"/>
                      </a:lnTo>
                      <a:lnTo>
                        <a:pt x="127" y="334"/>
                      </a:lnTo>
                      <a:lnTo>
                        <a:pt x="130" y="339"/>
                      </a:lnTo>
                      <a:lnTo>
                        <a:pt x="130" y="340"/>
                      </a:lnTo>
                      <a:lnTo>
                        <a:pt x="134" y="343"/>
                      </a:lnTo>
                      <a:lnTo>
                        <a:pt x="143" y="350"/>
                      </a:lnTo>
                      <a:lnTo>
                        <a:pt x="156" y="351"/>
                      </a:lnTo>
                      <a:lnTo>
                        <a:pt x="165" y="348"/>
                      </a:lnTo>
                      <a:lnTo>
                        <a:pt x="168" y="342"/>
                      </a:lnTo>
                      <a:lnTo>
                        <a:pt x="170" y="333"/>
                      </a:lnTo>
                      <a:lnTo>
                        <a:pt x="188" y="302"/>
                      </a:lnTo>
                      <a:lnTo>
                        <a:pt x="198" y="280"/>
                      </a:lnTo>
                      <a:lnTo>
                        <a:pt x="200" y="273"/>
                      </a:lnTo>
                      <a:lnTo>
                        <a:pt x="204" y="257"/>
                      </a:lnTo>
                      <a:lnTo>
                        <a:pt x="210" y="241"/>
                      </a:lnTo>
                      <a:lnTo>
                        <a:pt x="221" y="229"/>
                      </a:lnTo>
                      <a:lnTo>
                        <a:pt x="236" y="222"/>
                      </a:lnTo>
                      <a:lnTo>
                        <a:pt x="238" y="217"/>
                      </a:lnTo>
                      <a:lnTo>
                        <a:pt x="240" y="211"/>
                      </a:lnTo>
                      <a:lnTo>
                        <a:pt x="241" y="199"/>
                      </a:lnTo>
                      <a:lnTo>
                        <a:pt x="249" y="171"/>
                      </a:lnTo>
                      <a:lnTo>
                        <a:pt x="251" y="160"/>
                      </a:lnTo>
                      <a:lnTo>
                        <a:pt x="254" y="149"/>
                      </a:lnTo>
                      <a:lnTo>
                        <a:pt x="263" y="131"/>
                      </a:lnTo>
                      <a:lnTo>
                        <a:pt x="270" y="108"/>
                      </a:lnTo>
                      <a:lnTo>
                        <a:pt x="274" y="101"/>
                      </a:lnTo>
                      <a:lnTo>
                        <a:pt x="279" y="95"/>
                      </a:lnTo>
                      <a:lnTo>
                        <a:pt x="288" y="85"/>
                      </a:lnTo>
                      <a:lnTo>
                        <a:pt x="291" y="84"/>
                      </a:lnTo>
                      <a:lnTo>
                        <a:pt x="307" y="77"/>
                      </a:lnTo>
                      <a:lnTo>
                        <a:pt x="310" y="74"/>
                      </a:lnTo>
                      <a:lnTo>
                        <a:pt x="329" y="61"/>
                      </a:lnTo>
                      <a:lnTo>
                        <a:pt x="327" y="48"/>
                      </a:lnTo>
                      <a:lnTo>
                        <a:pt x="328" y="31"/>
                      </a:lnTo>
                      <a:lnTo>
                        <a:pt x="326" y="26"/>
                      </a:lnTo>
                      <a:lnTo>
                        <a:pt x="323" y="23"/>
                      </a:lnTo>
                      <a:lnTo>
                        <a:pt x="322" y="22"/>
                      </a:lnTo>
                      <a:lnTo>
                        <a:pt x="311" y="18"/>
                      </a:lnTo>
                      <a:lnTo>
                        <a:pt x="310" y="15"/>
                      </a:lnTo>
                      <a:lnTo>
                        <a:pt x="315" y="15"/>
                      </a:lnTo>
                      <a:lnTo>
                        <a:pt x="323" y="3"/>
                      </a:lnTo>
                      <a:lnTo>
                        <a:pt x="332" y="0"/>
                      </a:lnTo>
                      <a:lnTo>
                        <a:pt x="338" y="0"/>
                      </a:lnTo>
                      <a:lnTo>
                        <a:pt x="340" y="1"/>
                      </a:lnTo>
                      <a:lnTo>
                        <a:pt x="340" y="4"/>
                      </a:lnTo>
                      <a:lnTo>
                        <a:pt x="347" y="32"/>
                      </a:lnTo>
                      <a:lnTo>
                        <a:pt x="353" y="41"/>
                      </a:lnTo>
                      <a:lnTo>
                        <a:pt x="355" y="48"/>
                      </a:lnTo>
                      <a:lnTo>
                        <a:pt x="354" y="68"/>
                      </a:lnTo>
                      <a:lnTo>
                        <a:pt x="353" y="79"/>
                      </a:lnTo>
                      <a:lnTo>
                        <a:pt x="349" y="90"/>
                      </a:lnTo>
                      <a:lnTo>
                        <a:pt x="349" y="98"/>
                      </a:lnTo>
                      <a:lnTo>
                        <a:pt x="359" y="119"/>
                      </a:lnTo>
                      <a:lnTo>
                        <a:pt x="374" y="140"/>
                      </a:lnTo>
                      <a:lnTo>
                        <a:pt x="376" y="146"/>
                      </a:lnTo>
                      <a:lnTo>
                        <a:pt x="377" y="155"/>
                      </a:lnTo>
                      <a:lnTo>
                        <a:pt x="376" y="157"/>
                      </a:lnTo>
                      <a:lnTo>
                        <a:pt x="372" y="160"/>
                      </a:lnTo>
                      <a:lnTo>
                        <a:pt x="353" y="156"/>
                      </a:lnTo>
                      <a:lnTo>
                        <a:pt x="337" y="154"/>
                      </a:lnTo>
                      <a:lnTo>
                        <a:pt x="322" y="155"/>
                      </a:lnTo>
                      <a:lnTo>
                        <a:pt x="318" y="156"/>
                      </a:lnTo>
                      <a:lnTo>
                        <a:pt x="315" y="159"/>
                      </a:lnTo>
                      <a:lnTo>
                        <a:pt x="310" y="165"/>
                      </a:lnTo>
                      <a:lnTo>
                        <a:pt x="310" y="179"/>
                      </a:lnTo>
                      <a:lnTo>
                        <a:pt x="311" y="192"/>
                      </a:lnTo>
                      <a:lnTo>
                        <a:pt x="322" y="205"/>
                      </a:lnTo>
                      <a:lnTo>
                        <a:pt x="329" y="211"/>
                      </a:lnTo>
                      <a:lnTo>
                        <a:pt x="338" y="215"/>
                      </a:lnTo>
                      <a:lnTo>
                        <a:pt x="350" y="217"/>
                      </a:lnTo>
                      <a:lnTo>
                        <a:pt x="354" y="220"/>
                      </a:lnTo>
                      <a:lnTo>
                        <a:pt x="360" y="230"/>
                      </a:lnTo>
                      <a:lnTo>
                        <a:pt x="370" y="257"/>
                      </a:lnTo>
                      <a:lnTo>
                        <a:pt x="375" y="275"/>
                      </a:lnTo>
                      <a:lnTo>
                        <a:pt x="376" y="292"/>
                      </a:lnTo>
                      <a:lnTo>
                        <a:pt x="377" y="295"/>
                      </a:lnTo>
                      <a:lnTo>
                        <a:pt x="380" y="297"/>
                      </a:lnTo>
                      <a:lnTo>
                        <a:pt x="370" y="323"/>
                      </a:lnTo>
                      <a:lnTo>
                        <a:pt x="360" y="338"/>
                      </a:lnTo>
                      <a:lnTo>
                        <a:pt x="353" y="354"/>
                      </a:lnTo>
                      <a:lnTo>
                        <a:pt x="343" y="369"/>
                      </a:lnTo>
                      <a:lnTo>
                        <a:pt x="332" y="380"/>
                      </a:lnTo>
                      <a:lnTo>
                        <a:pt x="332" y="393"/>
                      </a:lnTo>
                      <a:lnTo>
                        <a:pt x="335" y="407"/>
                      </a:lnTo>
                      <a:lnTo>
                        <a:pt x="334" y="424"/>
                      </a:lnTo>
                      <a:lnTo>
                        <a:pt x="335" y="440"/>
                      </a:lnTo>
                      <a:lnTo>
                        <a:pt x="345" y="458"/>
                      </a:lnTo>
                      <a:lnTo>
                        <a:pt x="354" y="469"/>
                      </a:lnTo>
                      <a:lnTo>
                        <a:pt x="378" y="516"/>
                      </a:lnTo>
                      <a:lnTo>
                        <a:pt x="390" y="528"/>
                      </a:lnTo>
                      <a:lnTo>
                        <a:pt x="413" y="548"/>
                      </a:lnTo>
                      <a:lnTo>
                        <a:pt x="420" y="548"/>
                      </a:lnTo>
                      <a:lnTo>
                        <a:pt x="418" y="559"/>
                      </a:lnTo>
                      <a:lnTo>
                        <a:pt x="420" y="602"/>
                      </a:lnTo>
                      <a:lnTo>
                        <a:pt x="418" y="612"/>
                      </a:lnTo>
                      <a:lnTo>
                        <a:pt x="413" y="615"/>
                      </a:lnTo>
                      <a:lnTo>
                        <a:pt x="390" y="597"/>
                      </a:lnTo>
                      <a:lnTo>
                        <a:pt x="380" y="597"/>
                      </a:lnTo>
                      <a:lnTo>
                        <a:pt x="366" y="592"/>
                      </a:lnTo>
                      <a:lnTo>
                        <a:pt x="351" y="591"/>
                      </a:lnTo>
                      <a:lnTo>
                        <a:pt x="340" y="585"/>
                      </a:lnTo>
                      <a:lnTo>
                        <a:pt x="264" y="58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07" name="Freeform 206"/>
                <p:cNvSpPr>
                  <a:spLocks noChangeAspect="1"/>
                </p:cNvSpPr>
                <p:nvPr/>
              </p:nvSpPr>
              <p:spPr bwMode="gray">
                <a:xfrm>
                  <a:off x="4772818" y="3475384"/>
                  <a:ext cx="52388" cy="107950"/>
                </a:xfrm>
                <a:custGeom>
                  <a:avLst/>
                  <a:gdLst/>
                  <a:ahLst/>
                  <a:cxnLst>
                    <a:cxn ang="0">
                      <a:pos x="147" y="30"/>
                    </a:cxn>
                    <a:cxn ang="0">
                      <a:pos x="128" y="12"/>
                    </a:cxn>
                    <a:cxn ang="0">
                      <a:pos x="114" y="0"/>
                    </a:cxn>
                    <a:cxn ang="0">
                      <a:pos x="101" y="5"/>
                    </a:cxn>
                    <a:cxn ang="0">
                      <a:pos x="90" y="12"/>
                    </a:cxn>
                    <a:cxn ang="0">
                      <a:pos x="90" y="25"/>
                    </a:cxn>
                    <a:cxn ang="0">
                      <a:pos x="90" y="26"/>
                    </a:cxn>
                    <a:cxn ang="0">
                      <a:pos x="85" y="35"/>
                    </a:cxn>
                    <a:cxn ang="0">
                      <a:pos x="83" y="39"/>
                    </a:cxn>
                    <a:cxn ang="0">
                      <a:pos x="66" y="53"/>
                    </a:cxn>
                    <a:cxn ang="0">
                      <a:pos x="52" y="53"/>
                    </a:cxn>
                    <a:cxn ang="0">
                      <a:pos x="37" y="49"/>
                    </a:cxn>
                    <a:cxn ang="0">
                      <a:pos x="27" y="63"/>
                    </a:cxn>
                    <a:cxn ang="0">
                      <a:pos x="21" y="64"/>
                    </a:cxn>
                    <a:cxn ang="0">
                      <a:pos x="17" y="68"/>
                    </a:cxn>
                    <a:cxn ang="0">
                      <a:pos x="12" y="74"/>
                    </a:cxn>
                    <a:cxn ang="0">
                      <a:pos x="6" y="80"/>
                    </a:cxn>
                    <a:cxn ang="0">
                      <a:pos x="1" y="95"/>
                    </a:cxn>
                    <a:cxn ang="0">
                      <a:pos x="0" y="113"/>
                    </a:cxn>
                    <a:cxn ang="0">
                      <a:pos x="11" y="121"/>
                    </a:cxn>
                    <a:cxn ang="0">
                      <a:pos x="20" y="124"/>
                    </a:cxn>
                    <a:cxn ang="0">
                      <a:pos x="41" y="159"/>
                    </a:cxn>
                    <a:cxn ang="0">
                      <a:pos x="50" y="189"/>
                    </a:cxn>
                    <a:cxn ang="0">
                      <a:pos x="54" y="204"/>
                    </a:cxn>
                    <a:cxn ang="0">
                      <a:pos x="58" y="234"/>
                    </a:cxn>
                    <a:cxn ang="0">
                      <a:pos x="54" y="308"/>
                    </a:cxn>
                    <a:cxn ang="0">
                      <a:pos x="58" y="331"/>
                    </a:cxn>
                    <a:cxn ang="0">
                      <a:pos x="61" y="339"/>
                    </a:cxn>
                    <a:cxn ang="0">
                      <a:pos x="112" y="337"/>
                    </a:cxn>
                    <a:cxn ang="0">
                      <a:pos x="107" y="295"/>
                    </a:cxn>
                    <a:cxn ang="0">
                      <a:pos x="113" y="265"/>
                    </a:cxn>
                    <a:cxn ang="0">
                      <a:pos x="113" y="215"/>
                    </a:cxn>
                    <a:cxn ang="0">
                      <a:pos x="129" y="183"/>
                    </a:cxn>
                    <a:cxn ang="0">
                      <a:pos x="133" y="159"/>
                    </a:cxn>
                    <a:cxn ang="0">
                      <a:pos x="156" y="138"/>
                    </a:cxn>
                    <a:cxn ang="0">
                      <a:pos x="160" y="129"/>
                    </a:cxn>
                    <a:cxn ang="0">
                      <a:pos x="160" y="124"/>
                    </a:cxn>
                    <a:cxn ang="0">
                      <a:pos x="155" y="117"/>
                    </a:cxn>
                    <a:cxn ang="0">
                      <a:pos x="160" y="109"/>
                    </a:cxn>
                    <a:cxn ang="0">
                      <a:pos x="166" y="107"/>
                    </a:cxn>
                    <a:cxn ang="0">
                      <a:pos x="162" y="74"/>
                    </a:cxn>
                    <a:cxn ang="0">
                      <a:pos x="151" y="59"/>
                    </a:cxn>
                    <a:cxn ang="0">
                      <a:pos x="151" y="43"/>
                    </a:cxn>
                  </a:cxnLst>
                  <a:rect l="0" t="0" r="r" b="b"/>
                  <a:pathLst>
                    <a:path w="166" h="340">
                      <a:moveTo>
                        <a:pt x="156" y="37"/>
                      </a:moveTo>
                      <a:lnTo>
                        <a:pt x="147" y="30"/>
                      </a:lnTo>
                      <a:lnTo>
                        <a:pt x="140" y="25"/>
                      </a:lnTo>
                      <a:lnTo>
                        <a:pt x="128" y="12"/>
                      </a:lnTo>
                      <a:lnTo>
                        <a:pt x="117" y="1"/>
                      </a:lnTo>
                      <a:lnTo>
                        <a:pt x="114" y="0"/>
                      </a:lnTo>
                      <a:lnTo>
                        <a:pt x="106" y="4"/>
                      </a:lnTo>
                      <a:lnTo>
                        <a:pt x="101" y="5"/>
                      </a:lnTo>
                      <a:lnTo>
                        <a:pt x="90" y="8"/>
                      </a:lnTo>
                      <a:lnTo>
                        <a:pt x="90" y="12"/>
                      </a:lnTo>
                      <a:lnTo>
                        <a:pt x="97" y="21"/>
                      </a:lnTo>
                      <a:lnTo>
                        <a:pt x="90" y="25"/>
                      </a:lnTo>
                      <a:lnTo>
                        <a:pt x="90" y="24"/>
                      </a:lnTo>
                      <a:lnTo>
                        <a:pt x="90" y="26"/>
                      </a:lnTo>
                      <a:lnTo>
                        <a:pt x="88" y="31"/>
                      </a:lnTo>
                      <a:lnTo>
                        <a:pt x="85" y="35"/>
                      </a:lnTo>
                      <a:lnTo>
                        <a:pt x="85" y="36"/>
                      </a:lnTo>
                      <a:lnTo>
                        <a:pt x="83" y="39"/>
                      </a:lnTo>
                      <a:lnTo>
                        <a:pt x="71" y="51"/>
                      </a:lnTo>
                      <a:lnTo>
                        <a:pt x="66" y="53"/>
                      </a:lnTo>
                      <a:lnTo>
                        <a:pt x="60" y="51"/>
                      </a:lnTo>
                      <a:lnTo>
                        <a:pt x="52" y="53"/>
                      </a:lnTo>
                      <a:lnTo>
                        <a:pt x="43" y="49"/>
                      </a:lnTo>
                      <a:lnTo>
                        <a:pt x="37" y="49"/>
                      </a:lnTo>
                      <a:lnTo>
                        <a:pt x="34" y="51"/>
                      </a:lnTo>
                      <a:lnTo>
                        <a:pt x="27" y="63"/>
                      </a:lnTo>
                      <a:lnTo>
                        <a:pt x="23" y="62"/>
                      </a:lnTo>
                      <a:lnTo>
                        <a:pt x="21" y="64"/>
                      </a:lnTo>
                      <a:lnTo>
                        <a:pt x="20" y="65"/>
                      </a:lnTo>
                      <a:lnTo>
                        <a:pt x="17" y="68"/>
                      </a:lnTo>
                      <a:lnTo>
                        <a:pt x="16" y="74"/>
                      </a:lnTo>
                      <a:lnTo>
                        <a:pt x="12" y="74"/>
                      </a:lnTo>
                      <a:lnTo>
                        <a:pt x="9" y="78"/>
                      </a:lnTo>
                      <a:lnTo>
                        <a:pt x="6" y="80"/>
                      </a:lnTo>
                      <a:lnTo>
                        <a:pt x="5" y="87"/>
                      </a:lnTo>
                      <a:lnTo>
                        <a:pt x="1" y="95"/>
                      </a:lnTo>
                      <a:lnTo>
                        <a:pt x="0" y="105"/>
                      </a:lnTo>
                      <a:lnTo>
                        <a:pt x="0" y="113"/>
                      </a:lnTo>
                      <a:lnTo>
                        <a:pt x="5" y="117"/>
                      </a:lnTo>
                      <a:lnTo>
                        <a:pt x="11" y="121"/>
                      </a:lnTo>
                      <a:lnTo>
                        <a:pt x="15" y="121"/>
                      </a:lnTo>
                      <a:lnTo>
                        <a:pt x="20" y="124"/>
                      </a:lnTo>
                      <a:lnTo>
                        <a:pt x="32" y="139"/>
                      </a:lnTo>
                      <a:lnTo>
                        <a:pt x="41" y="159"/>
                      </a:lnTo>
                      <a:lnTo>
                        <a:pt x="47" y="180"/>
                      </a:lnTo>
                      <a:lnTo>
                        <a:pt x="50" y="189"/>
                      </a:lnTo>
                      <a:lnTo>
                        <a:pt x="52" y="195"/>
                      </a:lnTo>
                      <a:lnTo>
                        <a:pt x="54" y="204"/>
                      </a:lnTo>
                      <a:lnTo>
                        <a:pt x="56" y="215"/>
                      </a:lnTo>
                      <a:lnTo>
                        <a:pt x="58" y="234"/>
                      </a:lnTo>
                      <a:lnTo>
                        <a:pt x="58" y="285"/>
                      </a:lnTo>
                      <a:lnTo>
                        <a:pt x="54" y="308"/>
                      </a:lnTo>
                      <a:lnTo>
                        <a:pt x="54" y="318"/>
                      </a:lnTo>
                      <a:lnTo>
                        <a:pt x="58" y="331"/>
                      </a:lnTo>
                      <a:lnTo>
                        <a:pt x="60" y="338"/>
                      </a:lnTo>
                      <a:lnTo>
                        <a:pt x="61" y="339"/>
                      </a:lnTo>
                      <a:lnTo>
                        <a:pt x="68" y="340"/>
                      </a:lnTo>
                      <a:lnTo>
                        <a:pt x="112" y="337"/>
                      </a:lnTo>
                      <a:lnTo>
                        <a:pt x="109" y="334"/>
                      </a:lnTo>
                      <a:lnTo>
                        <a:pt x="107" y="295"/>
                      </a:lnTo>
                      <a:lnTo>
                        <a:pt x="108" y="286"/>
                      </a:lnTo>
                      <a:lnTo>
                        <a:pt x="113" y="265"/>
                      </a:lnTo>
                      <a:lnTo>
                        <a:pt x="112" y="235"/>
                      </a:lnTo>
                      <a:lnTo>
                        <a:pt x="113" y="215"/>
                      </a:lnTo>
                      <a:lnTo>
                        <a:pt x="117" y="203"/>
                      </a:lnTo>
                      <a:lnTo>
                        <a:pt x="129" y="183"/>
                      </a:lnTo>
                      <a:lnTo>
                        <a:pt x="130" y="168"/>
                      </a:lnTo>
                      <a:lnTo>
                        <a:pt x="133" y="159"/>
                      </a:lnTo>
                      <a:lnTo>
                        <a:pt x="141" y="149"/>
                      </a:lnTo>
                      <a:lnTo>
                        <a:pt x="156" y="138"/>
                      </a:lnTo>
                      <a:lnTo>
                        <a:pt x="156" y="132"/>
                      </a:lnTo>
                      <a:lnTo>
                        <a:pt x="160" y="129"/>
                      </a:lnTo>
                      <a:lnTo>
                        <a:pt x="160" y="128"/>
                      </a:lnTo>
                      <a:lnTo>
                        <a:pt x="160" y="124"/>
                      </a:lnTo>
                      <a:lnTo>
                        <a:pt x="155" y="119"/>
                      </a:lnTo>
                      <a:lnTo>
                        <a:pt x="155" y="117"/>
                      </a:lnTo>
                      <a:lnTo>
                        <a:pt x="157" y="111"/>
                      </a:lnTo>
                      <a:lnTo>
                        <a:pt x="160" y="109"/>
                      </a:lnTo>
                      <a:lnTo>
                        <a:pt x="165" y="109"/>
                      </a:lnTo>
                      <a:lnTo>
                        <a:pt x="166" y="107"/>
                      </a:lnTo>
                      <a:lnTo>
                        <a:pt x="166" y="89"/>
                      </a:lnTo>
                      <a:lnTo>
                        <a:pt x="162" y="74"/>
                      </a:lnTo>
                      <a:lnTo>
                        <a:pt x="161" y="69"/>
                      </a:lnTo>
                      <a:lnTo>
                        <a:pt x="151" y="59"/>
                      </a:lnTo>
                      <a:lnTo>
                        <a:pt x="150" y="54"/>
                      </a:lnTo>
                      <a:lnTo>
                        <a:pt x="151" y="43"/>
                      </a:lnTo>
                      <a:lnTo>
                        <a:pt x="156" y="3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08" name="Freeform 207"/>
                <p:cNvSpPr>
                  <a:spLocks noChangeAspect="1"/>
                </p:cNvSpPr>
                <p:nvPr/>
              </p:nvSpPr>
              <p:spPr bwMode="gray">
                <a:xfrm>
                  <a:off x="4991892" y="3275359"/>
                  <a:ext cx="187325" cy="287338"/>
                </a:xfrm>
                <a:custGeom>
                  <a:avLst/>
                  <a:gdLst/>
                  <a:ahLst/>
                  <a:cxnLst>
                    <a:cxn ang="0">
                      <a:pos x="99" y="122"/>
                    </a:cxn>
                    <a:cxn ang="0">
                      <a:pos x="106" y="143"/>
                    </a:cxn>
                    <a:cxn ang="0">
                      <a:pos x="122" y="160"/>
                    </a:cxn>
                    <a:cxn ang="0">
                      <a:pos x="117" y="276"/>
                    </a:cxn>
                    <a:cxn ang="0">
                      <a:pos x="19" y="479"/>
                    </a:cxn>
                    <a:cxn ang="0">
                      <a:pos x="13" y="502"/>
                    </a:cxn>
                    <a:cxn ang="0">
                      <a:pos x="3" y="520"/>
                    </a:cxn>
                    <a:cxn ang="0">
                      <a:pos x="30" y="534"/>
                    </a:cxn>
                    <a:cxn ang="0">
                      <a:pos x="57" y="568"/>
                    </a:cxn>
                    <a:cxn ang="0">
                      <a:pos x="83" y="571"/>
                    </a:cxn>
                    <a:cxn ang="0">
                      <a:pos x="95" y="587"/>
                    </a:cxn>
                    <a:cxn ang="0">
                      <a:pos x="68" y="608"/>
                    </a:cxn>
                    <a:cxn ang="0">
                      <a:pos x="77" y="640"/>
                    </a:cxn>
                    <a:cxn ang="0">
                      <a:pos x="84" y="676"/>
                    </a:cxn>
                    <a:cxn ang="0">
                      <a:pos x="79" y="706"/>
                    </a:cxn>
                    <a:cxn ang="0">
                      <a:pos x="106" y="754"/>
                    </a:cxn>
                    <a:cxn ang="0">
                      <a:pos x="102" y="768"/>
                    </a:cxn>
                    <a:cxn ang="0">
                      <a:pos x="52" y="763"/>
                    </a:cxn>
                    <a:cxn ang="0">
                      <a:pos x="40" y="773"/>
                    </a:cxn>
                    <a:cxn ang="0">
                      <a:pos x="52" y="813"/>
                    </a:cxn>
                    <a:cxn ang="0">
                      <a:pos x="80" y="825"/>
                    </a:cxn>
                    <a:cxn ang="0">
                      <a:pos x="100" y="865"/>
                    </a:cxn>
                    <a:cxn ang="0">
                      <a:pos x="107" y="903"/>
                    </a:cxn>
                    <a:cxn ang="0">
                      <a:pos x="122" y="902"/>
                    </a:cxn>
                    <a:cxn ang="0">
                      <a:pos x="139" y="903"/>
                    </a:cxn>
                    <a:cxn ang="0">
                      <a:pos x="167" y="892"/>
                    </a:cxn>
                    <a:cxn ang="0">
                      <a:pos x="175" y="882"/>
                    </a:cxn>
                    <a:cxn ang="0">
                      <a:pos x="185" y="889"/>
                    </a:cxn>
                    <a:cxn ang="0">
                      <a:pos x="198" y="897"/>
                    </a:cxn>
                    <a:cxn ang="0">
                      <a:pos x="215" y="888"/>
                    </a:cxn>
                    <a:cxn ang="0">
                      <a:pos x="245" y="875"/>
                    </a:cxn>
                    <a:cxn ang="0">
                      <a:pos x="267" y="871"/>
                    </a:cxn>
                    <a:cxn ang="0">
                      <a:pos x="294" y="864"/>
                    </a:cxn>
                    <a:cxn ang="0">
                      <a:pos x="306" y="857"/>
                    </a:cxn>
                    <a:cxn ang="0">
                      <a:pos x="316" y="841"/>
                    </a:cxn>
                    <a:cxn ang="0">
                      <a:pos x="307" y="827"/>
                    </a:cxn>
                    <a:cxn ang="0">
                      <a:pos x="321" y="818"/>
                    </a:cxn>
                    <a:cxn ang="0">
                      <a:pos x="354" y="814"/>
                    </a:cxn>
                    <a:cxn ang="0">
                      <a:pos x="379" y="811"/>
                    </a:cxn>
                    <a:cxn ang="0">
                      <a:pos x="393" y="807"/>
                    </a:cxn>
                    <a:cxn ang="0">
                      <a:pos x="417" y="792"/>
                    </a:cxn>
                    <a:cxn ang="0">
                      <a:pos x="440" y="763"/>
                    </a:cxn>
                    <a:cxn ang="0">
                      <a:pos x="455" y="749"/>
                    </a:cxn>
                    <a:cxn ang="0">
                      <a:pos x="467" y="720"/>
                    </a:cxn>
                    <a:cxn ang="0">
                      <a:pos x="495" y="711"/>
                    </a:cxn>
                    <a:cxn ang="0">
                      <a:pos x="524" y="701"/>
                    </a:cxn>
                    <a:cxn ang="0">
                      <a:pos x="518" y="679"/>
                    </a:cxn>
                    <a:cxn ang="0">
                      <a:pos x="498" y="640"/>
                    </a:cxn>
                    <a:cxn ang="0">
                      <a:pos x="478" y="612"/>
                    </a:cxn>
                    <a:cxn ang="0">
                      <a:pos x="470" y="597"/>
                    </a:cxn>
                    <a:cxn ang="0">
                      <a:pos x="479" y="572"/>
                    </a:cxn>
                    <a:cxn ang="0">
                      <a:pos x="484" y="544"/>
                    </a:cxn>
                    <a:cxn ang="0">
                      <a:pos x="494" y="533"/>
                    </a:cxn>
                    <a:cxn ang="0">
                      <a:pos x="509" y="494"/>
                    </a:cxn>
                    <a:cxn ang="0">
                      <a:pos x="526" y="455"/>
                    </a:cxn>
                    <a:cxn ang="0">
                      <a:pos x="542" y="443"/>
                    </a:cxn>
                    <a:cxn ang="0">
                      <a:pos x="586" y="441"/>
                    </a:cxn>
                    <a:cxn ang="0">
                      <a:pos x="588" y="283"/>
                    </a:cxn>
                    <a:cxn ang="0">
                      <a:pos x="532" y="202"/>
                    </a:cxn>
                    <a:cxn ang="0">
                      <a:pos x="391" y="129"/>
                    </a:cxn>
                    <a:cxn ang="0">
                      <a:pos x="251" y="54"/>
                    </a:cxn>
                    <a:cxn ang="0">
                      <a:pos x="147" y="0"/>
                    </a:cxn>
                    <a:cxn ang="0">
                      <a:pos x="91" y="106"/>
                    </a:cxn>
                  </a:cxnLst>
                  <a:rect l="0" t="0" r="r" b="b"/>
                  <a:pathLst>
                    <a:path w="588" h="905">
                      <a:moveTo>
                        <a:pt x="91" y="106"/>
                      </a:moveTo>
                      <a:lnTo>
                        <a:pt x="94" y="112"/>
                      </a:lnTo>
                      <a:lnTo>
                        <a:pt x="99" y="122"/>
                      </a:lnTo>
                      <a:lnTo>
                        <a:pt x="99" y="124"/>
                      </a:lnTo>
                      <a:lnTo>
                        <a:pt x="102" y="131"/>
                      </a:lnTo>
                      <a:lnTo>
                        <a:pt x="106" y="143"/>
                      </a:lnTo>
                      <a:lnTo>
                        <a:pt x="110" y="149"/>
                      </a:lnTo>
                      <a:lnTo>
                        <a:pt x="116" y="155"/>
                      </a:lnTo>
                      <a:lnTo>
                        <a:pt x="122" y="160"/>
                      </a:lnTo>
                      <a:lnTo>
                        <a:pt x="145" y="173"/>
                      </a:lnTo>
                      <a:lnTo>
                        <a:pt x="132" y="197"/>
                      </a:lnTo>
                      <a:lnTo>
                        <a:pt x="117" y="276"/>
                      </a:lnTo>
                      <a:lnTo>
                        <a:pt x="111" y="375"/>
                      </a:lnTo>
                      <a:lnTo>
                        <a:pt x="107" y="380"/>
                      </a:lnTo>
                      <a:lnTo>
                        <a:pt x="19" y="479"/>
                      </a:lnTo>
                      <a:lnTo>
                        <a:pt x="19" y="490"/>
                      </a:lnTo>
                      <a:lnTo>
                        <a:pt x="13" y="493"/>
                      </a:lnTo>
                      <a:lnTo>
                        <a:pt x="13" y="502"/>
                      </a:lnTo>
                      <a:lnTo>
                        <a:pt x="5" y="504"/>
                      </a:lnTo>
                      <a:lnTo>
                        <a:pt x="0" y="509"/>
                      </a:lnTo>
                      <a:lnTo>
                        <a:pt x="3" y="520"/>
                      </a:lnTo>
                      <a:lnTo>
                        <a:pt x="19" y="525"/>
                      </a:lnTo>
                      <a:lnTo>
                        <a:pt x="22" y="531"/>
                      </a:lnTo>
                      <a:lnTo>
                        <a:pt x="30" y="534"/>
                      </a:lnTo>
                      <a:lnTo>
                        <a:pt x="36" y="543"/>
                      </a:lnTo>
                      <a:lnTo>
                        <a:pt x="40" y="564"/>
                      </a:lnTo>
                      <a:lnTo>
                        <a:pt x="57" y="568"/>
                      </a:lnTo>
                      <a:lnTo>
                        <a:pt x="69" y="565"/>
                      </a:lnTo>
                      <a:lnTo>
                        <a:pt x="75" y="569"/>
                      </a:lnTo>
                      <a:lnTo>
                        <a:pt x="83" y="571"/>
                      </a:lnTo>
                      <a:lnTo>
                        <a:pt x="90" y="569"/>
                      </a:lnTo>
                      <a:lnTo>
                        <a:pt x="97" y="582"/>
                      </a:lnTo>
                      <a:lnTo>
                        <a:pt x="95" y="587"/>
                      </a:lnTo>
                      <a:lnTo>
                        <a:pt x="94" y="596"/>
                      </a:lnTo>
                      <a:lnTo>
                        <a:pt x="84" y="603"/>
                      </a:lnTo>
                      <a:lnTo>
                        <a:pt x="68" y="608"/>
                      </a:lnTo>
                      <a:lnTo>
                        <a:pt x="70" y="609"/>
                      </a:lnTo>
                      <a:lnTo>
                        <a:pt x="70" y="612"/>
                      </a:lnTo>
                      <a:lnTo>
                        <a:pt x="77" y="640"/>
                      </a:lnTo>
                      <a:lnTo>
                        <a:pt x="83" y="649"/>
                      </a:lnTo>
                      <a:lnTo>
                        <a:pt x="85" y="656"/>
                      </a:lnTo>
                      <a:lnTo>
                        <a:pt x="84" y="676"/>
                      </a:lnTo>
                      <a:lnTo>
                        <a:pt x="83" y="687"/>
                      </a:lnTo>
                      <a:lnTo>
                        <a:pt x="79" y="698"/>
                      </a:lnTo>
                      <a:lnTo>
                        <a:pt x="79" y="706"/>
                      </a:lnTo>
                      <a:lnTo>
                        <a:pt x="89" y="727"/>
                      </a:lnTo>
                      <a:lnTo>
                        <a:pt x="104" y="748"/>
                      </a:lnTo>
                      <a:lnTo>
                        <a:pt x="106" y="754"/>
                      </a:lnTo>
                      <a:lnTo>
                        <a:pt x="107" y="763"/>
                      </a:lnTo>
                      <a:lnTo>
                        <a:pt x="106" y="765"/>
                      </a:lnTo>
                      <a:lnTo>
                        <a:pt x="102" y="768"/>
                      </a:lnTo>
                      <a:lnTo>
                        <a:pt x="83" y="764"/>
                      </a:lnTo>
                      <a:lnTo>
                        <a:pt x="67" y="762"/>
                      </a:lnTo>
                      <a:lnTo>
                        <a:pt x="52" y="763"/>
                      </a:lnTo>
                      <a:lnTo>
                        <a:pt x="48" y="764"/>
                      </a:lnTo>
                      <a:lnTo>
                        <a:pt x="45" y="767"/>
                      </a:lnTo>
                      <a:lnTo>
                        <a:pt x="40" y="773"/>
                      </a:lnTo>
                      <a:lnTo>
                        <a:pt x="40" y="787"/>
                      </a:lnTo>
                      <a:lnTo>
                        <a:pt x="41" y="800"/>
                      </a:lnTo>
                      <a:lnTo>
                        <a:pt x="52" y="813"/>
                      </a:lnTo>
                      <a:lnTo>
                        <a:pt x="59" y="819"/>
                      </a:lnTo>
                      <a:lnTo>
                        <a:pt x="68" y="823"/>
                      </a:lnTo>
                      <a:lnTo>
                        <a:pt x="80" y="825"/>
                      </a:lnTo>
                      <a:lnTo>
                        <a:pt x="84" y="828"/>
                      </a:lnTo>
                      <a:lnTo>
                        <a:pt x="90" y="838"/>
                      </a:lnTo>
                      <a:lnTo>
                        <a:pt x="100" y="865"/>
                      </a:lnTo>
                      <a:lnTo>
                        <a:pt x="105" y="883"/>
                      </a:lnTo>
                      <a:lnTo>
                        <a:pt x="106" y="900"/>
                      </a:lnTo>
                      <a:lnTo>
                        <a:pt x="107" y="903"/>
                      </a:lnTo>
                      <a:lnTo>
                        <a:pt x="110" y="905"/>
                      </a:lnTo>
                      <a:lnTo>
                        <a:pt x="113" y="903"/>
                      </a:lnTo>
                      <a:lnTo>
                        <a:pt x="122" y="902"/>
                      </a:lnTo>
                      <a:lnTo>
                        <a:pt x="128" y="900"/>
                      </a:lnTo>
                      <a:lnTo>
                        <a:pt x="133" y="900"/>
                      </a:lnTo>
                      <a:lnTo>
                        <a:pt x="139" y="903"/>
                      </a:lnTo>
                      <a:lnTo>
                        <a:pt x="144" y="902"/>
                      </a:lnTo>
                      <a:lnTo>
                        <a:pt x="154" y="894"/>
                      </a:lnTo>
                      <a:lnTo>
                        <a:pt x="167" y="892"/>
                      </a:lnTo>
                      <a:lnTo>
                        <a:pt x="170" y="884"/>
                      </a:lnTo>
                      <a:lnTo>
                        <a:pt x="174" y="884"/>
                      </a:lnTo>
                      <a:lnTo>
                        <a:pt x="175" y="882"/>
                      </a:lnTo>
                      <a:lnTo>
                        <a:pt x="178" y="882"/>
                      </a:lnTo>
                      <a:lnTo>
                        <a:pt x="181" y="883"/>
                      </a:lnTo>
                      <a:lnTo>
                        <a:pt x="185" y="889"/>
                      </a:lnTo>
                      <a:lnTo>
                        <a:pt x="187" y="892"/>
                      </a:lnTo>
                      <a:lnTo>
                        <a:pt x="194" y="898"/>
                      </a:lnTo>
                      <a:lnTo>
                        <a:pt x="198" y="897"/>
                      </a:lnTo>
                      <a:lnTo>
                        <a:pt x="201" y="893"/>
                      </a:lnTo>
                      <a:lnTo>
                        <a:pt x="209" y="892"/>
                      </a:lnTo>
                      <a:lnTo>
                        <a:pt x="215" y="888"/>
                      </a:lnTo>
                      <a:lnTo>
                        <a:pt x="219" y="886"/>
                      </a:lnTo>
                      <a:lnTo>
                        <a:pt x="223" y="882"/>
                      </a:lnTo>
                      <a:lnTo>
                        <a:pt x="245" y="875"/>
                      </a:lnTo>
                      <a:lnTo>
                        <a:pt x="251" y="875"/>
                      </a:lnTo>
                      <a:lnTo>
                        <a:pt x="260" y="875"/>
                      </a:lnTo>
                      <a:lnTo>
                        <a:pt x="267" y="871"/>
                      </a:lnTo>
                      <a:lnTo>
                        <a:pt x="291" y="871"/>
                      </a:lnTo>
                      <a:lnTo>
                        <a:pt x="293" y="870"/>
                      </a:lnTo>
                      <a:lnTo>
                        <a:pt x="294" y="864"/>
                      </a:lnTo>
                      <a:lnTo>
                        <a:pt x="296" y="861"/>
                      </a:lnTo>
                      <a:lnTo>
                        <a:pt x="301" y="860"/>
                      </a:lnTo>
                      <a:lnTo>
                        <a:pt x="306" y="857"/>
                      </a:lnTo>
                      <a:lnTo>
                        <a:pt x="309" y="849"/>
                      </a:lnTo>
                      <a:lnTo>
                        <a:pt x="314" y="845"/>
                      </a:lnTo>
                      <a:lnTo>
                        <a:pt x="316" y="841"/>
                      </a:lnTo>
                      <a:lnTo>
                        <a:pt x="314" y="834"/>
                      </a:lnTo>
                      <a:lnTo>
                        <a:pt x="307" y="829"/>
                      </a:lnTo>
                      <a:lnTo>
                        <a:pt x="307" y="827"/>
                      </a:lnTo>
                      <a:lnTo>
                        <a:pt x="309" y="823"/>
                      </a:lnTo>
                      <a:lnTo>
                        <a:pt x="311" y="822"/>
                      </a:lnTo>
                      <a:lnTo>
                        <a:pt x="321" y="818"/>
                      </a:lnTo>
                      <a:lnTo>
                        <a:pt x="332" y="817"/>
                      </a:lnTo>
                      <a:lnTo>
                        <a:pt x="352" y="817"/>
                      </a:lnTo>
                      <a:lnTo>
                        <a:pt x="354" y="814"/>
                      </a:lnTo>
                      <a:lnTo>
                        <a:pt x="364" y="813"/>
                      </a:lnTo>
                      <a:lnTo>
                        <a:pt x="371" y="811"/>
                      </a:lnTo>
                      <a:lnTo>
                        <a:pt x="379" y="811"/>
                      </a:lnTo>
                      <a:lnTo>
                        <a:pt x="384" y="813"/>
                      </a:lnTo>
                      <a:lnTo>
                        <a:pt x="391" y="810"/>
                      </a:lnTo>
                      <a:lnTo>
                        <a:pt x="393" y="807"/>
                      </a:lnTo>
                      <a:lnTo>
                        <a:pt x="398" y="800"/>
                      </a:lnTo>
                      <a:lnTo>
                        <a:pt x="404" y="798"/>
                      </a:lnTo>
                      <a:lnTo>
                        <a:pt x="417" y="792"/>
                      </a:lnTo>
                      <a:lnTo>
                        <a:pt x="420" y="789"/>
                      </a:lnTo>
                      <a:lnTo>
                        <a:pt x="424" y="779"/>
                      </a:lnTo>
                      <a:lnTo>
                        <a:pt x="440" y="763"/>
                      </a:lnTo>
                      <a:lnTo>
                        <a:pt x="445" y="762"/>
                      </a:lnTo>
                      <a:lnTo>
                        <a:pt x="449" y="759"/>
                      </a:lnTo>
                      <a:lnTo>
                        <a:pt x="455" y="749"/>
                      </a:lnTo>
                      <a:lnTo>
                        <a:pt x="462" y="747"/>
                      </a:lnTo>
                      <a:lnTo>
                        <a:pt x="462" y="731"/>
                      </a:lnTo>
                      <a:lnTo>
                        <a:pt x="467" y="720"/>
                      </a:lnTo>
                      <a:lnTo>
                        <a:pt x="473" y="715"/>
                      </a:lnTo>
                      <a:lnTo>
                        <a:pt x="479" y="712"/>
                      </a:lnTo>
                      <a:lnTo>
                        <a:pt x="495" y="711"/>
                      </a:lnTo>
                      <a:lnTo>
                        <a:pt x="504" y="708"/>
                      </a:lnTo>
                      <a:lnTo>
                        <a:pt x="515" y="705"/>
                      </a:lnTo>
                      <a:lnTo>
                        <a:pt x="524" y="701"/>
                      </a:lnTo>
                      <a:lnTo>
                        <a:pt x="524" y="693"/>
                      </a:lnTo>
                      <a:lnTo>
                        <a:pt x="521" y="684"/>
                      </a:lnTo>
                      <a:lnTo>
                        <a:pt x="518" y="679"/>
                      </a:lnTo>
                      <a:lnTo>
                        <a:pt x="511" y="676"/>
                      </a:lnTo>
                      <a:lnTo>
                        <a:pt x="510" y="674"/>
                      </a:lnTo>
                      <a:lnTo>
                        <a:pt x="498" y="640"/>
                      </a:lnTo>
                      <a:lnTo>
                        <a:pt x="493" y="624"/>
                      </a:lnTo>
                      <a:lnTo>
                        <a:pt x="494" y="608"/>
                      </a:lnTo>
                      <a:lnTo>
                        <a:pt x="478" y="612"/>
                      </a:lnTo>
                      <a:lnTo>
                        <a:pt x="473" y="613"/>
                      </a:lnTo>
                      <a:lnTo>
                        <a:pt x="470" y="613"/>
                      </a:lnTo>
                      <a:lnTo>
                        <a:pt x="470" y="597"/>
                      </a:lnTo>
                      <a:lnTo>
                        <a:pt x="471" y="592"/>
                      </a:lnTo>
                      <a:lnTo>
                        <a:pt x="477" y="581"/>
                      </a:lnTo>
                      <a:lnTo>
                        <a:pt x="479" y="572"/>
                      </a:lnTo>
                      <a:lnTo>
                        <a:pt x="479" y="558"/>
                      </a:lnTo>
                      <a:lnTo>
                        <a:pt x="481" y="548"/>
                      </a:lnTo>
                      <a:lnTo>
                        <a:pt x="484" y="544"/>
                      </a:lnTo>
                      <a:lnTo>
                        <a:pt x="492" y="539"/>
                      </a:lnTo>
                      <a:lnTo>
                        <a:pt x="493" y="538"/>
                      </a:lnTo>
                      <a:lnTo>
                        <a:pt x="494" y="533"/>
                      </a:lnTo>
                      <a:lnTo>
                        <a:pt x="493" y="525"/>
                      </a:lnTo>
                      <a:lnTo>
                        <a:pt x="493" y="512"/>
                      </a:lnTo>
                      <a:lnTo>
                        <a:pt x="509" y="494"/>
                      </a:lnTo>
                      <a:lnTo>
                        <a:pt x="521" y="477"/>
                      </a:lnTo>
                      <a:lnTo>
                        <a:pt x="525" y="466"/>
                      </a:lnTo>
                      <a:lnTo>
                        <a:pt x="526" y="455"/>
                      </a:lnTo>
                      <a:lnTo>
                        <a:pt x="529" y="446"/>
                      </a:lnTo>
                      <a:lnTo>
                        <a:pt x="530" y="445"/>
                      </a:lnTo>
                      <a:lnTo>
                        <a:pt x="542" y="443"/>
                      </a:lnTo>
                      <a:lnTo>
                        <a:pt x="551" y="442"/>
                      </a:lnTo>
                      <a:lnTo>
                        <a:pt x="580" y="442"/>
                      </a:lnTo>
                      <a:lnTo>
                        <a:pt x="586" y="441"/>
                      </a:lnTo>
                      <a:lnTo>
                        <a:pt x="588" y="392"/>
                      </a:lnTo>
                      <a:lnTo>
                        <a:pt x="588" y="337"/>
                      </a:lnTo>
                      <a:lnTo>
                        <a:pt x="588" y="283"/>
                      </a:lnTo>
                      <a:lnTo>
                        <a:pt x="588" y="227"/>
                      </a:lnTo>
                      <a:lnTo>
                        <a:pt x="579" y="226"/>
                      </a:lnTo>
                      <a:lnTo>
                        <a:pt x="532" y="202"/>
                      </a:lnTo>
                      <a:lnTo>
                        <a:pt x="486" y="178"/>
                      </a:lnTo>
                      <a:lnTo>
                        <a:pt x="438" y="154"/>
                      </a:lnTo>
                      <a:lnTo>
                        <a:pt x="391" y="129"/>
                      </a:lnTo>
                      <a:lnTo>
                        <a:pt x="344" y="104"/>
                      </a:lnTo>
                      <a:lnTo>
                        <a:pt x="298" y="79"/>
                      </a:lnTo>
                      <a:lnTo>
                        <a:pt x="251" y="54"/>
                      </a:lnTo>
                      <a:lnTo>
                        <a:pt x="204" y="30"/>
                      </a:lnTo>
                      <a:lnTo>
                        <a:pt x="158" y="5"/>
                      </a:lnTo>
                      <a:lnTo>
                        <a:pt x="147" y="0"/>
                      </a:lnTo>
                      <a:lnTo>
                        <a:pt x="97" y="17"/>
                      </a:lnTo>
                      <a:lnTo>
                        <a:pt x="91" y="20"/>
                      </a:lnTo>
                      <a:lnTo>
                        <a:pt x="91" y="10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09" name="Freeform 208"/>
                <p:cNvSpPr>
                  <a:spLocks noChangeAspect="1"/>
                </p:cNvSpPr>
                <p:nvPr/>
              </p:nvSpPr>
              <p:spPr bwMode="gray">
                <a:xfrm>
                  <a:off x="5395117" y="3373784"/>
                  <a:ext cx="114300" cy="103188"/>
                </a:xfrm>
                <a:custGeom>
                  <a:avLst/>
                  <a:gdLst/>
                  <a:ahLst/>
                  <a:cxnLst>
                    <a:cxn ang="0">
                      <a:pos x="100" y="24"/>
                    </a:cxn>
                    <a:cxn ang="0">
                      <a:pos x="58" y="43"/>
                    </a:cxn>
                    <a:cxn ang="0">
                      <a:pos x="31" y="56"/>
                    </a:cxn>
                    <a:cxn ang="0">
                      <a:pos x="23" y="94"/>
                    </a:cxn>
                    <a:cxn ang="0">
                      <a:pos x="4" y="163"/>
                    </a:cxn>
                    <a:cxn ang="0">
                      <a:pos x="3" y="216"/>
                    </a:cxn>
                    <a:cxn ang="0">
                      <a:pos x="23" y="219"/>
                    </a:cxn>
                    <a:cxn ang="0">
                      <a:pos x="31" y="213"/>
                    </a:cxn>
                    <a:cxn ang="0">
                      <a:pos x="47" y="215"/>
                    </a:cxn>
                    <a:cxn ang="0">
                      <a:pos x="75" y="184"/>
                    </a:cxn>
                    <a:cxn ang="0">
                      <a:pos x="92" y="195"/>
                    </a:cxn>
                    <a:cxn ang="0">
                      <a:pos x="103" y="210"/>
                    </a:cxn>
                    <a:cxn ang="0">
                      <a:pos x="129" y="206"/>
                    </a:cxn>
                    <a:cxn ang="0">
                      <a:pos x="140" y="197"/>
                    </a:cxn>
                    <a:cxn ang="0">
                      <a:pos x="150" y="208"/>
                    </a:cxn>
                    <a:cxn ang="0">
                      <a:pos x="163" y="202"/>
                    </a:cxn>
                    <a:cxn ang="0">
                      <a:pos x="182" y="206"/>
                    </a:cxn>
                    <a:cxn ang="0">
                      <a:pos x="189" y="208"/>
                    </a:cxn>
                    <a:cxn ang="0">
                      <a:pos x="224" y="223"/>
                    </a:cxn>
                    <a:cxn ang="0">
                      <a:pos x="251" y="246"/>
                    </a:cxn>
                    <a:cxn ang="0">
                      <a:pos x="285" y="277"/>
                    </a:cxn>
                    <a:cxn ang="0">
                      <a:pos x="297" y="299"/>
                    </a:cxn>
                    <a:cxn ang="0">
                      <a:pos x="317" y="316"/>
                    </a:cxn>
                    <a:cxn ang="0">
                      <a:pos x="343" y="310"/>
                    </a:cxn>
                    <a:cxn ang="0">
                      <a:pos x="350" y="296"/>
                    </a:cxn>
                    <a:cxn ang="0">
                      <a:pos x="340" y="282"/>
                    </a:cxn>
                    <a:cxn ang="0">
                      <a:pos x="326" y="277"/>
                    </a:cxn>
                    <a:cxn ang="0">
                      <a:pos x="318" y="261"/>
                    </a:cxn>
                    <a:cxn ang="0">
                      <a:pos x="307" y="253"/>
                    </a:cxn>
                    <a:cxn ang="0">
                      <a:pos x="296" y="242"/>
                    </a:cxn>
                    <a:cxn ang="0">
                      <a:pos x="286" y="237"/>
                    </a:cxn>
                    <a:cxn ang="0">
                      <a:pos x="264" y="201"/>
                    </a:cxn>
                    <a:cxn ang="0">
                      <a:pos x="240" y="192"/>
                    </a:cxn>
                    <a:cxn ang="0">
                      <a:pos x="229" y="181"/>
                    </a:cxn>
                    <a:cxn ang="0">
                      <a:pos x="215" y="176"/>
                    </a:cxn>
                    <a:cxn ang="0">
                      <a:pos x="205" y="179"/>
                    </a:cxn>
                    <a:cxn ang="0">
                      <a:pos x="194" y="162"/>
                    </a:cxn>
                    <a:cxn ang="0">
                      <a:pos x="192" y="153"/>
                    </a:cxn>
                    <a:cxn ang="0">
                      <a:pos x="182" y="153"/>
                    </a:cxn>
                    <a:cxn ang="0">
                      <a:pos x="184" y="168"/>
                    </a:cxn>
                    <a:cxn ang="0">
                      <a:pos x="176" y="163"/>
                    </a:cxn>
                    <a:cxn ang="0">
                      <a:pos x="171" y="145"/>
                    </a:cxn>
                    <a:cxn ang="0">
                      <a:pos x="162" y="141"/>
                    </a:cxn>
                    <a:cxn ang="0">
                      <a:pos x="160" y="129"/>
                    </a:cxn>
                    <a:cxn ang="0">
                      <a:pos x="145" y="104"/>
                    </a:cxn>
                    <a:cxn ang="0">
                      <a:pos x="139" y="68"/>
                    </a:cxn>
                    <a:cxn ang="0">
                      <a:pos x="132" y="38"/>
                    </a:cxn>
                    <a:cxn ang="0">
                      <a:pos x="120" y="16"/>
                    </a:cxn>
                    <a:cxn ang="0">
                      <a:pos x="113" y="0"/>
                    </a:cxn>
                  </a:cxnLst>
                  <a:rect l="0" t="0" r="r" b="b"/>
                  <a:pathLst>
                    <a:path w="360" h="324">
                      <a:moveTo>
                        <a:pt x="109" y="0"/>
                      </a:moveTo>
                      <a:lnTo>
                        <a:pt x="107" y="9"/>
                      </a:lnTo>
                      <a:lnTo>
                        <a:pt x="100" y="24"/>
                      </a:lnTo>
                      <a:lnTo>
                        <a:pt x="87" y="30"/>
                      </a:lnTo>
                      <a:lnTo>
                        <a:pt x="79" y="33"/>
                      </a:lnTo>
                      <a:lnTo>
                        <a:pt x="58" y="43"/>
                      </a:lnTo>
                      <a:lnTo>
                        <a:pt x="53" y="50"/>
                      </a:lnTo>
                      <a:lnTo>
                        <a:pt x="44" y="55"/>
                      </a:lnTo>
                      <a:lnTo>
                        <a:pt x="31" y="56"/>
                      </a:lnTo>
                      <a:lnTo>
                        <a:pt x="27" y="65"/>
                      </a:lnTo>
                      <a:lnTo>
                        <a:pt x="23" y="86"/>
                      </a:lnTo>
                      <a:lnTo>
                        <a:pt x="23" y="94"/>
                      </a:lnTo>
                      <a:lnTo>
                        <a:pt x="20" y="115"/>
                      </a:lnTo>
                      <a:lnTo>
                        <a:pt x="11" y="149"/>
                      </a:lnTo>
                      <a:lnTo>
                        <a:pt x="4" y="163"/>
                      </a:lnTo>
                      <a:lnTo>
                        <a:pt x="0" y="180"/>
                      </a:lnTo>
                      <a:lnTo>
                        <a:pt x="0" y="200"/>
                      </a:lnTo>
                      <a:lnTo>
                        <a:pt x="3" y="216"/>
                      </a:lnTo>
                      <a:lnTo>
                        <a:pt x="5" y="217"/>
                      </a:lnTo>
                      <a:lnTo>
                        <a:pt x="20" y="217"/>
                      </a:lnTo>
                      <a:lnTo>
                        <a:pt x="23" y="219"/>
                      </a:lnTo>
                      <a:lnTo>
                        <a:pt x="27" y="219"/>
                      </a:lnTo>
                      <a:lnTo>
                        <a:pt x="30" y="216"/>
                      </a:lnTo>
                      <a:lnTo>
                        <a:pt x="31" y="213"/>
                      </a:lnTo>
                      <a:lnTo>
                        <a:pt x="34" y="210"/>
                      </a:lnTo>
                      <a:lnTo>
                        <a:pt x="42" y="210"/>
                      </a:lnTo>
                      <a:lnTo>
                        <a:pt x="47" y="215"/>
                      </a:lnTo>
                      <a:lnTo>
                        <a:pt x="47" y="218"/>
                      </a:lnTo>
                      <a:lnTo>
                        <a:pt x="55" y="228"/>
                      </a:lnTo>
                      <a:lnTo>
                        <a:pt x="75" y="184"/>
                      </a:lnTo>
                      <a:lnTo>
                        <a:pt x="79" y="189"/>
                      </a:lnTo>
                      <a:lnTo>
                        <a:pt x="85" y="195"/>
                      </a:lnTo>
                      <a:lnTo>
                        <a:pt x="92" y="195"/>
                      </a:lnTo>
                      <a:lnTo>
                        <a:pt x="95" y="196"/>
                      </a:lnTo>
                      <a:lnTo>
                        <a:pt x="95" y="199"/>
                      </a:lnTo>
                      <a:lnTo>
                        <a:pt x="103" y="210"/>
                      </a:lnTo>
                      <a:lnTo>
                        <a:pt x="112" y="210"/>
                      </a:lnTo>
                      <a:lnTo>
                        <a:pt x="116" y="208"/>
                      </a:lnTo>
                      <a:lnTo>
                        <a:pt x="129" y="206"/>
                      </a:lnTo>
                      <a:lnTo>
                        <a:pt x="135" y="201"/>
                      </a:lnTo>
                      <a:lnTo>
                        <a:pt x="135" y="197"/>
                      </a:lnTo>
                      <a:lnTo>
                        <a:pt x="140" y="197"/>
                      </a:lnTo>
                      <a:lnTo>
                        <a:pt x="145" y="202"/>
                      </a:lnTo>
                      <a:lnTo>
                        <a:pt x="148" y="208"/>
                      </a:lnTo>
                      <a:lnTo>
                        <a:pt x="150" y="208"/>
                      </a:lnTo>
                      <a:lnTo>
                        <a:pt x="151" y="207"/>
                      </a:lnTo>
                      <a:lnTo>
                        <a:pt x="159" y="206"/>
                      </a:lnTo>
                      <a:lnTo>
                        <a:pt x="163" y="202"/>
                      </a:lnTo>
                      <a:lnTo>
                        <a:pt x="167" y="202"/>
                      </a:lnTo>
                      <a:lnTo>
                        <a:pt x="172" y="206"/>
                      </a:lnTo>
                      <a:lnTo>
                        <a:pt x="182" y="206"/>
                      </a:lnTo>
                      <a:lnTo>
                        <a:pt x="184" y="210"/>
                      </a:lnTo>
                      <a:lnTo>
                        <a:pt x="187" y="210"/>
                      </a:lnTo>
                      <a:lnTo>
                        <a:pt x="189" y="208"/>
                      </a:lnTo>
                      <a:lnTo>
                        <a:pt x="202" y="207"/>
                      </a:lnTo>
                      <a:lnTo>
                        <a:pt x="214" y="218"/>
                      </a:lnTo>
                      <a:lnTo>
                        <a:pt x="224" y="223"/>
                      </a:lnTo>
                      <a:lnTo>
                        <a:pt x="231" y="224"/>
                      </a:lnTo>
                      <a:lnTo>
                        <a:pt x="243" y="235"/>
                      </a:lnTo>
                      <a:lnTo>
                        <a:pt x="251" y="246"/>
                      </a:lnTo>
                      <a:lnTo>
                        <a:pt x="256" y="255"/>
                      </a:lnTo>
                      <a:lnTo>
                        <a:pt x="273" y="267"/>
                      </a:lnTo>
                      <a:lnTo>
                        <a:pt x="285" y="277"/>
                      </a:lnTo>
                      <a:lnTo>
                        <a:pt x="291" y="283"/>
                      </a:lnTo>
                      <a:lnTo>
                        <a:pt x="294" y="292"/>
                      </a:lnTo>
                      <a:lnTo>
                        <a:pt x="297" y="299"/>
                      </a:lnTo>
                      <a:lnTo>
                        <a:pt x="306" y="303"/>
                      </a:lnTo>
                      <a:lnTo>
                        <a:pt x="313" y="309"/>
                      </a:lnTo>
                      <a:lnTo>
                        <a:pt x="317" y="316"/>
                      </a:lnTo>
                      <a:lnTo>
                        <a:pt x="323" y="324"/>
                      </a:lnTo>
                      <a:lnTo>
                        <a:pt x="328" y="318"/>
                      </a:lnTo>
                      <a:lnTo>
                        <a:pt x="343" y="310"/>
                      </a:lnTo>
                      <a:lnTo>
                        <a:pt x="360" y="299"/>
                      </a:lnTo>
                      <a:lnTo>
                        <a:pt x="356" y="293"/>
                      </a:lnTo>
                      <a:lnTo>
                        <a:pt x="350" y="296"/>
                      </a:lnTo>
                      <a:lnTo>
                        <a:pt x="344" y="292"/>
                      </a:lnTo>
                      <a:lnTo>
                        <a:pt x="342" y="289"/>
                      </a:lnTo>
                      <a:lnTo>
                        <a:pt x="340" y="282"/>
                      </a:lnTo>
                      <a:lnTo>
                        <a:pt x="339" y="281"/>
                      </a:lnTo>
                      <a:lnTo>
                        <a:pt x="331" y="280"/>
                      </a:lnTo>
                      <a:lnTo>
                        <a:pt x="326" y="277"/>
                      </a:lnTo>
                      <a:lnTo>
                        <a:pt x="324" y="274"/>
                      </a:lnTo>
                      <a:lnTo>
                        <a:pt x="322" y="264"/>
                      </a:lnTo>
                      <a:lnTo>
                        <a:pt x="318" y="261"/>
                      </a:lnTo>
                      <a:lnTo>
                        <a:pt x="317" y="256"/>
                      </a:lnTo>
                      <a:lnTo>
                        <a:pt x="311" y="255"/>
                      </a:lnTo>
                      <a:lnTo>
                        <a:pt x="307" y="253"/>
                      </a:lnTo>
                      <a:lnTo>
                        <a:pt x="302" y="243"/>
                      </a:lnTo>
                      <a:lnTo>
                        <a:pt x="301" y="240"/>
                      </a:lnTo>
                      <a:lnTo>
                        <a:pt x="296" y="242"/>
                      </a:lnTo>
                      <a:lnTo>
                        <a:pt x="291" y="239"/>
                      </a:lnTo>
                      <a:lnTo>
                        <a:pt x="289" y="239"/>
                      </a:lnTo>
                      <a:lnTo>
                        <a:pt x="286" y="237"/>
                      </a:lnTo>
                      <a:lnTo>
                        <a:pt x="286" y="232"/>
                      </a:lnTo>
                      <a:lnTo>
                        <a:pt x="279" y="223"/>
                      </a:lnTo>
                      <a:lnTo>
                        <a:pt x="264" y="201"/>
                      </a:lnTo>
                      <a:lnTo>
                        <a:pt x="256" y="196"/>
                      </a:lnTo>
                      <a:lnTo>
                        <a:pt x="246" y="196"/>
                      </a:lnTo>
                      <a:lnTo>
                        <a:pt x="240" y="192"/>
                      </a:lnTo>
                      <a:lnTo>
                        <a:pt x="236" y="192"/>
                      </a:lnTo>
                      <a:lnTo>
                        <a:pt x="232" y="189"/>
                      </a:lnTo>
                      <a:lnTo>
                        <a:pt x="229" y="181"/>
                      </a:lnTo>
                      <a:lnTo>
                        <a:pt x="226" y="179"/>
                      </a:lnTo>
                      <a:lnTo>
                        <a:pt x="221" y="176"/>
                      </a:lnTo>
                      <a:lnTo>
                        <a:pt x="215" y="176"/>
                      </a:lnTo>
                      <a:lnTo>
                        <a:pt x="213" y="180"/>
                      </a:lnTo>
                      <a:lnTo>
                        <a:pt x="209" y="181"/>
                      </a:lnTo>
                      <a:lnTo>
                        <a:pt x="205" y="179"/>
                      </a:lnTo>
                      <a:lnTo>
                        <a:pt x="199" y="170"/>
                      </a:lnTo>
                      <a:lnTo>
                        <a:pt x="195" y="165"/>
                      </a:lnTo>
                      <a:lnTo>
                        <a:pt x="194" y="162"/>
                      </a:lnTo>
                      <a:lnTo>
                        <a:pt x="197" y="157"/>
                      </a:lnTo>
                      <a:lnTo>
                        <a:pt x="195" y="154"/>
                      </a:lnTo>
                      <a:lnTo>
                        <a:pt x="192" y="153"/>
                      </a:lnTo>
                      <a:lnTo>
                        <a:pt x="188" y="149"/>
                      </a:lnTo>
                      <a:lnTo>
                        <a:pt x="184" y="151"/>
                      </a:lnTo>
                      <a:lnTo>
                        <a:pt x="182" y="153"/>
                      </a:lnTo>
                      <a:lnTo>
                        <a:pt x="182" y="158"/>
                      </a:lnTo>
                      <a:lnTo>
                        <a:pt x="186" y="162"/>
                      </a:lnTo>
                      <a:lnTo>
                        <a:pt x="184" y="168"/>
                      </a:lnTo>
                      <a:lnTo>
                        <a:pt x="182" y="168"/>
                      </a:lnTo>
                      <a:lnTo>
                        <a:pt x="177" y="165"/>
                      </a:lnTo>
                      <a:lnTo>
                        <a:pt x="176" y="163"/>
                      </a:lnTo>
                      <a:lnTo>
                        <a:pt x="176" y="158"/>
                      </a:lnTo>
                      <a:lnTo>
                        <a:pt x="173" y="156"/>
                      </a:lnTo>
                      <a:lnTo>
                        <a:pt x="171" y="145"/>
                      </a:lnTo>
                      <a:lnTo>
                        <a:pt x="170" y="143"/>
                      </a:lnTo>
                      <a:lnTo>
                        <a:pt x="165" y="142"/>
                      </a:lnTo>
                      <a:lnTo>
                        <a:pt x="162" y="141"/>
                      </a:lnTo>
                      <a:lnTo>
                        <a:pt x="162" y="137"/>
                      </a:lnTo>
                      <a:lnTo>
                        <a:pt x="160" y="136"/>
                      </a:lnTo>
                      <a:lnTo>
                        <a:pt x="160" y="129"/>
                      </a:lnTo>
                      <a:lnTo>
                        <a:pt x="154" y="125"/>
                      </a:lnTo>
                      <a:lnTo>
                        <a:pt x="150" y="120"/>
                      </a:lnTo>
                      <a:lnTo>
                        <a:pt x="145" y="104"/>
                      </a:lnTo>
                      <a:lnTo>
                        <a:pt x="144" y="94"/>
                      </a:lnTo>
                      <a:lnTo>
                        <a:pt x="141" y="84"/>
                      </a:lnTo>
                      <a:lnTo>
                        <a:pt x="139" y="68"/>
                      </a:lnTo>
                      <a:lnTo>
                        <a:pt x="138" y="63"/>
                      </a:lnTo>
                      <a:lnTo>
                        <a:pt x="134" y="49"/>
                      </a:lnTo>
                      <a:lnTo>
                        <a:pt x="132" y="38"/>
                      </a:lnTo>
                      <a:lnTo>
                        <a:pt x="130" y="30"/>
                      </a:lnTo>
                      <a:lnTo>
                        <a:pt x="125" y="20"/>
                      </a:lnTo>
                      <a:lnTo>
                        <a:pt x="120" y="16"/>
                      </a:lnTo>
                      <a:lnTo>
                        <a:pt x="118" y="8"/>
                      </a:lnTo>
                      <a:lnTo>
                        <a:pt x="114" y="1"/>
                      </a:lnTo>
                      <a:lnTo>
                        <a:pt x="113" y="0"/>
                      </a:lnTo>
                      <a:lnTo>
                        <a:pt x="109"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10" name="Freeform 209"/>
                <p:cNvSpPr>
                  <a:spLocks noChangeAspect="1"/>
                </p:cNvSpPr>
                <p:nvPr/>
              </p:nvSpPr>
              <p:spPr bwMode="gray">
                <a:xfrm>
                  <a:off x="4548981" y="3245197"/>
                  <a:ext cx="282575" cy="269875"/>
                </a:xfrm>
                <a:custGeom>
                  <a:avLst/>
                  <a:gdLst/>
                  <a:ahLst/>
                  <a:cxnLst>
                    <a:cxn ang="0">
                      <a:pos x="727" y="243"/>
                    </a:cxn>
                    <a:cxn ang="0">
                      <a:pos x="755" y="259"/>
                    </a:cxn>
                    <a:cxn ang="0">
                      <a:pos x="780" y="281"/>
                    </a:cxn>
                    <a:cxn ang="0">
                      <a:pos x="809" y="291"/>
                    </a:cxn>
                    <a:cxn ang="0">
                      <a:pos x="839" y="303"/>
                    </a:cxn>
                    <a:cxn ang="0">
                      <a:pos x="841" y="319"/>
                    </a:cxn>
                    <a:cxn ang="0">
                      <a:pos x="840" y="336"/>
                    </a:cxn>
                    <a:cxn ang="0">
                      <a:pos x="858" y="356"/>
                    </a:cxn>
                    <a:cxn ang="0">
                      <a:pos x="890" y="346"/>
                    </a:cxn>
                    <a:cxn ang="0">
                      <a:pos x="891" y="522"/>
                    </a:cxn>
                    <a:cxn ang="0">
                      <a:pos x="861" y="550"/>
                    </a:cxn>
                    <a:cxn ang="0">
                      <a:pos x="829" y="559"/>
                    </a:cxn>
                    <a:cxn ang="0">
                      <a:pos x="674" y="582"/>
                    </a:cxn>
                    <a:cxn ang="0">
                      <a:pos x="561" y="631"/>
                    </a:cxn>
                    <a:cxn ang="0">
                      <a:pos x="468" y="677"/>
                    </a:cxn>
                    <a:cxn ang="0">
                      <a:pos x="439" y="716"/>
                    </a:cxn>
                    <a:cxn ang="0">
                      <a:pos x="395" y="770"/>
                    </a:cxn>
                    <a:cxn ang="0">
                      <a:pos x="379" y="830"/>
                    </a:cxn>
                    <a:cxn ang="0">
                      <a:pos x="361" y="835"/>
                    </a:cxn>
                    <a:cxn ang="0">
                      <a:pos x="336" y="846"/>
                    </a:cxn>
                    <a:cxn ang="0">
                      <a:pos x="325" y="828"/>
                    </a:cxn>
                    <a:cxn ang="0">
                      <a:pos x="312" y="828"/>
                    </a:cxn>
                    <a:cxn ang="0">
                      <a:pos x="299" y="831"/>
                    </a:cxn>
                    <a:cxn ang="0">
                      <a:pos x="282" y="846"/>
                    </a:cxn>
                    <a:cxn ang="0">
                      <a:pos x="266" y="844"/>
                    </a:cxn>
                    <a:cxn ang="0">
                      <a:pos x="256" y="835"/>
                    </a:cxn>
                    <a:cxn ang="0">
                      <a:pos x="239" y="840"/>
                    </a:cxn>
                    <a:cxn ang="0">
                      <a:pos x="227" y="842"/>
                    </a:cxn>
                    <a:cxn ang="0">
                      <a:pos x="210" y="806"/>
                    </a:cxn>
                    <a:cxn ang="0">
                      <a:pos x="191" y="808"/>
                    </a:cxn>
                    <a:cxn ang="0">
                      <a:pos x="201" y="792"/>
                    </a:cxn>
                    <a:cxn ang="0">
                      <a:pos x="201" y="782"/>
                    </a:cxn>
                    <a:cxn ang="0">
                      <a:pos x="183" y="767"/>
                    </a:cxn>
                    <a:cxn ang="0">
                      <a:pos x="178" y="737"/>
                    </a:cxn>
                    <a:cxn ang="0">
                      <a:pos x="170" y="721"/>
                    </a:cxn>
                    <a:cxn ang="0">
                      <a:pos x="153" y="720"/>
                    </a:cxn>
                    <a:cxn ang="0">
                      <a:pos x="136" y="743"/>
                    </a:cxn>
                    <a:cxn ang="0">
                      <a:pos x="99" y="736"/>
                    </a:cxn>
                    <a:cxn ang="0">
                      <a:pos x="78" y="750"/>
                    </a:cxn>
                    <a:cxn ang="0">
                      <a:pos x="52" y="747"/>
                    </a:cxn>
                    <a:cxn ang="0">
                      <a:pos x="43" y="732"/>
                    </a:cxn>
                    <a:cxn ang="0">
                      <a:pos x="44" y="717"/>
                    </a:cxn>
                    <a:cxn ang="0">
                      <a:pos x="45" y="697"/>
                    </a:cxn>
                    <a:cxn ang="0">
                      <a:pos x="36" y="682"/>
                    </a:cxn>
                    <a:cxn ang="0">
                      <a:pos x="24" y="673"/>
                    </a:cxn>
                    <a:cxn ang="0">
                      <a:pos x="9" y="652"/>
                    </a:cxn>
                    <a:cxn ang="0">
                      <a:pos x="9" y="621"/>
                    </a:cxn>
                    <a:cxn ang="0">
                      <a:pos x="1" y="608"/>
                    </a:cxn>
                    <a:cxn ang="0">
                      <a:pos x="30" y="554"/>
                    </a:cxn>
                    <a:cxn ang="0">
                      <a:pos x="45" y="533"/>
                    </a:cxn>
                    <a:cxn ang="0">
                      <a:pos x="84" y="572"/>
                    </a:cxn>
                    <a:cxn ang="0">
                      <a:pos x="344" y="555"/>
                    </a:cxn>
                    <a:cxn ang="0">
                      <a:pos x="341" y="389"/>
                    </a:cxn>
                    <a:cxn ang="0">
                      <a:pos x="313" y="114"/>
                    </a:cxn>
                  </a:cxnLst>
                  <a:rect l="0" t="0" r="r" b="b"/>
                  <a:pathLst>
                    <a:path w="891" h="851">
                      <a:moveTo>
                        <a:pt x="462" y="44"/>
                      </a:moveTo>
                      <a:lnTo>
                        <a:pt x="724" y="226"/>
                      </a:lnTo>
                      <a:lnTo>
                        <a:pt x="724" y="231"/>
                      </a:lnTo>
                      <a:lnTo>
                        <a:pt x="728" y="234"/>
                      </a:lnTo>
                      <a:lnTo>
                        <a:pt x="727" y="243"/>
                      </a:lnTo>
                      <a:lnTo>
                        <a:pt x="728" y="247"/>
                      </a:lnTo>
                      <a:lnTo>
                        <a:pt x="734" y="250"/>
                      </a:lnTo>
                      <a:lnTo>
                        <a:pt x="742" y="252"/>
                      </a:lnTo>
                      <a:lnTo>
                        <a:pt x="753" y="258"/>
                      </a:lnTo>
                      <a:lnTo>
                        <a:pt x="755" y="259"/>
                      </a:lnTo>
                      <a:lnTo>
                        <a:pt x="756" y="265"/>
                      </a:lnTo>
                      <a:lnTo>
                        <a:pt x="758" y="270"/>
                      </a:lnTo>
                      <a:lnTo>
                        <a:pt x="765" y="276"/>
                      </a:lnTo>
                      <a:lnTo>
                        <a:pt x="770" y="279"/>
                      </a:lnTo>
                      <a:lnTo>
                        <a:pt x="780" y="281"/>
                      </a:lnTo>
                      <a:lnTo>
                        <a:pt x="788" y="280"/>
                      </a:lnTo>
                      <a:lnTo>
                        <a:pt x="791" y="281"/>
                      </a:lnTo>
                      <a:lnTo>
                        <a:pt x="794" y="288"/>
                      </a:lnTo>
                      <a:lnTo>
                        <a:pt x="798" y="291"/>
                      </a:lnTo>
                      <a:lnTo>
                        <a:pt x="809" y="291"/>
                      </a:lnTo>
                      <a:lnTo>
                        <a:pt x="813" y="293"/>
                      </a:lnTo>
                      <a:lnTo>
                        <a:pt x="818" y="293"/>
                      </a:lnTo>
                      <a:lnTo>
                        <a:pt x="826" y="298"/>
                      </a:lnTo>
                      <a:lnTo>
                        <a:pt x="835" y="301"/>
                      </a:lnTo>
                      <a:lnTo>
                        <a:pt x="839" y="303"/>
                      </a:lnTo>
                      <a:lnTo>
                        <a:pt x="840" y="307"/>
                      </a:lnTo>
                      <a:lnTo>
                        <a:pt x="841" y="307"/>
                      </a:lnTo>
                      <a:lnTo>
                        <a:pt x="842" y="313"/>
                      </a:lnTo>
                      <a:lnTo>
                        <a:pt x="841" y="315"/>
                      </a:lnTo>
                      <a:lnTo>
                        <a:pt x="841" y="319"/>
                      </a:lnTo>
                      <a:lnTo>
                        <a:pt x="844" y="324"/>
                      </a:lnTo>
                      <a:lnTo>
                        <a:pt x="844" y="325"/>
                      </a:lnTo>
                      <a:lnTo>
                        <a:pt x="840" y="328"/>
                      </a:lnTo>
                      <a:lnTo>
                        <a:pt x="839" y="330"/>
                      </a:lnTo>
                      <a:lnTo>
                        <a:pt x="840" y="336"/>
                      </a:lnTo>
                      <a:lnTo>
                        <a:pt x="837" y="341"/>
                      </a:lnTo>
                      <a:lnTo>
                        <a:pt x="837" y="346"/>
                      </a:lnTo>
                      <a:lnTo>
                        <a:pt x="845" y="355"/>
                      </a:lnTo>
                      <a:lnTo>
                        <a:pt x="851" y="356"/>
                      </a:lnTo>
                      <a:lnTo>
                        <a:pt x="858" y="356"/>
                      </a:lnTo>
                      <a:lnTo>
                        <a:pt x="867" y="351"/>
                      </a:lnTo>
                      <a:lnTo>
                        <a:pt x="875" y="351"/>
                      </a:lnTo>
                      <a:lnTo>
                        <a:pt x="885" y="346"/>
                      </a:lnTo>
                      <a:lnTo>
                        <a:pt x="890" y="344"/>
                      </a:lnTo>
                      <a:lnTo>
                        <a:pt x="890" y="346"/>
                      </a:lnTo>
                      <a:lnTo>
                        <a:pt x="891" y="347"/>
                      </a:lnTo>
                      <a:lnTo>
                        <a:pt x="891" y="358"/>
                      </a:lnTo>
                      <a:lnTo>
                        <a:pt x="891" y="414"/>
                      </a:lnTo>
                      <a:lnTo>
                        <a:pt x="891" y="468"/>
                      </a:lnTo>
                      <a:lnTo>
                        <a:pt x="891" y="522"/>
                      </a:lnTo>
                      <a:lnTo>
                        <a:pt x="888" y="523"/>
                      </a:lnTo>
                      <a:lnTo>
                        <a:pt x="878" y="529"/>
                      </a:lnTo>
                      <a:lnTo>
                        <a:pt x="874" y="535"/>
                      </a:lnTo>
                      <a:lnTo>
                        <a:pt x="873" y="543"/>
                      </a:lnTo>
                      <a:lnTo>
                        <a:pt x="861" y="550"/>
                      </a:lnTo>
                      <a:lnTo>
                        <a:pt x="857" y="553"/>
                      </a:lnTo>
                      <a:lnTo>
                        <a:pt x="855" y="556"/>
                      </a:lnTo>
                      <a:lnTo>
                        <a:pt x="855" y="561"/>
                      </a:lnTo>
                      <a:lnTo>
                        <a:pt x="842" y="560"/>
                      </a:lnTo>
                      <a:lnTo>
                        <a:pt x="829" y="559"/>
                      </a:lnTo>
                      <a:lnTo>
                        <a:pt x="829" y="562"/>
                      </a:lnTo>
                      <a:lnTo>
                        <a:pt x="824" y="561"/>
                      </a:lnTo>
                      <a:lnTo>
                        <a:pt x="735" y="562"/>
                      </a:lnTo>
                      <a:lnTo>
                        <a:pt x="711" y="582"/>
                      </a:lnTo>
                      <a:lnTo>
                        <a:pt x="674" y="582"/>
                      </a:lnTo>
                      <a:lnTo>
                        <a:pt x="641" y="583"/>
                      </a:lnTo>
                      <a:lnTo>
                        <a:pt x="621" y="591"/>
                      </a:lnTo>
                      <a:lnTo>
                        <a:pt x="613" y="594"/>
                      </a:lnTo>
                      <a:lnTo>
                        <a:pt x="598" y="607"/>
                      </a:lnTo>
                      <a:lnTo>
                        <a:pt x="561" y="631"/>
                      </a:lnTo>
                      <a:lnTo>
                        <a:pt x="549" y="647"/>
                      </a:lnTo>
                      <a:lnTo>
                        <a:pt x="530" y="661"/>
                      </a:lnTo>
                      <a:lnTo>
                        <a:pt x="492" y="673"/>
                      </a:lnTo>
                      <a:lnTo>
                        <a:pt x="480" y="675"/>
                      </a:lnTo>
                      <a:lnTo>
                        <a:pt x="468" y="677"/>
                      </a:lnTo>
                      <a:lnTo>
                        <a:pt x="462" y="678"/>
                      </a:lnTo>
                      <a:lnTo>
                        <a:pt x="453" y="684"/>
                      </a:lnTo>
                      <a:lnTo>
                        <a:pt x="448" y="690"/>
                      </a:lnTo>
                      <a:lnTo>
                        <a:pt x="443" y="701"/>
                      </a:lnTo>
                      <a:lnTo>
                        <a:pt x="439" y="716"/>
                      </a:lnTo>
                      <a:lnTo>
                        <a:pt x="432" y="734"/>
                      </a:lnTo>
                      <a:lnTo>
                        <a:pt x="425" y="744"/>
                      </a:lnTo>
                      <a:lnTo>
                        <a:pt x="409" y="756"/>
                      </a:lnTo>
                      <a:lnTo>
                        <a:pt x="399" y="765"/>
                      </a:lnTo>
                      <a:lnTo>
                        <a:pt x="395" y="770"/>
                      </a:lnTo>
                      <a:lnTo>
                        <a:pt x="390" y="779"/>
                      </a:lnTo>
                      <a:lnTo>
                        <a:pt x="389" y="788"/>
                      </a:lnTo>
                      <a:lnTo>
                        <a:pt x="380" y="806"/>
                      </a:lnTo>
                      <a:lnTo>
                        <a:pt x="379" y="817"/>
                      </a:lnTo>
                      <a:lnTo>
                        <a:pt x="379" y="830"/>
                      </a:lnTo>
                      <a:lnTo>
                        <a:pt x="380" y="841"/>
                      </a:lnTo>
                      <a:lnTo>
                        <a:pt x="369" y="844"/>
                      </a:lnTo>
                      <a:lnTo>
                        <a:pt x="367" y="842"/>
                      </a:lnTo>
                      <a:lnTo>
                        <a:pt x="363" y="836"/>
                      </a:lnTo>
                      <a:lnTo>
                        <a:pt x="361" y="835"/>
                      </a:lnTo>
                      <a:lnTo>
                        <a:pt x="350" y="835"/>
                      </a:lnTo>
                      <a:lnTo>
                        <a:pt x="346" y="836"/>
                      </a:lnTo>
                      <a:lnTo>
                        <a:pt x="344" y="842"/>
                      </a:lnTo>
                      <a:lnTo>
                        <a:pt x="340" y="842"/>
                      </a:lnTo>
                      <a:lnTo>
                        <a:pt x="336" y="846"/>
                      </a:lnTo>
                      <a:lnTo>
                        <a:pt x="326" y="846"/>
                      </a:lnTo>
                      <a:lnTo>
                        <a:pt x="328" y="844"/>
                      </a:lnTo>
                      <a:lnTo>
                        <a:pt x="326" y="833"/>
                      </a:lnTo>
                      <a:lnTo>
                        <a:pt x="325" y="829"/>
                      </a:lnTo>
                      <a:lnTo>
                        <a:pt x="325" y="828"/>
                      </a:lnTo>
                      <a:lnTo>
                        <a:pt x="325" y="823"/>
                      </a:lnTo>
                      <a:lnTo>
                        <a:pt x="323" y="819"/>
                      </a:lnTo>
                      <a:lnTo>
                        <a:pt x="320" y="820"/>
                      </a:lnTo>
                      <a:lnTo>
                        <a:pt x="314" y="820"/>
                      </a:lnTo>
                      <a:lnTo>
                        <a:pt x="312" y="828"/>
                      </a:lnTo>
                      <a:lnTo>
                        <a:pt x="310" y="828"/>
                      </a:lnTo>
                      <a:lnTo>
                        <a:pt x="304" y="824"/>
                      </a:lnTo>
                      <a:lnTo>
                        <a:pt x="302" y="824"/>
                      </a:lnTo>
                      <a:lnTo>
                        <a:pt x="299" y="828"/>
                      </a:lnTo>
                      <a:lnTo>
                        <a:pt x="299" y="831"/>
                      </a:lnTo>
                      <a:lnTo>
                        <a:pt x="301" y="837"/>
                      </a:lnTo>
                      <a:lnTo>
                        <a:pt x="299" y="840"/>
                      </a:lnTo>
                      <a:lnTo>
                        <a:pt x="288" y="840"/>
                      </a:lnTo>
                      <a:lnTo>
                        <a:pt x="282" y="842"/>
                      </a:lnTo>
                      <a:lnTo>
                        <a:pt x="282" y="846"/>
                      </a:lnTo>
                      <a:lnTo>
                        <a:pt x="280" y="851"/>
                      </a:lnTo>
                      <a:lnTo>
                        <a:pt x="276" y="851"/>
                      </a:lnTo>
                      <a:lnTo>
                        <a:pt x="272" y="849"/>
                      </a:lnTo>
                      <a:lnTo>
                        <a:pt x="269" y="844"/>
                      </a:lnTo>
                      <a:lnTo>
                        <a:pt x="266" y="844"/>
                      </a:lnTo>
                      <a:lnTo>
                        <a:pt x="264" y="845"/>
                      </a:lnTo>
                      <a:lnTo>
                        <a:pt x="262" y="846"/>
                      </a:lnTo>
                      <a:lnTo>
                        <a:pt x="261" y="846"/>
                      </a:lnTo>
                      <a:lnTo>
                        <a:pt x="260" y="840"/>
                      </a:lnTo>
                      <a:lnTo>
                        <a:pt x="256" y="835"/>
                      </a:lnTo>
                      <a:lnTo>
                        <a:pt x="253" y="834"/>
                      </a:lnTo>
                      <a:lnTo>
                        <a:pt x="249" y="837"/>
                      </a:lnTo>
                      <a:lnTo>
                        <a:pt x="244" y="836"/>
                      </a:lnTo>
                      <a:lnTo>
                        <a:pt x="242" y="837"/>
                      </a:lnTo>
                      <a:lnTo>
                        <a:pt x="239" y="840"/>
                      </a:lnTo>
                      <a:lnTo>
                        <a:pt x="238" y="844"/>
                      </a:lnTo>
                      <a:lnTo>
                        <a:pt x="235" y="847"/>
                      </a:lnTo>
                      <a:lnTo>
                        <a:pt x="229" y="849"/>
                      </a:lnTo>
                      <a:lnTo>
                        <a:pt x="229" y="846"/>
                      </a:lnTo>
                      <a:lnTo>
                        <a:pt x="227" y="842"/>
                      </a:lnTo>
                      <a:lnTo>
                        <a:pt x="222" y="840"/>
                      </a:lnTo>
                      <a:lnTo>
                        <a:pt x="220" y="835"/>
                      </a:lnTo>
                      <a:lnTo>
                        <a:pt x="215" y="835"/>
                      </a:lnTo>
                      <a:lnTo>
                        <a:pt x="211" y="829"/>
                      </a:lnTo>
                      <a:lnTo>
                        <a:pt x="210" y="806"/>
                      </a:lnTo>
                      <a:lnTo>
                        <a:pt x="210" y="802"/>
                      </a:lnTo>
                      <a:lnTo>
                        <a:pt x="205" y="801"/>
                      </a:lnTo>
                      <a:lnTo>
                        <a:pt x="200" y="801"/>
                      </a:lnTo>
                      <a:lnTo>
                        <a:pt x="194" y="808"/>
                      </a:lnTo>
                      <a:lnTo>
                        <a:pt x="191" y="808"/>
                      </a:lnTo>
                      <a:lnTo>
                        <a:pt x="191" y="801"/>
                      </a:lnTo>
                      <a:lnTo>
                        <a:pt x="192" y="798"/>
                      </a:lnTo>
                      <a:lnTo>
                        <a:pt x="197" y="797"/>
                      </a:lnTo>
                      <a:lnTo>
                        <a:pt x="197" y="792"/>
                      </a:lnTo>
                      <a:lnTo>
                        <a:pt x="201" y="792"/>
                      </a:lnTo>
                      <a:lnTo>
                        <a:pt x="204" y="788"/>
                      </a:lnTo>
                      <a:lnTo>
                        <a:pt x="207" y="788"/>
                      </a:lnTo>
                      <a:lnTo>
                        <a:pt x="207" y="782"/>
                      </a:lnTo>
                      <a:lnTo>
                        <a:pt x="206" y="782"/>
                      </a:lnTo>
                      <a:lnTo>
                        <a:pt x="201" y="782"/>
                      </a:lnTo>
                      <a:lnTo>
                        <a:pt x="197" y="779"/>
                      </a:lnTo>
                      <a:lnTo>
                        <a:pt x="194" y="776"/>
                      </a:lnTo>
                      <a:lnTo>
                        <a:pt x="189" y="766"/>
                      </a:lnTo>
                      <a:lnTo>
                        <a:pt x="184" y="769"/>
                      </a:lnTo>
                      <a:lnTo>
                        <a:pt x="183" y="767"/>
                      </a:lnTo>
                      <a:lnTo>
                        <a:pt x="183" y="750"/>
                      </a:lnTo>
                      <a:lnTo>
                        <a:pt x="181" y="745"/>
                      </a:lnTo>
                      <a:lnTo>
                        <a:pt x="179" y="745"/>
                      </a:lnTo>
                      <a:lnTo>
                        <a:pt x="179" y="739"/>
                      </a:lnTo>
                      <a:lnTo>
                        <a:pt x="178" y="737"/>
                      </a:lnTo>
                      <a:lnTo>
                        <a:pt x="174" y="737"/>
                      </a:lnTo>
                      <a:lnTo>
                        <a:pt x="173" y="737"/>
                      </a:lnTo>
                      <a:lnTo>
                        <a:pt x="174" y="724"/>
                      </a:lnTo>
                      <a:lnTo>
                        <a:pt x="174" y="723"/>
                      </a:lnTo>
                      <a:lnTo>
                        <a:pt x="170" y="721"/>
                      </a:lnTo>
                      <a:lnTo>
                        <a:pt x="168" y="721"/>
                      </a:lnTo>
                      <a:lnTo>
                        <a:pt x="164" y="724"/>
                      </a:lnTo>
                      <a:lnTo>
                        <a:pt x="163" y="724"/>
                      </a:lnTo>
                      <a:lnTo>
                        <a:pt x="156" y="720"/>
                      </a:lnTo>
                      <a:lnTo>
                        <a:pt x="153" y="720"/>
                      </a:lnTo>
                      <a:lnTo>
                        <a:pt x="152" y="721"/>
                      </a:lnTo>
                      <a:lnTo>
                        <a:pt x="152" y="729"/>
                      </a:lnTo>
                      <a:lnTo>
                        <a:pt x="149" y="733"/>
                      </a:lnTo>
                      <a:lnTo>
                        <a:pt x="136" y="737"/>
                      </a:lnTo>
                      <a:lnTo>
                        <a:pt x="136" y="743"/>
                      </a:lnTo>
                      <a:lnTo>
                        <a:pt x="134" y="747"/>
                      </a:lnTo>
                      <a:lnTo>
                        <a:pt x="120" y="743"/>
                      </a:lnTo>
                      <a:lnTo>
                        <a:pt x="110" y="737"/>
                      </a:lnTo>
                      <a:lnTo>
                        <a:pt x="102" y="736"/>
                      </a:lnTo>
                      <a:lnTo>
                        <a:pt x="99" y="736"/>
                      </a:lnTo>
                      <a:lnTo>
                        <a:pt x="95" y="742"/>
                      </a:lnTo>
                      <a:lnTo>
                        <a:pt x="89" y="743"/>
                      </a:lnTo>
                      <a:lnTo>
                        <a:pt x="87" y="749"/>
                      </a:lnTo>
                      <a:lnTo>
                        <a:pt x="83" y="753"/>
                      </a:lnTo>
                      <a:lnTo>
                        <a:pt x="78" y="750"/>
                      </a:lnTo>
                      <a:lnTo>
                        <a:pt x="70" y="739"/>
                      </a:lnTo>
                      <a:lnTo>
                        <a:pt x="67" y="737"/>
                      </a:lnTo>
                      <a:lnTo>
                        <a:pt x="62" y="737"/>
                      </a:lnTo>
                      <a:lnTo>
                        <a:pt x="56" y="743"/>
                      </a:lnTo>
                      <a:lnTo>
                        <a:pt x="52" y="747"/>
                      </a:lnTo>
                      <a:lnTo>
                        <a:pt x="48" y="748"/>
                      </a:lnTo>
                      <a:lnTo>
                        <a:pt x="43" y="744"/>
                      </a:lnTo>
                      <a:lnTo>
                        <a:pt x="38" y="740"/>
                      </a:lnTo>
                      <a:lnTo>
                        <a:pt x="39" y="737"/>
                      </a:lnTo>
                      <a:lnTo>
                        <a:pt x="43" y="732"/>
                      </a:lnTo>
                      <a:lnTo>
                        <a:pt x="43" y="728"/>
                      </a:lnTo>
                      <a:lnTo>
                        <a:pt x="46" y="724"/>
                      </a:lnTo>
                      <a:lnTo>
                        <a:pt x="48" y="723"/>
                      </a:lnTo>
                      <a:lnTo>
                        <a:pt x="48" y="721"/>
                      </a:lnTo>
                      <a:lnTo>
                        <a:pt x="44" y="717"/>
                      </a:lnTo>
                      <a:lnTo>
                        <a:pt x="44" y="710"/>
                      </a:lnTo>
                      <a:lnTo>
                        <a:pt x="46" y="706"/>
                      </a:lnTo>
                      <a:lnTo>
                        <a:pt x="46" y="702"/>
                      </a:lnTo>
                      <a:lnTo>
                        <a:pt x="45" y="699"/>
                      </a:lnTo>
                      <a:lnTo>
                        <a:pt x="45" y="697"/>
                      </a:lnTo>
                      <a:lnTo>
                        <a:pt x="46" y="697"/>
                      </a:lnTo>
                      <a:lnTo>
                        <a:pt x="45" y="694"/>
                      </a:lnTo>
                      <a:lnTo>
                        <a:pt x="41" y="689"/>
                      </a:lnTo>
                      <a:lnTo>
                        <a:pt x="39" y="684"/>
                      </a:lnTo>
                      <a:lnTo>
                        <a:pt x="36" y="682"/>
                      </a:lnTo>
                      <a:lnTo>
                        <a:pt x="35" y="678"/>
                      </a:lnTo>
                      <a:lnTo>
                        <a:pt x="32" y="674"/>
                      </a:lnTo>
                      <a:lnTo>
                        <a:pt x="32" y="670"/>
                      </a:lnTo>
                      <a:lnTo>
                        <a:pt x="27" y="670"/>
                      </a:lnTo>
                      <a:lnTo>
                        <a:pt x="24" y="673"/>
                      </a:lnTo>
                      <a:lnTo>
                        <a:pt x="20" y="673"/>
                      </a:lnTo>
                      <a:lnTo>
                        <a:pt x="19" y="672"/>
                      </a:lnTo>
                      <a:lnTo>
                        <a:pt x="17" y="666"/>
                      </a:lnTo>
                      <a:lnTo>
                        <a:pt x="9" y="654"/>
                      </a:lnTo>
                      <a:lnTo>
                        <a:pt x="9" y="652"/>
                      </a:lnTo>
                      <a:lnTo>
                        <a:pt x="14" y="646"/>
                      </a:lnTo>
                      <a:lnTo>
                        <a:pt x="13" y="641"/>
                      </a:lnTo>
                      <a:lnTo>
                        <a:pt x="11" y="635"/>
                      </a:lnTo>
                      <a:lnTo>
                        <a:pt x="11" y="629"/>
                      </a:lnTo>
                      <a:lnTo>
                        <a:pt x="9" y="621"/>
                      </a:lnTo>
                      <a:lnTo>
                        <a:pt x="6" y="618"/>
                      </a:lnTo>
                      <a:lnTo>
                        <a:pt x="5" y="618"/>
                      </a:lnTo>
                      <a:lnTo>
                        <a:pt x="3" y="614"/>
                      </a:lnTo>
                      <a:lnTo>
                        <a:pt x="1" y="614"/>
                      </a:lnTo>
                      <a:lnTo>
                        <a:pt x="1" y="608"/>
                      </a:lnTo>
                      <a:lnTo>
                        <a:pt x="3" y="600"/>
                      </a:lnTo>
                      <a:lnTo>
                        <a:pt x="2" y="597"/>
                      </a:lnTo>
                      <a:lnTo>
                        <a:pt x="0" y="594"/>
                      </a:lnTo>
                      <a:lnTo>
                        <a:pt x="23" y="572"/>
                      </a:lnTo>
                      <a:lnTo>
                        <a:pt x="30" y="554"/>
                      </a:lnTo>
                      <a:lnTo>
                        <a:pt x="34" y="543"/>
                      </a:lnTo>
                      <a:lnTo>
                        <a:pt x="39" y="532"/>
                      </a:lnTo>
                      <a:lnTo>
                        <a:pt x="41" y="530"/>
                      </a:lnTo>
                      <a:lnTo>
                        <a:pt x="45" y="532"/>
                      </a:lnTo>
                      <a:lnTo>
                        <a:pt x="45" y="533"/>
                      </a:lnTo>
                      <a:lnTo>
                        <a:pt x="51" y="534"/>
                      </a:lnTo>
                      <a:lnTo>
                        <a:pt x="55" y="537"/>
                      </a:lnTo>
                      <a:lnTo>
                        <a:pt x="60" y="550"/>
                      </a:lnTo>
                      <a:lnTo>
                        <a:pt x="70" y="568"/>
                      </a:lnTo>
                      <a:lnTo>
                        <a:pt x="84" y="572"/>
                      </a:lnTo>
                      <a:lnTo>
                        <a:pt x="87" y="572"/>
                      </a:lnTo>
                      <a:lnTo>
                        <a:pt x="113" y="550"/>
                      </a:lnTo>
                      <a:lnTo>
                        <a:pt x="200" y="553"/>
                      </a:lnTo>
                      <a:lnTo>
                        <a:pt x="271" y="554"/>
                      </a:lnTo>
                      <a:lnTo>
                        <a:pt x="344" y="555"/>
                      </a:lnTo>
                      <a:lnTo>
                        <a:pt x="362" y="555"/>
                      </a:lnTo>
                      <a:lnTo>
                        <a:pt x="374" y="508"/>
                      </a:lnTo>
                      <a:lnTo>
                        <a:pt x="352" y="501"/>
                      </a:lnTo>
                      <a:lnTo>
                        <a:pt x="346" y="444"/>
                      </a:lnTo>
                      <a:lnTo>
                        <a:pt x="341" y="389"/>
                      </a:lnTo>
                      <a:lnTo>
                        <a:pt x="335" y="335"/>
                      </a:lnTo>
                      <a:lnTo>
                        <a:pt x="329" y="281"/>
                      </a:lnTo>
                      <a:lnTo>
                        <a:pt x="324" y="226"/>
                      </a:lnTo>
                      <a:lnTo>
                        <a:pt x="318" y="169"/>
                      </a:lnTo>
                      <a:lnTo>
                        <a:pt x="313" y="114"/>
                      </a:lnTo>
                      <a:lnTo>
                        <a:pt x="307" y="58"/>
                      </a:lnTo>
                      <a:lnTo>
                        <a:pt x="301" y="0"/>
                      </a:lnTo>
                      <a:lnTo>
                        <a:pt x="398" y="0"/>
                      </a:lnTo>
                      <a:lnTo>
                        <a:pt x="462" y="4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11" name="Freeform 210"/>
                <p:cNvSpPr>
                  <a:spLocks noChangeAspect="1"/>
                </p:cNvSpPr>
                <p:nvPr/>
              </p:nvSpPr>
              <p:spPr bwMode="gray">
                <a:xfrm>
                  <a:off x="4887118" y="2994372"/>
                  <a:ext cx="69850" cy="147638"/>
                </a:xfrm>
                <a:custGeom>
                  <a:avLst/>
                  <a:gdLst/>
                  <a:ahLst/>
                  <a:cxnLst>
                    <a:cxn ang="0">
                      <a:pos x="123" y="461"/>
                    </a:cxn>
                    <a:cxn ang="0">
                      <a:pos x="145" y="444"/>
                    </a:cxn>
                    <a:cxn ang="0">
                      <a:pos x="151" y="424"/>
                    </a:cxn>
                    <a:cxn ang="0">
                      <a:pos x="147" y="387"/>
                    </a:cxn>
                    <a:cxn ang="0">
                      <a:pos x="164" y="373"/>
                    </a:cxn>
                    <a:cxn ang="0">
                      <a:pos x="178" y="355"/>
                    </a:cxn>
                    <a:cxn ang="0">
                      <a:pos x="213" y="331"/>
                    </a:cxn>
                    <a:cxn ang="0">
                      <a:pos x="217" y="284"/>
                    </a:cxn>
                    <a:cxn ang="0">
                      <a:pos x="212" y="277"/>
                    </a:cxn>
                    <a:cxn ang="0">
                      <a:pos x="202" y="278"/>
                    </a:cxn>
                    <a:cxn ang="0">
                      <a:pos x="198" y="269"/>
                    </a:cxn>
                    <a:cxn ang="0">
                      <a:pos x="186" y="251"/>
                    </a:cxn>
                    <a:cxn ang="0">
                      <a:pos x="172" y="252"/>
                    </a:cxn>
                    <a:cxn ang="0">
                      <a:pos x="164" y="249"/>
                    </a:cxn>
                    <a:cxn ang="0">
                      <a:pos x="153" y="246"/>
                    </a:cxn>
                    <a:cxn ang="0">
                      <a:pos x="138" y="226"/>
                    </a:cxn>
                    <a:cxn ang="0">
                      <a:pos x="150" y="219"/>
                    </a:cxn>
                    <a:cxn ang="0">
                      <a:pos x="153" y="203"/>
                    </a:cxn>
                    <a:cxn ang="0">
                      <a:pos x="166" y="195"/>
                    </a:cxn>
                    <a:cxn ang="0">
                      <a:pos x="185" y="181"/>
                    </a:cxn>
                    <a:cxn ang="0">
                      <a:pos x="198" y="163"/>
                    </a:cxn>
                    <a:cxn ang="0">
                      <a:pos x="204" y="132"/>
                    </a:cxn>
                    <a:cxn ang="0">
                      <a:pos x="194" y="111"/>
                    </a:cxn>
                    <a:cxn ang="0">
                      <a:pos x="181" y="101"/>
                    </a:cxn>
                    <a:cxn ang="0">
                      <a:pos x="172" y="79"/>
                    </a:cxn>
                    <a:cxn ang="0">
                      <a:pos x="183" y="59"/>
                    </a:cxn>
                    <a:cxn ang="0">
                      <a:pos x="207" y="31"/>
                    </a:cxn>
                    <a:cxn ang="0">
                      <a:pos x="194" y="19"/>
                    </a:cxn>
                    <a:cxn ang="0">
                      <a:pos x="182" y="32"/>
                    </a:cxn>
                    <a:cxn ang="0">
                      <a:pos x="171" y="39"/>
                    </a:cxn>
                    <a:cxn ang="0">
                      <a:pos x="161" y="24"/>
                    </a:cxn>
                    <a:cxn ang="0">
                      <a:pos x="155" y="9"/>
                    </a:cxn>
                    <a:cxn ang="0">
                      <a:pos x="138" y="0"/>
                    </a:cxn>
                    <a:cxn ang="0">
                      <a:pos x="115" y="2"/>
                    </a:cxn>
                    <a:cxn ang="0">
                      <a:pos x="91" y="13"/>
                    </a:cxn>
                    <a:cxn ang="0">
                      <a:pos x="79" y="24"/>
                    </a:cxn>
                    <a:cxn ang="0">
                      <a:pos x="73" y="31"/>
                    </a:cxn>
                    <a:cxn ang="0">
                      <a:pos x="62" y="41"/>
                    </a:cxn>
                    <a:cxn ang="0">
                      <a:pos x="51" y="55"/>
                    </a:cxn>
                    <a:cxn ang="0">
                      <a:pos x="58" y="61"/>
                    </a:cxn>
                    <a:cxn ang="0">
                      <a:pos x="52" y="101"/>
                    </a:cxn>
                    <a:cxn ang="0">
                      <a:pos x="56" y="134"/>
                    </a:cxn>
                    <a:cxn ang="0">
                      <a:pos x="59" y="147"/>
                    </a:cxn>
                    <a:cxn ang="0">
                      <a:pos x="49" y="185"/>
                    </a:cxn>
                    <a:cxn ang="0">
                      <a:pos x="27" y="208"/>
                    </a:cxn>
                    <a:cxn ang="0">
                      <a:pos x="14" y="217"/>
                    </a:cxn>
                    <a:cxn ang="0">
                      <a:pos x="3" y="226"/>
                    </a:cxn>
                    <a:cxn ang="0">
                      <a:pos x="3" y="234"/>
                    </a:cxn>
                    <a:cxn ang="0">
                      <a:pos x="14" y="272"/>
                    </a:cxn>
                    <a:cxn ang="0">
                      <a:pos x="37" y="285"/>
                    </a:cxn>
                    <a:cxn ang="0">
                      <a:pos x="46" y="323"/>
                    </a:cxn>
                    <a:cxn ang="0">
                      <a:pos x="89" y="348"/>
                    </a:cxn>
                    <a:cxn ang="0">
                      <a:pos x="91" y="349"/>
                    </a:cxn>
                    <a:cxn ang="0">
                      <a:pos x="110" y="459"/>
                    </a:cxn>
                  </a:cxnLst>
                  <a:rect l="0" t="0" r="r" b="b"/>
                  <a:pathLst>
                    <a:path w="218" h="462">
                      <a:moveTo>
                        <a:pt x="111" y="462"/>
                      </a:moveTo>
                      <a:lnTo>
                        <a:pt x="123" y="461"/>
                      </a:lnTo>
                      <a:lnTo>
                        <a:pt x="135" y="452"/>
                      </a:lnTo>
                      <a:lnTo>
                        <a:pt x="145" y="444"/>
                      </a:lnTo>
                      <a:lnTo>
                        <a:pt x="151" y="434"/>
                      </a:lnTo>
                      <a:lnTo>
                        <a:pt x="151" y="424"/>
                      </a:lnTo>
                      <a:lnTo>
                        <a:pt x="145" y="396"/>
                      </a:lnTo>
                      <a:lnTo>
                        <a:pt x="147" y="387"/>
                      </a:lnTo>
                      <a:lnTo>
                        <a:pt x="151" y="379"/>
                      </a:lnTo>
                      <a:lnTo>
                        <a:pt x="164" y="373"/>
                      </a:lnTo>
                      <a:lnTo>
                        <a:pt x="174" y="365"/>
                      </a:lnTo>
                      <a:lnTo>
                        <a:pt x="178" y="355"/>
                      </a:lnTo>
                      <a:lnTo>
                        <a:pt x="207" y="336"/>
                      </a:lnTo>
                      <a:lnTo>
                        <a:pt x="213" y="331"/>
                      </a:lnTo>
                      <a:lnTo>
                        <a:pt x="218" y="320"/>
                      </a:lnTo>
                      <a:lnTo>
                        <a:pt x="217" y="284"/>
                      </a:lnTo>
                      <a:lnTo>
                        <a:pt x="218" y="281"/>
                      </a:lnTo>
                      <a:lnTo>
                        <a:pt x="212" y="277"/>
                      </a:lnTo>
                      <a:lnTo>
                        <a:pt x="208" y="278"/>
                      </a:lnTo>
                      <a:lnTo>
                        <a:pt x="202" y="278"/>
                      </a:lnTo>
                      <a:lnTo>
                        <a:pt x="198" y="273"/>
                      </a:lnTo>
                      <a:lnTo>
                        <a:pt x="198" y="269"/>
                      </a:lnTo>
                      <a:lnTo>
                        <a:pt x="191" y="251"/>
                      </a:lnTo>
                      <a:lnTo>
                        <a:pt x="186" y="251"/>
                      </a:lnTo>
                      <a:lnTo>
                        <a:pt x="177" y="257"/>
                      </a:lnTo>
                      <a:lnTo>
                        <a:pt x="172" y="252"/>
                      </a:lnTo>
                      <a:lnTo>
                        <a:pt x="170" y="246"/>
                      </a:lnTo>
                      <a:lnTo>
                        <a:pt x="164" y="249"/>
                      </a:lnTo>
                      <a:lnTo>
                        <a:pt x="159" y="249"/>
                      </a:lnTo>
                      <a:lnTo>
                        <a:pt x="153" y="246"/>
                      </a:lnTo>
                      <a:lnTo>
                        <a:pt x="142" y="239"/>
                      </a:lnTo>
                      <a:lnTo>
                        <a:pt x="138" y="226"/>
                      </a:lnTo>
                      <a:lnTo>
                        <a:pt x="138" y="215"/>
                      </a:lnTo>
                      <a:lnTo>
                        <a:pt x="150" y="219"/>
                      </a:lnTo>
                      <a:lnTo>
                        <a:pt x="150" y="210"/>
                      </a:lnTo>
                      <a:lnTo>
                        <a:pt x="153" y="203"/>
                      </a:lnTo>
                      <a:lnTo>
                        <a:pt x="160" y="201"/>
                      </a:lnTo>
                      <a:lnTo>
                        <a:pt x="166" y="195"/>
                      </a:lnTo>
                      <a:lnTo>
                        <a:pt x="172" y="192"/>
                      </a:lnTo>
                      <a:lnTo>
                        <a:pt x="185" y="181"/>
                      </a:lnTo>
                      <a:lnTo>
                        <a:pt x="192" y="174"/>
                      </a:lnTo>
                      <a:lnTo>
                        <a:pt x="198" y="163"/>
                      </a:lnTo>
                      <a:lnTo>
                        <a:pt x="207" y="140"/>
                      </a:lnTo>
                      <a:lnTo>
                        <a:pt x="204" y="132"/>
                      </a:lnTo>
                      <a:lnTo>
                        <a:pt x="202" y="116"/>
                      </a:lnTo>
                      <a:lnTo>
                        <a:pt x="194" y="111"/>
                      </a:lnTo>
                      <a:lnTo>
                        <a:pt x="191" y="104"/>
                      </a:lnTo>
                      <a:lnTo>
                        <a:pt x="181" y="101"/>
                      </a:lnTo>
                      <a:lnTo>
                        <a:pt x="176" y="95"/>
                      </a:lnTo>
                      <a:lnTo>
                        <a:pt x="172" y="79"/>
                      </a:lnTo>
                      <a:lnTo>
                        <a:pt x="175" y="66"/>
                      </a:lnTo>
                      <a:lnTo>
                        <a:pt x="183" y="59"/>
                      </a:lnTo>
                      <a:lnTo>
                        <a:pt x="194" y="55"/>
                      </a:lnTo>
                      <a:lnTo>
                        <a:pt x="207" y="31"/>
                      </a:lnTo>
                      <a:lnTo>
                        <a:pt x="201" y="19"/>
                      </a:lnTo>
                      <a:lnTo>
                        <a:pt x="194" y="19"/>
                      </a:lnTo>
                      <a:lnTo>
                        <a:pt x="188" y="27"/>
                      </a:lnTo>
                      <a:lnTo>
                        <a:pt x="182" y="32"/>
                      </a:lnTo>
                      <a:lnTo>
                        <a:pt x="175" y="35"/>
                      </a:lnTo>
                      <a:lnTo>
                        <a:pt x="171" y="39"/>
                      </a:lnTo>
                      <a:lnTo>
                        <a:pt x="160" y="35"/>
                      </a:lnTo>
                      <a:lnTo>
                        <a:pt x="161" y="24"/>
                      </a:lnTo>
                      <a:lnTo>
                        <a:pt x="156" y="15"/>
                      </a:lnTo>
                      <a:lnTo>
                        <a:pt x="155" y="9"/>
                      </a:lnTo>
                      <a:lnTo>
                        <a:pt x="156" y="7"/>
                      </a:lnTo>
                      <a:lnTo>
                        <a:pt x="138" y="0"/>
                      </a:lnTo>
                      <a:lnTo>
                        <a:pt x="128" y="0"/>
                      </a:lnTo>
                      <a:lnTo>
                        <a:pt x="115" y="2"/>
                      </a:lnTo>
                      <a:lnTo>
                        <a:pt x="104" y="7"/>
                      </a:lnTo>
                      <a:lnTo>
                        <a:pt x="91" y="13"/>
                      </a:lnTo>
                      <a:lnTo>
                        <a:pt x="83" y="19"/>
                      </a:lnTo>
                      <a:lnTo>
                        <a:pt x="79" y="24"/>
                      </a:lnTo>
                      <a:lnTo>
                        <a:pt x="75" y="25"/>
                      </a:lnTo>
                      <a:lnTo>
                        <a:pt x="73" y="31"/>
                      </a:lnTo>
                      <a:lnTo>
                        <a:pt x="68" y="35"/>
                      </a:lnTo>
                      <a:lnTo>
                        <a:pt x="62" y="41"/>
                      </a:lnTo>
                      <a:lnTo>
                        <a:pt x="53" y="50"/>
                      </a:lnTo>
                      <a:lnTo>
                        <a:pt x="51" y="55"/>
                      </a:lnTo>
                      <a:lnTo>
                        <a:pt x="57" y="57"/>
                      </a:lnTo>
                      <a:lnTo>
                        <a:pt x="58" y="61"/>
                      </a:lnTo>
                      <a:lnTo>
                        <a:pt x="53" y="93"/>
                      </a:lnTo>
                      <a:lnTo>
                        <a:pt x="52" y="101"/>
                      </a:lnTo>
                      <a:lnTo>
                        <a:pt x="54" y="111"/>
                      </a:lnTo>
                      <a:lnTo>
                        <a:pt x="56" y="134"/>
                      </a:lnTo>
                      <a:lnTo>
                        <a:pt x="59" y="140"/>
                      </a:lnTo>
                      <a:lnTo>
                        <a:pt x="59" y="147"/>
                      </a:lnTo>
                      <a:lnTo>
                        <a:pt x="53" y="171"/>
                      </a:lnTo>
                      <a:lnTo>
                        <a:pt x="49" y="185"/>
                      </a:lnTo>
                      <a:lnTo>
                        <a:pt x="30" y="197"/>
                      </a:lnTo>
                      <a:lnTo>
                        <a:pt x="27" y="208"/>
                      </a:lnTo>
                      <a:lnTo>
                        <a:pt x="19" y="212"/>
                      </a:lnTo>
                      <a:lnTo>
                        <a:pt x="14" y="217"/>
                      </a:lnTo>
                      <a:lnTo>
                        <a:pt x="13" y="220"/>
                      </a:lnTo>
                      <a:lnTo>
                        <a:pt x="3" y="226"/>
                      </a:lnTo>
                      <a:lnTo>
                        <a:pt x="0" y="226"/>
                      </a:lnTo>
                      <a:lnTo>
                        <a:pt x="3" y="234"/>
                      </a:lnTo>
                      <a:lnTo>
                        <a:pt x="8" y="246"/>
                      </a:lnTo>
                      <a:lnTo>
                        <a:pt x="14" y="272"/>
                      </a:lnTo>
                      <a:lnTo>
                        <a:pt x="32" y="279"/>
                      </a:lnTo>
                      <a:lnTo>
                        <a:pt x="37" y="285"/>
                      </a:lnTo>
                      <a:lnTo>
                        <a:pt x="46" y="305"/>
                      </a:lnTo>
                      <a:lnTo>
                        <a:pt x="46" y="323"/>
                      </a:lnTo>
                      <a:lnTo>
                        <a:pt x="64" y="336"/>
                      </a:lnTo>
                      <a:lnTo>
                        <a:pt x="89" y="348"/>
                      </a:lnTo>
                      <a:lnTo>
                        <a:pt x="91" y="348"/>
                      </a:lnTo>
                      <a:lnTo>
                        <a:pt x="91" y="349"/>
                      </a:lnTo>
                      <a:lnTo>
                        <a:pt x="105" y="422"/>
                      </a:lnTo>
                      <a:lnTo>
                        <a:pt x="110" y="459"/>
                      </a:lnTo>
                      <a:lnTo>
                        <a:pt x="111" y="46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12" name="Freeform 211"/>
                <p:cNvSpPr>
                  <a:spLocks noChangeAspect="1"/>
                </p:cNvSpPr>
                <p:nvPr/>
              </p:nvSpPr>
              <p:spPr bwMode="gray">
                <a:xfrm>
                  <a:off x="5187155" y="3115022"/>
                  <a:ext cx="195263" cy="192088"/>
                </a:xfrm>
                <a:custGeom>
                  <a:avLst/>
                  <a:gdLst/>
                  <a:ahLst/>
                  <a:cxnLst>
                    <a:cxn ang="0">
                      <a:pos x="24" y="438"/>
                    </a:cxn>
                    <a:cxn ang="0">
                      <a:pos x="24" y="265"/>
                    </a:cxn>
                    <a:cxn ang="0">
                      <a:pos x="7" y="146"/>
                    </a:cxn>
                    <a:cxn ang="0">
                      <a:pos x="1" y="120"/>
                    </a:cxn>
                    <a:cxn ang="0">
                      <a:pos x="3" y="90"/>
                    </a:cxn>
                    <a:cxn ang="0">
                      <a:pos x="15" y="74"/>
                    </a:cxn>
                    <a:cxn ang="0">
                      <a:pos x="7" y="22"/>
                    </a:cxn>
                    <a:cxn ang="0">
                      <a:pos x="18" y="2"/>
                    </a:cxn>
                    <a:cxn ang="0">
                      <a:pos x="35" y="8"/>
                    </a:cxn>
                    <a:cxn ang="0">
                      <a:pos x="91" y="7"/>
                    </a:cxn>
                    <a:cxn ang="0">
                      <a:pos x="153" y="27"/>
                    </a:cxn>
                    <a:cxn ang="0">
                      <a:pos x="185" y="38"/>
                    </a:cxn>
                    <a:cxn ang="0">
                      <a:pos x="228" y="45"/>
                    </a:cxn>
                    <a:cxn ang="0">
                      <a:pos x="269" y="40"/>
                    </a:cxn>
                    <a:cxn ang="0">
                      <a:pos x="311" y="13"/>
                    </a:cxn>
                    <a:cxn ang="0">
                      <a:pos x="336" y="8"/>
                    </a:cxn>
                    <a:cxn ang="0">
                      <a:pos x="322" y="20"/>
                    </a:cxn>
                    <a:cxn ang="0">
                      <a:pos x="349" y="13"/>
                    </a:cxn>
                    <a:cxn ang="0">
                      <a:pos x="365" y="11"/>
                    </a:cxn>
                    <a:cxn ang="0">
                      <a:pos x="400" y="6"/>
                    </a:cxn>
                    <a:cxn ang="0">
                      <a:pos x="408" y="16"/>
                    </a:cxn>
                    <a:cxn ang="0">
                      <a:pos x="426" y="28"/>
                    </a:cxn>
                    <a:cxn ang="0">
                      <a:pos x="447" y="40"/>
                    </a:cxn>
                    <a:cxn ang="0">
                      <a:pos x="463" y="34"/>
                    </a:cxn>
                    <a:cxn ang="0">
                      <a:pos x="510" y="29"/>
                    </a:cxn>
                    <a:cxn ang="0">
                      <a:pos x="523" y="35"/>
                    </a:cxn>
                    <a:cxn ang="0">
                      <a:pos x="561" y="144"/>
                    </a:cxn>
                    <a:cxn ang="0">
                      <a:pos x="539" y="211"/>
                    </a:cxn>
                    <a:cxn ang="0">
                      <a:pos x="538" y="234"/>
                    </a:cxn>
                    <a:cxn ang="0">
                      <a:pos x="518" y="242"/>
                    </a:cxn>
                    <a:cxn ang="0">
                      <a:pos x="486" y="207"/>
                    </a:cxn>
                    <a:cxn ang="0">
                      <a:pos x="473" y="175"/>
                    </a:cxn>
                    <a:cxn ang="0">
                      <a:pos x="454" y="144"/>
                    </a:cxn>
                    <a:cxn ang="0">
                      <a:pos x="440" y="109"/>
                    </a:cxn>
                    <a:cxn ang="0">
                      <a:pos x="436" y="104"/>
                    </a:cxn>
                    <a:cxn ang="0">
                      <a:pos x="429" y="119"/>
                    </a:cxn>
                    <a:cxn ang="0">
                      <a:pos x="437" y="143"/>
                    </a:cxn>
                    <a:cxn ang="0">
                      <a:pos x="441" y="167"/>
                    </a:cxn>
                    <a:cxn ang="0">
                      <a:pos x="475" y="223"/>
                    </a:cxn>
                    <a:cxn ang="0">
                      <a:pos x="490" y="256"/>
                    </a:cxn>
                    <a:cxn ang="0">
                      <a:pos x="512" y="304"/>
                    </a:cxn>
                    <a:cxn ang="0">
                      <a:pos x="530" y="346"/>
                    </a:cxn>
                    <a:cxn ang="0">
                      <a:pos x="558" y="401"/>
                    </a:cxn>
                    <a:cxn ang="0">
                      <a:pos x="578" y="444"/>
                    </a:cxn>
                    <a:cxn ang="0">
                      <a:pos x="608" y="471"/>
                    </a:cxn>
                    <a:cxn ang="0">
                      <a:pos x="598" y="476"/>
                    </a:cxn>
                    <a:cxn ang="0">
                      <a:pos x="598" y="488"/>
                    </a:cxn>
                    <a:cxn ang="0">
                      <a:pos x="581" y="545"/>
                    </a:cxn>
                    <a:cxn ang="0">
                      <a:pos x="526" y="578"/>
                    </a:cxn>
                    <a:cxn ang="0">
                      <a:pos x="473" y="592"/>
                    </a:cxn>
                    <a:cxn ang="0">
                      <a:pos x="378" y="579"/>
                    </a:cxn>
                    <a:cxn ang="0">
                      <a:pos x="366" y="590"/>
                    </a:cxn>
                    <a:cxn ang="0">
                      <a:pos x="233" y="590"/>
                    </a:cxn>
                    <a:cxn ang="0">
                      <a:pos x="77" y="590"/>
                    </a:cxn>
                  </a:cxnLst>
                  <a:rect l="0" t="0" r="r" b="b"/>
                  <a:pathLst>
                    <a:path w="612" h="605">
                      <a:moveTo>
                        <a:pt x="24" y="552"/>
                      </a:moveTo>
                      <a:lnTo>
                        <a:pt x="24" y="496"/>
                      </a:lnTo>
                      <a:lnTo>
                        <a:pt x="24" y="438"/>
                      </a:lnTo>
                      <a:lnTo>
                        <a:pt x="24" y="382"/>
                      </a:lnTo>
                      <a:lnTo>
                        <a:pt x="24" y="324"/>
                      </a:lnTo>
                      <a:lnTo>
                        <a:pt x="24" y="265"/>
                      </a:lnTo>
                      <a:lnTo>
                        <a:pt x="24" y="207"/>
                      </a:lnTo>
                      <a:lnTo>
                        <a:pt x="24" y="164"/>
                      </a:lnTo>
                      <a:lnTo>
                        <a:pt x="7" y="146"/>
                      </a:lnTo>
                      <a:lnTo>
                        <a:pt x="10" y="133"/>
                      </a:lnTo>
                      <a:lnTo>
                        <a:pt x="8" y="130"/>
                      </a:lnTo>
                      <a:lnTo>
                        <a:pt x="1" y="120"/>
                      </a:lnTo>
                      <a:lnTo>
                        <a:pt x="0" y="99"/>
                      </a:lnTo>
                      <a:lnTo>
                        <a:pt x="0" y="95"/>
                      </a:lnTo>
                      <a:lnTo>
                        <a:pt x="3" y="90"/>
                      </a:lnTo>
                      <a:lnTo>
                        <a:pt x="13" y="86"/>
                      </a:lnTo>
                      <a:lnTo>
                        <a:pt x="13" y="83"/>
                      </a:lnTo>
                      <a:lnTo>
                        <a:pt x="15" y="74"/>
                      </a:lnTo>
                      <a:lnTo>
                        <a:pt x="12" y="57"/>
                      </a:lnTo>
                      <a:lnTo>
                        <a:pt x="11" y="30"/>
                      </a:lnTo>
                      <a:lnTo>
                        <a:pt x="7" y="22"/>
                      </a:lnTo>
                      <a:lnTo>
                        <a:pt x="7" y="19"/>
                      </a:lnTo>
                      <a:lnTo>
                        <a:pt x="15" y="11"/>
                      </a:lnTo>
                      <a:lnTo>
                        <a:pt x="18" y="2"/>
                      </a:lnTo>
                      <a:lnTo>
                        <a:pt x="26" y="0"/>
                      </a:lnTo>
                      <a:lnTo>
                        <a:pt x="28" y="6"/>
                      </a:lnTo>
                      <a:lnTo>
                        <a:pt x="35" y="8"/>
                      </a:lnTo>
                      <a:lnTo>
                        <a:pt x="54" y="3"/>
                      </a:lnTo>
                      <a:lnTo>
                        <a:pt x="67" y="3"/>
                      </a:lnTo>
                      <a:lnTo>
                        <a:pt x="91" y="7"/>
                      </a:lnTo>
                      <a:lnTo>
                        <a:pt x="123" y="12"/>
                      </a:lnTo>
                      <a:lnTo>
                        <a:pt x="142" y="19"/>
                      </a:lnTo>
                      <a:lnTo>
                        <a:pt x="153" y="27"/>
                      </a:lnTo>
                      <a:lnTo>
                        <a:pt x="169" y="29"/>
                      </a:lnTo>
                      <a:lnTo>
                        <a:pt x="177" y="31"/>
                      </a:lnTo>
                      <a:lnTo>
                        <a:pt x="185" y="38"/>
                      </a:lnTo>
                      <a:lnTo>
                        <a:pt x="201" y="38"/>
                      </a:lnTo>
                      <a:lnTo>
                        <a:pt x="214" y="39"/>
                      </a:lnTo>
                      <a:lnTo>
                        <a:pt x="228" y="45"/>
                      </a:lnTo>
                      <a:lnTo>
                        <a:pt x="239" y="52"/>
                      </a:lnTo>
                      <a:lnTo>
                        <a:pt x="255" y="47"/>
                      </a:lnTo>
                      <a:lnTo>
                        <a:pt x="269" y="40"/>
                      </a:lnTo>
                      <a:lnTo>
                        <a:pt x="285" y="28"/>
                      </a:lnTo>
                      <a:lnTo>
                        <a:pt x="301" y="20"/>
                      </a:lnTo>
                      <a:lnTo>
                        <a:pt x="311" y="13"/>
                      </a:lnTo>
                      <a:lnTo>
                        <a:pt x="324" y="12"/>
                      </a:lnTo>
                      <a:lnTo>
                        <a:pt x="334" y="8"/>
                      </a:lnTo>
                      <a:lnTo>
                        <a:pt x="336" y="8"/>
                      </a:lnTo>
                      <a:lnTo>
                        <a:pt x="336" y="11"/>
                      </a:lnTo>
                      <a:lnTo>
                        <a:pt x="324" y="16"/>
                      </a:lnTo>
                      <a:lnTo>
                        <a:pt x="322" y="20"/>
                      </a:lnTo>
                      <a:lnTo>
                        <a:pt x="324" y="20"/>
                      </a:lnTo>
                      <a:lnTo>
                        <a:pt x="344" y="17"/>
                      </a:lnTo>
                      <a:lnTo>
                        <a:pt x="349" y="13"/>
                      </a:lnTo>
                      <a:lnTo>
                        <a:pt x="354" y="7"/>
                      </a:lnTo>
                      <a:lnTo>
                        <a:pt x="361" y="11"/>
                      </a:lnTo>
                      <a:lnTo>
                        <a:pt x="365" y="11"/>
                      </a:lnTo>
                      <a:lnTo>
                        <a:pt x="388" y="11"/>
                      </a:lnTo>
                      <a:lnTo>
                        <a:pt x="390" y="11"/>
                      </a:lnTo>
                      <a:lnTo>
                        <a:pt x="400" y="6"/>
                      </a:lnTo>
                      <a:lnTo>
                        <a:pt x="401" y="8"/>
                      </a:lnTo>
                      <a:lnTo>
                        <a:pt x="405" y="14"/>
                      </a:lnTo>
                      <a:lnTo>
                        <a:pt x="408" y="16"/>
                      </a:lnTo>
                      <a:lnTo>
                        <a:pt x="411" y="20"/>
                      </a:lnTo>
                      <a:lnTo>
                        <a:pt x="416" y="24"/>
                      </a:lnTo>
                      <a:lnTo>
                        <a:pt x="426" y="28"/>
                      </a:lnTo>
                      <a:lnTo>
                        <a:pt x="431" y="35"/>
                      </a:lnTo>
                      <a:lnTo>
                        <a:pt x="435" y="40"/>
                      </a:lnTo>
                      <a:lnTo>
                        <a:pt x="447" y="40"/>
                      </a:lnTo>
                      <a:lnTo>
                        <a:pt x="456" y="39"/>
                      </a:lnTo>
                      <a:lnTo>
                        <a:pt x="459" y="35"/>
                      </a:lnTo>
                      <a:lnTo>
                        <a:pt x="463" y="34"/>
                      </a:lnTo>
                      <a:lnTo>
                        <a:pt x="468" y="40"/>
                      </a:lnTo>
                      <a:lnTo>
                        <a:pt x="491" y="38"/>
                      </a:lnTo>
                      <a:lnTo>
                        <a:pt x="510" y="29"/>
                      </a:lnTo>
                      <a:lnTo>
                        <a:pt x="521" y="20"/>
                      </a:lnTo>
                      <a:lnTo>
                        <a:pt x="523" y="30"/>
                      </a:lnTo>
                      <a:lnTo>
                        <a:pt x="523" y="35"/>
                      </a:lnTo>
                      <a:lnTo>
                        <a:pt x="527" y="41"/>
                      </a:lnTo>
                      <a:lnTo>
                        <a:pt x="545" y="99"/>
                      </a:lnTo>
                      <a:lnTo>
                        <a:pt x="561" y="144"/>
                      </a:lnTo>
                      <a:lnTo>
                        <a:pt x="554" y="164"/>
                      </a:lnTo>
                      <a:lnTo>
                        <a:pt x="549" y="187"/>
                      </a:lnTo>
                      <a:lnTo>
                        <a:pt x="539" y="211"/>
                      </a:lnTo>
                      <a:lnTo>
                        <a:pt x="539" y="221"/>
                      </a:lnTo>
                      <a:lnTo>
                        <a:pt x="539" y="228"/>
                      </a:lnTo>
                      <a:lnTo>
                        <a:pt x="538" y="234"/>
                      </a:lnTo>
                      <a:lnTo>
                        <a:pt x="534" y="238"/>
                      </a:lnTo>
                      <a:lnTo>
                        <a:pt x="527" y="242"/>
                      </a:lnTo>
                      <a:lnTo>
                        <a:pt x="518" y="242"/>
                      </a:lnTo>
                      <a:lnTo>
                        <a:pt x="510" y="235"/>
                      </a:lnTo>
                      <a:lnTo>
                        <a:pt x="499" y="219"/>
                      </a:lnTo>
                      <a:lnTo>
                        <a:pt x="486" y="207"/>
                      </a:lnTo>
                      <a:lnTo>
                        <a:pt x="476" y="192"/>
                      </a:lnTo>
                      <a:lnTo>
                        <a:pt x="474" y="189"/>
                      </a:lnTo>
                      <a:lnTo>
                        <a:pt x="473" y="175"/>
                      </a:lnTo>
                      <a:lnTo>
                        <a:pt x="469" y="165"/>
                      </a:lnTo>
                      <a:lnTo>
                        <a:pt x="458" y="154"/>
                      </a:lnTo>
                      <a:lnTo>
                        <a:pt x="454" y="144"/>
                      </a:lnTo>
                      <a:lnTo>
                        <a:pt x="447" y="135"/>
                      </a:lnTo>
                      <a:lnTo>
                        <a:pt x="442" y="115"/>
                      </a:lnTo>
                      <a:lnTo>
                        <a:pt x="440" y="109"/>
                      </a:lnTo>
                      <a:lnTo>
                        <a:pt x="438" y="105"/>
                      </a:lnTo>
                      <a:lnTo>
                        <a:pt x="436" y="104"/>
                      </a:lnTo>
                      <a:lnTo>
                        <a:pt x="436" y="104"/>
                      </a:lnTo>
                      <a:lnTo>
                        <a:pt x="432" y="108"/>
                      </a:lnTo>
                      <a:lnTo>
                        <a:pt x="433" y="113"/>
                      </a:lnTo>
                      <a:lnTo>
                        <a:pt x="429" y="119"/>
                      </a:lnTo>
                      <a:lnTo>
                        <a:pt x="427" y="131"/>
                      </a:lnTo>
                      <a:lnTo>
                        <a:pt x="429" y="135"/>
                      </a:lnTo>
                      <a:lnTo>
                        <a:pt x="437" y="143"/>
                      </a:lnTo>
                      <a:lnTo>
                        <a:pt x="440" y="148"/>
                      </a:lnTo>
                      <a:lnTo>
                        <a:pt x="442" y="154"/>
                      </a:lnTo>
                      <a:lnTo>
                        <a:pt x="441" y="167"/>
                      </a:lnTo>
                      <a:lnTo>
                        <a:pt x="443" y="174"/>
                      </a:lnTo>
                      <a:lnTo>
                        <a:pt x="458" y="203"/>
                      </a:lnTo>
                      <a:lnTo>
                        <a:pt x="475" y="223"/>
                      </a:lnTo>
                      <a:lnTo>
                        <a:pt x="483" y="230"/>
                      </a:lnTo>
                      <a:lnTo>
                        <a:pt x="487" y="232"/>
                      </a:lnTo>
                      <a:lnTo>
                        <a:pt x="490" y="256"/>
                      </a:lnTo>
                      <a:lnTo>
                        <a:pt x="495" y="265"/>
                      </a:lnTo>
                      <a:lnTo>
                        <a:pt x="506" y="278"/>
                      </a:lnTo>
                      <a:lnTo>
                        <a:pt x="512" y="304"/>
                      </a:lnTo>
                      <a:lnTo>
                        <a:pt x="515" y="314"/>
                      </a:lnTo>
                      <a:lnTo>
                        <a:pt x="517" y="323"/>
                      </a:lnTo>
                      <a:lnTo>
                        <a:pt x="530" y="346"/>
                      </a:lnTo>
                      <a:lnTo>
                        <a:pt x="535" y="362"/>
                      </a:lnTo>
                      <a:lnTo>
                        <a:pt x="545" y="374"/>
                      </a:lnTo>
                      <a:lnTo>
                        <a:pt x="558" y="401"/>
                      </a:lnTo>
                      <a:lnTo>
                        <a:pt x="562" y="412"/>
                      </a:lnTo>
                      <a:lnTo>
                        <a:pt x="567" y="418"/>
                      </a:lnTo>
                      <a:lnTo>
                        <a:pt x="578" y="444"/>
                      </a:lnTo>
                      <a:lnTo>
                        <a:pt x="588" y="455"/>
                      </a:lnTo>
                      <a:lnTo>
                        <a:pt x="604" y="469"/>
                      </a:lnTo>
                      <a:lnTo>
                        <a:pt x="608" y="471"/>
                      </a:lnTo>
                      <a:lnTo>
                        <a:pt x="612" y="476"/>
                      </a:lnTo>
                      <a:lnTo>
                        <a:pt x="612" y="479"/>
                      </a:lnTo>
                      <a:lnTo>
                        <a:pt x="598" y="476"/>
                      </a:lnTo>
                      <a:lnTo>
                        <a:pt x="596" y="476"/>
                      </a:lnTo>
                      <a:lnTo>
                        <a:pt x="594" y="479"/>
                      </a:lnTo>
                      <a:lnTo>
                        <a:pt x="598" y="488"/>
                      </a:lnTo>
                      <a:lnTo>
                        <a:pt x="599" y="513"/>
                      </a:lnTo>
                      <a:lnTo>
                        <a:pt x="603" y="525"/>
                      </a:lnTo>
                      <a:lnTo>
                        <a:pt x="581" y="545"/>
                      </a:lnTo>
                      <a:lnTo>
                        <a:pt x="567" y="540"/>
                      </a:lnTo>
                      <a:lnTo>
                        <a:pt x="555" y="571"/>
                      </a:lnTo>
                      <a:lnTo>
                        <a:pt x="526" y="578"/>
                      </a:lnTo>
                      <a:lnTo>
                        <a:pt x="518" y="603"/>
                      </a:lnTo>
                      <a:lnTo>
                        <a:pt x="491" y="605"/>
                      </a:lnTo>
                      <a:lnTo>
                        <a:pt x="473" y="592"/>
                      </a:lnTo>
                      <a:lnTo>
                        <a:pt x="376" y="590"/>
                      </a:lnTo>
                      <a:lnTo>
                        <a:pt x="381" y="579"/>
                      </a:lnTo>
                      <a:lnTo>
                        <a:pt x="378" y="579"/>
                      </a:lnTo>
                      <a:lnTo>
                        <a:pt x="376" y="578"/>
                      </a:lnTo>
                      <a:lnTo>
                        <a:pt x="373" y="578"/>
                      </a:lnTo>
                      <a:lnTo>
                        <a:pt x="366" y="590"/>
                      </a:lnTo>
                      <a:lnTo>
                        <a:pt x="338" y="590"/>
                      </a:lnTo>
                      <a:lnTo>
                        <a:pt x="285" y="590"/>
                      </a:lnTo>
                      <a:lnTo>
                        <a:pt x="233" y="590"/>
                      </a:lnTo>
                      <a:lnTo>
                        <a:pt x="180" y="590"/>
                      </a:lnTo>
                      <a:lnTo>
                        <a:pt x="129" y="590"/>
                      </a:lnTo>
                      <a:lnTo>
                        <a:pt x="77" y="590"/>
                      </a:lnTo>
                      <a:lnTo>
                        <a:pt x="24" y="590"/>
                      </a:lnTo>
                      <a:lnTo>
                        <a:pt x="24" y="55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13" name="Freeform 212"/>
                <p:cNvSpPr>
                  <a:spLocks noChangeAspect="1"/>
                </p:cNvSpPr>
                <p:nvPr/>
              </p:nvSpPr>
              <p:spPr bwMode="gray">
                <a:xfrm>
                  <a:off x="4610893" y="2999134"/>
                  <a:ext cx="352425" cy="358775"/>
                </a:xfrm>
                <a:custGeom>
                  <a:avLst/>
                  <a:gdLst/>
                  <a:ahLst/>
                  <a:cxnLst>
                    <a:cxn ang="0">
                      <a:pos x="0" y="608"/>
                    </a:cxn>
                    <a:cxn ang="0">
                      <a:pos x="66" y="499"/>
                    </a:cxn>
                    <a:cxn ang="0">
                      <a:pos x="97" y="485"/>
                    </a:cxn>
                    <a:cxn ang="0">
                      <a:pos x="114" y="474"/>
                    </a:cxn>
                    <a:cxn ang="0">
                      <a:pos x="178" y="463"/>
                    </a:cxn>
                    <a:cxn ang="0">
                      <a:pos x="196" y="437"/>
                    </a:cxn>
                    <a:cxn ang="0">
                      <a:pos x="274" y="403"/>
                    </a:cxn>
                    <a:cxn ang="0">
                      <a:pos x="267" y="390"/>
                    </a:cxn>
                    <a:cxn ang="0">
                      <a:pos x="268" y="372"/>
                    </a:cxn>
                    <a:cxn ang="0">
                      <a:pos x="268" y="355"/>
                    </a:cxn>
                    <a:cxn ang="0">
                      <a:pos x="308" y="348"/>
                    </a:cxn>
                    <a:cxn ang="0">
                      <a:pos x="316" y="328"/>
                    </a:cxn>
                    <a:cxn ang="0">
                      <a:pos x="371" y="324"/>
                    </a:cxn>
                    <a:cxn ang="0">
                      <a:pos x="409" y="327"/>
                    </a:cxn>
                    <a:cxn ang="0">
                      <a:pos x="416" y="304"/>
                    </a:cxn>
                    <a:cxn ang="0">
                      <a:pos x="393" y="268"/>
                    </a:cxn>
                    <a:cxn ang="0">
                      <a:pos x="391" y="238"/>
                    </a:cxn>
                    <a:cxn ang="0">
                      <a:pos x="387" y="204"/>
                    </a:cxn>
                    <a:cxn ang="0">
                      <a:pos x="381" y="167"/>
                    </a:cxn>
                    <a:cxn ang="0">
                      <a:pos x="373" y="155"/>
                    </a:cxn>
                    <a:cxn ang="0">
                      <a:pos x="371" y="137"/>
                    </a:cxn>
                    <a:cxn ang="0">
                      <a:pos x="438" y="91"/>
                    </a:cxn>
                    <a:cxn ang="0">
                      <a:pos x="484" y="73"/>
                    </a:cxn>
                    <a:cxn ang="0">
                      <a:pos x="543" y="41"/>
                    </a:cxn>
                    <a:cxn ang="0">
                      <a:pos x="640" y="20"/>
                    </a:cxn>
                    <a:cxn ang="0">
                      <a:pos x="689" y="14"/>
                    </a:cxn>
                    <a:cxn ang="0">
                      <a:pos x="764" y="27"/>
                    </a:cxn>
                    <a:cxn ang="0">
                      <a:pos x="819" y="0"/>
                    </a:cxn>
                    <a:cxn ang="0">
                      <a:pos x="866" y="9"/>
                    </a:cxn>
                    <a:cxn ang="0">
                      <a:pos x="921" y="10"/>
                    </a:cxn>
                    <a:cxn ang="0">
                      <a:pos x="935" y="26"/>
                    </a:cxn>
                    <a:cxn ang="0">
                      <a:pos x="926" y="78"/>
                    </a:cxn>
                    <a:cxn ang="0">
                      <a:pos x="932" y="132"/>
                    </a:cxn>
                    <a:cxn ang="0">
                      <a:pos x="892" y="197"/>
                    </a:cxn>
                    <a:cxn ang="0">
                      <a:pos x="876" y="219"/>
                    </a:cxn>
                    <a:cxn ang="0">
                      <a:pos x="919" y="290"/>
                    </a:cxn>
                    <a:cxn ang="0">
                      <a:pos x="964" y="334"/>
                    </a:cxn>
                    <a:cxn ang="0">
                      <a:pos x="973" y="457"/>
                    </a:cxn>
                    <a:cxn ang="0">
                      <a:pos x="1001" y="554"/>
                    </a:cxn>
                    <a:cxn ang="0">
                      <a:pos x="999" y="684"/>
                    </a:cxn>
                    <a:cxn ang="0">
                      <a:pos x="1001" y="737"/>
                    </a:cxn>
                    <a:cxn ang="0">
                      <a:pos x="1048" y="801"/>
                    </a:cxn>
                    <a:cxn ang="0">
                      <a:pos x="1112" y="864"/>
                    </a:cxn>
                    <a:cxn ang="0">
                      <a:pos x="911" y="1005"/>
                    </a:cxn>
                    <a:cxn ang="0">
                      <a:pos x="704" y="1115"/>
                    </a:cxn>
                    <a:cxn ang="0">
                      <a:pos x="663" y="1129"/>
                    </a:cxn>
                    <a:cxn ang="0">
                      <a:pos x="645" y="1109"/>
                    </a:cxn>
                    <a:cxn ang="0">
                      <a:pos x="646" y="1092"/>
                    </a:cxn>
                    <a:cxn ang="0">
                      <a:pos x="644" y="1076"/>
                    </a:cxn>
                    <a:cxn ang="0">
                      <a:pos x="614" y="1064"/>
                    </a:cxn>
                    <a:cxn ang="0">
                      <a:pos x="585" y="1054"/>
                    </a:cxn>
                    <a:cxn ang="0">
                      <a:pos x="560" y="1032"/>
                    </a:cxn>
                    <a:cxn ang="0">
                      <a:pos x="532" y="1016"/>
                    </a:cxn>
                    <a:cxn ang="0">
                      <a:pos x="203" y="773"/>
                    </a:cxn>
                  </a:cxnLst>
                  <a:rect l="0" t="0" r="r" b="b"/>
                  <a:pathLst>
                    <a:path w="1112" h="1129">
                      <a:moveTo>
                        <a:pt x="203" y="773"/>
                      </a:moveTo>
                      <a:lnTo>
                        <a:pt x="126" y="722"/>
                      </a:lnTo>
                      <a:lnTo>
                        <a:pt x="67" y="684"/>
                      </a:lnTo>
                      <a:lnTo>
                        <a:pt x="0" y="640"/>
                      </a:lnTo>
                      <a:lnTo>
                        <a:pt x="0" y="608"/>
                      </a:lnTo>
                      <a:lnTo>
                        <a:pt x="0" y="539"/>
                      </a:lnTo>
                      <a:lnTo>
                        <a:pt x="26" y="519"/>
                      </a:lnTo>
                      <a:lnTo>
                        <a:pt x="47" y="505"/>
                      </a:lnTo>
                      <a:lnTo>
                        <a:pt x="59" y="505"/>
                      </a:lnTo>
                      <a:lnTo>
                        <a:pt x="66" y="499"/>
                      </a:lnTo>
                      <a:lnTo>
                        <a:pt x="72" y="495"/>
                      </a:lnTo>
                      <a:lnTo>
                        <a:pt x="79" y="489"/>
                      </a:lnTo>
                      <a:lnTo>
                        <a:pt x="83" y="485"/>
                      </a:lnTo>
                      <a:lnTo>
                        <a:pt x="90" y="487"/>
                      </a:lnTo>
                      <a:lnTo>
                        <a:pt x="97" y="485"/>
                      </a:lnTo>
                      <a:lnTo>
                        <a:pt x="102" y="488"/>
                      </a:lnTo>
                      <a:lnTo>
                        <a:pt x="110" y="488"/>
                      </a:lnTo>
                      <a:lnTo>
                        <a:pt x="113" y="487"/>
                      </a:lnTo>
                      <a:lnTo>
                        <a:pt x="113" y="478"/>
                      </a:lnTo>
                      <a:lnTo>
                        <a:pt x="114" y="474"/>
                      </a:lnTo>
                      <a:lnTo>
                        <a:pt x="131" y="476"/>
                      </a:lnTo>
                      <a:lnTo>
                        <a:pt x="136" y="473"/>
                      </a:lnTo>
                      <a:lnTo>
                        <a:pt x="145" y="473"/>
                      </a:lnTo>
                      <a:lnTo>
                        <a:pt x="161" y="471"/>
                      </a:lnTo>
                      <a:lnTo>
                        <a:pt x="178" y="463"/>
                      </a:lnTo>
                      <a:lnTo>
                        <a:pt x="184" y="458"/>
                      </a:lnTo>
                      <a:lnTo>
                        <a:pt x="190" y="453"/>
                      </a:lnTo>
                      <a:lnTo>
                        <a:pt x="193" y="447"/>
                      </a:lnTo>
                      <a:lnTo>
                        <a:pt x="193" y="445"/>
                      </a:lnTo>
                      <a:lnTo>
                        <a:pt x="196" y="437"/>
                      </a:lnTo>
                      <a:lnTo>
                        <a:pt x="206" y="430"/>
                      </a:lnTo>
                      <a:lnTo>
                        <a:pt x="221" y="424"/>
                      </a:lnTo>
                      <a:lnTo>
                        <a:pt x="227" y="424"/>
                      </a:lnTo>
                      <a:lnTo>
                        <a:pt x="253" y="407"/>
                      </a:lnTo>
                      <a:lnTo>
                        <a:pt x="274" y="403"/>
                      </a:lnTo>
                      <a:lnTo>
                        <a:pt x="276" y="399"/>
                      </a:lnTo>
                      <a:lnTo>
                        <a:pt x="275" y="396"/>
                      </a:lnTo>
                      <a:lnTo>
                        <a:pt x="270" y="392"/>
                      </a:lnTo>
                      <a:lnTo>
                        <a:pt x="269" y="390"/>
                      </a:lnTo>
                      <a:lnTo>
                        <a:pt x="267" y="390"/>
                      </a:lnTo>
                      <a:lnTo>
                        <a:pt x="264" y="391"/>
                      </a:lnTo>
                      <a:lnTo>
                        <a:pt x="263" y="391"/>
                      </a:lnTo>
                      <a:lnTo>
                        <a:pt x="264" y="380"/>
                      </a:lnTo>
                      <a:lnTo>
                        <a:pt x="269" y="375"/>
                      </a:lnTo>
                      <a:lnTo>
                        <a:pt x="268" y="372"/>
                      </a:lnTo>
                      <a:lnTo>
                        <a:pt x="263" y="372"/>
                      </a:lnTo>
                      <a:lnTo>
                        <a:pt x="262" y="370"/>
                      </a:lnTo>
                      <a:lnTo>
                        <a:pt x="262" y="364"/>
                      </a:lnTo>
                      <a:lnTo>
                        <a:pt x="263" y="359"/>
                      </a:lnTo>
                      <a:lnTo>
                        <a:pt x="268" y="355"/>
                      </a:lnTo>
                      <a:lnTo>
                        <a:pt x="273" y="355"/>
                      </a:lnTo>
                      <a:lnTo>
                        <a:pt x="280" y="356"/>
                      </a:lnTo>
                      <a:lnTo>
                        <a:pt x="287" y="355"/>
                      </a:lnTo>
                      <a:lnTo>
                        <a:pt x="295" y="354"/>
                      </a:lnTo>
                      <a:lnTo>
                        <a:pt x="308" y="348"/>
                      </a:lnTo>
                      <a:lnTo>
                        <a:pt x="311" y="345"/>
                      </a:lnTo>
                      <a:lnTo>
                        <a:pt x="312" y="339"/>
                      </a:lnTo>
                      <a:lnTo>
                        <a:pt x="311" y="334"/>
                      </a:lnTo>
                      <a:lnTo>
                        <a:pt x="313" y="329"/>
                      </a:lnTo>
                      <a:lnTo>
                        <a:pt x="316" y="328"/>
                      </a:lnTo>
                      <a:lnTo>
                        <a:pt x="323" y="331"/>
                      </a:lnTo>
                      <a:lnTo>
                        <a:pt x="327" y="329"/>
                      </a:lnTo>
                      <a:lnTo>
                        <a:pt x="330" y="327"/>
                      </a:lnTo>
                      <a:lnTo>
                        <a:pt x="340" y="324"/>
                      </a:lnTo>
                      <a:lnTo>
                        <a:pt x="371" y="324"/>
                      </a:lnTo>
                      <a:lnTo>
                        <a:pt x="376" y="323"/>
                      </a:lnTo>
                      <a:lnTo>
                        <a:pt x="387" y="324"/>
                      </a:lnTo>
                      <a:lnTo>
                        <a:pt x="399" y="324"/>
                      </a:lnTo>
                      <a:lnTo>
                        <a:pt x="407" y="328"/>
                      </a:lnTo>
                      <a:lnTo>
                        <a:pt x="409" y="327"/>
                      </a:lnTo>
                      <a:lnTo>
                        <a:pt x="409" y="324"/>
                      </a:lnTo>
                      <a:lnTo>
                        <a:pt x="407" y="320"/>
                      </a:lnTo>
                      <a:lnTo>
                        <a:pt x="408" y="313"/>
                      </a:lnTo>
                      <a:lnTo>
                        <a:pt x="411" y="306"/>
                      </a:lnTo>
                      <a:lnTo>
                        <a:pt x="416" y="304"/>
                      </a:lnTo>
                      <a:lnTo>
                        <a:pt x="416" y="302"/>
                      </a:lnTo>
                      <a:lnTo>
                        <a:pt x="409" y="297"/>
                      </a:lnTo>
                      <a:lnTo>
                        <a:pt x="400" y="289"/>
                      </a:lnTo>
                      <a:lnTo>
                        <a:pt x="393" y="274"/>
                      </a:lnTo>
                      <a:lnTo>
                        <a:pt x="393" y="268"/>
                      </a:lnTo>
                      <a:lnTo>
                        <a:pt x="391" y="261"/>
                      </a:lnTo>
                      <a:lnTo>
                        <a:pt x="388" y="253"/>
                      </a:lnTo>
                      <a:lnTo>
                        <a:pt x="389" y="248"/>
                      </a:lnTo>
                      <a:lnTo>
                        <a:pt x="391" y="242"/>
                      </a:lnTo>
                      <a:lnTo>
                        <a:pt x="391" y="238"/>
                      </a:lnTo>
                      <a:lnTo>
                        <a:pt x="391" y="234"/>
                      </a:lnTo>
                      <a:lnTo>
                        <a:pt x="383" y="226"/>
                      </a:lnTo>
                      <a:lnTo>
                        <a:pt x="386" y="223"/>
                      </a:lnTo>
                      <a:lnTo>
                        <a:pt x="386" y="213"/>
                      </a:lnTo>
                      <a:lnTo>
                        <a:pt x="387" y="204"/>
                      </a:lnTo>
                      <a:lnTo>
                        <a:pt x="384" y="193"/>
                      </a:lnTo>
                      <a:lnTo>
                        <a:pt x="382" y="186"/>
                      </a:lnTo>
                      <a:lnTo>
                        <a:pt x="386" y="178"/>
                      </a:lnTo>
                      <a:lnTo>
                        <a:pt x="380" y="170"/>
                      </a:lnTo>
                      <a:lnTo>
                        <a:pt x="381" y="167"/>
                      </a:lnTo>
                      <a:lnTo>
                        <a:pt x="382" y="167"/>
                      </a:lnTo>
                      <a:lnTo>
                        <a:pt x="383" y="165"/>
                      </a:lnTo>
                      <a:lnTo>
                        <a:pt x="381" y="161"/>
                      </a:lnTo>
                      <a:lnTo>
                        <a:pt x="377" y="160"/>
                      </a:lnTo>
                      <a:lnTo>
                        <a:pt x="373" y="155"/>
                      </a:lnTo>
                      <a:lnTo>
                        <a:pt x="372" y="153"/>
                      </a:lnTo>
                      <a:lnTo>
                        <a:pt x="366" y="148"/>
                      </a:lnTo>
                      <a:lnTo>
                        <a:pt x="364" y="143"/>
                      </a:lnTo>
                      <a:lnTo>
                        <a:pt x="364" y="138"/>
                      </a:lnTo>
                      <a:lnTo>
                        <a:pt x="371" y="137"/>
                      </a:lnTo>
                      <a:lnTo>
                        <a:pt x="384" y="132"/>
                      </a:lnTo>
                      <a:lnTo>
                        <a:pt x="399" y="123"/>
                      </a:lnTo>
                      <a:lnTo>
                        <a:pt x="418" y="100"/>
                      </a:lnTo>
                      <a:lnTo>
                        <a:pt x="429" y="92"/>
                      </a:lnTo>
                      <a:lnTo>
                        <a:pt x="438" y="91"/>
                      </a:lnTo>
                      <a:lnTo>
                        <a:pt x="445" y="92"/>
                      </a:lnTo>
                      <a:lnTo>
                        <a:pt x="456" y="82"/>
                      </a:lnTo>
                      <a:lnTo>
                        <a:pt x="467" y="87"/>
                      </a:lnTo>
                      <a:lnTo>
                        <a:pt x="478" y="82"/>
                      </a:lnTo>
                      <a:lnTo>
                        <a:pt x="484" y="73"/>
                      </a:lnTo>
                      <a:lnTo>
                        <a:pt x="491" y="65"/>
                      </a:lnTo>
                      <a:lnTo>
                        <a:pt x="497" y="62"/>
                      </a:lnTo>
                      <a:lnTo>
                        <a:pt x="505" y="59"/>
                      </a:lnTo>
                      <a:lnTo>
                        <a:pt x="516" y="51"/>
                      </a:lnTo>
                      <a:lnTo>
                        <a:pt x="543" y="41"/>
                      </a:lnTo>
                      <a:lnTo>
                        <a:pt x="555" y="37"/>
                      </a:lnTo>
                      <a:lnTo>
                        <a:pt x="608" y="33"/>
                      </a:lnTo>
                      <a:lnTo>
                        <a:pt x="620" y="33"/>
                      </a:lnTo>
                      <a:lnTo>
                        <a:pt x="630" y="28"/>
                      </a:lnTo>
                      <a:lnTo>
                        <a:pt x="640" y="20"/>
                      </a:lnTo>
                      <a:lnTo>
                        <a:pt x="646" y="22"/>
                      </a:lnTo>
                      <a:lnTo>
                        <a:pt x="658" y="21"/>
                      </a:lnTo>
                      <a:lnTo>
                        <a:pt x="663" y="24"/>
                      </a:lnTo>
                      <a:lnTo>
                        <a:pt x="673" y="21"/>
                      </a:lnTo>
                      <a:lnTo>
                        <a:pt x="689" y="14"/>
                      </a:lnTo>
                      <a:lnTo>
                        <a:pt x="705" y="14"/>
                      </a:lnTo>
                      <a:lnTo>
                        <a:pt x="720" y="12"/>
                      </a:lnTo>
                      <a:lnTo>
                        <a:pt x="744" y="15"/>
                      </a:lnTo>
                      <a:lnTo>
                        <a:pt x="753" y="24"/>
                      </a:lnTo>
                      <a:lnTo>
                        <a:pt x="764" y="27"/>
                      </a:lnTo>
                      <a:lnTo>
                        <a:pt x="775" y="25"/>
                      </a:lnTo>
                      <a:lnTo>
                        <a:pt x="784" y="20"/>
                      </a:lnTo>
                      <a:lnTo>
                        <a:pt x="801" y="16"/>
                      </a:lnTo>
                      <a:lnTo>
                        <a:pt x="812" y="12"/>
                      </a:lnTo>
                      <a:lnTo>
                        <a:pt x="819" y="0"/>
                      </a:lnTo>
                      <a:lnTo>
                        <a:pt x="832" y="4"/>
                      </a:lnTo>
                      <a:lnTo>
                        <a:pt x="840" y="10"/>
                      </a:lnTo>
                      <a:lnTo>
                        <a:pt x="846" y="10"/>
                      </a:lnTo>
                      <a:lnTo>
                        <a:pt x="855" y="14"/>
                      </a:lnTo>
                      <a:lnTo>
                        <a:pt x="866" y="9"/>
                      </a:lnTo>
                      <a:lnTo>
                        <a:pt x="872" y="1"/>
                      </a:lnTo>
                      <a:lnTo>
                        <a:pt x="892" y="9"/>
                      </a:lnTo>
                      <a:lnTo>
                        <a:pt x="900" y="15"/>
                      </a:lnTo>
                      <a:lnTo>
                        <a:pt x="913" y="14"/>
                      </a:lnTo>
                      <a:lnTo>
                        <a:pt x="921" y="10"/>
                      </a:lnTo>
                      <a:lnTo>
                        <a:pt x="935" y="12"/>
                      </a:lnTo>
                      <a:lnTo>
                        <a:pt x="948" y="10"/>
                      </a:lnTo>
                      <a:lnTo>
                        <a:pt x="946" y="16"/>
                      </a:lnTo>
                      <a:lnTo>
                        <a:pt x="941" y="20"/>
                      </a:lnTo>
                      <a:lnTo>
                        <a:pt x="935" y="26"/>
                      </a:lnTo>
                      <a:lnTo>
                        <a:pt x="926" y="35"/>
                      </a:lnTo>
                      <a:lnTo>
                        <a:pt x="924" y="40"/>
                      </a:lnTo>
                      <a:lnTo>
                        <a:pt x="930" y="42"/>
                      </a:lnTo>
                      <a:lnTo>
                        <a:pt x="931" y="46"/>
                      </a:lnTo>
                      <a:lnTo>
                        <a:pt x="926" y="78"/>
                      </a:lnTo>
                      <a:lnTo>
                        <a:pt x="925" y="86"/>
                      </a:lnTo>
                      <a:lnTo>
                        <a:pt x="927" y="96"/>
                      </a:lnTo>
                      <a:lnTo>
                        <a:pt x="929" y="119"/>
                      </a:lnTo>
                      <a:lnTo>
                        <a:pt x="932" y="125"/>
                      </a:lnTo>
                      <a:lnTo>
                        <a:pt x="932" y="132"/>
                      </a:lnTo>
                      <a:lnTo>
                        <a:pt x="926" y="156"/>
                      </a:lnTo>
                      <a:lnTo>
                        <a:pt x="922" y="170"/>
                      </a:lnTo>
                      <a:lnTo>
                        <a:pt x="903" y="182"/>
                      </a:lnTo>
                      <a:lnTo>
                        <a:pt x="900" y="193"/>
                      </a:lnTo>
                      <a:lnTo>
                        <a:pt x="892" y="197"/>
                      </a:lnTo>
                      <a:lnTo>
                        <a:pt x="887" y="202"/>
                      </a:lnTo>
                      <a:lnTo>
                        <a:pt x="886" y="205"/>
                      </a:lnTo>
                      <a:lnTo>
                        <a:pt x="876" y="211"/>
                      </a:lnTo>
                      <a:lnTo>
                        <a:pt x="873" y="211"/>
                      </a:lnTo>
                      <a:lnTo>
                        <a:pt x="876" y="219"/>
                      </a:lnTo>
                      <a:lnTo>
                        <a:pt x="881" y="231"/>
                      </a:lnTo>
                      <a:lnTo>
                        <a:pt x="887" y="257"/>
                      </a:lnTo>
                      <a:lnTo>
                        <a:pt x="905" y="264"/>
                      </a:lnTo>
                      <a:lnTo>
                        <a:pt x="910" y="270"/>
                      </a:lnTo>
                      <a:lnTo>
                        <a:pt x="919" y="290"/>
                      </a:lnTo>
                      <a:lnTo>
                        <a:pt x="919" y="308"/>
                      </a:lnTo>
                      <a:lnTo>
                        <a:pt x="937" y="321"/>
                      </a:lnTo>
                      <a:lnTo>
                        <a:pt x="962" y="333"/>
                      </a:lnTo>
                      <a:lnTo>
                        <a:pt x="964" y="333"/>
                      </a:lnTo>
                      <a:lnTo>
                        <a:pt x="964" y="334"/>
                      </a:lnTo>
                      <a:lnTo>
                        <a:pt x="978" y="407"/>
                      </a:lnTo>
                      <a:lnTo>
                        <a:pt x="983" y="444"/>
                      </a:lnTo>
                      <a:lnTo>
                        <a:pt x="984" y="447"/>
                      </a:lnTo>
                      <a:lnTo>
                        <a:pt x="983" y="450"/>
                      </a:lnTo>
                      <a:lnTo>
                        <a:pt x="973" y="457"/>
                      </a:lnTo>
                      <a:lnTo>
                        <a:pt x="972" y="473"/>
                      </a:lnTo>
                      <a:lnTo>
                        <a:pt x="983" y="487"/>
                      </a:lnTo>
                      <a:lnTo>
                        <a:pt x="995" y="509"/>
                      </a:lnTo>
                      <a:lnTo>
                        <a:pt x="1000" y="532"/>
                      </a:lnTo>
                      <a:lnTo>
                        <a:pt x="1001" y="554"/>
                      </a:lnTo>
                      <a:lnTo>
                        <a:pt x="1001" y="585"/>
                      </a:lnTo>
                      <a:lnTo>
                        <a:pt x="1004" y="593"/>
                      </a:lnTo>
                      <a:lnTo>
                        <a:pt x="1004" y="606"/>
                      </a:lnTo>
                      <a:lnTo>
                        <a:pt x="1000" y="628"/>
                      </a:lnTo>
                      <a:lnTo>
                        <a:pt x="999" y="684"/>
                      </a:lnTo>
                      <a:lnTo>
                        <a:pt x="990" y="691"/>
                      </a:lnTo>
                      <a:lnTo>
                        <a:pt x="979" y="693"/>
                      </a:lnTo>
                      <a:lnTo>
                        <a:pt x="978" y="702"/>
                      </a:lnTo>
                      <a:lnTo>
                        <a:pt x="983" y="715"/>
                      </a:lnTo>
                      <a:lnTo>
                        <a:pt x="1001" y="737"/>
                      </a:lnTo>
                      <a:lnTo>
                        <a:pt x="1011" y="753"/>
                      </a:lnTo>
                      <a:lnTo>
                        <a:pt x="1012" y="773"/>
                      </a:lnTo>
                      <a:lnTo>
                        <a:pt x="1015" y="785"/>
                      </a:lnTo>
                      <a:lnTo>
                        <a:pt x="1029" y="800"/>
                      </a:lnTo>
                      <a:lnTo>
                        <a:pt x="1048" y="801"/>
                      </a:lnTo>
                      <a:lnTo>
                        <a:pt x="1059" y="801"/>
                      </a:lnTo>
                      <a:lnTo>
                        <a:pt x="1088" y="815"/>
                      </a:lnTo>
                      <a:lnTo>
                        <a:pt x="1106" y="844"/>
                      </a:lnTo>
                      <a:lnTo>
                        <a:pt x="1110" y="858"/>
                      </a:lnTo>
                      <a:lnTo>
                        <a:pt x="1112" y="864"/>
                      </a:lnTo>
                      <a:lnTo>
                        <a:pt x="1086" y="882"/>
                      </a:lnTo>
                      <a:lnTo>
                        <a:pt x="1042" y="913"/>
                      </a:lnTo>
                      <a:lnTo>
                        <a:pt x="999" y="944"/>
                      </a:lnTo>
                      <a:lnTo>
                        <a:pt x="956" y="974"/>
                      </a:lnTo>
                      <a:lnTo>
                        <a:pt x="911" y="1005"/>
                      </a:lnTo>
                      <a:lnTo>
                        <a:pt x="867" y="1036"/>
                      </a:lnTo>
                      <a:lnTo>
                        <a:pt x="824" y="1066"/>
                      </a:lnTo>
                      <a:lnTo>
                        <a:pt x="781" y="1096"/>
                      </a:lnTo>
                      <a:lnTo>
                        <a:pt x="766" y="1101"/>
                      </a:lnTo>
                      <a:lnTo>
                        <a:pt x="704" y="1115"/>
                      </a:lnTo>
                      <a:lnTo>
                        <a:pt x="695" y="1117"/>
                      </a:lnTo>
                      <a:lnTo>
                        <a:pt x="690" y="1119"/>
                      </a:lnTo>
                      <a:lnTo>
                        <a:pt x="680" y="1124"/>
                      </a:lnTo>
                      <a:lnTo>
                        <a:pt x="672" y="1124"/>
                      </a:lnTo>
                      <a:lnTo>
                        <a:pt x="663" y="1129"/>
                      </a:lnTo>
                      <a:lnTo>
                        <a:pt x="656" y="1129"/>
                      </a:lnTo>
                      <a:lnTo>
                        <a:pt x="650" y="1128"/>
                      </a:lnTo>
                      <a:lnTo>
                        <a:pt x="642" y="1119"/>
                      </a:lnTo>
                      <a:lnTo>
                        <a:pt x="642" y="1114"/>
                      </a:lnTo>
                      <a:lnTo>
                        <a:pt x="645" y="1109"/>
                      </a:lnTo>
                      <a:lnTo>
                        <a:pt x="644" y="1103"/>
                      </a:lnTo>
                      <a:lnTo>
                        <a:pt x="645" y="1101"/>
                      </a:lnTo>
                      <a:lnTo>
                        <a:pt x="649" y="1098"/>
                      </a:lnTo>
                      <a:lnTo>
                        <a:pt x="649" y="1096"/>
                      </a:lnTo>
                      <a:lnTo>
                        <a:pt x="646" y="1092"/>
                      </a:lnTo>
                      <a:lnTo>
                        <a:pt x="646" y="1088"/>
                      </a:lnTo>
                      <a:lnTo>
                        <a:pt x="647" y="1086"/>
                      </a:lnTo>
                      <a:lnTo>
                        <a:pt x="646" y="1080"/>
                      </a:lnTo>
                      <a:lnTo>
                        <a:pt x="645" y="1080"/>
                      </a:lnTo>
                      <a:lnTo>
                        <a:pt x="644" y="1076"/>
                      </a:lnTo>
                      <a:lnTo>
                        <a:pt x="640" y="1074"/>
                      </a:lnTo>
                      <a:lnTo>
                        <a:pt x="631" y="1071"/>
                      </a:lnTo>
                      <a:lnTo>
                        <a:pt x="623" y="1066"/>
                      </a:lnTo>
                      <a:lnTo>
                        <a:pt x="618" y="1066"/>
                      </a:lnTo>
                      <a:lnTo>
                        <a:pt x="614" y="1064"/>
                      </a:lnTo>
                      <a:lnTo>
                        <a:pt x="603" y="1064"/>
                      </a:lnTo>
                      <a:lnTo>
                        <a:pt x="599" y="1061"/>
                      </a:lnTo>
                      <a:lnTo>
                        <a:pt x="596" y="1054"/>
                      </a:lnTo>
                      <a:lnTo>
                        <a:pt x="593" y="1053"/>
                      </a:lnTo>
                      <a:lnTo>
                        <a:pt x="585" y="1054"/>
                      </a:lnTo>
                      <a:lnTo>
                        <a:pt x="575" y="1052"/>
                      </a:lnTo>
                      <a:lnTo>
                        <a:pt x="570" y="1049"/>
                      </a:lnTo>
                      <a:lnTo>
                        <a:pt x="563" y="1043"/>
                      </a:lnTo>
                      <a:lnTo>
                        <a:pt x="561" y="1038"/>
                      </a:lnTo>
                      <a:lnTo>
                        <a:pt x="560" y="1032"/>
                      </a:lnTo>
                      <a:lnTo>
                        <a:pt x="558" y="1031"/>
                      </a:lnTo>
                      <a:lnTo>
                        <a:pt x="547" y="1025"/>
                      </a:lnTo>
                      <a:lnTo>
                        <a:pt x="539" y="1023"/>
                      </a:lnTo>
                      <a:lnTo>
                        <a:pt x="533" y="1020"/>
                      </a:lnTo>
                      <a:lnTo>
                        <a:pt x="532" y="1016"/>
                      </a:lnTo>
                      <a:lnTo>
                        <a:pt x="533" y="1007"/>
                      </a:lnTo>
                      <a:lnTo>
                        <a:pt x="529" y="1004"/>
                      </a:lnTo>
                      <a:lnTo>
                        <a:pt x="529" y="999"/>
                      </a:lnTo>
                      <a:lnTo>
                        <a:pt x="267" y="817"/>
                      </a:lnTo>
                      <a:lnTo>
                        <a:pt x="203" y="77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14" name="Freeform 213"/>
                <p:cNvSpPr>
                  <a:spLocks noChangeAspect="1"/>
                </p:cNvSpPr>
                <p:nvPr/>
              </p:nvSpPr>
              <p:spPr bwMode="gray">
                <a:xfrm>
                  <a:off x="4464843" y="3202334"/>
                  <a:ext cx="209550" cy="231775"/>
                </a:xfrm>
                <a:custGeom>
                  <a:avLst/>
                  <a:gdLst/>
                  <a:ahLst/>
                  <a:cxnLst>
                    <a:cxn ang="0">
                      <a:pos x="96" y="347"/>
                    </a:cxn>
                    <a:cxn ang="0">
                      <a:pos x="14" y="353"/>
                    </a:cxn>
                    <a:cxn ang="0">
                      <a:pos x="5" y="364"/>
                    </a:cxn>
                    <a:cxn ang="0">
                      <a:pos x="0" y="369"/>
                    </a:cxn>
                    <a:cxn ang="0">
                      <a:pos x="22" y="391"/>
                    </a:cxn>
                    <a:cxn ang="0">
                      <a:pos x="40" y="409"/>
                    </a:cxn>
                    <a:cxn ang="0">
                      <a:pos x="41" y="437"/>
                    </a:cxn>
                    <a:cxn ang="0">
                      <a:pos x="28" y="460"/>
                    </a:cxn>
                    <a:cxn ang="0">
                      <a:pos x="49" y="501"/>
                    </a:cxn>
                    <a:cxn ang="0">
                      <a:pos x="50" y="563"/>
                    </a:cxn>
                    <a:cxn ang="0">
                      <a:pos x="30" y="623"/>
                    </a:cxn>
                    <a:cxn ang="0">
                      <a:pos x="24" y="650"/>
                    </a:cxn>
                    <a:cxn ang="0">
                      <a:pos x="37" y="627"/>
                    </a:cxn>
                    <a:cxn ang="0">
                      <a:pos x="50" y="627"/>
                    </a:cxn>
                    <a:cxn ang="0">
                      <a:pos x="76" y="628"/>
                    </a:cxn>
                    <a:cxn ang="0">
                      <a:pos x="98" y="624"/>
                    </a:cxn>
                    <a:cxn ang="0">
                      <a:pos x="102" y="619"/>
                    </a:cxn>
                    <a:cxn ang="0">
                      <a:pos x="119" y="620"/>
                    </a:cxn>
                    <a:cxn ang="0">
                      <a:pos x="141" y="620"/>
                    </a:cxn>
                    <a:cxn ang="0">
                      <a:pos x="161" y="635"/>
                    </a:cxn>
                    <a:cxn ang="0">
                      <a:pos x="173" y="647"/>
                    </a:cxn>
                    <a:cxn ang="0">
                      <a:pos x="183" y="651"/>
                    </a:cxn>
                    <a:cxn ang="0">
                      <a:pos x="200" y="662"/>
                    </a:cxn>
                    <a:cxn ang="0">
                      <a:pos x="209" y="677"/>
                    </a:cxn>
                    <a:cxn ang="0">
                      <a:pos x="215" y="686"/>
                    </a:cxn>
                    <a:cxn ang="0">
                      <a:pos x="222" y="692"/>
                    </a:cxn>
                    <a:cxn ang="0">
                      <a:pos x="223" y="698"/>
                    </a:cxn>
                    <a:cxn ang="0">
                      <a:pos x="231" y="704"/>
                    </a:cxn>
                    <a:cxn ang="0">
                      <a:pos x="244" y="709"/>
                    </a:cxn>
                    <a:cxn ang="0">
                      <a:pos x="250" y="719"/>
                    </a:cxn>
                    <a:cxn ang="0">
                      <a:pos x="286" y="705"/>
                    </a:cxn>
                    <a:cxn ang="0">
                      <a:pos x="302" y="665"/>
                    </a:cxn>
                    <a:cxn ang="0">
                      <a:pos x="308" y="666"/>
                    </a:cxn>
                    <a:cxn ang="0">
                      <a:pos x="323" y="683"/>
                    </a:cxn>
                    <a:cxn ang="0">
                      <a:pos x="350" y="705"/>
                    </a:cxn>
                    <a:cxn ang="0">
                      <a:pos x="534" y="687"/>
                    </a:cxn>
                    <a:cxn ang="0">
                      <a:pos x="637" y="641"/>
                    </a:cxn>
                    <a:cxn ang="0">
                      <a:pos x="604" y="522"/>
                    </a:cxn>
                    <a:cxn ang="0">
                      <a:pos x="587" y="359"/>
                    </a:cxn>
                    <a:cxn ang="0">
                      <a:pos x="570" y="191"/>
                    </a:cxn>
                    <a:cxn ang="0">
                      <a:pos x="584" y="82"/>
                    </a:cxn>
                    <a:cxn ang="0">
                      <a:pos x="458" y="70"/>
                    </a:cxn>
                    <a:cxn ang="0">
                      <a:pos x="299" y="70"/>
                    </a:cxn>
                    <a:cxn ang="0">
                      <a:pos x="281" y="187"/>
                    </a:cxn>
                    <a:cxn ang="0">
                      <a:pos x="244" y="231"/>
                    </a:cxn>
                    <a:cxn ang="0">
                      <a:pos x="220" y="245"/>
                    </a:cxn>
                    <a:cxn ang="0">
                      <a:pos x="215" y="290"/>
                    </a:cxn>
                    <a:cxn ang="0">
                      <a:pos x="222" y="347"/>
                    </a:cxn>
                  </a:cxnLst>
                  <a:rect l="0" t="0" r="r" b="b"/>
                  <a:pathLst>
                    <a:path w="661" h="727">
                      <a:moveTo>
                        <a:pt x="196" y="347"/>
                      </a:moveTo>
                      <a:lnTo>
                        <a:pt x="148" y="347"/>
                      </a:lnTo>
                      <a:lnTo>
                        <a:pt x="96" y="347"/>
                      </a:lnTo>
                      <a:lnTo>
                        <a:pt x="45" y="347"/>
                      </a:lnTo>
                      <a:lnTo>
                        <a:pt x="16" y="347"/>
                      </a:lnTo>
                      <a:lnTo>
                        <a:pt x="14" y="353"/>
                      </a:lnTo>
                      <a:lnTo>
                        <a:pt x="6" y="360"/>
                      </a:lnTo>
                      <a:lnTo>
                        <a:pt x="2" y="365"/>
                      </a:lnTo>
                      <a:lnTo>
                        <a:pt x="5" y="364"/>
                      </a:lnTo>
                      <a:lnTo>
                        <a:pt x="0" y="369"/>
                      </a:lnTo>
                      <a:lnTo>
                        <a:pt x="0" y="371"/>
                      </a:lnTo>
                      <a:lnTo>
                        <a:pt x="0" y="369"/>
                      </a:lnTo>
                      <a:lnTo>
                        <a:pt x="10" y="365"/>
                      </a:lnTo>
                      <a:lnTo>
                        <a:pt x="12" y="369"/>
                      </a:lnTo>
                      <a:lnTo>
                        <a:pt x="22" y="391"/>
                      </a:lnTo>
                      <a:lnTo>
                        <a:pt x="23" y="393"/>
                      </a:lnTo>
                      <a:lnTo>
                        <a:pt x="30" y="391"/>
                      </a:lnTo>
                      <a:lnTo>
                        <a:pt x="40" y="409"/>
                      </a:lnTo>
                      <a:lnTo>
                        <a:pt x="41" y="414"/>
                      </a:lnTo>
                      <a:lnTo>
                        <a:pt x="41" y="429"/>
                      </a:lnTo>
                      <a:lnTo>
                        <a:pt x="41" y="437"/>
                      </a:lnTo>
                      <a:lnTo>
                        <a:pt x="35" y="455"/>
                      </a:lnTo>
                      <a:lnTo>
                        <a:pt x="33" y="458"/>
                      </a:lnTo>
                      <a:lnTo>
                        <a:pt x="28" y="460"/>
                      </a:lnTo>
                      <a:lnTo>
                        <a:pt x="27" y="463"/>
                      </a:lnTo>
                      <a:lnTo>
                        <a:pt x="45" y="488"/>
                      </a:lnTo>
                      <a:lnTo>
                        <a:pt x="49" y="501"/>
                      </a:lnTo>
                      <a:lnTo>
                        <a:pt x="50" y="515"/>
                      </a:lnTo>
                      <a:lnTo>
                        <a:pt x="51" y="527"/>
                      </a:lnTo>
                      <a:lnTo>
                        <a:pt x="50" y="563"/>
                      </a:lnTo>
                      <a:lnTo>
                        <a:pt x="46" y="577"/>
                      </a:lnTo>
                      <a:lnTo>
                        <a:pt x="32" y="614"/>
                      </a:lnTo>
                      <a:lnTo>
                        <a:pt x="30" y="623"/>
                      </a:lnTo>
                      <a:lnTo>
                        <a:pt x="24" y="639"/>
                      </a:lnTo>
                      <a:lnTo>
                        <a:pt x="23" y="651"/>
                      </a:lnTo>
                      <a:lnTo>
                        <a:pt x="24" y="650"/>
                      </a:lnTo>
                      <a:lnTo>
                        <a:pt x="28" y="647"/>
                      </a:lnTo>
                      <a:lnTo>
                        <a:pt x="32" y="640"/>
                      </a:lnTo>
                      <a:lnTo>
                        <a:pt x="37" y="627"/>
                      </a:lnTo>
                      <a:lnTo>
                        <a:pt x="40" y="627"/>
                      </a:lnTo>
                      <a:lnTo>
                        <a:pt x="43" y="625"/>
                      </a:lnTo>
                      <a:lnTo>
                        <a:pt x="50" y="627"/>
                      </a:lnTo>
                      <a:lnTo>
                        <a:pt x="59" y="627"/>
                      </a:lnTo>
                      <a:lnTo>
                        <a:pt x="69" y="629"/>
                      </a:lnTo>
                      <a:lnTo>
                        <a:pt x="76" y="628"/>
                      </a:lnTo>
                      <a:lnTo>
                        <a:pt x="78" y="625"/>
                      </a:lnTo>
                      <a:lnTo>
                        <a:pt x="89" y="623"/>
                      </a:lnTo>
                      <a:lnTo>
                        <a:pt x="98" y="624"/>
                      </a:lnTo>
                      <a:lnTo>
                        <a:pt x="100" y="623"/>
                      </a:lnTo>
                      <a:lnTo>
                        <a:pt x="100" y="619"/>
                      </a:lnTo>
                      <a:lnTo>
                        <a:pt x="102" y="619"/>
                      </a:lnTo>
                      <a:lnTo>
                        <a:pt x="108" y="619"/>
                      </a:lnTo>
                      <a:lnTo>
                        <a:pt x="113" y="618"/>
                      </a:lnTo>
                      <a:lnTo>
                        <a:pt x="119" y="620"/>
                      </a:lnTo>
                      <a:lnTo>
                        <a:pt x="135" y="620"/>
                      </a:lnTo>
                      <a:lnTo>
                        <a:pt x="136" y="622"/>
                      </a:lnTo>
                      <a:lnTo>
                        <a:pt x="141" y="620"/>
                      </a:lnTo>
                      <a:lnTo>
                        <a:pt x="143" y="625"/>
                      </a:lnTo>
                      <a:lnTo>
                        <a:pt x="150" y="627"/>
                      </a:lnTo>
                      <a:lnTo>
                        <a:pt x="161" y="635"/>
                      </a:lnTo>
                      <a:lnTo>
                        <a:pt x="162" y="641"/>
                      </a:lnTo>
                      <a:lnTo>
                        <a:pt x="169" y="649"/>
                      </a:lnTo>
                      <a:lnTo>
                        <a:pt x="173" y="647"/>
                      </a:lnTo>
                      <a:lnTo>
                        <a:pt x="179" y="646"/>
                      </a:lnTo>
                      <a:lnTo>
                        <a:pt x="179" y="650"/>
                      </a:lnTo>
                      <a:lnTo>
                        <a:pt x="183" y="651"/>
                      </a:lnTo>
                      <a:lnTo>
                        <a:pt x="188" y="647"/>
                      </a:lnTo>
                      <a:lnTo>
                        <a:pt x="190" y="647"/>
                      </a:lnTo>
                      <a:lnTo>
                        <a:pt x="200" y="662"/>
                      </a:lnTo>
                      <a:lnTo>
                        <a:pt x="205" y="672"/>
                      </a:lnTo>
                      <a:lnTo>
                        <a:pt x="205" y="676"/>
                      </a:lnTo>
                      <a:lnTo>
                        <a:pt x="209" y="677"/>
                      </a:lnTo>
                      <a:lnTo>
                        <a:pt x="212" y="682"/>
                      </a:lnTo>
                      <a:lnTo>
                        <a:pt x="212" y="684"/>
                      </a:lnTo>
                      <a:lnTo>
                        <a:pt x="215" y="686"/>
                      </a:lnTo>
                      <a:lnTo>
                        <a:pt x="218" y="684"/>
                      </a:lnTo>
                      <a:lnTo>
                        <a:pt x="220" y="684"/>
                      </a:lnTo>
                      <a:lnTo>
                        <a:pt x="222" y="692"/>
                      </a:lnTo>
                      <a:lnTo>
                        <a:pt x="225" y="693"/>
                      </a:lnTo>
                      <a:lnTo>
                        <a:pt x="227" y="697"/>
                      </a:lnTo>
                      <a:lnTo>
                        <a:pt x="223" y="698"/>
                      </a:lnTo>
                      <a:lnTo>
                        <a:pt x="223" y="699"/>
                      </a:lnTo>
                      <a:lnTo>
                        <a:pt x="228" y="700"/>
                      </a:lnTo>
                      <a:lnTo>
                        <a:pt x="231" y="704"/>
                      </a:lnTo>
                      <a:lnTo>
                        <a:pt x="234" y="706"/>
                      </a:lnTo>
                      <a:lnTo>
                        <a:pt x="238" y="706"/>
                      </a:lnTo>
                      <a:lnTo>
                        <a:pt x="244" y="709"/>
                      </a:lnTo>
                      <a:lnTo>
                        <a:pt x="247" y="713"/>
                      </a:lnTo>
                      <a:lnTo>
                        <a:pt x="248" y="717"/>
                      </a:lnTo>
                      <a:lnTo>
                        <a:pt x="250" y="719"/>
                      </a:lnTo>
                      <a:lnTo>
                        <a:pt x="256" y="721"/>
                      </a:lnTo>
                      <a:lnTo>
                        <a:pt x="263" y="727"/>
                      </a:lnTo>
                      <a:lnTo>
                        <a:pt x="286" y="705"/>
                      </a:lnTo>
                      <a:lnTo>
                        <a:pt x="293" y="687"/>
                      </a:lnTo>
                      <a:lnTo>
                        <a:pt x="297" y="676"/>
                      </a:lnTo>
                      <a:lnTo>
                        <a:pt x="302" y="665"/>
                      </a:lnTo>
                      <a:lnTo>
                        <a:pt x="304" y="663"/>
                      </a:lnTo>
                      <a:lnTo>
                        <a:pt x="307" y="665"/>
                      </a:lnTo>
                      <a:lnTo>
                        <a:pt x="308" y="666"/>
                      </a:lnTo>
                      <a:lnTo>
                        <a:pt x="314" y="667"/>
                      </a:lnTo>
                      <a:lnTo>
                        <a:pt x="318" y="670"/>
                      </a:lnTo>
                      <a:lnTo>
                        <a:pt x="323" y="683"/>
                      </a:lnTo>
                      <a:lnTo>
                        <a:pt x="333" y="701"/>
                      </a:lnTo>
                      <a:lnTo>
                        <a:pt x="347" y="705"/>
                      </a:lnTo>
                      <a:lnTo>
                        <a:pt x="350" y="705"/>
                      </a:lnTo>
                      <a:lnTo>
                        <a:pt x="376" y="683"/>
                      </a:lnTo>
                      <a:lnTo>
                        <a:pt x="463" y="686"/>
                      </a:lnTo>
                      <a:lnTo>
                        <a:pt x="534" y="687"/>
                      </a:lnTo>
                      <a:lnTo>
                        <a:pt x="607" y="688"/>
                      </a:lnTo>
                      <a:lnTo>
                        <a:pt x="625" y="688"/>
                      </a:lnTo>
                      <a:lnTo>
                        <a:pt x="637" y="641"/>
                      </a:lnTo>
                      <a:lnTo>
                        <a:pt x="615" y="634"/>
                      </a:lnTo>
                      <a:lnTo>
                        <a:pt x="609" y="577"/>
                      </a:lnTo>
                      <a:lnTo>
                        <a:pt x="604" y="522"/>
                      </a:lnTo>
                      <a:lnTo>
                        <a:pt x="598" y="468"/>
                      </a:lnTo>
                      <a:lnTo>
                        <a:pt x="592" y="414"/>
                      </a:lnTo>
                      <a:lnTo>
                        <a:pt x="587" y="359"/>
                      </a:lnTo>
                      <a:lnTo>
                        <a:pt x="581" y="302"/>
                      </a:lnTo>
                      <a:lnTo>
                        <a:pt x="576" y="247"/>
                      </a:lnTo>
                      <a:lnTo>
                        <a:pt x="570" y="191"/>
                      </a:lnTo>
                      <a:lnTo>
                        <a:pt x="564" y="133"/>
                      </a:lnTo>
                      <a:lnTo>
                        <a:pt x="661" y="133"/>
                      </a:lnTo>
                      <a:lnTo>
                        <a:pt x="584" y="82"/>
                      </a:lnTo>
                      <a:lnTo>
                        <a:pt x="525" y="44"/>
                      </a:lnTo>
                      <a:lnTo>
                        <a:pt x="458" y="0"/>
                      </a:lnTo>
                      <a:lnTo>
                        <a:pt x="458" y="70"/>
                      </a:lnTo>
                      <a:lnTo>
                        <a:pt x="405" y="70"/>
                      </a:lnTo>
                      <a:lnTo>
                        <a:pt x="352" y="70"/>
                      </a:lnTo>
                      <a:lnTo>
                        <a:pt x="299" y="70"/>
                      </a:lnTo>
                      <a:lnTo>
                        <a:pt x="281" y="70"/>
                      </a:lnTo>
                      <a:lnTo>
                        <a:pt x="281" y="128"/>
                      </a:lnTo>
                      <a:lnTo>
                        <a:pt x="281" y="187"/>
                      </a:lnTo>
                      <a:lnTo>
                        <a:pt x="281" y="222"/>
                      </a:lnTo>
                      <a:lnTo>
                        <a:pt x="261" y="229"/>
                      </a:lnTo>
                      <a:lnTo>
                        <a:pt x="244" y="231"/>
                      </a:lnTo>
                      <a:lnTo>
                        <a:pt x="228" y="236"/>
                      </a:lnTo>
                      <a:lnTo>
                        <a:pt x="223" y="240"/>
                      </a:lnTo>
                      <a:lnTo>
                        <a:pt x="220" y="245"/>
                      </a:lnTo>
                      <a:lnTo>
                        <a:pt x="215" y="256"/>
                      </a:lnTo>
                      <a:lnTo>
                        <a:pt x="213" y="264"/>
                      </a:lnTo>
                      <a:lnTo>
                        <a:pt x="215" y="290"/>
                      </a:lnTo>
                      <a:lnTo>
                        <a:pt x="218" y="310"/>
                      </a:lnTo>
                      <a:lnTo>
                        <a:pt x="218" y="331"/>
                      </a:lnTo>
                      <a:lnTo>
                        <a:pt x="222" y="347"/>
                      </a:lnTo>
                      <a:lnTo>
                        <a:pt x="196" y="34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15" name="Freeform 214"/>
                <p:cNvSpPr>
                  <a:spLocks noChangeAspect="1"/>
                </p:cNvSpPr>
                <p:nvPr/>
              </p:nvSpPr>
              <p:spPr bwMode="gray">
                <a:xfrm>
                  <a:off x="4534693" y="3026122"/>
                  <a:ext cx="207963" cy="166688"/>
                </a:xfrm>
                <a:custGeom>
                  <a:avLst/>
                  <a:gdLst/>
                  <a:ahLst/>
                  <a:cxnLst>
                    <a:cxn ang="0">
                      <a:pos x="204" y="526"/>
                    </a:cxn>
                    <a:cxn ang="0">
                      <a:pos x="79" y="526"/>
                    </a:cxn>
                    <a:cxn ang="0">
                      <a:pos x="0" y="526"/>
                    </a:cxn>
                    <a:cxn ang="0">
                      <a:pos x="27" y="511"/>
                    </a:cxn>
                    <a:cxn ang="0">
                      <a:pos x="86" y="487"/>
                    </a:cxn>
                    <a:cxn ang="0">
                      <a:pos x="112" y="464"/>
                    </a:cxn>
                    <a:cxn ang="0">
                      <a:pos x="144" y="439"/>
                    </a:cxn>
                    <a:cxn ang="0">
                      <a:pos x="166" y="411"/>
                    </a:cxn>
                    <a:cxn ang="0">
                      <a:pos x="182" y="362"/>
                    </a:cxn>
                    <a:cxn ang="0">
                      <a:pos x="175" y="305"/>
                    </a:cxn>
                    <a:cxn ang="0">
                      <a:pos x="194" y="263"/>
                    </a:cxn>
                    <a:cxn ang="0">
                      <a:pos x="214" y="235"/>
                    </a:cxn>
                    <a:cxn ang="0">
                      <a:pos x="244" y="184"/>
                    </a:cxn>
                    <a:cxn ang="0">
                      <a:pos x="299" y="155"/>
                    </a:cxn>
                    <a:cxn ang="0">
                      <a:pos x="348" y="120"/>
                    </a:cxn>
                    <a:cxn ang="0">
                      <a:pos x="376" y="56"/>
                    </a:cxn>
                    <a:cxn ang="0">
                      <a:pos x="419" y="0"/>
                    </a:cxn>
                    <a:cxn ang="0">
                      <a:pos x="465" y="48"/>
                    </a:cxn>
                    <a:cxn ang="0">
                      <a:pos x="507" y="45"/>
                    </a:cxn>
                    <a:cxn ang="0">
                      <a:pos x="548" y="40"/>
                    </a:cxn>
                    <a:cxn ang="0">
                      <a:pos x="574" y="53"/>
                    </a:cxn>
                    <a:cxn ang="0">
                      <a:pos x="604" y="56"/>
                    </a:cxn>
                    <a:cxn ang="0">
                      <a:pos x="612" y="71"/>
                    </a:cxn>
                    <a:cxn ang="0">
                      <a:pos x="621" y="79"/>
                    </a:cxn>
                    <a:cxn ang="0">
                      <a:pos x="621" y="85"/>
                    </a:cxn>
                    <a:cxn ang="0">
                      <a:pos x="622" y="104"/>
                    </a:cxn>
                    <a:cxn ang="0">
                      <a:pos x="626" y="131"/>
                    </a:cxn>
                    <a:cxn ang="0">
                      <a:pos x="631" y="152"/>
                    </a:cxn>
                    <a:cxn ang="0">
                      <a:pos x="629" y="166"/>
                    </a:cxn>
                    <a:cxn ang="0">
                      <a:pos x="633" y="186"/>
                    </a:cxn>
                    <a:cxn ang="0">
                      <a:pos x="649" y="215"/>
                    </a:cxn>
                    <a:cxn ang="0">
                      <a:pos x="651" y="224"/>
                    </a:cxn>
                    <a:cxn ang="0">
                      <a:pos x="649" y="242"/>
                    </a:cxn>
                    <a:cxn ang="0">
                      <a:pos x="639" y="242"/>
                    </a:cxn>
                    <a:cxn ang="0">
                      <a:pos x="611" y="242"/>
                    </a:cxn>
                    <a:cxn ang="0">
                      <a:pos x="567" y="247"/>
                    </a:cxn>
                    <a:cxn ang="0">
                      <a:pos x="553" y="247"/>
                    </a:cxn>
                    <a:cxn ang="0">
                      <a:pos x="551" y="263"/>
                    </a:cxn>
                    <a:cxn ang="0">
                      <a:pos x="527" y="273"/>
                    </a:cxn>
                    <a:cxn ang="0">
                      <a:pos x="508" y="273"/>
                    </a:cxn>
                    <a:cxn ang="0">
                      <a:pos x="502" y="288"/>
                    </a:cxn>
                    <a:cxn ang="0">
                      <a:pos x="509" y="293"/>
                    </a:cxn>
                    <a:cxn ang="0">
                      <a:pos x="504" y="309"/>
                    </a:cxn>
                    <a:cxn ang="0">
                      <a:pos x="510" y="310"/>
                    </a:cxn>
                    <a:cxn ang="0">
                      <a:pos x="514" y="321"/>
                    </a:cxn>
                    <a:cxn ang="0">
                      <a:pos x="461" y="342"/>
                    </a:cxn>
                    <a:cxn ang="0">
                      <a:pos x="433" y="363"/>
                    </a:cxn>
                    <a:cxn ang="0">
                      <a:pos x="424" y="376"/>
                    </a:cxn>
                    <a:cxn ang="0">
                      <a:pos x="385" y="391"/>
                    </a:cxn>
                    <a:cxn ang="0">
                      <a:pos x="354" y="392"/>
                    </a:cxn>
                    <a:cxn ang="0">
                      <a:pos x="350" y="406"/>
                    </a:cxn>
                    <a:cxn ang="0">
                      <a:pos x="330" y="405"/>
                    </a:cxn>
                    <a:cxn ang="0">
                      <a:pos x="312" y="413"/>
                    </a:cxn>
                    <a:cxn ang="0">
                      <a:pos x="287" y="423"/>
                    </a:cxn>
                  </a:cxnLst>
                  <a:rect l="0" t="0" r="r" b="b"/>
                  <a:pathLst>
                    <a:path w="656" h="526">
                      <a:moveTo>
                        <a:pt x="240" y="457"/>
                      </a:moveTo>
                      <a:lnTo>
                        <a:pt x="240" y="526"/>
                      </a:lnTo>
                      <a:lnTo>
                        <a:pt x="204" y="526"/>
                      </a:lnTo>
                      <a:lnTo>
                        <a:pt x="161" y="526"/>
                      </a:lnTo>
                      <a:lnTo>
                        <a:pt x="120" y="526"/>
                      </a:lnTo>
                      <a:lnTo>
                        <a:pt x="79" y="526"/>
                      </a:lnTo>
                      <a:lnTo>
                        <a:pt x="43" y="526"/>
                      </a:lnTo>
                      <a:lnTo>
                        <a:pt x="9" y="526"/>
                      </a:lnTo>
                      <a:lnTo>
                        <a:pt x="0" y="526"/>
                      </a:lnTo>
                      <a:lnTo>
                        <a:pt x="5" y="515"/>
                      </a:lnTo>
                      <a:lnTo>
                        <a:pt x="14" y="511"/>
                      </a:lnTo>
                      <a:lnTo>
                        <a:pt x="27" y="511"/>
                      </a:lnTo>
                      <a:lnTo>
                        <a:pt x="46" y="507"/>
                      </a:lnTo>
                      <a:lnTo>
                        <a:pt x="77" y="495"/>
                      </a:lnTo>
                      <a:lnTo>
                        <a:pt x="86" y="487"/>
                      </a:lnTo>
                      <a:lnTo>
                        <a:pt x="97" y="475"/>
                      </a:lnTo>
                      <a:lnTo>
                        <a:pt x="101" y="472"/>
                      </a:lnTo>
                      <a:lnTo>
                        <a:pt x="112" y="464"/>
                      </a:lnTo>
                      <a:lnTo>
                        <a:pt x="129" y="456"/>
                      </a:lnTo>
                      <a:lnTo>
                        <a:pt x="140" y="445"/>
                      </a:lnTo>
                      <a:lnTo>
                        <a:pt x="144" y="439"/>
                      </a:lnTo>
                      <a:lnTo>
                        <a:pt x="149" y="437"/>
                      </a:lnTo>
                      <a:lnTo>
                        <a:pt x="154" y="433"/>
                      </a:lnTo>
                      <a:lnTo>
                        <a:pt x="166" y="411"/>
                      </a:lnTo>
                      <a:lnTo>
                        <a:pt x="182" y="384"/>
                      </a:lnTo>
                      <a:lnTo>
                        <a:pt x="183" y="379"/>
                      </a:lnTo>
                      <a:lnTo>
                        <a:pt x="182" y="362"/>
                      </a:lnTo>
                      <a:lnTo>
                        <a:pt x="172" y="343"/>
                      </a:lnTo>
                      <a:lnTo>
                        <a:pt x="175" y="332"/>
                      </a:lnTo>
                      <a:lnTo>
                        <a:pt x="175" y="305"/>
                      </a:lnTo>
                      <a:lnTo>
                        <a:pt x="177" y="297"/>
                      </a:lnTo>
                      <a:lnTo>
                        <a:pt x="194" y="267"/>
                      </a:lnTo>
                      <a:lnTo>
                        <a:pt x="194" y="263"/>
                      </a:lnTo>
                      <a:lnTo>
                        <a:pt x="207" y="256"/>
                      </a:lnTo>
                      <a:lnTo>
                        <a:pt x="204" y="258"/>
                      </a:lnTo>
                      <a:lnTo>
                        <a:pt x="214" y="235"/>
                      </a:lnTo>
                      <a:lnTo>
                        <a:pt x="213" y="224"/>
                      </a:lnTo>
                      <a:lnTo>
                        <a:pt x="235" y="198"/>
                      </a:lnTo>
                      <a:lnTo>
                        <a:pt x="244" y="184"/>
                      </a:lnTo>
                      <a:lnTo>
                        <a:pt x="253" y="175"/>
                      </a:lnTo>
                      <a:lnTo>
                        <a:pt x="271" y="166"/>
                      </a:lnTo>
                      <a:lnTo>
                        <a:pt x="299" y="155"/>
                      </a:lnTo>
                      <a:lnTo>
                        <a:pt x="314" y="148"/>
                      </a:lnTo>
                      <a:lnTo>
                        <a:pt x="337" y="132"/>
                      </a:lnTo>
                      <a:lnTo>
                        <a:pt x="348" y="120"/>
                      </a:lnTo>
                      <a:lnTo>
                        <a:pt x="354" y="102"/>
                      </a:lnTo>
                      <a:lnTo>
                        <a:pt x="365" y="89"/>
                      </a:lnTo>
                      <a:lnTo>
                        <a:pt x="376" y="56"/>
                      </a:lnTo>
                      <a:lnTo>
                        <a:pt x="392" y="12"/>
                      </a:lnTo>
                      <a:lnTo>
                        <a:pt x="398" y="7"/>
                      </a:lnTo>
                      <a:lnTo>
                        <a:pt x="419" y="0"/>
                      </a:lnTo>
                      <a:lnTo>
                        <a:pt x="429" y="18"/>
                      </a:lnTo>
                      <a:lnTo>
                        <a:pt x="443" y="32"/>
                      </a:lnTo>
                      <a:lnTo>
                        <a:pt x="465" y="48"/>
                      </a:lnTo>
                      <a:lnTo>
                        <a:pt x="475" y="51"/>
                      </a:lnTo>
                      <a:lnTo>
                        <a:pt x="499" y="42"/>
                      </a:lnTo>
                      <a:lnTo>
                        <a:pt x="507" y="45"/>
                      </a:lnTo>
                      <a:lnTo>
                        <a:pt x="525" y="45"/>
                      </a:lnTo>
                      <a:lnTo>
                        <a:pt x="541" y="43"/>
                      </a:lnTo>
                      <a:lnTo>
                        <a:pt x="548" y="40"/>
                      </a:lnTo>
                      <a:lnTo>
                        <a:pt x="557" y="45"/>
                      </a:lnTo>
                      <a:lnTo>
                        <a:pt x="564" y="51"/>
                      </a:lnTo>
                      <a:lnTo>
                        <a:pt x="574" y="53"/>
                      </a:lnTo>
                      <a:lnTo>
                        <a:pt x="580" y="53"/>
                      </a:lnTo>
                      <a:lnTo>
                        <a:pt x="585" y="52"/>
                      </a:lnTo>
                      <a:lnTo>
                        <a:pt x="604" y="56"/>
                      </a:lnTo>
                      <a:lnTo>
                        <a:pt x="604" y="61"/>
                      </a:lnTo>
                      <a:lnTo>
                        <a:pt x="606" y="66"/>
                      </a:lnTo>
                      <a:lnTo>
                        <a:pt x="612" y="71"/>
                      </a:lnTo>
                      <a:lnTo>
                        <a:pt x="613" y="73"/>
                      </a:lnTo>
                      <a:lnTo>
                        <a:pt x="617" y="78"/>
                      </a:lnTo>
                      <a:lnTo>
                        <a:pt x="621" y="79"/>
                      </a:lnTo>
                      <a:lnTo>
                        <a:pt x="623" y="83"/>
                      </a:lnTo>
                      <a:lnTo>
                        <a:pt x="622" y="85"/>
                      </a:lnTo>
                      <a:lnTo>
                        <a:pt x="621" y="85"/>
                      </a:lnTo>
                      <a:lnTo>
                        <a:pt x="620" y="88"/>
                      </a:lnTo>
                      <a:lnTo>
                        <a:pt x="626" y="96"/>
                      </a:lnTo>
                      <a:lnTo>
                        <a:pt x="622" y="104"/>
                      </a:lnTo>
                      <a:lnTo>
                        <a:pt x="624" y="111"/>
                      </a:lnTo>
                      <a:lnTo>
                        <a:pt x="627" y="122"/>
                      </a:lnTo>
                      <a:lnTo>
                        <a:pt x="626" y="131"/>
                      </a:lnTo>
                      <a:lnTo>
                        <a:pt x="626" y="141"/>
                      </a:lnTo>
                      <a:lnTo>
                        <a:pt x="623" y="144"/>
                      </a:lnTo>
                      <a:lnTo>
                        <a:pt x="631" y="152"/>
                      </a:lnTo>
                      <a:lnTo>
                        <a:pt x="631" y="156"/>
                      </a:lnTo>
                      <a:lnTo>
                        <a:pt x="631" y="160"/>
                      </a:lnTo>
                      <a:lnTo>
                        <a:pt x="629" y="166"/>
                      </a:lnTo>
                      <a:lnTo>
                        <a:pt x="628" y="171"/>
                      </a:lnTo>
                      <a:lnTo>
                        <a:pt x="631" y="179"/>
                      </a:lnTo>
                      <a:lnTo>
                        <a:pt x="633" y="186"/>
                      </a:lnTo>
                      <a:lnTo>
                        <a:pt x="633" y="192"/>
                      </a:lnTo>
                      <a:lnTo>
                        <a:pt x="640" y="207"/>
                      </a:lnTo>
                      <a:lnTo>
                        <a:pt x="649" y="215"/>
                      </a:lnTo>
                      <a:lnTo>
                        <a:pt x="656" y="220"/>
                      </a:lnTo>
                      <a:lnTo>
                        <a:pt x="656" y="222"/>
                      </a:lnTo>
                      <a:lnTo>
                        <a:pt x="651" y="224"/>
                      </a:lnTo>
                      <a:lnTo>
                        <a:pt x="648" y="231"/>
                      </a:lnTo>
                      <a:lnTo>
                        <a:pt x="647" y="238"/>
                      </a:lnTo>
                      <a:lnTo>
                        <a:pt x="649" y="242"/>
                      </a:lnTo>
                      <a:lnTo>
                        <a:pt x="649" y="245"/>
                      </a:lnTo>
                      <a:lnTo>
                        <a:pt x="647" y="246"/>
                      </a:lnTo>
                      <a:lnTo>
                        <a:pt x="639" y="242"/>
                      </a:lnTo>
                      <a:lnTo>
                        <a:pt x="627" y="242"/>
                      </a:lnTo>
                      <a:lnTo>
                        <a:pt x="616" y="241"/>
                      </a:lnTo>
                      <a:lnTo>
                        <a:pt x="611" y="242"/>
                      </a:lnTo>
                      <a:lnTo>
                        <a:pt x="580" y="242"/>
                      </a:lnTo>
                      <a:lnTo>
                        <a:pt x="570" y="245"/>
                      </a:lnTo>
                      <a:lnTo>
                        <a:pt x="567" y="247"/>
                      </a:lnTo>
                      <a:lnTo>
                        <a:pt x="563" y="249"/>
                      </a:lnTo>
                      <a:lnTo>
                        <a:pt x="556" y="246"/>
                      </a:lnTo>
                      <a:lnTo>
                        <a:pt x="553" y="247"/>
                      </a:lnTo>
                      <a:lnTo>
                        <a:pt x="551" y="252"/>
                      </a:lnTo>
                      <a:lnTo>
                        <a:pt x="552" y="257"/>
                      </a:lnTo>
                      <a:lnTo>
                        <a:pt x="551" y="263"/>
                      </a:lnTo>
                      <a:lnTo>
                        <a:pt x="548" y="266"/>
                      </a:lnTo>
                      <a:lnTo>
                        <a:pt x="535" y="272"/>
                      </a:lnTo>
                      <a:lnTo>
                        <a:pt x="527" y="273"/>
                      </a:lnTo>
                      <a:lnTo>
                        <a:pt x="520" y="274"/>
                      </a:lnTo>
                      <a:lnTo>
                        <a:pt x="513" y="273"/>
                      </a:lnTo>
                      <a:lnTo>
                        <a:pt x="508" y="273"/>
                      </a:lnTo>
                      <a:lnTo>
                        <a:pt x="503" y="277"/>
                      </a:lnTo>
                      <a:lnTo>
                        <a:pt x="502" y="282"/>
                      </a:lnTo>
                      <a:lnTo>
                        <a:pt x="502" y="288"/>
                      </a:lnTo>
                      <a:lnTo>
                        <a:pt x="503" y="290"/>
                      </a:lnTo>
                      <a:lnTo>
                        <a:pt x="508" y="290"/>
                      </a:lnTo>
                      <a:lnTo>
                        <a:pt x="509" y="293"/>
                      </a:lnTo>
                      <a:lnTo>
                        <a:pt x="504" y="298"/>
                      </a:lnTo>
                      <a:lnTo>
                        <a:pt x="503" y="309"/>
                      </a:lnTo>
                      <a:lnTo>
                        <a:pt x="504" y="309"/>
                      </a:lnTo>
                      <a:lnTo>
                        <a:pt x="507" y="308"/>
                      </a:lnTo>
                      <a:lnTo>
                        <a:pt x="509" y="308"/>
                      </a:lnTo>
                      <a:lnTo>
                        <a:pt x="510" y="310"/>
                      </a:lnTo>
                      <a:lnTo>
                        <a:pt x="515" y="314"/>
                      </a:lnTo>
                      <a:lnTo>
                        <a:pt x="516" y="317"/>
                      </a:lnTo>
                      <a:lnTo>
                        <a:pt x="514" y="321"/>
                      </a:lnTo>
                      <a:lnTo>
                        <a:pt x="493" y="325"/>
                      </a:lnTo>
                      <a:lnTo>
                        <a:pt x="467" y="342"/>
                      </a:lnTo>
                      <a:lnTo>
                        <a:pt x="461" y="342"/>
                      </a:lnTo>
                      <a:lnTo>
                        <a:pt x="446" y="348"/>
                      </a:lnTo>
                      <a:lnTo>
                        <a:pt x="436" y="355"/>
                      </a:lnTo>
                      <a:lnTo>
                        <a:pt x="433" y="363"/>
                      </a:lnTo>
                      <a:lnTo>
                        <a:pt x="433" y="365"/>
                      </a:lnTo>
                      <a:lnTo>
                        <a:pt x="430" y="371"/>
                      </a:lnTo>
                      <a:lnTo>
                        <a:pt x="424" y="376"/>
                      </a:lnTo>
                      <a:lnTo>
                        <a:pt x="418" y="381"/>
                      </a:lnTo>
                      <a:lnTo>
                        <a:pt x="401" y="389"/>
                      </a:lnTo>
                      <a:lnTo>
                        <a:pt x="385" y="391"/>
                      </a:lnTo>
                      <a:lnTo>
                        <a:pt x="376" y="391"/>
                      </a:lnTo>
                      <a:lnTo>
                        <a:pt x="371" y="394"/>
                      </a:lnTo>
                      <a:lnTo>
                        <a:pt x="354" y="392"/>
                      </a:lnTo>
                      <a:lnTo>
                        <a:pt x="353" y="396"/>
                      </a:lnTo>
                      <a:lnTo>
                        <a:pt x="353" y="405"/>
                      </a:lnTo>
                      <a:lnTo>
                        <a:pt x="350" y="406"/>
                      </a:lnTo>
                      <a:lnTo>
                        <a:pt x="342" y="406"/>
                      </a:lnTo>
                      <a:lnTo>
                        <a:pt x="337" y="403"/>
                      </a:lnTo>
                      <a:lnTo>
                        <a:pt x="330" y="405"/>
                      </a:lnTo>
                      <a:lnTo>
                        <a:pt x="323" y="403"/>
                      </a:lnTo>
                      <a:lnTo>
                        <a:pt x="319" y="407"/>
                      </a:lnTo>
                      <a:lnTo>
                        <a:pt x="312" y="413"/>
                      </a:lnTo>
                      <a:lnTo>
                        <a:pt x="306" y="417"/>
                      </a:lnTo>
                      <a:lnTo>
                        <a:pt x="299" y="423"/>
                      </a:lnTo>
                      <a:lnTo>
                        <a:pt x="287" y="423"/>
                      </a:lnTo>
                      <a:lnTo>
                        <a:pt x="266" y="437"/>
                      </a:lnTo>
                      <a:lnTo>
                        <a:pt x="240" y="45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16" name="Freeform 215"/>
                <p:cNvSpPr>
                  <a:spLocks noChangeAspect="1"/>
                </p:cNvSpPr>
                <p:nvPr/>
              </p:nvSpPr>
              <p:spPr bwMode="gray">
                <a:xfrm>
                  <a:off x="5474492" y="3484909"/>
                  <a:ext cx="177800" cy="234950"/>
                </a:xfrm>
                <a:custGeom>
                  <a:avLst/>
                  <a:gdLst/>
                  <a:ahLst/>
                  <a:cxnLst>
                    <a:cxn ang="0">
                      <a:pos x="6" y="708"/>
                    </a:cxn>
                    <a:cxn ang="0">
                      <a:pos x="0" y="604"/>
                    </a:cxn>
                    <a:cxn ang="0">
                      <a:pos x="3" y="496"/>
                    </a:cxn>
                    <a:cxn ang="0">
                      <a:pos x="48" y="437"/>
                    </a:cxn>
                    <a:cxn ang="0">
                      <a:pos x="102" y="414"/>
                    </a:cxn>
                    <a:cxn ang="0">
                      <a:pos x="148" y="384"/>
                    </a:cxn>
                    <a:cxn ang="0">
                      <a:pos x="302" y="297"/>
                    </a:cxn>
                    <a:cxn ang="0">
                      <a:pos x="384" y="212"/>
                    </a:cxn>
                    <a:cxn ang="0">
                      <a:pos x="166" y="154"/>
                    </a:cxn>
                    <a:cxn ang="0">
                      <a:pos x="132" y="122"/>
                    </a:cxn>
                    <a:cxn ang="0">
                      <a:pos x="119" y="107"/>
                    </a:cxn>
                    <a:cxn ang="0">
                      <a:pos x="103" y="88"/>
                    </a:cxn>
                    <a:cxn ang="0">
                      <a:pos x="103" y="55"/>
                    </a:cxn>
                    <a:cxn ang="0">
                      <a:pos x="120" y="25"/>
                    </a:cxn>
                    <a:cxn ang="0">
                      <a:pos x="130" y="29"/>
                    </a:cxn>
                    <a:cxn ang="0">
                      <a:pos x="151" y="57"/>
                    </a:cxn>
                    <a:cxn ang="0">
                      <a:pos x="186" y="84"/>
                    </a:cxn>
                    <a:cxn ang="0">
                      <a:pos x="222" y="77"/>
                    </a:cxn>
                    <a:cxn ang="0">
                      <a:pos x="248" y="64"/>
                    </a:cxn>
                    <a:cxn ang="0">
                      <a:pos x="258" y="57"/>
                    </a:cxn>
                    <a:cxn ang="0">
                      <a:pos x="269" y="61"/>
                    </a:cxn>
                    <a:cxn ang="0">
                      <a:pos x="291" y="67"/>
                    </a:cxn>
                    <a:cxn ang="0">
                      <a:pos x="317" y="61"/>
                    </a:cxn>
                    <a:cxn ang="0">
                      <a:pos x="336" y="48"/>
                    </a:cxn>
                    <a:cxn ang="0">
                      <a:pos x="365" y="46"/>
                    </a:cxn>
                    <a:cxn ang="0">
                      <a:pos x="393" y="43"/>
                    </a:cxn>
                    <a:cxn ang="0">
                      <a:pos x="417" y="33"/>
                    </a:cxn>
                    <a:cxn ang="0">
                      <a:pos x="451" y="28"/>
                    </a:cxn>
                    <a:cxn ang="0">
                      <a:pos x="473" y="25"/>
                    </a:cxn>
                    <a:cxn ang="0">
                      <a:pos x="501" y="17"/>
                    </a:cxn>
                    <a:cxn ang="0">
                      <a:pos x="527" y="0"/>
                    </a:cxn>
                    <a:cxn ang="0">
                      <a:pos x="555" y="7"/>
                    </a:cxn>
                    <a:cxn ang="0">
                      <a:pos x="555" y="19"/>
                    </a:cxn>
                    <a:cxn ang="0">
                      <a:pos x="548" y="41"/>
                    </a:cxn>
                    <a:cxn ang="0">
                      <a:pos x="552" y="59"/>
                    </a:cxn>
                    <a:cxn ang="0">
                      <a:pos x="551" y="78"/>
                    </a:cxn>
                    <a:cxn ang="0">
                      <a:pos x="551" y="84"/>
                    </a:cxn>
                    <a:cxn ang="0">
                      <a:pos x="556" y="84"/>
                    </a:cxn>
                    <a:cxn ang="0">
                      <a:pos x="560" y="91"/>
                    </a:cxn>
                    <a:cxn ang="0">
                      <a:pos x="545" y="88"/>
                    </a:cxn>
                    <a:cxn ang="0">
                      <a:pos x="539" y="99"/>
                    </a:cxn>
                    <a:cxn ang="0">
                      <a:pos x="530" y="145"/>
                    </a:cxn>
                    <a:cxn ang="0">
                      <a:pos x="518" y="164"/>
                    </a:cxn>
                    <a:cxn ang="0">
                      <a:pos x="497" y="202"/>
                    </a:cxn>
                    <a:cxn ang="0">
                      <a:pos x="485" y="215"/>
                    </a:cxn>
                    <a:cxn ang="0">
                      <a:pos x="479" y="237"/>
                    </a:cxn>
                    <a:cxn ang="0">
                      <a:pos x="444" y="303"/>
                    </a:cxn>
                    <a:cxn ang="0">
                      <a:pos x="422" y="351"/>
                    </a:cxn>
                    <a:cxn ang="0">
                      <a:pos x="414" y="358"/>
                    </a:cxn>
                    <a:cxn ang="0">
                      <a:pos x="389" y="389"/>
                    </a:cxn>
                    <a:cxn ang="0">
                      <a:pos x="382" y="405"/>
                    </a:cxn>
                    <a:cxn ang="0">
                      <a:pos x="363" y="432"/>
                    </a:cxn>
                    <a:cxn ang="0">
                      <a:pos x="334" y="461"/>
                    </a:cxn>
                    <a:cxn ang="0">
                      <a:pos x="297" y="492"/>
                    </a:cxn>
                    <a:cxn ang="0">
                      <a:pos x="277" y="520"/>
                    </a:cxn>
                    <a:cxn ang="0">
                      <a:pos x="243" y="545"/>
                    </a:cxn>
                    <a:cxn ang="0">
                      <a:pos x="216" y="554"/>
                    </a:cxn>
                    <a:cxn ang="0">
                      <a:pos x="120" y="640"/>
                    </a:cxn>
                    <a:cxn ang="0">
                      <a:pos x="91" y="663"/>
                    </a:cxn>
                    <a:cxn ang="0">
                      <a:pos x="87" y="665"/>
                    </a:cxn>
                    <a:cxn ang="0">
                      <a:pos x="83" y="674"/>
                    </a:cxn>
                    <a:cxn ang="0">
                      <a:pos x="61" y="705"/>
                    </a:cxn>
                    <a:cxn ang="0">
                      <a:pos x="32" y="739"/>
                    </a:cxn>
                  </a:cxnLst>
                  <a:rect l="0" t="0" r="r" b="b"/>
                  <a:pathLst>
                    <a:path w="561" h="740">
                      <a:moveTo>
                        <a:pt x="30" y="740"/>
                      </a:moveTo>
                      <a:lnTo>
                        <a:pt x="29" y="737"/>
                      </a:lnTo>
                      <a:lnTo>
                        <a:pt x="6" y="708"/>
                      </a:lnTo>
                      <a:lnTo>
                        <a:pt x="0" y="700"/>
                      </a:lnTo>
                      <a:lnTo>
                        <a:pt x="0" y="657"/>
                      </a:lnTo>
                      <a:lnTo>
                        <a:pt x="0" y="604"/>
                      </a:lnTo>
                      <a:lnTo>
                        <a:pt x="0" y="551"/>
                      </a:lnTo>
                      <a:lnTo>
                        <a:pt x="0" y="498"/>
                      </a:lnTo>
                      <a:lnTo>
                        <a:pt x="3" y="496"/>
                      </a:lnTo>
                      <a:lnTo>
                        <a:pt x="25" y="474"/>
                      </a:lnTo>
                      <a:lnTo>
                        <a:pt x="46" y="442"/>
                      </a:lnTo>
                      <a:lnTo>
                        <a:pt x="48" y="437"/>
                      </a:lnTo>
                      <a:lnTo>
                        <a:pt x="51" y="433"/>
                      </a:lnTo>
                      <a:lnTo>
                        <a:pt x="66" y="426"/>
                      </a:lnTo>
                      <a:lnTo>
                        <a:pt x="102" y="414"/>
                      </a:lnTo>
                      <a:lnTo>
                        <a:pt x="114" y="401"/>
                      </a:lnTo>
                      <a:lnTo>
                        <a:pt x="127" y="393"/>
                      </a:lnTo>
                      <a:lnTo>
                        <a:pt x="148" y="384"/>
                      </a:lnTo>
                      <a:lnTo>
                        <a:pt x="157" y="379"/>
                      </a:lnTo>
                      <a:lnTo>
                        <a:pt x="221" y="379"/>
                      </a:lnTo>
                      <a:lnTo>
                        <a:pt x="302" y="297"/>
                      </a:lnTo>
                      <a:lnTo>
                        <a:pt x="373" y="227"/>
                      </a:lnTo>
                      <a:lnTo>
                        <a:pt x="383" y="215"/>
                      </a:lnTo>
                      <a:lnTo>
                        <a:pt x="384" y="212"/>
                      </a:lnTo>
                      <a:lnTo>
                        <a:pt x="331" y="213"/>
                      </a:lnTo>
                      <a:lnTo>
                        <a:pt x="244" y="181"/>
                      </a:lnTo>
                      <a:lnTo>
                        <a:pt x="166" y="154"/>
                      </a:lnTo>
                      <a:lnTo>
                        <a:pt x="159" y="147"/>
                      </a:lnTo>
                      <a:lnTo>
                        <a:pt x="140" y="132"/>
                      </a:lnTo>
                      <a:lnTo>
                        <a:pt x="132" y="122"/>
                      </a:lnTo>
                      <a:lnTo>
                        <a:pt x="126" y="116"/>
                      </a:lnTo>
                      <a:lnTo>
                        <a:pt x="124" y="110"/>
                      </a:lnTo>
                      <a:lnTo>
                        <a:pt x="119" y="107"/>
                      </a:lnTo>
                      <a:lnTo>
                        <a:pt x="113" y="100"/>
                      </a:lnTo>
                      <a:lnTo>
                        <a:pt x="110" y="95"/>
                      </a:lnTo>
                      <a:lnTo>
                        <a:pt x="103" y="88"/>
                      </a:lnTo>
                      <a:lnTo>
                        <a:pt x="98" y="65"/>
                      </a:lnTo>
                      <a:lnTo>
                        <a:pt x="99" y="60"/>
                      </a:lnTo>
                      <a:lnTo>
                        <a:pt x="103" y="55"/>
                      </a:lnTo>
                      <a:lnTo>
                        <a:pt x="105" y="49"/>
                      </a:lnTo>
                      <a:lnTo>
                        <a:pt x="115" y="37"/>
                      </a:lnTo>
                      <a:lnTo>
                        <a:pt x="120" y="25"/>
                      </a:lnTo>
                      <a:lnTo>
                        <a:pt x="123" y="23"/>
                      </a:lnTo>
                      <a:lnTo>
                        <a:pt x="125" y="27"/>
                      </a:lnTo>
                      <a:lnTo>
                        <a:pt x="130" y="29"/>
                      </a:lnTo>
                      <a:lnTo>
                        <a:pt x="135" y="38"/>
                      </a:lnTo>
                      <a:lnTo>
                        <a:pt x="140" y="41"/>
                      </a:lnTo>
                      <a:lnTo>
                        <a:pt x="151" y="57"/>
                      </a:lnTo>
                      <a:lnTo>
                        <a:pt x="167" y="73"/>
                      </a:lnTo>
                      <a:lnTo>
                        <a:pt x="179" y="82"/>
                      </a:lnTo>
                      <a:lnTo>
                        <a:pt x="186" y="84"/>
                      </a:lnTo>
                      <a:lnTo>
                        <a:pt x="193" y="82"/>
                      </a:lnTo>
                      <a:lnTo>
                        <a:pt x="215" y="83"/>
                      </a:lnTo>
                      <a:lnTo>
                        <a:pt x="222" y="77"/>
                      </a:lnTo>
                      <a:lnTo>
                        <a:pt x="231" y="72"/>
                      </a:lnTo>
                      <a:lnTo>
                        <a:pt x="238" y="70"/>
                      </a:lnTo>
                      <a:lnTo>
                        <a:pt x="248" y="64"/>
                      </a:lnTo>
                      <a:lnTo>
                        <a:pt x="253" y="62"/>
                      </a:lnTo>
                      <a:lnTo>
                        <a:pt x="255" y="60"/>
                      </a:lnTo>
                      <a:lnTo>
                        <a:pt x="258" y="57"/>
                      </a:lnTo>
                      <a:lnTo>
                        <a:pt x="260" y="57"/>
                      </a:lnTo>
                      <a:lnTo>
                        <a:pt x="265" y="61"/>
                      </a:lnTo>
                      <a:lnTo>
                        <a:pt x="269" y="61"/>
                      </a:lnTo>
                      <a:lnTo>
                        <a:pt x="271" y="62"/>
                      </a:lnTo>
                      <a:lnTo>
                        <a:pt x="283" y="61"/>
                      </a:lnTo>
                      <a:lnTo>
                        <a:pt x="291" y="67"/>
                      </a:lnTo>
                      <a:lnTo>
                        <a:pt x="302" y="67"/>
                      </a:lnTo>
                      <a:lnTo>
                        <a:pt x="312" y="65"/>
                      </a:lnTo>
                      <a:lnTo>
                        <a:pt x="317" y="61"/>
                      </a:lnTo>
                      <a:lnTo>
                        <a:pt x="322" y="56"/>
                      </a:lnTo>
                      <a:lnTo>
                        <a:pt x="331" y="54"/>
                      </a:lnTo>
                      <a:lnTo>
                        <a:pt x="336" y="48"/>
                      </a:lnTo>
                      <a:lnTo>
                        <a:pt x="342" y="44"/>
                      </a:lnTo>
                      <a:lnTo>
                        <a:pt x="353" y="41"/>
                      </a:lnTo>
                      <a:lnTo>
                        <a:pt x="365" y="46"/>
                      </a:lnTo>
                      <a:lnTo>
                        <a:pt x="372" y="45"/>
                      </a:lnTo>
                      <a:lnTo>
                        <a:pt x="382" y="44"/>
                      </a:lnTo>
                      <a:lnTo>
                        <a:pt x="393" y="43"/>
                      </a:lnTo>
                      <a:lnTo>
                        <a:pt x="398" y="41"/>
                      </a:lnTo>
                      <a:lnTo>
                        <a:pt x="411" y="33"/>
                      </a:lnTo>
                      <a:lnTo>
                        <a:pt x="417" y="33"/>
                      </a:lnTo>
                      <a:lnTo>
                        <a:pt x="430" y="37"/>
                      </a:lnTo>
                      <a:lnTo>
                        <a:pt x="447" y="29"/>
                      </a:lnTo>
                      <a:lnTo>
                        <a:pt x="451" y="28"/>
                      </a:lnTo>
                      <a:lnTo>
                        <a:pt x="458" y="29"/>
                      </a:lnTo>
                      <a:lnTo>
                        <a:pt x="462" y="24"/>
                      </a:lnTo>
                      <a:lnTo>
                        <a:pt x="473" y="25"/>
                      </a:lnTo>
                      <a:lnTo>
                        <a:pt x="481" y="24"/>
                      </a:lnTo>
                      <a:lnTo>
                        <a:pt x="496" y="21"/>
                      </a:lnTo>
                      <a:lnTo>
                        <a:pt x="501" y="17"/>
                      </a:lnTo>
                      <a:lnTo>
                        <a:pt x="514" y="12"/>
                      </a:lnTo>
                      <a:lnTo>
                        <a:pt x="518" y="2"/>
                      </a:lnTo>
                      <a:lnTo>
                        <a:pt x="527" y="0"/>
                      </a:lnTo>
                      <a:lnTo>
                        <a:pt x="535" y="0"/>
                      </a:lnTo>
                      <a:lnTo>
                        <a:pt x="546" y="7"/>
                      </a:lnTo>
                      <a:lnTo>
                        <a:pt x="555" y="7"/>
                      </a:lnTo>
                      <a:lnTo>
                        <a:pt x="556" y="8"/>
                      </a:lnTo>
                      <a:lnTo>
                        <a:pt x="555" y="14"/>
                      </a:lnTo>
                      <a:lnTo>
                        <a:pt x="555" y="19"/>
                      </a:lnTo>
                      <a:lnTo>
                        <a:pt x="549" y="27"/>
                      </a:lnTo>
                      <a:lnTo>
                        <a:pt x="548" y="33"/>
                      </a:lnTo>
                      <a:lnTo>
                        <a:pt x="548" y="41"/>
                      </a:lnTo>
                      <a:lnTo>
                        <a:pt x="554" y="46"/>
                      </a:lnTo>
                      <a:lnTo>
                        <a:pt x="551" y="52"/>
                      </a:lnTo>
                      <a:lnTo>
                        <a:pt x="552" y="59"/>
                      </a:lnTo>
                      <a:lnTo>
                        <a:pt x="551" y="66"/>
                      </a:lnTo>
                      <a:lnTo>
                        <a:pt x="552" y="75"/>
                      </a:lnTo>
                      <a:lnTo>
                        <a:pt x="551" y="78"/>
                      </a:lnTo>
                      <a:lnTo>
                        <a:pt x="544" y="83"/>
                      </a:lnTo>
                      <a:lnTo>
                        <a:pt x="545" y="86"/>
                      </a:lnTo>
                      <a:lnTo>
                        <a:pt x="551" y="84"/>
                      </a:lnTo>
                      <a:lnTo>
                        <a:pt x="552" y="82"/>
                      </a:lnTo>
                      <a:lnTo>
                        <a:pt x="554" y="82"/>
                      </a:lnTo>
                      <a:lnTo>
                        <a:pt x="556" y="84"/>
                      </a:lnTo>
                      <a:lnTo>
                        <a:pt x="561" y="86"/>
                      </a:lnTo>
                      <a:lnTo>
                        <a:pt x="561" y="89"/>
                      </a:lnTo>
                      <a:lnTo>
                        <a:pt x="560" y="91"/>
                      </a:lnTo>
                      <a:lnTo>
                        <a:pt x="559" y="91"/>
                      </a:lnTo>
                      <a:lnTo>
                        <a:pt x="552" y="88"/>
                      </a:lnTo>
                      <a:lnTo>
                        <a:pt x="545" y="88"/>
                      </a:lnTo>
                      <a:lnTo>
                        <a:pt x="540" y="91"/>
                      </a:lnTo>
                      <a:lnTo>
                        <a:pt x="539" y="92"/>
                      </a:lnTo>
                      <a:lnTo>
                        <a:pt x="539" y="99"/>
                      </a:lnTo>
                      <a:lnTo>
                        <a:pt x="533" y="125"/>
                      </a:lnTo>
                      <a:lnTo>
                        <a:pt x="533" y="141"/>
                      </a:lnTo>
                      <a:lnTo>
                        <a:pt x="530" y="145"/>
                      </a:lnTo>
                      <a:lnTo>
                        <a:pt x="528" y="156"/>
                      </a:lnTo>
                      <a:lnTo>
                        <a:pt x="524" y="159"/>
                      </a:lnTo>
                      <a:lnTo>
                        <a:pt x="518" y="164"/>
                      </a:lnTo>
                      <a:lnTo>
                        <a:pt x="511" y="181"/>
                      </a:lnTo>
                      <a:lnTo>
                        <a:pt x="502" y="190"/>
                      </a:lnTo>
                      <a:lnTo>
                        <a:pt x="497" y="202"/>
                      </a:lnTo>
                      <a:lnTo>
                        <a:pt x="497" y="204"/>
                      </a:lnTo>
                      <a:lnTo>
                        <a:pt x="492" y="207"/>
                      </a:lnTo>
                      <a:lnTo>
                        <a:pt x="485" y="215"/>
                      </a:lnTo>
                      <a:lnTo>
                        <a:pt x="482" y="220"/>
                      </a:lnTo>
                      <a:lnTo>
                        <a:pt x="480" y="226"/>
                      </a:lnTo>
                      <a:lnTo>
                        <a:pt x="479" y="237"/>
                      </a:lnTo>
                      <a:lnTo>
                        <a:pt x="462" y="271"/>
                      </a:lnTo>
                      <a:lnTo>
                        <a:pt x="447" y="296"/>
                      </a:lnTo>
                      <a:lnTo>
                        <a:pt x="444" y="303"/>
                      </a:lnTo>
                      <a:lnTo>
                        <a:pt x="438" y="325"/>
                      </a:lnTo>
                      <a:lnTo>
                        <a:pt x="431" y="344"/>
                      </a:lnTo>
                      <a:lnTo>
                        <a:pt x="422" y="351"/>
                      </a:lnTo>
                      <a:lnTo>
                        <a:pt x="419" y="353"/>
                      </a:lnTo>
                      <a:lnTo>
                        <a:pt x="416" y="357"/>
                      </a:lnTo>
                      <a:lnTo>
                        <a:pt x="414" y="358"/>
                      </a:lnTo>
                      <a:lnTo>
                        <a:pt x="409" y="363"/>
                      </a:lnTo>
                      <a:lnTo>
                        <a:pt x="394" y="378"/>
                      </a:lnTo>
                      <a:lnTo>
                        <a:pt x="389" y="389"/>
                      </a:lnTo>
                      <a:lnTo>
                        <a:pt x="389" y="390"/>
                      </a:lnTo>
                      <a:lnTo>
                        <a:pt x="388" y="395"/>
                      </a:lnTo>
                      <a:lnTo>
                        <a:pt x="382" y="405"/>
                      </a:lnTo>
                      <a:lnTo>
                        <a:pt x="373" y="420"/>
                      </a:lnTo>
                      <a:lnTo>
                        <a:pt x="362" y="432"/>
                      </a:lnTo>
                      <a:lnTo>
                        <a:pt x="363" y="432"/>
                      </a:lnTo>
                      <a:lnTo>
                        <a:pt x="352" y="442"/>
                      </a:lnTo>
                      <a:lnTo>
                        <a:pt x="340" y="453"/>
                      </a:lnTo>
                      <a:lnTo>
                        <a:pt x="334" y="461"/>
                      </a:lnTo>
                      <a:lnTo>
                        <a:pt x="323" y="474"/>
                      </a:lnTo>
                      <a:lnTo>
                        <a:pt x="306" y="486"/>
                      </a:lnTo>
                      <a:lnTo>
                        <a:pt x="297" y="492"/>
                      </a:lnTo>
                      <a:lnTo>
                        <a:pt x="297" y="495"/>
                      </a:lnTo>
                      <a:lnTo>
                        <a:pt x="290" y="506"/>
                      </a:lnTo>
                      <a:lnTo>
                        <a:pt x="277" y="520"/>
                      </a:lnTo>
                      <a:lnTo>
                        <a:pt x="264" y="532"/>
                      </a:lnTo>
                      <a:lnTo>
                        <a:pt x="249" y="541"/>
                      </a:lnTo>
                      <a:lnTo>
                        <a:pt x="243" y="545"/>
                      </a:lnTo>
                      <a:lnTo>
                        <a:pt x="231" y="549"/>
                      </a:lnTo>
                      <a:lnTo>
                        <a:pt x="223" y="550"/>
                      </a:lnTo>
                      <a:lnTo>
                        <a:pt x="216" y="554"/>
                      </a:lnTo>
                      <a:lnTo>
                        <a:pt x="193" y="572"/>
                      </a:lnTo>
                      <a:lnTo>
                        <a:pt x="139" y="620"/>
                      </a:lnTo>
                      <a:lnTo>
                        <a:pt x="120" y="640"/>
                      </a:lnTo>
                      <a:lnTo>
                        <a:pt x="113" y="648"/>
                      </a:lnTo>
                      <a:lnTo>
                        <a:pt x="103" y="659"/>
                      </a:lnTo>
                      <a:lnTo>
                        <a:pt x="91" y="663"/>
                      </a:lnTo>
                      <a:lnTo>
                        <a:pt x="87" y="660"/>
                      </a:lnTo>
                      <a:lnTo>
                        <a:pt x="84" y="665"/>
                      </a:lnTo>
                      <a:lnTo>
                        <a:pt x="87" y="665"/>
                      </a:lnTo>
                      <a:lnTo>
                        <a:pt x="88" y="669"/>
                      </a:lnTo>
                      <a:lnTo>
                        <a:pt x="87" y="672"/>
                      </a:lnTo>
                      <a:lnTo>
                        <a:pt x="83" y="674"/>
                      </a:lnTo>
                      <a:lnTo>
                        <a:pt x="81" y="681"/>
                      </a:lnTo>
                      <a:lnTo>
                        <a:pt x="75" y="691"/>
                      </a:lnTo>
                      <a:lnTo>
                        <a:pt x="61" y="705"/>
                      </a:lnTo>
                      <a:lnTo>
                        <a:pt x="50" y="718"/>
                      </a:lnTo>
                      <a:lnTo>
                        <a:pt x="37" y="730"/>
                      </a:lnTo>
                      <a:lnTo>
                        <a:pt x="32" y="739"/>
                      </a:lnTo>
                      <a:lnTo>
                        <a:pt x="30" y="74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17" name="Freeform 216"/>
                <p:cNvSpPr>
                  <a:spLocks noChangeAspect="1"/>
                </p:cNvSpPr>
                <p:nvPr/>
              </p:nvSpPr>
              <p:spPr bwMode="gray">
                <a:xfrm>
                  <a:off x="4761706" y="3272184"/>
                  <a:ext cx="276225" cy="215900"/>
                </a:xfrm>
                <a:custGeom>
                  <a:avLst/>
                  <a:gdLst/>
                  <a:ahLst/>
                  <a:cxnLst>
                    <a:cxn ang="0">
                      <a:pos x="222" y="381"/>
                    </a:cxn>
                    <a:cxn ang="0">
                      <a:pos x="209" y="442"/>
                    </a:cxn>
                    <a:cxn ang="0">
                      <a:pos x="192" y="463"/>
                    </a:cxn>
                    <a:cxn ang="0">
                      <a:pos x="186" y="474"/>
                    </a:cxn>
                    <a:cxn ang="0">
                      <a:pos x="160" y="475"/>
                    </a:cxn>
                    <a:cxn ang="0">
                      <a:pos x="42" y="495"/>
                    </a:cxn>
                    <a:cxn ang="0">
                      <a:pos x="3" y="511"/>
                    </a:cxn>
                    <a:cxn ang="0">
                      <a:pos x="11" y="532"/>
                    </a:cxn>
                    <a:cxn ang="0">
                      <a:pos x="15" y="550"/>
                    </a:cxn>
                    <a:cxn ang="0">
                      <a:pos x="49" y="588"/>
                    </a:cxn>
                    <a:cxn ang="0">
                      <a:pos x="70" y="622"/>
                    </a:cxn>
                    <a:cxn ang="0">
                      <a:pos x="92" y="629"/>
                    </a:cxn>
                    <a:cxn ang="0">
                      <a:pos x="106" y="622"/>
                    </a:cxn>
                    <a:cxn ang="0">
                      <a:pos x="119" y="637"/>
                    </a:cxn>
                    <a:cxn ang="0">
                      <a:pos x="109" y="641"/>
                    </a:cxn>
                    <a:cxn ang="0">
                      <a:pos x="116" y="656"/>
                    </a:cxn>
                    <a:cxn ang="0">
                      <a:pos x="127" y="653"/>
                    </a:cxn>
                    <a:cxn ang="0">
                      <a:pos x="143" y="645"/>
                    </a:cxn>
                    <a:cxn ang="0">
                      <a:pos x="165" y="653"/>
                    </a:cxn>
                    <a:cxn ang="0">
                      <a:pos x="193" y="678"/>
                    </a:cxn>
                    <a:cxn ang="0">
                      <a:pos x="193" y="637"/>
                    </a:cxn>
                    <a:cxn ang="0">
                      <a:pos x="206" y="624"/>
                    </a:cxn>
                    <a:cxn ang="0">
                      <a:pos x="221" y="586"/>
                    </a:cxn>
                    <a:cxn ang="0">
                      <a:pos x="259" y="565"/>
                    </a:cxn>
                    <a:cxn ang="0">
                      <a:pos x="291" y="561"/>
                    </a:cxn>
                    <a:cxn ang="0">
                      <a:pos x="365" y="602"/>
                    </a:cxn>
                    <a:cxn ang="0">
                      <a:pos x="386" y="609"/>
                    </a:cxn>
                    <a:cxn ang="0">
                      <a:pos x="418" y="588"/>
                    </a:cxn>
                    <a:cxn ang="0">
                      <a:pos x="471" y="613"/>
                    </a:cxn>
                    <a:cxn ang="0">
                      <a:pos x="519" y="618"/>
                    </a:cxn>
                    <a:cxn ang="0">
                      <a:pos x="559" y="588"/>
                    </a:cxn>
                    <a:cxn ang="0">
                      <a:pos x="613" y="587"/>
                    </a:cxn>
                    <a:cxn ang="0">
                      <a:pos x="647" y="591"/>
                    </a:cxn>
                    <a:cxn ang="0">
                      <a:pos x="672" y="597"/>
                    </a:cxn>
                    <a:cxn ang="0">
                      <a:pos x="688" y="582"/>
                    </a:cxn>
                    <a:cxn ang="0">
                      <a:pos x="708" y="576"/>
                    </a:cxn>
                    <a:cxn ang="0">
                      <a:pos x="718" y="561"/>
                    </a:cxn>
                    <a:cxn ang="0">
                      <a:pos x="709" y="545"/>
                    </a:cxn>
                    <a:cxn ang="0">
                      <a:pos x="725" y="533"/>
                    </a:cxn>
                    <a:cxn ang="0">
                      <a:pos x="732" y="515"/>
                    </a:cxn>
                    <a:cxn ang="0">
                      <a:pos x="746" y="501"/>
                    </a:cxn>
                    <a:cxn ang="0">
                      <a:pos x="838" y="386"/>
                    </a:cxn>
                    <a:cxn ang="0">
                      <a:pos x="872" y="184"/>
                    </a:cxn>
                    <a:cxn ang="0">
                      <a:pos x="837" y="160"/>
                    </a:cxn>
                    <a:cxn ang="0">
                      <a:pos x="826" y="135"/>
                    </a:cxn>
                    <a:cxn ang="0">
                      <a:pos x="818" y="117"/>
                    </a:cxn>
                    <a:cxn ang="0">
                      <a:pos x="795" y="26"/>
                    </a:cxn>
                    <a:cxn ang="0">
                      <a:pos x="773" y="11"/>
                    </a:cxn>
                    <a:cxn ang="0">
                      <a:pos x="720" y="1"/>
                    </a:cxn>
                    <a:cxn ang="0">
                      <a:pos x="643" y="1"/>
                    </a:cxn>
                    <a:cxn ang="0">
                      <a:pos x="568" y="53"/>
                    </a:cxn>
                    <a:cxn ang="0">
                      <a:pos x="437" y="145"/>
                    </a:cxn>
                    <a:cxn ang="0">
                      <a:pos x="307" y="236"/>
                    </a:cxn>
                    <a:cxn ang="0">
                      <a:pos x="221" y="257"/>
                    </a:cxn>
                    <a:cxn ang="0">
                      <a:pos x="222" y="271"/>
                    </a:cxn>
                  </a:cxnLst>
                  <a:rect l="0" t="0" r="r" b="b"/>
                  <a:pathLst>
                    <a:path w="872" h="678">
                      <a:moveTo>
                        <a:pt x="222" y="271"/>
                      </a:moveTo>
                      <a:lnTo>
                        <a:pt x="222" y="327"/>
                      </a:lnTo>
                      <a:lnTo>
                        <a:pt x="222" y="381"/>
                      </a:lnTo>
                      <a:lnTo>
                        <a:pt x="222" y="435"/>
                      </a:lnTo>
                      <a:lnTo>
                        <a:pt x="219" y="436"/>
                      </a:lnTo>
                      <a:lnTo>
                        <a:pt x="209" y="442"/>
                      </a:lnTo>
                      <a:lnTo>
                        <a:pt x="205" y="448"/>
                      </a:lnTo>
                      <a:lnTo>
                        <a:pt x="204" y="456"/>
                      </a:lnTo>
                      <a:lnTo>
                        <a:pt x="192" y="463"/>
                      </a:lnTo>
                      <a:lnTo>
                        <a:pt x="188" y="466"/>
                      </a:lnTo>
                      <a:lnTo>
                        <a:pt x="186" y="469"/>
                      </a:lnTo>
                      <a:lnTo>
                        <a:pt x="186" y="474"/>
                      </a:lnTo>
                      <a:lnTo>
                        <a:pt x="173" y="473"/>
                      </a:lnTo>
                      <a:lnTo>
                        <a:pt x="160" y="472"/>
                      </a:lnTo>
                      <a:lnTo>
                        <a:pt x="160" y="475"/>
                      </a:lnTo>
                      <a:lnTo>
                        <a:pt x="155" y="474"/>
                      </a:lnTo>
                      <a:lnTo>
                        <a:pt x="66" y="475"/>
                      </a:lnTo>
                      <a:lnTo>
                        <a:pt x="42" y="495"/>
                      </a:lnTo>
                      <a:lnTo>
                        <a:pt x="5" y="495"/>
                      </a:lnTo>
                      <a:lnTo>
                        <a:pt x="4" y="499"/>
                      </a:lnTo>
                      <a:lnTo>
                        <a:pt x="3" y="511"/>
                      </a:lnTo>
                      <a:lnTo>
                        <a:pt x="0" y="521"/>
                      </a:lnTo>
                      <a:lnTo>
                        <a:pt x="1" y="523"/>
                      </a:lnTo>
                      <a:lnTo>
                        <a:pt x="11" y="532"/>
                      </a:lnTo>
                      <a:lnTo>
                        <a:pt x="12" y="534"/>
                      </a:lnTo>
                      <a:lnTo>
                        <a:pt x="11" y="543"/>
                      </a:lnTo>
                      <a:lnTo>
                        <a:pt x="15" y="550"/>
                      </a:lnTo>
                      <a:lnTo>
                        <a:pt x="27" y="565"/>
                      </a:lnTo>
                      <a:lnTo>
                        <a:pt x="44" y="579"/>
                      </a:lnTo>
                      <a:lnTo>
                        <a:pt x="49" y="588"/>
                      </a:lnTo>
                      <a:lnTo>
                        <a:pt x="55" y="603"/>
                      </a:lnTo>
                      <a:lnTo>
                        <a:pt x="59" y="609"/>
                      </a:lnTo>
                      <a:lnTo>
                        <a:pt x="70" y="622"/>
                      </a:lnTo>
                      <a:lnTo>
                        <a:pt x="78" y="626"/>
                      </a:lnTo>
                      <a:lnTo>
                        <a:pt x="89" y="629"/>
                      </a:lnTo>
                      <a:lnTo>
                        <a:pt x="92" y="629"/>
                      </a:lnTo>
                      <a:lnTo>
                        <a:pt x="97" y="628"/>
                      </a:lnTo>
                      <a:lnTo>
                        <a:pt x="102" y="623"/>
                      </a:lnTo>
                      <a:lnTo>
                        <a:pt x="106" y="622"/>
                      </a:lnTo>
                      <a:lnTo>
                        <a:pt x="112" y="625"/>
                      </a:lnTo>
                      <a:lnTo>
                        <a:pt x="118" y="635"/>
                      </a:lnTo>
                      <a:lnTo>
                        <a:pt x="119" y="637"/>
                      </a:lnTo>
                      <a:lnTo>
                        <a:pt x="118" y="640"/>
                      </a:lnTo>
                      <a:lnTo>
                        <a:pt x="113" y="640"/>
                      </a:lnTo>
                      <a:lnTo>
                        <a:pt x="109" y="641"/>
                      </a:lnTo>
                      <a:lnTo>
                        <a:pt x="108" y="645"/>
                      </a:lnTo>
                      <a:lnTo>
                        <a:pt x="109" y="649"/>
                      </a:lnTo>
                      <a:lnTo>
                        <a:pt x="116" y="656"/>
                      </a:lnTo>
                      <a:lnTo>
                        <a:pt x="127" y="666"/>
                      </a:lnTo>
                      <a:lnTo>
                        <a:pt x="134" y="662"/>
                      </a:lnTo>
                      <a:lnTo>
                        <a:pt x="127" y="653"/>
                      </a:lnTo>
                      <a:lnTo>
                        <a:pt x="127" y="649"/>
                      </a:lnTo>
                      <a:lnTo>
                        <a:pt x="138" y="646"/>
                      </a:lnTo>
                      <a:lnTo>
                        <a:pt x="143" y="645"/>
                      </a:lnTo>
                      <a:lnTo>
                        <a:pt x="151" y="641"/>
                      </a:lnTo>
                      <a:lnTo>
                        <a:pt x="154" y="642"/>
                      </a:lnTo>
                      <a:lnTo>
                        <a:pt x="165" y="653"/>
                      </a:lnTo>
                      <a:lnTo>
                        <a:pt x="177" y="666"/>
                      </a:lnTo>
                      <a:lnTo>
                        <a:pt x="184" y="671"/>
                      </a:lnTo>
                      <a:lnTo>
                        <a:pt x="193" y="678"/>
                      </a:lnTo>
                      <a:lnTo>
                        <a:pt x="194" y="671"/>
                      </a:lnTo>
                      <a:lnTo>
                        <a:pt x="192" y="646"/>
                      </a:lnTo>
                      <a:lnTo>
                        <a:pt x="193" y="637"/>
                      </a:lnTo>
                      <a:lnTo>
                        <a:pt x="195" y="633"/>
                      </a:lnTo>
                      <a:lnTo>
                        <a:pt x="199" y="628"/>
                      </a:lnTo>
                      <a:lnTo>
                        <a:pt x="206" y="624"/>
                      </a:lnTo>
                      <a:lnTo>
                        <a:pt x="211" y="618"/>
                      </a:lnTo>
                      <a:lnTo>
                        <a:pt x="219" y="604"/>
                      </a:lnTo>
                      <a:lnTo>
                        <a:pt x="221" y="586"/>
                      </a:lnTo>
                      <a:lnTo>
                        <a:pt x="222" y="582"/>
                      </a:lnTo>
                      <a:lnTo>
                        <a:pt x="240" y="570"/>
                      </a:lnTo>
                      <a:lnTo>
                        <a:pt x="259" y="565"/>
                      </a:lnTo>
                      <a:lnTo>
                        <a:pt x="277" y="565"/>
                      </a:lnTo>
                      <a:lnTo>
                        <a:pt x="283" y="564"/>
                      </a:lnTo>
                      <a:lnTo>
                        <a:pt x="291" y="561"/>
                      </a:lnTo>
                      <a:lnTo>
                        <a:pt x="306" y="563"/>
                      </a:lnTo>
                      <a:lnTo>
                        <a:pt x="343" y="581"/>
                      </a:lnTo>
                      <a:lnTo>
                        <a:pt x="365" y="602"/>
                      </a:lnTo>
                      <a:lnTo>
                        <a:pt x="372" y="607"/>
                      </a:lnTo>
                      <a:lnTo>
                        <a:pt x="377" y="609"/>
                      </a:lnTo>
                      <a:lnTo>
                        <a:pt x="386" y="609"/>
                      </a:lnTo>
                      <a:lnTo>
                        <a:pt x="392" y="599"/>
                      </a:lnTo>
                      <a:lnTo>
                        <a:pt x="408" y="591"/>
                      </a:lnTo>
                      <a:lnTo>
                        <a:pt x="418" y="588"/>
                      </a:lnTo>
                      <a:lnTo>
                        <a:pt x="430" y="588"/>
                      </a:lnTo>
                      <a:lnTo>
                        <a:pt x="447" y="598"/>
                      </a:lnTo>
                      <a:lnTo>
                        <a:pt x="471" y="613"/>
                      </a:lnTo>
                      <a:lnTo>
                        <a:pt x="483" y="617"/>
                      </a:lnTo>
                      <a:lnTo>
                        <a:pt x="506" y="619"/>
                      </a:lnTo>
                      <a:lnTo>
                        <a:pt x="519" y="618"/>
                      </a:lnTo>
                      <a:lnTo>
                        <a:pt x="533" y="608"/>
                      </a:lnTo>
                      <a:lnTo>
                        <a:pt x="550" y="593"/>
                      </a:lnTo>
                      <a:lnTo>
                        <a:pt x="559" y="588"/>
                      </a:lnTo>
                      <a:lnTo>
                        <a:pt x="585" y="588"/>
                      </a:lnTo>
                      <a:lnTo>
                        <a:pt x="603" y="591"/>
                      </a:lnTo>
                      <a:lnTo>
                        <a:pt x="613" y="587"/>
                      </a:lnTo>
                      <a:lnTo>
                        <a:pt x="633" y="585"/>
                      </a:lnTo>
                      <a:lnTo>
                        <a:pt x="640" y="587"/>
                      </a:lnTo>
                      <a:lnTo>
                        <a:pt x="647" y="591"/>
                      </a:lnTo>
                      <a:lnTo>
                        <a:pt x="655" y="593"/>
                      </a:lnTo>
                      <a:lnTo>
                        <a:pt x="661" y="597"/>
                      </a:lnTo>
                      <a:lnTo>
                        <a:pt x="672" y="597"/>
                      </a:lnTo>
                      <a:lnTo>
                        <a:pt x="678" y="593"/>
                      </a:lnTo>
                      <a:lnTo>
                        <a:pt x="688" y="583"/>
                      </a:lnTo>
                      <a:lnTo>
                        <a:pt x="688" y="582"/>
                      </a:lnTo>
                      <a:lnTo>
                        <a:pt x="694" y="577"/>
                      </a:lnTo>
                      <a:lnTo>
                        <a:pt x="702" y="576"/>
                      </a:lnTo>
                      <a:lnTo>
                        <a:pt x="708" y="576"/>
                      </a:lnTo>
                      <a:lnTo>
                        <a:pt x="714" y="564"/>
                      </a:lnTo>
                      <a:lnTo>
                        <a:pt x="715" y="564"/>
                      </a:lnTo>
                      <a:lnTo>
                        <a:pt x="718" y="561"/>
                      </a:lnTo>
                      <a:lnTo>
                        <a:pt x="713" y="556"/>
                      </a:lnTo>
                      <a:lnTo>
                        <a:pt x="709" y="550"/>
                      </a:lnTo>
                      <a:lnTo>
                        <a:pt x="709" y="545"/>
                      </a:lnTo>
                      <a:lnTo>
                        <a:pt x="714" y="538"/>
                      </a:lnTo>
                      <a:lnTo>
                        <a:pt x="720" y="534"/>
                      </a:lnTo>
                      <a:lnTo>
                        <a:pt x="725" y="533"/>
                      </a:lnTo>
                      <a:lnTo>
                        <a:pt x="730" y="531"/>
                      </a:lnTo>
                      <a:lnTo>
                        <a:pt x="727" y="520"/>
                      </a:lnTo>
                      <a:lnTo>
                        <a:pt x="732" y="515"/>
                      </a:lnTo>
                      <a:lnTo>
                        <a:pt x="740" y="513"/>
                      </a:lnTo>
                      <a:lnTo>
                        <a:pt x="740" y="504"/>
                      </a:lnTo>
                      <a:lnTo>
                        <a:pt x="746" y="501"/>
                      </a:lnTo>
                      <a:lnTo>
                        <a:pt x="746" y="490"/>
                      </a:lnTo>
                      <a:lnTo>
                        <a:pt x="834" y="391"/>
                      </a:lnTo>
                      <a:lnTo>
                        <a:pt x="838" y="386"/>
                      </a:lnTo>
                      <a:lnTo>
                        <a:pt x="844" y="287"/>
                      </a:lnTo>
                      <a:lnTo>
                        <a:pt x="859" y="208"/>
                      </a:lnTo>
                      <a:lnTo>
                        <a:pt x="872" y="184"/>
                      </a:lnTo>
                      <a:lnTo>
                        <a:pt x="849" y="171"/>
                      </a:lnTo>
                      <a:lnTo>
                        <a:pt x="843" y="166"/>
                      </a:lnTo>
                      <a:lnTo>
                        <a:pt x="837" y="160"/>
                      </a:lnTo>
                      <a:lnTo>
                        <a:pt x="833" y="154"/>
                      </a:lnTo>
                      <a:lnTo>
                        <a:pt x="829" y="142"/>
                      </a:lnTo>
                      <a:lnTo>
                        <a:pt x="826" y="135"/>
                      </a:lnTo>
                      <a:lnTo>
                        <a:pt x="826" y="133"/>
                      </a:lnTo>
                      <a:lnTo>
                        <a:pt x="821" y="123"/>
                      </a:lnTo>
                      <a:lnTo>
                        <a:pt x="818" y="117"/>
                      </a:lnTo>
                      <a:lnTo>
                        <a:pt x="818" y="31"/>
                      </a:lnTo>
                      <a:lnTo>
                        <a:pt x="801" y="36"/>
                      </a:lnTo>
                      <a:lnTo>
                        <a:pt x="795" y="26"/>
                      </a:lnTo>
                      <a:lnTo>
                        <a:pt x="791" y="22"/>
                      </a:lnTo>
                      <a:lnTo>
                        <a:pt x="776" y="15"/>
                      </a:lnTo>
                      <a:lnTo>
                        <a:pt x="773" y="11"/>
                      </a:lnTo>
                      <a:lnTo>
                        <a:pt x="768" y="7"/>
                      </a:lnTo>
                      <a:lnTo>
                        <a:pt x="759" y="5"/>
                      </a:lnTo>
                      <a:lnTo>
                        <a:pt x="720" y="1"/>
                      </a:lnTo>
                      <a:lnTo>
                        <a:pt x="677" y="2"/>
                      </a:lnTo>
                      <a:lnTo>
                        <a:pt x="646" y="0"/>
                      </a:lnTo>
                      <a:lnTo>
                        <a:pt x="643" y="1"/>
                      </a:lnTo>
                      <a:lnTo>
                        <a:pt x="638" y="4"/>
                      </a:lnTo>
                      <a:lnTo>
                        <a:pt x="612" y="22"/>
                      </a:lnTo>
                      <a:lnTo>
                        <a:pt x="568" y="53"/>
                      </a:lnTo>
                      <a:lnTo>
                        <a:pt x="525" y="84"/>
                      </a:lnTo>
                      <a:lnTo>
                        <a:pt x="482" y="114"/>
                      </a:lnTo>
                      <a:lnTo>
                        <a:pt x="437" y="145"/>
                      </a:lnTo>
                      <a:lnTo>
                        <a:pt x="393" y="176"/>
                      </a:lnTo>
                      <a:lnTo>
                        <a:pt x="350" y="206"/>
                      </a:lnTo>
                      <a:lnTo>
                        <a:pt x="307" y="236"/>
                      </a:lnTo>
                      <a:lnTo>
                        <a:pt x="292" y="241"/>
                      </a:lnTo>
                      <a:lnTo>
                        <a:pt x="230" y="255"/>
                      </a:lnTo>
                      <a:lnTo>
                        <a:pt x="221" y="257"/>
                      </a:lnTo>
                      <a:lnTo>
                        <a:pt x="221" y="259"/>
                      </a:lnTo>
                      <a:lnTo>
                        <a:pt x="222" y="260"/>
                      </a:lnTo>
                      <a:lnTo>
                        <a:pt x="222" y="27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18" name="Freeform 18"/>
                <p:cNvSpPr>
                  <a:spLocks noChangeAspect="1"/>
                </p:cNvSpPr>
                <p:nvPr/>
              </p:nvSpPr>
              <p:spPr bwMode="gray">
                <a:xfrm>
                  <a:off x="5334792" y="3432522"/>
                  <a:ext cx="261938" cy="198438"/>
                </a:xfrm>
                <a:custGeom>
                  <a:avLst/>
                  <a:gdLst/>
                  <a:ahLst/>
                  <a:cxnLst>
                    <a:cxn ang="0">
                      <a:pos x="174" y="105"/>
                    </a:cxn>
                    <a:cxn ang="0">
                      <a:pos x="149" y="125"/>
                    </a:cxn>
                    <a:cxn ang="0">
                      <a:pos x="104" y="215"/>
                    </a:cxn>
                    <a:cxn ang="0">
                      <a:pos x="81" y="225"/>
                    </a:cxn>
                    <a:cxn ang="0">
                      <a:pos x="67" y="242"/>
                    </a:cxn>
                    <a:cxn ang="0">
                      <a:pos x="67" y="270"/>
                    </a:cxn>
                    <a:cxn ang="0">
                      <a:pos x="61" y="346"/>
                    </a:cxn>
                    <a:cxn ang="0">
                      <a:pos x="21" y="355"/>
                    </a:cxn>
                    <a:cxn ang="0">
                      <a:pos x="5" y="378"/>
                    </a:cxn>
                    <a:cxn ang="0">
                      <a:pos x="12" y="390"/>
                    </a:cxn>
                    <a:cxn ang="0">
                      <a:pos x="39" y="399"/>
                    </a:cxn>
                    <a:cxn ang="0">
                      <a:pos x="58" y="424"/>
                    </a:cxn>
                    <a:cxn ang="0">
                      <a:pos x="93" y="453"/>
                    </a:cxn>
                    <a:cxn ang="0">
                      <a:pos x="113" y="502"/>
                    </a:cxn>
                    <a:cxn ang="0">
                      <a:pos x="150" y="522"/>
                    </a:cxn>
                    <a:cxn ang="0">
                      <a:pos x="157" y="544"/>
                    </a:cxn>
                    <a:cxn ang="0">
                      <a:pos x="185" y="569"/>
                    </a:cxn>
                    <a:cxn ang="0">
                      <a:pos x="255" y="600"/>
                    </a:cxn>
                    <a:cxn ang="0">
                      <a:pos x="303" y="619"/>
                    </a:cxn>
                    <a:cxn ang="0">
                      <a:pos x="373" y="614"/>
                    </a:cxn>
                    <a:cxn ang="0">
                      <a:pos x="427" y="588"/>
                    </a:cxn>
                    <a:cxn ang="0">
                      <a:pos x="483" y="604"/>
                    </a:cxn>
                    <a:cxn ang="0">
                      <a:pos x="506" y="592"/>
                    </a:cxn>
                    <a:cxn ang="0">
                      <a:pos x="567" y="559"/>
                    </a:cxn>
                    <a:cxn ang="0">
                      <a:pos x="661" y="545"/>
                    </a:cxn>
                    <a:cxn ang="0">
                      <a:pos x="823" y="381"/>
                    </a:cxn>
                    <a:cxn ang="0">
                      <a:pos x="684" y="347"/>
                    </a:cxn>
                    <a:cxn ang="0">
                      <a:pos x="579" y="298"/>
                    </a:cxn>
                    <a:cxn ang="0">
                      <a:pos x="564" y="276"/>
                    </a:cxn>
                    <a:cxn ang="0">
                      <a:pos x="550" y="261"/>
                    </a:cxn>
                    <a:cxn ang="0">
                      <a:pos x="539" y="226"/>
                    </a:cxn>
                    <a:cxn ang="0">
                      <a:pos x="534" y="212"/>
                    </a:cxn>
                    <a:cxn ang="0">
                      <a:pos x="516" y="218"/>
                    </a:cxn>
                    <a:cxn ang="0">
                      <a:pos x="504" y="220"/>
                    </a:cxn>
                    <a:cxn ang="0">
                      <a:pos x="484" y="203"/>
                    </a:cxn>
                    <a:cxn ang="0">
                      <a:pos x="499" y="177"/>
                    </a:cxn>
                    <a:cxn ang="0">
                      <a:pos x="512" y="140"/>
                    </a:cxn>
                    <a:cxn ang="0">
                      <a:pos x="495" y="119"/>
                    </a:cxn>
                    <a:cxn ang="0">
                      <a:pos x="480" y="99"/>
                    </a:cxn>
                    <a:cxn ang="0">
                      <a:pos x="445" y="71"/>
                    </a:cxn>
                    <a:cxn ang="0">
                      <a:pos x="420" y="40"/>
                    </a:cxn>
                    <a:cxn ang="0">
                      <a:pos x="389" y="23"/>
                    </a:cxn>
                    <a:cxn ang="0">
                      <a:pos x="372" y="26"/>
                    </a:cxn>
                    <a:cxn ang="0">
                      <a:pos x="356" y="18"/>
                    </a:cxn>
                    <a:cxn ang="0">
                      <a:pos x="340" y="23"/>
                    </a:cxn>
                    <a:cxn ang="0">
                      <a:pos x="334" y="18"/>
                    </a:cxn>
                    <a:cxn ang="0">
                      <a:pos x="324" y="17"/>
                    </a:cxn>
                    <a:cxn ang="0">
                      <a:pos x="301" y="26"/>
                    </a:cxn>
                    <a:cxn ang="0">
                      <a:pos x="284" y="12"/>
                    </a:cxn>
                    <a:cxn ang="0">
                      <a:pos x="268" y="5"/>
                    </a:cxn>
                    <a:cxn ang="0">
                      <a:pos x="236" y="34"/>
                    </a:cxn>
                    <a:cxn ang="0">
                      <a:pos x="223" y="26"/>
                    </a:cxn>
                    <a:cxn ang="0">
                      <a:pos x="216" y="35"/>
                    </a:cxn>
                    <a:cxn ang="0">
                      <a:pos x="194" y="33"/>
                    </a:cxn>
                  </a:cxnLst>
                  <a:rect l="0" t="0" r="r" b="b"/>
                  <a:pathLst>
                    <a:path w="824" h="626">
                      <a:moveTo>
                        <a:pt x="192" y="32"/>
                      </a:moveTo>
                      <a:lnTo>
                        <a:pt x="192" y="48"/>
                      </a:lnTo>
                      <a:lnTo>
                        <a:pt x="174" y="105"/>
                      </a:lnTo>
                      <a:lnTo>
                        <a:pt x="167" y="113"/>
                      </a:lnTo>
                      <a:lnTo>
                        <a:pt x="158" y="115"/>
                      </a:lnTo>
                      <a:lnTo>
                        <a:pt x="149" y="125"/>
                      </a:lnTo>
                      <a:lnTo>
                        <a:pt x="114" y="174"/>
                      </a:lnTo>
                      <a:lnTo>
                        <a:pt x="109" y="188"/>
                      </a:lnTo>
                      <a:lnTo>
                        <a:pt x="104" y="215"/>
                      </a:lnTo>
                      <a:lnTo>
                        <a:pt x="99" y="220"/>
                      </a:lnTo>
                      <a:lnTo>
                        <a:pt x="88" y="220"/>
                      </a:lnTo>
                      <a:lnTo>
                        <a:pt x="81" y="225"/>
                      </a:lnTo>
                      <a:lnTo>
                        <a:pt x="74" y="237"/>
                      </a:lnTo>
                      <a:lnTo>
                        <a:pt x="71" y="244"/>
                      </a:lnTo>
                      <a:lnTo>
                        <a:pt x="67" y="242"/>
                      </a:lnTo>
                      <a:lnTo>
                        <a:pt x="67" y="253"/>
                      </a:lnTo>
                      <a:lnTo>
                        <a:pt x="69" y="259"/>
                      </a:lnTo>
                      <a:lnTo>
                        <a:pt x="67" y="270"/>
                      </a:lnTo>
                      <a:lnTo>
                        <a:pt x="63" y="286"/>
                      </a:lnTo>
                      <a:lnTo>
                        <a:pt x="63" y="331"/>
                      </a:lnTo>
                      <a:lnTo>
                        <a:pt x="61" y="346"/>
                      </a:lnTo>
                      <a:lnTo>
                        <a:pt x="54" y="352"/>
                      </a:lnTo>
                      <a:lnTo>
                        <a:pt x="43" y="357"/>
                      </a:lnTo>
                      <a:lnTo>
                        <a:pt x="21" y="355"/>
                      </a:lnTo>
                      <a:lnTo>
                        <a:pt x="11" y="359"/>
                      </a:lnTo>
                      <a:lnTo>
                        <a:pt x="11" y="373"/>
                      </a:lnTo>
                      <a:lnTo>
                        <a:pt x="5" y="378"/>
                      </a:lnTo>
                      <a:lnTo>
                        <a:pt x="0" y="386"/>
                      </a:lnTo>
                      <a:lnTo>
                        <a:pt x="6" y="390"/>
                      </a:lnTo>
                      <a:lnTo>
                        <a:pt x="12" y="390"/>
                      </a:lnTo>
                      <a:lnTo>
                        <a:pt x="20" y="397"/>
                      </a:lnTo>
                      <a:lnTo>
                        <a:pt x="28" y="395"/>
                      </a:lnTo>
                      <a:lnTo>
                        <a:pt x="39" y="399"/>
                      </a:lnTo>
                      <a:lnTo>
                        <a:pt x="48" y="404"/>
                      </a:lnTo>
                      <a:lnTo>
                        <a:pt x="56" y="414"/>
                      </a:lnTo>
                      <a:lnTo>
                        <a:pt x="58" y="424"/>
                      </a:lnTo>
                      <a:lnTo>
                        <a:pt x="64" y="432"/>
                      </a:lnTo>
                      <a:lnTo>
                        <a:pt x="71" y="440"/>
                      </a:lnTo>
                      <a:lnTo>
                        <a:pt x="93" y="453"/>
                      </a:lnTo>
                      <a:lnTo>
                        <a:pt x="98" y="463"/>
                      </a:lnTo>
                      <a:lnTo>
                        <a:pt x="103" y="475"/>
                      </a:lnTo>
                      <a:lnTo>
                        <a:pt x="113" y="502"/>
                      </a:lnTo>
                      <a:lnTo>
                        <a:pt x="118" y="511"/>
                      </a:lnTo>
                      <a:lnTo>
                        <a:pt x="126" y="517"/>
                      </a:lnTo>
                      <a:lnTo>
                        <a:pt x="150" y="522"/>
                      </a:lnTo>
                      <a:lnTo>
                        <a:pt x="157" y="527"/>
                      </a:lnTo>
                      <a:lnTo>
                        <a:pt x="158" y="534"/>
                      </a:lnTo>
                      <a:lnTo>
                        <a:pt x="157" y="544"/>
                      </a:lnTo>
                      <a:lnTo>
                        <a:pt x="156" y="566"/>
                      </a:lnTo>
                      <a:lnTo>
                        <a:pt x="169" y="571"/>
                      </a:lnTo>
                      <a:lnTo>
                        <a:pt x="185" y="569"/>
                      </a:lnTo>
                      <a:lnTo>
                        <a:pt x="200" y="570"/>
                      </a:lnTo>
                      <a:lnTo>
                        <a:pt x="217" y="578"/>
                      </a:lnTo>
                      <a:lnTo>
                        <a:pt x="255" y="600"/>
                      </a:lnTo>
                      <a:lnTo>
                        <a:pt x="266" y="613"/>
                      </a:lnTo>
                      <a:lnTo>
                        <a:pt x="286" y="619"/>
                      </a:lnTo>
                      <a:lnTo>
                        <a:pt x="303" y="619"/>
                      </a:lnTo>
                      <a:lnTo>
                        <a:pt x="325" y="625"/>
                      </a:lnTo>
                      <a:lnTo>
                        <a:pt x="350" y="626"/>
                      </a:lnTo>
                      <a:lnTo>
                        <a:pt x="373" y="614"/>
                      </a:lnTo>
                      <a:lnTo>
                        <a:pt x="389" y="598"/>
                      </a:lnTo>
                      <a:lnTo>
                        <a:pt x="408" y="592"/>
                      </a:lnTo>
                      <a:lnTo>
                        <a:pt x="427" y="588"/>
                      </a:lnTo>
                      <a:lnTo>
                        <a:pt x="461" y="604"/>
                      </a:lnTo>
                      <a:lnTo>
                        <a:pt x="474" y="603"/>
                      </a:lnTo>
                      <a:lnTo>
                        <a:pt x="483" y="604"/>
                      </a:lnTo>
                      <a:lnTo>
                        <a:pt x="488" y="603"/>
                      </a:lnTo>
                      <a:lnTo>
                        <a:pt x="491" y="599"/>
                      </a:lnTo>
                      <a:lnTo>
                        <a:pt x="506" y="592"/>
                      </a:lnTo>
                      <a:lnTo>
                        <a:pt x="542" y="580"/>
                      </a:lnTo>
                      <a:lnTo>
                        <a:pt x="554" y="567"/>
                      </a:lnTo>
                      <a:lnTo>
                        <a:pt x="567" y="559"/>
                      </a:lnTo>
                      <a:lnTo>
                        <a:pt x="588" y="550"/>
                      </a:lnTo>
                      <a:lnTo>
                        <a:pt x="596" y="545"/>
                      </a:lnTo>
                      <a:lnTo>
                        <a:pt x="661" y="545"/>
                      </a:lnTo>
                      <a:lnTo>
                        <a:pt x="742" y="463"/>
                      </a:lnTo>
                      <a:lnTo>
                        <a:pt x="813" y="393"/>
                      </a:lnTo>
                      <a:lnTo>
                        <a:pt x="823" y="381"/>
                      </a:lnTo>
                      <a:lnTo>
                        <a:pt x="824" y="378"/>
                      </a:lnTo>
                      <a:lnTo>
                        <a:pt x="771" y="379"/>
                      </a:lnTo>
                      <a:lnTo>
                        <a:pt x="684" y="347"/>
                      </a:lnTo>
                      <a:lnTo>
                        <a:pt x="606" y="320"/>
                      </a:lnTo>
                      <a:lnTo>
                        <a:pt x="599" y="313"/>
                      </a:lnTo>
                      <a:lnTo>
                        <a:pt x="579" y="298"/>
                      </a:lnTo>
                      <a:lnTo>
                        <a:pt x="572" y="288"/>
                      </a:lnTo>
                      <a:lnTo>
                        <a:pt x="566" y="282"/>
                      </a:lnTo>
                      <a:lnTo>
                        <a:pt x="564" y="276"/>
                      </a:lnTo>
                      <a:lnTo>
                        <a:pt x="559" y="273"/>
                      </a:lnTo>
                      <a:lnTo>
                        <a:pt x="553" y="266"/>
                      </a:lnTo>
                      <a:lnTo>
                        <a:pt x="550" y="261"/>
                      </a:lnTo>
                      <a:lnTo>
                        <a:pt x="543" y="254"/>
                      </a:lnTo>
                      <a:lnTo>
                        <a:pt x="538" y="231"/>
                      </a:lnTo>
                      <a:lnTo>
                        <a:pt x="539" y="226"/>
                      </a:lnTo>
                      <a:lnTo>
                        <a:pt x="543" y="221"/>
                      </a:lnTo>
                      <a:lnTo>
                        <a:pt x="543" y="220"/>
                      </a:lnTo>
                      <a:lnTo>
                        <a:pt x="534" y="212"/>
                      </a:lnTo>
                      <a:lnTo>
                        <a:pt x="529" y="211"/>
                      </a:lnTo>
                      <a:lnTo>
                        <a:pt x="517" y="216"/>
                      </a:lnTo>
                      <a:lnTo>
                        <a:pt x="516" y="218"/>
                      </a:lnTo>
                      <a:lnTo>
                        <a:pt x="515" y="220"/>
                      </a:lnTo>
                      <a:lnTo>
                        <a:pt x="508" y="217"/>
                      </a:lnTo>
                      <a:lnTo>
                        <a:pt x="504" y="220"/>
                      </a:lnTo>
                      <a:lnTo>
                        <a:pt x="491" y="218"/>
                      </a:lnTo>
                      <a:lnTo>
                        <a:pt x="485" y="212"/>
                      </a:lnTo>
                      <a:lnTo>
                        <a:pt x="484" y="203"/>
                      </a:lnTo>
                      <a:lnTo>
                        <a:pt x="484" y="200"/>
                      </a:lnTo>
                      <a:lnTo>
                        <a:pt x="493" y="190"/>
                      </a:lnTo>
                      <a:lnTo>
                        <a:pt x="499" y="177"/>
                      </a:lnTo>
                      <a:lnTo>
                        <a:pt x="501" y="166"/>
                      </a:lnTo>
                      <a:lnTo>
                        <a:pt x="506" y="144"/>
                      </a:lnTo>
                      <a:lnTo>
                        <a:pt x="512" y="140"/>
                      </a:lnTo>
                      <a:lnTo>
                        <a:pt x="506" y="132"/>
                      </a:lnTo>
                      <a:lnTo>
                        <a:pt x="502" y="125"/>
                      </a:lnTo>
                      <a:lnTo>
                        <a:pt x="495" y="119"/>
                      </a:lnTo>
                      <a:lnTo>
                        <a:pt x="486" y="115"/>
                      </a:lnTo>
                      <a:lnTo>
                        <a:pt x="483" y="109"/>
                      </a:lnTo>
                      <a:lnTo>
                        <a:pt x="480" y="99"/>
                      </a:lnTo>
                      <a:lnTo>
                        <a:pt x="474" y="93"/>
                      </a:lnTo>
                      <a:lnTo>
                        <a:pt x="462" y="83"/>
                      </a:lnTo>
                      <a:lnTo>
                        <a:pt x="445" y="71"/>
                      </a:lnTo>
                      <a:lnTo>
                        <a:pt x="440" y="62"/>
                      </a:lnTo>
                      <a:lnTo>
                        <a:pt x="432" y="51"/>
                      </a:lnTo>
                      <a:lnTo>
                        <a:pt x="420" y="40"/>
                      </a:lnTo>
                      <a:lnTo>
                        <a:pt x="413" y="39"/>
                      </a:lnTo>
                      <a:lnTo>
                        <a:pt x="403" y="34"/>
                      </a:lnTo>
                      <a:lnTo>
                        <a:pt x="389" y="23"/>
                      </a:lnTo>
                      <a:lnTo>
                        <a:pt x="378" y="24"/>
                      </a:lnTo>
                      <a:lnTo>
                        <a:pt x="376" y="26"/>
                      </a:lnTo>
                      <a:lnTo>
                        <a:pt x="372" y="26"/>
                      </a:lnTo>
                      <a:lnTo>
                        <a:pt x="371" y="22"/>
                      </a:lnTo>
                      <a:lnTo>
                        <a:pt x="361" y="22"/>
                      </a:lnTo>
                      <a:lnTo>
                        <a:pt x="356" y="18"/>
                      </a:lnTo>
                      <a:lnTo>
                        <a:pt x="352" y="18"/>
                      </a:lnTo>
                      <a:lnTo>
                        <a:pt x="348" y="22"/>
                      </a:lnTo>
                      <a:lnTo>
                        <a:pt x="340" y="23"/>
                      </a:lnTo>
                      <a:lnTo>
                        <a:pt x="339" y="24"/>
                      </a:lnTo>
                      <a:lnTo>
                        <a:pt x="337" y="24"/>
                      </a:lnTo>
                      <a:lnTo>
                        <a:pt x="334" y="18"/>
                      </a:lnTo>
                      <a:lnTo>
                        <a:pt x="329" y="13"/>
                      </a:lnTo>
                      <a:lnTo>
                        <a:pt x="324" y="13"/>
                      </a:lnTo>
                      <a:lnTo>
                        <a:pt x="324" y="17"/>
                      </a:lnTo>
                      <a:lnTo>
                        <a:pt x="318" y="22"/>
                      </a:lnTo>
                      <a:lnTo>
                        <a:pt x="305" y="24"/>
                      </a:lnTo>
                      <a:lnTo>
                        <a:pt x="301" y="26"/>
                      </a:lnTo>
                      <a:lnTo>
                        <a:pt x="292" y="26"/>
                      </a:lnTo>
                      <a:lnTo>
                        <a:pt x="284" y="15"/>
                      </a:lnTo>
                      <a:lnTo>
                        <a:pt x="284" y="12"/>
                      </a:lnTo>
                      <a:lnTo>
                        <a:pt x="281" y="11"/>
                      </a:lnTo>
                      <a:lnTo>
                        <a:pt x="274" y="11"/>
                      </a:lnTo>
                      <a:lnTo>
                        <a:pt x="268" y="5"/>
                      </a:lnTo>
                      <a:lnTo>
                        <a:pt x="264" y="0"/>
                      </a:lnTo>
                      <a:lnTo>
                        <a:pt x="244" y="44"/>
                      </a:lnTo>
                      <a:lnTo>
                        <a:pt x="236" y="34"/>
                      </a:lnTo>
                      <a:lnTo>
                        <a:pt x="236" y="31"/>
                      </a:lnTo>
                      <a:lnTo>
                        <a:pt x="231" y="26"/>
                      </a:lnTo>
                      <a:lnTo>
                        <a:pt x="223" y="26"/>
                      </a:lnTo>
                      <a:lnTo>
                        <a:pt x="220" y="29"/>
                      </a:lnTo>
                      <a:lnTo>
                        <a:pt x="219" y="33"/>
                      </a:lnTo>
                      <a:lnTo>
                        <a:pt x="216" y="35"/>
                      </a:lnTo>
                      <a:lnTo>
                        <a:pt x="212" y="35"/>
                      </a:lnTo>
                      <a:lnTo>
                        <a:pt x="208" y="33"/>
                      </a:lnTo>
                      <a:lnTo>
                        <a:pt x="194" y="33"/>
                      </a:lnTo>
                      <a:lnTo>
                        <a:pt x="192" y="3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19" name="Freeform 218"/>
                <p:cNvSpPr>
                  <a:spLocks noChangeAspect="1"/>
                </p:cNvSpPr>
                <p:nvPr/>
              </p:nvSpPr>
              <p:spPr bwMode="gray">
                <a:xfrm>
                  <a:off x="5296692" y="4153247"/>
                  <a:ext cx="20638" cy="28575"/>
                </a:xfrm>
                <a:custGeom>
                  <a:avLst/>
                  <a:gdLst/>
                  <a:ahLst/>
                  <a:cxnLst>
                    <a:cxn ang="0">
                      <a:pos x="67" y="63"/>
                    </a:cxn>
                    <a:cxn ang="0">
                      <a:pos x="65" y="35"/>
                    </a:cxn>
                    <a:cxn ang="0">
                      <a:pos x="65" y="14"/>
                    </a:cxn>
                    <a:cxn ang="0">
                      <a:pos x="63" y="6"/>
                    </a:cxn>
                    <a:cxn ang="0">
                      <a:pos x="56" y="15"/>
                    </a:cxn>
                    <a:cxn ang="0">
                      <a:pos x="33" y="0"/>
                    </a:cxn>
                    <a:cxn ang="0">
                      <a:pos x="19" y="9"/>
                    </a:cxn>
                    <a:cxn ang="0">
                      <a:pos x="12" y="21"/>
                    </a:cxn>
                    <a:cxn ang="0">
                      <a:pos x="4" y="38"/>
                    </a:cxn>
                    <a:cxn ang="0">
                      <a:pos x="0" y="54"/>
                    </a:cxn>
                    <a:cxn ang="0">
                      <a:pos x="2" y="67"/>
                    </a:cxn>
                    <a:cxn ang="0">
                      <a:pos x="12" y="86"/>
                    </a:cxn>
                    <a:cxn ang="0">
                      <a:pos x="35" y="89"/>
                    </a:cxn>
                    <a:cxn ang="0">
                      <a:pos x="47" y="90"/>
                    </a:cxn>
                    <a:cxn ang="0">
                      <a:pos x="55" y="81"/>
                    </a:cxn>
                    <a:cxn ang="0">
                      <a:pos x="61" y="67"/>
                    </a:cxn>
                    <a:cxn ang="0">
                      <a:pos x="67" y="63"/>
                    </a:cxn>
                  </a:cxnLst>
                  <a:rect l="0" t="0" r="r" b="b"/>
                  <a:pathLst>
                    <a:path w="67" h="90">
                      <a:moveTo>
                        <a:pt x="67" y="63"/>
                      </a:moveTo>
                      <a:lnTo>
                        <a:pt x="65" y="35"/>
                      </a:lnTo>
                      <a:lnTo>
                        <a:pt x="65" y="14"/>
                      </a:lnTo>
                      <a:lnTo>
                        <a:pt x="63" y="6"/>
                      </a:lnTo>
                      <a:lnTo>
                        <a:pt x="56" y="15"/>
                      </a:lnTo>
                      <a:lnTo>
                        <a:pt x="33" y="0"/>
                      </a:lnTo>
                      <a:lnTo>
                        <a:pt x="19" y="9"/>
                      </a:lnTo>
                      <a:lnTo>
                        <a:pt x="12" y="21"/>
                      </a:lnTo>
                      <a:lnTo>
                        <a:pt x="4" y="38"/>
                      </a:lnTo>
                      <a:lnTo>
                        <a:pt x="0" y="54"/>
                      </a:lnTo>
                      <a:lnTo>
                        <a:pt x="2" y="67"/>
                      </a:lnTo>
                      <a:lnTo>
                        <a:pt x="12" y="86"/>
                      </a:lnTo>
                      <a:lnTo>
                        <a:pt x="35" y="89"/>
                      </a:lnTo>
                      <a:lnTo>
                        <a:pt x="47" y="90"/>
                      </a:lnTo>
                      <a:lnTo>
                        <a:pt x="55" y="81"/>
                      </a:lnTo>
                      <a:lnTo>
                        <a:pt x="61" y="67"/>
                      </a:lnTo>
                      <a:lnTo>
                        <a:pt x="67" y="6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20" name="Freeform 219"/>
                <p:cNvSpPr>
                  <a:spLocks noChangeAspect="1"/>
                </p:cNvSpPr>
                <p:nvPr/>
              </p:nvSpPr>
              <p:spPr bwMode="gray">
                <a:xfrm>
                  <a:off x="5045867" y="4083397"/>
                  <a:ext cx="285750" cy="250825"/>
                </a:xfrm>
                <a:custGeom>
                  <a:avLst/>
                  <a:gdLst/>
                  <a:ahLst/>
                  <a:cxnLst>
                    <a:cxn ang="0">
                      <a:pos x="188" y="334"/>
                    </a:cxn>
                    <a:cxn ang="0">
                      <a:pos x="157" y="406"/>
                    </a:cxn>
                    <a:cxn ang="0">
                      <a:pos x="101" y="418"/>
                    </a:cxn>
                    <a:cxn ang="0">
                      <a:pos x="59" y="396"/>
                    </a:cxn>
                    <a:cxn ang="0">
                      <a:pos x="8" y="398"/>
                    </a:cxn>
                    <a:cxn ang="0">
                      <a:pos x="1" y="411"/>
                    </a:cxn>
                    <a:cxn ang="0">
                      <a:pos x="37" y="491"/>
                    </a:cxn>
                    <a:cxn ang="0">
                      <a:pos x="70" y="562"/>
                    </a:cxn>
                    <a:cxn ang="0">
                      <a:pos x="90" y="665"/>
                    </a:cxn>
                    <a:cxn ang="0">
                      <a:pos x="77" y="678"/>
                    </a:cxn>
                    <a:cxn ang="0">
                      <a:pos x="88" y="701"/>
                    </a:cxn>
                    <a:cxn ang="0">
                      <a:pos x="108" y="734"/>
                    </a:cxn>
                    <a:cxn ang="0">
                      <a:pos x="109" y="770"/>
                    </a:cxn>
                    <a:cxn ang="0">
                      <a:pos x="112" y="750"/>
                    </a:cxn>
                    <a:cxn ang="0">
                      <a:pos x="128" y="769"/>
                    </a:cxn>
                    <a:cxn ang="0">
                      <a:pos x="155" y="782"/>
                    </a:cxn>
                    <a:cxn ang="0">
                      <a:pos x="195" y="791"/>
                    </a:cxn>
                    <a:cxn ang="0">
                      <a:pos x="236" y="771"/>
                    </a:cxn>
                    <a:cxn ang="0">
                      <a:pos x="287" y="771"/>
                    </a:cxn>
                    <a:cxn ang="0">
                      <a:pos x="311" y="753"/>
                    </a:cxn>
                    <a:cxn ang="0">
                      <a:pos x="365" y="753"/>
                    </a:cxn>
                    <a:cxn ang="0">
                      <a:pos x="408" y="746"/>
                    </a:cxn>
                    <a:cxn ang="0">
                      <a:pos x="479" y="743"/>
                    </a:cxn>
                    <a:cxn ang="0">
                      <a:pos x="505" y="733"/>
                    </a:cxn>
                    <a:cxn ang="0">
                      <a:pos x="553" y="727"/>
                    </a:cxn>
                    <a:cxn ang="0">
                      <a:pos x="633" y="679"/>
                    </a:cxn>
                    <a:cxn ang="0">
                      <a:pos x="705" y="600"/>
                    </a:cxn>
                    <a:cxn ang="0">
                      <a:pos x="765" y="533"/>
                    </a:cxn>
                    <a:cxn ang="0">
                      <a:pos x="804" y="465"/>
                    </a:cxn>
                    <a:cxn ang="0">
                      <a:pos x="836" y="420"/>
                    </a:cxn>
                    <a:cxn ang="0">
                      <a:pos x="881" y="357"/>
                    </a:cxn>
                    <a:cxn ang="0">
                      <a:pos x="894" y="305"/>
                    </a:cxn>
                    <a:cxn ang="0">
                      <a:pos x="856" y="281"/>
                    </a:cxn>
                    <a:cxn ang="0">
                      <a:pos x="824" y="307"/>
                    </a:cxn>
                    <a:cxn ang="0">
                      <a:pos x="793" y="256"/>
                    </a:cxn>
                    <a:cxn ang="0">
                      <a:pos x="845" y="233"/>
                    </a:cxn>
                    <a:cxn ang="0">
                      <a:pos x="830" y="55"/>
                    </a:cxn>
                    <a:cxn ang="0">
                      <a:pos x="807" y="17"/>
                    </a:cxn>
                    <a:cxn ang="0">
                      <a:pos x="749" y="9"/>
                    </a:cxn>
                    <a:cxn ang="0">
                      <a:pos x="704" y="8"/>
                    </a:cxn>
                    <a:cxn ang="0">
                      <a:pos x="625" y="57"/>
                    </a:cxn>
                    <a:cxn ang="0">
                      <a:pos x="558" y="129"/>
                    </a:cxn>
                    <a:cxn ang="0">
                      <a:pos x="496" y="207"/>
                    </a:cxn>
                    <a:cxn ang="0">
                      <a:pos x="437" y="217"/>
                    </a:cxn>
                    <a:cxn ang="0">
                      <a:pos x="376" y="201"/>
                    </a:cxn>
                    <a:cxn ang="0">
                      <a:pos x="339" y="248"/>
                    </a:cxn>
                    <a:cxn ang="0">
                      <a:pos x="277" y="286"/>
                    </a:cxn>
                    <a:cxn ang="0">
                      <a:pos x="230" y="271"/>
                    </a:cxn>
                    <a:cxn ang="0">
                      <a:pos x="238" y="213"/>
                    </a:cxn>
                    <a:cxn ang="0">
                      <a:pos x="200" y="170"/>
                    </a:cxn>
                  </a:cxnLst>
                  <a:rect l="0" t="0" r="r" b="b"/>
                  <a:pathLst>
                    <a:path w="898" h="791">
                      <a:moveTo>
                        <a:pt x="188" y="161"/>
                      </a:moveTo>
                      <a:lnTo>
                        <a:pt x="188" y="216"/>
                      </a:lnTo>
                      <a:lnTo>
                        <a:pt x="188" y="275"/>
                      </a:lnTo>
                      <a:lnTo>
                        <a:pt x="188" y="334"/>
                      </a:lnTo>
                      <a:lnTo>
                        <a:pt x="188" y="390"/>
                      </a:lnTo>
                      <a:lnTo>
                        <a:pt x="182" y="394"/>
                      </a:lnTo>
                      <a:lnTo>
                        <a:pt x="171" y="396"/>
                      </a:lnTo>
                      <a:lnTo>
                        <a:pt x="157" y="406"/>
                      </a:lnTo>
                      <a:lnTo>
                        <a:pt x="141" y="421"/>
                      </a:lnTo>
                      <a:lnTo>
                        <a:pt x="129" y="421"/>
                      </a:lnTo>
                      <a:lnTo>
                        <a:pt x="120" y="418"/>
                      </a:lnTo>
                      <a:lnTo>
                        <a:pt x="101" y="418"/>
                      </a:lnTo>
                      <a:lnTo>
                        <a:pt x="86" y="423"/>
                      </a:lnTo>
                      <a:lnTo>
                        <a:pt x="70" y="421"/>
                      </a:lnTo>
                      <a:lnTo>
                        <a:pt x="59" y="409"/>
                      </a:lnTo>
                      <a:lnTo>
                        <a:pt x="59" y="396"/>
                      </a:lnTo>
                      <a:lnTo>
                        <a:pt x="33" y="378"/>
                      </a:lnTo>
                      <a:lnTo>
                        <a:pt x="21" y="379"/>
                      </a:lnTo>
                      <a:lnTo>
                        <a:pt x="15" y="390"/>
                      </a:lnTo>
                      <a:lnTo>
                        <a:pt x="8" y="398"/>
                      </a:lnTo>
                      <a:lnTo>
                        <a:pt x="5" y="400"/>
                      </a:lnTo>
                      <a:lnTo>
                        <a:pt x="0" y="401"/>
                      </a:lnTo>
                      <a:lnTo>
                        <a:pt x="2" y="405"/>
                      </a:lnTo>
                      <a:lnTo>
                        <a:pt x="1" y="411"/>
                      </a:lnTo>
                      <a:lnTo>
                        <a:pt x="5" y="416"/>
                      </a:lnTo>
                      <a:lnTo>
                        <a:pt x="13" y="426"/>
                      </a:lnTo>
                      <a:lnTo>
                        <a:pt x="28" y="464"/>
                      </a:lnTo>
                      <a:lnTo>
                        <a:pt x="37" y="491"/>
                      </a:lnTo>
                      <a:lnTo>
                        <a:pt x="51" y="528"/>
                      </a:lnTo>
                      <a:lnTo>
                        <a:pt x="59" y="536"/>
                      </a:lnTo>
                      <a:lnTo>
                        <a:pt x="64" y="552"/>
                      </a:lnTo>
                      <a:lnTo>
                        <a:pt x="70" y="562"/>
                      </a:lnTo>
                      <a:lnTo>
                        <a:pt x="91" y="595"/>
                      </a:lnTo>
                      <a:lnTo>
                        <a:pt x="97" y="608"/>
                      </a:lnTo>
                      <a:lnTo>
                        <a:pt x="99" y="648"/>
                      </a:lnTo>
                      <a:lnTo>
                        <a:pt x="90" y="665"/>
                      </a:lnTo>
                      <a:lnTo>
                        <a:pt x="78" y="660"/>
                      </a:lnTo>
                      <a:lnTo>
                        <a:pt x="76" y="667"/>
                      </a:lnTo>
                      <a:lnTo>
                        <a:pt x="75" y="678"/>
                      </a:lnTo>
                      <a:lnTo>
                        <a:pt x="77" y="678"/>
                      </a:lnTo>
                      <a:lnTo>
                        <a:pt x="85" y="683"/>
                      </a:lnTo>
                      <a:lnTo>
                        <a:pt x="87" y="690"/>
                      </a:lnTo>
                      <a:lnTo>
                        <a:pt x="83" y="691"/>
                      </a:lnTo>
                      <a:lnTo>
                        <a:pt x="88" y="701"/>
                      </a:lnTo>
                      <a:lnTo>
                        <a:pt x="93" y="705"/>
                      </a:lnTo>
                      <a:lnTo>
                        <a:pt x="99" y="716"/>
                      </a:lnTo>
                      <a:lnTo>
                        <a:pt x="107" y="726"/>
                      </a:lnTo>
                      <a:lnTo>
                        <a:pt x="108" y="734"/>
                      </a:lnTo>
                      <a:lnTo>
                        <a:pt x="103" y="742"/>
                      </a:lnTo>
                      <a:lnTo>
                        <a:pt x="103" y="749"/>
                      </a:lnTo>
                      <a:lnTo>
                        <a:pt x="103" y="760"/>
                      </a:lnTo>
                      <a:lnTo>
                        <a:pt x="109" y="770"/>
                      </a:lnTo>
                      <a:lnTo>
                        <a:pt x="110" y="769"/>
                      </a:lnTo>
                      <a:lnTo>
                        <a:pt x="109" y="761"/>
                      </a:lnTo>
                      <a:lnTo>
                        <a:pt x="109" y="754"/>
                      </a:lnTo>
                      <a:lnTo>
                        <a:pt x="112" y="750"/>
                      </a:lnTo>
                      <a:lnTo>
                        <a:pt x="119" y="749"/>
                      </a:lnTo>
                      <a:lnTo>
                        <a:pt x="128" y="750"/>
                      </a:lnTo>
                      <a:lnTo>
                        <a:pt x="129" y="762"/>
                      </a:lnTo>
                      <a:lnTo>
                        <a:pt x="128" y="769"/>
                      </a:lnTo>
                      <a:lnTo>
                        <a:pt x="133" y="771"/>
                      </a:lnTo>
                      <a:lnTo>
                        <a:pt x="151" y="770"/>
                      </a:lnTo>
                      <a:lnTo>
                        <a:pt x="156" y="775"/>
                      </a:lnTo>
                      <a:lnTo>
                        <a:pt x="155" y="782"/>
                      </a:lnTo>
                      <a:lnTo>
                        <a:pt x="166" y="788"/>
                      </a:lnTo>
                      <a:lnTo>
                        <a:pt x="174" y="788"/>
                      </a:lnTo>
                      <a:lnTo>
                        <a:pt x="183" y="791"/>
                      </a:lnTo>
                      <a:lnTo>
                        <a:pt x="195" y="791"/>
                      </a:lnTo>
                      <a:lnTo>
                        <a:pt x="204" y="788"/>
                      </a:lnTo>
                      <a:lnTo>
                        <a:pt x="214" y="776"/>
                      </a:lnTo>
                      <a:lnTo>
                        <a:pt x="232" y="775"/>
                      </a:lnTo>
                      <a:lnTo>
                        <a:pt x="236" y="771"/>
                      </a:lnTo>
                      <a:lnTo>
                        <a:pt x="244" y="770"/>
                      </a:lnTo>
                      <a:lnTo>
                        <a:pt x="264" y="772"/>
                      </a:lnTo>
                      <a:lnTo>
                        <a:pt x="266" y="769"/>
                      </a:lnTo>
                      <a:lnTo>
                        <a:pt x="287" y="771"/>
                      </a:lnTo>
                      <a:lnTo>
                        <a:pt x="293" y="769"/>
                      </a:lnTo>
                      <a:lnTo>
                        <a:pt x="296" y="761"/>
                      </a:lnTo>
                      <a:lnTo>
                        <a:pt x="305" y="758"/>
                      </a:lnTo>
                      <a:lnTo>
                        <a:pt x="311" y="753"/>
                      </a:lnTo>
                      <a:lnTo>
                        <a:pt x="316" y="748"/>
                      </a:lnTo>
                      <a:lnTo>
                        <a:pt x="333" y="745"/>
                      </a:lnTo>
                      <a:lnTo>
                        <a:pt x="341" y="746"/>
                      </a:lnTo>
                      <a:lnTo>
                        <a:pt x="365" y="753"/>
                      </a:lnTo>
                      <a:lnTo>
                        <a:pt x="372" y="753"/>
                      </a:lnTo>
                      <a:lnTo>
                        <a:pt x="381" y="745"/>
                      </a:lnTo>
                      <a:lnTo>
                        <a:pt x="394" y="744"/>
                      </a:lnTo>
                      <a:lnTo>
                        <a:pt x="408" y="746"/>
                      </a:lnTo>
                      <a:lnTo>
                        <a:pt x="446" y="758"/>
                      </a:lnTo>
                      <a:lnTo>
                        <a:pt x="459" y="758"/>
                      </a:lnTo>
                      <a:lnTo>
                        <a:pt x="467" y="744"/>
                      </a:lnTo>
                      <a:lnTo>
                        <a:pt x="479" y="743"/>
                      </a:lnTo>
                      <a:lnTo>
                        <a:pt x="491" y="748"/>
                      </a:lnTo>
                      <a:lnTo>
                        <a:pt x="507" y="749"/>
                      </a:lnTo>
                      <a:lnTo>
                        <a:pt x="508" y="743"/>
                      </a:lnTo>
                      <a:lnTo>
                        <a:pt x="505" y="733"/>
                      </a:lnTo>
                      <a:lnTo>
                        <a:pt x="512" y="728"/>
                      </a:lnTo>
                      <a:lnTo>
                        <a:pt x="519" y="727"/>
                      </a:lnTo>
                      <a:lnTo>
                        <a:pt x="532" y="726"/>
                      </a:lnTo>
                      <a:lnTo>
                        <a:pt x="553" y="727"/>
                      </a:lnTo>
                      <a:lnTo>
                        <a:pt x="564" y="726"/>
                      </a:lnTo>
                      <a:lnTo>
                        <a:pt x="586" y="715"/>
                      </a:lnTo>
                      <a:lnTo>
                        <a:pt x="623" y="689"/>
                      </a:lnTo>
                      <a:lnTo>
                        <a:pt x="633" y="679"/>
                      </a:lnTo>
                      <a:lnTo>
                        <a:pt x="642" y="668"/>
                      </a:lnTo>
                      <a:lnTo>
                        <a:pt x="663" y="652"/>
                      </a:lnTo>
                      <a:lnTo>
                        <a:pt x="689" y="624"/>
                      </a:lnTo>
                      <a:lnTo>
                        <a:pt x="705" y="600"/>
                      </a:lnTo>
                      <a:lnTo>
                        <a:pt x="714" y="589"/>
                      </a:lnTo>
                      <a:lnTo>
                        <a:pt x="723" y="582"/>
                      </a:lnTo>
                      <a:lnTo>
                        <a:pt x="747" y="561"/>
                      </a:lnTo>
                      <a:lnTo>
                        <a:pt x="765" y="533"/>
                      </a:lnTo>
                      <a:lnTo>
                        <a:pt x="774" y="520"/>
                      </a:lnTo>
                      <a:lnTo>
                        <a:pt x="796" y="480"/>
                      </a:lnTo>
                      <a:lnTo>
                        <a:pt x="800" y="473"/>
                      </a:lnTo>
                      <a:lnTo>
                        <a:pt x="804" y="465"/>
                      </a:lnTo>
                      <a:lnTo>
                        <a:pt x="808" y="454"/>
                      </a:lnTo>
                      <a:lnTo>
                        <a:pt x="819" y="437"/>
                      </a:lnTo>
                      <a:lnTo>
                        <a:pt x="828" y="426"/>
                      </a:lnTo>
                      <a:lnTo>
                        <a:pt x="836" y="420"/>
                      </a:lnTo>
                      <a:lnTo>
                        <a:pt x="846" y="417"/>
                      </a:lnTo>
                      <a:lnTo>
                        <a:pt x="866" y="401"/>
                      </a:lnTo>
                      <a:lnTo>
                        <a:pt x="875" y="388"/>
                      </a:lnTo>
                      <a:lnTo>
                        <a:pt x="881" y="357"/>
                      </a:lnTo>
                      <a:lnTo>
                        <a:pt x="886" y="345"/>
                      </a:lnTo>
                      <a:lnTo>
                        <a:pt x="888" y="331"/>
                      </a:lnTo>
                      <a:lnTo>
                        <a:pt x="888" y="318"/>
                      </a:lnTo>
                      <a:lnTo>
                        <a:pt x="894" y="305"/>
                      </a:lnTo>
                      <a:lnTo>
                        <a:pt x="897" y="294"/>
                      </a:lnTo>
                      <a:lnTo>
                        <a:pt x="898" y="282"/>
                      </a:lnTo>
                      <a:lnTo>
                        <a:pt x="892" y="281"/>
                      </a:lnTo>
                      <a:lnTo>
                        <a:pt x="856" y="281"/>
                      </a:lnTo>
                      <a:lnTo>
                        <a:pt x="850" y="285"/>
                      </a:lnTo>
                      <a:lnTo>
                        <a:pt x="844" y="299"/>
                      </a:lnTo>
                      <a:lnTo>
                        <a:pt x="836" y="308"/>
                      </a:lnTo>
                      <a:lnTo>
                        <a:pt x="824" y="307"/>
                      </a:lnTo>
                      <a:lnTo>
                        <a:pt x="801" y="304"/>
                      </a:lnTo>
                      <a:lnTo>
                        <a:pt x="791" y="285"/>
                      </a:lnTo>
                      <a:lnTo>
                        <a:pt x="789" y="272"/>
                      </a:lnTo>
                      <a:lnTo>
                        <a:pt x="793" y="256"/>
                      </a:lnTo>
                      <a:lnTo>
                        <a:pt x="801" y="239"/>
                      </a:lnTo>
                      <a:lnTo>
                        <a:pt x="808" y="227"/>
                      </a:lnTo>
                      <a:lnTo>
                        <a:pt x="822" y="218"/>
                      </a:lnTo>
                      <a:lnTo>
                        <a:pt x="845" y="233"/>
                      </a:lnTo>
                      <a:lnTo>
                        <a:pt x="852" y="224"/>
                      </a:lnTo>
                      <a:lnTo>
                        <a:pt x="849" y="131"/>
                      </a:lnTo>
                      <a:lnTo>
                        <a:pt x="836" y="87"/>
                      </a:lnTo>
                      <a:lnTo>
                        <a:pt x="830" y="55"/>
                      </a:lnTo>
                      <a:lnTo>
                        <a:pt x="828" y="34"/>
                      </a:lnTo>
                      <a:lnTo>
                        <a:pt x="827" y="33"/>
                      </a:lnTo>
                      <a:lnTo>
                        <a:pt x="822" y="32"/>
                      </a:lnTo>
                      <a:lnTo>
                        <a:pt x="807" y="17"/>
                      </a:lnTo>
                      <a:lnTo>
                        <a:pt x="786" y="11"/>
                      </a:lnTo>
                      <a:lnTo>
                        <a:pt x="774" y="9"/>
                      </a:lnTo>
                      <a:lnTo>
                        <a:pt x="761" y="12"/>
                      </a:lnTo>
                      <a:lnTo>
                        <a:pt x="749" y="9"/>
                      </a:lnTo>
                      <a:lnTo>
                        <a:pt x="726" y="2"/>
                      </a:lnTo>
                      <a:lnTo>
                        <a:pt x="717" y="0"/>
                      </a:lnTo>
                      <a:lnTo>
                        <a:pt x="705" y="5"/>
                      </a:lnTo>
                      <a:lnTo>
                        <a:pt x="704" y="8"/>
                      </a:lnTo>
                      <a:lnTo>
                        <a:pt x="693" y="13"/>
                      </a:lnTo>
                      <a:lnTo>
                        <a:pt x="679" y="22"/>
                      </a:lnTo>
                      <a:lnTo>
                        <a:pt x="641" y="40"/>
                      </a:lnTo>
                      <a:lnTo>
                        <a:pt x="625" y="57"/>
                      </a:lnTo>
                      <a:lnTo>
                        <a:pt x="605" y="70"/>
                      </a:lnTo>
                      <a:lnTo>
                        <a:pt x="586" y="88"/>
                      </a:lnTo>
                      <a:lnTo>
                        <a:pt x="575" y="104"/>
                      </a:lnTo>
                      <a:lnTo>
                        <a:pt x="558" y="129"/>
                      </a:lnTo>
                      <a:lnTo>
                        <a:pt x="531" y="148"/>
                      </a:lnTo>
                      <a:lnTo>
                        <a:pt x="516" y="167"/>
                      </a:lnTo>
                      <a:lnTo>
                        <a:pt x="501" y="201"/>
                      </a:lnTo>
                      <a:lnTo>
                        <a:pt x="496" y="207"/>
                      </a:lnTo>
                      <a:lnTo>
                        <a:pt x="488" y="211"/>
                      </a:lnTo>
                      <a:lnTo>
                        <a:pt x="477" y="212"/>
                      </a:lnTo>
                      <a:lnTo>
                        <a:pt x="452" y="218"/>
                      </a:lnTo>
                      <a:lnTo>
                        <a:pt x="437" y="217"/>
                      </a:lnTo>
                      <a:lnTo>
                        <a:pt x="414" y="204"/>
                      </a:lnTo>
                      <a:lnTo>
                        <a:pt x="402" y="199"/>
                      </a:lnTo>
                      <a:lnTo>
                        <a:pt x="388" y="197"/>
                      </a:lnTo>
                      <a:lnTo>
                        <a:pt x="376" y="201"/>
                      </a:lnTo>
                      <a:lnTo>
                        <a:pt x="357" y="221"/>
                      </a:lnTo>
                      <a:lnTo>
                        <a:pt x="351" y="229"/>
                      </a:lnTo>
                      <a:lnTo>
                        <a:pt x="348" y="237"/>
                      </a:lnTo>
                      <a:lnTo>
                        <a:pt x="339" y="248"/>
                      </a:lnTo>
                      <a:lnTo>
                        <a:pt x="327" y="255"/>
                      </a:lnTo>
                      <a:lnTo>
                        <a:pt x="322" y="260"/>
                      </a:lnTo>
                      <a:lnTo>
                        <a:pt x="312" y="277"/>
                      </a:lnTo>
                      <a:lnTo>
                        <a:pt x="277" y="286"/>
                      </a:lnTo>
                      <a:lnTo>
                        <a:pt x="259" y="285"/>
                      </a:lnTo>
                      <a:lnTo>
                        <a:pt x="243" y="282"/>
                      </a:lnTo>
                      <a:lnTo>
                        <a:pt x="233" y="280"/>
                      </a:lnTo>
                      <a:lnTo>
                        <a:pt x="230" y="271"/>
                      </a:lnTo>
                      <a:lnTo>
                        <a:pt x="237" y="250"/>
                      </a:lnTo>
                      <a:lnTo>
                        <a:pt x="239" y="237"/>
                      </a:lnTo>
                      <a:lnTo>
                        <a:pt x="239" y="231"/>
                      </a:lnTo>
                      <a:lnTo>
                        <a:pt x="238" y="213"/>
                      </a:lnTo>
                      <a:lnTo>
                        <a:pt x="231" y="201"/>
                      </a:lnTo>
                      <a:lnTo>
                        <a:pt x="217" y="190"/>
                      </a:lnTo>
                      <a:lnTo>
                        <a:pt x="212" y="181"/>
                      </a:lnTo>
                      <a:lnTo>
                        <a:pt x="200" y="170"/>
                      </a:lnTo>
                      <a:lnTo>
                        <a:pt x="198" y="167"/>
                      </a:lnTo>
                      <a:lnTo>
                        <a:pt x="192" y="161"/>
                      </a:lnTo>
                      <a:lnTo>
                        <a:pt x="188" y="16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21" name="Freeform 220"/>
                <p:cNvSpPr>
                  <a:spLocks noChangeAspect="1"/>
                </p:cNvSpPr>
                <p:nvPr/>
              </p:nvSpPr>
              <p:spPr bwMode="gray">
                <a:xfrm>
                  <a:off x="5330030" y="3854797"/>
                  <a:ext cx="55563" cy="138113"/>
                </a:xfrm>
                <a:custGeom>
                  <a:avLst/>
                  <a:gdLst/>
                  <a:ahLst/>
                  <a:cxnLst>
                    <a:cxn ang="0">
                      <a:pos x="61" y="11"/>
                    </a:cxn>
                    <a:cxn ang="0">
                      <a:pos x="42" y="14"/>
                    </a:cxn>
                    <a:cxn ang="0">
                      <a:pos x="25" y="8"/>
                    </a:cxn>
                    <a:cxn ang="0">
                      <a:pos x="13" y="8"/>
                    </a:cxn>
                    <a:cxn ang="0">
                      <a:pos x="25" y="15"/>
                    </a:cxn>
                    <a:cxn ang="0">
                      <a:pos x="37" y="40"/>
                    </a:cxn>
                    <a:cxn ang="0">
                      <a:pos x="50" y="65"/>
                    </a:cxn>
                    <a:cxn ang="0">
                      <a:pos x="42" y="80"/>
                    </a:cxn>
                    <a:cxn ang="0">
                      <a:pos x="35" y="94"/>
                    </a:cxn>
                    <a:cxn ang="0">
                      <a:pos x="31" y="127"/>
                    </a:cxn>
                    <a:cxn ang="0">
                      <a:pos x="31" y="159"/>
                    </a:cxn>
                    <a:cxn ang="0">
                      <a:pos x="41" y="172"/>
                    </a:cxn>
                    <a:cxn ang="0">
                      <a:pos x="24" y="181"/>
                    </a:cxn>
                    <a:cxn ang="0">
                      <a:pos x="14" y="198"/>
                    </a:cxn>
                    <a:cxn ang="0">
                      <a:pos x="2" y="235"/>
                    </a:cxn>
                    <a:cxn ang="0">
                      <a:pos x="8" y="248"/>
                    </a:cxn>
                    <a:cxn ang="0">
                      <a:pos x="23" y="257"/>
                    </a:cxn>
                    <a:cxn ang="0">
                      <a:pos x="30" y="263"/>
                    </a:cxn>
                    <a:cxn ang="0">
                      <a:pos x="51" y="289"/>
                    </a:cxn>
                    <a:cxn ang="0">
                      <a:pos x="93" y="284"/>
                    </a:cxn>
                    <a:cxn ang="0">
                      <a:pos x="101" y="310"/>
                    </a:cxn>
                    <a:cxn ang="0">
                      <a:pos x="94" y="343"/>
                    </a:cxn>
                    <a:cxn ang="0">
                      <a:pos x="86" y="365"/>
                    </a:cxn>
                    <a:cxn ang="0">
                      <a:pos x="97" y="388"/>
                    </a:cxn>
                    <a:cxn ang="0">
                      <a:pos x="112" y="404"/>
                    </a:cxn>
                    <a:cxn ang="0">
                      <a:pos x="128" y="414"/>
                    </a:cxn>
                    <a:cxn ang="0">
                      <a:pos x="127" y="429"/>
                    </a:cxn>
                    <a:cxn ang="0">
                      <a:pos x="142" y="430"/>
                    </a:cxn>
                    <a:cxn ang="0">
                      <a:pos x="139" y="409"/>
                    </a:cxn>
                    <a:cxn ang="0">
                      <a:pos x="139" y="392"/>
                    </a:cxn>
                    <a:cxn ang="0">
                      <a:pos x="153" y="377"/>
                    </a:cxn>
                    <a:cxn ang="0">
                      <a:pos x="169" y="368"/>
                    </a:cxn>
                    <a:cxn ang="0">
                      <a:pos x="169" y="325"/>
                    </a:cxn>
                    <a:cxn ang="0">
                      <a:pos x="172" y="295"/>
                    </a:cxn>
                    <a:cxn ang="0">
                      <a:pos x="148" y="266"/>
                    </a:cxn>
                    <a:cxn ang="0">
                      <a:pos x="116" y="230"/>
                    </a:cxn>
                    <a:cxn ang="0">
                      <a:pos x="116" y="242"/>
                    </a:cxn>
                    <a:cxn ang="0">
                      <a:pos x="126" y="250"/>
                    </a:cxn>
                    <a:cxn ang="0">
                      <a:pos x="134" y="282"/>
                    </a:cxn>
                    <a:cxn ang="0">
                      <a:pos x="121" y="269"/>
                    </a:cxn>
                    <a:cxn ang="0">
                      <a:pos x="115" y="262"/>
                    </a:cxn>
                    <a:cxn ang="0">
                      <a:pos x="102" y="272"/>
                    </a:cxn>
                    <a:cxn ang="0">
                      <a:pos x="97" y="261"/>
                    </a:cxn>
                    <a:cxn ang="0">
                      <a:pos x="100" y="245"/>
                    </a:cxn>
                    <a:cxn ang="0">
                      <a:pos x="89" y="231"/>
                    </a:cxn>
                    <a:cxn ang="0">
                      <a:pos x="85" y="208"/>
                    </a:cxn>
                    <a:cxn ang="0">
                      <a:pos x="68" y="159"/>
                    </a:cxn>
                    <a:cxn ang="0">
                      <a:pos x="79" y="140"/>
                    </a:cxn>
                    <a:cxn ang="0">
                      <a:pos x="79" y="70"/>
                    </a:cxn>
                    <a:cxn ang="0">
                      <a:pos x="78" y="51"/>
                    </a:cxn>
                    <a:cxn ang="0">
                      <a:pos x="63" y="32"/>
                    </a:cxn>
                    <a:cxn ang="0">
                      <a:pos x="69" y="10"/>
                    </a:cxn>
                  </a:cxnLst>
                  <a:rect l="0" t="0" r="r" b="b"/>
                  <a:pathLst>
                    <a:path w="175" h="431">
                      <a:moveTo>
                        <a:pt x="64" y="18"/>
                      </a:moveTo>
                      <a:lnTo>
                        <a:pt x="62" y="14"/>
                      </a:lnTo>
                      <a:lnTo>
                        <a:pt x="61" y="11"/>
                      </a:lnTo>
                      <a:lnTo>
                        <a:pt x="58" y="10"/>
                      </a:lnTo>
                      <a:lnTo>
                        <a:pt x="53" y="10"/>
                      </a:lnTo>
                      <a:lnTo>
                        <a:pt x="42" y="14"/>
                      </a:lnTo>
                      <a:lnTo>
                        <a:pt x="40" y="13"/>
                      </a:lnTo>
                      <a:lnTo>
                        <a:pt x="35" y="6"/>
                      </a:lnTo>
                      <a:lnTo>
                        <a:pt x="25" y="8"/>
                      </a:lnTo>
                      <a:lnTo>
                        <a:pt x="14" y="0"/>
                      </a:lnTo>
                      <a:lnTo>
                        <a:pt x="13" y="3"/>
                      </a:lnTo>
                      <a:lnTo>
                        <a:pt x="13" y="8"/>
                      </a:lnTo>
                      <a:lnTo>
                        <a:pt x="14" y="9"/>
                      </a:lnTo>
                      <a:lnTo>
                        <a:pt x="16" y="15"/>
                      </a:lnTo>
                      <a:lnTo>
                        <a:pt x="25" y="15"/>
                      </a:lnTo>
                      <a:lnTo>
                        <a:pt x="32" y="24"/>
                      </a:lnTo>
                      <a:lnTo>
                        <a:pt x="34" y="29"/>
                      </a:lnTo>
                      <a:lnTo>
                        <a:pt x="37" y="40"/>
                      </a:lnTo>
                      <a:lnTo>
                        <a:pt x="43" y="45"/>
                      </a:lnTo>
                      <a:lnTo>
                        <a:pt x="46" y="63"/>
                      </a:lnTo>
                      <a:lnTo>
                        <a:pt x="50" y="65"/>
                      </a:lnTo>
                      <a:lnTo>
                        <a:pt x="51" y="72"/>
                      </a:lnTo>
                      <a:lnTo>
                        <a:pt x="51" y="75"/>
                      </a:lnTo>
                      <a:lnTo>
                        <a:pt x="42" y="80"/>
                      </a:lnTo>
                      <a:lnTo>
                        <a:pt x="40" y="81"/>
                      </a:lnTo>
                      <a:lnTo>
                        <a:pt x="36" y="84"/>
                      </a:lnTo>
                      <a:lnTo>
                        <a:pt x="35" y="94"/>
                      </a:lnTo>
                      <a:lnTo>
                        <a:pt x="36" y="102"/>
                      </a:lnTo>
                      <a:lnTo>
                        <a:pt x="30" y="119"/>
                      </a:lnTo>
                      <a:lnTo>
                        <a:pt x="31" y="127"/>
                      </a:lnTo>
                      <a:lnTo>
                        <a:pt x="32" y="142"/>
                      </a:lnTo>
                      <a:lnTo>
                        <a:pt x="30" y="156"/>
                      </a:lnTo>
                      <a:lnTo>
                        <a:pt x="31" y="159"/>
                      </a:lnTo>
                      <a:lnTo>
                        <a:pt x="35" y="164"/>
                      </a:lnTo>
                      <a:lnTo>
                        <a:pt x="40" y="166"/>
                      </a:lnTo>
                      <a:lnTo>
                        <a:pt x="41" y="172"/>
                      </a:lnTo>
                      <a:lnTo>
                        <a:pt x="38" y="175"/>
                      </a:lnTo>
                      <a:lnTo>
                        <a:pt x="30" y="176"/>
                      </a:lnTo>
                      <a:lnTo>
                        <a:pt x="24" y="181"/>
                      </a:lnTo>
                      <a:lnTo>
                        <a:pt x="19" y="182"/>
                      </a:lnTo>
                      <a:lnTo>
                        <a:pt x="18" y="183"/>
                      </a:lnTo>
                      <a:lnTo>
                        <a:pt x="14" y="198"/>
                      </a:lnTo>
                      <a:lnTo>
                        <a:pt x="14" y="213"/>
                      </a:lnTo>
                      <a:lnTo>
                        <a:pt x="9" y="228"/>
                      </a:lnTo>
                      <a:lnTo>
                        <a:pt x="2" y="235"/>
                      </a:lnTo>
                      <a:lnTo>
                        <a:pt x="0" y="239"/>
                      </a:lnTo>
                      <a:lnTo>
                        <a:pt x="3" y="247"/>
                      </a:lnTo>
                      <a:lnTo>
                        <a:pt x="8" y="248"/>
                      </a:lnTo>
                      <a:lnTo>
                        <a:pt x="11" y="256"/>
                      </a:lnTo>
                      <a:lnTo>
                        <a:pt x="19" y="255"/>
                      </a:lnTo>
                      <a:lnTo>
                        <a:pt x="23" y="257"/>
                      </a:lnTo>
                      <a:lnTo>
                        <a:pt x="23" y="258"/>
                      </a:lnTo>
                      <a:lnTo>
                        <a:pt x="24" y="261"/>
                      </a:lnTo>
                      <a:lnTo>
                        <a:pt x="30" y="263"/>
                      </a:lnTo>
                      <a:lnTo>
                        <a:pt x="37" y="279"/>
                      </a:lnTo>
                      <a:lnTo>
                        <a:pt x="47" y="289"/>
                      </a:lnTo>
                      <a:lnTo>
                        <a:pt x="51" y="289"/>
                      </a:lnTo>
                      <a:lnTo>
                        <a:pt x="59" y="287"/>
                      </a:lnTo>
                      <a:lnTo>
                        <a:pt x="89" y="283"/>
                      </a:lnTo>
                      <a:lnTo>
                        <a:pt x="93" y="284"/>
                      </a:lnTo>
                      <a:lnTo>
                        <a:pt x="96" y="289"/>
                      </a:lnTo>
                      <a:lnTo>
                        <a:pt x="100" y="302"/>
                      </a:lnTo>
                      <a:lnTo>
                        <a:pt x="101" y="310"/>
                      </a:lnTo>
                      <a:lnTo>
                        <a:pt x="102" y="328"/>
                      </a:lnTo>
                      <a:lnTo>
                        <a:pt x="100" y="336"/>
                      </a:lnTo>
                      <a:lnTo>
                        <a:pt x="94" y="343"/>
                      </a:lnTo>
                      <a:lnTo>
                        <a:pt x="95" y="349"/>
                      </a:lnTo>
                      <a:lnTo>
                        <a:pt x="89" y="354"/>
                      </a:lnTo>
                      <a:lnTo>
                        <a:pt x="86" y="365"/>
                      </a:lnTo>
                      <a:lnTo>
                        <a:pt x="89" y="369"/>
                      </a:lnTo>
                      <a:lnTo>
                        <a:pt x="94" y="385"/>
                      </a:lnTo>
                      <a:lnTo>
                        <a:pt x="97" y="388"/>
                      </a:lnTo>
                      <a:lnTo>
                        <a:pt x="101" y="390"/>
                      </a:lnTo>
                      <a:lnTo>
                        <a:pt x="104" y="395"/>
                      </a:lnTo>
                      <a:lnTo>
                        <a:pt x="112" y="404"/>
                      </a:lnTo>
                      <a:lnTo>
                        <a:pt x="117" y="411"/>
                      </a:lnTo>
                      <a:lnTo>
                        <a:pt x="121" y="413"/>
                      </a:lnTo>
                      <a:lnTo>
                        <a:pt x="128" y="414"/>
                      </a:lnTo>
                      <a:lnTo>
                        <a:pt x="132" y="419"/>
                      </a:lnTo>
                      <a:lnTo>
                        <a:pt x="132" y="423"/>
                      </a:lnTo>
                      <a:lnTo>
                        <a:pt x="127" y="429"/>
                      </a:lnTo>
                      <a:lnTo>
                        <a:pt x="128" y="431"/>
                      </a:lnTo>
                      <a:lnTo>
                        <a:pt x="140" y="431"/>
                      </a:lnTo>
                      <a:lnTo>
                        <a:pt x="142" y="430"/>
                      </a:lnTo>
                      <a:lnTo>
                        <a:pt x="140" y="420"/>
                      </a:lnTo>
                      <a:lnTo>
                        <a:pt x="142" y="414"/>
                      </a:lnTo>
                      <a:lnTo>
                        <a:pt x="139" y="409"/>
                      </a:lnTo>
                      <a:lnTo>
                        <a:pt x="136" y="406"/>
                      </a:lnTo>
                      <a:lnTo>
                        <a:pt x="136" y="400"/>
                      </a:lnTo>
                      <a:lnTo>
                        <a:pt x="139" y="392"/>
                      </a:lnTo>
                      <a:lnTo>
                        <a:pt x="139" y="388"/>
                      </a:lnTo>
                      <a:lnTo>
                        <a:pt x="140" y="385"/>
                      </a:lnTo>
                      <a:lnTo>
                        <a:pt x="153" y="377"/>
                      </a:lnTo>
                      <a:lnTo>
                        <a:pt x="159" y="376"/>
                      </a:lnTo>
                      <a:lnTo>
                        <a:pt x="165" y="374"/>
                      </a:lnTo>
                      <a:lnTo>
                        <a:pt x="169" y="368"/>
                      </a:lnTo>
                      <a:lnTo>
                        <a:pt x="170" y="347"/>
                      </a:lnTo>
                      <a:lnTo>
                        <a:pt x="172" y="339"/>
                      </a:lnTo>
                      <a:lnTo>
                        <a:pt x="169" y="325"/>
                      </a:lnTo>
                      <a:lnTo>
                        <a:pt x="172" y="315"/>
                      </a:lnTo>
                      <a:lnTo>
                        <a:pt x="175" y="307"/>
                      </a:lnTo>
                      <a:lnTo>
                        <a:pt x="172" y="295"/>
                      </a:lnTo>
                      <a:lnTo>
                        <a:pt x="167" y="288"/>
                      </a:lnTo>
                      <a:lnTo>
                        <a:pt x="154" y="275"/>
                      </a:lnTo>
                      <a:lnTo>
                        <a:pt x="148" y="266"/>
                      </a:lnTo>
                      <a:lnTo>
                        <a:pt x="133" y="247"/>
                      </a:lnTo>
                      <a:lnTo>
                        <a:pt x="123" y="240"/>
                      </a:lnTo>
                      <a:lnTo>
                        <a:pt x="116" y="230"/>
                      </a:lnTo>
                      <a:lnTo>
                        <a:pt x="115" y="231"/>
                      </a:lnTo>
                      <a:lnTo>
                        <a:pt x="115" y="239"/>
                      </a:lnTo>
                      <a:lnTo>
                        <a:pt x="116" y="242"/>
                      </a:lnTo>
                      <a:lnTo>
                        <a:pt x="117" y="245"/>
                      </a:lnTo>
                      <a:lnTo>
                        <a:pt x="122" y="246"/>
                      </a:lnTo>
                      <a:lnTo>
                        <a:pt x="126" y="250"/>
                      </a:lnTo>
                      <a:lnTo>
                        <a:pt x="136" y="274"/>
                      </a:lnTo>
                      <a:lnTo>
                        <a:pt x="136" y="280"/>
                      </a:lnTo>
                      <a:lnTo>
                        <a:pt x="134" y="282"/>
                      </a:lnTo>
                      <a:lnTo>
                        <a:pt x="132" y="280"/>
                      </a:lnTo>
                      <a:lnTo>
                        <a:pt x="126" y="272"/>
                      </a:lnTo>
                      <a:lnTo>
                        <a:pt x="121" y="269"/>
                      </a:lnTo>
                      <a:lnTo>
                        <a:pt x="117" y="262"/>
                      </a:lnTo>
                      <a:lnTo>
                        <a:pt x="116" y="262"/>
                      </a:lnTo>
                      <a:lnTo>
                        <a:pt x="115" y="262"/>
                      </a:lnTo>
                      <a:lnTo>
                        <a:pt x="111" y="271"/>
                      </a:lnTo>
                      <a:lnTo>
                        <a:pt x="109" y="272"/>
                      </a:lnTo>
                      <a:lnTo>
                        <a:pt x="102" y="272"/>
                      </a:lnTo>
                      <a:lnTo>
                        <a:pt x="101" y="269"/>
                      </a:lnTo>
                      <a:lnTo>
                        <a:pt x="99" y="266"/>
                      </a:lnTo>
                      <a:lnTo>
                        <a:pt x="97" y="261"/>
                      </a:lnTo>
                      <a:lnTo>
                        <a:pt x="97" y="256"/>
                      </a:lnTo>
                      <a:lnTo>
                        <a:pt x="100" y="247"/>
                      </a:lnTo>
                      <a:lnTo>
                        <a:pt x="100" y="245"/>
                      </a:lnTo>
                      <a:lnTo>
                        <a:pt x="97" y="241"/>
                      </a:lnTo>
                      <a:lnTo>
                        <a:pt x="91" y="235"/>
                      </a:lnTo>
                      <a:lnTo>
                        <a:pt x="89" y="231"/>
                      </a:lnTo>
                      <a:lnTo>
                        <a:pt x="86" y="223"/>
                      </a:lnTo>
                      <a:lnTo>
                        <a:pt x="86" y="209"/>
                      </a:lnTo>
                      <a:lnTo>
                        <a:pt x="85" y="208"/>
                      </a:lnTo>
                      <a:lnTo>
                        <a:pt x="80" y="187"/>
                      </a:lnTo>
                      <a:lnTo>
                        <a:pt x="68" y="164"/>
                      </a:lnTo>
                      <a:lnTo>
                        <a:pt x="68" y="159"/>
                      </a:lnTo>
                      <a:lnTo>
                        <a:pt x="68" y="154"/>
                      </a:lnTo>
                      <a:lnTo>
                        <a:pt x="73" y="145"/>
                      </a:lnTo>
                      <a:lnTo>
                        <a:pt x="79" y="140"/>
                      </a:lnTo>
                      <a:lnTo>
                        <a:pt x="83" y="128"/>
                      </a:lnTo>
                      <a:lnTo>
                        <a:pt x="81" y="94"/>
                      </a:lnTo>
                      <a:lnTo>
                        <a:pt x="79" y="70"/>
                      </a:lnTo>
                      <a:lnTo>
                        <a:pt x="81" y="63"/>
                      </a:lnTo>
                      <a:lnTo>
                        <a:pt x="81" y="57"/>
                      </a:lnTo>
                      <a:lnTo>
                        <a:pt x="78" y="51"/>
                      </a:lnTo>
                      <a:lnTo>
                        <a:pt x="72" y="48"/>
                      </a:lnTo>
                      <a:lnTo>
                        <a:pt x="69" y="46"/>
                      </a:lnTo>
                      <a:lnTo>
                        <a:pt x="63" y="32"/>
                      </a:lnTo>
                      <a:lnTo>
                        <a:pt x="62" y="26"/>
                      </a:lnTo>
                      <a:lnTo>
                        <a:pt x="64" y="18"/>
                      </a:lnTo>
                      <a:lnTo>
                        <a:pt x="69" y="10"/>
                      </a:lnTo>
                      <a:lnTo>
                        <a:pt x="64" y="1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22" name="Freeform 221"/>
                <p:cNvSpPr>
                  <a:spLocks noChangeAspect="1"/>
                </p:cNvSpPr>
                <p:nvPr/>
              </p:nvSpPr>
              <p:spPr bwMode="gray">
                <a:xfrm>
                  <a:off x="5511005" y="3904009"/>
                  <a:ext cx="123825" cy="247650"/>
                </a:xfrm>
                <a:custGeom>
                  <a:avLst/>
                  <a:gdLst/>
                  <a:ahLst/>
                  <a:cxnLst>
                    <a:cxn ang="0">
                      <a:pos x="76" y="226"/>
                    </a:cxn>
                    <a:cxn ang="0">
                      <a:pos x="107" y="215"/>
                    </a:cxn>
                    <a:cxn ang="0">
                      <a:pos x="118" y="215"/>
                    </a:cxn>
                    <a:cxn ang="0">
                      <a:pos x="130" y="204"/>
                    </a:cxn>
                    <a:cxn ang="0">
                      <a:pos x="152" y="199"/>
                    </a:cxn>
                    <a:cxn ang="0">
                      <a:pos x="170" y="219"/>
                    </a:cxn>
                    <a:cxn ang="0">
                      <a:pos x="182" y="210"/>
                    </a:cxn>
                    <a:cxn ang="0">
                      <a:pos x="183" y="181"/>
                    </a:cxn>
                    <a:cxn ang="0">
                      <a:pos x="204" y="189"/>
                    </a:cxn>
                    <a:cxn ang="0">
                      <a:pos x="208" y="167"/>
                    </a:cxn>
                    <a:cxn ang="0">
                      <a:pos x="221" y="149"/>
                    </a:cxn>
                    <a:cxn ang="0">
                      <a:pos x="229" y="160"/>
                    </a:cxn>
                    <a:cxn ang="0">
                      <a:pos x="258" y="140"/>
                    </a:cxn>
                    <a:cxn ang="0">
                      <a:pos x="242" y="125"/>
                    </a:cxn>
                    <a:cxn ang="0">
                      <a:pos x="258" y="113"/>
                    </a:cxn>
                    <a:cxn ang="0">
                      <a:pos x="253" y="81"/>
                    </a:cxn>
                    <a:cxn ang="0">
                      <a:pos x="270" y="92"/>
                    </a:cxn>
                    <a:cxn ang="0">
                      <a:pos x="293" y="68"/>
                    </a:cxn>
                    <a:cxn ang="0">
                      <a:pos x="307" y="25"/>
                    </a:cxn>
                    <a:cxn ang="0">
                      <a:pos x="316" y="5"/>
                    </a:cxn>
                    <a:cxn ang="0">
                      <a:pos x="344" y="23"/>
                    </a:cxn>
                    <a:cxn ang="0">
                      <a:pos x="365" y="60"/>
                    </a:cxn>
                    <a:cxn ang="0">
                      <a:pos x="374" y="106"/>
                    </a:cxn>
                    <a:cxn ang="0">
                      <a:pos x="382" y="151"/>
                    </a:cxn>
                    <a:cxn ang="0">
                      <a:pos x="388" y="198"/>
                    </a:cxn>
                    <a:cxn ang="0">
                      <a:pos x="370" y="198"/>
                    </a:cxn>
                    <a:cxn ang="0">
                      <a:pos x="353" y="206"/>
                    </a:cxn>
                    <a:cxn ang="0">
                      <a:pos x="360" y="251"/>
                    </a:cxn>
                    <a:cxn ang="0">
                      <a:pos x="342" y="283"/>
                    </a:cxn>
                    <a:cxn ang="0">
                      <a:pos x="329" y="366"/>
                    </a:cxn>
                    <a:cxn ang="0">
                      <a:pos x="316" y="405"/>
                    </a:cxn>
                    <a:cxn ang="0">
                      <a:pos x="283" y="511"/>
                    </a:cxn>
                    <a:cxn ang="0">
                      <a:pos x="254" y="606"/>
                    </a:cxn>
                    <a:cxn ang="0">
                      <a:pos x="236" y="684"/>
                    </a:cxn>
                    <a:cxn ang="0">
                      <a:pos x="210" y="736"/>
                    </a:cxn>
                    <a:cxn ang="0">
                      <a:pos x="183" y="748"/>
                    </a:cxn>
                    <a:cxn ang="0">
                      <a:pos x="106" y="776"/>
                    </a:cxn>
                    <a:cxn ang="0">
                      <a:pos x="59" y="746"/>
                    </a:cxn>
                    <a:cxn ang="0">
                      <a:pos x="27" y="697"/>
                    </a:cxn>
                    <a:cxn ang="0">
                      <a:pos x="28" y="654"/>
                    </a:cxn>
                    <a:cxn ang="0">
                      <a:pos x="9" y="615"/>
                    </a:cxn>
                    <a:cxn ang="0">
                      <a:pos x="0" y="574"/>
                    </a:cxn>
                    <a:cxn ang="0">
                      <a:pos x="15" y="527"/>
                    </a:cxn>
                    <a:cxn ang="0">
                      <a:pos x="38" y="489"/>
                    </a:cxn>
                    <a:cxn ang="0">
                      <a:pos x="69" y="435"/>
                    </a:cxn>
                    <a:cxn ang="0">
                      <a:pos x="69" y="409"/>
                    </a:cxn>
                    <a:cxn ang="0">
                      <a:pos x="48" y="348"/>
                    </a:cxn>
                    <a:cxn ang="0">
                      <a:pos x="51" y="280"/>
                    </a:cxn>
                  </a:cxnLst>
                  <a:rect l="0" t="0" r="r" b="b"/>
                  <a:pathLst>
                    <a:path w="391" h="776">
                      <a:moveTo>
                        <a:pt x="64" y="230"/>
                      </a:moveTo>
                      <a:lnTo>
                        <a:pt x="69" y="224"/>
                      </a:lnTo>
                      <a:lnTo>
                        <a:pt x="76" y="226"/>
                      </a:lnTo>
                      <a:lnTo>
                        <a:pt x="92" y="225"/>
                      </a:lnTo>
                      <a:lnTo>
                        <a:pt x="96" y="221"/>
                      </a:lnTo>
                      <a:lnTo>
                        <a:pt x="107" y="215"/>
                      </a:lnTo>
                      <a:lnTo>
                        <a:pt x="109" y="220"/>
                      </a:lnTo>
                      <a:lnTo>
                        <a:pt x="113" y="221"/>
                      </a:lnTo>
                      <a:lnTo>
                        <a:pt x="118" y="215"/>
                      </a:lnTo>
                      <a:lnTo>
                        <a:pt x="124" y="217"/>
                      </a:lnTo>
                      <a:lnTo>
                        <a:pt x="129" y="211"/>
                      </a:lnTo>
                      <a:lnTo>
                        <a:pt x="130" y="204"/>
                      </a:lnTo>
                      <a:lnTo>
                        <a:pt x="140" y="202"/>
                      </a:lnTo>
                      <a:lnTo>
                        <a:pt x="146" y="205"/>
                      </a:lnTo>
                      <a:lnTo>
                        <a:pt x="152" y="199"/>
                      </a:lnTo>
                      <a:lnTo>
                        <a:pt x="159" y="202"/>
                      </a:lnTo>
                      <a:lnTo>
                        <a:pt x="164" y="211"/>
                      </a:lnTo>
                      <a:lnTo>
                        <a:pt x="170" y="219"/>
                      </a:lnTo>
                      <a:lnTo>
                        <a:pt x="178" y="221"/>
                      </a:lnTo>
                      <a:lnTo>
                        <a:pt x="184" y="220"/>
                      </a:lnTo>
                      <a:lnTo>
                        <a:pt x="182" y="210"/>
                      </a:lnTo>
                      <a:lnTo>
                        <a:pt x="172" y="202"/>
                      </a:lnTo>
                      <a:lnTo>
                        <a:pt x="173" y="192"/>
                      </a:lnTo>
                      <a:lnTo>
                        <a:pt x="183" y="181"/>
                      </a:lnTo>
                      <a:lnTo>
                        <a:pt x="195" y="173"/>
                      </a:lnTo>
                      <a:lnTo>
                        <a:pt x="202" y="176"/>
                      </a:lnTo>
                      <a:lnTo>
                        <a:pt x="204" y="189"/>
                      </a:lnTo>
                      <a:lnTo>
                        <a:pt x="211" y="189"/>
                      </a:lnTo>
                      <a:lnTo>
                        <a:pt x="218" y="186"/>
                      </a:lnTo>
                      <a:lnTo>
                        <a:pt x="208" y="167"/>
                      </a:lnTo>
                      <a:lnTo>
                        <a:pt x="215" y="161"/>
                      </a:lnTo>
                      <a:lnTo>
                        <a:pt x="224" y="150"/>
                      </a:lnTo>
                      <a:lnTo>
                        <a:pt x="221" y="149"/>
                      </a:lnTo>
                      <a:lnTo>
                        <a:pt x="227" y="141"/>
                      </a:lnTo>
                      <a:lnTo>
                        <a:pt x="231" y="149"/>
                      </a:lnTo>
                      <a:lnTo>
                        <a:pt x="229" y="160"/>
                      </a:lnTo>
                      <a:lnTo>
                        <a:pt x="245" y="140"/>
                      </a:lnTo>
                      <a:lnTo>
                        <a:pt x="253" y="141"/>
                      </a:lnTo>
                      <a:lnTo>
                        <a:pt x="258" y="140"/>
                      </a:lnTo>
                      <a:lnTo>
                        <a:pt x="256" y="135"/>
                      </a:lnTo>
                      <a:lnTo>
                        <a:pt x="247" y="133"/>
                      </a:lnTo>
                      <a:lnTo>
                        <a:pt x="242" y="125"/>
                      </a:lnTo>
                      <a:lnTo>
                        <a:pt x="245" y="119"/>
                      </a:lnTo>
                      <a:lnTo>
                        <a:pt x="253" y="108"/>
                      </a:lnTo>
                      <a:lnTo>
                        <a:pt x="258" y="113"/>
                      </a:lnTo>
                      <a:lnTo>
                        <a:pt x="259" y="101"/>
                      </a:lnTo>
                      <a:lnTo>
                        <a:pt x="256" y="93"/>
                      </a:lnTo>
                      <a:lnTo>
                        <a:pt x="253" y="81"/>
                      </a:lnTo>
                      <a:lnTo>
                        <a:pt x="256" y="77"/>
                      </a:lnTo>
                      <a:lnTo>
                        <a:pt x="267" y="81"/>
                      </a:lnTo>
                      <a:lnTo>
                        <a:pt x="270" y="92"/>
                      </a:lnTo>
                      <a:lnTo>
                        <a:pt x="283" y="74"/>
                      </a:lnTo>
                      <a:lnTo>
                        <a:pt x="285" y="63"/>
                      </a:lnTo>
                      <a:lnTo>
                        <a:pt x="293" y="68"/>
                      </a:lnTo>
                      <a:lnTo>
                        <a:pt x="301" y="61"/>
                      </a:lnTo>
                      <a:lnTo>
                        <a:pt x="306" y="47"/>
                      </a:lnTo>
                      <a:lnTo>
                        <a:pt x="307" y="25"/>
                      </a:lnTo>
                      <a:lnTo>
                        <a:pt x="301" y="15"/>
                      </a:lnTo>
                      <a:lnTo>
                        <a:pt x="306" y="17"/>
                      </a:lnTo>
                      <a:lnTo>
                        <a:pt x="316" y="5"/>
                      </a:lnTo>
                      <a:lnTo>
                        <a:pt x="323" y="0"/>
                      </a:lnTo>
                      <a:lnTo>
                        <a:pt x="334" y="10"/>
                      </a:lnTo>
                      <a:lnTo>
                        <a:pt x="344" y="23"/>
                      </a:lnTo>
                      <a:lnTo>
                        <a:pt x="354" y="33"/>
                      </a:lnTo>
                      <a:lnTo>
                        <a:pt x="361" y="47"/>
                      </a:lnTo>
                      <a:lnTo>
                        <a:pt x="365" y="60"/>
                      </a:lnTo>
                      <a:lnTo>
                        <a:pt x="366" y="73"/>
                      </a:lnTo>
                      <a:lnTo>
                        <a:pt x="371" y="89"/>
                      </a:lnTo>
                      <a:lnTo>
                        <a:pt x="374" y="106"/>
                      </a:lnTo>
                      <a:lnTo>
                        <a:pt x="377" y="120"/>
                      </a:lnTo>
                      <a:lnTo>
                        <a:pt x="379" y="135"/>
                      </a:lnTo>
                      <a:lnTo>
                        <a:pt x="382" y="151"/>
                      </a:lnTo>
                      <a:lnTo>
                        <a:pt x="388" y="167"/>
                      </a:lnTo>
                      <a:lnTo>
                        <a:pt x="391" y="183"/>
                      </a:lnTo>
                      <a:lnTo>
                        <a:pt x="388" y="198"/>
                      </a:lnTo>
                      <a:lnTo>
                        <a:pt x="383" y="210"/>
                      </a:lnTo>
                      <a:lnTo>
                        <a:pt x="376" y="211"/>
                      </a:lnTo>
                      <a:lnTo>
                        <a:pt x="370" y="198"/>
                      </a:lnTo>
                      <a:lnTo>
                        <a:pt x="366" y="183"/>
                      </a:lnTo>
                      <a:lnTo>
                        <a:pt x="356" y="184"/>
                      </a:lnTo>
                      <a:lnTo>
                        <a:pt x="353" y="206"/>
                      </a:lnTo>
                      <a:lnTo>
                        <a:pt x="353" y="222"/>
                      </a:lnTo>
                      <a:lnTo>
                        <a:pt x="360" y="235"/>
                      </a:lnTo>
                      <a:lnTo>
                        <a:pt x="360" y="251"/>
                      </a:lnTo>
                      <a:lnTo>
                        <a:pt x="355" y="262"/>
                      </a:lnTo>
                      <a:lnTo>
                        <a:pt x="349" y="268"/>
                      </a:lnTo>
                      <a:lnTo>
                        <a:pt x="342" y="283"/>
                      </a:lnTo>
                      <a:lnTo>
                        <a:pt x="339" y="300"/>
                      </a:lnTo>
                      <a:lnTo>
                        <a:pt x="339" y="315"/>
                      </a:lnTo>
                      <a:lnTo>
                        <a:pt x="329" y="366"/>
                      </a:lnTo>
                      <a:lnTo>
                        <a:pt x="318" y="397"/>
                      </a:lnTo>
                      <a:lnTo>
                        <a:pt x="317" y="397"/>
                      </a:lnTo>
                      <a:lnTo>
                        <a:pt x="316" y="405"/>
                      </a:lnTo>
                      <a:lnTo>
                        <a:pt x="300" y="459"/>
                      </a:lnTo>
                      <a:lnTo>
                        <a:pt x="288" y="488"/>
                      </a:lnTo>
                      <a:lnTo>
                        <a:pt x="283" y="511"/>
                      </a:lnTo>
                      <a:lnTo>
                        <a:pt x="273" y="549"/>
                      </a:lnTo>
                      <a:lnTo>
                        <a:pt x="266" y="566"/>
                      </a:lnTo>
                      <a:lnTo>
                        <a:pt x="254" y="606"/>
                      </a:lnTo>
                      <a:lnTo>
                        <a:pt x="248" y="635"/>
                      </a:lnTo>
                      <a:lnTo>
                        <a:pt x="243" y="651"/>
                      </a:lnTo>
                      <a:lnTo>
                        <a:pt x="236" y="684"/>
                      </a:lnTo>
                      <a:lnTo>
                        <a:pt x="227" y="700"/>
                      </a:lnTo>
                      <a:lnTo>
                        <a:pt x="223" y="715"/>
                      </a:lnTo>
                      <a:lnTo>
                        <a:pt x="210" y="736"/>
                      </a:lnTo>
                      <a:lnTo>
                        <a:pt x="200" y="744"/>
                      </a:lnTo>
                      <a:lnTo>
                        <a:pt x="192" y="749"/>
                      </a:lnTo>
                      <a:lnTo>
                        <a:pt x="183" y="748"/>
                      </a:lnTo>
                      <a:lnTo>
                        <a:pt x="151" y="755"/>
                      </a:lnTo>
                      <a:lnTo>
                        <a:pt x="119" y="774"/>
                      </a:lnTo>
                      <a:lnTo>
                        <a:pt x="106" y="776"/>
                      </a:lnTo>
                      <a:lnTo>
                        <a:pt x="86" y="762"/>
                      </a:lnTo>
                      <a:lnTo>
                        <a:pt x="71" y="753"/>
                      </a:lnTo>
                      <a:lnTo>
                        <a:pt x="59" y="746"/>
                      </a:lnTo>
                      <a:lnTo>
                        <a:pt x="47" y="736"/>
                      </a:lnTo>
                      <a:lnTo>
                        <a:pt x="32" y="714"/>
                      </a:lnTo>
                      <a:lnTo>
                        <a:pt x="27" y="697"/>
                      </a:lnTo>
                      <a:lnTo>
                        <a:pt x="24" y="678"/>
                      </a:lnTo>
                      <a:lnTo>
                        <a:pt x="24" y="663"/>
                      </a:lnTo>
                      <a:lnTo>
                        <a:pt x="28" y="654"/>
                      </a:lnTo>
                      <a:lnTo>
                        <a:pt x="24" y="638"/>
                      </a:lnTo>
                      <a:lnTo>
                        <a:pt x="17" y="624"/>
                      </a:lnTo>
                      <a:lnTo>
                        <a:pt x="9" y="615"/>
                      </a:lnTo>
                      <a:lnTo>
                        <a:pt x="1" y="601"/>
                      </a:lnTo>
                      <a:lnTo>
                        <a:pt x="1" y="586"/>
                      </a:lnTo>
                      <a:lnTo>
                        <a:pt x="0" y="574"/>
                      </a:lnTo>
                      <a:lnTo>
                        <a:pt x="0" y="555"/>
                      </a:lnTo>
                      <a:lnTo>
                        <a:pt x="8" y="543"/>
                      </a:lnTo>
                      <a:lnTo>
                        <a:pt x="15" y="527"/>
                      </a:lnTo>
                      <a:lnTo>
                        <a:pt x="21" y="518"/>
                      </a:lnTo>
                      <a:lnTo>
                        <a:pt x="30" y="516"/>
                      </a:lnTo>
                      <a:lnTo>
                        <a:pt x="38" y="489"/>
                      </a:lnTo>
                      <a:lnTo>
                        <a:pt x="55" y="457"/>
                      </a:lnTo>
                      <a:lnTo>
                        <a:pt x="65" y="446"/>
                      </a:lnTo>
                      <a:lnTo>
                        <a:pt x="69" y="435"/>
                      </a:lnTo>
                      <a:lnTo>
                        <a:pt x="68" y="425"/>
                      </a:lnTo>
                      <a:lnTo>
                        <a:pt x="71" y="419"/>
                      </a:lnTo>
                      <a:lnTo>
                        <a:pt x="69" y="409"/>
                      </a:lnTo>
                      <a:lnTo>
                        <a:pt x="60" y="396"/>
                      </a:lnTo>
                      <a:lnTo>
                        <a:pt x="54" y="376"/>
                      </a:lnTo>
                      <a:lnTo>
                        <a:pt x="48" y="348"/>
                      </a:lnTo>
                      <a:lnTo>
                        <a:pt x="47" y="318"/>
                      </a:lnTo>
                      <a:lnTo>
                        <a:pt x="37" y="302"/>
                      </a:lnTo>
                      <a:lnTo>
                        <a:pt x="51" y="280"/>
                      </a:lnTo>
                      <a:lnTo>
                        <a:pt x="65" y="247"/>
                      </a:lnTo>
                      <a:lnTo>
                        <a:pt x="64" y="23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223" name="Group 25"/>
                <p:cNvGrpSpPr>
                  <a:grpSpLocks noChangeAspect="1"/>
                </p:cNvGrpSpPr>
                <p:nvPr/>
              </p:nvGrpSpPr>
              <p:grpSpPr bwMode="gray">
                <a:xfrm>
                  <a:off x="4961730" y="3769072"/>
                  <a:ext cx="219075" cy="239713"/>
                  <a:chOff x="2643" y="2535"/>
                  <a:chExt cx="138" cy="151"/>
                </a:xfrm>
                <a:grpFill/>
              </p:grpSpPr>
              <p:sp>
                <p:nvSpPr>
                  <p:cNvPr id="253" name="Freeform 26"/>
                  <p:cNvSpPr>
                    <a:spLocks noChangeAspect="1"/>
                  </p:cNvSpPr>
                  <p:nvPr/>
                </p:nvSpPr>
                <p:spPr bwMode="gray">
                  <a:xfrm>
                    <a:off x="2643" y="2550"/>
                    <a:ext cx="138" cy="136"/>
                  </a:xfrm>
                  <a:custGeom>
                    <a:avLst/>
                    <a:gdLst/>
                    <a:ahLst/>
                    <a:cxnLst>
                      <a:cxn ang="0">
                        <a:pos x="14" y="557"/>
                      </a:cxn>
                      <a:cxn ang="0">
                        <a:pos x="30" y="499"/>
                      </a:cxn>
                      <a:cxn ang="0">
                        <a:pos x="43" y="451"/>
                      </a:cxn>
                      <a:cxn ang="0">
                        <a:pos x="53" y="418"/>
                      </a:cxn>
                      <a:cxn ang="0">
                        <a:pos x="90" y="381"/>
                      </a:cxn>
                      <a:cxn ang="0">
                        <a:pos x="116" y="331"/>
                      </a:cxn>
                      <a:cxn ang="0">
                        <a:pos x="122" y="283"/>
                      </a:cxn>
                      <a:cxn ang="0">
                        <a:pos x="95" y="235"/>
                      </a:cxn>
                      <a:cxn ang="0">
                        <a:pos x="86" y="175"/>
                      </a:cxn>
                      <a:cxn ang="0">
                        <a:pos x="84" y="128"/>
                      </a:cxn>
                      <a:cxn ang="0">
                        <a:pos x="53" y="53"/>
                      </a:cxn>
                      <a:cxn ang="0">
                        <a:pos x="40" y="26"/>
                      </a:cxn>
                      <a:cxn ang="0">
                        <a:pos x="79" y="9"/>
                      </a:cxn>
                      <a:cxn ang="0">
                        <a:pos x="132" y="4"/>
                      </a:cxn>
                      <a:cxn ang="0">
                        <a:pos x="193" y="3"/>
                      </a:cxn>
                      <a:cxn ang="0">
                        <a:pos x="258" y="3"/>
                      </a:cxn>
                      <a:cxn ang="0">
                        <a:pos x="275" y="19"/>
                      </a:cxn>
                      <a:cxn ang="0">
                        <a:pos x="290" y="68"/>
                      </a:cxn>
                      <a:cxn ang="0">
                        <a:pos x="339" y="129"/>
                      </a:cxn>
                      <a:cxn ang="0">
                        <a:pos x="404" y="122"/>
                      </a:cxn>
                      <a:cxn ang="0">
                        <a:pos x="430" y="95"/>
                      </a:cxn>
                      <a:cxn ang="0">
                        <a:pos x="436" y="67"/>
                      </a:cxn>
                      <a:cxn ang="0">
                        <a:pos x="504" y="83"/>
                      </a:cxn>
                      <a:cxn ang="0">
                        <a:pos x="560" y="128"/>
                      </a:cxn>
                      <a:cxn ang="0">
                        <a:pos x="565" y="178"/>
                      </a:cxn>
                      <a:cxn ang="0">
                        <a:pos x="573" y="226"/>
                      </a:cxn>
                      <a:cxn ang="0">
                        <a:pos x="580" y="278"/>
                      </a:cxn>
                      <a:cxn ang="0">
                        <a:pos x="572" y="295"/>
                      </a:cxn>
                      <a:cxn ang="0">
                        <a:pos x="590" y="304"/>
                      </a:cxn>
                      <a:cxn ang="0">
                        <a:pos x="651" y="288"/>
                      </a:cxn>
                      <a:cxn ang="0">
                        <a:pos x="682" y="279"/>
                      </a:cxn>
                      <a:cxn ang="0">
                        <a:pos x="686" y="288"/>
                      </a:cxn>
                      <a:cxn ang="0">
                        <a:pos x="683" y="311"/>
                      </a:cxn>
                      <a:cxn ang="0">
                        <a:pos x="681" y="364"/>
                      </a:cxn>
                      <a:cxn ang="0">
                        <a:pos x="683" y="396"/>
                      </a:cxn>
                      <a:cxn ang="0">
                        <a:pos x="573" y="452"/>
                      </a:cxn>
                      <a:cxn ang="0">
                        <a:pos x="573" y="601"/>
                      </a:cxn>
                      <a:cxn ang="0">
                        <a:pos x="603" y="630"/>
                      </a:cxn>
                      <a:cxn ang="0">
                        <a:pos x="630" y="654"/>
                      </a:cxn>
                      <a:cxn ang="0">
                        <a:pos x="549" y="683"/>
                      </a:cxn>
                      <a:cxn ang="0">
                        <a:pos x="513" y="677"/>
                      </a:cxn>
                      <a:cxn ang="0">
                        <a:pos x="417" y="671"/>
                      </a:cxn>
                      <a:cxn ang="0">
                        <a:pos x="369" y="644"/>
                      </a:cxn>
                      <a:cxn ang="0">
                        <a:pos x="201" y="644"/>
                      </a:cxn>
                      <a:cxn ang="0">
                        <a:pos x="112" y="633"/>
                      </a:cxn>
                      <a:cxn ang="0">
                        <a:pos x="62" y="618"/>
                      </a:cxn>
                      <a:cxn ang="0">
                        <a:pos x="26" y="629"/>
                      </a:cxn>
                      <a:cxn ang="0">
                        <a:pos x="0" y="617"/>
                      </a:cxn>
                    </a:cxnLst>
                    <a:rect l="0" t="0" r="r" b="b"/>
                    <a:pathLst>
                      <a:path w="692" h="684">
                        <a:moveTo>
                          <a:pt x="5" y="597"/>
                        </a:moveTo>
                        <a:lnTo>
                          <a:pt x="5" y="576"/>
                        </a:lnTo>
                        <a:lnTo>
                          <a:pt x="6" y="565"/>
                        </a:lnTo>
                        <a:lnTo>
                          <a:pt x="14" y="557"/>
                        </a:lnTo>
                        <a:lnTo>
                          <a:pt x="21" y="532"/>
                        </a:lnTo>
                        <a:lnTo>
                          <a:pt x="25" y="522"/>
                        </a:lnTo>
                        <a:lnTo>
                          <a:pt x="26" y="508"/>
                        </a:lnTo>
                        <a:lnTo>
                          <a:pt x="30" y="499"/>
                        </a:lnTo>
                        <a:lnTo>
                          <a:pt x="31" y="487"/>
                        </a:lnTo>
                        <a:lnTo>
                          <a:pt x="33" y="481"/>
                        </a:lnTo>
                        <a:lnTo>
                          <a:pt x="36" y="470"/>
                        </a:lnTo>
                        <a:lnTo>
                          <a:pt x="43" y="451"/>
                        </a:lnTo>
                        <a:lnTo>
                          <a:pt x="43" y="444"/>
                        </a:lnTo>
                        <a:lnTo>
                          <a:pt x="47" y="439"/>
                        </a:lnTo>
                        <a:lnTo>
                          <a:pt x="47" y="433"/>
                        </a:lnTo>
                        <a:lnTo>
                          <a:pt x="53" y="418"/>
                        </a:lnTo>
                        <a:lnTo>
                          <a:pt x="63" y="411"/>
                        </a:lnTo>
                        <a:lnTo>
                          <a:pt x="69" y="403"/>
                        </a:lnTo>
                        <a:lnTo>
                          <a:pt x="70" y="391"/>
                        </a:lnTo>
                        <a:lnTo>
                          <a:pt x="90" y="381"/>
                        </a:lnTo>
                        <a:lnTo>
                          <a:pt x="103" y="366"/>
                        </a:lnTo>
                        <a:lnTo>
                          <a:pt x="108" y="358"/>
                        </a:lnTo>
                        <a:lnTo>
                          <a:pt x="113" y="347"/>
                        </a:lnTo>
                        <a:lnTo>
                          <a:pt x="116" y="331"/>
                        </a:lnTo>
                        <a:lnTo>
                          <a:pt x="116" y="315"/>
                        </a:lnTo>
                        <a:lnTo>
                          <a:pt x="118" y="306"/>
                        </a:lnTo>
                        <a:lnTo>
                          <a:pt x="117" y="290"/>
                        </a:lnTo>
                        <a:lnTo>
                          <a:pt x="122" y="283"/>
                        </a:lnTo>
                        <a:lnTo>
                          <a:pt x="117" y="264"/>
                        </a:lnTo>
                        <a:lnTo>
                          <a:pt x="105" y="253"/>
                        </a:lnTo>
                        <a:lnTo>
                          <a:pt x="100" y="242"/>
                        </a:lnTo>
                        <a:lnTo>
                          <a:pt x="95" y="235"/>
                        </a:lnTo>
                        <a:lnTo>
                          <a:pt x="89" y="219"/>
                        </a:lnTo>
                        <a:lnTo>
                          <a:pt x="81" y="188"/>
                        </a:lnTo>
                        <a:lnTo>
                          <a:pt x="81" y="182"/>
                        </a:lnTo>
                        <a:lnTo>
                          <a:pt x="86" y="175"/>
                        </a:lnTo>
                        <a:lnTo>
                          <a:pt x="94" y="169"/>
                        </a:lnTo>
                        <a:lnTo>
                          <a:pt x="94" y="151"/>
                        </a:lnTo>
                        <a:lnTo>
                          <a:pt x="90" y="137"/>
                        </a:lnTo>
                        <a:lnTo>
                          <a:pt x="84" y="128"/>
                        </a:lnTo>
                        <a:lnTo>
                          <a:pt x="73" y="91"/>
                        </a:lnTo>
                        <a:lnTo>
                          <a:pt x="70" y="79"/>
                        </a:lnTo>
                        <a:lnTo>
                          <a:pt x="67" y="70"/>
                        </a:lnTo>
                        <a:lnTo>
                          <a:pt x="53" y="53"/>
                        </a:lnTo>
                        <a:lnTo>
                          <a:pt x="48" y="45"/>
                        </a:lnTo>
                        <a:lnTo>
                          <a:pt x="43" y="36"/>
                        </a:lnTo>
                        <a:lnTo>
                          <a:pt x="40" y="30"/>
                        </a:lnTo>
                        <a:lnTo>
                          <a:pt x="40" y="26"/>
                        </a:lnTo>
                        <a:lnTo>
                          <a:pt x="41" y="24"/>
                        </a:lnTo>
                        <a:lnTo>
                          <a:pt x="47" y="21"/>
                        </a:lnTo>
                        <a:lnTo>
                          <a:pt x="65" y="16"/>
                        </a:lnTo>
                        <a:lnTo>
                          <a:pt x="79" y="9"/>
                        </a:lnTo>
                        <a:lnTo>
                          <a:pt x="92" y="4"/>
                        </a:lnTo>
                        <a:lnTo>
                          <a:pt x="101" y="4"/>
                        </a:lnTo>
                        <a:lnTo>
                          <a:pt x="108" y="3"/>
                        </a:lnTo>
                        <a:lnTo>
                          <a:pt x="132" y="4"/>
                        </a:lnTo>
                        <a:lnTo>
                          <a:pt x="154" y="2"/>
                        </a:lnTo>
                        <a:lnTo>
                          <a:pt x="161" y="4"/>
                        </a:lnTo>
                        <a:lnTo>
                          <a:pt x="180" y="5"/>
                        </a:lnTo>
                        <a:lnTo>
                          <a:pt x="193" y="3"/>
                        </a:lnTo>
                        <a:lnTo>
                          <a:pt x="207" y="3"/>
                        </a:lnTo>
                        <a:lnTo>
                          <a:pt x="240" y="0"/>
                        </a:lnTo>
                        <a:lnTo>
                          <a:pt x="256" y="2"/>
                        </a:lnTo>
                        <a:lnTo>
                          <a:pt x="258" y="3"/>
                        </a:lnTo>
                        <a:lnTo>
                          <a:pt x="263" y="10"/>
                        </a:lnTo>
                        <a:lnTo>
                          <a:pt x="267" y="11"/>
                        </a:lnTo>
                        <a:lnTo>
                          <a:pt x="271" y="10"/>
                        </a:lnTo>
                        <a:lnTo>
                          <a:pt x="275" y="19"/>
                        </a:lnTo>
                        <a:lnTo>
                          <a:pt x="280" y="37"/>
                        </a:lnTo>
                        <a:lnTo>
                          <a:pt x="282" y="51"/>
                        </a:lnTo>
                        <a:lnTo>
                          <a:pt x="283" y="56"/>
                        </a:lnTo>
                        <a:lnTo>
                          <a:pt x="290" y="68"/>
                        </a:lnTo>
                        <a:lnTo>
                          <a:pt x="294" y="84"/>
                        </a:lnTo>
                        <a:lnTo>
                          <a:pt x="306" y="97"/>
                        </a:lnTo>
                        <a:lnTo>
                          <a:pt x="327" y="124"/>
                        </a:lnTo>
                        <a:lnTo>
                          <a:pt x="339" y="129"/>
                        </a:lnTo>
                        <a:lnTo>
                          <a:pt x="353" y="129"/>
                        </a:lnTo>
                        <a:lnTo>
                          <a:pt x="374" y="122"/>
                        </a:lnTo>
                        <a:lnTo>
                          <a:pt x="387" y="119"/>
                        </a:lnTo>
                        <a:lnTo>
                          <a:pt x="404" y="122"/>
                        </a:lnTo>
                        <a:lnTo>
                          <a:pt x="424" y="122"/>
                        </a:lnTo>
                        <a:lnTo>
                          <a:pt x="427" y="107"/>
                        </a:lnTo>
                        <a:lnTo>
                          <a:pt x="428" y="100"/>
                        </a:lnTo>
                        <a:lnTo>
                          <a:pt x="430" y="95"/>
                        </a:lnTo>
                        <a:lnTo>
                          <a:pt x="431" y="91"/>
                        </a:lnTo>
                        <a:lnTo>
                          <a:pt x="433" y="86"/>
                        </a:lnTo>
                        <a:lnTo>
                          <a:pt x="434" y="75"/>
                        </a:lnTo>
                        <a:lnTo>
                          <a:pt x="436" y="67"/>
                        </a:lnTo>
                        <a:lnTo>
                          <a:pt x="479" y="67"/>
                        </a:lnTo>
                        <a:lnTo>
                          <a:pt x="482" y="61"/>
                        </a:lnTo>
                        <a:lnTo>
                          <a:pt x="505" y="61"/>
                        </a:lnTo>
                        <a:lnTo>
                          <a:pt x="504" y="83"/>
                        </a:lnTo>
                        <a:lnTo>
                          <a:pt x="552" y="84"/>
                        </a:lnTo>
                        <a:lnTo>
                          <a:pt x="556" y="88"/>
                        </a:lnTo>
                        <a:lnTo>
                          <a:pt x="558" y="96"/>
                        </a:lnTo>
                        <a:lnTo>
                          <a:pt x="560" y="128"/>
                        </a:lnTo>
                        <a:lnTo>
                          <a:pt x="563" y="140"/>
                        </a:lnTo>
                        <a:lnTo>
                          <a:pt x="563" y="156"/>
                        </a:lnTo>
                        <a:lnTo>
                          <a:pt x="565" y="172"/>
                        </a:lnTo>
                        <a:lnTo>
                          <a:pt x="565" y="178"/>
                        </a:lnTo>
                        <a:lnTo>
                          <a:pt x="562" y="189"/>
                        </a:lnTo>
                        <a:lnTo>
                          <a:pt x="562" y="203"/>
                        </a:lnTo>
                        <a:lnTo>
                          <a:pt x="564" y="212"/>
                        </a:lnTo>
                        <a:lnTo>
                          <a:pt x="573" y="226"/>
                        </a:lnTo>
                        <a:lnTo>
                          <a:pt x="579" y="247"/>
                        </a:lnTo>
                        <a:lnTo>
                          <a:pt x="585" y="263"/>
                        </a:lnTo>
                        <a:lnTo>
                          <a:pt x="585" y="271"/>
                        </a:lnTo>
                        <a:lnTo>
                          <a:pt x="580" y="278"/>
                        </a:lnTo>
                        <a:lnTo>
                          <a:pt x="569" y="289"/>
                        </a:lnTo>
                        <a:lnTo>
                          <a:pt x="569" y="291"/>
                        </a:lnTo>
                        <a:lnTo>
                          <a:pt x="570" y="294"/>
                        </a:lnTo>
                        <a:lnTo>
                          <a:pt x="572" y="295"/>
                        </a:lnTo>
                        <a:lnTo>
                          <a:pt x="575" y="296"/>
                        </a:lnTo>
                        <a:lnTo>
                          <a:pt x="581" y="304"/>
                        </a:lnTo>
                        <a:lnTo>
                          <a:pt x="587" y="305"/>
                        </a:lnTo>
                        <a:lnTo>
                          <a:pt x="590" y="304"/>
                        </a:lnTo>
                        <a:lnTo>
                          <a:pt x="592" y="298"/>
                        </a:lnTo>
                        <a:lnTo>
                          <a:pt x="595" y="290"/>
                        </a:lnTo>
                        <a:lnTo>
                          <a:pt x="600" y="288"/>
                        </a:lnTo>
                        <a:lnTo>
                          <a:pt x="651" y="288"/>
                        </a:lnTo>
                        <a:lnTo>
                          <a:pt x="661" y="284"/>
                        </a:lnTo>
                        <a:lnTo>
                          <a:pt x="670" y="287"/>
                        </a:lnTo>
                        <a:lnTo>
                          <a:pt x="672" y="287"/>
                        </a:lnTo>
                        <a:lnTo>
                          <a:pt x="682" y="279"/>
                        </a:lnTo>
                        <a:lnTo>
                          <a:pt x="683" y="279"/>
                        </a:lnTo>
                        <a:lnTo>
                          <a:pt x="687" y="283"/>
                        </a:lnTo>
                        <a:lnTo>
                          <a:pt x="687" y="287"/>
                        </a:lnTo>
                        <a:lnTo>
                          <a:pt x="686" y="288"/>
                        </a:lnTo>
                        <a:lnTo>
                          <a:pt x="685" y="290"/>
                        </a:lnTo>
                        <a:lnTo>
                          <a:pt x="686" y="300"/>
                        </a:lnTo>
                        <a:lnTo>
                          <a:pt x="686" y="305"/>
                        </a:lnTo>
                        <a:lnTo>
                          <a:pt x="683" y="311"/>
                        </a:lnTo>
                        <a:lnTo>
                          <a:pt x="683" y="323"/>
                        </a:lnTo>
                        <a:lnTo>
                          <a:pt x="681" y="336"/>
                        </a:lnTo>
                        <a:lnTo>
                          <a:pt x="682" y="350"/>
                        </a:lnTo>
                        <a:lnTo>
                          <a:pt x="681" y="364"/>
                        </a:lnTo>
                        <a:lnTo>
                          <a:pt x="678" y="373"/>
                        </a:lnTo>
                        <a:lnTo>
                          <a:pt x="678" y="388"/>
                        </a:lnTo>
                        <a:lnTo>
                          <a:pt x="680" y="392"/>
                        </a:lnTo>
                        <a:lnTo>
                          <a:pt x="683" y="396"/>
                        </a:lnTo>
                        <a:lnTo>
                          <a:pt x="692" y="398"/>
                        </a:lnTo>
                        <a:lnTo>
                          <a:pt x="633" y="398"/>
                        </a:lnTo>
                        <a:lnTo>
                          <a:pt x="573" y="398"/>
                        </a:lnTo>
                        <a:lnTo>
                          <a:pt x="573" y="452"/>
                        </a:lnTo>
                        <a:lnTo>
                          <a:pt x="573" y="508"/>
                        </a:lnTo>
                        <a:lnTo>
                          <a:pt x="573" y="562"/>
                        </a:lnTo>
                        <a:lnTo>
                          <a:pt x="573" y="600"/>
                        </a:lnTo>
                        <a:lnTo>
                          <a:pt x="573" y="601"/>
                        </a:lnTo>
                        <a:lnTo>
                          <a:pt x="580" y="607"/>
                        </a:lnTo>
                        <a:lnTo>
                          <a:pt x="584" y="614"/>
                        </a:lnTo>
                        <a:lnTo>
                          <a:pt x="597" y="623"/>
                        </a:lnTo>
                        <a:lnTo>
                          <a:pt x="603" y="630"/>
                        </a:lnTo>
                        <a:lnTo>
                          <a:pt x="613" y="639"/>
                        </a:lnTo>
                        <a:lnTo>
                          <a:pt x="617" y="644"/>
                        </a:lnTo>
                        <a:lnTo>
                          <a:pt x="626" y="648"/>
                        </a:lnTo>
                        <a:lnTo>
                          <a:pt x="630" y="654"/>
                        </a:lnTo>
                        <a:lnTo>
                          <a:pt x="638" y="659"/>
                        </a:lnTo>
                        <a:lnTo>
                          <a:pt x="635" y="661"/>
                        </a:lnTo>
                        <a:lnTo>
                          <a:pt x="624" y="664"/>
                        </a:lnTo>
                        <a:lnTo>
                          <a:pt x="549" y="683"/>
                        </a:lnTo>
                        <a:lnTo>
                          <a:pt x="541" y="684"/>
                        </a:lnTo>
                        <a:lnTo>
                          <a:pt x="537" y="682"/>
                        </a:lnTo>
                        <a:lnTo>
                          <a:pt x="525" y="681"/>
                        </a:lnTo>
                        <a:lnTo>
                          <a:pt x="513" y="677"/>
                        </a:lnTo>
                        <a:lnTo>
                          <a:pt x="497" y="676"/>
                        </a:lnTo>
                        <a:lnTo>
                          <a:pt x="463" y="669"/>
                        </a:lnTo>
                        <a:lnTo>
                          <a:pt x="436" y="669"/>
                        </a:lnTo>
                        <a:lnTo>
                          <a:pt x="417" y="671"/>
                        </a:lnTo>
                        <a:lnTo>
                          <a:pt x="408" y="671"/>
                        </a:lnTo>
                        <a:lnTo>
                          <a:pt x="391" y="665"/>
                        </a:lnTo>
                        <a:lnTo>
                          <a:pt x="385" y="655"/>
                        </a:lnTo>
                        <a:lnTo>
                          <a:pt x="369" y="644"/>
                        </a:lnTo>
                        <a:lnTo>
                          <a:pt x="349" y="644"/>
                        </a:lnTo>
                        <a:lnTo>
                          <a:pt x="302" y="644"/>
                        </a:lnTo>
                        <a:lnTo>
                          <a:pt x="255" y="644"/>
                        </a:lnTo>
                        <a:lnTo>
                          <a:pt x="201" y="644"/>
                        </a:lnTo>
                        <a:lnTo>
                          <a:pt x="151" y="644"/>
                        </a:lnTo>
                        <a:lnTo>
                          <a:pt x="133" y="644"/>
                        </a:lnTo>
                        <a:lnTo>
                          <a:pt x="126" y="646"/>
                        </a:lnTo>
                        <a:lnTo>
                          <a:pt x="112" y="633"/>
                        </a:lnTo>
                        <a:lnTo>
                          <a:pt x="99" y="628"/>
                        </a:lnTo>
                        <a:lnTo>
                          <a:pt x="94" y="619"/>
                        </a:lnTo>
                        <a:lnTo>
                          <a:pt x="84" y="618"/>
                        </a:lnTo>
                        <a:lnTo>
                          <a:pt x="62" y="618"/>
                        </a:lnTo>
                        <a:lnTo>
                          <a:pt x="52" y="622"/>
                        </a:lnTo>
                        <a:lnTo>
                          <a:pt x="42" y="632"/>
                        </a:lnTo>
                        <a:lnTo>
                          <a:pt x="36" y="635"/>
                        </a:lnTo>
                        <a:lnTo>
                          <a:pt x="26" y="629"/>
                        </a:lnTo>
                        <a:lnTo>
                          <a:pt x="15" y="638"/>
                        </a:lnTo>
                        <a:lnTo>
                          <a:pt x="4" y="644"/>
                        </a:lnTo>
                        <a:lnTo>
                          <a:pt x="4" y="638"/>
                        </a:lnTo>
                        <a:lnTo>
                          <a:pt x="0" y="617"/>
                        </a:lnTo>
                        <a:lnTo>
                          <a:pt x="0" y="606"/>
                        </a:lnTo>
                        <a:lnTo>
                          <a:pt x="5" y="608"/>
                        </a:lnTo>
                        <a:lnTo>
                          <a:pt x="5" y="59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54" name="Freeform 27"/>
                  <p:cNvSpPr>
                    <a:spLocks noChangeAspect="1"/>
                  </p:cNvSpPr>
                  <p:nvPr/>
                </p:nvSpPr>
                <p:spPr bwMode="gray">
                  <a:xfrm>
                    <a:off x="2647" y="2535"/>
                    <a:ext cx="11" cy="16"/>
                  </a:xfrm>
                  <a:custGeom>
                    <a:avLst/>
                    <a:gdLst/>
                    <a:ahLst/>
                    <a:cxnLst>
                      <a:cxn ang="0">
                        <a:pos x="56" y="14"/>
                      </a:cxn>
                      <a:cxn ang="0">
                        <a:pos x="51" y="3"/>
                      </a:cxn>
                      <a:cxn ang="0">
                        <a:pos x="41" y="0"/>
                      </a:cxn>
                      <a:cxn ang="0">
                        <a:pos x="31" y="5"/>
                      </a:cxn>
                      <a:cxn ang="0">
                        <a:pos x="24" y="19"/>
                      </a:cxn>
                      <a:cxn ang="0">
                        <a:pos x="14" y="25"/>
                      </a:cxn>
                      <a:cxn ang="0">
                        <a:pos x="0" y="35"/>
                      </a:cxn>
                      <a:cxn ang="0">
                        <a:pos x="5" y="40"/>
                      </a:cxn>
                      <a:cxn ang="0">
                        <a:pos x="8" y="55"/>
                      </a:cxn>
                      <a:cxn ang="0">
                        <a:pos x="8" y="64"/>
                      </a:cxn>
                      <a:cxn ang="0">
                        <a:pos x="9" y="71"/>
                      </a:cxn>
                      <a:cxn ang="0">
                        <a:pos x="18" y="78"/>
                      </a:cxn>
                      <a:cxn ang="0">
                        <a:pos x="26" y="73"/>
                      </a:cxn>
                      <a:cxn ang="0">
                        <a:pos x="27" y="61"/>
                      </a:cxn>
                      <a:cxn ang="0">
                        <a:pos x="30" y="46"/>
                      </a:cxn>
                      <a:cxn ang="0">
                        <a:pos x="34" y="30"/>
                      </a:cxn>
                      <a:cxn ang="0">
                        <a:pos x="43" y="22"/>
                      </a:cxn>
                      <a:cxn ang="0">
                        <a:pos x="52" y="16"/>
                      </a:cxn>
                      <a:cxn ang="0">
                        <a:pos x="56" y="14"/>
                      </a:cxn>
                    </a:cxnLst>
                    <a:rect l="0" t="0" r="r" b="b"/>
                    <a:pathLst>
                      <a:path w="56" h="78">
                        <a:moveTo>
                          <a:pt x="56" y="14"/>
                        </a:moveTo>
                        <a:lnTo>
                          <a:pt x="51" y="3"/>
                        </a:lnTo>
                        <a:lnTo>
                          <a:pt x="41" y="0"/>
                        </a:lnTo>
                        <a:lnTo>
                          <a:pt x="31" y="5"/>
                        </a:lnTo>
                        <a:lnTo>
                          <a:pt x="24" y="19"/>
                        </a:lnTo>
                        <a:lnTo>
                          <a:pt x="14" y="25"/>
                        </a:lnTo>
                        <a:lnTo>
                          <a:pt x="0" y="35"/>
                        </a:lnTo>
                        <a:lnTo>
                          <a:pt x="5" y="40"/>
                        </a:lnTo>
                        <a:lnTo>
                          <a:pt x="8" y="55"/>
                        </a:lnTo>
                        <a:lnTo>
                          <a:pt x="8" y="64"/>
                        </a:lnTo>
                        <a:lnTo>
                          <a:pt x="9" y="71"/>
                        </a:lnTo>
                        <a:lnTo>
                          <a:pt x="18" y="78"/>
                        </a:lnTo>
                        <a:lnTo>
                          <a:pt x="26" y="73"/>
                        </a:lnTo>
                        <a:lnTo>
                          <a:pt x="27" y="61"/>
                        </a:lnTo>
                        <a:lnTo>
                          <a:pt x="30" y="46"/>
                        </a:lnTo>
                        <a:lnTo>
                          <a:pt x="34" y="30"/>
                        </a:lnTo>
                        <a:lnTo>
                          <a:pt x="43" y="22"/>
                        </a:lnTo>
                        <a:lnTo>
                          <a:pt x="52" y="16"/>
                        </a:lnTo>
                        <a:lnTo>
                          <a:pt x="56" y="1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sp>
              <p:nvSpPr>
                <p:cNvPr id="224" name="Freeform 28"/>
                <p:cNvSpPr>
                  <a:spLocks noChangeAspect="1"/>
                </p:cNvSpPr>
                <p:nvPr/>
              </p:nvSpPr>
              <p:spPr bwMode="gray">
                <a:xfrm>
                  <a:off x="5231605" y="4207222"/>
                  <a:ext cx="39688" cy="41275"/>
                </a:xfrm>
                <a:custGeom>
                  <a:avLst/>
                  <a:gdLst/>
                  <a:ahLst/>
                  <a:cxnLst>
                    <a:cxn ang="0">
                      <a:pos x="125" y="52"/>
                    </a:cxn>
                    <a:cxn ang="0">
                      <a:pos x="127" y="49"/>
                    </a:cxn>
                    <a:cxn ang="0">
                      <a:pos x="126" y="58"/>
                    </a:cxn>
                    <a:cxn ang="0">
                      <a:pos x="103" y="98"/>
                    </a:cxn>
                    <a:cxn ang="0">
                      <a:pos x="73" y="109"/>
                    </a:cxn>
                    <a:cxn ang="0">
                      <a:pos x="63" y="125"/>
                    </a:cxn>
                    <a:cxn ang="0">
                      <a:pos x="55" y="129"/>
                    </a:cxn>
                    <a:cxn ang="0">
                      <a:pos x="43" y="131"/>
                    </a:cxn>
                    <a:cxn ang="0">
                      <a:pos x="23" y="113"/>
                    </a:cxn>
                    <a:cxn ang="0">
                      <a:pos x="11" y="100"/>
                    </a:cxn>
                    <a:cxn ang="0">
                      <a:pos x="5" y="88"/>
                    </a:cxn>
                    <a:cxn ang="0">
                      <a:pos x="0" y="74"/>
                    </a:cxn>
                    <a:cxn ang="0">
                      <a:pos x="2" y="61"/>
                    </a:cxn>
                    <a:cxn ang="0">
                      <a:pos x="28" y="27"/>
                    </a:cxn>
                    <a:cxn ang="0">
                      <a:pos x="40" y="16"/>
                    </a:cxn>
                    <a:cxn ang="0">
                      <a:pos x="68" y="1"/>
                    </a:cxn>
                    <a:cxn ang="0">
                      <a:pos x="83" y="0"/>
                    </a:cxn>
                    <a:cxn ang="0">
                      <a:pos x="95" y="6"/>
                    </a:cxn>
                    <a:cxn ang="0">
                      <a:pos x="105" y="18"/>
                    </a:cxn>
                    <a:cxn ang="0">
                      <a:pos x="113" y="29"/>
                    </a:cxn>
                    <a:cxn ang="0">
                      <a:pos x="121" y="42"/>
                    </a:cxn>
                    <a:cxn ang="0">
                      <a:pos x="125" y="52"/>
                    </a:cxn>
                  </a:cxnLst>
                  <a:rect l="0" t="0" r="r" b="b"/>
                  <a:pathLst>
                    <a:path w="127" h="131">
                      <a:moveTo>
                        <a:pt x="125" y="52"/>
                      </a:moveTo>
                      <a:lnTo>
                        <a:pt x="127" y="49"/>
                      </a:lnTo>
                      <a:lnTo>
                        <a:pt x="126" y="58"/>
                      </a:lnTo>
                      <a:lnTo>
                        <a:pt x="103" y="98"/>
                      </a:lnTo>
                      <a:lnTo>
                        <a:pt x="73" y="109"/>
                      </a:lnTo>
                      <a:lnTo>
                        <a:pt x="63" y="125"/>
                      </a:lnTo>
                      <a:lnTo>
                        <a:pt x="55" y="129"/>
                      </a:lnTo>
                      <a:lnTo>
                        <a:pt x="43" y="131"/>
                      </a:lnTo>
                      <a:lnTo>
                        <a:pt x="23" y="113"/>
                      </a:lnTo>
                      <a:lnTo>
                        <a:pt x="11" y="100"/>
                      </a:lnTo>
                      <a:lnTo>
                        <a:pt x="5" y="88"/>
                      </a:lnTo>
                      <a:lnTo>
                        <a:pt x="0" y="74"/>
                      </a:lnTo>
                      <a:lnTo>
                        <a:pt x="2" y="61"/>
                      </a:lnTo>
                      <a:lnTo>
                        <a:pt x="28" y="27"/>
                      </a:lnTo>
                      <a:lnTo>
                        <a:pt x="40" y="16"/>
                      </a:lnTo>
                      <a:lnTo>
                        <a:pt x="68" y="1"/>
                      </a:lnTo>
                      <a:lnTo>
                        <a:pt x="83" y="0"/>
                      </a:lnTo>
                      <a:lnTo>
                        <a:pt x="95" y="6"/>
                      </a:lnTo>
                      <a:lnTo>
                        <a:pt x="105" y="18"/>
                      </a:lnTo>
                      <a:lnTo>
                        <a:pt x="113" y="29"/>
                      </a:lnTo>
                      <a:lnTo>
                        <a:pt x="121" y="42"/>
                      </a:lnTo>
                      <a:lnTo>
                        <a:pt x="125" y="5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25" name="Freeform 29"/>
                <p:cNvSpPr>
                  <a:spLocks noChangeAspect="1"/>
                </p:cNvSpPr>
                <p:nvPr/>
              </p:nvSpPr>
              <p:spPr bwMode="gray">
                <a:xfrm>
                  <a:off x="5142705" y="3834159"/>
                  <a:ext cx="203200" cy="174625"/>
                </a:xfrm>
                <a:custGeom>
                  <a:avLst/>
                  <a:gdLst/>
                  <a:ahLst/>
                  <a:cxnLst>
                    <a:cxn ang="0">
                      <a:pos x="0" y="320"/>
                    </a:cxn>
                    <a:cxn ang="0">
                      <a:pos x="110" y="264"/>
                    </a:cxn>
                    <a:cxn ang="0">
                      <a:pos x="108" y="232"/>
                    </a:cxn>
                    <a:cxn ang="0">
                      <a:pos x="110" y="179"/>
                    </a:cxn>
                    <a:cxn ang="0">
                      <a:pos x="113" y="156"/>
                    </a:cxn>
                    <a:cxn ang="0">
                      <a:pos x="120" y="145"/>
                    </a:cxn>
                    <a:cxn ang="0">
                      <a:pos x="132" y="168"/>
                    </a:cxn>
                    <a:cxn ang="0">
                      <a:pos x="156" y="166"/>
                    </a:cxn>
                    <a:cxn ang="0">
                      <a:pos x="183" y="178"/>
                    </a:cxn>
                    <a:cxn ang="0">
                      <a:pos x="231" y="205"/>
                    </a:cxn>
                    <a:cxn ang="0">
                      <a:pos x="274" y="196"/>
                    </a:cxn>
                    <a:cxn ang="0">
                      <a:pos x="323" y="226"/>
                    </a:cxn>
                    <a:cxn ang="0">
                      <a:pos x="350" y="252"/>
                    </a:cxn>
                    <a:cxn ang="0">
                      <a:pos x="397" y="277"/>
                    </a:cxn>
                    <a:cxn ang="0">
                      <a:pos x="411" y="275"/>
                    </a:cxn>
                    <a:cxn ang="0">
                      <a:pos x="426" y="281"/>
                    </a:cxn>
                    <a:cxn ang="0">
                      <a:pos x="421" y="223"/>
                    </a:cxn>
                    <a:cxn ang="0">
                      <a:pos x="383" y="225"/>
                    </a:cxn>
                    <a:cxn ang="0">
                      <a:pos x="358" y="199"/>
                    </a:cxn>
                    <a:cxn ang="0">
                      <a:pos x="377" y="131"/>
                    </a:cxn>
                    <a:cxn ang="0">
                      <a:pos x="370" y="66"/>
                    </a:cxn>
                    <a:cxn ang="0">
                      <a:pos x="379" y="37"/>
                    </a:cxn>
                    <a:cxn ang="0">
                      <a:pos x="397" y="17"/>
                    </a:cxn>
                    <a:cxn ang="0">
                      <a:pos x="470" y="13"/>
                    </a:cxn>
                    <a:cxn ang="0">
                      <a:pos x="494" y="33"/>
                    </a:cxn>
                    <a:cxn ang="0">
                      <a:pos x="526" y="32"/>
                    </a:cxn>
                    <a:cxn ang="0">
                      <a:pos x="575" y="57"/>
                    </a:cxn>
                    <a:cxn ang="0">
                      <a:pos x="603" y="67"/>
                    </a:cxn>
                    <a:cxn ang="0">
                      <a:pos x="605" y="82"/>
                    </a:cxn>
                    <a:cxn ang="0">
                      <a:pos x="626" y="107"/>
                    </a:cxn>
                    <a:cxn ang="0">
                      <a:pos x="640" y="139"/>
                    </a:cxn>
                    <a:cxn ang="0">
                      <a:pos x="625" y="151"/>
                    </a:cxn>
                    <a:cxn ang="0">
                      <a:pos x="620" y="194"/>
                    </a:cxn>
                    <a:cxn ang="0">
                      <a:pos x="624" y="231"/>
                    </a:cxn>
                    <a:cxn ang="0">
                      <a:pos x="619" y="243"/>
                    </a:cxn>
                    <a:cxn ang="0">
                      <a:pos x="603" y="265"/>
                    </a:cxn>
                    <a:cxn ang="0">
                      <a:pos x="589" y="306"/>
                    </a:cxn>
                    <a:cxn ang="0">
                      <a:pos x="608" y="322"/>
                    </a:cxn>
                    <a:cxn ang="0">
                      <a:pos x="438" y="383"/>
                    </a:cxn>
                    <a:cxn ang="0">
                      <a:pos x="452" y="416"/>
                    </a:cxn>
                    <a:cxn ang="0">
                      <a:pos x="424" y="414"/>
                    </a:cxn>
                    <a:cxn ang="0">
                      <a:pos x="385" y="425"/>
                    </a:cxn>
                    <a:cxn ang="0">
                      <a:pos x="365" y="442"/>
                    </a:cxn>
                    <a:cxn ang="0">
                      <a:pos x="363" y="464"/>
                    </a:cxn>
                    <a:cxn ang="0">
                      <a:pos x="336" y="469"/>
                    </a:cxn>
                    <a:cxn ang="0">
                      <a:pos x="315" y="481"/>
                    </a:cxn>
                    <a:cxn ang="0">
                      <a:pos x="303" y="491"/>
                    </a:cxn>
                    <a:cxn ang="0">
                      <a:pos x="285" y="524"/>
                    </a:cxn>
                    <a:cxn ang="0">
                      <a:pos x="264" y="549"/>
                    </a:cxn>
                    <a:cxn ang="0">
                      <a:pos x="245" y="546"/>
                    </a:cxn>
                    <a:cxn ang="0">
                      <a:pos x="211" y="546"/>
                    </a:cxn>
                    <a:cxn ang="0">
                      <a:pos x="172" y="539"/>
                    </a:cxn>
                    <a:cxn ang="0">
                      <a:pos x="139" y="518"/>
                    </a:cxn>
                    <a:cxn ang="0">
                      <a:pos x="65" y="527"/>
                    </a:cxn>
                    <a:cxn ang="0">
                      <a:pos x="40" y="507"/>
                    </a:cxn>
                    <a:cxn ang="0">
                      <a:pos x="7" y="475"/>
                    </a:cxn>
                  </a:cxnLst>
                  <a:rect l="0" t="0" r="r" b="b"/>
                  <a:pathLst>
                    <a:path w="640" h="552">
                      <a:moveTo>
                        <a:pt x="0" y="468"/>
                      </a:moveTo>
                      <a:lnTo>
                        <a:pt x="0" y="430"/>
                      </a:lnTo>
                      <a:lnTo>
                        <a:pt x="0" y="376"/>
                      </a:lnTo>
                      <a:lnTo>
                        <a:pt x="0" y="320"/>
                      </a:lnTo>
                      <a:lnTo>
                        <a:pt x="0" y="266"/>
                      </a:lnTo>
                      <a:lnTo>
                        <a:pt x="60" y="266"/>
                      </a:lnTo>
                      <a:lnTo>
                        <a:pt x="119" y="266"/>
                      </a:lnTo>
                      <a:lnTo>
                        <a:pt x="110" y="264"/>
                      </a:lnTo>
                      <a:lnTo>
                        <a:pt x="107" y="260"/>
                      </a:lnTo>
                      <a:lnTo>
                        <a:pt x="105" y="256"/>
                      </a:lnTo>
                      <a:lnTo>
                        <a:pt x="105" y="241"/>
                      </a:lnTo>
                      <a:lnTo>
                        <a:pt x="108" y="232"/>
                      </a:lnTo>
                      <a:lnTo>
                        <a:pt x="109" y="218"/>
                      </a:lnTo>
                      <a:lnTo>
                        <a:pt x="108" y="204"/>
                      </a:lnTo>
                      <a:lnTo>
                        <a:pt x="110" y="191"/>
                      </a:lnTo>
                      <a:lnTo>
                        <a:pt x="110" y="179"/>
                      </a:lnTo>
                      <a:lnTo>
                        <a:pt x="113" y="173"/>
                      </a:lnTo>
                      <a:lnTo>
                        <a:pt x="113" y="168"/>
                      </a:lnTo>
                      <a:lnTo>
                        <a:pt x="112" y="158"/>
                      </a:lnTo>
                      <a:lnTo>
                        <a:pt x="113" y="156"/>
                      </a:lnTo>
                      <a:lnTo>
                        <a:pt x="114" y="155"/>
                      </a:lnTo>
                      <a:lnTo>
                        <a:pt x="114" y="151"/>
                      </a:lnTo>
                      <a:lnTo>
                        <a:pt x="110" y="147"/>
                      </a:lnTo>
                      <a:lnTo>
                        <a:pt x="120" y="145"/>
                      </a:lnTo>
                      <a:lnTo>
                        <a:pt x="124" y="145"/>
                      </a:lnTo>
                      <a:lnTo>
                        <a:pt x="126" y="146"/>
                      </a:lnTo>
                      <a:lnTo>
                        <a:pt x="132" y="156"/>
                      </a:lnTo>
                      <a:lnTo>
                        <a:pt x="132" y="168"/>
                      </a:lnTo>
                      <a:lnTo>
                        <a:pt x="134" y="173"/>
                      </a:lnTo>
                      <a:lnTo>
                        <a:pt x="137" y="173"/>
                      </a:lnTo>
                      <a:lnTo>
                        <a:pt x="151" y="167"/>
                      </a:lnTo>
                      <a:lnTo>
                        <a:pt x="156" y="166"/>
                      </a:lnTo>
                      <a:lnTo>
                        <a:pt x="162" y="166"/>
                      </a:lnTo>
                      <a:lnTo>
                        <a:pt x="173" y="161"/>
                      </a:lnTo>
                      <a:lnTo>
                        <a:pt x="179" y="169"/>
                      </a:lnTo>
                      <a:lnTo>
                        <a:pt x="183" y="178"/>
                      </a:lnTo>
                      <a:lnTo>
                        <a:pt x="188" y="184"/>
                      </a:lnTo>
                      <a:lnTo>
                        <a:pt x="201" y="190"/>
                      </a:lnTo>
                      <a:lnTo>
                        <a:pt x="213" y="198"/>
                      </a:lnTo>
                      <a:lnTo>
                        <a:pt x="231" y="205"/>
                      </a:lnTo>
                      <a:lnTo>
                        <a:pt x="243" y="206"/>
                      </a:lnTo>
                      <a:lnTo>
                        <a:pt x="252" y="204"/>
                      </a:lnTo>
                      <a:lnTo>
                        <a:pt x="264" y="199"/>
                      </a:lnTo>
                      <a:lnTo>
                        <a:pt x="274" y="196"/>
                      </a:lnTo>
                      <a:lnTo>
                        <a:pt x="279" y="198"/>
                      </a:lnTo>
                      <a:lnTo>
                        <a:pt x="298" y="216"/>
                      </a:lnTo>
                      <a:lnTo>
                        <a:pt x="312" y="222"/>
                      </a:lnTo>
                      <a:lnTo>
                        <a:pt x="323" y="226"/>
                      </a:lnTo>
                      <a:lnTo>
                        <a:pt x="334" y="227"/>
                      </a:lnTo>
                      <a:lnTo>
                        <a:pt x="341" y="233"/>
                      </a:lnTo>
                      <a:lnTo>
                        <a:pt x="346" y="245"/>
                      </a:lnTo>
                      <a:lnTo>
                        <a:pt x="350" y="252"/>
                      </a:lnTo>
                      <a:lnTo>
                        <a:pt x="363" y="264"/>
                      </a:lnTo>
                      <a:lnTo>
                        <a:pt x="377" y="272"/>
                      </a:lnTo>
                      <a:lnTo>
                        <a:pt x="387" y="276"/>
                      </a:lnTo>
                      <a:lnTo>
                        <a:pt x="397" y="277"/>
                      </a:lnTo>
                      <a:lnTo>
                        <a:pt x="400" y="277"/>
                      </a:lnTo>
                      <a:lnTo>
                        <a:pt x="406" y="275"/>
                      </a:lnTo>
                      <a:lnTo>
                        <a:pt x="410" y="274"/>
                      </a:lnTo>
                      <a:lnTo>
                        <a:pt x="411" y="275"/>
                      </a:lnTo>
                      <a:lnTo>
                        <a:pt x="416" y="282"/>
                      </a:lnTo>
                      <a:lnTo>
                        <a:pt x="420" y="283"/>
                      </a:lnTo>
                      <a:lnTo>
                        <a:pt x="424" y="283"/>
                      </a:lnTo>
                      <a:lnTo>
                        <a:pt x="426" y="281"/>
                      </a:lnTo>
                      <a:lnTo>
                        <a:pt x="426" y="274"/>
                      </a:lnTo>
                      <a:lnTo>
                        <a:pt x="425" y="266"/>
                      </a:lnTo>
                      <a:lnTo>
                        <a:pt x="424" y="231"/>
                      </a:lnTo>
                      <a:lnTo>
                        <a:pt x="421" y="223"/>
                      </a:lnTo>
                      <a:lnTo>
                        <a:pt x="415" y="222"/>
                      </a:lnTo>
                      <a:lnTo>
                        <a:pt x="406" y="227"/>
                      </a:lnTo>
                      <a:lnTo>
                        <a:pt x="395" y="225"/>
                      </a:lnTo>
                      <a:lnTo>
                        <a:pt x="383" y="225"/>
                      </a:lnTo>
                      <a:lnTo>
                        <a:pt x="376" y="220"/>
                      </a:lnTo>
                      <a:lnTo>
                        <a:pt x="366" y="207"/>
                      </a:lnTo>
                      <a:lnTo>
                        <a:pt x="360" y="201"/>
                      </a:lnTo>
                      <a:lnTo>
                        <a:pt x="358" y="199"/>
                      </a:lnTo>
                      <a:lnTo>
                        <a:pt x="357" y="189"/>
                      </a:lnTo>
                      <a:lnTo>
                        <a:pt x="360" y="182"/>
                      </a:lnTo>
                      <a:lnTo>
                        <a:pt x="362" y="170"/>
                      </a:lnTo>
                      <a:lnTo>
                        <a:pt x="377" y="131"/>
                      </a:lnTo>
                      <a:lnTo>
                        <a:pt x="378" y="124"/>
                      </a:lnTo>
                      <a:lnTo>
                        <a:pt x="379" y="99"/>
                      </a:lnTo>
                      <a:lnTo>
                        <a:pt x="377" y="85"/>
                      </a:lnTo>
                      <a:lnTo>
                        <a:pt x="370" y="66"/>
                      </a:lnTo>
                      <a:lnTo>
                        <a:pt x="370" y="56"/>
                      </a:lnTo>
                      <a:lnTo>
                        <a:pt x="372" y="53"/>
                      </a:lnTo>
                      <a:lnTo>
                        <a:pt x="374" y="44"/>
                      </a:lnTo>
                      <a:lnTo>
                        <a:pt x="379" y="37"/>
                      </a:lnTo>
                      <a:lnTo>
                        <a:pt x="387" y="23"/>
                      </a:lnTo>
                      <a:lnTo>
                        <a:pt x="389" y="21"/>
                      </a:lnTo>
                      <a:lnTo>
                        <a:pt x="394" y="17"/>
                      </a:lnTo>
                      <a:lnTo>
                        <a:pt x="397" y="17"/>
                      </a:lnTo>
                      <a:lnTo>
                        <a:pt x="406" y="13"/>
                      </a:lnTo>
                      <a:lnTo>
                        <a:pt x="468" y="0"/>
                      </a:lnTo>
                      <a:lnTo>
                        <a:pt x="471" y="6"/>
                      </a:lnTo>
                      <a:lnTo>
                        <a:pt x="470" y="13"/>
                      </a:lnTo>
                      <a:lnTo>
                        <a:pt x="471" y="22"/>
                      </a:lnTo>
                      <a:lnTo>
                        <a:pt x="475" y="23"/>
                      </a:lnTo>
                      <a:lnTo>
                        <a:pt x="483" y="24"/>
                      </a:lnTo>
                      <a:lnTo>
                        <a:pt x="494" y="33"/>
                      </a:lnTo>
                      <a:lnTo>
                        <a:pt x="502" y="22"/>
                      </a:lnTo>
                      <a:lnTo>
                        <a:pt x="508" y="21"/>
                      </a:lnTo>
                      <a:lnTo>
                        <a:pt x="516" y="23"/>
                      </a:lnTo>
                      <a:lnTo>
                        <a:pt x="526" y="32"/>
                      </a:lnTo>
                      <a:lnTo>
                        <a:pt x="530" y="39"/>
                      </a:lnTo>
                      <a:lnTo>
                        <a:pt x="538" y="43"/>
                      </a:lnTo>
                      <a:lnTo>
                        <a:pt x="546" y="45"/>
                      </a:lnTo>
                      <a:lnTo>
                        <a:pt x="575" y="57"/>
                      </a:lnTo>
                      <a:lnTo>
                        <a:pt x="586" y="61"/>
                      </a:lnTo>
                      <a:lnTo>
                        <a:pt x="597" y="61"/>
                      </a:lnTo>
                      <a:lnTo>
                        <a:pt x="599" y="64"/>
                      </a:lnTo>
                      <a:lnTo>
                        <a:pt x="603" y="67"/>
                      </a:lnTo>
                      <a:lnTo>
                        <a:pt x="602" y="70"/>
                      </a:lnTo>
                      <a:lnTo>
                        <a:pt x="602" y="75"/>
                      </a:lnTo>
                      <a:lnTo>
                        <a:pt x="603" y="76"/>
                      </a:lnTo>
                      <a:lnTo>
                        <a:pt x="605" y="82"/>
                      </a:lnTo>
                      <a:lnTo>
                        <a:pt x="614" y="82"/>
                      </a:lnTo>
                      <a:lnTo>
                        <a:pt x="621" y="91"/>
                      </a:lnTo>
                      <a:lnTo>
                        <a:pt x="623" y="96"/>
                      </a:lnTo>
                      <a:lnTo>
                        <a:pt x="626" y="107"/>
                      </a:lnTo>
                      <a:lnTo>
                        <a:pt x="632" y="112"/>
                      </a:lnTo>
                      <a:lnTo>
                        <a:pt x="635" y="130"/>
                      </a:lnTo>
                      <a:lnTo>
                        <a:pt x="639" y="132"/>
                      </a:lnTo>
                      <a:lnTo>
                        <a:pt x="640" y="139"/>
                      </a:lnTo>
                      <a:lnTo>
                        <a:pt x="640" y="142"/>
                      </a:lnTo>
                      <a:lnTo>
                        <a:pt x="631" y="147"/>
                      </a:lnTo>
                      <a:lnTo>
                        <a:pt x="629" y="148"/>
                      </a:lnTo>
                      <a:lnTo>
                        <a:pt x="625" y="151"/>
                      </a:lnTo>
                      <a:lnTo>
                        <a:pt x="624" y="161"/>
                      </a:lnTo>
                      <a:lnTo>
                        <a:pt x="625" y="169"/>
                      </a:lnTo>
                      <a:lnTo>
                        <a:pt x="619" y="186"/>
                      </a:lnTo>
                      <a:lnTo>
                        <a:pt x="620" y="194"/>
                      </a:lnTo>
                      <a:lnTo>
                        <a:pt x="621" y="209"/>
                      </a:lnTo>
                      <a:lnTo>
                        <a:pt x="619" y="223"/>
                      </a:lnTo>
                      <a:lnTo>
                        <a:pt x="620" y="226"/>
                      </a:lnTo>
                      <a:lnTo>
                        <a:pt x="624" y="231"/>
                      </a:lnTo>
                      <a:lnTo>
                        <a:pt x="629" y="233"/>
                      </a:lnTo>
                      <a:lnTo>
                        <a:pt x="630" y="239"/>
                      </a:lnTo>
                      <a:lnTo>
                        <a:pt x="627" y="242"/>
                      </a:lnTo>
                      <a:lnTo>
                        <a:pt x="619" y="243"/>
                      </a:lnTo>
                      <a:lnTo>
                        <a:pt x="613" y="248"/>
                      </a:lnTo>
                      <a:lnTo>
                        <a:pt x="608" y="249"/>
                      </a:lnTo>
                      <a:lnTo>
                        <a:pt x="607" y="250"/>
                      </a:lnTo>
                      <a:lnTo>
                        <a:pt x="603" y="265"/>
                      </a:lnTo>
                      <a:lnTo>
                        <a:pt x="603" y="280"/>
                      </a:lnTo>
                      <a:lnTo>
                        <a:pt x="598" y="295"/>
                      </a:lnTo>
                      <a:lnTo>
                        <a:pt x="591" y="302"/>
                      </a:lnTo>
                      <a:lnTo>
                        <a:pt x="589" y="306"/>
                      </a:lnTo>
                      <a:lnTo>
                        <a:pt x="592" y="314"/>
                      </a:lnTo>
                      <a:lnTo>
                        <a:pt x="597" y="315"/>
                      </a:lnTo>
                      <a:lnTo>
                        <a:pt x="600" y="323"/>
                      </a:lnTo>
                      <a:lnTo>
                        <a:pt x="608" y="322"/>
                      </a:lnTo>
                      <a:lnTo>
                        <a:pt x="612" y="324"/>
                      </a:lnTo>
                      <a:lnTo>
                        <a:pt x="612" y="325"/>
                      </a:lnTo>
                      <a:lnTo>
                        <a:pt x="603" y="326"/>
                      </a:lnTo>
                      <a:lnTo>
                        <a:pt x="438" y="383"/>
                      </a:lnTo>
                      <a:lnTo>
                        <a:pt x="446" y="399"/>
                      </a:lnTo>
                      <a:lnTo>
                        <a:pt x="448" y="411"/>
                      </a:lnTo>
                      <a:lnTo>
                        <a:pt x="453" y="414"/>
                      </a:lnTo>
                      <a:lnTo>
                        <a:pt x="452" y="416"/>
                      </a:lnTo>
                      <a:lnTo>
                        <a:pt x="444" y="415"/>
                      </a:lnTo>
                      <a:lnTo>
                        <a:pt x="436" y="417"/>
                      </a:lnTo>
                      <a:lnTo>
                        <a:pt x="430" y="416"/>
                      </a:lnTo>
                      <a:lnTo>
                        <a:pt x="424" y="414"/>
                      </a:lnTo>
                      <a:lnTo>
                        <a:pt x="420" y="414"/>
                      </a:lnTo>
                      <a:lnTo>
                        <a:pt x="408" y="420"/>
                      </a:lnTo>
                      <a:lnTo>
                        <a:pt x="392" y="421"/>
                      </a:lnTo>
                      <a:lnTo>
                        <a:pt x="385" y="425"/>
                      </a:lnTo>
                      <a:lnTo>
                        <a:pt x="378" y="432"/>
                      </a:lnTo>
                      <a:lnTo>
                        <a:pt x="372" y="432"/>
                      </a:lnTo>
                      <a:lnTo>
                        <a:pt x="366" y="435"/>
                      </a:lnTo>
                      <a:lnTo>
                        <a:pt x="365" y="442"/>
                      </a:lnTo>
                      <a:lnTo>
                        <a:pt x="365" y="451"/>
                      </a:lnTo>
                      <a:lnTo>
                        <a:pt x="366" y="455"/>
                      </a:lnTo>
                      <a:lnTo>
                        <a:pt x="365" y="459"/>
                      </a:lnTo>
                      <a:lnTo>
                        <a:pt x="363" y="464"/>
                      </a:lnTo>
                      <a:lnTo>
                        <a:pt x="362" y="468"/>
                      </a:lnTo>
                      <a:lnTo>
                        <a:pt x="354" y="468"/>
                      </a:lnTo>
                      <a:lnTo>
                        <a:pt x="342" y="467"/>
                      </a:lnTo>
                      <a:lnTo>
                        <a:pt x="336" y="469"/>
                      </a:lnTo>
                      <a:lnTo>
                        <a:pt x="334" y="473"/>
                      </a:lnTo>
                      <a:lnTo>
                        <a:pt x="331" y="473"/>
                      </a:lnTo>
                      <a:lnTo>
                        <a:pt x="324" y="482"/>
                      </a:lnTo>
                      <a:lnTo>
                        <a:pt x="315" y="481"/>
                      </a:lnTo>
                      <a:lnTo>
                        <a:pt x="312" y="482"/>
                      </a:lnTo>
                      <a:lnTo>
                        <a:pt x="309" y="485"/>
                      </a:lnTo>
                      <a:lnTo>
                        <a:pt x="307" y="490"/>
                      </a:lnTo>
                      <a:lnTo>
                        <a:pt x="303" y="491"/>
                      </a:lnTo>
                      <a:lnTo>
                        <a:pt x="297" y="503"/>
                      </a:lnTo>
                      <a:lnTo>
                        <a:pt x="287" y="513"/>
                      </a:lnTo>
                      <a:lnTo>
                        <a:pt x="285" y="518"/>
                      </a:lnTo>
                      <a:lnTo>
                        <a:pt x="285" y="524"/>
                      </a:lnTo>
                      <a:lnTo>
                        <a:pt x="280" y="529"/>
                      </a:lnTo>
                      <a:lnTo>
                        <a:pt x="276" y="532"/>
                      </a:lnTo>
                      <a:lnTo>
                        <a:pt x="270" y="541"/>
                      </a:lnTo>
                      <a:lnTo>
                        <a:pt x="264" y="549"/>
                      </a:lnTo>
                      <a:lnTo>
                        <a:pt x="259" y="549"/>
                      </a:lnTo>
                      <a:lnTo>
                        <a:pt x="252" y="552"/>
                      </a:lnTo>
                      <a:lnTo>
                        <a:pt x="247" y="551"/>
                      </a:lnTo>
                      <a:lnTo>
                        <a:pt x="245" y="546"/>
                      </a:lnTo>
                      <a:lnTo>
                        <a:pt x="241" y="544"/>
                      </a:lnTo>
                      <a:lnTo>
                        <a:pt x="233" y="545"/>
                      </a:lnTo>
                      <a:lnTo>
                        <a:pt x="228" y="544"/>
                      </a:lnTo>
                      <a:lnTo>
                        <a:pt x="211" y="546"/>
                      </a:lnTo>
                      <a:lnTo>
                        <a:pt x="198" y="541"/>
                      </a:lnTo>
                      <a:lnTo>
                        <a:pt x="179" y="543"/>
                      </a:lnTo>
                      <a:lnTo>
                        <a:pt x="174" y="543"/>
                      </a:lnTo>
                      <a:lnTo>
                        <a:pt x="172" y="539"/>
                      </a:lnTo>
                      <a:lnTo>
                        <a:pt x="164" y="537"/>
                      </a:lnTo>
                      <a:lnTo>
                        <a:pt x="157" y="524"/>
                      </a:lnTo>
                      <a:lnTo>
                        <a:pt x="153" y="521"/>
                      </a:lnTo>
                      <a:lnTo>
                        <a:pt x="139" y="518"/>
                      </a:lnTo>
                      <a:lnTo>
                        <a:pt x="118" y="518"/>
                      </a:lnTo>
                      <a:lnTo>
                        <a:pt x="115" y="514"/>
                      </a:lnTo>
                      <a:lnTo>
                        <a:pt x="72" y="525"/>
                      </a:lnTo>
                      <a:lnTo>
                        <a:pt x="65" y="527"/>
                      </a:lnTo>
                      <a:lnTo>
                        <a:pt x="57" y="522"/>
                      </a:lnTo>
                      <a:lnTo>
                        <a:pt x="53" y="516"/>
                      </a:lnTo>
                      <a:lnTo>
                        <a:pt x="44" y="512"/>
                      </a:lnTo>
                      <a:lnTo>
                        <a:pt x="40" y="507"/>
                      </a:lnTo>
                      <a:lnTo>
                        <a:pt x="30" y="498"/>
                      </a:lnTo>
                      <a:lnTo>
                        <a:pt x="24" y="491"/>
                      </a:lnTo>
                      <a:lnTo>
                        <a:pt x="11" y="482"/>
                      </a:lnTo>
                      <a:lnTo>
                        <a:pt x="7" y="475"/>
                      </a:lnTo>
                      <a:lnTo>
                        <a:pt x="0" y="469"/>
                      </a:lnTo>
                      <a:lnTo>
                        <a:pt x="0" y="468"/>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26" name="Freeform 30"/>
                <p:cNvSpPr>
                  <a:spLocks noChangeAspect="1"/>
                </p:cNvSpPr>
                <p:nvPr/>
              </p:nvSpPr>
              <p:spPr bwMode="gray">
                <a:xfrm>
                  <a:off x="5198267" y="3965922"/>
                  <a:ext cx="134938" cy="128588"/>
                </a:xfrm>
                <a:custGeom>
                  <a:avLst/>
                  <a:gdLst/>
                  <a:ahLst/>
                  <a:cxnLst>
                    <a:cxn ang="0">
                      <a:pos x="202" y="60"/>
                    </a:cxn>
                    <a:cxn ang="0">
                      <a:pos x="198" y="66"/>
                    </a:cxn>
                    <a:cxn ang="0">
                      <a:pos x="193" y="70"/>
                    </a:cxn>
                    <a:cxn ang="0">
                      <a:pos x="179" y="66"/>
                    </a:cxn>
                    <a:cxn ang="0">
                      <a:pos x="175" y="71"/>
                    </a:cxn>
                    <a:cxn ang="0">
                      <a:pos x="169" y="70"/>
                    </a:cxn>
                    <a:cxn ang="0">
                      <a:pos x="164" y="72"/>
                    </a:cxn>
                    <a:cxn ang="0">
                      <a:pos x="156" y="78"/>
                    </a:cxn>
                    <a:cxn ang="0">
                      <a:pos x="156" y="83"/>
                    </a:cxn>
                    <a:cxn ang="0">
                      <a:pos x="153" y="86"/>
                    </a:cxn>
                    <a:cxn ang="0">
                      <a:pos x="143" y="87"/>
                    </a:cxn>
                    <a:cxn ang="0">
                      <a:pos x="140" y="93"/>
                    </a:cxn>
                    <a:cxn ang="0">
                      <a:pos x="130" y="100"/>
                    </a:cxn>
                    <a:cxn ang="0">
                      <a:pos x="121" y="110"/>
                    </a:cxn>
                    <a:cxn ang="0">
                      <a:pos x="115" y="115"/>
                    </a:cxn>
                    <a:cxn ang="0">
                      <a:pos x="103" y="129"/>
                    </a:cxn>
                    <a:cxn ang="0">
                      <a:pos x="92" y="135"/>
                    </a:cxn>
                    <a:cxn ang="0">
                      <a:pos x="80" y="138"/>
                    </a:cxn>
                    <a:cxn ang="0">
                      <a:pos x="73" y="132"/>
                    </a:cxn>
                    <a:cxn ang="0">
                      <a:pos x="61" y="131"/>
                    </a:cxn>
                    <a:cxn ang="0">
                      <a:pos x="39" y="132"/>
                    </a:cxn>
                    <a:cxn ang="0">
                      <a:pos x="7" y="129"/>
                    </a:cxn>
                    <a:cxn ang="0">
                      <a:pos x="0" y="125"/>
                    </a:cxn>
                    <a:cxn ang="0">
                      <a:pos x="3" y="140"/>
                    </a:cxn>
                    <a:cxn ang="0">
                      <a:pos x="27" y="172"/>
                    </a:cxn>
                    <a:cxn ang="0">
                      <a:pos x="35" y="197"/>
                    </a:cxn>
                    <a:cxn ang="0">
                      <a:pos x="77" y="247"/>
                    </a:cxn>
                    <a:cxn ang="0">
                      <a:pos x="107" y="260"/>
                    </a:cxn>
                    <a:cxn ang="0">
                      <a:pos x="129" y="279"/>
                    </a:cxn>
                    <a:cxn ang="0">
                      <a:pos x="140" y="308"/>
                    </a:cxn>
                    <a:cxn ang="0">
                      <a:pos x="150" y="341"/>
                    </a:cxn>
                    <a:cxn ang="0">
                      <a:pos x="167" y="355"/>
                    </a:cxn>
                    <a:cxn ang="0">
                      <a:pos x="193" y="357"/>
                    </a:cxn>
                    <a:cxn ang="0">
                      <a:pos x="216" y="367"/>
                    </a:cxn>
                    <a:cxn ang="0">
                      <a:pos x="239" y="371"/>
                    </a:cxn>
                    <a:cxn ang="0">
                      <a:pos x="271" y="380"/>
                    </a:cxn>
                    <a:cxn ang="0">
                      <a:pos x="296" y="380"/>
                    </a:cxn>
                    <a:cxn ang="0">
                      <a:pos x="329" y="388"/>
                    </a:cxn>
                    <a:cxn ang="0">
                      <a:pos x="349" y="404"/>
                    </a:cxn>
                    <a:cxn ang="0">
                      <a:pos x="351" y="404"/>
                    </a:cxn>
                    <a:cxn ang="0">
                      <a:pos x="355" y="377"/>
                    </a:cxn>
                    <a:cxn ang="0">
                      <a:pos x="372" y="360"/>
                    </a:cxn>
                    <a:cxn ang="0">
                      <a:pos x="398" y="318"/>
                    </a:cxn>
                    <a:cxn ang="0">
                      <a:pos x="422" y="251"/>
                    </a:cxn>
                    <a:cxn ang="0">
                      <a:pos x="414" y="211"/>
                    </a:cxn>
                    <a:cxn ang="0">
                      <a:pos x="422" y="175"/>
                    </a:cxn>
                    <a:cxn ang="0">
                      <a:pos x="428" y="151"/>
                    </a:cxn>
                    <a:cxn ang="0">
                      <a:pos x="428" y="105"/>
                    </a:cxn>
                    <a:cxn ang="0">
                      <a:pos x="420" y="73"/>
                    </a:cxn>
                    <a:cxn ang="0">
                      <a:pos x="410" y="50"/>
                    </a:cxn>
                    <a:cxn ang="0">
                      <a:pos x="351" y="27"/>
                    </a:cxn>
                    <a:cxn ang="0">
                      <a:pos x="322" y="19"/>
                    </a:cxn>
                    <a:cxn ang="0">
                      <a:pos x="281" y="19"/>
                    </a:cxn>
                    <a:cxn ang="0">
                      <a:pos x="280" y="2"/>
                    </a:cxn>
                    <a:cxn ang="0">
                      <a:pos x="264" y="3"/>
                    </a:cxn>
                    <a:cxn ang="0">
                      <a:pos x="252" y="0"/>
                    </a:cxn>
                    <a:cxn ang="0">
                      <a:pos x="236" y="6"/>
                    </a:cxn>
                    <a:cxn ang="0">
                      <a:pos x="213" y="11"/>
                    </a:cxn>
                    <a:cxn ang="0">
                      <a:pos x="200" y="18"/>
                    </a:cxn>
                    <a:cxn ang="0">
                      <a:pos x="193" y="28"/>
                    </a:cxn>
                    <a:cxn ang="0">
                      <a:pos x="194" y="41"/>
                    </a:cxn>
                    <a:cxn ang="0">
                      <a:pos x="191" y="50"/>
                    </a:cxn>
                  </a:cxnLst>
                  <a:rect l="0" t="0" r="r" b="b"/>
                  <a:pathLst>
                    <a:path w="428" h="405">
                      <a:moveTo>
                        <a:pt x="190" y="54"/>
                      </a:moveTo>
                      <a:lnTo>
                        <a:pt x="202" y="60"/>
                      </a:lnTo>
                      <a:lnTo>
                        <a:pt x="202" y="64"/>
                      </a:lnTo>
                      <a:lnTo>
                        <a:pt x="198" y="66"/>
                      </a:lnTo>
                      <a:lnTo>
                        <a:pt x="195" y="70"/>
                      </a:lnTo>
                      <a:lnTo>
                        <a:pt x="193" y="70"/>
                      </a:lnTo>
                      <a:lnTo>
                        <a:pt x="184" y="66"/>
                      </a:lnTo>
                      <a:lnTo>
                        <a:pt x="179" y="66"/>
                      </a:lnTo>
                      <a:lnTo>
                        <a:pt x="177" y="67"/>
                      </a:lnTo>
                      <a:lnTo>
                        <a:pt x="175" y="71"/>
                      </a:lnTo>
                      <a:lnTo>
                        <a:pt x="172" y="72"/>
                      </a:lnTo>
                      <a:lnTo>
                        <a:pt x="169" y="70"/>
                      </a:lnTo>
                      <a:lnTo>
                        <a:pt x="167" y="70"/>
                      </a:lnTo>
                      <a:lnTo>
                        <a:pt x="164" y="72"/>
                      </a:lnTo>
                      <a:lnTo>
                        <a:pt x="159" y="75"/>
                      </a:lnTo>
                      <a:lnTo>
                        <a:pt x="156" y="78"/>
                      </a:lnTo>
                      <a:lnTo>
                        <a:pt x="155" y="81"/>
                      </a:lnTo>
                      <a:lnTo>
                        <a:pt x="156" y="83"/>
                      </a:lnTo>
                      <a:lnTo>
                        <a:pt x="155" y="84"/>
                      </a:lnTo>
                      <a:lnTo>
                        <a:pt x="153" y="86"/>
                      </a:lnTo>
                      <a:lnTo>
                        <a:pt x="151" y="83"/>
                      </a:lnTo>
                      <a:lnTo>
                        <a:pt x="143" y="87"/>
                      </a:lnTo>
                      <a:lnTo>
                        <a:pt x="140" y="91"/>
                      </a:lnTo>
                      <a:lnTo>
                        <a:pt x="140" y="93"/>
                      </a:lnTo>
                      <a:lnTo>
                        <a:pt x="135" y="96"/>
                      </a:lnTo>
                      <a:lnTo>
                        <a:pt x="130" y="100"/>
                      </a:lnTo>
                      <a:lnTo>
                        <a:pt x="126" y="107"/>
                      </a:lnTo>
                      <a:lnTo>
                        <a:pt x="121" y="110"/>
                      </a:lnTo>
                      <a:lnTo>
                        <a:pt x="121" y="113"/>
                      </a:lnTo>
                      <a:lnTo>
                        <a:pt x="115" y="115"/>
                      </a:lnTo>
                      <a:lnTo>
                        <a:pt x="110" y="123"/>
                      </a:lnTo>
                      <a:lnTo>
                        <a:pt x="103" y="129"/>
                      </a:lnTo>
                      <a:lnTo>
                        <a:pt x="98" y="127"/>
                      </a:lnTo>
                      <a:lnTo>
                        <a:pt x="92" y="135"/>
                      </a:lnTo>
                      <a:lnTo>
                        <a:pt x="87" y="135"/>
                      </a:lnTo>
                      <a:lnTo>
                        <a:pt x="80" y="138"/>
                      </a:lnTo>
                      <a:lnTo>
                        <a:pt x="75" y="137"/>
                      </a:lnTo>
                      <a:lnTo>
                        <a:pt x="73" y="132"/>
                      </a:lnTo>
                      <a:lnTo>
                        <a:pt x="69" y="130"/>
                      </a:lnTo>
                      <a:lnTo>
                        <a:pt x="61" y="131"/>
                      </a:lnTo>
                      <a:lnTo>
                        <a:pt x="56" y="130"/>
                      </a:lnTo>
                      <a:lnTo>
                        <a:pt x="39" y="132"/>
                      </a:lnTo>
                      <a:lnTo>
                        <a:pt x="26" y="127"/>
                      </a:lnTo>
                      <a:lnTo>
                        <a:pt x="7" y="129"/>
                      </a:lnTo>
                      <a:lnTo>
                        <a:pt x="2" y="129"/>
                      </a:lnTo>
                      <a:lnTo>
                        <a:pt x="0" y="125"/>
                      </a:lnTo>
                      <a:lnTo>
                        <a:pt x="0" y="134"/>
                      </a:lnTo>
                      <a:lnTo>
                        <a:pt x="3" y="140"/>
                      </a:lnTo>
                      <a:lnTo>
                        <a:pt x="16" y="162"/>
                      </a:lnTo>
                      <a:lnTo>
                        <a:pt x="27" y="172"/>
                      </a:lnTo>
                      <a:lnTo>
                        <a:pt x="28" y="183"/>
                      </a:lnTo>
                      <a:lnTo>
                        <a:pt x="35" y="197"/>
                      </a:lnTo>
                      <a:lnTo>
                        <a:pt x="48" y="216"/>
                      </a:lnTo>
                      <a:lnTo>
                        <a:pt x="77" y="247"/>
                      </a:lnTo>
                      <a:lnTo>
                        <a:pt x="94" y="250"/>
                      </a:lnTo>
                      <a:lnTo>
                        <a:pt x="107" y="260"/>
                      </a:lnTo>
                      <a:lnTo>
                        <a:pt x="116" y="274"/>
                      </a:lnTo>
                      <a:lnTo>
                        <a:pt x="129" y="279"/>
                      </a:lnTo>
                      <a:lnTo>
                        <a:pt x="140" y="287"/>
                      </a:lnTo>
                      <a:lnTo>
                        <a:pt x="140" y="308"/>
                      </a:lnTo>
                      <a:lnTo>
                        <a:pt x="143" y="328"/>
                      </a:lnTo>
                      <a:lnTo>
                        <a:pt x="150" y="341"/>
                      </a:lnTo>
                      <a:lnTo>
                        <a:pt x="158" y="350"/>
                      </a:lnTo>
                      <a:lnTo>
                        <a:pt x="167" y="355"/>
                      </a:lnTo>
                      <a:lnTo>
                        <a:pt x="180" y="357"/>
                      </a:lnTo>
                      <a:lnTo>
                        <a:pt x="193" y="357"/>
                      </a:lnTo>
                      <a:lnTo>
                        <a:pt x="206" y="363"/>
                      </a:lnTo>
                      <a:lnTo>
                        <a:pt x="216" y="367"/>
                      </a:lnTo>
                      <a:lnTo>
                        <a:pt x="227" y="376"/>
                      </a:lnTo>
                      <a:lnTo>
                        <a:pt x="239" y="371"/>
                      </a:lnTo>
                      <a:lnTo>
                        <a:pt x="248" y="373"/>
                      </a:lnTo>
                      <a:lnTo>
                        <a:pt x="271" y="380"/>
                      </a:lnTo>
                      <a:lnTo>
                        <a:pt x="283" y="383"/>
                      </a:lnTo>
                      <a:lnTo>
                        <a:pt x="296" y="380"/>
                      </a:lnTo>
                      <a:lnTo>
                        <a:pt x="308" y="382"/>
                      </a:lnTo>
                      <a:lnTo>
                        <a:pt x="329" y="388"/>
                      </a:lnTo>
                      <a:lnTo>
                        <a:pt x="344" y="403"/>
                      </a:lnTo>
                      <a:lnTo>
                        <a:pt x="349" y="404"/>
                      </a:lnTo>
                      <a:lnTo>
                        <a:pt x="350" y="405"/>
                      </a:lnTo>
                      <a:lnTo>
                        <a:pt x="351" y="404"/>
                      </a:lnTo>
                      <a:lnTo>
                        <a:pt x="351" y="389"/>
                      </a:lnTo>
                      <a:lnTo>
                        <a:pt x="355" y="377"/>
                      </a:lnTo>
                      <a:lnTo>
                        <a:pt x="361" y="367"/>
                      </a:lnTo>
                      <a:lnTo>
                        <a:pt x="372" y="360"/>
                      </a:lnTo>
                      <a:lnTo>
                        <a:pt x="379" y="352"/>
                      </a:lnTo>
                      <a:lnTo>
                        <a:pt x="398" y="318"/>
                      </a:lnTo>
                      <a:lnTo>
                        <a:pt x="405" y="287"/>
                      </a:lnTo>
                      <a:lnTo>
                        <a:pt x="422" y="251"/>
                      </a:lnTo>
                      <a:lnTo>
                        <a:pt x="419" y="224"/>
                      </a:lnTo>
                      <a:lnTo>
                        <a:pt x="414" y="211"/>
                      </a:lnTo>
                      <a:lnTo>
                        <a:pt x="412" y="194"/>
                      </a:lnTo>
                      <a:lnTo>
                        <a:pt x="422" y="175"/>
                      </a:lnTo>
                      <a:lnTo>
                        <a:pt x="424" y="167"/>
                      </a:lnTo>
                      <a:lnTo>
                        <a:pt x="428" y="151"/>
                      </a:lnTo>
                      <a:lnTo>
                        <a:pt x="427" y="140"/>
                      </a:lnTo>
                      <a:lnTo>
                        <a:pt x="428" y="105"/>
                      </a:lnTo>
                      <a:lnTo>
                        <a:pt x="424" y="83"/>
                      </a:lnTo>
                      <a:lnTo>
                        <a:pt x="420" y="73"/>
                      </a:lnTo>
                      <a:lnTo>
                        <a:pt x="419" y="60"/>
                      </a:lnTo>
                      <a:lnTo>
                        <a:pt x="410" y="50"/>
                      </a:lnTo>
                      <a:lnTo>
                        <a:pt x="379" y="39"/>
                      </a:lnTo>
                      <a:lnTo>
                        <a:pt x="351" y="27"/>
                      </a:lnTo>
                      <a:lnTo>
                        <a:pt x="336" y="23"/>
                      </a:lnTo>
                      <a:lnTo>
                        <a:pt x="322" y="19"/>
                      </a:lnTo>
                      <a:lnTo>
                        <a:pt x="299" y="21"/>
                      </a:lnTo>
                      <a:lnTo>
                        <a:pt x="281" y="19"/>
                      </a:lnTo>
                      <a:lnTo>
                        <a:pt x="281" y="0"/>
                      </a:lnTo>
                      <a:lnTo>
                        <a:pt x="280" y="2"/>
                      </a:lnTo>
                      <a:lnTo>
                        <a:pt x="272" y="1"/>
                      </a:lnTo>
                      <a:lnTo>
                        <a:pt x="264" y="3"/>
                      </a:lnTo>
                      <a:lnTo>
                        <a:pt x="258" y="2"/>
                      </a:lnTo>
                      <a:lnTo>
                        <a:pt x="252" y="0"/>
                      </a:lnTo>
                      <a:lnTo>
                        <a:pt x="248" y="0"/>
                      </a:lnTo>
                      <a:lnTo>
                        <a:pt x="236" y="6"/>
                      </a:lnTo>
                      <a:lnTo>
                        <a:pt x="220" y="7"/>
                      </a:lnTo>
                      <a:lnTo>
                        <a:pt x="213" y="11"/>
                      </a:lnTo>
                      <a:lnTo>
                        <a:pt x="206" y="18"/>
                      </a:lnTo>
                      <a:lnTo>
                        <a:pt x="200" y="18"/>
                      </a:lnTo>
                      <a:lnTo>
                        <a:pt x="194" y="21"/>
                      </a:lnTo>
                      <a:lnTo>
                        <a:pt x="193" y="28"/>
                      </a:lnTo>
                      <a:lnTo>
                        <a:pt x="193" y="37"/>
                      </a:lnTo>
                      <a:lnTo>
                        <a:pt x="194" y="41"/>
                      </a:lnTo>
                      <a:lnTo>
                        <a:pt x="193" y="45"/>
                      </a:lnTo>
                      <a:lnTo>
                        <a:pt x="191" y="50"/>
                      </a:lnTo>
                      <a:lnTo>
                        <a:pt x="190" y="5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27" name="Freeform 31"/>
                <p:cNvSpPr>
                  <a:spLocks noChangeAspect="1"/>
                </p:cNvSpPr>
                <p:nvPr/>
              </p:nvSpPr>
              <p:spPr bwMode="gray">
                <a:xfrm>
                  <a:off x="4961730" y="3988147"/>
                  <a:ext cx="233363" cy="230188"/>
                </a:xfrm>
                <a:custGeom>
                  <a:avLst/>
                  <a:gdLst/>
                  <a:ahLst/>
                  <a:cxnLst>
                    <a:cxn ang="0">
                      <a:pos x="252" y="26"/>
                    </a:cxn>
                    <a:cxn ang="0">
                      <a:pos x="130" y="26"/>
                    </a:cxn>
                    <a:cxn ang="0">
                      <a:pos x="96" y="10"/>
                    </a:cxn>
                    <a:cxn ang="0">
                      <a:pos x="59" y="0"/>
                    </a:cxn>
                    <a:cxn ang="0">
                      <a:pos x="33" y="17"/>
                    </a:cxn>
                    <a:cxn ang="0">
                      <a:pos x="1" y="26"/>
                    </a:cxn>
                    <a:cxn ang="0">
                      <a:pos x="3" y="64"/>
                    </a:cxn>
                    <a:cxn ang="0">
                      <a:pos x="17" y="100"/>
                    </a:cxn>
                    <a:cxn ang="0">
                      <a:pos x="34" y="117"/>
                    </a:cxn>
                    <a:cxn ang="0">
                      <a:pos x="46" y="139"/>
                    </a:cxn>
                    <a:cxn ang="0">
                      <a:pos x="62" y="168"/>
                    </a:cxn>
                    <a:cxn ang="0">
                      <a:pos x="82" y="209"/>
                    </a:cxn>
                    <a:cxn ang="0">
                      <a:pos x="96" y="238"/>
                    </a:cxn>
                    <a:cxn ang="0">
                      <a:pos x="118" y="278"/>
                    </a:cxn>
                    <a:cxn ang="0">
                      <a:pos x="150" y="331"/>
                    </a:cxn>
                    <a:cxn ang="0">
                      <a:pos x="151" y="369"/>
                    </a:cxn>
                    <a:cxn ang="0">
                      <a:pos x="153" y="435"/>
                    </a:cxn>
                    <a:cxn ang="0">
                      <a:pos x="172" y="477"/>
                    </a:cxn>
                    <a:cxn ang="0">
                      <a:pos x="172" y="521"/>
                    </a:cxn>
                    <a:cxn ang="0">
                      <a:pos x="179" y="555"/>
                    </a:cxn>
                    <a:cxn ang="0">
                      <a:pos x="188" y="589"/>
                    </a:cxn>
                    <a:cxn ang="0">
                      <a:pos x="214" y="646"/>
                    </a:cxn>
                    <a:cxn ang="0">
                      <a:pos x="243" y="683"/>
                    </a:cxn>
                    <a:cxn ang="0">
                      <a:pos x="264" y="700"/>
                    </a:cxn>
                    <a:cxn ang="0">
                      <a:pos x="279" y="689"/>
                    </a:cxn>
                    <a:cxn ang="0">
                      <a:pos x="323" y="695"/>
                    </a:cxn>
                    <a:cxn ang="0">
                      <a:pos x="350" y="722"/>
                    </a:cxn>
                    <a:cxn ang="0">
                      <a:pos x="393" y="720"/>
                    </a:cxn>
                    <a:cxn ang="0">
                      <a:pos x="435" y="695"/>
                    </a:cxn>
                    <a:cxn ang="0">
                      <a:pos x="452" y="633"/>
                    </a:cxn>
                    <a:cxn ang="0">
                      <a:pos x="452" y="460"/>
                    </a:cxn>
                    <a:cxn ang="0">
                      <a:pos x="452" y="295"/>
                    </a:cxn>
                    <a:cxn ang="0">
                      <a:pos x="507" y="200"/>
                    </a:cxn>
                    <a:cxn ang="0">
                      <a:pos x="512" y="86"/>
                    </a:cxn>
                    <a:cxn ang="0">
                      <a:pos x="615" y="68"/>
                    </a:cxn>
                    <a:cxn ang="0">
                      <a:pos x="650" y="85"/>
                    </a:cxn>
                    <a:cxn ang="0">
                      <a:pos x="668" y="81"/>
                    </a:cxn>
                    <a:cxn ang="0">
                      <a:pos x="716" y="57"/>
                    </a:cxn>
                    <a:cxn ang="0">
                      <a:pos x="727" y="38"/>
                    </a:cxn>
                    <a:cxn ang="0">
                      <a:pos x="688" y="32"/>
                    </a:cxn>
                    <a:cxn ang="0">
                      <a:pos x="635" y="41"/>
                    </a:cxn>
                    <a:cxn ang="0">
                      <a:pos x="546" y="65"/>
                    </a:cxn>
                    <a:cxn ang="0">
                      <a:pos x="522" y="63"/>
                    </a:cxn>
                    <a:cxn ang="0">
                      <a:pos x="460" y="51"/>
                    </a:cxn>
                    <a:cxn ang="0">
                      <a:pos x="405" y="53"/>
                    </a:cxn>
                    <a:cxn ang="0">
                      <a:pos x="366" y="26"/>
                    </a:cxn>
                  </a:cxnLst>
                  <a:rect l="0" t="0" r="r" b="b"/>
                  <a:pathLst>
                    <a:path w="734" h="722">
                      <a:moveTo>
                        <a:pt x="346" y="26"/>
                      </a:moveTo>
                      <a:lnTo>
                        <a:pt x="299" y="26"/>
                      </a:lnTo>
                      <a:lnTo>
                        <a:pt x="252" y="26"/>
                      </a:lnTo>
                      <a:lnTo>
                        <a:pt x="198" y="26"/>
                      </a:lnTo>
                      <a:lnTo>
                        <a:pt x="148" y="26"/>
                      </a:lnTo>
                      <a:lnTo>
                        <a:pt x="130" y="26"/>
                      </a:lnTo>
                      <a:lnTo>
                        <a:pt x="123" y="28"/>
                      </a:lnTo>
                      <a:lnTo>
                        <a:pt x="109" y="15"/>
                      </a:lnTo>
                      <a:lnTo>
                        <a:pt x="96" y="10"/>
                      </a:lnTo>
                      <a:lnTo>
                        <a:pt x="91" y="1"/>
                      </a:lnTo>
                      <a:lnTo>
                        <a:pt x="81" y="0"/>
                      </a:lnTo>
                      <a:lnTo>
                        <a:pt x="59" y="0"/>
                      </a:lnTo>
                      <a:lnTo>
                        <a:pt x="49" y="4"/>
                      </a:lnTo>
                      <a:lnTo>
                        <a:pt x="39" y="14"/>
                      </a:lnTo>
                      <a:lnTo>
                        <a:pt x="33" y="17"/>
                      </a:lnTo>
                      <a:lnTo>
                        <a:pt x="23" y="11"/>
                      </a:lnTo>
                      <a:lnTo>
                        <a:pt x="12" y="20"/>
                      </a:lnTo>
                      <a:lnTo>
                        <a:pt x="1" y="26"/>
                      </a:lnTo>
                      <a:lnTo>
                        <a:pt x="0" y="49"/>
                      </a:lnTo>
                      <a:lnTo>
                        <a:pt x="0" y="55"/>
                      </a:lnTo>
                      <a:lnTo>
                        <a:pt x="3" y="64"/>
                      </a:lnTo>
                      <a:lnTo>
                        <a:pt x="3" y="74"/>
                      </a:lnTo>
                      <a:lnTo>
                        <a:pt x="12" y="92"/>
                      </a:lnTo>
                      <a:lnTo>
                        <a:pt x="17" y="100"/>
                      </a:lnTo>
                      <a:lnTo>
                        <a:pt x="19" y="102"/>
                      </a:lnTo>
                      <a:lnTo>
                        <a:pt x="28" y="108"/>
                      </a:lnTo>
                      <a:lnTo>
                        <a:pt x="34" y="117"/>
                      </a:lnTo>
                      <a:lnTo>
                        <a:pt x="38" y="127"/>
                      </a:lnTo>
                      <a:lnTo>
                        <a:pt x="44" y="134"/>
                      </a:lnTo>
                      <a:lnTo>
                        <a:pt x="46" y="139"/>
                      </a:lnTo>
                      <a:lnTo>
                        <a:pt x="55" y="150"/>
                      </a:lnTo>
                      <a:lnTo>
                        <a:pt x="56" y="157"/>
                      </a:lnTo>
                      <a:lnTo>
                        <a:pt x="62" y="168"/>
                      </a:lnTo>
                      <a:lnTo>
                        <a:pt x="65" y="176"/>
                      </a:lnTo>
                      <a:lnTo>
                        <a:pt x="81" y="202"/>
                      </a:lnTo>
                      <a:lnTo>
                        <a:pt x="82" y="209"/>
                      </a:lnTo>
                      <a:lnTo>
                        <a:pt x="86" y="215"/>
                      </a:lnTo>
                      <a:lnTo>
                        <a:pt x="88" y="224"/>
                      </a:lnTo>
                      <a:lnTo>
                        <a:pt x="96" y="238"/>
                      </a:lnTo>
                      <a:lnTo>
                        <a:pt x="110" y="263"/>
                      </a:lnTo>
                      <a:lnTo>
                        <a:pt x="116" y="273"/>
                      </a:lnTo>
                      <a:lnTo>
                        <a:pt x="118" y="278"/>
                      </a:lnTo>
                      <a:lnTo>
                        <a:pt x="121" y="288"/>
                      </a:lnTo>
                      <a:lnTo>
                        <a:pt x="141" y="312"/>
                      </a:lnTo>
                      <a:lnTo>
                        <a:pt x="150" y="331"/>
                      </a:lnTo>
                      <a:lnTo>
                        <a:pt x="151" y="334"/>
                      </a:lnTo>
                      <a:lnTo>
                        <a:pt x="152" y="350"/>
                      </a:lnTo>
                      <a:lnTo>
                        <a:pt x="151" y="369"/>
                      </a:lnTo>
                      <a:lnTo>
                        <a:pt x="152" y="406"/>
                      </a:lnTo>
                      <a:lnTo>
                        <a:pt x="151" y="424"/>
                      </a:lnTo>
                      <a:lnTo>
                        <a:pt x="153" y="435"/>
                      </a:lnTo>
                      <a:lnTo>
                        <a:pt x="157" y="445"/>
                      </a:lnTo>
                      <a:lnTo>
                        <a:pt x="162" y="458"/>
                      </a:lnTo>
                      <a:lnTo>
                        <a:pt x="172" y="477"/>
                      </a:lnTo>
                      <a:lnTo>
                        <a:pt x="173" y="484"/>
                      </a:lnTo>
                      <a:lnTo>
                        <a:pt x="171" y="498"/>
                      </a:lnTo>
                      <a:lnTo>
                        <a:pt x="172" y="521"/>
                      </a:lnTo>
                      <a:lnTo>
                        <a:pt x="174" y="531"/>
                      </a:lnTo>
                      <a:lnTo>
                        <a:pt x="182" y="546"/>
                      </a:lnTo>
                      <a:lnTo>
                        <a:pt x="179" y="555"/>
                      </a:lnTo>
                      <a:lnTo>
                        <a:pt x="182" y="559"/>
                      </a:lnTo>
                      <a:lnTo>
                        <a:pt x="185" y="569"/>
                      </a:lnTo>
                      <a:lnTo>
                        <a:pt x="188" y="589"/>
                      </a:lnTo>
                      <a:lnTo>
                        <a:pt x="191" y="600"/>
                      </a:lnTo>
                      <a:lnTo>
                        <a:pt x="194" y="622"/>
                      </a:lnTo>
                      <a:lnTo>
                        <a:pt x="214" y="646"/>
                      </a:lnTo>
                      <a:lnTo>
                        <a:pt x="222" y="665"/>
                      </a:lnTo>
                      <a:lnTo>
                        <a:pt x="233" y="676"/>
                      </a:lnTo>
                      <a:lnTo>
                        <a:pt x="243" y="683"/>
                      </a:lnTo>
                      <a:lnTo>
                        <a:pt x="256" y="698"/>
                      </a:lnTo>
                      <a:lnTo>
                        <a:pt x="261" y="698"/>
                      </a:lnTo>
                      <a:lnTo>
                        <a:pt x="264" y="700"/>
                      </a:lnTo>
                      <a:lnTo>
                        <a:pt x="269" y="699"/>
                      </a:lnTo>
                      <a:lnTo>
                        <a:pt x="272" y="697"/>
                      </a:lnTo>
                      <a:lnTo>
                        <a:pt x="279" y="689"/>
                      </a:lnTo>
                      <a:lnTo>
                        <a:pt x="285" y="678"/>
                      </a:lnTo>
                      <a:lnTo>
                        <a:pt x="297" y="677"/>
                      </a:lnTo>
                      <a:lnTo>
                        <a:pt x="323" y="695"/>
                      </a:lnTo>
                      <a:lnTo>
                        <a:pt x="323" y="708"/>
                      </a:lnTo>
                      <a:lnTo>
                        <a:pt x="334" y="720"/>
                      </a:lnTo>
                      <a:lnTo>
                        <a:pt x="350" y="722"/>
                      </a:lnTo>
                      <a:lnTo>
                        <a:pt x="365" y="717"/>
                      </a:lnTo>
                      <a:lnTo>
                        <a:pt x="384" y="717"/>
                      </a:lnTo>
                      <a:lnTo>
                        <a:pt x="393" y="720"/>
                      </a:lnTo>
                      <a:lnTo>
                        <a:pt x="405" y="720"/>
                      </a:lnTo>
                      <a:lnTo>
                        <a:pt x="421" y="705"/>
                      </a:lnTo>
                      <a:lnTo>
                        <a:pt x="435" y="695"/>
                      </a:lnTo>
                      <a:lnTo>
                        <a:pt x="446" y="693"/>
                      </a:lnTo>
                      <a:lnTo>
                        <a:pt x="452" y="689"/>
                      </a:lnTo>
                      <a:lnTo>
                        <a:pt x="452" y="633"/>
                      </a:lnTo>
                      <a:lnTo>
                        <a:pt x="452" y="574"/>
                      </a:lnTo>
                      <a:lnTo>
                        <a:pt x="452" y="515"/>
                      </a:lnTo>
                      <a:lnTo>
                        <a:pt x="452" y="460"/>
                      </a:lnTo>
                      <a:lnTo>
                        <a:pt x="452" y="407"/>
                      </a:lnTo>
                      <a:lnTo>
                        <a:pt x="452" y="349"/>
                      </a:lnTo>
                      <a:lnTo>
                        <a:pt x="452" y="295"/>
                      </a:lnTo>
                      <a:lnTo>
                        <a:pt x="507" y="295"/>
                      </a:lnTo>
                      <a:lnTo>
                        <a:pt x="507" y="257"/>
                      </a:lnTo>
                      <a:lnTo>
                        <a:pt x="507" y="200"/>
                      </a:lnTo>
                      <a:lnTo>
                        <a:pt x="507" y="144"/>
                      </a:lnTo>
                      <a:lnTo>
                        <a:pt x="507" y="91"/>
                      </a:lnTo>
                      <a:lnTo>
                        <a:pt x="512" y="86"/>
                      </a:lnTo>
                      <a:lnTo>
                        <a:pt x="592" y="71"/>
                      </a:lnTo>
                      <a:lnTo>
                        <a:pt x="609" y="68"/>
                      </a:lnTo>
                      <a:lnTo>
                        <a:pt x="615" y="68"/>
                      </a:lnTo>
                      <a:lnTo>
                        <a:pt x="632" y="69"/>
                      </a:lnTo>
                      <a:lnTo>
                        <a:pt x="643" y="73"/>
                      </a:lnTo>
                      <a:lnTo>
                        <a:pt x="650" y="85"/>
                      </a:lnTo>
                      <a:lnTo>
                        <a:pt x="653" y="100"/>
                      </a:lnTo>
                      <a:lnTo>
                        <a:pt x="659" y="92"/>
                      </a:lnTo>
                      <a:lnTo>
                        <a:pt x="668" y="81"/>
                      </a:lnTo>
                      <a:lnTo>
                        <a:pt x="684" y="69"/>
                      </a:lnTo>
                      <a:lnTo>
                        <a:pt x="711" y="63"/>
                      </a:lnTo>
                      <a:lnTo>
                        <a:pt x="716" y="57"/>
                      </a:lnTo>
                      <a:lnTo>
                        <a:pt x="723" y="52"/>
                      </a:lnTo>
                      <a:lnTo>
                        <a:pt x="734" y="51"/>
                      </a:lnTo>
                      <a:lnTo>
                        <a:pt x="727" y="38"/>
                      </a:lnTo>
                      <a:lnTo>
                        <a:pt x="723" y="35"/>
                      </a:lnTo>
                      <a:lnTo>
                        <a:pt x="709" y="32"/>
                      </a:lnTo>
                      <a:lnTo>
                        <a:pt x="688" y="32"/>
                      </a:lnTo>
                      <a:lnTo>
                        <a:pt x="685" y="28"/>
                      </a:lnTo>
                      <a:lnTo>
                        <a:pt x="642" y="39"/>
                      </a:lnTo>
                      <a:lnTo>
                        <a:pt x="635" y="41"/>
                      </a:lnTo>
                      <a:lnTo>
                        <a:pt x="632" y="43"/>
                      </a:lnTo>
                      <a:lnTo>
                        <a:pt x="621" y="46"/>
                      </a:lnTo>
                      <a:lnTo>
                        <a:pt x="546" y="65"/>
                      </a:lnTo>
                      <a:lnTo>
                        <a:pt x="538" y="66"/>
                      </a:lnTo>
                      <a:lnTo>
                        <a:pt x="534" y="64"/>
                      </a:lnTo>
                      <a:lnTo>
                        <a:pt x="522" y="63"/>
                      </a:lnTo>
                      <a:lnTo>
                        <a:pt x="510" y="59"/>
                      </a:lnTo>
                      <a:lnTo>
                        <a:pt x="494" y="58"/>
                      </a:lnTo>
                      <a:lnTo>
                        <a:pt x="460" y="51"/>
                      </a:lnTo>
                      <a:lnTo>
                        <a:pt x="433" y="51"/>
                      </a:lnTo>
                      <a:lnTo>
                        <a:pt x="414" y="53"/>
                      </a:lnTo>
                      <a:lnTo>
                        <a:pt x="405" y="53"/>
                      </a:lnTo>
                      <a:lnTo>
                        <a:pt x="388" y="47"/>
                      </a:lnTo>
                      <a:lnTo>
                        <a:pt x="382" y="37"/>
                      </a:lnTo>
                      <a:lnTo>
                        <a:pt x="366" y="26"/>
                      </a:lnTo>
                      <a:lnTo>
                        <a:pt x="346" y="2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28" name="Freeform 32"/>
                <p:cNvSpPr>
                  <a:spLocks noChangeAspect="1"/>
                </p:cNvSpPr>
                <p:nvPr/>
              </p:nvSpPr>
              <p:spPr bwMode="gray">
                <a:xfrm>
                  <a:off x="5282405" y="3875434"/>
                  <a:ext cx="185738" cy="296863"/>
                </a:xfrm>
                <a:custGeom>
                  <a:avLst/>
                  <a:gdLst/>
                  <a:ahLst/>
                  <a:cxnLst>
                    <a:cxn ang="0">
                      <a:pos x="584" y="10"/>
                    </a:cxn>
                    <a:cxn ang="0">
                      <a:pos x="570" y="56"/>
                    </a:cxn>
                    <a:cxn ang="0">
                      <a:pos x="572" y="128"/>
                    </a:cxn>
                    <a:cxn ang="0">
                      <a:pos x="569" y="176"/>
                    </a:cxn>
                    <a:cxn ang="0">
                      <a:pos x="578" y="205"/>
                    </a:cxn>
                    <a:cxn ang="0">
                      <a:pos x="585" y="224"/>
                    </a:cxn>
                    <a:cxn ang="0">
                      <a:pos x="568" y="263"/>
                    </a:cxn>
                    <a:cxn ang="0">
                      <a:pos x="564" y="285"/>
                    </a:cxn>
                    <a:cxn ang="0">
                      <a:pos x="532" y="328"/>
                    </a:cxn>
                    <a:cxn ang="0">
                      <a:pos x="497" y="355"/>
                    </a:cxn>
                    <a:cxn ang="0">
                      <a:pos x="447" y="378"/>
                    </a:cxn>
                    <a:cxn ang="0">
                      <a:pos x="368" y="434"/>
                    </a:cxn>
                    <a:cxn ang="0">
                      <a:pos x="345" y="462"/>
                    </a:cxn>
                    <a:cxn ang="0">
                      <a:pos x="323" y="477"/>
                    </a:cxn>
                    <a:cxn ang="0">
                      <a:pos x="273" y="521"/>
                    </a:cxn>
                    <a:cxn ang="0">
                      <a:pos x="253" y="572"/>
                    </a:cxn>
                    <a:cxn ang="0">
                      <a:pos x="273" y="598"/>
                    </a:cxn>
                    <a:cxn ang="0">
                      <a:pos x="289" y="667"/>
                    </a:cxn>
                    <a:cxn ang="0">
                      <a:pos x="295" y="725"/>
                    </a:cxn>
                    <a:cxn ang="0">
                      <a:pos x="295" y="764"/>
                    </a:cxn>
                    <a:cxn ang="0">
                      <a:pos x="273" y="811"/>
                    </a:cxn>
                    <a:cxn ang="0">
                      <a:pos x="192" y="843"/>
                    </a:cxn>
                    <a:cxn ang="0">
                      <a:pos x="156" y="863"/>
                    </a:cxn>
                    <a:cxn ang="0">
                      <a:pos x="134" y="893"/>
                    </a:cxn>
                    <a:cxn ang="0">
                      <a:pos x="158" y="899"/>
                    </a:cxn>
                    <a:cxn ang="0">
                      <a:pos x="110" y="908"/>
                    </a:cxn>
                    <a:cxn ang="0">
                      <a:pos x="92" y="742"/>
                    </a:cxn>
                    <a:cxn ang="0">
                      <a:pos x="85" y="673"/>
                    </a:cxn>
                    <a:cxn ang="0">
                      <a:pos x="113" y="636"/>
                    </a:cxn>
                    <a:cxn ang="0">
                      <a:pos x="153" y="508"/>
                    </a:cxn>
                    <a:cxn ang="0">
                      <a:pos x="158" y="451"/>
                    </a:cxn>
                    <a:cxn ang="0">
                      <a:pos x="158" y="367"/>
                    </a:cxn>
                    <a:cxn ang="0">
                      <a:pos x="113" y="323"/>
                    </a:cxn>
                    <a:cxn ang="0">
                      <a:pos x="33" y="305"/>
                    </a:cxn>
                    <a:cxn ang="0">
                      <a:pos x="8" y="269"/>
                    </a:cxn>
                    <a:cxn ang="0">
                      <a:pos x="175" y="198"/>
                    </a:cxn>
                    <a:cxn ang="0">
                      <a:pos x="202" y="226"/>
                    </a:cxn>
                    <a:cxn ang="0">
                      <a:pos x="247" y="226"/>
                    </a:cxn>
                    <a:cxn ang="0">
                      <a:pos x="251" y="273"/>
                    </a:cxn>
                    <a:cxn ang="0">
                      <a:pos x="236" y="302"/>
                    </a:cxn>
                    <a:cxn ang="0">
                      <a:pos x="252" y="327"/>
                    </a:cxn>
                    <a:cxn ang="0">
                      <a:pos x="272" y="350"/>
                    </a:cxn>
                    <a:cxn ang="0">
                      <a:pos x="278" y="366"/>
                    </a:cxn>
                    <a:cxn ang="0">
                      <a:pos x="291" y="357"/>
                    </a:cxn>
                    <a:cxn ang="0">
                      <a:pos x="287" y="337"/>
                    </a:cxn>
                    <a:cxn ang="0">
                      <a:pos x="304" y="314"/>
                    </a:cxn>
                    <a:cxn ang="0">
                      <a:pos x="321" y="284"/>
                    </a:cxn>
                    <a:cxn ang="0">
                      <a:pos x="326" y="244"/>
                    </a:cxn>
                    <a:cxn ang="0">
                      <a:pos x="299" y="203"/>
                    </a:cxn>
                    <a:cxn ang="0">
                      <a:pos x="266" y="167"/>
                    </a:cxn>
                    <a:cxn ang="0">
                      <a:pos x="262" y="123"/>
                    </a:cxn>
                    <a:cxn ang="0">
                      <a:pos x="269" y="76"/>
                    </a:cxn>
                    <a:cxn ang="0">
                      <a:pos x="323" y="53"/>
                    </a:cxn>
                    <a:cxn ang="0">
                      <a:pos x="349" y="65"/>
                    </a:cxn>
                    <a:cxn ang="0">
                      <a:pos x="381" y="56"/>
                    </a:cxn>
                    <a:cxn ang="0">
                      <a:pos x="436" y="43"/>
                    </a:cxn>
                    <a:cxn ang="0">
                      <a:pos x="482" y="45"/>
                    </a:cxn>
                    <a:cxn ang="0">
                      <a:pos x="547" y="25"/>
                    </a:cxn>
                  </a:cxnLst>
                  <a:rect l="0" t="0" r="r" b="b"/>
                  <a:pathLst>
                    <a:path w="586" h="937">
                      <a:moveTo>
                        <a:pt x="580" y="0"/>
                      </a:moveTo>
                      <a:lnTo>
                        <a:pt x="584" y="2"/>
                      </a:lnTo>
                      <a:lnTo>
                        <a:pt x="586" y="7"/>
                      </a:lnTo>
                      <a:lnTo>
                        <a:pt x="584" y="10"/>
                      </a:lnTo>
                      <a:lnTo>
                        <a:pt x="585" y="27"/>
                      </a:lnTo>
                      <a:lnTo>
                        <a:pt x="583" y="33"/>
                      </a:lnTo>
                      <a:lnTo>
                        <a:pt x="578" y="42"/>
                      </a:lnTo>
                      <a:lnTo>
                        <a:pt x="570" y="56"/>
                      </a:lnTo>
                      <a:lnTo>
                        <a:pt x="567" y="70"/>
                      </a:lnTo>
                      <a:lnTo>
                        <a:pt x="568" y="95"/>
                      </a:lnTo>
                      <a:lnTo>
                        <a:pt x="570" y="113"/>
                      </a:lnTo>
                      <a:lnTo>
                        <a:pt x="572" y="128"/>
                      </a:lnTo>
                      <a:lnTo>
                        <a:pt x="565" y="133"/>
                      </a:lnTo>
                      <a:lnTo>
                        <a:pt x="568" y="142"/>
                      </a:lnTo>
                      <a:lnTo>
                        <a:pt x="570" y="142"/>
                      </a:lnTo>
                      <a:lnTo>
                        <a:pt x="569" y="176"/>
                      </a:lnTo>
                      <a:lnTo>
                        <a:pt x="572" y="196"/>
                      </a:lnTo>
                      <a:lnTo>
                        <a:pt x="570" y="205"/>
                      </a:lnTo>
                      <a:lnTo>
                        <a:pt x="574" y="208"/>
                      </a:lnTo>
                      <a:lnTo>
                        <a:pt x="578" y="205"/>
                      </a:lnTo>
                      <a:lnTo>
                        <a:pt x="581" y="212"/>
                      </a:lnTo>
                      <a:lnTo>
                        <a:pt x="575" y="220"/>
                      </a:lnTo>
                      <a:lnTo>
                        <a:pt x="580" y="220"/>
                      </a:lnTo>
                      <a:lnTo>
                        <a:pt x="585" y="224"/>
                      </a:lnTo>
                      <a:lnTo>
                        <a:pt x="585" y="232"/>
                      </a:lnTo>
                      <a:lnTo>
                        <a:pt x="580" y="242"/>
                      </a:lnTo>
                      <a:lnTo>
                        <a:pt x="576" y="253"/>
                      </a:lnTo>
                      <a:lnTo>
                        <a:pt x="568" y="263"/>
                      </a:lnTo>
                      <a:lnTo>
                        <a:pt x="575" y="265"/>
                      </a:lnTo>
                      <a:lnTo>
                        <a:pt x="574" y="274"/>
                      </a:lnTo>
                      <a:lnTo>
                        <a:pt x="573" y="280"/>
                      </a:lnTo>
                      <a:lnTo>
                        <a:pt x="564" y="285"/>
                      </a:lnTo>
                      <a:lnTo>
                        <a:pt x="547" y="305"/>
                      </a:lnTo>
                      <a:lnTo>
                        <a:pt x="543" y="313"/>
                      </a:lnTo>
                      <a:lnTo>
                        <a:pt x="526" y="323"/>
                      </a:lnTo>
                      <a:lnTo>
                        <a:pt x="532" y="328"/>
                      </a:lnTo>
                      <a:lnTo>
                        <a:pt x="527" y="337"/>
                      </a:lnTo>
                      <a:lnTo>
                        <a:pt x="517" y="344"/>
                      </a:lnTo>
                      <a:lnTo>
                        <a:pt x="505" y="351"/>
                      </a:lnTo>
                      <a:lnTo>
                        <a:pt x="497" y="355"/>
                      </a:lnTo>
                      <a:lnTo>
                        <a:pt x="490" y="366"/>
                      </a:lnTo>
                      <a:lnTo>
                        <a:pt x="477" y="373"/>
                      </a:lnTo>
                      <a:lnTo>
                        <a:pt x="460" y="373"/>
                      </a:lnTo>
                      <a:lnTo>
                        <a:pt x="447" y="378"/>
                      </a:lnTo>
                      <a:lnTo>
                        <a:pt x="403" y="398"/>
                      </a:lnTo>
                      <a:lnTo>
                        <a:pt x="375" y="420"/>
                      </a:lnTo>
                      <a:lnTo>
                        <a:pt x="373" y="430"/>
                      </a:lnTo>
                      <a:lnTo>
                        <a:pt x="368" y="434"/>
                      </a:lnTo>
                      <a:lnTo>
                        <a:pt x="360" y="435"/>
                      </a:lnTo>
                      <a:lnTo>
                        <a:pt x="355" y="436"/>
                      </a:lnTo>
                      <a:lnTo>
                        <a:pt x="361" y="442"/>
                      </a:lnTo>
                      <a:lnTo>
                        <a:pt x="345" y="462"/>
                      </a:lnTo>
                      <a:lnTo>
                        <a:pt x="338" y="473"/>
                      </a:lnTo>
                      <a:lnTo>
                        <a:pt x="333" y="470"/>
                      </a:lnTo>
                      <a:lnTo>
                        <a:pt x="330" y="461"/>
                      </a:lnTo>
                      <a:lnTo>
                        <a:pt x="323" y="477"/>
                      </a:lnTo>
                      <a:lnTo>
                        <a:pt x="315" y="480"/>
                      </a:lnTo>
                      <a:lnTo>
                        <a:pt x="305" y="493"/>
                      </a:lnTo>
                      <a:lnTo>
                        <a:pt x="287" y="512"/>
                      </a:lnTo>
                      <a:lnTo>
                        <a:pt x="273" y="521"/>
                      </a:lnTo>
                      <a:lnTo>
                        <a:pt x="266" y="529"/>
                      </a:lnTo>
                      <a:lnTo>
                        <a:pt x="255" y="533"/>
                      </a:lnTo>
                      <a:lnTo>
                        <a:pt x="252" y="563"/>
                      </a:lnTo>
                      <a:lnTo>
                        <a:pt x="253" y="572"/>
                      </a:lnTo>
                      <a:lnTo>
                        <a:pt x="267" y="582"/>
                      </a:lnTo>
                      <a:lnTo>
                        <a:pt x="271" y="588"/>
                      </a:lnTo>
                      <a:lnTo>
                        <a:pt x="272" y="597"/>
                      </a:lnTo>
                      <a:lnTo>
                        <a:pt x="273" y="598"/>
                      </a:lnTo>
                      <a:lnTo>
                        <a:pt x="274" y="608"/>
                      </a:lnTo>
                      <a:lnTo>
                        <a:pt x="287" y="642"/>
                      </a:lnTo>
                      <a:lnTo>
                        <a:pt x="288" y="662"/>
                      </a:lnTo>
                      <a:lnTo>
                        <a:pt x="289" y="667"/>
                      </a:lnTo>
                      <a:lnTo>
                        <a:pt x="295" y="662"/>
                      </a:lnTo>
                      <a:lnTo>
                        <a:pt x="299" y="666"/>
                      </a:lnTo>
                      <a:lnTo>
                        <a:pt x="299" y="688"/>
                      </a:lnTo>
                      <a:lnTo>
                        <a:pt x="295" y="725"/>
                      </a:lnTo>
                      <a:lnTo>
                        <a:pt x="283" y="771"/>
                      </a:lnTo>
                      <a:lnTo>
                        <a:pt x="285" y="782"/>
                      </a:lnTo>
                      <a:lnTo>
                        <a:pt x="289" y="774"/>
                      </a:lnTo>
                      <a:lnTo>
                        <a:pt x="295" y="764"/>
                      </a:lnTo>
                      <a:lnTo>
                        <a:pt x="295" y="768"/>
                      </a:lnTo>
                      <a:lnTo>
                        <a:pt x="293" y="781"/>
                      </a:lnTo>
                      <a:lnTo>
                        <a:pt x="288" y="792"/>
                      </a:lnTo>
                      <a:lnTo>
                        <a:pt x="273" y="811"/>
                      </a:lnTo>
                      <a:lnTo>
                        <a:pt x="258" y="822"/>
                      </a:lnTo>
                      <a:lnTo>
                        <a:pt x="240" y="829"/>
                      </a:lnTo>
                      <a:lnTo>
                        <a:pt x="228" y="830"/>
                      </a:lnTo>
                      <a:lnTo>
                        <a:pt x="192" y="843"/>
                      </a:lnTo>
                      <a:lnTo>
                        <a:pt x="183" y="849"/>
                      </a:lnTo>
                      <a:lnTo>
                        <a:pt x="176" y="855"/>
                      </a:lnTo>
                      <a:lnTo>
                        <a:pt x="166" y="861"/>
                      </a:lnTo>
                      <a:lnTo>
                        <a:pt x="156" y="863"/>
                      </a:lnTo>
                      <a:lnTo>
                        <a:pt x="151" y="868"/>
                      </a:lnTo>
                      <a:lnTo>
                        <a:pt x="144" y="881"/>
                      </a:lnTo>
                      <a:lnTo>
                        <a:pt x="135" y="893"/>
                      </a:lnTo>
                      <a:lnTo>
                        <a:pt x="134" y="893"/>
                      </a:lnTo>
                      <a:lnTo>
                        <a:pt x="142" y="900"/>
                      </a:lnTo>
                      <a:lnTo>
                        <a:pt x="148" y="910"/>
                      </a:lnTo>
                      <a:lnTo>
                        <a:pt x="154" y="905"/>
                      </a:lnTo>
                      <a:lnTo>
                        <a:pt x="158" y="899"/>
                      </a:lnTo>
                      <a:lnTo>
                        <a:pt x="154" y="937"/>
                      </a:lnTo>
                      <a:lnTo>
                        <a:pt x="148" y="936"/>
                      </a:lnTo>
                      <a:lnTo>
                        <a:pt x="112" y="936"/>
                      </a:lnTo>
                      <a:lnTo>
                        <a:pt x="110" y="908"/>
                      </a:lnTo>
                      <a:lnTo>
                        <a:pt x="110" y="887"/>
                      </a:lnTo>
                      <a:lnTo>
                        <a:pt x="108" y="879"/>
                      </a:lnTo>
                      <a:lnTo>
                        <a:pt x="105" y="786"/>
                      </a:lnTo>
                      <a:lnTo>
                        <a:pt x="92" y="742"/>
                      </a:lnTo>
                      <a:lnTo>
                        <a:pt x="86" y="710"/>
                      </a:lnTo>
                      <a:lnTo>
                        <a:pt x="84" y="689"/>
                      </a:lnTo>
                      <a:lnTo>
                        <a:pt x="85" y="688"/>
                      </a:lnTo>
                      <a:lnTo>
                        <a:pt x="85" y="673"/>
                      </a:lnTo>
                      <a:lnTo>
                        <a:pt x="89" y="661"/>
                      </a:lnTo>
                      <a:lnTo>
                        <a:pt x="95" y="651"/>
                      </a:lnTo>
                      <a:lnTo>
                        <a:pt x="106" y="644"/>
                      </a:lnTo>
                      <a:lnTo>
                        <a:pt x="113" y="636"/>
                      </a:lnTo>
                      <a:lnTo>
                        <a:pt x="132" y="602"/>
                      </a:lnTo>
                      <a:lnTo>
                        <a:pt x="139" y="571"/>
                      </a:lnTo>
                      <a:lnTo>
                        <a:pt x="156" y="535"/>
                      </a:lnTo>
                      <a:lnTo>
                        <a:pt x="153" y="508"/>
                      </a:lnTo>
                      <a:lnTo>
                        <a:pt x="148" y="495"/>
                      </a:lnTo>
                      <a:lnTo>
                        <a:pt x="146" y="478"/>
                      </a:lnTo>
                      <a:lnTo>
                        <a:pt x="156" y="459"/>
                      </a:lnTo>
                      <a:lnTo>
                        <a:pt x="158" y="451"/>
                      </a:lnTo>
                      <a:lnTo>
                        <a:pt x="162" y="435"/>
                      </a:lnTo>
                      <a:lnTo>
                        <a:pt x="161" y="424"/>
                      </a:lnTo>
                      <a:lnTo>
                        <a:pt x="162" y="389"/>
                      </a:lnTo>
                      <a:lnTo>
                        <a:pt x="158" y="367"/>
                      </a:lnTo>
                      <a:lnTo>
                        <a:pt x="154" y="357"/>
                      </a:lnTo>
                      <a:lnTo>
                        <a:pt x="153" y="344"/>
                      </a:lnTo>
                      <a:lnTo>
                        <a:pt x="144" y="334"/>
                      </a:lnTo>
                      <a:lnTo>
                        <a:pt x="113" y="323"/>
                      </a:lnTo>
                      <a:lnTo>
                        <a:pt x="85" y="311"/>
                      </a:lnTo>
                      <a:lnTo>
                        <a:pt x="70" y="307"/>
                      </a:lnTo>
                      <a:lnTo>
                        <a:pt x="56" y="303"/>
                      </a:lnTo>
                      <a:lnTo>
                        <a:pt x="33" y="305"/>
                      </a:lnTo>
                      <a:lnTo>
                        <a:pt x="15" y="303"/>
                      </a:lnTo>
                      <a:lnTo>
                        <a:pt x="15" y="284"/>
                      </a:lnTo>
                      <a:lnTo>
                        <a:pt x="10" y="281"/>
                      </a:lnTo>
                      <a:lnTo>
                        <a:pt x="8" y="269"/>
                      </a:lnTo>
                      <a:lnTo>
                        <a:pt x="0" y="253"/>
                      </a:lnTo>
                      <a:lnTo>
                        <a:pt x="165" y="196"/>
                      </a:lnTo>
                      <a:lnTo>
                        <a:pt x="174" y="195"/>
                      </a:lnTo>
                      <a:lnTo>
                        <a:pt x="175" y="198"/>
                      </a:lnTo>
                      <a:lnTo>
                        <a:pt x="181" y="200"/>
                      </a:lnTo>
                      <a:lnTo>
                        <a:pt x="188" y="216"/>
                      </a:lnTo>
                      <a:lnTo>
                        <a:pt x="198" y="226"/>
                      </a:lnTo>
                      <a:lnTo>
                        <a:pt x="202" y="226"/>
                      </a:lnTo>
                      <a:lnTo>
                        <a:pt x="210" y="224"/>
                      </a:lnTo>
                      <a:lnTo>
                        <a:pt x="240" y="220"/>
                      </a:lnTo>
                      <a:lnTo>
                        <a:pt x="244" y="221"/>
                      </a:lnTo>
                      <a:lnTo>
                        <a:pt x="247" y="226"/>
                      </a:lnTo>
                      <a:lnTo>
                        <a:pt x="251" y="239"/>
                      </a:lnTo>
                      <a:lnTo>
                        <a:pt x="252" y="247"/>
                      </a:lnTo>
                      <a:lnTo>
                        <a:pt x="253" y="265"/>
                      </a:lnTo>
                      <a:lnTo>
                        <a:pt x="251" y="273"/>
                      </a:lnTo>
                      <a:lnTo>
                        <a:pt x="245" y="280"/>
                      </a:lnTo>
                      <a:lnTo>
                        <a:pt x="246" y="286"/>
                      </a:lnTo>
                      <a:lnTo>
                        <a:pt x="240" y="291"/>
                      </a:lnTo>
                      <a:lnTo>
                        <a:pt x="236" y="302"/>
                      </a:lnTo>
                      <a:lnTo>
                        <a:pt x="240" y="306"/>
                      </a:lnTo>
                      <a:lnTo>
                        <a:pt x="245" y="322"/>
                      </a:lnTo>
                      <a:lnTo>
                        <a:pt x="248" y="325"/>
                      </a:lnTo>
                      <a:lnTo>
                        <a:pt x="252" y="327"/>
                      </a:lnTo>
                      <a:lnTo>
                        <a:pt x="255" y="332"/>
                      </a:lnTo>
                      <a:lnTo>
                        <a:pt x="263" y="341"/>
                      </a:lnTo>
                      <a:lnTo>
                        <a:pt x="268" y="348"/>
                      </a:lnTo>
                      <a:lnTo>
                        <a:pt x="272" y="350"/>
                      </a:lnTo>
                      <a:lnTo>
                        <a:pt x="279" y="351"/>
                      </a:lnTo>
                      <a:lnTo>
                        <a:pt x="283" y="356"/>
                      </a:lnTo>
                      <a:lnTo>
                        <a:pt x="283" y="360"/>
                      </a:lnTo>
                      <a:lnTo>
                        <a:pt x="278" y="366"/>
                      </a:lnTo>
                      <a:lnTo>
                        <a:pt x="279" y="368"/>
                      </a:lnTo>
                      <a:lnTo>
                        <a:pt x="291" y="368"/>
                      </a:lnTo>
                      <a:lnTo>
                        <a:pt x="293" y="367"/>
                      </a:lnTo>
                      <a:lnTo>
                        <a:pt x="291" y="357"/>
                      </a:lnTo>
                      <a:lnTo>
                        <a:pt x="293" y="351"/>
                      </a:lnTo>
                      <a:lnTo>
                        <a:pt x="290" y="346"/>
                      </a:lnTo>
                      <a:lnTo>
                        <a:pt x="287" y="343"/>
                      </a:lnTo>
                      <a:lnTo>
                        <a:pt x="287" y="337"/>
                      </a:lnTo>
                      <a:lnTo>
                        <a:pt x="290" y="329"/>
                      </a:lnTo>
                      <a:lnTo>
                        <a:pt x="290" y="325"/>
                      </a:lnTo>
                      <a:lnTo>
                        <a:pt x="291" y="322"/>
                      </a:lnTo>
                      <a:lnTo>
                        <a:pt x="304" y="314"/>
                      </a:lnTo>
                      <a:lnTo>
                        <a:pt x="310" y="313"/>
                      </a:lnTo>
                      <a:lnTo>
                        <a:pt x="316" y="311"/>
                      </a:lnTo>
                      <a:lnTo>
                        <a:pt x="320" y="305"/>
                      </a:lnTo>
                      <a:lnTo>
                        <a:pt x="321" y="284"/>
                      </a:lnTo>
                      <a:lnTo>
                        <a:pt x="323" y="276"/>
                      </a:lnTo>
                      <a:lnTo>
                        <a:pt x="320" y="262"/>
                      </a:lnTo>
                      <a:lnTo>
                        <a:pt x="323" y="252"/>
                      </a:lnTo>
                      <a:lnTo>
                        <a:pt x="326" y="244"/>
                      </a:lnTo>
                      <a:lnTo>
                        <a:pt x="323" y="232"/>
                      </a:lnTo>
                      <a:lnTo>
                        <a:pt x="318" y="225"/>
                      </a:lnTo>
                      <a:lnTo>
                        <a:pt x="305" y="212"/>
                      </a:lnTo>
                      <a:lnTo>
                        <a:pt x="299" y="203"/>
                      </a:lnTo>
                      <a:lnTo>
                        <a:pt x="284" y="184"/>
                      </a:lnTo>
                      <a:lnTo>
                        <a:pt x="274" y="177"/>
                      </a:lnTo>
                      <a:lnTo>
                        <a:pt x="267" y="167"/>
                      </a:lnTo>
                      <a:lnTo>
                        <a:pt x="266" y="167"/>
                      </a:lnTo>
                      <a:lnTo>
                        <a:pt x="263" y="156"/>
                      </a:lnTo>
                      <a:lnTo>
                        <a:pt x="263" y="146"/>
                      </a:lnTo>
                      <a:lnTo>
                        <a:pt x="262" y="138"/>
                      </a:lnTo>
                      <a:lnTo>
                        <a:pt x="262" y="123"/>
                      </a:lnTo>
                      <a:lnTo>
                        <a:pt x="258" y="115"/>
                      </a:lnTo>
                      <a:lnTo>
                        <a:pt x="258" y="107"/>
                      </a:lnTo>
                      <a:lnTo>
                        <a:pt x="262" y="92"/>
                      </a:lnTo>
                      <a:lnTo>
                        <a:pt x="269" y="76"/>
                      </a:lnTo>
                      <a:lnTo>
                        <a:pt x="273" y="58"/>
                      </a:lnTo>
                      <a:lnTo>
                        <a:pt x="314" y="59"/>
                      </a:lnTo>
                      <a:lnTo>
                        <a:pt x="317" y="58"/>
                      </a:lnTo>
                      <a:lnTo>
                        <a:pt x="323" y="53"/>
                      </a:lnTo>
                      <a:lnTo>
                        <a:pt x="331" y="53"/>
                      </a:lnTo>
                      <a:lnTo>
                        <a:pt x="338" y="55"/>
                      </a:lnTo>
                      <a:lnTo>
                        <a:pt x="344" y="61"/>
                      </a:lnTo>
                      <a:lnTo>
                        <a:pt x="349" y="65"/>
                      </a:lnTo>
                      <a:lnTo>
                        <a:pt x="354" y="66"/>
                      </a:lnTo>
                      <a:lnTo>
                        <a:pt x="361" y="64"/>
                      </a:lnTo>
                      <a:lnTo>
                        <a:pt x="370" y="64"/>
                      </a:lnTo>
                      <a:lnTo>
                        <a:pt x="381" y="56"/>
                      </a:lnTo>
                      <a:lnTo>
                        <a:pt x="412" y="58"/>
                      </a:lnTo>
                      <a:lnTo>
                        <a:pt x="419" y="58"/>
                      </a:lnTo>
                      <a:lnTo>
                        <a:pt x="423" y="56"/>
                      </a:lnTo>
                      <a:lnTo>
                        <a:pt x="436" y="43"/>
                      </a:lnTo>
                      <a:lnTo>
                        <a:pt x="450" y="42"/>
                      </a:lnTo>
                      <a:lnTo>
                        <a:pt x="459" y="39"/>
                      </a:lnTo>
                      <a:lnTo>
                        <a:pt x="472" y="45"/>
                      </a:lnTo>
                      <a:lnTo>
                        <a:pt x="482" y="45"/>
                      </a:lnTo>
                      <a:lnTo>
                        <a:pt x="490" y="44"/>
                      </a:lnTo>
                      <a:lnTo>
                        <a:pt x="524" y="32"/>
                      </a:lnTo>
                      <a:lnTo>
                        <a:pt x="543" y="27"/>
                      </a:lnTo>
                      <a:lnTo>
                        <a:pt x="547" y="25"/>
                      </a:lnTo>
                      <a:lnTo>
                        <a:pt x="562" y="11"/>
                      </a:lnTo>
                      <a:lnTo>
                        <a:pt x="576" y="1"/>
                      </a:lnTo>
                      <a:lnTo>
                        <a:pt x="580"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29" name="Freeform 33"/>
                <p:cNvSpPr>
                  <a:spLocks noChangeAspect="1"/>
                </p:cNvSpPr>
                <p:nvPr/>
              </p:nvSpPr>
              <p:spPr bwMode="gray">
                <a:xfrm>
                  <a:off x="5104605" y="4004022"/>
                  <a:ext cx="165100" cy="169863"/>
                </a:xfrm>
                <a:custGeom>
                  <a:avLst/>
                  <a:gdLst/>
                  <a:ahLst/>
                  <a:cxnLst>
                    <a:cxn ang="0">
                      <a:pos x="0" y="356"/>
                    </a:cxn>
                    <a:cxn ang="0">
                      <a:pos x="0" y="244"/>
                    </a:cxn>
                    <a:cxn ang="0">
                      <a:pos x="56" y="206"/>
                    </a:cxn>
                    <a:cxn ang="0">
                      <a:pos x="56" y="93"/>
                    </a:cxn>
                    <a:cxn ang="0">
                      <a:pos x="61" y="35"/>
                    </a:cxn>
                    <a:cxn ang="0">
                      <a:pos x="158" y="17"/>
                    </a:cxn>
                    <a:cxn ang="0">
                      <a:pos x="181" y="18"/>
                    </a:cxn>
                    <a:cxn ang="0">
                      <a:pos x="199" y="34"/>
                    </a:cxn>
                    <a:cxn ang="0">
                      <a:pos x="208" y="41"/>
                    </a:cxn>
                    <a:cxn ang="0">
                      <a:pos x="233" y="18"/>
                    </a:cxn>
                    <a:cxn ang="0">
                      <a:pos x="265" y="6"/>
                    </a:cxn>
                    <a:cxn ang="0">
                      <a:pos x="283" y="0"/>
                    </a:cxn>
                    <a:cxn ang="0">
                      <a:pos x="291" y="11"/>
                    </a:cxn>
                    <a:cxn ang="0">
                      <a:pos x="307" y="39"/>
                    </a:cxn>
                    <a:cxn ang="0">
                      <a:pos x="319" y="60"/>
                    </a:cxn>
                    <a:cxn ang="0">
                      <a:pos x="339" y="93"/>
                    </a:cxn>
                    <a:cxn ang="0">
                      <a:pos x="385" y="127"/>
                    </a:cxn>
                    <a:cxn ang="0">
                      <a:pos x="407" y="151"/>
                    </a:cxn>
                    <a:cxn ang="0">
                      <a:pos x="431" y="164"/>
                    </a:cxn>
                    <a:cxn ang="0">
                      <a:pos x="434" y="205"/>
                    </a:cxn>
                    <a:cxn ang="0">
                      <a:pos x="449" y="227"/>
                    </a:cxn>
                    <a:cxn ang="0">
                      <a:pos x="470" y="234"/>
                    </a:cxn>
                    <a:cxn ang="0">
                      <a:pos x="497" y="240"/>
                    </a:cxn>
                    <a:cxn ang="0">
                      <a:pos x="518" y="253"/>
                    </a:cxn>
                    <a:cxn ang="0">
                      <a:pos x="506" y="261"/>
                    </a:cxn>
                    <a:cxn ang="0">
                      <a:pos x="454" y="288"/>
                    </a:cxn>
                    <a:cxn ang="0">
                      <a:pos x="418" y="318"/>
                    </a:cxn>
                    <a:cxn ang="0">
                      <a:pos x="388" y="352"/>
                    </a:cxn>
                    <a:cxn ang="0">
                      <a:pos x="344" y="396"/>
                    </a:cxn>
                    <a:cxn ang="0">
                      <a:pos x="314" y="449"/>
                    </a:cxn>
                    <a:cxn ang="0">
                      <a:pos x="301" y="459"/>
                    </a:cxn>
                    <a:cxn ang="0">
                      <a:pos x="265" y="466"/>
                    </a:cxn>
                    <a:cxn ang="0">
                      <a:pos x="227" y="452"/>
                    </a:cxn>
                    <a:cxn ang="0">
                      <a:pos x="201" y="445"/>
                    </a:cxn>
                    <a:cxn ang="0">
                      <a:pos x="170" y="469"/>
                    </a:cxn>
                    <a:cxn ang="0">
                      <a:pos x="161" y="485"/>
                    </a:cxn>
                    <a:cxn ang="0">
                      <a:pos x="140" y="503"/>
                    </a:cxn>
                    <a:cxn ang="0">
                      <a:pos x="125" y="525"/>
                    </a:cxn>
                    <a:cxn ang="0">
                      <a:pos x="72" y="533"/>
                    </a:cxn>
                    <a:cxn ang="0">
                      <a:pos x="46" y="528"/>
                    </a:cxn>
                    <a:cxn ang="0">
                      <a:pos x="50" y="498"/>
                    </a:cxn>
                    <a:cxn ang="0">
                      <a:pos x="52" y="479"/>
                    </a:cxn>
                    <a:cxn ang="0">
                      <a:pos x="44" y="449"/>
                    </a:cxn>
                    <a:cxn ang="0">
                      <a:pos x="25" y="429"/>
                    </a:cxn>
                    <a:cxn ang="0">
                      <a:pos x="11" y="415"/>
                    </a:cxn>
                    <a:cxn ang="0">
                      <a:pos x="0" y="409"/>
                    </a:cxn>
                  </a:cxnLst>
                  <a:rect l="0" t="0" r="r" b="b"/>
                  <a:pathLst>
                    <a:path w="518" h="534">
                      <a:moveTo>
                        <a:pt x="0" y="409"/>
                      </a:moveTo>
                      <a:lnTo>
                        <a:pt x="0" y="356"/>
                      </a:lnTo>
                      <a:lnTo>
                        <a:pt x="0" y="298"/>
                      </a:lnTo>
                      <a:lnTo>
                        <a:pt x="0" y="244"/>
                      </a:lnTo>
                      <a:lnTo>
                        <a:pt x="56" y="244"/>
                      </a:lnTo>
                      <a:lnTo>
                        <a:pt x="56" y="206"/>
                      </a:lnTo>
                      <a:lnTo>
                        <a:pt x="56" y="149"/>
                      </a:lnTo>
                      <a:lnTo>
                        <a:pt x="56" y="93"/>
                      </a:lnTo>
                      <a:lnTo>
                        <a:pt x="56" y="40"/>
                      </a:lnTo>
                      <a:lnTo>
                        <a:pt x="61" y="35"/>
                      </a:lnTo>
                      <a:lnTo>
                        <a:pt x="141" y="20"/>
                      </a:lnTo>
                      <a:lnTo>
                        <a:pt x="158" y="17"/>
                      </a:lnTo>
                      <a:lnTo>
                        <a:pt x="164" y="17"/>
                      </a:lnTo>
                      <a:lnTo>
                        <a:pt x="181" y="18"/>
                      </a:lnTo>
                      <a:lnTo>
                        <a:pt x="192" y="22"/>
                      </a:lnTo>
                      <a:lnTo>
                        <a:pt x="199" y="34"/>
                      </a:lnTo>
                      <a:lnTo>
                        <a:pt x="202" y="49"/>
                      </a:lnTo>
                      <a:lnTo>
                        <a:pt x="208" y="41"/>
                      </a:lnTo>
                      <a:lnTo>
                        <a:pt x="217" y="30"/>
                      </a:lnTo>
                      <a:lnTo>
                        <a:pt x="233" y="18"/>
                      </a:lnTo>
                      <a:lnTo>
                        <a:pt x="260" y="12"/>
                      </a:lnTo>
                      <a:lnTo>
                        <a:pt x="265" y="6"/>
                      </a:lnTo>
                      <a:lnTo>
                        <a:pt x="272" y="1"/>
                      </a:lnTo>
                      <a:lnTo>
                        <a:pt x="283" y="0"/>
                      </a:lnTo>
                      <a:lnTo>
                        <a:pt x="291" y="2"/>
                      </a:lnTo>
                      <a:lnTo>
                        <a:pt x="291" y="11"/>
                      </a:lnTo>
                      <a:lnTo>
                        <a:pt x="294" y="17"/>
                      </a:lnTo>
                      <a:lnTo>
                        <a:pt x="307" y="39"/>
                      </a:lnTo>
                      <a:lnTo>
                        <a:pt x="317" y="49"/>
                      </a:lnTo>
                      <a:lnTo>
                        <a:pt x="319" y="60"/>
                      </a:lnTo>
                      <a:lnTo>
                        <a:pt x="325" y="74"/>
                      </a:lnTo>
                      <a:lnTo>
                        <a:pt x="339" y="93"/>
                      </a:lnTo>
                      <a:lnTo>
                        <a:pt x="368" y="124"/>
                      </a:lnTo>
                      <a:lnTo>
                        <a:pt x="385" y="127"/>
                      </a:lnTo>
                      <a:lnTo>
                        <a:pt x="398" y="137"/>
                      </a:lnTo>
                      <a:lnTo>
                        <a:pt x="407" y="151"/>
                      </a:lnTo>
                      <a:lnTo>
                        <a:pt x="420" y="154"/>
                      </a:lnTo>
                      <a:lnTo>
                        <a:pt x="431" y="164"/>
                      </a:lnTo>
                      <a:lnTo>
                        <a:pt x="431" y="185"/>
                      </a:lnTo>
                      <a:lnTo>
                        <a:pt x="434" y="205"/>
                      </a:lnTo>
                      <a:lnTo>
                        <a:pt x="441" y="218"/>
                      </a:lnTo>
                      <a:lnTo>
                        <a:pt x="449" y="227"/>
                      </a:lnTo>
                      <a:lnTo>
                        <a:pt x="458" y="232"/>
                      </a:lnTo>
                      <a:lnTo>
                        <a:pt x="470" y="234"/>
                      </a:lnTo>
                      <a:lnTo>
                        <a:pt x="484" y="234"/>
                      </a:lnTo>
                      <a:lnTo>
                        <a:pt x="497" y="240"/>
                      </a:lnTo>
                      <a:lnTo>
                        <a:pt x="507" y="244"/>
                      </a:lnTo>
                      <a:lnTo>
                        <a:pt x="518" y="253"/>
                      </a:lnTo>
                      <a:lnTo>
                        <a:pt x="517" y="256"/>
                      </a:lnTo>
                      <a:lnTo>
                        <a:pt x="506" y="261"/>
                      </a:lnTo>
                      <a:lnTo>
                        <a:pt x="492" y="270"/>
                      </a:lnTo>
                      <a:lnTo>
                        <a:pt x="454" y="288"/>
                      </a:lnTo>
                      <a:lnTo>
                        <a:pt x="438" y="305"/>
                      </a:lnTo>
                      <a:lnTo>
                        <a:pt x="418" y="318"/>
                      </a:lnTo>
                      <a:lnTo>
                        <a:pt x="399" y="336"/>
                      </a:lnTo>
                      <a:lnTo>
                        <a:pt x="388" y="352"/>
                      </a:lnTo>
                      <a:lnTo>
                        <a:pt x="371" y="377"/>
                      </a:lnTo>
                      <a:lnTo>
                        <a:pt x="344" y="396"/>
                      </a:lnTo>
                      <a:lnTo>
                        <a:pt x="329" y="415"/>
                      </a:lnTo>
                      <a:lnTo>
                        <a:pt x="314" y="449"/>
                      </a:lnTo>
                      <a:lnTo>
                        <a:pt x="309" y="455"/>
                      </a:lnTo>
                      <a:lnTo>
                        <a:pt x="301" y="459"/>
                      </a:lnTo>
                      <a:lnTo>
                        <a:pt x="290" y="460"/>
                      </a:lnTo>
                      <a:lnTo>
                        <a:pt x="265" y="466"/>
                      </a:lnTo>
                      <a:lnTo>
                        <a:pt x="250" y="465"/>
                      </a:lnTo>
                      <a:lnTo>
                        <a:pt x="227" y="452"/>
                      </a:lnTo>
                      <a:lnTo>
                        <a:pt x="215" y="447"/>
                      </a:lnTo>
                      <a:lnTo>
                        <a:pt x="201" y="445"/>
                      </a:lnTo>
                      <a:lnTo>
                        <a:pt x="189" y="449"/>
                      </a:lnTo>
                      <a:lnTo>
                        <a:pt x="170" y="469"/>
                      </a:lnTo>
                      <a:lnTo>
                        <a:pt x="163" y="477"/>
                      </a:lnTo>
                      <a:lnTo>
                        <a:pt x="161" y="485"/>
                      </a:lnTo>
                      <a:lnTo>
                        <a:pt x="152" y="496"/>
                      </a:lnTo>
                      <a:lnTo>
                        <a:pt x="140" y="503"/>
                      </a:lnTo>
                      <a:lnTo>
                        <a:pt x="135" y="508"/>
                      </a:lnTo>
                      <a:lnTo>
                        <a:pt x="125" y="525"/>
                      </a:lnTo>
                      <a:lnTo>
                        <a:pt x="90" y="534"/>
                      </a:lnTo>
                      <a:lnTo>
                        <a:pt x="72" y="533"/>
                      </a:lnTo>
                      <a:lnTo>
                        <a:pt x="56" y="530"/>
                      </a:lnTo>
                      <a:lnTo>
                        <a:pt x="46" y="528"/>
                      </a:lnTo>
                      <a:lnTo>
                        <a:pt x="43" y="519"/>
                      </a:lnTo>
                      <a:lnTo>
                        <a:pt x="50" y="498"/>
                      </a:lnTo>
                      <a:lnTo>
                        <a:pt x="52" y="485"/>
                      </a:lnTo>
                      <a:lnTo>
                        <a:pt x="52" y="479"/>
                      </a:lnTo>
                      <a:lnTo>
                        <a:pt x="51" y="461"/>
                      </a:lnTo>
                      <a:lnTo>
                        <a:pt x="44" y="449"/>
                      </a:lnTo>
                      <a:lnTo>
                        <a:pt x="30" y="438"/>
                      </a:lnTo>
                      <a:lnTo>
                        <a:pt x="25" y="429"/>
                      </a:lnTo>
                      <a:lnTo>
                        <a:pt x="13" y="418"/>
                      </a:lnTo>
                      <a:lnTo>
                        <a:pt x="11" y="415"/>
                      </a:lnTo>
                      <a:lnTo>
                        <a:pt x="5" y="409"/>
                      </a:lnTo>
                      <a:lnTo>
                        <a:pt x="0" y="40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30" name="Freeform 34"/>
                <p:cNvSpPr>
                  <a:spLocks noChangeAspect="1"/>
                </p:cNvSpPr>
                <p:nvPr/>
              </p:nvSpPr>
              <p:spPr bwMode="gray">
                <a:xfrm>
                  <a:off x="4498181" y="3470622"/>
                  <a:ext cx="128588" cy="96838"/>
                </a:xfrm>
                <a:custGeom>
                  <a:avLst/>
                  <a:gdLst/>
                  <a:ahLst/>
                  <a:cxnLst>
                    <a:cxn ang="0">
                      <a:pos x="174" y="17"/>
                    </a:cxn>
                    <a:cxn ang="0">
                      <a:pos x="146" y="18"/>
                    </a:cxn>
                    <a:cxn ang="0">
                      <a:pos x="119" y="11"/>
                    </a:cxn>
                    <a:cxn ang="0">
                      <a:pos x="101" y="3"/>
                    </a:cxn>
                    <a:cxn ang="0">
                      <a:pos x="80" y="14"/>
                    </a:cxn>
                    <a:cxn ang="0">
                      <a:pos x="67" y="27"/>
                    </a:cxn>
                    <a:cxn ang="0">
                      <a:pos x="69" y="57"/>
                    </a:cxn>
                    <a:cxn ang="0">
                      <a:pos x="17" y="81"/>
                    </a:cxn>
                    <a:cxn ang="0">
                      <a:pos x="1" y="109"/>
                    </a:cxn>
                    <a:cxn ang="0">
                      <a:pos x="17" y="100"/>
                    </a:cxn>
                    <a:cxn ang="0">
                      <a:pos x="31" y="128"/>
                    </a:cxn>
                    <a:cxn ang="0">
                      <a:pos x="66" y="159"/>
                    </a:cxn>
                    <a:cxn ang="0">
                      <a:pos x="88" y="190"/>
                    </a:cxn>
                    <a:cxn ang="0">
                      <a:pos x="104" y="203"/>
                    </a:cxn>
                    <a:cxn ang="0">
                      <a:pos x="124" y="191"/>
                    </a:cxn>
                    <a:cxn ang="0">
                      <a:pos x="142" y="168"/>
                    </a:cxn>
                    <a:cxn ang="0">
                      <a:pos x="161" y="159"/>
                    </a:cxn>
                    <a:cxn ang="0">
                      <a:pos x="211" y="153"/>
                    </a:cxn>
                    <a:cxn ang="0">
                      <a:pos x="230" y="175"/>
                    </a:cxn>
                    <a:cxn ang="0">
                      <a:pos x="241" y="187"/>
                    </a:cxn>
                    <a:cxn ang="0">
                      <a:pos x="241" y="202"/>
                    </a:cxn>
                    <a:cxn ang="0">
                      <a:pos x="249" y="223"/>
                    </a:cxn>
                    <a:cxn ang="0">
                      <a:pos x="252" y="239"/>
                    </a:cxn>
                    <a:cxn ang="0">
                      <a:pos x="264" y="240"/>
                    </a:cxn>
                    <a:cxn ang="0">
                      <a:pos x="281" y="238"/>
                    </a:cxn>
                    <a:cxn ang="0">
                      <a:pos x="297" y="239"/>
                    </a:cxn>
                    <a:cxn ang="0">
                      <a:pos x="313" y="273"/>
                    </a:cxn>
                    <a:cxn ang="0">
                      <a:pos x="306" y="298"/>
                    </a:cxn>
                    <a:cxn ang="0">
                      <a:pos x="327" y="307"/>
                    </a:cxn>
                    <a:cxn ang="0">
                      <a:pos x="348" y="292"/>
                    </a:cxn>
                    <a:cxn ang="0">
                      <a:pos x="365" y="286"/>
                    </a:cxn>
                    <a:cxn ang="0">
                      <a:pos x="384" y="262"/>
                    </a:cxn>
                    <a:cxn ang="0">
                      <a:pos x="386" y="251"/>
                    </a:cxn>
                    <a:cxn ang="0">
                      <a:pos x="375" y="239"/>
                    </a:cxn>
                    <a:cxn ang="0">
                      <a:pos x="394" y="239"/>
                    </a:cxn>
                    <a:cxn ang="0">
                      <a:pos x="403" y="235"/>
                    </a:cxn>
                    <a:cxn ang="0">
                      <a:pos x="393" y="219"/>
                    </a:cxn>
                    <a:cxn ang="0">
                      <a:pos x="400" y="203"/>
                    </a:cxn>
                    <a:cxn ang="0">
                      <a:pos x="380" y="183"/>
                    </a:cxn>
                    <a:cxn ang="0">
                      <a:pos x="382" y="149"/>
                    </a:cxn>
                    <a:cxn ang="0">
                      <a:pos x="382" y="131"/>
                    </a:cxn>
                    <a:cxn ang="0">
                      <a:pos x="370" y="93"/>
                    </a:cxn>
                    <a:cxn ang="0">
                      <a:pos x="351" y="92"/>
                    </a:cxn>
                    <a:cxn ang="0">
                      <a:pos x="364" y="79"/>
                    </a:cxn>
                    <a:cxn ang="0">
                      <a:pos x="357" y="70"/>
                    </a:cxn>
                    <a:cxn ang="0">
                      <a:pos x="343" y="41"/>
                    </a:cxn>
                    <a:cxn ang="0">
                      <a:pos x="334" y="28"/>
                    </a:cxn>
                    <a:cxn ang="0">
                      <a:pos x="328" y="12"/>
                    </a:cxn>
                    <a:cxn ang="0">
                      <a:pos x="312" y="12"/>
                    </a:cxn>
                    <a:cxn ang="0">
                      <a:pos x="294" y="38"/>
                    </a:cxn>
                    <a:cxn ang="0">
                      <a:pos x="255" y="33"/>
                    </a:cxn>
                    <a:cxn ang="0">
                      <a:pos x="230" y="30"/>
                    </a:cxn>
                    <a:cxn ang="0">
                      <a:pos x="208" y="39"/>
                    </a:cxn>
                    <a:cxn ang="0">
                      <a:pos x="203" y="19"/>
                    </a:cxn>
                  </a:cxnLst>
                  <a:rect l="0" t="0" r="r" b="b"/>
                  <a:pathLst>
                    <a:path w="404" h="307">
                      <a:moveTo>
                        <a:pt x="205" y="15"/>
                      </a:moveTo>
                      <a:lnTo>
                        <a:pt x="195" y="15"/>
                      </a:lnTo>
                      <a:lnTo>
                        <a:pt x="189" y="18"/>
                      </a:lnTo>
                      <a:lnTo>
                        <a:pt x="185" y="18"/>
                      </a:lnTo>
                      <a:lnTo>
                        <a:pt x="174" y="17"/>
                      </a:lnTo>
                      <a:lnTo>
                        <a:pt x="172" y="18"/>
                      </a:lnTo>
                      <a:lnTo>
                        <a:pt x="165" y="18"/>
                      </a:lnTo>
                      <a:lnTo>
                        <a:pt x="157" y="20"/>
                      </a:lnTo>
                      <a:lnTo>
                        <a:pt x="151" y="20"/>
                      </a:lnTo>
                      <a:lnTo>
                        <a:pt x="146" y="18"/>
                      </a:lnTo>
                      <a:lnTo>
                        <a:pt x="142" y="18"/>
                      </a:lnTo>
                      <a:lnTo>
                        <a:pt x="135" y="15"/>
                      </a:lnTo>
                      <a:lnTo>
                        <a:pt x="128" y="15"/>
                      </a:lnTo>
                      <a:lnTo>
                        <a:pt x="122" y="9"/>
                      </a:lnTo>
                      <a:lnTo>
                        <a:pt x="119" y="11"/>
                      </a:lnTo>
                      <a:lnTo>
                        <a:pt x="119" y="14"/>
                      </a:lnTo>
                      <a:lnTo>
                        <a:pt x="112" y="13"/>
                      </a:lnTo>
                      <a:lnTo>
                        <a:pt x="112" y="7"/>
                      </a:lnTo>
                      <a:lnTo>
                        <a:pt x="109" y="4"/>
                      </a:lnTo>
                      <a:lnTo>
                        <a:pt x="101" y="3"/>
                      </a:lnTo>
                      <a:lnTo>
                        <a:pt x="95" y="4"/>
                      </a:lnTo>
                      <a:lnTo>
                        <a:pt x="90" y="1"/>
                      </a:lnTo>
                      <a:lnTo>
                        <a:pt x="76" y="0"/>
                      </a:lnTo>
                      <a:lnTo>
                        <a:pt x="76" y="7"/>
                      </a:lnTo>
                      <a:lnTo>
                        <a:pt x="80" y="14"/>
                      </a:lnTo>
                      <a:lnTo>
                        <a:pt x="80" y="18"/>
                      </a:lnTo>
                      <a:lnTo>
                        <a:pt x="77" y="24"/>
                      </a:lnTo>
                      <a:lnTo>
                        <a:pt x="75" y="25"/>
                      </a:lnTo>
                      <a:lnTo>
                        <a:pt x="69" y="25"/>
                      </a:lnTo>
                      <a:lnTo>
                        <a:pt x="67" y="27"/>
                      </a:lnTo>
                      <a:lnTo>
                        <a:pt x="65" y="30"/>
                      </a:lnTo>
                      <a:lnTo>
                        <a:pt x="71" y="34"/>
                      </a:lnTo>
                      <a:lnTo>
                        <a:pt x="74" y="39"/>
                      </a:lnTo>
                      <a:lnTo>
                        <a:pt x="75" y="57"/>
                      </a:lnTo>
                      <a:lnTo>
                        <a:pt x="69" y="57"/>
                      </a:lnTo>
                      <a:lnTo>
                        <a:pt x="65" y="60"/>
                      </a:lnTo>
                      <a:lnTo>
                        <a:pt x="45" y="60"/>
                      </a:lnTo>
                      <a:lnTo>
                        <a:pt x="28" y="67"/>
                      </a:lnTo>
                      <a:lnTo>
                        <a:pt x="21" y="73"/>
                      </a:lnTo>
                      <a:lnTo>
                        <a:pt x="17" y="81"/>
                      </a:lnTo>
                      <a:lnTo>
                        <a:pt x="13" y="89"/>
                      </a:lnTo>
                      <a:lnTo>
                        <a:pt x="11" y="93"/>
                      </a:lnTo>
                      <a:lnTo>
                        <a:pt x="6" y="97"/>
                      </a:lnTo>
                      <a:lnTo>
                        <a:pt x="0" y="99"/>
                      </a:lnTo>
                      <a:lnTo>
                        <a:pt x="1" y="109"/>
                      </a:lnTo>
                      <a:lnTo>
                        <a:pt x="5" y="110"/>
                      </a:lnTo>
                      <a:lnTo>
                        <a:pt x="7" y="110"/>
                      </a:lnTo>
                      <a:lnTo>
                        <a:pt x="10" y="109"/>
                      </a:lnTo>
                      <a:lnTo>
                        <a:pt x="13" y="101"/>
                      </a:lnTo>
                      <a:lnTo>
                        <a:pt x="17" y="100"/>
                      </a:lnTo>
                      <a:lnTo>
                        <a:pt x="17" y="100"/>
                      </a:lnTo>
                      <a:lnTo>
                        <a:pt x="21" y="114"/>
                      </a:lnTo>
                      <a:lnTo>
                        <a:pt x="29" y="115"/>
                      </a:lnTo>
                      <a:lnTo>
                        <a:pt x="31" y="116"/>
                      </a:lnTo>
                      <a:lnTo>
                        <a:pt x="31" y="128"/>
                      </a:lnTo>
                      <a:lnTo>
                        <a:pt x="36" y="141"/>
                      </a:lnTo>
                      <a:lnTo>
                        <a:pt x="39" y="146"/>
                      </a:lnTo>
                      <a:lnTo>
                        <a:pt x="47" y="148"/>
                      </a:lnTo>
                      <a:lnTo>
                        <a:pt x="55" y="154"/>
                      </a:lnTo>
                      <a:lnTo>
                        <a:pt x="66" y="159"/>
                      </a:lnTo>
                      <a:lnTo>
                        <a:pt x="74" y="168"/>
                      </a:lnTo>
                      <a:lnTo>
                        <a:pt x="75" y="179"/>
                      </a:lnTo>
                      <a:lnTo>
                        <a:pt x="83" y="183"/>
                      </a:lnTo>
                      <a:lnTo>
                        <a:pt x="86" y="187"/>
                      </a:lnTo>
                      <a:lnTo>
                        <a:pt x="88" y="190"/>
                      </a:lnTo>
                      <a:lnTo>
                        <a:pt x="88" y="192"/>
                      </a:lnTo>
                      <a:lnTo>
                        <a:pt x="93" y="195"/>
                      </a:lnTo>
                      <a:lnTo>
                        <a:pt x="97" y="200"/>
                      </a:lnTo>
                      <a:lnTo>
                        <a:pt x="98" y="201"/>
                      </a:lnTo>
                      <a:lnTo>
                        <a:pt x="104" y="203"/>
                      </a:lnTo>
                      <a:lnTo>
                        <a:pt x="110" y="203"/>
                      </a:lnTo>
                      <a:lnTo>
                        <a:pt x="113" y="202"/>
                      </a:lnTo>
                      <a:lnTo>
                        <a:pt x="115" y="201"/>
                      </a:lnTo>
                      <a:lnTo>
                        <a:pt x="119" y="191"/>
                      </a:lnTo>
                      <a:lnTo>
                        <a:pt x="124" y="191"/>
                      </a:lnTo>
                      <a:lnTo>
                        <a:pt x="128" y="189"/>
                      </a:lnTo>
                      <a:lnTo>
                        <a:pt x="128" y="184"/>
                      </a:lnTo>
                      <a:lnTo>
                        <a:pt x="133" y="183"/>
                      </a:lnTo>
                      <a:lnTo>
                        <a:pt x="139" y="175"/>
                      </a:lnTo>
                      <a:lnTo>
                        <a:pt x="142" y="168"/>
                      </a:lnTo>
                      <a:lnTo>
                        <a:pt x="141" y="159"/>
                      </a:lnTo>
                      <a:lnTo>
                        <a:pt x="145" y="158"/>
                      </a:lnTo>
                      <a:lnTo>
                        <a:pt x="153" y="157"/>
                      </a:lnTo>
                      <a:lnTo>
                        <a:pt x="157" y="159"/>
                      </a:lnTo>
                      <a:lnTo>
                        <a:pt x="161" y="159"/>
                      </a:lnTo>
                      <a:lnTo>
                        <a:pt x="166" y="157"/>
                      </a:lnTo>
                      <a:lnTo>
                        <a:pt x="172" y="157"/>
                      </a:lnTo>
                      <a:lnTo>
                        <a:pt x="172" y="152"/>
                      </a:lnTo>
                      <a:lnTo>
                        <a:pt x="198" y="152"/>
                      </a:lnTo>
                      <a:lnTo>
                        <a:pt x="211" y="153"/>
                      </a:lnTo>
                      <a:lnTo>
                        <a:pt x="215" y="160"/>
                      </a:lnTo>
                      <a:lnTo>
                        <a:pt x="221" y="164"/>
                      </a:lnTo>
                      <a:lnTo>
                        <a:pt x="225" y="169"/>
                      </a:lnTo>
                      <a:lnTo>
                        <a:pt x="230" y="173"/>
                      </a:lnTo>
                      <a:lnTo>
                        <a:pt x="230" y="175"/>
                      </a:lnTo>
                      <a:lnTo>
                        <a:pt x="232" y="179"/>
                      </a:lnTo>
                      <a:lnTo>
                        <a:pt x="231" y="181"/>
                      </a:lnTo>
                      <a:lnTo>
                        <a:pt x="231" y="184"/>
                      </a:lnTo>
                      <a:lnTo>
                        <a:pt x="238" y="186"/>
                      </a:lnTo>
                      <a:lnTo>
                        <a:pt x="241" y="187"/>
                      </a:lnTo>
                      <a:lnTo>
                        <a:pt x="241" y="190"/>
                      </a:lnTo>
                      <a:lnTo>
                        <a:pt x="239" y="192"/>
                      </a:lnTo>
                      <a:lnTo>
                        <a:pt x="241" y="197"/>
                      </a:lnTo>
                      <a:lnTo>
                        <a:pt x="239" y="197"/>
                      </a:lnTo>
                      <a:lnTo>
                        <a:pt x="241" y="202"/>
                      </a:lnTo>
                      <a:lnTo>
                        <a:pt x="242" y="205"/>
                      </a:lnTo>
                      <a:lnTo>
                        <a:pt x="247" y="208"/>
                      </a:lnTo>
                      <a:lnTo>
                        <a:pt x="248" y="212"/>
                      </a:lnTo>
                      <a:lnTo>
                        <a:pt x="251" y="222"/>
                      </a:lnTo>
                      <a:lnTo>
                        <a:pt x="249" y="223"/>
                      </a:lnTo>
                      <a:lnTo>
                        <a:pt x="244" y="226"/>
                      </a:lnTo>
                      <a:lnTo>
                        <a:pt x="242" y="237"/>
                      </a:lnTo>
                      <a:lnTo>
                        <a:pt x="239" y="242"/>
                      </a:lnTo>
                      <a:lnTo>
                        <a:pt x="239" y="244"/>
                      </a:lnTo>
                      <a:lnTo>
                        <a:pt x="252" y="239"/>
                      </a:lnTo>
                      <a:lnTo>
                        <a:pt x="258" y="234"/>
                      </a:lnTo>
                      <a:lnTo>
                        <a:pt x="259" y="234"/>
                      </a:lnTo>
                      <a:lnTo>
                        <a:pt x="260" y="237"/>
                      </a:lnTo>
                      <a:lnTo>
                        <a:pt x="260" y="240"/>
                      </a:lnTo>
                      <a:lnTo>
                        <a:pt x="264" y="240"/>
                      </a:lnTo>
                      <a:lnTo>
                        <a:pt x="266" y="234"/>
                      </a:lnTo>
                      <a:lnTo>
                        <a:pt x="270" y="232"/>
                      </a:lnTo>
                      <a:lnTo>
                        <a:pt x="274" y="233"/>
                      </a:lnTo>
                      <a:lnTo>
                        <a:pt x="280" y="238"/>
                      </a:lnTo>
                      <a:lnTo>
                        <a:pt x="281" y="238"/>
                      </a:lnTo>
                      <a:lnTo>
                        <a:pt x="284" y="235"/>
                      </a:lnTo>
                      <a:lnTo>
                        <a:pt x="292" y="233"/>
                      </a:lnTo>
                      <a:lnTo>
                        <a:pt x="295" y="234"/>
                      </a:lnTo>
                      <a:lnTo>
                        <a:pt x="295" y="235"/>
                      </a:lnTo>
                      <a:lnTo>
                        <a:pt x="297" y="239"/>
                      </a:lnTo>
                      <a:lnTo>
                        <a:pt x="305" y="244"/>
                      </a:lnTo>
                      <a:lnTo>
                        <a:pt x="305" y="251"/>
                      </a:lnTo>
                      <a:lnTo>
                        <a:pt x="309" y="257"/>
                      </a:lnTo>
                      <a:lnTo>
                        <a:pt x="311" y="271"/>
                      </a:lnTo>
                      <a:lnTo>
                        <a:pt x="313" y="273"/>
                      </a:lnTo>
                      <a:lnTo>
                        <a:pt x="312" y="288"/>
                      </a:lnTo>
                      <a:lnTo>
                        <a:pt x="309" y="292"/>
                      </a:lnTo>
                      <a:lnTo>
                        <a:pt x="306" y="294"/>
                      </a:lnTo>
                      <a:lnTo>
                        <a:pt x="305" y="297"/>
                      </a:lnTo>
                      <a:lnTo>
                        <a:pt x="306" y="298"/>
                      </a:lnTo>
                      <a:lnTo>
                        <a:pt x="311" y="298"/>
                      </a:lnTo>
                      <a:lnTo>
                        <a:pt x="314" y="294"/>
                      </a:lnTo>
                      <a:lnTo>
                        <a:pt x="317" y="296"/>
                      </a:lnTo>
                      <a:lnTo>
                        <a:pt x="322" y="299"/>
                      </a:lnTo>
                      <a:lnTo>
                        <a:pt x="327" y="307"/>
                      </a:lnTo>
                      <a:lnTo>
                        <a:pt x="332" y="305"/>
                      </a:lnTo>
                      <a:lnTo>
                        <a:pt x="334" y="303"/>
                      </a:lnTo>
                      <a:lnTo>
                        <a:pt x="341" y="302"/>
                      </a:lnTo>
                      <a:lnTo>
                        <a:pt x="343" y="298"/>
                      </a:lnTo>
                      <a:lnTo>
                        <a:pt x="348" y="292"/>
                      </a:lnTo>
                      <a:lnTo>
                        <a:pt x="348" y="283"/>
                      </a:lnTo>
                      <a:lnTo>
                        <a:pt x="351" y="281"/>
                      </a:lnTo>
                      <a:lnTo>
                        <a:pt x="357" y="282"/>
                      </a:lnTo>
                      <a:lnTo>
                        <a:pt x="361" y="288"/>
                      </a:lnTo>
                      <a:lnTo>
                        <a:pt x="365" y="286"/>
                      </a:lnTo>
                      <a:lnTo>
                        <a:pt x="378" y="287"/>
                      </a:lnTo>
                      <a:lnTo>
                        <a:pt x="378" y="282"/>
                      </a:lnTo>
                      <a:lnTo>
                        <a:pt x="383" y="276"/>
                      </a:lnTo>
                      <a:lnTo>
                        <a:pt x="383" y="267"/>
                      </a:lnTo>
                      <a:lnTo>
                        <a:pt x="384" y="262"/>
                      </a:lnTo>
                      <a:lnTo>
                        <a:pt x="389" y="260"/>
                      </a:lnTo>
                      <a:lnTo>
                        <a:pt x="388" y="257"/>
                      </a:lnTo>
                      <a:lnTo>
                        <a:pt x="386" y="257"/>
                      </a:lnTo>
                      <a:lnTo>
                        <a:pt x="387" y="255"/>
                      </a:lnTo>
                      <a:lnTo>
                        <a:pt x="386" y="251"/>
                      </a:lnTo>
                      <a:lnTo>
                        <a:pt x="382" y="251"/>
                      </a:lnTo>
                      <a:lnTo>
                        <a:pt x="376" y="251"/>
                      </a:lnTo>
                      <a:lnTo>
                        <a:pt x="373" y="249"/>
                      </a:lnTo>
                      <a:lnTo>
                        <a:pt x="376" y="244"/>
                      </a:lnTo>
                      <a:lnTo>
                        <a:pt x="375" y="239"/>
                      </a:lnTo>
                      <a:lnTo>
                        <a:pt x="373" y="239"/>
                      </a:lnTo>
                      <a:lnTo>
                        <a:pt x="373" y="238"/>
                      </a:lnTo>
                      <a:lnTo>
                        <a:pt x="382" y="234"/>
                      </a:lnTo>
                      <a:lnTo>
                        <a:pt x="391" y="235"/>
                      </a:lnTo>
                      <a:lnTo>
                        <a:pt x="394" y="239"/>
                      </a:lnTo>
                      <a:lnTo>
                        <a:pt x="397" y="239"/>
                      </a:lnTo>
                      <a:lnTo>
                        <a:pt x="400" y="238"/>
                      </a:lnTo>
                      <a:lnTo>
                        <a:pt x="403" y="244"/>
                      </a:lnTo>
                      <a:lnTo>
                        <a:pt x="404" y="244"/>
                      </a:lnTo>
                      <a:lnTo>
                        <a:pt x="403" y="235"/>
                      </a:lnTo>
                      <a:lnTo>
                        <a:pt x="403" y="230"/>
                      </a:lnTo>
                      <a:lnTo>
                        <a:pt x="400" y="227"/>
                      </a:lnTo>
                      <a:lnTo>
                        <a:pt x="400" y="221"/>
                      </a:lnTo>
                      <a:lnTo>
                        <a:pt x="397" y="221"/>
                      </a:lnTo>
                      <a:lnTo>
                        <a:pt x="393" y="219"/>
                      </a:lnTo>
                      <a:lnTo>
                        <a:pt x="391" y="219"/>
                      </a:lnTo>
                      <a:lnTo>
                        <a:pt x="394" y="211"/>
                      </a:lnTo>
                      <a:lnTo>
                        <a:pt x="398" y="207"/>
                      </a:lnTo>
                      <a:lnTo>
                        <a:pt x="400" y="206"/>
                      </a:lnTo>
                      <a:lnTo>
                        <a:pt x="400" y="203"/>
                      </a:lnTo>
                      <a:lnTo>
                        <a:pt x="397" y="199"/>
                      </a:lnTo>
                      <a:lnTo>
                        <a:pt x="393" y="200"/>
                      </a:lnTo>
                      <a:lnTo>
                        <a:pt x="394" y="186"/>
                      </a:lnTo>
                      <a:lnTo>
                        <a:pt x="387" y="186"/>
                      </a:lnTo>
                      <a:lnTo>
                        <a:pt x="380" y="183"/>
                      </a:lnTo>
                      <a:lnTo>
                        <a:pt x="380" y="180"/>
                      </a:lnTo>
                      <a:lnTo>
                        <a:pt x="380" y="163"/>
                      </a:lnTo>
                      <a:lnTo>
                        <a:pt x="378" y="154"/>
                      </a:lnTo>
                      <a:lnTo>
                        <a:pt x="381" y="152"/>
                      </a:lnTo>
                      <a:lnTo>
                        <a:pt x="382" y="149"/>
                      </a:lnTo>
                      <a:lnTo>
                        <a:pt x="388" y="142"/>
                      </a:lnTo>
                      <a:lnTo>
                        <a:pt x="389" y="140"/>
                      </a:lnTo>
                      <a:lnTo>
                        <a:pt x="389" y="137"/>
                      </a:lnTo>
                      <a:lnTo>
                        <a:pt x="387" y="133"/>
                      </a:lnTo>
                      <a:lnTo>
                        <a:pt x="382" y="131"/>
                      </a:lnTo>
                      <a:lnTo>
                        <a:pt x="380" y="126"/>
                      </a:lnTo>
                      <a:lnTo>
                        <a:pt x="375" y="126"/>
                      </a:lnTo>
                      <a:lnTo>
                        <a:pt x="371" y="120"/>
                      </a:lnTo>
                      <a:lnTo>
                        <a:pt x="370" y="97"/>
                      </a:lnTo>
                      <a:lnTo>
                        <a:pt x="370" y="93"/>
                      </a:lnTo>
                      <a:lnTo>
                        <a:pt x="365" y="92"/>
                      </a:lnTo>
                      <a:lnTo>
                        <a:pt x="360" y="92"/>
                      </a:lnTo>
                      <a:lnTo>
                        <a:pt x="354" y="99"/>
                      </a:lnTo>
                      <a:lnTo>
                        <a:pt x="351" y="99"/>
                      </a:lnTo>
                      <a:lnTo>
                        <a:pt x="351" y="92"/>
                      </a:lnTo>
                      <a:lnTo>
                        <a:pt x="352" y="89"/>
                      </a:lnTo>
                      <a:lnTo>
                        <a:pt x="357" y="88"/>
                      </a:lnTo>
                      <a:lnTo>
                        <a:pt x="357" y="83"/>
                      </a:lnTo>
                      <a:lnTo>
                        <a:pt x="361" y="83"/>
                      </a:lnTo>
                      <a:lnTo>
                        <a:pt x="364" y="79"/>
                      </a:lnTo>
                      <a:lnTo>
                        <a:pt x="367" y="79"/>
                      </a:lnTo>
                      <a:lnTo>
                        <a:pt x="367" y="73"/>
                      </a:lnTo>
                      <a:lnTo>
                        <a:pt x="366" y="72"/>
                      </a:lnTo>
                      <a:lnTo>
                        <a:pt x="361" y="72"/>
                      </a:lnTo>
                      <a:lnTo>
                        <a:pt x="357" y="70"/>
                      </a:lnTo>
                      <a:lnTo>
                        <a:pt x="354" y="67"/>
                      </a:lnTo>
                      <a:lnTo>
                        <a:pt x="349" y="57"/>
                      </a:lnTo>
                      <a:lnTo>
                        <a:pt x="344" y="60"/>
                      </a:lnTo>
                      <a:lnTo>
                        <a:pt x="343" y="58"/>
                      </a:lnTo>
                      <a:lnTo>
                        <a:pt x="343" y="41"/>
                      </a:lnTo>
                      <a:lnTo>
                        <a:pt x="341" y="36"/>
                      </a:lnTo>
                      <a:lnTo>
                        <a:pt x="339" y="36"/>
                      </a:lnTo>
                      <a:lnTo>
                        <a:pt x="339" y="30"/>
                      </a:lnTo>
                      <a:lnTo>
                        <a:pt x="338" y="28"/>
                      </a:lnTo>
                      <a:lnTo>
                        <a:pt x="334" y="28"/>
                      </a:lnTo>
                      <a:lnTo>
                        <a:pt x="333" y="28"/>
                      </a:lnTo>
                      <a:lnTo>
                        <a:pt x="334" y="15"/>
                      </a:lnTo>
                      <a:lnTo>
                        <a:pt x="334" y="14"/>
                      </a:lnTo>
                      <a:lnTo>
                        <a:pt x="330" y="12"/>
                      </a:lnTo>
                      <a:lnTo>
                        <a:pt x="328" y="12"/>
                      </a:lnTo>
                      <a:lnTo>
                        <a:pt x="324" y="15"/>
                      </a:lnTo>
                      <a:lnTo>
                        <a:pt x="323" y="15"/>
                      </a:lnTo>
                      <a:lnTo>
                        <a:pt x="316" y="11"/>
                      </a:lnTo>
                      <a:lnTo>
                        <a:pt x="313" y="11"/>
                      </a:lnTo>
                      <a:lnTo>
                        <a:pt x="312" y="12"/>
                      </a:lnTo>
                      <a:lnTo>
                        <a:pt x="312" y="20"/>
                      </a:lnTo>
                      <a:lnTo>
                        <a:pt x="309" y="24"/>
                      </a:lnTo>
                      <a:lnTo>
                        <a:pt x="296" y="28"/>
                      </a:lnTo>
                      <a:lnTo>
                        <a:pt x="296" y="34"/>
                      </a:lnTo>
                      <a:lnTo>
                        <a:pt x="294" y="38"/>
                      </a:lnTo>
                      <a:lnTo>
                        <a:pt x="280" y="34"/>
                      </a:lnTo>
                      <a:lnTo>
                        <a:pt x="270" y="28"/>
                      </a:lnTo>
                      <a:lnTo>
                        <a:pt x="262" y="27"/>
                      </a:lnTo>
                      <a:lnTo>
                        <a:pt x="259" y="27"/>
                      </a:lnTo>
                      <a:lnTo>
                        <a:pt x="255" y="33"/>
                      </a:lnTo>
                      <a:lnTo>
                        <a:pt x="249" y="34"/>
                      </a:lnTo>
                      <a:lnTo>
                        <a:pt x="247" y="40"/>
                      </a:lnTo>
                      <a:lnTo>
                        <a:pt x="243" y="44"/>
                      </a:lnTo>
                      <a:lnTo>
                        <a:pt x="238" y="41"/>
                      </a:lnTo>
                      <a:lnTo>
                        <a:pt x="230" y="30"/>
                      </a:lnTo>
                      <a:lnTo>
                        <a:pt x="227" y="28"/>
                      </a:lnTo>
                      <a:lnTo>
                        <a:pt x="222" y="28"/>
                      </a:lnTo>
                      <a:lnTo>
                        <a:pt x="216" y="34"/>
                      </a:lnTo>
                      <a:lnTo>
                        <a:pt x="212" y="38"/>
                      </a:lnTo>
                      <a:lnTo>
                        <a:pt x="208" y="39"/>
                      </a:lnTo>
                      <a:lnTo>
                        <a:pt x="203" y="35"/>
                      </a:lnTo>
                      <a:lnTo>
                        <a:pt x="198" y="31"/>
                      </a:lnTo>
                      <a:lnTo>
                        <a:pt x="199" y="28"/>
                      </a:lnTo>
                      <a:lnTo>
                        <a:pt x="203" y="23"/>
                      </a:lnTo>
                      <a:lnTo>
                        <a:pt x="203" y="19"/>
                      </a:lnTo>
                      <a:lnTo>
                        <a:pt x="205" y="1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31" name="Freeform 35"/>
                <p:cNvSpPr>
                  <a:spLocks noChangeAspect="1"/>
                </p:cNvSpPr>
                <p:nvPr/>
              </p:nvSpPr>
              <p:spPr bwMode="gray">
                <a:xfrm>
                  <a:off x="5010942" y="3499197"/>
                  <a:ext cx="228600" cy="144463"/>
                </a:xfrm>
                <a:custGeom>
                  <a:avLst/>
                  <a:gdLst/>
                  <a:ahLst/>
                  <a:cxnLst>
                    <a:cxn ang="0">
                      <a:pos x="433" y="6"/>
                    </a:cxn>
                    <a:cxn ang="0">
                      <a:pos x="405" y="15"/>
                    </a:cxn>
                    <a:cxn ang="0">
                      <a:pos x="393" y="44"/>
                    </a:cxn>
                    <a:cxn ang="0">
                      <a:pos x="378" y="58"/>
                    </a:cxn>
                    <a:cxn ang="0">
                      <a:pos x="355" y="87"/>
                    </a:cxn>
                    <a:cxn ang="0">
                      <a:pos x="331" y="102"/>
                    </a:cxn>
                    <a:cxn ang="0">
                      <a:pos x="317" y="106"/>
                    </a:cxn>
                    <a:cxn ang="0">
                      <a:pos x="292" y="109"/>
                    </a:cxn>
                    <a:cxn ang="0">
                      <a:pos x="259" y="113"/>
                    </a:cxn>
                    <a:cxn ang="0">
                      <a:pos x="245" y="122"/>
                    </a:cxn>
                    <a:cxn ang="0">
                      <a:pos x="254" y="136"/>
                    </a:cxn>
                    <a:cxn ang="0">
                      <a:pos x="244" y="152"/>
                    </a:cxn>
                    <a:cxn ang="0">
                      <a:pos x="232" y="159"/>
                    </a:cxn>
                    <a:cxn ang="0">
                      <a:pos x="205" y="166"/>
                    </a:cxn>
                    <a:cxn ang="0">
                      <a:pos x="183" y="170"/>
                    </a:cxn>
                    <a:cxn ang="0">
                      <a:pos x="153" y="183"/>
                    </a:cxn>
                    <a:cxn ang="0">
                      <a:pos x="136" y="192"/>
                    </a:cxn>
                    <a:cxn ang="0">
                      <a:pos x="123" y="184"/>
                    </a:cxn>
                    <a:cxn ang="0">
                      <a:pos x="113" y="177"/>
                    </a:cxn>
                    <a:cxn ang="0">
                      <a:pos x="105" y="187"/>
                    </a:cxn>
                    <a:cxn ang="0">
                      <a:pos x="77" y="198"/>
                    </a:cxn>
                    <a:cxn ang="0">
                      <a:pos x="60" y="197"/>
                    </a:cxn>
                    <a:cxn ang="0">
                      <a:pos x="38" y="226"/>
                    </a:cxn>
                    <a:cxn ang="0">
                      <a:pos x="11" y="272"/>
                    </a:cxn>
                    <a:cxn ang="0">
                      <a:pos x="3" y="310"/>
                    </a:cxn>
                    <a:cxn ang="0">
                      <a:pos x="13" y="361"/>
                    </a:cxn>
                    <a:cxn ang="0">
                      <a:pos x="58" y="431"/>
                    </a:cxn>
                    <a:cxn ang="0">
                      <a:pos x="97" y="437"/>
                    </a:cxn>
                    <a:cxn ang="0">
                      <a:pos x="157" y="404"/>
                    </a:cxn>
                    <a:cxn ang="0">
                      <a:pos x="207" y="416"/>
                    </a:cxn>
                    <a:cxn ang="0">
                      <a:pos x="241" y="402"/>
                    </a:cxn>
                    <a:cxn ang="0">
                      <a:pos x="242" y="360"/>
                    </a:cxn>
                    <a:cxn ang="0">
                      <a:pos x="263" y="334"/>
                    </a:cxn>
                    <a:cxn ang="0">
                      <a:pos x="306" y="324"/>
                    </a:cxn>
                    <a:cxn ang="0">
                      <a:pos x="336" y="361"/>
                    </a:cxn>
                    <a:cxn ang="0">
                      <a:pos x="365" y="365"/>
                    </a:cxn>
                    <a:cxn ang="0">
                      <a:pos x="446" y="367"/>
                    </a:cxn>
                    <a:cxn ang="0">
                      <a:pos x="480" y="345"/>
                    </a:cxn>
                    <a:cxn ang="0">
                      <a:pos x="518" y="339"/>
                    </a:cxn>
                    <a:cxn ang="0">
                      <a:pos x="561" y="328"/>
                    </a:cxn>
                    <a:cxn ang="0">
                      <a:pos x="569" y="337"/>
                    </a:cxn>
                    <a:cxn ang="0">
                      <a:pos x="592" y="322"/>
                    </a:cxn>
                    <a:cxn ang="0">
                      <a:pos x="650" y="318"/>
                    </a:cxn>
                    <a:cxn ang="0">
                      <a:pos x="682" y="334"/>
                    </a:cxn>
                    <a:cxn ang="0">
                      <a:pos x="712" y="316"/>
                    </a:cxn>
                    <a:cxn ang="0">
                      <a:pos x="675" y="276"/>
                    </a:cxn>
                    <a:cxn ang="0">
                      <a:pos x="657" y="253"/>
                    </a:cxn>
                    <a:cxn ang="0">
                      <a:pos x="637" y="226"/>
                    </a:cxn>
                    <a:cxn ang="0">
                      <a:pos x="593" y="192"/>
                    </a:cxn>
                    <a:cxn ang="0">
                      <a:pos x="587" y="166"/>
                    </a:cxn>
                    <a:cxn ang="0">
                      <a:pos x="546" y="152"/>
                    </a:cxn>
                    <a:cxn ang="0">
                      <a:pos x="517" y="129"/>
                    </a:cxn>
                    <a:cxn ang="0">
                      <a:pos x="494" y="105"/>
                    </a:cxn>
                    <a:cxn ang="0">
                      <a:pos x="496" y="55"/>
                    </a:cxn>
                    <a:cxn ang="0">
                      <a:pos x="453" y="0"/>
                    </a:cxn>
                  </a:cxnLst>
                  <a:rect l="0" t="0" r="r" b="b"/>
                  <a:pathLst>
                    <a:path w="718" h="451">
                      <a:moveTo>
                        <a:pt x="453" y="0"/>
                      </a:moveTo>
                      <a:lnTo>
                        <a:pt x="442" y="3"/>
                      </a:lnTo>
                      <a:lnTo>
                        <a:pt x="433" y="6"/>
                      </a:lnTo>
                      <a:lnTo>
                        <a:pt x="417" y="7"/>
                      </a:lnTo>
                      <a:lnTo>
                        <a:pt x="411" y="10"/>
                      </a:lnTo>
                      <a:lnTo>
                        <a:pt x="405" y="15"/>
                      </a:lnTo>
                      <a:lnTo>
                        <a:pt x="400" y="26"/>
                      </a:lnTo>
                      <a:lnTo>
                        <a:pt x="400" y="42"/>
                      </a:lnTo>
                      <a:lnTo>
                        <a:pt x="393" y="44"/>
                      </a:lnTo>
                      <a:lnTo>
                        <a:pt x="387" y="54"/>
                      </a:lnTo>
                      <a:lnTo>
                        <a:pt x="383" y="57"/>
                      </a:lnTo>
                      <a:lnTo>
                        <a:pt x="378" y="58"/>
                      </a:lnTo>
                      <a:lnTo>
                        <a:pt x="362" y="74"/>
                      </a:lnTo>
                      <a:lnTo>
                        <a:pt x="358" y="84"/>
                      </a:lnTo>
                      <a:lnTo>
                        <a:pt x="355" y="87"/>
                      </a:lnTo>
                      <a:lnTo>
                        <a:pt x="342" y="93"/>
                      </a:lnTo>
                      <a:lnTo>
                        <a:pt x="336" y="95"/>
                      </a:lnTo>
                      <a:lnTo>
                        <a:pt x="331" y="102"/>
                      </a:lnTo>
                      <a:lnTo>
                        <a:pt x="329" y="105"/>
                      </a:lnTo>
                      <a:lnTo>
                        <a:pt x="322" y="108"/>
                      </a:lnTo>
                      <a:lnTo>
                        <a:pt x="317" y="106"/>
                      </a:lnTo>
                      <a:lnTo>
                        <a:pt x="309" y="106"/>
                      </a:lnTo>
                      <a:lnTo>
                        <a:pt x="302" y="108"/>
                      </a:lnTo>
                      <a:lnTo>
                        <a:pt x="292" y="109"/>
                      </a:lnTo>
                      <a:lnTo>
                        <a:pt x="290" y="112"/>
                      </a:lnTo>
                      <a:lnTo>
                        <a:pt x="270" y="112"/>
                      </a:lnTo>
                      <a:lnTo>
                        <a:pt x="259" y="113"/>
                      </a:lnTo>
                      <a:lnTo>
                        <a:pt x="249" y="117"/>
                      </a:lnTo>
                      <a:lnTo>
                        <a:pt x="247" y="118"/>
                      </a:lnTo>
                      <a:lnTo>
                        <a:pt x="245" y="122"/>
                      </a:lnTo>
                      <a:lnTo>
                        <a:pt x="245" y="124"/>
                      </a:lnTo>
                      <a:lnTo>
                        <a:pt x="252" y="129"/>
                      </a:lnTo>
                      <a:lnTo>
                        <a:pt x="254" y="136"/>
                      </a:lnTo>
                      <a:lnTo>
                        <a:pt x="252" y="140"/>
                      </a:lnTo>
                      <a:lnTo>
                        <a:pt x="247" y="144"/>
                      </a:lnTo>
                      <a:lnTo>
                        <a:pt x="244" y="152"/>
                      </a:lnTo>
                      <a:lnTo>
                        <a:pt x="239" y="155"/>
                      </a:lnTo>
                      <a:lnTo>
                        <a:pt x="234" y="156"/>
                      </a:lnTo>
                      <a:lnTo>
                        <a:pt x="232" y="159"/>
                      </a:lnTo>
                      <a:lnTo>
                        <a:pt x="231" y="165"/>
                      </a:lnTo>
                      <a:lnTo>
                        <a:pt x="229" y="166"/>
                      </a:lnTo>
                      <a:lnTo>
                        <a:pt x="205" y="166"/>
                      </a:lnTo>
                      <a:lnTo>
                        <a:pt x="198" y="170"/>
                      </a:lnTo>
                      <a:lnTo>
                        <a:pt x="189" y="170"/>
                      </a:lnTo>
                      <a:lnTo>
                        <a:pt x="183" y="170"/>
                      </a:lnTo>
                      <a:lnTo>
                        <a:pt x="161" y="177"/>
                      </a:lnTo>
                      <a:lnTo>
                        <a:pt x="157" y="181"/>
                      </a:lnTo>
                      <a:lnTo>
                        <a:pt x="153" y="183"/>
                      </a:lnTo>
                      <a:lnTo>
                        <a:pt x="147" y="187"/>
                      </a:lnTo>
                      <a:lnTo>
                        <a:pt x="139" y="188"/>
                      </a:lnTo>
                      <a:lnTo>
                        <a:pt x="136" y="192"/>
                      </a:lnTo>
                      <a:lnTo>
                        <a:pt x="132" y="193"/>
                      </a:lnTo>
                      <a:lnTo>
                        <a:pt x="125" y="187"/>
                      </a:lnTo>
                      <a:lnTo>
                        <a:pt x="123" y="184"/>
                      </a:lnTo>
                      <a:lnTo>
                        <a:pt x="119" y="178"/>
                      </a:lnTo>
                      <a:lnTo>
                        <a:pt x="116" y="177"/>
                      </a:lnTo>
                      <a:lnTo>
                        <a:pt x="113" y="177"/>
                      </a:lnTo>
                      <a:lnTo>
                        <a:pt x="112" y="179"/>
                      </a:lnTo>
                      <a:lnTo>
                        <a:pt x="108" y="179"/>
                      </a:lnTo>
                      <a:lnTo>
                        <a:pt x="105" y="187"/>
                      </a:lnTo>
                      <a:lnTo>
                        <a:pt x="92" y="189"/>
                      </a:lnTo>
                      <a:lnTo>
                        <a:pt x="82" y="197"/>
                      </a:lnTo>
                      <a:lnTo>
                        <a:pt x="77" y="198"/>
                      </a:lnTo>
                      <a:lnTo>
                        <a:pt x="71" y="195"/>
                      </a:lnTo>
                      <a:lnTo>
                        <a:pt x="66" y="195"/>
                      </a:lnTo>
                      <a:lnTo>
                        <a:pt x="60" y="197"/>
                      </a:lnTo>
                      <a:lnTo>
                        <a:pt x="51" y="198"/>
                      </a:lnTo>
                      <a:lnTo>
                        <a:pt x="48" y="200"/>
                      </a:lnTo>
                      <a:lnTo>
                        <a:pt x="38" y="226"/>
                      </a:lnTo>
                      <a:lnTo>
                        <a:pt x="28" y="241"/>
                      </a:lnTo>
                      <a:lnTo>
                        <a:pt x="21" y="257"/>
                      </a:lnTo>
                      <a:lnTo>
                        <a:pt x="11" y="272"/>
                      </a:lnTo>
                      <a:lnTo>
                        <a:pt x="0" y="283"/>
                      </a:lnTo>
                      <a:lnTo>
                        <a:pt x="0" y="296"/>
                      </a:lnTo>
                      <a:lnTo>
                        <a:pt x="3" y="310"/>
                      </a:lnTo>
                      <a:lnTo>
                        <a:pt x="2" y="327"/>
                      </a:lnTo>
                      <a:lnTo>
                        <a:pt x="3" y="343"/>
                      </a:lnTo>
                      <a:lnTo>
                        <a:pt x="13" y="361"/>
                      </a:lnTo>
                      <a:lnTo>
                        <a:pt x="22" y="372"/>
                      </a:lnTo>
                      <a:lnTo>
                        <a:pt x="46" y="419"/>
                      </a:lnTo>
                      <a:lnTo>
                        <a:pt x="58" y="431"/>
                      </a:lnTo>
                      <a:lnTo>
                        <a:pt x="81" y="451"/>
                      </a:lnTo>
                      <a:lnTo>
                        <a:pt x="88" y="451"/>
                      </a:lnTo>
                      <a:lnTo>
                        <a:pt x="97" y="437"/>
                      </a:lnTo>
                      <a:lnTo>
                        <a:pt x="114" y="421"/>
                      </a:lnTo>
                      <a:lnTo>
                        <a:pt x="137" y="407"/>
                      </a:lnTo>
                      <a:lnTo>
                        <a:pt x="157" y="404"/>
                      </a:lnTo>
                      <a:lnTo>
                        <a:pt x="174" y="414"/>
                      </a:lnTo>
                      <a:lnTo>
                        <a:pt x="191" y="420"/>
                      </a:lnTo>
                      <a:lnTo>
                        <a:pt x="207" y="416"/>
                      </a:lnTo>
                      <a:lnTo>
                        <a:pt x="222" y="409"/>
                      </a:lnTo>
                      <a:lnTo>
                        <a:pt x="228" y="404"/>
                      </a:lnTo>
                      <a:lnTo>
                        <a:pt x="241" y="402"/>
                      </a:lnTo>
                      <a:lnTo>
                        <a:pt x="238" y="393"/>
                      </a:lnTo>
                      <a:lnTo>
                        <a:pt x="239" y="374"/>
                      </a:lnTo>
                      <a:lnTo>
                        <a:pt x="242" y="360"/>
                      </a:lnTo>
                      <a:lnTo>
                        <a:pt x="250" y="355"/>
                      </a:lnTo>
                      <a:lnTo>
                        <a:pt x="257" y="340"/>
                      </a:lnTo>
                      <a:lnTo>
                        <a:pt x="263" y="334"/>
                      </a:lnTo>
                      <a:lnTo>
                        <a:pt x="276" y="323"/>
                      </a:lnTo>
                      <a:lnTo>
                        <a:pt x="290" y="323"/>
                      </a:lnTo>
                      <a:lnTo>
                        <a:pt x="306" y="324"/>
                      </a:lnTo>
                      <a:lnTo>
                        <a:pt x="313" y="334"/>
                      </a:lnTo>
                      <a:lnTo>
                        <a:pt x="315" y="343"/>
                      </a:lnTo>
                      <a:lnTo>
                        <a:pt x="336" y="361"/>
                      </a:lnTo>
                      <a:lnTo>
                        <a:pt x="344" y="364"/>
                      </a:lnTo>
                      <a:lnTo>
                        <a:pt x="351" y="355"/>
                      </a:lnTo>
                      <a:lnTo>
                        <a:pt x="365" y="365"/>
                      </a:lnTo>
                      <a:lnTo>
                        <a:pt x="388" y="371"/>
                      </a:lnTo>
                      <a:lnTo>
                        <a:pt x="438" y="371"/>
                      </a:lnTo>
                      <a:lnTo>
                        <a:pt x="446" y="367"/>
                      </a:lnTo>
                      <a:lnTo>
                        <a:pt x="448" y="350"/>
                      </a:lnTo>
                      <a:lnTo>
                        <a:pt x="462" y="342"/>
                      </a:lnTo>
                      <a:lnTo>
                        <a:pt x="480" y="345"/>
                      </a:lnTo>
                      <a:lnTo>
                        <a:pt x="489" y="350"/>
                      </a:lnTo>
                      <a:lnTo>
                        <a:pt x="507" y="345"/>
                      </a:lnTo>
                      <a:lnTo>
                        <a:pt x="518" y="339"/>
                      </a:lnTo>
                      <a:lnTo>
                        <a:pt x="544" y="334"/>
                      </a:lnTo>
                      <a:lnTo>
                        <a:pt x="555" y="328"/>
                      </a:lnTo>
                      <a:lnTo>
                        <a:pt x="561" y="328"/>
                      </a:lnTo>
                      <a:lnTo>
                        <a:pt x="562" y="334"/>
                      </a:lnTo>
                      <a:lnTo>
                        <a:pt x="561" y="334"/>
                      </a:lnTo>
                      <a:lnTo>
                        <a:pt x="569" y="337"/>
                      </a:lnTo>
                      <a:lnTo>
                        <a:pt x="576" y="334"/>
                      </a:lnTo>
                      <a:lnTo>
                        <a:pt x="588" y="334"/>
                      </a:lnTo>
                      <a:lnTo>
                        <a:pt x="592" y="322"/>
                      </a:lnTo>
                      <a:lnTo>
                        <a:pt x="612" y="327"/>
                      </a:lnTo>
                      <a:lnTo>
                        <a:pt x="635" y="323"/>
                      </a:lnTo>
                      <a:lnTo>
                        <a:pt x="650" y="318"/>
                      </a:lnTo>
                      <a:lnTo>
                        <a:pt x="663" y="334"/>
                      </a:lnTo>
                      <a:lnTo>
                        <a:pt x="670" y="327"/>
                      </a:lnTo>
                      <a:lnTo>
                        <a:pt x="682" y="334"/>
                      </a:lnTo>
                      <a:lnTo>
                        <a:pt x="690" y="323"/>
                      </a:lnTo>
                      <a:lnTo>
                        <a:pt x="718" y="323"/>
                      </a:lnTo>
                      <a:lnTo>
                        <a:pt x="712" y="316"/>
                      </a:lnTo>
                      <a:lnTo>
                        <a:pt x="711" y="305"/>
                      </a:lnTo>
                      <a:lnTo>
                        <a:pt x="705" y="296"/>
                      </a:lnTo>
                      <a:lnTo>
                        <a:pt x="675" y="276"/>
                      </a:lnTo>
                      <a:lnTo>
                        <a:pt x="666" y="273"/>
                      </a:lnTo>
                      <a:lnTo>
                        <a:pt x="664" y="262"/>
                      </a:lnTo>
                      <a:lnTo>
                        <a:pt x="657" y="253"/>
                      </a:lnTo>
                      <a:lnTo>
                        <a:pt x="653" y="242"/>
                      </a:lnTo>
                      <a:lnTo>
                        <a:pt x="648" y="232"/>
                      </a:lnTo>
                      <a:lnTo>
                        <a:pt x="637" y="226"/>
                      </a:lnTo>
                      <a:lnTo>
                        <a:pt x="630" y="216"/>
                      </a:lnTo>
                      <a:lnTo>
                        <a:pt x="612" y="204"/>
                      </a:lnTo>
                      <a:lnTo>
                        <a:pt x="593" y="192"/>
                      </a:lnTo>
                      <a:lnTo>
                        <a:pt x="587" y="181"/>
                      </a:lnTo>
                      <a:lnTo>
                        <a:pt x="588" y="171"/>
                      </a:lnTo>
                      <a:lnTo>
                        <a:pt x="587" y="166"/>
                      </a:lnTo>
                      <a:lnTo>
                        <a:pt x="577" y="159"/>
                      </a:lnTo>
                      <a:lnTo>
                        <a:pt x="569" y="152"/>
                      </a:lnTo>
                      <a:lnTo>
                        <a:pt x="546" y="152"/>
                      </a:lnTo>
                      <a:lnTo>
                        <a:pt x="535" y="148"/>
                      </a:lnTo>
                      <a:lnTo>
                        <a:pt x="530" y="133"/>
                      </a:lnTo>
                      <a:lnTo>
                        <a:pt x="517" y="129"/>
                      </a:lnTo>
                      <a:lnTo>
                        <a:pt x="506" y="128"/>
                      </a:lnTo>
                      <a:lnTo>
                        <a:pt x="496" y="118"/>
                      </a:lnTo>
                      <a:lnTo>
                        <a:pt x="494" y="105"/>
                      </a:lnTo>
                      <a:lnTo>
                        <a:pt x="496" y="89"/>
                      </a:lnTo>
                      <a:lnTo>
                        <a:pt x="501" y="71"/>
                      </a:lnTo>
                      <a:lnTo>
                        <a:pt x="496" y="55"/>
                      </a:lnTo>
                      <a:lnTo>
                        <a:pt x="480" y="34"/>
                      </a:lnTo>
                      <a:lnTo>
                        <a:pt x="463" y="15"/>
                      </a:lnTo>
                      <a:lnTo>
                        <a:pt x="453"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32" name="Freeform 36"/>
                <p:cNvSpPr>
                  <a:spLocks noChangeAspect="1"/>
                </p:cNvSpPr>
                <p:nvPr/>
              </p:nvSpPr>
              <p:spPr bwMode="gray">
                <a:xfrm>
                  <a:off x="4912518" y="3651597"/>
                  <a:ext cx="96838" cy="109538"/>
                </a:xfrm>
                <a:custGeom>
                  <a:avLst/>
                  <a:gdLst/>
                  <a:ahLst/>
                  <a:cxnLst>
                    <a:cxn ang="0">
                      <a:pos x="120" y="330"/>
                    </a:cxn>
                    <a:cxn ang="0">
                      <a:pos x="97" y="305"/>
                    </a:cxn>
                    <a:cxn ang="0">
                      <a:pos x="54" y="262"/>
                    </a:cxn>
                    <a:cxn ang="0">
                      <a:pos x="34" y="237"/>
                    </a:cxn>
                    <a:cxn ang="0">
                      <a:pos x="17" y="208"/>
                    </a:cxn>
                    <a:cxn ang="0">
                      <a:pos x="4" y="177"/>
                    </a:cxn>
                    <a:cxn ang="0">
                      <a:pos x="4" y="167"/>
                    </a:cxn>
                    <a:cxn ang="0">
                      <a:pos x="17" y="156"/>
                    </a:cxn>
                    <a:cxn ang="0">
                      <a:pos x="27" y="138"/>
                    </a:cxn>
                    <a:cxn ang="0">
                      <a:pos x="31" y="113"/>
                    </a:cxn>
                    <a:cxn ang="0">
                      <a:pos x="45" y="122"/>
                    </a:cxn>
                    <a:cxn ang="0">
                      <a:pos x="60" y="120"/>
                    </a:cxn>
                    <a:cxn ang="0">
                      <a:pos x="47" y="115"/>
                    </a:cxn>
                    <a:cxn ang="0">
                      <a:pos x="34" y="105"/>
                    </a:cxn>
                    <a:cxn ang="0">
                      <a:pos x="33" y="94"/>
                    </a:cxn>
                    <a:cxn ang="0">
                      <a:pos x="43" y="89"/>
                    </a:cxn>
                    <a:cxn ang="0">
                      <a:pos x="66" y="68"/>
                    </a:cxn>
                    <a:cxn ang="0">
                      <a:pos x="135" y="63"/>
                    </a:cxn>
                    <a:cxn ang="0">
                      <a:pos x="131" y="20"/>
                    </a:cxn>
                    <a:cxn ang="0">
                      <a:pos x="151" y="2"/>
                    </a:cxn>
                    <a:cxn ang="0">
                      <a:pos x="185" y="0"/>
                    </a:cxn>
                    <a:cxn ang="0">
                      <a:pos x="237" y="5"/>
                    </a:cxn>
                    <a:cxn ang="0">
                      <a:pos x="239" y="22"/>
                    </a:cxn>
                    <a:cxn ang="0">
                      <a:pos x="239" y="59"/>
                    </a:cxn>
                    <a:cxn ang="0">
                      <a:pos x="264" y="41"/>
                    </a:cxn>
                    <a:cxn ang="0">
                      <a:pos x="303" y="61"/>
                    </a:cxn>
                    <a:cxn ang="0">
                      <a:pos x="286" y="111"/>
                    </a:cxn>
                    <a:cxn ang="0">
                      <a:pos x="289" y="142"/>
                    </a:cxn>
                    <a:cxn ang="0">
                      <a:pos x="299" y="186"/>
                    </a:cxn>
                    <a:cxn ang="0">
                      <a:pos x="293" y="236"/>
                    </a:cxn>
                    <a:cxn ang="0">
                      <a:pos x="272" y="258"/>
                    </a:cxn>
                    <a:cxn ang="0">
                      <a:pos x="229" y="245"/>
                    </a:cxn>
                    <a:cxn ang="0">
                      <a:pos x="212" y="229"/>
                    </a:cxn>
                    <a:cxn ang="0">
                      <a:pos x="192" y="248"/>
                    </a:cxn>
                    <a:cxn ang="0">
                      <a:pos x="159" y="266"/>
                    </a:cxn>
                    <a:cxn ang="0">
                      <a:pos x="153" y="287"/>
                    </a:cxn>
                    <a:cxn ang="0">
                      <a:pos x="160" y="314"/>
                    </a:cxn>
                    <a:cxn ang="0">
                      <a:pos x="146" y="318"/>
                    </a:cxn>
                    <a:cxn ang="0">
                      <a:pos x="129" y="328"/>
                    </a:cxn>
                  </a:cxnLst>
                  <a:rect l="0" t="0" r="r" b="b"/>
                  <a:pathLst>
                    <a:path w="304" h="343">
                      <a:moveTo>
                        <a:pt x="127" y="343"/>
                      </a:moveTo>
                      <a:lnTo>
                        <a:pt x="120" y="330"/>
                      </a:lnTo>
                      <a:lnTo>
                        <a:pt x="110" y="320"/>
                      </a:lnTo>
                      <a:lnTo>
                        <a:pt x="97" y="305"/>
                      </a:lnTo>
                      <a:lnTo>
                        <a:pt x="61" y="274"/>
                      </a:lnTo>
                      <a:lnTo>
                        <a:pt x="54" y="262"/>
                      </a:lnTo>
                      <a:lnTo>
                        <a:pt x="45" y="251"/>
                      </a:lnTo>
                      <a:lnTo>
                        <a:pt x="34" y="237"/>
                      </a:lnTo>
                      <a:lnTo>
                        <a:pt x="27" y="231"/>
                      </a:lnTo>
                      <a:lnTo>
                        <a:pt x="17" y="208"/>
                      </a:lnTo>
                      <a:lnTo>
                        <a:pt x="13" y="194"/>
                      </a:lnTo>
                      <a:lnTo>
                        <a:pt x="4" y="177"/>
                      </a:lnTo>
                      <a:lnTo>
                        <a:pt x="0" y="169"/>
                      </a:lnTo>
                      <a:lnTo>
                        <a:pt x="4" y="167"/>
                      </a:lnTo>
                      <a:lnTo>
                        <a:pt x="12" y="165"/>
                      </a:lnTo>
                      <a:lnTo>
                        <a:pt x="17" y="156"/>
                      </a:lnTo>
                      <a:lnTo>
                        <a:pt x="24" y="150"/>
                      </a:lnTo>
                      <a:lnTo>
                        <a:pt x="27" y="138"/>
                      </a:lnTo>
                      <a:lnTo>
                        <a:pt x="28" y="113"/>
                      </a:lnTo>
                      <a:lnTo>
                        <a:pt x="31" y="113"/>
                      </a:lnTo>
                      <a:lnTo>
                        <a:pt x="36" y="118"/>
                      </a:lnTo>
                      <a:lnTo>
                        <a:pt x="45" y="122"/>
                      </a:lnTo>
                      <a:lnTo>
                        <a:pt x="57" y="122"/>
                      </a:lnTo>
                      <a:lnTo>
                        <a:pt x="60" y="120"/>
                      </a:lnTo>
                      <a:lnTo>
                        <a:pt x="56" y="117"/>
                      </a:lnTo>
                      <a:lnTo>
                        <a:pt x="47" y="115"/>
                      </a:lnTo>
                      <a:lnTo>
                        <a:pt x="40" y="110"/>
                      </a:lnTo>
                      <a:lnTo>
                        <a:pt x="34" y="105"/>
                      </a:lnTo>
                      <a:lnTo>
                        <a:pt x="30" y="99"/>
                      </a:lnTo>
                      <a:lnTo>
                        <a:pt x="33" y="94"/>
                      </a:lnTo>
                      <a:lnTo>
                        <a:pt x="40" y="94"/>
                      </a:lnTo>
                      <a:lnTo>
                        <a:pt x="43" y="89"/>
                      </a:lnTo>
                      <a:lnTo>
                        <a:pt x="43" y="73"/>
                      </a:lnTo>
                      <a:lnTo>
                        <a:pt x="66" y="68"/>
                      </a:lnTo>
                      <a:lnTo>
                        <a:pt x="137" y="65"/>
                      </a:lnTo>
                      <a:lnTo>
                        <a:pt x="135" y="63"/>
                      </a:lnTo>
                      <a:lnTo>
                        <a:pt x="132" y="43"/>
                      </a:lnTo>
                      <a:lnTo>
                        <a:pt x="131" y="20"/>
                      </a:lnTo>
                      <a:lnTo>
                        <a:pt x="137" y="5"/>
                      </a:lnTo>
                      <a:lnTo>
                        <a:pt x="151" y="2"/>
                      </a:lnTo>
                      <a:lnTo>
                        <a:pt x="165" y="4"/>
                      </a:lnTo>
                      <a:lnTo>
                        <a:pt x="185" y="0"/>
                      </a:lnTo>
                      <a:lnTo>
                        <a:pt x="201" y="4"/>
                      </a:lnTo>
                      <a:lnTo>
                        <a:pt x="237" y="5"/>
                      </a:lnTo>
                      <a:lnTo>
                        <a:pt x="245" y="8"/>
                      </a:lnTo>
                      <a:lnTo>
                        <a:pt x="239" y="22"/>
                      </a:lnTo>
                      <a:lnTo>
                        <a:pt x="238" y="41"/>
                      </a:lnTo>
                      <a:lnTo>
                        <a:pt x="239" y="59"/>
                      </a:lnTo>
                      <a:lnTo>
                        <a:pt x="248" y="64"/>
                      </a:lnTo>
                      <a:lnTo>
                        <a:pt x="264" y="41"/>
                      </a:lnTo>
                      <a:lnTo>
                        <a:pt x="293" y="48"/>
                      </a:lnTo>
                      <a:lnTo>
                        <a:pt x="303" y="61"/>
                      </a:lnTo>
                      <a:lnTo>
                        <a:pt x="304" y="81"/>
                      </a:lnTo>
                      <a:lnTo>
                        <a:pt x="286" y="111"/>
                      </a:lnTo>
                      <a:lnTo>
                        <a:pt x="285" y="128"/>
                      </a:lnTo>
                      <a:lnTo>
                        <a:pt x="289" y="142"/>
                      </a:lnTo>
                      <a:lnTo>
                        <a:pt x="300" y="170"/>
                      </a:lnTo>
                      <a:lnTo>
                        <a:pt x="299" y="186"/>
                      </a:lnTo>
                      <a:lnTo>
                        <a:pt x="296" y="199"/>
                      </a:lnTo>
                      <a:lnTo>
                        <a:pt x="293" y="236"/>
                      </a:lnTo>
                      <a:lnTo>
                        <a:pt x="288" y="253"/>
                      </a:lnTo>
                      <a:lnTo>
                        <a:pt x="272" y="258"/>
                      </a:lnTo>
                      <a:lnTo>
                        <a:pt x="254" y="242"/>
                      </a:lnTo>
                      <a:lnTo>
                        <a:pt x="229" y="245"/>
                      </a:lnTo>
                      <a:lnTo>
                        <a:pt x="219" y="234"/>
                      </a:lnTo>
                      <a:lnTo>
                        <a:pt x="212" y="229"/>
                      </a:lnTo>
                      <a:lnTo>
                        <a:pt x="201" y="237"/>
                      </a:lnTo>
                      <a:lnTo>
                        <a:pt x="192" y="248"/>
                      </a:lnTo>
                      <a:lnTo>
                        <a:pt x="169" y="257"/>
                      </a:lnTo>
                      <a:lnTo>
                        <a:pt x="159" y="266"/>
                      </a:lnTo>
                      <a:lnTo>
                        <a:pt x="154" y="274"/>
                      </a:lnTo>
                      <a:lnTo>
                        <a:pt x="153" y="287"/>
                      </a:lnTo>
                      <a:lnTo>
                        <a:pt x="158" y="299"/>
                      </a:lnTo>
                      <a:lnTo>
                        <a:pt x="160" y="314"/>
                      </a:lnTo>
                      <a:lnTo>
                        <a:pt x="158" y="318"/>
                      </a:lnTo>
                      <a:lnTo>
                        <a:pt x="146" y="318"/>
                      </a:lnTo>
                      <a:lnTo>
                        <a:pt x="135" y="321"/>
                      </a:lnTo>
                      <a:lnTo>
                        <a:pt x="129" y="328"/>
                      </a:lnTo>
                      <a:lnTo>
                        <a:pt x="127" y="34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33" name="Freeform 37"/>
                <p:cNvSpPr>
                  <a:spLocks noChangeAspect="1"/>
                </p:cNvSpPr>
                <p:nvPr/>
              </p:nvSpPr>
              <p:spPr bwMode="gray">
                <a:xfrm>
                  <a:off x="4466431" y="3449984"/>
                  <a:ext cx="53975" cy="14288"/>
                </a:xfrm>
                <a:custGeom>
                  <a:avLst/>
                  <a:gdLst/>
                  <a:ahLst/>
                  <a:cxnLst>
                    <a:cxn ang="0">
                      <a:pos x="4" y="44"/>
                    </a:cxn>
                    <a:cxn ang="0">
                      <a:pos x="8" y="38"/>
                    </a:cxn>
                    <a:cxn ang="0">
                      <a:pos x="47" y="34"/>
                    </a:cxn>
                    <a:cxn ang="0">
                      <a:pos x="55" y="34"/>
                    </a:cxn>
                    <a:cxn ang="0">
                      <a:pos x="56" y="34"/>
                    </a:cxn>
                    <a:cxn ang="0">
                      <a:pos x="59" y="27"/>
                    </a:cxn>
                    <a:cxn ang="0">
                      <a:pos x="64" y="26"/>
                    </a:cxn>
                    <a:cxn ang="0">
                      <a:pos x="67" y="27"/>
                    </a:cxn>
                    <a:cxn ang="0">
                      <a:pos x="80" y="26"/>
                    </a:cxn>
                    <a:cxn ang="0">
                      <a:pos x="88" y="22"/>
                    </a:cxn>
                    <a:cxn ang="0">
                      <a:pos x="92" y="17"/>
                    </a:cxn>
                    <a:cxn ang="0">
                      <a:pos x="94" y="16"/>
                    </a:cxn>
                    <a:cxn ang="0">
                      <a:pos x="101" y="17"/>
                    </a:cxn>
                    <a:cxn ang="0">
                      <a:pos x="104" y="21"/>
                    </a:cxn>
                    <a:cxn ang="0">
                      <a:pos x="112" y="23"/>
                    </a:cxn>
                    <a:cxn ang="0">
                      <a:pos x="120" y="28"/>
                    </a:cxn>
                    <a:cxn ang="0">
                      <a:pos x="128" y="29"/>
                    </a:cxn>
                    <a:cxn ang="0">
                      <a:pos x="136" y="33"/>
                    </a:cxn>
                    <a:cxn ang="0">
                      <a:pos x="144" y="33"/>
                    </a:cxn>
                    <a:cxn ang="0">
                      <a:pos x="146" y="34"/>
                    </a:cxn>
                    <a:cxn ang="0">
                      <a:pos x="152" y="31"/>
                    </a:cxn>
                    <a:cxn ang="0">
                      <a:pos x="164" y="28"/>
                    </a:cxn>
                    <a:cxn ang="0">
                      <a:pos x="168" y="24"/>
                    </a:cxn>
                    <a:cxn ang="0">
                      <a:pos x="168" y="21"/>
                    </a:cxn>
                    <a:cxn ang="0">
                      <a:pos x="168" y="16"/>
                    </a:cxn>
                    <a:cxn ang="0">
                      <a:pos x="167" y="16"/>
                    </a:cxn>
                    <a:cxn ang="0">
                      <a:pos x="164" y="16"/>
                    </a:cxn>
                    <a:cxn ang="0">
                      <a:pos x="161" y="15"/>
                    </a:cxn>
                    <a:cxn ang="0">
                      <a:pos x="156" y="15"/>
                    </a:cxn>
                    <a:cxn ang="0">
                      <a:pos x="152" y="16"/>
                    </a:cxn>
                    <a:cxn ang="0">
                      <a:pos x="141" y="21"/>
                    </a:cxn>
                    <a:cxn ang="0">
                      <a:pos x="136" y="20"/>
                    </a:cxn>
                    <a:cxn ang="0">
                      <a:pos x="130" y="17"/>
                    </a:cxn>
                    <a:cxn ang="0">
                      <a:pos x="126" y="11"/>
                    </a:cxn>
                    <a:cxn ang="0">
                      <a:pos x="125" y="10"/>
                    </a:cxn>
                    <a:cxn ang="0">
                      <a:pos x="113" y="10"/>
                    </a:cxn>
                    <a:cxn ang="0">
                      <a:pos x="107" y="2"/>
                    </a:cxn>
                    <a:cxn ang="0">
                      <a:pos x="101" y="1"/>
                    </a:cxn>
                    <a:cxn ang="0">
                      <a:pos x="98" y="0"/>
                    </a:cxn>
                    <a:cxn ang="0">
                      <a:pos x="92" y="1"/>
                    </a:cxn>
                    <a:cxn ang="0">
                      <a:pos x="87" y="4"/>
                    </a:cxn>
                    <a:cxn ang="0">
                      <a:pos x="81" y="2"/>
                    </a:cxn>
                    <a:cxn ang="0">
                      <a:pos x="76" y="7"/>
                    </a:cxn>
                    <a:cxn ang="0">
                      <a:pos x="72" y="13"/>
                    </a:cxn>
                    <a:cxn ang="0">
                      <a:pos x="16" y="13"/>
                    </a:cxn>
                    <a:cxn ang="0">
                      <a:pos x="15" y="13"/>
                    </a:cxn>
                    <a:cxn ang="0">
                      <a:pos x="13" y="17"/>
                    </a:cxn>
                    <a:cxn ang="0">
                      <a:pos x="15" y="21"/>
                    </a:cxn>
                    <a:cxn ang="0">
                      <a:pos x="8" y="20"/>
                    </a:cxn>
                    <a:cxn ang="0">
                      <a:pos x="6" y="21"/>
                    </a:cxn>
                    <a:cxn ang="0">
                      <a:pos x="4" y="26"/>
                    </a:cxn>
                    <a:cxn ang="0">
                      <a:pos x="1" y="28"/>
                    </a:cxn>
                    <a:cxn ang="0">
                      <a:pos x="0" y="34"/>
                    </a:cxn>
                    <a:cxn ang="0">
                      <a:pos x="1" y="44"/>
                    </a:cxn>
                    <a:cxn ang="0">
                      <a:pos x="2" y="45"/>
                    </a:cxn>
                    <a:cxn ang="0">
                      <a:pos x="4" y="44"/>
                    </a:cxn>
                  </a:cxnLst>
                  <a:rect l="0" t="0" r="r" b="b"/>
                  <a:pathLst>
                    <a:path w="168" h="45">
                      <a:moveTo>
                        <a:pt x="4" y="44"/>
                      </a:moveTo>
                      <a:lnTo>
                        <a:pt x="8" y="38"/>
                      </a:lnTo>
                      <a:lnTo>
                        <a:pt x="47" y="34"/>
                      </a:lnTo>
                      <a:lnTo>
                        <a:pt x="55" y="34"/>
                      </a:lnTo>
                      <a:lnTo>
                        <a:pt x="56" y="34"/>
                      </a:lnTo>
                      <a:lnTo>
                        <a:pt x="59" y="27"/>
                      </a:lnTo>
                      <a:lnTo>
                        <a:pt x="64" y="26"/>
                      </a:lnTo>
                      <a:lnTo>
                        <a:pt x="67" y="27"/>
                      </a:lnTo>
                      <a:lnTo>
                        <a:pt x="80" y="26"/>
                      </a:lnTo>
                      <a:lnTo>
                        <a:pt x="88" y="22"/>
                      </a:lnTo>
                      <a:lnTo>
                        <a:pt x="92" y="17"/>
                      </a:lnTo>
                      <a:lnTo>
                        <a:pt x="94" y="16"/>
                      </a:lnTo>
                      <a:lnTo>
                        <a:pt x="101" y="17"/>
                      </a:lnTo>
                      <a:lnTo>
                        <a:pt x="104" y="21"/>
                      </a:lnTo>
                      <a:lnTo>
                        <a:pt x="112" y="23"/>
                      </a:lnTo>
                      <a:lnTo>
                        <a:pt x="120" y="28"/>
                      </a:lnTo>
                      <a:lnTo>
                        <a:pt x="128" y="29"/>
                      </a:lnTo>
                      <a:lnTo>
                        <a:pt x="136" y="33"/>
                      </a:lnTo>
                      <a:lnTo>
                        <a:pt x="144" y="33"/>
                      </a:lnTo>
                      <a:lnTo>
                        <a:pt x="146" y="34"/>
                      </a:lnTo>
                      <a:lnTo>
                        <a:pt x="152" y="31"/>
                      </a:lnTo>
                      <a:lnTo>
                        <a:pt x="164" y="28"/>
                      </a:lnTo>
                      <a:lnTo>
                        <a:pt x="168" y="24"/>
                      </a:lnTo>
                      <a:lnTo>
                        <a:pt x="168" y="21"/>
                      </a:lnTo>
                      <a:lnTo>
                        <a:pt x="168" y="16"/>
                      </a:lnTo>
                      <a:lnTo>
                        <a:pt x="167" y="16"/>
                      </a:lnTo>
                      <a:lnTo>
                        <a:pt x="164" y="16"/>
                      </a:lnTo>
                      <a:lnTo>
                        <a:pt x="161" y="15"/>
                      </a:lnTo>
                      <a:lnTo>
                        <a:pt x="156" y="15"/>
                      </a:lnTo>
                      <a:lnTo>
                        <a:pt x="152" y="16"/>
                      </a:lnTo>
                      <a:lnTo>
                        <a:pt x="141" y="21"/>
                      </a:lnTo>
                      <a:lnTo>
                        <a:pt x="136" y="20"/>
                      </a:lnTo>
                      <a:lnTo>
                        <a:pt x="130" y="17"/>
                      </a:lnTo>
                      <a:lnTo>
                        <a:pt x="126" y="11"/>
                      </a:lnTo>
                      <a:lnTo>
                        <a:pt x="125" y="10"/>
                      </a:lnTo>
                      <a:lnTo>
                        <a:pt x="113" y="10"/>
                      </a:lnTo>
                      <a:lnTo>
                        <a:pt x="107" y="2"/>
                      </a:lnTo>
                      <a:lnTo>
                        <a:pt x="101" y="1"/>
                      </a:lnTo>
                      <a:lnTo>
                        <a:pt x="98" y="0"/>
                      </a:lnTo>
                      <a:lnTo>
                        <a:pt x="92" y="1"/>
                      </a:lnTo>
                      <a:lnTo>
                        <a:pt x="87" y="4"/>
                      </a:lnTo>
                      <a:lnTo>
                        <a:pt x="81" y="2"/>
                      </a:lnTo>
                      <a:lnTo>
                        <a:pt x="76" y="7"/>
                      </a:lnTo>
                      <a:lnTo>
                        <a:pt x="72" y="13"/>
                      </a:lnTo>
                      <a:lnTo>
                        <a:pt x="16" y="13"/>
                      </a:lnTo>
                      <a:lnTo>
                        <a:pt x="15" y="13"/>
                      </a:lnTo>
                      <a:lnTo>
                        <a:pt x="13" y="17"/>
                      </a:lnTo>
                      <a:lnTo>
                        <a:pt x="15" y="21"/>
                      </a:lnTo>
                      <a:lnTo>
                        <a:pt x="8" y="20"/>
                      </a:lnTo>
                      <a:lnTo>
                        <a:pt x="6" y="21"/>
                      </a:lnTo>
                      <a:lnTo>
                        <a:pt x="4" y="26"/>
                      </a:lnTo>
                      <a:lnTo>
                        <a:pt x="1" y="28"/>
                      </a:lnTo>
                      <a:lnTo>
                        <a:pt x="0" y="34"/>
                      </a:lnTo>
                      <a:lnTo>
                        <a:pt x="1" y="44"/>
                      </a:lnTo>
                      <a:lnTo>
                        <a:pt x="2" y="45"/>
                      </a:lnTo>
                      <a:lnTo>
                        <a:pt x="4" y="4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34" name="Freeform 38"/>
                <p:cNvSpPr>
                  <a:spLocks noChangeAspect="1"/>
                </p:cNvSpPr>
                <p:nvPr/>
              </p:nvSpPr>
              <p:spPr bwMode="gray">
                <a:xfrm>
                  <a:off x="4468018" y="3470622"/>
                  <a:ext cx="55563" cy="30163"/>
                </a:xfrm>
                <a:custGeom>
                  <a:avLst/>
                  <a:gdLst/>
                  <a:ahLst/>
                  <a:cxnLst>
                    <a:cxn ang="0">
                      <a:pos x="169" y="0"/>
                    </a:cxn>
                    <a:cxn ang="0">
                      <a:pos x="169" y="7"/>
                    </a:cxn>
                    <a:cxn ang="0">
                      <a:pos x="173" y="14"/>
                    </a:cxn>
                    <a:cxn ang="0">
                      <a:pos x="173" y="18"/>
                    </a:cxn>
                    <a:cxn ang="0">
                      <a:pos x="170" y="24"/>
                    </a:cxn>
                    <a:cxn ang="0">
                      <a:pos x="168" y="25"/>
                    </a:cxn>
                    <a:cxn ang="0">
                      <a:pos x="162" y="25"/>
                    </a:cxn>
                    <a:cxn ang="0">
                      <a:pos x="160" y="27"/>
                    </a:cxn>
                    <a:cxn ang="0">
                      <a:pos x="158" y="30"/>
                    </a:cxn>
                    <a:cxn ang="0">
                      <a:pos x="164" y="34"/>
                    </a:cxn>
                    <a:cxn ang="0">
                      <a:pos x="167" y="39"/>
                    </a:cxn>
                    <a:cxn ang="0">
                      <a:pos x="168" y="57"/>
                    </a:cxn>
                    <a:cxn ang="0">
                      <a:pos x="162" y="57"/>
                    </a:cxn>
                    <a:cxn ang="0">
                      <a:pos x="158" y="60"/>
                    </a:cxn>
                    <a:cxn ang="0">
                      <a:pos x="138" y="60"/>
                    </a:cxn>
                    <a:cxn ang="0">
                      <a:pos x="121" y="67"/>
                    </a:cxn>
                    <a:cxn ang="0">
                      <a:pos x="114" y="73"/>
                    </a:cxn>
                    <a:cxn ang="0">
                      <a:pos x="110" y="81"/>
                    </a:cxn>
                    <a:cxn ang="0">
                      <a:pos x="106" y="89"/>
                    </a:cxn>
                    <a:cxn ang="0">
                      <a:pos x="104" y="93"/>
                    </a:cxn>
                    <a:cxn ang="0">
                      <a:pos x="99" y="97"/>
                    </a:cxn>
                    <a:cxn ang="0">
                      <a:pos x="93" y="99"/>
                    </a:cxn>
                    <a:cxn ang="0">
                      <a:pos x="93" y="95"/>
                    </a:cxn>
                    <a:cxn ang="0">
                      <a:pos x="94" y="93"/>
                    </a:cxn>
                    <a:cxn ang="0">
                      <a:pos x="86" y="94"/>
                    </a:cxn>
                    <a:cxn ang="0">
                      <a:pos x="81" y="93"/>
                    </a:cxn>
                    <a:cxn ang="0">
                      <a:pos x="76" y="87"/>
                    </a:cxn>
                    <a:cxn ang="0">
                      <a:pos x="74" y="79"/>
                    </a:cxn>
                    <a:cxn ang="0">
                      <a:pos x="77" y="70"/>
                    </a:cxn>
                    <a:cxn ang="0">
                      <a:pos x="72" y="58"/>
                    </a:cxn>
                    <a:cxn ang="0">
                      <a:pos x="79" y="54"/>
                    </a:cxn>
                    <a:cxn ang="0">
                      <a:pos x="84" y="51"/>
                    </a:cxn>
                    <a:cxn ang="0">
                      <a:pos x="103" y="50"/>
                    </a:cxn>
                    <a:cxn ang="0">
                      <a:pos x="104" y="45"/>
                    </a:cxn>
                    <a:cxn ang="0">
                      <a:pos x="81" y="47"/>
                    </a:cxn>
                    <a:cxn ang="0">
                      <a:pos x="72" y="50"/>
                    </a:cxn>
                    <a:cxn ang="0">
                      <a:pos x="59" y="57"/>
                    </a:cxn>
                    <a:cxn ang="0">
                      <a:pos x="51" y="58"/>
                    </a:cxn>
                    <a:cxn ang="0">
                      <a:pos x="47" y="57"/>
                    </a:cxn>
                    <a:cxn ang="0">
                      <a:pos x="46" y="49"/>
                    </a:cxn>
                    <a:cxn ang="0">
                      <a:pos x="40" y="50"/>
                    </a:cxn>
                    <a:cxn ang="0">
                      <a:pos x="30" y="47"/>
                    </a:cxn>
                    <a:cxn ang="0">
                      <a:pos x="27" y="43"/>
                    </a:cxn>
                    <a:cxn ang="0">
                      <a:pos x="25" y="34"/>
                    </a:cxn>
                    <a:cxn ang="0">
                      <a:pos x="4" y="28"/>
                    </a:cxn>
                    <a:cxn ang="0">
                      <a:pos x="0" y="20"/>
                    </a:cxn>
                    <a:cxn ang="0">
                      <a:pos x="2" y="17"/>
                    </a:cxn>
                    <a:cxn ang="0">
                      <a:pos x="3" y="19"/>
                    </a:cxn>
                    <a:cxn ang="0">
                      <a:pos x="7" y="20"/>
                    </a:cxn>
                    <a:cxn ang="0">
                      <a:pos x="14" y="20"/>
                    </a:cxn>
                    <a:cxn ang="0">
                      <a:pos x="25" y="15"/>
                    </a:cxn>
                    <a:cxn ang="0">
                      <a:pos x="29" y="13"/>
                    </a:cxn>
                    <a:cxn ang="0">
                      <a:pos x="59" y="14"/>
                    </a:cxn>
                    <a:cxn ang="0">
                      <a:pos x="68" y="12"/>
                    </a:cxn>
                    <a:cxn ang="0">
                      <a:pos x="79" y="7"/>
                    </a:cxn>
                    <a:cxn ang="0">
                      <a:pos x="92" y="1"/>
                    </a:cxn>
                    <a:cxn ang="0">
                      <a:pos x="116" y="1"/>
                    </a:cxn>
                    <a:cxn ang="0">
                      <a:pos x="119" y="0"/>
                    </a:cxn>
                    <a:cxn ang="0">
                      <a:pos x="169" y="0"/>
                    </a:cxn>
                  </a:cxnLst>
                  <a:rect l="0" t="0" r="r" b="b"/>
                  <a:pathLst>
                    <a:path w="173" h="99">
                      <a:moveTo>
                        <a:pt x="169" y="0"/>
                      </a:moveTo>
                      <a:lnTo>
                        <a:pt x="169" y="7"/>
                      </a:lnTo>
                      <a:lnTo>
                        <a:pt x="173" y="14"/>
                      </a:lnTo>
                      <a:lnTo>
                        <a:pt x="173" y="18"/>
                      </a:lnTo>
                      <a:lnTo>
                        <a:pt x="170" y="24"/>
                      </a:lnTo>
                      <a:lnTo>
                        <a:pt x="168" y="25"/>
                      </a:lnTo>
                      <a:lnTo>
                        <a:pt x="162" y="25"/>
                      </a:lnTo>
                      <a:lnTo>
                        <a:pt x="160" y="27"/>
                      </a:lnTo>
                      <a:lnTo>
                        <a:pt x="158" y="30"/>
                      </a:lnTo>
                      <a:lnTo>
                        <a:pt x="164" y="34"/>
                      </a:lnTo>
                      <a:lnTo>
                        <a:pt x="167" y="39"/>
                      </a:lnTo>
                      <a:lnTo>
                        <a:pt x="168" y="57"/>
                      </a:lnTo>
                      <a:lnTo>
                        <a:pt x="162" y="57"/>
                      </a:lnTo>
                      <a:lnTo>
                        <a:pt x="158" y="60"/>
                      </a:lnTo>
                      <a:lnTo>
                        <a:pt x="138" y="60"/>
                      </a:lnTo>
                      <a:lnTo>
                        <a:pt x="121" y="67"/>
                      </a:lnTo>
                      <a:lnTo>
                        <a:pt x="114" y="73"/>
                      </a:lnTo>
                      <a:lnTo>
                        <a:pt x="110" y="81"/>
                      </a:lnTo>
                      <a:lnTo>
                        <a:pt x="106" y="89"/>
                      </a:lnTo>
                      <a:lnTo>
                        <a:pt x="104" y="93"/>
                      </a:lnTo>
                      <a:lnTo>
                        <a:pt x="99" y="97"/>
                      </a:lnTo>
                      <a:lnTo>
                        <a:pt x="93" y="99"/>
                      </a:lnTo>
                      <a:lnTo>
                        <a:pt x="93" y="95"/>
                      </a:lnTo>
                      <a:lnTo>
                        <a:pt x="94" y="93"/>
                      </a:lnTo>
                      <a:lnTo>
                        <a:pt x="86" y="94"/>
                      </a:lnTo>
                      <a:lnTo>
                        <a:pt x="81" y="93"/>
                      </a:lnTo>
                      <a:lnTo>
                        <a:pt x="76" y="87"/>
                      </a:lnTo>
                      <a:lnTo>
                        <a:pt x="74" y="79"/>
                      </a:lnTo>
                      <a:lnTo>
                        <a:pt x="77" y="70"/>
                      </a:lnTo>
                      <a:lnTo>
                        <a:pt x="72" y="58"/>
                      </a:lnTo>
                      <a:lnTo>
                        <a:pt x="79" y="54"/>
                      </a:lnTo>
                      <a:lnTo>
                        <a:pt x="84" y="51"/>
                      </a:lnTo>
                      <a:lnTo>
                        <a:pt x="103" y="50"/>
                      </a:lnTo>
                      <a:lnTo>
                        <a:pt x="104" y="45"/>
                      </a:lnTo>
                      <a:lnTo>
                        <a:pt x="81" y="47"/>
                      </a:lnTo>
                      <a:lnTo>
                        <a:pt x="72" y="50"/>
                      </a:lnTo>
                      <a:lnTo>
                        <a:pt x="59" y="57"/>
                      </a:lnTo>
                      <a:lnTo>
                        <a:pt x="51" y="58"/>
                      </a:lnTo>
                      <a:lnTo>
                        <a:pt x="47" y="57"/>
                      </a:lnTo>
                      <a:lnTo>
                        <a:pt x="46" y="49"/>
                      </a:lnTo>
                      <a:lnTo>
                        <a:pt x="40" y="50"/>
                      </a:lnTo>
                      <a:lnTo>
                        <a:pt x="30" y="47"/>
                      </a:lnTo>
                      <a:lnTo>
                        <a:pt x="27" y="43"/>
                      </a:lnTo>
                      <a:lnTo>
                        <a:pt x="25" y="34"/>
                      </a:lnTo>
                      <a:lnTo>
                        <a:pt x="4" y="28"/>
                      </a:lnTo>
                      <a:lnTo>
                        <a:pt x="0" y="20"/>
                      </a:lnTo>
                      <a:lnTo>
                        <a:pt x="2" y="17"/>
                      </a:lnTo>
                      <a:lnTo>
                        <a:pt x="3" y="19"/>
                      </a:lnTo>
                      <a:lnTo>
                        <a:pt x="7" y="20"/>
                      </a:lnTo>
                      <a:lnTo>
                        <a:pt x="14" y="20"/>
                      </a:lnTo>
                      <a:lnTo>
                        <a:pt x="25" y="15"/>
                      </a:lnTo>
                      <a:lnTo>
                        <a:pt x="29" y="13"/>
                      </a:lnTo>
                      <a:lnTo>
                        <a:pt x="59" y="14"/>
                      </a:lnTo>
                      <a:lnTo>
                        <a:pt x="68" y="12"/>
                      </a:lnTo>
                      <a:lnTo>
                        <a:pt x="79" y="7"/>
                      </a:lnTo>
                      <a:lnTo>
                        <a:pt x="92" y="1"/>
                      </a:lnTo>
                      <a:lnTo>
                        <a:pt x="116" y="1"/>
                      </a:lnTo>
                      <a:lnTo>
                        <a:pt x="119" y="0"/>
                      </a:lnTo>
                      <a:lnTo>
                        <a:pt x="169"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35" name="Freeform 39"/>
                <p:cNvSpPr>
                  <a:spLocks noChangeAspect="1"/>
                </p:cNvSpPr>
                <p:nvPr/>
              </p:nvSpPr>
              <p:spPr bwMode="gray">
                <a:xfrm>
                  <a:off x="4560093" y="3543647"/>
                  <a:ext cx="71438" cy="73025"/>
                </a:xfrm>
                <a:custGeom>
                  <a:avLst/>
                  <a:gdLst/>
                  <a:ahLst/>
                  <a:cxnLst>
                    <a:cxn ang="0">
                      <a:pos x="4" y="86"/>
                    </a:cxn>
                    <a:cxn ang="0">
                      <a:pos x="10" y="77"/>
                    </a:cxn>
                    <a:cxn ang="0">
                      <a:pos x="13" y="71"/>
                    </a:cxn>
                    <a:cxn ang="0">
                      <a:pos x="19" y="68"/>
                    </a:cxn>
                    <a:cxn ang="0">
                      <a:pos x="31" y="57"/>
                    </a:cxn>
                    <a:cxn ang="0">
                      <a:pos x="41" y="49"/>
                    </a:cxn>
                    <a:cxn ang="0">
                      <a:pos x="47" y="44"/>
                    </a:cxn>
                    <a:cxn ang="0">
                      <a:pos x="51" y="27"/>
                    </a:cxn>
                    <a:cxn ang="0">
                      <a:pos x="58" y="19"/>
                    </a:cxn>
                    <a:cxn ang="0">
                      <a:pos x="68" y="17"/>
                    </a:cxn>
                    <a:cxn ang="0">
                      <a:pos x="65" y="8"/>
                    </a:cxn>
                    <a:cxn ang="0">
                      <a:pos x="71" y="2"/>
                    </a:cxn>
                    <a:cxn ang="0">
                      <a:pos x="79" y="1"/>
                    </a:cxn>
                    <a:cxn ang="0">
                      <a:pos x="86" y="6"/>
                    </a:cxn>
                    <a:cxn ang="0">
                      <a:pos x="97" y="1"/>
                    </a:cxn>
                    <a:cxn ang="0">
                      <a:pos x="100" y="3"/>
                    </a:cxn>
                    <a:cxn ang="0">
                      <a:pos x="110" y="12"/>
                    </a:cxn>
                    <a:cxn ang="0">
                      <a:pos x="114" y="25"/>
                    </a:cxn>
                    <a:cxn ang="0">
                      <a:pos x="118" y="41"/>
                    </a:cxn>
                    <a:cxn ang="0">
                      <a:pos x="114" y="60"/>
                    </a:cxn>
                    <a:cxn ang="0">
                      <a:pos x="110" y="65"/>
                    </a:cxn>
                    <a:cxn ang="0">
                      <a:pos x="116" y="66"/>
                    </a:cxn>
                    <a:cxn ang="0">
                      <a:pos x="122" y="64"/>
                    </a:cxn>
                    <a:cxn ang="0">
                      <a:pos x="132" y="75"/>
                    </a:cxn>
                    <a:cxn ang="0">
                      <a:pos x="139" y="71"/>
                    </a:cxn>
                    <a:cxn ang="0">
                      <a:pos x="148" y="66"/>
                    </a:cxn>
                    <a:cxn ang="0">
                      <a:pos x="153" y="51"/>
                    </a:cxn>
                    <a:cxn ang="0">
                      <a:pos x="162" y="50"/>
                    </a:cxn>
                    <a:cxn ang="0">
                      <a:pos x="167" y="61"/>
                    </a:cxn>
                    <a:cxn ang="0">
                      <a:pos x="171" y="71"/>
                    </a:cxn>
                    <a:cxn ang="0">
                      <a:pos x="173" y="76"/>
                    </a:cxn>
                    <a:cxn ang="0">
                      <a:pos x="175" y="95"/>
                    </a:cxn>
                    <a:cxn ang="0">
                      <a:pos x="165" y="105"/>
                    </a:cxn>
                    <a:cxn ang="0">
                      <a:pos x="161" y="113"/>
                    </a:cxn>
                    <a:cxn ang="0">
                      <a:pos x="165" y="115"/>
                    </a:cxn>
                    <a:cxn ang="0">
                      <a:pos x="170" y="116"/>
                    </a:cxn>
                    <a:cxn ang="0">
                      <a:pos x="176" y="118"/>
                    </a:cxn>
                    <a:cxn ang="0">
                      <a:pos x="193" y="123"/>
                    </a:cxn>
                    <a:cxn ang="0">
                      <a:pos x="199" y="130"/>
                    </a:cxn>
                    <a:cxn ang="0">
                      <a:pos x="202" y="135"/>
                    </a:cxn>
                    <a:cxn ang="0">
                      <a:pos x="207" y="143"/>
                    </a:cxn>
                    <a:cxn ang="0">
                      <a:pos x="218" y="150"/>
                    </a:cxn>
                    <a:cxn ang="0">
                      <a:pos x="224" y="153"/>
                    </a:cxn>
                    <a:cxn ang="0">
                      <a:pos x="227" y="164"/>
                    </a:cxn>
                    <a:cxn ang="0">
                      <a:pos x="227" y="177"/>
                    </a:cxn>
                    <a:cxn ang="0">
                      <a:pos x="223" y="178"/>
                    </a:cxn>
                    <a:cxn ang="0">
                      <a:pos x="221" y="189"/>
                    </a:cxn>
                    <a:cxn ang="0">
                      <a:pos x="218" y="191"/>
                    </a:cxn>
                    <a:cxn ang="0">
                      <a:pos x="216" y="201"/>
                    </a:cxn>
                    <a:cxn ang="0">
                      <a:pos x="196" y="224"/>
                    </a:cxn>
                    <a:cxn ang="0">
                      <a:pos x="186" y="217"/>
                    </a:cxn>
                    <a:cxn ang="0">
                      <a:pos x="169" y="215"/>
                    </a:cxn>
                    <a:cxn ang="0">
                      <a:pos x="154" y="206"/>
                    </a:cxn>
                    <a:cxn ang="0">
                      <a:pos x="133" y="193"/>
                    </a:cxn>
                    <a:cxn ang="0">
                      <a:pos x="105" y="169"/>
                    </a:cxn>
                    <a:cxn ang="0">
                      <a:pos x="64" y="135"/>
                    </a:cxn>
                    <a:cxn ang="0">
                      <a:pos x="49" y="129"/>
                    </a:cxn>
                    <a:cxn ang="0">
                      <a:pos x="28" y="109"/>
                    </a:cxn>
                    <a:cxn ang="0">
                      <a:pos x="16" y="103"/>
                    </a:cxn>
                    <a:cxn ang="0">
                      <a:pos x="15" y="95"/>
                    </a:cxn>
                    <a:cxn ang="0">
                      <a:pos x="3" y="88"/>
                    </a:cxn>
                    <a:cxn ang="0">
                      <a:pos x="3" y="87"/>
                    </a:cxn>
                  </a:cxnLst>
                  <a:rect l="0" t="0" r="r" b="b"/>
                  <a:pathLst>
                    <a:path w="227" h="228">
                      <a:moveTo>
                        <a:pt x="3" y="86"/>
                      </a:moveTo>
                      <a:lnTo>
                        <a:pt x="4" y="86"/>
                      </a:lnTo>
                      <a:lnTo>
                        <a:pt x="9" y="83"/>
                      </a:lnTo>
                      <a:lnTo>
                        <a:pt x="10" y="77"/>
                      </a:lnTo>
                      <a:lnTo>
                        <a:pt x="13" y="76"/>
                      </a:lnTo>
                      <a:lnTo>
                        <a:pt x="13" y="71"/>
                      </a:lnTo>
                      <a:lnTo>
                        <a:pt x="14" y="68"/>
                      </a:lnTo>
                      <a:lnTo>
                        <a:pt x="19" y="68"/>
                      </a:lnTo>
                      <a:lnTo>
                        <a:pt x="22" y="66"/>
                      </a:lnTo>
                      <a:lnTo>
                        <a:pt x="31" y="57"/>
                      </a:lnTo>
                      <a:lnTo>
                        <a:pt x="37" y="56"/>
                      </a:lnTo>
                      <a:lnTo>
                        <a:pt x="41" y="49"/>
                      </a:lnTo>
                      <a:lnTo>
                        <a:pt x="44" y="49"/>
                      </a:lnTo>
                      <a:lnTo>
                        <a:pt x="47" y="44"/>
                      </a:lnTo>
                      <a:lnTo>
                        <a:pt x="51" y="43"/>
                      </a:lnTo>
                      <a:lnTo>
                        <a:pt x="51" y="27"/>
                      </a:lnTo>
                      <a:lnTo>
                        <a:pt x="53" y="25"/>
                      </a:lnTo>
                      <a:lnTo>
                        <a:pt x="58" y="19"/>
                      </a:lnTo>
                      <a:lnTo>
                        <a:pt x="68" y="18"/>
                      </a:lnTo>
                      <a:lnTo>
                        <a:pt x="68" y="17"/>
                      </a:lnTo>
                      <a:lnTo>
                        <a:pt x="64" y="13"/>
                      </a:lnTo>
                      <a:lnTo>
                        <a:pt x="65" y="8"/>
                      </a:lnTo>
                      <a:lnTo>
                        <a:pt x="69" y="8"/>
                      </a:lnTo>
                      <a:lnTo>
                        <a:pt x="71" y="2"/>
                      </a:lnTo>
                      <a:lnTo>
                        <a:pt x="75" y="0"/>
                      </a:lnTo>
                      <a:lnTo>
                        <a:pt x="79" y="1"/>
                      </a:lnTo>
                      <a:lnTo>
                        <a:pt x="85" y="6"/>
                      </a:lnTo>
                      <a:lnTo>
                        <a:pt x="86" y="6"/>
                      </a:lnTo>
                      <a:lnTo>
                        <a:pt x="89" y="3"/>
                      </a:lnTo>
                      <a:lnTo>
                        <a:pt x="97" y="1"/>
                      </a:lnTo>
                      <a:lnTo>
                        <a:pt x="100" y="2"/>
                      </a:lnTo>
                      <a:lnTo>
                        <a:pt x="100" y="3"/>
                      </a:lnTo>
                      <a:lnTo>
                        <a:pt x="102" y="7"/>
                      </a:lnTo>
                      <a:lnTo>
                        <a:pt x="110" y="12"/>
                      </a:lnTo>
                      <a:lnTo>
                        <a:pt x="110" y="19"/>
                      </a:lnTo>
                      <a:lnTo>
                        <a:pt x="114" y="25"/>
                      </a:lnTo>
                      <a:lnTo>
                        <a:pt x="116" y="39"/>
                      </a:lnTo>
                      <a:lnTo>
                        <a:pt x="118" y="41"/>
                      </a:lnTo>
                      <a:lnTo>
                        <a:pt x="117" y="56"/>
                      </a:lnTo>
                      <a:lnTo>
                        <a:pt x="114" y="60"/>
                      </a:lnTo>
                      <a:lnTo>
                        <a:pt x="111" y="62"/>
                      </a:lnTo>
                      <a:lnTo>
                        <a:pt x="110" y="65"/>
                      </a:lnTo>
                      <a:lnTo>
                        <a:pt x="111" y="66"/>
                      </a:lnTo>
                      <a:lnTo>
                        <a:pt x="116" y="66"/>
                      </a:lnTo>
                      <a:lnTo>
                        <a:pt x="119" y="62"/>
                      </a:lnTo>
                      <a:lnTo>
                        <a:pt x="122" y="64"/>
                      </a:lnTo>
                      <a:lnTo>
                        <a:pt x="127" y="67"/>
                      </a:lnTo>
                      <a:lnTo>
                        <a:pt x="132" y="75"/>
                      </a:lnTo>
                      <a:lnTo>
                        <a:pt x="137" y="73"/>
                      </a:lnTo>
                      <a:lnTo>
                        <a:pt x="139" y="71"/>
                      </a:lnTo>
                      <a:lnTo>
                        <a:pt x="146" y="70"/>
                      </a:lnTo>
                      <a:lnTo>
                        <a:pt x="148" y="66"/>
                      </a:lnTo>
                      <a:lnTo>
                        <a:pt x="153" y="60"/>
                      </a:lnTo>
                      <a:lnTo>
                        <a:pt x="153" y="51"/>
                      </a:lnTo>
                      <a:lnTo>
                        <a:pt x="156" y="49"/>
                      </a:lnTo>
                      <a:lnTo>
                        <a:pt x="162" y="50"/>
                      </a:lnTo>
                      <a:lnTo>
                        <a:pt x="166" y="56"/>
                      </a:lnTo>
                      <a:lnTo>
                        <a:pt x="167" y="61"/>
                      </a:lnTo>
                      <a:lnTo>
                        <a:pt x="169" y="70"/>
                      </a:lnTo>
                      <a:lnTo>
                        <a:pt x="171" y="71"/>
                      </a:lnTo>
                      <a:lnTo>
                        <a:pt x="173" y="75"/>
                      </a:lnTo>
                      <a:lnTo>
                        <a:pt x="173" y="76"/>
                      </a:lnTo>
                      <a:lnTo>
                        <a:pt x="178" y="80"/>
                      </a:lnTo>
                      <a:lnTo>
                        <a:pt x="175" y="95"/>
                      </a:lnTo>
                      <a:lnTo>
                        <a:pt x="173" y="98"/>
                      </a:lnTo>
                      <a:lnTo>
                        <a:pt x="165" y="105"/>
                      </a:lnTo>
                      <a:lnTo>
                        <a:pt x="161" y="111"/>
                      </a:lnTo>
                      <a:lnTo>
                        <a:pt x="161" y="113"/>
                      </a:lnTo>
                      <a:lnTo>
                        <a:pt x="164" y="113"/>
                      </a:lnTo>
                      <a:lnTo>
                        <a:pt x="165" y="115"/>
                      </a:lnTo>
                      <a:lnTo>
                        <a:pt x="169" y="114"/>
                      </a:lnTo>
                      <a:lnTo>
                        <a:pt x="170" y="116"/>
                      </a:lnTo>
                      <a:lnTo>
                        <a:pt x="172" y="118"/>
                      </a:lnTo>
                      <a:lnTo>
                        <a:pt x="176" y="118"/>
                      </a:lnTo>
                      <a:lnTo>
                        <a:pt x="183" y="123"/>
                      </a:lnTo>
                      <a:lnTo>
                        <a:pt x="193" y="123"/>
                      </a:lnTo>
                      <a:lnTo>
                        <a:pt x="196" y="123"/>
                      </a:lnTo>
                      <a:lnTo>
                        <a:pt x="199" y="130"/>
                      </a:lnTo>
                      <a:lnTo>
                        <a:pt x="199" y="134"/>
                      </a:lnTo>
                      <a:lnTo>
                        <a:pt x="202" y="135"/>
                      </a:lnTo>
                      <a:lnTo>
                        <a:pt x="205" y="140"/>
                      </a:lnTo>
                      <a:lnTo>
                        <a:pt x="207" y="143"/>
                      </a:lnTo>
                      <a:lnTo>
                        <a:pt x="213" y="145"/>
                      </a:lnTo>
                      <a:lnTo>
                        <a:pt x="218" y="150"/>
                      </a:lnTo>
                      <a:lnTo>
                        <a:pt x="224" y="148"/>
                      </a:lnTo>
                      <a:lnTo>
                        <a:pt x="224" y="153"/>
                      </a:lnTo>
                      <a:lnTo>
                        <a:pt x="226" y="158"/>
                      </a:lnTo>
                      <a:lnTo>
                        <a:pt x="227" y="164"/>
                      </a:lnTo>
                      <a:lnTo>
                        <a:pt x="225" y="172"/>
                      </a:lnTo>
                      <a:lnTo>
                        <a:pt x="227" y="177"/>
                      </a:lnTo>
                      <a:lnTo>
                        <a:pt x="227" y="178"/>
                      </a:lnTo>
                      <a:lnTo>
                        <a:pt x="223" y="178"/>
                      </a:lnTo>
                      <a:lnTo>
                        <a:pt x="221" y="181"/>
                      </a:lnTo>
                      <a:lnTo>
                        <a:pt x="221" y="189"/>
                      </a:lnTo>
                      <a:lnTo>
                        <a:pt x="218" y="189"/>
                      </a:lnTo>
                      <a:lnTo>
                        <a:pt x="218" y="191"/>
                      </a:lnTo>
                      <a:lnTo>
                        <a:pt x="218" y="196"/>
                      </a:lnTo>
                      <a:lnTo>
                        <a:pt x="216" y="201"/>
                      </a:lnTo>
                      <a:lnTo>
                        <a:pt x="218" y="228"/>
                      </a:lnTo>
                      <a:lnTo>
                        <a:pt x="196" y="224"/>
                      </a:lnTo>
                      <a:lnTo>
                        <a:pt x="189" y="220"/>
                      </a:lnTo>
                      <a:lnTo>
                        <a:pt x="186" y="217"/>
                      </a:lnTo>
                      <a:lnTo>
                        <a:pt x="180" y="217"/>
                      </a:lnTo>
                      <a:lnTo>
                        <a:pt x="169" y="215"/>
                      </a:lnTo>
                      <a:lnTo>
                        <a:pt x="160" y="210"/>
                      </a:lnTo>
                      <a:lnTo>
                        <a:pt x="154" y="206"/>
                      </a:lnTo>
                      <a:lnTo>
                        <a:pt x="144" y="201"/>
                      </a:lnTo>
                      <a:lnTo>
                        <a:pt x="133" y="193"/>
                      </a:lnTo>
                      <a:lnTo>
                        <a:pt x="119" y="188"/>
                      </a:lnTo>
                      <a:lnTo>
                        <a:pt x="105" y="169"/>
                      </a:lnTo>
                      <a:lnTo>
                        <a:pt x="69" y="141"/>
                      </a:lnTo>
                      <a:lnTo>
                        <a:pt x="64" y="135"/>
                      </a:lnTo>
                      <a:lnTo>
                        <a:pt x="59" y="131"/>
                      </a:lnTo>
                      <a:lnTo>
                        <a:pt x="49" y="129"/>
                      </a:lnTo>
                      <a:lnTo>
                        <a:pt x="36" y="123"/>
                      </a:lnTo>
                      <a:lnTo>
                        <a:pt x="28" y="109"/>
                      </a:lnTo>
                      <a:lnTo>
                        <a:pt x="19" y="105"/>
                      </a:lnTo>
                      <a:lnTo>
                        <a:pt x="16" y="103"/>
                      </a:lnTo>
                      <a:lnTo>
                        <a:pt x="16" y="98"/>
                      </a:lnTo>
                      <a:lnTo>
                        <a:pt x="15" y="95"/>
                      </a:lnTo>
                      <a:lnTo>
                        <a:pt x="4" y="92"/>
                      </a:lnTo>
                      <a:lnTo>
                        <a:pt x="3" y="88"/>
                      </a:lnTo>
                      <a:lnTo>
                        <a:pt x="0" y="88"/>
                      </a:lnTo>
                      <a:lnTo>
                        <a:pt x="3" y="87"/>
                      </a:lnTo>
                      <a:lnTo>
                        <a:pt x="3" y="86"/>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36" name="Freeform 40"/>
                <p:cNvSpPr>
                  <a:spLocks noChangeAspect="1"/>
                </p:cNvSpPr>
                <p:nvPr/>
              </p:nvSpPr>
              <p:spPr bwMode="gray">
                <a:xfrm>
                  <a:off x="4806156" y="3449984"/>
                  <a:ext cx="204788" cy="169863"/>
                </a:xfrm>
                <a:custGeom>
                  <a:avLst/>
                  <a:gdLst/>
                  <a:ahLst/>
                  <a:cxnLst>
                    <a:cxn ang="0">
                      <a:pos x="48" y="85"/>
                    </a:cxn>
                    <a:cxn ang="0">
                      <a:pos x="55" y="67"/>
                    </a:cxn>
                    <a:cxn ang="0">
                      <a:pos x="75" y="43"/>
                    </a:cxn>
                    <a:cxn ang="0">
                      <a:pos x="96" y="9"/>
                    </a:cxn>
                    <a:cxn ang="0">
                      <a:pos x="139" y="3"/>
                    </a:cxn>
                    <a:cxn ang="0">
                      <a:pos x="199" y="20"/>
                    </a:cxn>
                    <a:cxn ang="0">
                      <a:pos x="233" y="48"/>
                    </a:cxn>
                    <a:cxn ang="0">
                      <a:pos x="264" y="30"/>
                    </a:cxn>
                    <a:cxn ang="0">
                      <a:pos x="303" y="37"/>
                    </a:cxn>
                    <a:cxn ang="0">
                      <a:pos x="362" y="58"/>
                    </a:cxn>
                    <a:cxn ang="0">
                      <a:pos x="406" y="32"/>
                    </a:cxn>
                    <a:cxn ang="0">
                      <a:pos x="459" y="30"/>
                    </a:cxn>
                    <a:cxn ang="0">
                      <a:pos x="496" y="26"/>
                    </a:cxn>
                    <a:cxn ang="0">
                      <a:pos x="517" y="36"/>
                    </a:cxn>
                    <a:cxn ang="0">
                      <a:pos x="544" y="22"/>
                    </a:cxn>
                    <a:cxn ang="0">
                      <a:pos x="558" y="15"/>
                    </a:cxn>
                    <a:cxn ang="0">
                      <a:pos x="571" y="3"/>
                    </a:cxn>
                    <a:cxn ang="0">
                      <a:pos x="581" y="20"/>
                    </a:cxn>
                    <a:cxn ang="0">
                      <a:pos x="604" y="43"/>
                    </a:cxn>
                    <a:cxn ang="0">
                      <a:pos x="624" y="76"/>
                    </a:cxn>
                    <a:cxn ang="0">
                      <a:pos x="639" y="84"/>
                    </a:cxn>
                    <a:cxn ang="0">
                      <a:pos x="642" y="119"/>
                    </a:cxn>
                    <a:cxn ang="0">
                      <a:pos x="604" y="142"/>
                    </a:cxn>
                    <a:cxn ang="0">
                      <a:pos x="587" y="159"/>
                    </a:cxn>
                    <a:cxn ang="0">
                      <a:pos x="567" y="207"/>
                    </a:cxn>
                    <a:cxn ang="0">
                      <a:pos x="554" y="257"/>
                    </a:cxn>
                    <a:cxn ang="0">
                      <a:pos x="549" y="280"/>
                    </a:cxn>
                    <a:cxn ang="0">
                      <a:pos x="517" y="315"/>
                    </a:cxn>
                    <a:cxn ang="0">
                      <a:pos x="501" y="360"/>
                    </a:cxn>
                    <a:cxn ang="0">
                      <a:pos x="478" y="406"/>
                    </a:cxn>
                    <a:cxn ang="0">
                      <a:pos x="447" y="401"/>
                    </a:cxn>
                    <a:cxn ang="0">
                      <a:pos x="440" y="392"/>
                    </a:cxn>
                    <a:cxn ang="0">
                      <a:pos x="392" y="386"/>
                    </a:cxn>
                    <a:cxn ang="0">
                      <a:pos x="371" y="403"/>
                    </a:cxn>
                    <a:cxn ang="0">
                      <a:pos x="344" y="427"/>
                    </a:cxn>
                    <a:cxn ang="0">
                      <a:pos x="330" y="472"/>
                    </a:cxn>
                    <a:cxn ang="0">
                      <a:pos x="313" y="497"/>
                    </a:cxn>
                    <a:cxn ang="0">
                      <a:pos x="304" y="497"/>
                    </a:cxn>
                    <a:cxn ang="0">
                      <a:pos x="276" y="516"/>
                    </a:cxn>
                    <a:cxn ang="0">
                      <a:pos x="237" y="515"/>
                    </a:cxn>
                    <a:cxn ang="0">
                      <a:pos x="227" y="524"/>
                    </a:cxn>
                    <a:cxn ang="0">
                      <a:pos x="216" y="522"/>
                    </a:cxn>
                    <a:cxn ang="0">
                      <a:pos x="193" y="532"/>
                    </a:cxn>
                    <a:cxn ang="0">
                      <a:pos x="180" y="524"/>
                    </a:cxn>
                    <a:cxn ang="0">
                      <a:pos x="151" y="500"/>
                    </a:cxn>
                    <a:cxn ang="0">
                      <a:pos x="151" y="467"/>
                    </a:cxn>
                    <a:cxn ang="0">
                      <a:pos x="136" y="454"/>
                    </a:cxn>
                    <a:cxn ang="0">
                      <a:pos x="126" y="444"/>
                    </a:cxn>
                    <a:cxn ang="0">
                      <a:pos x="96" y="417"/>
                    </a:cxn>
                    <a:cxn ang="0">
                      <a:pos x="5" y="417"/>
                    </a:cxn>
                    <a:cxn ang="0">
                      <a:pos x="1" y="366"/>
                    </a:cxn>
                    <a:cxn ang="0">
                      <a:pos x="6" y="295"/>
                    </a:cxn>
                    <a:cxn ang="0">
                      <a:pos x="23" y="248"/>
                    </a:cxn>
                    <a:cxn ang="0">
                      <a:pos x="49" y="218"/>
                    </a:cxn>
                    <a:cxn ang="0">
                      <a:pos x="53" y="208"/>
                    </a:cxn>
                    <a:cxn ang="0">
                      <a:pos x="48" y="197"/>
                    </a:cxn>
                    <a:cxn ang="0">
                      <a:pos x="58" y="189"/>
                    </a:cxn>
                    <a:cxn ang="0">
                      <a:pos x="55" y="154"/>
                    </a:cxn>
                    <a:cxn ang="0">
                      <a:pos x="43" y="134"/>
                    </a:cxn>
                  </a:cxnLst>
                  <a:rect l="0" t="0" r="r" b="b"/>
                  <a:pathLst>
                    <a:path w="642" h="532">
                      <a:moveTo>
                        <a:pt x="49" y="117"/>
                      </a:moveTo>
                      <a:lnTo>
                        <a:pt x="50" y="110"/>
                      </a:lnTo>
                      <a:lnTo>
                        <a:pt x="48" y="85"/>
                      </a:lnTo>
                      <a:lnTo>
                        <a:pt x="49" y="76"/>
                      </a:lnTo>
                      <a:lnTo>
                        <a:pt x="51" y="72"/>
                      </a:lnTo>
                      <a:lnTo>
                        <a:pt x="55" y="67"/>
                      </a:lnTo>
                      <a:lnTo>
                        <a:pt x="62" y="63"/>
                      </a:lnTo>
                      <a:lnTo>
                        <a:pt x="67" y="57"/>
                      </a:lnTo>
                      <a:lnTo>
                        <a:pt x="75" y="43"/>
                      </a:lnTo>
                      <a:lnTo>
                        <a:pt x="77" y="25"/>
                      </a:lnTo>
                      <a:lnTo>
                        <a:pt x="78" y="21"/>
                      </a:lnTo>
                      <a:lnTo>
                        <a:pt x="96" y="9"/>
                      </a:lnTo>
                      <a:lnTo>
                        <a:pt x="115" y="4"/>
                      </a:lnTo>
                      <a:lnTo>
                        <a:pt x="133" y="4"/>
                      </a:lnTo>
                      <a:lnTo>
                        <a:pt x="139" y="3"/>
                      </a:lnTo>
                      <a:lnTo>
                        <a:pt x="147" y="0"/>
                      </a:lnTo>
                      <a:lnTo>
                        <a:pt x="162" y="2"/>
                      </a:lnTo>
                      <a:lnTo>
                        <a:pt x="199" y="20"/>
                      </a:lnTo>
                      <a:lnTo>
                        <a:pt x="221" y="41"/>
                      </a:lnTo>
                      <a:lnTo>
                        <a:pt x="228" y="46"/>
                      </a:lnTo>
                      <a:lnTo>
                        <a:pt x="233" y="48"/>
                      </a:lnTo>
                      <a:lnTo>
                        <a:pt x="242" y="48"/>
                      </a:lnTo>
                      <a:lnTo>
                        <a:pt x="248" y="38"/>
                      </a:lnTo>
                      <a:lnTo>
                        <a:pt x="264" y="30"/>
                      </a:lnTo>
                      <a:lnTo>
                        <a:pt x="274" y="27"/>
                      </a:lnTo>
                      <a:lnTo>
                        <a:pt x="286" y="27"/>
                      </a:lnTo>
                      <a:lnTo>
                        <a:pt x="303" y="37"/>
                      </a:lnTo>
                      <a:lnTo>
                        <a:pt x="327" y="52"/>
                      </a:lnTo>
                      <a:lnTo>
                        <a:pt x="339" y="56"/>
                      </a:lnTo>
                      <a:lnTo>
                        <a:pt x="362" y="58"/>
                      </a:lnTo>
                      <a:lnTo>
                        <a:pt x="375" y="57"/>
                      </a:lnTo>
                      <a:lnTo>
                        <a:pt x="389" y="47"/>
                      </a:lnTo>
                      <a:lnTo>
                        <a:pt x="406" y="32"/>
                      </a:lnTo>
                      <a:lnTo>
                        <a:pt x="415" y="27"/>
                      </a:lnTo>
                      <a:lnTo>
                        <a:pt x="441" y="27"/>
                      </a:lnTo>
                      <a:lnTo>
                        <a:pt x="459" y="30"/>
                      </a:lnTo>
                      <a:lnTo>
                        <a:pt x="469" y="26"/>
                      </a:lnTo>
                      <a:lnTo>
                        <a:pt x="489" y="24"/>
                      </a:lnTo>
                      <a:lnTo>
                        <a:pt x="496" y="26"/>
                      </a:lnTo>
                      <a:lnTo>
                        <a:pt x="503" y="30"/>
                      </a:lnTo>
                      <a:lnTo>
                        <a:pt x="511" y="32"/>
                      </a:lnTo>
                      <a:lnTo>
                        <a:pt x="517" y="36"/>
                      </a:lnTo>
                      <a:lnTo>
                        <a:pt x="528" y="36"/>
                      </a:lnTo>
                      <a:lnTo>
                        <a:pt x="534" y="32"/>
                      </a:lnTo>
                      <a:lnTo>
                        <a:pt x="544" y="22"/>
                      </a:lnTo>
                      <a:lnTo>
                        <a:pt x="544" y="21"/>
                      </a:lnTo>
                      <a:lnTo>
                        <a:pt x="550" y="16"/>
                      </a:lnTo>
                      <a:lnTo>
                        <a:pt x="558" y="15"/>
                      </a:lnTo>
                      <a:lnTo>
                        <a:pt x="564" y="15"/>
                      </a:lnTo>
                      <a:lnTo>
                        <a:pt x="570" y="3"/>
                      </a:lnTo>
                      <a:lnTo>
                        <a:pt x="571" y="3"/>
                      </a:lnTo>
                      <a:lnTo>
                        <a:pt x="574" y="0"/>
                      </a:lnTo>
                      <a:lnTo>
                        <a:pt x="577" y="11"/>
                      </a:lnTo>
                      <a:lnTo>
                        <a:pt x="581" y="20"/>
                      </a:lnTo>
                      <a:lnTo>
                        <a:pt x="588" y="30"/>
                      </a:lnTo>
                      <a:lnTo>
                        <a:pt x="599" y="36"/>
                      </a:lnTo>
                      <a:lnTo>
                        <a:pt x="604" y="43"/>
                      </a:lnTo>
                      <a:lnTo>
                        <a:pt x="613" y="65"/>
                      </a:lnTo>
                      <a:lnTo>
                        <a:pt x="623" y="73"/>
                      </a:lnTo>
                      <a:lnTo>
                        <a:pt x="624" y="76"/>
                      </a:lnTo>
                      <a:lnTo>
                        <a:pt x="635" y="80"/>
                      </a:lnTo>
                      <a:lnTo>
                        <a:pt x="636" y="81"/>
                      </a:lnTo>
                      <a:lnTo>
                        <a:pt x="639" y="84"/>
                      </a:lnTo>
                      <a:lnTo>
                        <a:pt x="641" y="89"/>
                      </a:lnTo>
                      <a:lnTo>
                        <a:pt x="640" y="106"/>
                      </a:lnTo>
                      <a:lnTo>
                        <a:pt x="642" y="119"/>
                      </a:lnTo>
                      <a:lnTo>
                        <a:pt x="623" y="132"/>
                      </a:lnTo>
                      <a:lnTo>
                        <a:pt x="620" y="135"/>
                      </a:lnTo>
                      <a:lnTo>
                        <a:pt x="604" y="142"/>
                      </a:lnTo>
                      <a:lnTo>
                        <a:pt x="601" y="143"/>
                      </a:lnTo>
                      <a:lnTo>
                        <a:pt x="592" y="153"/>
                      </a:lnTo>
                      <a:lnTo>
                        <a:pt x="587" y="159"/>
                      </a:lnTo>
                      <a:lnTo>
                        <a:pt x="583" y="166"/>
                      </a:lnTo>
                      <a:lnTo>
                        <a:pt x="576" y="189"/>
                      </a:lnTo>
                      <a:lnTo>
                        <a:pt x="567" y="207"/>
                      </a:lnTo>
                      <a:lnTo>
                        <a:pt x="564" y="218"/>
                      </a:lnTo>
                      <a:lnTo>
                        <a:pt x="562" y="229"/>
                      </a:lnTo>
                      <a:lnTo>
                        <a:pt x="554" y="257"/>
                      </a:lnTo>
                      <a:lnTo>
                        <a:pt x="553" y="269"/>
                      </a:lnTo>
                      <a:lnTo>
                        <a:pt x="551" y="275"/>
                      </a:lnTo>
                      <a:lnTo>
                        <a:pt x="549" y="280"/>
                      </a:lnTo>
                      <a:lnTo>
                        <a:pt x="534" y="287"/>
                      </a:lnTo>
                      <a:lnTo>
                        <a:pt x="523" y="299"/>
                      </a:lnTo>
                      <a:lnTo>
                        <a:pt x="517" y="315"/>
                      </a:lnTo>
                      <a:lnTo>
                        <a:pt x="513" y="331"/>
                      </a:lnTo>
                      <a:lnTo>
                        <a:pt x="511" y="338"/>
                      </a:lnTo>
                      <a:lnTo>
                        <a:pt x="501" y="360"/>
                      </a:lnTo>
                      <a:lnTo>
                        <a:pt x="483" y="391"/>
                      </a:lnTo>
                      <a:lnTo>
                        <a:pt x="481" y="400"/>
                      </a:lnTo>
                      <a:lnTo>
                        <a:pt x="478" y="406"/>
                      </a:lnTo>
                      <a:lnTo>
                        <a:pt x="469" y="409"/>
                      </a:lnTo>
                      <a:lnTo>
                        <a:pt x="456" y="408"/>
                      </a:lnTo>
                      <a:lnTo>
                        <a:pt x="447" y="401"/>
                      </a:lnTo>
                      <a:lnTo>
                        <a:pt x="443" y="398"/>
                      </a:lnTo>
                      <a:lnTo>
                        <a:pt x="443" y="397"/>
                      </a:lnTo>
                      <a:lnTo>
                        <a:pt x="440" y="392"/>
                      </a:lnTo>
                      <a:lnTo>
                        <a:pt x="429" y="382"/>
                      </a:lnTo>
                      <a:lnTo>
                        <a:pt x="414" y="381"/>
                      </a:lnTo>
                      <a:lnTo>
                        <a:pt x="392" y="386"/>
                      </a:lnTo>
                      <a:lnTo>
                        <a:pt x="377" y="386"/>
                      </a:lnTo>
                      <a:lnTo>
                        <a:pt x="375" y="386"/>
                      </a:lnTo>
                      <a:lnTo>
                        <a:pt x="371" y="403"/>
                      </a:lnTo>
                      <a:lnTo>
                        <a:pt x="360" y="408"/>
                      </a:lnTo>
                      <a:lnTo>
                        <a:pt x="352" y="416"/>
                      </a:lnTo>
                      <a:lnTo>
                        <a:pt x="344" y="427"/>
                      </a:lnTo>
                      <a:lnTo>
                        <a:pt x="335" y="443"/>
                      </a:lnTo>
                      <a:lnTo>
                        <a:pt x="332" y="458"/>
                      </a:lnTo>
                      <a:lnTo>
                        <a:pt x="330" y="472"/>
                      </a:lnTo>
                      <a:lnTo>
                        <a:pt x="327" y="481"/>
                      </a:lnTo>
                      <a:lnTo>
                        <a:pt x="320" y="490"/>
                      </a:lnTo>
                      <a:lnTo>
                        <a:pt x="313" y="497"/>
                      </a:lnTo>
                      <a:lnTo>
                        <a:pt x="313" y="504"/>
                      </a:lnTo>
                      <a:lnTo>
                        <a:pt x="309" y="498"/>
                      </a:lnTo>
                      <a:lnTo>
                        <a:pt x="304" y="497"/>
                      </a:lnTo>
                      <a:lnTo>
                        <a:pt x="301" y="505"/>
                      </a:lnTo>
                      <a:lnTo>
                        <a:pt x="300" y="517"/>
                      </a:lnTo>
                      <a:lnTo>
                        <a:pt x="276" y="516"/>
                      </a:lnTo>
                      <a:lnTo>
                        <a:pt x="265" y="517"/>
                      </a:lnTo>
                      <a:lnTo>
                        <a:pt x="242" y="508"/>
                      </a:lnTo>
                      <a:lnTo>
                        <a:pt x="237" y="515"/>
                      </a:lnTo>
                      <a:lnTo>
                        <a:pt x="234" y="516"/>
                      </a:lnTo>
                      <a:lnTo>
                        <a:pt x="231" y="521"/>
                      </a:lnTo>
                      <a:lnTo>
                        <a:pt x="227" y="524"/>
                      </a:lnTo>
                      <a:lnTo>
                        <a:pt x="225" y="524"/>
                      </a:lnTo>
                      <a:lnTo>
                        <a:pt x="221" y="525"/>
                      </a:lnTo>
                      <a:lnTo>
                        <a:pt x="216" y="522"/>
                      </a:lnTo>
                      <a:lnTo>
                        <a:pt x="212" y="525"/>
                      </a:lnTo>
                      <a:lnTo>
                        <a:pt x="210" y="524"/>
                      </a:lnTo>
                      <a:lnTo>
                        <a:pt x="193" y="532"/>
                      </a:lnTo>
                      <a:lnTo>
                        <a:pt x="190" y="524"/>
                      </a:lnTo>
                      <a:lnTo>
                        <a:pt x="182" y="524"/>
                      </a:lnTo>
                      <a:lnTo>
                        <a:pt x="180" y="524"/>
                      </a:lnTo>
                      <a:lnTo>
                        <a:pt x="168" y="521"/>
                      </a:lnTo>
                      <a:lnTo>
                        <a:pt x="163" y="513"/>
                      </a:lnTo>
                      <a:lnTo>
                        <a:pt x="151" y="500"/>
                      </a:lnTo>
                      <a:lnTo>
                        <a:pt x="146" y="482"/>
                      </a:lnTo>
                      <a:lnTo>
                        <a:pt x="146" y="471"/>
                      </a:lnTo>
                      <a:lnTo>
                        <a:pt x="151" y="467"/>
                      </a:lnTo>
                      <a:lnTo>
                        <a:pt x="147" y="467"/>
                      </a:lnTo>
                      <a:lnTo>
                        <a:pt x="140" y="465"/>
                      </a:lnTo>
                      <a:lnTo>
                        <a:pt x="136" y="454"/>
                      </a:lnTo>
                      <a:lnTo>
                        <a:pt x="133" y="451"/>
                      </a:lnTo>
                      <a:lnTo>
                        <a:pt x="130" y="445"/>
                      </a:lnTo>
                      <a:lnTo>
                        <a:pt x="126" y="444"/>
                      </a:lnTo>
                      <a:lnTo>
                        <a:pt x="124" y="439"/>
                      </a:lnTo>
                      <a:lnTo>
                        <a:pt x="117" y="429"/>
                      </a:lnTo>
                      <a:lnTo>
                        <a:pt x="96" y="417"/>
                      </a:lnTo>
                      <a:lnTo>
                        <a:pt x="86" y="416"/>
                      </a:lnTo>
                      <a:lnTo>
                        <a:pt x="64" y="413"/>
                      </a:lnTo>
                      <a:lnTo>
                        <a:pt x="5" y="417"/>
                      </a:lnTo>
                      <a:lnTo>
                        <a:pt x="2" y="414"/>
                      </a:lnTo>
                      <a:lnTo>
                        <a:pt x="0" y="375"/>
                      </a:lnTo>
                      <a:lnTo>
                        <a:pt x="1" y="366"/>
                      </a:lnTo>
                      <a:lnTo>
                        <a:pt x="6" y="345"/>
                      </a:lnTo>
                      <a:lnTo>
                        <a:pt x="5" y="315"/>
                      </a:lnTo>
                      <a:lnTo>
                        <a:pt x="6" y="295"/>
                      </a:lnTo>
                      <a:lnTo>
                        <a:pt x="10" y="283"/>
                      </a:lnTo>
                      <a:lnTo>
                        <a:pt x="22" y="263"/>
                      </a:lnTo>
                      <a:lnTo>
                        <a:pt x="23" y="248"/>
                      </a:lnTo>
                      <a:lnTo>
                        <a:pt x="26" y="239"/>
                      </a:lnTo>
                      <a:lnTo>
                        <a:pt x="34" y="229"/>
                      </a:lnTo>
                      <a:lnTo>
                        <a:pt x="49" y="218"/>
                      </a:lnTo>
                      <a:lnTo>
                        <a:pt x="49" y="212"/>
                      </a:lnTo>
                      <a:lnTo>
                        <a:pt x="53" y="209"/>
                      </a:lnTo>
                      <a:lnTo>
                        <a:pt x="53" y="208"/>
                      </a:lnTo>
                      <a:lnTo>
                        <a:pt x="53" y="204"/>
                      </a:lnTo>
                      <a:lnTo>
                        <a:pt x="48" y="199"/>
                      </a:lnTo>
                      <a:lnTo>
                        <a:pt x="48" y="197"/>
                      </a:lnTo>
                      <a:lnTo>
                        <a:pt x="50" y="191"/>
                      </a:lnTo>
                      <a:lnTo>
                        <a:pt x="53" y="189"/>
                      </a:lnTo>
                      <a:lnTo>
                        <a:pt x="58" y="189"/>
                      </a:lnTo>
                      <a:lnTo>
                        <a:pt x="59" y="187"/>
                      </a:lnTo>
                      <a:lnTo>
                        <a:pt x="59" y="169"/>
                      </a:lnTo>
                      <a:lnTo>
                        <a:pt x="55" y="154"/>
                      </a:lnTo>
                      <a:lnTo>
                        <a:pt x="54" y="149"/>
                      </a:lnTo>
                      <a:lnTo>
                        <a:pt x="44" y="139"/>
                      </a:lnTo>
                      <a:lnTo>
                        <a:pt x="43" y="134"/>
                      </a:lnTo>
                      <a:lnTo>
                        <a:pt x="44" y="123"/>
                      </a:lnTo>
                      <a:lnTo>
                        <a:pt x="49" y="11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37" name="Freeform 41"/>
                <p:cNvSpPr>
                  <a:spLocks noChangeAspect="1"/>
                </p:cNvSpPr>
                <p:nvPr/>
              </p:nvSpPr>
              <p:spPr bwMode="gray">
                <a:xfrm>
                  <a:off x="4952206" y="3627784"/>
                  <a:ext cx="133350" cy="152400"/>
                </a:xfrm>
                <a:custGeom>
                  <a:avLst/>
                  <a:gdLst/>
                  <a:ahLst/>
                  <a:cxnLst>
                    <a:cxn ang="0">
                      <a:pos x="408" y="5"/>
                    </a:cxn>
                    <a:cxn ang="0">
                      <a:pos x="377" y="16"/>
                    </a:cxn>
                    <a:cxn ang="0">
                      <a:pos x="343" y="0"/>
                    </a:cxn>
                    <a:cxn ang="0">
                      <a:pos x="300" y="17"/>
                    </a:cxn>
                    <a:cxn ang="0">
                      <a:pos x="274" y="47"/>
                    </a:cxn>
                    <a:cxn ang="0">
                      <a:pos x="274" y="101"/>
                    </a:cxn>
                    <a:cxn ang="0">
                      <a:pos x="267" y="114"/>
                    </a:cxn>
                    <a:cxn ang="0">
                      <a:pos x="234" y="96"/>
                    </a:cxn>
                    <a:cxn ang="0">
                      <a:pos x="205" y="90"/>
                    </a:cxn>
                    <a:cxn ang="0">
                      <a:pos x="118" y="84"/>
                    </a:cxn>
                    <a:cxn ang="0">
                      <a:pos x="111" y="117"/>
                    </a:cxn>
                    <a:cxn ang="0">
                      <a:pos x="121" y="140"/>
                    </a:cxn>
                    <a:cxn ang="0">
                      <a:pos x="166" y="124"/>
                    </a:cxn>
                    <a:cxn ang="0">
                      <a:pos x="177" y="157"/>
                    </a:cxn>
                    <a:cxn ang="0">
                      <a:pos x="158" y="204"/>
                    </a:cxn>
                    <a:cxn ang="0">
                      <a:pos x="173" y="246"/>
                    </a:cxn>
                    <a:cxn ang="0">
                      <a:pos x="169" y="275"/>
                    </a:cxn>
                    <a:cxn ang="0">
                      <a:pos x="161" y="329"/>
                    </a:cxn>
                    <a:cxn ang="0">
                      <a:pos x="127" y="318"/>
                    </a:cxn>
                    <a:cxn ang="0">
                      <a:pos x="92" y="310"/>
                    </a:cxn>
                    <a:cxn ang="0">
                      <a:pos x="74" y="313"/>
                    </a:cxn>
                    <a:cxn ang="0">
                      <a:pos x="42" y="333"/>
                    </a:cxn>
                    <a:cxn ang="0">
                      <a:pos x="27" y="350"/>
                    </a:cxn>
                    <a:cxn ang="0">
                      <a:pos x="31" y="375"/>
                    </a:cxn>
                    <a:cxn ang="0">
                      <a:pos x="31" y="394"/>
                    </a:cxn>
                    <a:cxn ang="0">
                      <a:pos x="8" y="397"/>
                    </a:cxn>
                    <a:cxn ang="0">
                      <a:pos x="0" y="419"/>
                    </a:cxn>
                    <a:cxn ang="0">
                      <a:pos x="19" y="434"/>
                    </a:cxn>
                    <a:cxn ang="0">
                      <a:pos x="40" y="456"/>
                    </a:cxn>
                    <a:cxn ang="0">
                      <a:pos x="63" y="469"/>
                    </a:cxn>
                    <a:cxn ang="0">
                      <a:pos x="80" y="449"/>
                    </a:cxn>
                    <a:cxn ang="0">
                      <a:pos x="100" y="447"/>
                    </a:cxn>
                    <a:cxn ang="0">
                      <a:pos x="121" y="468"/>
                    </a:cxn>
                    <a:cxn ang="0">
                      <a:pos x="140" y="452"/>
                    </a:cxn>
                    <a:cxn ang="0">
                      <a:pos x="161" y="444"/>
                    </a:cxn>
                    <a:cxn ang="0">
                      <a:pos x="177" y="445"/>
                    </a:cxn>
                    <a:cxn ang="0">
                      <a:pos x="188" y="466"/>
                    </a:cxn>
                    <a:cxn ang="0">
                      <a:pos x="232" y="437"/>
                    </a:cxn>
                    <a:cxn ang="0">
                      <a:pos x="261" y="415"/>
                    </a:cxn>
                    <a:cxn ang="0">
                      <a:pos x="278" y="376"/>
                    </a:cxn>
                    <a:cxn ang="0">
                      <a:pos x="282" y="337"/>
                    </a:cxn>
                    <a:cxn ang="0">
                      <a:pos x="312" y="280"/>
                    </a:cxn>
                    <a:cxn ang="0">
                      <a:pos x="348" y="254"/>
                    </a:cxn>
                    <a:cxn ang="0">
                      <a:pos x="364" y="237"/>
                    </a:cxn>
                    <a:cxn ang="0">
                      <a:pos x="372" y="141"/>
                    </a:cxn>
                    <a:cxn ang="0">
                      <a:pos x="391" y="73"/>
                    </a:cxn>
                    <a:cxn ang="0">
                      <a:pos x="417" y="17"/>
                    </a:cxn>
                  </a:cxnLst>
                  <a:rect l="0" t="0" r="r" b="b"/>
                  <a:pathLst>
                    <a:path w="417" h="479">
                      <a:moveTo>
                        <a:pt x="414" y="0"/>
                      </a:moveTo>
                      <a:lnTo>
                        <a:pt x="408" y="5"/>
                      </a:lnTo>
                      <a:lnTo>
                        <a:pt x="393" y="12"/>
                      </a:lnTo>
                      <a:lnTo>
                        <a:pt x="377" y="16"/>
                      </a:lnTo>
                      <a:lnTo>
                        <a:pt x="360" y="10"/>
                      </a:lnTo>
                      <a:lnTo>
                        <a:pt x="343" y="0"/>
                      </a:lnTo>
                      <a:lnTo>
                        <a:pt x="323" y="3"/>
                      </a:lnTo>
                      <a:lnTo>
                        <a:pt x="300" y="17"/>
                      </a:lnTo>
                      <a:lnTo>
                        <a:pt x="283" y="33"/>
                      </a:lnTo>
                      <a:lnTo>
                        <a:pt x="274" y="47"/>
                      </a:lnTo>
                      <a:lnTo>
                        <a:pt x="272" y="58"/>
                      </a:lnTo>
                      <a:lnTo>
                        <a:pt x="274" y="101"/>
                      </a:lnTo>
                      <a:lnTo>
                        <a:pt x="272" y="111"/>
                      </a:lnTo>
                      <a:lnTo>
                        <a:pt x="267" y="114"/>
                      </a:lnTo>
                      <a:lnTo>
                        <a:pt x="244" y="96"/>
                      </a:lnTo>
                      <a:lnTo>
                        <a:pt x="234" y="96"/>
                      </a:lnTo>
                      <a:lnTo>
                        <a:pt x="220" y="91"/>
                      </a:lnTo>
                      <a:lnTo>
                        <a:pt x="205" y="90"/>
                      </a:lnTo>
                      <a:lnTo>
                        <a:pt x="194" y="84"/>
                      </a:lnTo>
                      <a:lnTo>
                        <a:pt x="118" y="84"/>
                      </a:lnTo>
                      <a:lnTo>
                        <a:pt x="112" y="98"/>
                      </a:lnTo>
                      <a:lnTo>
                        <a:pt x="111" y="117"/>
                      </a:lnTo>
                      <a:lnTo>
                        <a:pt x="112" y="135"/>
                      </a:lnTo>
                      <a:lnTo>
                        <a:pt x="121" y="140"/>
                      </a:lnTo>
                      <a:lnTo>
                        <a:pt x="137" y="117"/>
                      </a:lnTo>
                      <a:lnTo>
                        <a:pt x="166" y="124"/>
                      </a:lnTo>
                      <a:lnTo>
                        <a:pt x="176" y="137"/>
                      </a:lnTo>
                      <a:lnTo>
                        <a:pt x="177" y="157"/>
                      </a:lnTo>
                      <a:lnTo>
                        <a:pt x="159" y="187"/>
                      </a:lnTo>
                      <a:lnTo>
                        <a:pt x="158" y="204"/>
                      </a:lnTo>
                      <a:lnTo>
                        <a:pt x="162" y="218"/>
                      </a:lnTo>
                      <a:lnTo>
                        <a:pt x="173" y="246"/>
                      </a:lnTo>
                      <a:lnTo>
                        <a:pt x="172" y="262"/>
                      </a:lnTo>
                      <a:lnTo>
                        <a:pt x="169" y="275"/>
                      </a:lnTo>
                      <a:lnTo>
                        <a:pt x="166" y="312"/>
                      </a:lnTo>
                      <a:lnTo>
                        <a:pt x="161" y="329"/>
                      </a:lnTo>
                      <a:lnTo>
                        <a:pt x="145" y="334"/>
                      </a:lnTo>
                      <a:lnTo>
                        <a:pt x="127" y="318"/>
                      </a:lnTo>
                      <a:lnTo>
                        <a:pt x="102" y="321"/>
                      </a:lnTo>
                      <a:lnTo>
                        <a:pt x="92" y="310"/>
                      </a:lnTo>
                      <a:lnTo>
                        <a:pt x="85" y="305"/>
                      </a:lnTo>
                      <a:lnTo>
                        <a:pt x="74" y="313"/>
                      </a:lnTo>
                      <a:lnTo>
                        <a:pt x="65" y="324"/>
                      </a:lnTo>
                      <a:lnTo>
                        <a:pt x="42" y="333"/>
                      </a:lnTo>
                      <a:lnTo>
                        <a:pt x="32" y="342"/>
                      </a:lnTo>
                      <a:lnTo>
                        <a:pt x="27" y="350"/>
                      </a:lnTo>
                      <a:lnTo>
                        <a:pt x="26" y="363"/>
                      </a:lnTo>
                      <a:lnTo>
                        <a:pt x="31" y="375"/>
                      </a:lnTo>
                      <a:lnTo>
                        <a:pt x="33" y="390"/>
                      </a:lnTo>
                      <a:lnTo>
                        <a:pt x="31" y="394"/>
                      </a:lnTo>
                      <a:lnTo>
                        <a:pt x="19" y="394"/>
                      </a:lnTo>
                      <a:lnTo>
                        <a:pt x="8" y="397"/>
                      </a:lnTo>
                      <a:lnTo>
                        <a:pt x="2" y="404"/>
                      </a:lnTo>
                      <a:lnTo>
                        <a:pt x="0" y="419"/>
                      </a:lnTo>
                      <a:lnTo>
                        <a:pt x="13" y="425"/>
                      </a:lnTo>
                      <a:lnTo>
                        <a:pt x="19" y="434"/>
                      </a:lnTo>
                      <a:lnTo>
                        <a:pt x="33" y="449"/>
                      </a:lnTo>
                      <a:lnTo>
                        <a:pt x="40" y="456"/>
                      </a:lnTo>
                      <a:lnTo>
                        <a:pt x="49" y="479"/>
                      </a:lnTo>
                      <a:lnTo>
                        <a:pt x="63" y="469"/>
                      </a:lnTo>
                      <a:lnTo>
                        <a:pt x="73" y="463"/>
                      </a:lnTo>
                      <a:lnTo>
                        <a:pt x="80" y="449"/>
                      </a:lnTo>
                      <a:lnTo>
                        <a:pt x="90" y="444"/>
                      </a:lnTo>
                      <a:lnTo>
                        <a:pt x="100" y="447"/>
                      </a:lnTo>
                      <a:lnTo>
                        <a:pt x="105" y="458"/>
                      </a:lnTo>
                      <a:lnTo>
                        <a:pt x="121" y="468"/>
                      </a:lnTo>
                      <a:lnTo>
                        <a:pt x="133" y="465"/>
                      </a:lnTo>
                      <a:lnTo>
                        <a:pt x="140" y="452"/>
                      </a:lnTo>
                      <a:lnTo>
                        <a:pt x="148" y="446"/>
                      </a:lnTo>
                      <a:lnTo>
                        <a:pt x="161" y="444"/>
                      </a:lnTo>
                      <a:lnTo>
                        <a:pt x="175" y="440"/>
                      </a:lnTo>
                      <a:lnTo>
                        <a:pt x="177" y="445"/>
                      </a:lnTo>
                      <a:lnTo>
                        <a:pt x="178" y="463"/>
                      </a:lnTo>
                      <a:lnTo>
                        <a:pt x="188" y="466"/>
                      </a:lnTo>
                      <a:lnTo>
                        <a:pt x="209" y="458"/>
                      </a:lnTo>
                      <a:lnTo>
                        <a:pt x="232" y="437"/>
                      </a:lnTo>
                      <a:lnTo>
                        <a:pt x="246" y="430"/>
                      </a:lnTo>
                      <a:lnTo>
                        <a:pt x="261" y="415"/>
                      </a:lnTo>
                      <a:lnTo>
                        <a:pt x="274" y="394"/>
                      </a:lnTo>
                      <a:lnTo>
                        <a:pt x="278" y="376"/>
                      </a:lnTo>
                      <a:lnTo>
                        <a:pt x="278" y="358"/>
                      </a:lnTo>
                      <a:lnTo>
                        <a:pt x="282" y="337"/>
                      </a:lnTo>
                      <a:lnTo>
                        <a:pt x="289" y="316"/>
                      </a:lnTo>
                      <a:lnTo>
                        <a:pt x="312" y="280"/>
                      </a:lnTo>
                      <a:lnTo>
                        <a:pt x="329" y="264"/>
                      </a:lnTo>
                      <a:lnTo>
                        <a:pt x="348" y="254"/>
                      </a:lnTo>
                      <a:lnTo>
                        <a:pt x="363" y="241"/>
                      </a:lnTo>
                      <a:lnTo>
                        <a:pt x="364" y="237"/>
                      </a:lnTo>
                      <a:lnTo>
                        <a:pt x="371" y="207"/>
                      </a:lnTo>
                      <a:lnTo>
                        <a:pt x="372" y="141"/>
                      </a:lnTo>
                      <a:lnTo>
                        <a:pt x="381" y="97"/>
                      </a:lnTo>
                      <a:lnTo>
                        <a:pt x="391" y="73"/>
                      </a:lnTo>
                      <a:lnTo>
                        <a:pt x="412" y="36"/>
                      </a:lnTo>
                      <a:lnTo>
                        <a:pt x="417" y="17"/>
                      </a:lnTo>
                      <a:lnTo>
                        <a:pt x="414"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38" name="Freeform 42"/>
                <p:cNvSpPr>
                  <a:spLocks noChangeAspect="1"/>
                </p:cNvSpPr>
                <p:nvPr/>
              </p:nvSpPr>
              <p:spPr bwMode="gray">
                <a:xfrm>
                  <a:off x="4922043" y="3653184"/>
                  <a:ext cx="33338" cy="22225"/>
                </a:xfrm>
                <a:custGeom>
                  <a:avLst/>
                  <a:gdLst/>
                  <a:ahLst/>
                  <a:cxnLst>
                    <a:cxn ang="0">
                      <a:pos x="107" y="0"/>
                    </a:cxn>
                    <a:cxn ang="0">
                      <a:pos x="67" y="0"/>
                    </a:cxn>
                    <a:cxn ang="0">
                      <a:pos x="25" y="3"/>
                    </a:cxn>
                    <a:cxn ang="0">
                      <a:pos x="21" y="4"/>
                    </a:cxn>
                    <a:cxn ang="0">
                      <a:pos x="21" y="14"/>
                    </a:cxn>
                    <a:cxn ang="0">
                      <a:pos x="14" y="26"/>
                    </a:cxn>
                    <a:cxn ang="0">
                      <a:pos x="11" y="37"/>
                    </a:cxn>
                    <a:cxn ang="0">
                      <a:pos x="0" y="56"/>
                    </a:cxn>
                    <a:cxn ang="0">
                      <a:pos x="15" y="63"/>
                    </a:cxn>
                    <a:cxn ang="0">
                      <a:pos x="15" y="65"/>
                    </a:cxn>
                    <a:cxn ang="0">
                      <a:pos x="13" y="69"/>
                    </a:cxn>
                    <a:cxn ang="0">
                      <a:pos x="13" y="68"/>
                    </a:cxn>
                    <a:cxn ang="0">
                      <a:pos x="36" y="63"/>
                    </a:cxn>
                    <a:cxn ang="0">
                      <a:pos x="107" y="60"/>
                    </a:cxn>
                    <a:cxn ang="0">
                      <a:pos x="105" y="58"/>
                    </a:cxn>
                    <a:cxn ang="0">
                      <a:pos x="102" y="38"/>
                    </a:cxn>
                    <a:cxn ang="0">
                      <a:pos x="101" y="15"/>
                    </a:cxn>
                    <a:cxn ang="0">
                      <a:pos x="107" y="0"/>
                    </a:cxn>
                  </a:cxnLst>
                  <a:rect l="0" t="0" r="r" b="b"/>
                  <a:pathLst>
                    <a:path w="107" h="69">
                      <a:moveTo>
                        <a:pt x="107" y="0"/>
                      </a:moveTo>
                      <a:lnTo>
                        <a:pt x="67" y="0"/>
                      </a:lnTo>
                      <a:lnTo>
                        <a:pt x="25" y="3"/>
                      </a:lnTo>
                      <a:lnTo>
                        <a:pt x="21" y="4"/>
                      </a:lnTo>
                      <a:lnTo>
                        <a:pt x="21" y="14"/>
                      </a:lnTo>
                      <a:lnTo>
                        <a:pt x="14" y="26"/>
                      </a:lnTo>
                      <a:lnTo>
                        <a:pt x="11" y="37"/>
                      </a:lnTo>
                      <a:lnTo>
                        <a:pt x="0" y="56"/>
                      </a:lnTo>
                      <a:lnTo>
                        <a:pt x="15" y="63"/>
                      </a:lnTo>
                      <a:lnTo>
                        <a:pt x="15" y="65"/>
                      </a:lnTo>
                      <a:lnTo>
                        <a:pt x="13" y="69"/>
                      </a:lnTo>
                      <a:lnTo>
                        <a:pt x="13" y="68"/>
                      </a:lnTo>
                      <a:lnTo>
                        <a:pt x="36" y="63"/>
                      </a:lnTo>
                      <a:lnTo>
                        <a:pt x="107" y="60"/>
                      </a:lnTo>
                      <a:lnTo>
                        <a:pt x="105" y="58"/>
                      </a:lnTo>
                      <a:lnTo>
                        <a:pt x="102" y="38"/>
                      </a:lnTo>
                      <a:lnTo>
                        <a:pt x="101" y="15"/>
                      </a:lnTo>
                      <a:lnTo>
                        <a:pt x="107"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39" name="Freeform 43"/>
                <p:cNvSpPr>
                  <a:spLocks noChangeAspect="1"/>
                </p:cNvSpPr>
                <p:nvPr/>
              </p:nvSpPr>
              <p:spPr bwMode="gray">
                <a:xfrm>
                  <a:off x="5268117" y="3732559"/>
                  <a:ext cx="28575" cy="34925"/>
                </a:xfrm>
                <a:custGeom>
                  <a:avLst/>
                  <a:gdLst/>
                  <a:ahLst/>
                  <a:cxnLst>
                    <a:cxn ang="0">
                      <a:pos x="83" y="5"/>
                    </a:cxn>
                    <a:cxn ang="0">
                      <a:pos x="81" y="1"/>
                    </a:cxn>
                    <a:cxn ang="0">
                      <a:pos x="76" y="1"/>
                    </a:cxn>
                    <a:cxn ang="0">
                      <a:pos x="76" y="0"/>
                    </a:cxn>
                    <a:cxn ang="0">
                      <a:pos x="71" y="0"/>
                    </a:cxn>
                    <a:cxn ang="0">
                      <a:pos x="59" y="4"/>
                    </a:cxn>
                    <a:cxn ang="0">
                      <a:pos x="49" y="4"/>
                    </a:cxn>
                    <a:cxn ang="0">
                      <a:pos x="46" y="6"/>
                    </a:cxn>
                    <a:cxn ang="0">
                      <a:pos x="45" y="9"/>
                    </a:cxn>
                    <a:cxn ang="0">
                      <a:pos x="45" y="17"/>
                    </a:cxn>
                    <a:cxn ang="0">
                      <a:pos x="41" y="22"/>
                    </a:cxn>
                    <a:cxn ang="0">
                      <a:pos x="33" y="22"/>
                    </a:cxn>
                    <a:cxn ang="0">
                      <a:pos x="28" y="25"/>
                    </a:cxn>
                    <a:cxn ang="0">
                      <a:pos x="22" y="26"/>
                    </a:cxn>
                    <a:cxn ang="0">
                      <a:pos x="19" y="25"/>
                    </a:cxn>
                    <a:cxn ang="0">
                      <a:pos x="16" y="16"/>
                    </a:cxn>
                    <a:cxn ang="0">
                      <a:pos x="13" y="11"/>
                    </a:cxn>
                    <a:cxn ang="0">
                      <a:pos x="11" y="10"/>
                    </a:cxn>
                    <a:cxn ang="0">
                      <a:pos x="6" y="10"/>
                    </a:cxn>
                    <a:cxn ang="0">
                      <a:pos x="1" y="13"/>
                    </a:cxn>
                    <a:cxn ang="0">
                      <a:pos x="1" y="22"/>
                    </a:cxn>
                    <a:cxn ang="0">
                      <a:pos x="0" y="22"/>
                    </a:cxn>
                    <a:cxn ang="0">
                      <a:pos x="6" y="28"/>
                    </a:cxn>
                    <a:cxn ang="0">
                      <a:pos x="8" y="34"/>
                    </a:cxn>
                    <a:cxn ang="0">
                      <a:pos x="11" y="58"/>
                    </a:cxn>
                    <a:cxn ang="0">
                      <a:pos x="13" y="61"/>
                    </a:cxn>
                    <a:cxn ang="0">
                      <a:pos x="16" y="69"/>
                    </a:cxn>
                    <a:cxn ang="0">
                      <a:pos x="17" y="79"/>
                    </a:cxn>
                    <a:cxn ang="0">
                      <a:pos x="17" y="91"/>
                    </a:cxn>
                    <a:cxn ang="0">
                      <a:pos x="18" y="101"/>
                    </a:cxn>
                    <a:cxn ang="0">
                      <a:pos x="23" y="108"/>
                    </a:cxn>
                    <a:cxn ang="0">
                      <a:pos x="29" y="114"/>
                    </a:cxn>
                    <a:cxn ang="0">
                      <a:pos x="32" y="113"/>
                    </a:cxn>
                    <a:cxn ang="0">
                      <a:pos x="43" y="110"/>
                    </a:cxn>
                    <a:cxn ang="0">
                      <a:pos x="57" y="106"/>
                    </a:cxn>
                    <a:cxn ang="0">
                      <a:pos x="68" y="86"/>
                    </a:cxn>
                    <a:cxn ang="0">
                      <a:pos x="73" y="80"/>
                    </a:cxn>
                    <a:cxn ang="0">
                      <a:pos x="79" y="66"/>
                    </a:cxn>
                    <a:cxn ang="0">
                      <a:pos x="89" y="54"/>
                    </a:cxn>
                    <a:cxn ang="0">
                      <a:pos x="93" y="48"/>
                    </a:cxn>
                    <a:cxn ang="0">
                      <a:pos x="93" y="40"/>
                    </a:cxn>
                    <a:cxn ang="0">
                      <a:pos x="91" y="34"/>
                    </a:cxn>
                    <a:cxn ang="0">
                      <a:pos x="87" y="31"/>
                    </a:cxn>
                    <a:cxn ang="0">
                      <a:pos x="81" y="29"/>
                    </a:cxn>
                    <a:cxn ang="0">
                      <a:pos x="77" y="26"/>
                    </a:cxn>
                    <a:cxn ang="0">
                      <a:pos x="77" y="22"/>
                    </a:cxn>
                    <a:cxn ang="0">
                      <a:pos x="77" y="16"/>
                    </a:cxn>
                    <a:cxn ang="0">
                      <a:pos x="78" y="10"/>
                    </a:cxn>
                    <a:cxn ang="0">
                      <a:pos x="83" y="5"/>
                    </a:cxn>
                  </a:cxnLst>
                  <a:rect l="0" t="0" r="r" b="b"/>
                  <a:pathLst>
                    <a:path w="93" h="114">
                      <a:moveTo>
                        <a:pt x="83" y="5"/>
                      </a:moveTo>
                      <a:lnTo>
                        <a:pt x="81" y="1"/>
                      </a:lnTo>
                      <a:lnTo>
                        <a:pt x="76" y="1"/>
                      </a:lnTo>
                      <a:lnTo>
                        <a:pt x="76" y="0"/>
                      </a:lnTo>
                      <a:lnTo>
                        <a:pt x="71" y="0"/>
                      </a:lnTo>
                      <a:lnTo>
                        <a:pt x="59" y="4"/>
                      </a:lnTo>
                      <a:lnTo>
                        <a:pt x="49" y="4"/>
                      </a:lnTo>
                      <a:lnTo>
                        <a:pt x="46" y="6"/>
                      </a:lnTo>
                      <a:lnTo>
                        <a:pt x="45" y="9"/>
                      </a:lnTo>
                      <a:lnTo>
                        <a:pt x="45" y="17"/>
                      </a:lnTo>
                      <a:lnTo>
                        <a:pt x="41" y="22"/>
                      </a:lnTo>
                      <a:lnTo>
                        <a:pt x="33" y="22"/>
                      </a:lnTo>
                      <a:lnTo>
                        <a:pt x="28" y="25"/>
                      </a:lnTo>
                      <a:lnTo>
                        <a:pt x="22" y="26"/>
                      </a:lnTo>
                      <a:lnTo>
                        <a:pt x="19" y="25"/>
                      </a:lnTo>
                      <a:lnTo>
                        <a:pt x="16" y="16"/>
                      </a:lnTo>
                      <a:lnTo>
                        <a:pt x="13" y="11"/>
                      </a:lnTo>
                      <a:lnTo>
                        <a:pt x="11" y="10"/>
                      </a:lnTo>
                      <a:lnTo>
                        <a:pt x="6" y="10"/>
                      </a:lnTo>
                      <a:lnTo>
                        <a:pt x="1" y="13"/>
                      </a:lnTo>
                      <a:lnTo>
                        <a:pt x="1" y="22"/>
                      </a:lnTo>
                      <a:lnTo>
                        <a:pt x="0" y="22"/>
                      </a:lnTo>
                      <a:lnTo>
                        <a:pt x="6" y="28"/>
                      </a:lnTo>
                      <a:lnTo>
                        <a:pt x="8" y="34"/>
                      </a:lnTo>
                      <a:lnTo>
                        <a:pt x="11" y="58"/>
                      </a:lnTo>
                      <a:lnTo>
                        <a:pt x="13" y="61"/>
                      </a:lnTo>
                      <a:lnTo>
                        <a:pt x="16" y="69"/>
                      </a:lnTo>
                      <a:lnTo>
                        <a:pt x="17" y="79"/>
                      </a:lnTo>
                      <a:lnTo>
                        <a:pt x="17" y="91"/>
                      </a:lnTo>
                      <a:lnTo>
                        <a:pt x="18" y="101"/>
                      </a:lnTo>
                      <a:lnTo>
                        <a:pt x="23" y="108"/>
                      </a:lnTo>
                      <a:lnTo>
                        <a:pt x="29" y="114"/>
                      </a:lnTo>
                      <a:lnTo>
                        <a:pt x="32" y="113"/>
                      </a:lnTo>
                      <a:lnTo>
                        <a:pt x="43" y="110"/>
                      </a:lnTo>
                      <a:lnTo>
                        <a:pt x="57" y="106"/>
                      </a:lnTo>
                      <a:lnTo>
                        <a:pt x="68" y="86"/>
                      </a:lnTo>
                      <a:lnTo>
                        <a:pt x="73" y="80"/>
                      </a:lnTo>
                      <a:lnTo>
                        <a:pt x="79" y="66"/>
                      </a:lnTo>
                      <a:lnTo>
                        <a:pt x="89" y="54"/>
                      </a:lnTo>
                      <a:lnTo>
                        <a:pt x="93" y="48"/>
                      </a:lnTo>
                      <a:lnTo>
                        <a:pt x="93" y="40"/>
                      </a:lnTo>
                      <a:lnTo>
                        <a:pt x="91" y="34"/>
                      </a:lnTo>
                      <a:lnTo>
                        <a:pt x="87" y="31"/>
                      </a:lnTo>
                      <a:lnTo>
                        <a:pt x="81" y="29"/>
                      </a:lnTo>
                      <a:lnTo>
                        <a:pt x="77" y="26"/>
                      </a:lnTo>
                      <a:lnTo>
                        <a:pt x="77" y="22"/>
                      </a:lnTo>
                      <a:lnTo>
                        <a:pt x="77" y="16"/>
                      </a:lnTo>
                      <a:lnTo>
                        <a:pt x="78" y="10"/>
                      </a:lnTo>
                      <a:lnTo>
                        <a:pt x="83" y="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40" name="Freeform 44"/>
                <p:cNvSpPr>
                  <a:spLocks noChangeAspect="1"/>
                </p:cNvSpPr>
                <p:nvPr/>
              </p:nvSpPr>
              <p:spPr bwMode="gray">
                <a:xfrm>
                  <a:off x="5277642" y="3619847"/>
                  <a:ext cx="92075" cy="96838"/>
                </a:xfrm>
                <a:custGeom>
                  <a:avLst/>
                  <a:gdLst/>
                  <a:ahLst/>
                  <a:cxnLst>
                    <a:cxn ang="0">
                      <a:pos x="232" y="0"/>
                    </a:cxn>
                    <a:cxn ang="0">
                      <a:pos x="205" y="21"/>
                    </a:cxn>
                    <a:cxn ang="0">
                      <a:pos x="170" y="19"/>
                    </a:cxn>
                    <a:cxn ang="0">
                      <a:pos x="143" y="25"/>
                    </a:cxn>
                    <a:cxn ang="0">
                      <a:pos x="120" y="22"/>
                    </a:cxn>
                    <a:cxn ang="0">
                      <a:pos x="98" y="25"/>
                    </a:cxn>
                    <a:cxn ang="0">
                      <a:pos x="73" y="23"/>
                    </a:cxn>
                    <a:cxn ang="0">
                      <a:pos x="66" y="32"/>
                    </a:cxn>
                    <a:cxn ang="0">
                      <a:pos x="60" y="59"/>
                    </a:cxn>
                    <a:cxn ang="0">
                      <a:pos x="63" y="89"/>
                    </a:cxn>
                    <a:cxn ang="0">
                      <a:pos x="73" y="98"/>
                    </a:cxn>
                    <a:cxn ang="0">
                      <a:pos x="84" y="105"/>
                    </a:cxn>
                    <a:cxn ang="0">
                      <a:pos x="82" y="121"/>
                    </a:cxn>
                    <a:cxn ang="0">
                      <a:pos x="67" y="135"/>
                    </a:cxn>
                    <a:cxn ang="0">
                      <a:pos x="52" y="147"/>
                    </a:cxn>
                    <a:cxn ang="0">
                      <a:pos x="44" y="159"/>
                    </a:cxn>
                    <a:cxn ang="0">
                      <a:pos x="20" y="186"/>
                    </a:cxn>
                    <a:cxn ang="0">
                      <a:pos x="11" y="202"/>
                    </a:cxn>
                    <a:cxn ang="0">
                      <a:pos x="3" y="247"/>
                    </a:cxn>
                    <a:cxn ang="0">
                      <a:pos x="0" y="296"/>
                    </a:cxn>
                    <a:cxn ang="0">
                      <a:pos x="11" y="302"/>
                    </a:cxn>
                    <a:cxn ang="0">
                      <a:pos x="25" y="290"/>
                    </a:cxn>
                    <a:cxn ang="0">
                      <a:pos x="36" y="285"/>
                    </a:cxn>
                    <a:cxn ang="0">
                      <a:pos x="63" y="283"/>
                    </a:cxn>
                    <a:cxn ang="0">
                      <a:pos x="70" y="278"/>
                    </a:cxn>
                    <a:cxn ang="0">
                      <a:pos x="110" y="274"/>
                    </a:cxn>
                    <a:cxn ang="0">
                      <a:pos x="120" y="240"/>
                    </a:cxn>
                    <a:cxn ang="0">
                      <a:pos x="132" y="232"/>
                    </a:cxn>
                    <a:cxn ang="0">
                      <a:pos x="147" y="221"/>
                    </a:cxn>
                    <a:cxn ang="0">
                      <a:pos x="157" y="222"/>
                    </a:cxn>
                    <a:cxn ang="0">
                      <a:pos x="164" y="218"/>
                    </a:cxn>
                    <a:cxn ang="0">
                      <a:pos x="183" y="223"/>
                    </a:cxn>
                    <a:cxn ang="0">
                      <a:pos x="201" y="211"/>
                    </a:cxn>
                    <a:cxn ang="0">
                      <a:pos x="223" y="213"/>
                    </a:cxn>
                    <a:cxn ang="0">
                      <a:pos x="234" y="213"/>
                    </a:cxn>
                    <a:cxn ang="0">
                      <a:pos x="258" y="181"/>
                    </a:cxn>
                    <a:cxn ang="0">
                      <a:pos x="270" y="167"/>
                    </a:cxn>
                    <a:cxn ang="0">
                      <a:pos x="286" y="143"/>
                    </a:cxn>
                    <a:cxn ang="0">
                      <a:pos x="289" y="110"/>
                    </a:cxn>
                    <a:cxn ang="0">
                      <a:pos x="287" y="82"/>
                    </a:cxn>
                    <a:cxn ang="0">
                      <a:pos x="278" y="67"/>
                    </a:cxn>
                    <a:cxn ang="0">
                      <a:pos x="267" y="61"/>
                    </a:cxn>
                    <a:cxn ang="0">
                      <a:pos x="260" y="50"/>
                    </a:cxn>
                    <a:cxn ang="0">
                      <a:pos x="253" y="21"/>
                    </a:cxn>
                    <a:cxn ang="0">
                      <a:pos x="251" y="11"/>
                    </a:cxn>
                    <a:cxn ang="0">
                      <a:pos x="237" y="7"/>
                    </a:cxn>
                    <a:cxn ang="0">
                      <a:pos x="232" y="3"/>
                    </a:cxn>
                  </a:cxnLst>
                  <a:rect l="0" t="0" r="r" b="b"/>
                  <a:pathLst>
                    <a:path w="289" h="302">
                      <a:moveTo>
                        <a:pt x="232" y="3"/>
                      </a:moveTo>
                      <a:lnTo>
                        <a:pt x="232" y="0"/>
                      </a:lnTo>
                      <a:lnTo>
                        <a:pt x="232" y="3"/>
                      </a:lnTo>
                      <a:lnTo>
                        <a:pt x="205" y="21"/>
                      </a:lnTo>
                      <a:lnTo>
                        <a:pt x="186" y="21"/>
                      </a:lnTo>
                      <a:lnTo>
                        <a:pt x="170" y="19"/>
                      </a:lnTo>
                      <a:lnTo>
                        <a:pt x="157" y="24"/>
                      </a:lnTo>
                      <a:lnTo>
                        <a:pt x="143" y="25"/>
                      </a:lnTo>
                      <a:lnTo>
                        <a:pt x="126" y="29"/>
                      </a:lnTo>
                      <a:lnTo>
                        <a:pt x="120" y="22"/>
                      </a:lnTo>
                      <a:lnTo>
                        <a:pt x="108" y="23"/>
                      </a:lnTo>
                      <a:lnTo>
                        <a:pt x="98" y="25"/>
                      </a:lnTo>
                      <a:lnTo>
                        <a:pt x="87" y="22"/>
                      </a:lnTo>
                      <a:lnTo>
                        <a:pt x="73" y="23"/>
                      </a:lnTo>
                      <a:lnTo>
                        <a:pt x="66" y="28"/>
                      </a:lnTo>
                      <a:lnTo>
                        <a:pt x="66" y="32"/>
                      </a:lnTo>
                      <a:lnTo>
                        <a:pt x="63" y="41"/>
                      </a:lnTo>
                      <a:lnTo>
                        <a:pt x="60" y="59"/>
                      </a:lnTo>
                      <a:lnTo>
                        <a:pt x="61" y="81"/>
                      </a:lnTo>
                      <a:lnTo>
                        <a:pt x="63" y="89"/>
                      </a:lnTo>
                      <a:lnTo>
                        <a:pt x="68" y="94"/>
                      </a:lnTo>
                      <a:lnTo>
                        <a:pt x="73" y="98"/>
                      </a:lnTo>
                      <a:lnTo>
                        <a:pt x="82" y="100"/>
                      </a:lnTo>
                      <a:lnTo>
                        <a:pt x="84" y="105"/>
                      </a:lnTo>
                      <a:lnTo>
                        <a:pt x="86" y="113"/>
                      </a:lnTo>
                      <a:lnTo>
                        <a:pt x="82" y="121"/>
                      </a:lnTo>
                      <a:lnTo>
                        <a:pt x="73" y="130"/>
                      </a:lnTo>
                      <a:lnTo>
                        <a:pt x="67" y="135"/>
                      </a:lnTo>
                      <a:lnTo>
                        <a:pt x="56" y="140"/>
                      </a:lnTo>
                      <a:lnTo>
                        <a:pt x="52" y="147"/>
                      </a:lnTo>
                      <a:lnTo>
                        <a:pt x="50" y="153"/>
                      </a:lnTo>
                      <a:lnTo>
                        <a:pt x="44" y="159"/>
                      </a:lnTo>
                      <a:lnTo>
                        <a:pt x="33" y="172"/>
                      </a:lnTo>
                      <a:lnTo>
                        <a:pt x="20" y="186"/>
                      </a:lnTo>
                      <a:lnTo>
                        <a:pt x="17" y="191"/>
                      </a:lnTo>
                      <a:lnTo>
                        <a:pt x="11" y="202"/>
                      </a:lnTo>
                      <a:lnTo>
                        <a:pt x="3" y="233"/>
                      </a:lnTo>
                      <a:lnTo>
                        <a:pt x="3" y="247"/>
                      </a:lnTo>
                      <a:lnTo>
                        <a:pt x="1" y="275"/>
                      </a:lnTo>
                      <a:lnTo>
                        <a:pt x="0" y="296"/>
                      </a:lnTo>
                      <a:lnTo>
                        <a:pt x="4" y="299"/>
                      </a:lnTo>
                      <a:lnTo>
                        <a:pt x="11" y="302"/>
                      </a:lnTo>
                      <a:lnTo>
                        <a:pt x="19" y="301"/>
                      </a:lnTo>
                      <a:lnTo>
                        <a:pt x="25" y="290"/>
                      </a:lnTo>
                      <a:lnTo>
                        <a:pt x="29" y="286"/>
                      </a:lnTo>
                      <a:lnTo>
                        <a:pt x="36" y="285"/>
                      </a:lnTo>
                      <a:lnTo>
                        <a:pt x="41" y="281"/>
                      </a:lnTo>
                      <a:lnTo>
                        <a:pt x="63" y="283"/>
                      </a:lnTo>
                      <a:lnTo>
                        <a:pt x="70" y="280"/>
                      </a:lnTo>
                      <a:lnTo>
                        <a:pt x="70" y="278"/>
                      </a:lnTo>
                      <a:lnTo>
                        <a:pt x="115" y="278"/>
                      </a:lnTo>
                      <a:lnTo>
                        <a:pt x="110" y="274"/>
                      </a:lnTo>
                      <a:lnTo>
                        <a:pt x="122" y="247"/>
                      </a:lnTo>
                      <a:lnTo>
                        <a:pt x="120" y="240"/>
                      </a:lnTo>
                      <a:lnTo>
                        <a:pt x="121" y="234"/>
                      </a:lnTo>
                      <a:lnTo>
                        <a:pt x="132" y="232"/>
                      </a:lnTo>
                      <a:lnTo>
                        <a:pt x="142" y="228"/>
                      </a:lnTo>
                      <a:lnTo>
                        <a:pt x="147" y="221"/>
                      </a:lnTo>
                      <a:lnTo>
                        <a:pt x="153" y="223"/>
                      </a:lnTo>
                      <a:lnTo>
                        <a:pt x="157" y="222"/>
                      </a:lnTo>
                      <a:lnTo>
                        <a:pt x="159" y="216"/>
                      </a:lnTo>
                      <a:lnTo>
                        <a:pt x="164" y="218"/>
                      </a:lnTo>
                      <a:lnTo>
                        <a:pt x="175" y="220"/>
                      </a:lnTo>
                      <a:lnTo>
                        <a:pt x="183" y="223"/>
                      </a:lnTo>
                      <a:lnTo>
                        <a:pt x="195" y="207"/>
                      </a:lnTo>
                      <a:lnTo>
                        <a:pt x="201" y="211"/>
                      </a:lnTo>
                      <a:lnTo>
                        <a:pt x="215" y="216"/>
                      </a:lnTo>
                      <a:lnTo>
                        <a:pt x="223" y="213"/>
                      </a:lnTo>
                      <a:lnTo>
                        <a:pt x="232" y="216"/>
                      </a:lnTo>
                      <a:lnTo>
                        <a:pt x="234" y="213"/>
                      </a:lnTo>
                      <a:lnTo>
                        <a:pt x="240" y="208"/>
                      </a:lnTo>
                      <a:lnTo>
                        <a:pt x="258" y="181"/>
                      </a:lnTo>
                      <a:lnTo>
                        <a:pt x="267" y="170"/>
                      </a:lnTo>
                      <a:lnTo>
                        <a:pt x="270" y="167"/>
                      </a:lnTo>
                      <a:lnTo>
                        <a:pt x="278" y="156"/>
                      </a:lnTo>
                      <a:lnTo>
                        <a:pt x="286" y="143"/>
                      </a:lnTo>
                      <a:lnTo>
                        <a:pt x="288" y="130"/>
                      </a:lnTo>
                      <a:lnTo>
                        <a:pt x="289" y="110"/>
                      </a:lnTo>
                      <a:lnTo>
                        <a:pt x="287" y="100"/>
                      </a:lnTo>
                      <a:lnTo>
                        <a:pt x="287" y="82"/>
                      </a:lnTo>
                      <a:lnTo>
                        <a:pt x="286" y="76"/>
                      </a:lnTo>
                      <a:lnTo>
                        <a:pt x="278" y="67"/>
                      </a:lnTo>
                      <a:lnTo>
                        <a:pt x="274" y="65"/>
                      </a:lnTo>
                      <a:lnTo>
                        <a:pt x="267" y="61"/>
                      </a:lnTo>
                      <a:lnTo>
                        <a:pt x="262" y="56"/>
                      </a:lnTo>
                      <a:lnTo>
                        <a:pt x="260" y="50"/>
                      </a:lnTo>
                      <a:lnTo>
                        <a:pt x="255" y="23"/>
                      </a:lnTo>
                      <a:lnTo>
                        <a:pt x="253" y="21"/>
                      </a:lnTo>
                      <a:lnTo>
                        <a:pt x="251" y="18"/>
                      </a:lnTo>
                      <a:lnTo>
                        <a:pt x="251" y="11"/>
                      </a:lnTo>
                      <a:lnTo>
                        <a:pt x="249" y="9"/>
                      </a:lnTo>
                      <a:lnTo>
                        <a:pt x="237" y="7"/>
                      </a:lnTo>
                      <a:lnTo>
                        <a:pt x="234" y="5"/>
                      </a:lnTo>
                      <a:lnTo>
                        <a:pt x="232" y="3"/>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41" name="Freeform 45"/>
                <p:cNvSpPr>
                  <a:spLocks noChangeAspect="1"/>
                </p:cNvSpPr>
                <p:nvPr/>
              </p:nvSpPr>
              <p:spPr bwMode="gray">
                <a:xfrm>
                  <a:off x="5264942" y="3710334"/>
                  <a:ext cx="33338" cy="30163"/>
                </a:xfrm>
                <a:custGeom>
                  <a:avLst/>
                  <a:gdLst/>
                  <a:ahLst/>
                  <a:cxnLst>
                    <a:cxn ang="0">
                      <a:pos x="7" y="92"/>
                    </a:cxn>
                    <a:cxn ang="0">
                      <a:pos x="8" y="92"/>
                    </a:cxn>
                    <a:cxn ang="0">
                      <a:pos x="8" y="83"/>
                    </a:cxn>
                    <a:cxn ang="0">
                      <a:pos x="13" y="80"/>
                    </a:cxn>
                    <a:cxn ang="0">
                      <a:pos x="18" y="80"/>
                    </a:cxn>
                    <a:cxn ang="0">
                      <a:pos x="20" y="81"/>
                    </a:cxn>
                    <a:cxn ang="0">
                      <a:pos x="23" y="86"/>
                    </a:cxn>
                    <a:cxn ang="0">
                      <a:pos x="26" y="95"/>
                    </a:cxn>
                    <a:cxn ang="0">
                      <a:pos x="29" y="96"/>
                    </a:cxn>
                    <a:cxn ang="0">
                      <a:pos x="35" y="95"/>
                    </a:cxn>
                    <a:cxn ang="0">
                      <a:pos x="40" y="92"/>
                    </a:cxn>
                    <a:cxn ang="0">
                      <a:pos x="48" y="92"/>
                    </a:cxn>
                    <a:cxn ang="0">
                      <a:pos x="52" y="87"/>
                    </a:cxn>
                    <a:cxn ang="0">
                      <a:pos x="52" y="79"/>
                    </a:cxn>
                    <a:cxn ang="0">
                      <a:pos x="53" y="76"/>
                    </a:cxn>
                    <a:cxn ang="0">
                      <a:pos x="56" y="74"/>
                    </a:cxn>
                    <a:cxn ang="0">
                      <a:pos x="66" y="74"/>
                    </a:cxn>
                    <a:cxn ang="0">
                      <a:pos x="78" y="70"/>
                    </a:cxn>
                    <a:cxn ang="0">
                      <a:pos x="83" y="70"/>
                    </a:cxn>
                    <a:cxn ang="0">
                      <a:pos x="83" y="71"/>
                    </a:cxn>
                    <a:cxn ang="0">
                      <a:pos x="88" y="71"/>
                    </a:cxn>
                    <a:cxn ang="0">
                      <a:pos x="90" y="75"/>
                    </a:cxn>
                    <a:cxn ang="0">
                      <a:pos x="101" y="60"/>
                    </a:cxn>
                    <a:cxn ang="0">
                      <a:pos x="104" y="50"/>
                    </a:cxn>
                    <a:cxn ang="0">
                      <a:pos x="102" y="43"/>
                    </a:cxn>
                    <a:cxn ang="0">
                      <a:pos x="98" y="28"/>
                    </a:cxn>
                    <a:cxn ang="0">
                      <a:pos x="85" y="7"/>
                    </a:cxn>
                    <a:cxn ang="0">
                      <a:pos x="80" y="0"/>
                    </a:cxn>
                    <a:cxn ang="0">
                      <a:pos x="75" y="4"/>
                    </a:cxn>
                    <a:cxn ang="0">
                      <a:pos x="68" y="5"/>
                    </a:cxn>
                    <a:cxn ang="0">
                      <a:pos x="64" y="9"/>
                    </a:cxn>
                    <a:cxn ang="0">
                      <a:pos x="58" y="20"/>
                    </a:cxn>
                    <a:cxn ang="0">
                      <a:pos x="50" y="21"/>
                    </a:cxn>
                    <a:cxn ang="0">
                      <a:pos x="43" y="18"/>
                    </a:cxn>
                    <a:cxn ang="0">
                      <a:pos x="39" y="15"/>
                    </a:cxn>
                    <a:cxn ang="0">
                      <a:pos x="36" y="17"/>
                    </a:cxn>
                    <a:cxn ang="0">
                      <a:pos x="29" y="24"/>
                    </a:cxn>
                    <a:cxn ang="0">
                      <a:pos x="21" y="36"/>
                    </a:cxn>
                    <a:cxn ang="0">
                      <a:pos x="14" y="49"/>
                    </a:cxn>
                    <a:cxn ang="0">
                      <a:pos x="10" y="60"/>
                    </a:cxn>
                    <a:cxn ang="0">
                      <a:pos x="0" y="74"/>
                    </a:cxn>
                    <a:cxn ang="0">
                      <a:pos x="0" y="81"/>
                    </a:cxn>
                    <a:cxn ang="0">
                      <a:pos x="2" y="85"/>
                    </a:cxn>
                    <a:cxn ang="0">
                      <a:pos x="7" y="92"/>
                    </a:cxn>
                  </a:cxnLst>
                  <a:rect l="0" t="0" r="r" b="b"/>
                  <a:pathLst>
                    <a:path w="104" h="96">
                      <a:moveTo>
                        <a:pt x="7" y="92"/>
                      </a:moveTo>
                      <a:lnTo>
                        <a:pt x="8" y="92"/>
                      </a:lnTo>
                      <a:lnTo>
                        <a:pt x="8" y="83"/>
                      </a:lnTo>
                      <a:lnTo>
                        <a:pt x="13" y="80"/>
                      </a:lnTo>
                      <a:lnTo>
                        <a:pt x="18" y="80"/>
                      </a:lnTo>
                      <a:lnTo>
                        <a:pt x="20" y="81"/>
                      </a:lnTo>
                      <a:lnTo>
                        <a:pt x="23" y="86"/>
                      </a:lnTo>
                      <a:lnTo>
                        <a:pt x="26" y="95"/>
                      </a:lnTo>
                      <a:lnTo>
                        <a:pt x="29" y="96"/>
                      </a:lnTo>
                      <a:lnTo>
                        <a:pt x="35" y="95"/>
                      </a:lnTo>
                      <a:lnTo>
                        <a:pt x="40" y="92"/>
                      </a:lnTo>
                      <a:lnTo>
                        <a:pt x="48" y="92"/>
                      </a:lnTo>
                      <a:lnTo>
                        <a:pt x="52" y="87"/>
                      </a:lnTo>
                      <a:lnTo>
                        <a:pt x="52" y="79"/>
                      </a:lnTo>
                      <a:lnTo>
                        <a:pt x="53" y="76"/>
                      </a:lnTo>
                      <a:lnTo>
                        <a:pt x="56" y="74"/>
                      </a:lnTo>
                      <a:lnTo>
                        <a:pt x="66" y="74"/>
                      </a:lnTo>
                      <a:lnTo>
                        <a:pt x="78" y="70"/>
                      </a:lnTo>
                      <a:lnTo>
                        <a:pt x="83" y="70"/>
                      </a:lnTo>
                      <a:lnTo>
                        <a:pt x="83" y="71"/>
                      </a:lnTo>
                      <a:lnTo>
                        <a:pt x="88" y="71"/>
                      </a:lnTo>
                      <a:lnTo>
                        <a:pt x="90" y="75"/>
                      </a:lnTo>
                      <a:lnTo>
                        <a:pt x="101" y="60"/>
                      </a:lnTo>
                      <a:lnTo>
                        <a:pt x="104" y="50"/>
                      </a:lnTo>
                      <a:lnTo>
                        <a:pt x="102" y="43"/>
                      </a:lnTo>
                      <a:lnTo>
                        <a:pt x="98" y="28"/>
                      </a:lnTo>
                      <a:lnTo>
                        <a:pt x="85" y="7"/>
                      </a:lnTo>
                      <a:lnTo>
                        <a:pt x="80" y="0"/>
                      </a:lnTo>
                      <a:lnTo>
                        <a:pt x="75" y="4"/>
                      </a:lnTo>
                      <a:lnTo>
                        <a:pt x="68" y="5"/>
                      </a:lnTo>
                      <a:lnTo>
                        <a:pt x="64" y="9"/>
                      </a:lnTo>
                      <a:lnTo>
                        <a:pt x="58" y="20"/>
                      </a:lnTo>
                      <a:lnTo>
                        <a:pt x="50" y="21"/>
                      </a:lnTo>
                      <a:lnTo>
                        <a:pt x="43" y="18"/>
                      </a:lnTo>
                      <a:lnTo>
                        <a:pt x="39" y="15"/>
                      </a:lnTo>
                      <a:lnTo>
                        <a:pt x="36" y="17"/>
                      </a:lnTo>
                      <a:lnTo>
                        <a:pt x="29" y="24"/>
                      </a:lnTo>
                      <a:lnTo>
                        <a:pt x="21" y="36"/>
                      </a:lnTo>
                      <a:lnTo>
                        <a:pt x="14" y="49"/>
                      </a:lnTo>
                      <a:lnTo>
                        <a:pt x="10" y="60"/>
                      </a:lnTo>
                      <a:lnTo>
                        <a:pt x="0" y="74"/>
                      </a:lnTo>
                      <a:lnTo>
                        <a:pt x="0" y="81"/>
                      </a:lnTo>
                      <a:lnTo>
                        <a:pt x="2" y="85"/>
                      </a:lnTo>
                      <a:lnTo>
                        <a:pt x="7" y="9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42" name="Freeform 46"/>
                <p:cNvSpPr>
                  <a:spLocks noChangeAspect="1"/>
                </p:cNvSpPr>
                <p:nvPr/>
              </p:nvSpPr>
              <p:spPr bwMode="gray">
                <a:xfrm>
                  <a:off x="5350667" y="3611909"/>
                  <a:ext cx="138113" cy="160338"/>
                </a:xfrm>
                <a:custGeom>
                  <a:avLst/>
                  <a:gdLst/>
                  <a:ahLst/>
                  <a:cxnLst>
                    <a:cxn ang="0">
                      <a:pos x="387" y="204"/>
                    </a:cxn>
                    <a:cxn ang="0">
                      <a:pos x="387" y="98"/>
                    </a:cxn>
                    <a:cxn ang="0">
                      <a:pos x="412" y="74"/>
                    </a:cxn>
                    <a:cxn ang="0">
                      <a:pos x="435" y="37"/>
                    </a:cxn>
                    <a:cxn ang="0">
                      <a:pos x="421" y="37"/>
                    </a:cxn>
                    <a:cxn ang="0">
                      <a:pos x="374" y="22"/>
                    </a:cxn>
                    <a:cxn ang="0">
                      <a:pos x="336" y="32"/>
                    </a:cxn>
                    <a:cxn ang="0">
                      <a:pos x="297" y="60"/>
                    </a:cxn>
                    <a:cxn ang="0">
                      <a:pos x="250" y="53"/>
                    </a:cxn>
                    <a:cxn ang="0">
                      <a:pos x="213" y="47"/>
                    </a:cxn>
                    <a:cxn ang="0">
                      <a:pos x="164" y="12"/>
                    </a:cxn>
                    <a:cxn ang="0">
                      <a:pos x="132" y="3"/>
                    </a:cxn>
                    <a:cxn ang="0">
                      <a:pos x="103" y="0"/>
                    </a:cxn>
                    <a:cxn ang="0">
                      <a:pos x="69" y="3"/>
                    </a:cxn>
                    <a:cxn ang="0">
                      <a:pos x="28" y="1"/>
                    </a:cxn>
                    <a:cxn ang="0">
                      <a:pos x="0" y="28"/>
                    </a:cxn>
                    <a:cxn ang="0">
                      <a:pos x="5" y="32"/>
                    </a:cxn>
                    <a:cxn ang="0">
                      <a:pos x="19" y="36"/>
                    </a:cxn>
                    <a:cxn ang="0">
                      <a:pos x="21" y="46"/>
                    </a:cxn>
                    <a:cxn ang="0">
                      <a:pos x="28" y="75"/>
                    </a:cxn>
                    <a:cxn ang="0">
                      <a:pos x="35" y="86"/>
                    </a:cxn>
                    <a:cxn ang="0">
                      <a:pos x="46" y="92"/>
                    </a:cxn>
                    <a:cxn ang="0">
                      <a:pos x="55" y="107"/>
                    </a:cxn>
                    <a:cxn ang="0">
                      <a:pos x="57" y="135"/>
                    </a:cxn>
                    <a:cxn ang="0">
                      <a:pos x="54" y="168"/>
                    </a:cxn>
                    <a:cxn ang="0">
                      <a:pos x="38" y="192"/>
                    </a:cxn>
                    <a:cxn ang="0">
                      <a:pos x="26" y="206"/>
                    </a:cxn>
                    <a:cxn ang="0">
                      <a:pos x="2" y="238"/>
                    </a:cxn>
                    <a:cxn ang="0">
                      <a:pos x="8" y="263"/>
                    </a:cxn>
                    <a:cxn ang="0">
                      <a:pos x="18" y="270"/>
                    </a:cxn>
                    <a:cxn ang="0">
                      <a:pos x="35" y="265"/>
                    </a:cxn>
                    <a:cxn ang="0">
                      <a:pos x="45" y="270"/>
                    </a:cxn>
                    <a:cxn ang="0">
                      <a:pos x="26" y="281"/>
                    </a:cxn>
                    <a:cxn ang="0">
                      <a:pos x="7" y="295"/>
                    </a:cxn>
                    <a:cxn ang="0">
                      <a:pos x="207" y="415"/>
                    </a:cxn>
                    <a:cxn ang="0">
                      <a:pos x="210" y="428"/>
                    </a:cxn>
                    <a:cxn ang="0">
                      <a:pos x="218" y="458"/>
                    </a:cxn>
                    <a:cxn ang="0">
                      <a:pos x="306" y="499"/>
                    </a:cxn>
                    <a:cxn ang="0">
                      <a:pos x="314" y="488"/>
                    </a:cxn>
                    <a:cxn ang="0">
                      <a:pos x="324" y="463"/>
                    </a:cxn>
                    <a:cxn ang="0">
                      <a:pos x="342" y="429"/>
                    </a:cxn>
                    <a:cxn ang="0">
                      <a:pos x="352" y="399"/>
                    </a:cxn>
                    <a:cxn ang="0">
                      <a:pos x="360" y="391"/>
                    </a:cxn>
                    <a:cxn ang="0">
                      <a:pos x="379" y="376"/>
                    </a:cxn>
                    <a:cxn ang="0">
                      <a:pos x="388" y="361"/>
                    </a:cxn>
                    <a:cxn ang="0">
                      <a:pos x="403" y="358"/>
                    </a:cxn>
                    <a:cxn ang="0">
                      <a:pos x="417" y="340"/>
                    </a:cxn>
                    <a:cxn ang="0">
                      <a:pos x="393" y="308"/>
                    </a:cxn>
                    <a:cxn ang="0">
                      <a:pos x="387" y="257"/>
                    </a:cxn>
                  </a:cxnLst>
                  <a:rect l="0" t="0" r="r" b="b"/>
                  <a:pathLst>
                    <a:path w="435" h="504">
                      <a:moveTo>
                        <a:pt x="387" y="257"/>
                      </a:moveTo>
                      <a:lnTo>
                        <a:pt x="387" y="204"/>
                      </a:lnTo>
                      <a:lnTo>
                        <a:pt x="387" y="151"/>
                      </a:lnTo>
                      <a:lnTo>
                        <a:pt x="387" y="98"/>
                      </a:lnTo>
                      <a:lnTo>
                        <a:pt x="390" y="96"/>
                      </a:lnTo>
                      <a:lnTo>
                        <a:pt x="412" y="74"/>
                      </a:lnTo>
                      <a:lnTo>
                        <a:pt x="433" y="42"/>
                      </a:lnTo>
                      <a:lnTo>
                        <a:pt x="435" y="37"/>
                      </a:lnTo>
                      <a:lnTo>
                        <a:pt x="430" y="38"/>
                      </a:lnTo>
                      <a:lnTo>
                        <a:pt x="421" y="37"/>
                      </a:lnTo>
                      <a:lnTo>
                        <a:pt x="408" y="38"/>
                      </a:lnTo>
                      <a:lnTo>
                        <a:pt x="374" y="22"/>
                      </a:lnTo>
                      <a:lnTo>
                        <a:pt x="355" y="26"/>
                      </a:lnTo>
                      <a:lnTo>
                        <a:pt x="336" y="32"/>
                      </a:lnTo>
                      <a:lnTo>
                        <a:pt x="320" y="48"/>
                      </a:lnTo>
                      <a:lnTo>
                        <a:pt x="297" y="60"/>
                      </a:lnTo>
                      <a:lnTo>
                        <a:pt x="272" y="59"/>
                      </a:lnTo>
                      <a:lnTo>
                        <a:pt x="250" y="53"/>
                      </a:lnTo>
                      <a:lnTo>
                        <a:pt x="233" y="53"/>
                      </a:lnTo>
                      <a:lnTo>
                        <a:pt x="213" y="47"/>
                      </a:lnTo>
                      <a:lnTo>
                        <a:pt x="202" y="34"/>
                      </a:lnTo>
                      <a:lnTo>
                        <a:pt x="164" y="12"/>
                      </a:lnTo>
                      <a:lnTo>
                        <a:pt x="147" y="4"/>
                      </a:lnTo>
                      <a:lnTo>
                        <a:pt x="132" y="3"/>
                      </a:lnTo>
                      <a:lnTo>
                        <a:pt x="116" y="5"/>
                      </a:lnTo>
                      <a:lnTo>
                        <a:pt x="103" y="0"/>
                      </a:lnTo>
                      <a:lnTo>
                        <a:pt x="82" y="3"/>
                      </a:lnTo>
                      <a:lnTo>
                        <a:pt x="69" y="3"/>
                      </a:lnTo>
                      <a:lnTo>
                        <a:pt x="39" y="0"/>
                      </a:lnTo>
                      <a:lnTo>
                        <a:pt x="28" y="1"/>
                      </a:lnTo>
                      <a:lnTo>
                        <a:pt x="16" y="9"/>
                      </a:lnTo>
                      <a:lnTo>
                        <a:pt x="0" y="28"/>
                      </a:lnTo>
                      <a:lnTo>
                        <a:pt x="2" y="30"/>
                      </a:lnTo>
                      <a:lnTo>
                        <a:pt x="5" y="32"/>
                      </a:lnTo>
                      <a:lnTo>
                        <a:pt x="17" y="34"/>
                      </a:lnTo>
                      <a:lnTo>
                        <a:pt x="19" y="36"/>
                      </a:lnTo>
                      <a:lnTo>
                        <a:pt x="19" y="43"/>
                      </a:lnTo>
                      <a:lnTo>
                        <a:pt x="21" y="46"/>
                      </a:lnTo>
                      <a:lnTo>
                        <a:pt x="23" y="48"/>
                      </a:lnTo>
                      <a:lnTo>
                        <a:pt x="28" y="75"/>
                      </a:lnTo>
                      <a:lnTo>
                        <a:pt x="30" y="81"/>
                      </a:lnTo>
                      <a:lnTo>
                        <a:pt x="35" y="86"/>
                      </a:lnTo>
                      <a:lnTo>
                        <a:pt x="42" y="90"/>
                      </a:lnTo>
                      <a:lnTo>
                        <a:pt x="46" y="92"/>
                      </a:lnTo>
                      <a:lnTo>
                        <a:pt x="54" y="101"/>
                      </a:lnTo>
                      <a:lnTo>
                        <a:pt x="55" y="107"/>
                      </a:lnTo>
                      <a:lnTo>
                        <a:pt x="55" y="125"/>
                      </a:lnTo>
                      <a:lnTo>
                        <a:pt x="57" y="135"/>
                      </a:lnTo>
                      <a:lnTo>
                        <a:pt x="56" y="155"/>
                      </a:lnTo>
                      <a:lnTo>
                        <a:pt x="54" y="168"/>
                      </a:lnTo>
                      <a:lnTo>
                        <a:pt x="46" y="181"/>
                      </a:lnTo>
                      <a:lnTo>
                        <a:pt x="38" y="192"/>
                      </a:lnTo>
                      <a:lnTo>
                        <a:pt x="35" y="195"/>
                      </a:lnTo>
                      <a:lnTo>
                        <a:pt x="26" y="206"/>
                      </a:lnTo>
                      <a:lnTo>
                        <a:pt x="8" y="233"/>
                      </a:lnTo>
                      <a:lnTo>
                        <a:pt x="2" y="238"/>
                      </a:lnTo>
                      <a:lnTo>
                        <a:pt x="1" y="253"/>
                      </a:lnTo>
                      <a:lnTo>
                        <a:pt x="8" y="263"/>
                      </a:lnTo>
                      <a:lnTo>
                        <a:pt x="12" y="272"/>
                      </a:lnTo>
                      <a:lnTo>
                        <a:pt x="18" y="270"/>
                      </a:lnTo>
                      <a:lnTo>
                        <a:pt x="26" y="267"/>
                      </a:lnTo>
                      <a:lnTo>
                        <a:pt x="35" y="265"/>
                      </a:lnTo>
                      <a:lnTo>
                        <a:pt x="45" y="265"/>
                      </a:lnTo>
                      <a:lnTo>
                        <a:pt x="45" y="270"/>
                      </a:lnTo>
                      <a:lnTo>
                        <a:pt x="34" y="274"/>
                      </a:lnTo>
                      <a:lnTo>
                        <a:pt x="26" y="281"/>
                      </a:lnTo>
                      <a:lnTo>
                        <a:pt x="14" y="281"/>
                      </a:lnTo>
                      <a:lnTo>
                        <a:pt x="7" y="295"/>
                      </a:lnTo>
                      <a:lnTo>
                        <a:pt x="16" y="303"/>
                      </a:lnTo>
                      <a:lnTo>
                        <a:pt x="207" y="415"/>
                      </a:lnTo>
                      <a:lnTo>
                        <a:pt x="210" y="420"/>
                      </a:lnTo>
                      <a:lnTo>
                        <a:pt x="210" y="428"/>
                      </a:lnTo>
                      <a:lnTo>
                        <a:pt x="215" y="447"/>
                      </a:lnTo>
                      <a:lnTo>
                        <a:pt x="218" y="458"/>
                      </a:lnTo>
                      <a:lnTo>
                        <a:pt x="296" y="504"/>
                      </a:lnTo>
                      <a:lnTo>
                        <a:pt x="306" y="499"/>
                      </a:lnTo>
                      <a:lnTo>
                        <a:pt x="309" y="495"/>
                      </a:lnTo>
                      <a:lnTo>
                        <a:pt x="314" y="488"/>
                      </a:lnTo>
                      <a:lnTo>
                        <a:pt x="318" y="479"/>
                      </a:lnTo>
                      <a:lnTo>
                        <a:pt x="324" y="463"/>
                      </a:lnTo>
                      <a:lnTo>
                        <a:pt x="333" y="450"/>
                      </a:lnTo>
                      <a:lnTo>
                        <a:pt x="342" y="429"/>
                      </a:lnTo>
                      <a:lnTo>
                        <a:pt x="346" y="413"/>
                      </a:lnTo>
                      <a:lnTo>
                        <a:pt x="352" y="399"/>
                      </a:lnTo>
                      <a:lnTo>
                        <a:pt x="357" y="392"/>
                      </a:lnTo>
                      <a:lnTo>
                        <a:pt x="360" y="391"/>
                      </a:lnTo>
                      <a:lnTo>
                        <a:pt x="378" y="382"/>
                      </a:lnTo>
                      <a:lnTo>
                        <a:pt x="379" y="376"/>
                      </a:lnTo>
                      <a:lnTo>
                        <a:pt x="382" y="370"/>
                      </a:lnTo>
                      <a:lnTo>
                        <a:pt x="388" y="361"/>
                      </a:lnTo>
                      <a:lnTo>
                        <a:pt x="394" y="358"/>
                      </a:lnTo>
                      <a:lnTo>
                        <a:pt x="403" y="358"/>
                      </a:lnTo>
                      <a:lnTo>
                        <a:pt x="414" y="346"/>
                      </a:lnTo>
                      <a:lnTo>
                        <a:pt x="417" y="340"/>
                      </a:lnTo>
                      <a:lnTo>
                        <a:pt x="416" y="337"/>
                      </a:lnTo>
                      <a:lnTo>
                        <a:pt x="393" y="308"/>
                      </a:lnTo>
                      <a:lnTo>
                        <a:pt x="387" y="300"/>
                      </a:lnTo>
                      <a:lnTo>
                        <a:pt x="387" y="257"/>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43" name="Freeform 47"/>
                <p:cNvSpPr>
                  <a:spLocks noChangeAspect="1"/>
                </p:cNvSpPr>
                <p:nvPr/>
              </p:nvSpPr>
              <p:spPr bwMode="gray">
                <a:xfrm>
                  <a:off x="4455318" y="3399184"/>
                  <a:ext cx="107950" cy="77788"/>
                </a:xfrm>
                <a:custGeom>
                  <a:avLst/>
                  <a:gdLst/>
                  <a:ahLst/>
                  <a:cxnLst>
                    <a:cxn ang="0">
                      <a:pos x="43" y="160"/>
                    </a:cxn>
                    <a:cxn ang="0">
                      <a:pos x="28" y="129"/>
                    </a:cxn>
                    <a:cxn ang="0">
                      <a:pos x="7" y="113"/>
                    </a:cxn>
                    <a:cxn ang="0">
                      <a:pos x="1" y="107"/>
                    </a:cxn>
                    <a:cxn ang="0">
                      <a:pos x="35" y="86"/>
                    </a:cxn>
                    <a:cxn ang="0">
                      <a:pos x="56" y="33"/>
                    </a:cxn>
                    <a:cxn ang="0">
                      <a:pos x="70" y="9"/>
                    </a:cxn>
                    <a:cxn ang="0">
                      <a:pos x="92" y="9"/>
                    </a:cxn>
                    <a:cxn ang="0">
                      <a:pos x="122" y="5"/>
                    </a:cxn>
                    <a:cxn ang="0">
                      <a:pos x="135" y="1"/>
                    </a:cxn>
                    <a:cxn ang="0">
                      <a:pos x="168" y="2"/>
                    </a:cxn>
                    <a:cxn ang="0">
                      <a:pos x="183" y="9"/>
                    </a:cxn>
                    <a:cxn ang="0">
                      <a:pos x="206" y="29"/>
                    </a:cxn>
                    <a:cxn ang="0">
                      <a:pos x="221" y="29"/>
                    </a:cxn>
                    <a:cxn ang="0">
                      <a:pos x="238" y="58"/>
                    </a:cxn>
                    <a:cxn ang="0">
                      <a:pos x="248" y="68"/>
                    </a:cxn>
                    <a:cxn ang="0">
                      <a:pos x="258" y="75"/>
                    </a:cxn>
                    <a:cxn ang="0">
                      <a:pos x="261" y="82"/>
                    </a:cxn>
                    <a:cxn ang="0">
                      <a:pos x="277" y="91"/>
                    </a:cxn>
                    <a:cxn ang="0">
                      <a:pos x="289" y="103"/>
                    </a:cxn>
                    <a:cxn ang="0">
                      <a:pos x="297" y="123"/>
                    </a:cxn>
                    <a:cxn ang="0">
                      <a:pos x="302" y="133"/>
                    </a:cxn>
                    <a:cxn ang="0">
                      <a:pos x="309" y="156"/>
                    </a:cxn>
                    <a:cxn ang="0">
                      <a:pos x="313" y="181"/>
                    </a:cxn>
                    <a:cxn ang="0">
                      <a:pos x="323" y="185"/>
                    </a:cxn>
                    <a:cxn ang="0">
                      <a:pos x="332" y="197"/>
                    </a:cxn>
                    <a:cxn ang="0">
                      <a:pos x="342" y="212"/>
                    </a:cxn>
                    <a:cxn ang="0">
                      <a:pos x="342" y="221"/>
                    </a:cxn>
                    <a:cxn ang="0">
                      <a:pos x="344" y="238"/>
                    </a:cxn>
                    <a:cxn ang="0">
                      <a:pos x="321" y="242"/>
                    </a:cxn>
                    <a:cxn ang="0">
                      <a:pos x="293" y="244"/>
                    </a:cxn>
                    <a:cxn ang="0">
                      <a:pos x="271" y="239"/>
                    </a:cxn>
                    <a:cxn ang="0">
                      <a:pos x="255" y="238"/>
                    </a:cxn>
                    <a:cxn ang="0">
                      <a:pos x="237" y="227"/>
                    </a:cxn>
                    <a:cxn ang="0">
                      <a:pos x="162" y="224"/>
                    </a:cxn>
                    <a:cxn ang="0">
                      <a:pos x="111" y="236"/>
                    </a:cxn>
                    <a:cxn ang="0">
                      <a:pos x="57" y="244"/>
                    </a:cxn>
                    <a:cxn ang="0">
                      <a:pos x="43" y="242"/>
                    </a:cxn>
                    <a:cxn ang="0">
                      <a:pos x="47" y="199"/>
                    </a:cxn>
                    <a:cxn ang="0">
                      <a:pos x="98" y="188"/>
                    </a:cxn>
                    <a:cxn ang="0">
                      <a:pos x="127" y="183"/>
                    </a:cxn>
                    <a:cxn ang="0">
                      <a:pos x="143" y="182"/>
                    </a:cxn>
                    <a:cxn ang="0">
                      <a:pos x="175" y="194"/>
                    </a:cxn>
                    <a:cxn ang="0">
                      <a:pos x="203" y="189"/>
                    </a:cxn>
                    <a:cxn ang="0">
                      <a:pos x="206" y="177"/>
                    </a:cxn>
                    <a:cxn ang="0">
                      <a:pos x="191" y="177"/>
                    </a:cxn>
                    <a:cxn ang="0">
                      <a:pos x="165" y="172"/>
                    </a:cxn>
                    <a:cxn ang="0">
                      <a:pos x="140" y="162"/>
                    </a:cxn>
                    <a:cxn ang="0">
                      <a:pos x="120" y="163"/>
                    </a:cxn>
                  </a:cxnLst>
                  <a:rect l="0" t="0" r="r" b="b"/>
                  <a:pathLst>
                    <a:path w="344" h="244">
                      <a:moveTo>
                        <a:pt x="55" y="174"/>
                      </a:moveTo>
                      <a:lnTo>
                        <a:pt x="54" y="174"/>
                      </a:lnTo>
                      <a:lnTo>
                        <a:pt x="50" y="168"/>
                      </a:lnTo>
                      <a:lnTo>
                        <a:pt x="43" y="160"/>
                      </a:lnTo>
                      <a:lnTo>
                        <a:pt x="41" y="147"/>
                      </a:lnTo>
                      <a:lnTo>
                        <a:pt x="39" y="144"/>
                      </a:lnTo>
                      <a:lnTo>
                        <a:pt x="33" y="138"/>
                      </a:lnTo>
                      <a:lnTo>
                        <a:pt x="28" y="129"/>
                      </a:lnTo>
                      <a:lnTo>
                        <a:pt x="18" y="119"/>
                      </a:lnTo>
                      <a:lnTo>
                        <a:pt x="14" y="112"/>
                      </a:lnTo>
                      <a:lnTo>
                        <a:pt x="9" y="112"/>
                      </a:lnTo>
                      <a:lnTo>
                        <a:pt x="7" y="113"/>
                      </a:lnTo>
                      <a:lnTo>
                        <a:pt x="4" y="117"/>
                      </a:lnTo>
                      <a:lnTo>
                        <a:pt x="1" y="112"/>
                      </a:lnTo>
                      <a:lnTo>
                        <a:pt x="0" y="109"/>
                      </a:lnTo>
                      <a:lnTo>
                        <a:pt x="1" y="107"/>
                      </a:lnTo>
                      <a:lnTo>
                        <a:pt x="6" y="107"/>
                      </a:lnTo>
                      <a:lnTo>
                        <a:pt x="17" y="103"/>
                      </a:lnTo>
                      <a:lnTo>
                        <a:pt x="31" y="91"/>
                      </a:lnTo>
                      <a:lnTo>
                        <a:pt x="35" y="86"/>
                      </a:lnTo>
                      <a:lnTo>
                        <a:pt x="40" y="77"/>
                      </a:lnTo>
                      <a:lnTo>
                        <a:pt x="55" y="56"/>
                      </a:lnTo>
                      <a:lnTo>
                        <a:pt x="56" y="50"/>
                      </a:lnTo>
                      <a:lnTo>
                        <a:pt x="56" y="33"/>
                      </a:lnTo>
                      <a:lnTo>
                        <a:pt x="57" y="32"/>
                      </a:lnTo>
                      <a:lnTo>
                        <a:pt x="61" y="29"/>
                      </a:lnTo>
                      <a:lnTo>
                        <a:pt x="65" y="22"/>
                      </a:lnTo>
                      <a:lnTo>
                        <a:pt x="70" y="9"/>
                      </a:lnTo>
                      <a:lnTo>
                        <a:pt x="73" y="9"/>
                      </a:lnTo>
                      <a:lnTo>
                        <a:pt x="76" y="7"/>
                      </a:lnTo>
                      <a:lnTo>
                        <a:pt x="83" y="9"/>
                      </a:lnTo>
                      <a:lnTo>
                        <a:pt x="92" y="9"/>
                      </a:lnTo>
                      <a:lnTo>
                        <a:pt x="102" y="11"/>
                      </a:lnTo>
                      <a:lnTo>
                        <a:pt x="109" y="10"/>
                      </a:lnTo>
                      <a:lnTo>
                        <a:pt x="111" y="7"/>
                      </a:lnTo>
                      <a:lnTo>
                        <a:pt x="122" y="5"/>
                      </a:lnTo>
                      <a:lnTo>
                        <a:pt x="131" y="6"/>
                      </a:lnTo>
                      <a:lnTo>
                        <a:pt x="133" y="5"/>
                      </a:lnTo>
                      <a:lnTo>
                        <a:pt x="133" y="1"/>
                      </a:lnTo>
                      <a:lnTo>
                        <a:pt x="135" y="1"/>
                      </a:lnTo>
                      <a:lnTo>
                        <a:pt x="141" y="1"/>
                      </a:lnTo>
                      <a:lnTo>
                        <a:pt x="146" y="0"/>
                      </a:lnTo>
                      <a:lnTo>
                        <a:pt x="152" y="2"/>
                      </a:lnTo>
                      <a:lnTo>
                        <a:pt x="168" y="2"/>
                      </a:lnTo>
                      <a:lnTo>
                        <a:pt x="169" y="4"/>
                      </a:lnTo>
                      <a:lnTo>
                        <a:pt x="174" y="2"/>
                      </a:lnTo>
                      <a:lnTo>
                        <a:pt x="176" y="7"/>
                      </a:lnTo>
                      <a:lnTo>
                        <a:pt x="183" y="9"/>
                      </a:lnTo>
                      <a:lnTo>
                        <a:pt x="194" y="17"/>
                      </a:lnTo>
                      <a:lnTo>
                        <a:pt x="195" y="23"/>
                      </a:lnTo>
                      <a:lnTo>
                        <a:pt x="202" y="31"/>
                      </a:lnTo>
                      <a:lnTo>
                        <a:pt x="206" y="29"/>
                      </a:lnTo>
                      <a:lnTo>
                        <a:pt x="212" y="28"/>
                      </a:lnTo>
                      <a:lnTo>
                        <a:pt x="212" y="32"/>
                      </a:lnTo>
                      <a:lnTo>
                        <a:pt x="216" y="33"/>
                      </a:lnTo>
                      <a:lnTo>
                        <a:pt x="221" y="29"/>
                      </a:lnTo>
                      <a:lnTo>
                        <a:pt x="223" y="29"/>
                      </a:lnTo>
                      <a:lnTo>
                        <a:pt x="233" y="44"/>
                      </a:lnTo>
                      <a:lnTo>
                        <a:pt x="238" y="54"/>
                      </a:lnTo>
                      <a:lnTo>
                        <a:pt x="238" y="58"/>
                      </a:lnTo>
                      <a:lnTo>
                        <a:pt x="242" y="59"/>
                      </a:lnTo>
                      <a:lnTo>
                        <a:pt x="245" y="64"/>
                      </a:lnTo>
                      <a:lnTo>
                        <a:pt x="245" y="66"/>
                      </a:lnTo>
                      <a:lnTo>
                        <a:pt x="248" y="68"/>
                      </a:lnTo>
                      <a:lnTo>
                        <a:pt x="251" y="66"/>
                      </a:lnTo>
                      <a:lnTo>
                        <a:pt x="253" y="66"/>
                      </a:lnTo>
                      <a:lnTo>
                        <a:pt x="255" y="74"/>
                      </a:lnTo>
                      <a:lnTo>
                        <a:pt x="258" y="75"/>
                      </a:lnTo>
                      <a:lnTo>
                        <a:pt x="260" y="79"/>
                      </a:lnTo>
                      <a:lnTo>
                        <a:pt x="256" y="80"/>
                      </a:lnTo>
                      <a:lnTo>
                        <a:pt x="256" y="81"/>
                      </a:lnTo>
                      <a:lnTo>
                        <a:pt x="261" y="82"/>
                      </a:lnTo>
                      <a:lnTo>
                        <a:pt x="264" y="86"/>
                      </a:lnTo>
                      <a:lnTo>
                        <a:pt x="267" y="88"/>
                      </a:lnTo>
                      <a:lnTo>
                        <a:pt x="271" y="88"/>
                      </a:lnTo>
                      <a:lnTo>
                        <a:pt x="277" y="91"/>
                      </a:lnTo>
                      <a:lnTo>
                        <a:pt x="280" y="95"/>
                      </a:lnTo>
                      <a:lnTo>
                        <a:pt x="281" y="99"/>
                      </a:lnTo>
                      <a:lnTo>
                        <a:pt x="283" y="101"/>
                      </a:lnTo>
                      <a:lnTo>
                        <a:pt x="289" y="103"/>
                      </a:lnTo>
                      <a:lnTo>
                        <a:pt x="296" y="109"/>
                      </a:lnTo>
                      <a:lnTo>
                        <a:pt x="298" y="112"/>
                      </a:lnTo>
                      <a:lnTo>
                        <a:pt x="299" y="115"/>
                      </a:lnTo>
                      <a:lnTo>
                        <a:pt x="297" y="123"/>
                      </a:lnTo>
                      <a:lnTo>
                        <a:pt x="297" y="129"/>
                      </a:lnTo>
                      <a:lnTo>
                        <a:pt x="299" y="129"/>
                      </a:lnTo>
                      <a:lnTo>
                        <a:pt x="301" y="133"/>
                      </a:lnTo>
                      <a:lnTo>
                        <a:pt x="302" y="133"/>
                      </a:lnTo>
                      <a:lnTo>
                        <a:pt x="305" y="136"/>
                      </a:lnTo>
                      <a:lnTo>
                        <a:pt x="307" y="144"/>
                      </a:lnTo>
                      <a:lnTo>
                        <a:pt x="307" y="150"/>
                      </a:lnTo>
                      <a:lnTo>
                        <a:pt x="309" y="156"/>
                      </a:lnTo>
                      <a:lnTo>
                        <a:pt x="310" y="160"/>
                      </a:lnTo>
                      <a:lnTo>
                        <a:pt x="305" y="167"/>
                      </a:lnTo>
                      <a:lnTo>
                        <a:pt x="305" y="169"/>
                      </a:lnTo>
                      <a:lnTo>
                        <a:pt x="313" y="181"/>
                      </a:lnTo>
                      <a:lnTo>
                        <a:pt x="315" y="187"/>
                      </a:lnTo>
                      <a:lnTo>
                        <a:pt x="316" y="188"/>
                      </a:lnTo>
                      <a:lnTo>
                        <a:pt x="320" y="188"/>
                      </a:lnTo>
                      <a:lnTo>
                        <a:pt x="323" y="185"/>
                      </a:lnTo>
                      <a:lnTo>
                        <a:pt x="328" y="185"/>
                      </a:lnTo>
                      <a:lnTo>
                        <a:pt x="328" y="189"/>
                      </a:lnTo>
                      <a:lnTo>
                        <a:pt x="331" y="193"/>
                      </a:lnTo>
                      <a:lnTo>
                        <a:pt x="332" y="197"/>
                      </a:lnTo>
                      <a:lnTo>
                        <a:pt x="335" y="199"/>
                      </a:lnTo>
                      <a:lnTo>
                        <a:pt x="337" y="204"/>
                      </a:lnTo>
                      <a:lnTo>
                        <a:pt x="341" y="209"/>
                      </a:lnTo>
                      <a:lnTo>
                        <a:pt x="342" y="212"/>
                      </a:lnTo>
                      <a:lnTo>
                        <a:pt x="341" y="212"/>
                      </a:lnTo>
                      <a:lnTo>
                        <a:pt x="340" y="214"/>
                      </a:lnTo>
                      <a:lnTo>
                        <a:pt x="342" y="217"/>
                      </a:lnTo>
                      <a:lnTo>
                        <a:pt x="342" y="221"/>
                      </a:lnTo>
                      <a:lnTo>
                        <a:pt x="339" y="225"/>
                      </a:lnTo>
                      <a:lnTo>
                        <a:pt x="340" y="232"/>
                      </a:lnTo>
                      <a:lnTo>
                        <a:pt x="344" y="236"/>
                      </a:lnTo>
                      <a:lnTo>
                        <a:pt x="344" y="238"/>
                      </a:lnTo>
                      <a:lnTo>
                        <a:pt x="341" y="239"/>
                      </a:lnTo>
                      <a:lnTo>
                        <a:pt x="331" y="239"/>
                      </a:lnTo>
                      <a:lnTo>
                        <a:pt x="325" y="242"/>
                      </a:lnTo>
                      <a:lnTo>
                        <a:pt x="321" y="242"/>
                      </a:lnTo>
                      <a:lnTo>
                        <a:pt x="310" y="241"/>
                      </a:lnTo>
                      <a:lnTo>
                        <a:pt x="308" y="242"/>
                      </a:lnTo>
                      <a:lnTo>
                        <a:pt x="301" y="242"/>
                      </a:lnTo>
                      <a:lnTo>
                        <a:pt x="293" y="244"/>
                      </a:lnTo>
                      <a:lnTo>
                        <a:pt x="287" y="244"/>
                      </a:lnTo>
                      <a:lnTo>
                        <a:pt x="282" y="242"/>
                      </a:lnTo>
                      <a:lnTo>
                        <a:pt x="278" y="242"/>
                      </a:lnTo>
                      <a:lnTo>
                        <a:pt x="271" y="239"/>
                      </a:lnTo>
                      <a:lnTo>
                        <a:pt x="264" y="239"/>
                      </a:lnTo>
                      <a:lnTo>
                        <a:pt x="258" y="233"/>
                      </a:lnTo>
                      <a:lnTo>
                        <a:pt x="255" y="235"/>
                      </a:lnTo>
                      <a:lnTo>
                        <a:pt x="255" y="238"/>
                      </a:lnTo>
                      <a:lnTo>
                        <a:pt x="248" y="237"/>
                      </a:lnTo>
                      <a:lnTo>
                        <a:pt x="248" y="231"/>
                      </a:lnTo>
                      <a:lnTo>
                        <a:pt x="245" y="228"/>
                      </a:lnTo>
                      <a:lnTo>
                        <a:pt x="237" y="227"/>
                      </a:lnTo>
                      <a:lnTo>
                        <a:pt x="231" y="228"/>
                      </a:lnTo>
                      <a:lnTo>
                        <a:pt x="226" y="225"/>
                      </a:lnTo>
                      <a:lnTo>
                        <a:pt x="212" y="224"/>
                      </a:lnTo>
                      <a:lnTo>
                        <a:pt x="162" y="224"/>
                      </a:lnTo>
                      <a:lnTo>
                        <a:pt x="159" y="225"/>
                      </a:lnTo>
                      <a:lnTo>
                        <a:pt x="135" y="225"/>
                      </a:lnTo>
                      <a:lnTo>
                        <a:pt x="122" y="231"/>
                      </a:lnTo>
                      <a:lnTo>
                        <a:pt x="111" y="236"/>
                      </a:lnTo>
                      <a:lnTo>
                        <a:pt x="102" y="238"/>
                      </a:lnTo>
                      <a:lnTo>
                        <a:pt x="72" y="237"/>
                      </a:lnTo>
                      <a:lnTo>
                        <a:pt x="68" y="239"/>
                      </a:lnTo>
                      <a:lnTo>
                        <a:pt x="57" y="244"/>
                      </a:lnTo>
                      <a:lnTo>
                        <a:pt x="50" y="244"/>
                      </a:lnTo>
                      <a:lnTo>
                        <a:pt x="46" y="243"/>
                      </a:lnTo>
                      <a:lnTo>
                        <a:pt x="45" y="241"/>
                      </a:lnTo>
                      <a:lnTo>
                        <a:pt x="43" y="242"/>
                      </a:lnTo>
                      <a:lnTo>
                        <a:pt x="44" y="241"/>
                      </a:lnTo>
                      <a:lnTo>
                        <a:pt x="41" y="239"/>
                      </a:lnTo>
                      <a:lnTo>
                        <a:pt x="43" y="205"/>
                      </a:lnTo>
                      <a:lnTo>
                        <a:pt x="47" y="199"/>
                      </a:lnTo>
                      <a:lnTo>
                        <a:pt x="86" y="195"/>
                      </a:lnTo>
                      <a:lnTo>
                        <a:pt x="94" y="195"/>
                      </a:lnTo>
                      <a:lnTo>
                        <a:pt x="95" y="195"/>
                      </a:lnTo>
                      <a:lnTo>
                        <a:pt x="98" y="188"/>
                      </a:lnTo>
                      <a:lnTo>
                        <a:pt x="103" y="187"/>
                      </a:lnTo>
                      <a:lnTo>
                        <a:pt x="106" y="188"/>
                      </a:lnTo>
                      <a:lnTo>
                        <a:pt x="119" y="187"/>
                      </a:lnTo>
                      <a:lnTo>
                        <a:pt x="127" y="183"/>
                      </a:lnTo>
                      <a:lnTo>
                        <a:pt x="131" y="178"/>
                      </a:lnTo>
                      <a:lnTo>
                        <a:pt x="133" y="177"/>
                      </a:lnTo>
                      <a:lnTo>
                        <a:pt x="140" y="178"/>
                      </a:lnTo>
                      <a:lnTo>
                        <a:pt x="143" y="182"/>
                      </a:lnTo>
                      <a:lnTo>
                        <a:pt x="151" y="184"/>
                      </a:lnTo>
                      <a:lnTo>
                        <a:pt x="159" y="189"/>
                      </a:lnTo>
                      <a:lnTo>
                        <a:pt x="167" y="190"/>
                      </a:lnTo>
                      <a:lnTo>
                        <a:pt x="175" y="194"/>
                      </a:lnTo>
                      <a:lnTo>
                        <a:pt x="183" y="194"/>
                      </a:lnTo>
                      <a:lnTo>
                        <a:pt x="185" y="195"/>
                      </a:lnTo>
                      <a:lnTo>
                        <a:pt x="191" y="192"/>
                      </a:lnTo>
                      <a:lnTo>
                        <a:pt x="203" y="189"/>
                      </a:lnTo>
                      <a:lnTo>
                        <a:pt x="207" y="185"/>
                      </a:lnTo>
                      <a:lnTo>
                        <a:pt x="207" y="182"/>
                      </a:lnTo>
                      <a:lnTo>
                        <a:pt x="207" y="177"/>
                      </a:lnTo>
                      <a:lnTo>
                        <a:pt x="206" y="177"/>
                      </a:lnTo>
                      <a:lnTo>
                        <a:pt x="203" y="177"/>
                      </a:lnTo>
                      <a:lnTo>
                        <a:pt x="200" y="176"/>
                      </a:lnTo>
                      <a:lnTo>
                        <a:pt x="195" y="176"/>
                      </a:lnTo>
                      <a:lnTo>
                        <a:pt x="191" y="177"/>
                      </a:lnTo>
                      <a:lnTo>
                        <a:pt x="180" y="182"/>
                      </a:lnTo>
                      <a:lnTo>
                        <a:pt x="175" y="181"/>
                      </a:lnTo>
                      <a:lnTo>
                        <a:pt x="169" y="178"/>
                      </a:lnTo>
                      <a:lnTo>
                        <a:pt x="165" y="172"/>
                      </a:lnTo>
                      <a:lnTo>
                        <a:pt x="164" y="171"/>
                      </a:lnTo>
                      <a:lnTo>
                        <a:pt x="152" y="171"/>
                      </a:lnTo>
                      <a:lnTo>
                        <a:pt x="146" y="163"/>
                      </a:lnTo>
                      <a:lnTo>
                        <a:pt x="140" y="162"/>
                      </a:lnTo>
                      <a:lnTo>
                        <a:pt x="137" y="161"/>
                      </a:lnTo>
                      <a:lnTo>
                        <a:pt x="131" y="162"/>
                      </a:lnTo>
                      <a:lnTo>
                        <a:pt x="126" y="165"/>
                      </a:lnTo>
                      <a:lnTo>
                        <a:pt x="120" y="163"/>
                      </a:lnTo>
                      <a:lnTo>
                        <a:pt x="115" y="168"/>
                      </a:lnTo>
                      <a:lnTo>
                        <a:pt x="111" y="174"/>
                      </a:lnTo>
                      <a:lnTo>
                        <a:pt x="55" y="174"/>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44" name="Freeform 48"/>
                <p:cNvSpPr>
                  <a:spLocks noChangeAspect="1"/>
                </p:cNvSpPr>
                <p:nvPr/>
              </p:nvSpPr>
              <p:spPr bwMode="gray">
                <a:xfrm>
                  <a:off x="5276055" y="3708747"/>
                  <a:ext cx="190500" cy="187325"/>
                </a:xfrm>
                <a:custGeom>
                  <a:avLst/>
                  <a:gdLst/>
                  <a:ahLst/>
                  <a:cxnLst>
                    <a:cxn ang="0">
                      <a:pos x="450" y="144"/>
                    </a:cxn>
                    <a:cxn ang="0">
                      <a:pos x="521" y="238"/>
                    </a:cxn>
                    <a:cxn ang="0">
                      <a:pos x="505" y="292"/>
                    </a:cxn>
                    <a:cxn ang="0">
                      <a:pos x="538" y="325"/>
                    </a:cxn>
                    <a:cxn ang="0">
                      <a:pos x="537" y="349"/>
                    </a:cxn>
                    <a:cxn ang="0">
                      <a:pos x="536" y="380"/>
                    </a:cxn>
                    <a:cxn ang="0">
                      <a:pos x="528" y="402"/>
                    </a:cxn>
                    <a:cxn ang="0">
                      <a:pos x="542" y="432"/>
                    </a:cxn>
                    <a:cxn ang="0">
                      <a:pos x="550" y="467"/>
                    </a:cxn>
                    <a:cxn ang="0">
                      <a:pos x="561" y="488"/>
                    </a:cxn>
                    <a:cxn ang="0">
                      <a:pos x="587" y="514"/>
                    </a:cxn>
                    <a:cxn ang="0">
                      <a:pos x="593" y="526"/>
                    </a:cxn>
                    <a:cxn ang="0">
                      <a:pos x="541" y="557"/>
                    </a:cxn>
                    <a:cxn ang="0">
                      <a:pos x="476" y="564"/>
                    </a:cxn>
                    <a:cxn ang="0">
                      <a:pos x="436" y="583"/>
                    </a:cxn>
                    <a:cxn ang="0">
                      <a:pos x="378" y="589"/>
                    </a:cxn>
                    <a:cxn ang="0">
                      <a:pos x="355" y="580"/>
                    </a:cxn>
                    <a:cxn ang="0">
                      <a:pos x="331" y="584"/>
                    </a:cxn>
                    <a:cxn ang="0">
                      <a:pos x="280" y="567"/>
                    </a:cxn>
                    <a:cxn ang="0">
                      <a:pos x="270" y="531"/>
                    </a:cxn>
                    <a:cxn ang="0">
                      <a:pos x="249" y="476"/>
                    </a:cxn>
                    <a:cxn ang="0">
                      <a:pos x="229" y="473"/>
                    </a:cxn>
                    <a:cxn ang="0">
                      <a:pos x="208" y="475"/>
                    </a:cxn>
                    <a:cxn ang="0">
                      <a:pos x="178" y="459"/>
                    </a:cxn>
                    <a:cxn ang="0">
                      <a:pos x="125" y="440"/>
                    </a:cxn>
                    <a:cxn ang="0">
                      <a:pos x="95" y="418"/>
                    </a:cxn>
                    <a:cxn ang="0">
                      <a:pos x="65" y="386"/>
                    </a:cxn>
                    <a:cxn ang="0">
                      <a:pos x="49" y="328"/>
                    </a:cxn>
                    <a:cxn ang="0">
                      <a:pos x="11" y="278"/>
                    </a:cxn>
                    <a:cxn ang="0">
                      <a:pos x="9" y="231"/>
                    </a:cxn>
                    <a:cxn ang="0">
                      <a:pos x="0" y="187"/>
                    </a:cxn>
                    <a:cxn ang="0">
                      <a:pos x="39" y="159"/>
                    </a:cxn>
                    <a:cxn ang="0">
                      <a:pos x="64" y="121"/>
                    </a:cxn>
                    <a:cxn ang="0">
                      <a:pos x="52" y="102"/>
                    </a:cxn>
                    <a:cxn ang="0">
                      <a:pos x="49" y="83"/>
                    </a:cxn>
                    <a:cxn ang="0">
                      <a:pos x="66" y="46"/>
                    </a:cxn>
                    <a:cxn ang="0">
                      <a:pos x="66" y="5"/>
                    </a:cxn>
                    <a:cxn ang="0">
                      <a:pos x="119" y="7"/>
                    </a:cxn>
                    <a:cxn ang="0">
                      <a:pos x="118" y="83"/>
                    </a:cxn>
                    <a:cxn ang="0">
                      <a:pos x="133" y="88"/>
                    </a:cxn>
                    <a:cxn ang="0">
                      <a:pos x="148" y="75"/>
                    </a:cxn>
                    <a:cxn ang="0">
                      <a:pos x="173" y="86"/>
                    </a:cxn>
                    <a:cxn ang="0">
                      <a:pos x="186" y="84"/>
                    </a:cxn>
                    <a:cxn ang="0">
                      <a:pos x="214" y="79"/>
                    </a:cxn>
                    <a:cxn ang="0">
                      <a:pos x="209" y="66"/>
                    </a:cxn>
                    <a:cxn ang="0">
                      <a:pos x="209" y="48"/>
                    </a:cxn>
                    <a:cxn ang="0">
                      <a:pos x="225" y="35"/>
                    </a:cxn>
                    <a:cxn ang="0">
                      <a:pos x="238" y="21"/>
                    </a:cxn>
                    <a:cxn ang="0">
                      <a:pos x="251" y="0"/>
                    </a:cxn>
                  </a:cxnLst>
                  <a:rect l="0" t="0" r="r" b="b"/>
                  <a:pathLst>
                    <a:path w="596" h="591">
                      <a:moveTo>
                        <a:pt x="442" y="112"/>
                      </a:moveTo>
                      <a:lnTo>
                        <a:pt x="445" y="117"/>
                      </a:lnTo>
                      <a:lnTo>
                        <a:pt x="445" y="125"/>
                      </a:lnTo>
                      <a:lnTo>
                        <a:pt x="450" y="144"/>
                      </a:lnTo>
                      <a:lnTo>
                        <a:pt x="453" y="155"/>
                      </a:lnTo>
                      <a:lnTo>
                        <a:pt x="531" y="201"/>
                      </a:lnTo>
                      <a:lnTo>
                        <a:pt x="528" y="207"/>
                      </a:lnTo>
                      <a:lnTo>
                        <a:pt x="521" y="238"/>
                      </a:lnTo>
                      <a:lnTo>
                        <a:pt x="517" y="244"/>
                      </a:lnTo>
                      <a:lnTo>
                        <a:pt x="514" y="256"/>
                      </a:lnTo>
                      <a:lnTo>
                        <a:pt x="504" y="281"/>
                      </a:lnTo>
                      <a:lnTo>
                        <a:pt x="505" y="292"/>
                      </a:lnTo>
                      <a:lnTo>
                        <a:pt x="507" y="298"/>
                      </a:lnTo>
                      <a:lnTo>
                        <a:pt x="523" y="309"/>
                      </a:lnTo>
                      <a:lnTo>
                        <a:pt x="530" y="317"/>
                      </a:lnTo>
                      <a:lnTo>
                        <a:pt x="538" y="325"/>
                      </a:lnTo>
                      <a:lnTo>
                        <a:pt x="544" y="336"/>
                      </a:lnTo>
                      <a:lnTo>
                        <a:pt x="544" y="341"/>
                      </a:lnTo>
                      <a:lnTo>
                        <a:pt x="542" y="342"/>
                      </a:lnTo>
                      <a:lnTo>
                        <a:pt x="537" y="349"/>
                      </a:lnTo>
                      <a:lnTo>
                        <a:pt x="536" y="362"/>
                      </a:lnTo>
                      <a:lnTo>
                        <a:pt x="533" y="368"/>
                      </a:lnTo>
                      <a:lnTo>
                        <a:pt x="537" y="374"/>
                      </a:lnTo>
                      <a:lnTo>
                        <a:pt x="536" y="380"/>
                      </a:lnTo>
                      <a:lnTo>
                        <a:pt x="538" y="385"/>
                      </a:lnTo>
                      <a:lnTo>
                        <a:pt x="537" y="395"/>
                      </a:lnTo>
                      <a:lnTo>
                        <a:pt x="531" y="395"/>
                      </a:lnTo>
                      <a:lnTo>
                        <a:pt x="528" y="402"/>
                      </a:lnTo>
                      <a:lnTo>
                        <a:pt x="531" y="412"/>
                      </a:lnTo>
                      <a:lnTo>
                        <a:pt x="537" y="425"/>
                      </a:lnTo>
                      <a:lnTo>
                        <a:pt x="542" y="429"/>
                      </a:lnTo>
                      <a:lnTo>
                        <a:pt x="542" y="432"/>
                      </a:lnTo>
                      <a:lnTo>
                        <a:pt x="538" y="435"/>
                      </a:lnTo>
                      <a:lnTo>
                        <a:pt x="550" y="455"/>
                      </a:lnTo>
                      <a:lnTo>
                        <a:pt x="552" y="460"/>
                      </a:lnTo>
                      <a:lnTo>
                        <a:pt x="550" y="467"/>
                      </a:lnTo>
                      <a:lnTo>
                        <a:pt x="555" y="472"/>
                      </a:lnTo>
                      <a:lnTo>
                        <a:pt x="558" y="478"/>
                      </a:lnTo>
                      <a:lnTo>
                        <a:pt x="558" y="484"/>
                      </a:lnTo>
                      <a:lnTo>
                        <a:pt x="561" y="488"/>
                      </a:lnTo>
                      <a:lnTo>
                        <a:pt x="561" y="497"/>
                      </a:lnTo>
                      <a:lnTo>
                        <a:pt x="573" y="503"/>
                      </a:lnTo>
                      <a:lnTo>
                        <a:pt x="577" y="513"/>
                      </a:lnTo>
                      <a:lnTo>
                        <a:pt x="587" y="514"/>
                      </a:lnTo>
                      <a:lnTo>
                        <a:pt x="592" y="518"/>
                      </a:lnTo>
                      <a:lnTo>
                        <a:pt x="595" y="519"/>
                      </a:lnTo>
                      <a:lnTo>
                        <a:pt x="596" y="525"/>
                      </a:lnTo>
                      <a:lnTo>
                        <a:pt x="593" y="526"/>
                      </a:lnTo>
                      <a:lnTo>
                        <a:pt x="579" y="536"/>
                      </a:lnTo>
                      <a:lnTo>
                        <a:pt x="564" y="550"/>
                      </a:lnTo>
                      <a:lnTo>
                        <a:pt x="560" y="552"/>
                      </a:lnTo>
                      <a:lnTo>
                        <a:pt x="541" y="557"/>
                      </a:lnTo>
                      <a:lnTo>
                        <a:pt x="507" y="569"/>
                      </a:lnTo>
                      <a:lnTo>
                        <a:pt x="499" y="570"/>
                      </a:lnTo>
                      <a:lnTo>
                        <a:pt x="489" y="570"/>
                      </a:lnTo>
                      <a:lnTo>
                        <a:pt x="476" y="564"/>
                      </a:lnTo>
                      <a:lnTo>
                        <a:pt x="467" y="567"/>
                      </a:lnTo>
                      <a:lnTo>
                        <a:pt x="453" y="568"/>
                      </a:lnTo>
                      <a:lnTo>
                        <a:pt x="440" y="581"/>
                      </a:lnTo>
                      <a:lnTo>
                        <a:pt x="436" y="583"/>
                      </a:lnTo>
                      <a:lnTo>
                        <a:pt x="429" y="583"/>
                      </a:lnTo>
                      <a:lnTo>
                        <a:pt x="398" y="581"/>
                      </a:lnTo>
                      <a:lnTo>
                        <a:pt x="387" y="589"/>
                      </a:lnTo>
                      <a:lnTo>
                        <a:pt x="378" y="589"/>
                      </a:lnTo>
                      <a:lnTo>
                        <a:pt x="371" y="591"/>
                      </a:lnTo>
                      <a:lnTo>
                        <a:pt x="366" y="590"/>
                      </a:lnTo>
                      <a:lnTo>
                        <a:pt x="361" y="588"/>
                      </a:lnTo>
                      <a:lnTo>
                        <a:pt x="355" y="580"/>
                      </a:lnTo>
                      <a:lnTo>
                        <a:pt x="348" y="578"/>
                      </a:lnTo>
                      <a:lnTo>
                        <a:pt x="340" y="578"/>
                      </a:lnTo>
                      <a:lnTo>
                        <a:pt x="334" y="583"/>
                      </a:lnTo>
                      <a:lnTo>
                        <a:pt x="331" y="584"/>
                      </a:lnTo>
                      <a:lnTo>
                        <a:pt x="290" y="583"/>
                      </a:lnTo>
                      <a:lnTo>
                        <a:pt x="290" y="579"/>
                      </a:lnTo>
                      <a:lnTo>
                        <a:pt x="285" y="570"/>
                      </a:lnTo>
                      <a:lnTo>
                        <a:pt x="280" y="567"/>
                      </a:lnTo>
                      <a:lnTo>
                        <a:pt x="275" y="559"/>
                      </a:lnTo>
                      <a:lnTo>
                        <a:pt x="274" y="557"/>
                      </a:lnTo>
                      <a:lnTo>
                        <a:pt x="275" y="538"/>
                      </a:lnTo>
                      <a:lnTo>
                        <a:pt x="270" y="531"/>
                      </a:lnTo>
                      <a:lnTo>
                        <a:pt x="269" y="513"/>
                      </a:lnTo>
                      <a:lnTo>
                        <a:pt x="264" y="494"/>
                      </a:lnTo>
                      <a:lnTo>
                        <a:pt x="261" y="487"/>
                      </a:lnTo>
                      <a:lnTo>
                        <a:pt x="249" y="476"/>
                      </a:lnTo>
                      <a:lnTo>
                        <a:pt x="237" y="472"/>
                      </a:lnTo>
                      <a:lnTo>
                        <a:pt x="232" y="480"/>
                      </a:lnTo>
                      <a:lnTo>
                        <a:pt x="230" y="476"/>
                      </a:lnTo>
                      <a:lnTo>
                        <a:pt x="229" y="473"/>
                      </a:lnTo>
                      <a:lnTo>
                        <a:pt x="226" y="472"/>
                      </a:lnTo>
                      <a:lnTo>
                        <a:pt x="221" y="472"/>
                      </a:lnTo>
                      <a:lnTo>
                        <a:pt x="210" y="476"/>
                      </a:lnTo>
                      <a:lnTo>
                        <a:pt x="208" y="475"/>
                      </a:lnTo>
                      <a:lnTo>
                        <a:pt x="203" y="468"/>
                      </a:lnTo>
                      <a:lnTo>
                        <a:pt x="193" y="470"/>
                      </a:lnTo>
                      <a:lnTo>
                        <a:pt x="182" y="462"/>
                      </a:lnTo>
                      <a:lnTo>
                        <a:pt x="178" y="459"/>
                      </a:lnTo>
                      <a:lnTo>
                        <a:pt x="176" y="456"/>
                      </a:lnTo>
                      <a:lnTo>
                        <a:pt x="165" y="456"/>
                      </a:lnTo>
                      <a:lnTo>
                        <a:pt x="154" y="452"/>
                      </a:lnTo>
                      <a:lnTo>
                        <a:pt x="125" y="440"/>
                      </a:lnTo>
                      <a:lnTo>
                        <a:pt x="117" y="438"/>
                      </a:lnTo>
                      <a:lnTo>
                        <a:pt x="109" y="434"/>
                      </a:lnTo>
                      <a:lnTo>
                        <a:pt x="105" y="427"/>
                      </a:lnTo>
                      <a:lnTo>
                        <a:pt x="95" y="418"/>
                      </a:lnTo>
                      <a:lnTo>
                        <a:pt x="87" y="416"/>
                      </a:lnTo>
                      <a:lnTo>
                        <a:pt x="81" y="417"/>
                      </a:lnTo>
                      <a:lnTo>
                        <a:pt x="70" y="398"/>
                      </a:lnTo>
                      <a:lnTo>
                        <a:pt x="65" y="386"/>
                      </a:lnTo>
                      <a:lnTo>
                        <a:pt x="58" y="374"/>
                      </a:lnTo>
                      <a:lnTo>
                        <a:pt x="49" y="352"/>
                      </a:lnTo>
                      <a:lnTo>
                        <a:pt x="50" y="338"/>
                      </a:lnTo>
                      <a:lnTo>
                        <a:pt x="49" y="328"/>
                      </a:lnTo>
                      <a:lnTo>
                        <a:pt x="31" y="310"/>
                      </a:lnTo>
                      <a:lnTo>
                        <a:pt x="9" y="298"/>
                      </a:lnTo>
                      <a:lnTo>
                        <a:pt x="6" y="284"/>
                      </a:lnTo>
                      <a:lnTo>
                        <a:pt x="11" y="278"/>
                      </a:lnTo>
                      <a:lnTo>
                        <a:pt x="15" y="272"/>
                      </a:lnTo>
                      <a:lnTo>
                        <a:pt x="11" y="258"/>
                      </a:lnTo>
                      <a:lnTo>
                        <a:pt x="9" y="246"/>
                      </a:lnTo>
                      <a:lnTo>
                        <a:pt x="9" y="231"/>
                      </a:lnTo>
                      <a:lnTo>
                        <a:pt x="5" y="225"/>
                      </a:lnTo>
                      <a:lnTo>
                        <a:pt x="1" y="222"/>
                      </a:lnTo>
                      <a:lnTo>
                        <a:pt x="0" y="206"/>
                      </a:lnTo>
                      <a:lnTo>
                        <a:pt x="0" y="187"/>
                      </a:lnTo>
                      <a:lnTo>
                        <a:pt x="3" y="186"/>
                      </a:lnTo>
                      <a:lnTo>
                        <a:pt x="14" y="183"/>
                      </a:lnTo>
                      <a:lnTo>
                        <a:pt x="28" y="179"/>
                      </a:lnTo>
                      <a:lnTo>
                        <a:pt x="39" y="159"/>
                      </a:lnTo>
                      <a:lnTo>
                        <a:pt x="44" y="153"/>
                      </a:lnTo>
                      <a:lnTo>
                        <a:pt x="50" y="139"/>
                      </a:lnTo>
                      <a:lnTo>
                        <a:pt x="60" y="127"/>
                      </a:lnTo>
                      <a:lnTo>
                        <a:pt x="64" y="121"/>
                      </a:lnTo>
                      <a:lnTo>
                        <a:pt x="64" y="113"/>
                      </a:lnTo>
                      <a:lnTo>
                        <a:pt x="62" y="107"/>
                      </a:lnTo>
                      <a:lnTo>
                        <a:pt x="58" y="104"/>
                      </a:lnTo>
                      <a:lnTo>
                        <a:pt x="52" y="102"/>
                      </a:lnTo>
                      <a:lnTo>
                        <a:pt x="48" y="99"/>
                      </a:lnTo>
                      <a:lnTo>
                        <a:pt x="48" y="95"/>
                      </a:lnTo>
                      <a:lnTo>
                        <a:pt x="48" y="89"/>
                      </a:lnTo>
                      <a:lnTo>
                        <a:pt x="49" y="83"/>
                      </a:lnTo>
                      <a:lnTo>
                        <a:pt x="54" y="78"/>
                      </a:lnTo>
                      <a:lnTo>
                        <a:pt x="65" y="63"/>
                      </a:lnTo>
                      <a:lnTo>
                        <a:pt x="68" y="53"/>
                      </a:lnTo>
                      <a:lnTo>
                        <a:pt x="66" y="46"/>
                      </a:lnTo>
                      <a:lnTo>
                        <a:pt x="62" y="31"/>
                      </a:lnTo>
                      <a:lnTo>
                        <a:pt x="49" y="10"/>
                      </a:lnTo>
                      <a:lnTo>
                        <a:pt x="44" y="3"/>
                      </a:lnTo>
                      <a:lnTo>
                        <a:pt x="66" y="5"/>
                      </a:lnTo>
                      <a:lnTo>
                        <a:pt x="73" y="2"/>
                      </a:lnTo>
                      <a:lnTo>
                        <a:pt x="73" y="0"/>
                      </a:lnTo>
                      <a:lnTo>
                        <a:pt x="118" y="0"/>
                      </a:lnTo>
                      <a:lnTo>
                        <a:pt x="119" y="7"/>
                      </a:lnTo>
                      <a:lnTo>
                        <a:pt x="118" y="26"/>
                      </a:lnTo>
                      <a:lnTo>
                        <a:pt x="114" y="40"/>
                      </a:lnTo>
                      <a:lnTo>
                        <a:pt x="113" y="61"/>
                      </a:lnTo>
                      <a:lnTo>
                        <a:pt x="118" y="83"/>
                      </a:lnTo>
                      <a:lnTo>
                        <a:pt x="117" y="90"/>
                      </a:lnTo>
                      <a:lnTo>
                        <a:pt x="122" y="99"/>
                      </a:lnTo>
                      <a:lnTo>
                        <a:pt x="129" y="95"/>
                      </a:lnTo>
                      <a:lnTo>
                        <a:pt x="133" y="88"/>
                      </a:lnTo>
                      <a:lnTo>
                        <a:pt x="139" y="86"/>
                      </a:lnTo>
                      <a:lnTo>
                        <a:pt x="138" y="78"/>
                      </a:lnTo>
                      <a:lnTo>
                        <a:pt x="143" y="72"/>
                      </a:lnTo>
                      <a:lnTo>
                        <a:pt x="148" y="75"/>
                      </a:lnTo>
                      <a:lnTo>
                        <a:pt x="157" y="85"/>
                      </a:lnTo>
                      <a:lnTo>
                        <a:pt x="163" y="90"/>
                      </a:lnTo>
                      <a:lnTo>
                        <a:pt x="170" y="86"/>
                      </a:lnTo>
                      <a:lnTo>
                        <a:pt x="173" y="86"/>
                      </a:lnTo>
                      <a:lnTo>
                        <a:pt x="176" y="107"/>
                      </a:lnTo>
                      <a:lnTo>
                        <a:pt x="183" y="101"/>
                      </a:lnTo>
                      <a:lnTo>
                        <a:pt x="182" y="94"/>
                      </a:lnTo>
                      <a:lnTo>
                        <a:pt x="186" y="84"/>
                      </a:lnTo>
                      <a:lnTo>
                        <a:pt x="189" y="83"/>
                      </a:lnTo>
                      <a:lnTo>
                        <a:pt x="200" y="83"/>
                      </a:lnTo>
                      <a:lnTo>
                        <a:pt x="205" y="83"/>
                      </a:lnTo>
                      <a:lnTo>
                        <a:pt x="214" y="79"/>
                      </a:lnTo>
                      <a:lnTo>
                        <a:pt x="225" y="72"/>
                      </a:lnTo>
                      <a:lnTo>
                        <a:pt x="226" y="69"/>
                      </a:lnTo>
                      <a:lnTo>
                        <a:pt x="224" y="64"/>
                      </a:lnTo>
                      <a:lnTo>
                        <a:pt x="209" y="66"/>
                      </a:lnTo>
                      <a:lnTo>
                        <a:pt x="200" y="62"/>
                      </a:lnTo>
                      <a:lnTo>
                        <a:pt x="202" y="58"/>
                      </a:lnTo>
                      <a:lnTo>
                        <a:pt x="211" y="52"/>
                      </a:lnTo>
                      <a:lnTo>
                        <a:pt x="209" y="48"/>
                      </a:lnTo>
                      <a:lnTo>
                        <a:pt x="211" y="46"/>
                      </a:lnTo>
                      <a:lnTo>
                        <a:pt x="219" y="46"/>
                      </a:lnTo>
                      <a:lnTo>
                        <a:pt x="220" y="42"/>
                      </a:lnTo>
                      <a:lnTo>
                        <a:pt x="225" y="35"/>
                      </a:lnTo>
                      <a:lnTo>
                        <a:pt x="226" y="30"/>
                      </a:lnTo>
                      <a:lnTo>
                        <a:pt x="231" y="29"/>
                      </a:lnTo>
                      <a:lnTo>
                        <a:pt x="234" y="20"/>
                      </a:lnTo>
                      <a:lnTo>
                        <a:pt x="238" y="21"/>
                      </a:lnTo>
                      <a:lnTo>
                        <a:pt x="240" y="18"/>
                      </a:lnTo>
                      <a:lnTo>
                        <a:pt x="236" y="12"/>
                      </a:lnTo>
                      <a:lnTo>
                        <a:pt x="240" y="5"/>
                      </a:lnTo>
                      <a:lnTo>
                        <a:pt x="251" y="0"/>
                      </a:lnTo>
                      <a:lnTo>
                        <a:pt x="442" y="112"/>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45" name="Freeform 49"/>
                <p:cNvSpPr>
                  <a:spLocks noChangeAspect="1"/>
                </p:cNvSpPr>
                <p:nvPr/>
              </p:nvSpPr>
              <p:spPr bwMode="gray">
                <a:xfrm>
                  <a:off x="4528343" y="3518247"/>
                  <a:ext cx="52388" cy="52388"/>
                </a:xfrm>
                <a:custGeom>
                  <a:avLst/>
                  <a:gdLst/>
                  <a:ahLst/>
                  <a:cxnLst>
                    <a:cxn ang="0">
                      <a:pos x="8" y="51"/>
                    </a:cxn>
                    <a:cxn ang="0">
                      <a:pos x="17" y="50"/>
                    </a:cxn>
                    <a:cxn ang="0">
                      <a:pos x="23" y="39"/>
                    </a:cxn>
                    <a:cxn ang="0">
                      <a:pos x="32" y="37"/>
                    </a:cxn>
                    <a:cxn ang="0">
                      <a:pos x="37" y="31"/>
                    </a:cxn>
                    <a:cxn ang="0">
                      <a:pos x="46" y="16"/>
                    </a:cxn>
                    <a:cxn ang="0">
                      <a:pos x="49" y="6"/>
                    </a:cxn>
                    <a:cxn ang="0">
                      <a:pos x="61" y="7"/>
                    </a:cxn>
                    <a:cxn ang="0">
                      <a:pos x="70" y="5"/>
                    </a:cxn>
                    <a:cxn ang="0">
                      <a:pos x="76" y="0"/>
                    </a:cxn>
                    <a:cxn ang="0">
                      <a:pos x="115" y="1"/>
                    </a:cxn>
                    <a:cxn ang="0">
                      <a:pos x="125" y="12"/>
                    </a:cxn>
                    <a:cxn ang="0">
                      <a:pos x="134" y="21"/>
                    </a:cxn>
                    <a:cxn ang="0">
                      <a:pos x="136" y="27"/>
                    </a:cxn>
                    <a:cxn ang="0">
                      <a:pos x="135" y="32"/>
                    </a:cxn>
                    <a:cxn ang="0">
                      <a:pos x="145" y="35"/>
                    </a:cxn>
                    <a:cxn ang="0">
                      <a:pos x="143" y="40"/>
                    </a:cxn>
                    <a:cxn ang="0">
                      <a:pos x="143" y="45"/>
                    </a:cxn>
                    <a:cxn ang="0">
                      <a:pos x="146" y="53"/>
                    </a:cxn>
                    <a:cxn ang="0">
                      <a:pos x="152" y="60"/>
                    </a:cxn>
                    <a:cxn ang="0">
                      <a:pos x="153" y="71"/>
                    </a:cxn>
                    <a:cxn ang="0">
                      <a:pos x="146" y="85"/>
                    </a:cxn>
                    <a:cxn ang="0">
                      <a:pos x="143" y="92"/>
                    </a:cxn>
                    <a:cxn ang="0">
                      <a:pos x="162" y="82"/>
                    </a:cxn>
                    <a:cxn ang="0">
                      <a:pos x="164" y="85"/>
                    </a:cxn>
                    <a:cxn ang="0">
                      <a:pos x="163" y="93"/>
                    </a:cxn>
                    <a:cxn ang="0">
                      <a:pos x="167" y="98"/>
                    </a:cxn>
                    <a:cxn ang="0">
                      <a:pos x="152" y="105"/>
                    </a:cxn>
                    <a:cxn ang="0">
                      <a:pos x="150" y="123"/>
                    </a:cxn>
                    <a:cxn ang="0">
                      <a:pos x="143" y="129"/>
                    </a:cxn>
                    <a:cxn ang="0">
                      <a:pos x="136" y="136"/>
                    </a:cxn>
                    <a:cxn ang="0">
                      <a:pos x="121" y="146"/>
                    </a:cxn>
                    <a:cxn ang="0">
                      <a:pos x="113" y="148"/>
                    </a:cxn>
                    <a:cxn ang="0">
                      <a:pos x="112" y="156"/>
                    </a:cxn>
                    <a:cxn ang="0">
                      <a:pos x="108" y="163"/>
                    </a:cxn>
                    <a:cxn ang="0">
                      <a:pos x="102" y="166"/>
                    </a:cxn>
                    <a:cxn ang="0">
                      <a:pos x="61" y="147"/>
                    </a:cxn>
                    <a:cxn ang="0">
                      <a:pos x="51" y="140"/>
                    </a:cxn>
                    <a:cxn ang="0">
                      <a:pos x="32" y="124"/>
                    </a:cxn>
                    <a:cxn ang="0">
                      <a:pos x="23" y="118"/>
                    </a:cxn>
                    <a:cxn ang="0">
                      <a:pos x="22" y="110"/>
                    </a:cxn>
                    <a:cxn ang="0">
                      <a:pos x="16" y="102"/>
                    </a:cxn>
                    <a:cxn ang="0">
                      <a:pos x="5" y="93"/>
                    </a:cxn>
                    <a:cxn ang="0">
                      <a:pos x="8" y="86"/>
                    </a:cxn>
                    <a:cxn ang="0">
                      <a:pos x="13" y="87"/>
                    </a:cxn>
                    <a:cxn ang="0">
                      <a:pos x="11" y="82"/>
                    </a:cxn>
                    <a:cxn ang="0">
                      <a:pos x="5" y="78"/>
                    </a:cxn>
                    <a:cxn ang="0">
                      <a:pos x="5" y="65"/>
                    </a:cxn>
                    <a:cxn ang="0">
                      <a:pos x="0" y="60"/>
                    </a:cxn>
                    <a:cxn ang="0">
                      <a:pos x="2" y="49"/>
                    </a:cxn>
                  </a:cxnLst>
                  <a:rect l="0" t="0" r="r" b="b"/>
                  <a:pathLst>
                    <a:path w="167" h="166">
                      <a:moveTo>
                        <a:pt x="2" y="49"/>
                      </a:moveTo>
                      <a:lnTo>
                        <a:pt x="8" y="51"/>
                      </a:lnTo>
                      <a:lnTo>
                        <a:pt x="14" y="51"/>
                      </a:lnTo>
                      <a:lnTo>
                        <a:pt x="17" y="50"/>
                      </a:lnTo>
                      <a:lnTo>
                        <a:pt x="19" y="49"/>
                      </a:lnTo>
                      <a:lnTo>
                        <a:pt x="23" y="39"/>
                      </a:lnTo>
                      <a:lnTo>
                        <a:pt x="28" y="39"/>
                      </a:lnTo>
                      <a:lnTo>
                        <a:pt x="32" y="37"/>
                      </a:lnTo>
                      <a:lnTo>
                        <a:pt x="32" y="32"/>
                      </a:lnTo>
                      <a:lnTo>
                        <a:pt x="37" y="31"/>
                      </a:lnTo>
                      <a:lnTo>
                        <a:pt x="43" y="23"/>
                      </a:lnTo>
                      <a:lnTo>
                        <a:pt x="46" y="16"/>
                      </a:lnTo>
                      <a:lnTo>
                        <a:pt x="45" y="7"/>
                      </a:lnTo>
                      <a:lnTo>
                        <a:pt x="49" y="6"/>
                      </a:lnTo>
                      <a:lnTo>
                        <a:pt x="57" y="5"/>
                      </a:lnTo>
                      <a:lnTo>
                        <a:pt x="61" y="7"/>
                      </a:lnTo>
                      <a:lnTo>
                        <a:pt x="65" y="7"/>
                      </a:lnTo>
                      <a:lnTo>
                        <a:pt x="70" y="5"/>
                      </a:lnTo>
                      <a:lnTo>
                        <a:pt x="76" y="5"/>
                      </a:lnTo>
                      <a:lnTo>
                        <a:pt x="76" y="0"/>
                      </a:lnTo>
                      <a:lnTo>
                        <a:pt x="102" y="0"/>
                      </a:lnTo>
                      <a:lnTo>
                        <a:pt x="115" y="1"/>
                      </a:lnTo>
                      <a:lnTo>
                        <a:pt x="119" y="8"/>
                      </a:lnTo>
                      <a:lnTo>
                        <a:pt x="125" y="12"/>
                      </a:lnTo>
                      <a:lnTo>
                        <a:pt x="129" y="17"/>
                      </a:lnTo>
                      <a:lnTo>
                        <a:pt x="134" y="21"/>
                      </a:lnTo>
                      <a:lnTo>
                        <a:pt x="134" y="23"/>
                      </a:lnTo>
                      <a:lnTo>
                        <a:pt x="136" y="27"/>
                      </a:lnTo>
                      <a:lnTo>
                        <a:pt x="135" y="29"/>
                      </a:lnTo>
                      <a:lnTo>
                        <a:pt x="135" y="32"/>
                      </a:lnTo>
                      <a:lnTo>
                        <a:pt x="142" y="34"/>
                      </a:lnTo>
                      <a:lnTo>
                        <a:pt x="145" y="35"/>
                      </a:lnTo>
                      <a:lnTo>
                        <a:pt x="145" y="38"/>
                      </a:lnTo>
                      <a:lnTo>
                        <a:pt x="143" y="40"/>
                      </a:lnTo>
                      <a:lnTo>
                        <a:pt x="145" y="45"/>
                      </a:lnTo>
                      <a:lnTo>
                        <a:pt x="143" y="45"/>
                      </a:lnTo>
                      <a:lnTo>
                        <a:pt x="145" y="50"/>
                      </a:lnTo>
                      <a:lnTo>
                        <a:pt x="146" y="53"/>
                      </a:lnTo>
                      <a:lnTo>
                        <a:pt x="151" y="56"/>
                      </a:lnTo>
                      <a:lnTo>
                        <a:pt x="152" y="60"/>
                      </a:lnTo>
                      <a:lnTo>
                        <a:pt x="155" y="70"/>
                      </a:lnTo>
                      <a:lnTo>
                        <a:pt x="153" y="71"/>
                      </a:lnTo>
                      <a:lnTo>
                        <a:pt x="148" y="74"/>
                      </a:lnTo>
                      <a:lnTo>
                        <a:pt x="146" y="85"/>
                      </a:lnTo>
                      <a:lnTo>
                        <a:pt x="143" y="90"/>
                      </a:lnTo>
                      <a:lnTo>
                        <a:pt x="143" y="92"/>
                      </a:lnTo>
                      <a:lnTo>
                        <a:pt x="156" y="87"/>
                      </a:lnTo>
                      <a:lnTo>
                        <a:pt x="162" y="82"/>
                      </a:lnTo>
                      <a:lnTo>
                        <a:pt x="163" y="82"/>
                      </a:lnTo>
                      <a:lnTo>
                        <a:pt x="164" y="85"/>
                      </a:lnTo>
                      <a:lnTo>
                        <a:pt x="164" y="88"/>
                      </a:lnTo>
                      <a:lnTo>
                        <a:pt x="163" y="93"/>
                      </a:lnTo>
                      <a:lnTo>
                        <a:pt x="167" y="97"/>
                      </a:lnTo>
                      <a:lnTo>
                        <a:pt x="167" y="98"/>
                      </a:lnTo>
                      <a:lnTo>
                        <a:pt x="157" y="99"/>
                      </a:lnTo>
                      <a:lnTo>
                        <a:pt x="152" y="105"/>
                      </a:lnTo>
                      <a:lnTo>
                        <a:pt x="150" y="107"/>
                      </a:lnTo>
                      <a:lnTo>
                        <a:pt x="150" y="123"/>
                      </a:lnTo>
                      <a:lnTo>
                        <a:pt x="146" y="124"/>
                      </a:lnTo>
                      <a:lnTo>
                        <a:pt x="143" y="129"/>
                      </a:lnTo>
                      <a:lnTo>
                        <a:pt x="140" y="129"/>
                      </a:lnTo>
                      <a:lnTo>
                        <a:pt x="136" y="136"/>
                      </a:lnTo>
                      <a:lnTo>
                        <a:pt x="130" y="137"/>
                      </a:lnTo>
                      <a:lnTo>
                        <a:pt x="121" y="146"/>
                      </a:lnTo>
                      <a:lnTo>
                        <a:pt x="118" y="148"/>
                      </a:lnTo>
                      <a:lnTo>
                        <a:pt x="113" y="148"/>
                      </a:lnTo>
                      <a:lnTo>
                        <a:pt x="112" y="151"/>
                      </a:lnTo>
                      <a:lnTo>
                        <a:pt x="112" y="156"/>
                      </a:lnTo>
                      <a:lnTo>
                        <a:pt x="109" y="157"/>
                      </a:lnTo>
                      <a:lnTo>
                        <a:pt x="108" y="163"/>
                      </a:lnTo>
                      <a:lnTo>
                        <a:pt x="103" y="166"/>
                      </a:lnTo>
                      <a:lnTo>
                        <a:pt x="102" y="166"/>
                      </a:lnTo>
                      <a:lnTo>
                        <a:pt x="91" y="163"/>
                      </a:lnTo>
                      <a:lnTo>
                        <a:pt x="61" y="147"/>
                      </a:lnTo>
                      <a:lnTo>
                        <a:pt x="53" y="146"/>
                      </a:lnTo>
                      <a:lnTo>
                        <a:pt x="51" y="140"/>
                      </a:lnTo>
                      <a:lnTo>
                        <a:pt x="48" y="135"/>
                      </a:lnTo>
                      <a:lnTo>
                        <a:pt x="32" y="124"/>
                      </a:lnTo>
                      <a:lnTo>
                        <a:pt x="24" y="120"/>
                      </a:lnTo>
                      <a:lnTo>
                        <a:pt x="23" y="118"/>
                      </a:lnTo>
                      <a:lnTo>
                        <a:pt x="23" y="113"/>
                      </a:lnTo>
                      <a:lnTo>
                        <a:pt x="22" y="110"/>
                      </a:lnTo>
                      <a:lnTo>
                        <a:pt x="22" y="107"/>
                      </a:lnTo>
                      <a:lnTo>
                        <a:pt x="16" y="102"/>
                      </a:lnTo>
                      <a:lnTo>
                        <a:pt x="10" y="102"/>
                      </a:lnTo>
                      <a:lnTo>
                        <a:pt x="5" y="93"/>
                      </a:lnTo>
                      <a:lnTo>
                        <a:pt x="5" y="86"/>
                      </a:lnTo>
                      <a:lnTo>
                        <a:pt x="8" y="86"/>
                      </a:lnTo>
                      <a:lnTo>
                        <a:pt x="10" y="87"/>
                      </a:lnTo>
                      <a:lnTo>
                        <a:pt x="13" y="87"/>
                      </a:lnTo>
                      <a:lnTo>
                        <a:pt x="13" y="86"/>
                      </a:lnTo>
                      <a:lnTo>
                        <a:pt x="11" y="82"/>
                      </a:lnTo>
                      <a:lnTo>
                        <a:pt x="7" y="81"/>
                      </a:lnTo>
                      <a:lnTo>
                        <a:pt x="5" y="78"/>
                      </a:lnTo>
                      <a:lnTo>
                        <a:pt x="6" y="71"/>
                      </a:lnTo>
                      <a:lnTo>
                        <a:pt x="5" y="65"/>
                      </a:lnTo>
                      <a:lnTo>
                        <a:pt x="3" y="62"/>
                      </a:lnTo>
                      <a:lnTo>
                        <a:pt x="0" y="60"/>
                      </a:lnTo>
                      <a:lnTo>
                        <a:pt x="0" y="55"/>
                      </a:lnTo>
                      <a:lnTo>
                        <a:pt x="2" y="49"/>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46" name="Freeform 50"/>
                <p:cNvSpPr>
                  <a:spLocks noChangeAspect="1"/>
                </p:cNvSpPr>
                <p:nvPr/>
              </p:nvSpPr>
              <p:spPr bwMode="gray">
                <a:xfrm>
                  <a:off x="4610893" y="3505547"/>
                  <a:ext cx="106363" cy="111125"/>
                </a:xfrm>
                <a:custGeom>
                  <a:avLst/>
                  <a:gdLst/>
                  <a:ahLst/>
                  <a:cxnLst>
                    <a:cxn ang="0">
                      <a:pos x="97" y="342"/>
                    </a:cxn>
                    <a:cxn ang="0">
                      <a:pos x="173" y="317"/>
                    </a:cxn>
                    <a:cxn ang="0">
                      <a:pos x="258" y="307"/>
                    </a:cxn>
                    <a:cxn ang="0">
                      <a:pos x="301" y="315"/>
                    </a:cxn>
                    <a:cxn ang="0">
                      <a:pos x="317" y="310"/>
                    </a:cxn>
                    <a:cxn ang="0">
                      <a:pos x="318" y="280"/>
                    </a:cxn>
                    <a:cxn ang="0">
                      <a:pos x="296" y="238"/>
                    </a:cxn>
                    <a:cxn ang="0">
                      <a:pos x="307" y="199"/>
                    </a:cxn>
                    <a:cxn ang="0">
                      <a:pos x="318" y="161"/>
                    </a:cxn>
                    <a:cxn ang="0">
                      <a:pos x="332" y="144"/>
                    </a:cxn>
                    <a:cxn ang="0">
                      <a:pos x="327" y="95"/>
                    </a:cxn>
                    <a:cxn ang="0">
                      <a:pos x="326" y="82"/>
                    </a:cxn>
                    <a:cxn ang="0">
                      <a:pos x="322" y="70"/>
                    </a:cxn>
                    <a:cxn ang="0">
                      <a:pos x="307" y="54"/>
                    </a:cxn>
                    <a:cxn ang="0">
                      <a:pos x="290" y="48"/>
                    </a:cxn>
                    <a:cxn ang="0">
                      <a:pos x="250" y="49"/>
                    </a:cxn>
                    <a:cxn ang="0">
                      <a:pos x="230" y="61"/>
                    </a:cxn>
                    <a:cxn ang="0">
                      <a:pos x="218" y="57"/>
                    </a:cxn>
                    <a:cxn ang="0">
                      <a:pos x="205" y="50"/>
                    </a:cxn>
                    <a:cxn ang="0">
                      <a:pos x="197" y="39"/>
                    </a:cxn>
                    <a:cxn ang="0">
                      <a:pos x="188" y="30"/>
                    </a:cxn>
                    <a:cxn ang="0">
                      <a:pos x="173" y="25"/>
                    </a:cxn>
                    <a:cxn ang="0">
                      <a:pos x="154" y="16"/>
                    </a:cxn>
                    <a:cxn ang="0">
                      <a:pos x="140" y="27"/>
                    </a:cxn>
                    <a:cxn ang="0">
                      <a:pos x="129" y="10"/>
                    </a:cxn>
                    <a:cxn ang="0">
                      <a:pos x="124" y="1"/>
                    </a:cxn>
                    <a:cxn ang="0">
                      <a:pos x="108" y="5"/>
                    </a:cxn>
                    <a:cxn ang="0">
                      <a:pos x="105" y="18"/>
                    </a:cxn>
                    <a:cxn ang="0">
                      <a:pos x="86" y="27"/>
                    </a:cxn>
                    <a:cxn ang="0">
                      <a:pos x="73" y="25"/>
                    </a:cxn>
                    <a:cxn ang="0">
                      <a:pos x="65" y="27"/>
                    </a:cxn>
                    <a:cxn ang="0">
                      <a:pos x="53" y="18"/>
                    </a:cxn>
                    <a:cxn ang="0">
                      <a:pos x="42" y="25"/>
                    </a:cxn>
                    <a:cxn ang="0">
                      <a:pos x="26" y="39"/>
                    </a:cxn>
                    <a:cxn ang="0">
                      <a:pos x="24" y="70"/>
                    </a:cxn>
                    <a:cxn ang="0">
                      <a:pos x="37" y="90"/>
                    </a:cxn>
                    <a:cxn ang="0">
                      <a:pos x="42" y="97"/>
                    </a:cxn>
                    <a:cxn ang="0">
                      <a:pos x="41" y="111"/>
                    </a:cxn>
                    <a:cxn ang="0">
                      <a:pos x="47" y="125"/>
                    </a:cxn>
                    <a:cxn ang="0">
                      <a:pos x="41" y="129"/>
                    </a:cxn>
                    <a:cxn ang="0">
                      <a:pos x="17" y="128"/>
                    </a:cxn>
                    <a:cxn ang="0">
                      <a:pos x="17" y="139"/>
                    </a:cxn>
                    <a:cxn ang="0">
                      <a:pos x="31" y="145"/>
                    </a:cxn>
                    <a:cxn ang="0">
                      <a:pos x="28" y="152"/>
                    </a:cxn>
                    <a:cxn ang="0">
                      <a:pos x="22" y="177"/>
                    </a:cxn>
                    <a:cxn ang="0">
                      <a:pos x="8" y="192"/>
                    </a:cxn>
                    <a:cxn ang="0">
                      <a:pos x="17" y="202"/>
                    </a:cxn>
                    <a:cxn ang="0">
                      <a:pos x="0" y="233"/>
                    </a:cxn>
                    <a:cxn ang="0">
                      <a:pos x="8" y="236"/>
                    </a:cxn>
                    <a:cxn ang="0">
                      <a:pos x="22" y="245"/>
                    </a:cxn>
                    <a:cxn ang="0">
                      <a:pos x="38" y="256"/>
                    </a:cxn>
                    <a:cxn ang="0">
                      <a:pos x="52" y="267"/>
                    </a:cxn>
                    <a:cxn ang="0">
                      <a:pos x="65" y="280"/>
                    </a:cxn>
                    <a:cxn ang="0">
                      <a:pos x="66" y="300"/>
                    </a:cxn>
                    <a:cxn ang="0">
                      <a:pos x="57" y="311"/>
                    </a:cxn>
                    <a:cxn ang="0">
                      <a:pos x="57" y="350"/>
                    </a:cxn>
                  </a:cxnLst>
                  <a:rect l="0" t="0" r="r" b="b"/>
                  <a:pathLst>
                    <a:path w="337" h="354">
                      <a:moveTo>
                        <a:pt x="57" y="350"/>
                      </a:moveTo>
                      <a:lnTo>
                        <a:pt x="58" y="353"/>
                      </a:lnTo>
                      <a:lnTo>
                        <a:pt x="74" y="354"/>
                      </a:lnTo>
                      <a:lnTo>
                        <a:pt x="97" y="342"/>
                      </a:lnTo>
                      <a:lnTo>
                        <a:pt x="121" y="332"/>
                      </a:lnTo>
                      <a:lnTo>
                        <a:pt x="135" y="326"/>
                      </a:lnTo>
                      <a:lnTo>
                        <a:pt x="160" y="318"/>
                      </a:lnTo>
                      <a:lnTo>
                        <a:pt x="173" y="317"/>
                      </a:lnTo>
                      <a:lnTo>
                        <a:pt x="208" y="311"/>
                      </a:lnTo>
                      <a:lnTo>
                        <a:pt x="219" y="310"/>
                      </a:lnTo>
                      <a:lnTo>
                        <a:pt x="240" y="307"/>
                      </a:lnTo>
                      <a:lnTo>
                        <a:pt x="258" y="307"/>
                      </a:lnTo>
                      <a:lnTo>
                        <a:pt x="274" y="312"/>
                      </a:lnTo>
                      <a:lnTo>
                        <a:pt x="295" y="316"/>
                      </a:lnTo>
                      <a:lnTo>
                        <a:pt x="299" y="316"/>
                      </a:lnTo>
                      <a:lnTo>
                        <a:pt x="301" y="315"/>
                      </a:lnTo>
                      <a:lnTo>
                        <a:pt x="305" y="308"/>
                      </a:lnTo>
                      <a:lnTo>
                        <a:pt x="307" y="307"/>
                      </a:lnTo>
                      <a:lnTo>
                        <a:pt x="313" y="307"/>
                      </a:lnTo>
                      <a:lnTo>
                        <a:pt x="317" y="310"/>
                      </a:lnTo>
                      <a:lnTo>
                        <a:pt x="323" y="308"/>
                      </a:lnTo>
                      <a:lnTo>
                        <a:pt x="323" y="294"/>
                      </a:lnTo>
                      <a:lnTo>
                        <a:pt x="321" y="281"/>
                      </a:lnTo>
                      <a:lnTo>
                        <a:pt x="318" y="280"/>
                      </a:lnTo>
                      <a:lnTo>
                        <a:pt x="311" y="279"/>
                      </a:lnTo>
                      <a:lnTo>
                        <a:pt x="307" y="274"/>
                      </a:lnTo>
                      <a:lnTo>
                        <a:pt x="304" y="258"/>
                      </a:lnTo>
                      <a:lnTo>
                        <a:pt x="296" y="238"/>
                      </a:lnTo>
                      <a:lnTo>
                        <a:pt x="296" y="230"/>
                      </a:lnTo>
                      <a:lnTo>
                        <a:pt x="297" y="213"/>
                      </a:lnTo>
                      <a:lnTo>
                        <a:pt x="301" y="206"/>
                      </a:lnTo>
                      <a:lnTo>
                        <a:pt x="307" y="199"/>
                      </a:lnTo>
                      <a:lnTo>
                        <a:pt x="310" y="194"/>
                      </a:lnTo>
                      <a:lnTo>
                        <a:pt x="310" y="183"/>
                      </a:lnTo>
                      <a:lnTo>
                        <a:pt x="312" y="174"/>
                      </a:lnTo>
                      <a:lnTo>
                        <a:pt x="318" y="161"/>
                      </a:lnTo>
                      <a:lnTo>
                        <a:pt x="322" y="152"/>
                      </a:lnTo>
                      <a:lnTo>
                        <a:pt x="324" y="150"/>
                      </a:lnTo>
                      <a:lnTo>
                        <a:pt x="328" y="145"/>
                      </a:lnTo>
                      <a:lnTo>
                        <a:pt x="332" y="144"/>
                      </a:lnTo>
                      <a:lnTo>
                        <a:pt x="332" y="139"/>
                      </a:lnTo>
                      <a:lnTo>
                        <a:pt x="337" y="138"/>
                      </a:lnTo>
                      <a:lnTo>
                        <a:pt x="334" y="122"/>
                      </a:lnTo>
                      <a:lnTo>
                        <a:pt x="327" y="95"/>
                      </a:lnTo>
                      <a:lnTo>
                        <a:pt x="324" y="91"/>
                      </a:lnTo>
                      <a:lnTo>
                        <a:pt x="321" y="90"/>
                      </a:lnTo>
                      <a:lnTo>
                        <a:pt x="321" y="87"/>
                      </a:lnTo>
                      <a:lnTo>
                        <a:pt x="326" y="82"/>
                      </a:lnTo>
                      <a:lnTo>
                        <a:pt x="323" y="77"/>
                      </a:lnTo>
                      <a:lnTo>
                        <a:pt x="324" y="74"/>
                      </a:lnTo>
                      <a:lnTo>
                        <a:pt x="324" y="68"/>
                      </a:lnTo>
                      <a:lnTo>
                        <a:pt x="322" y="70"/>
                      </a:lnTo>
                      <a:lnTo>
                        <a:pt x="316" y="70"/>
                      </a:lnTo>
                      <a:lnTo>
                        <a:pt x="313" y="69"/>
                      </a:lnTo>
                      <a:lnTo>
                        <a:pt x="308" y="59"/>
                      </a:lnTo>
                      <a:lnTo>
                        <a:pt x="307" y="54"/>
                      </a:lnTo>
                      <a:lnTo>
                        <a:pt x="302" y="53"/>
                      </a:lnTo>
                      <a:lnTo>
                        <a:pt x="296" y="43"/>
                      </a:lnTo>
                      <a:lnTo>
                        <a:pt x="295" y="43"/>
                      </a:lnTo>
                      <a:lnTo>
                        <a:pt x="290" y="48"/>
                      </a:lnTo>
                      <a:lnTo>
                        <a:pt x="279" y="43"/>
                      </a:lnTo>
                      <a:lnTo>
                        <a:pt x="272" y="43"/>
                      </a:lnTo>
                      <a:lnTo>
                        <a:pt x="262" y="46"/>
                      </a:lnTo>
                      <a:lnTo>
                        <a:pt x="250" y="49"/>
                      </a:lnTo>
                      <a:lnTo>
                        <a:pt x="242" y="52"/>
                      </a:lnTo>
                      <a:lnTo>
                        <a:pt x="236" y="53"/>
                      </a:lnTo>
                      <a:lnTo>
                        <a:pt x="234" y="59"/>
                      </a:lnTo>
                      <a:lnTo>
                        <a:pt x="230" y="61"/>
                      </a:lnTo>
                      <a:lnTo>
                        <a:pt x="223" y="58"/>
                      </a:lnTo>
                      <a:lnTo>
                        <a:pt x="221" y="54"/>
                      </a:lnTo>
                      <a:lnTo>
                        <a:pt x="220" y="54"/>
                      </a:lnTo>
                      <a:lnTo>
                        <a:pt x="218" y="57"/>
                      </a:lnTo>
                      <a:lnTo>
                        <a:pt x="214" y="57"/>
                      </a:lnTo>
                      <a:lnTo>
                        <a:pt x="214" y="58"/>
                      </a:lnTo>
                      <a:lnTo>
                        <a:pt x="207" y="54"/>
                      </a:lnTo>
                      <a:lnTo>
                        <a:pt x="205" y="50"/>
                      </a:lnTo>
                      <a:lnTo>
                        <a:pt x="202" y="47"/>
                      </a:lnTo>
                      <a:lnTo>
                        <a:pt x="198" y="47"/>
                      </a:lnTo>
                      <a:lnTo>
                        <a:pt x="198" y="42"/>
                      </a:lnTo>
                      <a:lnTo>
                        <a:pt x="197" y="39"/>
                      </a:lnTo>
                      <a:lnTo>
                        <a:pt x="194" y="38"/>
                      </a:lnTo>
                      <a:lnTo>
                        <a:pt x="191" y="32"/>
                      </a:lnTo>
                      <a:lnTo>
                        <a:pt x="189" y="31"/>
                      </a:lnTo>
                      <a:lnTo>
                        <a:pt x="188" y="30"/>
                      </a:lnTo>
                      <a:lnTo>
                        <a:pt x="187" y="25"/>
                      </a:lnTo>
                      <a:lnTo>
                        <a:pt x="187" y="23"/>
                      </a:lnTo>
                      <a:lnTo>
                        <a:pt x="184" y="22"/>
                      </a:lnTo>
                      <a:lnTo>
                        <a:pt x="173" y="25"/>
                      </a:lnTo>
                      <a:lnTo>
                        <a:pt x="171" y="23"/>
                      </a:lnTo>
                      <a:lnTo>
                        <a:pt x="167" y="17"/>
                      </a:lnTo>
                      <a:lnTo>
                        <a:pt x="165" y="16"/>
                      </a:lnTo>
                      <a:lnTo>
                        <a:pt x="154" y="16"/>
                      </a:lnTo>
                      <a:lnTo>
                        <a:pt x="150" y="16"/>
                      </a:lnTo>
                      <a:lnTo>
                        <a:pt x="148" y="23"/>
                      </a:lnTo>
                      <a:lnTo>
                        <a:pt x="144" y="23"/>
                      </a:lnTo>
                      <a:lnTo>
                        <a:pt x="140" y="27"/>
                      </a:lnTo>
                      <a:lnTo>
                        <a:pt x="130" y="27"/>
                      </a:lnTo>
                      <a:lnTo>
                        <a:pt x="132" y="25"/>
                      </a:lnTo>
                      <a:lnTo>
                        <a:pt x="130" y="14"/>
                      </a:lnTo>
                      <a:lnTo>
                        <a:pt x="129" y="10"/>
                      </a:lnTo>
                      <a:lnTo>
                        <a:pt x="129" y="9"/>
                      </a:lnTo>
                      <a:lnTo>
                        <a:pt x="129" y="4"/>
                      </a:lnTo>
                      <a:lnTo>
                        <a:pt x="127" y="0"/>
                      </a:lnTo>
                      <a:lnTo>
                        <a:pt x="124" y="1"/>
                      </a:lnTo>
                      <a:lnTo>
                        <a:pt x="118" y="1"/>
                      </a:lnTo>
                      <a:lnTo>
                        <a:pt x="116" y="9"/>
                      </a:lnTo>
                      <a:lnTo>
                        <a:pt x="114" y="9"/>
                      </a:lnTo>
                      <a:lnTo>
                        <a:pt x="108" y="5"/>
                      </a:lnTo>
                      <a:lnTo>
                        <a:pt x="106" y="5"/>
                      </a:lnTo>
                      <a:lnTo>
                        <a:pt x="103" y="9"/>
                      </a:lnTo>
                      <a:lnTo>
                        <a:pt x="103" y="12"/>
                      </a:lnTo>
                      <a:lnTo>
                        <a:pt x="105" y="18"/>
                      </a:lnTo>
                      <a:lnTo>
                        <a:pt x="103" y="21"/>
                      </a:lnTo>
                      <a:lnTo>
                        <a:pt x="92" y="21"/>
                      </a:lnTo>
                      <a:lnTo>
                        <a:pt x="86" y="23"/>
                      </a:lnTo>
                      <a:lnTo>
                        <a:pt x="86" y="27"/>
                      </a:lnTo>
                      <a:lnTo>
                        <a:pt x="84" y="32"/>
                      </a:lnTo>
                      <a:lnTo>
                        <a:pt x="80" y="32"/>
                      </a:lnTo>
                      <a:lnTo>
                        <a:pt x="76" y="30"/>
                      </a:lnTo>
                      <a:lnTo>
                        <a:pt x="73" y="25"/>
                      </a:lnTo>
                      <a:lnTo>
                        <a:pt x="70" y="25"/>
                      </a:lnTo>
                      <a:lnTo>
                        <a:pt x="68" y="26"/>
                      </a:lnTo>
                      <a:lnTo>
                        <a:pt x="66" y="27"/>
                      </a:lnTo>
                      <a:lnTo>
                        <a:pt x="65" y="27"/>
                      </a:lnTo>
                      <a:lnTo>
                        <a:pt x="64" y="21"/>
                      </a:lnTo>
                      <a:lnTo>
                        <a:pt x="60" y="16"/>
                      </a:lnTo>
                      <a:lnTo>
                        <a:pt x="57" y="15"/>
                      </a:lnTo>
                      <a:lnTo>
                        <a:pt x="53" y="18"/>
                      </a:lnTo>
                      <a:lnTo>
                        <a:pt x="48" y="17"/>
                      </a:lnTo>
                      <a:lnTo>
                        <a:pt x="46" y="18"/>
                      </a:lnTo>
                      <a:lnTo>
                        <a:pt x="43" y="21"/>
                      </a:lnTo>
                      <a:lnTo>
                        <a:pt x="42" y="25"/>
                      </a:lnTo>
                      <a:lnTo>
                        <a:pt x="39" y="28"/>
                      </a:lnTo>
                      <a:lnTo>
                        <a:pt x="33" y="30"/>
                      </a:lnTo>
                      <a:lnTo>
                        <a:pt x="32" y="32"/>
                      </a:lnTo>
                      <a:lnTo>
                        <a:pt x="26" y="39"/>
                      </a:lnTo>
                      <a:lnTo>
                        <a:pt x="25" y="42"/>
                      </a:lnTo>
                      <a:lnTo>
                        <a:pt x="22" y="44"/>
                      </a:lnTo>
                      <a:lnTo>
                        <a:pt x="24" y="53"/>
                      </a:lnTo>
                      <a:lnTo>
                        <a:pt x="24" y="70"/>
                      </a:lnTo>
                      <a:lnTo>
                        <a:pt x="24" y="73"/>
                      </a:lnTo>
                      <a:lnTo>
                        <a:pt x="31" y="76"/>
                      </a:lnTo>
                      <a:lnTo>
                        <a:pt x="38" y="76"/>
                      </a:lnTo>
                      <a:lnTo>
                        <a:pt x="37" y="90"/>
                      </a:lnTo>
                      <a:lnTo>
                        <a:pt x="41" y="89"/>
                      </a:lnTo>
                      <a:lnTo>
                        <a:pt x="44" y="93"/>
                      </a:lnTo>
                      <a:lnTo>
                        <a:pt x="44" y="96"/>
                      </a:lnTo>
                      <a:lnTo>
                        <a:pt x="42" y="97"/>
                      </a:lnTo>
                      <a:lnTo>
                        <a:pt x="38" y="101"/>
                      </a:lnTo>
                      <a:lnTo>
                        <a:pt x="35" y="109"/>
                      </a:lnTo>
                      <a:lnTo>
                        <a:pt x="37" y="109"/>
                      </a:lnTo>
                      <a:lnTo>
                        <a:pt x="41" y="111"/>
                      </a:lnTo>
                      <a:lnTo>
                        <a:pt x="44" y="111"/>
                      </a:lnTo>
                      <a:lnTo>
                        <a:pt x="44" y="117"/>
                      </a:lnTo>
                      <a:lnTo>
                        <a:pt x="47" y="120"/>
                      </a:lnTo>
                      <a:lnTo>
                        <a:pt x="47" y="125"/>
                      </a:lnTo>
                      <a:lnTo>
                        <a:pt x="48" y="134"/>
                      </a:lnTo>
                      <a:lnTo>
                        <a:pt x="47" y="134"/>
                      </a:lnTo>
                      <a:lnTo>
                        <a:pt x="44" y="128"/>
                      </a:lnTo>
                      <a:lnTo>
                        <a:pt x="41" y="129"/>
                      </a:lnTo>
                      <a:lnTo>
                        <a:pt x="38" y="129"/>
                      </a:lnTo>
                      <a:lnTo>
                        <a:pt x="35" y="125"/>
                      </a:lnTo>
                      <a:lnTo>
                        <a:pt x="26" y="124"/>
                      </a:lnTo>
                      <a:lnTo>
                        <a:pt x="17" y="128"/>
                      </a:lnTo>
                      <a:lnTo>
                        <a:pt x="17" y="129"/>
                      </a:lnTo>
                      <a:lnTo>
                        <a:pt x="19" y="129"/>
                      </a:lnTo>
                      <a:lnTo>
                        <a:pt x="20" y="134"/>
                      </a:lnTo>
                      <a:lnTo>
                        <a:pt x="17" y="139"/>
                      </a:lnTo>
                      <a:lnTo>
                        <a:pt x="20" y="141"/>
                      </a:lnTo>
                      <a:lnTo>
                        <a:pt x="26" y="141"/>
                      </a:lnTo>
                      <a:lnTo>
                        <a:pt x="30" y="141"/>
                      </a:lnTo>
                      <a:lnTo>
                        <a:pt x="31" y="145"/>
                      </a:lnTo>
                      <a:lnTo>
                        <a:pt x="30" y="147"/>
                      </a:lnTo>
                      <a:lnTo>
                        <a:pt x="32" y="147"/>
                      </a:lnTo>
                      <a:lnTo>
                        <a:pt x="33" y="150"/>
                      </a:lnTo>
                      <a:lnTo>
                        <a:pt x="28" y="152"/>
                      </a:lnTo>
                      <a:lnTo>
                        <a:pt x="27" y="157"/>
                      </a:lnTo>
                      <a:lnTo>
                        <a:pt x="27" y="166"/>
                      </a:lnTo>
                      <a:lnTo>
                        <a:pt x="22" y="172"/>
                      </a:lnTo>
                      <a:lnTo>
                        <a:pt x="22" y="177"/>
                      </a:lnTo>
                      <a:lnTo>
                        <a:pt x="9" y="176"/>
                      </a:lnTo>
                      <a:lnTo>
                        <a:pt x="5" y="178"/>
                      </a:lnTo>
                      <a:lnTo>
                        <a:pt x="6" y="183"/>
                      </a:lnTo>
                      <a:lnTo>
                        <a:pt x="8" y="192"/>
                      </a:lnTo>
                      <a:lnTo>
                        <a:pt x="10" y="193"/>
                      </a:lnTo>
                      <a:lnTo>
                        <a:pt x="12" y="197"/>
                      </a:lnTo>
                      <a:lnTo>
                        <a:pt x="12" y="198"/>
                      </a:lnTo>
                      <a:lnTo>
                        <a:pt x="17" y="202"/>
                      </a:lnTo>
                      <a:lnTo>
                        <a:pt x="14" y="217"/>
                      </a:lnTo>
                      <a:lnTo>
                        <a:pt x="12" y="220"/>
                      </a:lnTo>
                      <a:lnTo>
                        <a:pt x="4" y="227"/>
                      </a:lnTo>
                      <a:lnTo>
                        <a:pt x="0" y="233"/>
                      </a:lnTo>
                      <a:lnTo>
                        <a:pt x="0" y="235"/>
                      </a:lnTo>
                      <a:lnTo>
                        <a:pt x="3" y="235"/>
                      </a:lnTo>
                      <a:lnTo>
                        <a:pt x="4" y="237"/>
                      </a:lnTo>
                      <a:lnTo>
                        <a:pt x="8" y="236"/>
                      </a:lnTo>
                      <a:lnTo>
                        <a:pt x="9" y="238"/>
                      </a:lnTo>
                      <a:lnTo>
                        <a:pt x="11" y="240"/>
                      </a:lnTo>
                      <a:lnTo>
                        <a:pt x="15" y="240"/>
                      </a:lnTo>
                      <a:lnTo>
                        <a:pt x="22" y="245"/>
                      </a:lnTo>
                      <a:lnTo>
                        <a:pt x="32" y="245"/>
                      </a:lnTo>
                      <a:lnTo>
                        <a:pt x="35" y="245"/>
                      </a:lnTo>
                      <a:lnTo>
                        <a:pt x="38" y="252"/>
                      </a:lnTo>
                      <a:lnTo>
                        <a:pt x="38" y="256"/>
                      </a:lnTo>
                      <a:lnTo>
                        <a:pt x="41" y="257"/>
                      </a:lnTo>
                      <a:lnTo>
                        <a:pt x="44" y="262"/>
                      </a:lnTo>
                      <a:lnTo>
                        <a:pt x="46" y="265"/>
                      </a:lnTo>
                      <a:lnTo>
                        <a:pt x="52" y="267"/>
                      </a:lnTo>
                      <a:lnTo>
                        <a:pt x="57" y="272"/>
                      </a:lnTo>
                      <a:lnTo>
                        <a:pt x="63" y="270"/>
                      </a:lnTo>
                      <a:lnTo>
                        <a:pt x="63" y="275"/>
                      </a:lnTo>
                      <a:lnTo>
                        <a:pt x="65" y="280"/>
                      </a:lnTo>
                      <a:lnTo>
                        <a:pt x="66" y="286"/>
                      </a:lnTo>
                      <a:lnTo>
                        <a:pt x="64" y="294"/>
                      </a:lnTo>
                      <a:lnTo>
                        <a:pt x="66" y="299"/>
                      </a:lnTo>
                      <a:lnTo>
                        <a:pt x="66" y="300"/>
                      </a:lnTo>
                      <a:lnTo>
                        <a:pt x="62" y="300"/>
                      </a:lnTo>
                      <a:lnTo>
                        <a:pt x="60" y="303"/>
                      </a:lnTo>
                      <a:lnTo>
                        <a:pt x="60" y="311"/>
                      </a:lnTo>
                      <a:lnTo>
                        <a:pt x="57" y="311"/>
                      </a:lnTo>
                      <a:lnTo>
                        <a:pt x="57" y="313"/>
                      </a:lnTo>
                      <a:lnTo>
                        <a:pt x="57" y="318"/>
                      </a:lnTo>
                      <a:lnTo>
                        <a:pt x="55" y="323"/>
                      </a:lnTo>
                      <a:lnTo>
                        <a:pt x="57" y="35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47" name="Freeform 51"/>
                <p:cNvSpPr>
                  <a:spLocks noChangeAspect="1"/>
                </p:cNvSpPr>
                <p:nvPr/>
              </p:nvSpPr>
              <p:spPr bwMode="gray">
                <a:xfrm>
                  <a:off x="4756943" y="3497609"/>
                  <a:ext cx="38100" cy="90488"/>
                </a:xfrm>
                <a:custGeom>
                  <a:avLst/>
                  <a:gdLst/>
                  <a:ahLst/>
                  <a:cxnLst>
                    <a:cxn ang="0">
                      <a:pos x="80" y="281"/>
                    </a:cxn>
                    <a:cxn ang="0">
                      <a:pos x="77" y="279"/>
                    </a:cxn>
                    <a:cxn ang="0">
                      <a:pos x="61" y="262"/>
                    </a:cxn>
                    <a:cxn ang="0">
                      <a:pos x="53" y="252"/>
                    </a:cxn>
                    <a:cxn ang="0">
                      <a:pos x="48" y="241"/>
                    </a:cxn>
                    <a:cxn ang="0">
                      <a:pos x="47" y="231"/>
                    </a:cxn>
                    <a:cxn ang="0">
                      <a:pos x="46" y="209"/>
                    </a:cxn>
                    <a:cxn ang="0">
                      <a:pos x="47" y="188"/>
                    </a:cxn>
                    <a:cxn ang="0">
                      <a:pos x="43" y="148"/>
                    </a:cxn>
                    <a:cxn ang="0">
                      <a:pos x="42" y="114"/>
                    </a:cxn>
                    <a:cxn ang="0">
                      <a:pos x="41" y="101"/>
                    </a:cxn>
                    <a:cxn ang="0">
                      <a:pos x="38" y="95"/>
                    </a:cxn>
                    <a:cxn ang="0">
                      <a:pos x="34" y="89"/>
                    </a:cxn>
                    <a:cxn ang="0">
                      <a:pos x="32" y="68"/>
                    </a:cxn>
                    <a:cxn ang="0">
                      <a:pos x="29" y="53"/>
                    </a:cxn>
                    <a:cxn ang="0">
                      <a:pos x="25" y="48"/>
                    </a:cxn>
                    <a:cxn ang="0">
                      <a:pos x="18" y="41"/>
                    </a:cxn>
                    <a:cxn ang="0">
                      <a:pos x="14" y="33"/>
                    </a:cxn>
                    <a:cxn ang="0">
                      <a:pos x="5" y="27"/>
                    </a:cxn>
                    <a:cxn ang="0">
                      <a:pos x="4" y="21"/>
                    </a:cxn>
                    <a:cxn ang="0">
                      <a:pos x="8" y="16"/>
                    </a:cxn>
                    <a:cxn ang="0">
                      <a:pos x="8" y="11"/>
                    </a:cxn>
                    <a:cxn ang="0">
                      <a:pos x="11" y="6"/>
                    </a:cxn>
                    <a:cxn ang="0">
                      <a:pos x="10" y="5"/>
                    </a:cxn>
                    <a:cxn ang="0">
                      <a:pos x="2" y="4"/>
                    </a:cxn>
                    <a:cxn ang="0">
                      <a:pos x="0" y="3"/>
                    </a:cxn>
                    <a:cxn ang="0">
                      <a:pos x="0" y="0"/>
                    </a:cxn>
                    <a:cxn ang="0">
                      <a:pos x="0" y="1"/>
                    </a:cxn>
                    <a:cxn ang="0">
                      <a:pos x="35" y="6"/>
                    </a:cxn>
                    <a:cxn ang="0">
                      <a:pos x="38" y="11"/>
                    </a:cxn>
                    <a:cxn ang="0">
                      <a:pos x="42" y="11"/>
                    </a:cxn>
                    <a:cxn ang="0">
                      <a:pos x="45" y="8"/>
                    </a:cxn>
                    <a:cxn ang="0">
                      <a:pos x="59" y="9"/>
                    </a:cxn>
                    <a:cxn ang="0">
                      <a:pos x="61" y="8"/>
                    </a:cxn>
                    <a:cxn ang="0">
                      <a:pos x="58" y="10"/>
                    </a:cxn>
                    <a:cxn ang="0">
                      <a:pos x="57" y="17"/>
                    </a:cxn>
                    <a:cxn ang="0">
                      <a:pos x="53" y="25"/>
                    </a:cxn>
                    <a:cxn ang="0">
                      <a:pos x="52" y="35"/>
                    </a:cxn>
                    <a:cxn ang="0">
                      <a:pos x="52" y="43"/>
                    </a:cxn>
                    <a:cxn ang="0">
                      <a:pos x="57" y="47"/>
                    </a:cxn>
                    <a:cxn ang="0">
                      <a:pos x="63" y="51"/>
                    </a:cxn>
                    <a:cxn ang="0">
                      <a:pos x="67" y="51"/>
                    </a:cxn>
                    <a:cxn ang="0">
                      <a:pos x="72" y="53"/>
                    </a:cxn>
                    <a:cxn ang="0">
                      <a:pos x="84" y="69"/>
                    </a:cxn>
                    <a:cxn ang="0">
                      <a:pos x="93" y="89"/>
                    </a:cxn>
                    <a:cxn ang="0">
                      <a:pos x="99" y="110"/>
                    </a:cxn>
                    <a:cxn ang="0">
                      <a:pos x="102" y="119"/>
                    </a:cxn>
                    <a:cxn ang="0">
                      <a:pos x="104" y="125"/>
                    </a:cxn>
                    <a:cxn ang="0">
                      <a:pos x="106" y="134"/>
                    </a:cxn>
                    <a:cxn ang="0">
                      <a:pos x="108" y="145"/>
                    </a:cxn>
                    <a:cxn ang="0">
                      <a:pos x="110" y="164"/>
                    </a:cxn>
                    <a:cxn ang="0">
                      <a:pos x="110" y="215"/>
                    </a:cxn>
                    <a:cxn ang="0">
                      <a:pos x="106" y="238"/>
                    </a:cxn>
                    <a:cxn ang="0">
                      <a:pos x="106" y="248"/>
                    </a:cxn>
                    <a:cxn ang="0">
                      <a:pos x="110" y="261"/>
                    </a:cxn>
                    <a:cxn ang="0">
                      <a:pos x="112" y="268"/>
                    </a:cxn>
                    <a:cxn ang="0">
                      <a:pos x="113" y="269"/>
                    </a:cxn>
                    <a:cxn ang="0">
                      <a:pos x="120" y="270"/>
                    </a:cxn>
                    <a:cxn ang="0">
                      <a:pos x="99" y="275"/>
                    </a:cxn>
                    <a:cxn ang="0">
                      <a:pos x="80" y="281"/>
                    </a:cxn>
                  </a:cxnLst>
                  <a:rect l="0" t="0" r="r" b="b"/>
                  <a:pathLst>
                    <a:path w="120" h="281">
                      <a:moveTo>
                        <a:pt x="80" y="281"/>
                      </a:moveTo>
                      <a:lnTo>
                        <a:pt x="77" y="279"/>
                      </a:lnTo>
                      <a:lnTo>
                        <a:pt x="61" y="262"/>
                      </a:lnTo>
                      <a:lnTo>
                        <a:pt x="53" y="252"/>
                      </a:lnTo>
                      <a:lnTo>
                        <a:pt x="48" y="241"/>
                      </a:lnTo>
                      <a:lnTo>
                        <a:pt x="47" y="231"/>
                      </a:lnTo>
                      <a:lnTo>
                        <a:pt x="46" y="209"/>
                      </a:lnTo>
                      <a:lnTo>
                        <a:pt x="47" y="188"/>
                      </a:lnTo>
                      <a:lnTo>
                        <a:pt x="43" y="148"/>
                      </a:lnTo>
                      <a:lnTo>
                        <a:pt x="42" y="114"/>
                      </a:lnTo>
                      <a:lnTo>
                        <a:pt x="41" y="101"/>
                      </a:lnTo>
                      <a:lnTo>
                        <a:pt x="38" y="95"/>
                      </a:lnTo>
                      <a:lnTo>
                        <a:pt x="34" y="89"/>
                      </a:lnTo>
                      <a:lnTo>
                        <a:pt x="32" y="68"/>
                      </a:lnTo>
                      <a:lnTo>
                        <a:pt x="29" y="53"/>
                      </a:lnTo>
                      <a:lnTo>
                        <a:pt x="25" y="48"/>
                      </a:lnTo>
                      <a:lnTo>
                        <a:pt x="18" y="41"/>
                      </a:lnTo>
                      <a:lnTo>
                        <a:pt x="14" y="33"/>
                      </a:lnTo>
                      <a:lnTo>
                        <a:pt x="5" y="27"/>
                      </a:lnTo>
                      <a:lnTo>
                        <a:pt x="4" y="21"/>
                      </a:lnTo>
                      <a:lnTo>
                        <a:pt x="8" y="16"/>
                      </a:lnTo>
                      <a:lnTo>
                        <a:pt x="8" y="11"/>
                      </a:lnTo>
                      <a:lnTo>
                        <a:pt x="11" y="6"/>
                      </a:lnTo>
                      <a:lnTo>
                        <a:pt x="10" y="5"/>
                      </a:lnTo>
                      <a:lnTo>
                        <a:pt x="2" y="4"/>
                      </a:lnTo>
                      <a:lnTo>
                        <a:pt x="0" y="3"/>
                      </a:lnTo>
                      <a:lnTo>
                        <a:pt x="0" y="0"/>
                      </a:lnTo>
                      <a:lnTo>
                        <a:pt x="0" y="1"/>
                      </a:lnTo>
                      <a:lnTo>
                        <a:pt x="35" y="6"/>
                      </a:lnTo>
                      <a:lnTo>
                        <a:pt x="38" y="11"/>
                      </a:lnTo>
                      <a:lnTo>
                        <a:pt x="42" y="11"/>
                      </a:lnTo>
                      <a:lnTo>
                        <a:pt x="45" y="8"/>
                      </a:lnTo>
                      <a:lnTo>
                        <a:pt x="59" y="9"/>
                      </a:lnTo>
                      <a:lnTo>
                        <a:pt x="61" y="8"/>
                      </a:lnTo>
                      <a:lnTo>
                        <a:pt x="58" y="10"/>
                      </a:lnTo>
                      <a:lnTo>
                        <a:pt x="57" y="17"/>
                      </a:lnTo>
                      <a:lnTo>
                        <a:pt x="53" y="25"/>
                      </a:lnTo>
                      <a:lnTo>
                        <a:pt x="52" y="35"/>
                      </a:lnTo>
                      <a:lnTo>
                        <a:pt x="52" y="43"/>
                      </a:lnTo>
                      <a:lnTo>
                        <a:pt x="57" y="47"/>
                      </a:lnTo>
                      <a:lnTo>
                        <a:pt x="63" y="51"/>
                      </a:lnTo>
                      <a:lnTo>
                        <a:pt x="67" y="51"/>
                      </a:lnTo>
                      <a:lnTo>
                        <a:pt x="72" y="53"/>
                      </a:lnTo>
                      <a:lnTo>
                        <a:pt x="84" y="69"/>
                      </a:lnTo>
                      <a:lnTo>
                        <a:pt x="93" y="89"/>
                      </a:lnTo>
                      <a:lnTo>
                        <a:pt x="99" y="110"/>
                      </a:lnTo>
                      <a:lnTo>
                        <a:pt x="102" y="119"/>
                      </a:lnTo>
                      <a:lnTo>
                        <a:pt x="104" y="125"/>
                      </a:lnTo>
                      <a:lnTo>
                        <a:pt x="106" y="134"/>
                      </a:lnTo>
                      <a:lnTo>
                        <a:pt x="108" y="145"/>
                      </a:lnTo>
                      <a:lnTo>
                        <a:pt x="110" y="164"/>
                      </a:lnTo>
                      <a:lnTo>
                        <a:pt x="110" y="215"/>
                      </a:lnTo>
                      <a:lnTo>
                        <a:pt x="106" y="238"/>
                      </a:lnTo>
                      <a:lnTo>
                        <a:pt x="106" y="248"/>
                      </a:lnTo>
                      <a:lnTo>
                        <a:pt x="110" y="261"/>
                      </a:lnTo>
                      <a:lnTo>
                        <a:pt x="112" y="268"/>
                      </a:lnTo>
                      <a:lnTo>
                        <a:pt x="113" y="269"/>
                      </a:lnTo>
                      <a:lnTo>
                        <a:pt x="120" y="270"/>
                      </a:lnTo>
                      <a:lnTo>
                        <a:pt x="99" y="275"/>
                      </a:lnTo>
                      <a:lnTo>
                        <a:pt x="80" y="281"/>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48" name="Freeform 52"/>
                <p:cNvSpPr>
                  <a:spLocks noChangeAspect="1"/>
                </p:cNvSpPr>
                <p:nvPr/>
              </p:nvSpPr>
              <p:spPr bwMode="gray">
                <a:xfrm>
                  <a:off x="4972842" y="3600797"/>
                  <a:ext cx="331788" cy="323850"/>
                </a:xfrm>
                <a:custGeom>
                  <a:avLst/>
                  <a:gdLst/>
                  <a:ahLst/>
                  <a:cxnLst>
                    <a:cxn ang="0">
                      <a:pos x="960" y="671"/>
                    </a:cxn>
                    <a:cxn ang="0">
                      <a:pos x="939" y="609"/>
                    </a:cxn>
                    <a:cxn ang="0">
                      <a:pos x="933" y="528"/>
                    </a:cxn>
                    <a:cxn ang="0">
                      <a:pos x="933" y="488"/>
                    </a:cxn>
                    <a:cxn ang="0">
                      <a:pos x="927" y="435"/>
                    </a:cxn>
                    <a:cxn ang="0">
                      <a:pos x="934" y="392"/>
                    </a:cxn>
                    <a:cxn ang="0">
                      <a:pos x="960" y="337"/>
                    </a:cxn>
                    <a:cxn ang="0">
                      <a:pos x="979" y="248"/>
                    </a:cxn>
                    <a:cxn ang="0">
                      <a:pos x="1015" y="202"/>
                    </a:cxn>
                    <a:cxn ang="0">
                      <a:pos x="1043" y="167"/>
                    </a:cxn>
                    <a:cxn ang="0">
                      <a:pos x="1020" y="143"/>
                    </a:cxn>
                    <a:cxn ang="0">
                      <a:pos x="1019" y="90"/>
                    </a:cxn>
                    <a:cxn ang="0">
                      <a:pos x="955" y="36"/>
                    </a:cxn>
                    <a:cxn ang="0">
                      <a:pos x="892" y="52"/>
                    </a:cxn>
                    <a:cxn ang="0">
                      <a:pos x="839" y="5"/>
                    </a:cxn>
                    <a:cxn ang="0">
                      <a:pos x="771" y="0"/>
                    </a:cxn>
                    <a:cxn ang="0">
                      <a:pos x="697" y="16"/>
                    </a:cxn>
                    <a:cxn ang="0">
                      <a:pos x="676" y="10"/>
                    </a:cxn>
                    <a:cxn ang="0">
                      <a:pos x="601" y="27"/>
                    </a:cxn>
                    <a:cxn ang="0">
                      <a:pos x="509" y="53"/>
                    </a:cxn>
                    <a:cxn ang="0">
                      <a:pos x="436" y="25"/>
                    </a:cxn>
                    <a:cxn ang="0">
                      <a:pos x="384" y="16"/>
                    </a:cxn>
                    <a:cxn ang="0">
                      <a:pos x="359" y="75"/>
                    </a:cxn>
                    <a:cxn ang="0">
                      <a:pos x="326" y="159"/>
                    </a:cxn>
                    <a:cxn ang="0">
                      <a:pos x="298" y="327"/>
                    </a:cxn>
                    <a:cxn ang="0">
                      <a:pos x="217" y="423"/>
                    </a:cxn>
                    <a:cxn ang="0">
                      <a:pos x="181" y="516"/>
                    </a:cxn>
                    <a:cxn ang="0">
                      <a:pos x="112" y="531"/>
                    </a:cxn>
                    <a:cxn ang="0">
                      <a:pos x="68" y="551"/>
                    </a:cxn>
                    <a:cxn ang="0">
                      <a:pos x="18" y="560"/>
                    </a:cxn>
                    <a:cxn ang="0">
                      <a:pos x="3" y="612"/>
                    </a:cxn>
                    <a:cxn ang="0">
                      <a:pos x="9" y="624"/>
                    </a:cxn>
                    <a:cxn ang="0">
                      <a:pos x="70" y="606"/>
                    </a:cxn>
                    <a:cxn ang="0">
                      <a:pos x="155" y="606"/>
                    </a:cxn>
                    <a:cxn ang="0">
                      <a:pos x="225" y="613"/>
                    </a:cxn>
                    <a:cxn ang="0">
                      <a:pos x="244" y="654"/>
                    </a:cxn>
                    <a:cxn ang="0">
                      <a:pos x="289" y="727"/>
                    </a:cxn>
                    <a:cxn ang="0">
                      <a:pos x="366" y="725"/>
                    </a:cxn>
                    <a:cxn ang="0">
                      <a:pos x="393" y="694"/>
                    </a:cxn>
                    <a:cxn ang="0">
                      <a:pos x="444" y="664"/>
                    </a:cxn>
                    <a:cxn ang="0">
                      <a:pos x="520" y="699"/>
                    </a:cxn>
                    <a:cxn ang="0">
                      <a:pos x="527" y="781"/>
                    </a:cxn>
                    <a:cxn ang="0">
                      <a:pos x="541" y="850"/>
                    </a:cxn>
                    <a:cxn ang="0">
                      <a:pos x="531" y="894"/>
                    </a:cxn>
                    <a:cxn ang="0">
                      <a:pos x="549" y="908"/>
                    </a:cxn>
                    <a:cxn ang="0">
                      <a:pos x="613" y="891"/>
                    </a:cxn>
                    <a:cxn ang="0">
                      <a:pos x="645" y="882"/>
                    </a:cxn>
                    <a:cxn ang="0">
                      <a:pos x="667" y="903"/>
                    </a:cxn>
                    <a:cxn ang="0">
                      <a:pos x="697" y="901"/>
                    </a:cxn>
                    <a:cxn ang="0">
                      <a:pos x="736" y="925"/>
                    </a:cxn>
                    <a:cxn ang="0">
                      <a:pos x="799" y="934"/>
                    </a:cxn>
                    <a:cxn ang="0">
                      <a:pos x="858" y="961"/>
                    </a:cxn>
                    <a:cxn ang="0">
                      <a:pos x="898" y="999"/>
                    </a:cxn>
                    <a:cxn ang="0">
                      <a:pos x="941" y="1010"/>
                    </a:cxn>
                    <a:cxn ang="0">
                      <a:pos x="959" y="1018"/>
                    </a:cxn>
                    <a:cxn ang="0">
                      <a:pos x="956" y="958"/>
                    </a:cxn>
                    <a:cxn ang="0">
                      <a:pos x="911" y="955"/>
                    </a:cxn>
                    <a:cxn ang="0">
                      <a:pos x="895" y="917"/>
                    </a:cxn>
                    <a:cxn ang="0">
                      <a:pos x="912" y="820"/>
                    </a:cxn>
                    <a:cxn ang="0">
                      <a:pos x="914" y="772"/>
                    </a:cxn>
                    <a:cxn ang="0">
                      <a:pos x="941" y="748"/>
                    </a:cxn>
                  </a:cxnLst>
                  <a:rect l="0" t="0" r="r" b="b"/>
                  <a:pathLst>
                    <a:path w="1045" h="1018">
                      <a:moveTo>
                        <a:pt x="1003" y="735"/>
                      </a:moveTo>
                      <a:lnTo>
                        <a:pt x="995" y="700"/>
                      </a:lnTo>
                      <a:lnTo>
                        <a:pt x="986" y="688"/>
                      </a:lnTo>
                      <a:lnTo>
                        <a:pt x="972" y="684"/>
                      </a:lnTo>
                      <a:lnTo>
                        <a:pt x="960" y="671"/>
                      </a:lnTo>
                      <a:lnTo>
                        <a:pt x="952" y="662"/>
                      </a:lnTo>
                      <a:lnTo>
                        <a:pt x="945" y="646"/>
                      </a:lnTo>
                      <a:lnTo>
                        <a:pt x="940" y="639"/>
                      </a:lnTo>
                      <a:lnTo>
                        <a:pt x="936" y="622"/>
                      </a:lnTo>
                      <a:lnTo>
                        <a:pt x="939" y="609"/>
                      </a:lnTo>
                      <a:lnTo>
                        <a:pt x="939" y="597"/>
                      </a:lnTo>
                      <a:lnTo>
                        <a:pt x="933" y="585"/>
                      </a:lnTo>
                      <a:lnTo>
                        <a:pt x="927" y="566"/>
                      </a:lnTo>
                      <a:lnTo>
                        <a:pt x="928" y="551"/>
                      </a:lnTo>
                      <a:lnTo>
                        <a:pt x="933" y="528"/>
                      </a:lnTo>
                      <a:lnTo>
                        <a:pt x="932" y="517"/>
                      </a:lnTo>
                      <a:lnTo>
                        <a:pt x="928" y="520"/>
                      </a:lnTo>
                      <a:lnTo>
                        <a:pt x="927" y="515"/>
                      </a:lnTo>
                      <a:lnTo>
                        <a:pt x="928" y="503"/>
                      </a:lnTo>
                      <a:lnTo>
                        <a:pt x="933" y="488"/>
                      </a:lnTo>
                      <a:lnTo>
                        <a:pt x="934" y="478"/>
                      </a:lnTo>
                      <a:lnTo>
                        <a:pt x="938" y="471"/>
                      </a:lnTo>
                      <a:lnTo>
                        <a:pt x="935" y="447"/>
                      </a:lnTo>
                      <a:lnTo>
                        <a:pt x="933" y="441"/>
                      </a:lnTo>
                      <a:lnTo>
                        <a:pt x="927" y="435"/>
                      </a:lnTo>
                      <a:lnTo>
                        <a:pt x="922" y="428"/>
                      </a:lnTo>
                      <a:lnTo>
                        <a:pt x="920" y="424"/>
                      </a:lnTo>
                      <a:lnTo>
                        <a:pt x="920" y="417"/>
                      </a:lnTo>
                      <a:lnTo>
                        <a:pt x="930" y="403"/>
                      </a:lnTo>
                      <a:lnTo>
                        <a:pt x="934" y="392"/>
                      </a:lnTo>
                      <a:lnTo>
                        <a:pt x="941" y="379"/>
                      </a:lnTo>
                      <a:lnTo>
                        <a:pt x="949" y="367"/>
                      </a:lnTo>
                      <a:lnTo>
                        <a:pt x="956" y="360"/>
                      </a:lnTo>
                      <a:lnTo>
                        <a:pt x="959" y="358"/>
                      </a:lnTo>
                      <a:lnTo>
                        <a:pt x="960" y="337"/>
                      </a:lnTo>
                      <a:lnTo>
                        <a:pt x="962" y="309"/>
                      </a:lnTo>
                      <a:lnTo>
                        <a:pt x="962" y="295"/>
                      </a:lnTo>
                      <a:lnTo>
                        <a:pt x="970" y="264"/>
                      </a:lnTo>
                      <a:lnTo>
                        <a:pt x="976" y="253"/>
                      </a:lnTo>
                      <a:lnTo>
                        <a:pt x="979" y="248"/>
                      </a:lnTo>
                      <a:lnTo>
                        <a:pt x="992" y="234"/>
                      </a:lnTo>
                      <a:lnTo>
                        <a:pt x="1003" y="221"/>
                      </a:lnTo>
                      <a:lnTo>
                        <a:pt x="1009" y="215"/>
                      </a:lnTo>
                      <a:lnTo>
                        <a:pt x="1011" y="209"/>
                      </a:lnTo>
                      <a:lnTo>
                        <a:pt x="1015" y="202"/>
                      </a:lnTo>
                      <a:lnTo>
                        <a:pt x="1026" y="197"/>
                      </a:lnTo>
                      <a:lnTo>
                        <a:pt x="1032" y="192"/>
                      </a:lnTo>
                      <a:lnTo>
                        <a:pt x="1041" y="183"/>
                      </a:lnTo>
                      <a:lnTo>
                        <a:pt x="1045" y="175"/>
                      </a:lnTo>
                      <a:lnTo>
                        <a:pt x="1043" y="167"/>
                      </a:lnTo>
                      <a:lnTo>
                        <a:pt x="1041" y="162"/>
                      </a:lnTo>
                      <a:lnTo>
                        <a:pt x="1032" y="160"/>
                      </a:lnTo>
                      <a:lnTo>
                        <a:pt x="1027" y="156"/>
                      </a:lnTo>
                      <a:lnTo>
                        <a:pt x="1022" y="151"/>
                      </a:lnTo>
                      <a:lnTo>
                        <a:pt x="1020" y="143"/>
                      </a:lnTo>
                      <a:lnTo>
                        <a:pt x="1019" y="121"/>
                      </a:lnTo>
                      <a:lnTo>
                        <a:pt x="1022" y="103"/>
                      </a:lnTo>
                      <a:lnTo>
                        <a:pt x="1025" y="94"/>
                      </a:lnTo>
                      <a:lnTo>
                        <a:pt x="1025" y="90"/>
                      </a:lnTo>
                      <a:lnTo>
                        <a:pt x="1019" y="90"/>
                      </a:lnTo>
                      <a:lnTo>
                        <a:pt x="1013" y="85"/>
                      </a:lnTo>
                      <a:lnTo>
                        <a:pt x="1004" y="76"/>
                      </a:lnTo>
                      <a:lnTo>
                        <a:pt x="990" y="68"/>
                      </a:lnTo>
                      <a:lnTo>
                        <a:pt x="966" y="42"/>
                      </a:lnTo>
                      <a:lnTo>
                        <a:pt x="955" y="36"/>
                      </a:lnTo>
                      <a:lnTo>
                        <a:pt x="943" y="46"/>
                      </a:lnTo>
                      <a:lnTo>
                        <a:pt x="932" y="47"/>
                      </a:lnTo>
                      <a:lnTo>
                        <a:pt x="905" y="41"/>
                      </a:lnTo>
                      <a:lnTo>
                        <a:pt x="898" y="49"/>
                      </a:lnTo>
                      <a:lnTo>
                        <a:pt x="892" y="52"/>
                      </a:lnTo>
                      <a:lnTo>
                        <a:pt x="869" y="43"/>
                      </a:lnTo>
                      <a:lnTo>
                        <a:pt x="864" y="33"/>
                      </a:lnTo>
                      <a:lnTo>
                        <a:pt x="858" y="25"/>
                      </a:lnTo>
                      <a:lnTo>
                        <a:pt x="846" y="16"/>
                      </a:lnTo>
                      <a:lnTo>
                        <a:pt x="839" y="5"/>
                      </a:lnTo>
                      <a:lnTo>
                        <a:pt x="811" y="5"/>
                      </a:lnTo>
                      <a:lnTo>
                        <a:pt x="803" y="16"/>
                      </a:lnTo>
                      <a:lnTo>
                        <a:pt x="791" y="9"/>
                      </a:lnTo>
                      <a:lnTo>
                        <a:pt x="784" y="16"/>
                      </a:lnTo>
                      <a:lnTo>
                        <a:pt x="771" y="0"/>
                      </a:lnTo>
                      <a:lnTo>
                        <a:pt x="756" y="5"/>
                      </a:lnTo>
                      <a:lnTo>
                        <a:pt x="733" y="9"/>
                      </a:lnTo>
                      <a:lnTo>
                        <a:pt x="713" y="4"/>
                      </a:lnTo>
                      <a:lnTo>
                        <a:pt x="709" y="16"/>
                      </a:lnTo>
                      <a:lnTo>
                        <a:pt x="697" y="16"/>
                      </a:lnTo>
                      <a:lnTo>
                        <a:pt x="690" y="19"/>
                      </a:lnTo>
                      <a:lnTo>
                        <a:pt x="682" y="16"/>
                      </a:lnTo>
                      <a:lnTo>
                        <a:pt x="683" y="16"/>
                      </a:lnTo>
                      <a:lnTo>
                        <a:pt x="682" y="10"/>
                      </a:lnTo>
                      <a:lnTo>
                        <a:pt x="676" y="10"/>
                      </a:lnTo>
                      <a:lnTo>
                        <a:pt x="665" y="16"/>
                      </a:lnTo>
                      <a:lnTo>
                        <a:pt x="639" y="21"/>
                      </a:lnTo>
                      <a:lnTo>
                        <a:pt x="628" y="27"/>
                      </a:lnTo>
                      <a:lnTo>
                        <a:pt x="610" y="32"/>
                      </a:lnTo>
                      <a:lnTo>
                        <a:pt x="601" y="27"/>
                      </a:lnTo>
                      <a:lnTo>
                        <a:pt x="583" y="24"/>
                      </a:lnTo>
                      <a:lnTo>
                        <a:pt x="569" y="32"/>
                      </a:lnTo>
                      <a:lnTo>
                        <a:pt x="567" y="49"/>
                      </a:lnTo>
                      <a:lnTo>
                        <a:pt x="559" y="53"/>
                      </a:lnTo>
                      <a:lnTo>
                        <a:pt x="509" y="53"/>
                      </a:lnTo>
                      <a:lnTo>
                        <a:pt x="486" y="47"/>
                      </a:lnTo>
                      <a:lnTo>
                        <a:pt x="472" y="37"/>
                      </a:lnTo>
                      <a:lnTo>
                        <a:pt x="465" y="46"/>
                      </a:lnTo>
                      <a:lnTo>
                        <a:pt x="457" y="43"/>
                      </a:lnTo>
                      <a:lnTo>
                        <a:pt x="436" y="25"/>
                      </a:lnTo>
                      <a:lnTo>
                        <a:pt x="434" y="16"/>
                      </a:lnTo>
                      <a:lnTo>
                        <a:pt x="427" y="6"/>
                      </a:lnTo>
                      <a:lnTo>
                        <a:pt x="411" y="5"/>
                      </a:lnTo>
                      <a:lnTo>
                        <a:pt x="397" y="5"/>
                      </a:lnTo>
                      <a:lnTo>
                        <a:pt x="384" y="16"/>
                      </a:lnTo>
                      <a:lnTo>
                        <a:pt x="378" y="22"/>
                      </a:lnTo>
                      <a:lnTo>
                        <a:pt x="371" y="37"/>
                      </a:lnTo>
                      <a:lnTo>
                        <a:pt x="363" y="42"/>
                      </a:lnTo>
                      <a:lnTo>
                        <a:pt x="360" y="56"/>
                      </a:lnTo>
                      <a:lnTo>
                        <a:pt x="359" y="75"/>
                      </a:lnTo>
                      <a:lnTo>
                        <a:pt x="362" y="84"/>
                      </a:lnTo>
                      <a:lnTo>
                        <a:pt x="349" y="86"/>
                      </a:lnTo>
                      <a:lnTo>
                        <a:pt x="352" y="103"/>
                      </a:lnTo>
                      <a:lnTo>
                        <a:pt x="347" y="122"/>
                      </a:lnTo>
                      <a:lnTo>
                        <a:pt x="326" y="159"/>
                      </a:lnTo>
                      <a:lnTo>
                        <a:pt x="316" y="183"/>
                      </a:lnTo>
                      <a:lnTo>
                        <a:pt x="307" y="227"/>
                      </a:lnTo>
                      <a:lnTo>
                        <a:pt x="306" y="293"/>
                      </a:lnTo>
                      <a:lnTo>
                        <a:pt x="299" y="323"/>
                      </a:lnTo>
                      <a:lnTo>
                        <a:pt x="298" y="327"/>
                      </a:lnTo>
                      <a:lnTo>
                        <a:pt x="283" y="340"/>
                      </a:lnTo>
                      <a:lnTo>
                        <a:pt x="264" y="350"/>
                      </a:lnTo>
                      <a:lnTo>
                        <a:pt x="247" y="366"/>
                      </a:lnTo>
                      <a:lnTo>
                        <a:pt x="224" y="402"/>
                      </a:lnTo>
                      <a:lnTo>
                        <a:pt x="217" y="423"/>
                      </a:lnTo>
                      <a:lnTo>
                        <a:pt x="213" y="444"/>
                      </a:lnTo>
                      <a:lnTo>
                        <a:pt x="213" y="462"/>
                      </a:lnTo>
                      <a:lnTo>
                        <a:pt x="209" y="480"/>
                      </a:lnTo>
                      <a:lnTo>
                        <a:pt x="196" y="501"/>
                      </a:lnTo>
                      <a:lnTo>
                        <a:pt x="181" y="516"/>
                      </a:lnTo>
                      <a:lnTo>
                        <a:pt x="167" y="523"/>
                      </a:lnTo>
                      <a:lnTo>
                        <a:pt x="144" y="544"/>
                      </a:lnTo>
                      <a:lnTo>
                        <a:pt x="123" y="552"/>
                      </a:lnTo>
                      <a:lnTo>
                        <a:pt x="113" y="549"/>
                      </a:lnTo>
                      <a:lnTo>
                        <a:pt x="112" y="531"/>
                      </a:lnTo>
                      <a:lnTo>
                        <a:pt x="110" y="526"/>
                      </a:lnTo>
                      <a:lnTo>
                        <a:pt x="96" y="530"/>
                      </a:lnTo>
                      <a:lnTo>
                        <a:pt x="83" y="532"/>
                      </a:lnTo>
                      <a:lnTo>
                        <a:pt x="75" y="538"/>
                      </a:lnTo>
                      <a:lnTo>
                        <a:pt x="68" y="551"/>
                      </a:lnTo>
                      <a:lnTo>
                        <a:pt x="56" y="554"/>
                      </a:lnTo>
                      <a:lnTo>
                        <a:pt x="40" y="544"/>
                      </a:lnTo>
                      <a:lnTo>
                        <a:pt x="36" y="546"/>
                      </a:lnTo>
                      <a:lnTo>
                        <a:pt x="27" y="552"/>
                      </a:lnTo>
                      <a:lnTo>
                        <a:pt x="18" y="560"/>
                      </a:lnTo>
                      <a:lnTo>
                        <a:pt x="14" y="576"/>
                      </a:lnTo>
                      <a:lnTo>
                        <a:pt x="11" y="591"/>
                      </a:lnTo>
                      <a:lnTo>
                        <a:pt x="10" y="603"/>
                      </a:lnTo>
                      <a:lnTo>
                        <a:pt x="2" y="608"/>
                      </a:lnTo>
                      <a:lnTo>
                        <a:pt x="3" y="612"/>
                      </a:lnTo>
                      <a:lnTo>
                        <a:pt x="3" y="619"/>
                      </a:lnTo>
                      <a:lnTo>
                        <a:pt x="0" y="625"/>
                      </a:lnTo>
                      <a:lnTo>
                        <a:pt x="2" y="629"/>
                      </a:lnTo>
                      <a:lnTo>
                        <a:pt x="3" y="627"/>
                      </a:lnTo>
                      <a:lnTo>
                        <a:pt x="9" y="624"/>
                      </a:lnTo>
                      <a:lnTo>
                        <a:pt x="27" y="619"/>
                      </a:lnTo>
                      <a:lnTo>
                        <a:pt x="41" y="612"/>
                      </a:lnTo>
                      <a:lnTo>
                        <a:pt x="54" y="607"/>
                      </a:lnTo>
                      <a:lnTo>
                        <a:pt x="63" y="607"/>
                      </a:lnTo>
                      <a:lnTo>
                        <a:pt x="70" y="606"/>
                      </a:lnTo>
                      <a:lnTo>
                        <a:pt x="94" y="607"/>
                      </a:lnTo>
                      <a:lnTo>
                        <a:pt x="116" y="605"/>
                      </a:lnTo>
                      <a:lnTo>
                        <a:pt x="123" y="607"/>
                      </a:lnTo>
                      <a:lnTo>
                        <a:pt x="142" y="608"/>
                      </a:lnTo>
                      <a:lnTo>
                        <a:pt x="155" y="606"/>
                      </a:lnTo>
                      <a:lnTo>
                        <a:pt x="169" y="606"/>
                      </a:lnTo>
                      <a:lnTo>
                        <a:pt x="202" y="603"/>
                      </a:lnTo>
                      <a:lnTo>
                        <a:pt x="218" y="605"/>
                      </a:lnTo>
                      <a:lnTo>
                        <a:pt x="220" y="606"/>
                      </a:lnTo>
                      <a:lnTo>
                        <a:pt x="225" y="613"/>
                      </a:lnTo>
                      <a:lnTo>
                        <a:pt x="229" y="614"/>
                      </a:lnTo>
                      <a:lnTo>
                        <a:pt x="233" y="613"/>
                      </a:lnTo>
                      <a:lnTo>
                        <a:pt x="237" y="622"/>
                      </a:lnTo>
                      <a:lnTo>
                        <a:pt x="242" y="640"/>
                      </a:lnTo>
                      <a:lnTo>
                        <a:pt x="244" y="654"/>
                      </a:lnTo>
                      <a:lnTo>
                        <a:pt x="245" y="659"/>
                      </a:lnTo>
                      <a:lnTo>
                        <a:pt x="252" y="671"/>
                      </a:lnTo>
                      <a:lnTo>
                        <a:pt x="256" y="687"/>
                      </a:lnTo>
                      <a:lnTo>
                        <a:pt x="268" y="700"/>
                      </a:lnTo>
                      <a:lnTo>
                        <a:pt x="289" y="727"/>
                      </a:lnTo>
                      <a:lnTo>
                        <a:pt x="301" y="732"/>
                      </a:lnTo>
                      <a:lnTo>
                        <a:pt x="315" y="732"/>
                      </a:lnTo>
                      <a:lnTo>
                        <a:pt x="336" y="725"/>
                      </a:lnTo>
                      <a:lnTo>
                        <a:pt x="349" y="722"/>
                      </a:lnTo>
                      <a:lnTo>
                        <a:pt x="366" y="725"/>
                      </a:lnTo>
                      <a:lnTo>
                        <a:pt x="386" y="725"/>
                      </a:lnTo>
                      <a:lnTo>
                        <a:pt x="389" y="710"/>
                      </a:lnTo>
                      <a:lnTo>
                        <a:pt x="390" y="703"/>
                      </a:lnTo>
                      <a:lnTo>
                        <a:pt x="392" y="698"/>
                      </a:lnTo>
                      <a:lnTo>
                        <a:pt x="393" y="694"/>
                      </a:lnTo>
                      <a:lnTo>
                        <a:pt x="395" y="689"/>
                      </a:lnTo>
                      <a:lnTo>
                        <a:pt x="396" y="678"/>
                      </a:lnTo>
                      <a:lnTo>
                        <a:pt x="398" y="670"/>
                      </a:lnTo>
                      <a:lnTo>
                        <a:pt x="441" y="670"/>
                      </a:lnTo>
                      <a:lnTo>
                        <a:pt x="444" y="664"/>
                      </a:lnTo>
                      <a:lnTo>
                        <a:pt x="467" y="664"/>
                      </a:lnTo>
                      <a:lnTo>
                        <a:pt x="466" y="686"/>
                      </a:lnTo>
                      <a:lnTo>
                        <a:pt x="514" y="687"/>
                      </a:lnTo>
                      <a:lnTo>
                        <a:pt x="518" y="691"/>
                      </a:lnTo>
                      <a:lnTo>
                        <a:pt x="520" y="699"/>
                      </a:lnTo>
                      <a:lnTo>
                        <a:pt x="522" y="731"/>
                      </a:lnTo>
                      <a:lnTo>
                        <a:pt x="525" y="743"/>
                      </a:lnTo>
                      <a:lnTo>
                        <a:pt x="525" y="759"/>
                      </a:lnTo>
                      <a:lnTo>
                        <a:pt x="527" y="775"/>
                      </a:lnTo>
                      <a:lnTo>
                        <a:pt x="527" y="781"/>
                      </a:lnTo>
                      <a:lnTo>
                        <a:pt x="524" y="792"/>
                      </a:lnTo>
                      <a:lnTo>
                        <a:pt x="524" y="806"/>
                      </a:lnTo>
                      <a:lnTo>
                        <a:pt x="526" y="815"/>
                      </a:lnTo>
                      <a:lnTo>
                        <a:pt x="535" y="829"/>
                      </a:lnTo>
                      <a:lnTo>
                        <a:pt x="541" y="850"/>
                      </a:lnTo>
                      <a:lnTo>
                        <a:pt x="547" y="866"/>
                      </a:lnTo>
                      <a:lnTo>
                        <a:pt x="547" y="874"/>
                      </a:lnTo>
                      <a:lnTo>
                        <a:pt x="542" y="881"/>
                      </a:lnTo>
                      <a:lnTo>
                        <a:pt x="531" y="892"/>
                      </a:lnTo>
                      <a:lnTo>
                        <a:pt x="531" y="894"/>
                      </a:lnTo>
                      <a:lnTo>
                        <a:pt x="532" y="897"/>
                      </a:lnTo>
                      <a:lnTo>
                        <a:pt x="534" y="898"/>
                      </a:lnTo>
                      <a:lnTo>
                        <a:pt x="537" y="899"/>
                      </a:lnTo>
                      <a:lnTo>
                        <a:pt x="543" y="907"/>
                      </a:lnTo>
                      <a:lnTo>
                        <a:pt x="549" y="908"/>
                      </a:lnTo>
                      <a:lnTo>
                        <a:pt x="552" y="907"/>
                      </a:lnTo>
                      <a:lnTo>
                        <a:pt x="554" y="901"/>
                      </a:lnTo>
                      <a:lnTo>
                        <a:pt x="557" y="893"/>
                      </a:lnTo>
                      <a:lnTo>
                        <a:pt x="562" y="891"/>
                      </a:lnTo>
                      <a:lnTo>
                        <a:pt x="613" y="891"/>
                      </a:lnTo>
                      <a:lnTo>
                        <a:pt x="623" y="887"/>
                      </a:lnTo>
                      <a:lnTo>
                        <a:pt x="632" y="890"/>
                      </a:lnTo>
                      <a:lnTo>
                        <a:pt x="634" y="890"/>
                      </a:lnTo>
                      <a:lnTo>
                        <a:pt x="644" y="882"/>
                      </a:lnTo>
                      <a:lnTo>
                        <a:pt x="645" y="882"/>
                      </a:lnTo>
                      <a:lnTo>
                        <a:pt x="655" y="880"/>
                      </a:lnTo>
                      <a:lnTo>
                        <a:pt x="659" y="880"/>
                      </a:lnTo>
                      <a:lnTo>
                        <a:pt x="661" y="881"/>
                      </a:lnTo>
                      <a:lnTo>
                        <a:pt x="667" y="891"/>
                      </a:lnTo>
                      <a:lnTo>
                        <a:pt x="667" y="903"/>
                      </a:lnTo>
                      <a:lnTo>
                        <a:pt x="669" y="908"/>
                      </a:lnTo>
                      <a:lnTo>
                        <a:pt x="672" y="908"/>
                      </a:lnTo>
                      <a:lnTo>
                        <a:pt x="686" y="902"/>
                      </a:lnTo>
                      <a:lnTo>
                        <a:pt x="691" y="901"/>
                      </a:lnTo>
                      <a:lnTo>
                        <a:pt x="697" y="901"/>
                      </a:lnTo>
                      <a:lnTo>
                        <a:pt x="708" y="896"/>
                      </a:lnTo>
                      <a:lnTo>
                        <a:pt x="714" y="904"/>
                      </a:lnTo>
                      <a:lnTo>
                        <a:pt x="718" y="913"/>
                      </a:lnTo>
                      <a:lnTo>
                        <a:pt x="723" y="919"/>
                      </a:lnTo>
                      <a:lnTo>
                        <a:pt x="736" y="925"/>
                      </a:lnTo>
                      <a:lnTo>
                        <a:pt x="748" y="933"/>
                      </a:lnTo>
                      <a:lnTo>
                        <a:pt x="766" y="940"/>
                      </a:lnTo>
                      <a:lnTo>
                        <a:pt x="778" y="941"/>
                      </a:lnTo>
                      <a:lnTo>
                        <a:pt x="787" y="939"/>
                      </a:lnTo>
                      <a:lnTo>
                        <a:pt x="799" y="934"/>
                      </a:lnTo>
                      <a:lnTo>
                        <a:pt x="809" y="931"/>
                      </a:lnTo>
                      <a:lnTo>
                        <a:pt x="814" y="933"/>
                      </a:lnTo>
                      <a:lnTo>
                        <a:pt x="833" y="951"/>
                      </a:lnTo>
                      <a:lnTo>
                        <a:pt x="847" y="957"/>
                      </a:lnTo>
                      <a:lnTo>
                        <a:pt x="858" y="961"/>
                      </a:lnTo>
                      <a:lnTo>
                        <a:pt x="869" y="962"/>
                      </a:lnTo>
                      <a:lnTo>
                        <a:pt x="876" y="968"/>
                      </a:lnTo>
                      <a:lnTo>
                        <a:pt x="881" y="980"/>
                      </a:lnTo>
                      <a:lnTo>
                        <a:pt x="885" y="987"/>
                      </a:lnTo>
                      <a:lnTo>
                        <a:pt x="898" y="999"/>
                      </a:lnTo>
                      <a:lnTo>
                        <a:pt x="912" y="1007"/>
                      </a:lnTo>
                      <a:lnTo>
                        <a:pt x="922" y="1011"/>
                      </a:lnTo>
                      <a:lnTo>
                        <a:pt x="932" y="1012"/>
                      </a:lnTo>
                      <a:lnTo>
                        <a:pt x="935" y="1012"/>
                      </a:lnTo>
                      <a:lnTo>
                        <a:pt x="941" y="1010"/>
                      </a:lnTo>
                      <a:lnTo>
                        <a:pt x="945" y="1009"/>
                      </a:lnTo>
                      <a:lnTo>
                        <a:pt x="946" y="1010"/>
                      </a:lnTo>
                      <a:lnTo>
                        <a:pt x="951" y="1017"/>
                      </a:lnTo>
                      <a:lnTo>
                        <a:pt x="955" y="1018"/>
                      </a:lnTo>
                      <a:lnTo>
                        <a:pt x="959" y="1018"/>
                      </a:lnTo>
                      <a:lnTo>
                        <a:pt x="961" y="1016"/>
                      </a:lnTo>
                      <a:lnTo>
                        <a:pt x="961" y="1009"/>
                      </a:lnTo>
                      <a:lnTo>
                        <a:pt x="960" y="1001"/>
                      </a:lnTo>
                      <a:lnTo>
                        <a:pt x="959" y="966"/>
                      </a:lnTo>
                      <a:lnTo>
                        <a:pt x="956" y="958"/>
                      </a:lnTo>
                      <a:lnTo>
                        <a:pt x="950" y="957"/>
                      </a:lnTo>
                      <a:lnTo>
                        <a:pt x="941" y="962"/>
                      </a:lnTo>
                      <a:lnTo>
                        <a:pt x="930" y="960"/>
                      </a:lnTo>
                      <a:lnTo>
                        <a:pt x="918" y="960"/>
                      </a:lnTo>
                      <a:lnTo>
                        <a:pt x="911" y="955"/>
                      </a:lnTo>
                      <a:lnTo>
                        <a:pt x="901" y="942"/>
                      </a:lnTo>
                      <a:lnTo>
                        <a:pt x="895" y="936"/>
                      </a:lnTo>
                      <a:lnTo>
                        <a:pt x="893" y="934"/>
                      </a:lnTo>
                      <a:lnTo>
                        <a:pt x="892" y="924"/>
                      </a:lnTo>
                      <a:lnTo>
                        <a:pt x="895" y="917"/>
                      </a:lnTo>
                      <a:lnTo>
                        <a:pt x="897" y="905"/>
                      </a:lnTo>
                      <a:lnTo>
                        <a:pt x="912" y="866"/>
                      </a:lnTo>
                      <a:lnTo>
                        <a:pt x="913" y="859"/>
                      </a:lnTo>
                      <a:lnTo>
                        <a:pt x="914" y="834"/>
                      </a:lnTo>
                      <a:lnTo>
                        <a:pt x="912" y="820"/>
                      </a:lnTo>
                      <a:lnTo>
                        <a:pt x="905" y="801"/>
                      </a:lnTo>
                      <a:lnTo>
                        <a:pt x="905" y="791"/>
                      </a:lnTo>
                      <a:lnTo>
                        <a:pt x="907" y="788"/>
                      </a:lnTo>
                      <a:lnTo>
                        <a:pt x="909" y="779"/>
                      </a:lnTo>
                      <a:lnTo>
                        <a:pt x="914" y="772"/>
                      </a:lnTo>
                      <a:lnTo>
                        <a:pt x="922" y="758"/>
                      </a:lnTo>
                      <a:lnTo>
                        <a:pt x="924" y="756"/>
                      </a:lnTo>
                      <a:lnTo>
                        <a:pt x="929" y="752"/>
                      </a:lnTo>
                      <a:lnTo>
                        <a:pt x="932" y="752"/>
                      </a:lnTo>
                      <a:lnTo>
                        <a:pt x="941" y="748"/>
                      </a:lnTo>
                      <a:lnTo>
                        <a:pt x="1003" y="735"/>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sp>
              <p:nvSpPr>
                <p:cNvPr id="249" name="Freeform 134"/>
                <p:cNvSpPr>
                  <a:spLocks noChangeAspect="1"/>
                </p:cNvSpPr>
                <p:nvPr/>
              </p:nvSpPr>
              <p:spPr bwMode="gray">
                <a:xfrm>
                  <a:off x="5488780" y="3469034"/>
                  <a:ext cx="25400" cy="33338"/>
                </a:xfrm>
                <a:custGeom>
                  <a:avLst/>
                  <a:gdLst/>
                  <a:ahLst/>
                  <a:cxnLst>
                    <a:cxn ang="0">
                      <a:pos x="65" y="0"/>
                    </a:cxn>
                    <a:cxn ang="0">
                      <a:pos x="48" y="11"/>
                    </a:cxn>
                    <a:cxn ang="0">
                      <a:pos x="33" y="19"/>
                    </a:cxn>
                    <a:cxn ang="0">
                      <a:pos x="28" y="25"/>
                    </a:cxn>
                    <a:cxn ang="0">
                      <a:pos x="22" y="29"/>
                    </a:cxn>
                    <a:cxn ang="0">
                      <a:pos x="17" y="51"/>
                    </a:cxn>
                    <a:cxn ang="0">
                      <a:pos x="15" y="62"/>
                    </a:cxn>
                    <a:cxn ang="0">
                      <a:pos x="9" y="74"/>
                    </a:cxn>
                    <a:cxn ang="0">
                      <a:pos x="0" y="85"/>
                    </a:cxn>
                    <a:cxn ang="0">
                      <a:pos x="0" y="88"/>
                    </a:cxn>
                    <a:cxn ang="0">
                      <a:pos x="1" y="97"/>
                    </a:cxn>
                    <a:cxn ang="0">
                      <a:pos x="7" y="103"/>
                    </a:cxn>
                    <a:cxn ang="0">
                      <a:pos x="20" y="105"/>
                    </a:cxn>
                    <a:cxn ang="0">
                      <a:pos x="24" y="102"/>
                    </a:cxn>
                    <a:cxn ang="0">
                      <a:pos x="31" y="105"/>
                    </a:cxn>
                    <a:cxn ang="0">
                      <a:pos x="32" y="103"/>
                    </a:cxn>
                    <a:cxn ang="0">
                      <a:pos x="33" y="100"/>
                    </a:cxn>
                    <a:cxn ang="0">
                      <a:pos x="45" y="96"/>
                    </a:cxn>
                    <a:cxn ang="0">
                      <a:pos x="50" y="97"/>
                    </a:cxn>
                    <a:cxn ang="0">
                      <a:pos x="59" y="105"/>
                    </a:cxn>
                    <a:cxn ang="0">
                      <a:pos x="59" y="106"/>
                    </a:cxn>
                    <a:cxn ang="0">
                      <a:pos x="61" y="100"/>
                    </a:cxn>
                    <a:cxn ang="0">
                      <a:pos x="71" y="88"/>
                    </a:cxn>
                    <a:cxn ang="0">
                      <a:pos x="76" y="76"/>
                    </a:cxn>
                    <a:cxn ang="0">
                      <a:pos x="79" y="74"/>
                    </a:cxn>
                    <a:cxn ang="0">
                      <a:pos x="76" y="72"/>
                    </a:cxn>
                    <a:cxn ang="0">
                      <a:pos x="74" y="72"/>
                    </a:cxn>
                    <a:cxn ang="0">
                      <a:pos x="71" y="69"/>
                    </a:cxn>
                    <a:cxn ang="0">
                      <a:pos x="64" y="70"/>
                    </a:cxn>
                    <a:cxn ang="0">
                      <a:pos x="56" y="69"/>
                    </a:cxn>
                    <a:cxn ang="0">
                      <a:pos x="48" y="72"/>
                    </a:cxn>
                    <a:cxn ang="0">
                      <a:pos x="47" y="74"/>
                    </a:cxn>
                    <a:cxn ang="0">
                      <a:pos x="44" y="75"/>
                    </a:cxn>
                    <a:cxn ang="0">
                      <a:pos x="40" y="74"/>
                    </a:cxn>
                    <a:cxn ang="0">
                      <a:pos x="38" y="70"/>
                    </a:cxn>
                    <a:cxn ang="0">
                      <a:pos x="39" y="69"/>
                    </a:cxn>
                    <a:cxn ang="0">
                      <a:pos x="44" y="70"/>
                    </a:cxn>
                    <a:cxn ang="0">
                      <a:pos x="47" y="70"/>
                    </a:cxn>
                    <a:cxn ang="0">
                      <a:pos x="48" y="67"/>
                    </a:cxn>
                    <a:cxn ang="0">
                      <a:pos x="53" y="59"/>
                    </a:cxn>
                    <a:cxn ang="0">
                      <a:pos x="56" y="57"/>
                    </a:cxn>
                    <a:cxn ang="0">
                      <a:pos x="61" y="57"/>
                    </a:cxn>
                    <a:cxn ang="0">
                      <a:pos x="66" y="51"/>
                    </a:cxn>
                    <a:cxn ang="0">
                      <a:pos x="77" y="48"/>
                    </a:cxn>
                    <a:cxn ang="0">
                      <a:pos x="83" y="45"/>
                    </a:cxn>
                    <a:cxn ang="0">
                      <a:pos x="83" y="38"/>
                    </a:cxn>
                    <a:cxn ang="0">
                      <a:pos x="81" y="22"/>
                    </a:cxn>
                    <a:cxn ang="0">
                      <a:pos x="80" y="20"/>
                    </a:cxn>
                    <a:cxn ang="0">
                      <a:pos x="75" y="16"/>
                    </a:cxn>
                    <a:cxn ang="0">
                      <a:pos x="71" y="9"/>
                    </a:cxn>
                    <a:cxn ang="0">
                      <a:pos x="67" y="5"/>
                    </a:cxn>
                    <a:cxn ang="0">
                      <a:pos x="65" y="0"/>
                    </a:cxn>
                  </a:cxnLst>
                  <a:rect l="0" t="0" r="r" b="b"/>
                  <a:pathLst>
                    <a:path w="83" h="106">
                      <a:moveTo>
                        <a:pt x="65" y="0"/>
                      </a:moveTo>
                      <a:lnTo>
                        <a:pt x="48" y="11"/>
                      </a:lnTo>
                      <a:lnTo>
                        <a:pt x="33" y="19"/>
                      </a:lnTo>
                      <a:lnTo>
                        <a:pt x="28" y="25"/>
                      </a:lnTo>
                      <a:lnTo>
                        <a:pt x="22" y="29"/>
                      </a:lnTo>
                      <a:lnTo>
                        <a:pt x="17" y="51"/>
                      </a:lnTo>
                      <a:lnTo>
                        <a:pt x="15" y="62"/>
                      </a:lnTo>
                      <a:lnTo>
                        <a:pt x="9" y="74"/>
                      </a:lnTo>
                      <a:lnTo>
                        <a:pt x="0" y="85"/>
                      </a:lnTo>
                      <a:lnTo>
                        <a:pt x="0" y="88"/>
                      </a:lnTo>
                      <a:lnTo>
                        <a:pt x="1" y="97"/>
                      </a:lnTo>
                      <a:lnTo>
                        <a:pt x="7" y="103"/>
                      </a:lnTo>
                      <a:lnTo>
                        <a:pt x="20" y="105"/>
                      </a:lnTo>
                      <a:lnTo>
                        <a:pt x="24" y="102"/>
                      </a:lnTo>
                      <a:lnTo>
                        <a:pt x="31" y="105"/>
                      </a:lnTo>
                      <a:lnTo>
                        <a:pt x="32" y="103"/>
                      </a:lnTo>
                      <a:lnTo>
                        <a:pt x="33" y="100"/>
                      </a:lnTo>
                      <a:lnTo>
                        <a:pt x="45" y="96"/>
                      </a:lnTo>
                      <a:lnTo>
                        <a:pt x="50" y="97"/>
                      </a:lnTo>
                      <a:lnTo>
                        <a:pt x="59" y="105"/>
                      </a:lnTo>
                      <a:lnTo>
                        <a:pt x="59" y="106"/>
                      </a:lnTo>
                      <a:lnTo>
                        <a:pt x="61" y="100"/>
                      </a:lnTo>
                      <a:lnTo>
                        <a:pt x="71" y="88"/>
                      </a:lnTo>
                      <a:lnTo>
                        <a:pt x="76" y="76"/>
                      </a:lnTo>
                      <a:lnTo>
                        <a:pt x="79" y="74"/>
                      </a:lnTo>
                      <a:lnTo>
                        <a:pt x="76" y="72"/>
                      </a:lnTo>
                      <a:lnTo>
                        <a:pt x="74" y="72"/>
                      </a:lnTo>
                      <a:lnTo>
                        <a:pt x="71" y="69"/>
                      </a:lnTo>
                      <a:lnTo>
                        <a:pt x="64" y="70"/>
                      </a:lnTo>
                      <a:lnTo>
                        <a:pt x="56" y="69"/>
                      </a:lnTo>
                      <a:lnTo>
                        <a:pt x="48" y="72"/>
                      </a:lnTo>
                      <a:lnTo>
                        <a:pt x="47" y="74"/>
                      </a:lnTo>
                      <a:lnTo>
                        <a:pt x="44" y="75"/>
                      </a:lnTo>
                      <a:lnTo>
                        <a:pt x="40" y="74"/>
                      </a:lnTo>
                      <a:lnTo>
                        <a:pt x="38" y="70"/>
                      </a:lnTo>
                      <a:lnTo>
                        <a:pt x="39" y="69"/>
                      </a:lnTo>
                      <a:lnTo>
                        <a:pt x="44" y="70"/>
                      </a:lnTo>
                      <a:lnTo>
                        <a:pt x="47" y="70"/>
                      </a:lnTo>
                      <a:lnTo>
                        <a:pt x="48" y="67"/>
                      </a:lnTo>
                      <a:lnTo>
                        <a:pt x="53" y="59"/>
                      </a:lnTo>
                      <a:lnTo>
                        <a:pt x="56" y="57"/>
                      </a:lnTo>
                      <a:lnTo>
                        <a:pt x="61" y="57"/>
                      </a:lnTo>
                      <a:lnTo>
                        <a:pt x="66" y="51"/>
                      </a:lnTo>
                      <a:lnTo>
                        <a:pt x="77" y="48"/>
                      </a:lnTo>
                      <a:lnTo>
                        <a:pt x="83" y="45"/>
                      </a:lnTo>
                      <a:lnTo>
                        <a:pt x="83" y="38"/>
                      </a:lnTo>
                      <a:lnTo>
                        <a:pt x="81" y="22"/>
                      </a:lnTo>
                      <a:lnTo>
                        <a:pt x="80" y="20"/>
                      </a:lnTo>
                      <a:lnTo>
                        <a:pt x="75" y="16"/>
                      </a:lnTo>
                      <a:lnTo>
                        <a:pt x="71" y="9"/>
                      </a:lnTo>
                      <a:lnTo>
                        <a:pt x="67" y="5"/>
                      </a:lnTo>
                      <a:lnTo>
                        <a:pt x="65" y="0"/>
                      </a:lnTo>
                      <a:close/>
                    </a:path>
                  </a:pathLst>
                </a:custGeom>
                <a:grpFill/>
                <a:ln w="3175" cap="flat" cmpd="sng">
                  <a:solidFill>
                    <a:srgbClr val="F9F9F9"/>
                  </a:solidFill>
                  <a:prstDash val="solid"/>
                  <a:round/>
                  <a:headEnd type="none" w="med" len="med"/>
                  <a:tailEnd type="none" w="med" len="med"/>
                </a:ln>
                <a:effectLst/>
              </p:spPr>
              <p:txBody>
                <a:bodyPr/>
                <a:lstStyle/>
                <a:p>
                  <a:endParaRPr lang="en-US" dirty="0"/>
                </a:p>
              </p:txBody>
            </p:sp>
            <p:grpSp>
              <p:nvGrpSpPr>
                <p:cNvPr id="250" name="Group 364"/>
                <p:cNvGrpSpPr>
                  <a:grpSpLocks noChangeAspect="1"/>
                </p:cNvGrpSpPr>
                <p:nvPr/>
              </p:nvGrpSpPr>
              <p:grpSpPr bwMode="gray">
                <a:xfrm>
                  <a:off x="5141117" y="3280172"/>
                  <a:ext cx="289379" cy="349200"/>
                  <a:chOff x="3548063" y="12700"/>
                  <a:chExt cx="5667375" cy="6838950"/>
                </a:xfrm>
                <a:grpFill/>
              </p:grpSpPr>
              <p:sp>
                <p:nvSpPr>
                  <p:cNvPr id="251" name="Freeform 6"/>
                  <p:cNvSpPr>
                    <a:spLocks/>
                  </p:cNvSpPr>
                  <p:nvPr/>
                </p:nvSpPr>
                <p:spPr bwMode="gray">
                  <a:xfrm>
                    <a:off x="4084638" y="3873500"/>
                    <a:ext cx="4257675" cy="2978150"/>
                  </a:xfrm>
                  <a:custGeom>
                    <a:avLst/>
                    <a:gdLst/>
                    <a:ahLst/>
                    <a:cxnLst>
                      <a:cxn ang="0">
                        <a:pos x="48" y="773"/>
                      </a:cxn>
                      <a:cxn ang="0">
                        <a:pos x="161" y="852"/>
                      </a:cxn>
                      <a:cxn ang="0">
                        <a:pos x="327" y="893"/>
                      </a:cxn>
                      <a:cxn ang="0">
                        <a:pos x="367" y="981"/>
                      </a:cxn>
                      <a:cxn ang="0">
                        <a:pos x="535" y="1117"/>
                      </a:cxn>
                      <a:cxn ang="0">
                        <a:pos x="626" y="1220"/>
                      </a:cxn>
                      <a:cxn ang="0">
                        <a:pos x="678" y="1341"/>
                      </a:cxn>
                      <a:cxn ang="0">
                        <a:pos x="854" y="1468"/>
                      </a:cxn>
                      <a:cxn ang="0">
                        <a:pos x="909" y="1581"/>
                      </a:cxn>
                      <a:cxn ang="0">
                        <a:pos x="1000" y="1688"/>
                      </a:cxn>
                      <a:cxn ang="0">
                        <a:pos x="1141" y="1680"/>
                      </a:cxn>
                      <a:cxn ang="0">
                        <a:pos x="1339" y="1660"/>
                      </a:cxn>
                      <a:cxn ang="0">
                        <a:pos x="1531" y="1816"/>
                      </a:cxn>
                      <a:cxn ang="0">
                        <a:pos x="1614" y="1872"/>
                      </a:cxn>
                      <a:cxn ang="0">
                        <a:pos x="1741" y="1860"/>
                      </a:cxn>
                      <a:cxn ang="0">
                        <a:pos x="1850" y="1876"/>
                      </a:cxn>
                      <a:cxn ang="0">
                        <a:pos x="2024" y="1836"/>
                      </a:cxn>
                      <a:cxn ang="0">
                        <a:pos x="2268" y="1775"/>
                      </a:cxn>
                      <a:cxn ang="0">
                        <a:pos x="2420" y="1664"/>
                      </a:cxn>
                      <a:cxn ang="0">
                        <a:pos x="2674" y="1664"/>
                      </a:cxn>
                      <a:cxn ang="0">
                        <a:pos x="2678" y="1511"/>
                      </a:cxn>
                      <a:cxn ang="0">
                        <a:pos x="2523" y="1448"/>
                      </a:cxn>
                      <a:cxn ang="0">
                        <a:pos x="2444" y="1260"/>
                      </a:cxn>
                      <a:cxn ang="0">
                        <a:pos x="2311" y="1137"/>
                      </a:cxn>
                      <a:cxn ang="0">
                        <a:pos x="2248" y="1028"/>
                      </a:cxn>
                      <a:cxn ang="0">
                        <a:pos x="2137" y="1000"/>
                      </a:cxn>
                      <a:cxn ang="0">
                        <a:pos x="2060" y="957"/>
                      </a:cxn>
                      <a:cxn ang="0">
                        <a:pos x="2101" y="852"/>
                      </a:cxn>
                      <a:cxn ang="0">
                        <a:pos x="2272" y="824"/>
                      </a:cxn>
                      <a:cxn ang="0">
                        <a:pos x="2307" y="608"/>
                      </a:cxn>
                      <a:cxn ang="0">
                        <a:pos x="2284" y="481"/>
                      </a:cxn>
                      <a:cxn ang="0">
                        <a:pos x="2115" y="123"/>
                      </a:cxn>
                      <a:cxn ang="0">
                        <a:pos x="2020" y="60"/>
                      </a:cxn>
                      <a:cxn ang="0">
                        <a:pos x="1947" y="254"/>
                      </a:cxn>
                      <a:cxn ang="0">
                        <a:pos x="1713" y="551"/>
                      </a:cxn>
                      <a:cxn ang="0">
                        <a:pos x="1412" y="428"/>
                      </a:cxn>
                      <a:cxn ang="0">
                        <a:pos x="1222" y="561"/>
                      </a:cxn>
                      <a:cxn ang="0">
                        <a:pos x="965" y="586"/>
                      </a:cxn>
                      <a:cxn ang="0">
                        <a:pos x="632" y="598"/>
                      </a:cxn>
                      <a:cxn ang="0">
                        <a:pos x="521" y="408"/>
                      </a:cxn>
                      <a:cxn ang="0">
                        <a:pos x="299" y="555"/>
                      </a:cxn>
                      <a:cxn ang="0">
                        <a:pos x="18" y="583"/>
                      </a:cxn>
                    </a:cxnLst>
                    <a:rect l="0" t="0" r="r" b="b"/>
                    <a:pathLst>
                      <a:path w="2682" h="1876">
                        <a:moveTo>
                          <a:pt x="0" y="682"/>
                        </a:moveTo>
                        <a:lnTo>
                          <a:pt x="8" y="733"/>
                        </a:lnTo>
                        <a:lnTo>
                          <a:pt x="48" y="773"/>
                        </a:lnTo>
                        <a:lnTo>
                          <a:pt x="92" y="777"/>
                        </a:lnTo>
                        <a:lnTo>
                          <a:pt x="143" y="792"/>
                        </a:lnTo>
                        <a:lnTo>
                          <a:pt x="161" y="852"/>
                        </a:lnTo>
                        <a:lnTo>
                          <a:pt x="204" y="866"/>
                        </a:lnTo>
                        <a:lnTo>
                          <a:pt x="296" y="866"/>
                        </a:lnTo>
                        <a:lnTo>
                          <a:pt x="327" y="893"/>
                        </a:lnTo>
                        <a:lnTo>
                          <a:pt x="367" y="921"/>
                        </a:lnTo>
                        <a:lnTo>
                          <a:pt x="371" y="941"/>
                        </a:lnTo>
                        <a:lnTo>
                          <a:pt x="367" y="981"/>
                        </a:lnTo>
                        <a:lnTo>
                          <a:pt x="391" y="1024"/>
                        </a:lnTo>
                        <a:lnTo>
                          <a:pt x="466" y="1072"/>
                        </a:lnTo>
                        <a:lnTo>
                          <a:pt x="535" y="1117"/>
                        </a:lnTo>
                        <a:lnTo>
                          <a:pt x="563" y="1157"/>
                        </a:lnTo>
                        <a:lnTo>
                          <a:pt x="606" y="1181"/>
                        </a:lnTo>
                        <a:lnTo>
                          <a:pt x="626" y="1220"/>
                        </a:lnTo>
                        <a:lnTo>
                          <a:pt x="642" y="1264"/>
                        </a:lnTo>
                        <a:lnTo>
                          <a:pt x="670" y="1300"/>
                        </a:lnTo>
                        <a:lnTo>
                          <a:pt x="678" y="1341"/>
                        </a:lnTo>
                        <a:lnTo>
                          <a:pt x="713" y="1353"/>
                        </a:lnTo>
                        <a:lnTo>
                          <a:pt x="830" y="1432"/>
                        </a:lnTo>
                        <a:lnTo>
                          <a:pt x="854" y="1468"/>
                        </a:lnTo>
                        <a:lnTo>
                          <a:pt x="858" y="1511"/>
                        </a:lnTo>
                        <a:lnTo>
                          <a:pt x="882" y="1539"/>
                        </a:lnTo>
                        <a:lnTo>
                          <a:pt x="909" y="1581"/>
                        </a:lnTo>
                        <a:lnTo>
                          <a:pt x="957" y="1616"/>
                        </a:lnTo>
                        <a:lnTo>
                          <a:pt x="981" y="1648"/>
                        </a:lnTo>
                        <a:lnTo>
                          <a:pt x="1000" y="1688"/>
                        </a:lnTo>
                        <a:lnTo>
                          <a:pt x="1092" y="1723"/>
                        </a:lnTo>
                        <a:lnTo>
                          <a:pt x="1115" y="1712"/>
                        </a:lnTo>
                        <a:lnTo>
                          <a:pt x="1141" y="1680"/>
                        </a:lnTo>
                        <a:lnTo>
                          <a:pt x="1248" y="1704"/>
                        </a:lnTo>
                        <a:lnTo>
                          <a:pt x="1292" y="1700"/>
                        </a:lnTo>
                        <a:lnTo>
                          <a:pt x="1339" y="1660"/>
                        </a:lnTo>
                        <a:lnTo>
                          <a:pt x="1383" y="1684"/>
                        </a:lnTo>
                        <a:lnTo>
                          <a:pt x="1476" y="1787"/>
                        </a:lnTo>
                        <a:lnTo>
                          <a:pt x="1531" y="1816"/>
                        </a:lnTo>
                        <a:lnTo>
                          <a:pt x="1567" y="1852"/>
                        </a:lnTo>
                        <a:lnTo>
                          <a:pt x="1591" y="1872"/>
                        </a:lnTo>
                        <a:lnTo>
                          <a:pt x="1614" y="1872"/>
                        </a:lnTo>
                        <a:lnTo>
                          <a:pt x="1642" y="1852"/>
                        </a:lnTo>
                        <a:lnTo>
                          <a:pt x="1697" y="1848"/>
                        </a:lnTo>
                        <a:lnTo>
                          <a:pt x="1741" y="1860"/>
                        </a:lnTo>
                        <a:lnTo>
                          <a:pt x="1779" y="1852"/>
                        </a:lnTo>
                        <a:lnTo>
                          <a:pt x="1826" y="1848"/>
                        </a:lnTo>
                        <a:lnTo>
                          <a:pt x="1850" y="1876"/>
                        </a:lnTo>
                        <a:lnTo>
                          <a:pt x="1917" y="1860"/>
                        </a:lnTo>
                        <a:lnTo>
                          <a:pt x="1973" y="1856"/>
                        </a:lnTo>
                        <a:lnTo>
                          <a:pt x="2024" y="1836"/>
                        </a:lnTo>
                        <a:lnTo>
                          <a:pt x="2086" y="1844"/>
                        </a:lnTo>
                        <a:lnTo>
                          <a:pt x="2161" y="1844"/>
                        </a:lnTo>
                        <a:lnTo>
                          <a:pt x="2268" y="1775"/>
                        </a:lnTo>
                        <a:lnTo>
                          <a:pt x="2331" y="1700"/>
                        </a:lnTo>
                        <a:lnTo>
                          <a:pt x="2379" y="1668"/>
                        </a:lnTo>
                        <a:lnTo>
                          <a:pt x="2420" y="1664"/>
                        </a:lnTo>
                        <a:lnTo>
                          <a:pt x="2539" y="1676"/>
                        </a:lnTo>
                        <a:lnTo>
                          <a:pt x="2591" y="1676"/>
                        </a:lnTo>
                        <a:lnTo>
                          <a:pt x="2674" y="1664"/>
                        </a:lnTo>
                        <a:lnTo>
                          <a:pt x="2678" y="1577"/>
                        </a:lnTo>
                        <a:lnTo>
                          <a:pt x="2682" y="1539"/>
                        </a:lnTo>
                        <a:lnTo>
                          <a:pt x="2678" y="1511"/>
                        </a:lnTo>
                        <a:lnTo>
                          <a:pt x="2650" y="1492"/>
                        </a:lnTo>
                        <a:lnTo>
                          <a:pt x="2555" y="1472"/>
                        </a:lnTo>
                        <a:lnTo>
                          <a:pt x="2523" y="1448"/>
                        </a:lnTo>
                        <a:lnTo>
                          <a:pt x="2503" y="1412"/>
                        </a:lnTo>
                        <a:lnTo>
                          <a:pt x="2464" y="1307"/>
                        </a:lnTo>
                        <a:lnTo>
                          <a:pt x="2444" y="1260"/>
                        </a:lnTo>
                        <a:lnTo>
                          <a:pt x="2424" y="1220"/>
                        </a:lnTo>
                        <a:lnTo>
                          <a:pt x="2339" y="1169"/>
                        </a:lnTo>
                        <a:lnTo>
                          <a:pt x="2311" y="1137"/>
                        </a:lnTo>
                        <a:lnTo>
                          <a:pt x="2288" y="1105"/>
                        </a:lnTo>
                        <a:lnTo>
                          <a:pt x="2280" y="1068"/>
                        </a:lnTo>
                        <a:lnTo>
                          <a:pt x="2248" y="1028"/>
                        </a:lnTo>
                        <a:lnTo>
                          <a:pt x="2212" y="1008"/>
                        </a:lnTo>
                        <a:lnTo>
                          <a:pt x="2169" y="993"/>
                        </a:lnTo>
                        <a:lnTo>
                          <a:pt x="2137" y="1000"/>
                        </a:lnTo>
                        <a:lnTo>
                          <a:pt x="2105" y="973"/>
                        </a:lnTo>
                        <a:lnTo>
                          <a:pt x="2082" y="973"/>
                        </a:lnTo>
                        <a:lnTo>
                          <a:pt x="2060" y="957"/>
                        </a:lnTo>
                        <a:lnTo>
                          <a:pt x="2078" y="925"/>
                        </a:lnTo>
                        <a:lnTo>
                          <a:pt x="2101" y="905"/>
                        </a:lnTo>
                        <a:lnTo>
                          <a:pt x="2101" y="852"/>
                        </a:lnTo>
                        <a:lnTo>
                          <a:pt x="2141" y="836"/>
                        </a:lnTo>
                        <a:lnTo>
                          <a:pt x="2228" y="844"/>
                        </a:lnTo>
                        <a:lnTo>
                          <a:pt x="2272" y="824"/>
                        </a:lnTo>
                        <a:lnTo>
                          <a:pt x="2299" y="800"/>
                        </a:lnTo>
                        <a:lnTo>
                          <a:pt x="2307" y="741"/>
                        </a:lnTo>
                        <a:lnTo>
                          <a:pt x="2307" y="608"/>
                        </a:lnTo>
                        <a:lnTo>
                          <a:pt x="2295" y="608"/>
                        </a:lnTo>
                        <a:lnTo>
                          <a:pt x="2264" y="608"/>
                        </a:lnTo>
                        <a:lnTo>
                          <a:pt x="2284" y="481"/>
                        </a:lnTo>
                        <a:lnTo>
                          <a:pt x="2204" y="371"/>
                        </a:lnTo>
                        <a:lnTo>
                          <a:pt x="2131" y="329"/>
                        </a:lnTo>
                        <a:lnTo>
                          <a:pt x="2115" y="123"/>
                        </a:lnTo>
                        <a:lnTo>
                          <a:pt x="2137" y="16"/>
                        </a:lnTo>
                        <a:lnTo>
                          <a:pt x="2026" y="0"/>
                        </a:lnTo>
                        <a:lnTo>
                          <a:pt x="2020" y="60"/>
                        </a:lnTo>
                        <a:lnTo>
                          <a:pt x="1899" y="79"/>
                        </a:lnTo>
                        <a:lnTo>
                          <a:pt x="1947" y="139"/>
                        </a:lnTo>
                        <a:lnTo>
                          <a:pt x="1947" y="254"/>
                        </a:lnTo>
                        <a:lnTo>
                          <a:pt x="1957" y="285"/>
                        </a:lnTo>
                        <a:lnTo>
                          <a:pt x="1862" y="345"/>
                        </a:lnTo>
                        <a:lnTo>
                          <a:pt x="1713" y="551"/>
                        </a:lnTo>
                        <a:lnTo>
                          <a:pt x="1630" y="571"/>
                        </a:lnTo>
                        <a:lnTo>
                          <a:pt x="1567" y="513"/>
                        </a:lnTo>
                        <a:lnTo>
                          <a:pt x="1412" y="428"/>
                        </a:lnTo>
                        <a:lnTo>
                          <a:pt x="1329" y="466"/>
                        </a:lnTo>
                        <a:lnTo>
                          <a:pt x="1333" y="555"/>
                        </a:lnTo>
                        <a:lnTo>
                          <a:pt x="1222" y="561"/>
                        </a:lnTo>
                        <a:lnTo>
                          <a:pt x="1159" y="630"/>
                        </a:lnTo>
                        <a:lnTo>
                          <a:pt x="1006" y="630"/>
                        </a:lnTo>
                        <a:lnTo>
                          <a:pt x="965" y="586"/>
                        </a:lnTo>
                        <a:lnTo>
                          <a:pt x="795" y="583"/>
                        </a:lnTo>
                        <a:lnTo>
                          <a:pt x="715" y="624"/>
                        </a:lnTo>
                        <a:lnTo>
                          <a:pt x="632" y="598"/>
                        </a:lnTo>
                        <a:lnTo>
                          <a:pt x="610" y="519"/>
                        </a:lnTo>
                        <a:lnTo>
                          <a:pt x="547" y="472"/>
                        </a:lnTo>
                        <a:lnTo>
                          <a:pt x="521" y="408"/>
                        </a:lnTo>
                        <a:lnTo>
                          <a:pt x="357" y="444"/>
                        </a:lnTo>
                        <a:lnTo>
                          <a:pt x="367" y="497"/>
                        </a:lnTo>
                        <a:lnTo>
                          <a:pt x="299" y="555"/>
                        </a:lnTo>
                        <a:lnTo>
                          <a:pt x="204" y="535"/>
                        </a:lnTo>
                        <a:lnTo>
                          <a:pt x="125" y="577"/>
                        </a:lnTo>
                        <a:lnTo>
                          <a:pt x="18" y="583"/>
                        </a:lnTo>
                        <a:lnTo>
                          <a:pt x="8" y="620"/>
                        </a:lnTo>
                        <a:lnTo>
                          <a:pt x="0" y="682"/>
                        </a:lnTo>
                        <a:close/>
                      </a:path>
                    </a:pathLst>
                  </a:custGeom>
                  <a:grpFill/>
                  <a:ln w="3175" cap="flat" cmpd="sng">
                    <a:solidFill>
                      <a:srgbClr val="F9F9F9"/>
                    </a:solidFill>
                    <a:prstDash val="solid"/>
                    <a:round/>
                    <a:headEnd type="none" w="med" len="med"/>
                    <a:tailEnd type="none" w="med" len="med"/>
                  </a:ln>
                  <a:effectLst/>
                </p:spPr>
                <p:txBody>
                  <a:bodyPr/>
                  <a:lstStyle/>
                  <a:p>
                    <a:endParaRPr lang="en-GB" dirty="0"/>
                  </a:p>
                </p:txBody>
              </p:sp>
              <p:sp>
                <p:nvSpPr>
                  <p:cNvPr id="252" name="Freeform 9"/>
                  <p:cNvSpPr>
                    <a:spLocks/>
                  </p:cNvSpPr>
                  <p:nvPr/>
                </p:nvSpPr>
                <p:spPr bwMode="gray">
                  <a:xfrm>
                    <a:off x="3548063" y="12700"/>
                    <a:ext cx="5667375" cy="4860925"/>
                  </a:xfrm>
                  <a:custGeom>
                    <a:avLst/>
                    <a:gdLst/>
                    <a:ahLst/>
                    <a:cxnLst>
                      <a:cxn ang="0">
                        <a:pos x="158" y="2581"/>
                      </a:cxn>
                      <a:cxn ang="0">
                        <a:pos x="200" y="2618"/>
                      </a:cxn>
                      <a:cxn ang="0">
                        <a:pos x="178" y="2702"/>
                      </a:cxn>
                      <a:cxn ang="0">
                        <a:pos x="346" y="2917"/>
                      </a:cxn>
                      <a:cxn ang="0">
                        <a:pos x="463" y="3009"/>
                      </a:cxn>
                      <a:cxn ang="0">
                        <a:pos x="705" y="2929"/>
                      </a:cxn>
                      <a:cxn ang="0">
                        <a:pos x="885" y="2904"/>
                      </a:cxn>
                      <a:cxn ang="0">
                        <a:pos x="1053" y="3056"/>
                      </a:cxn>
                      <a:cxn ang="0">
                        <a:pos x="1344" y="3062"/>
                      </a:cxn>
                      <a:cxn ang="0">
                        <a:pos x="1671" y="2987"/>
                      </a:cxn>
                      <a:cxn ang="0">
                        <a:pos x="1905" y="2945"/>
                      </a:cxn>
                      <a:cxn ang="0">
                        <a:pos x="2200" y="2777"/>
                      </a:cxn>
                      <a:cxn ang="0">
                        <a:pos x="2285" y="2571"/>
                      </a:cxn>
                      <a:cxn ang="0">
                        <a:pos x="2364" y="2432"/>
                      </a:cxn>
                      <a:cxn ang="0">
                        <a:pos x="2469" y="2761"/>
                      </a:cxn>
                      <a:cxn ang="0">
                        <a:pos x="2602" y="3040"/>
                      </a:cxn>
                      <a:cxn ang="0">
                        <a:pos x="2645" y="2997"/>
                      </a:cxn>
                      <a:cxn ang="0">
                        <a:pos x="2661" y="2866"/>
                      </a:cxn>
                      <a:cxn ang="0">
                        <a:pos x="2689" y="2805"/>
                      </a:cxn>
                      <a:cxn ang="0">
                        <a:pos x="2786" y="2737"/>
                      </a:cxn>
                      <a:cxn ang="0">
                        <a:pos x="2845" y="2557"/>
                      </a:cxn>
                      <a:cxn ang="0">
                        <a:pos x="3053" y="2317"/>
                      </a:cxn>
                      <a:cxn ang="0">
                        <a:pos x="3152" y="1998"/>
                      </a:cxn>
                      <a:cxn ang="0">
                        <a:pos x="3156" y="1790"/>
                      </a:cxn>
                      <a:cxn ang="0">
                        <a:pos x="3231" y="1519"/>
                      </a:cxn>
                      <a:cxn ang="0">
                        <a:pos x="3263" y="1371"/>
                      </a:cxn>
                      <a:cxn ang="0">
                        <a:pos x="3368" y="1319"/>
                      </a:cxn>
                      <a:cxn ang="0">
                        <a:pos x="3534" y="1244"/>
                      </a:cxn>
                      <a:cxn ang="0">
                        <a:pos x="3558" y="1115"/>
                      </a:cxn>
                      <a:cxn ang="0">
                        <a:pos x="3507" y="1107"/>
                      </a:cxn>
                      <a:cxn ang="0">
                        <a:pos x="3435" y="1032"/>
                      </a:cxn>
                      <a:cxn ang="0">
                        <a:pos x="3334" y="960"/>
                      </a:cxn>
                      <a:cxn ang="0">
                        <a:pos x="3295" y="616"/>
                      </a:cxn>
                      <a:cxn ang="0">
                        <a:pos x="3291" y="436"/>
                      </a:cxn>
                      <a:cxn ang="0">
                        <a:pos x="3224" y="255"/>
                      </a:cxn>
                      <a:cxn ang="0">
                        <a:pos x="3097" y="121"/>
                      </a:cxn>
                      <a:cxn ang="0">
                        <a:pos x="2948" y="0"/>
                      </a:cxn>
                      <a:cxn ang="0">
                        <a:pos x="2758" y="180"/>
                      </a:cxn>
                      <a:cxn ang="0">
                        <a:pos x="2507" y="313"/>
                      </a:cxn>
                      <a:cxn ang="0">
                        <a:pos x="2075" y="212"/>
                      </a:cxn>
                      <a:cxn ang="0">
                        <a:pos x="2043" y="208"/>
                      </a:cxn>
                      <a:cxn ang="0">
                        <a:pos x="1697" y="255"/>
                      </a:cxn>
                      <a:cxn ang="0">
                        <a:pos x="1083" y="255"/>
                      </a:cxn>
                      <a:cxn ang="0">
                        <a:pos x="669" y="463"/>
                      </a:cxn>
                      <a:cxn ang="0">
                        <a:pos x="465" y="824"/>
                      </a:cxn>
                      <a:cxn ang="0">
                        <a:pos x="465" y="1472"/>
                      </a:cxn>
                      <a:cxn ang="0">
                        <a:pos x="319" y="1668"/>
                      </a:cxn>
                      <a:cxn ang="0">
                        <a:pos x="232" y="1683"/>
                      </a:cxn>
                      <a:cxn ang="0">
                        <a:pos x="200" y="1806"/>
                      </a:cxn>
                      <a:cxn ang="0">
                        <a:pos x="91" y="1994"/>
                      </a:cxn>
                      <a:cxn ang="0">
                        <a:pos x="87" y="2050"/>
                      </a:cxn>
                      <a:cxn ang="0">
                        <a:pos x="36" y="2125"/>
                      </a:cxn>
                      <a:cxn ang="0">
                        <a:pos x="4" y="2258"/>
                      </a:cxn>
                      <a:cxn ang="0">
                        <a:pos x="12" y="2341"/>
                      </a:cxn>
                      <a:cxn ang="0">
                        <a:pos x="91" y="2383"/>
                      </a:cxn>
                    </a:cxnLst>
                    <a:rect l="0" t="0" r="r" b="b"/>
                    <a:pathLst>
                      <a:path w="3570" h="3062">
                        <a:moveTo>
                          <a:pt x="91" y="2383"/>
                        </a:moveTo>
                        <a:lnTo>
                          <a:pt x="111" y="2446"/>
                        </a:lnTo>
                        <a:lnTo>
                          <a:pt x="158" y="2581"/>
                        </a:lnTo>
                        <a:lnTo>
                          <a:pt x="162" y="2589"/>
                        </a:lnTo>
                        <a:lnTo>
                          <a:pt x="188" y="2599"/>
                        </a:lnTo>
                        <a:lnTo>
                          <a:pt x="200" y="2618"/>
                        </a:lnTo>
                        <a:lnTo>
                          <a:pt x="212" y="2654"/>
                        </a:lnTo>
                        <a:lnTo>
                          <a:pt x="212" y="2686"/>
                        </a:lnTo>
                        <a:lnTo>
                          <a:pt x="178" y="2702"/>
                        </a:lnTo>
                        <a:lnTo>
                          <a:pt x="216" y="2761"/>
                        </a:lnTo>
                        <a:lnTo>
                          <a:pt x="283" y="2834"/>
                        </a:lnTo>
                        <a:lnTo>
                          <a:pt x="346" y="2917"/>
                        </a:lnTo>
                        <a:lnTo>
                          <a:pt x="366" y="2981"/>
                        </a:lnTo>
                        <a:lnTo>
                          <a:pt x="356" y="3015"/>
                        </a:lnTo>
                        <a:lnTo>
                          <a:pt x="463" y="3009"/>
                        </a:lnTo>
                        <a:lnTo>
                          <a:pt x="542" y="2967"/>
                        </a:lnTo>
                        <a:lnTo>
                          <a:pt x="637" y="2987"/>
                        </a:lnTo>
                        <a:lnTo>
                          <a:pt x="705" y="2929"/>
                        </a:lnTo>
                        <a:lnTo>
                          <a:pt x="695" y="2876"/>
                        </a:lnTo>
                        <a:lnTo>
                          <a:pt x="859" y="2840"/>
                        </a:lnTo>
                        <a:lnTo>
                          <a:pt x="885" y="2904"/>
                        </a:lnTo>
                        <a:lnTo>
                          <a:pt x="948" y="2951"/>
                        </a:lnTo>
                        <a:lnTo>
                          <a:pt x="970" y="3030"/>
                        </a:lnTo>
                        <a:lnTo>
                          <a:pt x="1053" y="3056"/>
                        </a:lnTo>
                        <a:lnTo>
                          <a:pt x="1133" y="3015"/>
                        </a:lnTo>
                        <a:lnTo>
                          <a:pt x="1303" y="3018"/>
                        </a:lnTo>
                        <a:lnTo>
                          <a:pt x="1344" y="3062"/>
                        </a:lnTo>
                        <a:lnTo>
                          <a:pt x="1497" y="3062"/>
                        </a:lnTo>
                        <a:lnTo>
                          <a:pt x="1560" y="2993"/>
                        </a:lnTo>
                        <a:lnTo>
                          <a:pt x="1671" y="2987"/>
                        </a:lnTo>
                        <a:lnTo>
                          <a:pt x="1667" y="2898"/>
                        </a:lnTo>
                        <a:lnTo>
                          <a:pt x="1750" y="2860"/>
                        </a:lnTo>
                        <a:lnTo>
                          <a:pt x="1905" y="2945"/>
                        </a:lnTo>
                        <a:lnTo>
                          <a:pt x="1968" y="3003"/>
                        </a:lnTo>
                        <a:lnTo>
                          <a:pt x="2051" y="2983"/>
                        </a:lnTo>
                        <a:lnTo>
                          <a:pt x="2200" y="2777"/>
                        </a:lnTo>
                        <a:lnTo>
                          <a:pt x="2295" y="2717"/>
                        </a:lnTo>
                        <a:lnTo>
                          <a:pt x="2285" y="2686"/>
                        </a:lnTo>
                        <a:lnTo>
                          <a:pt x="2285" y="2571"/>
                        </a:lnTo>
                        <a:lnTo>
                          <a:pt x="2237" y="2511"/>
                        </a:lnTo>
                        <a:lnTo>
                          <a:pt x="2358" y="2492"/>
                        </a:lnTo>
                        <a:lnTo>
                          <a:pt x="2364" y="2432"/>
                        </a:lnTo>
                        <a:lnTo>
                          <a:pt x="2475" y="2448"/>
                        </a:lnTo>
                        <a:lnTo>
                          <a:pt x="2453" y="2555"/>
                        </a:lnTo>
                        <a:lnTo>
                          <a:pt x="2469" y="2761"/>
                        </a:lnTo>
                        <a:lnTo>
                          <a:pt x="2542" y="2803"/>
                        </a:lnTo>
                        <a:lnTo>
                          <a:pt x="2622" y="2913"/>
                        </a:lnTo>
                        <a:lnTo>
                          <a:pt x="2602" y="3040"/>
                        </a:lnTo>
                        <a:lnTo>
                          <a:pt x="2633" y="3040"/>
                        </a:lnTo>
                        <a:lnTo>
                          <a:pt x="2645" y="3040"/>
                        </a:lnTo>
                        <a:lnTo>
                          <a:pt x="2645" y="2997"/>
                        </a:lnTo>
                        <a:lnTo>
                          <a:pt x="2661" y="2933"/>
                        </a:lnTo>
                        <a:lnTo>
                          <a:pt x="2669" y="2890"/>
                        </a:lnTo>
                        <a:lnTo>
                          <a:pt x="2661" y="2866"/>
                        </a:lnTo>
                        <a:lnTo>
                          <a:pt x="2661" y="2822"/>
                        </a:lnTo>
                        <a:lnTo>
                          <a:pt x="2677" y="2830"/>
                        </a:lnTo>
                        <a:lnTo>
                          <a:pt x="2689" y="2805"/>
                        </a:lnTo>
                        <a:lnTo>
                          <a:pt x="2717" y="2757"/>
                        </a:lnTo>
                        <a:lnTo>
                          <a:pt x="2742" y="2737"/>
                        </a:lnTo>
                        <a:lnTo>
                          <a:pt x="2786" y="2737"/>
                        </a:lnTo>
                        <a:lnTo>
                          <a:pt x="2806" y="2717"/>
                        </a:lnTo>
                        <a:lnTo>
                          <a:pt x="2826" y="2610"/>
                        </a:lnTo>
                        <a:lnTo>
                          <a:pt x="2845" y="2557"/>
                        </a:lnTo>
                        <a:lnTo>
                          <a:pt x="2984" y="2363"/>
                        </a:lnTo>
                        <a:lnTo>
                          <a:pt x="3020" y="2325"/>
                        </a:lnTo>
                        <a:lnTo>
                          <a:pt x="3053" y="2317"/>
                        </a:lnTo>
                        <a:lnTo>
                          <a:pt x="3081" y="2286"/>
                        </a:lnTo>
                        <a:lnTo>
                          <a:pt x="3152" y="2062"/>
                        </a:lnTo>
                        <a:lnTo>
                          <a:pt x="3152" y="1998"/>
                        </a:lnTo>
                        <a:lnTo>
                          <a:pt x="3140" y="1935"/>
                        </a:lnTo>
                        <a:lnTo>
                          <a:pt x="3140" y="1858"/>
                        </a:lnTo>
                        <a:lnTo>
                          <a:pt x="3156" y="1790"/>
                        </a:lnTo>
                        <a:lnTo>
                          <a:pt x="3184" y="1735"/>
                        </a:lnTo>
                        <a:lnTo>
                          <a:pt x="3220" y="1602"/>
                        </a:lnTo>
                        <a:lnTo>
                          <a:pt x="3231" y="1519"/>
                        </a:lnTo>
                        <a:lnTo>
                          <a:pt x="3231" y="1487"/>
                        </a:lnTo>
                        <a:lnTo>
                          <a:pt x="3247" y="1406"/>
                        </a:lnTo>
                        <a:lnTo>
                          <a:pt x="3263" y="1371"/>
                        </a:lnTo>
                        <a:lnTo>
                          <a:pt x="3315" y="1367"/>
                        </a:lnTo>
                        <a:lnTo>
                          <a:pt x="3350" y="1347"/>
                        </a:lnTo>
                        <a:lnTo>
                          <a:pt x="3368" y="1319"/>
                        </a:lnTo>
                        <a:lnTo>
                          <a:pt x="3451" y="1279"/>
                        </a:lnTo>
                        <a:lnTo>
                          <a:pt x="3483" y="1268"/>
                        </a:lnTo>
                        <a:lnTo>
                          <a:pt x="3534" y="1244"/>
                        </a:lnTo>
                        <a:lnTo>
                          <a:pt x="3562" y="1186"/>
                        </a:lnTo>
                        <a:lnTo>
                          <a:pt x="3570" y="1151"/>
                        </a:lnTo>
                        <a:lnTo>
                          <a:pt x="3558" y="1115"/>
                        </a:lnTo>
                        <a:lnTo>
                          <a:pt x="3538" y="1115"/>
                        </a:lnTo>
                        <a:lnTo>
                          <a:pt x="3527" y="1099"/>
                        </a:lnTo>
                        <a:lnTo>
                          <a:pt x="3507" y="1107"/>
                        </a:lnTo>
                        <a:lnTo>
                          <a:pt x="3491" y="1060"/>
                        </a:lnTo>
                        <a:lnTo>
                          <a:pt x="3463" y="1036"/>
                        </a:lnTo>
                        <a:lnTo>
                          <a:pt x="3435" y="1032"/>
                        </a:lnTo>
                        <a:lnTo>
                          <a:pt x="3376" y="1008"/>
                        </a:lnTo>
                        <a:lnTo>
                          <a:pt x="3354" y="988"/>
                        </a:lnTo>
                        <a:lnTo>
                          <a:pt x="3334" y="960"/>
                        </a:lnTo>
                        <a:lnTo>
                          <a:pt x="3307" y="840"/>
                        </a:lnTo>
                        <a:lnTo>
                          <a:pt x="3295" y="749"/>
                        </a:lnTo>
                        <a:lnTo>
                          <a:pt x="3295" y="616"/>
                        </a:lnTo>
                        <a:lnTo>
                          <a:pt x="3291" y="459"/>
                        </a:lnTo>
                        <a:lnTo>
                          <a:pt x="3303" y="463"/>
                        </a:lnTo>
                        <a:lnTo>
                          <a:pt x="3291" y="436"/>
                        </a:lnTo>
                        <a:lnTo>
                          <a:pt x="3231" y="368"/>
                        </a:lnTo>
                        <a:lnTo>
                          <a:pt x="3228" y="317"/>
                        </a:lnTo>
                        <a:lnTo>
                          <a:pt x="3224" y="255"/>
                        </a:lnTo>
                        <a:lnTo>
                          <a:pt x="3180" y="192"/>
                        </a:lnTo>
                        <a:lnTo>
                          <a:pt x="3140" y="172"/>
                        </a:lnTo>
                        <a:lnTo>
                          <a:pt x="3097" y="121"/>
                        </a:lnTo>
                        <a:lnTo>
                          <a:pt x="3053" y="97"/>
                        </a:lnTo>
                        <a:lnTo>
                          <a:pt x="2996" y="73"/>
                        </a:lnTo>
                        <a:lnTo>
                          <a:pt x="2948" y="0"/>
                        </a:lnTo>
                        <a:lnTo>
                          <a:pt x="2861" y="77"/>
                        </a:lnTo>
                        <a:lnTo>
                          <a:pt x="2806" y="57"/>
                        </a:lnTo>
                        <a:lnTo>
                          <a:pt x="2758" y="180"/>
                        </a:lnTo>
                        <a:lnTo>
                          <a:pt x="2645" y="208"/>
                        </a:lnTo>
                        <a:lnTo>
                          <a:pt x="2614" y="305"/>
                        </a:lnTo>
                        <a:lnTo>
                          <a:pt x="2507" y="313"/>
                        </a:lnTo>
                        <a:lnTo>
                          <a:pt x="2435" y="261"/>
                        </a:lnTo>
                        <a:lnTo>
                          <a:pt x="2055" y="255"/>
                        </a:lnTo>
                        <a:lnTo>
                          <a:pt x="2075" y="212"/>
                        </a:lnTo>
                        <a:lnTo>
                          <a:pt x="2063" y="212"/>
                        </a:lnTo>
                        <a:lnTo>
                          <a:pt x="2055" y="208"/>
                        </a:lnTo>
                        <a:lnTo>
                          <a:pt x="2043" y="208"/>
                        </a:lnTo>
                        <a:lnTo>
                          <a:pt x="2016" y="255"/>
                        </a:lnTo>
                        <a:lnTo>
                          <a:pt x="1905" y="255"/>
                        </a:lnTo>
                        <a:lnTo>
                          <a:pt x="1697" y="255"/>
                        </a:lnTo>
                        <a:lnTo>
                          <a:pt x="1491" y="255"/>
                        </a:lnTo>
                        <a:lnTo>
                          <a:pt x="1283" y="255"/>
                        </a:lnTo>
                        <a:lnTo>
                          <a:pt x="1083" y="255"/>
                        </a:lnTo>
                        <a:lnTo>
                          <a:pt x="877" y="255"/>
                        </a:lnTo>
                        <a:lnTo>
                          <a:pt x="669" y="255"/>
                        </a:lnTo>
                        <a:lnTo>
                          <a:pt x="669" y="463"/>
                        </a:lnTo>
                        <a:lnTo>
                          <a:pt x="669" y="695"/>
                        </a:lnTo>
                        <a:lnTo>
                          <a:pt x="465" y="695"/>
                        </a:lnTo>
                        <a:lnTo>
                          <a:pt x="465" y="824"/>
                        </a:lnTo>
                        <a:lnTo>
                          <a:pt x="465" y="1044"/>
                        </a:lnTo>
                        <a:lnTo>
                          <a:pt x="465" y="1256"/>
                        </a:lnTo>
                        <a:lnTo>
                          <a:pt x="465" y="1472"/>
                        </a:lnTo>
                        <a:lnTo>
                          <a:pt x="457" y="1664"/>
                        </a:lnTo>
                        <a:lnTo>
                          <a:pt x="434" y="1668"/>
                        </a:lnTo>
                        <a:lnTo>
                          <a:pt x="319" y="1668"/>
                        </a:lnTo>
                        <a:lnTo>
                          <a:pt x="283" y="1672"/>
                        </a:lnTo>
                        <a:lnTo>
                          <a:pt x="236" y="1679"/>
                        </a:lnTo>
                        <a:lnTo>
                          <a:pt x="232" y="1683"/>
                        </a:lnTo>
                        <a:lnTo>
                          <a:pt x="220" y="1719"/>
                        </a:lnTo>
                        <a:lnTo>
                          <a:pt x="216" y="1763"/>
                        </a:lnTo>
                        <a:lnTo>
                          <a:pt x="200" y="1806"/>
                        </a:lnTo>
                        <a:lnTo>
                          <a:pt x="154" y="1874"/>
                        </a:lnTo>
                        <a:lnTo>
                          <a:pt x="91" y="1943"/>
                        </a:lnTo>
                        <a:lnTo>
                          <a:pt x="91" y="1994"/>
                        </a:lnTo>
                        <a:lnTo>
                          <a:pt x="95" y="2026"/>
                        </a:lnTo>
                        <a:lnTo>
                          <a:pt x="91" y="2046"/>
                        </a:lnTo>
                        <a:lnTo>
                          <a:pt x="87" y="2050"/>
                        </a:lnTo>
                        <a:lnTo>
                          <a:pt x="55" y="2070"/>
                        </a:lnTo>
                        <a:lnTo>
                          <a:pt x="43" y="2086"/>
                        </a:lnTo>
                        <a:lnTo>
                          <a:pt x="36" y="2125"/>
                        </a:lnTo>
                        <a:lnTo>
                          <a:pt x="36" y="2179"/>
                        </a:lnTo>
                        <a:lnTo>
                          <a:pt x="28" y="2214"/>
                        </a:lnTo>
                        <a:lnTo>
                          <a:pt x="4" y="2258"/>
                        </a:lnTo>
                        <a:lnTo>
                          <a:pt x="0" y="2278"/>
                        </a:lnTo>
                        <a:lnTo>
                          <a:pt x="0" y="2341"/>
                        </a:lnTo>
                        <a:lnTo>
                          <a:pt x="12" y="2341"/>
                        </a:lnTo>
                        <a:lnTo>
                          <a:pt x="32" y="2337"/>
                        </a:lnTo>
                        <a:lnTo>
                          <a:pt x="95" y="2321"/>
                        </a:lnTo>
                        <a:lnTo>
                          <a:pt x="91" y="2383"/>
                        </a:lnTo>
                        <a:close/>
                      </a:path>
                    </a:pathLst>
                  </a:custGeom>
                  <a:grpFill/>
                  <a:ln w="3175" cap="flat" cmpd="sng">
                    <a:solidFill>
                      <a:srgbClr val="F9F9F9"/>
                    </a:solidFill>
                    <a:prstDash val="solid"/>
                    <a:round/>
                    <a:headEnd type="none" w="med" len="med"/>
                    <a:tailEnd type="none" w="med" len="med"/>
                  </a:ln>
                  <a:effectLst/>
                </p:spPr>
                <p:txBody>
                  <a:bodyPr/>
                  <a:lstStyle/>
                  <a:p>
                    <a:endParaRPr lang="en-GB" dirty="0"/>
                  </a:p>
                </p:txBody>
              </p:sp>
            </p:grpSp>
          </p:grpSp>
        </p:grpSp>
      </p:grpSp>
      <p:sp>
        <p:nvSpPr>
          <p:cNvPr id="7" name="Rounded Rectangle 6"/>
          <p:cNvSpPr/>
          <p:nvPr/>
        </p:nvSpPr>
        <p:spPr>
          <a:xfrm>
            <a:off x="3825353" y="5797333"/>
            <a:ext cx="1292098" cy="2519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t>North America</a:t>
            </a:r>
            <a:endParaRPr lang="en-US" sz="800" b="1" dirty="0"/>
          </a:p>
        </p:txBody>
      </p:sp>
      <p:sp>
        <p:nvSpPr>
          <p:cNvPr id="466" name="Rounded Rectangle 465"/>
          <p:cNvSpPr/>
          <p:nvPr/>
        </p:nvSpPr>
        <p:spPr>
          <a:xfrm>
            <a:off x="2322289" y="5797333"/>
            <a:ext cx="1292098" cy="2519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t>Latin America</a:t>
            </a:r>
            <a:endParaRPr lang="en-US" sz="800" b="1" dirty="0"/>
          </a:p>
        </p:txBody>
      </p:sp>
      <p:sp>
        <p:nvSpPr>
          <p:cNvPr id="468" name="Rounded Rectangle 467"/>
          <p:cNvSpPr/>
          <p:nvPr/>
        </p:nvSpPr>
        <p:spPr>
          <a:xfrm>
            <a:off x="5328417" y="5797333"/>
            <a:ext cx="1421308" cy="2519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t>Asia Pacific</a:t>
            </a:r>
            <a:endParaRPr lang="en-US" sz="800" b="1" dirty="0"/>
          </a:p>
        </p:txBody>
      </p:sp>
      <p:sp>
        <p:nvSpPr>
          <p:cNvPr id="469" name="Rounded Rectangle 468"/>
          <p:cNvSpPr/>
          <p:nvPr/>
        </p:nvSpPr>
        <p:spPr>
          <a:xfrm>
            <a:off x="6960692" y="5797333"/>
            <a:ext cx="1421308" cy="251900"/>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t>Europe</a:t>
            </a:r>
            <a:endParaRPr lang="en-US" sz="800" b="1" dirty="0"/>
          </a:p>
        </p:txBody>
      </p:sp>
      <p:sp>
        <p:nvSpPr>
          <p:cNvPr id="47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Growth by Region</a:t>
            </a:r>
            <a:endParaRPr lang="en-US" dirty="0">
              <a:solidFill>
                <a:schemeClr val="tx2"/>
              </a:solidFill>
            </a:endParaRPr>
          </a:p>
        </p:txBody>
      </p:sp>
      <p:sp>
        <p:nvSpPr>
          <p:cNvPr id="47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472" name="Rectangle 47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5257800" y="2025511"/>
            <a:ext cx="117787" cy="784968"/>
            <a:chOff x="5809890" y="1519133"/>
            <a:chExt cx="117787" cy="588726"/>
          </a:xfrm>
        </p:grpSpPr>
        <p:sp>
          <p:nvSpPr>
            <p:cNvPr id="18" name="Rectangle 17"/>
            <p:cNvSpPr/>
            <p:nvPr/>
          </p:nvSpPr>
          <p:spPr>
            <a:xfrm>
              <a:off x="5809890" y="1519133"/>
              <a:ext cx="76200" cy="5887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1" name="Isosceles Triangle 480"/>
            <p:cNvSpPr/>
            <p:nvPr/>
          </p:nvSpPr>
          <p:spPr>
            <a:xfrm rot="5400000">
              <a:off x="5858890" y="1701064"/>
              <a:ext cx="91855" cy="4571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p:cNvGrpSpPr/>
          <p:nvPr/>
        </p:nvGrpSpPr>
        <p:grpSpPr>
          <a:xfrm>
            <a:off x="5533869" y="2819400"/>
            <a:ext cx="2829440" cy="665059"/>
            <a:chOff x="6023148" y="2114550"/>
            <a:chExt cx="2338380" cy="498794"/>
          </a:xfrm>
        </p:grpSpPr>
        <p:grpSp>
          <p:nvGrpSpPr>
            <p:cNvPr id="485" name="Group 484"/>
            <p:cNvGrpSpPr/>
            <p:nvPr/>
          </p:nvGrpSpPr>
          <p:grpSpPr>
            <a:xfrm>
              <a:off x="6196503" y="2114550"/>
              <a:ext cx="2165025" cy="498794"/>
              <a:chOff x="5822327" y="1428750"/>
              <a:chExt cx="2165025" cy="498794"/>
            </a:xfrm>
          </p:grpSpPr>
          <p:sp>
            <p:nvSpPr>
              <p:cNvPr id="486" name="Content Placeholder 2"/>
              <p:cNvSpPr txBox="1">
                <a:spLocks/>
              </p:cNvSpPr>
              <p:nvPr/>
            </p:nvSpPr>
            <p:spPr>
              <a:xfrm>
                <a:off x="5822327" y="142875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2"/>
                    </a:solidFill>
                  </a:rPr>
                  <a:t>19% </a:t>
                </a:r>
                <a:r>
                  <a:rPr lang="en-US" sz="1000" b="1" dirty="0" smtClean="0">
                    <a:solidFill>
                      <a:schemeClr val="tx1"/>
                    </a:solidFill>
                  </a:rPr>
                  <a:t>Growth by year</a:t>
                </a:r>
              </a:p>
            </p:txBody>
          </p:sp>
          <p:sp>
            <p:nvSpPr>
              <p:cNvPr id="487" name="Content Placeholder 2"/>
              <p:cNvSpPr txBox="1">
                <a:spLocks/>
              </p:cNvSpPr>
              <p:nvPr/>
            </p:nvSpPr>
            <p:spPr>
              <a:xfrm>
                <a:off x="5833280" y="1615270"/>
                <a:ext cx="21540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t>
                </a:r>
                <a:r>
                  <a:rPr lang="en-US" sz="900" dirty="0" smtClean="0"/>
                  <a:t>aliquam</a:t>
                </a:r>
                <a:r>
                  <a:rPr lang="en-US" sz="900" dirty="0"/>
                  <a:t>.</a:t>
                </a:r>
              </a:p>
            </p:txBody>
          </p:sp>
        </p:grpSp>
        <p:sp>
          <p:nvSpPr>
            <p:cNvPr id="29" name="Freeform 11"/>
            <p:cNvSpPr>
              <a:spLocks noEditPoints="1"/>
            </p:cNvSpPr>
            <p:nvPr/>
          </p:nvSpPr>
          <p:spPr bwMode="auto">
            <a:xfrm>
              <a:off x="6023148" y="2179961"/>
              <a:ext cx="164742" cy="164960"/>
            </a:xfrm>
            <a:custGeom>
              <a:avLst/>
              <a:gdLst>
                <a:gd name="T0" fmla="*/ 280 w 320"/>
                <a:gd name="T1" fmla="*/ 0 h 320"/>
                <a:gd name="T2" fmla="*/ 40 w 320"/>
                <a:gd name="T3" fmla="*/ 0 h 320"/>
                <a:gd name="T4" fmla="*/ 0 w 320"/>
                <a:gd name="T5" fmla="*/ 40 h 320"/>
                <a:gd name="T6" fmla="*/ 0 w 320"/>
                <a:gd name="T7" fmla="*/ 280 h 320"/>
                <a:gd name="T8" fmla="*/ 40 w 320"/>
                <a:gd name="T9" fmla="*/ 320 h 320"/>
                <a:gd name="T10" fmla="*/ 280 w 320"/>
                <a:gd name="T11" fmla="*/ 320 h 320"/>
                <a:gd name="T12" fmla="*/ 320 w 320"/>
                <a:gd name="T13" fmla="*/ 280 h 320"/>
                <a:gd name="T14" fmla="*/ 320 w 320"/>
                <a:gd name="T15" fmla="*/ 40 h 320"/>
                <a:gd name="T16" fmla="*/ 280 w 320"/>
                <a:gd name="T17" fmla="*/ 0 h 320"/>
                <a:gd name="T18" fmla="*/ 260 w 320"/>
                <a:gd name="T19" fmla="*/ 180 h 320"/>
                <a:gd name="T20" fmla="*/ 180 w 320"/>
                <a:gd name="T21" fmla="*/ 180 h 320"/>
                <a:gd name="T22" fmla="*/ 180 w 320"/>
                <a:gd name="T23" fmla="*/ 260 h 320"/>
                <a:gd name="T24" fmla="*/ 140 w 320"/>
                <a:gd name="T25" fmla="*/ 260 h 320"/>
                <a:gd name="T26" fmla="*/ 140 w 320"/>
                <a:gd name="T27" fmla="*/ 180 h 320"/>
                <a:gd name="T28" fmla="*/ 60 w 320"/>
                <a:gd name="T29" fmla="*/ 180 h 320"/>
                <a:gd name="T30" fmla="*/ 60 w 320"/>
                <a:gd name="T31" fmla="*/ 140 h 320"/>
                <a:gd name="T32" fmla="*/ 140 w 320"/>
                <a:gd name="T33" fmla="*/ 140 h 320"/>
                <a:gd name="T34" fmla="*/ 140 w 320"/>
                <a:gd name="T35" fmla="*/ 60 h 320"/>
                <a:gd name="T36" fmla="*/ 180 w 320"/>
                <a:gd name="T37" fmla="*/ 60 h 320"/>
                <a:gd name="T38" fmla="*/ 180 w 320"/>
                <a:gd name="T39" fmla="*/ 140 h 320"/>
                <a:gd name="T40" fmla="*/ 260 w 320"/>
                <a:gd name="T41" fmla="*/ 140 h 320"/>
                <a:gd name="T42" fmla="*/ 260 w 320"/>
                <a:gd name="T43" fmla="*/ 18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0" h="320">
                  <a:moveTo>
                    <a:pt x="280" y="0"/>
                  </a:moveTo>
                  <a:cubicBezTo>
                    <a:pt x="40" y="0"/>
                    <a:pt x="40" y="0"/>
                    <a:pt x="40" y="0"/>
                  </a:cubicBezTo>
                  <a:cubicBezTo>
                    <a:pt x="18" y="0"/>
                    <a:pt x="0" y="18"/>
                    <a:pt x="0" y="40"/>
                  </a:cubicBezTo>
                  <a:cubicBezTo>
                    <a:pt x="0" y="280"/>
                    <a:pt x="0" y="280"/>
                    <a:pt x="0" y="280"/>
                  </a:cubicBezTo>
                  <a:cubicBezTo>
                    <a:pt x="0" y="302"/>
                    <a:pt x="18" y="320"/>
                    <a:pt x="40" y="320"/>
                  </a:cubicBezTo>
                  <a:cubicBezTo>
                    <a:pt x="280" y="320"/>
                    <a:pt x="280" y="320"/>
                    <a:pt x="280" y="320"/>
                  </a:cubicBezTo>
                  <a:cubicBezTo>
                    <a:pt x="302" y="320"/>
                    <a:pt x="320" y="302"/>
                    <a:pt x="320" y="280"/>
                  </a:cubicBezTo>
                  <a:cubicBezTo>
                    <a:pt x="320" y="40"/>
                    <a:pt x="320" y="40"/>
                    <a:pt x="320" y="40"/>
                  </a:cubicBezTo>
                  <a:cubicBezTo>
                    <a:pt x="320" y="18"/>
                    <a:pt x="302" y="0"/>
                    <a:pt x="280" y="0"/>
                  </a:cubicBezTo>
                  <a:close/>
                  <a:moveTo>
                    <a:pt x="260" y="180"/>
                  </a:moveTo>
                  <a:cubicBezTo>
                    <a:pt x="180" y="180"/>
                    <a:pt x="180" y="180"/>
                    <a:pt x="180" y="180"/>
                  </a:cubicBezTo>
                  <a:cubicBezTo>
                    <a:pt x="180" y="260"/>
                    <a:pt x="180" y="260"/>
                    <a:pt x="180" y="260"/>
                  </a:cubicBezTo>
                  <a:cubicBezTo>
                    <a:pt x="140" y="260"/>
                    <a:pt x="140" y="260"/>
                    <a:pt x="140" y="260"/>
                  </a:cubicBezTo>
                  <a:cubicBezTo>
                    <a:pt x="140" y="180"/>
                    <a:pt x="140" y="180"/>
                    <a:pt x="140" y="180"/>
                  </a:cubicBezTo>
                  <a:cubicBezTo>
                    <a:pt x="60" y="180"/>
                    <a:pt x="60" y="180"/>
                    <a:pt x="60" y="180"/>
                  </a:cubicBezTo>
                  <a:cubicBezTo>
                    <a:pt x="60" y="140"/>
                    <a:pt x="60" y="140"/>
                    <a:pt x="60" y="140"/>
                  </a:cubicBezTo>
                  <a:cubicBezTo>
                    <a:pt x="140" y="140"/>
                    <a:pt x="140" y="140"/>
                    <a:pt x="140" y="140"/>
                  </a:cubicBezTo>
                  <a:cubicBezTo>
                    <a:pt x="140" y="60"/>
                    <a:pt x="140" y="60"/>
                    <a:pt x="140" y="60"/>
                  </a:cubicBezTo>
                  <a:cubicBezTo>
                    <a:pt x="180" y="60"/>
                    <a:pt x="180" y="60"/>
                    <a:pt x="180" y="60"/>
                  </a:cubicBezTo>
                  <a:cubicBezTo>
                    <a:pt x="180" y="140"/>
                    <a:pt x="180" y="140"/>
                    <a:pt x="180" y="140"/>
                  </a:cubicBezTo>
                  <a:cubicBezTo>
                    <a:pt x="260" y="140"/>
                    <a:pt x="260" y="140"/>
                    <a:pt x="260" y="140"/>
                  </a:cubicBezTo>
                  <a:lnTo>
                    <a:pt x="260" y="18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1" name="Group 10"/>
          <p:cNvGrpSpPr/>
          <p:nvPr/>
        </p:nvGrpSpPr>
        <p:grpSpPr>
          <a:xfrm>
            <a:off x="5533869" y="2097587"/>
            <a:ext cx="2829440" cy="665059"/>
            <a:chOff x="6023148" y="1573190"/>
            <a:chExt cx="2338380" cy="498794"/>
          </a:xfrm>
        </p:grpSpPr>
        <p:grpSp>
          <p:nvGrpSpPr>
            <p:cNvPr id="482" name="Group 481"/>
            <p:cNvGrpSpPr/>
            <p:nvPr/>
          </p:nvGrpSpPr>
          <p:grpSpPr>
            <a:xfrm>
              <a:off x="6196503" y="1573190"/>
              <a:ext cx="2165025" cy="498794"/>
              <a:chOff x="5822327" y="1428750"/>
              <a:chExt cx="2165025" cy="498794"/>
            </a:xfrm>
          </p:grpSpPr>
          <p:sp>
            <p:nvSpPr>
              <p:cNvPr id="483" name="Content Placeholder 2"/>
              <p:cNvSpPr txBox="1">
                <a:spLocks/>
              </p:cNvSpPr>
              <p:nvPr/>
            </p:nvSpPr>
            <p:spPr>
              <a:xfrm>
                <a:off x="5822327" y="142875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3"/>
                    </a:solidFill>
                  </a:rPr>
                  <a:t>5%</a:t>
                </a:r>
                <a:r>
                  <a:rPr lang="en-US" sz="1600" b="1" dirty="0" smtClean="0">
                    <a:solidFill>
                      <a:schemeClr val="tx1"/>
                    </a:solidFill>
                  </a:rPr>
                  <a:t> </a:t>
                </a:r>
                <a:r>
                  <a:rPr lang="en-US" sz="1000" b="1" dirty="0" smtClean="0">
                    <a:solidFill>
                      <a:schemeClr val="tx1"/>
                    </a:solidFill>
                  </a:rPr>
                  <a:t>Growth by year</a:t>
                </a:r>
              </a:p>
            </p:txBody>
          </p:sp>
          <p:sp>
            <p:nvSpPr>
              <p:cNvPr id="484" name="Content Placeholder 2"/>
              <p:cNvSpPr txBox="1">
                <a:spLocks/>
              </p:cNvSpPr>
              <p:nvPr/>
            </p:nvSpPr>
            <p:spPr>
              <a:xfrm>
                <a:off x="5833280" y="1615270"/>
                <a:ext cx="21540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t>
                </a:r>
                <a:r>
                  <a:rPr lang="en-US" sz="900" dirty="0" smtClean="0"/>
                  <a:t>aliquam</a:t>
                </a:r>
                <a:r>
                  <a:rPr lang="en-US" sz="900" dirty="0"/>
                  <a:t>.</a:t>
                </a:r>
              </a:p>
            </p:txBody>
          </p:sp>
        </p:grpSp>
        <p:sp>
          <p:nvSpPr>
            <p:cNvPr id="504" name="Freeform 11"/>
            <p:cNvSpPr>
              <a:spLocks noEditPoints="1"/>
            </p:cNvSpPr>
            <p:nvPr/>
          </p:nvSpPr>
          <p:spPr bwMode="auto">
            <a:xfrm>
              <a:off x="6023148" y="1639517"/>
              <a:ext cx="164742" cy="164960"/>
            </a:xfrm>
            <a:custGeom>
              <a:avLst/>
              <a:gdLst>
                <a:gd name="T0" fmla="*/ 280 w 320"/>
                <a:gd name="T1" fmla="*/ 0 h 320"/>
                <a:gd name="T2" fmla="*/ 40 w 320"/>
                <a:gd name="T3" fmla="*/ 0 h 320"/>
                <a:gd name="T4" fmla="*/ 0 w 320"/>
                <a:gd name="T5" fmla="*/ 40 h 320"/>
                <a:gd name="T6" fmla="*/ 0 w 320"/>
                <a:gd name="T7" fmla="*/ 280 h 320"/>
                <a:gd name="T8" fmla="*/ 40 w 320"/>
                <a:gd name="T9" fmla="*/ 320 h 320"/>
                <a:gd name="T10" fmla="*/ 280 w 320"/>
                <a:gd name="T11" fmla="*/ 320 h 320"/>
                <a:gd name="T12" fmla="*/ 320 w 320"/>
                <a:gd name="T13" fmla="*/ 280 h 320"/>
                <a:gd name="T14" fmla="*/ 320 w 320"/>
                <a:gd name="T15" fmla="*/ 40 h 320"/>
                <a:gd name="T16" fmla="*/ 280 w 320"/>
                <a:gd name="T17" fmla="*/ 0 h 320"/>
                <a:gd name="T18" fmla="*/ 260 w 320"/>
                <a:gd name="T19" fmla="*/ 180 h 320"/>
                <a:gd name="T20" fmla="*/ 180 w 320"/>
                <a:gd name="T21" fmla="*/ 180 h 320"/>
                <a:gd name="T22" fmla="*/ 180 w 320"/>
                <a:gd name="T23" fmla="*/ 260 h 320"/>
                <a:gd name="T24" fmla="*/ 140 w 320"/>
                <a:gd name="T25" fmla="*/ 260 h 320"/>
                <a:gd name="T26" fmla="*/ 140 w 320"/>
                <a:gd name="T27" fmla="*/ 180 h 320"/>
                <a:gd name="T28" fmla="*/ 60 w 320"/>
                <a:gd name="T29" fmla="*/ 180 h 320"/>
                <a:gd name="T30" fmla="*/ 60 w 320"/>
                <a:gd name="T31" fmla="*/ 140 h 320"/>
                <a:gd name="T32" fmla="*/ 140 w 320"/>
                <a:gd name="T33" fmla="*/ 140 h 320"/>
                <a:gd name="T34" fmla="*/ 140 w 320"/>
                <a:gd name="T35" fmla="*/ 60 h 320"/>
                <a:gd name="T36" fmla="*/ 180 w 320"/>
                <a:gd name="T37" fmla="*/ 60 h 320"/>
                <a:gd name="T38" fmla="*/ 180 w 320"/>
                <a:gd name="T39" fmla="*/ 140 h 320"/>
                <a:gd name="T40" fmla="*/ 260 w 320"/>
                <a:gd name="T41" fmla="*/ 140 h 320"/>
                <a:gd name="T42" fmla="*/ 260 w 320"/>
                <a:gd name="T43" fmla="*/ 18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0" h="320">
                  <a:moveTo>
                    <a:pt x="280" y="0"/>
                  </a:moveTo>
                  <a:cubicBezTo>
                    <a:pt x="40" y="0"/>
                    <a:pt x="40" y="0"/>
                    <a:pt x="40" y="0"/>
                  </a:cubicBezTo>
                  <a:cubicBezTo>
                    <a:pt x="18" y="0"/>
                    <a:pt x="0" y="18"/>
                    <a:pt x="0" y="40"/>
                  </a:cubicBezTo>
                  <a:cubicBezTo>
                    <a:pt x="0" y="280"/>
                    <a:pt x="0" y="280"/>
                    <a:pt x="0" y="280"/>
                  </a:cubicBezTo>
                  <a:cubicBezTo>
                    <a:pt x="0" y="302"/>
                    <a:pt x="18" y="320"/>
                    <a:pt x="40" y="320"/>
                  </a:cubicBezTo>
                  <a:cubicBezTo>
                    <a:pt x="280" y="320"/>
                    <a:pt x="280" y="320"/>
                    <a:pt x="280" y="320"/>
                  </a:cubicBezTo>
                  <a:cubicBezTo>
                    <a:pt x="302" y="320"/>
                    <a:pt x="320" y="302"/>
                    <a:pt x="320" y="280"/>
                  </a:cubicBezTo>
                  <a:cubicBezTo>
                    <a:pt x="320" y="40"/>
                    <a:pt x="320" y="40"/>
                    <a:pt x="320" y="40"/>
                  </a:cubicBezTo>
                  <a:cubicBezTo>
                    <a:pt x="320" y="18"/>
                    <a:pt x="302" y="0"/>
                    <a:pt x="280" y="0"/>
                  </a:cubicBezTo>
                  <a:close/>
                  <a:moveTo>
                    <a:pt x="260" y="180"/>
                  </a:moveTo>
                  <a:cubicBezTo>
                    <a:pt x="180" y="180"/>
                    <a:pt x="180" y="180"/>
                    <a:pt x="180" y="180"/>
                  </a:cubicBezTo>
                  <a:cubicBezTo>
                    <a:pt x="180" y="260"/>
                    <a:pt x="180" y="260"/>
                    <a:pt x="180" y="260"/>
                  </a:cubicBezTo>
                  <a:cubicBezTo>
                    <a:pt x="140" y="260"/>
                    <a:pt x="140" y="260"/>
                    <a:pt x="140" y="260"/>
                  </a:cubicBezTo>
                  <a:cubicBezTo>
                    <a:pt x="140" y="180"/>
                    <a:pt x="140" y="180"/>
                    <a:pt x="140" y="180"/>
                  </a:cubicBezTo>
                  <a:cubicBezTo>
                    <a:pt x="60" y="180"/>
                    <a:pt x="60" y="180"/>
                    <a:pt x="60" y="180"/>
                  </a:cubicBezTo>
                  <a:cubicBezTo>
                    <a:pt x="60" y="140"/>
                    <a:pt x="60" y="140"/>
                    <a:pt x="60" y="140"/>
                  </a:cubicBezTo>
                  <a:cubicBezTo>
                    <a:pt x="140" y="140"/>
                    <a:pt x="140" y="140"/>
                    <a:pt x="140" y="140"/>
                  </a:cubicBezTo>
                  <a:cubicBezTo>
                    <a:pt x="140" y="60"/>
                    <a:pt x="140" y="60"/>
                    <a:pt x="140" y="60"/>
                  </a:cubicBezTo>
                  <a:cubicBezTo>
                    <a:pt x="180" y="60"/>
                    <a:pt x="180" y="60"/>
                    <a:pt x="180" y="60"/>
                  </a:cubicBezTo>
                  <a:cubicBezTo>
                    <a:pt x="180" y="140"/>
                    <a:pt x="180" y="140"/>
                    <a:pt x="180" y="140"/>
                  </a:cubicBezTo>
                  <a:cubicBezTo>
                    <a:pt x="260" y="140"/>
                    <a:pt x="260" y="140"/>
                    <a:pt x="260" y="140"/>
                  </a:cubicBezTo>
                  <a:lnTo>
                    <a:pt x="260" y="18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3" name="Group 2"/>
          <p:cNvGrpSpPr/>
          <p:nvPr/>
        </p:nvGrpSpPr>
        <p:grpSpPr>
          <a:xfrm>
            <a:off x="5257800" y="2780541"/>
            <a:ext cx="117787" cy="784968"/>
            <a:chOff x="5809890" y="2085406"/>
            <a:chExt cx="117787" cy="588726"/>
          </a:xfrm>
        </p:grpSpPr>
        <p:sp>
          <p:nvSpPr>
            <p:cNvPr id="480" name="Isosceles Triangle 479"/>
            <p:cNvSpPr/>
            <p:nvPr/>
          </p:nvSpPr>
          <p:spPr>
            <a:xfrm rot="5400000">
              <a:off x="5858890" y="2241114"/>
              <a:ext cx="91855" cy="4571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5" name="Rectangle 504"/>
            <p:cNvSpPr/>
            <p:nvPr/>
          </p:nvSpPr>
          <p:spPr>
            <a:xfrm>
              <a:off x="5809890" y="2085406"/>
              <a:ext cx="76200" cy="5887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 name="Group 3"/>
          <p:cNvGrpSpPr/>
          <p:nvPr/>
        </p:nvGrpSpPr>
        <p:grpSpPr>
          <a:xfrm>
            <a:off x="5257800" y="3562680"/>
            <a:ext cx="117787" cy="784968"/>
            <a:chOff x="5809890" y="2672010"/>
            <a:chExt cx="117787" cy="588726"/>
          </a:xfrm>
        </p:grpSpPr>
        <p:sp>
          <p:nvSpPr>
            <p:cNvPr id="23" name="Isosceles Triangle 22"/>
            <p:cNvSpPr/>
            <p:nvPr/>
          </p:nvSpPr>
          <p:spPr>
            <a:xfrm rot="5400000">
              <a:off x="5858890" y="2834781"/>
              <a:ext cx="91855" cy="45719"/>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6" name="Rectangle 505"/>
            <p:cNvSpPr/>
            <p:nvPr/>
          </p:nvSpPr>
          <p:spPr>
            <a:xfrm>
              <a:off x="5809890" y="2672010"/>
              <a:ext cx="76200" cy="5887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p:cNvGrpSpPr/>
          <p:nvPr/>
        </p:nvGrpSpPr>
        <p:grpSpPr>
          <a:xfrm>
            <a:off x="5533869" y="3601583"/>
            <a:ext cx="2829440" cy="665059"/>
            <a:chOff x="6023148" y="2701187"/>
            <a:chExt cx="2338380" cy="498794"/>
          </a:xfrm>
        </p:grpSpPr>
        <p:grpSp>
          <p:nvGrpSpPr>
            <p:cNvPr id="507" name="Group 506"/>
            <p:cNvGrpSpPr/>
            <p:nvPr/>
          </p:nvGrpSpPr>
          <p:grpSpPr>
            <a:xfrm>
              <a:off x="6196503" y="2701187"/>
              <a:ext cx="2165025" cy="498794"/>
              <a:chOff x="5822327" y="1428750"/>
              <a:chExt cx="2165025" cy="498794"/>
            </a:xfrm>
          </p:grpSpPr>
          <p:sp>
            <p:nvSpPr>
              <p:cNvPr id="508" name="Content Placeholder 2"/>
              <p:cNvSpPr txBox="1">
                <a:spLocks/>
              </p:cNvSpPr>
              <p:nvPr/>
            </p:nvSpPr>
            <p:spPr>
              <a:xfrm>
                <a:off x="5822327" y="142875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6"/>
                    </a:solidFill>
                  </a:rPr>
                  <a:t>25% </a:t>
                </a:r>
                <a:r>
                  <a:rPr lang="en-US" sz="1000" b="1" dirty="0" smtClean="0">
                    <a:solidFill>
                      <a:schemeClr val="tx1"/>
                    </a:solidFill>
                  </a:rPr>
                  <a:t>Growth by year</a:t>
                </a:r>
              </a:p>
            </p:txBody>
          </p:sp>
          <p:sp>
            <p:nvSpPr>
              <p:cNvPr id="509" name="Content Placeholder 2"/>
              <p:cNvSpPr txBox="1">
                <a:spLocks/>
              </p:cNvSpPr>
              <p:nvPr/>
            </p:nvSpPr>
            <p:spPr>
              <a:xfrm>
                <a:off x="5833280" y="1615270"/>
                <a:ext cx="21540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t>
                </a:r>
                <a:r>
                  <a:rPr lang="en-US" sz="900" dirty="0" smtClean="0"/>
                  <a:t>aliquam</a:t>
                </a:r>
                <a:r>
                  <a:rPr lang="en-US" sz="900" dirty="0"/>
                  <a:t>.</a:t>
                </a:r>
              </a:p>
            </p:txBody>
          </p:sp>
        </p:grpSp>
        <p:sp>
          <p:nvSpPr>
            <p:cNvPr id="510" name="Freeform 11"/>
            <p:cNvSpPr>
              <a:spLocks noEditPoints="1"/>
            </p:cNvSpPr>
            <p:nvPr/>
          </p:nvSpPr>
          <p:spPr bwMode="auto">
            <a:xfrm>
              <a:off x="6023148" y="2766598"/>
              <a:ext cx="164742" cy="164960"/>
            </a:xfrm>
            <a:custGeom>
              <a:avLst/>
              <a:gdLst>
                <a:gd name="T0" fmla="*/ 280 w 320"/>
                <a:gd name="T1" fmla="*/ 0 h 320"/>
                <a:gd name="T2" fmla="*/ 40 w 320"/>
                <a:gd name="T3" fmla="*/ 0 h 320"/>
                <a:gd name="T4" fmla="*/ 0 w 320"/>
                <a:gd name="T5" fmla="*/ 40 h 320"/>
                <a:gd name="T6" fmla="*/ 0 w 320"/>
                <a:gd name="T7" fmla="*/ 280 h 320"/>
                <a:gd name="T8" fmla="*/ 40 w 320"/>
                <a:gd name="T9" fmla="*/ 320 h 320"/>
                <a:gd name="T10" fmla="*/ 280 w 320"/>
                <a:gd name="T11" fmla="*/ 320 h 320"/>
                <a:gd name="T12" fmla="*/ 320 w 320"/>
                <a:gd name="T13" fmla="*/ 280 h 320"/>
                <a:gd name="T14" fmla="*/ 320 w 320"/>
                <a:gd name="T15" fmla="*/ 40 h 320"/>
                <a:gd name="T16" fmla="*/ 280 w 320"/>
                <a:gd name="T17" fmla="*/ 0 h 320"/>
                <a:gd name="T18" fmla="*/ 260 w 320"/>
                <a:gd name="T19" fmla="*/ 180 h 320"/>
                <a:gd name="T20" fmla="*/ 180 w 320"/>
                <a:gd name="T21" fmla="*/ 180 h 320"/>
                <a:gd name="T22" fmla="*/ 180 w 320"/>
                <a:gd name="T23" fmla="*/ 260 h 320"/>
                <a:gd name="T24" fmla="*/ 140 w 320"/>
                <a:gd name="T25" fmla="*/ 260 h 320"/>
                <a:gd name="T26" fmla="*/ 140 w 320"/>
                <a:gd name="T27" fmla="*/ 180 h 320"/>
                <a:gd name="T28" fmla="*/ 60 w 320"/>
                <a:gd name="T29" fmla="*/ 180 h 320"/>
                <a:gd name="T30" fmla="*/ 60 w 320"/>
                <a:gd name="T31" fmla="*/ 140 h 320"/>
                <a:gd name="T32" fmla="*/ 140 w 320"/>
                <a:gd name="T33" fmla="*/ 140 h 320"/>
                <a:gd name="T34" fmla="*/ 140 w 320"/>
                <a:gd name="T35" fmla="*/ 60 h 320"/>
                <a:gd name="T36" fmla="*/ 180 w 320"/>
                <a:gd name="T37" fmla="*/ 60 h 320"/>
                <a:gd name="T38" fmla="*/ 180 w 320"/>
                <a:gd name="T39" fmla="*/ 140 h 320"/>
                <a:gd name="T40" fmla="*/ 260 w 320"/>
                <a:gd name="T41" fmla="*/ 140 h 320"/>
                <a:gd name="T42" fmla="*/ 260 w 320"/>
                <a:gd name="T43" fmla="*/ 18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0" h="320">
                  <a:moveTo>
                    <a:pt x="280" y="0"/>
                  </a:moveTo>
                  <a:cubicBezTo>
                    <a:pt x="40" y="0"/>
                    <a:pt x="40" y="0"/>
                    <a:pt x="40" y="0"/>
                  </a:cubicBezTo>
                  <a:cubicBezTo>
                    <a:pt x="18" y="0"/>
                    <a:pt x="0" y="18"/>
                    <a:pt x="0" y="40"/>
                  </a:cubicBezTo>
                  <a:cubicBezTo>
                    <a:pt x="0" y="280"/>
                    <a:pt x="0" y="280"/>
                    <a:pt x="0" y="280"/>
                  </a:cubicBezTo>
                  <a:cubicBezTo>
                    <a:pt x="0" y="302"/>
                    <a:pt x="18" y="320"/>
                    <a:pt x="40" y="320"/>
                  </a:cubicBezTo>
                  <a:cubicBezTo>
                    <a:pt x="280" y="320"/>
                    <a:pt x="280" y="320"/>
                    <a:pt x="280" y="320"/>
                  </a:cubicBezTo>
                  <a:cubicBezTo>
                    <a:pt x="302" y="320"/>
                    <a:pt x="320" y="302"/>
                    <a:pt x="320" y="280"/>
                  </a:cubicBezTo>
                  <a:cubicBezTo>
                    <a:pt x="320" y="40"/>
                    <a:pt x="320" y="40"/>
                    <a:pt x="320" y="40"/>
                  </a:cubicBezTo>
                  <a:cubicBezTo>
                    <a:pt x="320" y="18"/>
                    <a:pt x="302" y="0"/>
                    <a:pt x="280" y="0"/>
                  </a:cubicBezTo>
                  <a:close/>
                  <a:moveTo>
                    <a:pt x="260" y="180"/>
                  </a:moveTo>
                  <a:cubicBezTo>
                    <a:pt x="180" y="180"/>
                    <a:pt x="180" y="180"/>
                    <a:pt x="180" y="180"/>
                  </a:cubicBezTo>
                  <a:cubicBezTo>
                    <a:pt x="180" y="260"/>
                    <a:pt x="180" y="260"/>
                    <a:pt x="180" y="260"/>
                  </a:cubicBezTo>
                  <a:cubicBezTo>
                    <a:pt x="140" y="260"/>
                    <a:pt x="140" y="260"/>
                    <a:pt x="140" y="260"/>
                  </a:cubicBezTo>
                  <a:cubicBezTo>
                    <a:pt x="140" y="180"/>
                    <a:pt x="140" y="180"/>
                    <a:pt x="140" y="180"/>
                  </a:cubicBezTo>
                  <a:cubicBezTo>
                    <a:pt x="60" y="180"/>
                    <a:pt x="60" y="180"/>
                    <a:pt x="60" y="180"/>
                  </a:cubicBezTo>
                  <a:cubicBezTo>
                    <a:pt x="60" y="140"/>
                    <a:pt x="60" y="140"/>
                    <a:pt x="60" y="140"/>
                  </a:cubicBezTo>
                  <a:cubicBezTo>
                    <a:pt x="140" y="140"/>
                    <a:pt x="140" y="140"/>
                    <a:pt x="140" y="140"/>
                  </a:cubicBezTo>
                  <a:cubicBezTo>
                    <a:pt x="140" y="60"/>
                    <a:pt x="140" y="60"/>
                    <a:pt x="140" y="60"/>
                  </a:cubicBezTo>
                  <a:cubicBezTo>
                    <a:pt x="180" y="60"/>
                    <a:pt x="180" y="60"/>
                    <a:pt x="180" y="60"/>
                  </a:cubicBezTo>
                  <a:cubicBezTo>
                    <a:pt x="180" y="140"/>
                    <a:pt x="180" y="140"/>
                    <a:pt x="180" y="140"/>
                  </a:cubicBezTo>
                  <a:cubicBezTo>
                    <a:pt x="260" y="140"/>
                    <a:pt x="260" y="140"/>
                    <a:pt x="260" y="140"/>
                  </a:cubicBezTo>
                  <a:lnTo>
                    <a:pt x="260" y="18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6" name="Group 5"/>
          <p:cNvGrpSpPr/>
          <p:nvPr/>
        </p:nvGrpSpPr>
        <p:grpSpPr>
          <a:xfrm>
            <a:off x="5257800" y="4326591"/>
            <a:ext cx="117787" cy="784968"/>
            <a:chOff x="5809890" y="3244943"/>
            <a:chExt cx="117787" cy="588726"/>
          </a:xfrm>
        </p:grpSpPr>
        <p:sp>
          <p:nvSpPr>
            <p:cNvPr id="511" name="Isosceles Triangle 510"/>
            <p:cNvSpPr/>
            <p:nvPr/>
          </p:nvSpPr>
          <p:spPr>
            <a:xfrm rot="5400000">
              <a:off x="5858890" y="3407714"/>
              <a:ext cx="91855" cy="4571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2" name="Rectangle 511"/>
            <p:cNvSpPr/>
            <p:nvPr/>
          </p:nvSpPr>
          <p:spPr>
            <a:xfrm>
              <a:off x="5809890" y="3244943"/>
              <a:ext cx="76200" cy="5887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p:cNvGrpSpPr/>
          <p:nvPr/>
        </p:nvGrpSpPr>
        <p:grpSpPr>
          <a:xfrm>
            <a:off x="5533869" y="4365493"/>
            <a:ext cx="2829440" cy="665059"/>
            <a:chOff x="6023148" y="3274120"/>
            <a:chExt cx="2338380" cy="498794"/>
          </a:xfrm>
        </p:grpSpPr>
        <p:grpSp>
          <p:nvGrpSpPr>
            <p:cNvPr id="513" name="Group 512"/>
            <p:cNvGrpSpPr/>
            <p:nvPr/>
          </p:nvGrpSpPr>
          <p:grpSpPr>
            <a:xfrm>
              <a:off x="6196503" y="3274120"/>
              <a:ext cx="2165025" cy="498794"/>
              <a:chOff x="5822327" y="1428750"/>
              <a:chExt cx="2165025" cy="498794"/>
            </a:xfrm>
          </p:grpSpPr>
          <p:sp>
            <p:nvSpPr>
              <p:cNvPr id="514" name="Content Placeholder 2"/>
              <p:cNvSpPr txBox="1">
                <a:spLocks/>
              </p:cNvSpPr>
              <p:nvPr/>
            </p:nvSpPr>
            <p:spPr>
              <a:xfrm>
                <a:off x="5822327" y="142875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1"/>
                    </a:solidFill>
                  </a:rPr>
                  <a:t>35% </a:t>
                </a:r>
                <a:r>
                  <a:rPr lang="en-US" sz="1000" b="1" dirty="0" smtClean="0">
                    <a:solidFill>
                      <a:schemeClr val="tx1"/>
                    </a:solidFill>
                  </a:rPr>
                  <a:t>Growth by year</a:t>
                </a:r>
              </a:p>
            </p:txBody>
          </p:sp>
          <p:sp>
            <p:nvSpPr>
              <p:cNvPr id="515" name="Content Placeholder 2"/>
              <p:cNvSpPr txBox="1">
                <a:spLocks/>
              </p:cNvSpPr>
              <p:nvPr/>
            </p:nvSpPr>
            <p:spPr>
              <a:xfrm>
                <a:off x="5833280" y="1615270"/>
                <a:ext cx="215407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Fusce suscipit neque non libero </a:t>
                </a:r>
                <a:r>
                  <a:rPr lang="en-US" sz="900" dirty="0" smtClean="0"/>
                  <a:t>aliquam</a:t>
                </a:r>
                <a:r>
                  <a:rPr lang="en-US" sz="900" dirty="0"/>
                  <a:t>.</a:t>
                </a:r>
              </a:p>
            </p:txBody>
          </p:sp>
        </p:grpSp>
        <p:sp>
          <p:nvSpPr>
            <p:cNvPr id="516" name="Freeform 11"/>
            <p:cNvSpPr>
              <a:spLocks noEditPoints="1"/>
            </p:cNvSpPr>
            <p:nvPr/>
          </p:nvSpPr>
          <p:spPr bwMode="auto">
            <a:xfrm>
              <a:off x="6023148" y="3339531"/>
              <a:ext cx="164742" cy="164960"/>
            </a:xfrm>
            <a:custGeom>
              <a:avLst/>
              <a:gdLst>
                <a:gd name="T0" fmla="*/ 280 w 320"/>
                <a:gd name="T1" fmla="*/ 0 h 320"/>
                <a:gd name="T2" fmla="*/ 40 w 320"/>
                <a:gd name="T3" fmla="*/ 0 h 320"/>
                <a:gd name="T4" fmla="*/ 0 w 320"/>
                <a:gd name="T5" fmla="*/ 40 h 320"/>
                <a:gd name="T6" fmla="*/ 0 w 320"/>
                <a:gd name="T7" fmla="*/ 280 h 320"/>
                <a:gd name="T8" fmla="*/ 40 w 320"/>
                <a:gd name="T9" fmla="*/ 320 h 320"/>
                <a:gd name="T10" fmla="*/ 280 w 320"/>
                <a:gd name="T11" fmla="*/ 320 h 320"/>
                <a:gd name="T12" fmla="*/ 320 w 320"/>
                <a:gd name="T13" fmla="*/ 280 h 320"/>
                <a:gd name="T14" fmla="*/ 320 w 320"/>
                <a:gd name="T15" fmla="*/ 40 h 320"/>
                <a:gd name="T16" fmla="*/ 280 w 320"/>
                <a:gd name="T17" fmla="*/ 0 h 320"/>
                <a:gd name="T18" fmla="*/ 260 w 320"/>
                <a:gd name="T19" fmla="*/ 180 h 320"/>
                <a:gd name="T20" fmla="*/ 180 w 320"/>
                <a:gd name="T21" fmla="*/ 180 h 320"/>
                <a:gd name="T22" fmla="*/ 180 w 320"/>
                <a:gd name="T23" fmla="*/ 260 h 320"/>
                <a:gd name="T24" fmla="*/ 140 w 320"/>
                <a:gd name="T25" fmla="*/ 260 h 320"/>
                <a:gd name="T26" fmla="*/ 140 w 320"/>
                <a:gd name="T27" fmla="*/ 180 h 320"/>
                <a:gd name="T28" fmla="*/ 60 w 320"/>
                <a:gd name="T29" fmla="*/ 180 h 320"/>
                <a:gd name="T30" fmla="*/ 60 w 320"/>
                <a:gd name="T31" fmla="*/ 140 h 320"/>
                <a:gd name="T32" fmla="*/ 140 w 320"/>
                <a:gd name="T33" fmla="*/ 140 h 320"/>
                <a:gd name="T34" fmla="*/ 140 w 320"/>
                <a:gd name="T35" fmla="*/ 60 h 320"/>
                <a:gd name="T36" fmla="*/ 180 w 320"/>
                <a:gd name="T37" fmla="*/ 60 h 320"/>
                <a:gd name="T38" fmla="*/ 180 w 320"/>
                <a:gd name="T39" fmla="*/ 140 h 320"/>
                <a:gd name="T40" fmla="*/ 260 w 320"/>
                <a:gd name="T41" fmla="*/ 140 h 320"/>
                <a:gd name="T42" fmla="*/ 260 w 320"/>
                <a:gd name="T43" fmla="*/ 18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0" h="320">
                  <a:moveTo>
                    <a:pt x="280" y="0"/>
                  </a:moveTo>
                  <a:cubicBezTo>
                    <a:pt x="40" y="0"/>
                    <a:pt x="40" y="0"/>
                    <a:pt x="40" y="0"/>
                  </a:cubicBezTo>
                  <a:cubicBezTo>
                    <a:pt x="18" y="0"/>
                    <a:pt x="0" y="18"/>
                    <a:pt x="0" y="40"/>
                  </a:cubicBezTo>
                  <a:cubicBezTo>
                    <a:pt x="0" y="280"/>
                    <a:pt x="0" y="280"/>
                    <a:pt x="0" y="280"/>
                  </a:cubicBezTo>
                  <a:cubicBezTo>
                    <a:pt x="0" y="302"/>
                    <a:pt x="18" y="320"/>
                    <a:pt x="40" y="320"/>
                  </a:cubicBezTo>
                  <a:cubicBezTo>
                    <a:pt x="280" y="320"/>
                    <a:pt x="280" y="320"/>
                    <a:pt x="280" y="320"/>
                  </a:cubicBezTo>
                  <a:cubicBezTo>
                    <a:pt x="302" y="320"/>
                    <a:pt x="320" y="302"/>
                    <a:pt x="320" y="280"/>
                  </a:cubicBezTo>
                  <a:cubicBezTo>
                    <a:pt x="320" y="40"/>
                    <a:pt x="320" y="40"/>
                    <a:pt x="320" y="40"/>
                  </a:cubicBezTo>
                  <a:cubicBezTo>
                    <a:pt x="320" y="18"/>
                    <a:pt x="302" y="0"/>
                    <a:pt x="280" y="0"/>
                  </a:cubicBezTo>
                  <a:close/>
                  <a:moveTo>
                    <a:pt x="260" y="180"/>
                  </a:moveTo>
                  <a:cubicBezTo>
                    <a:pt x="180" y="180"/>
                    <a:pt x="180" y="180"/>
                    <a:pt x="180" y="180"/>
                  </a:cubicBezTo>
                  <a:cubicBezTo>
                    <a:pt x="180" y="260"/>
                    <a:pt x="180" y="260"/>
                    <a:pt x="180" y="260"/>
                  </a:cubicBezTo>
                  <a:cubicBezTo>
                    <a:pt x="140" y="260"/>
                    <a:pt x="140" y="260"/>
                    <a:pt x="140" y="260"/>
                  </a:cubicBezTo>
                  <a:cubicBezTo>
                    <a:pt x="140" y="180"/>
                    <a:pt x="140" y="180"/>
                    <a:pt x="140" y="180"/>
                  </a:cubicBezTo>
                  <a:cubicBezTo>
                    <a:pt x="60" y="180"/>
                    <a:pt x="60" y="180"/>
                    <a:pt x="60" y="180"/>
                  </a:cubicBezTo>
                  <a:cubicBezTo>
                    <a:pt x="60" y="140"/>
                    <a:pt x="60" y="140"/>
                    <a:pt x="60" y="140"/>
                  </a:cubicBezTo>
                  <a:cubicBezTo>
                    <a:pt x="140" y="140"/>
                    <a:pt x="140" y="140"/>
                    <a:pt x="140" y="140"/>
                  </a:cubicBezTo>
                  <a:cubicBezTo>
                    <a:pt x="140" y="60"/>
                    <a:pt x="140" y="60"/>
                    <a:pt x="140" y="60"/>
                  </a:cubicBezTo>
                  <a:cubicBezTo>
                    <a:pt x="180" y="60"/>
                    <a:pt x="180" y="60"/>
                    <a:pt x="180" y="60"/>
                  </a:cubicBezTo>
                  <a:cubicBezTo>
                    <a:pt x="180" y="140"/>
                    <a:pt x="180" y="140"/>
                    <a:pt x="180" y="140"/>
                  </a:cubicBezTo>
                  <a:cubicBezTo>
                    <a:pt x="260" y="140"/>
                    <a:pt x="260" y="140"/>
                    <a:pt x="260" y="140"/>
                  </a:cubicBezTo>
                  <a:lnTo>
                    <a:pt x="260" y="18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grpSp>
    </p:spTree>
    <p:extLst>
      <p:ext uri="{BB962C8B-B14F-4D97-AF65-F5344CB8AC3E}">
        <p14:creationId xmlns:p14="http://schemas.microsoft.com/office/powerpoint/2010/main" val="725263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70"/>
                                        </p:tgtEl>
                                        <p:attrNameLst>
                                          <p:attrName>style.visibility</p:attrName>
                                        </p:attrNameLst>
                                      </p:cBhvr>
                                      <p:to>
                                        <p:strVal val="visible"/>
                                      </p:to>
                                    </p:set>
                                    <p:animEffect transition="in" filter="barn(inVertical)">
                                      <p:cBhvr>
                                        <p:cTn id="7" dur="1000"/>
                                        <p:tgtEl>
                                          <p:spTgt spid="47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72"/>
                                        </p:tgtEl>
                                        <p:attrNameLst>
                                          <p:attrName>style.visibility</p:attrName>
                                        </p:attrNameLst>
                                      </p:cBhvr>
                                      <p:to>
                                        <p:strVal val="visible"/>
                                      </p:to>
                                    </p:set>
                                    <p:animEffect transition="in" filter="fade">
                                      <p:cBhvr>
                                        <p:cTn id="11" dur="500"/>
                                        <p:tgtEl>
                                          <p:spTgt spid="47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71">
                                            <p:txEl>
                                              <p:pRg st="0" end="0"/>
                                            </p:txEl>
                                          </p:spTgt>
                                        </p:tgtEl>
                                        <p:attrNameLst>
                                          <p:attrName>style.visibility</p:attrName>
                                        </p:attrNameLst>
                                      </p:cBhvr>
                                      <p:to>
                                        <p:strVal val="visible"/>
                                      </p:to>
                                    </p:set>
                                    <p:animEffect transition="in" filter="fade">
                                      <p:cBhvr>
                                        <p:cTn id="14" dur="500"/>
                                        <p:tgtEl>
                                          <p:spTgt spid="471">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2000"/>
                            </p:stCondLst>
                            <p:childTnLst>
                              <p:par>
                                <p:cTn id="20" presetID="22" presetClass="entr" presetSubtype="1"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up)">
                                      <p:cBhvr>
                                        <p:cTn id="22" dur="500"/>
                                        <p:tgtEl>
                                          <p:spTgt spid="2"/>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par>
                          <p:cTn id="27" fill="hold">
                            <p:stCondLst>
                              <p:cond delay="3000"/>
                            </p:stCondLst>
                            <p:childTnLst>
                              <p:par>
                                <p:cTn id="28" presetID="22" presetClass="entr" presetSubtype="1" fill="hold" nodeType="after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wipe(up)">
                                      <p:cBhvr>
                                        <p:cTn id="30" dur="500"/>
                                        <p:tgtEl>
                                          <p:spTgt spid="3"/>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childTnLst>
                          </p:cTn>
                        </p:par>
                        <p:par>
                          <p:cTn id="35" fill="hold">
                            <p:stCondLst>
                              <p:cond delay="4000"/>
                            </p:stCondLst>
                            <p:childTnLst>
                              <p:par>
                                <p:cTn id="36" presetID="22" presetClass="entr" presetSubtype="1"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wipe(up)">
                                      <p:cBhvr>
                                        <p:cTn id="38" dur="500"/>
                                        <p:tgtEl>
                                          <p:spTgt spid="4"/>
                                        </p:tgtEl>
                                      </p:cBhvr>
                                    </p:animEffect>
                                  </p:childTnLst>
                                </p:cTn>
                              </p:par>
                            </p:childTnLst>
                          </p:cTn>
                        </p:par>
                        <p:par>
                          <p:cTn id="39" fill="hold">
                            <p:stCondLst>
                              <p:cond delay="4500"/>
                            </p:stCondLst>
                            <p:childTnLst>
                              <p:par>
                                <p:cTn id="40" presetID="10" presetClass="entr" presetSubtype="0" fill="hold" nodeType="after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500"/>
                                        <p:tgtEl>
                                          <p:spTgt spid="13"/>
                                        </p:tgtEl>
                                      </p:cBhvr>
                                    </p:animEffect>
                                  </p:childTnLst>
                                </p:cTn>
                              </p:par>
                            </p:childTnLst>
                          </p:cTn>
                        </p:par>
                        <p:par>
                          <p:cTn id="43" fill="hold">
                            <p:stCondLst>
                              <p:cond delay="5000"/>
                            </p:stCondLst>
                            <p:childTnLst>
                              <p:par>
                                <p:cTn id="44" presetID="22" presetClass="entr" presetSubtype="1" fill="hold" nodeType="after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wipe(up)">
                                      <p:cBhvr>
                                        <p:cTn id="46" dur="500"/>
                                        <p:tgtEl>
                                          <p:spTgt spid="6"/>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500"/>
                                        <p:tgtEl>
                                          <p:spTgt spid="14"/>
                                        </p:tgtEl>
                                      </p:cBhvr>
                                    </p:animEffect>
                                  </p:childTnLst>
                                </p:cTn>
                              </p:par>
                            </p:childTnLst>
                          </p:cTn>
                        </p:par>
                        <p:par>
                          <p:cTn id="51" fill="hold">
                            <p:stCondLst>
                              <p:cond delay="6000"/>
                            </p:stCondLst>
                            <p:childTnLst>
                              <p:par>
                                <p:cTn id="52" presetID="10" presetClass="entr" presetSubtype="0" fill="hold" grpId="0" nodeType="afterEffect">
                                  <p:stCondLst>
                                    <p:cond delay="0"/>
                                  </p:stCondLst>
                                  <p:childTnLst>
                                    <p:set>
                                      <p:cBhvr>
                                        <p:cTn id="53" dur="1" fill="hold">
                                          <p:stCondLst>
                                            <p:cond delay="0"/>
                                          </p:stCondLst>
                                        </p:cTn>
                                        <p:tgtEl>
                                          <p:spTgt spid="467"/>
                                        </p:tgtEl>
                                        <p:attrNameLst>
                                          <p:attrName>style.visibility</p:attrName>
                                        </p:attrNameLst>
                                      </p:cBhvr>
                                      <p:to>
                                        <p:strVal val="visible"/>
                                      </p:to>
                                    </p:set>
                                    <p:animEffect transition="in" filter="fade">
                                      <p:cBhvr>
                                        <p:cTn id="54" dur="500"/>
                                        <p:tgtEl>
                                          <p:spTgt spid="467"/>
                                        </p:tgtEl>
                                      </p:cBhvr>
                                    </p:animEffect>
                                  </p:childTnLst>
                                </p:cTn>
                              </p:par>
                            </p:childTnLst>
                          </p:cTn>
                        </p:par>
                        <p:par>
                          <p:cTn id="55" fill="hold">
                            <p:stCondLst>
                              <p:cond delay="6500"/>
                            </p:stCondLst>
                            <p:childTnLst>
                              <p:par>
                                <p:cTn id="56" presetID="10" presetClass="entr" presetSubtype="0" fill="hold" grpId="0" nodeType="afterEffect">
                                  <p:stCondLst>
                                    <p:cond delay="0"/>
                                  </p:stCondLst>
                                  <p:childTnLst>
                                    <p:set>
                                      <p:cBhvr>
                                        <p:cTn id="57" dur="1" fill="hold">
                                          <p:stCondLst>
                                            <p:cond delay="0"/>
                                          </p:stCondLst>
                                        </p:cTn>
                                        <p:tgtEl>
                                          <p:spTgt spid="466"/>
                                        </p:tgtEl>
                                        <p:attrNameLst>
                                          <p:attrName>style.visibility</p:attrName>
                                        </p:attrNameLst>
                                      </p:cBhvr>
                                      <p:to>
                                        <p:strVal val="visible"/>
                                      </p:to>
                                    </p:set>
                                    <p:animEffect transition="in" filter="fade">
                                      <p:cBhvr>
                                        <p:cTn id="58" dur="500"/>
                                        <p:tgtEl>
                                          <p:spTgt spid="466"/>
                                        </p:tgtEl>
                                      </p:cBhvr>
                                    </p:animEffect>
                                  </p:childTnLst>
                                </p:cTn>
                              </p:par>
                            </p:childTnLst>
                          </p:cTn>
                        </p:par>
                        <p:par>
                          <p:cTn id="59" fill="hold">
                            <p:stCondLst>
                              <p:cond delay="7000"/>
                            </p:stCondLst>
                            <p:childTnLst>
                              <p:par>
                                <p:cTn id="60" presetID="10" presetClass="entr" presetSubtype="0" fill="hold" grpId="0" nodeType="after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fade">
                                      <p:cBhvr>
                                        <p:cTn id="62" dur="500"/>
                                        <p:tgtEl>
                                          <p:spTgt spid="7"/>
                                        </p:tgtEl>
                                      </p:cBhvr>
                                    </p:animEffect>
                                  </p:childTnLst>
                                </p:cTn>
                              </p:par>
                            </p:childTnLst>
                          </p:cTn>
                        </p:par>
                        <p:par>
                          <p:cTn id="63" fill="hold">
                            <p:stCondLst>
                              <p:cond delay="7500"/>
                            </p:stCondLst>
                            <p:childTnLst>
                              <p:par>
                                <p:cTn id="64" presetID="10" presetClass="entr" presetSubtype="0" fill="hold" grpId="0" nodeType="afterEffect">
                                  <p:stCondLst>
                                    <p:cond delay="0"/>
                                  </p:stCondLst>
                                  <p:childTnLst>
                                    <p:set>
                                      <p:cBhvr>
                                        <p:cTn id="65" dur="1" fill="hold">
                                          <p:stCondLst>
                                            <p:cond delay="0"/>
                                          </p:stCondLst>
                                        </p:cTn>
                                        <p:tgtEl>
                                          <p:spTgt spid="468"/>
                                        </p:tgtEl>
                                        <p:attrNameLst>
                                          <p:attrName>style.visibility</p:attrName>
                                        </p:attrNameLst>
                                      </p:cBhvr>
                                      <p:to>
                                        <p:strVal val="visible"/>
                                      </p:to>
                                    </p:set>
                                    <p:animEffect transition="in" filter="fade">
                                      <p:cBhvr>
                                        <p:cTn id="66" dur="500"/>
                                        <p:tgtEl>
                                          <p:spTgt spid="468"/>
                                        </p:tgtEl>
                                      </p:cBhvr>
                                    </p:animEffect>
                                  </p:childTnLst>
                                </p:cTn>
                              </p:par>
                            </p:childTnLst>
                          </p:cTn>
                        </p:par>
                        <p:par>
                          <p:cTn id="67" fill="hold">
                            <p:stCondLst>
                              <p:cond delay="8000"/>
                            </p:stCondLst>
                            <p:childTnLst>
                              <p:par>
                                <p:cTn id="68" presetID="10" presetClass="entr" presetSubtype="0" fill="hold" grpId="0" nodeType="afterEffect">
                                  <p:stCondLst>
                                    <p:cond delay="0"/>
                                  </p:stCondLst>
                                  <p:childTnLst>
                                    <p:set>
                                      <p:cBhvr>
                                        <p:cTn id="69" dur="1" fill="hold">
                                          <p:stCondLst>
                                            <p:cond delay="0"/>
                                          </p:stCondLst>
                                        </p:cTn>
                                        <p:tgtEl>
                                          <p:spTgt spid="469"/>
                                        </p:tgtEl>
                                        <p:attrNameLst>
                                          <p:attrName>style.visibility</p:attrName>
                                        </p:attrNameLst>
                                      </p:cBhvr>
                                      <p:to>
                                        <p:strVal val="visible"/>
                                      </p:to>
                                    </p:set>
                                    <p:animEffect transition="in" filter="fade">
                                      <p:cBhvr>
                                        <p:cTn id="70" dur="500"/>
                                        <p:tgtEl>
                                          <p:spTgt spid="4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7" grpId="0" animBg="1"/>
      <p:bldP spid="7" grpId="0" animBg="1"/>
      <p:bldP spid="466" grpId="0" animBg="1"/>
      <p:bldP spid="468" grpId="0" animBg="1"/>
      <p:bldP spid="469" grpId="0" animBg="1"/>
      <p:bldP spid="470" grpId="0"/>
      <p:bldP spid="471" grpId="0" build="p"/>
      <p:bldP spid="472"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39</a:t>
              </a:r>
              <a:endParaRPr lang="en-US" sz="900" b="1" dirty="0">
                <a:solidFill>
                  <a:schemeClr val="bg1"/>
                </a:solidFill>
              </a:endParaRPr>
            </a:p>
          </p:txBody>
        </p:sp>
      </p:grpSp>
      <p:sp>
        <p:nvSpPr>
          <p:cNvPr id="47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Internet Access Infographic</a:t>
            </a:r>
            <a:endParaRPr lang="en-US" dirty="0">
              <a:solidFill>
                <a:schemeClr val="tx2"/>
              </a:solidFill>
            </a:endParaRPr>
          </a:p>
        </p:txBody>
      </p:sp>
      <p:sp>
        <p:nvSpPr>
          <p:cNvPr id="47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472" name="Rectangle 47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61" name="Group 4160"/>
          <p:cNvGrpSpPr/>
          <p:nvPr/>
        </p:nvGrpSpPr>
        <p:grpSpPr>
          <a:xfrm>
            <a:off x="688311" y="2057400"/>
            <a:ext cx="3030855" cy="2047398"/>
            <a:chOff x="760413" y="1166813"/>
            <a:chExt cx="4775201" cy="2927351"/>
          </a:xfrm>
        </p:grpSpPr>
        <p:sp>
          <p:nvSpPr>
            <p:cNvPr id="4" name="Freeform 7"/>
            <p:cNvSpPr>
              <a:spLocks/>
            </p:cNvSpPr>
            <p:nvPr/>
          </p:nvSpPr>
          <p:spPr bwMode="auto">
            <a:xfrm>
              <a:off x="5081589" y="2098676"/>
              <a:ext cx="3175" cy="1588"/>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lnTo>
                    <a:pt x="0" y="0"/>
                  </a:lnTo>
                  <a:lnTo>
                    <a:pt x="2" y="1"/>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Line 8"/>
            <p:cNvSpPr>
              <a:spLocks noChangeShapeType="1"/>
            </p:cNvSpPr>
            <p:nvPr/>
          </p:nvSpPr>
          <p:spPr bwMode="auto">
            <a:xfrm flipH="1" flipV="1">
              <a:off x="5081589" y="2098676"/>
              <a:ext cx="3175"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p:nvSpPr>
          <p:spPr bwMode="auto">
            <a:xfrm>
              <a:off x="5076826" y="2098676"/>
              <a:ext cx="4763" cy="1588"/>
            </a:xfrm>
            <a:custGeom>
              <a:avLst/>
              <a:gdLst>
                <a:gd name="T0" fmla="*/ 3 w 3"/>
                <a:gd name="T1" fmla="*/ 0 h 1"/>
                <a:gd name="T2" fmla="*/ 0 w 3"/>
                <a:gd name="T3" fmla="*/ 1 h 1"/>
                <a:gd name="T4" fmla="*/ 3 w 3"/>
                <a:gd name="T5" fmla="*/ 0 h 1"/>
              </a:gdLst>
              <a:ahLst/>
              <a:cxnLst>
                <a:cxn ang="0">
                  <a:pos x="T0" y="T1"/>
                </a:cxn>
                <a:cxn ang="0">
                  <a:pos x="T2" y="T3"/>
                </a:cxn>
                <a:cxn ang="0">
                  <a:pos x="T4" y="T5"/>
                </a:cxn>
              </a:cxnLst>
              <a:rect l="0" t="0" r="r" b="b"/>
              <a:pathLst>
                <a:path w="3" h="1">
                  <a:moveTo>
                    <a:pt x="3" y="0"/>
                  </a:moveTo>
                  <a:lnTo>
                    <a:pt x="0" y="1"/>
                  </a:lnTo>
                  <a:lnTo>
                    <a:pt x="3"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 name="Line 10"/>
            <p:cNvSpPr>
              <a:spLocks noChangeShapeType="1"/>
            </p:cNvSpPr>
            <p:nvPr/>
          </p:nvSpPr>
          <p:spPr bwMode="auto">
            <a:xfrm flipH="1">
              <a:off x="5076826" y="2098676"/>
              <a:ext cx="4763"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1"/>
            <p:cNvSpPr>
              <a:spLocks/>
            </p:cNvSpPr>
            <p:nvPr/>
          </p:nvSpPr>
          <p:spPr bwMode="auto">
            <a:xfrm>
              <a:off x="3892551" y="1849438"/>
              <a:ext cx="3175" cy="3175"/>
            </a:xfrm>
            <a:custGeom>
              <a:avLst/>
              <a:gdLst>
                <a:gd name="T0" fmla="*/ 0 w 2"/>
                <a:gd name="T1" fmla="*/ 0 h 2"/>
                <a:gd name="T2" fmla="*/ 2 w 2"/>
                <a:gd name="T3" fmla="*/ 2 h 2"/>
                <a:gd name="T4" fmla="*/ 0 w 2"/>
                <a:gd name="T5" fmla="*/ 0 h 2"/>
              </a:gdLst>
              <a:ahLst/>
              <a:cxnLst>
                <a:cxn ang="0">
                  <a:pos x="T0" y="T1"/>
                </a:cxn>
                <a:cxn ang="0">
                  <a:pos x="T2" y="T3"/>
                </a:cxn>
                <a:cxn ang="0">
                  <a:pos x="T4" y="T5"/>
                </a:cxn>
              </a:cxnLst>
              <a:rect l="0" t="0" r="r" b="b"/>
              <a:pathLst>
                <a:path w="2" h="2">
                  <a:moveTo>
                    <a:pt x="0" y="0"/>
                  </a:moveTo>
                  <a:lnTo>
                    <a:pt x="2" y="2"/>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Line 12"/>
            <p:cNvSpPr>
              <a:spLocks noChangeShapeType="1"/>
            </p:cNvSpPr>
            <p:nvPr/>
          </p:nvSpPr>
          <p:spPr bwMode="auto">
            <a:xfrm>
              <a:off x="3892551" y="1849438"/>
              <a:ext cx="3175"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3"/>
            <p:cNvSpPr>
              <a:spLocks/>
            </p:cNvSpPr>
            <p:nvPr/>
          </p:nvSpPr>
          <p:spPr bwMode="auto">
            <a:xfrm>
              <a:off x="3895726" y="1849438"/>
              <a:ext cx="3175" cy="3175"/>
            </a:xfrm>
            <a:custGeom>
              <a:avLst/>
              <a:gdLst>
                <a:gd name="T0" fmla="*/ 0 w 2"/>
                <a:gd name="T1" fmla="*/ 2 h 2"/>
                <a:gd name="T2" fmla="*/ 2 w 2"/>
                <a:gd name="T3" fmla="*/ 0 h 2"/>
                <a:gd name="T4" fmla="*/ 0 w 2"/>
                <a:gd name="T5" fmla="*/ 2 h 2"/>
              </a:gdLst>
              <a:ahLst/>
              <a:cxnLst>
                <a:cxn ang="0">
                  <a:pos x="T0" y="T1"/>
                </a:cxn>
                <a:cxn ang="0">
                  <a:pos x="T2" y="T3"/>
                </a:cxn>
                <a:cxn ang="0">
                  <a:pos x="T4" y="T5"/>
                </a:cxn>
              </a:cxnLst>
              <a:rect l="0" t="0" r="r" b="b"/>
              <a:pathLst>
                <a:path w="2" h="2">
                  <a:moveTo>
                    <a:pt x="0" y="2"/>
                  </a:moveTo>
                  <a:lnTo>
                    <a:pt x="2" y="0"/>
                  </a:lnTo>
                  <a:lnTo>
                    <a:pt x="0"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Line 14"/>
            <p:cNvSpPr>
              <a:spLocks noChangeShapeType="1"/>
            </p:cNvSpPr>
            <p:nvPr/>
          </p:nvSpPr>
          <p:spPr bwMode="auto">
            <a:xfrm flipV="1">
              <a:off x="3895726" y="1849438"/>
              <a:ext cx="3175"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5"/>
            <p:cNvSpPr>
              <a:spLocks/>
            </p:cNvSpPr>
            <p:nvPr/>
          </p:nvSpPr>
          <p:spPr bwMode="auto">
            <a:xfrm>
              <a:off x="5338764" y="1960563"/>
              <a:ext cx="3175" cy="4763"/>
            </a:xfrm>
            <a:custGeom>
              <a:avLst/>
              <a:gdLst>
                <a:gd name="T0" fmla="*/ 0 w 2"/>
                <a:gd name="T1" fmla="*/ 0 h 3"/>
                <a:gd name="T2" fmla="*/ 2 w 2"/>
                <a:gd name="T3" fmla="*/ 3 h 3"/>
                <a:gd name="T4" fmla="*/ 0 w 2"/>
                <a:gd name="T5" fmla="*/ 0 h 3"/>
              </a:gdLst>
              <a:ahLst/>
              <a:cxnLst>
                <a:cxn ang="0">
                  <a:pos x="T0" y="T1"/>
                </a:cxn>
                <a:cxn ang="0">
                  <a:pos x="T2" y="T3"/>
                </a:cxn>
                <a:cxn ang="0">
                  <a:pos x="T4" y="T5"/>
                </a:cxn>
              </a:cxnLst>
              <a:rect l="0" t="0" r="r" b="b"/>
              <a:pathLst>
                <a:path w="2" h="3">
                  <a:moveTo>
                    <a:pt x="0" y="0"/>
                  </a:moveTo>
                  <a:lnTo>
                    <a:pt x="2" y="3"/>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 name="Line 16"/>
            <p:cNvSpPr>
              <a:spLocks noChangeShapeType="1"/>
            </p:cNvSpPr>
            <p:nvPr/>
          </p:nvSpPr>
          <p:spPr bwMode="auto">
            <a:xfrm>
              <a:off x="5338764" y="1960563"/>
              <a:ext cx="3175" cy="4763"/>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7"/>
            <p:cNvSpPr>
              <a:spLocks/>
            </p:cNvSpPr>
            <p:nvPr/>
          </p:nvSpPr>
          <p:spPr bwMode="auto">
            <a:xfrm>
              <a:off x="4997451" y="2549526"/>
              <a:ext cx="3175" cy="3175"/>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lnTo>
                    <a:pt x="0" y="0"/>
                  </a:lnTo>
                  <a:lnTo>
                    <a:pt x="2"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 name="Line 18"/>
            <p:cNvSpPr>
              <a:spLocks noChangeShapeType="1"/>
            </p:cNvSpPr>
            <p:nvPr/>
          </p:nvSpPr>
          <p:spPr bwMode="auto">
            <a:xfrm flipH="1" flipV="1">
              <a:off x="4997451" y="2549526"/>
              <a:ext cx="3175"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9"/>
            <p:cNvSpPr>
              <a:spLocks/>
            </p:cNvSpPr>
            <p:nvPr/>
          </p:nvSpPr>
          <p:spPr bwMode="auto">
            <a:xfrm>
              <a:off x="4994276" y="2549526"/>
              <a:ext cx="3175" cy="3175"/>
            </a:xfrm>
            <a:custGeom>
              <a:avLst/>
              <a:gdLst>
                <a:gd name="T0" fmla="*/ 2 w 2"/>
                <a:gd name="T1" fmla="*/ 0 h 2"/>
                <a:gd name="T2" fmla="*/ 0 w 2"/>
                <a:gd name="T3" fmla="*/ 2 h 2"/>
                <a:gd name="T4" fmla="*/ 2 w 2"/>
                <a:gd name="T5" fmla="*/ 0 h 2"/>
              </a:gdLst>
              <a:ahLst/>
              <a:cxnLst>
                <a:cxn ang="0">
                  <a:pos x="T0" y="T1"/>
                </a:cxn>
                <a:cxn ang="0">
                  <a:pos x="T2" y="T3"/>
                </a:cxn>
                <a:cxn ang="0">
                  <a:pos x="T4" y="T5"/>
                </a:cxn>
              </a:cxnLst>
              <a:rect l="0" t="0" r="r" b="b"/>
              <a:pathLst>
                <a:path w="2" h="2">
                  <a:moveTo>
                    <a:pt x="2" y="0"/>
                  </a:moveTo>
                  <a:lnTo>
                    <a:pt x="0" y="2"/>
                  </a:lnTo>
                  <a:lnTo>
                    <a:pt x="2"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Line 20"/>
            <p:cNvSpPr>
              <a:spLocks noChangeShapeType="1"/>
            </p:cNvSpPr>
            <p:nvPr/>
          </p:nvSpPr>
          <p:spPr bwMode="auto">
            <a:xfrm flipH="1">
              <a:off x="4994276" y="2549526"/>
              <a:ext cx="3175"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21"/>
            <p:cNvSpPr>
              <a:spLocks/>
            </p:cNvSpPr>
            <p:nvPr/>
          </p:nvSpPr>
          <p:spPr bwMode="auto">
            <a:xfrm>
              <a:off x="3819526" y="2836863"/>
              <a:ext cx="1588" cy="3175"/>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lnTo>
                    <a:pt x="1" y="0"/>
                  </a:lnTo>
                  <a:lnTo>
                    <a:pt x="0"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Line 22"/>
            <p:cNvSpPr>
              <a:spLocks noChangeShapeType="1"/>
            </p:cNvSpPr>
            <p:nvPr/>
          </p:nvSpPr>
          <p:spPr bwMode="auto">
            <a:xfrm flipV="1">
              <a:off x="3819526" y="2836863"/>
              <a:ext cx="1588"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23"/>
            <p:cNvSpPr>
              <a:spLocks/>
            </p:cNvSpPr>
            <p:nvPr/>
          </p:nvSpPr>
          <p:spPr bwMode="auto">
            <a:xfrm>
              <a:off x="3819526" y="2833688"/>
              <a:ext cx="1588" cy="3175"/>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lnTo>
                    <a:pt x="0" y="0"/>
                  </a:lnTo>
                  <a:lnTo>
                    <a:pt x="1"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 name="Line 24"/>
            <p:cNvSpPr>
              <a:spLocks noChangeShapeType="1"/>
            </p:cNvSpPr>
            <p:nvPr/>
          </p:nvSpPr>
          <p:spPr bwMode="auto">
            <a:xfrm flipH="1" flipV="1">
              <a:off x="3819526" y="2833688"/>
              <a:ext cx="1588"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25"/>
            <p:cNvSpPr>
              <a:spLocks/>
            </p:cNvSpPr>
            <p:nvPr/>
          </p:nvSpPr>
          <p:spPr bwMode="auto">
            <a:xfrm>
              <a:off x="3900489" y="2673351"/>
              <a:ext cx="17463" cy="11113"/>
            </a:xfrm>
            <a:custGeom>
              <a:avLst/>
              <a:gdLst>
                <a:gd name="T0" fmla="*/ 5 w 14"/>
                <a:gd name="T1" fmla="*/ 0 h 9"/>
                <a:gd name="T2" fmla="*/ 13 w 14"/>
                <a:gd name="T3" fmla="*/ 3 h 9"/>
                <a:gd name="T4" fmla="*/ 5 w 14"/>
                <a:gd name="T5" fmla="*/ 0 h 9"/>
              </a:gdLst>
              <a:ahLst/>
              <a:cxnLst>
                <a:cxn ang="0">
                  <a:pos x="T0" y="T1"/>
                </a:cxn>
                <a:cxn ang="0">
                  <a:pos x="T2" y="T3"/>
                </a:cxn>
                <a:cxn ang="0">
                  <a:pos x="T4" y="T5"/>
                </a:cxn>
              </a:cxnLst>
              <a:rect l="0" t="0" r="r" b="b"/>
              <a:pathLst>
                <a:path w="14" h="9">
                  <a:moveTo>
                    <a:pt x="5" y="0"/>
                  </a:moveTo>
                  <a:cubicBezTo>
                    <a:pt x="9" y="0"/>
                    <a:pt x="10" y="3"/>
                    <a:pt x="13" y="3"/>
                  </a:cubicBezTo>
                  <a:cubicBezTo>
                    <a:pt x="14" y="9"/>
                    <a:pt x="0" y="8"/>
                    <a:pt x="5" y="0"/>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26"/>
            <p:cNvSpPr>
              <a:spLocks/>
            </p:cNvSpPr>
            <p:nvPr/>
          </p:nvSpPr>
          <p:spPr bwMode="auto">
            <a:xfrm>
              <a:off x="996951" y="1439863"/>
              <a:ext cx="3175" cy="3175"/>
            </a:xfrm>
            <a:custGeom>
              <a:avLst/>
              <a:gdLst>
                <a:gd name="T0" fmla="*/ 0 w 2"/>
                <a:gd name="T1" fmla="*/ 2 h 2"/>
                <a:gd name="T2" fmla="*/ 2 w 2"/>
                <a:gd name="T3" fmla="*/ 0 h 2"/>
                <a:gd name="T4" fmla="*/ 0 w 2"/>
                <a:gd name="T5" fmla="*/ 2 h 2"/>
              </a:gdLst>
              <a:ahLst/>
              <a:cxnLst>
                <a:cxn ang="0">
                  <a:pos x="T0" y="T1"/>
                </a:cxn>
                <a:cxn ang="0">
                  <a:pos x="T2" y="T3"/>
                </a:cxn>
                <a:cxn ang="0">
                  <a:pos x="T4" y="T5"/>
                </a:cxn>
              </a:cxnLst>
              <a:rect l="0" t="0" r="r" b="b"/>
              <a:pathLst>
                <a:path w="2" h="2">
                  <a:moveTo>
                    <a:pt x="0" y="2"/>
                  </a:moveTo>
                  <a:lnTo>
                    <a:pt x="2" y="0"/>
                  </a:lnTo>
                  <a:lnTo>
                    <a:pt x="0"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Line 27"/>
            <p:cNvSpPr>
              <a:spLocks noChangeShapeType="1"/>
            </p:cNvSpPr>
            <p:nvPr/>
          </p:nvSpPr>
          <p:spPr bwMode="auto">
            <a:xfrm flipV="1">
              <a:off x="996951" y="1439863"/>
              <a:ext cx="3175"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28"/>
            <p:cNvSpPr>
              <a:spLocks/>
            </p:cNvSpPr>
            <p:nvPr/>
          </p:nvSpPr>
          <p:spPr bwMode="auto">
            <a:xfrm>
              <a:off x="990601" y="1439863"/>
              <a:ext cx="9525" cy="0"/>
            </a:xfrm>
            <a:custGeom>
              <a:avLst/>
              <a:gdLst>
                <a:gd name="T0" fmla="*/ 0 w 8"/>
                <a:gd name="T1" fmla="*/ 8 w 8"/>
              </a:gdLst>
              <a:ahLst/>
              <a:cxnLst>
                <a:cxn ang="0">
                  <a:pos x="T0" y="0"/>
                </a:cxn>
                <a:cxn ang="0">
                  <a:pos x="T1" y="0"/>
                </a:cxn>
              </a:cxnLst>
              <a:rect l="0" t="0" r="r" b="b"/>
              <a:pathLst>
                <a:path w="8">
                  <a:moveTo>
                    <a:pt x="0" y="0"/>
                  </a:moveTo>
                  <a:cubicBezTo>
                    <a:pt x="2" y="0"/>
                    <a:pt x="5" y="0"/>
                    <a:pt x="8"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6" name="Freeform 29"/>
            <p:cNvSpPr>
              <a:spLocks/>
            </p:cNvSpPr>
            <p:nvPr/>
          </p:nvSpPr>
          <p:spPr bwMode="auto">
            <a:xfrm>
              <a:off x="996951" y="1436688"/>
              <a:ext cx="3175" cy="3175"/>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lnTo>
                    <a:pt x="0" y="0"/>
                  </a:lnTo>
                  <a:lnTo>
                    <a:pt x="2"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7" name="Line 30"/>
            <p:cNvSpPr>
              <a:spLocks noChangeShapeType="1"/>
            </p:cNvSpPr>
            <p:nvPr/>
          </p:nvSpPr>
          <p:spPr bwMode="auto">
            <a:xfrm flipH="1" flipV="1">
              <a:off x="996951" y="1436688"/>
              <a:ext cx="3175"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31"/>
            <p:cNvSpPr>
              <a:spLocks/>
            </p:cNvSpPr>
            <p:nvPr/>
          </p:nvSpPr>
          <p:spPr bwMode="auto">
            <a:xfrm>
              <a:off x="3806826" y="1577976"/>
              <a:ext cx="1588" cy="4763"/>
            </a:xfrm>
            <a:custGeom>
              <a:avLst/>
              <a:gdLst>
                <a:gd name="T0" fmla="*/ 0 w 1"/>
                <a:gd name="T1" fmla="*/ 0 h 3"/>
                <a:gd name="T2" fmla="*/ 1 w 1"/>
                <a:gd name="T3" fmla="*/ 3 h 3"/>
                <a:gd name="T4" fmla="*/ 0 w 1"/>
                <a:gd name="T5" fmla="*/ 0 h 3"/>
              </a:gdLst>
              <a:ahLst/>
              <a:cxnLst>
                <a:cxn ang="0">
                  <a:pos x="T0" y="T1"/>
                </a:cxn>
                <a:cxn ang="0">
                  <a:pos x="T2" y="T3"/>
                </a:cxn>
                <a:cxn ang="0">
                  <a:pos x="T4" y="T5"/>
                </a:cxn>
              </a:cxnLst>
              <a:rect l="0" t="0" r="r" b="b"/>
              <a:pathLst>
                <a:path w="1" h="3">
                  <a:moveTo>
                    <a:pt x="0" y="0"/>
                  </a:moveTo>
                  <a:lnTo>
                    <a:pt x="1" y="3"/>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Line 32"/>
            <p:cNvSpPr>
              <a:spLocks noChangeShapeType="1"/>
            </p:cNvSpPr>
            <p:nvPr/>
          </p:nvSpPr>
          <p:spPr bwMode="auto">
            <a:xfrm>
              <a:off x="3806826" y="1577976"/>
              <a:ext cx="1588" cy="4763"/>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3"/>
            <p:cNvSpPr>
              <a:spLocks/>
            </p:cNvSpPr>
            <p:nvPr/>
          </p:nvSpPr>
          <p:spPr bwMode="auto">
            <a:xfrm>
              <a:off x="3784601" y="1608138"/>
              <a:ext cx="3175" cy="1588"/>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lnTo>
                    <a:pt x="0" y="0"/>
                  </a:lnTo>
                  <a:lnTo>
                    <a:pt x="2" y="1"/>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1" name="Line 34"/>
            <p:cNvSpPr>
              <a:spLocks noChangeShapeType="1"/>
            </p:cNvSpPr>
            <p:nvPr/>
          </p:nvSpPr>
          <p:spPr bwMode="auto">
            <a:xfrm flipH="1" flipV="1">
              <a:off x="3784601" y="1608138"/>
              <a:ext cx="3175"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35"/>
            <p:cNvSpPr>
              <a:spLocks/>
            </p:cNvSpPr>
            <p:nvPr/>
          </p:nvSpPr>
          <p:spPr bwMode="auto">
            <a:xfrm>
              <a:off x="3946526" y="1749426"/>
              <a:ext cx="0" cy="3175"/>
            </a:xfrm>
            <a:custGeom>
              <a:avLst/>
              <a:gdLst>
                <a:gd name="T0" fmla="*/ 2 h 2"/>
                <a:gd name="T1" fmla="*/ 0 h 2"/>
                <a:gd name="T2" fmla="*/ 2 h 2"/>
              </a:gdLst>
              <a:ahLst/>
              <a:cxnLst>
                <a:cxn ang="0">
                  <a:pos x="0" y="T0"/>
                </a:cxn>
                <a:cxn ang="0">
                  <a:pos x="0" y="T1"/>
                </a:cxn>
                <a:cxn ang="0">
                  <a:pos x="0" y="T2"/>
                </a:cxn>
              </a:cxnLst>
              <a:rect l="0" t="0" r="r" b="b"/>
              <a:pathLst>
                <a:path h="2">
                  <a:moveTo>
                    <a:pt x="0" y="2"/>
                  </a:moveTo>
                  <a:lnTo>
                    <a:pt x="0" y="0"/>
                  </a:lnTo>
                  <a:lnTo>
                    <a:pt x="0"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3" name="Line 36"/>
            <p:cNvSpPr>
              <a:spLocks noChangeShapeType="1"/>
            </p:cNvSpPr>
            <p:nvPr/>
          </p:nvSpPr>
          <p:spPr bwMode="auto">
            <a:xfrm flipV="1">
              <a:off x="3946526" y="1749426"/>
              <a:ext cx="0"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37"/>
            <p:cNvSpPr>
              <a:spLocks/>
            </p:cNvSpPr>
            <p:nvPr/>
          </p:nvSpPr>
          <p:spPr bwMode="auto">
            <a:xfrm>
              <a:off x="3941764" y="1749426"/>
              <a:ext cx="4763" cy="7938"/>
            </a:xfrm>
            <a:custGeom>
              <a:avLst/>
              <a:gdLst>
                <a:gd name="T0" fmla="*/ 0 w 4"/>
                <a:gd name="T1" fmla="*/ 7 h 7"/>
                <a:gd name="T2" fmla="*/ 4 w 4"/>
                <a:gd name="T3" fmla="*/ 0 h 7"/>
              </a:gdLst>
              <a:ahLst/>
              <a:cxnLst>
                <a:cxn ang="0">
                  <a:pos x="T0" y="T1"/>
                </a:cxn>
                <a:cxn ang="0">
                  <a:pos x="T2" y="T3"/>
                </a:cxn>
              </a:cxnLst>
              <a:rect l="0" t="0" r="r" b="b"/>
              <a:pathLst>
                <a:path w="4" h="7">
                  <a:moveTo>
                    <a:pt x="0" y="7"/>
                  </a:moveTo>
                  <a:cubicBezTo>
                    <a:pt x="2" y="4"/>
                    <a:pt x="3" y="2"/>
                    <a:pt x="4"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5" name="Freeform 38"/>
            <p:cNvSpPr>
              <a:spLocks/>
            </p:cNvSpPr>
            <p:nvPr/>
          </p:nvSpPr>
          <p:spPr bwMode="auto">
            <a:xfrm>
              <a:off x="3944939" y="1749426"/>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lnTo>
                    <a:pt x="0" y="0"/>
                  </a:lnTo>
                  <a:lnTo>
                    <a:pt x="1"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6" name="Line 39"/>
            <p:cNvSpPr>
              <a:spLocks noChangeShapeType="1"/>
            </p:cNvSpPr>
            <p:nvPr/>
          </p:nvSpPr>
          <p:spPr bwMode="auto">
            <a:xfrm flipH="1">
              <a:off x="3944939" y="1749426"/>
              <a:ext cx="1588" cy="0"/>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40"/>
            <p:cNvSpPr>
              <a:spLocks/>
            </p:cNvSpPr>
            <p:nvPr/>
          </p:nvSpPr>
          <p:spPr bwMode="auto">
            <a:xfrm>
              <a:off x="4021139" y="1828801"/>
              <a:ext cx="0" cy="4763"/>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8" name="Line 41"/>
            <p:cNvSpPr>
              <a:spLocks noChangeShapeType="1"/>
            </p:cNvSpPr>
            <p:nvPr/>
          </p:nvSpPr>
          <p:spPr bwMode="auto">
            <a:xfrm>
              <a:off x="4021139" y="1828801"/>
              <a:ext cx="0" cy="4763"/>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42"/>
            <p:cNvSpPr>
              <a:spLocks/>
            </p:cNvSpPr>
            <p:nvPr/>
          </p:nvSpPr>
          <p:spPr bwMode="auto">
            <a:xfrm>
              <a:off x="4021139" y="1824038"/>
              <a:ext cx="1588" cy="9525"/>
            </a:xfrm>
            <a:custGeom>
              <a:avLst/>
              <a:gdLst>
                <a:gd name="T0" fmla="*/ 0 w 1"/>
                <a:gd name="T1" fmla="*/ 8 h 8"/>
                <a:gd name="T2" fmla="*/ 1 w 1"/>
                <a:gd name="T3" fmla="*/ 0 h 8"/>
              </a:gdLst>
              <a:ahLst/>
              <a:cxnLst>
                <a:cxn ang="0">
                  <a:pos x="T0" y="T1"/>
                </a:cxn>
                <a:cxn ang="0">
                  <a:pos x="T2" y="T3"/>
                </a:cxn>
              </a:cxnLst>
              <a:rect l="0" t="0" r="r" b="b"/>
              <a:pathLst>
                <a:path w="1" h="8">
                  <a:moveTo>
                    <a:pt x="0" y="8"/>
                  </a:moveTo>
                  <a:cubicBezTo>
                    <a:pt x="1" y="6"/>
                    <a:pt x="1" y="3"/>
                    <a:pt x="1"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Freeform 43"/>
            <p:cNvSpPr>
              <a:spLocks/>
            </p:cNvSpPr>
            <p:nvPr/>
          </p:nvSpPr>
          <p:spPr bwMode="auto">
            <a:xfrm>
              <a:off x="4021139" y="1833563"/>
              <a:ext cx="3175" cy="0"/>
            </a:xfrm>
            <a:custGeom>
              <a:avLst/>
              <a:gdLst>
                <a:gd name="T0" fmla="*/ 0 w 2"/>
                <a:gd name="T1" fmla="*/ 2 w 2"/>
                <a:gd name="T2" fmla="*/ 0 w 2"/>
              </a:gdLst>
              <a:ahLst/>
              <a:cxnLst>
                <a:cxn ang="0">
                  <a:pos x="T0" y="0"/>
                </a:cxn>
                <a:cxn ang="0">
                  <a:pos x="T1" y="0"/>
                </a:cxn>
                <a:cxn ang="0">
                  <a:pos x="T2" y="0"/>
                </a:cxn>
              </a:cxnLst>
              <a:rect l="0" t="0" r="r" b="b"/>
              <a:pathLst>
                <a:path w="2">
                  <a:moveTo>
                    <a:pt x="0" y="0"/>
                  </a:moveTo>
                  <a:lnTo>
                    <a:pt x="2" y="0"/>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Line 44"/>
            <p:cNvSpPr>
              <a:spLocks noChangeShapeType="1"/>
            </p:cNvSpPr>
            <p:nvPr/>
          </p:nvSpPr>
          <p:spPr bwMode="auto">
            <a:xfrm>
              <a:off x="4021139" y="1833563"/>
              <a:ext cx="3175" cy="0"/>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45"/>
            <p:cNvSpPr>
              <a:spLocks/>
            </p:cNvSpPr>
            <p:nvPr/>
          </p:nvSpPr>
          <p:spPr bwMode="auto">
            <a:xfrm>
              <a:off x="5046664" y="2338388"/>
              <a:ext cx="1588" cy="1588"/>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lnTo>
                    <a:pt x="0" y="0"/>
                  </a:lnTo>
                  <a:lnTo>
                    <a:pt x="1" y="1"/>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Line 46"/>
            <p:cNvSpPr>
              <a:spLocks noChangeShapeType="1"/>
            </p:cNvSpPr>
            <p:nvPr/>
          </p:nvSpPr>
          <p:spPr bwMode="auto">
            <a:xfrm flipH="1" flipV="1">
              <a:off x="5046664" y="2338388"/>
              <a:ext cx="1588"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47"/>
            <p:cNvSpPr>
              <a:spLocks/>
            </p:cNvSpPr>
            <p:nvPr/>
          </p:nvSpPr>
          <p:spPr bwMode="auto">
            <a:xfrm>
              <a:off x="5041901" y="2338388"/>
              <a:ext cx="4763" cy="1588"/>
            </a:xfrm>
            <a:custGeom>
              <a:avLst/>
              <a:gdLst>
                <a:gd name="T0" fmla="*/ 3 w 3"/>
                <a:gd name="T1" fmla="*/ 0 h 1"/>
                <a:gd name="T2" fmla="*/ 0 w 3"/>
                <a:gd name="T3" fmla="*/ 1 h 1"/>
                <a:gd name="T4" fmla="*/ 3 w 3"/>
                <a:gd name="T5" fmla="*/ 0 h 1"/>
              </a:gdLst>
              <a:ahLst/>
              <a:cxnLst>
                <a:cxn ang="0">
                  <a:pos x="T0" y="T1"/>
                </a:cxn>
                <a:cxn ang="0">
                  <a:pos x="T2" y="T3"/>
                </a:cxn>
                <a:cxn ang="0">
                  <a:pos x="T4" y="T5"/>
                </a:cxn>
              </a:cxnLst>
              <a:rect l="0" t="0" r="r" b="b"/>
              <a:pathLst>
                <a:path w="3" h="1">
                  <a:moveTo>
                    <a:pt x="3" y="0"/>
                  </a:moveTo>
                  <a:lnTo>
                    <a:pt x="0" y="1"/>
                  </a:lnTo>
                  <a:lnTo>
                    <a:pt x="3"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Line 48"/>
            <p:cNvSpPr>
              <a:spLocks noChangeShapeType="1"/>
            </p:cNvSpPr>
            <p:nvPr/>
          </p:nvSpPr>
          <p:spPr bwMode="auto">
            <a:xfrm flipH="1">
              <a:off x="5041901" y="2338388"/>
              <a:ext cx="4763"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6" name="Freeform 49"/>
            <p:cNvSpPr>
              <a:spLocks/>
            </p:cNvSpPr>
            <p:nvPr/>
          </p:nvSpPr>
          <p:spPr bwMode="auto">
            <a:xfrm>
              <a:off x="3784601" y="2878138"/>
              <a:ext cx="0" cy="3175"/>
            </a:xfrm>
            <a:custGeom>
              <a:avLst/>
              <a:gdLst>
                <a:gd name="T0" fmla="*/ 2 h 2"/>
                <a:gd name="T1" fmla="*/ 0 h 2"/>
                <a:gd name="T2" fmla="*/ 2 h 2"/>
              </a:gdLst>
              <a:ahLst/>
              <a:cxnLst>
                <a:cxn ang="0">
                  <a:pos x="0" y="T0"/>
                </a:cxn>
                <a:cxn ang="0">
                  <a:pos x="0" y="T1"/>
                </a:cxn>
                <a:cxn ang="0">
                  <a:pos x="0" y="T2"/>
                </a:cxn>
              </a:cxnLst>
              <a:rect l="0" t="0" r="r" b="b"/>
              <a:pathLst>
                <a:path h="2">
                  <a:moveTo>
                    <a:pt x="0" y="2"/>
                  </a:moveTo>
                  <a:lnTo>
                    <a:pt x="0" y="0"/>
                  </a:lnTo>
                  <a:lnTo>
                    <a:pt x="0"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7" name="Line 50"/>
            <p:cNvSpPr>
              <a:spLocks noChangeShapeType="1"/>
            </p:cNvSpPr>
            <p:nvPr/>
          </p:nvSpPr>
          <p:spPr bwMode="auto">
            <a:xfrm flipV="1">
              <a:off x="3784601" y="2878138"/>
              <a:ext cx="0"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51"/>
            <p:cNvSpPr>
              <a:spLocks/>
            </p:cNvSpPr>
            <p:nvPr/>
          </p:nvSpPr>
          <p:spPr bwMode="auto">
            <a:xfrm>
              <a:off x="3775076" y="2881313"/>
              <a:ext cx="3175" cy="1588"/>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lnTo>
                    <a:pt x="2" y="0"/>
                  </a:lnTo>
                  <a:lnTo>
                    <a:pt x="0" y="1"/>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9" name="Line 52"/>
            <p:cNvSpPr>
              <a:spLocks noChangeShapeType="1"/>
            </p:cNvSpPr>
            <p:nvPr/>
          </p:nvSpPr>
          <p:spPr bwMode="auto">
            <a:xfrm flipV="1">
              <a:off x="3775076" y="2881313"/>
              <a:ext cx="3175"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53"/>
            <p:cNvSpPr>
              <a:spLocks/>
            </p:cNvSpPr>
            <p:nvPr/>
          </p:nvSpPr>
          <p:spPr bwMode="auto">
            <a:xfrm>
              <a:off x="3775076" y="2881313"/>
              <a:ext cx="3175" cy="1588"/>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lnTo>
                    <a:pt x="0" y="1"/>
                  </a:lnTo>
                  <a:lnTo>
                    <a:pt x="2"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1" name="Line 54"/>
            <p:cNvSpPr>
              <a:spLocks noChangeShapeType="1"/>
            </p:cNvSpPr>
            <p:nvPr/>
          </p:nvSpPr>
          <p:spPr bwMode="auto">
            <a:xfrm flipH="1">
              <a:off x="3775076" y="2881313"/>
              <a:ext cx="3175"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2" name="Freeform 55"/>
            <p:cNvSpPr>
              <a:spLocks/>
            </p:cNvSpPr>
            <p:nvPr/>
          </p:nvSpPr>
          <p:spPr bwMode="auto">
            <a:xfrm>
              <a:off x="3781426" y="2878138"/>
              <a:ext cx="3175" cy="0"/>
            </a:xfrm>
            <a:custGeom>
              <a:avLst/>
              <a:gdLst>
                <a:gd name="T0" fmla="*/ 2 w 2"/>
                <a:gd name="T1" fmla="*/ 0 w 2"/>
                <a:gd name="T2" fmla="*/ 2 w 2"/>
              </a:gdLst>
              <a:ahLst/>
              <a:cxnLst>
                <a:cxn ang="0">
                  <a:pos x="T0" y="0"/>
                </a:cxn>
                <a:cxn ang="0">
                  <a:pos x="T1" y="0"/>
                </a:cxn>
                <a:cxn ang="0">
                  <a:pos x="T2" y="0"/>
                </a:cxn>
              </a:cxnLst>
              <a:rect l="0" t="0" r="r" b="b"/>
              <a:pathLst>
                <a:path w="2">
                  <a:moveTo>
                    <a:pt x="2" y="0"/>
                  </a:moveTo>
                  <a:lnTo>
                    <a:pt x="0" y="0"/>
                  </a:lnTo>
                  <a:lnTo>
                    <a:pt x="2"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96" name="Line 56"/>
            <p:cNvSpPr>
              <a:spLocks noChangeShapeType="1"/>
            </p:cNvSpPr>
            <p:nvPr/>
          </p:nvSpPr>
          <p:spPr bwMode="auto">
            <a:xfrm flipH="1">
              <a:off x="3781426" y="2878138"/>
              <a:ext cx="3175" cy="0"/>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097" name="Freeform 57"/>
            <p:cNvSpPr>
              <a:spLocks/>
            </p:cNvSpPr>
            <p:nvPr/>
          </p:nvSpPr>
          <p:spPr bwMode="auto">
            <a:xfrm>
              <a:off x="4889501" y="2495551"/>
              <a:ext cx="1588" cy="3175"/>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lnTo>
                    <a:pt x="0" y="0"/>
                  </a:lnTo>
                  <a:lnTo>
                    <a:pt x="1"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00" name="Line 58"/>
            <p:cNvSpPr>
              <a:spLocks noChangeShapeType="1"/>
            </p:cNvSpPr>
            <p:nvPr/>
          </p:nvSpPr>
          <p:spPr bwMode="auto">
            <a:xfrm flipH="1" flipV="1">
              <a:off x="4889501" y="2495551"/>
              <a:ext cx="1588"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01" name="Freeform 59"/>
            <p:cNvSpPr>
              <a:spLocks/>
            </p:cNvSpPr>
            <p:nvPr/>
          </p:nvSpPr>
          <p:spPr bwMode="auto">
            <a:xfrm>
              <a:off x="4948239" y="2559051"/>
              <a:ext cx="3175" cy="3175"/>
            </a:xfrm>
            <a:custGeom>
              <a:avLst/>
              <a:gdLst>
                <a:gd name="T0" fmla="*/ 0 w 2"/>
                <a:gd name="T1" fmla="*/ 0 h 2"/>
                <a:gd name="T2" fmla="*/ 2 w 2"/>
                <a:gd name="T3" fmla="*/ 2 h 2"/>
                <a:gd name="T4" fmla="*/ 0 w 2"/>
                <a:gd name="T5" fmla="*/ 0 h 2"/>
              </a:gdLst>
              <a:ahLst/>
              <a:cxnLst>
                <a:cxn ang="0">
                  <a:pos x="T0" y="T1"/>
                </a:cxn>
                <a:cxn ang="0">
                  <a:pos x="T2" y="T3"/>
                </a:cxn>
                <a:cxn ang="0">
                  <a:pos x="T4" y="T5"/>
                </a:cxn>
              </a:cxnLst>
              <a:rect l="0" t="0" r="r" b="b"/>
              <a:pathLst>
                <a:path w="2" h="2">
                  <a:moveTo>
                    <a:pt x="0" y="0"/>
                  </a:moveTo>
                  <a:lnTo>
                    <a:pt x="2" y="2"/>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02" name="Line 60"/>
            <p:cNvSpPr>
              <a:spLocks noChangeShapeType="1"/>
            </p:cNvSpPr>
            <p:nvPr/>
          </p:nvSpPr>
          <p:spPr bwMode="auto">
            <a:xfrm>
              <a:off x="4948239" y="2559051"/>
              <a:ext cx="3175"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03" name="Freeform 61"/>
            <p:cNvSpPr>
              <a:spLocks/>
            </p:cNvSpPr>
            <p:nvPr/>
          </p:nvSpPr>
          <p:spPr bwMode="auto">
            <a:xfrm>
              <a:off x="4951414" y="2562226"/>
              <a:ext cx="0" cy="3175"/>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04" name="Line 62"/>
            <p:cNvSpPr>
              <a:spLocks noChangeShapeType="1"/>
            </p:cNvSpPr>
            <p:nvPr/>
          </p:nvSpPr>
          <p:spPr bwMode="auto">
            <a:xfrm>
              <a:off x="4951414" y="2562226"/>
              <a:ext cx="0"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05" name="Freeform 63"/>
            <p:cNvSpPr>
              <a:spLocks/>
            </p:cNvSpPr>
            <p:nvPr/>
          </p:nvSpPr>
          <p:spPr bwMode="auto">
            <a:xfrm>
              <a:off x="4951414" y="2600326"/>
              <a:ext cx="0" cy="3175"/>
            </a:xfrm>
            <a:custGeom>
              <a:avLst/>
              <a:gdLst>
                <a:gd name="T0" fmla="*/ 2 h 2"/>
                <a:gd name="T1" fmla="*/ 0 h 2"/>
                <a:gd name="T2" fmla="*/ 2 h 2"/>
              </a:gdLst>
              <a:ahLst/>
              <a:cxnLst>
                <a:cxn ang="0">
                  <a:pos x="0" y="T0"/>
                </a:cxn>
                <a:cxn ang="0">
                  <a:pos x="0" y="T1"/>
                </a:cxn>
                <a:cxn ang="0">
                  <a:pos x="0" y="T2"/>
                </a:cxn>
              </a:cxnLst>
              <a:rect l="0" t="0" r="r" b="b"/>
              <a:pathLst>
                <a:path h="2">
                  <a:moveTo>
                    <a:pt x="0" y="2"/>
                  </a:moveTo>
                  <a:lnTo>
                    <a:pt x="0" y="0"/>
                  </a:lnTo>
                  <a:lnTo>
                    <a:pt x="0"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06" name="Line 64"/>
            <p:cNvSpPr>
              <a:spLocks noChangeShapeType="1"/>
            </p:cNvSpPr>
            <p:nvPr/>
          </p:nvSpPr>
          <p:spPr bwMode="auto">
            <a:xfrm flipV="1">
              <a:off x="4951414" y="2600326"/>
              <a:ext cx="0"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07" name="Freeform 65"/>
            <p:cNvSpPr>
              <a:spLocks/>
            </p:cNvSpPr>
            <p:nvPr/>
          </p:nvSpPr>
          <p:spPr bwMode="auto">
            <a:xfrm>
              <a:off x="4357689" y="2763838"/>
              <a:ext cx="1588" cy="3175"/>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lnTo>
                    <a:pt x="1" y="0"/>
                  </a:lnTo>
                  <a:lnTo>
                    <a:pt x="0"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08" name="Line 66"/>
            <p:cNvSpPr>
              <a:spLocks noChangeShapeType="1"/>
            </p:cNvSpPr>
            <p:nvPr/>
          </p:nvSpPr>
          <p:spPr bwMode="auto">
            <a:xfrm flipV="1">
              <a:off x="4357689" y="2763838"/>
              <a:ext cx="1588"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09" name="Freeform 67"/>
            <p:cNvSpPr>
              <a:spLocks/>
            </p:cNvSpPr>
            <p:nvPr/>
          </p:nvSpPr>
          <p:spPr bwMode="auto">
            <a:xfrm>
              <a:off x="4427539" y="2679701"/>
              <a:ext cx="7938" cy="7938"/>
            </a:xfrm>
            <a:custGeom>
              <a:avLst/>
              <a:gdLst>
                <a:gd name="T0" fmla="*/ 0 w 7"/>
                <a:gd name="T1" fmla="*/ 7 h 7"/>
                <a:gd name="T2" fmla="*/ 7 w 7"/>
                <a:gd name="T3" fmla="*/ 0 h 7"/>
              </a:gdLst>
              <a:ahLst/>
              <a:cxnLst>
                <a:cxn ang="0">
                  <a:pos x="T0" y="T1"/>
                </a:cxn>
                <a:cxn ang="0">
                  <a:pos x="T2" y="T3"/>
                </a:cxn>
              </a:cxnLst>
              <a:rect l="0" t="0" r="r" b="b"/>
              <a:pathLst>
                <a:path w="7" h="7">
                  <a:moveTo>
                    <a:pt x="0" y="7"/>
                  </a:moveTo>
                  <a:cubicBezTo>
                    <a:pt x="2" y="5"/>
                    <a:pt x="5" y="2"/>
                    <a:pt x="7"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10" name="Freeform 68"/>
            <p:cNvSpPr>
              <a:spLocks/>
            </p:cNvSpPr>
            <p:nvPr/>
          </p:nvSpPr>
          <p:spPr bwMode="auto">
            <a:xfrm>
              <a:off x="4430714" y="2679701"/>
              <a:ext cx="9525" cy="22225"/>
            </a:xfrm>
            <a:custGeom>
              <a:avLst/>
              <a:gdLst>
                <a:gd name="T0" fmla="*/ 0 w 8"/>
                <a:gd name="T1" fmla="*/ 6 h 18"/>
                <a:gd name="T2" fmla="*/ 6 w 8"/>
                <a:gd name="T3" fmla="*/ 0 h 18"/>
              </a:gdLst>
              <a:ahLst/>
              <a:cxnLst>
                <a:cxn ang="0">
                  <a:pos x="T0" y="T1"/>
                </a:cxn>
                <a:cxn ang="0">
                  <a:pos x="T2" y="T3"/>
                </a:cxn>
              </a:cxnLst>
              <a:rect l="0" t="0" r="r" b="b"/>
              <a:pathLst>
                <a:path w="8" h="18">
                  <a:moveTo>
                    <a:pt x="0" y="6"/>
                  </a:moveTo>
                  <a:cubicBezTo>
                    <a:pt x="8" y="18"/>
                    <a:pt x="1" y="6"/>
                    <a:pt x="6"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11" name="Freeform 69"/>
            <p:cNvSpPr>
              <a:spLocks/>
            </p:cNvSpPr>
            <p:nvPr/>
          </p:nvSpPr>
          <p:spPr bwMode="auto">
            <a:xfrm>
              <a:off x="4435476" y="2679701"/>
              <a:ext cx="3175" cy="0"/>
            </a:xfrm>
            <a:custGeom>
              <a:avLst/>
              <a:gdLst>
                <a:gd name="T0" fmla="*/ 2 w 2"/>
                <a:gd name="T1" fmla="*/ 0 w 2"/>
                <a:gd name="T2" fmla="*/ 2 w 2"/>
              </a:gdLst>
              <a:ahLst/>
              <a:cxnLst>
                <a:cxn ang="0">
                  <a:pos x="T0" y="0"/>
                </a:cxn>
                <a:cxn ang="0">
                  <a:pos x="T1" y="0"/>
                </a:cxn>
                <a:cxn ang="0">
                  <a:pos x="T2" y="0"/>
                </a:cxn>
              </a:cxnLst>
              <a:rect l="0" t="0" r="r" b="b"/>
              <a:pathLst>
                <a:path w="2">
                  <a:moveTo>
                    <a:pt x="2" y="0"/>
                  </a:moveTo>
                  <a:lnTo>
                    <a:pt x="0" y="0"/>
                  </a:lnTo>
                  <a:lnTo>
                    <a:pt x="2"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12" name="Line 70"/>
            <p:cNvSpPr>
              <a:spLocks noChangeShapeType="1"/>
            </p:cNvSpPr>
            <p:nvPr/>
          </p:nvSpPr>
          <p:spPr bwMode="auto">
            <a:xfrm flipH="1">
              <a:off x="4435476" y="2679701"/>
              <a:ext cx="3175" cy="0"/>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13" name="Freeform 71"/>
            <p:cNvSpPr>
              <a:spLocks/>
            </p:cNvSpPr>
            <p:nvPr/>
          </p:nvSpPr>
          <p:spPr bwMode="auto">
            <a:xfrm>
              <a:off x="4427539" y="2687638"/>
              <a:ext cx="3175" cy="0"/>
            </a:xfrm>
            <a:custGeom>
              <a:avLst/>
              <a:gdLst>
                <a:gd name="T0" fmla="*/ 0 w 2"/>
                <a:gd name="T1" fmla="*/ 2 w 2"/>
                <a:gd name="T2" fmla="*/ 0 w 2"/>
              </a:gdLst>
              <a:ahLst/>
              <a:cxnLst>
                <a:cxn ang="0">
                  <a:pos x="T0" y="0"/>
                </a:cxn>
                <a:cxn ang="0">
                  <a:pos x="T1" y="0"/>
                </a:cxn>
                <a:cxn ang="0">
                  <a:pos x="T2" y="0"/>
                </a:cxn>
              </a:cxnLst>
              <a:rect l="0" t="0" r="r" b="b"/>
              <a:pathLst>
                <a:path w="2">
                  <a:moveTo>
                    <a:pt x="0" y="0"/>
                  </a:moveTo>
                  <a:lnTo>
                    <a:pt x="2" y="0"/>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14" name="Line 72"/>
            <p:cNvSpPr>
              <a:spLocks noChangeShapeType="1"/>
            </p:cNvSpPr>
            <p:nvPr/>
          </p:nvSpPr>
          <p:spPr bwMode="auto">
            <a:xfrm>
              <a:off x="4427539" y="2687638"/>
              <a:ext cx="3175" cy="0"/>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15" name="Line 73"/>
            <p:cNvSpPr>
              <a:spLocks noChangeShapeType="1"/>
            </p:cNvSpPr>
            <p:nvPr/>
          </p:nvSpPr>
          <p:spPr bwMode="auto">
            <a:xfrm>
              <a:off x="4951414" y="2320926"/>
              <a:ext cx="0" cy="0"/>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16" name="Line 74"/>
            <p:cNvSpPr>
              <a:spLocks noChangeShapeType="1"/>
            </p:cNvSpPr>
            <p:nvPr/>
          </p:nvSpPr>
          <p:spPr bwMode="auto">
            <a:xfrm>
              <a:off x="4951414" y="2320926"/>
              <a:ext cx="0" cy="0"/>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17" name="Freeform 75"/>
            <p:cNvSpPr>
              <a:spLocks/>
            </p:cNvSpPr>
            <p:nvPr/>
          </p:nvSpPr>
          <p:spPr bwMode="auto">
            <a:xfrm>
              <a:off x="4906964" y="2435226"/>
              <a:ext cx="3175" cy="3175"/>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lnTo>
                    <a:pt x="0" y="0"/>
                  </a:lnTo>
                  <a:lnTo>
                    <a:pt x="2"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18" name="Line 76"/>
            <p:cNvSpPr>
              <a:spLocks noChangeShapeType="1"/>
            </p:cNvSpPr>
            <p:nvPr/>
          </p:nvSpPr>
          <p:spPr bwMode="auto">
            <a:xfrm flipH="1" flipV="1">
              <a:off x="4906964" y="2435226"/>
              <a:ext cx="3175"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19" name="Freeform 77"/>
            <p:cNvSpPr>
              <a:spLocks/>
            </p:cNvSpPr>
            <p:nvPr/>
          </p:nvSpPr>
          <p:spPr bwMode="auto">
            <a:xfrm>
              <a:off x="4902201" y="2435226"/>
              <a:ext cx="4763" cy="3175"/>
            </a:xfrm>
            <a:custGeom>
              <a:avLst/>
              <a:gdLst>
                <a:gd name="T0" fmla="*/ 3 w 3"/>
                <a:gd name="T1" fmla="*/ 0 h 2"/>
                <a:gd name="T2" fmla="*/ 0 w 3"/>
                <a:gd name="T3" fmla="*/ 2 h 2"/>
                <a:gd name="T4" fmla="*/ 3 w 3"/>
                <a:gd name="T5" fmla="*/ 0 h 2"/>
              </a:gdLst>
              <a:ahLst/>
              <a:cxnLst>
                <a:cxn ang="0">
                  <a:pos x="T0" y="T1"/>
                </a:cxn>
                <a:cxn ang="0">
                  <a:pos x="T2" y="T3"/>
                </a:cxn>
                <a:cxn ang="0">
                  <a:pos x="T4" y="T5"/>
                </a:cxn>
              </a:cxnLst>
              <a:rect l="0" t="0" r="r" b="b"/>
              <a:pathLst>
                <a:path w="3" h="2">
                  <a:moveTo>
                    <a:pt x="3" y="0"/>
                  </a:moveTo>
                  <a:lnTo>
                    <a:pt x="0" y="2"/>
                  </a:lnTo>
                  <a:lnTo>
                    <a:pt x="3"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20" name="Line 78"/>
            <p:cNvSpPr>
              <a:spLocks noChangeShapeType="1"/>
            </p:cNvSpPr>
            <p:nvPr/>
          </p:nvSpPr>
          <p:spPr bwMode="auto">
            <a:xfrm flipH="1">
              <a:off x="4902201" y="2435226"/>
              <a:ext cx="4763"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21" name="Line 79"/>
            <p:cNvSpPr>
              <a:spLocks noChangeShapeType="1"/>
            </p:cNvSpPr>
            <p:nvPr/>
          </p:nvSpPr>
          <p:spPr bwMode="auto">
            <a:xfrm>
              <a:off x="4951414" y="2320926"/>
              <a:ext cx="0" cy="0"/>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22" name="Line 80"/>
            <p:cNvSpPr>
              <a:spLocks noChangeShapeType="1"/>
            </p:cNvSpPr>
            <p:nvPr/>
          </p:nvSpPr>
          <p:spPr bwMode="auto">
            <a:xfrm>
              <a:off x="4951414" y="2320926"/>
              <a:ext cx="0" cy="0"/>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23" name="Freeform 81"/>
            <p:cNvSpPr>
              <a:spLocks/>
            </p:cNvSpPr>
            <p:nvPr/>
          </p:nvSpPr>
          <p:spPr bwMode="auto">
            <a:xfrm>
              <a:off x="4664076" y="3205163"/>
              <a:ext cx="3175" cy="0"/>
            </a:xfrm>
            <a:custGeom>
              <a:avLst/>
              <a:gdLst>
                <a:gd name="T0" fmla="*/ 2 w 2"/>
                <a:gd name="T1" fmla="*/ 0 w 2"/>
                <a:gd name="T2" fmla="*/ 2 w 2"/>
              </a:gdLst>
              <a:ahLst/>
              <a:cxnLst>
                <a:cxn ang="0">
                  <a:pos x="T0" y="0"/>
                </a:cxn>
                <a:cxn ang="0">
                  <a:pos x="T1" y="0"/>
                </a:cxn>
                <a:cxn ang="0">
                  <a:pos x="T2" y="0"/>
                </a:cxn>
              </a:cxnLst>
              <a:rect l="0" t="0" r="r" b="b"/>
              <a:pathLst>
                <a:path w="2">
                  <a:moveTo>
                    <a:pt x="2" y="0"/>
                  </a:moveTo>
                  <a:lnTo>
                    <a:pt x="0" y="0"/>
                  </a:lnTo>
                  <a:lnTo>
                    <a:pt x="2"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24" name="Line 82"/>
            <p:cNvSpPr>
              <a:spLocks noChangeShapeType="1"/>
            </p:cNvSpPr>
            <p:nvPr/>
          </p:nvSpPr>
          <p:spPr bwMode="auto">
            <a:xfrm flipH="1">
              <a:off x="4664076" y="3205163"/>
              <a:ext cx="3175" cy="0"/>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25" name="Freeform 83"/>
            <p:cNvSpPr>
              <a:spLocks/>
            </p:cNvSpPr>
            <p:nvPr/>
          </p:nvSpPr>
          <p:spPr bwMode="auto">
            <a:xfrm>
              <a:off x="4664076" y="3205163"/>
              <a:ext cx="15875" cy="9525"/>
            </a:xfrm>
            <a:custGeom>
              <a:avLst/>
              <a:gdLst>
                <a:gd name="T0" fmla="*/ 14 w 14"/>
                <a:gd name="T1" fmla="*/ 8 h 8"/>
                <a:gd name="T2" fmla="*/ 0 w 14"/>
                <a:gd name="T3" fmla="*/ 0 h 8"/>
              </a:gdLst>
              <a:ahLst/>
              <a:cxnLst>
                <a:cxn ang="0">
                  <a:pos x="T0" y="T1"/>
                </a:cxn>
                <a:cxn ang="0">
                  <a:pos x="T2" y="T3"/>
                </a:cxn>
              </a:cxnLst>
              <a:rect l="0" t="0" r="r" b="b"/>
              <a:pathLst>
                <a:path w="14" h="8">
                  <a:moveTo>
                    <a:pt x="14" y="8"/>
                  </a:moveTo>
                  <a:cubicBezTo>
                    <a:pt x="10" y="3"/>
                    <a:pt x="5" y="2"/>
                    <a:pt x="0"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26" name="Freeform 84"/>
            <p:cNvSpPr>
              <a:spLocks/>
            </p:cNvSpPr>
            <p:nvPr/>
          </p:nvSpPr>
          <p:spPr bwMode="auto">
            <a:xfrm>
              <a:off x="4664076" y="3205163"/>
              <a:ext cx="0" cy="3175"/>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27" name="Line 85"/>
            <p:cNvSpPr>
              <a:spLocks noChangeShapeType="1"/>
            </p:cNvSpPr>
            <p:nvPr/>
          </p:nvSpPr>
          <p:spPr bwMode="auto">
            <a:xfrm>
              <a:off x="4664076" y="3205163"/>
              <a:ext cx="0"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8" name="Freeform 86"/>
            <p:cNvSpPr>
              <a:spLocks/>
            </p:cNvSpPr>
            <p:nvPr/>
          </p:nvSpPr>
          <p:spPr bwMode="auto">
            <a:xfrm>
              <a:off x="4062414" y="3525838"/>
              <a:ext cx="3175" cy="3175"/>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lnTo>
                    <a:pt x="0" y="0"/>
                  </a:lnTo>
                  <a:lnTo>
                    <a:pt x="2"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9" name="Line 87"/>
            <p:cNvSpPr>
              <a:spLocks noChangeShapeType="1"/>
            </p:cNvSpPr>
            <p:nvPr/>
          </p:nvSpPr>
          <p:spPr bwMode="auto">
            <a:xfrm flipH="1" flipV="1">
              <a:off x="4062414" y="3525838"/>
              <a:ext cx="3175"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0" name="Freeform 88"/>
            <p:cNvSpPr>
              <a:spLocks/>
            </p:cNvSpPr>
            <p:nvPr/>
          </p:nvSpPr>
          <p:spPr bwMode="auto">
            <a:xfrm>
              <a:off x="3994151" y="2657476"/>
              <a:ext cx="1588" cy="1588"/>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lnTo>
                    <a:pt x="0" y="0"/>
                  </a:lnTo>
                  <a:lnTo>
                    <a:pt x="1" y="1"/>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1" name="Line 89"/>
            <p:cNvSpPr>
              <a:spLocks noChangeShapeType="1"/>
            </p:cNvSpPr>
            <p:nvPr/>
          </p:nvSpPr>
          <p:spPr bwMode="auto">
            <a:xfrm flipH="1" flipV="1">
              <a:off x="3994151" y="2657476"/>
              <a:ext cx="1588"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2" name="Freeform 90"/>
            <p:cNvSpPr>
              <a:spLocks/>
            </p:cNvSpPr>
            <p:nvPr/>
          </p:nvSpPr>
          <p:spPr bwMode="auto">
            <a:xfrm>
              <a:off x="3994151" y="2657476"/>
              <a:ext cx="0" cy="6350"/>
            </a:xfrm>
            <a:custGeom>
              <a:avLst/>
              <a:gdLst>
                <a:gd name="T0" fmla="*/ 6 h 6"/>
                <a:gd name="T1" fmla="*/ 0 h 6"/>
              </a:gdLst>
              <a:ahLst/>
              <a:cxnLst>
                <a:cxn ang="0">
                  <a:pos x="0" y="T0"/>
                </a:cxn>
                <a:cxn ang="0">
                  <a:pos x="0" y="T1"/>
                </a:cxn>
              </a:cxnLst>
              <a:rect l="0" t="0" r="r" b="b"/>
              <a:pathLst>
                <a:path h="6">
                  <a:moveTo>
                    <a:pt x="0" y="6"/>
                  </a:moveTo>
                  <a:cubicBezTo>
                    <a:pt x="0" y="4"/>
                    <a:pt x="0" y="2"/>
                    <a:pt x="0"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3" name="Freeform 91"/>
            <p:cNvSpPr>
              <a:spLocks/>
            </p:cNvSpPr>
            <p:nvPr/>
          </p:nvSpPr>
          <p:spPr bwMode="auto">
            <a:xfrm>
              <a:off x="3992564" y="2657476"/>
              <a:ext cx="1588" cy="158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lnTo>
                    <a:pt x="0" y="1"/>
                  </a:lnTo>
                  <a:lnTo>
                    <a:pt x="1"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4" name="Line 92"/>
            <p:cNvSpPr>
              <a:spLocks noChangeShapeType="1"/>
            </p:cNvSpPr>
            <p:nvPr/>
          </p:nvSpPr>
          <p:spPr bwMode="auto">
            <a:xfrm flipH="1">
              <a:off x="3992564" y="2657476"/>
              <a:ext cx="1588"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5" name="Freeform 93"/>
            <p:cNvSpPr>
              <a:spLocks/>
            </p:cNvSpPr>
            <p:nvPr/>
          </p:nvSpPr>
          <p:spPr bwMode="auto">
            <a:xfrm>
              <a:off x="5124451" y="1577976"/>
              <a:ext cx="153988" cy="309563"/>
            </a:xfrm>
            <a:custGeom>
              <a:avLst/>
              <a:gdLst>
                <a:gd name="T0" fmla="*/ 15 w 128"/>
                <a:gd name="T1" fmla="*/ 259 h 259"/>
                <a:gd name="T2" fmla="*/ 6 w 128"/>
                <a:gd name="T3" fmla="*/ 201 h 259"/>
                <a:gd name="T4" fmla="*/ 0 w 128"/>
                <a:gd name="T5" fmla="*/ 183 h 259"/>
                <a:gd name="T6" fmla="*/ 12 w 128"/>
                <a:gd name="T7" fmla="*/ 128 h 259"/>
                <a:gd name="T8" fmla="*/ 6 w 128"/>
                <a:gd name="T9" fmla="*/ 111 h 259"/>
                <a:gd name="T10" fmla="*/ 21 w 128"/>
                <a:gd name="T11" fmla="*/ 96 h 259"/>
                <a:gd name="T12" fmla="*/ 32 w 128"/>
                <a:gd name="T13" fmla="*/ 79 h 259"/>
                <a:gd name="T14" fmla="*/ 30 w 128"/>
                <a:gd name="T15" fmla="*/ 3 h 259"/>
                <a:gd name="T16" fmla="*/ 41 w 128"/>
                <a:gd name="T17" fmla="*/ 0 h 259"/>
                <a:gd name="T18" fmla="*/ 79 w 128"/>
                <a:gd name="T19" fmla="*/ 114 h 259"/>
                <a:gd name="T20" fmla="*/ 85 w 128"/>
                <a:gd name="T21" fmla="*/ 134 h 259"/>
                <a:gd name="T22" fmla="*/ 94 w 128"/>
                <a:gd name="T23" fmla="*/ 149 h 259"/>
                <a:gd name="T24" fmla="*/ 96 w 128"/>
                <a:gd name="T25" fmla="*/ 169 h 259"/>
                <a:gd name="T26" fmla="*/ 123 w 128"/>
                <a:gd name="T27" fmla="*/ 215 h 259"/>
                <a:gd name="T28" fmla="*/ 94 w 128"/>
                <a:gd name="T29" fmla="*/ 242 h 259"/>
                <a:gd name="T30" fmla="*/ 15 w 128"/>
                <a:gd name="T31" fmla="*/ 25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8" h="259">
                  <a:moveTo>
                    <a:pt x="15" y="259"/>
                  </a:moveTo>
                  <a:cubicBezTo>
                    <a:pt x="2" y="246"/>
                    <a:pt x="10" y="226"/>
                    <a:pt x="6" y="201"/>
                  </a:cubicBezTo>
                  <a:cubicBezTo>
                    <a:pt x="5" y="195"/>
                    <a:pt x="0" y="188"/>
                    <a:pt x="0" y="183"/>
                  </a:cubicBezTo>
                  <a:cubicBezTo>
                    <a:pt x="1" y="166"/>
                    <a:pt x="13" y="146"/>
                    <a:pt x="12" y="128"/>
                  </a:cubicBezTo>
                  <a:cubicBezTo>
                    <a:pt x="12" y="123"/>
                    <a:pt x="10" y="116"/>
                    <a:pt x="6" y="111"/>
                  </a:cubicBezTo>
                  <a:cubicBezTo>
                    <a:pt x="7" y="103"/>
                    <a:pt x="17" y="101"/>
                    <a:pt x="21" y="96"/>
                  </a:cubicBezTo>
                  <a:cubicBezTo>
                    <a:pt x="26" y="91"/>
                    <a:pt x="27" y="84"/>
                    <a:pt x="32" y="79"/>
                  </a:cubicBezTo>
                  <a:cubicBezTo>
                    <a:pt x="23" y="57"/>
                    <a:pt x="21" y="28"/>
                    <a:pt x="30" y="3"/>
                  </a:cubicBezTo>
                  <a:cubicBezTo>
                    <a:pt x="37" y="3"/>
                    <a:pt x="39" y="9"/>
                    <a:pt x="41" y="0"/>
                  </a:cubicBezTo>
                  <a:cubicBezTo>
                    <a:pt x="56" y="35"/>
                    <a:pt x="66" y="74"/>
                    <a:pt x="79" y="114"/>
                  </a:cubicBezTo>
                  <a:cubicBezTo>
                    <a:pt x="81" y="119"/>
                    <a:pt x="82" y="127"/>
                    <a:pt x="85" y="134"/>
                  </a:cubicBezTo>
                  <a:cubicBezTo>
                    <a:pt x="87" y="139"/>
                    <a:pt x="92" y="144"/>
                    <a:pt x="94" y="149"/>
                  </a:cubicBezTo>
                  <a:cubicBezTo>
                    <a:pt x="95" y="155"/>
                    <a:pt x="94" y="163"/>
                    <a:pt x="96" y="169"/>
                  </a:cubicBezTo>
                  <a:cubicBezTo>
                    <a:pt x="105" y="186"/>
                    <a:pt x="128" y="193"/>
                    <a:pt x="123" y="215"/>
                  </a:cubicBezTo>
                  <a:cubicBezTo>
                    <a:pt x="105" y="217"/>
                    <a:pt x="102" y="232"/>
                    <a:pt x="94" y="242"/>
                  </a:cubicBezTo>
                  <a:cubicBezTo>
                    <a:pt x="66" y="246"/>
                    <a:pt x="42" y="254"/>
                    <a:pt x="15" y="259"/>
                  </a:cubicBezTo>
                  <a:close/>
                </a:path>
              </a:pathLst>
            </a:custGeom>
            <a:solidFill>
              <a:schemeClr val="accent2"/>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6" name="Freeform 94"/>
            <p:cNvSpPr>
              <a:spLocks/>
            </p:cNvSpPr>
            <p:nvPr/>
          </p:nvSpPr>
          <p:spPr bwMode="auto">
            <a:xfrm>
              <a:off x="5008564" y="1620838"/>
              <a:ext cx="149225" cy="280988"/>
            </a:xfrm>
            <a:custGeom>
              <a:avLst/>
              <a:gdLst>
                <a:gd name="T0" fmla="*/ 106 w 124"/>
                <a:gd name="T1" fmla="*/ 227 h 236"/>
                <a:gd name="T2" fmla="*/ 57 w 124"/>
                <a:gd name="T3" fmla="*/ 236 h 236"/>
                <a:gd name="T4" fmla="*/ 28 w 124"/>
                <a:gd name="T5" fmla="*/ 154 h 236"/>
                <a:gd name="T6" fmla="*/ 16 w 124"/>
                <a:gd name="T7" fmla="*/ 114 h 236"/>
                <a:gd name="T8" fmla="*/ 19 w 124"/>
                <a:gd name="T9" fmla="*/ 96 h 236"/>
                <a:gd name="T10" fmla="*/ 16 w 124"/>
                <a:gd name="T11" fmla="*/ 79 h 236"/>
                <a:gd name="T12" fmla="*/ 7 w 124"/>
                <a:gd name="T13" fmla="*/ 64 h 236"/>
                <a:gd name="T14" fmla="*/ 7 w 124"/>
                <a:gd name="T15" fmla="*/ 52 h 236"/>
                <a:gd name="T16" fmla="*/ 1 w 124"/>
                <a:gd name="T17" fmla="*/ 29 h 236"/>
                <a:gd name="T18" fmla="*/ 118 w 124"/>
                <a:gd name="T19" fmla="*/ 0 h 236"/>
                <a:gd name="T20" fmla="*/ 118 w 124"/>
                <a:gd name="T21" fmla="*/ 23 h 236"/>
                <a:gd name="T22" fmla="*/ 124 w 124"/>
                <a:gd name="T23" fmla="*/ 41 h 236"/>
                <a:gd name="T24" fmla="*/ 100 w 124"/>
                <a:gd name="T25" fmla="*/ 73 h 236"/>
                <a:gd name="T26" fmla="*/ 95 w 124"/>
                <a:gd name="T27" fmla="*/ 148 h 236"/>
                <a:gd name="T28" fmla="*/ 103 w 124"/>
                <a:gd name="T29" fmla="*/ 195 h 236"/>
                <a:gd name="T30" fmla="*/ 106 w 124"/>
                <a:gd name="T31" fmla="*/ 22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4" h="236">
                  <a:moveTo>
                    <a:pt x="106" y="227"/>
                  </a:moveTo>
                  <a:cubicBezTo>
                    <a:pt x="86" y="226"/>
                    <a:pt x="74" y="233"/>
                    <a:pt x="57" y="236"/>
                  </a:cubicBezTo>
                  <a:cubicBezTo>
                    <a:pt x="51" y="206"/>
                    <a:pt x="49" y="159"/>
                    <a:pt x="28" y="154"/>
                  </a:cubicBezTo>
                  <a:cubicBezTo>
                    <a:pt x="32" y="139"/>
                    <a:pt x="18" y="127"/>
                    <a:pt x="16" y="114"/>
                  </a:cubicBezTo>
                  <a:cubicBezTo>
                    <a:pt x="15" y="108"/>
                    <a:pt x="19" y="101"/>
                    <a:pt x="19" y="96"/>
                  </a:cubicBezTo>
                  <a:cubicBezTo>
                    <a:pt x="19" y="92"/>
                    <a:pt x="17" y="82"/>
                    <a:pt x="16" y="79"/>
                  </a:cubicBezTo>
                  <a:cubicBezTo>
                    <a:pt x="14" y="73"/>
                    <a:pt x="9" y="69"/>
                    <a:pt x="7" y="64"/>
                  </a:cubicBezTo>
                  <a:cubicBezTo>
                    <a:pt x="6" y="61"/>
                    <a:pt x="8" y="56"/>
                    <a:pt x="7" y="52"/>
                  </a:cubicBezTo>
                  <a:cubicBezTo>
                    <a:pt x="6" y="44"/>
                    <a:pt x="0" y="37"/>
                    <a:pt x="1" y="29"/>
                  </a:cubicBezTo>
                  <a:cubicBezTo>
                    <a:pt x="39" y="18"/>
                    <a:pt x="76" y="7"/>
                    <a:pt x="118" y="0"/>
                  </a:cubicBezTo>
                  <a:cubicBezTo>
                    <a:pt x="122" y="9"/>
                    <a:pt x="116" y="10"/>
                    <a:pt x="118" y="23"/>
                  </a:cubicBezTo>
                  <a:cubicBezTo>
                    <a:pt x="120" y="33"/>
                    <a:pt x="124" y="33"/>
                    <a:pt x="124" y="41"/>
                  </a:cubicBezTo>
                  <a:cubicBezTo>
                    <a:pt x="123" y="55"/>
                    <a:pt x="105" y="62"/>
                    <a:pt x="100" y="73"/>
                  </a:cubicBezTo>
                  <a:cubicBezTo>
                    <a:pt x="112" y="98"/>
                    <a:pt x="95" y="125"/>
                    <a:pt x="95" y="148"/>
                  </a:cubicBezTo>
                  <a:cubicBezTo>
                    <a:pt x="95" y="159"/>
                    <a:pt x="103" y="179"/>
                    <a:pt x="103" y="195"/>
                  </a:cubicBezTo>
                  <a:cubicBezTo>
                    <a:pt x="103" y="206"/>
                    <a:pt x="98" y="216"/>
                    <a:pt x="106" y="227"/>
                  </a:cubicBezTo>
                  <a:close/>
                </a:path>
              </a:pathLst>
            </a:custGeom>
            <a:solidFill>
              <a:schemeClr val="accent2"/>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7" name="Freeform 95"/>
            <p:cNvSpPr>
              <a:spLocks/>
            </p:cNvSpPr>
            <p:nvPr/>
          </p:nvSpPr>
          <p:spPr bwMode="auto">
            <a:xfrm>
              <a:off x="4554539" y="1655763"/>
              <a:ext cx="546100" cy="488950"/>
            </a:xfrm>
            <a:custGeom>
              <a:avLst/>
              <a:gdLst>
                <a:gd name="T0" fmla="*/ 454 w 456"/>
                <a:gd name="T1" fmla="*/ 383 h 410"/>
                <a:gd name="T2" fmla="*/ 445 w 456"/>
                <a:gd name="T3" fmla="*/ 399 h 410"/>
                <a:gd name="T4" fmla="*/ 431 w 456"/>
                <a:gd name="T5" fmla="*/ 381 h 410"/>
                <a:gd name="T6" fmla="*/ 347 w 456"/>
                <a:gd name="T7" fmla="*/ 352 h 410"/>
                <a:gd name="T8" fmla="*/ 335 w 456"/>
                <a:gd name="T9" fmla="*/ 326 h 410"/>
                <a:gd name="T10" fmla="*/ 320 w 456"/>
                <a:gd name="T11" fmla="*/ 320 h 410"/>
                <a:gd name="T12" fmla="*/ 312 w 456"/>
                <a:gd name="T13" fmla="*/ 311 h 410"/>
                <a:gd name="T14" fmla="*/ 274 w 456"/>
                <a:gd name="T15" fmla="*/ 320 h 410"/>
                <a:gd name="T16" fmla="*/ 236 w 456"/>
                <a:gd name="T17" fmla="*/ 329 h 410"/>
                <a:gd name="T18" fmla="*/ 3 w 456"/>
                <a:gd name="T19" fmla="*/ 372 h 410"/>
                <a:gd name="T20" fmla="*/ 0 w 456"/>
                <a:gd name="T21" fmla="*/ 358 h 410"/>
                <a:gd name="T22" fmla="*/ 15 w 456"/>
                <a:gd name="T23" fmla="*/ 340 h 410"/>
                <a:gd name="T24" fmla="*/ 27 w 456"/>
                <a:gd name="T25" fmla="*/ 323 h 410"/>
                <a:gd name="T26" fmla="*/ 41 w 456"/>
                <a:gd name="T27" fmla="*/ 308 h 410"/>
                <a:gd name="T28" fmla="*/ 44 w 456"/>
                <a:gd name="T29" fmla="*/ 303 h 410"/>
                <a:gd name="T30" fmla="*/ 53 w 456"/>
                <a:gd name="T31" fmla="*/ 291 h 410"/>
                <a:gd name="T32" fmla="*/ 47 w 456"/>
                <a:gd name="T33" fmla="*/ 265 h 410"/>
                <a:gd name="T34" fmla="*/ 32 w 456"/>
                <a:gd name="T35" fmla="*/ 253 h 410"/>
                <a:gd name="T36" fmla="*/ 59 w 456"/>
                <a:gd name="T37" fmla="*/ 236 h 410"/>
                <a:gd name="T38" fmla="*/ 114 w 456"/>
                <a:gd name="T39" fmla="*/ 224 h 410"/>
                <a:gd name="T40" fmla="*/ 131 w 456"/>
                <a:gd name="T41" fmla="*/ 230 h 410"/>
                <a:gd name="T42" fmla="*/ 175 w 456"/>
                <a:gd name="T43" fmla="*/ 221 h 410"/>
                <a:gd name="T44" fmla="*/ 201 w 456"/>
                <a:gd name="T45" fmla="*/ 192 h 410"/>
                <a:gd name="T46" fmla="*/ 219 w 456"/>
                <a:gd name="T47" fmla="*/ 183 h 410"/>
                <a:gd name="T48" fmla="*/ 213 w 456"/>
                <a:gd name="T49" fmla="*/ 154 h 410"/>
                <a:gd name="T50" fmla="*/ 222 w 456"/>
                <a:gd name="T51" fmla="*/ 134 h 410"/>
                <a:gd name="T52" fmla="*/ 204 w 456"/>
                <a:gd name="T53" fmla="*/ 134 h 410"/>
                <a:gd name="T54" fmla="*/ 230 w 456"/>
                <a:gd name="T55" fmla="*/ 96 h 410"/>
                <a:gd name="T56" fmla="*/ 236 w 456"/>
                <a:gd name="T57" fmla="*/ 76 h 410"/>
                <a:gd name="T58" fmla="*/ 245 w 456"/>
                <a:gd name="T59" fmla="*/ 61 h 410"/>
                <a:gd name="T60" fmla="*/ 294 w 456"/>
                <a:gd name="T61" fmla="*/ 21 h 410"/>
                <a:gd name="T62" fmla="*/ 376 w 456"/>
                <a:gd name="T63" fmla="*/ 0 h 410"/>
                <a:gd name="T64" fmla="*/ 379 w 456"/>
                <a:gd name="T65" fmla="*/ 15 h 410"/>
                <a:gd name="T66" fmla="*/ 384 w 456"/>
                <a:gd name="T67" fmla="*/ 23 h 410"/>
                <a:gd name="T68" fmla="*/ 384 w 456"/>
                <a:gd name="T69" fmla="*/ 35 h 410"/>
                <a:gd name="T70" fmla="*/ 396 w 456"/>
                <a:gd name="T71" fmla="*/ 67 h 410"/>
                <a:gd name="T72" fmla="*/ 393 w 456"/>
                <a:gd name="T73" fmla="*/ 85 h 410"/>
                <a:gd name="T74" fmla="*/ 405 w 456"/>
                <a:gd name="T75" fmla="*/ 134 h 410"/>
                <a:gd name="T76" fmla="*/ 416 w 456"/>
                <a:gd name="T77" fmla="*/ 134 h 410"/>
                <a:gd name="T78" fmla="*/ 431 w 456"/>
                <a:gd name="T79" fmla="*/ 201 h 410"/>
                <a:gd name="T80" fmla="*/ 437 w 456"/>
                <a:gd name="T81" fmla="*/ 210 h 410"/>
                <a:gd name="T82" fmla="*/ 434 w 456"/>
                <a:gd name="T83" fmla="*/ 271 h 410"/>
                <a:gd name="T84" fmla="*/ 440 w 456"/>
                <a:gd name="T85" fmla="*/ 285 h 410"/>
                <a:gd name="T86" fmla="*/ 448 w 456"/>
                <a:gd name="T87" fmla="*/ 340 h 410"/>
                <a:gd name="T88" fmla="*/ 443 w 456"/>
                <a:gd name="T89" fmla="*/ 372 h 410"/>
                <a:gd name="T90" fmla="*/ 454 w 456"/>
                <a:gd name="T91" fmla="*/ 383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6" h="410">
                  <a:moveTo>
                    <a:pt x="454" y="383"/>
                  </a:moveTo>
                  <a:cubicBezTo>
                    <a:pt x="456" y="390"/>
                    <a:pt x="451" y="399"/>
                    <a:pt x="445" y="399"/>
                  </a:cubicBezTo>
                  <a:cubicBezTo>
                    <a:pt x="432" y="410"/>
                    <a:pt x="431" y="371"/>
                    <a:pt x="431" y="381"/>
                  </a:cubicBezTo>
                  <a:cubicBezTo>
                    <a:pt x="400" y="374"/>
                    <a:pt x="375" y="362"/>
                    <a:pt x="347" y="352"/>
                  </a:cubicBezTo>
                  <a:cubicBezTo>
                    <a:pt x="339" y="348"/>
                    <a:pt x="340" y="332"/>
                    <a:pt x="335" y="326"/>
                  </a:cubicBezTo>
                  <a:cubicBezTo>
                    <a:pt x="331" y="322"/>
                    <a:pt x="327" y="324"/>
                    <a:pt x="320" y="320"/>
                  </a:cubicBezTo>
                  <a:cubicBezTo>
                    <a:pt x="316" y="318"/>
                    <a:pt x="314" y="312"/>
                    <a:pt x="312" y="311"/>
                  </a:cubicBezTo>
                  <a:cubicBezTo>
                    <a:pt x="305" y="310"/>
                    <a:pt x="288" y="317"/>
                    <a:pt x="274" y="320"/>
                  </a:cubicBezTo>
                  <a:cubicBezTo>
                    <a:pt x="262" y="323"/>
                    <a:pt x="247" y="326"/>
                    <a:pt x="236" y="329"/>
                  </a:cubicBezTo>
                  <a:cubicBezTo>
                    <a:pt x="166" y="344"/>
                    <a:pt x="75" y="364"/>
                    <a:pt x="3" y="372"/>
                  </a:cubicBezTo>
                  <a:cubicBezTo>
                    <a:pt x="7" y="368"/>
                    <a:pt x="0" y="363"/>
                    <a:pt x="0" y="358"/>
                  </a:cubicBezTo>
                  <a:cubicBezTo>
                    <a:pt x="2" y="349"/>
                    <a:pt x="8" y="349"/>
                    <a:pt x="15" y="340"/>
                  </a:cubicBezTo>
                  <a:cubicBezTo>
                    <a:pt x="20" y="335"/>
                    <a:pt x="23" y="328"/>
                    <a:pt x="27" y="323"/>
                  </a:cubicBezTo>
                  <a:cubicBezTo>
                    <a:pt x="31" y="317"/>
                    <a:pt x="37" y="314"/>
                    <a:pt x="41" y="308"/>
                  </a:cubicBezTo>
                  <a:cubicBezTo>
                    <a:pt x="43" y="306"/>
                    <a:pt x="42" y="305"/>
                    <a:pt x="44" y="303"/>
                  </a:cubicBezTo>
                  <a:cubicBezTo>
                    <a:pt x="45" y="301"/>
                    <a:pt x="50" y="295"/>
                    <a:pt x="53" y="291"/>
                  </a:cubicBezTo>
                  <a:cubicBezTo>
                    <a:pt x="54" y="279"/>
                    <a:pt x="44" y="278"/>
                    <a:pt x="47" y="265"/>
                  </a:cubicBezTo>
                  <a:cubicBezTo>
                    <a:pt x="42" y="261"/>
                    <a:pt x="34" y="261"/>
                    <a:pt x="32" y="253"/>
                  </a:cubicBezTo>
                  <a:cubicBezTo>
                    <a:pt x="30" y="241"/>
                    <a:pt x="48" y="241"/>
                    <a:pt x="59" y="236"/>
                  </a:cubicBezTo>
                  <a:cubicBezTo>
                    <a:pt x="67" y="231"/>
                    <a:pt x="92" y="221"/>
                    <a:pt x="114" y="224"/>
                  </a:cubicBezTo>
                  <a:cubicBezTo>
                    <a:pt x="121" y="225"/>
                    <a:pt x="125" y="230"/>
                    <a:pt x="131" y="230"/>
                  </a:cubicBezTo>
                  <a:cubicBezTo>
                    <a:pt x="144" y="226"/>
                    <a:pt x="155" y="218"/>
                    <a:pt x="175" y="221"/>
                  </a:cubicBezTo>
                  <a:cubicBezTo>
                    <a:pt x="185" y="213"/>
                    <a:pt x="194" y="203"/>
                    <a:pt x="201" y="192"/>
                  </a:cubicBezTo>
                  <a:cubicBezTo>
                    <a:pt x="206" y="188"/>
                    <a:pt x="212" y="186"/>
                    <a:pt x="219" y="183"/>
                  </a:cubicBezTo>
                  <a:cubicBezTo>
                    <a:pt x="220" y="170"/>
                    <a:pt x="217" y="162"/>
                    <a:pt x="213" y="154"/>
                  </a:cubicBezTo>
                  <a:cubicBezTo>
                    <a:pt x="212" y="144"/>
                    <a:pt x="222" y="144"/>
                    <a:pt x="222" y="134"/>
                  </a:cubicBezTo>
                  <a:cubicBezTo>
                    <a:pt x="210" y="142"/>
                    <a:pt x="214" y="120"/>
                    <a:pt x="204" y="134"/>
                  </a:cubicBezTo>
                  <a:cubicBezTo>
                    <a:pt x="198" y="121"/>
                    <a:pt x="223" y="108"/>
                    <a:pt x="230" y="96"/>
                  </a:cubicBezTo>
                  <a:cubicBezTo>
                    <a:pt x="228" y="86"/>
                    <a:pt x="233" y="81"/>
                    <a:pt x="236" y="76"/>
                  </a:cubicBezTo>
                  <a:cubicBezTo>
                    <a:pt x="239" y="71"/>
                    <a:pt x="241" y="67"/>
                    <a:pt x="245" y="61"/>
                  </a:cubicBezTo>
                  <a:cubicBezTo>
                    <a:pt x="255" y="43"/>
                    <a:pt x="273" y="25"/>
                    <a:pt x="294" y="21"/>
                  </a:cubicBezTo>
                  <a:cubicBezTo>
                    <a:pt x="319" y="15"/>
                    <a:pt x="353" y="11"/>
                    <a:pt x="376" y="0"/>
                  </a:cubicBezTo>
                  <a:cubicBezTo>
                    <a:pt x="383" y="4"/>
                    <a:pt x="377" y="9"/>
                    <a:pt x="379" y="15"/>
                  </a:cubicBezTo>
                  <a:cubicBezTo>
                    <a:pt x="380" y="19"/>
                    <a:pt x="383" y="19"/>
                    <a:pt x="384" y="23"/>
                  </a:cubicBezTo>
                  <a:cubicBezTo>
                    <a:pt x="385" y="27"/>
                    <a:pt x="383" y="32"/>
                    <a:pt x="384" y="35"/>
                  </a:cubicBezTo>
                  <a:cubicBezTo>
                    <a:pt x="388" y="45"/>
                    <a:pt x="396" y="51"/>
                    <a:pt x="396" y="67"/>
                  </a:cubicBezTo>
                  <a:cubicBezTo>
                    <a:pt x="396" y="74"/>
                    <a:pt x="392" y="78"/>
                    <a:pt x="393" y="85"/>
                  </a:cubicBezTo>
                  <a:cubicBezTo>
                    <a:pt x="396" y="100"/>
                    <a:pt x="409" y="115"/>
                    <a:pt x="405" y="134"/>
                  </a:cubicBezTo>
                  <a:cubicBezTo>
                    <a:pt x="412" y="142"/>
                    <a:pt x="409" y="126"/>
                    <a:pt x="416" y="134"/>
                  </a:cubicBezTo>
                  <a:cubicBezTo>
                    <a:pt x="424" y="152"/>
                    <a:pt x="427" y="174"/>
                    <a:pt x="431" y="201"/>
                  </a:cubicBezTo>
                  <a:cubicBezTo>
                    <a:pt x="431" y="204"/>
                    <a:pt x="438" y="206"/>
                    <a:pt x="437" y="210"/>
                  </a:cubicBezTo>
                  <a:cubicBezTo>
                    <a:pt x="434" y="224"/>
                    <a:pt x="431" y="249"/>
                    <a:pt x="434" y="271"/>
                  </a:cubicBezTo>
                  <a:cubicBezTo>
                    <a:pt x="434" y="276"/>
                    <a:pt x="438" y="279"/>
                    <a:pt x="440" y="285"/>
                  </a:cubicBezTo>
                  <a:cubicBezTo>
                    <a:pt x="443" y="301"/>
                    <a:pt x="443" y="322"/>
                    <a:pt x="448" y="340"/>
                  </a:cubicBezTo>
                  <a:cubicBezTo>
                    <a:pt x="454" y="360"/>
                    <a:pt x="455" y="359"/>
                    <a:pt x="443" y="372"/>
                  </a:cubicBezTo>
                  <a:lnTo>
                    <a:pt x="454" y="383"/>
                  </a:lnTo>
                  <a:close/>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8" name="Freeform 96"/>
            <p:cNvSpPr>
              <a:spLocks/>
            </p:cNvSpPr>
            <p:nvPr/>
          </p:nvSpPr>
          <p:spPr bwMode="auto">
            <a:xfrm>
              <a:off x="5191126" y="2070101"/>
              <a:ext cx="39688" cy="22225"/>
            </a:xfrm>
            <a:custGeom>
              <a:avLst/>
              <a:gdLst>
                <a:gd name="T0" fmla="*/ 0 w 33"/>
                <a:gd name="T1" fmla="*/ 14 h 19"/>
                <a:gd name="T2" fmla="*/ 9 w 33"/>
                <a:gd name="T3" fmla="*/ 7 h 19"/>
                <a:gd name="T4" fmla="*/ 33 w 33"/>
                <a:gd name="T5" fmla="*/ 2 h 19"/>
                <a:gd name="T6" fmla="*/ 12 w 33"/>
                <a:gd name="T7" fmla="*/ 19 h 19"/>
                <a:gd name="T8" fmla="*/ 0 w 33"/>
                <a:gd name="T9" fmla="*/ 14 h 19"/>
              </a:gdLst>
              <a:ahLst/>
              <a:cxnLst>
                <a:cxn ang="0">
                  <a:pos x="T0" y="T1"/>
                </a:cxn>
                <a:cxn ang="0">
                  <a:pos x="T2" y="T3"/>
                </a:cxn>
                <a:cxn ang="0">
                  <a:pos x="T4" y="T5"/>
                </a:cxn>
                <a:cxn ang="0">
                  <a:pos x="T6" y="T7"/>
                </a:cxn>
                <a:cxn ang="0">
                  <a:pos x="T8" y="T9"/>
                </a:cxn>
              </a:cxnLst>
              <a:rect l="0" t="0" r="r" b="b"/>
              <a:pathLst>
                <a:path w="33" h="19">
                  <a:moveTo>
                    <a:pt x="0" y="14"/>
                  </a:moveTo>
                  <a:cubicBezTo>
                    <a:pt x="0" y="11"/>
                    <a:pt x="9" y="7"/>
                    <a:pt x="9" y="7"/>
                  </a:cubicBezTo>
                  <a:cubicBezTo>
                    <a:pt x="19" y="9"/>
                    <a:pt x="19" y="0"/>
                    <a:pt x="33" y="2"/>
                  </a:cubicBezTo>
                  <a:cubicBezTo>
                    <a:pt x="25" y="6"/>
                    <a:pt x="23" y="18"/>
                    <a:pt x="12" y="19"/>
                  </a:cubicBezTo>
                  <a:cubicBezTo>
                    <a:pt x="12" y="19"/>
                    <a:pt x="0" y="17"/>
                    <a:pt x="0" y="14"/>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9" name="Freeform 97"/>
            <p:cNvSpPr>
              <a:spLocks/>
            </p:cNvSpPr>
            <p:nvPr/>
          </p:nvSpPr>
          <p:spPr bwMode="auto">
            <a:xfrm>
              <a:off x="5076826" y="2079626"/>
              <a:ext cx="115888" cy="82550"/>
            </a:xfrm>
            <a:custGeom>
              <a:avLst/>
              <a:gdLst>
                <a:gd name="T0" fmla="*/ 98 w 98"/>
                <a:gd name="T1" fmla="*/ 15 h 69"/>
                <a:gd name="T2" fmla="*/ 96 w 98"/>
                <a:gd name="T3" fmla="*/ 17 h 69"/>
                <a:gd name="T4" fmla="*/ 79 w 98"/>
                <a:gd name="T5" fmla="*/ 26 h 69"/>
                <a:gd name="T6" fmla="*/ 76 w 98"/>
                <a:gd name="T7" fmla="*/ 32 h 69"/>
                <a:gd name="T8" fmla="*/ 62 w 98"/>
                <a:gd name="T9" fmla="*/ 35 h 69"/>
                <a:gd name="T10" fmla="*/ 53 w 98"/>
                <a:gd name="T11" fmla="*/ 44 h 69"/>
                <a:gd name="T12" fmla="*/ 27 w 98"/>
                <a:gd name="T13" fmla="*/ 55 h 69"/>
                <a:gd name="T14" fmla="*/ 1 w 98"/>
                <a:gd name="T15" fmla="*/ 64 h 69"/>
                <a:gd name="T16" fmla="*/ 24 w 98"/>
                <a:gd name="T17" fmla="*/ 32 h 69"/>
                <a:gd name="T18" fmla="*/ 56 w 98"/>
                <a:gd name="T19" fmla="*/ 17 h 69"/>
                <a:gd name="T20" fmla="*/ 90 w 98"/>
                <a:gd name="T21" fmla="*/ 0 h 69"/>
                <a:gd name="T22" fmla="*/ 89 w 98"/>
                <a:gd name="T23" fmla="*/ 13 h 69"/>
                <a:gd name="T24" fmla="*/ 98 w 98"/>
                <a:gd name="T25" fmla="*/ 1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69">
                  <a:moveTo>
                    <a:pt x="98" y="15"/>
                  </a:moveTo>
                  <a:cubicBezTo>
                    <a:pt x="96" y="17"/>
                    <a:pt x="96" y="17"/>
                    <a:pt x="96" y="17"/>
                  </a:cubicBezTo>
                  <a:cubicBezTo>
                    <a:pt x="97" y="27"/>
                    <a:pt x="87" y="22"/>
                    <a:pt x="79" y="26"/>
                  </a:cubicBezTo>
                  <a:cubicBezTo>
                    <a:pt x="78" y="27"/>
                    <a:pt x="78" y="31"/>
                    <a:pt x="76" y="32"/>
                  </a:cubicBezTo>
                  <a:cubicBezTo>
                    <a:pt x="72" y="34"/>
                    <a:pt x="66" y="33"/>
                    <a:pt x="62" y="35"/>
                  </a:cubicBezTo>
                  <a:cubicBezTo>
                    <a:pt x="58" y="37"/>
                    <a:pt x="56" y="42"/>
                    <a:pt x="53" y="44"/>
                  </a:cubicBezTo>
                  <a:cubicBezTo>
                    <a:pt x="45" y="48"/>
                    <a:pt x="36" y="51"/>
                    <a:pt x="27" y="55"/>
                  </a:cubicBezTo>
                  <a:cubicBezTo>
                    <a:pt x="19" y="59"/>
                    <a:pt x="12" y="69"/>
                    <a:pt x="1" y="64"/>
                  </a:cubicBezTo>
                  <a:cubicBezTo>
                    <a:pt x="0" y="45"/>
                    <a:pt x="23" y="49"/>
                    <a:pt x="24" y="32"/>
                  </a:cubicBezTo>
                  <a:cubicBezTo>
                    <a:pt x="39" y="31"/>
                    <a:pt x="50" y="27"/>
                    <a:pt x="56" y="17"/>
                  </a:cubicBezTo>
                  <a:cubicBezTo>
                    <a:pt x="70" y="18"/>
                    <a:pt x="82" y="5"/>
                    <a:pt x="90" y="0"/>
                  </a:cubicBezTo>
                  <a:cubicBezTo>
                    <a:pt x="89" y="5"/>
                    <a:pt x="75" y="16"/>
                    <a:pt x="89" y="13"/>
                  </a:cubicBezTo>
                  <a:lnTo>
                    <a:pt x="98" y="15"/>
                  </a:lnTo>
                  <a:close/>
                </a:path>
              </a:pathLst>
            </a:custGeom>
            <a:solidFill>
              <a:schemeClr val="accent2"/>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0" name="Freeform 98"/>
            <p:cNvSpPr>
              <a:spLocks/>
            </p:cNvSpPr>
            <p:nvPr/>
          </p:nvSpPr>
          <p:spPr bwMode="auto">
            <a:xfrm>
              <a:off x="5076826" y="1838326"/>
              <a:ext cx="265113" cy="150813"/>
            </a:xfrm>
            <a:custGeom>
              <a:avLst/>
              <a:gdLst>
                <a:gd name="T0" fmla="*/ 221 w 221"/>
                <a:gd name="T1" fmla="*/ 105 h 125"/>
                <a:gd name="T2" fmla="*/ 209 w 221"/>
                <a:gd name="T3" fmla="*/ 117 h 125"/>
                <a:gd name="T4" fmla="*/ 206 w 221"/>
                <a:gd name="T5" fmla="*/ 99 h 125"/>
                <a:gd name="T6" fmla="*/ 183 w 221"/>
                <a:gd name="T7" fmla="*/ 125 h 125"/>
                <a:gd name="T8" fmla="*/ 171 w 221"/>
                <a:gd name="T9" fmla="*/ 105 h 125"/>
                <a:gd name="T10" fmla="*/ 166 w 221"/>
                <a:gd name="T11" fmla="*/ 114 h 125"/>
                <a:gd name="T12" fmla="*/ 148 w 221"/>
                <a:gd name="T13" fmla="*/ 91 h 125"/>
                <a:gd name="T14" fmla="*/ 0 w 221"/>
                <a:gd name="T15" fmla="*/ 120 h 125"/>
                <a:gd name="T16" fmla="*/ 3 w 221"/>
                <a:gd name="T17" fmla="*/ 56 h 125"/>
                <a:gd name="T18" fmla="*/ 125 w 221"/>
                <a:gd name="T19" fmla="*/ 29 h 125"/>
                <a:gd name="T20" fmla="*/ 151 w 221"/>
                <a:gd name="T21" fmla="*/ 3 h 125"/>
                <a:gd name="T22" fmla="*/ 157 w 221"/>
                <a:gd name="T23" fmla="*/ 0 h 125"/>
                <a:gd name="T24" fmla="*/ 183 w 221"/>
                <a:gd name="T25" fmla="*/ 18 h 125"/>
                <a:gd name="T26" fmla="*/ 160 w 221"/>
                <a:gd name="T27" fmla="*/ 50 h 125"/>
                <a:gd name="T28" fmla="*/ 163 w 221"/>
                <a:gd name="T29" fmla="*/ 56 h 125"/>
                <a:gd name="T30" fmla="*/ 183 w 221"/>
                <a:gd name="T31" fmla="*/ 59 h 125"/>
                <a:gd name="T32" fmla="*/ 195 w 221"/>
                <a:gd name="T33" fmla="*/ 79 h 125"/>
                <a:gd name="T34" fmla="*/ 221 w 221"/>
                <a:gd name="T35" fmla="*/ 9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1" h="125">
                  <a:moveTo>
                    <a:pt x="221" y="105"/>
                  </a:moveTo>
                  <a:cubicBezTo>
                    <a:pt x="220" y="112"/>
                    <a:pt x="217" y="116"/>
                    <a:pt x="209" y="117"/>
                  </a:cubicBezTo>
                  <a:cubicBezTo>
                    <a:pt x="211" y="108"/>
                    <a:pt x="204" y="108"/>
                    <a:pt x="206" y="99"/>
                  </a:cubicBezTo>
                  <a:cubicBezTo>
                    <a:pt x="196" y="105"/>
                    <a:pt x="190" y="116"/>
                    <a:pt x="183" y="125"/>
                  </a:cubicBezTo>
                  <a:cubicBezTo>
                    <a:pt x="173" y="125"/>
                    <a:pt x="171" y="116"/>
                    <a:pt x="171" y="105"/>
                  </a:cubicBezTo>
                  <a:cubicBezTo>
                    <a:pt x="169" y="107"/>
                    <a:pt x="167" y="110"/>
                    <a:pt x="166" y="114"/>
                  </a:cubicBezTo>
                  <a:cubicBezTo>
                    <a:pt x="157" y="109"/>
                    <a:pt x="153" y="99"/>
                    <a:pt x="148" y="91"/>
                  </a:cubicBezTo>
                  <a:cubicBezTo>
                    <a:pt x="94" y="95"/>
                    <a:pt x="55" y="116"/>
                    <a:pt x="0" y="120"/>
                  </a:cubicBezTo>
                  <a:cubicBezTo>
                    <a:pt x="1" y="94"/>
                    <a:pt x="3" y="85"/>
                    <a:pt x="3" y="56"/>
                  </a:cubicBezTo>
                  <a:cubicBezTo>
                    <a:pt x="39" y="48"/>
                    <a:pt x="90" y="38"/>
                    <a:pt x="125" y="29"/>
                  </a:cubicBezTo>
                  <a:cubicBezTo>
                    <a:pt x="135" y="27"/>
                    <a:pt x="148" y="16"/>
                    <a:pt x="151" y="3"/>
                  </a:cubicBezTo>
                  <a:cubicBezTo>
                    <a:pt x="154" y="4"/>
                    <a:pt x="156" y="3"/>
                    <a:pt x="157" y="0"/>
                  </a:cubicBezTo>
                  <a:cubicBezTo>
                    <a:pt x="166" y="7"/>
                    <a:pt x="167" y="27"/>
                    <a:pt x="183" y="18"/>
                  </a:cubicBezTo>
                  <a:cubicBezTo>
                    <a:pt x="172" y="26"/>
                    <a:pt x="166" y="37"/>
                    <a:pt x="160" y="50"/>
                  </a:cubicBezTo>
                  <a:cubicBezTo>
                    <a:pt x="160" y="52"/>
                    <a:pt x="163" y="53"/>
                    <a:pt x="163" y="56"/>
                  </a:cubicBezTo>
                  <a:cubicBezTo>
                    <a:pt x="168" y="64"/>
                    <a:pt x="173" y="59"/>
                    <a:pt x="183" y="59"/>
                  </a:cubicBezTo>
                  <a:cubicBezTo>
                    <a:pt x="187" y="65"/>
                    <a:pt x="197" y="65"/>
                    <a:pt x="195" y="79"/>
                  </a:cubicBezTo>
                  <a:cubicBezTo>
                    <a:pt x="208" y="81"/>
                    <a:pt x="207" y="97"/>
                    <a:pt x="221" y="99"/>
                  </a:cubicBezTo>
                </a:path>
              </a:pathLst>
            </a:custGeom>
            <a:solidFill>
              <a:schemeClr val="accent2"/>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1" name="Freeform 99"/>
            <p:cNvSpPr>
              <a:spLocks/>
            </p:cNvSpPr>
            <p:nvPr/>
          </p:nvSpPr>
          <p:spPr bwMode="auto">
            <a:xfrm>
              <a:off x="5338764" y="1938338"/>
              <a:ext cx="41275" cy="25400"/>
            </a:xfrm>
            <a:custGeom>
              <a:avLst/>
              <a:gdLst>
                <a:gd name="T0" fmla="*/ 0 w 35"/>
                <a:gd name="T1" fmla="*/ 19 h 21"/>
                <a:gd name="T2" fmla="*/ 35 w 35"/>
                <a:gd name="T3" fmla="*/ 4 h 21"/>
                <a:gd name="T4" fmla="*/ 30 w 35"/>
                <a:gd name="T5" fmla="*/ 0 h 21"/>
                <a:gd name="T6" fmla="*/ 23 w 35"/>
                <a:gd name="T7" fmla="*/ 6 h 21"/>
                <a:gd name="T8" fmla="*/ 22 w 35"/>
                <a:gd name="T9" fmla="*/ 10 h 21"/>
                <a:gd name="T10" fmla="*/ 6 w 35"/>
                <a:gd name="T11" fmla="*/ 13 h 21"/>
                <a:gd name="T12" fmla="*/ 2 w 35"/>
                <a:gd name="T13" fmla="*/ 16 h 21"/>
                <a:gd name="T14" fmla="*/ 0 w 35"/>
                <a:gd name="T15" fmla="*/ 19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21">
                  <a:moveTo>
                    <a:pt x="0" y="19"/>
                  </a:moveTo>
                  <a:cubicBezTo>
                    <a:pt x="10" y="21"/>
                    <a:pt x="27" y="14"/>
                    <a:pt x="35" y="4"/>
                  </a:cubicBezTo>
                  <a:cubicBezTo>
                    <a:pt x="30" y="0"/>
                    <a:pt x="30" y="0"/>
                    <a:pt x="30" y="0"/>
                  </a:cubicBezTo>
                  <a:cubicBezTo>
                    <a:pt x="23" y="6"/>
                    <a:pt x="23" y="6"/>
                    <a:pt x="23" y="6"/>
                  </a:cubicBezTo>
                  <a:cubicBezTo>
                    <a:pt x="22" y="10"/>
                    <a:pt x="22" y="10"/>
                    <a:pt x="22" y="10"/>
                  </a:cubicBezTo>
                  <a:cubicBezTo>
                    <a:pt x="22" y="10"/>
                    <a:pt x="10" y="15"/>
                    <a:pt x="6" y="13"/>
                  </a:cubicBezTo>
                  <a:cubicBezTo>
                    <a:pt x="2" y="11"/>
                    <a:pt x="2" y="16"/>
                    <a:pt x="2" y="16"/>
                  </a:cubicBezTo>
                  <a:cubicBezTo>
                    <a:pt x="0" y="19"/>
                    <a:pt x="0" y="19"/>
                    <a:pt x="0" y="19"/>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2" name="Freeform 100"/>
            <p:cNvSpPr>
              <a:spLocks/>
            </p:cNvSpPr>
            <p:nvPr/>
          </p:nvSpPr>
          <p:spPr bwMode="auto">
            <a:xfrm>
              <a:off x="5327651" y="1989138"/>
              <a:ext cx="9525" cy="14288"/>
            </a:xfrm>
            <a:custGeom>
              <a:avLst/>
              <a:gdLst>
                <a:gd name="T0" fmla="*/ 9 w 9"/>
                <a:gd name="T1" fmla="*/ 2 h 12"/>
                <a:gd name="T2" fmla="*/ 0 w 9"/>
                <a:gd name="T3" fmla="*/ 11 h 12"/>
                <a:gd name="T4" fmla="*/ 9 w 9"/>
                <a:gd name="T5" fmla="*/ 2 h 12"/>
              </a:gdLst>
              <a:ahLst/>
              <a:cxnLst>
                <a:cxn ang="0">
                  <a:pos x="T0" y="T1"/>
                </a:cxn>
                <a:cxn ang="0">
                  <a:pos x="T2" y="T3"/>
                </a:cxn>
                <a:cxn ang="0">
                  <a:pos x="T4" y="T5"/>
                </a:cxn>
              </a:cxnLst>
              <a:rect l="0" t="0" r="r" b="b"/>
              <a:pathLst>
                <a:path w="9" h="12">
                  <a:moveTo>
                    <a:pt x="9" y="2"/>
                  </a:moveTo>
                  <a:cubicBezTo>
                    <a:pt x="9" y="9"/>
                    <a:pt x="7" y="12"/>
                    <a:pt x="0" y="11"/>
                  </a:cubicBezTo>
                  <a:cubicBezTo>
                    <a:pt x="3" y="8"/>
                    <a:pt x="1" y="0"/>
                    <a:pt x="9" y="2"/>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3" name="Freeform 101"/>
            <p:cNvSpPr>
              <a:spLocks/>
            </p:cNvSpPr>
            <p:nvPr/>
          </p:nvSpPr>
          <p:spPr bwMode="auto">
            <a:xfrm>
              <a:off x="5222876" y="1949451"/>
              <a:ext cx="39688" cy="80963"/>
            </a:xfrm>
            <a:custGeom>
              <a:avLst/>
              <a:gdLst>
                <a:gd name="T0" fmla="*/ 23 w 33"/>
                <a:gd name="T1" fmla="*/ 0 h 67"/>
                <a:gd name="T2" fmla="*/ 26 w 33"/>
                <a:gd name="T3" fmla="*/ 27 h 67"/>
                <a:gd name="T4" fmla="*/ 32 w 33"/>
                <a:gd name="T5" fmla="*/ 56 h 67"/>
                <a:gd name="T6" fmla="*/ 14 w 33"/>
                <a:gd name="T7" fmla="*/ 67 h 67"/>
                <a:gd name="T8" fmla="*/ 0 w 33"/>
                <a:gd name="T9" fmla="*/ 6 h 67"/>
                <a:gd name="T10" fmla="*/ 23 w 33"/>
                <a:gd name="T11" fmla="*/ 0 h 67"/>
              </a:gdLst>
              <a:ahLst/>
              <a:cxnLst>
                <a:cxn ang="0">
                  <a:pos x="T0" y="T1"/>
                </a:cxn>
                <a:cxn ang="0">
                  <a:pos x="T2" y="T3"/>
                </a:cxn>
                <a:cxn ang="0">
                  <a:pos x="T4" y="T5"/>
                </a:cxn>
                <a:cxn ang="0">
                  <a:pos x="T6" y="T7"/>
                </a:cxn>
                <a:cxn ang="0">
                  <a:pos x="T8" y="T9"/>
                </a:cxn>
                <a:cxn ang="0">
                  <a:pos x="T10" y="T11"/>
                </a:cxn>
              </a:cxnLst>
              <a:rect l="0" t="0" r="r" b="b"/>
              <a:pathLst>
                <a:path w="33" h="67">
                  <a:moveTo>
                    <a:pt x="23" y="0"/>
                  </a:moveTo>
                  <a:cubicBezTo>
                    <a:pt x="29" y="10"/>
                    <a:pt x="30" y="17"/>
                    <a:pt x="26" y="27"/>
                  </a:cubicBezTo>
                  <a:cubicBezTo>
                    <a:pt x="31" y="33"/>
                    <a:pt x="33" y="43"/>
                    <a:pt x="32" y="56"/>
                  </a:cubicBezTo>
                  <a:cubicBezTo>
                    <a:pt x="25" y="59"/>
                    <a:pt x="19" y="62"/>
                    <a:pt x="14" y="67"/>
                  </a:cubicBezTo>
                  <a:cubicBezTo>
                    <a:pt x="12" y="53"/>
                    <a:pt x="5" y="27"/>
                    <a:pt x="0" y="6"/>
                  </a:cubicBezTo>
                  <a:cubicBezTo>
                    <a:pt x="7" y="3"/>
                    <a:pt x="14" y="1"/>
                    <a:pt x="23" y="0"/>
                  </a:cubicBezTo>
                  <a:close/>
                </a:path>
              </a:pathLst>
            </a:custGeom>
            <a:solidFill>
              <a:schemeClr val="accent2"/>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4" name="Freeform 102"/>
            <p:cNvSpPr>
              <a:spLocks/>
            </p:cNvSpPr>
            <p:nvPr/>
          </p:nvSpPr>
          <p:spPr bwMode="auto">
            <a:xfrm>
              <a:off x="4949826" y="2276476"/>
              <a:ext cx="95250" cy="157163"/>
            </a:xfrm>
            <a:custGeom>
              <a:avLst/>
              <a:gdLst>
                <a:gd name="T0" fmla="*/ 31 w 80"/>
                <a:gd name="T1" fmla="*/ 132 h 132"/>
                <a:gd name="T2" fmla="*/ 5 w 80"/>
                <a:gd name="T3" fmla="*/ 4 h 132"/>
                <a:gd name="T4" fmla="*/ 19 w 80"/>
                <a:gd name="T5" fmla="*/ 1 h 132"/>
                <a:gd name="T6" fmla="*/ 14 w 80"/>
                <a:gd name="T7" fmla="*/ 21 h 132"/>
                <a:gd name="T8" fmla="*/ 34 w 80"/>
                <a:gd name="T9" fmla="*/ 53 h 132"/>
                <a:gd name="T10" fmla="*/ 46 w 80"/>
                <a:gd name="T11" fmla="*/ 79 h 132"/>
                <a:gd name="T12" fmla="*/ 69 w 80"/>
                <a:gd name="T13" fmla="*/ 94 h 132"/>
                <a:gd name="T14" fmla="*/ 66 w 80"/>
                <a:gd name="T15" fmla="*/ 114 h 132"/>
                <a:gd name="T16" fmla="*/ 78 w 80"/>
                <a:gd name="T17" fmla="*/ 123 h 132"/>
                <a:gd name="T18" fmla="*/ 31 w 80"/>
                <a:gd name="T19"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132">
                  <a:moveTo>
                    <a:pt x="31" y="132"/>
                  </a:moveTo>
                  <a:cubicBezTo>
                    <a:pt x="29" y="89"/>
                    <a:pt x="0" y="47"/>
                    <a:pt x="5" y="4"/>
                  </a:cubicBezTo>
                  <a:cubicBezTo>
                    <a:pt x="13" y="6"/>
                    <a:pt x="12" y="0"/>
                    <a:pt x="19" y="1"/>
                  </a:cubicBezTo>
                  <a:cubicBezTo>
                    <a:pt x="21" y="9"/>
                    <a:pt x="14" y="14"/>
                    <a:pt x="14" y="21"/>
                  </a:cubicBezTo>
                  <a:cubicBezTo>
                    <a:pt x="13" y="35"/>
                    <a:pt x="24" y="47"/>
                    <a:pt x="34" y="53"/>
                  </a:cubicBezTo>
                  <a:cubicBezTo>
                    <a:pt x="35" y="64"/>
                    <a:pt x="38" y="70"/>
                    <a:pt x="46" y="79"/>
                  </a:cubicBezTo>
                  <a:cubicBezTo>
                    <a:pt x="53" y="88"/>
                    <a:pt x="53" y="95"/>
                    <a:pt x="69" y="94"/>
                  </a:cubicBezTo>
                  <a:cubicBezTo>
                    <a:pt x="68" y="101"/>
                    <a:pt x="64" y="105"/>
                    <a:pt x="66" y="114"/>
                  </a:cubicBezTo>
                  <a:cubicBezTo>
                    <a:pt x="67" y="119"/>
                    <a:pt x="80" y="110"/>
                    <a:pt x="78" y="123"/>
                  </a:cubicBezTo>
                  <a:cubicBezTo>
                    <a:pt x="61" y="124"/>
                    <a:pt x="49" y="131"/>
                    <a:pt x="31" y="132"/>
                  </a:cubicBezTo>
                  <a:close/>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5" name="Freeform 103"/>
            <p:cNvSpPr>
              <a:spLocks/>
            </p:cNvSpPr>
            <p:nvPr/>
          </p:nvSpPr>
          <p:spPr bwMode="auto">
            <a:xfrm>
              <a:off x="5084764" y="1957388"/>
              <a:ext cx="149225" cy="147638"/>
            </a:xfrm>
            <a:custGeom>
              <a:avLst/>
              <a:gdLst>
                <a:gd name="T0" fmla="*/ 0 w 125"/>
                <a:gd name="T1" fmla="*/ 26 h 123"/>
                <a:gd name="T2" fmla="*/ 110 w 125"/>
                <a:gd name="T3" fmla="*/ 0 h 123"/>
                <a:gd name="T4" fmla="*/ 125 w 125"/>
                <a:gd name="T5" fmla="*/ 61 h 123"/>
                <a:gd name="T6" fmla="*/ 87 w 125"/>
                <a:gd name="T7" fmla="*/ 67 h 123"/>
                <a:gd name="T8" fmla="*/ 87 w 125"/>
                <a:gd name="T9" fmla="*/ 79 h 123"/>
                <a:gd name="T10" fmla="*/ 49 w 125"/>
                <a:gd name="T11" fmla="*/ 90 h 123"/>
                <a:gd name="T12" fmla="*/ 43 w 125"/>
                <a:gd name="T13" fmla="*/ 99 h 123"/>
                <a:gd name="T14" fmla="*/ 34 w 125"/>
                <a:gd name="T15" fmla="*/ 99 h 123"/>
                <a:gd name="T16" fmla="*/ 32 w 125"/>
                <a:gd name="T17" fmla="*/ 108 h 123"/>
                <a:gd name="T18" fmla="*/ 23 w 125"/>
                <a:gd name="T19" fmla="*/ 111 h 123"/>
                <a:gd name="T20" fmla="*/ 11 w 125"/>
                <a:gd name="T21" fmla="*/ 122 h 123"/>
                <a:gd name="T22" fmla="*/ 5 w 125"/>
                <a:gd name="T23" fmla="*/ 119 h 123"/>
                <a:gd name="T24" fmla="*/ 14 w 125"/>
                <a:gd name="T25" fmla="*/ 108 h 123"/>
                <a:gd name="T26" fmla="*/ 0 w 125"/>
                <a:gd name="T27" fmla="*/ 2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123">
                  <a:moveTo>
                    <a:pt x="0" y="26"/>
                  </a:moveTo>
                  <a:cubicBezTo>
                    <a:pt x="37" y="19"/>
                    <a:pt x="74" y="9"/>
                    <a:pt x="110" y="0"/>
                  </a:cubicBezTo>
                  <a:cubicBezTo>
                    <a:pt x="115" y="21"/>
                    <a:pt x="124" y="37"/>
                    <a:pt x="125" y="61"/>
                  </a:cubicBezTo>
                  <a:cubicBezTo>
                    <a:pt x="107" y="59"/>
                    <a:pt x="100" y="82"/>
                    <a:pt x="87" y="67"/>
                  </a:cubicBezTo>
                  <a:cubicBezTo>
                    <a:pt x="87" y="75"/>
                    <a:pt x="92" y="73"/>
                    <a:pt x="87" y="79"/>
                  </a:cubicBezTo>
                  <a:cubicBezTo>
                    <a:pt x="72" y="82"/>
                    <a:pt x="60" y="83"/>
                    <a:pt x="49" y="90"/>
                  </a:cubicBezTo>
                  <a:cubicBezTo>
                    <a:pt x="46" y="93"/>
                    <a:pt x="46" y="97"/>
                    <a:pt x="43" y="99"/>
                  </a:cubicBezTo>
                  <a:cubicBezTo>
                    <a:pt x="41" y="101"/>
                    <a:pt x="36" y="98"/>
                    <a:pt x="34" y="99"/>
                  </a:cubicBezTo>
                  <a:cubicBezTo>
                    <a:pt x="32" y="101"/>
                    <a:pt x="34" y="106"/>
                    <a:pt x="32" y="108"/>
                  </a:cubicBezTo>
                  <a:cubicBezTo>
                    <a:pt x="30" y="110"/>
                    <a:pt x="25" y="109"/>
                    <a:pt x="23" y="111"/>
                  </a:cubicBezTo>
                  <a:cubicBezTo>
                    <a:pt x="19" y="114"/>
                    <a:pt x="17" y="121"/>
                    <a:pt x="11" y="122"/>
                  </a:cubicBezTo>
                  <a:cubicBezTo>
                    <a:pt x="8" y="123"/>
                    <a:pt x="6" y="122"/>
                    <a:pt x="5" y="119"/>
                  </a:cubicBezTo>
                  <a:cubicBezTo>
                    <a:pt x="3" y="110"/>
                    <a:pt x="15" y="116"/>
                    <a:pt x="14" y="108"/>
                  </a:cubicBezTo>
                  <a:cubicBezTo>
                    <a:pt x="9" y="81"/>
                    <a:pt x="1" y="57"/>
                    <a:pt x="0" y="26"/>
                  </a:cubicBezTo>
                  <a:close/>
                </a:path>
              </a:pathLst>
            </a:custGeom>
            <a:solidFill>
              <a:schemeClr val="accent2"/>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3" name="Freeform 104"/>
            <p:cNvSpPr>
              <a:spLocks/>
            </p:cNvSpPr>
            <p:nvPr/>
          </p:nvSpPr>
          <p:spPr bwMode="auto">
            <a:xfrm>
              <a:off x="4497389" y="2032001"/>
              <a:ext cx="523875" cy="342900"/>
            </a:xfrm>
            <a:custGeom>
              <a:avLst/>
              <a:gdLst>
                <a:gd name="T0" fmla="*/ 416 w 439"/>
                <a:gd name="T1" fmla="*/ 45 h 286"/>
                <a:gd name="T2" fmla="*/ 396 w 439"/>
                <a:gd name="T3" fmla="*/ 88 h 286"/>
                <a:gd name="T4" fmla="*/ 401 w 439"/>
                <a:gd name="T5" fmla="*/ 103 h 286"/>
                <a:gd name="T6" fmla="*/ 396 w 439"/>
                <a:gd name="T7" fmla="*/ 115 h 286"/>
                <a:gd name="T8" fmla="*/ 407 w 439"/>
                <a:gd name="T9" fmla="*/ 132 h 286"/>
                <a:gd name="T10" fmla="*/ 410 w 439"/>
                <a:gd name="T11" fmla="*/ 138 h 286"/>
                <a:gd name="T12" fmla="*/ 419 w 439"/>
                <a:gd name="T13" fmla="*/ 144 h 286"/>
                <a:gd name="T14" fmla="*/ 439 w 439"/>
                <a:gd name="T15" fmla="*/ 158 h 286"/>
                <a:gd name="T16" fmla="*/ 425 w 439"/>
                <a:gd name="T17" fmla="*/ 176 h 286"/>
                <a:gd name="T18" fmla="*/ 413 w 439"/>
                <a:gd name="T19" fmla="*/ 196 h 286"/>
                <a:gd name="T20" fmla="*/ 404 w 439"/>
                <a:gd name="T21" fmla="*/ 202 h 286"/>
                <a:gd name="T22" fmla="*/ 387 w 439"/>
                <a:gd name="T23" fmla="*/ 202 h 286"/>
                <a:gd name="T24" fmla="*/ 375 w 439"/>
                <a:gd name="T25" fmla="*/ 219 h 286"/>
                <a:gd name="T26" fmla="*/ 41 w 439"/>
                <a:gd name="T27" fmla="*/ 286 h 286"/>
                <a:gd name="T28" fmla="*/ 12 w 439"/>
                <a:gd name="T29" fmla="*/ 129 h 286"/>
                <a:gd name="T30" fmla="*/ 3 w 439"/>
                <a:gd name="T31" fmla="*/ 77 h 286"/>
                <a:gd name="T32" fmla="*/ 12 w 439"/>
                <a:gd name="T33" fmla="*/ 65 h 286"/>
                <a:gd name="T34" fmla="*/ 20 w 439"/>
                <a:gd name="T35" fmla="*/ 62 h 286"/>
                <a:gd name="T36" fmla="*/ 47 w 439"/>
                <a:gd name="T37" fmla="*/ 42 h 286"/>
                <a:gd name="T38" fmla="*/ 49 w 439"/>
                <a:gd name="T39" fmla="*/ 62 h 286"/>
                <a:gd name="T40" fmla="*/ 265 w 439"/>
                <a:gd name="T41" fmla="*/ 22 h 286"/>
                <a:gd name="T42" fmla="*/ 282 w 439"/>
                <a:gd name="T43" fmla="*/ 16 h 286"/>
                <a:gd name="T44" fmla="*/ 323 w 439"/>
                <a:gd name="T45" fmla="*/ 10 h 286"/>
                <a:gd name="T46" fmla="*/ 358 w 439"/>
                <a:gd name="T47" fmla="*/ 1 h 286"/>
                <a:gd name="T48" fmla="*/ 378 w 439"/>
                <a:gd name="T49" fmla="*/ 10 h 286"/>
                <a:gd name="T50" fmla="*/ 416 w 439"/>
                <a:gd name="T51" fmla="*/ 45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39" h="286">
                  <a:moveTo>
                    <a:pt x="416" y="45"/>
                  </a:moveTo>
                  <a:cubicBezTo>
                    <a:pt x="408" y="58"/>
                    <a:pt x="407" y="78"/>
                    <a:pt x="396" y="88"/>
                  </a:cubicBezTo>
                  <a:cubicBezTo>
                    <a:pt x="394" y="98"/>
                    <a:pt x="402" y="93"/>
                    <a:pt x="401" y="103"/>
                  </a:cubicBezTo>
                  <a:cubicBezTo>
                    <a:pt x="401" y="107"/>
                    <a:pt x="395" y="112"/>
                    <a:pt x="396" y="115"/>
                  </a:cubicBezTo>
                  <a:cubicBezTo>
                    <a:pt x="397" y="123"/>
                    <a:pt x="401" y="127"/>
                    <a:pt x="407" y="132"/>
                  </a:cubicBezTo>
                  <a:cubicBezTo>
                    <a:pt x="409" y="134"/>
                    <a:pt x="408" y="136"/>
                    <a:pt x="410" y="138"/>
                  </a:cubicBezTo>
                  <a:cubicBezTo>
                    <a:pt x="413" y="141"/>
                    <a:pt x="416" y="142"/>
                    <a:pt x="419" y="144"/>
                  </a:cubicBezTo>
                  <a:cubicBezTo>
                    <a:pt x="424" y="147"/>
                    <a:pt x="430" y="156"/>
                    <a:pt x="439" y="158"/>
                  </a:cubicBezTo>
                  <a:cubicBezTo>
                    <a:pt x="438" y="168"/>
                    <a:pt x="431" y="171"/>
                    <a:pt x="425" y="176"/>
                  </a:cubicBezTo>
                  <a:cubicBezTo>
                    <a:pt x="420" y="181"/>
                    <a:pt x="418" y="190"/>
                    <a:pt x="413" y="196"/>
                  </a:cubicBezTo>
                  <a:cubicBezTo>
                    <a:pt x="408" y="196"/>
                    <a:pt x="406" y="198"/>
                    <a:pt x="404" y="202"/>
                  </a:cubicBezTo>
                  <a:cubicBezTo>
                    <a:pt x="398" y="202"/>
                    <a:pt x="393" y="202"/>
                    <a:pt x="387" y="202"/>
                  </a:cubicBezTo>
                  <a:cubicBezTo>
                    <a:pt x="381" y="206"/>
                    <a:pt x="378" y="213"/>
                    <a:pt x="375" y="219"/>
                  </a:cubicBezTo>
                  <a:cubicBezTo>
                    <a:pt x="265" y="243"/>
                    <a:pt x="152" y="264"/>
                    <a:pt x="41" y="286"/>
                  </a:cubicBezTo>
                  <a:cubicBezTo>
                    <a:pt x="31" y="248"/>
                    <a:pt x="20" y="181"/>
                    <a:pt x="12" y="129"/>
                  </a:cubicBezTo>
                  <a:cubicBezTo>
                    <a:pt x="8" y="110"/>
                    <a:pt x="0" y="86"/>
                    <a:pt x="3" y="77"/>
                  </a:cubicBezTo>
                  <a:cubicBezTo>
                    <a:pt x="4" y="72"/>
                    <a:pt x="7" y="69"/>
                    <a:pt x="12" y="65"/>
                  </a:cubicBezTo>
                  <a:cubicBezTo>
                    <a:pt x="14" y="63"/>
                    <a:pt x="18" y="64"/>
                    <a:pt x="20" y="62"/>
                  </a:cubicBezTo>
                  <a:cubicBezTo>
                    <a:pt x="26" y="58"/>
                    <a:pt x="36" y="44"/>
                    <a:pt x="47" y="42"/>
                  </a:cubicBezTo>
                  <a:cubicBezTo>
                    <a:pt x="47" y="49"/>
                    <a:pt x="51" y="53"/>
                    <a:pt x="49" y="62"/>
                  </a:cubicBezTo>
                  <a:cubicBezTo>
                    <a:pt x="116" y="52"/>
                    <a:pt x="193" y="37"/>
                    <a:pt x="265" y="22"/>
                  </a:cubicBezTo>
                  <a:cubicBezTo>
                    <a:pt x="271" y="20"/>
                    <a:pt x="276" y="17"/>
                    <a:pt x="282" y="16"/>
                  </a:cubicBezTo>
                  <a:cubicBezTo>
                    <a:pt x="294" y="13"/>
                    <a:pt x="309" y="13"/>
                    <a:pt x="323" y="10"/>
                  </a:cubicBezTo>
                  <a:cubicBezTo>
                    <a:pt x="337" y="7"/>
                    <a:pt x="348" y="0"/>
                    <a:pt x="358" y="1"/>
                  </a:cubicBezTo>
                  <a:cubicBezTo>
                    <a:pt x="366" y="3"/>
                    <a:pt x="370" y="15"/>
                    <a:pt x="378" y="10"/>
                  </a:cubicBezTo>
                  <a:cubicBezTo>
                    <a:pt x="386" y="26"/>
                    <a:pt x="390" y="46"/>
                    <a:pt x="416" y="45"/>
                  </a:cubicBezTo>
                  <a:close/>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4" name="Freeform 105"/>
            <p:cNvSpPr>
              <a:spLocks/>
            </p:cNvSpPr>
            <p:nvPr/>
          </p:nvSpPr>
          <p:spPr bwMode="auto">
            <a:xfrm>
              <a:off x="4957764" y="2093913"/>
              <a:ext cx="131763" cy="249238"/>
            </a:xfrm>
            <a:custGeom>
              <a:avLst/>
              <a:gdLst>
                <a:gd name="T0" fmla="*/ 71 w 110"/>
                <a:gd name="T1" fmla="*/ 206 h 209"/>
                <a:gd name="T2" fmla="*/ 71 w 110"/>
                <a:gd name="T3" fmla="*/ 203 h 209"/>
                <a:gd name="T4" fmla="*/ 50 w 110"/>
                <a:gd name="T5" fmla="*/ 206 h 209"/>
                <a:gd name="T6" fmla="*/ 21 w 110"/>
                <a:gd name="T7" fmla="*/ 154 h 209"/>
                <a:gd name="T8" fmla="*/ 39 w 110"/>
                <a:gd name="T9" fmla="*/ 145 h 209"/>
                <a:gd name="T10" fmla="*/ 47 w 110"/>
                <a:gd name="T11" fmla="*/ 122 h 209"/>
                <a:gd name="T12" fmla="*/ 56 w 110"/>
                <a:gd name="T13" fmla="*/ 125 h 209"/>
                <a:gd name="T14" fmla="*/ 59 w 110"/>
                <a:gd name="T15" fmla="*/ 110 h 209"/>
                <a:gd name="T16" fmla="*/ 47 w 110"/>
                <a:gd name="T17" fmla="*/ 101 h 209"/>
                <a:gd name="T18" fmla="*/ 42 w 110"/>
                <a:gd name="T19" fmla="*/ 93 h 209"/>
                <a:gd name="T20" fmla="*/ 33 w 110"/>
                <a:gd name="T21" fmla="*/ 90 h 209"/>
                <a:gd name="T22" fmla="*/ 30 w 110"/>
                <a:gd name="T23" fmla="*/ 81 h 209"/>
                <a:gd name="T24" fmla="*/ 15 w 110"/>
                <a:gd name="T25" fmla="*/ 69 h 209"/>
                <a:gd name="T26" fmla="*/ 15 w 110"/>
                <a:gd name="T27" fmla="*/ 40 h 209"/>
                <a:gd name="T28" fmla="*/ 27 w 110"/>
                <a:gd name="T29" fmla="*/ 20 h 209"/>
                <a:gd name="T30" fmla="*/ 33 w 110"/>
                <a:gd name="T31" fmla="*/ 0 h 209"/>
                <a:gd name="T32" fmla="*/ 33 w 110"/>
                <a:gd name="T33" fmla="*/ 3 h 209"/>
                <a:gd name="T34" fmla="*/ 56 w 110"/>
                <a:gd name="T35" fmla="*/ 5 h 209"/>
                <a:gd name="T36" fmla="*/ 65 w 110"/>
                <a:gd name="T37" fmla="*/ 8 h 209"/>
                <a:gd name="T38" fmla="*/ 65 w 110"/>
                <a:gd name="T39" fmla="*/ 14 h 209"/>
                <a:gd name="T40" fmla="*/ 74 w 110"/>
                <a:gd name="T41" fmla="*/ 11 h 209"/>
                <a:gd name="T42" fmla="*/ 94 w 110"/>
                <a:gd name="T43" fmla="*/ 20 h 209"/>
                <a:gd name="T44" fmla="*/ 82 w 110"/>
                <a:gd name="T45" fmla="*/ 78 h 209"/>
                <a:gd name="T46" fmla="*/ 103 w 110"/>
                <a:gd name="T47" fmla="*/ 75 h 209"/>
                <a:gd name="T48" fmla="*/ 103 w 110"/>
                <a:gd name="T49" fmla="*/ 113 h 209"/>
                <a:gd name="T50" fmla="*/ 100 w 110"/>
                <a:gd name="T51" fmla="*/ 142 h 209"/>
                <a:gd name="T52" fmla="*/ 103 w 110"/>
                <a:gd name="T53" fmla="*/ 154 h 209"/>
                <a:gd name="T54" fmla="*/ 94 w 110"/>
                <a:gd name="T55" fmla="*/ 163 h 209"/>
                <a:gd name="T56" fmla="*/ 82 w 110"/>
                <a:gd name="T57" fmla="*/ 186 h 209"/>
                <a:gd name="T58" fmla="*/ 82 w 110"/>
                <a:gd name="T59" fmla="*/ 209 h 209"/>
                <a:gd name="T60" fmla="*/ 76 w 110"/>
                <a:gd name="T61" fmla="*/ 20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0" h="209">
                  <a:moveTo>
                    <a:pt x="71" y="206"/>
                  </a:moveTo>
                  <a:cubicBezTo>
                    <a:pt x="71" y="205"/>
                    <a:pt x="71" y="204"/>
                    <a:pt x="71" y="203"/>
                  </a:cubicBezTo>
                  <a:cubicBezTo>
                    <a:pt x="65" y="205"/>
                    <a:pt x="52" y="200"/>
                    <a:pt x="50" y="206"/>
                  </a:cubicBezTo>
                  <a:cubicBezTo>
                    <a:pt x="37" y="194"/>
                    <a:pt x="0" y="186"/>
                    <a:pt x="21" y="154"/>
                  </a:cubicBezTo>
                  <a:cubicBezTo>
                    <a:pt x="29" y="153"/>
                    <a:pt x="29" y="150"/>
                    <a:pt x="39" y="145"/>
                  </a:cubicBezTo>
                  <a:cubicBezTo>
                    <a:pt x="36" y="132"/>
                    <a:pt x="45" y="131"/>
                    <a:pt x="47" y="122"/>
                  </a:cubicBezTo>
                  <a:cubicBezTo>
                    <a:pt x="52" y="121"/>
                    <a:pt x="52" y="125"/>
                    <a:pt x="56" y="125"/>
                  </a:cubicBezTo>
                  <a:cubicBezTo>
                    <a:pt x="50" y="119"/>
                    <a:pt x="56" y="115"/>
                    <a:pt x="59" y="110"/>
                  </a:cubicBezTo>
                  <a:cubicBezTo>
                    <a:pt x="60" y="103"/>
                    <a:pt x="51" y="107"/>
                    <a:pt x="47" y="101"/>
                  </a:cubicBezTo>
                  <a:cubicBezTo>
                    <a:pt x="41" y="92"/>
                    <a:pt x="51" y="96"/>
                    <a:pt x="42" y="93"/>
                  </a:cubicBezTo>
                  <a:cubicBezTo>
                    <a:pt x="40" y="92"/>
                    <a:pt x="34" y="91"/>
                    <a:pt x="33" y="90"/>
                  </a:cubicBezTo>
                  <a:cubicBezTo>
                    <a:pt x="30" y="88"/>
                    <a:pt x="32" y="84"/>
                    <a:pt x="30" y="81"/>
                  </a:cubicBezTo>
                  <a:cubicBezTo>
                    <a:pt x="26" y="76"/>
                    <a:pt x="17" y="77"/>
                    <a:pt x="15" y="69"/>
                  </a:cubicBezTo>
                  <a:cubicBezTo>
                    <a:pt x="16" y="57"/>
                    <a:pt x="27" y="49"/>
                    <a:pt x="15" y="40"/>
                  </a:cubicBezTo>
                  <a:cubicBezTo>
                    <a:pt x="16" y="32"/>
                    <a:pt x="24" y="27"/>
                    <a:pt x="27" y="20"/>
                  </a:cubicBezTo>
                  <a:cubicBezTo>
                    <a:pt x="30" y="13"/>
                    <a:pt x="26" y="4"/>
                    <a:pt x="33" y="0"/>
                  </a:cubicBezTo>
                  <a:cubicBezTo>
                    <a:pt x="36" y="0"/>
                    <a:pt x="34" y="3"/>
                    <a:pt x="33" y="3"/>
                  </a:cubicBezTo>
                  <a:cubicBezTo>
                    <a:pt x="42" y="4"/>
                    <a:pt x="44" y="2"/>
                    <a:pt x="56" y="5"/>
                  </a:cubicBezTo>
                  <a:cubicBezTo>
                    <a:pt x="56" y="5"/>
                    <a:pt x="64" y="8"/>
                    <a:pt x="65" y="8"/>
                  </a:cubicBezTo>
                  <a:cubicBezTo>
                    <a:pt x="65" y="9"/>
                    <a:pt x="64" y="14"/>
                    <a:pt x="65" y="14"/>
                  </a:cubicBezTo>
                  <a:cubicBezTo>
                    <a:pt x="66" y="15"/>
                    <a:pt x="70" y="11"/>
                    <a:pt x="74" y="11"/>
                  </a:cubicBezTo>
                  <a:cubicBezTo>
                    <a:pt x="76" y="12"/>
                    <a:pt x="88" y="19"/>
                    <a:pt x="94" y="20"/>
                  </a:cubicBezTo>
                  <a:cubicBezTo>
                    <a:pt x="97" y="46"/>
                    <a:pt x="76" y="49"/>
                    <a:pt x="82" y="78"/>
                  </a:cubicBezTo>
                  <a:cubicBezTo>
                    <a:pt x="91" y="80"/>
                    <a:pt x="93" y="73"/>
                    <a:pt x="103" y="75"/>
                  </a:cubicBezTo>
                  <a:cubicBezTo>
                    <a:pt x="110" y="86"/>
                    <a:pt x="103" y="101"/>
                    <a:pt x="103" y="113"/>
                  </a:cubicBezTo>
                  <a:cubicBezTo>
                    <a:pt x="102" y="125"/>
                    <a:pt x="108" y="137"/>
                    <a:pt x="100" y="142"/>
                  </a:cubicBezTo>
                  <a:cubicBezTo>
                    <a:pt x="103" y="144"/>
                    <a:pt x="107" y="144"/>
                    <a:pt x="103" y="154"/>
                  </a:cubicBezTo>
                  <a:cubicBezTo>
                    <a:pt x="102" y="155"/>
                    <a:pt x="96" y="158"/>
                    <a:pt x="94" y="163"/>
                  </a:cubicBezTo>
                  <a:cubicBezTo>
                    <a:pt x="90" y="171"/>
                    <a:pt x="94" y="183"/>
                    <a:pt x="82" y="186"/>
                  </a:cubicBezTo>
                  <a:cubicBezTo>
                    <a:pt x="85" y="198"/>
                    <a:pt x="83" y="196"/>
                    <a:pt x="82" y="209"/>
                  </a:cubicBezTo>
                  <a:cubicBezTo>
                    <a:pt x="80" y="209"/>
                    <a:pt x="79" y="206"/>
                    <a:pt x="76" y="206"/>
                  </a:cubicBezTo>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5" name="Freeform 106"/>
            <p:cNvSpPr>
              <a:spLocks/>
            </p:cNvSpPr>
            <p:nvPr/>
          </p:nvSpPr>
          <p:spPr bwMode="auto">
            <a:xfrm>
              <a:off x="4859339" y="2398713"/>
              <a:ext cx="12700" cy="23813"/>
            </a:xfrm>
            <a:custGeom>
              <a:avLst/>
              <a:gdLst>
                <a:gd name="T0" fmla="*/ 0 w 11"/>
                <a:gd name="T1" fmla="*/ 9 h 20"/>
                <a:gd name="T2" fmla="*/ 0 w 11"/>
                <a:gd name="T3" fmla="*/ 9 h 20"/>
              </a:gdLst>
              <a:ahLst/>
              <a:cxnLst>
                <a:cxn ang="0">
                  <a:pos x="T0" y="T1"/>
                </a:cxn>
                <a:cxn ang="0">
                  <a:pos x="T2" y="T3"/>
                </a:cxn>
              </a:cxnLst>
              <a:rect l="0" t="0" r="r" b="b"/>
              <a:pathLst>
                <a:path w="11" h="20">
                  <a:moveTo>
                    <a:pt x="0" y="9"/>
                  </a:moveTo>
                  <a:cubicBezTo>
                    <a:pt x="6" y="0"/>
                    <a:pt x="11" y="20"/>
                    <a:pt x="0" y="9"/>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6" name="Freeform 107"/>
            <p:cNvSpPr>
              <a:spLocks/>
            </p:cNvSpPr>
            <p:nvPr/>
          </p:nvSpPr>
          <p:spPr bwMode="auto">
            <a:xfrm>
              <a:off x="4632326" y="2297113"/>
              <a:ext cx="409575" cy="195263"/>
            </a:xfrm>
            <a:custGeom>
              <a:avLst/>
              <a:gdLst>
                <a:gd name="T0" fmla="*/ 226 w 343"/>
                <a:gd name="T1" fmla="*/ 117 h 163"/>
                <a:gd name="T2" fmla="*/ 223 w 343"/>
                <a:gd name="T3" fmla="*/ 111 h 163"/>
                <a:gd name="T4" fmla="*/ 255 w 343"/>
                <a:gd name="T5" fmla="*/ 154 h 163"/>
                <a:gd name="T6" fmla="*/ 218 w 343"/>
                <a:gd name="T7" fmla="*/ 140 h 163"/>
                <a:gd name="T8" fmla="*/ 215 w 343"/>
                <a:gd name="T9" fmla="*/ 149 h 163"/>
                <a:gd name="T10" fmla="*/ 200 w 343"/>
                <a:gd name="T11" fmla="*/ 134 h 163"/>
                <a:gd name="T12" fmla="*/ 191 w 343"/>
                <a:gd name="T13" fmla="*/ 146 h 163"/>
                <a:gd name="T14" fmla="*/ 200 w 343"/>
                <a:gd name="T15" fmla="*/ 93 h 163"/>
                <a:gd name="T16" fmla="*/ 183 w 343"/>
                <a:gd name="T17" fmla="*/ 90 h 163"/>
                <a:gd name="T18" fmla="*/ 168 w 343"/>
                <a:gd name="T19" fmla="*/ 82 h 163"/>
                <a:gd name="T20" fmla="*/ 154 w 343"/>
                <a:gd name="T21" fmla="*/ 82 h 163"/>
                <a:gd name="T22" fmla="*/ 133 w 343"/>
                <a:gd name="T23" fmla="*/ 64 h 163"/>
                <a:gd name="T24" fmla="*/ 121 w 343"/>
                <a:gd name="T25" fmla="*/ 42 h 163"/>
                <a:gd name="T26" fmla="*/ 103 w 343"/>
                <a:gd name="T27" fmla="*/ 38 h 163"/>
                <a:gd name="T28" fmla="*/ 90 w 343"/>
                <a:gd name="T29" fmla="*/ 39 h 163"/>
                <a:gd name="T30" fmla="*/ 78 w 343"/>
                <a:gd name="T31" fmla="*/ 45 h 163"/>
                <a:gd name="T32" fmla="*/ 66 w 343"/>
                <a:gd name="T33" fmla="*/ 57 h 163"/>
                <a:gd name="T34" fmla="*/ 52 w 343"/>
                <a:gd name="T35" fmla="*/ 51 h 163"/>
                <a:gd name="T36" fmla="*/ 47 w 343"/>
                <a:gd name="T37" fmla="*/ 57 h 163"/>
                <a:gd name="T38" fmla="*/ 36 w 343"/>
                <a:gd name="T39" fmla="*/ 69 h 163"/>
                <a:gd name="T40" fmla="*/ 26 w 343"/>
                <a:gd name="T41" fmla="*/ 74 h 163"/>
                <a:gd name="T42" fmla="*/ 19 w 343"/>
                <a:gd name="T43" fmla="*/ 87 h 163"/>
                <a:gd name="T44" fmla="*/ 8 w 343"/>
                <a:gd name="T45" fmla="*/ 98 h 163"/>
                <a:gd name="T46" fmla="*/ 0 w 343"/>
                <a:gd name="T47" fmla="*/ 54 h 163"/>
                <a:gd name="T48" fmla="*/ 130 w 343"/>
                <a:gd name="T49" fmla="*/ 29 h 163"/>
                <a:gd name="T50" fmla="*/ 200 w 343"/>
                <a:gd name="T51" fmla="*/ 15 h 163"/>
                <a:gd name="T52" fmla="*/ 264 w 343"/>
                <a:gd name="T53" fmla="*/ 0 h 163"/>
                <a:gd name="T54" fmla="*/ 267 w 343"/>
                <a:gd name="T55" fmla="*/ 15 h 163"/>
                <a:gd name="T56" fmla="*/ 268 w 343"/>
                <a:gd name="T57" fmla="*/ 17 h 163"/>
                <a:gd name="T58" fmla="*/ 296 w 343"/>
                <a:gd name="T59" fmla="*/ 120 h 163"/>
                <a:gd name="T60" fmla="*/ 343 w 343"/>
                <a:gd name="T61" fmla="*/ 117 h 163"/>
                <a:gd name="T62" fmla="*/ 328 w 343"/>
                <a:gd name="T63" fmla="*/ 152 h 163"/>
                <a:gd name="T64" fmla="*/ 296 w 343"/>
                <a:gd name="T65" fmla="*/ 163 h 163"/>
                <a:gd name="T66" fmla="*/ 302 w 343"/>
                <a:gd name="T67" fmla="*/ 152 h 163"/>
                <a:gd name="T68" fmla="*/ 290 w 343"/>
                <a:gd name="T69" fmla="*/ 149 h 163"/>
                <a:gd name="T70" fmla="*/ 293 w 343"/>
                <a:gd name="T71" fmla="*/ 140 h 163"/>
                <a:gd name="T72" fmla="*/ 287 w 343"/>
                <a:gd name="T73" fmla="*/ 125 h 163"/>
                <a:gd name="T74" fmla="*/ 282 w 343"/>
                <a:gd name="T75" fmla="*/ 134 h 163"/>
                <a:gd name="T76" fmla="*/ 273 w 343"/>
                <a:gd name="T77" fmla="*/ 137 h 163"/>
                <a:gd name="T78" fmla="*/ 258 w 343"/>
                <a:gd name="T79" fmla="*/ 128 h 163"/>
                <a:gd name="T80" fmla="*/ 261 w 343"/>
                <a:gd name="T81" fmla="*/ 111 h 163"/>
                <a:gd name="T82" fmla="*/ 276 w 343"/>
                <a:gd name="T83" fmla="*/ 108 h 163"/>
                <a:gd name="T84" fmla="*/ 261 w 343"/>
                <a:gd name="T85" fmla="*/ 105 h 163"/>
                <a:gd name="T86" fmla="*/ 261 w 343"/>
                <a:gd name="T87" fmla="*/ 85 h 163"/>
                <a:gd name="T88" fmla="*/ 250 w 343"/>
                <a:gd name="T89" fmla="*/ 79 h 163"/>
                <a:gd name="T90" fmla="*/ 252 w 343"/>
                <a:gd name="T91" fmla="*/ 61 h 163"/>
                <a:gd name="T92" fmla="*/ 247 w 343"/>
                <a:gd name="T93" fmla="*/ 61 h 163"/>
                <a:gd name="T94" fmla="*/ 267 w 343"/>
                <a:gd name="T95" fmla="*/ 32 h 163"/>
                <a:gd name="T96" fmla="*/ 262 w 343"/>
                <a:gd name="T97" fmla="*/ 18 h 163"/>
                <a:gd name="T98" fmla="*/ 261 w 343"/>
                <a:gd name="T99" fmla="*/ 15 h 163"/>
                <a:gd name="T100" fmla="*/ 244 w 343"/>
                <a:gd name="T101" fmla="*/ 18 h 163"/>
                <a:gd name="T102" fmla="*/ 247 w 343"/>
                <a:gd name="T103" fmla="*/ 32 h 163"/>
                <a:gd name="T104" fmla="*/ 241 w 343"/>
                <a:gd name="T105" fmla="*/ 26 h 163"/>
                <a:gd name="T106" fmla="*/ 226 w 343"/>
                <a:gd name="T107" fmla="*/ 38 h 163"/>
                <a:gd name="T108" fmla="*/ 226 w 343"/>
                <a:gd name="T109" fmla="*/ 50 h 163"/>
                <a:gd name="T110" fmla="*/ 218 w 343"/>
                <a:gd name="T111" fmla="*/ 47 h 163"/>
                <a:gd name="T112" fmla="*/ 215 w 343"/>
                <a:gd name="T113" fmla="*/ 53 h 163"/>
                <a:gd name="T114" fmla="*/ 226 w 343"/>
                <a:gd name="T115" fmla="*/ 64 h 163"/>
                <a:gd name="T116" fmla="*/ 232 w 343"/>
                <a:gd name="T117" fmla="*/ 11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3" h="163">
                  <a:moveTo>
                    <a:pt x="226" y="117"/>
                  </a:moveTo>
                  <a:cubicBezTo>
                    <a:pt x="223" y="117"/>
                    <a:pt x="224" y="113"/>
                    <a:pt x="223" y="111"/>
                  </a:cubicBezTo>
                  <a:cubicBezTo>
                    <a:pt x="213" y="135"/>
                    <a:pt x="247" y="140"/>
                    <a:pt x="255" y="154"/>
                  </a:cubicBezTo>
                  <a:cubicBezTo>
                    <a:pt x="247" y="157"/>
                    <a:pt x="220" y="154"/>
                    <a:pt x="218" y="140"/>
                  </a:cubicBezTo>
                  <a:cubicBezTo>
                    <a:pt x="214" y="140"/>
                    <a:pt x="215" y="145"/>
                    <a:pt x="215" y="149"/>
                  </a:cubicBezTo>
                  <a:cubicBezTo>
                    <a:pt x="207" y="146"/>
                    <a:pt x="205" y="138"/>
                    <a:pt x="200" y="134"/>
                  </a:cubicBezTo>
                  <a:cubicBezTo>
                    <a:pt x="192" y="133"/>
                    <a:pt x="191" y="138"/>
                    <a:pt x="191" y="146"/>
                  </a:cubicBezTo>
                  <a:cubicBezTo>
                    <a:pt x="176" y="131"/>
                    <a:pt x="202" y="113"/>
                    <a:pt x="200" y="93"/>
                  </a:cubicBezTo>
                  <a:cubicBezTo>
                    <a:pt x="197" y="83"/>
                    <a:pt x="188" y="92"/>
                    <a:pt x="183" y="90"/>
                  </a:cubicBezTo>
                  <a:cubicBezTo>
                    <a:pt x="176" y="89"/>
                    <a:pt x="174" y="84"/>
                    <a:pt x="168" y="82"/>
                  </a:cubicBezTo>
                  <a:cubicBezTo>
                    <a:pt x="163" y="80"/>
                    <a:pt x="158" y="86"/>
                    <a:pt x="154" y="82"/>
                  </a:cubicBezTo>
                  <a:cubicBezTo>
                    <a:pt x="156" y="67"/>
                    <a:pt x="148" y="63"/>
                    <a:pt x="133" y="64"/>
                  </a:cubicBezTo>
                  <a:cubicBezTo>
                    <a:pt x="129" y="56"/>
                    <a:pt x="121" y="54"/>
                    <a:pt x="121" y="42"/>
                  </a:cubicBezTo>
                  <a:cubicBezTo>
                    <a:pt x="117" y="40"/>
                    <a:pt x="108" y="39"/>
                    <a:pt x="103" y="38"/>
                  </a:cubicBezTo>
                  <a:cubicBezTo>
                    <a:pt x="98" y="38"/>
                    <a:pt x="92" y="35"/>
                    <a:pt x="90" y="39"/>
                  </a:cubicBezTo>
                  <a:cubicBezTo>
                    <a:pt x="88" y="43"/>
                    <a:pt x="80" y="42"/>
                    <a:pt x="78" y="45"/>
                  </a:cubicBezTo>
                  <a:cubicBezTo>
                    <a:pt x="76" y="48"/>
                    <a:pt x="71" y="58"/>
                    <a:pt x="66" y="57"/>
                  </a:cubicBezTo>
                  <a:cubicBezTo>
                    <a:pt x="62" y="56"/>
                    <a:pt x="54" y="51"/>
                    <a:pt x="52" y="51"/>
                  </a:cubicBezTo>
                  <a:cubicBezTo>
                    <a:pt x="50" y="52"/>
                    <a:pt x="49" y="53"/>
                    <a:pt x="47" y="57"/>
                  </a:cubicBezTo>
                  <a:cubicBezTo>
                    <a:pt x="46" y="61"/>
                    <a:pt x="41" y="69"/>
                    <a:pt x="36" y="69"/>
                  </a:cubicBezTo>
                  <a:cubicBezTo>
                    <a:pt x="30" y="70"/>
                    <a:pt x="28" y="71"/>
                    <a:pt x="26" y="74"/>
                  </a:cubicBezTo>
                  <a:cubicBezTo>
                    <a:pt x="25" y="78"/>
                    <a:pt x="22" y="84"/>
                    <a:pt x="19" y="87"/>
                  </a:cubicBezTo>
                  <a:cubicBezTo>
                    <a:pt x="15" y="90"/>
                    <a:pt x="10" y="91"/>
                    <a:pt x="8" y="98"/>
                  </a:cubicBezTo>
                  <a:cubicBezTo>
                    <a:pt x="0" y="54"/>
                    <a:pt x="0" y="54"/>
                    <a:pt x="0" y="54"/>
                  </a:cubicBezTo>
                  <a:cubicBezTo>
                    <a:pt x="130" y="29"/>
                    <a:pt x="130" y="29"/>
                    <a:pt x="130" y="29"/>
                  </a:cubicBezTo>
                  <a:cubicBezTo>
                    <a:pt x="148" y="26"/>
                    <a:pt x="178" y="20"/>
                    <a:pt x="200" y="15"/>
                  </a:cubicBezTo>
                  <a:cubicBezTo>
                    <a:pt x="215" y="12"/>
                    <a:pt x="242" y="3"/>
                    <a:pt x="264" y="0"/>
                  </a:cubicBezTo>
                  <a:cubicBezTo>
                    <a:pt x="262" y="8"/>
                    <a:pt x="268" y="8"/>
                    <a:pt x="267" y="15"/>
                  </a:cubicBezTo>
                  <a:cubicBezTo>
                    <a:pt x="268" y="17"/>
                    <a:pt x="268" y="17"/>
                    <a:pt x="268" y="17"/>
                  </a:cubicBezTo>
                  <a:cubicBezTo>
                    <a:pt x="278" y="50"/>
                    <a:pt x="285" y="88"/>
                    <a:pt x="296" y="120"/>
                  </a:cubicBezTo>
                  <a:cubicBezTo>
                    <a:pt x="310" y="116"/>
                    <a:pt x="332" y="105"/>
                    <a:pt x="343" y="117"/>
                  </a:cubicBezTo>
                  <a:cubicBezTo>
                    <a:pt x="337" y="127"/>
                    <a:pt x="331" y="137"/>
                    <a:pt x="328" y="152"/>
                  </a:cubicBezTo>
                  <a:cubicBezTo>
                    <a:pt x="315" y="153"/>
                    <a:pt x="310" y="163"/>
                    <a:pt x="296" y="163"/>
                  </a:cubicBezTo>
                  <a:cubicBezTo>
                    <a:pt x="298" y="159"/>
                    <a:pt x="300" y="156"/>
                    <a:pt x="302" y="152"/>
                  </a:cubicBezTo>
                  <a:cubicBezTo>
                    <a:pt x="301" y="149"/>
                    <a:pt x="289" y="144"/>
                    <a:pt x="290" y="149"/>
                  </a:cubicBezTo>
                  <a:cubicBezTo>
                    <a:pt x="282" y="150"/>
                    <a:pt x="293" y="142"/>
                    <a:pt x="293" y="140"/>
                  </a:cubicBezTo>
                  <a:cubicBezTo>
                    <a:pt x="293" y="137"/>
                    <a:pt x="282" y="133"/>
                    <a:pt x="287" y="125"/>
                  </a:cubicBezTo>
                  <a:cubicBezTo>
                    <a:pt x="282" y="124"/>
                    <a:pt x="284" y="133"/>
                    <a:pt x="282" y="134"/>
                  </a:cubicBezTo>
                  <a:cubicBezTo>
                    <a:pt x="280" y="135"/>
                    <a:pt x="274" y="122"/>
                    <a:pt x="273" y="137"/>
                  </a:cubicBezTo>
                  <a:cubicBezTo>
                    <a:pt x="268" y="134"/>
                    <a:pt x="264" y="130"/>
                    <a:pt x="258" y="128"/>
                  </a:cubicBezTo>
                  <a:cubicBezTo>
                    <a:pt x="256" y="119"/>
                    <a:pt x="263" y="120"/>
                    <a:pt x="261" y="111"/>
                  </a:cubicBezTo>
                  <a:cubicBezTo>
                    <a:pt x="270" y="114"/>
                    <a:pt x="269" y="112"/>
                    <a:pt x="276" y="108"/>
                  </a:cubicBezTo>
                  <a:cubicBezTo>
                    <a:pt x="276" y="102"/>
                    <a:pt x="265" y="107"/>
                    <a:pt x="261" y="105"/>
                  </a:cubicBezTo>
                  <a:cubicBezTo>
                    <a:pt x="262" y="96"/>
                    <a:pt x="250" y="87"/>
                    <a:pt x="261" y="85"/>
                  </a:cubicBezTo>
                  <a:cubicBezTo>
                    <a:pt x="261" y="79"/>
                    <a:pt x="251" y="83"/>
                    <a:pt x="250" y="79"/>
                  </a:cubicBezTo>
                  <a:cubicBezTo>
                    <a:pt x="248" y="74"/>
                    <a:pt x="256" y="69"/>
                    <a:pt x="252" y="61"/>
                  </a:cubicBezTo>
                  <a:cubicBezTo>
                    <a:pt x="251" y="59"/>
                    <a:pt x="246" y="58"/>
                    <a:pt x="247" y="61"/>
                  </a:cubicBezTo>
                  <a:cubicBezTo>
                    <a:pt x="245" y="43"/>
                    <a:pt x="244" y="38"/>
                    <a:pt x="267" y="32"/>
                  </a:cubicBezTo>
                  <a:cubicBezTo>
                    <a:pt x="258" y="28"/>
                    <a:pt x="256" y="26"/>
                    <a:pt x="262" y="18"/>
                  </a:cubicBezTo>
                  <a:cubicBezTo>
                    <a:pt x="261" y="15"/>
                    <a:pt x="261" y="15"/>
                    <a:pt x="261" y="15"/>
                  </a:cubicBezTo>
                  <a:cubicBezTo>
                    <a:pt x="257" y="10"/>
                    <a:pt x="250" y="16"/>
                    <a:pt x="244" y="18"/>
                  </a:cubicBezTo>
                  <a:cubicBezTo>
                    <a:pt x="243" y="25"/>
                    <a:pt x="249" y="24"/>
                    <a:pt x="247" y="32"/>
                  </a:cubicBezTo>
                  <a:cubicBezTo>
                    <a:pt x="242" y="33"/>
                    <a:pt x="241" y="30"/>
                    <a:pt x="241" y="26"/>
                  </a:cubicBezTo>
                  <a:cubicBezTo>
                    <a:pt x="232" y="32"/>
                    <a:pt x="236" y="39"/>
                    <a:pt x="226" y="38"/>
                  </a:cubicBezTo>
                  <a:cubicBezTo>
                    <a:pt x="226" y="46"/>
                    <a:pt x="231" y="44"/>
                    <a:pt x="226" y="50"/>
                  </a:cubicBezTo>
                  <a:cubicBezTo>
                    <a:pt x="224" y="48"/>
                    <a:pt x="222" y="47"/>
                    <a:pt x="218" y="47"/>
                  </a:cubicBezTo>
                  <a:cubicBezTo>
                    <a:pt x="221" y="50"/>
                    <a:pt x="220" y="53"/>
                    <a:pt x="215" y="53"/>
                  </a:cubicBezTo>
                  <a:cubicBezTo>
                    <a:pt x="213" y="62"/>
                    <a:pt x="222" y="61"/>
                    <a:pt x="226" y="64"/>
                  </a:cubicBezTo>
                  <a:cubicBezTo>
                    <a:pt x="221" y="81"/>
                    <a:pt x="231" y="98"/>
                    <a:pt x="232" y="117"/>
                  </a:cubicBezTo>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7" name="Freeform 108"/>
            <p:cNvSpPr>
              <a:spLocks/>
            </p:cNvSpPr>
            <p:nvPr/>
          </p:nvSpPr>
          <p:spPr bwMode="auto">
            <a:xfrm>
              <a:off x="4386264" y="2274888"/>
              <a:ext cx="401638" cy="401638"/>
            </a:xfrm>
            <a:custGeom>
              <a:avLst/>
              <a:gdLst>
                <a:gd name="T0" fmla="*/ 217 w 336"/>
                <a:gd name="T1" fmla="*/ 115 h 336"/>
                <a:gd name="T2" fmla="*/ 237 w 336"/>
                <a:gd name="T3" fmla="*/ 92 h 336"/>
                <a:gd name="T4" fmla="*/ 258 w 336"/>
                <a:gd name="T5" fmla="*/ 75 h 336"/>
                <a:gd name="T6" fmla="*/ 272 w 336"/>
                <a:gd name="T7" fmla="*/ 80 h 336"/>
                <a:gd name="T8" fmla="*/ 287 w 336"/>
                <a:gd name="T9" fmla="*/ 66 h 336"/>
                <a:gd name="T10" fmla="*/ 299 w 336"/>
                <a:gd name="T11" fmla="*/ 57 h 336"/>
                <a:gd name="T12" fmla="*/ 322 w 336"/>
                <a:gd name="T13" fmla="*/ 63 h 336"/>
                <a:gd name="T14" fmla="*/ 322 w 336"/>
                <a:gd name="T15" fmla="*/ 69 h 336"/>
                <a:gd name="T16" fmla="*/ 328 w 336"/>
                <a:gd name="T17" fmla="*/ 69 h 336"/>
                <a:gd name="T18" fmla="*/ 331 w 336"/>
                <a:gd name="T19" fmla="*/ 77 h 336"/>
                <a:gd name="T20" fmla="*/ 333 w 336"/>
                <a:gd name="T21" fmla="*/ 98 h 336"/>
                <a:gd name="T22" fmla="*/ 293 w 336"/>
                <a:gd name="T23" fmla="*/ 83 h 336"/>
                <a:gd name="T24" fmla="*/ 287 w 336"/>
                <a:gd name="T25" fmla="*/ 115 h 336"/>
                <a:gd name="T26" fmla="*/ 281 w 336"/>
                <a:gd name="T27" fmla="*/ 121 h 336"/>
                <a:gd name="T28" fmla="*/ 281 w 336"/>
                <a:gd name="T29" fmla="*/ 130 h 336"/>
                <a:gd name="T30" fmla="*/ 267 w 336"/>
                <a:gd name="T31" fmla="*/ 147 h 336"/>
                <a:gd name="T32" fmla="*/ 237 w 336"/>
                <a:gd name="T33" fmla="*/ 191 h 336"/>
                <a:gd name="T34" fmla="*/ 211 w 336"/>
                <a:gd name="T35" fmla="*/ 182 h 336"/>
                <a:gd name="T36" fmla="*/ 208 w 336"/>
                <a:gd name="T37" fmla="*/ 203 h 336"/>
                <a:gd name="T38" fmla="*/ 197 w 336"/>
                <a:gd name="T39" fmla="*/ 223 h 336"/>
                <a:gd name="T40" fmla="*/ 197 w 336"/>
                <a:gd name="T41" fmla="*/ 237 h 336"/>
                <a:gd name="T42" fmla="*/ 179 w 336"/>
                <a:gd name="T43" fmla="*/ 269 h 336"/>
                <a:gd name="T44" fmla="*/ 179 w 336"/>
                <a:gd name="T45" fmla="*/ 296 h 336"/>
                <a:gd name="T46" fmla="*/ 144 w 336"/>
                <a:gd name="T47" fmla="*/ 307 h 336"/>
                <a:gd name="T48" fmla="*/ 139 w 336"/>
                <a:gd name="T49" fmla="*/ 319 h 336"/>
                <a:gd name="T50" fmla="*/ 107 w 336"/>
                <a:gd name="T51" fmla="*/ 322 h 336"/>
                <a:gd name="T52" fmla="*/ 89 w 336"/>
                <a:gd name="T53" fmla="*/ 336 h 336"/>
                <a:gd name="T54" fmla="*/ 60 w 336"/>
                <a:gd name="T55" fmla="*/ 310 h 336"/>
                <a:gd name="T56" fmla="*/ 19 w 336"/>
                <a:gd name="T57" fmla="*/ 281 h 336"/>
                <a:gd name="T58" fmla="*/ 2 w 336"/>
                <a:gd name="T59" fmla="*/ 258 h 336"/>
                <a:gd name="T60" fmla="*/ 2 w 336"/>
                <a:gd name="T61" fmla="*/ 235 h 336"/>
                <a:gd name="T62" fmla="*/ 28 w 336"/>
                <a:gd name="T63" fmla="*/ 214 h 336"/>
                <a:gd name="T64" fmla="*/ 31 w 336"/>
                <a:gd name="T65" fmla="*/ 173 h 336"/>
                <a:gd name="T66" fmla="*/ 43 w 336"/>
                <a:gd name="T67" fmla="*/ 185 h 336"/>
                <a:gd name="T68" fmla="*/ 51 w 336"/>
                <a:gd name="T69" fmla="*/ 147 h 336"/>
                <a:gd name="T70" fmla="*/ 63 w 336"/>
                <a:gd name="T71" fmla="*/ 130 h 336"/>
                <a:gd name="T72" fmla="*/ 75 w 336"/>
                <a:gd name="T73" fmla="*/ 133 h 336"/>
                <a:gd name="T74" fmla="*/ 92 w 336"/>
                <a:gd name="T75" fmla="*/ 115 h 336"/>
                <a:gd name="T76" fmla="*/ 107 w 336"/>
                <a:gd name="T77" fmla="*/ 98 h 336"/>
                <a:gd name="T78" fmla="*/ 108 w 336"/>
                <a:gd name="T79" fmla="*/ 82 h 336"/>
                <a:gd name="T80" fmla="*/ 109 w 336"/>
                <a:gd name="T81" fmla="*/ 55 h 336"/>
                <a:gd name="T82" fmla="*/ 112 w 336"/>
                <a:gd name="T83" fmla="*/ 0 h 336"/>
                <a:gd name="T84" fmla="*/ 127 w 336"/>
                <a:gd name="T85" fmla="*/ 86 h 336"/>
                <a:gd name="T86" fmla="*/ 203 w 336"/>
                <a:gd name="T87" fmla="*/ 75 h 336"/>
                <a:gd name="T88" fmla="*/ 211 w 336"/>
                <a:gd name="T89" fmla="*/ 124 h 336"/>
                <a:gd name="T90" fmla="*/ 217 w 336"/>
                <a:gd name="T91" fmla="*/ 118 h 336"/>
                <a:gd name="T92" fmla="*/ 217 w 336"/>
                <a:gd name="T93" fmla="*/ 115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6" h="336">
                  <a:moveTo>
                    <a:pt x="217" y="115"/>
                  </a:moveTo>
                  <a:cubicBezTo>
                    <a:pt x="229" y="112"/>
                    <a:pt x="231" y="101"/>
                    <a:pt x="237" y="92"/>
                  </a:cubicBezTo>
                  <a:cubicBezTo>
                    <a:pt x="246" y="92"/>
                    <a:pt x="255" y="88"/>
                    <a:pt x="258" y="75"/>
                  </a:cubicBezTo>
                  <a:cubicBezTo>
                    <a:pt x="263" y="76"/>
                    <a:pt x="265" y="81"/>
                    <a:pt x="272" y="80"/>
                  </a:cubicBezTo>
                  <a:cubicBezTo>
                    <a:pt x="281" y="80"/>
                    <a:pt x="282" y="70"/>
                    <a:pt x="287" y="66"/>
                  </a:cubicBezTo>
                  <a:cubicBezTo>
                    <a:pt x="291" y="62"/>
                    <a:pt x="300" y="66"/>
                    <a:pt x="299" y="57"/>
                  </a:cubicBezTo>
                  <a:cubicBezTo>
                    <a:pt x="304" y="62"/>
                    <a:pt x="316" y="59"/>
                    <a:pt x="322" y="63"/>
                  </a:cubicBezTo>
                  <a:cubicBezTo>
                    <a:pt x="323" y="64"/>
                    <a:pt x="321" y="68"/>
                    <a:pt x="322" y="69"/>
                  </a:cubicBezTo>
                  <a:cubicBezTo>
                    <a:pt x="323" y="70"/>
                    <a:pt x="327" y="68"/>
                    <a:pt x="328" y="69"/>
                  </a:cubicBezTo>
                  <a:cubicBezTo>
                    <a:pt x="329" y="72"/>
                    <a:pt x="329" y="76"/>
                    <a:pt x="331" y="77"/>
                  </a:cubicBezTo>
                  <a:cubicBezTo>
                    <a:pt x="334" y="83"/>
                    <a:pt x="336" y="86"/>
                    <a:pt x="333" y="98"/>
                  </a:cubicBezTo>
                  <a:cubicBezTo>
                    <a:pt x="317" y="97"/>
                    <a:pt x="306" y="78"/>
                    <a:pt x="293" y="83"/>
                  </a:cubicBezTo>
                  <a:cubicBezTo>
                    <a:pt x="285" y="93"/>
                    <a:pt x="289" y="106"/>
                    <a:pt x="287" y="115"/>
                  </a:cubicBezTo>
                  <a:cubicBezTo>
                    <a:pt x="286" y="117"/>
                    <a:pt x="281" y="120"/>
                    <a:pt x="281" y="121"/>
                  </a:cubicBezTo>
                  <a:cubicBezTo>
                    <a:pt x="280" y="123"/>
                    <a:pt x="282" y="128"/>
                    <a:pt x="281" y="130"/>
                  </a:cubicBezTo>
                  <a:cubicBezTo>
                    <a:pt x="278" y="135"/>
                    <a:pt x="263" y="131"/>
                    <a:pt x="267" y="147"/>
                  </a:cubicBezTo>
                  <a:cubicBezTo>
                    <a:pt x="238" y="143"/>
                    <a:pt x="252" y="182"/>
                    <a:pt x="237" y="191"/>
                  </a:cubicBezTo>
                  <a:cubicBezTo>
                    <a:pt x="225" y="193"/>
                    <a:pt x="222" y="173"/>
                    <a:pt x="211" y="182"/>
                  </a:cubicBezTo>
                  <a:cubicBezTo>
                    <a:pt x="205" y="189"/>
                    <a:pt x="210" y="195"/>
                    <a:pt x="208" y="203"/>
                  </a:cubicBezTo>
                  <a:cubicBezTo>
                    <a:pt x="207" y="209"/>
                    <a:pt x="199" y="217"/>
                    <a:pt x="197" y="223"/>
                  </a:cubicBezTo>
                  <a:cubicBezTo>
                    <a:pt x="195" y="227"/>
                    <a:pt x="198" y="233"/>
                    <a:pt x="197" y="237"/>
                  </a:cubicBezTo>
                  <a:cubicBezTo>
                    <a:pt x="193" y="248"/>
                    <a:pt x="182" y="255"/>
                    <a:pt x="179" y="269"/>
                  </a:cubicBezTo>
                  <a:cubicBezTo>
                    <a:pt x="178" y="277"/>
                    <a:pt x="183" y="287"/>
                    <a:pt x="179" y="296"/>
                  </a:cubicBezTo>
                  <a:cubicBezTo>
                    <a:pt x="163" y="295"/>
                    <a:pt x="161" y="308"/>
                    <a:pt x="144" y="307"/>
                  </a:cubicBezTo>
                  <a:cubicBezTo>
                    <a:pt x="140" y="309"/>
                    <a:pt x="139" y="313"/>
                    <a:pt x="139" y="319"/>
                  </a:cubicBezTo>
                  <a:cubicBezTo>
                    <a:pt x="128" y="318"/>
                    <a:pt x="117" y="332"/>
                    <a:pt x="107" y="322"/>
                  </a:cubicBezTo>
                  <a:cubicBezTo>
                    <a:pt x="100" y="326"/>
                    <a:pt x="97" y="334"/>
                    <a:pt x="89" y="336"/>
                  </a:cubicBezTo>
                  <a:cubicBezTo>
                    <a:pt x="75" y="332"/>
                    <a:pt x="61" y="327"/>
                    <a:pt x="60" y="310"/>
                  </a:cubicBezTo>
                  <a:cubicBezTo>
                    <a:pt x="39" y="310"/>
                    <a:pt x="32" y="298"/>
                    <a:pt x="19" y="281"/>
                  </a:cubicBezTo>
                  <a:cubicBezTo>
                    <a:pt x="13" y="272"/>
                    <a:pt x="3" y="262"/>
                    <a:pt x="2" y="258"/>
                  </a:cubicBezTo>
                  <a:cubicBezTo>
                    <a:pt x="0" y="251"/>
                    <a:pt x="7" y="241"/>
                    <a:pt x="2" y="235"/>
                  </a:cubicBezTo>
                  <a:cubicBezTo>
                    <a:pt x="22" y="239"/>
                    <a:pt x="13" y="215"/>
                    <a:pt x="28" y="214"/>
                  </a:cubicBezTo>
                  <a:cubicBezTo>
                    <a:pt x="22" y="203"/>
                    <a:pt x="26" y="182"/>
                    <a:pt x="31" y="173"/>
                  </a:cubicBezTo>
                  <a:cubicBezTo>
                    <a:pt x="40" y="172"/>
                    <a:pt x="39" y="181"/>
                    <a:pt x="43" y="185"/>
                  </a:cubicBezTo>
                  <a:cubicBezTo>
                    <a:pt x="56" y="176"/>
                    <a:pt x="46" y="160"/>
                    <a:pt x="51" y="147"/>
                  </a:cubicBezTo>
                  <a:cubicBezTo>
                    <a:pt x="54" y="141"/>
                    <a:pt x="70" y="142"/>
                    <a:pt x="63" y="130"/>
                  </a:cubicBezTo>
                  <a:cubicBezTo>
                    <a:pt x="68" y="130"/>
                    <a:pt x="74" y="128"/>
                    <a:pt x="75" y="133"/>
                  </a:cubicBezTo>
                  <a:cubicBezTo>
                    <a:pt x="82" y="129"/>
                    <a:pt x="86" y="122"/>
                    <a:pt x="92" y="115"/>
                  </a:cubicBezTo>
                  <a:cubicBezTo>
                    <a:pt x="96" y="111"/>
                    <a:pt x="104" y="104"/>
                    <a:pt x="107" y="98"/>
                  </a:cubicBezTo>
                  <a:cubicBezTo>
                    <a:pt x="108" y="94"/>
                    <a:pt x="108" y="86"/>
                    <a:pt x="108" y="82"/>
                  </a:cubicBezTo>
                  <a:cubicBezTo>
                    <a:pt x="109" y="75"/>
                    <a:pt x="108" y="61"/>
                    <a:pt x="109" y="55"/>
                  </a:cubicBezTo>
                  <a:cubicBezTo>
                    <a:pt x="120" y="18"/>
                    <a:pt x="107" y="4"/>
                    <a:pt x="112" y="0"/>
                  </a:cubicBezTo>
                  <a:cubicBezTo>
                    <a:pt x="116" y="18"/>
                    <a:pt x="123" y="72"/>
                    <a:pt x="127" y="86"/>
                  </a:cubicBezTo>
                  <a:cubicBezTo>
                    <a:pt x="154" y="84"/>
                    <a:pt x="175" y="77"/>
                    <a:pt x="203" y="75"/>
                  </a:cubicBezTo>
                  <a:cubicBezTo>
                    <a:pt x="206" y="90"/>
                    <a:pt x="208" y="108"/>
                    <a:pt x="211" y="124"/>
                  </a:cubicBezTo>
                  <a:cubicBezTo>
                    <a:pt x="214" y="123"/>
                    <a:pt x="216" y="121"/>
                    <a:pt x="217" y="118"/>
                  </a:cubicBezTo>
                  <a:lnTo>
                    <a:pt x="217" y="115"/>
                  </a:lnTo>
                  <a:close/>
                </a:path>
              </a:pathLst>
            </a:custGeom>
            <a:solidFill>
              <a:schemeClr val="accent2"/>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8" name="Freeform 109"/>
            <p:cNvSpPr>
              <a:spLocks/>
            </p:cNvSpPr>
            <p:nvPr/>
          </p:nvSpPr>
          <p:spPr bwMode="auto">
            <a:xfrm>
              <a:off x="3802064" y="2500313"/>
              <a:ext cx="646113" cy="339725"/>
            </a:xfrm>
            <a:custGeom>
              <a:avLst/>
              <a:gdLst>
                <a:gd name="T0" fmla="*/ 14 w 540"/>
                <a:gd name="T1" fmla="*/ 279 h 285"/>
                <a:gd name="T2" fmla="*/ 25 w 540"/>
                <a:gd name="T3" fmla="*/ 218 h 285"/>
                <a:gd name="T4" fmla="*/ 66 w 540"/>
                <a:gd name="T5" fmla="*/ 227 h 285"/>
                <a:gd name="T6" fmla="*/ 60 w 540"/>
                <a:gd name="T7" fmla="*/ 198 h 285"/>
                <a:gd name="T8" fmla="*/ 87 w 540"/>
                <a:gd name="T9" fmla="*/ 189 h 285"/>
                <a:gd name="T10" fmla="*/ 84 w 540"/>
                <a:gd name="T11" fmla="*/ 166 h 285"/>
                <a:gd name="T12" fmla="*/ 98 w 540"/>
                <a:gd name="T13" fmla="*/ 148 h 285"/>
                <a:gd name="T14" fmla="*/ 116 w 540"/>
                <a:gd name="T15" fmla="*/ 151 h 285"/>
                <a:gd name="T16" fmla="*/ 130 w 540"/>
                <a:gd name="T17" fmla="*/ 140 h 285"/>
                <a:gd name="T18" fmla="*/ 156 w 540"/>
                <a:gd name="T19" fmla="*/ 151 h 285"/>
                <a:gd name="T20" fmla="*/ 174 w 540"/>
                <a:gd name="T21" fmla="*/ 131 h 285"/>
                <a:gd name="T22" fmla="*/ 194 w 540"/>
                <a:gd name="T23" fmla="*/ 142 h 285"/>
                <a:gd name="T24" fmla="*/ 209 w 540"/>
                <a:gd name="T25" fmla="*/ 113 h 285"/>
                <a:gd name="T26" fmla="*/ 226 w 540"/>
                <a:gd name="T27" fmla="*/ 119 h 285"/>
                <a:gd name="T28" fmla="*/ 247 w 540"/>
                <a:gd name="T29" fmla="*/ 119 h 285"/>
                <a:gd name="T30" fmla="*/ 249 w 540"/>
                <a:gd name="T31" fmla="*/ 99 h 285"/>
                <a:gd name="T32" fmla="*/ 264 w 540"/>
                <a:gd name="T33" fmla="*/ 87 h 285"/>
                <a:gd name="T34" fmla="*/ 279 w 540"/>
                <a:gd name="T35" fmla="*/ 61 h 285"/>
                <a:gd name="T36" fmla="*/ 276 w 540"/>
                <a:gd name="T37" fmla="*/ 47 h 285"/>
                <a:gd name="T38" fmla="*/ 290 w 540"/>
                <a:gd name="T39" fmla="*/ 49 h 285"/>
                <a:gd name="T40" fmla="*/ 319 w 540"/>
                <a:gd name="T41" fmla="*/ 35 h 285"/>
                <a:gd name="T42" fmla="*/ 313 w 540"/>
                <a:gd name="T43" fmla="*/ 6 h 285"/>
                <a:gd name="T44" fmla="*/ 328 w 540"/>
                <a:gd name="T45" fmla="*/ 6 h 285"/>
                <a:gd name="T46" fmla="*/ 343 w 540"/>
                <a:gd name="T47" fmla="*/ 3 h 285"/>
                <a:gd name="T48" fmla="*/ 366 w 540"/>
                <a:gd name="T49" fmla="*/ 29 h 285"/>
                <a:gd name="T50" fmla="*/ 401 w 540"/>
                <a:gd name="T51" fmla="*/ 38 h 285"/>
                <a:gd name="T52" fmla="*/ 415 w 540"/>
                <a:gd name="T53" fmla="*/ 32 h 285"/>
                <a:gd name="T54" fmla="*/ 438 w 540"/>
                <a:gd name="T55" fmla="*/ 35 h 285"/>
                <a:gd name="T56" fmla="*/ 456 w 540"/>
                <a:gd name="T57" fmla="*/ 20 h 285"/>
                <a:gd name="T58" fmla="*/ 485 w 540"/>
                <a:gd name="T59" fmla="*/ 44 h 285"/>
                <a:gd name="T60" fmla="*/ 485 w 540"/>
                <a:gd name="T61" fmla="*/ 70 h 285"/>
                <a:gd name="T62" fmla="*/ 534 w 540"/>
                <a:gd name="T63" fmla="*/ 125 h 285"/>
                <a:gd name="T64" fmla="*/ 537 w 540"/>
                <a:gd name="T65" fmla="*/ 128 h 285"/>
                <a:gd name="T66" fmla="*/ 491 w 540"/>
                <a:gd name="T67" fmla="*/ 180 h 285"/>
                <a:gd name="T68" fmla="*/ 476 w 540"/>
                <a:gd name="T69" fmla="*/ 201 h 285"/>
                <a:gd name="T70" fmla="*/ 468 w 540"/>
                <a:gd name="T71" fmla="*/ 212 h 285"/>
                <a:gd name="T72" fmla="*/ 453 w 540"/>
                <a:gd name="T73" fmla="*/ 215 h 285"/>
                <a:gd name="T74" fmla="*/ 450 w 540"/>
                <a:gd name="T75" fmla="*/ 221 h 285"/>
                <a:gd name="T76" fmla="*/ 444 w 540"/>
                <a:gd name="T77" fmla="*/ 221 h 285"/>
                <a:gd name="T78" fmla="*/ 427 w 540"/>
                <a:gd name="T79" fmla="*/ 233 h 285"/>
                <a:gd name="T80" fmla="*/ 383 w 540"/>
                <a:gd name="T81" fmla="*/ 236 h 285"/>
                <a:gd name="T82" fmla="*/ 348 w 540"/>
                <a:gd name="T83" fmla="*/ 241 h 285"/>
                <a:gd name="T84" fmla="*/ 313 w 540"/>
                <a:gd name="T85" fmla="*/ 241 h 285"/>
                <a:gd name="T86" fmla="*/ 255 w 540"/>
                <a:gd name="T87" fmla="*/ 250 h 285"/>
                <a:gd name="T88" fmla="*/ 220 w 540"/>
                <a:gd name="T89" fmla="*/ 250 h 285"/>
                <a:gd name="T90" fmla="*/ 95 w 540"/>
                <a:gd name="T91" fmla="*/ 259 h 285"/>
                <a:gd name="T92" fmla="*/ 98 w 540"/>
                <a:gd name="T93" fmla="*/ 279 h 285"/>
                <a:gd name="T94" fmla="*/ 14 w 540"/>
                <a:gd name="T95"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0" h="285">
                  <a:moveTo>
                    <a:pt x="14" y="279"/>
                  </a:moveTo>
                  <a:cubicBezTo>
                    <a:pt x="24" y="253"/>
                    <a:pt x="0" y="227"/>
                    <a:pt x="25" y="218"/>
                  </a:cubicBezTo>
                  <a:cubicBezTo>
                    <a:pt x="40" y="219"/>
                    <a:pt x="52" y="235"/>
                    <a:pt x="66" y="227"/>
                  </a:cubicBezTo>
                  <a:cubicBezTo>
                    <a:pt x="69" y="213"/>
                    <a:pt x="57" y="213"/>
                    <a:pt x="60" y="198"/>
                  </a:cubicBezTo>
                  <a:cubicBezTo>
                    <a:pt x="70" y="196"/>
                    <a:pt x="76" y="190"/>
                    <a:pt x="87" y="189"/>
                  </a:cubicBezTo>
                  <a:cubicBezTo>
                    <a:pt x="92" y="179"/>
                    <a:pt x="83" y="178"/>
                    <a:pt x="84" y="166"/>
                  </a:cubicBezTo>
                  <a:cubicBezTo>
                    <a:pt x="87" y="160"/>
                    <a:pt x="105" y="154"/>
                    <a:pt x="98" y="148"/>
                  </a:cubicBezTo>
                  <a:cubicBezTo>
                    <a:pt x="103" y="145"/>
                    <a:pt x="112" y="146"/>
                    <a:pt x="116" y="151"/>
                  </a:cubicBezTo>
                  <a:cubicBezTo>
                    <a:pt x="127" y="147"/>
                    <a:pt x="120" y="144"/>
                    <a:pt x="130" y="140"/>
                  </a:cubicBezTo>
                  <a:cubicBezTo>
                    <a:pt x="141" y="141"/>
                    <a:pt x="152" y="143"/>
                    <a:pt x="156" y="151"/>
                  </a:cubicBezTo>
                  <a:cubicBezTo>
                    <a:pt x="165" y="147"/>
                    <a:pt x="165" y="134"/>
                    <a:pt x="174" y="131"/>
                  </a:cubicBezTo>
                  <a:cubicBezTo>
                    <a:pt x="181" y="134"/>
                    <a:pt x="190" y="136"/>
                    <a:pt x="194" y="142"/>
                  </a:cubicBezTo>
                  <a:cubicBezTo>
                    <a:pt x="201" y="135"/>
                    <a:pt x="201" y="120"/>
                    <a:pt x="209" y="113"/>
                  </a:cubicBezTo>
                  <a:cubicBezTo>
                    <a:pt x="218" y="104"/>
                    <a:pt x="214" y="123"/>
                    <a:pt x="226" y="119"/>
                  </a:cubicBezTo>
                  <a:cubicBezTo>
                    <a:pt x="230" y="127"/>
                    <a:pt x="241" y="119"/>
                    <a:pt x="247" y="119"/>
                  </a:cubicBezTo>
                  <a:cubicBezTo>
                    <a:pt x="248" y="113"/>
                    <a:pt x="243" y="100"/>
                    <a:pt x="249" y="99"/>
                  </a:cubicBezTo>
                  <a:cubicBezTo>
                    <a:pt x="249" y="90"/>
                    <a:pt x="261" y="93"/>
                    <a:pt x="264" y="87"/>
                  </a:cubicBezTo>
                  <a:cubicBezTo>
                    <a:pt x="262" y="71"/>
                    <a:pt x="274" y="70"/>
                    <a:pt x="279" y="61"/>
                  </a:cubicBezTo>
                  <a:cubicBezTo>
                    <a:pt x="280" y="54"/>
                    <a:pt x="273" y="55"/>
                    <a:pt x="276" y="47"/>
                  </a:cubicBezTo>
                  <a:cubicBezTo>
                    <a:pt x="280" y="38"/>
                    <a:pt x="289" y="50"/>
                    <a:pt x="290" y="49"/>
                  </a:cubicBezTo>
                  <a:cubicBezTo>
                    <a:pt x="300" y="48"/>
                    <a:pt x="302" y="33"/>
                    <a:pt x="319" y="35"/>
                  </a:cubicBezTo>
                  <a:cubicBezTo>
                    <a:pt x="320" y="23"/>
                    <a:pt x="315" y="16"/>
                    <a:pt x="313" y="6"/>
                  </a:cubicBezTo>
                  <a:cubicBezTo>
                    <a:pt x="317" y="0"/>
                    <a:pt x="323" y="6"/>
                    <a:pt x="328" y="6"/>
                  </a:cubicBezTo>
                  <a:cubicBezTo>
                    <a:pt x="334" y="5"/>
                    <a:pt x="337" y="1"/>
                    <a:pt x="343" y="3"/>
                  </a:cubicBezTo>
                  <a:cubicBezTo>
                    <a:pt x="355" y="7"/>
                    <a:pt x="357" y="22"/>
                    <a:pt x="366" y="29"/>
                  </a:cubicBezTo>
                  <a:cubicBezTo>
                    <a:pt x="382" y="27"/>
                    <a:pt x="394" y="30"/>
                    <a:pt x="401" y="38"/>
                  </a:cubicBezTo>
                  <a:cubicBezTo>
                    <a:pt x="410" y="40"/>
                    <a:pt x="410" y="33"/>
                    <a:pt x="415" y="32"/>
                  </a:cubicBezTo>
                  <a:cubicBezTo>
                    <a:pt x="428" y="31"/>
                    <a:pt x="427" y="42"/>
                    <a:pt x="438" y="35"/>
                  </a:cubicBezTo>
                  <a:cubicBezTo>
                    <a:pt x="448" y="34"/>
                    <a:pt x="450" y="25"/>
                    <a:pt x="456" y="20"/>
                  </a:cubicBezTo>
                  <a:cubicBezTo>
                    <a:pt x="464" y="30"/>
                    <a:pt x="474" y="38"/>
                    <a:pt x="485" y="44"/>
                  </a:cubicBezTo>
                  <a:cubicBezTo>
                    <a:pt x="485" y="53"/>
                    <a:pt x="492" y="63"/>
                    <a:pt x="485" y="70"/>
                  </a:cubicBezTo>
                  <a:cubicBezTo>
                    <a:pt x="502" y="88"/>
                    <a:pt x="512" y="113"/>
                    <a:pt x="534" y="125"/>
                  </a:cubicBezTo>
                  <a:cubicBezTo>
                    <a:pt x="540" y="124"/>
                    <a:pt x="540" y="128"/>
                    <a:pt x="537" y="128"/>
                  </a:cubicBezTo>
                  <a:cubicBezTo>
                    <a:pt x="529" y="150"/>
                    <a:pt x="502" y="156"/>
                    <a:pt x="491" y="180"/>
                  </a:cubicBezTo>
                  <a:cubicBezTo>
                    <a:pt x="486" y="190"/>
                    <a:pt x="486" y="192"/>
                    <a:pt x="476" y="201"/>
                  </a:cubicBezTo>
                  <a:cubicBezTo>
                    <a:pt x="473" y="204"/>
                    <a:pt x="468" y="212"/>
                    <a:pt x="468" y="212"/>
                  </a:cubicBezTo>
                  <a:cubicBezTo>
                    <a:pt x="466" y="214"/>
                    <a:pt x="457" y="213"/>
                    <a:pt x="453" y="215"/>
                  </a:cubicBezTo>
                  <a:cubicBezTo>
                    <a:pt x="452" y="216"/>
                    <a:pt x="451" y="221"/>
                    <a:pt x="450" y="221"/>
                  </a:cubicBezTo>
                  <a:cubicBezTo>
                    <a:pt x="449" y="222"/>
                    <a:pt x="446" y="220"/>
                    <a:pt x="444" y="221"/>
                  </a:cubicBezTo>
                  <a:cubicBezTo>
                    <a:pt x="438" y="224"/>
                    <a:pt x="432" y="231"/>
                    <a:pt x="427" y="233"/>
                  </a:cubicBezTo>
                  <a:cubicBezTo>
                    <a:pt x="419" y="235"/>
                    <a:pt x="398" y="233"/>
                    <a:pt x="383" y="236"/>
                  </a:cubicBezTo>
                  <a:cubicBezTo>
                    <a:pt x="377" y="236"/>
                    <a:pt x="358" y="241"/>
                    <a:pt x="348" y="241"/>
                  </a:cubicBezTo>
                  <a:cubicBezTo>
                    <a:pt x="336" y="242"/>
                    <a:pt x="325" y="240"/>
                    <a:pt x="313" y="241"/>
                  </a:cubicBezTo>
                  <a:cubicBezTo>
                    <a:pt x="298" y="243"/>
                    <a:pt x="278" y="249"/>
                    <a:pt x="255" y="250"/>
                  </a:cubicBezTo>
                  <a:cubicBezTo>
                    <a:pt x="244" y="251"/>
                    <a:pt x="232" y="249"/>
                    <a:pt x="220" y="250"/>
                  </a:cubicBezTo>
                  <a:cubicBezTo>
                    <a:pt x="177" y="253"/>
                    <a:pt x="133" y="267"/>
                    <a:pt x="95" y="259"/>
                  </a:cubicBezTo>
                  <a:cubicBezTo>
                    <a:pt x="93" y="269"/>
                    <a:pt x="100" y="270"/>
                    <a:pt x="98" y="279"/>
                  </a:cubicBezTo>
                  <a:cubicBezTo>
                    <a:pt x="69" y="280"/>
                    <a:pt x="44" y="285"/>
                    <a:pt x="14" y="285"/>
                  </a:cubicBezTo>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9" name="Freeform 110"/>
            <p:cNvSpPr>
              <a:spLocks/>
            </p:cNvSpPr>
            <p:nvPr/>
          </p:nvSpPr>
          <p:spPr bwMode="auto">
            <a:xfrm>
              <a:off x="4144964" y="2124076"/>
              <a:ext cx="381000" cy="428625"/>
            </a:xfrm>
            <a:custGeom>
              <a:avLst/>
              <a:gdLst>
                <a:gd name="T0" fmla="*/ 314 w 319"/>
                <a:gd name="T1" fmla="*/ 119 h 358"/>
                <a:gd name="T2" fmla="*/ 303 w 319"/>
                <a:gd name="T3" fmla="*/ 131 h 358"/>
                <a:gd name="T4" fmla="*/ 306 w 319"/>
                <a:gd name="T5" fmla="*/ 195 h 358"/>
                <a:gd name="T6" fmla="*/ 306 w 319"/>
                <a:gd name="T7" fmla="*/ 218 h 358"/>
                <a:gd name="T8" fmla="*/ 279 w 319"/>
                <a:gd name="T9" fmla="*/ 253 h 358"/>
                <a:gd name="T10" fmla="*/ 262 w 319"/>
                <a:gd name="T11" fmla="*/ 250 h 358"/>
                <a:gd name="T12" fmla="*/ 259 w 319"/>
                <a:gd name="T13" fmla="*/ 265 h 358"/>
                <a:gd name="T14" fmla="*/ 250 w 319"/>
                <a:gd name="T15" fmla="*/ 267 h 358"/>
                <a:gd name="T16" fmla="*/ 245 w 319"/>
                <a:gd name="T17" fmla="*/ 285 h 358"/>
                <a:gd name="T18" fmla="*/ 247 w 319"/>
                <a:gd name="T19" fmla="*/ 299 h 358"/>
                <a:gd name="T20" fmla="*/ 236 w 319"/>
                <a:gd name="T21" fmla="*/ 294 h 358"/>
                <a:gd name="T22" fmla="*/ 221 w 319"/>
                <a:gd name="T23" fmla="*/ 320 h 358"/>
                <a:gd name="T24" fmla="*/ 224 w 319"/>
                <a:gd name="T25" fmla="*/ 334 h 358"/>
                <a:gd name="T26" fmla="*/ 218 w 319"/>
                <a:gd name="T27" fmla="*/ 343 h 358"/>
                <a:gd name="T28" fmla="*/ 215 w 319"/>
                <a:gd name="T29" fmla="*/ 355 h 358"/>
                <a:gd name="T30" fmla="*/ 207 w 319"/>
                <a:gd name="T31" fmla="*/ 352 h 358"/>
                <a:gd name="T32" fmla="*/ 207 w 319"/>
                <a:gd name="T33" fmla="*/ 358 h 358"/>
                <a:gd name="T34" fmla="*/ 181 w 319"/>
                <a:gd name="T35" fmla="*/ 343 h 358"/>
                <a:gd name="T36" fmla="*/ 175 w 319"/>
                <a:gd name="T37" fmla="*/ 329 h 358"/>
                <a:gd name="T38" fmla="*/ 151 w 319"/>
                <a:gd name="T39" fmla="*/ 346 h 358"/>
                <a:gd name="T40" fmla="*/ 131 w 319"/>
                <a:gd name="T41" fmla="*/ 340 h 358"/>
                <a:gd name="T42" fmla="*/ 114 w 319"/>
                <a:gd name="T43" fmla="*/ 349 h 358"/>
                <a:gd name="T44" fmla="*/ 82 w 319"/>
                <a:gd name="T45" fmla="*/ 340 h 358"/>
                <a:gd name="T46" fmla="*/ 67 w 319"/>
                <a:gd name="T47" fmla="*/ 317 h 358"/>
                <a:gd name="T48" fmla="*/ 26 w 319"/>
                <a:gd name="T49" fmla="*/ 311 h 358"/>
                <a:gd name="T50" fmla="*/ 0 w 319"/>
                <a:gd name="T51" fmla="*/ 67 h 358"/>
                <a:gd name="T52" fmla="*/ 67 w 319"/>
                <a:gd name="T53" fmla="*/ 58 h 358"/>
                <a:gd name="T54" fmla="*/ 90 w 319"/>
                <a:gd name="T55" fmla="*/ 52 h 358"/>
                <a:gd name="T56" fmla="*/ 90 w 319"/>
                <a:gd name="T57" fmla="*/ 58 h 358"/>
                <a:gd name="T58" fmla="*/ 102 w 319"/>
                <a:gd name="T59" fmla="*/ 55 h 358"/>
                <a:gd name="T60" fmla="*/ 131 w 319"/>
                <a:gd name="T61" fmla="*/ 67 h 358"/>
                <a:gd name="T62" fmla="*/ 125 w 319"/>
                <a:gd name="T63" fmla="*/ 75 h 358"/>
                <a:gd name="T64" fmla="*/ 140 w 319"/>
                <a:gd name="T65" fmla="*/ 73 h 358"/>
                <a:gd name="T66" fmla="*/ 163 w 319"/>
                <a:gd name="T67" fmla="*/ 75 h 358"/>
                <a:gd name="T68" fmla="*/ 195 w 319"/>
                <a:gd name="T69" fmla="*/ 58 h 358"/>
                <a:gd name="T70" fmla="*/ 230 w 319"/>
                <a:gd name="T71" fmla="*/ 43 h 358"/>
                <a:gd name="T72" fmla="*/ 242 w 319"/>
                <a:gd name="T73" fmla="*/ 29 h 358"/>
                <a:gd name="T74" fmla="*/ 268 w 319"/>
                <a:gd name="T75" fmla="*/ 14 h 358"/>
                <a:gd name="T76" fmla="*/ 294 w 319"/>
                <a:gd name="T77" fmla="*/ 0 h 358"/>
                <a:gd name="T78" fmla="*/ 314 w 319"/>
                <a:gd name="T79" fmla="*/ 119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19" h="358">
                  <a:moveTo>
                    <a:pt x="314" y="119"/>
                  </a:moveTo>
                  <a:cubicBezTo>
                    <a:pt x="310" y="123"/>
                    <a:pt x="306" y="126"/>
                    <a:pt x="303" y="131"/>
                  </a:cubicBezTo>
                  <a:cubicBezTo>
                    <a:pt x="319" y="139"/>
                    <a:pt x="308" y="166"/>
                    <a:pt x="306" y="195"/>
                  </a:cubicBezTo>
                  <a:cubicBezTo>
                    <a:pt x="305" y="204"/>
                    <a:pt x="307" y="214"/>
                    <a:pt x="306" y="218"/>
                  </a:cubicBezTo>
                  <a:cubicBezTo>
                    <a:pt x="300" y="236"/>
                    <a:pt x="283" y="242"/>
                    <a:pt x="279" y="253"/>
                  </a:cubicBezTo>
                  <a:cubicBezTo>
                    <a:pt x="273" y="248"/>
                    <a:pt x="264" y="254"/>
                    <a:pt x="262" y="250"/>
                  </a:cubicBezTo>
                  <a:cubicBezTo>
                    <a:pt x="257" y="251"/>
                    <a:pt x="264" y="258"/>
                    <a:pt x="259" y="265"/>
                  </a:cubicBezTo>
                  <a:cubicBezTo>
                    <a:pt x="258" y="266"/>
                    <a:pt x="251" y="267"/>
                    <a:pt x="250" y="267"/>
                  </a:cubicBezTo>
                  <a:cubicBezTo>
                    <a:pt x="248" y="273"/>
                    <a:pt x="254" y="285"/>
                    <a:pt x="245" y="285"/>
                  </a:cubicBezTo>
                  <a:cubicBezTo>
                    <a:pt x="243" y="294"/>
                    <a:pt x="255" y="293"/>
                    <a:pt x="247" y="299"/>
                  </a:cubicBezTo>
                  <a:cubicBezTo>
                    <a:pt x="240" y="302"/>
                    <a:pt x="242" y="294"/>
                    <a:pt x="236" y="294"/>
                  </a:cubicBezTo>
                  <a:cubicBezTo>
                    <a:pt x="228" y="299"/>
                    <a:pt x="222" y="306"/>
                    <a:pt x="221" y="320"/>
                  </a:cubicBezTo>
                  <a:cubicBezTo>
                    <a:pt x="221" y="325"/>
                    <a:pt x="226" y="329"/>
                    <a:pt x="224" y="334"/>
                  </a:cubicBezTo>
                  <a:cubicBezTo>
                    <a:pt x="222" y="340"/>
                    <a:pt x="221" y="339"/>
                    <a:pt x="218" y="343"/>
                  </a:cubicBezTo>
                  <a:cubicBezTo>
                    <a:pt x="217" y="346"/>
                    <a:pt x="218" y="352"/>
                    <a:pt x="215" y="355"/>
                  </a:cubicBezTo>
                  <a:cubicBezTo>
                    <a:pt x="213" y="357"/>
                    <a:pt x="209" y="351"/>
                    <a:pt x="207" y="352"/>
                  </a:cubicBezTo>
                  <a:cubicBezTo>
                    <a:pt x="206" y="352"/>
                    <a:pt x="212" y="358"/>
                    <a:pt x="207" y="358"/>
                  </a:cubicBezTo>
                  <a:cubicBezTo>
                    <a:pt x="193" y="357"/>
                    <a:pt x="197" y="347"/>
                    <a:pt x="181" y="343"/>
                  </a:cubicBezTo>
                  <a:cubicBezTo>
                    <a:pt x="179" y="338"/>
                    <a:pt x="174" y="336"/>
                    <a:pt x="175" y="329"/>
                  </a:cubicBezTo>
                  <a:cubicBezTo>
                    <a:pt x="164" y="331"/>
                    <a:pt x="157" y="338"/>
                    <a:pt x="151" y="346"/>
                  </a:cubicBezTo>
                  <a:cubicBezTo>
                    <a:pt x="141" y="348"/>
                    <a:pt x="137" y="343"/>
                    <a:pt x="131" y="340"/>
                  </a:cubicBezTo>
                  <a:cubicBezTo>
                    <a:pt x="124" y="341"/>
                    <a:pt x="122" y="349"/>
                    <a:pt x="114" y="349"/>
                  </a:cubicBezTo>
                  <a:cubicBezTo>
                    <a:pt x="106" y="340"/>
                    <a:pt x="97" y="334"/>
                    <a:pt x="82" y="340"/>
                  </a:cubicBezTo>
                  <a:cubicBezTo>
                    <a:pt x="78" y="332"/>
                    <a:pt x="67" y="329"/>
                    <a:pt x="67" y="317"/>
                  </a:cubicBezTo>
                  <a:cubicBezTo>
                    <a:pt x="52" y="311"/>
                    <a:pt x="38" y="314"/>
                    <a:pt x="26" y="311"/>
                  </a:cubicBezTo>
                  <a:cubicBezTo>
                    <a:pt x="21" y="227"/>
                    <a:pt x="7" y="151"/>
                    <a:pt x="0" y="67"/>
                  </a:cubicBezTo>
                  <a:cubicBezTo>
                    <a:pt x="25" y="65"/>
                    <a:pt x="47" y="62"/>
                    <a:pt x="67" y="58"/>
                  </a:cubicBezTo>
                  <a:cubicBezTo>
                    <a:pt x="74" y="57"/>
                    <a:pt x="83" y="52"/>
                    <a:pt x="90" y="52"/>
                  </a:cubicBezTo>
                  <a:cubicBezTo>
                    <a:pt x="91" y="52"/>
                    <a:pt x="90" y="58"/>
                    <a:pt x="90" y="58"/>
                  </a:cubicBezTo>
                  <a:cubicBezTo>
                    <a:pt x="90" y="58"/>
                    <a:pt x="99" y="54"/>
                    <a:pt x="102" y="55"/>
                  </a:cubicBezTo>
                  <a:cubicBezTo>
                    <a:pt x="112" y="57"/>
                    <a:pt x="122" y="65"/>
                    <a:pt x="131" y="67"/>
                  </a:cubicBezTo>
                  <a:cubicBezTo>
                    <a:pt x="130" y="71"/>
                    <a:pt x="126" y="71"/>
                    <a:pt x="125" y="75"/>
                  </a:cubicBezTo>
                  <a:cubicBezTo>
                    <a:pt x="134" y="74"/>
                    <a:pt x="146" y="75"/>
                    <a:pt x="140" y="73"/>
                  </a:cubicBezTo>
                  <a:cubicBezTo>
                    <a:pt x="148" y="65"/>
                    <a:pt x="154" y="76"/>
                    <a:pt x="163" y="75"/>
                  </a:cubicBezTo>
                  <a:cubicBezTo>
                    <a:pt x="176" y="75"/>
                    <a:pt x="185" y="63"/>
                    <a:pt x="195" y="58"/>
                  </a:cubicBezTo>
                  <a:cubicBezTo>
                    <a:pt x="211" y="65"/>
                    <a:pt x="221" y="54"/>
                    <a:pt x="230" y="43"/>
                  </a:cubicBezTo>
                  <a:cubicBezTo>
                    <a:pt x="234" y="38"/>
                    <a:pt x="237" y="33"/>
                    <a:pt x="242" y="29"/>
                  </a:cubicBezTo>
                  <a:cubicBezTo>
                    <a:pt x="250" y="22"/>
                    <a:pt x="260" y="19"/>
                    <a:pt x="268" y="14"/>
                  </a:cubicBezTo>
                  <a:cubicBezTo>
                    <a:pt x="277" y="9"/>
                    <a:pt x="283" y="1"/>
                    <a:pt x="294" y="0"/>
                  </a:cubicBezTo>
                  <a:cubicBezTo>
                    <a:pt x="298" y="42"/>
                    <a:pt x="306" y="81"/>
                    <a:pt x="314" y="119"/>
                  </a:cubicBezTo>
                  <a:close/>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8" name="Freeform 111"/>
            <p:cNvSpPr>
              <a:spLocks/>
            </p:cNvSpPr>
            <p:nvPr/>
          </p:nvSpPr>
          <p:spPr bwMode="auto">
            <a:xfrm>
              <a:off x="3884614" y="1819276"/>
              <a:ext cx="33338" cy="49213"/>
            </a:xfrm>
            <a:custGeom>
              <a:avLst/>
              <a:gdLst>
                <a:gd name="T0" fmla="*/ 17 w 27"/>
                <a:gd name="T1" fmla="*/ 8 h 41"/>
                <a:gd name="T2" fmla="*/ 27 w 27"/>
                <a:gd name="T3" fmla="*/ 0 h 41"/>
                <a:gd name="T4" fmla="*/ 26 w 27"/>
                <a:gd name="T5" fmla="*/ 15 h 41"/>
                <a:gd name="T6" fmla="*/ 14 w 27"/>
                <a:gd name="T7" fmla="*/ 24 h 41"/>
                <a:gd name="T8" fmla="*/ 3 w 27"/>
                <a:gd name="T9" fmla="*/ 41 h 41"/>
                <a:gd name="T10" fmla="*/ 1 w 27"/>
                <a:gd name="T11" fmla="*/ 33 h 41"/>
                <a:gd name="T12" fmla="*/ 5 w 27"/>
                <a:gd name="T13" fmla="*/ 22 h 41"/>
                <a:gd name="T14" fmla="*/ 17 w 27"/>
                <a:gd name="T15" fmla="*/ 8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41">
                  <a:moveTo>
                    <a:pt x="17" y="8"/>
                  </a:moveTo>
                  <a:cubicBezTo>
                    <a:pt x="27" y="0"/>
                    <a:pt x="27" y="0"/>
                    <a:pt x="27" y="0"/>
                  </a:cubicBezTo>
                  <a:cubicBezTo>
                    <a:pt x="27" y="3"/>
                    <a:pt x="19" y="15"/>
                    <a:pt x="26" y="15"/>
                  </a:cubicBezTo>
                  <a:cubicBezTo>
                    <a:pt x="24" y="18"/>
                    <a:pt x="16" y="21"/>
                    <a:pt x="14" y="24"/>
                  </a:cubicBezTo>
                  <a:cubicBezTo>
                    <a:pt x="12" y="31"/>
                    <a:pt x="5" y="41"/>
                    <a:pt x="3" y="41"/>
                  </a:cubicBezTo>
                  <a:cubicBezTo>
                    <a:pt x="1" y="38"/>
                    <a:pt x="0" y="35"/>
                    <a:pt x="1" y="33"/>
                  </a:cubicBezTo>
                  <a:cubicBezTo>
                    <a:pt x="2" y="30"/>
                    <a:pt x="3" y="23"/>
                    <a:pt x="5" y="22"/>
                  </a:cubicBezTo>
                  <a:lnTo>
                    <a:pt x="17" y="8"/>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9" name="Freeform 112"/>
            <p:cNvSpPr>
              <a:spLocks/>
            </p:cNvSpPr>
            <p:nvPr/>
          </p:nvSpPr>
          <p:spPr bwMode="auto">
            <a:xfrm>
              <a:off x="4292601" y="2070101"/>
              <a:ext cx="14288" cy="31750"/>
            </a:xfrm>
            <a:custGeom>
              <a:avLst/>
              <a:gdLst>
                <a:gd name="T0" fmla="*/ 3 w 12"/>
                <a:gd name="T1" fmla="*/ 24 h 27"/>
                <a:gd name="T2" fmla="*/ 12 w 12"/>
                <a:gd name="T3" fmla="*/ 4 h 27"/>
                <a:gd name="T4" fmla="*/ 4 w 12"/>
                <a:gd name="T5" fmla="*/ 6 h 27"/>
                <a:gd name="T6" fmla="*/ 3 w 12"/>
                <a:gd name="T7" fmla="*/ 24 h 27"/>
              </a:gdLst>
              <a:ahLst/>
              <a:cxnLst>
                <a:cxn ang="0">
                  <a:pos x="T0" y="T1"/>
                </a:cxn>
                <a:cxn ang="0">
                  <a:pos x="T2" y="T3"/>
                </a:cxn>
                <a:cxn ang="0">
                  <a:pos x="T4" y="T5"/>
                </a:cxn>
                <a:cxn ang="0">
                  <a:pos x="T6" y="T7"/>
                </a:cxn>
              </a:cxnLst>
              <a:rect l="0" t="0" r="r" b="b"/>
              <a:pathLst>
                <a:path w="12" h="27">
                  <a:moveTo>
                    <a:pt x="3" y="24"/>
                  </a:moveTo>
                  <a:cubicBezTo>
                    <a:pt x="7" y="27"/>
                    <a:pt x="11" y="9"/>
                    <a:pt x="12" y="4"/>
                  </a:cubicBezTo>
                  <a:cubicBezTo>
                    <a:pt x="11" y="0"/>
                    <a:pt x="6" y="4"/>
                    <a:pt x="4" y="6"/>
                  </a:cubicBezTo>
                  <a:cubicBezTo>
                    <a:pt x="2" y="8"/>
                    <a:pt x="0" y="22"/>
                    <a:pt x="3" y="24"/>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0" name="Freeform 113"/>
            <p:cNvSpPr>
              <a:spLocks/>
            </p:cNvSpPr>
            <p:nvPr/>
          </p:nvSpPr>
          <p:spPr bwMode="auto">
            <a:xfrm>
              <a:off x="4291014" y="2081213"/>
              <a:ext cx="38100" cy="42863"/>
            </a:xfrm>
            <a:custGeom>
              <a:avLst/>
              <a:gdLst>
                <a:gd name="T0" fmla="*/ 17 w 32"/>
                <a:gd name="T1" fmla="*/ 5 h 36"/>
                <a:gd name="T2" fmla="*/ 32 w 32"/>
                <a:gd name="T3" fmla="*/ 14 h 36"/>
                <a:gd name="T4" fmla="*/ 7 w 32"/>
                <a:gd name="T5" fmla="*/ 25 h 36"/>
                <a:gd name="T6" fmla="*/ 17 w 32"/>
                <a:gd name="T7" fmla="*/ 5 h 36"/>
              </a:gdLst>
              <a:ahLst/>
              <a:cxnLst>
                <a:cxn ang="0">
                  <a:pos x="T0" y="T1"/>
                </a:cxn>
                <a:cxn ang="0">
                  <a:pos x="T2" y="T3"/>
                </a:cxn>
                <a:cxn ang="0">
                  <a:pos x="T4" y="T5"/>
                </a:cxn>
                <a:cxn ang="0">
                  <a:pos x="T6" y="T7"/>
                </a:cxn>
              </a:cxnLst>
              <a:rect l="0" t="0" r="r" b="b"/>
              <a:pathLst>
                <a:path w="32" h="36">
                  <a:moveTo>
                    <a:pt x="17" y="5"/>
                  </a:moveTo>
                  <a:cubicBezTo>
                    <a:pt x="21" y="0"/>
                    <a:pt x="28" y="9"/>
                    <a:pt x="32" y="14"/>
                  </a:cubicBezTo>
                  <a:cubicBezTo>
                    <a:pt x="31" y="24"/>
                    <a:pt x="0" y="36"/>
                    <a:pt x="7" y="25"/>
                  </a:cubicBezTo>
                  <a:cubicBezTo>
                    <a:pt x="11" y="18"/>
                    <a:pt x="13" y="11"/>
                    <a:pt x="17" y="5"/>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1" name="Freeform 114"/>
            <p:cNvSpPr>
              <a:spLocks/>
            </p:cNvSpPr>
            <p:nvPr/>
          </p:nvSpPr>
          <p:spPr bwMode="auto">
            <a:xfrm>
              <a:off x="3767139" y="1574801"/>
              <a:ext cx="41275" cy="44450"/>
            </a:xfrm>
            <a:custGeom>
              <a:avLst/>
              <a:gdLst>
                <a:gd name="T0" fmla="*/ 11 w 35"/>
                <a:gd name="T1" fmla="*/ 37 h 37"/>
                <a:gd name="T2" fmla="*/ 18 w 35"/>
                <a:gd name="T3" fmla="*/ 29 h 37"/>
                <a:gd name="T4" fmla="*/ 35 w 35"/>
                <a:gd name="T5" fmla="*/ 6 h 37"/>
                <a:gd name="T6" fmla="*/ 35 w 35"/>
                <a:gd name="T7" fmla="*/ 0 h 37"/>
                <a:gd name="T8" fmla="*/ 0 w 35"/>
                <a:gd name="T9" fmla="*/ 32 h 37"/>
                <a:gd name="T10" fmla="*/ 12 w 35"/>
                <a:gd name="T11" fmla="*/ 26 h 37"/>
                <a:gd name="T12" fmla="*/ 12 w 35"/>
                <a:gd name="T13" fmla="*/ 29 h 37"/>
                <a:gd name="T14" fmla="*/ 11 w 35"/>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37">
                  <a:moveTo>
                    <a:pt x="11" y="37"/>
                  </a:moveTo>
                  <a:cubicBezTo>
                    <a:pt x="18" y="29"/>
                    <a:pt x="18" y="29"/>
                    <a:pt x="18" y="29"/>
                  </a:cubicBezTo>
                  <a:cubicBezTo>
                    <a:pt x="24" y="22"/>
                    <a:pt x="32" y="17"/>
                    <a:pt x="35" y="6"/>
                  </a:cubicBezTo>
                  <a:cubicBezTo>
                    <a:pt x="35" y="0"/>
                    <a:pt x="35" y="0"/>
                    <a:pt x="35" y="0"/>
                  </a:cubicBezTo>
                  <a:cubicBezTo>
                    <a:pt x="17" y="5"/>
                    <a:pt x="3" y="13"/>
                    <a:pt x="0" y="32"/>
                  </a:cubicBezTo>
                  <a:cubicBezTo>
                    <a:pt x="9" y="36"/>
                    <a:pt x="9" y="32"/>
                    <a:pt x="12" y="26"/>
                  </a:cubicBezTo>
                  <a:cubicBezTo>
                    <a:pt x="12" y="27"/>
                    <a:pt x="12" y="28"/>
                    <a:pt x="12" y="29"/>
                  </a:cubicBezTo>
                  <a:lnTo>
                    <a:pt x="11" y="37"/>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2" name="Freeform 115"/>
            <p:cNvSpPr>
              <a:spLocks/>
            </p:cNvSpPr>
            <p:nvPr/>
          </p:nvSpPr>
          <p:spPr bwMode="auto">
            <a:xfrm>
              <a:off x="3632201" y="1612901"/>
              <a:ext cx="512763" cy="222250"/>
            </a:xfrm>
            <a:custGeom>
              <a:avLst/>
              <a:gdLst>
                <a:gd name="T0" fmla="*/ 262 w 430"/>
                <a:gd name="T1" fmla="*/ 114 h 186"/>
                <a:gd name="T2" fmla="*/ 259 w 430"/>
                <a:gd name="T3" fmla="*/ 108 h 186"/>
                <a:gd name="T4" fmla="*/ 232 w 430"/>
                <a:gd name="T5" fmla="*/ 122 h 186"/>
                <a:gd name="T6" fmla="*/ 232 w 430"/>
                <a:gd name="T7" fmla="*/ 108 h 186"/>
                <a:gd name="T8" fmla="*/ 218 w 430"/>
                <a:gd name="T9" fmla="*/ 134 h 186"/>
                <a:gd name="T10" fmla="*/ 195 w 430"/>
                <a:gd name="T11" fmla="*/ 186 h 186"/>
                <a:gd name="T12" fmla="*/ 192 w 430"/>
                <a:gd name="T13" fmla="*/ 166 h 186"/>
                <a:gd name="T14" fmla="*/ 180 w 430"/>
                <a:gd name="T15" fmla="*/ 166 h 186"/>
                <a:gd name="T16" fmla="*/ 157 w 430"/>
                <a:gd name="T17" fmla="*/ 125 h 186"/>
                <a:gd name="T18" fmla="*/ 154 w 430"/>
                <a:gd name="T19" fmla="*/ 111 h 186"/>
                <a:gd name="T20" fmla="*/ 128 w 430"/>
                <a:gd name="T21" fmla="*/ 105 h 186"/>
                <a:gd name="T22" fmla="*/ 99 w 430"/>
                <a:gd name="T23" fmla="*/ 105 h 186"/>
                <a:gd name="T24" fmla="*/ 93 w 430"/>
                <a:gd name="T25" fmla="*/ 99 h 186"/>
                <a:gd name="T26" fmla="*/ 17 w 430"/>
                <a:gd name="T27" fmla="*/ 85 h 186"/>
                <a:gd name="T28" fmla="*/ 0 w 430"/>
                <a:gd name="T29" fmla="*/ 67 h 186"/>
                <a:gd name="T30" fmla="*/ 20 w 430"/>
                <a:gd name="T31" fmla="*/ 56 h 186"/>
                <a:gd name="T32" fmla="*/ 38 w 430"/>
                <a:gd name="T33" fmla="*/ 38 h 186"/>
                <a:gd name="T34" fmla="*/ 87 w 430"/>
                <a:gd name="T35" fmla="*/ 21 h 186"/>
                <a:gd name="T36" fmla="*/ 102 w 430"/>
                <a:gd name="T37" fmla="*/ 0 h 186"/>
                <a:gd name="T38" fmla="*/ 122 w 430"/>
                <a:gd name="T39" fmla="*/ 38 h 186"/>
                <a:gd name="T40" fmla="*/ 134 w 430"/>
                <a:gd name="T41" fmla="*/ 26 h 186"/>
                <a:gd name="T42" fmla="*/ 131 w 430"/>
                <a:gd name="T43" fmla="*/ 29 h 186"/>
                <a:gd name="T44" fmla="*/ 151 w 430"/>
                <a:gd name="T45" fmla="*/ 21 h 186"/>
                <a:gd name="T46" fmla="*/ 195 w 430"/>
                <a:gd name="T47" fmla="*/ 56 h 186"/>
                <a:gd name="T48" fmla="*/ 244 w 430"/>
                <a:gd name="T49" fmla="*/ 58 h 186"/>
                <a:gd name="T50" fmla="*/ 256 w 430"/>
                <a:gd name="T51" fmla="*/ 47 h 186"/>
                <a:gd name="T52" fmla="*/ 267 w 430"/>
                <a:gd name="T53" fmla="*/ 41 h 186"/>
                <a:gd name="T54" fmla="*/ 288 w 430"/>
                <a:gd name="T55" fmla="*/ 29 h 186"/>
                <a:gd name="T56" fmla="*/ 317 w 430"/>
                <a:gd name="T57" fmla="*/ 26 h 186"/>
                <a:gd name="T58" fmla="*/ 349 w 430"/>
                <a:gd name="T59" fmla="*/ 15 h 186"/>
                <a:gd name="T60" fmla="*/ 352 w 430"/>
                <a:gd name="T61" fmla="*/ 41 h 186"/>
                <a:gd name="T62" fmla="*/ 384 w 430"/>
                <a:gd name="T63" fmla="*/ 44 h 186"/>
                <a:gd name="T64" fmla="*/ 395 w 430"/>
                <a:gd name="T65" fmla="*/ 35 h 186"/>
                <a:gd name="T66" fmla="*/ 407 w 430"/>
                <a:gd name="T67" fmla="*/ 56 h 186"/>
                <a:gd name="T68" fmla="*/ 430 w 430"/>
                <a:gd name="T69" fmla="*/ 79 h 186"/>
                <a:gd name="T70" fmla="*/ 384 w 430"/>
                <a:gd name="T71" fmla="*/ 76 h 186"/>
                <a:gd name="T72" fmla="*/ 378 w 430"/>
                <a:gd name="T73" fmla="*/ 93 h 186"/>
                <a:gd name="T74" fmla="*/ 363 w 430"/>
                <a:gd name="T75" fmla="*/ 82 h 186"/>
                <a:gd name="T76" fmla="*/ 326 w 430"/>
                <a:gd name="T77" fmla="*/ 79 h 186"/>
                <a:gd name="T78" fmla="*/ 311 w 430"/>
                <a:gd name="T79" fmla="*/ 93 h 186"/>
                <a:gd name="T80" fmla="*/ 276 w 430"/>
                <a:gd name="T81" fmla="*/ 99 h 186"/>
                <a:gd name="T82" fmla="*/ 264 w 430"/>
                <a:gd name="T83" fmla="*/ 11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30" h="186">
                  <a:moveTo>
                    <a:pt x="262" y="114"/>
                  </a:moveTo>
                  <a:cubicBezTo>
                    <a:pt x="261" y="111"/>
                    <a:pt x="259" y="111"/>
                    <a:pt x="259" y="108"/>
                  </a:cubicBezTo>
                  <a:cubicBezTo>
                    <a:pt x="242" y="105"/>
                    <a:pt x="246" y="122"/>
                    <a:pt x="232" y="122"/>
                  </a:cubicBezTo>
                  <a:cubicBezTo>
                    <a:pt x="232" y="118"/>
                    <a:pt x="232" y="113"/>
                    <a:pt x="232" y="108"/>
                  </a:cubicBezTo>
                  <a:cubicBezTo>
                    <a:pt x="223" y="112"/>
                    <a:pt x="224" y="125"/>
                    <a:pt x="218" y="134"/>
                  </a:cubicBezTo>
                  <a:cubicBezTo>
                    <a:pt x="210" y="146"/>
                    <a:pt x="202" y="169"/>
                    <a:pt x="195" y="186"/>
                  </a:cubicBezTo>
                  <a:cubicBezTo>
                    <a:pt x="185" y="185"/>
                    <a:pt x="190" y="172"/>
                    <a:pt x="192" y="166"/>
                  </a:cubicBezTo>
                  <a:cubicBezTo>
                    <a:pt x="194" y="161"/>
                    <a:pt x="178" y="161"/>
                    <a:pt x="180" y="166"/>
                  </a:cubicBezTo>
                  <a:cubicBezTo>
                    <a:pt x="177" y="148"/>
                    <a:pt x="187" y="123"/>
                    <a:pt x="157" y="125"/>
                  </a:cubicBezTo>
                  <a:cubicBezTo>
                    <a:pt x="158" y="119"/>
                    <a:pt x="156" y="114"/>
                    <a:pt x="154" y="111"/>
                  </a:cubicBezTo>
                  <a:cubicBezTo>
                    <a:pt x="146" y="115"/>
                    <a:pt x="136" y="106"/>
                    <a:pt x="128" y="105"/>
                  </a:cubicBezTo>
                  <a:cubicBezTo>
                    <a:pt x="120" y="104"/>
                    <a:pt x="111" y="109"/>
                    <a:pt x="99" y="105"/>
                  </a:cubicBezTo>
                  <a:cubicBezTo>
                    <a:pt x="97" y="104"/>
                    <a:pt x="94" y="100"/>
                    <a:pt x="93" y="99"/>
                  </a:cubicBezTo>
                  <a:cubicBezTo>
                    <a:pt x="74" y="93"/>
                    <a:pt x="43" y="91"/>
                    <a:pt x="17" y="85"/>
                  </a:cubicBezTo>
                  <a:cubicBezTo>
                    <a:pt x="16" y="74"/>
                    <a:pt x="10" y="68"/>
                    <a:pt x="0" y="67"/>
                  </a:cubicBezTo>
                  <a:cubicBezTo>
                    <a:pt x="2" y="59"/>
                    <a:pt x="14" y="60"/>
                    <a:pt x="20" y="56"/>
                  </a:cubicBezTo>
                  <a:cubicBezTo>
                    <a:pt x="27" y="51"/>
                    <a:pt x="30" y="42"/>
                    <a:pt x="38" y="38"/>
                  </a:cubicBezTo>
                  <a:cubicBezTo>
                    <a:pt x="64" y="42"/>
                    <a:pt x="68" y="24"/>
                    <a:pt x="87" y="21"/>
                  </a:cubicBezTo>
                  <a:cubicBezTo>
                    <a:pt x="91" y="13"/>
                    <a:pt x="97" y="7"/>
                    <a:pt x="102" y="0"/>
                  </a:cubicBezTo>
                  <a:cubicBezTo>
                    <a:pt x="119" y="2"/>
                    <a:pt x="118" y="22"/>
                    <a:pt x="122" y="38"/>
                  </a:cubicBezTo>
                  <a:cubicBezTo>
                    <a:pt x="131" y="40"/>
                    <a:pt x="123" y="24"/>
                    <a:pt x="134" y="26"/>
                  </a:cubicBezTo>
                  <a:cubicBezTo>
                    <a:pt x="134" y="29"/>
                    <a:pt x="132" y="29"/>
                    <a:pt x="131" y="29"/>
                  </a:cubicBezTo>
                  <a:cubicBezTo>
                    <a:pt x="139" y="33"/>
                    <a:pt x="142" y="21"/>
                    <a:pt x="151" y="21"/>
                  </a:cubicBezTo>
                  <a:cubicBezTo>
                    <a:pt x="171" y="19"/>
                    <a:pt x="187" y="41"/>
                    <a:pt x="195" y="56"/>
                  </a:cubicBezTo>
                  <a:cubicBezTo>
                    <a:pt x="217" y="53"/>
                    <a:pt x="225" y="54"/>
                    <a:pt x="244" y="58"/>
                  </a:cubicBezTo>
                  <a:cubicBezTo>
                    <a:pt x="253" y="60"/>
                    <a:pt x="253" y="50"/>
                    <a:pt x="256" y="47"/>
                  </a:cubicBezTo>
                  <a:cubicBezTo>
                    <a:pt x="258" y="45"/>
                    <a:pt x="264" y="44"/>
                    <a:pt x="267" y="41"/>
                  </a:cubicBezTo>
                  <a:cubicBezTo>
                    <a:pt x="274" y="35"/>
                    <a:pt x="272" y="33"/>
                    <a:pt x="288" y="29"/>
                  </a:cubicBezTo>
                  <a:cubicBezTo>
                    <a:pt x="296" y="27"/>
                    <a:pt x="304" y="30"/>
                    <a:pt x="317" y="26"/>
                  </a:cubicBezTo>
                  <a:cubicBezTo>
                    <a:pt x="328" y="23"/>
                    <a:pt x="337" y="12"/>
                    <a:pt x="349" y="15"/>
                  </a:cubicBezTo>
                  <a:cubicBezTo>
                    <a:pt x="348" y="25"/>
                    <a:pt x="349" y="34"/>
                    <a:pt x="352" y="41"/>
                  </a:cubicBezTo>
                  <a:cubicBezTo>
                    <a:pt x="366" y="45"/>
                    <a:pt x="379" y="33"/>
                    <a:pt x="384" y="44"/>
                  </a:cubicBezTo>
                  <a:cubicBezTo>
                    <a:pt x="390" y="43"/>
                    <a:pt x="391" y="38"/>
                    <a:pt x="395" y="35"/>
                  </a:cubicBezTo>
                  <a:cubicBezTo>
                    <a:pt x="404" y="37"/>
                    <a:pt x="408" y="44"/>
                    <a:pt x="407" y="56"/>
                  </a:cubicBezTo>
                  <a:cubicBezTo>
                    <a:pt x="413" y="65"/>
                    <a:pt x="427" y="67"/>
                    <a:pt x="430" y="79"/>
                  </a:cubicBezTo>
                  <a:cubicBezTo>
                    <a:pt x="414" y="78"/>
                    <a:pt x="395" y="81"/>
                    <a:pt x="384" y="76"/>
                  </a:cubicBezTo>
                  <a:cubicBezTo>
                    <a:pt x="376" y="76"/>
                    <a:pt x="378" y="86"/>
                    <a:pt x="378" y="93"/>
                  </a:cubicBezTo>
                  <a:cubicBezTo>
                    <a:pt x="369" y="93"/>
                    <a:pt x="367" y="87"/>
                    <a:pt x="363" y="82"/>
                  </a:cubicBezTo>
                  <a:cubicBezTo>
                    <a:pt x="350" y="81"/>
                    <a:pt x="337" y="74"/>
                    <a:pt x="326" y="79"/>
                  </a:cubicBezTo>
                  <a:cubicBezTo>
                    <a:pt x="318" y="81"/>
                    <a:pt x="317" y="90"/>
                    <a:pt x="311" y="93"/>
                  </a:cubicBezTo>
                  <a:cubicBezTo>
                    <a:pt x="296" y="95"/>
                    <a:pt x="284" y="92"/>
                    <a:pt x="276" y="99"/>
                  </a:cubicBezTo>
                  <a:cubicBezTo>
                    <a:pt x="271" y="104"/>
                    <a:pt x="273" y="112"/>
                    <a:pt x="264" y="117"/>
                  </a:cubicBezTo>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3" name="Freeform 116"/>
            <p:cNvSpPr>
              <a:spLocks/>
            </p:cNvSpPr>
            <p:nvPr/>
          </p:nvSpPr>
          <p:spPr bwMode="auto">
            <a:xfrm>
              <a:off x="3968751" y="1736726"/>
              <a:ext cx="350838" cy="481013"/>
            </a:xfrm>
            <a:custGeom>
              <a:avLst/>
              <a:gdLst>
                <a:gd name="T0" fmla="*/ 46 w 294"/>
                <a:gd name="T1" fmla="*/ 81 h 403"/>
                <a:gd name="T2" fmla="*/ 46 w 294"/>
                <a:gd name="T3" fmla="*/ 101 h 403"/>
                <a:gd name="T4" fmla="*/ 55 w 294"/>
                <a:gd name="T5" fmla="*/ 98 h 403"/>
                <a:gd name="T6" fmla="*/ 58 w 294"/>
                <a:gd name="T7" fmla="*/ 101 h 403"/>
                <a:gd name="T8" fmla="*/ 67 w 294"/>
                <a:gd name="T9" fmla="*/ 83 h 403"/>
                <a:gd name="T10" fmla="*/ 64 w 294"/>
                <a:gd name="T11" fmla="*/ 60 h 403"/>
                <a:gd name="T12" fmla="*/ 87 w 294"/>
                <a:gd name="T13" fmla="*/ 43 h 403"/>
                <a:gd name="T14" fmla="*/ 78 w 294"/>
                <a:gd name="T15" fmla="*/ 25 h 403"/>
                <a:gd name="T16" fmla="*/ 96 w 294"/>
                <a:gd name="T17" fmla="*/ 2 h 403"/>
                <a:gd name="T18" fmla="*/ 113 w 294"/>
                <a:gd name="T19" fmla="*/ 11 h 403"/>
                <a:gd name="T20" fmla="*/ 142 w 294"/>
                <a:gd name="T21" fmla="*/ 22 h 403"/>
                <a:gd name="T22" fmla="*/ 201 w 294"/>
                <a:gd name="T23" fmla="*/ 49 h 403"/>
                <a:gd name="T24" fmla="*/ 192 w 294"/>
                <a:gd name="T25" fmla="*/ 63 h 403"/>
                <a:gd name="T26" fmla="*/ 206 w 294"/>
                <a:gd name="T27" fmla="*/ 81 h 403"/>
                <a:gd name="T28" fmla="*/ 198 w 294"/>
                <a:gd name="T29" fmla="*/ 133 h 403"/>
                <a:gd name="T30" fmla="*/ 195 w 294"/>
                <a:gd name="T31" fmla="*/ 156 h 403"/>
                <a:gd name="T32" fmla="*/ 177 w 294"/>
                <a:gd name="T33" fmla="*/ 165 h 403"/>
                <a:gd name="T34" fmla="*/ 198 w 294"/>
                <a:gd name="T35" fmla="*/ 203 h 403"/>
                <a:gd name="T36" fmla="*/ 218 w 294"/>
                <a:gd name="T37" fmla="*/ 165 h 403"/>
                <a:gd name="T38" fmla="*/ 250 w 294"/>
                <a:gd name="T39" fmla="*/ 150 h 403"/>
                <a:gd name="T40" fmla="*/ 294 w 294"/>
                <a:gd name="T41" fmla="*/ 243 h 403"/>
                <a:gd name="T42" fmla="*/ 291 w 294"/>
                <a:gd name="T43" fmla="*/ 281 h 403"/>
                <a:gd name="T44" fmla="*/ 279 w 294"/>
                <a:gd name="T45" fmla="*/ 275 h 403"/>
                <a:gd name="T46" fmla="*/ 267 w 294"/>
                <a:gd name="T47" fmla="*/ 307 h 403"/>
                <a:gd name="T48" fmla="*/ 253 w 294"/>
                <a:gd name="T49" fmla="*/ 319 h 403"/>
                <a:gd name="T50" fmla="*/ 238 w 294"/>
                <a:gd name="T51" fmla="*/ 374 h 403"/>
                <a:gd name="T52" fmla="*/ 151 w 294"/>
                <a:gd name="T53" fmla="*/ 389 h 403"/>
                <a:gd name="T54" fmla="*/ 125 w 294"/>
                <a:gd name="T55" fmla="*/ 386 h 403"/>
                <a:gd name="T56" fmla="*/ 44 w 294"/>
                <a:gd name="T57" fmla="*/ 398 h 403"/>
                <a:gd name="T58" fmla="*/ 12 w 294"/>
                <a:gd name="T59" fmla="*/ 400 h 403"/>
                <a:gd name="T60" fmla="*/ 12 w 294"/>
                <a:gd name="T61" fmla="*/ 395 h 403"/>
                <a:gd name="T62" fmla="*/ 23 w 294"/>
                <a:gd name="T63" fmla="*/ 366 h 403"/>
                <a:gd name="T64" fmla="*/ 35 w 294"/>
                <a:gd name="T65" fmla="*/ 302 h 403"/>
                <a:gd name="T66" fmla="*/ 26 w 294"/>
                <a:gd name="T67" fmla="*/ 255 h 403"/>
                <a:gd name="T68" fmla="*/ 9 w 294"/>
                <a:gd name="T69" fmla="*/ 232 h 403"/>
                <a:gd name="T70" fmla="*/ 3 w 294"/>
                <a:gd name="T71" fmla="*/ 223 h 403"/>
                <a:gd name="T72" fmla="*/ 9 w 294"/>
                <a:gd name="T73" fmla="*/ 206 h 403"/>
                <a:gd name="T74" fmla="*/ 0 w 294"/>
                <a:gd name="T75" fmla="*/ 182 h 403"/>
                <a:gd name="T76" fmla="*/ 14 w 294"/>
                <a:gd name="T77" fmla="*/ 133 h 403"/>
                <a:gd name="T78" fmla="*/ 12 w 294"/>
                <a:gd name="T79" fmla="*/ 121 h 403"/>
                <a:gd name="T80" fmla="*/ 20 w 294"/>
                <a:gd name="T81" fmla="*/ 98 h 403"/>
                <a:gd name="T82" fmla="*/ 44 w 294"/>
                <a:gd name="T83" fmla="*/ 78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4" h="403">
                  <a:moveTo>
                    <a:pt x="46" y="81"/>
                  </a:moveTo>
                  <a:cubicBezTo>
                    <a:pt x="46" y="87"/>
                    <a:pt x="46" y="94"/>
                    <a:pt x="46" y="101"/>
                  </a:cubicBezTo>
                  <a:cubicBezTo>
                    <a:pt x="48" y="109"/>
                    <a:pt x="50" y="97"/>
                    <a:pt x="55" y="98"/>
                  </a:cubicBezTo>
                  <a:cubicBezTo>
                    <a:pt x="55" y="98"/>
                    <a:pt x="56" y="103"/>
                    <a:pt x="58" y="101"/>
                  </a:cubicBezTo>
                  <a:cubicBezTo>
                    <a:pt x="62" y="98"/>
                    <a:pt x="66" y="90"/>
                    <a:pt x="67" y="83"/>
                  </a:cubicBezTo>
                  <a:cubicBezTo>
                    <a:pt x="68" y="77"/>
                    <a:pt x="62" y="67"/>
                    <a:pt x="64" y="60"/>
                  </a:cubicBezTo>
                  <a:cubicBezTo>
                    <a:pt x="68" y="49"/>
                    <a:pt x="74" y="43"/>
                    <a:pt x="87" y="43"/>
                  </a:cubicBezTo>
                  <a:cubicBezTo>
                    <a:pt x="91" y="30"/>
                    <a:pt x="76" y="37"/>
                    <a:pt x="78" y="25"/>
                  </a:cubicBezTo>
                  <a:cubicBezTo>
                    <a:pt x="80" y="13"/>
                    <a:pt x="90" y="10"/>
                    <a:pt x="96" y="2"/>
                  </a:cubicBezTo>
                  <a:cubicBezTo>
                    <a:pt x="103" y="0"/>
                    <a:pt x="105" y="9"/>
                    <a:pt x="113" y="11"/>
                  </a:cubicBezTo>
                  <a:cubicBezTo>
                    <a:pt x="124" y="13"/>
                    <a:pt x="140" y="8"/>
                    <a:pt x="142" y="22"/>
                  </a:cubicBezTo>
                  <a:cubicBezTo>
                    <a:pt x="168" y="25"/>
                    <a:pt x="189" y="33"/>
                    <a:pt x="201" y="49"/>
                  </a:cubicBezTo>
                  <a:cubicBezTo>
                    <a:pt x="201" y="57"/>
                    <a:pt x="192" y="55"/>
                    <a:pt x="192" y="63"/>
                  </a:cubicBezTo>
                  <a:cubicBezTo>
                    <a:pt x="194" y="71"/>
                    <a:pt x="202" y="74"/>
                    <a:pt x="206" y="81"/>
                  </a:cubicBezTo>
                  <a:cubicBezTo>
                    <a:pt x="207" y="99"/>
                    <a:pt x="216" y="124"/>
                    <a:pt x="198" y="133"/>
                  </a:cubicBezTo>
                  <a:cubicBezTo>
                    <a:pt x="200" y="144"/>
                    <a:pt x="194" y="147"/>
                    <a:pt x="195" y="156"/>
                  </a:cubicBezTo>
                  <a:cubicBezTo>
                    <a:pt x="189" y="159"/>
                    <a:pt x="183" y="162"/>
                    <a:pt x="177" y="165"/>
                  </a:cubicBezTo>
                  <a:cubicBezTo>
                    <a:pt x="175" y="189"/>
                    <a:pt x="178" y="200"/>
                    <a:pt x="198" y="203"/>
                  </a:cubicBezTo>
                  <a:cubicBezTo>
                    <a:pt x="205" y="190"/>
                    <a:pt x="218" y="185"/>
                    <a:pt x="218" y="165"/>
                  </a:cubicBezTo>
                  <a:cubicBezTo>
                    <a:pt x="232" y="163"/>
                    <a:pt x="234" y="150"/>
                    <a:pt x="250" y="150"/>
                  </a:cubicBezTo>
                  <a:cubicBezTo>
                    <a:pt x="276" y="170"/>
                    <a:pt x="271" y="220"/>
                    <a:pt x="294" y="243"/>
                  </a:cubicBezTo>
                  <a:cubicBezTo>
                    <a:pt x="288" y="251"/>
                    <a:pt x="292" y="269"/>
                    <a:pt x="291" y="281"/>
                  </a:cubicBezTo>
                  <a:cubicBezTo>
                    <a:pt x="281" y="285"/>
                    <a:pt x="289" y="272"/>
                    <a:pt x="279" y="275"/>
                  </a:cubicBezTo>
                  <a:cubicBezTo>
                    <a:pt x="270" y="281"/>
                    <a:pt x="266" y="291"/>
                    <a:pt x="267" y="307"/>
                  </a:cubicBezTo>
                  <a:cubicBezTo>
                    <a:pt x="262" y="310"/>
                    <a:pt x="257" y="315"/>
                    <a:pt x="253" y="319"/>
                  </a:cubicBezTo>
                  <a:cubicBezTo>
                    <a:pt x="258" y="347"/>
                    <a:pt x="239" y="352"/>
                    <a:pt x="238" y="374"/>
                  </a:cubicBezTo>
                  <a:cubicBezTo>
                    <a:pt x="209" y="376"/>
                    <a:pt x="181" y="388"/>
                    <a:pt x="151" y="389"/>
                  </a:cubicBezTo>
                  <a:cubicBezTo>
                    <a:pt x="143" y="389"/>
                    <a:pt x="134" y="386"/>
                    <a:pt x="125" y="386"/>
                  </a:cubicBezTo>
                  <a:cubicBezTo>
                    <a:pt x="100" y="386"/>
                    <a:pt x="70" y="394"/>
                    <a:pt x="44" y="398"/>
                  </a:cubicBezTo>
                  <a:cubicBezTo>
                    <a:pt x="33" y="399"/>
                    <a:pt x="22" y="397"/>
                    <a:pt x="12" y="400"/>
                  </a:cubicBezTo>
                  <a:cubicBezTo>
                    <a:pt x="2" y="403"/>
                    <a:pt x="7" y="395"/>
                    <a:pt x="12" y="395"/>
                  </a:cubicBezTo>
                  <a:cubicBezTo>
                    <a:pt x="16" y="387"/>
                    <a:pt x="18" y="380"/>
                    <a:pt x="23" y="366"/>
                  </a:cubicBezTo>
                  <a:cubicBezTo>
                    <a:pt x="28" y="351"/>
                    <a:pt x="37" y="327"/>
                    <a:pt x="35" y="302"/>
                  </a:cubicBezTo>
                  <a:cubicBezTo>
                    <a:pt x="34" y="284"/>
                    <a:pt x="24" y="270"/>
                    <a:pt x="26" y="255"/>
                  </a:cubicBezTo>
                  <a:cubicBezTo>
                    <a:pt x="15" y="251"/>
                    <a:pt x="14" y="244"/>
                    <a:pt x="9" y="232"/>
                  </a:cubicBezTo>
                  <a:cubicBezTo>
                    <a:pt x="7" y="229"/>
                    <a:pt x="4" y="227"/>
                    <a:pt x="3" y="223"/>
                  </a:cubicBezTo>
                  <a:cubicBezTo>
                    <a:pt x="2" y="216"/>
                    <a:pt x="8" y="214"/>
                    <a:pt x="9" y="206"/>
                  </a:cubicBezTo>
                  <a:cubicBezTo>
                    <a:pt x="9" y="196"/>
                    <a:pt x="5" y="189"/>
                    <a:pt x="0" y="182"/>
                  </a:cubicBezTo>
                  <a:cubicBezTo>
                    <a:pt x="4" y="168"/>
                    <a:pt x="17" y="158"/>
                    <a:pt x="14" y="133"/>
                  </a:cubicBezTo>
                  <a:cubicBezTo>
                    <a:pt x="14" y="128"/>
                    <a:pt x="11" y="124"/>
                    <a:pt x="12" y="121"/>
                  </a:cubicBezTo>
                  <a:cubicBezTo>
                    <a:pt x="13" y="112"/>
                    <a:pt x="25" y="108"/>
                    <a:pt x="20" y="98"/>
                  </a:cubicBezTo>
                  <a:cubicBezTo>
                    <a:pt x="30" y="93"/>
                    <a:pt x="39" y="88"/>
                    <a:pt x="44" y="78"/>
                  </a:cubicBezTo>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4" name="Freeform 117"/>
            <p:cNvSpPr>
              <a:spLocks/>
            </p:cNvSpPr>
            <p:nvPr/>
          </p:nvSpPr>
          <p:spPr bwMode="auto">
            <a:xfrm>
              <a:off x="3695701" y="1520826"/>
              <a:ext cx="58738" cy="42863"/>
            </a:xfrm>
            <a:custGeom>
              <a:avLst/>
              <a:gdLst>
                <a:gd name="T0" fmla="*/ 0 w 49"/>
                <a:gd name="T1" fmla="*/ 32 h 37"/>
                <a:gd name="T2" fmla="*/ 32 w 49"/>
                <a:gd name="T3" fmla="*/ 23 h 37"/>
                <a:gd name="T4" fmla="*/ 49 w 49"/>
                <a:gd name="T5" fmla="*/ 4 h 37"/>
                <a:gd name="T6" fmla="*/ 30 w 49"/>
                <a:gd name="T7" fmla="*/ 19 h 37"/>
                <a:gd name="T8" fmla="*/ 0 w 49"/>
                <a:gd name="T9" fmla="*/ 32 h 37"/>
              </a:gdLst>
              <a:ahLst/>
              <a:cxnLst>
                <a:cxn ang="0">
                  <a:pos x="T0" y="T1"/>
                </a:cxn>
                <a:cxn ang="0">
                  <a:pos x="T2" y="T3"/>
                </a:cxn>
                <a:cxn ang="0">
                  <a:pos x="T4" y="T5"/>
                </a:cxn>
                <a:cxn ang="0">
                  <a:pos x="T6" y="T7"/>
                </a:cxn>
                <a:cxn ang="0">
                  <a:pos x="T8" y="T9"/>
                </a:cxn>
              </a:cxnLst>
              <a:rect l="0" t="0" r="r" b="b"/>
              <a:pathLst>
                <a:path w="49" h="37">
                  <a:moveTo>
                    <a:pt x="0" y="32"/>
                  </a:moveTo>
                  <a:cubicBezTo>
                    <a:pt x="0" y="37"/>
                    <a:pt x="27" y="24"/>
                    <a:pt x="32" y="23"/>
                  </a:cubicBezTo>
                  <a:cubicBezTo>
                    <a:pt x="36" y="22"/>
                    <a:pt x="49" y="9"/>
                    <a:pt x="49" y="4"/>
                  </a:cubicBezTo>
                  <a:cubicBezTo>
                    <a:pt x="49" y="0"/>
                    <a:pt x="34" y="15"/>
                    <a:pt x="30" y="19"/>
                  </a:cubicBezTo>
                  <a:cubicBezTo>
                    <a:pt x="26" y="22"/>
                    <a:pt x="0" y="26"/>
                    <a:pt x="0" y="32"/>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5" name="Freeform 118"/>
            <p:cNvSpPr>
              <a:spLocks/>
            </p:cNvSpPr>
            <p:nvPr/>
          </p:nvSpPr>
          <p:spPr bwMode="auto">
            <a:xfrm>
              <a:off x="3903664" y="2201863"/>
              <a:ext cx="280988" cy="474663"/>
            </a:xfrm>
            <a:custGeom>
              <a:avLst/>
              <a:gdLst>
                <a:gd name="T0" fmla="*/ 75 w 236"/>
                <a:gd name="T1" fmla="*/ 384 h 398"/>
                <a:gd name="T2" fmla="*/ 67 w 236"/>
                <a:gd name="T3" fmla="*/ 390 h 398"/>
                <a:gd name="T4" fmla="*/ 55 w 236"/>
                <a:gd name="T5" fmla="*/ 384 h 398"/>
                <a:gd name="T6" fmla="*/ 35 w 236"/>
                <a:gd name="T7" fmla="*/ 387 h 398"/>
                <a:gd name="T8" fmla="*/ 35 w 236"/>
                <a:gd name="T9" fmla="*/ 395 h 398"/>
                <a:gd name="T10" fmla="*/ 32 w 236"/>
                <a:gd name="T11" fmla="*/ 390 h 398"/>
                <a:gd name="T12" fmla="*/ 5 w 236"/>
                <a:gd name="T13" fmla="*/ 392 h 398"/>
                <a:gd name="T14" fmla="*/ 8 w 236"/>
                <a:gd name="T15" fmla="*/ 361 h 398"/>
                <a:gd name="T16" fmla="*/ 20 w 236"/>
                <a:gd name="T17" fmla="*/ 358 h 398"/>
                <a:gd name="T18" fmla="*/ 35 w 236"/>
                <a:gd name="T19" fmla="*/ 314 h 398"/>
                <a:gd name="T20" fmla="*/ 40 w 236"/>
                <a:gd name="T21" fmla="*/ 317 h 398"/>
                <a:gd name="T22" fmla="*/ 35 w 236"/>
                <a:gd name="T23" fmla="*/ 291 h 398"/>
                <a:gd name="T24" fmla="*/ 29 w 236"/>
                <a:gd name="T25" fmla="*/ 282 h 398"/>
                <a:gd name="T26" fmla="*/ 23 w 236"/>
                <a:gd name="T27" fmla="*/ 276 h 398"/>
                <a:gd name="T28" fmla="*/ 32 w 236"/>
                <a:gd name="T29" fmla="*/ 253 h 398"/>
                <a:gd name="T30" fmla="*/ 8 w 236"/>
                <a:gd name="T31" fmla="*/ 29 h 398"/>
                <a:gd name="T32" fmla="*/ 23 w 236"/>
                <a:gd name="T33" fmla="*/ 32 h 398"/>
                <a:gd name="T34" fmla="*/ 20 w 236"/>
                <a:gd name="T35" fmla="*/ 38 h 398"/>
                <a:gd name="T36" fmla="*/ 37 w 236"/>
                <a:gd name="T37" fmla="*/ 29 h 398"/>
                <a:gd name="T38" fmla="*/ 52 w 236"/>
                <a:gd name="T39" fmla="*/ 17 h 398"/>
                <a:gd name="T40" fmla="*/ 58 w 236"/>
                <a:gd name="T41" fmla="*/ 20 h 398"/>
                <a:gd name="T42" fmla="*/ 58 w 236"/>
                <a:gd name="T43" fmla="*/ 17 h 398"/>
                <a:gd name="T44" fmla="*/ 131 w 236"/>
                <a:gd name="T45" fmla="*/ 9 h 398"/>
                <a:gd name="T46" fmla="*/ 195 w 236"/>
                <a:gd name="T47" fmla="*/ 0 h 398"/>
                <a:gd name="T48" fmla="*/ 195 w 236"/>
                <a:gd name="T49" fmla="*/ 9 h 398"/>
                <a:gd name="T50" fmla="*/ 200 w 236"/>
                <a:gd name="T51" fmla="*/ 17 h 398"/>
                <a:gd name="T52" fmla="*/ 200 w 236"/>
                <a:gd name="T53" fmla="*/ 35 h 398"/>
                <a:gd name="T54" fmla="*/ 212 w 236"/>
                <a:gd name="T55" fmla="*/ 113 h 398"/>
                <a:gd name="T56" fmla="*/ 218 w 236"/>
                <a:gd name="T57" fmla="*/ 183 h 398"/>
                <a:gd name="T58" fmla="*/ 227 w 236"/>
                <a:gd name="T59" fmla="*/ 241 h 398"/>
                <a:gd name="T60" fmla="*/ 227 w 236"/>
                <a:gd name="T61" fmla="*/ 265 h 398"/>
                <a:gd name="T62" fmla="*/ 221 w 236"/>
                <a:gd name="T63" fmla="*/ 270 h 398"/>
                <a:gd name="T64" fmla="*/ 232 w 236"/>
                <a:gd name="T65" fmla="*/ 276 h 398"/>
                <a:gd name="T66" fmla="*/ 221 w 236"/>
                <a:gd name="T67" fmla="*/ 279 h 398"/>
                <a:gd name="T68" fmla="*/ 218 w 236"/>
                <a:gd name="T69" fmla="*/ 288 h 398"/>
                <a:gd name="T70" fmla="*/ 212 w 236"/>
                <a:gd name="T71" fmla="*/ 285 h 398"/>
                <a:gd name="T72" fmla="*/ 209 w 236"/>
                <a:gd name="T73" fmla="*/ 294 h 398"/>
                <a:gd name="T74" fmla="*/ 203 w 236"/>
                <a:gd name="T75" fmla="*/ 288 h 398"/>
                <a:gd name="T76" fmla="*/ 192 w 236"/>
                <a:gd name="T77" fmla="*/ 288 h 398"/>
                <a:gd name="T78" fmla="*/ 189 w 236"/>
                <a:gd name="T79" fmla="*/ 314 h 398"/>
                <a:gd name="T80" fmla="*/ 163 w 236"/>
                <a:gd name="T81" fmla="*/ 337 h 398"/>
                <a:gd name="T82" fmla="*/ 157 w 236"/>
                <a:gd name="T83" fmla="*/ 366 h 398"/>
                <a:gd name="T84" fmla="*/ 145 w 236"/>
                <a:gd name="T85" fmla="*/ 361 h 398"/>
                <a:gd name="T86" fmla="*/ 136 w 236"/>
                <a:gd name="T87" fmla="*/ 366 h 398"/>
                <a:gd name="T88" fmla="*/ 125 w 236"/>
                <a:gd name="T89" fmla="*/ 352 h 398"/>
                <a:gd name="T90" fmla="*/ 125 w 236"/>
                <a:gd name="T91" fmla="*/ 358 h 398"/>
                <a:gd name="T92" fmla="*/ 116 w 236"/>
                <a:gd name="T93" fmla="*/ 363 h 398"/>
                <a:gd name="T94" fmla="*/ 113 w 236"/>
                <a:gd name="T95" fmla="*/ 378 h 398"/>
                <a:gd name="T96" fmla="*/ 110 w 236"/>
                <a:gd name="T97" fmla="*/ 381 h 398"/>
                <a:gd name="T98" fmla="*/ 96 w 236"/>
                <a:gd name="T99" fmla="*/ 375 h 398"/>
                <a:gd name="T100" fmla="*/ 81 w 236"/>
                <a:gd name="T101" fmla="*/ 378 h 398"/>
                <a:gd name="T102" fmla="*/ 78 w 236"/>
                <a:gd name="T103" fmla="*/ 384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6" h="398">
                  <a:moveTo>
                    <a:pt x="75" y="384"/>
                  </a:moveTo>
                  <a:cubicBezTo>
                    <a:pt x="71" y="384"/>
                    <a:pt x="71" y="390"/>
                    <a:pt x="67" y="390"/>
                  </a:cubicBezTo>
                  <a:cubicBezTo>
                    <a:pt x="60" y="390"/>
                    <a:pt x="59" y="385"/>
                    <a:pt x="55" y="384"/>
                  </a:cubicBezTo>
                  <a:cubicBezTo>
                    <a:pt x="50" y="383"/>
                    <a:pt x="35" y="386"/>
                    <a:pt x="35" y="387"/>
                  </a:cubicBezTo>
                  <a:cubicBezTo>
                    <a:pt x="34" y="387"/>
                    <a:pt x="35" y="395"/>
                    <a:pt x="35" y="395"/>
                  </a:cubicBezTo>
                  <a:cubicBezTo>
                    <a:pt x="31" y="396"/>
                    <a:pt x="33" y="391"/>
                    <a:pt x="32" y="390"/>
                  </a:cubicBezTo>
                  <a:cubicBezTo>
                    <a:pt x="27" y="386"/>
                    <a:pt x="12" y="398"/>
                    <a:pt x="5" y="392"/>
                  </a:cubicBezTo>
                  <a:cubicBezTo>
                    <a:pt x="4" y="379"/>
                    <a:pt x="11" y="374"/>
                    <a:pt x="8" y="361"/>
                  </a:cubicBezTo>
                  <a:cubicBezTo>
                    <a:pt x="14" y="359"/>
                    <a:pt x="14" y="352"/>
                    <a:pt x="20" y="358"/>
                  </a:cubicBezTo>
                  <a:cubicBezTo>
                    <a:pt x="15" y="344"/>
                    <a:pt x="33" y="330"/>
                    <a:pt x="35" y="314"/>
                  </a:cubicBezTo>
                  <a:cubicBezTo>
                    <a:pt x="37" y="315"/>
                    <a:pt x="37" y="317"/>
                    <a:pt x="40" y="317"/>
                  </a:cubicBezTo>
                  <a:cubicBezTo>
                    <a:pt x="37" y="312"/>
                    <a:pt x="37" y="299"/>
                    <a:pt x="35" y="291"/>
                  </a:cubicBezTo>
                  <a:cubicBezTo>
                    <a:pt x="34" y="290"/>
                    <a:pt x="28" y="283"/>
                    <a:pt x="29" y="282"/>
                  </a:cubicBezTo>
                  <a:cubicBezTo>
                    <a:pt x="34" y="278"/>
                    <a:pt x="24" y="283"/>
                    <a:pt x="23" y="276"/>
                  </a:cubicBezTo>
                  <a:cubicBezTo>
                    <a:pt x="27" y="270"/>
                    <a:pt x="23" y="254"/>
                    <a:pt x="32" y="253"/>
                  </a:cubicBezTo>
                  <a:cubicBezTo>
                    <a:pt x="21" y="181"/>
                    <a:pt x="18" y="102"/>
                    <a:pt x="8" y="29"/>
                  </a:cubicBezTo>
                  <a:cubicBezTo>
                    <a:pt x="0" y="31"/>
                    <a:pt x="22" y="31"/>
                    <a:pt x="23" y="32"/>
                  </a:cubicBezTo>
                  <a:cubicBezTo>
                    <a:pt x="23" y="32"/>
                    <a:pt x="20" y="38"/>
                    <a:pt x="20" y="38"/>
                  </a:cubicBezTo>
                  <a:cubicBezTo>
                    <a:pt x="19" y="38"/>
                    <a:pt x="31" y="33"/>
                    <a:pt x="37" y="29"/>
                  </a:cubicBezTo>
                  <a:cubicBezTo>
                    <a:pt x="43" y="26"/>
                    <a:pt x="46" y="21"/>
                    <a:pt x="52" y="17"/>
                  </a:cubicBezTo>
                  <a:cubicBezTo>
                    <a:pt x="55" y="15"/>
                    <a:pt x="57" y="20"/>
                    <a:pt x="58" y="20"/>
                  </a:cubicBezTo>
                  <a:cubicBezTo>
                    <a:pt x="61" y="19"/>
                    <a:pt x="59" y="17"/>
                    <a:pt x="58" y="17"/>
                  </a:cubicBezTo>
                  <a:cubicBezTo>
                    <a:pt x="78" y="12"/>
                    <a:pt x="105" y="12"/>
                    <a:pt x="131" y="9"/>
                  </a:cubicBezTo>
                  <a:cubicBezTo>
                    <a:pt x="145" y="7"/>
                    <a:pt x="173" y="2"/>
                    <a:pt x="195" y="0"/>
                  </a:cubicBezTo>
                  <a:cubicBezTo>
                    <a:pt x="198" y="4"/>
                    <a:pt x="195" y="9"/>
                    <a:pt x="195" y="9"/>
                  </a:cubicBezTo>
                  <a:cubicBezTo>
                    <a:pt x="196" y="12"/>
                    <a:pt x="200" y="13"/>
                    <a:pt x="200" y="17"/>
                  </a:cubicBezTo>
                  <a:cubicBezTo>
                    <a:pt x="201" y="23"/>
                    <a:pt x="200" y="29"/>
                    <a:pt x="200" y="35"/>
                  </a:cubicBezTo>
                  <a:cubicBezTo>
                    <a:pt x="202" y="58"/>
                    <a:pt x="209" y="85"/>
                    <a:pt x="212" y="113"/>
                  </a:cubicBezTo>
                  <a:cubicBezTo>
                    <a:pt x="214" y="136"/>
                    <a:pt x="215" y="160"/>
                    <a:pt x="218" y="183"/>
                  </a:cubicBezTo>
                  <a:cubicBezTo>
                    <a:pt x="220" y="203"/>
                    <a:pt x="226" y="224"/>
                    <a:pt x="227" y="241"/>
                  </a:cubicBezTo>
                  <a:cubicBezTo>
                    <a:pt x="227" y="251"/>
                    <a:pt x="222" y="255"/>
                    <a:pt x="227" y="265"/>
                  </a:cubicBezTo>
                  <a:cubicBezTo>
                    <a:pt x="212" y="254"/>
                    <a:pt x="236" y="279"/>
                    <a:pt x="221" y="270"/>
                  </a:cubicBezTo>
                  <a:cubicBezTo>
                    <a:pt x="223" y="280"/>
                    <a:pt x="227" y="271"/>
                    <a:pt x="232" y="276"/>
                  </a:cubicBezTo>
                  <a:cubicBezTo>
                    <a:pt x="234" y="281"/>
                    <a:pt x="221" y="286"/>
                    <a:pt x="221" y="279"/>
                  </a:cubicBezTo>
                  <a:cubicBezTo>
                    <a:pt x="217" y="271"/>
                    <a:pt x="221" y="287"/>
                    <a:pt x="218" y="288"/>
                  </a:cubicBezTo>
                  <a:cubicBezTo>
                    <a:pt x="216" y="289"/>
                    <a:pt x="211" y="286"/>
                    <a:pt x="212" y="285"/>
                  </a:cubicBezTo>
                  <a:cubicBezTo>
                    <a:pt x="209" y="288"/>
                    <a:pt x="215" y="293"/>
                    <a:pt x="209" y="294"/>
                  </a:cubicBezTo>
                  <a:cubicBezTo>
                    <a:pt x="206" y="294"/>
                    <a:pt x="205" y="288"/>
                    <a:pt x="203" y="288"/>
                  </a:cubicBezTo>
                  <a:cubicBezTo>
                    <a:pt x="199" y="287"/>
                    <a:pt x="191" y="298"/>
                    <a:pt x="192" y="288"/>
                  </a:cubicBezTo>
                  <a:cubicBezTo>
                    <a:pt x="181" y="294"/>
                    <a:pt x="191" y="301"/>
                    <a:pt x="189" y="314"/>
                  </a:cubicBezTo>
                  <a:cubicBezTo>
                    <a:pt x="173" y="315"/>
                    <a:pt x="180" y="347"/>
                    <a:pt x="163" y="337"/>
                  </a:cubicBezTo>
                  <a:cubicBezTo>
                    <a:pt x="160" y="346"/>
                    <a:pt x="161" y="359"/>
                    <a:pt x="157" y="366"/>
                  </a:cubicBezTo>
                  <a:cubicBezTo>
                    <a:pt x="148" y="372"/>
                    <a:pt x="143" y="361"/>
                    <a:pt x="145" y="361"/>
                  </a:cubicBezTo>
                  <a:cubicBezTo>
                    <a:pt x="142" y="361"/>
                    <a:pt x="142" y="369"/>
                    <a:pt x="136" y="366"/>
                  </a:cubicBezTo>
                  <a:cubicBezTo>
                    <a:pt x="136" y="358"/>
                    <a:pt x="131" y="354"/>
                    <a:pt x="125" y="352"/>
                  </a:cubicBezTo>
                  <a:cubicBezTo>
                    <a:pt x="115" y="348"/>
                    <a:pt x="123" y="363"/>
                    <a:pt x="125" y="358"/>
                  </a:cubicBezTo>
                  <a:cubicBezTo>
                    <a:pt x="123" y="361"/>
                    <a:pt x="118" y="361"/>
                    <a:pt x="116" y="363"/>
                  </a:cubicBezTo>
                  <a:cubicBezTo>
                    <a:pt x="113" y="368"/>
                    <a:pt x="114" y="376"/>
                    <a:pt x="113" y="378"/>
                  </a:cubicBezTo>
                  <a:cubicBezTo>
                    <a:pt x="112" y="379"/>
                    <a:pt x="104" y="379"/>
                    <a:pt x="110" y="381"/>
                  </a:cubicBezTo>
                  <a:cubicBezTo>
                    <a:pt x="108" y="388"/>
                    <a:pt x="96" y="379"/>
                    <a:pt x="96" y="375"/>
                  </a:cubicBezTo>
                  <a:cubicBezTo>
                    <a:pt x="88" y="372"/>
                    <a:pt x="85" y="388"/>
                    <a:pt x="81" y="378"/>
                  </a:cubicBezTo>
                  <a:cubicBezTo>
                    <a:pt x="77" y="379"/>
                    <a:pt x="84" y="383"/>
                    <a:pt x="78" y="384"/>
                  </a:cubicBezTo>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6" name="Freeform 119"/>
            <p:cNvSpPr>
              <a:spLocks/>
            </p:cNvSpPr>
            <p:nvPr/>
          </p:nvSpPr>
          <p:spPr bwMode="auto">
            <a:xfrm>
              <a:off x="3582989" y="2144713"/>
              <a:ext cx="358775" cy="636588"/>
            </a:xfrm>
            <a:custGeom>
              <a:avLst/>
              <a:gdLst>
                <a:gd name="T0" fmla="*/ 268 w 300"/>
                <a:gd name="T1" fmla="*/ 483 h 533"/>
                <a:gd name="T2" fmla="*/ 239 w 300"/>
                <a:gd name="T3" fmla="*/ 498 h 533"/>
                <a:gd name="T4" fmla="*/ 244 w 300"/>
                <a:gd name="T5" fmla="*/ 524 h 533"/>
                <a:gd name="T6" fmla="*/ 189 w 300"/>
                <a:gd name="T7" fmla="*/ 533 h 533"/>
                <a:gd name="T8" fmla="*/ 169 w 300"/>
                <a:gd name="T9" fmla="*/ 515 h 533"/>
                <a:gd name="T10" fmla="*/ 172 w 300"/>
                <a:gd name="T11" fmla="*/ 501 h 533"/>
                <a:gd name="T12" fmla="*/ 166 w 300"/>
                <a:gd name="T13" fmla="*/ 474 h 533"/>
                <a:gd name="T14" fmla="*/ 140 w 300"/>
                <a:gd name="T15" fmla="*/ 451 h 533"/>
                <a:gd name="T16" fmla="*/ 131 w 300"/>
                <a:gd name="T17" fmla="*/ 451 h 533"/>
                <a:gd name="T18" fmla="*/ 131 w 300"/>
                <a:gd name="T19" fmla="*/ 445 h 533"/>
                <a:gd name="T20" fmla="*/ 116 w 300"/>
                <a:gd name="T21" fmla="*/ 442 h 533"/>
                <a:gd name="T22" fmla="*/ 113 w 300"/>
                <a:gd name="T23" fmla="*/ 437 h 533"/>
                <a:gd name="T24" fmla="*/ 105 w 300"/>
                <a:gd name="T25" fmla="*/ 393 h 533"/>
                <a:gd name="T26" fmla="*/ 111 w 300"/>
                <a:gd name="T27" fmla="*/ 364 h 533"/>
                <a:gd name="T28" fmla="*/ 87 w 300"/>
                <a:gd name="T29" fmla="*/ 352 h 533"/>
                <a:gd name="T30" fmla="*/ 70 w 300"/>
                <a:gd name="T31" fmla="*/ 358 h 533"/>
                <a:gd name="T32" fmla="*/ 61 w 300"/>
                <a:gd name="T33" fmla="*/ 326 h 533"/>
                <a:gd name="T34" fmla="*/ 38 w 300"/>
                <a:gd name="T35" fmla="*/ 309 h 533"/>
                <a:gd name="T36" fmla="*/ 32 w 300"/>
                <a:gd name="T37" fmla="*/ 300 h 533"/>
                <a:gd name="T38" fmla="*/ 12 w 300"/>
                <a:gd name="T39" fmla="*/ 282 h 533"/>
                <a:gd name="T40" fmla="*/ 6 w 300"/>
                <a:gd name="T41" fmla="*/ 259 h 533"/>
                <a:gd name="T42" fmla="*/ 0 w 300"/>
                <a:gd name="T43" fmla="*/ 239 h 533"/>
                <a:gd name="T44" fmla="*/ 6 w 300"/>
                <a:gd name="T45" fmla="*/ 207 h 533"/>
                <a:gd name="T46" fmla="*/ 26 w 300"/>
                <a:gd name="T47" fmla="*/ 192 h 533"/>
                <a:gd name="T48" fmla="*/ 38 w 300"/>
                <a:gd name="T49" fmla="*/ 160 h 533"/>
                <a:gd name="T50" fmla="*/ 26 w 300"/>
                <a:gd name="T51" fmla="*/ 122 h 533"/>
                <a:gd name="T52" fmla="*/ 73 w 300"/>
                <a:gd name="T53" fmla="*/ 105 h 533"/>
                <a:gd name="T54" fmla="*/ 87 w 300"/>
                <a:gd name="T55" fmla="*/ 56 h 533"/>
                <a:gd name="T56" fmla="*/ 73 w 300"/>
                <a:gd name="T57" fmla="*/ 38 h 533"/>
                <a:gd name="T58" fmla="*/ 61 w 300"/>
                <a:gd name="T59" fmla="*/ 21 h 533"/>
                <a:gd name="T60" fmla="*/ 52 w 300"/>
                <a:gd name="T61" fmla="*/ 12 h 533"/>
                <a:gd name="T62" fmla="*/ 244 w 300"/>
                <a:gd name="T63" fmla="*/ 0 h 533"/>
                <a:gd name="T64" fmla="*/ 253 w 300"/>
                <a:gd name="T65" fmla="*/ 32 h 533"/>
                <a:gd name="T66" fmla="*/ 259 w 300"/>
                <a:gd name="T67" fmla="*/ 38 h 533"/>
                <a:gd name="T68" fmla="*/ 259 w 300"/>
                <a:gd name="T69" fmla="*/ 47 h 533"/>
                <a:gd name="T70" fmla="*/ 273 w 300"/>
                <a:gd name="T71" fmla="*/ 76 h 533"/>
                <a:gd name="T72" fmla="*/ 276 w 300"/>
                <a:gd name="T73" fmla="*/ 122 h 533"/>
                <a:gd name="T74" fmla="*/ 291 w 300"/>
                <a:gd name="T75" fmla="*/ 256 h 533"/>
                <a:gd name="T76" fmla="*/ 294 w 300"/>
                <a:gd name="T77" fmla="*/ 291 h 533"/>
                <a:gd name="T78" fmla="*/ 288 w 300"/>
                <a:gd name="T79" fmla="*/ 306 h 533"/>
                <a:gd name="T80" fmla="*/ 291 w 300"/>
                <a:gd name="T81" fmla="*/ 309 h 533"/>
                <a:gd name="T82" fmla="*/ 288 w 300"/>
                <a:gd name="T83" fmla="*/ 320 h 533"/>
                <a:gd name="T84" fmla="*/ 300 w 300"/>
                <a:gd name="T85" fmla="*/ 355 h 533"/>
                <a:gd name="T86" fmla="*/ 294 w 300"/>
                <a:gd name="T87" fmla="*/ 370 h 533"/>
                <a:gd name="T88" fmla="*/ 285 w 300"/>
                <a:gd name="T89" fmla="*/ 390 h 533"/>
                <a:gd name="T90" fmla="*/ 271 w 300"/>
                <a:gd name="T91" fmla="*/ 408 h 533"/>
                <a:gd name="T92" fmla="*/ 268 w 300"/>
                <a:gd name="T93" fmla="*/ 439 h 533"/>
                <a:gd name="T94" fmla="*/ 271 w 300"/>
                <a:gd name="T95" fmla="*/ 454 h 533"/>
                <a:gd name="T96" fmla="*/ 268 w 300"/>
                <a:gd name="T97" fmla="*/ 483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0" h="533">
                  <a:moveTo>
                    <a:pt x="268" y="483"/>
                  </a:moveTo>
                  <a:cubicBezTo>
                    <a:pt x="253" y="483"/>
                    <a:pt x="246" y="490"/>
                    <a:pt x="239" y="498"/>
                  </a:cubicBezTo>
                  <a:cubicBezTo>
                    <a:pt x="238" y="508"/>
                    <a:pt x="252" y="515"/>
                    <a:pt x="244" y="524"/>
                  </a:cubicBezTo>
                  <a:cubicBezTo>
                    <a:pt x="225" y="513"/>
                    <a:pt x="196" y="505"/>
                    <a:pt x="189" y="533"/>
                  </a:cubicBezTo>
                  <a:cubicBezTo>
                    <a:pt x="182" y="533"/>
                    <a:pt x="172" y="522"/>
                    <a:pt x="169" y="515"/>
                  </a:cubicBezTo>
                  <a:cubicBezTo>
                    <a:pt x="167" y="511"/>
                    <a:pt x="172" y="506"/>
                    <a:pt x="172" y="501"/>
                  </a:cubicBezTo>
                  <a:cubicBezTo>
                    <a:pt x="171" y="490"/>
                    <a:pt x="161" y="483"/>
                    <a:pt x="166" y="474"/>
                  </a:cubicBezTo>
                  <a:cubicBezTo>
                    <a:pt x="154" y="471"/>
                    <a:pt x="150" y="458"/>
                    <a:pt x="140" y="451"/>
                  </a:cubicBezTo>
                  <a:cubicBezTo>
                    <a:pt x="138" y="450"/>
                    <a:pt x="132" y="453"/>
                    <a:pt x="131" y="451"/>
                  </a:cubicBezTo>
                  <a:cubicBezTo>
                    <a:pt x="130" y="450"/>
                    <a:pt x="132" y="446"/>
                    <a:pt x="131" y="445"/>
                  </a:cubicBezTo>
                  <a:cubicBezTo>
                    <a:pt x="128" y="443"/>
                    <a:pt x="121" y="445"/>
                    <a:pt x="116" y="442"/>
                  </a:cubicBezTo>
                  <a:cubicBezTo>
                    <a:pt x="115" y="442"/>
                    <a:pt x="115" y="437"/>
                    <a:pt x="113" y="437"/>
                  </a:cubicBezTo>
                  <a:cubicBezTo>
                    <a:pt x="96" y="429"/>
                    <a:pt x="92" y="414"/>
                    <a:pt x="105" y="393"/>
                  </a:cubicBezTo>
                  <a:cubicBezTo>
                    <a:pt x="108" y="388"/>
                    <a:pt x="107" y="376"/>
                    <a:pt x="111" y="364"/>
                  </a:cubicBezTo>
                  <a:cubicBezTo>
                    <a:pt x="106" y="359"/>
                    <a:pt x="96" y="352"/>
                    <a:pt x="87" y="352"/>
                  </a:cubicBezTo>
                  <a:cubicBezTo>
                    <a:pt x="80" y="352"/>
                    <a:pt x="77" y="359"/>
                    <a:pt x="70" y="358"/>
                  </a:cubicBezTo>
                  <a:cubicBezTo>
                    <a:pt x="66" y="348"/>
                    <a:pt x="67" y="336"/>
                    <a:pt x="61" y="326"/>
                  </a:cubicBezTo>
                  <a:cubicBezTo>
                    <a:pt x="55" y="316"/>
                    <a:pt x="46" y="316"/>
                    <a:pt x="38" y="309"/>
                  </a:cubicBezTo>
                  <a:cubicBezTo>
                    <a:pt x="35" y="307"/>
                    <a:pt x="34" y="302"/>
                    <a:pt x="32" y="300"/>
                  </a:cubicBezTo>
                  <a:cubicBezTo>
                    <a:pt x="29" y="297"/>
                    <a:pt x="14" y="287"/>
                    <a:pt x="12" y="282"/>
                  </a:cubicBezTo>
                  <a:cubicBezTo>
                    <a:pt x="9" y="278"/>
                    <a:pt x="8" y="266"/>
                    <a:pt x="6" y="259"/>
                  </a:cubicBezTo>
                  <a:cubicBezTo>
                    <a:pt x="3" y="251"/>
                    <a:pt x="0" y="246"/>
                    <a:pt x="0" y="239"/>
                  </a:cubicBezTo>
                  <a:cubicBezTo>
                    <a:pt x="0" y="223"/>
                    <a:pt x="13" y="228"/>
                    <a:pt x="6" y="207"/>
                  </a:cubicBezTo>
                  <a:cubicBezTo>
                    <a:pt x="9" y="198"/>
                    <a:pt x="19" y="197"/>
                    <a:pt x="26" y="192"/>
                  </a:cubicBezTo>
                  <a:cubicBezTo>
                    <a:pt x="24" y="175"/>
                    <a:pt x="34" y="171"/>
                    <a:pt x="38" y="160"/>
                  </a:cubicBezTo>
                  <a:cubicBezTo>
                    <a:pt x="36" y="142"/>
                    <a:pt x="20" y="142"/>
                    <a:pt x="26" y="122"/>
                  </a:cubicBezTo>
                  <a:cubicBezTo>
                    <a:pt x="43" y="118"/>
                    <a:pt x="58" y="112"/>
                    <a:pt x="73" y="105"/>
                  </a:cubicBezTo>
                  <a:cubicBezTo>
                    <a:pt x="76" y="84"/>
                    <a:pt x="91" y="75"/>
                    <a:pt x="87" y="56"/>
                  </a:cubicBezTo>
                  <a:cubicBezTo>
                    <a:pt x="85" y="46"/>
                    <a:pt x="80" y="43"/>
                    <a:pt x="73" y="38"/>
                  </a:cubicBezTo>
                  <a:cubicBezTo>
                    <a:pt x="67" y="35"/>
                    <a:pt x="67" y="27"/>
                    <a:pt x="61" y="21"/>
                  </a:cubicBezTo>
                  <a:cubicBezTo>
                    <a:pt x="56" y="15"/>
                    <a:pt x="49" y="21"/>
                    <a:pt x="52" y="12"/>
                  </a:cubicBezTo>
                  <a:cubicBezTo>
                    <a:pt x="120" y="12"/>
                    <a:pt x="180" y="4"/>
                    <a:pt x="244" y="0"/>
                  </a:cubicBezTo>
                  <a:cubicBezTo>
                    <a:pt x="241" y="15"/>
                    <a:pt x="247" y="22"/>
                    <a:pt x="253" y="32"/>
                  </a:cubicBezTo>
                  <a:cubicBezTo>
                    <a:pt x="254" y="34"/>
                    <a:pt x="259" y="37"/>
                    <a:pt x="259" y="38"/>
                  </a:cubicBezTo>
                  <a:cubicBezTo>
                    <a:pt x="260" y="41"/>
                    <a:pt x="258" y="44"/>
                    <a:pt x="259" y="47"/>
                  </a:cubicBezTo>
                  <a:cubicBezTo>
                    <a:pt x="263" y="56"/>
                    <a:pt x="271" y="66"/>
                    <a:pt x="273" y="76"/>
                  </a:cubicBezTo>
                  <a:cubicBezTo>
                    <a:pt x="277" y="89"/>
                    <a:pt x="275" y="107"/>
                    <a:pt x="276" y="122"/>
                  </a:cubicBezTo>
                  <a:cubicBezTo>
                    <a:pt x="281" y="166"/>
                    <a:pt x="287" y="216"/>
                    <a:pt x="291" y="256"/>
                  </a:cubicBezTo>
                  <a:cubicBezTo>
                    <a:pt x="292" y="268"/>
                    <a:pt x="294" y="281"/>
                    <a:pt x="294" y="291"/>
                  </a:cubicBezTo>
                  <a:cubicBezTo>
                    <a:pt x="293" y="299"/>
                    <a:pt x="290" y="299"/>
                    <a:pt x="288" y="306"/>
                  </a:cubicBezTo>
                  <a:cubicBezTo>
                    <a:pt x="287" y="309"/>
                    <a:pt x="291" y="307"/>
                    <a:pt x="291" y="309"/>
                  </a:cubicBezTo>
                  <a:cubicBezTo>
                    <a:pt x="291" y="310"/>
                    <a:pt x="288" y="316"/>
                    <a:pt x="288" y="320"/>
                  </a:cubicBezTo>
                  <a:cubicBezTo>
                    <a:pt x="289" y="330"/>
                    <a:pt x="300" y="340"/>
                    <a:pt x="300" y="355"/>
                  </a:cubicBezTo>
                  <a:cubicBezTo>
                    <a:pt x="299" y="361"/>
                    <a:pt x="297" y="362"/>
                    <a:pt x="294" y="370"/>
                  </a:cubicBezTo>
                  <a:cubicBezTo>
                    <a:pt x="290" y="380"/>
                    <a:pt x="290" y="382"/>
                    <a:pt x="285" y="390"/>
                  </a:cubicBezTo>
                  <a:cubicBezTo>
                    <a:pt x="282" y="395"/>
                    <a:pt x="278" y="406"/>
                    <a:pt x="271" y="408"/>
                  </a:cubicBezTo>
                  <a:cubicBezTo>
                    <a:pt x="275" y="419"/>
                    <a:pt x="269" y="428"/>
                    <a:pt x="268" y="439"/>
                  </a:cubicBezTo>
                  <a:cubicBezTo>
                    <a:pt x="267" y="443"/>
                    <a:pt x="271" y="449"/>
                    <a:pt x="271" y="454"/>
                  </a:cubicBezTo>
                  <a:cubicBezTo>
                    <a:pt x="270" y="461"/>
                    <a:pt x="261" y="470"/>
                    <a:pt x="268" y="483"/>
                  </a:cubicBezTo>
                  <a:close/>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7" name="Freeform 120"/>
            <p:cNvSpPr>
              <a:spLocks/>
            </p:cNvSpPr>
            <p:nvPr/>
          </p:nvSpPr>
          <p:spPr bwMode="auto">
            <a:xfrm>
              <a:off x="3432176" y="1651001"/>
              <a:ext cx="468313" cy="508000"/>
            </a:xfrm>
            <a:custGeom>
              <a:avLst/>
              <a:gdLst>
                <a:gd name="T0" fmla="*/ 341 w 392"/>
                <a:gd name="T1" fmla="*/ 102 h 425"/>
                <a:gd name="T2" fmla="*/ 341 w 392"/>
                <a:gd name="T3" fmla="*/ 134 h 425"/>
                <a:gd name="T4" fmla="*/ 353 w 392"/>
                <a:gd name="T5" fmla="*/ 137 h 425"/>
                <a:gd name="T6" fmla="*/ 359 w 392"/>
                <a:gd name="T7" fmla="*/ 169 h 425"/>
                <a:gd name="T8" fmla="*/ 347 w 392"/>
                <a:gd name="T9" fmla="*/ 172 h 425"/>
                <a:gd name="T10" fmla="*/ 338 w 392"/>
                <a:gd name="T11" fmla="*/ 216 h 425"/>
                <a:gd name="T12" fmla="*/ 350 w 392"/>
                <a:gd name="T13" fmla="*/ 210 h 425"/>
                <a:gd name="T14" fmla="*/ 373 w 392"/>
                <a:gd name="T15" fmla="*/ 181 h 425"/>
                <a:gd name="T16" fmla="*/ 373 w 392"/>
                <a:gd name="T17" fmla="*/ 216 h 425"/>
                <a:gd name="T18" fmla="*/ 376 w 392"/>
                <a:gd name="T19" fmla="*/ 248 h 425"/>
                <a:gd name="T20" fmla="*/ 365 w 392"/>
                <a:gd name="T21" fmla="*/ 265 h 425"/>
                <a:gd name="T22" fmla="*/ 367 w 392"/>
                <a:gd name="T23" fmla="*/ 291 h 425"/>
                <a:gd name="T24" fmla="*/ 359 w 392"/>
                <a:gd name="T25" fmla="*/ 326 h 425"/>
                <a:gd name="T26" fmla="*/ 362 w 392"/>
                <a:gd name="T27" fmla="*/ 352 h 425"/>
                <a:gd name="T28" fmla="*/ 359 w 392"/>
                <a:gd name="T29" fmla="*/ 358 h 425"/>
                <a:gd name="T30" fmla="*/ 365 w 392"/>
                <a:gd name="T31" fmla="*/ 370 h 425"/>
                <a:gd name="T32" fmla="*/ 370 w 392"/>
                <a:gd name="T33" fmla="*/ 410 h 425"/>
                <a:gd name="T34" fmla="*/ 178 w 392"/>
                <a:gd name="T35" fmla="*/ 422 h 425"/>
                <a:gd name="T36" fmla="*/ 170 w 392"/>
                <a:gd name="T37" fmla="*/ 410 h 425"/>
                <a:gd name="T38" fmla="*/ 144 w 392"/>
                <a:gd name="T39" fmla="*/ 405 h 425"/>
                <a:gd name="T40" fmla="*/ 141 w 392"/>
                <a:gd name="T41" fmla="*/ 355 h 425"/>
                <a:gd name="T42" fmla="*/ 129 w 392"/>
                <a:gd name="T43" fmla="*/ 341 h 425"/>
                <a:gd name="T44" fmla="*/ 123 w 392"/>
                <a:gd name="T45" fmla="*/ 303 h 425"/>
                <a:gd name="T46" fmla="*/ 109 w 392"/>
                <a:gd name="T47" fmla="*/ 282 h 425"/>
                <a:gd name="T48" fmla="*/ 91 w 392"/>
                <a:gd name="T49" fmla="*/ 277 h 425"/>
                <a:gd name="T50" fmla="*/ 68 w 392"/>
                <a:gd name="T51" fmla="*/ 248 h 425"/>
                <a:gd name="T52" fmla="*/ 53 w 392"/>
                <a:gd name="T53" fmla="*/ 242 h 425"/>
                <a:gd name="T54" fmla="*/ 45 w 392"/>
                <a:gd name="T55" fmla="*/ 233 h 425"/>
                <a:gd name="T56" fmla="*/ 27 w 392"/>
                <a:gd name="T57" fmla="*/ 230 h 425"/>
                <a:gd name="T58" fmla="*/ 13 w 392"/>
                <a:gd name="T59" fmla="*/ 218 h 425"/>
                <a:gd name="T60" fmla="*/ 21 w 392"/>
                <a:gd name="T61" fmla="*/ 154 h 425"/>
                <a:gd name="T62" fmla="*/ 4 w 392"/>
                <a:gd name="T63" fmla="*/ 134 h 425"/>
                <a:gd name="T64" fmla="*/ 10 w 392"/>
                <a:gd name="T65" fmla="*/ 122 h 425"/>
                <a:gd name="T66" fmla="*/ 13 w 392"/>
                <a:gd name="T67" fmla="*/ 108 h 425"/>
                <a:gd name="T68" fmla="*/ 21 w 392"/>
                <a:gd name="T69" fmla="*/ 105 h 425"/>
                <a:gd name="T70" fmla="*/ 42 w 392"/>
                <a:gd name="T71" fmla="*/ 90 h 425"/>
                <a:gd name="T72" fmla="*/ 39 w 392"/>
                <a:gd name="T73" fmla="*/ 32 h 425"/>
                <a:gd name="T74" fmla="*/ 48 w 392"/>
                <a:gd name="T75" fmla="*/ 24 h 425"/>
                <a:gd name="T76" fmla="*/ 132 w 392"/>
                <a:gd name="T77" fmla="*/ 0 h 425"/>
                <a:gd name="T78" fmla="*/ 126 w 392"/>
                <a:gd name="T79" fmla="*/ 32 h 425"/>
                <a:gd name="T80" fmla="*/ 187 w 392"/>
                <a:gd name="T81" fmla="*/ 58 h 425"/>
                <a:gd name="T82" fmla="*/ 234 w 392"/>
                <a:gd name="T83" fmla="*/ 64 h 425"/>
                <a:gd name="T84" fmla="*/ 248 w 392"/>
                <a:gd name="T85" fmla="*/ 67 h 425"/>
                <a:gd name="T86" fmla="*/ 271 w 392"/>
                <a:gd name="T87" fmla="*/ 79 h 425"/>
                <a:gd name="T88" fmla="*/ 315 w 392"/>
                <a:gd name="T89" fmla="*/ 82 h 425"/>
                <a:gd name="T90" fmla="*/ 321 w 392"/>
                <a:gd name="T91" fmla="*/ 96 h 425"/>
                <a:gd name="T92" fmla="*/ 341 w 392"/>
                <a:gd name="T93" fmla="*/ 102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92" h="425">
                  <a:moveTo>
                    <a:pt x="341" y="102"/>
                  </a:moveTo>
                  <a:cubicBezTo>
                    <a:pt x="346" y="115"/>
                    <a:pt x="341" y="119"/>
                    <a:pt x="341" y="134"/>
                  </a:cubicBezTo>
                  <a:cubicBezTo>
                    <a:pt x="342" y="138"/>
                    <a:pt x="349" y="136"/>
                    <a:pt x="353" y="137"/>
                  </a:cubicBezTo>
                  <a:cubicBezTo>
                    <a:pt x="349" y="154"/>
                    <a:pt x="361" y="155"/>
                    <a:pt x="359" y="169"/>
                  </a:cubicBezTo>
                  <a:cubicBezTo>
                    <a:pt x="356" y="171"/>
                    <a:pt x="352" y="172"/>
                    <a:pt x="347" y="172"/>
                  </a:cubicBezTo>
                  <a:cubicBezTo>
                    <a:pt x="348" y="190"/>
                    <a:pt x="331" y="199"/>
                    <a:pt x="338" y="216"/>
                  </a:cubicBezTo>
                  <a:cubicBezTo>
                    <a:pt x="346" y="218"/>
                    <a:pt x="347" y="212"/>
                    <a:pt x="350" y="210"/>
                  </a:cubicBezTo>
                  <a:cubicBezTo>
                    <a:pt x="358" y="202"/>
                    <a:pt x="361" y="189"/>
                    <a:pt x="373" y="181"/>
                  </a:cubicBezTo>
                  <a:cubicBezTo>
                    <a:pt x="392" y="187"/>
                    <a:pt x="375" y="202"/>
                    <a:pt x="373" y="216"/>
                  </a:cubicBezTo>
                  <a:cubicBezTo>
                    <a:pt x="372" y="229"/>
                    <a:pt x="371" y="237"/>
                    <a:pt x="376" y="248"/>
                  </a:cubicBezTo>
                  <a:cubicBezTo>
                    <a:pt x="368" y="249"/>
                    <a:pt x="368" y="259"/>
                    <a:pt x="365" y="265"/>
                  </a:cubicBezTo>
                  <a:cubicBezTo>
                    <a:pt x="361" y="274"/>
                    <a:pt x="368" y="283"/>
                    <a:pt x="367" y="291"/>
                  </a:cubicBezTo>
                  <a:cubicBezTo>
                    <a:pt x="367" y="301"/>
                    <a:pt x="360" y="313"/>
                    <a:pt x="359" y="326"/>
                  </a:cubicBezTo>
                  <a:cubicBezTo>
                    <a:pt x="358" y="334"/>
                    <a:pt x="361" y="347"/>
                    <a:pt x="362" y="352"/>
                  </a:cubicBezTo>
                  <a:cubicBezTo>
                    <a:pt x="362" y="355"/>
                    <a:pt x="359" y="358"/>
                    <a:pt x="359" y="358"/>
                  </a:cubicBezTo>
                  <a:cubicBezTo>
                    <a:pt x="359" y="361"/>
                    <a:pt x="363" y="366"/>
                    <a:pt x="365" y="370"/>
                  </a:cubicBezTo>
                  <a:cubicBezTo>
                    <a:pt x="369" y="379"/>
                    <a:pt x="372" y="389"/>
                    <a:pt x="370" y="410"/>
                  </a:cubicBezTo>
                  <a:cubicBezTo>
                    <a:pt x="304" y="412"/>
                    <a:pt x="246" y="422"/>
                    <a:pt x="178" y="422"/>
                  </a:cubicBezTo>
                  <a:cubicBezTo>
                    <a:pt x="169" y="425"/>
                    <a:pt x="174" y="413"/>
                    <a:pt x="170" y="410"/>
                  </a:cubicBezTo>
                  <a:cubicBezTo>
                    <a:pt x="159" y="410"/>
                    <a:pt x="153" y="406"/>
                    <a:pt x="144" y="405"/>
                  </a:cubicBezTo>
                  <a:cubicBezTo>
                    <a:pt x="143" y="388"/>
                    <a:pt x="126" y="368"/>
                    <a:pt x="141" y="355"/>
                  </a:cubicBezTo>
                  <a:cubicBezTo>
                    <a:pt x="140" y="347"/>
                    <a:pt x="132" y="347"/>
                    <a:pt x="129" y="341"/>
                  </a:cubicBezTo>
                  <a:cubicBezTo>
                    <a:pt x="124" y="330"/>
                    <a:pt x="128" y="313"/>
                    <a:pt x="123" y="303"/>
                  </a:cubicBezTo>
                  <a:cubicBezTo>
                    <a:pt x="120" y="294"/>
                    <a:pt x="115" y="287"/>
                    <a:pt x="109" y="282"/>
                  </a:cubicBezTo>
                  <a:cubicBezTo>
                    <a:pt x="105" y="280"/>
                    <a:pt x="96" y="281"/>
                    <a:pt x="91" y="277"/>
                  </a:cubicBezTo>
                  <a:cubicBezTo>
                    <a:pt x="82" y="269"/>
                    <a:pt x="78" y="255"/>
                    <a:pt x="68" y="248"/>
                  </a:cubicBezTo>
                  <a:cubicBezTo>
                    <a:pt x="66" y="246"/>
                    <a:pt x="58" y="245"/>
                    <a:pt x="53" y="242"/>
                  </a:cubicBezTo>
                  <a:cubicBezTo>
                    <a:pt x="50" y="240"/>
                    <a:pt x="47" y="234"/>
                    <a:pt x="45" y="233"/>
                  </a:cubicBezTo>
                  <a:cubicBezTo>
                    <a:pt x="39" y="230"/>
                    <a:pt x="32" y="233"/>
                    <a:pt x="27" y="230"/>
                  </a:cubicBezTo>
                  <a:cubicBezTo>
                    <a:pt x="21" y="226"/>
                    <a:pt x="22" y="217"/>
                    <a:pt x="13" y="218"/>
                  </a:cubicBezTo>
                  <a:cubicBezTo>
                    <a:pt x="20" y="198"/>
                    <a:pt x="7" y="171"/>
                    <a:pt x="21" y="154"/>
                  </a:cubicBezTo>
                  <a:cubicBezTo>
                    <a:pt x="18" y="145"/>
                    <a:pt x="13" y="137"/>
                    <a:pt x="4" y="134"/>
                  </a:cubicBezTo>
                  <a:cubicBezTo>
                    <a:pt x="0" y="128"/>
                    <a:pt x="7" y="129"/>
                    <a:pt x="10" y="122"/>
                  </a:cubicBezTo>
                  <a:cubicBezTo>
                    <a:pt x="11" y="119"/>
                    <a:pt x="11" y="110"/>
                    <a:pt x="13" y="108"/>
                  </a:cubicBezTo>
                  <a:cubicBezTo>
                    <a:pt x="14" y="107"/>
                    <a:pt x="20" y="106"/>
                    <a:pt x="21" y="105"/>
                  </a:cubicBezTo>
                  <a:cubicBezTo>
                    <a:pt x="26" y="102"/>
                    <a:pt x="34" y="94"/>
                    <a:pt x="42" y="90"/>
                  </a:cubicBezTo>
                  <a:cubicBezTo>
                    <a:pt x="44" y="68"/>
                    <a:pt x="39" y="53"/>
                    <a:pt x="39" y="32"/>
                  </a:cubicBezTo>
                  <a:cubicBezTo>
                    <a:pt x="45" y="33"/>
                    <a:pt x="48" y="30"/>
                    <a:pt x="48" y="24"/>
                  </a:cubicBezTo>
                  <a:cubicBezTo>
                    <a:pt x="73" y="42"/>
                    <a:pt x="107" y="7"/>
                    <a:pt x="132" y="0"/>
                  </a:cubicBezTo>
                  <a:cubicBezTo>
                    <a:pt x="137" y="9"/>
                    <a:pt x="125" y="20"/>
                    <a:pt x="126" y="32"/>
                  </a:cubicBezTo>
                  <a:cubicBezTo>
                    <a:pt x="153" y="26"/>
                    <a:pt x="177" y="39"/>
                    <a:pt x="187" y="58"/>
                  </a:cubicBezTo>
                  <a:cubicBezTo>
                    <a:pt x="204" y="61"/>
                    <a:pt x="217" y="61"/>
                    <a:pt x="234" y="64"/>
                  </a:cubicBezTo>
                  <a:cubicBezTo>
                    <a:pt x="238" y="65"/>
                    <a:pt x="245" y="66"/>
                    <a:pt x="248" y="67"/>
                  </a:cubicBezTo>
                  <a:cubicBezTo>
                    <a:pt x="256" y="70"/>
                    <a:pt x="263" y="77"/>
                    <a:pt x="271" y="79"/>
                  </a:cubicBezTo>
                  <a:cubicBezTo>
                    <a:pt x="284" y="82"/>
                    <a:pt x="300" y="78"/>
                    <a:pt x="315" y="82"/>
                  </a:cubicBezTo>
                  <a:cubicBezTo>
                    <a:pt x="316" y="87"/>
                    <a:pt x="323" y="87"/>
                    <a:pt x="321" y="96"/>
                  </a:cubicBezTo>
                  <a:cubicBezTo>
                    <a:pt x="330" y="96"/>
                    <a:pt x="335" y="100"/>
                    <a:pt x="341" y="102"/>
                  </a:cubicBezTo>
                  <a:close/>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8" name="Freeform 121"/>
            <p:cNvSpPr>
              <a:spLocks/>
            </p:cNvSpPr>
            <p:nvPr/>
          </p:nvSpPr>
          <p:spPr bwMode="auto">
            <a:xfrm>
              <a:off x="3136901" y="2049463"/>
              <a:ext cx="550863" cy="363538"/>
            </a:xfrm>
            <a:custGeom>
              <a:avLst/>
              <a:gdLst>
                <a:gd name="T0" fmla="*/ 3 w 461"/>
                <a:gd name="T1" fmla="*/ 76 h 305"/>
                <a:gd name="T2" fmla="*/ 11 w 461"/>
                <a:gd name="T3" fmla="*/ 45 h 305"/>
                <a:gd name="T4" fmla="*/ 5 w 461"/>
                <a:gd name="T5" fmla="*/ 33 h 305"/>
                <a:gd name="T6" fmla="*/ 4 w 461"/>
                <a:gd name="T7" fmla="*/ 15 h 305"/>
                <a:gd name="T8" fmla="*/ 8 w 461"/>
                <a:gd name="T9" fmla="*/ 13 h 305"/>
                <a:gd name="T10" fmla="*/ 370 w 461"/>
                <a:gd name="T11" fmla="*/ 0 h 305"/>
                <a:gd name="T12" fmla="*/ 376 w 461"/>
                <a:gd name="T13" fmla="*/ 15 h 305"/>
                <a:gd name="T14" fmla="*/ 376 w 461"/>
                <a:gd name="T15" fmla="*/ 35 h 305"/>
                <a:gd name="T16" fmla="*/ 388 w 461"/>
                <a:gd name="T17" fmla="*/ 73 h 305"/>
                <a:gd name="T18" fmla="*/ 414 w 461"/>
                <a:gd name="T19" fmla="*/ 79 h 305"/>
                <a:gd name="T20" fmla="*/ 417 w 461"/>
                <a:gd name="T21" fmla="*/ 93 h 305"/>
                <a:gd name="T22" fmla="*/ 434 w 461"/>
                <a:gd name="T23" fmla="*/ 108 h 305"/>
                <a:gd name="T24" fmla="*/ 431 w 461"/>
                <a:gd name="T25" fmla="*/ 114 h 305"/>
                <a:gd name="T26" fmla="*/ 440 w 461"/>
                <a:gd name="T27" fmla="*/ 117 h 305"/>
                <a:gd name="T28" fmla="*/ 446 w 461"/>
                <a:gd name="T29" fmla="*/ 122 h 305"/>
                <a:gd name="T30" fmla="*/ 449 w 461"/>
                <a:gd name="T31" fmla="*/ 160 h 305"/>
                <a:gd name="T32" fmla="*/ 440 w 461"/>
                <a:gd name="T33" fmla="*/ 181 h 305"/>
                <a:gd name="T34" fmla="*/ 428 w 461"/>
                <a:gd name="T35" fmla="*/ 181 h 305"/>
                <a:gd name="T36" fmla="*/ 396 w 461"/>
                <a:gd name="T37" fmla="*/ 195 h 305"/>
                <a:gd name="T38" fmla="*/ 396 w 461"/>
                <a:gd name="T39" fmla="*/ 218 h 305"/>
                <a:gd name="T40" fmla="*/ 405 w 461"/>
                <a:gd name="T41" fmla="*/ 239 h 305"/>
                <a:gd name="T42" fmla="*/ 396 w 461"/>
                <a:gd name="T43" fmla="*/ 253 h 305"/>
                <a:gd name="T44" fmla="*/ 393 w 461"/>
                <a:gd name="T45" fmla="*/ 271 h 305"/>
                <a:gd name="T46" fmla="*/ 384 w 461"/>
                <a:gd name="T47" fmla="*/ 276 h 305"/>
                <a:gd name="T48" fmla="*/ 375 w 461"/>
                <a:gd name="T49" fmla="*/ 294 h 305"/>
                <a:gd name="T50" fmla="*/ 347 w 461"/>
                <a:gd name="T51" fmla="*/ 274 h 305"/>
                <a:gd name="T52" fmla="*/ 315 w 461"/>
                <a:gd name="T53" fmla="*/ 280 h 305"/>
                <a:gd name="T54" fmla="*/ 65 w 461"/>
                <a:gd name="T55" fmla="*/ 288 h 305"/>
                <a:gd name="T56" fmla="*/ 56 w 461"/>
                <a:gd name="T57" fmla="*/ 274 h 305"/>
                <a:gd name="T58" fmla="*/ 59 w 461"/>
                <a:gd name="T59" fmla="*/ 256 h 305"/>
                <a:gd name="T60" fmla="*/ 53 w 461"/>
                <a:gd name="T61" fmla="*/ 227 h 305"/>
                <a:gd name="T62" fmla="*/ 56 w 461"/>
                <a:gd name="T63" fmla="*/ 221 h 305"/>
                <a:gd name="T64" fmla="*/ 53 w 461"/>
                <a:gd name="T65" fmla="*/ 216 h 305"/>
                <a:gd name="T66" fmla="*/ 47 w 461"/>
                <a:gd name="T67" fmla="*/ 201 h 305"/>
                <a:gd name="T68" fmla="*/ 44 w 461"/>
                <a:gd name="T69" fmla="*/ 192 h 305"/>
                <a:gd name="T70" fmla="*/ 39 w 461"/>
                <a:gd name="T71" fmla="*/ 189 h 305"/>
                <a:gd name="T72" fmla="*/ 18 w 461"/>
                <a:gd name="T73" fmla="*/ 108 h 305"/>
                <a:gd name="T74" fmla="*/ 12 w 461"/>
                <a:gd name="T75" fmla="*/ 90 h 305"/>
                <a:gd name="T76" fmla="*/ 1 w 461"/>
                <a:gd name="T77" fmla="*/ 82 h 305"/>
                <a:gd name="T78" fmla="*/ 4 w 461"/>
                <a:gd name="T79" fmla="*/ 79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1" h="305">
                  <a:moveTo>
                    <a:pt x="3" y="76"/>
                  </a:moveTo>
                  <a:cubicBezTo>
                    <a:pt x="9" y="72"/>
                    <a:pt x="11" y="56"/>
                    <a:pt x="11" y="45"/>
                  </a:cubicBezTo>
                  <a:cubicBezTo>
                    <a:pt x="11" y="34"/>
                    <a:pt x="2" y="38"/>
                    <a:pt x="5" y="33"/>
                  </a:cubicBezTo>
                  <a:cubicBezTo>
                    <a:pt x="8" y="28"/>
                    <a:pt x="0" y="17"/>
                    <a:pt x="4" y="15"/>
                  </a:cubicBezTo>
                  <a:cubicBezTo>
                    <a:pt x="8" y="13"/>
                    <a:pt x="8" y="13"/>
                    <a:pt x="8" y="13"/>
                  </a:cubicBezTo>
                  <a:cubicBezTo>
                    <a:pt x="8" y="13"/>
                    <a:pt x="337" y="8"/>
                    <a:pt x="370" y="0"/>
                  </a:cubicBezTo>
                  <a:cubicBezTo>
                    <a:pt x="370" y="0"/>
                    <a:pt x="369" y="12"/>
                    <a:pt x="376" y="15"/>
                  </a:cubicBezTo>
                  <a:cubicBezTo>
                    <a:pt x="389" y="13"/>
                    <a:pt x="376" y="28"/>
                    <a:pt x="376" y="35"/>
                  </a:cubicBezTo>
                  <a:cubicBezTo>
                    <a:pt x="375" y="49"/>
                    <a:pt x="385" y="59"/>
                    <a:pt x="388" y="73"/>
                  </a:cubicBezTo>
                  <a:cubicBezTo>
                    <a:pt x="398" y="74"/>
                    <a:pt x="402" y="80"/>
                    <a:pt x="414" y="79"/>
                  </a:cubicBezTo>
                  <a:cubicBezTo>
                    <a:pt x="418" y="86"/>
                    <a:pt x="413" y="84"/>
                    <a:pt x="417" y="93"/>
                  </a:cubicBezTo>
                  <a:cubicBezTo>
                    <a:pt x="418" y="98"/>
                    <a:pt x="431" y="101"/>
                    <a:pt x="434" y="108"/>
                  </a:cubicBezTo>
                  <a:cubicBezTo>
                    <a:pt x="435" y="109"/>
                    <a:pt x="430" y="112"/>
                    <a:pt x="431" y="114"/>
                  </a:cubicBezTo>
                  <a:cubicBezTo>
                    <a:pt x="433" y="115"/>
                    <a:pt x="438" y="115"/>
                    <a:pt x="440" y="117"/>
                  </a:cubicBezTo>
                  <a:cubicBezTo>
                    <a:pt x="442" y="118"/>
                    <a:pt x="444" y="121"/>
                    <a:pt x="446" y="122"/>
                  </a:cubicBezTo>
                  <a:cubicBezTo>
                    <a:pt x="459" y="133"/>
                    <a:pt x="461" y="141"/>
                    <a:pt x="449" y="160"/>
                  </a:cubicBezTo>
                  <a:cubicBezTo>
                    <a:pt x="443" y="164"/>
                    <a:pt x="450" y="181"/>
                    <a:pt x="440" y="181"/>
                  </a:cubicBezTo>
                  <a:cubicBezTo>
                    <a:pt x="435" y="189"/>
                    <a:pt x="431" y="173"/>
                    <a:pt x="428" y="181"/>
                  </a:cubicBezTo>
                  <a:cubicBezTo>
                    <a:pt x="435" y="192"/>
                    <a:pt x="408" y="193"/>
                    <a:pt x="396" y="195"/>
                  </a:cubicBezTo>
                  <a:cubicBezTo>
                    <a:pt x="398" y="203"/>
                    <a:pt x="388" y="213"/>
                    <a:pt x="396" y="218"/>
                  </a:cubicBezTo>
                  <a:cubicBezTo>
                    <a:pt x="399" y="225"/>
                    <a:pt x="408" y="226"/>
                    <a:pt x="405" y="239"/>
                  </a:cubicBezTo>
                  <a:cubicBezTo>
                    <a:pt x="408" y="250"/>
                    <a:pt x="394" y="243"/>
                    <a:pt x="396" y="253"/>
                  </a:cubicBezTo>
                  <a:cubicBezTo>
                    <a:pt x="398" y="262"/>
                    <a:pt x="393" y="264"/>
                    <a:pt x="393" y="271"/>
                  </a:cubicBezTo>
                  <a:cubicBezTo>
                    <a:pt x="388" y="270"/>
                    <a:pt x="387" y="274"/>
                    <a:pt x="384" y="276"/>
                  </a:cubicBezTo>
                  <a:cubicBezTo>
                    <a:pt x="384" y="276"/>
                    <a:pt x="374" y="283"/>
                    <a:pt x="375" y="294"/>
                  </a:cubicBezTo>
                  <a:cubicBezTo>
                    <a:pt x="375" y="305"/>
                    <a:pt x="356" y="276"/>
                    <a:pt x="347" y="274"/>
                  </a:cubicBezTo>
                  <a:cubicBezTo>
                    <a:pt x="345" y="273"/>
                    <a:pt x="322" y="279"/>
                    <a:pt x="315" y="280"/>
                  </a:cubicBezTo>
                  <a:cubicBezTo>
                    <a:pt x="241" y="287"/>
                    <a:pt x="142" y="288"/>
                    <a:pt x="65" y="288"/>
                  </a:cubicBezTo>
                  <a:cubicBezTo>
                    <a:pt x="67" y="282"/>
                    <a:pt x="57" y="280"/>
                    <a:pt x="56" y="274"/>
                  </a:cubicBezTo>
                  <a:cubicBezTo>
                    <a:pt x="55" y="270"/>
                    <a:pt x="59" y="261"/>
                    <a:pt x="59" y="256"/>
                  </a:cubicBezTo>
                  <a:cubicBezTo>
                    <a:pt x="58" y="249"/>
                    <a:pt x="55" y="238"/>
                    <a:pt x="53" y="227"/>
                  </a:cubicBezTo>
                  <a:cubicBezTo>
                    <a:pt x="53" y="225"/>
                    <a:pt x="56" y="224"/>
                    <a:pt x="56" y="221"/>
                  </a:cubicBezTo>
                  <a:cubicBezTo>
                    <a:pt x="56" y="221"/>
                    <a:pt x="53" y="217"/>
                    <a:pt x="53" y="216"/>
                  </a:cubicBezTo>
                  <a:cubicBezTo>
                    <a:pt x="51" y="204"/>
                    <a:pt x="53" y="207"/>
                    <a:pt x="47" y="201"/>
                  </a:cubicBezTo>
                  <a:cubicBezTo>
                    <a:pt x="43" y="197"/>
                    <a:pt x="48" y="196"/>
                    <a:pt x="44" y="192"/>
                  </a:cubicBezTo>
                  <a:cubicBezTo>
                    <a:pt x="46" y="194"/>
                    <a:pt x="37" y="194"/>
                    <a:pt x="39" y="189"/>
                  </a:cubicBezTo>
                  <a:cubicBezTo>
                    <a:pt x="41" y="153"/>
                    <a:pt x="17" y="143"/>
                    <a:pt x="18" y="108"/>
                  </a:cubicBezTo>
                  <a:cubicBezTo>
                    <a:pt x="11" y="103"/>
                    <a:pt x="2" y="90"/>
                    <a:pt x="12" y="90"/>
                  </a:cubicBezTo>
                  <a:cubicBezTo>
                    <a:pt x="7" y="88"/>
                    <a:pt x="1" y="91"/>
                    <a:pt x="1" y="82"/>
                  </a:cubicBezTo>
                  <a:cubicBezTo>
                    <a:pt x="1" y="77"/>
                    <a:pt x="3" y="76"/>
                    <a:pt x="4" y="79"/>
                  </a:cubicBezTo>
                </a:path>
              </a:pathLst>
            </a:custGeom>
            <a:solidFill>
              <a:schemeClr val="accent4"/>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9" name="Freeform 122"/>
            <p:cNvSpPr>
              <a:spLocks/>
            </p:cNvSpPr>
            <p:nvPr/>
          </p:nvSpPr>
          <p:spPr bwMode="auto">
            <a:xfrm>
              <a:off x="3089276" y="1390651"/>
              <a:ext cx="577850" cy="668338"/>
            </a:xfrm>
            <a:custGeom>
              <a:avLst/>
              <a:gdLst>
                <a:gd name="T0" fmla="*/ 337 w 483"/>
                <a:gd name="T1" fmla="*/ 221 h 559"/>
                <a:gd name="T2" fmla="*/ 323 w 483"/>
                <a:gd name="T3" fmla="*/ 247 h 559"/>
                <a:gd name="T4" fmla="*/ 294 w 483"/>
                <a:gd name="T5" fmla="*/ 326 h 559"/>
                <a:gd name="T6" fmla="*/ 285 w 483"/>
                <a:gd name="T7" fmla="*/ 349 h 559"/>
                <a:gd name="T8" fmla="*/ 297 w 483"/>
                <a:gd name="T9" fmla="*/ 387 h 559"/>
                <a:gd name="T10" fmla="*/ 294 w 483"/>
                <a:gd name="T11" fmla="*/ 431 h 559"/>
                <a:gd name="T12" fmla="*/ 303 w 483"/>
                <a:gd name="T13" fmla="*/ 439 h 559"/>
                <a:gd name="T14" fmla="*/ 308 w 483"/>
                <a:gd name="T15" fmla="*/ 445 h 559"/>
                <a:gd name="T16" fmla="*/ 314 w 483"/>
                <a:gd name="T17" fmla="*/ 451 h 559"/>
                <a:gd name="T18" fmla="*/ 329 w 483"/>
                <a:gd name="T19" fmla="*/ 454 h 559"/>
                <a:gd name="T20" fmla="*/ 355 w 483"/>
                <a:gd name="T21" fmla="*/ 471 h 559"/>
                <a:gd name="T22" fmla="*/ 393 w 483"/>
                <a:gd name="T23" fmla="*/ 503 h 559"/>
                <a:gd name="T24" fmla="*/ 52 w 483"/>
                <a:gd name="T25" fmla="*/ 559 h 559"/>
                <a:gd name="T26" fmla="*/ 41 w 483"/>
                <a:gd name="T27" fmla="*/ 378 h 559"/>
                <a:gd name="T28" fmla="*/ 32 w 483"/>
                <a:gd name="T29" fmla="*/ 375 h 559"/>
                <a:gd name="T30" fmla="*/ 35 w 483"/>
                <a:gd name="T31" fmla="*/ 349 h 559"/>
                <a:gd name="T32" fmla="*/ 41 w 483"/>
                <a:gd name="T33" fmla="*/ 335 h 559"/>
                <a:gd name="T34" fmla="*/ 44 w 483"/>
                <a:gd name="T35" fmla="*/ 332 h 559"/>
                <a:gd name="T36" fmla="*/ 29 w 483"/>
                <a:gd name="T37" fmla="*/ 262 h 559"/>
                <a:gd name="T38" fmla="*/ 29 w 483"/>
                <a:gd name="T39" fmla="*/ 212 h 559"/>
                <a:gd name="T40" fmla="*/ 23 w 483"/>
                <a:gd name="T41" fmla="*/ 154 h 559"/>
                <a:gd name="T42" fmla="*/ 6 w 483"/>
                <a:gd name="T43" fmla="*/ 79 h 559"/>
                <a:gd name="T44" fmla="*/ 131 w 483"/>
                <a:gd name="T45" fmla="*/ 35 h 559"/>
                <a:gd name="T46" fmla="*/ 145 w 483"/>
                <a:gd name="T47" fmla="*/ 3 h 559"/>
                <a:gd name="T48" fmla="*/ 148 w 483"/>
                <a:gd name="T49" fmla="*/ 15 h 559"/>
                <a:gd name="T50" fmla="*/ 160 w 483"/>
                <a:gd name="T51" fmla="*/ 55 h 559"/>
                <a:gd name="T52" fmla="*/ 154 w 483"/>
                <a:gd name="T53" fmla="*/ 61 h 559"/>
                <a:gd name="T54" fmla="*/ 175 w 483"/>
                <a:gd name="T55" fmla="*/ 67 h 559"/>
                <a:gd name="T56" fmla="*/ 209 w 483"/>
                <a:gd name="T57" fmla="*/ 70 h 559"/>
                <a:gd name="T58" fmla="*/ 221 w 483"/>
                <a:gd name="T59" fmla="*/ 79 h 559"/>
                <a:gd name="T60" fmla="*/ 253 w 483"/>
                <a:gd name="T61" fmla="*/ 67 h 559"/>
                <a:gd name="T62" fmla="*/ 291 w 483"/>
                <a:gd name="T63" fmla="*/ 76 h 559"/>
                <a:gd name="T64" fmla="*/ 314 w 483"/>
                <a:gd name="T65" fmla="*/ 105 h 559"/>
                <a:gd name="T66" fmla="*/ 337 w 483"/>
                <a:gd name="T67" fmla="*/ 102 h 559"/>
                <a:gd name="T68" fmla="*/ 387 w 483"/>
                <a:gd name="T69" fmla="*/ 116 h 559"/>
                <a:gd name="T70" fmla="*/ 419 w 483"/>
                <a:gd name="T71" fmla="*/ 111 h 559"/>
                <a:gd name="T72" fmla="*/ 483 w 483"/>
                <a:gd name="T73" fmla="*/ 114 h 559"/>
                <a:gd name="T74" fmla="*/ 462 w 483"/>
                <a:gd name="T75" fmla="*/ 131 h 559"/>
                <a:gd name="T76" fmla="*/ 413 w 483"/>
                <a:gd name="T77" fmla="*/ 148 h 559"/>
                <a:gd name="T78" fmla="*/ 404 w 483"/>
                <a:gd name="T79" fmla="*/ 163 h 559"/>
                <a:gd name="T80" fmla="*/ 378 w 483"/>
                <a:gd name="T81" fmla="*/ 192 h 559"/>
                <a:gd name="T82" fmla="*/ 367 w 483"/>
                <a:gd name="T83" fmla="*/ 201 h 559"/>
                <a:gd name="T84" fmla="*/ 355 w 483"/>
                <a:gd name="T85" fmla="*/ 215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83" h="559">
                  <a:moveTo>
                    <a:pt x="337" y="230"/>
                  </a:moveTo>
                  <a:cubicBezTo>
                    <a:pt x="334" y="226"/>
                    <a:pt x="336" y="225"/>
                    <a:pt x="337" y="221"/>
                  </a:cubicBezTo>
                  <a:cubicBezTo>
                    <a:pt x="326" y="225"/>
                    <a:pt x="338" y="227"/>
                    <a:pt x="337" y="236"/>
                  </a:cubicBezTo>
                  <a:cubicBezTo>
                    <a:pt x="329" y="236"/>
                    <a:pt x="334" y="250"/>
                    <a:pt x="323" y="247"/>
                  </a:cubicBezTo>
                  <a:cubicBezTo>
                    <a:pt x="321" y="269"/>
                    <a:pt x="326" y="295"/>
                    <a:pt x="323" y="308"/>
                  </a:cubicBezTo>
                  <a:cubicBezTo>
                    <a:pt x="313" y="315"/>
                    <a:pt x="301" y="316"/>
                    <a:pt x="294" y="326"/>
                  </a:cubicBezTo>
                  <a:cubicBezTo>
                    <a:pt x="292" y="328"/>
                    <a:pt x="294" y="336"/>
                    <a:pt x="291" y="340"/>
                  </a:cubicBezTo>
                  <a:cubicBezTo>
                    <a:pt x="289" y="343"/>
                    <a:pt x="283" y="343"/>
                    <a:pt x="285" y="349"/>
                  </a:cubicBezTo>
                  <a:cubicBezTo>
                    <a:pt x="286" y="360"/>
                    <a:pt x="298" y="360"/>
                    <a:pt x="303" y="367"/>
                  </a:cubicBezTo>
                  <a:cubicBezTo>
                    <a:pt x="304" y="375"/>
                    <a:pt x="298" y="378"/>
                    <a:pt x="297" y="387"/>
                  </a:cubicBezTo>
                  <a:cubicBezTo>
                    <a:pt x="295" y="399"/>
                    <a:pt x="300" y="412"/>
                    <a:pt x="300" y="422"/>
                  </a:cubicBezTo>
                  <a:cubicBezTo>
                    <a:pt x="299" y="426"/>
                    <a:pt x="293" y="428"/>
                    <a:pt x="294" y="431"/>
                  </a:cubicBezTo>
                  <a:cubicBezTo>
                    <a:pt x="295" y="434"/>
                    <a:pt x="299" y="441"/>
                    <a:pt x="294" y="439"/>
                  </a:cubicBezTo>
                  <a:cubicBezTo>
                    <a:pt x="295" y="444"/>
                    <a:pt x="298" y="437"/>
                    <a:pt x="303" y="439"/>
                  </a:cubicBezTo>
                  <a:cubicBezTo>
                    <a:pt x="303" y="440"/>
                    <a:pt x="302" y="445"/>
                    <a:pt x="303" y="445"/>
                  </a:cubicBezTo>
                  <a:cubicBezTo>
                    <a:pt x="303" y="446"/>
                    <a:pt x="308" y="444"/>
                    <a:pt x="308" y="445"/>
                  </a:cubicBezTo>
                  <a:cubicBezTo>
                    <a:pt x="310" y="447"/>
                    <a:pt x="309" y="454"/>
                    <a:pt x="308" y="454"/>
                  </a:cubicBezTo>
                  <a:cubicBezTo>
                    <a:pt x="309" y="454"/>
                    <a:pt x="313" y="451"/>
                    <a:pt x="314" y="451"/>
                  </a:cubicBezTo>
                  <a:cubicBezTo>
                    <a:pt x="317" y="451"/>
                    <a:pt x="316" y="454"/>
                    <a:pt x="314" y="454"/>
                  </a:cubicBezTo>
                  <a:cubicBezTo>
                    <a:pt x="321" y="455"/>
                    <a:pt x="320" y="453"/>
                    <a:pt x="329" y="454"/>
                  </a:cubicBezTo>
                  <a:cubicBezTo>
                    <a:pt x="333" y="464"/>
                    <a:pt x="327" y="458"/>
                    <a:pt x="335" y="463"/>
                  </a:cubicBezTo>
                  <a:cubicBezTo>
                    <a:pt x="338" y="465"/>
                    <a:pt x="348" y="470"/>
                    <a:pt x="355" y="471"/>
                  </a:cubicBezTo>
                  <a:cubicBezTo>
                    <a:pt x="359" y="482"/>
                    <a:pt x="367" y="488"/>
                    <a:pt x="372" y="498"/>
                  </a:cubicBezTo>
                  <a:cubicBezTo>
                    <a:pt x="378" y="501"/>
                    <a:pt x="389" y="501"/>
                    <a:pt x="393" y="503"/>
                  </a:cubicBezTo>
                  <a:cubicBezTo>
                    <a:pt x="407" y="513"/>
                    <a:pt x="405" y="531"/>
                    <a:pt x="410" y="547"/>
                  </a:cubicBezTo>
                  <a:cubicBezTo>
                    <a:pt x="296" y="556"/>
                    <a:pt x="176" y="559"/>
                    <a:pt x="52" y="559"/>
                  </a:cubicBezTo>
                  <a:cubicBezTo>
                    <a:pt x="44" y="513"/>
                    <a:pt x="66" y="411"/>
                    <a:pt x="47" y="381"/>
                  </a:cubicBezTo>
                  <a:cubicBezTo>
                    <a:pt x="46" y="380"/>
                    <a:pt x="41" y="379"/>
                    <a:pt x="41" y="378"/>
                  </a:cubicBezTo>
                  <a:cubicBezTo>
                    <a:pt x="40" y="377"/>
                    <a:pt x="45" y="374"/>
                    <a:pt x="44" y="372"/>
                  </a:cubicBezTo>
                  <a:cubicBezTo>
                    <a:pt x="44" y="372"/>
                    <a:pt x="35" y="377"/>
                    <a:pt x="32" y="375"/>
                  </a:cubicBezTo>
                  <a:cubicBezTo>
                    <a:pt x="30" y="374"/>
                    <a:pt x="32" y="359"/>
                    <a:pt x="23" y="361"/>
                  </a:cubicBezTo>
                  <a:cubicBezTo>
                    <a:pt x="26" y="357"/>
                    <a:pt x="29" y="357"/>
                    <a:pt x="35" y="349"/>
                  </a:cubicBezTo>
                  <a:cubicBezTo>
                    <a:pt x="36" y="348"/>
                    <a:pt x="41" y="344"/>
                    <a:pt x="41" y="343"/>
                  </a:cubicBezTo>
                  <a:cubicBezTo>
                    <a:pt x="41" y="342"/>
                    <a:pt x="40" y="336"/>
                    <a:pt x="41" y="335"/>
                  </a:cubicBezTo>
                  <a:cubicBezTo>
                    <a:pt x="41" y="335"/>
                    <a:pt x="49" y="338"/>
                    <a:pt x="49" y="335"/>
                  </a:cubicBezTo>
                  <a:cubicBezTo>
                    <a:pt x="50" y="332"/>
                    <a:pt x="45" y="335"/>
                    <a:pt x="44" y="332"/>
                  </a:cubicBezTo>
                  <a:cubicBezTo>
                    <a:pt x="41" y="321"/>
                    <a:pt x="44" y="306"/>
                    <a:pt x="41" y="291"/>
                  </a:cubicBezTo>
                  <a:cubicBezTo>
                    <a:pt x="39" y="282"/>
                    <a:pt x="31" y="277"/>
                    <a:pt x="29" y="262"/>
                  </a:cubicBezTo>
                  <a:cubicBezTo>
                    <a:pt x="28" y="249"/>
                    <a:pt x="27" y="236"/>
                    <a:pt x="26" y="224"/>
                  </a:cubicBezTo>
                  <a:cubicBezTo>
                    <a:pt x="26" y="220"/>
                    <a:pt x="29" y="212"/>
                    <a:pt x="29" y="212"/>
                  </a:cubicBezTo>
                  <a:cubicBezTo>
                    <a:pt x="29" y="207"/>
                    <a:pt x="24" y="200"/>
                    <a:pt x="23" y="195"/>
                  </a:cubicBezTo>
                  <a:cubicBezTo>
                    <a:pt x="21" y="180"/>
                    <a:pt x="23" y="166"/>
                    <a:pt x="23" y="154"/>
                  </a:cubicBezTo>
                  <a:cubicBezTo>
                    <a:pt x="20" y="150"/>
                    <a:pt x="19" y="156"/>
                    <a:pt x="15" y="148"/>
                  </a:cubicBezTo>
                  <a:cubicBezTo>
                    <a:pt x="13" y="128"/>
                    <a:pt x="3" y="109"/>
                    <a:pt x="6" y="79"/>
                  </a:cubicBezTo>
                  <a:cubicBezTo>
                    <a:pt x="7" y="67"/>
                    <a:pt x="7" y="54"/>
                    <a:pt x="0" y="41"/>
                  </a:cubicBezTo>
                  <a:cubicBezTo>
                    <a:pt x="36" y="33"/>
                    <a:pt x="104" y="43"/>
                    <a:pt x="131" y="35"/>
                  </a:cubicBezTo>
                  <a:cubicBezTo>
                    <a:pt x="136" y="31"/>
                    <a:pt x="131" y="17"/>
                    <a:pt x="131" y="3"/>
                  </a:cubicBezTo>
                  <a:cubicBezTo>
                    <a:pt x="136" y="3"/>
                    <a:pt x="141" y="3"/>
                    <a:pt x="145" y="3"/>
                  </a:cubicBezTo>
                  <a:cubicBezTo>
                    <a:pt x="149" y="0"/>
                    <a:pt x="146" y="16"/>
                    <a:pt x="145" y="15"/>
                  </a:cubicBezTo>
                  <a:cubicBezTo>
                    <a:pt x="146" y="18"/>
                    <a:pt x="149" y="16"/>
                    <a:pt x="148" y="15"/>
                  </a:cubicBezTo>
                  <a:cubicBezTo>
                    <a:pt x="151" y="23"/>
                    <a:pt x="155" y="32"/>
                    <a:pt x="157" y="41"/>
                  </a:cubicBezTo>
                  <a:cubicBezTo>
                    <a:pt x="158" y="45"/>
                    <a:pt x="159" y="59"/>
                    <a:pt x="160" y="55"/>
                  </a:cubicBezTo>
                  <a:cubicBezTo>
                    <a:pt x="156" y="67"/>
                    <a:pt x="153" y="52"/>
                    <a:pt x="145" y="58"/>
                  </a:cubicBezTo>
                  <a:cubicBezTo>
                    <a:pt x="148" y="61"/>
                    <a:pt x="151" y="61"/>
                    <a:pt x="154" y="61"/>
                  </a:cubicBezTo>
                  <a:cubicBezTo>
                    <a:pt x="154" y="61"/>
                    <a:pt x="156" y="66"/>
                    <a:pt x="157" y="64"/>
                  </a:cubicBezTo>
                  <a:cubicBezTo>
                    <a:pt x="164" y="56"/>
                    <a:pt x="166" y="65"/>
                    <a:pt x="175" y="67"/>
                  </a:cubicBezTo>
                  <a:cubicBezTo>
                    <a:pt x="176" y="67"/>
                    <a:pt x="180" y="64"/>
                    <a:pt x="183" y="64"/>
                  </a:cubicBezTo>
                  <a:cubicBezTo>
                    <a:pt x="182" y="64"/>
                    <a:pt x="206" y="69"/>
                    <a:pt x="209" y="70"/>
                  </a:cubicBezTo>
                  <a:cubicBezTo>
                    <a:pt x="211" y="70"/>
                    <a:pt x="214" y="69"/>
                    <a:pt x="215" y="70"/>
                  </a:cubicBezTo>
                  <a:cubicBezTo>
                    <a:pt x="218" y="73"/>
                    <a:pt x="215" y="78"/>
                    <a:pt x="221" y="79"/>
                  </a:cubicBezTo>
                  <a:cubicBezTo>
                    <a:pt x="225" y="79"/>
                    <a:pt x="240" y="78"/>
                    <a:pt x="239" y="79"/>
                  </a:cubicBezTo>
                  <a:cubicBezTo>
                    <a:pt x="247" y="76"/>
                    <a:pt x="244" y="68"/>
                    <a:pt x="253" y="67"/>
                  </a:cubicBezTo>
                  <a:cubicBezTo>
                    <a:pt x="261" y="66"/>
                    <a:pt x="272" y="67"/>
                    <a:pt x="279" y="70"/>
                  </a:cubicBezTo>
                  <a:cubicBezTo>
                    <a:pt x="281" y="71"/>
                    <a:pt x="290" y="75"/>
                    <a:pt x="291" y="76"/>
                  </a:cubicBezTo>
                  <a:cubicBezTo>
                    <a:pt x="294" y="78"/>
                    <a:pt x="290" y="91"/>
                    <a:pt x="300" y="84"/>
                  </a:cubicBezTo>
                  <a:cubicBezTo>
                    <a:pt x="301" y="95"/>
                    <a:pt x="309" y="98"/>
                    <a:pt x="314" y="105"/>
                  </a:cubicBezTo>
                  <a:cubicBezTo>
                    <a:pt x="324" y="105"/>
                    <a:pt x="316" y="87"/>
                    <a:pt x="329" y="90"/>
                  </a:cubicBezTo>
                  <a:cubicBezTo>
                    <a:pt x="334" y="91"/>
                    <a:pt x="332" y="99"/>
                    <a:pt x="337" y="102"/>
                  </a:cubicBezTo>
                  <a:cubicBezTo>
                    <a:pt x="342" y="105"/>
                    <a:pt x="356" y="100"/>
                    <a:pt x="352" y="114"/>
                  </a:cubicBezTo>
                  <a:cubicBezTo>
                    <a:pt x="362" y="119"/>
                    <a:pt x="381" y="113"/>
                    <a:pt x="387" y="116"/>
                  </a:cubicBezTo>
                  <a:cubicBezTo>
                    <a:pt x="386" y="111"/>
                    <a:pt x="397" y="105"/>
                    <a:pt x="404" y="99"/>
                  </a:cubicBezTo>
                  <a:cubicBezTo>
                    <a:pt x="415" y="97"/>
                    <a:pt x="411" y="110"/>
                    <a:pt x="419" y="111"/>
                  </a:cubicBezTo>
                  <a:cubicBezTo>
                    <a:pt x="432" y="107"/>
                    <a:pt x="444" y="106"/>
                    <a:pt x="457" y="108"/>
                  </a:cubicBezTo>
                  <a:cubicBezTo>
                    <a:pt x="463" y="109"/>
                    <a:pt x="472" y="121"/>
                    <a:pt x="483" y="114"/>
                  </a:cubicBezTo>
                  <a:cubicBezTo>
                    <a:pt x="482" y="121"/>
                    <a:pt x="472" y="128"/>
                    <a:pt x="465" y="122"/>
                  </a:cubicBezTo>
                  <a:cubicBezTo>
                    <a:pt x="459" y="124"/>
                    <a:pt x="469" y="127"/>
                    <a:pt x="462" y="131"/>
                  </a:cubicBezTo>
                  <a:cubicBezTo>
                    <a:pt x="447" y="136"/>
                    <a:pt x="429" y="138"/>
                    <a:pt x="422" y="151"/>
                  </a:cubicBezTo>
                  <a:cubicBezTo>
                    <a:pt x="418" y="154"/>
                    <a:pt x="416" y="147"/>
                    <a:pt x="413" y="148"/>
                  </a:cubicBezTo>
                  <a:cubicBezTo>
                    <a:pt x="413" y="149"/>
                    <a:pt x="416" y="153"/>
                    <a:pt x="416" y="154"/>
                  </a:cubicBezTo>
                  <a:cubicBezTo>
                    <a:pt x="416" y="155"/>
                    <a:pt x="406" y="161"/>
                    <a:pt x="404" y="163"/>
                  </a:cubicBezTo>
                  <a:cubicBezTo>
                    <a:pt x="400" y="167"/>
                    <a:pt x="398" y="176"/>
                    <a:pt x="390" y="175"/>
                  </a:cubicBezTo>
                  <a:cubicBezTo>
                    <a:pt x="393" y="186"/>
                    <a:pt x="383" y="186"/>
                    <a:pt x="378" y="192"/>
                  </a:cubicBezTo>
                  <a:cubicBezTo>
                    <a:pt x="377" y="193"/>
                    <a:pt x="376" y="200"/>
                    <a:pt x="375" y="201"/>
                  </a:cubicBezTo>
                  <a:cubicBezTo>
                    <a:pt x="372" y="204"/>
                    <a:pt x="368" y="200"/>
                    <a:pt x="367" y="201"/>
                  </a:cubicBezTo>
                  <a:cubicBezTo>
                    <a:pt x="366" y="202"/>
                    <a:pt x="370" y="205"/>
                    <a:pt x="369" y="207"/>
                  </a:cubicBezTo>
                  <a:cubicBezTo>
                    <a:pt x="369" y="207"/>
                    <a:pt x="358" y="213"/>
                    <a:pt x="355" y="215"/>
                  </a:cubicBezTo>
                  <a:cubicBezTo>
                    <a:pt x="351" y="219"/>
                    <a:pt x="348" y="229"/>
                    <a:pt x="337" y="230"/>
                  </a:cubicBezTo>
                  <a:close/>
                </a:path>
              </a:pathLst>
            </a:custGeom>
            <a:solidFill>
              <a:schemeClr val="accent4"/>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0" name="Freeform 123"/>
            <p:cNvSpPr>
              <a:spLocks/>
            </p:cNvSpPr>
            <p:nvPr/>
          </p:nvSpPr>
          <p:spPr bwMode="auto">
            <a:xfrm>
              <a:off x="3214689" y="2381251"/>
              <a:ext cx="606425" cy="533400"/>
            </a:xfrm>
            <a:custGeom>
              <a:avLst/>
              <a:gdLst>
                <a:gd name="T0" fmla="*/ 471 w 507"/>
                <a:gd name="T1" fmla="*/ 419 h 446"/>
                <a:gd name="T2" fmla="*/ 421 w 507"/>
                <a:gd name="T3" fmla="*/ 439 h 446"/>
                <a:gd name="T4" fmla="*/ 442 w 507"/>
                <a:gd name="T5" fmla="*/ 410 h 446"/>
                <a:gd name="T6" fmla="*/ 433 w 507"/>
                <a:gd name="T7" fmla="*/ 393 h 446"/>
                <a:gd name="T8" fmla="*/ 328 w 507"/>
                <a:gd name="T9" fmla="*/ 399 h 446"/>
                <a:gd name="T10" fmla="*/ 90 w 507"/>
                <a:gd name="T11" fmla="*/ 407 h 446"/>
                <a:gd name="T12" fmla="*/ 84 w 507"/>
                <a:gd name="T13" fmla="*/ 154 h 446"/>
                <a:gd name="T14" fmla="*/ 67 w 507"/>
                <a:gd name="T15" fmla="*/ 143 h 446"/>
                <a:gd name="T16" fmla="*/ 49 w 507"/>
                <a:gd name="T17" fmla="*/ 111 h 446"/>
                <a:gd name="T18" fmla="*/ 64 w 507"/>
                <a:gd name="T19" fmla="*/ 96 h 446"/>
                <a:gd name="T20" fmla="*/ 40 w 507"/>
                <a:gd name="T21" fmla="*/ 79 h 446"/>
                <a:gd name="T22" fmla="*/ 29 w 507"/>
                <a:gd name="T23" fmla="*/ 70 h 446"/>
                <a:gd name="T24" fmla="*/ 20 w 507"/>
                <a:gd name="T25" fmla="*/ 50 h 446"/>
                <a:gd name="T26" fmla="*/ 0 w 507"/>
                <a:gd name="T27" fmla="*/ 15 h 446"/>
                <a:gd name="T28" fmla="*/ 180 w 507"/>
                <a:gd name="T29" fmla="*/ 12 h 446"/>
                <a:gd name="T30" fmla="*/ 232 w 507"/>
                <a:gd name="T31" fmla="*/ 9 h 446"/>
                <a:gd name="T32" fmla="*/ 282 w 507"/>
                <a:gd name="T33" fmla="*/ 3 h 446"/>
                <a:gd name="T34" fmla="*/ 308 w 507"/>
                <a:gd name="T35" fmla="*/ 23 h 446"/>
                <a:gd name="T36" fmla="*/ 317 w 507"/>
                <a:gd name="T37" fmla="*/ 84 h 446"/>
                <a:gd name="T38" fmla="*/ 331 w 507"/>
                <a:gd name="T39" fmla="*/ 99 h 446"/>
                <a:gd name="T40" fmla="*/ 340 w 507"/>
                <a:gd name="T41" fmla="*/ 105 h 446"/>
                <a:gd name="T42" fmla="*/ 343 w 507"/>
                <a:gd name="T43" fmla="*/ 114 h 446"/>
                <a:gd name="T44" fmla="*/ 357 w 507"/>
                <a:gd name="T45" fmla="*/ 119 h 446"/>
                <a:gd name="T46" fmla="*/ 366 w 507"/>
                <a:gd name="T47" fmla="*/ 128 h 446"/>
                <a:gd name="T48" fmla="*/ 378 w 507"/>
                <a:gd name="T49" fmla="*/ 166 h 446"/>
                <a:gd name="T50" fmla="*/ 395 w 507"/>
                <a:gd name="T51" fmla="*/ 157 h 446"/>
                <a:gd name="T52" fmla="*/ 416 w 507"/>
                <a:gd name="T53" fmla="*/ 166 h 446"/>
                <a:gd name="T54" fmla="*/ 407 w 507"/>
                <a:gd name="T55" fmla="*/ 233 h 446"/>
                <a:gd name="T56" fmla="*/ 421 w 507"/>
                <a:gd name="T57" fmla="*/ 247 h 446"/>
                <a:gd name="T58" fmla="*/ 436 w 507"/>
                <a:gd name="T59" fmla="*/ 259 h 446"/>
                <a:gd name="T60" fmla="*/ 459 w 507"/>
                <a:gd name="T61" fmla="*/ 271 h 446"/>
                <a:gd name="T62" fmla="*/ 468 w 507"/>
                <a:gd name="T63" fmla="*/ 276 h 446"/>
                <a:gd name="T64" fmla="*/ 471 w 507"/>
                <a:gd name="T65" fmla="*/ 291 h 446"/>
                <a:gd name="T66" fmla="*/ 477 w 507"/>
                <a:gd name="T67" fmla="*/ 308 h 446"/>
                <a:gd name="T68" fmla="*/ 471 w 507"/>
                <a:gd name="T69" fmla="*/ 311 h 446"/>
                <a:gd name="T70" fmla="*/ 485 w 507"/>
                <a:gd name="T71" fmla="*/ 337 h 446"/>
                <a:gd name="T72" fmla="*/ 506 w 507"/>
                <a:gd name="T73" fmla="*/ 343 h 446"/>
                <a:gd name="T74" fmla="*/ 506 w 507"/>
                <a:gd name="T75" fmla="*/ 355 h 446"/>
                <a:gd name="T76" fmla="*/ 500 w 507"/>
                <a:gd name="T77" fmla="*/ 367 h 446"/>
                <a:gd name="T78" fmla="*/ 500 w 507"/>
                <a:gd name="T79" fmla="*/ 378 h 446"/>
                <a:gd name="T80" fmla="*/ 491 w 507"/>
                <a:gd name="T81" fmla="*/ 378 h 446"/>
                <a:gd name="T82" fmla="*/ 480 w 507"/>
                <a:gd name="T83" fmla="*/ 378 h 446"/>
                <a:gd name="T84" fmla="*/ 477 w 507"/>
                <a:gd name="T85" fmla="*/ 401 h 446"/>
                <a:gd name="T86" fmla="*/ 471 w 507"/>
                <a:gd name="T87" fmla="*/ 410 h 446"/>
                <a:gd name="T88" fmla="*/ 471 w 507"/>
                <a:gd name="T89" fmla="*/ 419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7" h="446">
                  <a:moveTo>
                    <a:pt x="471" y="419"/>
                  </a:moveTo>
                  <a:cubicBezTo>
                    <a:pt x="476" y="446"/>
                    <a:pt x="434" y="439"/>
                    <a:pt x="421" y="439"/>
                  </a:cubicBezTo>
                  <a:cubicBezTo>
                    <a:pt x="422" y="424"/>
                    <a:pt x="439" y="424"/>
                    <a:pt x="442" y="410"/>
                  </a:cubicBezTo>
                  <a:cubicBezTo>
                    <a:pt x="438" y="406"/>
                    <a:pt x="437" y="395"/>
                    <a:pt x="433" y="393"/>
                  </a:cubicBezTo>
                  <a:cubicBezTo>
                    <a:pt x="425" y="387"/>
                    <a:pt x="355" y="397"/>
                    <a:pt x="328" y="399"/>
                  </a:cubicBezTo>
                  <a:cubicBezTo>
                    <a:pt x="253" y="402"/>
                    <a:pt x="154" y="405"/>
                    <a:pt x="90" y="407"/>
                  </a:cubicBezTo>
                  <a:cubicBezTo>
                    <a:pt x="89" y="322"/>
                    <a:pt x="88" y="237"/>
                    <a:pt x="84" y="154"/>
                  </a:cubicBezTo>
                  <a:cubicBezTo>
                    <a:pt x="80" y="149"/>
                    <a:pt x="72" y="147"/>
                    <a:pt x="67" y="143"/>
                  </a:cubicBezTo>
                  <a:cubicBezTo>
                    <a:pt x="68" y="125"/>
                    <a:pt x="50" y="126"/>
                    <a:pt x="49" y="111"/>
                  </a:cubicBezTo>
                  <a:cubicBezTo>
                    <a:pt x="54" y="105"/>
                    <a:pt x="56" y="99"/>
                    <a:pt x="64" y="96"/>
                  </a:cubicBezTo>
                  <a:cubicBezTo>
                    <a:pt x="67" y="75"/>
                    <a:pt x="50" y="81"/>
                    <a:pt x="40" y="79"/>
                  </a:cubicBezTo>
                  <a:cubicBezTo>
                    <a:pt x="41" y="71"/>
                    <a:pt x="32" y="74"/>
                    <a:pt x="29" y="70"/>
                  </a:cubicBezTo>
                  <a:cubicBezTo>
                    <a:pt x="25" y="65"/>
                    <a:pt x="24" y="55"/>
                    <a:pt x="20" y="50"/>
                  </a:cubicBezTo>
                  <a:cubicBezTo>
                    <a:pt x="13" y="38"/>
                    <a:pt x="0" y="29"/>
                    <a:pt x="0" y="15"/>
                  </a:cubicBezTo>
                  <a:cubicBezTo>
                    <a:pt x="55" y="15"/>
                    <a:pt x="120" y="15"/>
                    <a:pt x="180" y="12"/>
                  </a:cubicBezTo>
                  <a:cubicBezTo>
                    <a:pt x="192" y="11"/>
                    <a:pt x="213" y="10"/>
                    <a:pt x="232" y="9"/>
                  </a:cubicBezTo>
                  <a:cubicBezTo>
                    <a:pt x="251" y="8"/>
                    <a:pt x="270" y="0"/>
                    <a:pt x="282" y="3"/>
                  </a:cubicBezTo>
                  <a:cubicBezTo>
                    <a:pt x="294" y="6"/>
                    <a:pt x="299" y="19"/>
                    <a:pt x="308" y="23"/>
                  </a:cubicBezTo>
                  <a:cubicBezTo>
                    <a:pt x="302" y="44"/>
                    <a:pt x="307" y="68"/>
                    <a:pt x="317" y="84"/>
                  </a:cubicBezTo>
                  <a:cubicBezTo>
                    <a:pt x="320" y="90"/>
                    <a:pt x="326" y="94"/>
                    <a:pt x="331" y="99"/>
                  </a:cubicBezTo>
                  <a:cubicBezTo>
                    <a:pt x="333" y="101"/>
                    <a:pt x="338" y="103"/>
                    <a:pt x="340" y="105"/>
                  </a:cubicBezTo>
                  <a:cubicBezTo>
                    <a:pt x="342" y="107"/>
                    <a:pt x="341" y="112"/>
                    <a:pt x="343" y="114"/>
                  </a:cubicBezTo>
                  <a:cubicBezTo>
                    <a:pt x="346" y="116"/>
                    <a:pt x="355" y="117"/>
                    <a:pt x="357" y="119"/>
                  </a:cubicBezTo>
                  <a:cubicBezTo>
                    <a:pt x="362" y="123"/>
                    <a:pt x="361" y="128"/>
                    <a:pt x="366" y="128"/>
                  </a:cubicBezTo>
                  <a:cubicBezTo>
                    <a:pt x="370" y="141"/>
                    <a:pt x="370" y="158"/>
                    <a:pt x="378" y="166"/>
                  </a:cubicBezTo>
                  <a:cubicBezTo>
                    <a:pt x="388" y="168"/>
                    <a:pt x="386" y="157"/>
                    <a:pt x="395" y="157"/>
                  </a:cubicBezTo>
                  <a:cubicBezTo>
                    <a:pt x="402" y="161"/>
                    <a:pt x="409" y="163"/>
                    <a:pt x="416" y="166"/>
                  </a:cubicBezTo>
                  <a:cubicBezTo>
                    <a:pt x="414" y="191"/>
                    <a:pt x="391" y="213"/>
                    <a:pt x="407" y="233"/>
                  </a:cubicBezTo>
                  <a:cubicBezTo>
                    <a:pt x="412" y="239"/>
                    <a:pt x="415" y="243"/>
                    <a:pt x="421" y="247"/>
                  </a:cubicBezTo>
                  <a:cubicBezTo>
                    <a:pt x="425" y="250"/>
                    <a:pt x="436" y="250"/>
                    <a:pt x="436" y="259"/>
                  </a:cubicBezTo>
                  <a:cubicBezTo>
                    <a:pt x="446" y="255"/>
                    <a:pt x="453" y="265"/>
                    <a:pt x="459" y="271"/>
                  </a:cubicBezTo>
                  <a:cubicBezTo>
                    <a:pt x="461" y="272"/>
                    <a:pt x="467" y="275"/>
                    <a:pt x="468" y="276"/>
                  </a:cubicBezTo>
                  <a:cubicBezTo>
                    <a:pt x="470" y="279"/>
                    <a:pt x="469" y="286"/>
                    <a:pt x="471" y="291"/>
                  </a:cubicBezTo>
                  <a:cubicBezTo>
                    <a:pt x="472" y="294"/>
                    <a:pt x="481" y="299"/>
                    <a:pt x="477" y="308"/>
                  </a:cubicBezTo>
                  <a:cubicBezTo>
                    <a:pt x="477" y="309"/>
                    <a:pt x="471" y="312"/>
                    <a:pt x="471" y="311"/>
                  </a:cubicBezTo>
                  <a:cubicBezTo>
                    <a:pt x="474" y="323"/>
                    <a:pt x="485" y="328"/>
                    <a:pt x="485" y="337"/>
                  </a:cubicBezTo>
                  <a:cubicBezTo>
                    <a:pt x="493" y="343"/>
                    <a:pt x="500" y="334"/>
                    <a:pt x="506" y="343"/>
                  </a:cubicBezTo>
                  <a:cubicBezTo>
                    <a:pt x="502" y="346"/>
                    <a:pt x="507" y="350"/>
                    <a:pt x="506" y="355"/>
                  </a:cubicBezTo>
                  <a:cubicBezTo>
                    <a:pt x="505" y="359"/>
                    <a:pt x="502" y="361"/>
                    <a:pt x="500" y="367"/>
                  </a:cubicBezTo>
                  <a:cubicBezTo>
                    <a:pt x="499" y="370"/>
                    <a:pt x="505" y="372"/>
                    <a:pt x="500" y="378"/>
                  </a:cubicBezTo>
                  <a:cubicBezTo>
                    <a:pt x="501" y="377"/>
                    <a:pt x="493" y="377"/>
                    <a:pt x="491" y="378"/>
                  </a:cubicBezTo>
                  <a:cubicBezTo>
                    <a:pt x="485" y="382"/>
                    <a:pt x="482" y="393"/>
                    <a:pt x="480" y="378"/>
                  </a:cubicBezTo>
                  <a:cubicBezTo>
                    <a:pt x="472" y="385"/>
                    <a:pt x="475" y="391"/>
                    <a:pt x="477" y="401"/>
                  </a:cubicBezTo>
                  <a:cubicBezTo>
                    <a:pt x="467" y="403"/>
                    <a:pt x="473" y="406"/>
                    <a:pt x="471" y="410"/>
                  </a:cubicBezTo>
                  <a:cubicBezTo>
                    <a:pt x="469" y="413"/>
                    <a:pt x="466" y="418"/>
                    <a:pt x="471" y="419"/>
                  </a:cubicBezTo>
                </a:path>
              </a:pathLst>
            </a:custGeom>
            <a:solidFill>
              <a:schemeClr val="accent4"/>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1" name="Freeform 124"/>
            <p:cNvSpPr>
              <a:spLocks/>
            </p:cNvSpPr>
            <p:nvPr/>
          </p:nvSpPr>
          <p:spPr bwMode="auto">
            <a:xfrm>
              <a:off x="3325814" y="2843213"/>
              <a:ext cx="452438" cy="428625"/>
            </a:xfrm>
            <a:custGeom>
              <a:avLst/>
              <a:gdLst>
                <a:gd name="T0" fmla="*/ 343 w 378"/>
                <a:gd name="T1" fmla="*/ 106 h 359"/>
                <a:gd name="T2" fmla="*/ 349 w 378"/>
                <a:gd name="T3" fmla="*/ 132 h 359"/>
                <a:gd name="T4" fmla="*/ 331 w 378"/>
                <a:gd name="T5" fmla="*/ 149 h 359"/>
                <a:gd name="T6" fmla="*/ 334 w 378"/>
                <a:gd name="T7" fmla="*/ 164 h 359"/>
                <a:gd name="T8" fmla="*/ 323 w 378"/>
                <a:gd name="T9" fmla="*/ 164 h 359"/>
                <a:gd name="T10" fmla="*/ 317 w 378"/>
                <a:gd name="T11" fmla="*/ 170 h 359"/>
                <a:gd name="T12" fmla="*/ 317 w 378"/>
                <a:gd name="T13" fmla="*/ 205 h 359"/>
                <a:gd name="T14" fmla="*/ 299 w 378"/>
                <a:gd name="T15" fmla="*/ 225 h 359"/>
                <a:gd name="T16" fmla="*/ 288 w 378"/>
                <a:gd name="T17" fmla="*/ 225 h 359"/>
                <a:gd name="T18" fmla="*/ 294 w 378"/>
                <a:gd name="T19" fmla="*/ 248 h 359"/>
                <a:gd name="T20" fmla="*/ 276 w 378"/>
                <a:gd name="T21" fmla="*/ 257 h 359"/>
                <a:gd name="T22" fmla="*/ 282 w 378"/>
                <a:gd name="T23" fmla="*/ 266 h 359"/>
                <a:gd name="T24" fmla="*/ 270 w 378"/>
                <a:gd name="T25" fmla="*/ 280 h 359"/>
                <a:gd name="T26" fmla="*/ 267 w 378"/>
                <a:gd name="T27" fmla="*/ 289 h 359"/>
                <a:gd name="T28" fmla="*/ 273 w 378"/>
                <a:gd name="T29" fmla="*/ 298 h 359"/>
                <a:gd name="T30" fmla="*/ 267 w 378"/>
                <a:gd name="T31" fmla="*/ 303 h 359"/>
                <a:gd name="T32" fmla="*/ 279 w 378"/>
                <a:gd name="T33" fmla="*/ 318 h 359"/>
                <a:gd name="T34" fmla="*/ 282 w 378"/>
                <a:gd name="T35" fmla="*/ 327 h 359"/>
                <a:gd name="T36" fmla="*/ 276 w 378"/>
                <a:gd name="T37" fmla="*/ 335 h 359"/>
                <a:gd name="T38" fmla="*/ 279 w 378"/>
                <a:gd name="T39" fmla="*/ 347 h 359"/>
                <a:gd name="T40" fmla="*/ 157 w 378"/>
                <a:gd name="T41" fmla="*/ 353 h 359"/>
                <a:gd name="T42" fmla="*/ 137 w 378"/>
                <a:gd name="T43" fmla="*/ 350 h 359"/>
                <a:gd name="T44" fmla="*/ 119 w 378"/>
                <a:gd name="T45" fmla="*/ 356 h 359"/>
                <a:gd name="T46" fmla="*/ 52 w 378"/>
                <a:gd name="T47" fmla="*/ 356 h 359"/>
                <a:gd name="T48" fmla="*/ 52 w 378"/>
                <a:gd name="T49" fmla="*/ 306 h 359"/>
                <a:gd name="T50" fmla="*/ 46 w 378"/>
                <a:gd name="T51" fmla="*/ 303 h 359"/>
                <a:gd name="T52" fmla="*/ 32 w 378"/>
                <a:gd name="T53" fmla="*/ 303 h 359"/>
                <a:gd name="T54" fmla="*/ 32 w 378"/>
                <a:gd name="T55" fmla="*/ 298 h 359"/>
                <a:gd name="T56" fmla="*/ 20 w 378"/>
                <a:gd name="T57" fmla="*/ 303 h 359"/>
                <a:gd name="T58" fmla="*/ 14 w 378"/>
                <a:gd name="T59" fmla="*/ 111 h 359"/>
                <a:gd name="T60" fmla="*/ 0 w 378"/>
                <a:gd name="T61" fmla="*/ 24 h 359"/>
                <a:gd name="T62" fmla="*/ 294 w 378"/>
                <a:gd name="T63" fmla="*/ 13 h 359"/>
                <a:gd name="T64" fmla="*/ 343 w 378"/>
                <a:gd name="T65" fmla="*/ 24 h 359"/>
                <a:gd name="T66" fmla="*/ 328 w 378"/>
                <a:gd name="T67" fmla="*/ 33 h 359"/>
                <a:gd name="T68" fmla="*/ 326 w 378"/>
                <a:gd name="T69" fmla="*/ 56 h 359"/>
                <a:gd name="T70" fmla="*/ 375 w 378"/>
                <a:gd name="T71" fmla="*/ 56 h 359"/>
                <a:gd name="T72" fmla="*/ 369 w 378"/>
                <a:gd name="T73" fmla="*/ 62 h 359"/>
                <a:gd name="T74" fmla="*/ 372 w 378"/>
                <a:gd name="T75" fmla="*/ 68 h 359"/>
                <a:gd name="T76" fmla="*/ 358 w 378"/>
                <a:gd name="T77" fmla="*/ 79 h 359"/>
                <a:gd name="T78" fmla="*/ 349 w 378"/>
                <a:gd name="T79" fmla="*/ 100 h 359"/>
                <a:gd name="T80" fmla="*/ 343 w 378"/>
                <a:gd name="T81" fmla="*/ 106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78" h="359">
                  <a:moveTo>
                    <a:pt x="343" y="106"/>
                  </a:moveTo>
                  <a:cubicBezTo>
                    <a:pt x="341" y="118"/>
                    <a:pt x="348" y="122"/>
                    <a:pt x="349" y="132"/>
                  </a:cubicBezTo>
                  <a:cubicBezTo>
                    <a:pt x="347" y="141"/>
                    <a:pt x="341" y="147"/>
                    <a:pt x="331" y="149"/>
                  </a:cubicBezTo>
                  <a:cubicBezTo>
                    <a:pt x="334" y="154"/>
                    <a:pt x="341" y="158"/>
                    <a:pt x="334" y="164"/>
                  </a:cubicBezTo>
                  <a:cubicBezTo>
                    <a:pt x="329" y="169"/>
                    <a:pt x="331" y="164"/>
                    <a:pt x="323" y="164"/>
                  </a:cubicBezTo>
                  <a:cubicBezTo>
                    <a:pt x="323" y="172"/>
                    <a:pt x="322" y="174"/>
                    <a:pt x="317" y="170"/>
                  </a:cubicBezTo>
                  <a:cubicBezTo>
                    <a:pt x="314" y="183"/>
                    <a:pt x="314" y="198"/>
                    <a:pt x="317" y="205"/>
                  </a:cubicBezTo>
                  <a:cubicBezTo>
                    <a:pt x="314" y="214"/>
                    <a:pt x="299" y="212"/>
                    <a:pt x="299" y="225"/>
                  </a:cubicBezTo>
                  <a:cubicBezTo>
                    <a:pt x="294" y="230"/>
                    <a:pt x="296" y="225"/>
                    <a:pt x="288" y="225"/>
                  </a:cubicBezTo>
                  <a:cubicBezTo>
                    <a:pt x="289" y="233"/>
                    <a:pt x="292" y="240"/>
                    <a:pt x="294" y="248"/>
                  </a:cubicBezTo>
                  <a:cubicBezTo>
                    <a:pt x="283" y="247"/>
                    <a:pt x="281" y="253"/>
                    <a:pt x="276" y="257"/>
                  </a:cubicBezTo>
                  <a:cubicBezTo>
                    <a:pt x="277" y="263"/>
                    <a:pt x="284" y="252"/>
                    <a:pt x="282" y="266"/>
                  </a:cubicBezTo>
                  <a:cubicBezTo>
                    <a:pt x="279" y="271"/>
                    <a:pt x="278" y="279"/>
                    <a:pt x="270" y="280"/>
                  </a:cubicBezTo>
                  <a:cubicBezTo>
                    <a:pt x="268" y="286"/>
                    <a:pt x="279" y="289"/>
                    <a:pt x="267" y="289"/>
                  </a:cubicBezTo>
                  <a:cubicBezTo>
                    <a:pt x="265" y="294"/>
                    <a:pt x="273" y="296"/>
                    <a:pt x="273" y="298"/>
                  </a:cubicBezTo>
                  <a:cubicBezTo>
                    <a:pt x="273" y="299"/>
                    <a:pt x="268" y="304"/>
                    <a:pt x="267" y="303"/>
                  </a:cubicBezTo>
                  <a:cubicBezTo>
                    <a:pt x="271" y="315"/>
                    <a:pt x="278" y="310"/>
                    <a:pt x="279" y="318"/>
                  </a:cubicBezTo>
                  <a:cubicBezTo>
                    <a:pt x="280" y="321"/>
                    <a:pt x="282" y="327"/>
                    <a:pt x="282" y="327"/>
                  </a:cubicBezTo>
                  <a:cubicBezTo>
                    <a:pt x="283" y="333"/>
                    <a:pt x="277" y="331"/>
                    <a:pt x="276" y="335"/>
                  </a:cubicBezTo>
                  <a:cubicBezTo>
                    <a:pt x="276" y="338"/>
                    <a:pt x="281" y="342"/>
                    <a:pt x="279" y="347"/>
                  </a:cubicBezTo>
                  <a:cubicBezTo>
                    <a:pt x="239" y="345"/>
                    <a:pt x="200" y="354"/>
                    <a:pt x="157" y="353"/>
                  </a:cubicBezTo>
                  <a:cubicBezTo>
                    <a:pt x="151" y="353"/>
                    <a:pt x="143" y="350"/>
                    <a:pt x="137" y="350"/>
                  </a:cubicBezTo>
                  <a:cubicBezTo>
                    <a:pt x="130" y="350"/>
                    <a:pt x="125" y="355"/>
                    <a:pt x="119" y="356"/>
                  </a:cubicBezTo>
                  <a:cubicBezTo>
                    <a:pt x="97" y="359"/>
                    <a:pt x="73" y="353"/>
                    <a:pt x="52" y="356"/>
                  </a:cubicBezTo>
                  <a:cubicBezTo>
                    <a:pt x="52" y="339"/>
                    <a:pt x="52" y="323"/>
                    <a:pt x="52" y="306"/>
                  </a:cubicBezTo>
                  <a:cubicBezTo>
                    <a:pt x="49" y="307"/>
                    <a:pt x="47" y="306"/>
                    <a:pt x="46" y="303"/>
                  </a:cubicBezTo>
                  <a:cubicBezTo>
                    <a:pt x="41" y="300"/>
                    <a:pt x="36" y="303"/>
                    <a:pt x="32" y="303"/>
                  </a:cubicBezTo>
                  <a:cubicBezTo>
                    <a:pt x="32" y="303"/>
                    <a:pt x="32" y="298"/>
                    <a:pt x="32" y="298"/>
                  </a:cubicBezTo>
                  <a:cubicBezTo>
                    <a:pt x="28" y="294"/>
                    <a:pt x="28" y="307"/>
                    <a:pt x="20" y="303"/>
                  </a:cubicBezTo>
                  <a:cubicBezTo>
                    <a:pt x="10" y="243"/>
                    <a:pt x="20" y="174"/>
                    <a:pt x="14" y="111"/>
                  </a:cubicBezTo>
                  <a:cubicBezTo>
                    <a:pt x="12" y="80"/>
                    <a:pt x="0" y="52"/>
                    <a:pt x="0" y="24"/>
                  </a:cubicBezTo>
                  <a:cubicBezTo>
                    <a:pt x="95" y="24"/>
                    <a:pt x="198" y="19"/>
                    <a:pt x="294" y="13"/>
                  </a:cubicBezTo>
                  <a:cubicBezTo>
                    <a:pt x="311" y="11"/>
                    <a:pt x="339" y="0"/>
                    <a:pt x="343" y="24"/>
                  </a:cubicBezTo>
                  <a:cubicBezTo>
                    <a:pt x="343" y="33"/>
                    <a:pt x="334" y="39"/>
                    <a:pt x="328" y="33"/>
                  </a:cubicBezTo>
                  <a:cubicBezTo>
                    <a:pt x="336" y="40"/>
                    <a:pt x="318" y="49"/>
                    <a:pt x="326" y="56"/>
                  </a:cubicBezTo>
                  <a:cubicBezTo>
                    <a:pt x="341" y="67"/>
                    <a:pt x="351" y="52"/>
                    <a:pt x="375" y="56"/>
                  </a:cubicBezTo>
                  <a:cubicBezTo>
                    <a:pt x="378" y="62"/>
                    <a:pt x="370" y="61"/>
                    <a:pt x="369" y="62"/>
                  </a:cubicBezTo>
                  <a:cubicBezTo>
                    <a:pt x="368" y="65"/>
                    <a:pt x="372" y="69"/>
                    <a:pt x="372" y="68"/>
                  </a:cubicBezTo>
                  <a:cubicBezTo>
                    <a:pt x="368" y="75"/>
                    <a:pt x="365" y="74"/>
                    <a:pt x="358" y="79"/>
                  </a:cubicBezTo>
                  <a:cubicBezTo>
                    <a:pt x="362" y="93"/>
                    <a:pt x="357" y="93"/>
                    <a:pt x="349" y="100"/>
                  </a:cubicBezTo>
                  <a:lnTo>
                    <a:pt x="343" y="106"/>
                  </a:lnTo>
                  <a:close/>
                </a:path>
              </a:pathLst>
            </a:custGeom>
            <a:solidFill>
              <a:schemeClr val="accent4"/>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2" name="Freeform 125"/>
            <p:cNvSpPr>
              <a:spLocks/>
            </p:cNvSpPr>
            <p:nvPr/>
          </p:nvSpPr>
          <p:spPr bwMode="auto">
            <a:xfrm>
              <a:off x="2543176" y="1414463"/>
              <a:ext cx="595313" cy="371475"/>
            </a:xfrm>
            <a:custGeom>
              <a:avLst/>
              <a:gdLst>
                <a:gd name="T0" fmla="*/ 454 w 498"/>
                <a:gd name="T1" fmla="*/ 21 h 310"/>
                <a:gd name="T2" fmla="*/ 457 w 498"/>
                <a:gd name="T3" fmla="*/ 41 h 310"/>
                <a:gd name="T4" fmla="*/ 457 w 498"/>
                <a:gd name="T5" fmla="*/ 76 h 310"/>
                <a:gd name="T6" fmla="*/ 460 w 498"/>
                <a:gd name="T7" fmla="*/ 85 h 310"/>
                <a:gd name="T8" fmla="*/ 466 w 498"/>
                <a:gd name="T9" fmla="*/ 123 h 310"/>
                <a:gd name="T10" fmla="*/ 477 w 498"/>
                <a:gd name="T11" fmla="*/ 152 h 310"/>
                <a:gd name="T12" fmla="*/ 474 w 498"/>
                <a:gd name="T13" fmla="*/ 163 h 310"/>
                <a:gd name="T14" fmla="*/ 480 w 498"/>
                <a:gd name="T15" fmla="*/ 195 h 310"/>
                <a:gd name="T16" fmla="*/ 477 w 498"/>
                <a:gd name="T17" fmla="*/ 207 h 310"/>
                <a:gd name="T18" fmla="*/ 480 w 498"/>
                <a:gd name="T19" fmla="*/ 239 h 310"/>
                <a:gd name="T20" fmla="*/ 483 w 498"/>
                <a:gd name="T21" fmla="*/ 256 h 310"/>
                <a:gd name="T22" fmla="*/ 492 w 498"/>
                <a:gd name="T23" fmla="*/ 268 h 310"/>
                <a:gd name="T24" fmla="*/ 498 w 498"/>
                <a:gd name="T25" fmla="*/ 303 h 310"/>
                <a:gd name="T26" fmla="*/ 0 w 498"/>
                <a:gd name="T27" fmla="*/ 288 h 310"/>
                <a:gd name="T28" fmla="*/ 24 w 498"/>
                <a:gd name="T29" fmla="*/ 0 h 310"/>
                <a:gd name="T30" fmla="*/ 454 w 498"/>
                <a:gd name="T31" fmla="*/ 2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310">
                  <a:moveTo>
                    <a:pt x="454" y="21"/>
                  </a:moveTo>
                  <a:cubicBezTo>
                    <a:pt x="456" y="29"/>
                    <a:pt x="456" y="35"/>
                    <a:pt x="457" y="41"/>
                  </a:cubicBezTo>
                  <a:cubicBezTo>
                    <a:pt x="458" y="51"/>
                    <a:pt x="456" y="58"/>
                    <a:pt x="457" y="76"/>
                  </a:cubicBezTo>
                  <a:cubicBezTo>
                    <a:pt x="457" y="79"/>
                    <a:pt x="461" y="81"/>
                    <a:pt x="460" y="85"/>
                  </a:cubicBezTo>
                  <a:cubicBezTo>
                    <a:pt x="459" y="92"/>
                    <a:pt x="462" y="110"/>
                    <a:pt x="466" y="123"/>
                  </a:cubicBezTo>
                  <a:cubicBezTo>
                    <a:pt x="469" y="133"/>
                    <a:pt x="476" y="141"/>
                    <a:pt x="477" y="152"/>
                  </a:cubicBezTo>
                  <a:cubicBezTo>
                    <a:pt x="478" y="157"/>
                    <a:pt x="474" y="162"/>
                    <a:pt x="474" y="163"/>
                  </a:cubicBezTo>
                  <a:cubicBezTo>
                    <a:pt x="474" y="168"/>
                    <a:pt x="480" y="185"/>
                    <a:pt x="480" y="195"/>
                  </a:cubicBezTo>
                  <a:cubicBezTo>
                    <a:pt x="481" y="202"/>
                    <a:pt x="477" y="203"/>
                    <a:pt x="477" y="207"/>
                  </a:cubicBezTo>
                  <a:cubicBezTo>
                    <a:pt x="477" y="209"/>
                    <a:pt x="479" y="229"/>
                    <a:pt x="480" y="239"/>
                  </a:cubicBezTo>
                  <a:cubicBezTo>
                    <a:pt x="481" y="244"/>
                    <a:pt x="481" y="251"/>
                    <a:pt x="483" y="256"/>
                  </a:cubicBezTo>
                  <a:cubicBezTo>
                    <a:pt x="484" y="260"/>
                    <a:pt x="491" y="264"/>
                    <a:pt x="492" y="268"/>
                  </a:cubicBezTo>
                  <a:cubicBezTo>
                    <a:pt x="495" y="280"/>
                    <a:pt x="493" y="291"/>
                    <a:pt x="498" y="303"/>
                  </a:cubicBezTo>
                  <a:cubicBezTo>
                    <a:pt x="331" y="310"/>
                    <a:pt x="161" y="297"/>
                    <a:pt x="0" y="288"/>
                  </a:cubicBezTo>
                  <a:cubicBezTo>
                    <a:pt x="9" y="194"/>
                    <a:pt x="10" y="91"/>
                    <a:pt x="24" y="0"/>
                  </a:cubicBezTo>
                  <a:cubicBezTo>
                    <a:pt x="160" y="14"/>
                    <a:pt x="313" y="11"/>
                    <a:pt x="454" y="21"/>
                  </a:cubicBezTo>
                  <a:close/>
                </a:path>
              </a:pathLst>
            </a:custGeom>
            <a:solidFill>
              <a:schemeClr val="accent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3" name="Freeform 126"/>
            <p:cNvSpPr>
              <a:spLocks/>
            </p:cNvSpPr>
            <p:nvPr/>
          </p:nvSpPr>
          <p:spPr bwMode="auto">
            <a:xfrm>
              <a:off x="2519363" y="1762126"/>
              <a:ext cx="630238" cy="406400"/>
            </a:xfrm>
            <a:custGeom>
              <a:avLst/>
              <a:gdLst>
                <a:gd name="T0" fmla="*/ 518 w 528"/>
                <a:gd name="T1" fmla="*/ 340 h 340"/>
                <a:gd name="T2" fmla="*/ 468 w 528"/>
                <a:gd name="T3" fmla="*/ 309 h 340"/>
                <a:gd name="T4" fmla="*/ 436 w 528"/>
                <a:gd name="T5" fmla="*/ 312 h 340"/>
                <a:gd name="T6" fmla="*/ 419 w 528"/>
                <a:gd name="T7" fmla="*/ 317 h 340"/>
                <a:gd name="T8" fmla="*/ 398 w 528"/>
                <a:gd name="T9" fmla="*/ 309 h 340"/>
                <a:gd name="T10" fmla="*/ 384 w 528"/>
                <a:gd name="T11" fmla="*/ 297 h 340"/>
                <a:gd name="T12" fmla="*/ 343 w 528"/>
                <a:gd name="T13" fmla="*/ 297 h 340"/>
                <a:gd name="T14" fmla="*/ 0 w 528"/>
                <a:gd name="T15" fmla="*/ 280 h 340"/>
                <a:gd name="T16" fmla="*/ 20 w 528"/>
                <a:gd name="T17" fmla="*/ 0 h 340"/>
                <a:gd name="T18" fmla="*/ 515 w 528"/>
                <a:gd name="T19" fmla="*/ 18 h 340"/>
                <a:gd name="T20" fmla="*/ 497 w 528"/>
                <a:gd name="T21" fmla="*/ 50 h 340"/>
                <a:gd name="T22" fmla="*/ 509 w 528"/>
                <a:gd name="T23" fmla="*/ 67 h 340"/>
                <a:gd name="T24" fmla="*/ 524 w 528"/>
                <a:gd name="T25" fmla="*/ 79 h 340"/>
                <a:gd name="T26" fmla="*/ 526 w 528"/>
                <a:gd name="T27" fmla="*/ 242 h 340"/>
                <a:gd name="T28" fmla="*/ 515 w 528"/>
                <a:gd name="T29" fmla="*/ 250 h 340"/>
                <a:gd name="T30" fmla="*/ 521 w 528"/>
                <a:gd name="T31" fmla="*/ 265 h 340"/>
                <a:gd name="T32" fmla="*/ 521 w 528"/>
                <a:gd name="T33" fmla="*/ 280 h 340"/>
                <a:gd name="T34" fmla="*/ 521 w 528"/>
                <a:gd name="T35" fmla="*/ 309 h 340"/>
                <a:gd name="T36" fmla="*/ 517 w 528"/>
                <a:gd name="T37" fmla="*/ 329 h 340"/>
                <a:gd name="T38" fmla="*/ 518 w 528"/>
                <a:gd name="T39"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28" h="340">
                  <a:moveTo>
                    <a:pt x="518" y="340"/>
                  </a:moveTo>
                  <a:cubicBezTo>
                    <a:pt x="503" y="322"/>
                    <a:pt x="479" y="318"/>
                    <a:pt x="468" y="309"/>
                  </a:cubicBezTo>
                  <a:cubicBezTo>
                    <a:pt x="460" y="312"/>
                    <a:pt x="447" y="310"/>
                    <a:pt x="436" y="312"/>
                  </a:cubicBezTo>
                  <a:cubicBezTo>
                    <a:pt x="428" y="313"/>
                    <a:pt x="424" y="314"/>
                    <a:pt x="419" y="317"/>
                  </a:cubicBezTo>
                  <a:cubicBezTo>
                    <a:pt x="414" y="315"/>
                    <a:pt x="405" y="313"/>
                    <a:pt x="398" y="309"/>
                  </a:cubicBezTo>
                  <a:cubicBezTo>
                    <a:pt x="393" y="305"/>
                    <a:pt x="389" y="298"/>
                    <a:pt x="384" y="297"/>
                  </a:cubicBezTo>
                  <a:cubicBezTo>
                    <a:pt x="372" y="294"/>
                    <a:pt x="356" y="298"/>
                    <a:pt x="343" y="297"/>
                  </a:cubicBezTo>
                  <a:cubicBezTo>
                    <a:pt x="236" y="292"/>
                    <a:pt x="102" y="289"/>
                    <a:pt x="0" y="280"/>
                  </a:cubicBezTo>
                  <a:cubicBezTo>
                    <a:pt x="2" y="182"/>
                    <a:pt x="15" y="95"/>
                    <a:pt x="20" y="0"/>
                  </a:cubicBezTo>
                  <a:cubicBezTo>
                    <a:pt x="179" y="13"/>
                    <a:pt x="343" y="19"/>
                    <a:pt x="515" y="18"/>
                  </a:cubicBezTo>
                  <a:cubicBezTo>
                    <a:pt x="516" y="36"/>
                    <a:pt x="499" y="35"/>
                    <a:pt x="497" y="50"/>
                  </a:cubicBezTo>
                  <a:cubicBezTo>
                    <a:pt x="502" y="55"/>
                    <a:pt x="504" y="63"/>
                    <a:pt x="509" y="67"/>
                  </a:cubicBezTo>
                  <a:cubicBezTo>
                    <a:pt x="513" y="72"/>
                    <a:pt x="523" y="71"/>
                    <a:pt x="524" y="79"/>
                  </a:cubicBezTo>
                  <a:cubicBezTo>
                    <a:pt x="525" y="132"/>
                    <a:pt x="520" y="193"/>
                    <a:pt x="526" y="242"/>
                  </a:cubicBezTo>
                  <a:cubicBezTo>
                    <a:pt x="528" y="256"/>
                    <a:pt x="518" y="243"/>
                    <a:pt x="515" y="250"/>
                  </a:cubicBezTo>
                  <a:cubicBezTo>
                    <a:pt x="513" y="257"/>
                    <a:pt x="521" y="259"/>
                    <a:pt x="521" y="265"/>
                  </a:cubicBezTo>
                  <a:cubicBezTo>
                    <a:pt x="521" y="270"/>
                    <a:pt x="517" y="271"/>
                    <a:pt x="521" y="280"/>
                  </a:cubicBezTo>
                  <a:cubicBezTo>
                    <a:pt x="523" y="284"/>
                    <a:pt x="524" y="299"/>
                    <a:pt x="521" y="309"/>
                  </a:cubicBezTo>
                  <a:cubicBezTo>
                    <a:pt x="519" y="313"/>
                    <a:pt x="511" y="322"/>
                    <a:pt x="517" y="329"/>
                  </a:cubicBezTo>
                  <a:lnTo>
                    <a:pt x="518" y="340"/>
                  </a:lnTo>
                  <a:close/>
                </a:path>
              </a:pathLst>
            </a:custGeom>
            <a:solidFill>
              <a:schemeClr val="accent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7" name="Freeform 127"/>
            <p:cNvSpPr>
              <a:spLocks/>
            </p:cNvSpPr>
            <p:nvPr/>
          </p:nvSpPr>
          <p:spPr bwMode="auto">
            <a:xfrm>
              <a:off x="2501901" y="2100263"/>
              <a:ext cx="739775" cy="371475"/>
            </a:xfrm>
            <a:custGeom>
              <a:avLst/>
              <a:gdLst>
                <a:gd name="T0" fmla="*/ 620 w 620"/>
                <a:gd name="T1" fmla="*/ 303 h 311"/>
                <a:gd name="T2" fmla="*/ 140 w 620"/>
                <a:gd name="T3" fmla="*/ 297 h 311"/>
                <a:gd name="T4" fmla="*/ 143 w 620"/>
                <a:gd name="T5" fmla="*/ 201 h 311"/>
                <a:gd name="T6" fmla="*/ 0 w 620"/>
                <a:gd name="T7" fmla="*/ 190 h 311"/>
                <a:gd name="T8" fmla="*/ 15 w 620"/>
                <a:gd name="T9" fmla="*/ 0 h 311"/>
                <a:gd name="T10" fmla="*/ 309 w 620"/>
                <a:gd name="T11" fmla="*/ 18 h 311"/>
                <a:gd name="T12" fmla="*/ 390 w 620"/>
                <a:gd name="T13" fmla="*/ 18 h 311"/>
                <a:gd name="T14" fmla="*/ 425 w 620"/>
                <a:gd name="T15" fmla="*/ 35 h 311"/>
                <a:gd name="T16" fmla="*/ 431 w 620"/>
                <a:gd name="T17" fmla="*/ 41 h 311"/>
                <a:gd name="T18" fmla="*/ 445 w 620"/>
                <a:gd name="T19" fmla="*/ 32 h 311"/>
                <a:gd name="T20" fmla="*/ 480 w 620"/>
                <a:gd name="T21" fmla="*/ 30 h 311"/>
                <a:gd name="T22" fmla="*/ 492 w 620"/>
                <a:gd name="T23" fmla="*/ 41 h 311"/>
                <a:gd name="T24" fmla="*/ 512 w 620"/>
                <a:gd name="T25" fmla="*/ 44 h 311"/>
                <a:gd name="T26" fmla="*/ 527 w 620"/>
                <a:gd name="T27" fmla="*/ 59 h 311"/>
                <a:gd name="T28" fmla="*/ 544 w 620"/>
                <a:gd name="T29" fmla="*/ 67 h 311"/>
                <a:gd name="T30" fmla="*/ 550 w 620"/>
                <a:gd name="T31" fmla="*/ 88 h 311"/>
                <a:gd name="T32" fmla="*/ 556 w 620"/>
                <a:gd name="T33" fmla="*/ 108 h 311"/>
                <a:gd name="T34" fmla="*/ 562 w 620"/>
                <a:gd name="T35" fmla="*/ 123 h 311"/>
                <a:gd name="T36" fmla="*/ 568 w 620"/>
                <a:gd name="T37" fmla="*/ 155 h 311"/>
                <a:gd name="T38" fmla="*/ 579 w 620"/>
                <a:gd name="T39" fmla="*/ 169 h 311"/>
                <a:gd name="T40" fmla="*/ 579 w 620"/>
                <a:gd name="T41" fmla="*/ 184 h 311"/>
                <a:gd name="T42" fmla="*/ 585 w 620"/>
                <a:gd name="T43" fmla="*/ 195 h 311"/>
                <a:gd name="T44" fmla="*/ 582 w 620"/>
                <a:gd name="T45" fmla="*/ 207 h 311"/>
                <a:gd name="T46" fmla="*/ 585 w 620"/>
                <a:gd name="T47" fmla="*/ 216 h 311"/>
                <a:gd name="T48" fmla="*/ 585 w 620"/>
                <a:gd name="T49" fmla="*/ 224 h 311"/>
                <a:gd name="T50" fmla="*/ 597 w 620"/>
                <a:gd name="T51" fmla="*/ 265 h 311"/>
                <a:gd name="T52" fmla="*/ 600 w 620"/>
                <a:gd name="T53" fmla="*/ 274 h 311"/>
                <a:gd name="T54" fmla="*/ 620 w 620"/>
                <a:gd name="T55" fmla="*/ 303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20" h="311">
                  <a:moveTo>
                    <a:pt x="620" y="303"/>
                  </a:moveTo>
                  <a:cubicBezTo>
                    <a:pt x="461" y="311"/>
                    <a:pt x="296" y="302"/>
                    <a:pt x="140" y="297"/>
                  </a:cubicBezTo>
                  <a:cubicBezTo>
                    <a:pt x="138" y="262"/>
                    <a:pt x="145" y="236"/>
                    <a:pt x="143" y="201"/>
                  </a:cubicBezTo>
                  <a:cubicBezTo>
                    <a:pt x="98" y="194"/>
                    <a:pt x="45" y="196"/>
                    <a:pt x="0" y="190"/>
                  </a:cubicBezTo>
                  <a:cubicBezTo>
                    <a:pt x="6" y="128"/>
                    <a:pt x="7" y="60"/>
                    <a:pt x="15" y="0"/>
                  </a:cubicBezTo>
                  <a:cubicBezTo>
                    <a:pt x="101" y="12"/>
                    <a:pt x="215" y="10"/>
                    <a:pt x="309" y="18"/>
                  </a:cubicBezTo>
                  <a:cubicBezTo>
                    <a:pt x="336" y="20"/>
                    <a:pt x="367" y="13"/>
                    <a:pt x="390" y="18"/>
                  </a:cubicBezTo>
                  <a:cubicBezTo>
                    <a:pt x="402" y="20"/>
                    <a:pt x="413" y="30"/>
                    <a:pt x="425" y="35"/>
                  </a:cubicBezTo>
                  <a:cubicBezTo>
                    <a:pt x="428" y="37"/>
                    <a:pt x="430" y="38"/>
                    <a:pt x="431" y="41"/>
                  </a:cubicBezTo>
                  <a:cubicBezTo>
                    <a:pt x="439" y="44"/>
                    <a:pt x="440" y="34"/>
                    <a:pt x="445" y="32"/>
                  </a:cubicBezTo>
                  <a:cubicBezTo>
                    <a:pt x="453" y="30"/>
                    <a:pt x="472" y="36"/>
                    <a:pt x="480" y="30"/>
                  </a:cubicBezTo>
                  <a:cubicBezTo>
                    <a:pt x="488" y="31"/>
                    <a:pt x="485" y="38"/>
                    <a:pt x="492" y="41"/>
                  </a:cubicBezTo>
                  <a:cubicBezTo>
                    <a:pt x="498" y="44"/>
                    <a:pt x="507" y="41"/>
                    <a:pt x="512" y="44"/>
                  </a:cubicBezTo>
                  <a:cubicBezTo>
                    <a:pt x="518" y="47"/>
                    <a:pt x="522" y="55"/>
                    <a:pt x="527" y="59"/>
                  </a:cubicBezTo>
                  <a:cubicBezTo>
                    <a:pt x="533" y="63"/>
                    <a:pt x="537" y="67"/>
                    <a:pt x="544" y="67"/>
                  </a:cubicBezTo>
                  <a:cubicBezTo>
                    <a:pt x="538" y="74"/>
                    <a:pt x="550" y="83"/>
                    <a:pt x="550" y="88"/>
                  </a:cubicBezTo>
                  <a:cubicBezTo>
                    <a:pt x="551" y="93"/>
                    <a:pt x="548" y="99"/>
                    <a:pt x="556" y="108"/>
                  </a:cubicBezTo>
                  <a:cubicBezTo>
                    <a:pt x="558" y="111"/>
                    <a:pt x="559" y="116"/>
                    <a:pt x="562" y="123"/>
                  </a:cubicBezTo>
                  <a:cubicBezTo>
                    <a:pt x="565" y="130"/>
                    <a:pt x="570" y="137"/>
                    <a:pt x="568" y="155"/>
                  </a:cubicBezTo>
                  <a:cubicBezTo>
                    <a:pt x="568" y="163"/>
                    <a:pt x="577" y="163"/>
                    <a:pt x="579" y="169"/>
                  </a:cubicBezTo>
                  <a:cubicBezTo>
                    <a:pt x="582" y="173"/>
                    <a:pt x="579" y="181"/>
                    <a:pt x="579" y="184"/>
                  </a:cubicBezTo>
                  <a:cubicBezTo>
                    <a:pt x="581" y="191"/>
                    <a:pt x="584" y="190"/>
                    <a:pt x="585" y="195"/>
                  </a:cubicBezTo>
                  <a:cubicBezTo>
                    <a:pt x="586" y="202"/>
                    <a:pt x="582" y="203"/>
                    <a:pt x="582" y="207"/>
                  </a:cubicBezTo>
                  <a:cubicBezTo>
                    <a:pt x="582" y="208"/>
                    <a:pt x="585" y="212"/>
                    <a:pt x="585" y="216"/>
                  </a:cubicBezTo>
                  <a:cubicBezTo>
                    <a:pt x="585" y="220"/>
                    <a:pt x="585" y="219"/>
                    <a:pt x="585" y="224"/>
                  </a:cubicBezTo>
                  <a:cubicBezTo>
                    <a:pt x="584" y="239"/>
                    <a:pt x="590" y="253"/>
                    <a:pt x="597" y="265"/>
                  </a:cubicBezTo>
                  <a:cubicBezTo>
                    <a:pt x="597" y="267"/>
                    <a:pt x="598" y="272"/>
                    <a:pt x="600" y="274"/>
                  </a:cubicBezTo>
                  <a:cubicBezTo>
                    <a:pt x="603" y="280"/>
                    <a:pt x="619" y="289"/>
                    <a:pt x="620" y="303"/>
                  </a:cubicBezTo>
                  <a:close/>
                </a:path>
              </a:pathLst>
            </a:custGeom>
            <a:solidFill>
              <a:schemeClr val="accent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8" name="Freeform 128"/>
            <p:cNvSpPr>
              <a:spLocks/>
            </p:cNvSpPr>
            <p:nvPr/>
          </p:nvSpPr>
          <p:spPr bwMode="auto">
            <a:xfrm>
              <a:off x="2652713" y="2457451"/>
              <a:ext cx="665163" cy="361950"/>
            </a:xfrm>
            <a:custGeom>
              <a:avLst/>
              <a:gdLst>
                <a:gd name="T0" fmla="*/ 523 w 557"/>
                <a:gd name="T1" fmla="*/ 32 h 302"/>
                <a:gd name="T2" fmla="*/ 517 w 557"/>
                <a:gd name="T3" fmla="*/ 47 h 302"/>
                <a:gd name="T4" fmla="*/ 511 w 557"/>
                <a:gd name="T5" fmla="*/ 61 h 302"/>
                <a:gd name="T6" fmla="*/ 523 w 557"/>
                <a:gd name="T7" fmla="*/ 58 h 302"/>
                <a:gd name="T8" fmla="*/ 532 w 557"/>
                <a:gd name="T9" fmla="*/ 67 h 302"/>
                <a:gd name="T10" fmla="*/ 552 w 557"/>
                <a:gd name="T11" fmla="*/ 96 h 302"/>
                <a:gd name="T12" fmla="*/ 555 w 557"/>
                <a:gd name="T13" fmla="*/ 294 h 302"/>
                <a:gd name="T14" fmla="*/ 0 w 557"/>
                <a:gd name="T15" fmla="*/ 288 h 302"/>
                <a:gd name="T16" fmla="*/ 14 w 557"/>
                <a:gd name="T17" fmla="*/ 0 h 302"/>
                <a:gd name="T18" fmla="*/ 311 w 557"/>
                <a:gd name="T19" fmla="*/ 12 h 302"/>
                <a:gd name="T20" fmla="*/ 407 w 557"/>
                <a:gd name="T21" fmla="*/ 12 h 302"/>
                <a:gd name="T22" fmla="*/ 494 w 557"/>
                <a:gd name="T23" fmla="*/ 9 h 302"/>
                <a:gd name="T24" fmla="*/ 511 w 557"/>
                <a:gd name="T25" fmla="*/ 20 h 302"/>
                <a:gd name="T26" fmla="*/ 526 w 557"/>
                <a:gd name="T27" fmla="*/ 23 h 302"/>
                <a:gd name="T28" fmla="*/ 532 w 557"/>
                <a:gd name="T29" fmla="*/ 29 h 302"/>
                <a:gd name="T30" fmla="*/ 523 w 557"/>
                <a:gd name="T31" fmla="*/ 3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7" h="302">
                  <a:moveTo>
                    <a:pt x="523" y="32"/>
                  </a:moveTo>
                  <a:cubicBezTo>
                    <a:pt x="522" y="35"/>
                    <a:pt x="519" y="41"/>
                    <a:pt x="517" y="47"/>
                  </a:cubicBezTo>
                  <a:cubicBezTo>
                    <a:pt x="516" y="52"/>
                    <a:pt x="519" y="60"/>
                    <a:pt x="511" y="61"/>
                  </a:cubicBezTo>
                  <a:cubicBezTo>
                    <a:pt x="514" y="70"/>
                    <a:pt x="516" y="54"/>
                    <a:pt x="523" y="58"/>
                  </a:cubicBezTo>
                  <a:cubicBezTo>
                    <a:pt x="523" y="65"/>
                    <a:pt x="525" y="67"/>
                    <a:pt x="532" y="67"/>
                  </a:cubicBezTo>
                  <a:cubicBezTo>
                    <a:pt x="529" y="87"/>
                    <a:pt x="548" y="84"/>
                    <a:pt x="552" y="96"/>
                  </a:cubicBezTo>
                  <a:cubicBezTo>
                    <a:pt x="553" y="163"/>
                    <a:pt x="557" y="225"/>
                    <a:pt x="555" y="294"/>
                  </a:cubicBezTo>
                  <a:cubicBezTo>
                    <a:pt x="370" y="302"/>
                    <a:pt x="181" y="293"/>
                    <a:pt x="0" y="288"/>
                  </a:cubicBezTo>
                  <a:cubicBezTo>
                    <a:pt x="4" y="191"/>
                    <a:pt x="7" y="94"/>
                    <a:pt x="14" y="0"/>
                  </a:cubicBezTo>
                  <a:cubicBezTo>
                    <a:pt x="108" y="9"/>
                    <a:pt x="212" y="4"/>
                    <a:pt x="311" y="12"/>
                  </a:cubicBezTo>
                  <a:cubicBezTo>
                    <a:pt x="342" y="14"/>
                    <a:pt x="377" y="13"/>
                    <a:pt x="407" y="12"/>
                  </a:cubicBezTo>
                  <a:cubicBezTo>
                    <a:pt x="441" y="10"/>
                    <a:pt x="473" y="4"/>
                    <a:pt x="494" y="9"/>
                  </a:cubicBezTo>
                  <a:cubicBezTo>
                    <a:pt x="505" y="11"/>
                    <a:pt x="504" y="12"/>
                    <a:pt x="511" y="20"/>
                  </a:cubicBezTo>
                  <a:cubicBezTo>
                    <a:pt x="520" y="29"/>
                    <a:pt x="525" y="11"/>
                    <a:pt x="526" y="23"/>
                  </a:cubicBezTo>
                  <a:cubicBezTo>
                    <a:pt x="531" y="22"/>
                    <a:pt x="531" y="26"/>
                    <a:pt x="532" y="29"/>
                  </a:cubicBezTo>
                  <a:cubicBezTo>
                    <a:pt x="517" y="25"/>
                    <a:pt x="525" y="28"/>
                    <a:pt x="523" y="32"/>
                  </a:cubicBezTo>
                  <a:close/>
                </a:path>
              </a:pathLst>
            </a:custGeom>
            <a:solidFill>
              <a:schemeClr val="accent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9" name="Freeform 129"/>
            <p:cNvSpPr>
              <a:spLocks/>
            </p:cNvSpPr>
            <p:nvPr/>
          </p:nvSpPr>
          <p:spPr bwMode="auto">
            <a:xfrm>
              <a:off x="2555876" y="2801938"/>
              <a:ext cx="787400" cy="396875"/>
            </a:xfrm>
            <a:custGeom>
              <a:avLst/>
              <a:gdLst>
                <a:gd name="T0" fmla="*/ 601 w 660"/>
                <a:gd name="T1" fmla="*/ 303 h 332"/>
                <a:gd name="T2" fmla="*/ 590 w 660"/>
                <a:gd name="T3" fmla="*/ 311 h 332"/>
                <a:gd name="T4" fmla="*/ 572 w 660"/>
                <a:gd name="T5" fmla="*/ 305 h 332"/>
                <a:gd name="T6" fmla="*/ 543 w 660"/>
                <a:gd name="T7" fmla="*/ 308 h 332"/>
                <a:gd name="T8" fmla="*/ 514 w 660"/>
                <a:gd name="T9" fmla="*/ 326 h 332"/>
                <a:gd name="T10" fmla="*/ 491 w 660"/>
                <a:gd name="T11" fmla="*/ 311 h 332"/>
                <a:gd name="T12" fmla="*/ 476 w 660"/>
                <a:gd name="T13" fmla="*/ 314 h 332"/>
                <a:gd name="T14" fmla="*/ 464 w 660"/>
                <a:gd name="T15" fmla="*/ 303 h 332"/>
                <a:gd name="T16" fmla="*/ 450 w 660"/>
                <a:gd name="T17" fmla="*/ 326 h 332"/>
                <a:gd name="T18" fmla="*/ 447 w 660"/>
                <a:gd name="T19" fmla="*/ 311 h 332"/>
                <a:gd name="T20" fmla="*/ 430 w 660"/>
                <a:gd name="T21" fmla="*/ 317 h 332"/>
                <a:gd name="T22" fmla="*/ 409 w 660"/>
                <a:gd name="T23" fmla="*/ 303 h 332"/>
                <a:gd name="T24" fmla="*/ 386 w 660"/>
                <a:gd name="T25" fmla="*/ 311 h 332"/>
                <a:gd name="T26" fmla="*/ 374 w 660"/>
                <a:gd name="T27" fmla="*/ 285 h 332"/>
                <a:gd name="T28" fmla="*/ 345 w 660"/>
                <a:gd name="T29" fmla="*/ 291 h 332"/>
                <a:gd name="T30" fmla="*/ 287 w 660"/>
                <a:gd name="T31" fmla="*/ 276 h 332"/>
                <a:gd name="T32" fmla="*/ 275 w 660"/>
                <a:gd name="T33" fmla="*/ 250 h 332"/>
                <a:gd name="T34" fmla="*/ 258 w 660"/>
                <a:gd name="T35" fmla="*/ 256 h 332"/>
                <a:gd name="T36" fmla="*/ 255 w 660"/>
                <a:gd name="T37" fmla="*/ 259 h 332"/>
                <a:gd name="T38" fmla="*/ 226 w 660"/>
                <a:gd name="T39" fmla="*/ 239 h 332"/>
                <a:gd name="T40" fmla="*/ 232 w 660"/>
                <a:gd name="T41" fmla="*/ 61 h 332"/>
                <a:gd name="T42" fmla="*/ 159 w 660"/>
                <a:gd name="T43" fmla="*/ 52 h 332"/>
                <a:gd name="T44" fmla="*/ 0 w 660"/>
                <a:gd name="T45" fmla="*/ 41 h 332"/>
                <a:gd name="T46" fmla="*/ 5 w 660"/>
                <a:gd name="T47" fmla="*/ 0 h 332"/>
                <a:gd name="T48" fmla="*/ 639 w 660"/>
                <a:gd name="T49" fmla="*/ 12 h 332"/>
                <a:gd name="T50" fmla="*/ 656 w 660"/>
                <a:gd name="T51" fmla="*/ 163 h 332"/>
                <a:gd name="T52" fmla="*/ 656 w 660"/>
                <a:gd name="T53" fmla="*/ 332 h 332"/>
                <a:gd name="T54" fmla="*/ 601 w 660"/>
                <a:gd name="T55" fmla="*/ 303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60" h="332">
                  <a:moveTo>
                    <a:pt x="601" y="303"/>
                  </a:moveTo>
                  <a:cubicBezTo>
                    <a:pt x="592" y="300"/>
                    <a:pt x="597" y="312"/>
                    <a:pt x="590" y="311"/>
                  </a:cubicBezTo>
                  <a:cubicBezTo>
                    <a:pt x="580" y="313"/>
                    <a:pt x="578" y="307"/>
                    <a:pt x="572" y="305"/>
                  </a:cubicBezTo>
                  <a:cubicBezTo>
                    <a:pt x="559" y="306"/>
                    <a:pt x="552" y="320"/>
                    <a:pt x="543" y="308"/>
                  </a:cubicBezTo>
                  <a:cubicBezTo>
                    <a:pt x="533" y="314"/>
                    <a:pt x="523" y="320"/>
                    <a:pt x="514" y="326"/>
                  </a:cubicBezTo>
                  <a:cubicBezTo>
                    <a:pt x="505" y="322"/>
                    <a:pt x="498" y="317"/>
                    <a:pt x="491" y="311"/>
                  </a:cubicBezTo>
                  <a:cubicBezTo>
                    <a:pt x="484" y="304"/>
                    <a:pt x="485" y="316"/>
                    <a:pt x="476" y="314"/>
                  </a:cubicBezTo>
                  <a:cubicBezTo>
                    <a:pt x="475" y="307"/>
                    <a:pt x="467" y="308"/>
                    <a:pt x="464" y="303"/>
                  </a:cubicBezTo>
                  <a:cubicBezTo>
                    <a:pt x="459" y="310"/>
                    <a:pt x="448" y="311"/>
                    <a:pt x="450" y="326"/>
                  </a:cubicBezTo>
                  <a:cubicBezTo>
                    <a:pt x="441" y="324"/>
                    <a:pt x="446" y="318"/>
                    <a:pt x="447" y="311"/>
                  </a:cubicBezTo>
                  <a:cubicBezTo>
                    <a:pt x="439" y="311"/>
                    <a:pt x="432" y="312"/>
                    <a:pt x="430" y="317"/>
                  </a:cubicBezTo>
                  <a:cubicBezTo>
                    <a:pt x="423" y="312"/>
                    <a:pt x="419" y="305"/>
                    <a:pt x="409" y="303"/>
                  </a:cubicBezTo>
                  <a:cubicBezTo>
                    <a:pt x="400" y="295"/>
                    <a:pt x="401" y="316"/>
                    <a:pt x="386" y="311"/>
                  </a:cubicBezTo>
                  <a:cubicBezTo>
                    <a:pt x="391" y="294"/>
                    <a:pt x="368" y="304"/>
                    <a:pt x="374" y="285"/>
                  </a:cubicBezTo>
                  <a:cubicBezTo>
                    <a:pt x="362" y="285"/>
                    <a:pt x="350" y="284"/>
                    <a:pt x="345" y="291"/>
                  </a:cubicBezTo>
                  <a:cubicBezTo>
                    <a:pt x="325" y="284"/>
                    <a:pt x="305" y="277"/>
                    <a:pt x="287" y="276"/>
                  </a:cubicBezTo>
                  <a:cubicBezTo>
                    <a:pt x="291" y="260"/>
                    <a:pt x="276" y="262"/>
                    <a:pt x="275" y="250"/>
                  </a:cubicBezTo>
                  <a:cubicBezTo>
                    <a:pt x="270" y="263"/>
                    <a:pt x="266" y="256"/>
                    <a:pt x="258" y="256"/>
                  </a:cubicBezTo>
                  <a:cubicBezTo>
                    <a:pt x="256" y="256"/>
                    <a:pt x="254" y="259"/>
                    <a:pt x="255" y="259"/>
                  </a:cubicBezTo>
                  <a:cubicBezTo>
                    <a:pt x="243" y="257"/>
                    <a:pt x="238" y="241"/>
                    <a:pt x="226" y="239"/>
                  </a:cubicBezTo>
                  <a:cubicBezTo>
                    <a:pt x="227" y="178"/>
                    <a:pt x="229" y="120"/>
                    <a:pt x="232" y="61"/>
                  </a:cubicBezTo>
                  <a:cubicBezTo>
                    <a:pt x="214" y="44"/>
                    <a:pt x="185" y="55"/>
                    <a:pt x="159" y="52"/>
                  </a:cubicBezTo>
                  <a:cubicBezTo>
                    <a:pt x="115" y="49"/>
                    <a:pt x="47" y="44"/>
                    <a:pt x="0" y="41"/>
                  </a:cubicBezTo>
                  <a:cubicBezTo>
                    <a:pt x="3" y="23"/>
                    <a:pt x="3" y="13"/>
                    <a:pt x="5" y="0"/>
                  </a:cubicBezTo>
                  <a:cubicBezTo>
                    <a:pt x="209" y="11"/>
                    <a:pt x="422" y="13"/>
                    <a:pt x="639" y="12"/>
                  </a:cubicBezTo>
                  <a:cubicBezTo>
                    <a:pt x="634" y="67"/>
                    <a:pt x="653" y="112"/>
                    <a:pt x="656" y="163"/>
                  </a:cubicBezTo>
                  <a:cubicBezTo>
                    <a:pt x="660" y="217"/>
                    <a:pt x="654" y="270"/>
                    <a:pt x="656" y="332"/>
                  </a:cubicBezTo>
                  <a:cubicBezTo>
                    <a:pt x="633" y="327"/>
                    <a:pt x="620" y="311"/>
                    <a:pt x="601" y="303"/>
                  </a:cubicBezTo>
                  <a:close/>
                </a:path>
              </a:pathLst>
            </a:custGeom>
            <a:solidFill>
              <a:schemeClr val="tx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0" name="Freeform 130"/>
            <p:cNvSpPr>
              <a:spLocks/>
            </p:cNvSpPr>
            <p:nvPr/>
          </p:nvSpPr>
          <p:spPr bwMode="auto">
            <a:xfrm>
              <a:off x="1633538" y="1293813"/>
              <a:ext cx="931863" cy="574675"/>
            </a:xfrm>
            <a:custGeom>
              <a:avLst/>
              <a:gdLst>
                <a:gd name="T0" fmla="*/ 18 w 780"/>
                <a:gd name="T1" fmla="*/ 0 h 480"/>
                <a:gd name="T2" fmla="*/ 152 w 780"/>
                <a:gd name="T3" fmla="*/ 23 h 480"/>
                <a:gd name="T4" fmla="*/ 367 w 780"/>
                <a:gd name="T5" fmla="*/ 58 h 480"/>
                <a:gd name="T6" fmla="*/ 637 w 780"/>
                <a:gd name="T7" fmla="*/ 90 h 480"/>
                <a:gd name="T8" fmla="*/ 727 w 780"/>
                <a:gd name="T9" fmla="*/ 99 h 480"/>
                <a:gd name="T10" fmla="*/ 780 w 780"/>
                <a:gd name="T11" fmla="*/ 101 h 480"/>
                <a:gd name="T12" fmla="*/ 751 w 780"/>
                <a:gd name="T13" fmla="*/ 480 h 480"/>
                <a:gd name="T14" fmla="*/ 381 w 780"/>
                <a:gd name="T15" fmla="*/ 442 h 480"/>
                <a:gd name="T16" fmla="*/ 280 w 780"/>
                <a:gd name="T17" fmla="*/ 430 h 480"/>
                <a:gd name="T18" fmla="*/ 271 w 780"/>
                <a:gd name="T19" fmla="*/ 471 h 480"/>
                <a:gd name="T20" fmla="*/ 256 w 780"/>
                <a:gd name="T21" fmla="*/ 451 h 480"/>
                <a:gd name="T22" fmla="*/ 233 w 780"/>
                <a:gd name="T23" fmla="*/ 465 h 480"/>
                <a:gd name="T24" fmla="*/ 195 w 780"/>
                <a:gd name="T25" fmla="*/ 456 h 480"/>
                <a:gd name="T26" fmla="*/ 181 w 780"/>
                <a:gd name="T27" fmla="*/ 462 h 480"/>
                <a:gd name="T28" fmla="*/ 163 w 780"/>
                <a:gd name="T29" fmla="*/ 459 h 480"/>
                <a:gd name="T30" fmla="*/ 143 w 780"/>
                <a:gd name="T31" fmla="*/ 465 h 480"/>
                <a:gd name="T32" fmla="*/ 120 w 780"/>
                <a:gd name="T33" fmla="*/ 419 h 480"/>
                <a:gd name="T34" fmla="*/ 120 w 780"/>
                <a:gd name="T35" fmla="*/ 398 h 480"/>
                <a:gd name="T36" fmla="*/ 108 w 780"/>
                <a:gd name="T37" fmla="*/ 375 h 480"/>
                <a:gd name="T38" fmla="*/ 99 w 780"/>
                <a:gd name="T39" fmla="*/ 331 h 480"/>
                <a:gd name="T40" fmla="*/ 76 w 780"/>
                <a:gd name="T41" fmla="*/ 343 h 480"/>
                <a:gd name="T42" fmla="*/ 56 w 780"/>
                <a:gd name="T43" fmla="*/ 337 h 480"/>
                <a:gd name="T44" fmla="*/ 61 w 780"/>
                <a:gd name="T45" fmla="*/ 323 h 480"/>
                <a:gd name="T46" fmla="*/ 58 w 780"/>
                <a:gd name="T47" fmla="*/ 320 h 480"/>
                <a:gd name="T48" fmla="*/ 70 w 780"/>
                <a:gd name="T49" fmla="*/ 308 h 480"/>
                <a:gd name="T50" fmla="*/ 88 w 780"/>
                <a:gd name="T51" fmla="*/ 238 h 480"/>
                <a:gd name="T52" fmla="*/ 67 w 780"/>
                <a:gd name="T53" fmla="*/ 229 h 480"/>
                <a:gd name="T54" fmla="*/ 61 w 780"/>
                <a:gd name="T55" fmla="*/ 224 h 480"/>
                <a:gd name="T56" fmla="*/ 58 w 780"/>
                <a:gd name="T57" fmla="*/ 215 h 480"/>
                <a:gd name="T58" fmla="*/ 56 w 780"/>
                <a:gd name="T59" fmla="*/ 206 h 480"/>
                <a:gd name="T60" fmla="*/ 50 w 780"/>
                <a:gd name="T61" fmla="*/ 197 h 480"/>
                <a:gd name="T62" fmla="*/ 35 w 780"/>
                <a:gd name="T63" fmla="*/ 171 h 480"/>
                <a:gd name="T64" fmla="*/ 24 w 780"/>
                <a:gd name="T65" fmla="*/ 160 h 480"/>
                <a:gd name="T66" fmla="*/ 21 w 780"/>
                <a:gd name="T67" fmla="*/ 151 h 480"/>
                <a:gd name="T68" fmla="*/ 15 w 780"/>
                <a:gd name="T69" fmla="*/ 139 h 480"/>
                <a:gd name="T70" fmla="*/ 18 w 780"/>
                <a:gd name="T71" fmla="*/ 128 h 480"/>
                <a:gd name="T72" fmla="*/ 0 w 780"/>
                <a:gd name="T73" fmla="*/ 90 h 480"/>
                <a:gd name="T74" fmla="*/ 18 w 780"/>
                <a:gd name="T75" fmla="*/ 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0" h="480">
                  <a:moveTo>
                    <a:pt x="18" y="0"/>
                  </a:moveTo>
                  <a:cubicBezTo>
                    <a:pt x="59" y="3"/>
                    <a:pt x="110" y="16"/>
                    <a:pt x="152" y="23"/>
                  </a:cubicBezTo>
                  <a:cubicBezTo>
                    <a:pt x="221" y="35"/>
                    <a:pt x="294" y="47"/>
                    <a:pt x="367" y="58"/>
                  </a:cubicBezTo>
                  <a:cubicBezTo>
                    <a:pt x="454" y="71"/>
                    <a:pt x="547" y="82"/>
                    <a:pt x="637" y="90"/>
                  </a:cubicBezTo>
                  <a:cubicBezTo>
                    <a:pt x="667" y="93"/>
                    <a:pt x="697" y="97"/>
                    <a:pt x="727" y="99"/>
                  </a:cubicBezTo>
                  <a:cubicBezTo>
                    <a:pt x="745" y="100"/>
                    <a:pt x="763" y="99"/>
                    <a:pt x="780" y="101"/>
                  </a:cubicBezTo>
                  <a:cubicBezTo>
                    <a:pt x="768" y="225"/>
                    <a:pt x="765" y="358"/>
                    <a:pt x="751" y="480"/>
                  </a:cubicBezTo>
                  <a:cubicBezTo>
                    <a:pt x="628" y="469"/>
                    <a:pt x="503" y="459"/>
                    <a:pt x="381" y="442"/>
                  </a:cubicBezTo>
                  <a:cubicBezTo>
                    <a:pt x="347" y="437"/>
                    <a:pt x="313" y="429"/>
                    <a:pt x="280" y="430"/>
                  </a:cubicBezTo>
                  <a:cubicBezTo>
                    <a:pt x="271" y="439"/>
                    <a:pt x="272" y="456"/>
                    <a:pt x="271" y="471"/>
                  </a:cubicBezTo>
                  <a:cubicBezTo>
                    <a:pt x="259" y="471"/>
                    <a:pt x="265" y="453"/>
                    <a:pt x="256" y="451"/>
                  </a:cubicBezTo>
                  <a:cubicBezTo>
                    <a:pt x="240" y="447"/>
                    <a:pt x="247" y="466"/>
                    <a:pt x="233" y="465"/>
                  </a:cubicBezTo>
                  <a:cubicBezTo>
                    <a:pt x="221" y="461"/>
                    <a:pt x="208" y="457"/>
                    <a:pt x="195" y="456"/>
                  </a:cubicBezTo>
                  <a:cubicBezTo>
                    <a:pt x="189" y="456"/>
                    <a:pt x="186" y="462"/>
                    <a:pt x="181" y="462"/>
                  </a:cubicBezTo>
                  <a:cubicBezTo>
                    <a:pt x="175" y="463"/>
                    <a:pt x="170" y="459"/>
                    <a:pt x="163" y="459"/>
                  </a:cubicBezTo>
                  <a:cubicBezTo>
                    <a:pt x="154" y="459"/>
                    <a:pt x="151" y="462"/>
                    <a:pt x="143" y="465"/>
                  </a:cubicBezTo>
                  <a:cubicBezTo>
                    <a:pt x="140" y="450"/>
                    <a:pt x="143" y="421"/>
                    <a:pt x="120" y="419"/>
                  </a:cubicBezTo>
                  <a:cubicBezTo>
                    <a:pt x="113" y="412"/>
                    <a:pt x="122" y="409"/>
                    <a:pt x="120" y="398"/>
                  </a:cubicBezTo>
                  <a:cubicBezTo>
                    <a:pt x="118" y="390"/>
                    <a:pt x="111" y="385"/>
                    <a:pt x="108" y="375"/>
                  </a:cubicBezTo>
                  <a:cubicBezTo>
                    <a:pt x="104" y="361"/>
                    <a:pt x="108" y="343"/>
                    <a:pt x="99" y="331"/>
                  </a:cubicBezTo>
                  <a:cubicBezTo>
                    <a:pt x="88" y="329"/>
                    <a:pt x="83" y="342"/>
                    <a:pt x="76" y="343"/>
                  </a:cubicBezTo>
                  <a:cubicBezTo>
                    <a:pt x="66" y="345"/>
                    <a:pt x="68" y="342"/>
                    <a:pt x="56" y="337"/>
                  </a:cubicBezTo>
                  <a:cubicBezTo>
                    <a:pt x="52" y="329"/>
                    <a:pt x="61" y="328"/>
                    <a:pt x="61" y="323"/>
                  </a:cubicBezTo>
                  <a:cubicBezTo>
                    <a:pt x="61" y="321"/>
                    <a:pt x="59" y="318"/>
                    <a:pt x="58" y="320"/>
                  </a:cubicBezTo>
                  <a:cubicBezTo>
                    <a:pt x="63" y="312"/>
                    <a:pt x="66" y="316"/>
                    <a:pt x="70" y="308"/>
                  </a:cubicBezTo>
                  <a:cubicBezTo>
                    <a:pt x="64" y="279"/>
                    <a:pt x="81" y="262"/>
                    <a:pt x="88" y="238"/>
                  </a:cubicBezTo>
                  <a:cubicBezTo>
                    <a:pt x="88" y="229"/>
                    <a:pt x="71" y="235"/>
                    <a:pt x="67" y="229"/>
                  </a:cubicBezTo>
                  <a:cubicBezTo>
                    <a:pt x="75" y="222"/>
                    <a:pt x="65" y="228"/>
                    <a:pt x="61" y="224"/>
                  </a:cubicBezTo>
                  <a:cubicBezTo>
                    <a:pt x="59" y="222"/>
                    <a:pt x="60" y="217"/>
                    <a:pt x="58" y="215"/>
                  </a:cubicBezTo>
                  <a:cubicBezTo>
                    <a:pt x="54" y="209"/>
                    <a:pt x="54" y="213"/>
                    <a:pt x="56" y="206"/>
                  </a:cubicBezTo>
                  <a:cubicBezTo>
                    <a:pt x="56" y="204"/>
                    <a:pt x="51" y="199"/>
                    <a:pt x="50" y="197"/>
                  </a:cubicBezTo>
                  <a:cubicBezTo>
                    <a:pt x="46" y="190"/>
                    <a:pt x="40" y="179"/>
                    <a:pt x="35" y="171"/>
                  </a:cubicBezTo>
                  <a:cubicBezTo>
                    <a:pt x="32" y="166"/>
                    <a:pt x="27" y="164"/>
                    <a:pt x="24" y="160"/>
                  </a:cubicBezTo>
                  <a:cubicBezTo>
                    <a:pt x="22" y="157"/>
                    <a:pt x="23" y="154"/>
                    <a:pt x="21" y="151"/>
                  </a:cubicBezTo>
                  <a:cubicBezTo>
                    <a:pt x="18" y="148"/>
                    <a:pt x="14" y="145"/>
                    <a:pt x="15" y="139"/>
                  </a:cubicBezTo>
                  <a:cubicBezTo>
                    <a:pt x="15" y="134"/>
                    <a:pt x="18" y="133"/>
                    <a:pt x="18" y="128"/>
                  </a:cubicBezTo>
                  <a:cubicBezTo>
                    <a:pt x="16" y="111"/>
                    <a:pt x="7" y="102"/>
                    <a:pt x="0" y="90"/>
                  </a:cubicBezTo>
                  <a:cubicBezTo>
                    <a:pt x="7" y="61"/>
                    <a:pt x="14" y="32"/>
                    <a:pt x="18" y="0"/>
                  </a:cubicBezTo>
                  <a:close/>
                </a:path>
              </a:pathLst>
            </a:custGeom>
            <a:solidFill>
              <a:schemeClr val="tx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1" name="Freeform 131"/>
            <p:cNvSpPr>
              <a:spLocks/>
            </p:cNvSpPr>
            <p:nvPr/>
          </p:nvSpPr>
          <p:spPr bwMode="auto">
            <a:xfrm>
              <a:off x="1900238" y="1811338"/>
              <a:ext cx="630238" cy="515938"/>
            </a:xfrm>
            <a:custGeom>
              <a:avLst/>
              <a:gdLst>
                <a:gd name="T0" fmla="*/ 527 w 527"/>
                <a:gd name="T1" fmla="*/ 50 h 431"/>
                <a:gd name="T2" fmla="*/ 498 w 527"/>
                <a:gd name="T3" fmla="*/ 431 h 431"/>
                <a:gd name="T4" fmla="*/ 0 w 527"/>
                <a:gd name="T5" fmla="*/ 375 h 431"/>
                <a:gd name="T6" fmla="*/ 41 w 527"/>
                <a:gd name="T7" fmla="*/ 93 h 431"/>
                <a:gd name="T8" fmla="*/ 50 w 527"/>
                <a:gd name="T9" fmla="*/ 50 h 431"/>
                <a:gd name="T10" fmla="*/ 61 w 527"/>
                <a:gd name="T11" fmla="*/ 0 h 431"/>
                <a:gd name="T12" fmla="*/ 154 w 527"/>
                <a:gd name="T13" fmla="*/ 12 h 431"/>
                <a:gd name="T14" fmla="*/ 471 w 527"/>
                <a:gd name="T15" fmla="*/ 47 h 431"/>
                <a:gd name="T16" fmla="*/ 527 w 527"/>
                <a:gd name="T17" fmla="*/ 5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7" h="431">
                  <a:moveTo>
                    <a:pt x="527" y="50"/>
                  </a:moveTo>
                  <a:cubicBezTo>
                    <a:pt x="514" y="174"/>
                    <a:pt x="510" y="307"/>
                    <a:pt x="498" y="431"/>
                  </a:cubicBezTo>
                  <a:cubicBezTo>
                    <a:pt x="326" y="418"/>
                    <a:pt x="159" y="400"/>
                    <a:pt x="0" y="375"/>
                  </a:cubicBezTo>
                  <a:cubicBezTo>
                    <a:pt x="15" y="288"/>
                    <a:pt x="27" y="190"/>
                    <a:pt x="41" y="93"/>
                  </a:cubicBezTo>
                  <a:cubicBezTo>
                    <a:pt x="43" y="79"/>
                    <a:pt x="48" y="64"/>
                    <a:pt x="50" y="50"/>
                  </a:cubicBezTo>
                  <a:cubicBezTo>
                    <a:pt x="52" y="31"/>
                    <a:pt x="49" y="12"/>
                    <a:pt x="61" y="0"/>
                  </a:cubicBezTo>
                  <a:cubicBezTo>
                    <a:pt x="80" y="2"/>
                    <a:pt x="123" y="7"/>
                    <a:pt x="154" y="12"/>
                  </a:cubicBezTo>
                  <a:cubicBezTo>
                    <a:pt x="254" y="25"/>
                    <a:pt x="367" y="39"/>
                    <a:pt x="471" y="47"/>
                  </a:cubicBezTo>
                  <a:cubicBezTo>
                    <a:pt x="490" y="48"/>
                    <a:pt x="508" y="50"/>
                    <a:pt x="527" y="50"/>
                  </a:cubicBezTo>
                  <a:close/>
                </a:path>
              </a:pathLst>
            </a:custGeom>
            <a:solidFill>
              <a:schemeClr val="accent6"/>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2" name="Freeform 132"/>
            <p:cNvSpPr>
              <a:spLocks/>
            </p:cNvSpPr>
            <p:nvPr/>
          </p:nvSpPr>
          <p:spPr bwMode="auto">
            <a:xfrm>
              <a:off x="2014538" y="2290763"/>
              <a:ext cx="654050" cy="511175"/>
            </a:xfrm>
            <a:custGeom>
              <a:avLst/>
              <a:gdLst>
                <a:gd name="T0" fmla="*/ 50 w 547"/>
                <a:gd name="T1" fmla="*/ 0 h 428"/>
                <a:gd name="T2" fmla="*/ 547 w 547"/>
                <a:gd name="T3" fmla="*/ 44 h 428"/>
                <a:gd name="T4" fmla="*/ 527 w 547"/>
                <a:gd name="T5" fmla="*/ 428 h 428"/>
                <a:gd name="T6" fmla="*/ 0 w 547"/>
                <a:gd name="T7" fmla="*/ 381 h 428"/>
                <a:gd name="T8" fmla="*/ 3 w 547"/>
                <a:gd name="T9" fmla="*/ 335 h 428"/>
                <a:gd name="T10" fmla="*/ 47 w 547"/>
                <a:gd name="T11" fmla="*/ 9 h 428"/>
                <a:gd name="T12" fmla="*/ 50 w 547"/>
                <a:gd name="T13" fmla="*/ 0 h 428"/>
              </a:gdLst>
              <a:ahLst/>
              <a:cxnLst>
                <a:cxn ang="0">
                  <a:pos x="T0" y="T1"/>
                </a:cxn>
                <a:cxn ang="0">
                  <a:pos x="T2" y="T3"/>
                </a:cxn>
                <a:cxn ang="0">
                  <a:pos x="T4" y="T5"/>
                </a:cxn>
                <a:cxn ang="0">
                  <a:pos x="T6" y="T7"/>
                </a:cxn>
                <a:cxn ang="0">
                  <a:pos x="T8" y="T9"/>
                </a:cxn>
                <a:cxn ang="0">
                  <a:pos x="T10" y="T11"/>
                </a:cxn>
                <a:cxn ang="0">
                  <a:pos x="T12" y="T13"/>
                </a:cxn>
              </a:cxnLst>
              <a:rect l="0" t="0" r="r" b="b"/>
              <a:pathLst>
                <a:path w="547" h="428">
                  <a:moveTo>
                    <a:pt x="50" y="0"/>
                  </a:moveTo>
                  <a:cubicBezTo>
                    <a:pt x="212" y="18"/>
                    <a:pt x="377" y="34"/>
                    <a:pt x="547" y="44"/>
                  </a:cubicBezTo>
                  <a:cubicBezTo>
                    <a:pt x="539" y="171"/>
                    <a:pt x="535" y="302"/>
                    <a:pt x="527" y="428"/>
                  </a:cubicBezTo>
                  <a:cubicBezTo>
                    <a:pt x="349" y="417"/>
                    <a:pt x="173" y="401"/>
                    <a:pt x="0" y="381"/>
                  </a:cubicBezTo>
                  <a:cubicBezTo>
                    <a:pt x="0" y="367"/>
                    <a:pt x="1" y="350"/>
                    <a:pt x="3" y="335"/>
                  </a:cubicBezTo>
                  <a:cubicBezTo>
                    <a:pt x="16" y="231"/>
                    <a:pt x="32" y="114"/>
                    <a:pt x="47" y="9"/>
                  </a:cubicBezTo>
                  <a:cubicBezTo>
                    <a:pt x="47" y="5"/>
                    <a:pt x="46" y="1"/>
                    <a:pt x="50" y="0"/>
                  </a:cubicBezTo>
                  <a:close/>
                </a:path>
              </a:pathLst>
            </a:custGeom>
            <a:solidFill>
              <a:schemeClr val="accent6"/>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3" name="Freeform 133"/>
            <p:cNvSpPr>
              <a:spLocks/>
            </p:cNvSpPr>
            <p:nvPr/>
          </p:nvSpPr>
          <p:spPr bwMode="auto">
            <a:xfrm>
              <a:off x="1931988" y="2749551"/>
              <a:ext cx="622300" cy="654050"/>
            </a:xfrm>
            <a:custGeom>
              <a:avLst/>
              <a:gdLst>
                <a:gd name="T0" fmla="*/ 515 w 521"/>
                <a:gd name="T1" fmla="*/ 93 h 547"/>
                <a:gd name="T2" fmla="*/ 509 w 521"/>
                <a:gd name="T3" fmla="*/ 204 h 547"/>
                <a:gd name="T4" fmla="*/ 495 w 521"/>
                <a:gd name="T5" fmla="*/ 419 h 547"/>
                <a:gd name="T6" fmla="*/ 483 w 521"/>
                <a:gd name="T7" fmla="*/ 521 h 547"/>
                <a:gd name="T8" fmla="*/ 198 w 521"/>
                <a:gd name="T9" fmla="*/ 498 h 547"/>
                <a:gd name="T10" fmla="*/ 198 w 521"/>
                <a:gd name="T11" fmla="*/ 518 h 547"/>
                <a:gd name="T12" fmla="*/ 73 w 521"/>
                <a:gd name="T13" fmla="*/ 504 h 547"/>
                <a:gd name="T14" fmla="*/ 62 w 521"/>
                <a:gd name="T15" fmla="*/ 547 h 547"/>
                <a:gd name="T16" fmla="*/ 0 w 521"/>
                <a:gd name="T17" fmla="*/ 538 h 547"/>
                <a:gd name="T18" fmla="*/ 67 w 521"/>
                <a:gd name="T19" fmla="*/ 0 h 547"/>
                <a:gd name="T20" fmla="*/ 521 w 521"/>
                <a:gd name="T21" fmla="*/ 41 h 547"/>
                <a:gd name="T22" fmla="*/ 515 w 521"/>
                <a:gd name="T23" fmla="*/ 93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1" h="547">
                  <a:moveTo>
                    <a:pt x="515" y="93"/>
                  </a:moveTo>
                  <a:cubicBezTo>
                    <a:pt x="511" y="129"/>
                    <a:pt x="512" y="167"/>
                    <a:pt x="509" y="204"/>
                  </a:cubicBezTo>
                  <a:cubicBezTo>
                    <a:pt x="505" y="276"/>
                    <a:pt x="500" y="348"/>
                    <a:pt x="495" y="419"/>
                  </a:cubicBezTo>
                  <a:cubicBezTo>
                    <a:pt x="492" y="454"/>
                    <a:pt x="491" y="488"/>
                    <a:pt x="483" y="521"/>
                  </a:cubicBezTo>
                  <a:cubicBezTo>
                    <a:pt x="387" y="515"/>
                    <a:pt x="292" y="506"/>
                    <a:pt x="198" y="498"/>
                  </a:cubicBezTo>
                  <a:cubicBezTo>
                    <a:pt x="188" y="502"/>
                    <a:pt x="206" y="517"/>
                    <a:pt x="198" y="518"/>
                  </a:cubicBezTo>
                  <a:cubicBezTo>
                    <a:pt x="157" y="513"/>
                    <a:pt x="113" y="511"/>
                    <a:pt x="73" y="504"/>
                  </a:cubicBezTo>
                  <a:cubicBezTo>
                    <a:pt x="65" y="513"/>
                    <a:pt x="69" y="536"/>
                    <a:pt x="62" y="547"/>
                  </a:cubicBezTo>
                  <a:cubicBezTo>
                    <a:pt x="43" y="543"/>
                    <a:pt x="18" y="544"/>
                    <a:pt x="0" y="538"/>
                  </a:cubicBezTo>
                  <a:cubicBezTo>
                    <a:pt x="22" y="359"/>
                    <a:pt x="47" y="181"/>
                    <a:pt x="67" y="0"/>
                  </a:cubicBezTo>
                  <a:cubicBezTo>
                    <a:pt x="216" y="16"/>
                    <a:pt x="363" y="35"/>
                    <a:pt x="521" y="41"/>
                  </a:cubicBezTo>
                  <a:lnTo>
                    <a:pt x="515" y="93"/>
                  </a:lnTo>
                  <a:close/>
                </a:path>
              </a:pathLst>
            </a:custGeom>
            <a:solidFill>
              <a:schemeClr val="tx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4" name="Freeform 134"/>
            <p:cNvSpPr>
              <a:spLocks/>
            </p:cNvSpPr>
            <p:nvPr/>
          </p:nvSpPr>
          <p:spPr bwMode="auto">
            <a:xfrm>
              <a:off x="1400176" y="2679701"/>
              <a:ext cx="608013" cy="712788"/>
            </a:xfrm>
            <a:custGeom>
              <a:avLst/>
              <a:gdLst>
                <a:gd name="T0" fmla="*/ 0 w 509"/>
                <a:gd name="T1" fmla="*/ 413 h 596"/>
                <a:gd name="T2" fmla="*/ 9 w 509"/>
                <a:gd name="T3" fmla="*/ 399 h 596"/>
                <a:gd name="T4" fmla="*/ 27 w 509"/>
                <a:gd name="T5" fmla="*/ 399 h 596"/>
                <a:gd name="T6" fmla="*/ 32 w 509"/>
                <a:gd name="T7" fmla="*/ 399 h 596"/>
                <a:gd name="T8" fmla="*/ 35 w 509"/>
                <a:gd name="T9" fmla="*/ 381 h 596"/>
                <a:gd name="T10" fmla="*/ 44 w 509"/>
                <a:gd name="T11" fmla="*/ 384 h 596"/>
                <a:gd name="T12" fmla="*/ 32 w 509"/>
                <a:gd name="T13" fmla="*/ 373 h 596"/>
                <a:gd name="T14" fmla="*/ 21 w 509"/>
                <a:gd name="T15" fmla="*/ 364 h 596"/>
                <a:gd name="T16" fmla="*/ 24 w 509"/>
                <a:gd name="T17" fmla="*/ 335 h 596"/>
                <a:gd name="T18" fmla="*/ 38 w 509"/>
                <a:gd name="T19" fmla="*/ 338 h 596"/>
                <a:gd name="T20" fmla="*/ 32 w 509"/>
                <a:gd name="T21" fmla="*/ 332 h 596"/>
                <a:gd name="T22" fmla="*/ 47 w 509"/>
                <a:gd name="T23" fmla="*/ 306 h 596"/>
                <a:gd name="T24" fmla="*/ 50 w 509"/>
                <a:gd name="T25" fmla="*/ 282 h 596"/>
                <a:gd name="T26" fmla="*/ 85 w 509"/>
                <a:gd name="T27" fmla="*/ 253 h 596"/>
                <a:gd name="T28" fmla="*/ 70 w 509"/>
                <a:gd name="T29" fmla="*/ 236 h 596"/>
                <a:gd name="T30" fmla="*/ 67 w 509"/>
                <a:gd name="T31" fmla="*/ 163 h 596"/>
                <a:gd name="T32" fmla="*/ 70 w 509"/>
                <a:gd name="T33" fmla="*/ 76 h 596"/>
                <a:gd name="T34" fmla="*/ 96 w 509"/>
                <a:gd name="T35" fmla="*/ 79 h 596"/>
                <a:gd name="T36" fmla="*/ 105 w 509"/>
                <a:gd name="T37" fmla="*/ 90 h 596"/>
                <a:gd name="T38" fmla="*/ 120 w 509"/>
                <a:gd name="T39" fmla="*/ 79 h 596"/>
                <a:gd name="T40" fmla="*/ 128 w 509"/>
                <a:gd name="T41" fmla="*/ 55 h 596"/>
                <a:gd name="T42" fmla="*/ 137 w 509"/>
                <a:gd name="T43" fmla="*/ 0 h 596"/>
                <a:gd name="T44" fmla="*/ 259 w 509"/>
                <a:gd name="T45" fmla="*/ 23 h 596"/>
                <a:gd name="T46" fmla="*/ 274 w 509"/>
                <a:gd name="T47" fmla="*/ 23 h 596"/>
                <a:gd name="T48" fmla="*/ 509 w 509"/>
                <a:gd name="T49" fmla="*/ 58 h 596"/>
                <a:gd name="T50" fmla="*/ 440 w 509"/>
                <a:gd name="T51" fmla="*/ 596 h 596"/>
                <a:gd name="T52" fmla="*/ 280 w 509"/>
                <a:gd name="T53" fmla="*/ 576 h 596"/>
                <a:gd name="T54" fmla="*/ 280 w 509"/>
                <a:gd name="T55" fmla="*/ 570 h 596"/>
                <a:gd name="T56" fmla="*/ 259 w 509"/>
                <a:gd name="T57" fmla="*/ 556 h 596"/>
                <a:gd name="T58" fmla="*/ 239 w 509"/>
                <a:gd name="T59" fmla="*/ 550 h 596"/>
                <a:gd name="T60" fmla="*/ 219 w 509"/>
                <a:gd name="T61" fmla="*/ 541 h 596"/>
                <a:gd name="T62" fmla="*/ 222 w 509"/>
                <a:gd name="T63" fmla="*/ 535 h 596"/>
                <a:gd name="T64" fmla="*/ 219 w 509"/>
                <a:gd name="T65" fmla="*/ 538 h 596"/>
                <a:gd name="T66" fmla="*/ 216 w 509"/>
                <a:gd name="T67" fmla="*/ 535 h 596"/>
                <a:gd name="T68" fmla="*/ 175 w 509"/>
                <a:gd name="T69" fmla="*/ 515 h 596"/>
                <a:gd name="T70" fmla="*/ 146 w 509"/>
                <a:gd name="T71" fmla="*/ 495 h 596"/>
                <a:gd name="T72" fmla="*/ 140 w 509"/>
                <a:gd name="T73" fmla="*/ 492 h 596"/>
                <a:gd name="T74" fmla="*/ 143 w 509"/>
                <a:gd name="T75" fmla="*/ 489 h 596"/>
                <a:gd name="T76" fmla="*/ 128 w 509"/>
                <a:gd name="T77" fmla="*/ 489 h 596"/>
                <a:gd name="T78" fmla="*/ 131 w 509"/>
                <a:gd name="T79" fmla="*/ 483 h 596"/>
                <a:gd name="T80" fmla="*/ 117 w 509"/>
                <a:gd name="T81" fmla="*/ 483 h 596"/>
                <a:gd name="T82" fmla="*/ 102 w 509"/>
                <a:gd name="T83" fmla="*/ 471 h 596"/>
                <a:gd name="T84" fmla="*/ 94 w 509"/>
                <a:gd name="T85" fmla="*/ 469 h 596"/>
                <a:gd name="T86" fmla="*/ 56 w 509"/>
                <a:gd name="T87" fmla="*/ 445 h 596"/>
                <a:gd name="T88" fmla="*/ 50 w 509"/>
                <a:gd name="T89" fmla="*/ 442 h 596"/>
                <a:gd name="T90" fmla="*/ 53 w 509"/>
                <a:gd name="T91" fmla="*/ 439 h 596"/>
                <a:gd name="T92" fmla="*/ 50 w 509"/>
                <a:gd name="T93" fmla="*/ 442 h 596"/>
                <a:gd name="T94" fmla="*/ 27 w 509"/>
                <a:gd name="T95" fmla="*/ 428 h 596"/>
                <a:gd name="T96" fmla="*/ 0 w 509"/>
                <a:gd name="T97" fmla="*/ 413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09" h="596">
                  <a:moveTo>
                    <a:pt x="0" y="413"/>
                  </a:moveTo>
                  <a:cubicBezTo>
                    <a:pt x="1" y="406"/>
                    <a:pt x="11" y="408"/>
                    <a:pt x="9" y="399"/>
                  </a:cubicBezTo>
                  <a:cubicBezTo>
                    <a:pt x="12" y="396"/>
                    <a:pt x="23" y="402"/>
                    <a:pt x="27" y="399"/>
                  </a:cubicBezTo>
                  <a:cubicBezTo>
                    <a:pt x="27" y="398"/>
                    <a:pt x="31" y="385"/>
                    <a:pt x="32" y="399"/>
                  </a:cubicBezTo>
                  <a:cubicBezTo>
                    <a:pt x="37" y="396"/>
                    <a:pt x="32" y="383"/>
                    <a:pt x="35" y="381"/>
                  </a:cubicBezTo>
                  <a:cubicBezTo>
                    <a:pt x="37" y="380"/>
                    <a:pt x="44" y="384"/>
                    <a:pt x="44" y="384"/>
                  </a:cubicBezTo>
                  <a:cubicBezTo>
                    <a:pt x="43" y="380"/>
                    <a:pt x="36" y="375"/>
                    <a:pt x="32" y="373"/>
                  </a:cubicBezTo>
                  <a:cubicBezTo>
                    <a:pt x="29" y="369"/>
                    <a:pt x="27" y="365"/>
                    <a:pt x="21" y="364"/>
                  </a:cubicBezTo>
                  <a:cubicBezTo>
                    <a:pt x="25" y="351"/>
                    <a:pt x="21" y="344"/>
                    <a:pt x="24" y="335"/>
                  </a:cubicBezTo>
                  <a:cubicBezTo>
                    <a:pt x="25" y="327"/>
                    <a:pt x="37" y="339"/>
                    <a:pt x="38" y="338"/>
                  </a:cubicBezTo>
                  <a:cubicBezTo>
                    <a:pt x="40" y="336"/>
                    <a:pt x="32" y="332"/>
                    <a:pt x="32" y="332"/>
                  </a:cubicBezTo>
                  <a:cubicBezTo>
                    <a:pt x="32" y="328"/>
                    <a:pt x="45" y="311"/>
                    <a:pt x="47" y="306"/>
                  </a:cubicBezTo>
                  <a:cubicBezTo>
                    <a:pt x="50" y="297"/>
                    <a:pt x="47" y="288"/>
                    <a:pt x="50" y="282"/>
                  </a:cubicBezTo>
                  <a:cubicBezTo>
                    <a:pt x="60" y="266"/>
                    <a:pt x="74" y="272"/>
                    <a:pt x="85" y="253"/>
                  </a:cubicBezTo>
                  <a:cubicBezTo>
                    <a:pt x="85" y="245"/>
                    <a:pt x="79" y="242"/>
                    <a:pt x="70" y="236"/>
                  </a:cubicBezTo>
                  <a:cubicBezTo>
                    <a:pt x="70" y="206"/>
                    <a:pt x="47" y="183"/>
                    <a:pt x="67" y="163"/>
                  </a:cubicBezTo>
                  <a:cubicBezTo>
                    <a:pt x="67" y="131"/>
                    <a:pt x="68" y="97"/>
                    <a:pt x="70" y="76"/>
                  </a:cubicBezTo>
                  <a:cubicBezTo>
                    <a:pt x="84" y="71"/>
                    <a:pt x="83" y="78"/>
                    <a:pt x="96" y="79"/>
                  </a:cubicBezTo>
                  <a:cubicBezTo>
                    <a:pt x="101" y="81"/>
                    <a:pt x="96" y="93"/>
                    <a:pt x="105" y="90"/>
                  </a:cubicBezTo>
                  <a:cubicBezTo>
                    <a:pt x="113" y="98"/>
                    <a:pt x="114" y="85"/>
                    <a:pt x="120" y="79"/>
                  </a:cubicBezTo>
                  <a:cubicBezTo>
                    <a:pt x="124" y="74"/>
                    <a:pt x="126" y="71"/>
                    <a:pt x="128" y="55"/>
                  </a:cubicBezTo>
                  <a:cubicBezTo>
                    <a:pt x="131" y="41"/>
                    <a:pt x="134" y="16"/>
                    <a:pt x="137" y="0"/>
                  </a:cubicBezTo>
                  <a:cubicBezTo>
                    <a:pt x="178" y="7"/>
                    <a:pt x="217" y="17"/>
                    <a:pt x="259" y="23"/>
                  </a:cubicBezTo>
                  <a:cubicBezTo>
                    <a:pt x="264" y="24"/>
                    <a:pt x="269" y="23"/>
                    <a:pt x="274" y="23"/>
                  </a:cubicBezTo>
                  <a:cubicBezTo>
                    <a:pt x="343" y="35"/>
                    <a:pt x="430" y="48"/>
                    <a:pt x="509" y="58"/>
                  </a:cubicBezTo>
                  <a:cubicBezTo>
                    <a:pt x="485" y="236"/>
                    <a:pt x="465" y="419"/>
                    <a:pt x="440" y="596"/>
                  </a:cubicBezTo>
                  <a:cubicBezTo>
                    <a:pt x="385" y="591"/>
                    <a:pt x="335" y="581"/>
                    <a:pt x="280" y="576"/>
                  </a:cubicBezTo>
                  <a:cubicBezTo>
                    <a:pt x="277" y="575"/>
                    <a:pt x="277" y="569"/>
                    <a:pt x="280" y="570"/>
                  </a:cubicBezTo>
                  <a:cubicBezTo>
                    <a:pt x="275" y="568"/>
                    <a:pt x="253" y="568"/>
                    <a:pt x="259" y="556"/>
                  </a:cubicBezTo>
                  <a:cubicBezTo>
                    <a:pt x="253" y="563"/>
                    <a:pt x="246" y="554"/>
                    <a:pt x="239" y="550"/>
                  </a:cubicBezTo>
                  <a:cubicBezTo>
                    <a:pt x="233" y="547"/>
                    <a:pt x="221" y="544"/>
                    <a:pt x="219" y="541"/>
                  </a:cubicBezTo>
                  <a:cubicBezTo>
                    <a:pt x="218" y="541"/>
                    <a:pt x="223" y="536"/>
                    <a:pt x="222" y="535"/>
                  </a:cubicBezTo>
                  <a:cubicBezTo>
                    <a:pt x="219" y="534"/>
                    <a:pt x="219" y="538"/>
                    <a:pt x="219" y="538"/>
                  </a:cubicBezTo>
                  <a:cubicBezTo>
                    <a:pt x="215" y="539"/>
                    <a:pt x="217" y="536"/>
                    <a:pt x="216" y="535"/>
                  </a:cubicBezTo>
                  <a:cubicBezTo>
                    <a:pt x="202" y="530"/>
                    <a:pt x="187" y="522"/>
                    <a:pt x="175" y="515"/>
                  </a:cubicBezTo>
                  <a:cubicBezTo>
                    <a:pt x="165" y="509"/>
                    <a:pt x="155" y="504"/>
                    <a:pt x="146" y="495"/>
                  </a:cubicBezTo>
                  <a:cubicBezTo>
                    <a:pt x="144" y="493"/>
                    <a:pt x="139" y="496"/>
                    <a:pt x="140" y="492"/>
                  </a:cubicBezTo>
                  <a:cubicBezTo>
                    <a:pt x="140" y="493"/>
                    <a:pt x="145" y="490"/>
                    <a:pt x="143" y="489"/>
                  </a:cubicBezTo>
                  <a:cubicBezTo>
                    <a:pt x="143" y="489"/>
                    <a:pt x="131" y="494"/>
                    <a:pt x="128" y="489"/>
                  </a:cubicBezTo>
                  <a:cubicBezTo>
                    <a:pt x="128" y="489"/>
                    <a:pt x="132" y="483"/>
                    <a:pt x="131" y="483"/>
                  </a:cubicBezTo>
                  <a:cubicBezTo>
                    <a:pt x="129" y="482"/>
                    <a:pt x="124" y="486"/>
                    <a:pt x="117" y="483"/>
                  </a:cubicBezTo>
                  <a:cubicBezTo>
                    <a:pt x="111" y="481"/>
                    <a:pt x="107" y="474"/>
                    <a:pt x="102" y="471"/>
                  </a:cubicBezTo>
                  <a:cubicBezTo>
                    <a:pt x="99" y="470"/>
                    <a:pt x="96" y="470"/>
                    <a:pt x="94" y="469"/>
                  </a:cubicBezTo>
                  <a:cubicBezTo>
                    <a:pt x="84" y="463"/>
                    <a:pt x="67" y="454"/>
                    <a:pt x="56" y="445"/>
                  </a:cubicBezTo>
                  <a:cubicBezTo>
                    <a:pt x="54" y="444"/>
                    <a:pt x="49" y="446"/>
                    <a:pt x="50" y="442"/>
                  </a:cubicBezTo>
                  <a:cubicBezTo>
                    <a:pt x="50" y="443"/>
                    <a:pt x="55" y="441"/>
                    <a:pt x="53" y="439"/>
                  </a:cubicBezTo>
                  <a:cubicBezTo>
                    <a:pt x="50" y="438"/>
                    <a:pt x="50" y="442"/>
                    <a:pt x="50" y="442"/>
                  </a:cubicBezTo>
                  <a:cubicBezTo>
                    <a:pt x="47" y="443"/>
                    <a:pt x="32" y="431"/>
                    <a:pt x="27" y="428"/>
                  </a:cubicBezTo>
                  <a:cubicBezTo>
                    <a:pt x="18" y="423"/>
                    <a:pt x="8" y="421"/>
                    <a:pt x="0" y="413"/>
                  </a:cubicBezTo>
                  <a:close/>
                </a:path>
              </a:pathLst>
            </a:custGeom>
            <a:solidFill>
              <a:schemeClr val="accent6"/>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5" name="Freeform 135"/>
            <p:cNvSpPr>
              <a:spLocks/>
            </p:cNvSpPr>
            <p:nvPr/>
          </p:nvSpPr>
          <p:spPr bwMode="auto">
            <a:xfrm>
              <a:off x="1087438" y="2006601"/>
              <a:ext cx="574675" cy="882650"/>
            </a:xfrm>
            <a:custGeom>
              <a:avLst/>
              <a:gdLst>
                <a:gd name="T0" fmla="*/ 372 w 480"/>
                <a:gd name="T1" fmla="*/ 651 h 739"/>
                <a:gd name="T2" fmla="*/ 355 w 480"/>
                <a:gd name="T3" fmla="*/ 637 h 739"/>
                <a:gd name="T4" fmla="*/ 331 w 480"/>
                <a:gd name="T5" fmla="*/ 637 h 739"/>
                <a:gd name="T6" fmla="*/ 325 w 480"/>
                <a:gd name="T7" fmla="*/ 651 h 739"/>
                <a:gd name="T8" fmla="*/ 325 w 480"/>
                <a:gd name="T9" fmla="*/ 663 h 739"/>
                <a:gd name="T10" fmla="*/ 323 w 480"/>
                <a:gd name="T11" fmla="*/ 695 h 739"/>
                <a:gd name="T12" fmla="*/ 325 w 480"/>
                <a:gd name="T13" fmla="*/ 721 h 739"/>
                <a:gd name="T14" fmla="*/ 317 w 480"/>
                <a:gd name="T15" fmla="*/ 739 h 739"/>
                <a:gd name="T16" fmla="*/ 119 w 480"/>
                <a:gd name="T17" fmla="*/ 451 h 739"/>
                <a:gd name="T18" fmla="*/ 84 w 480"/>
                <a:gd name="T19" fmla="*/ 401 h 739"/>
                <a:gd name="T20" fmla="*/ 69 w 480"/>
                <a:gd name="T21" fmla="*/ 378 h 739"/>
                <a:gd name="T22" fmla="*/ 64 w 480"/>
                <a:gd name="T23" fmla="*/ 372 h 739"/>
                <a:gd name="T24" fmla="*/ 61 w 480"/>
                <a:gd name="T25" fmla="*/ 364 h 739"/>
                <a:gd name="T26" fmla="*/ 49 w 480"/>
                <a:gd name="T27" fmla="*/ 352 h 739"/>
                <a:gd name="T28" fmla="*/ 46 w 480"/>
                <a:gd name="T29" fmla="*/ 343 h 739"/>
                <a:gd name="T30" fmla="*/ 20 w 480"/>
                <a:gd name="T31" fmla="*/ 308 h 739"/>
                <a:gd name="T32" fmla="*/ 5 w 480"/>
                <a:gd name="T33" fmla="*/ 259 h 739"/>
                <a:gd name="T34" fmla="*/ 11 w 480"/>
                <a:gd name="T35" fmla="*/ 244 h 739"/>
                <a:gd name="T36" fmla="*/ 17 w 480"/>
                <a:gd name="T37" fmla="*/ 206 h 739"/>
                <a:gd name="T38" fmla="*/ 69 w 480"/>
                <a:gd name="T39" fmla="*/ 0 h 739"/>
                <a:gd name="T40" fmla="*/ 480 w 480"/>
                <a:gd name="T41" fmla="*/ 87 h 739"/>
                <a:gd name="T42" fmla="*/ 416 w 480"/>
                <a:gd name="T43" fmla="*/ 439 h 739"/>
                <a:gd name="T44" fmla="*/ 398 w 480"/>
                <a:gd name="T45" fmla="*/ 550 h 739"/>
                <a:gd name="T46" fmla="*/ 387 w 480"/>
                <a:gd name="T47" fmla="*/ 602 h 739"/>
                <a:gd name="T48" fmla="*/ 372 w 480"/>
                <a:gd name="T49" fmla="*/ 651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0" h="739">
                  <a:moveTo>
                    <a:pt x="372" y="651"/>
                  </a:moveTo>
                  <a:cubicBezTo>
                    <a:pt x="360" y="652"/>
                    <a:pt x="364" y="638"/>
                    <a:pt x="355" y="637"/>
                  </a:cubicBezTo>
                  <a:cubicBezTo>
                    <a:pt x="346" y="637"/>
                    <a:pt x="338" y="630"/>
                    <a:pt x="331" y="637"/>
                  </a:cubicBezTo>
                  <a:cubicBezTo>
                    <a:pt x="324" y="638"/>
                    <a:pt x="326" y="646"/>
                    <a:pt x="325" y="651"/>
                  </a:cubicBezTo>
                  <a:cubicBezTo>
                    <a:pt x="325" y="656"/>
                    <a:pt x="326" y="658"/>
                    <a:pt x="325" y="663"/>
                  </a:cubicBezTo>
                  <a:cubicBezTo>
                    <a:pt x="325" y="673"/>
                    <a:pt x="323" y="685"/>
                    <a:pt x="323" y="695"/>
                  </a:cubicBezTo>
                  <a:cubicBezTo>
                    <a:pt x="322" y="705"/>
                    <a:pt x="327" y="713"/>
                    <a:pt x="325" y="721"/>
                  </a:cubicBezTo>
                  <a:cubicBezTo>
                    <a:pt x="324" y="729"/>
                    <a:pt x="312" y="730"/>
                    <a:pt x="317" y="739"/>
                  </a:cubicBezTo>
                  <a:cubicBezTo>
                    <a:pt x="256" y="653"/>
                    <a:pt x="186" y="548"/>
                    <a:pt x="119" y="451"/>
                  </a:cubicBezTo>
                  <a:cubicBezTo>
                    <a:pt x="108" y="436"/>
                    <a:pt x="95" y="419"/>
                    <a:pt x="84" y="401"/>
                  </a:cubicBezTo>
                  <a:cubicBezTo>
                    <a:pt x="80" y="394"/>
                    <a:pt x="76" y="388"/>
                    <a:pt x="69" y="378"/>
                  </a:cubicBezTo>
                  <a:cubicBezTo>
                    <a:pt x="68" y="376"/>
                    <a:pt x="65" y="374"/>
                    <a:pt x="64" y="372"/>
                  </a:cubicBezTo>
                  <a:cubicBezTo>
                    <a:pt x="62" y="370"/>
                    <a:pt x="62" y="366"/>
                    <a:pt x="61" y="364"/>
                  </a:cubicBezTo>
                  <a:cubicBezTo>
                    <a:pt x="58" y="359"/>
                    <a:pt x="52" y="356"/>
                    <a:pt x="49" y="352"/>
                  </a:cubicBezTo>
                  <a:cubicBezTo>
                    <a:pt x="47" y="349"/>
                    <a:pt x="48" y="346"/>
                    <a:pt x="46" y="343"/>
                  </a:cubicBezTo>
                  <a:cubicBezTo>
                    <a:pt x="41" y="334"/>
                    <a:pt x="29" y="321"/>
                    <a:pt x="20" y="308"/>
                  </a:cubicBezTo>
                  <a:cubicBezTo>
                    <a:pt x="6" y="287"/>
                    <a:pt x="0" y="284"/>
                    <a:pt x="5" y="259"/>
                  </a:cubicBezTo>
                  <a:cubicBezTo>
                    <a:pt x="7" y="254"/>
                    <a:pt x="10" y="249"/>
                    <a:pt x="11" y="244"/>
                  </a:cubicBezTo>
                  <a:cubicBezTo>
                    <a:pt x="14" y="232"/>
                    <a:pt x="15" y="217"/>
                    <a:pt x="17" y="206"/>
                  </a:cubicBezTo>
                  <a:cubicBezTo>
                    <a:pt x="34" y="138"/>
                    <a:pt x="54" y="68"/>
                    <a:pt x="69" y="0"/>
                  </a:cubicBezTo>
                  <a:cubicBezTo>
                    <a:pt x="202" y="33"/>
                    <a:pt x="340" y="61"/>
                    <a:pt x="480" y="87"/>
                  </a:cubicBezTo>
                  <a:cubicBezTo>
                    <a:pt x="458" y="202"/>
                    <a:pt x="439" y="324"/>
                    <a:pt x="416" y="439"/>
                  </a:cubicBezTo>
                  <a:cubicBezTo>
                    <a:pt x="408" y="476"/>
                    <a:pt x="405" y="514"/>
                    <a:pt x="398" y="550"/>
                  </a:cubicBezTo>
                  <a:cubicBezTo>
                    <a:pt x="395" y="567"/>
                    <a:pt x="390" y="584"/>
                    <a:pt x="387" y="602"/>
                  </a:cubicBezTo>
                  <a:cubicBezTo>
                    <a:pt x="383" y="619"/>
                    <a:pt x="384" y="637"/>
                    <a:pt x="372" y="651"/>
                  </a:cubicBezTo>
                  <a:close/>
                </a:path>
              </a:pathLst>
            </a:custGeom>
            <a:solidFill>
              <a:schemeClr val="accent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6" name="Freeform 136"/>
            <p:cNvSpPr>
              <a:spLocks/>
            </p:cNvSpPr>
            <p:nvPr/>
          </p:nvSpPr>
          <p:spPr bwMode="auto">
            <a:xfrm>
              <a:off x="1563688" y="2109788"/>
              <a:ext cx="504825" cy="633413"/>
            </a:xfrm>
            <a:custGeom>
              <a:avLst/>
              <a:gdLst>
                <a:gd name="T0" fmla="*/ 85 w 422"/>
                <a:gd name="T1" fmla="*/ 0 h 530"/>
                <a:gd name="T2" fmla="*/ 291 w 422"/>
                <a:gd name="T3" fmla="*/ 32 h 530"/>
                <a:gd name="T4" fmla="*/ 276 w 422"/>
                <a:gd name="T5" fmla="*/ 131 h 530"/>
                <a:gd name="T6" fmla="*/ 422 w 422"/>
                <a:gd name="T7" fmla="*/ 149 h 530"/>
                <a:gd name="T8" fmla="*/ 372 w 422"/>
                <a:gd name="T9" fmla="*/ 530 h 530"/>
                <a:gd name="T10" fmla="*/ 0 w 422"/>
                <a:gd name="T11" fmla="*/ 474 h 530"/>
                <a:gd name="T12" fmla="*/ 85 w 422"/>
                <a:gd name="T13" fmla="*/ 0 h 530"/>
              </a:gdLst>
              <a:ahLst/>
              <a:cxnLst>
                <a:cxn ang="0">
                  <a:pos x="T0" y="T1"/>
                </a:cxn>
                <a:cxn ang="0">
                  <a:pos x="T2" y="T3"/>
                </a:cxn>
                <a:cxn ang="0">
                  <a:pos x="T4" y="T5"/>
                </a:cxn>
                <a:cxn ang="0">
                  <a:pos x="T6" y="T7"/>
                </a:cxn>
                <a:cxn ang="0">
                  <a:pos x="T8" y="T9"/>
                </a:cxn>
                <a:cxn ang="0">
                  <a:pos x="T10" y="T11"/>
                </a:cxn>
                <a:cxn ang="0">
                  <a:pos x="T12" y="T13"/>
                </a:cxn>
              </a:cxnLst>
              <a:rect l="0" t="0" r="r" b="b"/>
              <a:pathLst>
                <a:path w="422" h="530">
                  <a:moveTo>
                    <a:pt x="85" y="0"/>
                  </a:moveTo>
                  <a:cubicBezTo>
                    <a:pt x="153" y="11"/>
                    <a:pt x="219" y="25"/>
                    <a:pt x="291" y="32"/>
                  </a:cubicBezTo>
                  <a:cubicBezTo>
                    <a:pt x="288" y="67"/>
                    <a:pt x="283" y="100"/>
                    <a:pt x="276" y="131"/>
                  </a:cubicBezTo>
                  <a:cubicBezTo>
                    <a:pt x="327" y="135"/>
                    <a:pt x="372" y="145"/>
                    <a:pt x="422" y="149"/>
                  </a:cubicBezTo>
                  <a:cubicBezTo>
                    <a:pt x="404" y="274"/>
                    <a:pt x="390" y="404"/>
                    <a:pt x="372" y="530"/>
                  </a:cubicBezTo>
                  <a:cubicBezTo>
                    <a:pt x="244" y="516"/>
                    <a:pt x="123" y="494"/>
                    <a:pt x="0" y="474"/>
                  </a:cubicBezTo>
                  <a:cubicBezTo>
                    <a:pt x="29" y="317"/>
                    <a:pt x="58" y="159"/>
                    <a:pt x="85" y="0"/>
                  </a:cubicBezTo>
                  <a:close/>
                </a:path>
              </a:pathLst>
            </a:custGeom>
            <a:solidFill>
              <a:schemeClr val="accent6"/>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7" name="Freeform 137"/>
            <p:cNvSpPr>
              <a:spLocks/>
            </p:cNvSpPr>
            <p:nvPr/>
          </p:nvSpPr>
          <p:spPr bwMode="auto">
            <a:xfrm>
              <a:off x="1422401" y="1279526"/>
              <a:ext cx="531813" cy="868363"/>
            </a:xfrm>
            <a:custGeom>
              <a:avLst/>
              <a:gdLst>
                <a:gd name="T0" fmla="*/ 0 w 445"/>
                <a:gd name="T1" fmla="*/ 654 h 726"/>
                <a:gd name="T2" fmla="*/ 17 w 445"/>
                <a:gd name="T3" fmla="*/ 575 h 726"/>
                <a:gd name="T4" fmla="*/ 31 w 445"/>
                <a:gd name="T5" fmla="*/ 493 h 726"/>
                <a:gd name="T6" fmla="*/ 43 w 445"/>
                <a:gd name="T7" fmla="*/ 469 h 726"/>
                <a:gd name="T8" fmla="*/ 47 w 445"/>
                <a:gd name="T9" fmla="*/ 445 h 726"/>
                <a:gd name="T10" fmla="*/ 33 w 445"/>
                <a:gd name="T11" fmla="*/ 431 h 726"/>
                <a:gd name="T12" fmla="*/ 69 w 445"/>
                <a:gd name="T13" fmla="*/ 384 h 726"/>
                <a:gd name="T14" fmla="*/ 75 w 445"/>
                <a:gd name="T15" fmla="*/ 365 h 726"/>
                <a:gd name="T16" fmla="*/ 87 w 445"/>
                <a:gd name="T17" fmla="*/ 342 h 726"/>
                <a:gd name="T18" fmla="*/ 105 w 445"/>
                <a:gd name="T19" fmla="*/ 315 h 726"/>
                <a:gd name="T20" fmla="*/ 93 w 445"/>
                <a:gd name="T21" fmla="*/ 294 h 726"/>
                <a:gd name="T22" fmla="*/ 83 w 445"/>
                <a:gd name="T23" fmla="*/ 279 h 726"/>
                <a:gd name="T24" fmla="*/ 86 w 445"/>
                <a:gd name="T25" fmla="*/ 273 h 726"/>
                <a:gd name="T26" fmla="*/ 84 w 445"/>
                <a:gd name="T27" fmla="*/ 254 h 726"/>
                <a:gd name="T28" fmla="*/ 83 w 445"/>
                <a:gd name="T29" fmla="*/ 237 h 726"/>
                <a:gd name="T30" fmla="*/ 86 w 445"/>
                <a:gd name="T31" fmla="*/ 232 h 726"/>
                <a:gd name="T32" fmla="*/ 88 w 445"/>
                <a:gd name="T33" fmla="*/ 201 h 726"/>
                <a:gd name="T34" fmla="*/ 110 w 445"/>
                <a:gd name="T35" fmla="*/ 106 h 726"/>
                <a:gd name="T36" fmla="*/ 122 w 445"/>
                <a:gd name="T37" fmla="*/ 57 h 726"/>
                <a:gd name="T38" fmla="*/ 124 w 445"/>
                <a:gd name="T39" fmla="*/ 42 h 726"/>
                <a:gd name="T40" fmla="*/ 128 w 445"/>
                <a:gd name="T41" fmla="*/ 25 h 726"/>
                <a:gd name="T42" fmla="*/ 135 w 445"/>
                <a:gd name="T43" fmla="*/ 0 h 726"/>
                <a:gd name="T44" fmla="*/ 188 w 445"/>
                <a:gd name="T45" fmla="*/ 11 h 726"/>
                <a:gd name="T46" fmla="*/ 173 w 445"/>
                <a:gd name="T47" fmla="*/ 99 h 726"/>
                <a:gd name="T48" fmla="*/ 188 w 445"/>
                <a:gd name="T49" fmla="*/ 138 h 726"/>
                <a:gd name="T50" fmla="*/ 185 w 445"/>
                <a:gd name="T51" fmla="*/ 150 h 726"/>
                <a:gd name="T52" fmla="*/ 191 w 445"/>
                <a:gd name="T53" fmla="*/ 162 h 726"/>
                <a:gd name="T54" fmla="*/ 194 w 445"/>
                <a:gd name="T55" fmla="*/ 171 h 726"/>
                <a:gd name="T56" fmla="*/ 206 w 445"/>
                <a:gd name="T57" fmla="*/ 183 h 726"/>
                <a:gd name="T58" fmla="*/ 220 w 445"/>
                <a:gd name="T59" fmla="*/ 210 h 726"/>
                <a:gd name="T60" fmla="*/ 226 w 445"/>
                <a:gd name="T61" fmla="*/ 219 h 726"/>
                <a:gd name="T62" fmla="*/ 229 w 445"/>
                <a:gd name="T63" fmla="*/ 228 h 726"/>
                <a:gd name="T64" fmla="*/ 232 w 445"/>
                <a:gd name="T65" fmla="*/ 237 h 726"/>
                <a:gd name="T66" fmla="*/ 239 w 445"/>
                <a:gd name="T67" fmla="*/ 247 h 726"/>
                <a:gd name="T68" fmla="*/ 258 w 445"/>
                <a:gd name="T69" fmla="*/ 252 h 726"/>
                <a:gd name="T70" fmla="*/ 242 w 445"/>
                <a:gd name="T71" fmla="*/ 319 h 726"/>
                <a:gd name="T72" fmla="*/ 230 w 445"/>
                <a:gd name="T73" fmla="*/ 331 h 726"/>
                <a:gd name="T74" fmla="*/ 229 w 445"/>
                <a:gd name="T75" fmla="*/ 338 h 726"/>
                <a:gd name="T76" fmla="*/ 230 w 445"/>
                <a:gd name="T77" fmla="*/ 353 h 726"/>
                <a:gd name="T78" fmla="*/ 254 w 445"/>
                <a:gd name="T79" fmla="*/ 358 h 726"/>
                <a:gd name="T80" fmla="*/ 274 w 445"/>
                <a:gd name="T81" fmla="*/ 349 h 726"/>
                <a:gd name="T82" fmla="*/ 281 w 445"/>
                <a:gd name="T83" fmla="*/ 390 h 726"/>
                <a:gd name="T84" fmla="*/ 291 w 445"/>
                <a:gd name="T85" fmla="*/ 413 h 726"/>
                <a:gd name="T86" fmla="*/ 293 w 445"/>
                <a:gd name="T87" fmla="*/ 435 h 726"/>
                <a:gd name="T88" fmla="*/ 317 w 445"/>
                <a:gd name="T89" fmla="*/ 482 h 726"/>
                <a:gd name="T90" fmla="*/ 338 w 445"/>
                <a:gd name="T91" fmla="*/ 478 h 726"/>
                <a:gd name="T92" fmla="*/ 353 w 445"/>
                <a:gd name="T93" fmla="*/ 479 h 726"/>
                <a:gd name="T94" fmla="*/ 374 w 445"/>
                <a:gd name="T95" fmla="*/ 473 h 726"/>
                <a:gd name="T96" fmla="*/ 409 w 445"/>
                <a:gd name="T97" fmla="*/ 480 h 726"/>
                <a:gd name="T98" fmla="*/ 433 w 445"/>
                <a:gd name="T99" fmla="*/ 468 h 726"/>
                <a:gd name="T100" fmla="*/ 445 w 445"/>
                <a:gd name="T101" fmla="*/ 489 h 726"/>
                <a:gd name="T102" fmla="*/ 410 w 445"/>
                <a:gd name="T103" fmla="*/ 726 h 726"/>
                <a:gd name="T104" fmla="*/ 0 w 445"/>
                <a:gd name="T105" fmla="*/ 654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5" h="726">
                  <a:moveTo>
                    <a:pt x="0" y="654"/>
                  </a:moveTo>
                  <a:cubicBezTo>
                    <a:pt x="5" y="623"/>
                    <a:pt x="11" y="601"/>
                    <a:pt x="17" y="575"/>
                  </a:cubicBezTo>
                  <a:cubicBezTo>
                    <a:pt x="22" y="547"/>
                    <a:pt x="26" y="519"/>
                    <a:pt x="31" y="493"/>
                  </a:cubicBezTo>
                  <a:cubicBezTo>
                    <a:pt x="33" y="484"/>
                    <a:pt x="40" y="477"/>
                    <a:pt x="43" y="469"/>
                  </a:cubicBezTo>
                  <a:cubicBezTo>
                    <a:pt x="46" y="462"/>
                    <a:pt x="45" y="452"/>
                    <a:pt x="47" y="445"/>
                  </a:cubicBezTo>
                  <a:cubicBezTo>
                    <a:pt x="44" y="439"/>
                    <a:pt x="33" y="440"/>
                    <a:pt x="33" y="431"/>
                  </a:cubicBezTo>
                  <a:cubicBezTo>
                    <a:pt x="33" y="401"/>
                    <a:pt x="53" y="397"/>
                    <a:pt x="69" y="384"/>
                  </a:cubicBezTo>
                  <a:cubicBezTo>
                    <a:pt x="64" y="375"/>
                    <a:pt x="71" y="371"/>
                    <a:pt x="75" y="365"/>
                  </a:cubicBezTo>
                  <a:cubicBezTo>
                    <a:pt x="78" y="360"/>
                    <a:pt x="83" y="347"/>
                    <a:pt x="87" y="342"/>
                  </a:cubicBezTo>
                  <a:cubicBezTo>
                    <a:pt x="95" y="330"/>
                    <a:pt x="105" y="325"/>
                    <a:pt x="105" y="315"/>
                  </a:cubicBezTo>
                  <a:cubicBezTo>
                    <a:pt x="105" y="307"/>
                    <a:pt x="98" y="301"/>
                    <a:pt x="93" y="294"/>
                  </a:cubicBezTo>
                  <a:cubicBezTo>
                    <a:pt x="89" y="288"/>
                    <a:pt x="87" y="287"/>
                    <a:pt x="83" y="279"/>
                  </a:cubicBezTo>
                  <a:cubicBezTo>
                    <a:pt x="86" y="273"/>
                    <a:pt x="86" y="273"/>
                    <a:pt x="86" y="273"/>
                  </a:cubicBezTo>
                  <a:cubicBezTo>
                    <a:pt x="83" y="266"/>
                    <a:pt x="87" y="265"/>
                    <a:pt x="84" y="254"/>
                  </a:cubicBezTo>
                  <a:cubicBezTo>
                    <a:pt x="83" y="250"/>
                    <a:pt x="83" y="240"/>
                    <a:pt x="83" y="237"/>
                  </a:cubicBezTo>
                  <a:cubicBezTo>
                    <a:pt x="83" y="238"/>
                    <a:pt x="85" y="234"/>
                    <a:pt x="86" y="232"/>
                  </a:cubicBezTo>
                  <a:cubicBezTo>
                    <a:pt x="89" y="223"/>
                    <a:pt x="86" y="209"/>
                    <a:pt x="88" y="201"/>
                  </a:cubicBezTo>
                  <a:cubicBezTo>
                    <a:pt x="93" y="171"/>
                    <a:pt x="106" y="141"/>
                    <a:pt x="110" y="106"/>
                  </a:cubicBezTo>
                  <a:cubicBezTo>
                    <a:pt x="112" y="85"/>
                    <a:pt x="120" y="73"/>
                    <a:pt x="122" y="57"/>
                  </a:cubicBezTo>
                  <a:cubicBezTo>
                    <a:pt x="122" y="52"/>
                    <a:pt x="124" y="43"/>
                    <a:pt x="124" y="42"/>
                  </a:cubicBezTo>
                  <a:cubicBezTo>
                    <a:pt x="125" y="41"/>
                    <a:pt x="128" y="24"/>
                    <a:pt x="128" y="25"/>
                  </a:cubicBezTo>
                  <a:cubicBezTo>
                    <a:pt x="131" y="9"/>
                    <a:pt x="130" y="10"/>
                    <a:pt x="135" y="0"/>
                  </a:cubicBezTo>
                  <a:cubicBezTo>
                    <a:pt x="188" y="11"/>
                    <a:pt x="188" y="11"/>
                    <a:pt x="188" y="11"/>
                  </a:cubicBezTo>
                  <a:cubicBezTo>
                    <a:pt x="185" y="44"/>
                    <a:pt x="180" y="70"/>
                    <a:pt x="173" y="99"/>
                  </a:cubicBezTo>
                  <a:cubicBezTo>
                    <a:pt x="180" y="112"/>
                    <a:pt x="186" y="121"/>
                    <a:pt x="188" y="138"/>
                  </a:cubicBezTo>
                  <a:cubicBezTo>
                    <a:pt x="189" y="143"/>
                    <a:pt x="186" y="145"/>
                    <a:pt x="185" y="150"/>
                  </a:cubicBezTo>
                  <a:cubicBezTo>
                    <a:pt x="185" y="156"/>
                    <a:pt x="188" y="159"/>
                    <a:pt x="191" y="162"/>
                  </a:cubicBezTo>
                  <a:cubicBezTo>
                    <a:pt x="193" y="165"/>
                    <a:pt x="192" y="169"/>
                    <a:pt x="194" y="171"/>
                  </a:cubicBezTo>
                  <a:cubicBezTo>
                    <a:pt x="198" y="176"/>
                    <a:pt x="202" y="178"/>
                    <a:pt x="206" y="183"/>
                  </a:cubicBezTo>
                  <a:cubicBezTo>
                    <a:pt x="211" y="191"/>
                    <a:pt x="216" y="202"/>
                    <a:pt x="220" y="210"/>
                  </a:cubicBezTo>
                  <a:cubicBezTo>
                    <a:pt x="221" y="212"/>
                    <a:pt x="226" y="217"/>
                    <a:pt x="226" y="219"/>
                  </a:cubicBezTo>
                  <a:cubicBezTo>
                    <a:pt x="225" y="227"/>
                    <a:pt x="224" y="222"/>
                    <a:pt x="229" y="228"/>
                  </a:cubicBezTo>
                  <a:cubicBezTo>
                    <a:pt x="231" y="230"/>
                    <a:pt x="230" y="235"/>
                    <a:pt x="232" y="237"/>
                  </a:cubicBezTo>
                  <a:cubicBezTo>
                    <a:pt x="236" y="242"/>
                    <a:pt x="247" y="239"/>
                    <a:pt x="239" y="247"/>
                  </a:cubicBezTo>
                  <a:cubicBezTo>
                    <a:pt x="243" y="253"/>
                    <a:pt x="258" y="242"/>
                    <a:pt x="258" y="252"/>
                  </a:cubicBezTo>
                  <a:cubicBezTo>
                    <a:pt x="252" y="277"/>
                    <a:pt x="235" y="289"/>
                    <a:pt x="242" y="319"/>
                  </a:cubicBezTo>
                  <a:cubicBezTo>
                    <a:pt x="238" y="327"/>
                    <a:pt x="234" y="323"/>
                    <a:pt x="230" y="331"/>
                  </a:cubicBezTo>
                  <a:cubicBezTo>
                    <a:pt x="231" y="329"/>
                    <a:pt x="229" y="337"/>
                    <a:pt x="229" y="338"/>
                  </a:cubicBezTo>
                  <a:cubicBezTo>
                    <a:pt x="229" y="344"/>
                    <a:pt x="226" y="345"/>
                    <a:pt x="230" y="353"/>
                  </a:cubicBezTo>
                  <a:cubicBezTo>
                    <a:pt x="242" y="359"/>
                    <a:pt x="245" y="360"/>
                    <a:pt x="254" y="358"/>
                  </a:cubicBezTo>
                  <a:cubicBezTo>
                    <a:pt x="262" y="357"/>
                    <a:pt x="263" y="347"/>
                    <a:pt x="274" y="349"/>
                  </a:cubicBezTo>
                  <a:cubicBezTo>
                    <a:pt x="282" y="360"/>
                    <a:pt x="276" y="375"/>
                    <a:pt x="281" y="390"/>
                  </a:cubicBezTo>
                  <a:cubicBezTo>
                    <a:pt x="284" y="400"/>
                    <a:pt x="290" y="404"/>
                    <a:pt x="291" y="413"/>
                  </a:cubicBezTo>
                  <a:cubicBezTo>
                    <a:pt x="294" y="423"/>
                    <a:pt x="287" y="428"/>
                    <a:pt x="293" y="435"/>
                  </a:cubicBezTo>
                  <a:cubicBezTo>
                    <a:pt x="322" y="438"/>
                    <a:pt x="312" y="458"/>
                    <a:pt x="317" y="482"/>
                  </a:cubicBezTo>
                  <a:cubicBezTo>
                    <a:pt x="325" y="480"/>
                    <a:pt x="329" y="478"/>
                    <a:pt x="338" y="478"/>
                  </a:cubicBezTo>
                  <a:cubicBezTo>
                    <a:pt x="344" y="478"/>
                    <a:pt x="348" y="480"/>
                    <a:pt x="353" y="479"/>
                  </a:cubicBezTo>
                  <a:cubicBezTo>
                    <a:pt x="359" y="479"/>
                    <a:pt x="367" y="473"/>
                    <a:pt x="374" y="473"/>
                  </a:cubicBezTo>
                  <a:cubicBezTo>
                    <a:pt x="386" y="473"/>
                    <a:pt x="397" y="477"/>
                    <a:pt x="409" y="480"/>
                  </a:cubicBezTo>
                  <a:cubicBezTo>
                    <a:pt x="424" y="482"/>
                    <a:pt x="417" y="465"/>
                    <a:pt x="433" y="468"/>
                  </a:cubicBezTo>
                  <a:cubicBezTo>
                    <a:pt x="442" y="471"/>
                    <a:pt x="433" y="490"/>
                    <a:pt x="445" y="489"/>
                  </a:cubicBezTo>
                  <a:cubicBezTo>
                    <a:pt x="410" y="726"/>
                    <a:pt x="410" y="726"/>
                    <a:pt x="410" y="726"/>
                  </a:cubicBezTo>
                  <a:lnTo>
                    <a:pt x="0" y="654"/>
                  </a:lnTo>
                  <a:close/>
                </a:path>
              </a:pathLst>
            </a:custGeom>
            <a:solidFill>
              <a:schemeClr val="tx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8" name="Freeform 138"/>
            <p:cNvSpPr>
              <a:spLocks/>
            </p:cNvSpPr>
            <p:nvPr/>
          </p:nvSpPr>
          <p:spPr bwMode="auto">
            <a:xfrm>
              <a:off x="760413" y="1916113"/>
              <a:ext cx="733425" cy="1236663"/>
            </a:xfrm>
            <a:custGeom>
              <a:avLst/>
              <a:gdLst>
                <a:gd name="T0" fmla="*/ 91 w 615"/>
                <a:gd name="T1" fmla="*/ 466 h 1036"/>
                <a:gd name="T2" fmla="*/ 80 w 615"/>
                <a:gd name="T3" fmla="*/ 408 h 1036"/>
                <a:gd name="T4" fmla="*/ 103 w 615"/>
                <a:gd name="T5" fmla="*/ 410 h 1036"/>
                <a:gd name="T6" fmla="*/ 138 w 615"/>
                <a:gd name="T7" fmla="*/ 413 h 1036"/>
                <a:gd name="T8" fmla="*/ 135 w 615"/>
                <a:gd name="T9" fmla="*/ 405 h 1036"/>
                <a:gd name="T10" fmla="*/ 77 w 615"/>
                <a:gd name="T11" fmla="*/ 390 h 1036"/>
                <a:gd name="T12" fmla="*/ 51 w 615"/>
                <a:gd name="T13" fmla="*/ 399 h 1036"/>
                <a:gd name="T14" fmla="*/ 48 w 615"/>
                <a:gd name="T15" fmla="*/ 387 h 1036"/>
                <a:gd name="T16" fmla="*/ 33 w 615"/>
                <a:gd name="T17" fmla="*/ 344 h 1036"/>
                <a:gd name="T18" fmla="*/ 25 w 615"/>
                <a:gd name="T19" fmla="*/ 320 h 1036"/>
                <a:gd name="T20" fmla="*/ 16 w 615"/>
                <a:gd name="T21" fmla="*/ 274 h 1036"/>
                <a:gd name="T22" fmla="*/ 25 w 615"/>
                <a:gd name="T23" fmla="*/ 210 h 1036"/>
                <a:gd name="T24" fmla="*/ 1 w 615"/>
                <a:gd name="T25" fmla="*/ 154 h 1036"/>
                <a:gd name="T26" fmla="*/ 36 w 615"/>
                <a:gd name="T27" fmla="*/ 96 h 1036"/>
                <a:gd name="T28" fmla="*/ 51 w 615"/>
                <a:gd name="T29" fmla="*/ 59 h 1036"/>
                <a:gd name="T30" fmla="*/ 339 w 615"/>
                <a:gd name="T31" fmla="*/ 73 h 1036"/>
                <a:gd name="T32" fmla="*/ 272 w 615"/>
                <a:gd name="T33" fmla="*/ 355 h 1036"/>
                <a:gd name="T34" fmla="*/ 461 w 615"/>
                <a:gd name="T35" fmla="*/ 634 h 1036"/>
                <a:gd name="T36" fmla="*/ 481 w 615"/>
                <a:gd name="T37" fmla="*/ 663 h 1036"/>
                <a:gd name="T38" fmla="*/ 502 w 615"/>
                <a:gd name="T39" fmla="*/ 693 h 1036"/>
                <a:gd name="T40" fmla="*/ 522 w 615"/>
                <a:gd name="T41" fmla="*/ 722 h 1036"/>
                <a:gd name="T42" fmla="*/ 592 w 615"/>
                <a:gd name="T43" fmla="*/ 821 h 1036"/>
                <a:gd name="T44" fmla="*/ 615 w 615"/>
                <a:gd name="T45" fmla="*/ 893 h 1036"/>
                <a:gd name="T46" fmla="*/ 580 w 615"/>
                <a:gd name="T47" fmla="*/ 925 h 1036"/>
                <a:gd name="T48" fmla="*/ 568 w 615"/>
                <a:gd name="T49" fmla="*/ 963 h 1036"/>
                <a:gd name="T50" fmla="*/ 551 w 615"/>
                <a:gd name="T51" fmla="*/ 1001 h 1036"/>
                <a:gd name="T52" fmla="*/ 560 w 615"/>
                <a:gd name="T53" fmla="*/ 1036 h 1036"/>
                <a:gd name="T54" fmla="*/ 356 w 615"/>
                <a:gd name="T55" fmla="*/ 1004 h 1036"/>
                <a:gd name="T56" fmla="*/ 350 w 615"/>
                <a:gd name="T57" fmla="*/ 960 h 1036"/>
                <a:gd name="T58" fmla="*/ 280 w 615"/>
                <a:gd name="T59" fmla="*/ 882 h 1036"/>
                <a:gd name="T60" fmla="*/ 228 w 615"/>
                <a:gd name="T61" fmla="*/ 829 h 1036"/>
                <a:gd name="T62" fmla="*/ 185 w 615"/>
                <a:gd name="T63" fmla="*/ 791 h 1036"/>
                <a:gd name="T64" fmla="*/ 126 w 615"/>
                <a:gd name="T65" fmla="*/ 762 h 1036"/>
                <a:gd name="T66" fmla="*/ 123 w 615"/>
                <a:gd name="T67" fmla="*/ 695 h 1036"/>
                <a:gd name="T68" fmla="*/ 115 w 615"/>
                <a:gd name="T69" fmla="*/ 661 h 1036"/>
                <a:gd name="T70" fmla="*/ 103 w 615"/>
                <a:gd name="T71" fmla="*/ 640 h 1036"/>
                <a:gd name="T72" fmla="*/ 89 w 615"/>
                <a:gd name="T73" fmla="*/ 602 h 1036"/>
                <a:gd name="T74" fmla="*/ 77 w 615"/>
                <a:gd name="T75" fmla="*/ 547 h 1036"/>
                <a:gd name="T76" fmla="*/ 91 w 615"/>
                <a:gd name="T77" fmla="*/ 512 h 1036"/>
                <a:gd name="T78" fmla="*/ 59 w 615"/>
                <a:gd name="T79" fmla="*/ 480 h 1036"/>
                <a:gd name="T80" fmla="*/ 62 w 615"/>
                <a:gd name="T81" fmla="*/ 44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5" h="1036">
                  <a:moveTo>
                    <a:pt x="68" y="445"/>
                  </a:moveTo>
                  <a:cubicBezTo>
                    <a:pt x="80" y="448"/>
                    <a:pt x="79" y="463"/>
                    <a:pt x="91" y="466"/>
                  </a:cubicBezTo>
                  <a:cubicBezTo>
                    <a:pt x="92" y="462"/>
                    <a:pt x="92" y="454"/>
                    <a:pt x="89" y="440"/>
                  </a:cubicBezTo>
                  <a:cubicBezTo>
                    <a:pt x="87" y="431"/>
                    <a:pt x="80" y="420"/>
                    <a:pt x="80" y="408"/>
                  </a:cubicBezTo>
                  <a:cubicBezTo>
                    <a:pt x="86" y="406"/>
                    <a:pt x="89" y="407"/>
                    <a:pt x="94" y="408"/>
                  </a:cubicBezTo>
                  <a:cubicBezTo>
                    <a:pt x="97" y="408"/>
                    <a:pt x="99" y="411"/>
                    <a:pt x="103" y="410"/>
                  </a:cubicBezTo>
                  <a:cubicBezTo>
                    <a:pt x="105" y="410"/>
                    <a:pt x="116" y="408"/>
                    <a:pt x="121" y="416"/>
                  </a:cubicBezTo>
                  <a:cubicBezTo>
                    <a:pt x="129" y="418"/>
                    <a:pt x="131" y="413"/>
                    <a:pt x="138" y="413"/>
                  </a:cubicBezTo>
                  <a:cubicBezTo>
                    <a:pt x="142" y="418"/>
                    <a:pt x="143" y="426"/>
                    <a:pt x="150" y="428"/>
                  </a:cubicBezTo>
                  <a:cubicBezTo>
                    <a:pt x="154" y="411"/>
                    <a:pt x="128" y="414"/>
                    <a:pt x="135" y="405"/>
                  </a:cubicBezTo>
                  <a:cubicBezTo>
                    <a:pt x="122" y="415"/>
                    <a:pt x="110" y="396"/>
                    <a:pt x="100" y="405"/>
                  </a:cubicBezTo>
                  <a:cubicBezTo>
                    <a:pt x="90" y="402"/>
                    <a:pt x="91" y="389"/>
                    <a:pt x="77" y="390"/>
                  </a:cubicBezTo>
                  <a:cubicBezTo>
                    <a:pt x="68" y="393"/>
                    <a:pt x="71" y="408"/>
                    <a:pt x="68" y="416"/>
                  </a:cubicBezTo>
                  <a:cubicBezTo>
                    <a:pt x="63" y="412"/>
                    <a:pt x="56" y="405"/>
                    <a:pt x="51" y="399"/>
                  </a:cubicBezTo>
                  <a:cubicBezTo>
                    <a:pt x="46" y="393"/>
                    <a:pt x="38" y="389"/>
                    <a:pt x="42" y="381"/>
                  </a:cubicBezTo>
                  <a:cubicBezTo>
                    <a:pt x="45" y="382"/>
                    <a:pt x="44" y="387"/>
                    <a:pt x="48" y="387"/>
                  </a:cubicBezTo>
                  <a:cubicBezTo>
                    <a:pt x="46" y="374"/>
                    <a:pt x="44" y="362"/>
                    <a:pt x="39" y="349"/>
                  </a:cubicBezTo>
                  <a:cubicBezTo>
                    <a:pt x="38" y="346"/>
                    <a:pt x="35" y="346"/>
                    <a:pt x="33" y="344"/>
                  </a:cubicBezTo>
                  <a:cubicBezTo>
                    <a:pt x="32" y="342"/>
                    <a:pt x="26" y="333"/>
                    <a:pt x="25" y="329"/>
                  </a:cubicBezTo>
                  <a:cubicBezTo>
                    <a:pt x="24" y="327"/>
                    <a:pt x="26" y="323"/>
                    <a:pt x="25" y="320"/>
                  </a:cubicBezTo>
                  <a:cubicBezTo>
                    <a:pt x="20" y="311"/>
                    <a:pt x="11" y="303"/>
                    <a:pt x="10" y="294"/>
                  </a:cubicBezTo>
                  <a:cubicBezTo>
                    <a:pt x="9" y="290"/>
                    <a:pt x="15" y="283"/>
                    <a:pt x="16" y="274"/>
                  </a:cubicBezTo>
                  <a:cubicBezTo>
                    <a:pt x="16" y="265"/>
                    <a:pt x="12" y="258"/>
                    <a:pt x="13" y="253"/>
                  </a:cubicBezTo>
                  <a:cubicBezTo>
                    <a:pt x="16" y="238"/>
                    <a:pt x="28" y="233"/>
                    <a:pt x="25" y="210"/>
                  </a:cubicBezTo>
                  <a:cubicBezTo>
                    <a:pt x="23" y="199"/>
                    <a:pt x="18" y="186"/>
                    <a:pt x="13" y="175"/>
                  </a:cubicBezTo>
                  <a:cubicBezTo>
                    <a:pt x="10" y="169"/>
                    <a:pt x="2" y="162"/>
                    <a:pt x="1" y="154"/>
                  </a:cubicBezTo>
                  <a:cubicBezTo>
                    <a:pt x="0" y="135"/>
                    <a:pt x="11" y="117"/>
                    <a:pt x="30" y="111"/>
                  </a:cubicBezTo>
                  <a:cubicBezTo>
                    <a:pt x="22" y="106"/>
                    <a:pt x="35" y="101"/>
                    <a:pt x="36" y="96"/>
                  </a:cubicBezTo>
                  <a:cubicBezTo>
                    <a:pt x="37" y="92"/>
                    <a:pt x="34" y="84"/>
                    <a:pt x="36" y="79"/>
                  </a:cubicBezTo>
                  <a:cubicBezTo>
                    <a:pt x="39" y="71"/>
                    <a:pt x="48" y="67"/>
                    <a:pt x="51" y="59"/>
                  </a:cubicBezTo>
                  <a:cubicBezTo>
                    <a:pt x="57" y="42"/>
                    <a:pt x="47" y="19"/>
                    <a:pt x="57" y="0"/>
                  </a:cubicBezTo>
                  <a:cubicBezTo>
                    <a:pt x="152" y="23"/>
                    <a:pt x="240" y="53"/>
                    <a:pt x="339" y="73"/>
                  </a:cubicBezTo>
                  <a:cubicBezTo>
                    <a:pt x="331" y="122"/>
                    <a:pt x="318" y="169"/>
                    <a:pt x="307" y="216"/>
                  </a:cubicBezTo>
                  <a:cubicBezTo>
                    <a:pt x="296" y="262"/>
                    <a:pt x="284" y="309"/>
                    <a:pt x="272" y="355"/>
                  </a:cubicBezTo>
                  <a:cubicBezTo>
                    <a:pt x="330" y="444"/>
                    <a:pt x="393" y="529"/>
                    <a:pt x="452" y="617"/>
                  </a:cubicBezTo>
                  <a:cubicBezTo>
                    <a:pt x="456" y="622"/>
                    <a:pt x="457" y="629"/>
                    <a:pt x="461" y="634"/>
                  </a:cubicBezTo>
                  <a:cubicBezTo>
                    <a:pt x="464" y="639"/>
                    <a:pt x="470" y="642"/>
                    <a:pt x="472" y="646"/>
                  </a:cubicBezTo>
                  <a:cubicBezTo>
                    <a:pt x="476" y="651"/>
                    <a:pt x="478" y="658"/>
                    <a:pt x="481" y="663"/>
                  </a:cubicBezTo>
                  <a:cubicBezTo>
                    <a:pt x="484" y="668"/>
                    <a:pt x="490" y="671"/>
                    <a:pt x="493" y="675"/>
                  </a:cubicBezTo>
                  <a:cubicBezTo>
                    <a:pt x="496" y="680"/>
                    <a:pt x="498" y="688"/>
                    <a:pt x="502" y="693"/>
                  </a:cubicBezTo>
                  <a:cubicBezTo>
                    <a:pt x="505" y="697"/>
                    <a:pt x="510" y="700"/>
                    <a:pt x="513" y="704"/>
                  </a:cubicBezTo>
                  <a:cubicBezTo>
                    <a:pt x="517" y="709"/>
                    <a:pt x="519" y="717"/>
                    <a:pt x="522" y="722"/>
                  </a:cubicBezTo>
                  <a:cubicBezTo>
                    <a:pt x="523" y="724"/>
                    <a:pt x="527" y="726"/>
                    <a:pt x="528" y="727"/>
                  </a:cubicBezTo>
                  <a:cubicBezTo>
                    <a:pt x="546" y="757"/>
                    <a:pt x="568" y="792"/>
                    <a:pt x="592" y="821"/>
                  </a:cubicBezTo>
                  <a:cubicBezTo>
                    <a:pt x="583" y="838"/>
                    <a:pt x="608" y="857"/>
                    <a:pt x="600" y="873"/>
                  </a:cubicBezTo>
                  <a:cubicBezTo>
                    <a:pt x="603" y="882"/>
                    <a:pt x="615" y="882"/>
                    <a:pt x="615" y="893"/>
                  </a:cubicBezTo>
                  <a:cubicBezTo>
                    <a:pt x="612" y="904"/>
                    <a:pt x="600" y="903"/>
                    <a:pt x="595" y="908"/>
                  </a:cubicBezTo>
                  <a:cubicBezTo>
                    <a:pt x="590" y="912"/>
                    <a:pt x="583" y="919"/>
                    <a:pt x="580" y="925"/>
                  </a:cubicBezTo>
                  <a:cubicBezTo>
                    <a:pt x="576" y="933"/>
                    <a:pt x="579" y="948"/>
                    <a:pt x="574" y="957"/>
                  </a:cubicBezTo>
                  <a:cubicBezTo>
                    <a:pt x="573" y="959"/>
                    <a:pt x="570" y="961"/>
                    <a:pt x="568" y="963"/>
                  </a:cubicBezTo>
                  <a:cubicBezTo>
                    <a:pt x="566" y="967"/>
                    <a:pt x="563" y="972"/>
                    <a:pt x="554" y="975"/>
                  </a:cubicBezTo>
                  <a:cubicBezTo>
                    <a:pt x="555" y="988"/>
                    <a:pt x="557" y="991"/>
                    <a:pt x="551" y="1001"/>
                  </a:cubicBezTo>
                  <a:cubicBezTo>
                    <a:pt x="551" y="1011"/>
                    <a:pt x="564" y="1007"/>
                    <a:pt x="566" y="1015"/>
                  </a:cubicBezTo>
                  <a:cubicBezTo>
                    <a:pt x="569" y="1027"/>
                    <a:pt x="559" y="1027"/>
                    <a:pt x="560" y="1036"/>
                  </a:cubicBezTo>
                  <a:cubicBezTo>
                    <a:pt x="500" y="1031"/>
                    <a:pt x="421" y="1022"/>
                    <a:pt x="353" y="1015"/>
                  </a:cubicBezTo>
                  <a:cubicBezTo>
                    <a:pt x="350" y="1011"/>
                    <a:pt x="356" y="1004"/>
                    <a:pt x="356" y="1004"/>
                  </a:cubicBezTo>
                  <a:cubicBezTo>
                    <a:pt x="355" y="994"/>
                    <a:pt x="348" y="1001"/>
                    <a:pt x="347" y="995"/>
                  </a:cubicBezTo>
                  <a:cubicBezTo>
                    <a:pt x="346" y="987"/>
                    <a:pt x="352" y="973"/>
                    <a:pt x="350" y="960"/>
                  </a:cubicBezTo>
                  <a:cubicBezTo>
                    <a:pt x="346" y="924"/>
                    <a:pt x="316" y="911"/>
                    <a:pt x="301" y="882"/>
                  </a:cubicBezTo>
                  <a:cubicBezTo>
                    <a:pt x="293" y="879"/>
                    <a:pt x="289" y="879"/>
                    <a:pt x="280" y="882"/>
                  </a:cubicBezTo>
                  <a:cubicBezTo>
                    <a:pt x="282" y="869"/>
                    <a:pt x="279" y="860"/>
                    <a:pt x="278" y="850"/>
                  </a:cubicBezTo>
                  <a:cubicBezTo>
                    <a:pt x="255" y="843"/>
                    <a:pt x="242" y="843"/>
                    <a:pt x="228" y="829"/>
                  </a:cubicBezTo>
                  <a:cubicBezTo>
                    <a:pt x="224" y="825"/>
                    <a:pt x="225" y="819"/>
                    <a:pt x="222" y="815"/>
                  </a:cubicBezTo>
                  <a:cubicBezTo>
                    <a:pt x="214" y="801"/>
                    <a:pt x="204" y="791"/>
                    <a:pt x="185" y="791"/>
                  </a:cubicBezTo>
                  <a:cubicBezTo>
                    <a:pt x="176" y="780"/>
                    <a:pt x="159" y="779"/>
                    <a:pt x="144" y="777"/>
                  </a:cubicBezTo>
                  <a:cubicBezTo>
                    <a:pt x="138" y="776"/>
                    <a:pt x="136" y="762"/>
                    <a:pt x="126" y="762"/>
                  </a:cubicBezTo>
                  <a:cubicBezTo>
                    <a:pt x="135" y="750"/>
                    <a:pt x="132" y="726"/>
                    <a:pt x="141" y="713"/>
                  </a:cubicBezTo>
                  <a:cubicBezTo>
                    <a:pt x="141" y="702"/>
                    <a:pt x="129" y="701"/>
                    <a:pt x="123" y="695"/>
                  </a:cubicBezTo>
                  <a:cubicBezTo>
                    <a:pt x="125" y="690"/>
                    <a:pt x="130" y="688"/>
                    <a:pt x="129" y="681"/>
                  </a:cubicBezTo>
                  <a:cubicBezTo>
                    <a:pt x="128" y="672"/>
                    <a:pt x="119" y="668"/>
                    <a:pt x="115" y="661"/>
                  </a:cubicBezTo>
                  <a:cubicBezTo>
                    <a:pt x="113" y="659"/>
                    <a:pt x="116" y="654"/>
                    <a:pt x="115" y="652"/>
                  </a:cubicBezTo>
                  <a:cubicBezTo>
                    <a:pt x="114" y="650"/>
                    <a:pt x="105" y="645"/>
                    <a:pt x="103" y="640"/>
                  </a:cubicBezTo>
                  <a:cubicBezTo>
                    <a:pt x="99" y="631"/>
                    <a:pt x="101" y="621"/>
                    <a:pt x="97" y="611"/>
                  </a:cubicBezTo>
                  <a:cubicBezTo>
                    <a:pt x="96" y="608"/>
                    <a:pt x="90" y="606"/>
                    <a:pt x="89" y="602"/>
                  </a:cubicBezTo>
                  <a:cubicBezTo>
                    <a:pt x="86" y="598"/>
                    <a:pt x="87" y="594"/>
                    <a:pt x="86" y="591"/>
                  </a:cubicBezTo>
                  <a:cubicBezTo>
                    <a:pt x="78" y="578"/>
                    <a:pt x="72" y="571"/>
                    <a:pt x="77" y="547"/>
                  </a:cubicBezTo>
                  <a:cubicBezTo>
                    <a:pt x="87" y="549"/>
                    <a:pt x="85" y="538"/>
                    <a:pt x="94" y="538"/>
                  </a:cubicBezTo>
                  <a:cubicBezTo>
                    <a:pt x="95" y="528"/>
                    <a:pt x="94" y="519"/>
                    <a:pt x="91" y="512"/>
                  </a:cubicBezTo>
                  <a:cubicBezTo>
                    <a:pt x="90" y="506"/>
                    <a:pt x="76" y="512"/>
                    <a:pt x="74" y="506"/>
                  </a:cubicBezTo>
                  <a:cubicBezTo>
                    <a:pt x="70" y="497"/>
                    <a:pt x="62" y="491"/>
                    <a:pt x="59" y="480"/>
                  </a:cubicBezTo>
                  <a:cubicBezTo>
                    <a:pt x="58" y="474"/>
                    <a:pt x="65" y="472"/>
                    <a:pt x="65" y="466"/>
                  </a:cubicBezTo>
                  <a:cubicBezTo>
                    <a:pt x="66" y="460"/>
                    <a:pt x="58" y="448"/>
                    <a:pt x="62" y="445"/>
                  </a:cubicBezTo>
                </a:path>
              </a:pathLst>
            </a:custGeom>
            <a:solidFill>
              <a:schemeClr val="accent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9" name="Freeform 139"/>
            <p:cNvSpPr>
              <a:spLocks/>
            </p:cNvSpPr>
            <p:nvPr/>
          </p:nvSpPr>
          <p:spPr bwMode="auto">
            <a:xfrm>
              <a:off x="833438" y="2447926"/>
              <a:ext cx="3175" cy="1588"/>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lnTo>
                    <a:pt x="2" y="1"/>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0" name="Line 140"/>
            <p:cNvSpPr>
              <a:spLocks noChangeShapeType="1"/>
            </p:cNvSpPr>
            <p:nvPr/>
          </p:nvSpPr>
          <p:spPr bwMode="auto">
            <a:xfrm>
              <a:off x="833438" y="2447926"/>
              <a:ext cx="3175"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31" name="Freeform 141"/>
            <p:cNvSpPr>
              <a:spLocks/>
            </p:cNvSpPr>
            <p:nvPr/>
          </p:nvSpPr>
          <p:spPr bwMode="auto">
            <a:xfrm>
              <a:off x="836613" y="2433638"/>
              <a:ext cx="4763" cy="15875"/>
            </a:xfrm>
            <a:custGeom>
              <a:avLst/>
              <a:gdLst>
                <a:gd name="T0" fmla="*/ 0 w 3"/>
                <a:gd name="T1" fmla="*/ 13 h 13"/>
                <a:gd name="T2" fmla="*/ 3 w 3"/>
                <a:gd name="T3" fmla="*/ 0 h 13"/>
              </a:gdLst>
              <a:ahLst/>
              <a:cxnLst>
                <a:cxn ang="0">
                  <a:pos x="T0" y="T1"/>
                </a:cxn>
                <a:cxn ang="0">
                  <a:pos x="T2" y="T3"/>
                </a:cxn>
              </a:cxnLst>
              <a:rect l="0" t="0" r="r" b="b"/>
              <a:pathLst>
                <a:path w="3" h="13">
                  <a:moveTo>
                    <a:pt x="0" y="13"/>
                  </a:moveTo>
                  <a:cubicBezTo>
                    <a:pt x="0" y="8"/>
                    <a:pt x="1" y="4"/>
                    <a:pt x="3"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2" name="Freeform 142"/>
            <p:cNvSpPr>
              <a:spLocks/>
            </p:cNvSpPr>
            <p:nvPr/>
          </p:nvSpPr>
          <p:spPr bwMode="auto">
            <a:xfrm>
              <a:off x="836613" y="2447926"/>
              <a:ext cx="4763" cy="1588"/>
            </a:xfrm>
            <a:custGeom>
              <a:avLst/>
              <a:gdLst>
                <a:gd name="T0" fmla="*/ 0 w 3"/>
                <a:gd name="T1" fmla="*/ 1 h 1"/>
                <a:gd name="T2" fmla="*/ 3 w 3"/>
                <a:gd name="T3" fmla="*/ 0 h 1"/>
                <a:gd name="T4" fmla="*/ 0 w 3"/>
                <a:gd name="T5" fmla="*/ 1 h 1"/>
              </a:gdLst>
              <a:ahLst/>
              <a:cxnLst>
                <a:cxn ang="0">
                  <a:pos x="T0" y="T1"/>
                </a:cxn>
                <a:cxn ang="0">
                  <a:pos x="T2" y="T3"/>
                </a:cxn>
                <a:cxn ang="0">
                  <a:pos x="T4" y="T5"/>
                </a:cxn>
              </a:cxnLst>
              <a:rect l="0" t="0" r="r" b="b"/>
              <a:pathLst>
                <a:path w="3" h="1">
                  <a:moveTo>
                    <a:pt x="0" y="1"/>
                  </a:moveTo>
                  <a:lnTo>
                    <a:pt x="3" y="0"/>
                  </a:lnTo>
                  <a:lnTo>
                    <a:pt x="0" y="1"/>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3" name="Line 143"/>
            <p:cNvSpPr>
              <a:spLocks noChangeShapeType="1"/>
            </p:cNvSpPr>
            <p:nvPr/>
          </p:nvSpPr>
          <p:spPr bwMode="auto">
            <a:xfrm flipV="1">
              <a:off x="836613" y="2447926"/>
              <a:ext cx="4763"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34" name="Freeform 144"/>
            <p:cNvSpPr>
              <a:spLocks/>
            </p:cNvSpPr>
            <p:nvPr/>
          </p:nvSpPr>
          <p:spPr bwMode="auto">
            <a:xfrm>
              <a:off x="814388" y="1452563"/>
              <a:ext cx="728663" cy="604838"/>
            </a:xfrm>
            <a:custGeom>
              <a:avLst/>
              <a:gdLst>
                <a:gd name="T0" fmla="*/ 8 w 610"/>
                <a:gd name="T1" fmla="*/ 379 h 506"/>
                <a:gd name="T2" fmla="*/ 16 w 610"/>
                <a:gd name="T3" fmla="*/ 323 h 506"/>
                <a:gd name="T4" fmla="*/ 31 w 610"/>
                <a:gd name="T5" fmla="*/ 262 h 506"/>
                <a:gd name="T6" fmla="*/ 45 w 610"/>
                <a:gd name="T7" fmla="*/ 262 h 506"/>
                <a:gd name="T8" fmla="*/ 48 w 610"/>
                <a:gd name="T9" fmla="*/ 239 h 506"/>
                <a:gd name="T10" fmla="*/ 66 w 610"/>
                <a:gd name="T11" fmla="*/ 230 h 506"/>
                <a:gd name="T12" fmla="*/ 63 w 610"/>
                <a:gd name="T13" fmla="*/ 213 h 506"/>
                <a:gd name="T14" fmla="*/ 89 w 610"/>
                <a:gd name="T15" fmla="*/ 160 h 506"/>
                <a:gd name="T16" fmla="*/ 118 w 610"/>
                <a:gd name="T17" fmla="*/ 70 h 506"/>
                <a:gd name="T18" fmla="*/ 130 w 610"/>
                <a:gd name="T19" fmla="*/ 70 h 506"/>
                <a:gd name="T20" fmla="*/ 124 w 610"/>
                <a:gd name="T21" fmla="*/ 62 h 506"/>
                <a:gd name="T22" fmla="*/ 130 w 610"/>
                <a:gd name="T23" fmla="*/ 50 h 506"/>
                <a:gd name="T24" fmla="*/ 130 w 610"/>
                <a:gd name="T25" fmla="*/ 35 h 506"/>
                <a:gd name="T26" fmla="*/ 139 w 610"/>
                <a:gd name="T27" fmla="*/ 3 h 506"/>
                <a:gd name="T28" fmla="*/ 150 w 610"/>
                <a:gd name="T29" fmla="*/ 9 h 506"/>
                <a:gd name="T30" fmla="*/ 173 w 610"/>
                <a:gd name="T31" fmla="*/ 18 h 506"/>
                <a:gd name="T32" fmla="*/ 200 w 610"/>
                <a:gd name="T33" fmla="*/ 27 h 506"/>
                <a:gd name="T34" fmla="*/ 202 w 610"/>
                <a:gd name="T35" fmla="*/ 32 h 506"/>
                <a:gd name="T36" fmla="*/ 211 w 610"/>
                <a:gd name="T37" fmla="*/ 82 h 506"/>
                <a:gd name="T38" fmla="*/ 223 w 610"/>
                <a:gd name="T39" fmla="*/ 85 h 506"/>
                <a:gd name="T40" fmla="*/ 229 w 610"/>
                <a:gd name="T41" fmla="*/ 91 h 506"/>
                <a:gd name="T42" fmla="*/ 249 w 610"/>
                <a:gd name="T43" fmla="*/ 91 h 506"/>
                <a:gd name="T44" fmla="*/ 264 w 610"/>
                <a:gd name="T45" fmla="*/ 85 h 506"/>
                <a:gd name="T46" fmla="*/ 304 w 610"/>
                <a:gd name="T47" fmla="*/ 102 h 506"/>
                <a:gd name="T48" fmla="*/ 339 w 610"/>
                <a:gd name="T49" fmla="*/ 102 h 506"/>
                <a:gd name="T50" fmla="*/ 357 w 610"/>
                <a:gd name="T51" fmla="*/ 108 h 506"/>
                <a:gd name="T52" fmla="*/ 418 w 610"/>
                <a:gd name="T53" fmla="*/ 102 h 506"/>
                <a:gd name="T54" fmla="*/ 441 w 610"/>
                <a:gd name="T55" fmla="*/ 105 h 506"/>
                <a:gd name="T56" fmla="*/ 461 w 610"/>
                <a:gd name="T57" fmla="*/ 105 h 506"/>
                <a:gd name="T58" fmla="*/ 522 w 610"/>
                <a:gd name="T59" fmla="*/ 120 h 506"/>
                <a:gd name="T60" fmla="*/ 586 w 610"/>
                <a:gd name="T61" fmla="*/ 131 h 506"/>
                <a:gd name="T62" fmla="*/ 598 w 610"/>
                <a:gd name="T63" fmla="*/ 152 h 506"/>
                <a:gd name="T64" fmla="*/ 610 w 610"/>
                <a:gd name="T65" fmla="*/ 169 h 506"/>
                <a:gd name="T66" fmla="*/ 589 w 610"/>
                <a:gd name="T67" fmla="*/ 201 h 506"/>
                <a:gd name="T68" fmla="*/ 581 w 610"/>
                <a:gd name="T69" fmla="*/ 219 h 506"/>
                <a:gd name="T70" fmla="*/ 572 w 610"/>
                <a:gd name="T71" fmla="*/ 236 h 506"/>
                <a:gd name="T72" fmla="*/ 537 w 610"/>
                <a:gd name="T73" fmla="*/ 288 h 506"/>
                <a:gd name="T74" fmla="*/ 552 w 610"/>
                <a:gd name="T75" fmla="*/ 300 h 506"/>
                <a:gd name="T76" fmla="*/ 548 w 610"/>
                <a:gd name="T77" fmla="*/ 323 h 506"/>
                <a:gd name="T78" fmla="*/ 536 w 610"/>
                <a:gd name="T79" fmla="*/ 346 h 506"/>
                <a:gd name="T80" fmla="*/ 522 w 610"/>
                <a:gd name="T81" fmla="*/ 427 h 506"/>
                <a:gd name="T82" fmla="*/ 504 w 610"/>
                <a:gd name="T83" fmla="*/ 506 h 506"/>
                <a:gd name="T84" fmla="*/ 104 w 610"/>
                <a:gd name="T85" fmla="*/ 408 h 506"/>
                <a:gd name="T86" fmla="*/ 95 w 610"/>
                <a:gd name="T87" fmla="*/ 405 h 506"/>
                <a:gd name="T88" fmla="*/ 8 w 610"/>
                <a:gd name="T89" fmla="*/ 379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0" h="506">
                  <a:moveTo>
                    <a:pt x="8" y="379"/>
                  </a:moveTo>
                  <a:cubicBezTo>
                    <a:pt x="0" y="360"/>
                    <a:pt x="6" y="334"/>
                    <a:pt x="16" y="323"/>
                  </a:cubicBezTo>
                  <a:cubicBezTo>
                    <a:pt x="3" y="296"/>
                    <a:pt x="29" y="284"/>
                    <a:pt x="31" y="262"/>
                  </a:cubicBezTo>
                  <a:cubicBezTo>
                    <a:pt x="37" y="274"/>
                    <a:pt x="43" y="245"/>
                    <a:pt x="45" y="262"/>
                  </a:cubicBezTo>
                  <a:cubicBezTo>
                    <a:pt x="56" y="253"/>
                    <a:pt x="43" y="250"/>
                    <a:pt x="48" y="239"/>
                  </a:cubicBezTo>
                  <a:cubicBezTo>
                    <a:pt x="55" y="237"/>
                    <a:pt x="53" y="226"/>
                    <a:pt x="66" y="230"/>
                  </a:cubicBezTo>
                  <a:cubicBezTo>
                    <a:pt x="68" y="221"/>
                    <a:pt x="61" y="222"/>
                    <a:pt x="63" y="213"/>
                  </a:cubicBezTo>
                  <a:cubicBezTo>
                    <a:pt x="75" y="199"/>
                    <a:pt x="74" y="172"/>
                    <a:pt x="89" y="160"/>
                  </a:cubicBezTo>
                  <a:cubicBezTo>
                    <a:pt x="86" y="129"/>
                    <a:pt x="114" y="105"/>
                    <a:pt x="118" y="70"/>
                  </a:cubicBezTo>
                  <a:cubicBezTo>
                    <a:pt x="122" y="67"/>
                    <a:pt x="125" y="67"/>
                    <a:pt x="130" y="70"/>
                  </a:cubicBezTo>
                  <a:cubicBezTo>
                    <a:pt x="129" y="66"/>
                    <a:pt x="124" y="66"/>
                    <a:pt x="124" y="62"/>
                  </a:cubicBezTo>
                  <a:cubicBezTo>
                    <a:pt x="124" y="56"/>
                    <a:pt x="128" y="56"/>
                    <a:pt x="130" y="50"/>
                  </a:cubicBezTo>
                  <a:cubicBezTo>
                    <a:pt x="131" y="45"/>
                    <a:pt x="129" y="39"/>
                    <a:pt x="130" y="35"/>
                  </a:cubicBezTo>
                  <a:cubicBezTo>
                    <a:pt x="133" y="24"/>
                    <a:pt x="139" y="15"/>
                    <a:pt x="139" y="3"/>
                  </a:cubicBezTo>
                  <a:cubicBezTo>
                    <a:pt x="148" y="0"/>
                    <a:pt x="141" y="13"/>
                    <a:pt x="150" y="9"/>
                  </a:cubicBezTo>
                  <a:cubicBezTo>
                    <a:pt x="158" y="1"/>
                    <a:pt x="174" y="8"/>
                    <a:pt x="173" y="18"/>
                  </a:cubicBezTo>
                  <a:cubicBezTo>
                    <a:pt x="188" y="15"/>
                    <a:pt x="193" y="21"/>
                    <a:pt x="200" y="27"/>
                  </a:cubicBezTo>
                  <a:cubicBezTo>
                    <a:pt x="197" y="30"/>
                    <a:pt x="202" y="31"/>
                    <a:pt x="202" y="32"/>
                  </a:cubicBezTo>
                  <a:cubicBezTo>
                    <a:pt x="208" y="59"/>
                    <a:pt x="190" y="68"/>
                    <a:pt x="211" y="82"/>
                  </a:cubicBezTo>
                  <a:cubicBezTo>
                    <a:pt x="215" y="84"/>
                    <a:pt x="219" y="83"/>
                    <a:pt x="223" y="85"/>
                  </a:cubicBezTo>
                  <a:cubicBezTo>
                    <a:pt x="225" y="86"/>
                    <a:pt x="225" y="90"/>
                    <a:pt x="229" y="91"/>
                  </a:cubicBezTo>
                  <a:cubicBezTo>
                    <a:pt x="234" y="92"/>
                    <a:pt x="244" y="92"/>
                    <a:pt x="249" y="91"/>
                  </a:cubicBezTo>
                  <a:cubicBezTo>
                    <a:pt x="255" y="90"/>
                    <a:pt x="257" y="85"/>
                    <a:pt x="264" y="85"/>
                  </a:cubicBezTo>
                  <a:cubicBezTo>
                    <a:pt x="280" y="85"/>
                    <a:pt x="294" y="91"/>
                    <a:pt x="304" y="102"/>
                  </a:cubicBezTo>
                  <a:cubicBezTo>
                    <a:pt x="315" y="108"/>
                    <a:pt x="327" y="101"/>
                    <a:pt x="339" y="102"/>
                  </a:cubicBezTo>
                  <a:cubicBezTo>
                    <a:pt x="345" y="103"/>
                    <a:pt x="351" y="108"/>
                    <a:pt x="357" y="108"/>
                  </a:cubicBezTo>
                  <a:cubicBezTo>
                    <a:pt x="377" y="109"/>
                    <a:pt x="397" y="102"/>
                    <a:pt x="418" y="102"/>
                  </a:cubicBezTo>
                  <a:cubicBezTo>
                    <a:pt x="425" y="102"/>
                    <a:pt x="434" y="105"/>
                    <a:pt x="441" y="105"/>
                  </a:cubicBezTo>
                  <a:cubicBezTo>
                    <a:pt x="448" y="106"/>
                    <a:pt x="455" y="104"/>
                    <a:pt x="461" y="105"/>
                  </a:cubicBezTo>
                  <a:cubicBezTo>
                    <a:pt x="482" y="108"/>
                    <a:pt x="502" y="116"/>
                    <a:pt x="522" y="120"/>
                  </a:cubicBezTo>
                  <a:cubicBezTo>
                    <a:pt x="544" y="124"/>
                    <a:pt x="564" y="129"/>
                    <a:pt x="586" y="131"/>
                  </a:cubicBezTo>
                  <a:cubicBezTo>
                    <a:pt x="590" y="140"/>
                    <a:pt x="594" y="146"/>
                    <a:pt x="598" y="152"/>
                  </a:cubicBezTo>
                  <a:cubicBezTo>
                    <a:pt x="602" y="158"/>
                    <a:pt x="609" y="162"/>
                    <a:pt x="610" y="169"/>
                  </a:cubicBezTo>
                  <a:cubicBezTo>
                    <a:pt x="610" y="180"/>
                    <a:pt x="598" y="189"/>
                    <a:pt x="589" y="201"/>
                  </a:cubicBezTo>
                  <a:cubicBezTo>
                    <a:pt x="586" y="206"/>
                    <a:pt x="584" y="213"/>
                    <a:pt x="581" y="219"/>
                  </a:cubicBezTo>
                  <a:cubicBezTo>
                    <a:pt x="577" y="225"/>
                    <a:pt x="566" y="227"/>
                    <a:pt x="572" y="236"/>
                  </a:cubicBezTo>
                  <a:cubicBezTo>
                    <a:pt x="556" y="249"/>
                    <a:pt x="536" y="259"/>
                    <a:pt x="537" y="288"/>
                  </a:cubicBezTo>
                  <a:cubicBezTo>
                    <a:pt x="537" y="298"/>
                    <a:pt x="549" y="294"/>
                    <a:pt x="552" y="300"/>
                  </a:cubicBezTo>
                  <a:cubicBezTo>
                    <a:pt x="550" y="307"/>
                    <a:pt x="551" y="315"/>
                    <a:pt x="548" y="323"/>
                  </a:cubicBezTo>
                  <a:cubicBezTo>
                    <a:pt x="545" y="330"/>
                    <a:pt x="538" y="337"/>
                    <a:pt x="536" y="346"/>
                  </a:cubicBezTo>
                  <a:cubicBezTo>
                    <a:pt x="531" y="372"/>
                    <a:pt x="527" y="400"/>
                    <a:pt x="522" y="427"/>
                  </a:cubicBezTo>
                  <a:cubicBezTo>
                    <a:pt x="516" y="454"/>
                    <a:pt x="509" y="480"/>
                    <a:pt x="504" y="506"/>
                  </a:cubicBezTo>
                  <a:cubicBezTo>
                    <a:pt x="367" y="480"/>
                    <a:pt x="232" y="443"/>
                    <a:pt x="104" y="408"/>
                  </a:cubicBezTo>
                  <a:cubicBezTo>
                    <a:pt x="100" y="407"/>
                    <a:pt x="97" y="405"/>
                    <a:pt x="95" y="405"/>
                  </a:cubicBezTo>
                  <a:cubicBezTo>
                    <a:pt x="65" y="395"/>
                    <a:pt x="35" y="393"/>
                    <a:pt x="8" y="379"/>
                  </a:cubicBezTo>
                  <a:close/>
                </a:path>
              </a:pathLst>
            </a:custGeom>
            <a:solidFill>
              <a:schemeClr val="tx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5" name="Freeform 145"/>
            <p:cNvSpPr>
              <a:spLocks/>
            </p:cNvSpPr>
            <p:nvPr/>
          </p:nvSpPr>
          <p:spPr bwMode="auto">
            <a:xfrm>
              <a:off x="1141413" y="1277938"/>
              <a:ext cx="12700" cy="17463"/>
            </a:xfrm>
            <a:custGeom>
              <a:avLst/>
              <a:gdLst>
                <a:gd name="T0" fmla="*/ 2 w 11"/>
                <a:gd name="T1" fmla="*/ 2 h 15"/>
                <a:gd name="T2" fmla="*/ 11 w 11"/>
                <a:gd name="T3" fmla="*/ 8 h 15"/>
                <a:gd name="T4" fmla="*/ 2 w 11"/>
                <a:gd name="T5" fmla="*/ 2 h 15"/>
              </a:gdLst>
              <a:ahLst/>
              <a:cxnLst>
                <a:cxn ang="0">
                  <a:pos x="T0" y="T1"/>
                </a:cxn>
                <a:cxn ang="0">
                  <a:pos x="T2" y="T3"/>
                </a:cxn>
                <a:cxn ang="0">
                  <a:pos x="T4" y="T5"/>
                </a:cxn>
              </a:cxnLst>
              <a:rect l="0" t="0" r="r" b="b"/>
              <a:pathLst>
                <a:path w="11" h="15">
                  <a:moveTo>
                    <a:pt x="2" y="2"/>
                  </a:moveTo>
                  <a:cubicBezTo>
                    <a:pt x="9" y="0"/>
                    <a:pt x="6" y="8"/>
                    <a:pt x="11" y="8"/>
                  </a:cubicBezTo>
                  <a:cubicBezTo>
                    <a:pt x="10" y="15"/>
                    <a:pt x="0" y="8"/>
                    <a:pt x="2" y="2"/>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6" name="Freeform 146"/>
            <p:cNvSpPr>
              <a:spLocks/>
            </p:cNvSpPr>
            <p:nvPr/>
          </p:nvSpPr>
          <p:spPr bwMode="auto">
            <a:xfrm>
              <a:off x="1127126" y="1298576"/>
              <a:ext cx="14288" cy="12700"/>
            </a:xfrm>
            <a:custGeom>
              <a:avLst/>
              <a:gdLst>
                <a:gd name="T0" fmla="*/ 5 w 13"/>
                <a:gd name="T1" fmla="*/ 0 h 11"/>
                <a:gd name="T2" fmla="*/ 0 w 13"/>
                <a:gd name="T3" fmla="*/ 8 h 11"/>
                <a:gd name="T4" fmla="*/ 5 w 13"/>
                <a:gd name="T5" fmla="*/ 0 h 11"/>
              </a:gdLst>
              <a:ahLst/>
              <a:cxnLst>
                <a:cxn ang="0">
                  <a:pos x="T0" y="T1"/>
                </a:cxn>
                <a:cxn ang="0">
                  <a:pos x="T2" y="T3"/>
                </a:cxn>
                <a:cxn ang="0">
                  <a:pos x="T4" y="T5"/>
                </a:cxn>
              </a:cxnLst>
              <a:rect l="0" t="0" r="r" b="b"/>
              <a:pathLst>
                <a:path w="13" h="11">
                  <a:moveTo>
                    <a:pt x="5" y="0"/>
                  </a:moveTo>
                  <a:cubicBezTo>
                    <a:pt x="13" y="1"/>
                    <a:pt x="6" y="11"/>
                    <a:pt x="0" y="8"/>
                  </a:cubicBezTo>
                  <a:cubicBezTo>
                    <a:pt x="1" y="5"/>
                    <a:pt x="5" y="4"/>
                    <a:pt x="5" y="0"/>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7" name="Freeform 147"/>
            <p:cNvSpPr>
              <a:spLocks/>
            </p:cNvSpPr>
            <p:nvPr/>
          </p:nvSpPr>
          <p:spPr bwMode="auto">
            <a:xfrm>
              <a:off x="985838" y="1166813"/>
              <a:ext cx="592138" cy="439738"/>
            </a:xfrm>
            <a:custGeom>
              <a:avLst/>
              <a:gdLst>
                <a:gd name="T0" fmla="*/ 16 w 496"/>
                <a:gd name="T1" fmla="*/ 208 h 369"/>
                <a:gd name="T2" fmla="*/ 22 w 496"/>
                <a:gd name="T3" fmla="*/ 200 h 369"/>
                <a:gd name="T4" fmla="*/ 4 w 496"/>
                <a:gd name="T5" fmla="*/ 185 h 369"/>
                <a:gd name="T6" fmla="*/ 7 w 496"/>
                <a:gd name="T7" fmla="*/ 156 h 369"/>
                <a:gd name="T8" fmla="*/ 7 w 496"/>
                <a:gd name="T9" fmla="*/ 78 h 369"/>
                <a:gd name="T10" fmla="*/ 1 w 496"/>
                <a:gd name="T11" fmla="*/ 46 h 369"/>
                <a:gd name="T12" fmla="*/ 4 w 496"/>
                <a:gd name="T13" fmla="*/ 40 h 369"/>
                <a:gd name="T14" fmla="*/ 16 w 496"/>
                <a:gd name="T15" fmla="*/ 37 h 369"/>
                <a:gd name="T16" fmla="*/ 33 w 496"/>
                <a:gd name="T17" fmla="*/ 49 h 369"/>
                <a:gd name="T18" fmla="*/ 62 w 496"/>
                <a:gd name="T19" fmla="*/ 69 h 369"/>
                <a:gd name="T20" fmla="*/ 97 w 496"/>
                <a:gd name="T21" fmla="*/ 75 h 369"/>
                <a:gd name="T22" fmla="*/ 118 w 496"/>
                <a:gd name="T23" fmla="*/ 92 h 369"/>
                <a:gd name="T24" fmla="*/ 100 w 496"/>
                <a:gd name="T25" fmla="*/ 110 h 369"/>
                <a:gd name="T26" fmla="*/ 74 w 496"/>
                <a:gd name="T27" fmla="*/ 142 h 369"/>
                <a:gd name="T28" fmla="*/ 100 w 496"/>
                <a:gd name="T29" fmla="*/ 147 h 369"/>
                <a:gd name="T30" fmla="*/ 86 w 496"/>
                <a:gd name="T31" fmla="*/ 182 h 369"/>
                <a:gd name="T32" fmla="*/ 94 w 496"/>
                <a:gd name="T33" fmla="*/ 185 h 369"/>
                <a:gd name="T34" fmla="*/ 115 w 496"/>
                <a:gd name="T35" fmla="*/ 171 h 369"/>
                <a:gd name="T36" fmla="*/ 135 w 496"/>
                <a:gd name="T37" fmla="*/ 142 h 369"/>
                <a:gd name="T38" fmla="*/ 138 w 496"/>
                <a:gd name="T39" fmla="*/ 130 h 369"/>
                <a:gd name="T40" fmla="*/ 150 w 496"/>
                <a:gd name="T41" fmla="*/ 107 h 369"/>
                <a:gd name="T42" fmla="*/ 147 w 496"/>
                <a:gd name="T43" fmla="*/ 92 h 369"/>
                <a:gd name="T44" fmla="*/ 153 w 496"/>
                <a:gd name="T45" fmla="*/ 31 h 369"/>
                <a:gd name="T46" fmla="*/ 147 w 496"/>
                <a:gd name="T47" fmla="*/ 25 h 369"/>
                <a:gd name="T48" fmla="*/ 144 w 496"/>
                <a:gd name="T49" fmla="*/ 19 h 369"/>
                <a:gd name="T50" fmla="*/ 153 w 496"/>
                <a:gd name="T51" fmla="*/ 11 h 369"/>
                <a:gd name="T52" fmla="*/ 217 w 496"/>
                <a:gd name="T53" fmla="*/ 28 h 369"/>
                <a:gd name="T54" fmla="*/ 254 w 496"/>
                <a:gd name="T55" fmla="*/ 40 h 369"/>
                <a:gd name="T56" fmla="*/ 286 w 496"/>
                <a:gd name="T57" fmla="*/ 46 h 369"/>
                <a:gd name="T58" fmla="*/ 321 w 496"/>
                <a:gd name="T59" fmla="*/ 54 h 369"/>
                <a:gd name="T60" fmla="*/ 423 w 496"/>
                <a:gd name="T61" fmla="*/ 75 h 369"/>
                <a:gd name="T62" fmla="*/ 496 w 496"/>
                <a:gd name="T63" fmla="*/ 92 h 369"/>
                <a:gd name="T64" fmla="*/ 487 w 496"/>
                <a:gd name="T65" fmla="*/ 136 h 369"/>
                <a:gd name="T66" fmla="*/ 484 w 496"/>
                <a:gd name="T67" fmla="*/ 150 h 369"/>
                <a:gd name="T68" fmla="*/ 449 w 496"/>
                <a:gd name="T69" fmla="*/ 302 h 369"/>
                <a:gd name="T70" fmla="*/ 441 w 496"/>
                <a:gd name="T71" fmla="*/ 334 h 369"/>
                <a:gd name="T72" fmla="*/ 446 w 496"/>
                <a:gd name="T73" fmla="*/ 366 h 369"/>
                <a:gd name="T74" fmla="*/ 342 w 496"/>
                <a:gd name="T75" fmla="*/ 348 h 369"/>
                <a:gd name="T76" fmla="*/ 330 w 496"/>
                <a:gd name="T77" fmla="*/ 345 h 369"/>
                <a:gd name="T78" fmla="*/ 292 w 496"/>
                <a:gd name="T79" fmla="*/ 339 h 369"/>
                <a:gd name="T80" fmla="*/ 266 w 496"/>
                <a:gd name="T81" fmla="*/ 342 h 369"/>
                <a:gd name="T82" fmla="*/ 211 w 496"/>
                <a:gd name="T83" fmla="*/ 345 h 369"/>
                <a:gd name="T84" fmla="*/ 202 w 496"/>
                <a:gd name="T85" fmla="*/ 328 h 369"/>
                <a:gd name="T86" fmla="*/ 196 w 496"/>
                <a:gd name="T87" fmla="*/ 334 h 369"/>
                <a:gd name="T88" fmla="*/ 161 w 496"/>
                <a:gd name="T89" fmla="*/ 339 h 369"/>
                <a:gd name="T90" fmla="*/ 118 w 496"/>
                <a:gd name="T91" fmla="*/ 319 h 369"/>
                <a:gd name="T92" fmla="*/ 103 w 496"/>
                <a:gd name="T93" fmla="*/ 322 h 369"/>
                <a:gd name="T94" fmla="*/ 62 w 496"/>
                <a:gd name="T95" fmla="*/ 313 h 369"/>
                <a:gd name="T96" fmla="*/ 62 w 496"/>
                <a:gd name="T97" fmla="*/ 264 h 369"/>
                <a:gd name="T98" fmla="*/ 36 w 496"/>
                <a:gd name="T99" fmla="*/ 252 h 369"/>
                <a:gd name="T100" fmla="*/ 28 w 496"/>
                <a:gd name="T101" fmla="*/ 238 h 369"/>
                <a:gd name="T102" fmla="*/ 10 w 496"/>
                <a:gd name="T103" fmla="*/ 23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96" h="369">
                  <a:moveTo>
                    <a:pt x="10" y="226"/>
                  </a:moveTo>
                  <a:cubicBezTo>
                    <a:pt x="12" y="215"/>
                    <a:pt x="2" y="209"/>
                    <a:pt x="16" y="208"/>
                  </a:cubicBezTo>
                  <a:cubicBezTo>
                    <a:pt x="14" y="206"/>
                    <a:pt x="9" y="205"/>
                    <a:pt x="10" y="200"/>
                  </a:cubicBezTo>
                  <a:cubicBezTo>
                    <a:pt x="18" y="200"/>
                    <a:pt x="16" y="205"/>
                    <a:pt x="22" y="200"/>
                  </a:cubicBezTo>
                  <a:cubicBezTo>
                    <a:pt x="28" y="190"/>
                    <a:pt x="10" y="191"/>
                    <a:pt x="19" y="188"/>
                  </a:cubicBezTo>
                  <a:cubicBezTo>
                    <a:pt x="18" y="183"/>
                    <a:pt x="8" y="193"/>
                    <a:pt x="4" y="185"/>
                  </a:cubicBezTo>
                  <a:cubicBezTo>
                    <a:pt x="4" y="172"/>
                    <a:pt x="20" y="176"/>
                    <a:pt x="28" y="171"/>
                  </a:cubicBezTo>
                  <a:cubicBezTo>
                    <a:pt x="19" y="168"/>
                    <a:pt x="16" y="159"/>
                    <a:pt x="7" y="156"/>
                  </a:cubicBezTo>
                  <a:cubicBezTo>
                    <a:pt x="12" y="144"/>
                    <a:pt x="5" y="129"/>
                    <a:pt x="7" y="113"/>
                  </a:cubicBezTo>
                  <a:cubicBezTo>
                    <a:pt x="8" y="106"/>
                    <a:pt x="12" y="89"/>
                    <a:pt x="7" y="78"/>
                  </a:cubicBezTo>
                  <a:cubicBezTo>
                    <a:pt x="6" y="74"/>
                    <a:pt x="2" y="73"/>
                    <a:pt x="1" y="69"/>
                  </a:cubicBezTo>
                  <a:cubicBezTo>
                    <a:pt x="0" y="62"/>
                    <a:pt x="1" y="52"/>
                    <a:pt x="1" y="46"/>
                  </a:cubicBezTo>
                  <a:cubicBezTo>
                    <a:pt x="1" y="45"/>
                    <a:pt x="6" y="49"/>
                    <a:pt x="7" y="49"/>
                  </a:cubicBezTo>
                  <a:cubicBezTo>
                    <a:pt x="7" y="49"/>
                    <a:pt x="4" y="42"/>
                    <a:pt x="4" y="40"/>
                  </a:cubicBezTo>
                  <a:cubicBezTo>
                    <a:pt x="5" y="35"/>
                    <a:pt x="18" y="29"/>
                    <a:pt x="7" y="31"/>
                  </a:cubicBezTo>
                  <a:cubicBezTo>
                    <a:pt x="8" y="23"/>
                    <a:pt x="12" y="33"/>
                    <a:pt x="16" y="37"/>
                  </a:cubicBezTo>
                  <a:cubicBezTo>
                    <a:pt x="23" y="44"/>
                    <a:pt x="30" y="43"/>
                    <a:pt x="25" y="54"/>
                  </a:cubicBezTo>
                  <a:cubicBezTo>
                    <a:pt x="28" y="52"/>
                    <a:pt x="28" y="48"/>
                    <a:pt x="33" y="49"/>
                  </a:cubicBezTo>
                  <a:cubicBezTo>
                    <a:pt x="34" y="61"/>
                    <a:pt x="46" y="58"/>
                    <a:pt x="59" y="63"/>
                  </a:cubicBezTo>
                  <a:cubicBezTo>
                    <a:pt x="61" y="64"/>
                    <a:pt x="61" y="68"/>
                    <a:pt x="62" y="69"/>
                  </a:cubicBezTo>
                  <a:cubicBezTo>
                    <a:pt x="67" y="71"/>
                    <a:pt x="75" y="69"/>
                    <a:pt x="80" y="72"/>
                  </a:cubicBezTo>
                  <a:cubicBezTo>
                    <a:pt x="84" y="74"/>
                    <a:pt x="87" y="81"/>
                    <a:pt x="97" y="75"/>
                  </a:cubicBezTo>
                  <a:cubicBezTo>
                    <a:pt x="93" y="88"/>
                    <a:pt x="114" y="84"/>
                    <a:pt x="106" y="92"/>
                  </a:cubicBezTo>
                  <a:cubicBezTo>
                    <a:pt x="110" y="92"/>
                    <a:pt x="114" y="92"/>
                    <a:pt x="118" y="92"/>
                  </a:cubicBezTo>
                  <a:cubicBezTo>
                    <a:pt x="118" y="98"/>
                    <a:pt x="118" y="104"/>
                    <a:pt x="118" y="110"/>
                  </a:cubicBezTo>
                  <a:cubicBezTo>
                    <a:pt x="106" y="103"/>
                    <a:pt x="107" y="116"/>
                    <a:pt x="100" y="110"/>
                  </a:cubicBezTo>
                  <a:cubicBezTo>
                    <a:pt x="93" y="110"/>
                    <a:pt x="104" y="115"/>
                    <a:pt x="100" y="121"/>
                  </a:cubicBezTo>
                  <a:cubicBezTo>
                    <a:pt x="96" y="124"/>
                    <a:pt x="76" y="135"/>
                    <a:pt x="74" y="142"/>
                  </a:cubicBezTo>
                  <a:cubicBezTo>
                    <a:pt x="73" y="147"/>
                    <a:pt x="85" y="149"/>
                    <a:pt x="77" y="153"/>
                  </a:cubicBezTo>
                  <a:cubicBezTo>
                    <a:pt x="83" y="149"/>
                    <a:pt x="94" y="150"/>
                    <a:pt x="100" y="147"/>
                  </a:cubicBezTo>
                  <a:cubicBezTo>
                    <a:pt x="92" y="154"/>
                    <a:pt x="88" y="164"/>
                    <a:pt x="74" y="165"/>
                  </a:cubicBezTo>
                  <a:cubicBezTo>
                    <a:pt x="80" y="169"/>
                    <a:pt x="78" y="180"/>
                    <a:pt x="86" y="182"/>
                  </a:cubicBezTo>
                  <a:cubicBezTo>
                    <a:pt x="88" y="180"/>
                    <a:pt x="90" y="177"/>
                    <a:pt x="91" y="174"/>
                  </a:cubicBezTo>
                  <a:cubicBezTo>
                    <a:pt x="92" y="178"/>
                    <a:pt x="99" y="179"/>
                    <a:pt x="94" y="185"/>
                  </a:cubicBezTo>
                  <a:cubicBezTo>
                    <a:pt x="104" y="181"/>
                    <a:pt x="105" y="172"/>
                    <a:pt x="112" y="168"/>
                  </a:cubicBezTo>
                  <a:cubicBezTo>
                    <a:pt x="114" y="166"/>
                    <a:pt x="115" y="171"/>
                    <a:pt x="115" y="171"/>
                  </a:cubicBezTo>
                  <a:cubicBezTo>
                    <a:pt x="120" y="170"/>
                    <a:pt x="126" y="161"/>
                    <a:pt x="132" y="159"/>
                  </a:cubicBezTo>
                  <a:cubicBezTo>
                    <a:pt x="130" y="153"/>
                    <a:pt x="135" y="147"/>
                    <a:pt x="135" y="142"/>
                  </a:cubicBezTo>
                  <a:cubicBezTo>
                    <a:pt x="135" y="139"/>
                    <a:pt x="133" y="131"/>
                    <a:pt x="132" y="133"/>
                  </a:cubicBezTo>
                  <a:cubicBezTo>
                    <a:pt x="133" y="129"/>
                    <a:pt x="136" y="132"/>
                    <a:pt x="138" y="130"/>
                  </a:cubicBezTo>
                  <a:cubicBezTo>
                    <a:pt x="140" y="127"/>
                    <a:pt x="136" y="121"/>
                    <a:pt x="138" y="118"/>
                  </a:cubicBezTo>
                  <a:cubicBezTo>
                    <a:pt x="140" y="114"/>
                    <a:pt x="149" y="113"/>
                    <a:pt x="150" y="107"/>
                  </a:cubicBezTo>
                  <a:cubicBezTo>
                    <a:pt x="155" y="109"/>
                    <a:pt x="161" y="113"/>
                    <a:pt x="155" y="118"/>
                  </a:cubicBezTo>
                  <a:cubicBezTo>
                    <a:pt x="166" y="113"/>
                    <a:pt x="149" y="104"/>
                    <a:pt x="147" y="92"/>
                  </a:cubicBezTo>
                  <a:cubicBezTo>
                    <a:pt x="145" y="84"/>
                    <a:pt x="155" y="73"/>
                    <a:pt x="144" y="66"/>
                  </a:cubicBezTo>
                  <a:cubicBezTo>
                    <a:pt x="148" y="58"/>
                    <a:pt x="155" y="43"/>
                    <a:pt x="153" y="31"/>
                  </a:cubicBezTo>
                  <a:cubicBezTo>
                    <a:pt x="152" y="27"/>
                    <a:pt x="148" y="30"/>
                    <a:pt x="147" y="28"/>
                  </a:cubicBezTo>
                  <a:cubicBezTo>
                    <a:pt x="146" y="27"/>
                    <a:pt x="151" y="19"/>
                    <a:pt x="147" y="25"/>
                  </a:cubicBezTo>
                  <a:cubicBezTo>
                    <a:pt x="142" y="23"/>
                    <a:pt x="145" y="19"/>
                    <a:pt x="150" y="19"/>
                  </a:cubicBezTo>
                  <a:cubicBezTo>
                    <a:pt x="150" y="14"/>
                    <a:pt x="143" y="19"/>
                    <a:pt x="144" y="19"/>
                  </a:cubicBezTo>
                  <a:cubicBezTo>
                    <a:pt x="137" y="16"/>
                    <a:pt x="147" y="7"/>
                    <a:pt x="141" y="14"/>
                  </a:cubicBezTo>
                  <a:cubicBezTo>
                    <a:pt x="136" y="0"/>
                    <a:pt x="148" y="10"/>
                    <a:pt x="153" y="11"/>
                  </a:cubicBezTo>
                  <a:cubicBezTo>
                    <a:pt x="161" y="12"/>
                    <a:pt x="177" y="14"/>
                    <a:pt x="187" y="17"/>
                  </a:cubicBezTo>
                  <a:cubicBezTo>
                    <a:pt x="198" y="19"/>
                    <a:pt x="208" y="26"/>
                    <a:pt x="217" y="28"/>
                  </a:cubicBezTo>
                  <a:cubicBezTo>
                    <a:pt x="221" y="29"/>
                    <a:pt x="227" y="27"/>
                    <a:pt x="231" y="28"/>
                  </a:cubicBezTo>
                  <a:cubicBezTo>
                    <a:pt x="240" y="30"/>
                    <a:pt x="248" y="38"/>
                    <a:pt x="254" y="40"/>
                  </a:cubicBezTo>
                  <a:cubicBezTo>
                    <a:pt x="256" y="40"/>
                    <a:pt x="261" y="36"/>
                    <a:pt x="266" y="37"/>
                  </a:cubicBezTo>
                  <a:cubicBezTo>
                    <a:pt x="273" y="38"/>
                    <a:pt x="280" y="44"/>
                    <a:pt x="286" y="46"/>
                  </a:cubicBezTo>
                  <a:cubicBezTo>
                    <a:pt x="291" y="47"/>
                    <a:pt x="296" y="45"/>
                    <a:pt x="301" y="46"/>
                  </a:cubicBezTo>
                  <a:cubicBezTo>
                    <a:pt x="307" y="47"/>
                    <a:pt x="315" y="53"/>
                    <a:pt x="321" y="54"/>
                  </a:cubicBezTo>
                  <a:cubicBezTo>
                    <a:pt x="339" y="57"/>
                    <a:pt x="354" y="62"/>
                    <a:pt x="371" y="66"/>
                  </a:cubicBezTo>
                  <a:cubicBezTo>
                    <a:pt x="388" y="70"/>
                    <a:pt x="406" y="71"/>
                    <a:pt x="423" y="75"/>
                  </a:cubicBezTo>
                  <a:cubicBezTo>
                    <a:pt x="427" y="75"/>
                    <a:pt x="432" y="80"/>
                    <a:pt x="435" y="81"/>
                  </a:cubicBezTo>
                  <a:cubicBezTo>
                    <a:pt x="456" y="85"/>
                    <a:pt x="477" y="85"/>
                    <a:pt x="496" y="92"/>
                  </a:cubicBezTo>
                  <a:cubicBezTo>
                    <a:pt x="490" y="102"/>
                    <a:pt x="493" y="109"/>
                    <a:pt x="490" y="124"/>
                  </a:cubicBezTo>
                  <a:cubicBezTo>
                    <a:pt x="490" y="124"/>
                    <a:pt x="488" y="134"/>
                    <a:pt x="487" y="136"/>
                  </a:cubicBezTo>
                  <a:cubicBezTo>
                    <a:pt x="487" y="137"/>
                    <a:pt x="481" y="138"/>
                    <a:pt x="481" y="139"/>
                  </a:cubicBezTo>
                  <a:cubicBezTo>
                    <a:pt x="481" y="140"/>
                    <a:pt x="485" y="146"/>
                    <a:pt x="484" y="150"/>
                  </a:cubicBezTo>
                  <a:cubicBezTo>
                    <a:pt x="483" y="166"/>
                    <a:pt x="475" y="178"/>
                    <a:pt x="473" y="200"/>
                  </a:cubicBezTo>
                  <a:cubicBezTo>
                    <a:pt x="468" y="234"/>
                    <a:pt x="455" y="271"/>
                    <a:pt x="449" y="302"/>
                  </a:cubicBezTo>
                  <a:cubicBezTo>
                    <a:pt x="448" y="310"/>
                    <a:pt x="449" y="316"/>
                    <a:pt x="446" y="325"/>
                  </a:cubicBezTo>
                  <a:cubicBezTo>
                    <a:pt x="445" y="327"/>
                    <a:pt x="440" y="334"/>
                    <a:pt x="441" y="334"/>
                  </a:cubicBezTo>
                  <a:cubicBezTo>
                    <a:pt x="440" y="337"/>
                    <a:pt x="445" y="339"/>
                    <a:pt x="446" y="342"/>
                  </a:cubicBezTo>
                  <a:cubicBezTo>
                    <a:pt x="449" y="353"/>
                    <a:pt x="443" y="358"/>
                    <a:pt x="446" y="366"/>
                  </a:cubicBezTo>
                  <a:cubicBezTo>
                    <a:pt x="425" y="369"/>
                    <a:pt x="404" y="359"/>
                    <a:pt x="382" y="354"/>
                  </a:cubicBezTo>
                  <a:cubicBezTo>
                    <a:pt x="370" y="351"/>
                    <a:pt x="353" y="352"/>
                    <a:pt x="342" y="348"/>
                  </a:cubicBezTo>
                  <a:cubicBezTo>
                    <a:pt x="341" y="348"/>
                    <a:pt x="339" y="342"/>
                    <a:pt x="339" y="342"/>
                  </a:cubicBezTo>
                  <a:cubicBezTo>
                    <a:pt x="337" y="342"/>
                    <a:pt x="333" y="345"/>
                    <a:pt x="330" y="345"/>
                  </a:cubicBezTo>
                  <a:cubicBezTo>
                    <a:pt x="325" y="345"/>
                    <a:pt x="318" y="340"/>
                    <a:pt x="313" y="339"/>
                  </a:cubicBezTo>
                  <a:cubicBezTo>
                    <a:pt x="303" y="338"/>
                    <a:pt x="301" y="341"/>
                    <a:pt x="292" y="339"/>
                  </a:cubicBezTo>
                  <a:cubicBezTo>
                    <a:pt x="288" y="339"/>
                    <a:pt x="268" y="337"/>
                    <a:pt x="269" y="336"/>
                  </a:cubicBezTo>
                  <a:cubicBezTo>
                    <a:pt x="267" y="337"/>
                    <a:pt x="266" y="342"/>
                    <a:pt x="266" y="342"/>
                  </a:cubicBezTo>
                  <a:cubicBezTo>
                    <a:pt x="261" y="342"/>
                    <a:pt x="255" y="339"/>
                    <a:pt x="249" y="339"/>
                  </a:cubicBezTo>
                  <a:cubicBezTo>
                    <a:pt x="243" y="340"/>
                    <a:pt x="216" y="347"/>
                    <a:pt x="211" y="345"/>
                  </a:cubicBezTo>
                  <a:cubicBezTo>
                    <a:pt x="209" y="345"/>
                    <a:pt x="208" y="337"/>
                    <a:pt x="202" y="339"/>
                  </a:cubicBezTo>
                  <a:cubicBezTo>
                    <a:pt x="207" y="334"/>
                    <a:pt x="202" y="336"/>
                    <a:pt x="202" y="328"/>
                  </a:cubicBezTo>
                  <a:cubicBezTo>
                    <a:pt x="198" y="328"/>
                    <a:pt x="199" y="334"/>
                    <a:pt x="202" y="334"/>
                  </a:cubicBezTo>
                  <a:cubicBezTo>
                    <a:pt x="202" y="339"/>
                    <a:pt x="196" y="334"/>
                    <a:pt x="196" y="334"/>
                  </a:cubicBezTo>
                  <a:cubicBezTo>
                    <a:pt x="194" y="334"/>
                    <a:pt x="191" y="339"/>
                    <a:pt x="190" y="339"/>
                  </a:cubicBezTo>
                  <a:cubicBezTo>
                    <a:pt x="182" y="341"/>
                    <a:pt x="173" y="338"/>
                    <a:pt x="161" y="339"/>
                  </a:cubicBezTo>
                  <a:cubicBezTo>
                    <a:pt x="163" y="331"/>
                    <a:pt x="156" y="334"/>
                    <a:pt x="155" y="328"/>
                  </a:cubicBezTo>
                  <a:cubicBezTo>
                    <a:pt x="139" y="328"/>
                    <a:pt x="132" y="319"/>
                    <a:pt x="118" y="319"/>
                  </a:cubicBezTo>
                  <a:cubicBezTo>
                    <a:pt x="114" y="319"/>
                    <a:pt x="111" y="324"/>
                    <a:pt x="109" y="325"/>
                  </a:cubicBezTo>
                  <a:cubicBezTo>
                    <a:pt x="105" y="326"/>
                    <a:pt x="105" y="322"/>
                    <a:pt x="103" y="322"/>
                  </a:cubicBezTo>
                  <a:cubicBezTo>
                    <a:pt x="95" y="322"/>
                    <a:pt x="92" y="328"/>
                    <a:pt x="89" y="328"/>
                  </a:cubicBezTo>
                  <a:cubicBezTo>
                    <a:pt x="82" y="327"/>
                    <a:pt x="72" y="315"/>
                    <a:pt x="62" y="313"/>
                  </a:cubicBezTo>
                  <a:cubicBezTo>
                    <a:pt x="61" y="295"/>
                    <a:pt x="66" y="284"/>
                    <a:pt x="62" y="270"/>
                  </a:cubicBezTo>
                  <a:cubicBezTo>
                    <a:pt x="62" y="268"/>
                    <a:pt x="62" y="262"/>
                    <a:pt x="62" y="264"/>
                  </a:cubicBezTo>
                  <a:cubicBezTo>
                    <a:pt x="60" y="259"/>
                    <a:pt x="60" y="264"/>
                    <a:pt x="59" y="264"/>
                  </a:cubicBezTo>
                  <a:cubicBezTo>
                    <a:pt x="47" y="257"/>
                    <a:pt x="54" y="244"/>
                    <a:pt x="36" y="252"/>
                  </a:cubicBezTo>
                  <a:cubicBezTo>
                    <a:pt x="42" y="246"/>
                    <a:pt x="35" y="248"/>
                    <a:pt x="36" y="249"/>
                  </a:cubicBezTo>
                  <a:cubicBezTo>
                    <a:pt x="34" y="247"/>
                    <a:pt x="33" y="239"/>
                    <a:pt x="28" y="238"/>
                  </a:cubicBezTo>
                  <a:cubicBezTo>
                    <a:pt x="26" y="237"/>
                    <a:pt x="20" y="239"/>
                    <a:pt x="19" y="238"/>
                  </a:cubicBezTo>
                  <a:cubicBezTo>
                    <a:pt x="17" y="236"/>
                    <a:pt x="17" y="229"/>
                    <a:pt x="10" y="232"/>
                  </a:cubicBezTo>
                </a:path>
              </a:pathLst>
            </a:custGeom>
            <a:solidFill>
              <a:schemeClr val="tx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8" name="Freeform 148"/>
            <p:cNvSpPr>
              <a:spLocks/>
            </p:cNvSpPr>
            <p:nvPr/>
          </p:nvSpPr>
          <p:spPr bwMode="auto">
            <a:xfrm>
              <a:off x="1087438" y="1317626"/>
              <a:ext cx="42863" cy="31750"/>
            </a:xfrm>
            <a:custGeom>
              <a:avLst/>
              <a:gdLst>
                <a:gd name="T0" fmla="*/ 24 w 36"/>
                <a:gd name="T1" fmla="*/ 3 h 26"/>
                <a:gd name="T2" fmla="*/ 33 w 36"/>
                <a:gd name="T3" fmla="*/ 12 h 26"/>
                <a:gd name="T4" fmla="*/ 21 w 36"/>
                <a:gd name="T5" fmla="*/ 26 h 26"/>
                <a:gd name="T6" fmla="*/ 1 w 36"/>
                <a:gd name="T7" fmla="*/ 18 h 26"/>
                <a:gd name="T8" fmla="*/ 9 w 36"/>
                <a:gd name="T9" fmla="*/ 6 h 26"/>
                <a:gd name="T10" fmla="*/ 21 w 36"/>
                <a:gd name="T11" fmla="*/ 0 h 26"/>
              </a:gdLst>
              <a:ahLst/>
              <a:cxnLst>
                <a:cxn ang="0">
                  <a:pos x="T0" y="T1"/>
                </a:cxn>
                <a:cxn ang="0">
                  <a:pos x="T2" y="T3"/>
                </a:cxn>
                <a:cxn ang="0">
                  <a:pos x="T4" y="T5"/>
                </a:cxn>
                <a:cxn ang="0">
                  <a:pos x="T6" y="T7"/>
                </a:cxn>
                <a:cxn ang="0">
                  <a:pos x="T8" y="T9"/>
                </a:cxn>
                <a:cxn ang="0">
                  <a:pos x="T10" y="T11"/>
                </a:cxn>
              </a:cxnLst>
              <a:rect l="0" t="0" r="r" b="b"/>
              <a:pathLst>
                <a:path w="36" h="26">
                  <a:moveTo>
                    <a:pt x="24" y="3"/>
                  </a:moveTo>
                  <a:cubicBezTo>
                    <a:pt x="22" y="11"/>
                    <a:pt x="25" y="13"/>
                    <a:pt x="33" y="12"/>
                  </a:cubicBezTo>
                  <a:cubicBezTo>
                    <a:pt x="36" y="24"/>
                    <a:pt x="23" y="19"/>
                    <a:pt x="21" y="26"/>
                  </a:cubicBezTo>
                  <a:cubicBezTo>
                    <a:pt x="17" y="20"/>
                    <a:pt x="13" y="15"/>
                    <a:pt x="1" y="18"/>
                  </a:cubicBezTo>
                  <a:cubicBezTo>
                    <a:pt x="0" y="6"/>
                    <a:pt x="16" y="9"/>
                    <a:pt x="9" y="6"/>
                  </a:cubicBezTo>
                  <a:cubicBezTo>
                    <a:pt x="14" y="0"/>
                    <a:pt x="18" y="9"/>
                    <a:pt x="21"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9" name="Freeform 149"/>
            <p:cNvSpPr>
              <a:spLocks/>
            </p:cNvSpPr>
            <p:nvPr/>
          </p:nvSpPr>
          <p:spPr bwMode="auto">
            <a:xfrm>
              <a:off x="1112838" y="1317626"/>
              <a:ext cx="0" cy="4763"/>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0" name="Line 150"/>
            <p:cNvSpPr>
              <a:spLocks noChangeShapeType="1"/>
            </p:cNvSpPr>
            <p:nvPr/>
          </p:nvSpPr>
          <p:spPr bwMode="auto">
            <a:xfrm>
              <a:off x="1112838" y="1317626"/>
              <a:ext cx="0" cy="4763"/>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41" name="Freeform 151"/>
            <p:cNvSpPr>
              <a:spLocks/>
            </p:cNvSpPr>
            <p:nvPr/>
          </p:nvSpPr>
          <p:spPr bwMode="auto">
            <a:xfrm>
              <a:off x="1112838" y="1317626"/>
              <a:ext cx="4763" cy="4763"/>
            </a:xfrm>
            <a:custGeom>
              <a:avLst/>
              <a:gdLst>
                <a:gd name="T0" fmla="*/ 0 w 4"/>
                <a:gd name="T1" fmla="*/ 4 h 4"/>
                <a:gd name="T2" fmla="*/ 4 w 4"/>
                <a:gd name="T3" fmla="*/ 0 h 4"/>
              </a:gdLst>
              <a:ahLst/>
              <a:cxnLst>
                <a:cxn ang="0">
                  <a:pos x="T0" y="T1"/>
                </a:cxn>
                <a:cxn ang="0">
                  <a:pos x="T2" y="T3"/>
                </a:cxn>
              </a:cxnLst>
              <a:rect l="0" t="0" r="r" b="b"/>
              <a:pathLst>
                <a:path w="4" h="4">
                  <a:moveTo>
                    <a:pt x="0" y="4"/>
                  </a:moveTo>
                  <a:cubicBezTo>
                    <a:pt x="2" y="3"/>
                    <a:pt x="3" y="2"/>
                    <a:pt x="4"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2" name="Freeform 152"/>
            <p:cNvSpPr>
              <a:spLocks/>
            </p:cNvSpPr>
            <p:nvPr/>
          </p:nvSpPr>
          <p:spPr bwMode="auto">
            <a:xfrm>
              <a:off x="1112838" y="1322388"/>
              <a:ext cx="3175" cy="0"/>
            </a:xfrm>
            <a:custGeom>
              <a:avLst/>
              <a:gdLst>
                <a:gd name="T0" fmla="*/ 0 w 2"/>
                <a:gd name="T1" fmla="*/ 2 w 2"/>
                <a:gd name="T2" fmla="*/ 0 w 2"/>
              </a:gdLst>
              <a:ahLst/>
              <a:cxnLst>
                <a:cxn ang="0">
                  <a:pos x="T0" y="0"/>
                </a:cxn>
                <a:cxn ang="0">
                  <a:pos x="T1" y="0"/>
                </a:cxn>
                <a:cxn ang="0">
                  <a:pos x="T2" y="0"/>
                </a:cxn>
              </a:cxnLst>
              <a:rect l="0" t="0" r="r" b="b"/>
              <a:pathLst>
                <a:path w="2">
                  <a:moveTo>
                    <a:pt x="0" y="0"/>
                  </a:moveTo>
                  <a:lnTo>
                    <a:pt x="2" y="0"/>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3" name="Line 153"/>
            <p:cNvSpPr>
              <a:spLocks noChangeShapeType="1"/>
            </p:cNvSpPr>
            <p:nvPr/>
          </p:nvSpPr>
          <p:spPr bwMode="auto">
            <a:xfrm>
              <a:off x="1112838" y="1322388"/>
              <a:ext cx="3175" cy="0"/>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28" name="Freeform 154"/>
            <p:cNvSpPr>
              <a:spLocks/>
            </p:cNvSpPr>
            <p:nvPr/>
          </p:nvSpPr>
          <p:spPr bwMode="auto">
            <a:xfrm>
              <a:off x="5526089" y="1531938"/>
              <a:ext cx="9525" cy="17463"/>
            </a:xfrm>
            <a:custGeom>
              <a:avLst/>
              <a:gdLst>
                <a:gd name="T0" fmla="*/ 3 w 9"/>
                <a:gd name="T1" fmla="*/ 1 h 15"/>
                <a:gd name="T2" fmla="*/ 0 w 9"/>
                <a:gd name="T3" fmla="*/ 10 h 15"/>
                <a:gd name="T4" fmla="*/ 0 w 9"/>
                <a:gd name="T5" fmla="*/ 4 h 15"/>
                <a:gd name="T6" fmla="*/ 3 w 9"/>
                <a:gd name="T7" fmla="*/ 1 h 15"/>
              </a:gdLst>
              <a:ahLst/>
              <a:cxnLst>
                <a:cxn ang="0">
                  <a:pos x="T0" y="T1"/>
                </a:cxn>
                <a:cxn ang="0">
                  <a:pos x="T2" y="T3"/>
                </a:cxn>
                <a:cxn ang="0">
                  <a:pos x="T4" y="T5"/>
                </a:cxn>
                <a:cxn ang="0">
                  <a:pos x="T6" y="T7"/>
                </a:cxn>
              </a:cxnLst>
              <a:rect l="0" t="0" r="r" b="b"/>
              <a:pathLst>
                <a:path w="9" h="15">
                  <a:moveTo>
                    <a:pt x="3" y="1"/>
                  </a:moveTo>
                  <a:cubicBezTo>
                    <a:pt x="9" y="0"/>
                    <a:pt x="7" y="15"/>
                    <a:pt x="0" y="10"/>
                  </a:cubicBezTo>
                  <a:cubicBezTo>
                    <a:pt x="0" y="8"/>
                    <a:pt x="0" y="6"/>
                    <a:pt x="0" y="4"/>
                  </a:cubicBezTo>
                  <a:cubicBezTo>
                    <a:pt x="2" y="5"/>
                    <a:pt x="3" y="3"/>
                    <a:pt x="3" y="1"/>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29" name="Freeform 155"/>
            <p:cNvSpPr>
              <a:spLocks/>
            </p:cNvSpPr>
            <p:nvPr/>
          </p:nvSpPr>
          <p:spPr bwMode="auto">
            <a:xfrm>
              <a:off x="5418139" y="1606551"/>
              <a:ext cx="20638" cy="15875"/>
            </a:xfrm>
            <a:custGeom>
              <a:avLst/>
              <a:gdLst>
                <a:gd name="T0" fmla="*/ 6 w 17"/>
                <a:gd name="T1" fmla="*/ 0 h 13"/>
                <a:gd name="T2" fmla="*/ 0 w 17"/>
                <a:gd name="T3" fmla="*/ 12 h 13"/>
                <a:gd name="T4" fmla="*/ 6 w 17"/>
                <a:gd name="T5" fmla="*/ 0 h 13"/>
              </a:gdLst>
              <a:ahLst/>
              <a:cxnLst>
                <a:cxn ang="0">
                  <a:pos x="T0" y="T1"/>
                </a:cxn>
                <a:cxn ang="0">
                  <a:pos x="T2" y="T3"/>
                </a:cxn>
                <a:cxn ang="0">
                  <a:pos x="T4" y="T5"/>
                </a:cxn>
              </a:cxnLst>
              <a:rect l="0" t="0" r="r" b="b"/>
              <a:pathLst>
                <a:path w="17" h="13">
                  <a:moveTo>
                    <a:pt x="6" y="0"/>
                  </a:moveTo>
                  <a:cubicBezTo>
                    <a:pt x="17" y="3"/>
                    <a:pt x="9" y="13"/>
                    <a:pt x="0" y="12"/>
                  </a:cubicBezTo>
                  <a:cubicBezTo>
                    <a:pt x="1" y="8"/>
                    <a:pt x="4" y="5"/>
                    <a:pt x="6" y="0"/>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30" name="Freeform 156"/>
            <p:cNvSpPr>
              <a:spLocks/>
            </p:cNvSpPr>
            <p:nvPr/>
          </p:nvSpPr>
          <p:spPr bwMode="auto">
            <a:xfrm>
              <a:off x="5176839" y="1289051"/>
              <a:ext cx="333375" cy="519113"/>
            </a:xfrm>
            <a:custGeom>
              <a:avLst/>
              <a:gdLst>
                <a:gd name="T0" fmla="*/ 0 w 280"/>
                <a:gd name="T1" fmla="*/ 239 h 434"/>
                <a:gd name="T2" fmla="*/ 12 w 280"/>
                <a:gd name="T3" fmla="*/ 236 h 434"/>
                <a:gd name="T4" fmla="*/ 27 w 280"/>
                <a:gd name="T5" fmla="*/ 224 h 434"/>
                <a:gd name="T6" fmla="*/ 21 w 280"/>
                <a:gd name="T7" fmla="*/ 207 h 434"/>
                <a:gd name="T8" fmla="*/ 35 w 280"/>
                <a:gd name="T9" fmla="*/ 186 h 434"/>
                <a:gd name="T10" fmla="*/ 38 w 280"/>
                <a:gd name="T11" fmla="*/ 169 h 434"/>
                <a:gd name="T12" fmla="*/ 29 w 280"/>
                <a:gd name="T13" fmla="*/ 137 h 434"/>
                <a:gd name="T14" fmla="*/ 32 w 280"/>
                <a:gd name="T15" fmla="*/ 122 h 434"/>
                <a:gd name="T16" fmla="*/ 38 w 280"/>
                <a:gd name="T17" fmla="*/ 116 h 434"/>
                <a:gd name="T18" fmla="*/ 35 w 280"/>
                <a:gd name="T19" fmla="*/ 87 h 434"/>
                <a:gd name="T20" fmla="*/ 44 w 280"/>
                <a:gd name="T21" fmla="*/ 67 h 434"/>
                <a:gd name="T22" fmla="*/ 47 w 280"/>
                <a:gd name="T23" fmla="*/ 47 h 434"/>
                <a:gd name="T24" fmla="*/ 53 w 280"/>
                <a:gd name="T25" fmla="*/ 32 h 434"/>
                <a:gd name="T26" fmla="*/ 59 w 280"/>
                <a:gd name="T27" fmla="*/ 18 h 434"/>
                <a:gd name="T28" fmla="*/ 67 w 280"/>
                <a:gd name="T29" fmla="*/ 6 h 434"/>
                <a:gd name="T30" fmla="*/ 73 w 280"/>
                <a:gd name="T31" fmla="*/ 15 h 434"/>
                <a:gd name="T32" fmla="*/ 85 w 280"/>
                <a:gd name="T33" fmla="*/ 26 h 434"/>
                <a:gd name="T34" fmla="*/ 123 w 280"/>
                <a:gd name="T35" fmla="*/ 0 h 434"/>
                <a:gd name="T36" fmla="*/ 143 w 280"/>
                <a:gd name="T37" fmla="*/ 3 h 434"/>
                <a:gd name="T38" fmla="*/ 149 w 280"/>
                <a:gd name="T39" fmla="*/ 12 h 434"/>
                <a:gd name="T40" fmla="*/ 160 w 280"/>
                <a:gd name="T41" fmla="*/ 15 h 434"/>
                <a:gd name="T42" fmla="*/ 169 w 280"/>
                <a:gd name="T43" fmla="*/ 41 h 434"/>
                <a:gd name="T44" fmla="*/ 189 w 280"/>
                <a:gd name="T45" fmla="*/ 105 h 434"/>
                <a:gd name="T46" fmla="*/ 198 w 280"/>
                <a:gd name="T47" fmla="*/ 137 h 434"/>
                <a:gd name="T48" fmla="*/ 227 w 280"/>
                <a:gd name="T49" fmla="*/ 143 h 434"/>
                <a:gd name="T50" fmla="*/ 245 w 280"/>
                <a:gd name="T51" fmla="*/ 183 h 434"/>
                <a:gd name="T52" fmla="*/ 253 w 280"/>
                <a:gd name="T53" fmla="*/ 175 h 434"/>
                <a:gd name="T54" fmla="*/ 268 w 280"/>
                <a:gd name="T55" fmla="*/ 186 h 434"/>
                <a:gd name="T56" fmla="*/ 262 w 280"/>
                <a:gd name="T57" fmla="*/ 198 h 434"/>
                <a:gd name="T58" fmla="*/ 274 w 280"/>
                <a:gd name="T59" fmla="*/ 201 h 434"/>
                <a:gd name="T60" fmla="*/ 256 w 280"/>
                <a:gd name="T61" fmla="*/ 218 h 434"/>
                <a:gd name="T62" fmla="*/ 239 w 280"/>
                <a:gd name="T63" fmla="*/ 241 h 434"/>
                <a:gd name="T64" fmla="*/ 233 w 280"/>
                <a:gd name="T65" fmla="*/ 236 h 434"/>
                <a:gd name="T66" fmla="*/ 230 w 280"/>
                <a:gd name="T67" fmla="*/ 247 h 434"/>
                <a:gd name="T68" fmla="*/ 221 w 280"/>
                <a:gd name="T69" fmla="*/ 259 h 434"/>
                <a:gd name="T70" fmla="*/ 204 w 280"/>
                <a:gd name="T71" fmla="*/ 253 h 434"/>
                <a:gd name="T72" fmla="*/ 189 w 280"/>
                <a:gd name="T73" fmla="*/ 259 h 434"/>
                <a:gd name="T74" fmla="*/ 189 w 280"/>
                <a:gd name="T75" fmla="*/ 282 h 434"/>
                <a:gd name="T76" fmla="*/ 172 w 280"/>
                <a:gd name="T77" fmla="*/ 262 h 434"/>
                <a:gd name="T78" fmla="*/ 166 w 280"/>
                <a:gd name="T79" fmla="*/ 273 h 434"/>
                <a:gd name="T80" fmla="*/ 160 w 280"/>
                <a:gd name="T81" fmla="*/ 273 h 434"/>
                <a:gd name="T82" fmla="*/ 163 w 280"/>
                <a:gd name="T83" fmla="*/ 288 h 434"/>
                <a:gd name="T84" fmla="*/ 160 w 280"/>
                <a:gd name="T85" fmla="*/ 320 h 434"/>
                <a:gd name="T86" fmla="*/ 140 w 280"/>
                <a:gd name="T87" fmla="*/ 335 h 434"/>
                <a:gd name="T88" fmla="*/ 137 w 280"/>
                <a:gd name="T89" fmla="*/ 323 h 434"/>
                <a:gd name="T90" fmla="*/ 117 w 280"/>
                <a:gd name="T91" fmla="*/ 326 h 434"/>
                <a:gd name="T92" fmla="*/ 114 w 280"/>
                <a:gd name="T93" fmla="*/ 355 h 434"/>
                <a:gd name="T94" fmla="*/ 111 w 280"/>
                <a:gd name="T95" fmla="*/ 346 h 434"/>
                <a:gd name="T96" fmla="*/ 96 w 280"/>
                <a:gd name="T97" fmla="*/ 361 h 434"/>
                <a:gd name="T98" fmla="*/ 96 w 280"/>
                <a:gd name="T99" fmla="*/ 378 h 434"/>
                <a:gd name="T100" fmla="*/ 91 w 280"/>
                <a:gd name="T101" fmla="*/ 387 h 434"/>
                <a:gd name="T102" fmla="*/ 93 w 280"/>
                <a:gd name="T103" fmla="*/ 399 h 434"/>
                <a:gd name="T104" fmla="*/ 85 w 280"/>
                <a:gd name="T105" fmla="*/ 410 h 434"/>
                <a:gd name="T106" fmla="*/ 82 w 280"/>
                <a:gd name="T107" fmla="*/ 433 h 434"/>
                <a:gd name="T108" fmla="*/ 73 w 280"/>
                <a:gd name="T109" fmla="*/ 422 h 434"/>
                <a:gd name="T110" fmla="*/ 56 w 280"/>
                <a:gd name="T111" fmla="*/ 410 h 434"/>
                <a:gd name="T112" fmla="*/ 41 w 280"/>
                <a:gd name="T113" fmla="*/ 364 h 434"/>
                <a:gd name="T114" fmla="*/ 35 w 280"/>
                <a:gd name="T115" fmla="*/ 335 h 434"/>
                <a:gd name="T116" fmla="*/ 32 w 280"/>
                <a:gd name="T117" fmla="*/ 332 h 434"/>
                <a:gd name="T118" fmla="*/ 35 w 280"/>
                <a:gd name="T119" fmla="*/ 329 h 434"/>
                <a:gd name="T120" fmla="*/ 27 w 280"/>
                <a:gd name="T121" fmla="*/ 320 h 434"/>
                <a:gd name="T122" fmla="*/ 24 w 280"/>
                <a:gd name="T123" fmla="*/ 308 h 434"/>
                <a:gd name="T124" fmla="*/ 0 w 280"/>
                <a:gd name="T125" fmla="*/ 239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0" h="434">
                  <a:moveTo>
                    <a:pt x="0" y="239"/>
                  </a:moveTo>
                  <a:cubicBezTo>
                    <a:pt x="1" y="234"/>
                    <a:pt x="8" y="237"/>
                    <a:pt x="12" y="236"/>
                  </a:cubicBezTo>
                  <a:cubicBezTo>
                    <a:pt x="19" y="233"/>
                    <a:pt x="16" y="222"/>
                    <a:pt x="27" y="224"/>
                  </a:cubicBezTo>
                  <a:cubicBezTo>
                    <a:pt x="25" y="218"/>
                    <a:pt x="19" y="216"/>
                    <a:pt x="21" y="207"/>
                  </a:cubicBezTo>
                  <a:cubicBezTo>
                    <a:pt x="23" y="197"/>
                    <a:pt x="28" y="191"/>
                    <a:pt x="35" y="186"/>
                  </a:cubicBezTo>
                  <a:cubicBezTo>
                    <a:pt x="28" y="178"/>
                    <a:pt x="38" y="175"/>
                    <a:pt x="38" y="169"/>
                  </a:cubicBezTo>
                  <a:cubicBezTo>
                    <a:pt x="38" y="157"/>
                    <a:pt x="29" y="149"/>
                    <a:pt x="29" y="137"/>
                  </a:cubicBezTo>
                  <a:cubicBezTo>
                    <a:pt x="29" y="137"/>
                    <a:pt x="31" y="125"/>
                    <a:pt x="32" y="122"/>
                  </a:cubicBezTo>
                  <a:cubicBezTo>
                    <a:pt x="33" y="120"/>
                    <a:pt x="38" y="121"/>
                    <a:pt x="38" y="116"/>
                  </a:cubicBezTo>
                  <a:cubicBezTo>
                    <a:pt x="39" y="107"/>
                    <a:pt x="35" y="97"/>
                    <a:pt x="35" y="87"/>
                  </a:cubicBezTo>
                  <a:cubicBezTo>
                    <a:pt x="36" y="79"/>
                    <a:pt x="41" y="75"/>
                    <a:pt x="44" y="67"/>
                  </a:cubicBezTo>
                  <a:cubicBezTo>
                    <a:pt x="46" y="61"/>
                    <a:pt x="45" y="53"/>
                    <a:pt x="47" y="47"/>
                  </a:cubicBezTo>
                  <a:cubicBezTo>
                    <a:pt x="49" y="41"/>
                    <a:pt x="51" y="37"/>
                    <a:pt x="53" y="32"/>
                  </a:cubicBezTo>
                  <a:cubicBezTo>
                    <a:pt x="54" y="28"/>
                    <a:pt x="57" y="22"/>
                    <a:pt x="59" y="18"/>
                  </a:cubicBezTo>
                  <a:cubicBezTo>
                    <a:pt x="60" y="14"/>
                    <a:pt x="60" y="4"/>
                    <a:pt x="67" y="6"/>
                  </a:cubicBezTo>
                  <a:cubicBezTo>
                    <a:pt x="75" y="4"/>
                    <a:pt x="71" y="11"/>
                    <a:pt x="73" y="15"/>
                  </a:cubicBezTo>
                  <a:cubicBezTo>
                    <a:pt x="76" y="20"/>
                    <a:pt x="82" y="21"/>
                    <a:pt x="85" y="26"/>
                  </a:cubicBezTo>
                  <a:cubicBezTo>
                    <a:pt x="100" y="21"/>
                    <a:pt x="111" y="10"/>
                    <a:pt x="123" y="0"/>
                  </a:cubicBezTo>
                  <a:cubicBezTo>
                    <a:pt x="128" y="1"/>
                    <a:pt x="136" y="0"/>
                    <a:pt x="143" y="3"/>
                  </a:cubicBezTo>
                  <a:cubicBezTo>
                    <a:pt x="145" y="4"/>
                    <a:pt x="146" y="10"/>
                    <a:pt x="149" y="12"/>
                  </a:cubicBezTo>
                  <a:cubicBezTo>
                    <a:pt x="151" y="13"/>
                    <a:pt x="158" y="12"/>
                    <a:pt x="160" y="15"/>
                  </a:cubicBezTo>
                  <a:cubicBezTo>
                    <a:pt x="163" y="17"/>
                    <a:pt x="166" y="30"/>
                    <a:pt x="169" y="41"/>
                  </a:cubicBezTo>
                  <a:cubicBezTo>
                    <a:pt x="176" y="60"/>
                    <a:pt x="180" y="81"/>
                    <a:pt x="189" y="105"/>
                  </a:cubicBezTo>
                  <a:cubicBezTo>
                    <a:pt x="192" y="112"/>
                    <a:pt x="198" y="123"/>
                    <a:pt x="198" y="137"/>
                  </a:cubicBezTo>
                  <a:cubicBezTo>
                    <a:pt x="203" y="143"/>
                    <a:pt x="215" y="143"/>
                    <a:pt x="227" y="143"/>
                  </a:cubicBezTo>
                  <a:cubicBezTo>
                    <a:pt x="227" y="162"/>
                    <a:pt x="236" y="173"/>
                    <a:pt x="245" y="183"/>
                  </a:cubicBezTo>
                  <a:cubicBezTo>
                    <a:pt x="248" y="180"/>
                    <a:pt x="251" y="178"/>
                    <a:pt x="253" y="175"/>
                  </a:cubicBezTo>
                  <a:cubicBezTo>
                    <a:pt x="260" y="177"/>
                    <a:pt x="261" y="184"/>
                    <a:pt x="268" y="186"/>
                  </a:cubicBezTo>
                  <a:cubicBezTo>
                    <a:pt x="268" y="192"/>
                    <a:pt x="260" y="190"/>
                    <a:pt x="262" y="198"/>
                  </a:cubicBezTo>
                  <a:cubicBezTo>
                    <a:pt x="264" y="204"/>
                    <a:pt x="272" y="211"/>
                    <a:pt x="274" y="201"/>
                  </a:cubicBezTo>
                  <a:cubicBezTo>
                    <a:pt x="280" y="207"/>
                    <a:pt x="266" y="228"/>
                    <a:pt x="256" y="218"/>
                  </a:cubicBezTo>
                  <a:cubicBezTo>
                    <a:pt x="252" y="228"/>
                    <a:pt x="247" y="236"/>
                    <a:pt x="239" y="241"/>
                  </a:cubicBezTo>
                  <a:cubicBezTo>
                    <a:pt x="236" y="241"/>
                    <a:pt x="237" y="236"/>
                    <a:pt x="233" y="236"/>
                  </a:cubicBezTo>
                  <a:cubicBezTo>
                    <a:pt x="225" y="236"/>
                    <a:pt x="230" y="248"/>
                    <a:pt x="230" y="247"/>
                  </a:cubicBezTo>
                  <a:cubicBezTo>
                    <a:pt x="228" y="252"/>
                    <a:pt x="217" y="249"/>
                    <a:pt x="221" y="259"/>
                  </a:cubicBezTo>
                  <a:cubicBezTo>
                    <a:pt x="216" y="256"/>
                    <a:pt x="207" y="258"/>
                    <a:pt x="204" y="253"/>
                  </a:cubicBezTo>
                  <a:cubicBezTo>
                    <a:pt x="199" y="261"/>
                    <a:pt x="198" y="268"/>
                    <a:pt x="189" y="259"/>
                  </a:cubicBezTo>
                  <a:cubicBezTo>
                    <a:pt x="189" y="267"/>
                    <a:pt x="189" y="274"/>
                    <a:pt x="189" y="282"/>
                  </a:cubicBezTo>
                  <a:cubicBezTo>
                    <a:pt x="171" y="288"/>
                    <a:pt x="181" y="266"/>
                    <a:pt x="172" y="262"/>
                  </a:cubicBezTo>
                  <a:cubicBezTo>
                    <a:pt x="163" y="256"/>
                    <a:pt x="168" y="270"/>
                    <a:pt x="166" y="273"/>
                  </a:cubicBezTo>
                  <a:cubicBezTo>
                    <a:pt x="166" y="274"/>
                    <a:pt x="161" y="273"/>
                    <a:pt x="160" y="273"/>
                  </a:cubicBezTo>
                  <a:cubicBezTo>
                    <a:pt x="159" y="278"/>
                    <a:pt x="163" y="282"/>
                    <a:pt x="163" y="288"/>
                  </a:cubicBezTo>
                  <a:cubicBezTo>
                    <a:pt x="163" y="298"/>
                    <a:pt x="157" y="308"/>
                    <a:pt x="160" y="320"/>
                  </a:cubicBezTo>
                  <a:cubicBezTo>
                    <a:pt x="154" y="326"/>
                    <a:pt x="136" y="318"/>
                    <a:pt x="140" y="335"/>
                  </a:cubicBezTo>
                  <a:cubicBezTo>
                    <a:pt x="137" y="344"/>
                    <a:pt x="137" y="327"/>
                    <a:pt x="137" y="323"/>
                  </a:cubicBezTo>
                  <a:cubicBezTo>
                    <a:pt x="128" y="327"/>
                    <a:pt x="121" y="341"/>
                    <a:pt x="117" y="326"/>
                  </a:cubicBezTo>
                  <a:cubicBezTo>
                    <a:pt x="109" y="335"/>
                    <a:pt x="120" y="344"/>
                    <a:pt x="114" y="355"/>
                  </a:cubicBezTo>
                  <a:cubicBezTo>
                    <a:pt x="110" y="357"/>
                    <a:pt x="112" y="346"/>
                    <a:pt x="111" y="346"/>
                  </a:cubicBezTo>
                  <a:cubicBezTo>
                    <a:pt x="108" y="346"/>
                    <a:pt x="99" y="352"/>
                    <a:pt x="96" y="361"/>
                  </a:cubicBezTo>
                  <a:cubicBezTo>
                    <a:pt x="95" y="366"/>
                    <a:pt x="97" y="373"/>
                    <a:pt x="96" y="378"/>
                  </a:cubicBezTo>
                  <a:cubicBezTo>
                    <a:pt x="95" y="383"/>
                    <a:pt x="91" y="385"/>
                    <a:pt x="91" y="387"/>
                  </a:cubicBezTo>
                  <a:cubicBezTo>
                    <a:pt x="89" y="392"/>
                    <a:pt x="95" y="393"/>
                    <a:pt x="93" y="399"/>
                  </a:cubicBezTo>
                  <a:cubicBezTo>
                    <a:pt x="92" y="403"/>
                    <a:pt x="86" y="406"/>
                    <a:pt x="85" y="410"/>
                  </a:cubicBezTo>
                  <a:cubicBezTo>
                    <a:pt x="82" y="420"/>
                    <a:pt x="86" y="431"/>
                    <a:pt x="82" y="433"/>
                  </a:cubicBezTo>
                  <a:cubicBezTo>
                    <a:pt x="74" y="434"/>
                    <a:pt x="72" y="429"/>
                    <a:pt x="73" y="422"/>
                  </a:cubicBezTo>
                  <a:cubicBezTo>
                    <a:pt x="63" y="422"/>
                    <a:pt x="60" y="415"/>
                    <a:pt x="56" y="410"/>
                  </a:cubicBezTo>
                  <a:cubicBezTo>
                    <a:pt x="58" y="393"/>
                    <a:pt x="46" y="378"/>
                    <a:pt x="41" y="364"/>
                  </a:cubicBezTo>
                  <a:cubicBezTo>
                    <a:pt x="38" y="353"/>
                    <a:pt x="38" y="346"/>
                    <a:pt x="35" y="335"/>
                  </a:cubicBezTo>
                  <a:cubicBezTo>
                    <a:pt x="35" y="334"/>
                    <a:pt x="32" y="334"/>
                    <a:pt x="32" y="332"/>
                  </a:cubicBezTo>
                  <a:cubicBezTo>
                    <a:pt x="32" y="330"/>
                    <a:pt x="35" y="327"/>
                    <a:pt x="35" y="329"/>
                  </a:cubicBezTo>
                  <a:cubicBezTo>
                    <a:pt x="34" y="325"/>
                    <a:pt x="28" y="323"/>
                    <a:pt x="27" y="320"/>
                  </a:cubicBezTo>
                  <a:cubicBezTo>
                    <a:pt x="25" y="317"/>
                    <a:pt x="24" y="309"/>
                    <a:pt x="24" y="308"/>
                  </a:cubicBezTo>
                  <a:cubicBezTo>
                    <a:pt x="17" y="286"/>
                    <a:pt x="11" y="261"/>
                    <a:pt x="0" y="239"/>
                  </a:cubicBezTo>
                  <a:close/>
                </a:path>
              </a:pathLst>
            </a:custGeom>
            <a:solidFill>
              <a:schemeClr val="accent2"/>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31" name="Freeform 157"/>
            <p:cNvSpPr>
              <a:spLocks/>
            </p:cNvSpPr>
            <p:nvPr/>
          </p:nvSpPr>
          <p:spPr bwMode="auto">
            <a:xfrm>
              <a:off x="4344989" y="2378076"/>
              <a:ext cx="663575" cy="392113"/>
            </a:xfrm>
            <a:custGeom>
              <a:avLst/>
              <a:gdLst>
                <a:gd name="T0" fmla="*/ 0 w 555"/>
                <a:gd name="T1" fmla="*/ 327 h 328"/>
                <a:gd name="T2" fmla="*/ 37 w 555"/>
                <a:gd name="T3" fmla="*/ 323 h 328"/>
                <a:gd name="T4" fmla="*/ 130 w 555"/>
                <a:gd name="T5" fmla="*/ 303 h 328"/>
                <a:gd name="T6" fmla="*/ 179 w 555"/>
                <a:gd name="T7" fmla="*/ 306 h 328"/>
                <a:gd name="T8" fmla="*/ 328 w 555"/>
                <a:gd name="T9" fmla="*/ 276 h 328"/>
                <a:gd name="T10" fmla="*/ 482 w 555"/>
                <a:gd name="T11" fmla="*/ 247 h 328"/>
                <a:gd name="T12" fmla="*/ 514 w 555"/>
                <a:gd name="T13" fmla="*/ 239 h 328"/>
                <a:gd name="T14" fmla="*/ 534 w 555"/>
                <a:gd name="T15" fmla="*/ 236 h 328"/>
                <a:gd name="T16" fmla="*/ 549 w 555"/>
                <a:gd name="T17" fmla="*/ 227 h 328"/>
                <a:gd name="T18" fmla="*/ 552 w 555"/>
                <a:gd name="T19" fmla="*/ 213 h 328"/>
                <a:gd name="T20" fmla="*/ 549 w 555"/>
                <a:gd name="T21" fmla="*/ 204 h 328"/>
                <a:gd name="T22" fmla="*/ 540 w 555"/>
                <a:gd name="T23" fmla="*/ 215 h 328"/>
                <a:gd name="T24" fmla="*/ 508 w 555"/>
                <a:gd name="T25" fmla="*/ 218 h 328"/>
                <a:gd name="T26" fmla="*/ 491 w 555"/>
                <a:gd name="T27" fmla="*/ 201 h 328"/>
                <a:gd name="T28" fmla="*/ 502 w 555"/>
                <a:gd name="T29" fmla="*/ 201 h 328"/>
                <a:gd name="T30" fmla="*/ 470 w 555"/>
                <a:gd name="T31" fmla="*/ 189 h 328"/>
                <a:gd name="T32" fmla="*/ 464 w 555"/>
                <a:gd name="T33" fmla="*/ 183 h 328"/>
                <a:gd name="T34" fmla="*/ 473 w 555"/>
                <a:gd name="T35" fmla="*/ 181 h 328"/>
                <a:gd name="T36" fmla="*/ 493 w 555"/>
                <a:gd name="T37" fmla="*/ 182 h 328"/>
                <a:gd name="T38" fmla="*/ 523 w 555"/>
                <a:gd name="T39" fmla="*/ 195 h 328"/>
                <a:gd name="T40" fmla="*/ 500 w 555"/>
                <a:gd name="T41" fmla="*/ 177 h 328"/>
                <a:gd name="T42" fmla="*/ 470 w 555"/>
                <a:gd name="T43" fmla="*/ 154 h 328"/>
                <a:gd name="T44" fmla="*/ 496 w 555"/>
                <a:gd name="T45" fmla="*/ 163 h 328"/>
                <a:gd name="T46" fmla="*/ 505 w 555"/>
                <a:gd name="T47" fmla="*/ 172 h 328"/>
                <a:gd name="T48" fmla="*/ 508 w 555"/>
                <a:gd name="T49" fmla="*/ 157 h 328"/>
                <a:gd name="T50" fmla="*/ 502 w 555"/>
                <a:gd name="T51" fmla="*/ 143 h 328"/>
                <a:gd name="T52" fmla="*/ 476 w 555"/>
                <a:gd name="T53" fmla="*/ 131 h 328"/>
                <a:gd name="T54" fmla="*/ 456 w 555"/>
                <a:gd name="T55" fmla="*/ 108 h 328"/>
                <a:gd name="T56" fmla="*/ 450 w 555"/>
                <a:gd name="T57" fmla="*/ 105 h 328"/>
                <a:gd name="T58" fmla="*/ 450 w 555"/>
                <a:gd name="T59" fmla="*/ 99 h 328"/>
                <a:gd name="T60" fmla="*/ 456 w 555"/>
                <a:gd name="T61" fmla="*/ 98 h 328"/>
                <a:gd name="T62" fmla="*/ 476 w 555"/>
                <a:gd name="T63" fmla="*/ 115 h 328"/>
                <a:gd name="T64" fmla="*/ 505 w 555"/>
                <a:gd name="T65" fmla="*/ 133 h 328"/>
                <a:gd name="T66" fmla="*/ 458 w 555"/>
                <a:gd name="T67" fmla="*/ 92 h 328"/>
                <a:gd name="T68" fmla="*/ 444 w 555"/>
                <a:gd name="T69" fmla="*/ 82 h 328"/>
                <a:gd name="T70" fmla="*/ 421 w 555"/>
                <a:gd name="T71" fmla="*/ 50 h 328"/>
                <a:gd name="T72" fmla="*/ 430 w 555"/>
                <a:gd name="T73" fmla="*/ 29 h 328"/>
                <a:gd name="T74" fmla="*/ 418 w 555"/>
                <a:gd name="T75" fmla="*/ 23 h 328"/>
                <a:gd name="T76" fmla="*/ 389 w 555"/>
                <a:gd name="T77" fmla="*/ 3 h 328"/>
                <a:gd name="T78" fmla="*/ 366 w 555"/>
                <a:gd name="T79" fmla="*/ 21 h 328"/>
                <a:gd name="T80" fmla="*/ 357 w 555"/>
                <a:gd name="T81" fmla="*/ 12 h 328"/>
                <a:gd name="T82" fmla="*/ 328 w 555"/>
                <a:gd name="T83" fmla="*/ 29 h 328"/>
                <a:gd name="T84" fmla="*/ 319 w 555"/>
                <a:gd name="T85" fmla="*/ 47 h 328"/>
                <a:gd name="T86" fmla="*/ 290 w 555"/>
                <a:gd name="T87" fmla="*/ 67 h 328"/>
                <a:gd name="T88" fmla="*/ 275 w 555"/>
                <a:gd name="T89" fmla="*/ 108 h 328"/>
                <a:gd name="T90" fmla="*/ 252 w 555"/>
                <a:gd name="T91" fmla="*/ 114 h 328"/>
                <a:gd name="T92" fmla="*/ 235 w 555"/>
                <a:gd name="T93" fmla="*/ 146 h 328"/>
                <a:gd name="T94" fmla="*/ 229 w 555"/>
                <a:gd name="T95" fmla="*/ 169 h 328"/>
                <a:gd name="T96" fmla="*/ 220 w 555"/>
                <a:gd name="T97" fmla="*/ 183 h 328"/>
                <a:gd name="T98" fmla="*/ 220 w 555"/>
                <a:gd name="T99" fmla="*/ 198 h 328"/>
                <a:gd name="T100" fmla="*/ 206 w 555"/>
                <a:gd name="T101" fmla="*/ 218 h 328"/>
                <a:gd name="T102" fmla="*/ 179 w 555"/>
                <a:gd name="T103" fmla="*/ 227 h 328"/>
                <a:gd name="T104" fmla="*/ 139 w 555"/>
                <a:gd name="T105" fmla="*/ 242 h 328"/>
                <a:gd name="T106" fmla="*/ 112 w 555"/>
                <a:gd name="T107" fmla="*/ 253 h 328"/>
                <a:gd name="T108" fmla="*/ 92 w 555"/>
                <a:gd name="T109" fmla="*/ 233 h 328"/>
                <a:gd name="T110" fmla="*/ 69 w 555"/>
                <a:gd name="T111" fmla="*/ 256 h 328"/>
                <a:gd name="T112" fmla="*/ 48 w 555"/>
                <a:gd name="T113" fmla="*/ 282 h 328"/>
                <a:gd name="T114" fmla="*/ 31 w 555"/>
                <a:gd name="T115" fmla="*/ 303 h 328"/>
                <a:gd name="T116" fmla="*/ 12 w 555"/>
                <a:gd name="T117" fmla="*/ 323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5" h="328">
                  <a:moveTo>
                    <a:pt x="12" y="323"/>
                  </a:moveTo>
                  <a:cubicBezTo>
                    <a:pt x="8" y="324"/>
                    <a:pt x="4" y="325"/>
                    <a:pt x="0" y="327"/>
                  </a:cubicBezTo>
                  <a:cubicBezTo>
                    <a:pt x="11" y="326"/>
                    <a:pt x="11" y="326"/>
                    <a:pt x="11" y="326"/>
                  </a:cubicBezTo>
                  <a:cubicBezTo>
                    <a:pt x="23" y="328"/>
                    <a:pt x="31" y="324"/>
                    <a:pt x="37" y="323"/>
                  </a:cubicBezTo>
                  <a:cubicBezTo>
                    <a:pt x="68" y="318"/>
                    <a:pt x="113" y="314"/>
                    <a:pt x="130" y="306"/>
                  </a:cubicBezTo>
                  <a:cubicBezTo>
                    <a:pt x="129" y="306"/>
                    <a:pt x="126" y="303"/>
                    <a:pt x="130" y="303"/>
                  </a:cubicBezTo>
                  <a:cubicBezTo>
                    <a:pt x="130" y="303"/>
                    <a:pt x="135" y="308"/>
                    <a:pt x="139" y="308"/>
                  </a:cubicBezTo>
                  <a:cubicBezTo>
                    <a:pt x="150" y="310"/>
                    <a:pt x="169" y="307"/>
                    <a:pt x="179" y="306"/>
                  </a:cubicBezTo>
                  <a:cubicBezTo>
                    <a:pt x="223" y="300"/>
                    <a:pt x="263" y="288"/>
                    <a:pt x="304" y="282"/>
                  </a:cubicBezTo>
                  <a:cubicBezTo>
                    <a:pt x="317" y="281"/>
                    <a:pt x="321" y="278"/>
                    <a:pt x="328" y="276"/>
                  </a:cubicBezTo>
                  <a:cubicBezTo>
                    <a:pt x="348" y="273"/>
                    <a:pt x="361" y="274"/>
                    <a:pt x="377" y="271"/>
                  </a:cubicBezTo>
                  <a:cubicBezTo>
                    <a:pt x="413" y="264"/>
                    <a:pt x="452" y="253"/>
                    <a:pt x="482" y="247"/>
                  </a:cubicBezTo>
                  <a:cubicBezTo>
                    <a:pt x="491" y="246"/>
                    <a:pt x="502" y="247"/>
                    <a:pt x="508" y="244"/>
                  </a:cubicBezTo>
                  <a:cubicBezTo>
                    <a:pt x="510" y="244"/>
                    <a:pt x="511" y="239"/>
                    <a:pt x="514" y="239"/>
                  </a:cubicBezTo>
                  <a:cubicBezTo>
                    <a:pt x="513" y="239"/>
                    <a:pt x="517" y="242"/>
                    <a:pt x="520" y="242"/>
                  </a:cubicBezTo>
                  <a:cubicBezTo>
                    <a:pt x="525" y="241"/>
                    <a:pt x="529" y="237"/>
                    <a:pt x="534" y="236"/>
                  </a:cubicBezTo>
                  <a:cubicBezTo>
                    <a:pt x="543" y="234"/>
                    <a:pt x="546" y="236"/>
                    <a:pt x="552" y="230"/>
                  </a:cubicBezTo>
                  <a:cubicBezTo>
                    <a:pt x="551" y="231"/>
                    <a:pt x="548" y="229"/>
                    <a:pt x="549" y="227"/>
                  </a:cubicBezTo>
                  <a:cubicBezTo>
                    <a:pt x="550" y="225"/>
                    <a:pt x="554" y="228"/>
                    <a:pt x="555" y="224"/>
                  </a:cubicBezTo>
                  <a:cubicBezTo>
                    <a:pt x="555" y="222"/>
                    <a:pt x="552" y="214"/>
                    <a:pt x="552" y="213"/>
                  </a:cubicBezTo>
                  <a:cubicBezTo>
                    <a:pt x="552" y="214"/>
                    <a:pt x="549" y="216"/>
                    <a:pt x="549" y="215"/>
                  </a:cubicBezTo>
                  <a:cubicBezTo>
                    <a:pt x="548" y="210"/>
                    <a:pt x="555" y="209"/>
                    <a:pt x="549" y="204"/>
                  </a:cubicBezTo>
                  <a:cubicBezTo>
                    <a:pt x="538" y="201"/>
                    <a:pt x="533" y="209"/>
                    <a:pt x="528" y="204"/>
                  </a:cubicBezTo>
                  <a:cubicBezTo>
                    <a:pt x="528" y="216"/>
                    <a:pt x="538" y="212"/>
                    <a:pt x="540" y="215"/>
                  </a:cubicBezTo>
                  <a:cubicBezTo>
                    <a:pt x="534" y="221"/>
                    <a:pt x="527" y="211"/>
                    <a:pt x="520" y="210"/>
                  </a:cubicBezTo>
                  <a:cubicBezTo>
                    <a:pt x="515" y="212"/>
                    <a:pt x="515" y="219"/>
                    <a:pt x="508" y="218"/>
                  </a:cubicBezTo>
                  <a:cubicBezTo>
                    <a:pt x="506" y="209"/>
                    <a:pt x="506" y="212"/>
                    <a:pt x="511" y="207"/>
                  </a:cubicBezTo>
                  <a:cubicBezTo>
                    <a:pt x="502" y="200"/>
                    <a:pt x="495" y="212"/>
                    <a:pt x="491" y="201"/>
                  </a:cubicBezTo>
                  <a:cubicBezTo>
                    <a:pt x="494" y="201"/>
                    <a:pt x="494" y="199"/>
                    <a:pt x="496" y="198"/>
                  </a:cubicBezTo>
                  <a:cubicBezTo>
                    <a:pt x="489" y="205"/>
                    <a:pt x="501" y="203"/>
                    <a:pt x="502" y="201"/>
                  </a:cubicBezTo>
                  <a:cubicBezTo>
                    <a:pt x="498" y="198"/>
                    <a:pt x="493" y="197"/>
                    <a:pt x="493" y="189"/>
                  </a:cubicBezTo>
                  <a:cubicBezTo>
                    <a:pt x="486" y="189"/>
                    <a:pt x="476" y="190"/>
                    <a:pt x="470" y="189"/>
                  </a:cubicBezTo>
                  <a:cubicBezTo>
                    <a:pt x="473" y="189"/>
                    <a:pt x="462" y="188"/>
                    <a:pt x="464" y="189"/>
                  </a:cubicBezTo>
                  <a:cubicBezTo>
                    <a:pt x="464" y="189"/>
                    <a:pt x="465" y="184"/>
                    <a:pt x="464" y="183"/>
                  </a:cubicBezTo>
                  <a:cubicBezTo>
                    <a:pt x="458" y="182"/>
                    <a:pt x="452" y="187"/>
                    <a:pt x="444" y="181"/>
                  </a:cubicBezTo>
                  <a:cubicBezTo>
                    <a:pt x="453" y="176"/>
                    <a:pt x="469" y="174"/>
                    <a:pt x="473" y="181"/>
                  </a:cubicBezTo>
                  <a:cubicBezTo>
                    <a:pt x="474" y="177"/>
                    <a:pt x="473" y="172"/>
                    <a:pt x="476" y="172"/>
                  </a:cubicBezTo>
                  <a:cubicBezTo>
                    <a:pt x="479" y="177"/>
                    <a:pt x="485" y="184"/>
                    <a:pt x="493" y="182"/>
                  </a:cubicBezTo>
                  <a:cubicBezTo>
                    <a:pt x="504" y="189"/>
                    <a:pt x="504" y="189"/>
                    <a:pt x="504" y="189"/>
                  </a:cubicBezTo>
                  <a:cubicBezTo>
                    <a:pt x="510" y="195"/>
                    <a:pt x="514" y="199"/>
                    <a:pt x="523" y="195"/>
                  </a:cubicBezTo>
                  <a:cubicBezTo>
                    <a:pt x="527" y="183"/>
                    <a:pt x="514" y="181"/>
                    <a:pt x="508" y="182"/>
                  </a:cubicBezTo>
                  <a:cubicBezTo>
                    <a:pt x="500" y="177"/>
                    <a:pt x="500" y="177"/>
                    <a:pt x="500" y="177"/>
                  </a:cubicBezTo>
                  <a:cubicBezTo>
                    <a:pt x="493" y="175"/>
                    <a:pt x="493" y="175"/>
                    <a:pt x="493" y="175"/>
                  </a:cubicBezTo>
                  <a:cubicBezTo>
                    <a:pt x="488" y="166"/>
                    <a:pt x="476" y="163"/>
                    <a:pt x="470" y="154"/>
                  </a:cubicBezTo>
                  <a:cubicBezTo>
                    <a:pt x="476" y="160"/>
                    <a:pt x="476" y="153"/>
                    <a:pt x="482" y="151"/>
                  </a:cubicBezTo>
                  <a:cubicBezTo>
                    <a:pt x="485" y="163"/>
                    <a:pt x="493" y="160"/>
                    <a:pt x="496" y="163"/>
                  </a:cubicBezTo>
                  <a:cubicBezTo>
                    <a:pt x="495" y="162"/>
                    <a:pt x="493" y="164"/>
                    <a:pt x="493" y="166"/>
                  </a:cubicBezTo>
                  <a:cubicBezTo>
                    <a:pt x="495" y="173"/>
                    <a:pt x="504" y="161"/>
                    <a:pt x="505" y="172"/>
                  </a:cubicBezTo>
                  <a:cubicBezTo>
                    <a:pt x="511" y="166"/>
                    <a:pt x="504" y="166"/>
                    <a:pt x="502" y="160"/>
                  </a:cubicBezTo>
                  <a:cubicBezTo>
                    <a:pt x="505" y="160"/>
                    <a:pt x="506" y="158"/>
                    <a:pt x="508" y="157"/>
                  </a:cubicBezTo>
                  <a:cubicBezTo>
                    <a:pt x="505" y="151"/>
                    <a:pt x="505" y="151"/>
                    <a:pt x="505" y="151"/>
                  </a:cubicBezTo>
                  <a:cubicBezTo>
                    <a:pt x="505" y="148"/>
                    <a:pt x="501" y="147"/>
                    <a:pt x="502" y="143"/>
                  </a:cubicBezTo>
                  <a:cubicBezTo>
                    <a:pt x="498" y="143"/>
                    <a:pt x="494" y="143"/>
                    <a:pt x="491" y="143"/>
                  </a:cubicBezTo>
                  <a:cubicBezTo>
                    <a:pt x="489" y="133"/>
                    <a:pt x="482" y="135"/>
                    <a:pt x="476" y="131"/>
                  </a:cubicBezTo>
                  <a:cubicBezTo>
                    <a:pt x="469" y="126"/>
                    <a:pt x="461" y="114"/>
                    <a:pt x="456" y="111"/>
                  </a:cubicBezTo>
                  <a:cubicBezTo>
                    <a:pt x="457" y="112"/>
                    <a:pt x="450" y="114"/>
                    <a:pt x="456" y="108"/>
                  </a:cubicBezTo>
                  <a:cubicBezTo>
                    <a:pt x="443" y="106"/>
                    <a:pt x="452" y="116"/>
                    <a:pt x="447" y="117"/>
                  </a:cubicBezTo>
                  <a:cubicBezTo>
                    <a:pt x="441" y="111"/>
                    <a:pt x="448" y="111"/>
                    <a:pt x="450" y="105"/>
                  </a:cubicBezTo>
                  <a:cubicBezTo>
                    <a:pt x="445" y="103"/>
                    <a:pt x="438" y="103"/>
                    <a:pt x="435" y="99"/>
                  </a:cubicBezTo>
                  <a:cubicBezTo>
                    <a:pt x="439" y="95"/>
                    <a:pt x="446" y="95"/>
                    <a:pt x="450" y="99"/>
                  </a:cubicBezTo>
                  <a:cubicBezTo>
                    <a:pt x="453" y="98"/>
                    <a:pt x="453" y="98"/>
                    <a:pt x="453" y="98"/>
                  </a:cubicBezTo>
                  <a:cubicBezTo>
                    <a:pt x="456" y="98"/>
                    <a:pt x="456" y="98"/>
                    <a:pt x="456" y="98"/>
                  </a:cubicBezTo>
                  <a:cubicBezTo>
                    <a:pt x="457" y="104"/>
                    <a:pt x="466" y="103"/>
                    <a:pt x="464" y="112"/>
                  </a:cubicBezTo>
                  <a:cubicBezTo>
                    <a:pt x="474" y="105"/>
                    <a:pt x="471" y="116"/>
                    <a:pt x="476" y="115"/>
                  </a:cubicBezTo>
                  <a:cubicBezTo>
                    <a:pt x="485" y="113"/>
                    <a:pt x="480" y="122"/>
                    <a:pt x="493" y="130"/>
                  </a:cubicBezTo>
                  <a:cubicBezTo>
                    <a:pt x="489" y="127"/>
                    <a:pt x="504" y="132"/>
                    <a:pt x="505" y="133"/>
                  </a:cubicBezTo>
                  <a:cubicBezTo>
                    <a:pt x="506" y="121"/>
                    <a:pt x="502" y="114"/>
                    <a:pt x="499" y="106"/>
                  </a:cubicBezTo>
                  <a:cubicBezTo>
                    <a:pt x="482" y="111"/>
                    <a:pt x="480" y="80"/>
                    <a:pt x="458" y="92"/>
                  </a:cubicBezTo>
                  <a:cubicBezTo>
                    <a:pt x="453" y="94"/>
                    <a:pt x="453" y="94"/>
                    <a:pt x="453" y="94"/>
                  </a:cubicBezTo>
                  <a:cubicBezTo>
                    <a:pt x="452" y="87"/>
                    <a:pt x="443" y="91"/>
                    <a:pt x="444" y="82"/>
                  </a:cubicBezTo>
                  <a:cubicBezTo>
                    <a:pt x="433" y="85"/>
                    <a:pt x="421" y="96"/>
                    <a:pt x="415" y="82"/>
                  </a:cubicBezTo>
                  <a:cubicBezTo>
                    <a:pt x="420" y="75"/>
                    <a:pt x="417" y="58"/>
                    <a:pt x="421" y="50"/>
                  </a:cubicBezTo>
                  <a:cubicBezTo>
                    <a:pt x="427" y="55"/>
                    <a:pt x="426" y="48"/>
                    <a:pt x="432" y="47"/>
                  </a:cubicBezTo>
                  <a:cubicBezTo>
                    <a:pt x="432" y="40"/>
                    <a:pt x="427" y="38"/>
                    <a:pt x="430" y="29"/>
                  </a:cubicBezTo>
                  <a:cubicBezTo>
                    <a:pt x="421" y="22"/>
                    <a:pt x="415" y="34"/>
                    <a:pt x="412" y="29"/>
                  </a:cubicBezTo>
                  <a:cubicBezTo>
                    <a:pt x="415" y="29"/>
                    <a:pt x="417" y="26"/>
                    <a:pt x="418" y="23"/>
                  </a:cubicBezTo>
                  <a:cubicBezTo>
                    <a:pt x="407" y="22"/>
                    <a:pt x="391" y="23"/>
                    <a:pt x="389" y="6"/>
                  </a:cubicBezTo>
                  <a:cubicBezTo>
                    <a:pt x="388" y="10"/>
                    <a:pt x="385" y="6"/>
                    <a:pt x="389" y="3"/>
                  </a:cubicBezTo>
                  <a:cubicBezTo>
                    <a:pt x="374" y="8"/>
                    <a:pt x="389" y="1"/>
                    <a:pt x="377" y="0"/>
                  </a:cubicBezTo>
                  <a:cubicBezTo>
                    <a:pt x="371" y="5"/>
                    <a:pt x="373" y="17"/>
                    <a:pt x="366" y="21"/>
                  </a:cubicBezTo>
                  <a:cubicBezTo>
                    <a:pt x="365" y="13"/>
                    <a:pt x="358" y="17"/>
                    <a:pt x="354" y="15"/>
                  </a:cubicBezTo>
                  <a:cubicBezTo>
                    <a:pt x="355" y="15"/>
                    <a:pt x="358" y="13"/>
                    <a:pt x="357" y="12"/>
                  </a:cubicBezTo>
                  <a:cubicBezTo>
                    <a:pt x="353" y="10"/>
                    <a:pt x="340" y="7"/>
                    <a:pt x="331" y="0"/>
                  </a:cubicBezTo>
                  <a:cubicBezTo>
                    <a:pt x="326" y="8"/>
                    <a:pt x="331" y="19"/>
                    <a:pt x="328" y="29"/>
                  </a:cubicBezTo>
                  <a:cubicBezTo>
                    <a:pt x="328" y="30"/>
                    <a:pt x="322" y="31"/>
                    <a:pt x="322" y="32"/>
                  </a:cubicBezTo>
                  <a:cubicBezTo>
                    <a:pt x="320" y="36"/>
                    <a:pt x="320" y="45"/>
                    <a:pt x="319" y="47"/>
                  </a:cubicBezTo>
                  <a:cubicBezTo>
                    <a:pt x="317" y="50"/>
                    <a:pt x="310" y="49"/>
                    <a:pt x="307" y="53"/>
                  </a:cubicBezTo>
                  <a:cubicBezTo>
                    <a:pt x="302" y="60"/>
                    <a:pt x="304" y="73"/>
                    <a:pt x="290" y="67"/>
                  </a:cubicBezTo>
                  <a:cubicBezTo>
                    <a:pt x="290" y="75"/>
                    <a:pt x="295" y="77"/>
                    <a:pt x="287" y="73"/>
                  </a:cubicBezTo>
                  <a:cubicBezTo>
                    <a:pt x="289" y="90"/>
                    <a:pt x="284" y="101"/>
                    <a:pt x="275" y="108"/>
                  </a:cubicBezTo>
                  <a:cubicBezTo>
                    <a:pt x="261" y="111"/>
                    <a:pt x="256" y="104"/>
                    <a:pt x="249" y="99"/>
                  </a:cubicBezTo>
                  <a:cubicBezTo>
                    <a:pt x="248" y="106"/>
                    <a:pt x="250" y="110"/>
                    <a:pt x="252" y="114"/>
                  </a:cubicBezTo>
                  <a:cubicBezTo>
                    <a:pt x="238" y="114"/>
                    <a:pt x="241" y="145"/>
                    <a:pt x="240" y="146"/>
                  </a:cubicBezTo>
                  <a:cubicBezTo>
                    <a:pt x="240" y="146"/>
                    <a:pt x="235" y="145"/>
                    <a:pt x="235" y="146"/>
                  </a:cubicBezTo>
                  <a:cubicBezTo>
                    <a:pt x="233" y="149"/>
                    <a:pt x="235" y="154"/>
                    <a:pt x="235" y="157"/>
                  </a:cubicBezTo>
                  <a:cubicBezTo>
                    <a:pt x="233" y="162"/>
                    <a:pt x="230" y="166"/>
                    <a:pt x="229" y="169"/>
                  </a:cubicBezTo>
                  <a:cubicBezTo>
                    <a:pt x="231" y="162"/>
                    <a:pt x="223" y="174"/>
                    <a:pt x="223" y="175"/>
                  </a:cubicBezTo>
                  <a:cubicBezTo>
                    <a:pt x="222" y="178"/>
                    <a:pt x="220" y="179"/>
                    <a:pt x="220" y="183"/>
                  </a:cubicBezTo>
                  <a:cubicBezTo>
                    <a:pt x="220" y="194"/>
                    <a:pt x="225" y="192"/>
                    <a:pt x="226" y="198"/>
                  </a:cubicBezTo>
                  <a:cubicBezTo>
                    <a:pt x="226" y="198"/>
                    <a:pt x="220" y="198"/>
                    <a:pt x="220" y="198"/>
                  </a:cubicBezTo>
                  <a:cubicBezTo>
                    <a:pt x="218" y="202"/>
                    <a:pt x="223" y="208"/>
                    <a:pt x="226" y="213"/>
                  </a:cubicBezTo>
                  <a:cubicBezTo>
                    <a:pt x="219" y="206"/>
                    <a:pt x="212" y="215"/>
                    <a:pt x="206" y="218"/>
                  </a:cubicBezTo>
                  <a:cubicBezTo>
                    <a:pt x="203" y="219"/>
                    <a:pt x="199" y="217"/>
                    <a:pt x="197" y="218"/>
                  </a:cubicBezTo>
                  <a:cubicBezTo>
                    <a:pt x="191" y="221"/>
                    <a:pt x="189" y="233"/>
                    <a:pt x="179" y="227"/>
                  </a:cubicBezTo>
                  <a:cubicBezTo>
                    <a:pt x="175" y="240"/>
                    <a:pt x="167" y="240"/>
                    <a:pt x="162" y="242"/>
                  </a:cubicBezTo>
                  <a:cubicBezTo>
                    <a:pt x="154" y="245"/>
                    <a:pt x="147" y="245"/>
                    <a:pt x="139" y="242"/>
                  </a:cubicBezTo>
                  <a:cubicBezTo>
                    <a:pt x="138" y="250"/>
                    <a:pt x="129" y="250"/>
                    <a:pt x="127" y="256"/>
                  </a:cubicBezTo>
                  <a:cubicBezTo>
                    <a:pt x="124" y="250"/>
                    <a:pt x="117" y="254"/>
                    <a:pt x="112" y="253"/>
                  </a:cubicBezTo>
                  <a:cubicBezTo>
                    <a:pt x="104" y="253"/>
                    <a:pt x="112" y="250"/>
                    <a:pt x="110" y="247"/>
                  </a:cubicBezTo>
                  <a:cubicBezTo>
                    <a:pt x="110" y="248"/>
                    <a:pt x="93" y="244"/>
                    <a:pt x="92" y="233"/>
                  </a:cubicBezTo>
                  <a:cubicBezTo>
                    <a:pt x="79" y="232"/>
                    <a:pt x="85" y="249"/>
                    <a:pt x="75" y="250"/>
                  </a:cubicBezTo>
                  <a:cubicBezTo>
                    <a:pt x="69" y="256"/>
                    <a:pt x="69" y="256"/>
                    <a:pt x="69" y="256"/>
                  </a:cubicBezTo>
                  <a:cubicBezTo>
                    <a:pt x="59" y="260"/>
                    <a:pt x="55" y="270"/>
                    <a:pt x="46" y="274"/>
                  </a:cubicBezTo>
                  <a:cubicBezTo>
                    <a:pt x="45" y="278"/>
                    <a:pt x="47" y="280"/>
                    <a:pt x="48" y="282"/>
                  </a:cubicBezTo>
                  <a:cubicBezTo>
                    <a:pt x="31" y="284"/>
                    <a:pt x="37" y="305"/>
                    <a:pt x="28" y="308"/>
                  </a:cubicBezTo>
                  <a:cubicBezTo>
                    <a:pt x="28" y="306"/>
                    <a:pt x="30" y="305"/>
                    <a:pt x="31" y="303"/>
                  </a:cubicBezTo>
                  <a:cubicBezTo>
                    <a:pt x="20" y="304"/>
                    <a:pt x="21" y="318"/>
                    <a:pt x="11" y="320"/>
                  </a:cubicBezTo>
                  <a:cubicBezTo>
                    <a:pt x="12" y="323"/>
                    <a:pt x="12" y="323"/>
                    <a:pt x="12" y="323"/>
                  </a:cubicBezTo>
                  <a:cubicBezTo>
                    <a:pt x="11" y="320"/>
                    <a:pt x="11" y="320"/>
                    <a:pt x="11" y="320"/>
                  </a:cubicBezTo>
                </a:path>
              </a:pathLst>
            </a:custGeom>
            <a:solidFill>
              <a:schemeClr val="accent2"/>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32" name="Freeform 158"/>
            <p:cNvSpPr>
              <a:spLocks/>
            </p:cNvSpPr>
            <p:nvPr/>
          </p:nvSpPr>
          <p:spPr bwMode="auto">
            <a:xfrm>
              <a:off x="4992689" y="2481263"/>
              <a:ext cx="44450" cy="71438"/>
            </a:xfrm>
            <a:custGeom>
              <a:avLst/>
              <a:gdLst>
                <a:gd name="T0" fmla="*/ 1 w 37"/>
                <a:gd name="T1" fmla="*/ 59 h 59"/>
                <a:gd name="T2" fmla="*/ 13 w 37"/>
                <a:gd name="T3" fmla="*/ 24 h 59"/>
                <a:gd name="T4" fmla="*/ 7 w 37"/>
                <a:gd name="T5" fmla="*/ 15 h 59"/>
                <a:gd name="T6" fmla="*/ 21 w 37"/>
                <a:gd name="T7" fmla="*/ 0 h 59"/>
                <a:gd name="T8" fmla="*/ 21 w 37"/>
                <a:gd name="T9" fmla="*/ 41 h 59"/>
                <a:gd name="T10" fmla="*/ 7 w 37"/>
                <a:gd name="T11" fmla="*/ 59 h 59"/>
              </a:gdLst>
              <a:ahLst/>
              <a:cxnLst>
                <a:cxn ang="0">
                  <a:pos x="T0" y="T1"/>
                </a:cxn>
                <a:cxn ang="0">
                  <a:pos x="T2" y="T3"/>
                </a:cxn>
                <a:cxn ang="0">
                  <a:pos x="T4" y="T5"/>
                </a:cxn>
                <a:cxn ang="0">
                  <a:pos x="T6" y="T7"/>
                </a:cxn>
                <a:cxn ang="0">
                  <a:pos x="T8" y="T9"/>
                </a:cxn>
                <a:cxn ang="0">
                  <a:pos x="T10" y="T11"/>
                </a:cxn>
              </a:cxnLst>
              <a:rect l="0" t="0" r="r" b="b"/>
              <a:pathLst>
                <a:path w="37" h="59">
                  <a:moveTo>
                    <a:pt x="1" y="59"/>
                  </a:moveTo>
                  <a:cubicBezTo>
                    <a:pt x="0" y="47"/>
                    <a:pt x="5" y="31"/>
                    <a:pt x="13" y="24"/>
                  </a:cubicBezTo>
                  <a:cubicBezTo>
                    <a:pt x="14" y="18"/>
                    <a:pt x="12" y="15"/>
                    <a:pt x="7" y="15"/>
                  </a:cubicBezTo>
                  <a:cubicBezTo>
                    <a:pt x="9" y="8"/>
                    <a:pt x="17" y="6"/>
                    <a:pt x="21" y="0"/>
                  </a:cubicBezTo>
                  <a:cubicBezTo>
                    <a:pt x="37" y="5"/>
                    <a:pt x="12" y="28"/>
                    <a:pt x="21" y="41"/>
                  </a:cubicBezTo>
                  <a:cubicBezTo>
                    <a:pt x="16" y="47"/>
                    <a:pt x="11" y="52"/>
                    <a:pt x="7" y="59"/>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33" name="Freeform 159"/>
            <p:cNvSpPr>
              <a:spLocks/>
            </p:cNvSpPr>
            <p:nvPr/>
          </p:nvSpPr>
          <p:spPr bwMode="auto">
            <a:xfrm>
              <a:off x="3735389" y="2749551"/>
              <a:ext cx="766763" cy="271463"/>
            </a:xfrm>
            <a:custGeom>
              <a:avLst/>
              <a:gdLst>
                <a:gd name="T0" fmla="*/ 38 w 641"/>
                <a:gd name="T1" fmla="*/ 108 h 227"/>
                <a:gd name="T2" fmla="*/ 41 w 641"/>
                <a:gd name="T3" fmla="*/ 96 h 227"/>
                <a:gd name="T4" fmla="*/ 47 w 641"/>
                <a:gd name="T5" fmla="*/ 96 h 227"/>
                <a:gd name="T6" fmla="*/ 49 w 641"/>
                <a:gd name="T7" fmla="*/ 82 h 227"/>
                <a:gd name="T8" fmla="*/ 157 w 641"/>
                <a:gd name="T9" fmla="*/ 73 h 227"/>
                <a:gd name="T10" fmla="*/ 154 w 641"/>
                <a:gd name="T11" fmla="*/ 59 h 227"/>
                <a:gd name="T12" fmla="*/ 204 w 641"/>
                <a:gd name="T13" fmla="*/ 53 h 227"/>
                <a:gd name="T14" fmla="*/ 320 w 641"/>
                <a:gd name="T15" fmla="*/ 44 h 227"/>
                <a:gd name="T16" fmla="*/ 384 w 641"/>
                <a:gd name="T17" fmla="*/ 35 h 227"/>
                <a:gd name="T18" fmla="*/ 465 w 641"/>
                <a:gd name="T19" fmla="*/ 29 h 227"/>
                <a:gd name="T20" fmla="*/ 509 w 641"/>
                <a:gd name="T21" fmla="*/ 21 h 227"/>
                <a:gd name="T22" fmla="*/ 634 w 641"/>
                <a:gd name="T23" fmla="*/ 0 h 227"/>
                <a:gd name="T24" fmla="*/ 634 w 641"/>
                <a:gd name="T25" fmla="*/ 24 h 227"/>
                <a:gd name="T26" fmla="*/ 617 w 641"/>
                <a:gd name="T27" fmla="*/ 50 h 227"/>
                <a:gd name="T28" fmla="*/ 582 w 641"/>
                <a:gd name="T29" fmla="*/ 70 h 227"/>
                <a:gd name="T30" fmla="*/ 573 w 641"/>
                <a:gd name="T31" fmla="*/ 61 h 227"/>
                <a:gd name="T32" fmla="*/ 556 w 641"/>
                <a:gd name="T33" fmla="*/ 73 h 227"/>
                <a:gd name="T34" fmla="*/ 550 w 641"/>
                <a:gd name="T35" fmla="*/ 93 h 227"/>
                <a:gd name="T36" fmla="*/ 515 w 641"/>
                <a:gd name="T37" fmla="*/ 120 h 227"/>
                <a:gd name="T38" fmla="*/ 474 w 641"/>
                <a:gd name="T39" fmla="*/ 152 h 227"/>
                <a:gd name="T40" fmla="*/ 457 w 641"/>
                <a:gd name="T41" fmla="*/ 157 h 227"/>
                <a:gd name="T42" fmla="*/ 457 w 641"/>
                <a:gd name="T43" fmla="*/ 184 h 227"/>
                <a:gd name="T44" fmla="*/ 227 w 641"/>
                <a:gd name="T45" fmla="*/ 207 h 227"/>
                <a:gd name="T46" fmla="*/ 64 w 641"/>
                <a:gd name="T47" fmla="*/ 224 h 227"/>
                <a:gd name="T48" fmla="*/ 0 w 641"/>
                <a:gd name="T49" fmla="*/ 227 h 227"/>
                <a:gd name="T50" fmla="*/ 12 w 641"/>
                <a:gd name="T51" fmla="*/ 219 h 227"/>
                <a:gd name="T52" fmla="*/ 12 w 641"/>
                <a:gd name="T53" fmla="*/ 187 h 227"/>
                <a:gd name="T54" fmla="*/ 8 w 641"/>
                <a:gd name="T55" fmla="*/ 181 h 227"/>
                <a:gd name="T56" fmla="*/ 20 w 641"/>
                <a:gd name="T57" fmla="*/ 172 h 227"/>
                <a:gd name="T58" fmla="*/ 20 w 641"/>
                <a:gd name="T59" fmla="*/ 157 h 227"/>
                <a:gd name="T60" fmla="*/ 29 w 641"/>
                <a:gd name="T61" fmla="*/ 155 h 227"/>
                <a:gd name="T62" fmla="*/ 35 w 641"/>
                <a:gd name="T63" fmla="*/ 143 h 227"/>
                <a:gd name="T64" fmla="*/ 32 w 641"/>
                <a:gd name="T65" fmla="*/ 131 h 227"/>
                <a:gd name="T66" fmla="*/ 41 w 641"/>
                <a:gd name="T67" fmla="*/ 111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1" h="227">
                  <a:moveTo>
                    <a:pt x="38" y="108"/>
                  </a:moveTo>
                  <a:cubicBezTo>
                    <a:pt x="47" y="109"/>
                    <a:pt x="40" y="97"/>
                    <a:pt x="41" y="96"/>
                  </a:cubicBezTo>
                  <a:cubicBezTo>
                    <a:pt x="41" y="96"/>
                    <a:pt x="46" y="97"/>
                    <a:pt x="47" y="96"/>
                  </a:cubicBezTo>
                  <a:cubicBezTo>
                    <a:pt x="48" y="92"/>
                    <a:pt x="41" y="87"/>
                    <a:pt x="49" y="82"/>
                  </a:cubicBezTo>
                  <a:cubicBezTo>
                    <a:pt x="87" y="81"/>
                    <a:pt x="122" y="77"/>
                    <a:pt x="157" y="73"/>
                  </a:cubicBezTo>
                  <a:cubicBezTo>
                    <a:pt x="156" y="69"/>
                    <a:pt x="160" y="58"/>
                    <a:pt x="154" y="59"/>
                  </a:cubicBezTo>
                  <a:cubicBezTo>
                    <a:pt x="166" y="58"/>
                    <a:pt x="186" y="55"/>
                    <a:pt x="204" y="53"/>
                  </a:cubicBezTo>
                  <a:cubicBezTo>
                    <a:pt x="241" y="49"/>
                    <a:pt x="280" y="47"/>
                    <a:pt x="320" y="44"/>
                  </a:cubicBezTo>
                  <a:cubicBezTo>
                    <a:pt x="341" y="43"/>
                    <a:pt x="362" y="37"/>
                    <a:pt x="384" y="35"/>
                  </a:cubicBezTo>
                  <a:cubicBezTo>
                    <a:pt x="410" y="33"/>
                    <a:pt x="439" y="33"/>
                    <a:pt x="465" y="29"/>
                  </a:cubicBezTo>
                  <a:cubicBezTo>
                    <a:pt x="480" y="28"/>
                    <a:pt x="495" y="22"/>
                    <a:pt x="509" y="21"/>
                  </a:cubicBezTo>
                  <a:cubicBezTo>
                    <a:pt x="551" y="16"/>
                    <a:pt x="597" y="12"/>
                    <a:pt x="634" y="0"/>
                  </a:cubicBezTo>
                  <a:cubicBezTo>
                    <a:pt x="641" y="3"/>
                    <a:pt x="630" y="14"/>
                    <a:pt x="634" y="24"/>
                  </a:cubicBezTo>
                  <a:cubicBezTo>
                    <a:pt x="622" y="26"/>
                    <a:pt x="619" y="38"/>
                    <a:pt x="617" y="50"/>
                  </a:cubicBezTo>
                  <a:cubicBezTo>
                    <a:pt x="600" y="42"/>
                    <a:pt x="588" y="58"/>
                    <a:pt x="582" y="70"/>
                  </a:cubicBezTo>
                  <a:cubicBezTo>
                    <a:pt x="574" y="69"/>
                    <a:pt x="577" y="62"/>
                    <a:pt x="573" y="61"/>
                  </a:cubicBezTo>
                  <a:cubicBezTo>
                    <a:pt x="565" y="61"/>
                    <a:pt x="563" y="80"/>
                    <a:pt x="556" y="73"/>
                  </a:cubicBezTo>
                  <a:cubicBezTo>
                    <a:pt x="552" y="79"/>
                    <a:pt x="552" y="87"/>
                    <a:pt x="550" y="93"/>
                  </a:cubicBezTo>
                  <a:cubicBezTo>
                    <a:pt x="536" y="89"/>
                    <a:pt x="525" y="110"/>
                    <a:pt x="515" y="120"/>
                  </a:cubicBezTo>
                  <a:cubicBezTo>
                    <a:pt x="490" y="119"/>
                    <a:pt x="476" y="129"/>
                    <a:pt x="474" y="152"/>
                  </a:cubicBezTo>
                  <a:cubicBezTo>
                    <a:pt x="468" y="153"/>
                    <a:pt x="466" y="159"/>
                    <a:pt x="457" y="157"/>
                  </a:cubicBezTo>
                  <a:cubicBezTo>
                    <a:pt x="457" y="166"/>
                    <a:pt x="457" y="175"/>
                    <a:pt x="457" y="184"/>
                  </a:cubicBezTo>
                  <a:cubicBezTo>
                    <a:pt x="380" y="190"/>
                    <a:pt x="303" y="201"/>
                    <a:pt x="227" y="207"/>
                  </a:cubicBezTo>
                  <a:cubicBezTo>
                    <a:pt x="172" y="211"/>
                    <a:pt x="120" y="221"/>
                    <a:pt x="64" y="224"/>
                  </a:cubicBezTo>
                  <a:cubicBezTo>
                    <a:pt x="43" y="226"/>
                    <a:pt x="22" y="226"/>
                    <a:pt x="0" y="227"/>
                  </a:cubicBezTo>
                  <a:cubicBezTo>
                    <a:pt x="1" y="221"/>
                    <a:pt x="8" y="221"/>
                    <a:pt x="12" y="219"/>
                  </a:cubicBezTo>
                  <a:cubicBezTo>
                    <a:pt x="7" y="205"/>
                    <a:pt x="7" y="198"/>
                    <a:pt x="12" y="187"/>
                  </a:cubicBezTo>
                  <a:cubicBezTo>
                    <a:pt x="12" y="187"/>
                    <a:pt x="7" y="182"/>
                    <a:pt x="8" y="181"/>
                  </a:cubicBezTo>
                  <a:cubicBezTo>
                    <a:pt x="16" y="174"/>
                    <a:pt x="17" y="177"/>
                    <a:pt x="20" y="172"/>
                  </a:cubicBezTo>
                  <a:cubicBezTo>
                    <a:pt x="24" y="166"/>
                    <a:pt x="18" y="162"/>
                    <a:pt x="20" y="157"/>
                  </a:cubicBezTo>
                  <a:cubicBezTo>
                    <a:pt x="21" y="156"/>
                    <a:pt x="28" y="156"/>
                    <a:pt x="29" y="155"/>
                  </a:cubicBezTo>
                  <a:cubicBezTo>
                    <a:pt x="32" y="152"/>
                    <a:pt x="31" y="147"/>
                    <a:pt x="35" y="143"/>
                  </a:cubicBezTo>
                  <a:cubicBezTo>
                    <a:pt x="41" y="137"/>
                    <a:pt x="33" y="138"/>
                    <a:pt x="32" y="131"/>
                  </a:cubicBezTo>
                  <a:cubicBezTo>
                    <a:pt x="31" y="122"/>
                    <a:pt x="43" y="120"/>
                    <a:pt x="41" y="111"/>
                  </a:cubicBezTo>
                </a:path>
              </a:pathLst>
            </a:custGeom>
            <a:solidFill>
              <a:schemeClr val="accent3"/>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34" name="Freeform 160"/>
            <p:cNvSpPr>
              <a:spLocks/>
            </p:cNvSpPr>
            <p:nvPr/>
          </p:nvSpPr>
          <p:spPr bwMode="auto">
            <a:xfrm>
              <a:off x="4284664" y="2660651"/>
              <a:ext cx="766763" cy="346075"/>
            </a:xfrm>
            <a:custGeom>
              <a:avLst/>
              <a:gdLst>
                <a:gd name="T0" fmla="*/ 605 w 642"/>
                <a:gd name="T1" fmla="*/ 176 h 290"/>
                <a:gd name="T2" fmla="*/ 558 w 642"/>
                <a:gd name="T3" fmla="*/ 188 h 290"/>
                <a:gd name="T4" fmla="*/ 535 w 642"/>
                <a:gd name="T5" fmla="*/ 194 h 290"/>
                <a:gd name="T6" fmla="*/ 503 w 642"/>
                <a:gd name="T7" fmla="*/ 252 h 290"/>
                <a:gd name="T8" fmla="*/ 462 w 642"/>
                <a:gd name="T9" fmla="*/ 290 h 290"/>
                <a:gd name="T10" fmla="*/ 436 w 642"/>
                <a:gd name="T11" fmla="*/ 272 h 290"/>
                <a:gd name="T12" fmla="*/ 416 w 642"/>
                <a:gd name="T13" fmla="*/ 258 h 290"/>
                <a:gd name="T14" fmla="*/ 404 w 642"/>
                <a:gd name="T15" fmla="*/ 249 h 290"/>
                <a:gd name="T16" fmla="*/ 360 w 642"/>
                <a:gd name="T17" fmla="*/ 217 h 290"/>
                <a:gd name="T18" fmla="*/ 276 w 642"/>
                <a:gd name="T19" fmla="*/ 231 h 290"/>
                <a:gd name="T20" fmla="*/ 183 w 642"/>
                <a:gd name="T21" fmla="*/ 211 h 290"/>
                <a:gd name="T22" fmla="*/ 133 w 642"/>
                <a:gd name="T23" fmla="*/ 223 h 290"/>
                <a:gd name="T24" fmla="*/ 110 w 642"/>
                <a:gd name="T25" fmla="*/ 234 h 290"/>
                <a:gd name="T26" fmla="*/ 29 w 642"/>
                <a:gd name="T27" fmla="*/ 252 h 290"/>
                <a:gd name="T28" fmla="*/ 0 w 642"/>
                <a:gd name="T29" fmla="*/ 234 h 290"/>
                <a:gd name="T30" fmla="*/ 20 w 642"/>
                <a:gd name="T31" fmla="*/ 211 h 290"/>
                <a:gd name="T32" fmla="*/ 75 w 642"/>
                <a:gd name="T33" fmla="*/ 176 h 290"/>
                <a:gd name="T34" fmla="*/ 110 w 642"/>
                <a:gd name="T35" fmla="*/ 141 h 290"/>
                <a:gd name="T36" fmla="*/ 154 w 642"/>
                <a:gd name="T37" fmla="*/ 130 h 290"/>
                <a:gd name="T38" fmla="*/ 180 w 642"/>
                <a:gd name="T39" fmla="*/ 74 h 290"/>
                <a:gd name="T40" fmla="*/ 404 w 642"/>
                <a:gd name="T41" fmla="*/ 42 h 290"/>
                <a:gd name="T42" fmla="*/ 535 w 642"/>
                <a:gd name="T43" fmla="*/ 16 h 290"/>
                <a:gd name="T44" fmla="*/ 619 w 642"/>
                <a:gd name="T45" fmla="*/ 25 h 290"/>
                <a:gd name="T46" fmla="*/ 616 w 642"/>
                <a:gd name="T47" fmla="*/ 28 h 290"/>
                <a:gd name="T48" fmla="*/ 605 w 642"/>
                <a:gd name="T49" fmla="*/ 37 h 290"/>
                <a:gd name="T50" fmla="*/ 578 w 642"/>
                <a:gd name="T51" fmla="*/ 57 h 290"/>
                <a:gd name="T52" fmla="*/ 558 w 642"/>
                <a:gd name="T53" fmla="*/ 31 h 290"/>
                <a:gd name="T54" fmla="*/ 581 w 642"/>
                <a:gd name="T55" fmla="*/ 63 h 290"/>
                <a:gd name="T56" fmla="*/ 613 w 642"/>
                <a:gd name="T57" fmla="*/ 54 h 290"/>
                <a:gd name="T58" fmla="*/ 616 w 642"/>
                <a:gd name="T59" fmla="*/ 86 h 290"/>
                <a:gd name="T60" fmla="*/ 634 w 642"/>
                <a:gd name="T61" fmla="*/ 57 h 290"/>
                <a:gd name="T62" fmla="*/ 634 w 642"/>
                <a:gd name="T63" fmla="*/ 83 h 290"/>
                <a:gd name="T64" fmla="*/ 599 w 642"/>
                <a:gd name="T65" fmla="*/ 103 h 290"/>
                <a:gd name="T66" fmla="*/ 587 w 642"/>
                <a:gd name="T67" fmla="*/ 101 h 290"/>
                <a:gd name="T68" fmla="*/ 546 w 642"/>
                <a:gd name="T69" fmla="*/ 112 h 290"/>
                <a:gd name="T70" fmla="*/ 584 w 642"/>
                <a:gd name="T71" fmla="*/ 135 h 290"/>
                <a:gd name="T72" fmla="*/ 578 w 642"/>
                <a:gd name="T73" fmla="*/ 159 h 290"/>
                <a:gd name="T74" fmla="*/ 570 w 642"/>
                <a:gd name="T75" fmla="*/ 165 h 290"/>
                <a:gd name="T76" fmla="*/ 605 w 642"/>
                <a:gd name="T77" fmla="*/ 159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42" h="290">
                  <a:moveTo>
                    <a:pt x="607" y="165"/>
                  </a:moveTo>
                  <a:cubicBezTo>
                    <a:pt x="608" y="170"/>
                    <a:pt x="604" y="171"/>
                    <a:pt x="605" y="176"/>
                  </a:cubicBezTo>
                  <a:cubicBezTo>
                    <a:pt x="598" y="177"/>
                    <a:pt x="598" y="171"/>
                    <a:pt x="590" y="173"/>
                  </a:cubicBezTo>
                  <a:cubicBezTo>
                    <a:pt x="583" y="182"/>
                    <a:pt x="573" y="187"/>
                    <a:pt x="558" y="188"/>
                  </a:cubicBezTo>
                  <a:cubicBezTo>
                    <a:pt x="553" y="192"/>
                    <a:pt x="551" y="200"/>
                    <a:pt x="546" y="205"/>
                  </a:cubicBezTo>
                  <a:cubicBezTo>
                    <a:pt x="545" y="202"/>
                    <a:pt x="544" y="196"/>
                    <a:pt x="535" y="194"/>
                  </a:cubicBezTo>
                  <a:cubicBezTo>
                    <a:pt x="547" y="220"/>
                    <a:pt x="510" y="226"/>
                    <a:pt x="512" y="258"/>
                  </a:cubicBezTo>
                  <a:cubicBezTo>
                    <a:pt x="508" y="257"/>
                    <a:pt x="507" y="253"/>
                    <a:pt x="503" y="252"/>
                  </a:cubicBezTo>
                  <a:cubicBezTo>
                    <a:pt x="503" y="261"/>
                    <a:pt x="508" y="266"/>
                    <a:pt x="506" y="278"/>
                  </a:cubicBezTo>
                  <a:cubicBezTo>
                    <a:pt x="491" y="282"/>
                    <a:pt x="475" y="284"/>
                    <a:pt x="462" y="290"/>
                  </a:cubicBezTo>
                  <a:cubicBezTo>
                    <a:pt x="457" y="288"/>
                    <a:pt x="456" y="282"/>
                    <a:pt x="450" y="278"/>
                  </a:cubicBezTo>
                  <a:cubicBezTo>
                    <a:pt x="447" y="276"/>
                    <a:pt x="440" y="275"/>
                    <a:pt x="436" y="272"/>
                  </a:cubicBezTo>
                  <a:cubicBezTo>
                    <a:pt x="432" y="269"/>
                    <a:pt x="428" y="264"/>
                    <a:pt x="424" y="261"/>
                  </a:cubicBezTo>
                  <a:cubicBezTo>
                    <a:pt x="422" y="259"/>
                    <a:pt x="418" y="259"/>
                    <a:pt x="416" y="258"/>
                  </a:cubicBezTo>
                  <a:cubicBezTo>
                    <a:pt x="414" y="257"/>
                    <a:pt x="414" y="253"/>
                    <a:pt x="413" y="252"/>
                  </a:cubicBezTo>
                  <a:cubicBezTo>
                    <a:pt x="410" y="250"/>
                    <a:pt x="406" y="251"/>
                    <a:pt x="404" y="249"/>
                  </a:cubicBezTo>
                  <a:cubicBezTo>
                    <a:pt x="400" y="246"/>
                    <a:pt x="393" y="239"/>
                    <a:pt x="386" y="234"/>
                  </a:cubicBezTo>
                  <a:cubicBezTo>
                    <a:pt x="377" y="228"/>
                    <a:pt x="366" y="218"/>
                    <a:pt x="360" y="217"/>
                  </a:cubicBezTo>
                  <a:cubicBezTo>
                    <a:pt x="354" y="216"/>
                    <a:pt x="335" y="221"/>
                    <a:pt x="322" y="223"/>
                  </a:cubicBezTo>
                  <a:cubicBezTo>
                    <a:pt x="308" y="225"/>
                    <a:pt x="293" y="229"/>
                    <a:pt x="276" y="231"/>
                  </a:cubicBezTo>
                  <a:cubicBezTo>
                    <a:pt x="275" y="221"/>
                    <a:pt x="269" y="215"/>
                    <a:pt x="264" y="208"/>
                  </a:cubicBezTo>
                  <a:cubicBezTo>
                    <a:pt x="234" y="201"/>
                    <a:pt x="211" y="208"/>
                    <a:pt x="183" y="211"/>
                  </a:cubicBezTo>
                  <a:cubicBezTo>
                    <a:pt x="171" y="213"/>
                    <a:pt x="158" y="211"/>
                    <a:pt x="148" y="214"/>
                  </a:cubicBezTo>
                  <a:cubicBezTo>
                    <a:pt x="143" y="215"/>
                    <a:pt x="137" y="221"/>
                    <a:pt x="133" y="223"/>
                  </a:cubicBezTo>
                  <a:cubicBezTo>
                    <a:pt x="130" y="225"/>
                    <a:pt x="127" y="223"/>
                    <a:pt x="125" y="226"/>
                  </a:cubicBezTo>
                  <a:cubicBezTo>
                    <a:pt x="121" y="229"/>
                    <a:pt x="118" y="231"/>
                    <a:pt x="110" y="234"/>
                  </a:cubicBezTo>
                  <a:cubicBezTo>
                    <a:pt x="106" y="236"/>
                    <a:pt x="107" y="235"/>
                    <a:pt x="104" y="237"/>
                  </a:cubicBezTo>
                  <a:cubicBezTo>
                    <a:pt x="93" y="248"/>
                    <a:pt x="54" y="248"/>
                    <a:pt x="29" y="252"/>
                  </a:cubicBezTo>
                  <a:cubicBezTo>
                    <a:pt x="20" y="253"/>
                    <a:pt x="10" y="256"/>
                    <a:pt x="0" y="258"/>
                  </a:cubicBezTo>
                  <a:cubicBezTo>
                    <a:pt x="0" y="250"/>
                    <a:pt x="0" y="242"/>
                    <a:pt x="0" y="234"/>
                  </a:cubicBezTo>
                  <a:cubicBezTo>
                    <a:pt x="9" y="236"/>
                    <a:pt x="11" y="230"/>
                    <a:pt x="17" y="229"/>
                  </a:cubicBezTo>
                  <a:cubicBezTo>
                    <a:pt x="15" y="220"/>
                    <a:pt x="22" y="220"/>
                    <a:pt x="20" y="211"/>
                  </a:cubicBezTo>
                  <a:cubicBezTo>
                    <a:pt x="28" y="199"/>
                    <a:pt x="44" y="202"/>
                    <a:pt x="58" y="194"/>
                  </a:cubicBezTo>
                  <a:cubicBezTo>
                    <a:pt x="64" y="190"/>
                    <a:pt x="68" y="182"/>
                    <a:pt x="75" y="176"/>
                  </a:cubicBezTo>
                  <a:cubicBezTo>
                    <a:pt x="79" y="173"/>
                    <a:pt x="80" y="170"/>
                    <a:pt x="90" y="170"/>
                  </a:cubicBezTo>
                  <a:cubicBezTo>
                    <a:pt x="95" y="159"/>
                    <a:pt x="103" y="151"/>
                    <a:pt x="110" y="141"/>
                  </a:cubicBezTo>
                  <a:cubicBezTo>
                    <a:pt x="116" y="141"/>
                    <a:pt x="114" y="149"/>
                    <a:pt x="122" y="147"/>
                  </a:cubicBezTo>
                  <a:cubicBezTo>
                    <a:pt x="132" y="142"/>
                    <a:pt x="138" y="119"/>
                    <a:pt x="154" y="130"/>
                  </a:cubicBezTo>
                  <a:cubicBezTo>
                    <a:pt x="164" y="123"/>
                    <a:pt x="162" y="103"/>
                    <a:pt x="177" y="101"/>
                  </a:cubicBezTo>
                  <a:cubicBezTo>
                    <a:pt x="177" y="91"/>
                    <a:pt x="182" y="86"/>
                    <a:pt x="180" y="74"/>
                  </a:cubicBezTo>
                  <a:cubicBezTo>
                    <a:pt x="213" y="74"/>
                    <a:pt x="239" y="71"/>
                    <a:pt x="273" y="66"/>
                  </a:cubicBezTo>
                  <a:cubicBezTo>
                    <a:pt x="311" y="60"/>
                    <a:pt x="358" y="51"/>
                    <a:pt x="404" y="42"/>
                  </a:cubicBezTo>
                  <a:cubicBezTo>
                    <a:pt x="425" y="38"/>
                    <a:pt x="454" y="31"/>
                    <a:pt x="482" y="25"/>
                  </a:cubicBezTo>
                  <a:cubicBezTo>
                    <a:pt x="500" y="21"/>
                    <a:pt x="519" y="20"/>
                    <a:pt x="535" y="16"/>
                  </a:cubicBezTo>
                  <a:cubicBezTo>
                    <a:pt x="550" y="13"/>
                    <a:pt x="560" y="8"/>
                    <a:pt x="578" y="5"/>
                  </a:cubicBezTo>
                  <a:cubicBezTo>
                    <a:pt x="602" y="0"/>
                    <a:pt x="609" y="4"/>
                    <a:pt x="619" y="25"/>
                  </a:cubicBezTo>
                  <a:cubicBezTo>
                    <a:pt x="615" y="24"/>
                    <a:pt x="615" y="20"/>
                    <a:pt x="610" y="19"/>
                  </a:cubicBezTo>
                  <a:cubicBezTo>
                    <a:pt x="610" y="24"/>
                    <a:pt x="613" y="27"/>
                    <a:pt x="616" y="28"/>
                  </a:cubicBezTo>
                  <a:cubicBezTo>
                    <a:pt x="609" y="36"/>
                    <a:pt x="603" y="16"/>
                    <a:pt x="593" y="25"/>
                  </a:cubicBezTo>
                  <a:cubicBezTo>
                    <a:pt x="594" y="32"/>
                    <a:pt x="607" y="27"/>
                    <a:pt x="605" y="37"/>
                  </a:cubicBezTo>
                  <a:cubicBezTo>
                    <a:pt x="597" y="38"/>
                    <a:pt x="596" y="37"/>
                    <a:pt x="587" y="42"/>
                  </a:cubicBezTo>
                  <a:cubicBezTo>
                    <a:pt x="586" y="46"/>
                    <a:pt x="584" y="51"/>
                    <a:pt x="578" y="57"/>
                  </a:cubicBezTo>
                  <a:cubicBezTo>
                    <a:pt x="575" y="55"/>
                    <a:pt x="571" y="53"/>
                    <a:pt x="564" y="54"/>
                  </a:cubicBezTo>
                  <a:cubicBezTo>
                    <a:pt x="561" y="47"/>
                    <a:pt x="562" y="36"/>
                    <a:pt x="558" y="31"/>
                  </a:cubicBezTo>
                  <a:cubicBezTo>
                    <a:pt x="547" y="45"/>
                    <a:pt x="565" y="55"/>
                    <a:pt x="564" y="69"/>
                  </a:cubicBezTo>
                  <a:cubicBezTo>
                    <a:pt x="573" y="70"/>
                    <a:pt x="577" y="67"/>
                    <a:pt x="581" y="63"/>
                  </a:cubicBezTo>
                  <a:cubicBezTo>
                    <a:pt x="587" y="57"/>
                    <a:pt x="584" y="66"/>
                    <a:pt x="593" y="63"/>
                  </a:cubicBezTo>
                  <a:cubicBezTo>
                    <a:pt x="599" y="61"/>
                    <a:pt x="604" y="56"/>
                    <a:pt x="613" y="54"/>
                  </a:cubicBezTo>
                  <a:cubicBezTo>
                    <a:pt x="616" y="61"/>
                    <a:pt x="618" y="67"/>
                    <a:pt x="610" y="71"/>
                  </a:cubicBezTo>
                  <a:cubicBezTo>
                    <a:pt x="619" y="76"/>
                    <a:pt x="611" y="79"/>
                    <a:pt x="616" y="86"/>
                  </a:cubicBezTo>
                  <a:cubicBezTo>
                    <a:pt x="630" y="84"/>
                    <a:pt x="621" y="65"/>
                    <a:pt x="625" y="60"/>
                  </a:cubicBezTo>
                  <a:cubicBezTo>
                    <a:pt x="629" y="60"/>
                    <a:pt x="633" y="60"/>
                    <a:pt x="634" y="57"/>
                  </a:cubicBezTo>
                  <a:cubicBezTo>
                    <a:pt x="642" y="61"/>
                    <a:pt x="642" y="71"/>
                    <a:pt x="642" y="83"/>
                  </a:cubicBezTo>
                  <a:cubicBezTo>
                    <a:pt x="639" y="83"/>
                    <a:pt x="637" y="83"/>
                    <a:pt x="634" y="83"/>
                  </a:cubicBezTo>
                  <a:cubicBezTo>
                    <a:pt x="632" y="87"/>
                    <a:pt x="628" y="103"/>
                    <a:pt x="622" y="112"/>
                  </a:cubicBezTo>
                  <a:cubicBezTo>
                    <a:pt x="612" y="111"/>
                    <a:pt x="597" y="116"/>
                    <a:pt x="599" y="103"/>
                  </a:cubicBezTo>
                  <a:cubicBezTo>
                    <a:pt x="595" y="104"/>
                    <a:pt x="596" y="109"/>
                    <a:pt x="596" y="112"/>
                  </a:cubicBezTo>
                  <a:cubicBezTo>
                    <a:pt x="585" y="112"/>
                    <a:pt x="590" y="103"/>
                    <a:pt x="587" y="101"/>
                  </a:cubicBezTo>
                  <a:cubicBezTo>
                    <a:pt x="577" y="99"/>
                    <a:pt x="584" y="115"/>
                    <a:pt x="575" y="115"/>
                  </a:cubicBezTo>
                  <a:cubicBezTo>
                    <a:pt x="563" y="117"/>
                    <a:pt x="553" y="107"/>
                    <a:pt x="546" y="112"/>
                  </a:cubicBezTo>
                  <a:cubicBezTo>
                    <a:pt x="556" y="123"/>
                    <a:pt x="577" y="122"/>
                    <a:pt x="593" y="127"/>
                  </a:cubicBezTo>
                  <a:cubicBezTo>
                    <a:pt x="595" y="135"/>
                    <a:pt x="587" y="132"/>
                    <a:pt x="584" y="135"/>
                  </a:cubicBezTo>
                  <a:cubicBezTo>
                    <a:pt x="581" y="145"/>
                    <a:pt x="594" y="138"/>
                    <a:pt x="590" y="147"/>
                  </a:cubicBezTo>
                  <a:cubicBezTo>
                    <a:pt x="585" y="150"/>
                    <a:pt x="581" y="154"/>
                    <a:pt x="578" y="159"/>
                  </a:cubicBezTo>
                  <a:cubicBezTo>
                    <a:pt x="571" y="155"/>
                    <a:pt x="563" y="151"/>
                    <a:pt x="555" y="147"/>
                  </a:cubicBezTo>
                  <a:cubicBezTo>
                    <a:pt x="550" y="152"/>
                    <a:pt x="561" y="162"/>
                    <a:pt x="570" y="165"/>
                  </a:cubicBezTo>
                  <a:cubicBezTo>
                    <a:pt x="581" y="167"/>
                    <a:pt x="594" y="155"/>
                    <a:pt x="602" y="162"/>
                  </a:cubicBezTo>
                  <a:cubicBezTo>
                    <a:pt x="597" y="153"/>
                    <a:pt x="605" y="152"/>
                    <a:pt x="605" y="159"/>
                  </a:cubicBezTo>
                </a:path>
              </a:pathLst>
            </a:custGeom>
            <a:solidFill>
              <a:schemeClr val="accent2"/>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35" name="Freeform 161"/>
            <p:cNvSpPr>
              <a:spLocks/>
            </p:cNvSpPr>
            <p:nvPr/>
          </p:nvSpPr>
          <p:spPr bwMode="auto">
            <a:xfrm>
              <a:off x="5008564" y="2851151"/>
              <a:ext cx="0" cy="3175"/>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36" name="Line 162"/>
            <p:cNvSpPr>
              <a:spLocks noChangeShapeType="1"/>
            </p:cNvSpPr>
            <p:nvPr/>
          </p:nvSpPr>
          <p:spPr bwMode="auto">
            <a:xfrm>
              <a:off x="5008564" y="2851151"/>
              <a:ext cx="0"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37" name="Freeform 163"/>
            <p:cNvSpPr>
              <a:spLocks/>
            </p:cNvSpPr>
            <p:nvPr/>
          </p:nvSpPr>
          <p:spPr bwMode="auto">
            <a:xfrm>
              <a:off x="5008564" y="2852738"/>
              <a:ext cx="7938" cy="1588"/>
            </a:xfrm>
            <a:custGeom>
              <a:avLst/>
              <a:gdLst>
                <a:gd name="T0" fmla="*/ 0 w 7"/>
                <a:gd name="T1" fmla="*/ 2 h 2"/>
                <a:gd name="T2" fmla="*/ 7 w 7"/>
                <a:gd name="T3" fmla="*/ 0 h 2"/>
              </a:gdLst>
              <a:ahLst/>
              <a:cxnLst>
                <a:cxn ang="0">
                  <a:pos x="T0" y="T1"/>
                </a:cxn>
                <a:cxn ang="0">
                  <a:pos x="T2" y="T3"/>
                </a:cxn>
              </a:cxnLst>
              <a:rect l="0" t="0" r="r" b="b"/>
              <a:pathLst>
                <a:path w="7" h="2">
                  <a:moveTo>
                    <a:pt x="0" y="2"/>
                  </a:moveTo>
                  <a:cubicBezTo>
                    <a:pt x="1" y="2"/>
                    <a:pt x="4" y="1"/>
                    <a:pt x="7"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38" name="Freeform 164"/>
            <p:cNvSpPr>
              <a:spLocks/>
            </p:cNvSpPr>
            <p:nvPr/>
          </p:nvSpPr>
          <p:spPr bwMode="auto">
            <a:xfrm>
              <a:off x="5008564" y="2854326"/>
              <a:ext cx="1588" cy="3175"/>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lnTo>
                    <a:pt x="1" y="2"/>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39" name="Line 165"/>
            <p:cNvSpPr>
              <a:spLocks noChangeShapeType="1"/>
            </p:cNvSpPr>
            <p:nvPr/>
          </p:nvSpPr>
          <p:spPr bwMode="auto">
            <a:xfrm>
              <a:off x="5008564" y="2854326"/>
              <a:ext cx="1588"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40" name="Freeform 166"/>
            <p:cNvSpPr>
              <a:spLocks/>
            </p:cNvSpPr>
            <p:nvPr/>
          </p:nvSpPr>
          <p:spPr bwMode="auto">
            <a:xfrm>
              <a:off x="4381501" y="2903538"/>
              <a:ext cx="452438" cy="354013"/>
            </a:xfrm>
            <a:custGeom>
              <a:avLst/>
              <a:gdLst>
                <a:gd name="T0" fmla="*/ 230 w 378"/>
                <a:gd name="T1" fmla="*/ 250 h 296"/>
                <a:gd name="T2" fmla="*/ 236 w 378"/>
                <a:gd name="T3" fmla="*/ 279 h 296"/>
                <a:gd name="T4" fmla="*/ 230 w 378"/>
                <a:gd name="T5" fmla="*/ 293 h 296"/>
                <a:gd name="T6" fmla="*/ 201 w 378"/>
                <a:gd name="T7" fmla="*/ 247 h 296"/>
                <a:gd name="T8" fmla="*/ 180 w 378"/>
                <a:gd name="T9" fmla="*/ 235 h 296"/>
                <a:gd name="T10" fmla="*/ 175 w 378"/>
                <a:gd name="T11" fmla="*/ 218 h 296"/>
                <a:gd name="T12" fmla="*/ 148 w 378"/>
                <a:gd name="T13" fmla="*/ 203 h 296"/>
                <a:gd name="T14" fmla="*/ 131 w 378"/>
                <a:gd name="T15" fmla="*/ 183 h 296"/>
                <a:gd name="T16" fmla="*/ 131 w 378"/>
                <a:gd name="T17" fmla="*/ 180 h 296"/>
                <a:gd name="T18" fmla="*/ 128 w 378"/>
                <a:gd name="T19" fmla="*/ 165 h 296"/>
                <a:gd name="T20" fmla="*/ 105 w 378"/>
                <a:gd name="T21" fmla="*/ 162 h 296"/>
                <a:gd name="T22" fmla="*/ 87 w 378"/>
                <a:gd name="T23" fmla="*/ 139 h 296"/>
                <a:gd name="T24" fmla="*/ 58 w 378"/>
                <a:gd name="T25" fmla="*/ 119 h 296"/>
                <a:gd name="T26" fmla="*/ 47 w 378"/>
                <a:gd name="T27" fmla="*/ 104 h 296"/>
                <a:gd name="T28" fmla="*/ 47 w 378"/>
                <a:gd name="T29" fmla="*/ 98 h 296"/>
                <a:gd name="T30" fmla="*/ 44 w 378"/>
                <a:gd name="T31" fmla="*/ 92 h 296"/>
                <a:gd name="T32" fmla="*/ 0 w 378"/>
                <a:gd name="T33" fmla="*/ 69 h 296"/>
                <a:gd name="T34" fmla="*/ 26 w 378"/>
                <a:gd name="T35" fmla="*/ 34 h 296"/>
                <a:gd name="T36" fmla="*/ 55 w 378"/>
                <a:gd name="T37" fmla="*/ 26 h 296"/>
                <a:gd name="T38" fmla="*/ 70 w 378"/>
                <a:gd name="T39" fmla="*/ 14 h 296"/>
                <a:gd name="T40" fmla="*/ 175 w 378"/>
                <a:gd name="T41" fmla="*/ 14 h 296"/>
                <a:gd name="T42" fmla="*/ 192 w 378"/>
                <a:gd name="T43" fmla="*/ 34 h 296"/>
                <a:gd name="T44" fmla="*/ 218 w 378"/>
                <a:gd name="T45" fmla="*/ 31 h 296"/>
                <a:gd name="T46" fmla="*/ 259 w 378"/>
                <a:gd name="T47" fmla="*/ 23 h 296"/>
                <a:gd name="T48" fmla="*/ 276 w 378"/>
                <a:gd name="T49" fmla="*/ 26 h 296"/>
                <a:gd name="T50" fmla="*/ 291 w 378"/>
                <a:gd name="T51" fmla="*/ 31 h 296"/>
                <a:gd name="T52" fmla="*/ 305 w 378"/>
                <a:gd name="T53" fmla="*/ 37 h 296"/>
                <a:gd name="T54" fmla="*/ 326 w 378"/>
                <a:gd name="T55" fmla="*/ 52 h 296"/>
                <a:gd name="T56" fmla="*/ 340 w 378"/>
                <a:gd name="T57" fmla="*/ 66 h 296"/>
                <a:gd name="T58" fmla="*/ 358 w 378"/>
                <a:gd name="T59" fmla="*/ 72 h 296"/>
                <a:gd name="T60" fmla="*/ 378 w 378"/>
                <a:gd name="T61" fmla="*/ 87 h 296"/>
                <a:gd name="T62" fmla="*/ 358 w 378"/>
                <a:gd name="T63" fmla="*/ 110 h 296"/>
                <a:gd name="T64" fmla="*/ 346 w 378"/>
                <a:gd name="T65" fmla="*/ 130 h 296"/>
                <a:gd name="T66" fmla="*/ 335 w 378"/>
                <a:gd name="T67" fmla="*/ 139 h 296"/>
                <a:gd name="T68" fmla="*/ 343 w 378"/>
                <a:gd name="T69" fmla="*/ 162 h 296"/>
                <a:gd name="T70" fmla="*/ 332 w 378"/>
                <a:gd name="T71" fmla="*/ 174 h 296"/>
                <a:gd name="T72" fmla="*/ 320 w 378"/>
                <a:gd name="T73" fmla="*/ 177 h 296"/>
                <a:gd name="T74" fmla="*/ 314 w 378"/>
                <a:gd name="T75" fmla="*/ 197 h 296"/>
                <a:gd name="T76" fmla="*/ 288 w 378"/>
                <a:gd name="T77" fmla="*/ 203 h 296"/>
                <a:gd name="T78" fmla="*/ 282 w 378"/>
                <a:gd name="T79" fmla="*/ 226 h 296"/>
                <a:gd name="T80" fmla="*/ 271 w 378"/>
                <a:gd name="T81" fmla="*/ 241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78" h="296">
                  <a:moveTo>
                    <a:pt x="236" y="255"/>
                  </a:moveTo>
                  <a:cubicBezTo>
                    <a:pt x="233" y="254"/>
                    <a:pt x="230" y="253"/>
                    <a:pt x="230" y="250"/>
                  </a:cubicBezTo>
                  <a:cubicBezTo>
                    <a:pt x="224" y="258"/>
                    <a:pt x="233" y="275"/>
                    <a:pt x="241" y="279"/>
                  </a:cubicBezTo>
                  <a:cubicBezTo>
                    <a:pt x="240" y="283"/>
                    <a:pt x="239" y="278"/>
                    <a:pt x="236" y="279"/>
                  </a:cubicBezTo>
                  <a:cubicBezTo>
                    <a:pt x="233" y="279"/>
                    <a:pt x="231" y="287"/>
                    <a:pt x="230" y="282"/>
                  </a:cubicBezTo>
                  <a:cubicBezTo>
                    <a:pt x="222" y="282"/>
                    <a:pt x="234" y="287"/>
                    <a:pt x="230" y="293"/>
                  </a:cubicBezTo>
                  <a:cubicBezTo>
                    <a:pt x="218" y="296"/>
                    <a:pt x="218" y="287"/>
                    <a:pt x="209" y="287"/>
                  </a:cubicBezTo>
                  <a:cubicBezTo>
                    <a:pt x="214" y="266"/>
                    <a:pt x="187" y="259"/>
                    <a:pt x="201" y="247"/>
                  </a:cubicBezTo>
                  <a:cubicBezTo>
                    <a:pt x="184" y="260"/>
                    <a:pt x="198" y="243"/>
                    <a:pt x="183" y="250"/>
                  </a:cubicBezTo>
                  <a:cubicBezTo>
                    <a:pt x="179" y="245"/>
                    <a:pt x="182" y="240"/>
                    <a:pt x="180" y="235"/>
                  </a:cubicBezTo>
                  <a:cubicBezTo>
                    <a:pt x="178" y="229"/>
                    <a:pt x="174" y="228"/>
                    <a:pt x="172" y="223"/>
                  </a:cubicBezTo>
                  <a:cubicBezTo>
                    <a:pt x="171" y="221"/>
                    <a:pt x="174" y="217"/>
                    <a:pt x="175" y="218"/>
                  </a:cubicBezTo>
                  <a:cubicBezTo>
                    <a:pt x="172" y="214"/>
                    <a:pt x="165" y="210"/>
                    <a:pt x="160" y="206"/>
                  </a:cubicBezTo>
                  <a:cubicBezTo>
                    <a:pt x="157" y="203"/>
                    <a:pt x="152" y="206"/>
                    <a:pt x="148" y="203"/>
                  </a:cubicBezTo>
                  <a:cubicBezTo>
                    <a:pt x="144" y="200"/>
                    <a:pt x="146" y="189"/>
                    <a:pt x="137" y="194"/>
                  </a:cubicBezTo>
                  <a:cubicBezTo>
                    <a:pt x="142" y="189"/>
                    <a:pt x="131" y="185"/>
                    <a:pt x="131" y="183"/>
                  </a:cubicBezTo>
                  <a:cubicBezTo>
                    <a:pt x="131" y="181"/>
                    <a:pt x="135" y="179"/>
                    <a:pt x="134" y="177"/>
                  </a:cubicBezTo>
                  <a:cubicBezTo>
                    <a:pt x="133" y="175"/>
                    <a:pt x="130" y="179"/>
                    <a:pt x="131" y="180"/>
                  </a:cubicBezTo>
                  <a:cubicBezTo>
                    <a:pt x="130" y="179"/>
                    <a:pt x="121" y="163"/>
                    <a:pt x="122" y="171"/>
                  </a:cubicBezTo>
                  <a:cubicBezTo>
                    <a:pt x="122" y="169"/>
                    <a:pt x="126" y="166"/>
                    <a:pt x="128" y="165"/>
                  </a:cubicBezTo>
                  <a:cubicBezTo>
                    <a:pt x="127" y="161"/>
                    <a:pt x="123" y="165"/>
                    <a:pt x="122" y="168"/>
                  </a:cubicBezTo>
                  <a:cubicBezTo>
                    <a:pt x="119" y="163"/>
                    <a:pt x="110" y="166"/>
                    <a:pt x="105" y="162"/>
                  </a:cubicBezTo>
                  <a:cubicBezTo>
                    <a:pt x="103" y="161"/>
                    <a:pt x="103" y="155"/>
                    <a:pt x="102" y="154"/>
                  </a:cubicBezTo>
                  <a:cubicBezTo>
                    <a:pt x="100" y="151"/>
                    <a:pt x="92" y="143"/>
                    <a:pt x="87" y="139"/>
                  </a:cubicBezTo>
                  <a:cubicBezTo>
                    <a:pt x="86" y="138"/>
                    <a:pt x="81" y="140"/>
                    <a:pt x="79" y="139"/>
                  </a:cubicBezTo>
                  <a:cubicBezTo>
                    <a:pt x="69" y="134"/>
                    <a:pt x="67" y="122"/>
                    <a:pt x="58" y="119"/>
                  </a:cubicBezTo>
                  <a:cubicBezTo>
                    <a:pt x="61" y="109"/>
                    <a:pt x="59" y="119"/>
                    <a:pt x="52" y="110"/>
                  </a:cubicBezTo>
                  <a:cubicBezTo>
                    <a:pt x="52" y="109"/>
                    <a:pt x="46" y="104"/>
                    <a:pt x="47" y="104"/>
                  </a:cubicBezTo>
                  <a:cubicBezTo>
                    <a:pt x="46" y="99"/>
                    <a:pt x="50" y="99"/>
                    <a:pt x="49" y="95"/>
                  </a:cubicBezTo>
                  <a:cubicBezTo>
                    <a:pt x="49" y="94"/>
                    <a:pt x="46" y="97"/>
                    <a:pt x="47" y="98"/>
                  </a:cubicBezTo>
                  <a:cubicBezTo>
                    <a:pt x="46" y="91"/>
                    <a:pt x="43" y="91"/>
                    <a:pt x="49" y="90"/>
                  </a:cubicBezTo>
                  <a:cubicBezTo>
                    <a:pt x="48" y="85"/>
                    <a:pt x="44" y="89"/>
                    <a:pt x="44" y="92"/>
                  </a:cubicBezTo>
                  <a:cubicBezTo>
                    <a:pt x="38" y="83"/>
                    <a:pt x="14" y="91"/>
                    <a:pt x="15" y="75"/>
                  </a:cubicBezTo>
                  <a:cubicBezTo>
                    <a:pt x="9" y="81"/>
                    <a:pt x="2" y="75"/>
                    <a:pt x="0" y="69"/>
                  </a:cubicBezTo>
                  <a:cubicBezTo>
                    <a:pt x="4" y="60"/>
                    <a:pt x="6" y="50"/>
                    <a:pt x="17" y="49"/>
                  </a:cubicBezTo>
                  <a:cubicBezTo>
                    <a:pt x="10" y="41"/>
                    <a:pt x="26" y="43"/>
                    <a:pt x="26" y="34"/>
                  </a:cubicBezTo>
                  <a:cubicBezTo>
                    <a:pt x="44" y="31"/>
                    <a:pt x="49" y="33"/>
                    <a:pt x="49" y="23"/>
                  </a:cubicBezTo>
                  <a:cubicBezTo>
                    <a:pt x="53" y="20"/>
                    <a:pt x="55" y="26"/>
                    <a:pt x="55" y="26"/>
                  </a:cubicBezTo>
                  <a:cubicBezTo>
                    <a:pt x="59" y="26"/>
                    <a:pt x="56" y="21"/>
                    <a:pt x="58" y="20"/>
                  </a:cubicBezTo>
                  <a:cubicBezTo>
                    <a:pt x="59" y="20"/>
                    <a:pt x="70" y="24"/>
                    <a:pt x="70" y="14"/>
                  </a:cubicBezTo>
                  <a:cubicBezTo>
                    <a:pt x="85" y="15"/>
                    <a:pt x="103" y="10"/>
                    <a:pt x="122" y="8"/>
                  </a:cubicBezTo>
                  <a:cubicBezTo>
                    <a:pt x="143" y="6"/>
                    <a:pt x="169" y="0"/>
                    <a:pt x="175" y="14"/>
                  </a:cubicBezTo>
                  <a:cubicBezTo>
                    <a:pt x="177" y="14"/>
                    <a:pt x="177" y="10"/>
                    <a:pt x="177" y="8"/>
                  </a:cubicBezTo>
                  <a:cubicBezTo>
                    <a:pt x="188" y="12"/>
                    <a:pt x="190" y="23"/>
                    <a:pt x="192" y="34"/>
                  </a:cubicBezTo>
                  <a:cubicBezTo>
                    <a:pt x="198" y="33"/>
                    <a:pt x="205" y="29"/>
                    <a:pt x="212" y="28"/>
                  </a:cubicBezTo>
                  <a:cubicBezTo>
                    <a:pt x="215" y="28"/>
                    <a:pt x="219" y="31"/>
                    <a:pt x="218" y="31"/>
                  </a:cubicBezTo>
                  <a:cubicBezTo>
                    <a:pt x="221" y="31"/>
                    <a:pt x="225" y="26"/>
                    <a:pt x="227" y="26"/>
                  </a:cubicBezTo>
                  <a:cubicBezTo>
                    <a:pt x="236" y="23"/>
                    <a:pt x="249" y="24"/>
                    <a:pt x="259" y="23"/>
                  </a:cubicBezTo>
                  <a:cubicBezTo>
                    <a:pt x="265" y="22"/>
                    <a:pt x="274" y="20"/>
                    <a:pt x="279" y="20"/>
                  </a:cubicBezTo>
                  <a:cubicBezTo>
                    <a:pt x="283" y="21"/>
                    <a:pt x="280" y="25"/>
                    <a:pt x="276" y="26"/>
                  </a:cubicBezTo>
                  <a:cubicBezTo>
                    <a:pt x="278" y="32"/>
                    <a:pt x="282" y="21"/>
                    <a:pt x="288" y="23"/>
                  </a:cubicBezTo>
                  <a:cubicBezTo>
                    <a:pt x="288" y="23"/>
                    <a:pt x="290" y="31"/>
                    <a:pt x="291" y="31"/>
                  </a:cubicBezTo>
                  <a:cubicBezTo>
                    <a:pt x="293" y="33"/>
                    <a:pt x="298" y="31"/>
                    <a:pt x="300" y="31"/>
                  </a:cubicBezTo>
                  <a:cubicBezTo>
                    <a:pt x="301" y="32"/>
                    <a:pt x="303" y="36"/>
                    <a:pt x="305" y="37"/>
                  </a:cubicBezTo>
                  <a:cubicBezTo>
                    <a:pt x="309" y="40"/>
                    <a:pt x="313" y="40"/>
                    <a:pt x="308" y="46"/>
                  </a:cubicBezTo>
                  <a:cubicBezTo>
                    <a:pt x="318" y="43"/>
                    <a:pt x="313" y="43"/>
                    <a:pt x="326" y="52"/>
                  </a:cubicBezTo>
                  <a:cubicBezTo>
                    <a:pt x="329" y="54"/>
                    <a:pt x="337" y="57"/>
                    <a:pt x="337" y="58"/>
                  </a:cubicBezTo>
                  <a:cubicBezTo>
                    <a:pt x="339" y="59"/>
                    <a:pt x="338" y="65"/>
                    <a:pt x="340" y="66"/>
                  </a:cubicBezTo>
                  <a:cubicBezTo>
                    <a:pt x="344" y="69"/>
                    <a:pt x="354" y="65"/>
                    <a:pt x="346" y="75"/>
                  </a:cubicBezTo>
                  <a:cubicBezTo>
                    <a:pt x="349" y="73"/>
                    <a:pt x="353" y="72"/>
                    <a:pt x="358" y="72"/>
                  </a:cubicBezTo>
                  <a:cubicBezTo>
                    <a:pt x="358" y="81"/>
                    <a:pt x="378" y="80"/>
                    <a:pt x="369" y="90"/>
                  </a:cubicBezTo>
                  <a:cubicBezTo>
                    <a:pt x="372" y="88"/>
                    <a:pt x="374" y="87"/>
                    <a:pt x="378" y="87"/>
                  </a:cubicBezTo>
                  <a:cubicBezTo>
                    <a:pt x="376" y="97"/>
                    <a:pt x="366" y="97"/>
                    <a:pt x="361" y="104"/>
                  </a:cubicBezTo>
                  <a:cubicBezTo>
                    <a:pt x="359" y="107"/>
                    <a:pt x="360" y="108"/>
                    <a:pt x="358" y="110"/>
                  </a:cubicBezTo>
                  <a:cubicBezTo>
                    <a:pt x="354" y="114"/>
                    <a:pt x="352" y="126"/>
                    <a:pt x="349" y="133"/>
                  </a:cubicBezTo>
                  <a:cubicBezTo>
                    <a:pt x="348" y="135"/>
                    <a:pt x="345" y="131"/>
                    <a:pt x="346" y="130"/>
                  </a:cubicBezTo>
                  <a:cubicBezTo>
                    <a:pt x="343" y="131"/>
                    <a:pt x="345" y="133"/>
                    <a:pt x="346" y="133"/>
                  </a:cubicBezTo>
                  <a:cubicBezTo>
                    <a:pt x="343" y="134"/>
                    <a:pt x="335" y="144"/>
                    <a:pt x="335" y="139"/>
                  </a:cubicBezTo>
                  <a:cubicBezTo>
                    <a:pt x="331" y="140"/>
                    <a:pt x="340" y="161"/>
                    <a:pt x="326" y="159"/>
                  </a:cubicBezTo>
                  <a:cubicBezTo>
                    <a:pt x="328" y="167"/>
                    <a:pt x="339" y="154"/>
                    <a:pt x="343" y="162"/>
                  </a:cubicBezTo>
                  <a:cubicBezTo>
                    <a:pt x="342" y="169"/>
                    <a:pt x="335" y="169"/>
                    <a:pt x="332" y="165"/>
                  </a:cubicBezTo>
                  <a:cubicBezTo>
                    <a:pt x="333" y="171"/>
                    <a:pt x="337" y="176"/>
                    <a:pt x="332" y="174"/>
                  </a:cubicBezTo>
                  <a:cubicBezTo>
                    <a:pt x="328" y="173"/>
                    <a:pt x="332" y="179"/>
                    <a:pt x="332" y="183"/>
                  </a:cubicBezTo>
                  <a:cubicBezTo>
                    <a:pt x="324" y="183"/>
                    <a:pt x="312" y="184"/>
                    <a:pt x="320" y="177"/>
                  </a:cubicBezTo>
                  <a:cubicBezTo>
                    <a:pt x="307" y="181"/>
                    <a:pt x="323" y="189"/>
                    <a:pt x="314" y="186"/>
                  </a:cubicBezTo>
                  <a:cubicBezTo>
                    <a:pt x="311" y="185"/>
                    <a:pt x="316" y="195"/>
                    <a:pt x="314" y="197"/>
                  </a:cubicBezTo>
                  <a:cubicBezTo>
                    <a:pt x="312" y="202"/>
                    <a:pt x="305" y="202"/>
                    <a:pt x="305" y="209"/>
                  </a:cubicBezTo>
                  <a:cubicBezTo>
                    <a:pt x="297" y="209"/>
                    <a:pt x="300" y="199"/>
                    <a:pt x="288" y="203"/>
                  </a:cubicBezTo>
                  <a:cubicBezTo>
                    <a:pt x="290" y="211"/>
                    <a:pt x="294" y="217"/>
                    <a:pt x="297" y="223"/>
                  </a:cubicBezTo>
                  <a:cubicBezTo>
                    <a:pt x="289" y="220"/>
                    <a:pt x="287" y="236"/>
                    <a:pt x="282" y="226"/>
                  </a:cubicBezTo>
                  <a:cubicBezTo>
                    <a:pt x="279" y="227"/>
                    <a:pt x="281" y="229"/>
                    <a:pt x="282" y="229"/>
                  </a:cubicBezTo>
                  <a:cubicBezTo>
                    <a:pt x="280" y="240"/>
                    <a:pt x="270" y="226"/>
                    <a:pt x="271" y="241"/>
                  </a:cubicBezTo>
                  <a:cubicBezTo>
                    <a:pt x="256" y="246"/>
                    <a:pt x="243" y="236"/>
                    <a:pt x="239" y="252"/>
                  </a:cubicBezTo>
                </a:path>
              </a:pathLst>
            </a:custGeom>
            <a:solidFill>
              <a:schemeClr val="accent2"/>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41" name="Freeform 167"/>
            <p:cNvSpPr>
              <a:spLocks/>
            </p:cNvSpPr>
            <p:nvPr/>
          </p:nvSpPr>
          <p:spPr bwMode="auto">
            <a:xfrm>
              <a:off x="4168776" y="2954338"/>
              <a:ext cx="487363" cy="511175"/>
            </a:xfrm>
            <a:custGeom>
              <a:avLst/>
              <a:gdLst>
                <a:gd name="T0" fmla="*/ 136 w 408"/>
                <a:gd name="T1" fmla="*/ 421 h 428"/>
                <a:gd name="T2" fmla="*/ 105 w 408"/>
                <a:gd name="T3" fmla="*/ 425 h 428"/>
                <a:gd name="T4" fmla="*/ 88 w 408"/>
                <a:gd name="T5" fmla="*/ 390 h 428"/>
                <a:gd name="T6" fmla="*/ 82 w 408"/>
                <a:gd name="T7" fmla="*/ 381 h 428"/>
                <a:gd name="T8" fmla="*/ 82 w 408"/>
                <a:gd name="T9" fmla="*/ 349 h 428"/>
                <a:gd name="T10" fmla="*/ 73 w 408"/>
                <a:gd name="T11" fmla="*/ 329 h 428"/>
                <a:gd name="T12" fmla="*/ 85 w 408"/>
                <a:gd name="T13" fmla="*/ 282 h 428"/>
                <a:gd name="T14" fmla="*/ 76 w 408"/>
                <a:gd name="T15" fmla="*/ 256 h 428"/>
                <a:gd name="T16" fmla="*/ 68 w 408"/>
                <a:gd name="T17" fmla="*/ 250 h 428"/>
                <a:gd name="T18" fmla="*/ 56 w 408"/>
                <a:gd name="T19" fmla="*/ 224 h 428"/>
                <a:gd name="T20" fmla="*/ 33 w 408"/>
                <a:gd name="T21" fmla="*/ 137 h 428"/>
                <a:gd name="T22" fmla="*/ 0 w 408"/>
                <a:gd name="T23" fmla="*/ 25 h 428"/>
                <a:gd name="T24" fmla="*/ 187 w 408"/>
                <a:gd name="T25" fmla="*/ 0 h 428"/>
                <a:gd name="T26" fmla="*/ 172 w 408"/>
                <a:gd name="T27" fmla="*/ 23 h 428"/>
                <a:gd name="T28" fmla="*/ 201 w 408"/>
                <a:gd name="T29" fmla="*/ 49 h 428"/>
                <a:gd name="T30" fmla="*/ 216 w 408"/>
                <a:gd name="T31" fmla="*/ 49 h 428"/>
                <a:gd name="T32" fmla="*/ 248 w 408"/>
                <a:gd name="T33" fmla="*/ 96 h 428"/>
                <a:gd name="T34" fmla="*/ 257 w 408"/>
                <a:gd name="T35" fmla="*/ 99 h 428"/>
                <a:gd name="T36" fmla="*/ 265 w 408"/>
                <a:gd name="T37" fmla="*/ 102 h 428"/>
                <a:gd name="T38" fmla="*/ 274 w 408"/>
                <a:gd name="T39" fmla="*/ 113 h 428"/>
                <a:gd name="T40" fmla="*/ 271 w 408"/>
                <a:gd name="T41" fmla="*/ 116 h 428"/>
                <a:gd name="T42" fmla="*/ 277 w 408"/>
                <a:gd name="T43" fmla="*/ 116 h 428"/>
                <a:gd name="T44" fmla="*/ 300 w 408"/>
                <a:gd name="T45" fmla="*/ 131 h 428"/>
                <a:gd name="T46" fmla="*/ 344 w 408"/>
                <a:gd name="T47" fmla="*/ 172 h 428"/>
                <a:gd name="T48" fmla="*/ 355 w 408"/>
                <a:gd name="T49" fmla="*/ 204 h 428"/>
                <a:gd name="T50" fmla="*/ 373 w 408"/>
                <a:gd name="T51" fmla="*/ 215 h 428"/>
                <a:gd name="T52" fmla="*/ 373 w 408"/>
                <a:gd name="T53" fmla="*/ 218 h 428"/>
                <a:gd name="T54" fmla="*/ 387 w 408"/>
                <a:gd name="T55" fmla="*/ 253 h 428"/>
                <a:gd name="T56" fmla="*/ 408 w 408"/>
                <a:gd name="T57" fmla="*/ 256 h 428"/>
                <a:gd name="T58" fmla="*/ 390 w 408"/>
                <a:gd name="T59" fmla="*/ 265 h 428"/>
                <a:gd name="T60" fmla="*/ 393 w 408"/>
                <a:gd name="T61" fmla="*/ 285 h 428"/>
                <a:gd name="T62" fmla="*/ 387 w 408"/>
                <a:gd name="T63" fmla="*/ 320 h 428"/>
                <a:gd name="T64" fmla="*/ 376 w 408"/>
                <a:gd name="T65" fmla="*/ 326 h 428"/>
                <a:gd name="T66" fmla="*/ 367 w 408"/>
                <a:gd name="T67" fmla="*/ 326 h 428"/>
                <a:gd name="T68" fmla="*/ 385 w 408"/>
                <a:gd name="T69" fmla="*/ 334 h 428"/>
                <a:gd name="T70" fmla="*/ 373 w 408"/>
                <a:gd name="T71" fmla="*/ 340 h 428"/>
                <a:gd name="T72" fmla="*/ 379 w 408"/>
                <a:gd name="T73" fmla="*/ 387 h 428"/>
                <a:gd name="T74" fmla="*/ 347 w 408"/>
                <a:gd name="T75" fmla="*/ 378 h 428"/>
                <a:gd name="T76" fmla="*/ 332 w 408"/>
                <a:gd name="T77" fmla="*/ 393 h 428"/>
                <a:gd name="T78" fmla="*/ 335 w 408"/>
                <a:gd name="T79" fmla="*/ 428 h 428"/>
                <a:gd name="T80" fmla="*/ 321 w 408"/>
                <a:gd name="T81" fmla="*/ 410 h 428"/>
                <a:gd name="T82" fmla="*/ 136 w 408"/>
                <a:gd name="T83" fmla="*/ 421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08" h="428">
                  <a:moveTo>
                    <a:pt x="136" y="421"/>
                  </a:moveTo>
                  <a:cubicBezTo>
                    <a:pt x="129" y="420"/>
                    <a:pt x="120" y="428"/>
                    <a:pt x="105" y="425"/>
                  </a:cubicBezTo>
                  <a:cubicBezTo>
                    <a:pt x="102" y="414"/>
                    <a:pt x="95" y="401"/>
                    <a:pt x="88" y="390"/>
                  </a:cubicBezTo>
                  <a:cubicBezTo>
                    <a:pt x="86" y="387"/>
                    <a:pt x="83" y="385"/>
                    <a:pt x="82" y="381"/>
                  </a:cubicBezTo>
                  <a:cubicBezTo>
                    <a:pt x="80" y="373"/>
                    <a:pt x="84" y="359"/>
                    <a:pt x="82" y="349"/>
                  </a:cubicBezTo>
                  <a:cubicBezTo>
                    <a:pt x="81" y="341"/>
                    <a:pt x="74" y="334"/>
                    <a:pt x="73" y="329"/>
                  </a:cubicBezTo>
                  <a:cubicBezTo>
                    <a:pt x="72" y="312"/>
                    <a:pt x="75" y="294"/>
                    <a:pt x="85" y="282"/>
                  </a:cubicBezTo>
                  <a:cubicBezTo>
                    <a:pt x="80" y="275"/>
                    <a:pt x="80" y="264"/>
                    <a:pt x="76" y="256"/>
                  </a:cubicBezTo>
                  <a:cubicBezTo>
                    <a:pt x="74" y="253"/>
                    <a:pt x="70" y="253"/>
                    <a:pt x="68" y="250"/>
                  </a:cubicBezTo>
                  <a:cubicBezTo>
                    <a:pt x="65" y="247"/>
                    <a:pt x="58" y="230"/>
                    <a:pt x="56" y="224"/>
                  </a:cubicBezTo>
                  <a:cubicBezTo>
                    <a:pt x="47" y="199"/>
                    <a:pt x="40" y="165"/>
                    <a:pt x="33" y="137"/>
                  </a:cubicBezTo>
                  <a:cubicBezTo>
                    <a:pt x="21" y="96"/>
                    <a:pt x="9" y="60"/>
                    <a:pt x="0" y="25"/>
                  </a:cubicBezTo>
                  <a:cubicBezTo>
                    <a:pt x="63" y="15"/>
                    <a:pt x="128" y="13"/>
                    <a:pt x="187" y="0"/>
                  </a:cubicBezTo>
                  <a:cubicBezTo>
                    <a:pt x="183" y="8"/>
                    <a:pt x="179" y="17"/>
                    <a:pt x="172" y="23"/>
                  </a:cubicBezTo>
                  <a:cubicBezTo>
                    <a:pt x="174" y="40"/>
                    <a:pt x="196" y="36"/>
                    <a:pt x="201" y="49"/>
                  </a:cubicBezTo>
                  <a:cubicBezTo>
                    <a:pt x="210" y="47"/>
                    <a:pt x="207" y="47"/>
                    <a:pt x="216" y="49"/>
                  </a:cubicBezTo>
                  <a:cubicBezTo>
                    <a:pt x="224" y="63"/>
                    <a:pt x="235" y="86"/>
                    <a:pt x="248" y="96"/>
                  </a:cubicBezTo>
                  <a:cubicBezTo>
                    <a:pt x="250" y="98"/>
                    <a:pt x="254" y="97"/>
                    <a:pt x="257" y="99"/>
                  </a:cubicBezTo>
                  <a:cubicBezTo>
                    <a:pt x="262" y="103"/>
                    <a:pt x="252" y="105"/>
                    <a:pt x="265" y="102"/>
                  </a:cubicBezTo>
                  <a:cubicBezTo>
                    <a:pt x="264" y="107"/>
                    <a:pt x="275" y="107"/>
                    <a:pt x="274" y="113"/>
                  </a:cubicBezTo>
                  <a:cubicBezTo>
                    <a:pt x="274" y="113"/>
                    <a:pt x="269" y="114"/>
                    <a:pt x="271" y="116"/>
                  </a:cubicBezTo>
                  <a:cubicBezTo>
                    <a:pt x="271" y="116"/>
                    <a:pt x="275" y="114"/>
                    <a:pt x="277" y="116"/>
                  </a:cubicBezTo>
                  <a:cubicBezTo>
                    <a:pt x="283" y="123"/>
                    <a:pt x="288" y="125"/>
                    <a:pt x="300" y="131"/>
                  </a:cubicBezTo>
                  <a:cubicBezTo>
                    <a:pt x="307" y="152"/>
                    <a:pt x="324" y="163"/>
                    <a:pt x="344" y="172"/>
                  </a:cubicBezTo>
                  <a:cubicBezTo>
                    <a:pt x="345" y="185"/>
                    <a:pt x="356" y="189"/>
                    <a:pt x="355" y="204"/>
                  </a:cubicBezTo>
                  <a:cubicBezTo>
                    <a:pt x="358" y="211"/>
                    <a:pt x="367" y="211"/>
                    <a:pt x="373" y="215"/>
                  </a:cubicBezTo>
                  <a:cubicBezTo>
                    <a:pt x="367" y="220"/>
                    <a:pt x="375" y="220"/>
                    <a:pt x="373" y="218"/>
                  </a:cubicBezTo>
                  <a:cubicBezTo>
                    <a:pt x="382" y="229"/>
                    <a:pt x="383" y="238"/>
                    <a:pt x="387" y="253"/>
                  </a:cubicBezTo>
                  <a:cubicBezTo>
                    <a:pt x="397" y="251"/>
                    <a:pt x="401" y="255"/>
                    <a:pt x="408" y="256"/>
                  </a:cubicBezTo>
                  <a:cubicBezTo>
                    <a:pt x="406" y="267"/>
                    <a:pt x="398" y="275"/>
                    <a:pt x="390" y="265"/>
                  </a:cubicBezTo>
                  <a:cubicBezTo>
                    <a:pt x="389" y="274"/>
                    <a:pt x="392" y="278"/>
                    <a:pt x="393" y="285"/>
                  </a:cubicBezTo>
                  <a:cubicBezTo>
                    <a:pt x="378" y="280"/>
                    <a:pt x="383" y="315"/>
                    <a:pt x="387" y="320"/>
                  </a:cubicBezTo>
                  <a:cubicBezTo>
                    <a:pt x="381" y="322"/>
                    <a:pt x="380" y="325"/>
                    <a:pt x="376" y="326"/>
                  </a:cubicBezTo>
                  <a:cubicBezTo>
                    <a:pt x="375" y="326"/>
                    <a:pt x="370" y="321"/>
                    <a:pt x="367" y="326"/>
                  </a:cubicBezTo>
                  <a:cubicBezTo>
                    <a:pt x="370" y="332"/>
                    <a:pt x="382" y="328"/>
                    <a:pt x="385" y="334"/>
                  </a:cubicBezTo>
                  <a:cubicBezTo>
                    <a:pt x="384" y="345"/>
                    <a:pt x="380" y="342"/>
                    <a:pt x="373" y="340"/>
                  </a:cubicBezTo>
                  <a:cubicBezTo>
                    <a:pt x="377" y="364"/>
                    <a:pt x="370" y="370"/>
                    <a:pt x="379" y="387"/>
                  </a:cubicBezTo>
                  <a:cubicBezTo>
                    <a:pt x="365" y="387"/>
                    <a:pt x="352" y="387"/>
                    <a:pt x="347" y="378"/>
                  </a:cubicBezTo>
                  <a:cubicBezTo>
                    <a:pt x="342" y="384"/>
                    <a:pt x="337" y="388"/>
                    <a:pt x="332" y="393"/>
                  </a:cubicBezTo>
                  <a:cubicBezTo>
                    <a:pt x="337" y="400"/>
                    <a:pt x="342" y="418"/>
                    <a:pt x="335" y="428"/>
                  </a:cubicBezTo>
                  <a:cubicBezTo>
                    <a:pt x="324" y="428"/>
                    <a:pt x="329" y="412"/>
                    <a:pt x="321" y="410"/>
                  </a:cubicBezTo>
                  <a:cubicBezTo>
                    <a:pt x="260" y="413"/>
                    <a:pt x="198" y="419"/>
                    <a:pt x="136" y="421"/>
                  </a:cubicBezTo>
                  <a:close/>
                </a:path>
              </a:pathLst>
            </a:custGeom>
            <a:solidFill>
              <a:schemeClr val="tx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42" name="Freeform 168"/>
            <p:cNvSpPr>
              <a:spLocks/>
            </p:cNvSpPr>
            <p:nvPr/>
          </p:nvSpPr>
          <p:spPr bwMode="auto">
            <a:xfrm>
              <a:off x="3921126" y="2986088"/>
              <a:ext cx="354013" cy="565150"/>
            </a:xfrm>
            <a:custGeom>
              <a:avLst/>
              <a:gdLst>
                <a:gd name="T0" fmla="*/ 104 w 296"/>
                <a:gd name="T1" fmla="*/ 457 h 473"/>
                <a:gd name="T2" fmla="*/ 92 w 296"/>
                <a:gd name="T3" fmla="*/ 460 h 473"/>
                <a:gd name="T4" fmla="*/ 86 w 296"/>
                <a:gd name="T5" fmla="*/ 471 h 473"/>
                <a:gd name="T6" fmla="*/ 66 w 296"/>
                <a:gd name="T7" fmla="*/ 457 h 473"/>
                <a:gd name="T8" fmla="*/ 54 w 296"/>
                <a:gd name="T9" fmla="*/ 428 h 473"/>
                <a:gd name="T10" fmla="*/ 49 w 296"/>
                <a:gd name="T11" fmla="*/ 463 h 473"/>
                <a:gd name="T12" fmla="*/ 28 w 296"/>
                <a:gd name="T13" fmla="*/ 463 h 473"/>
                <a:gd name="T14" fmla="*/ 20 w 296"/>
                <a:gd name="T15" fmla="*/ 387 h 473"/>
                <a:gd name="T16" fmla="*/ 8 w 296"/>
                <a:gd name="T17" fmla="*/ 285 h 473"/>
                <a:gd name="T18" fmla="*/ 14 w 296"/>
                <a:gd name="T19" fmla="*/ 35 h 473"/>
                <a:gd name="T20" fmla="*/ 8 w 296"/>
                <a:gd name="T21" fmla="*/ 18 h 473"/>
                <a:gd name="T22" fmla="*/ 203 w 296"/>
                <a:gd name="T23" fmla="*/ 0 h 473"/>
                <a:gd name="T24" fmla="*/ 246 w 296"/>
                <a:gd name="T25" fmla="*/ 146 h 473"/>
                <a:gd name="T26" fmla="*/ 258 w 296"/>
                <a:gd name="T27" fmla="*/ 195 h 473"/>
                <a:gd name="T28" fmla="*/ 270 w 296"/>
                <a:gd name="T29" fmla="*/ 221 h 473"/>
                <a:gd name="T30" fmla="*/ 281 w 296"/>
                <a:gd name="T31" fmla="*/ 233 h 473"/>
                <a:gd name="T32" fmla="*/ 287 w 296"/>
                <a:gd name="T33" fmla="*/ 253 h 473"/>
                <a:gd name="T34" fmla="*/ 278 w 296"/>
                <a:gd name="T35" fmla="*/ 282 h 473"/>
                <a:gd name="T36" fmla="*/ 287 w 296"/>
                <a:gd name="T37" fmla="*/ 323 h 473"/>
                <a:gd name="T38" fmla="*/ 284 w 296"/>
                <a:gd name="T39" fmla="*/ 349 h 473"/>
                <a:gd name="T40" fmla="*/ 296 w 296"/>
                <a:gd name="T41" fmla="*/ 375 h 473"/>
                <a:gd name="T42" fmla="*/ 148 w 296"/>
                <a:gd name="T43" fmla="*/ 393 h 473"/>
                <a:gd name="T44" fmla="*/ 84 w 296"/>
                <a:gd name="T45" fmla="*/ 407 h 473"/>
                <a:gd name="T46" fmla="*/ 104 w 296"/>
                <a:gd name="T47" fmla="*/ 434 h 473"/>
                <a:gd name="T48" fmla="*/ 104 w 296"/>
                <a:gd name="T49" fmla="*/ 457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6" h="473">
                  <a:moveTo>
                    <a:pt x="104" y="457"/>
                  </a:moveTo>
                  <a:cubicBezTo>
                    <a:pt x="100" y="456"/>
                    <a:pt x="95" y="469"/>
                    <a:pt x="92" y="460"/>
                  </a:cubicBezTo>
                  <a:cubicBezTo>
                    <a:pt x="84" y="458"/>
                    <a:pt x="94" y="473"/>
                    <a:pt x="86" y="471"/>
                  </a:cubicBezTo>
                  <a:cubicBezTo>
                    <a:pt x="77" y="469"/>
                    <a:pt x="80" y="455"/>
                    <a:pt x="66" y="457"/>
                  </a:cubicBezTo>
                  <a:cubicBezTo>
                    <a:pt x="68" y="441"/>
                    <a:pt x="64" y="431"/>
                    <a:pt x="54" y="428"/>
                  </a:cubicBezTo>
                  <a:cubicBezTo>
                    <a:pt x="48" y="435"/>
                    <a:pt x="48" y="449"/>
                    <a:pt x="49" y="463"/>
                  </a:cubicBezTo>
                  <a:cubicBezTo>
                    <a:pt x="42" y="463"/>
                    <a:pt x="35" y="463"/>
                    <a:pt x="28" y="463"/>
                  </a:cubicBezTo>
                  <a:cubicBezTo>
                    <a:pt x="22" y="439"/>
                    <a:pt x="23" y="413"/>
                    <a:pt x="20" y="387"/>
                  </a:cubicBezTo>
                  <a:cubicBezTo>
                    <a:pt x="16" y="355"/>
                    <a:pt x="4" y="326"/>
                    <a:pt x="8" y="285"/>
                  </a:cubicBezTo>
                  <a:cubicBezTo>
                    <a:pt x="15" y="213"/>
                    <a:pt x="10" y="116"/>
                    <a:pt x="14" y="35"/>
                  </a:cubicBezTo>
                  <a:cubicBezTo>
                    <a:pt x="19" y="24"/>
                    <a:pt x="0" y="22"/>
                    <a:pt x="8" y="18"/>
                  </a:cubicBezTo>
                  <a:cubicBezTo>
                    <a:pt x="76" y="15"/>
                    <a:pt x="139" y="7"/>
                    <a:pt x="203" y="0"/>
                  </a:cubicBezTo>
                  <a:cubicBezTo>
                    <a:pt x="214" y="46"/>
                    <a:pt x="233" y="96"/>
                    <a:pt x="246" y="146"/>
                  </a:cubicBezTo>
                  <a:cubicBezTo>
                    <a:pt x="251" y="162"/>
                    <a:pt x="253" y="180"/>
                    <a:pt x="258" y="195"/>
                  </a:cubicBezTo>
                  <a:cubicBezTo>
                    <a:pt x="261" y="203"/>
                    <a:pt x="265" y="214"/>
                    <a:pt x="270" y="221"/>
                  </a:cubicBezTo>
                  <a:cubicBezTo>
                    <a:pt x="272" y="226"/>
                    <a:pt x="279" y="228"/>
                    <a:pt x="281" y="233"/>
                  </a:cubicBezTo>
                  <a:cubicBezTo>
                    <a:pt x="284" y="239"/>
                    <a:pt x="278" y="250"/>
                    <a:pt x="287" y="253"/>
                  </a:cubicBezTo>
                  <a:cubicBezTo>
                    <a:pt x="282" y="263"/>
                    <a:pt x="281" y="269"/>
                    <a:pt x="278" y="282"/>
                  </a:cubicBezTo>
                  <a:cubicBezTo>
                    <a:pt x="275" y="299"/>
                    <a:pt x="277" y="308"/>
                    <a:pt x="287" y="323"/>
                  </a:cubicBezTo>
                  <a:cubicBezTo>
                    <a:pt x="287" y="332"/>
                    <a:pt x="289" y="344"/>
                    <a:pt x="284" y="349"/>
                  </a:cubicBezTo>
                  <a:cubicBezTo>
                    <a:pt x="285" y="361"/>
                    <a:pt x="295" y="363"/>
                    <a:pt x="296" y="375"/>
                  </a:cubicBezTo>
                  <a:cubicBezTo>
                    <a:pt x="251" y="378"/>
                    <a:pt x="196" y="388"/>
                    <a:pt x="148" y="393"/>
                  </a:cubicBezTo>
                  <a:cubicBezTo>
                    <a:pt x="124" y="395"/>
                    <a:pt x="92" y="389"/>
                    <a:pt x="84" y="407"/>
                  </a:cubicBezTo>
                  <a:cubicBezTo>
                    <a:pt x="86" y="421"/>
                    <a:pt x="97" y="425"/>
                    <a:pt x="104" y="434"/>
                  </a:cubicBezTo>
                  <a:cubicBezTo>
                    <a:pt x="100" y="442"/>
                    <a:pt x="105" y="444"/>
                    <a:pt x="104" y="457"/>
                  </a:cubicBezTo>
                  <a:close/>
                </a:path>
              </a:pathLst>
            </a:custGeom>
            <a:solidFill>
              <a:schemeClr val="accent4"/>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43" name="Freeform 169"/>
            <p:cNvSpPr>
              <a:spLocks/>
            </p:cNvSpPr>
            <p:nvPr/>
          </p:nvSpPr>
          <p:spPr bwMode="auto">
            <a:xfrm>
              <a:off x="3627439" y="3011488"/>
              <a:ext cx="325438" cy="560388"/>
            </a:xfrm>
            <a:custGeom>
              <a:avLst/>
              <a:gdLst>
                <a:gd name="T0" fmla="*/ 34 w 273"/>
                <a:gd name="T1" fmla="*/ 122 h 469"/>
                <a:gd name="T2" fmla="*/ 31 w 273"/>
                <a:gd name="T3" fmla="*/ 116 h 469"/>
                <a:gd name="T4" fmla="*/ 45 w 273"/>
                <a:gd name="T5" fmla="*/ 107 h 469"/>
                <a:gd name="T6" fmla="*/ 66 w 273"/>
                <a:gd name="T7" fmla="*/ 52 h 469"/>
                <a:gd name="T8" fmla="*/ 75 w 273"/>
                <a:gd name="T9" fmla="*/ 40 h 469"/>
                <a:gd name="T10" fmla="*/ 83 w 273"/>
                <a:gd name="T11" fmla="*/ 23 h 469"/>
                <a:gd name="T12" fmla="*/ 86 w 273"/>
                <a:gd name="T13" fmla="*/ 14 h 469"/>
                <a:gd name="T14" fmla="*/ 246 w 273"/>
                <a:gd name="T15" fmla="*/ 0 h 469"/>
                <a:gd name="T16" fmla="*/ 255 w 273"/>
                <a:gd name="T17" fmla="*/ 5 h 469"/>
                <a:gd name="T18" fmla="*/ 249 w 273"/>
                <a:gd name="T19" fmla="*/ 226 h 469"/>
                <a:gd name="T20" fmla="*/ 269 w 273"/>
                <a:gd name="T21" fmla="*/ 434 h 469"/>
                <a:gd name="T22" fmla="*/ 269 w 273"/>
                <a:gd name="T23" fmla="*/ 439 h 469"/>
                <a:gd name="T24" fmla="*/ 267 w 273"/>
                <a:gd name="T25" fmla="*/ 447 h 469"/>
                <a:gd name="T26" fmla="*/ 249 w 273"/>
                <a:gd name="T27" fmla="*/ 447 h 469"/>
                <a:gd name="T28" fmla="*/ 232 w 273"/>
                <a:gd name="T29" fmla="*/ 442 h 469"/>
                <a:gd name="T30" fmla="*/ 194 w 273"/>
                <a:gd name="T31" fmla="*/ 453 h 469"/>
                <a:gd name="T32" fmla="*/ 182 w 273"/>
                <a:gd name="T33" fmla="*/ 468 h 469"/>
                <a:gd name="T34" fmla="*/ 168 w 273"/>
                <a:gd name="T35" fmla="*/ 447 h 469"/>
                <a:gd name="T36" fmla="*/ 153 w 273"/>
                <a:gd name="T37" fmla="*/ 430 h 469"/>
                <a:gd name="T38" fmla="*/ 159 w 273"/>
                <a:gd name="T39" fmla="*/ 395 h 469"/>
                <a:gd name="T40" fmla="*/ 8 w 273"/>
                <a:gd name="T41" fmla="*/ 401 h 469"/>
                <a:gd name="T42" fmla="*/ 13 w 273"/>
                <a:gd name="T43" fmla="*/ 378 h 469"/>
                <a:gd name="T44" fmla="*/ 11 w 273"/>
                <a:gd name="T45" fmla="*/ 363 h 469"/>
                <a:gd name="T46" fmla="*/ 13 w 273"/>
                <a:gd name="T47" fmla="*/ 349 h 469"/>
                <a:gd name="T48" fmla="*/ 16 w 273"/>
                <a:gd name="T49" fmla="*/ 346 h 469"/>
                <a:gd name="T50" fmla="*/ 22 w 273"/>
                <a:gd name="T51" fmla="*/ 322 h 469"/>
                <a:gd name="T52" fmla="*/ 43 w 273"/>
                <a:gd name="T53" fmla="*/ 302 h 469"/>
                <a:gd name="T54" fmla="*/ 37 w 273"/>
                <a:gd name="T55" fmla="*/ 287 h 469"/>
                <a:gd name="T56" fmla="*/ 54 w 273"/>
                <a:gd name="T57" fmla="*/ 276 h 469"/>
                <a:gd name="T58" fmla="*/ 40 w 273"/>
                <a:gd name="T59" fmla="*/ 261 h 469"/>
                <a:gd name="T60" fmla="*/ 43 w 273"/>
                <a:gd name="T61" fmla="*/ 247 h 469"/>
                <a:gd name="T62" fmla="*/ 31 w 273"/>
                <a:gd name="T63" fmla="*/ 244 h 469"/>
                <a:gd name="T64" fmla="*/ 40 w 273"/>
                <a:gd name="T65" fmla="*/ 235 h 469"/>
                <a:gd name="T66" fmla="*/ 31 w 273"/>
                <a:gd name="T67" fmla="*/ 232 h 469"/>
                <a:gd name="T68" fmla="*/ 40 w 273"/>
                <a:gd name="T69" fmla="*/ 218 h 469"/>
                <a:gd name="T70" fmla="*/ 28 w 273"/>
                <a:gd name="T71" fmla="*/ 209 h 469"/>
                <a:gd name="T72" fmla="*/ 34 w 273"/>
                <a:gd name="T73" fmla="*/ 183 h 469"/>
                <a:gd name="T74" fmla="*/ 28 w 273"/>
                <a:gd name="T75" fmla="*/ 177 h 469"/>
                <a:gd name="T76" fmla="*/ 31 w 273"/>
                <a:gd name="T77" fmla="*/ 165 h 469"/>
                <a:gd name="T78" fmla="*/ 22 w 273"/>
                <a:gd name="T79" fmla="*/ 151 h 469"/>
                <a:gd name="T80" fmla="*/ 34 w 273"/>
                <a:gd name="T81" fmla="*/ 139 h 469"/>
                <a:gd name="T82" fmla="*/ 25 w 273"/>
                <a:gd name="T83" fmla="*/ 136 h 469"/>
                <a:gd name="T84" fmla="*/ 34 w 273"/>
                <a:gd name="T85" fmla="*/ 127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3" h="469">
                  <a:moveTo>
                    <a:pt x="34" y="122"/>
                  </a:moveTo>
                  <a:cubicBezTo>
                    <a:pt x="34" y="118"/>
                    <a:pt x="33" y="116"/>
                    <a:pt x="31" y="116"/>
                  </a:cubicBezTo>
                  <a:cubicBezTo>
                    <a:pt x="34" y="111"/>
                    <a:pt x="41" y="111"/>
                    <a:pt x="45" y="107"/>
                  </a:cubicBezTo>
                  <a:cubicBezTo>
                    <a:pt x="34" y="84"/>
                    <a:pt x="76" y="74"/>
                    <a:pt x="66" y="52"/>
                  </a:cubicBezTo>
                  <a:cubicBezTo>
                    <a:pt x="70" y="45"/>
                    <a:pt x="74" y="45"/>
                    <a:pt x="75" y="40"/>
                  </a:cubicBezTo>
                  <a:cubicBezTo>
                    <a:pt x="75" y="27"/>
                    <a:pt x="77" y="32"/>
                    <a:pt x="83" y="23"/>
                  </a:cubicBezTo>
                  <a:cubicBezTo>
                    <a:pt x="84" y="21"/>
                    <a:pt x="87" y="19"/>
                    <a:pt x="86" y="14"/>
                  </a:cubicBezTo>
                  <a:cubicBezTo>
                    <a:pt x="138" y="8"/>
                    <a:pt x="195" y="6"/>
                    <a:pt x="246" y="0"/>
                  </a:cubicBezTo>
                  <a:cubicBezTo>
                    <a:pt x="245" y="6"/>
                    <a:pt x="250" y="5"/>
                    <a:pt x="255" y="5"/>
                  </a:cubicBezTo>
                  <a:cubicBezTo>
                    <a:pt x="251" y="78"/>
                    <a:pt x="253" y="153"/>
                    <a:pt x="249" y="226"/>
                  </a:cubicBezTo>
                  <a:cubicBezTo>
                    <a:pt x="246" y="300"/>
                    <a:pt x="263" y="369"/>
                    <a:pt x="269" y="434"/>
                  </a:cubicBezTo>
                  <a:cubicBezTo>
                    <a:pt x="269" y="439"/>
                    <a:pt x="269" y="439"/>
                    <a:pt x="269" y="439"/>
                  </a:cubicBezTo>
                  <a:cubicBezTo>
                    <a:pt x="263" y="440"/>
                    <a:pt x="273" y="443"/>
                    <a:pt x="267" y="447"/>
                  </a:cubicBezTo>
                  <a:cubicBezTo>
                    <a:pt x="259" y="445"/>
                    <a:pt x="252" y="439"/>
                    <a:pt x="249" y="447"/>
                  </a:cubicBezTo>
                  <a:cubicBezTo>
                    <a:pt x="241" y="445"/>
                    <a:pt x="240" y="442"/>
                    <a:pt x="232" y="442"/>
                  </a:cubicBezTo>
                  <a:cubicBezTo>
                    <a:pt x="219" y="441"/>
                    <a:pt x="207" y="454"/>
                    <a:pt x="194" y="453"/>
                  </a:cubicBezTo>
                  <a:cubicBezTo>
                    <a:pt x="188" y="457"/>
                    <a:pt x="188" y="465"/>
                    <a:pt x="182" y="468"/>
                  </a:cubicBezTo>
                  <a:cubicBezTo>
                    <a:pt x="169" y="469"/>
                    <a:pt x="172" y="455"/>
                    <a:pt x="168" y="447"/>
                  </a:cubicBezTo>
                  <a:cubicBezTo>
                    <a:pt x="165" y="439"/>
                    <a:pt x="157" y="437"/>
                    <a:pt x="153" y="430"/>
                  </a:cubicBezTo>
                  <a:cubicBezTo>
                    <a:pt x="150" y="414"/>
                    <a:pt x="159" y="408"/>
                    <a:pt x="159" y="395"/>
                  </a:cubicBezTo>
                  <a:cubicBezTo>
                    <a:pt x="112" y="389"/>
                    <a:pt x="60" y="403"/>
                    <a:pt x="8" y="401"/>
                  </a:cubicBezTo>
                  <a:cubicBezTo>
                    <a:pt x="0" y="390"/>
                    <a:pt x="1" y="374"/>
                    <a:pt x="13" y="378"/>
                  </a:cubicBezTo>
                  <a:cubicBezTo>
                    <a:pt x="10" y="373"/>
                    <a:pt x="11" y="365"/>
                    <a:pt x="11" y="363"/>
                  </a:cubicBezTo>
                  <a:cubicBezTo>
                    <a:pt x="9" y="358"/>
                    <a:pt x="11" y="353"/>
                    <a:pt x="13" y="349"/>
                  </a:cubicBezTo>
                  <a:cubicBezTo>
                    <a:pt x="13" y="349"/>
                    <a:pt x="18" y="347"/>
                    <a:pt x="16" y="346"/>
                  </a:cubicBezTo>
                  <a:cubicBezTo>
                    <a:pt x="8" y="339"/>
                    <a:pt x="31" y="334"/>
                    <a:pt x="22" y="322"/>
                  </a:cubicBezTo>
                  <a:cubicBezTo>
                    <a:pt x="30" y="317"/>
                    <a:pt x="37" y="310"/>
                    <a:pt x="43" y="302"/>
                  </a:cubicBezTo>
                  <a:cubicBezTo>
                    <a:pt x="41" y="293"/>
                    <a:pt x="52" y="286"/>
                    <a:pt x="37" y="287"/>
                  </a:cubicBezTo>
                  <a:cubicBezTo>
                    <a:pt x="43" y="284"/>
                    <a:pt x="47" y="278"/>
                    <a:pt x="54" y="276"/>
                  </a:cubicBezTo>
                  <a:cubicBezTo>
                    <a:pt x="53" y="267"/>
                    <a:pt x="44" y="266"/>
                    <a:pt x="40" y="261"/>
                  </a:cubicBezTo>
                  <a:cubicBezTo>
                    <a:pt x="46" y="255"/>
                    <a:pt x="37" y="252"/>
                    <a:pt x="43" y="247"/>
                  </a:cubicBezTo>
                  <a:cubicBezTo>
                    <a:pt x="42" y="243"/>
                    <a:pt x="35" y="244"/>
                    <a:pt x="31" y="244"/>
                  </a:cubicBezTo>
                  <a:cubicBezTo>
                    <a:pt x="34" y="241"/>
                    <a:pt x="37" y="238"/>
                    <a:pt x="40" y="235"/>
                  </a:cubicBezTo>
                  <a:cubicBezTo>
                    <a:pt x="39" y="232"/>
                    <a:pt x="34" y="233"/>
                    <a:pt x="31" y="232"/>
                  </a:cubicBezTo>
                  <a:cubicBezTo>
                    <a:pt x="30" y="223"/>
                    <a:pt x="35" y="220"/>
                    <a:pt x="40" y="218"/>
                  </a:cubicBezTo>
                  <a:cubicBezTo>
                    <a:pt x="39" y="212"/>
                    <a:pt x="29" y="215"/>
                    <a:pt x="28" y="209"/>
                  </a:cubicBezTo>
                  <a:cubicBezTo>
                    <a:pt x="24" y="197"/>
                    <a:pt x="38" y="198"/>
                    <a:pt x="34" y="183"/>
                  </a:cubicBezTo>
                  <a:cubicBezTo>
                    <a:pt x="33" y="182"/>
                    <a:pt x="28" y="178"/>
                    <a:pt x="28" y="177"/>
                  </a:cubicBezTo>
                  <a:cubicBezTo>
                    <a:pt x="27" y="171"/>
                    <a:pt x="32" y="167"/>
                    <a:pt x="31" y="165"/>
                  </a:cubicBezTo>
                  <a:cubicBezTo>
                    <a:pt x="28" y="157"/>
                    <a:pt x="20" y="158"/>
                    <a:pt x="22" y="151"/>
                  </a:cubicBezTo>
                  <a:cubicBezTo>
                    <a:pt x="26" y="147"/>
                    <a:pt x="26" y="139"/>
                    <a:pt x="34" y="139"/>
                  </a:cubicBezTo>
                  <a:cubicBezTo>
                    <a:pt x="33" y="136"/>
                    <a:pt x="29" y="137"/>
                    <a:pt x="25" y="136"/>
                  </a:cubicBezTo>
                  <a:cubicBezTo>
                    <a:pt x="25" y="131"/>
                    <a:pt x="35" y="134"/>
                    <a:pt x="34" y="127"/>
                  </a:cubicBezTo>
                </a:path>
              </a:pathLst>
            </a:custGeom>
            <a:solidFill>
              <a:schemeClr val="accent4"/>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44" name="Freeform 170"/>
            <p:cNvSpPr>
              <a:spLocks/>
            </p:cNvSpPr>
            <p:nvPr/>
          </p:nvSpPr>
          <p:spPr bwMode="auto">
            <a:xfrm>
              <a:off x="4733926" y="3632201"/>
              <a:ext cx="12700" cy="15875"/>
            </a:xfrm>
            <a:custGeom>
              <a:avLst/>
              <a:gdLst>
                <a:gd name="T0" fmla="*/ 3 w 11"/>
                <a:gd name="T1" fmla="*/ 0 h 13"/>
                <a:gd name="T2" fmla="*/ 11 w 11"/>
                <a:gd name="T3" fmla="*/ 6 h 13"/>
                <a:gd name="T4" fmla="*/ 3 w 11"/>
                <a:gd name="T5" fmla="*/ 0 h 13"/>
              </a:gdLst>
              <a:ahLst/>
              <a:cxnLst>
                <a:cxn ang="0">
                  <a:pos x="T0" y="T1"/>
                </a:cxn>
                <a:cxn ang="0">
                  <a:pos x="T2" y="T3"/>
                </a:cxn>
                <a:cxn ang="0">
                  <a:pos x="T4" y="T5"/>
                </a:cxn>
              </a:cxnLst>
              <a:rect l="0" t="0" r="r" b="b"/>
              <a:pathLst>
                <a:path w="11" h="13">
                  <a:moveTo>
                    <a:pt x="3" y="0"/>
                  </a:moveTo>
                  <a:cubicBezTo>
                    <a:pt x="7" y="1"/>
                    <a:pt x="7" y="5"/>
                    <a:pt x="11" y="6"/>
                  </a:cubicBezTo>
                  <a:cubicBezTo>
                    <a:pt x="10" y="13"/>
                    <a:pt x="0" y="6"/>
                    <a:pt x="3" y="0"/>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45" name="Freeform 171"/>
            <p:cNvSpPr>
              <a:spLocks/>
            </p:cNvSpPr>
            <p:nvPr/>
          </p:nvSpPr>
          <p:spPr bwMode="auto">
            <a:xfrm>
              <a:off x="4772026" y="4025901"/>
              <a:ext cx="14288" cy="9525"/>
            </a:xfrm>
            <a:custGeom>
              <a:avLst/>
              <a:gdLst>
                <a:gd name="T0" fmla="*/ 0 w 12"/>
                <a:gd name="T1" fmla="*/ 8 h 8"/>
                <a:gd name="T2" fmla="*/ 12 w 12"/>
                <a:gd name="T3" fmla="*/ 0 h 8"/>
              </a:gdLst>
              <a:ahLst/>
              <a:cxnLst>
                <a:cxn ang="0">
                  <a:pos x="T0" y="T1"/>
                </a:cxn>
                <a:cxn ang="0">
                  <a:pos x="T2" y="T3"/>
                </a:cxn>
              </a:cxnLst>
              <a:rect l="0" t="0" r="r" b="b"/>
              <a:pathLst>
                <a:path w="12" h="8">
                  <a:moveTo>
                    <a:pt x="0" y="8"/>
                  </a:moveTo>
                  <a:cubicBezTo>
                    <a:pt x="5" y="6"/>
                    <a:pt x="11" y="6"/>
                    <a:pt x="12" y="0"/>
                  </a:cubicBezTo>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46" name="Freeform 172"/>
            <p:cNvSpPr>
              <a:spLocks/>
            </p:cNvSpPr>
            <p:nvPr/>
          </p:nvSpPr>
          <p:spPr bwMode="auto">
            <a:xfrm>
              <a:off x="4784726" y="4025901"/>
              <a:ext cx="1588" cy="3175"/>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lnTo>
                    <a:pt x="0" y="2"/>
                  </a:lnTo>
                  <a:lnTo>
                    <a:pt x="1"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47" name="Line 173"/>
            <p:cNvSpPr>
              <a:spLocks noChangeShapeType="1"/>
            </p:cNvSpPr>
            <p:nvPr/>
          </p:nvSpPr>
          <p:spPr bwMode="auto">
            <a:xfrm flipH="1">
              <a:off x="4784726" y="4025901"/>
              <a:ext cx="1588"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48" name="Freeform 174"/>
            <p:cNvSpPr>
              <a:spLocks/>
            </p:cNvSpPr>
            <p:nvPr/>
          </p:nvSpPr>
          <p:spPr bwMode="auto">
            <a:xfrm>
              <a:off x="4549776" y="3738563"/>
              <a:ext cx="3175" cy="1588"/>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lnTo>
                    <a:pt x="0" y="0"/>
                  </a:lnTo>
                  <a:lnTo>
                    <a:pt x="2" y="1"/>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49" name="Line 175"/>
            <p:cNvSpPr>
              <a:spLocks noChangeShapeType="1"/>
            </p:cNvSpPr>
            <p:nvPr/>
          </p:nvSpPr>
          <p:spPr bwMode="auto">
            <a:xfrm flipH="1" flipV="1">
              <a:off x="4549776" y="3738563"/>
              <a:ext cx="3175"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50" name="Freeform 176"/>
            <p:cNvSpPr>
              <a:spLocks/>
            </p:cNvSpPr>
            <p:nvPr/>
          </p:nvSpPr>
          <p:spPr bwMode="auto">
            <a:xfrm>
              <a:off x="4549776" y="3746501"/>
              <a:ext cx="3175" cy="3175"/>
            </a:xfrm>
            <a:custGeom>
              <a:avLst/>
              <a:gdLst>
                <a:gd name="T0" fmla="*/ 0 w 2"/>
                <a:gd name="T1" fmla="*/ 2 h 2"/>
                <a:gd name="T2" fmla="*/ 2 w 2"/>
                <a:gd name="T3" fmla="*/ 0 h 2"/>
                <a:gd name="T4" fmla="*/ 0 w 2"/>
                <a:gd name="T5" fmla="*/ 2 h 2"/>
              </a:gdLst>
              <a:ahLst/>
              <a:cxnLst>
                <a:cxn ang="0">
                  <a:pos x="T0" y="T1"/>
                </a:cxn>
                <a:cxn ang="0">
                  <a:pos x="T2" y="T3"/>
                </a:cxn>
                <a:cxn ang="0">
                  <a:pos x="T4" y="T5"/>
                </a:cxn>
              </a:cxnLst>
              <a:rect l="0" t="0" r="r" b="b"/>
              <a:pathLst>
                <a:path w="2" h="2">
                  <a:moveTo>
                    <a:pt x="0" y="2"/>
                  </a:moveTo>
                  <a:lnTo>
                    <a:pt x="2" y="0"/>
                  </a:lnTo>
                  <a:lnTo>
                    <a:pt x="0" y="2"/>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51" name="Line 177"/>
            <p:cNvSpPr>
              <a:spLocks noChangeShapeType="1"/>
            </p:cNvSpPr>
            <p:nvPr/>
          </p:nvSpPr>
          <p:spPr bwMode="auto">
            <a:xfrm flipV="1">
              <a:off x="4549776" y="3746501"/>
              <a:ext cx="3175"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52" name="Freeform 178"/>
            <p:cNvSpPr>
              <a:spLocks/>
            </p:cNvSpPr>
            <p:nvPr/>
          </p:nvSpPr>
          <p:spPr bwMode="auto">
            <a:xfrm>
              <a:off x="4545014" y="3746501"/>
              <a:ext cx="4763" cy="3175"/>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lnTo>
                    <a:pt x="3" y="2"/>
                  </a:lnTo>
                  <a:lnTo>
                    <a:pt x="0"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53" name="Line 179"/>
            <p:cNvSpPr>
              <a:spLocks noChangeShapeType="1"/>
            </p:cNvSpPr>
            <p:nvPr/>
          </p:nvSpPr>
          <p:spPr bwMode="auto">
            <a:xfrm>
              <a:off x="4545014" y="3746501"/>
              <a:ext cx="4763" cy="3175"/>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54" name="Freeform 180"/>
            <p:cNvSpPr>
              <a:spLocks/>
            </p:cNvSpPr>
            <p:nvPr/>
          </p:nvSpPr>
          <p:spPr bwMode="auto">
            <a:xfrm>
              <a:off x="4545014" y="3738563"/>
              <a:ext cx="4763" cy="1588"/>
            </a:xfrm>
            <a:custGeom>
              <a:avLst/>
              <a:gdLst>
                <a:gd name="T0" fmla="*/ 3 w 3"/>
                <a:gd name="T1" fmla="*/ 0 h 1"/>
                <a:gd name="T2" fmla="*/ 0 w 3"/>
                <a:gd name="T3" fmla="*/ 1 h 1"/>
                <a:gd name="T4" fmla="*/ 3 w 3"/>
                <a:gd name="T5" fmla="*/ 0 h 1"/>
              </a:gdLst>
              <a:ahLst/>
              <a:cxnLst>
                <a:cxn ang="0">
                  <a:pos x="T0" y="T1"/>
                </a:cxn>
                <a:cxn ang="0">
                  <a:pos x="T2" y="T3"/>
                </a:cxn>
                <a:cxn ang="0">
                  <a:pos x="T4" y="T5"/>
                </a:cxn>
              </a:cxnLst>
              <a:rect l="0" t="0" r="r" b="b"/>
              <a:pathLst>
                <a:path w="3" h="1">
                  <a:moveTo>
                    <a:pt x="3" y="0"/>
                  </a:moveTo>
                  <a:lnTo>
                    <a:pt x="0" y="1"/>
                  </a:lnTo>
                  <a:lnTo>
                    <a:pt x="3" y="0"/>
                  </a:ln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55" name="Line 181"/>
            <p:cNvSpPr>
              <a:spLocks noChangeShapeType="1"/>
            </p:cNvSpPr>
            <p:nvPr/>
          </p:nvSpPr>
          <p:spPr bwMode="auto">
            <a:xfrm flipH="1">
              <a:off x="4545014" y="3738563"/>
              <a:ext cx="4763" cy="1588"/>
            </a:xfrm>
            <a:prstGeom prst="line">
              <a:avLst/>
            </a:prstGeom>
            <a:noFill/>
            <a:ln w="9525">
              <a:solidFill>
                <a:srgbClr val="F9F9F9"/>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56" name="Freeform 182"/>
            <p:cNvSpPr>
              <a:spLocks/>
            </p:cNvSpPr>
            <p:nvPr/>
          </p:nvSpPr>
          <p:spPr bwMode="auto">
            <a:xfrm>
              <a:off x="4027489" y="3413126"/>
              <a:ext cx="827088" cy="628650"/>
            </a:xfrm>
            <a:custGeom>
              <a:avLst/>
              <a:gdLst>
                <a:gd name="T0" fmla="*/ 434 w 692"/>
                <a:gd name="T1" fmla="*/ 193 h 527"/>
                <a:gd name="T2" fmla="*/ 399 w 692"/>
                <a:gd name="T3" fmla="*/ 167 h 527"/>
                <a:gd name="T4" fmla="*/ 344 w 692"/>
                <a:gd name="T5" fmla="*/ 120 h 527"/>
                <a:gd name="T6" fmla="*/ 306 w 692"/>
                <a:gd name="T7" fmla="*/ 94 h 527"/>
                <a:gd name="T8" fmla="*/ 274 w 692"/>
                <a:gd name="T9" fmla="*/ 103 h 527"/>
                <a:gd name="T10" fmla="*/ 274 w 692"/>
                <a:gd name="T11" fmla="*/ 111 h 527"/>
                <a:gd name="T12" fmla="*/ 242 w 692"/>
                <a:gd name="T13" fmla="*/ 135 h 527"/>
                <a:gd name="T14" fmla="*/ 224 w 692"/>
                <a:gd name="T15" fmla="*/ 141 h 527"/>
                <a:gd name="T16" fmla="*/ 181 w 692"/>
                <a:gd name="T17" fmla="*/ 120 h 527"/>
                <a:gd name="T18" fmla="*/ 163 w 692"/>
                <a:gd name="T19" fmla="*/ 103 h 527"/>
                <a:gd name="T20" fmla="*/ 163 w 692"/>
                <a:gd name="T21" fmla="*/ 94 h 527"/>
                <a:gd name="T22" fmla="*/ 123 w 692"/>
                <a:gd name="T23" fmla="*/ 94 h 527"/>
                <a:gd name="T24" fmla="*/ 59 w 692"/>
                <a:gd name="T25" fmla="*/ 94 h 527"/>
                <a:gd name="T26" fmla="*/ 47 w 692"/>
                <a:gd name="T27" fmla="*/ 85 h 527"/>
                <a:gd name="T28" fmla="*/ 32 w 692"/>
                <a:gd name="T29" fmla="*/ 97 h 527"/>
                <a:gd name="T30" fmla="*/ 21 w 692"/>
                <a:gd name="T31" fmla="*/ 77 h 527"/>
                <a:gd name="T32" fmla="*/ 35 w 692"/>
                <a:gd name="T33" fmla="*/ 42 h 527"/>
                <a:gd name="T34" fmla="*/ 221 w 692"/>
                <a:gd name="T35" fmla="*/ 45 h 527"/>
                <a:gd name="T36" fmla="*/ 448 w 692"/>
                <a:gd name="T37" fmla="*/ 47 h 527"/>
                <a:gd name="T38" fmla="*/ 501 w 692"/>
                <a:gd name="T39" fmla="*/ 7 h 527"/>
                <a:gd name="T40" fmla="*/ 530 w 692"/>
                <a:gd name="T41" fmla="*/ 82 h 527"/>
                <a:gd name="T42" fmla="*/ 585 w 692"/>
                <a:gd name="T43" fmla="*/ 178 h 527"/>
                <a:gd name="T44" fmla="*/ 617 w 692"/>
                <a:gd name="T45" fmla="*/ 248 h 527"/>
                <a:gd name="T46" fmla="*/ 658 w 692"/>
                <a:gd name="T47" fmla="*/ 312 h 527"/>
                <a:gd name="T48" fmla="*/ 681 w 692"/>
                <a:gd name="T49" fmla="*/ 356 h 527"/>
                <a:gd name="T50" fmla="*/ 678 w 692"/>
                <a:gd name="T51" fmla="*/ 469 h 527"/>
                <a:gd name="T52" fmla="*/ 675 w 692"/>
                <a:gd name="T53" fmla="*/ 507 h 527"/>
                <a:gd name="T54" fmla="*/ 636 w 692"/>
                <a:gd name="T55" fmla="*/ 514 h 527"/>
                <a:gd name="T56" fmla="*/ 617 w 692"/>
                <a:gd name="T57" fmla="*/ 504 h 527"/>
                <a:gd name="T58" fmla="*/ 576 w 692"/>
                <a:gd name="T59" fmla="*/ 458 h 527"/>
                <a:gd name="T60" fmla="*/ 538 w 692"/>
                <a:gd name="T61" fmla="*/ 420 h 527"/>
                <a:gd name="T62" fmla="*/ 538 w 692"/>
                <a:gd name="T63" fmla="*/ 388 h 527"/>
                <a:gd name="T64" fmla="*/ 515 w 692"/>
                <a:gd name="T65" fmla="*/ 367 h 527"/>
                <a:gd name="T66" fmla="*/ 501 w 692"/>
                <a:gd name="T67" fmla="*/ 382 h 527"/>
                <a:gd name="T68" fmla="*/ 451 w 692"/>
                <a:gd name="T69" fmla="*/ 324 h 527"/>
                <a:gd name="T70" fmla="*/ 469 w 692"/>
                <a:gd name="T71" fmla="*/ 292 h 527"/>
                <a:gd name="T72" fmla="*/ 440 w 692"/>
                <a:gd name="T73" fmla="*/ 280 h 527"/>
                <a:gd name="T74" fmla="*/ 448 w 692"/>
                <a:gd name="T75" fmla="*/ 301 h 527"/>
                <a:gd name="T76" fmla="*/ 434 w 692"/>
                <a:gd name="T77" fmla="*/ 280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92" h="527">
                  <a:moveTo>
                    <a:pt x="435" y="277"/>
                  </a:moveTo>
                  <a:cubicBezTo>
                    <a:pt x="433" y="253"/>
                    <a:pt x="445" y="221"/>
                    <a:pt x="434" y="193"/>
                  </a:cubicBezTo>
                  <a:cubicBezTo>
                    <a:pt x="423" y="188"/>
                    <a:pt x="421" y="175"/>
                    <a:pt x="413" y="167"/>
                  </a:cubicBezTo>
                  <a:cubicBezTo>
                    <a:pt x="406" y="163"/>
                    <a:pt x="399" y="173"/>
                    <a:pt x="399" y="167"/>
                  </a:cubicBezTo>
                  <a:cubicBezTo>
                    <a:pt x="383" y="161"/>
                    <a:pt x="378" y="145"/>
                    <a:pt x="361" y="141"/>
                  </a:cubicBezTo>
                  <a:cubicBezTo>
                    <a:pt x="366" y="126"/>
                    <a:pt x="352" y="127"/>
                    <a:pt x="344" y="120"/>
                  </a:cubicBezTo>
                  <a:cubicBezTo>
                    <a:pt x="339" y="116"/>
                    <a:pt x="339" y="109"/>
                    <a:pt x="335" y="106"/>
                  </a:cubicBezTo>
                  <a:cubicBezTo>
                    <a:pt x="333" y="104"/>
                    <a:pt x="311" y="95"/>
                    <a:pt x="306" y="94"/>
                  </a:cubicBezTo>
                  <a:cubicBezTo>
                    <a:pt x="299" y="93"/>
                    <a:pt x="288" y="92"/>
                    <a:pt x="282" y="94"/>
                  </a:cubicBezTo>
                  <a:cubicBezTo>
                    <a:pt x="279" y="95"/>
                    <a:pt x="278" y="98"/>
                    <a:pt x="274" y="103"/>
                  </a:cubicBezTo>
                  <a:cubicBezTo>
                    <a:pt x="274" y="102"/>
                    <a:pt x="265" y="111"/>
                    <a:pt x="265" y="109"/>
                  </a:cubicBezTo>
                  <a:cubicBezTo>
                    <a:pt x="265" y="110"/>
                    <a:pt x="272" y="113"/>
                    <a:pt x="274" y="111"/>
                  </a:cubicBezTo>
                  <a:cubicBezTo>
                    <a:pt x="269" y="116"/>
                    <a:pt x="265" y="115"/>
                    <a:pt x="259" y="117"/>
                  </a:cubicBezTo>
                  <a:cubicBezTo>
                    <a:pt x="250" y="122"/>
                    <a:pt x="246" y="129"/>
                    <a:pt x="242" y="135"/>
                  </a:cubicBezTo>
                  <a:cubicBezTo>
                    <a:pt x="237" y="138"/>
                    <a:pt x="235" y="129"/>
                    <a:pt x="236" y="129"/>
                  </a:cubicBezTo>
                  <a:cubicBezTo>
                    <a:pt x="230" y="130"/>
                    <a:pt x="230" y="138"/>
                    <a:pt x="224" y="141"/>
                  </a:cubicBezTo>
                  <a:cubicBezTo>
                    <a:pt x="217" y="145"/>
                    <a:pt x="208" y="138"/>
                    <a:pt x="204" y="146"/>
                  </a:cubicBezTo>
                  <a:cubicBezTo>
                    <a:pt x="200" y="134"/>
                    <a:pt x="196" y="122"/>
                    <a:pt x="181" y="120"/>
                  </a:cubicBezTo>
                  <a:cubicBezTo>
                    <a:pt x="184" y="116"/>
                    <a:pt x="185" y="121"/>
                    <a:pt x="189" y="114"/>
                  </a:cubicBezTo>
                  <a:cubicBezTo>
                    <a:pt x="182" y="109"/>
                    <a:pt x="174" y="104"/>
                    <a:pt x="163" y="103"/>
                  </a:cubicBezTo>
                  <a:cubicBezTo>
                    <a:pt x="167" y="98"/>
                    <a:pt x="172" y="94"/>
                    <a:pt x="175" y="88"/>
                  </a:cubicBezTo>
                  <a:cubicBezTo>
                    <a:pt x="174" y="79"/>
                    <a:pt x="166" y="93"/>
                    <a:pt x="163" y="94"/>
                  </a:cubicBezTo>
                  <a:cubicBezTo>
                    <a:pt x="158" y="95"/>
                    <a:pt x="148" y="86"/>
                    <a:pt x="149" y="100"/>
                  </a:cubicBezTo>
                  <a:cubicBezTo>
                    <a:pt x="139" y="99"/>
                    <a:pt x="135" y="92"/>
                    <a:pt x="123" y="94"/>
                  </a:cubicBezTo>
                  <a:cubicBezTo>
                    <a:pt x="138" y="80"/>
                    <a:pt x="108" y="79"/>
                    <a:pt x="99" y="77"/>
                  </a:cubicBezTo>
                  <a:cubicBezTo>
                    <a:pt x="92" y="88"/>
                    <a:pt x="73" y="89"/>
                    <a:pt x="59" y="94"/>
                  </a:cubicBezTo>
                  <a:cubicBezTo>
                    <a:pt x="59" y="89"/>
                    <a:pt x="54" y="84"/>
                    <a:pt x="53" y="74"/>
                  </a:cubicBezTo>
                  <a:cubicBezTo>
                    <a:pt x="44" y="72"/>
                    <a:pt x="50" y="83"/>
                    <a:pt x="47" y="85"/>
                  </a:cubicBezTo>
                  <a:cubicBezTo>
                    <a:pt x="46" y="86"/>
                    <a:pt x="43" y="80"/>
                    <a:pt x="41" y="79"/>
                  </a:cubicBezTo>
                  <a:cubicBezTo>
                    <a:pt x="35" y="79"/>
                    <a:pt x="39" y="88"/>
                    <a:pt x="32" y="97"/>
                  </a:cubicBezTo>
                  <a:cubicBezTo>
                    <a:pt x="27" y="97"/>
                    <a:pt x="27" y="97"/>
                    <a:pt x="27" y="97"/>
                  </a:cubicBezTo>
                  <a:cubicBezTo>
                    <a:pt x="24" y="92"/>
                    <a:pt x="11" y="84"/>
                    <a:pt x="21" y="77"/>
                  </a:cubicBezTo>
                  <a:cubicBezTo>
                    <a:pt x="17" y="66"/>
                    <a:pt x="1" y="67"/>
                    <a:pt x="0" y="53"/>
                  </a:cubicBezTo>
                  <a:cubicBezTo>
                    <a:pt x="4" y="35"/>
                    <a:pt x="23" y="43"/>
                    <a:pt x="35" y="42"/>
                  </a:cubicBezTo>
                  <a:cubicBezTo>
                    <a:pt x="88" y="34"/>
                    <a:pt x="154" y="27"/>
                    <a:pt x="210" y="21"/>
                  </a:cubicBezTo>
                  <a:cubicBezTo>
                    <a:pt x="214" y="29"/>
                    <a:pt x="218" y="37"/>
                    <a:pt x="221" y="45"/>
                  </a:cubicBezTo>
                  <a:cubicBezTo>
                    <a:pt x="297" y="45"/>
                    <a:pt x="374" y="31"/>
                    <a:pt x="442" y="33"/>
                  </a:cubicBezTo>
                  <a:cubicBezTo>
                    <a:pt x="442" y="40"/>
                    <a:pt x="444" y="45"/>
                    <a:pt x="448" y="47"/>
                  </a:cubicBezTo>
                  <a:cubicBezTo>
                    <a:pt x="473" y="49"/>
                    <a:pt x="451" y="13"/>
                    <a:pt x="460" y="4"/>
                  </a:cubicBezTo>
                  <a:cubicBezTo>
                    <a:pt x="468" y="0"/>
                    <a:pt x="483" y="11"/>
                    <a:pt x="501" y="7"/>
                  </a:cubicBezTo>
                  <a:cubicBezTo>
                    <a:pt x="504" y="16"/>
                    <a:pt x="499" y="29"/>
                    <a:pt x="512" y="33"/>
                  </a:cubicBezTo>
                  <a:cubicBezTo>
                    <a:pt x="512" y="51"/>
                    <a:pt x="523" y="66"/>
                    <a:pt x="530" y="82"/>
                  </a:cubicBezTo>
                  <a:cubicBezTo>
                    <a:pt x="545" y="117"/>
                    <a:pt x="566" y="153"/>
                    <a:pt x="594" y="178"/>
                  </a:cubicBezTo>
                  <a:cubicBezTo>
                    <a:pt x="592" y="183"/>
                    <a:pt x="590" y="177"/>
                    <a:pt x="585" y="178"/>
                  </a:cubicBezTo>
                  <a:cubicBezTo>
                    <a:pt x="583" y="192"/>
                    <a:pt x="590" y="204"/>
                    <a:pt x="597" y="216"/>
                  </a:cubicBezTo>
                  <a:cubicBezTo>
                    <a:pt x="602" y="227"/>
                    <a:pt x="610" y="238"/>
                    <a:pt x="617" y="248"/>
                  </a:cubicBezTo>
                  <a:cubicBezTo>
                    <a:pt x="622" y="256"/>
                    <a:pt x="625" y="261"/>
                    <a:pt x="632" y="269"/>
                  </a:cubicBezTo>
                  <a:cubicBezTo>
                    <a:pt x="641" y="278"/>
                    <a:pt x="645" y="301"/>
                    <a:pt x="658" y="312"/>
                  </a:cubicBezTo>
                  <a:cubicBezTo>
                    <a:pt x="658" y="316"/>
                    <a:pt x="658" y="320"/>
                    <a:pt x="655" y="321"/>
                  </a:cubicBezTo>
                  <a:cubicBezTo>
                    <a:pt x="670" y="327"/>
                    <a:pt x="673" y="332"/>
                    <a:pt x="681" y="356"/>
                  </a:cubicBezTo>
                  <a:cubicBezTo>
                    <a:pt x="686" y="372"/>
                    <a:pt x="692" y="426"/>
                    <a:pt x="687" y="449"/>
                  </a:cubicBezTo>
                  <a:cubicBezTo>
                    <a:pt x="685" y="456"/>
                    <a:pt x="679" y="463"/>
                    <a:pt x="678" y="469"/>
                  </a:cubicBezTo>
                  <a:cubicBezTo>
                    <a:pt x="677" y="476"/>
                    <a:pt x="682" y="483"/>
                    <a:pt x="681" y="490"/>
                  </a:cubicBezTo>
                  <a:cubicBezTo>
                    <a:pt x="680" y="497"/>
                    <a:pt x="673" y="500"/>
                    <a:pt x="675" y="507"/>
                  </a:cubicBezTo>
                  <a:cubicBezTo>
                    <a:pt x="658" y="504"/>
                    <a:pt x="654" y="527"/>
                    <a:pt x="637" y="516"/>
                  </a:cubicBezTo>
                  <a:cubicBezTo>
                    <a:pt x="636" y="514"/>
                    <a:pt x="636" y="514"/>
                    <a:pt x="636" y="514"/>
                  </a:cubicBezTo>
                  <a:cubicBezTo>
                    <a:pt x="634" y="516"/>
                    <a:pt x="634" y="516"/>
                    <a:pt x="634" y="516"/>
                  </a:cubicBezTo>
                  <a:cubicBezTo>
                    <a:pt x="634" y="506"/>
                    <a:pt x="628" y="503"/>
                    <a:pt x="617" y="504"/>
                  </a:cubicBezTo>
                  <a:cubicBezTo>
                    <a:pt x="610" y="494"/>
                    <a:pt x="602" y="485"/>
                    <a:pt x="594" y="475"/>
                  </a:cubicBezTo>
                  <a:cubicBezTo>
                    <a:pt x="588" y="467"/>
                    <a:pt x="587" y="461"/>
                    <a:pt x="576" y="458"/>
                  </a:cubicBezTo>
                  <a:cubicBezTo>
                    <a:pt x="568" y="455"/>
                    <a:pt x="560" y="460"/>
                    <a:pt x="553" y="455"/>
                  </a:cubicBezTo>
                  <a:cubicBezTo>
                    <a:pt x="547" y="444"/>
                    <a:pt x="540" y="435"/>
                    <a:pt x="538" y="420"/>
                  </a:cubicBezTo>
                  <a:cubicBezTo>
                    <a:pt x="538" y="414"/>
                    <a:pt x="531" y="414"/>
                    <a:pt x="527" y="411"/>
                  </a:cubicBezTo>
                  <a:cubicBezTo>
                    <a:pt x="528" y="400"/>
                    <a:pt x="534" y="395"/>
                    <a:pt x="538" y="388"/>
                  </a:cubicBezTo>
                  <a:cubicBezTo>
                    <a:pt x="524" y="385"/>
                    <a:pt x="526" y="399"/>
                    <a:pt x="521" y="405"/>
                  </a:cubicBezTo>
                  <a:cubicBezTo>
                    <a:pt x="511" y="401"/>
                    <a:pt x="509" y="378"/>
                    <a:pt x="515" y="367"/>
                  </a:cubicBezTo>
                  <a:cubicBezTo>
                    <a:pt x="512" y="362"/>
                    <a:pt x="503" y="375"/>
                    <a:pt x="495" y="367"/>
                  </a:cubicBezTo>
                  <a:cubicBezTo>
                    <a:pt x="487" y="371"/>
                    <a:pt x="504" y="373"/>
                    <a:pt x="501" y="382"/>
                  </a:cubicBezTo>
                  <a:cubicBezTo>
                    <a:pt x="480" y="378"/>
                    <a:pt x="473" y="359"/>
                    <a:pt x="466" y="341"/>
                  </a:cubicBezTo>
                  <a:cubicBezTo>
                    <a:pt x="464" y="332"/>
                    <a:pt x="452" y="334"/>
                    <a:pt x="451" y="324"/>
                  </a:cubicBezTo>
                  <a:cubicBezTo>
                    <a:pt x="461" y="325"/>
                    <a:pt x="458" y="311"/>
                    <a:pt x="460" y="306"/>
                  </a:cubicBezTo>
                  <a:cubicBezTo>
                    <a:pt x="462" y="301"/>
                    <a:pt x="471" y="298"/>
                    <a:pt x="469" y="292"/>
                  </a:cubicBezTo>
                  <a:cubicBezTo>
                    <a:pt x="465" y="276"/>
                    <a:pt x="455" y="286"/>
                    <a:pt x="441" y="277"/>
                  </a:cubicBezTo>
                  <a:cubicBezTo>
                    <a:pt x="440" y="280"/>
                    <a:pt x="440" y="280"/>
                    <a:pt x="440" y="280"/>
                  </a:cubicBezTo>
                  <a:cubicBezTo>
                    <a:pt x="445" y="281"/>
                    <a:pt x="440" y="293"/>
                    <a:pt x="451" y="289"/>
                  </a:cubicBezTo>
                  <a:cubicBezTo>
                    <a:pt x="449" y="291"/>
                    <a:pt x="448" y="295"/>
                    <a:pt x="448" y="301"/>
                  </a:cubicBezTo>
                  <a:cubicBezTo>
                    <a:pt x="437" y="304"/>
                    <a:pt x="440" y="293"/>
                    <a:pt x="431" y="295"/>
                  </a:cubicBezTo>
                  <a:cubicBezTo>
                    <a:pt x="428" y="286"/>
                    <a:pt x="435" y="287"/>
                    <a:pt x="434" y="280"/>
                  </a:cubicBezTo>
                  <a:lnTo>
                    <a:pt x="435" y="277"/>
                  </a:lnTo>
                  <a:close/>
                </a:path>
              </a:pathLst>
            </a:custGeom>
            <a:solidFill>
              <a:schemeClr val="tx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57" name="Freeform 183"/>
            <p:cNvSpPr>
              <a:spLocks/>
            </p:cNvSpPr>
            <p:nvPr/>
          </p:nvSpPr>
          <p:spPr bwMode="auto">
            <a:xfrm>
              <a:off x="3387726" y="3263901"/>
              <a:ext cx="511175" cy="438150"/>
            </a:xfrm>
            <a:custGeom>
              <a:avLst/>
              <a:gdLst>
                <a:gd name="T0" fmla="*/ 230 w 428"/>
                <a:gd name="T1" fmla="*/ 15 h 367"/>
                <a:gd name="T2" fmla="*/ 230 w 428"/>
                <a:gd name="T3" fmla="*/ 33 h 367"/>
                <a:gd name="T4" fmla="*/ 236 w 428"/>
                <a:gd name="T5" fmla="*/ 47 h 367"/>
                <a:gd name="T6" fmla="*/ 233 w 428"/>
                <a:gd name="T7" fmla="*/ 76 h 367"/>
                <a:gd name="T8" fmla="*/ 239 w 428"/>
                <a:gd name="T9" fmla="*/ 91 h 367"/>
                <a:gd name="T10" fmla="*/ 207 w 428"/>
                <a:gd name="T11" fmla="*/ 140 h 367"/>
                <a:gd name="T12" fmla="*/ 204 w 428"/>
                <a:gd name="T13" fmla="*/ 152 h 367"/>
                <a:gd name="T14" fmla="*/ 198 w 428"/>
                <a:gd name="T15" fmla="*/ 167 h 367"/>
                <a:gd name="T16" fmla="*/ 358 w 428"/>
                <a:gd name="T17" fmla="*/ 184 h 367"/>
                <a:gd name="T18" fmla="*/ 375 w 428"/>
                <a:gd name="T19" fmla="*/ 257 h 367"/>
                <a:gd name="T20" fmla="*/ 346 w 428"/>
                <a:gd name="T21" fmla="*/ 254 h 367"/>
                <a:gd name="T22" fmla="*/ 306 w 428"/>
                <a:gd name="T23" fmla="*/ 271 h 367"/>
                <a:gd name="T24" fmla="*/ 355 w 428"/>
                <a:gd name="T25" fmla="*/ 280 h 367"/>
                <a:gd name="T26" fmla="*/ 390 w 428"/>
                <a:gd name="T27" fmla="*/ 274 h 367"/>
                <a:gd name="T28" fmla="*/ 381 w 428"/>
                <a:gd name="T29" fmla="*/ 309 h 367"/>
                <a:gd name="T30" fmla="*/ 387 w 428"/>
                <a:gd name="T31" fmla="*/ 330 h 367"/>
                <a:gd name="T32" fmla="*/ 399 w 428"/>
                <a:gd name="T33" fmla="*/ 335 h 367"/>
                <a:gd name="T34" fmla="*/ 422 w 428"/>
                <a:gd name="T35" fmla="*/ 364 h 367"/>
                <a:gd name="T36" fmla="*/ 399 w 428"/>
                <a:gd name="T37" fmla="*/ 359 h 367"/>
                <a:gd name="T38" fmla="*/ 378 w 428"/>
                <a:gd name="T39" fmla="*/ 341 h 367"/>
                <a:gd name="T40" fmla="*/ 367 w 428"/>
                <a:gd name="T41" fmla="*/ 332 h 367"/>
                <a:gd name="T42" fmla="*/ 329 w 428"/>
                <a:gd name="T43" fmla="*/ 321 h 367"/>
                <a:gd name="T44" fmla="*/ 338 w 428"/>
                <a:gd name="T45" fmla="*/ 347 h 367"/>
                <a:gd name="T46" fmla="*/ 329 w 428"/>
                <a:gd name="T47" fmla="*/ 350 h 367"/>
                <a:gd name="T48" fmla="*/ 306 w 428"/>
                <a:gd name="T49" fmla="*/ 347 h 367"/>
                <a:gd name="T50" fmla="*/ 259 w 428"/>
                <a:gd name="T51" fmla="*/ 362 h 367"/>
                <a:gd name="T52" fmla="*/ 239 w 428"/>
                <a:gd name="T53" fmla="*/ 332 h 367"/>
                <a:gd name="T54" fmla="*/ 192 w 428"/>
                <a:gd name="T55" fmla="*/ 312 h 367"/>
                <a:gd name="T56" fmla="*/ 163 w 428"/>
                <a:gd name="T57" fmla="*/ 315 h 367"/>
                <a:gd name="T58" fmla="*/ 154 w 428"/>
                <a:gd name="T59" fmla="*/ 335 h 367"/>
                <a:gd name="T60" fmla="*/ 96 w 428"/>
                <a:gd name="T61" fmla="*/ 321 h 367"/>
                <a:gd name="T62" fmla="*/ 67 w 428"/>
                <a:gd name="T63" fmla="*/ 286 h 367"/>
                <a:gd name="T64" fmla="*/ 23 w 428"/>
                <a:gd name="T65" fmla="*/ 321 h 367"/>
                <a:gd name="T66" fmla="*/ 32 w 428"/>
                <a:gd name="T67" fmla="*/ 295 h 367"/>
                <a:gd name="T68" fmla="*/ 32 w 428"/>
                <a:gd name="T69" fmla="*/ 266 h 367"/>
                <a:gd name="T70" fmla="*/ 47 w 428"/>
                <a:gd name="T71" fmla="*/ 222 h 367"/>
                <a:gd name="T72" fmla="*/ 35 w 428"/>
                <a:gd name="T73" fmla="*/ 170 h 367"/>
                <a:gd name="T74" fmla="*/ 3 w 428"/>
                <a:gd name="T75" fmla="*/ 103 h 367"/>
                <a:gd name="T76" fmla="*/ 169 w 428"/>
                <a:gd name="T77" fmla="*/ 1 h 367"/>
                <a:gd name="T78" fmla="*/ 230 w 428"/>
                <a:gd name="T79" fmla="*/ 4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8" h="367">
                  <a:moveTo>
                    <a:pt x="230" y="4"/>
                  </a:moveTo>
                  <a:cubicBezTo>
                    <a:pt x="237" y="4"/>
                    <a:pt x="229" y="10"/>
                    <a:pt x="230" y="15"/>
                  </a:cubicBezTo>
                  <a:cubicBezTo>
                    <a:pt x="230" y="19"/>
                    <a:pt x="236" y="24"/>
                    <a:pt x="236" y="24"/>
                  </a:cubicBezTo>
                  <a:cubicBezTo>
                    <a:pt x="236" y="28"/>
                    <a:pt x="229" y="29"/>
                    <a:pt x="230" y="33"/>
                  </a:cubicBezTo>
                  <a:cubicBezTo>
                    <a:pt x="231" y="36"/>
                    <a:pt x="235" y="37"/>
                    <a:pt x="236" y="39"/>
                  </a:cubicBezTo>
                  <a:cubicBezTo>
                    <a:pt x="237" y="41"/>
                    <a:pt x="235" y="45"/>
                    <a:pt x="236" y="47"/>
                  </a:cubicBezTo>
                  <a:cubicBezTo>
                    <a:pt x="239" y="53"/>
                    <a:pt x="243" y="57"/>
                    <a:pt x="247" y="62"/>
                  </a:cubicBezTo>
                  <a:cubicBezTo>
                    <a:pt x="245" y="70"/>
                    <a:pt x="234" y="68"/>
                    <a:pt x="233" y="76"/>
                  </a:cubicBezTo>
                  <a:cubicBezTo>
                    <a:pt x="235" y="79"/>
                    <a:pt x="238" y="81"/>
                    <a:pt x="242" y="82"/>
                  </a:cubicBezTo>
                  <a:cubicBezTo>
                    <a:pt x="241" y="86"/>
                    <a:pt x="225" y="91"/>
                    <a:pt x="239" y="91"/>
                  </a:cubicBezTo>
                  <a:cubicBezTo>
                    <a:pt x="233" y="99"/>
                    <a:pt x="226" y="106"/>
                    <a:pt x="218" y="111"/>
                  </a:cubicBezTo>
                  <a:cubicBezTo>
                    <a:pt x="224" y="123"/>
                    <a:pt x="206" y="135"/>
                    <a:pt x="207" y="140"/>
                  </a:cubicBezTo>
                  <a:cubicBezTo>
                    <a:pt x="207" y="145"/>
                    <a:pt x="210" y="147"/>
                    <a:pt x="210" y="152"/>
                  </a:cubicBezTo>
                  <a:cubicBezTo>
                    <a:pt x="210" y="152"/>
                    <a:pt x="204" y="152"/>
                    <a:pt x="204" y="152"/>
                  </a:cubicBezTo>
                  <a:cubicBezTo>
                    <a:pt x="201" y="155"/>
                    <a:pt x="209" y="160"/>
                    <a:pt x="207" y="164"/>
                  </a:cubicBezTo>
                  <a:cubicBezTo>
                    <a:pt x="204" y="165"/>
                    <a:pt x="202" y="167"/>
                    <a:pt x="198" y="167"/>
                  </a:cubicBezTo>
                  <a:cubicBezTo>
                    <a:pt x="201" y="176"/>
                    <a:pt x="207" y="190"/>
                    <a:pt x="198" y="196"/>
                  </a:cubicBezTo>
                  <a:cubicBezTo>
                    <a:pt x="250" y="191"/>
                    <a:pt x="306" y="189"/>
                    <a:pt x="358" y="184"/>
                  </a:cubicBezTo>
                  <a:cubicBezTo>
                    <a:pt x="354" y="192"/>
                    <a:pt x="354" y="203"/>
                    <a:pt x="349" y="210"/>
                  </a:cubicBezTo>
                  <a:cubicBezTo>
                    <a:pt x="355" y="229"/>
                    <a:pt x="367" y="238"/>
                    <a:pt x="375" y="257"/>
                  </a:cubicBezTo>
                  <a:cubicBezTo>
                    <a:pt x="372" y="267"/>
                    <a:pt x="367" y="255"/>
                    <a:pt x="361" y="254"/>
                  </a:cubicBezTo>
                  <a:cubicBezTo>
                    <a:pt x="356" y="253"/>
                    <a:pt x="350" y="256"/>
                    <a:pt x="346" y="254"/>
                  </a:cubicBezTo>
                  <a:cubicBezTo>
                    <a:pt x="343" y="253"/>
                    <a:pt x="336" y="240"/>
                    <a:pt x="326" y="242"/>
                  </a:cubicBezTo>
                  <a:cubicBezTo>
                    <a:pt x="315" y="248"/>
                    <a:pt x="308" y="257"/>
                    <a:pt x="306" y="271"/>
                  </a:cubicBezTo>
                  <a:cubicBezTo>
                    <a:pt x="319" y="287"/>
                    <a:pt x="354" y="270"/>
                    <a:pt x="361" y="268"/>
                  </a:cubicBezTo>
                  <a:cubicBezTo>
                    <a:pt x="371" y="273"/>
                    <a:pt x="354" y="274"/>
                    <a:pt x="355" y="280"/>
                  </a:cubicBezTo>
                  <a:cubicBezTo>
                    <a:pt x="359" y="287"/>
                    <a:pt x="368" y="288"/>
                    <a:pt x="375" y="292"/>
                  </a:cubicBezTo>
                  <a:cubicBezTo>
                    <a:pt x="384" y="289"/>
                    <a:pt x="377" y="272"/>
                    <a:pt x="390" y="274"/>
                  </a:cubicBezTo>
                  <a:cubicBezTo>
                    <a:pt x="387" y="286"/>
                    <a:pt x="396" y="286"/>
                    <a:pt x="396" y="295"/>
                  </a:cubicBezTo>
                  <a:cubicBezTo>
                    <a:pt x="382" y="293"/>
                    <a:pt x="376" y="299"/>
                    <a:pt x="381" y="309"/>
                  </a:cubicBezTo>
                  <a:cubicBezTo>
                    <a:pt x="367" y="308"/>
                    <a:pt x="379" y="314"/>
                    <a:pt x="370" y="318"/>
                  </a:cubicBezTo>
                  <a:cubicBezTo>
                    <a:pt x="366" y="329"/>
                    <a:pt x="382" y="325"/>
                    <a:pt x="387" y="330"/>
                  </a:cubicBezTo>
                  <a:cubicBezTo>
                    <a:pt x="389" y="331"/>
                    <a:pt x="388" y="337"/>
                    <a:pt x="390" y="338"/>
                  </a:cubicBezTo>
                  <a:cubicBezTo>
                    <a:pt x="391" y="339"/>
                    <a:pt x="395" y="334"/>
                    <a:pt x="399" y="335"/>
                  </a:cubicBezTo>
                  <a:cubicBezTo>
                    <a:pt x="400" y="336"/>
                    <a:pt x="405" y="345"/>
                    <a:pt x="416" y="341"/>
                  </a:cubicBezTo>
                  <a:cubicBezTo>
                    <a:pt x="422" y="348"/>
                    <a:pt x="428" y="354"/>
                    <a:pt x="422" y="364"/>
                  </a:cubicBezTo>
                  <a:cubicBezTo>
                    <a:pt x="415" y="363"/>
                    <a:pt x="411" y="358"/>
                    <a:pt x="407" y="353"/>
                  </a:cubicBezTo>
                  <a:cubicBezTo>
                    <a:pt x="404" y="355"/>
                    <a:pt x="404" y="359"/>
                    <a:pt x="399" y="359"/>
                  </a:cubicBezTo>
                  <a:cubicBezTo>
                    <a:pt x="399" y="353"/>
                    <a:pt x="395" y="352"/>
                    <a:pt x="396" y="347"/>
                  </a:cubicBezTo>
                  <a:cubicBezTo>
                    <a:pt x="386" y="351"/>
                    <a:pt x="382" y="343"/>
                    <a:pt x="378" y="341"/>
                  </a:cubicBezTo>
                  <a:cubicBezTo>
                    <a:pt x="376" y="340"/>
                    <a:pt x="371" y="343"/>
                    <a:pt x="370" y="341"/>
                  </a:cubicBezTo>
                  <a:cubicBezTo>
                    <a:pt x="368" y="340"/>
                    <a:pt x="368" y="334"/>
                    <a:pt x="367" y="332"/>
                  </a:cubicBezTo>
                  <a:cubicBezTo>
                    <a:pt x="362" y="328"/>
                    <a:pt x="358" y="333"/>
                    <a:pt x="349" y="330"/>
                  </a:cubicBezTo>
                  <a:cubicBezTo>
                    <a:pt x="344" y="327"/>
                    <a:pt x="338" y="319"/>
                    <a:pt x="329" y="321"/>
                  </a:cubicBezTo>
                  <a:cubicBezTo>
                    <a:pt x="326" y="335"/>
                    <a:pt x="340" y="331"/>
                    <a:pt x="343" y="338"/>
                  </a:cubicBezTo>
                  <a:cubicBezTo>
                    <a:pt x="348" y="345"/>
                    <a:pt x="338" y="346"/>
                    <a:pt x="338" y="347"/>
                  </a:cubicBezTo>
                  <a:cubicBezTo>
                    <a:pt x="337" y="351"/>
                    <a:pt x="347" y="362"/>
                    <a:pt x="335" y="364"/>
                  </a:cubicBezTo>
                  <a:cubicBezTo>
                    <a:pt x="325" y="367"/>
                    <a:pt x="330" y="355"/>
                    <a:pt x="329" y="350"/>
                  </a:cubicBezTo>
                  <a:cubicBezTo>
                    <a:pt x="326" y="348"/>
                    <a:pt x="317" y="352"/>
                    <a:pt x="314" y="350"/>
                  </a:cubicBezTo>
                  <a:cubicBezTo>
                    <a:pt x="311" y="347"/>
                    <a:pt x="316" y="343"/>
                    <a:pt x="306" y="347"/>
                  </a:cubicBezTo>
                  <a:cubicBezTo>
                    <a:pt x="298" y="350"/>
                    <a:pt x="293" y="354"/>
                    <a:pt x="291" y="367"/>
                  </a:cubicBezTo>
                  <a:cubicBezTo>
                    <a:pt x="283" y="367"/>
                    <a:pt x="265" y="357"/>
                    <a:pt x="259" y="362"/>
                  </a:cubicBezTo>
                  <a:cubicBezTo>
                    <a:pt x="256" y="347"/>
                    <a:pt x="241" y="345"/>
                    <a:pt x="244" y="324"/>
                  </a:cubicBezTo>
                  <a:cubicBezTo>
                    <a:pt x="238" y="322"/>
                    <a:pt x="239" y="328"/>
                    <a:pt x="239" y="332"/>
                  </a:cubicBezTo>
                  <a:cubicBezTo>
                    <a:pt x="229" y="334"/>
                    <a:pt x="228" y="327"/>
                    <a:pt x="218" y="330"/>
                  </a:cubicBezTo>
                  <a:cubicBezTo>
                    <a:pt x="216" y="317"/>
                    <a:pt x="209" y="310"/>
                    <a:pt x="192" y="312"/>
                  </a:cubicBezTo>
                  <a:cubicBezTo>
                    <a:pt x="192" y="309"/>
                    <a:pt x="192" y="306"/>
                    <a:pt x="192" y="303"/>
                  </a:cubicBezTo>
                  <a:cubicBezTo>
                    <a:pt x="182" y="306"/>
                    <a:pt x="174" y="313"/>
                    <a:pt x="163" y="315"/>
                  </a:cubicBezTo>
                  <a:cubicBezTo>
                    <a:pt x="155" y="319"/>
                    <a:pt x="172" y="321"/>
                    <a:pt x="169" y="330"/>
                  </a:cubicBezTo>
                  <a:cubicBezTo>
                    <a:pt x="163" y="325"/>
                    <a:pt x="160" y="335"/>
                    <a:pt x="154" y="335"/>
                  </a:cubicBezTo>
                  <a:cubicBezTo>
                    <a:pt x="150" y="336"/>
                    <a:pt x="139" y="330"/>
                    <a:pt x="131" y="330"/>
                  </a:cubicBezTo>
                  <a:cubicBezTo>
                    <a:pt x="117" y="328"/>
                    <a:pt x="110" y="326"/>
                    <a:pt x="96" y="321"/>
                  </a:cubicBezTo>
                  <a:cubicBezTo>
                    <a:pt x="88" y="318"/>
                    <a:pt x="83" y="312"/>
                    <a:pt x="73" y="315"/>
                  </a:cubicBezTo>
                  <a:cubicBezTo>
                    <a:pt x="79" y="304"/>
                    <a:pt x="73" y="293"/>
                    <a:pt x="67" y="286"/>
                  </a:cubicBezTo>
                  <a:cubicBezTo>
                    <a:pt x="66" y="293"/>
                    <a:pt x="57" y="309"/>
                    <a:pt x="61" y="312"/>
                  </a:cubicBezTo>
                  <a:cubicBezTo>
                    <a:pt x="55" y="322"/>
                    <a:pt x="34" y="316"/>
                    <a:pt x="23" y="321"/>
                  </a:cubicBezTo>
                  <a:cubicBezTo>
                    <a:pt x="19" y="314"/>
                    <a:pt x="30" y="314"/>
                    <a:pt x="32" y="309"/>
                  </a:cubicBezTo>
                  <a:cubicBezTo>
                    <a:pt x="34" y="305"/>
                    <a:pt x="31" y="299"/>
                    <a:pt x="32" y="295"/>
                  </a:cubicBezTo>
                  <a:cubicBezTo>
                    <a:pt x="33" y="292"/>
                    <a:pt x="38" y="290"/>
                    <a:pt x="38" y="286"/>
                  </a:cubicBezTo>
                  <a:cubicBezTo>
                    <a:pt x="39" y="278"/>
                    <a:pt x="33" y="273"/>
                    <a:pt x="32" y="266"/>
                  </a:cubicBezTo>
                  <a:cubicBezTo>
                    <a:pt x="32" y="260"/>
                    <a:pt x="34" y="247"/>
                    <a:pt x="35" y="242"/>
                  </a:cubicBezTo>
                  <a:cubicBezTo>
                    <a:pt x="37" y="236"/>
                    <a:pt x="45" y="229"/>
                    <a:pt x="47" y="222"/>
                  </a:cubicBezTo>
                  <a:cubicBezTo>
                    <a:pt x="50" y="208"/>
                    <a:pt x="48" y="187"/>
                    <a:pt x="47" y="181"/>
                  </a:cubicBezTo>
                  <a:cubicBezTo>
                    <a:pt x="45" y="177"/>
                    <a:pt x="37" y="173"/>
                    <a:pt x="35" y="170"/>
                  </a:cubicBezTo>
                  <a:cubicBezTo>
                    <a:pt x="32" y="164"/>
                    <a:pt x="34" y="148"/>
                    <a:pt x="23" y="146"/>
                  </a:cubicBezTo>
                  <a:cubicBezTo>
                    <a:pt x="26" y="122"/>
                    <a:pt x="12" y="115"/>
                    <a:pt x="3" y="103"/>
                  </a:cubicBezTo>
                  <a:cubicBezTo>
                    <a:pt x="5" y="69"/>
                    <a:pt x="0" y="42"/>
                    <a:pt x="0" y="10"/>
                  </a:cubicBezTo>
                  <a:cubicBezTo>
                    <a:pt x="54" y="9"/>
                    <a:pt x="114" y="4"/>
                    <a:pt x="169" y="1"/>
                  </a:cubicBezTo>
                  <a:cubicBezTo>
                    <a:pt x="188" y="0"/>
                    <a:pt x="207" y="0"/>
                    <a:pt x="224" y="1"/>
                  </a:cubicBezTo>
                  <a:cubicBezTo>
                    <a:pt x="219" y="12"/>
                    <a:pt x="224" y="10"/>
                    <a:pt x="230" y="4"/>
                  </a:cubicBezTo>
                  <a:close/>
                </a:path>
              </a:pathLst>
            </a:custGeom>
            <a:solidFill>
              <a:schemeClr val="tx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58" name="Freeform 184"/>
            <p:cNvSpPr>
              <a:spLocks/>
            </p:cNvSpPr>
            <p:nvPr/>
          </p:nvSpPr>
          <p:spPr bwMode="auto">
            <a:xfrm>
              <a:off x="3603626" y="3651251"/>
              <a:ext cx="20638" cy="20638"/>
            </a:xfrm>
            <a:custGeom>
              <a:avLst/>
              <a:gdLst>
                <a:gd name="T0" fmla="*/ 17 w 17"/>
                <a:gd name="T1" fmla="*/ 10 h 17"/>
                <a:gd name="T2" fmla="*/ 0 w 17"/>
                <a:gd name="T3" fmla="*/ 7 h 17"/>
                <a:gd name="T4" fmla="*/ 17 w 17"/>
                <a:gd name="T5" fmla="*/ 10 h 17"/>
              </a:gdLst>
              <a:ahLst/>
              <a:cxnLst>
                <a:cxn ang="0">
                  <a:pos x="T0" y="T1"/>
                </a:cxn>
                <a:cxn ang="0">
                  <a:pos x="T2" y="T3"/>
                </a:cxn>
                <a:cxn ang="0">
                  <a:pos x="T4" y="T5"/>
                </a:cxn>
              </a:cxnLst>
              <a:rect l="0" t="0" r="r" b="b"/>
              <a:pathLst>
                <a:path w="17" h="17">
                  <a:moveTo>
                    <a:pt x="17" y="10"/>
                  </a:moveTo>
                  <a:cubicBezTo>
                    <a:pt x="11" y="17"/>
                    <a:pt x="8" y="7"/>
                    <a:pt x="0" y="7"/>
                  </a:cubicBezTo>
                  <a:cubicBezTo>
                    <a:pt x="2" y="0"/>
                    <a:pt x="17" y="0"/>
                    <a:pt x="17" y="10"/>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59" name="Freeform 185"/>
            <p:cNvSpPr>
              <a:spLocks/>
            </p:cNvSpPr>
            <p:nvPr/>
          </p:nvSpPr>
          <p:spPr bwMode="auto">
            <a:xfrm>
              <a:off x="3671889" y="3681413"/>
              <a:ext cx="14288" cy="15875"/>
            </a:xfrm>
            <a:custGeom>
              <a:avLst/>
              <a:gdLst>
                <a:gd name="T0" fmla="*/ 7 w 13"/>
                <a:gd name="T1" fmla="*/ 0 h 14"/>
                <a:gd name="T2" fmla="*/ 13 w 13"/>
                <a:gd name="T3" fmla="*/ 6 h 14"/>
                <a:gd name="T4" fmla="*/ 7 w 13"/>
                <a:gd name="T5" fmla="*/ 0 h 14"/>
              </a:gdLst>
              <a:ahLst/>
              <a:cxnLst>
                <a:cxn ang="0">
                  <a:pos x="T0" y="T1"/>
                </a:cxn>
                <a:cxn ang="0">
                  <a:pos x="T2" y="T3"/>
                </a:cxn>
                <a:cxn ang="0">
                  <a:pos x="T4" y="T5"/>
                </a:cxn>
              </a:cxnLst>
              <a:rect l="0" t="0" r="r" b="b"/>
              <a:pathLst>
                <a:path w="13" h="14">
                  <a:moveTo>
                    <a:pt x="7" y="0"/>
                  </a:moveTo>
                  <a:cubicBezTo>
                    <a:pt x="11" y="1"/>
                    <a:pt x="9" y="6"/>
                    <a:pt x="13" y="6"/>
                  </a:cubicBezTo>
                  <a:cubicBezTo>
                    <a:pt x="11" y="14"/>
                    <a:pt x="0" y="3"/>
                    <a:pt x="7" y="0"/>
                  </a:cubicBezTo>
                  <a:close/>
                </a:path>
              </a:pathLst>
            </a:custGeom>
            <a:solidFill>
              <a:srgbClr val="959595"/>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60" name="Freeform 186"/>
            <p:cNvSpPr>
              <a:spLocks/>
            </p:cNvSpPr>
            <p:nvPr/>
          </p:nvSpPr>
          <p:spPr bwMode="auto">
            <a:xfrm>
              <a:off x="2170113" y="2857501"/>
              <a:ext cx="1271588" cy="1236663"/>
            </a:xfrm>
            <a:custGeom>
              <a:avLst/>
              <a:gdLst>
                <a:gd name="T0" fmla="*/ 735 w 1065"/>
                <a:gd name="T1" fmla="*/ 846 h 1035"/>
                <a:gd name="T2" fmla="*/ 755 w 1065"/>
                <a:gd name="T3" fmla="*/ 863 h 1035"/>
                <a:gd name="T4" fmla="*/ 715 w 1065"/>
                <a:gd name="T5" fmla="*/ 884 h 1035"/>
                <a:gd name="T6" fmla="*/ 744 w 1065"/>
                <a:gd name="T7" fmla="*/ 904 h 1035"/>
                <a:gd name="T8" fmla="*/ 741 w 1065"/>
                <a:gd name="T9" fmla="*/ 954 h 1035"/>
                <a:gd name="T10" fmla="*/ 753 w 1065"/>
                <a:gd name="T11" fmla="*/ 997 h 1035"/>
                <a:gd name="T12" fmla="*/ 750 w 1065"/>
                <a:gd name="T13" fmla="*/ 1035 h 1035"/>
                <a:gd name="T14" fmla="*/ 674 w 1065"/>
                <a:gd name="T15" fmla="*/ 1015 h 1035"/>
                <a:gd name="T16" fmla="*/ 604 w 1065"/>
                <a:gd name="T17" fmla="*/ 983 h 1035"/>
                <a:gd name="T18" fmla="*/ 596 w 1065"/>
                <a:gd name="T19" fmla="*/ 971 h 1035"/>
                <a:gd name="T20" fmla="*/ 572 w 1065"/>
                <a:gd name="T21" fmla="*/ 919 h 1035"/>
                <a:gd name="T22" fmla="*/ 569 w 1065"/>
                <a:gd name="T23" fmla="*/ 895 h 1035"/>
                <a:gd name="T24" fmla="*/ 549 w 1065"/>
                <a:gd name="T25" fmla="*/ 858 h 1035"/>
                <a:gd name="T26" fmla="*/ 508 w 1065"/>
                <a:gd name="T27" fmla="*/ 805 h 1035"/>
                <a:gd name="T28" fmla="*/ 497 w 1065"/>
                <a:gd name="T29" fmla="*/ 767 h 1035"/>
                <a:gd name="T30" fmla="*/ 491 w 1065"/>
                <a:gd name="T31" fmla="*/ 759 h 1035"/>
                <a:gd name="T32" fmla="*/ 476 w 1065"/>
                <a:gd name="T33" fmla="*/ 724 h 1035"/>
                <a:gd name="T34" fmla="*/ 430 w 1065"/>
                <a:gd name="T35" fmla="*/ 671 h 1035"/>
                <a:gd name="T36" fmla="*/ 409 w 1065"/>
                <a:gd name="T37" fmla="*/ 648 h 1035"/>
                <a:gd name="T38" fmla="*/ 331 w 1065"/>
                <a:gd name="T39" fmla="*/ 648 h 1035"/>
                <a:gd name="T40" fmla="*/ 290 w 1065"/>
                <a:gd name="T41" fmla="*/ 689 h 1035"/>
                <a:gd name="T42" fmla="*/ 223 w 1065"/>
                <a:gd name="T43" fmla="*/ 698 h 1035"/>
                <a:gd name="T44" fmla="*/ 194 w 1065"/>
                <a:gd name="T45" fmla="*/ 683 h 1035"/>
                <a:gd name="T46" fmla="*/ 145 w 1065"/>
                <a:gd name="T47" fmla="*/ 607 h 1035"/>
                <a:gd name="T48" fmla="*/ 139 w 1065"/>
                <a:gd name="T49" fmla="*/ 575 h 1035"/>
                <a:gd name="T50" fmla="*/ 133 w 1065"/>
                <a:gd name="T51" fmla="*/ 561 h 1035"/>
                <a:gd name="T52" fmla="*/ 110 w 1065"/>
                <a:gd name="T53" fmla="*/ 535 h 1035"/>
                <a:gd name="T54" fmla="*/ 84 w 1065"/>
                <a:gd name="T55" fmla="*/ 511 h 1035"/>
                <a:gd name="T56" fmla="*/ 31 w 1065"/>
                <a:gd name="T57" fmla="*/ 462 h 1035"/>
                <a:gd name="T58" fmla="*/ 2 w 1065"/>
                <a:gd name="T59" fmla="*/ 410 h 1035"/>
                <a:gd name="T60" fmla="*/ 293 w 1065"/>
                <a:gd name="T61" fmla="*/ 427 h 1035"/>
                <a:gd name="T62" fmla="*/ 549 w 1065"/>
                <a:gd name="T63" fmla="*/ 11 h 1035"/>
                <a:gd name="T64" fmla="*/ 572 w 1065"/>
                <a:gd name="T65" fmla="*/ 215 h 1035"/>
                <a:gd name="T66" fmla="*/ 610 w 1065"/>
                <a:gd name="T67" fmla="*/ 235 h 1035"/>
                <a:gd name="T68" fmla="*/ 694 w 1065"/>
                <a:gd name="T69" fmla="*/ 244 h 1035"/>
                <a:gd name="T70" fmla="*/ 709 w 1065"/>
                <a:gd name="T71" fmla="*/ 270 h 1035"/>
                <a:gd name="T72" fmla="*/ 744 w 1065"/>
                <a:gd name="T73" fmla="*/ 273 h 1035"/>
                <a:gd name="T74" fmla="*/ 770 w 1065"/>
                <a:gd name="T75" fmla="*/ 282 h 1035"/>
                <a:gd name="T76" fmla="*/ 785 w 1065"/>
                <a:gd name="T77" fmla="*/ 261 h 1035"/>
                <a:gd name="T78" fmla="*/ 837 w 1065"/>
                <a:gd name="T79" fmla="*/ 285 h 1035"/>
                <a:gd name="T80" fmla="*/ 875 w 1065"/>
                <a:gd name="T81" fmla="*/ 270 h 1035"/>
                <a:gd name="T82" fmla="*/ 921 w 1065"/>
                <a:gd name="T83" fmla="*/ 261 h 1035"/>
                <a:gd name="T84" fmla="*/ 959 w 1065"/>
                <a:gd name="T85" fmla="*/ 279 h 1035"/>
                <a:gd name="T86" fmla="*/ 988 w 1065"/>
                <a:gd name="T87" fmla="*/ 296 h 1035"/>
                <a:gd name="T88" fmla="*/ 1020 w 1065"/>
                <a:gd name="T89" fmla="*/ 445 h 1035"/>
                <a:gd name="T90" fmla="*/ 1038 w 1065"/>
                <a:gd name="T91" fmla="*/ 479 h 1035"/>
                <a:gd name="T92" fmla="*/ 1052 w 1065"/>
                <a:gd name="T93" fmla="*/ 500 h 1035"/>
                <a:gd name="T94" fmla="*/ 1064 w 1065"/>
                <a:gd name="T95" fmla="*/ 538 h 1035"/>
                <a:gd name="T96" fmla="*/ 1064 w 1065"/>
                <a:gd name="T97" fmla="*/ 558 h 1035"/>
                <a:gd name="T98" fmla="*/ 1041 w 1065"/>
                <a:gd name="T99" fmla="*/ 663 h 1035"/>
                <a:gd name="T100" fmla="*/ 1000 w 1065"/>
                <a:gd name="T101" fmla="*/ 680 h 1035"/>
                <a:gd name="T102" fmla="*/ 971 w 1065"/>
                <a:gd name="T103" fmla="*/ 680 h 1035"/>
                <a:gd name="T104" fmla="*/ 956 w 1065"/>
                <a:gd name="T105" fmla="*/ 669 h 1035"/>
                <a:gd name="T106" fmla="*/ 956 w 1065"/>
                <a:gd name="T107" fmla="*/ 703 h 1035"/>
                <a:gd name="T108" fmla="*/ 898 w 1065"/>
                <a:gd name="T109" fmla="*/ 759 h 1035"/>
                <a:gd name="T110" fmla="*/ 872 w 1065"/>
                <a:gd name="T111" fmla="*/ 773 h 1035"/>
                <a:gd name="T112" fmla="*/ 849 w 1065"/>
                <a:gd name="T113" fmla="*/ 770 h 1035"/>
                <a:gd name="T114" fmla="*/ 831 w 1065"/>
                <a:gd name="T115" fmla="*/ 759 h 1035"/>
                <a:gd name="T116" fmla="*/ 811 w 1065"/>
                <a:gd name="T117" fmla="*/ 762 h 1035"/>
                <a:gd name="T118" fmla="*/ 828 w 1065"/>
                <a:gd name="T119" fmla="*/ 788 h 1035"/>
                <a:gd name="T120" fmla="*/ 793 w 1065"/>
                <a:gd name="T121" fmla="*/ 814 h 1035"/>
                <a:gd name="T122" fmla="*/ 773 w 1065"/>
                <a:gd name="T123" fmla="*/ 834 h 1035"/>
                <a:gd name="T124" fmla="*/ 767 w 1065"/>
                <a:gd name="T125" fmla="*/ 846 h 1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5" h="1035">
                  <a:moveTo>
                    <a:pt x="767" y="846"/>
                  </a:moveTo>
                  <a:cubicBezTo>
                    <a:pt x="758" y="842"/>
                    <a:pt x="744" y="842"/>
                    <a:pt x="735" y="846"/>
                  </a:cubicBezTo>
                  <a:cubicBezTo>
                    <a:pt x="738" y="853"/>
                    <a:pt x="743" y="849"/>
                    <a:pt x="747" y="852"/>
                  </a:cubicBezTo>
                  <a:cubicBezTo>
                    <a:pt x="750" y="854"/>
                    <a:pt x="752" y="858"/>
                    <a:pt x="755" y="863"/>
                  </a:cubicBezTo>
                  <a:cubicBezTo>
                    <a:pt x="755" y="875"/>
                    <a:pt x="747" y="880"/>
                    <a:pt x="747" y="893"/>
                  </a:cubicBezTo>
                  <a:cubicBezTo>
                    <a:pt x="729" y="896"/>
                    <a:pt x="725" y="887"/>
                    <a:pt x="715" y="884"/>
                  </a:cubicBezTo>
                  <a:cubicBezTo>
                    <a:pt x="714" y="893"/>
                    <a:pt x="722" y="893"/>
                    <a:pt x="721" y="904"/>
                  </a:cubicBezTo>
                  <a:cubicBezTo>
                    <a:pt x="731" y="905"/>
                    <a:pt x="735" y="909"/>
                    <a:pt x="744" y="904"/>
                  </a:cubicBezTo>
                  <a:cubicBezTo>
                    <a:pt x="740" y="912"/>
                    <a:pt x="740" y="924"/>
                    <a:pt x="732" y="927"/>
                  </a:cubicBezTo>
                  <a:cubicBezTo>
                    <a:pt x="726" y="941"/>
                    <a:pt x="739" y="945"/>
                    <a:pt x="741" y="954"/>
                  </a:cubicBezTo>
                  <a:cubicBezTo>
                    <a:pt x="743" y="961"/>
                    <a:pt x="742" y="972"/>
                    <a:pt x="744" y="980"/>
                  </a:cubicBezTo>
                  <a:cubicBezTo>
                    <a:pt x="746" y="987"/>
                    <a:pt x="751" y="991"/>
                    <a:pt x="753" y="997"/>
                  </a:cubicBezTo>
                  <a:cubicBezTo>
                    <a:pt x="755" y="1008"/>
                    <a:pt x="750" y="1019"/>
                    <a:pt x="758" y="1026"/>
                  </a:cubicBezTo>
                  <a:cubicBezTo>
                    <a:pt x="760" y="1033"/>
                    <a:pt x="745" y="1025"/>
                    <a:pt x="750" y="1035"/>
                  </a:cubicBezTo>
                  <a:cubicBezTo>
                    <a:pt x="736" y="1035"/>
                    <a:pt x="731" y="1018"/>
                    <a:pt x="718" y="1015"/>
                  </a:cubicBezTo>
                  <a:cubicBezTo>
                    <a:pt x="705" y="1011"/>
                    <a:pt x="692" y="1017"/>
                    <a:pt x="674" y="1015"/>
                  </a:cubicBezTo>
                  <a:cubicBezTo>
                    <a:pt x="664" y="1006"/>
                    <a:pt x="657" y="995"/>
                    <a:pt x="636" y="997"/>
                  </a:cubicBezTo>
                  <a:cubicBezTo>
                    <a:pt x="633" y="985"/>
                    <a:pt x="620" y="983"/>
                    <a:pt x="604" y="983"/>
                  </a:cubicBezTo>
                  <a:cubicBezTo>
                    <a:pt x="601" y="981"/>
                    <a:pt x="603" y="977"/>
                    <a:pt x="601" y="974"/>
                  </a:cubicBezTo>
                  <a:cubicBezTo>
                    <a:pt x="601" y="973"/>
                    <a:pt x="596" y="971"/>
                    <a:pt x="596" y="971"/>
                  </a:cubicBezTo>
                  <a:cubicBezTo>
                    <a:pt x="593" y="965"/>
                    <a:pt x="595" y="957"/>
                    <a:pt x="593" y="951"/>
                  </a:cubicBezTo>
                  <a:cubicBezTo>
                    <a:pt x="588" y="938"/>
                    <a:pt x="580" y="928"/>
                    <a:pt x="572" y="919"/>
                  </a:cubicBezTo>
                  <a:cubicBezTo>
                    <a:pt x="570" y="913"/>
                    <a:pt x="575" y="911"/>
                    <a:pt x="575" y="907"/>
                  </a:cubicBezTo>
                  <a:cubicBezTo>
                    <a:pt x="575" y="901"/>
                    <a:pt x="570" y="900"/>
                    <a:pt x="569" y="895"/>
                  </a:cubicBezTo>
                  <a:cubicBezTo>
                    <a:pt x="569" y="888"/>
                    <a:pt x="573" y="881"/>
                    <a:pt x="569" y="872"/>
                  </a:cubicBezTo>
                  <a:cubicBezTo>
                    <a:pt x="566" y="864"/>
                    <a:pt x="557" y="861"/>
                    <a:pt x="549" y="858"/>
                  </a:cubicBezTo>
                  <a:cubicBezTo>
                    <a:pt x="542" y="842"/>
                    <a:pt x="530" y="830"/>
                    <a:pt x="523" y="814"/>
                  </a:cubicBezTo>
                  <a:cubicBezTo>
                    <a:pt x="520" y="809"/>
                    <a:pt x="513" y="809"/>
                    <a:pt x="508" y="805"/>
                  </a:cubicBezTo>
                  <a:cubicBezTo>
                    <a:pt x="506" y="799"/>
                    <a:pt x="504" y="794"/>
                    <a:pt x="502" y="782"/>
                  </a:cubicBezTo>
                  <a:cubicBezTo>
                    <a:pt x="502" y="782"/>
                    <a:pt x="501" y="774"/>
                    <a:pt x="497" y="767"/>
                  </a:cubicBezTo>
                  <a:cubicBezTo>
                    <a:pt x="496" y="766"/>
                    <a:pt x="491" y="765"/>
                    <a:pt x="491" y="765"/>
                  </a:cubicBezTo>
                  <a:cubicBezTo>
                    <a:pt x="490" y="763"/>
                    <a:pt x="492" y="760"/>
                    <a:pt x="491" y="759"/>
                  </a:cubicBezTo>
                  <a:cubicBezTo>
                    <a:pt x="488" y="754"/>
                    <a:pt x="487" y="749"/>
                    <a:pt x="482" y="744"/>
                  </a:cubicBezTo>
                  <a:cubicBezTo>
                    <a:pt x="480" y="742"/>
                    <a:pt x="479" y="731"/>
                    <a:pt x="476" y="724"/>
                  </a:cubicBezTo>
                  <a:cubicBezTo>
                    <a:pt x="471" y="711"/>
                    <a:pt x="460" y="703"/>
                    <a:pt x="450" y="692"/>
                  </a:cubicBezTo>
                  <a:cubicBezTo>
                    <a:pt x="446" y="687"/>
                    <a:pt x="437" y="677"/>
                    <a:pt x="430" y="671"/>
                  </a:cubicBezTo>
                  <a:cubicBezTo>
                    <a:pt x="428" y="670"/>
                    <a:pt x="425" y="670"/>
                    <a:pt x="427" y="671"/>
                  </a:cubicBezTo>
                  <a:cubicBezTo>
                    <a:pt x="417" y="662"/>
                    <a:pt x="417" y="656"/>
                    <a:pt x="409" y="648"/>
                  </a:cubicBezTo>
                  <a:cubicBezTo>
                    <a:pt x="397" y="651"/>
                    <a:pt x="379" y="650"/>
                    <a:pt x="360" y="645"/>
                  </a:cubicBezTo>
                  <a:cubicBezTo>
                    <a:pt x="350" y="643"/>
                    <a:pt x="338" y="632"/>
                    <a:pt x="331" y="648"/>
                  </a:cubicBezTo>
                  <a:cubicBezTo>
                    <a:pt x="321" y="644"/>
                    <a:pt x="310" y="650"/>
                    <a:pt x="305" y="657"/>
                  </a:cubicBezTo>
                  <a:cubicBezTo>
                    <a:pt x="300" y="663"/>
                    <a:pt x="296" y="677"/>
                    <a:pt x="290" y="689"/>
                  </a:cubicBezTo>
                  <a:cubicBezTo>
                    <a:pt x="285" y="700"/>
                    <a:pt x="273" y="710"/>
                    <a:pt x="264" y="718"/>
                  </a:cubicBezTo>
                  <a:cubicBezTo>
                    <a:pt x="247" y="718"/>
                    <a:pt x="235" y="706"/>
                    <a:pt x="223" y="698"/>
                  </a:cubicBezTo>
                  <a:cubicBezTo>
                    <a:pt x="219" y="695"/>
                    <a:pt x="217" y="690"/>
                    <a:pt x="214" y="689"/>
                  </a:cubicBezTo>
                  <a:cubicBezTo>
                    <a:pt x="208" y="686"/>
                    <a:pt x="200" y="687"/>
                    <a:pt x="194" y="683"/>
                  </a:cubicBezTo>
                  <a:cubicBezTo>
                    <a:pt x="182" y="675"/>
                    <a:pt x="176" y="657"/>
                    <a:pt x="159" y="654"/>
                  </a:cubicBezTo>
                  <a:cubicBezTo>
                    <a:pt x="159" y="637"/>
                    <a:pt x="140" y="629"/>
                    <a:pt x="145" y="607"/>
                  </a:cubicBezTo>
                  <a:cubicBezTo>
                    <a:pt x="146" y="601"/>
                    <a:pt x="147" y="595"/>
                    <a:pt x="142" y="584"/>
                  </a:cubicBezTo>
                  <a:cubicBezTo>
                    <a:pt x="141" y="583"/>
                    <a:pt x="140" y="578"/>
                    <a:pt x="139" y="575"/>
                  </a:cubicBezTo>
                  <a:cubicBezTo>
                    <a:pt x="138" y="574"/>
                    <a:pt x="133" y="573"/>
                    <a:pt x="133" y="573"/>
                  </a:cubicBezTo>
                  <a:cubicBezTo>
                    <a:pt x="132" y="569"/>
                    <a:pt x="135" y="564"/>
                    <a:pt x="133" y="561"/>
                  </a:cubicBezTo>
                  <a:cubicBezTo>
                    <a:pt x="130" y="556"/>
                    <a:pt x="128" y="553"/>
                    <a:pt x="124" y="549"/>
                  </a:cubicBezTo>
                  <a:cubicBezTo>
                    <a:pt x="120" y="544"/>
                    <a:pt x="115" y="539"/>
                    <a:pt x="110" y="535"/>
                  </a:cubicBezTo>
                  <a:cubicBezTo>
                    <a:pt x="106" y="532"/>
                    <a:pt x="97" y="531"/>
                    <a:pt x="92" y="526"/>
                  </a:cubicBezTo>
                  <a:cubicBezTo>
                    <a:pt x="89" y="523"/>
                    <a:pt x="87" y="516"/>
                    <a:pt x="84" y="511"/>
                  </a:cubicBezTo>
                  <a:cubicBezTo>
                    <a:pt x="80" y="507"/>
                    <a:pt x="76" y="504"/>
                    <a:pt x="72" y="500"/>
                  </a:cubicBezTo>
                  <a:cubicBezTo>
                    <a:pt x="59" y="484"/>
                    <a:pt x="52" y="470"/>
                    <a:pt x="31" y="462"/>
                  </a:cubicBezTo>
                  <a:cubicBezTo>
                    <a:pt x="31" y="454"/>
                    <a:pt x="26" y="450"/>
                    <a:pt x="25" y="442"/>
                  </a:cubicBezTo>
                  <a:cubicBezTo>
                    <a:pt x="18" y="430"/>
                    <a:pt x="0" y="430"/>
                    <a:pt x="2" y="410"/>
                  </a:cubicBezTo>
                  <a:cubicBezTo>
                    <a:pt x="94" y="420"/>
                    <a:pt x="187" y="428"/>
                    <a:pt x="284" y="433"/>
                  </a:cubicBezTo>
                  <a:cubicBezTo>
                    <a:pt x="288" y="432"/>
                    <a:pt x="289" y="428"/>
                    <a:pt x="293" y="427"/>
                  </a:cubicBezTo>
                  <a:cubicBezTo>
                    <a:pt x="301" y="283"/>
                    <a:pt x="312" y="142"/>
                    <a:pt x="322" y="0"/>
                  </a:cubicBezTo>
                  <a:cubicBezTo>
                    <a:pt x="396" y="5"/>
                    <a:pt x="475" y="6"/>
                    <a:pt x="549" y="11"/>
                  </a:cubicBezTo>
                  <a:cubicBezTo>
                    <a:pt x="549" y="74"/>
                    <a:pt x="548" y="136"/>
                    <a:pt x="543" y="194"/>
                  </a:cubicBezTo>
                  <a:cubicBezTo>
                    <a:pt x="556" y="198"/>
                    <a:pt x="563" y="208"/>
                    <a:pt x="572" y="215"/>
                  </a:cubicBezTo>
                  <a:cubicBezTo>
                    <a:pt x="587" y="217"/>
                    <a:pt x="596" y="211"/>
                    <a:pt x="604" y="215"/>
                  </a:cubicBezTo>
                  <a:cubicBezTo>
                    <a:pt x="609" y="219"/>
                    <a:pt x="605" y="231"/>
                    <a:pt x="610" y="235"/>
                  </a:cubicBezTo>
                  <a:cubicBezTo>
                    <a:pt x="632" y="236"/>
                    <a:pt x="653" y="239"/>
                    <a:pt x="665" y="250"/>
                  </a:cubicBezTo>
                  <a:cubicBezTo>
                    <a:pt x="676" y="243"/>
                    <a:pt x="677" y="242"/>
                    <a:pt x="694" y="244"/>
                  </a:cubicBezTo>
                  <a:cubicBezTo>
                    <a:pt x="693" y="253"/>
                    <a:pt x="697" y="257"/>
                    <a:pt x="706" y="256"/>
                  </a:cubicBezTo>
                  <a:cubicBezTo>
                    <a:pt x="705" y="262"/>
                    <a:pt x="707" y="267"/>
                    <a:pt x="709" y="270"/>
                  </a:cubicBezTo>
                  <a:cubicBezTo>
                    <a:pt x="720" y="270"/>
                    <a:pt x="722" y="262"/>
                    <a:pt x="729" y="258"/>
                  </a:cubicBezTo>
                  <a:cubicBezTo>
                    <a:pt x="736" y="261"/>
                    <a:pt x="741" y="266"/>
                    <a:pt x="744" y="273"/>
                  </a:cubicBezTo>
                  <a:cubicBezTo>
                    <a:pt x="752" y="274"/>
                    <a:pt x="759" y="272"/>
                    <a:pt x="761" y="267"/>
                  </a:cubicBezTo>
                  <a:cubicBezTo>
                    <a:pt x="768" y="268"/>
                    <a:pt x="761" y="283"/>
                    <a:pt x="770" y="282"/>
                  </a:cubicBezTo>
                  <a:cubicBezTo>
                    <a:pt x="777" y="282"/>
                    <a:pt x="778" y="272"/>
                    <a:pt x="782" y="267"/>
                  </a:cubicBezTo>
                  <a:cubicBezTo>
                    <a:pt x="783" y="266"/>
                    <a:pt x="785" y="265"/>
                    <a:pt x="785" y="261"/>
                  </a:cubicBezTo>
                  <a:cubicBezTo>
                    <a:pt x="796" y="265"/>
                    <a:pt x="799" y="273"/>
                    <a:pt x="814" y="267"/>
                  </a:cubicBezTo>
                  <a:cubicBezTo>
                    <a:pt x="818" y="277"/>
                    <a:pt x="830" y="278"/>
                    <a:pt x="837" y="285"/>
                  </a:cubicBezTo>
                  <a:cubicBezTo>
                    <a:pt x="842" y="278"/>
                    <a:pt x="851" y="276"/>
                    <a:pt x="857" y="270"/>
                  </a:cubicBezTo>
                  <a:cubicBezTo>
                    <a:pt x="866" y="267"/>
                    <a:pt x="866" y="267"/>
                    <a:pt x="875" y="270"/>
                  </a:cubicBezTo>
                  <a:cubicBezTo>
                    <a:pt x="882" y="269"/>
                    <a:pt x="887" y="265"/>
                    <a:pt x="892" y="261"/>
                  </a:cubicBezTo>
                  <a:cubicBezTo>
                    <a:pt x="898" y="265"/>
                    <a:pt x="915" y="274"/>
                    <a:pt x="921" y="261"/>
                  </a:cubicBezTo>
                  <a:cubicBezTo>
                    <a:pt x="934" y="258"/>
                    <a:pt x="943" y="275"/>
                    <a:pt x="950" y="279"/>
                  </a:cubicBezTo>
                  <a:cubicBezTo>
                    <a:pt x="953" y="280"/>
                    <a:pt x="957" y="278"/>
                    <a:pt x="959" y="279"/>
                  </a:cubicBezTo>
                  <a:cubicBezTo>
                    <a:pt x="960" y="279"/>
                    <a:pt x="961" y="284"/>
                    <a:pt x="962" y="285"/>
                  </a:cubicBezTo>
                  <a:cubicBezTo>
                    <a:pt x="971" y="288"/>
                    <a:pt x="985" y="284"/>
                    <a:pt x="988" y="296"/>
                  </a:cubicBezTo>
                  <a:cubicBezTo>
                    <a:pt x="996" y="293"/>
                    <a:pt x="1006" y="293"/>
                    <a:pt x="1014" y="296"/>
                  </a:cubicBezTo>
                  <a:cubicBezTo>
                    <a:pt x="1018" y="344"/>
                    <a:pt x="1018" y="395"/>
                    <a:pt x="1020" y="445"/>
                  </a:cubicBezTo>
                  <a:cubicBezTo>
                    <a:pt x="1025" y="452"/>
                    <a:pt x="1032" y="456"/>
                    <a:pt x="1038" y="462"/>
                  </a:cubicBezTo>
                  <a:cubicBezTo>
                    <a:pt x="1036" y="471"/>
                    <a:pt x="1044" y="473"/>
                    <a:pt x="1038" y="479"/>
                  </a:cubicBezTo>
                  <a:cubicBezTo>
                    <a:pt x="1040" y="483"/>
                    <a:pt x="1041" y="487"/>
                    <a:pt x="1043" y="491"/>
                  </a:cubicBezTo>
                  <a:cubicBezTo>
                    <a:pt x="1046" y="494"/>
                    <a:pt x="1051" y="497"/>
                    <a:pt x="1052" y="500"/>
                  </a:cubicBezTo>
                  <a:cubicBezTo>
                    <a:pt x="1053" y="502"/>
                    <a:pt x="1051" y="506"/>
                    <a:pt x="1052" y="509"/>
                  </a:cubicBezTo>
                  <a:cubicBezTo>
                    <a:pt x="1058" y="518"/>
                    <a:pt x="1065" y="520"/>
                    <a:pt x="1064" y="538"/>
                  </a:cubicBezTo>
                  <a:cubicBezTo>
                    <a:pt x="1064" y="538"/>
                    <a:pt x="1060" y="538"/>
                    <a:pt x="1061" y="541"/>
                  </a:cubicBezTo>
                  <a:cubicBezTo>
                    <a:pt x="1061" y="543"/>
                    <a:pt x="1064" y="551"/>
                    <a:pt x="1064" y="558"/>
                  </a:cubicBezTo>
                  <a:cubicBezTo>
                    <a:pt x="1050" y="572"/>
                    <a:pt x="1046" y="604"/>
                    <a:pt x="1055" y="625"/>
                  </a:cubicBezTo>
                  <a:cubicBezTo>
                    <a:pt x="1049" y="635"/>
                    <a:pt x="1025" y="649"/>
                    <a:pt x="1041" y="663"/>
                  </a:cubicBezTo>
                  <a:cubicBezTo>
                    <a:pt x="1033" y="667"/>
                    <a:pt x="1027" y="666"/>
                    <a:pt x="1020" y="669"/>
                  </a:cubicBezTo>
                  <a:cubicBezTo>
                    <a:pt x="1012" y="671"/>
                    <a:pt x="1006" y="679"/>
                    <a:pt x="1000" y="680"/>
                  </a:cubicBezTo>
                  <a:cubicBezTo>
                    <a:pt x="995" y="681"/>
                    <a:pt x="995" y="677"/>
                    <a:pt x="991" y="677"/>
                  </a:cubicBezTo>
                  <a:cubicBezTo>
                    <a:pt x="988" y="678"/>
                    <a:pt x="978" y="681"/>
                    <a:pt x="971" y="680"/>
                  </a:cubicBezTo>
                  <a:cubicBezTo>
                    <a:pt x="975" y="676"/>
                    <a:pt x="974" y="668"/>
                    <a:pt x="974" y="660"/>
                  </a:cubicBezTo>
                  <a:cubicBezTo>
                    <a:pt x="963" y="652"/>
                    <a:pt x="961" y="667"/>
                    <a:pt x="956" y="669"/>
                  </a:cubicBezTo>
                  <a:cubicBezTo>
                    <a:pt x="950" y="670"/>
                    <a:pt x="950" y="657"/>
                    <a:pt x="945" y="666"/>
                  </a:cubicBezTo>
                  <a:cubicBezTo>
                    <a:pt x="945" y="681"/>
                    <a:pt x="951" y="687"/>
                    <a:pt x="956" y="703"/>
                  </a:cubicBezTo>
                  <a:cubicBezTo>
                    <a:pt x="947" y="706"/>
                    <a:pt x="946" y="716"/>
                    <a:pt x="936" y="718"/>
                  </a:cubicBezTo>
                  <a:cubicBezTo>
                    <a:pt x="935" y="743"/>
                    <a:pt x="910" y="744"/>
                    <a:pt x="898" y="759"/>
                  </a:cubicBezTo>
                  <a:cubicBezTo>
                    <a:pt x="887" y="756"/>
                    <a:pt x="884" y="762"/>
                    <a:pt x="875" y="762"/>
                  </a:cubicBezTo>
                  <a:cubicBezTo>
                    <a:pt x="871" y="763"/>
                    <a:pt x="872" y="769"/>
                    <a:pt x="872" y="773"/>
                  </a:cubicBezTo>
                  <a:cubicBezTo>
                    <a:pt x="865" y="775"/>
                    <a:pt x="868" y="768"/>
                    <a:pt x="863" y="767"/>
                  </a:cubicBezTo>
                  <a:cubicBezTo>
                    <a:pt x="866" y="768"/>
                    <a:pt x="852" y="774"/>
                    <a:pt x="849" y="770"/>
                  </a:cubicBezTo>
                  <a:cubicBezTo>
                    <a:pt x="848" y="770"/>
                    <a:pt x="849" y="765"/>
                    <a:pt x="849" y="765"/>
                  </a:cubicBezTo>
                  <a:cubicBezTo>
                    <a:pt x="843" y="763"/>
                    <a:pt x="833" y="774"/>
                    <a:pt x="831" y="759"/>
                  </a:cubicBezTo>
                  <a:cubicBezTo>
                    <a:pt x="823" y="761"/>
                    <a:pt x="833" y="768"/>
                    <a:pt x="831" y="773"/>
                  </a:cubicBezTo>
                  <a:cubicBezTo>
                    <a:pt x="818" y="775"/>
                    <a:pt x="824" y="759"/>
                    <a:pt x="811" y="762"/>
                  </a:cubicBezTo>
                  <a:cubicBezTo>
                    <a:pt x="804" y="768"/>
                    <a:pt x="827" y="780"/>
                    <a:pt x="817" y="791"/>
                  </a:cubicBezTo>
                  <a:cubicBezTo>
                    <a:pt x="819" y="788"/>
                    <a:pt x="823" y="788"/>
                    <a:pt x="828" y="788"/>
                  </a:cubicBezTo>
                  <a:cubicBezTo>
                    <a:pt x="819" y="801"/>
                    <a:pt x="808" y="799"/>
                    <a:pt x="799" y="788"/>
                  </a:cubicBezTo>
                  <a:cubicBezTo>
                    <a:pt x="792" y="796"/>
                    <a:pt x="804" y="808"/>
                    <a:pt x="793" y="814"/>
                  </a:cubicBezTo>
                  <a:cubicBezTo>
                    <a:pt x="789" y="801"/>
                    <a:pt x="774" y="824"/>
                    <a:pt x="764" y="814"/>
                  </a:cubicBezTo>
                  <a:cubicBezTo>
                    <a:pt x="767" y="823"/>
                    <a:pt x="761" y="830"/>
                    <a:pt x="773" y="834"/>
                  </a:cubicBezTo>
                  <a:cubicBezTo>
                    <a:pt x="772" y="830"/>
                    <a:pt x="776" y="829"/>
                    <a:pt x="776" y="826"/>
                  </a:cubicBezTo>
                  <a:cubicBezTo>
                    <a:pt x="783" y="831"/>
                    <a:pt x="766" y="837"/>
                    <a:pt x="767" y="846"/>
                  </a:cubicBezTo>
                  <a:close/>
                </a:path>
              </a:pathLst>
            </a:custGeom>
            <a:solidFill>
              <a:schemeClr val="tx1"/>
            </a:solidFill>
            <a:ln w="9525">
              <a:solidFill>
                <a:srgbClr val="F9F9F9"/>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179" name="Group 4178"/>
          <p:cNvGrpSpPr/>
          <p:nvPr/>
        </p:nvGrpSpPr>
        <p:grpSpPr>
          <a:xfrm>
            <a:off x="6509135" y="4714023"/>
            <a:ext cx="2028444" cy="665059"/>
            <a:chOff x="5957994" y="2453956"/>
            <a:chExt cx="1524000" cy="498794"/>
          </a:xfrm>
        </p:grpSpPr>
        <p:sp>
          <p:nvSpPr>
            <p:cNvPr id="508" name="Content Placeholder 2"/>
            <p:cNvSpPr txBox="1">
              <a:spLocks/>
            </p:cNvSpPr>
            <p:nvPr/>
          </p:nvSpPr>
          <p:spPr>
            <a:xfrm>
              <a:off x="6196503" y="2453956"/>
              <a:ext cx="128549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6"/>
                  </a:solidFill>
                </a:rPr>
                <a:t>25% </a:t>
              </a:r>
              <a:r>
                <a:rPr lang="en-US" sz="1000" b="1" dirty="0" smtClean="0">
                  <a:solidFill>
                    <a:schemeClr val="tx1"/>
                  </a:solidFill>
                </a:rPr>
                <a:t>Google Search</a:t>
              </a:r>
            </a:p>
          </p:txBody>
        </p:sp>
        <p:sp>
          <p:nvSpPr>
            <p:cNvPr id="509" name="Content Placeholder 2"/>
            <p:cNvSpPr txBox="1">
              <a:spLocks/>
            </p:cNvSpPr>
            <p:nvPr/>
          </p:nvSpPr>
          <p:spPr>
            <a:xfrm>
              <a:off x="6207456" y="2640476"/>
              <a:ext cx="127453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t>
              </a:r>
              <a:r>
                <a:rPr lang="en-US" sz="900" dirty="0" smtClean="0"/>
                <a:t>amet</a:t>
              </a:r>
              <a:endParaRPr lang="en-US" sz="900" dirty="0"/>
            </a:p>
          </p:txBody>
        </p:sp>
        <p:sp>
          <p:nvSpPr>
            <p:cNvPr id="591" name="Freeform 6"/>
            <p:cNvSpPr>
              <a:spLocks noEditPoints="1"/>
            </p:cNvSpPr>
            <p:nvPr/>
          </p:nvSpPr>
          <p:spPr bwMode="auto">
            <a:xfrm flipH="1">
              <a:off x="5957994" y="2534640"/>
              <a:ext cx="236501" cy="235873"/>
            </a:xfrm>
            <a:custGeom>
              <a:avLst/>
              <a:gdLst>
                <a:gd name="T0" fmla="*/ 309 w 319"/>
                <a:gd name="T1" fmla="*/ 267 h 318"/>
                <a:gd name="T2" fmla="*/ 233 w 319"/>
                <a:gd name="T3" fmla="*/ 192 h 318"/>
                <a:gd name="T4" fmla="*/ 251 w 319"/>
                <a:gd name="T5" fmla="*/ 127 h 318"/>
                <a:gd name="T6" fmla="*/ 123 w 319"/>
                <a:gd name="T7" fmla="*/ 0 h 318"/>
                <a:gd name="T8" fmla="*/ 0 w 319"/>
                <a:gd name="T9" fmla="*/ 124 h 318"/>
                <a:gd name="T10" fmla="*/ 127 w 319"/>
                <a:gd name="T11" fmla="*/ 251 h 318"/>
                <a:gd name="T12" fmla="*/ 190 w 319"/>
                <a:gd name="T13" fmla="*/ 234 h 318"/>
                <a:gd name="T14" fmla="*/ 266 w 319"/>
                <a:gd name="T15" fmla="*/ 310 h 318"/>
                <a:gd name="T16" fmla="*/ 293 w 319"/>
                <a:gd name="T17" fmla="*/ 310 h 318"/>
                <a:gd name="T18" fmla="*/ 311 w 319"/>
                <a:gd name="T19" fmla="*/ 291 h 318"/>
                <a:gd name="T20" fmla="*/ 309 w 319"/>
                <a:gd name="T21" fmla="*/ 267 h 318"/>
                <a:gd name="T22" fmla="*/ 38 w 319"/>
                <a:gd name="T23" fmla="*/ 124 h 318"/>
                <a:gd name="T24" fmla="*/ 123 w 319"/>
                <a:gd name="T25" fmla="*/ 38 h 318"/>
                <a:gd name="T26" fmla="*/ 213 w 319"/>
                <a:gd name="T27" fmla="*/ 127 h 318"/>
                <a:gd name="T28" fmla="*/ 127 w 319"/>
                <a:gd name="T29" fmla="*/ 213 h 318"/>
                <a:gd name="T30" fmla="*/ 38 w 319"/>
                <a:gd name="T31" fmla="*/ 124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 h="318">
                  <a:moveTo>
                    <a:pt x="309" y="267"/>
                  </a:moveTo>
                  <a:cubicBezTo>
                    <a:pt x="233" y="192"/>
                    <a:pt x="233" y="192"/>
                    <a:pt x="233" y="192"/>
                  </a:cubicBezTo>
                  <a:cubicBezTo>
                    <a:pt x="244" y="173"/>
                    <a:pt x="251" y="151"/>
                    <a:pt x="251" y="127"/>
                  </a:cubicBezTo>
                  <a:cubicBezTo>
                    <a:pt x="251" y="59"/>
                    <a:pt x="192" y="0"/>
                    <a:pt x="123" y="0"/>
                  </a:cubicBezTo>
                  <a:cubicBezTo>
                    <a:pt x="55" y="0"/>
                    <a:pt x="0" y="55"/>
                    <a:pt x="0" y="124"/>
                  </a:cubicBezTo>
                  <a:cubicBezTo>
                    <a:pt x="0" y="192"/>
                    <a:pt x="59" y="251"/>
                    <a:pt x="127" y="251"/>
                  </a:cubicBezTo>
                  <a:cubicBezTo>
                    <a:pt x="150" y="251"/>
                    <a:pt x="171" y="245"/>
                    <a:pt x="190" y="234"/>
                  </a:cubicBezTo>
                  <a:cubicBezTo>
                    <a:pt x="266" y="310"/>
                    <a:pt x="266" y="310"/>
                    <a:pt x="266" y="310"/>
                  </a:cubicBezTo>
                  <a:cubicBezTo>
                    <a:pt x="273" y="318"/>
                    <a:pt x="285" y="318"/>
                    <a:pt x="293" y="310"/>
                  </a:cubicBezTo>
                  <a:cubicBezTo>
                    <a:pt x="311" y="291"/>
                    <a:pt x="311" y="291"/>
                    <a:pt x="311" y="291"/>
                  </a:cubicBezTo>
                  <a:cubicBezTo>
                    <a:pt x="319" y="284"/>
                    <a:pt x="316" y="275"/>
                    <a:pt x="309" y="267"/>
                  </a:cubicBezTo>
                  <a:close/>
                  <a:moveTo>
                    <a:pt x="38" y="124"/>
                  </a:moveTo>
                  <a:cubicBezTo>
                    <a:pt x="38" y="76"/>
                    <a:pt x="76" y="38"/>
                    <a:pt x="123" y="38"/>
                  </a:cubicBezTo>
                  <a:cubicBezTo>
                    <a:pt x="171" y="38"/>
                    <a:pt x="213" y="80"/>
                    <a:pt x="213" y="127"/>
                  </a:cubicBezTo>
                  <a:cubicBezTo>
                    <a:pt x="213" y="175"/>
                    <a:pt x="175" y="213"/>
                    <a:pt x="127" y="213"/>
                  </a:cubicBezTo>
                  <a:cubicBezTo>
                    <a:pt x="80" y="213"/>
                    <a:pt x="38" y="171"/>
                    <a:pt x="38" y="124"/>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4181" name="Group 4180"/>
          <p:cNvGrpSpPr/>
          <p:nvPr/>
        </p:nvGrpSpPr>
        <p:grpSpPr>
          <a:xfrm>
            <a:off x="4495442" y="4714023"/>
            <a:ext cx="2028444" cy="665059"/>
            <a:chOff x="5935064" y="1397232"/>
            <a:chExt cx="1524000" cy="498794"/>
          </a:xfrm>
        </p:grpSpPr>
        <p:sp>
          <p:nvSpPr>
            <p:cNvPr id="483" name="Content Placeholder 2"/>
            <p:cNvSpPr txBox="1">
              <a:spLocks/>
            </p:cNvSpPr>
            <p:nvPr/>
          </p:nvSpPr>
          <p:spPr>
            <a:xfrm>
              <a:off x="6196503" y="1397232"/>
              <a:ext cx="126256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3"/>
                  </a:solidFill>
                </a:rPr>
                <a:t>5%</a:t>
              </a:r>
              <a:r>
                <a:rPr lang="en-US" sz="1600" b="1" dirty="0" smtClean="0">
                  <a:solidFill>
                    <a:schemeClr val="tx1"/>
                  </a:solidFill>
                </a:rPr>
                <a:t> </a:t>
              </a:r>
              <a:r>
                <a:rPr lang="en-US" sz="1000" b="1" dirty="0" smtClean="0">
                  <a:solidFill>
                    <a:schemeClr val="tx1"/>
                  </a:solidFill>
                </a:rPr>
                <a:t>Download Content</a:t>
              </a:r>
            </a:p>
          </p:txBody>
        </p:sp>
        <p:sp>
          <p:nvSpPr>
            <p:cNvPr id="484" name="Content Placeholder 2"/>
            <p:cNvSpPr txBox="1">
              <a:spLocks/>
            </p:cNvSpPr>
            <p:nvPr/>
          </p:nvSpPr>
          <p:spPr>
            <a:xfrm>
              <a:off x="6207456" y="1583752"/>
              <a:ext cx="125160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t>
              </a:r>
              <a:r>
                <a:rPr lang="en-US" sz="900" dirty="0" smtClean="0"/>
                <a:t>amet</a:t>
              </a:r>
              <a:endParaRPr lang="en-US" sz="900" dirty="0"/>
            </a:p>
          </p:txBody>
        </p:sp>
        <p:sp>
          <p:nvSpPr>
            <p:cNvPr id="4171" name="Freeform 198"/>
            <p:cNvSpPr>
              <a:spLocks noEditPoints="1"/>
            </p:cNvSpPr>
            <p:nvPr/>
          </p:nvSpPr>
          <p:spPr bwMode="auto">
            <a:xfrm>
              <a:off x="5935064" y="1504950"/>
              <a:ext cx="272392" cy="252205"/>
            </a:xfrm>
            <a:custGeom>
              <a:avLst/>
              <a:gdLst>
                <a:gd name="T0" fmla="*/ 389 w 404"/>
                <a:gd name="T1" fmla="*/ 231 h 340"/>
                <a:gd name="T2" fmla="*/ 325 w 404"/>
                <a:gd name="T3" fmla="*/ 188 h 340"/>
                <a:gd name="T4" fmla="*/ 286 w 404"/>
                <a:gd name="T5" fmla="*/ 188 h 340"/>
                <a:gd name="T6" fmla="*/ 354 w 404"/>
                <a:gd name="T7" fmla="*/ 240 h 340"/>
                <a:gd name="T8" fmla="*/ 283 w 404"/>
                <a:gd name="T9" fmla="*/ 240 h 340"/>
                <a:gd name="T10" fmla="*/ 278 w 404"/>
                <a:gd name="T11" fmla="*/ 243 h 340"/>
                <a:gd name="T12" fmla="*/ 262 w 404"/>
                <a:gd name="T13" fmla="*/ 287 h 340"/>
                <a:gd name="T14" fmla="*/ 142 w 404"/>
                <a:gd name="T15" fmla="*/ 287 h 340"/>
                <a:gd name="T16" fmla="*/ 126 w 404"/>
                <a:gd name="T17" fmla="*/ 243 h 340"/>
                <a:gd name="T18" fmla="*/ 121 w 404"/>
                <a:gd name="T19" fmla="*/ 240 h 340"/>
                <a:gd name="T20" fmla="*/ 50 w 404"/>
                <a:gd name="T21" fmla="*/ 240 h 340"/>
                <a:gd name="T22" fmla="*/ 118 w 404"/>
                <a:gd name="T23" fmla="*/ 188 h 340"/>
                <a:gd name="T24" fmla="*/ 79 w 404"/>
                <a:gd name="T25" fmla="*/ 188 h 340"/>
                <a:gd name="T26" fmla="*/ 15 w 404"/>
                <a:gd name="T27" fmla="*/ 231 h 340"/>
                <a:gd name="T28" fmla="*/ 2 w 404"/>
                <a:gd name="T29" fmla="*/ 260 h 340"/>
                <a:gd name="T30" fmla="*/ 14 w 404"/>
                <a:gd name="T31" fmla="*/ 321 h 340"/>
                <a:gd name="T32" fmla="*/ 39 w 404"/>
                <a:gd name="T33" fmla="*/ 340 h 340"/>
                <a:gd name="T34" fmla="*/ 365 w 404"/>
                <a:gd name="T35" fmla="*/ 340 h 340"/>
                <a:gd name="T36" fmla="*/ 390 w 404"/>
                <a:gd name="T37" fmla="*/ 321 h 340"/>
                <a:gd name="T38" fmla="*/ 401 w 404"/>
                <a:gd name="T39" fmla="*/ 260 h 340"/>
                <a:gd name="T40" fmla="*/ 389 w 404"/>
                <a:gd name="T41" fmla="*/ 231 h 340"/>
                <a:gd name="T42" fmla="*/ 306 w 404"/>
                <a:gd name="T43" fmla="*/ 102 h 340"/>
                <a:gd name="T44" fmla="*/ 240 w 404"/>
                <a:gd name="T45" fmla="*/ 102 h 340"/>
                <a:gd name="T46" fmla="*/ 240 w 404"/>
                <a:gd name="T47" fmla="*/ 0 h 340"/>
                <a:gd name="T48" fmla="*/ 164 w 404"/>
                <a:gd name="T49" fmla="*/ 0 h 340"/>
                <a:gd name="T50" fmla="*/ 164 w 404"/>
                <a:gd name="T51" fmla="*/ 102 h 340"/>
                <a:gd name="T52" fmla="*/ 98 w 404"/>
                <a:gd name="T53" fmla="*/ 102 h 340"/>
                <a:gd name="T54" fmla="*/ 202 w 404"/>
                <a:gd name="T55" fmla="*/ 200 h 340"/>
                <a:gd name="T56" fmla="*/ 306 w 404"/>
                <a:gd name="T57" fmla="*/ 1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4" h="340">
                  <a:moveTo>
                    <a:pt x="389" y="231"/>
                  </a:moveTo>
                  <a:cubicBezTo>
                    <a:pt x="325" y="188"/>
                    <a:pt x="325" y="188"/>
                    <a:pt x="325" y="188"/>
                  </a:cubicBezTo>
                  <a:cubicBezTo>
                    <a:pt x="286" y="188"/>
                    <a:pt x="286" y="188"/>
                    <a:pt x="286" y="188"/>
                  </a:cubicBezTo>
                  <a:cubicBezTo>
                    <a:pt x="354" y="240"/>
                    <a:pt x="354" y="240"/>
                    <a:pt x="354" y="240"/>
                  </a:cubicBezTo>
                  <a:cubicBezTo>
                    <a:pt x="283" y="240"/>
                    <a:pt x="283" y="240"/>
                    <a:pt x="283" y="240"/>
                  </a:cubicBezTo>
                  <a:cubicBezTo>
                    <a:pt x="281" y="240"/>
                    <a:pt x="279" y="241"/>
                    <a:pt x="278" y="243"/>
                  </a:cubicBezTo>
                  <a:cubicBezTo>
                    <a:pt x="262" y="287"/>
                    <a:pt x="262" y="287"/>
                    <a:pt x="262" y="287"/>
                  </a:cubicBezTo>
                  <a:cubicBezTo>
                    <a:pt x="142" y="287"/>
                    <a:pt x="142" y="287"/>
                    <a:pt x="142" y="287"/>
                  </a:cubicBezTo>
                  <a:cubicBezTo>
                    <a:pt x="126" y="243"/>
                    <a:pt x="126" y="243"/>
                    <a:pt x="126" y="243"/>
                  </a:cubicBezTo>
                  <a:cubicBezTo>
                    <a:pt x="125" y="241"/>
                    <a:pt x="123" y="240"/>
                    <a:pt x="121" y="240"/>
                  </a:cubicBezTo>
                  <a:cubicBezTo>
                    <a:pt x="50" y="240"/>
                    <a:pt x="50" y="240"/>
                    <a:pt x="50" y="240"/>
                  </a:cubicBezTo>
                  <a:cubicBezTo>
                    <a:pt x="118" y="188"/>
                    <a:pt x="118" y="188"/>
                    <a:pt x="118" y="188"/>
                  </a:cubicBezTo>
                  <a:cubicBezTo>
                    <a:pt x="79" y="188"/>
                    <a:pt x="79" y="188"/>
                    <a:pt x="79" y="188"/>
                  </a:cubicBezTo>
                  <a:cubicBezTo>
                    <a:pt x="15" y="231"/>
                    <a:pt x="15" y="231"/>
                    <a:pt x="15" y="231"/>
                  </a:cubicBezTo>
                  <a:cubicBezTo>
                    <a:pt x="5" y="236"/>
                    <a:pt x="0" y="249"/>
                    <a:pt x="2" y="260"/>
                  </a:cubicBezTo>
                  <a:cubicBezTo>
                    <a:pt x="14" y="321"/>
                    <a:pt x="14" y="321"/>
                    <a:pt x="14" y="321"/>
                  </a:cubicBezTo>
                  <a:cubicBezTo>
                    <a:pt x="16" y="331"/>
                    <a:pt x="27" y="340"/>
                    <a:pt x="39" y="340"/>
                  </a:cubicBezTo>
                  <a:cubicBezTo>
                    <a:pt x="365" y="340"/>
                    <a:pt x="365" y="340"/>
                    <a:pt x="365" y="340"/>
                  </a:cubicBezTo>
                  <a:cubicBezTo>
                    <a:pt x="376" y="340"/>
                    <a:pt x="387" y="331"/>
                    <a:pt x="390" y="321"/>
                  </a:cubicBezTo>
                  <a:cubicBezTo>
                    <a:pt x="401" y="260"/>
                    <a:pt x="401" y="260"/>
                    <a:pt x="401" y="260"/>
                  </a:cubicBezTo>
                  <a:cubicBezTo>
                    <a:pt x="404" y="249"/>
                    <a:pt x="398" y="236"/>
                    <a:pt x="389" y="231"/>
                  </a:cubicBezTo>
                  <a:close/>
                  <a:moveTo>
                    <a:pt x="306" y="102"/>
                  </a:moveTo>
                  <a:cubicBezTo>
                    <a:pt x="240" y="102"/>
                    <a:pt x="240" y="102"/>
                    <a:pt x="240" y="102"/>
                  </a:cubicBezTo>
                  <a:cubicBezTo>
                    <a:pt x="240" y="0"/>
                    <a:pt x="240" y="0"/>
                    <a:pt x="240" y="0"/>
                  </a:cubicBezTo>
                  <a:cubicBezTo>
                    <a:pt x="164" y="0"/>
                    <a:pt x="164" y="0"/>
                    <a:pt x="164" y="0"/>
                  </a:cubicBezTo>
                  <a:cubicBezTo>
                    <a:pt x="164" y="102"/>
                    <a:pt x="164" y="102"/>
                    <a:pt x="164" y="102"/>
                  </a:cubicBezTo>
                  <a:cubicBezTo>
                    <a:pt x="98" y="102"/>
                    <a:pt x="98" y="102"/>
                    <a:pt x="98" y="102"/>
                  </a:cubicBezTo>
                  <a:cubicBezTo>
                    <a:pt x="202" y="200"/>
                    <a:pt x="202" y="200"/>
                    <a:pt x="202" y="200"/>
                  </a:cubicBezTo>
                  <a:lnTo>
                    <a:pt x="306" y="10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4180" name="Group 4179"/>
          <p:cNvGrpSpPr/>
          <p:nvPr/>
        </p:nvGrpSpPr>
        <p:grpSpPr>
          <a:xfrm>
            <a:off x="4495442" y="5430941"/>
            <a:ext cx="2028444" cy="665059"/>
            <a:chOff x="5950424" y="1920556"/>
            <a:chExt cx="1524000" cy="498794"/>
          </a:xfrm>
        </p:grpSpPr>
        <p:sp>
          <p:nvSpPr>
            <p:cNvPr id="486" name="Content Placeholder 2"/>
            <p:cNvSpPr txBox="1">
              <a:spLocks/>
            </p:cNvSpPr>
            <p:nvPr/>
          </p:nvSpPr>
          <p:spPr>
            <a:xfrm>
              <a:off x="6196503" y="1920556"/>
              <a:ext cx="127792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2"/>
                  </a:solidFill>
                </a:rPr>
                <a:t>19% </a:t>
              </a:r>
              <a:r>
                <a:rPr lang="en-US" sz="1000" b="1" dirty="0" smtClean="0">
                  <a:solidFill>
                    <a:schemeClr val="tx1"/>
                  </a:solidFill>
                </a:rPr>
                <a:t>Play Music</a:t>
              </a:r>
            </a:p>
          </p:txBody>
        </p:sp>
        <p:sp>
          <p:nvSpPr>
            <p:cNvPr id="487" name="Content Placeholder 2"/>
            <p:cNvSpPr txBox="1">
              <a:spLocks/>
            </p:cNvSpPr>
            <p:nvPr/>
          </p:nvSpPr>
          <p:spPr>
            <a:xfrm>
              <a:off x="6207456" y="2107076"/>
              <a:ext cx="126696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t>
              </a:r>
              <a:r>
                <a:rPr lang="en-US" sz="900" dirty="0" smtClean="0"/>
                <a:t>amet</a:t>
              </a:r>
              <a:endParaRPr lang="en-US" sz="900" dirty="0"/>
            </a:p>
          </p:txBody>
        </p:sp>
        <p:sp>
          <p:nvSpPr>
            <p:cNvPr id="4174" name="Freeform 203"/>
            <p:cNvSpPr>
              <a:spLocks/>
            </p:cNvSpPr>
            <p:nvPr/>
          </p:nvSpPr>
          <p:spPr bwMode="auto">
            <a:xfrm>
              <a:off x="5950424" y="2003980"/>
              <a:ext cx="203580" cy="262970"/>
            </a:xfrm>
            <a:custGeom>
              <a:avLst/>
              <a:gdLst>
                <a:gd name="T0" fmla="*/ 88 w 302"/>
                <a:gd name="T1" fmla="*/ 46 h 390"/>
                <a:gd name="T2" fmla="*/ 88 w 302"/>
                <a:gd name="T3" fmla="*/ 284 h 390"/>
                <a:gd name="T4" fmla="*/ 45 w 302"/>
                <a:gd name="T5" fmla="*/ 288 h 390"/>
                <a:gd name="T6" fmla="*/ 9 w 302"/>
                <a:gd name="T7" fmla="*/ 355 h 390"/>
                <a:gd name="T8" fmla="*/ 77 w 302"/>
                <a:gd name="T9" fmla="*/ 378 h 390"/>
                <a:gd name="T10" fmla="*/ 124 w 302"/>
                <a:gd name="T11" fmla="*/ 322 h 390"/>
                <a:gd name="T12" fmla="*/ 124 w 302"/>
                <a:gd name="T13" fmla="*/ 126 h 390"/>
                <a:gd name="T14" fmla="*/ 266 w 302"/>
                <a:gd name="T15" fmla="*/ 93 h 390"/>
                <a:gd name="T16" fmla="*/ 266 w 302"/>
                <a:gd name="T17" fmla="*/ 244 h 390"/>
                <a:gd name="T18" fmla="*/ 223 w 302"/>
                <a:gd name="T19" fmla="*/ 248 h 390"/>
                <a:gd name="T20" fmla="*/ 187 w 302"/>
                <a:gd name="T21" fmla="*/ 315 h 390"/>
                <a:gd name="T22" fmla="*/ 255 w 302"/>
                <a:gd name="T23" fmla="*/ 338 h 390"/>
                <a:gd name="T24" fmla="*/ 302 w 302"/>
                <a:gd name="T25" fmla="*/ 282 h 390"/>
                <a:gd name="T26" fmla="*/ 302 w 302"/>
                <a:gd name="T27" fmla="*/ 0 h 390"/>
                <a:gd name="T28" fmla="*/ 88 w 302"/>
                <a:gd name="T29" fmla="*/ 46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2" h="390">
                  <a:moveTo>
                    <a:pt x="88" y="46"/>
                  </a:moveTo>
                  <a:cubicBezTo>
                    <a:pt x="88" y="284"/>
                    <a:pt x="88" y="284"/>
                    <a:pt x="88" y="284"/>
                  </a:cubicBezTo>
                  <a:cubicBezTo>
                    <a:pt x="75" y="281"/>
                    <a:pt x="60" y="282"/>
                    <a:pt x="45" y="288"/>
                  </a:cubicBezTo>
                  <a:cubicBezTo>
                    <a:pt x="11" y="300"/>
                    <a:pt x="0" y="330"/>
                    <a:pt x="9" y="355"/>
                  </a:cubicBezTo>
                  <a:cubicBezTo>
                    <a:pt x="17" y="380"/>
                    <a:pt x="44" y="390"/>
                    <a:pt x="77" y="378"/>
                  </a:cubicBezTo>
                  <a:cubicBezTo>
                    <a:pt x="106" y="367"/>
                    <a:pt x="124" y="344"/>
                    <a:pt x="124" y="322"/>
                  </a:cubicBezTo>
                  <a:cubicBezTo>
                    <a:pt x="124" y="322"/>
                    <a:pt x="124" y="196"/>
                    <a:pt x="124" y="126"/>
                  </a:cubicBezTo>
                  <a:cubicBezTo>
                    <a:pt x="266" y="93"/>
                    <a:pt x="266" y="93"/>
                    <a:pt x="266" y="93"/>
                  </a:cubicBezTo>
                  <a:cubicBezTo>
                    <a:pt x="266" y="244"/>
                    <a:pt x="266" y="244"/>
                    <a:pt x="266" y="244"/>
                  </a:cubicBezTo>
                  <a:cubicBezTo>
                    <a:pt x="253" y="241"/>
                    <a:pt x="238" y="242"/>
                    <a:pt x="223" y="248"/>
                  </a:cubicBezTo>
                  <a:cubicBezTo>
                    <a:pt x="189" y="260"/>
                    <a:pt x="178" y="290"/>
                    <a:pt x="187" y="315"/>
                  </a:cubicBezTo>
                  <a:cubicBezTo>
                    <a:pt x="195" y="340"/>
                    <a:pt x="222" y="350"/>
                    <a:pt x="255" y="338"/>
                  </a:cubicBezTo>
                  <a:cubicBezTo>
                    <a:pt x="284" y="327"/>
                    <a:pt x="302" y="304"/>
                    <a:pt x="302" y="282"/>
                  </a:cubicBezTo>
                  <a:cubicBezTo>
                    <a:pt x="302" y="0"/>
                    <a:pt x="302" y="0"/>
                    <a:pt x="302" y="0"/>
                  </a:cubicBezTo>
                  <a:lnTo>
                    <a:pt x="88" y="4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4178" name="Group 4177"/>
          <p:cNvGrpSpPr/>
          <p:nvPr/>
        </p:nvGrpSpPr>
        <p:grpSpPr>
          <a:xfrm>
            <a:off x="6509135" y="5430941"/>
            <a:ext cx="2028444" cy="665059"/>
            <a:chOff x="5928952" y="2987356"/>
            <a:chExt cx="1524000" cy="498794"/>
          </a:xfrm>
        </p:grpSpPr>
        <p:sp>
          <p:nvSpPr>
            <p:cNvPr id="514" name="Content Placeholder 2"/>
            <p:cNvSpPr txBox="1">
              <a:spLocks/>
            </p:cNvSpPr>
            <p:nvPr/>
          </p:nvSpPr>
          <p:spPr>
            <a:xfrm>
              <a:off x="6196503" y="2987356"/>
              <a:ext cx="125644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1"/>
                  </a:solidFill>
                </a:rPr>
                <a:t>35% </a:t>
              </a:r>
              <a:r>
                <a:rPr lang="en-US" sz="1000" b="1" dirty="0" smtClean="0">
                  <a:solidFill>
                    <a:schemeClr val="tx1"/>
                  </a:solidFill>
                </a:rPr>
                <a:t>Online Courses</a:t>
              </a:r>
            </a:p>
          </p:txBody>
        </p:sp>
        <p:sp>
          <p:nvSpPr>
            <p:cNvPr id="515" name="Content Placeholder 2"/>
            <p:cNvSpPr txBox="1">
              <a:spLocks/>
            </p:cNvSpPr>
            <p:nvPr/>
          </p:nvSpPr>
          <p:spPr>
            <a:xfrm>
              <a:off x="6207456" y="3173876"/>
              <a:ext cx="124549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t>
              </a:r>
              <a:r>
                <a:rPr lang="en-US" sz="900" dirty="0" smtClean="0"/>
                <a:t>amet</a:t>
              </a:r>
              <a:endParaRPr lang="en-US" sz="900" dirty="0"/>
            </a:p>
          </p:txBody>
        </p:sp>
        <p:sp>
          <p:nvSpPr>
            <p:cNvPr id="4177" name="Freeform 208"/>
            <p:cNvSpPr>
              <a:spLocks noEditPoints="1"/>
            </p:cNvSpPr>
            <p:nvPr/>
          </p:nvSpPr>
          <p:spPr bwMode="auto">
            <a:xfrm>
              <a:off x="5928952" y="3084555"/>
              <a:ext cx="273819" cy="227079"/>
            </a:xfrm>
            <a:custGeom>
              <a:avLst/>
              <a:gdLst>
                <a:gd name="T0" fmla="*/ 69 w 406"/>
                <a:gd name="T1" fmla="*/ 199 h 306"/>
                <a:gd name="T2" fmla="*/ 129 w 406"/>
                <a:gd name="T3" fmla="*/ 270 h 306"/>
                <a:gd name="T4" fmla="*/ 203 w 406"/>
                <a:gd name="T5" fmla="*/ 306 h 306"/>
                <a:gd name="T6" fmla="*/ 275 w 406"/>
                <a:gd name="T7" fmla="*/ 272 h 306"/>
                <a:gd name="T8" fmla="*/ 313 w 406"/>
                <a:gd name="T9" fmla="*/ 212 h 306"/>
                <a:gd name="T10" fmla="*/ 203 w 406"/>
                <a:gd name="T11" fmla="*/ 266 h 306"/>
                <a:gd name="T12" fmla="*/ 69 w 406"/>
                <a:gd name="T13" fmla="*/ 199 h 306"/>
                <a:gd name="T14" fmla="*/ 393 w 406"/>
                <a:gd name="T15" fmla="*/ 101 h 306"/>
                <a:gd name="T16" fmla="*/ 226 w 406"/>
                <a:gd name="T17" fmla="*/ 7 h 306"/>
                <a:gd name="T18" fmla="*/ 179 w 406"/>
                <a:gd name="T19" fmla="*/ 7 h 306"/>
                <a:gd name="T20" fmla="*/ 13 w 406"/>
                <a:gd name="T21" fmla="*/ 101 h 306"/>
                <a:gd name="T22" fmla="*/ 13 w 406"/>
                <a:gd name="T23" fmla="*/ 127 h 306"/>
                <a:gd name="T24" fmla="*/ 179 w 406"/>
                <a:gd name="T25" fmla="*/ 220 h 306"/>
                <a:gd name="T26" fmla="*/ 226 w 406"/>
                <a:gd name="T27" fmla="*/ 220 h 306"/>
                <a:gd name="T28" fmla="*/ 334 w 406"/>
                <a:gd name="T29" fmla="*/ 160 h 306"/>
                <a:gd name="T30" fmla="*/ 217 w 406"/>
                <a:gd name="T31" fmla="*/ 133 h 306"/>
                <a:gd name="T32" fmla="*/ 203 w 406"/>
                <a:gd name="T33" fmla="*/ 135 h 306"/>
                <a:gd name="T34" fmla="*/ 165 w 406"/>
                <a:gd name="T35" fmla="*/ 112 h 306"/>
                <a:gd name="T36" fmla="*/ 203 w 406"/>
                <a:gd name="T37" fmla="*/ 89 h 306"/>
                <a:gd name="T38" fmla="*/ 238 w 406"/>
                <a:gd name="T39" fmla="*/ 104 h 306"/>
                <a:gd name="T40" fmla="*/ 362 w 406"/>
                <a:gd name="T41" fmla="*/ 145 h 306"/>
                <a:gd name="T42" fmla="*/ 393 w 406"/>
                <a:gd name="T43" fmla="*/ 127 h 306"/>
                <a:gd name="T44" fmla="*/ 393 w 406"/>
                <a:gd name="T45" fmla="*/ 101 h 306"/>
                <a:gd name="T46" fmla="*/ 342 w 406"/>
                <a:gd name="T47" fmla="*/ 277 h 306"/>
                <a:gd name="T48" fmla="*/ 370 w 406"/>
                <a:gd name="T49" fmla="*/ 275 h 306"/>
                <a:gd name="T50" fmla="*/ 362 w 406"/>
                <a:gd name="T51" fmla="*/ 145 h 306"/>
                <a:gd name="T52" fmla="*/ 334 w 406"/>
                <a:gd name="T53" fmla="*/ 160 h 306"/>
                <a:gd name="T54" fmla="*/ 342 w 406"/>
                <a:gd name="T55" fmla="*/ 277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6" h="306">
                  <a:moveTo>
                    <a:pt x="69" y="199"/>
                  </a:moveTo>
                  <a:cubicBezTo>
                    <a:pt x="78" y="236"/>
                    <a:pt x="90" y="253"/>
                    <a:pt x="129" y="270"/>
                  </a:cubicBezTo>
                  <a:cubicBezTo>
                    <a:pt x="169" y="287"/>
                    <a:pt x="187" y="306"/>
                    <a:pt x="203" y="306"/>
                  </a:cubicBezTo>
                  <a:cubicBezTo>
                    <a:pt x="218" y="306"/>
                    <a:pt x="236" y="289"/>
                    <a:pt x="275" y="272"/>
                  </a:cubicBezTo>
                  <a:cubicBezTo>
                    <a:pt x="314" y="255"/>
                    <a:pt x="304" y="250"/>
                    <a:pt x="313" y="212"/>
                  </a:cubicBezTo>
                  <a:cubicBezTo>
                    <a:pt x="203" y="266"/>
                    <a:pt x="203" y="266"/>
                    <a:pt x="203" y="266"/>
                  </a:cubicBezTo>
                  <a:lnTo>
                    <a:pt x="69" y="199"/>
                  </a:lnTo>
                  <a:close/>
                  <a:moveTo>
                    <a:pt x="393" y="101"/>
                  </a:moveTo>
                  <a:cubicBezTo>
                    <a:pt x="226" y="7"/>
                    <a:pt x="226" y="7"/>
                    <a:pt x="226" y="7"/>
                  </a:cubicBezTo>
                  <a:cubicBezTo>
                    <a:pt x="213" y="0"/>
                    <a:pt x="192" y="0"/>
                    <a:pt x="179" y="7"/>
                  </a:cubicBezTo>
                  <a:cubicBezTo>
                    <a:pt x="13" y="101"/>
                    <a:pt x="13" y="101"/>
                    <a:pt x="13" y="101"/>
                  </a:cubicBezTo>
                  <a:cubicBezTo>
                    <a:pt x="0" y="108"/>
                    <a:pt x="0" y="120"/>
                    <a:pt x="13" y="127"/>
                  </a:cubicBezTo>
                  <a:cubicBezTo>
                    <a:pt x="179" y="220"/>
                    <a:pt x="179" y="220"/>
                    <a:pt x="179" y="220"/>
                  </a:cubicBezTo>
                  <a:cubicBezTo>
                    <a:pt x="192" y="228"/>
                    <a:pt x="213" y="228"/>
                    <a:pt x="226" y="220"/>
                  </a:cubicBezTo>
                  <a:cubicBezTo>
                    <a:pt x="334" y="160"/>
                    <a:pt x="334" y="160"/>
                    <a:pt x="334" y="160"/>
                  </a:cubicBezTo>
                  <a:cubicBezTo>
                    <a:pt x="217" y="133"/>
                    <a:pt x="217" y="133"/>
                    <a:pt x="217" y="133"/>
                  </a:cubicBezTo>
                  <a:cubicBezTo>
                    <a:pt x="213" y="134"/>
                    <a:pt x="208" y="135"/>
                    <a:pt x="203" y="135"/>
                  </a:cubicBezTo>
                  <a:cubicBezTo>
                    <a:pt x="182" y="135"/>
                    <a:pt x="165" y="124"/>
                    <a:pt x="165" y="112"/>
                  </a:cubicBezTo>
                  <a:cubicBezTo>
                    <a:pt x="165" y="99"/>
                    <a:pt x="182" y="89"/>
                    <a:pt x="203" y="89"/>
                  </a:cubicBezTo>
                  <a:cubicBezTo>
                    <a:pt x="219" y="89"/>
                    <a:pt x="233" y="95"/>
                    <a:pt x="238" y="104"/>
                  </a:cubicBezTo>
                  <a:cubicBezTo>
                    <a:pt x="362" y="145"/>
                    <a:pt x="362" y="145"/>
                    <a:pt x="362" y="145"/>
                  </a:cubicBezTo>
                  <a:cubicBezTo>
                    <a:pt x="393" y="127"/>
                    <a:pt x="393" y="127"/>
                    <a:pt x="393" y="127"/>
                  </a:cubicBezTo>
                  <a:cubicBezTo>
                    <a:pt x="406" y="120"/>
                    <a:pt x="406" y="108"/>
                    <a:pt x="393" y="101"/>
                  </a:cubicBezTo>
                  <a:close/>
                  <a:moveTo>
                    <a:pt x="342" y="277"/>
                  </a:moveTo>
                  <a:cubicBezTo>
                    <a:pt x="341" y="285"/>
                    <a:pt x="368" y="298"/>
                    <a:pt x="370" y="275"/>
                  </a:cubicBezTo>
                  <a:cubicBezTo>
                    <a:pt x="382" y="174"/>
                    <a:pt x="362" y="145"/>
                    <a:pt x="362" y="145"/>
                  </a:cubicBezTo>
                  <a:cubicBezTo>
                    <a:pt x="334" y="160"/>
                    <a:pt x="334" y="160"/>
                    <a:pt x="334" y="160"/>
                  </a:cubicBezTo>
                  <a:cubicBezTo>
                    <a:pt x="334" y="160"/>
                    <a:pt x="358" y="183"/>
                    <a:pt x="342" y="2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4188" name="Group 4187"/>
          <p:cNvGrpSpPr/>
          <p:nvPr/>
        </p:nvGrpSpPr>
        <p:grpSpPr>
          <a:xfrm>
            <a:off x="2530332" y="4714023"/>
            <a:ext cx="2021546" cy="665059"/>
            <a:chOff x="6329783" y="1581150"/>
            <a:chExt cx="1518817" cy="498794"/>
          </a:xfrm>
        </p:grpSpPr>
        <p:sp>
          <p:nvSpPr>
            <p:cNvPr id="4187" name="Freeform 219"/>
            <p:cNvSpPr>
              <a:spLocks noEditPoints="1"/>
            </p:cNvSpPr>
            <p:nvPr/>
          </p:nvSpPr>
          <p:spPr bwMode="auto">
            <a:xfrm>
              <a:off x="6329783" y="1691223"/>
              <a:ext cx="239235" cy="239235"/>
            </a:xfrm>
            <a:custGeom>
              <a:avLst/>
              <a:gdLst>
                <a:gd name="T0" fmla="*/ 60 w 360"/>
                <a:gd name="T1" fmla="*/ 320 h 360"/>
                <a:gd name="T2" fmla="*/ 100 w 360"/>
                <a:gd name="T3" fmla="*/ 360 h 360"/>
                <a:gd name="T4" fmla="*/ 140 w 360"/>
                <a:gd name="T5" fmla="*/ 320 h 360"/>
                <a:gd name="T6" fmla="*/ 100 w 360"/>
                <a:gd name="T7" fmla="*/ 280 h 360"/>
                <a:gd name="T8" fmla="*/ 60 w 360"/>
                <a:gd name="T9" fmla="*/ 320 h 360"/>
                <a:gd name="T10" fmla="*/ 260 w 360"/>
                <a:gd name="T11" fmla="*/ 320 h 360"/>
                <a:gd name="T12" fmla="*/ 300 w 360"/>
                <a:gd name="T13" fmla="*/ 360 h 360"/>
                <a:gd name="T14" fmla="*/ 340 w 360"/>
                <a:gd name="T15" fmla="*/ 320 h 360"/>
                <a:gd name="T16" fmla="*/ 300 w 360"/>
                <a:gd name="T17" fmla="*/ 280 h 360"/>
                <a:gd name="T18" fmla="*/ 260 w 360"/>
                <a:gd name="T19" fmla="*/ 320 h 360"/>
                <a:gd name="T20" fmla="*/ 131 w 360"/>
                <a:gd name="T21" fmla="*/ 225 h 360"/>
                <a:gd name="T22" fmla="*/ 352 w 360"/>
                <a:gd name="T23" fmla="*/ 162 h 360"/>
                <a:gd name="T24" fmla="*/ 360 w 360"/>
                <a:gd name="T25" fmla="*/ 152 h 360"/>
                <a:gd name="T26" fmla="*/ 360 w 360"/>
                <a:gd name="T27" fmla="*/ 42 h 360"/>
                <a:gd name="T28" fmla="*/ 78 w 360"/>
                <a:gd name="T29" fmla="*/ 42 h 360"/>
                <a:gd name="T30" fmla="*/ 78 w 360"/>
                <a:gd name="T31" fmla="*/ 8 h 360"/>
                <a:gd name="T32" fmla="*/ 70 w 360"/>
                <a:gd name="T33" fmla="*/ 0 h 360"/>
                <a:gd name="T34" fmla="*/ 8 w 360"/>
                <a:gd name="T35" fmla="*/ 0 h 360"/>
                <a:gd name="T36" fmla="*/ 0 w 360"/>
                <a:gd name="T37" fmla="*/ 8 h 360"/>
                <a:gd name="T38" fmla="*/ 0 w 360"/>
                <a:gd name="T39" fmla="*/ 40 h 360"/>
                <a:gd name="T40" fmla="*/ 39 w 360"/>
                <a:gd name="T41" fmla="*/ 40 h 360"/>
                <a:gd name="T42" fmla="*/ 78 w 360"/>
                <a:gd name="T43" fmla="*/ 221 h 360"/>
                <a:gd name="T44" fmla="*/ 82 w 360"/>
                <a:gd name="T45" fmla="*/ 240 h 360"/>
                <a:gd name="T46" fmla="*/ 82 w 360"/>
                <a:gd name="T47" fmla="*/ 270 h 360"/>
                <a:gd name="T48" fmla="*/ 90 w 360"/>
                <a:gd name="T49" fmla="*/ 278 h 360"/>
                <a:gd name="T50" fmla="*/ 100 w 360"/>
                <a:gd name="T51" fmla="*/ 278 h 360"/>
                <a:gd name="T52" fmla="*/ 300 w 360"/>
                <a:gd name="T53" fmla="*/ 278 h 360"/>
                <a:gd name="T54" fmla="*/ 352 w 360"/>
                <a:gd name="T55" fmla="*/ 278 h 360"/>
                <a:gd name="T56" fmla="*/ 360 w 360"/>
                <a:gd name="T57" fmla="*/ 270 h 360"/>
                <a:gd name="T58" fmla="*/ 360 w 360"/>
                <a:gd name="T59" fmla="*/ 240 h 360"/>
                <a:gd name="T60" fmla="*/ 135 w 360"/>
                <a:gd name="T61" fmla="*/ 240 h 360"/>
                <a:gd name="T62" fmla="*/ 131 w 360"/>
                <a:gd name="T63" fmla="*/ 22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360">
                  <a:moveTo>
                    <a:pt x="60" y="320"/>
                  </a:moveTo>
                  <a:cubicBezTo>
                    <a:pt x="60" y="342"/>
                    <a:pt x="78" y="360"/>
                    <a:pt x="100" y="360"/>
                  </a:cubicBezTo>
                  <a:cubicBezTo>
                    <a:pt x="122" y="360"/>
                    <a:pt x="140" y="342"/>
                    <a:pt x="140" y="320"/>
                  </a:cubicBezTo>
                  <a:cubicBezTo>
                    <a:pt x="140" y="298"/>
                    <a:pt x="122" y="280"/>
                    <a:pt x="100" y="280"/>
                  </a:cubicBezTo>
                  <a:cubicBezTo>
                    <a:pt x="78" y="280"/>
                    <a:pt x="60" y="298"/>
                    <a:pt x="60" y="320"/>
                  </a:cubicBezTo>
                  <a:close/>
                  <a:moveTo>
                    <a:pt x="260" y="320"/>
                  </a:moveTo>
                  <a:cubicBezTo>
                    <a:pt x="260" y="342"/>
                    <a:pt x="278" y="360"/>
                    <a:pt x="300" y="360"/>
                  </a:cubicBezTo>
                  <a:cubicBezTo>
                    <a:pt x="322" y="360"/>
                    <a:pt x="340" y="342"/>
                    <a:pt x="340" y="320"/>
                  </a:cubicBezTo>
                  <a:cubicBezTo>
                    <a:pt x="340" y="298"/>
                    <a:pt x="322" y="280"/>
                    <a:pt x="300" y="280"/>
                  </a:cubicBezTo>
                  <a:cubicBezTo>
                    <a:pt x="278" y="280"/>
                    <a:pt x="260" y="298"/>
                    <a:pt x="260" y="320"/>
                  </a:cubicBezTo>
                  <a:close/>
                  <a:moveTo>
                    <a:pt x="131" y="225"/>
                  </a:moveTo>
                  <a:cubicBezTo>
                    <a:pt x="352" y="162"/>
                    <a:pt x="352" y="162"/>
                    <a:pt x="352" y="162"/>
                  </a:cubicBezTo>
                  <a:cubicBezTo>
                    <a:pt x="356" y="161"/>
                    <a:pt x="360" y="156"/>
                    <a:pt x="360" y="152"/>
                  </a:cubicBezTo>
                  <a:cubicBezTo>
                    <a:pt x="360" y="42"/>
                    <a:pt x="360" y="42"/>
                    <a:pt x="360" y="42"/>
                  </a:cubicBezTo>
                  <a:cubicBezTo>
                    <a:pt x="78" y="42"/>
                    <a:pt x="78" y="42"/>
                    <a:pt x="78" y="42"/>
                  </a:cubicBezTo>
                  <a:cubicBezTo>
                    <a:pt x="78" y="8"/>
                    <a:pt x="78" y="8"/>
                    <a:pt x="78" y="8"/>
                  </a:cubicBezTo>
                  <a:cubicBezTo>
                    <a:pt x="78" y="3"/>
                    <a:pt x="74" y="0"/>
                    <a:pt x="70" y="0"/>
                  </a:cubicBezTo>
                  <a:cubicBezTo>
                    <a:pt x="8" y="0"/>
                    <a:pt x="8" y="0"/>
                    <a:pt x="8" y="0"/>
                  </a:cubicBezTo>
                  <a:cubicBezTo>
                    <a:pt x="3" y="0"/>
                    <a:pt x="0" y="3"/>
                    <a:pt x="0" y="8"/>
                  </a:cubicBezTo>
                  <a:cubicBezTo>
                    <a:pt x="0" y="40"/>
                    <a:pt x="0" y="40"/>
                    <a:pt x="0" y="40"/>
                  </a:cubicBezTo>
                  <a:cubicBezTo>
                    <a:pt x="39" y="40"/>
                    <a:pt x="39" y="40"/>
                    <a:pt x="39" y="40"/>
                  </a:cubicBezTo>
                  <a:cubicBezTo>
                    <a:pt x="78" y="221"/>
                    <a:pt x="78" y="221"/>
                    <a:pt x="78" y="221"/>
                  </a:cubicBezTo>
                  <a:cubicBezTo>
                    <a:pt x="82" y="240"/>
                    <a:pt x="82" y="240"/>
                    <a:pt x="82" y="240"/>
                  </a:cubicBezTo>
                  <a:cubicBezTo>
                    <a:pt x="82" y="270"/>
                    <a:pt x="82" y="270"/>
                    <a:pt x="82" y="270"/>
                  </a:cubicBezTo>
                  <a:cubicBezTo>
                    <a:pt x="82" y="274"/>
                    <a:pt x="85" y="278"/>
                    <a:pt x="90" y="278"/>
                  </a:cubicBezTo>
                  <a:cubicBezTo>
                    <a:pt x="100" y="278"/>
                    <a:pt x="100" y="278"/>
                    <a:pt x="100" y="278"/>
                  </a:cubicBezTo>
                  <a:cubicBezTo>
                    <a:pt x="300" y="278"/>
                    <a:pt x="300" y="278"/>
                    <a:pt x="300" y="278"/>
                  </a:cubicBezTo>
                  <a:cubicBezTo>
                    <a:pt x="352" y="278"/>
                    <a:pt x="352" y="278"/>
                    <a:pt x="352" y="278"/>
                  </a:cubicBezTo>
                  <a:cubicBezTo>
                    <a:pt x="356" y="278"/>
                    <a:pt x="360" y="274"/>
                    <a:pt x="360" y="270"/>
                  </a:cubicBezTo>
                  <a:cubicBezTo>
                    <a:pt x="360" y="240"/>
                    <a:pt x="360" y="240"/>
                    <a:pt x="360" y="240"/>
                  </a:cubicBezTo>
                  <a:cubicBezTo>
                    <a:pt x="135" y="240"/>
                    <a:pt x="135" y="240"/>
                    <a:pt x="135" y="240"/>
                  </a:cubicBezTo>
                  <a:cubicBezTo>
                    <a:pt x="112" y="240"/>
                    <a:pt x="111" y="231"/>
                    <a:pt x="131" y="22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609" name="Content Placeholder 2"/>
            <p:cNvSpPr txBox="1">
              <a:spLocks/>
            </p:cNvSpPr>
            <p:nvPr/>
          </p:nvSpPr>
          <p:spPr>
            <a:xfrm>
              <a:off x="6586039" y="1581150"/>
              <a:ext cx="126256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5"/>
                  </a:solidFill>
                </a:rPr>
                <a:t>2% </a:t>
              </a:r>
              <a:r>
                <a:rPr lang="en-US" sz="1000" b="1" dirty="0" smtClean="0">
                  <a:solidFill>
                    <a:schemeClr val="tx1"/>
                  </a:solidFill>
                </a:rPr>
                <a:t>Shopping</a:t>
              </a:r>
            </a:p>
          </p:txBody>
        </p:sp>
        <p:sp>
          <p:nvSpPr>
            <p:cNvPr id="610" name="Content Placeholder 2"/>
            <p:cNvSpPr txBox="1">
              <a:spLocks/>
            </p:cNvSpPr>
            <p:nvPr/>
          </p:nvSpPr>
          <p:spPr>
            <a:xfrm>
              <a:off x="6596992" y="1767670"/>
              <a:ext cx="125160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t>
              </a:r>
              <a:r>
                <a:rPr lang="en-US" sz="900" dirty="0" smtClean="0"/>
                <a:t>amet</a:t>
              </a:r>
              <a:endParaRPr lang="en-US" sz="900" dirty="0"/>
            </a:p>
          </p:txBody>
        </p:sp>
      </p:grpSp>
      <p:grpSp>
        <p:nvGrpSpPr>
          <p:cNvPr id="3" name="Group 2"/>
          <p:cNvGrpSpPr/>
          <p:nvPr/>
        </p:nvGrpSpPr>
        <p:grpSpPr>
          <a:xfrm>
            <a:off x="2514600" y="5430941"/>
            <a:ext cx="2039512" cy="665059"/>
            <a:chOff x="6316285" y="2064247"/>
            <a:chExt cx="1532315" cy="498794"/>
          </a:xfrm>
        </p:grpSpPr>
        <p:sp>
          <p:nvSpPr>
            <p:cNvPr id="613" name="Content Placeholder 2"/>
            <p:cNvSpPr txBox="1">
              <a:spLocks/>
            </p:cNvSpPr>
            <p:nvPr/>
          </p:nvSpPr>
          <p:spPr>
            <a:xfrm>
              <a:off x="6570679" y="2064247"/>
              <a:ext cx="1277921"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4"/>
                  </a:solidFill>
                </a:rPr>
                <a:t>4% </a:t>
              </a:r>
              <a:r>
                <a:rPr lang="en-US" sz="1000" b="1" dirty="0" smtClean="0">
                  <a:solidFill>
                    <a:schemeClr val="tx1"/>
                  </a:solidFill>
                </a:rPr>
                <a:t>Networking</a:t>
              </a:r>
            </a:p>
          </p:txBody>
        </p:sp>
        <p:sp>
          <p:nvSpPr>
            <p:cNvPr id="614" name="Content Placeholder 2"/>
            <p:cNvSpPr txBox="1">
              <a:spLocks/>
            </p:cNvSpPr>
            <p:nvPr/>
          </p:nvSpPr>
          <p:spPr>
            <a:xfrm>
              <a:off x="6581632" y="2250767"/>
              <a:ext cx="126696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t>
              </a:r>
              <a:r>
                <a:rPr lang="en-US" sz="900" dirty="0" smtClean="0"/>
                <a:t>amet</a:t>
              </a:r>
              <a:endParaRPr lang="en-US" sz="900" dirty="0"/>
            </a:p>
          </p:txBody>
        </p:sp>
        <p:sp>
          <p:nvSpPr>
            <p:cNvPr id="4184" name="Freeform 214"/>
            <p:cNvSpPr>
              <a:spLocks noEditPoints="1"/>
            </p:cNvSpPr>
            <p:nvPr/>
          </p:nvSpPr>
          <p:spPr bwMode="auto">
            <a:xfrm>
              <a:off x="6316285" y="2145364"/>
              <a:ext cx="252583" cy="252583"/>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5" name="Group 4"/>
          <p:cNvGrpSpPr/>
          <p:nvPr/>
        </p:nvGrpSpPr>
        <p:grpSpPr>
          <a:xfrm>
            <a:off x="4114800" y="3727007"/>
            <a:ext cx="2728390" cy="387793"/>
            <a:chOff x="3366448" y="2857499"/>
            <a:chExt cx="2728390" cy="290845"/>
          </a:xfrm>
        </p:grpSpPr>
        <p:sp>
          <p:nvSpPr>
            <p:cNvPr id="4191" name="Freeform 224"/>
            <p:cNvSpPr>
              <a:spLocks noEditPoints="1"/>
            </p:cNvSpPr>
            <p:nvPr/>
          </p:nvSpPr>
          <p:spPr bwMode="auto">
            <a:xfrm>
              <a:off x="3366448" y="2916498"/>
              <a:ext cx="133920" cy="118304"/>
            </a:xfrm>
            <a:custGeom>
              <a:avLst/>
              <a:gdLst>
                <a:gd name="T0" fmla="*/ 383 w 385"/>
                <a:gd name="T1" fmla="*/ 320 h 340"/>
                <a:gd name="T2" fmla="*/ 205 w 385"/>
                <a:gd name="T3" fmla="*/ 7 h 340"/>
                <a:gd name="T4" fmla="*/ 193 w 385"/>
                <a:gd name="T5" fmla="*/ 0 h 340"/>
                <a:gd name="T6" fmla="*/ 181 w 385"/>
                <a:gd name="T7" fmla="*/ 7 h 340"/>
                <a:gd name="T8" fmla="*/ 3 w 385"/>
                <a:gd name="T9" fmla="*/ 320 h 340"/>
                <a:gd name="T10" fmla="*/ 3 w 385"/>
                <a:gd name="T11" fmla="*/ 333 h 340"/>
                <a:gd name="T12" fmla="*/ 15 w 385"/>
                <a:gd name="T13" fmla="*/ 340 h 340"/>
                <a:gd name="T14" fmla="*/ 371 w 385"/>
                <a:gd name="T15" fmla="*/ 340 h 340"/>
                <a:gd name="T16" fmla="*/ 383 w 385"/>
                <a:gd name="T17" fmla="*/ 333 h 340"/>
                <a:gd name="T18" fmla="*/ 383 w 385"/>
                <a:gd name="T19" fmla="*/ 320 h 340"/>
                <a:gd name="T20" fmla="*/ 215 w 385"/>
                <a:gd name="T21" fmla="*/ 300 h 340"/>
                <a:gd name="T22" fmla="*/ 171 w 385"/>
                <a:gd name="T23" fmla="*/ 300 h 340"/>
                <a:gd name="T24" fmla="*/ 171 w 385"/>
                <a:gd name="T25" fmla="*/ 260 h 340"/>
                <a:gd name="T26" fmla="*/ 215 w 385"/>
                <a:gd name="T27" fmla="*/ 260 h 340"/>
                <a:gd name="T28" fmla="*/ 215 w 385"/>
                <a:gd name="T29" fmla="*/ 300 h 340"/>
                <a:gd name="T30" fmla="*/ 215 w 385"/>
                <a:gd name="T31" fmla="*/ 230 h 340"/>
                <a:gd name="T32" fmla="*/ 171 w 385"/>
                <a:gd name="T33" fmla="*/ 230 h 340"/>
                <a:gd name="T34" fmla="*/ 171 w 385"/>
                <a:gd name="T35" fmla="*/ 110 h 340"/>
                <a:gd name="T36" fmla="*/ 215 w 385"/>
                <a:gd name="T37" fmla="*/ 110 h 340"/>
                <a:gd name="T38" fmla="*/ 215 w 385"/>
                <a:gd name="T39" fmla="*/ 23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5" h="340">
                  <a:moveTo>
                    <a:pt x="383" y="320"/>
                  </a:moveTo>
                  <a:cubicBezTo>
                    <a:pt x="205" y="7"/>
                    <a:pt x="205" y="7"/>
                    <a:pt x="205" y="7"/>
                  </a:cubicBezTo>
                  <a:cubicBezTo>
                    <a:pt x="202" y="3"/>
                    <a:pt x="198" y="0"/>
                    <a:pt x="193" y="0"/>
                  </a:cubicBezTo>
                  <a:cubicBezTo>
                    <a:pt x="188" y="0"/>
                    <a:pt x="183" y="3"/>
                    <a:pt x="181" y="7"/>
                  </a:cubicBezTo>
                  <a:cubicBezTo>
                    <a:pt x="3" y="320"/>
                    <a:pt x="3" y="320"/>
                    <a:pt x="3" y="320"/>
                  </a:cubicBezTo>
                  <a:cubicBezTo>
                    <a:pt x="0" y="324"/>
                    <a:pt x="0" y="329"/>
                    <a:pt x="3" y="333"/>
                  </a:cubicBezTo>
                  <a:cubicBezTo>
                    <a:pt x="5" y="337"/>
                    <a:pt x="10" y="340"/>
                    <a:pt x="15" y="340"/>
                  </a:cubicBezTo>
                  <a:cubicBezTo>
                    <a:pt x="371" y="340"/>
                    <a:pt x="371" y="340"/>
                    <a:pt x="371" y="340"/>
                  </a:cubicBezTo>
                  <a:cubicBezTo>
                    <a:pt x="376" y="340"/>
                    <a:pt x="380" y="337"/>
                    <a:pt x="383" y="333"/>
                  </a:cubicBezTo>
                  <a:cubicBezTo>
                    <a:pt x="385" y="329"/>
                    <a:pt x="385" y="324"/>
                    <a:pt x="383" y="320"/>
                  </a:cubicBezTo>
                  <a:close/>
                  <a:moveTo>
                    <a:pt x="215" y="300"/>
                  </a:moveTo>
                  <a:cubicBezTo>
                    <a:pt x="171" y="300"/>
                    <a:pt x="171" y="300"/>
                    <a:pt x="171" y="300"/>
                  </a:cubicBezTo>
                  <a:cubicBezTo>
                    <a:pt x="171" y="260"/>
                    <a:pt x="171" y="260"/>
                    <a:pt x="171" y="260"/>
                  </a:cubicBezTo>
                  <a:cubicBezTo>
                    <a:pt x="215" y="260"/>
                    <a:pt x="215" y="260"/>
                    <a:pt x="215" y="260"/>
                  </a:cubicBezTo>
                  <a:lnTo>
                    <a:pt x="215" y="300"/>
                  </a:lnTo>
                  <a:close/>
                  <a:moveTo>
                    <a:pt x="215" y="230"/>
                  </a:moveTo>
                  <a:cubicBezTo>
                    <a:pt x="171" y="230"/>
                    <a:pt x="171" y="230"/>
                    <a:pt x="171" y="230"/>
                  </a:cubicBezTo>
                  <a:cubicBezTo>
                    <a:pt x="171" y="110"/>
                    <a:pt x="171" y="110"/>
                    <a:pt x="171" y="110"/>
                  </a:cubicBezTo>
                  <a:cubicBezTo>
                    <a:pt x="215" y="110"/>
                    <a:pt x="215" y="110"/>
                    <a:pt x="215" y="110"/>
                  </a:cubicBezTo>
                  <a:lnTo>
                    <a:pt x="215" y="23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i="1" dirty="0"/>
            </a:p>
          </p:txBody>
        </p:sp>
        <p:sp>
          <p:nvSpPr>
            <p:cNvPr id="630" name="Content Placeholder 2"/>
            <p:cNvSpPr txBox="1">
              <a:spLocks/>
            </p:cNvSpPr>
            <p:nvPr/>
          </p:nvSpPr>
          <p:spPr>
            <a:xfrm>
              <a:off x="3507573" y="2857499"/>
              <a:ext cx="2587265" cy="2908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900" i="1" dirty="0" smtClean="0"/>
                <a:t>The USA has an average speed of 720KBps</a:t>
              </a:r>
              <a:endParaRPr lang="en-US" sz="900" i="1" dirty="0"/>
            </a:p>
          </p:txBody>
        </p:sp>
      </p:grpSp>
      <p:grpSp>
        <p:nvGrpSpPr>
          <p:cNvPr id="2" name="Group 1"/>
          <p:cNvGrpSpPr/>
          <p:nvPr/>
        </p:nvGrpSpPr>
        <p:grpSpPr>
          <a:xfrm>
            <a:off x="779568" y="4755032"/>
            <a:ext cx="1354032" cy="1122086"/>
            <a:chOff x="4047573" y="2884717"/>
            <a:chExt cx="1982439" cy="1232136"/>
          </a:xfrm>
        </p:grpSpPr>
        <p:grpSp>
          <p:nvGrpSpPr>
            <p:cNvPr id="214" name="Group 213"/>
            <p:cNvGrpSpPr/>
            <p:nvPr/>
          </p:nvGrpSpPr>
          <p:grpSpPr>
            <a:xfrm>
              <a:off x="4047573" y="2884717"/>
              <a:ext cx="1982439" cy="1045150"/>
              <a:chOff x="714174" y="1657350"/>
              <a:chExt cx="2638626" cy="1683224"/>
            </a:xfrm>
          </p:grpSpPr>
          <p:cxnSp>
            <p:nvCxnSpPr>
              <p:cNvPr id="215" name="Straight Connector 214"/>
              <p:cNvCxnSpPr/>
              <p:nvPr/>
            </p:nvCxnSpPr>
            <p:spPr>
              <a:xfrm>
                <a:off x="714174" y="3340574"/>
                <a:ext cx="2638626" cy="0"/>
              </a:xfrm>
              <a:prstGeom prst="line">
                <a:avLst/>
              </a:prstGeom>
              <a:ln w="76200">
                <a:solidFill>
                  <a:schemeClr val="tx1">
                    <a:lumMod val="40000"/>
                    <a:lumOff val="6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16" name="Group 215"/>
              <p:cNvGrpSpPr/>
              <p:nvPr/>
            </p:nvGrpSpPr>
            <p:grpSpPr>
              <a:xfrm>
                <a:off x="951571" y="1657350"/>
                <a:ext cx="202844" cy="1676400"/>
                <a:chOff x="951571" y="1657350"/>
                <a:chExt cx="202844" cy="1676400"/>
              </a:xfrm>
            </p:grpSpPr>
            <p:cxnSp>
              <p:nvCxnSpPr>
                <p:cNvPr id="232" name="Straight Connector 231"/>
                <p:cNvCxnSpPr/>
                <p:nvPr/>
              </p:nvCxnSpPr>
              <p:spPr>
                <a:xfrm flipV="1">
                  <a:off x="1052993"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33" name="Rounded Rectangle 232"/>
                <p:cNvSpPr/>
                <p:nvPr/>
              </p:nvSpPr>
              <p:spPr>
                <a:xfrm>
                  <a:off x="951571" y="2624904"/>
                  <a:ext cx="202844" cy="62345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7" name="Group 216"/>
              <p:cNvGrpSpPr/>
              <p:nvPr/>
            </p:nvGrpSpPr>
            <p:grpSpPr>
              <a:xfrm>
                <a:off x="1336791" y="1657350"/>
                <a:ext cx="202844" cy="1676400"/>
                <a:chOff x="1346378" y="1657350"/>
                <a:chExt cx="202844" cy="1676400"/>
              </a:xfrm>
            </p:grpSpPr>
            <p:cxnSp>
              <p:nvCxnSpPr>
                <p:cNvPr id="230" name="Straight Connector 229"/>
                <p:cNvCxnSpPr/>
                <p:nvPr/>
              </p:nvCxnSpPr>
              <p:spPr>
                <a:xfrm flipV="1">
                  <a:off x="1447800"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31" name="Rounded Rectangle 230"/>
                <p:cNvSpPr/>
                <p:nvPr/>
              </p:nvSpPr>
              <p:spPr>
                <a:xfrm>
                  <a:off x="1346378" y="1824803"/>
                  <a:ext cx="202844" cy="1385455"/>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8" name="Group 217"/>
              <p:cNvGrpSpPr/>
              <p:nvPr/>
            </p:nvGrpSpPr>
            <p:grpSpPr>
              <a:xfrm>
                <a:off x="1722011" y="1657350"/>
                <a:ext cx="202844" cy="1676400"/>
                <a:chOff x="1695492" y="1657350"/>
                <a:chExt cx="202844" cy="1676400"/>
              </a:xfrm>
            </p:grpSpPr>
            <p:cxnSp>
              <p:nvCxnSpPr>
                <p:cNvPr id="228" name="Straight Connector 227"/>
                <p:cNvCxnSpPr/>
                <p:nvPr/>
              </p:nvCxnSpPr>
              <p:spPr>
                <a:xfrm flipV="1">
                  <a:off x="1796914"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29" name="Rounded Rectangle 228"/>
                <p:cNvSpPr/>
                <p:nvPr/>
              </p:nvSpPr>
              <p:spPr>
                <a:xfrm>
                  <a:off x="1695492" y="2188483"/>
                  <a:ext cx="202844" cy="1039091"/>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9" name="Group 218"/>
              <p:cNvGrpSpPr/>
              <p:nvPr/>
            </p:nvGrpSpPr>
            <p:grpSpPr>
              <a:xfrm>
                <a:off x="2107231" y="1657350"/>
                <a:ext cx="202844" cy="1676400"/>
                <a:chOff x="2090299" y="1657350"/>
                <a:chExt cx="202844" cy="1676400"/>
              </a:xfrm>
            </p:grpSpPr>
            <p:cxnSp>
              <p:nvCxnSpPr>
                <p:cNvPr id="226" name="Straight Connector 225"/>
                <p:cNvCxnSpPr/>
                <p:nvPr/>
              </p:nvCxnSpPr>
              <p:spPr>
                <a:xfrm flipV="1">
                  <a:off x="2191721"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27" name="Rounded Rectangle 226"/>
                <p:cNvSpPr/>
                <p:nvPr/>
              </p:nvSpPr>
              <p:spPr>
                <a:xfrm>
                  <a:off x="2090299" y="2333957"/>
                  <a:ext cx="202844" cy="900545"/>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0" name="Group 219"/>
              <p:cNvGrpSpPr/>
              <p:nvPr/>
            </p:nvGrpSpPr>
            <p:grpSpPr>
              <a:xfrm>
                <a:off x="2492451" y="1657350"/>
                <a:ext cx="202844" cy="1676400"/>
                <a:chOff x="2482864" y="1657350"/>
                <a:chExt cx="202844" cy="1676400"/>
              </a:xfrm>
            </p:grpSpPr>
            <p:cxnSp>
              <p:nvCxnSpPr>
                <p:cNvPr id="224" name="Straight Connector 223"/>
                <p:cNvCxnSpPr/>
                <p:nvPr/>
              </p:nvCxnSpPr>
              <p:spPr>
                <a:xfrm flipV="1">
                  <a:off x="2584286"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25" name="Rounded Rectangle 224"/>
                <p:cNvSpPr/>
                <p:nvPr/>
              </p:nvSpPr>
              <p:spPr>
                <a:xfrm>
                  <a:off x="2482864" y="2115749"/>
                  <a:ext cx="202844" cy="1108364"/>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1" name="Group 220"/>
              <p:cNvGrpSpPr/>
              <p:nvPr/>
            </p:nvGrpSpPr>
            <p:grpSpPr>
              <a:xfrm>
                <a:off x="2877671" y="1657350"/>
                <a:ext cx="202844" cy="1676400"/>
                <a:chOff x="2877671" y="1657350"/>
                <a:chExt cx="202844" cy="1676400"/>
              </a:xfrm>
            </p:grpSpPr>
            <p:cxnSp>
              <p:nvCxnSpPr>
                <p:cNvPr id="222" name="Straight Connector 221"/>
                <p:cNvCxnSpPr/>
                <p:nvPr/>
              </p:nvCxnSpPr>
              <p:spPr>
                <a:xfrm flipV="1">
                  <a:off x="2979093"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23" name="Rounded Rectangle 222"/>
                <p:cNvSpPr/>
                <p:nvPr/>
              </p:nvSpPr>
              <p:spPr>
                <a:xfrm>
                  <a:off x="2877671" y="1970277"/>
                  <a:ext cx="202844" cy="1246909"/>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34" name="Rectangle 1436"/>
            <p:cNvSpPr>
              <a:spLocks noChangeArrowheads="1"/>
            </p:cNvSpPr>
            <p:nvPr/>
          </p:nvSpPr>
          <p:spPr bwMode="auto">
            <a:xfrm>
              <a:off x="4239904"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dirty="0" smtClean="0">
                  <a:ln>
                    <a:noFill/>
                  </a:ln>
                  <a:effectLst/>
                  <a:cs typeface="Arial" pitchFamily="34" charset="0"/>
                </a:rPr>
                <a:t>39</a:t>
              </a:r>
              <a:endParaRPr kumimoji="0" lang="en-US" i="0" u="none" strike="noStrike" cap="none" normalizeH="0" baseline="0" dirty="0" smtClean="0">
                <a:ln>
                  <a:noFill/>
                </a:ln>
                <a:effectLst/>
                <a:cs typeface="Arial" pitchFamily="34" charset="0"/>
              </a:endParaRPr>
            </a:p>
          </p:txBody>
        </p:sp>
        <p:sp>
          <p:nvSpPr>
            <p:cNvPr id="235" name="Rectangle 1436"/>
            <p:cNvSpPr>
              <a:spLocks noChangeArrowheads="1"/>
            </p:cNvSpPr>
            <p:nvPr/>
          </p:nvSpPr>
          <p:spPr bwMode="auto">
            <a:xfrm>
              <a:off x="4536744"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dirty="0" smtClean="0">
                  <a:ln>
                    <a:noFill/>
                  </a:ln>
                  <a:effectLst/>
                  <a:cs typeface="Arial" pitchFamily="34" charset="0"/>
                </a:rPr>
                <a:t>97</a:t>
              </a:r>
              <a:endParaRPr kumimoji="0" lang="en-US" i="0" u="none" strike="noStrike" cap="none" normalizeH="0" baseline="0" dirty="0" smtClean="0">
                <a:ln>
                  <a:noFill/>
                </a:ln>
                <a:effectLst/>
                <a:cs typeface="Arial" pitchFamily="34" charset="0"/>
              </a:endParaRPr>
            </a:p>
          </p:txBody>
        </p:sp>
        <p:sp>
          <p:nvSpPr>
            <p:cNvPr id="236" name="Rectangle 1436"/>
            <p:cNvSpPr>
              <a:spLocks noChangeArrowheads="1"/>
            </p:cNvSpPr>
            <p:nvPr/>
          </p:nvSpPr>
          <p:spPr bwMode="auto">
            <a:xfrm>
              <a:off x="4827896"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900" dirty="0" smtClean="0">
                  <a:cs typeface="Arial" pitchFamily="34" charset="0"/>
                </a:rPr>
                <a:t>80</a:t>
              </a:r>
              <a:endParaRPr kumimoji="0" lang="en-US" i="0" u="none" strike="noStrike" cap="none" normalizeH="0" baseline="0" dirty="0" smtClean="0">
                <a:ln>
                  <a:noFill/>
                </a:ln>
                <a:effectLst/>
                <a:cs typeface="Arial" pitchFamily="34" charset="0"/>
              </a:endParaRPr>
            </a:p>
          </p:txBody>
        </p:sp>
        <p:sp>
          <p:nvSpPr>
            <p:cNvPr id="237" name="Rectangle 1436"/>
            <p:cNvSpPr>
              <a:spLocks noChangeArrowheads="1"/>
            </p:cNvSpPr>
            <p:nvPr/>
          </p:nvSpPr>
          <p:spPr bwMode="auto">
            <a:xfrm>
              <a:off x="5119048"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900" dirty="0" smtClean="0">
                  <a:cs typeface="Arial" pitchFamily="34" charset="0"/>
                </a:rPr>
                <a:t>63</a:t>
              </a:r>
              <a:endParaRPr kumimoji="0" lang="en-US" i="0" u="none" strike="noStrike" cap="none" normalizeH="0" baseline="0" dirty="0" smtClean="0">
                <a:ln>
                  <a:noFill/>
                </a:ln>
                <a:effectLst/>
                <a:cs typeface="Arial" pitchFamily="34" charset="0"/>
              </a:endParaRPr>
            </a:p>
          </p:txBody>
        </p:sp>
        <p:sp>
          <p:nvSpPr>
            <p:cNvPr id="238" name="Rectangle 1436"/>
            <p:cNvSpPr>
              <a:spLocks noChangeArrowheads="1"/>
            </p:cNvSpPr>
            <p:nvPr/>
          </p:nvSpPr>
          <p:spPr bwMode="auto">
            <a:xfrm>
              <a:off x="5410200"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900" dirty="0" smtClean="0">
                  <a:cs typeface="Arial" pitchFamily="34" charset="0"/>
                </a:rPr>
                <a:t>82</a:t>
              </a:r>
              <a:endParaRPr kumimoji="0" lang="en-US" i="0" u="none" strike="noStrike" cap="none" normalizeH="0" baseline="0" dirty="0" smtClean="0">
                <a:ln>
                  <a:noFill/>
                </a:ln>
                <a:effectLst/>
                <a:cs typeface="Arial" pitchFamily="34" charset="0"/>
              </a:endParaRPr>
            </a:p>
          </p:txBody>
        </p:sp>
        <p:sp>
          <p:nvSpPr>
            <p:cNvPr id="239" name="Rectangle 1436"/>
            <p:cNvSpPr>
              <a:spLocks noChangeArrowheads="1"/>
            </p:cNvSpPr>
            <p:nvPr/>
          </p:nvSpPr>
          <p:spPr bwMode="auto">
            <a:xfrm>
              <a:off x="5709903" y="4012979"/>
              <a:ext cx="115416" cy="1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900" dirty="0" smtClean="0">
                  <a:cs typeface="Arial" pitchFamily="34" charset="0"/>
                </a:rPr>
                <a:t>90</a:t>
              </a:r>
              <a:endParaRPr kumimoji="0" lang="en-US" i="0" u="none" strike="noStrike" cap="none" normalizeH="0" baseline="0" dirty="0" smtClean="0">
                <a:ln>
                  <a:noFill/>
                </a:ln>
                <a:effectLst/>
                <a:cs typeface="Arial" pitchFamily="34" charset="0"/>
              </a:endParaRPr>
            </a:p>
          </p:txBody>
        </p:sp>
      </p:grpSp>
      <p:sp>
        <p:nvSpPr>
          <p:cNvPr id="242" name="Content Placeholder 2"/>
          <p:cNvSpPr txBox="1">
            <a:spLocks/>
          </p:cNvSpPr>
          <p:nvPr/>
        </p:nvSpPr>
        <p:spPr>
          <a:xfrm>
            <a:off x="4024657" y="2367507"/>
            <a:ext cx="4357343" cy="91439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a:t>
            </a:r>
          </a:p>
        </p:txBody>
      </p:sp>
      <p:sp>
        <p:nvSpPr>
          <p:cNvPr id="243" name="Content Placeholder 2"/>
          <p:cNvSpPr txBox="1">
            <a:spLocks/>
          </p:cNvSpPr>
          <p:nvPr/>
        </p:nvSpPr>
        <p:spPr>
          <a:xfrm>
            <a:off x="4024657" y="1905000"/>
            <a:ext cx="1221892"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Analysis</a:t>
            </a:r>
          </a:p>
        </p:txBody>
      </p:sp>
    </p:spTree>
    <p:extLst>
      <p:ext uri="{BB962C8B-B14F-4D97-AF65-F5344CB8AC3E}">
        <p14:creationId xmlns:p14="http://schemas.microsoft.com/office/powerpoint/2010/main" val="1442117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70"/>
                                        </p:tgtEl>
                                        <p:attrNameLst>
                                          <p:attrName>style.visibility</p:attrName>
                                        </p:attrNameLst>
                                      </p:cBhvr>
                                      <p:to>
                                        <p:strVal val="visible"/>
                                      </p:to>
                                    </p:set>
                                    <p:animEffect transition="in" filter="barn(inVertical)">
                                      <p:cBhvr>
                                        <p:cTn id="7" dur="1000"/>
                                        <p:tgtEl>
                                          <p:spTgt spid="47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72"/>
                                        </p:tgtEl>
                                        <p:attrNameLst>
                                          <p:attrName>style.visibility</p:attrName>
                                        </p:attrNameLst>
                                      </p:cBhvr>
                                      <p:to>
                                        <p:strVal val="visible"/>
                                      </p:to>
                                    </p:set>
                                    <p:animEffect transition="in" filter="fade">
                                      <p:cBhvr>
                                        <p:cTn id="11" dur="500"/>
                                        <p:tgtEl>
                                          <p:spTgt spid="47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71">
                                            <p:txEl>
                                              <p:pRg st="0" end="0"/>
                                            </p:txEl>
                                          </p:spTgt>
                                        </p:tgtEl>
                                        <p:attrNameLst>
                                          <p:attrName>style.visibility</p:attrName>
                                        </p:attrNameLst>
                                      </p:cBhvr>
                                      <p:to>
                                        <p:strVal val="visible"/>
                                      </p:to>
                                    </p:set>
                                    <p:animEffect transition="in" filter="fade">
                                      <p:cBhvr>
                                        <p:cTn id="14" dur="500"/>
                                        <p:tgtEl>
                                          <p:spTgt spid="471">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4161"/>
                                        </p:tgtEl>
                                        <p:attrNameLst>
                                          <p:attrName>style.visibility</p:attrName>
                                        </p:attrNameLst>
                                      </p:cBhvr>
                                      <p:to>
                                        <p:strVal val="visible"/>
                                      </p:to>
                                    </p:set>
                                    <p:animEffect transition="in" filter="fade">
                                      <p:cBhvr>
                                        <p:cTn id="18" dur="500"/>
                                        <p:tgtEl>
                                          <p:spTgt spid="4161"/>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243"/>
                                        </p:tgtEl>
                                        <p:attrNameLst>
                                          <p:attrName>style.visibility</p:attrName>
                                        </p:attrNameLst>
                                      </p:cBhvr>
                                      <p:to>
                                        <p:strVal val="visible"/>
                                      </p:to>
                                    </p:set>
                                    <p:animEffect transition="in" filter="fade">
                                      <p:cBhvr>
                                        <p:cTn id="22" dur="500"/>
                                        <p:tgtEl>
                                          <p:spTgt spid="243"/>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242"/>
                                        </p:tgtEl>
                                        <p:attrNameLst>
                                          <p:attrName>style.visibility</p:attrName>
                                        </p:attrNameLst>
                                      </p:cBhvr>
                                      <p:to>
                                        <p:strVal val="visible"/>
                                      </p:to>
                                    </p:set>
                                    <p:animEffect transition="in" filter="fade">
                                      <p:cBhvr>
                                        <p:cTn id="26" dur="500"/>
                                        <p:tgtEl>
                                          <p:spTgt spid="242"/>
                                        </p:tgtEl>
                                      </p:cBhvr>
                                    </p:animEffect>
                                  </p:childTnLst>
                                </p:cTn>
                              </p:par>
                            </p:childTnLst>
                          </p:cTn>
                        </p:par>
                        <p:par>
                          <p:cTn id="27" fill="hold">
                            <p:stCondLst>
                              <p:cond delay="3000"/>
                            </p:stCondLst>
                            <p:childTnLst>
                              <p:par>
                                <p:cTn id="28" presetID="22" presetClass="entr" presetSubtype="8" fill="hold" nodeType="after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wipe(left)">
                                      <p:cBhvr>
                                        <p:cTn id="30" dur="500"/>
                                        <p:tgtEl>
                                          <p:spTgt spid="5"/>
                                        </p:tgtEl>
                                      </p:cBhvr>
                                    </p:animEffect>
                                  </p:childTnLst>
                                </p:cTn>
                              </p:par>
                            </p:childTnLst>
                          </p:cTn>
                        </p:par>
                        <p:par>
                          <p:cTn id="31" fill="hold">
                            <p:stCondLst>
                              <p:cond delay="3500"/>
                            </p:stCondLst>
                            <p:childTnLst>
                              <p:par>
                                <p:cTn id="32" presetID="22" presetClass="entr" presetSubtype="4" fill="hold" nodeType="after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wipe(down)">
                                      <p:cBhvr>
                                        <p:cTn id="34" dur="500"/>
                                        <p:tgtEl>
                                          <p:spTgt spid="2"/>
                                        </p:tgtEl>
                                      </p:cBhvr>
                                    </p:animEffect>
                                  </p:childTnLst>
                                </p:cTn>
                              </p:par>
                            </p:childTnLst>
                          </p:cTn>
                        </p:par>
                        <p:par>
                          <p:cTn id="35" fill="hold">
                            <p:stCondLst>
                              <p:cond delay="4000"/>
                            </p:stCondLst>
                            <p:childTnLst>
                              <p:par>
                                <p:cTn id="36" presetID="10" presetClass="entr" presetSubtype="0" fill="hold" nodeType="afterEffect">
                                  <p:stCondLst>
                                    <p:cond delay="0"/>
                                  </p:stCondLst>
                                  <p:childTnLst>
                                    <p:set>
                                      <p:cBhvr>
                                        <p:cTn id="37" dur="1" fill="hold">
                                          <p:stCondLst>
                                            <p:cond delay="0"/>
                                          </p:stCondLst>
                                        </p:cTn>
                                        <p:tgtEl>
                                          <p:spTgt spid="4188"/>
                                        </p:tgtEl>
                                        <p:attrNameLst>
                                          <p:attrName>style.visibility</p:attrName>
                                        </p:attrNameLst>
                                      </p:cBhvr>
                                      <p:to>
                                        <p:strVal val="visible"/>
                                      </p:to>
                                    </p:set>
                                    <p:animEffect transition="in" filter="fade">
                                      <p:cBhvr>
                                        <p:cTn id="38" dur="500"/>
                                        <p:tgtEl>
                                          <p:spTgt spid="4188"/>
                                        </p:tgtEl>
                                      </p:cBhvr>
                                    </p:animEffect>
                                  </p:childTnLst>
                                </p:cTn>
                              </p:par>
                            </p:childTnLst>
                          </p:cTn>
                        </p:par>
                        <p:par>
                          <p:cTn id="39" fill="hold">
                            <p:stCondLst>
                              <p:cond delay="4500"/>
                            </p:stCondLst>
                            <p:childTnLst>
                              <p:par>
                                <p:cTn id="40" presetID="10" presetClass="entr" presetSubtype="0" fill="hold" nodeType="afterEffect">
                                  <p:stCondLst>
                                    <p:cond delay="0"/>
                                  </p:stCondLst>
                                  <p:childTnLst>
                                    <p:set>
                                      <p:cBhvr>
                                        <p:cTn id="41" dur="1" fill="hold">
                                          <p:stCondLst>
                                            <p:cond delay="0"/>
                                          </p:stCondLst>
                                        </p:cTn>
                                        <p:tgtEl>
                                          <p:spTgt spid="4181"/>
                                        </p:tgtEl>
                                        <p:attrNameLst>
                                          <p:attrName>style.visibility</p:attrName>
                                        </p:attrNameLst>
                                      </p:cBhvr>
                                      <p:to>
                                        <p:strVal val="visible"/>
                                      </p:to>
                                    </p:set>
                                    <p:animEffect transition="in" filter="fade">
                                      <p:cBhvr>
                                        <p:cTn id="42" dur="500"/>
                                        <p:tgtEl>
                                          <p:spTgt spid="4181"/>
                                        </p:tgtEl>
                                      </p:cBhvr>
                                    </p:animEffect>
                                  </p:childTnLst>
                                </p:cTn>
                              </p:par>
                            </p:childTnLst>
                          </p:cTn>
                        </p:par>
                        <p:par>
                          <p:cTn id="43" fill="hold">
                            <p:stCondLst>
                              <p:cond delay="5000"/>
                            </p:stCondLst>
                            <p:childTnLst>
                              <p:par>
                                <p:cTn id="44" presetID="10" presetClass="entr" presetSubtype="0" fill="hold" nodeType="afterEffect">
                                  <p:stCondLst>
                                    <p:cond delay="0"/>
                                  </p:stCondLst>
                                  <p:childTnLst>
                                    <p:set>
                                      <p:cBhvr>
                                        <p:cTn id="45" dur="1" fill="hold">
                                          <p:stCondLst>
                                            <p:cond delay="0"/>
                                          </p:stCondLst>
                                        </p:cTn>
                                        <p:tgtEl>
                                          <p:spTgt spid="4179"/>
                                        </p:tgtEl>
                                        <p:attrNameLst>
                                          <p:attrName>style.visibility</p:attrName>
                                        </p:attrNameLst>
                                      </p:cBhvr>
                                      <p:to>
                                        <p:strVal val="visible"/>
                                      </p:to>
                                    </p:set>
                                    <p:animEffect transition="in" filter="fade">
                                      <p:cBhvr>
                                        <p:cTn id="46" dur="500"/>
                                        <p:tgtEl>
                                          <p:spTgt spid="4179"/>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3"/>
                                        </p:tgtEl>
                                        <p:attrNameLst>
                                          <p:attrName>style.visibility</p:attrName>
                                        </p:attrNameLst>
                                      </p:cBhvr>
                                      <p:to>
                                        <p:strVal val="visible"/>
                                      </p:to>
                                    </p:set>
                                    <p:animEffect transition="in" filter="fade">
                                      <p:cBhvr>
                                        <p:cTn id="50" dur="500"/>
                                        <p:tgtEl>
                                          <p:spTgt spid="3"/>
                                        </p:tgtEl>
                                      </p:cBhvr>
                                    </p:animEffect>
                                  </p:childTnLst>
                                </p:cTn>
                              </p:par>
                            </p:childTnLst>
                          </p:cTn>
                        </p:par>
                        <p:par>
                          <p:cTn id="51" fill="hold">
                            <p:stCondLst>
                              <p:cond delay="6000"/>
                            </p:stCondLst>
                            <p:childTnLst>
                              <p:par>
                                <p:cTn id="52" presetID="10" presetClass="entr" presetSubtype="0" fill="hold" nodeType="afterEffect">
                                  <p:stCondLst>
                                    <p:cond delay="0"/>
                                  </p:stCondLst>
                                  <p:childTnLst>
                                    <p:set>
                                      <p:cBhvr>
                                        <p:cTn id="53" dur="1" fill="hold">
                                          <p:stCondLst>
                                            <p:cond delay="0"/>
                                          </p:stCondLst>
                                        </p:cTn>
                                        <p:tgtEl>
                                          <p:spTgt spid="4180"/>
                                        </p:tgtEl>
                                        <p:attrNameLst>
                                          <p:attrName>style.visibility</p:attrName>
                                        </p:attrNameLst>
                                      </p:cBhvr>
                                      <p:to>
                                        <p:strVal val="visible"/>
                                      </p:to>
                                    </p:set>
                                    <p:animEffect transition="in" filter="fade">
                                      <p:cBhvr>
                                        <p:cTn id="54" dur="500"/>
                                        <p:tgtEl>
                                          <p:spTgt spid="4180"/>
                                        </p:tgtEl>
                                      </p:cBhvr>
                                    </p:animEffect>
                                  </p:childTnLst>
                                </p:cTn>
                              </p:par>
                            </p:childTnLst>
                          </p:cTn>
                        </p:par>
                        <p:par>
                          <p:cTn id="55" fill="hold">
                            <p:stCondLst>
                              <p:cond delay="6500"/>
                            </p:stCondLst>
                            <p:childTnLst>
                              <p:par>
                                <p:cTn id="56" presetID="10" presetClass="entr" presetSubtype="0" fill="hold" nodeType="afterEffect">
                                  <p:stCondLst>
                                    <p:cond delay="0"/>
                                  </p:stCondLst>
                                  <p:childTnLst>
                                    <p:set>
                                      <p:cBhvr>
                                        <p:cTn id="57" dur="1" fill="hold">
                                          <p:stCondLst>
                                            <p:cond delay="0"/>
                                          </p:stCondLst>
                                        </p:cTn>
                                        <p:tgtEl>
                                          <p:spTgt spid="4178"/>
                                        </p:tgtEl>
                                        <p:attrNameLst>
                                          <p:attrName>style.visibility</p:attrName>
                                        </p:attrNameLst>
                                      </p:cBhvr>
                                      <p:to>
                                        <p:strVal val="visible"/>
                                      </p:to>
                                    </p:set>
                                    <p:animEffect transition="in" filter="fade">
                                      <p:cBhvr>
                                        <p:cTn id="58" dur="500"/>
                                        <p:tgtEl>
                                          <p:spTgt spid="4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 grpId="0"/>
      <p:bldP spid="471" grpId="0" build="p"/>
      <p:bldP spid="472" grpId="0" animBg="1"/>
      <p:bldP spid="242" grpId="0"/>
      <p:bldP spid="243" grpId="0"/>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bg1"/>
                </a:solidFill>
              </a:rPr>
              <a:t>Circle Charts + Maps Sample</a:t>
            </a:r>
            <a:endParaRPr lang="en-US" dirty="0">
              <a:solidFill>
                <a:schemeClr val="bg1"/>
              </a:solidFill>
            </a:endParaRPr>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40</a:t>
              </a:r>
              <a:endParaRPr lang="en-US" sz="900" b="1" dirty="0">
                <a:solidFill>
                  <a:schemeClr val="bg1"/>
                </a:solidFill>
              </a:endParaRPr>
            </a:p>
          </p:txBody>
        </p:sp>
      </p:gr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685800" y="2238497"/>
            <a:ext cx="3748457" cy="3287949"/>
            <a:chOff x="669877" y="1721181"/>
            <a:chExt cx="1498678" cy="1312261"/>
          </a:xfrm>
          <a:effectLst>
            <a:outerShdw blurRad="76200" dir="18900000" sy="23000" kx="-1200000" algn="bl" rotWithShape="0">
              <a:prstClr val="black">
                <a:alpha val="20000"/>
              </a:prstClr>
            </a:outerShdw>
          </a:effectLst>
        </p:grpSpPr>
        <p:sp>
          <p:nvSpPr>
            <p:cNvPr id="39" name="Freeform 269"/>
            <p:cNvSpPr>
              <a:spLocks noChangeAspect="1"/>
            </p:cNvSpPr>
            <p:nvPr/>
          </p:nvSpPr>
          <p:spPr bwMode="gray">
            <a:xfrm>
              <a:off x="1349990" y="2773874"/>
              <a:ext cx="401996" cy="259568"/>
            </a:xfrm>
            <a:custGeom>
              <a:avLst/>
              <a:gdLst/>
              <a:ahLst/>
              <a:cxnLst>
                <a:cxn ang="0">
                  <a:pos x="183" y="77"/>
                </a:cxn>
                <a:cxn ang="0">
                  <a:pos x="233" y="144"/>
                </a:cxn>
                <a:cxn ang="0">
                  <a:pos x="260" y="212"/>
                </a:cxn>
                <a:cxn ang="0">
                  <a:pos x="324" y="292"/>
                </a:cxn>
                <a:cxn ang="0">
                  <a:pos x="367" y="342"/>
                </a:cxn>
                <a:cxn ang="0">
                  <a:pos x="433" y="395"/>
                </a:cxn>
                <a:cxn ang="0">
                  <a:pos x="432" y="445"/>
                </a:cxn>
                <a:cxn ang="0">
                  <a:pos x="501" y="481"/>
                </a:cxn>
                <a:cxn ang="0">
                  <a:pos x="567" y="558"/>
                </a:cxn>
                <a:cxn ang="0">
                  <a:pos x="630" y="627"/>
                </a:cxn>
                <a:cxn ang="0">
                  <a:pos x="658" y="703"/>
                </a:cxn>
                <a:cxn ang="0">
                  <a:pos x="635" y="752"/>
                </a:cxn>
                <a:cxn ang="0">
                  <a:pos x="683" y="821"/>
                </a:cxn>
                <a:cxn ang="0">
                  <a:pos x="740" y="858"/>
                </a:cxn>
                <a:cxn ang="0">
                  <a:pos x="782" y="884"/>
                </a:cxn>
                <a:cxn ang="0">
                  <a:pos x="860" y="913"/>
                </a:cxn>
                <a:cxn ang="0">
                  <a:pos x="905" y="941"/>
                </a:cxn>
                <a:cxn ang="0">
                  <a:pos x="1019" y="983"/>
                </a:cxn>
                <a:cxn ang="0">
                  <a:pos x="1120" y="1020"/>
                </a:cxn>
                <a:cxn ang="0">
                  <a:pos x="1202" y="995"/>
                </a:cxn>
                <a:cxn ang="0">
                  <a:pos x="1336" y="1060"/>
                </a:cxn>
                <a:cxn ang="0">
                  <a:pos x="1371" y="1047"/>
                </a:cxn>
                <a:cxn ang="0">
                  <a:pos x="1454" y="974"/>
                </a:cxn>
                <a:cxn ang="0">
                  <a:pos x="1541" y="892"/>
                </a:cxn>
                <a:cxn ang="0">
                  <a:pos x="1593" y="859"/>
                </a:cxn>
                <a:cxn ang="0">
                  <a:pos x="1616" y="810"/>
                </a:cxn>
                <a:cxn ang="0">
                  <a:pos x="1641" y="736"/>
                </a:cxn>
                <a:cxn ang="0">
                  <a:pos x="1588" y="675"/>
                </a:cxn>
                <a:cxn ang="0">
                  <a:pos x="1464" y="708"/>
                </a:cxn>
                <a:cxn ang="0">
                  <a:pos x="1411" y="830"/>
                </a:cxn>
                <a:cxn ang="0">
                  <a:pos x="1345" y="848"/>
                </a:cxn>
                <a:cxn ang="0">
                  <a:pos x="1215" y="853"/>
                </a:cxn>
                <a:cxn ang="0">
                  <a:pos x="1154" y="822"/>
                </a:cxn>
                <a:cxn ang="0">
                  <a:pos x="1103" y="741"/>
                </a:cxn>
                <a:cxn ang="0">
                  <a:pos x="1063" y="634"/>
                </a:cxn>
                <a:cxn ang="0">
                  <a:pos x="1057" y="498"/>
                </a:cxn>
                <a:cxn ang="0">
                  <a:pos x="1098" y="444"/>
                </a:cxn>
                <a:cxn ang="0">
                  <a:pos x="1078" y="424"/>
                </a:cxn>
                <a:cxn ang="0">
                  <a:pos x="930" y="288"/>
                </a:cxn>
                <a:cxn ang="0">
                  <a:pos x="785" y="185"/>
                </a:cxn>
                <a:cxn ang="0">
                  <a:pos x="615" y="93"/>
                </a:cxn>
                <a:cxn ang="0">
                  <a:pos x="334" y="84"/>
                </a:cxn>
                <a:cxn ang="0">
                  <a:pos x="22" y="52"/>
                </a:cxn>
                <a:cxn ang="0">
                  <a:pos x="57" y="120"/>
                </a:cxn>
                <a:cxn ang="0">
                  <a:pos x="84" y="191"/>
                </a:cxn>
                <a:cxn ang="0">
                  <a:pos x="147" y="241"/>
                </a:cxn>
                <a:cxn ang="0">
                  <a:pos x="164" y="300"/>
                </a:cxn>
                <a:cxn ang="0">
                  <a:pos x="126" y="315"/>
                </a:cxn>
                <a:cxn ang="0">
                  <a:pos x="179" y="358"/>
                </a:cxn>
                <a:cxn ang="0">
                  <a:pos x="239" y="397"/>
                </a:cxn>
                <a:cxn ang="0">
                  <a:pos x="272" y="491"/>
                </a:cxn>
                <a:cxn ang="0">
                  <a:pos x="305" y="509"/>
                </a:cxn>
                <a:cxn ang="0">
                  <a:pos x="394" y="606"/>
                </a:cxn>
                <a:cxn ang="0">
                  <a:pos x="412" y="557"/>
                </a:cxn>
                <a:cxn ang="0">
                  <a:pos x="353" y="507"/>
                </a:cxn>
                <a:cxn ang="0">
                  <a:pos x="323" y="424"/>
                </a:cxn>
                <a:cxn ang="0">
                  <a:pos x="298" y="387"/>
                </a:cxn>
                <a:cxn ang="0">
                  <a:pos x="266" y="330"/>
                </a:cxn>
                <a:cxn ang="0">
                  <a:pos x="231" y="271"/>
                </a:cxn>
                <a:cxn ang="0">
                  <a:pos x="195" y="218"/>
                </a:cxn>
                <a:cxn ang="0">
                  <a:pos x="143" y="164"/>
                </a:cxn>
                <a:cxn ang="0">
                  <a:pos x="127" y="56"/>
                </a:cxn>
              </a:cxnLst>
              <a:rect l="0" t="0" r="r" b="b"/>
              <a:pathLst>
                <a:path w="1657" h="1083">
                  <a:moveTo>
                    <a:pt x="127" y="56"/>
                  </a:moveTo>
                  <a:lnTo>
                    <a:pt x="136" y="59"/>
                  </a:lnTo>
                  <a:lnTo>
                    <a:pt x="140" y="61"/>
                  </a:lnTo>
                  <a:lnTo>
                    <a:pt x="148" y="68"/>
                  </a:lnTo>
                  <a:lnTo>
                    <a:pt x="151" y="67"/>
                  </a:lnTo>
                  <a:lnTo>
                    <a:pt x="152" y="72"/>
                  </a:lnTo>
                  <a:lnTo>
                    <a:pt x="162" y="77"/>
                  </a:lnTo>
                  <a:lnTo>
                    <a:pt x="168" y="79"/>
                  </a:lnTo>
                  <a:lnTo>
                    <a:pt x="183" y="77"/>
                  </a:lnTo>
                  <a:lnTo>
                    <a:pt x="191" y="82"/>
                  </a:lnTo>
                  <a:lnTo>
                    <a:pt x="191" y="88"/>
                  </a:lnTo>
                  <a:lnTo>
                    <a:pt x="196" y="90"/>
                  </a:lnTo>
                  <a:lnTo>
                    <a:pt x="215" y="95"/>
                  </a:lnTo>
                  <a:lnTo>
                    <a:pt x="219" y="99"/>
                  </a:lnTo>
                  <a:lnTo>
                    <a:pt x="223" y="105"/>
                  </a:lnTo>
                  <a:lnTo>
                    <a:pt x="223" y="125"/>
                  </a:lnTo>
                  <a:lnTo>
                    <a:pt x="226" y="131"/>
                  </a:lnTo>
                  <a:lnTo>
                    <a:pt x="233" y="144"/>
                  </a:lnTo>
                  <a:lnTo>
                    <a:pt x="234" y="152"/>
                  </a:lnTo>
                  <a:lnTo>
                    <a:pt x="237" y="154"/>
                  </a:lnTo>
                  <a:lnTo>
                    <a:pt x="240" y="161"/>
                  </a:lnTo>
                  <a:lnTo>
                    <a:pt x="243" y="177"/>
                  </a:lnTo>
                  <a:lnTo>
                    <a:pt x="248" y="183"/>
                  </a:lnTo>
                  <a:lnTo>
                    <a:pt x="251" y="185"/>
                  </a:lnTo>
                  <a:lnTo>
                    <a:pt x="254" y="188"/>
                  </a:lnTo>
                  <a:lnTo>
                    <a:pt x="258" y="207"/>
                  </a:lnTo>
                  <a:lnTo>
                    <a:pt x="260" y="212"/>
                  </a:lnTo>
                  <a:lnTo>
                    <a:pt x="262" y="215"/>
                  </a:lnTo>
                  <a:lnTo>
                    <a:pt x="269" y="219"/>
                  </a:lnTo>
                  <a:lnTo>
                    <a:pt x="272" y="224"/>
                  </a:lnTo>
                  <a:lnTo>
                    <a:pt x="277" y="239"/>
                  </a:lnTo>
                  <a:lnTo>
                    <a:pt x="286" y="245"/>
                  </a:lnTo>
                  <a:lnTo>
                    <a:pt x="290" y="257"/>
                  </a:lnTo>
                  <a:lnTo>
                    <a:pt x="299" y="268"/>
                  </a:lnTo>
                  <a:lnTo>
                    <a:pt x="310" y="272"/>
                  </a:lnTo>
                  <a:lnTo>
                    <a:pt x="324" y="292"/>
                  </a:lnTo>
                  <a:lnTo>
                    <a:pt x="334" y="299"/>
                  </a:lnTo>
                  <a:lnTo>
                    <a:pt x="351" y="303"/>
                  </a:lnTo>
                  <a:lnTo>
                    <a:pt x="357" y="304"/>
                  </a:lnTo>
                  <a:lnTo>
                    <a:pt x="360" y="306"/>
                  </a:lnTo>
                  <a:lnTo>
                    <a:pt x="361" y="320"/>
                  </a:lnTo>
                  <a:lnTo>
                    <a:pt x="358" y="325"/>
                  </a:lnTo>
                  <a:lnTo>
                    <a:pt x="361" y="330"/>
                  </a:lnTo>
                  <a:lnTo>
                    <a:pt x="361" y="335"/>
                  </a:lnTo>
                  <a:lnTo>
                    <a:pt x="367" y="342"/>
                  </a:lnTo>
                  <a:lnTo>
                    <a:pt x="374" y="348"/>
                  </a:lnTo>
                  <a:lnTo>
                    <a:pt x="390" y="355"/>
                  </a:lnTo>
                  <a:lnTo>
                    <a:pt x="398" y="364"/>
                  </a:lnTo>
                  <a:lnTo>
                    <a:pt x="401" y="374"/>
                  </a:lnTo>
                  <a:lnTo>
                    <a:pt x="406" y="376"/>
                  </a:lnTo>
                  <a:lnTo>
                    <a:pt x="407" y="379"/>
                  </a:lnTo>
                  <a:lnTo>
                    <a:pt x="421" y="379"/>
                  </a:lnTo>
                  <a:lnTo>
                    <a:pt x="428" y="384"/>
                  </a:lnTo>
                  <a:lnTo>
                    <a:pt x="433" y="395"/>
                  </a:lnTo>
                  <a:lnTo>
                    <a:pt x="439" y="397"/>
                  </a:lnTo>
                  <a:lnTo>
                    <a:pt x="439" y="402"/>
                  </a:lnTo>
                  <a:lnTo>
                    <a:pt x="433" y="412"/>
                  </a:lnTo>
                  <a:lnTo>
                    <a:pt x="430" y="414"/>
                  </a:lnTo>
                  <a:lnTo>
                    <a:pt x="428" y="421"/>
                  </a:lnTo>
                  <a:lnTo>
                    <a:pt x="427" y="425"/>
                  </a:lnTo>
                  <a:lnTo>
                    <a:pt x="426" y="433"/>
                  </a:lnTo>
                  <a:lnTo>
                    <a:pt x="427" y="438"/>
                  </a:lnTo>
                  <a:lnTo>
                    <a:pt x="432" y="445"/>
                  </a:lnTo>
                  <a:lnTo>
                    <a:pt x="444" y="445"/>
                  </a:lnTo>
                  <a:lnTo>
                    <a:pt x="452" y="439"/>
                  </a:lnTo>
                  <a:lnTo>
                    <a:pt x="454" y="443"/>
                  </a:lnTo>
                  <a:lnTo>
                    <a:pt x="450" y="451"/>
                  </a:lnTo>
                  <a:lnTo>
                    <a:pt x="453" y="456"/>
                  </a:lnTo>
                  <a:lnTo>
                    <a:pt x="476" y="468"/>
                  </a:lnTo>
                  <a:lnTo>
                    <a:pt x="482" y="470"/>
                  </a:lnTo>
                  <a:lnTo>
                    <a:pt x="487" y="466"/>
                  </a:lnTo>
                  <a:lnTo>
                    <a:pt x="501" y="481"/>
                  </a:lnTo>
                  <a:lnTo>
                    <a:pt x="506" y="484"/>
                  </a:lnTo>
                  <a:lnTo>
                    <a:pt x="507" y="492"/>
                  </a:lnTo>
                  <a:lnTo>
                    <a:pt x="507" y="503"/>
                  </a:lnTo>
                  <a:lnTo>
                    <a:pt x="509" y="507"/>
                  </a:lnTo>
                  <a:lnTo>
                    <a:pt x="543" y="535"/>
                  </a:lnTo>
                  <a:lnTo>
                    <a:pt x="554" y="545"/>
                  </a:lnTo>
                  <a:lnTo>
                    <a:pt x="561" y="548"/>
                  </a:lnTo>
                  <a:lnTo>
                    <a:pt x="565" y="553"/>
                  </a:lnTo>
                  <a:lnTo>
                    <a:pt x="567" y="558"/>
                  </a:lnTo>
                  <a:lnTo>
                    <a:pt x="567" y="564"/>
                  </a:lnTo>
                  <a:lnTo>
                    <a:pt x="570" y="568"/>
                  </a:lnTo>
                  <a:lnTo>
                    <a:pt x="576" y="568"/>
                  </a:lnTo>
                  <a:lnTo>
                    <a:pt x="582" y="577"/>
                  </a:lnTo>
                  <a:lnTo>
                    <a:pt x="588" y="589"/>
                  </a:lnTo>
                  <a:lnTo>
                    <a:pt x="592" y="595"/>
                  </a:lnTo>
                  <a:lnTo>
                    <a:pt x="604" y="604"/>
                  </a:lnTo>
                  <a:lnTo>
                    <a:pt x="615" y="617"/>
                  </a:lnTo>
                  <a:lnTo>
                    <a:pt x="630" y="627"/>
                  </a:lnTo>
                  <a:lnTo>
                    <a:pt x="632" y="633"/>
                  </a:lnTo>
                  <a:lnTo>
                    <a:pt x="631" y="635"/>
                  </a:lnTo>
                  <a:lnTo>
                    <a:pt x="631" y="640"/>
                  </a:lnTo>
                  <a:lnTo>
                    <a:pt x="638" y="664"/>
                  </a:lnTo>
                  <a:lnTo>
                    <a:pt x="645" y="672"/>
                  </a:lnTo>
                  <a:lnTo>
                    <a:pt x="646" y="681"/>
                  </a:lnTo>
                  <a:lnTo>
                    <a:pt x="652" y="687"/>
                  </a:lnTo>
                  <a:lnTo>
                    <a:pt x="656" y="694"/>
                  </a:lnTo>
                  <a:lnTo>
                    <a:pt x="658" y="703"/>
                  </a:lnTo>
                  <a:lnTo>
                    <a:pt x="658" y="712"/>
                  </a:lnTo>
                  <a:lnTo>
                    <a:pt x="656" y="717"/>
                  </a:lnTo>
                  <a:lnTo>
                    <a:pt x="646" y="728"/>
                  </a:lnTo>
                  <a:lnTo>
                    <a:pt x="645" y="729"/>
                  </a:lnTo>
                  <a:lnTo>
                    <a:pt x="646" y="733"/>
                  </a:lnTo>
                  <a:lnTo>
                    <a:pt x="653" y="739"/>
                  </a:lnTo>
                  <a:lnTo>
                    <a:pt x="654" y="742"/>
                  </a:lnTo>
                  <a:lnTo>
                    <a:pt x="640" y="748"/>
                  </a:lnTo>
                  <a:lnTo>
                    <a:pt x="635" y="752"/>
                  </a:lnTo>
                  <a:lnTo>
                    <a:pt x="635" y="756"/>
                  </a:lnTo>
                  <a:lnTo>
                    <a:pt x="637" y="758"/>
                  </a:lnTo>
                  <a:lnTo>
                    <a:pt x="642" y="771"/>
                  </a:lnTo>
                  <a:lnTo>
                    <a:pt x="643" y="779"/>
                  </a:lnTo>
                  <a:lnTo>
                    <a:pt x="646" y="788"/>
                  </a:lnTo>
                  <a:lnTo>
                    <a:pt x="656" y="793"/>
                  </a:lnTo>
                  <a:lnTo>
                    <a:pt x="670" y="810"/>
                  </a:lnTo>
                  <a:lnTo>
                    <a:pt x="675" y="815"/>
                  </a:lnTo>
                  <a:lnTo>
                    <a:pt x="683" y="821"/>
                  </a:lnTo>
                  <a:lnTo>
                    <a:pt x="689" y="823"/>
                  </a:lnTo>
                  <a:lnTo>
                    <a:pt x="699" y="827"/>
                  </a:lnTo>
                  <a:lnTo>
                    <a:pt x="706" y="827"/>
                  </a:lnTo>
                  <a:lnTo>
                    <a:pt x="710" y="830"/>
                  </a:lnTo>
                  <a:lnTo>
                    <a:pt x="722" y="841"/>
                  </a:lnTo>
                  <a:lnTo>
                    <a:pt x="731" y="843"/>
                  </a:lnTo>
                  <a:lnTo>
                    <a:pt x="738" y="850"/>
                  </a:lnTo>
                  <a:lnTo>
                    <a:pt x="740" y="855"/>
                  </a:lnTo>
                  <a:lnTo>
                    <a:pt x="740" y="858"/>
                  </a:lnTo>
                  <a:lnTo>
                    <a:pt x="744" y="859"/>
                  </a:lnTo>
                  <a:lnTo>
                    <a:pt x="746" y="861"/>
                  </a:lnTo>
                  <a:lnTo>
                    <a:pt x="748" y="865"/>
                  </a:lnTo>
                  <a:lnTo>
                    <a:pt x="750" y="870"/>
                  </a:lnTo>
                  <a:lnTo>
                    <a:pt x="755" y="874"/>
                  </a:lnTo>
                  <a:lnTo>
                    <a:pt x="769" y="875"/>
                  </a:lnTo>
                  <a:lnTo>
                    <a:pt x="775" y="879"/>
                  </a:lnTo>
                  <a:lnTo>
                    <a:pt x="780" y="880"/>
                  </a:lnTo>
                  <a:lnTo>
                    <a:pt x="782" y="884"/>
                  </a:lnTo>
                  <a:lnTo>
                    <a:pt x="814" y="892"/>
                  </a:lnTo>
                  <a:lnTo>
                    <a:pt x="820" y="895"/>
                  </a:lnTo>
                  <a:lnTo>
                    <a:pt x="828" y="895"/>
                  </a:lnTo>
                  <a:lnTo>
                    <a:pt x="832" y="892"/>
                  </a:lnTo>
                  <a:lnTo>
                    <a:pt x="836" y="895"/>
                  </a:lnTo>
                  <a:lnTo>
                    <a:pt x="850" y="902"/>
                  </a:lnTo>
                  <a:lnTo>
                    <a:pt x="855" y="909"/>
                  </a:lnTo>
                  <a:lnTo>
                    <a:pt x="856" y="912"/>
                  </a:lnTo>
                  <a:lnTo>
                    <a:pt x="860" y="913"/>
                  </a:lnTo>
                  <a:lnTo>
                    <a:pt x="862" y="917"/>
                  </a:lnTo>
                  <a:lnTo>
                    <a:pt x="869" y="919"/>
                  </a:lnTo>
                  <a:lnTo>
                    <a:pt x="875" y="924"/>
                  </a:lnTo>
                  <a:lnTo>
                    <a:pt x="884" y="928"/>
                  </a:lnTo>
                  <a:lnTo>
                    <a:pt x="884" y="931"/>
                  </a:lnTo>
                  <a:lnTo>
                    <a:pt x="890" y="936"/>
                  </a:lnTo>
                  <a:lnTo>
                    <a:pt x="894" y="935"/>
                  </a:lnTo>
                  <a:lnTo>
                    <a:pt x="900" y="939"/>
                  </a:lnTo>
                  <a:lnTo>
                    <a:pt x="905" y="941"/>
                  </a:lnTo>
                  <a:lnTo>
                    <a:pt x="916" y="945"/>
                  </a:lnTo>
                  <a:lnTo>
                    <a:pt x="926" y="946"/>
                  </a:lnTo>
                  <a:lnTo>
                    <a:pt x="943" y="951"/>
                  </a:lnTo>
                  <a:lnTo>
                    <a:pt x="953" y="959"/>
                  </a:lnTo>
                  <a:lnTo>
                    <a:pt x="960" y="961"/>
                  </a:lnTo>
                  <a:lnTo>
                    <a:pt x="985" y="968"/>
                  </a:lnTo>
                  <a:lnTo>
                    <a:pt x="1000" y="974"/>
                  </a:lnTo>
                  <a:lnTo>
                    <a:pt x="1009" y="973"/>
                  </a:lnTo>
                  <a:lnTo>
                    <a:pt x="1019" y="983"/>
                  </a:lnTo>
                  <a:lnTo>
                    <a:pt x="1043" y="998"/>
                  </a:lnTo>
                  <a:lnTo>
                    <a:pt x="1049" y="999"/>
                  </a:lnTo>
                  <a:lnTo>
                    <a:pt x="1052" y="999"/>
                  </a:lnTo>
                  <a:lnTo>
                    <a:pt x="1057" y="1003"/>
                  </a:lnTo>
                  <a:lnTo>
                    <a:pt x="1063" y="1005"/>
                  </a:lnTo>
                  <a:lnTo>
                    <a:pt x="1074" y="1009"/>
                  </a:lnTo>
                  <a:lnTo>
                    <a:pt x="1103" y="1011"/>
                  </a:lnTo>
                  <a:lnTo>
                    <a:pt x="1113" y="1017"/>
                  </a:lnTo>
                  <a:lnTo>
                    <a:pt x="1120" y="1020"/>
                  </a:lnTo>
                  <a:lnTo>
                    <a:pt x="1122" y="1020"/>
                  </a:lnTo>
                  <a:lnTo>
                    <a:pt x="1130" y="1024"/>
                  </a:lnTo>
                  <a:lnTo>
                    <a:pt x="1145" y="1025"/>
                  </a:lnTo>
                  <a:lnTo>
                    <a:pt x="1152" y="1024"/>
                  </a:lnTo>
                  <a:lnTo>
                    <a:pt x="1158" y="1021"/>
                  </a:lnTo>
                  <a:lnTo>
                    <a:pt x="1162" y="1017"/>
                  </a:lnTo>
                  <a:lnTo>
                    <a:pt x="1173" y="1013"/>
                  </a:lnTo>
                  <a:lnTo>
                    <a:pt x="1181" y="1010"/>
                  </a:lnTo>
                  <a:lnTo>
                    <a:pt x="1202" y="995"/>
                  </a:lnTo>
                  <a:lnTo>
                    <a:pt x="1207" y="994"/>
                  </a:lnTo>
                  <a:lnTo>
                    <a:pt x="1215" y="992"/>
                  </a:lnTo>
                  <a:lnTo>
                    <a:pt x="1232" y="992"/>
                  </a:lnTo>
                  <a:lnTo>
                    <a:pt x="1244" y="995"/>
                  </a:lnTo>
                  <a:lnTo>
                    <a:pt x="1266" y="1004"/>
                  </a:lnTo>
                  <a:lnTo>
                    <a:pt x="1291" y="1015"/>
                  </a:lnTo>
                  <a:lnTo>
                    <a:pt x="1309" y="1033"/>
                  </a:lnTo>
                  <a:lnTo>
                    <a:pt x="1316" y="1042"/>
                  </a:lnTo>
                  <a:lnTo>
                    <a:pt x="1336" y="1060"/>
                  </a:lnTo>
                  <a:lnTo>
                    <a:pt x="1345" y="1070"/>
                  </a:lnTo>
                  <a:lnTo>
                    <a:pt x="1362" y="1083"/>
                  </a:lnTo>
                  <a:lnTo>
                    <a:pt x="1364" y="1081"/>
                  </a:lnTo>
                  <a:lnTo>
                    <a:pt x="1366" y="1065"/>
                  </a:lnTo>
                  <a:lnTo>
                    <a:pt x="1368" y="1063"/>
                  </a:lnTo>
                  <a:lnTo>
                    <a:pt x="1369" y="1060"/>
                  </a:lnTo>
                  <a:lnTo>
                    <a:pt x="1367" y="1053"/>
                  </a:lnTo>
                  <a:lnTo>
                    <a:pt x="1368" y="1052"/>
                  </a:lnTo>
                  <a:lnTo>
                    <a:pt x="1371" y="1047"/>
                  </a:lnTo>
                  <a:lnTo>
                    <a:pt x="1377" y="1037"/>
                  </a:lnTo>
                  <a:lnTo>
                    <a:pt x="1378" y="1033"/>
                  </a:lnTo>
                  <a:lnTo>
                    <a:pt x="1401" y="997"/>
                  </a:lnTo>
                  <a:lnTo>
                    <a:pt x="1431" y="994"/>
                  </a:lnTo>
                  <a:lnTo>
                    <a:pt x="1454" y="994"/>
                  </a:lnTo>
                  <a:lnTo>
                    <a:pt x="1455" y="995"/>
                  </a:lnTo>
                  <a:lnTo>
                    <a:pt x="1455" y="994"/>
                  </a:lnTo>
                  <a:lnTo>
                    <a:pt x="1457" y="979"/>
                  </a:lnTo>
                  <a:lnTo>
                    <a:pt x="1454" y="974"/>
                  </a:lnTo>
                  <a:lnTo>
                    <a:pt x="1444" y="966"/>
                  </a:lnTo>
                  <a:lnTo>
                    <a:pt x="1441" y="957"/>
                  </a:lnTo>
                  <a:lnTo>
                    <a:pt x="1425" y="947"/>
                  </a:lnTo>
                  <a:lnTo>
                    <a:pt x="1399" y="922"/>
                  </a:lnTo>
                  <a:lnTo>
                    <a:pt x="1401" y="923"/>
                  </a:lnTo>
                  <a:lnTo>
                    <a:pt x="1433" y="923"/>
                  </a:lnTo>
                  <a:lnTo>
                    <a:pt x="1433" y="896"/>
                  </a:lnTo>
                  <a:lnTo>
                    <a:pt x="1528" y="895"/>
                  </a:lnTo>
                  <a:lnTo>
                    <a:pt x="1541" y="892"/>
                  </a:lnTo>
                  <a:lnTo>
                    <a:pt x="1546" y="892"/>
                  </a:lnTo>
                  <a:lnTo>
                    <a:pt x="1561" y="864"/>
                  </a:lnTo>
                  <a:lnTo>
                    <a:pt x="1565" y="861"/>
                  </a:lnTo>
                  <a:lnTo>
                    <a:pt x="1571" y="863"/>
                  </a:lnTo>
                  <a:lnTo>
                    <a:pt x="1572" y="855"/>
                  </a:lnTo>
                  <a:lnTo>
                    <a:pt x="1583" y="839"/>
                  </a:lnTo>
                  <a:lnTo>
                    <a:pt x="1590" y="842"/>
                  </a:lnTo>
                  <a:lnTo>
                    <a:pt x="1588" y="858"/>
                  </a:lnTo>
                  <a:lnTo>
                    <a:pt x="1593" y="859"/>
                  </a:lnTo>
                  <a:lnTo>
                    <a:pt x="1595" y="861"/>
                  </a:lnTo>
                  <a:lnTo>
                    <a:pt x="1594" y="876"/>
                  </a:lnTo>
                  <a:lnTo>
                    <a:pt x="1597" y="886"/>
                  </a:lnTo>
                  <a:lnTo>
                    <a:pt x="1600" y="881"/>
                  </a:lnTo>
                  <a:lnTo>
                    <a:pt x="1606" y="860"/>
                  </a:lnTo>
                  <a:lnTo>
                    <a:pt x="1608" y="849"/>
                  </a:lnTo>
                  <a:lnTo>
                    <a:pt x="1616" y="825"/>
                  </a:lnTo>
                  <a:lnTo>
                    <a:pt x="1619" y="815"/>
                  </a:lnTo>
                  <a:lnTo>
                    <a:pt x="1616" y="810"/>
                  </a:lnTo>
                  <a:lnTo>
                    <a:pt x="1611" y="806"/>
                  </a:lnTo>
                  <a:lnTo>
                    <a:pt x="1620" y="801"/>
                  </a:lnTo>
                  <a:lnTo>
                    <a:pt x="1619" y="794"/>
                  </a:lnTo>
                  <a:lnTo>
                    <a:pt x="1611" y="790"/>
                  </a:lnTo>
                  <a:lnTo>
                    <a:pt x="1617" y="782"/>
                  </a:lnTo>
                  <a:lnTo>
                    <a:pt x="1622" y="772"/>
                  </a:lnTo>
                  <a:lnTo>
                    <a:pt x="1622" y="763"/>
                  </a:lnTo>
                  <a:lnTo>
                    <a:pt x="1632" y="744"/>
                  </a:lnTo>
                  <a:lnTo>
                    <a:pt x="1641" y="736"/>
                  </a:lnTo>
                  <a:lnTo>
                    <a:pt x="1653" y="723"/>
                  </a:lnTo>
                  <a:lnTo>
                    <a:pt x="1656" y="714"/>
                  </a:lnTo>
                  <a:lnTo>
                    <a:pt x="1657" y="703"/>
                  </a:lnTo>
                  <a:lnTo>
                    <a:pt x="1654" y="692"/>
                  </a:lnTo>
                  <a:lnTo>
                    <a:pt x="1648" y="683"/>
                  </a:lnTo>
                  <a:lnTo>
                    <a:pt x="1617" y="680"/>
                  </a:lnTo>
                  <a:lnTo>
                    <a:pt x="1605" y="691"/>
                  </a:lnTo>
                  <a:lnTo>
                    <a:pt x="1605" y="678"/>
                  </a:lnTo>
                  <a:lnTo>
                    <a:pt x="1588" y="675"/>
                  </a:lnTo>
                  <a:lnTo>
                    <a:pt x="1576" y="676"/>
                  </a:lnTo>
                  <a:lnTo>
                    <a:pt x="1555" y="682"/>
                  </a:lnTo>
                  <a:lnTo>
                    <a:pt x="1544" y="690"/>
                  </a:lnTo>
                  <a:lnTo>
                    <a:pt x="1519" y="691"/>
                  </a:lnTo>
                  <a:lnTo>
                    <a:pt x="1504" y="691"/>
                  </a:lnTo>
                  <a:lnTo>
                    <a:pt x="1495" y="692"/>
                  </a:lnTo>
                  <a:lnTo>
                    <a:pt x="1484" y="697"/>
                  </a:lnTo>
                  <a:lnTo>
                    <a:pt x="1474" y="699"/>
                  </a:lnTo>
                  <a:lnTo>
                    <a:pt x="1464" y="708"/>
                  </a:lnTo>
                  <a:lnTo>
                    <a:pt x="1459" y="720"/>
                  </a:lnTo>
                  <a:lnTo>
                    <a:pt x="1457" y="750"/>
                  </a:lnTo>
                  <a:lnTo>
                    <a:pt x="1453" y="767"/>
                  </a:lnTo>
                  <a:lnTo>
                    <a:pt x="1449" y="779"/>
                  </a:lnTo>
                  <a:lnTo>
                    <a:pt x="1443" y="788"/>
                  </a:lnTo>
                  <a:lnTo>
                    <a:pt x="1441" y="801"/>
                  </a:lnTo>
                  <a:lnTo>
                    <a:pt x="1436" y="812"/>
                  </a:lnTo>
                  <a:lnTo>
                    <a:pt x="1426" y="823"/>
                  </a:lnTo>
                  <a:lnTo>
                    <a:pt x="1411" y="830"/>
                  </a:lnTo>
                  <a:lnTo>
                    <a:pt x="1414" y="849"/>
                  </a:lnTo>
                  <a:lnTo>
                    <a:pt x="1395" y="859"/>
                  </a:lnTo>
                  <a:lnTo>
                    <a:pt x="1387" y="860"/>
                  </a:lnTo>
                  <a:lnTo>
                    <a:pt x="1380" y="859"/>
                  </a:lnTo>
                  <a:lnTo>
                    <a:pt x="1377" y="854"/>
                  </a:lnTo>
                  <a:lnTo>
                    <a:pt x="1377" y="848"/>
                  </a:lnTo>
                  <a:lnTo>
                    <a:pt x="1368" y="846"/>
                  </a:lnTo>
                  <a:lnTo>
                    <a:pt x="1351" y="846"/>
                  </a:lnTo>
                  <a:lnTo>
                    <a:pt x="1345" y="848"/>
                  </a:lnTo>
                  <a:lnTo>
                    <a:pt x="1335" y="850"/>
                  </a:lnTo>
                  <a:lnTo>
                    <a:pt x="1321" y="858"/>
                  </a:lnTo>
                  <a:lnTo>
                    <a:pt x="1312" y="860"/>
                  </a:lnTo>
                  <a:lnTo>
                    <a:pt x="1303" y="859"/>
                  </a:lnTo>
                  <a:lnTo>
                    <a:pt x="1275" y="864"/>
                  </a:lnTo>
                  <a:lnTo>
                    <a:pt x="1251" y="876"/>
                  </a:lnTo>
                  <a:lnTo>
                    <a:pt x="1238" y="876"/>
                  </a:lnTo>
                  <a:lnTo>
                    <a:pt x="1226" y="868"/>
                  </a:lnTo>
                  <a:lnTo>
                    <a:pt x="1215" y="853"/>
                  </a:lnTo>
                  <a:lnTo>
                    <a:pt x="1210" y="849"/>
                  </a:lnTo>
                  <a:lnTo>
                    <a:pt x="1210" y="852"/>
                  </a:lnTo>
                  <a:lnTo>
                    <a:pt x="1195" y="850"/>
                  </a:lnTo>
                  <a:lnTo>
                    <a:pt x="1183" y="846"/>
                  </a:lnTo>
                  <a:lnTo>
                    <a:pt x="1175" y="843"/>
                  </a:lnTo>
                  <a:lnTo>
                    <a:pt x="1169" y="839"/>
                  </a:lnTo>
                  <a:lnTo>
                    <a:pt x="1164" y="832"/>
                  </a:lnTo>
                  <a:lnTo>
                    <a:pt x="1160" y="830"/>
                  </a:lnTo>
                  <a:lnTo>
                    <a:pt x="1154" y="822"/>
                  </a:lnTo>
                  <a:lnTo>
                    <a:pt x="1152" y="820"/>
                  </a:lnTo>
                  <a:lnTo>
                    <a:pt x="1149" y="820"/>
                  </a:lnTo>
                  <a:lnTo>
                    <a:pt x="1148" y="818"/>
                  </a:lnTo>
                  <a:lnTo>
                    <a:pt x="1146" y="809"/>
                  </a:lnTo>
                  <a:lnTo>
                    <a:pt x="1130" y="773"/>
                  </a:lnTo>
                  <a:lnTo>
                    <a:pt x="1126" y="766"/>
                  </a:lnTo>
                  <a:lnTo>
                    <a:pt x="1120" y="761"/>
                  </a:lnTo>
                  <a:lnTo>
                    <a:pt x="1108" y="747"/>
                  </a:lnTo>
                  <a:lnTo>
                    <a:pt x="1103" y="741"/>
                  </a:lnTo>
                  <a:lnTo>
                    <a:pt x="1088" y="717"/>
                  </a:lnTo>
                  <a:lnTo>
                    <a:pt x="1084" y="705"/>
                  </a:lnTo>
                  <a:lnTo>
                    <a:pt x="1086" y="703"/>
                  </a:lnTo>
                  <a:lnTo>
                    <a:pt x="1090" y="696"/>
                  </a:lnTo>
                  <a:lnTo>
                    <a:pt x="1090" y="690"/>
                  </a:lnTo>
                  <a:lnTo>
                    <a:pt x="1089" y="686"/>
                  </a:lnTo>
                  <a:lnTo>
                    <a:pt x="1071" y="664"/>
                  </a:lnTo>
                  <a:lnTo>
                    <a:pt x="1063" y="645"/>
                  </a:lnTo>
                  <a:lnTo>
                    <a:pt x="1063" y="634"/>
                  </a:lnTo>
                  <a:lnTo>
                    <a:pt x="1068" y="611"/>
                  </a:lnTo>
                  <a:lnTo>
                    <a:pt x="1067" y="574"/>
                  </a:lnTo>
                  <a:lnTo>
                    <a:pt x="1067" y="562"/>
                  </a:lnTo>
                  <a:lnTo>
                    <a:pt x="1065" y="552"/>
                  </a:lnTo>
                  <a:lnTo>
                    <a:pt x="1061" y="547"/>
                  </a:lnTo>
                  <a:lnTo>
                    <a:pt x="1060" y="529"/>
                  </a:lnTo>
                  <a:lnTo>
                    <a:pt x="1060" y="505"/>
                  </a:lnTo>
                  <a:lnTo>
                    <a:pt x="1057" y="502"/>
                  </a:lnTo>
                  <a:lnTo>
                    <a:pt x="1057" y="498"/>
                  </a:lnTo>
                  <a:lnTo>
                    <a:pt x="1062" y="484"/>
                  </a:lnTo>
                  <a:lnTo>
                    <a:pt x="1068" y="479"/>
                  </a:lnTo>
                  <a:lnTo>
                    <a:pt x="1071" y="467"/>
                  </a:lnTo>
                  <a:lnTo>
                    <a:pt x="1071" y="459"/>
                  </a:lnTo>
                  <a:lnTo>
                    <a:pt x="1073" y="455"/>
                  </a:lnTo>
                  <a:lnTo>
                    <a:pt x="1086" y="459"/>
                  </a:lnTo>
                  <a:lnTo>
                    <a:pt x="1089" y="457"/>
                  </a:lnTo>
                  <a:lnTo>
                    <a:pt x="1095" y="450"/>
                  </a:lnTo>
                  <a:lnTo>
                    <a:pt x="1098" y="444"/>
                  </a:lnTo>
                  <a:lnTo>
                    <a:pt x="1099" y="434"/>
                  </a:lnTo>
                  <a:lnTo>
                    <a:pt x="1098" y="433"/>
                  </a:lnTo>
                  <a:lnTo>
                    <a:pt x="1095" y="439"/>
                  </a:lnTo>
                  <a:lnTo>
                    <a:pt x="1093" y="443"/>
                  </a:lnTo>
                  <a:lnTo>
                    <a:pt x="1090" y="444"/>
                  </a:lnTo>
                  <a:lnTo>
                    <a:pt x="1089" y="444"/>
                  </a:lnTo>
                  <a:lnTo>
                    <a:pt x="1090" y="438"/>
                  </a:lnTo>
                  <a:lnTo>
                    <a:pt x="1095" y="425"/>
                  </a:lnTo>
                  <a:lnTo>
                    <a:pt x="1078" y="424"/>
                  </a:lnTo>
                  <a:lnTo>
                    <a:pt x="1060" y="416"/>
                  </a:lnTo>
                  <a:lnTo>
                    <a:pt x="1033" y="413"/>
                  </a:lnTo>
                  <a:lnTo>
                    <a:pt x="1018" y="405"/>
                  </a:lnTo>
                  <a:lnTo>
                    <a:pt x="1004" y="403"/>
                  </a:lnTo>
                  <a:lnTo>
                    <a:pt x="987" y="392"/>
                  </a:lnTo>
                  <a:lnTo>
                    <a:pt x="970" y="366"/>
                  </a:lnTo>
                  <a:lnTo>
                    <a:pt x="955" y="319"/>
                  </a:lnTo>
                  <a:lnTo>
                    <a:pt x="938" y="308"/>
                  </a:lnTo>
                  <a:lnTo>
                    <a:pt x="930" y="288"/>
                  </a:lnTo>
                  <a:lnTo>
                    <a:pt x="914" y="271"/>
                  </a:lnTo>
                  <a:lnTo>
                    <a:pt x="894" y="225"/>
                  </a:lnTo>
                  <a:lnTo>
                    <a:pt x="883" y="217"/>
                  </a:lnTo>
                  <a:lnTo>
                    <a:pt x="877" y="207"/>
                  </a:lnTo>
                  <a:lnTo>
                    <a:pt x="860" y="191"/>
                  </a:lnTo>
                  <a:lnTo>
                    <a:pt x="852" y="181"/>
                  </a:lnTo>
                  <a:lnTo>
                    <a:pt x="807" y="183"/>
                  </a:lnTo>
                  <a:lnTo>
                    <a:pt x="796" y="180"/>
                  </a:lnTo>
                  <a:lnTo>
                    <a:pt x="785" y="185"/>
                  </a:lnTo>
                  <a:lnTo>
                    <a:pt x="782" y="188"/>
                  </a:lnTo>
                  <a:lnTo>
                    <a:pt x="759" y="235"/>
                  </a:lnTo>
                  <a:lnTo>
                    <a:pt x="735" y="230"/>
                  </a:lnTo>
                  <a:lnTo>
                    <a:pt x="711" y="214"/>
                  </a:lnTo>
                  <a:lnTo>
                    <a:pt x="692" y="198"/>
                  </a:lnTo>
                  <a:lnTo>
                    <a:pt x="678" y="180"/>
                  </a:lnTo>
                  <a:lnTo>
                    <a:pt x="664" y="129"/>
                  </a:lnTo>
                  <a:lnTo>
                    <a:pt x="635" y="110"/>
                  </a:lnTo>
                  <a:lnTo>
                    <a:pt x="615" y="93"/>
                  </a:lnTo>
                  <a:lnTo>
                    <a:pt x="606" y="80"/>
                  </a:lnTo>
                  <a:lnTo>
                    <a:pt x="594" y="74"/>
                  </a:lnTo>
                  <a:lnTo>
                    <a:pt x="587" y="62"/>
                  </a:lnTo>
                  <a:lnTo>
                    <a:pt x="582" y="59"/>
                  </a:lnTo>
                  <a:lnTo>
                    <a:pt x="572" y="53"/>
                  </a:lnTo>
                  <a:lnTo>
                    <a:pt x="482" y="54"/>
                  </a:lnTo>
                  <a:lnTo>
                    <a:pt x="481" y="84"/>
                  </a:lnTo>
                  <a:lnTo>
                    <a:pt x="437" y="84"/>
                  </a:lnTo>
                  <a:lnTo>
                    <a:pt x="334" y="84"/>
                  </a:lnTo>
                  <a:lnTo>
                    <a:pt x="125" y="7"/>
                  </a:lnTo>
                  <a:lnTo>
                    <a:pt x="124" y="0"/>
                  </a:lnTo>
                  <a:lnTo>
                    <a:pt x="0" y="10"/>
                  </a:lnTo>
                  <a:lnTo>
                    <a:pt x="7" y="18"/>
                  </a:lnTo>
                  <a:lnTo>
                    <a:pt x="8" y="25"/>
                  </a:lnTo>
                  <a:lnTo>
                    <a:pt x="12" y="31"/>
                  </a:lnTo>
                  <a:lnTo>
                    <a:pt x="16" y="41"/>
                  </a:lnTo>
                  <a:lnTo>
                    <a:pt x="22" y="47"/>
                  </a:lnTo>
                  <a:lnTo>
                    <a:pt x="22" y="52"/>
                  </a:lnTo>
                  <a:lnTo>
                    <a:pt x="25" y="52"/>
                  </a:lnTo>
                  <a:lnTo>
                    <a:pt x="29" y="57"/>
                  </a:lnTo>
                  <a:lnTo>
                    <a:pt x="30" y="73"/>
                  </a:lnTo>
                  <a:lnTo>
                    <a:pt x="48" y="99"/>
                  </a:lnTo>
                  <a:lnTo>
                    <a:pt x="50" y="106"/>
                  </a:lnTo>
                  <a:lnTo>
                    <a:pt x="50" y="111"/>
                  </a:lnTo>
                  <a:lnTo>
                    <a:pt x="52" y="112"/>
                  </a:lnTo>
                  <a:lnTo>
                    <a:pt x="54" y="117"/>
                  </a:lnTo>
                  <a:lnTo>
                    <a:pt x="57" y="120"/>
                  </a:lnTo>
                  <a:lnTo>
                    <a:pt x="65" y="137"/>
                  </a:lnTo>
                  <a:lnTo>
                    <a:pt x="65" y="147"/>
                  </a:lnTo>
                  <a:lnTo>
                    <a:pt x="66" y="149"/>
                  </a:lnTo>
                  <a:lnTo>
                    <a:pt x="70" y="145"/>
                  </a:lnTo>
                  <a:lnTo>
                    <a:pt x="72" y="147"/>
                  </a:lnTo>
                  <a:lnTo>
                    <a:pt x="75" y="155"/>
                  </a:lnTo>
                  <a:lnTo>
                    <a:pt x="78" y="176"/>
                  </a:lnTo>
                  <a:lnTo>
                    <a:pt x="82" y="187"/>
                  </a:lnTo>
                  <a:lnTo>
                    <a:pt x="84" y="191"/>
                  </a:lnTo>
                  <a:lnTo>
                    <a:pt x="94" y="195"/>
                  </a:lnTo>
                  <a:lnTo>
                    <a:pt x="98" y="197"/>
                  </a:lnTo>
                  <a:lnTo>
                    <a:pt x="104" y="198"/>
                  </a:lnTo>
                  <a:lnTo>
                    <a:pt x="111" y="208"/>
                  </a:lnTo>
                  <a:lnTo>
                    <a:pt x="121" y="209"/>
                  </a:lnTo>
                  <a:lnTo>
                    <a:pt x="126" y="217"/>
                  </a:lnTo>
                  <a:lnTo>
                    <a:pt x="132" y="228"/>
                  </a:lnTo>
                  <a:lnTo>
                    <a:pt x="136" y="230"/>
                  </a:lnTo>
                  <a:lnTo>
                    <a:pt x="147" y="241"/>
                  </a:lnTo>
                  <a:lnTo>
                    <a:pt x="151" y="244"/>
                  </a:lnTo>
                  <a:lnTo>
                    <a:pt x="170" y="268"/>
                  </a:lnTo>
                  <a:lnTo>
                    <a:pt x="172" y="276"/>
                  </a:lnTo>
                  <a:lnTo>
                    <a:pt x="172" y="284"/>
                  </a:lnTo>
                  <a:lnTo>
                    <a:pt x="173" y="287"/>
                  </a:lnTo>
                  <a:lnTo>
                    <a:pt x="172" y="290"/>
                  </a:lnTo>
                  <a:lnTo>
                    <a:pt x="173" y="295"/>
                  </a:lnTo>
                  <a:lnTo>
                    <a:pt x="168" y="296"/>
                  </a:lnTo>
                  <a:lnTo>
                    <a:pt x="164" y="300"/>
                  </a:lnTo>
                  <a:lnTo>
                    <a:pt x="164" y="305"/>
                  </a:lnTo>
                  <a:lnTo>
                    <a:pt x="167" y="306"/>
                  </a:lnTo>
                  <a:lnTo>
                    <a:pt x="165" y="311"/>
                  </a:lnTo>
                  <a:lnTo>
                    <a:pt x="159" y="306"/>
                  </a:lnTo>
                  <a:lnTo>
                    <a:pt x="142" y="311"/>
                  </a:lnTo>
                  <a:lnTo>
                    <a:pt x="120" y="309"/>
                  </a:lnTo>
                  <a:lnTo>
                    <a:pt x="120" y="317"/>
                  </a:lnTo>
                  <a:lnTo>
                    <a:pt x="122" y="319"/>
                  </a:lnTo>
                  <a:lnTo>
                    <a:pt x="126" y="315"/>
                  </a:lnTo>
                  <a:lnTo>
                    <a:pt x="137" y="326"/>
                  </a:lnTo>
                  <a:lnTo>
                    <a:pt x="147" y="330"/>
                  </a:lnTo>
                  <a:lnTo>
                    <a:pt x="149" y="333"/>
                  </a:lnTo>
                  <a:lnTo>
                    <a:pt x="152" y="344"/>
                  </a:lnTo>
                  <a:lnTo>
                    <a:pt x="156" y="347"/>
                  </a:lnTo>
                  <a:lnTo>
                    <a:pt x="165" y="348"/>
                  </a:lnTo>
                  <a:lnTo>
                    <a:pt x="170" y="351"/>
                  </a:lnTo>
                  <a:lnTo>
                    <a:pt x="173" y="357"/>
                  </a:lnTo>
                  <a:lnTo>
                    <a:pt x="179" y="358"/>
                  </a:lnTo>
                  <a:lnTo>
                    <a:pt x="188" y="363"/>
                  </a:lnTo>
                  <a:lnTo>
                    <a:pt x="192" y="369"/>
                  </a:lnTo>
                  <a:lnTo>
                    <a:pt x="199" y="373"/>
                  </a:lnTo>
                  <a:lnTo>
                    <a:pt x="212" y="375"/>
                  </a:lnTo>
                  <a:lnTo>
                    <a:pt x="222" y="363"/>
                  </a:lnTo>
                  <a:lnTo>
                    <a:pt x="224" y="368"/>
                  </a:lnTo>
                  <a:lnTo>
                    <a:pt x="223" y="375"/>
                  </a:lnTo>
                  <a:lnTo>
                    <a:pt x="227" y="380"/>
                  </a:lnTo>
                  <a:lnTo>
                    <a:pt x="239" y="397"/>
                  </a:lnTo>
                  <a:lnTo>
                    <a:pt x="251" y="405"/>
                  </a:lnTo>
                  <a:lnTo>
                    <a:pt x="258" y="408"/>
                  </a:lnTo>
                  <a:lnTo>
                    <a:pt x="264" y="408"/>
                  </a:lnTo>
                  <a:lnTo>
                    <a:pt x="267" y="414"/>
                  </a:lnTo>
                  <a:lnTo>
                    <a:pt x="277" y="436"/>
                  </a:lnTo>
                  <a:lnTo>
                    <a:pt x="278" y="444"/>
                  </a:lnTo>
                  <a:lnTo>
                    <a:pt x="280" y="466"/>
                  </a:lnTo>
                  <a:lnTo>
                    <a:pt x="276" y="483"/>
                  </a:lnTo>
                  <a:lnTo>
                    <a:pt x="272" y="491"/>
                  </a:lnTo>
                  <a:lnTo>
                    <a:pt x="272" y="497"/>
                  </a:lnTo>
                  <a:lnTo>
                    <a:pt x="275" y="492"/>
                  </a:lnTo>
                  <a:lnTo>
                    <a:pt x="277" y="491"/>
                  </a:lnTo>
                  <a:lnTo>
                    <a:pt x="280" y="495"/>
                  </a:lnTo>
                  <a:lnTo>
                    <a:pt x="286" y="494"/>
                  </a:lnTo>
                  <a:lnTo>
                    <a:pt x="291" y="498"/>
                  </a:lnTo>
                  <a:lnTo>
                    <a:pt x="292" y="504"/>
                  </a:lnTo>
                  <a:lnTo>
                    <a:pt x="294" y="508"/>
                  </a:lnTo>
                  <a:lnTo>
                    <a:pt x="305" y="509"/>
                  </a:lnTo>
                  <a:lnTo>
                    <a:pt x="305" y="514"/>
                  </a:lnTo>
                  <a:lnTo>
                    <a:pt x="315" y="524"/>
                  </a:lnTo>
                  <a:lnTo>
                    <a:pt x="334" y="534"/>
                  </a:lnTo>
                  <a:lnTo>
                    <a:pt x="340" y="541"/>
                  </a:lnTo>
                  <a:lnTo>
                    <a:pt x="361" y="559"/>
                  </a:lnTo>
                  <a:lnTo>
                    <a:pt x="368" y="562"/>
                  </a:lnTo>
                  <a:lnTo>
                    <a:pt x="379" y="575"/>
                  </a:lnTo>
                  <a:lnTo>
                    <a:pt x="388" y="600"/>
                  </a:lnTo>
                  <a:lnTo>
                    <a:pt x="394" y="606"/>
                  </a:lnTo>
                  <a:lnTo>
                    <a:pt x="399" y="607"/>
                  </a:lnTo>
                  <a:lnTo>
                    <a:pt x="404" y="601"/>
                  </a:lnTo>
                  <a:lnTo>
                    <a:pt x="412" y="597"/>
                  </a:lnTo>
                  <a:lnTo>
                    <a:pt x="419" y="590"/>
                  </a:lnTo>
                  <a:lnTo>
                    <a:pt x="422" y="584"/>
                  </a:lnTo>
                  <a:lnTo>
                    <a:pt x="423" y="575"/>
                  </a:lnTo>
                  <a:lnTo>
                    <a:pt x="421" y="569"/>
                  </a:lnTo>
                  <a:lnTo>
                    <a:pt x="415" y="563"/>
                  </a:lnTo>
                  <a:lnTo>
                    <a:pt x="412" y="557"/>
                  </a:lnTo>
                  <a:lnTo>
                    <a:pt x="404" y="546"/>
                  </a:lnTo>
                  <a:lnTo>
                    <a:pt x="404" y="541"/>
                  </a:lnTo>
                  <a:lnTo>
                    <a:pt x="390" y="532"/>
                  </a:lnTo>
                  <a:lnTo>
                    <a:pt x="382" y="524"/>
                  </a:lnTo>
                  <a:lnTo>
                    <a:pt x="373" y="531"/>
                  </a:lnTo>
                  <a:lnTo>
                    <a:pt x="367" y="529"/>
                  </a:lnTo>
                  <a:lnTo>
                    <a:pt x="362" y="524"/>
                  </a:lnTo>
                  <a:lnTo>
                    <a:pt x="355" y="511"/>
                  </a:lnTo>
                  <a:lnTo>
                    <a:pt x="353" y="507"/>
                  </a:lnTo>
                  <a:lnTo>
                    <a:pt x="353" y="488"/>
                  </a:lnTo>
                  <a:lnTo>
                    <a:pt x="346" y="475"/>
                  </a:lnTo>
                  <a:lnTo>
                    <a:pt x="342" y="468"/>
                  </a:lnTo>
                  <a:lnTo>
                    <a:pt x="341" y="470"/>
                  </a:lnTo>
                  <a:lnTo>
                    <a:pt x="341" y="451"/>
                  </a:lnTo>
                  <a:lnTo>
                    <a:pt x="333" y="445"/>
                  </a:lnTo>
                  <a:lnTo>
                    <a:pt x="330" y="441"/>
                  </a:lnTo>
                  <a:lnTo>
                    <a:pt x="324" y="434"/>
                  </a:lnTo>
                  <a:lnTo>
                    <a:pt x="323" y="424"/>
                  </a:lnTo>
                  <a:lnTo>
                    <a:pt x="320" y="405"/>
                  </a:lnTo>
                  <a:lnTo>
                    <a:pt x="317" y="402"/>
                  </a:lnTo>
                  <a:lnTo>
                    <a:pt x="315" y="395"/>
                  </a:lnTo>
                  <a:lnTo>
                    <a:pt x="308" y="379"/>
                  </a:lnTo>
                  <a:lnTo>
                    <a:pt x="299" y="370"/>
                  </a:lnTo>
                  <a:lnTo>
                    <a:pt x="294" y="370"/>
                  </a:lnTo>
                  <a:lnTo>
                    <a:pt x="296" y="382"/>
                  </a:lnTo>
                  <a:lnTo>
                    <a:pt x="299" y="387"/>
                  </a:lnTo>
                  <a:lnTo>
                    <a:pt x="298" y="387"/>
                  </a:lnTo>
                  <a:lnTo>
                    <a:pt x="292" y="380"/>
                  </a:lnTo>
                  <a:lnTo>
                    <a:pt x="292" y="375"/>
                  </a:lnTo>
                  <a:lnTo>
                    <a:pt x="287" y="368"/>
                  </a:lnTo>
                  <a:lnTo>
                    <a:pt x="285" y="360"/>
                  </a:lnTo>
                  <a:lnTo>
                    <a:pt x="285" y="358"/>
                  </a:lnTo>
                  <a:lnTo>
                    <a:pt x="282" y="353"/>
                  </a:lnTo>
                  <a:lnTo>
                    <a:pt x="274" y="349"/>
                  </a:lnTo>
                  <a:lnTo>
                    <a:pt x="272" y="341"/>
                  </a:lnTo>
                  <a:lnTo>
                    <a:pt x="266" y="330"/>
                  </a:lnTo>
                  <a:lnTo>
                    <a:pt x="247" y="309"/>
                  </a:lnTo>
                  <a:lnTo>
                    <a:pt x="244" y="298"/>
                  </a:lnTo>
                  <a:lnTo>
                    <a:pt x="243" y="289"/>
                  </a:lnTo>
                  <a:lnTo>
                    <a:pt x="240" y="282"/>
                  </a:lnTo>
                  <a:lnTo>
                    <a:pt x="239" y="274"/>
                  </a:lnTo>
                  <a:lnTo>
                    <a:pt x="238" y="274"/>
                  </a:lnTo>
                  <a:lnTo>
                    <a:pt x="237" y="271"/>
                  </a:lnTo>
                  <a:lnTo>
                    <a:pt x="234" y="269"/>
                  </a:lnTo>
                  <a:lnTo>
                    <a:pt x="231" y="271"/>
                  </a:lnTo>
                  <a:lnTo>
                    <a:pt x="229" y="269"/>
                  </a:lnTo>
                  <a:lnTo>
                    <a:pt x="224" y="261"/>
                  </a:lnTo>
                  <a:lnTo>
                    <a:pt x="219" y="246"/>
                  </a:lnTo>
                  <a:lnTo>
                    <a:pt x="217" y="247"/>
                  </a:lnTo>
                  <a:lnTo>
                    <a:pt x="215" y="246"/>
                  </a:lnTo>
                  <a:lnTo>
                    <a:pt x="208" y="241"/>
                  </a:lnTo>
                  <a:lnTo>
                    <a:pt x="204" y="242"/>
                  </a:lnTo>
                  <a:lnTo>
                    <a:pt x="197" y="229"/>
                  </a:lnTo>
                  <a:lnTo>
                    <a:pt x="195" y="218"/>
                  </a:lnTo>
                  <a:lnTo>
                    <a:pt x="175" y="202"/>
                  </a:lnTo>
                  <a:lnTo>
                    <a:pt x="170" y="197"/>
                  </a:lnTo>
                  <a:lnTo>
                    <a:pt x="168" y="192"/>
                  </a:lnTo>
                  <a:lnTo>
                    <a:pt x="164" y="190"/>
                  </a:lnTo>
                  <a:lnTo>
                    <a:pt x="157" y="188"/>
                  </a:lnTo>
                  <a:lnTo>
                    <a:pt x="156" y="183"/>
                  </a:lnTo>
                  <a:lnTo>
                    <a:pt x="152" y="176"/>
                  </a:lnTo>
                  <a:lnTo>
                    <a:pt x="148" y="169"/>
                  </a:lnTo>
                  <a:lnTo>
                    <a:pt x="143" y="164"/>
                  </a:lnTo>
                  <a:lnTo>
                    <a:pt x="140" y="143"/>
                  </a:lnTo>
                  <a:lnTo>
                    <a:pt x="138" y="125"/>
                  </a:lnTo>
                  <a:lnTo>
                    <a:pt x="137" y="115"/>
                  </a:lnTo>
                  <a:lnTo>
                    <a:pt x="132" y="107"/>
                  </a:lnTo>
                  <a:lnTo>
                    <a:pt x="130" y="100"/>
                  </a:lnTo>
                  <a:lnTo>
                    <a:pt x="127" y="82"/>
                  </a:lnTo>
                  <a:lnTo>
                    <a:pt x="127" y="72"/>
                  </a:lnTo>
                  <a:lnTo>
                    <a:pt x="129" y="64"/>
                  </a:lnTo>
                  <a:lnTo>
                    <a:pt x="127" y="56"/>
                  </a:lnTo>
                  <a:close/>
                </a:path>
              </a:pathLst>
            </a:custGeom>
            <a:solidFill>
              <a:schemeClr val="accent3"/>
            </a:solidFill>
            <a:ln w="3175" cap="flat" cmpd="sng">
              <a:noFill/>
              <a:prstDash val="solid"/>
              <a:round/>
              <a:headEnd type="none" w="med" len="med"/>
              <a:tailEnd type="none" w="med" len="med"/>
            </a:ln>
            <a:effectLst/>
          </p:spPr>
          <p:txBody>
            <a:bodyPr/>
            <a:lstStyle/>
            <a:p>
              <a:endParaRPr lang="en-US" dirty="0"/>
            </a:p>
          </p:txBody>
        </p:sp>
        <p:sp>
          <p:nvSpPr>
            <p:cNvPr id="40" name="Freeform 275"/>
            <p:cNvSpPr>
              <a:spLocks noChangeAspect="1"/>
            </p:cNvSpPr>
            <p:nvPr/>
          </p:nvSpPr>
          <p:spPr bwMode="gray">
            <a:xfrm>
              <a:off x="669877" y="1867789"/>
              <a:ext cx="398352" cy="493901"/>
            </a:xfrm>
            <a:custGeom>
              <a:avLst/>
              <a:gdLst/>
              <a:ahLst/>
              <a:cxnLst>
                <a:cxn ang="0">
                  <a:pos x="1427" y="242"/>
                </a:cxn>
                <a:cxn ang="0">
                  <a:pos x="1252" y="223"/>
                </a:cxn>
                <a:cxn ang="0">
                  <a:pos x="977" y="152"/>
                </a:cxn>
                <a:cxn ang="0">
                  <a:pos x="845" y="94"/>
                </a:cxn>
                <a:cxn ang="0">
                  <a:pos x="709" y="40"/>
                </a:cxn>
                <a:cxn ang="0">
                  <a:pos x="672" y="64"/>
                </a:cxn>
                <a:cxn ang="0">
                  <a:pos x="602" y="33"/>
                </a:cxn>
                <a:cxn ang="0">
                  <a:pos x="466" y="88"/>
                </a:cxn>
                <a:cxn ang="0">
                  <a:pos x="440" y="158"/>
                </a:cxn>
                <a:cxn ang="0">
                  <a:pos x="353" y="233"/>
                </a:cxn>
                <a:cxn ang="0">
                  <a:pos x="270" y="323"/>
                </a:cxn>
                <a:cxn ang="0">
                  <a:pos x="102" y="459"/>
                </a:cxn>
                <a:cxn ang="0">
                  <a:pos x="233" y="608"/>
                </a:cxn>
                <a:cxn ang="0">
                  <a:pos x="319" y="670"/>
                </a:cxn>
                <a:cxn ang="0">
                  <a:pos x="436" y="717"/>
                </a:cxn>
                <a:cxn ang="0">
                  <a:pos x="392" y="748"/>
                </a:cxn>
                <a:cxn ang="0">
                  <a:pos x="393" y="780"/>
                </a:cxn>
                <a:cxn ang="0">
                  <a:pos x="289" y="796"/>
                </a:cxn>
                <a:cxn ang="0">
                  <a:pos x="160" y="749"/>
                </a:cxn>
                <a:cxn ang="0">
                  <a:pos x="36" y="829"/>
                </a:cxn>
                <a:cxn ang="0">
                  <a:pos x="70" y="906"/>
                </a:cxn>
                <a:cxn ang="0">
                  <a:pos x="270" y="1001"/>
                </a:cxn>
                <a:cxn ang="0">
                  <a:pos x="405" y="970"/>
                </a:cxn>
                <a:cxn ang="0">
                  <a:pos x="394" y="1115"/>
                </a:cxn>
                <a:cxn ang="0">
                  <a:pos x="256" y="1179"/>
                </a:cxn>
                <a:cxn ang="0">
                  <a:pos x="127" y="1305"/>
                </a:cxn>
                <a:cxn ang="0">
                  <a:pos x="155" y="1358"/>
                </a:cxn>
                <a:cxn ang="0">
                  <a:pos x="193" y="1420"/>
                </a:cxn>
                <a:cxn ang="0">
                  <a:pos x="222" y="1535"/>
                </a:cxn>
                <a:cxn ang="0">
                  <a:pos x="313" y="1517"/>
                </a:cxn>
                <a:cxn ang="0">
                  <a:pos x="349" y="1583"/>
                </a:cxn>
                <a:cxn ang="0">
                  <a:pos x="345" y="1683"/>
                </a:cxn>
                <a:cxn ang="0">
                  <a:pos x="461" y="1652"/>
                </a:cxn>
                <a:cxn ang="0">
                  <a:pos x="548" y="1679"/>
                </a:cxn>
                <a:cxn ang="0">
                  <a:pos x="549" y="1814"/>
                </a:cxn>
                <a:cxn ang="0">
                  <a:pos x="414" y="1939"/>
                </a:cxn>
                <a:cxn ang="0">
                  <a:pos x="326" y="1968"/>
                </a:cxn>
                <a:cxn ang="0">
                  <a:pos x="263" y="2054"/>
                </a:cxn>
                <a:cxn ang="0">
                  <a:pos x="334" y="2020"/>
                </a:cxn>
                <a:cxn ang="0">
                  <a:pos x="432" y="1975"/>
                </a:cxn>
                <a:cxn ang="0">
                  <a:pos x="515" y="1925"/>
                </a:cxn>
                <a:cxn ang="0">
                  <a:pos x="576" y="1872"/>
                </a:cxn>
                <a:cxn ang="0">
                  <a:pos x="658" y="1788"/>
                </a:cxn>
                <a:cxn ang="0">
                  <a:pos x="767" y="1707"/>
                </a:cxn>
                <a:cxn ang="0">
                  <a:pos x="785" y="1592"/>
                </a:cxn>
                <a:cxn ang="0">
                  <a:pos x="827" y="1501"/>
                </a:cxn>
                <a:cxn ang="0">
                  <a:pos x="983" y="1287"/>
                </a:cxn>
                <a:cxn ang="0">
                  <a:pos x="1042" y="1436"/>
                </a:cxn>
                <a:cxn ang="0">
                  <a:pos x="892" y="1567"/>
                </a:cxn>
                <a:cxn ang="0">
                  <a:pos x="892" y="1617"/>
                </a:cxn>
                <a:cxn ang="0">
                  <a:pos x="1000" y="1550"/>
                </a:cxn>
                <a:cxn ang="0">
                  <a:pos x="1088" y="1509"/>
                </a:cxn>
                <a:cxn ang="0">
                  <a:pos x="1066" y="1448"/>
                </a:cxn>
                <a:cxn ang="0">
                  <a:pos x="1115" y="1405"/>
                </a:cxn>
                <a:cxn ang="0">
                  <a:pos x="1168" y="1454"/>
                </a:cxn>
                <a:cxn ang="0">
                  <a:pos x="1263" y="1481"/>
                </a:cxn>
                <a:cxn ang="0">
                  <a:pos x="1383" y="1528"/>
                </a:cxn>
                <a:cxn ang="0">
                  <a:pos x="1574" y="1540"/>
                </a:cxn>
                <a:cxn ang="0">
                  <a:pos x="1564" y="1570"/>
                </a:cxn>
                <a:cxn ang="0">
                  <a:pos x="1628" y="1599"/>
                </a:cxn>
              </a:cxnLst>
              <a:rect l="0" t="0" r="r" b="b"/>
              <a:pathLst>
                <a:path w="1638" h="2054">
                  <a:moveTo>
                    <a:pt x="1486" y="1466"/>
                  </a:moveTo>
                  <a:lnTo>
                    <a:pt x="1486" y="1356"/>
                  </a:lnTo>
                  <a:lnTo>
                    <a:pt x="1486" y="1249"/>
                  </a:lnTo>
                  <a:lnTo>
                    <a:pt x="1486" y="1148"/>
                  </a:lnTo>
                  <a:lnTo>
                    <a:pt x="1486" y="1039"/>
                  </a:lnTo>
                  <a:lnTo>
                    <a:pt x="1486" y="915"/>
                  </a:lnTo>
                  <a:lnTo>
                    <a:pt x="1486" y="793"/>
                  </a:lnTo>
                  <a:lnTo>
                    <a:pt x="1486" y="678"/>
                  </a:lnTo>
                  <a:lnTo>
                    <a:pt x="1486" y="553"/>
                  </a:lnTo>
                  <a:lnTo>
                    <a:pt x="1486" y="409"/>
                  </a:lnTo>
                  <a:lnTo>
                    <a:pt x="1486" y="266"/>
                  </a:lnTo>
                  <a:lnTo>
                    <a:pt x="1484" y="263"/>
                  </a:lnTo>
                  <a:lnTo>
                    <a:pt x="1477" y="263"/>
                  </a:lnTo>
                  <a:lnTo>
                    <a:pt x="1475" y="270"/>
                  </a:lnTo>
                  <a:lnTo>
                    <a:pt x="1470" y="280"/>
                  </a:lnTo>
                  <a:lnTo>
                    <a:pt x="1467" y="276"/>
                  </a:lnTo>
                  <a:lnTo>
                    <a:pt x="1456" y="259"/>
                  </a:lnTo>
                  <a:lnTo>
                    <a:pt x="1429" y="248"/>
                  </a:lnTo>
                  <a:lnTo>
                    <a:pt x="1427" y="242"/>
                  </a:lnTo>
                  <a:lnTo>
                    <a:pt x="1408" y="232"/>
                  </a:lnTo>
                  <a:lnTo>
                    <a:pt x="1408" y="228"/>
                  </a:lnTo>
                  <a:lnTo>
                    <a:pt x="1403" y="221"/>
                  </a:lnTo>
                  <a:lnTo>
                    <a:pt x="1365" y="201"/>
                  </a:lnTo>
                  <a:lnTo>
                    <a:pt x="1361" y="205"/>
                  </a:lnTo>
                  <a:lnTo>
                    <a:pt x="1355" y="206"/>
                  </a:lnTo>
                  <a:lnTo>
                    <a:pt x="1350" y="202"/>
                  </a:lnTo>
                  <a:lnTo>
                    <a:pt x="1351" y="214"/>
                  </a:lnTo>
                  <a:lnTo>
                    <a:pt x="1349" y="220"/>
                  </a:lnTo>
                  <a:lnTo>
                    <a:pt x="1341" y="209"/>
                  </a:lnTo>
                  <a:lnTo>
                    <a:pt x="1335" y="205"/>
                  </a:lnTo>
                  <a:lnTo>
                    <a:pt x="1330" y="209"/>
                  </a:lnTo>
                  <a:lnTo>
                    <a:pt x="1303" y="214"/>
                  </a:lnTo>
                  <a:lnTo>
                    <a:pt x="1302" y="217"/>
                  </a:lnTo>
                  <a:lnTo>
                    <a:pt x="1290" y="225"/>
                  </a:lnTo>
                  <a:lnTo>
                    <a:pt x="1280" y="225"/>
                  </a:lnTo>
                  <a:lnTo>
                    <a:pt x="1273" y="217"/>
                  </a:lnTo>
                  <a:lnTo>
                    <a:pt x="1271" y="225"/>
                  </a:lnTo>
                  <a:lnTo>
                    <a:pt x="1252" y="223"/>
                  </a:lnTo>
                  <a:lnTo>
                    <a:pt x="1251" y="221"/>
                  </a:lnTo>
                  <a:lnTo>
                    <a:pt x="1253" y="215"/>
                  </a:lnTo>
                  <a:lnTo>
                    <a:pt x="1232" y="211"/>
                  </a:lnTo>
                  <a:lnTo>
                    <a:pt x="1222" y="201"/>
                  </a:lnTo>
                  <a:lnTo>
                    <a:pt x="1211" y="194"/>
                  </a:lnTo>
                  <a:lnTo>
                    <a:pt x="1178" y="194"/>
                  </a:lnTo>
                  <a:lnTo>
                    <a:pt x="1158" y="199"/>
                  </a:lnTo>
                  <a:lnTo>
                    <a:pt x="1128" y="183"/>
                  </a:lnTo>
                  <a:lnTo>
                    <a:pt x="1115" y="180"/>
                  </a:lnTo>
                  <a:lnTo>
                    <a:pt x="1107" y="172"/>
                  </a:lnTo>
                  <a:lnTo>
                    <a:pt x="1091" y="167"/>
                  </a:lnTo>
                  <a:lnTo>
                    <a:pt x="1074" y="166"/>
                  </a:lnTo>
                  <a:lnTo>
                    <a:pt x="1072" y="156"/>
                  </a:lnTo>
                  <a:lnTo>
                    <a:pt x="1054" y="152"/>
                  </a:lnTo>
                  <a:lnTo>
                    <a:pt x="1032" y="142"/>
                  </a:lnTo>
                  <a:lnTo>
                    <a:pt x="1010" y="142"/>
                  </a:lnTo>
                  <a:lnTo>
                    <a:pt x="1001" y="148"/>
                  </a:lnTo>
                  <a:lnTo>
                    <a:pt x="975" y="158"/>
                  </a:lnTo>
                  <a:lnTo>
                    <a:pt x="977" y="152"/>
                  </a:lnTo>
                  <a:lnTo>
                    <a:pt x="985" y="151"/>
                  </a:lnTo>
                  <a:lnTo>
                    <a:pt x="983" y="144"/>
                  </a:lnTo>
                  <a:lnTo>
                    <a:pt x="977" y="141"/>
                  </a:lnTo>
                  <a:lnTo>
                    <a:pt x="967" y="140"/>
                  </a:lnTo>
                  <a:lnTo>
                    <a:pt x="929" y="151"/>
                  </a:lnTo>
                  <a:lnTo>
                    <a:pt x="899" y="148"/>
                  </a:lnTo>
                  <a:lnTo>
                    <a:pt x="908" y="140"/>
                  </a:lnTo>
                  <a:lnTo>
                    <a:pt x="909" y="132"/>
                  </a:lnTo>
                  <a:lnTo>
                    <a:pt x="872" y="132"/>
                  </a:lnTo>
                  <a:lnTo>
                    <a:pt x="866" y="129"/>
                  </a:lnTo>
                  <a:lnTo>
                    <a:pt x="887" y="128"/>
                  </a:lnTo>
                  <a:lnTo>
                    <a:pt x="882" y="120"/>
                  </a:lnTo>
                  <a:lnTo>
                    <a:pt x="872" y="120"/>
                  </a:lnTo>
                  <a:lnTo>
                    <a:pt x="870" y="114"/>
                  </a:lnTo>
                  <a:lnTo>
                    <a:pt x="877" y="99"/>
                  </a:lnTo>
                  <a:lnTo>
                    <a:pt x="877" y="87"/>
                  </a:lnTo>
                  <a:lnTo>
                    <a:pt x="859" y="80"/>
                  </a:lnTo>
                  <a:lnTo>
                    <a:pt x="843" y="80"/>
                  </a:lnTo>
                  <a:lnTo>
                    <a:pt x="845" y="94"/>
                  </a:lnTo>
                  <a:lnTo>
                    <a:pt x="843" y="91"/>
                  </a:lnTo>
                  <a:lnTo>
                    <a:pt x="835" y="94"/>
                  </a:lnTo>
                  <a:lnTo>
                    <a:pt x="832" y="81"/>
                  </a:lnTo>
                  <a:lnTo>
                    <a:pt x="827" y="69"/>
                  </a:lnTo>
                  <a:lnTo>
                    <a:pt x="817" y="69"/>
                  </a:lnTo>
                  <a:lnTo>
                    <a:pt x="807" y="71"/>
                  </a:lnTo>
                  <a:lnTo>
                    <a:pt x="790" y="83"/>
                  </a:lnTo>
                  <a:lnTo>
                    <a:pt x="785" y="75"/>
                  </a:lnTo>
                  <a:lnTo>
                    <a:pt x="778" y="80"/>
                  </a:lnTo>
                  <a:lnTo>
                    <a:pt x="771" y="91"/>
                  </a:lnTo>
                  <a:lnTo>
                    <a:pt x="763" y="91"/>
                  </a:lnTo>
                  <a:lnTo>
                    <a:pt x="757" y="83"/>
                  </a:lnTo>
                  <a:lnTo>
                    <a:pt x="747" y="83"/>
                  </a:lnTo>
                  <a:lnTo>
                    <a:pt x="740" y="78"/>
                  </a:lnTo>
                  <a:lnTo>
                    <a:pt x="744" y="70"/>
                  </a:lnTo>
                  <a:lnTo>
                    <a:pt x="733" y="45"/>
                  </a:lnTo>
                  <a:lnTo>
                    <a:pt x="716" y="39"/>
                  </a:lnTo>
                  <a:lnTo>
                    <a:pt x="716" y="48"/>
                  </a:lnTo>
                  <a:lnTo>
                    <a:pt x="709" y="40"/>
                  </a:lnTo>
                  <a:lnTo>
                    <a:pt x="710" y="51"/>
                  </a:lnTo>
                  <a:lnTo>
                    <a:pt x="704" y="51"/>
                  </a:lnTo>
                  <a:lnTo>
                    <a:pt x="697" y="58"/>
                  </a:lnTo>
                  <a:lnTo>
                    <a:pt x="695" y="72"/>
                  </a:lnTo>
                  <a:lnTo>
                    <a:pt x="704" y="83"/>
                  </a:lnTo>
                  <a:lnTo>
                    <a:pt x="704" y="91"/>
                  </a:lnTo>
                  <a:lnTo>
                    <a:pt x="705" y="103"/>
                  </a:lnTo>
                  <a:lnTo>
                    <a:pt x="695" y="103"/>
                  </a:lnTo>
                  <a:lnTo>
                    <a:pt x="694" y="94"/>
                  </a:lnTo>
                  <a:lnTo>
                    <a:pt x="688" y="87"/>
                  </a:lnTo>
                  <a:lnTo>
                    <a:pt x="683" y="94"/>
                  </a:lnTo>
                  <a:lnTo>
                    <a:pt x="678" y="83"/>
                  </a:lnTo>
                  <a:lnTo>
                    <a:pt x="676" y="96"/>
                  </a:lnTo>
                  <a:lnTo>
                    <a:pt x="657" y="83"/>
                  </a:lnTo>
                  <a:lnTo>
                    <a:pt x="649" y="82"/>
                  </a:lnTo>
                  <a:lnTo>
                    <a:pt x="646" y="85"/>
                  </a:lnTo>
                  <a:lnTo>
                    <a:pt x="654" y="66"/>
                  </a:lnTo>
                  <a:lnTo>
                    <a:pt x="660" y="70"/>
                  </a:lnTo>
                  <a:lnTo>
                    <a:pt x="672" y="64"/>
                  </a:lnTo>
                  <a:lnTo>
                    <a:pt x="689" y="49"/>
                  </a:lnTo>
                  <a:lnTo>
                    <a:pt x="690" y="42"/>
                  </a:lnTo>
                  <a:lnTo>
                    <a:pt x="689" y="33"/>
                  </a:lnTo>
                  <a:lnTo>
                    <a:pt x="681" y="26"/>
                  </a:lnTo>
                  <a:lnTo>
                    <a:pt x="661" y="30"/>
                  </a:lnTo>
                  <a:lnTo>
                    <a:pt x="660" y="27"/>
                  </a:lnTo>
                  <a:lnTo>
                    <a:pt x="658" y="16"/>
                  </a:lnTo>
                  <a:lnTo>
                    <a:pt x="650" y="11"/>
                  </a:lnTo>
                  <a:lnTo>
                    <a:pt x="642" y="15"/>
                  </a:lnTo>
                  <a:lnTo>
                    <a:pt x="635" y="10"/>
                  </a:lnTo>
                  <a:lnTo>
                    <a:pt x="627" y="0"/>
                  </a:lnTo>
                  <a:lnTo>
                    <a:pt x="622" y="3"/>
                  </a:lnTo>
                  <a:lnTo>
                    <a:pt x="619" y="10"/>
                  </a:lnTo>
                  <a:lnTo>
                    <a:pt x="613" y="17"/>
                  </a:lnTo>
                  <a:lnTo>
                    <a:pt x="612" y="24"/>
                  </a:lnTo>
                  <a:lnTo>
                    <a:pt x="609" y="22"/>
                  </a:lnTo>
                  <a:lnTo>
                    <a:pt x="612" y="33"/>
                  </a:lnTo>
                  <a:lnTo>
                    <a:pt x="608" y="37"/>
                  </a:lnTo>
                  <a:lnTo>
                    <a:pt x="602" y="33"/>
                  </a:lnTo>
                  <a:lnTo>
                    <a:pt x="598" y="35"/>
                  </a:lnTo>
                  <a:lnTo>
                    <a:pt x="597" y="40"/>
                  </a:lnTo>
                  <a:lnTo>
                    <a:pt x="591" y="48"/>
                  </a:lnTo>
                  <a:lnTo>
                    <a:pt x="584" y="60"/>
                  </a:lnTo>
                  <a:lnTo>
                    <a:pt x="558" y="86"/>
                  </a:lnTo>
                  <a:lnTo>
                    <a:pt x="536" y="86"/>
                  </a:lnTo>
                  <a:lnTo>
                    <a:pt x="537" y="91"/>
                  </a:lnTo>
                  <a:lnTo>
                    <a:pt x="511" y="96"/>
                  </a:lnTo>
                  <a:lnTo>
                    <a:pt x="491" y="91"/>
                  </a:lnTo>
                  <a:lnTo>
                    <a:pt x="495" y="96"/>
                  </a:lnTo>
                  <a:lnTo>
                    <a:pt x="486" y="101"/>
                  </a:lnTo>
                  <a:lnTo>
                    <a:pt x="489" y="113"/>
                  </a:lnTo>
                  <a:lnTo>
                    <a:pt x="472" y="103"/>
                  </a:lnTo>
                  <a:lnTo>
                    <a:pt x="480" y="92"/>
                  </a:lnTo>
                  <a:lnTo>
                    <a:pt x="483" y="83"/>
                  </a:lnTo>
                  <a:lnTo>
                    <a:pt x="496" y="78"/>
                  </a:lnTo>
                  <a:lnTo>
                    <a:pt x="500" y="73"/>
                  </a:lnTo>
                  <a:lnTo>
                    <a:pt x="478" y="81"/>
                  </a:lnTo>
                  <a:lnTo>
                    <a:pt x="466" y="88"/>
                  </a:lnTo>
                  <a:lnTo>
                    <a:pt x="452" y="101"/>
                  </a:lnTo>
                  <a:lnTo>
                    <a:pt x="448" y="109"/>
                  </a:lnTo>
                  <a:lnTo>
                    <a:pt x="448" y="113"/>
                  </a:lnTo>
                  <a:lnTo>
                    <a:pt x="440" y="116"/>
                  </a:lnTo>
                  <a:lnTo>
                    <a:pt x="445" y="121"/>
                  </a:lnTo>
                  <a:lnTo>
                    <a:pt x="452" y="124"/>
                  </a:lnTo>
                  <a:lnTo>
                    <a:pt x="457" y="136"/>
                  </a:lnTo>
                  <a:lnTo>
                    <a:pt x="464" y="141"/>
                  </a:lnTo>
                  <a:lnTo>
                    <a:pt x="474" y="139"/>
                  </a:lnTo>
                  <a:lnTo>
                    <a:pt x="461" y="145"/>
                  </a:lnTo>
                  <a:lnTo>
                    <a:pt x="453" y="145"/>
                  </a:lnTo>
                  <a:lnTo>
                    <a:pt x="450" y="155"/>
                  </a:lnTo>
                  <a:lnTo>
                    <a:pt x="453" y="162"/>
                  </a:lnTo>
                  <a:lnTo>
                    <a:pt x="452" y="174"/>
                  </a:lnTo>
                  <a:lnTo>
                    <a:pt x="447" y="182"/>
                  </a:lnTo>
                  <a:lnTo>
                    <a:pt x="442" y="175"/>
                  </a:lnTo>
                  <a:lnTo>
                    <a:pt x="442" y="162"/>
                  </a:lnTo>
                  <a:lnTo>
                    <a:pt x="434" y="168"/>
                  </a:lnTo>
                  <a:lnTo>
                    <a:pt x="440" y="158"/>
                  </a:lnTo>
                  <a:lnTo>
                    <a:pt x="439" y="146"/>
                  </a:lnTo>
                  <a:lnTo>
                    <a:pt x="445" y="140"/>
                  </a:lnTo>
                  <a:lnTo>
                    <a:pt x="442" y="131"/>
                  </a:lnTo>
                  <a:lnTo>
                    <a:pt x="432" y="128"/>
                  </a:lnTo>
                  <a:lnTo>
                    <a:pt x="405" y="148"/>
                  </a:lnTo>
                  <a:lnTo>
                    <a:pt x="405" y="152"/>
                  </a:lnTo>
                  <a:lnTo>
                    <a:pt x="418" y="145"/>
                  </a:lnTo>
                  <a:lnTo>
                    <a:pt x="408" y="156"/>
                  </a:lnTo>
                  <a:lnTo>
                    <a:pt x="366" y="184"/>
                  </a:lnTo>
                  <a:lnTo>
                    <a:pt x="348" y="188"/>
                  </a:lnTo>
                  <a:lnTo>
                    <a:pt x="338" y="200"/>
                  </a:lnTo>
                  <a:lnTo>
                    <a:pt x="342" y="191"/>
                  </a:lnTo>
                  <a:lnTo>
                    <a:pt x="342" y="183"/>
                  </a:lnTo>
                  <a:lnTo>
                    <a:pt x="348" y="177"/>
                  </a:lnTo>
                  <a:lnTo>
                    <a:pt x="337" y="175"/>
                  </a:lnTo>
                  <a:lnTo>
                    <a:pt x="326" y="200"/>
                  </a:lnTo>
                  <a:lnTo>
                    <a:pt x="323" y="211"/>
                  </a:lnTo>
                  <a:lnTo>
                    <a:pt x="342" y="228"/>
                  </a:lnTo>
                  <a:lnTo>
                    <a:pt x="353" y="233"/>
                  </a:lnTo>
                  <a:lnTo>
                    <a:pt x="353" y="239"/>
                  </a:lnTo>
                  <a:lnTo>
                    <a:pt x="324" y="225"/>
                  </a:lnTo>
                  <a:lnTo>
                    <a:pt x="321" y="218"/>
                  </a:lnTo>
                  <a:lnTo>
                    <a:pt x="312" y="217"/>
                  </a:lnTo>
                  <a:lnTo>
                    <a:pt x="307" y="227"/>
                  </a:lnTo>
                  <a:lnTo>
                    <a:pt x="285" y="253"/>
                  </a:lnTo>
                  <a:lnTo>
                    <a:pt x="295" y="258"/>
                  </a:lnTo>
                  <a:lnTo>
                    <a:pt x="318" y="259"/>
                  </a:lnTo>
                  <a:lnTo>
                    <a:pt x="314" y="261"/>
                  </a:lnTo>
                  <a:lnTo>
                    <a:pt x="287" y="261"/>
                  </a:lnTo>
                  <a:lnTo>
                    <a:pt x="280" y="264"/>
                  </a:lnTo>
                  <a:lnTo>
                    <a:pt x="279" y="268"/>
                  </a:lnTo>
                  <a:lnTo>
                    <a:pt x="291" y="282"/>
                  </a:lnTo>
                  <a:lnTo>
                    <a:pt x="302" y="288"/>
                  </a:lnTo>
                  <a:lnTo>
                    <a:pt x="299" y="293"/>
                  </a:lnTo>
                  <a:lnTo>
                    <a:pt x="279" y="279"/>
                  </a:lnTo>
                  <a:lnTo>
                    <a:pt x="280" y="287"/>
                  </a:lnTo>
                  <a:lnTo>
                    <a:pt x="273" y="318"/>
                  </a:lnTo>
                  <a:lnTo>
                    <a:pt x="270" y="323"/>
                  </a:lnTo>
                  <a:lnTo>
                    <a:pt x="269" y="306"/>
                  </a:lnTo>
                  <a:lnTo>
                    <a:pt x="263" y="331"/>
                  </a:lnTo>
                  <a:lnTo>
                    <a:pt x="251" y="356"/>
                  </a:lnTo>
                  <a:lnTo>
                    <a:pt x="226" y="379"/>
                  </a:lnTo>
                  <a:lnTo>
                    <a:pt x="189" y="388"/>
                  </a:lnTo>
                  <a:lnTo>
                    <a:pt x="155" y="393"/>
                  </a:lnTo>
                  <a:lnTo>
                    <a:pt x="127" y="401"/>
                  </a:lnTo>
                  <a:lnTo>
                    <a:pt x="117" y="400"/>
                  </a:lnTo>
                  <a:lnTo>
                    <a:pt x="125" y="397"/>
                  </a:lnTo>
                  <a:lnTo>
                    <a:pt x="124" y="393"/>
                  </a:lnTo>
                  <a:lnTo>
                    <a:pt x="102" y="395"/>
                  </a:lnTo>
                  <a:lnTo>
                    <a:pt x="102" y="397"/>
                  </a:lnTo>
                  <a:lnTo>
                    <a:pt x="103" y="401"/>
                  </a:lnTo>
                  <a:lnTo>
                    <a:pt x="101" y="419"/>
                  </a:lnTo>
                  <a:lnTo>
                    <a:pt x="101" y="435"/>
                  </a:lnTo>
                  <a:lnTo>
                    <a:pt x="98" y="453"/>
                  </a:lnTo>
                  <a:lnTo>
                    <a:pt x="103" y="455"/>
                  </a:lnTo>
                  <a:lnTo>
                    <a:pt x="108" y="452"/>
                  </a:lnTo>
                  <a:lnTo>
                    <a:pt x="102" y="459"/>
                  </a:lnTo>
                  <a:lnTo>
                    <a:pt x="88" y="465"/>
                  </a:lnTo>
                  <a:lnTo>
                    <a:pt x="85" y="471"/>
                  </a:lnTo>
                  <a:lnTo>
                    <a:pt x="79" y="471"/>
                  </a:lnTo>
                  <a:lnTo>
                    <a:pt x="86" y="465"/>
                  </a:lnTo>
                  <a:lnTo>
                    <a:pt x="88" y="457"/>
                  </a:lnTo>
                  <a:lnTo>
                    <a:pt x="86" y="458"/>
                  </a:lnTo>
                  <a:lnTo>
                    <a:pt x="71" y="468"/>
                  </a:lnTo>
                  <a:lnTo>
                    <a:pt x="69" y="474"/>
                  </a:lnTo>
                  <a:lnTo>
                    <a:pt x="102" y="489"/>
                  </a:lnTo>
                  <a:lnTo>
                    <a:pt x="112" y="500"/>
                  </a:lnTo>
                  <a:lnTo>
                    <a:pt x="118" y="511"/>
                  </a:lnTo>
                  <a:lnTo>
                    <a:pt x="140" y="524"/>
                  </a:lnTo>
                  <a:lnTo>
                    <a:pt x="152" y="527"/>
                  </a:lnTo>
                  <a:lnTo>
                    <a:pt x="182" y="556"/>
                  </a:lnTo>
                  <a:lnTo>
                    <a:pt x="206" y="572"/>
                  </a:lnTo>
                  <a:lnTo>
                    <a:pt x="221" y="587"/>
                  </a:lnTo>
                  <a:lnTo>
                    <a:pt x="221" y="592"/>
                  </a:lnTo>
                  <a:lnTo>
                    <a:pt x="230" y="599"/>
                  </a:lnTo>
                  <a:lnTo>
                    <a:pt x="233" y="608"/>
                  </a:lnTo>
                  <a:lnTo>
                    <a:pt x="237" y="621"/>
                  </a:lnTo>
                  <a:lnTo>
                    <a:pt x="241" y="626"/>
                  </a:lnTo>
                  <a:lnTo>
                    <a:pt x="238" y="629"/>
                  </a:lnTo>
                  <a:lnTo>
                    <a:pt x="240" y="641"/>
                  </a:lnTo>
                  <a:lnTo>
                    <a:pt x="244" y="657"/>
                  </a:lnTo>
                  <a:lnTo>
                    <a:pt x="259" y="659"/>
                  </a:lnTo>
                  <a:lnTo>
                    <a:pt x="268" y="666"/>
                  </a:lnTo>
                  <a:lnTo>
                    <a:pt x="291" y="675"/>
                  </a:lnTo>
                  <a:lnTo>
                    <a:pt x="287" y="670"/>
                  </a:lnTo>
                  <a:lnTo>
                    <a:pt x="292" y="666"/>
                  </a:lnTo>
                  <a:lnTo>
                    <a:pt x="294" y="658"/>
                  </a:lnTo>
                  <a:lnTo>
                    <a:pt x="308" y="659"/>
                  </a:lnTo>
                  <a:lnTo>
                    <a:pt x="310" y="657"/>
                  </a:lnTo>
                  <a:lnTo>
                    <a:pt x="307" y="651"/>
                  </a:lnTo>
                  <a:lnTo>
                    <a:pt x="313" y="648"/>
                  </a:lnTo>
                  <a:lnTo>
                    <a:pt x="317" y="648"/>
                  </a:lnTo>
                  <a:lnTo>
                    <a:pt x="305" y="673"/>
                  </a:lnTo>
                  <a:lnTo>
                    <a:pt x="310" y="677"/>
                  </a:lnTo>
                  <a:lnTo>
                    <a:pt x="319" y="670"/>
                  </a:lnTo>
                  <a:lnTo>
                    <a:pt x="335" y="666"/>
                  </a:lnTo>
                  <a:lnTo>
                    <a:pt x="348" y="667"/>
                  </a:lnTo>
                  <a:lnTo>
                    <a:pt x="354" y="669"/>
                  </a:lnTo>
                  <a:lnTo>
                    <a:pt x="362" y="678"/>
                  </a:lnTo>
                  <a:lnTo>
                    <a:pt x="359" y="683"/>
                  </a:lnTo>
                  <a:lnTo>
                    <a:pt x="349" y="686"/>
                  </a:lnTo>
                  <a:lnTo>
                    <a:pt x="343" y="705"/>
                  </a:lnTo>
                  <a:lnTo>
                    <a:pt x="355" y="723"/>
                  </a:lnTo>
                  <a:lnTo>
                    <a:pt x="372" y="736"/>
                  </a:lnTo>
                  <a:lnTo>
                    <a:pt x="375" y="729"/>
                  </a:lnTo>
                  <a:lnTo>
                    <a:pt x="375" y="718"/>
                  </a:lnTo>
                  <a:lnTo>
                    <a:pt x="378" y="713"/>
                  </a:lnTo>
                  <a:lnTo>
                    <a:pt x="377" y="724"/>
                  </a:lnTo>
                  <a:lnTo>
                    <a:pt x="381" y="727"/>
                  </a:lnTo>
                  <a:lnTo>
                    <a:pt x="383" y="721"/>
                  </a:lnTo>
                  <a:lnTo>
                    <a:pt x="399" y="720"/>
                  </a:lnTo>
                  <a:lnTo>
                    <a:pt x="415" y="731"/>
                  </a:lnTo>
                  <a:lnTo>
                    <a:pt x="427" y="727"/>
                  </a:lnTo>
                  <a:lnTo>
                    <a:pt x="436" y="717"/>
                  </a:lnTo>
                  <a:lnTo>
                    <a:pt x="446" y="720"/>
                  </a:lnTo>
                  <a:lnTo>
                    <a:pt x="453" y="713"/>
                  </a:lnTo>
                  <a:lnTo>
                    <a:pt x="469" y="716"/>
                  </a:lnTo>
                  <a:lnTo>
                    <a:pt x="464" y="722"/>
                  </a:lnTo>
                  <a:lnTo>
                    <a:pt x="440" y="731"/>
                  </a:lnTo>
                  <a:lnTo>
                    <a:pt x="435" y="739"/>
                  </a:lnTo>
                  <a:lnTo>
                    <a:pt x="441" y="742"/>
                  </a:lnTo>
                  <a:lnTo>
                    <a:pt x="443" y="736"/>
                  </a:lnTo>
                  <a:lnTo>
                    <a:pt x="467" y="728"/>
                  </a:lnTo>
                  <a:lnTo>
                    <a:pt x="472" y="732"/>
                  </a:lnTo>
                  <a:lnTo>
                    <a:pt x="472" y="739"/>
                  </a:lnTo>
                  <a:lnTo>
                    <a:pt x="464" y="745"/>
                  </a:lnTo>
                  <a:lnTo>
                    <a:pt x="442" y="747"/>
                  </a:lnTo>
                  <a:lnTo>
                    <a:pt x="434" y="750"/>
                  </a:lnTo>
                  <a:lnTo>
                    <a:pt x="430" y="756"/>
                  </a:lnTo>
                  <a:lnTo>
                    <a:pt x="410" y="759"/>
                  </a:lnTo>
                  <a:lnTo>
                    <a:pt x="403" y="758"/>
                  </a:lnTo>
                  <a:lnTo>
                    <a:pt x="398" y="750"/>
                  </a:lnTo>
                  <a:lnTo>
                    <a:pt x="392" y="748"/>
                  </a:lnTo>
                  <a:lnTo>
                    <a:pt x="389" y="744"/>
                  </a:lnTo>
                  <a:lnTo>
                    <a:pt x="382" y="743"/>
                  </a:lnTo>
                  <a:lnTo>
                    <a:pt x="381" y="737"/>
                  </a:lnTo>
                  <a:lnTo>
                    <a:pt x="376" y="738"/>
                  </a:lnTo>
                  <a:lnTo>
                    <a:pt x="369" y="744"/>
                  </a:lnTo>
                  <a:lnTo>
                    <a:pt x="351" y="744"/>
                  </a:lnTo>
                  <a:lnTo>
                    <a:pt x="342" y="736"/>
                  </a:lnTo>
                  <a:lnTo>
                    <a:pt x="332" y="717"/>
                  </a:lnTo>
                  <a:lnTo>
                    <a:pt x="338" y="734"/>
                  </a:lnTo>
                  <a:lnTo>
                    <a:pt x="344" y="744"/>
                  </a:lnTo>
                  <a:lnTo>
                    <a:pt x="339" y="755"/>
                  </a:lnTo>
                  <a:lnTo>
                    <a:pt x="339" y="766"/>
                  </a:lnTo>
                  <a:lnTo>
                    <a:pt x="346" y="769"/>
                  </a:lnTo>
                  <a:lnTo>
                    <a:pt x="344" y="764"/>
                  </a:lnTo>
                  <a:lnTo>
                    <a:pt x="349" y="753"/>
                  </a:lnTo>
                  <a:lnTo>
                    <a:pt x="361" y="755"/>
                  </a:lnTo>
                  <a:lnTo>
                    <a:pt x="388" y="764"/>
                  </a:lnTo>
                  <a:lnTo>
                    <a:pt x="394" y="771"/>
                  </a:lnTo>
                  <a:lnTo>
                    <a:pt x="393" y="780"/>
                  </a:lnTo>
                  <a:lnTo>
                    <a:pt x="385" y="791"/>
                  </a:lnTo>
                  <a:lnTo>
                    <a:pt x="386" y="785"/>
                  </a:lnTo>
                  <a:lnTo>
                    <a:pt x="383" y="779"/>
                  </a:lnTo>
                  <a:lnTo>
                    <a:pt x="364" y="771"/>
                  </a:lnTo>
                  <a:lnTo>
                    <a:pt x="354" y="793"/>
                  </a:lnTo>
                  <a:lnTo>
                    <a:pt x="350" y="802"/>
                  </a:lnTo>
                  <a:lnTo>
                    <a:pt x="350" y="809"/>
                  </a:lnTo>
                  <a:lnTo>
                    <a:pt x="346" y="814"/>
                  </a:lnTo>
                  <a:lnTo>
                    <a:pt x="339" y="810"/>
                  </a:lnTo>
                  <a:lnTo>
                    <a:pt x="337" y="804"/>
                  </a:lnTo>
                  <a:lnTo>
                    <a:pt x="332" y="798"/>
                  </a:lnTo>
                  <a:lnTo>
                    <a:pt x="322" y="801"/>
                  </a:lnTo>
                  <a:lnTo>
                    <a:pt x="321" y="803"/>
                  </a:lnTo>
                  <a:lnTo>
                    <a:pt x="314" y="799"/>
                  </a:lnTo>
                  <a:lnTo>
                    <a:pt x="302" y="802"/>
                  </a:lnTo>
                  <a:lnTo>
                    <a:pt x="300" y="797"/>
                  </a:lnTo>
                  <a:lnTo>
                    <a:pt x="296" y="801"/>
                  </a:lnTo>
                  <a:lnTo>
                    <a:pt x="297" y="795"/>
                  </a:lnTo>
                  <a:lnTo>
                    <a:pt x="289" y="796"/>
                  </a:lnTo>
                  <a:lnTo>
                    <a:pt x="285" y="802"/>
                  </a:lnTo>
                  <a:lnTo>
                    <a:pt x="280" y="799"/>
                  </a:lnTo>
                  <a:lnTo>
                    <a:pt x="269" y="797"/>
                  </a:lnTo>
                  <a:lnTo>
                    <a:pt x="246" y="799"/>
                  </a:lnTo>
                  <a:lnTo>
                    <a:pt x="237" y="792"/>
                  </a:lnTo>
                  <a:lnTo>
                    <a:pt x="237" y="782"/>
                  </a:lnTo>
                  <a:lnTo>
                    <a:pt x="221" y="781"/>
                  </a:lnTo>
                  <a:lnTo>
                    <a:pt x="238" y="767"/>
                  </a:lnTo>
                  <a:lnTo>
                    <a:pt x="237" y="756"/>
                  </a:lnTo>
                  <a:lnTo>
                    <a:pt x="238" y="744"/>
                  </a:lnTo>
                  <a:lnTo>
                    <a:pt x="237" y="736"/>
                  </a:lnTo>
                  <a:lnTo>
                    <a:pt x="227" y="729"/>
                  </a:lnTo>
                  <a:lnTo>
                    <a:pt x="230" y="727"/>
                  </a:lnTo>
                  <a:lnTo>
                    <a:pt x="246" y="724"/>
                  </a:lnTo>
                  <a:lnTo>
                    <a:pt x="227" y="723"/>
                  </a:lnTo>
                  <a:lnTo>
                    <a:pt x="215" y="727"/>
                  </a:lnTo>
                  <a:lnTo>
                    <a:pt x="188" y="728"/>
                  </a:lnTo>
                  <a:lnTo>
                    <a:pt x="172" y="747"/>
                  </a:lnTo>
                  <a:lnTo>
                    <a:pt x="160" y="749"/>
                  </a:lnTo>
                  <a:lnTo>
                    <a:pt x="154" y="753"/>
                  </a:lnTo>
                  <a:lnTo>
                    <a:pt x="149" y="752"/>
                  </a:lnTo>
                  <a:lnTo>
                    <a:pt x="136" y="761"/>
                  </a:lnTo>
                  <a:lnTo>
                    <a:pt x="125" y="772"/>
                  </a:lnTo>
                  <a:lnTo>
                    <a:pt x="135" y="780"/>
                  </a:lnTo>
                  <a:lnTo>
                    <a:pt x="141" y="790"/>
                  </a:lnTo>
                  <a:lnTo>
                    <a:pt x="136" y="792"/>
                  </a:lnTo>
                  <a:lnTo>
                    <a:pt x="115" y="793"/>
                  </a:lnTo>
                  <a:lnTo>
                    <a:pt x="111" y="790"/>
                  </a:lnTo>
                  <a:lnTo>
                    <a:pt x="109" y="783"/>
                  </a:lnTo>
                  <a:lnTo>
                    <a:pt x="101" y="787"/>
                  </a:lnTo>
                  <a:lnTo>
                    <a:pt x="77" y="802"/>
                  </a:lnTo>
                  <a:lnTo>
                    <a:pt x="71" y="810"/>
                  </a:lnTo>
                  <a:lnTo>
                    <a:pt x="68" y="808"/>
                  </a:lnTo>
                  <a:lnTo>
                    <a:pt x="66" y="814"/>
                  </a:lnTo>
                  <a:lnTo>
                    <a:pt x="61" y="823"/>
                  </a:lnTo>
                  <a:lnTo>
                    <a:pt x="50" y="828"/>
                  </a:lnTo>
                  <a:lnTo>
                    <a:pt x="45" y="822"/>
                  </a:lnTo>
                  <a:lnTo>
                    <a:pt x="36" y="829"/>
                  </a:lnTo>
                  <a:lnTo>
                    <a:pt x="32" y="835"/>
                  </a:lnTo>
                  <a:lnTo>
                    <a:pt x="32" y="840"/>
                  </a:lnTo>
                  <a:lnTo>
                    <a:pt x="34" y="842"/>
                  </a:lnTo>
                  <a:lnTo>
                    <a:pt x="11" y="855"/>
                  </a:lnTo>
                  <a:lnTo>
                    <a:pt x="6" y="856"/>
                  </a:lnTo>
                  <a:lnTo>
                    <a:pt x="12" y="842"/>
                  </a:lnTo>
                  <a:lnTo>
                    <a:pt x="0" y="850"/>
                  </a:lnTo>
                  <a:lnTo>
                    <a:pt x="0" y="858"/>
                  </a:lnTo>
                  <a:lnTo>
                    <a:pt x="6" y="865"/>
                  </a:lnTo>
                  <a:lnTo>
                    <a:pt x="43" y="889"/>
                  </a:lnTo>
                  <a:lnTo>
                    <a:pt x="71" y="899"/>
                  </a:lnTo>
                  <a:lnTo>
                    <a:pt x="75" y="898"/>
                  </a:lnTo>
                  <a:lnTo>
                    <a:pt x="70" y="890"/>
                  </a:lnTo>
                  <a:lnTo>
                    <a:pt x="107" y="903"/>
                  </a:lnTo>
                  <a:lnTo>
                    <a:pt x="90" y="910"/>
                  </a:lnTo>
                  <a:lnTo>
                    <a:pt x="81" y="922"/>
                  </a:lnTo>
                  <a:lnTo>
                    <a:pt x="72" y="919"/>
                  </a:lnTo>
                  <a:lnTo>
                    <a:pt x="74" y="911"/>
                  </a:lnTo>
                  <a:lnTo>
                    <a:pt x="70" y="906"/>
                  </a:lnTo>
                  <a:lnTo>
                    <a:pt x="68" y="915"/>
                  </a:lnTo>
                  <a:lnTo>
                    <a:pt x="80" y="941"/>
                  </a:lnTo>
                  <a:lnTo>
                    <a:pt x="91" y="952"/>
                  </a:lnTo>
                  <a:lnTo>
                    <a:pt x="91" y="963"/>
                  </a:lnTo>
                  <a:lnTo>
                    <a:pt x="88" y="976"/>
                  </a:lnTo>
                  <a:lnTo>
                    <a:pt x="100" y="990"/>
                  </a:lnTo>
                  <a:lnTo>
                    <a:pt x="104" y="991"/>
                  </a:lnTo>
                  <a:lnTo>
                    <a:pt x="108" y="996"/>
                  </a:lnTo>
                  <a:lnTo>
                    <a:pt x="150" y="1005"/>
                  </a:lnTo>
                  <a:lnTo>
                    <a:pt x="160" y="1003"/>
                  </a:lnTo>
                  <a:lnTo>
                    <a:pt x="179" y="1013"/>
                  </a:lnTo>
                  <a:lnTo>
                    <a:pt x="210" y="997"/>
                  </a:lnTo>
                  <a:lnTo>
                    <a:pt x="231" y="1001"/>
                  </a:lnTo>
                  <a:lnTo>
                    <a:pt x="247" y="996"/>
                  </a:lnTo>
                  <a:lnTo>
                    <a:pt x="263" y="1003"/>
                  </a:lnTo>
                  <a:lnTo>
                    <a:pt x="275" y="1017"/>
                  </a:lnTo>
                  <a:lnTo>
                    <a:pt x="278" y="1013"/>
                  </a:lnTo>
                  <a:lnTo>
                    <a:pt x="279" y="1003"/>
                  </a:lnTo>
                  <a:lnTo>
                    <a:pt x="270" y="1001"/>
                  </a:lnTo>
                  <a:lnTo>
                    <a:pt x="263" y="995"/>
                  </a:lnTo>
                  <a:lnTo>
                    <a:pt x="260" y="990"/>
                  </a:lnTo>
                  <a:lnTo>
                    <a:pt x="275" y="989"/>
                  </a:lnTo>
                  <a:lnTo>
                    <a:pt x="280" y="997"/>
                  </a:lnTo>
                  <a:lnTo>
                    <a:pt x="290" y="1005"/>
                  </a:lnTo>
                  <a:lnTo>
                    <a:pt x="294" y="1033"/>
                  </a:lnTo>
                  <a:lnTo>
                    <a:pt x="297" y="1033"/>
                  </a:lnTo>
                  <a:lnTo>
                    <a:pt x="303" y="1017"/>
                  </a:lnTo>
                  <a:lnTo>
                    <a:pt x="312" y="1002"/>
                  </a:lnTo>
                  <a:lnTo>
                    <a:pt x="324" y="990"/>
                  </a:lnTo>
                  <a:lnTo>
                    <a:pt x="330" y="981"/>
                  </a:lnTo>
                  <a:lnTo>
                    <a:pt x="351" y="971"/>
                  </a:lnTo>
                  <a:lnTo>
                    <a:pt x="350" y="964"/>
                  </a:lnTo>
                  <a:lnTo>
                    <a:pt x="365" y="970"/>
                  </a:lnTo>
                  <a:lnTo>
                    <a:pt x="371" y="969"/>
                  </a:lnTo>
                  <a:lnTo>
                    <a:pt x="377" y="962"/>
                  </a:lnTo>
                  <a:lnTo>
                    <a:pt x="389" y="954"/>
                  </a:lnTo>
                  <a:lnTo>
                    <a:pt x="400" y="968"/>
                  </a:lnTo>
                  <a:lnTo>
                    <a:pt x="405" y="970"/>
                  </a:lnTo>
                  <a:lnTo>
                    <a:pt x="405" y="984"/>
                  </a:lnTo>
                  <a:lnTo>
                    <a:pt x="400" y="995"/>
                  </a:lnTo>
                  <a:lnTo>
                    <a:pt x="394" y="1003"/>
                  </a:lnTo>
                  <a:lnTo>
                    <a:pt x="382" y="1008"/>
                  </a:lnTo>
                  <a:lnTo>
                    <a:pt x="373" y="1003"/>
                  </a:lnTo>
                  <a:lnTo>
                    <a:pt x="365" y="1003"/>
                  </a:lnTo>
                  <a:lnTo>
                    <a:pt x="365" y="1014"/>
                  </a:lnTo>
                  <a:lnTo>
                    <a:pt x="367" y="1021"/>
                  </a:lnTo>
                  <a:lnTo>
                    <a:pt x="372" y="1016"/>
                  </a:lnTo>
                  <a:lnTo>
                    <a:pt x="382" y="1019"/>
                  </a:lnTo>
                  <a:lnTo>
                    <a:pt x="387" y="1033"/>
                  </a:lnTo>
                  <a:lnTo>
                    <a:pt x="397" y="1052"/>
                  </a:lnTo>
                  <a:lnTo>
                    <a:pt x="396" y="1061"/>
                  </a:lnTo>
                  <a:lnTo>
                    <a:pt x="394" y="1065"/>
                  </a:lnTo>
                  <a:lnTo>
                    <a:pt x="400" y="1070"/>
                  </a:lnTo>
                  <a:lnTo>
                    <a:pt x="403" y="1077"/>
                  </a:lnTo>
                  <a:lnTo>
                    <a:pt x="404" y="1084"/>
                  </a:lnTo>
                  <a:lnTo>
                    <a:pt x="403" y="1098"/>
                  </a:lnTo>
                  <a:lnTo>
                    <a:pt x="394" y="1115"/>
                  </a:lnTo>
                  <a:lnTo>
                    <a:pt x="387" y="1125"/>
                  </a:lnTo>
                  <a:lnTo>
                    <a:pt x="380" y="1132"/>
                  </a:lnTo>
                  <a:lnTo>
                    <a:pt x="371" y="1135"/>
                  </a:lnTo>
                  <a:lnTo>
                    <a:pt x="360" y="1135"/>
                  </a:lnTo>
                  <a:lnTo>
                    <a:pt x="353" y="1140"/>
                  </a:lnTo>
                  <a:lnTo>
                    <a:pt x="344" y="1138"/>
                  </a:lnTo>
                  <a:lnTo>
                    <a:pt x="326" y="1143"/>
                  </a:lnTo>
                  <a:lnTo>
                    <a:pt x="322" y="1143"/>
                  </a:lnTo>
                  <a:lnTo>
                    <a:pt x="332" y="1132"/>
                  </a:lnTo>
                  <a:lnTo>
                    <a:pt x="330" y="1130"/>
                  </a:lnTo>
                  <a:lnTo>
                    <a:pt x="321" y="1131"/>
                  </a:lnTo>
                  <a:lnTo>
                    <a:pt x="317" y="1135"/>
                  </a:lnTo>
                  <a:lnTo>
                    <a:pt x="312" y="1147"/>
                  </a:lnTo>
                  <a:lnTo>
                    <a:pt x="303" y="1158"/>
                  </a:lnTo>
                  <a:lnTo>
                    <a:pt x="286" y="1174"/>
                  </a:lnTo>
                  <a:lnTo>
                    <a:pt x="280" y="1183"/>
                  </a:lnTo>
                  <a:lnTo>
                    <a:pt x="271" y="1186"/>
                  </a:lnTo>
                  <a:lnTo>
                    <a:pt x="260" y="1183"/>
                  </a:lnTo>
                  <a:lnTo>
                    <a:pt x="256" y="1179"/>
                  </a:lnTo>
                  <a:lnTo>
                    <a:pt x="240" y="1191"/>
                  </a:lnTo>
                  <a:lnTo>
                    <a:pt x="222" y="1197"/>
                  </a:lnTo>
                  <a:lnTo>
                    <a:pt x="219" y="1202"/>
                  </a:lnTo>
                  <a:lnTo>
                    <a:pt x="217" y="1207"/>
                  </a:lnTo>
                  <a:lnTo>
                    <a:pt x="220" y="1211"/>
                  </a:lnTo>
                  <a:lnTo>
                    <a:pt x="222" y="1219"/>
                  </a:lnTo>
                  <a:lnTo>
                    <a:pt x="219" y="1224"/>
                  </a:lnTo>
                  <a:lnTo>
                    <a:pt x="201" y="1221"/>
                  </a:lnTo>
                  <a:lnTo>
                    <a:pt x="190" y="1223"/>
                  </a:lnTo>
                  <a:lnTo>
                    <a:pt x="178" y="1237"/>
                  </a:lnTo>
                  <a:lnTo>
                    <a:pt x="174" y="1245"/>
                  </a:lnTo>
                  <a:lnTo>
                    <a:pt x="170" y="1243"/>
                  </a:lnTo>
                  <a:lnTo>
                    <a:pt x="162" y="1244"/>
                  </a:lnTo>
                  <a:lnTo>
                    <a:pt x="145" y="1266"/>
                  </a:lnTo>
                  <a:lnTo>
                    <a:pt x="142" y="1267"/>
                  </a:lnTo>
                  <a:lnTo>
                    <a:pt x="139" y="1271"/>
                  </a:lnTo>
                  <a:lnTo>
                    <a:pt x="138" y="1277"/>
                  </a:lnTo>
                  <a:lnTo>
                    <a:pt x="128" y="1299"/>
                  </a:lnTo>
                  <a:lnTo>
                    <a:pt x="127" y="1305"/>
                  </a:lnTo>
                  <a:lnTo>
                    <a:pt x="128" y="1323"/>
                  </a:lnTo>
                  <a:lnTo>
                    <a:pt x="125" y="1328"/>
                  </a:lnTo>
                  <a:lnTo>
                    <a:pt x="117" y="1330"/>
                  </a:lnTo>
                  <a:lnTo>
                    <a:pt x="111" y="1329"/>
                  </a:lnTo>
                  <a:lnTo>
                    <a:pt x="107" y="1330"/>
                  </a:lnTo>
                  <a:lnTo>
                    <a:pt x="107" y="1336"/>
                  </a:lnTo>
                  <a:lnTo>
                    <a:pt x="118" y="1345"/>
                  </a:lnTo>
                  <a:lnTo>
                    <a:pt x="115" y="1348"/>
                  </a:lnTo>
                  <a:lnTo>
                    <a:pt x="104" y="1351"/>
                  </a:lnTo>
                  <a:lnTo>
                    <a:pt x="102" y="1358"/>
                  </a:lnTo>
                  <a:lnTo>
                    <a:pt x="101" y="1366"/>
                  </a:lnTo>
                  <a:lnTo>
                    <a:pt x="104" y="1363"/>
                  </a:lnTo>
                  <a:lnTo>
                    <a:pt x="124" y="1360"/>
                  </a:lnTo>
                  <a:lnTo>
                    <a:pt x="131" y="1357"/>
                  </a:lnTo>
                  <a:lnTo>
                    <a:pt x="138" y="1351"/>
                  </a:lnTo>
                  <a:lnTo>
                    <a:pt x="156" y="1348"/>
                  </a:lnTo>
                  <a:lnTo>
                    <a:pt x="157" y="1352"/>
                  </a:lnTo>
                  <a:lnTo>
                    <a:pt x="151" y="1355"/>
                  </a:lnTo>
                  <a:lnTo>
                    <a:pt x="155" y="1358"/>
                  </a:lnTo>
                  <a:lnTo>
                    <a:pt x="134" y="1362"/>
                  </a:lnTo>
                  <a:lnTo>
                    <a:pt x="125" y="1366"/>
                  </a:lnTo>
                  <a:lnTo>
                    <a:pt x="119" y="1373"/>
                  </a:lnTo>
                  <a:lnTo>
                    <a:pt x="118" y="1378"/>
                  </a:lnTo>
                  <a:lnTo>
                    <a:pt x="133" y="1388"/>
                  </a:lnTo>
                  <a:lnTo>
                    <a:pt x="145" y="1378"/>
                  </a:lnTo>
                  <a:lnTo>
                    <a:pt x="151" y="1379"/>
                  </a:lnTo>
                  <a:lnTo>
                    <a:pt x="146" y="1385"/>
                  </a:lnTo>
                  <a:lnTo>
                    <a:pt x="144" y="1394"/>
                  </a:lnTo>
                  <a:lnTo>
                    <a:pt x="147" y="1405"/>
                  </a:lnTo>
                  <a:lnTo>
                    <a:pt x="151" y="1410"/>
                  </a:lnTo>
                  <a:lnTo>
                    <a:pt x="152" y="1417"/>
                  </a:lnTo>
                  <a:lnTo>
                    <a:pt x="156" y="1423"/>
                  </a:lnTo>
                  <a:lnTo>
                    <a:pt x="161" y="1427"/>
                  </a:lnTo>
                  <a:lnTo>
                    <a:pt x="165" y="1425"/>
                  </a:lnTo>
                  <a:lnTo>
                    <a:pt x="174" y="1411"/>
                  </a:lnTo>
                  <a:lnTo>
                    <a:pt x="176" y="1420"/>
                  </a:lnTo>
                  <a:lnTo>
                    <a:pt x="179" y="1422"/>
                  </a:lnTo>
                  <a:lnTo>
                    <a:pt x="193" y="1420"/>
                  </a:lnTo>
                  <a:lnTo>
                    <a:pt x="184" y="1436"/>
                  </a:lnTo>
                  <a:lnTo>
                    <a:pt x="197" y="1441"/>
                  </a:lnTo>
                  <a:lnTo>
                    <a:pt x="219" y="1446"/>
                  </a:lnTo>
                  <a:lnTo>
                    <a:pt x="230" y="1439"/>
                  </a:lnTo>
                  <a:lnTo>
                    <a:pt x="238" y="1439"/>
                  </a:lnTo>
                  <a:lnTo>
                    <a:pt x="242" y="1449"/>
                  </a:lnTo>
                  <a:lnTo>
                    <a:pt x="237" y="1457"/>
                  </a:lnTo>
                  <a:lnTo>
                    <a:pt x="220" y="1463"/>
                  </a:lnTo>
                  <a:lnTo>
                    <a:pt x="214" y="1474"/>
                  </a:lnTo>
                  <a:lnTo>
                    <a:pt x="203" y="1487"/>
                  </a:lnTo>
                  <a:lnTo>
                    <a:pt x="197" y="1497"/>
                  </a:lnTo>
                  <a:lnTo>
                    <a:pt x="194" y="1506"/>
                  </a:lnTo>
                  <a:lnTo>
                    <a:pt x="194" y="1514"/>
                  </a:lnTo>
                  <a:lnTo>
                    <a:pt x="204" y="1533"/>
                  </a:lnTo>
                  <a:lnTo>
                    <a:pt x="209" y="1534"/>
                  </a:lnTo>
                  <a:lnTo>
                    <a:pt x="216" y="1529"/>
                  </a:lnTo>
                  <a:lnTo>
                    <a:pt x="224" y="1527"/>
                  </a:lnTo>
                  <a:lnTo>
                    <a:pt x="226" y="1531"/>
                  </a:lnTo>
                  <a:lnTo>
                    <a:pt x="222" y="1535"/>
                  </a:lnTo>
                  <a:lnTo>
                    <a:pt x="224" y="1538"/>
                  </a:lnTo>
                  <a:lnTo>
                    <a:pt x="237" y="1538"/>
                  </a:lnTo>
                  <a:lnTo>
                    <a:pt x="235" y="1540"/>
                  </a:lnTo>
                  <a:lnTo>
                    <a:pt x="222" y="1541"/>
                  </a:lnTo>
                  <a:lnTo>
                    <a:pt x="215" y="1546"/>
                  </a:lnTo>
                  <a:lnTo>
                    <a:pt x="220" y="1554"/>
                  </a:lnTo>
                  <a:lnTo>
                    <a:pt x="232" y="1563"/>
                  </a:lnTo>
                  <a:lnTo>
                    <a:pt x="238" y="1563"/>
                  </a:lnTo>
                  <a:lnTo>
                    <a:pt x="243" y="1566"/>
                  </a:lnTo>
                  <a:lnTo>
                    <a:pt x="248" y="1565"/>
                  </a:lnTo>
                  <a:lnTo>
                    <a:pt x="254" y="1568"/>
                  </a:lnTo>
                  <a:lnTo>
                    <a:pt x="262" y="1567"/>
                  </a:lnTo>
                  <a:lnTo>
                    <a:pt x="269" y="1571"/>
                  </a:lnTo>
                  <a:lnTo>
                    <a:pt x="276" y="1571"/>
                  </a:lnTo>
                  <a:lnTo>
                    <a:pt x="278" y="1565"/>
                  </a:lnTo>
                  <a:lnTo>
                    <a:pt x="285" y="1559"/>
                  </a:lnTo>
                  <a:lnTo>
                    <a:pt x="301" y="1536"/>
                  </a:lnTo>
                  <a:lnTo>
                    <a:pt x="307" y="1519"/>
                  </a:lnTo>
                  <a:lnTo>
                    <a:pt x="313" y="1517"/>
                  </a:lnTo>
                  <a:lnTo>
                    <a:pt x="312" y="1512"/>
                  </a:lnTo>
                  <a:lnTo>
                    <a:pt x="305" y="1507"/>
                  </a:lnTo>
                  <a:lnTo>
                    <a:pt x="301" y="1496"/>
                  </a:lnTo>
                  <a:lnTo>
                    <a:pt x="318" y="1468"/>
                  </a:lnTo>
                  <a:lnTo>
                    <a:pt x="334" y="1457"/>
                  </a:lnTo>
                  <a:lnTo>
                    <a:pt x="342" y="1447"/>
                  </a:lnTo>
                  <a:lnTo>
                    <a:pt x="348" y="1442"/>
                  </a:lnTo>
                  <a:lnTo>
                    <a:pt x="361" y="1441"/>
                  </a:lnTo>
                  <a:lnTo>
                    <a:pt x="328" y="1471"/>
                  </a:lnTo>
                  <a:lnTo>
                    <a:pt x="312" y="1495"/>
                  </a:lnTo>
                  <a:lnTo>
                    <a:pt x="311" y="1501"/>
                  </a:lnTo>
                  <a:lnTo>
                    <a:pt x="312" y="1504"/>
                  </a:lnTo>
                  <a:lnTo>
                    <a:pt x="318" y="1509"/>
                  </a:lnTo>
                  <a:lnTo>
                    <a:pt x="321" y="1519"/>
                  </a:lnTo>
                  <a:lnTo>
                    <a:pt x="322" y="1528"/>
                  </a:lnTo>
                  <a:lnTo>
                    <a:pt x="326" y="1538"/>
                  </a:lnTo>
                  <a:lnTo>
                    <a:pt x="333" y="1546"/>
                  </a:lnTo>
                  <a:lnTo>
                    <a:pt x="343" y="1576"/>
                  </a:lnTo>
                  <a:lnTo>
                    <a:pt x="349" y="1583"/>
                  </a:lnTo>
                  <a:lnTo>
                    <a:pt x="349" y="1589"/>
                  </a:lnTo>
                  <a:lnTo>
                    <a:pt x="338" y="1604"/>
                  </a:lnTo>
                  <a:lnTo>
                    <a:pt x="337" y="1608"/>
                  </a:lnTo>
                  <a:lnTo>
                    <a:pt x="333" y="1609"/>
                  </a:lnTo>
                  <a:lnTo>
                    <a:pt x="332" y="1617"/>
                  </a:lnTo>
                  <a:lnTo>
                    <a:pt x="338" y="1631"/>
                  </a:lnTo>
                  <a:lnTo>
                    <a:pt x="343" y="1627"/>
                  </a:lnTo>
                  <a:lnTo>
                    <a:pt x="350" y="1627"/>
                  </a:lnTo>
                  <a:lnTo>
                    <a:pt x="356" y="1631"/>
                  </a:lnTo>
                  <a:lnTo>
                    <a:pt x="351" y="1633"/>
                  </a:lnTo>
                  <a:lnTo>
                    <a:pt x="345" y="1641"/>
                  </a:lnTo>
                  <a:lnTo>
                    <a:pt x="346" y="1657"/>
                  </a:lnTo>
                  <a:lnTo>
                    <a:pt x="351" y="1657"/>
                  </a:lnTo>
                  <a:lnTo>
                    <a:pt x="355" y="1660"/>
                  </a:lnTo>
                  <a:lnTo>
                    <a:pt x="351" y="1662"/>
                  </a:lnTo>
                  <a:lnTo>
                    <a:pt x="342" y="1673"/>
                  </a:lnTo>
                  <a:lnTo>
                    <a:pt x="333" y="1673"/>
                  </a:lnTo>
                  <a:lnTo>
                    <a:pt x="326" y="1680"/>
                  </a:lnTo>
                  <a:lnTo>
                    <a:pt x="345" y="1683"/>
                  </a:lnTo>
                  <a:lnTo>
                    <a:pt x="357" y="1676"/>
                  </a:lnTo>
                  <a:lnTo>
                    <a:pt x="366" y="1664"/>
                  </a:lnTo>
                  <a:lnTo>
                    <a:pt x="373" y="1662"/>
                  </a:lnTo>
                  <a:lnTo>
                    <a:pt x="388" y="1649"/>
                  </a:lnTo>
                  <a:lnTo>
                    <a:pt x="399" y="1649"/>
                  </a:lnTo>
                  <a:lnTo>
                    <a:pt x="413" y="1637"/>
                  </a:lnTo>
                  <a:lnTo>
                    <a:pt x="426" y="1611"/>
                  </a:lnTo>
                  <a:lnTo>
                    <a:pt x="429" y="1620"/>
                  </a:lnTo>
                  <a:lnTo>
                    <a:pt x="429" y="1630"/>
                  </a:lnTo>
                  <a:lnTo>
                    <a:pt x="425" y="1635"/>
                  </a:lnTo>
                  <a:lnTo>
                    <a:pt x="425" y="1642"/>
                  </a:lnTo>
                  <a:lnTo>
                    <a:pt x="426" y="1648"/>
                  </a:lnTo>
                  <a:lnTo>
                    <a:pt x="432" y="1654"/>
                  </a:lnTo>
                  <a:lnTo>
                    <a:pt x="436" y="1653"/>
                  </a:lnTo>
                  <a:lnTo>
                    <a:pt x="440" y="1659"/>
                  </a:lnTo>
                  <a:lnTo>
                    <a:pt x="446" y="1662"/>
                  </a:lnTo>
                  <a:lnTo>
                    <a:pt x="456" y="1653"/>
                  </a:lnTo>
                  <a:lnTo>
                    <a:pt x="458" y="1648"/>
                  </a:lnTo>
                  <a:lnTo>
                    <a:pt x="461" y="1652"/>
                  </a:lnTo>
                  <a:lnTo>
                    <a:pt x="466" y="1652"/>
                  </a:lnTo>
                  <a:lnTo>
                    <a:pt x="464" y="1658"/>
                  </a:lnTo>
                  <a:lnTo>
                    <a:pt x="470" y="1662"/>
                  </a:lnTo>
                  <a:lnTo>
                    <a:pt x="477" y="1670"/>
                  </a:lnTo>
                  <a:lnTo>
                    <a:pt x="491" y="1699"/>
                  </a:lnTo>
                  <a:lnTo>
                    <a:pt x="498" y="1703"/>
                  </a:lnTo>
                  <a:lnTo>
                    <a:pt x="501" y="1702"/>
                  </a:lnTo>
                  <a:lnTo>
                    <a:pt x="509" y="1694"/>
                  </a:lnTo>
                  <a:lnTo>
                    <a:pt x="509" y="1678"/>
                  </a:lnTo>
                  <a:lnTo>
                    <a:pt x="504" y="1668"/>
                  </a:lnTo>
                  <a:lnTo>
                    <a:pt x="506" y="1664"/>
                  </a:lnTo>
                  <a:lnTo>
                    <a:pt x="511" y="1654"/>
                  </a:lnTo>
                  <a:lnTo>
                    <a:pt x="520" y="1647"/>
                  </a:lnTo>
                  <a:lnTo>
                    <a:pt x="522" y="1641"/>
                  </a:lnTo>
                  <a:lnTo>
                    <a:pt x="526" y="1640"/>
                  </a:lnTo>
                  <a:lnTo>
                    <a:pt x="526" y="1647"/>
                  </a:lnTo>
                  <a:lnTo>
                    <a:pt x="522" y="1660"/>
                  </a:lnTo>
                  <a:lnTo>
                    <a:pt x="538" y="1676"/>
                  </a:lnTo>
                  <a:lnTo>
                    <a:pt x="548" y="1679"/>
                  </a:lnTo>
                  <a:lnTo>
                    <a:pt x="572" y="1667"/>
                  </a:lnTo>
                  <a:lnTo>
                    <a:pt x="590" y="1653"/>
                  </a:lnTo>
                  <a:lnTo>
                    <a:pt x="607" y="1636"/>
                  </a:lnTo>
                  <a:lnTo>
                    <a:pt x="619" y="1629"/>
                  </a:lnTo>
                  <a:lnTo>
                    <a:pt x="620" y="1632"/>
                  </a:lnTo>
                  <a:lnTo>
                    <a:pt x="606" y="1658"/>
                  </a:lnTo>
                  <a:lnTo>
                    <a:pt x="599" y="1663"/>
                  </a:lnTo>
                  <a:lnTo>
                    <a:pt x="603" y="1664"/>
                  </a:lnTo>
                  <a:lnTo>
                    <a:pt x="603" y="1667"/>
                  </a:lnTo>
                  <a:lnTo>
                    <a:pt x="595" y="1679"/>
                  </a:lnTo>
                  <a:lnTo>
                    <a:pt x="584" y="1686"/>
                  </a:lnTo>
                  <a:lnTo>
                    <a:pt x="579" y="1713"/>
                  </a:lnTo>
                  <a:lnTo>
                    <a:pt x="588" y="1714"/>
                  </a:lnTo>
                  <a:lnTo>
                    <a:pt x="575" y="1729"/>
                  </a:lnTo>
                  <a:lnTo>
                    <a:pt x="570" y="1760"/>
                  </a:lnTo>
                  <a:lnTo>
                    <a:pt x="569" y="1775"/>
                  </a:lnTo>
                  <a:lnTo>
                    <a:pt x="566" y="1783"/>
                  </a:lnTo>
                  <a:lnTo>
                    <a:pt x="560" y="1792"/>
                  </a:lnTo>
                  <a:lnTo>
                    <a:pt x="549" y="1814"/>
                  </a:lnTo>
                  <a:lnTo>
                    <a:pt x="545" y="1810"/>
                  </a:lnTo>
                  <a:lnTo>
                    <a:pt x="541" y="1812"/>
                  </a:lnTo>
                  <a:lnTo>
                    <a:pt x="538" y="1819"/>
                  </a:lnTo>
                  <a:lnTo>
                    <a:pt x="525" y="1837"/>
                  </a:lnTo>
                  <a:lnTo>
                    <a:pt x="522" y="1837"/>
                  </a:lnTo>
                  <a:lnTo>
                    <a:pt x="518" y="1846"/>
                  </a:lnTo>
                  <a:lnTo>
                    <a:pt x="516" y="1858"/>
                  </a:lnTo>
                  <a:lnTo>
                    <a:pt x="512" y="1866"/>
                  </a:lnTo>
                  <a:lnTo>
                    <a:pt x="506" y="1863"/>
                  </a:lnTo>
                  <a:lnTo>
                    <a:pt x="502" y="1867"/>
                  </a:lnTo>
                  <a:lnTo>
                    <a:pt x="498" y="1863"/>
                  </a:lnTo>
                  <a:lnTo>
                    <a:pt x="484" y="1877"/>
                  </a:lnTo>
                  <a:lnTo>
                    <a:pt x="472" y="1879"/>
                  </a:lnTo>
                  <a:lnTo>
                    <a:pt x="456" y="1891"/>
                  </a:lnTo>
                  <a:lnTo>
                    <a:pt x="451" y="1890"/>
                  </a:lnTo>
                  <a:lnTo>
                    <a:pt x="431" y="1910"/>
                  </a:lnTo>
                  <a:lnTo>
                    <a:pt x="423" y="1925"/>
                  </a:lnTo>
                  <a:lnTo>
                    <a:pt x="416" y="1932"/>
                  </a:lnTo>
                  <a:lnTo>
                    <a:pt x="414" y="1939"/>
                  </a:lnTo>
                  <a:lnTo>
                    <a:pt x="412" y="1952"/>
                  </a:lnTo>
                  <a:lnTo>
                    <a:pt x="410" y="1953"/>
                  </a:lnTo>
                  <a:lnTo>
                    <a:pt x="424" y="1958"/>
                  </a:lnTo>
                  <a:lnTo>
                    <a:pt x="427" y="1964"/>
                  </a:lnTo>
                  <a:lnTo>
                    <a:pt x="418" y="1963"/>
                  </a:lnTo>
                  <a:lnTo>
                    <a:pt x="412" y="1958"/>
                  </a:lnTo>
                  <a:lnTo>
                    <a:pt x="404" y="1955"/>
                  </a:lnTo>
                  <a:lnTo>
                    <a:pt x="403" y="1960"/>
                  </a:lnTo>
                  <a:lnTo>
                    <a:pt x="399" y="1963"/>
                  </a:lnTo>
                  <a:lnTo>
                    <a:pt x="394" y="1960"/>
                  </a:lnTo>
                  <a:lnTo>
                    <a:pt x="389" y="1953"/>
                  </a:lnTo>
                  <a:lnTo>
                    <a:pt x="393" y="1948"/>
                  </a:lnTo>
                  <a:lnTo>
                    <a:pt x="393" y="1943"/>
                  </a:lnTo>
                  <a:lnTo>
                    <a:pt x="383" y="1945"/>
                  </a:lnTo>
                  <a:lnTo>
                    <a:pt x="375" y="1942"/>
                  </a:lnTo>
                  <a:lnTo>
                    <a:pt x="370" y="1943"/>
                  </a:lnTo>
                  <a:lnTo>
                    <a:pt x="365" y="1947"/>
                  </a:lnTo>
                  <a:lnTo>
                    <a:pt x="349" y="1953"/>
                  </a:lnTo>
                  <a:lnTo>
                    <a:pt x="326" y="1968"/>
                  </a:lnTo>
                  <a:lnTo>
                    <a:pt x="310" y="1982"/>
                  </a:lnTo>
                  <a:lnTo>
                    <a:pt x="303" y="1992"/>
                  </a:lnTo>
                  <a:lnTo>
                    <a:pt x="301" y="1995"/>
                  </a:lnTo>
                  <a:lnTo>
                    <a:pt x="300" y="1997"/>
                  </a:lnTo>
                  <a:lnTo>
                    <a:pt x="300" y="2006"/>
                  </a:lnTo>
                  <a:lnTo>
                    <a:pt x="286" y="2013"/>
                  </a:lnTo>
                  <a:lnTo>
                    <a:pt x="286" y="2018"/>
                  </a:lnTo>
                  <a:lnTo>
                    <a:pt x="281" y="2022"/>
                  </a:lnTo>
                  <a:lnTo>
                    <a:pt x="276" y="2018"/>
                  </a:lnTo>
                  <a:lnTo>
                    <a:pt x="274" y="2018"/>
                  </a:lnTo>
                  <a:lnTo>
                    <a:pt x="270" y="2022"/>
                  </a:lnTo>
                  <a:lnTo>
                    <a:pt x="263" y="2026"/>
                  </a:lnTo>
                  <a:lnTo>
                    <a:pt x="258" y="2028"/>
                  </a:lnTo>
                  <a:lnTo>
                    <a:pt x="252" y="2031"/>
                  </a:lnTo>
                  <a:lnTo>
                    <a:pt x="252" y="2033"/>
                  </a:lnTo>
                  <a:lnTo>
                    <a:pt x="257" y="2033"/>
                  </a:lnTo>
                  <a:lnTo>
                    <a:pt x="260" y="2042"/>
                  </a:lnTo>
                  <a:lnTo>
                    <a:pt x="259" y="2054"/>
                  </a:lnTo>
                  <a:lnTo>
                    <a:pt x="263" y="2054"/>
                  </a:lnTo>
                  <a:lnTo>
                    <a:pt x="269" y="2050"/>
                  </a:lnTo>
                  <a:lnTo>
                    <a:pt x="271" y="2044"/>
                  </a:lnTo>
                  <a:lnTo>
                    <a:pt x="269" y="2031"/>
                  </a:lnTo>
                  <a:lnTo>
                    <a:pt x="274" y="2031"/>
                  </a:lnTo>
                  <a:lnTo>
                    <a:pt x="278" y="2040"/>
                  </a:lnTo>
                  <a:lnTo>
                    <a:pt x="284" y="2045"/>
                  </a:lnTo>
                  <a:lnTo>
                    <a:pt x="301" y="2038"/>
                  </a:lnTo>
                  <a:lnTo>
                    <a:pt x="297" y="2019"/>
                  </a:lnTo>
                  <a:lnTo>
                    <a:pt x="299" y="2017"/>
                  </a:lnTo>
                  <a:lnTo>
                    <a:pt x="305" y="2023"/>
                  </a:lnTo>
                  <a:lnTo>
                    <a:pt x="307" y="2028"/>
                  </a:lnTo>
                  <a:lnTo>
                    <a:pt x="306" y="2034"/>
                  </a:lnTo>
                  <a:lnTo>
                    <a:pt x="312" y="2034"/>
                  </a:lnTo>
                  <a:lnTo>
                    <a:pt x="316" y="2036"/>
                  </a:lnTo>
                  <a:lnTo>
                    <a:pt x="322" y="2033"/>
                  </a:lnTo>
                  <a:lnTo>
                    <a:pt x="324" y="2029"/>
                  </a:lnTo>
                  <a:lnTo>
                    <a:pt x="328" y="2031"/>
                  </a:lnTo>
                  <a:lnTo>
                    <a:pt x="332" y="2028"/>
                  </a:lnTo>
                  <a:lnTo>
                    <a:pt x="334" y="2020"/>
                  </a:lnTo>
                  <a:lnTo>
                    <a:pt x="342" y="2013"/>
                  </a:lnTo>
                  <a:lnTo>
                    <a:pt x="344" y="2001"/>
                  </a:lnTo>
                  <a:lnTo>
                    <a:pt x="349" y="1987"/>
                  </a:lnTo>
                  <a:lnTo>
                    <a:pt x="356" y="1982"/>
                  </a:lnTo>
                  <a:lnTo>
                    <a:pt x="364" y="1981"/>
                  </a:lnTo>
                  <a:lnTo>
                    <a:pt x="365" y="1992"/>
                  </a:lnTo>
                  <a:lnTo>
                    <a:pt x="357" y="2001"/>
                  </a:lnTo>
                  <a:lnTo>
                    <a:pt x="360" y="2006"/>
                  </a:lnTo>
                  <a:lnTo>
                    <a:pt x="373" y="2002"/>
                  </a:lnTo>
                  <a:lnTo>
                    <a:pt x="388" y="1993"/>
                  </a:lnTo>
                  <a:lnTo>
                    <a:pt x="402" y="1996"/>
                  </a:lnTo>
                  <a:lnTo>
                    <a:pt x="402" y="1990"/>
                  </a:lnTo>
                  <a:lnTo>
                    <a:pt x="404" y="1988"/>
                  </a:lnTo>
                  <a:lnTo>
                    <a:pt x="405" y="1983"/>
                  </a:lnTo>
                  <a:lnTo>
                    <a:pt x="413" y="1991"/>
                  </a:lnTo>
                  <a:lnTo>
                    <a:pt x="418" y="1982"/>
                  </a:lnTo>
                  <a:lnTo>
                    <a:pt x="419" y="1980"/>
                  </a:lnTo>
                  <a:lnTo>
                    <a:pt x="423" y="1976"/>
                  </a:lnTo>
                  <a:lnTo>
                    <a:pt x="432" y="1975"/>
                  </a:lnTo>
                  <a:lnTo>
                    <a:pt x="436" y="1969"/>
                  </a:lnTo>
                  <a:lnTo>
                    <a:pt x="441" y="1966"/>
                  </a:lnTo>
                  <a:lnTo>
                    <a:pt x="446" y="1966"/>
                  </a:lnTo>
                  <a:lnTo>
                    <a:pt x="450" y="1961"/>
                  </a:lnTo>
                  <a:lnTo>
                    <a:pt x="457" y="1961"/>
                  </a:lnTo>
                  <a:lnTo>
                    <a:pt x="459" y="1968"/>
                  </a:lnTo>
                  <a:lnTo>
                    <a:pt x="459" y="1979"/>
                  </a:lnTo>
                  <a:lnTo>
                    <a:pt x="458" y="1986"/>
                  </a:lnTo>
                  <a:lnTo>
                    <a:pt x="459" y="1987"/>
                  </a:lnTo>
                  <a:lnTo>
                    <a:pt x="468" y="1969"/>
                  </a:lnTo>
                  <a:lnTo>
                    <a:pt x="470" y="1955"/>
                  </a:lnTo>
                  <a:lnTo>
                    <a:pt x="473" y="1958"/>
                  </a:lnTo>
                  <a:lnTo>
                    <a:pt x="478" y="1958"/>
                  </a:lnTo>
                  <a:lnTo>
                    <a:pt x="495" y="1954"/>
                  </a:lnTo>
                  <a:lnTo>
                    <a:pt x="506" y="1945"/>
                  </a:lnTo>
                  <a:lnTo>
                    <a:pt x="512" y="1945"/>
                  </a:lnTo>
                  <a:lnTo>
                    <a:pt x="516" y="1941"/>
                  </a:lnTo>
                  <a:lnTo>
                    <a:pt x="515" y="1931"/>
                  </a:lnTo>
                  <a:lnTo>
                    <a:pt x="515" y="1925"/>
                  </a:lnTo>
                  <a:lnTo>
                    <a:pt x="506" y="1922"/>
                  </a:lnTo>
                  <a:lnTo>
                    <a:pt x="498" y="1915"/>
                  </a:lnTo>
                  <a:lnTo>
                    <a:pt x="493" y="1907"/>
                  </a:lnTo>
                  <a:lnTo>
                    <a:pt x="490" y="1898"/>
                  </a:lnTo>
                  <a:lnTo>
                    <a:pt x="495" y="1898"/>
                  </a:lnTo>
                  <a:lnTo>
                    <a:pt x="499" y="1909"/>
                  </a:lnTo>
                  <a:lnTo>
                    <a:pt x="504" y="1915"/>
                  </a:lnTo>
                  <a:lnTo>
                    <a:pt x="513" y="1916"/>
                  </a:lnTo>
                  <a:lnTo>
                    <a:pt x="528" y="1902"/>
                  </a:lnTo>
                  <a:lnTo>
                    <a:pt x="538" y="1899"/>
                  </a:lnTo>
                  <a:lnTo>
                    <a:pt x="556" y="1899"/>
                  </a:lnTo>
                  <a:lnTo>
                    <a:pt x="560" y="1890"/>
                  </a:lnTo>
                  <a:lnTo>
                    <a:pt x="558" y="1889"/>
                  </a:lnTo>
                  <a:lnTo>
                    <a:pt x="548" y="1891"/>
                  </a:lnTo>
                  <a:lnTo>
                    <a:pt x="552" y="1886"/>
                  </a:lnTo>
                  <a:lnTo>
                    <a:pt x="564" y="1879"/>
                  </a:lnTo>
                  <a:lnTo>
                    <a:pt x="569" y="1884"/>
                  </a:lnTo>
                  <a:lnTo>
                    <a:pt x="577" y="1884"/>
                  </a:lnTo>
                  <a:lnTo>
                    <a:pt x="576" y="1872"/>
                  </a:lnTo>
                  <a:lnTo>
                    <a:pt x="577" y="1864"/>
                  </a:lnTo>
                  <a:lnTo>
                    <a:pt x="584" y="1862"/>
                  </a:lnTo>
                  <a:lnTo>
                    <a:pt x="596" y="1867"/>
                  </a:lnTo>
                  <a:lnTo>
                    <a:pt x="609" y="1855"/>
                  </a:lnTo>
                  <a:lnTo>
                    <a:pt x="611" y="1850"/>
                  </a:lnTo>
                  <a:lnTo>
                    <a:pt x="615" y="1851"/>
                  </a:lnTo>
                  <a:lnTo>
                    <a:pt x="618" y="1848"/>
                  </a:lnTo>
                  <a:lnTo>
                    <a:pt x="619" y="1843"/>
                  </a:lnTo>
                  <a:lnTo>
                    <a:pt x="625" y="1847"/>
                  </a:lnTo>
                  <a:lnTo>
                    <a:pt x="627" y="1843"/>
                  </a:lnTo>
                  <a:lnTo>
                    <a:pt x="634" y="1839"/>
                  </a:lnTo>
                  <a:lnTo>
                    <a:pt x="639" y="1831"/>
                  </a:lnTo>
                  <a:lnTo>
                    <a:pt x="639" y="1818"/>
                  </a:lnTo>
                  <a:lnTo>
                    <a:pt x="633" y="1818"/>
                  </a:lnTo>
                  <a:lnTo>
                    <a:pt x="630" y="1815"/>
                  </a:lnTo>
                  <a:lnTo>
                    <a:pt x="635" y="1809"/>
                  </a:lnTo>
                  <a:lnTo>
                    <a:pt x="652" y="1797"/>
                  </a:lnTo>
                  <a:lnTo>
                    <a:pt x="655" y="1800"/>
                  </a:lnTo>
                  <a:lnTo>
                    <a:pt x="658" y="1788"/>
                  </a:lnTo>
                  <a:lnTo>
                    <a:pt x="672" y="1788"/>
                  </a:lnTo>
                  <a:lnTo>
                    <a:pt x="673" y="1783"/>
                  </a:lnTo>
                  <a:lnTo>
                    <a:pt x="676" y="1778"/>
                  </a:lnTo>
                  <a:lnTo>
                    <a:pt x="677" y="1770"/>
                  </a:lnTo>
                  <a:lnTo>
                    <a:pt x="684" y="1770"/>
                  </a:lnTo>
                  <a:lnTo>
                    <a:pt x="693" y="1775"/>
                  </a:lnTo>
                  <a:lnTo>
                    <a:pt x="698" y="1764"/>
                  </a:lnTo>
                  <a:lnTo>
                    <a:pt x="701" y="1762"/>
                  </a:lnTo>
                  <a:lnTo>
                    <a:pt x="708" y="1757"/>
                  </a:lnTo>
                  <a:lnTo>
                    <a:pt x="712" y="1751"/>
                  </a:lnTo>
                  <a:lnTo>
                    <a:pt x="714" y="1746"/>
                  </a:lnTo>
                  <a:lnTo>
                    <a:pt x="726" y="1742"/>
                  </a:lnTo>
                  <a:lnTo>
                    <a:pt x="740" y="1739"/>
                  </a:lnTo>
                  <a:lnTo>
                    <a:pt x="746" y="1729"/>
                  </a:lnTo>
                  <a:lnTo>
                    <a:pt x="752" y="1732"/>
                  </a:lnTo>
                  <a:lnTo>
                    <a:pt x="763" y="1726"/>
                  </a:lnTo>
                  <a:lnTo>
                    <a:pt x="764" y="1717"/>
                  </a:lnTo>
                  <a:lnTo>
                    <a:pt x="757" y="1712"/>
                  </a:lnTo>
                  <a:lnTo>
                    <a:pt x="767" y="1707"/>
                  </a:lnTo>
                  <a:lnTo>
                    <a:pt x="767" y="1703"/>
                  </a:lnTo>
                  <a:lnTo>
                    <a:pt x="765" y="1699"/>
                  </a:lnTo>
                  <a:lnTo>
                    <a:pt x="767" y="1692"/>
                  </a:lnTo>
                  <a:lnTo>
                    <a:pt x="773" y="1691"/>
                  </a:lnTo>
                  <a:lnTo>
                    <a:pt x="779" y="1681"/>
                  </a:lnTo>
                  <a:lnTo>
                    <a:pt x="796" y="1675"/>
                  </a:lnTo>
                  <a:lnTo>
                    <a:pt x="803" y="1668"/>
                  </a:lnTo>
                  <a:lnTo>
                    <a:pt x="805" y="1660"/>
                  </a:lnTo>
                  <a:lnTo>
                    <a:pt x="805" y="1653"/>
                  </a:lnTo>
                  <a:lnTo>
                    <a:pt x="801" y="1649"/>
                  </a:lnTo>
                  <a:lnTo>
                    <a:pt x="787" y="1642"/>
                  </a:lnTo>
                  <a:lnTo>
                    <a:pt x="785" y="1637"/>
                  </a:lnTo>
                  <a:lnTo>
                    <a:pt x="776" y="1633"/>
                  </a:lnTo>
                  <a:lnTo>
                    <a:pt x="762" y="1638"/>
                  </a:lnTo>
                  <a:lnTo>
                    <a:pt x="757" y="1636"/>
                  </a:lnTo>
                  <a:lnTo>
                    <a:pt x="765" y="1605"/>
                  </a:lnTo>
                  <a:lnTo>
                    <a:pt x="765" y="1600"/>
                  </a:lnTo>
                  <a:lnTo>
                    <a:pt x="779" y="1598"/>
                  </a:lnTo>
                  <a:lnTo>
                    <a:pt x="785" y="1592"/>
                  </a:lnTo>
                  <a:lnTo>
                    <a:pt x="785" y="1586"/>
                  </a:lnTo>
                  <a:lnTo>
                    <a:pt x="791" y="1582"/>
                  </a:lnTo>
                  <a:lnTo>
                    <a:pt x="791" y="1574"/>
                  </a:lnTo>
                  <a:lnTo>
                    <a:pt x="790" y="1566"/>
                  </a:lnTo>
                  <a:lnTo>
                    <a:pt x="795" y="1570"/>
                  </a:lnTo>
                  <a:lnTo>
                    <a:pt x="797" y="1561"/>
                  </a:lnTo>
                  <a:lnTo>
                    <a:pt x="805" y="1559"/>
                  </a:lnTo>
                  <a:lnTo>
                    <a:pt x="805" y="1568"/>
                  </a:lnTo>
                  <a:lnTo>
                    <a:pt x="816" y="1566"/>
                  </a:lnTo>
                  <a:lnTo>
                    <a:pt x="822" y="1561"/>
                  </a:lnTo>
                  <a:lnTo>
                    <a:pt x="822" y="1554"/>
                  </a:lnTo>
                  <a:lnTo>
                    <a:pt x="812" y="1550"/>
                  </a:lnTo>
                  <a:lnTo>
                    <a:pt x="818" y="1546"/>
                  </a:lnTo>
                  <a:lnTo>
                    <a:pt x="834" y="1545"/>
                  </a:lnTo>
                  <a:lnTo>
                    <a:pt x="843" y="1533"/>
                  </a:lnTo>
                  <a:lnTo>
                    <a:pt x="843" y="1525"/>
                  </a:lnTo>
                  <a:lnTo>
                    <a:pt x="840" y="1519"/>
                  </a:lnTo>
                  <a:lnTo>
                    <a:pt x="821" y="1502"/>
                  </a:lnTo>
                  <a:lnTo>
                    <a:pt x="827" y="1501"/>
                  </a:lnTo>
                  <a:lnTo>
                    <a:pt x="833" y="1508"/>
                  </a:lnTo>
                  <a:lnTo>
                    <a:pt x="846" y="1508"/>
                  </a:lnTo>
                  <a:lnTo>
                    <a:pt x="864" y="1490"/>
                  </a:lnTo>
                  <a:lnTo>
                    <a:pt x="870" y="1470"/>
                  </a:lnTo>
                  <a:lnTo>
                    <a:pt x="889" y="1447"/>
                  </a:lnTo>
                  <a:lnTo>
                    <a:pt x="892" y="1433"/>
                  </a:lnTo>
                  <a:lnTo>
                    <a:pt x="925" y="1415"/>
                  </a:lnTo>
                  <a:lnTo>
                    <a:pt x="950" y="1390"/>
                  </a:lnTo>
                  <a:lnTo>
                    <a:pt x="950" y="1383"/>
                  </a:lnTo>
                  <a:lnTo>
                    <a:pt x="948" y="1374"/>
                  </a:lnTo>
                  <a:lnTo>
                    <a:pt x="950" y="1362"/>
                  </a:lnTo>
                  <a:lnTo>
                    <a:pt x="953" y="1353"/>
                  </a:lnTo>
                  <a:lnTo>
                    <a:pt x="959" y="1342"/>
                  </a:lnTo>
                  <a:lnTo>
                    <a:pt x="973" y="1305"/>
                  </a:lnTo>
                  <a:lnTo>
                    <a:pt x="974" y="1296"/>
                  </a:lnTo>
                  <a:lnTo>
                    <a:pt x="974" y="1287"/>
                  </a:lnTo>
                  <a:lnTo>
                    <a:pt x="977" y="1276"/>
                  </a:lnTo>
                  <a:lnTo>
                    <a:pt x="982" y="1278"/>
                  </a:lnTo>
                  <a:lnTo>
                    <a:pt x="983" y="1287"/>
                  </a:lnTo>
                  <a:lnTo>
                    <a:pt x="978" y="1329"/>
                  </a:lnTo>
                  <a:lnTo>
                    <a:pt x="973" y="1342"/>
                  </a:lnTo>
                  <a:lnTo>
                    <a:pt x="961" y="1364"/>
                  </a:lnTo>
                  <a:lnTo>
                    <a:pt x="957" y="1378"/>
                  </a:lnTo>
                  <a:lnTo>
                    <a:pt x="957" y="1390"/>
                  </a:lnTo>
                  <a:lnTo>
                    <a:pt x="962" y="1395"/>
                  </a:lnTo>
                  <a:lnTo>
                    <a:pt x="983" y="1394"/>
                  </a:lnTo>
                  <a:lnTo>
                    <a:pt x="1002" y="1373"/>
                  </a:lnTo>
                  <a:lnTo>
                    <a:pt x="1017" y="1366"/>
                  </a:lnTo>
                  <a:lnTo>
                    <a:pt x="1027" y="1364"/>
                  </a:lnTo>
                  <a:lnTo>
                    <a:pt x="1018" y="1374"/>
                  </a:lnTo>
                  <a:lnTo>
                    <a:pt x="1011" y="1378"/>
                  </a:lnTo>
                  <a:lnTo>
                    <a:pt x="1001" y="1385"/>
                  </a:lnTo>
                  <a:lnTo>
                    <a:pt x="996" y="1395"/>
                  </a:lnTo>
                  <a:lnTo>
                    <a:pt x="988" y="1401"/>
                  </a:lnTo>
                  <a:lnTo>
                    <a:pt x="988" y="1411"/>
                  </a:lnTo>
                  <a:lnTo>
                    <a:pt x="995" y="1418"/>
                  </a:lnTo>
                  <a:lnTo>
                    <a:pt x="1021" y="1425"/>
                  </a:lnTo>
                  <a:lnTo>
                    <a:pt x="1042" y="1436"/>
                  </a:lnTo>
                  <a:lnTo>
                    <a:pt x="999" y="1428"/>
                  </a:lnTo>
                  <a:lnTo>
                    <a:pt x="983" y="1436"/>
                  </a:lnTo>
                  <a:lnTo>
                    <a:pt x="975" y="1434"/>
                  </a:lnTo>
                  <a:lnTo>
                    <a:pt x="968" y="1422"/>
                  </a:lnTo>
                  <a:lnTo>
                    <a:pt x="962" y="1423"/>
                  </a:lnTo>
                  <a:lnTo>
                    <a:pt x="954" y="1428"/>
                  </a:lnTo>
                  <a:lnTo>
                    <a:pt x="946" y="1437"/>
                  </a:lnTo>
                  <a:lnTo>
                    <a:pt x="918" y="1450"/>
                  </a:lnTo>
                  <a:lnTo>
                    <a:pt x="913" y="1459"/>
                  </a:lnTo>
                  <a:lnTo>
                    <a:pt x="916" y="1471"/>
                  </a:lnTo>
                  <a:lnTo>
                    <a:pt x="916" y="1487"/>
                  </a:lnTo>
                  <a:lnTo>
                    <a:pt x="914" y="1504"/>
                  </a:lnTo>
                  <a:lnTo>
                    <a:pt x="910" y="1513"/>
                  </a:lnTo>
                  <a:lnTo>
                    <a:pt x="902" y="1522"/>
                  </a:lnTo>
                  <a:lnTo>
                    <a:pt x="897" y="1534"/>
                  </a:lnTo>
                  <a:lnTo>
                    <a:pt x="896" y="1541"/>
                  </a:lnTo>
                  <a:lnTo>
                    <a:pt x="891" y="1551"/>
                  </a:lnTo>
                  <a:lnTo>
                    <a:pt x="888" y="1561"/>
                  </a:lnTo>
                  <a:lnTo>
                    <a:pt x="892" y="1567"/>
                  </a:lnTo>
                  <a:lnTo>
                    <a:pt x="904" y="1574"/>
                  </a:lnTo>
                  <a:lnTo>
                    <a:pt x="931" y="1557"/>
                  </a:lnTo>
                  <a:lnTo>
                    <a:pt x="936" y="1559"/>
                  </a:lnTo>
                  <a:lnTo>
                    <a:pt x="931" y="1571"/>
                  </a:lnTo>
                  <a:lnTo>
                    <a:pt x="926" y="1579"/>
                  </a:lnTo>
                  <a:lnTo>
                    <a:pt x="919" y="1586"/>
                  </a:lnTo>
                  <a:lnTo>
                    <a:pt x="913" y="1586"/>
                  </a:lnTo>
                  <a:lnTo>
                    <a:pt x="912" y="1589"/>
                  </a:lnTo>
                  <a:lnTo>
                    <a:pt x="916" y="1593"/>
                  </a:lnTo>
                  <a:lnTo>
                    <a:pt x="904" y="1589"/>
                  </a:lnTo>
                  <a:lnTo>
                    <a:pt x="902" y="1589"/>
                  </a:lnTo>
                  <a:lnTo>
                    <a:pt x="899" y="1592"/>
                  </a:lnTo>
                  <a:lnTo>
                    <a:pt x="898" y="1598"/>
                  </a:lnTo>
                  <a:lnTo>
                    <a:pt x="892" y="1592"/>
                  </a:lnTo>
                  <a:lnTo>
                    <a:pt x="888" y="1598"/>
                  </a:lnTo>
                  <a:lnTo>
                    <a:pt x="889" y="1604"/>
                  </a:lnTo>
                  <a:lnTo>
                    <a:pt x="883" y="1606"/>
                  </a:lnTo>
                  <a:lnTo>
                    <a:pt x="883" y="1615"/>
                  </a:lnTo>
                  <a:lnTo>
                    <a:pt x="892" y="1617"/>
                  </a:lnTo>
                  <a:lnTo>
                    <a:pt x="896" y="1622"/>
                  </a:lnTo>
                  <a:lnTo>
                    <a:pt x="907" y="1619"/>
                  </a:lnTo>
                  <a:lnTo>
                    <a:pt x="923" y="1617"/>
                  </a:lnTo>
                  <a:lnTo>
                    <a:pt x="923" y="1608"/>
                  </a:lnTo>
                  <a:lnTo>
                    <a:pt x="924" y="1605"/>
                  </a:lnTo>
                  <a:lnTo>
                    <a:pt x="932" y="1609"/>
                  </a:lnTo>
                  <a:lnTo>
                    <a:pt x="939" y="1614"/>
                  </a:lnTo>
                  <a:lnTo>
                    <a:pt x="948" y="1595"/>
                  </a:lnTo>
                  <a:lnTo>
                    <a:pt x="957" y="1584"/>
                  </a:lnTo>
                  <a:lnTo>
                    <a:pt x="963" y="1586"/>
                  </a:lnTo>
                  <a:lnTo>
                    <a:pt x="970" y="1581"/>
                  </a:lnTo>
                  <a:lnTo>
                    <a:pt x="970" y="1592"/>
                  </a:lnTo>
                  <a:lnTo>
                    <a:pt x="968" y="1603"/>
                  </a:lnTo>
                  <a:lnTo>
                    <a:pt x="980" y="1583"/>
                  </a:lnTo>
                  <a:lnTo>
                    <a:pt x="980" y="1572"/>
                  </a:lnTo>
                  <a:lnTo>
                    <a:pt x="993" y="1565"/>
                  </a:lnTo>
                  <a:lnTo>
                    <a:pt x="997" y="1568"/>
                  </a:lnTo>
                  <a:lnTo>
                    <a:pt x="1002" y="1560"/>
                  </a:lnTo>
                  <a:lnTo>
                    <a:pt x="1000" y="1550"/>
                  </a:lnTo>
                  <a:lnTo>
                    <a:pt x="1001" y="1546"/>
                  </a:lnTo>
                  <a:lnTo>
                    <a:pt x="1005" y="1540"/>
                  </a:lnTo>
                  <a:lnTo>
                    <a:pt x="1007" y="1554"/>
                  </a:lnTo>
                  <a:lnTo>
                    <a:pt x="1011" y="1566"/>
                  </a:lnTo>
                  <a:lnTo>
                    <a:pt x="1013" y="1551"/>
                  </a:lnTo>
                  <a:lnTo>
                    <a:pt x="1015" y="1540"/>
                  </a:lnTo>
                  <a:lnTo>
                    <a:pt x="1020" y="1534"/>
                  </a:lnTo>
                  <a:lnTo>
                    <a:pt x="1020" y="1524"/>
                  </a:lnTo>
                  <a:lnTo>
                    <a:pt x="1023" y="1536"/>
                  </a:lnTo>
                  <a:lnTo>
                    <a:pt x="1028" y="1534"/>
                  </a:lnTo>
                  <a:lnTo>
                    <a:pt x="1033" y="1534"/>
                  </a:lnTo>
                  <a:lnTo>
                    <a:pt x="1038" y="1538"/>
                  </a:lnTo>
                  <a:lnTo>
                    <a:pt x="1055" y="1540"/>
                  </a:lnTo>
                  <a:lnTo>
                    <a:pt x="1064" y="1534"/>
                  </a:lnTo>
                  <a:lnTo>
                    <a:pt x="1069" y="1533"/>
                  </a:lnTo>
                  <a:lnTo>
                    <a:pt x="1074" y="1518"/>
                  </a:lnTo>
                  <a:lnTo>
                    <a:pt x="1077" y="1519"/>
                  </a:lnTo>
                  <a:lnTo>
                    <a:pt x="1083" y="1517"/>
                  </a:lnTo>
                  <a:lnTo>
                    <a:pt x="1088" y="1509"/>
                  </a:lnTo>
                  <a:lnTo>
                    <a:pt x="1085" y="1508"/>
                  </a:lnTo>
                  <a:lnTo>
                    <a:pt x="1082" y="1504"/>
                  </a:lnTo>
                  <a:lnTo>
                    <a:pt x="1076" y="1506"/>
                  </a:lnTo>
                  <a:lnTo>
                    <a:pt x="1081" y="1496"/>
                  </a:lnTo>
                  <a:lnTo>
                    <a:pt x="1088" y="1486"/>
                  </a:lnTo>
                  <a:lnTo>
                    <a:pt x="1093" y="1486"/>
                  </a:lnTo>
                  <a:lnTo>
                    <a:pt x="1096" y="1476"/>
                  </a:lnTo>
                  <a:lnTo>
                    <a:pt x="1091" y="1469"/>
                  </a:lnTo>
                  <a:lnTo>
                    <a:pt x="1082" y="1477"/>
                  </a:lnTo>
                  <a:lnTo>
                    <a:pt x="1076" y="1477"/>
                  </a:lnTo>
                  <a:lnTo>
                    <a:pt x="1065" y="1482"/>
                  </a:lnTo>
                  <a:lnTo>
                    <a:pt x="1064" y="1474"/>
                  </a:lnTo>
                  <a:lnTo>
                    <a:pt x="1074" y="1470"/>
                  </a:lnTo>
                  <a:lnTo>
                    <a:pt x="1082" y="1463"/>
                  </a:lnTo>
                  <a:lnTo>
                    <a:pt x="1083" y="1453"/>
                  </a:lnTo>
                  <a:lnTo>
                    <a:pt x="1076" y="1458"/>
                  </a:lnTo>
                  <a:lnTo>
                    <a:pt x="1076" y="1453"/>
                  </a:lnTo>
                  <a:lnTo>
                    <a:pt x="1066" y="1454"/>
                  </a:lnTo>
                  <a:lnTo>
                    <a:pt x="1066" y="1448"/>
                  </a:lnTo>
                  <a:lnTo>
                    <a:pt x="1063" y="1447"/>
                  </a:lnTo>
                  <a:lnTo>
                    <a:pt x="1066" y="1439"/>
                  </a:lnTo>
                  <a:lnTo>
                    <a:pt x="1077" y="1436"/>
                  </a:lnTo>
                  <a:lnTo>
                    <a:pt x="1083" y="1425"/>
                  </a:lnTo>
                  <a:lnTo>
                    <a:pt x="1074" y="1423"/>
                  </a:lnTo>
                  <a:lnTo>
                    <a:pt x="1082" y="1411"/>
                  </a:lnTo>
                  <a:lnTo>
                    <a:pt x="1086" y="1409"/>
                  </a:lnTo>
                  <a:lnTo>
                    <a:pt x="1090" y="1417"/>
                  </a:lnTo>
                  <a:lnTo>
                    <a:pt x="1093" y="1416"/>
                  </a:lnTo>
                  <a:lnTo>
                    <a:pt x="1098" y="1405"/>
                  </a:lnTo>
                  <a:lnTo>
                    <a:pt x="1109" y="1394"/>
                  </a:lnTo>
                  <a:lnTo>
                    <a:pt x="1109" y="1404"/>
                  </a:lnTo>
                  <a:lnTo>
                    <a:pt x="1099" y="1421"/>
                  </a:lnTo>
                  <a:lnTo>
                    <a:pt x="1096" y="1431"/>
                  </a:lnTo>
                  <a:lnTo>
                    <a:pt x="1102" y="1437"/>
                  </a:lnTo>
                  <a:lnTo>
                    <a:pt x="1111" y="1436"/>
                  </a:lnTo>
                  <a:lnTo>
                    <a:pt x="1114" y="1431"/>
                  </a:lnTo>
                  <a:lnTo>
                    <a:pt x="1114" y="1415"/>
                  </a:lnTo>
                  <a:lnTo>
                    <a:pt x="1115" y="1405"/>
                  </a:lnTo>
                  <a:lnTo>
                    <a:pt x="1120" y="1418"/>
                  </a:lnTo>
                  <a:lnTo>
                    <a:pt x="1120" y="1426"/>
                  </a:lnTo>
                  <a:lnTo>
                    <a:pt x="1128" y="1427"/>
                  </a:lnTo>
                  <a:lnTo>
                    <a:pt x="1144" y="1425"/>
                  </a:lnTo>
                  <a:lnTo>
                    <a:pt x="1150" y="1426"/>
                  </a:lnTo>
                  <a:lnTo>
                    <a:pt x="1160" y="1423"/>
                  </a:lnTo>
                  <a:lnTo>
                    <a:pt x="1166" y="1414"/>
                  </a:lnTo>
                  <a:lnTo>
                    <a:pt x="1178" y="1409"/>
                  </a:lnTo>
                  <a:lnTo>
                    <a:pt x="1190" y="1409"/>
                  </a:lnTo>
                  <a:lnTo>
                    <a:pt x="1189" y="1412"/>
                  </a:lnTo>
                  <a:lnTo>
                    <a:pt x="1173" y="1415"/>
                  </a:lnTo>
                  <a:lnTo>
                    <a:pt x="1173" y="1422"/>
                  </a:lnTo>
                  <a:lnTo>
                    <a:pt x="1171" y="1432"/>
                  </a:lnTo>
                  <a:lnTo>
                    <a:pt x="1171" y="1439"/>
                  </a:lnTo>
                  <a:lnTo>
                    <a:pt x="1177" y="1442"/>
                  </a:lnTo>
                  <a:lnTo>
                    <a:pt x="1194" y="1436"/>
                  </a:lnTo>
                  <a:lnTo>
                    <a:pt x="1195" y="1441"/>
                  </a:lnTo>
                  <a:lnTo>
                    <a:pt x="1179" y="1450"/>
                  </a:lnTo>
                  <a:lnTo>
                    <a:pt x="1168" y="1454"/>
                  </a:lnTo>
                  <a:lnTo>
                    <a:pt x="1183" y="1457"/>
                  </a:lnTo>
                  <a:lnTo>
                    <a:pt x="1190" y="1448"/>
                  </a:lnTo>
                  <a:lnTo>
                    <a:pt x="1200" y="1443"/>
                  </a:lnTo>
                  <a:lnTo>
                    <a:pt x="1204" y="1446"/>
                  </a:lnTo>
                  <a:lnTo>
                    <a:pt x="1190" y="1463"/>
                  </a:lnTo>
                  <a:lnTo>
                    <a:pt x="1208" y="1458"/>
                  </a:lnTo>
                  <a:lnTo>
                    <a:pt x="1212" y="1461"/>
                  </a:lnTo>
                  <a:lnTo>
                    <a:pt x="1222" y="1460"/>
                  </a:lnTo>
                  <a:lnTo>
                    <a:pt x="1224" y="1463"/>
                  </a:lnTo>
                  <a:lnTo>
                    <a:pt x="1216" y="1475"/>
                  </a:lnTo>
                  <a:lnTo>
                    <a:pt x="1224" y="1477"/>
                  </a:lnTo>
                  <a:lnTo>
                    <a:pt x="1238" y="1495"/>
                  </a:lnTo>
                  <a:lnTo>
                    <a:pt x="1246" y="1498"/>
                  </a:lnTo>
                  <a:lnTo>
                    <a:pt x="1253" y="1497"/>
                  </a:lnTo>
                  <a:lnTo>
                    <a:pt x="1253" y="1493"/>
                  </a:lnTo>
                  <a:lnTo>
                    <a:pt x="1254" y="1490"/>
                  </a:lnTo>
                  <a:lnTo>
                    <a:pt x="1254" y="1485"/>
                  </a:lnTo>
                  <a:lnTo>
                    <a:pt x="1258" y="1482"/>
                  </a:lnTo>
                  <a:lnTo>
                    <a:pt x="1263" y="1481"/>
                  </a:lnTo>
                  <a:lnTo>
                    <a:pt x="1268" y="1485"/>
                  </a:lnTo>
                  <a:lnTo>
                    <a:pt x="1270" y="1491"/>
                  </a:lnTo>
                  <a:lnTo>
                    <a:pt x="1270" y="1500"/>
                  </a:lnTo>
                  <a:lnTo>
                    <a:pt x="1279" y="1506"/>
                  </a:lnTo>
                  <a:lnTo>
                    <a:pt x="1284" y="1512"/>
                  </a:lnTo>
                  <a:lnTo>
                    <a:pt x="1287" y="1514"/>
                  </a:lnTo>
                  <a:lnTo>
                    <a:pt x="1289" y="1509"/>
                  </a:lnTo>
                  <a:lnTo>
                    <a:pt x="1296" y="1514"/>
                  </a:lnTo>
                  <a:lnTo>
                    <a:pt x="1301" y="1513"/>
                  </a:lnTo>
                  <a:lnTo>
                    <a:pt x="1307" y="1517"/>
                  </a:lnTo>
                  <a:lnTo>
                    <a:pt x="1313" y="1524"/>
                  </a:lnTo>
                  <a:lnTo>
                    <a:pt x="1313" y="1528"/>
                  </a:lnTo>
                  <a:lnTo>
                    <a:pt x="1312" y="1531"/>
                  </a:lnTo>
                  <a:lnTo>
                    <a:pt x="1316" y="1534"/>
                  </a:lnTo>
                  <a:lnTo>
                    <a:pt x="1324" y="1535"/>
                  </a:lnTo>
                  <a:lnTo>
                    <a:pt x="1337" y="1530"/>
                  </a:lnTo>
                  <a:lnTo>
                    <a:pt x="1370" y="1529"/>
                  </a:lnTo>
                  <a:lnTo>
                    <a:pt x="1373" y="1523"/>
                  </a:lnTo>
                  <a:lnTo>
                    <a:pt x="1383" y="1528"/>
                  </a:lnTo>
                  <a:lnTo>
                    <a:pt x="1387" y="1523"/>
                  </a:lnTo>
                  <a:lnTo>
                    <a:pt x="1399" y="1525"/>
                  </a:lnTo>
                  <a:lnTo>
                    <a:pt x="1405" y="1531"/>
                  </a:lnTo>
                  <a:lnTo>
                    <a:pt x="1437" y="1538"/>
                  </a:lnTo>
                  <a:lnTo>
                    <a:pt x="1445" y="1539"/>
                  </a:lnTo>
                  <a:lnTo>
                    <a:pt x="1459" y="1531"/>
                  </a:lnTo>
                  <a:lnTo>
                    <a:pt x="1466" y="1536"/>
                  </a:lnTo>
                  <a:lnTo>
                    <a:pt x="1467" y="1539"/>
                  </a:lnTo>
                  <a:lnTo>
                    <a:pt x="1459" y="1541"/>
                  </a:lnTo>
                  <a:lnTo>
                    <a:pt x="1458" y="1545"/>
                  </a:lnTo>
                  <a:lnTo>
                    <a:pt x="1463" y="1549"/>
                  </a:lnTo>
                  <a:lnTo>
                    <a:pt x="1483" y="1557"/>
                  </a:lnTo>
                  <a:lnTo>
                    <a:pt x="1504" y="1562"/>
                  </a:lnTo>
                  <a:lnTo>
                    <a:pt x="1522" y="1565"/>
                  </a:lnTo>
                  <a:lnTo>
                    <a:pt x="1540" y="1556"/>
                  </a:lnTo>
                  <a:lnTo>
                    <a:pt x="1555" y="1538"/>
                  </a:lnTo>
                  <a:lnTo>
                    <a:pt x="1559" y="1529"/>
                  </a:lnTo>
                  <a:lnTo>
                    <a:pt x="1563" y="1525"/>
                  </a:lnTo>
                  <a:lnTo>
                    <a:pt x="1574" y="1540"/>
                  </a:lnTo>
                  <a:lnTo>
                    <a:pt x="1580" y="1546"/>
                  </a:lnTo>
                  <a:lnTo>
                    <a:pt x="1590" y="1550"/>
                  </a:lnTo>
                  <a:lnTo>
                    <a:pt x="1586" y="1551"/>
                  </a:lnTo>
                  <a:lnTo>
                    <a:pt x="1579" y="1557"/>
                  </a:lnTo>
                  <a:lnTo>
                    <a:pt x="1579" y="1565"/>
                  </a:lnTo>
                  <a:lnTo>
                    <a:pt x="1580" y="1571"/>
                  </a:lnTo>
                  <a:lnTo>
                    <a:pt x="1581" y="1578"/>
                  </a:lnTo>
                  <a:lnTo>
                    <a:pt x="1579" y="1582"/>
                  </a:lnTo>
                  <a:lnTo>
                    <a:pt x="1574" y="1577"/>
                  </a:lnTo>
                  <a:lnTo>
                    <a:pt x="1572" y="1557"/>
                  </a:lnTo>
                  <a:lnTo>
                    <a:pt x="1574" y="1552"/>
                  </a:lnTo>
                  <a:lnTo>
                    <a:pt x="1574" y="1545"/>
                  </a:lnTo>
                  <a:lnTo>
                    <a:pt x="1570" y="1539"/>
                  </a:lnTo>
                  <a:lnTo>
                    <a:pt x="1567" y="1536"/>
                  </a:lnTo>
                  <a:lnTo>
                    <a:pt x="1563" y="1541"/>
                  </a:lnTo>
                  <a:lnTo>
                    <a:pt x="1561" y="1546"/>
                  </a:lnTo>
                  <a:lnTo>
                    <a:pt x="1561" y="1560"/>
                  </a:lnTo>
                  <a:lnTo>
                    <a:pt x="1564" y="1563"/>
                  </a:lnTo>
                  <a:lnTo>
                    <a:pt x="1564" y="1570"/>
                  </a:lnTo>
                  <a:lnTo>
                    <a:pt x="1563" y="1574"/>
                  </a:lnTo>
                  <a:lnTo>
                    <a:pt x="1560" y="1578"/>
                  </a:lnTo>
                  <a:lnTo>
                    <a:pt x="1555" y="1579"/>
                  </a:lnTo>
                  <a:lnTo>
                    <a:pt x="1548" y="1587"/>
                  </a:lnTo>
                  <a:lnTo>
                    <a:pt x="1552" y="1592"/>
                  </a:lnTo>
                  <a:lnTo>
                    <a:pt x="1567" y="1595"/>
                  </a:lnTo>
                  <a:lnTo>
                    <a:pt x="1567" y="1599"/>
                  </a:lnTo>
                  <a:lnTo>
                    <a:pt x="1572" y="1601"/>
                  </a:lnTo>
                  <a:lnTo>
                    <a:pt x="1579" y="1601"/>
                  </a:lnTo>
                  <a:lnTo>
                    <a:pt x="1581" y="1603"/>
                  </a:lnTo>
                  <a:lnTo>
                    <a:pt x="1580" y="1606"/>
                  </a:lnTo>
                  <a:lnTo>
                    <a:pt x="1598" y="1614"/>
                  </a:lnTo>
                  <a:lnTo>
                    <a:pt x="1612" y="1627"/>
                  </a:lnTo>
                  <a:lnTo>
                    <a:pt x="1612" y="1624"/>
                  </a:lnTo>
                  <a:lnTo>
                    <a:pt x="1615" y="1620"/>
                  </a:lnTo>
                  <a:lnTo>
                    <a:pt x="1629" y="1620"/>
                  </a:lnTo>
                  <a:lnTo>
                    <a:pt x="1630" y="1619"/>
                  </a:lnTo>
                  <a:lnTo>
                    <a:pt x="1631" y="1608"/>
                  </a:lnTo>
                  <a:lnTo>
                    <a:pt x="1628" y="1599"/>
                  </a:lnTo>
                  <a:lnTo>
                    <a:pt x="1630" y="1598"/>
                  </a:lnTo>
                  <a:lnTo>
                    <a:pt x="1635" y="1600"/>
                  </a:lnTo>
                  <a:lnTo>
                    <a:pt x="1638" y="1595"/>
                  </a:lnTo>
                  <a:lnTo>
                    <a:pt x="1635" y="1592"/>
                  </a:lnTo>
                  <a:lnTo>
                    <a:pt x="1608" y="1557"/>
                  </a:lnTo>
                  <a:lnTo>
                    <a:pt x="1603" y="1546"/>
                  </a:lnTo>
                  <a:lnTo>
                    <a:pt x="1590" y="1535"/>
                  </a:lnTo>
                  <a:lnTo>
                    <a:pt x="1583" y="1529"/>
                  </a:lnTo>
                  <a:lnTo>
                    <a:pt x="1587" y="1529"/>
                  </a:lnTo>
                  <a:lnTo>
                    <a:pt x="1587" y="1523"/>
                  </a:lnTo>
                  <a:lnTo>
                    <a:pt x="1587" y="1501"/>
                  </a:lnTo>
                  <a:lnTo>
                    <a:pt x="1554" y="1502"/>
                  </a:lnTo>
                  <a:lnTo>
                    <a:pt x="1542" y="1517"/>
                  </a:lnTo>
                  <a:lnTo>
                    <a:pt x="1536" y="1514"/>
                  </a:lnTo>
                  <a:lnTo>
                    <a:pt x="1521" y="1503"/>
                  </a:lnTo>
                  <a:lnTo>
                    <a:pt x="1506" y="1514"/>
                  </a:lnTo>
                  <a:lnTo>
                    <a:pt x="1486" y="1502"/>
                  </a:lnTo>
                  <a:lnTo>
                    <a:pt x="1486" y="1466"/>
                  </a:lnTo>
                  <a:close/>
                </a:path>
              </a:pathLst>
            </a:custGeom>
            <a:solidFill>
              <a:schemeClr val="accent3"/>
            </a:solidFill>
            <a:ln w="3175" cap="flat" cmpd="sng">
              <a:noFill/>
              <a:prstDash val="solid"/>
              <a:round/>
              <a:headEnd type="none" w="med" len="med"/>
              <a:tailEnd type="none" w="med" len="med"/>
            </a:ln>
            <a:effectLst/>
          </p:spPr>
          <p:txBody>
            <a:bodyPr/>
            <a:lstStyle/>
            <a:p>
              <a:endParaRPr lang="en-US" dirty="0"/>
            </a:p>
          </p:txBody>
        </p:sp>
        <p:sp>
          <p:nvSpPr>
            <p:cNvPr id="41" name="Freeform 282"/>
            <p:cNvSpPr>
              <a:spLocks noChangeAspect="1"/>
            </p:cNvSpPr>
            <p:nvPr/>
          </p:nvSpPr>
          <p:spPr bwMode="gray">
            <a:xfrm>
              <a:off x="1249187" y="2479456"/>
              <a:ext cx="768771" cy="407378"/>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solidFill>
              <a:schemeClr val="accent3"/>
            </a:solidFill>
            <a:ln w="3175" cap="flat" cmpd="sng">
              <a:noFill/>
              <a:prstDash val="solid"/>
              <a:round/>
              <a:headEnd type="none" w="med" len="med"/>
              <a:tailEnd type="none" w="med" len="med"/>
            </a:ln>
            <a:effectLst/>
          </p:spPr>
          <p:txBody>
            <a:bodyPr/>
            <a:lstStyle/>
            <a:p>
              <a:endParaRPr lang="en-US" dirty="0"/>
            </a:p>
          </p:txBody>
        </p:sp>
        <p:sp>
          <p:nvSpPr>
            <p:cNvPr id="42" name="Freeform 288"/>
            <p:cNvSpPr>
              <a:spLocks noChangeAspect="1"/>
            </p:cNvSpPr>
            <p:nvPr/>
          </p:nvSpPr>
          <p:spPr bwMode="gray">
            <a:xfrm>
              <a:off x="1230971" y="1721181"/>
              <a:ext cx="142095" cy="156222"/>
            </a:xfrm>
            <a:custGeom>
              <a:avLst/>
              <a:gdLst/>
              <a:ahLst/>
              <a:cxnLst>
                <a:cxn ang="0">
                  <a:pos x="109" y="137"/>
                </a:cxn>
                <a:cxn ang="0">
                  <a:pos x="97" y="189"/>
                </a:cxn>
                <a:cxn ang="0">
                  <a:pos x="84" y="213"/>
                </a:cxn>
                <a:cxn ang="0">
                  <a:pos x="72" y="242"/>
                </a:cxn>
                <a:cxn ang="0">
                  <a:pos x="66" y="272"/>
                </a:cxn>
                <a:cxn ang="0">
                  <a:pos x="55" y="288"/>
                </a:cxn>
                <a:cxn ang="0">
                  <a:pos x="66" y="305"/>
                </a:cxn>
                <a:cxn ang="0">
                  <a:pos x="72" y="321"/>
                </a:cxn>
                <a:cxn ang="0">
                  <a:pos x="41" y="333"/>
                </a:cxn>
                <a:cxn ang="0">
                  <a:pos x="46" y="358"/>
                </a:cxn>
                <a:cxn ang="0">
                  <a:pos x="44" y="380"/>
                </a:cxn>
                <a:cxn ang="0">
                  <a:pos x="44" y="391"/>
                </a:cxn>
                <a:cxn ang="0">
                  <a:pos x="40" y="409"/>
                </a:cxn>
                <a:cxn ang="0">
                  <a:pos x="27" y="430"/>
                </a:cxn>
                <a:cxn ang="0">
                  <a:pos x="30" y="449"/>
                </a:cxn>
                <a:cxn ang="0">
                  <a:pos x="18" y="465"/>
                </a:cxn>
                <a:cxn ang="0">
                  <a:pos x="11" y="479"/>
                </a:cxn>
                <a:cxn ang="0">
                  <a:pos x="0" y="500"/>
                </a:cxn>
                <a:cxn ang="0">
                  <a:pos x="49" y="504"/>
                </a:cxn>
                <a:cxn ang="0">
                  <a:pos x="41" y="511"/>
                </a:cxn>
                <a:cxn ang="0">
                  <a:pos x="66" y="519"/>
                </a:cxn>
                <a:cxn ang="0">
                  <a:pos x="99" y="541"/>
                </a:cxn>
                <a:cxn ang="0">
                  <a:pos x="124" y="585"/>
                </a:cxn>
                <a:cxn ang="0">
                  <a:pos x="163" y="650"/>
                </a:cxn>
                <a:cxn ang="0">
                  <a:pos x="215" y="603"/>
                </a:cxn>
                <a:cxn ang="0">
                  <a:pos x="238" y="587"/>
                </a:cxn>
                <a:cxn ang="0">
                  <a:pos x="249" y="601"/>
                </a:cxn>
                <a:cxn ang="0">
                  <a:pos x="264" y="581"/>
                </a:cxn>
                <a:cxn ang="0">
                  <a:pos x="279" y="587"/>
                </a:cxn>
                <a:cxn ang="0">
                  <a:pos x="298" y="549"/>
                </a:cxn>
                <a:cxn ang="0">
                  <a:pos x="299" y="511"/>
                </a:cxn>
                <a:cxn ang="0">
                  <a:pos x="313" y="461"/>
                </a:cxn>
                <a:cxn ang="0">
                  <a:pos x="328" y="455"/>
                </a:cxn>
                <a:cxn ang="0">
                  <a:pos x="362" y="433"/>
                </a:cxn>
                <a:cxn ang="0">
                  <a:pos x="371" y="381"/>
                </a:cxn>
                <a:cxn ang="0">
                  <a:pos x="406" y="357"/>
                </a:cxn>
                <a:cxn ang="0">
                  <a:pos x="462" y="309"/>
                </a:cxn>
                <a:cxn ang="0">
                  <a:pos x="514" y="267"/>
                </a:cxn>
                <a:cxn ang="0">
                  <a:pos x="581" y="203"/>
                </a:cxn>
                <a:cxn ang="0">
                  <a:pos x="552" y="176"/>
                </a:cxn>
                <a:cxn ang="0">
                  <a:pos x="506" y="119"/>
                </a:cxn>
                <a:cxn ang="0">
                  <a:pos x="462" y="69"/>
                </a:cxn>
                <a:cxn ang="0">
                  <a:pos x="385" y="78"/>
                </a:cxn>
                <a:cxn ang="0">
                  <a:pos x="384" y="105"/>
                </a:cxn>
                <a:cxn ang="0">
                  <a:pos x="368" y="108"/>
                </a:cxn>
                <a:cxn ang="0">
                  <a:pos x="373" y="78"/>
                </a:cxn>
                <a:cxn ang="0">
                  <a:pos x="352" y="86"/>
                </a:cxn>
                <a:cxn ang="0">
                  <a:pos x="338" y="102"/>
                </a:cxn>
                <a:cxn ang="0">
                  <a:pos x="304" y="52"/>
                </a:cxn>
                <a:cxn ang="0">
                  <a:pos x="276" y="13"/>
                </a:cxn>
                <a:cxn ang="0">
                  <a:pos x="224" y="14"/>
                </a:cxn>
                <a:cxn ang="0">
                  <a:pos x="157" y="19"/>
                </a:cxn>
                <a:cxn ang="0">
                  <a:pos x="158" y="46"/>
                </a:cxn>
                <a:cxn ang="0">
                  <a:pos x="150" y="21"/>
                </a:cxn>
                <a:cxn ang="0">
                  <a:pos x="139" y="27"/>
                </a:cxn>
                <a:cxn ang="0">
                  <a:pos x="120" y="27"/>
                </a:cxn>
                <a:cxn ang="0">
                  <a:pos x="99" y="31"/>
                </a:cxn>
                <a:cxn ang="0">
                  <a:pos x="75" y="42"/>
                </a:cxn>
                <a:cxn ang="0">
                  <a:pos x="84" y="78"/>
                </a:cxn>
              </a:cxnLst>
              <a:rect l="0" t="0" r="r" b="b"/>
              <a:pathLst>
                <a:path w="582" h="653">
                  <a:moveTo>
                    <a:pt x="93" y="117"/>
                  </a:moveTo>
                  <a:lnTo>
                    <a:pt x="100" y="129"/>
                  </a:lnTo>
                  <a:lnTo>
                    <a:pt x="109" y="137"/>
                  </a:lnTo>
                  <a:lnTo>
                    <a:pt x="113" y="148"/>
                  </a:lnTo>
                  <a:lnTo>
                    <a:pt x="105" y="161"/>
                  </a:lnTo>
                  <a:lnTo>
                    <a:pt x="97" y="189"/>
                  </a:lnTo>
                  <a:lnTo>
                    <a:pt x="93" y="198"/>
                  </a:lnTo>
                  <a:lnTo>
                    <a:pt x="84" y="208"/>
                  </a:lnTo>
                  <a:lnTo>
                    <a:pt x="84" y="213"/>
                  </a:lnTo>
                  <a:lnTo>
                    <a:pt x="81" y="225"/>
                  </a:lnTo>
                  <a:lnTo>
                    <a:pt x="76" y="229"/>
                  </a:lnTo>
                  <a:lnTo>
                    <a:pt x="72" y="242"/>
                  </a:lnTo>
                  <a:lnTo>
                    <a:pt x="72" y="251"/>
                  </a:lnTo>
                  <a:lnTo>
                    <a:pt x="65" y="263"/>
                  </a:lnTo>
                  <a:lnTo>
                    <a:pt x="66" y="272"/>
                  </a:lnTo>
                  <a:lnTo>
                    <a:pt x="64" y="275"/>
                  </a:lnTo>
                  <a:lnTo>
                    <a:pt x="60" y="284"/>
                  </a:lnTo>
                  <a:lnTo>
                    <a:pt x="55" y="288"/>
                  </a:lnTo>
                  <a:lnTo>
                    <a:pt x="57" y="299"/>
                  </a:lnTo>
                  <a:lnTo>
                    <a:pt x="64" y="298"/>
                  </a:lnTo>
                  <a:lnTo>
                    <a:pt x="66" y="305"/>
                  </a:lnTo>
                  <a:lnTo>
                    <a:pt x="72" y="309"/>
                  </a:lnTo>
                  <a:lnTo>
                    <a:pt x="73" y="315"/>
                  </a:lnTo>
                  <a:lnTo>
                    <a:pt x="72" y="321"/>
                  </a:lnTo>
                  <a:lnTo>
                    <a:pt x="51" y="331"/>
                  </a:lnTo>
                  <a:lnTo>
                    <a:pt x="43" y="327"/>
                  </a:lnTo>
                  <a:lnTo>
                    <a:pt x="41" y="333"/>
                  </a:lnTo>
                  <a:lnTo>
                    <a:pt x="44" y="342"/>
                  </a:lnTo>
                  <a:lnTo>
                    <a:pt x="46" y="345"/>
                  </a:lnTo>
                  <a:lnTo>
                    <a:pt x="46" y="358"/>
                  </a:lnTo>
                  <a:lnTo>
                    <a:pt x="48" y="359"/>
                  </a:lnTo>
                  <a:lnTo>
                    <a:pt x="48" y="366"/>
                  </a:lnTo>
                  <a:lnTo>
                    <a:pt x="44" y="380"/>
                  </a:lnTo>
                  <a:lnTo>
                    <a:pt x="49" y="377"/>
                  </a:lnTo>
                  <a:lnTo>
                    <a:pt x="50" y="387"/>
                  </a:lnTo>
                  <a:lnTo>
                    <a:pt x="44" y="391"/>
                  </a:lnTo>
                  <a:lnTo>
                    <a:pt x="38" y="400"/>
                  </a:lnTo>
                  <a:lnTo>
                    <a:pt x="45" y="404"/>
                  </a:lnTo>
                  <a:lnTo>
                    <a:pt x="40" y="409"/>
                  </a:lnTo>
                  <a:lnTo>
                    <a:pt x="33" y="406"/>
                  </a:lnTo>
                  <a:lnTo>
                    <a:pt x="27" y="418"/>
                  </a:lnTo>
                  <a:lnTo>
                    <a:pt x="27" y="430"/>
                  </a:lnTo>
                  <a:lnTo>
                    <a:pt x="21" y="435"/>
                  </a:lnTo>
                  <a:lnTo>
                    <a:pt x="22" y="441"/>
                  </a:lnTo>
                  <a:lnTo>
                    <a:pt x="30" y="449"/>
                  </a:lnTo>
                  <a:lnTo>
                    <a:pt x="12" y="455"/>
                  </a:lnTo>
                  <a:lnTo>
                    <a:pt x="17" y="457"/>
                  </a:lnTo>
                  <a:lnTo>
                    <a:pt x="18" y="465"/>
                  </a:lnTo>
                  <a:lnTo>
                    <a:pt x="13" y="463"/>
                  </a:lnTo>
                  <a:lnTo>
                    <a:pt x="10" y="471"/>
                  </a:lnTo>
                  <a:lnTo>
                    <a:pt x="11" y="479"/>
                  </a:lnTo>
                  <a:lnTo>
                    <a:pt x="16" y="482"/>
                  </a:lnTo>
                  <a:lnTo>
                    <a:pt x="8" y="499"/>
                  </a:lnTo>
                  <a:lnTo>
                    <a:pt x="0" y="500"/>
                  </a:lnTo>
                  <a:lnTo>
                    <a:pt x="3" y="509"/>
                  </a:lnTo>
                  <a:lnTo>
                    <a:pt x="30" y="499"/>
                  </a:lnTo>
                  <a:lnTo>
                    <a:pt x="49" y="504"/>
                  </a:lnTo>
                  <a:lnTo>
                    <a:pt x="51" y="509"/>
                  </a:lnTo>
                  <a:lnTo>
                    <a:pt x="41" y="505"/>
                  </a:lnTo>
                  <a:lnTo>
                    <a:pt x="41" y="511"/>
                  </a:lnTo>
                  <a:lnTo>
                    <a:pt x="60" y="522"/>
                  </a:lnTo>
                  <a:lnTo>
                    <a:pt x="66" y="530"/>
                  </a:lnTo>
                  <a:lnTo>
                    <a:pt x="66" y="519"/>
                  </a:lnTo>
                  <a:lnTo>
                    <a:pt x="75" y="520"/>
                  </a:lnTo>
                  <a:lnTo>
                    <a:pt x="75" y="531"/>
                  </a:lnTo>
                  <a:lnTo>
                    <a:pt x="99" y="541"/>
                  </a:lnTo>
                  <a:lnTo>
                    <a:pt x="113" y="560"/>
                  </a:lnTo>
                  <a:lnTo>
                    <a:pt x="116" y="575"/>
                  </a:lnTo>
                  <a:lnTo>
                    <a:pt x="124" y="585"/>
                  </a:lnTo>
                  <a:lnTo>
                    <a:pt x="139" y="632"/>
                  </a:lnTo>
                  <a:lnTo>
                    <a:pt x="151" y="653"/>
                  </a:lnTo>
                  <a:lnTo>
                    <a:pt x="163" y="650"/>
                  </a:lnTo>
                  <a:lnTo>
                    <a:pt x="180" y="628"/>
                  </a:lnTo>
                  <a:lnTo>
                    <a:pt x="194" y="624"/>
                  </a:lnTo>
                  <a:lnTo>
                    <a:pt x="215" y="603"/>
                  </a:lnTo>
                  <a:lnTo>
                    <a:pt x="223" y="592"/>
                  </a:lnTo>
                  <a:lnTo>
                    <a:pt x="229" y="580"/>
                  </a:lnTo>
                  <a:lnTo>
                    <a:pt x="238" y="587"/>
                  </a:lnTo>
                  <a:lnTo>
                    <a:pt x="239" y="592"/>
                  </a:lnTo>
                  <a:lnTo>
                    <a:pt x="238" y="600"/>
                  </a:lnTo>
                  <a:lnTo>
                    <a:pt x="249" y="601"/>
                  </a:lnTo>
                  <a:lnTo>
                    <a:pt x="259" y="600"/>
                  </a:lnTo>
                  <a:lnTo>
                    <a:pt x="263" y="591"/>
                  </a:lnTo>
                  <a:lnTo>
                    <a:pt x="264" y="581"/>
                  </a:lnTo>
                  <a:lnTo>
                    <a:pt x="269" y="590"/>
                  </a:lnTo>
                  <a:lnTo>
                    <a:pt x="272" y="591"/>
                  </a:lnTo>
                  <a:lnTo>
                    <a:pt x="279" y="587"/>
                  </a:lnTo>
                  <a:lnTo>
                    <a:pt x="291" y="575"/>
                  </a:lnTo>
                  <a:lnTo>
                    <a:pt x="298" y="562"/>
                  </a:lnTo>
                  <a:lnTo>
                    <a:pt x="298" y="549"/>
                  </a:lnTo>
                  <a:lnTo>
                    <a:pt x="301" y="542"/>
                  </a:lnTo>
                  <a:lnTo>
                    <a:pt x="298" y="537"/>
                  </a:lnTo>
                  <a:lnTo>
                    <a:pt x="299" y="511"/>
                  </a:lnTo>
                  <a:lnTo>
                    <a:pt x="297" y="501"/>
                  </a:lnTo>
                  <a:lnTo>
                    <a:pt x="310" y="474"/>
                  </a:lnTo>
                  <a:lnTo>
                    <a:pt x="313" y="461"/>
                  </a:lnTo>
                  <a:lnTo>
                    <a:pt x="314" y="449"/>
                  </a:lnTo>
                  <a:lnTo>
                    <a:pt x="317" y="446"/>
                  </a:lnTo>
                  <a:lnTo>
                    <a:pt x="328" y="455"/>
                  </a:lnTo>
                  <a:lnTo>
                    <a:pt x="336" y="446"/>
                  </a:lnTo>
                  <a:lnTo>
                    <a:pt x="346" y="444"/>
                  </a:lnTo>
                  <a:lnTo>
                    <a:pt x="362" y="433"/>
                  </a:lnTo>
                  <a:lnTo>
                    <a:pt x="366" y="412"/>
                  </a:lnTo>
                  <a:lnTo>
                    <a:pt x="371" y="395"/>
                  </a:lnTo>
                  <a:lnTo>
                    <a:pt x="371" y="381"/>
                  </a:lnTo>
                  <a:lnTo>
                    <a:pt x="379" y="370"/>
                  </a:lnTo>
                  <a:lnTo>
                    <a:pt x="392" y="361"/>
                  </a:lnTo>
                  <a:lnTo>
                    <a:pt x="406" y="357"/>
                  </a:lnTo>
                  <a:lnTo>
                    <a:pt x="416" y="343"/>
                  </a:lnTo>
                  <a:lnTo>
                    <a:pt x="438" y="330"/>
                  </a:lnTo>
                  <a:lnTo>
                    <a:pt x="462" y="309"/>
                  </a:lnTo>
                  <a:lnTo>
                    <a:pt x="474" y="304"/>
                  </a:lnTo>
                  <a:lnTo>
                    <a:pt x="481" y="294"/>
                  </a:lnTo>
                  <a:lnTo>
                    <a:pt x="514" y="267"/>
                  </a:lnTo>
                  <a:lnTo>
                    <a:pt x="550" y="251"/>
                  </a:lnTo>
                  <a:lnTo>
                    <a:pt x="582" y="224"/>
                  </a:lnTo>
                  <a:lnTo>
                    <a:pt x="581" y="203"/>
                  </a:lnTo>
                  <a:lnTo>
                    <a:pt x="573" y="198"/>
                  </a:lnTo>
                  <a:lnTo>
                    <a:pt x="561" y="180"/>
                  </a:lnTo>
                  <a:lnTo>
                    <a:pt x="552" y="176"/>
                  </a:lnTo>
                  <a:lnTo>
                    <a:pt x="535" y="150"/>
                  </a:lnTo>
                  <a:lnTo>
                    <a:pt x="512" y="129"/>
                  </a:lnTo>
                  <a:lnTo>
                    <a:pt x="506" y="119"/>
                  </a:lnTo>
                  <a:lnTo>
                    <a:pt x="487" y="95"/>
                  </a:lnTo>
                  <a:lnTo>
                    <a:pt x="478" y="89"/>
                  </a:lnTo>
                  <a:lnTo>
                    <a:pt x="462" y="69"/>
                  </a:lnTo>
                  <a:lnTo>
                    <a:pt x="420" y="59"/>
                  </a:lnTo>
                  <a:lnTo>
                    <a:pt x="390" y="73"/>
                  </a:lnTo>
                  <a:lnTo>
                    <a:pt x="385" y="78"/>
                  </a:lnTo>
                  <a:lnTo>
                    <a:pt x="382" y="86"/>
                  </a:lnTo>
                  <a:lnTo>
                    <a:pt x="389" y="96"/>
                  </a:lnTo>
                  <a:lnTo>
                    <a:pt x="384" y="105"/>
                  </a:lnTo>
                  <a:lnTo>
                    <a:pt x="382" y="115"/>
                  </a:lnTo>
                  <a:lnTo>
                    <a:pt x="371" y="121"/>
                  </a:lnTo>
                  <a:lnTo>
                    <a:pt x="368" y="108"/>
                  </a:lnTo>
                  <a:lnTo>
                    <a:pt x="374" y="101"/>
                  </a:lnTo>
                  <a:lnTo>
                    <a:pt x="374" y="85"/>
                  </a:lnTo>
                  <a:lnTo>
                    <a:pt x="373" y="78"/>
                  </a:lnTo>
                  <a:lnTo>
                    <a:pt x="358" y="75"/>
                  </a:lnTo>
                  <a:lnTo>
                    <a:pt x="352" y="81"/>
                  </a:lnTo>
                  <a:lnTo>
                    <a:pt x="352" y="86"/>
                  </a:lnTo>
                  <a:lnTo>
                    <a:pt x="345" y="92"/>
                  </a:lnTo>
                  <a:lnTo>
                    <a:pt x="340" y="111"/>
                  </a:lnTo>
                  <a:lnTo>
                    <a:pt x="338" y="102"/>
                  </a:lnTo>
                  <a:lnTo>
                    <a:pt x="336" y="90"/>
                  </a:lnTo>
                  <a:lnTo>
                    <a:pt x="345" y="76"/>
                  </a:lnTo>
                  <a:lnTo>
                    <a:pt x="304" y="52"/>
                  </a:lnTo>
                  <a:lnTo>
                    <a:pt x="291" y="33"/>
                  </a:lnTo>
                  <a:lnTo>
                    <a:pt x="279" y="24"/>
                  </a:lnTo>
                  <a:lnTo>
                    <a:pt x="276" y="13"/>
                  </a:lnTo>
                  <a:lnTo>
                    <a:pt x="244" y="0"/>
                  </a:lnTo>
                  <a:lnTo>
                    <a:pt x="231" y="3"/>
                  </a:lnTo>
                  <a:lnTo>
                    <a:pt x="224" y="14"/>
                  </a:lnTo>
                  <a:lnTo>
                    <a:pt x="213" y="9"/>
                  </a:lnTo>
                  <a:lnTo>
                    <a:pt x="197" y="16"/>
                  </a:lnTo>
                  <a:lnTo>
                    <a:pt x="157" y="19"/>
                  </a:lnTo>
                  <a:lnTo>
                    <a:pt x="156" y="24"/>
                  </a:lnTo>
                  <a:lnTo>
                    <a:pt x="158" y="36"/>
                  </a:lnTo>
                  <a:lnTo>
                    <a:pt x="158" y="46"/>
                  </a:lnTo>
                  <a:lnTo>
                    <a:pt x="154" y="36"/>
                  </a:lnTo>
                  <a:lnTo>
                    <a:pt x="151" y="31"/>
                  </a:lnTo>
                  <a:lnTo>
                    <a:pt x="150" y="21"/>
                  </a:lnTo>
                  <a:lnTo>
                    <a:pt x="146" y="19"/>
                  </a:lnTo>
                  <a:lnTo>
                    <a:pt x="141" y="29"/>
                  </a:lnTo>
                  <a:lnTo>
                    <a:pt x="139" y="27"/>
                  </a:lnTo>
                  <a:lnTo>
                    <a:pt x="136" y="20"/>
                  </a:lnTo>
                  <a:lnTo>
                    <a:pt x="120" y="24"/>
                  </a:lnTo>
                  <a:lnTo>
                    <a:pt x="120" y="27"/>
                  </a:lnTo>
                  <a:lnTo>
                    <a:pt x="105" y="24"/>
                  </a:lnTo>
                  <a:lnTo>
                    <a:pt x="99" y="25"/>
                  </a:lnTo>
                  <a:lnTo>
                    <a:pt x="99" y="31"/>
                  </a:lnTo>
                  <a:lnTo>
                    <a:pt x="83" y="33"/>
                  </a:lnTo>
                  <a:lnTo>
                    <a:pt x="70" y="40"/>
                  </a:lnTo>
                  <a:lnTo>
                    <a:pt x="75" y="42"/>
                  </a:lnTo>
                  <a:lnTo>
                    <a:pt x="80" y="63"/>
                  </a:lnTo>
                  <a:lnTo>
                    <a:pt x="93" y="73"/>
                  </a:lnTo>
                  <a:lnTo>
                    <a:pt x="84" y="78"/>
                  </a:lnTo>
                  <a:lnTo>
                    <a:pt x="83" y="89"/>
                  </a:lnTo>
                  <a:lnTo>
                    <a:pt x="93" y="117"/>
                  </a:lnTo>
                  <a:close/>
                </a:path>
              </a:pathLst>
            </a:custGeom>
            <a:solidFill>
              <a:schemeClr val="accent3"/>
            </a:solidFill>
            <a:ln w="3175" cap="flat" cmpd="sng">
              <a:noFill/>
              <a:prstDash val="solid"/>
              <a:round/>
              <a:headEnd type="none" w="med" len="med"/>
              <a:tailEnd type="none" w="med" len="med"/>
            </a:ln>
            <a:effectLst/>
          </p:spPr>
          <p:txBody>
            <a:bodyPr/>
            <a:lstStyle/>
            <a:p>
              <a:endParaRPr lang="en-US" dirty="0"/>
            </a:p>
          </p:txBody>
        </p:sp>
        <p:sp>
          <p:nvSpPr>
            <p:cNvPr id="43" name="Freeform 289"/>
            <p:cNvSpPr>
              <a:spLocks noChangeAspect="1"/>
            </p:cNvSpPr>
            <p:nvPr/>
          </p:nvSpPr>
          <p:spPr bwMode="gray">
            <a:xfrm>
              <a:off x="1323272" y="1780065"/>
              <a:ext cx="242898" cy="197080"/>
            </a:xfrm>
            <a:custGeom>
              <a:avLst/>
              <a:gdLst/>
              <a:ahLst/>
              <a:cxnLst>
                <a:cxn ang="0">
                  <a:pos x="126" y="657"/>
                </a:cxn>
                <a:cxn ang="0">
                  <a:pos x="169" y="549"/>
                </a:cxn>
                <a:cxn ang="0">
                  <a:pos x="358" y="544"/>
                </a:cxn>
                <a:cxn ang="0">
                  <a:pos x="368" y="506"/>
                </a:cxn>
                <a:cxn ang="0">
                  <a:pos x="282" y="473"/>
                </a:cxn>
                <a:cxn ang="0">
                  <a:pos x="101" y="478"/>
                </a:cxn>
                <a:cxn ang="0">
                  <a:pos x="62" y="396"/>
                </a:cxn>
                <a:cxn ang="0">
                  <a:pos x="178" y="361"/>
                </a:cxn>
                <a:cxn ang="0">
                  <a:pos x="133" y="340"/>
                </a:cxn>
                <a:cxn ang="0">
                  <a:pos x="79" y="345"/>
                </a:cxn>
                <a:cxn ang="0">
                  <a:pos x="47" y="338"/>
                </a:cxn>
                <a:cxn ang="0">
                  <a:pos x="29" y="309"/>
                </a:cxn>
                <a:cxn ang="0">
                  <a:pos x="52" y="209"/>
                </a:cxn>
                <a:cxn ang="0">
                  <a:pos x="46" y="135"/>
                </a:cxn>
                <a:cxn ang="0">
                  <a:pos x="239" y="0"/>
                </a:cxn>
                <a:cxn ang="0">
                  <a:pos x="272" y="94"/>
                </a:cxn>
                <a:cxn ang="0">
                  <a:pos x="244" y="146"/>
                </a:cxn>
                <a:cxn ang="0">
                  <a:pos x="300" y="81"/>
                </a:cxn>
                <a:cxn ang="0">
                  <a:pos x="406" y="106"/>
                </a:cxn>
                <a:cxn ang="0">
                  <a:pos x="415" y="173"/>
                </a:cxn>
                <a:cxn ang="0">
                  <a:pos x="446" y="157"/>
                </a:cxn>
                <a:cxn ang="0">
                  <a:pos x="486" y="144"/>
                </a:cxn>
                <a:cxn ang="0">
                  <a:pos x="503" y="123"/>
                </a:cxn>
                <a:cxn ang="0">
                  <a:pos x="504" y="76"/>
                </a:cxn>
                <a:cxn ang="0">
                  <a:pos x="546" y="121"/>
                </a:cxn>
                <a:cxn ang="0">
                  <a:pos x="570" y="205"/>
                </a:cxn>
                <a:cxn ang="0">
                  <a:pos x="606" y="310"/>
                </a:cxn>
                <a:cxn ang="0">
                  <a:pos x="627" y="247"/>
                </a:cxn>
                <a:cxn ang="0">
                  <a:pos x="617" y="166"/>
                </a:cxn>
                <a:cxn ang="0">
                  <a:pos x="600" y="49"/>
                </a:cxn>
                <a:cxn ang="0">
                  <a:pos x="602" y="8"/>
                </a:cxn>
                <a:cxn ang="0">
                  <a:pos x="669" y="31"/>
                </a:cxn>
                <a:cxn ang="0">
                  <a:pos x="691" y="44"/>
                </a:cxn>
                <a:cxn ang="0">
                  <a:pos x="751" y="110"/>
                </a:cxn>
                <a:cxn ang="0">
                  <a:pos x="766" y="200"/>
                </a:cxn>
                <a:cxn ang="0">
                  <a:pos x="805" y="336"/>
                </a:cxn>
                <a:cxn ang="0">
                  <a:pos x="815" y="428"/>
                </a:cxn>
                <a:cxn ang="0">
                  <a:pos x="881" y="478"/>
                </a:cxn>
                <a:cxn ang="0">
                  <a:pos x="963" y="543"/>
                </a:cxn>
                <a:cxn ang="0">
                  <a:pos x="999" y="584"/>
                </a:cxn>
                <a:cxn ang="0">
                  <a:pos x="961" y="616"/>
                </a:cxn>
                <a:cxn ang="0">
                  <a:pos x="934" y="597"/>
                </a:cxn>
                <a:cxn ang="0">
                  <a:pos x="906" y="632"/>
                </a:cxn>
                <a:cxn ang="0">
                  <a:pos x="880" y="677"/>
                </a:cxn>
                <a:cxn ang="0">
                  <a:pos x="940" y="671"/>
                </a:cxn>
                <a:cxn ang="0">
                  <a:pos x="933" y="711"/>
                </a:cxn>
                <a:cxn ang="0">
                  <a:pos x="949" y="734"/>
                </a:cxn>
                <a:cxn ang="0">
                  <a:pos x="893" y="767"/>
                </a:cxn>
                <a:cxn ang="0">
                  <a:pos x="809" y="749"/>
                </a:cxn>
                <a:cxn ang="0">
                  <a:pos x="758" y="724"/>
                </a:cxn>
                <a:cxn ang="0">
                  <a:pos x="697" y="677"/>
                </a:cxn>
                <a:cxn ang="0">
                  <a:pos x="655" y="718"/>
                </a:cxn>
                <a:cxn ang="0">
                  <a:pos x="521" y="796"/>
                </a:cxn>
                <a:cxn ang="0">
                  <a:pos x="425" y="805"/>
                </a:cxn>
                <a:cxn ang="0">
                  <a:pos x="320" y="819"/>
                </a:cxn>
                <a:cxn ang="0">
                  <a:pos x="300" y="732"/>
                </a:cxn>
                <a:cxn ang="0">
                  <a:pos x="230" y="698"/>
                </a:cxn>
              </a:cxnLst>
              <a:rect l="0" t="0" r="r" b="b"/>
              <a:pathLst>
                <a:path w="999" h="819">
                  <a:moveTo>
                    <a:pt x="230" y="698"/>
                  </a:moveTo>
                  <a:lnTo>
                    <a:pt x="225" y="704"/>
                  </a:lnTo>
                  <a:lnTo>
                    <a:pt x="203" y="704"/>
                  </a:lnTo>
                  <a:lnTo>
                    <a:pt x="196" y="698"/>
                  </a:lnTo>
                  <a:lnTo>
                    <a:pt x="173" y="697"/>
                  </a:lnTo>
                  <a:lnTo>
                    <a:pt x="137" y="671"/>
                  </a:lnTo>
                  <a:lnTo>
                    <a:pt x="137" y="660"/>
                  </a:lnTo>
                  <a:lnTo>
                    <a:pt x="126" y="657"/>
                  </a:lnTo>
                  <a:lnTo>
                    <a:pt x="118" y="650"/>
                  </a:lnTo>
                  <a:lnTo>
                    <a:pt x="116" y="630"/>
                  </a:lnTo>
                  <a:lnTo>
                    <a:pt x="105" y="622"/>
                  </a:lnTo>
                  <a:lnTo>
                    <a:pt x="101" y="613"/>
                  </a:lnTo>
                  <a:lnTo>
                    <a:pt x="94" y="593"/>
                  </a:lnTo>
                  <a:lnTo>
                    <a:pt x="91" y="581"/>
                  </a:lnTo>
                  <a:lnTo>
                    <a:pt x="112" y="571"/>
                  </a:lnTo>
                  <a:lnTo>
                    <a:pt x="169" y="549"/>
                  </a:lnTo>
                  <a:lnTo>
                    <a:pt x="209" y="539"/>
                  </a:lnTo>
                  <a:lnTo>
                    <a:pt x="232" y="538"/>
                  </a:lnTo>
                  <a:lnTo>
                    <a:pt x="253" y="530"/>
                  </a:lnTo>
                  <a:lnTo>
                    <a:pt x="266" y="528"/>
                  </a:lnTo>
                  <a:lnTo>
                    <a:pt x="279" y="536"/>
                  </a:lnTo>
                  <a:lnTo>
                    <a:pt x="318" y="539"/>
                  </a:lnTo>
                  <a:lnTo>
                    <a:pt x="339" y="546"/>
                  </a:lnTo>
                  <a:lnTo>
                    <a:pt x="358" y="544"/>
                  </a:lnTo>
                  <a:lnTo>
                    <a:pt x="369" y="533"/>
                  </a:lnTo>
                  <a:lnTo>
                    <a:pt x="365" y="526"/>
                  </a:lnTo>
                  <a:lnTo>
                    <a:pt x="365" y="522"/>
                  </a:lnTo>
                  <a:lnTo>
                    <a:pt x="374" y="527"/>
                  </a:lnTo>
                  <a:lnTo>
                    <a:pt x="382" y="525"/>
                  </a:lnTo>
                  <a:lnTo>
                    <a:pt x="381" y="520"/>
                  </a:lnTo>
                  <a:lnTo>
                    <a:pt x="375" y="510"/>
                  </a:lnTo>
                  <a:lnTo>
                    <a:pt x="368" y="506"/>
                  </a:lnTo>
                  <a:lnTo>
                    <a:pt x="348" y="503"/>
                  </a:lnTo>
                  <a:lnTo>
                    <a:pt x="344" y="495"/>
                  </a:lnTo>
                  <a:lnTo>
                    <a:pt x="332" y="495"/>
                  </a:lnTo>
                  <a:lnTo>
                    <a:pt x="317" y="488"/>
                  </a:lnTo>
                  <a:lnTo>
                    <a:pt x="312" y="482"/>
                  </a:lnTo>
                  <a:lnTo>
                    <a:pt x="296" y="479"/>
                  </a:lnTo>
                  <a:lnTo>
                    <a:pt x="289" y="480"/>
                  </a:lnTo>
                  <a:lnTo>
                    <a:pt x="282" y="473"/>
                  </a:lnTo>
                  <a:lnTo>
                    <a:pt x="248" y="479"/>
                  </a:lnTo>
                  <a:lnTo>
                    <a:pt x="196" y="499"/>
                  </a:lnTo>
                  <a:lnTo>
                    <a:pt x="188" y="493"/>
                  </a:lnTo>
                  <a:lnTo>
                    <a:pt x="172" y="493"/>
                  </a:lnTo>
                  <a:lnTo>
                    <a:pt x="162" y="488"/>
                  </a:lnTo>
                  <a:lnTo>
                    <a:pt x="158" y="480"/>
                  </a:lnTo>
                  <a:lnTo>
                    <a:pt x="118" y="489"/>
                  </a:lnTo>
                  <a:lnTo>
                    <a:pt x="101" y="478"/>
                  </a:lnTo>
                  <a:lnTo>
                    <a:pt x="83" y="482"/>
                  </a:lnTo>
                  <a:lnTo>
                    <a:pt x="81" y="476"/>
                  </a:lnTo>
                  <a:lnTo>
                    <a:pt x="81" y="472"/>
                  </a:lnTo>
                  <a:lnTo>
                    <a:pt x="68" y="467"/>
                  </a:lnTo>
                  <a:lnTo>
                    <a:pt x="57" y="452"/>
                  </a:lnTo>
                  <a:lnTo>
                    <a:pt x="46" y="434"/>
                  </a:lnTo>
                  <a:lnTo>
                    <a:pt x="42" y="418"/>
                  </a:lnTo>
                  <a:lnTo>
                    <a:pt x="62" y="396"/>
                  </a:lnTo>
                  <a:lnTo>
                    <a:pt x="83" y="387"/>
                  </a:lnTo>
                  <a:lnTo>
                    <a:pt x="103" y="385"/>
                  </a:lnTo>
                  <a:lnTo>
                    <a:pt x="122" y="377"/>
                  </a:lnTo>
                  <a:lnTo>
                    <a:pt x="142" y="363"/>
                  </a:lnTo>
                  <a:lnTo>
                    <a:pt x="161" y="358"/>
                  </a:lnTo>
                  <a:lnTo>
                    <a:pt x="160" y="361"/>
                  </a:lnTo>
                  <a:lnTo>
                    <a:pt x="165" y="364"/>
                  </a:lnTo>
                  <a:lnTo>
                    <a:pt x="178" y="361"/>
                  </a:lnTo>
                  <a:lnTo>
                    <a:pt x="185" y="358"/>
                  </a:lnTo>
                  <a:lnTo>
                    <a:pt x="181" y="353"/>
                  </a:lnTo>
                  <a:lnTo>
                    <a:pt x="165" y="352"/>
                  </a:lnTo>
                  <a:lnTo>
                    <a:pt x="173" y="342"/>
                  </a:lnTo>
                  <a:lnTo>
                    <a:pt x="187" y="339"/>
                  </a:lnTo>
                  <a:lnTo>
                    <a:pt x="193" y="334"/>
                  </a:lnTo>
                  <a:lnTo>
                    <a:pt x="194" y="329"/>
                  </a:lnTo>
                  <a:lnTo>
                    <a:pt x="133" y="340"/>
                  </a:lnTo>
                  <a:lnTo>
                    <a:pt x="122" y="345"/>
                  </a:lnTo>
                  <a:lnTo>
                    <a:pt x="111" y="347"/>
                  </a:lnTo>
                  <a:lnTo>
                    <a:pt x="105" y="352"/>
                  </a:lnTo>
                  <a:lnTo>
                    <a:pt x="96" y="352"/>
                  </a:lnTo>
                  <a:lnTo>
                    <a:pt x="91" y="348"/>
                  </a:lnTo>
                  <a:lnTo>
                    <a:pt x="90" y="344"/>
                  </a:lnTo>
                  <a:lnTo>
                    <a:pt x="83" y="343"/>
                  </a:lnTo>
                  <a:lnTo>
                    <a:pt x="79" y="345"/>
                  </a:lnTo>
                  <a:lnTo>
                    <a:pt x="83" y="348"/>
                  </a:lnTo>
                  <a:lnTo>
                    <a:pt x="83" y="354"/>
                  </a:lnTo>
                  <a:lnTo>
                    <a:pt x="68" y="354"/>
                  </a:lnTo>
                  <a:lnTo>
                    <a:pt x="64" y="359"/>
                  </a:lnTo>
                  <a:lnTo>
                    <a:pt x="51" y="360"/>
                  </a:lnTo>
                  <a:lnTo>
                    <a:pt x="45" y="355"/>
                  </a:lnTo>
                  <a:lnTo>
                    <a:pt x="43" y="347"/>
                  </a:lnTo>
                  <a:lnTo>
                    <a:pt x="47" y="338"/>
                  </a:lnTo>
                  <a:lnTo>
                    <a:pt x="53" y="333"/>
                  </a:lnTo>
                  <a:lnTo>
                    <a:pt x="69" y="332"/>
                  </a:lnTo>
                  <a:lnTo>
                    <a:pt x="67" y="310"/>
                  </a:lnTo>
                  <a:lnTo>
                    <a:pt x="53" y="313"/>
                  </a:lnTo>
                  <a:lnTo>
                    <a:pt x="41" y="322"/>
                  </a:lnTo>
                  <a:lnTo>
                    <a:pt x="35" y="320"/>
                  </a:lnTo>
                  <a:lnTo>
                    <a:pt x="33" y="311"/>
                  </a:lnTo>
                  <a:lnTo>
                    <a:pt x="29" y="309"/>
                  </a:lnTo>
                  <a:lnTo>
                    <a:pt x="8" y="313"/>
                  </a:lnTo>
                  <a:lnTo>
                    <a:pt x="6" y="304"/>
                  </a:lnTo>
                  <a:lnTo>
                    <a:pt x="2" y="290"/>
                  </a:lnTo>
                  <a:lnTo>
                    <a:pt x="0" y="273"/>
                  </a:lnTo>
                  <a:lnTo>
                    <a:pt x="6" y="256"/>
                  </a:lnTo>
                  <a:lnTo>
                    <a:pt x="22" y="234"/>
                  </a:lnTo>
                  <a:lnTo>
                    <a:pt x="32" y="218"/>
                  </a:lnTo>
                  <a:lnTo>
                    <a:pt x="52" y="209"/>
                  </a:lnTo>
                  <a:lnTo>
                    <a:pt x="53" y="202"/>
                  </a:lnTo>
                  <a:lnTo>
                    <a:pt x="51" y="194"/>
                  </a:lnTo>
                  <a:lnTo>
                    <a:pt x="48" y="189"/>
                  </a:lnTo>
                  <a:lnTo>
                    <a:pt x="36" y="189"/>
                  </a:lnTo>
                  <a:lnTo>
                    <a:pt x="32" y="182"/>
                  </a:lnTo>
                  <a:lnTo>
                    <a:pt x="31" y="165"/>
                  </a:lnTo>
                  <a:lnTo>
                    <a:pt x="36" y="151"/>
                  </a:lnTo>
                  <a:lnTo>
                    <a:pt x="46" y="135"/>
                  </a:lnTo>
                  <a:lnTo>
                    <a:pt x="85" y="94"/>
                  </a:lnTo>
                  <a:lnTo>
                    <a:pt x="122" y="68"/>
                  </a:lnTo>
                  <a:lnTo>
                    <a:pt x="129" y="59"/>
                  </a:lnTo>
                  <a:lnTo>
                    <a:pt x="142" y="55"/>
                  </a:lnTo>
                  <a:lnTo>
                    <a:pt x="148" y="44"/>
                  </a:lnTo>
                  <a:lnTo>
                    <a:pt x="162" y="42"/>
                  </a:lnTo>
                  <a:lnTo>
                    <a:pt x="194" y="22"/>
                  </a:lnTo>
                  <a:lnTo>
                    <a:pt x="239" y="0"/>
                  </a:lnTo>
                  <a:lnTo>
                    <a:pt x="252" y="3"/>
                  </a:lnTo>
                  <a:lnTo>
                    <a:pt x="255" y="10"/>
                  </a:lnTo>
                  <a:lnTo>
                    <a:pt x="261" y="14"/>
                  </a:lnTo>
                  <a:lnTo>
                    <a:pt x="262" y="21"/>
                  </a:lnTo>
                  <a:lnTo>
                    <a:pt x="269" y="31"/>
                  </a:lnTo>
                  <a:lnTo>
                    <a:pt x="272" y="43"/>
                  </a:lnTo>
                  <a:lnTo>
                    <a:pt x="273" y="71"/>
                  </a:lnTo>
                  <a:lnTo>
                    <a:pt x="272" y="94"/>
                  </a:lnTo>
                  <a:lnTo>
                    <a:pt x="259" y="101"/>
                  </a:lnTo>
                  <a:lnTo>
                    <a:pt x="255" y="111"/>
                  </a:lnTo>
                  <a:lnTo>
                    <a:pt x="253" y="117"/>
                  </a:lnTo>
                  <a:lnTo>
                    <a:pt x="255" y="121"/>
                  </a:lnTo>
                  <a:lnTo>
                    <a:pt x="252" y="127"/>
                  </a:lnTo>
                  <a:lnTo>
                    <a:pt x="239" y="133"/>
                  </a:lnTo>
                  <a:lnTo>
                    <a:pt x="237" y="138"/>
                  </a:lnTo>
                  <a:lnTo>
                    <a:pt x="244" y="146"/>
                  </a:lnTo>
                  <a:lnTo>
                    <a:pt x="268" y="126"/>
                  </a:lnTo>
                  <a:lnTo>
                    <a:pt x="274" y="126"/>
                  </a:lnTo>
                  <a:lnTo>
                    <a:pt x="277" y="135"/>
                  </a:lnTo>
                  <a:lnTo>
                    <a:pt x="295" y="127"/>
                  </a:lnTo>
                  <a:lnTo>
                    <a:pt x="300" y="113"/>
                  </a:lnTo>
                  <a:lnTo>
                    <a:pt x="294" y="110"/>
                  </a:lnTo>
                  <a:lnTo>
                    <a:pt x="294" y="97"/>
                  </a:lnTo>
                  <a:lnTo>
                    <a:pt x="300" y="81"/>
                  </a:lnTo>
                  <a:lnTo>
                    <a:pt x="309" y="76"/>
                  </a:lnTo>
                  <a:lnTo>
                    <a:pt x="310" y="69"/>
                  </a:lnTo>
                  <a:lnTo>
                    <a:pt x="315" y="64"/>
                  </a:lnTo>
                  <a:lnTo>
                    <a:pt x="329" y="62"/>
                  </a:lnTo>
                  <a:lnTo>
                    <a:pt x="355" y="80"/>
                  </a:lnTo>
                  <a:lnTo>
                    <a:pt x="388" y="91"/>
                  </a:lnTo>
                  <a:lnTo>
                    <a:pt x="396" y="101"/>
                  </a:lnTo>
                  <a:lnTo>
                    <a:pt x="406" y="106"/>
                  </a:lnTo>
                  <a:lnTo>
                    <a:pt x="415" y="113"/>
                  </a:lnTo>
                  <a:lnTo>
                    <a:pt x="424" y="128"/>
                  </a:lnTo>
                  <a:lnTo>
                    <a:pt x="427" y="145"/>
                  </a:lnTo>
                  <a:lnTo>
                    <a:pt x="408" y="171"/>
                  </a:lnTo>
                  <a:lnTo>
                    <a:pt x="388" y="189"/>
                  </a:lnTo>
                  <a:lnTo>
                    <a:pt x="388" y="192"/>
                  </a:lnTo>
                  <a:lnTo>
                    <a:pt x="406" y="188"/>
                  </a:lnTo>
                  <a:lnTo>
                    <a:pt x="415" y="173"/>
                  </a:lnTo>
                  <a:lnTo>
                    <a:pt x="427" y="166"/>
                  </a:lnTo>
                  <a:lnTo>
                    <a:pt x="425" y="173"/>
                  </a:lnTo>
                  <a:lnTo>
                    <a:pt x="420" y="187"/>
                  </a:lnTo>
                  <a:lnTo>
                    <a:pt x="433" y="192"/>
                  </a:lnTo>
                  <a:lnTo>
                    <a:pt x="435" y="187"/>
                  </a:lnTo>
                  <a:lnTo>
                    <a:pt x="439" y="167"/>
                  </a:lnTo>
                  <a:lnTo>
                    <a:pt x="440" y="161"/>
                  </a:lnTo>
                  <a:lnTo>
                    <a:pt x="446" y="157"/>
                  </a:lnTo>
                  <a:lnTo>
                    <a:pt x="454" y="148"/>
                  </a:lnTo>
                  <a:lnTo>
                    <a:pt x="465" y="150"/>
                  </a:lnTo>
                  <a:lnTo>
                    <a:pt x="472" y="146"/>
                  </a:lnTo>
                  <a:lnTo>
                    <a:pt x="486" y="164"/>
                  </a:lnTo>
                  <a:lnTo>
                    <a:pt x="488" y="157"/>
                  </a:lnTo>
                  <a:lnTo>
                    <a:pt x="486" y="148"/>
                  </a:lnTo>
                  <a:lnTo>
                    <a:pt x="483" y="145"/>
                  </a:lnTo>
                  <a:lnTo>
                    <a:pt x="486" y="144"/>
                  </a:lnTo>
                  <a:lnTo>
                    <a:pt x="494" y="151"/>
                  </a:lnTo>
                  <a:lnTo>
                    <a:pt x="499" y="148"/>
                  </a:lnTo>
                  <a:lnTo>
                    <a:pt x="497" y="138"/>
                  </a:lnTo>
                  <a:lnTo>
                    <a:pt x="484" y="129"/>
                  </a:lnTo>
                  <a:lnTo>
                    <a:pt x="484" y="123"/>
                  </a:lnTo>
                  <a:lnTo>
                    <a:pt x="486" y="122"/>
                  </a:lnTo>
                  <a:lnTo>
                    <a:pt x="498" y="132"/>
                  </a:lnTo>
                  <a:lnTo>
                    <a:pt x="503" y="123"/>
                  </a:lnTo>
                  <a:lnTo>
                    <a:pt x="488" y="103"/>
                  </a:lnTo>
                  <a:lnTo>
                    <a:pt x="481" y="100"/>
                  </a:lnTo>
                  <a:lnTo>
                    <a:pt x="473" y="90"/>
                  </a:lnTo>
                  <a:lnTo>
                    <a:pt x="470" y="78"/>
                  </a:lnTo>
                  <a:lnTo>
                    <a:pt x="468" y="68"/>
                  </a:lnTo>
                  <a:lnTo>
                    <a:pt x="477" y="67"/>
                  </a:lnTo>
                  <a:lnTo>
                    <a:pt x="494" y="71"/>
                  </a:lnTo>
                  <a:lnTo>
                    <a:pt x="504" y="76"/>
                  </a:lnTo>
                  <a:lnTo>
                    <a:pt x="508" y="87"/>
                  </a:lnTo>
                  <a:lnTo>
                    <a:pt x="519" y="86"/>
                  </a:lnTo>
                  <a:lnTo>
                    <a:pt x="519" y="92"/>
                  </a:lnTo>
                  <a:lnTo>
                    <a:pt x="526" y="108"/>
                  </a:lnTo>
                  <a:lnTo>
                    <a:pt x="533" y="113"/>
                  </a:lnTo>
                  <a:lnTo>
                    <a:pt x="540" y="111"/>
                  </a:lnTo>
                  <a:lnTo>
                    <a:pt x="546" y="117"/>
                  </a:lnTo>
                  <a:lnTo>
                    <a:pt x="546" y="121"/>
                  </a:lnTo>
                  <a:lnTo>
                    <a:pt x="554" y="127"/>
                  </a:lnTo>
                  <a:lnTo>
                    <a:pt x="553" y="133"/>
                  </a:lnTo>
                  <a:lnTo>
                    <a:pt x="551" y="135"/>
                  </a:lnTo>
                  <a:lnTo>
                    <a:pt x="560" y="139"/>
                  </a:lnTo>
                  <a:lnTo>
                    <a:pt x="568" y="155"/>
                  </a:lnTo>
                  <a:lnTo>
                    <a:pt x="567" y="186"/>
                  </a:lnTo>
                  <a:lnTo>
                    <a:pt x="568" y="197"/>
                  </a:lnTo>
                  <a:lnTo>
                    <a:pt x="570" y="205"/>
                  </a:lnTo>
                  <a:lnTo>
                    <a:pt x="575" y="214"/>
                  </a:lnTo>
                  <a:lnTo>
                    <a:pt x="578" y="243"/>
                  </a:lnTo>
                  <a:lnTo>
                    <a:pt x="592" y="258"/>
                  </a:lnTo>
                  <a:lnTo>
                    <a:pt x="585" y="273"/>
                  </a:lnTo>
                  <a:lnTo>
                    <a:pt x="585" y="295"/>
                  </a:lnTo>
                  <a:lnTo>
                    <a:pt x="591" y="296"/>
                  </a:lnTo>
                  <a:lnTo>
                    <a:pt x="600" y="311"/>
                  </a:lnTo>
                  <a:lnTo>
                    <a:pt x="606" y="310"/>
                  </a:lnTo>
                  <a:lnTo>
                    <a:pt x="608" y="301"/>
                  </a:lnTo>
                  <a:lnTo>
                    <a:pt x="616" y="297"/>
                  </a:lnTo>
                  <a:lnTo>
                    <a:pt x="622" y="295"/>
                  </a:lnTo>
                  <a:lnTo>
                    <a:pt x="629" y="285"/>
                  </a:lnTo>
                  <a:lnTo>
                    <a:pt x="630" y="274"/>
                  </a:lnTo>
                  <a:lnTo>
                    <a:pt x="639" y="270"/>
                  </a:lnTo>
                  <a:lnTo>
                    <a:pt x="639" y="264"/>
                  </a:lnTo>
                  <a:lnTo>
                    <a:pt x="627" y="247"/>
                  </a:lnTo>
                  <a:lnTo>
                    <a:pt x="624" y="236"/>
                  </a:lnTo>
                  <a:lnTo>
                    <a:pt x="624" y="225"/>
                  </a:lnTo>
                  <a:lnTo>
                    <a:pt x="619" y="220"/>
                  </a:lnTo>
                  <a:lnTo>
                    <a:pt x="617" y="203"/>
                  </a:lnTo>
                  <a:lnTo>
                    <a:pt x="614" y="187"/>
                  </a:lnTo>
                  <a:lnTo>
                    <a:pt x="618" y="186"/>
                  </a:lnTo>
                  <a:lnTo>
                    <a:pt x="617" y="177"/>
                  </a:lnTo>
                  <a:lnTo>
                    <a:pt x="617" y="166"/>
                  </a:lnTo>
                  <a:lnTo>
                    <a:pt x="613" y="160"/>
                  </a:lnTo>
                  <a:lnTo>
                    <a:pt x="612" y="139"/>
                  </a:lnTo>
                  <a:lnTo>
                    <a:pt x="610" y="121"/>
                  </a:lnTo>
                  <a:lnTo>
                    <a:pt x="605" y="103"/>
                  </a:lnTo>
                  <a:lnTo>
                    <a:pt x="597" y="68"/>
                  </a:lnTo>
                  <a:lnTo>
                    <a:pt x="595" y="62"/>
                  </a:lnTo>
                  <a:lnTo>
                    <a:pt x="599" y="62"/>
                  </a:lnTo>
                  <a:lnTo>
                    <a:pt x="600" y="49"/>
                  </a:lnTo>
                  <a:lnTo>
                    <a:pt x="596" y="49"/>
                  </a:lnTo>
                  <a:lnTo>
                    <a:pt x="592" y="38"/>
                  </a:lnTo>
                  <a:lnTo>
                    <a:pt x="596" y="33"/>
                  </a:lnTo>
                  <a:lnTo>
                    <a:pt x="606" y="33"/>
                  </a:lnTo>
                  <a:lnTo>
                    <a:pt x="608" y="27"/>
                  </a:lnTo>
                  <a:lnTo>
                    <a:pt x="597" y="16"/>
                  </a:lnTo>
                  <a:lnTo>
                    <a:pt x="599" y="8"/>
                  </a:lnTo>
                  <a:lnTo>
                    <a:pt x="602" y="8"/>
                  </a:lnTo>
                  <a:lnTo>
                    <a:pt x="602" y="3"/>
                  </a:lnTo>
                  <a:lnTo>
                    <a:pt x="608" y="3"/>
                  </a:lnTo>
                  <a:lnTo>
                    <a:pt x="630" y="9"/>
                  </a:lnTo>
                  <a:lnTo>
                    <a:pt x="632" y="15"/>
                  </a:lnTo>
                  <a:lnTo>
                    <a:pt x="650" y="33"/>
                  </a:lnTo>
                  <a:lnTo>
                    <a:pt x="665" y="40"/>
                  </a:lnTo>
                  <a:lnTo>
                    <a:pt x="667" y="37"/>
                  </a:lnTo>
                  <a:lnTo>
                    <a:pt x="669" y="31"/>
                  </a:lnTo>
                  <a:lnTo>
                    <a:pt x="662" y="28"/>
                  </a:lnTo>
                  <a:lnTo>
                    <a:pt x="661" y="21"/>
                  </a:lnTo>
                  <a:lnTo>
                    <a:pt x="661" y="15"/>
                  </a:lnTo>
                  <a:lnTo>
                    <a:pt x="666" y="14"/>
                  </a:lnTo>
                  <a:lnTo>
                    <a:pt x="676" y="19"/>
                  </a:lnTo>
                  <a:lnTo>
                    <a:pt x="678" y="25"/>
                  </a:lnTo>
                  <a:lnTo>
                    <a:pt x="687" y="28"/>
                  </a:lnTo>
                  <a:lnTo>
                    <a:pt x="691" y="44"/>
                  </a:lnTo>
                  <a:lnTo>
                    <a:pt x="696" y="52"/>
                  </a:lnTo>
                  <a:lnTo>
                    <a:pt x="720" y="67"/>
                  </a:lnTo>
                  <a:lnTo>
                    <a:pt x="720" y="74"/>
                  </a:lnTo>
                  <a:lnTo>
                    <a:pt x="734" y="81"/>
                  </a:lnTo>
                  <a:lnTo>
                    <a:pt x="741" y="91"/>
                  </a:lnTo>
                  <a:lnTo>
                    <a:pt x="742" y="96"/>
                  </a:lnTo>
                  <a:lnTo>
                    <a:pt x="750" y="102"/>
                  </a:lnTo>
                  <a:lnTo>
                    <a:pt x="751" y="110"/>
                  </a:lnTo>
                  <a:lnTo>
                    <a:pt x="745" y="123"/>
                  </a:lnTo>
                  <a:lnTo>
                    <a:pt x="751" y="123"/>
                  </a:lnTo>
                  <a:lnTo>
                    <a:pt x="756" y="140"/>
                  </a:lnTo>
                  <a:lnTo>
                    <a:pt x="756" y="151"/>
                  </a:lnTo>
                  <a:lnTo>
                    <a:pt x="755" y="156"/>
                  </a:lnTo>
                  <a:lnTo>
                    <a:pt x="758" y="166"/>
                  </a:lnTo>
                  <a:lnTo>
                    <a:pt x="759" y="177"/>
                  </a:lnTo>
                  <a:lnTo>
                    <a:pt x="766" y="200"/>
                  </a:lnTo>
                  <a:lnTo>
                    <a:pt x="768" y="246"/>
                  </a:lnTo>
                  <a:lnTo>
                    <a:pt x="771" y="250"/>
                  </a:lnTo>
                  <a:lnTo>
                    <a:pt x="775" y="273"/>
                  </a:lnTo>
                  <a:lnTo>
                    <a:pt x="791" y="294"/>
                  </a:lnTo>
                  <a:lnTo>
                    <a:pt x="799" y="306"/>
                  </a:lnTo>
                  <a:lnTo>
                    <a:pt x="804" y="322"/>
                  </a:lnTo>
                  <a:lnTo>
                    <a:pt x="802" y="329"/>
                  </a:lnTo>
                  <a:lnTo>
                    <a:pt x="805" y="336"/>
                  </a:lnTo>
                  <a:lnTo>
                    <a:pt x="806" y="353"/>
                  </a:lnTo>
                  <a:lnTo>
                    <a:pt x="804" y="353"/>
                  </a:lnTo>
                  <a:lnTo>
                    <a:pt x="796" y="358"/>
                  </a:lnTo>
                  <a:lnTo>
                    <a:pt x="798" y="383"/>
                  </a:lnTo>
                  <a:lnTo>
                    <a:pt x="794" y="396"/>
                  </a:lnTo>
                  <a:lnTo>
                    <a:pt x="798" y="409"/>
                  </a:lnTo>
                  <a:lnTo>
                    <a:pt x="812" y="419"/>
                  </a:lnTo>
                  <a:lnTo>
                    <a:pt x="815" y="428"/>
                  </a:lnTo>
                  <a:lnTo>
                    <a:pt x="829" y="455"/>
                  </a:lnTo>
                  <a:lnTo>
                    <a:pt x="847" y="460"/>
                  </a:lnTo>
                  <a:lnTo>
                    <a:pt x="854" y="479"/>
                  </a:lnTo>
                  <a:lnTo>
                    <a:pt x="860" y="483"/>
                  </a:lnTo>
                  <a:lnTo>
                    <a:pt x="870" y="484"/>
                  </a:lnTo>
                  <a:lnTo>
                    <a:pt x="876" y="492"/>
                  </a:lnTo>
                  <a:lnTo>
                    <a:pt x="881" y="487"/>
                  </a:lnTo>
                  <a:lnTo>
                    <a:pt x="881" y="478"/>
                  </a:lnTo>
                  <a:lnTo>
                    <a:pt x="885" y="476"/>
                  </a:lnTo>
                  <a:lnTo>
                    <a:pt x="896" y="480"/>
                  </a:lnTo>
                  <a:lnTo>
                    <a:pt x="901" y="485"/>
                  </a:lnTo>
                  <a:lnTo>
                    <a:pt x="898" y="494"/>
                  </a:lnTo>
                  <a:lnTo>
                    <a:pt x="938" y="531"/>
                  </a:lnTo>
                  <a:lnTo>
                    <a:pt x="946" y="536"/>
                  </a:lnTo>
                  <a:lnTo>
                    <a:pt x="958" y="536"/>
                  </a:lnTo>
                  <a:lnTo>
                    <a:pt x="963" y="543"/>
                  </a:lnTo>
                  <a:lnTo>
                    <a:pt x="962" y="552"/>
                  </a:lnTo>
                  <a:lnTo>
                    <a:pt x="963" y="560"/>
                  </a:lnTo>
                  <a:lnTo>
                    <a:pt x="972" y="562"/>
                  </a:lnTo>
                  <a:lnTo>
                    <a:pt x="978" y="558"/>
                  </a:lnTo>
                  <a:lnTo>
                    <a:pt x="981" y="562"/>
                  </a:lnTo>
                  <a:lnTo>
                    <a:pt x="989" y="558"/>
                  </a:lnTo>
                  <a:lnTo>
                    <a:pt x="994" y="560"/>
                  </a:lnTo>
                  <a:lnTo>
                    <a:pt x="999" y="584"/>
                  </a:lnTo>
                  <a:lnTo>
                    <a:pt x="994" y="596"/>
                  </a:lnTo>
                  <a:lnTo>
                    <a:pt x="997" y="622"/>
                  </a:lnTo>
                  <a:lnTo>
                    <a:pt x="992" y="635"/>
                  </a:lnTo>
                  <a:lnTo>
                    <a:pt x="984" y="638"/>
                  </a:lnTo>
                  <a:lnTo>
                    <a:pt x="977" y="635"/>
                  </a:lnTo>
                  <a:lnTo>
                    <a:pt x="967" y="617"/>
                  </a:lnTo>
                  <a:lnTo>
                    <a:pt x="967" y="595"/>
                  </a:lnTo>
                  <a:lnTo>
                    <a:pt x="961" y="616"/>
                  </a:lnTo>
                  <a:lnTo>
                    <a:pt x="958" y="635"/>
                  </a:lnTo>
                  <a:lnTo>
                    <a:pt x="956" y="640"/>
                  </a:lnTo>
                  <a:lnTo>
                    <a:pt x="952" y="629"/>
                  </a:lnTo>
                  <a:lnTo>
                    <a:pt x="946" y="627"/>
                  </a:lnTo>
                  <a:lnTo>
                    <a:pt x="944" y="633"/>
                  </a:lnTo>
                  <a:lnTo>
                    <a:pt x="938" y="623"/>
                  </a:lnTo>
                  <a:lnTo>
                    <a:pt x="934" y="611"/>
                  </a:lnTo>
                  <a:lnTo>
                    <a:pt x="934" y="597"/>
                  </a:lnTo>
                  <a:lnTo>
                    <a:pt x="931" y="605"/>
                  </a:lnTo>
                  <a:lnTo>
                    <a:pt x="925" y="606"/>
                  </a:lnTo>
                  <a:lnTo>
                    <a:pt x="924" y="602"/>
                  </a:lnTo>
                  <a:lnTo>
                    <a:pt x="918" y="617"/>
                  </a:lnTo>
                  <a:lnTo>
                    <a:pt x="914" y="617"/>
                  </a:lnTo>
                  <a:lnTo>
                    <a:pt x="902" y="624"/>
                  </a:lnTo>
                  <a:lnTo>
                    <a:pt x="902" y="632"/>
                  </a:lnTo>
                  <a:lnTo>
                    <a:pt x="906" y="632"/>
                  </a:lnTo>
                  <a:lnTo>
                    <a:pt x="907" y="656"/>
                  </a:lnTo>
                  <a:lnTo>
                    <a:pt x="899" y="657"/>
                  </a:lnTo>
                  <a:lnTo>
                    <a:pt x="895" y="652"/>
                  </a:lnTo>
                  <a:lnTo>
                    <a:pt x="881" y="651"/>
                  </a:lnTo>
                  <a:lnTo>
                    <a:pt x="874" y="654"/>
                  </a:lnTo>
                  <a:lnTo>
                    <a:pt x="872" y="657"/>
                  </a:lnTo>
                  <a:lnTo>
                    <a:pt x="879" y="670"/>
                  </a:lnTo>
                  <a:lnTo>
                    <a:pt x="880" y="677"/>
                  </a:lnTo>
                  <a:lnTo>
                    <a:pt x="877" y="694"/>
                  </a:lnTo>
                  <a:lnTo>
                    <a:pt x="879" y="700"/>
                  </a:lnTo>
                  <a:lnTo>
                    <a:pt x="888" y="681"/>
                  </a:lnTo>
                  <a:lnTo>
                    <a:pt x="902" y="672"/>
                  </a:lnTo>
                  <a:lnTo>
                    <a:pt x="906" y="663"/>
                  </a:lnTo>
                  <a:lnTo>
                    <a:pt x="929" y="662"/>
                  </a:lnTo>
                  <a:lnTo>
                    <a:pt x="931" y="668"/>
                  </a:lnTo>
                  <a:lnTo>
                    <a:pt x="940" y="671"/>
                  </a:lnTo>
                  <a:lnTo>
                    <a:pt x="936" y="677"/>
                  </a:lnTo>
                  <a:lnTo>
                    <a:pt x="935" y="684"/>
                  </a:lnTo>
                  <a:lnTo>
                    <a:pt x="929" y="691"/>
                  </a:lnTo>
                  <a:lnTo>
                    <a:pt x="930" y="695"/>
                  </a:lnTo>
                  <a:lnTo>
                    <a:pt x="925" y="694"/>
                  </a:lnTo>
                  <a:lnTo>
                    <a:pt x="923" y="700"/>
                  </a:lnTo>
                  <a:lnTo>
                    <a:pt x="927" y="710"/>
                  </a:lnTo>
                  <a:lnTo>
                    <a:pt x="933" y="711"/>
                  </a:lnTo>
                  <a:lnTo>
                    <a:pt x="935" y="700"/>
                  </a:lnTo>
                  <a:lnTo>
                    <a:pt x="947" y="706"/>
                  </a:lnTo>
                  <a:lnTo>
                    <a:pt x="958" y="708"/>
                  </a:lnTo>
                  <a:lnTo>
                    <a:pt x="961" y="719"/>
                  </a:lnTo>
                  <a:lnTo>
                    <a:pt x="960" y="727"/>
                  </a:lnTo>
                  <a:lnTo>
                    <a:pt x="954" y="729"/>
                  </a:lnTo>
                  <a:lnTo>
                    <a:pt x="951" y="726"/>
                  </a:lnTo>
                  <a:lnTo>
                    <a:pt x="949" y="734"/>
                  </a:lnTo>
                  <a:lnTo>
                    <a:pt x="944" y="740"/>
                  </a:lnTo>
                  <a:lnTo>
                    <a:pt x="944" y="745"/>
                  </a:lnTo>
                  <a:lnTo>
                    <a:pt x="936" y="743"/>
                  </a:lnTo>
                  <a:lnTo>
                    <a:pt x="917" y="751"/>
                  </a:lnTo>
                  <a:lnTo>
                    <a:pt x="914" y="761"/>
                  </a:lnTo>
                  <a:lnTo>
                    <a:pt x="901" y="761"/>
                  </a:lnTo>
                  <a:lnTo>
                    <a:pt x="895" y="757"/>
                  </a:lnTo>
                  <a:lnTo>
                    <a:pt x="893" y="767"/>
                  </a:lnTo>
                  <a:lnTo>
                    <a:pt x="887" y="770"/>
                  </a:lnTo>
                  <a:lnTo>
                    <a:pt x="885" y="774"/>
                  </a:lnTo>
                  <a:lnTo>
                    <a:pt x="876" y="769"/>
                  </a:lnTo>
                  <a:lnTo>
                    <a:pt x="861" y="775"/>
                  </a:lnTo>
                  <a:lnTo>
                    <a:pt x="836" y="769"/>
                  </a:lnTo>
                  <a:lnTo>
                    <a:pt x="831" y="761"/>
                  </a:lnTo>
                  <a:lnTo>
                    <a:pt x="814" y="756"/>
                  </a:lnTo>
                  <a:lnTo>
                    <a:pt x="809" y="749"/>
                  </a:lnTo>
                  <a:lnTo>
                    <a:pt x="800" y="749"/>
                  </a:lnTo>
                  <a:lnTo>
                    <a:pt x="795" y="758"/>
                  </a:lnTo>
                  <a:lnTo>
                    <a:pt x="771" y="754"/>
                  </a:lnTo>
                  <a:lnTo>
                    <a:pt x="758" y="749"/>
                  </a:lnTo>
                  <a:lnTo>
                    <a:pt x="757" y="742"/>
                  </a:lnTo>
                  <a:lnTo>
                    <a:pt x="773" y="726"/>
                  </a:lnTo>
                  <a:lnTo>
                    <a:pt x="768" y="720"/>
                  </a:lnTo>
                  <a:lnTo>
                    <a:pt x="758" y="724"/>
                  </a:lnTo>
                  <a:lnTo>
                    <a:pt x="742" y="722"/>
                  </a:lnTo>
                  <a:lnTo>
                    <a:pt x="740" y="715"/>
                  </a:lnTo>
                  <a:lnTo>
                    <a:pt x="726" y="711"/>
                  </a:lnTo>
                  <a:lnTo>
                    <a:pt x="721" y="714"/>
                  </a:lnTo>
                  <a:lnTo>
                    <a:pt x="697" y="710"/>
                  </a:lnTo>
                  <a:lnTo>
                    <a:pt x="696" y="700"/>
                  </a:lnTo>
                  <a:lnTo>
                    <a:pt x="699" y="693"/>
                  </a:lnTo>
                  <a:lnTo>
                    <a:pt x="697" y="677"/>
                  </a:lnTo>
                  <a:lnTo>
                    <a:pt x="693" y="666"/>
                  </a:lnTo>
                  <a:lnTo>
                    <a:pt x="682" y="662"/>
                  </a:lnTo>
                  <a:lnTo>
                    <a:pt x="678" y="670"/>
                  </a:lnTo>
                  <a:lnTo>
                    <a:pt x="673" y="678"/>
                  </a:lnTo>
                  <a:lnTo>
                    <a:pt x="660" y="684"/>
                  </a:lnTo>
                  <a:lnTo>
                    <a:pt x="665" y="702"/>
                  </a:lnTo>
                  <a:lnTo>
                    <a:pt x="665" y="710"/>
                  </a:lnTo>
                  <a:lnTo>
                    <a:pt x="655" y="718"/>
                  </a:lnTo>
                  <a:lnTo>
                    <a:pt x="639" y="741"/>
                  </a:lnTo>
                  <a:lnTo>
                    <a:pt x="612" y="748"/>
                  </a:lnTo>
                  <a:lnTo>
                    <a:pt x="572" y="748"/>
                  </a:lnTo>
                  <a:lnTo>
                    <a:pt x="578" y="753"/>
                  </a:lnTo>
                  <a:lnTo>
                    <a:pt x="567" y="770"/>
                  </a:lnTo>
                  <a:lnTo>
                    <a:pt x="552" y="781"/>
                  </a:lnTo>
                  <a:lnTo>
                    <a:pt x="535" y="788"/>
                  </a:lnTo>
                  <a:lnTo>
                    <a:pt x="521" y="796"/>
                  </a:lnTo>
                  <a:lnTo>
                    <a:pt x="503" y="799"/>
                  </a:lnTo>
                  <a:lnTo>
                    <a:pt x="495" y="795"/>
                  </a:lnTo>
                  <a:lnTo>
                    <a:pt x="482" y="801"/>
                  </a:lnTo>
                  <a:lnTo>
                    <a:pt x="467" y="797"/>
                  </a:lnTo>
                  <a:lnTo>
                    <a:pt x="460" y="802"/>
                  </a:lnTo>
                  <a:lnTo>
                    <a:pt x="455" y="796"/>
                  </a:lnTo>
                  <a:lnTo>
                    <a:pt x="440" y="802"/>
                  </a:lnTo>
                  <a:lnTo>
                    <a:pt x="425" y="805"/>
                  </a:lnTo>
                  <a:lnTo>
                    <a:pt x="423" y="807"/>
                  </a:lnTo>
                  <a:lnTo>
                    <a:pt x="430" y="807"/>
                  </a:lnTo>
                  <a:lnTo>
                    <a:pt x="429" y="812"/>
                  </a:lnTo>
                  <a:lnTo>
                    <a:pt x="415" y="812"/>
                  </a:lnTo>
                  <a:lnTo>
                    <a:pt x="393" y="818"/>
                  </a:lnTo>
                  <a:lnTo>
                    <a:pt x="387" y="815"/>
                  </a:lnTo>
                  <a:lnTo>
                    <a:pt x="369" y="815"/>
                  </a:lnTo>
                  <a:lnTo>
                    <a:pt x="320" y="819"/>
                  </a:lnTo>
                  <a:lnTo>
                    <a:pt x="321" y="816"/>
                  </a:lnTo>
                  <a:lnTo>
                    <a:pt x="332" y="807"/>
                  </a:lnTo>
                  <a:lnTo>
                    <a:pt x="314" y="796"/>
                  </a:lnTo>
                  <a:lnTo>
                    <a:pt x="305" y="783"/>
                  </a:lnTo>
                  <a:lnTo>
                    <a:pt x="301" y="770"/>
                  </a:lnTo>
                  <a:lnTo>
                    <a:pt x="296" y="758"/>
                  </a:lnTo>
                  <a:lnTo>
                    <a:pt x="296" y="743"/>
                  </a:lnTo>
                  <a:lnTo>
                    <a:pt x="300" y="732"/>
                  </a:lnTo>
                  <a:lnTo>
                    <a:pt x="300" y="729"/>
                  </a:lnTo>
                  <a:lnTo>
                    <a:pt x="291" y="724"/>
                  </a:lnTo>
                  <a:lnTo>
                    <a:pt x="290" y="719"/>
                  </a:lnTo>
                  <a:lnTo>
                    <a:pt x="287" y="713"/>
                  </a:lnTo>
                  <a:lnTo>
                    <a:pt x="277" y="706"/>
                  </a:lnTo>
                  <a:lnTo>
                    <a:pt x="277" y="702"/>
                  </a:lnTo>
                  <a:lnTo>
                    <a:pt x="259" y="697"/>
                  </a:lnTo>
                  <a:lnTo>
                    <a:pt x="230" y="698"/>
                  </a:lnTo>
                  <a:close/>
                </a:path>
              </a:pathLst>
            </a:custGeom>
            <a:solidFill>
              <a:schemeClr val="accent3"/>
            </a:solidFill>
            <a:ln w="3175" cap="flat" cmpd="sng">
              <a:noFill/>
              <a:prstDash val="solid"/>
              <a:round/>
              <a:headEnd type="none" w="med" len="med"/>
              <a:tailEnd type="none" w="med" len="med"/>
            </a:ln>
            <a:effectLst/>
          </p:spPr>
          <p:txBody>
            <a:bodyPr/>
            <a:lstStyle/>
            <a:p>
              <a:endParaRPr lang="en-US" dirty="0"/>
            </a:p>
          </p:txBody>
        </p:sp>
        <p:sp>
          <p:nvSpPr>
            <p:cNvPr id="44" name="Freeform 303"/>
            <p:cNvSpPr>
              <a:spLocks noChangeAspect="1"/>
            </p:cNvSpPr>
            <p:nvPr/>
          </p:nvSpPr>
          <p:spPr bwMode="gray">
            <a:xfrm>
              <a:off x="1708264" y="1758434"/>
              <a:ext cx="383778" cy="427807"/>
            </a:xfrm>
            <a:custGeom>
              <a:avLst/>
              <a:gdLst/>
              <a:ahLst/>
              <a:cxnLst>
                <a:cxn ang="0">
                  <a:pos x="1131" y="1671"/>
                </a:cxn>
                <a:cxn ang="0">
                  <a:pos x="1196" y="1735"/>
                </a:cxn>
                <a:cxn ang="0">
                  <a:pos x="1317" y="1753"/>
                </a:cxn>
                <a:cxn ang="0">
                  <a:pos x="1220" y="1622"/>
                </a:cxn>
                <a:cxn ang="0">
                  <a:pos x="1258" y="1612"/>
                </a:cxn>
                <a:cxn ang="0">
                  <a:pos x="1376" y="1663"/>
                </a:cxn>
                <a:cxn ang="0">
                  <a:pos x="1400" y="1662"/>
                </a:cxn>
                <a:cxn ang="0">
                  <a:pos x="1406" y="1612"/>
                </a:cxn>
                <a:cxn ang="0">
                  <a:pos x="1383" y="1464"/>
                </a:cxn>
                <a:cxn ang="0">
                  <a:pos x="1312" y="1405"/>
                </a:cxn>
                <a:cxn ang="0">
                  <a:pos x="1253" y="1334"/>
                </a:cxn>
                <a:cxn ang="0">
                  <a:pos x="1242" y="1240"/>
                </a:cxn>
                <a:cxn ang="0">
                  <a:pos x="1265" y="1192"/>
                </a:cxn>
                <a:cxn ang="0">
                  <a:pos x="1384" y="1340"/>
                </a:cxn>
                <a:cxn ang="0">
                  <a:pos x="1470" y="1359"/>
                </a:cxn>
                <a:cxn ang="0">
                  <a:pos x="1512" y="1254"/>
                </a:cxn>
                <a:cxn ang="0">
                  <a:pos x="1581" y="1182"/>
                </a:cxn>
                <a:cxn ang="0">
                  <a:pos x="1471" y="1095"/>
                </a:cxn>
                <a:cxn ang="0">
                  <a:pos x="1374" y="1010"/>
                </a:cxn>
                <a:cxn ang="0">
                  <a:pos x="1283" y="958"/>
                </a:cxn>
                <a:cxn ang="0">
                  <a:pos x="1226" y="870"/>
                </a:cxn>
                <a:cxn ang="0">
                  <a:pos x="1248" y="812"/>
                </a:cxn>
                <a:cxn ang="0">
                  <a:pos x="1178" y="743"/>
                </a:cxn>
                <a:cxn ang="0">
                  <a:pos x="1201" y="661"/>
                </a:cxn>
                <a:cxn ang="0">
                  <a:pos x="1190" y="606"/>
                </a:cxn>
                <a:cxn ang="0">
                  <a:pos x="1102" y="546"/>
                </a:cxn>
                <a:cxn ang="0">
                  <a:pos x="1018" y="500"/>
                </a:cxn>
                <a:cxn ang="0">
                  <a:pos x="928" y="454"/>
                </a:cxn>
                <a:cxn ang="0">
                  <a:pos x="867" y="385"/>
                </a:cxn>
                <a:cxn ang="0">
                  <a:pos x="828" y="289"/>
                </a:cxn>
                <a:cxn ang="0">
                  <a:pos x="618" y="285"/>
                </a:cxn>
                <a:cxn ang="0">
                  <a:pos x="503" y="357"/>
                </a:cxn>
                <a:cxn ang="0">
                  <a:pos x="510" y="176"/>
                </a:cxn>
                <a:cxn ang="0">
                  <a:pos x="390" y="33"/>
                </a:cxn>
                <a:cxn ang="0">
                  <a:pos x="291" y="94"/>
                </a:cxn>
                <a:cxn ang="0">
                  <a:pos x="293" y="177"/>
                </a:cxn>
                <a:cxn ang="0">
                  <a:pos x="279" y="274"/>
                </a:cxn>
                <a:cxn ang="0">
                  <a:pos x="280" y="406"/>
                </a:cxn>
                <a:cxn ang="0">
                  <a:pos x="277" y="485"/>
                </a:cxn>
                <a:cxn ang="0">
                  <a:pos x="281" y="460"/>
                </a:cxn>
                <a:cxn ang="0">
                  <a:pos x="222" y="102"/>
                </a:cxn>
                <a:cxn ang="0">
                  <a:pos x="75" y="101"/>
                </a:cxn>
                <a:cxn ang="0">
                  <a:pos x="7" y="274"/>
                </a:cxn>
                <a:cxn ang="0">
                  <a:pos x="115" y="476"/>
                </a:cxn>
                <a:cxn ang="0">
                  <a:pos x="83" y="602"/>
                </a:cxn>
                <a:cxn ang="0">
                  <a:pos x="265" y="682"/>
                </a:cxn>
                <a:cxn ang="0">
                  <a:pos x="448" y="709"/>
                </a:cxn>
                <a:cxn ang="0">
                  <a:pos x="549" y="682"/>
                </a:cxn>
                <a:cxn ang="0">
                  <a:pos x="658" y="638"/>
                </a:cxn>
                <a:cxn ang="0">
                  <a:pos x="750" y="759"/>
                </a:cxn>
                <a:cxn ang="0">
                  <a:pos x="849" y="829"/>
                </a:cxn>
                <a:cxn ang="0">
                  <a:pos x="912" y="949"/>
                </a:cxn>
                <a:cxn ang="0">
                  <a:pos x="951" y="1121"/>
                </a:cxn>
                <a:cxn ang="0">
                  <a:pos x="908" y="1313"/>
                </a:cxn>
                <a:cxn ang="0">
                  <a:pos x="743" y="1348"/>
                </a:cxn>
                <a:cxn ang="0">
                  <a:pos x="668" y="1462"/>
                </a:cxn>
                <a:cxn ang="0">
                  <a:pos x="780" y="1452"/>
                </a:cxn>
                <a:cxn ang="0">
                  <a:pos x="846" y="1419"/>
                </a:cxn>
                <a:cxn ang="0">
                  <a:pos x="919" y="1456"/>
                </a:cxn>
                <a:cxn ang="0">
                  <a:pos x="968" y="1547"/>
                </a:cxn>
                <a:cxn ang="0">
                  <a:pos x="1003" y="1593"/>
                </a:cxn>
              </a:cxnLst>
              <a:rect l="0" t="0" r="r" b="b"/>
              <a:pathLst>
                <a:path w="1581" h="1779">
                  <a:moveTo>
                    <a:pt x="1037" y="1646"/>
                  </a:moveTo>
                  <a:lnTo>
                    <a:pt x="1053" y="1650"/>
                  </a:lnTo>
                  <a:lnTo>
                    <a:pt x="1071" y="1657"/>
                  </a:lnTo>
                  <a:lnTo>
                    <a:pt x="1072" y="1665"/>
                  </a:lnTo>
                  <a:lnTo>
                    <a:pt x="1078" y="1665"/>
                  </a:lnTo>
                  <a:lnTo>
                    <a:pt x="1091" y="1673"/>
                  </a:lnTo>
                  <a:lnTo>
                    <a:pt x="1102" y="1667"/>
                  </a:lnTo>
                  <a:lnTo>
                    <a:pt x="1109" y="1654"/>
                  </a:lnTo>
                  <a:lnTo>
                    <a:pt x="1111" y="1659"/>
                  </a:lnTo>
                  <a:lnTo>
                    <a:pt x="1109" y="1672"/>
                  </a:lnTo>
                  <a:lnTo>
                    <a:pt x="1118" y="1677"/>
                  </a:lnTo>
                  <a:lnTo>
                    <a:pt x="1121" y="1668"/>
                  </a:lnTo>
                  <a:lnTo>
                    <a:pt x="1131" y="1671"/>
                  </a:lnTo>
                  <a:lnTo>
                    <a:pt x="1137" y="1667"/>
                  </a:lnTo>
                  <a:lnTo>
                    <a:pt x="1135" y="1678"/>
                  </a:lnTo>
                  <a:lnTo>
                    <a:pt x="1138" y="1688"/>
                  </a:lnTo>
                  <a:lnTo>
                    <a:pt x="1145" y="1688"/>
                  </a:lnTo>
                  <a:lnTo>
                    <a:pt x="1148" y="1693"/>
                  </a:lnTo>
                  <a:lnTo>
                    <a:pt x="1150" y="1703"/>
                  </a:lnTo>
                  <a:lnTo>
                    <a:pt x="1159" y="1716"/>
                  </a:lnTo>
                  <a:lnTo>
                    <a:pt x="1170" y="1720"/>
                  </a:lnTo>
                  <a:lnTo>
                    <a:pt x="1175" y="1708"/>
                  </a:lnTo>
                  <a:lnTo>
                    <a:pt x="1175" y="1720"/>
                  </a:lnTo>
                  <a:lnTo>
                    <a:pt x="1181" y="1722"/>
                  </a:lnTo>
                  <a:lnTo>
                    <a:pt x="1185" y="1730"/>
                  </a:lnTo>
                  <a:lnTo>
                    <a:pt x="1196" y="1735"/>
                  </a:lnTo>
                  <a:lnTo>
                    <a:pt x="1205" y="1732"/>
                  </a:lnTo>
                  <a:lnTo>
                    <a:pt x="1213" y="1740"/>
                  </a:lnTo>
                  <a:lnTo>
                    <a:pt x="1236" y="1741"/>
                  </a:lnTo>
                  <a:lnTo>
                    <a:pt x="1238" y="1748"/>
                  </a:lnTo>
                  <a:lnTo>
                    <a:pt x="1249" y="1758"/>
                  </a:lnTo>
                  <a:lnTo>
                    <a:pt x="1254" y="1759"/>
                  </a:lnTo>
                  <a:lnTo>
                    <a:pt x="1267" y="1758"/>
                  </a:lnTo>
                  <a:lnTo>
                    <a:pt x="1280" y="1751"/>
                  </a:lnTo>
                  <a:lnTo>
                    <a:pt x="1306" y="1779"/>
                  </a:lnTo>
                  <a:lnTo>
                    <a:pt x="1325" y="1776"/>
                  </a:lnTo>
                  <a:lnTo>
                    <a:pt x="1323" y="1768"/>
                  </a:lnTo>
                  <a:lnTo>
                    <a:pt x="1317" y="1759"/>
                  </a:lnTo>
                  <a:lnTo>
                    <a:pt x="1317" y="1753"/>
                  </a:lnTo>
                  <a:lnTo>
                    <a:pt x="1320" y="1747"/>
                  </a:lnTo>
                  <a:lnTo>
                    <a:pt x="1322" y="1735"/>
                  </a:lnTo>
                  <a:lnTo>
                    <a:pt x="1319" y="1726"/>
                  </a:lnTo>
                  <a:lnTo>
                    <a:pt x="1301" y="1705"/>
                  </a:lnTo>
                  <a:lnTo>
                    <a:pt x="1285" y="1692"/>
                  </a:lnTo>
                  <a:lnTo>
                    <a:pt x="1279" y="1683"/>
                  </a:lnTo>
                  <a:lnTo>
                    <a:pt x="1270" y="1679"/>
                  </a:lnTo>
                  <a:lnTo>
                    <a:pt x="1253" y="1665"/>
                  </a:lnTo>
                  <a:lnTo>
                    <a:pt x="1249" y="1652"/>
                  </a:lnTo>
                  <a:lnTo>
                    <a:pt x="1236" y="1645"/>
                  </a:lnTo>
                  <a:lnTo>
                    <a:pt x="1236" y="1633"/>
                  </a:lnTo>
                  <a:lnTo>
                    <a:pt x="1224" y="1635"/>
                  </a:lnTo>
                  <a:lnTo>
                    <a:pt x="1220" y="1622"/>
                  </a:lnTo>
                  <a:lnTo>
                    <a:pt x="1216" y="1619"/>
                  </a:lnTo>
                  <a:lnTo>
                    <a:pt x="1213" y="1622"/>
                  </a:lnTo>
                  <a:lnTo>
                    <a:pt x="1210" y="1618"/>
                  </a:lnTo>
                  <a:lnTo>
                    <a:pt x="1188" y="1587"/>
                  </a:lnTo>
                  <a:lnTo>
                    <a:pt x="1178" y="1577"/>
                  </a:lnTo>
                  <a:lnTo>
                    <a:pt x="1167" y="1557"/>
                  </a:lnTo>
                  <a:lnTo>
                    <a:pt x="1180" y="1552"/>
                  </a:lnTo>
                  <a:lnTo>
                    <a:pt x="1197" y="1565"/>
                  </a:lnTo>
                  <a:lnTo>
                    <a:pt x="1216" y="1587"/>
                  </a:lnTo>
                  <a:lnTo>
                    <a:pt x="1231" y="1590"/>
                  </a:lnTo>
                  <a:lnTo>
                    <a:pt x="1227" y="1579"/>
                  </a:lnTo>
                  <a:lnTo>
                    <a:pt x="1236" y="1576"/>
                  </a:lnTo>
                  <a:lnTo>
                    <a:pt x="1258" y="1612"/>
                  </a:lnTo>
                  <a:lnTo>
                    <a:pt x="1269" y="1618"/>
                  </a:lnTo>
                  <a:lnTo>
                    <a:pt x="1280" y="1619"/>
                  </a:lnTo>
                  <a:lnTo>
                    <a:pt x="1287" y="1641"/>
                  </a:lnTo>
                  <a:lnTo>
                    <a:pt x="1318" y="1641"/>
                  </a:lnTo>
                  <a:lnTo>
                    <a:pt x="1330" y="1657"/>
                  </a:lnTo>
                  <a:lnTo>
                    <a:pt x="1335" y="1649"/>
                  </a:lnTo>
                  <a:lnTo>
                    <a:pt x="1341" y="1654"/>
                  </a:lnTo>
                  <a:lnTo>
                    <a:pt x="1350" y="1657"/>
                  </a:lnTo>
                  <a:lnTo>
                    <a:pt x="1356" y="1649"/>
                  </a:lnTo>
                  <a:lnTo>
                    <a:pt x="1360" y="1651"/>
                  </a:lnTo>
                  <a:lnTo>
                    <a:pt x="1361" y="1657"/>
                  </a:lnTo>
                  <a:lnTo>
                    <a:pt x="1367" y="1668"/>
                  </a:lnTo>
                  <a:lnTo>
                    <a:pt x="1376" y="1663"/>
                  </a:lnTo>
                  <a:lnTo>
                    <a:pt x="1376" y="1670"/>
                  </a:lnTo>
                  <a:lnTo>
                    <a:pt x="1372" y="1679"/>
                  </a:lnTo>
                  <a:lnTo>
                    <a:pt x="1371" y="1684"/>
                  </a:lnTo>
                  <a:lnTo>
                    <a:pt x="1382" y="1690"/>
                  </a:lnTo>
                  <a:lnTo>
                    <a:pt x="1387" y="1700"/>
                  </a:lnTo>
                  <a:lnTo>
                    <a:pt x="1394" y="1698"/>
                  </a:lnTo>
                  <a:lnTo>
                    <a:pt x="1390" y="1690"/>
                  </a:lnTo>
                  <a:lnTo>
                    <a:pt x="1389" y="1683"/>
                  </a:lnTo>
                  <a:lnTo>
                    <a:pt x="1382" y="1666"/>
                  </a:lnTo>
                  <a:lnTo>
                    <a:pt x="1380" y="1659"/>
                  </a:lnTo>
                  <a:lnTo>
                    <a:pt x="1384" y="1651"/>
                  </a:lnTo>
                  <a:lnTo>
                    <a:pt x="1393" y="1654"/>
                  </a:lnTo>
                  <a:lnTo>
                    <a:pt x="1400" y="1662"/>
                  </a:lnTo>
                  <a:lnTo>
                    <a:pt x="1410" y="1665"/>
                  </a:lnTo>
                  <a:lnTo>
                    <a:pt x="1412" y="1657"/>
                  </a:lnTo>
                  <a:lnTo>
                    <a:pt x="1411" y="1651"/>
                  </a:lnTo>
                  <a:lnTo>
                    <a:pt x="1408" y="1649"/>
                  </a:lnTo>
                  <a:lnTo>
                    <a:pt x="1408" y="1645"/>
                  </a:lnTo>
                  <a:lnTo>
                    <a:pt x="1403" y="1643"/>
                  </a:lnTo>
                  <a:lnTo>
                    <a:pt x="1393" y="1644"/>
                  </a:lnTo>
                  <a:lnTo>
                    <a:pt x="1387" y="1625"/>
                  </a:lnTo>
                  <a:lnTo>
                    <a:pt x="1380" y="1613"/>
                  </a:lnTo>
                  <a:lnTo>
                    <a:pt x="1383" y="1606"/>
                  </a:lnTo>
                  <a:lnTo>
                    <a:pt x="1383" y="1589"/>
                  </a:lnTo>
                  <a:lnTo>
                    <a:pt x="1395" y="1598"/>
                  </a:lnTo>
                  <a:lnTo>
                    <a:pt x="1406" y="1612"/>
                  </a:lnTo>
                  <a:lnTo>
                    <a:pt x="1408" y="1607"/>
                  </a:lnTo>
                  <a:lnTo>
                    <a:pt x="1405" y="1593"/>
                  </a:lnTo>
                  <a:lnTo>
                    <a:pt x="1409" y="1589"/>
                  </a:lnTo>
                  <a:lnTo>
                    <a:pt x="1409" y="1570"/>
                  </a:lnTo>
                  <a:lnTo>
                    <a:pt x="1411" y="1560"/>
                  </a:lnTo>
                  <a:lnTo>
                    <a:pt x="1405" y="1547"/>
                  </a:lnTo>
                  <a:lnTo>
                    <a:pt x="1401" y="1520"/>
                  </a:lnTo>
                  <a:lnTo>
                    <a:pt x="1388" y="1518"/>
                  </a:lnTo>
                  <a:lnTo>
                    <a:pt x="1374" y="1511"/>
                  </a:lnTo>
                  <a:lnTo>
                    <a:pt x="1368" y="1505"/>
                  </a:lnTo>
                  <a:lnTo>
                    <a:pt x="1367" y="1485"/>
                  </a:lnTo>
                  <a:lnTo>
                    <a:pt x="1379" y="1482"/>
                  </a:lnTo>
                  <a:lnTo>
                    <a:pt x="1383" y="1464"/>
                  </a:lnTo>
                  <a:lnTo>
                    <a:pt x="1380" y="1450"/>
                  </a:lnTo>
                  <a:lnTo>
                    <a:pt x="1367" y="1453"/>
                  </a:lnTo>
                  <a:lnTo>
                    <a:pt x="1368" y="1445"/>
                  </a:lnTo>
                  <a:lnTo>
                    <a:pt x="1366" y="1436"/>
                  </a:lnTo>
                  <a:lnTo>
                    <a:pt x="1362" y="1434"/>
                  </a:lnTo>
                  <a:lnTo>
                    <a:pt x="1346" y="1447"/>
                  </a:lnTo>
                  <a:lnTo>
                    <a:pt x="1346" y="1425"/>
                  </a:lnTo>
                  <a:lnTo>
                    <a:pt x="1344" y="1414"/>
                  </a:lnTo>
                  <a:lnTo>
                    <a:pt x="1331" y="1413"/>
                  </a:lnTo>
                  <a:lnTo>
                    <a:pt x="1315" y="1426"/>
                  </a:lnTo>
                  <a:lnTo>
                    <a:pt x="1308" y="1420"/>
                  </a:lnTo>
                  <a:lnTo>
                    <a:pt x="1320" y="1404"/>
                  </a:lnTo>
                  <a:lnTo>
                    <a:pt x="1312" y="1405"/>
                  </a:lnTo>
                  <a:lnTo>
                    <a:pt x="1299" y="1402"/>
                  </a:lnTo>
                  <a:lnTo>
                    <a:pt x="1291" y="1404"/>
                  </a:lnTo>
                  <a:lnTo>
                    <a:pt x="1288" y="1421"/>
                  </a:lnTo>
                  <a:lnTo>
                    <a:pt x="1283" y="1402"/>
                  </a:lnTo>
                  <a:lnTo>
                    <a:pt x="1275" y="1388"/>
                  </a:lnTo>
                  <a:lnTo>
                    <a:pt x="1275" y="1382"/>
                  </a:lnTo>
                  <a:lnTo>
                    <a:pt x="1271" y="1371"/>
                  </a:lnTo>
                  <a:lnTo>
                    <a:pt x="1258" y="1367"/>
                  </a:lnTo>
                  <a:lnTo>
                    <a:pt x="1258" y="1363"/>
                  </a:lnTo>
                  <a:lnTo>
                    <a:pt x="1263" y="1354"/>
                  </a:lnTo>
                  <a:lnTo>
                    <a:pt x="1256" y="1347"/>
                  </a:lnTo>
                  <a:lnTo>
                    <a:pt x="1263" y="1344"/>
                  </a:lnTo>
                  <a:lnTo>
                    <a:pt x="1253" y="1334"/>
                  </a:lnTo>
                  <a:lnTo>
                    <a:pt x="1252" y="1326"/>
                  </a:lnTo>
                  <a:lnTo>
                    <a:pt x="1256" y="1316"/>
                  </a:lnTo>
                  <a:lnTo>
                    <a:pt x="1240" y="1311"/>
                  </a:lnTo>
                  <a:lnTo>
                    <a:pt x="1221" y="1321"/>
                  </a:lnTo>
                  <a:lnTo>
                    <a:pt x="1220" y="1316"/>
                  </a:lnTo>
                  <a:lnTo>
                    <a:pt x="1224" y="1299"/>
                  </a:lnTo>
                  <a:lnTo>
                    <a:pt x="1221" y="1280"/>
                  </a:lnTo>
                  <a:lnTo>
                    <a:pt x="1229" y="1278"/>
                  </a:lnTo>
                  <a:lnTo>
                    <a:pt x="1236" y="1280"/>
                  </a:lnTo>
                  <a:lnTo>
                    <a:pt x="1252" y="1272"/>
                  </a:lnTo>
                  <a:lnTo>
                    <a:pt x="1263" y="1272"/>
                  </a:lnTo>
                  <a:lnTo>
                    <a:pt x="1256" y="1254"/>
                  </a:lnTo>
                  <a:lnTo>
                    <a:pt x="1242" y="1240"/>
                  </a:lnTo>
                  <a:lnTo>
                    <a:pt x="1222" y="1236"/>
                  </a:lnTo>
                  <a:lnTo>
                    <a:pt x="1215" y="1230"/>
                  </a:lnTo>
                  <a:lnTo>
                    <a:pt x="1209" y="1211"/>
                  </a:lnTo>
                  <a:lnTo>
                    <a:pt x="1226" y="1213"/>
                  </a:lnTo>
                  <a:lnTo>
                    <a:pt x="1221" y="1203"/>
                  </a:lnTo>
                  <a:lnTo>
                    <a:pt x="1231" y="1202"/>
                  </a:lnTo>
                  <a:lnTo>
                    <a:pt x="1253" y="1224"/>
                  </a:lnTo>
                  <a:lnTo>
                    <a:pt x="1260" y="1224"/>
                  </a:lnTo>
                  <a:lnTo>
                    <a:pt x="1252" y="1204"/>
                  </a:lnTo>
                  <a:lnTo>
                    <a:pt x="1260" y="1205"/>
                  </a:lnTo>
                  <a:lnTo>
                    <a:pt x="1247" y="1192"/>
                  </a:lnTo>
                  <a:lnTo>
                    <a:pt x="1253" y="1183"/>
                  </a:lnTo>
                  <a:lnTo>
                    <a:pt x="1265" y="1192"/>
                  </a:lnTo>
                  <a:lnTo>
                    <a:pt x="1277" y="1194"/>
                  </a:lnTo>
                  <a:lnTo>
                    <a:pt x="1279" y="1211"/>
                  </a:lnTo>
                  <a:lnTo>
                    <a:pt x="1272" y="1220"/>
                  </a:lnTo>
                  <a:lnTo>
                    <a:pt x="1288" y="1224"/>
                  </a:lnTo>
                  <a:lnTo>
                    <a:pt x="1317" y="1245"/>
                  </a:lnTo>
                  <a:lnTo>
                    <a:pt x="1329" y="1251"/>
                  </a:lnTo>
                  <a:lnTo>
                    <a:pt x="1333" y="1272"/>
                  </a:lnTo>
                  <a:lnTo>
                    <a:pt x="1350" y="1272"/>
                  </a:lnTo>
                  <a:lnTo>
                    <a:pt x="1362" y="1265"/>
                  </a:lnTo>
                  <a:lnTo>
                    <a:pt x="1358" y="1283"/>
                  </a:lnTo>
                  <a:lnTo>
                    <a:pt x="1362" y="1306"/>
                  </a:lnTo>
                  <a:lnTo>
                    <a:pt x="1366" y="1315"/>
                  </a:lnTo>
                  <a:lnTo>
                    <a:pt x="1384" y="1340"/>
                  </a:lnTo>
                  <a:lnTo>
                    <a:pt x="1400" y="1332"/>
                  </a:lnTo>
                  <a:lnTo>
                    <a:pt x="1403" y="1343"/>
                  </a:lnTo>
                  <a:lnTo>
                    <a:pt x="1395" y="1359"/>
                  </a:lnTo>
                  <a:lnTo>
                    <a:pt x="1405" y="1375"/>
                  </a:lnTo>
                  <a:lnTo>
                    <a:pt x="1422" y="1365"/>
                  </a:lnTo>
                  <a:lnTo>
                    <a:pt x="1430" y="1388"/>
                  </a:lnTo>
                  <a:lnTo>
                    <a:pt x="1442" y="1380"/>
                  </a:lnTo>
                  <a:lnTo>
                    <a:pt x="1446" y="1392"/>
                  </a:lnTo>
                  <a:lnTo>
                    <a:pt x="1451" y="1403"/>
                  </a:lnTo>
                  <a:lnTo>
                    <a:pt x="1459" y="1409"/>
                  </a:lnTo>
                  <a:lnTo>
                    <a:pt x="1465" y="1386"/>
                  </a:lnTo>
                  <a:lnTo>
                    <a:pt x="1466" y="1374"/>
                  </a:lnTo>
                  <a:lnTo>
                    <a:pt x="1470" y="1359"/>
                  </a:lnTo>
                  <a:lnTo>
                    <a:pt x="1479" y="1358"/>
                  </a:lnTo>
                  <a:lnTo>
                    <a:pt x="1475" y="1339"/>
                  </a:lnTo>
                  <a:lnTo>
                    <a:pt x="1466" y="1311"/>
                  </a:lnTo>
                  <a:lnTo>
                    <a:pt x="1468" y="1297"/>
                  </a:lnTo>
                  <a:lnTo>
                    <a:pt x="1491" y="1320"/>
                  </a:lnTo>
                  <a:lnTo>
                    <a:pt x="1506" y="1321"/>
                  </a:lnTo>
                  <a:lnTo>
                    <a:pt x="1508" y="1310"/>
                  </a:lnTo>
                  <a:lnTo>
                    <a:pt x="1512" y="1299"/>
                  </a:lnTo>
                  <a:lnTo>
                    <a:pt x="1523" y="1294"/>
                  </a:lnTo>
                  <a:lnTo>
                    <a:pt x="1524" y="1269"/>
                  </a:lnTo>
                  <a:lnTo>
                    <a:pt x="1541" y="1263"/>
                  </a:lnTo>
                  <a:lnTo>
                    <a:pt x="1533" y="1251"/>
                  </a:lnTo>
                  <a:lnTo>
                    <a:pt x="1512" y="1254"/>
                  </a:lnTo>
                  <a:lnTo>
                    <a:pt x="1514" y="1241"/>
                  </a:lnTo>
                  <a:lnTo>
                    <a:pt x="1527" y="1242"/>
                  </a:lnTo>
                  <a:lnTo>
                    <a:pt x="1529" y="1229"/>
                  </a:lnTo>
                  <a:lnTo>
                    <a:pt x="1513" y="1224"/>
                  </a:lnTo>
                  <a:lnTo>
                    <a:pt x="1525" y="1218"/>
                  </a:lnTo>
                  <a:lnTo>
                    <a:pt x="1549" y="1232"/>
                  </a:lnTo>
                  <a:lnTo>
                    <a:pt x="1562" y="1232"/>
                  </a:lnTo>
                  <a:lnTo>
                    <a:pt x="1567" y="1224"/>
                  </a:lnTo>
                  <a:lnTo>
                    <a:pt x="1557" y="1211"/>
                  </a:lnTo>
                  <a:lnTo>
                    <a:pt x="1560" y="1207"/>
                  </a:lnTo>
                  <a:lnTo>
                    <a:pt x="1564" y="1197"/>
                  </a:lnTo>
                  <a:lnTo>
                    <a:pt x="1573" y="1193"/>
                  </a:lnTo>
                  <a:lnTo>
                    <a:pt x="1581" y="1182"/>
                  </a:lnTo>
                  <a:lnTo>
                    <a:pt x="1573" y="1165"/>
                  </a:lnTo>
                  <a:lnTo>
                    <a:pt x="1555" y="1144"/>
                  </a:lnTo>
                  <a:lnTo>
                    <a:pt x="1544" y="1139"/>
                  </a:lnTo>
                  <a:lnTo>
                    <a:pt x="1535" y="1132"/>
                  </a:lnTo>
                  <a:lnTo>
                    <a:pt x="1523" y="1134"/>
                  </a:lnTo>
                  <a:lnTo>
                    <a:pt x="1513" y="1130"/>
                  </a:lnTo>
                  <a:lnTo>
                    <a:pt x="1496" y="1132"/>
                  </a:lnTo>
                  <a:lnTo>
                    <a:pt x="1474" y="1144"/>
                  </a:lnTo>
                  <a:lnTo>
                    <a:pt x="1480" y="1112"/>
                  </a:lnTo>
                  <a:lnTo>
                    <a:pt x="1490" y="1100"/>
                  </a:lnTo>
                  <a:lnTo>
                    <a:pt x="1489" y="1089"/>
                  </a:lnTo>
                  <a:lnTo>
                    <a:pt x="1478" y="1087"/>
                  </a:lnTo>
                  <a:lnTo>
                    <a:pt x="1471" y="1095"/>
                  </a:lnTo>
                  <a:lnTo>
                    <a:pt x="1439" y="1100"/>
                  </a:lnTo>
                  <a:lnTo>
                    <a:pt x="1426" y="1098"/>
                  </a:lnTo>
                  <a:lnTo>
                    <a:pt x="1435" y="1091"/>
                  </a:lnTo>
                  <a:lnTo>
                    <a:pt x="1422" y="1087"/>
                  </a:lnTo>
                  <a:lnTo>
                    <a:pt x="1427" y="1081"/>
                  </a:lnTo>
                  <a:lnTo>
                    <a:pt x="1441" y="1080"/>
                  </a:lnTo>
                  <a:lnTo>
                    <a:pt x="1441" y="1070"/>
                  </a:lnTo>
                  <a:lnTo>
                    <a:pt x="1423" y="1035"/>
                  </a:lnTo>
                  <a:lnTo>
                    <a:pt x="1416" y="1022"/>
                  </a:lnTo>
                  <a:lnTo>
                    <a:pt x="1410" y="1017"/>
                  </a:lnTo>
                  <a:lnTo>
                    <a:pt x="1401" y="1011"/>
                  </a:lnTo>
                  <a:lnTo>
                    <a:pt x="1379" y="1016"/>
                  </a:lnTo>
                  <a:lnTo>
                    <a:pt x="1374" y="1010"/>
                  </a:lnTo>
                  <a:lnTo>
                    <a:pt x="1377" y="999"/>
                  </a:lnTo>
                  <a:lnTo>
                    <a:pt x="1382" y="993"/>
                  </a:lnTo>
                  <a:lnTo>
                    <a:pt x="1383" y="979"/>
                  </a:lnTo>
                  <a:lnTo>
                    <a:pt x="1363" y="984"/>
                  </a:lnTo>
                  <a:lnTo>
                    <a:pt x="1342" y="985"/>
                  </a:lnTo>
                  <a:lnTo>
                    <a:pt x="1329" y="1000"/>
                  </a:lnTo>
                  <a:lnTo>
                    <a:pt x="1323" y="989"/>
                  </a:lnTo>
                  <a:lnTo>
                    <a:pt x="1312" y="985"/>
                  </a:lnTo>
                  <a:lnTo>
                    <a:pt x="1314" y="976"/>
                  </a:lnTo>
                  <a:lnTo>
                    <a:pt x="1324" y="968"/>
                  </a:lnTo>
                  <a:lnTo>
                    <a:pt x="1315" y="952"/>
                  </a:lnTo>
                  <a:lnTo>
                    <a:pt x="1297" y="957"/>
                  </a:lnTo>
                  <a:lnTo>
                    <a:pt x="1283" y="958"/>
                  </a:lnTo>
                  <a:lnTo>
                    <a:pt x="1279" y="952"/>
                  </a:lnTo>
                  <a:lnTo>
                    <a:pt x="1285" y="940"/>
                  </a:lnTo>
                  <a:lnTo>
                    <a:pt x="1288" y="929"/>
                  </a:lnTo>
                  <a:lnTo>
                    <a:pt x="1279" y="923"/>
                  </a:lnTo>
                  <a:lnTo>
                    <a:pt x="1252" y="918"/>
                  </a:lnTo>
                  <a:lnTo>
                    <a:pt x="1216" y="908"/>
                  </a:lnTo>
                  <a:lnTo>
                    <a:pt x="1204" y="902"/>
                  </a:lnTo>
                  <a:lnTo>
                    <a:pt x="1199" y="893"/>
                  </a:lnTo>
                  <a:lnTo>
                    <a:pt x="1215" y="893"/>
                  </a:lnTo>
                  <a:lnTo>
                    <a:pt x="1216" y="885"/>
                  </a:lnTo>
                  <a:lnTo>
                    <a:pt x="1233" y="882"/>
                  </a:lnTo>
                  <a:lnTo>
                    <a:pt x="1224" y="875"/>
                  </a:lnTo>
                  <a:lnTo>
                    <a:pt x="1226" y="870"/>
                  </a:lnTo>
                  <a:lnTo>
                    <a:pt x="1209" y="852"/>
                  </a:lnTo>
                  <a:lnTo>
                    <a:pt x="1210" y="842"/>
                  </a:lnTo>
                  <a:lnTo>
                    <a:pt x="1228" y="843"/>
                  </a:lnTo>
                  <a:lnTo>
                    <a:pt x="1231" y="836"/>
                  </a:lnTo>
                  <a:lnTo>
                    <a:pt x="1220" y="826"/>
                  </a:lnTo>
                  <a:lnTo>
                    <a:pt x="1202" y="815"/>
                  </a:lnTo>
                  <a:lnTo>
                    <a:pt x="1188" y="816"/>
                  </a:lnTo>
                  <a:lnTo>
                    <a:pt x="1186" y="807"/>
                  </a:lnTo>
                  <a:lnTo>
                    <a:pt x="1202" y="804"/>
                  </a:lnTo>
                  <a:lnTo>
                    <a:pt x="1207" y="807"/>
                  </a:lnTo>
                  <a:lnTo>
                    <a:pt x="1215" y="804"/>
                  </a:lnTo>
                  <a:lnTo>
                    <a:pt x="1215" y="791"/>
                  </a:lnTo>
                  <a:lnTo>
                    <a:pt x="1248" y="812"/>
                  </a:lnTo>
                  <a:lnTo>
                    <a:pt x="1263" y="812"/>
                  </a:lnTo>
                  <a:lnTo>
                    <a:pt x="1280" y="805"/>
                  </a:lnTo>
                  <a:lnTo>
                    <a:pt x="1295" y="811"/>
                  </a:lnTo>
                  <a:lnTo>
                    <a:pt x="1299" y="802"/>
                  </a:lnTo>
                  <a:lnTo>
                    <a:pt x="1299" y="793"/>
                  </a:lnTo>
                  <a:lnTo>
                    <a:pt x="1286" y="779"/>
                  </a:lnTo>
                  <a:lnTo>
                    <a:pt x="1269" y="768"/>
                  </a:lnTo>
                  <a:lnTo>
                    <a:pt x="1249" y="766"/>
                  </a:lnTo>
                  <a:lnTo>
                    <a:pt x="1228" y="767"/>
                  </a:lnTo>
                  <a:lnTo>
                    <a:pt x="1211" y="757"/>
                  </a:lnTo>
                  <a:lnTo>
                    <a:pt x="1206" y="769"/>
                  </a:lnTo>
                  <a:lnTo>
                    <a:pt x="1191" y="752"/>
                  </a:lnTo>
                  <a:lnTo>
                    <a:pt x="1178" y="743"/>
                  </a:lnTo>
                  <a:lnTo>
                    <a:pt x="1169" y="751"/>
                  </a:lnTo>
                  <a:lnTo>
                    <a:pt x="1180" y="735"/>
                  </a:lnTo>
                  <a:lnTo>
                    <a:pt x="1201" y="736"/>
                  </a:lnTo>
                  <a:lnTo>
                    <a:pt x="1215" y="729"/>
                  </a:lnTo>
                  <a:lnTo>
                    <a:pt x="1222" y="716"/>
                  </a:lnTo>
                  <a:lnTo>
                    <a:pt x="1238" y="713"/>
                  </a:lnTo>
                  <a:lnTo>
                    <a:pt x="1258" y="723"/>
                  </a:lnTo>
                  <a:lnTo>
                    <a:pt x="1267" y="705"/>
                  </a:lnTo>
                  <a:lnTo>
                    <a:pt x="1261" y="691"/>
                  </a:lnTo>
                  <a:lnTo>
                    <a:pt x="1226" y="641"/>
                  </a:lnTo>
                  <a:lnTo>
                    <a:pt x="1207" y="632"/>
                  </a:lnTo>
                  <a:lnTo>
                    <a:pt x="1200" y="646"/>
                  </a:lnTo>
                  <a:lnTo>
                    <a:pt x="1201" y="661"/>
                  </a:lnTo>
                  <a:lnTo>
                    <a:pt x="1185" y="673"/>
                  </a:lnTo>
                  <a:lnTo>
                    <a:pt x="1178" y="688"/>
                  </a:lnTo>
                  <a:lnTo>
                    <a:pt x="1161" y="687"/>
                  </a:lnTo>
                  <a:lnTo>
                    <a:pt x="1178" y="661"/>
                  </a:lnTo>
                  <a:lnTo>
                    <a:pt x="1178" y="649"/>
                  </a:lnTo>
                  <a:lnTo>
                    <a:pt x="1142" y="651"/>
                  </a:lnTo>
                  <a:lnTo>
                    <a:pt x="1130" y="660"/>
                  </a:lnTo>
                  <a:lnTo>
                    <a:pt x="1125" y="653"/>
                  </a:lnTo>
                  <a:lnTo>
                    <a:pt x="1140" y="640"/>
                  </a:lnTo>
                  <a:lnTo>
                    <a:pt x="1169" y="628"/>
                  </a:lnTo>
                  <a:lnTo>
                    <a:pt x="1178" y="606"/>
                  </a:lnTo>
                  <a:lnTo>
                    <a:pt x="1188" y="619"/>
                  </a:lnTo>
                  <a:lnTo>
                    <a:pt x="1190" y="606"/>
                  </a:lnTo>
                  <a:lnTo>
                    <a:pt x="1190" y="585"/>
                  </a:lnTo>
                  <a:lnTo>
                    <a:pt x="1154" y="570"/>
                  </a:lnTo>
                  <a:lnTo>
                    <a:pt x="1143" y="560"/>
                  </a:lnTo>
                  <a:lnTo>
                    <a:pt x="1131" y="557"/>
                  </a:lnTo>
                  <a:lnTo>
                    <a:pt x="1111" y="563"/>
                  </a:lnTo>
                  <a:lnTo>
                    <a:pt x="1099" y="580"/>
                  </a:lnTo>
                  <a:lnTo>
                    <a:pt x="1093" y="585"/>
                  </a:lnTo>
                  <a:lnTo>
                    <a:pt x="1083" y="597"/>
                  </a:lnTo>
                  <a:lnTo>
                    <a:pt x="1083" y="591"/>
                  </a:lnTo>
                  <a:lnTo>
                    <a:pt x="1089" y="575"/>
                  </a:lnTo>
                  <a:lnTo>
                    <a:pt x="1102" y="563"/>
                  </a:lnTo>
                  <a:lnTo>
                    <a:pt x="1110" y="542"/>
                  </a:lnTo>
                  <a:lnTo>
                    <a:pt x="1102" y="546"/>
                  </a:lnTo>
                  <a:lnTo>
                    <a:pt x="1091" y="556"/>
                  </a:lnTo>
                  <a:lnTo>
                    <a:pt x="1076" y="560"/>
                  </a:lnTo>
                  <a:lnTo>
                    <a:pt x="1057" y="575"/>
                  </a:lnTo>
                  <a:lnTo>
                    <a:pt x="1059" y="564"/>
                  </a:lnTo>
                  <a:lnTo>
                    <a:pt x="1066" y="552"/>
                  </a:lnTo>
                  <a:lnTo>
                    <a:pt x="1075" y="528"/>
                  </a:lnTo>
                  <a:lnTo>
                    <a:pt x="1071" y="509"/>
                  </a:lnTo>
                  <a:lnTo>
                    <a:pt x="1060" y="506"/>
                  </a:lnTo>
                  <a:lnTo>
                    <a:pt x="1044" y="520"/>
                  </a:lnTo>
                  <a:lnTo>
                    <a:pt x="1028" y="525"/>
                  </a:lnTo>
                  <a:lnTo>
                    <a:pt x="1021" y="513"/>
                  </a:lnTo>
                  <a:lnTo>
                    <a:pt x="990" y="506"/>
                  </a:lnTo>
                  <a:lnTo>
                    <a:pt x="1018" y="500"/>
                  </a:lnTo>
                  <a:lnTo>
                    <a:pt x="1034" y="501"/>
                  </a:lnTo>
                  <a:lnTo>
                    <a:pt x="1041" y="489"/>
                  </a:lnTo>
                  <a:lnTo>
                    <a:pt x="1048" y="477"/>
                  </a:lnTo>
                  <a:lnTo>
                    <a:pt x="1041" y="455"/>
                  </a:lnTo>
                  <a:lnTo>
                    <a:pt x="1028" y="431"/>
                  </a:lnTo>
                  <a:lnTo>
                    <a:pt x="986" y="412"/>
                  </a:lnTo>
                  <a:lnTo>
                    <a:pt x="968" y="393"/>
                  </a:lnTo>
                  <a:lnTo>
                    <a:pt x="965" y="395"/>
                  </a:lnTo>
                  <a:lnTo>
                    <a:pt x="962" y="412"/>
                  </a:lnTo>
                  <a:lnTo>
                    <a:pt x="949" y="425"/>
                  </a:lnTo>
                  <a:lnTo>
                    <a:pt x="935" y="419"/>
                  </a:lnTo>
                  <a:lnTo>
                    <a:pt x="922" y="423"/>
                  </a:lnTo>
                  <a:lnTo>
                    <a:pt x="928" y="454"/>
                  </a:lnTo>
                  <a:lnTo>
                    <a:pt x="927" y="463"/>
                  </a:lnTo>
                  <a:lnTo>
                    <a:pt x="926" y="455"/>
                  </a:lnTo>
                  <a:lnTo>
                    <a:pt x="914" y="457"/>
                  </a:lnTo>
                  <a:lnTo>
                    <a:pt x="912" y="452"/>
                  </a:lnTo>
                  <a:lnTo>
                    <a:pt x="904" y="443"/>
                  </a:lnTo>
                  <a:lnTo>
                    <a:pt x="906" y="419"/>
                  </a:lnTo>
                  <a:lnTo>
                    <a:pt x="896" y="418"/>
                  </a:lnTo>
                  <a:lnTo>
                    <a:pt x="882" y="438"/>
                  </a:lnTo>
                  <a:lnTo>
                    <a:pt x="895" y="408"/>
                  </a:lnTo>
                  <a:lnTo>
                    <a:pt x="912" y="385"/>
                  </a:lnTo>
                  <a:lnTo>
                    <a:pt x="910" y="379"/>
                  </a:lnTo>
                  <a:lnTo>
                    <a:pt x="883" y="385"/>
                  </a:lnTo>
                  <a:lnTo>
                    <a:pt x="867" y="385"/>
                  </a:lnTo>
                  <a:lnTo>
                    <a:pt x="851" y="406"/>
                  </a:lnTo>
                  <a:lnTo>
                    <a:pt x="844" y="411"/>
                  </a:lnTo>
                  <a:lnTo>
                    <a:pt x="845" y="391"/>
                  </a:lnTo>
                  <a:lnTo>
                    <a:pt x="829" y="401"/>
                  </a:lnTo>
                  <a:lnTo>
                    <a:pt x="846" y="381"/>
                  </a:lnTo>
                  <a:lnTo>
                    <a:pt x="863" y="370"/>
                  </a:lnTo>
                  <a:lnTo>
                    <a:pt x="871" y="357"/>
                  </a:lnTo>
                  <a:lnTo>
                    <a:pt x="867" y="334"/>
                  </a:lnTo>
                  <a:lnTo>
                    <a:pt x="846" y="328"/>
                  </a:lnTo>
                  <a:lnTo>
                    <a:pt x="825" y="328"/>
                  </a:lnTo>
                  <a:lnTo>
                    <a:pt x="819" y="322"/>
                  </a:lnTo>
                  <a:lnTo>
                    <a:pt x="831" y="305"/>
                  </a:lnTo>
                  <a:lnTo>
                    <a:pt x="828" y="289"/>
                  </a:lnTo>
                  <a:lnTo>
                    <a:pt x="818" y="266"/>
                  </a:lnTo>
                  <a:lnTo>
                    <a:pt x="808" y="259"/>
                  </a:lnTo>
                  <a:lnTo>
                    <a:pt x="812" y="250"/>
                  </a:lnTo>
                  <a:lnTo>
                    <a:pt x="791" y="240"/>
                  </a:lnTo>
                  <a:lnTo>
                    <a:pt x="771" y="239"/>
                  </a:lnTo>
                  <a:lnTo>
                    <a:pt x="712" y="209"/>
                  </a:lnTo>
                  <a:lnTo>
                    <a:pt x="685" y="208"/>
                  </a:lnTo>
                  <a:lnTo>
                    <a:pt x="656" y="221"/>
                  </a:lnTo>
                  <a:lnTo>
                    <a:pt x="631" y="245"/>
                  </a:lnTo>
                  <a:lnTo>
                    <a:pt x="630" y="266"/>
                  </a:lnTo>
                  <a:lnTo>
                    <a:pt x="646" y="280"/>
                  </a:lnTo>
                  <a:lnTo>
                    <a:pt x="634" y="285"/>
                  </a:lnTo>
                  <a:lnTo>
                    <a:pt x="618" y="285"/>
                  </a:lnTo>
                  <a:lnTo>
                    <a:pt x="607" y="300"/>
                  </a:lnTo>
                  <a:lnTo>
                    <a:pt x="588" y="274"/>
                  </a:lnTo>
                  <a:lnTo>
                    <a:pt x="575" y="289"/>
                  </a:lnTo>
                  <a:lnTo>
                    <a:pt x="565" y="283"/>
                  </a:lnTo>
                  <a:lnTo>
                    <a:pt x="566" y="267"/>
                  </a:lnTo>
                  <a:lnTo>
                    <a:pt x="562" y="251"/>
                  </a:lnTo>
                  <a:lnTo>
                    <a:pt x="550" y="275"/>
                  </a:lnTo>
                  <a:lnTo>
                    <a:pt x="550" y="283"/>
                  </a:lnTo>
                  <a:lnTo>
                    <a:pt x="545" y="306"/>
                  </a:lnTo>
                  <a:lnTo>
                    <a:pt x="537" y="304"/>
                  </a:lnTo>
                  <a:lnTo>
                    <a:pt x="533" y="322"/>
                  </a:lnTo>
                  <a:lnTo>
                    <a:pt x="519" y="344"/>
                  </a:lnTo>
                  <a:lnTo>
                    <a:pt x="503" y="357"/>
                  </a:lnTo>
                  <a:lnTo>
                    <a:pt x="506" y="347"/>
                  </a:lnTo>
                  <a:lnTo>
                    <a:pt x="498" y="336"/>
                  </a:lnTo>
                  <a:lnTo>
                    <a:pt x="503" y="325"/>
                  </a:lnTo>
                  <a:lnTo>
                    <a:pt x="517" y="328"/>
                  </a:lnTo>
                  <a:lnTo>
                    <a:pt x="519" y="323"/>
                  </a:lnTo>
                  <a:lnTo>
                    <a:pt x="511" y="312"/>
                  </a:lnTo>
                  <a:lnTo>
                    <a:pt x="506" y="312"/>
                  </a:lnTo>
                  <a:lnTo>
                    <a:pt x="512" y="289"/>
                  </a:lnTo>
                  <a:lnTo>
                    <a:pt x="518" y="274"/>
                  </a:lnTo>
                  <a:lnTo>
                    <a:pt x="528" y="230"/>
                  </a:lnTo>
                  <a:lnTo>
                    <a:pt x="534" y="212"/>
                  </a:lnTo>
                  <a:lnTo>
                    <a:pt x="518" y="196"/>
                  </a:lnTo>
                  <a:lnTo>
                    <a:pt x="510" y="176"/>
                  </a:lnTo>
                  <a:lnTo>
                    <a:pt x="508" y="167"/>
                  </a:lnTo>
                  <a:lnTo>
                    <a:pt x="518" y="159"/>
                  </a:lnTo>
                  <a:lnTo>
                    <a:pt x="519" y="148"/>
                  </a:lnTo>
                  <a:lnTo>
                    <a:pt x="512" y="134"/>
                  </a:lnTo>
                  <a:lnTo>
                    <a:pt x="496" y="122"/>
                  </a:lnTo>
                  <a:lnTo>
                    <a:pt x="475" y="115"/>
                  </a:lnTo>
                  <a:lnTo>
                    <a:pt x="489" y="99"/>
                  </a:lnTo>
                  <a:lnTo>
                    <a:pt x="484" y="47"/>
                  </a:lnTo>
                  <a:lnTo>
                    <a:pt x="475" y="33"/>
                  </a:lnTo>
                  <a:lnTo>
                    <a:pt x="470" y="22"/>
                  </a:lnTo>
                  <a:lnTo>
                    <a:pt x="417" y="26"/>
                  </a:lnTo>
                  <a:lnTo>
                    <a:pt x="401" y="25"/>
                  </a:lnTo>
                  <a:lnTo>
                    <a:pt x="390" y="33"/>
                  </a:lnTo>
                  <a:lnTo>
                    <a:pt x="378" y="37"/>
                  </a:lnTo>
                  <a:lnTo>
                    <a:pt x="358" y="49"/>
                  </a:lnTo>
                  <a:lnTo>
                    <a:pt x="339" y="68"/>
                  </a:lnTo>
                  <a:lnTo>
                    <a:pt x="355" y="84"/>
                  </a:lnTo>
                  <a:lnTo>
                    <a:pt x="351" y="103"/>
                  </a:lnTo>
                  <a:lnTo>
                    <a:pt x="347" y="92"/>
                  </a:lnTo>
                  <a:lnTo>
                    <a:pt x="340" y="80"/>
                  </a:lnTo>
                  <a:lnTo>
                    <a:pt x="325" y="73"/>
                  </a:lnTo>
                  <a:lnTo>
                    <a:pt x="307" y="81"/>
                  </a:lnTo>
                  <a:lnTo>
                    <a:pt x="304" y="94"/>
                  </a:lnTo>
                  <a:lnTo>
                    <a:pt x="313" y="118"/>
                  </a:lnTo>
                  <a:lnTo>
                    <a:pt x="303" y="112"/>
                  </a:lnTo>
                  <a:lnTo>
                    <a:pt x="291" y="94"/>
                  </a:lnTo>
                  <a:lnTo>
                    <a:pt x="277" y="97"/>
                  </a:lnTo>
                  <a:lnTo>
                    <a:pt x="272" y="115"/>
                  </a:lnTo>
                  <a:lnTo>
                    <a:pt x="285" y="131"/>
                  </a:lnTo>
                  <a:lnTo>
                    <a:pt x="344" y="153"/>
                  </a:lnTo>
                  <a:lnTo>
                    <a:pt x="341" y="160"/>
                  </a:lnTo>
                  <a:lnTo>
                    <a:pt x="324" y="156"/>
                  </a:lnTo>
                  <a:lnTo>
                    <a:pt x="266" y="138"/>
                  </a:lnTo>
                  <a:lnTo>
                    <a:pt x="264" y="148"/>
                  </a:lnTo>
                  <a:lnTo>
                    <a:pt x="258" y="144"/>
                  </a:lnTo>
                  <a:lnTo>
                    <a:pt x="250" y="148"/>
                  </a:lnTo>
                  <a:lnTo>
                    <a:pt x="261" y="156"/>
                  </a:lnTo>
                  <a:lnTo>
                    <a:pt x="276" y="160"/>
                  </a:lnTo>
                  <a:lnTo>
                    <a:pt x="293" y="177"/>
                  </a:lnTo>
                  <a:lnTo>
                    <a:pt x="312" y="186"/>
                  </a:lnTo>
                  <a:lnTo>
                    <a:pt x="331" y="204"/>
                  </a:lnTo>
                  <a:lnTo>
                    <a:pt x="319" y="207"/>
                  </a:lnTo>
                  <a:lnTo>
                    <a:pt x="280" y="176"/>
                  </a:lnTo>
                  <a:lnTo>
                    <a:pt x="255" y="170"/>
                  </a:lnTo>
                  <a:lnTo>
                    <a:pt x="243" y="171"/>
                  </a:lnTo>
                  <a:lnTo>
                    <a:pt x="238" y="181"/>
                  </a:lnTo>
                  <a:lnTo>
                    <a:pt x="239" y="210"/>
                  </a:lnTo>
                  <a:lnTo>
                    <a:pt x="248" y="237"/>
                  </a:lnTo>
                  <a:lnTo>
                    <a:pt x="243" y="246"/>
                  </a:lnTo>
                  <a:lnTo>
                    <a:pt x="250" y="263"/>
                  </a:lnTo>
                  <a:lnTo>
                    <a:pt x="269" y="274"/>
                  </a:lnTo>
                  <a:lnTo>
                    <a:pt x="279" y="274"/>
                  </a:lnTo>
                  <a:lnTo>
                    <a:pt x="285" y="268"/>
                  </a:lnTo>
                  <a:lnTo>
                    <a:pt x="288" y="273"/>
                  </a:lnTo>
                  <a:lnTo>
                    <a:pt x="282" y="291"/>
                  </a:lnTo>
                  <a:lnTo>
                    <a:pt x="272" y="302"/>
                  </a:lnTo>
                  <a:lnTo>
                    <a:pt x="254" y="299"/>
                  </a:lnTo>
                  <a:lnTo>
                    <a:pt x="249" y="314"/>
                  </a:lnTo>
                  <a:lnTo>
                    <a:pt x="248" y="325"/>
                  </a:lnTo>
                  <a:lnTo>
                    <a:pt x="226" y="343"/>
                  </a:lnTo>
                  <a:lnTo>
                    <a:pt x="229" y="354"/>
                  </a:lnTo>
                  <a:lnTo>
                    <a:pt x="245" y="364"/>
                  </a:lnTo>
                  <a:lnTo>
                    <a:pt x="245" y="381"/>
                  </a:lnTo>
                  <a:lnTo>
                    <a:pt x="259" y="398"/>
                  </a:lnTo>
                  <a:lnTo>
                    <a:pt x="280" y="406"/>
                  </a:lnTo>
                  <a:lnTo>
                    <a:pt x="295" y="406"/>
                  </a:lnTo>
                  <a:lnTo>
                    <a:pt x="298" y="419"/>
                  </a:lnTo>
                  <a:lnTo>
                    <a:pt x="295" y="441"/>
                  </a:lnTo>
                  <a:lnTo>
                    <a:pt x="295" y="447"/>
                  </a:lnTo>
                  <a:lnTo>
                    <a:pt x="290" y="455"/>
                  </a:lnTo>
                  <a:lnTo>
                    <a:pt x="291" y="471"/>
                  </a:lnTo>
                  <a:lnTo>
                    <a:pt x="290" y="485"/>
                  </a:lnTo>
                  <a:lnTo>
                    <a:pt x="288" y="504"/>
                  </a:lnTo>
                  <a:lnTo>
                    <a:pt x="281" y="525"/>
                  </a:lnTo>
                  <a:lnTo>
                    <a:pt x="275" y="519"/>
                  </a:lnTo>
                  <a:lnTo>
                    <a:pt x="277" y="500"/>
                  </a:lnTo>
                  <a:lnTo>
                    <a:pt x="281" y="490"/>
                  </a:lnTo>
                  <a:lnTo>
                    <a:pt x="277" y="485"/>
                  </a:lnTo>
                  <a:lnTo>
                    <a:pt x="271" y="489"/>
                  </a:lnTo>
                  <a:lnTo>
                    <a:pt x="254" y="487"/>
                  </a:lnTo>
                  <a:lnTo>
                    <a:pt x="242" y="490"/>
                  </a:lnTo>
                  <a:lnTo>
                    <a:pt x="227" y="498"/>
                  </a:lnTo>
                  <a:lnTo>
                    <a:pt x="207" y="515"/>
                  </a:lnTo>
                  <a:lnTo>
                    <a:pt x="190" y="513"/>
                  </a:lnTo>
                  <a:lnTo>
                    <a:pt x="215" y="495"/>
                  </a:lnTo>
                  <a:lnTo>
                    <a:pt x="227" y="481"/>
                  </a:lnTo>
                  <a:lnTo>
                    <a:pt x="252" y="476"/>
                  </a:lnTo>
                  <a:lnTo>
                    <a:pt x="256" y="470"/>
                  </a:lnTo>
                  <a:lnTo>
                    <a:pt x="268" y="465"/>
                  </a:lnTo>
                  <a:lnTo>
                    <a:pt x="281" y="467"/>
                  </a:lnTo>
                  <a:lnTo>
                    <a:pt x="281" y="460"/>
                  </a:lnTo>
                  <a:lnTo>
                    <a:pt x="277" y="446"/>
                  </a:lnTo>
                  <a:lnTo>
                    <a:pt x="274" y="438"/>
                  </a:lnTo>
                  <a:lnTo>
                    <a:pt x="255" y="433"/>
                  </a:lnTo>
                  <a:lnTo>
                    <a:pt x="205" y="361"/>
                  </a:lnTo>
                  <a:lnTo>
                    <a:pt x="196" y="334"/>
                  </a:lnTo>
                  <a:lnTo>
                    <a:pt x="198" y="306"/>
                  </a:lnTo>
                  <a:lnTo>
                    <a:pt x="206" y="274"/>
                  </a:lnTo>
                  <a:lnTo>
                    <a:pt x="198" y="252"/>
                  </a:lnTo>
                  <a:lnTo>
                    <a:pt x="185" y="229"/>
                  </a:lnTo>
                  <a:lnTo>
                    <a:pt x="186" y="198"/>
                  </a:lnTo>
                  <a:lnTo>
                    <a:pt x="207" y="155"/>
                  </a:lnTo>
                  <a:lnTo>
                    <a:pt x="211" y="124"/>
                  </a:lnTo>
                  <a:lnTo>
                    <a:pt x="222" y="102"/>
                  </a:lnTo>
                  <a:lnTo>
                    <a:pt x="236" y="88"/>
                  </a:lnTo>
                  <a:lnTo>
                    <a:pt x="247" y="67"/>
                  </a:lnTo>
                  <a:lnTo>
                    <a:pt x="275" y="38"/>
                  </a:lnTo>
                  <a:lnTo>
                    <a:pt x="285" y="25"/>
                  </a:lnTo>
                  <a:lnTo>
                    <a:pt x="285" y="21"/>
                  </a:lnTo>
                  <a:lnTo>
                    <a:pt x="279" y="16"/>
                  </a:lnTo>
                  <a:lnTo>
                    <a:pt x="270" y="8"/>
                  </a:lnTo>
                  <a:lnTo>
                    <a:pt x="206" y="0"/>
                  </a:lnTo>
                  <a:lnTo>
                    <a:pt x="190" y="3"/>
                  </a:lnTo>
                  <a:lnTo>
                    <a:pt x="146" y="20"/>
                  </a:lnTo>
                  <a:lnTo>
                    <a:pt x="114" y="42"/>
                  </a:lnTo>
                  <a:lnTo>
                    <a:pt x="81" y="76"/>
                  </a:lnTo>
                  <a:lnTo>
                    <a:pt x="75" y="101"/>
                  </a:lnTo>
                  <a:lnTo>
                    <a:pt x="61" y="118"/>
                  </a:lnTo>
                  <a:lnTo>
                    <a:pt x="55" y="123"/>
                  </a:lnTo>
                  <a:lnTo>
                    <a:pt x="49" y="134"/>
                  </a:lnTo>
                  <a:lnTo>
                    <a:pt x="44" y="149"/>
                  </a:lnTo>
                  <a:lnTo>
                    <a:pt x="51" y="164"/>
                  </a:lnTo>
                  <a:lnTo>
                    <a:pt x="39" y="172"/>
                  </a:lnTo>
                  <a:lnTo>
                    <a:pt x="38" y="199"/>
                  </a:lnTo>
                  <a:lnTo>
                    <a:pt x="48" y="204"/>
                  </a:lnTo>
                  <a:lnTo>
                    <a:pt x="29" y="204"/>
                  </a:lnTo>
                  <a:lnTo>
                    <a:pt x="24" y="230"/>
                  </a:lnTo>
                  <a:lnTo>
                    <a:pt x="16" y="236"/>
                  </a:lnTo>
                  <a:lnTo>
                    <a:pt x="14" y="261"/>
                  </a:lnTo>
                  <a:lnTo>
                    <a:pt x="7" y="274"/>
                  </a:lnTo>
                  <a:lnTo>
                    <a:pt x="12" y="310"/>
                  </a:lnTo>
                  <a:lnTo>
                    <a:pt x="27" y="310"/>
                  </a:lnTo>
                  <a:lnTo>
                    <a:pt x="17" y="316"/>
                  </a:lnTo>
                  <a:lnTo>
                    <a:pt x="7" y="330"/>
                  </a:lnTo>
                  <a:lnTo>
                    <a:pt x="0" y="347"/>
                  </a:lnTo>
                  <a:lnTo>
                    <a:pt x="7" y="369"/>
                  </a:lnTo>
                  <a:lnTo>
                    <a:pt x="13" y="381"/>
                  </a:lnTo>
                  <a:lnTo>
                    <a:pt x="3" y="401"/>
                  </a:lnTo>
                  <a:lnTo>
                    <a:pt x="3" y="441"/>
                  </a:lnTo>
                  <a:lnTo>
                    <a:pt x="8" y="454"/>
                  </a:lnTo>
                  <a:lnTo>
                    <a:pt x="12" y="460"/>
                  </a:lnTo>
                  <a:lnTo>
                    <a:pt x="62" y="471"/>
                  </a:lnTo>
                  <a:lnTo>
                    <a:pt x="115" y="476"/>
                  </a:lnTo>
                  <a:lnTo>
                    <a:pt x="126" y="490"/>
                  </a:lnTo>
                  <a:lnTo>
                    <a:pt x="145" y="506"/>
                  </a:lnTo>
                  <a:lnTo>
                    <a:pt x="162" y="516"/>
                  </a:lnTo>
                  <a:lnTo>
                    <a:pt x="131" y="528"/>
                  </a:lnTo>
                  <a:lnTo>
                    <a:pt x="107" y="530"/>
                  </a:lnTo>
                  <a:lnTo>
                    <a:pt x="73" y="510"/>
                  </a:lnTo>
                  <a:lnTo>
                    <a:pt x="53" y="509"/>
                  </a:lnTo>
                  <a:lnTo>
                    <a:pt x="37" y="504"/>
                  </a:lnTo>
                  <a:lnTo>
                    <a:pt x="45" y="515"/>
                  </a:lnTo>
                  <a:lnTo>
                    <a:pt x="38" y="532"/>
                  </a:lnTo>
                  <a:lnTo>
                    <a:pt x="48" y="548"/>
                  </a:lnTo>
                  <a:lnTo>
                    <a:pt x="61" y="575"/>
                  </a:lnTo>
                  <a:lnTo>
                    <a:pt x="83" y="602"/>
                  </a:lnTo>
                  <a:lnTo>
                    <a:pt x="118" y="624"/>
                  </a:lnTo>
                  <a:lnTo>
                    <a:pt x="105" y="627"/>
                  </a:lnTo>
                  <a:lnTo>
                    <a:pt x="124" y="634"/>
                  </a:lnTo>
                  <a:lnTo>
                    <a:pt x="126" y="628"/>
                  </a:lnTo>
                  <a:lnTo>
                    <a:pt x="141" y="627"/>
                  </a:lnTo>
                  <a:lnTo>
                    <a:pt x="167" y="632"/>
                  </a:lnTo>
                  <a:lnTo>
                    <a:pt x="186" y="627"/>
                  </a:lnTo>
                  <a:lnTo>
                    <a:pt x="194" y="606"/>
                  </a:lnTo>
                  <a:lnTo>
                    <a:pt x="196" y="635"/>
                  </a:lnTo>
                  <a:lnTo>
                    <a:pt x="209" y="656"/>
                  </a:lnTo>
                  <a:lnTo>
                    <a:pt x="226" y="673"/>
                  </a:lnTo>
                  <a:lnTo>
                    <a:pt x="253" y="682"/>
                  </a:lnTo>
                  <a:lnTo>
                    <a:pt x="265" y="682"/>
                  </a:lnTo>
                  <a:lnTo>
                    <a:pt x="250" y="672"/>
                  </a:lnTo>
                  <a:lnTo>
                    <a:pt x="265" y="670"/>
                  </a:lnTo>
                  <a:lnTo>
                    <a:pt x="292" y="680"/>
                  </a:lnTo>
                  <a:lnTo>
                    <a:pt x="344" y="688"/>
                  </a:lnTo>
                  <a:lnTo>
                    <a:pt x="358" y="696"/>
                  </a:lnTo>
                  <a:lnTo>
                    <a:pt x="360" y="689"/>
                  </a:lnTo>
                  <a:lnTo>
                    <a:pt x="384" y="678"/>
                  </a:lnTo>
                  <a:lnTo>
                    <a:pt x="419" y="702"/>
                  </a:lnTo>
                  <a:lnTo>
                    <a:pt x="435" y="703"/>
                  </a:lnTo>
                  <a:lnTo>
                    <a:pt x="437" y="708"/>
                  </a:lnTo>
                  <a:lnTo>
                    <a:pt x="442" y="700"/>
                  </a:lnTo>
                  <a:lnTo>
                    <a:pt x="441" y="702"/>
                  </a:lnTo>
                  <a:lnTo>
                    <a:pt x="448" y="709"/>
                  </a:lnTo>
                  <a:lnTo>
                    <a:pt x="455" y="693"/>
                  </a:lnTo>
                  <a:lnTo>
                    <a:pt x="469" y="687"/>
                  </a:lnTo>
                  <a:lnTo>
                    <a:pt x="483" y="696"/>
                  </a:lnTo>
                  <a:lnTo>
                    <a:pt x="496" y="718"/>
                  </a:lnTo>
                  <a:lnTo>
                    <a:pt x="506" y="718"/>
                  </a:lnTo>
                  <a:lnTo>
                    <a:pt x="501" y="704"/>
                  </a:lnTo>
                  <a:lnTo>
                    <a:pt x="481" y="680"/>
                  </a:lnTo>
                  <a:lnTo>
                    <a:pt x="462" y="672"/>
                  </a:lnTo>
                  <a:lnTo>
                    <a:pt x="464" y="659"/>
                  </a:lnTo>
                  <a:lnTo>
                    <a:pt x="517" y="676"/>
                  </a:lnTo>
                  <a:lnTo>
                    <a:pt x="530" y="682"/>
                  </a:lnTo>
                  <a:lnTo>
                    <a:pt x="543" y="676"/>
                  </a:lnTo>
                  <a:lnTo>
                    <a:pt x="549" y="682"/>
                  </a:lnTo>
                  <a:lnTo>
                    <a:pt x="556" y="682"/>
                  </a:lnTo>
                  <a:lnTo>
                    <a:pt x="569" y="707"/>
                  </a:lnTo>
                  <a:lnTo>
                    <a:pt x="596" y="698"/>
                  </a:lnTo>
                  <a:lnTo>
                    <a:pt x="618" y="696"/>
                  </a:lnTo>
                  <a:lnTo>
                    <a:pt x="625" y="684"/>
                  </a:lnTo>
                  <a:lnTo>
                    <a:pt x="620" y="659"/>
                  </a:lnTo>
                  <a:lnTo>
                    <a:pt x="605" y="624"/>
                  </a:lnTo>
                  <a:lnTo>
                    <a:pt x="591" y="626"/>
                  </a:lnTo>
                  <a:lnTo>
                    <a:pt x="581" y="618"/>
                  </a:lnTo>
                  <a:lnTo>
                    <a:pt x="593" y="607"/>
                  </a:lnTo>
                  <a:lnTo>
                    <a:pt x="620" y="614"/>
                  </a:lnTo>
                  <a:lnTo>
                    <a:pt x="653" y="649"/>
                  </a:lnTo>
                  <a:lnTo>
                    <a:pt x="658" y="638"/>
                  </a:lnTo>
                  <a:lnTo>
                    <a:pt x="670" y="646"/>
                  </a:lnTo>
                  <a:lnTo>
                    <a:pt x="684" y="643"/>
                  </a:lnTo>
                  <a:lnTo>
                    <a:pt x="685" y="707"/>
                  </a:lnTo>
                  <a:lnTo>
                    <a:pt x="694" y="716"/>
                  </a:lnTo>
                  <a:lnTo>
                    <a:pt x="701" y="700"/>
                  </a:lnTo>
                  <a:lnTo>
                    <a:pt x="711" y="708"/>
                  </a:lnTo>
                  <a:lnTo>
                    <a:pt x="723" y="707"/>
                  </a:lnTo>
                  <a:lnTo>
                    <a:pt x="728" y="714"/>
                  </a:lnTo>
                  <a:lnTo>
                    <a:pt x="727" y="726"/>
                  </a:lnTo>
                  <a:lnTo>
                    <a:pt x="715" y="736"/>
                  </a:lnTo>
                  <a:lnTo>
                    <a:pt x="727" y="737"/>
                  </a:lnTo>
                  <a:lnTo>
                    <a:pt x="738" y="745"/>
                  </a:lnTo>
                  <a:lnTo>
                    <a:pt x="750" y="759"/>
                  </a:lnTo>
                  <a:lnTo>
                    <a:pt x="787" y="793"/>
                  </a:lnTo>
                  <a:lnTo>
                    <a:pt x="792" y="816"/>
                  </a:lnTo>
                  <a:lnTo>
                    <a:pt x="772" y="833"/>
                  </a:lnTo>
                  <a:lnTo>
                    <a:pt x="752" y="828"/>
                  </a:lnTo>
                  <a:lnTo>
                    <a:pt x="737" y="828"/>
                  </a:lnTo>
                  <a:lnTo>
                    <a:pt x="743" y="854"/>
                  </a:lnTo>
                  <a:lnTo>
                    <a:pt x="740" y="887"/>
                  </a:lnTo>
                  <a:lnTo>
                    <a:pt x="761" y="880"/>
                  </a:lnTo>
                  <a:lnTo>
                    <a:pt x="791" y="859"/>
                  </a:lnTo>
                  <a:lnTo>
                    <a:pt x="798" y="843"/>
                  </a:lnTo>
                  <a:lnTo>
                    <a:pt x="812" y="849"/>
                  </a:lnTo>
                  <a:lnTo>
                    <a:pt x="829" y="834"/>
                  </a:lnTo>
                  <a:lnTo>
                    <a:pt x="849" y="829"/>
                  </a:lnTo>
                  <a:lnTo>
                    <a:pt x="868" y="833"/>
                  </a:lnTo>
                  <a:lnTo>
                    <a:pt x="836" y="843"/>
                  </a:lnTo>
                  <a:lnTo>
                    <a:pt x="842" y="848"/>
                  </a:lnTo>
                  <a:lnTo>
                    <a:pt x="835" y="863"/>
                  </a:lnTo>
                  <a:lnTo>
                    <a:pt x="858" y="892"/>
                  </a:lnTo>
                  <a:lnTo>
                    <a:pt x="872" y="906"/>
                  </a:lnTo>
                  <a:lnTo>
                    <a:pt x="878" y="901"/>
                  </a:lnTo>
                  <a:lnTo>
                    <a:pt x="871" y="887"/>
                  </a:lnTo>
                  <a:lnTo>
                    <a:pt x="872" y="877"/>
                  </a:lnTo>
                  <a:lnTo>
                    <a:pt x="892" y="883"/>
                  </a:lnTo>
                  <a:lnTo>
                    <a:pt x="890" y="920"/>
                  </a:lnTo>
                  <a:lnTo>
                    <a:pt x="895" y="936"/>
                  </a:lnTo>
                  <a:lnTo>
                    <a:pt x="912" y="949"/>
                  </a:lnTo>
                  <a:lnTo>
                    <a:pt x="925" y="941"/>
                  </a:lnTo>
                  <a:lnTo>
                    <a:pt x="939" y="963"/>
                  </a:lnTo>
                  <a:lnTo>
                    <a:pt x="942" y="988"/>
                  </a:lnTo>
                  <a:lnTo>
                    <a:pt x="948" y="1004"/>
                  </a:lnTo>
                  <a:lnTo>
                    <a:pt x="955" y="1014"/>
                  </a:lnTo>
                  <a:lnTo>
                    <a:pt x="958" y="1037"/>
                  </a:lnTo>
                  <a:lnTo>
                    <a:pt x="965" y="1049"/>
                  </a:lnTo>
                  <a:lnTo>
                    <a:pt x="967" y="1069"/>
                  </a:lnTo>
                  <a:lnTo>
                    <a:pt x="970" y="1085"/>
                  </a:lnTo>
                  <a:lnTo>
                    <a:pt x="976" y="1089"/>
                  </a:lnTo>
                  <a:lnTo>
                    <a:pt x="971" y="1103"/>
                  </a:lnTo>
                  <a:lnTo>
                    <a:pt x="964" y="1114"/>
                  </a:lnTo>
                  <a:lnTo>
                    <a:pt x="951" y="1121"/>
                  </a:lnTo>
                  <a:lnTo>
                    <a:pt x="942" y="1130"/>
                  </a:lnTo>
                  <a:lnTo>
                    <a:pt x="941" y="1166"/>
                  </a:lnTo>
                  <a:lnTo>
                    <a:pt x="937" y="1170"/>
                  </a:lnTo>
                  <a:lnTo>
                    <a:pt x="924" y="1173"/>
                  </a:lnTo>
                  <a:lnTo>
                    <a:pt x="911" y="1191"/>
                  </a:lnTo>
                  <a:lnTo>
                    <a:pt x="895" y="1204"/>
                  </a:lnTo>
                  <a:lnTo>
                    <a:pt x="882" y="1224"/>
                  </a:lnTo>
                  <a:lnTo>
                    <a:pt x="861" y="1242"/>
                  </a:lnTo>
                  <a:lnTo>
                    <a:pt x="863" y="1254"/>
                  </a:lnTo>
                  <a:lnTo>
                    <a:pt x="877" y="1275"/>
                  </a:lnTo>
                  <a:lnTo>
                    <a:pt x="894" y="1292"/>
                  </a:lnTo>
                  <a:lnTo>
                    <a:pt x="898" y="1310"/>
                  </a:lnTo>
                  <a:lnTo>
                    <a:pt x="908" y="1313"/>
                  </a:lnTo>
                  <a:lnTo>
                    <a:pt x="908" y="1338"/>
                  </a:lnTo>
                  <a:lnTo>
                    <a:pt x="889" y="1328"/>
                  </a:lnTo>
                  <a:lnTo>
                    <a:pt x="888" y="1333"/>
                  </a:lnTo>
                  <a:lnTo>
                    <a:pt x="874" y="1327"/>
                  </a:lnTo>
                  <a:lnTo>
                    <a:pt x="871" y="1334"/>
                  </a:lnTo>
                  <a:lnTo>
                    <a:pt x="862" y="1337"/>
                  </a:lnTo>
                  <a:lnTo>
                    <a:pt x="846" y="1347"/>
                  </a:lnTo>
                  <a:lnTo>
                    <a:pt x="822" y="1347"/>
                  </a:lnTo>
                  <a:lnTo>
                    <a:pt x="820" y="1360"/>
                  </a:lnTo>
                  <a:lnTo>
                    <a:pt x="811" y="1364"/>
                  </a:lnTo>
                  <a:lnTo>
                    <a:pt x="793" y="1354"/>
                  </a:lnTo>
                  <a:lnTo>
                    <a:pt x="765" y="1358"/>
                  </a:lnTo>
                  <a:lnTo>
                    <a:pt x="743" y="1348"/>
                  </a:lnTo>
                  <a:lnTo>
                    <a:pt x="731" y="1348"/>
                  </a:lnTo>
                  <a:lnTo>
                    <a:pt x="718" y="1344"/>
                  </a:lnTo>
                  <a:lnTo>
                    <a:pt x="711" y="1338"/>
                  </a:lnTo>
                  <a:lnTo>
                    <a:pt x="700" y="1339"/>
                  </a:lnTo>
                  <a:lnTo>
                    <a:pt x="707" y="1350"/>
                  </a:lnTo>
                  <a:lnTo>
                    <a:pt x="697" y="1350"/>
                  </a:lnTo>
                  <a:lnTo>
                    <a:pt x="700" y="1374"/>
                  </a:lnTo>
                  <a:lnTo>
                    <a:pt x="688" y="1378"/>
                  </a:lnTo>
                  <a:lnTo>
                    <a:pt x="668" y="1393"/>
                  </a:lnTo>
                  <a:lnTo>
                    <a:pt x="661" y="1408"/>
                  </a:lnTo>
                  <a:lnTo>
                    <a:pt x="658" y="1425"/>
                  </a:lnTo>
                  <a:lnTo>
                    <a:pt x="659" y="1441"/>
                  </a:lnTo>
                  <a:lnTo>
                    <a:pt x="668" y="1462"/>
                  </a:lnTo>
                  <a:lnTo>
                    <a:pt x="680" y="1473"/>
                  </a:lnTo>
                  <a:lnTo>
                    <a:pt x="690" y="1473"/>
                  </a:lnTo>
                  <a:lnTo>
                    <a:pt x="702" y="1488"/>
                  </a:lnTo>
                  <a:lnTo>
                    <a:pt x="710" y="1485"/>
                  </a:lnTo>
                  <a:lnTo>
                    <a:pt x="731" y="1491"/>
                  </a:lnTo>
                  <a:lnTo>
                    <a:pt x="737" y="1496"/>
                  </a:lnTo>
                  <a:lnTo>
                    <a:pt x="739" y="1493"/>
                  </a:lnTo>
                  <a:lnTo>
                    <a:pt x="761" y="1487"/>
                  </a:lnTo>
                  <a:lnTo>
                    <a:pt x="759" y="1478"/>
                  </a:lnTo>
                  <a:lnTo>
                    <a:pt x="776" y="1477"/>
                  </a:lnTo>
                  <a:lnTo>
                    <a:pt x="783" y="1473"/>
                  </a:lnTo>
                  <a:lnTo>
                    <a:pt x="785" y="1463"/>
                  </a:lnTo>
                  <a:lnTo>
                    <a:pt x="780" y="1452"/>
                  </a:lnTo>
                  <a:lnTo>
                    <a:pt x="792" y="1447"/>
                  </a:lnTo>
                  <a:lnTo>
                    <a:pt x="807" y="1447"/>
                  </a:lnTo>
                  <a:lnTo>
                    <a:pt x="812" y="1457"/>
                  </a:lnTo>
                  <a:lnTo>
                    <a:pt x="814" y="1467"/>
                  </a:lnTo>
                  <a:lnTo>
                    <a:pt x="840" y="1468"/>
                  </a:lnTo>
                  <a:lnTo>
                    <a:pt x="849" y="1472"/>
                  </a:lnTo>
                  <a:lnTo>
                    <a:pt x="847" y="1461"/>
                  </a:lnTo>
                  <a:lnTo>
                    <a:pt x="855" y="1453"/>
                  </a:lnTo>
                  <a:lnTo>
                    <a:pt x="857" y="1460"/>
                  </a:lnTo>
                  <a:lnTo>
                    <a:pt x="847" y="1441"/>
                  </a:lnTo>
                  <a:lnTo>
                    <a:pt x="835" y="1436"/>
                  </a:lnTo>
                  <a:lnTo>
                    <a:pt x="834" y="1423"/>
                  </a:lnTo>
                  <a:lnTo>
                    <a:pt x="846" y="1419"/>
                  </a:lnTo>
                  <a:lnTo>
                    <a:pt x="851" y="1413"/>
                  </a:lnTo>
                  <a:lnTo>
                    <a:pt x="851" y="1425"/>
                  </a:lnTo>
                  <a:lnTo>
                    <a:pt x="852" y="1435"/>
                  </a:lnTo>
                  <a:lnTo>
                    <a:pt x="860" y="1426"/>
                  </a:lnTo>
                  <a:lnTo>
                    <a:pt x="862" y="1435"/>
                  </a:lnTo>
                  <a:lnTo>
                    <a:pt x="871" y="1444"/>
                  </a:lnTo>
                  <a:lnTo>
                    <a:pt x="876" y="1439"/>
                  </a:lnTo>
                  <a:lnTo>
                    <a:pt x="885" y="1435"/>
                  </a:lnTo>
                  <a:lnTo>
                    <a:pt x="889" y="1436"/>
                  </a:lnTo>
                  <a:lnTo>
                    <a:pt x="898" y="1450"/>
                  </a:lnTo>
                  <a:lnTo>
                    <a:pt x="906" y="1444"/>
                  </a:lnTo>
                  <a:lnTo>
                    <a:pt x="914" y="1446"/>
                  </a:lnTo>
                  <a:lnTo>
                    <a:pt x="919" y="1456"/>
                  </a:lnTo>
                  <a:lnTo>
                    <a:pt x="916" y="1462"/>
                  </a:lnTo>
                  <a:lnTo>
                    <a:pt x="917" y="1473"/>
                  </a:lnTo>
                  <a:lnTo>
                    <a:pt x="921" y="1485"/>
                  </a:lnTo>
                  <a:lnTo>
                    <a:pt x="927" y="1482"/>
                  </a:lnTo>
                  <a:lnTo>
                    <a:pt x="938" y="1498"/>
                  </a:lnTo>
                  <a:lnTo>
                    <a:pt x="941" y="1507"/>
                  </a:lnTo>
                  <a:lnTo>
                    <a:pt x="939" y="1515"/>
                  </a:lnTo>
                  <a:lnTo>
                    <a:pt x="942" y="1518"/>
                  </a:lnTo>
                  <a:lnTo>
                    <a:pt x="943" y="1528"/>
                  </a:lnTo>
                  <a:lnTo>
                    <a:pt x="951" y="1526"/>
                  </a:lnTo>
                  <a:lnTo>
                    <a:pt x="955" y="1528"/>
                  </a:lnTo>
                  <a:lnTo>
                    <a:pt x="963" y="1544"/>
                  </a:lnTo>
                  <a:lnTo>
                    <a:pt x="968" y="1547"/>
                  </a:lnTo>
                  <a:lnTo>
                    <a:pt x="975" y="1541"/>
                  </a:lnTo>
                  <a:lnTo>
                    <a:pt x="980" y="1543"/>
                  </a:lnTo>
                  <a:lnTo>
                    <a:pt x="980" y="1550"/>
                  </a:lnTo>
                  <a:lnTo>
                    <a:pt x="986" y="1560"/>
                  </a:lnTo>
                  <a:lnTo>
                    <a:pt x="994" y="1563"/>
                  </a:lnTo>
                  <a:lnTo>
                    <a:pt x="995" y="1554"/>
                  </a:lnTo>
                  <a:lnTo>
                    <a:pt x="1001" y="1542"/>
                  </a:lnTo>
                  <a:lnTo>
                    <a:pt x="1012" y="1559"/>
                  </a:lnTo>
                  <a:lnTo>
                    <a:pt x="1018" y="1563"/>
                  </a:lnTo>
                  <a:lnTo>
                    <a:pt x="1022" y="1571"/>
                  </a:lnTo>
                  <a:lnTo>
                    <a:pt x="1033" y="1571"/>
                  </a:lnTo>
                  <a:lnTo>
                    <a:pt x="1019" y="1587"/>
                  </a:lnTo>
                  <a:lnTo>
                    <a:pt x="1003" y="1593"/>
                  </a:lnTo>
                  <a:lnTo>
                    <a:pt x="992" y="1579"/>
                  </a:lnTo>
                  <a:lnTo>
                    <a:pt x="998" y="1595"/>
                  </a:lnTo>
                  <a:lnTo>
                    <a:pt x="1014" y="1628"/>
                  </a:lnTo>
                  <a:lnTo>
                    <a:pt x="1024" y="1630"/>
                  </a:lnTo>
                  <a:lnTo>
                    <a:pt x="1035" y="1643"/>
                  </a:lnTo>
                  <a:lnTo>
                    <a:pt x="1037" y="1646"/>
                  </a:lnTo>
                  <a:close/>
                </a:path>
              </a:pathLst>
            </a:custGeom>
            <a:solidFill>
              <a:schemeClr val="accent3"/>
            </a:solidFill>
            <a:ln w="3175" cap="flat" cmpd="sng">
              <a:noFill/>
              <a:prstDash val="solid"/>
              <a:round/>
              <a:headEnd type="none" w="med" len="med"/>
              <a:tailEnd type="none" w="med" len="med"/>
            </a:ln>
            <a:effectLst/>
          </p:spPr>
          <p:txBody>
            <a:bodyPr/>
            <a:lstStyle/>
            <a:p>
              <a:endParaRPr lang="en-US" dirty="0"/>
            </a:p>
          </p:txBody>
        </p:sp>
        <p:sp>
          <p:nvSpPr>
            <p:cNvPr id="45" name="Freeform 304"/>
            <p:cNvSpPr>
              <a:spLocks noChangeAspect="1"/>
            </p:cNvSpPr>
            <p:nvPr/>
          </p:nvSpPr>
          <p:spPr bwMode="gray">
            <a:xfrm>
              <a:off x="1030580" y="1841352"/>
              <a:ext cx="1137975" cy="778705"/>
            </a:xfrm>
            <a:custGeom>
              <a:avLst/>
              <a:gdLst/>
              <a:ahLst/>
              <a:cxnLst>
                <a:cxn ang="0">
                  <a:pos x="4121" y="2577"/>
                </a:cxn>
                <a:cxn ang="0">
                  <a:pos x="3985" y="2718"/>
                </a:cxn>
                <a:cxn ang="0">
                  <a:pos x="4193" y="2896"/>
                </a:cxn>
                <a:cxn ang="0">
                  <a:pos x="4252" y="3041"/>
                </a:cxn>
                <a:cxn ang="0">
                  <a:pos x="4261" y="2980"/>
                </a:cxn>
                <a:cxn ang="0">
                  <a:pos x="3928" y="2815"/>
                </a:cxn>
                <a:cxn ang="0">
                  <a:pos x="3510" y="3092"/>
                </a:cxn>
                <a:cxn ang="0">
                  <a:pos x="3186" y="3206"/>
                </a:cxn>
                <a:cxn ang="0">
                  <a:pos x="3305" y="3028"/>
                </a:cxn>
                <a:cxn ang="0">
                  <a:pos x="3138" y="2904"/>
                </a:cxn>
                <a:cxn ang="0">
                  <a:pos x="2884" y="2730"/>
                </a:cxn>
                <a:cxn ang="0">
                  <a:pos x="2558" y="2711"/>
                </a:cxn>
                <a:cxn ang="0">
                  <a:pos x="999" y="2670"/>
                </a:cxn>
                <a:cxn ang="0">
                  <a:pos x="900" y="2578"/>
                </a:cxn>
                <a:cxn ang="0">
                  <a:pos x="745" y="2484"/>
                </a:cxn>
                <a:cxn ang="0">
                  <a:pos x="658" y="2308"/>
                </a:cxn>
                <a:cxn ang="0">
                  <a:pos x="605" y="2062"/>
                </a:cxn>
                <a:cxn ang="0">
                  <a:pos x="257" y="1689"/>
                </a:cxn>
                <a:cxn ang="0">
                  <a:pos x="0" y="1022"/>
                </a:cxn>
                <a:cxn ang="0">
                  <a:pos x="300" y="501"/>
                </a:cxn>
                <a:cxn ang="0">
                  <a:pos x="554" y="316"/>
                </a:cxn>
                <a:cxn ang="0">
                  <a:pos x="516" y="434"/>
                </a:cxn>
                <a:cxn ang="0">
                  <a:pos x="780" y="376"/>
                </a:cxn>
                <a:cxn ang="0">
                  <a:pos x="908" y="308"/>
                </a:cxn>
                <a:cxn ang="0">
                  <a:pos x="1229" y="461"/>
                </a:cxn>
                <a:cxn ang="0">
                  <a:pos x="1409" y="630"/>
                </a:cxn>
                <a:cxn ang="0">
                  <a:pos x="1713" y="655"/>
                </a:cxn>
                <a:cxn ang="0">
                  <a:pos x="1850" y="758"/>
                </a:cxn>
                <a:cxn ang="0">
                  <a:pos x="1884" y="566"/>
                </a:cxn>
                <a:cxn ang="0">
                  <a:pos x="1897" y="496"/>
                </a:cxn>
                <a:cxn ang="0">
                  <a:pos x="2137" y="669"/>
                </a:cxn>
                <a:cxn ang="0">
                  <a:pos x="2360" y="650"/>
                </a:cxn>
                <a:cxn ang="0">
                  <a:pos x="2467" y="619"/>
                </a:cxn>
                <a:cxn ang="0">
                  <a:pos x="2592" y="506"/>
                </a:cxn>
                <a:cxn ang="0">
                  <a:pos x="2465" y="360"/>
                </a:cxn>
                <a:cxn ang="0">
                  <a:pos x="2513" y="2"/>
                </a:cxn>
                <a:cxn ang="0">
                  <a:pos x="2671" y="301"/>
                </a:cxn>
                <a:cxn ang="0">
                  <a:pos x="2773" y="515"/>
                </a:cxn>
                <a:cxn ang="0">
                  <a:pos x="2955" y="732"/>
                </a:cxn>
                <a:cxn ang="0">
                  <a:pos x="3048" y="400"/>
                </a:cxn>
                <a:cxn ang="0">
                  <a:pos x="3223" y="566"/>
                </a:cxn>
                <a:cxn ang="0">
                  <a:pos x="3139" y="886"/>
                </a:cxn>
                <a:cxn ang="0">
                  <a:pos x="2869" y="956"/>
                </a:cxn>
                <a:cxn ang="0">
                  <a:pos x="2806" y="1170"/>
                </a:cxn>
                <a:cxn ang="0">
                  <a:pos x="2662" y="1202"/>
                </a:cxn>
                <a:cxn ang="0">
                  <a:pos x="2634" y="1400"/>
                </a:cxn>
                <a:cxn ang="0">
                  <a:pos x="2596" y="1772"/>
                </a:cxn>
                <a:cxn ang="0">
                  <a:pos x="2978" y="2076"/>
                </a:cxn>
                <a:cxn ang="0">
                  <a:pos x="3253" y="2406"/>
                </a:cxn>
                <a:cxn ang="0">
                  <a:pos x="3435" y="2410"/>
                </a:cxn>
                <a:cxn ang="0">
                  <a:pos x="3543" y="2007"/>
                </a:cxn>
                <a:cxn ang="0">
                  <a:pos x="3489" y="1658"/>
                </a:cxn>
                <a:cxn ang="0">
                  <a:pos x="3454" y="1379"/>
                </a:cxn>
                <a:cxn ang="0">
                  <a:pos x="3782" y="1465"/>
                </a:cxn>
                <a:cxn ang="0">
                  <a:pos x="3908" y="1642"/>
                </a:cxn>
                <a:cxn ang="0">
                  <a:pos x="3931" y="1765"/>
                </a:cxn>
                <a:cxn ang="0">
                  <a:pos x="4124" y="1745"/>
                </a:cxn>
                <a:cxn ang="0">
                  <a:pos x="4254" y="1721"/>
                </a:cxn>
                <a:cxn ang="0">
                  <a:pos x="4305" y="1837"/>
                </a:cxn>
                <a:cxn ang="0">
                  <a:pos x="4379" y="2060"/>
                </a:cxn>
                <a:cxn ang="0">
                  <a:pos x="4580" y="2206"/>
                </a:cxn>
                <a:cxn ang="0">
                  <a:pos x="4538" y="2229"/>
                </a:cxn>
                <a:cxn ang="0">
                  <a:pos x="4668" y="2398"/>
                </a:cxn>
              </a:cxnLst>
              <a:rect l="0" t="0" r="r" b="b"/>
              <a:pathLst>
                <a:path w="4686" h="3236">
                  <a:moveTo>
                    <a:pt x="4668" y="2398"/>
                  </a:moveTo>
                  <a:lnTo>
                    <a:pt x="4678" y="2405"/>
                  </a:lnTo>
                  <a:lnTo>
                    <a:pt x="4684" y="2412"/>
                  </a:lnTo>
                  <a:lnTo>
                    <a:pt x="4675" y="2423"/>
                  </a:lnTo>
                  <a:lnTo>
                    <a:pt x="4664" y="2437"/>
                  </a:lnTo>
                  <a:lnTo>
                    <a:pt x="4646" y="2449"/>
                  </a:lnTo>
                  <a:lnTo>
                    <a:pt x="4630" y="2469"/>
                  </a:lnTo>
                  <a:lnTo>
                    <a:pt x="4619" y="2470"/>
                  </a:lnTo>
                  <a:lnTo>
                    <a:pt x="4616" y="2475"/>
                  </a:lnTo>
                  <a:lnTo>
                    <a:pt x="4601" y="2475"/>
                  </a:lnTo>
                  <a:lnTo>
                    <a:pt x="4578" y="2474"/>
                  </a:lnTo>
                  <a:lnTo>
                    <a:pt x="4564" y="2481"/>
                  </a:lnTo>
                  <a:lnTo>
                    <a:pt x="4533" y="2487"/>
                  </a:lnTo>
                  <a:lnTo>
                    <a:pt x="4521" y="2496"/>
                  </a:lnTo>
                  <a:lnTo>
                    <a:pt x="4510" y="2512"/>
                  </a:lnTo>
                  <a:lnTo>
                    <a:pt x="4505" y="2511"/>
                  </a:lnTo>
                  <a:lnTo>
                    <a:pt x="4493" y="2531"/>
                  </a:lnTo>
                  <a:lnTo>
                    <a:pt x="4476" y="2554"/>
                  </a:lnTo>
                  <a:lnTo>
                    <a:pt x="4465" y="2560"/>
                  </a:lnTo>
                  <a:lnTo>
                    <a:pt x="4453" y="2574"/>
                  </a:lnTo>
                  <a:lnTo>
                    <a:pt x="4444" y="2579"/>
                  </a:lnTo>
                  <a:lnTo>
                    <a:pt x="4438" y="2579"/>
                  </a:lnTo>
                  <a:lnTo>
                    <a:pt x="4433" y="2574"/>
                  </a:lnTo>
                  <a:lnTo>
                    <a:pt x="4438" y="2563"/>
                  </a:lnTo>
                  <a:lnTo>
                    <a:pt x="4431" y="2566"/>
                  </a:lnTo>
                  <a:lnTo>
                    <a:pt x="4425" y="2577"/>
                  </a:lnTo>
                  <a:lnTo>
                    <a:pt x="4385" y="2583"/>
                  </a:lnTo>
                  <a:lnTo>
                    <a:pt x="4359" y="2593"/>
                  </a:lnTo>
                  <a:lnTo>
                    <a:pt x="4353" y="2590"/>
                  </a:lnTo>
                  <a:lnTo>
                    <a:pt x="4352" y="2584"/>
                  </a:lnTo>
                  <a:lnTo>
                    <a:pt x="4343" y="2579"/>
                  </a:lnTo>
                  <a:lnTo>
                    <a:pt x="4325" y="2577"/>
                  </a:lnTo>
                  <a:lnTo>
                    <a:pt x="4280" y="2577"/>
                  </a:lnTo>
                  <a:lnTo>
                    <a:pt x="4264" y="2581"/>
                  </a:lnTo>
                  <a:lnTo>
                    <a:pt x="4232" y="2574"/>
                  </a:lnTo>
                  <a:lnTo>
                    <a:pt x="4225" y="2574"/>
                  </a:lnTo>
                  <a:lnTo>
                    <a:pt x="4200" y="2572"/>
                  </a:lnTo>
                  <a:lnTo>
                    <a:pt x="4173" y="2579"/>
                  </a:lnTo>
                  <a:lnTo>
                    <a:pt x="4164" y="2577"/>
                  </a:lnTo>
                  <a:lnTo>
                    <a:pt x="4151" y="2577"/>
                  </a:lnTo>
                  <a:lnTo>
                    <a:pt x="4134" y="2579"/>
                  </a:lnTo>
                  <a:lnTo>
                    <a:pt x="4121" y="2577"/>
                  </a:lnTo>
                  <a:lnTo>
                    <a:pt x="4113" y="2581"/>
                  </a:lnTo>
                  <a:lnTo>
                    <a:pt x="4100" y="2581"/>
                  </a:lnTo>
                  <a:lnTo>
                    <a:pt x="4095" y="2583"/>
                  </a:lnTo>
                  <a:lnTo>
                    <a:pt x="4094" y="2590"/>
                  </a:lnTo>
                  <a:lnTo>
                    <a:pt x="4084" y="2589"/>
                  </a:lnTo>
                  <a:lnTo>
                    <a:pt x="4080" y="2593"/>
                  </a:lnTo>
                  <a:lnTo>
                    <a:pt x="4074" y="2597"/>
                  </a:lnTo>
                  <a:lnTo>
                    <a:pt x="4068" y="2604"/>
                  </a:lnTo>
                  <a:lnTo>
                    <a:pt x="4058" y="2617"/>
                  </a:lnTo>
                  <a:lnTo>
                    <a:pt x="4053" y="2635"/>
                  </a:lnTo>
                  <a:lnTo>
                    <a:pt x="4044" y="2654"/>
                  </a:lnTo>
                  <a:lnTo>
                    <a:pt x="4042" y="2657"/>
                  </a:lnTo>
                  <a:lnTo>
                    <a:pt x="4004" y="2659"/>
                  </a:lnTo>
                  <a:lnTo>
                    <a:pt x="3993" y="2670"/>
                  </a:lnTo>
                  <a:lnTo>
                    <a:pt x="3987" y="2670"/>
                  </a:lnTo>
                  <a:lnTo>
                    <a:pt x="3987" y="2675"/>
                  </a:lnTo>
                  <a:lnTo>
                    <a:pt x="3968" y="2694"/>
                  </a:lnTo>
                  <a:lnTo>
                    <a:pt x="3958" y="2699"/>
                  </a:lnTo>
                  <a:lnTo>
                    <a:pt x="3930" y="2743"/>
                  </a:lnTo>
                  <a:lnTo>
                    <a:pt x="3919" y="2751"/>
                  </a:lnTo>
                  <a:lnTo>
                    <a:pt x="3908" y="2753"/>
                  </a:lnTo>
                  <a:lnTo>
                    <a:pt x="3909" y="2769"/>
                  </a:lnTo>
                  <a:lnTo>
                    <a:pt x="3887" y="2810"/>
                  </a:lnTo>
                  <a:lnTo>
                    <a:pt x="3882" y="2810"/>
                  </a:lnTo>
                  <a:lnTo>
                    <a:pt x="3860" y="2832"/>
                  </a:lnTo>
                  <a:lnTo>
                    <a:pt x="3834" y="2858"/>
                  </a:lnTo>
                  <a:lnTo>
                    <a:pt x="3834" y="2861"/>
                  </a:lnTo>
                  <a:lnTo>
                    <a:pt x="3848" y="2858"/>
                  </a:lnTo>
                  <a:lnTo>
                    <a:pt x="3859" y="2851"/>
                  </a:lnTo>
                  <a:lnTo>
                    <a:pt x="3859" y="2847"/>
                  </a:lnTo>
                  <a:lnTo>
                    <a:pt x="3864" y="2845"/>
                  </a:lnTo>
                  <a:lnTo>
                    <a:pt x="3879" y="2827"/>
                  </a:lnTo>
                  <a:lnTo>
                    <a:pt x="3888" y="2814"/>
                  </a:lnTo>
                  <a:lnTo>
                    <a:pt x="3898" y="2805"/>
                  </a:lnTo>
                  <a:lnTo>
                    <a:pt x="3908" y="2794"/>
                  </a:lnTo>
                  <a:lnTo>
                    <a:pt x="3920" y="2770"/>
                  </a:lnTo>
                  <a:lnTo>
                    <a:pt x="3930" y="2761"/>
                  </a:lnTo>
                  <a:lnTo>
                    <a:pt x="3952" y="2739"/>
                  </a:lnTo>
                  <a:lnTo>
                    <a:pt x="3958" y="2735"/>
                  </a:lnTo>
                  <a:lnTo>
                    <a:pt x="3968" y="2733"/>
                  </a:lnTo>
                  <a:lnTo>
                    <a:pt x="3974" y="2726"/>
                  </a:lnTo>
                  <a:lnTo>
                    <a:pt x="3985" y="2718"/>
                  </a:lnTo>
                  <a:lnTo>
                    <a:pt x="3998" y="2713"/>
                  </a:lnTo>
                  <a:lnTo>
                    <a:pt x="4030" y="2694"/>
                  </a:lnTo>
                  <a:lnTo>
                    <a:pt x="4084" y="2670"/>
                  </a:lnTo>
                  <a:lnTo>
                    <a:pt x="4114" y="2663"/>
                  </a:lnTo>
                  <a:lnTo>
                    <a:pt x="4128" y="2664"/>
                  </a:lnTo>
                  <a:lnTo>
                    <a:pt x="4139" y="2662"/>
                  </a:lnTo>
                  <a:lnTo>
                    <a:pt x="4167" y="2664"/>
                  </a:lnTo>
                  <a:lnTo>
                    <a:pt x="4194" y="2676"/>
                  </a:lnTo>
                  <a:lnTo>
                    <a:pt x="4207" y="2685"/>
                  </a:lnTo>
                  <a:lnTo>
                    <a:pt x="4214" y="2701"/>
                  </a:lnTo>
                  <a:lnTo>
                    <a:pt x="4207" y="2697"/>
                  </a:lnTo>
                  <a:lnTo>
                    <a:pt x="4205" y="2700"/>
                  </a:lnTo>
                  <a:lnTo>
                    <a:pt x="4211" y="2707"/>
                  </a:lnTo>
                  <a:lnTo>
                    <a:pt x="4211" y="2723"/>
                  </a:lnTo>
                  <a:lnTo>
                    <a:pt x="4200" y="2733"/>
                  </a:lnTo>
                  <a:lnTo>
                    <a:pt x="4176" y="2753"/>
                  </a:lnTo>
                  <a:lnTo>
                    <a:pt x="4160" y="2761"/>
                  </a:lnTo>
                  <a:lnTo>
                    <a:pt x="4141" y="2760"/>
                  </a:lnTo>
                  <a:lnTo>
                    <a:pt x="4126" y="2753"/>
                  </a:lnTo>
                  <a:lnTo>
                    <a:pt x="4105" y="2756"/>
                  </a:lnTo>
                  <a:lnTo>
                    <a:pt x="4089" y="2762"/>
                  </a:lnTo>
                  <a:lnTo>
                    <a:pt x="4085" y="2765"/>
                  </a:lnTo>
                  <a:lnTo>
                    <a:pt x="4100" y="2765"/>
                  </a:lnTo>
                  <a:lnTo>
                    <a:pt x="4127" y="2773"/>
                  </a:lnTo>
                  <a:lnTo>
                    <a:pt x="4132" y="2787"/>
                  </a:lnTo>
                  <a:lnTo>
                    <a:pt x="4137" y="2791"/>
                  </a:lnTo>
                  <a:lnTo>
                    <a:pt x="4166" y="2776"/>
                  </a:lnTo>
                  <a:lnTo>
                    <a:pt x="4170" y="2777"/>
                  </a:lnTo>
                  <a:lnTo>
                    <a:pt x="4168" y="2782"/>
                  </a:lnTo>
                  <a:lnTo>
                    <a:pt x="4177" y="2783"/>
                  </a:lnTo>
                  <a:lnTo>
                    <a:pt x="4183" y="2788"/>
                  </a:lnTo>
                  <a:lnTo>
                    <a:pt x="4182" y="2798"/>
                  </a:lnTo>
                  <a:lnTo>
                    <a:pt x="4173" y="2823"/>
                  </a:lnTo>
                  <a:lnTo>
                    <a:pt x="4157" y="2839"/>
                  </a:lnTo>
                  <a:lnTo>
                    <a:pt x="4157" y="2841"/>
                  </a:lnTo>
                  <a:lnTo>
                    <a:pt x="4165" y="2840"/>
                  </a:lnTo>
                  <a:lnTo>
                    <a:pt x="4180" y="2842"/>
                  </a:lnTo>
                  <a:lnTo>
                    <a:pt x="4178" y="2862"/>
                  </a:lnTo>
                  <a:lnTo>
                    <a:pt x="4180" y="2870"/>
                  </a:lnTo>
                  <a:lnTo>
                    <a:pt x="4184" y="2879"/>
                  </a:lnTo>
                  <a:lnTo>
                    <a:pt x="4188" y="2889"/>
                  </a:lnTo>
                  <a:lnTo>
                    <a:pt x="4193" y="2896"/>
                  </a:lnTo>
                  <a:lnTo>
                    <a:pt x="4199" y="2902"/>
                  </a:lnTo>
                  <a:lnTo>
                    <a:pt x="4198" y="2906"/>
                  </a:lnTo>
                  <a:lnTo>
                    <a:pt x="4215" y="2907"/>
                  </a:lnTo>
                  <a:lnTo>
                    <a:pt x="4236" y="2917"/>
                  </a:lnTo>
                  <a:lnTo>
                    <a:pt x="4240" y="2921"/>
                  </a:lnTo>
                  <a:lnTo>
                    <a:pt x="4231" y="2926"/>
                  </a:lnTo>
                  <a:lnTo>
                    <a:pt x="4230" y="2932"/>
                  </a:lnTo>
                  <a:lnTo>
                    <a:pt x="4239" y="2936"/>
                  </a:lnTo>
                  <a:lnTo>
                    <a:pt x="4250" y="2937"/>
                  </a:lnTo>
                  <a:lnTo>
                    <a:pt x="4266" y="2943"/>
                  </a:lnTo>
                  <a:lnTo>
                    <a:pt x="4294" y="2947"/>
                  </a:lnTo>
                  <a:lnTo>
                    <a:pt x="4297" y="2953"/>
                  </a:lnTo>
                  <a:lnTo>
                    <a:pt x="4320" y="2950"/>
                  </a:lnTo>
                  <a:lnTo>
                    <a:pt x="4339" y="2937"/>
                  </a:lnTo>
                  <a:lnTo>
                    <a:pt x="4344" y="2947"/>
                  </a:lnTo>
                  <a:lnTo>
                    <a:pt x="4342" y="2955"/>
                  </a:lnTo>
                  <a:lnTo>
                    <a:pt x="4348" y="2954"/>
                  </a:lnTo>
                  <a:lnTo>
                    <a:pt x="4358" y="2955"/>
                  </a:lnTo>
                  <a:lnTo>
                    <a:pt x="4368" y="2954"/>
                  </a:lnTo>
                  <a:lnTo>
                    <a:pt x="4375" y="2963"/>
                  </a:lnTo>
                  <a:lnTo>
                    <a:pt x="4379" y="2968"/>
                  </a:lnTo>
                  <a:lnTo>
                    <a:pt x="4372" y="2971"/>
                  </a:lnTo>
                  <a:lnTo>
                    <a:pt x="4371" y="2977"/>
                  </a:lnTo>
                  <a:lnTo>
                    <a:pt x="4387" y="2979"/>
                  </a:lnTo>
                  <a:lnTo>
                    <a:pt x="4391" y="2981"/>
                  </a:lnTo>
                  <a:lnTo>
                    <a:pt x="4385" y="2986"/>
                  </a:lnTo>
                  <a:lnTo>
                    <a:pt x="4375" y="2985"/>
                  </a:lnTo>
                  <a:lnTo>
                    <a:pt x="4366" y="2991"/>
                  </a:lnTo>
                  <a:lnTo>
                    <a:pt x="4359" y="2988"/>
                  </a:lnTo>
                  <a:lnTo>
                    <a:pt x="4345" y="2997"/>
                  </a:lnTo>
                  <a:lnTo>
                    <a:pt x="4325" y="3006"/>
                  </a:lnTo>
                  <a:lnTo>
                    <a:pt x="4316" y="3012"/>
                  </a:lnTo>
                  <a:lnTo>
                    <a:pt x="4311" y="3013"/>
                  </a:lnTo>
                  <a:lnTo>
                    <a:pt x="4309" y="3018"/>
                  </a:lnTo>
                  <a:lnTo>
                    <a:pt x="4300" y="3017"/>
                  </a:lnTo>
                  <a:lnTo>
                    <a:pt x="4289" y="3025"/>
                  </a:lnTo>
                  <a:lnTo>
                    <a:pt x="4279" y="3026"/>
                  </a:lnTo>
                  <a:lnTo>
                    <a:pt x="4277" y="3024"/>
                  </a:lnTo>
                  <a:lnTo>
                    <a:pt x="4269" y="3028"/>
                  </a:lnTo>
                  <a:lnTo>
                    <a:pt x="4262" y="3033"/>
                  </a:lnTo>
                  <a:lnTo>
                    <a:pt x="4250" y="3028"/>
                  </a:lnTo>
                  <a:lnTo>
                    <a:pt x="4252" y="3041"/>
                  </a:lnTo>
                  <a:lnTo>
                    <a:pt x="4251" y="3046"/>
                  </a:lnTo>
                  <a:lnTo>
                    <a:pt x="4239" y="3046"/>
                  </a:lnTo>
                  <a:lnTo>
                    <a:pt x="4232" y="3038"/>
                  </a:lnTo>
                  <a:lnTo>
                    <a:pt x="4232" y="3033"/>
                  </a:lnTo>
                  <a:lnTo>
                    <a:pt x="4224" y="3046"/>
                  </a:lnTo>
                  <a:lnTo>
                    <a:pt x="4220" y="3038"/>
                  </a:lnTo>
                  <a:lnTo>
                    <a:pt x="4215" y="3047"/>
                  </a:lnTo>
                  <a:lnTo>
                    <a:pt x="4213" y="3061"/>
                  </a:lnTo>
                  <a:lnTo>
                    <a:pt x="4203" y="3068"/>
                  </a:lnTo>
                  <a:lnTo>
                    <a:pt x="4189" y="3085"/>
                  </a:lnTo>
                  <a:lnTo>
                    <a:pt x="4187" y="3090"/>
                  </a:lnTo>
                  <a:lnTo>
                    <a:pt x="4176" y="3095"/>
                  </a:lnTo>
                  <a:lnTo>
                    <a:pt x="4170" y="3108"/>
                  </a:lnTo>
                  <a:lnTo>
                    <a:pt x="4162" y="3104"/>
                  </a:lnTo>
                  <a:lnTo>
                    <a:pt x="4156" y="3106"/>
                  </a:lnTo>
                  <a:lnTo>
                    <a:pt x="4155" y="3117"/>
                  </a:lnTo>
                  <a:lnTo>
                    <a:pt x="4149" y="3121"/>
                  </a:lnTo>
                  <a:lnTo>
                    <a:pt x="4145" y="3121"/>
                  </a:lnTo>
                  <a:lnTo>
                    <a:pt x="4134" y="3119"/>
                  </a:lnTo>
                  <a:lnTo>
                    <a:pt x="4129" y="3105"/>
                  </a:lnTo>
                  <a:lnTo>
                    <a:pt x="4124" y="3098"/>
                  </a:lnTo>
                  <a:lnTo>
                    <a:pt x="4116" y="3098"/>
                  </a:lnTo>
                  <a:lnTo>
                    <a:pt x="4111" y="3083"/>
                  </a:lnTo>
                  <a:lnTo>
                    <a:pt x="4110" y="3068"/>
                  </a:lnTo>
                  <a:lnTo>
                    <a:pt x="4112" y="3056"/>
                  </a:lnTo>
                  <a:lnTo>
                    <a:pt x="4124" y="3038"/>
                  </a:lnTo>
                  <a:lnTo>
                    <a:pt x="4119" y="3044"/>
                  </a:lnTo>
                  <a:lnTo>
                    <a:pt x="4108" y="3050"/>
                  </a:lnTo>
                  <a:lnTo>
                    <a:pt x="4111" y="3042"/>
                  </a:lnTo>
                  <a:lnTo>
                    <a:pt x="4127" y="3030"/>
                  </a:lnTo>
                  <a:lnTo>
                    <a:pt x="4133" y="3031"/>
                  </a:lnTo>
                  <a:lnTo>
                    <a:pt x="4143" y="3026"/>
                  </a:lnTo>
                  <a:lnTo>
                    <a:pt x="4143" y="3020"/>
                  </a:lnTo>
                  <a:lnTo>
                    <a:pt x="4166" y="3004"/>
                  </a:lnTo>
                  <a:lnTo>
                    <a:pt x="4189" y="2990"/>
                  </a:lnTo>
                  <a:lnTo>
                    <a:pt x="4203" y="2982"/>
                  </a:lnTo>
                  <a:lnTo>
                    <a:pt x="4207" y="2987"/>
                  </a:lnTo>
                  <a:lnTo>
                    <a:pt x="4209" y="2995"/>
                  </a:lnTo>
                  <a:lnTo>
                    <a:pt x="4218" y="2999"/>
                  </a:lnTo>
                  <a:lnTo>
                    <a:pt x="4227" y="2988"/>
                  </a:lnTo>
                  <a:lnTo>
                    <a:pt x="4237" y="2983"/>
                  </a:lnTo>
                  <a:lnTo>
                    <a:pt x="4261" y="2980"/>
                  </a:lnTo>
                  <a:lnTo>
                    <a:pt x="4262" y="2975"/>
                  </a:lnTo>
                  <a:lnTo>
                    <a:pt x="4247" y="2974"/>
                  </a:lnTo>
                  <a:lnTo>
                    <a:pt x="4232" y="2977"/>
                  </a:lnTo>
                  <a:lnTo>
                    <a:pt x="4207" y="2972"/>
                  </a:lnTo>
                  <a:lnTo>
                    <a:pt x="4194" y="2979"/>
                  </a:lnTo>
                  <a:lnTo>
                    <a:pt x="4183" y="2980"/>
                  </a:lnTo>
                  <a:lnTo>
                    <a:pt x="4182" y="2968"/>
                  </a:lnTo>
                  <a:lnTo>
                    <a:pt x="4196" y="2958"/>
                  </a:lnTo>
                  <a:lnTo>
                    <a:pt x="4207" y="2943"/>
                  </a:lnTo>
                  <a:lnTo>
                    <a:pt x="4199" y="2943"/>
                  </a:lnTo>
                  <a:lnTo>
                    <a:pt x="4197" y="2936"/>
                  </a:lnTo>
                  <a:lnTo>
                    <a:pt x="4187" y="2953"/>
                  </a:lnTo>
                  <a:lnTo>
                    <a:pt x="4176" y="2955"/>
                  </a:lnTo>
                  <a:lnTo>
                    <a:pt x="4144" y="2980"/>
                  </a:lnTo>
                  <a:lnTo>
                    <a:pt x="4134" y="2985"/>
                  </a:lnTo>
                  <a:lnTo>
                    <a:pt x="4124" y="2986"/>
                  </a:lnTo>
                  <a:lnTo>
                    <a:pt x="4116" y="2985"/>
                  </a:lnTo>
                  <a:lnTo>
                    <a:pt x="4110" y="2991"/>
                  </a:lnTo>
                  <a:lnTo>
                    <a:pt x="4101" y="2996"/>
                  </a:lnTo>
                  <a:lnTo>
                    <a:pt x="4079" y="2999"/>
                  </a:lnTo>
                  <a:lnTo>
                    <a:pt x="4074" y="2998"/>
                  </a:lnTo>
                  <a:lnTo>
                    <a:pt x="4068" y="2995"/>
                  </a:lnTo>
                  <a:lnTo>
                    <a:pt x="4058" y="2992"/>
                  </a:lnTo>
                  <a:lnTo>
                    <a:pt x="4057" y="2996"/>
                  </a:lnTo>
                  <a:lnTo>
                    <a:pt x="4052" y="2996"/>
                  </a:lnTo>
                  <a:lnTo>
                    <a:pt x="4043" y="2995"/>
                  </a:lnTo>
                  <a:lnTo>
                    <a:pt x="4035" y="2988"/>
                  </a:lnTo>
                  <a:lnTo>
                    <a:pt x="4032" y="2983"/>
                  </a:lnTo>
                  <a:lnTo>
                    <a:pt x="4031" y="2979"/>
                  </a:lnTo>
                  <a:lnTo>
                    <a:pt x="4031" y="2963"/>
                  </a:lnTo>
                  <a:lnTo>
                    <a:pt x="4016" y="2955"/>
                  </a:lnTo>
                  <a:lnTo>
                    <a:pt x="4016" y="2899"/>
                  </a:lnTo>
                  <a:lnTo>
                    <a:pt x="4016" y="2848"/>
                  </a:lnTo>
                  <a:lnTo>
                    <a:pt x="3990" y="2823"/>
                  </a:lnTo>
                  <a:lnTo>
                    <a:pt x="3983" y="2823"/>
                  </a:lnTo>
                  <a:lnTo>
                    <a:pt x="3976" y="2834"/>
                  </a:lnTo>
                  <a:lnTo>
                    <a:pt x="3958" y="2837"/>
                  </a:lnTo>
                  <a:lnTo>
                    <a:pt x="3946" y="2832"/>
                  </a:lnTo>
                  <a:lnTo>
                    <a:pt x="3944" y="2829"/>
                  </a:lnTo>
                  <a:lnTo>
                    <a:pt x="3941" y="2823"/>
                  </a:lnTo>
                  <a:lnTo>
                    <a:pt x="3934" y="2816"/>
                  </a:lnTo>
                  <a:lnTo>
                    <a:pt x="3928" y="2815"/>
                  </a:lnTo>
                  <a:lnTo>
                    <a:pt x="3922" y="2819"/>
                  </a:lnTo>
                  <a:lnTo>
                    <a:pt x="3895" y="2864"/>
                  </a:lnTo>
                  <a:lnTo>
                    <a:pt x="3891" y="2888"/>
                  </a:lnTo>
                  <a:lnTo>
                    <a:pt x="3885" y="2900"/>
                  </a:lnTo>
                  <a:lnTo>
                    <a:pt x="3884" y="2906"/>
                  </a:lnTo>
                  <a:lnTo>
                    <a:pt x="3879" y="2915"/>
                  </a:lnTo>
                  <a:lnTo>
                    <a:pt x="3876" y="2922"/>
                  </a:lnTo>
                  <a:lnTo>
                    <a:pt x="3872" y="2958"/>
                  </a:lnTo>
                  <a:lnTo>
                    <a:pt x="3871" y="2960"/>
                  </a:lnTo>
                  <a:lnTo>
                    <a:pt x="3864" y="2965"/>
                  </a:lnTo>
                  <a:lnTo>
                    <a:pt x="3861" y="2970"/>
                  </a:lnTo>
                  <a:lnTo>
                    <a:pt x="3860" y="2975"/>
                  </a:lnTo>
                  <a:lnTo>
                    <a:pt x="3861" y="2981"/>
                  </a:lnTo>
                  <a:lnTo>
                    <a:pt x="3861" y="2983"/>
                  </a:lnTo>
                  <a:lnTo>
                    <a:pt x="3854" y="2980"/>
                  </a:lnTo>
                  <a:lnTo>
                    <a:pt x="3853" y="2981"/>
                  </a:lnTo>
                  <a:lnTo>
                    <a:pt x="3853" y="2987"/>
                  </a:lnTo>
                  <a:lnTo>
                    <a:pt x="3842" y="2983"/>
                  </a:lnTo>
                  <a:lnTo>
                    <a:pt x="3833" y="2986"/>
                  </a:lnTo>
                  <a:lnTo>
                    <a:pt x="3831" y="2988"/>
                  </a:lnTo>
                  <a:lnTo>
                    <a:pt x="3818" y="2990"/>
                  </a:lnTo>
                  <a:lnTo>
                    <a:pt x="3815" y="2993"/>
                  </a:lnTo>
                  <a:lnTo>
                    <a:pt x="3809" y="3009"/>
                  </a:lnTo>
                  <a:lnTo>
                    <a:pt x="3807" y="3009"/>
                  </a:lnTo>
                  <a:lnTo>
                    <a:pt x="3709" y="3009"/>
                  </a:lnTo>
                  <a:lnTo>
                    <a:pt x="3634" y="3009"/>
                  </a:lnTo>
                  <a:lnTo>
                    <a:pt x="3619" y="3009"/>
                  </a:lnTo>
                  <a:lnTo>
                    <a:pt x="3603" y="3024"/>
                  </a:lnTo>
                  <a:lnTo>
                    <a:pt x="3584" y="3035"/>
                  </a:lnTo>
                  <a:lnTo>
                    <a:pt x="3581" y="3040"/>
                  </a:lnTo>
                  <a:lnTo>
                    <a:pt x="3580" y="3041"/>
                  </a:lnTo>
                  <a:lnTo>
                    <a:pt x="3567" y="3056"/>
                  </a:lnTo>
                  <a:lnTo>
                    <a:pt x="3554" y="3058"/>
                  </a:lnTo>
                  <a:lnTo>
                    <a:pt x="3524" y="3072"/>
                  </a:lnTo>
                  <a:lnTo>
                    <a:pt x="3514" y="3078"/>
                  </a:lnTo>
                  <a:lnTo>
                    <a:pt x="3511" y="3071"/>
                  </a:lnTo>
                  <a:lnTo>
                    <a:pt x="3508" y="3071"/>
                  </a:lnTo>
                  <a:lnTo>
                    <a:pt x="3499" y="3072"/>
                  </a:lnTo>
                  <a:lnTo>
                    <a:pt x="3498" y="3076"/>
                  </a:lnTo>
                  <a:lnTo>
                    <a:pt x="3503" y="3076"/>
                  </a:lnTo>
                  <a:lnTo>
                    <a:pt x="3509" y="3087"/>
                  </a:lnTo>
                  <a:lnTo>
                    <a:pt x="3510" y="3092"/>
                  </a:lnTo>
                  <a:lnTo>
                    <a:pt x="3501" y="3093"/>
                  </a:lnTo>
                  <a:lnTo>
                    <a:pt x="3497" y="3089"/>
                  </a:lnTo>
                  <a:lnTo>
                    <a:pt x="3485" y="3088"/>
                  </a:lnTo>
                  <a:lnTo>
                    <a:pt x="3479" y="3085"/>
                  </a:lnTo>
                  <a:lnTo>
                    <a:pt x="3466" y="3084"/>
                  </a:lnTo>
                  <a:lnTo>
                    <a:pt x="3449" y="3085"/>
                  </a:lnTo>
                  <a:lnTo>
                    <a:pt x="3392" y="3103"/>
                  </a:lnTo>
                  <a:lnTo>
                    <a:pt x="3377" y="3114"/>
                  </a:lnTo>
                  <a:lnTo>
                    <a:pt x="3371" y="3119"/>
                  </a:lnTo>
                  <a:lnTo>
                    <a:pt x="3369" y="3125"/>
                  </a:lnTo>
                  <a:lnTo>
                    <a:pt x="3358" y="3138"/>
                  </a:lnTo>
                  <a:lnTo>
                    <a:pt x="3380" y="3146"/>
                  </a:lnTo>
                  <a:lnTo>
                    <a:pt x="3388" y="3143"/>
                  </a:lnTo>
                  <a:lnTo>
                    <a:pt x="3398" y="3142"/>
                  </a:lnTo>
                  <a:lnTo>
                    <a:pt x="3401" y="3152"/>
                  </a:lnTo>
                  <a:lnTo>
                    <a:pt x="3406" y="3159"/>
                  </a:lnTo>
                  <a:lnTo>
                    <a:pt x="3408" y="3171"/>
                  </a:lnTo>
                  <a:lnTo>
                    <a:pt x="3386" y="3168"/>
                  </a:lnTo>
                  <a:lnTo>
                    <a:pt x="3379" y="3168"/>
                  </a:lnTo>
                  <a:lnTo>
                    <a:pt x="3368" y="3169"/>
                  </a:lnTo>
                  <a:lnTo>
                    <a:pt x="3363" y="3169"/>
                  </a:lnTo>
                  <a:lnTo>
                    <a:pt x="3344" y="3173"/>
                  </a:lnTo>
                  <a:lnTo>
                    <a:pt x="3332" y="3178"/>
                  </a:lnTo>
                  <a:lnTo>
                    <a:pt x="3317" y="3191"/>
                  </a:lnTo>
                  <a:lnTo>
                    <a:pt x="3305" y="3187"/>
                  </a:lnTo>
                  <a:lnTo>
                    <a:pt x="3285" y="3184"/>
                  </a:lnTo>
                  <a:lnTo>
                    <a:pt x="3266" y="3190"/>
                  </a:lnTo>
                  <a:lnTo>
                    <a:pt x="3261" y="3194"/>
                  </a:lnTo>
                  <a:lnTo>
                    <a:pt x="3256" y="3196"/>
                  </a:lnTo>
                  <a:lnTo>
                    <a:pt x="3248" y="3211"/>
                  </a:lnTo>
                  <a:lnTo>
                    <a:pt x="3246" y="3209"/>
                  </a:lnTo>
                  <a:lnTo>
                    <a:pt x="3234" y="3214"/>
                  </a:lnTo>
                  <a:lnTo>
                    <a:pt x="3228" y="3219"/>
                  </a:lnTo>
                  <a:lnTo>
                    <a:pt x="3218" y="3227"/>
                  </a:lnTo>
                  <a:lnTo>
                    <a:pt x="3213" y="3232"/>
                  </a:lnTo>
                  <a:lnTo>
                    <a:pt x="3212" y="3236"/>
                  </a:lnTo>
                  <a:lnTo>
                    <a:pt x="3197" y="3233"/>
                  </a:lnTo>
                  <a:lnTo>
                    <a:pt x="3191" y="3235"/>
                  </a:lnTo>
                  <a:lnTo>
                    <a:pt x="3175" y="3234"/>
                  </a:lnTo>
                  <a:lnTo>
                    <a:pt x="3175" y="3223"/>
                  </a:lnTo>
                  <a:lnTo>
                    <a:pt x="3180" y="3211"/>
                  </a:lnTo>
                  <a:lnTo>
                    <a:pt x="3186" y="3206"/>
                  </a:lnTo>
                  <a:lnTo>
                    <a:pt x="3187" y="3209"/>
                  </a:lnTo>
                  <a:lnTo>
                    <a:pt x="3198" y="3212"/>
                  </a:lnTo>
                  <a:lnTo>
                    <a:pt x="3207" y="3211"/>
                  </a:lnTo>
                  <a:lnTo>
                    <a:pt x="3210" y="3208"/>
                  </a:lnTo>
                  <a:lnTo>
                    <a:pt x="3212" y="3205"/>
                  </a:lnTo>
                  <a:lnTo>
                    <a:pt x="3213" y="3201"/>
                  </a:lnTo>
                  <a:lnTo>
                    <a:pt x="3212" y="3197"/>
                  </a:lnTo>
                  <a:lnTo>
                    <a:pt x="3207" y="3195"/>
                  </a:lnTo>
                  <a:lnTo>
                    <a:pt x="3205" y="3187"/>
                  </a:lnTo>
                  <a:lnTo>
                    <a:pt x="3205" y="3187"/>
                  </a:lnTo>
                  <a:lnTo>
                    <a:pt x="3213" y="3160"/>
                  </a:lnTo>
                  <a:lnTo>
                    <a:pt x="3213" y="3153"/>
                  </a:lnTo>
                  <a:lnTo>
                    <a:pt x="3223" y="3153"/>
                  </a:lnTo>
                  <a:lnTo>
                    <a:pt x="3228" y="3148"/>
                  </a:lnTo>
                  <a:lnTo>
                    <a:pt x="3230" y="3143"/>
                  </a:lnTo>
                  <a:lnTo>
                    <a:pt x="3239" y="3142"/>
                  </a:lnTo>
                  <a:lnTo>
                    <a:pt x="3247" y="3132"/>
                  </a:lnTo>
                  <a:lnTo>
                    <a:pt x="3251" y="3116"/>
                  </a:lnTo>
                  <a:lnTo>
                    <a:pt x="3250" y="3100"/>
                  </a:lnTo>
                  <a:lnTo>
                    <a:pt x="3248" y="3084"/>
                  </a:lnTo>
                  <a:lnTo>
                    <a:pt x="3248" y="3072"/>
                  </a:lnTo>
                  <a:lnTo>
                    <a:pt x="3266" y="3044"/>
                  </a:lnTo>
                  <a:lnTo>
                    <a:pt x="3269" y="3035"/>
                  </a:lnTo>
                  <a:lnTo>
                    <a:pt x="3271" y="3028"/>
                  </a:lnTo>
                  <a:lnTo>
                    <a:pt x="3271" y="3020"/>
                  </a:lnTo>
                  <a:lnTo>
                    <a:pt x="3267" y="3008"/>
                  </a:lnTo>
                  <a:lnTo>
                    <a:pt x="3261" y="2995"/>
                  </a:lnTo>
                  <a:lnTo>
                    <a:pt x="3257" y="2993"/>
                  </a:lnTo>
                  <a:lnTo>
                    <a:pt x="3255" y="2987"/>
                  </a:lnTo>
                  <a:lnTo>
                    <a:pt x="3257" y="2986"/>
                  </a:lnTo>
                  <a:lnTo>
                    <a:pt x="3273" y="2988"/>
                  </a:lnTo>
                  <a:lnTo>
                    <a:pt x="3275" y="3002"/>
                  </a:lnTo>
                  <a:lnTo>
                    <a:pt x="3282" y="3014"/>
                  </a:lnTo>
                  <a:lnTo>
                    <a:pt x="3284" y="3015"/>
                  </a:lnTo>
                  <a:lnTo>
                    <a:pt x="3286" y="3012"/>
                  </a:lnTo>
                  <a:lnTo>
                    <a:pt x="3290" y="3009"/>
                  </a:lnTo>
                  <a:lnTo>
                    <a:pt x="3288" y="3023"/>
                  </a:lnTo>
                  <a:lnTo>
                    <a:pt x="3293" y="3023"/>
                  </a:lnTo>
                  <a:lnTo>
                    <a:pt x="3294" y="3031"/>
                  </a:lnTo>
                  <a:lnTo>
                    <a:pt x="3294" y="3038"/>
                  </a:lnTo>
                  <a:lnTo>
                    <a:pt x="3302" y="3029"/>
                  </a:lnTo>
                  <a:lnTo>
                    <a:pt x="3305" y="3028"/>
                  </a:lnTo>
                  <a:lnTo>
                    <a:pt x="3310" y="3036"/>
                  </a:lnTo>
                  <a:lnTo>
                    <a:pt x="3315" y="3039"/>
                  </a:lnTo>
                  <a:lnTo>
                    <a:pt x="3327" y="3044"/>
                  </a:lnTo>
                  <a:lnTo>
                    <a:pt x="3342" y="3044"/>
                  </a:lnTo>
                  <a:lnTo>
                    <a:pt x="3345" y="3038"/>
                  </a:lnTo>
                  <a:lnTo>
                    <a:pt x="3345" y="3033"/>
                  </a:lnTo>
                  <a:lnTo>
                    <a:pt x="3341" y="3023"/>
                  </a:lnTo>
                  <a:lnTo>
                    <a:pt x="3342" y="3018"/>
                  </a:lnTo>
                  <a:lnTo>
                    <a:pt x="3344" y="3017"/>
                  </a:lnTo>
                  <a:lnTo>
                    <a:pt x="3350" y="3023"/>
                  </a:lnTo>
                  <a:lnTo>
                    <a:pt x="3359" y="3023"/>
                  </a:lnTo>
                  <a:lnTo>
                    <a:pt x="3363" y="3020"/>
                  </a:lnTo>
                  <a:lnTo>
                    <a:pt x="3363" y="3019"/>
                  </a:lnTo>
                  <a:lnTo>
                    <a:pt x="3361" y="3015"/>
                  </a:lnTo>
                  <a:lnTo>
                    <a:pt x="3360" y="3013"/>
                  </a:lnTo>
                  <a:lnTo>
                    <a:pt x="3350" y="3009"/>
                  </a:lnTo>
                  <a:lnTo>
                    <a:pt x="3343" y="2997"/>
                  </a:lnTo>
                  <a:lnTo>
                    <a:pt x="3345" y="2995"/>
                  </a:lnTo>
                  <a:lnTo>
                    <a:pt x="3343" y="2986"/>
                  </a:lnTo>
                  <a:lnTo>
                    <a:pt x="3343" y="2979"/>
                  </a:lnTo>
                  <a:lnTo>
                    <a:pt x="3337" y="2979"/>
                  </a:lnTo>
                  <a:lnTo>
                    <a:pt x="3331" y="2975"/>
                  </a:lnTo>
                  <a:lnTo>
                    <a:pt x="3326" y="2968"/>
                  </a:lnTo>
                  <a:lnTo>
                    <a:pt x="3316" y="2960"/>
                  </a:lnTo>
                  <a:lnTo>
                    <a:pt x="3311" y="2942"/>
                  </a:lnTo>
                  <a:lnTo>
                    <a:pt x="3301" y="2936"/>
                  </a:lnTo>
                  <a:lnTo>
                    <a:pt x="3291" y="2933"/>
                  </a:lnTo>
                  <a:lnTo>
                    <a:pt x="3272" y="2931"/>
                  </a:lnTo>
                  <a:lnTo>
                    <a:pt x="3259" y="2933"/>
                  </a:lnTo>
                  <a:lnTo>
                    <a:pt x="3258" y="2928"/>
                  </a:lnTo>
                  <a:lnTo>
                    <a:pt x="3258" y="2923"/>
                  </a:lnTo>
                  <a:lnTo>
                    <a:pt x="3246" y="2925"/>
                  </a:lnTo>
                  <a:lnTo>
                    <a:pt x="3231" y="2923"/>
                  </a:lnTo>
                  <a:lnTo>
                    <a:pt x="3214" y="2920"/>
                  </a:lnTo>
                  <a:lnTo>
                    <a:pt x="3209" y="2917"/>
                  </a:lnTo>
                  <a:lnTo>
                    <a:pt x="3205" y="2918"/>
                  </a:lnTo>
                  <a:lnTo>
                    <a:pt x="3198" y="2917"/>
                  </a:lnTo>
                  <a:lnTo>
                    <a:pt x="3193" y="2912"/>
                  </a:lnTo>
                  <a:lnTo>
                    <a:pt x="3181" y="2915"/>
                  </a:lnTo>
                  <a:lnTo>
                    <a:pt x="3177" y="2917"/>
                  </a:lnTo>
                  <a:lnTo>
                    <a:pt x="3171" y="2916"/>
                  </a:lnTo>
                  <a:lnTo>
                    <a:pt x="3138" y="2904"/>
                  </a:lnTo>
                  <a:lnTo>
                    <a:pt x="3126" y="2905"/>
                  </a:lnTo>
                  <a:lnTo>
                    <a:pt x="3119" y="2906"/>
                  </a:lnTo>
                  <a:lnTo>
                    <a:pt x="3119" y="2899"/>
                  </a:lnTo>
                  <a:lnTo>
                    <a:pt x="3111" y="2884"/>
                  </a:lnTo>
                  <a:lnTo>
                    <a:pt x="3108" y="2882"/>
                  </a:lnTo>
                  <a:lnTo>
                    <a:pt x="3107" y="2883"/>
                  </a:lnTo>
                  <a:lnTo>
                    <a:pt x="3106" y="2886"/>
                  </a:lnTo>
                  <a:lnTo>
                    <a:pt x="3106" y="2891"/>
                  </a:lnTo>
                  <a:lnTo>
                    <a:pt x="3099" y="2891"/>
                  </a:lnTo>
                  <a:lnTo>
                    <a:pt x="3101" y="2890"/>
                  </a:lnTo>
                  <a:lnTo>
                    <a:pt x="3101" y="2889"/>
                  </a:lnTo>
                  <a:lnTo>
                    <a:pt x="3099" y="2888"/>
                  </a:lnTo>
                  <a:lnTo>
                    <a:pt x="3096" y="2880"/>
                  </a:lnTo>
                  <a:lnTo>
                    <a:pt x="3100" y="2873"/>
                  </a:lnTo>
                  <a:lnTo>
                    <a:pt x="3097" y="2873"/>
                  </a:lnTo>
                  <a:lnTo>
                    <a:pt x="3096" y="2868"/>
                  </a:lnTo>
                  <a:lnTo>
                    <a:pt x="3102" y="2861"/>
                  </a:lnTo>
                  <a:lnTo>
                    <a:pt x="3089" y="2853"/>
                  </a:lnTo>
                  <a:lnTo>
                    <a:pt x="3085" y="2840"/>
                  </a:lnTo>
                  <a:lnTo>
                    <a:pt x="3090" y="2824"/>
                  </a:lnTo>
                  <a:lnTo>
                    <a:pt x="3075" y="2805"/>
                  </a:lnTo>
                  <a:lnTo>
                    <a:pt x="3072" y="2798"/>
                  </a:lnTo>
                  <a:lnTo>
                    <a:pt x="3074" y="2781"/>
                  </a:lnTo>
                  <a:lnTo>
                    <a:pt x="3076" y="2770"/>
                  </a:lnTo>
                  <a:lnTo>
                    <a:pt x="3053" y="2773"/>
                  </a:lnTo>
                  <a:lnTo>
                    <a:pt x="3031" y="2775"/>
                  </a:lnTo>
                  <a:lnTo>
                    <a:pt x="3020" y="2766"/>
                  </a:lnTo>
                  <a:lnTo>
                    <a:pt x="3005" y="2733"/>
                  </a:lnTo>
                  <a:lnTo>
                    <a:pt x="2999" y="2717"/>
                  </a:lnTo>
                  <a:lnTo>
                    <a:pt x="2994" y="2710"/>
                  </a:lnTo>
                  <a:lnTo>
                    <a:pt x="2986" y="2710"/>
                  </a:lnTo>
                  <a:lnTo>
                    <a:pt x="2972" y="2705"/>
                  </a:lnTo>
                  <a:lnTo>
                    <a:pt x="2957" y="2705"/>
                  </a:lnTo>
                  <a:lnTo>
                    <a:pt x="2957" y="2744"/>
                  </a:lnTo>
                  <a:lnTo>
                    <a:pt x="2938" y="2699"/>
                  </a:lnTo>
                  <a:lnTo>
                    <a:pt x="2903" y="2686"/>
                  </a:lnTo>
                  <a:lnTo>
                    <a:pt x="2898" y="2690"/>
                  </a:lnTo>
                  <a:lnTo>
                    <a:pt x="2897" y="2692"/>
                  </a:lnTo>
                  <a:lnTo>
                    <a:pt x="2898" y="2712"/>
                  </a:lnTo>
                  <a:lnTo>
                    <a:pt x="2897" y="2716"/>
                  </a:lnTo>
                  <a:lnTo>
                    <a:pt x="2888" y="2722"/>
                  </a:lnTo>
                  <a:lnTo>
                    <a:pt x="2884" y="2730"/>
                  </a:lnTo>
                  <a:lnTo>
                    <a:pt x="2880" y="2733"/>
                  </a:lnTo>
                  <a:lnTo>
                    <a:pt x="2877" y="2726"/>
                  </a:lnTo>
                  <a:lnTo>
                    <a:pt x="2882" y="2716"/>
                  </a:lnTo>
                  <a:lnTo>
                    <a:pt x="2885" y="2707"/>
                  </a:lnTo>
                  <a:lnTo>
                    <a:pt x="2884" y="2702"/>
                  </a:lnTo>
                  <a:lnTo>
                    <a:pt x="2879" y="2711"/>
                  </a:lnTo>
                  <a:lnTo>
                    <a:pt x="2869" y="2734"/>
                  </a:lnTo>
                  <a:lnTo>
                    <a:pt x="2866" y="2738"/>
                  </a:lnTo>
                  <a:lnTo>
                    <a:pt x="2860" y="2740"/>
                  </a:lnTo>
                  <a:lnTo>
                    <a:pt x="2858" y="2732"/>
                  </a:lnTo>
                  <a:lnTo>
                    <a:pt x="2859" y="2721"/>
                  </a:lnTo>
                  <a:lnTo>
                    <a:pt x="2845" y="2738"/>
                  </a:lnTo>
                  <a:lnTo>
                    <a:pt x="2839" y="2753"/>
                  </a:lnTo>
                  <a:lnTo>
                    <a:pt x="2834" y="2756"/>
                  </a:lnTo>
                  <a:lnTo>
                    <a:pt x="2833" y="2761"/>
                  </a:lnTo>
                  <a:lnTo>
                    <a:pt x="2812" y="2771"/>
                  </a:lnTo>
                  <a:lnTo>
                    <a:pt x="2807" y="2771"/>
                  </a:lnTo>
                  <a:lnTo>
                    <a:pt x="2793" y="2764"/>
                  </a:lnTo>
                  <a:lnTo>
                    <a:pt x="2767" y="2764"/>
                  </a:lnTo>
                  <a:lnTo>
                    <a:pt x="2750" y="2756"/>
                  </a:lnTo>
                  <a:lnTo>
                    <a:pt x="2741" y="2757"/>
                  </a:lnTo>
                  <a:lnTo>
                    <a:pt x="2728" y="2764"/>
                  </a:lnTo>
                  <a:lnTo>
                    <a:pt x="2721" y="2765"/>
                  </a:lnTo>
                  <a:lnTo>
                    <a:pt x="2709" y="2759"/>
                  </a:lnTo>
                  <a:lnTo>
                    <a:pt x="2702" y="2749"/>
                  </a:lnTo>
                  <a:lnTo>
                    <a:pt x="2689" y="2745"/>
                  </a:lnTo>
                  <a:lnTo>
                    <a:pt x="2682" y="2739"/>
                  </a:lnTo>
                  <a:lnTo>
                    <a:pt x="2673" y="2737"/>
                  </a:lnTo>
                  <a:lnTo>
                    <a:pt x="2669" y="2734"/>
                  </a:lnTo>
                  <a:lnTo>
                    <a:pt x="2662" y="2727"/>
                  </a:lnTo>
                  <a:lnTo>
                    <a:pt x="2654" y="2721"/>
                  </a:lnTo>
                  <a:lnTo>
                    <a:pt x="2644" y="2717"/>
                  </a:lnTo>
                  <a:lnTo>
                    <a:pt x="2618" y="2716"/>
                  </a:lnTo>
                  <a:lnTo>
                    <a:pt x="2610" y="2721"/>
                  </a:lnTo>
                  <a:lnTo>
                    <a:pt x="2599" y="2721"/>
                  </a:lnTo>
                  <a:lnTo>
                    <a:pt x="2592" y="2719"/>
                  </a:lnTo>
                  <a:lnTo>
                    <a:pt x="2592" y="2717"/>
                  </a:lnTo>
                  <a:lnTo>
                    <a:pt x="2590" y="2716"/>
                  </a:lnTo>
                  <a:lnTo>
                    <a:pt x="2576" y="2712"/>
                  </a:lnTo>
                  <a:lnTo>
                    <a:pt x="2572" y="2708"/>
                  </a:lnTo>
                  <a:lnTo>
                    <a:pt x="2562" y="2711"/>
                  </a:lnTo>
                  <a:lnTo>
                    <a:pt x="2558" y="2711"/>
                  </a:lnTo>
                  <a:lnTo>
                    <a:pt x="2557" y="2708"/>
                  </a:lnTo>
                  <a:lnTo>
                    <a:pt x="2548" y="2710"/>
                  </a:lnTo>
                  <a:lnTo>
                    <a:pt x="2540" y="2687"/>
                  </a:lnTo>
                  <a:lnTo>
                    <a:pt x="2537" y="2686"/>
                  </a:lnTo>
                  <a:lnTo>
                    <a:pt x="2526" y="2654"/>
                  </a:lnTo>
                  <a:lnTo>
                    <a:pt x="2519" y="2653"/>
                  </a:lnTo>
                  <a:lnTo>
                    <a:pt x="2514" y="2653"/>
                  </a:lnTo>
                  <a:lnTo>
                    <a:pt x="2514" y="2689"/>
                  </a:lnTo>
                  <a:lnTo>
                    <a:pt x="2455" y="2689"/>
                  </a:lnTo>
                  <a:lnTo>
                    <a:pt x="2400" y="2689"/>
                  </a:lnTo>
                  <a:lnTo>
                    <a:pt x="2388" y="2689"/>
                  </a:lnTo>
                  <a:lnTo>
                    <a:pt x="2342" y="2689"/>
                  </a:lnTo>
                  <a:lnTo>
                    <a:pt x="2294" y="2689"/>
                  </a:lnTo>
                  <a:lnTo>
                    <a:pt x="2241" y="2689"/>
                  </a:lnTo>
                  <a:lnTo>
                    <a:pt x="2191" y="2689"/>
                  </a:lnTo>
                  <a:lnTo>
                    <a:pt x="2174" y="2689"/>
                  </a:lnTo>
                  <a:lnTo>
                    <a:pt x="2027" y="2689"/>
                  </a:lnTo>
                  <a:lnTo>
                    <a:pt x="1983" y="2689"/>
                  </a:lnTo>
                  <a:lnTo>
                    <a:pt x="1929" y="2689"/>
                  </a:lnTo>
                  <a:lnTo>
                    <a:pt x="1880" y="2689"/>
                  </a:lnTo>
                  <a:lnTo>
                    <a:pt x="1833" y="2689"/>
                  </a:lnTo>
                  <a:lnTo>
                    <a:pt x="1785" y="2689"/>
                  </a:lnTo>
                  <a:lnTo>
                    <a:pt x="1731" y="2689"/>
                  </a:lnTo>
                  <a:lnTo>
                    <a:pt x="1699" y="2689"/>
                  </a:lnTo>
                  <a:lnTo>
                    <a:pt x="1650" y="2687"/>
                  </a:lnTo>
                  <a:lnTo>
                    <a:pt x="1596" y="2687"/>
                  </a:lnTo>
                  <a:lnTo>
                    <a:pt x="1546" y="2687"/>
                  </a:lnTo>
                  <a:lnTo>
                    <a:pt x="1477" y="2687"/>
                  </a:lnTo>
                  <a:lnTo>
                    <a:pt x="1368" y="2687"/>
                  </a:lnTo>
                  <a:lnTo>
                    <a:pt x="1315" y="2687"/>
                  </a:lnTo>
                  <a:lnTo>
                    <a:pt x="1262" y="2687"/>
                  </a:lnTo>
                  <a:lnTo>
                    <a:pt x="1217" y="2687"/>
                  </a:lnTo>
                  <a:lnTo>
                    <a:pt x="1167" y="2687"/>
                  </a:lnTo>
                  <a:lnTo>
                    <a:pt x="1115" y="2687"/>
                  </a:lnTo>
                  <a:lnTo>
                    <a:pt x="1064" y="2687"/>
                  </a:lnTo>
                  <a:lnTo>
                    <a:pt x="1002" y="2687"/>
                  </a:lnTo>
                  <a:lnTo>
                    <a:pt x="1000" y="2683"/>
                  </a:lnTo>
                  <a:lnTo>
                    <a:pt x="994" y="2679"/>
                  </a:lnTo>
                  <a:lnTo>
                    <a:pt x="989" y="2680"/>
                  </a:lnTo>
                  <a:lnTo>
                    <a:pt x="988" y="2678"/>
                  </a:lnTo>
                  <a:lnTo>
                    <a:pt x="989" y="2674"/>
                  </a:lnTo>
                  <a:lnTo>
                    <a:pt x="999" y="2670"/>
                  </a:lnTo>
                  <a:lnTo>
                    <a:pt x="1011" y="2671"/>
                  </a:lnTo>
                  <a:lnTo>
                    <a:pt x="1010" y="2665"/>
                  </a:lnTo>
                  <a:lnTo>
                    <a:pt x="1008" y="2665"/>
                  </a:lnTo>
                  <a:lnTo>
                    <a:pt x="1006" y="2663"/>
                  </a:lnTo>
                  <a:lnTo>
                    <a:pt x="1004" y="2662"/>
                  </a:lnTo>
                  <a:lnTo>
                    <a:pt x="992" y="2665"/>
                  </a:lnTo>
                  <a:lnTo>
                    <a:pt x="981" y="2664"/>
                  </a:lnTo>
                  <a:lnTo>
                    <a:pt x="979" y="2660"/>
                  </a:lnTo>
                  <a:lnTo>
                    <a:pt x="979" y="2659"/>
                  </a:lnTo>
                  <a:lnTo>
                    <a:pt x="977" y="2656"/>
                  </a:lnTo>
                  <a:lnTo>
                    <a:pt x="977" y="2652"/>
                  </a:lnTo>
                  <a:lnTo>
                    <a:pt x="979" y="2651"/>
                  </a:lnTo>
                  <a:lnTo>
                    <a:pt x="981" y="2626"/>
                  </a:lnTo>
                  <a:lnTo>
                    <a:pt x="976" y="2625"/>
                  </a:lnTo>
                  <a:lnTo>
                    <a:pt x="975" y="2630"/>
                  </a:lnTo>
                  <a:lnTo>
                    <a:pt x="966" y="2638"/>
                  </a:lnTo>
                  <a:lnTo>
                    <a:pt x="960" y="2649"/>
                  </a:lnTo>
                  <a:lnTo>
                    <a:pt x="955" y="2648"/>
                  </a:lnTo>
                  <a:lnTo>
                    <a:pt x="952" y="2641"/>
                  </a:lnTo>
                  <a:lnTo>
                    <a:pt x="952" y="2637"/>
                  </a:lnTo>
                  <a:lnTo>
                    <a:pt x="955" y="2626"/>
                  </a:lnTo>
                  <a:lnTo>
                    <a:pt x="949" y="2626"/>
                  </a:lnTo>
                  <a:lnTo>
                    <a:pt x="949" y="2621"/>
                  </a:lnTo>
                  <a:lnTo>
                    <a:pt x="946" y="2621"/>
                  </a:lnTo>
                  <a:lnTo>
                    <a:pt x="944" y="2616"/>
                  </a:lnTo>
                  <a:lnTo>
                    <a:pt x="944" y="2611"/>
                  </a:lnTo>
                  <a:lnTo>
                    <a:pt x="939" y="2606"/>
                  </a:lnTo>
                  <a:lnTo>
                    <a:pt x="936" y="2598"/>
                  </a:lnTo>
                  <a:lnTo>
                    <a:pt x="935" y="2600"/>
                  </a:lnTo>
                  <a:lnTo>
                    <a:pt x="938" y="2609"/>
                  </a:lnTo>
                  <a:lnTo>
                    <a:pt x="936" y="2614"/>
                  </a:lnTo>
                  <a:lnTo>
                    <a:pt x="930" y="2605"/>
                  </a:lnTo>
                  <a:lnTo>
                    <a:pt x="927" y="2615"/>
                  </a:lnTo>
                  <a:lnTo>
                    <a:pt x="923" y="2617"/>
                  </a:lnTo>
                  <a:lnTo>
                    <a:pt x="911" y="2617"/>
                  </a:lnTo>
                  <a:lnTo>
                    <a:pt x="902" y="2610"/>
                  </a:lnTo>
                  <a:lnTo>
                    <a:pt x="898" y="2605"/>
                  </a:lnTo>
                  <a:lnTo>
                    <a:pt x="892" y="2599"/>
                  </a:lnTo>
                  <a:lnTo>
                    <a:pt x="891" y="2594"/>
                  </a:lnTo>
                  <a:lnTo>
                    <a:pt x="898" y="2588"/>
                  </a:lnTo>
                  <a:lnTo>
                    <a:pt x="900" y="2584"/>
                  </a:lnTo>
                  <a:lnTo>
                    <a:pt x="900" y="2578"/>
                  </a:lnTo>
                  <a:lnTo>
                    <a:pt x="897" y="2573"/>
                  </a:lnTo>
                  <a:lnTo>
                    <a:pt x="900" y="2565"/>
                  </a:lnTo>
                  <a:lnTo>
                    <a:pt x="896" y="2563"/>
                  </a:lnTo>
                  <a:lnTo>
                    <a:pt x="890" y="2568"/>
                  </a:lnTo>
                  <a:lnTo>
                    <a:pt x="884" y="2570"/>
                  </a:lnTo>
                  <a:lnTo>
                    <a:pt x="880" y="2565"/>
                  </a:lnTo>
                  <a:lnTo>
                    <a:pt x="878" y="2555"/>
                  </a:lnTo>
                  <a:lnTo>
                    <a:pt x="875" y="2555"/>
                  </a:lnTo>
                  <a:lnTo>
                    <a:pt x="864" y="2561"/>
                  </a:lnTo>
                  <a:lnTo>
                    <a:pt x="853" y="2557"/>
                  </a:lnTo>
                  <a:lnTo>
                    <a:pt x="849" y="2560"/>
                  </a:lnTo>
                  <a:lnTo>
                    <a:pt x="842" y="2554"/>
                  </a:lnTo>
                  <a:lnTo>
                    <a:pt x="841" y="2558"/>
                  </a:lnTo>
                  <a:lnTo>
                    <a:pt x="837" y="2561"/>
                  </a:lnTo>
                  <a:lnTo>
                    <a:pt x="833" y="2557"/>
                  </a:lnTo>
                  <a:lnTo>
                    <a:pt x="803" y="2556"/>
                  </a:lnTo>
                  <a:lnTo>
                    <a:pt x="800" y="2552"/>
                  </a:lnTo>
                  <a:lnTo>
                    <a:pt x="826" y="2545"/>
                  </a:lnTo>
                  <a:lnTo>
                    <a:pt x="828" y="2541"/>
                  </a:lnTo>
                  <a:lnTo>
                    <a:pt x="816" y="2541"/>
                  </a:lnTo>
                  <a:lnTo>
                    <a:pt x="819" y="2531"/>
                  </a:lnTo>
                  <a:lnTo>
                    <a:pt x="809" y="2528"/>
                  </a:lnTo>
                  <a:lnTo>
                    <a:pt x="803" y="2527"/>
                  </a:lnTo>
                  <a:lnTo>
                    <a:pt x="803" y="2525"/>
                  </a:lnTo>
                  <a:lnTo>
                    <a:pt x="810" y="2525"/>
                  </a:lnTo>
                  <a:lnTo>
                    <a:pt x="815" y="2523"/>
                  </a:lnTo>
                  <a:lnTo>
                    <a:pt x="810" y="2517"/>
                  </a:lnTo>
                  <a:lnTo>
                    <a:pt x="794" y="2514"/>
                  </a:lnTo>
                  <a:lnTo>
                    <a:pt x="787" y="2522"/>
                  </a:lnTo>
                  <a:lnTo>
                    <a:pt x="783" y="2518"/>
                  </a:lnTo>
                  <a:lnTo>
                    <a:pt x="766" y="2517"/>
                  </a:lnTo>
                  <a:lnTo>
                    <a:pt x="764" y="2520"/>
                  </a:lnTo>
                  <a:lnTo>
                    <a:pt x="767" y="2524"/>
                  </a:lnTo>
                  <a:lnTo>
                    <a:pt x="762" y="2525"/>
                  </a:lnTo>
                  <a:lnTo>
                    <a:pt x="740" y="2514"/>
                  </a:lnTo>
                  <a:lnTo>
                    <a:pt x="731" y="2504"/>
                  </a:lnTo>
                  <a:lnTo>
                    <a:pt x="729" y="2498"/>
                  </a:lnTo>
                  <a:lnTo>
                    <a:pt x="729" y="2492"/>
                  </a:lnTo>
                  <a:lnTo>
                    <a:pt x="735" y="2490"/>
                  </a:lnTo>
                  <a:lnTo>
                    <a:pt x="741" y="2490"/>
                  </a:lnTo>
                  <a:lnTo>
                    <a:pt x="747" y="2487"/>
                  </a:lnTo>
                  <a:lnTo>
                    <a:pt x="745" y="2484"/>
                  </a:lnTo>
                  <a:lnTo>
                    <a:pt x="740" y="2481"/>
                  </a:lnTo>
                  <a:lnTo>
                    <a:pt x="729" y="2484"/>
                  </a:lnTo>
                  <a:lnTo>
                    <a:pt x="730" y="2479"/>
                  </a:lnTo>
                  <a:lnTo>
                    <a:pt x="741" y="2474"/>
                  </a:lnTo>
                  <a:lnTo>
                    <a:pt x="752" y="2475"/>
                  </a:lnTo>
                  <a:lnTo>
                    <a:pt x="756" y="2472"/>
                  </a:lnTo>
                  <a:lnTo>
                    <a:pt x="745" y="2469"/>
                  </a:lnTo>
                  <a:lnTo>
                    <a:pt x="742" y="2465"/>
                  </a:lnTo>
                  <a:lnTo>
                    <a:pt x="750" y="2457"/>
                  </a:lnTo>
                  <a:lnTo>
                    <a:pt x="742" y="2448"/>
                  </a:lnTo>
                  <a:lnTo>
                    <a:pt x="734" y="2461"/>
                  </a:lnTo>
                  <a:lnTo>
                    <a:pt x="728" y="2463"/>
                  </a:lnTo>
                  <a:lnTo>
                    <a:pt x="725" y="2461"/>
                  </a:lnTo>
                  <a:lnTo>
                    <a:pt x="723" y="2454"/>
                  </a:lnTo>
                  <a:lnTo>
                    <a:pt x="723" y="2443"/>
                  </a:lnTo>
                  <a:lnTo>
                    <a:pt x="725" y="2430"/>
                  </a:lnTo>
                  <a:lnTo>
                    <a:pt x="723" y="2428"/>
                  </a:lnTo>
                  <a:lnTo>
                    <a:pt x="722" y="2425"/>
                  </a:lnTo>
                  <a:lnTo>
                    <a:pt x="722" y="2420"/>
                  </a:lnTo>
                  <a:lnTo>
                    <a:pt x="724" y="2409"/>
                  </a:lnTo>
                  <a:lnTo>
                    <a:pt x="723" y="2402"/>
                  </a:lnTo>
                  <a:lnTo>
                    <a:pt x="719" y="2400"/>
                  </a:lnTo>
                  <a:lnTo>
                    <a:pt x="719" y="2393"/>
                  </a:lnTo>
                  <a:lnTo>
                    <a:pt x="718" y="2388"/>
                  </a:lnTo>
                  <a:lnTo>
                    <a:pt x="707" y="2394"/>
                  </a:lnTo>
                  <a:lnTo>
                    <a:pt x="698" y="2395"/>
                  </a:lnTo>
                  <a:lnTo>
                    <a:pt x="699" y="2390"/>
                  </a:lnTo>
                  <a:lnTo>
                    <a:pt x="702" y="2388"/>
                  </a:lnTo>
                  <a:lnTo>
                    <a:pt x="702" y="2383"/>
                  </a:lnTo>
                  <a:lnTo>
                    <a:pt x="699" y="2378"/>
                  </a:lnTo>
                  <a:lnTo>
                    <a:pt x="693" y="2378"/>
                  </a:lnTo>
                  <a:lnTo>
                    <a:pt x="683" y="2382"/>
                  </a:lnTo>
                  <a:lnTo>
                    <a:pt x="674" y="2380"/>
                  </a:lnTo>
                  <a:lnTo>
                    <a:pt x="671" y="2377"/>
                  </a:lnTo>
                  <a:lnTo>
                    <a:pt x="669" y="2363"/>
                  </a:lnTo>
                  <a:lnTo>
                    <a:pt x="663" y="2361"/>
                  </a:lnTo>
                  <a:lnTo>
                    <a:pt x="656" y="2350"/>
                  </a:lnTo>
                  <a:lnTo>
                    <a:pt x="655" y="2345"/>
                  </a:lnTo>
                  <a:lnTo>
                    <a:pt x="651" y="2337"/>
                  </a:lnTo>
                  <a:lnTo>
                    <a:pt x="654" y="2326"/>
                  </a:lnTo>
                  <a:lnTo>
                    <a:pt x="658" y="2321"/>
                  </a:lnTo>
                  <a:lnTo>
                    <a:pt x="658" y="2308"/>
                  </a:lnTo>
                  <a:lnTo>
                    <a:pt x="658" y="2298"/>
                  </a:lnTo>
                  <a:lnTo>
                    <a:pt x="656" y="2296"/>
                  </a:lnTo>
                  <a:lnTo>
                    <a:pt x="653" y="2292"/>
                  </a:lnTo>
                  <a:lnTo>
                    <a:pt x="647" y="2297"/>
                  </a:lnTo>
                  <a:lnTo>
                    <a:pt x="645" y="2299"/>
                  </a:lnTo>
                  <a:lnTo>
                    <a:pt x="643" y="2298"/>
                  </a:lnTo>
                  <a:lnTo>
                    <a:pt x="642" y="2296"/>
                  </a:lnTo>
                  <a:lnTo>
                    <a:pt x="640" y="2296"/>
                  </a:lnTo>
                  <a:lnTo>
                    <a:pt x="624" y="2278"/>
                  </a:lnTo>
                  <a:lnTo>
                    <a:pt x="621" y="2270"/>
                  </a:lnTo>
                  <a:lnTo>
                    <a:pt x="616" y="2264"/>
                  </a:lnTo>
                  <a:lnTo>
                    <a:pt x="600" y="2250"/>
                  </a:lnTo>
                  <a:lnTo>
                    <a:pt x="599" y="2246"/>
                  </a:lnTo>
                  <a:lnTo>
                    <a:pt x="600" y="2238"/>
                  </a:lnTo>
                  <a:lnTo>
                    <a:pt x="605" y="2233"/>
                  </a:lnTo>
                  <a:lnTo>
                    <a:pt x="610" y="2231"/>
                  </a:lnTo>
                  <a:lnTo>
                    <a:pt x="608" y="2226"/>
                  </a:lnTo>
                  <a:lnTo>
                    <a:pt x="595" y="2227"/>
                  </a:lnTo>
                  <a:lnTo>
                    <a:pt x="590" y="2224"/>
                  </a:lnTo>
                  <a:lnTo>
                    <a:pt x="583" y="2211"/>
                  </a:lnTo>
                  <a:lnTo>
                    <a:pt x="580" y="2208"/>
                  </a:lnTo>
                  <a:lnTo>
                    <a:pt x="580" y="2195"/>
                  </a:lnTo>
                  <a:lnTo>
                    <a:pt x="584" y="2189"/>
                  </a:lnTo>
                  <a:lnTo>
                    <a:pt x="586" y="2181"/>
                  </a:lnTo>
                  <a:lnTo>
                    <a:pt x="591" y="2179"/>
                  </a:lnTo>
                  <a:lnTo>
                    <a:pt x="599" y="2185"/>
                  </a:lnTo>
                  <a:lnTo>
                    <a:pt x="600" y="2181"/>
                  </a:lnTo>
                  <a:lnTo>
                    <a:pt x="596" y="2175"/>
                  </a:lnTo>
                  <a:lnTo>
                    <a:pt x="596" y="2170"/>
                  </a:lnTo>
                  <a:lnTo>
                    <a:pt x="599" y="2161"/>
                  </a:lnTo>
                  <a:lnTo>
                    <a:pt x="604" y="2157"/>
                  </a:lnTo>
                  <a:lnTo>
                    <a:pt x="604" y="2153"/>
                  </a:lnTo>
                  <a:lnTo>
                    <a:pt x="601" y="2147"/>
                  </a:lnTo>
                  <a:lnTo>
                    <a:pt x="599" y="2147"/>
                  </a:lnTo>
                  <a:lnTo>
                    <a:pt x="600" y="2140"/>
                  </a:lnTo>
                  <a:lnTo>
                    <a:pt x="602" y="2136"/>
                  </a:lnTo>
                  <a:lnTo>
                    <a:pt x="605" y="2130"/>
                  </a:lnTo>
                  <a:lnTo>
                    <a:pt x="605" y="2125"/>
                  </a:lnTo>
                  <a:lnTo>
                    <a:pt x="600" y="2109"/>
                  </a:lnTo>
                  <a:lnTo>
                    <a:pt x="600" y="2082"/>
                  </a:lnTo>
                  <a:lnTo>
                    <a:pt x="602" y="2067"/>
                  </a:lnTo>
                  <a:lnTo>
                    <a:pt x="605" y="2062"/>
                  </a:lnTo>
                  <a:lnTo>
                    <a:pt x="605" y="2060"/>
                  </a:lnTo>
                  <a:lnTo>
                    <a:pt x="601" y="2054"/>
                  </a:lnTo>
                  <a:lnTo>
                    <a:pt x="599" y="2050"/>
                  </a:lnTo>
                  <a:lnTo>
                    <a:pt x="580" y="2045"/>
                  </a:lnTo>
                  <a:lnTo>
                    <a:pt x="575" y="2039"/>
                  </a:lnTo>
                  <a:lnTo>
                    <a:pt x="550" y="2018"/>
                  </a:lnTo>
                  <a:lnTo>
                    <a:pt x="514" y="2008"/>
                  </a:lnTo>
                  <a:lnTo>
                    <a:pt x="502" y="2001"/>
                  </a:lnTo>
                  <a:lnTo>
                    <a:pt x="497" y="1995"/>
                  </a:lnTo>
                  <a:lnTo>
                    <a:pt x="492" y="1986"/>
                  </a:lnTo>
                  <a:lnTo>
                    <a:pt x="487" y="1969"/>
                  </a:lnTo>
                  <a:lnTo>
                    <a:pt x="487" y="1965"/>
                  </a:lnTo>
                  <a:lnTo>
                    <a:pt x="483" y="1958"/>
                  </a:lnTo>
                  <a:lnTo>
                    <a:pt x="473" y="1949"/>
                  </a:lnTo>
                  <a:lnTo>
                    <a:pt x="472" y="1944"/>
                  </a:lnTo>
                  <a:lnTo>
                    <a:pt x="475" y="1939"/>
                  </a:lnTo>
                  <a:lnTo>
                    <a:pt x="475" y="1936"/>
                  </a:lnTo>
                  <a:lnTo>
                    <a:pt x="471" y="1928"/>
                  </a:lnTo>
                  <a:lnTo>
                    <a:pt x="457" y="1911"/>
                  </a:lnTo>
                  <a:lnTo>
                    <a:pt x="452" y="1893"/>
                  </a:lnTo>
                  <a:lnTo>
                    <a:pt x="449" y="1893"/>
                  </a:lnTo>
                  <a:lnTo>
                    <a:pt x="448" y="1890"/>
                  </a:lnTo>
                  <a:lnTo>
                    <a:pt x="441" y="1872"/>
                  </a:lnTo>
                  <a:lnTo>
                    <a:pt x="413" y="1826"/>
                  </a:lnTo>
                  <a:lnTo>
                    <a:pt x="402" y="1807"/>
                  </a:lnTo>
                  <a:lnTo>
                    <a:pt x="395" y="1786"/>
                  </a:lnTo>
                  <a:lnTo>
                    <a:pt x="384" y="1775"/>
                  </a:lnTo>
                  <a:lnTo>
                    <a:pt x="363" y="1766"/>
                  </a:lnTo>
                  <a:lnTo>
                    <a:pt x="359" y="1759"/>
                  </a:lnTo>
                  <a:lnTo>
                    <a:pt x="359" y="1756"/>
                  </a:lnTo>
                  <a:lnTo>
                    <a:pt x="355" y="1740"/>
                  </a:lnTo>
                  <a:lnTo>
                    <a:pt x="343" y="1729"/>
                  </a:lnTo>
                  <a:lnTo>
                    <a:pt x="341" y="1721"/>
                  </a:lnTo>
                  <a:lnTo>
                    <a:pt x="332" y="1707"/>
                  </a:lnTo>
                  <a:lnTo>
                    <a:pt x="328" y="1695"/>
                  </a:lnTo>
                  <a:lnTo>
                    <a:pt x="323" y="1695"/>
                  </a:lnTo>
                  <a:lnTo>
                    <a:pt x="320" y="1691"/>
                  </a:lnTo>
                  <a:lnTo>
                    <a:pt x="311" y="1673"/>
                  </a:lnTo>
                  <a:lnTo>
                    <a:pt x="305" y="1667"/>
                  </a:lnTo>
                  <a:lnTo>
                    <a:pt x="300" y="1666"/>
                  </a:lnTo>
                  <a:lnTo>
                    <a:pt x="278" y="1683"/>
                  </a:lnTo>
                  <a:lnTo>
                    <a:pt x="257" y="1689"/>
                  </a:lnTo>
                  <a:lnTo>
                    <a:pt x="252" y="1695"/>
                  </a:lnTo>
                  <a:lnTo>
                    <a:pt x="251" y="1707"/>
                  </a:lnTo>
                  <a:lnTo>
                    <a:pt x="249" y="1710"/>
                  </a:lnTo>
                  <a:lnTo>
                    <a:pt x="242" y="1713"/>
                  </a:lnTo>
                  <a:lnTo>
                    <a:pt x="240" y="1717"/>
                  </a:lnTo>
                  <a:lnTo>
                    <a:pt x="240" y="1726"/>
                  </a:lnTo>
                  <a:lnTo>
                    <a:pt x="236" y="1734"/>
                  </a:lnTo>
                  <a:lnTo>
                    <a:pt x="220" y="1739"/>
                  </a:lnTo>
                  <a:lnTo>
                    <a:pt x="204" y="1753"/>
                  </a:lnTo>
                  <a:lnTo>
                    <a:pt x="191" y="1758"/>
                  </a:lnTo>
                  <a:lnTo>
                    <a:pt x="188" y="1756"/>
                  </a:lnTo>
                  <a:lnTo>
                    <a:pt x="188" y="1753"/>
                  </a:lnTo>
                  <a:lnTo>
                    <a:pt x="185" y="1747"/>
                  </a:lnTo>
                  <a:lnTo>
                    <a:pt x="175" y="1723"/>
                  </a:lnTo>
                  <a:lnTo>
                    <a:pt x="159" y="1710"/>
                  </a:lnTo>
                  <a:lnTo>
                    <a:pt x="176" y="1695"/>
                  </a:lnTo>
                  <a:lnTo>
                    <a:pt x="174" y="1691"/>
                  </a:lnTo>
                  <a:lnTo>
                    <a:pt x="158" y="1681"/>
                  </a:lnTo>
                  <a:lnTo>
                    <a:pt x="169" y="1693"/>
                  </a:lnTo>
                  <a:lnTo>
                    <a:pt x="166" y="1697"/>
                  </a:lnTo>
                  <a:lnTo>
                    <a:pt x="155" y="1695"/>
                  </a:lnTo>
                  <a:lnTo>
                    <a:pt x="152" y="1702"/>
                  </a:lnTo>
                  <a:lnTo>
                    <a:pt x="149" y="1699"/>
                  </a:lnTo>
                  <a:lnTo>
                    <a:pt x="122" y="1664"/>
                  </a:lnTo>
                  <a:lnTo>
                    <a:pt x="117" y="1653"/>
                  </a:lnTo>
                  <a:lnTo>
                    <a:pt x="104" y="1642"/>
                  </a:lnTo>
                  <a:lnTo>
                    <a:pt x="97" y="1636"/>
                  </a:lnTo>
                  <a:lnTo>
                    <a:pt x="101" y="1636"/>
                  </a:lnTo>
                  <a:lnTo>
                    <a:pt x="101" y="1630"/>
                  </a:lnTo>
                  <a:lnTo>
                    <a:pt x="101" y="1608"/>
                  </a:lnTo>
                  <a:lnTo>
                    <a:pt x="68" y="1609"/>
                  </a:lnTo>
                  <a:lnTo>
                    <a:pt x="56" y="1624"/>
                  </a:lnTo>
                  <a:lnTo>
                    <a:pt x="50" y="1621"/>
                  </a:lnTo>
                  <a:lnTo>
                    <a:pt x="35" y="1610"/>
                  </a:lnTo>
                  <a:lnTo>
                    <a:pt x="20" y="1621"/>
                  </a:lnTo>
                  <a:lnTo>
                    <a:pt x="0" y="1609"/>
                  </a:lnTo>
                  <a:lnTo>
                    <a:pt x="0" y="1573"/>
                  </a:lnTo>
                  <a:lnTo>
                    <a:pt x="0" y="1463"/>
                  </a:lnTo>
                  <a:lnTo>
                    <a:pt x="0" y="1356"/>
                  </a:lnTo>
                  <a:lnTo>
                    <a:pt x="0" y="1255"/>
                  </a:lnTo>
                  <a:lnTo>
                    <a:pt x="0" y="1146"/>
                  </a:lnTo>
                  <a:lnTo>
                    <a:pt x="0" y="1022"/>
                  </a:lnTo>
                  <a:lnTo>
                    <a:pt x="0" y="900"/>
                  </a:lnTo>
                  <a:lnTo>
                    <a:pt x="0" y="785"/>
                  </a:lnTo>
                  <a:lnTo>
                    <a:pt x="0" y="660"/>
                  </a:lnTo>
                  <a:lnTo>
                    <a:pt x="0" y="516"/>
                  </a:lnTo>
                  <a:lnTo>
                    <a:pt x="0" y="373"/>
                  </a:lnTo>
                  <a:lnTo>
                    <a:pt x="2" y="376"/>
                  </a:lnTo>
                  <a:lnTo>
                    <a:pt x="11" y="381"/>
                  </a:lnTo>
                  <a:lnTo>
                    <a:pt x="21" y="384"/>
                  </a:lnTo>
                  <a:lnTo>
                    <a:pt x="62" y="383"/>
                  </a:lnTo>
                  <a:lnTo>
                    <a:pt x="70" y="386"/>
                  </a:lnTo>
                  <a:lnTo>
                    <a:pt x="74" y="393"/>
                  </a:lnTo>
                  <a:lnTo>
                    <a:pt x="91" y="394"/>
                  </a:lnTo>
                  <a:lnTo>
                    <a:pt x="110" y="413"/>
                  </a:lnTo>
                  <a:lnTo>
                    <a:pt x="132" y="447"/>
                  </a:lnTo>
                  <a:lnTo>
                    <a:pt x="139" y="447"/>
                  </a:lnTo>
                  <a:lnTo>
                    <a:pt x="143" y="451"/>
                  </a:lnTo>
                  <a:lnTo>
                    <a:pt x="145" y="445"/>
                  </a:lnTo>
                  <a:lnTo>
                    <a:pt x="149" y="454"/>
                  </a:lnTo>
                  <a:lnTo>
                    <a:pt x="159" y="465"/>
                  </a:lnTo>
                  <a:lnTo>
                    <a:pt x="170" y="475"/>
                  </a:lnTo>
                  <a:lnTo>
                    <a:pt x="179" y="480"/>
                  </a:lnTo>
                  <a:lnTo>
                    <a:pt x="191" y="492"/>
                  </a:lnTo>
                  <a:lnTo>
                    <a:pt x="198" y="491"/>
                  </a:lnTo>
                  <a:lnTo>
                    <a:pt x="214" y="495"/>
                  </a:lnTo>
                  <a:lnTo>
                    <a:pt x="228" y="502"/>
                  </a:lnTo>
                  <a:lnTo>
                    <a:pt x="235" y="504"/>
                  </a:lnTo>
                  <a:lnTo>
                    <a:pt x="241" y="501"/>
                  </a:lnTo>
                  <a:lnTo>
                    <a:pt x="246" y="505"/>
                  </a:lnTo>
                  <a:lnTo>
                    <a:pt x="246" y="500"/>
                  </a:lnTo>
                  <a:lnTo>
                    <a:pt x="244" y="492"/>
                  </a:lnTo>
                  <a:lnTo>
                    <a:pt x="255" y="497"/>
                  </a:lnTo>
                  <a:lnTo>
                    <a:pt x="265" y="501"/>
                  </a:lnTo>
                  <a:lnTo>
                    <a:pt x="269" y="506"/>
                  </a:lnTo>
                  <a:lnTo>
                    <a:pt x="277" y="507"/>
                  </a:lnTo>
                  <a:lnTo>
                    <a:pt x="288" y="516"/>
                  </a:lnTo>
                  <a:lnTo>
                    <a:pt x="309" y="537"/>
                  </a:lnTo>
                  <a:lnTo>
                    <a:pt x="316" y="535"/>
                  </a:lnTo>
                  <a:lnTo>
                    <a:pt x="321" y="537"/>
                  </a:lnTo>
                  <a:lnTo>
                    <a:pt x="319" y="529"/>
                  </a:lnTo>
                  <a:lnTo>
                    <a:pt x="308" y="517"/>
                  </a:lnTo>
                  <a:lnTo>
                    <a:pt x="304" y="506"/>
                  </a:lnTo>
                  <a:lnTo>
                    <a:pt x="300" y="501"/>
                  </a:lnTo>
                  <a:lnTo>
                    <a:pt x="306" y="499"/>
                  </a:lnTo>
                  <a:lnTo>
                    <a:pt x="322" y="505"/>
                  </a:lnTo>
                  <a:lnTo>
                    <a:pt x="331" y="502"/>
                  </a:lnTo>
                  <a:lnTo>
                    <a:pt x="341" y="505"/>
                  </a:lnTo>
                  <a:lnTo>
                    <a:pt x="347" y="510"/>
                  </a:lnTo>
                  <a:lnTo>
                    <a:pt x="349" y="524"/>
                  </a:lnTo>
                  <a:lnTo>
                    <a:pt x="354" y="532"/>
                  </a:lnTo>
                  <a:lnTo>
                    <a:pt x="370" y="545"/>
                  </a:lnTo>
                  <a:lnTo>
                    <a:pt x="373" y="553"/>
                  </a:lnTo>
                  <a:lnTo>
                    <a:pt x="376" y="542"/>
                  </a:lnTo>
                  <a:lnTo>
                    <a:pt x="375" y="527"/>
                  </a:lnTo>
                  <a:lnTo>
                    <a:pt x="370" y="522"/>
                  </a:lnTo>
                  <a:lnTo>
                    <a:pt x="353" y="490"/>
                  </a:lnTo>
                  <a:lnTo>
                    <a:pt x="349" y="480"/>
                  </a:lnTo>
                  <a:lnTo>
                    <a:pt x="349" y="475"/>
                  </a:lnTo>
                  <a:lnTo>
                    <a:pt x="360" y="468"/>
                  </a:lnTo>
                  <a:lnTo>
                    <a:pt x="369" y="456"/>
                  </a:lnTo>
                  <a:lnTo>
                    <a:pt x="385" y="445"/>
                  </a:lnTo>
                  <a:lnTo>
                    <a:pt x="391" y="435"/>
                  </a:lnTo>
                  <a:lnTo>
                    <a:pt x="396" y="435"/>
                  </a:lnTo>
                  <a:lnTo>
                    <a:pt x="400" y="429"/>
                  </a:lnTo>
                  <a:lnTo>
                    <a:pt x="423" y="425"/>
                  </a:lnTo>
                  <a:lnTo>
                    <a:pt x="430" y="420"/>
                  </a:lnTo>
                  <a:lnTo>
                    <a:pt x="439" y="411"/>
                  </a:lnTo>
                  <a:lnTo>
                    <a:pt x="440" y="391"/>
                  </a:lnTo>
                  <a:lnTo>
                    <a:pt x="448" y="384"/>
                  </a:lnTo>
                  <a:lnTo>
                    <a:pt x="450" y="387"/>
                  </a:lnTo>
                  <a:lnTo>
                    <a:pt x="455" y="387"/>
                  </a:lnTo>
                  <a:lnTo>
                    <a:pt x="457" y="378"/>
                  </a:lnTo>
                  <a:lnTo>
                    <a:pt x="464" y="371"/>
                  </a:lnTo>
                  <a:lnTo>
                    <a:pt x="468" y="371"/>
                  </a:lnTo>
                  <a:lnTo>
                    <a:pt x="470" y="376"/>
                  </a:lnTo>
                  <a:lnTo>
                    <a:pt x="484" y="376"/>
                  </a:lnTo>
                  <a:lnTo>
                    <a:pt x="491" y="370"/>
                  </a:lnTo>
                  <a:lnTo>
                    <a:pt x="492" y="365"/>
                  </a:lnTo>
                  <a:lnTo>
                    <a:pt x="500" y="362"/>
                  </a:lnTo>
                  <a:lnTo>
                    <a:pt x="521" y="348"/>
                  </a:lnTo>
                  <a:lnTo>
                    <a:pt x="524" y="336"/>
                  </a:lnTo>
                  <a:lnTo>
                    <a:pt x="542" y="344"/>
                  </a:lnTo>
                  <a:lnTo>
                    <a:pt x="550" y="334"/>
                  </a:lnTo>
                  <a:lnTo>
                    <a:pt x="551" y="324"/>
                  </a:lnTo>
                  <a:lnTo>
                    <a:pt x="554" y="316"/>
                  </a:lnTo>
                  <a:lnTo>
                    <a:pt x="568" y="309"/>
                  </a:lnTo>
                  <a:lnTo>
                    <a:pt x="574" y="303"/>
                  </a:lnTo>
                  <a:lnTo>
                    <a:pt x="585" y="312"/>
                  </a:lnTo>
                  <a:lnTo>
                    <a:pt x="593" y="312"/>
                  </a:lnTo>
                  <a:lnTo>
                    <a:pt x="597" y="317"/>
                  </a:lnTo>
                  <a:lnTo>
                    <a:pt x="606" y="313"/>
                  </a:lnTo>
                  <a:lnTo>
                    <a:pt x="612" y="302"/>
                  </a:lnTo>
                  <a:lnTo>
                    <a:pt x="613" y="295"/>
                  </a:lnTo>
                  <a:lnTo>
                    <a:pt x="621" y="290"/>
                  </a:lnTo>
                  <a:lnTo>
                    <a:pt x="623" y="297"/>
                  </a:lnTo>
                  <a:lnTo>
                    <a:pt x="629" y="305"/>
                  </a:lnTo>
                  <a:lnTo>
                    <a:pt x="633" y="318"/>
                  </a:lnTo>
                  <a:lnTo>
                    <a:pt x="629" y="321"/>
                  </a:lnTo>
                  <a:lnTo>
                    <a:pt x="622" y="332"/>
                  </a:lnTo>
                  <a:lnTo>
                    <a:pt x="583" y="360"/>
                  </a:lnTo>
                  <a:lnTo>
                    <a:pt x="574" y="372"/>
                  </a:lnTo>
                  <a:lnTo>
                    <a:pt x="564" y="378"/>
                  </a:lnTo>
                  <a:lnTo>
                    <a:pt x="548" y="398"/>
                  </a:lnTo>
                  <a:lnTo>
                    <a:pt x="534" y="392"/>
                  </a:lnTo>
                  <a:lnTo>
                    <a:pt x="499" y="404"/>
                  </a:lnTo>
                  <a:lnTo>
                    <a:pt x="488" y="414"/>
                  </a:lnTo>
                  <a:lnTo>
                    <a:pt x="484" y="424"/>
                  </a:lnTo>
                  <a:lnTo>
                    <a:pt x="492" y="421"/>
                  </a:lnTo>
                  <a:lnTo>
                    <a:pt x="476" y="435"/>
                  </a:lnTo>
                  <a:lnTo>
                    <a:pt x="473" y="443"/>
                  </a:lnTo>
                  <a:lnTo>
                    <a:pt x="468" y="441"/>
                  </a:lnTo>
                  <a:lnTo>
                    <a:pt x="464" y="451"/>
                  </a:lnTo>
                  <a:lnTo>
                    <a:pt x="460" y="461"/>
                  </a:lnTo>
                  <a:lnTo>
                    <a:pt x="459" y="452"/>
                  </a:lnTo>
                  <a:lnTo>
                    <a:pt x="454" y="449"/>
                  </a:lnTo>
                  <a:lnTo>
                    <a:pt x="441" y="469"/>
                  </a:lnTo>
                  <a:lnTo>
                    <a:pt x="441" y="478"/>
                  </a:lnTo>
                  <a:lnTo>
                    <a:pt x="449" y="477"/>
                  </a:lnTo>
                  <a:lnTo>
                    <a:pt x="459" y="467"/>
                  </a:lnTo>
                  <a:lnTo>
                    <a:pt x="483" y="458"/>
                  </a:lnTo>
                  <a:lnTo>
                    <a:pt x="504" y="435"/>
                  </a:lnTo>
                  <a:lnTo>
                    <a:pt x="505" y="431"/>
                  </a:lnTo>
                  <a:lnTo>
                    <a:pt x="502" y="426"/>
                  </a:lnTo>
                  <a:lnTo>
                    <a:pt x="504" y="424"/>
                  </a:lnTo>
                  <a:lnTo>
                    <a:pt x="513" y="418"/>
                  </a:lnTo>
                  <a:lnTo>
                    <a:pt x="518" y="420"/>
                  </a:lnTo>
                  <a:lnTo>
                    <a:pt x="516" y="434"/>
                  </a:lnTo>
                  <a:lnTo>
                    <a:pt x="524" y="421"/>
                  </a:lnTo>
                  <a:lnTo>
                    <a:pt x="526" y="432"/>
                  </a:lnTo>
                  <a:lnTo>
                    <a:pt x="535" y="415"/>
                  </a:lnTo>
                  <a:lnTo>
                    <a:pt x="543" y="411"/>
                  </a:lnTo>
                  <a:lnTo>
                    <a:pt x="550" y="418"/>
                  </a:lnTo>
                  <a:lnTo>
                    <a:pt x="548" y="432"/>
                  </a:lnTo>
                  <a:lnTo>
                    <a:pt x="546" y="454"/>
                  </a:lnTo>
                  <a:lnTo>
                    <a:pt x="564" y="418"/>
                  </a:lnTo>
                  <a:lnTo>
                    <a:pt x="581" y="389"/>
                  </a:lnTo>
                  <a:lnTo>
                    <a:pt x="583" y="378"/>
                  </a:lnTo>
                  <a:lnTo>
                    <a:pt x="596" y="376"/>
                  </a:lnTo>
                  <a:lnTo>
                    <a:pt x="607" y="371"/>
                  </a:lnTo>
                  <a:lnTo>
                    <a:pt x="617" y="360"/>
                  </a:lnTo>
                  <a:lnTo>
                    <a:pt x="645" y="351"/>
                  </a:lnTo>
                  <a:lnTo>
                    <a:pt x="663" y="334"/>
                  </a:lnTo>
                  <a:lnTo>
                    <a:pt x="660" y="354"/>
                  </a:lnTo>
                  <a:lnTo>
                    <a:pt x="656" y="352"/>
                  </a:lnTo>
                  <a:lnTo>
                    <a:pt x="650" y="366"/>
                  </a:lnTo>
                  <a:lnTo>
                    <a:pt x="649" y="376"/>
                  </a:lnTo>
                  <a:lnTo>
                    <a:pt x="672" y="361"/>
                  </a:lnTo>
                  <a:lnTo>
                    <a:pt x="681" y="348"/>
                  </a:lnTo>
                  <a:lnTo>
                    <a:pt x="692" y="336"/>
                  </a:lnTo>
                  <a:lnTo>
                    <a:pt x="697" y="324"/>
                  </a:lnTo>
                  <a:lnTo>
                    <a:pt x="693" y="316"/>
                  </a:lnTo>
                  <a:lnTo>
                    <a:pt x="698" y="309"/>
                  </a:lnTo>
                  <a:lnTo>
                    <a:pt x="725" y="298"/>
                  </a:lnTo>
                  <a:lnTo>
                    <a:pt x="731" y="292"/>
                  </a:lnTo>
                  <a:lnTo>
                    <a:pt x="715" y="287"/>
                  </a:lnTo>
                  <a:lnTo>
                    <a:pt x="709" y="281"/>
                  </a:lnTo>
                  <a:lnTo>
                    <a:pt x="710" y="276"/>
                  </a:lnTo>
                  <a:lnTo>
                    <a:pt x="712" y="266"/>
                  </a:lnTo>
                  <a:lnTo>
                    <a:pt x="709" y="262"/>
                  </a:lnTo>
                  <a:lnTo>
                    <a:pt x="699" y="265"/>
                  </a:lnTo>
                  <a:lnTo>
                    <a:pt x="701" y="255"/>
                  </a:lnTo>
                  <a:lnTo>
                    <a:pt x="706" y="247"/>
                  </a:lnTo>
                  <a:lnTo>
                    <a:pt x="709" y="242"/>
                  </a:lnTo>
                  <a:lnTo>
                    <a:pt x="722" y="247"/>
                  </a:lnTo>
                  <a:lnTo>
                    <a:pt x="751" y="281"/>
                  </a:lnTo>
                  <a:lnTo>
                    <a:pt x="757" y="295"/>
                  </a:lnTo>
                  <a:lnTo>
                    <a:pt x="761" y="323"/>
                  </a:lnTo>
                  <a:lnTo>
                    <a:pt x="768" y="335"/>
                  </a:lnTo>
                  <a:lnTo>
                    <a:pt x="780" y="376"/>
                  </a:lnTo>
                  <a:lnTo>
                    <a:pt x="787" y="389"/>
                  </a:lnTo>
                  <a:lnTo>
                    <a:pt x="796" y="394"/>
                  </a:lnTo>
                  <a:lnTo>
                    <a:pt x="803" y="410"/>
                  </a:lnTo>
                  <a:lnTo>
                    <a:pt x="805" y="409"/>
                  </a:lnTo>
                  <a:lnTo>
                    <a:pt x="821" y="425"/>
                  </a:lnTo>
                  <a:lnTo>
                    <a:pt x="831" y="429"/>
                  </a:lnTo>
                  <a:lnTo>
                    <a:pt x="853" y="430"/>
                  </a:lnTo>
                  <a:lnTo>
                    <a:pt x="853" y="426"/>
                  </a:lnTo>
                  <a:lnTo>
                    <a:pt x="855" y="424"/>
                  </a:lnTo>
                  <a:lnTo>
                    <a:pt x="866" y="424"/>
                  </a:lnTo>
                  <a:lnTo>
                    <a:pt x="866" y="418"/>
                  </a:lnTo>
                  <a:lnTo>
                    <a:pt x="858" y="414"/>
                  </a:lnTo>
                  <a:lnTo>
                    <a:pt x="841" y="420"/>
                  </a:lnTo>
                  <a:lnTo>
                    <a:pt x="844" y="409"/>
                  </a:lnTo>
                  <a:lnTo>
                    <a:pt x="859" y="408"/>
                  </a:lnTo>
                  <a:lnTo>
                    <a:pt x="868" y="403"/>
                  </a:lnTo>
                  <a:lnTo>
                    <a:pt x="863" y="403"/>
                  </a:lnTo>
                  <a:lnTo>
                    <a:pt x="852" y="387"/>
                  </a:lnTo>
                  <a:lnTo>
                    <a:pt x="858" y="381"/>
                  </a:lnTo>
                  <a:lnTo>
                    <a:pt x="871" y="376"/>
                  </a:lnTo>
                  <a:lnTo>
                    <a:pt x="871" y="368"/>
                  </a:lnTo>
                  <a:lnTo>
                    <a:pt x="863" y="366"/>
                  </a:lnTo>
                  <a:lnTo>
                    <a:pt x="863" y="354"/>
                  </a:lnTo>
                  <a:lnTo>
                    <a:pt x="866" y="362"/>
                  </a:lnTo>
                  <a:lnTo>
                    <a:pt x="884" y="341"/>
                  </a:lnTo>
                  <a:lnTo>
                    <a:pt x="887" y="330"/>
                  </a:lnTo>
                  <a:lnTo>
                    <a:pt x="884" y="328"/>
                  </a:lnTo>
                  <a:lnTo>
                    <a:pt x="876" y="333"/>
                  </a:lnTo>
                  <a:lnTo>
                    <a:pt x="873" y="341"/>
                  </a:lnTo>
                  <a:lnTo>
                    <a:pt x="869" y="338"/>
                  </a:lnTo>
                  <a:lnTo>
                    <a:pt x="868" y="328"/>
                  </a:lnTo>
                  <a:lnTo>
                    <a:pt x="871" y="321"/>
                  </a:lnTo>
                  <a:lnTo>
                    <a:pt x="878" y="324"/>
                  </a:lnTo>
                  <a:lnTo>
                    <a:pt x="887" y="322"/>
                  </a:lnTo>
                  <a:lnTo>
                    <a:pt x="892" y="324"/>
                  </a:lnTo>
                  <a:lnTo>
                    <a:pt x="895" y="335"/>
                  </a:lnTo>
                  <a:lnTo>
                    <a:pt x="900" y="325"/>
                  </a:lnTo>
                  <a:lnTo>
                    <a:pt x="907" y="324"/>
                  </a:lnTo>
                  <a:lnTo>
                    <a:pt x="906" y="318"/>
                  </a:lnTo>
                  <a:lnTo>
                    <a:pt x="898" y="316"/>
                  </a:lnTo>
                  <a:lnTo>
                    <a:pt x="893" y="311"/>
                  </a:lnTo>
                  <a:lnTo>
                    <a:pt x="908" y="308"/>
                  </a:lnTo>
                  <a:lnTo>
                    <a:pt x="908" y="313"/>
                  </a:lnTo>
                  <a:lnTo>
                    <a:pt x="912" y="321"/>
                  </a:lnTo>
                  <a:lnTo>
                    <a:pt x="909" y="335"/>
                  </a:lnTo>
                  <a:lnTo>
                    <a:pt x="908" y="359"/>
                  </a:lnTo>
                  <a:lnTo>
                    <a:pt x="906" y="366"/>
                  </a:lnTo>
                  <a:lnTo>
                    <a:pt x="907" y="373"/>
                  </a:lnTo>
                  <a:lnTo>
                    <a:pt x="912" y="378"/>
                  </a:lnTo>
                  <a:lnTo>
                    <a:pt x="919" y="372"/>
                  </a:lnTo>
                  <a:lnTo>
                    <a:pt x="930" y="376"/>
                  </a:lnTo>
                  <a:lnTo>
                    <a:pt x="912" y="409"/>
                  </a:lnTo>
                  <a:lnTo>
                    <a:pt x="907" y="424"/>
                  </a:lnTo>
                  <a:lnTo>
                    <a:pt x="906" y="413"/>
                  </a:lnTo>
                  <a:lnTo>
                    <a:pt x="903" y="424"/>
                  </a:lnTo>
                  <a:lnTo>
                    <a:pt x="903" y="430"/>
                  </a:lnTo>
                  <a:lnTo>
                    <a:pt x="925" y="432"/>
                  </a:lnTo>
                  <a:lnTo>
                    <a:pt x="933" y="425"/>
                  </a:lnTo>
                  <a:lnTo>
                    <a:pt x="938" y="429"/>
                  </a:lnTo>
                  <a:lnTo>
                    <a:pt x="954" y="430"/>
                  </a:lnTo>
                  <a:lnTo>
                    <a:pt x="962" y="424"/>
                  </a:lnTo>
                  <a:lnTo>
                    <a:pt x="965" y="414"/>
                  </a:lnTo>
                  <a:lnTo>
                    <a:pt x="975" y="405"/>
                  </a:lnTo>
                  <a:lnTo>
                    <a:pt x="976" y="394"/>
                  </a:lnTo>
                  <a:lnTo>
                    <a:pt x="981" y="378"/>
                  </a:lnTo>
                  <a:lnTo>
                    <a:pt x="982" y="360"/>
                  </a:lnTo>
                  <a:lnTo>
                    <a:pt x="991" y="360"/>
                  </a:lnTo>
                  <a:lnTo>
                    <a:pt x="1005" y="354"/>
                  </a:lnTo>
                  <a:lnTo>
                    <a:pt x="1016" y="360"/>
                  </a:lnTo>
                  <a:lnTo>
                    <a:pt x="1025" y="359"/>
                  </a:lnTo>
                  <a:lnTo>
                    <a:pt x="1032" y="360"/>
                  </a:lnTo>
                  <a:lnTo>
                    <a:pt x="1032" y="362"/>
                  </a:lnTo>
                  <a:lnTo>
                    <a:pt x="1054" y="360"/>
                  </a:lnTo>
                  <a:lnTo>
                    <a:pt x="1077" y="367"/>
                  </a:lnTo>
                  <a:lnTo>
                    <a:pt x="1107" y="392"/>
                  </a:lnTo>
                  <a:lnTo>
                    <a:pt x="1127" y="418"/>
                  </a:lnTo>
                  <a:lnTo>
                    <a:pt x="1145" y="429"/>
                  </a:lnTo>
                  <a:lnTo>
                    <a:pt x="1166" y="431"/>
                  </a:lnTo>
                  <a:lnTo>
                    <a:pt x="1175" y="438"/>
                  </a:lnTo>
                  <a:lnTo>
                    <a:pt x="1187" y="438"/>
                  </a:lnTo>
                  <a:lnTo>
                    <a:pt x="1207" y="447"/>
                  </a:lnTo>
                  <a:lnTo>
                    <a:pt x="1214" y="446"/>
                  </a:lnTo>
                  <a:lnTo>
                    <a:pt x="1224" y="449"/>
                  </a:lnTo>
                  <a:lnTo>
                    <a:pt x="1229" y="461"/>
                  </a:lnTo>
                  <a:lnTo>
                    <a:pt x="1244" y="470"/>
                  </a:lnTo>
                  <a:lnTo>
                    <a:pt x="1256" y="475"/>
                  </a:lnTo>
                  <a:lnTo>
                    <a:pt x="1282" y="491"/>
                  </a:lnTo>
                  <a:lnTo>
                    <a:pt x="1300" y="492"/>
                  </a:lnTo>
                  <a:lnTo>
                    <a:pt x="1307" y="497"/>
                  </a:lnTo>
                  <a:lnTo>
                    <a:pt x="1319" y="500"/>
                  </a:lnTo>
                  <a:lnTo>
                    <a:pt x="1317" y="496"/>
                  </a:lnTo>
                  <a:lnTo>
                    <a:pt x="1348" y="501"/>
                  </a:lnTo>
                  <a:lnTo>
                    <a:pt x="1360" y="500"/>
                  </a:lnTo>
                  <a:lnTo>
                    <a:pt x="1371" y="513"/>
                  </a:lnTo>
                  <a:lnTo>
                    <a:pt x="1374" y="504"/>
                  </a:lnTo>
                  <a:lnTo>
                    <a:pt x="1357" y="488"/>
                  </a:lnTo>
                  <a:lnTo>
                    <a:pt x="1369" y="485"/>
                  </a:lnTo>
                  <a:lnTo>
                    <a:pt x="1375" y="490"/>
                  </a:lnTo>
                  <a:lnTo>
                    <a:pt x="1386" y="491"/>
                  </a:lnTo>
                  <a:lnTo>
                    <a:pt x="1386" y="485"/>
                  </a:lnTo>
                  <a:lnTo>
                    <a:pt x="1413" y="491"/>
                  </a:lnTo>
                  <a:lnTo>
                    <a:pt x="1407" y="496"/>
                  </a:lnTo>
                  <a:lnTo>
                    <a:pt x="1423" y="505"/>
                  </a:lnTo>
                  <a:lnTo>
                    <a:pt x="1424" y="513"/>
                  </a:lnTo>
                  <a:lnTo>
                    <a:pt x="1434" y="508"/>
                  </a:lnTo>
                  <a:lnTo>
                    <a:pt x="1434" y="517"/>
                  </a:lnTo>
                  <a:lnTo>
                    <a:pt x="1451" y="528"/>
                  </a:lnTo>
                  <a:lnTo>
                    <a:pt x="1463" y="547"/>
                  </a:lnTo>
                  <a:lnTo>
                    <a:pt x="1470" y="553"/>
                  </a:lnTo>
                  <a:lnTo>
                    <a:pt x="1470" y="575"/>
                  </a:lnTo>
                  <a:lnTo>
                    <a:pt x="1478" y="564"/>
                  </a:lnTo>
                  <a:lnTo>
                    <a:pt x="1478" y="576"/>
                  </a:lnTo>
                  <a:lnTo>
                    <a:pt x="1475" y="585"/>
                  </a:lnTo>
                  <a:lnTo>
                    <a:pt x="1479" y="591"/>
                  </a:lnTo>
                  <a:lnTo>
                    <a:pt x="1470" y="590"/>
                  </a:lnTo>
                  <a:lnTo>
                    <a:pt x="1467" y="597"/>
                  </a:lnTo>
                  <a:lnTo>
                    <a:pt x="1461" y="599"/>
                  </a:lnTo>
                  <a:lnTo>
                    <a:pt x="1456" y="590"/>
                  </a:lnTo>
                  <a:lnTo>
                    <a:pt x="1443" y="594"/>
                  </a:lnTo>
                  <a:lnTo>
                    <a:pt x="1424" y="591"/>
                  </a:lnTo>
                  <a:lnTo>
                    <a:pt x="1436" y="597"/>
                  </a:lnTo>
                  <a:lnTo>
                    <a:pt x="1429" y="607"/>
                  </a:lnTo>
                  <a:lnTo>
                    <a:pt x="1409" y="603"/>
                  </a:lnTo>
                  <a:lnTo>
                    <a:pt x="1413" y="609"/>
                  </a:lnTo>
                  <a:lnTo>
                    <a:pt x="1409" y="615"/>
                  </a:lnTo>
                  <a:lnTo>
                    <a:pt x="1409" y="630"/>
                  </a:lnTo>
                  <a:lnTo>
                    <a:pt x="1393" y="639"/>
                  </a:lnTo>
                  <a:lnTo>
                    <a:pt x="1400" y="645"/>
                  </a:lnTo>
                  <a:lnTo>
                    <a:pt x="1405" y="646"/>
                  </a:lnTo>
                  <a:lnTo>
                    <a:pt x="1412" y="644"/>
                  </a:lnTo>
                  <a:lnTo>
                    <a:pt x="1406" y="650"/>
                  </a:lnTo>
                  <a:lnTo>
                    <a:pt x="1420" y="655"/>
                  </a:lnTo>
                  <a:lnTo>
                    <a:pt x="1441" y="667"/>
                  </a:lnTo>
                  <a:lnTo>
                    <a:pt x="1445" y="658"/>
                  </a:lnTo>
                  <a:lnTo>
                    <a:pt x="1454" y="662"/>
                  </a:lnTo>
                  <a:lnTo>
                    <a:pt x="1459" y="668"/>
                  </a:lnTo>
                  <a:lnTo>
                    <a:pt x="1470" y="667"/>
                  </a:lnTo>
                  <a:lnTo>
                    <a:pt x="1482" y="671"/>
                  </a:lnTo>
                  <a:lnTo>
                    <a:pt x="1503" y="669"/>
                  </a:lnTo>
                  <a:lnTo>
                    <a:pt x="1516" y="674"/>
                  </a:lnTo>
                  <a:lnTo>
                    <a:pt x="1535" y="669"/>
                  </a:lnTo>
                  <a:lnTo>
                    <a:pt x="1533" y="673"/>
                  </a:lnTo>
                  <a:lnTo>
                    <a:pt x="1546" y="675"/>
                  </a:lnTo>
                  <a:lnTo>
                    <a:pt x="1570" y="674"/>
                  </a:lnTo>
                  <a:lnTo>
                    <a:pt x="1573" y="667"/>
                  </a:lnTo>
                  <a:lnTo>
                    <a:pt x="1591" y="667"/>
                  </a:lnTo>
                  <a:lnTo>
                    <a:pt x="1588" y="674"/>
                  </a:lnTo>
                  <a:lnTo>
                    <a:pt x="1599" y="674"/>
                  </a:lnTo>
                  <a:lnTo>
                    <a:pt x="1592" y="669"/>
                  </a:lnTo>
                  <a:lnTo>
                    <a:pt x="1601" y="662"/>
                  </a:lnTo>
                  <a:lnTo>
                    <a:pt x="1604" y="669"/>
                  </a:lnTo>
                  <a:lnTo>
                    <a:pt x="1615" y="671"/>
                  </a:lnTo>
                  <a:lnTo>
                    <a:pt x="1616" y="667"/>
                  </a:lnTo>
                  <a:lnTo>
                    <a:pt x="1623" y="668"/>
                  </a:lnTo>
                  <a:lnTo>
                    <a:pt x="1628" y="651"/>
                  </a:lnTo>
                  <a:lnTo>
                    <a:pt x="1639" y="648"/>
                  </a:lnTo>
                  <a:lnTo>
                    <a:pt x="1637" y="667"/>
                  </a:lnTo>
                  <a:lnTo>
                    <a:pt x="1648" y="667"/>
                  </a:lnTo>
                  <a:lnTo>
                    <a:pt x="1655" y="662"/>
                  </a:lnTo>
                  <a:lnTo>
                    <a:pt x="1667" y="644"/>
                  </a:lnTo>
                  <a:lnTo>
                    <a:pt x="1678" y="636"/>
                  </a:lnTo>
                  <a:lnTo>
                    <a:pt x="1691" y="636"/>
                  </a:lnTo>
                  <a:lnTo>
                    <a:pt x="1696" y="626"/>
                  </a:lnTo>
                  <a:lnTo>
                    <a:pt x="1703" y="639"/>
                  </a:lnTo>
                  <a:lnTo>
                    <a:pt x="1701" y="646"/>
                  </a:lnTo>
                  <a:lnTo>
                    <a:pt x="1707" y="650"/>
                  </a:lnTo>
                  <a:lnTo>
                    <a:pt x="1709" y="645"/>
                  </a:lnTo>
                  <a:lnTo>
                    <a:pt x="1713" y="655"/>
                  </a:lnTo>
                  <a:lnTo>
                    <a:pt x="1715" y="658"/>
                  </a:lnTo>
                  <a:lnTo>
                    <a:pt x="1715" y="667"/>
                  </a:lnTo>
                  <a:lnTo>
                    <a:pt x="1713" y="667"/>
                  </a:lnTo>
                  <a:lnTo>
                    <a:pt x="1730" y="673"/>
                  </a:lnTo>
                  <a:lnTo>
                    <a:pt x="1729" y="667"/>
                  </a:lnTo>
                  <a:lnTo>
                    <a:pt x="1757" y="667"/>
                  </a:lnTo>
                  <a:lnTo>
                    <a:pt x="1755" y="675"/>
                  </a:lnTo>
                  <a:lnTo>
                    <a:pt x="1757" y="682"/>
                  </a:lnTo>
                  <a:lnTo>
                    <a:pt x="1755" y="687"/>
                  </a:lnTo>
                  <a:lnTo>
                    <a:pt x="1760" y="695"/>
                  </a:lnTo>
                  <a:lnTo>
                    <a:pt x="1757" y="707"/>
                  </a:lnTo>
                  <a:lnTo>
                    <a:pt x="1763" y="715"/>
                  </a:lnTo>
                  <a:lnTo>
                    <a:pt x="1763" y="709"/>
                  </a:lnTo>
                  <a:lnTo>
                    <a:pt x="1764" y="714"/>
                  </a:lnTo>
                  <a:lnTo>
                    <a:pt x="1769" y="701"/>
                  </a:lnTo>
                  <a:lnTo>
                    <a:pt x="1771" y="683"/>
                  </a:lnTo>
                  <a:lnTo>
                    <a:pt x="1776" y="685"/>
                  </a:lnTo>
                  <a:lnTo>
                    <a:pt x="1776" y="695"/>
                  </a:lnTo>
                  <a:lnTo>
                    <a:pt x="1779" y="695"/>
                  </a:lnTo>
                  <a:lnTo>
                    <a:pt x="1777" y="705"/>
                  </a:lnTo>
                  <a:lnTo>
                    <a:pt x="1777" y="715"/>
                  </a:lnTo>
                  <a:lnTo>
                    <a:pt x="1784" y="718"/>
                  </a:lnTo>
                  <a:lnTo>
                    <a:pt x="1789" y="711"/>
                  </a:lnTo>
                  <a:lnTo>
                    <a:pt x="1796" y="727"/>
                  </a:lnTo>
                  <a:lnTo>
                    <a:pt x="1806" y="727"/>
                  </a:lnTo>
                  <a:lnTo>
                    <a:pt x="1810" y="737"/>
                  </a:lnTo>
                  <a:lnTo>
                    <a:pt x="1817" y="755"/>
                  </a:lnTo>
                  <a:lnTo>
                    <a:pt x="1809" y="764"/>
                  </a:lnTo>
                  <a:lnTo>
                    <a:pt x="1801" y="761"/>
                  </a:lnTo>
                  <a:lnTo>
                    <a:pt x="1791" y="768"/>
                  </a:lnTo>
                  <a:lnTo>
                    <a:pt x="1788" y="764"/>
                  </a:lnTo>
                  <a:lnTo>
                    <a:pt x="1790" y="774"/>
                  </a:lnTo>
                  <a:lnTo>
                    <a:pt x="1801" y="790"/>
                  </a:lnTo>
                  <a:lnTo>
                    <a:pt x="1812" y="804"/>
                  </a:lnTo>
                  <a:lnTo>
                    <a:pt x="1820" y="808"/>
                  </a:lnTo>
                  <a:lnTo>
                    <a:pt x="1821" y="788"/>
                  </a:lnTo>
                  <a:lnTo>
                    <a:pt x="1826" y="787"/>
                  </a:lnTo>
                  <a:lnTo>
                    <a:pt x="1834" y="793"/>
                  </a:lnTo>
                  <a:lnTo>
                    <a:pt x="1843" y="782"/>
                  </a:lnTo>
                  <a:lnTo>
                    <a:pt x="1852" y="785"/>
                  </a:lnTo>
                  <a:lnTo>
                    <a:pt x="1841" y="765"/>
                  </a:lnTo>
                  <a:lnTo>
                    <a:pt x="1850" y="758"/>
                  </a:lnTo>
                  <a:lnTo>
                    <a:pt x="1849" y="755"/>
                  </a:lnTo>
                  <a:lnTo>
                    <a:pt x="1841" y="755"/>
                  </a:lnTo>
                  <a:lnTo>
                    <a:pt x="1834" y="743"/>
                  </a:lnTo>
                  <a:lnTo>
                    <a:pt x="1831" y="727"/>
                  </a:lnTo>
                  <a:lnTo>
                    <a:pt x="1822" y="716"/>
                  </a:lnTo>
                  <a:lnTo>
                    <a:pt x="1827" y="712"/>
                  </a:lnTo>
                  <a:lnTo>
                    <a:pt x="1827" y="695"/>
                  </a:lnTo>
                  <a:lnTo>
                    <a:pt x="1822" y="690"/>
                  </a:lnTo>
                  <a:lnTo>
                    <a:pt x="1822" y="683"/>
                  </a:lnTo>
                  <a:lnTo>
                    <a:pt x="1809" y="675"/>
                  </a:lnTo>
                  <a:lnTo>
                    <a:pt x="1804" y="667"/>
                  </a:lnTo>
                  <a:lnTo>
                    <a:pt x="1812" y="650"/>
                  </a:lnTo>
                  <a:lnTo>
                    <a:pt x="1818" y="651"/>
                  </a:lnTo>
                  <a:lnTo>
                    <a:pt x="1821" y="644"/>
                  </a:lnTo>
                  <a:lnTo>
                    <a:pt x="1827" y="640"/>
                  </a:lnTo>
                  <a:lnTo>
                    <a:pt x="1820" y="637"/>
                  </a:lnTo>
                  <a:lnTo>
                    <a:pt x="1826" y="623"/>
                  </a:lnTo>
                  <a:lnTo>
                    <a:pt x="1839" y="623"/>
                  </a:lnTo>
                  <a:lnTo>
                    <a:pt x="1852" y="614"/>
                  </a:lnTo>
                  <a:lnTo>
                    <a:pt x="1853" y="609"/>
                  </a:lnTo>
                  <a:lnTo>
                    <a:pt x="1853" y="615"/>
                  </a:lnTo>
                  <a:lnTo>
                    <a:pt x="1876" y="613"/>
                  </a:lnTo>
                  <a:lnTo>
                    <a:pt x="1875" y="601"/>
                  </a:lnTo>
                  <a:lnTo>
                    <a:pt x="1884" y="597"/>
                  </a:lnTo>
                  <a:lnTo>
                    <a:pt x="1895" y="599"/>
                  </a:lnTo>
                  <a:lnTo>
                    <a:pt x="1893" y="582"/>
                  </a:lnTo>
                  <a:lnTo>
                    <a:pt x="1897" y="578"/>
                  </a:lnTo>
                  <a:lnTo>
                    <a:pt x="1901" y="591"/>
                  </a:lnTo>
                  <a:lnTo>
                    <a:pt x="1907" y="575"/>
                  </a:lnTo>
                  <a:lnTo>
                    <a:pt x="1912" y="569"/>
                  </a:lnTo>
                  <a:lnTo>
                    <a:pt x="1909" y="559"/>
                  </a:lnTo>
                  <a:lnTo>
                    <a:pt x="1924" y="553"/>
                  </a:lnTo>
                  <a:lnTo>
                    <a:pt x="1918" y="550"/>
                  </a:lnTo>
                  <a:lnTo>
                    <a:pt x="1925" y="542"/>
                  </a:lnTo>
                  <a:lnTo>
                    <a:pt x="1925" y="533"/>
                  </a:lnTo>
                  <a:lnTo>
                    <a:pt x="1918" y="537"/>
                  </a:lnTo>
                  <a:lnTo>
                    <a:pt x="1916" y="533"/>
                  </a:lnTo>
                  <a:lnTo>
                    <a:pt x="1884" y="545"/>
                  </a:lnTo>
                  <a:lnTo>
                    <a:pt x="1891" y="555"/>
                  </a:lnTo>
                  <a:lnTo>
                    <a:pt x="1875" y="558"/>
                  </a:lnTo>
                  <a:lnTo>
                    <a:pt x="1882" y="575"/>
                  </a:lnTo>
                  <a:lnTo>
                    <a:pt x="1884" y="566"/>
                  </a:lnTo>
                  <a:lnTo>
                    <a:pt x="1884" y="585"/>
                  </a:lnTo>
                  <a:lnTo>
                    <a:pt x="1881" y="590"/>
                  </a:lnTo>
                  <a:lnTo>
                    <a:pt x="1877" y="583"/>
                  </a:lnTo>
                  <a:lnTo>
                    <a:pt x="1880" y="578"/>
                  </a:lnTo>
                  <a:lnTo>
                    <a:pt x="1875" y="581"/>
                  </a:lnTo>
                  <a:lnTo>
                    <a:pt x="1874" y="575"/>
                  </a:lnTo>
                  <a:lnTo>
                    <a:pt x="1863" y="575"/>
                  </a:lnTo>
                  <a:lnTo>
                    <a:pt x="1858" y="577"/>
                  </a:lnTo>
                  <a:lnTo>
                    <a:pt x="1852" y="588"/>
                  </a:lnTo>
                  <a:lnTo>
                    <a:pt x="1849" y="582"/>
                  </a:lnTo>
                  <a:lnTo>
                    <a:pt x="1834" y="581"/>
                  </a:lnTo>
                  <a:lnTo>
                    <a:pt x="1832" y="576"/>
                  </a:lnTo>
                  <a:lnTo>
                    <a:pt x="1818" y="581"/>
                  </a:lnTo>
                  <a:lnTo>
                    <a:pt x="1812" y="587"/>
                  </a:lnTo>
                  <a:lnTo>
                    <a:pt x="1815" y="594"/>
                  </a:lnTo>
                  <a:lnTo>
                    <a:pt x="1822" y="596"/>
                  </a:lnTo>
                  <a:lnTo>
                    <a:pt x="1822" y="601"/>
                  </a:lnTo>
                  <a:lnTo>
                    <a:pt x="1827" y="603"/>
                  </a:lnTo>
                  <a:lnTo>
                    <a:pt x="1817" y="605"/>
                  </a:lnTo>
                  <a:lnTo>
                    <a:pt x="1809" y="612"/>
                  </a:lnTo>
                  <a:lnTo>
                    <a:pt x="1804" y="609"/>
                  </a:lnTo>
                  <a:lnTo>
                    <a:pt x="1810" y="605"/>
                  </a:lnTo>
                  <a:lnTo>
                    <a:pt x="1791" y="608"/>
                  </a:lnTo>
                  <a:lnTo>
                    <a:pt x="1791" y="602"/>
                  </a:lnTo>
                  <a:lnTo>
                    <a:pt x="1783" y="605"/>
                  </a:lnTo>
                  <a:lnTo>
                    <a:pt x="1785" y="597"/>
                  </a:lnTo>
                  <a:lnTo>
                    <a:pt x="1777" y="597"/>
                  </a:lnTo>
                  <a:lnTo>
                    <a:pt x="1779" y="590"/>
                  </a:lnTo>
                  <a:lnTo>
                    <a:pt x="1766" y="594"/>
                  </a:lnTo>
                  <a:lnTo>
                    <a:pt x="1763" y="590"/>
                  </a:lnTo>
                  <a:lnTo>
                    <a:pt x="1764" y="578"/>
                  </a:lnTo>
                  <a:lnTo>
                    <a:pt x="1776" y="564"/>
                  </a:lnTo>
                  <a:lnTo>
                    <a:pt x="1776" y="558"/>
                  </a:lnTo>
                  <a:lnTo>
                    <a:pt x="1783" y="542"/>
                  </a:lnTo>
                  <a:lnTo>
                    <a:pt x="1790" y="537"/>
                  </a:lnTo>
                  <a:lnTo>
                    <a:pt x="1822" y="533"/>
                  </a:lnTo>
                  <a:lnTo>
                    <a:pt x="1846" y="521"/>
                  </a:lnTo>
                  <a:lnTo>
                    <a:pt x="1861" y="516"/>
                  </a:lnTo>
                  <a:lnTo>
                    <a:pt x="1868" y="506"/>
                  </a:lnTo>
                  <a:lnTo>
                    <a:pt x="1882" y="501"/>
                  </a:lnTo>
                  <a:lnTo>
                    <a:pt x="1884" y="492"/>
                  </a:lnTo>
                  <a:lnTo>
                    <a:pt x="1897" y="496"/>
                  </a:lnTo>
                  <a:lnTo>
                    <a:pt x="1907" y="486"/>
                  </a:lnTo>
                  <a:lnTo>
                    <a:pt x="1916" y="492"/>
                  </a:lnTo>
                  <a:lnTo>
                    <a:pt x="1919" y="497"/>
                  </a:lnTo>
                  <a:lnTo>
                    <a:pt x="1927" y="499"/>
                  </a:lnTo>
                  <a:lnTo>
                    <a:pt x="1929" y="513"/>
                  </a:lnTo>
                  <a:lnTo>
                    <a:pt x="1944" y="522"/>
                  </a:lnTo>
                  <a:lnTo>
                    <a:pt x="1936" y="528"/>
                  </a:lnTo>
                  <a:lnTo>
                    <a:pt x="1944" y="537"/>
                  </a:lnTo>
                  <a:lnTo>
                    <a:pt x="1945" y="547"/>
                  </a:lnTo>
                  <a:lnTo>
                    <a:pt x="1954" y="551"/>
                  </a:lnTo>
                  <a:lnTo>
                    <a:pt x="1954" y="558"/>
                  </a:lnTo>
                  <a:lnTo>
                    <a:pt x="1945" y="558"/>
                  </a:lnTo>
                  <a:lnTo>
                    <a:pt x="1939" y="560"/>
                  </a:lnTo>
                  <a:lnTo>
                    <a:pt x="1939" y="565"/>
                  </a:lnTo>
                  <a:lnTo>
                    <a:pt x="1945" y="564"/>
                  </a:lnTo>
                  <a:lnTo>
                    <a:pt x="1954" y="575"/>
                  </a:lnTo>
                  <a:lnTo>
                    <a:pt x="1960" y="577"/>
                  </a:lnTo>
                  <a:lnTo>
                    <a:pt x="1962" y="582"/>
                  </a:lnTo>
                  <a:lnTo>
                    <a:pt x="1971" y="593"/>
                  </a:lnTo>
                  <a:lnTo>
                    <a:pt x="1989" y="597"/>
                  </a:lnTo>
                  <a:lnTo>
                    <a:pt x="1988" y="599"/>
                  </a:lnTo>
                  <a:lnTo>
                    <a:pt x="1989" y="608"/>
                  </a:lnTo>
                  <a:lnTo>
                    <a:pt x="1989" y="618"/>
                  </a:lnTo>
                  <a:lnTo>
                    <a:pt x="1999" y="625"/>
                  </a:lnTo>
                  <a:lnTo>
                    <a:pt x="2006" y="624"/>
                  </a:lnTo>
                  <a:lnTo>
                    <a:pt x="2020" y="630"/>
                  </a:lnTo>
                  <a:lnTo>
                    <a:pt x="2030" y="624"/>
                  </a:lnTo>
                  <a:lnTo>
                    <a:pt x="2038" y="628"/>
                  </a:lnTo>
                  <a:lnTo>
                    <a:pt x="2038" y="619"/>
                  </a:lnTo>
                  <a:lnTo>
                    <a:pt x="2046" y="624"/>
                  </a:lnTo>
                  <a:lnTo>
                    <a:pt x="2051" y="615"/>
                  </a:lnTo>
                  <a:lnTo>
                    <a:pt x="2051" y="605"/>
                  </a:lnTo>
                  <a:lnTo>
                    <a:pt x="2068" y="613"/>
                  </a:lnTo>
                  <a:lnTo>
                    <a:pt x="2068" y="630"/>
                  </a:lnTo>
                  <a:lnTo>
                    <a:pt x="2083" y="645"/>
                  </a:lnTo>
                  <a:lnTo>
                    <a:pt x="2090" y="650"/>
                  </a:lnTo>
                  <a:lnTo>
                    <a:pt x="2099" y="667"/>
                  </a:lnTo>
                  <a:lnTo>
                    <a:pt x="2106" y="667"/>
                  </a:lnTo>
                  <a:lnTo>
                    <a:pt x="2121" y="678"/>
                  </a:lnTo>
                  <a:lnTo>
                    <a:pt x="2129" y="677"/>
                  </a:lnTo>
                  <a:lnTo>
                    <a:pt x="2129" y="668"/>
                  </a:lnTo>
                  <a:lnTo>
                    <a:pt x="2137" y="669"/>
                  </a:lnTo>
                  <a:lnTo>
                    <a:pt x="2139" y="667"/>
                  </a:lnTo>
                  <a:lnTo>
                    <a:pt x="2148" y="673"/>
                  </a:lnTo>
                  <a:lnTo>
                    <a:pt x="2150" y="669"/>
                  </a:lnTo>
                  <a:lnTo>
                    <a:pt x="2164" y="677"/>
                  </a:lnTo>
                  <a:lnTo>
                    <a:pt x="2182" y="667"/>
                  </a:lnTo>
                  <a:lnTo>
                    <a:pt x="2204" y="673"/>
                  </a:lnTo>
                  <a:lnTo>
                    <a:pt x="2221" y="667"/>
                  </a:lnTo>
                  <a:lnTo>
                    <a:pt x="2230" y="655"/>
                  </a:lnTo>
                  <a:lnTo>
                    <a:pt x="2267" y="660"/>
                  </a:lnTo>
                  <a:lnTo>
                    <a:pt x="2275" y="657"/>
                  </a:lnTo>
                  <a:lnTo>
                    <a:pt x="2290" y="671"/>
                  </a:lnTo>
                  <a:lnTo>
                    <a:pt x="2293" y="668"/>
                  </a:lnTo>
                  <a:lnTo>
                    <a:pt x="2300" y="667"/>
                  </a:lnTo>
                  <a:lnTo>
                    <a:pt x="2300" y="673"/>
                  </a:lnTo>
                  <a:lnTo>
                    <a:pt x="2322" y="667"/>
                  </a:lnTo>
                  <a:lnTo>
                    <a:pt x="2337" y="667"/>
                  </a:lnTo>
                  <a:lnTo>
                    <a:pt x="2328" y="655"/>
                  </a:lnTo>
                  <a:lnTo>
                    <a:pt x="2328" y="650"/>
                  </a:lnTo>
                  <a:lnTo>
                    <a:pt x="2321" y="640"/>
                  </a:lnTo>
                  <a:lnTo>
                    <a:pt x="2317" y="630"/>
                  </a:lnTo>
                  <a:lnTo>
                    <a:pt x="2322" y="623"/>
                  </a:lnTo>
                  <a:lnTo>
                    <a:pt x="2328" y="623"/>
                  </a:lnTo>
                  <a:lnTo>
                    <a:pt x="2331" y="625"/>
                  </a:lnTo>
                  <a:lnTo>
                    <a:pt x="2336" y="636"/>
                  </a:lnTo>
                  <a:lnTo>
                    <a:pt x="2342" y="641"/>
                  </a:lnTo>
                  <a:lnTo>
                    <a:pt x="2342" y="655"/>
                  </a:lnTo>
                  <a:lnTo>
                    <a:pt x="2349" y="667"/>
                  </a:lnTo>
                  <a:lnTo>
                    <a:pt x="2359" y="669"/>
                  </a:lnTo>
                  <a:lnTo>
                    <a:pt x="2364" y="678"/>
                  </a:lnTo>
                  <a:lnTo>
                    <a:pt x="2377" y="683"/>
                  </a:lnTo>
                  <a:lnTo>
                    <a:pt x="2384" y="689"/>
                  </a:lnTo>
                  <a:lnTo>
                    <a:pt x="2396" y="688"/>
                  </a:lnTo>
                  <a:lnTo>
                    <a:pt x="2404" y="677"/>
                  </a:lnTo>
                  <a:lnTo>
                    <a:pt x="2403" y="641"/>
                  </a:lnTo>
                  <a:lnTo>
                    <a:pt x="2398" y="641"/>
                  </a:lnTo>
                  <a:lnTo>
                    <a:pt x="2397" y="650"/>
                  </a:lnTo>
                  <a:lnTo>
                    <a:pt x="2390" y="650"/>
                  </a:lnTo>
                  <a:lnTo>
                    <a:pt x="2390" y="641"/>
                  </a:lnTo>
                  <a:lnTo>
                    <a:pt x="2385" y="636"/>
                  </a:lnTo>
                  <a:lnTo>
                    <a:pt x="2364" y="637"/>
                  </a:lnTo>
                  <a:lnTo>
                    <a:pt x="2359" y="646"/>
                  </a:lnTo>
                  <a:lnTo>
                    <a:pt x="2360" y="650"/>
                  </a:lnTo>
                  <a:lnTo>
                    <a:pt x="2361" y="658"/>
                  </a:lnTo>
                  <a:lnTo>
                    <a:pt x="2354" y="656"/>
                  </a:lnTo>
                  <a:lnTo>
                    <a:pt x="2348" y="636"/>
                  </a:lnTo>
                  <a:lnTo>
                    <a:pt x="2339" y="624"/>
                  </a:lnTo>
                  <a:lnTo>
                    <a:pt x="2334" y="614"/>
                  </a:lnTo>
                  <a:lnTo>
                    <a:pt x="2342" y="619"/>
                  </a:lnTo>
                  <a:lnTo>
                    <a:pt x="2342" y="605"/>
                  </a:lnTo>
                  <a:lnTo>
                    <a:pt x="2331" y="596"/>
                  </a:lnTo>
                  <a:lnTo>
                    <a:pt x="2331" y="590"/>
                  </a:lnTo>
                  <a:lnTo>
                    <a:pt x="2321" y="575"/>
                  </a:lnTo>
                  <a:lnTo>
                    <a:pt x="2328" y="575"/>
                  </a:lnTo>
                  <a:lnTo>
                    <a:pt x="2334" y="583"/>
                  </a:lnTo>
                  <a:lnTo>
                    <a:pt x="2339" y="578"/>
                  </a:lnTo>
                  <a:lnTo>
                    <a:pt x="2339" y="575"/>
                  </a:lnTo>
                  <a:lnTo>
                    <a:pt x="2349" y="575"/>
                  </a:lnTo>
                  <a:lnTo>
                    <a:pt x="2353" y="581"/>
                  </a:lnTo>
                  <a:lnTo>
                    <a:pt x="2374" y="577"/>
                  </a:lnTo>
                  <a:lnTo>
                    <a:pt x="2374" y="575"/>
                  </a:lnTo>
                  <a:lnTo>
                    <a:pt x="2358" y="554"/>
                  </a:lnTo>
                  <a:lnTo>
                    <a:pt x="2365" y="551"/>
                  </a:lnTo>
                  <a:lnTo>
                    <a:pt x="2377" y="554"/>
                  </a:lnTo>
                  <a:lnTo>
                    <a:pt x="2379" y="562"/>
                  </a:lnTo>
                  <a:lnTo>
                    <a:pt x="2390" y="575"/>
                  </a:lnTo>
                  <a:lnTo>
                    <a:pt x="2385" y="559"/>
                  </a:lnTo>
                  <a:lnTo>
                    <a:pt x="2398" y="560"/>
                  </a:lnTo>
                  <a:lnTo>
                    <a:pt x="2404" y="575"/>
                  </a:lnTo>
                  <a:lnTo>
                    <a:pt x="2420" y="582"/>
                  </a:lnTo>
                  <a:lnTo>
                    <a:pt x="2414" y="590"/>
                  </a:lnTo>
                  <a:lnTo>
                    <a:pt x="2422" y="594"/>
                  </a:lnTo>
                  <a:lnTo>
                    <a:pt x="2439" y="587"/>
                  </a:lnTo>
                  <a:lnTo>
                    <a:pt x="2439" y="594"/>
                  </a:lnTo>
                  <a:lnTo>
                    <a:pt x="2434" y="605"/>
                  </a:lnTo>
                  <a:lnTo>
                    <a:pt x="2433" y="615"/>
                  </a:lnTo>
                  <a:lnTo>
                    <a:pt x="2427" y="623"/>
                  </a:lnTo>
                  <a:lnTo>
                    <a:pt x="2431" y="628"/>
                  </a:lnTo>
                  <a:lnTo>
                    <a:pt x="2439" y="624"/>
                  </a:lnTo>
                  <a:lnTo>
                    <a:pt x="2443" y="631"/>
                  </a:lnTo>
                  <a:lnTo>
                    <a:pt x="2443" y="612"/>
                  </a:lnTo>
                  <a:lnTo>
                    <a:pt x="2466" y="596"/>
                  </a:lnTo>
                  <a:lnTo>
                    <a:pt x="2467" y="597"/>
                  </a:lnTo>
                  <a:lnTo>
                    <a:pt x="2466" y="607"/>
                  </a:lnTo>
                  <a:lnTo>
                    <a:pt x="2467" y="619"/>
                  </a:lnTo>
                  <a:lnTo>
                    <a:pt x="2466" y="636"/>
                  </a:lnTo>
                  <a:lnTo>
                    <a:pt x="2460" y="650"/>
                  </a:lnTo>
                  <a:lnTo>
                    <a:pt x="2459" y="668"/>
                  </a:lnTo>
                  <a:lnTo>
                    <a:pt x="2466" y="683"/>
                  </a:lnTo>
                  <a:lnTo>
                    <a:pt x="2446" y="695"/>
                  </a:lnTo>
                  <a:lnTo>
                    <a:pt x="2451" y="712"/>
                  </a:lnTo>
                  <a:lnTo>
                    <a:pt x="2466" y="711"/>
                  </a:lnTo>
                  <a:lnTo>
                    <a:pt x="2466" y="736"/>
                  </a:lnTo>
                  <a:lnTo>
                    <a:pt x="2482" y="720"/>
                  </a:lnTo>
                  <a:lnTo>
                    <a:pt x="2486" y="727"/>
                  </a:lnTo>
                  <a:lnTo>
                    <a:pt x="2495" y="718"/>
                  </a:lnTo>
                  <a:lnTo>
                    <a:pt x="2495" y="727"/>
                  </a:lnTo>
                  <a:lnTo>
                    <a:pt x="2489" y="733"/>
                  </a:lnTo>
                  <a:lnTo>
                    <a:pt x="2494" y="743"/>
                  </a:lnTo>
                  <a:lnTo>
                    <a:pt x="2504" y="744"/>
                  </a:lnTo>
                  <a:lnTo>
                    <a:pt x="2509" y="727"/>
                  </a:lnTo>
                  <a:lnTo>
                    <a:pt x="2504" y="711"/>
                  </a:lnTo>
                  <a:lnTo>
                    <a:pt x="2506" y="695"/>
                  </a:lnTo>
                  <a:lnTo>
                    <a:pt x="2502" y="682"/>
                  </a:lnTo>
                  <a:lnTo>
                    <a:pt x="2488" y="673"/>
                  </a:lnTo>
                  <a:lnTo>
                    <a:pt x="2488" y="667"/>
                  </a:lnTo>
                  <a:lnTo>
                    <a:pt x="2495" y="636"/>
                  </a:lnTo>
                  <a:lnTo>
                    <a:pt x="2492" y="631"/>
                  </a:lnTo>
                  <a:lnTo>
                    <a:pt x="2489" y="620"/>
                  </a:lnTo>
                  <a:lnTo>
                    <a:pt x="2495" y="620"/>
                  </a:lnTo>
                  <a:lnTo>
                    <a:pt x="2500" y="618"/>
                  </a:lnTo>
                  <a:lnTo>
                    <a:pt x="2504" y="620"/>
                  </a:lnTo>
                  <a:lnTo>
                    <a:pt x="2506" y="625"/>
                  </a:lnTo>
                  <a:lnTo>
                    <a:pt x="2510" y="623"/>
                  </a:lnTo>
                  <a:lnTo>
                    <a:pt x="2521" y="621"/>
                  </a:lnTo>
                  <a:lnTo>
                    <a:pt x="2533" y="628"/>
                  </a:lnTo>
                  <a:lnTo>
                    <a:pt x="2540" y="625"/>
                  </a:lnTo>
                  <a:lnTo>
                    <a:pt x="2545" y="613"/>
                  </a:lnTo>
                  <a:lnTo>
                    <a:pt x="2549" y="607"/>
                  </a:lnTo>
                  <a:lnTo>
                    <a:pt x="2563" y="599"/>
                  </a:lnTo>
                  <a:lnTo>
                    <a:pt x="2563" y="590"/>
                  </a:lnTo>
                  <a:lnTo>
                    <a:pt x="2569" y="574"/>
                  </a:lnTo>
                  <a:lnTo>
                    <a:pt x="2595" y="555"/>
                  </a:lnTo>
                  <a:lnTo>
                    <a:pt x="2602" y="544"/>
                  </a:lnTo>
                  <a:lnTo>
                    <a:pt x="2591" y="542"/>
                  </a:lnTo>
                  <a:lnTo>
                    <a:pt x="2594" y="520"/>
                  </a:lnTo>
                  <a:lnTo>
                    <a:pt x="2592" y="506"/>
                  </a:lnTo>
                  <a:lnTo>
                    <a:pt x="2589" y="491"/>
                  </a:lnTo>
                  <a:lnTo>
                    <a:pt x="2576" y="483"/>
                  </a:lnTo>
                  <a:lnTo>
                    <a:pt x="2575" y="491"/>
                  </a:lnTo>
                  <a:lnTo>
                    <a:pt x="2573" y="499"/>
                  </a:lnTo>
                  <a:lnTo>
                    <a:pt x="2572" y="508"/>
                  </a:lnTo>
                  <a:lnTo>
                    <a:pt x="2579" y="505"/>
                  </a:lnTo>
                  <a:lnTo>
                    <a:pt x="2583" y="497"/>
                  </a:lnTo>
                  <a:lnTo>
                    <a:pt x="2570" y="522"/>
                  </a:lnTo>
                  <a:lnTo>
                    <a:pt x="2551" y="528"/>
                  </a:lnTo>
                  <a:lnTo>
                    <a:pt x="2538" y="526"/>
                  </a:lnTo>
                  <a:lnTo>
                    <a:pt x="2542" y="516"/>
                  </a:lnTo>
                  <a:lnTo>
                    <a:pt x="2543" y="494"/>
                  </a:lnTo>
                  <a:lnTo>
                    <a:pt x="2547" y="491"/>
                  </a:lnTo>
                  <a:lnTo>
                    <a:pt x="2554" y="492"/>
                  </a:lnTo>
                  <a:lnTo>
                    <a:pt x="2563" y="472"/>
                  </a:lnTo>
                  <a:lnTo>
                    <a:pt x="2563" y="462"/>
                  </a:lnTo>
                  <a:lnTo>
                    <a:pt x="2557" y="465"/>
                  </a:lnTo>
                  <a:lnTo>
                    <a:pt x="2557" y="463"/>
                  </a:lnTo>
                  <a:lnTo>
                    <a:pt x="2558" y="449"/>
                  </a:lnTo>
                  <a:lnTo>
                    <a:pt x="2567" y="432"/>
                  </a:lnTo>
                  <a:lnTo>
                    <a:pt x="2586" y="425"/>
                  </a:lnTo>
                  <a:lnTo>
                    <a:pt x="2589" y="421"/>
                  </a:lnTo>
                  <a:lnTo>
                    <a:pt x="2581" y="436"/>
                  </a:lnTo>
                  <a:lnTo>
                    <a:pt x="2581" y="451"/>
                  </a:lnTo>
                  <a:lnTo>
                    <a:pt x="2585" y="458"/>
                  </a:lnTo>
                  <a:lnTo>
                    <a:pt x="2595" y="445"/>
                  </a:lnTo>
                  <a:lnTo>
                    <a:pt x="2599" y="427"/>
                  </a:lnTo>
                  <a:lnTo>
                    <a:pt x="2594" y="408"/>
                  </a:lnTo>
                  <a:lnTo>
                    <a:pt x="2583" y="408"/>
                  </a:lnTo>
                  <a:lnTo>
                    <a:pt x="2569" y="420"/>
                  </a:lnTo>
                  <a:lnTo>
                    <a:pt x="2556" y="418"/>
                  </a:lnTo>
                  <a:lnTo>
                    <a:pt x="2542" y="391"/>
                  </a:lnTo>
                  <a:lnTo>
                    <a:pt x="2536" y="386"/>
                  </a:lnTo>
                  <a:lnTo>
                    <a:pt x="2537" y="394"/>
                  </a:lnTo>
                  <a:lnTo>
                    <a:pt x="2532" y="399"/>
                  </a:lnTo>
                  <a:lnTo>
                    <a:pt x="2524" y="392"/>
                  </a:lnTo>
                  <a:lnTo>
                    <a:pt x="2524" y="387"/>
                  </a:lnTo>
                  <a:lnTo>
                    <a:pt x="2508" y="379"/>
                  </a:lnTo>
                  <a:lnTo>
                    <a:pt x="2505" y="372"/>
                  </a:lnTo>
                  <a:lnTo>
                    <a:pt x="2505" y="367"/>
                  </a:lnTo>
                  <a:lnTo>
                    <a:pt x="2479" y="370"/>
                  </a:lnTo>
                  <a:lnTo>
                    <a:pt x="2465" y="360"/>
                  </a:lnTo>
                  <a:lnTo>
                    <a:pt x="2461" y="352"/>
                  </a:lnTo>
                  <a:lnTo>
                    <a:pt x="2465" y="345"/>
                  </a:lnTo>
                  <a:lnTo>
                    <a:pt x="2447" y="336"/>
                  </a:lnTo>
                  <a:lnTo>
                    <a:pt x="2445" y="328"/>
                  </a:lnTo>
                  <a:lnTo>
                    <a:pt x="2436" y="318"/>
                  </a:lnTo>
                  <a:lnTo>
                    <a:pt x="2434" y="290"/>
                  </a:lnTo>
                  <a:lnTo>
                    <a:pt x="2434" y="275"/>
                  </a:lnTo>
                  <a:lnTo>
                    <a:pt x="2435" y="266"/>
                  </a:lnTo>
                  <a:lnTo>
                    <a:pt x="2441" y="262"/>
                  </a:lnTo>
                  <a:lnTo>
                    <a:pt x="2445" y="262"/>
                  </a:lnTo>
                  <a:lnTo>
                    <a:pt x="2456" y="236"/>
                  </a:lnTo>
                  <a:lnTo>
                    <a:pt x="2459" y="236"/>
                  </a:lnTo>
                  <a:lnTo>
                    <a:pt x="2461" y="242"/>
                  </a:lnTo>
                  <a:lnTo>
                    <a:pt x="2465" y="237"/>
                  </a:lnTo>
                  <a:lnTo>
                    <a:pt x="2466" y="222"/>
                  </a:lnTo>
                  <a:lnTo>
                    <a:pt x="2461" y="227"/>
                  </a:lnTo>
                  <a:lnTo>
                    <a:pt x="2452" y="204"/>
                  </a:lnTo>
                  <a:lnTo>
                    <a:pt x="2444" y="194"/>
                  </a:lnTo>
                  <a:lnTo>
                    <a:pt x="2444" y="184"/>
                  </a:lnTo>
                  <a:lnTo>
                    <a:pt x="2445" y="171"/>
                  </a:lnTo>
                  <a:lnTo>
                    <a:pt x="2452" y="156"/>
                  </a:lnTo>
                  <a:lnTo>
                    <a:pt x="2449" y="156"/>
                  </a:lnTo>
                  <a:lnTo>
                    <a:pt x="2450" y="145"/>
                  </a:lnTo>
                  <a:lnTo>
                    <a:pt x="2451" y="137"/>
                  </a:lnTo>
                  <a:lnTo>
                    <a:pt x="2451" y="122"/>
                  </a:lnTo>
                  <a:lnTo>
                    <a:pt x="2455" y="117"/>
                  </a:lnTo>
                  <a:lnTo>
                    <a:pt x="2460" y="118"/>
                  </a:lnTo>
                  <a:lnTo>
                    <a:pt x="2461" y="114"/>
                  </a:lnTo>
                  <a:lnTo>
                    <a:pt x="2462" y="106"/>
                  </a:lnTo>
                  <a:lnTo>
                    <a:pt x="2470" y="101"/>
                  </a:lnTo>
                  <a:lnTo>
                    <a:pt x="2488" y="124"/>
                  </a:lnTo>
                  <a:lnTo>
                    <a:pt x="2492" y="123"/>
                  </a:lnTo>
                  <a:lnTo>
                    <a:pt x="2495" y="107"/>
                  </a:lnTo>
                  <a:lnTo>
                    <a:pt x="2493" y="86"/>
                  </a:lnTo>
                  <a:lnTo>
                    <a:pt x="2487" y="85"/>
                  </a:lnTo>
                  <a:lnTo>
                    <a:pt x="2481" y="79"/>
                  </a:lnTo>
                  <a:lnTo>
                    <a:pt x="2479" y="67"/>
                  </a:lnTo>
                  <a:lnTo>
                    <a:pt x="2488" y="52"/>
                  </a:lnTo>
                  <a:lnTo>
                    <a:pt x="2502" y="36"/>
                  </a:lnTo>
                  <a:lnTo>
                    <a:pt x="2505" y="26"/>
                  </a:lnTo>
                  <a:lnTo>
                    <a:pt x="2506" y="16"/>
                  </a:lnTo>
                  <a:lnTo>
                    <a:pt x="2513" y="2"/>
                  </a:lnTo>
                  <a:lnTo>
                    <a:pt x="2522" y="0"/>
                  </a:lnTo>
                  <a:lnTo>
                    <a:pt x="2531" y="2"/>
                  </a:lnTo>
                  <a:lnTo>
                    <a:pt x="2541" y="0"/>
                  </a:lnTo>
                  <a:lnTo>
                    <a:pt x="2551" y="10"/>
                  </a:lnTo>
                  <a:lnTo>
                    <a:pt x="2549" y="18"/>
                  </a:lnTo>
                  <a:lnTo>
                    <a:pt x="2546" y="22"/>
                  </a:lnTo>
                  <a:lnTo>
                    <a:pt x="2545" y="32"/>
                  </a:lnTo>
                  <a:lnTo>
                    <a:pt x="2546" y="38"/>
                  </a:lnTo>
                  <a:lnTo>
                    <a:pt x="2554" y="32"/>
                  </a:lnTo>
                  <a:lnTo>
                    <a:pt x="2554" y="49"/>
                  </a:lnTo>
                  <a:lnTo>
                    <a:pt x="2564" y="40"/>
                  </a:lnTo>
                  <a:lnTo>
                    <a:pt x="2567" y="32"/>
                  </a:lnTo>
                  <a:lnTo>
                    <a:pt x="2576" y="44"/>
                  </a:lnTo>
                  <a:lnTo>
                    <a:pt x="2594" y="37"/>
                  </a:lnTo>
                  <a:lnTo>
                    <a:pt x="2594" y="47"/>
                  </a:lnTo>
                  <a:lnTo>
                    <a:pt x="2590" y="63"/>
                  </a:lnTo>
                  <a:lnTo>
                    <a:pt x="2595" y="75"/>
                  </a:lnTo>
                  <a:lnTo>
                    <a:pt x="2605" y="76"/>
                  </a:lnTo>
                  <a:lnTo>
                    <a:pt x="2632" y="115"/>
                  </a:lnTo>
                  <a:lnTo>
                    <a:pt x="2637" y="147"/>
                  </a:lnTo>
                  <a:lnTo>
                    <a:pt x="2638" y="167"/>
                  </a:lnTo>
                  <a:lnTo>
                    <a:pt x="2637" y="190"/>
                  </a:lnTo>
                  <a:lnTo>
                    <a:pt x="2633" y="189"/>
                  </a:lnTo>
                  <a:lnTo>
                    <a:pt x="2634" y="198"/>
                  </a:lnTo>
                  <a:lnTo>
                    <a:pt x="2645" y="201"/>
                  </a:lnTo>
                  <a:lnTo>
                    <a:pt x="2648" y="221"/>
                  </a:lnTo>
                  <a:lnTo>
                    <a:pt x="2662" y="220"/>
                  </a:lnTo>
                  <a:lnTo>
                    <a:pt x="2671" y="230"/>
                  </a:lnTo>
                  <a:lnTo>
                    <a:pt x="2671" y="244"/>
                  </a:lnTo>
                  <a:lnTo>
                    <a:pt x="2672" y="251"/>
                  </a:lnTo>
                  <a:lnTo>
                    <a:pt x="2681" y="264"/>
                  </a:lnTo>
                  <a:lnTo>
                    <a:pt x="2683" y="274"/>
                  </a:lnTo>
                  <a:lnTo>
                    <a:pt x="2685" y="284"/>
                  </a:lnTo>
                  <a:lnTo>
                    <a:pt x="2688" y="284"/>
                  </a:lnTo>
                  <a:lnTo>
                    <a:pt x="2692" y="279"/>
                  </a:lnTo>
                  <a:lnTo>
                    <a:pt x="2693" y="274"/>
                  </a:lnTo>
                  <a:lnTo>
                    <a:pt x="2701" y="280"/>
                  </a:lnTo>
                  <a:lnTo>
                    <a:pt x="2703" y="297"/>
                  </a:lnTo>
                  <a:lnTo>
                    <a:pt x="2709" y="301"/>
                  </a:lnTo>
                  <a:lnTo>
                    <a:pt x="2713" y="308"/>
                  </a:lnTo>
                  <a:lnTo>
                    <a:pt x="2694" y="312"/>
                  </a:lnTo>
                  <a:lnTo>
                    <a:pt x="2671" y="301"/>
                  </a:lnTo>
                  <a:lnTo>
                    <a:pt x="2664" y="302"/>
                  </a:lnTo>
                  <a:lnTo>
                    <a:pt x="2665" y="306"/>
                  </a:lnTo>
                  <a:lnTo>
                    <a:pt x="2665" y="312"/>
                  </a:lnTo>
                  <a:lnTo>
                    <a:pt x="2661" y="316"/>
                  </a:lnTo>
                  <a:lnTo>
                    <a:pt x="2661" y="318"/>
                  </a:lnTo>
                  <a:lnTo>
                    <a:pt x="2680" y="321"/>
                  </a:lnTo>
                  <a:lnTo>
                    <a:pt x="2688" y="334"/>
                  </a:lnTo>
                  <a:lnTo>
                    <a:pt x="2683" y="343"/>
                  </a:lnTo>
                  <a:lnTo>
                    <a:pt x="2676" y="352"/>
                  </a:lnTo>
                  <a:lnTo>
                    <a:pt x="2670" y="352"/>
                  </a:lnTo>
                  <a:lnTo>
                    <a:pt x="2664" y="357"/>
                  </a:lnTo>
                  <a:lnTo>
                    <a:pt x="2658" y="357"/>
                  </a:lnTo>
                  <a:lnTo>
                    <a:pt x="2656" y="364"/>
                  </a:lnTo>
                  <a:lnTo>
                    <a:pt x="2648" y="371"/>
                  </a:lnTo>
                  <a:lnTo>
                    <a:pt x="2650" y="378"/>
                  </a:lnTo>
                  <a:lnTo>
                    <a:pt x="2649" y="381"/>
                  </a:lnTo>
                  <a:lnTo>
                    <a:pt x="2669" y="381"/>
                  </a:lnTo>
                  <a:lnTo>
                    <a:pt x="2673" y="388"/>
                  </a:lnTo>
                  <a:lnTo>
                    <a:pt x="2678" y="402"/>
                  </a:lnTo>
                  <a:lnTo>
                    <a:pt x="2692" y="408"/>
                  </a:lnTo>
                  <a:lnTo>
                    <a:pt x="2705" y="405"/>
                  </a:lnTo>
                  <a:lnTo>
                    <a:pt x="2715" y="391"/>
                  </a:lnTo>
                  <a:lnTo>
                    <a:pt x="2723" y="389"/>
                  </a:lnTo>
                  <a:lnTo>
                    <a:pt x="2724" y="395"/>
                  </a:lnTo>
                  <a:lnTo>
                    <a:pt x="2718" y="404"/>
                  </a:lnTo>
                  <a:lnTo>
                    <a:pt x="2725" y="402"/>
                  </a:lnTo>
                  <a:lnTo>
                    <a:pt x="2731" y="413"/>
                  </a:lnTo>
                  <a:lnTo>
                    <a:pt x="2735" y="409"/>
                  </a:lnTo>
                  <a:lnTo>
                    <a:pt x="2745" y="415"/>
                  </a:lnTo>
                  <a:lnTo>
                    <a:pt x="2748" y="406"/>
                  </a:lnTo>
                  <a:lnTo>
                    <a:pt x="2751" y="421"/>
                  </a:lnTo>
                  <a:lnTo>
                    <a:pt x="2748" y="432"/>
                  </a:lnTo>
                  <a:lnTo>
                    <a:pt x="2744" y="440"/>
                  </a:lnTo>
                  <a:lnTo>
                    <a:pt x="2735" y="430"/>
                  </a:lnTo>
                  <a:lnTo>
                    <a:pt x="2729" y="434"/>
                  </a:lnTo>
                  <a:lnTo>
                    <a:pt x="2720" y="431"/>
                  </a:lnTo>
                  <a:lnTo>
                    <a:pt x="2745" y="465"/>
                  </a:lnTo>
                  <a:lnTo>
                    <a:pt x="2755" y="469"/>
                  </a:lnTo>
                  <a:lnTo>
                    <a:pt x="2756" y="479"/>
                  </a:lnTo>
                  <a:lnTo>
                    <a:pt x="2764" y="494"/>
                  </a:lnTo>
                  <a:lnTo>
                    <a:pt x="2763" y="499"/>
                  </a:lnTo>
                  <a:lnTo>
                    <a:pt x="2773" y="515"/>
                  </a:lnTo>
                  <a:lnTo>
                    <a:pt x="2768" y="531"/>
                  </a:lnTo>
                  <a:lnTo>
                    <a:pt x="2768" y="549"/>
                  </a:lnTo>
                  <a:lnTo>
                    <a:pt x="2766" y="558"/>
                  </a:lnTo>
                  <a:lnTo>
                    <a:pt x="2771" y="574"/>
                  </a:lnTo>
                  <a:lnTo>
                    <a:pt x="2775" y="581"/>
                  </a:lnTo>
                  <a:lnTo>
                    <a:pt x="2779" y="591"/>
                  </a:lnTo>
                  <a:lnTo>
                    <a:pt x="2787" y="581"/>
                  </a:lnTo>
                  <a:lnTo>
                    <a:pt x="2798" y="559"/>
                  </a:lnTo>
                  <a:lnTo>
                    <a:pt x="2798" y="540"/>
                  </a:lnTo>
                  <a:lnTo>
                    <a:pt x="2799" y="535"/>
                  </a:lnTo>
                  <a:lnTo>
                    <a:pt x="2800" y="532"/>
                  </a:lnTo>
                  <a:lnTo>
                    <a:pt x="2806" y="532"/>
                  </a:lnTo>
                  <a:lnTo>
                    <a:pt x="2807" y="513"/>
                  </a:lnTo>
                  <a:lnTo>
                    <a:pt x="2806" y="495"/>
                  </a:lnTo>
                  <a:lnTo>
                    <a:pt x="2806" y="480"/>
                  </a:lnTo>
                  <a:lnTo>
                    <a:pt x="2818" y="465"/>
                  </a:lnTo>
                  <a:lnTo>
                    <a:pt x="2826" y="447"/>
                  </a:lnTo>
                  <a:lnTo>
                    <a:pt x="2837" y="442"/>
                  </a:lnTo>
                  <a:lnTo>
                    <a:pt x="2850" y="443"/>
                  </a:lnTo>
                  <a:lnTo>
                    <a:pt x="2855" y="462"/>
                  </a:lnTo>
                  <a:lnTo>
                    <a:pt x="2866" y="480"/>
                  </a:lnTo>
                  <a:lnTo>
                    <a:pt x="2896" y="505"/>
                  </a:lnTo>
                  <a:lnTo>
                    <a:pt x="2901" y="517"/>
                  </a:lnTo>
                  <a:lnTo>
                    <a:pt x="2907" y="554"/>
                  </a:lnTo>
                  <a:lnTo>
                    <a:pt x="2913" y="575"/>
                  </a:lnTo>
                  <a:lnTo>
                    <a:pt x="2914" y="592"/>
                  </a:lnTo>
                  <a:lnTo>
                    <a:pt x="2906" y="599"/>
                  </a:lnTo>
                  <a:lnTo>
                    <a:pt x="2897" y="597"/>
                  </a:lnTo>
                  <a:lnTo>
                    <a:pt x="2893" y="592"/>
                  </a:lnTo>
                  <a:lnTo>
                    <a:pt x="2893" y="575"/>
                  </a:lnTo>
                  <a:lnTo>
                    <a:pt x="2884" y="598"/>
                  </a:lnTo>
                  <a:lnTo>
                    <a:pt x="2887" y="615"/>
                  </a:lnTo>
                  <a:lnTo>
                    <a:pt x="2884" y="631"/>
                  </a:lnTo>
                  <a:lnTo>
                    <a:pt x="2884" y="641"/>
                  </a:lnTo>
                  <a:lnTo>
                    <a:pt x="2895" y="663"/>
                  </a:lnTo>
                  <a:lnTo>
                    <a:pt x="2900" y="677"/>
                  </a:lnTo>
                  <a:lnTo>
                    <a:pt x="2908" y="689"/>
                  </a:lnTo>
                  <a:lnTo>
                    <a:pt x="2930" y="732"/>
                  </a:lnTo>
                  <a:lnTo>
                    <a:pt x="2936" y="737"/>
                  </a:lnTo>
                  <a:lnTo>
                    <a:pt x="2944" y="746"/>
                  </a:lnTo>
                  <a:lnTo>
                    <a:pt x="2954" y="741"/>
                  </a:lnTo>
                  <a:lnTo>
                    <a:pt x="2955" y="732"/>
                  </a:lnTo>
                  <a:lnTo>
                    <a:pt x="2957" y="721"/>
                  </a:lnTo>
                  <a:lnTo>
                    <a:pt x="2966" y="716"/>
                  </a:lnTo>
                  <a:lnTo>
                    <a:pt x="2971" y="721"/>
                  </a:lnTo>
                  <a:lnTo>
                    <a:pt x="2974" y="715"/>
                  </a:lnTo>
                  <a:lnTo>
                    <a:pt x="2977" y="720"/>
                  </a:lnTo>
                  <a:lnTo>
                    <a:pt x="2983" y="721"/>
                  </a:lnTo>
                  <a:lnTo>
                    <a:pt x="2987" y="699"/>
                  </a:lnTo>
                  <a:lnTo>
                    <a:pt x="2987" y="679"/>
                  </a:lnTo>
                  <a:lnTo>
                    <a:pt x="2988" y="673"/>
                  </a:lnTo>
                  <a:lnTo>
                    <a:pt x="2997" y="653"/>
                  </a:lnTo>
                  <a:lnTo>
                    <a:pt x="3009" y="640"/>
                  </a:lnTo>
                  <a:lnTo>
                    <a:pt x="3020" y="607"/>
                  </a:lnTo>
                  <a:lnTo>
                    <a:pt x="3021" y="592"/>
                  </a:lnTo>
                  <a:lnTo>
                    <a:pt x="3027" y="586"/>
                  </a:lnTo>
                  <a:lnTo>
                    <a:pt x="3030" y="545"/>
                  </a:lnTo>
                  <a:lnTo>
                    <a:pt x="3029" y="538"/>
                  </a:lnTo>
                  <a:lnTo>
                    <a:pt x="3035" y="531"/>
                  </a:lnTo>
                  <a:lnTo>
                    <a:pt x="3047" y="529"/>
                  </a:lnTo>
                  <a:lnTo>
                    <a:pt x="3049" y="523"/>
                  </a:lnTo>
                  <a:lnTo>
                    <a:pt x="3054" y="524"/>
                  </a:lnTo>
                  <a:lnTo>
                    <a:pt x="3064" y="520"/>
                  </a:lnTo>
                  <a:lnTo>
                    <a:pt x="3076" y="524"/>
                  </a:lnTo>
                  <a:lnTo>
                    <a:pt x="3087" y="522"/>
                  </a:lnTo>
                  <a:lnTo>
                    <a:pt x="3083" y="517"/>
                  </a:lnTo>
                  <a:lnTo>
                    <a:pt x="3069" y="515"/>
                  </a:lnTo>
                  <a:lnTo>
                    <a:pt x="3064" y="507"/>
                  </a:lnTo>
                  <a:lnTo>
                    <a:pt x="3068" y="501"/>
                  </a:lnTo>
                  <a:lnTo>
                    <a:pt x="3065" y="496"/>
                  </a:lnTo>
                  <a:lnTo>
                    <a:pt x="3075" y="496"/>
                  </a:lnTo>
                  <a:lnTo>
                    <a:pt x="3074" y="488"/>
                  </a:lnTo>
                  <a:lnTo>
                    <a:pt x="3079" y="485"/>
                  </a:lnTo>
                  <a:lnTo>
                    <a:pt x="3090" y="489"/>
                  </a:lnTo>
                  <a:lnTo>
                    <a:pt x="3087" y="479"/>
                  </a:lnTo>
                  <a:lnTo>
                    <a:pt x="3080" y="479"/>
                  </a:lnTo>
                  <a:lnTo>
                    <a:pt x="3073" y="469"/>
                  </a:lnTo>
                  <a:lnTo>
                    <a:pt x="3059" y="465"/>
                  </a:lnTo>
                  <a:lnTo>
                    <a:pt x="3052" y="456"/>
                  </a:lnTo>
                  <a:lnTo>
                    <a:pt x="3047" y="442"/>
                  </a:lnTo>
                  <a:lnTo>
                    <a:pt x="3048" y="431"/>
                  </a:lnTo>
                  <a:lnTo>
                    <a:pt x="3049" y="426"/>
                  </a:lnTo>
                  <a:lnTo>
                    <a:pt x="3046" y="410"/>
                  </a:lnTo>
                  <a:lnTo>
                    <a:pt x="3048" y="400"/>
                  </a:lnTo>
                  <a:lnTo>
                    <a:pt x="3044" y="386"/>
                  </a:lnTo>
                  <a:lnTo>
                    <a:pt x="3046" y="381"/>
                  </a:lnTo>
                  <a:lnTo>
                    <a:pt x="3048" y="371"/>
                  </a:lnTo>
                  <a:lnTo>
                    <a:pt x="3048" y="360"/>
                  </a:lnTo>
                  <a:lnTo>
                    <a:pt x="3067" y="365"/>
                  </a:lnTo>
                  <a:lnTo>
                    <a:pt x="3075" y="356"/>
                  </a:lnTo>
                  <a:lnTo>
                    <a:pt x="3097" y="355"/>
                  </a:lnTo>
                  <a:lnTo>
                    <a:pt x="3116" y="360"/>
                  </a:lnTo>
                  <a:lnTo>
                    <a:pt x="3126" y="371"/>
                  </a:lnTo>
                  <a:lnTo>
                    <a:pt x="3150" y="384"/>
                  </a:lnTo>
                  <a:lnTo>
                    <a:pt x="3173" y="381"/>
                  </a:lnTo>
                  <a:lnTo>
                    <a:pt x="3181" y="386"/>
                  </a:lnTo>
                  <a:lnTo>
                    <a:pt x="3192" y="383"/>
                  </a:lnTo>
                  <a:lnTo>
                    <a:pt x="3200" y="378"/>
                  </a:lnTo>
                  <a:lnTo>
                    <a:pt x="3205" y="386"/>
                  </a:lnTo>
                  <a:lnTo>
                    <a:pt x="3205" y="403"/>
                  </a:lnTo>
                  <a:lnTo>
                    <a:pt x="3207" y="411"/>
                  </a:lnTo>
                  <a:lnTo>
                    <a:pt x="3198" y="415"/>
                  </a:lnTo>
                  <a:lnTo>
                    <a:pt x="3205" y="415"/>
                  </a:lnTo>
                  <a:lnTo>
                    <a:pt x="3216" y="431"/>
                  </a:lnTo>
                  <a:lnTo>
                    <a:pt x="3224" y="445"/>
                  </a:lnTo>
                  <a:lnTo>
                    <a:pt x="3220" y="451"/>
                  </a:lnTo>
                  <a:lnTo>
                    <a:pt x="3223" y="453"/>
                  </a:lnTo>
                  <a:lnTo>
                    <a:pt x="3251" y="451"/>
                  </a:lnTo>
                  <a:lnTo>
                    <a:pt x="3259" y="458"/>
                  </a:lnTo>
                  <a:lnTo>
                    <a:pt x="3269" y="461"/>
                  </a:lnTo>
                  <a:lnTo>
                    <a:pt x="3272" y="470"/>
                  </a:lnTo>
                  <a:lnTo>
                    <a:pt x="3262" y="484"/>
                  </a:lnTo>
                  <a:lnTo>
                    <a:pt x="3246" y="496"/>
                  </a:lnTo>
                  <a:lnTo>
                    <a:pt x="3240" y="508"/>
                  </a:lnTo>
                  <a:lnTo>
                    <a:pt x="3272" y="513"/>
                  </a:lnTo>
                  <a:lnTo>
                    <a:pt x="3277" y="526"/>
                  </a:lnTo>
                  <a:lnTo>
                    <a:pt x="3275" y="542"/>
                  </a:lnTo>
                  <a:lnTo>
                    <a:pt x="3271" y="549"/>
                  </a:lnTo>
                  <a:lnTo>
                    <a:pt x="3258" y="558"/>
                  </a:lnTo>
                  <a:lnTo>
                    <a:pt x="3252" y="559"/>
                  </a:lnTo>
                  <a:lnTo>
                    <a:pt x="3246" y="570"/>
                  </a:lnTo>
                  <a:lnTo>
                    <a:pt x="3242" y="577"/>
                  </a:lnTo>
                  <a:lnTo>
                    <a:pt x="3236" y="571"/>
                  </a:lnTo>
                  <a:lnTo>
                    <a:pt x="3232" y="556"/>
                  </a:lnTo>
                  <a:lnTo>
                    <a:pt x="3225" y="559"/>
                  </a:lnTo>
                  <a:lnTo>
                    <a:pt x="3223" y="566"/>
                  </a:lnTo>
                  <a:lnTo>
                    <a:pt x="3208" y="559"/>
                  </a:lnTo>
                  <a:lnTo>
                    <a:pt x="3207" y="569"/>
                  </a:lnTo>
                  <a:lnTo>
                    <a:pt x="3220" y="588"/>
                  </a:lnTo>
                  <a:lnTo>
                    <a:pt x="3215" y="592"/>
                  </a:lnTo>
                  <a:lnTo>
                    <a:pt x="3215" y="596"/>
                  </a:lnTo>
                  <a:lnTo>
                    <a:pt x="3221" y="597"/>
                  </a:lnTo>
                  <a:lnTo>
                    <a:pt x="3221" y="605"/>
                  </a:lnTo>
                  <a:lnTo>
                    <a:pt x="3220" y="613"/>
                  </a:lnTo>
                  <a:lnTo>
                    <a:pt x="3239" y="604"/>
                  </a:lnTo>
                  <a:lnTo>
                    <a:pt x="3232" y="620"/>
                  </a:lnTo>
                  <a:lnTo>
                    <a:pt x="3230" y="637"/>
                  </a:lnTo>
                  <a:lnTo>
                    <a:pt x="3231" y="651"/>
                  </a:lnTo>
                  <a:lnTo>
                    <a:pt x="3257" y="688"/>
                  </a:lnTo>
                  <a:lnTo>
                    <a:pt x="3268" y="699"/>
                  </a:lnTo>
                  <a:lnTo>
                    <a:pt x="3275" y="711"/>
                  </a:lnTo>
                  <a:lnTo>
                    <a:pt x="3275" y="717"/>
                  </a:lnTo>
                  <a:lnTo>
                    <a:pt x="3271" y="723"/>
                  </a:lnTo>
                  <a:lnTo>
                    <a:pt x="3271" y="738"/>
                  </a:lnTo>
                  <a:lnTo>
                    <a:pt x="3274" y="748"/>
                  </a:lnTo>
                  <a:lnTo>
                    <a:pt x="3268" y="755"/>
                  </a:lnTo>
                  <a:lnTo>
                    <a:pt x="3268" y="764"/>
                  </a:lnTo>
                  <a:lnTo>
                    <a:pt x="3255" y="770"/>
                  </a:lnTo>
                  <a:lnTo>
                    <a:pt x="3248" y="776"/>
                  </a:lnTo>
                  <a:lnTo>
                    <a:pt x="3236" y="790"/>
                  </a:lnTo>
                  <a:lnTo>
                    <a:pt x="3235" y="798"/>
                  </a:lnTo>
                  <a:lnTo>
                    <a:pt x="3230" y="807"/>
                  </a:lnTo>
                  <a:lnTo>
                    <a:pt x="3202" y="835"/>
                  </a:lnTo>
                  <a:lnTo>
                    <a:pt x="3183" y="840"/>
                  </a:lnTo>
                  <a:lnTo>
                    <a:pt x="3180" y="851"/>
                  </a:lnTo>
                  <a:lnTo>
                    <a:pt x="3170" y="863"/>
                  </a:lnTo>
                  <a:lnTo>
                    <a:pt x="3162" y="863"/>
                  </a:lnTo>
                  <a:lnTo>
                    <a:pt x="3157" y="859"/>
                  </a:lnTo>
                  <a:lnTo>
                    <a:pt x="3155" y="851"/>
                  </a:lnTo>
                  <a:lnTo>
                    <a:pt x="3134" y="831"/>
                  </a:lnTo>
                  <a:lnTo>
                    <a:pt x="3126" y="819"/>
                  </a:lnTo>
                  <a:lnTo>
                    <a:pt x="3119" y="827"/>
                  </a:lnTo>
                  <a:lnTo>
                    <a:pt x="3121" y="836"/>
                  </a:lnTo>
                  <a:lnTo>
                    <a:pt x="3133" y="855"/>
                  </a:lnTo>
                  <a:lnTo>
                    <a:pt x="3134" y="868"/>
                  </a:lnTo>
                  <a:lnTo>
                    <a:pt x="3140" y="886"/>
                  </a:lnTo>
                  <a:lnTo>
                    <a:pt x="3140" y="892"/>
                  </a:lnTo>
                  <a:lnTo>
                    <a:pt x="3139" y="886"/>
                  </a:lnTo>
                  <a:lnTo>
                    <a:pt x="3128" y="884"/>
                  </a:lnTo>
                  <a:lnTo>
                    <a:pt x="3114" y="870"/>
                  </a:lnTo>
                  <a:lnTo>
                    <a:pt x="3106" y="866"/>
                  </a:lnTo>
                  <a:lnTo>
                    <a:pt x="3103" y="863"/>
                  </a:lnTo>
                  <a:lnTo>
                    <a:pt x="3100" y="863"/>
                  </a:lnTo>
                  <a:lnTo>
                    <a:pt x="3100" y="887"/>
                  </a:lnTo>
                  <a:lnTo>
                    <a:pt x="3084" y="881"/>
                  </a:lnTo>
                  <a:lnTo>
                    <a:pt x="3076" y="882"/>
                  </a:lnTo>
                  <a:lnTo>
                    <a:pt x="3065" y="874"/>
                  </a:lnTo>
                  <a:lnTo>
                    <a:pt x="3063" y="879"/>
                  </a:lnTo>
                  <a:lnTo>
                    <a:pt x="3053" y="836"/>
                  </a:lnTo>
                  <a:lnTo>
                    <a:pt x="3044" y="835"/>
                  </a:lnTo>
                  <a:lnTo>
                    <a:pt x="3026" y="849"/>
                  </a:lnTo>
                  <a:lnTo>
                    <a:pt x="3025" y="846"/>
                  </a:lnTo>
                  <a:lnTo>
                    <a:pt x="3017" y="847"/>
                  </a:lnTo>
                  <a:lnTo>
                    <a:pt x="2990" y="838"/>
                  </a:lnTo>
                  <a:lnTo>
                    <a:pt x="2979" y="847"/>
                  </a:lnTo>
                  <a:lnTo>
                    <a:pt x="2981" y="854"/>
                  </a:lnTo>
                  <a:lnTo>
                    <a:pt x="2977" y="856"/>
                  </a:lnTo>
                  <a:lnTo>
                    <a:pt x="2979" y="865"/>
                  </a:lnTo>
                  <a:lnTo>
                    <a:pt x="3003" y="877"/>
                  </a:lnTo>
                  <a:lnTo>
                    <a:pt x="3011" y="878"/>
                  </a:lnTo>
                  <a:lnTo>
                    <a:pt x="3017" y="887"/>
                  </a:lnTo>
                  <a:lnTo>
                    <a:pt x="3015" y="895"/>
                  </a:lnTo>
                  <a:lnTo>
                    <a:pt x="3015" y="905"/>
                  </a:lnTo>
                  <a:lnTo>
                    <a:pt x="3011" y="909"/>
                  </a:lnTo>
                  <a:lnTo>
                    <a:pt x="3011" y="915"/>
                  </a:lnTo>
                  <a:lnTo>
                    <a:pt x="3009" y="921"/>
                  </a:lnTo>
                  <a:lnTo>
                    <a:pt x="3001" y="927"/>
                  </a:lnTo>
                  <a:lnTo>
                    <a:pt x="2994" y="944"/>
                  </a:lnTo>
                  <a:lnTo>
                    <a:pt x="2988" y="953"/>
                  </a:lnTo>
                  <a:lnTo>
                    <a:pt x="2981" y="960"/>
                  </a:lnTo>
                  <a:lnTo>
                    <a:pt x="2978" y="968"/>
                  </a:lnTo>
                  <a:lnTo>
                    <a:pt x="2967" y="973"/>
                  </a:lnTo>
                  <a:lnTo>
                    <a:pt x="2960" y="991"/>
                  </a:lnTo>
                  <a:lnTo>
                    <a:pt x="2956" y="996"/>
                  </a:lnTo>
                  <a:lnTo>
                    <a:pt x="2946" y="999"/>
                  </a:lnTo>
                  <a:lnTo>
                    <a:pt x="2909" y="1002"/>
                  </a:lnTo>
                  <a:lnTo>
                    <a:pt x="2906" y="994"/>
                  </a:lnTo>
                  <a:lnTo>
                    <a:pt x="2900" y="984"/>
                  </a:lnTo>
                  <a:lnTo>
                    <a:pt x="2869" y="958"/>
                  </a:lnTo>
                  <a:lnTo>
                    <a:pt x="2869" y="956"/>
                  </a:lnTo>
                  <a:lnTo>
                    <a:pt x="2847" y="947"/>
                  </a:lnTo>
                  <a:lnTo>
                    <a:pt x="2826" y="930"/>
                  </a:lnTo>
                  <a:lnTo>
                    <a:pt x="2818" y="929"/>
                  </a:lnTo>
                  <a:lnTo>
                    <a:pt x="2810" y="932"/>
                  </a:lnTo>
                  <a:lnTo>
                    <a:pt x="2794" y="927"/>
                  </a:lnTo>
                  <a:lnTo>
                    <a:pt x="2789" y="940"/>
                  </a:lnTo>
                  <a:lnTo>
                    <a:pt x="2807" y="951"/>
                  </a:lnTo>
                  <a:lnTo>
                    <a:pt x="2822" y="967"/>
                  </a:lnTo>
                  <a:lnTo>
                    <a:pt x="2833" y="986"/>
                  </a:lnTo>
                  <a:lnTo>
                    <a:pt x="2850" y="1002"/>
                  </a:lnTo>
                  <a:lnTo>
                    <a:pt x="2879" y="1006"/>
                  </a:lnTo>
                  <a:lnTo>
                    <a:pt x="2903" y="1016"/>
                  </a:lnTo>
                  <a:lnTo>
                    <a:pt x="2912" y="1011"/>
                  </a:lnTo>
                  <a:lnTo>
                    <a:pt x="2936" y="1012"/>
                  </a:lnTo>
                  <a:lnTo>
                    <a:pt x="2961" y="1016"/>
                  </a:lnTo>
                  <a:lnTo>
                    <a:pt x="2962" y="1021"/>
                  </a:lnTo>
                  <a:lnTo>
                    <a:pt x="2968" y="1019"/>
                  </a:lnTo>
                  <a:lnTo>
                    <a:pt x="2965" y="1032"/>
                  </a:lnTo>
                  <a:lnTo>
                    <a:pt x="2960" y="1040"/>
                  </a:lnTo>
                  <a:lnTo>
                    <a:pt x="2960" y="1050"/>
                  </a:lnTo>
                  <a:lnTo>
                    <a:pt x="2950" y="1062"/>
                  </a:lnTo>
                  <a:lnTo>
                    <a:pt x="2946" y="1081"/>
                  </a:lnTo>
                  <a:lnTo>
                    <a:pt x="2939" y="1085"/>
                  </a:lnTo>
                  <a:lnTo>
                    <a:pt x="2931" y="1104"/>
                  </a:lnTo>
                  <a:lnTo>
                    <a:pt x="2918" y="1110"/>
                  </a:lnTo>
                  <a:lnTo>
                    <a:pt x="2918" y="1125"/>
                  </a:lnTo>
                  <a:lnTo>
                    <a:pt x="2913" y="1131"/>
                  </a:lnTo>
                  <a:lnTo>
                    <a:pt x="2903" y="1153"/>
                  </a:lnTo>
                  <a:lnTo>
                    <a:pt x="2900" y="1151"/>
                  </a:lnTo>
                  <a:lnTo>
                    <a:pt x="2888" y="1164"/>
                  </a:lnTo>
                  <a:lnTo>
                    <a:pt x="2871" y="1174"/>
                  </a:lnTo>
                  <a:lnTo>
                    <a:pt x="2850" y="1169"/>
                  </a:lnTo>
                  <a:lnTo>
                    <a:pt x="2847" y="1177"/>
                  </a:lnTo>
                  <a:lnTo>
                    <a:pt x="2827" y="1162"/>
                  </a:lnTo>
                  <a:lnTo>
                    <a:pt x="2826" y="1166"/>
                  </a:lnTo>
                  <a:lnTo>
                    <a:pt x="2826" y="1170"/>
                  </a:lnTo>
                  <a:lnTo>
                    <a:pt x="2820" y="1159"/>
                  </a:lnTo>
                  <a:lnTo>
                    <a:pt x="2816" y="1162"/>
                  </a:lnTo>
                  <a:lnTo>
                    <a:pt x="2809" y="1156"/>
                  </a:lnTo>
                  <a:lnTo>
                    <a:pt x="2804" y="1155"/>
                  </a:lnTo>
                  <a:lnTo>
                    <a:pt x="2806" y="1162"/>
                  </a:lnTo>
                  <a:lnTo>
                    <a:pt x="2806" y="1170"/>
                  </a:lnTo>
                  <a:lnTo>
                    <a:pt x="2809" y="1180"/>
                  </a:lnTo>
                  <a:lnTo>
                    <a:pt x="2809" y="1182"/>
                  </a:lnTo>
                  <a:lnTo>
                    <a:pt x="2804" y="1182"/>
                  </a:lnTo>
                  <a:lnTo>
                    <a:pt x="2796" y="1178"/>
                  </a:lnTo>
                  <a:lnTo>
                    <a:pt x="2795" y="1189"/>
                  </a:lnTo>
                  <a:lnTo>
                    <a:pt x="2800" y="1196"/>
                  </a:lnTo>
                  <a:lnTo>
                    <a:pt x="2796" y="1201"/>
                  </a:lnTo>
                  <a:lnTo>
                    <a:pt x="2793" y="1215"/>
                  </a:lnTo>
                  <a:lnTo>
                    <a:pt x="2788" y="1222"/>
                  </a:lnTo>
                  <a:lnTo>
                    <a:pt x="2780" y="1222"/>
                  </a:lnTo>
                  <a:lnTo>
                    <a:pt x="2778" y="1229"/>
                  </a:lnTo>
                  <a:lnTo>
                    <a:pt x="2773" y="1231"/>
                  </a:lnTo>
                  <a:lnTo>
                    <a:pt x="2767" y="1228"/>
                  </a:lnTo>
                  <a:lnTo>
                    <a:pt x="2763" y="1237"/>
                  </a:lnTo>
                  <a:lnTo>
                    <a:pt x="2758" y="1229"/>
                  </a:lnTo>
                  <a:lnTo>
                    <a:pt x="2752" y="1227"/>
                  </a:lnTo>
                  <a:lnTo>
                    <a:pt x="2746" y="1221"/>
                  </a:lnTo>
                  <a:lnTo>
                    <a:pt x="2734" y="1216"/>
                  </a:lnTo>
                  <a:lnTo>
                    <a:pt x="2721" y="1205"/>
                  </a:lnTo>
                  <a:lnTo>
                    <a:pt x="2716" y="1209"/>
                  </a:lnTo>
                  <a:lnTo>
                    <a:pt x="2714" y="1195"/>
                  </a:lnTo>
                  <a:lnTo>
                    <a:pt x="2707" y="1204"/>
                  </a:lnTo>
                  <a:lnTo>
                    <a:pt x="2697" y="1205"/>
                  </a:lnTo>
                  <a:lnTo>
                    <a:pt x="2692" y="1200"/>
                  </a:lnTo>
                  <a:lnTo>
                    <a:pt x="2688" y="1204"/>
                  </a:lnTo>
                  <a:lnTo>
                    <a:pt x="2678" y="1204"/>
                  </a:lnTo>
                  <a:lnTo>
                    <a:pt x="2658" y="1195"/>
                  </a:lnTo>
                  <a:lnTo>
                    <a:pt x="2654" y="1189"/>
                  </a:lnTo>
                  <a:lnTo>
                    <a:pt x="2608" y="1167"/>
                  </a:lnTo>
                  <a:lnTo>
                    <a:pt x="2606" y="1170"/>
                  </a:lnTo>
                  <a:lnTo>
                    <a:pt x="2600" y="1182"/>
                  </a:lnTo>
                  <a:lnTo>
                    <a:pt x="2602" y="1189"/>
                  </a:lnTo>
                  <a:lnTo>
                    <a:pt x="2611" y="1195"/>
                  </a:lnTo>
                  <a:lnTo>
                    <a:pt x="2618" y="1191"/>
                  </a:lnTo>
                  <a:lnTo>
                    <a:pt x="2617" y="1186"/>
                  </a:lnTo>
                  <a:lnTo>
                    <a:pt x="2617" y="1180"/>
                  </a:lnTo>
                  <a:lnTo>
                    <a:pt x="2626" y="1189"/>
                  </a:lnTo>
                  <a:lnTo>
                    <a:pt x="2642" y="1194"/>
                  </a:lnTo>
                  <a:lnTo>
                    <a:pt x="2654" y="1200"/>
                  </a:lnTo>
                  <a:lnTo>
                    <a:pt x="2656" y="1205"/>
                  </a:lnTo>
                  <a:lnTo>
                    <a:pt x="2656" y="1211"/>
                  </a:lnTo>
                  <a:lnTo>
                    <a:pt x="2662" y="1202"/>
                  </a:lnTo>
                  <a:lnTo>
                    <a:pt x="2682" y="1209"/>
                  </a:lnTo>
                  <a:lnTo>
                    <a:pt x="2683" y="1215"/>
                  </a:lnTo>
                  <a:lnTo>
                    <a:pt x="2676" y="1220"/>
                  </a:lnTo>
                  <a:lnTo>
                    <a:pt x="2672" y="1227"/>
                  </a:lnTo>
                  <a:lnTo>
                    <a:pt x="2678" y="1228"/>
                  </a:lnTo>
                  <a:lnTo>
                    <a:pt x="2682" y="1220"/>
                  </a:lnTo>
                  <a:lnTo>
                    <a:pt x="2689" y="1213"/>
                  </a:lnTo>
                  <a:lnTo>
                    <a:pt x="2701" y="1211"/>
                  </a:lnTo>
                  <a:lnTo>
                    <a:pt x="2709" y="1215"/>
                  </a:lnTo>
                  <a:lnTo>
                    <a:pt x="2712" y="1222"/>
                  </a:lnTo>
                  <a:lnTo>
                    <a:pt x="2724" y="1233"/>
                  </a:lnTo>
                  <a:lnTo>
                    <a:pt x="2737" y="1237"/>
                  </a:lnTo>
                  <a:lnTo>
                    <a:pt x="2740" y="1242"/>
                  </a:lnTo>
                  <a:lnTo>
                    <a:pt x="2748" y="1238"/>
                  </a:lnTo>
                  <a:lnTo>
                    <a:pt x="2751" y="1243"/>
                  </a:lnTo>
                  <a:lnTo>
                    <a:pt x="2750" y="1248"/>
                  </a:lnTo>
                  <a:lnTo>
                    <a:pt x="2758" y="1258"/>
                  </a:lnTo>
                  <a:lnTo>
                    <a:pt x="2759" y="1264"/>
                  </a:lnTo>
                  <a:lnTo>
                    <a:pt x="2764" y="1287"/>
                  </a:lnTo>
                  <a:lnTo>
                    <a:pt x="2763" y="1298"/>
                  </a:lnTo>
                  <a:lnTo>
                    <a:pt x="2761" y="1304"/>
                  </a:lnTo>
                  <a:lnTo>
                    <a:pt x="2756" y="1311"/>
                  </a:lnTo>
                  <a:lnTo>
                    <a:pt x="2734" y="1311"/>
                  </a:lnTo>
                  <a:lnTo>
                    <a:pt x="2726" y="1318"/>
                  </a:lnTo>
                  <a:lnTo>
                    <a:pt x="2719" y="1322"/>
                  </a:lnTo>
                  <a:lnTo>
                    <a:pt x="2708" y="1323"/>
                  </a:lnTo>
                  <a:lnTo>
                    <a:pt x="2685" y="1320"/>
                  </a:lnTo>
                  <a:lnTo>
                    <a:pt x="2676" y="1323"/>
                  </a:lnTo>
                  <a:lnTo>
                    <a:pt x="2665" y="1319"/>
                  </a:lnTo>
                  <a:lnTo>
                    <a:pt x="2661" y="1326"/>
                  </a:lnTo>
                  <a:lnTo>
                    <a:pt x="2670" y="1341"/>
                  </a:lnTo>
                  <a:lnTo>
                    <a:pt x="2686" y="1340"/>
                  </a:lnTo>
                  <a:lnTo>
                    <a:pt x="2688" y="1347"/>
                  </a:lnTo>
                  <a:lnTo>
                    <a:pt x="2676" y="1351"/>
                  </a:lnTo>
                  <a:lnTo>
                    <a:pt x="2667" y="1347"/>
                  </a:lnTo>
                  <a:lnTo>
                    <a:pt x="2655" y="1349"/>
                  </a:lnTo>
                  <a:lnTo>
                    <a:pt x="2651" y="1368"/>
                  </a:lnTo>
                  <a:lnTo>
                    <a:pt x="2651" y="1379"/>
                  </a:lnTo>
                  <a:lnTo>
                    <a:pt x="2656" y="1410"/>
                  </a:lnTo>
                  <a:lnTo>
                    <a:pt x="2639" y="1390"/>
                  </a:lnTo>
                  <a:lnTo>
                    <a:pt x="2633" y="1393"/>
                  </a:lnTo>
                  <a:lnTo>
                    <a:pt x="2634" y="1400"/>
                  </a:lnTo>
                  <a:lnTo>
                    <a:pt x="2626" y="1406"/>
                  </a:lnTo>
                  <a:lnTo>
                    <a:pt x="2626" y="1414"/>
                  </a:lnTo>
                  <a:lnTo>
                    <a:pt x="2622" y="1421"/>
                  </a:lnTo>
                  <a:lnTo>
                    <a:pt x="2621" y="1426"/>
                  </a:lnTo>
                  <a:lnTo>
                    <a:pt x="2605" y="1426"/>
                  </a:lnTo>
                  <a:lnTo>
                    <a:pt x="2608" y="1437"/>
                  </a:lnTo>
                  <a:lnTo>
                    <a:pt x="2613" y="1441"/>
                  </a:lnTo>
                  <a:lnTo>
                    <a:pt x="2603" y="1459"/>
                  </a:lnTo>
                  <a:lnTo>
                    <a:pt x="2581" y="1475"/>
                  </a:lnTo>
                  <a:lnTo>
                    <a:pt x="2575" y="1482"/>
                  </a:lnTo>
                  <a:lnTo>
                    <a:pt x="2551" y="1484"/>
                  </a:lnTo>
                  <a:lnTo>
                    <a:pt x="2546" y="1489"/>
                  </a:lnTo>
                  <a:lnTo>
                    <a:pt x="2568" y="1506"/>
                  </a:lnTo>
                  <a:lnTo>
                    <a:pt x="2568" y="1512"/>
                  </a:lnTo>
                  <a:lnTo>
                    <a:pt x="2565" y="1524"/>
                  </a:lnTo>
                  <a:lnTo>
                    <a:pt x="2563" y="1538"/>
                  </a:lnTo>
                  <a:lnTo>
                    <a:pt x="2560" y="1544"/>
                  </a:lnTo>
                  <a:lnTo>
                    <a:pt x="2549" y="1548"/>
                  </a:lnTo>
                  <a:lnTo>
                    <a:pt x="2551" y="1573"/>
                  </a:lnTo>
                  <a:lnTo>
                    <a:pt x="2547" y="1583"/>
                  </a:lnTo>
                  <a:lnTo>
                    <a:pt x="2540" y="1584"/>
                  </a:lnTo>
                  <a:lnTo>
                    <a:pt x="2537" y="1589"/>
                  </a:lnTo>
                  <a:lnTo>
                    <a:pt x="2541" y="1605"/>
                  </a:lnTo>
                  <a:lnTo>
                    <a:pt x="2538" y="1632"/>
                  </a:lnTo>
                  <a:lnTo>
                    <a:pt x="2537" y="1642"/>
                  </a:lnTo>
                  <a:lnTo>
                    <a:pt x="2533" y="1675"/>
                  </a:lnTo>
                  <a:lnTo>
                    <a:pt x="2533" y="1702"/>
                  </a:lnTo>
                  <a:lnTo>
                    <a:pt x="2535" y="1718"/>
                  </a:lnTo>
                  <a:lnTo>
                    <a:pt x="2535" y="1729"/>
                  </a:lnTo>
                  <a:lnTo>
                    <a:pt x="2525" y="1747"/>
                  </a:lnTo>
                  <a:lnTo>
                    <a:pt x="2533" y="1749"/>
                  </a:lnTo>
                  <a:lnTo>
                    <a:pt x="2537" y="1758"/>
                  </a:lnTo>
                  <a:lnTo>
                    <a:pt x="2545" y="1770"/>
                  </a:lnTo>
                  <a:lnTo>
                    <a:pt x="2551" y="1776"/>
                  </a:lnTo>
                  <a:lnTo>
                    <a:pt x="2552" y="1776"/>
                  </a:lnTo>
                  <a:lnTo>
                    <a:pt x="2558" y="1772"/>
                  </a:lnTo>
                  <a:lnTo>
                    <a:pt x="2559" y="1779"/>
                  </a:lnTo>
                  <a:lnTo>
                    <a:pt x="2560" y="1802"/>
                  </a:lnTo>
                  <a:lnTo>
                    <a:pt x="2564" y="1797"/>
                  </a:lnTo>
                  <a:lnTo>
                    <a:pt x="2564" y="1775"/>
                  </a:lnTo>
                  <a:lnTo>
                    <a:pt x="2568" y="1772"/>
                  </a:lnTo>
                  <a:lnTo>
                    <a:pt x="2596" y="1772"/>
                  </a:lnTo>
                  <a:lnTo>
                    <a:pt x="2601" y="1776"/>
                  </a:lnTo>
                  <a:lnTo>
                    <a:pt x="2608" y="1776"/>
                  </a:lnTo>
                  <a:lnTo>
                    <a:pt x="2613" y="1774"/>
                  </a:lnTo>
                  <a:lnTo>
                    <a:pt x="2622" y="1779"/>
                  </a:lnTo>
                  <a:lnTo>
                    <a:pt x="2624" y="1785"/>
                  </a:lnTo>
                  <a:lnTo>
                    <a:pt x="2628" y="1812"/>
                  </a:lnTo>
                  <a:lnTo>
                    <a:pt x="2646" y="1856"/>
                  </a:lnTo>
                  <a:lnTo>
                    <a:pt x="2646" y="1876"/>
                  </a:lnTo>
                  <a:lnTo>
                    <a:pt x="2648" y="1890"/>
                  </a:lnTo>
                  <a:lnTo>
                    <a:pt x="2660" y="1909"/>
                  </a:lnTo>
                  <a:lnTo>
                    <a:pt x="2662" y="1936"/>
                  </a:lnTo>
                  <a:lnTo>
                    <a:pt x="2661" y="1944"/>
                  </a:lnTo>
                  <a:lnTo>
                    <a:pt x="2658" y="1953"/>
                  </a:lnTo>
                  <a:lnTo>
                    <a:pt x="2650" y="1959"/>
                  </a:lnTo>
                  <a:lnTo>
                    <a:pt x="2644" y="1964"/>
                  </a:lnTo>
                  <a:lnTo>
                    <a:pt x="2645" y="1966"/>
                  </a:lnTo>
                  <a:lnTo>
                    <a:pt x="2666" y="1955"/>
                  </a:lnTo>
                  <a:lnTo>
                    <a:pt x="2666" y="1964"/>
                  </a:lnTo>
                  <a:lnTo>
                    <a:pt x="2670" y="1964"/>
                  </a:lnTo>
                  <a:lnTo>
                    <a:pt x="2686" y="1952"/>
                  </a:lnTo>
                  <a:lnTo>
                    <a:pt x="2734" y="1930"/>
                  </a:lnTo>
                  <a:lnTo>
                    <a:pt x="2756" y="1936"/>
                  </a:lnTo>
                  <a:lnTo>
                    <a:pt x="2762" y="1942"/>
                  </a:lnTo>
                  <a:lnTo>
                    <a:pt x="2774" y="1948"/>
                  </a:lnTo>
                  <a:lnTo>
                    <a:pt x="2779" y="1957"/>
                  </a:lnTo>
                  <a:lnTo>
                    <a:pt x="2796" y="1964"/>
                  </a:lnTo>
                  <a:lnTo>
                    <a:pt x="2821" y="1976"/>
                  </a:lnTo>
                  <a:lnTo>
                    <a:pt x="2842" y="1977"/>
                  </a:lnTo>
                  <a:lnTo>
                    <a:pt x="2847" y="1980"/>
                  </a:lnTo>
                  <a:lnTo>
                    <a:pt x="2885" y="2006"/>
                  </a:lnTo>
                  <a:lnTo>
                    <a:pt x="2900" y="2012"/>
                  </a:lnTo>
                  <a:lnTo>
                    <a:pt x="2920" y="2043"/>
                  </a:lnTo>
                  <a:lnTo>
                    <a:pt x="2924" y="2049"/>
                  </a:lnTo>
                  <a:lnTo>
                    <a:pt x="2923" y="2056"/>
                  </a:lnTo>
                  <a:lnTo>
                    <a:pt x="2929" y="2061"/>
                  </a:lnTo>
                  <a:lnTo>
                    <a:pt x="2934" y="2057"/>
                  </a:lnTo>
                  <a:lnTo>
                    <a:pt x="2939" y="2060"/>
                  </a:lnTo>
                  <a:lnTo>
                    <a:pt x="2943" y="2065"/>
                  </a:lnTo>
                  <a:lnTo>
                    <a:pt x="2950" y="2066"/>
                  </a:lnTo>
                  <a:lnTo>
                    <a:pt x="2958" y="2065"/>
                  </a:lnTo>
                  <a:lnTo>
                    <a:pt x="2966" y="2066"/>
                  </a:lnTo>
                  <a:lnTo>
                    <a:pt x="2978" y="2076"/>
                  </a:lnTo>
                  <a:lnTo>
                    <a:pt x="3020" y="2089"/>
                  </a:lnTo>
                  <a:lnTo>
                    <a:pt x="3032" y="2099"/>
                  </a:lnTo>
                  <a:lnTo>
                    <a:pt x="3035" y="2106"/>
                  </a:lnTo>
                  <a:lnTo>
                    <a:pt x="3051" y="2116"/>
                  </a:lnTo>
                  <a:lnTo>
                    <a:pt x="3052" y="2122"/>
                  </a:lnTo>
                  <a:lnTo>
                    <a:pt x="3046" y="2137"/>
                  </a:lnTo>
                  <a:lnTo>
                    <a:pt x="3042" y="2149"/>
                  </a:lnTo>
                  <a:lnTo>
                    <a:pt x="3033" y="2169"/>
                  </a:lnTo>
                  <a:lnTo>
                    <a:pt x="3046" y="2148"/>
                  </a:lnTo>
                  <a:lnTo>
                    <a:pt x="3051" y="2136"/>
                  </a:lnTo>
                  <a:lnTo>
                    <a:pt x="3056" y="2127"/>
                  </a:lnTo>
                  <a:lnTo>
                    <a:pt x="3112" y="2126"/>
                  </a:lnTo>
                  <a:lnTo>
                    <a:pt x="3139" y="2132"/>
                  </a:lnTo>
                  <a:lnTo>
                    <a:pt x="3160" y="2130"/>
                  </a:lnTo>
                  <a:lnTo>
                    <a:pt x="3166" y="2131"/>
                  </a:lnTo>
                  <a:lnTo>
                    <a:pt x="3171" y="2127"/>
                  </a:lnTo>
                  <a:lnTo>
                    <a:pt x="3182" y="2130"/>
                  </a:lnTo>
                  <a:lnTo>
                    <a:pt x="3185" y="2137"/>
                  </a:lnTo>
                  <a:lnTo>
                    <a:pt x="3193" y="2136"/>
                  </a:lnTo>
                  <a:lnTo>
                    <a:pt x="3203" y="2140"/>
                  </a:lnTo>
                  <a:lnTo>
                    <a:pt x="3210" y="2145"/>
                  </a:lnTo>
                  <a:lnTo>
                    <a:pt x="3216" y="2141"/>
                  </a:lnTo>
                  <a:lnTo>
                    <a:pt x="3221" y="2165"/>
                  </a:lnTo>
                  <a:lnTo>
                    <a:pt x="3219" y="2199"/>
                  </a:lnTo>
                  <a:lnTo>
                    <a:pt x="3214" y="2217"/>
                  </a:lnTo>
                  <a:lnTo>
                    <a:pt x="3213" y="2235"/>
                  </a:lnTo>
                  <a:lnTo>
                    <a:pt x="3219" y="2246"/>
                  </a:lnTo>
                  <a:lnTo>
                    <a:pt x="3221" y="2258"/>
                  </a:lnTo>
                  <a:lnTo>
                    <a:pt x="3221" y="2281"/>
                  </a:lnTo>
                  <a:lnTo>
                    <a:pt x="3225" y="2314"/>
                  </a:lnTo>
                  <a:lnTo>
                    <a:pt x="3219" y="2321"/>
                  </a:lnTo>
                  <a:lnTo>
                    <a:pt x="3219" y="2341"/>
                  </a:lnTo>
                  <a:lnTo>
                    <a:pt x="3223" y="2348"/>
                  </a:lnTo>
                  <a:lnTo>
                    <a:pt x="3228" y="2352"/>
                  </a:lnTo>
                  <a:lnTo>
                    <a:pt x="3230" y="2358"/>
                  </a:lnTo>
                  <a:lnTo>
                    <a:pt x="3239" y="2369"/>
                  </a:lnTo>
                  <a:lnTo>
                    <a:pt x="3247" y="2373"/>
                  </a:lnTo>
                  <a:lnTo>
                    <a:pt x="3255" y="2382"/>
                  </a:lnTo>
                  <a:lnTo>
                    <a:pt x="3259" y="2393"/>
                  </a:lnTo>
                  <a:lnTo>
                    <a:pt x="3267" y="2402"/>
                  </a:lnTo>
                  <a:lnTo>
                    <a:pt x="3267" y="2405"/>
                  </a:lnTo>
                  <a:lnTo>
                    <a:pt x="3253" y="2406"/>
                  </a:lnTo>
                  <a:lnTo>
                    <a:pt x="3234" y="2418"/>
                  </a:lnTo>
                  <a:lnTo>
                    <a:pt x="3229" y="2423"/>
                  </a:lnTo>
                  <a:lnTo>
                    <a:pt x="3229" y="2425"/>
                  </a:lnTo>
                  <a:lnTo>
                    <a:pt x="3262" y="2416"/>
                  </a:lnTo>
                  <a:lnTo>
                    <a:pt x="3272" y="2417"/>
                  </a:lnTo>
                  <a:lnTo>
                    <a:pt x="3279" y="2421"/>
                  </a:lnTo>
                  <a:lnTo>
                    <a:pt x="3307" y="2450"/>
                  </a:lnTo>
                  <a:lnTo>
                    <a:pt x="3312" y="2459"/>
                  </a:lnTo>
                  <a:lnTo>
                    <a:pt x="3317" y="2477"/>
                  </a:lnTo>
                  <a:lnTo>
                    <a:pt x="3314" y="2486"/>
                  </a:lnTo>
                  <a:lnTo>
                    <a:pt x="3289" y="2514"/>
                  </a:lnTo>
                  <a:lnTo>
                    <a:pt x="3314" y="2495"/>
                  </a:lnTo>
                  <a:lnTo>
                    <a:pt x="3318" y="2488"/>
                  </a:lnTo>
                  <a:lnTo>
                    <a:pt x="3323" y="2488"/>
                  </a:lnTo>
                  <a:lnTo>
                    <a:pt x="3337" y="2500"/>
                  </a:lnTo>
                  <a:lnTo>
                    <a:pt x="3344" y="2501"/>
                  </a:lnTo>
                  <a:lnTo>
                    <a:pt x="3359" y="2512"/>
                  </a:lnTo>
                  <a:lnTo>
                    <a:pt x="3363" y="2509"/>
                  </a:lnTo>
                  <a:lnTo>
                    <a:pt x="3360" y="2482"/>
                  </a:lnTo>
                  <a:lnTo>
                    <a:pt x="3363" y="2476"/>
                  </a:lnTo>
                  <a:lnTo>
                    <a:pt x="3370" y="2476"/>
                  </a:lnTo>
                  <a:lnTo>
                    <a:pt x="3370" y="2470"/>
                  </a:lnTo>
                  <a:lnTo>
                    <a:pt x="3371" y="2464"/>
                  </a:lnTo>
                  <a:lnTo>
                    <a:pt x="3379" y="2461"/>
                  </a:lnTo>
                  <a:lnTo>
                    <a:pt x="3386" y="2461"/>
                  </a:lnTo>
                  <a:lnTo>
                    <a:pt x="3386" y="2466"/>
                  </a:lnTo>
                  <a:lnTo>
                    <a:pt x="3399" y="2475"/>
                  </a:lnTo>
                  <a:lnTo>
                    <a:pt x="3402" y="2495"/>
                  </a:lnTo>
                  <a:lnTo>
                    <a:pt x="3408" y="2493"/>
                  </a:lnTo>
                  <a:lnTo>
                    <a:pt x="3415" y="2487"/>
                  </a:lnTo>
                  <a:lnTo>
                    <a:pt x="3415" y="2481"/>
                  </a:lnTo>
                  <a:lnTo>
                    <a:pt x="3419" y="2477"/>
                  </a:lnTo>
                  <a:lnTo>
                    <a:pt x="3420" y="2470"/>
                  </a:lnTo>
                  <a:lnTo>
                    <a:pt x="3412" y="2468"/>
                  </a:lnTo>
                  <a:lnTo>
                    <a:pt x="3401" y="2450"/>
                  </a:lnTo>
                  <a:lnTo>
                    <a:pt x="3399" y="2443"/>
                  </a:lnTo>
                  <a:lnTo>
                    <a:pt x="3412" y="2442"/>
                  </a:lnTo>
                  <a:lnTo>
                    <a:pt x="3412" y="2437"/>
                  </a:lnTo>
                  <a:lnTo>
                    <a:pt x="3420" y="2432"/>
                  </a:lnTo>
                  <a:lnTo>
                    <a:pt x="3424" y="2421"/>
                  </a:lnTo>
                  <a:lnTo>
                    <a:pt x="3429" y="2415"/>
                  </a:lnTo>
                  <a:lnTo>
                    <a:pt x="3435" y="2410"/>
                  </a:lnTo>
                  <a:lnTo>
                    <a:pt x="3454" y="2411"/>
                  </a:lnTo>
                  <a:lnTo>
                    <a:pt x="3460" y="2407"/>
                  </a:lnTo>
                  <a:lnTo>
                    <a:pt x="3460" y="2405"/>
                  </a:lnTo>
                  <a:lnTo>
                    <a:pt x="3444" y="2407"/>
                  </a:lnTo>
                  <a:lnTo>
                    <a:pt x="3436" y="2406"/>
                  </a:lnTo>
                  <a:lnTo>
                    <a:pt x="3429" y="2400"/>
                  </a:lnTo>
                  <a:lnTo>
                    <a:pt x="3427" y="2391"/>
                  </a:lnTo>
                  <a:lnTo>
                    <a:pt x="3424" y="2387"/>
                  </a:lnTo>
                  <a:lnTo>
                    <a:pt x="3417" y="2383"/>
                  </a:lnTo>
                  <a:lnTo>
                    <a:pt x="3411" y="2364"/>
                  </a:lnTo>
                  <a:lnTo>
                    <a:pt x="3414" y="2361"/>
                  </a:lnTo>
                  <a:lnTo>
                    <a:pt x="3415" y="2356"/>
                  </a:lnTo>
                  <a:lnTo>
                    <a:pt x="3411" y="2353"/>
                  </a:lnTo>
                  <a:lnTo>
                    <a:pt x="3407" y="2309"/>
                  </a:lnTo>
                  <a:lnTo>
                    <a:pt x="3404" y="2299"/>
                  </a:lnTo>
                  <a:lnTo>
                    <a:pt x="3403" y="2274"/>
                  </a:lnTo>
                  <a:lnTo>
                    <a:pt x="3404" y="2264"/>
                  </a:lnTo>
                  <a:lnTo>
                    <a:pt x="3402" y="2251"/>
                  </a:lnTo>
                  <a:lnTo>
                    <a:pt x="3399" y="2242"/>
                  </a:lnTo>
                  <a:lnTo>
                    <a:pt x="3391" y="2232"/>
                  </a:lnTo>
                  <a:lnTo>
                    <a:pt x="3379" y="2206"/>
                  </a:lnTo>
                  <a:lnTo>
                    <a:pt x="3374" y="2200"/>
                  </a:lnTo>
                  <a:lnTo>
                    <a:pt x="3366" y="2197"/>
                  </a:lnTo>
                  <a:lnTo>
                    <a:pt x="3361" y="2195"/>
                  </a:lnTo>
                  <a:lnTo>
                    <a:pt x="3380" y="2186"/>
                  </a:lnTo>
                  <a:lnTo>
                    <a:pt x="3407" y="2169"/>
                  </a:lnTo>
                  <a:lnTo>
                    <a:pt x="3422" y="2162"/>
                  </a:lnTo>
                  <a:lnTo>
                    <a:pt x="3449" y="2140"/>
                  </a:lnTo>
                  <a:lnTo>
                    <a:pt x="3461" y="2132"/>
                  </a:lnTo>
                  <a:lnTo>
                    <a:pt x="3476" y="2119"/>
                  </a:lnTo>
                  <a:lnTo>
                    <a:pt x="3489" y="2104"/>
                  </a:lnTo>
                  <a:lnTo>
                    <a:pt x="3476" y="2114"/>
                  </a:lnTo>
                  <a:lnTo>
                    <a:pt x="3492" y="2092"/>
                  </a:lnTo>
                  <a:lnTo>
                    <a:pt x="3513" y="2055"/>
                  </a:lnTo>
                  <a:lnTo>
                    <a:pt x="3519" y="2041"/>
                  </a:lnTo>
                  <a:lnTo>
                    <a:pt x="3524" y="2036"/>
                  </a:lnTo>
                  <a:lnTo>
                    <a:pt x="3532" y="2038"/>
                  </a:lnTo>
                  <a:lnTo>
                    <a:pt x="3541" y="2045"/>
                  </a:lnTo>
                  <a:lnTo>
                    <a:pt x="3551" y="2040"/>
                  </a:lnTo>
                  <a:lnTo>
                    <a:pt x="3554" y="2032"/>
                  </a:lnTo>
                  <a:lnTo>
                    <a:pt x="3548" y="2030"/>
                  </a:lnTo>
                  <a:lnTo>
                    <a:pt x="3543" y="2007"/>
                  </a:lnTo>
                  <a:lnTo>
                    <a:pt x="3540" y="2001"/>
                  </a:lnTo>
                  <a:lnTo>
                    <a:pt x="3531" y="2022"/>
                  </a:lnTo>
                  <a:lnTo>
                    <a:pt x="3527" y="2030"/>
                  </a:lnTo>
                  <a:lnTo>
                    <a:pt x="3525" y="2027"/>
                  </a:lnTo>
                  <a:lnTo>
                    <a:pt x="3524" y="2005"/>
                  </a:lnTo>
                  <a:lnTo>
                    <a:pt x="3521" y="1980"/>
                  </a:lnTo>
                  <a:lnTo>
                    <a:pt x="3517" y="1959"/>
                  </a:lnTo>
                  <a:lnTo>
                    <a:pt x="3514" y="1953"/>
                  </a:lnTo>
                  <a:lnTo>
                    <a:pt x="3511" y="1947"/>
                  </a:lnTo>
                  <a:lnTo>
                    <a:pt x="3510" y="1927"/>
                  </a:lnTo>
                  <a:lnTo>
                    <a:pt x="3500" y="1892"/>
                  </a:lnTo>
                  <a:lnTo>
                    <a:pt x="3492" y="1861"/>
                  </a:lnTo>
                  <a:lnTo>
                    <a:pt x="3490" y="1849"/>
                  </a:lnTo>
                  <a:lnTo>
                    <a:pt x="3483" y="1835"/>
                  </a:lnTo>
                  <a:lnTo>
                    <a:pt x="3483" y="1829"/>
                  </a:lnTo>
                  <a:lnTo>
                    <a:pt x="3482" y="1825"/>
                  </a:lnTo>
                  <a:lnTo>
                    <a:pt x="3472" y="1826"/>
                  </a:lnTo>
                  <a:lnTo>
                    <a:pt x="3454" y="1815"/>
                  </a:lnTo>
                  <a:lnTo>
                    <a:pt x="3449" y="1809"/>
                  </a:lnTo>
                  <a:lnTo>
                    <a:pt x="3428" y="1793"/>
                  </a:lnTo>
                  <a:lnTo>
                    <a:pt x="3413" y="1777"/>
                  </a:lnTo>
                  <a:lnTo>
                    <a:pt x="3411" y="1771"/>
                  </a:lnTo>
                  <a:lnTo>
                    <a:pt x="3414" y="1767"/>
                  </a:lnTo>
                  <a:lnTo>
                    <a:pt x="3412" y="1760"/>
                  </a:lnTo>
                  <a:lnTo>
                    <a:pt x="3411" y="1749"/>
                  </a:lnTo>
                  <a:lnTo>
                    <a:pt x="3413" y="1740"/>
                  </a:lnTo>
                  <a:lnTo>
                    <a:pt x="3419" y="1739"/>
                  </a:lnTo>
                  <a:lnTo>
                    <a:pt x="3433" y="1729"/>
                  </a:lnTo>
                  <a:lnTo>
                    <a:pt x="3451" y="1729"/>
                  </a:lnTo>
                  <a:lnTo>
                    <a:pt x="3455" y="1723"/>
                  </a:lnTo>
                  <a:lnTo>
                    <a:pt x="3471" y="1722"/>
                  </a:lnTo>
                  <a:lnTo>
                    <a:pt x="3471" y="1708"/>
                  </a:lnTo>
                  <a:lnTo>
                    <a:pt x="3465" y="1705"/>
                  </a:lnTo>
                  <a:lnTo>
                    <a:pt x="3465" y="1695"/>
                  </a:lnTo>
                  <a:lnTo>
                    <a:pt x="3470" y="1683"/>
                  </a:lnTo>
                  <a:lnTo>
                    <a:pt x="3483" y="1688"/>
                  </a:lnTo>
                  <a:lnTo>
                    <a:pt x="3487" y="1691"/>
                  </a:lnTo>
                  <a:lnTo>
                    <a:pt x="3508" y="1686"/>
                  </a:lnTo>
                  <a:lnTo>
                    <a:pt x="3492" y="1681"/>
                  </a:lnTo>
                  <a:lnTo>
                    <a:pt x="3487" y="1675"/>
                  </a:lnTo>
                  <a:lnTo>
                    <a:pt x="3487" y="1664"/>
                  </a:lnTo>
                  <a:lnTo>
                    <a:pt x="3489" y="1658"/>
                  </a:lnTo>
                  <a:lnTo>
                    <a:pt x="3493" y="1658"/>
                  </a:lnTo>
                  <a:lnTo>
                    <a:pt x="3500" y="1643"/>
                  </a:lnTo>
                  <a:lnTo>
                    <a:pt x="3493" y="1648"/>
                  </a:lnTo>
                  <a:lnTo>
                    <a:pt x="3471" y="1645"/>
                  </a:lnTo>
                  <a:lnTo>
                    <a:pt x="3471" y="1635"/>
                  </a:lnTo>
                  <a:lnTo>
                    <a:pt x="3476" y="1637"/>
                  </a:lnTo>
                  <a:lnTo>
                    <a:pt x="3482" y="1634"/>
                  </a:lnTo>
                  <a:lnTo>
                    <a:pt x="3483" y="1625"/>
                  </a:lnTo>
                  <a:lnTo>
                    <a:pt x="3477" y="1616"/>
                  </a:lnTo>
                  <a:lnTo>
                    <a:pt x="3476" y="1615"/>
                  </a:lnTo>
                  <a:lnTo>
                    <a:pt x="3467" y="1597"/>
                  </a:lnTo>
                  <a:lnTo>
                    <a:pt x="3472" y="1578"/>
                  </a:lnTo>
                  <a:lnTo>
                    <a:pt x="3466" y="1576"/>
                  </a:lnTo>
                  <a:lnTo>
                    <a:pt x="3465" y="1568"/>
                  </a:lnTo>
                  <a:lnTo>
                    <a:pt x="3483" y="1562"/>
                  </a:lnTo>
                  <a:lnTo>
                    <a:pt x="3483" y="1561"/>
                  </a:lnTo>
                  <a:lnTo>
                    <a:pt x="3473" y="1561"/>
                  </a:lnTo>
                  <a:lnTo>
                    <a:pt x="3468" y="1556"/>
                  </a:lnTo>
                  <a:lnTo>
                    <a:pt x="3460" y="1561"/>
                  </a:lnTo>
                  <a:lnTo>
                    <a:pt x="3452" y="1559"/>
                  </a:lnTo>
                  <a:lnTo>
                    <a:pt x="3445" y="1550"/>
                  </a:lnTo>
                  <a:lnTo>
                    <a:pt x="3445" y="1539"/>
                  </a:lnTo>
                  <a:lnTo>
                    <a:pt x="3456" y="1523"/>
                  </a:lnTo>
                  <a:lnTo>
                    <a:pt x="3461" y="1505"/>
                  </a:lnTo>
                  <a:lnTo>
                    <a:pt x="3467" y="1500"/>
                  </a:lnTo>
                  <a:lnTo>
                    <a:pt x="3467" y="1486"/>
                  </a:lnTo>
                  <a:lnTo>
                    <a:pt x="3471" y="1485"/>
                  </a:lnTo>
                  <a:lnTo>
                    <a:pt x="3476" y="1478"/>
                  </a:lnTo>
                  <a:lnTo>
                    <a:pt x="3476" y="1468"/>
                  </a:lnTo>
                  <a:lnTo>
                    <a:pt x="3483" y="1465"/>
                  </a:lnTo>
                  <a:lnTo>
                    <a:pt x="3485" y="1447"/>
                  </a:lnTo>
                  <a:lnTo>
                    <a:pt x="3481" y="1454"/>
                  </a:lnTo>
                  <a:lnTo>
                    <a:pt x="3472" y="1457"/>
                  </a:lnTo>
                  <a:lnTo>
                    <a:pt x="3466" y="1452"/>
                  </a:lnTo>
                  <a:lnTo>
                    <a:pt x="3458" y="1449"/>
                  </a:lnTo>
                  <a:lnTo>
                    <a:pt x="3449" y="1441"/>
                  </a:lnTo>
                  <a:lnTo>
                    <a:pt x="3447" y="1428"/>
                  </a:lnTo>
                  <a:lnTo>
                    <a:pt x="3442" y="1419"/>
                  </a:lnTo>
                  <a:lnTo>
                    <a:pt x="3441" y="1404"/>
                  </a:lnTo>
                  <a:lnTo>
                    <a:pt x="3441" y="1392"/>
                  </a:lnTo>
                  <a:lnTo>
                    <a:pt x="3442" y="1387"/>
                  </a:lnTo>
                  <a:lnTo>
                    <a:pt x="3454" y="1379"/>
                  </a:lnTo>
                  <a:lnTo>
                    <a:pt x="3466" y="1360"/>
                  </a:lnTo>
                  <a:lnTo>
                    <a:pt x="3474" y="1350"/>
                  </a:lnTo>
                  <a:lnTo>
                    <a:pt x="3481" y="1347"/>
                  </a:lnTo>
                  <a:lnTo>
                    <a:pt x="3481" y="1355"/>
                  </a:lnTo>
                  <a:lnTo>
                    <a:pt x="3490" y="1354"/>
                  </a:lnTo>
                  <a:lnTo>
                    <a:pt x="3516" y="1355"/>
                  </a:lnTo>
                  <a:lnTo>
                    <a:pt x="3547" y="1362"/>
                  </a:lnTo>
                  <a:lnTo>
                    <a:pt x="3552" y="1367"/>
                  </a:lnTo>
                  <a:lnTo>
                    <a:pt x="3553" y="1369"/>
                  </a:lnTo>
                  <a:lnTo>
                    <a:pt x="3562" y="1374"/>
                  </a:lnTo>
                  <a:lnTo>
                    <a:pt x="3579" y="1377"/>
                  </a:lnTo>
                  <a:lnTo>
                    <a:pt x="3586" y="1379"/>
                  </a:lnTo>
                  <a:lnTo>
                    <a:pt x="3583" y="1388"/>
                  </a:lnTo>
                  <a:lnTo>
                    <a:pt x="3585" y="1390"/>
                  </a:lnTo>
                  <a:lnTo>
                    <a:pt x="3596" y="1383"/>
                  </a:lnTo>
                  <a:lnTo>
                    <a:pt x="3612" y="1383"/>
                  </a:lnTo>
                  <a:lnTo>
                    <a:pt x="3616" y="1389"/>
                  </a:lnTo>
                  <a:lnTo>
                    <a:pt x="3613" y="1397"/>
                  </a:lnTo>
                  <a:lnTo>
                    <a:pt x="3633" y="1395"/>
                  </a:lnTo>
                  <a:lnTo>
                    <a:pt x="3630" y="1390"/>
                  </a:lnTo>
                  <a:lnTo>
                    <a:pt x="3637" y="1384"/>
                  </a:lnTo>
                  <a:lnTo>
                    <a:pt x="3670" y="1373"/>
                  </a:lnTo>
                  <a:lnTo>
                    <a:pt x="3682" y="1361"/>
                  </a:lnTo>
                  <a:lnTo>
                    <a:pt x="3715" y="1378"/>
                  </a:lnTo>
                  <a:lnTo>
                    <a:pt x="3724" y="1390"/>
                  </a:lnTo>
                  <a:lnTo>
                    <a:pt x="3739" y="1397"/>
                  </a:lnTo>
                  <a:lnTo>
                    <a:pt x="3748" y="1398"/>
                  </a:lnTo>
                  <a:lnTo>
                    <a:pt x="3751" y="1403"/>
                  </a:lnTo>
                  <a:lnTo>
                    <a:pt x="3752" y="1411"/>
                  </a:lnTo>
                  <a:lnTo>
                    <a:pt x="3740" y="1438"/>
                  </a:lnTo>
                  <a:lnTo>
                    <a:pt x="3743" y="1435"/>
                  </a:lnTo>
                  <a:lnTo>
                    <a:pt x="3751" y="1437"/>
                  </a:lnTo>
                  <a:lnTo>
                    <a:pt x="3753" y="1433"/>
                  </a:lnTo>
                  <a:lnTo>
                    <a:pt x="3753" y="1422"/>
                  </a:lnTo>
                  <a:lnTo>
                    <a:pt x="3759" y="1421"/>
                  </a:lnTo>
                  <a:lnTo>
                    <a:pt x="3769" y="1425"/>
                  </a:lnTo>
                  <a:lnTo>
                    <a:pt x="3769" y="1441"/>
                  </a:lnTo>
                  <a:lnTo>
                    <a:pt x="3775" y="1448"/>
                  </a:lnTo>
                  <a:lnTo>
                    <a:pt x="3778" y="1455"/>
                  </a:lnTo>
                  <a:lnTo>
                    <a:pt x="3770" y="1460"/>
                  </a:lnTo>
                  <a:lnTo>
                    <a:pt x="3772" y="1469"/>
                  </a:lnTo>
                  <a:lnTo>
                    <a:pt x="3782" y="1465"/>
                  </a:lnTo>
                  <a:lnTo>
                    <a:pt x="3784" y="1458"/>
                  </a:lnTo>
                  <a:lnTo>
                    <a:pt x="3793" y="1455"/>
                  </a:lnTo>
                  <a:lnTo>
                    <a:pt x="3801" y="1458"/>
                  </a:lnTo>
                  <a:lnTo>
                    <a:pt x="3807" y="1464"/>
                  </a:lnTo>
                  <a:lnTo>
                    <a:pt x="3802" y="1471"/>
                  </a:lnTo>
                  <a:lnTo>
                    <a:pt x="3798" y="1474"/>
                  </a:lnTo>
                  <a:lnTo>
                    <a:pt x="3791" y="1479"/>
                  </a:lnTo>
                  <a:lnTo>
                    <a:pt x="3791" y="1489"/>
                  </a:lnTo>
                  <a:lnTo>
                    <a:pt x="3794" y="1495"/>
                  </a:lnTo>
                  <a:lnTo>
                    <a:pt x="3799" y="1501"/>
                  </a:lnTo>
                  <a:lnTo>
                    <a:pt x="3807" y="1503"/>
                  </a:lnTo>
                  <a:lnTo>
                    <a:pt x="3805" y="1511"/>
                  </a:lnTo>
                  <a:lnTo>
                    <a:pt x="3806" y="1514"/>
                  </a:lnTo>
                  <a:lnTo>
                    <a:pt x="3823" y="1511"/>
                  </a:lnTo>
                  <a:lnTo>
                    <a:pt x="3834" y="1513"/>
                  </a:lnTo>
                  <a:lnTo>
                    <a:pt x="3837" y="1523"/>
                  </a:lnTo>
                  <a:lnTo>
                    <a:pt x="3843" y="1532"/>
                  </a:lnTo>
                  <a:lnTo>
                    <a:pt x="3849" y="1524"/>
                  </a:lnTo>
                  <a:lnTo>
                    <a:pt x="3864" y="1529"/>
                  </a:lnTo>
                  <a:lnTo>
                    <a:pt x="3877" y="1523"/>
                  </a:lnTo>
                  <a:lnTo>
                    <a:pt x="3882" y="1529"/>
                  </a:lnTo>
                  <a:lnTo>
                    <a:pt x="3884" y="1537"/>
                  </a:lnTo>
                  <a:lnTo>
                    <a:pt x="3884" y="1544"/>
                  </a:lnTo>
                  <a:lnTo>
                    <a:pt x="3888" y="1545"/>
                  </a:lnTo>
                  <a:lnTo>
                    <a:pt x="3908" y="1535"/>
                  </a:lnTo>
                  <a:lnTo>
                    <a:pt x="3907" y="1528"/>
                  </a:lnTo>
                  <a:lnTo>
                    <a:pt x="3914" y="1524"/>
                  </a:lnTo>
                  <a:lnTo>
                    <a:pt x="3925" y="1541"/>
                  </a:lnTo>
                  <a:lnTo>
                    <a:pt x="3926" y="1548"/>
                  </a:lnTo>
                  <a:lnTo>
                    <a:pt x="3925" y="1553"/>
                  </a:lnTo>
                  <a:lnTo>
                    <a:pt x="3920" y="1560"/>
                  </a:lnTo>
                  <a:lnTo>
                    <a:pt x="3912" y="1566"/>
                  </a:lnTo>
                  <a:lnTo>
                    <a:pt x="3912" y="1575"/>
                  </a:lnTo>
                  <a:lnTo>
                    <a:pt x="3909" y="1584"/>
                  </a:lnTo>
                  <a:lnTo>
                    <a:pt x="3912" y="1592"/>
                  </a:lnTo>
                  <a:lnTo>
                    <a:pt x="3911" y="1598"/>
                  </a:lnTo>
                  <a:lnTo>
                    <a:pt x="3915" y="1599"/>
                  </a:lnTo>
                  <a:lnTo>
                    <a:pt x="3918" y="1615"/>
                  </a:lnTo>
                  <a:lnTo>
                    <a:pt x="3926" y="1632"/>
                  </a:lnTo>
                  <a:lnTo>
                    <a:pt x="3913" y="1634"/>
                  </a:lnTo>
                  <a:lnTo>
                    <a:pt x="3912" y="1638"/>
                  </a:lnTo>
                  <a:lnTo>
                    <a:pt x="3908" y="1642"/>
                  </a:lnTo>
                  <a:lnTo>
                    <a:pt x="3896" y="1642"/>
                  </a:lnTo>
                  <a:lnTo>
                    <a:pt x="3887" y="1640"/>
                  </a:lnTo>
                  <a:lnTo>
                    <a:pt x="3869" y="1641"/>
                  </a:lnTo>
                  <a:lnTo>
                    <a:pt x="3853" y="1638"/>
                  </a:lnTo>
                  <a:lnTo>
                    <a:pt x="3842" y="1631"/>
                  </a:lnTo>
                  <a:lnTo>
                    <a:pt x="3831" y="1632"/>
                  </a:lnTo>
                  <a:lnTo>
                    <a:pt x="3826" y="1636"/>
                  </a:lnTo>
                  <a:lnTo>
                    <a:pt x="3845" y="1638"/>
                  </a:lnTo>
                  <a:lnTo>
                    <a:pt x="3863" y="1650"/>
                  </a:lnTo>
                  <a:lnTo>
                    <a:pt x="3899" y="1648"/>
                  </a:lnTo>
                  <a:lnTo>
                    <a:pt x="3912" y="1653"/>
                  </a:lnTo>
                  <a:lnTo>
                    <a:pt x="3924" y="1664"/>
                  </a:lnTo>
                  <a:lnTo>
                    <a:pt x="3926" y="1674"/>
                  </a:lnTo>
                  <a:lnTo>
                    <a:pt x="3924" y="1677"/>
                  </a:lnTo>
                  <a:lnTo>
                    <a:pt x="3926" y="1683"/>
                  </a:lnTo>
                  <a:lnTo>
                    <a:pt x="3913" y="1713"/>
                  </a:lnTo>
                  <a:lnTo>
                    <a:pt x="3915" y="1717"/>
                  </a:lnTo>
                  <a:lnTo>
                    <a:pt x="3931" y="1712"/>
                  </a:lnTo>
                  <a:lnTo>
                    <a:pt x="3938" y="1717"/>
                  </a:lnTo>
                  <a:lnTo>
                    <a:pt x="3935" y="1722"/>
                  </a:lnTo>
                  <a:lnTo>
                    <a:pt x="3923" y="1731"/>
                  </a:lnTo>
                  <a:lnTo>
                    <a:pt x="3924" y="1736"/>
                  </a:lnTo>
                  <a:lnTo>
                    <a:pt x="3934" y="1736"/>
                  </a:lnTo>
                  <a:lnTo>
                    <a:pt x="3938" y="1743"/>
                  </a:lnTo>
                  <a:lnTo>
                    <a:pt x="3938" y="1748"/>
                  </a:lnTo>
                  <a:lnTo>
                    <a:pt x="3935" y="1751"/>
                  </a:lnTo>
                  <a:lnTo>
                    <a:pt x="3931" y="1750"/>
                  </a:lnTo>
                  <a:lnTo>
                    <a:pt x="3930" y="1748"/>
                  </a:lnTo>
                  <a:lnTo>
                    <a:pt x="3924" y="1755"/>
                  </a:lnTo>
                  <a:lnTo>
                    <a:pt x="3912" y="1766"/>
                  </a:lnTo>
                  <a:lnTo>
                    <a:pt x="3909" y="1755"/>
                  </a:lnTo>
                  <a:lnTo>
                    <a:pt x="3903" y="1749"/>
                  </a:lnTo>
                  <a:lnTo>
                    <a:pt x="3893" y="1750"/>
                  </a:lnTo>
                  <a:lnTo>
                    <a:pt x="3899" y="1764"/>
                  </a:lnTo>
                  <a:lnTo>
                    <a:pt x="3899" y="1770"/>
                  </a:lnTo>
                  <a:lnTo>
                    <a:pt x="3879" y="1774"/>
                  </a:lnTo>
                  <a:lnTo>
                    <a:pt x="3885" y="1779"/>
                  </a:lnTo>
                  <a:lnTo>
                    <a:pt x="3895" y="1779"/>
                  </a:lnTo>
                  <a:lnTo>
                    <a:pt x="3901" y="1780"/>
                  </a:lnTo>
                  <a:lnTo>
                    <a:pt x="3907" y="1787"/>
                  </a:lnTo>
                  <a:lnTo>
                    <a:pt x="3924" y="1770"/>
                  </a:lnTo>
                  <a:lnTo>
                    <a:pt x="3931" y="1765"/>
                  </a:lnTo>
                  <a:lnTo>
                    <a:pt x="3945" y="1765"/>
                  </a:lnTo>
                  <a:lnTo>
                    <a:pt x="3956" y="1761"/>
                  </a:lnTo>
                  <a:lnTo>
                    <a:pt x="3969" y="1760"/>
                  </a:lnTo>
                  <a:lnTo>
                    <a:pt x="3979" y="1764"/>
                  </a:lnTo>
                  <a:lnTo>
                    <a:pt x="3985" y="1788"/>
                  </a:lnTo>
                  <a:lnTo>
                    <a:pt x="3990" y="1793"/>
                  </a:lnTo>
                  <a:lnTo>
                    <a:pt x="3992" y="1808"/>
                  </a:lnTo>
                  <a:lnTo>
                    <a:pt x="3987" y="1839"/>
                  </a:lnTo>
                  <a:lnTo>
                    <a:pt x="3972" y="1851"/>
                  </a:lnTo>
                  <a:lnTo>
                    <a:pt x="3934" y="1872"/>
                  </a:lnTo>
                  <a:lnTo>
                    <a:pt x="3966" y="1860"/>
                  </a:lnTo>
                  <a:lnTo>
                    <a:pt x="3987" y="1844"/>
                  </a:lnTo>
                  <a:lnTo>
                    <a:pt x="3994" y="1829"/>
                  </a:lnTo>
                  <a:lnTo>
                    <a:pt x="4000" y="1802"/>
                  </a:lnTo>
                  <a:lnTo>
                    <a:pt x="4008" y="1791"/>
                  </a:lnTo>
                  <a:lnTo>
                    <a:pt x="4008" y="1812"/>
                  </a:lnTo>
                  <a:lnTo>
                    <a:pt x="4005" y="1818"/>
                  </a:lnTo>
                  <a:lnTo>
                    <a:pt x="4015" y="1807"/>
                  </a:lnTo>
                  <a:lnTo>
                    <a:pt x="4017" y="1817"/>
                  </a:lnTo>
                  <a:lnTo>
                    <a:pt x="4015" y="1825"/>
                  </a:lnTo>
                  <a:lnTo>
                    <a:pt x="4016" y="1840"/>
                  </a:lnTo>
                  <a:lnTo>
                    <a:pt x="4019" y="1844"/>
                  </a:lnTo>
                  <a:lnTo>
                    <a:pt x="4026" y="1828"/>
                  </a:lnTo>
                  <a:lnTo>
                    <a:pt x="4055" y="1808"/>
                  </a:lnTo>
                  <a:lnTo>
                    <a:pt x="4078" y="1802"/>
                  </a:lnTo>
                  <a:lnTo>
                    <a:pt x="4079" y="1788"/>
                  </a:lnTo>
                  <a:lnTo>
                    <a:pt x="4085" y="1775"/>
                  </a:lnTo>
                  <a:lnTo>
                    <a:pt x="4091" y="1766"/>
                  </a:lnTo>
                  <a:lnTo>
                    <a:pt x="4100" y="1775"/>
                  </a:lnTo>
                  <a:lnTo>
                    <a:pt x="4112" y="1781"/>
                  </a:lnTo>
                  <a:lnTo>
                    <a:pt x="4116" y="1791"/>
                  </a:lnTo>
                  <a:lnTo>
                    <a:pt x="4111" y="1809"/>
                  </a:lnTo>
                  <a:lnTo>
                    <a:pt x="4114" y="1803"/>
                  </a:lnTo>
                  <a:lnTo>
                    <a:pt x="4123" y="1782"/>
                  </a:lnTo>
                  <a:lnTo>
                    <a:pt x="4116" y="1772"/>
                  </a:lnTo>
                  <a:lnTo>
                    <a:pt x="4110" y="1766"/>
                  </a:lnTo>
                  <a:lnTo>
                    <a:pt x="4106" y="1758"/>
                  </a:lnTo>
                  <a:lnTo>
                    <a:pt x="4116" y="1766"/>
                  </a:lnTo>
                  <a:lnTo>
                    <a:pt x="4122" y="1764"/>
                  </a:lnTo>
                  <a:lnTo>
                    <a:pt x="4127" y="1758"/>
                  </a:lnTo>
                  <a:lnTo>
                    <a:pt x="4123" y="1755"/>
                  </a:lnTo>
                  <a:lnTo>
                    <a:pt x="4124" y="1745"/>
                  </a:lnTo>
                  <a:lnTo>
                    <a:pt x="4133" y="1747"/>
                  </a:lnTo>
                  <a:lnTo>
                    <a:pt x="4135" y="1732"/>
                  </a:lnTo>
                  <a:lnTo>
                    <a:pt x="4130" y="1718"/>
                  </a:lnTo>
                  <a:lnTo>
                    <a:pt x="4137" y="1726"/>
                  </a:lnTo>
                  <a:lnTo>
                    <a:pt x="4141" y="1717"/>
                  </a:lnTo>
                  <a:lnTo>
                    <a:pt x="4149" y="1712"/>
                  </a:lnTo>
                  <a:lnTo>
                    <a:pt x="4149" y="1704"/>
                  </a:lnTo>
                  <a:lnTo>
                    <a:pt x="4157" y="1699"/>
                  </a:lnTo>
                  <a:lnTo>
                    <a:pt x="4150" y="1686"/>
                  </a:lnTo>
                  <a:lnTo>
                    <a:pt x="4143" y="1679"/>
                  </a:lnTo>
                  <a:lnTo>
                    <a:pt x="4138" y="1669"/>
                  </a:lnTo>
                  <a:lnTo>
                    <a:pt x="4143" y="1658"/>
                  </a:lnTo>
                  <a:lnTo>
                    <a:pt x="4157" y="1635"/>
                  </a:lnTo>
                  <a:lnTo>
                    <a:pt x="4165" y="1630"/>
                  </a:lnTo>
                  <a:lnTo>
                    <a:pt x="4172" y="1621"/>
                  </a:lnTo>
                  <a:lnTo>
                    <a:pt x="4172" y="1619"/>
                  </a:lnTo>
                  <a:lnTo>
                    <a:pt x="4177" y="1609"/>
                  </a:lnTo>
                  <a:lnTo>
                    <a:pt x="4186" y="1608"/>
                  </a:lnTo>
                  <a:lnTo>
                    <a:pt x="4196" y="1609"/>
                  </a:lnTo>
                  <a:lnTo>
                    <a:pt x="4198" y="1615"/>
                  </a:lnTo>
                  <a:lnTo>
                    <a:pt x="4194" y="1621"/>
                  </a:lnTo>
                  <a:lnTo>
                    <a:pt x="4202" y="1623"/>
                  </a:lnTo>
                  <a:lnTo>
                    <a:pt x="4200" y="1631"/>
                  </a:lnTo>
                  <a:lnTo>
                    <a:pt x="4203" y="1638"/>
                  </a:lnTo>
                  <a:lnTo>
                    <a:pt x="4203" y="1650"/>
                  </a:lnTo>
                  <a:lnTo>
                    <a:pt x="4198" y="1656"/>
                  </a:lnTo>
                  <a:lnTo>
                    <a:pt x="4207" y="1651"/>
                  </a:lnTo>
                  <a:lnTo>
                    <a:pt x="4211" y="1656"/>
                  </a:lnTo>
                  <a:lnTo>
                    <a:pt x="4211" y="1679"/>
                  </a:lnTo>
                  <a:lnTo>
                    <a:pt x="4223" y="1680"/>
                  </a:lnTo>
                  <a:lnTo>
                    <a:pt x="4218" y="1683"/>
                  </a:lnTo>
                  <a:lnTo>
                    <a:pt x="4219" y="1690"/>
                  </a:lnTo>
                  <a:lnTo>
                    <a:pt x="4229" y="1688"/>
                  </a:lnTo>
                  <a:lnTo>
                    <a:pt x="4239" y="1693"/>
                  </a:lnTo>
                  <a:lnTo>
                    <a:pt x="4234" y="1700"/>
                  </a:lnTo>
                  <a:lnTo>
                    <a:pt x="4226" y="1708"/>
                  </a:lnTo>
                  <a:lnTo>
                    <a:pt x="4237" y="1710"/>
                  </a:lnTo>
                  <a:lnTo>
                    <a:pt x="4240" y="1718"/>
                  </a:lnTo>
                  <a:lnTo>
                    <a:pt x="4243" y="1710"/>
                  </a:lnTo>
                  <a:lnTo>
                    <a:pt x="4248" y="1712"/>
                  </a:lnTo>
                  <a:lnTo>
                    <a:pt x="4248" y="1724"/>
                  </a:lnTo>
                  <a:lnTo>
                    <a:pt x="4254" y="1721"/>
                  </a:lnTo>
                  <a:lnTo>
                    <a:pt x="4259" y="1724"/>
                  </a:lnTo>
                  <a:lnTo>
                    <a:pt x="4258" y="1734"/>
                  </a:lnTo>
                  <a:lnTo>
                    <a:pt x="4247" y="1740"/>
                  </a:lnTo>
                  <a:lnTo>
                    <a:pt x="4226" y="1740"/>
                  </a:lnTo>
                  <a:lnTo>
                    <a:pt x="4214" y="1747"/>
                  </a:lnTo>
                  <a:lnTo>
                    <a:pt x="4211" y="1753"/>
                  </a:lnTo>
                  <a:lnTo>
                    <a:pt x="4221" y="1745"/>
                  </a:lnTo>
                  <a:lnTo>
                    <a:pt x="4226" y="1749"/>
                  </a:lnTo>
                  <a:lnTo>
                    <a:pt x="4234" y="1747"/>
                  </a:lnTo>
                  <a:lnTo>
                    <a:pt x="4250" y="1747"/>
                  </a:lnTo>
                  <a:lnTo>
                    <a:pt x="4266" y="1742"/>
                  </a:lnTo>
                  <a:lnTo>
                    <a:pt x="4269" y="1743"/>
                  </a:lnTo>
                  <a:lnTo>
                    <a:pt x="4266" y="1754"/>
                  </a:lnTo>
                  <a:lnTo>
                    <a:pt x="4268" y="1755"/>
                  </a:lnTo>
                  <a:lnTo>
                    <a:pt x="4268" y="1764"/>
                  </a:lnTo>
                  <a:lnTo>
                    <a:pt x="4266" y="1771"/>
                  </a:lnTo>
                  <a:lnTo>
                    <a:pt x="4270" y="1769"/>
                  </a:lnTo>
                  <a:lnTo>
                    <a:pt x="4283" y="1770"/>
                  </a:lnTo>
                  <a:lnTo>
                    <a:pt x="4280" y="1781"/>
                  </a:lnTo>
                  <a:lnTo>
                    <a:pt x="4282" y="1785"/>
                  </a:lnTo>
                  <a:lnTo>
                    <a:pt x="4289" y="1787"/>
                  </a:lnTo>
                  <a:lnTo>
                    <a:pt x="4286" y="1792"/>
                  </a:lnTo>
                  <a:lnTo>
                    <a:pt x="4278" y="1796"/>
                  </a:lnTo>
                  <a:lnTo>
                    <a:pt x="4264" y="1798"/>
                  </a:lnTo>
                  <a:lnTo>
                    <a:pt x="4257" y="1794"/>
                  </a:lnTo>
                  <a:lnTo>
                    <a:pt x="4251" y="1797"/>
                  </a:lnTo>
                  <a:lnTo>
                    <a:pt x="4251" y="1802"/>
                  </a:lnTo>
                  <a:lnTo>
                    <a:pt x="4256" y="1806"/>
                  </a:lnTo>
                  <a:lnTo>
                    <a:pt x="4266" y="1803"/>
                  </a:lnTo>
                  <a:lnTo>
                    <a:pt x="4284" y="1804"/>
                  </a:lnTo>
                  <a:lnTo>
                    <a:pt x="4301" y="1803"/>
                  </a:lnTo>
                  <a:lnTo>
                    <a:pt x="4304" y="1814"/>
                  </a:lnTo>
                  <a:lnTo>
                    <a:pt x="4297" y="1819"/>
                  </a:lnTo>
                  <a:lnTo>
                    <a:pt x="4294" y="1825"/>
                  </a:lnTo>
                  <a:lnTo>
                    <a:pt x="4299" y="1828"/>
                  </a:lnTo>
                  <a:lnTo>
                    <a:pt x="4293" y="1833"/>
                  </a:lnTo>
                  <a:lnTo>
                    <a:pt x="4280" y="1836"/>
                  </a:lnTo>
                  <a:lnTo>
                    <a:pt x="4269" y="1851"/>
                  </a:lnTo>
                  <a:lnTo>
                    <a:pt x="4278" y="1850"/>
                  </a:lnTo>
                  <a:lnTo>
                    <a:pt x="4286" y="1842"/>
                  </a:lnTo>
                  <a:lnTo>
                    <a:pt x="4296" y="1841"/>
                  </a:lnTo>
                  <a:lnTo>
                    <a:pt x="4305" y="1837"/>
                  </a:lnTo>
                  <a:lnTo>
                    <a:pt x="4315" y="1852"/>
                  </a:lnTo>
                  <a:lnTo>
                    <a:pt x="4310" y="1853"/>
                  </a:lnTo>
                  <a:lnTo>
                    <a:pt x="4304" y="1860"/>
                  </a:lnTo>
                  <a:lnTo>
                    <a:pt x="4304" y="1866"/>
                  </a:lnTo>
                  <a:lnTo>
                    <a:pt x="4315" y="1861"/>
                  </a:lnTo>
                  <a:lnTo>
                    <a:pt x="4322" y="1864"/>
                  </a:lnTo>
                  <a:lnTo>
                    <a:pt x="4322" y="1867"/>
                  </a:lnTo>
                  <a:lnTo>
                    <a:pt x="4331" y="1878"/>
                  </a:lnTo>
                  <a:lnTo>
                    <a:pt x="4339" y="1884"/>
                  </a:lnTo>
                  <a:lnTo>
                    <a:pt x="4342" y="1893"/>
                  </a:lnTo>
                  <a:lnTo>
                    <a:pt x="4323" y="1907"/>
                  </a:lnTo>
                  <a:lnTo>
                    <a:pt x="4312" y="1907"/>
                  </a:lnTo>
                  <a:lnTo>
                    <a:pt x="4312" y="1914"/>
                  </a:lnTo>
                  <a:lnTo>
                    <a:pt x="4339" y="1912"/>
                  </a:lnTo>
                  <a:lnTo>
                    <a:pt x="4347" y="1922"/>
                  </a:lnTo>
                  <a:lnTo>
                    <a:pt x="4342" y="1932"/>
                  </a:lnTo>
                  <a:lnTo>
                    <a:pt x="4364" y="1939"/>
                  </a:lnTo>
                  <a:lnTo>
                    <a:pt x="4368" y="1953"/>
                  </a:lnTo>
                  <a:lnTo>
                    <a:pt x="4358" y="1963"/>
                  </a:lnTo>
                  <a:lnTo>
                    <a:pt x="4347" y="1974"/>
                  </a:lnTo>
                  <a:lnTo>
                    <a:pt x="4350" y="1987"/>
                  </a:lnTo>
                  <a:lnTo>
                    <a:pt x="4343" y="1989"/>
                  </a:lnTo>
                  <a:lnTo>
                    <a:pt x="4315" y="1973"/>
                  </a:lnTo>
                  <a:lnTo>
                    <a:pt x="4312" y="1979"/>
                  </a:lnTo>
                  <a:lnTo>
                    <a:pt x="4326" y="1984"/>
                  </a:lnTo>
                  <a:lnTo>
                    <a:pt x="4326" y="1986"/>
                  </a:lnTo>
                  <a:lnTo>
                    <a:pt x="4295" y="1990"/>
                  </a:lnTo>
                  <a:lnTo>
                    <a:pt x="4286" y="1992"/>
                  </a:lnTo>
                  <a:lnTo>
                    <a:pt x="4302" y="1996"/>
                  </a:lnTo>
                  <a:lnTo>
                    <a:pt x="4334" y="1995"/>
                  </a:lnTo>
                  <a:lnTo>
                    <a:pt x="4348" y="1997"/>
                  </a:lnTo>
                  <a:lnTo>
                    <a:pt x="4350" y="2002"/>
                  </a:lnTo>
                  <a:lnTo>
                    <a:pt x="4342" y="2003"/>
                  </a:lnTo>
                  <a:lnTo>
                    <a:pt x="4334" y="2009"/>
                  </a:lnTo>
                  <a:lnTo>
                    <a:pt x="4336" y="2013"/>
                  </a:lnTo>
                  <a:lnTo>
                    <a:pt x="4350" y="2022"/>
                  </a:lnTo>
                  <a:lnTo>
                    <a:pt x="4352" y="2028"/>
                  </a:lnTo>
                  <a:lnTo>
                    <a:pt x="4342" y="2027"/>
                  </a:lnTo>
                  <a:lnTo>
                    <a:pt x="4338" y="2036"/>
                  </a:lnTo>
                  <a:lnTo>
                    <a:pt x="4371" y="2034"/>
                  </a:lnTo>
                  <a:lnTo>
                    <a:pt x="4375" y="2055"/>
                  </a:lnTo>
                  <a:lnTo>
                    <a:pt x="4379" y="2060"/>
                  </a:lnTo>
                  <a:lnTo>
                    <a:pt x="4374" y="2065"/>
                  </a:lnTo>
                  <a:lnTo>
                    <a:pt x="4403" y="2068"/>
                  </a:lnTo>
                  <a:lnTo>
                    <a:pt x="4411" y="2073"/>
                  </a:lnTo>
                  <a:lnTo>
                    <a:pt x="4412" y="2084"/>
                  </a:lnTo>
                  <a:lnTo>
                    <a:pt x="4418" y="2079"/>
                  </a:lnTo>
                  <a:lnTo>
                    <a:pt x="4428" y="2079"/>
                  </a:lnTo>
                  <a:lnTo>
                    <a:pt x="4428" y="2089"/>
                  </a:lnTo>
                  <a:lnTo>
                    <a:pt x="4424" y="2097"/>
                  </a:lnTo>
                  <a:lnTo>
                    <a:pt x="4429" y="2102"/>
                  </a:lnTo>
                  <a:lnTo>
                    <a:pt x="4431" y="2110"/>
                  </a:lnTo>
                  <a:lnTo>
                    <a:pt x="4420" y="2122"/>
                  </a:lnTo>
                  <a:lnTo>
                    <a:pt x="4420" y="2126"/>
                  </a:lnTo>
                  <a:lnTo>
                    <a:pt x="4433" y="2119"/>
                  </a:lnTo>
                  <a:lnTo>
                    <a:pt x="4447" y="2130"/>
                  </a:lnTo>
                  <a:lnTo>
                    <a:pt x="4452" y="2125"/>
                  </a:lnTo>
                  <a:lnTo>
                    <a:pt x="4462" y="2120"/>
                  </a:lnTo>
                  <a:lnTo>
                    <a:pt x="4463" y="2129"/>
                  </a:lnTo>
                  <a:lnTo>
                    <a:pt x="4473" y="2132"/>
                  </a:lnTo>
                  <a:lnTo>
                    <a:pt x="4461" y="2162"/>
                  </a:lnTo>
                  <a:lnTo>
                    <a:pt x="4469" y="2154"/>
                  </a:lnTo>
                  <a:lnTo>
                    <a:pt x="4481" y="2138"/>
                  </a:lnTo>
                  <a:lnTo>
                    <a:pt x="4490" y="2131"/>
                  </a:lnTo>
                  <a:lnTo>
                    <a:pt x="4489" y="2145"/>
                  </a:lnTo>
                  <a:lnTo>
                    <a:pt x="4493" y="2145"/>
                  </a:lnTo>
                  <a:lnTo>
                    <a:pt x="4499" y="2137"/>
                  </a:lnTo>
                  <a:lnTo>
                    <a:pt x="4501" y="2149"/>
                  </a:lnTo>
                  <a:lnTo>
                    <a:pt x="4504" y="2158"/>
                  </a:lnTo>
                  <a:lnTo>
                    <a:pt x="4510" y="2164"/>
                  </a:lnTo>
                  <a:lnTo>
                    <a:pt x="4522" y="2167"/>
                  </a:lnTo>
                  <a:lnTo>
                    <a:pt x="4536" y="2174"/>
                  </a:lnTo>
                  <a:lnTo>
                    <a:pt x="4543" y="2170"/>
                  </a:lnTo>
                  <a:lnTo>
                    <a:pt x="4542" y="2163"/>
                  </a:lnTo>
                  <a:lnTo>
                    <a:pt x="4552" y="2156"/>
                  </a:lnTo>
                  <a:lnTo>
                    <a:pt x="4559" y="2165"/>
                  </a:lnTo>
                  <a:lnTo>
                    <a:pt x="4557" y="2174"/>
                  </a:lnTo>
                  <a:lnTo>
                    <a:pt x="4568" y="2176"/>
                  </a:lnTo>
                  <a:lnTo>
                    <a:pt x="4575" y="2181"/>
                  </a:lnTo>
                  <a:lnTo>
                    <a:pt x="4581" y="2183"/>
                  </a:lnTo>
                  <a:lnTo>
                    <a:pt x="4586" y="2192"/>
                  </a:lnTo>
                  <a:lnTo>
                    <a:pt x="4581" y="2199"/>
                  </a:lnTo>
                  <a:lnTo>
                    <a:pt x="4581" y="2203"/>
                  </a:lnTo>
                  <a:lnTo>
                    <a:pt x="4580" y="2206"/>
                  </a:lnTo>
                  <a:lnTo>
                    <a:pt x="4571" y="2208"/>
                  </a:lnTo>
                  <a:lnTo>
                    <a:pt x="4565" y="2206"/>
                  </a:lnTo>
                  <a:lnTo>
                    <a:pt x="4558" y="2207"/>
                  </a:lnTo>
                  <a:lnTo>
                    <a:pt x="4544" y="2213"/>
                  </a:lnTo>
                  <a:lnTo>
                    <a:pt x="4539" y="2216"/>
                  </a:lnTo>
                  <a:lnTo>
                    <a:pt x="4539" y="2218"/>
                  </a:lnTo>
                  <a:lnTo>
                    <a:pt x="4524" y="2228"/>
                  </a:lnTo>
                  <a:lnTo>
                    <a:pt x="4494" y="2232"/>
                  </a:lnTo>
                  <a:lnTo>
                    <a:pt x="4477" y="2238"/>
                  </a:lnTo>
                  <a:lnTo>
                    <a:pt x="4469" y="2246"/>
                  </a:lnTo>
                  <a:lnTo>
                    <a:pt x="4482" y="2246"/>
                  </a:lnTo>
                  <a:lnTo>
                    <a:pt x="4495" y="2242"/>
                  </a:lnTo>
                  <a:lnTo>
                    <a:pt x="4510" y="2233"/>
                  </a:lnTo>
                  <a:lnTo>
                    <a:pt x="4515" y="2235"/>
                  </a:lnTo>
                  <a:lnTo>
                    <a:pt x="4482" y="2251"/>
                  </a:lnTo>
                  <a:lnTo>
                    <a:pt x="4467" y="2256"/>
                  </a:lnTo>
                  <a:lnTo>
                    <a:pt x="4452" y="2256"/>
                  </a:lnTo>
                  <a:lnTo>
                    <a:pt x="4436" y="2280"/>
                  </a:lnTo>
                  <a:lnTo>
                    <a:pt x="4424" y="2276"/>
                  </a:lnTo>
                  <a:lnTo>
                    <a:pt x="4413" y="2267"/>
                  </a:lnTo>
                  <a:lnTo>
                    <a:pt x="4399" y="2264"/>
                  </a:lnTo>
                  <a:lnTo>
                    <a:pt x="4386" y="2265"/>
                  </a:lnTo>
                  <a:lnTo>
                    <a:pt x="4387" y="2274"/>
                  </a:lnTo>
                  <a:lnTo>
                    <a:pt x="4404" y="2276"/>
                  </a:lnTo>
                  <a:lnTo>
                    <a:pt x="4419" y="2282"/>
                  </a:lnTo>
                  <a:lnTo>
                    <a:pt x="4430" y="2289"/>
                  </a:lnTo>
                  <a:lnTo>
                    <a:pt x="4426" y="2314"/>
                  </a:lnTo>
                  <a:lnTo>
                    <a:pt x="4438" y="2308"/>
                  </a:lnTo>
                  <a:lnTo>
                    <a:pt x="4451" y="2298"/>
                  </a:lnTo>
                  <a:lnTo>
                    <a:pt x="4456" y="2291"/>
                  </a:lnTo>
                  <a:lnTo>
                    <a:pt x="4468" y="2283"/>
                  </a:lnTo>
                  <a:lnTo>
                    <a:pt x="4479" y="2272"/>
                  </a:lnTo>
                  <a:lnTo>
                    <a:pt x="4496" y="2265"/>
                  </a:lnTo>
                  <a:lnTo>
                    <a:pt x="4506" y="2251"/>
                  </a:lnTo>
                  <a:lnTo>
                    <a:pt x="4519" y="2244"/>
                  </a:lnTo>
                  <a:lnTo>
                    <a:pt x="4547" y="2237"/>
                  </a:lnTo>
                  <a:lnTo>
                    <a:pt x="4563" y="2240"/>
                  </a:lnTo>
                  <a:lnTo>
                    <a:pt x="4569" y="2238"/>
                  </a:lnTo>
                  <a:lnTo>
                    <a:pt x="4560" y="2234"/>
                  </a:lnTo>
                  <a:lnTo>
                    <a:pt x="4546" y="2231"/>
                  </a:lnTo>
                  <a:lnTo>
                    <a:pt x="4530" y="2234"/>
                  </a:lnTo>
                  <a:lnTo>
                    <a:pt x="4538" y="2229"/>
                  </a:lnTo>
                  <a:lnTo>
                    <a:pt x="4555" y="2226"/>
                  </a:lnTo>
                  <a:lnTo>
                    <a:pt x="4582" y="2228"/>
                  </a:lnTo>
                  <a:lnTo>
                    <a:pt x="4594" y="2228"/>
                  </a:lnTo>
                  <a:lnTo>
                    <a:pt x="4596" y="2233"/>
                  </a:lnTo>
                  <a:lnTo>
                    <a:pt x="4595" y="2243"/>
                  </a:lnTo>
                  <a:lnTo>
                    <a:pt x="4597" y="2253"/>
                  </a:lnTo>
                  <a:lnTo>
                    <a:pt x="4598" y="2265"/>
                  </a:lnTo>
                  <a:lnTo>
                    <a:pt x="4591" y="2275"/>
                  </a:lnTo>
                  <a:lnTo>
                    <a:pt x="4590" y="2285"/>
                  </a:lnTo>
                  <a:lnTo>
                    <a:pt x="4592" y="2301"/>
                  </a:lnTo>
                  <a:lnTo>
                    <a:pt x="4595" y="2301"/>
                  </a:lnTo>
                  <a:lnTo>
                    <a:pt x="4607" y="2274"/>
                  </a:lnTo>
                  <a:lnTo>
                    <a:pt x="4616" y="2267"/>
                  </a:lnTo>
                  <a:lnTo>
                    <a:pt x="4629" y="2266"/>
                  </a:lnTo>
                  <a:lnTo>
                    <a:pt x="4637" y="2269"/>
                  </a:lnTo>
                  <a:lnTo>
                    <a:pt x="4633" y="2274"/>
                  </a:lnTo>
                  <a:lnTo>
                    <a:pt x="4667" y="2286"/>
                  </a:lnTo>
                  <a:lnTo>
                    <a:pt x="4668" y="2289"/>
                  </a:lnTo>
                  <a:lnTo>
                    <a:pt x="4662" y="2293"/>
                  </a:lnTo>
                  <a:lnTo>
                    <a:pt x="4668" y="2303"/>
                  </a:lnTo>
                  <a:lnTo>
                    <a:pt x="4675" y="2307"/>
                  </a:lnTo>
                  <a:lnTo>
                    <a:pt x="4676" y="2313"/>
                  </a:lnTo>
                  <a:lnTo>
                    <a:pt x="4680" y="2315"/>
                  </a:lnTo>
                  <a:lnTo>
                    <a:pt x="4680" y="2323"/>
                  </a:lnTo>
                  <a:lnTo>
                    <a:pt x="4675" y="2325"/>
                  </a:lnTo>
                  <a:lnTo>
                    <a:pt x="4670" y="2330"/>
                  </a:lnTo>
                  <a:lnTo>
                    <a:pt x="4648" y="2321"/>
                  </a:lnTo>
                  <a:lnTo>
                    <a:pt x="4655" y="2334"/>
                  </a:lnTo>
                  <a:lnTo>
                    <a:pt x="4660" y="2336"/>
                  </a:lnTo>
                  <a:lnTo>
                    <a:pt x="4668" y="2336"/>
                  </a:lnTo>
                  <a:lnTo>
                    <a:pt x="4672" y="2350"/>
                  </a:lnTo>
                  <a:lnTo>
                    <a:pt x="4668" y="2353"/>
                  </a:lnTo>
                  <a:lnTo>
                    <a:pt x="4668" y="2357"/>
                  </a:lnTo>
                  <a:lnTo>
                    <a:pt x="4677" y="2371"/>
                  </a:lnTo>
                  <a:lnTo>
                    <a:pt x="4677" y="2373"/>
                  </a:lnTo>
                  <a:lnTo>
                    <a:pt x="4667" y="2372"/>
                  </a:lnTo>
                  <a:lnTo>
                    <a:pt x="4664" y="2378"/>
                  </a:lnTo>
                  <a:lnTo>
                    <a:pt x="4681" y="2383"/>
                  </a:lnTo>
                  <a:lnTo>
                    <a:pt x="4686" y="2395"/>
                  </a:lnTo>
                  <a:lnTo>
                    <a:pt x="4671" y="2394"/>
                  </a:lnTo>
                  <a:lnTo>
                    <a:pt x="4664" y="2391"/>
                  </a:lnTo>
                  <a:lnTo>
                    <a:pt x="4668" y="2398"/>
                  </a:lnTo>
                  <a:close/>
                </a:path>
              </a:pathLst>
            </a:custGeom>
            <a:solidFill>
              <a:schemeClr val="accent3"/>
            </a:solidFill>
            <a:ln w="3175" cap="flat" cmpd="sng">
              <a:noFill/>
              <a:prstDash val="solid"/>
              <a:round/>
              <a:headEnd type="none" w="med" len="med"/>
              <a:tailEnd type="none" w="med" len="med"/>
            </a:ln>
            <a:effectLst/>
          </p:spPr>
          <p:txBody>
            <a:bodyPr/>
            <a:lstStyle/>
            <a:p>
              <a:endParaRPr lang="en-US" dirty="0"/>
            </a:p>
          </p:txBody>
        </p:sp>
      </p:grpSp>
      <p:grpSp>
        <p:nvGrpSpPr>
          <p:cNvPr id="92" name="Group 91"/>
          <p:cNvGrpSpPr/>
          <p:nvPr/>
        </p:nvGrpSpPr>
        <p:grpSpPr>
          <a:xfrm>
            <a:off x="888702" y="2675085"/>
            <a:ext cx="295274" cy="464887"/>
            <a:chOff x="819341" y="2176759"/>
            <a:chExt cx="295274" cy="464074"/>
          </a:xfrm>
        </p:grpSpPr>
        <p:sp>
          <p:nvSpPr>
            <p:cNvPr id="93"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94" name="TextBox 93"/>
            <p:cNvSpPr txBox="1"/>
            <p:nvPr/>
          </p:nvSpPr>
          <p:spPr>
            <a:xfrm>
              <a:off x="819341" y="2216099"/>
              <a:ext cx="295274" cy="150041"/>
            </a:xfrm>
            <a:prstGeom prst="rect">
              <a:avLst/>
            </a:prstGeom>
            <a:noFill/>
          </p:spPr>
          <p:txBody>
            <a:bodyPr wrap="none" rtlCol="0">
              <a:spAutoFit/>
            </a:bodyPr>
            <a:lstStyle/>
            <a:p>
              <a:pPr algn="ctr"/>
              <a:r>
                <a:rPr lang="en-US" sz="700" b="1" dirty="0" smtClean="0">
                  <a:solidFill>
                    <a:schemeClr val="bg1"/>
                  </a:solidFill>
                </a:rPr>
                <a:t>7%</a:t>
              </a:r>
              <a:endParaRPr lang="en-US" sz="700" b="1" dirty="0">
                <a:solidFill>
                  <a:schemeClr val="bg1"/>
                </a:solidFill>
              </a:endParaRPr>
            </a:p>
          </p:txBody>
        </p:sp>
      </p:grpSp>
      <p:grpSp>
        <p:nvGrpSpPr>
          <p:cNvPr id="95" name="Group 94"/>
          <p:cNvGrpSpPr/>
          <p:nvPr/>
        </p:nvGrpSpPr>
        <p:grpSpPr>
          <a:xfrm>
            <a:off x="2756013" y="3954713"/>
            <a:ext cx="340157" cy="464887"/>
            <a:chOff x="796899" y="2176759"/>
            <a:chExt cx="340157" cy="464074"/>
          </a:xfrm>
        </p:grpSpPr>
        <p:sp>
          <p:nvSpPr>
            <p:cNvPr id="96"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97" name="TextBox 96"/>
            <p:cNvSpPr txBox="1"/>
            <p:nvPr/>
          </p:nvSpPr>
          <p:spPr>
            <a:xfrm>
              <a:off x="796899" y="2216099"/>
              <a:ext cx="340157" cy="150041"/>
            </a:xfrm>
            <a:prstGeom prst="rect">
              <a:avLst/>
            </a:prstGeom>
            <a:noFill/>
          </p:spPr>
          <p:txBody>
            <a:bodyPr wrap="none" rtlCol="0">
              <a:spAutoFit/>
            </a:bodyPr>
            <a:lstStyle/>
            <a:p>
              <a:pPr algn="ctr"/>
              <a:r>
                <a:rPr lang="en-US" sz="700" b="1" dirty="0" smtClean="0">
                  <a:solidFill>
                    <a:schemeClr val="bg1"/>
                  </a:solidFill>
                </a:rPr>
                <a:t>35%</a:t>
              </a:r>
              <a:endParaRPr lang="en-US" sz="700" b="1" dirty="0">
                <a:solidFill>
                  <a:schemeClr val="bg1"/>
                </a:solidFill>
              </a:endParaRPr>
            </a:p>
          </p:txBody>
        </p:sp>
      </p:grpSp>
      <p:grpSp>
        <p:nvGrpSpPr>
          <p:cNvPr id="98" name="Group 97"/>
          <p:cNvGrpSpPr/>
          <p:nvPr/>
        </p:nvGrpSpPr>
        <p:grpSpPr>
          <a:xfrm>
            <a:off x="3819526" y="3962400"/>
            <a:ext cx="295274" cy="464887"/>
            <a:chOff x="819341" y="2176759"/>
            <a:chExt cx="295274" cy="464074"/>
          </a:xfrm>
        </p:grpSpPr>
        <p:sp>
          <p:nvSpPr>
            <p:cNvPr id="99"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100" name="TextBox 99"/>
            <p:cNvSpPr txBox="1"/>
            <p:nvPr/>
          </p:nvSpPr>
          <p:spPr>
            <a:xfrm>
              <a:off x="819341" y="2216099"/>
              <a:ext cx="295274" cy="150041"/>
            </a:xfrm>
            <a:prstGeom prst="rect">
              <a:avLst/>
            </a:prstGeom>
            <a:noFill/>
          </p:spPr>
          <p:txBody>
            <a:bodyPr wrap="none" rtlCol="0">
              <a:spAutoFit/>
            </a:bodyPr>
            <a:lstStyle/>
            <a:p>
              <a:pPr algn="ctr"/>
              <a:r>
                <a:rPr lang="en-US" sz="700" b="1" dirty="0" smtClean="0">
                  <a:solidFill>
                    <a:schemeClr val="bg1"/>
                  </a:solidFill>
                </a:rPr>
                <a:t>5%</a:t>
              </a:r>
              <a:endParaRPr lang="en-US" sz="700" b="1" dirty="0">
                <a:solidFill>
                  <a:schemeClr val="bg1"/>
                </a:solidFill>
              </a:endParaRPr>
            </a:p>
          </p:txBody>
        </p:sp>
      </p:grpSp>
      <p:grpSp>
        <p:nvGrpSpPr>
          <p:cNvPr id="101" name="Group 100"/>
          <p:cNvGrpSpPr/>
          <p:nvPr/>
        </p:nvGrpSpPr>
        <p:grpSpPr>
          <a:xfrm>
            <a:off x="2239462" y="2735513"/>
            <a:ext cx="340157" cy="464887"/>
            <a:chOff x="796899" y="2176759"/>
            <a:chExt cx="340157" cy="464074"/>
          </a:xfrm>
        </p:grpSpPr>
        <p:sp>
          <p:nvSpPr>
            <p:cNvPr id="102"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103" name="TextBox 102"/>
            <p:cNvSpPr txBox="1"/>
            <p:nvPr/>
          </p:nvSpPr>
          <p:spPr>
            <a:xfrm>
              <a:off x="796899" y="2216099"/>
              <a:ext cx="340157" cy="150041"/>
            </a:xfrm>
            <a:prstGeom prst="rect">
              <a:avLst/>
            </a:prstGeom>
            <a:noFill/>
          </p:spPr>
          <p:txBody>
            <a:bodyPr wrap="none" rtlCol="0">
              <a:spAutoFit/>
            </a:bodyPr>
            <a:lstStyle/>
            <a:p>
              <a:pPr algn="ctr"/>
              <a:r>
                <a:rPr lang="en-US" sz="700" b="1" dirty="0" smtClean="0">
                  <a:solidFill>
                    <a:schemeClr val="bg1"/>
                  </a:solidFill>
                </a:rPr>
                <a:t>20%</a:t>
              </a:r>
              <a:endParaRPr lang="en-US" sz="700" b="1" dirty="0">
                <a:solidFill>
                  <a:schemeClr val="bg1"/>
                </a:solidFill>
              </a:endParaRPr>
            </a:p>
          </p:txBody>
        </p:sp>
      </p:grpSp>
      <p:grpSp>
        <p:nvGrpSpPr>
          <p:cNvPr id="104" name="Group 103"/>
          <p:cNvGrpSpPr/>
          <p:nvPr/>
        </p:nvGrpSpPr>
        <p:grpSpPr>
          <a:xfrm>
            <a:off x="2784043" y="4800600"/>
            <a:ext cx="340157" cy="464887"/>
            <a:chOff x="796899" y="2176759"/>
            <a:chExt cx="340157" cy="464074"/>
          </a:xfrm>
        </p:grpSpPr>
        <p:sp>
          <p:nvSpPr>
            <p:cNvPr id="105"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106" name="TextBox 105"/>
            <p:cNvSpPr txBox="1"/>
            <p:nvPr/>
          </p:nvSpPr>
          <p:spPr>
            <a:xfrm>
              <a:off x="796899" y="2216099"/>
              <a:ext cx="340157" cy="150041"/>
            </a:xfrm>
            <a:prstGeom prst="rect">
              <a:avLst/>
            </a:prstGeom>
            <a:noFill/>
          </p:spPr>
          <p:txBody>
            <a:bodyPr wrap="none" rtlCol="0">
              <a:spAutoFit/>
            </a:bodyPr>
            <a:lstStyle/>
            <a:p>
              <a:pPr algn="ctr"/>
              <a:r>
                <a:rPr lang="en-US" sz="700" b="1" dirty="0" smtClean="0">
                  <a:solidFill>
                    <a:schemeClr val="bg1"/>
                  </a:solidFill>
                </a:rPr>
                <a:t>33%</a:t>
              </a:r>
              <a:endParaRPr lang="en-US" sz="700" b="1" dirty="0">
                <a:solidFill>
                  <a:schemeClr val="bg1"/>
                </a:solidFill>
              </a:endParaRPr>
            </a:p>
          </p:txBody>
        </p:sp>
      </p:grpSp>
      <p:grpSp>
        <p:nvGrpSpPr>
          <p:cNvPr id="3" name="Group 2"/>
          <p:cNvGrpSpPr/>
          <p:nvPr/>
        </p:nvGrpSpPr>
        <p:grpSpPr>
          <a:xfrm>
            <a:off x="1034505" y="3139971"/>
            <a:ext cx="2930824" cy="2125517"/>
            <a:chOff x="1034505" y="2255134"/>
            <a:chExt cx="2930824" cy="2121796"/>
          </a:xfrm>
        </p:grpSpPr>
        <p:cxnSp>
          <p:nvCxnSpPr>
            <p:cNvPr id="108" name="Straight Connector 107"/>
            <p:cNvCxnSpPr>
              <a:stCxn id="93" idx="2"/>
              <a:endCxn id="105" idx="2"/>
            </p:cNvCxnSpPr>
            <p:nvPr/>
          </p:nvCxnSpPr>
          <p:spPr>
            <a:xfrm>
              <a:off x="1034505" y="2255135"/>
              <a:ext cx="1917783" cy="21217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a:stCxn id="93" idx="2"/>
              <a:endCxn id="102" idx="2"/>
            </p:cNvCxnSpPr>
            <p:nvPr/>
          </p:nvCxnSpPr>
          <p:spPr>
            <a:xfrm>
              <a:off x="1034505" y="2255134"/>
              <a:ext cx="1373202" cy="6032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a:stCxn id="102" idx="2"/>
              <a:endCxn id="99" idx="2"/>
            </p:cNvCxnSpPr>
            <p:nvPr/>
          </p:nvCxnSpPr>
          <p:spPr>
            <a:xfrm>
              <a:off x="2407707" y="2315457"/>
              <a:ext cx="1557622" cy="12247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a:stCxn id="96" idx="2"/>
              <a:endCxn id="99" idx="2"/>
            </p:cNvCxnSpPr>
            <p:nvPr/>
          </p:nvCxnSpPr>
          <p:spPr>
            <a:xfrm>
              <a:off x="2924258" y="3532524"/>
              <a:ext cx="1041071" cy="767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a:stCxn id="99" idx="2"/>
              <a:endCxn id="93" idx="2"/>
            </p:cNvCxnSpPr>
            <p:nvPr/>
          </p:nvCxnSpPr>
          <p:spPr>
            <a:xfrm flipH="1" flipV="1">
              <a:off x="1034505" y="2255135"/>
              <a:ext cx="2930824" cy="12850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a:stCxn id="96" idx="2"/>
              <a:endCxn id="93" idx="2"/>
            </p:cNvCxnSpPr>
            <p:nvPr/>
          </p:nvCxnSpPr>
          <p:spPr>
            <a:xfrm flipH="1" flipV="1">
              <a:off x="1034505" y="2255135"/>
              <a:ext cx="1889753" cy="127738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a:stCxn id="105" idx="2"/>
              <a:endCxn id="99" idx="2"/>
            </p:cNvCxnSpPr>
            <p:nvPr/>
          </p:nvCxnSpPr>
          <p:spPr>
            <a:xfrm flipV="1">
              <a:off x="2952288" y="3540197"/>
              <a:ext cx="1013041" cy="8367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aphicFrame>
        <p:nvGraphicFramePr>
          <p:cNvPr id="115" name="Chart 114"/>
          <p:cNvGraphicFramePr/>
          <p:nvPr>
            <p:extLst>
              <p:ext uri="{D42A27DB-BD31-4B8C-83A1-F6EECF244321}">
                <p14:modId xmlns:p14="http://schemas.microsoft.com/office/powerpoint/2010/main" val="4256911384"/>
              </p:ext>
            </p:extLst>
          </p:nvPr>
        </p:nvGraphicFramePr>
        <p:xfrm>
          <a:off x="4923025" y="1905001"/>
          <a:ext cx="1634176" cy="1689449"/>
        </p:xfrm>
        <a:graphic>
          <a:graphicData uri="http://schemas.openxmlformats.org/drawingml/2006/chart">
            <c:chart xmlns:c="http://schemas.openxmlformats.org/drawingml/2006/chart" xmlns:r="http://schemas.openxmlformats.org/officeDocument/2006/relationships" r:id="rId2"/>
          </a:graphicData>
        </a:graphic>
      </p:graphicFrame>
      <p:sp>
        <p:nvSpPr>
          <p:cNvPr id="116" name="Content Placeholder 2"/>
          <p:cNvSpPr txBox="1">
            <a:spLocks/>
          </p:cNvSpPr>
          <p:nvPr/>
        </p:nvSpPr>
        <p:spPr>
          <a:xfrm>
            <a:off x="5400697" y="2590456"/>
            <a:ext cx="686834" cy="25641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800" dirty="0" smtClean="0">
                <a:solidFill>
                  <a:schemeClr val="bg1"/>
                </a:solidFill>
                <a:latin typeface="Source Sans Pro Black" pitchFamily="34" charset="0"/>
              </a:rPr>
              <a:t>73%</a:t>
            </a:r>
            <a:endParaRPr lang="en-US" sz="1800" dirty="0">
              <a:solidFill>
                <a:schemeClr val="bg1"/>
              </a:solidFill>
              <a:latin typeface="Source Sans Pro Black" pitchFamily="34" charset="0"/>
            </a:endParaRPr>
          </a:p>
        </p:txBody>
      </p:sp>
      <p:grpSp>
        <p:nvGrpSpPr>
          <p:cNvPr id="120" name="Group 119"/>
          <p:cNvGrpSpPr/>
          <p:nvPr/>
        </p:nvGrpSpPr>
        <p:grpSpPr>
          <a:xfrm>
            <a:off x="4995224" y="3595807"/>
            <a:ext cx="1480516" cy="591730"/>
            <a:chOff x="2343409" y="3651870"/>
            <a:chExt cx="1480516" cy="590694"/>
          </a:xfrm>
        </p:grpSpPr>
        <p:sp>
          <p:nvSpPr>
            <p:cNvPr id="121" name="Content Placeholder 2"/>
            <p:cNvSpPr txBox="1">
              <a:spLocks/>
            </p:cNvSpPr>
            <p:nvPr/>
          </p:nvSpPr>
          <p:spPr>
            <a:xfrm>
              <a:off x="2399260" y="3651870"/>
              <a:ext cx="1368815" cy="4586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smtClean="0">
                  <a:solidFill>
                    <a:schemeClr val="accent3"/>
                  </a:solidFill>
                  <a:latin typeface="Source Sans Pro Black" pitchFamily="34" charset="0"/>
                </a:rPr>
                <a:t>$96,453</a:t>
              </a:r>
              <a:endParaRPr lang="en-US" sz="2000" dirty="0">
                <a:solidFill>
                  <a:schemeClr val="accent3"/>
                </a:solidFill>
                <a:latin typeface="Source Sans Pro Black" pitchFamily="34" charset="0"/>
              </a:endParaRPr>
            </a:p>
          </p:txBody>
        </p:sp>
        <p:sp>
          <p:nvSpPr>
            <p:cNvPr id="122" name="Content Placeholder 2"/>
            <p:cNvSpPr txBox="1">
              <a:spLocks/>
            </p:cNvSpPr>
            <p:nvPr/>
          </p:nvSpPr>
          <p:spPr>
            <a:xfrm>
              <a:off x="2343409" y="3911771"/>
              <a:ext cx="1480516" cy="3307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Revenue</a:t>
              </a:r>
              <a:endParaRPr lang="en-US" sz="1100" b="1" dirty="0">
                <a:solidFill>
                  <a:schemeClr val="bg1"/>
                </a:solidFill>
              </a:endParaRPr>
            </a:p>
          </p:txBody>
        </p:sp>
      </p:grpSp>
      <p:graphicFrame>
        <p:nvGraphicFramePr>
          <p:cNvPr id="123" name="Chart 122"/>
          <p:cNvGraphicFramePr/>
          <p:nvPr>
            <p:extLst>
              <p:ext uri="{D42A27DB-BD31-4B8C-83A1-F6EECF244321}">
                <p14:modId xmlns:p14="http://schemas.microsoft.com/office/powerpoint/2010/main" val="1179161602"/>
              </p:ext>
            </p:extLst>
          </p:nvPr>
        </p:nvGraphicFramePr>
        <p:xfrm>
          <a:off x="6747824" y="1905001"/>
          <a:ext cx="1634176" cy="1689449"/>
        </p:xfrm>
        <a:graphic>
          <a:graphicData uri="http://schemas.openxmlformats.org/drawingml/2006/chart">
            <c:chart xmlns:c="http://schemas.openxmlformats.org/drawingml/2006/chart" xmlns:r="http://schemas.openxmlformats.org/officeDocument/2006/relationships" r:id="rId3"/>
          </a:graphicData>
        </a:graphic>
      </p:graphicFrame>
      <p:sp>
        <p:nvSpPr>
          <p:cNvPr id="124" name="Content Placeholder 2"/>
          <p:cNvSpPr txBox="1">
            <a:spLocks/>
          </p:cNvSpPr>
          <p:nvPr/>
        </p:nvSpPr>
        <p:spPr>
          <a:xfrm>
            <a:off x="7225496" y="2590456"/>
            <a:ext cx="686834" cy="25641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800" dirty="0" smtClean="0">
                <a:solidFill>
                  <a:schemeClr val="bg1"/>
                </a:solidFill>
                <a:latin typeface="Source Sans Pro Black" pitchFamily="34" charset="0"/>
              </a:rPr>
              <a:t>50%</a:t>
            </a:r>
            <a:endParaRPr lang="en-US" sz="1800" dirty="0">
              <a:solidFill>
                <a:schemeClr val="bg1"/>
              </a:solidFill>
              <a:latin typeface="Source Sans Pro Black" pitchFamily="34" charset="0"/>
            </a:endParaRPr>
          </a:p>
        </p:txBody>
      </p:sp>
      <p:grpSp>
        <p:nvGrpSpPr>
          <p:cNvPr id="128" name="Group 127"/>
          <p:cNvGrpSpPr/>
          <p:nvPr/>
        </p:nvGrpSpPr>
        <p:grpSpPr>
          <a:xfrm>
            <a:off x="6820023" y="3595807"/>
            <a:ext cx="1480516" cy="591730"/>
            <a:chOff x="2343409" y="3651870"/>
            <a:chExt cx="1480516" cy="590694"/>
          </a:xfrm>
        </p:grpSpPr>
        <p:sp>
          <p:nvSpPr>
            <p:cNvPr id="129" name="Content Placeholder 2"/>
            <p:cNvSpPr txBox="1">
              <a:spLocks/>
            </p:cNvSpPr>
            <p:nvPr/>
          </p:nvSpPr>
          <p:spPr>
            <a:xfrm>
              <a:off x="2399260" y="3651870"/>
              <a:ext cx="1368815" cy="4586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smtClean="0">
                  <a:solidFill>
                    <a:schemeClr val="accent2"/>
                  </a:solidFill>
                  <a:latin typeface="Source Sans Pro Black" pitchFamily="34" charset="0"/>
                </a:rPr>
                <a:t>$96,453</a:t>
              </a:r>
              <a:endParaRPr lang="en-US" sz="2000" dirty="0">
                <a:solidFill>
                  <a:schemeClr val="accent2"/>
                </a:solidFill>
                <a:latin typeface="Source Sans Pro Black" pitchFamily="34" charset="0"/>
              </a:endParaRPr>
            </a:p>
          </p:txBody>
        </p:sp>
        <p:sp>
          <p:nvSpPr>
            <p:cNvPr id="130" name="Content Placeholder 2"/>
            <p:cNvSpPr txBox="1">
              <a:spLocks/>
            </p:cNvSpPr>
            <p:nvPr/>
          </p:nvSpPr>
          <p:spPr>
            <a:xfrm>
              <a:off x="2343409" y="3911771"/>
              <a:ext cx="1480516" cy="3307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Revenue</a:t>
              </a:r>
              <a:endParaRPr lang="en-US" sz="1100" b="1" dirty="0">
                <a:solidFill>
                  <a:schemeClr val="bg1"/>
                </a:solidFill>
              </a:endParaRPr>
            </a:p>
          </p:txBody>
        </p:sp>
      </p:grpSp>
      <p:grpSp>
        <p:nvGrpSpPr>
          <p:cNvPr id="131" name="Group 130"/>
          <p:cNvGrpSpPr/>
          <p:nvPr/>
        </p:nvGrpSpPr>
        <p:grpSpPr>
          <a:xfrm>
            <a:off x="922105" y="4800600"/>
            <a:ext cx="906695" cy="1139682"/>
            <a:chOff x="2991653" y="1996073"/>
            <a:chExt cx="906695" cy="1137687"/>
          </a:xfrm>
        </p:grpSpPr>
        <p:sp>
          <p:nvSpPr>
            <p:cNvPr id="132" name="Subtitle 2"/>
            <p:cNvSpPr txBox="1">
              <a:spLocks/>
            </p:cNvSpPr>
            <p:nvPr/>
          </p:nvSpPr>
          <p:spPr>
            <a:xfrm>
              <a:off x="3080724" y="2286577"/>
              <a:ext cx="817624" cy="23840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b="1" dirty="0" smtClean="0">
                  <a:solidFill>
                    <a:schemeClr val="bg1"/>
                  </a:solidFill>
                  <a:ea typeface="Franchise" pitchFamily="49" charset="0"/>
                </a:rPr>
                <a:t>Females </a:t>
              </a:r>
            </a:p>
          </p:txBody>
        </p:sp>
        <p:sp>
          <p:nvSpPr>
            <p:cNvPr id="133" name="Content Placeholder 2"/>
            <p:cNvSpPr txBox="1">
              <a:spLocks/>
            </p:cNvSpPr>
            <p:nvPr/>
          </p:nvSpPr>
          <p:spPr>
            <a:xfrm>
              <a:off x="3070446" y="1996073"/>
              <a:ext cx="822499" cy="34462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dirty="0" smtClean="0">
                  <a:solidFill>
                    <a:schemeClr val="bg1"/>
                  </a:solidFill>
                  <a:latin typeface="Source Sans Pro Black" pitchFamily="34" charset="0"/>
                </a:rPr>
                <a:t>64M</a:t>
              </a:r>
              <a:endParaRPr lang="en-US" sz="2400" dirty="0">
                <a:solidFill>
                  <a:schemeClr val="bg1"/>
                </a:solidFill>
                <a:latin typeface="Source Sans Pro Black" pitchFamily="34" charset="0"/>
              </a:endParaRPr>
            </a:p>
          </p:txBody>
        </p:sp>
        <p:grpSp>
          <p:nvGrpSpPr>
            <p:cNvPr id="134" name="Group 133"/>
            <p:cNvGrpSpPr/>
            <p:nvPr/>
          </p:nvGrpSpPr>
          <p:grpSpPr>
            <a:xfrm>
              <a:off x="2992062" y="2119802"/>
              <a:ext cx="155108" cy="334520"/>
              <a:chOff x="6084168" y="3828473"/>
              <a:chExt cx="172244" cy="371476"/>
            </a:xfrm>
          </p:grpSpPr>
          <p:sp>
            <p:nvSpPr>
              <p:cNvPr id="140" name="Oval 139"/>
              <p:cNvSpPr>
                <a:spLocks noChangeArrowheads="1"/>
              </p:cNvSpPr>
              <p:nvPr/>
            </p:nvSpPr>
            <p:spPr bwMode="auto">
              <a:xfrm>
                <a:off x="6142112" y="3828473"/>
                <a:ext cx="54769" cy="56357"/>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1" name="Freeform 7"/>
              <p:cNvSpPr>
                <a:spLocks/>
              </p:cNvSpPr>
              <p:nvPr/>
            </p:nvSpPr>
            <p:spPr bwMode="auto">
              <a:xfrm>
                <a:off x="6084168" y="3895942"/>
                <a:ext cx="172244" cy="304007"/>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35" name="Group 134"/>
            <p:cNvGrpSpPr/>
            <p:nvPr/>
          </p:nvGrpSpPr>
          <p:grpSpPr>
            <a:xfrm>
              <a:off x="2991653" y="2728581"/>
              <a:ext cx="131519" cy="334520"/>
              <a:chOff x="6184707" y="4514298"/>
              <a:chExt cx="150666" cy="383216"/>
            </a:xfrm>
          </p:grpSpPr>
          <p:sp>
            <p:nvSpPr>
              <p:cNvPr id="138" name="Freeform 12"/>
              <p:cNvSpPr>
                <a:spLocks/>
              </p:cNvSpPr>
              <p:nvPr/>
            </p:nvSpPr>
            <p:spPr bwMode="auto">
              <a:xfrm>
                <a:off x="6184707" y="4579805"/>
                <a:ext cx="150666" cy="317709"/>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9" name="Oval 13"/>
              <p:cNvSpPr>
                <a:spLocks noChangeArrowheads="1"/>
              </p:cNvSpPr>
              <p:nvPr/>
            </p:nvSpPr>
            <p:spPr bwMode="auto">
              <a:xfrm>
                <a:off x="6230562" y="4514298"/>
                <a:ext cx="59775" cy="59775"/>
              </a:xfrm>
              <a:prstGeom prst="ellipse">
                <a:avLst/>
              </a:pr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36" name="Subtitle 2"/>
            <p:cNvSpPr txBox="1">
              <a:spLocks/>
            </p:cNvSpPr>
            <p:nvPr/>
          </p:nvSpPr>
          <p:spPr>
            <a:xfrm>
              <a:off x="3073939" y="2895356"/>
              <a:ext cx="817624" cy="23840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b="1" dirty="0" smtClean="0">
                  <a:solidFill>
                    <a:schemeClr val="bg1"/>
                  </a:solidFill>
                  <a:ea typeface="Franchise" pitchFamily="49" charset="0"/>
                </a:rPr>
                <a:t>Males </a:t>
              </a:r>
            </a:p>
          </p:txBody>
        </p:sp>
        <p:sp>
          <p:nvSpPr>
            <p:cNvPr id="137" name="Content Placeholder 2"/>
            <p:cNvSpPr txBox="1">
              <a:spLocks/>
            </p:cNvSpPr>
            <p:nvPr/>
          </p:nvSpPr>
          <p:spPr>
            <a:xfrm>
              <a:off x="3063661" y="2604852"/>
              <a:ext cx="822499" cy="34462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400" dirty="0" smtClean="0">
                  <a:solidFill>
                    <a:schemeClr val="bg1"/>
                  </a:solidFill>
                  <a:latin typeface="Source Sans Pro Black" pitchFamily="34" charset="0"/>
                </a:rPr>
                <a:t>36M</a:t>
              </a:r>
              <a:endParaRPr lang="en-US" sz="2400" dirty="0">
                <a:solidFill>
                  <a:schemeClr val="bg1"/>
                </a:solidFill>
                <a:latin typeface="Source Sans Pro Black" pitchFamily="34" charset="0"/>
              </a:endParaRPr>
            </a:p>
          </p:txBody>
        </p:sp>
      </p:grpSp>
      <p:sp>
        <p:nvSpPr>
          <p:cNvPr id="142" name="Content Placeholder 2"/>
          <p:cNvSpPr txBox="1">
            <a:spLocks/>
          </p:cNvSpPr>
          <p:nvPr/>
        </p:nvSpPr>
        <p:spPr>
          <a:xfrm>
            <a:off x="5029200" y="4791961"/>
            <a:ext cx="3429000" cy="107543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smtClean="0">
                <a:solidFill>
                  <a:schemeClr val="bg1"/>
                </a:solidFill>
              </a:rPr>
              <a:t>Sed </a:t>
            </a:r>
            <a:r>
              <a:rPr lang="en-US" sz="1000" dirty="0">
                <a:solidFill>
                  <a:schemeClr val="bg1"/>
                </a:solidFill>
              </a:rPr>
              <a:t>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00" dirty="0" smtClean="0">
                <a:solidFill>
                  <a:schemeClr val="bg1"/>
                </a:solidFill>
              </a:rPr>
              <a:t>. </a:t>
            </a:r>
            <a:endParaRPr lang="en-US" sz="1000" dirty="0">
              <a:solidFill>
                <a:schemeClr val="bg1"/>
              </a:solidFill>
            </a:endParaRPr>
          </a:p>
        </p:txBody>
      </p:sp>
      <p:sp>
        <p:nvSpPr>
          <p:cNvPr id="143" name="Content Placeholder 2"/>
          <p:cNvSpPr txBox="1">
            <a:spLocks/>
          </p:cNvSpPr>
          <p:nvPr/>
        </p:nvSpPr>
        <p:spPr>
          <a:xfrm>
            <a:off x="5029200" y="4494556"/>
            <a:ext cx="1221892" cy="31282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bg1"/>
                </a:solidFill>
              </a:rPr>
              <a:t>Analysis</a:t>
            </a:r>
          </a:p>
        </p:txBody>
      </p:sp>
    </p:spTree>
    <p:extLst>
      <p:ext uri="{BB962C8B-B14F-4D97-AF65-F5344CB8AC3E}">
        <p14:creationId xmlns:p14="http://schemas.microsoft.com/office/powerpoint/2010/main" val="2504937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par>
                          <p:cTn id="19" fill="hold">
                            <p:stCondLst>
                              <p:cond delay="2000"/>
                            </p:stCondLst>
                            <p:childTnLst>
                              <p:par>
                                <p:cTn id="20" presetID="16" presetClass="entr" presetSubtype="21"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arn(inVertical)">
                                      <p:cBhvr>
                                        <p:cTn id="22" dur="500"/>
                                        <p:tgtEl>
                                          <p:spTgt spid="3"/>
                                        </p:tgtEl>
                                      </p:cBhvr>
                                    </p:animEffect>
                                  </p:childTnLst>
                                </p:cTn>
                              </p:par>
                            </p:childTnLst>
                          </p:cTn>
                        </p:par>
                        <p:par>
                          <p:cTn id="23" fill="hold">
                            <p:stCondLst>
                              <p:cond delay="2500"/>
                            </p:stCondLst>
                            <p:childTnLst>
                              <p:par>
                                <p:cTn id="24" presetID="47" presetClass="entr" presetSubtype="0" fill="hold" nodeType="afterEffect">
                                  <p:stCondLst>
                                    <p:cond delay="0"/>
                                  </p:stCondLst>
                                  <p:childTnLst>
                                    <p:set>
                                      <p:cBhvr>
                                        <p:cTn id="25" dur="1" fill="hold">
                                          <p:stCondLst>
                                            <p:cond delay="0"/>
                                          </p:stCondLst>
                                        </p:cTn>
                                        <p:tgtEl>
                                          <p:spTgt spid="92"/>
                                        </p:tgtEl>
                                        <p:attrNameLst>
                                          <p:attrName>style.visibility</p:attrName>
                                        </p:attrNameLst>
                                      </p:cBhvr>
                                      <p:to>
                                        <p:strVal val="visible"/>
                                      </p:to>
                                    </p:set>
                                    <p:animEffect transition="in" filter="fade">
                                      <p:cBhvr>
                                        <p:cTn id="26" dur="500"/>
                                        <p:tgtEl>
                                          <p:spTgt spid="92"/>
                                        </p:tgtEl>
                                      </p:cBhvr>
                                    </p:animEffect>
                                    <p:anim calcmode="lin" valueType="num">
                                      <p:cBhvr>
                                        <p:cTn id="27" dur="500" fill="hold"/>
                                        <p:tgtEl>
                                          <p:spTgt spid="92"/>
                                        </p:tgtEl>
                                        <p:attrNameLst>
                                          <p:attrName>ppt_x</p:attrName>
                                        </p:attrNameLst>
                                      </p:cBhvr>
                                      <p:tavLst>
                                        <p:tav tm="0">
                                          <p:val>
                                            <p:strVal val="#ppt_x"/>
                                          </p:val>
                                        </p:tav>
                                        <p:tav tm="100000">
                                          <p:val>
                                            <p:strVal val="#ppt_x"/>
                                          </p:val>
                                        </p:tav>
                                      </p:tavLst>
                                    </p:anim>
                                    <p:anim calcmode="lin" valueType="num">
                                      <p:cBhvr>
                                        <p:cTn id="28" dur="500" fill="hold"/>
                                        <p:tgtEl>
                                          <p:spTgt spid="92"/>
                                        </p:tgtEl>
                                        <p:attrNameLst>
                                          <p:attrName>ppt_y</p:attrName>
                                        </p:attrNameLst>
                                      </p:cBhvr>
                                      <p:tavLst>
                                        <p:tav tm="0">
                                          <p:val>
                                            <p:strVal val="#ppt_y-.1"/>
                                          </p:val>
                                        </p:tav>
                                        <p:tav tm="100000">
                                          <p:val>
                                            <p:strVal val="#ppt_y"/>
                                          </p:val>
                                        </p:tav>
                                      </p:tavLst>
                                    </p:anim>
                                  </p:childTnLst>
                                </p:cTn>
                              </p:par>
                            </p:childTnLst>
                          </p:cTn>
                        </p:par>
                        <p:par>
                          <p:cTn id="29" fill="hold">
                            <p:stCondLst>
                              <p:cond delay="3000"/>
                            </p:stCondLst>
                            <p:childTnLst>
                              <p:par>
                                <p:cTn id="30" presetID="47" presetClass="entr" presetSubtype="0" fill="hold" nodeType="afterEffect">
                                  <p:stCondLst>
                                    <p:cond delay="0"/>
                                  </p:stCondLst>
                                  <p:childTnLst>
                                    <p:set>
                                      <p:cBhvr>
                                        <p:cTn id="31" dur="1" fill="hold">
                                          <p:stCondLst>
                                            <p:cond delay="0"/>
                                          </p:stCondLst>
                                        </p:cTn>
                                        <p:tgtEl>
                                          <p:spTgt spid="104"/>
                                        </p:tgtEl>
                                        <p:attrNameLst>
                                          <p:attrName>style.visibility</p:attrName>
                                        </p:attrNameLst>
                                      </p:cBhvr>
                                      <p:to>
                                        <p:strVal val="visible"/>
                                      </p:to>
                                    </p:set>
                                    <p:animEffect transition="in" filter="fade">
                                      <p:cBhvr>
                                        <p:cTn id="32" dur="500"/>
                                        <p:tgtEl>
                                          <p:spTgt spid="104"/>
                                        </p:tgtEl>
                                      </p:cBhvr>
                                    </p:animEffect>
                                    <p:anim calcmode="lin" valueType="num">
                                      <p:cBhvr>
                                        <p:cTn id="33" dur="500" fill="hold"/>
                                        <p:tgtEl>
                                          <p:spTgt spid="104"/>
                                        </p:tgtEl>
                                        <p:attrNameLst>
                                          <p:attrName>ppt_x</p:attrName>
                                        </p:attrNameLst>
                                      </p:cBhvr>
                                      <p:tavLst>
                                        <p:tav tm="0">
                                          <p:val>
                                            <p:strVal val="#ppt_x"/>
                                          </p:val>
                                        </p:tav>
                                        <p:tav tm="100000">
                                          <p:val>
                                            <p:strVal val="#ppt_x"/>
                                          </p:val>
                                        </p:tav>
                                      </p:tavLst>
                                    </p:anim>
                                    <p:anim calcmode="lin" valueType="num">
                                      <p:cBhvr>
                                        <p:cTn id="34" dur="500" fill="hold"/>
                                        <p:tgtEl>
                                          <p:spTgt spid="104"/>
                                        </p:tgtEl>
                                        <p:attrNameLst>
                                          <p:attrName>ppt_y</p:attrName>
                                        </p:attrNameLst>
                                      </p:cBhvr>
                                      <p:tavLst>
                                        <p:tav tm="0">
                                          <p:val>
                                            <p:strVal val="#ppt_y-.1"/>
                                          </p:val>
                                        </p:tav>
                                        <p:tav tm="100000">
                                          <p:val>
                                            <p:strVal val="#ppt_y"/>
                                          </p:val>
                                        </p:tav>
                                      </p:tavLst>
                                    </p:anim>
                                  </p:childTnLst>
                                </p:cTn>
                              </p:par>
                            </p:childTnLst>
                          </p:cTn>
                        </p:par>
                        <p:par>
                          <p:cTn id="35" fill="hold">
                            <p:stCondLst>
                              <p:cond delay="3500"/>
                            </p:stCondLst>
                            <p:childTnLst>
                              <p:par>
                                <p:cTn id="36" presetID="47" presetClass="entr" presetSubtype="0" fill="hold" nodeType="afterEffect">
                                  <p:stCondLst>
                                    <p:cond delay="0"/>
                                  </p:stCondLst>
                                  <p:childTnLst>
                                    <p:set>
                                      <p:cBhvr>
                                        <p:cTn id="37" dur="1" fill="hold">
                                          <p:stCondLst>
                                            <p:cond delay="0"/>
                                          </p:stCondLst>
                                        </p:cTn>
                                        <p:tgtEl>
                                          <p:spTgt spid="95"/>
                                        </p:tgtEl>
                                        <p:attrNameLst>
                                          <p:attrName>style.visibility</p:attrName>
                                        </p:attrNameLst>
                                      </p:cBhvr>
                                      <p:to>
                                        <p:strVal val="visible"/>
                                      </p:to>
                                    </p:set>
                                    <p:animEffect transition="in" filter="fade">
                                      <p:cBhvr>
                                        <p:cTn id="38" dur="500"/>
                                        <p:tgtEl>
                                          <p:spTgt spid="95"/>
                                        </p:tgtEl>
                                      </p:cBhvr>
                                    </p:animEffect>
                                    <p:anim calcmode="lin" valueType="num">
                                      <p:cBhvr>
                                        <p:cTn id="39" dur="500" fill="hold"/>
                                        <p:tgtEl>
                                          <p:spTgt spid="95"/>
                                        </p:tgtEl>
                                        <p:attrNameLst>
                                          <p:attrName>ppt_x</p:attrName>
                                        </p:attrNameLst>
                                      </p:cBhvr>
                                      <p:tavLst>
                                        <p:tav tm="0">
                                          <p:val>
                                            <p:strVal val="#ppt_x"/>
                                          </p:val>
                                        </p:tav>
                                        <p:tav tm="100000">
                                          <p:val>
                                            <p:strVal val="#ppt_x"/>
                                          </p:val>
                                        </p:tav>
                                      </p:tavLst>
                                    </p:anim>
                                    <p:anim calcmode="lin" valueType="num">
                                      <p:cBhvr>
                                        <p:cTn id="40" dur="500" fill="hold"/>
                                        <p:tgtEl>
                                          <p:spTgt spid="95"/>
                                        </p:tgtEl>
                                        <p:attrNameLst>
                                          <p:attrName>ppt_y</p:attrName>
                                        </p:attrNameLst>
                                      </p:cBhvr>
                                      <p:tavLst>
                                        <p:tav tm="0">
                                          <p:val>
                                            <p:strVal val="#ppt_y-.1"/>
                                          </p:val>
                                        </p:tav>
                                        <p:tav tm="100000">
                                          <p:val>
                                            <p:strVal val="#ppt_y"/>
                                          </p:val>
                                        </p:tav>
                                      </p:tavLst>
                                    </p:anim>
                                  </p:childTnLst>
                                </p:cTn>
                              </p:par>
                            </p:childTnLst>
                          </p:cTn>
                        </p:par>
                        <p:par>
                          <p:cTn id="41" fill="hold">
                            <p:stCondLst>
                              <p:cond delay="4000"/>
                            </p:stCondLst>
                            <p:childTnLst>
                              <p:par>
                                <p:cTn id="42" presetID="47" presetClass="entr" presetSubtype="0" fill="hold" nodeType="afterEffect">
                                  <p:stCondLst>
                                    <p:cond delay="0"/>
                                  </p:stCondLst>
                                  <p:childTnLst>
                                    <p:set>
                                      <p:cBhvr>
                                        <p:cTn id="43" dur="1" fill="hold">
                                          <p:stCondLst>
                                            <p:cond delay="0"/>
                                          </p:stCondLst>
                                        </p:cTn>
                                        <p:tgtEl>
                                          <p:spTgt spid="98"/>
                                        </p:tgtEl>
                                        <p:attrNameLst>
                                          <p:attrName>style.visibility</p:attrName>
                                        </p:attrNameLst>
                                      </p:cBhvr>
                                      <p:to>
                                        <p:strVal val="visible"/>
                                      </p:to>
                                    </p:set>
                                    <p:animEffect transition="in" filter="fade">
                                      <p:cBhvr>
                                        <p:cTn id="44" dur="500"/>
                                        <p:tgtEl>
                                          <p:spTgt spid="98"/>
                                        </p:tgtEl>
                                      </p:cBhvr>
                                    </p:animEffect>
                                    <p:anim calcmode="lin" valueType="num">
                                      <p:cBhvr>
                                        <p:cTn id="45" dur="500" fill="hold"/>
                                        <p:tgtEl>
                                          <p:spTgt spid="98"/>
                                        </p:tgtEl>
                                        <p:attrNameLst>
                                          <p:attrName>ppt_x</p:attrName>
                                        </p:attrNameLst>
                                      </p:cBhvr>
                                      <p:tavLst>
                                        <p:tav tm="0">
                                          <p:val>
                                            <p:strVal val="#ppt_x"/>
                                          </p:val>
                                        </p:tav>
                                        <p:tav tm="100000">
                                          <p:val>
                                            <p:strVal val="#ppt_x"/>
                                          </p:val>
                                        </p:tav>
                                      </p:tavLst>
                                    </p:anim>
                                    <p:anim calcmode="lin" valueType="num">
                                      <p:cBhvr>
                                        <p:cTn id="46" dur="500" fill="hold"/>
                                        <p:tgtEl>
                                          <p:spTgt spid="98"/>
                                        </p:tgtEl>
                                        <p:attrNameLst>
                                          <p:attrName>ppt_y</p:attrName>
                                        </p:attrNameLst>
                                      </p:cBhvr>
                                      <p:tavLst>
                                        <p:tav tm="0">
                                          <p:val>
                                            <p:strVal val="#ppt_y-.1"/>
                                          </p:val>
                                        </p:tav>
                                        <p:tav tm="100000">
                                          <p:val>
                                            <p:strVal val="#ppt_y"/>
                                          </p:val>
                                        </p:tav>
                                      </p:tavLst>
                                    </p:anim>
                                  </p:childTnLst>
                                </p:cTn>
                              </p:par>
                            </p:childTnLst>
                          </p:cTn>
                        </p:par>
                        <p:par>
                          <p:cTn id="47" fill="hold">
                            <p:stCondLst>
                              <p:cond delay="4500"/>
                            </p:stCondLst>
                            <p:childTnLst>
                              <p:par>
                                <p:cTn id="48" presetID="47" presetClass="entr" presetSubtype="0" fill="hold" nodeType="afterEffect">
                                  <p:stCondLst>
                                    <p:cond delay="0"/>
                                  </p:stCondLst>
                                  <p:childTnLst>
                                    <p:set>
                                      <p:cBhvr>
                                        <p:cTn id="49" dur="1" fill="hold">
                                          <p:stCondLst>
                                            <p:cond delay="0"/>
                                          </p:stCondLst>
                                        </p:cTn>
                                        <p:tgtEl>
                                          <p:spTgt spid="101"/>
                                        </p:tgtEl>
                                        <p:attrNameLst>
                                          <p:attrName>style.visibility</p:attrName>
                                        </p:attrNameLst>
                                      </p:cBhvr>
                                      <p:to>
                                        <p:strVal val="visible"/>
                                      </p:to>
                                    </p:set>
                                    <p:animEffect transition="in" filter="fade">
                                      <p:cBhvr>
                                        <p:cTn id="50" dur="500"/>
                                        <p:tgtEl>
                                          <p:spTgt spid="101"/>
                                        </p:tgtEl>
                                      </p:cBhvr>
                                    </p:animEffect>
                                    <p:anim calcmode="lin" valueType="num">
                                      <p:cBhvr>
                                        <p:cTn id="51" dur="500" fill="hold"/>
                                        <p:tgtEl>
                                          <p:spTgt spid="101"/>
                                        </p:tgtEl>
                                        <p:attrNameLst>
                                          <p:attrName>ppt_x</p:attrName>
                                        </p:attrNameLst>
                                      </p:cBhvr>
                                      <p:tavLst>
                                        <p:tav tm="0">
                                          <p:val>
                                            <p:strVal val="#ppt_x"/>
                                          </p:val>
                                        </p:tav>
                                        <p:tav tm="100000">
                                          <p:val>
                                            <p:strVal val="#ppt_x"/>
                                          </p:val>
                                        </p:tav>
                                      </p:tavLst>
                                    </p:anim>
                                    <p:anim calcmode="lin" valueType="num">
                                      <p:cBhvr>
                                        <p:cTn id="52" dur="500" fill="hold"/>
                                        <p:tgtEl>
                                          <p:spTgt spid="101"/>
                                        </p:tgtEl>
                                        <p:attrNameLst>
                                          <p:attrName>ppt_y</p:attrName>
                                        </p:attrNameLst>
                                      </p:cBhvr>
                                      <p:tavLst>
                                        <p:tav tm="0">
                                          <p:val>
                                            <p:strVal val="#ppt_y-.1"/>
                                          </p:val>
                                        </p:tav>
                                        <p:tav tm="100000">
                                          <p:val>
                                            <p:strVal val="#ppt_y"/>
                                          </p:val>
                                        </p:tav>
                                      </p:tavLst>
                                    </p:anim>
                                  </p:childTnLst>
                                </p:cTn>
                              </p:par>
                            </p:childTnLst>
                          </p:cTn>
                        </p:par>
                        <p:par>
                          <p:cTn id="53" fill="hold">
                            <p:stCondLst>
                              <p:cond delay="5000"/>
                            </p:stCondLst>
                            <p:childTnLst>
                              <p:par>
                                <p:cTn id="54" presetID="10" presetClass="entr" presetSubtype="0" fill="hold" nodeType="afterEffect">
                                  <p:stCondLst>
                                    <p:cond delay="0"/>
                                  </p:stCondLst>
                                  <p:childTnLst>
                                    <p:set>
                                      <p:cBhvr>
                                        <p:cTn id="55" dur="1" fill="hold">
                                          <p:stCondLst>
                                            <p:cond delay="0"/>
                                          </p:stCondLst>
                                        </p:cTn>
                                        <p:tgtEl>
                                          <p:spTgt spid="131"/>
                                        </p:tgtEl>
                                        <p:attrNameLst>
                                          <p:attrName>style.visibility</p:attrName>
                                        </p:attrNameLst>
                                      </p:cBhvr>
                                      <p:to>
                                        <p:strVal val="visible"/>
                                      </p:to>
                                    </p:set>
                                    <p:animEffect transition="in" filter="fade">
                                      <p:cBhvr>
                                        <p:cTn id="56" dur="500"/>
                                        <p:tgtEl>
                                          <p:spTgt spid="131"/>
                                        </p:tgtEl>
                                      </p:cBhvr>
                                    </p:animEffect>
                                  </p:childTnLst>
                                </p:cTn>
                              </p:par>
                            </p:childTnLst>
                          </p:cTn>
                        </p:par>
                        <p:par>
                          <p:cTn id="57" fill="hold">
                            <p:stCondLst>
                              <p:cond delay="5500"/>
                            </p:stCondLst>
                            <p:childTnLst>
                              <p:par>
                                <p:cTn id="58" presetID="21" presetClass="entr" presetSubtype="1" fill="hold" grpId="0" nodeType="afterEffect">
                                  <p:stCondLst>
                                    <p:cond delay="0"/>
                                  </p:stCondLst>
                                  <p:childTnLst>
                                    <p:set>
                                      <p:cBhvr>
                                        <p:cTn id="59" dur="1" fill="hold">
                                          <p:stCondLst>
                                            <p:cond delay="0"/>
                                          </p:stCondLst>
                                        </p:cTn>
                                        <p:tgtEl>
                                          <p:spTgt spid="115"/>
                                        </p:tgtEl>
                                        <p:attrNameLst>
                                          <p:attrName>style.visibility</p:attrName>
                                        </p:attrNameLst>
                                      </p:cBhvr>
                                      <p:to>
                                        <p:strVal val="visible"/>
                                      </p:to>
                                    </p:set>
                                    <p:animEffect transition="in" filter="wheel(1)">
                                      <p:cBhvr>
                                        <p:cTn id="60" dur="1000"/>
                                        <p:tgtEl>
                                          <p:spTgt spid="115"/>
                                        </p:tgtEl>
                                      </p:cBhvr>
                                    </p:animEffect>
                                  </p:childTnLst>
                                </p:cTn>
                              </p:par>
                            </p:childTnLst>
                          </p:cTn>
                        </p:par>
                        <p:par>
                          <p:cTn id="61" fill="hold">
                            <p:stCondLst>
                              <p:cond delay="6500"/>
                            </p:stCondLst>
                            <p:childTnLst>
                              <p:par>
                                <p:cTn id="62" presetID="10" presetClass="entr" presetSubtype="0" fill="hold" grpId="0" nodeType="afterEffect">
                                  <p:stCondLst>
                                    <p:cond delay="0"/>
                                  </p:stCondLst>
                                  <p:childTnLst>
                                    <p:set>
                                      <p:cBhvr>
                                        <p:cTn id="63" dur="1" fill="hold">
                                          <p:stCondLst>
                                            <p:cond delay="0"/>
                                          </p:stCondLst>
                                        </p:cTn>
                                        <p:tgtEl>
                                          <p:spTgt spid="116"/>
                                        </p:tgtEl>
                                        <p:attrNameLst>
                                          <p:attrName>style.visibility</p:attrName>
                                        </p:attrNameLst>
                                      </p:cBhvr>
                                      <p:to>
                                        <p:strVal val="visible"/>
                                      </p:to>
                                    </p:set>
                                    <p:animEffect transition="in" filter="fade">
                                      <p:cBhvr>
                                        <p:cTn id="64" dur="500"/>
                                        <p:tgtEl>
                                          <p:spTgt spid="116"/>
                                        </p:tgtEl>
                                      </p:cBhvr>
                                    </p:animEffect>
                                  </p:childTnLst>
                                </p:cTn>
                              </p:par>
                            </p:childTnLst>
                          </p:cTn>
                        </p:par>
                        <p:par>
                          <p:cTn id="65" fill="hold">
                            <p:stCondLst>
                              <p:cond delay="7000"/>
                            </p:stCondLst>
                            <p:childTnLst>
                              <p:par>
                                <p:cTn id="66" presetID="10" presetClass="entr" presetSubtype="0" fill="hold" nodeType="afterEffect">
                                  <p:stCondLst>
                                    <p:cond delay="0"/>
                                  </p:stCondLst>
                                  <p:childTnLst>
                                    <p:set>
                                      <p:cBhvr>
                                        <p:cTn id="67" dur="1" fill="hold">
                                          <p:stCondLst>
                                            <p:cond delay="0"/>
                                          </p:stCondLst>
                                        </p:cTn>
                                        <p:tgtEl>
                                          <p:spTgt spid="120"/>
                                        </p:tgtEl>
                                        <p:attrNameLst>
                                          <p:attrName>style.visibility</p:attrName>
                                        </p:attrNameLst>
                                      </p:cBhvr>
                                      <p:to>
                                        <p:strVal val="visible"/>
                                      </p:to>
                                    </p:set>
                                    <p:animEffect transition="in" filter="fade">
                                      <p:cBhvr>
                                        <p:cTn id="68" dur="500"/>
                                        <p:tgtEl>
                                          <p:spTgt spid="120"/>
                                        </p:tgtEl>
                                      </p:cBhvr>
                                    </p:animEffect>
                                  </p:childTnLst>
                                </p:cTn>
                              </p:par>
                            </p:childTnLst>
                          </p:cTn>
                        </p:par>
                        <p:par>
                          <p:cTn id="69" fill="hold">
                            <p:stCondLst>
                              <p:cond delay="7500"/>
                            </p:stCondLst>
                            <p:childTnLst>
                              <p:par>
                                <p:cTn id="70" presetID="21" presetClass="entr" presetSubtype="1" fill="hold" grpId="0" nodeType="afterEffect">
                                  <p:stCondLst>
                                    <p:cond delay="0"/>
                                  </p:stCondLst>
                                  <p:childTnLst>
                                    <p:set>
                                      <p:cBhvr>
                                        <p:cTn id="71" dur="1" fill="hold">
                                          <p:stCondLst>
                                            <p:cond delay="0"/>
                                          </p:stCondLst>
                                        </p:cTn>
                                        <p:tgtEl>
                                          <p:spTgt spid="123"/>
                                        </p:tgtEl>
                                        <p:attrNameLst>
                                          <p:attrName>style.visibility</p:attrName>
                                        </p:attrNameLst>
                                      </p:cBhvr>
                                      <p:to>
                                        <p:strVal val="visible"/>
                                      </p:to>
                                    </p:set>
                                    <p:animEffect transition="in" filter="wheel(1)">
                                      <p:cBhvr>
                                        <p:cTn id="72" dur="1000"/>
                                        <p:tgtEl>
                                          <p:spTgt spid="123"/>
                                        </p:tgtEl>
                                      </p:cBhvr>
                                    </p:animEffect>
                                  </p:childTnLst>
                                </p:cTn>
                              </p:par>
                            </p:childTnLst>
                          </p:cTn>
                        </p:par>
                        <p:par>
                          <p:cTn id="73" fill="hold">
                            <p:stCondLst>
                              <p:cond delay="8500"/>
                            </p:stCondLst>
                            <p:childTnLst>
                              <p:par>
                                <p:cTn id="74" presetID="10" presetClass="entr" presetSubtype="0" fill="hold" grpId="0" nodeType="afterEffect">
                                  <p:stCondLst>
                                    <p:cond delay="0"/>
                                  </p:stCondLst>
                                  <p:childTnLst>
                                    <p:set>
                                      <p:cBhvr>
                                        <p:cTn id="75" dur="1" fill="hold">
                                          <p:stCondLst>
                                            <p:cond delay="0"/>
                                          </p:stCondLst>
                                        </p:cTn>
                                        <p:tgtEl>
                                          <p:spTgt spid="124"/>
                                        </p:tgtEl>
                                        <p:attrNameLst>
                                          <p:attrName>style.visibility</p:attrName>
                                        </p:attrNameLst>
                                      </p:cBhvr>
                                      <p:to>
                                        <p:strVal val="visible"/>
                                      </p:to>
                                    </p:set>
                                    <p:animEffect transition="in" filter="fade">
                                      <p:cBhvr>
                                        <p:cTn id="76" dur="500"/>
                                        <p:tgtEl>
                                          <p:spTgt spid="124"/>
                                        </p:tgtEl>
                                      </p:cBhvr>
                                    </p:animEffect>
                                  </p:childTnLst>
                                </p:cTn>
                              </p:par>
                            </p:childTnLst>
                          </p:cTn>
                        </p:par>
                        <p:par>
                          <p:cTn id="77" fill="hold">
                            <p:stCondLst>
                              <p:cond delay="9000"/>
                            </p:stCondLst>
                            <p:childTnLst>
                              <p:par>
                                <p:cTn id="78" presetID="10" presetClass="entr" presetSubtype="0" fill="hold" nodeType="afterEffect">
                                  <p:stCondLst>
                                    <p:cond delay="0"/>
                                  </p:stCondLst>
                                  <p:childTnLst>
                                    <p:set>
                                      <p:cBhvr>
                                        <p:cTn id="79" dur="1" fill="hold">
                                          <p:stCondLst>
                                            <p:cond delay="0"/>
                                          </p:stCondLst>
                                        </p:cTn>
                                        <p:tgtEl>
                                          <p:spTgt spid="128"/>
                                        </p:tgtEl>
                                        <p:attrNameLst>
                                          <p:attrName>style.visibility</p:attrName>
                                        </p:attrNameLst>
                                      </p:cBhvr>
                                      <p:to>
                                        <p:strVal val="visible"/>
                                      </p:to>
                                    </p:set>
                                    <p:animEffect transition="in" filter="fade">
                                      <p:cBhvr>
                                        <p:cTn id="80" dur="500"/>
                                        <p:tgtEl>
                                          <p:spTgt spid="128"/>
                                        </p:tgtEl>
                                      </p:cBhvr>
                                    </p:animEffect>
                                  </p:childTnLst>
                                </p:cTn>
                              </p:par>
                            </p:childTnLst>
                          </p:cTn>
                        </p:par>
                        <p:par>
                          <p:cTn id="81" fill="hold">
                            <p:stCondLst>
                              <p:cond delay="9500"/>
                            </p:stCondLst>
                            <p:childTnLst>
                              <p:par>
                                <p:cTn id="82" presetID="10" presetClass="entr" presetSubtype="0" fill="hold" grpId="0" nodeType="afterEffect">
                                  <p:stCondLst>
                                    <p:cond delay="0"/>
                                  </p:stCondLst>
                                  <p:childTnLst>
                                    <p:set>
                                      <p:cBhvr>
                                        <p:cTn id="83" dur="1" fill="hold">
                                          <p:stCondLst>
                                            <p:cond delay="0"/>
                                          </p:stCondLst>
                                        </p:cTn>
                                        <p:tgtEl>
                                          <p:spTgt spid="143"/>
                                        </p:tgtEl>
                                        <p:attrNameLst>
                                          <p:attrName>style.visibility</p:attrName>
                                        </p:attrNameLst>
                                      </p:cBhvr>
                                      <p:to>
                                        <p:strVal val="visible"/>
                                      </p:to>
                                    </p:set>
                                    <p:animEffect transition="in" filter="fade">
                                      <p:cBhvr>
                                        <p:cTn id="84" dur="500"/>
                                        <p:tgtEl>
                                          <p:spTgt spid="143"/>
                                        </p:tgtEl>
                                      </p:cBhvr>
                                    </p:animEffect>
                                  </p:childTnLst>
                                </p:cTn>
                              </p:par>
                            </p:childTnLst>
                          </p:cTn>
                        </p:par>
                        <p:par>
                          <p:cTn id="85" fill="hold">
                            <p:stCondLst>
                              <p:cond delay="10000"/>
                            </p:stCondLst>
                            <p:childTnLst>
                              <p:par>
                                <p:cTn id="86" presetID="10" presetClass="entr" presetSubtype="0" fill="hold" grpId="0" nodeType="afterEffect">
                                  <p:stCondLst>
                                    <p:cond delay="0"/>
                                  </p:stCondLst>
                                  <p:childTnLst>
                                    <p:set>
                                      <p:cBhvr>
                                        <p:cTn id="87" dur="1" fill="hold">
                                          <p:stCondLst>
                                            <p:cond delay="0"/>
                                          </p:stCondLst>
                                        </p:cTn>
                                        <p:tgtEl>
                                          <p:spTgt spid="142"/>
                                        </p:tgtEl>
                                        <p:attrNameLst>
                                          <p:attrName>style.visibility</p:attrName>
                                        </p:attrNameLst>
                                      </p:cBhvr>
                                      <p:to>
                                        <p:strVal val="visible"/>
                                      </p:to>
                                    </p:set>
                                    <p:animEffect transition="in" filter="fade">
                                      <p:cBhvr>
                                        <p:cTn id="88"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Graphic spid="115" grpId="0">
        <p:bldAsOne/>
      </p:bldGraphic>
      <p:bldP spid="116" grpId="0"/>
      <p:bldGraphic spid="123" grpId="0">
        <p:bldAsOne/>
      </p:bldGraphic>
      <p:bldP spid="124" grpId="0"/>
      <p:bldP spid="142" grpId="0"/>
      <p:bldP spid="14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1905000"/>
            <a:ext cx="9144000" cy="2438400"/>
            <a:chOff x="0" y="1428750"/>
            <a:chExt cx="9144000" cy="1828800"/>
          </a:xfrm>
        </p:grpSpPr>
        <p:sp>
          <p:nvSpPr>
            <p:cNvPr id="12" name="Rectangle 11"/>
            <p:cNvSpPr/>
            <p:nvPr/>
          </p:nvSpPr>
          <p:spPr>
            <a:xfrm>
              <a:off x="2971800" y="1428750"/>
              <a:ext cx="61722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Pentagon 14"/>
            <p:cNvSpPr/>
            <p:nvPr/>
          </p:nvSpPr>
          <p:spPr>
            <a:xfrm>
              <a:off x="0" y="1428750"/>
              <a:ext cx="3657600" cy="1828800"/>
            </a:xfrm>
            <a:prstGeom prst="homePlate">
              <a:avLst>
                <a:gd name="adj"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02</a:t>
              </a:r>
              <a:endParaRPr lang="en-US" sz="900" b="1" dirty="0">
                <a:solidFill>
                  <a:schemeClr val="bg1"/>
                </a:solidFill>
              </a:endParaRPr>
            </a:p>
          </p:txBody>
        </p:sp>
      </p:grpSp>
      <p:sp>
        <p:nvSpPr>
          <p:cNvPr id="16" name="Content Placeholder 2"/>
          <p:cNvSpPr txBox="1">
            <a:spLocks/>
          </p:cNvSpPr>
          <p:nvPr/>
        </p:nvSpPr>
        <p:spPr>
          <a:xfrm>
            <a:off x="607315" y="4853940"/>
            <a:ext cx="7929373" cy="108966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 Morbi adipiscing lacus eros, vel varius urna malesuada vel</a:t>
            </a:r>
            <a:r>
              <a:rPr lang="en-US" sz="1050" dirty="0" smtClean="0"/>
              <a:t>. </a:t>
            </a:r>
            <a:r>
              <a:rPr lang="en-US" sz="1050" dirty="0"/>
              <a:t>Nullam in purus metus. </a:t>
            </a:r>
          </a:p>
        </p:txBody>
      </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Who we are</a:t>
            </a:r>
            <a:r>
              <a:rPr lang="es-HN" dirty="0" smtClean="0">
                <a:solidFill>
                  <a:schemeClr val="tx2"/>
                </a:solidFill>
              </a:rPr>
              <a:t>?</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Content Placeholder 2"/>
          <p:cNvSpPr txBox="1">
            <a:spLocks/>
          </p:cNvSpPr>
          <p:nvPr/>
        </p:nvSpPr>
        <p:spPr>
          <a:xfrm>
            <a:off x="4038600" y="2288398"/>
            <a:ext cx="4495800" cy="165880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400" b="1" dirty="0">
                <a:solidFill>
                  <a:schemeClr val="accent2">
                    <a:lumMod val="60000"/>
                    <a:lumOff val="40000"/>
                  </a:schemeClr>
                </a:solidFill>
              </a:rPr>
              <a:t>Lorem ipsum dolor sit amet,</a:t>
            </a:r>
            <a:r>
              <a:rPr lang="en-US" sz="1400" dirty="0">
                <a:solidFill>
                  <a:schemeClr val="accent2">
                    <a:lumMod val="60000"/>
                    <a:lumOff val="40000"/>
                  </a:schemeClr>
                </a:solidFill>
              </a:rPr>
              <a:t> </a:t>
            </a:r>
            <a:r>
              <a:rPr lang="en-US" sz="1000" dirty="0">
                <a:solidFill>
                  <a:schemeClr val="tx1">
                    <a:lumMod val="20000"/>
                    <a:lumOff val="80000"/>
                  </a:schemeClr>
                </a:solidFill>
              </a:rPr>
              <a:t>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 Morbi adipiscing lacus eros, vel varius urna malesuada vel.</a:t>
            </a:r>
          </a:p>
        </p:txBody>
      </p:sp>
    </p:spTree>
    <p:extLst>
      <p:ext uri="{BB962C8B-B14F-4D97-AF65-F5344CB8AC3E}">
        <p14:creationId xmlns:p14="http://schemas.microsoft.com/office/powerpoint/2010/main" val="2139580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6" presetClass="entr" presetSubtype="21"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arn(inVertical)">
                                      <p:cBhvr>
                                        <p:cTn id="18" dur="500"/>
                                        <p:tgtEl>
                                          <p:spTgt spid="2"/>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p:bldP spid="21" grpId="0" build="p"/>
      <p:bldP spid="22" grpId="0" animBg="1"/>
      <p:bldP spid="29"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41</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Project Features Sample</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5" name="Group 54"/>
          <p:cNvGrpSpPr/>
          <p:nvPr/>
        </p:nvGrpSpPr>
        <p:grpSpPr>
          <a:xfrm>
            <a:off x="545519" y="2045021"/>
            <a:ext cx="5096333" cy="2891367"/>
            <a:chOff x="228600" y="1422"/>
            <a:chExt cx="6705600" cy="3996699"/>
          </a:xfrm>
          <a:solidFill>
            <a:schemeClr val="tx1"/>
          </a:solidFill>
        </p:grpSpPr>
        <p:sp>
          <p:nvSpPr>
            <p:cNvPr id="56" name="Freeform 53"/>
            <p:cNvSpPr>
              <a:spLocks noChangeAspect="1"/>
            </p:cNvSpPr>
            <p:nvPr/>
          </p:nvSpPr>
          <p:spPr bwMode="gray">
            <a:xfrm>
              <a:off x="6081287" y="3577136"/>
              <a:ext cx="68233" cy="76382"/>
            </a:xfrm>
            <a:custGeom>
              <a:avLst/>
              <a:gdLst/>
              <a:ahLst/>
              <a:cxnLst>
                <a:cxn ang="0">
                  <a:pos x="4" y="4"/>
                </a:cxn>
                <a:cxn ang="0">
                  <a:pos x="20" y="11"/>
                </a:cxn>
                <a:cxn ang="0">
                  <a:pos x="30" y="7"/>
                </a:cxn>
                <a:cxn ang="0">
                  <a:pos x="68" y="32"/>
                </a:cxn>
                <a:cxn ang="0">
                  <a:pos x="105" y="36"/>
                </a:cxn>
                <a:cxn ang="0">
                  <a:pos x="127" y="23"/>
                </a:cxn>
                <a:cxn ang="0">
                  <a:pos x="148" y="22"/>
                </a:cxn>
                <a:cxn ang="0">
                  <a:pos x="165" y="13"/>
                </a:cxn>
                <a:cxn ang="0">
                  <a:pos x="176" y="7"/>
                </a:cxn>
                <a:cxn ang="0">
                  <a:pos x="193" y="22"/>
                </a:cxn>
                <a:cxn ang="0">
                  <a:pos x="198" y="54"/>
                </a:cxn>
                <a:cxn ang="0">
                  <a:pos x="196" y="85"/>
                </a:cxn>
                <a:cxn ang="0">
                  <a:pos x="201" y="109"/>
                </a:cxn>
                <a:cxn ang="0">
                  <a:pos x="198" y="112"/>
                </a:cxn>
                <a:cxn ang="0">
                  <a:pos x="194" y="94"/>
                </a:cxn>
                <a:cxn ang="0">
                  <a:pos x="182" y="119"/>
                </a:cxn>
                <a:cxn ang="0">
                  <a:pos x="177" y="135"/>
                </a:cxn>
                <a:cxn ang="0">
                  <a:pos x="172" y="157"/>
                </a:cxn>
                <a:cxn ang="0">
                  <a:pos x="156" y="155"/>
                </a:cxn>
                <a:cxn ang="0">
                  <a:pos x="154" y="167"/>
                </a:cxn>
                <a:cxn ang="0">
                  <a:pos x="143" y="179"/>
                </a:cxn>
                <a:cxn ang="0">
                  <a:pos x="137" y="184"/>
                </a:cxn>
                <a:cxn ang="0">
                  <a:pos x="127" y="187"/>
                </a:cxn>
                <a:cxn ang="0">
                  <a:pos x="124" y="206"/>
                </a:cxn>
                <a:cxn ang="0">
                  <a:pos x="111" y="216"/>
                </a:cxn>
                <a:cxn ang="0">
                  <a:pos x="99" y="209"/>
                </a:cxn>
                <a:cxn ang="0">
                  <a:pos x="83" y="208"/>
                </a:cxn>
                <a:cxn ang="0">
                  <a:pos x="69" y="201"/>
                </a:cxn>
                <a:cxn ang="0">
                  <a:pos x="80" y="193"/>
                </a:cxn>
                <a:cxn ang="0">
                  <a:pos x="62" y="188"/>
                </a:cxn>
                <a:cxn ang="0">
                  <a:pos x="41" y="157"/>
                </a:cxn>
                <a:cxn ang="0">
                  <a:pos x="25" y="107"/>
                </a:cxn>
                <a:cxn ang="0">
                  <a:pos x="45" y="118"/>
                </a:cxn>
                <a:cxn ang="0">
                  <a:pos x="25" y="92"/>
                </a:cxn>
                <a:cxn ang="0">
                  <a:pos x="2" y="24"/>
                </a:cxn>
              </a:cxnLst>
              <a:rect l="0" t="0" r="r" b="b"/>
              <a:pathLst>
                <a:path w="201" h="216">
                  <a:moveTo>
                    <a:pt x="2" y="0"/>
                  </a:moveTo>
                  <a:lnTo>
                    <a:pt x="4" y="4"/>
                  </a:lnTo>
                  <a:lnTo>
                    <a:pt x="13" y="6"/>
                  </a:lnTo>
                  <a:lnTo>
                    <a:pt x="20" y="11"/>
                  </a:lnTo>
                  <a:lnTo>
                    <a:pt x="26" y="7"/>
                  </a:lnTo>
                  <a:lnTo>
                    <a:pt x="30" y="7"/>
                  </a:lnTo>
                  <a:lnTo>
                    <a:pt x="43" y="13"/>
                  </a:lnTo>
                  <a:lnTo>
                    <a:pt x="68" y="32"/>
                  </a:lnTo>
                  <a:lnTo>
                    <a:pt x="100" y="36"/>
                  </a:lnTo>
                  <a:lnTo>
                    <a:pt x="105" y="36"/>
                  </a:lnTo>
                  <a:lnTo>
                    <a:pt x="116" y="28"/>
                  </a:lnTo>
                  <a:lnTo>
                    <a:pt x="127" y="23"/>
                  </a:lnTo>
                  <a:lnTo>
                    <a:pt x="137" y="24"/>
                  </a:lnTo>
                  <a:lnTo>
                    <a:pt x="148" y="22"/>
                  </a:lnTo>
                  <a:lnTo>
                    <a:pt x="159" y="11"/>
                  </a:lnTo>
                  <a:lnTo>
                    <a:pt x="165" y="13"/>
                  </a:lnTo>
                  <a:lnTo>
                    <a:pt x="172" y="16"/>
                  </a:lnTo>
                  <a:lnTo>
                    <a:pt x="176" y="7"/>
                  </a:lnTo>
                  <a:lnTo>
                    <a:pt x="185" y="11"/>
                  </a:lnTo>
                  <a:lnTo>
                    <a:pt x="193" y="22"/>
                  </a:lnTo>
                  <a:lnTo>
                    <a:pt x="197" y="44"/>
                  </a:lnTo>
                  <a:lnTo>
                    <a:pt x="198" y="54"/>
                  </a:lnTo>
                  <a:lnTo>
                    <a:pt x="196" y="65"/>
                  </a:lnTo>
                  <a:lnTo>
                    <a:pt x="196" y="85"/>
                  </a:lnTo>
                  <a:lnTo>
                    <a:pt x="198" y="103"/>
                  </a:lnTo>
                  <a:lnTo>
                    <a:pt x="201" y="109"/>
                  </a:lnTo>
                  <a:lnTo>
                    <a:pt x="198" y="122"/>
                  </a:lnTo>
                  <a:lnTo>
                    <a:pt x="198" y="112"/>
                  </a:lnTo>
                  <a:lnTo>
                    <a:pt x="197" y="102"/>
                  </a:lnTo>
                  <a:lnTo>
                    <a:pt x="194" y="94"/>
                  </a:lnTo>
                  <a:lnTo>
                    <a:pt x="192" y="101"/>
                  </a:lnTo>
                  <a:lnTo>
                    <a:pt x="182" y="119"/>
                  </a:lnTo>
                  <a:lnTo>
                    <a:pt x="182" y="134"/>
                  </a:lnTo>
                  <a:lnTo>
                    <a:pt x="177" y="135"/>
                  </a:lnTo>
                  <a:lnTo>
                    <a:pt x="177" y="153"/>
                  </a:lnTo>
                  <a:lnTo>
                    <a:pt x="172" y="157"/>
                  </a:lnTo>
                  <a:lnTo>
                    <a:pt x="166" y="157"/>
                  </a:lnTo>
                  <a:lnTo>
                    <a:pt x="156" y="155"/>
                  </a:lnTo>
                  <a:lnTo>
                    <a:pt x="154" y="158"/>
                  </a:lnTo>
                  <a:lnTo>
                    <a:pt x="154" y="167"/>
                  </a:lnTo>
                  <a:lnTo>
                    <a:pt x="150" y="176"/>
                  </a:lnTo>
                  <a:lnTo>
                    <a:pt x="143" y="179"/>
                  </a:lnTo>
                  <a:lnTo>
                    <a:pt x="140" y="190"/>
                  </a:lnTo>
                  <a:lnTo>
                    <a:pt x="137" y="184"/>
                  </a:lnTo>
                  <a:lnTo>
                    <a:pt x="131" y="182"/>
                  </a:lnTo>
                  <a:lnTo>
                    <a:pt x="127" y="187"/>
                  </a:lnTo>
                  <a:lnTo>
                    <a:pt x="124" y="198"/>
                  </a:lnTo>
                  <a:lnTo>
                    <a:pt x="124" y="206"/>
                  </a:lnTo>
                  <a:lnTo>
                    <a:pt x="117" y="215"/>
                  </a:lnTo>
                  <a:lnTo>
                    <a:pt x="111" y="216"/>
                  </a:lnTo>
                  <a:lnTo>
                    <a:pt x="105" y="211"/>
                  </a:lnTo>
                  <a:lnTo>
                    <a:pt x="99" y="209"/>
                  </a:lnTo>
                  <a:lnTo>
                    <a:pt x="94" y="212"/>
                  </a:lnTo>
                  <a:lnTo>
                    <a:pt x="83" y="208"/>
                  </a:lnTo>
                  <a:lnTo>
                    <a:pt x="73" y="208"/>
                  </a:lnTo>
                  <a:lnTo>
                    <a:pt x="69" y="201"/>
                  </a:lnTo>
                  <a:lnTo>
                    <a:pt x="77" y="200"/>
                  </a:lnTo>
                  <a:lnTo>
                    <a:pt x="80" y="193"/>
                  </a:lnTo>
                  <a:lnTo>
                    <a:pt x="70" y="193"/>
                  </a:lnTo>
                  <a:lnTo>
                    <a:pt x="62" y="188"/>
                  </a:lnTo>
                  <a:lnTo>
                    <a:pt x="49" y="165"/>
                  </a:lnTo>
                  <a:lnTo>
                    <a:pt x="41" y="157"/>
                  </a:lnTo>
                  <a:lnTo>
                    <a:pt x="37" y="151"/>
                  </a:lnTo>
                  <a:lnTo>
                    <a:pt x="25" y="107"/>
                  </a:lnTo>
                  <a:lnTo>
                    <a:pt x="37" y="129"/>
                  </a:lnTo>
                  <a:lnTo>
                    <a:pt x="45" y="118"/>
                  </a:lnTo>
                  <a:lnTo>
                    <a:pt x="37" y="113"/>
                  </a:lnTo>
                  <a:lnTo>
                    <a:pt x="25" y="92"/>
                  </a:lnTo>
                  <a:lnTo>
                    <a:pt x="0" y="39"/>
                  </a:lnTo>
                  <a:lnTo>
                    <a:pt x="2" y="24"/>
                  </a:lnTo>
                  <a:lnTo>
                    <a:pt x="2"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57" name="Freeform 54"/>
            <p:cNvSpPr>
              <a:spLocks noChangeAspect="1"/>
            </p:cNvSpPr>
            <p:nvPr/>
          </p:nvSpPr>
          <p:spPr bwMode="gray">
            <a:xfrm>
              <a:off x="5489365" y="2921677"/>
              <a:ext cx="757387" cy="616380"/>
            </a:xfrm>
            <a:custGeom>
              <a:avLst/>
              <a:gdLst/>
              <a:ahLst/>
              <a:cxnLst>
                <a:cxn ang="0">
                  <a:pos x="80" y="633"/>
                </a:cxn>
                <a:cxn ang="0">
                  <a:pos x="198" y="560"/>
                </a:cxn>
                <a:cxn ang="0">
                  <a:pos x="357" y="522"/>
                </a:cxn>
                <a:cxn ang="0">
                  <a:pos x="497" y="418"/>
                </a:cxn>
                <a:cxn ang="0">
                  <a:pos x="533" y="330"/>
                </a:cxn>
                <a:cxn ang="0">
                  <a:pos x="566" y="326"/>
                </a:cxn>
                <a:cxn ang="0">
                  <a:pos x="634" y="262"/>
                </a:cxn>
                <a:cxn ang="0">
                  <a:pos x="688" y="222"/>
                </a:cxn>
                <a:cxn ang="0">
                  <a:pos x="739" y="187"/>
                </a:cxn>
                <a:cxn ang="0">
                  <a:pos x="818" y="257"/>
                </a:cxn>
                <a:cxn ang="0">
                  <a:pos x="898" y="254"/>
                </a:cxn>
                <a:cxn ang="0">
                  <a:pos x="921" y="160"/>
                </a:cxn>
                <a:cxn ang="0">
                  <a:pos x="974" y="108"/>
                </a:cxn>
                <a:cxn ang="0">
                  <a:pos x="1045" y="48"/>
                </a:cxn>
                <a:cxn ang="0">
                  <a:pos x="1044" y="29"/>
                </a:cxn>
                <a:cxn ang="0">
                  <a:pos x="1116" y="65"/>
                </a:cxn>
                <a:cxn ang="0">
                  <a:pos x="1205" y="90"/>
                </a:cxn>
                <a:cxn ang="0">
                  <a:pos x="1264" y="90"/>
                </a:cxn>
                <a:cxn ang="0">
                  <a:pos x="1279" y="118"/>
                </a:cxn>
                <a:cxn ang="0">
                  <a:pos x="1243" y="165"/>
                </a:cxn>
                <a:cxn ang="0">
                  <a:pos x="1269" y="264"/>
                </a:cxn>
                <a:cxn ang="0">
                  <a:pos x="1384" y="339"/>
                </a:cxn>
                <a:cxn ang="0">
                  <a:pos x="1553" y="270"/>
                </a:cxn>
                <a:cxn ang="0">
                  <a:pos x="1575" y="72"/>
                </a:cxn>
                <a:cxn ang="0">
                  <a:pos x="1623" y="17"/>
                </a:cxn>
                <a:cxn ang="0">
                  <a:pos x="1667" y="171"/>
                </a:cxn>
                <a:cxn ang="0">
                  <a:pos x="1761" y="252"/>
                </a:cxn>
                <a:cxn ang="0">
                  <a:pos x="1806" y="416"/>
                </a:cxn>
                <a:cxn ang="0">
                  <a:pos x="1851" y="485"/>
                </a:cxn>
                <a:cxn ang="0">
                  <a:pos x="1954" y="540"/>
                </a:cxn>
                <a:cxn ang="0">
                  <a:pos x="1994" y="645"/>
                </a:cxn>
                <a:cxn ang="0">
                  <a:pos x="2054" y="661"/>
                </a:cxn>
                <a:cxn ang="0">
                  <a:pos x="2132" y="791"/>
                </a:cxn>
                <a:cxn ang="0">
                  <a:pos x="2191" y="911"/>
                </a:cxn>
                <a:cxn ang="0">
                  <a:pos x="2206" y="1090"/>
                </a:cxn>
                <a:cxn ang="0">
                  <a:pos x="2158" y="1285"/>
                </a:cxn>
                <a:cxn ang="0">
                  <a:pos x="2089" y="1365"/>
                </a:cxn>
                <a:cxn ang="0">
                  <a:pos x="2034" y="1506"/>
                </a:cxn>
                <a:cxn ang="0">
                  <a:pos x="2008" y="1625"/>
                </a:cxn>
                <a:cxn ang="0">
                  <a:pos x="1823" y="1705"/>
                </a:cxn>
                <a:cxn ang="0">
                  <a:pos x="1785" y="1704"/>
                </a:cxn>
                <a:cxn ang="0">
                  <a:pos x="1715" y="1661"/>
                </a:cxn>
                <a:cxn ang="0">
                  <a:pos x="1572" y="1674"/>
                </a:cxn>
                <a:cxn ang="0">
                  <a:pos x="1453" y="1530"/>
                </a:cxn>
                <a:cxn ang="0">
                  <a:pos x="1376" y="1406"/>
                </a:cxn>
                <a:cxn ang="0">
                  <a:pos x="1330" y="1443"/>
                </a:cxn>
                <a:cxn ang="0">
                  <a:pos x="1358" y="1317"/>
                </a:cxn>
                <a:cxn ang="0">
                  <a:pos x="1302" y="1370"/>
                </a:cxn>
                <a:cxn ang="0">
                  <a:pos x="1220" y="1433"/>
                </a:cxn>
                <a:cxn ang="0">
                  <a:pos x="1177" y="1335"/>
                </a:cxn>
                <a:cxn ang="0">
                  <a:pos x="1062" y="1253"/>
                </a:cxn>
                <a:cxn ang="0">
                  <a:pos x="779" y="1270"/>
                </a:cxn>
                <a:cxn ang="0">
                  <a:pos x="587" y="1354"/>
                </a:cxn>
                <a:cxn ang="0">
                  <a:pos x="419" y="1379"/>
                </a:cxn>
                <a:cxn ang="0">
                  <a:pos x="271" y="1452"/>
                </a:cxn>
                <a:cxn ang="0">
                  <a:pos x="130" y="1405"/>
                </a:cxn>
                <a:cxn ang="0">
                  <a:pos x="142" y="1286"/>
                </a:cxn>
                <a:cxn ang="0">
                  <a:pos x="66" y="1024"/>
                </a:cxn>
                <a:cxn ang="0">
                  <a:pos x="12" y="897"/>
                </a:cxn>
                <a:cxn ang="0">
                  <a:pos x="35" y="884"/>
                </a:cxn>
                <a:cxn ang="0">
                  <a:pos x="8" y="758"/>
                </a:cxn>
              </a:cxnLst>
              <a:rect l="0" t="0" r="r" b="b"/>
              <a:pathLst>
                <a:path w="2217" h="1736">
                  <a:moveTo>
                    <a:pt x="43" y="634"/>
                  </a:moveTo>
                  <a:lnTo>
                    <a:pt x="49" y="629"/>
                  </a:lnTo>
                  <a:lnTo>
                    <a:pt x="48" y="645"/>
                  </a:lnTo>
                  <a:lnTo>
                    <a:pt x="48" y="647"/>
                  </a:lnTo>
                  <a:lnTo>
                    <a:pt x="45" y="651"/>
                  </a:lnTo>
                  <a:lnTo>
                    <a:pt x="44" y="656"/>
                  </a:lnTo>
                  <a:lnTo>
                    <a:pt x="48" y="658"/>
                  </a:lnTo>
                  <a:lnTo>
                    <a:pt x="46" y="666"/>
                  </a:lnTo>
                  <a:lnTo>
                    <a:pt x="45" y="671"/>
                  </a:lnTo>
                  <a:lnTo>
                    <a:pt x="50" y="673"/>
                  </a:lnTo>
                  <a:lnTo>
                    <a:pt x="59" y="666"/>
                  </a:lnTo>
                  <a:lnTo>
                    <a:pt x="62" y="652"/>
                  </a:lnTo>
                  <a:lnTo>
                    <a:pt x="72" y="636"/>
                  </a:lnTo>
                  <a:lnTo>
                    <a:pt x="80" y="633"/>
                  </a:lnTo>
                  <a:lnTo>
                    <a:pt x="87" y="628"/>
                  </a:lnTo>
                  <a:lnTo>
                    <a:pt x="94" y="626"/>
                  </a:lnTo>
                  <a:lnTo>
                    <a:pt x="102" y="620"/>
                  </a:lnTo>
                  <a:lnTo>
                    <a:pt x="120" y="617"/>
                  </a:lnTo>
                  <a:lnTo>
                    <a:pt x="125" y="608"/>
                  </a:lnTo>
                  <a:lnTo>
                    <a:pt x="132" y="601"/>
                  </a:lnTo>
                  <a:lnTo>
                    <a:pt x="140" y="596"/>
                  </a:lnTo>
                  <a:lnTo>
                    <a:pt x="146" y="586"/>
                  </a:lnTo>
                  <a:lnTo>
                    <a:pt x="161" y="580"/>
                  </a:lnTo>
                  <a:lnTo>
                    <a:pt x="167" y="575"/>
                  </a:lnTo>
                  <a:lnTo>
                    <a:pt x="174" y="571"/>
                  </a:lnTo>
                  <a:lnTo>
                    <a:pt x="191" y="559"/>
                  </a:lnTo>
                  <a:lnTo>
                    <a:pt x="195" y="558"/>
                  </a:lnTo>
                  <a:lnTo>
                    <a:pt x="198" y="560"/>
                  </a:lnTo>
                  <a:lnTo>
                    <a:pt x="214" y="561"/>
                  </a:lnTo>
                  <a:lnTo>
                    <a:pt x="222" y="564"/>
                  </a:lnTo>
                  <a:lnTo>
                    <a:pt x="232" y="565"/>
                  </a:lnTo>
                  <a:lnTo>
                    <a:pt x="241" y="564"/>
                  </a:lnTo>
                  <a:lnTo>
                    <a:pt x="249" y="561"/>
                  </a:lnTo>
                  <a:lnTo>
                    <a:pt x="260" y="553"/>
                  </a:lnTo>
                  <a:lnTo>
                    <a:pt x="270" y="547"/>
                  </a:lnTo>
                  <a:lnTo>
                    <a:pt x="280" y="544"/>
                  </a:lnTo>
                  <a:lnTo>
                    <a:pt x="291" y="544"/>
                  </a:lnTo>
                  <a:lnTo>
                    <a:pt x="301" y="542"/>
                  </a:lnTo>
                  <a:lnTo>
                    <a:pt x="322" y="522"/>
                  </a:lnTo>
                  <a:lnTo>
                    <a:pt x="335" y="522"/>
                  </a:lnTo>
                  <a:lnTo>
                    <a:pt x="345" y="527"/>
                  </a:lnTo>
                  <a:lnTo>
                    <a:pt x="357" y="522"/>
                  </a:lnTo>
                  <a:lnTo>
                    <a:pt x="370" y="522"/>
                  </a:lnTo>
                  <a:lnTo>
                    <a:pt x="378" y="520"/>
                  </a:lnTo>
                  <a:lnTo>
                    <a:pt x="388" y="515"/>
                  </a:lnTo>
                  <a:lnTo>
                    <a:pt x="413" y="510"/>
                  </a:lnTo>
                  <a:lnTo>
                    <a:pt x="424" y="504"/>
                  </a:lnTo>
                  <a:lnTo>
                    <a:pt x="432" y="499"/>
                  </a:lnTo>
                  <a:lnTo>
                    <a:pt x="454" y="478"/>
                  </a:lnTo>
                  <a:lnTo>
                    <a:pt x="458" y="470"/>
                  </a:lnTo>
                  <a:lnTo>
                    <a:pt x="459" y="461"/>
                  </a:lnTo>
                  <a:lnTo>
                    <a:pt x="467" y="450"/>
                  </a:lnTo>
                  <a:lnTo>
                    <a:pt x="469" y="445"/>
                  </a:lnTo>
                  <a:lnTo>
                    <a:pt x="469" y="439"/>
                  </a:lnTo>
                  <a:lnTo>
                    <a:pt x="476" y="440"/>
                  </a:lnTo>
                  <a:lnTo>
                    <a:pt x="497" y="418"/>
                  </a:lnTo>
                  <a:lnTo>
                    <a:pt x="500" y="413"/>
                  </a:lnTo>
                  <a:lnTo>
                    <a:pt x="497" y="410"/>
                  </a:lnTo>
                  <a:lnTo>
                    <a:pt x="490" y="381"/>
                  </a:lnTo>
                  <a:lnTo>
                    <a:pt x="491" y="369"/>
                  </a:lnTo>
                  <a:lnTo>
                    <a:pt x="499" y="355"/>
                  </a:lnTo>
                  <a:lnTo>
                    <a:pt x="502" y="353"/>
                  </a:lnTo>
                  <a:lnTo>
                    <a:pt x="508" y="353"/>
                  </a:lnTo>
                  <a:lnTo>
                    <a:pt x="512" y="345"/>
                  </a:lnTo>
                  <a:lnTo>
                    <a:pt x="521" y="338"/>
                  </a:lnTo>
                  <a:lnTo>
                    <a:pt x="524" y="338"/>
                  </a:lnTo>
                  <a:lnTo>
                    <a:pt x="523" y="333"/>
                  </a:lnTo>
                  <a:lnTo>
                    <a:pt x="528" y="322"/>
                  </a:lnTo>
                  <a:lnTo>
                    <a:pt x="530" y="321"/>
                  </a:lnTo>
                  <a:lnTo>
                    <a:pt x="533" y="330"/>
                  </a:lnTo>
                  <a:lnTo>
                    <a:pt x="537" y="337"/>
                  </a:lnTo>
                  <a:lnTo>
                    <a:pt x="543" y="353"/>
                  </a:lnTo>
                  <a:lnTo>
                    <a:pt x="549" y="365"/>
                  </a:lnTo>
                  <a:lnTo>
                    <a:pt x="555" y="372"/>
                  </a:lnTo>
                  <a:lnTo>
                    <a:pt x="560" y="381"/>
                  </a:lnTo>
                  <a:lnTo>
                    <a:pt x="564" y="386"/>
                  </a:lnTo>
                  <a:lnTo>
                    <a:pt x="569" y="375"/>
                  </a:lnTo>
                  <a:lnTo>
                    <a:pt x="569" y="360"/>
                  </a:lnTo>
                  <a:lnTo>
                    <a:pt x="571" y="360"/>
                  </a:lnTo>
                  <a:lnTo>
                    <a:pt x="578" y="359"/>
                  </a:lnTo>
                  <a:lnTo>
                    <a:pt x="576" y="346"/>
                  </a:lnTo>
                  <a:lnTo>
                    <a:pt x="570" y="335"/>
                  </a:lnTo>
                  <a:lnTo>
                    <a:pt x="564" y="330"/>
                  </a:lnTo>
                  <a:lnTo>
                    <a:pt x="566" y="326"/>
                  </a:lnTo>
                  <a:lnTo>
                    <a:pt x="565" y="310"/>
                  </a:lnTo>
                  <a:lnTo>
                    <a:pt x="570" y="305"/>
                  </a:lnTo>
                  <a:lnTo>
                    <a:pt x="580" y="310"/>
                  </a:lnTo>
                  <a:lnTo>
                    <a:pt x="588" y="308"/>
                  </a:lnTo>
                  <a:lnTo>
                    <a:pt x="601" y="324"/>
                  </a:lnTo>
                  <a:lnTo>
                    <a:pt x="618" y="327"/>
                  </a:lnTo>
                  <a:lnTo>
                    <a:pt x="619" y="319"/>
                  </a:lnTo>
                  <a:lnTo>
                    <a:pt x="610" y="316"/>
                  </a:lnTo>
                  <a:lnTo>
                    <a:pt x="613" y="303"/>
                  </a:lnTo>
                  <a:lnTo>
                    <a:pt x="623" y="294"/>
                  </a:lnTo>
                  <a:lnTo>
                    <a:pt x="625" y="287"/>
                  </a:lnTo>
                  <a:lnTo>
                    <a:pt x="620" y="270"/>
                  </a:lnTo>
                  <a:lnTo>
                    <a:pt x="625" y="264"/>
                  </a:lnTo>
                  <a:lnTo>
                    <a:pt x="634" y="262"/>
                  </a:lnTo>
                  <a:lnTo>
                    <a:pt x="645" y="268"/>
                  </a:lnTo>
                  <a:lnTo>
                    <a:pt x="647" y="265"/>
                  </a:lnTo>
                  <a:lnTo>
                    <a:pt x="641" y="253"/>
                  </a:lnTo>
                  <a:lnTo>
                    <a:pt x="642" y="247"/>
                  </a:lnTo>
                  <a:lnTo>
                    <a:pt x="646" y="242"/>
                  </a:lnTo>
                  <a:lnTo>
                    <a:pt x="663" y="248"/>
                  </a:lnTo>
                  <a:lnTo>
                    <a:pt x="663" y="243"/>
                  </a:lnTo>
                  <a:lnTo>
                    <a:pt x="657" y="233"/>
                  </a:lnTo>
                  <a:lnTo>
                    <a:pt x="657" y="221"/>
                  </a:lnTo>
                  <a:lnTo>
                    <a:pt x="666" y="217"/>
                  </a:lnTo>
                  <a:lnTo>
                    <a:pt x="671" y="217"/>
                  </a:lnTo>
                  <a:lnTo>
                    <a:pt x="677" y="215"/>
                  </a:lnTo>
                  <a:lnTo>
                    <a:pt x="687" y="214"/>
                  </a:lnTo>
                  <a:lnTo>
                    <a:pt x="688" y="222"/>
                  </a:lnTo>
                  <a:lnTo>
                    <a:pt x="693" y="220"/>
                  </a:lnTo>
                  <a:lnTo>
                    <a:pt x="700" y="214"/>
                  </a:lnTo>
                  <a:lnTo>
                    <a:pt x="705" y="201"/>
                  </a:lnTo>
                  <a:lnTo>
                    <a:pt x="705" y="197"/>
                  </a:lnTo>
                  <a:lnTo>
                    <a:pt x="699" y="189"/>
                  </a:lnTo>
                  <a:lnTo>
                    <a:pt x="702" y="183"/>
                  </a:lnTo>
                  <a:lnTo>
                    <a:pt x="707" y="189"/>
                  </a:lnTo>
                  <a:lnTo>
                    <a:pt x="709" y="198"/>
                  </a:lnTo>
                  <a:lnTo>
                    <a:pt x="715" y="194"/>
                  </a:lnTo>
                  <a:lnTo>
                    <a:pt x="718" y="188"/>
                  </a:lnTo>
                  <a:lnTo>
                    <a:pt x="721" y="189"/>
                  </a:lnTo>
                  <a:lnTo>
                    <a:pt x="722" y="194"/>
                  </a:lnTo>
                  <a:lnTo>
                    <a:pt x="728" y="193"/>
                  </a:lnTo>
                  <a:lnTo>
                    <a:pt x="739" y="187"/>
                  </a:lnTo>
                  <a:lnTo>
                    <a:pt x="743" y="183"/>
                  </a:lnTo>
                  <a:lnTo>
                    <a:pt x="741" y="176"/>
                  </a:lnTo>
                  <a:lnTo>
                    <a:pt x="749" y="174"/>
                  </a:lnTo>
                  <a:lnTo>
                    <a:pt x="753" y="177"/>
                  </a:lnTo>
                  <a:lnTo>
                    <a:pt x="761" y="181"/>
                  </a:lnTo>
                  <a:lnTo>
                    <a:pt x="770" y="181"/>
                  </a:lnTo>
                  <a:lnTo>
                    <a:pt x="780" y="187"/>
                  </a:lnTo>
                  <a:lnTo>
                    <a:pt x="788" y="193"/>
                  </a:lnTo>
                  <a:lnTo>
                    <a:pt x="804" y="215"/>
                  </a:lnTo>
                  <a:lnTo>
                    <a:pt x="818" y="226"/>
                  </a:lnTo>
                  <a:lnTo>
                    <a:pt x="814" y="242"/>
                  </a:lnTo>
                  <a:lnTo>
                    <a:pt x="814" y="253"/>
                  </a:lnTo>
                  <a:lnTo>
                    <a:pt x="815" y="255"/>
                  </a:lnTo>
                  <a:lnTo>
                    <a:pt x="818" y="257"/>
                  </a:lnTo>
                  <a:lnTo>
                    <a:pt x="819" y="254"/>
                  </a:lnTo>
                  <a:lnTo>
                    <a:pt x="822" y="247"/>
                  </a:lnTo>
                  <a:lnTo>
                    <a:pt x="820" y="243"/>
                  </a:lnTo>
                  <a:lnTo>
                    <a:pt x="825" y="238"/>
                  </a:lnTo>
                  <a:lnTo>
                    <a:pt x="829" y="240"/>
                  </a:lnTo>
                  <a:lnTo>
                    <a:pt x="830" y="237"/>
                  </a:lnTo>
                  <a:lnTo>
                    <a:pt x="836" y="240"/>
                  </a:lnTo>
                  <a:lnTo>
                    <a:pt x="836" y="232"/>
                  </a:lnTo>
                  <a:lnTo>
                    <a:pt x="839" y="231"/>
                  </a:lnTo>
                  <a:lnTo>
                    <a:pt x="849" y="233"/>
                  </a:lnTo>
                  <a:lnTo>
                    <a:pt x="862" y="233"/>
                  </a:lnTo>
                  <a:lnTo>
                    <a:pt x="873" y="232"/>
                  </a:lnTo>
                  <a:lnTo>
                    <a:pt x="881" y="236"/>
                  </a:lnTo>
                  <a:lnTo>
                    <a:pt x="898" y="254"/>
                  </a:lnTo>
                  <a:lnTo>
                    <a:pt x="903" y="253"/>
                  </a:lnTo>
                  <a:lnTo>
                    <a:pt x="903" y="249"/>
                  </a:lnTo>
                  <a:lnTo>
                    <a:pt x="899" y="237"/>
                  </a:lnTo>
                  <a:lnTo>
                    <a:pt x="906" y="233"/>
                  </a:lnTo>
                  <a:lnTo>
                    <a:pt x="908" y="232"/>
                  </a:lnTo>
                  <a:lnTo>
                    <a:pt x="894" y="217"/>
                  </a:lnTo>
                  <a:lnTo>
                    <a:pt x="886" y="205"/>
                  </a:lnTo>
                  <a:lnTo>
                    <a:pt x="890" y="189"/>
                  </a:lnTo>
                  <a:lnTo>
                    <a:pt x="893" y="192"/>
                  </a:lnTo>
                  <a:lnTo>
                    <a:pt x="898" y="189"/>
                  </a:lnTo>
                  <a:lnTo>
                    <a:pt x="909" y="172"/>
                  </a:lnTo>
                  <a:lnTo>
                    <a:pt x="909" y="165"/>
                  </a:lnTo>
                  <a:lnTo>
                    <a:pt x="914" y="158"/>
                  </a:lnTo>
                  <a:lnTo>
                    <a:pt x="921" y="160"/>
                  </a:lnTo>
                  <a:lnTo>
                    <a:pt x="931" y="160"/>
                  </a:lnTo>
                  <a:lnTo>
                    <a:pt x="937" y="154"/>
                  </a:lnTo>
                  <a:lnTo>
                    <a:pt x="936" y="141"/>
                  </a:lnTo>
                  <a:lnTo>
                    <a:pt x="929" y="141"/>
                  </a:lnTo>
                  <a:lnTo>
                    <a:pt x="930" y="135"/>
                  </a:lnTo>
                  <a:lnTo>
                    <a:pt x="931" y="125"/>
                  </a:lnTo>
                  <a:lnTo>
                    <a:pt x="935" y="115"/>
                  </a:lnTo>
                  <a:lnTo>
                    <a:pt x="944" y="113"/>
                  </a:lnTo>
                  <a:lnTo>
                    <a:pt x="953" y="109"/>
                  </a:lnTo>
                  <a:lnTo>
                    <a:pt x="954" y="102"/>
                  </a:lnTo>
                  <a:lnTo>
                    <a:pt x="962" y="103"/>
                  </a:lnTo>
                  <a:lnTo>
                    <a:pt x="969" y="108"/>
                  </a:lnTo>
                  <a:lnTo>
                    <a:pt x="973" y="115"/>
                  </a:lnTo>
                  <a:lnTo>
                    <a:pt x="974" y="108"/>
                  </a:lnTo>
                  <a:lnTo>
                    <a:pt x="968" y="98"/>
                  </a:lnTo>
                  <a:lnTo>
                    <a:pt x="971" y="96"/>
                  </a:lnTo>
                  <a:lnTo>
                    <a:pt x="978" y="88"/>
                  </a:lnTo>
                  <a:lnTo>
                    <a:pt x="991" y="92"/>
                  </a:lnTo>
                  <a:lnTo>
                    <a:pt x="992" y="87"/>
                  </a:lnTo>
                  <a:lnTo>
                    <a:pt x="1003" y="90"/>
                  </a:lnTo>
                  <a:lnTo>
                    <a:pt x="1016" y="88"/>
                  </a:lnTo>
                  <a:lnTo>
                    <a:pt x="1026" y="91"/>
                  </a:lnTo>
                  <a:lnTo>
                    <a:pt x="1034" y="91"/>
                  </a:lnTo>
                  <a:lnTo>
                    <a:pt x="1054" y="85"/>
                  </a:lnTo>
                  <a:lnTo>
                    <a:pt x="1062" y="79"/>
                  </a:lnTo>
                  <a:lnTo>
                    <a:pt x="1062" y="55"/>
                  </a:lnTo>
                  <a:lnTo>
                    <a:pt x="1056" y="49"/>
                  </a:lnTo>
                  <a:lnTo>
                    <a:pt x="1045" y="48"/>
                  </a:lnTo>
                  <a:lnTo>
                    <a:pt x="1038" y="49"/>
                  </a:lnTo>
                  <a:lnTo>
                    <a:pt x="1030" y="44"/>
                  </a:lnTo>
                  <a:lnTo>
                    <a:pt x="1026" y="38"/>
                  </a:lnTo>
                  <a:lnTo>
                    <a:pt x="1017" y="34"/>
                  </a:lnTo>
                  <a:lnTo>
                    <a:pt x="1017" y="33"/>
                  </a:lnTo>
                  <a:lnTo>
                    <a:pt x="1021" y="32"/>
                  </a:lnTo>
                  <a:lnTo>
                    <a:pt x="1024" y="34"/>
                  </a:lnTo>
                  <a:lnTo>
                    <a:pt x="1027" y="29"/>
                  </a:lnTo>
                  <a:lnTo>
                    <a:pt x="1029" y="27"/>
                  </a:lnTo>
                  <a:lnTo>
                    <a:pt x="1032" y="31"/>
                  </a:lnTo>
                  <a:lnTo>
                    <a:pt x="1035" y="45"/>
                  </a:lnTo>
                  <a:lnTo>
                    <a:pt x="1039" y="38"/>
                  </a:lnTo>
                  <a:lnTo>
                    <a:pt x="1039" y="29"/>
                  </a:lnTo>
                  <a:lnTo>
                    <a:pt x="1044" y="29"/>
                  </a:lnTo>
                  <a:lnTo>
                    <a:pt x="1046" y="33"/>
                  </a:lnTo>
                  <a:lnTo>
                    <a:pt x="1051" y="32"/>
                  </a:lnTo>
                  <a:lnTo>
                    <a:pt x="1055" y="38"/>
                  </a:lnTo>
                  <a:lnTo>
                    <a:pt x="1059" y="43"/>
                  </a:lnTo>
                  <a:lnTo>
                    <a:pt x="1067" y="49"/>
                  </a:lnTo>
                  <a:lnTo>
                    <a:pt x="1070" y="42"/>
                  </a:lnTo>
                  <a:lnTo>
                    <a:pt x="1075" y="41"/>
                  </a:lnTo>
                  <a:lnTo>
                    <a:pt x="1080" y="44"/>
                  </a:lnTo>
                  <a:lnTo>
                    <a:pt x="1082" y="50"/>
                  </a:lnTo>
                  <a:lnTo>
                    <a:pt x="1089" y="58"/>
                  </a:lnTo>
                  <a:lnTo>
                    <a:pt x="1104" y="61"/>
                  </a:lnTo>
                  <a:lnTo>
                    <a:pt x="1108" y="61"/>
                  </a:lnTo>
                  <a:lnTo>
                    <a:pt x="1113" y="63"/>
                  </a:lnTo>
                  <a:lnTo>
                    <a:pt x="1116" y="65"/>
                  </a:lnTo>
                  <a:lnTo>
                    <a:pt x="1123" y="60"/>
                  </a:lnTo>
                  <a:lnTo>
                    <a:pt x="1126" y="59"/>
                  </a:lnTo>
                  <a:lnTo>
                    <a:pt x="1126" y="66"/>
                  </a:lnTo>
                  <a:lnTo>
                    <a:pt x="1131" y="69"/>
                  </a:lnTo>
                  <a:lnTo>
                    <a:pt x="1141" y="69"/>
                  </a:lnTo>
                  <a:lnTo>
                    <a:pt x="1151" y="76"/>
                  </a:lnTo>
                  <a:lnTo>
                    <a:pt x="1159" y="75"/>
                  </a:lnTo>
                  <a:lnTo>
                    <a:pt x="1167" y="79"/>
                  </a:lnTo>
                  <a:lnTo>
                    <a:pt x="1177" y="74"/>
                  </a:lnTo>
                  <a:lnTo>
                    <a:pt x="1179" y="74"/>
                  </a:lnTo>
                  <a:lnTo>
                    <a:pt x="1184" y="81"/>
                  </a:lnTo>
                  <a:lnTo>
                    <a:pt x="1195" y="81"/>
                  </a:lnTo>
                  <a:lnTo>
                    <a:pt x="1200" y="84"/>
                  </a:lnTo>
                  <a:lnTo>
                    <a:pt x="1205" y="90"/>
                  </a:lnTo>
                  <a:lnTo>
                    <a:pt x="1216" y="79"/>
                  </a:lnTo>
                  <a:lnTo>
                    <a:pt x="1221" y="76"/>
                  </a:lnTo>
                  <a:lnTo>
                    <a:pt x="1225" y="75"/>
                  </a:lnTo>
                  <a:lnTo>
                    <a:pt x="1234" y="76"/>
                  </a:lnTo>
                  <a:lnTo>
                    <a:pt x="1244" y="71"/>
                  </a:lnTo>
                  <a:lnTo>
                    <a:pt x="1238" y="82"/>
                  </a:lnTo>
                  <a:lnTo>
                    <a:pt x="1241" y="85"/>
                  </a:lnTo>
                  <a:lnTo>
                    <a:pt x="1243" y="86"/>
                  </a:lnTo>
                  <a:lnTo>
                    <a:pt x="1248" y="81"/>
                  </a:lnTo>
                  <a:lnTo>
                    <a:pt x="1249" y="85"/>
                  </a:lnTo>
                  <a:lnTo>
                    <a:pt x="1248" y="101"/>
                  </a:lnTo>
                  <a:lnTo>
                    <a:pt x="1249" y="104"/>
                  </a:lnTo>
                  <a:lnTo>
                    <a:pt x="1259" y="101"/>
                  </a:lnTo>
                  <a:lnTo>
                    <a:pt x="1264" y="90"/>
                  </a:lnTo>
                  <a:lnTo>
                    <a:pt x="1263" y="88"/>
                  </a:lnTo>
                  <a:lnTo>
                    <a:pt x="1264" y="79"/>
                  </a:lnTo>
                  <a:lnTo>
                    <a:pt x="1274" y="70"/>
                  </a:lnTo>
                  <a:lnTo>
                    <a:pt x="1276" y="72"/>
                  </a:lnTo>
                  <a:lnTo>
                    <a:pt x="1279" y="77"/>
                  </a:lnTo>
                  <a:lnTo>
                    <a:pt x="1280" y="92"/>
                  </a:lnTo>
                  <a:lnTo>
                    <a:pt x="1288" y="87"/>
                  </a:lnTo>
                  <a:lnTo>
                    <a:pt x="1295" y="87"/>
                  </a:lnTo>
                  <a:lnTo>
                    <a:pt x="1299" y="91"/>
                  </a:lnTo>
                  <a:lnTo>
                    <a:pt x="1297" y="96"/>
                  </a:lnTo>
                  <a:lnTo>
                    <a:pt x="1293" y="106"/>
                  </a:lnTo>
                  <a:lnTo>
                    <a:pt x="1287" y="115"/>
                  </a:lnTo>
                  <a:lnTo>
                    <a:pt x="1284" y="119"/>
                  </a:lnTo>
                  <a:lnTo>
                    <a:pt x="1279" y="118"/>
                  </a:lnTo>
                  <a:lnTo>
                    <a:pt x="1277" y="122"/>
                  </a:lnTo>
                  <a:lnTo>
                    <a:pt x="1284" y="130"/>
                  </a:lnTo>
                  <a:lnTo>
                    <a:pt x="1276" y="141"/>
                  </a:lnTo>
                  <a:lnTo>
                    <a:pt x="1272" y="144"/>
                  </a:lnTo>
                  <a:lnTo>
                    <a:pt x="1264" y="141"/>
                  </a:lnTo>
                  <a:lnTo>
                    <a:pt x="1263" y="136"/>
                  </a:lnTo>
                  <a:lnTo>
                    <a:pt x="1258" y="142"/>
                  </a:lnTo>
                  <a:lnTo>
                    <a:pt x="1259" y="151"/>
                  </a:lnTo>
                  <a:lnTo>
                    <a:pt x="1261" y="156"/>
                  </a:lnTo>
                  <a:lnTo>
                    <a:pt x="1258" y="152"/>
                  </a:lnTo>
                  <a:lnTo>
                    <a:pt x="1253" y="145"/>
                  </a:lnTo>
                  <a:lnTo>
                    <a:pt x="1248" y="144"/>
                  </a:lnTo>
                  <a:lnTo>
                    <a:pt x="1247" y="156"/>
                  </a:lnTo>
                  <a:lnTo>
                    <a:pt x="1243" y="165"/>
                  </a:lnTo>
                  <a:lnTo>
                    <a:pt x="1243" y="171"/>
                  </a:lnTo>
                  <a:lnTo>
                    <a:pt x="1253" y="168"/>
                  </a:lnTo>
                  <a:lnTo>
                    <a:pt x="1248" y="187"/>
                  </a:lnTo>
                  <a:lnTo>
                    <a:pt x="1248" y="190"/>
                  </a:lnTo>
                  <a:lnTo>
                    <a:pt x="1238" y="210"/>
                  </a:lnTo>
                  <a:lnTo>
                    <a:pt x="1234" y="221"/>
                  </a:lnTo>
                  <a:lnTo>
                    <a:pt x="1232" y="225"/>
                  </a:lnTo>
                  <a:lnTo>
                    <a:pt x="1228" y="231"/>
                  </a:lnTo>
                  <a:lnTo>
                    <a:pt x="1228" y="242"/>
                  </a:lnTo>
                  <a:lnTo>
                    <a:pt x="1234" y="246"/>
                  </a:lnTo>
                  <a:lnTo>
                    <a:pt x="1238" y="252"/>
                  </a:lnTo>
                  <a:lnTo>
                    <a:pt x="1245" y="251"/>
                  </a:lnTo>
                  <a:lnTo>
                    <a:pt x="1254" y="258"/>
                  </a:lnTo>
                  <a:lnTo>
                    <a:pt x="1269" y="264"/>
                  </a:lnTo>
                  <a:lnTo>
                    <a:pt x="1271" y="274"/>
                  </a:lnTo>
                  <a:lnTo>
                    <a:pt x="1275" y="283"/>
                  </a:lnTo>
                  <a:lnTo>
                    <a:pt x="1275" y="297"/>
                  </a:lnTo>
                  <a:lnTo>
                    <a:pt x="1285" y="290"/>
                  </a:lnTo>
                  <a:lnTo>
                    <a:pt x="1307" y="296"/>
                  </a:lnTo>
                  <a:lnTo>
                    <a:pt x="1320" y="295"/>
                  </a:lnTo>
                  <a:lnTo>
                    <a:pt x="1324" y="302"/>
                  </a:lnTo>
                  <a:lnTo>
                    <a:pt x="1335" y="308"/>
                  </a:lnTo>
                  <a:lnTo>
                    <a:pt x="1345" y="313"/>
                  </a:lnTo>
                  <a:lnTo>
                    <a:pt x="1355" y="319"/>
                  </a:lnTo>
                  <a:lnTo>
                    <a:pt x="1361" y="327"/>
                  </a:lnTo>
                  <a:lnTo>
                    <a:pt x="1370" y="334"/>
                  </a:lnTo>
                  <a:lnTo>
                    <a:pt x="1377" y="335"/>
                  </a:lnTo>
                  <a:lnTo>
                    <a:pt x="1384" y="339"/>
                  </a:lnTo>
                  <a:lnTo>
                    <a:pt x="1411" y="346"/>
                  </a:lnTo>
                  <a:lnTo>
                    <a:pt x="1421" y="354"/>
                  </a:lnTo>
                  <a:lnTo>
                    <a:pt x="1425" y="365"/>
                  </a:lnTo>
                  <a:lnTo>
                    <a:pt x="1430" y="371"/>
                  </a:lnTo>
                  <a:lnTo>
                    <a:pt x="1460" y="392"/>
                  </a:lnTo>
                  <a:lnTo>
                    <a:pt x="1475" y="398"/>
                  </a:lnTo>
                  <a:lnTo>
                    <a:pt x="1487" y="394"/>
                  </a:lnTo>
                  <a:lnTo>
                    <a:pt x="1498" y="389"/>
                  </a:lnTo>
                  <a:lnTo>
                    <a:pt x="1516" y="384"/>
                  </a:lnTo>
                  <a:lnTo>
                    <a:pt x="1521" y="377"/>
                  </a:lnTo>
                  <a:lnTo>
                    <a:pt x="1524" y="356"/>
                  </a:lnTo>
                  <a:lnTo>
                    <a:pt x="1537" y="333"/>
                  </a:lnTo>
                  <a:lnTo>
                    <a:pt x="1548" y="287"/>
                  </a:lnTo>
                  <a:lnTo>
                    <a:pt x="1553" y="270"/>
                  </a:lnTo>
                  <a:lnTo>
                    <a:pt x="1557" y="258"/>
                  </a:lnTo>
                  <a:lnTo>
                    <a:pt x="1560" y="246"/>
                  </a:lnTo>
                  <a:lnTo>
                    <a:pt x="1559" y="231"/>
                  </a:lnTo>
                  <a:lnTo>
                    <a:pt x="1553" y="213"/>
                  </a:lnTo>
                  <a:lnTo>
                    <a:pt x="1555" y="197"/>
                  </a:lnTo>
                  <a:lnTo>
                    <a:pt x="1553" y="165"/>
                  </a:lnTo>
                  <a:lnTo>
                    <a:pt x="1561" y="145"/>
                  </a:lnTo>
                  <a:lnTo>
                    <a:pt x="1560" y="128"/>
                  </a:lnTo>
                  <a:lnTo>
                    <a:pt x="1565" y="118"/>
                  </a:lnTo>
                  <a:lnTo>
                    <a:pt x="1566" y="108"/>
                  </a:lnTo>
                  <a:lnTo>
                    <a:pt x="1559" y="106"/>
                  </a:lnTo>
                  <a:lnTo>
                    <a:pt x="1560" y="95"/>
                  </a:lnTo>
                  <a:lnTo>
                    <a:pt x="1564" y="76"/>
                  </a:lnTo>
                  <a:lnTo>
                    <a:pt x="1575" y="72"/>
                  </a:lnTo>
                  <a:lnTo>
                    <a:pt x="1578" y="64"/>
                  </a:lnTo>
                  <a:lnTo>
                    <a:pt x="1583" y="45"/>
                  </a:lnTo>
                  <a:lnTo>
                    <a:pt x="1596" y="29"/>
                  </a:lnTo>
                  <a:lnTo>
                    <a:pt x="1596" y="16"/>
                  </a:lnTo>
                  <a:lnTo>
                    <a:pt x="1596" y="15"/>
                  </a:lnTo>
                  <a:lnTo>
                    <a:pt x="1599" y="11"/>
                  </a:lnTo>
                  <a:lnTo>
                    <a:pt x="1604" y="10"/>
                  </a:lnTo>
                  <a:lnTo>
                    <a:pt x="1613" y="5"/>
                  </a:lnTo>
                  <a:lnTo>
                    <a:pt x="1616" y="0"/>
                  </a:lnTo>
                  <a:lnTo>
                    <a:pt x="1623" y="2"/>
                  </a:lnTo>
                  <a:lnTo>
                    <a:pt x="1623" y="7"/>
                  </a:lnTo>
                  <a:lnTo>
                    <a:pt x="1624" y="16"/>
                  </a:lnTo>
                  <a:lnTo>
                    <a:pt x="1623" y="16"/>
                  </a:lnTo>
                  <a:lnTo>
                    <a:pt x="1623" y="17"/>
                  </a:lnTo>
                  <a:lnTo>
                    <a:pt x="1625" y="31"/>
                  </a:lnTo>
                  <a:lnTo>
                    <a:pt x="1625" y="58"/>
                  </a:lnTo>
                  <a:lnTo>
                    <a:pt x="1629" y="68"/>
                  </a:lnTo>
                  <a:lnTo>
                    <a:pt x="1639" y="68"/>
                  </a:lnTo>
                  <a:lnTo>
                    <a:pt x="1641" y="74"/>
                  </a:lnTo>
                  <a:lnTo>
                    <a:pt x="1640" y="88"/>
                  </a:lnTo>
                  <a:lnTo>
                    <a:pt x="1646" y="93"/>
                  </a:lnTo>
                  <a:lnTo>
                    <a:pt x="1650" y="103"/>
                  </a:lnTo>
                  <a:lnTo>
                    <a:pt x="1655" y="107"/>
                  </a:lnTo>
                  <a:lnTo>
                    <a:pt x="1656" y="122"/>
                  </a:lnTo>
                  <a:lnTo>
                    <a:pt x="1661" y="124"/>
                  </a:lnTo>
                  <a:lnTo>
                    <a:pt x="1663" y="139"/>
                  </a:lnTo>
                  <a:lnTo>
                    <a:pt x="1667" y="151"/>
                  </a:lnTo>
                  <a:lnTo>
                    <a:pt x="1667" y="171"/>
                  </a:lnTo>
                  <a:lnTo>
                    <a:pt x="1670" y="179"/>
                  </a:lnTo>
                  <a:lnTo>
                    <a:pt x="1672" y="189"/>
                  </a:lnTo>
                  <a:lnTo>
                    <a:pt x="1677" y="199"/>
                  </a:lnTo>
                  <a:lnTo>
                    <a:pt x="1684" y="208"/>
                  </a:lnTo>
                  <a:lnTo>
                    <a:pt x="1693" y="211"/>
                  </a:lnTo>
                  <a:lnTo>
                    <a:pt x="1705" y="200"/>
                  </a:lnTo>
                  <a:lnTo>
                    <a:pt x="1715" y="198"/>
                  </a:lnTo>
                  <a:lnTo>
                    <a:pt x="1723" y="199"/>
                  </a:lnTo>
                  <a:lnTo>
                    <a:pt x="1729" y="215"/>
                  </a:lnTo>
                  <a:lnTo>
                    <a:pt x="1739" y="219"/>
                  </a:lnTo>
                  <a:lnTo>
                    <a:pt x="1747" y="228"/>
                  </a:lnTo>
                  <a:lnTo>
                    <a:pt x="1755" y="232"/>
                  </a:lnTo>
                  <a:lnTo>
                    <a:pt x="1764" y="242"/>
                  </a:lnTo>
                  <a:lnTo>
                    <a:pt x="1761" y="252"/>
                  </a:lnTo>
                  <a:lnTo>
                    <a:pt x="1764" y="258"/>
                  </a:lnTo>
                  <a:lnTo>
                    <a:pt x="1763" y="276"/>
                  </a:lnTo>
                  <a:lnTo>
                    <a:pt x="1766" y="286"/>
                  </a:lnTo>
                  <a:lnTo>
                    <a:pt x="1766" y="295"/>
                  </a:lnTo>
                  <a:lnTo>
                    <a:pt x="1771" y="303"/>
                  </a:lnTo>
                  <a:lnTo>
                    <a:pt x="1771" y="319"/>
                  </a:lnTo>
                  <a:lnTo>
                    <a:pt x="1775" y="332"/>
                  </a:lnTo>
                  <a:lnTo>
                    <a:pt x="1787" y="349"/>
                  </a:lnTo>
                  <a:lnTo>
                    <a:pt x="1796" y="349"/>
                  </a:lnTo>
                  <a:lnTo>
                    <a:pt x="1797" y="361"/>
                  </a:lnTo>
                  <a:lnTo>
                    <a:pt x="1804" y="381"/>
                  </a:lnTo>
                  <a:lnTo>
                    <a:pt x="1807" y="393"/>
                  </a:lnTo>
                  <a:lnTo>
                    <a:pt x="1808" y="409"/>
                  </a:lnTo>
                  <a:lnTo>
                    <a:pt x="1806" y="416"/>
                  </a:lnTo>
                  <a:lnTo>
                    <a:pt x="1806" y="426"/>
                  </a:lnTo>
                  <a:lnTo>
                    <a:pt x="1808" y="437"/>
                  </a:lnTo>
                  <a:lnTo>
                    <a:pt x="1814" y="443"/>
                  </a:lnTo>
                  <a:lnTo>
                    <a:pt x="1819" y="445"/>
                  </a:lnTo>
                  <a:lnTo>
                    <a:pt x="1818" y="448"/>
                  </a:lnTo>
                  <a:lnTo>
                    <a:pt x="1822" y="445"/>
                  </a:lnTo>
                  <a:lnTo>
                    <a:pt x="1822" y="447"/>
                  </a:lnTo>
                  <a:lnTo>
                    <a:pt x="1819" y="452"/>
                  </a:lnTo>
                  <a:lnTo>
                    <a:pt x="1820" y="454"/>
                  </a:lnTo>
                  <a:lnTo>
                    <a:pt x="1820" y="461"/>
                  </a:lnTo>
                  <a:lnTo>
                    <a:pt x="1824" y="470"/>
                  </a:lnTo>
                  <a:lnTo>
                    <a:pt x="1838" y="475"/>
                  </a:lnTo>
                  <a:lnTo>
                    <a:pt x="1841" y="480"/>
                  </a:lnTo>
                  <a:lnTo>
                    <a:pt x="1851" y="485"/>
                  </a:lnTo>
                  <a:lnTo>
                    <a:pt x="1871" y="490"/>
                  </a:lnTo>
                  <a:lnTo>
                    <a:pt x="1874" y="489"/>
                  </a:lnTo>
                  <a:lnTo>
                    <a:pt x="1881" y="485"/>
                  </a:lnTo>
                  <a:lnTo>
                    <a:pt x="1884" y="502"/>
                  </a:lnTo>
                  <a:lnTo>
                    <a:pt x="1888" y="511"/>
                  </a:lnTo>
                  <a:lnTo>
                    <a:pt x="1893" y="515"/>
                  </a:lnTo>
                  <a:lnTo>
                    <a:pt x="1903" y="512"/>
                  </a:lnTo>
                  <a:lnTo>
                    <a:pt x="1911" y="517"/>
                  </a:lnTo>
                  <a:lnTo>
                    <a:pt x="1920" y="518"/>
                  </a:lnTo>
                  <a:lnTo>
                    <a:pt x="1925" y="527"/>
                  </a:lnTo>
                  <a:lnTo>
                    <a:pt x="1931" y="533"/>
                  </a:lnTo>
                  <a:lnTo>
                    <a:pt x="1937" y="529"/>
                  </a:lnTo>
                  <a:lnTo>
                    <a:pt x="1942" y="533"/>
                  </a:lnTo>
                  <a:lnTo>
                    <a:pt x="1954" y="540"/>
                  </a:lnTo>
                  <a:lnTo>
                    <a:pt x="1958" y="545"/>
                  </a:lnTo>
                  <a:lnTo>
                    <a:pt x="1960" y="556"/>
                  </a:lnTo>
                  <a:lnTo>
                    <a:pt x="1953" y="554"/>
                  </a:lnTo>
                  <a:lnTo>
                    <a:pt x="1952" y="566"/>
                  </a:lnTo>
                  <a:lnTo>
                    <a:pt x="1958" y="572"/>
                  </a:lnTo>
                  <a:lnTo>
                    <a:pt x="1968" y="574"/>
                  </a:lnTo>
                  <a:lnTo>
                    <a:pt x="1970" y="580"/>
                  </a:lnTo>
                  <a:lnTo>
                    <a:pt x="1978" y="588"/>
                  </a:lnTo>
                  <a:lnTo>
                    <a:pt x="1980" y="597"/>
                  </a:lnTo>
                  <a:lnTo>
                    <a:pt x="1983" y="603"/>
                  </a:lnTo>
                  <a:lnTo>
                    <a:pt x="1985" y="610"/>
                  </a:lnTo>
                  <a:lnTo>
                    <a:pt x="1992" y="612"/>
                  </a:lnTo>
                  <a:lnTo>
                    <a:pt x="1994" y="619"/>
                  </a:lnTo>
                  <a:lnTo>
                    <a:pt x="1994" y="645"/>
                  </a:lnTo>
                  <a:lnTo>
                    <a:pt x="1996" y="651"/>
                  </a:lnTo>
                  <a:lnTo>
                    <a:pt x="1997" y="658"/>
                  </a:lnTo>
                  <a:lnTo>
                    <a:pt x="2002" y="662"/>
                  </a:lnTo>
                  <a:lnTo>
                    <a:pt x="2005" y="671"/>
                  </a:lnTo>
                  <a:lnTo>
                    <a:pt x="2007" y="672"/>
                  </a:lnTo>
                  <a:lnTo>
                    <a:pt x="2011" y="669"/>
                  </a:lnTo>
                  <a:lnTo>
                    <a:pt x="2017" y="669"/>
                  </a:lnTo>
                  <a:lnTo>
                    <a:pt x="2017" y="655"/>
                  </a:lnTo>
                  <a:lnTo>
                    <a:pt x="2023" y="650"/>
                  </a:lnTo>
                  <a:lnTo>
                    <a:pt x="2027" y="660"/>
                  </a:lnTo>
                  <a:lnTo>
                    <a:pt x="2032" y="665"/>
                  </a:lnTo>
                  <a:lnTo>
                    <a:pt x="2043" y="669"/>
                  </a:lnTo>
                  <a:lnTo>
                    <a:pt x="2051" y="676"/>
                  </a:lnTo>
                  <a:lnTo>
                    <a:pt x="2054" y="661"/>
                  </a:lnTo>
                  <a:lnTo>
                    <a:pt x="2057" y="665"/>
                  </a:lnTo>
                  <a:lnTo>
                    <a:pt x="2059" y="671"/>
                  </a:lnTo>
                  <a:lnTo>
                    <a:pt x="2061" y="674"/>
                  </a:lnTo>
                  <a:lnTo>
                    <a:pt x="2065" y="690"/>
                  </a:lnTo>
                  <a:lnTo>
                    <a:pt x="2065" y="720"/>
                  </a:lnTo>
                  <a:lnTo>
                    <a:pt x="2068" y="733"/>
                  </a:lnTo>
                  <a:lnTo>
                    <a:pt x="2077" y="739"/>
                  </a:lnTo>
                  <a:lnTo>
                    <a:pt x="2083" y="748"/>
                  </a:lnTo>
                  <a:lnTo>
                    <a:pt x="2098" y="760"/>
                  </a:lnTo>
                  <a:lnTo>
                    <a:pt x="2110" y="760"/>
                  </a:lnTo>
                  <a:lnTo>
                    <a:pt x="2118" y="766"/>
                  </a:lnTo>
                  <a:lnTo>
                    <a:pt x="2124" y="774"/>
                  </a:lnTo>
                  <a:lnTo>
                    <a:pt x="2130" y="785"/>
                  </a:lnTo>
                  <a:lnTo>
                    <a:pt x="2132" y="791"/>
                  </a:lnTo>
                  <a:lnTo>
                    <a:pt x="2141" y="800"/>
                  </a:lnTo>
                  <a:lnTo>
                    <a:pt x="2151" y="802"/>
                  </a:lnTo>
                  <a:lnTo>
                    <a:pt x="2151" y="806"/>
                  </a:lnTo>
                  <a:lnTo>
                    <a:pt x="2163" y="824"/>
                  </a:lnTo>
                  <a:lnTo>
                    <a:pt x="2162" y="830"/>
                  </a:lnTo>
                  <a:lnTo>
                    <a:pt x="2173" y="835"/>
                  </a:lnTo>
                  <a:lnTo>
                    <a:pt x="2177" y="844"/>
                  </a:lnTo>
                  <a:lnTo>
                    <a:pt x="2178" y="862"/>
                  </a:lnTo>
                  <a:lnTo>
                    <a:pt x="2184" y="872"/>
                  </a:lnTo>
                  <a:lnTo>
                    <a:pt x="2186" y="876"/>
                  </a:lnTo>
                  <a:lnTo>
                    <a:pt x="2190" y="871"/>
                  </a:lnTo>
                  <a:lnTo>
                    <a:pt x="2191" y="886"/>
                  </a:lnTo>
                  <a:lnTo>
                    <a:pt x="2189" y="900"/>
                  </a:lnTo>
                  <a:lnTo>
                    <a:pt x="2191" y="911"/>
                  </a:lnTo>
                  <a:lnTo>
                    <a:pt x="2194" y="938"/>
                  </a:lnTo>
                  <a:lnTo>
                    <a:pt x="2197" y="948"/>
                  </a:lnTo>
                  <a:lnTo>
                    <a:pt x="2193" y="945"/>
                  </a:lnTo>
                  <a:lnTo>
                    <a:pt x="2191" y="952"/>
                  </a:lnTo>
                  <a:lnTo>
                    <a:pt x="2193" y="956"/>
                  </a:lnTo>
                  <a:lnTo>
                    <a:pt x="2194" y="963"/>
                  </a:lnTo>
                  <a:lnTo>
                    <a:pt x="2197" y="967"/>
                  </a:lnTo>
                  <a:lnTo>
                    <a:pt x="2200" y="979"/>
                  </a:lnTo>
                  <a:lnTo>
                    <a:pt x="2207" y="995"/>
                  </a:lnTo>
                  <a:lnTo>
                    <a:pt x="2216" y="1023"/>
                  </a:lnTo>
                  <a:lnTo>
                    <a:pt x="2217" y="1050"/>
                  </a:lnTo>
                  <a:lnTo>
                    <a:pt x="2215" y="1066"/>
                  </a:lnTo>
                  <a:lnTo>
                    <a:pt x="2211" y="1074"/>
                  </a:lnTo>
                  <a:lnTo>
                    <a:pt x="2206" y="1090"/>
                  </a:lnTo>
                  <a:lnTo>
                    <a:pt x="2204" y="1110"/>
                  </a:lnTo>
                  <a:lnTo>
                    <a:pt x="2199" y="1142"/>
                  </a:lnTo>
                  <a:lnTo>
                    <a:pt x="2196" y="1145"/>
                  </a:lnTo>
                  <a:lnTo>
                    <a:pt x="2189" y="1164"/>
                  </a:lnTo>
                  <a:lnTo>
                    <a:pt x="2188" y="1182"/>
                  </a:lnTo>
                  <a:lnTo>
                    <a:pt x="2190" y="1201"/>
                  </a:lnTo>
                  <a:lnTo>
                    <a:pt x="2186" y="1207"/>
                  </a:lnTo>
                  <a:lnTo>
                    <a:pt x="2186" y="1214"/>
                  </a:lnTo>
                  <a:lnTo>
                    <a:pt x="2172" y="1252"/>
                  </a:lnTo>
                  <a:lnTo>
                    <a:pt x="2167" y="1258"/>
                  </a:lnTo>
                  <a:lnTo>
                    <a:pt x="2162" y="1266"/>
                  </a:lnTo>
                  <a:lnTo>
                    <a:pt x="2156" y="1273"/>
                  </a:lnTo>
                  <a:lnTo>
                    <a:pt x="2156" y="1280"/>
                  </a:lnTo>
                  <a:lnTo>
                    <a:pt x="2158" y="1285"/>
                  </a:lnTo>
                  <a:lnTo>
                    <a:pt x="2153" y="1291"/>
                  </a:lnTo>
                  <a:lnTo>
                    <a:pt x="2145" y="1302"/>
                  </a:lnTo>
                  <a:lnTo>
                    <a:pt x="2137" y="1302"/>
                  </a:lnTo>
                  <a:lnTo>
                    <a:pt x="2135" y="1306"/>
                  </a:lnTo>
                  <a:lnTo>
                    <a:pt x="2141" y="1308"/>
                  </a:lnTo>
                  <a:lnTo>
                    <a:pt x="2130" y="1312"/>
                  </a:lnTo>
                  <a:lnTo>
                    <a:pt x="2123" y="1316"/>
                  </a:lnTo>
                  <a:lnTo>
                    <a:pt x="2120" y="1323"/>
                  </a:lnTo>
                  <a:lnTo>
                    <a:pt x="2114" y="1331"/>
                  </a:lnTo>
                  <a:lnTo>
                    <a:pt x="2108" y="1346"/>
                  </a:lnTo>
                  <a:lnTo>
                    <a:pt x="2100" y="1357"/>
                  </a:lnTo>
                  <a:lnTo>
                    <a:pt x="2094" y="1359"/>
                  </a:lnTo>
                  <a:lnTo>
                    <a:pt x="2091" y="1360"/>
                  </a:lnTo>
                  <a:lnTo>
                    <a:pt x="2089" y="1365"/>
                  </a:lnTo>
                  <a:lnTo>
                    <a:pt x="2097" y="1367"/>
                  </a:lnTo>
                  <a:lnTo>
                    <a:pt x="2096" y="1379"/>
                  </a:lnTo>
                  <a:lnTo>
                    <a:pt x="2091" y="1392"/>
                  </a:lnTo>
                  <a:lnTo>
                    <a:pt x="2088" y="1392"/>
                  </a:lnTo>
                  <a:lnTo>
                    <a:pt x="2087" y="1400"/>
                  </a:lnTo>
                  <a:lnTo>
                    <a:pt x="2078" y="1411"/>
                  </a:lnTo>
                  <a:lnTo>
                    <a:pt x="2065" y="1458"/>
                  </a:lnTo>
                  <a:lnTo>
                    <a:pt x="2065" y="1468"/>
                  </a:lnTo>
                  <a:lnTo>
                    <a:pt x="2056" y="1462"/>
                  </a:lnTo>
                  <a:lnTo>
                    <a:pt x="2049" y="1481"/>
                  </a:lnTo>
                  <a:lnTo>
                    <a:pt x="2044" y="1487"/>
                  </a:lnTo>
                  <a:lnTo>
                    <a:pt x="2041" y="1497"/>
                  </a:lnTo>
                  <a:lnTo>
                    <a:pt x="2038" y="1500"/>
                  </a:lnTo>
                  <a:lnTo>
                    <a:pt x="2034" y="1506"/>
                  </a:lnTo>
                  <a:lnTo>
                    <a:pt x="2033" y="1521"/>
                  </a:lnTo>
                  <a:lnTo>
                    <a:pt x="2029" y="1538"/>
                  </a:lnTo>
                  <a:lnTo>
                    <a:pt x="2033" y="1546"/>
                  </a:lnTo>
                  <a:lnTo>
                    <a:pt x="2030" y="1550"/>
                  </a:lnTo>
                  <a:lnTo>
                    <a:pt x="2029" y="1562"/>
                  </a:lnTo>
                  <a:lnTo>
                    <a:pt x="2023" y="1577"/>
                  </a:lnTo>
                  <a:lnTo>
                    <a:pt x="2021" y="1587"/>
                  </a:lnTo>
                  <a:lnTo>
                    <a:pt x="2021" y="1593"/>
                  </a:lnTo>
                  <a:lnTo>
                    <a:pt x="2024" y="1603"/>
                  </a:lnTo>
                  <a:lnTo>
                    <a:pt x="2024" y="1613"/>
                  </a:lnTo>
                  <a:lnTo>
                    <a:pt x="2023" y="1621"/>
                  </a:lnTo>
                  <a:lnTo>
                    <a:pt x="2021" y="1629"/>
                  </a:lnTo>
                  <a:lnTo>
                    <a:pt x="2012" y="1624"/>
                  </a:lnTo>
                  <a:lnTo>
                    <a:pt x="2008" y="1625"/>
                  </a:lnTo>
                  <a:lnTo>
                    <a:pt x="2007" y="1637"/>
                  </a:lnTo>
                  <a:lnTo>
                    <a:pt x="1987" y="1643"/>
                  </a:lnTo>
                  <a:lnTo>
                    <a:pt x="1932" y="1645"/>
                  </a:lnTo>
                  <a:lnTo>
                    <a:pt x="1920" y="1648"/>
                  </a:lnTo>
                  <a:lnTo>
                    <a:pt x="1898" y="1661"/>
                  </a:lnTo>
                  <a:lnTo>
                    <a:pt x="1888" y="1669"/>
                  </a:lnTo>
                  <a:lnTo>
                    <a:pt x="1874" y="1678"/>
                  </a:lnTo>
                  <a:lnTo>
                    <a:pt x="1868" y="1685"/>
                  </a:lnTo>
                  <a:lnTo>
                    <a:pt x="1866" y="1691"/>
                  </a:lnTo>
                  <a:lnTo>
                    <a:pt x="1854" y="1699"/>
                  </a:lnTo>
                  <a:lnTo>
                    <a:pt x="1847" y="1705"/>
                  </a:lnTo>
                  <a:lnTo>
                    <a:pt x="1844" y="1701"/>
                  </a:lnTo>
                  <a:lnTo>
                    <a:pt x="1830" y="1705"/>
                  </a:lnTo>
                  <a:lnTo>
                    <a:pt x="1823" y="1705"/>
                  </a:lnTo>
                  <a:lnTo>
                    <a:pt x="1819" y="1706"/>
                  </a:lnTo>
                  <a:lnTo>
                    <a:pt x="1818" y="1715"/>
                  </a:lnTo>
                  <a:lnTo>
                    <a:pt x="1822" y="1720"/>
                  </a:lnTo>
                  <a:lnTo>
                    <a:pt x="1825" y="1713"/>
                  </a:lnTo>
                  <a:lnTo>
                    <a:pt x="1831" y="1709"/>
                  </a:lnTo>
                  <a:lnTo>
                    <a:pt x="1836" y="1709"/>
                  </a:lnTo>
                  <a:lnTo>
                    <a:pt x="1833" y="1720"/>
                  </a:lnTo>
                  <a:lnTo>
                    <a:pt x="1831" y="1729"/>
                  </a:lnTo>
                  <a:lnTo>
                    <a:pt x="1826" y="1736"/>
                  </a:lnTo>
                  <a:lnTo>
                    <a:pt x="1813" y="1717"/>
                  </a:lnTo>
                  <a:lnTo>
                    <a:pt x="1808" y="1717"/>
                  </a:lnTo>
                  <a:lnTo>
                    <a:pt x="1799" y="1713"/>
                  </a:lnTo>
                  <a:lnTo>
                    <a:pt x="1796" y="1704"/>
                  </a:lnTo>
                  <a:lnTo>
                    <a:pt x="1785" y="1704"/>
                  </a:lnTo>
                  <a:lnTo>
                    <a:pt x="1777" y="1696"/>
                  </a:lnTo>
                  <a:lnTo>
                    <a:pt x="1776" y="1690"/>
                  </a:lnTo>
                  <a:lnTo>
                    <a:pt x="1779" y="1679"/>
                  </a:lnTo>
                  <a:lnTo>
                    <a:pt x="1772" y="1673"/>
                  </a:lnTo>
                  <a:lnTo>
                    <a:pt x="1760" y="1682"/>
                  </a:lnTo>
                  <a:lnTo>
                    <a:pt x="1750" y="1685"/>
                  </a:lnTo>
                  <a:lnTo>
                    <a:pt x="1739" y="1682"/>
                  </a:lnTo>
                  <a:lnTo>
                    <a:pt x="1736" y="1675"/>
                  </a:lnTo>
                  <a:lnTo>
                    <a:pt x="1749" y="1675"/>
                  </a:lnTo>
                  <a:lnTo>
                    <a:pt x="1752" y="1666"/>
                  </a:lnTo>
                  <a:lnTo>
                    <a:pt x="1750" y="1652"/>
                  </a:lnTo>
                  <a:lnTo>
                    <a:pt x="1741" y="1647"/>
                  </a:lnTo>
                  <a:lnTo>
                    <a:pt x="1725" y="1659"/>
                  </a:lnTo>
                  <a:lnTo>
                    <a:pt x="1715" y="1661"/>
                  </a:lnTo>
                  <a:lnTo>
                    <a:pt x="1728" y="1669"/>
                  </a:lnTo>
                  <a:lnTo>
                    <a:pt x="1729" y="1672"/>
                  </a:lnTo>
                  <a:lnTo>
                    <a:pt x="1721" y="1673"/>
                  </a:lnTo>
                  <a:lnTo>
                    <a:pt x="1710" y="1678"/>
                  </a:lnTo>
                  <a:lnTo>
                    <a:pt x="1699" y="1686"/>
                  </a:lnTo>
                  <a:lnTo>
                    <a:pt x="1690" y="1701"/>
                  </a:lnTo>
                  <a:lnTo>
                    <a:pt x="1672" y="1710"/>
                  </a:lnTo>
                  <a:lnTo>
                    <a:pt x="1658" y="1713"/>
                  </a:lnTo>
                  <a:lnTo>
                    <a:pt x="1655" y="1709"/>
                  </a:lnTo>
                  <a:lnTo>
                    <a:pt x="1635" y="1699"/>
                  </a:lnTo>
                  <a:lnTo>
                    <a:pt x="1616" y="1686"/>
                  </a:lnTo>
                  <a:lnTo>
                    <a:pt x="1607" y="1683"/>
                  </a:lnTo>
                  <a:lnTo>
                    <a:pt x="1593" y="1682"/>
                  </a:lnTo>
                  <a:lnTo>
                    <a:pt x="1572" y="1674"/>
                  </a:lnTo>
                  <a:lnTo>
                    <a:pt x="1564" y="1675"/>
                  </a:lnTo>
                  <a:lnTo>
                    <a:pt x="1555" y="1682"/>
                  </a:lnTo>
                  <a:lnTo>
                    <a:pt x="1548" y="1671"/>
                  </a:lnTo>
                  <a:lnTo>
                    <a:pt x="1529" y="1659"/>
                  </a:lnTo>
                  <a:lnTo>
                    <a:pt x="1511" y="1658"/>
                  </a:lnTo>
                  <a:lnTo>
                    <a:pt x="1496" y="1650"/>
                  </a:lnTo>
                  <a:lnTo>
                    <a:pt x="1486" y="1639"/>
                  </a:lnTo>
                  <a:lnTo>
                    <a:pt x="1481" y="1625"/>
                  </a:lnTo>
                  <a:lnTo>
                    <a:pt x="1470" y="1618"/>
                  </a:lnTo>
                  <a:lnTo>
                    <a:pt x="1458" y="1588"/>
                  </a:lnTo>
                  <a:lnTo>
                    <a:pt x="1457" y="1582"/>
                  </a:lnTo>
                  <a:lnTo>
                    <a:pt x="1462" y="1572"/>
                  </a:lnTo>
                  <a:lnTo>
                    <a:pt x="1463" y="1559"/>
                  </a:lnTo>
                  <a:lnTo>
                    <a:pt x="1453" y="1530"/>
                  </a:lnTo>
                  <a:lnTo>
                    <a:pt x="1430" y="1500"/>
                  </a:lnTo>
                  <a:lnTo>
                    <a:pt x="1437" y="1483"/>
                  </a:lnTo>
                  <a:lnTo>
                    <a:pt x="1436" y="1480"/>
                  </a:lnTo>
                  <a:lnTo>
                    <a:pt x="1421" y="1481"/>
                  </a:lnTo>
                  <a:lnTo>
                    <a:pt x="1406" y="1490"/>
                  </a:lnTo>
                  <a:lnTo>
                    <a:pt x="1389" y="1496"/>
                  </a:lnTo>
                  <a:lnTo>
                    <a:pt x="1379" y="1497"/>
                  </a:lnTo>
                  <a:lnTo>
                    <a:pt x="1372" y="1495"/>
                  </a:lnTo>
                  <a:lnTo>
                    <a:pt x="1379" y="1484"/>
                  </a:lnTo>
                  <a:lnTo>
                    <a:pt x="1387" y="1468"/>
                  </a:lnTo>
                  <a:lnTo>
                    <a:pt x="1390" y="1453"/>
                  </a:lnTo>
                  <a:lnTo>
                    <a:pt x="1390" y="1436"/>
                  </a:lnTo>
                  <a:lnTo>
                    <a:pt x="1384" y="1419"/>
                  </a:lnTo>
                  <a:lnTo>
                    <a:pt x="1376" y="1406"/>
                  </a:lnTo>
                  <a:lnTo>
                    <a:pt x="1368" y="1400"/>
                  </a:lnTo>
                  <a:lnTo>
                    <a:pt x="1356" y="1424"/>
                  </a:lnTo>
                  <a:lnTo>
                    <a:pt x="1356" y="1436"/>
                  </a:lnTo>
                  <a:lnTo>
                    <a:pt x="1352" y="1448"/>
                  </a:lnTo>
                  <a:lnTo>
                    <a:pt x="1350" y="1460"/>
                  </a:lnTo>
                  <a:lnTo>
                    <a:pt x="1349" y="1463"/>
                  </a:lnTo>
                  <a:lnTo>
                    <a:pt x="1340" y="1462"/>
                  </a:lnTo>
                  <a:lnTo>
                    <a:pt x="1329" y="1467"/>
                  </a:lnTo>
                  <a:lnTo>
                    <a:pt x="1317" y="1467"/>
                  </a:lnTo>
                  <a:lnTo>
                    <a:pt x="1307" y="1473"/>
                  </a:lnTo>
                  <a:lnTo>
                    <a:pt x="1301" y="1467"/>
                  </a:lnTo>
                  <a:lnTo>
                    <a:pt x="1306" y="1448"/>
                  </a:lnTo>
                  <a:lnTo>
                    <a:pt x="1319" y="1449"/>
                  </a:lnTo>
                  <a:lnTo>
                    <a:pt x="1330" y="1443"/>
                  </a:lnTo>
                  <a:lnTo>
                    <a:pt x="1334" y="1429"/>
                  </a:lnTo>
                  <a:lnTo>
                    <a:pt x="1335" y="1417"/>
                  </a:lnTo>
                  <a:lnTo>
                    <a:pt x="1333" y="1415"/>
                  </a:lnTo>
                  <a:lnTo>
                    <a:pt x="1333" y="1411"/>
                  </a:lnTo>
                  <a:lnTo>
                    <a:pt x="1334" y="1405"/>
                  </a:lnTo>
                  <a:lnTo>
                    <a:pt x="1334" y="1397"/>
                  </a:lnTo>
                  <a:lnTo>
                    <a:pt x="1339" y="1384"/>
                  </a:lnTo>
                  <a:lnTo>
                    <a:pt x="1345" y="1368"/>
                  </a:lnTo>
                  <a:lnTo>
                    <a:pt x="1351" y="1365"/>
                  </a:lnTo>
                  <a:lnTo>
                    <a:pt x="1357" y="1355"/>
                  </a:lnTo>
                  <a:lnTo>
                    <a:pt x="1357" y="1330"/>
                  </a:lnTo>
                  <a:lnTo>
                    <a:pt x="1363" y="1331"/>
                  </a:lnTo>
                  <a:lnTo>
                    <a:pt x="1362" y="1324"/>
                  </a:lnTo>
                  <a:lnTo>
                    <a:pt x="1358" y="1317"/>
                  </a:lnTo>
                  <a:lnTo>
                    <a:pt x="1358" y="1307"/>
                  </a:lnTo>
                  <a:lnTo>
                    <a:pt x="1355" y="1304"/>
                  </a:lnTo>
                  <a:lnTo>
                    <a:pt x="1355" y="1293"/>
                  </a:lnTo>
                  <a:lnTo>
                    <a:pt x="1350" y="1288"/>
                  </a:lnTo>
                  <a:lnTo>
                    <a:pt x="1347" y="1297"/>
                  </a:lnTo>
                  <a:lnTo>
                    <a:pt x="1347" y="1317"/>
                  </a:lnTo>
                  <a:lnTo>
                    <a:pt x="1342" y="1318"/>
                  </a:lnTo>
                  <a:lnTo>
                    <a:pt x="1335" y="1330"/>
                  </a:lnTo>
                  <a:lnTo>
                    <a:pt x="1330" y="1341"/>
                  </a:lnTo>
                  <a:lnTo>
                    <a:pt x="1324" y="1354"/>
                  </a:lnTo>
                  <a:lnTo>
                    <a:pt x="1323" y="1360"/>
                  </a:lnTo>
                  <a:lnTo>
                    <a:pt x="1318" y="1368"/>
                  </a:lnTo>
                  <a:lnTo>
                    <a:pt x="1307" y="1367"/>
                  </a:lnTo>
                  <a:lnTo>
                    <a:pt x="1302" y="1370"/>
                  </a:lnTo>
                  <a:lnTo>
                    <a:pt x="1301" y="1374"/>
                  </a:lnTo>
                  <a:lnTo>
                    <a:pt x="1287" y="1382"/>
                  </a:lnTo>
                  <a:lnTo>
                    <a:pt x="1282" y="1388"/>
                  </a:lnTo>
                  <a:lnTo>
                    <a:pt x="1275" y="1390"/>
                  </a:lnTo>
                  <a:lnTo>
                    <a:pt x="1269" y="1405"/>
                  </a:lnTo>
                  <a:lnTo>
                    <a:pt x="1259" y="1417"/>
                  </a:lnTo>
                  <a:lnTo>
                    <a:pt x="1249" y="1425"/>
                  </a:lnTo>
                  <a:lnTo>
                    <a:pt x="1245" y="1437"/>
                  </a:lnTo>
                  <a:lnTo>
                    <a:pt x="1252" y="1437"/>
                  </a:lnTo>
                  <a:lnTo>
                    <a:pt x="1252" y="1454"/>
                  </a:lnTo>
                  <a:lnTo>
                    <a:pt x="1245" y="1449"/>
                  </a:lnTo>
                  <a:lnTo>
                    <a:pt x="1238" y="1452"/>
                  </a:lnTo>
                  <a:lnTo>
                    <a:pt x="1229" y="1440"/>
                  </a:lnTo>
                  <a:lnTo>
                    <a:pt x="1220" y="1433"/>
                  </a:lnTo>
                  <a:lnTo>
                    <a:pt x="1214" y="1427"/>
                  </a:lnTo>
                  <a:lnTo>
                    <a:pt x="1205" y="1426"/>
                  </a:lnTo>
                  <a:lnTo>
                    <a:pt x="1205" y="1416"/>
                  </a:lnTo>
                  <a:lnTo>
                    <a:pt x="1221" y="1427"/>
                  </a:lnTo>
                  <a:lnTo>
                    <a:pt x="1222" y="1419"/>
                  </a:lnTo>
                  <a:lnTo>
                    <a:pt x="1220" y="1405"/>
                  </a:lnTo>
                  <a:lnTo>
                    <a:pt x="1214" y="1398"/>
                  </a:lnTo>
                  <a:lnTo>
                    <a:pt x="1211" y="1383"/>
                  </a:lnTo>
                  <a:lnTo>
                    <a:pt x="1204" y="1372"/>
                  </a:lnTo>
                  <a:lnTo>
                    <a:pt x="1195" y="1365"/>
                  </a:lnTo>
                  <a:lnTo>
                    <a:pt x="1190" y="1347"/>
                  </a:lnTo>
                  <a:lnTo>
                    <a:pt x="1186" y="1343"/>
                  </a:lnTo>
                  <a:lnTo>
                    <a:pt x="1183" y="1334"/>
                  </a:lnTo>
                  <a:lnTo>
                    <a:pt x="1177" y="1335"/>
                  </a:lnTo>
                  <a:lnTo>
                    <a:pt x="1166" y="1330"/>
                  </a:lnTo>
                  <a:lnTo>
                    <a:pt x="1156" y="1324"/>
                  </a:lnTo>
                  <a:lnTo>
                    <a:pt x="1150" y="1316"/>
                  </a:lnTo>
                  <a:lnTo>
                    <a:pt x="1150" y="1306"/>
                  </a:lnTo>
                  <a:lnTo>
                    <a:pt x="1155" y="1306"/>
                  </a:lnTo>
                  <a:lnTo>
                    <a:pt x="1156" y="1292"/>
                  </a:lnTo>
                  <a:lnTo>
                    <a:pt x="1135" y="1286"/>
                  </a:lnTo>
                  <a:lnTo>
                    <a:pt x="1114" y="1265"/>
                  </a:lnTo>
                  <a:lnTo>
                    <a:pt x="1108" y="1263"/>
                  </a:lnTo>
                  <a:lnTo>
                    <a:pt x="1110" y="1270"/>
                  </a:lnTo>
                  <a:lnTo>
                    <a:pt x="1100" y="1269"/>
                  </a:lnTo>
                  <a:lnTo>
                    <a:pt x="1091" y="1263"/>
                  </a:lnTo>
                  <a:lnTo>
                    <a:pt x="1069" y="1252"/>
                  </a:lnTo>
                  <a:lnTo>
                    <a:pt x="1062" y="1253"/>
                  </a:lnTo>
                  <a:lnTo>
                    <a:pt x="1054" y="1259"/>
                  </a:lnTo>
                  <a:lnTo>
                    <a:pt x="1051" y="1258"/>
                  </a:lnTo>
                  <a:lnTo>
                    <a:pt x="1045" y="1255"/>
                  </a:lnTo>
                  <a:lnTo>
                    <a:pt x="1017" y="1231"/>
                  </a:lnTo>
                  <a:lnTo>
                    <a:pt x="1006" y="1227"/>
                  </a:lnTo>
                  <a:lnTo>
                    <a:pt x="995" y="1226"/>
                  </a:lnTo>
                  <a:lnTo>
                    <a:pt x="974" y="1225"/>
                  </a:lnTo>
                  <a:lnTo>
                    <a:pt x="941" y="1230"/>
                  </a:lnTo>
                  <a:lnTo>
                    <a:pt x="899" y="1228"/>
                  </a:lnTo>
                  <a:lnTo>
                    <a:pt x="881" y="1228"/>
                  </a:lnTo>
                  <a:lnTo>
                    <a:pt x="840" y="1248"/>
                  </a:lnTo>
                  <a:lnTo>
                    <a:pt x="820" y="1261"/>
                  </a:lnTo>
                  <a:lnTo>
                    <a:pt x="795" y="1263"/>
                  </a:lnTo>
                  <a:lnTo>
                    <a:pt x="779" y="1270"/>
                  </a:lnTo>
                  <a:lnTo>
                    <a:pt x="758" y="1274"/>
                  </a:lnTo>
                  <a:lnTo>
                    <a:pt x="722" y="1273"/>
                  </a:lnTo>
                  <a:lnTo>
                    <a:pt x="710" y="1270"/>
                  </a:lnTo>
                  <a:lnTo>
                    <a:pt x="695" y="1274"/>
                  </a:lnTo>
                  <a:lnTo>
                    <a:pt x="685" y="1282"/>
                  </a:lnTo>
                  <a:lnTo>
                    <a:pt x="658" y="1297"/>
                  </a:lnTo>
                  <a:lnTo>
                    <a:pt x="642" y="1302"/>
                  </a:lnTo>
                  <a:lnTo>
                    <a:pt x="634" y="1309"/>
                  </a:lnTo>
                  <a:lnTo>
                    <a:pt x="625" y="1313"/>
                  </a:lnTo>
                  <a:lnTo>
                    <a:pt x="614" y="1314"/>
                  </a:lnTo>
                  <a:lnTo>
                    <a:pt x="602" y="1320"/>
                  </a:lnTo>
                  <a:lnTo>
                    <a:pt x="596" y="1333"/>
                  </a:lnTo>
                  <a:lnTo>
                    <a:pt x="592" y="1349"/>
                  </a:lnTo>
                  <a:lnTo>
                    <a:pt x="587" y="1354"/>
                  </a:lnTo>
                  <a:lnTo>
                    <a:pt x="581" y="1363"/>
                  </a:lnTo>
                  <a:lnTo>
                    <a:pt x="577" y="1372"/>
                  </a:lnTo>
                  <a:lnTo>
                    <a:pt x="558" y="1377"/>
                  </a:lnTo>
                  <a:lnTo>
                    <a:pt x="549" y="1377"/>
                  </a:lnTo>
                  <a:lnTo>
                    <a:pt x="539" y="1373"/>
                  </a:lnTo>
                  <a:lnTo>
                    <a:pt x="518" y="1376"/>
                  </a:lnTo>
                  <a:lnTo>
                    <a:pt x="496" y="1382"/>
                  </a:lnTo>
                  <a:lnTo>
                    <a:pt x="491" y="1374"/>
                  </a:lnTo>
                  <a:lnTo>
                    <a:pt x="486" y="1372"/>
                  </a:lnTo>
                  <a:lnTo>
                    <a:pt x="480" y="1374"/>
                  </a:lnTo>
                  <a:lnTo>
                    <a:pt x="464" y="1376"/>
                  </a:lnTo>
                  <a:lnTo>
                    <a:pt x="447" y="1372"/>
                  </a:lnTo>
                  <a:lnTo>
                    <a:pt x="435" y="1372"/>
                  </a:lnTo>
                  <a:lnTo>
                    <a:pt x="419" y="1379"/>
                  </a:lnTo>
                  <a:lnTo>
                    <a:pt x="376" y="1378"/>
                  </a:lnTo>
                  <a:lnTo>
                    <a:pt x="365" y="1383"/>
                  </a:lnTo>
                  <a:lnTo>
                    <a:pt x="355" y="1392"/>
                  </a:lnTo>
                  <a:lnTo>
                    <a:pt x="350" y="1399"/>
                  </a:lnTo>
                  <a:lnTo>
                    <a:pt x="352" y="1404"/>
                  </a:lnTo>
                  <a:lnTo>
                    <a:pt x="350" y="1405"/>
                  </a:lnTo>
                  <a:lnTo>
                    <a:pt x="344" y="1411"/>
                  </a:lnTo>
                  <a:lnTo>
                    <a:pt x="333" y="1414"/>
                  </a:lnTo>
                  <a:lnTo>
                    <a:pt x="316" y="1416"/>
                  </a:lnTo>
                  <a:lnTo>
                    <a:pt x="301" y="1426"/>
                  </a:lnTo>
                  <a:lnTo>
                    <a:pt x="292" y="1436"/>
                  </a:lnTo>
                  <a:lnTo>
                    <a:pt x="287" y="1443"/>
                  </a:lnTo>
                  <a:lnTo>
                    <a:pt x="280" y="1449"/>
                  </a:lnTo>
                  <a:lnTo>
                    <a:pt x="271" y="1452"/>
                  </a:lnTo>
                  <a:lnTo>
                    <a:pt x="261" y="1447"/>
                  </a:lnTo>
                  <a:lnTo>
                    <a:pt x="260" y="1458"/>
                  </a:lnTo>
                  <a:lnTo>
                    <a:pt x="253" y="1454"/>
                  </a:lnTo>
                  <a:lnTo>
                    <a:pt x="244" y="1458"/>
                  </a:lnTo>
                  <a:lnTo>
                    <a:pt x="238" y="1451"/>
                  </a:lnTo>
                  <a:lnTo>
                    <a:pt x="205" y="1453"/>
                  </a:lnTo>
                  <a:lnTo>
                    <a:pt x="190" y="1451"/>
                  </a:lnTo>
                  <a:lnTo>
                    <a:pt x="183" y="1443"/>
                  </a:lnTo>
                  <a:lnTo>
                    <a:pt x="174" y="1440"/>
                  </a:lnTo>
                  <a:lnTo>
                    <a:pt x="174" y="1441"/>
                  </a:lnTo>
                  <a:lnTo>
                    <a:pt x="163" y="1440"/>
                  </a:lnTo>
                  <a:lnTo>
                    <a:pt x="148" y="1424"/>
                  </a:lnTo>
                  <a:lnTo>
                    <a:pt x="141" y="1415"/>
                  </a:lnTo>
                  <a:lnTo>
                    <a:pt x="130" y="1405"/>
                  </a:lnTo>
                  <a:lnTo>
                    <a:pt x="120" y="1402"/>
                  </a:lnTo>
                  <a:lnTo>
                    <a:pt x="108" y="1399"/>
                  </a:lnTo>
                  <a:lnTo>
                    <a:pt x="105" y="1370"/>
                  </a:lnTo>
                  <a:lnTo>
                    <a:pt x="107" y="1357"/>
                  </a:lnTo>
                  <a:lnTo>
                    <a:pt x="107" y="1356"/>
                  </a:lnTo>
                  <a:lnTo>
                    <a:pt x="117" y="1360"/>
                  </a:lnTo>
                  <a:lnTo>
                    <a:pt x="125" y="1359"/>
                  </a:lnTo>
                  <a:lnTo>
                    <a:pt x="136" y="1343"/>
                  </a:lnTo>
                  <a:lnTo>
                    <a:pt x="142" y="1328"/>
                  </a:lnTo>
                  <a:lnTo>
                    <a:pt x="142" y="1318"/>
                  </a:lnTo>
                  <a:lnTo>
                    <a:pt x="137" y="1306"/>
                  </a:lnTo>
                  <a:lnTo>
                    <a:pt x="137" y="1291"/>
                  </a:lnTo>
                  <a:lnTo>
                    <a:pt x="139" y="1297"/>
                  </a:lnTo>
                  <a:lnTo>
                    <a:pt x="142" y="1286"/>
                  </a:lnTo>
                  <a:lnTo>
                    <a:pt x="141" y="1265"/>
                  </a:lnTo>
                  <a:lnTo>
                    <a:pt x="144" y="1248"/>
                  </a:lnTo>
                  <a:lnTo>
                    <a:pt x="141" y="1234"/>
                  </a:lnTo>
                  <a:lnTo>
                    <a:pt x="124" y="1196"/>
                  </a:lnTo>
                  <a:lnTo>
                    <a:pt x="121" y="1185"/>
                  </a:lnTo>
                  <a:lnTo>
                    <a:pt x="117" y="1178"/>
                  </a:lnTo>
                  <a:lnTo>
                    <a:pt x="109" y="1168"/>
                  </a:lnTo>
                  <a:lnTo>
                    <a:pt x="103" y="1150"/>
                  </a:lnTo>
                  <a:lnTo>
                    <a:pt x="98" y="1124"/>
                  </a:lnTo>
                  <a:lnTo>
                    <a:pt x="98" y="1092"/>
                  </a:lnTo>
                  <a:lnTo>
                    <a:pt x="94" y="1081"/>
                  </a:lnTo>
                  <a:lnTo>
                    <a:pt x="78" y="1053"/>
                  </a:lnTo>
                  <a:lnTo>
                    <a:pt x="76" y="1039"/>
                  </a:lnTo>
                  <a:lnTo>
                    <a:pt x="66" y="1024"/>
                  </a:lnTo>
                  <a:lnTo>
                    <a:pt x="54" y="1004"/>
                  </a:lnTo>
                  <a:lnTo>
                    <a:pt x="54" y="983"/>
                  </a:lnTo>
                  <a:lnTo>
                    <a:pt x="46" y="965"/>
                  </a:lnTo>
                  <a:lnTo>
                    <a:pt x="40" y="945"/>
                  </a:lnTo>
                  <a:lnTo>
                    <a:pt x="29" y="938"/>
                  </a:lnTo>
                  <a:lnTo>
                    <a:pt x="19" y="927"/>
                  </a:lnTo>
                  <a:lnTo>
                    <a:pt x="13" y="919"/>
                  </a:lnTo>
                  <a:lnTo>
                    <a:pt x="11" y="909"/>
                  </a:lnTo>
                  <a:lnTo>
                    <a:pt x="5" y="905"/>
                  </a:lnTo>
                  <a:lnTo>
                    <a:pt x="0" y="895"/>
                  </a:lnTo>
                  <a:lnTo>
                    <a:pt x="1" y="889"/>
                  </a:lnTo>
                  <a:lnTo>
                    <a:pt x="3" y="894"/>
                  </a:lnTo>
                  <a:lnTo>
                    <a:pt x="8" y="895"/>
                  </a:lnTo>
                  <a:lnTo>
                    <a:pt x="12" y="897"/>
                  </a:lnTo>
                  <a:lnTo>
                    <a:pt x="15" y="904"/>
                  </a:lnTo>
                  <a:lnTo>
                    <a:pt x="16" y="914"/>
                  </a:lnTo>
                  <a:lnTo>
                    <a:pt x="21" y="911"/>
                  </a:lnTo>
                  <a:lnTo>
                    <a:pt x="23" y="918"/>
                  </a:lnTo>
                  <a:lnTo>
                    <a:pt x="31" y="919"/>
                  </a:lnTo>
                  <a:lnTo>
                    <a:pt x="35" y="913"/>
                  </a:lnTo>
                  <a:lnTo>
                    <a:pt x="34" y="904"/>
                  </a:lnTo>
                  <a:lnTo>
                    <a:pt x="26" y="895"/>
                  </a:lnTo>
                  <a:lnTo>
                    <a:pt x="13" y="866"/>
                  </a:lnTo>
                  <a:lnTo>
                    <a:pt x="13" y="856"/>
                  </a:lnTo>
                  <a:lnTo>
                    <a:pt x="17" y="860"/>
                  </a:lnTo>
                  <a:lnTo>
                    <a:pt x="22" y="871"/>
                  </a:lnTo>
                  <a:lnTo>
                    <a:pt x="27" y="894"/>
                  </a:lnTo>
                  <a:lnTo>
                    <a:pt x="35" y="884"/>
                  </a:lnTo>
                  <a:lnTo>
                    <a:pt x="38" y="893"/>
                  </a:lnTo>
                  <a:lnTo>
                    <a:pt x="39" y="904"/>
                  </a:lnTo>
                  <a:lnTo>
                    <a:pt x="46" y="905"/>
                  </a:lnTo>
                  <a:lnTo>
                    <a:pt x="51" y="898"/>
                  </a:lnTo>
                  <a:lnTo>
                    <a:pt x="54" y="886"/>
                  </a:lnTo>
                  <a:lnTo>
                    <a:pt x="53" y="867"/>
                  </a:lnTo>
                  <a:lnTo>
                    <a:pt x="45" y="860"/>
                  </a:lnTo>
                  <a:lnTo>
                    <a:pt x="39" y="848"/>
                  </a:lnTo>
                  <a:lnTo>
                    <a:pt x="37" y="851"/>
                  </a:lnTo>
                  <a:lnTo>
                    <a:pt x="38" y="844"/>
                  </a:lnTo>
                  <a:lnTo>
                    <a:pt x="31" y="832"/>
                  </a:lnTo>
                  <a:lnTo>
                    <a:pt x="23" y="814"/>
                  </a:lnTo>
                  <a:lnTo>
                    <a:pt x="8" y="787"/>
                  </a:lnTo>
                  <a:lnTo>
                    <a:pt x="8" y="758"/>
                  </a:lnTo>
                  <a:lnTo>
                    <a:pt x="13" y="748"/>
                  </a:lnTo>
                  <a:lnTo>
                    <a:pt x="28" y="733"/>
                  </a:lnTo>
                  <a:lnTo>
                    <a:pt x="29" y="725"/>
                  </a:lnTo>
                  <a:lnTo>
                    <a:pt x="28" y="716"/>
                  </a:lnTo>
                  <a:lnTo>
                    <a:pt x="29" y="695"/>
                  </a:lnTo>
                  <a:lnTo>
                    <a:pt x="22" y="683"/>
                  </a:lnTo>
                  <a:lnTo>
                    <a:pt x="27" y="661"/>
                  </a:lnTo>
                  <a:lnTo>
                    <a:pt x="33" y="652"/>
                  </a:lnTo>
                  <a:lnTo>
                    <a:pt x="39" y="637"/>
                  </a:lnTo>
                  <a:lnTo>
                    <a:pt x="43" y="63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58" name="Freeform 55"/>
            <p:cNvSpPr>
              <a:spLocks noChangeAspect="1"/>
            </p:cNvSpPr>
            <p:nvPr/>
          </p:nvSpPr>
          <p:spPr bwMode="gray">
            <a:xfrm>
              <a:off x="6487274" y="3575359"/>
              <a:ext cx="144996" cy="163421"/>
            </a:xfrm>
            <a:custGeom>
              <a:avLst/>
              <a:gdLst/>
              <a:ahLst/>
              <a:cxnLst>
                <a:cxn ang="0">
                  <a:pos x="319" y="16"/>
                </a:cxn>
                <a:cxn ang="0">
                  <a:pos x="337" y="0"/>
                </a:cxn>
                <a:cxn ang="0">
                  <a:pos x="349" y="22"/>
                </a:cxn>
                <a:cxn ang="0">
                  <a:pos x="362" y="51"/>
                </a:cxn>
                <a:cxn ang="0">
                  <a:pos x="391" y="35"/>
                </a:cxn>
                <a:cxn ang="0">
                  <a:pos x="402" y="35"/>
                </a:cxn>
                <a:cxn ang="0">
                  <a:pos x="411" y="47"/>
                </a:cxn>
                <a:cxn ang="0">
                  <a:pos x="423" y="40"/>
                </a:cxn>
                <a:cxn ang="0">
                  <a:pos x="417" y="68"/>
                </a:cxn>
                <a:cxn ang="0">
                  <a:pos x="411" y="114"/>
                </a:cxn>
                <a:cxn ang="0">
                  <a:pos x="387" y="141"/>
                </a:cxn>
                <a:cxn ang="0">
                  <a:pos x="362" y="180"/>
                </a:cxn>
                <a:cxn ang="0">
                  <a:pos x="342" y="228"/>
                </a:cxn>
                <a:cxn ang="0">
                  <a:pos x="360" y="246"/>
                </a:cxn>
                <a:cxn ang="0">
                  <a:pos x="326" y="235"/>
                </a:cxn>
                <a:cxn ang="0">
                  <a:pos x="316" y="244"/>
                </a:cxn>
                <a:cxn ang="0">
                  <a:pos x="287" y="262"/>
                </a:cxn>
                <a:cxn ang="0">
                  <a:pos x="274" y="265"/>
                </a:cxn>
                <a:cxn ang="0">
                  <a:pos x="262" y="320"/>
                </a:cxn>
                <a:cxn ang="0">
                  <a:pos x="245" y="361"/>
                </a:cxn>
                <a:cxn ang="0">
                  <a:pos x="231" y="390"/>
                </a:cxn>
                <a:cxn ang="0">
                  <a:pos x="230" y="410"/>
                </a:cxn>
                <a:cxn ang="0">
                  <a:pos x="190" y="434"/>
                </a:cxn>
                <a:cxn ang="0">
                  <a:pos x="177" y="449"/>
                </a:cxn>
                <a:cxn ang="0">
                  <a:pos x="138" y="463"/>
                </a:cxn>
                <a:cxn ang="0">
                  <a:pos x="120" y="454"/>
                </a:cxn>
                <a:cxn ang="0">
                  <a:pos x="104" y="454"/>
                </a:cxn>
                <a:cxn ang="0">
                  <a:pos x="91" y="441"/>
                </a:cxn>
                <a:cxn ang="0">
                  <a:pos x="55" y="421"/>
                </a:cxn>
                <a:cxn ang="0">
                  <a:pos x="12" y="422"/>
                </a:cxn>
                <a:cxn ang="0">
                  <a:pos x="13" y="413"/>
                </a:cxn>
                <a:cxn ang="0">
                  <a:pos x="9" y="405"/>
                </a:cxn>
                <a:cxn ang="0">
                  <a:pos x="16" y="391"/>
                </a:cxn>
                <a:cxn ang="0">
                  <a:pos x="24" y="379"/>
                </a:cxn>
                <a:cxn ang="0">
                  <a:pos x="15" y="366"/>
                </a:cxn>
                <a:cxn ang="0">
                  <a:pos x="21" y="353"/>
                </a:cxn>
                <a:cxn ang="0">
                  <a:pos x="37" y="356"/>
                </a:cxn>
                <a:cxn ang="0">
                  <a:pos x="31" y="347"/>
                </a:cxn>
                <a:cxn ang="0">
                  <a:pos x="47" y="325"/>
                </a:cxn>
                <a:cxn ang="0">
                  <a:pos x="56" y="329"/>
                </a:cxn>
                <a:cxn ang="0">
                  <a:pos x="61" y="304"/>
                </a:cxn>
                <a:cxn ang="0">
                  <a:pos x="82" y="278"/>
                </a:cxn>
                <a:cxn ang="0">
                  <a:pos x="102" y="255"/>
                </a:cxn>
                <a:cxn ang="0">
                  <a:pos x="133" y="249"/>
                </a:cxn>
                <a:cxn ang="0">
                  <a:pos x="187" y="208"/>
                </a:cxn>
                <a:cxn ang="0">
                  <a:pos x="219" y="178"/>
                </a:cxn>
                <a:cxn ang="0">
                  <a:pos x="256" y="144"/>
                </a:cxn>
                <a:cxn ang="0">
                  <a:pos x="288" y="81"/>
                </a:cxn>
                <a:cxn ang="0">
                  <a:pos x="308" y="34"/>
                </a:cxn>
              </a:cxnLst>
              <a:rect l="0" t="0" r="r" b="b"/>
              <a:pathLst>
                <a:path w="424" h="463">
                  <a:moveTo>
                    <a:pt x="308" y="34"/>
                  </a:moveTo>
                  <a:lnTo>
                    <a:pt x="310" y="35"/>
                  </a:lnTo>
                  <a:lnTo>
                    <a:pt x="311" y="20"/>
                  </a:lnTo>
                  <a:lnTo>
                    <a:pt x="319" y="16"/>
                  </a:lnTo>
                  <a:lnTo>
                    <a:pt x="327" y="6"/>
                  </a:lnTo>
                  <a:lnTo>
                    <a:pt x="331" y="6"/>
                  </a:lnTo>
                  <a:lnTo>
                    <a:pt x="333" y="2"/>
                  </a:lnTo>
                  <a:lnTo>
                    <a:pt x="337" y="0"/>
                  </a:lnTo>
                  <a:lnTo>
                    <a:pt x="340" y="3"/>
                  </a:lnTo>
                  <a:lnTo>
                    <a:pt x="340" y="14"/>
                  </a:lnTo>
                  <a:lnTo>
                    <a:pt x="343" y="20"/>
                  </a:lnTo>
                  <a:lnTo>
                    <a:pt x="349" y="22"/>
                  </a:lnTo>
                  <a:lnTo>
                    <a:pt x="354" y="22"/>
                  </a:lnTo>
                  <a:lnTo>
                    <a:pt x="358" y="28"/>
                  </a:lnTo>
                  <a:lnTo>
                    <a:pt x="358" y="45"/>
                  </a:lnTo>
                  <a:lnTo>
                    <a:pt x="362" y="51"/>
                  </a:lnTo>
                  <a:lnTo>
                    <a:pt x="368" y="55"/>
                  </a:lnTo>
                  <a:lnTo>
                    <a:pt x="381" y="44"/>
                  </a:lnTo>
                  <a:lnTo>
                    <a:pt x="387" y="41"/>
                  </a:lnTo>
                  <a:lnTo>
                    <a:pt x="391" y="35"/>
                  </a:lnTo>
                  <a:lnTo>
                    <a:pt x="401" y="29"/>
                  </a:lnTo>
                  <a:lnTo>
                    <a:pt x="406" y="28"/>
                  </a:lnTo>
                  <a:lnTo>
                    <a:pt x="407" y="29"/>
                  </a:lnTo>
                  <a:lnTo>
                    <a:pt x="402" y="35"/>
                  </a:lnTo>
                  <a:lnTo>
                    <a:pt x="403" y="36"/>
                  </a:lnTo>
                  <a:lnTo>
                    <a:pt x="405" y="44"/>
                  </a:lnTo>
                  <a:lnTo>
                    <a:pt x="401" y="54"/>
                  </a:lnTo>
                  <a:lnTo>
                    <a:pt x="411" y="47"/>
                  </a:lnTo>
                  <a:lnTo>
                    <a:pt x="408" y="43"/>
                  </a:lnTo>
                  <a:lnTo>
                    <a:pt x="413" y="34"/>
                  </a:lnTo>
                  <a:lnTo>
                    <a:pt x="418" y="33"/>
                  </a:lnTo>
                  <a:lnTo>
                    <a:pt x="423" y="40"/>
                  </a:lnTo>
                  <a:lnTo>
                    <a:pt x="414" y="51"/>
                  </a:lnTo>
                  <a:lnTo>
                    <a:pt x="418" y="51"/>
                  </a:lnTo>
                  <a:lnTo>
                    <a:pt x="422" y="57"/>
                  </a:lnTo>
                  <a:lnTo>
                    <a:pt x="417" y="68"/>
                  </a:lnTo>
                  <a:lnTo>
                    <a:pt x="424" y="87"/>
                  </a:lnTo>
                  <a:lnTo>
                    <a:pt x="422" y="93"/>
                  </a:lnTo>
                  <a:lnTo>
                    <a:pt x="413" y="106"/>
                  </a:lnTo>
                  <a:lnTo>
                    <a:pt x="411" y="114"/>
                  </a:lnTo>
                  <a:lnTo>
                    <a:pt x="405" y="124"/>
                  </a:lnTo>
                  <a:lnTo>
                    <a:pt x="398" y="125"/>
                  </a:lnTo>
                  <a:lnTo>
                    <a:pt x="397" y="129"/>
                  </a:lnTo>
                  <a:lnTo>
                    <a:pt x="387" y="141"/>
                  </a:lnTo>
                  <a:lnTo>
                    <a:pt x="375" y="168"/>
                  </a:lnTo>
                  <a:lnTo>
                    <a:pt x="369" y="174"/>
                  </a:lnTo>
                  <a:lnTo>
                    <a:pt x="365" y="175"/>
                  </a:lnTo>
                  <a:lnTo>
                    <a:pt x="362" y="180"/>
                  </a:lnTo>
                  <a:lnTo>
                    <a:pt x="349" y="189"/>
                  </a:lnTo>
                  <a:lnTo>
                    <a:pt x="347" y="192"/>
                  </a:lnTo>
                  <a:lnTo>
                    <a:pt x="344" y="217"/>
                  </a:lnTo>
                  <a:lnTo>
                    <a:pt x="342" y="228"/>
                  </a:lnTo>
                  <a:lnTo>
                    <a:pt x="352" y="230"/>
                  </a:lnTo>
                  <a:lnTo>
                    <a:pt x="359" y="234"/>
                  </a:lnTo>
                  <a:lnTo>
                    <a:pt x="362" y="243"/>
                  </a:lnTo>
                  <a:lnTo>
                    <a:pt x="360" y="246"/>
                  </a:lnTo>
                  <a:lnTo>
                    <a:pt x="356" y="240"/>
                  </a:lnTo>
                  <a:lnTo>
                    <a:pt x="354" y="246"/>
                  </a:lnTo>
                  <a:lnTo>
                    <a:pt x="333" y="239"/>
                  </a:lnTo>
                  <a:lnTo>
                    <a:pt x="326" y="235"/>
                  </a:lnTo>
                  <a:lnTo>
                    <a:pt x="324" y="237"/>
                  </a:lnTo>
                  <a:lnTo>
                    <a:pt x="324" y="244"/>
                  </a:lnTo>
                  <a:lnTo>
                    <a:pt x="320" y="248"/>
                  </a:lnTo>
                  <a:lnTo>
                    <a:pt x="316" y="244"/>
                  </a:lnTo>
                  <a:lnTo>
                    <a:pt x="313" y="243"/>
                  </a:lnTo>
                  <a:lnTo>
                    <a:pt x="310" y="249"/>
                  </a:lnTo>
                  <a:lnTo>
                    <a:pt x="295" y="256"/>
                  </a:lnTo>
                  <a:lnTo>
                    <a:pt x="287" y="262"/>
                  </a:lnTo>
                  <a:lnTo>
                    <a:pt x="282" y="262"/>
                  </a:lnTo>
                  <a:lnTo>
                    <a:pt x="279" y="256"/>
                  </a:lnTo>
                  <a:lnTo>
                    <a:pt x="274" y="256"/>
                  </a:lnTo>
                  <a:lnTo>
                    <a:pt x="274" y="265"/>
                  </a:lnTo>
                  <a:lnTo>
                    <a:pt x="272" y="277"/>
                  </a:lnTo>
                  <a:lnTo>
                    <a:pt x="265" y="289"/>
                  </a:lnTo>
                  <a:lnTo>
                    <a:pt x="263" y="302"/>
                  </a:lnTo>
                  <a:lnTo>
                    <a:pt x="262" y="320"/>
                  </a:lnTo>
                  <a:lnTo>
                    <a:pt x="256" y="324"/>
                  </a:lnTo>
                  <a:lnTo>
                    <a:pt x="257" y="336"/>
                  </a:lnTo>
                  <a:lnTo>
                    <a:pt x="247" y="347"/>
                  </a:lnTo>
                  <a:lnTo>
                    <a:pt x="245" y="361"/>
                  </a:lnTo>
                  <a:lnTo>
                    <a:pt x="245" y="369"/>
                  </a:lnTo>
                  <a:lnTo>
                    <a:pt x="239" y="379"/>
                  </a:lnTo>
                  <a:lnTo>
                    <a:pt x="233" y="385"/>
                  </a:lnTo>
                  <a:lnTo>
                    <a:pt x="231" y="390"/>
                  </a:lnTo>
                  <a:lnTo>
                    <a:pt x="231" y="398"/>
                  </a:lnTo>
                  <a:lnTo>
                    <a:pt x="228" y="401"/>
                  </a:lnTo>
                  <a:lnTo>
                    <a:pt x="233" y="402"/>
                  </a:lnTo>
                  <a:lnTo>
                    <a:pt x="230" y="410"/>
                  </a:lnTo>
                  <a:lnTo>
                    <a:pt x="223" y="409"/>
                  </a:lnTo>
                  <a:lnTo>
                    <a:pt x="214" y="415"/>
                  </a:lnTo>
                  <a:lnTo>
                    <a:pt x="204" y="428"/>
                  </a:lnTo>
                  <a:lnTo>
                    <a:pt x="190" y="434"/>
                  </a:lnTo>
                  <a:lnTo>
                    <a:pt x="185" y="437"/>
                  </a:lnTo>
                  <a:lnTo>
                    <a:pt x="185" y="441"/>
                  </a:lnTo>
                  <a:lnTo>
                    <a:pt x="180" y="443"/>
                  </a:lnTo>
                  <a:lnTo>
                    <a:pt x="177" y="449"/>
                  </a:lnTo>
                  <a:lnTo>
                    <a:pt x="172" y="453"/>
                  </a:lnTo>
                  <a:lnTo>
                    <a:pt x="153" y="459"/>
                  </a:lnTo>
                  <a:lnTo>
                    <a:pt x="149" y="459"/>
                  </a:lnTo>
                  <a:lnTo>
                    <a:pt x="138" y="463"/>
                  </a:lnTo>
                  <a:lnTo>
                    <a:pt x="132" y="459"/>
                  </a:lnTo>
                  <a:lnTo>
                    <a:pt x="129" y="452"/>
                  </a:lnTo>
                  <a:lnTo>
                    <a:pt x="126" y="450"/>
                  </a:lnTo>
                  <a:lnTo>
                    <a:pt x="120" y="454"/>
                  </a:lnTo>
                  <a:lnTo>
                    <a:pt x="114" y="455"/>
                  </a:lnTo>
                  <a:lnTo>
                    <a:pt x="110" y="454"/>
                  </a:lnTo>
                  <a:lnTo>
                    <a:pt x="110" y="453"/>
                  </a:lnTo>
                  <a:lnTo>
                    <a:pt x="104" y="454"/>
                  </a:lnTo>
                  <a:lnTo>
                    <a:pt x="102" y="449"/>
                  </a:lnTo>
                  <a:lnTo>
                    <a:pt x="102" y="443"/>
                  </a:lnTo>
                  <a:lnTo>
                    <a:pt x="98" y="444"/>
                  </a:lnTo>
                  <a:lnTo>
                    <a:pt x="91" y="441"/>
                  </a:lnTo>
                  <a:lnTo>
                    <a:pt x="73" y="439"/>
                  </a:lnTo>
                  <a:lnTo>
                    <a:pt x="69" y="427"/>
                  </a:lnTo>
                  <a:lnTo>
                    <a:pt x="64" y="422"/>
                  </a:lnTo>
                  <a:lnTo>
                    <a:pt x="55" y="421"/>
                  </a:lnTo>
                  <a:lnTo>
                    <a:pt x="47" y="428"/>
                  </a:lnTo>
                  <a:lnTo>
                    <a:pt x="39" y="429"/>
                  </a:lnTo>
                  <a:lnTo>
                    <a:pt x="18" y="427"/>
                  </a:lnTo>
                  <a:lnTo>
                    <a:pt x="12" y="422"/>
                  </a:lnTo>
                  <a:lnTo>
                    <a:pt x="15" y="415"/>
                  </a:lnTo>
                  <a:lnTo>
                    <a:pt x="20" y="409"/>
                  </a:lnTo>
                  <a:lnTo>
                    <a:pt x="24" y="402"/>
                  </a:lnTo>
                  <a:lnTo>
                    <a:pt x="13" y="413"/>
                  </a:lnTo>
                  <a:lnTo>
                    <a:pt x="9" y="413"/>
                  </a:lnTo>
                  <a:lnTo>
                    <a:pt x="14" y="402"/>
                  </a:lnTo>
                  <a:lnTo>
                    <a:pt x="14" y="401"/>
                  </a:lnTo>
                  <a:lnTo>
                    <a:pt x="9" y="405"/>
                  </a:lnTo>
                  <a:lnTo>
                    <a:pt x="3" y="406"/>
                  </a:lnTo>
                  <a:lnTo>
                    <a:pt x="0" y="400"/>
                  </a:lnTo>
                  <a:lnTo>
                    <a:pt x="4" y="395"/>
                  </a:lnTo>
                  <a:lnTo>
                    <a:pt x="16" y="391"/>
                  </a:lnTo>
                  <a:lnTo>
                    <a:pt x="24" y="385"/>
                  </a:lnTo>
                  <a:lnTo>
                    <a:pt x="21" y="385"/>
                  </a:lnTo>
                  <a:lnTo>
                    <a:pt x="19" y="383"/>
                  </a:lnTo>
                  <a:lnTo>
                    <a:pt x="24" y="379"/>
                  </a:lnTo>
                  <a:lnTo>
                    <a:pt x="26" y="373"/>
                  </a:lnTo>
                  <a:lnTo>
                    <a:pt x="21" y="373"/>
                  </a:lnTo>
                  <a:lnTo>
                    <a:pt x="16" y="372"/>
                  </a:lnTo>
                  <a:lnTo>
                    <a:pt x="15" y="366"/>
                  </a:lnTo>
                  <a:lnTo>
                    <a:pt x="21" y="366"/>
                  </a:lnTo>
                  <a:lnTo>
                    <a:pt x="25" y="361"/>
                  </a:lnTo>
                  <a:lnTo>
                    <a:pt x="21" y="358"/>
                  </a:lnTo>
                  <a:lnTo>
                    <a:pt x="21" y="353"/>
                  </a:lnTo>
                  <a:lnTo>
                    <a:pt x="26" y="353"/>
                  </a:lnTo>
                  <a:lnTo>
                    <a:pt x="29" y="357"/>
                  </a:lnTo>
                  <a:lnTo>
                    <a:pt x="34" y="355"/>
                  </a:lnTo>
                  <a:lnTo>
                    <a:pt x="37" y="356"/>
                  </a:lnTo>
                  <a:lnTo>
                    <a:pt x="40" y="353"/>
                  </a:lnTo>
                  <a:lnTo>
                    <a:pt x="40" y="351"/>
                  </a:lnTo>
                  <a:lnTo>
                    <a:pt x="35" y="351"/>
                  </a:lnTo>
                  <a:lnTo>
                    <a:pt x="31" y="347"/>
                  </a:lnTo>
                  <a:lnTo>
                    <a:pt x="35" y="329"/>
                  </a:lnTo>
                  <a:lnTo>
                    <a:pt x="42" y="323"/>
                  </a:lnTo>
                  <a:lnTo>
                    <a:pt x="45" y="321"/>
                  </a:lnTo>
                  <a:lnTo>
                    <a:pt x="47" y="325"/>
                  </a:lnTo>
                  <a:lnTo>
                    <a:pt x="48" y="331"/>
                  </a:lnTo>
                  <a:lnTo>
                    <a:pt x="51" y="332"/>
                  </a:lnTo>
                  <a:lnTo>
                    <a:pt x="53" y="332"/>
                  </a:lnTo>
                  <a:lnTo>
                    <a:pt x="56" y="329"/>
                  </a:lnTo>
                  <a:lnTo>
                    <a:pt x="53" y="319"/>
                  </a:lnTo>
                  <a:lnTo>
                    <a:pt x="55" y="315"/>
                  </a:lnTo>
                  <a:lnTo>
                    <a:pt x="58" y="314"/>
                  </a:lnTo>
                  <a:lnTo>
                    <a:pt x="61" y="304"/>
                  </a:lnTo>
                  <a:lnTo>
                    <a:pt x="69" y="302"/>
                  </a:lnTo>
                  <a:lnTo>
                    <a:pt x="75" y="296"/>
                  </a:lnTo>
                  <a:lnTo>
                    <a:pt x="77" y="286"/>
                  </a:lnTo>
                  <a:lnTo>
                    <a:pt x="82" y="278"/>
                  </a:lnTo>
                  <a:lnTo>
                    <a:pt x="89" y="275"/>
                  </a:lnTo>
                  <a:lnTo>
                    <a:pt x="93" y="260"/>
                  </a:lnTo>
                  <a:lnTo>
                    <a:pt x="96" y="260"/>
                  </a:lnTo>
                  <a:lnTo>
                    <a:pt x="102" y="255"/>
                  </a:lnTo>
                  <a:lnTo>
                    <a:pt x="109" y="255"/>
                  </a:lnTo>
                  <a:lnTo>
                    <a:pt x="116" y="251"/>
                  </a:lnTo>
                  <a:lnTo>
                    <a:pt x="123" y="251"/>
                  </a:lnTo>
                  <a:lnTo>
                    <a:pt x="133" y="249"/>
                  </a:lnTo>
                  <a:lnTo>
                    <a:pt x="141" y="244"/>
                  </a:lnTo>
                  <a:lnTo>
                    <a:pt x="154" y="232"/>
                  </a:lnTo>
                  <a:lnTo>
                    <a:pt x="169" y="223"/>
                  </a:lnTo>
                  <a:lnTo>
                    <a:pt x="187" y="208"/>
                  </a:lnTo>
                  <a:lnTo>
                    <a:pt x="201" y="200"/>
                  </a:lnTo>
                  <a:lnTo>
                    <a:pt x="202" y="191"/>
                  </a:lnTo>
                  <a:lnTo>
                    <a:pt x="213" y="181"/>
                  </a:lnTo>
                  <a:lnTo>
                    <a:pt x="219" y="178"/>
                  </a:lnTo>
                  <a:lnTo>
                    <a:pt x="225" y="178"/>
                  </a:lnTo>
                  <a:lnTo>
                    <a:pt x="235" y="170"/>
                  </a:lnTo>
                  <a:lnTo>
                    <a:pt x="241" y="164"/>
                  </a:lnTo>
                  <a:lnTo>
                    <a:pt x="256" y="144"/>
                  </a:lnTo>
                  <a:lnTo>
                    <a:pt x="261" y="126"/>
                  </a:lnTo>
                  <a:lnTo>
                    <a:pt x="265" y="105"/>
                  </a:lnTo>
                  <a:lnTo>
                    <a:pt x="270" y="93"/>
                  </a:lnTo>
                  <a:lnTo>
                    <a:pt x="288" y="81"/>
                  </a:lnTo>
                  <a:lnTo>
                    <a:pt x="294" y="78"/>
                  </a:lnTo>
                  <a:lnTo>
                    <a:pt x="298" y="72"/>
                  </a:lnTo>
                  <a:lnTo>
                    <a:pt x="304" y="60"/>
                  </a:lnTo>
                  <a:lnTo>
                    <a:pt x="308" y="3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59" name="Freeform 56"/>
            <p:cNvSpPr>
              <a:spLocks noChangeAspect="1"/>
            </p:cNvSpPr>
            <p:nvPr/>
          </p:nvSpPr>
          <p:spPr bwMode="gray">
            <a:xfrm>
              <a:off x="6603270" y="3424373"/>
              <a:ext cx="107468" cy="175855"/>
            </a:xfrm>
            <a:custGeom>
              <a:avLst/>
              <a:gdLst/>
              <a:ahLst/>
              <a:cxnLst>
                <a:cxn ang="0">
                  <a:pos x="128" y="441"/>
                </a:cxn>
                <a:cxn ang="0">
                  <a:pos x="139" y="398"/>
                </a:cxn>
                <a:cxn ang="0">
                  <a:pos x="97" y="366"/>
                </a:cxn>
                <a:cxn ang="0">
                  <a:pos x="59" y="325"/>
                </a:cxn>
                <a:cxn ang="0">
                  <a:pos x="100" y="296"/>
                </a:cxn>
                <a:cxn ang="0">
                  <a:pos x="115" y="250"/>
                </a:cxn>
                <a:cxn ang="0">
                  <a:pos x="120" y="224"/>
                </a:cxn>
                <a:cxn ang="0">
                  <a:pos x="113" y="198"/>
                </a:cxn>
                <a:cxn ang="0">
                  <a:pos x="112" y="178"/>
                </a:cxn>
                <a:cxn ang="0">
                  <a:pos x="97" y="172"/>
                </a:cxn>
                <a:cxn ang="0">
                  <a:pos x="91" y="145"/>
                </a:cxn>
                <a:cxn ang="0">
                  <a:pos x="86" y="127"/>
                </a:cxn>
                <a:cxn ang="0">
                  <a:pos x="73" y="117"/>
                </a:cxn>
                <a:cxn ang="0">
                  <a:pos x="43" y="85"/>
                </a:cxn>
                <a:cxn ang="0">
                  <a:pos x="45" y="59"/>
                </a:cxn>
                <a:cxn ang="0">
                  <a:pos x="26" y="59"/>
                </a:cxn>
                <a:cxn ang="0">
                  <a:pos x="7" y="14"/>
                </a:cxn>
                <a:cxn ang="0">
                  <a:pos x="10" y="0"/>
                </a:cxn>
                <a:cxn ang="0">
                  <a:pos x="19" y="28"/>
                </a:cxn>
                <a:cxn ang="0">
                  <a:pos x="35" y="30"/>
                </a:cxn>
                <a:cxn ang="0">
                  <a:pos x="59" y="41"/>
                </a:cxn>
                <a:cxn ang="0">
                  <a:pos x="78" y="59"/>
                </a:cxn>
                <a:cxn ang="0">
                  <a:pos x="87" y="70"/>
                </a:cxn>
                <a:cxn ang="0">
                  <a:pos x="100" y="96"/>
                </a:cxn>
                <a:cxn ang="0">
                  <a:pos x="86" y="96"/>
                </a:cxn>
                <a:cxn ang="0">
                  <a:pos x="96" y="107"/>
                </a:cxn>
                <a:cxn ang="0">
                  <a:pos x="110" y="140"/>
                </a:cxn>
                <a:cxn ang="0">
                  <a:pos x="109" y="159"/>
                </a:cxn>
                <a:cxn ang="0">
                  <a:pos x="116" y="170"/>
                </a:cxn>
                <a:cxn ang="0">
                  <a:pos x="136" y="169"/>
                </a:cxn>
                <a:cxn ang="0">
                  <a:pos x="151" y="182"/>
                </a:cxn>
                <a:cxn ang="0">
                  <a:pos x="147" y="141"/>
                </a:cxn>
                <a:cxn ang="0">
                  <a:pos x="167" y="162"/>
                </a:cxn>
                <a:cxn ang="0">
                  <a:pos x="169" y="192"/>
                </a:cxn>
                <a:cxn ang="0">
                  <a:pos x="185" y="219"/>
                </a:cxn>
                <a:cxn ang="0">
                  <a:pos x="239" y="240"/>
                </a:cxn>
                <a:cxn ang="0">
                  <a:pos x="266" y="224"/>
                </a:cxn>
                <a:cxn ang="0">
                  <a:pos x="286" y="210"/>
                </a:cxn>
                <a:cxn ang="0">
                  <a:pos x="313" y="231"/>
                </a:cxn>
                <a:cxn ang="0">
                  <a:pos x="307" y="272"/>
                </a:cxn>
                <a:cxn ang="0">
                  <a:pos x="286" y="304"/>
                </a:cxn>
                <a:cxn ang="0">
                  <a:pos x="287" y="321"/>
                </a:cxn>
                <a:cxn ang="0">
                  <a:pos x="269" y="315"/>
                </a:cxn>
                <a:cxn ang="0">
                  <a:pos x="242" y="323"/>
                </a:cxn>
                <a:cxn ang="0">
                  <a:pos x="232" y="356"/>
                </a:cxn>
                <a:cxn ang="0">
                  <a:pos x="217" y="404"/>
                </a:cxn>
                <a:cxn ang="0">
                  <a:pos x="171" y="479"/>
                </a:cxn>
                <a:cxn ang="0">
                  <a:pos x="132" y="481"/>
                </a:cxn>
              </a:cxnLst>
              <a:rect l="0" t="0" r="r" b="b"/>
              <a:pathLst>
                <a:path w="313" h="495">
                  <a:moveTo>
                    <a:pt x="109" y="469"/>
                  </a:moveTo>
                  <a:lnTo>
                    <a:pt x="118" y="458"/>
                  </a:lnTo>
                  <a:lnTo>
                    <a:pt x="121" y="449"/>
                  </a:lnTo>
                  <a:lnTo>
                    <a:pt x="128" y="441"/>
                  </a:lnTo>
                  <a:lnTo>
                    <a:pt x="134" y="429"/>
                  </a:lnTo>
                  <a:lnTo>
                    <a:pt x="135" y="417"/>
                  </a:lnTo>
                  <a:lnTo>
                    <a:pt x="139" y="407"/>
                  </a:lnTo>
                  <a:lnTo>
                    <a:pt x="139" y="398"/>
                  </a:lnTo>
                  <a:lnTo>
                    <a:pt x="134" y="391"/>
                  </a:lnTo>
                  <a:lnTo>
                    <a:pt x="120" y="375"/>
                  </a:lnTo>
                  <a:lnTo>
                    <a:pt x="108" y="372"/>
                  </a:lnTo>
                  <a:lnTo>
                    <a:pt x="97" y="366"/>
                  </a:lnTo>
                  <a:lnTo>
                    <a:pt x="80" y="350"/>
                  </a:lnTo>
                  <a:lnTo>
                    <a:pt x="67" y="349"/>
                  </a:lnTo>
                  <a:lnTo>
                    <a:pt x="57" y="337"/>
                  </a:lnTo>
                  <a:lnTo>
                    <a:pt x="59" y="325"/>
                  </a:lnTo>
                  <a:lnTo>
                    <a:pt x="69" y="316"/>
                  </a:lnTo>
                  <a:lnTo>
                    <a:pt x="78" y="310"/>
                  </a:lnTo>
                  <a:lnTo>
                    <a:pt x="92" y="306"/>
                  </a:lnTo>
                  <a:lnTo>
                    <a:pt x="100" y="296"/>
                  </a:lnTo>
                  <a:lnTo>
                    <a:pt x="104" y="283"/>
                  </a:lnTo>
                  <a:lnTo>
                    <a:pt x="105" y="261"/>
                  </a:lnTo>
                  <a:lnTo>
                    <a:pt x="109" y="250"/>
                  </a:lnTo>
                  <a:lnTo>
                    <a:pt x="115" y="250"/>
                  </a:lnTo>
                  <a:lnTo>
                    <a:pt x="118" y="247"/>
                  </a:lnTo>
                  <a:lnTo>
                    <a:pt x="118" y="237"/>
                  </a:lnTo>
                  <a:lnTo>
                    <a:pt x="115" y="229"/>
                  </a:lnTo>
                  <a:lnTo>
                    <a:pt x="120" y="224"/>
                  </a:lnTo>
                  <a:lnTo>
                    <a:pt x="118" y="220"/>
                  </a:lnTo>
                  <a:lnTo>
                    <a:pt x="115" y="208"/>
                  </a:lnTo>
                  <a:lnTo>
                    <a:pt x="116" y="196"/>
                  </a:lnTo>
                  <a:lnTo>
                    <a:pt x="113" y="198"/>
                  </a:lnTo>
                  <a:lnTo>
                    <a:pt x="104" y="188"/>
                  </a:lnTo>
                  <a:lnTo>
                    <a:pt x="102" y="182"/>
                  </a:lnTo>
                  <a:lnTo>
                    <a:pt x="108" y="182"/>
                  </a:lnTo>
                  <a:lnTo>
                    <a:pt x="112" y="178"/>
                  </a:lnTo>
                  <a:lnTo>
                    <a:pt x="113" y="175"/>
                  </a:lnTo>
                  <a:lnTo>
                    <a:pt x="112" y="171"/>
                  </a:lnTo>
                  <a:lnTo>
                    <a:pt x="107" y="170"/>
                  </a:lnTo>
                  <a:lnTo>
                    <a:pt x="97" y="172"/>
                  </a:lnTo>
                  <a:lnTo>
                    <a:pt x="86" y="151"/>
                  </a:lnTo>
                  <a:lnTo>
                    <a:pt x="81" y="138"/>
                  </a:lnTo>
                  <a:lnTo>
                    <a:pt x="87" y="148"/>
                  </a:lnTo>
                  <a:lnTo>
                    <a:pt x="91" y="145"/>
                  </a:lnTo>
                  <a:lnTo>
                    <a:pt x="92" y="133"/>
                  </a:lnTo>
                  <a:lnTo>
                    <a:pt x="87" y="133"/>
                  </a:lnTo>
                  <a:lnTo>
                    <a:pt x="83" y="130"/>
                  </a:lnTo>
                  <a:lnTo>
                    <a:pt x="86" y="127"/>
                  </a:lnTo>
                  <a:lnTo>
                    <a:pt x="86" y="117"/>
                  </a:lnTo>
                  <a:lnTo>
                    <a:pt x="82" y="113"/>
                  </a:lnTo>
                  <a:lnTo>
                    <a:pt x="80" y="117"/>
                  </a:lnTo>
                  <a:lnTo>
                    <a:pt x="73" y="117"/>
                  </a:lnTo>
                  <a:lnTo>
                    <a:pt x="72" y="122"/>
                  </a:lnTo>
                  <a:lnTo>
                    <a:pt x="73" y="129"/>
                  </a:lnTo>
                  <a:lnTo>
                    <a:pt x="60" y="107"/>
                  </a:lnTo>
                  <a:lnTo>
                    <a:pt x="43" y="85"/>
                  </a:lnTo>
                  <a:lnTo>
                    <a:pt x="38" y="75"/>
                  </a:lnTo>
                  <a:lnTo>
                    <a:pt x="37" y="71"/>
                  </a:lnTo>
                  <a:lnTo>
                    <a:pt x="42" y="67"/>
                  </a:lnTo>
                  <a:lnTo>
                    <a:pt x="45" y="59"/>
                  </a:lnTo>
                  <a:lnTo>
                    <a:pt x="42" y="57"/>
                  </a:lnTo>
                  <a:lnTo>
                    <a:pt x="40" y="62"/>
                  </a:lnTo>
                  <a:lnTo>
                    <a:pt x="33" y="68"/>
                  </a:lnTo>
                  <a:lnTo>
                    <a:pt x="26" y="59"/>
                  </a:lnTo>
                  <a:lnTo>
                    <a:pt x="22" y="49"/>
                  </a:lnTo>
                  <a:lnTo>
                    <a:pt x="23" y="44"/>
                  </a:lnTo>
                  <a:lnTo>
                    <a:pt x="21" y="35"/>
                  </a:lnTo>
                  <a:lnTo>
                    <a:pt x="7" y="14"/>
                  </a:lnTo>
                  <a:lnTo>
                    <a:pt x="1" y="6"/>
                  </a:lnTo>
                  <a:lnTo>
                    <a:pt x="0" y="3"/>
                  </a:lnTo>
                  <a:lnTo>
                    <a:pt x="8" y="1"/>
                  </a:lnTo>
                  <a:lnTo>
                    <a:pt x="10" y="0"/>
                  </a:lnTo>
                  <a:lnTo>
                    <a:pt x="13" y="1"/>
                  </a:lnTo>
                  <a:lnTo>
                    <a:pt x="13" y="11"/>
                  </a:lnTo>
                  <a:lnTo>
                    <a:pt x="19" y="22"/>
                  </a:lnTo>
                  <a:lnTo>
                    <a:pt x="19" y="28"/>
                  </a:lnTo>
                  <a:lnTo>
                    <a:pt x="24" y="36"/>
                  </a:lnTo>
                  <a:lnTo>
                    <a:pt x="29" y="32"/>
                  </a:lnTo>
                  <a:lnTo>
                    <a:pt x="34" y="27"/>
                  </a:lnTo>
                  <a:lnTo>
                    <a:pt x="35" y="30"/>
                  </a:lnTo>
                  <a:lnTo>
                    <a:pt x="35" y="35"/>
                  </a:lnTo>
                  <a:lnTo>
                    <a:pt x="46" y="35"/>
                  </a:lnTo>
                  <a:lnTo>
                    <a:pt x="51" y="38"/>
                  </a:lnTo>
                  <a:lnTo>
                    <a:pt x="59" y="41"/>
                  </a:lnTo>
                  <a:lnTo>
                    <a:pt x="64" y="40"/>
                  </a:lnTo>
                  <a:lnTo>
                    <a:pt x="73" y="48"/>
                  </a:lnTo>
                  <a:lnTo>
                    <a:pt x="66" y="52"/>
                  </a:lnTo>
                  <a:lnTo>
                    <a:pt x="78" y="59"/>
                  </a:lnTo>
                  <a:lnTo>
                    <a:pt x="80" y="56"/>
                  </a:lnTo>
                  <a:lnTo>
                    <a:pt x="83" y="59"/>
                  </a:lnTo>
                  <a:lnTo>
                    <a:pt x="85" y="64"/>
                  </a:lnTo>
                  <a:lnTo>
                    <a:pt x="87" y="70"/>
                  </a:lnTo>
                  <a:lnTo>
                    <a:pt x="96" y="79"/>
                  </a:lnTo>
                  <a:lnTo>
                    <a:pt x="98" y="83"/>
                  </a:lnTo>
                  <a:lnTo>
                    <a:pt x="98" y="87"/>
                  </a:lnTo>
                  <a:lnTo>
                    <a:pt x="100" y="96"/>
                  </a:lnTo>
                  <a:lnTo>
                    <a:pt x="98" y="94"/>
                  </a:lnTo>
                  <a:lnTo>
                    <a:pt x="89" y="89"/>
                  </a:lnTo>
                  <a:lnTo>
                    <a:pt x="85" y="89"/>
                  </a:lnTo>
                  <a:lnTo>
                    <a:pt x="86" y="96"/>
                  </a:lnTo>
                  <a:lnTo>
                    <a:pt x="87" y="97"/>
                  </a:lnTo>
                  <a:lnTo>
                    <a:pt x="89" y="97"/>
                  </a:lnTo>
                  <a:lnTo>
                    <a:pt x="93" y="100"/>
                  </a:lnTo>
                  <a:lnTo>
                    <a:pt x="96" y="107"/>
                  </a:lnTo>
                  <a:lnTo>
                    <a:pt x="103" y="114"/>
                  </a:lnTo>
                  <a:lnTo>
                    <a:pt x="109" y="126"/>
                  </a:lnTo>
                  <a:lnTo>
                    <a:pt x="116" y="134"/>
                  </a:lnTo>
                  <a:lnTo>
                    <a:pt x="110" y="140"/>
                  </a:lnTo>
                  <a:lnTo>
                    <a:pt x="109" y="148"/>
                  </a:lnTo>
                  <a:lnTo>
                    <a:pt x="113" y="151"/>
                  </a:lnTo>
                  <a:lnTo>
                    <a:pt x="113" y="159"/>
                  </a:lnTo>
                  <a:lnTo>
                    <a:pt x="109" y="159"/>
                  </a:lnTo>
                  <a:lnTo>
                    <a:pt x="105" y="162"/>
                  </a:lnTo>
                  <a:lnTo>
                    <a:pt x="108" y="165"/>
                  </a:lnTo>
                  <a:lnTo>
                    <a:pt x="112" y="165"/>
                  </a:lnTo>
                  <a:lnTo>
                    <a:pt x="116" y="170"/>
                  </a:lnTo>
                  <a:lnTo>
                    <a:pt x="123" y="170"/>
                  </a:lnTo>
                  <a:lnTo>
                    <a:pt x="125" y="167"/>
                  </a:lnTo>
                  <a:lnTo>
                    <a:pt x="132" y="167"/>
                  </a:lnTo>
                  <a:lnTo>
                    <a:pt x="136" y="169"/>
                  </a:lnTo>
                  <a:lnTo>
                    <a:pt x="137" y="177"/>
                  </a:lnTo>
                  <a:lnTo>
                    <a:pt x="140" y="184"/>
                  </a:lnTo>
                  <a:lnTo>
                    <a:pt x="146" y="187"/>
                  </a:lnTo>
                  <a:lnTo>
                    <a:pt x="151" y="182"/>
                  </a:lnTo>
                  <a:lnTo>
                    <a:pt x="150" y="156"/>
                  </a:lnTo>
                  <a:lnTo>
                    <a:pt x="150" y="151"/>
                  </a:lnTo>
                  <a:lnTo>
                    <a:pt x="143" y="141"/>
                  </a:lnTo>
                  <a:lnTo>
                    <a:pt x="147" y="141"/>
                  </a:lnTo>
                  <a:lnTo>
                    <a:pt x="151" y="148"/>
                  </a:lnTo>
                  <a:lnTo>
                    <a:pt x="164" y="151"/>
                  </a:lnTo>
                  <a:lnTo>
                    <a:pt x="164" y="161"/>
                  </a:lnTo>
                  <a:lnTo>
                    <a:pt x="167" y="162"/>
                  </a:lnTo>
                  <a:lnTo>
                    <a:pt x="167" y="171"/>
                  </a:lnTo>
                  <a:lnTo>
                    <a:pt x="169" y="176"/>
                  </a:lnTo>
                  <a:lnTo>
                    <a:pt x="168" y="186"/>
                  </a:lnTo>
                  <a:lnTo>
                    <a:pt x="169" y="192"/>
                  </a:lnTo>
                  <a:lnTo>
                    <a:pt x="173" y="197"/>
                  </a:lnTo>
                  <a:lnTo>
                    <a:pt x="175" y="203"/>
                  </a:lnTo>
                  <a:lnTo>
                    <a:pt x="178" y="213"/>
                  </a:lnTo>
                  <a:lnTo>
                    <a:pt x="185" y="219"/>
                  </a:lnTo>
                  <a:lnTo>
                    <a:pt x="194" y="219"/>
                  </a:lnTo>
                  <a:lnTo>
                    <a:pt x="205" y="227"/>
                  </a:lnTo>
                  <a:lnTo>
                    <a:pt x="232" y="235"/>
                  </a:lnTo>
                  <a:lnTo>
                    <a:pt x="239" y="240"/>
                  </a:lnTo>
                  <a:lnTo>
                    <a:pt x="249" y="241"/>
                  </a:lnTo>
                  <a:lnTo>
                    <a:pt x="254" y="235"/>
                  </a:lnTo>
                  <a:lnTo>
                    <a:pt x="259" y="235"/>
                  </a:lnTo>
                  <a:lnTo>
                    <a:pt x="266" y="224"/>
                  </a:lnTo>
                  <a:lnTo>
                    <a:pt x="271" y="221"/>
                  </a:lnTo>
                  <a:lnTo>
                    <a:pt x="276" y="218"/>
                  </a:lnTo>
                  <a:lnTo>
                    <a:pt x="284" y="213"/>
                  </a:lnTo>
                  <a:lnTo>
                    <a:pt x="286" y="210"/>
                  </a:lnTo>
                  <a:lnTo>
                    <a:pt x="292" y="208"/>
                  </a:lnTo>
                  <a:lnTo>
                    <a:pt x="301" y="210"/>
                  </a:lnTo>
                  <a:lnTo>
                    <a:pt x="313" y="218"/>
                  </a:lnTo>
                  <a:lnTo>
                    <a:pt x="313" y="231"/>
                  </a:lnTo>
                  <a:lnTo>
                    <a:pt x="308" y="246"/>
                  </a:lnTo>
                  <a:lnTo>
                    <a:pt x="308" y="262"/>
                  </a:lnTo>
                  <a:lnTo>
                    <a:pt x="307" y="264"/>
                  </a:lnTo>
                  <a:lnTo>
                    <a:pt x="307" y="272"/>
                  </a:lnTo>
                  <a:lnTo>
                    <a:pt x="304" y="280"/>
                  </a:lnTo>
                  <a:lnTo>
                    <a:pt x="296" y="286"/>
                  </a:lnTo>
                  <a:lnTo>
                    <a:pt x="287" y="290"/>
                  </a:lnTo>
                  <a:lnTo>
                    <a:pt x="286" y="304"/>
                  </a:lnTo>
                  <a:lnTo>
                    <a:pt x="284" y="307"/>
                  </a:lnTo>
                  <a:lnTo>
                    <a:pt x="285" y="316"/>
                  </a:lnTo>
                  <a:lnTo>
                    <a:pt x="287" y="317"/>
                  </a:lnTo>
                  <a:lnTo>
                    <a:pt x="287" y="321"/>
                  </a:lnTo>
                  <a:lnTo>
                    <a:pt x="282" y="328"/>
                  </a:lnTo>
                  <a:lnTo>
                    <a:pt x="280" y="316"/>
                  </a:lnTo>
                  <a:lnTo>
                    <a:pt x="275" y="315"/>
                  </a:lnTo>
                  <a:lnTo>
                    <a:pt x="269" y="315"/>
                  </a:lnTo>
                  <a:lnTo>
                    <a:pt x="261" y="316"/>
                  </a:lnTo>
                  <a:lnTo>
                    <a:pt x="253" y="316"/>
                  </a:lnTo>
                  <a:lnTo>
                    <a:pt x="247" y="318"/>
                  </a:lnTo>
                  <a:lnTo>
                    <a:pt x="242" y="323"/>
                  </a:lnTo>
                  <a:lnTo>
                    <a:pt x="226" y="345"/>
                  </a:lnTo>
                  <a:lnTo>
                    <a:pt x="226" y="349"/>
                  </a:lnTo>
                  <a:lnTo>
                    <a:pt x="228" y="348"/>
                  </a:lnTo>
                  <a:lnTo>
                    <a:pt x="232" y="356"/>
                  </a:lnTo>
                  <a:lnTo>
                    <a:pt x="237" y="360"/>
                  </a:lnTo>
                  <a:lnTo>
                    <a:pt x="236" y="369"/>
                  </a:lnTo>
                  <a:lnTo>
                    <a:pt x="231" y="380"/>
                  </a:lnTo>
                  <a:lnTo>
                    <a:pt x="217" y="404"/>
                  </a:lnTo>
                  <a:lnTo>
                    <a:pt x="215" y="412"/>
                  </a:lnTo>
                  <a:lnTo>
                    <a:pt x="202" y="428"/>
                  </a:lnTo>
                  <a:lnTo>
                    <a:pt x="182" y="463"/>
                  </a:lnTo>
                  <a:lnTo>
                    <a:pt x="171" y="479"/>
                  </a:lnTo>
                  <a:lnTo>
                    <a:pt x="153" y="492"/>
                  </a:lnTo>
                  <a:lnTo>
                    <a:pt x="145" y="495"/>
                  </a:lnTo>
                  <a:lnTo>
                    <a:pt x="137" y="488"/>
                  </a:lnTo>
                  <a:lnTo>
                    <a:pt x="132" y="481"/>
                  </a:lnTo>
                  <a:lnTo>
                    <a:pt x="113" y="482"/>
                  </a:lnTo>
                  <a:lnTo>
                    <a:pt x="109" y="473"/>
                  </a:lnTo>
                  <a:lnTo>
                    <a:pt x="109" y="46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60" name="Freeform 57"/>
            <p:cNvSpPr>
              <a:spLocks noChangeAspect="1"/>
            </p:cNvSpPr>
            <p:nvPr/>
          </p:nvSpPr>
          <p:spPr bwMode="gray">
            <a:xfrm>
              <a:off x="6439511" y="3113518"/>
              <a:ext cx="54586" cy="46184"/>
            </a:xfrm>
            <a:custGeom>
              <a:avLst/>
              <a:gdLst/>
              <a:ahLst/>
              <a:cxnLst>
                <a:cxn ang="0">
                  <a:pos x="60" y="71"/>
                </a:cxn>
                <a:cxn ang="0">
                  <a:pos x="39" y="60"/>
                </a:cxn>
                <a:cxn ang="0">
                  <a:pos x="27" y="43"/>
                </a:cxn>
                <a:cxn ang="0">
                  <a:pos x="21" y="38"/>
                </a:cxn>
                <a:cxn ang="0">
                  <a:pos x="16" y="26"/>
                </a:cxn>
                <a:cxn ang="0">
                  <a:pos x="6" y="17"/>
                </a:cxn>
                <a:cxn ang="0">
                  <a:pos x="6" y="9"/>
                </a:cxn>
                <a:cxn ang="0">
                  <a:pos x="0" y="2"/>
                </a:cxn>
                <a:cxn ang="0">
                  <a:pos x="6" y="0"/>
                </a:cxn>
                <a:cxn ang="0">
                  <a:pos x="14" y="5"/>
                </a:cxn>
                <a:cxn ang="0">
                  <a:pos x="19" y="4"/>
                </a:cxn>
                <a:cxn ang="0">
                  <a:pos x="33" y="14"/>
                </a:cxn>
                <a:cxn ang="0">
                  <a:pos x="40" y="16"/>
                </a:cxn>
                <a:cxn ang="0">
                  <a:pos x="41" y="21"/>
                </a:cxn>
                <a:cxn ang="0">
                  <a:pos x="45" y="26"/>
                </a:cxn>
                <a:cxn ang="0">
                  <a:pos x="51" y="26"/>
                </a:cxn>
                <a:cxn ang="0">
                  <a:pos x="59" y="29"/>
                </a:cxn>
                <a:cxn ang="0">
                  <a:pos x="67" y="43"/>
                </a:cxn>
                <a:cxn ang="0">
                  <a:pos x="72" y="47"/>
                </a:cxn>
                <a:cxn ang="0">
                  <a:pos x="75" y="57"/>
                </a:cxn>
                <a:cxn ang="0">
                  <a:pos x="78" y="58"/>
                </a:cxn>
                <a:cxn ang="0">
                  <a:pos x="82" y="63"/>
                </a:cxn>
                <a:cxn ang="0">
                  <a:pos x="89" y="68"/>
                </a:cxn>
                <a:cxn ang="0">
                  <a:pos x="94" y="74"/>
                </a:cxn>
                <a:cxn ang="0">
                  <a:pos x="98" y="75"/>
                </a:cxn>
                <a:cxn ang="0">
                  <a:pos x="100" y="81"/>
                </a:cxn>
                <a:cxn ang="0">
                  <a:pos x="109" y="82"/>
                </a:cxn>
                <a:cxn ang="0">
                  <a:pos x="123" y="86"/>
                </a:cxn>
                <a:cxn ang="0">
                  <a:pos x="141" y="103"/>
                </a:cxn>
                <a:cxn ang="0">
                  <a:pos x="143" y="109"/>
                </a:cxn>
                <a:cxn ang="0">
                  <a:pos x="150" y="108"/>
                </a:cxn>
                <a:cxn ang="0">
                  <a:pos x="157" y="114"/>
                </a:cxn>
                <a:cxn ang="0">
                  <a:pos x="159" y="123"/>
                </a:cxn>
                <a:cxn ang="0">
                  <a:pos x="158" y="125"/>
                </a:cxn>
                <a:cxn ang="0">
                  <a:pos x="153" y="125"/>
                </a:cxn>
                <a:cxn ang="0">
                  <a:pos x="152" y="133"/>
                </a:cxn>
                <a:cxn ang="0">
                  <a:pos x="150" y="131"/>
                </a:cxn>
                <a:cxn ang="0">
                  <a:pos x="147" y="127"/>
                </a:cxn>
                <a:cxn ang="0">
                  <a:pos x="141" y="122"/>
                </a:cxn>
                <a:cxn ang="0">
                  <a:pos x="138" y="119"/>
                </a:cxn>
                <a:cxn ang="0">
                  <a:pos x="130" y="119"/>
                </a:cxn>
                <a:cxn ang="0">
                  <a:pos x="124" y="115"/>
                </a:cxn>
                <a:cxn ang="0">
                  <a:pos x="116" y="115"/>
                </a:cxn>
                <a:cxn ang="0">
                  <a:pos x="114" y="112"/>
                </a:cxn>
                <a:cxn ang="0">
                  <a:pos x="113" y="104"/>
                </a:cxn>
                <a:cxn ang="0">
                  <a:pos x="108" y="104"/>
                </a:cxn>
                <a:cxn ang="0">
                  <a:pos x="104" y="102"/>
                </a:cxn>
                <a:cxn ang="0">
                  <a:pos x="99" y="102"/>
                </a:cxn>
                <a:cxn ang="0">
                  <a:pos x="98" y="97"/>
                </a:cxn>
                <a:cxn ang="0">
                  <a:pos x="93" y="97"/>
                </a:cxn>
                <a:cxn ang="0">
                  <a:pos x="91" y="95"/>
                </a:cxn>
                <a:cxn ang="0">
                  <a:pos x="84" y="93"/>
                </a:cxn>
                <a:cxn ang="0">
                  <a:pos x="77" y="86"/>
                </a:cxn>
                <a:cxn ang="0">
                  <a:pos x="71" y="86"/>
                </a:cxn>
                <a:cxn ang="0">
                  <a:pos x="66" y="84"/>
                </a:cxn>
                <a:cxn ang="0">
                  <a:pos x="65" y="76"/>
                </a:cxn>
                <a:cxn ang="0">
                  <a:pos x="60" y="71"/>
                </a:cxn>
              </a:cxnLst>
              <a:rect l="0" t="0" r="r" b="b"/>
              <a:pathLst>
                <a:path w="159" h="133">
                  <a:moveTo>
                    <a:pt x="60" y="71"/>
                  </a:moveTo>
                  <a:lnTo>
                    <a:pt x="39" y="60"/>
                  </a:lnTo>
                  <a:lnTo>
                    <a:pt x="27" y="43"/>
                  </a:lnTo>
                  <a:lnTo>
                    <a:pt x="21" y="38"/>
                  </a:lnTo>
                  <a:lnTo>
                    <a:pt x="16" y="26"/>
                  </a:lnTo>
                  <a:lnTo>
                    <a:pt x="6" y="17"/>
                  </a:lnTo>
                  <a:lnTo>
                    <a:pt x="6" y="9"/>
                  </a:lnTo>
                  <a:lnTo>
                    <a:pt x="0" y="2"/>
                  </a:lnTo>
                  <a:lnTo>
                    <a:pt x="6" y="0"/>
                  </a:lnTo>
                  <a:lnTo>
                    <a:pt x="14" y="5"/>
                  </a:lnTo>
                  <a:lnTo>
                    <a:pt x="19" y="4"/>
                  </a:lnTo>
                  <a:lnTo>
                    <a:pt x="33" y="14"/>
                  </a:lnTo>
                  <a:lnTo>
                    <a:pt x="40" y="16"/>
                  </a:lnTo>
                  <a:lnTo>
                    <a:pt x="41" y="21"/>
                  </a:lnTo>
                  <a:lnTo>
                    <a:pt x="45" y="26"/>
                  </a:lnTo>
                  <a:lnTo>
                    <a:pt x="51" y="26"/>
                  </a:lnTo>
                  <a:lnTo>
                    <a:pt x="59" y="29"/>
                  </a:lnTo>
                  <a:lnTo>
                    <a:pt x="67" y="43"/>
                  </a:lnTo>
                  <a:lnTo>
                    <a:pt x="72" y="47"/>
                  </a:lnTo>
                  <a:lnTo>
                    <a:pt x="75" y="57"/>
                  </a:lnTo>
                  <a:lnTo>
                    <a:pt x="78" y="58"/>
                  </a:lnTo>
                  <a:lnTo>
                    <a:pt x="82" y="63"/>
                  </a:lnTo>
                  <a:lnTo>
                    <a:pt x="89" y="68"/>
                  </a:lnTo>
                  <a:lnTo>
                    <a:pt x="94" y="74"/>
                  </a:lnTo>
                  <a:lnTo>
                    <a:pt x="98" y="75"/>
                  </a:lnTo>
                  <a:lnTo>
                    <a:pt x="100" y="81"/>
                  </a:lnTo>
                  <a:lnTo>
                    <a:pt x="109" y="82"/>
                  </a:lnTo>
                  <a:lnTo>
                    <a:pt x="123" y="86"/>
                  </a:lnTo>
                  <a:lnTo>
                    <a:pt x="141" y="103"/>
                  </a:lnTo>
                  <a:lnTo>
                    <a:pt x="143" y="109"/>
                  </a:lnTo>
                  <a:lnTo>
                    <a:pt x="150" y="108"/>
                  </a:lnTo>
                  <a:lnTo>
                    <a:pt x="157" y="114"/>
                  </a:lnTo>
                  <a:lnTo>
                    <a:pt x="159" y="123"/>
                  </a:lnTo>
                  <a:lnTo>
                    <a:pt x="158" y="125"/>
                  </a:lnTo>
                  <a:lnTo>
                    <a:pt x="153" y="125"/>
                  </a:lnTo>
                  <a:lnTo>
                    <a:pt x="152" y="133"/>
                  </a:lnTo>
                  <a:lnTo>
                    <a:pt x="150" y="131"/>
                  </a:lnTo>
                  <a:lnTo>
                    <a:pt x="147" y="127"/>
                  </a:lnTo>
                  <a:lnTo>
                    <a:pt x="141" y="122"/>
                  </a:lnTo>
                  <a:lnTo>
                    <a:pt x="138" y="119"/>
                  </a:lnTo>
                  <a:lnTo>
                    <a:pt x="130" y="119"/>
                  </a:lnTo>
                  <a:lnTo>
                    <a:pt x="124" y="115"/>
                  </a:lnTo>
                  <a:lnTo>
                    <a:pt x="116" y="115"/>
                  </a:lnTo>
                  <a:lnTo>
                    <a:pt x="114" y="112"/>
                  </a:lnTo>
                  <a:lnTo>
                    <a:pt x="113" y="104"/>
                  </a:lnTo>
                  <a:lnTo>
                    <a:pt x="108" y="104"/>
                  </a:lnTo>
                  <a:lnTo>
                    <a:pt x="104" y="102"/>
                  </a:lnTo>
                  <a:lnTo>
                    <a:pt x="99" y="102"/>
                  </a:lnTo>
                  <a:lnTo>
                    <a:pt x="98" y="97"/>
                  </a:lnTo>
                  <a:lnTo>
                    <a:pt x="93" y="97"/>
                  </a:lnTo>
                  <a:lnTo>
                    <a:pt x="91" y="95"/>
                  </a:lnTo>
                  <a:lnTo>
                    <a:pt x="84" y="93"/>
                  </a:lnTo>
                  <a:lnTo>
                    <a:pt x="77" y="86"/>
                  </a:lnTo>
                  <a:lnTo>
                    <a:pt x="71" y="86"/>
                  </a:lnTo>
                  <a:lnTo>
                    <a:pt x="66" y="84"/>
                  </a:lnTo>
                  <a:lnTo>
                    <a:pt x="65" y="76"/>
                  </a:lnTo>
                  <a:lnTo>
                    <a:pt x="60" y="7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61" name="Freeform 58"/>
            <p:cNvSpPr>
              <a:spLocks noChangeAspect="1"/>
            </p:cNvSpPr>
            <p:nvPr/>
          </p:nvSpPr>
          <p:spPr bwMode="gray">
            <a:xfrm>
              <a:off x="4668864" y="1781285"/>
              <a:ext cx="206405" cy="103026"/>
            </a:xfrm>
            <a:custGeom>
              <a:avLst/>
              <a:gdLst/>
              <a:ahLst/>
              <a:cxnLst>
                <a:cxn ang="0">
                  <a:pos x="259" y="238"/>
                </a:cxn>
                <a:cxn ang="0">
                  <a:pos x="303" y="218"/>
                </a:cxn>
                <a:cxn ang="0">
                  <a:pos x="334" y="201"/>
                </a:cxn>
                <a:cxn ang="0">
                  <a:pos x="362" y="217"/>
                </a:cxn>
                <a:cxn ang="0">
                  <a:pos x="401" y="204"/>
                </a:cxn>
                <a:cxn ang="0">
                  <a:pos x="433" y="170"/>
                </a:cxn>
                <a:cxn ang="0">
                  <a:pos x="491" y="159"/>
                </a:cxn>
                <a:cxn ang="0">
                  <a:pos x="550" y="112"/>
                </a:cxn>
                <a:cxn ang="0">
                  <a:pos x="604" y="79"/>
                </a:cxn>
                <a:cxn ang="0">
                  <a:pos x="577" y="56"/>
                </a:cxn>
                <a:cxn ang="0">
                  <a:pos x="530" y="34"/>
                </a:cxn>
                <a:cxn ang="0">
                  <a:pos x="508" y="27"/>
                </a:cxn>
                <a:cxn ang="0">
                  <a:pos x="452" y="24"/>
                </a:cxn>
                <a:cxn ang="0">
                  <a:pos x="421" y="18"/>
                </a:cxn>
                <a:cxn ang="0">
                  <a:pos x="366" y="20"/>
                </a:cxn>
                <a:cxn ang="0">
                  <a:pos x="325" y="23"/>
                </a:cxn>
                <a:cxn ang="0">
                  <a:pos x="294" y="18"/>
                </a:cxn>
                <a:cxn ang="0">
                  <a:pos x="260" y="4"/>
                </a:cxn>
                <a:cxn ang="0">
                  <a:pos x="233" y="18"/>
                </a:cxn>
                <a:cxn ang="0">
                  <a:pos x="224" y="48"/>
                </a:cxn>
                <a:cxn ang="0">
                  <a:pos x="191" y="45"/>
                </a:cxn>
                <a:cxn ang="0">
                  <a:pos x="160" y="34"/>
                </a:cxn>
                <a:cxn ang="0">
                  <a:pos x="129" y="32"/>
                </a:cxn>
                <a:cxn ang="0">
                  <a:pos x="98" y="36"/>
                </a:cxn>
                <a:cxn ang="0">
                  <a:pos x="92" y="58"/>
                </a:cxn>
                <a:cxn ang="0">
                  <a:pos x="106" y="79"/>
                </a:cxn>
                <a:cxn ang="0">
                  <a:pos x="70" y="109"/>
                </a:cxn>
                <a:cxn ang="0">
                  <a:pos x="62" y="129"/>
                </a:cxn>
                <a:cxn ang="0">
                  <a:pos x="84" y="144"/>
                </a:cxn>
                <a:cxn ang="0">
                  <a:pos x="117" y="147"/>
                </a:cxn>
                <a:cxn ang="0">
                  <a:pos x="137" y="131"/>
                </a:cxn>
                <a:cxn ang="0">
                  <a:pos x="156" y="154"/>
                </a:cxn>
                <a:cxn ang="0">
                  <a:pos x="181" y="169"/>
                </a:cxn>
                <a:cxn ang="0">
                  <a:pos x="212" y="175"/>
                </a:cxn>
                <a:cxn ang="0">
                  <a:pos x="187" y="195"/>
                </a:cxn>
                <a:cxn ang="0">
                  <a:pos x="168" y="202"/>
                </a:cxn>
                <a:cxn ang="0">
                  <a:pos x="149" y="213"/>
                </a:cxn>
                <a:cxn ang="0">
                  <a:pos x="111" y="215"/>
                </a:cxn>
                <a:cxn ang="0">
                  <a:pos x="88" y="224"/>
                </a:cxn>
                <a:cxn ang="0">
                  <a:pos x="68" y="236"/>
                </a:cxn>
                <a:cxn ang="0">
                  <a:pos x="30" y="229"/>
                </a:cxn>
                <a:cxn ang="0">
                  <a:pos x="0" y="236"/>
                </a:cxn>
                <a:cxn ang="0">
                  <a:pos x="4" y="267"/>
                </a:cxn>
                <a:cxn ang="0">
                  <a:pos x="36" y="268"/>
                </a:cxn>
                <a:cxn ang="0">
                  <a:pos x="76" y="267"/>
                </a:cxn>
                <a:cxn ang="0">
                  <a:pos x="120" y="265"/>
                </a:cxn>
                <a:cxn ang="0">
                  <a:pos x="140" y="287"/>
                </a:cxn>
                <a:cxn ang="0">
                  <a:pos x="178" y="281"/>
                </a:cxn>
                <a:cxn ang="0">
                  <a:pos x="219" y="278"/>
                </a:cxn>
                <a:cxn ang="0">
                  <a:pos x="251" y="267"/>
                </a:cxn>
              </a:cxnLst>
              <a:rect l="0" t="0" r="r" b="b"/>
              <a:pathLst>
                <a:path w="604" h="288">
                  <a:moveTo>
                    <a:pt x="251" y="267"/>
                  </a:moveTo>
                  <a:lnTo>
                    <a:pt x="250" y="256"/>
                  </a:lnTo>
                  <a:lnTo>
                    <a:pt x="259" y="238"/>
                  </a:lnTo>
                  <a:lnTo>
                    <a:pt x="291" y="223"/>
                  </a:lnTo>
                  <a:lnTo>
                    <a:pt x="296" y="218"/>
                  </a:lnTo>
                  <a:lnTo>
                    <a:pt x="303" y="218"/>
                  </a:lnTo>
                  <a:lnTo>
                    <a:pt x="309" y="203"/>
                  </a:lnTo>
                  <a:lnTo>
                    <a:pt x="319" y="207"/>
                  </a:lnTo>
                  <a:lnTo>
                    <a:pt x="334" y="201"/>
                  </a:lnTo>
                  <a:lnTo>
                    <a:pt x="345" y="202"/>
                  </a:lnTo>
                  <a:lnTo>
                    <a:pt x="351" y="215"/>
                  </a:lnTo>
                  <a:lnTo>
                    <a:pt x="362" y="217"/>
                  </a:lnTo>
                  <a:lnTo>
                    <a:pt x="378" y="213"/>
                  </a:lnTo>
                  <a:lnTo>
                    <a:pt x="388" y="214"/>
                  </a:lnTo>
                  <a:lnTo>
                    <a:pt x="401" y="204"/>
                  </a:lnTo>
                  <a:lnTo>
                    <a:pt x="407" y="186"/>
                  </a:lnTo>
                  <a:lnTo>
                    <a:pt x="416" y="175"/>
                  </a:lnTo>
                  <a:lnTo>
                    <a:pt x="433" y="170"/>
                  </a:lnTo>
                  <a:lnTo>
                    <a:pt x="452" y="169"/>
                  </a:lnTo>
                  <a:lnTo>
                    <a:pt x="479" y="164"/>
                  </a:lnTo>
                  <a:lnTo>
                    <a:pt x="491" y="159"/>
                  </a:lnTo>
                  <a:lnTo>
                    <a:pt x="499" y="145"/>
                  </a:lnTo>
                  <a:lnTo>
                    <a:pt x="514" y="132"/>
                  </a:lnTo>
                  <a:lnTo>
                    <a:pt x="550" y="112"/>
                  </a:lnTo>
                  <a:lnTo>
                    <a:pt x="588" y="100"/>
                  </a:lnTo>
                  <a:lnTo>
                    <a:pt x="598" y="93"/>
                  </a:lnTo>
                  <a:lnTo>
                    <a:pt x="604" y="79"/>
                  </a:lnTo>
                  <a:lnTo>
                    <a:pt x="604" y="69"/>
                  </a:lnTo>
                  <a:lnTo>
                    <a:pt x="597" y="69"/>
                  </a:lnTo>
                  <a:lnTo>
                    <a:pt x="577" y="56"/>
                  </a:lnTo>
                  <a:lnTo>
                    <a:pt x="561" y="53"/>
                  </a:lnTo>
                  <a:lnTo>
                    <a:pt x="546" y="35"/>
                  </a:lnTo>
                  <a:lnTo>
                    <a:pt x="530" y="34"/>
                  </a:lnTo>
                  <a:lnTo>
                    <a:pt x="523" y="31"/>
                  </a:lnTo>
                  <a:lnTo>
                    <a:pt x="514" y="31"/>
                  </a:lnTo>
                  <a:lnTo>
                    <a:pt x="508" y="27"/>
                  </a:lnTo>
                  <a:lnTo>
                    <a:pt x="499" y="26"/>
                  </a:lnTo>
                  <a:lnTo>
                    <a:pt x="475" y="27"/>
                  </a:lnTo>
                  <a:lnTo>
                    <a:pt x="452" y="24"/>
                  </a:lnTo>
                  <a:lnTo>
                    <a:pt x="443" y="24"/>
                  </a:lnTo>
                  <a:lnTo>
                    <a:pt x="428" y="18"/>
                  </a:lnTo>
                  <a:lnTo>
                    <a:pt x="421" y="18"/>
                  </a:lnTo>
                  <a:lnTo>
                    <a:pt x="406" y="24"/>
                  </a:lnTo>
                  <a:lnTo>
                    <a:pt x="374" y="20"/>
                  </a:lnTo>
                  <a:lnTo>
                    <a:pt x="366" y="20"/>
                  </a:lnTo>
                  <a:lnTo>
                    <a:pt x="350" y="24"/>
                  </a:lnTo>
                  <a:lnTo>
                    <a:pt x="334" y="24"/>
                  </a:lnTo>
                  <a:lnTo>
                    <a:pt x="325" y="23"/>
                  </a:lnTo>
                  <a:lnTo>
                    <a:pt x="319" y="18"/>
                  </a:lnTo>
                  <a:lnTo>
                    <a:pt x="310" y="16"/>
                  </a:lnTo>
                  <a:lnTo>
                    <a:pt x="294" y="18"/>
                  </a:lnTo>
                  <a:lnTo>
                    <a:pt x="288" y="12"/>
                  </a:lnTo>
                  <a:lnTo>
                    <a:pt x="267" y="0"/>
                  </a:lnTo>
                  <a:lnTo>
                    <a:pt x="260" y="4"/>
                  </a:lnTo>
                  <a:lnTo>
                    <a:pt x="253" y="5"/>
                  </a:lnTo>
                  <a:lnTo>
                    <a:pt x="245" y="8"/>
                  </a:lnTo>
                  <a:lnTo>
                    <a:pt x="233" y="18"/>
                  </a:lnTo>
                  <a:lnTo>
                    <a:pt x="232" y="26"/>
                  </a:lnTo>
                  <a:lnTo>
                    <a:pt x="227" y="32"/>
                  </a:lnTo>
                  <a:lnTo>
                    <a:pt x="224" y="48"/>
                  </a:lnTo>
                  <a:lnTo>
                    <a:pt x="221" y="56"/>
                  </a:lnTo>
                  <a:lnTo>
                    <a:pt x="205" y="52"/>
                  </a:lnTo>
                  <a:lnTo>
                    <a:pt x="191" y="45"/>
                  </a:lnTo>
                  <a:lnTo>
                    <a:pt x="175" y="40"/>
                  </a:lnTo>
                  <a:lnTo>
                    <a:pt x="169" y="36"/>
                  </a:lnTo>
                  <a:lnTo>
                    <a:pt x="160" y="34"/>
                  </a:lnTo>
                  <a:lnTo>
                    <a:pt x="152" y="34"/>
                  </a:lnTo>
                  <a:lnTo>
                    <a:pt x="137" y="31"/>
                  </a:lnTo>
                  <a:lnTo>
                    <a:pt x="129" y="32"/>
                  </a:lnTo>
                  <a:lnTo>
                    <a:pt x="121" y="30"/>
                  </a:lnTo>
                  <a:lnTo>
                    <a:pt x="105" y="32"/>
                  </a:lnTo>
                  <a:lnTo>
                    <a:pt x="98" y="36"/>
                  </a:lnTo>
                  <a:lnTo>
                    <a:pt x="95" y="43"/>
                  </a:lnTo>
                  <a:lnTo>
                    <a:pt x="97" y="51"/>
                  </a:lnTo>
                  <a:lnTo>
                    <a:pt x="92" y="58"/>
                  </a:lnTo>
                  <a:lnTo>
                    <a:pt x="88" y="66"/>
                  </a:lnTo>
                  <a:lnTo>
                    <a:pt x="105" y="70"/>
                  </a:lnTo>
                  <a:lnTo>
                    <a:pt x="106" y="79"/>
                  </a:lnTo>
                  <a:lnTo>
                    <a:pt x="92" y="85"/>
                  </a:lnTo>
                  <a:lnTo>
                    <a:pt x="82" y="97"/>
                  </a:lnTo>
                  <a:lnTo>
                    <a:pt x="70" y="109"/>
                  </a:lnTo>
                  <a:lnTo>
                    <a:pt x="55" y="118"/>
                  </a:lnTo>
                  <a:lnTo>
                    <a:pt x="54" y="127"/>
                  </a:lnTo>
                  <a:lnTo>
                    <a:pt x="62" y="129"/>
                  </a:lnTo>
                  <a:lnTo>
                    <a:pt x="68" y="134"/>
                  </a:lnTo>
                  <a:lnTo>
                    <a:pt x="76" y="131"/>
                  </a:lnTo>
                  <a:lnTo>
                    <a:pt x="84" y="144"/>
                  </a:lnTo>
                  <a:lnTo>
                    <a:pt x="108" y="154"/>
                  </a:lnTo>
                  <a:lnTo>
                    <a:pt x="115" y="154"/>
                  </a:lnTo>
                  <a:lnTo>
                    <a:pt x="117" y="147"/>
                  </a:lnTo>
                  <a:lnTo>
                    <a:pt x="125" y="142"/>
                  </a:lnTo>
                  <a:lnTo>
                    <a:pt x="130" y="127"/>
                  </a:lnTo>
                  <a:lnTo>
                    <a:pt x="137" y="131"/>
                  </a:lnTo>
                  <a:lnTo>
                    <a:pt x="142" y="137"/>
                  </a:lnTo>
                  <a:lnTo>
                    <a:pt x="142" y="145"/>
                  </a:lnTo>
                  <a:lnTo>
                    <a:pt x="156" y="154"/>
                  </a:lnTo>
                  <a:lnTo>
                    <a:pt x="162" y="159"/>
                  </a:lnTo>
                  <a:lnTo>
                    <a:pt x="170" y="159"/>
                  </a:lnTo>
                  <a:lnTo>
                    <a:pt x="181" y="169"/>
                  </a:lnTo>
                  <a:lnTo>
                    <a:pt x="197" y="174"/>
                  </a:lnTo>
                  <a:lnTo>
                    <a:pt x="205" y="171"/>
                  </a:lnTo>
                  <a:lnTo>
                    <a:pt x="212" y="175"/>
                  </a:lnTo>
                  <a:lnTo>
                    <a:pt x="207" y="182"/>
                  </a:lnTo>
                  <a:lnTo>
                    <a:pt x="191" y="186"/>
                  </a:lnTo>
                  <a:lnTo>
                    <a:pt x="187" y="195"/>
                  </a:lnTo>
                  <a:lnTo>
                    <a:pt x="181" y="198"/>
                  </a:lnTo>
                  <a:lnTo>
                    <a:pt x="173" y="196"/>
                  </a:lnTo>
                  <a:lnTo>
                    <a:pt x="168" y="202"/>
                  </a:lnTo>
                  <a:lnTo>
                    <a:pt x="160" y="202"/>
                  </a:lnTo>
                  <a:lnTo>
                    <a:pt x="153" y="206"/>
                  </a:lnTo>
                  <a:lnTo>
                    <a:pt x="149" y="213"/>
                  </a:lnTo>
                  <a:lnTo>
                    <a:pt x="143" y="218"/>
                  </a:lnTo>
                  <a:lnTo>
                    <a:pt x="127" y="220"/>
                  </a:lnTo>
                  <a:lnTo>
                    <a:pt x="111" y="215"/>
                  </a:lnTo>
                  <a:lnTo>
                    <a:pt x="104" y="214"/>
                  </a:lnTo>
                  <a:lnTo>
                    <a:pt x="92" y="215"/>
                  </a:lnTo>
                  <a:lnTo>
                    <a:pt x="88" y="224"/>
                  </a:lnTo>
                  <a:lnTo>
                    <a:pt x="81" y="226"/>
                  </a:lnTo>
                  <a:lnTo>
                    <a:pt x="76" y="234"/>
                  </a:lnTo>
                  <a:lnTo>
                    <a:pt x="68" y="236"/>
                  </a:lnTo>
                  <a:lnTo>
                    <a:pt x="55" y="228"/>
                  </a:lnTo>
                  <a:lnTo>
                    <a:pt x="46" y="226"/>
                  </a:lnTo>
                  <a:lnTo>
                    <a:pt x="30" y="229"/>
                  </a:lnTo>
                  <a:lnTo>
                    <a:pt x="22" y="226"/>
                  </a:lnTo>
                  <a:lnTo>
                    <a:pt x="15" y="231"/>
                  </a:lnTo>
                  <a:lnTo>
                    <a:pt x="0" y="236"/>
                  </a:lnTo>
                  <a:lnTo>
                    <a:pt x="0" y="245"/>
                  </a:lnTo>
                  <a:lnTo>
                    <a:pt x="0" y="261"/>
                  </a:lnTo>
                  <a:lnTo>
                    <a:pt x="4" y="267"/>
                  </a:lnTo>
                  <a:lnTo>
                    <a:pt x="13" y="267"/>
                  </a:lnTo>
                  <a:lnTo>
                    <a:pt x="20" y="265"/>
                  </a:lnTo>
                  <a:lnTo>
                    <a:pt x="36" y="268"/>
                  </a:lnTo>
                  <a:lnTo>
                    <a:pt x="60" y="265"/>
                  </a:lnTo>
                  <a:lnTo>
                    <a:pt x="68" y="265"/>
                  </a:lnTo>
                  <a:lnTo>
                    <a:pt x="76" y="267"/>
                  </a:lnTo>
                  <a:lnTo>
                    <a:pt x="81" y="273"/>
                  </a:lnTo>
                  <a:lnTo>
                    <a:pt x="89" y="274"/>
                  </a:lnTo>
                  <a:lnTo>
                    <a:pt x="120" y="265"/>
                  </a:lnTo>
                  <a:lnTo>
                    <a:pt x="127" y="269"/>
                  </a:lnTo>
                  <a:lnTo>
                    <a:pt x="135" y="271"/>
                  </a:lnTo>
                  <a:lnTo>
                    <a:pt x="140" y="287"/>
                  </a:lnTo>
                  <a:lnTo>
                    <a:pt x="156" y="285"/>
                  </a:lnTo>
                  <a:lnTo>
                    <a:pt x="163" y="288"/>
                  </a:lnTo>
                  <a:lnTo>
                    <a:pt x="178" y="281"/>
                  </a:lnTo>
                  <a:lnTo>
                    <a:pt x="194" y="278"/>
                  </a:lnTo>
                  <a:lnTo>
                    <a:pt x="210" y="281"/>
                  </a:lnTo>
                  <a:lnTo>
                    <a:pt x="219" y="278"/>
                  </a:lnTo>
                  <a:lnTo>
                    <a:pt x="229" y="279"/>
                  </a:lnTo>
                  <a:lnTo>
                    <a:pt x="232" y="265"/>
                  </a:lnTo>
                  <a:lnTo>
                    <a:pt x="251" y="26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62" name="Freeform 59"/>
            <p:cNvSpPr>
              <a:spLocks noChangeAspect="1"/>
            </p:cNvSpPr>
            <p:nvPr/>
          </p:nvSpPr>
          <p:spPr bwMode="gray">
            <a:xfrm>
              <a:off x="4634747" y="1838127"/>
              <a:ext cx="141584" cy="110131"/>
            </a:xfrm>
            <a:custGeom>
              <a:avLst/>
              <a:gdLst/>
              <a:ahLst/>
              <a:cxnLst>
                <a:cxn ang="0">
                  <a:pos x="45" y="286"/>
                </a:cxn>
                <a:cxn ang="0">
                  <a:pos x="72" y="273"/>
                </a:cxn>
                <a:cxn ang="0">
                  <a:pos x="89" y="269"/>
                </a:cxn>
                <a:cxn ang="0">
                  <a:pos x="112" y="274"/>
                </a:cxn>
                <a:cxn ang="0">
                  <a:pos x="118" y="246"/>
                </a:cxn>
                <a:cxn ang="0">
                  <a:pos x="145" y="252"/>
                </a:cxn>
                <a:cxn ang="0">
                  <a:pos x="160" y="238"/>
                </a:cxn>
                <a:cxn ang="0">
                  <a:pos x="176" y="198"/>
                </a:cxn>
                <a:cxn ang="0">
                  <a:pos x="190" y="190"/>
                </a:cxn>
                <a:cxn ang="0">
                  <a:pos x="217" y="207"/>
                </a:cxn>
                <a:cxn ang="0">
                  <a:pos x="219" y="225"/>
                </a:cxn>
                <a:cxn ang="0">
                  <a:pos x="230" y="231"/>
                </a:cxn>
                <a:cxn ang="0">
                  <a:pos x="226" y="254"/>
                </a:cxn>
                <a:cxn ang="0">
                  <a:pos x="224" y="287"/>
                </a:cxn>
                <a:cxn ang="0">
                  <a:pos x="241" y="312"/>
                </a:cxn>
                <a:cxn ang="0">
                  <a:pos x="293" y="286"/>
                </a:cxn>
                <a:cxn ang="0">
                  <a:pos x="307" y="271"/>
                </a:cxn>
                <a:cxn ang="0">
                  <a:pos x="334" y="257"/>
                </a:cxn>
                <a:cxn ang="0">
                  <a:pos x="350" y="260"/>
                </a:cxn>
                <a:cxn ang="0">
                  <a:pos x="364" y="266"/>
                </a:cxn>
                <a:cxn ang="0">
                  <a:pos x="390" y="260"/>
                </a:cxn>
                <a:cxn ang="0">
                  <a:pos x="411" y="268"/>
                </a:cxn>
                <a:cxn ang="0">
                  <a:pos x="417" y="273"/>
                </a:cxn>
                <a:cxn ang="0">
                  <a:pos x="400" y="182"/>
                </a:cxn>
                <a:cxn ang="0">
                  <a:pos x="346" y="162"/>
                </a:cxn>
                <a:cxn ang="0">
                  <a:pos x="333" y="120"/>
                </a:cxn>
                <a:cxn ang="0">
                  <a:pos x="282" y="122"/>
                </a:cxn>
                <a:cxn ang="0">
                  <a:pos x="239" y="112"/>
                </a:cxn>
                <a:cxn ang="0">
                  <a:pos x="185" y="114"/>
                </a:cxn>
                <a:cxn ang="0">
                  <a:pos x="140" y="109"/>
                </a:cxn>
                <a:cxn ang="0">
                  <a:pos x="104" y="102"/>
                </a:cxn>
                <a:cxn ang="0">
                  <a:pos x="126" y="67"/>
                </a:cxn>
                <a:cxn ang="0">
                  <a:pos x="172" y="77"/>
                </a:cxn>
                <a:cxn ang="0">
                  <a:pos x="196" y="56"/>
                </a:cxn>
                <a:cxn ang="0">
                  <a:pos x="172" y="54"/>
                </a:cxn>
                <a:cxn ang="0">
                  <a:pos x="185" y="22"/>
                </a:cxn>
                <a:cxn ang="0">
                  <a:pos x="170" y="0"/>
                </a:cxn>
                <a:cxn ang="0">
                  <a:pos x="132" y="27"/>
                </a:cxn>
                <a:cxn ang="0">
                  <a:pos x="108" y="36"/>
                </a:cxn>
                <a:cxn ang="0">
                  <a:pos x="105" y="63"/>
                </a:cxn>
                <a:cxn ang="0">
                  <a:pos x="75" y="82"/>
                </a:cxn>
                <a:cxn ang="0">
                  <a:pos x="32" y="107"/>
                </a:cxn>
                <a:cxn ang="0">
                  <a:pos x="6" y="112"/>
                </a:cxn>
                <a:cxn ang="0">
                  <a:pos x="14" y="136"/>
                </a:cxn>
                <a:cxn ang="0">
                  <a:pos x="40" y="149"/>
                </a:cxn>
                <a:cxn ang="0">
                  <a:pos x="41" y="187"/>
                </a:cxn>
                <a:cxn ang="0">
                  <a:pos x="52" y="212"/>
                </a:cxn>
                <a:cxn ang="0">
                  <a:pos x="29" y="239"/>
                </a:cxn>
                <a:cxn ang="0">
                  <a:pos x="19" y="269"/>
                </a:cxn>
              </a:cxnLst>
              <a:rect l="0" t="0" r="r" b="b"/>
              <a:pathLst>
                <a:path w="417" h="312">
                  <a:moveTo>
                    <a:pt x="19" y="269"/>
                  </a:moveTo>
                  <a:lnTo>
                    <a:pt x="24" y="274"/>
                  </a:lnTo>
                  <a:lnTo>
                    <a:pt x="37" y="289"/>
                  </a:lnTo>
                  <a:lnTo>
                    <a:pt x="45" y="286"/>
                  </a:lnTo>
                  <a:lnTo>
                    <a:pt x="52" y="286"/>
                  </a:lnTo>
                  <a:lnTo>
                    <a:pt x="53" y="281"/>
                  </a:lnTo>
                  <a:lnTo>
                    <a:pt x="67" y="274"/>
                  </a:lnTo>
                  <a:lnTo>
                    <a:pt x="72" y="273"/>
                  </a:lnTo>
                  <a:lnTo>
                    <a:pt x="76" y="274"/>
                  </a:lnTo>
                  <a:lnTo>
                    <a:pt x="79" y="270"/>
                  </a:lnTo>
                  <a:lnTo>
                    <a:pt x="85" y="268"/>
                  </a:lnTo>
                  <a:lnTo>
                    <a:pt x="89" y="269"/>
                  </a:lnTo>
                  <a:lnTo>
                    <a:pt x="94" y="274"/>
                  </a:lnTo>
                  <a:lnTo>
                    <a:pt x="107" y="279"/>
                  </a:lnTo>
                  <a:lnTo>
                    <a:pt x="111" y="276"/>
                  </a:lnTo>
                  <a:lnTo>
                    <a:pt x="112" y="274"/>
                  </a:lnTo>
                  <a:lnTo>
                    <a:pt x="112" y="269"/>
                  </a:lnTo>
                  <a:lnTo>
                    <a:pt x="110" y="265"/>
                  </a:lnTo>
                  <a:lnTo>
                    <a:pt x="110" y="258"/>
                  </a:lnTo>
                  <a:lnTo>
                    <a:pt x="118" y="246"/>
                  </a:lnTo>
                  <a:lnTo>
                    <a:pt x="123" y="246"/>
                  </a:lnTo>
                  <a:lnTo>
                    <a:pt x="129" y="248"/>
                  </a:lnTo>
                  <a:lnTo>
                    <a:pt x="138" y="246"/>
                  </a:lnTo>
                  <a:lnTo>
                    <a:pt x="145" y="252"/>
                  </a:lnTo>
                  <a:lnTo>
                    <a:pt x="149" y="252"/>
                  </a:lnTo>
                  <a:lnTo>
                    <a:pt x="153" y="250"/>
                  </a:lnTo>
                  <a:lnTo>
                    <a:pt x="159" y="243"/>
                  </a:lnTo>
                  <a:lnTo>
                    <a:pt x="160" y="238"/>
                  </a:lnTo>
                  <a:lnTo>
                    <a:pt x="155" y="232"/>
                  </a:lnTo>
                  <a:lnTo>
                    <a:pt x="155" y="227"/>
                  </a:lnTo>
                  <a:lnTo>
                    <a:pt x="165" y="214"/>
                  </a:lnTo>
                  <a:lnTo>
                    <a:pt x="176" y="198"/>
                  </a:lnTo>
                  <a:lnTo>
                    <a:pt x="178" y="195"/>
                  </a:lnTo>
                  <a:lnTo>
                    <a:pt x="182" y="190"/>
                  </a:lnTo>
                  <a:lnTo>
                    <a:pt x="183" y="189"/>
                  </a:lnTo>
                  <a:lnTo>
                    <a:pt x="190" y="190"/>
                  </a:lnTo>
                  <a:lnTo>
                    <a:pt x="194" y="187"/>
                  </a:lnTo>
                  <a:lnTo>
                    <a:pt x="204" y="189"/>
                  </a:lnTo>
                  <a:lnTo>
                    <a:pt x="217" y="201"/>
                  </a:lnTo>
                  <a:lnTo>
                    <a:pt x="217" y="207"/>
                  </a:lnTo>
                  <a:lnTo>
                    <a:pt x="213" y="215"/>
                  </a:lnTo>
                  <a:lnTo>
                    <a:pt x="213" y="220"/>
                  </a:lnTo>
                  <a:lnTo>
                    <a:pt x="214" y="222"/>
                  </a:lnTo>
                  <a:lnTo>
                    <a:pt x="219" y="225"/>
                  </a:lnTo>
                  <a:lnTo>
                    <a:pt x="225" y="223"/>
                  </a:lnTo>
                  <a:lnTo>
                    <a:pt x="229" y="225"/>
                  </a:lnTo>
                  <a:lnTo>
                    <a:pt x="229" y="227"/>
                  </a:lnTo>
                  <a:lnTo>
                    <a:pt x="230" y="231"/>
                  </a:lnTo>
                  <a:lnTo>
                    <a:pt x="228" y="233"/>
                  </a:lnTo>
                  <a:lnTo>
                    <a:pt x="226" y="238"/>
                  </a:lnTo>
                  <a:lnTo>
                    <a:pt x="228" y="249"/>
                  </a:lnTo>
                  <a:lnTo>
                    <a:pt x="226" y="254"/>
                  </a:lnTo>
                  <a:lnTo>
                    <a:pt x="224" y="259"/>
                  </a:lnTo>
                  <a:lnTo>
                    <a:pt x="224" y="269"/>
                  </a:lnTo>
                  <a:lnTo>
                    <a:pt x="221" y="278"/>
                  </a:lnTo>
                  <a:lnTo>
                    <a:pt x="224" y="287"/>
                  </a:lnTo>
                  <a:lnTo>
                    <a:pt x="230" y="298"/>
                  </a:lnTo>
                  <a:lnTo>
                    <a:pt x="235" y="309"/>
                  </a:lnTo>
                  <a:lnTo>
                    <a:pt x="236" y="311"/>
                  </a:lnTo>
                  <a:lnTo>
                    <a:pt x="241" y="312"/>
                  </a:lnTo>
                  <a:lnTo>
                    <a:pt x="246" y="309"/>
                  </a:lnTo>
                  <a:lnTo>
                    <a:pt x="258" y="302"/>
                  </a:lnTo>
                  <a:lnTo>
                    <a:pt x="272" y="292"/>
                  </a:lnTo>
                  <a:lnTo>
                    <a:pt x="293" y="286"/>
                  </a:lnTo>
                  <a:lnTo>
                    <a:pt x="295" y="285"/>
                  </a:lnTo>
                  <a:lnTo>
                    <a:pt x="299" y="278"/>
                  </a:lnTo>
                  <a:lnTo>
                    <a:pt x="306" y="274"/>
                  </a:lnTo>
                  <a:lnTo>
                    <a:pt x="307" y="271"/>
                  </a:lnTo>
                  <a:lnTo>
                    <a:pt x="312" y="270"/>
                  </a:lnTo>
                  <a:lnTo>
                    <a:pt x="322" y="263"/>
                  </a:lnTo>
                  <a:lnTo>
                    <a:pt x="327" y="262"/>
                  </a:lnTo>
                  <a:lnTo>
                    <a:pt x="334" y="257"/>
                  </a:lnTo>
                  <a:lnTo>
                    <a:pt x="339" y="257"/>
                  </a:lnTo>
                  <a:lnTo>
                    <a:pt x="343" y="259"/>
                  </a:lnTo>
                  <a:lnTo>
                    <a:pt x="346" y="260"/>
                  </a:lnTo>
                  <a:lnTo>
                    <a:pt x="350" y="260"/>
                  </a:lnTo>
                  <a:lnTo>
                    <a:pt x="352" y="270"/>
                  </a:lnTo>
                  <a:lnTo>
                    <a:pt x="354" y="274"/>
                  </a:lnTo>
                  <a:lnTo>
                    <a:pt x="357" y="273"/>
                  </a:lnTo>
                  <a:lnTo>
                    <a:pt x="364" y="266"/>
                  </a:lnTo>
                  <a:lnTo>
                    <a:pt x="364" y="268"/>
                  </a:lnTo>
                  <a:lnTo>
                    <a:pt x="366" y="268"/>
                  </a:lnTo>
                  <a:lnTo>
                    <a:pt x="379" y="263"/>
                  </a:lnTo>
                  <a:lnTo>
                    <a:pt x="390" y="260"/>
                  </a:lnTo>
                  <a:lnTo>
                    <a:pt x="396" y="260"/>
                  </a:lnTo>
                  <a:lnTo>
                    <a:pt x="401" y="264"/>
                  </a:lnTo>
                  <a:lnTo>
                    <a:pt x="409" y="264"/>
                  </a:lnTo>
                  <a:lnTo>
                    <a:pt x="411" y="268"/>
                  </a:lnTo>
                  <a:lnTo>
                    <a:pt x="411" y="270"/>
                  </a:lnTo>
                  <a:lnTo>
                    <a:pt x="406" y="271"/>
                  </a:lnTo>
                  <a:lnTo>
                    <a:pt x="414" y="274"/>
                  </a:lnTo>
                  <a:lnTo>
                    <a:pt x="417" y="273"/>
                  </a:lnTo>
                  <a:lnTo>
                    <a:pt x="417" y="237"/>
                  </a:lnTo>
                  <a:lnTo>
                    <a:pt x="407" y="212"/>
                  </a:lnTo>
                  <a:lnTo>
                    <a:pt x="407" y="193"/>
                  </a:lnTo>
                  <a:lnTo>
                    <a:pt x="400" y="182"/>
                  </a:lnTo>
                  <a:lnTo>
                    <a:pt x="381" y="180"/>
                  </a:lnTo>
                  <a:lnTo>
                    <a:pt x="361" y="187"/>
                  </a:lnTo>
                  <a:lnTo>
                    <a:pt x="350" y="179"/>
                  </a:lnTo>
                  <a:lnTo>
                    <a:pt x="346" y="162"/>
                  </a:lnTo>
                  <a:lnTo>
                    <a:pt x="344" y="142"/>
                  </a:lnTo>
                  <a:lnTo>
                    <a:pt x="355" y="108"/>
                  </a:lnTo>
                  <a:lnTo>
                    <a:pt x="336" y="106"/>
                  </a:lnTo>
                  <a:lnTo>
                    <a:pt x="333" y="120"/>
                  </a:lnTo>
                  <a:lnTo>
                    <a:pt x="323" y="119"/>
                  </a:lnTo>
                  <a:lnTo>
                    <a:pt x="314" y="122"/>
                  </a:lnTo>
                  <a:lnTo>
                    <a:pt x="298" y="119"/>
                  </a:lnTo>
                  <a:lnTo>
                    <a:pt x="282" y="122"/>
                  </a:lnTo>
                  <a:lnTo>
                    <a:pt x="267" y="129"/>
                  </a:lnTo>
                  <a:lnTo>
                    <a:pt x="260" y="126"/>
                  </a:lnTo>
                  <a:lnTo>
                    <a:pt x="244" y="128"/>
                  </a:lnTo>
                  <a:lnTo>
                    <a:pt x="239" y="112"/>
                  </a:lnTo>
                  <a:lnTo>
                    <a:pt x="231" y="110"/>
                  </a:lnTo>
                  <a:lnTo>
                    <a:pt x="224" y="106"/>
                  </a:lnTo>
                  <a:lnTo>
                    <a:pt x="193" y="115"/>
                  </a:lnTo>
                  <a:lnTo>
                    <a:pt x="185" y="114"/>
                  </a:lnTo>
                  <a:lnTo>
                    <a:pt x="180" y="108"/>
                  </a:lnTo>
                  <a:lnTo>
                    <a:pt x="172" y="106"/>
                  </a:lnTo>
                  <a:lnTo>
                    <a:pt x="164" y="106"/>
                  </a:lnTo>
                  <a:lnTo>
                    <a:pt x="140" y="109"/>
                  </a:lnTo>
                  <a:lnTo>
                    <a:pt x="124" y="106"/>
                  </a:lnTo>
                  <a:lnTo>
                    <a:pt x="117" y="108"/>
                  </a:lnTo>
                  <a:lnTo>
                    <a:pt x="108" y="108"/>
                  </a:lnTo>
                  <a:lnTo>
                    <a:pt x="104" y="102"/>
                  </a:lnTo>
                  <a:lnTo>
                    <a:pt x="104" y="86"/>
                  </a:lnTo>
                  <a:lnTo>
                    <a:pt x="104" y="77"/>
                  </a:lnTo>
                  <a:lnTo>
                    <a:pt x="119" y="72"/>
                  </a:lnTo>
                  <a:lnTo>
                    <a:pt x="126" y="67"/>
                  </a:lnTo>
                  <a:lnTo>
                    <a:pt x="134" y="70"/>
                  </a:lnTo>
                  <a:lnTo>
                    <a:pt x="150" y="67"/>
                  </a:lnTo>
                  <a:lnTo>
                    <a:pt x="159" y="69"/>
                  </a:lnTo>
                  <a:lnTo>
                    <a:pt x="172" y="77"/>
                  </a:lnTo>
                  <a:lnTo>
                    <a:pt x="180" y="75"/>
                  </a:lnTo>
                  <a:lnTo>
                    <a:pt x="185" y="67"/>
                  </a:lnTo>
                  <a:lnTo>
                    <a:pt x="192" y="65"/>
                  </a:lnTo>
                  <a:lnTo>
                    <a:pt x="196" y="56"/>
                  </a:lnTo>
                  <a:lnTo>
                    <a:pt x="192" y="56"/>
                  </a:lnTo>
                  <a:lnTo>
                    <a:pt x="185" y="60"/>
                  </a:lnTo>
                  <a:lnTo>
                    <a:pt x="176" y="61"/>
                  </a:lnTo>
                  <a:lnTo>
                    <a:pt x="172" y="54"/>
                  </a:lnTo>
                  <a:lnTo>
                    <a:pt x="167" y="38"/>
                  </a:lnTo>
                  <a:lnTo>
                    <a:pt x="174" y="33"/>
                  </a:lnTo>
                  <a:lnTo>
                    <a:pt x="181" y="29"/>
                  </a:lnTo>
                  <a:lnTo>
                    <a:pt x="185" y="22"/>
                  </a:lnTo>
                  <a:lnTo>
                    <a:pt x="183" y="15"/>
                  </a:lnTo>
                  <a:lnTo>
                    <a:pt x="178" y="9"/>
                  </a:lnTo>
                  <a:lnTo>
                    <a:pt x="177" y="0"/>
                  </a:lnTo>
                  <a:lnTo>
                    <a:pt x="170" y="0"/>
                  </a:lnTo>
                  <a:lnTo>
                    <a:pt x="164" y="5"/>
                  </a:lnTo>
                  <a:lnTo>
                    <a:pt x="160" y="12"/>
                  </a:lnTo>
                  <a:lnTo>
                    <a:pt x="145" y="20"/>
                  </a:lnTo>
                  <a:lnTo>
                    <a:pt x="132" y="27"/>
                  </a:lnTo>
                  <a:lnTo>
                    <a:pt x="123" y="28"/>
                  </a:lnTo>
                  <a:lnTo>
                    <a:pt x="117" y="23"/>
                  </a:lnTo>
                  <a:lnTo>
                    <a:pt x="110" y="27"/>
                  </a:lnTo>
                  <a:lnTo>
                    <a:pt x="108" y="36"/>
                  </a:lnTo>
                  <a:lnTo>
                    <a:pt x="102" y="40"/>
                  </a:lnTo>
                  <a:lnTo>
                    <a:pt x="107" y="47"/>
                  </a:lnTo>
                  <a:lnTo>
                    <a:pt x="107" y="55"/>
                  </a:lnTo>
                  <a:lnTo>
                    <a:pt x="105" y="63"/>
                  </a:lnTo>
                  <a:lnTo>
                    <a:pt x="99" y="67"/>
                  </a:lnTo>
                  <a:lnTo>
                    <a:pt x="83" y="70"/>
                  </a:lnTo>
                  <a:lnTo>
                    <a:pt x="75" y="75"/>
                  </a:lnTo>
                  <a:lnTo>
                    <a:pt x="75" y="82"/>
                  </a:lnTo>
                  <a:lnTo>
                    <a:pt x="63" y="104"/>
                  </a:lnTo>
                  <a:lnTo>
                    <a:pt x="56" y="107"/>
                  </a:lnTo>
                  <a:lnTo>
                    <a:pt x="40" y="108"/>
                  </a:lnTo>
                  <a:lnTo>
                    <a:pt x="32" y="107"/>
                  </a:lnTo>
                  <a:lnTo>
                    <a:pt x="26" y="101"/>
                  </a:lnTo>
                  <a:lnTo>
                    <a:pt x="18" y="102"/>
                  </a:lnTo>
                  <a:lnTo>
                    <a:pt x="10" y="106"/>
                  </a:lnTo>
                  <a:lnTo>
                    <a:pt x="6" y="112"/>
                  </a:lnTo>
                  <a:lnTo>
                    <a:pt x="8" y="120"/>
                  </a:lnTo>
                  <a:lnTo>
                    <a:pt x="0" y="125"/>
                  </a:lnTo>
                  <a:lnTo>
                    <a:pt x="6" y="131"/>
                  </a:lnTo>
                  <a:lnTo>
                    <a:pt x="14" y="136"/>
                  </a:lnTo>
                  <a:lnTo>
                    <a:pt x="16" y="144"/>
                  </a:lnTo>
                  <a:lnTo>
                    <a:pt x="25" y="145"/>
                  </a:lnTo>
                  <a:lnTo>
                    <a:pt x="34" y="144"/>
                  </a:lnTo>
                  <a:lnTo>
                    <a:pt x="40" y="149"/>
                  </a:lnTo>
                  <a:lnTo>
                    <a:pt x="42" y="156"/>
                  </a:lnTo>
                  <a:lnTo>
                    <a:pt x="41" y="165"/>
                  </a:lnTo>
                  <a:lnTo>
                    <a:pt x="37" y="171"/>
                  </a:lnTo>
                  <a:lnTo>
                    <a:pt x="41" y="187"/>
                  </a:lnTo>
                  <a:lnTo>
                    <a:pt x="46" y="194"/>
                  </a:lnTo>
                  <a:lnTo>
                    <a:pt x="53" y="199"/>
                  </a:lnTo>
                  <a:lnTo>
                    <a:pt x="54" y="205"/>
                  </a:lnTo>
                  <a:lnTo>
                    <a:pt x="52" y="212"/>
                  </a:lnTo>
                  <a:lnTo>
                    <a:pt x="47" y="217"/>
                  </a:lnTo>
                  <a:lnTo>
                    <a:pt x="40" y="222"/>
                  </a:lnTo>
                  <a:lnTo>
                    <a:pt x="37" y="228"/>
                  </a:lnTo>
                  <a:lnTo>
                    <a:pt x="29" y="239"/>
                  </a:lnTo>
                  <a:lnTo>
                    <a:pt x="22" y="253"/>
                  </a:lnTo>
                  <a:lnTo>
                    <a:pt x="24" y="259"/>
                  </a:lnTo>
                  <a:lnTo>
                    <a:pt x="24" y="266"/>
                  </a:lnTo>
                  <a:lnTo>
                    <a:pt x="19" y="26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63" name="Freeform 60"/>
            <p:cNvSpPr>
              <a:spLocks noChangeAspect="1"/>
            </p:cNvSpPr>
            <p:nvPr/>
          </p:nvSpPr>
          <p:spPr bwMode="gray">
            <a:xfrm>
              <a:off x="4701274" y="1861220"/>
              <a:ext cx="5118" cy="7105"/>
            </a:xfrm>
            <a:custGeom>
              <a:avLst/>
              <a:gdLst/>
              <a:ahLst/>
              <a:cxnLst>
                <a:cxn ang="0">
                  <a:pos x="16" y="19"/>
                </a:cxn>
                <a:cxn ang="0">
                  <a:pos x="14" y="12"/>
                </a:cxn>
                <a:cxn ang="0">
                  <a:pos x="5" y="0"/>
                </a:cxn>
                <a:cxn ang="0">
                  <a:pos x="0" y="6"/>
                </a:cxn>
                <a:cxn ang="0">
                  <a:pos x="1" y="13"/>
                </a:cxn>
                <a:cxn ang="0">
                  <a:pos x="3" y="21"/>
                </a:cxn>
                <a:cxn ang="0">
                  <a:pos x="12" y="22"/>
                </a:cxn>
                <a:cxn ang="0">
                  <a:pos x="16" y="19"/>
                </a:cxn>
              </a:cxnLst>
              <a:rect l="0" t="0" r="r" b="b"/>
              <a:pathLst>
                <a:path w="16" h="22">
                  <a:moveTo>
                    <a:pt x="16" y="19"/>
                  </a:moveTo>
                  <a:lnTo>
                    <a:pt x="14" y="12"/>
                  </a:lnTo>
                  <a:lnTo>
                    <a:pt x="5" y="0"/>
                  </a:lnTo>
                  <a:lnTo>
                    <a:pt x="0" y="6"/>
                  </a:lnTo>
                  <a:lnTo>
                    <a:pt x="1" y="13"/>
                  </a:lnTo>
                  <a:lnTo>
                    <a:pt x="3" y="21"/>
                  </a:lnTo>
                  <a:lnTo>
                    <a:pt x="12" y="22"/>
                  </a:lnTo>
                  <a:lnTo>
                    <a:pt x="16" y="1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64" name="Freeform 61"/>
            <p:cNvSpPr>
              <a:spLocks noChangeAspect="1"/>
            </p:cNvSpPr>
            <p:nvPr/>
          </p:nvSpPr>
          <p:spPr bwMode="gray">
            <a:xfrm>
              <a:off x="4713215" y="1864772"/>
              <a:ext cx="5118" cy="3553"/>
            </a:xfrm>
            <a:custGeom>
              <a:avLst/>
              <a:gdLst/>
              <a:ahLst/>
              <a:cxnLst>
                <a:cxn ang="0">
                  <a:pos x="15" y="4"/>
                </a:cxn>
                <a:cxn ang="0">
                  <a:pos x="7" y="0"/>
                </a:cxn>
                <a:cxn ang="0">
                  <a:pos x="0" y="3"/>
                </a:cxn>
                <a:cxn ang="0">
                  <a:pos x="6" y="9"/>
                </a:cxn>
                <a:cxn ang="0">
                  <a:pos x="14" y="6"/>
                </a:cxn>
                <a:cxn ang="0">
                  <a:pos x="15" y="4"/>
                </a:cxn>
              </a:cxnLst>
              <a:rect l="0" t="0" r="r" b="b"/>
              <a:pathLst>
                <a:path w="15" h="9">
                  <a:moveTo>
                    <a:pt x="15" y="4"/>
                  </a:moveTo>
                  <a:lnTo>
                    <a:pt x="7" y="0"/>
                  </a:lnTo>
                  <a:lnTo>
                    <a:pt x="0" y="3"/>
                  </a:lnTo>
                  <a:lnTo>
                    <a:pt x="6" y="9"/>
                  </a:lnTo>
                  <a:lnTo>
                    <a:pt x="14" y="6"/>
                  </a:lnTo>
                  <a:lnTo>
                    <a:pt x="15" y="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65" name="Freeform 62"/>
            <p:cNvSpPr>
              <a:spLocks noChangeAspect="1"/>
            </p:cNvSpPr>
            <p:nvPr/>
          </p:nvSpPr>
          <p:spPr bwMode="gray">
            <a:xfrm>
              <a:off x="4692745" y="1868325"/>
              <a:ext cx="3412" cy="3553"/>
            </a:xfrm>
            <a:custGeom>
              <a:avLst/>
              <a:gdLst/>
              <a:ahLst/>
              <a:cxnLst>
                <a:cxn ang="0">
                  <a:pos x="12" y="6"/>
                </a:cxn>
                <a:cxn ang="0">
                  <a:pos x="8" y="0"/>
                </a:cxn>
                <a:cxn ang="0">
                  <a:pos x="0" y="1"/>
                </a:cxn>
                <a:cxn ang="0">
                  <a:pos x="2" y="8"/>
                </a:cxn>
                <a:cxn ang="0">
                  <a:pos x="11" y="8"/>
                </a:cxn>
                <a:cxn ang="0">
                  <a:pos x="12" y="6"/>
                </a:cxn>
              </a:cxnLst>
              <a:rect l="0" t="0" r="r" b="b"/>
              <a:pathLst>
                <a:path w="12" h="8">
                  <a:moveTo>
                    <a:pt x="12" y="6"/>
                  </a:moveTo>
                  <a:lnTo>
                    <a:pt x="8" y="0"/>
                  </a:lnTo>
                  <a:lnTo>
                    <a:pt x="0" y="1"/>
                  </a:lnTo>
                  <a:lnTo>
                    <a:pt x="2" y="8"/>
                  </a:lnTo>
                  <a:lnTo>
                    <a:pt x="11" y="8"/>
                  </a:lnTo>
                  <a:lnTo>
                    <a:pt x="12" y="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66" name="Freeform 63"/>
            <p:cNvSpPr>
              <a:spLocks noChangeAspect="1"/>
            </p:cNvSpPr>
            <p:nvPr/>
          </p:nvSpPr>
          <p:spPr bwMode="gray">
            <a:xfrm>
              <a:off x="4505104" y="1903851"/>
              <a:ext cx="269520" cy="213157"/>
            </a:xfrm>
            <a:custGeom>
              <a:avLst/>
              <a:gdLst/>
              <a:ahLst/>
              <a:cxnLst>
                <a:cxn ang="0">
                  <a:pos x="65" y="487"/>
                </a:cxn>
                <a:cxn ang="0">
                  <a:pos x="14" y="447"/>
                </a:cxn>
                <a:cxn ang="0">
                  <a:pos x="3" y="371"/>
                </a:cxn>
                <a:cxn ang="0">
                  <a:pos x="0" y="299"/>
                </a:cxn>
                <a:cxn ang="0">
                  <a:pos x="40" y="223"/>
                </a:cxn>
                <a:cxn ang="0">
                  <a:pos x="57" y="206"/>
                </a:cxn>
                <a:cxn ang="0">
                  <a:pos x="98" y="221"/>
                </a:cxn>
                <a:cxn ang="0">
                  <a:pos x="139" y="210"/>
                </a:cxn>
                <a:cxn ang="0">
                  <a:pos x="146" y="184"/>
                </a:cxn>
                <a:cxn ang="0">
                  <a:pos x="186" y="168"/>
                </a:cxn>
                <a:cxn ang="0">
                  <a:pos x="224" y="142"/>
                </a:cxn>
                <a:cxn ang="0">
                  <a:pos x="235" y="95"/>
                </a:cxn>
                <a:cxn ang="0">
                  <a:pos x="259" y="83"/>
                </a:cxn>
                <a:cxn ang="0">
                  <a:pos x="283" y="65"/>
                </a:cxn>
                <a:cxn ang="0">
                  <a:pos x="331" y="77"/>
                </a:cxn>
                <a:cxn ang="0">
                  <a:pos x="396" y="82"/>
                </a:cxn>
                <a:cxn ang="0">
                  <a:pos x="430" y="94"/>
                </a:cxn>
                <a:cxn ang="0">
                  <a:pos x="462" y="81"/>
                </a:cxn>
                <a:cxn ang="0">
                  <a:pos x="489" y="87"/>
                </a:cxn>
                <a:cxn ang="0">
                  <a:pos x="500" y="59"/>
                </a:cxn>
                <a:cxn ang="0">
                  <a:pos x="528" y="63"/>
                </a:cxn>
                <a:cxn ang="0">
                  <a:pos x="542" y="27"/>
                </a:cxn>
                <a:cxn ang="0">
                  <a:pos x="567" y="3"/>
                </a:cxn>
                <a:cxn ang="0">
                  <a:pos x="590" y="28"/>
                </a:cxn>
                <a:cxn ang="0">
                  <a:pos x="606" y="38"/>
                </a:cxn>
                <a:cxn ang="0">
                  <a:pos x="605" y="62"/>
                </a:cxn>
                <a:cxn ang="0">
                  <a:pos x="601" y="100"/>
                </a:cxn>
                <a:cxn ang="0">
                  <a:pos x="623" y="122"/>
                </a:cxn>
                <a:cxn ang="0">
                  <a:pos x="676" y="92"/>
                </a:cxn>
                <a:cxn ang="0">
                  <a:pos x="704" y="75"/>
                </a:cxn>
                <a:cxn ang="0">
                  <a:pos x="727" y="73"/>
                </a:cxn>
                <a:cxn ang="0">
                  <a:pos x="741" y="81"/>
                </a:cxn>
                <a:cxn ang="0">
                  <a:pos x="778" y="77"/>
                </a:cxn>
                <a:cxn ang="0">
                  <a:pos x="785" y="84"/>
                </a:cxn>
                <a:cxn ang="0">
                  <a:pos x="768" y="94"/>
                </a:cxn>
                <a:cxn ang="0">
                  <a:pos x="759" y="108"/>
                </a:cxn>
                <a:cxn ang="0">
                  <a:pos x="725" y="109"/>
                </a:cxn>
                <a:cxn ang="0">
                  <a:pos x="665" y="114"/>
                </a:cxn>
                <a:cxn ang="0">
                  <a:pos x="638" y="129"/>
                </a:cxn>
                <a:cxn ang="0">
                  <a:pos x="622" y="141"/>
                </a:cxn>
                <a:cxn ang="0">
                  <a:pos x="594" y="158"/>
                </a:cxn>
                <a:cxn ang="0">
                  <a:pos x="605" y="183"/>
                </a:cxn>
                <a:cxn ang="0">
                  <a:pos x="608" y="218"/>
                </a:cxn>
                <a:cxn ang="0">
                  <a:pos x="592" y="249"/>
                </a:cxn>
                <a:cxn ang="0">
                  <a:pos x="582" y="277"/>
                </a:cxn>
                <a:cxn ang="0">
                  <a:pos x="569" y="304"/>
                </a:cxn>
                <a:cxn ang="0">
                  <a:pos x="520" y="302"/>
                </a:cxn>
                <a:cxn ang="0">
                  <a:pos x="535" y="336"/>
                </a:cxn>
                <a:cxn ang="0">
                  <a:pos x="517" y="361"/>
                </a:cxn>
                <a:cxn ang="0">
                  <a:pos x="489" y="384"/>
                </a:cxn>
                <a:cxn ang="0">
                  <a:pos x="481" y="404"/>
                </a:cxn>
                <a:cxn ang="0">
                  <a:pos x="463" y="460"/>
                </a:cxn>
                <a:cxn ang="0">
                  <a:pos x="444" y="445"/>
                </a:cxn>
                <a:cxn ang="0">
                  <a:pos x="425" y="448"/>
                </a:cxn>
                <a:cxn ang="0">
                  <a:pos x="391" y="468"/>
                </a:cxn>
                <a:cxn ang="0">
                  <a:pos x="390" y="479"/>
                </a:cxn>
                <a:cxn ang="0">
                  <a:pos x="352" y="476"/>
                </a:cxn>
                <a:cxn ang="0">
                  <a:pos x="321" y="520"/>
                </a:cxn>
                <a:cxn ang="0">
                  <a:pos x="321" y="566"/>
                </a:cxn>
                <a:cxn ang="0">
                  <a:pos x="226" y="587"/>
                </a:cxn>
                <a:cxn ang="0">
                  <a:pos x="197" y="599"/>
                </a:cxn>
                <a:cxn ang="0">
                  <a:pos x="129" y="594"/>
                </a:cxn>
                <a:cxn ang="0">
                  <a:pos x="101" y="598"/>
                </a:cxn>
              </a:cxnLst>
              <a:rect l="0" t="0" r="r" b="b"/>
              <a:pathLst>
                <a:path w="788" h="599">
                  <a:moveTo>
                    <a:pt x="24" y="572"/>
                  </a:moveTo>
                  <a:lnTo>
                    <a:pt x="36" y="547"/>
                  </a:lnTo>
                  <a:lnTo>
                    <a:pt x="59" y="519"/>
                  </a:lnTo>
                  <a:lnTo>
                    <a:pt x="65" y="502"/>
                  </a:lnTo>
                  <a:lnTo>
                    <a:pt x="65" y="487"/>
                  </a:lnTo>
                  <a:lnTo>
                    <a:pt x="59" y="471"/>
                  </a:lnTo>
                  <a:lnTo>
                    <a:pt x="48" y="461"/>
                  </a:lnTo>
                  <a:lnTo>
                    <a:pt x="36" y="461"/>
                  </a:lnTo>
                  <a:lnTo>
                    <a:pt x="24" y="458"/>
                  </a:lnTo>
                  <a:lnTo>
                    <a:pt x="14" y="447"/>
                  </a:lnTo>
                  <a:lnTo>
                    <a:pt x="12" y="434"/>
                  </a:lnTo>
                  <a:lnTo>
                    <a:pt x="15" y="417"/>
                  </a:lnTo>
                  <a:lnTo>
                    <a:pt x="12" y="399"/>
                  </a:lnTo>
                  <a:lnTo>
                    <a:pt x="6" y="383"/>
                  </a:lnTo>
                  <a:lnTo>
                    <a:pt x="3" y="371"/>
                  </a:lnTo>
                  <a:lnTo>
                    <a:pt x="6" y="353"/>
                  </a:lnTo>
                  <a:lnTo>
                    <a:pt x="15" y="335"/>
                  </a:lnTo>
                  <a:lnTo>
                    <a:pt x="14" y="324"/>
                  </a:lnTo>
                  <a:lnTo>
                    <a:pt x="0" y="319"/>
                  </a:lnTo>
                  <a:lnTo>
                    <a:pt x="0" y="299"/>
                  </a:lnTo>
                  <a:lnTo>
                    <a:pt x="0" y="289"/>
                  </a:lnTo>
                  <a:lnTo>
                    <a:pt x="21" y="281"/>
                  </a:lnTo>
                  <a:lnTo>
                    <a:pt x="21" y="266"/>
                  </a:lnTo>
                  <a:lnTo>
                    <a:pt x="35" y="244"/>
                  </a:lnTo>
                  <a:lnTo>
                    <a:pt x="40" y="223"/>
                  </a:lnTo>
                  <a:lnTo>
                    <a:pt x="40" y="206"/>
                  </a:lnTo>
                  <a:lnTo>
                    <a:pt x="42" y="192"/>
                  </a:lnTo>
                  <a:lnTo>
                    <a:pt x="48" y="196"/>
                  </a:lnTo>
                  <a:lnTo>
                    <a:pt x="54" y="202"/>
                  </a:lnTo>
                  <a:lnTo>
                    <a:pt x="57" y="206"/>
                  </a:lnTo>
                  <a:lnTo>
                    <a:pt x="68" y="208"/>
                  </a:lnTo>
                  <a:lnTo>
                    <a:pt x="80" y="206"/>
                  </a:lnTo>
                  <a:lnTo>
                    <a:pt x="86" y="211"/>
                  </a:lnTo>
                  <a:lnTo>
                    <a:pt x="94" y="215"/>
                  </a:lnTo>
                  <a:lnTo>
                    <a:pt x="98" y="221"/>
                  </a:lnTo>
                  <a:lnTo>
                    <a:pt x="103" y="221"/>
                  </a:lnTo>
                  <a:lnTo>
                    <a:pt x="111" y="219"/>
                  </a:lnTo>
                  <a:lnTo>
                    <a:pt x="124" y="219"/>
                  </a:lnTo>
                  <a:lnTo>
                    <a:pt x="130" y="213"/>
                  </a:lnTo>
                  <a:lnTo>
                    <a:pt x="139" y="210"/>
                  </a:lnTo>
                  <a:lnTo>
                    <a:pt x="143" y="207"/>
                  </a:lnTo>
                  <a:lnTo>
                    <a:pt x="145" y="195"/>
                  </a:lnTo>
                  <a:lnTo>
                    <a:pt x="149" y="194"/>
                  </a:lnTo>
                  <a:lnTo>
                    <a:pt x="153" y="189"/>
                  </a:lnTo>
                  <a:lnTo>
                    <a:pt x="146" y="184"/>
                  </a:lnTo>
                  <a:lnTo>
                    <a:pt x="146" y="178"/>
                  </a:lnTo>
                  <a:lnTo>
                    <a:pt x="154" y="179"/>
                  </a:lnTo>
                  <a:lnTo>
                    <a:pt x="160" y="176"/>
                  </a:lnTo>
                  <a:lnTo>
                    <a:pt x="178" y="173"/>
                  </a:lnTo>
                  <a:lnTo>
                    <a:pt x="186" y="168"/>
                  </a:lnTo>
                  <a:lnTo>
                    <a:pt x="194" y="164"/>
                  </a:lnTo>
                  <a:lnTo>
                    <a:pt x="200" y="158"/>
                  </a:lnTo>
                  <a:lnTo>
                    <a:pt x="208" y="157"/>
                  </a:lnTo>
                  <a:lnTo>
                    <a:pt x="223" y="147"/>
                  </a:lnTo>
                  <a:lnTo>
                    <a:pt x="224" y="142"/>
                  </a:lnTo>
                  <a:lnTo>
                    <a:pt x="224" y="135"/>
                  </a:lnTo>
                  <a:lnTo>
                    <a:pt x="226" y="122"/>
                  </a:lnTo>
                  <a:lnTo>
                    <a:pt x="229" y="119"/>
                  </a:lnTo>
                  <a:lnTo>
                    <a:pt x="235" y="102"/>
                  </a:lnTo>
                  <a:lnTo>
                    <a:pt x="235" y="95"/>
                  </a:lnTo>
                  <a:lnTo>
                    <a:pt x="236" y="93"/>
                  </a:lnTo>
                  <a:lnTo>
                    <a:pt x="240" y="89"/>
                  </a:lnTo>
                  <a:lnTo>
                    <a:pt x="245" y="83"/>
                  </a:lnTo>
                  <a:lnTo>
                    <a:pt x="253" y="82"/>
                  </a:lnTo>
                  <a:lnTo>
                    <a:pt x="259" y="83"/>
                  </a:lnTo>
                  <a:lnTo>
                    <a:pt x="274" y="83"/>
                  </a:lnTo>
                  <a:lnTo>
                    <a:pt x="277" y="82"/>
                  </a:lnTo>
                  <a:lnTo>
                    <a:pt x="279" y="77"/>
                  </a:lnTo>
                  <a:lnTo>
                    <a:pt x="280" y="68"/>
                  </a:lnTo>
                  <a:lnTo>
                    <a:pt x="283" y="65"/>
                  </a:lnTo>
                  <a:lnTo>
                    <a:pt x="288" y="65"/>
                  </a:lnTo>
                  <a:lnTo>
                    <a:pt x="293" y="65"/>
                  </a:lnTo>
                  <a:lnTo>
                    <a:pt x="306" y="73"/>
                  </a:lnTo>
                  <a:lnTo>
                    <a:pt x="316" y="77"/>
                  </a:lnTo>
                  <a:lnTo>
                    <a:pt x="331" y="77"/>
                  </a:lnTo>
                  <a:lnTo>
                    <a:pt x="360" y="76"/>
                  </a:lnTo>
                  <a:lnTo>
                    <a:pt x="366" y="78"/>
                  </a:lnTo>
                  <a:lnTo>
                    <a:pt x="374" y="83"/>
                  </a:lnTo>
                  <a:lnTo>
                    <a:pt x="383" y="81"/>
                  </a:lnTo>
                  <a:lnTo>
                    <a:pt x="396" y="82"/>
                  </a:lnTo>
                  <a:lnTo>
                    <a:pt x="401" y="87"/>
                  </a:lnTo>
                  <a:lnTo>
                    <a:pt x="414" y="102"/>
                  </a:lnTo>
                  <a:lnTo>
                    <a:pt x="422" y="99"/>
                  </a:lnTo>
                  <a:lnTo>
                    <a:pt x="429" y="99"/>
                  </a:lnTo>
                  <a:lnTo>
                    <a:pt x="430" y="94"/>
                  </a:lnTo>
                  <a:lnTo>
                    <a:pt x="444" y="87"/>
                  </a:lnTo>
                  <a:lnTo>
                    <a:pt x="449" y="86"/>
                  </a:lnTo>
                  <a:lnTo>
                    <a:pt x="453" y="87"/>
                  </a:lnTo>
                  <a:lnTo>
                    <a:pt x="456" y="83"/>
                  </a:lnTo>
                  <a:lnTo>
                    <a:pt x="462" y="81"/>
                  </a:lnTo>
                  <a:lnTo>
                    <a:pt x="466" y="82"/>
                  </a:lnTo>
                  <a:lnTo>
                    <a:pt x="471" y="87"/>
                  </a:lnTo>
                  <a:lnTo>
                    <a:pt x="484" y="92"/>
                  </a:lnTo>
                  <a:lnTo>
                    <a:pt x="488" y="89"/>
                  </a:lnTo>
                  <a:lnTo>
                    <a:pt x="489" y="87"/>
                  </a:lnTo>
                  <a:lnTo>
                    <a:pt x="489" y="82"/>
                  </a:lnTo>
                  <a:lnTo>
                    <a:pt x="487" y="78"/>
                  </a:lnTo>
                  <a:lnTo>
                    <a:pt x="485" y="71"/>
                  </a:lnTo>
                  <a:lnTo>
                    <a:pt x="495" y="59"/>
                  </a:lnTo>
                  <a:lnTo>
                    <a:pt x="500" y="59"/>
                  </a:lnTo>
                  <a:lnTo>
                    <a:pt x="506" y="61"/>
                  </a:lnTo>
                  <a:lnTo>
                    <a:pt x="514" y="59"/>
                  </a:lnTo>
                  <a:lnTo>
                    <a:pt x="522" y="65"/>
                  </a:lnTo>
                  <a:lnTo>
                    <a:pt x="526" y="65"/>
                  </a:lnTo>
                  <a:lnTo>
                    <a:pt x="528" y="63"/>
                  </a:lnTo>
                  <a:lnTo>
                    <a:pt x="536" y="56"/>
                  </a:lnTo>
                  <a:lnTo>
                    <a:pt x="537" y="51"/>
                  </a:lnTo>
                  <a:lnTo>
                    <a:pt x="532" y="45"/>
                  </a:lnTo>
                  <a:lnTo>
                    <a:pt x="532" y="40"/>
                  </a:lnTo>
                  <a:lnTo>
                    <a:pt x="542" y="27"/>
                  </a:lnTo>
                  <a:lnTo>
                    <a:pt x="553" y="11"/>
                  </a:lnTo>
                  <a:lnTo>
                    <a:pt x="555" y="9"/>
                  </a:lnTo>
                  <a:lnTo>
                    <a:pt x="559" y="3"/>
                  </a:lnTo>
                  <a:lnTo>
                    <a:pt x="560" y="2"/>
                  </a:lnTo>
                  <a:lnTo>
                    <a:pt x="567" y="3"/>
                  </a:lnTo>
                  <a:lnTo>
                    <a:pt x="571" y="0"/>
                  </a:lnTo>
                  <a:lnTo>
                    <a:pt x="581" y="2"/>
                  </a:lnTo>
                  <a:lnTo>
                    <a:pt x="594" y="14"/>
                  </a:lnTo>
                  <a:lnTo>
                    <a:pt x="594" y="20"/>
                  </a:lnTo>
                  <a:lnTo>
                    <a:pt x="590" y="28"/>
                  </a:lnTo>
                  <a:lnTo>
                    <a:pt x="590" y="33"/>
                  </a:lnTo>
                  <a:lnTo>
                    <a:pt x="591" y="35"/>
                  </a:lnTo>
                  <a:lnTo>
                    <a:pt x="596" y="38"/>
                  </a:lnTo>
                  <a:lnTo>
                    <a:pt x="602" y="36"/>
                  </a:lnTo>
                  <a:lnTo>
                    <a:pt x="606" y="38"/>
                  </a:lnTo>
                  <a:lnTo>
                    <a:pt x="606" y="40"/>
                  </a:lnTo>
                  <a:lnTo>
                    <a:pt x="607" y="44"/>
                  </a:lnTo>
                  <a:lnTo>
                    <a:pt x="605" y="46"/>
                  </a:lnTo>
                  <a:lnTo>
                    <a:pt x="603" y="51"/>
                  </a:lnTo>
                  <a:lnTo>
                    <a:pt x="605" y="62"/>
                  </a:lnTo>
                  <a:lnTo>
                    <a:pt x="603" y="67"/>
                  </a:lnTo>
                  <a:lnTo>
                    <a:pt x="601" y="72"/>
                  </a:lnTo>
                  <a:lnTo>
                    <a:pt x="601" y="82"/>
                  </a:lnTo>
                  <a:lnTo>
                    <a:pt x="598" y="92"/>
                  </a:lnTo>
                  <a:lnTo>
                    <a:pt x="601" y="100"/>
                  </a:lnTo>
                  <a:lnTo>
                    <a:pt x="607" y="111"/>
                  </a:lnTo>
                  <a:lnTo>
                    <a:pt x="612" y="122"/>
                  </a:lnTo>
                  <a:lnTo>
                    <a:pt x="613" y="124"/>
                  </a:lnTo>
                  <a:lnTo>
                    <a:pt x="618" y="125"/>
                  </a:lnTo>
                  <a:lnTo>
                    <a:pt x="623" y="122"/>
                  </a:lnTo>
                  <a:lnTo>
                    <a:pt x="635" y="115"/>
                  </a:lnTo>
                  <a:lnTo>
                    <a:pt x="648" y="105"/>
                  </a:lnTo>
                  <a:lnTo>
                    <a:pt x="670" y="99"/>
                  </a:lnTo>
                  <a:lnTo>
                    <a:pt x="671" y="98"/>
                  </a:lnTo>
                  <a:lnTo>
                    <a:pt x="676" y="92"/>
                  </a:lnTo>
                  <a:lnTo>
                    <a:pt x="683" y="87"/>
                  </a:lnTo>
                  <a:lnTo>
                    <a:pt x="684" y="84"/>
                  </a:lnTo>
                  <a:lnTo>
                    <a:pt x="689" y="83"/>
                  </a:lnTo>
                  <a:lnTo>
                    <a:pt x="699" y="77"/>
                  </a:lnTo>
                  <a:lnTo>
                    <a:pt x="704" y="75"/>
                  </a:lnTo>
                  <a:lnTo>
                    <a:pt x="711" y="70"/>
                  </a:lnTo>
                  <a:lnTo>
                    <a:pt x="716" y="70"/>
                  </a:lnTo>
                  <a:lnTo>
                    <a:pt x="720" y="72"/>
                  </a:lnTo>
                  <a:lnTo>
                    <a:pt x="723" y="73"/>
                  </a:lnTo>
                  <a:lnTo>
                    <a:pt x="727" y="73"/>
                  </a:lnTo>
                  <a:lnTo>
                    <a:pt x="729" y="83"/>
                  </a:lnTo>
                  <a:lnTo>
                    <a:pt x="731" y="87"/>
                  </a:lnTo>
                  <a:lnTo>
                    <a:pt x="734" y="86"/>
                  </a:lnTo>
                  <a:lnTo>
                    <a:pt x="741" y="79"/>
                  </a:lnTo>
                  <a:lnTo>
                    <a:pt x="741" y="81"/>
                  </a:lnTo>
                  <a:lnTo>
                    <a:pt x="743" y="81"/>
                  </a:lnTo>
                  <a:lnTo>
                    <a:pt x="756" y="76"/>
                  </a:lnTo>
                  <a:lnTo>
                    <a:pt x="767" y="75"/>
                  </a:lnTo>
                  <a:lnTo>
                    <a:pt x="773" y="75"/>
                  </a:lnTo>
                  <a:lnTo>
                    <a:pt x="778" y="77"/>
                  </a:lnTo>
                  <a:lnTo>
                    <a:pt x="785" y="77"/>
                  </a:lnTo>
                  <a:lnTo>
                    <a:pt x="788" y="81"/>
                  </a:lnTo>
                  <a:lnTo>
                    <a:pt x="788" y="83"/>
                  </a:lnTo>
                  <a:lnTo>
                    <a:pt x="783" y="84"/>
                  </a:lnTo>
                  <a:lnTo>
                    <a:pt x="785" y="84"/>
                  </a:lnTo>
                  <a:lnTo>
                    <a:pt x="783" y="84"/>
                  </a:lnTo>
                  <a:lnTo>
                    <a:pt x="778" y="83"/>
                  </a:lnTo>
                  <a:lnTo>
                    <a:pt x="774" y="83"/>
                  </a:lnTo>
                  <a:lnTo>
                    <a:pt x="766" y="92"/>
                  </a:lnTo>
                  <a:lnTo>
                    <a:pt x="768" y="94"/>
                  </a:lnTo>
                  <a:lnTo>
                    <a:pt x="774" y="97"/>
                  </a:lnTo>
                  <a:lnTo>
                    <a:pt x="775" y="102"/>
                  </a:lnTo>
                  <a:lnTo>
                    <a:pt x="775" y="106"/>
                  </a:lnTo>
                  <a:lnTo>
                    <a:pt x="764" y="104"/>
                  </a:lnTo>
                  <a:lnTo>
                    <a:pt x="759" y="108"/>
                  </a:lnTo>
                  <a:lnTo>
                    <a:pt x="757" y="108"/>
                  </a:lnTo>
                  <a:lnTo>
                    <a:pt x="751" y="113"/>
                  </a:lnTo>
                  <a:lnTo>
                    <a:pt x="746" y="113"/>
                  </a:lnTo>
                  <a:lnTo>
                    <a:pt x="732" y="108"/>
                  </a:lnTo>
                  <a:lnTo>
                    <a:pt x="725" y="109"/>
                  </a:lnTo>
                  <a:lnTo>
                    <a:pt x="721" y="108"/>
                  </a:lnTo>
                  <a:lnTo>
                    <a:pt x="686" y="110"/>
                  </a:lnTo>
                  <a:lnTo>
                    <a:pt x="682" y="110"/>
                  </a:lnTo>
                  <a:lnTo>
                    <a:pt x="672" y="114"/>
                  </a:lnTo>
                  <a:lnTo>
                    <a:pt x="665" y="114"/>
                  </a:lnTo>
                  <a:lnTo>
                    <a:pt x="656" y="120"/>
                  </a:lnTo>
                  <a:lnTo>
                    <a:pt x="648" y="121"/>
                  </a:lnTo>
                  <a:lnTo>
                    <a:pt x="643" y="124"/>
                  </a:lnTo>
                  <a:lnTo>
                    <a:pt x="639" y="125"/>
                  </a:lnTo>
                  <a:lnTo>
                    <a:pt x="638" y="129"/>
                  </a:lnTo>
                  <a:lnTo>
                    <a:pt x="635" y="131"/>
                  </a:lnTo>
                  <a:lnTo>
                    <a:pt x="625" y="134"/>
                  </a:lnTo>
                  <a:lnTo>
                    <a:pt x="624" y="136"/>
                  </a:lnTo>
                  <a:lnTo>
                    <a:pt x="625" y="140"/>
                  </a:lnTo>
                  <a:lnTo>
                    <a:pt x="622" y="141"/>
                  </a:lnTo>
                  <a:lnTo>
                    <a:pt x="617" y="138"/>
                  </a:lnTo>
                  <a:lnTo>
                    <a:pt x="612" y="138"/>
                  </a:lnTo>
                  <a:lnTo>
                    <a:pt x="611" y="140"/>
                  </a:lnTo>
                  <a:lnTo>
                    <a:pt x="610" y="145"/>
                  </a:lnTo>
                  <a:lnTo>
                    <a:pt x="594" y="158"/>
                  </a:lnTo>
                  <a:lnTo>
                    <a:pt x="590" y="162"/>
                  </a:lnTo>
                  <a:lnTo>
                    <a:pt x="589" y="168"/>
                  </a:lnTo>
                  <a:lnTo>
                    <a:pt x="590" y="170"/>
                  </a:lnTo>
                  <a:lnTo>
                    <a:pt x="598" y="175"/>
                  </a:lnTo>
                  <a:lnTo>
                    <a:pt x="605" y="183"/>
                  </a:lnTo>
                  <a:lnTo>
                    <a:pt x="608" y="196"/>
                  </a:lnTo>
                  <a:lnTo>
                    <a:pt x="612" y="206"/>
                  </a:lnTo>
                  <a:lnTo>
                    <a:pt x="612" y="207"/>
                  </a:lnTo>
                  <a:lnTo>
                    <a:pt x="608" y="216"/>
                  </a:lnTo>
                  <a:lnTo>
                    <a:pt x="608" y="218"/>
                  </a:lnTo>
                  <a:lnTo>
                    <a:pt x="611" y="222"/>
                  </a:lnTo>
                  <a:lnTo>
                    <a:pt x="610" y="228"/>
                  </a:lnTo>
                  <a:lnTo>
                    <a:pt x="606" y="235"/>
                  </a:lnTo>
                  <a:lnTo>
                    <a:pt x="601" y="243"/>
                  </a:lnTo>
                  <a:lnTo>
                    <a:pt x="592" y="249"/>
                  </a:lnTo>
                  <a:lnTo>
                    <a:pt x="585" y="258"/>
                  </a:lnTo>
                  <a:lnTo>
                    <a:pt x="581" y="265"/>
                  </a:lnTo>
                  <a:lnTo>
                    <a:pt x="578" y="269"/>
                  </a:lnTo>
                  <a:lnTo>
                    <a:pt x="578" y="275"/>
                  </a:lnTo>
                  <a:lnTo>
                    <a:pt x="582" y="277"/>
                  </a:lnTo>
                  <a:lnTo>
                    <a:pt x="586" y="280"/>
                  </a:lnTo>
                  <a:lnTo>
                    <a:pt x="582" y="283"/>
                  </a:lnTo>
                  <a:lnTo>
                    <a:pt x="582" y="291"/>
                  </a:lnTo>
                  <a:lnTo>
                    <a:pt x="575" y="301"/>
                  </a:lnTo>
                  <a:lnTo>
                    <a:pt x="569" y="304"/>
                  </a:lnTo>
                  <a:lnTo>
                    <a:pt x="558" y="307"/>
                  </a:lnTo>
                  <a:lnTo>
                    <a:pt x="547" y="305"/>
                  </a:lnTo>
                  <a:lnTo>
                    <a:pt x="528" y="301"/>
                  </a:lnTo>
                  <a:lnTo>
                    <a:pt x="524" y="299"/>
                  </a:lnTo>
                  <a:lnTo>
                    <a:pt x="520" y="302"/>
                  </a:lnTo>
                  <a:lnTo>
                    <a:pt x="517" y="307"/>
                  </a:lnTo>
                  <a:lnTo>
                    <a:pt x="520" y="310"/>
                  </a:lnTo>
                  <a:lnTo>
                    <a:pt x="525" y="320"/>
                  </a:lnTo>
                  <a:lnTo>
                    <a:pt x="530" y="320"/>
                  </a:lnTo>
                  <a:lnTo>
                    <a:pt x="535" y="336"/>
                  </a:lnTo>
                  <a:lnTo>
                    <a:pt x="539" y="341"/>
                  </a:lnTo>
                  <a:lnTo>
                    <a:pt x="539" y="345"/>
                  </a:lnTo>
                  <a:lnTo>
                    <a:pt x="533" y="351"/>
                  </a:lnTo>
                  <a:lnTo>
                    <a:pt x="527" y="353"/>
                  </a:lnTo>
                  <a:lnTo>
                    <a:pt x="517" y="361"/>
                  </a:lnTo>
                  <a:lnTo>
                    <a:pt x="509" y="360"/>
                  </a:lnTo>
                  <a:lnTo>
                    <a:pt x="498" y="363"/>
                  </a:lnTo>
                  <a:lnTo>
                    <a:pt x="496" y="377"/>
                  </a:lnTo>
                  <a:lnTo>
                    <a:pt x="490" y="379"/>
                  </a:lnTo>
                  <a:lnTo>
                    <a:pt x="489" y="384"/>
                  </a:lnTo>
                  <a:lnTo>
                    <a:pt x="490" y="390"/>
                  </a:lnTo>
                  <a:lnTo>
                    <a:pt x="489" y="394"/>
                  </a:lnTo>
                  <a:lnTo>
                    <a:pt x="487" y="394"/>
                  </a:lnTo>
                  <a:lnTo>
                    <a:pt x="483" y="399"/>
                  </a:lnTo>
                  <a:lnTo>
                    <a:pt x="481" y="404"/>
                  </a:lnTo>
                  <a:lnTo>
                    <a:pt x="479" y="407"/>
                  </a:lnTo>
                  <a:lnTo>
                    <a:pt x="481" y="425"/>
                  </a:lnTo>
                  <a:lnTo>
                    <a:pt x="483" y="437"/>
                  </a:lnTo>
                  <a:lnTo>
                    <a:pt x="483" y="439"/>
                  </a:lnTo>
                  <a:lnTo>
                    <a:pt x="463" y="460"/>
                  </a:lnTo>
                  <a:lnTo>
                    <a:pt x="460" y="460"/>
                  </a:lnTo>
                  <a:lnTo>
                    <a:pt x="455" y="458"/>
                  </a:lnTo>
                  <a:lnTo>
                    <a:pt x="452" y="454"/>
                  </a:lnTo>
                  <a:lnTo>
                    <a:pt x="451" y="450"/>
                  </a:lnTo>
                  <a:lnTo>
                    <a:pt x="444" y="445"/>
                  </a:lnTo>
                  <a:lnTo>
                    <a:pt x="440" y="445"/>
                  </a:lnTo>
                  <a:lnTo>
                    <a:pt x="438" y="449"/>
                  </a:lnTo>
                  <a:lnTo>
                    <a:pt x="441" y="450"/>
                  </a:lnTo>
                  <a:lnTo>
                    <a:pt x="441" y="453"/>
                  </a:lnTo>
                  <a:lnTo>
                    <a:pt x="425" y="448"/>
                  </a:lnTo>
                  <a:lnTo>
                    <a:pt x="419" y="448"/>
                  </a:lnTo>
                  <a:lnTo>
                    <a:pt x="414" y="450"/>
                  </a:lnTo>
                  <a:lnTo>
                    <a:pt x="412" y="455"/>
                  </a:lnTo>
                  <a:lnTo>
                    <a:pt x="395" y="464"/>
                  </a:lnTo>
                  <a:lnTo>
                    <a:pt x="391" y="468"/>
                  </a:lnTo>
                  <a:lnTo>
                    <a:pt x="392" y="470"/>
                  </a:lnTo>
                  <a:lnTo>
                    <a:pt x="399" y="473"/>
                  </a:lnTo>
                  <a:lnTo>
                    <a:pt x="399" y="475"/>
                  </a:lnTo>
                  <a:lnTo>
                    <a:pt x="397" y="477"/>
                  </a:lnTo>
                  <a:lnTo>
                    <a:pt x="390" y="479"/>
                  </a:lnTo>
                  <a:lnTo>
                    <a:pt x="377" y="481"/>
                  </a:lnTo>
                  <a:lnTo>
                    <a:pt x="368" y="484"/>
                  </a:lnTo>
                  <a:lnTo>
                    <a:pt x="356" y="482"/>
                  </a:lnTo>
                  <a:lnTo>
                    <a:pt x="356" y="479"/>
                  </a:lnTo>
                  <a:lnTo>
                    <a:pt x="352" y="476"/>
                  </a:lnTo>
                  <a:lnTo>
                    <a:pt x="345" y="480"/>
                  </a:lnTo>
                  <a:lnTo>
                    <a:pt x="339" y="491"/>
                  </a:lnTo>
                  <a:lnTo>
                    <a:pt x="327" y="500"/>
                  </a:lnTo>
                  <a:lnTo>
                    <a:pt x="325" y="506"/>
                  </a:lnTo>
                  <a:lnTo>
                    <a:pt x="321" y="520"/>
                  </a:lnTo>
                  <a:lnTo>
                    <a:pt x="322" y="533"/>
                  </a:lnTo>
                  <a:lnTo>
                    <a:pt x="318" y="552"/>
                  </a:lnTo>
                  <a:lnTo>
                    <a:pt x="318" y="556"/>
                  </a:lnTo>
                  <a:lnTo>
                    <a:pt x="322" y="560"/>
                  </a:lnTo>
                  <a:lnTo>
                    <a:pt x="321" y="566"/>
                  </a:lnTo>
                  <a:lnTo>
                    <a:pt x="313" y="572"/>
                  </a:lnTo>
                  <a:lnTo>
                    <a:pt x="288" y="577"/>
                  </a:lnTo>
                  <a:lnTo>
                    <a:pt x="268" y="584"/>
                  </a:lnTo>
                  <a:lnTo>
                    <a:pt x="252" y="588"/>
                  </a:lnTo>
                  <a:lnTo>
                    <a:pt x="226" y="587"/>
                  </a:lnTo>
                  <a:lnTo>
                    <a:pt x="213" y="587"/>
                  </a:lnTo>
                  <a:lnTo>
                    <a:pt x="207" y="589"/>
                  </a:lnTo>
                  <a:lnTo>
                    <a:pt x="203" y="592"/>
                  </a:lnTo>
                  <a:lnTo>
                    <a:pt x="200" y="597"/>
                  </a:lnTo>
                  <a:lnTo>
                    <a:pt x="197" y="599"/>
                  </a:lnTo>
                  <a:lnTo>
                    <a:pt x="181" y="592"/>
                  </a:lnTo>
                  <a:lnTo>
                    <a:pt x="164" y="592"/>
                  </a:lnTo>
                  <a:lnTo>
                    <a:pt x="149" y="594"/>
                  </a:lnTo>
                  <a:lnTo>
                    <a:pt x="138" y="593"/>
                  </a:lnTo>
                  <a:lnTo>
                    <a:pt x="129" y="594"/>
                  </a:lnTo>
                  <a:lnTo>
                    <a:pt x="119" y="594"/>
                  </a:lnTo>
                  <a:lnTo>
                    <a:pt x="116" y="595"/>
                  </a:lnTo>
                  <a:lnTo>
                    <a:pt x="112" y="598"/>
                  </a:lnTo>
                  <a:lnTo>
                    <a:pt x="108" y="599"/>
                  </a:lnTo>
                  <a:lnTo>
                    <a:pt x="101" y="598"/>
                  </a:lnTo>
                  <a:lnTo>
                    <a:pt x="83" y="588"/>
                  </a:lnTo>
                  <a:lnTo>
                    <a:pt x="24" y="57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67" name="Freeform 64"/>
            <p:cNvSpPr>
              <a:spLocks noChangeAspect="1"/>
            </p:cNvSpPr>
            <p:nvPr/>
          </p:nvSpPr>
          <p:spPr bwMode="gray">
            <a:xfrm>
              <a:off x="5156730" y="2603718"/>
              <a:ext cx="202994" cy="223815"/>
            </a:xfrm>
            <a:custGeom>
              <a:avLst/>
              <a:gdLst/>
              <a:ahLst/>
              <a:cxnLst>
                <a:cxn ang="0">
                  <a:pos x="10" y="0"/>
                </a:cxn>
                <a:cxn ang="0">
                  <a:pos x="35" y="3"/>
                </a:cxn>
                <a:cxn ang="0">
                  <a:pos x="62" y="19"/>
                </a:cxn>
                <a:cxn ang="0">
                  <a:pos x="100" y="19"/>
                </a:cxn>
                <a:cxn ang="0">
                  <a:pos x="130" y="26"/>
                </a:cxn>
                <a:cxn ang="0">
                  <a:pos x="151" y="51"/>
                </a:cxn>
                <a:cxn ang="0">
                  <a:pos x="168" y="72"/>
                </a:cxn>
                <a:cxn ang="0">
                  <a:pos x="196" y="102"/>
                </a:cxn>
                <a:cxn ang="0">
                  <a:pos x="251" y="136"/>
                </a:cxn>
                <a:cxn ang="0">
                  <a:pos x="277" y="159"/>
                </a:cxn>
                <a:cxn ang="0">
                  <a:pos x="302" y="190"/>
                </a:cxn>
                <a:cxn ang="0">
                  <a:pos x="311" y="184"/>
                </a:cxn>
                <a:cxn ang="0">
                  <a:pos x="338" y="211"/>
                </a:cxn>
                <a:cxn ang="0">
                  <a:pos x="355" y="217"/>
                </a:cxn>
                <a:cxn ang="0">
                  <a:pos x="382" y="242"/>
                </a:cxn>
                <a:cxn ang="0">
                  <a:pos x="391" y="236"/>
                </a:cxn>
                <a:cxn ang="0">
                  <a:pos x="423" y="247"/>
                </a:cxn>
                <a:cxn ang="0">
                  <a:pos x="431" y="259"/>
                </a:cxn>
                <a:cxn ang="0">
                  <a:pos x="425" y="270"/>
                </a:cxn>
                <a:cxn ang="0">
                  <a:pos x="417" y="290"/>
                </a:cxn>
                <a:cxn ang="0">
                  <a:pos x="430" y="287"/>
                </a:cxn>
                <a:cxn ang="0">
                  <a:pos x="453" y="281"/>
                </a:cxn>
                <a:cxn ang="0">
                  <a:pos x="467" y="303"/>
                </a:cxn>
                <a:cxn ang="0">
                  <a:pos x="463" y="320"/>
                </a:cxn>
                <a:cxn ang="0">
                  <a:pos x="450" y="344"/>
                </a:cxn>
                <a:cxn ang="0">
                  <a:pos x="474" y="361"/>
                </a:cxn>
                <a:cxn ang="0">
                  <a:pos x="490" y="363"/>
                </a:cxn>
                <a:cxn ang="0">
                  <a:pos x="509" y="384"/>
                </a:cxn>
                <a:cxn ang="0">
                  <a:pos x="510" y="409"/>
                </a:cxn>
                <a:cxn ang="0">
                  <a:pos x="532" y="420"/>
                </a:cxn>
                <a:cxn ang="0">
                  <a:pos x="542" y="435"/>
                </a:cxn>
                <a:cxn ang="0">
                  <a:pos x="570" y="440"/>
                </a:cxn>
                <a:cxn ang="0">
                  <a:pos x="584" y="462"/>
                </a:cxn>
                <a:cxn ang="0">
                  <a:pos x="591" y="487"/>
                </a:cxn>
                <a:cxn ang="0">
                  <a:pos x="587" y="512"/>
                </a:cxn>
                <a:cxn ang="0">
                  <a:pos x="582" y="548"/>
                </a:cxn>
                <a:cxn ang="0">
                  <a:pos x="581" y="613"/>
                </a:cxn>
                <a:cxn ang="0">
                  <a:pos x="563" y="613"/>
                </a:cxn>
                <a:cxn ang="0">
                  <a:pos x="549" y="619"/>
                </a:cxn>
                <a:cxn ang="0">
                  <a:pos x="516" y="608"/>
                </a:cxn>
                <a:cxn ang="0">
                  <a:pos x="508" y="618"/>
                </a:cxn>
                <a:cxn ang="0">
                  <a:pos x="478" y="586"/>
                </a:cxn>
                <a:cxn ang="0">
                  <a:pos x="455" y="571"/>
                </a:cxn>
                <a:cxn ang="0">
                  <a:pos x="409" y="535"/>
                </a:cxn>
                <a:cxn ang="0">
                  <a:pos x="388" y="508"/>
                </a:cxn>
                <a:cxn ang="0">
                  <a:pos x="363" y="484"/>
                </a:cxn>
                <a:cxn ang="0">
                  <a:pos x="312" y="426"/>
                </a:cxn>
                <a:cxn ang="0">
                  <a:pos x="286" y="355"/>
                </a:cxn>
                <a:cxn ang="0">
                  <a:pos x="264" y="328"/>
                </a:cxn>
                <a:cxn ang="0">
                  <a:pos x="232" y="293"/>
                </a:cxn>
                <a:cxn ang="0">
                  <a:pos x="221" y="291"/>
                </a:cxn>
                <a:cxn ang="0">
                  <a:pos x="205" y="237"/>
                </a:cxn>
                <a:cxn ang="0">
                  <a:pos x="191" y="205"/>
                </a:cxn>
                <a:cxn ang="0">
                  <a:pos x="151" y="182"/>
                </a:cxn>
                <a:cxn ang="0">
                  <a:pos x="123" y="146"/>
                </a:cxn>
                <a:cxn ang="0">
                  <a:pos x="105" y="118"/>
                </a:cxn>
                <a:cxn ang="0">
                  <a:pos x="76" y="103"/>
                </a:cxn>
                <a:cxn ang="0">
                  <a:pos x="51" y="77"/>
                </a:cxn>
                <a:cxn ang="0">
                  <a:pos x="12" y="39"/>
                </a:cxn>
                <a:cxn ang="0">
                  <a:pos x="0" y="1"/>
                </a:cxn>
              </a:cxnLst>
              <a:rect l="0" t="0" r="r" b="b"/>
              <a:pathLst>
                <a:path w="594" h="626">
                  <a:moveTo>
                    <a:pt x="0" y="1"/>
                  </a:moveTo>
                  <a:lnTo>
                    <a:pt x="6" y="1"/>
                  </a:lnTo>
                  <a:lnTo>
                    <a:pt x="10" y="0"/>
                  </a:lnTo>
                  <a:lnTo>
                    <a:pt x="22" y="0"/>
                  </a:lnTo>
                  <a:lnTo>
                    <a:pt x="28" y="1"/>
                  </a:lnTo>
                  <a:lnTo>
                    <a:pt x="35" y="3"/>
                  </a:lnTo>
                  <a:lnTo>
                    <a:pt x="42" y="16"/>
                  </a:lnTo>
                  <a:lnTo>
                    <a:pt x="55" y="17"/>
                  </a:lnTo>
                  <a:lnTo>
                    <a:pt x="62" y="19"/>
                  </a:lnTo>
                  <a:lnTo>
                    <a:pt x="74" y="21"/>
                  </a:lnTo>
                  <a:lnTo>
                    <a:pt x="91" y="18"/>
                  </a:lnTo>
                  <a:lnTo>
                    <a:pt x="100" y="19"/>
                  </a:lnTo>
                  <a:lnTo>
                    <a:pt x="110" y="24"/>
                  </a:lnTo>
                  <a:lnTo>
                    <a:pt x="122" y="23"/>
                  </a:lnTo>
                  <a:lnTo>
                    <a:pt x="130" y="26"/>
                  </a:lnTo>
                  <a:lnTo>
                    <a:pt x="146" y="38"/>
                  </a:lnTo>
                  <a:lnTo>
                    <a:pt x="150" y="45"/>
                  </a:lnTo>
                  <a:lnTo>
                    <a:pt x="151" y="51"/>
                  </a:lnTo>
                  <a:lnTo>
                    <a:pt x="155" y="56"/>
                  </a:lnTo>
                  <a:lnTo>
                    <a:pt x="161" y="60"/>
                  </a:lnTo>
                  <a:lnTo>
                    <a:pt x="168" y="72"/>
                  </a:lnTo>
                  <a:lnTo>
                    <a:pt x="171" y="80"/>
                  </a:lnTo>
                  <a:lnTo>
                    <a:pt x="184" y="89"/>
                  </a:lnTo>
                  <a:lnTo>
                    <a:pt x="196" y="102"/>
                  </a:lnTo>
                  <a:lnTo>
                    <a:pt x="230" y="118"/>
                  </a:lnTo>
                  <a:lnTo>
                    <a:pt x="237" y="125"/>
                  </a:lnTo>
                  <a:lnTo>
                    <a:pt x="251" y="136"/>
                  </a:lnTo>
                  <a:lnTo>
                    <a:pt x="259" y="146"/>
                  </a:lnTo>
                  <a:lnTo>
                    <a:pt x="263" y="157"/>
                  </a:lnTo>
                  <a:lnTo>
                    <a:pt x="277" y="159"/>
                  </a:lnTo>
                  <a:lnTo>
                    <a:pt x="282" y="172"/>
                  </a:lnTo>
                  <a:lnTo>
                    <a:pt x="296" y="187"/>
                  </a:lnTo>
                  <a:lnTo>
                    <a:pt x="302" y="190"/>
                  </a:lnTo>
                  <a:lnTo>
                    <a:pt x="307" y="193"/>
                  </a:lnTo>
                  <a:lnTo>
                    <a:pt x="309" y="189"/>
                  </a:lnTo>
                  <a:lnTo>
                    <a:pt x="311" y="184"/>
                  </a:lnTo>
                  <a:lnTo>
                    <a:pt x="320" y="184"/>
                  </a:lnTo>
                  <a:lnTo>
                    <a:pt x="327" y="189"/>
                  </a:lnTo>
                  <a:lnTo>
                    <a:pt x="338" y="211"/>
                  </a:lnTo>
                  <a:lnTo>
                    <a:pt x="345" y="215"/>
                  </a:lnTo>
                  <a:lnTo>
                    <a:pt x="350" y="216"/>
                  </a:lnTo>
                  <a:lnTo>
                    <a:pt x="355" y="217"/>
                  </a:lnTo>
                  <a:lnTo>
                    <a:pt x="371" y="226"/>
                  </a:lnTo>
                  <a:lnTo>
                    <a:pt x="376" y="231"/>
                  </a:lnTo>
                  <a:lnTo>
                    <a:pt x="382" y="242"/>
                  </a:lnTo>
                  <a:lnTo>
                    <a:pt x="386" y="244"/>
                  </a:lnTo>
                  <a:lnTo>
                    <a:pt x="387" y="233"/>
                  </a:lnTo>
                  <a:lnTo>
                    <a:pt x="391" y="236"/>
                  </a:lnTo>
                  <a:lnTo>
                    <a:pt x="396" y="243"/>
                  </a:lnTo>
                  <a:lnTo>
                    <a:pt x="403" y="248"/>
                  </a:lnTo>
                  <a:lnTo>
                    <a:pt x="423" y="247"/>
                  </a:lnTo>
                  <a:lnTo>
                    <a:pt x="430" y="250"/>
                  </a:lnTo>
                  <a:lnTo>
                    <a:pt x="433" y="254"/>
                  </a:lnTo>
                  <a:lnTo>
                    <a:pt x="431" y="259"/>
                  </a:lnTo>
                  <a:lnTo>
                    <a:pt x="428" y="263"/>
                  </a:lnTo>
                  <a:lnTo>
                    <a:pt x="424" y="263"/>
                  </a:lnTo>
                  <a:lnTo>
                    <a:pt x="425" y="270"/>
                  </a:lnTo>
                  <a:lnTo>
                    <a:pt x="429" y="276"/>
                  </a:lnTo>
                  <a:lnTo>
                    <a:pt x="429" y="282"/>
                  </a:lnTo>
                  <a:lnTo>
                    <a:pt x="417" y="290"/>
                  </a:lnTo>
                  <a:lnTo>
                    <a:pt x="415" y="292"/>
                  </a:lnTo>
                  <a:lnTo>
                    <a:pt x="417" y="293"/>
                  </a:lnTo>
                  <a:lnTo>
                    <a:pt x="430" y="287"/>
                  </a:lnTo>
                  <a:lnTo>
                    <a:pt x="438" y="282"/>
                  </a:lnTo>
                  <a:lnTo>
                    <a:pt x="449" y="279"/>
                  </a:lnTo>
                  <a:lnTo>
                    <a:pt x="453" y="281"/>
                  </a:lnTo>
                  <a:lnTo>
                    <a:pt x="462" y="288"/>
                  </a:lnTo>
                  <a:lnTo>
                    <a:pt x="466" y="297"/>
                  </a:lnTo>
                  <a:lnTo>
                    <a:pt x="467" y="303"/>
                  </a:lnTo>
                  <a:lnTo>
                    <a:pt x="453" y="317"/>
                  </a:lnTo>
                  <a:lnTo>
                    <a:pt x="457" y="319"/>
                  </a:lnTo>
                  <a:lnTo>
                    <a:pt x="463" y="320"/>
                  </a:lnTo>
                  <a:lnTo>
                    <a:pt x="461" y="328"/>
                  </a:lnTo>
                  <a:lnTo>
                    <a:pt x="453" y="334"/>
                  </a:lnTo>
                  <a:lnTo>
                    <a:pt x="450" y="344"/>
                  </a:lnTo>
                  <a:lnTo>
                    <a:pt x="455" y="351"/>
                  </a:lnTo>
                  <a:lnTo>
                    <a:pt x="466" y="357"/>
                  </a:lnTo>
                  <a:lnTo>
                    <a:pt x="474" y="361"/>
                  </a:lnTo>
                  <a:lnTo>
                    <a:pt x="482" y="361"/>
                  </a:lnTo>
                  <a:lnTo>
                    <a:pt x="487" y="365"/>
                  </a:lnTo>
                  <a:lnTo>
                    <a:pt x="490" y="363"/>
                  </a:lnTo>
                  <a:lnTo>
                    <a:pt x="501" y="365"/>
                  </a:lnTo>
                  <a:lnTo>
                    <a:pt x="506" y="376"/>
                  </a:lnTo>
                  <a:lnTo>
                    <a:pt x="509" y="384"/>
                  </a:lnTo>
                  <a:lnTo>
                    <a:pt x="510" y="394"/>
                  </a:lnTo>
                  <a:lnTo>
                    <a:pt x="512" y="401"/>
                  </a:lnTo>
                  <a:lnTo>
                    <a:pt x="510" y="409"/>
                  </a:lnTo>
                  <a:lnTo>
                    <a:pt x="516" y="410"/>
                  </a:lnTo>
                  <a:lnTo>
                    <a:pt x="526" y="414"/>
                  </a:lnTo>
                  <a:lnTo>
                    <a:pt x="532" y="420"/>
                  </a:lnTo>
                  <a:lnTo>
                    <a:pt x="526" y="435"/>
                  </a:lnTo>
                  <a:lnTo>
                    <a:pt x="533" y="436"/>
                  </a:lnTo>
                  <a:lnTo>
                    <a:pt x="542" y="435"/>
                  </a:lnTo>
                  <a:lnTo>
                    <a:pt x="552" y="435"/>
                  </a:lnTo>
                  <a:lnTo>
                    <a:pt x="560" y="436"/>
                  </a:lnTo>
                  <a:lnTo>
                    <a:pt x="570" y="440"/>
                  </a:lnTo>
                  <a:lnTo>
                    <a:pt x="573" y="446"/>
                  </a:lnTo>
                  <a:lnTo>
                    <a:pt x="580" y="454"/>
                  </a:lnTo>
                  <a:lnTo>
                    <a:pt x="584" y="462"/>
                  </a:lnTo>
                  <a:lnTo>
                    <a:pt x="591" y="469"/>
                  </a:lnTo>
                  <a:lnTo>
                    <a:pt x="594" y="478"/>
                  </a:lnTo>
                  <a:lnTo>
                    <a:pt x="591" y="487"/>
                  </a:lnTo>
                  <a:lnTo>
                    <a:pt x="585" y="501"/>
                  </a:lnTo>
                  <a:lnTo>
                    <a:pt x="584" y="510"/>
                  </a:lnTo>
                  <a:lnTo>
                    <a:pt x="587" y="512"/>
                  </a:lnTo>
                  <a:lnTo>
                    <a:pt x="589" y="518"/>
                  </a:lnTo>
                  <a:lnTo>
                    <a:pt x="585" y="530"/>
                  </a:lnTo>
                  <a:lnTo>
                    <a:pt x="582" y="548"/>
                  </a:lnTo>
                  <a:lnTo>
                    <a:pt x="584" y="556"/>
                  </a:lnTo>
                  <a:lnTo>
                    <a:pt x="584" y="594"/>
                  </a:lnTo>
                  <a:lnTo>
                    <a:pt x="581" y="613"/>
                  </a:lnTo>
                  <a:lnTo>
                    <a:pt x="579" y="623"/>
                  </a:lnTo>
                  <a:lnTo>
                    <a:pt x="574" y="623"/>
                  </a:lnTo>
                  <a:lnTo>
                    <a:pt x="563" y="613"/>
                  </a:lnTo>
                  <a:lnTo>
                    <a:pt x="554" y="607"/>
                  </a:lnTo>
                  <a:lnTo>
                    <a:pt x="552" y="610"/>
                  </a:lnTo>
                  <a:lnTo>
                    <a:pt x="549" y="619"/>
                  </a:lnTo>
                  <a:lnTo>
                    <a:pt x="543" y="621"/>
                  </a:lnTo>
                  <a:lnTo>
                    <a:pt x="524" y="607"/>
                  </a:lnTo>
                  <a:lnTo>
                    <a:pt x="516" y="608"/>
                  </a:lnTo>
                  <a:lnTo>
                    <a:pt x="524" y="624"/>
                  </a:lnTo>
                  <a:lnTo>
                    <a:pt x="519" y="626"/>
                  </a:lnTo>
                  <a:lnTo>
                    <a:pt x="508" y="618"/>
                  </a:lnTo>
                  <a:lnTo>
                    <a:pt x="500" y="609"/>
                  </a:lnTo>
                  <a:lnTo>
                    <a:pt x="484" y="596"/>
                  </a:lnTo>
                  <a:lnTo>
                    <a:pt x="478" y="586"/>
                  </a:lnTo>
                  <a:lnTo>
                    <a:pt x="471" y="577"/>
                  </a:lnTo>
                  <a:lnTo>
                    <a:pt x="461" y="572"/>
                  </a:lnTo>
                  <a:lnTo>
                    <a:pt x="455" y="571"/>
                  </a:lnTo>
                  <a:lnTo>
                    <a:pt x="436" y="554"/>
                  </a:lnTo>
                  <a:lnTo>
                    <a:pt x="419" y="543"/>
                  </a:lnTo>
                  <a:lnTo>
                    <a:pt x="409" y="535"/>
                  </a:lnTo>
                  <a:lnTo>
                    <a:pt x="399" y="532"/>
                  </a:lnTo>
                  <a:lnTo>
                    <a:pt x="392" y="522"/>
                  </a:lnTo>
                  <a:lnTo>
                    <a:pt x="388" y="508"/>
                  </a:lnTo>
                  <a:lnTo>
                    <a:pt x="383" y="501"/>
                  </a:lnTo>
                  <a:lnTo>
                    <a:pt x="371" y="495"/>
                  </a:lnTo>
                  <a:lnTo>
                    <a:pt x="363" y="484"/>
                  </a:lnTo>
                  <a:lnTo>
                    <a:pt x="339" y="457"/>
                  </a:lnTo>
                  <a:lnTo>
                    <a:pt x="317" y="433"/>
                  </a:lnTo>
                  <a:lnTo>
                    <a:pt x="312" y="426"/>
                  </a:lnTo>
                  <a:lnTo>
                    <a:pt x="311" y="409"/>
                  </a:lnTo>
                  <a:lnTo>
                    <a:pt x="288" y="366"/>
                  </a:lnTo>
                  <a:lnTo>
                    <a:pt x="286" y="355"/>
                  </a:lnTo>
                  <a:lnTo>
                    <a:pt x="278" y="341"/>
                  </a:lnTo>
                  <a:lnTo>
                    <a:pt x="272" y="336"/>
                  </a:lnTo>
                  <a:lnTo>
                    <a:pt x="264" y="328"/>
                  </a:lnTo>
                  <a:lnTo>
                    <a:pt x="258" y="323"/>
                  </a:lnTo>
                  <a:lnTo>
                    <a:pt x="250" y="306"/>
                  </a:lnTo>
                  <a:lnTo>
                    <a:pt x="232" y="293"/>
                  </a:lnTo>
                  <a:lnTo>
                    <a:pt x="225" y="293"/>
                  </a:lnTo>
                  <a:lnTo>
                    <a:pt x="223" y="292"/>
                  </a:lnTo>
                  <a:lnTo>
                    <a:pt x="221" y="291"/>
                  </a:lnTo>
                  <a:lnTo>
                    <a:pt x="216" y="270"/>
                  </a:lnTo>
                  <a:lnTo>
                    <a:pt x="210" y="248"/>
                  </a:lnTo>
                  <a:lnTo>
                    <a:pt x="205" y="237"/>
                  </a:lnTo>
                  <a:lnTo>
                    <a:pt x="198" y="225"/>
                  </a:lnTo>
                  <a:lnTo>
                    <a:pt x="198" y="215"/>
                  </a:lnTo>
                  <a:lnTo>
                    <a:pt x="191" y="205"/>
                  </a:lnTo>
                  <a:lnTo>
                    <a:pt x="181" y="195"/>
                  </a:lnTo>
                  <a:lnTo>
                    <a:pt x="161" y="185"/>
                  </a:lnTo>
                  <a:lnTo>
                    <a:pt x="151" y="182"/>
                  </a:lnTo>
                  <a:lnTo>
                    <a:pt x="139" y="179"/>
                  </a:lnTo>
                  <a:lnTo>
                    <a:pt x="130" y="148"/>
                  </a:lnTo>
                  <a:lnTo>
                    <a:pt x="123" y="146"/>
                  </a:lnTo>
                  <a:lnTo>
                    <a:pt x="121" y="140"/>
                  </a:lnTo>
                  <a:lnTo>
                    <a:pt x="116" y="136"/>
                  </a:lnTo>
                  <a:lnTo>
                    <a:pt x="105" y="118"/>
                  </a:lnTo>
                  <a:lnTo>
                    <a:pt x="94" y="108"/>
                  </a:lnTo>
                  <a:lnTo>
                    <a:pt x="86" y="103"/>
                  </a:lnTo>
                  <a:lnTo>
                    <a:pt x="76" y="103"/>
                  </a:lnTo>
                  <a:lnTo>
                    <a:pt x="65" y="93"/>
                  </a:lnTo>
                  <a:lnTo>
                    <a:pt x="57" y="83"/>
                  </a:lnTo>
                  <a:lnTo>
                    <a:pt x="51" y="77"/>
                  </a:lnTo>
                  <a:lnTo>
                    <a:pt x="41" y="71"/>
                  </a:lnTo>
                  <a:lnTo>
                    <a:pt x="19" y="46"/>
                  </a:lnTo>
                  <a:lnTo>
                    <a:pt x="12" y="39"/>
                  </a:lnTo>
                  <a:lnTo>
                    <a:pt x="4" y="22"/>
                  </a:lnTo>
                  <a:lnTo>
                    <a:pt x="3" y="3"/>
                  </a:lnTo>
                  <a:lnTo>
                    <a:pt x="0" y="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68" name="Freeform 65"/>
            <p:cNvSpPr>
              <a:spLocks noChangeAspect="1"/>
            </p:cNvSpPr>
            <p:nvPr/>
          </p:nvSpPr>
          <p:spPr bwMode="gray">
            <a:xfrm>
              <a:off x="5344371" y="2827533"/>
              <a:ext cx="172289" cy="56842"/>
            </a:xfrm>
            <a:custGeom>
              <a:avLst/>
              <a:gdLst/>
              <a:ahLst/>
              <a:cxnLst>
                <a:cxn ang="0">
                  <a:pos x="364" y="129"/>
                </a:cxn>
                <a:cxn ang="0">
                  <a:pos x="334" y="130"/>
                </a:cxn>
                <a:cxn ang="0">
                  <a:pos x="326" y="124"/>
                </a:cxn>
                <a:cxn ang="0">
                  <a:pos x="314" y="126"/>
                </a:cxn>
                <a:cxn ang="0">
                  <a:pos x="288" y="120"/>
                </a:cxn>
                <a:cxn ang="0">
                  <a:pos x="272" y="110"/>
                </a:cxn>
                <a:cxn ang="0">
                  <a:pos x="257" y="102"/>
                </a:cxn>
                <a:cxn ang="0">
                  <a:pos x="231" y="99"/>
                </a:cxn>
                <a:cxn ang="0">
                  <a:pos x="212" y="97"/>
                </a:cxn>
                <a:cxn ang="0">
                  <a:pos x="203" y="99"/>
                </a:cxn>
                <a:cxn ang="0">
                  <a:pos x="191" y="96"/>
                </a:cxn>
                <a:cxn ang="0">
                  <a:pos x="181" y="103"/>
                </a:cxn>
                <a:cxn ang="0">
                  <a:pos x="142" y="96"/>
                </a:cxn>
                <a:cxn ang="0">
                  <a:pos x="116" y="87"/>
                </a:cxn>
                <a:cxn ang="0">
                  <a:pos x="85" y="83"/>
                </a:cxn>
                <a:cxn ang="0">
                  <a:pos x="67" y="76"/>
                </a:cxn>
                <a:cxn ang="0">
                  <a:pos x="72" y="60"/>
                </a:cxn>
                <a:cxn ang="0">
                  <a:pos x="62" y="59"/>
                </a:cxn>
                <a:cxn ang="0">
                  <a:pos x="24" y="50"/>
                </a:cxn>
                <a:cxn ang="0">
                  <a:pos x="6" y="46"/>
                </a:cxn>
                <a:cxn ang="0">
                  <a:pos x="3" y="38"/>
                </a:cxn>
                <a:cxn ang="0">
                  <a:pos x="9" y="41"/>
                </a:cxn>
                <a:cxn ang="0">
                  <a:pos x="20" y="38"/>
                </a:cxn>
                <a:cxn ang="0">
                  <a:pos x="29" y="30"/>
                </a:cxn>
                <a:cxn ang="0">
                  <a:pos x="36" y="14"/>
                </a:cxn>
                <a:cxn ang="0">
                  <a:pos x="53" y="1"/>
                </a:cxn>
                <a:cxn ang="0">
                  <a:pos x="102" y="0"/>
                </a:cxn>
                <a:cxn ang="0">
                  <a:pos x="119" y="7"/>
                </a:cxn>
                <a:cxn ang="0">
                  <a:pos x="132" y="16"/>
                </a:cxn>
                <a:cxn ang="0">
                  <a:pos x="154" y="18"/>
                </a:cxn>
                <a:cxn ang="0">
                  <a:pos x="177" y="33"/>
                </a:cxn>
                <a:cxn ang="0">
                  <a:pos x="196" y="49"/>
                </a:cxn>
                <a:cxn ang="0">
                  <a:pos x="228" y="49"/>
                </a:cxn>
                <a:cxn ang="0">
                  <a:pos x="261" y="53"/>
                </a:cxn>
                <a:cxn ang="0">
                  <a:pos x="279" y="56"/>
                </a:cxn>
                <a:cxn ang="0">
                  <a:pos x="295" y="39"/>
                </a:cxn>
                <a:cxn ang="0">
                  <a:pos x="304" y="25"/>
                </a:cxn>
                <a:cxn ang="0">
                  <a:pos x="317" y="35"/>
                </a:cxn>
                <a:cxn ang="0">
                  <a:pos x="333" y="41"/>
                </a:cxn>
                <a:cxn ang="0">
                  <a:pos x="347" y="40"/>
                </a:cxn>
                <a:cxn ang="0">
                  <a:pos x="358" y="45"/>
                </a:cxn>
                <a:cxn ang="0">
                  <a:pos x="373" y="51"/>
                </a:cxn>
                <a:cxn ang="0">
                  <a:pos x="397" y="55"/>
                </a:cxn>
                <a:cxn ang="0">
                  <a:pos x="412" y="75"/>
                </a:cxn>
                <a:cxn ang="0">
                  <a:pos x="424" y="96"/>
                </a:cxn>
                <a:cxn ang="0">
                  <a:pos x="456" y="97"/>
                </a:cxn>
                <a:cxn ang="0">
                  <a:pos x="481" y="94"/>
                </a:cxn>
                <a:cxn ang="0">
                  <a:pos x="499" y="103"/>
                </a:cxn>
                <a:cxn ang="0">
                  <a:pos x="497" y="136"/>
                </a:cxn>
                <a:cxn ang="0">
                  <a:pos x="503" y="148"/>
                </a:cxn>
                <a:cxn ang="0">
                  <a:pos x="502" y="156"/>
                </a:cxn>
                <a:cxn ang="0">
                  <a:pos x="462" y="141"/>
                </a:cxn>
                <a:cxn ang="0">
                  <a:pos x="433" y="130"/>
                </a:cxn>
                <a:cxn ang="0">
                  <a:pos x="392" y="136"/>
                </a:cxn>
                <a:cxn ang="0">
                  <a:pos x="374" y="129"/>
                </a:cxn>
              </a:cxnLst>
              <a:rect l="0" t="0" r="r" b="b"/>
              <a:pathLst>
                <a:path w="506" h="158">
                  <a:moveTo>
                    <a:pt x="374" y="129"/>
                  </a:moveTo>
                  <a:lnTo>
                    <a:pt x="364" y="129"/>
                  </a:lnTo>
                  <a:lnTo>
                    <a:pt x="353" y="135"/>
                  </a:lnTo>
                  <a:lnTo>
                    <a:pt x="334" y="130"/>
                  </a:lnTo>
                  <a:lnTo>
                    <a:pt x="330" y="127"/>
                  </a:lnTo>
                  <a:lnTo>
                    <a:pt x="326" y="124"/>
                  </a:lnTo>
                  <a:lnTo>
                    <a:pt x="323" y="126"/>
                  </a:lnTo>
                  <a:lnTo>
                    <a:pt x="314" y="126"/>
                  </a:lnTo>
                  <a:lnTo>
                    <a:pt x="304" y="125"/>
                  </a:lnTo>
                  <a:lnTo>
                    <a:pt x="288" y="120"/>
                  </a:lnTo>
                  <a:lnTo>
                    <a:pt x="279" y="115"/>
                  </a:lnTo>
                  <a:lnTo>
                    <a:pt x="272" y="110"/>
                  </a:lnTo>
                  <a:lnTo>
                    <a:pt x="266" y="105"/>
                  </a:lnTo>
                  <a:lnTo>
                    <a:pt x="257" y="102"/>
                  </a:lnTo>
                  <a:lnTo>
                    <a:pt x="242" y="99"/>
                  </a:lnTo>
                  <a:lnTo>
                    <a:pt x="231" y="99"/>
                  </a:lnTo>
                  <a:lnTo>
                    <a:pt x="217" y="96"/>
                  </a:lnTo>
                  <a:lnTo>
                    <a:pt x="212" y="97"/>
                  </a:lnTo>
                  <a:lnTo>
                    <a:pt x="208" y="99"/>
                  </a:lnTo>
                  <a:lnTo>
                    <a:pt x="203" y="99"/>
                  </a:lnTo>
                  <a:lnTo>
                    <a:pt x="201" y="96"/>
                  </a:lnTo>
                  <a:lnTo>
                    <a:pt x="191" y="96"/>
                  </a:lnTo>
                  <a:lnTo>
                    <a:pt x="186" y="100"/>
                  </a:lnTo>
                  <a:lnTo>
                    <a:pt x="181" y="103"/>
                  </a:lnTo>
                  <a:lnTo>
                    <a:pt x="177" y="103"/>
                  </a:lnTo>
                  <a:lnTo>
                    <a:pt x="142" y="96"/>
                  </a:lnTo>
                  <a:lnTo>
                    <a:pt x="129" y="89"/>
                  </a:lnTo>
                  <a:lnTo>
                    <a:pt x="116" y="87"/>
                  </a:lnTo>
                  <a:lnTo>
                    <a:pt x="95" y="86"/>
                  </a:lnTo>
                  <a:lnTo>
                    <a:pt x="85" y="83"/>
                  </a:lnTo>
                  <a:lnTo>
                    <a:pt x="79" y="80"/>
                  </a:lnTo>
                  <a:lnTo>
                    <a:pt x="67" y="76"/>
                  </a:lnTo>
                  <a:lnTo>
                    <a:pt x="63" y="72"/>
                  </a:lnTo>
                  <a:lnTo>
                    <a:pt x="72" y="60"/>
                  </a:lnTo>
                  <a:lnTo>
                    <a:pt x="70" y="59"/>
                  </a:lnTo>
                  <a:lnTo>
                    <a:pt x="62" y="59"/>
                  </a:lnTo>
                  <a:lnTo>
                    <a:pt x="42" y="50"/>
                  </a:lnTo>
                  <a:lnTo>
                    <a:pt x="24" y="50"/>
                  </a:lnTo>
                  <a:lnTo>
                    <a:pt x="18" y="48"/>
                  </a:lnTo>
                  <a:lnTo>
                    <a:pt x="6" y="46"/>
                  </a:lnTo>
                  <a:lnTo>
                    <a:pt x="0" y="40"/>
                  </a:lnTo>
                  <a:lnTo>
                    <a:pt x="3" y="38"/>
                  </a:lnTo>
                  <a:lnTo>
                    <a:pt x="5" y="39"/>
                  </a:lnTo>
                  <a:lnTo>
                    <a:pt x="9" y="41"/>
                  </a:lnTo>
                  <a:lnTo>
                    <a:pt x="15" y="41"/>
                  </a:lnTo>
                  <a:lnTo>
                    <a:pt x="20" y="38"/>
                  </a:lnTo>
                  <a:lnTo>
                    <a:pt x="24" y="30"/>
                  </a:lnTo>
                  <a:lnTo>
                    <a:pt x="29" y="30"/>
                  </a:lnTo>
                  <a:lnTo>
                    <a:pt x="33" y="23"/>
                  </a:lnTo>
                  <a:lnTo>
                    <a:pt x="36" y="14"/>
                  </a:lnTo>
                  <a:lnTo>
                    <a:pt x="41" y="5"/>
                  </a:lnTo>
                  <a:lnTo>
                    <a:pt x="53" y="1"/>
                  </a:lnTo>
                  <a:lnTo>
                    <a:pt x="89" y="7"/>
                  </a:lnTo>
                  <a:lnTo>
                    <a:pt x="102" y="0"/>
                  </a:lnTo>
                  <a:lnTo>
                    <a:pt x="113" y="0"/>
                  </a:lnTo>
                  <a:lnTo>
                    <a:pt x="119" y="7"/>
                  </a:lnTo>
                  <a:lnTo>
                    <a:pt x="122" y="14"/>
                  </a:lnTo>
                  <a:lnTo>
                    <a:pt x="132" y="16"/>
                  </a:lnTo>
                  <a:lnTo>
                    <a:pt x="140" y="14"/>
                  </a:lnTo>
                  <a:lnTo>
                    <a:pt x="154" y="18"/>
                  </a:lnTo>
                  <a:lnTo>
                    <a:pt x="164" y="19"/>
                  </a:lnTo>
                  <a:lnTo>
                    <a:pt x="177" y="33"/>
                  </a:lnTo>
                  <a:lnTo>
                    <a:pt x="186" y="46"/>
                  </a:lnTo>
                  <a:lnTo>
                    <a:pt x="196" y="49"/>
                  </a:lnTo>
                  <a:lnTo>
                    <a:pt x="207" y="48"/>
                  </a:lnTo>
                  <a:lnTo>
                    <a:pt x="228" y="49"/>
                  </a:lnTo>
                  <a:lnTo>
                    <a:pt x="234" y="48"/>
                  </a:lnTo>
                  <a:lnTo>
                    <a:pt x="261" y="53"/>
                  </a:lnTo>
                  <a:lnTo>
                    <a:pt x="271" y="54"/>
                  </a:lnTo>
                  <a:lnTo>
                    <a:pt x="279" y="56"/>
                  </a:lnTo>
                  <a:lnTo>
                    <a:pt x="287" y="54"/>
                  </a:lnTo>
                  <a:lnTo>
                    <a:pt x="295" y="39"/>
                  </a:lnTo>
                  <a:lnTo>
                    <a:pt x="296" y="32"/>
                  </a:lnTo>
                  <a:lnTo>
                    <a:pt x="304" y="25"/>
                  </a:lnTo>
                  <a:lnTo>
                    <a:pt x="311" y="27"/>
                  </a:lnTo>
                  <a:lnTo>
                    <a:pt x="317" y="35"/>
                  </a:lnTo>
                  <a:lnTo>
                    <a:pt x="323" y="41"/>
                  </a:lnTo>
                  <a:lnTo>
                    <a:pt x="333" y="41"/>
                  </a:lnTo>
                  <a:lnTo>
                    <a:pt x="342" y="37"/>
                  </a:lnTo>
                  <a:lnTo>
                    <a:pt x="347" y="40"/>
                  </a:lnTo>
                  <a:lnTo>
                    <a:pt x="353" y="41"/>
                  </a:lnTo>
                  <a:lnTo>
                    <a:pt x="358" y="45"/>
                  </a:lnTo>
                  <a:lnTo>
                    <a:pt x="365" y="46"/>
                  </a:lnTo>
                  <a:lnTo>
                    <a:pt x="373" y="51"/>
                  </a:lnTo>
                  <a:lnTo>
                    <a:pt x="390" y="50"/>
                  </a:lnTo>
                  <a:lnTo>
                    <a:pt x="397" y="55"/>
                  </a:lnTo>
                  <a:lnTo>
                    <a:pt x="404" y="70"/>
                  </a:lnTo>
                  <a:lnTo>
                    <a:pt x="412" y="75"/>
                  </a:lnTo>
                  <a:lnTo>
                    <a:pt x="414" y="91"/>
                  </a:lnTo>
                  <a:lnTo>
                    <a:pt x="424" y="96"/>
                  </a:lnTo>
                  <a:lnTo>
                    <a:pt x="435" y="99"/>
                  </a:lnTo>
                  <a:lnTo>
                    <a:pt x="456" y="97"/>
                  </a:lnTo>
                  <a:lnTo>
                    <a:pt x="467" y="97"/>
                  </a:lnTo>
                  <a:lnTo>
                    <a:pt x="481" y="94"/>
                  </a:lnTo>
                  <a:lnTo>
                    <a:pt x="492" y="97"/>
                  </a:lnTo>
                  <a:lnTo>
                    <a:pt x="499" y="103"/>
                  </a:lnTo>
                  <a:lnTo>
                    <a:pt x="500" y="116"/>
                  </a:lnTo>
                  <a:lnTo>
                    <a:pt x="497" y="136"/>
                  </a:lnTo>
                  <a:lnTo>
                    <a:pt x="499" y="143"/>
                  </a:lnTo>
                  <a:lnTo>
                    <a:pt x="503" y="148"/>
                  </a:lnTo>
                  <a:lnTo>
                    <a:pt x="506" y="158"/>
                  </a:lnTo>
                  <a:lnTo>
                    <a:pt x="502" y="156"/>
                  </a:lnTo>
                  <a:lnTo>
                    <a:pt x="495" y="150"/>
                  </a:lnTo>
                  <a:lnTo>
                    <a:pt x="462" y="141"/>
                  </a:lnTo>
                  <a:lnTo>
                    <a:pt x="446" y="135"/>
                  </a:lnTo>
                  <a:lnTo>
                    <a:pt x="433" y="130"/>
                  </a:lnTo>
                  <a:lnTo>
                    <a:pt x="406" y="138"/>
                  </a:lnTo>
                  <a:lnTo>
                    <a:pt x="392" y="136"/>
                  </a:lnTo>
                  <a:lnTo>
                    <a:pt x="381" y="131"/>
                  </a:lnTo>
                  <a:lnTo>
                    <a:pt x="374" y="12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69" name="Freeform 66"/>
            <p:cNvSpPr>
              <a:spLocks noChangeAspect="1"/>
            </p:cNvSpPr>
            <p:nvPr/>
          </p:nvSpPr>
          <p:spPr bwMode="gray">
            <a:xfrm>
              <a:off x="5412604" y="2628586"/>
              <a:ext cx="185936" cy="165197"/>
            </a:xfrm>
            <a:custGeom>
              <a:avLst/>
              <a:gdLst/>
              <a:ahLst/>
              <a:cxnLst>
                <a:cxn ang="0">
                  <a:pos x="474" y="15"/>
                </a:cxn>
                <a:cxn ang="0">
                  <a:pos x="471" y="22"/>
                </a:cxn>
                <a:cxn ang="0">
                  <a:pos x="485" y="38"/>
                </a:cxn>
                <a:cxn ang="0">
                  <a:pos x="470" y="42"/>
                </a:cxn>
                <a:cxn ang="0">
                  <a:pos x="460" y="57"/>
                </a:cxn>
                <a:cxn ang="0">
                  <a:pos x="461" y="67"/>
                </a:cxn>
                <a:cxn ang="0">
                  <a:pos x="475" y="80"/>
                </a:cxn>
                <a:cxn ang="0">
                  <a:pos x="493" y="121"/>
                </a:cxn>
                <a:cxn ang="0">
                  <a:pos x="490" y="132"/>
                </a:cxn>
                <a:cxn ang="0">
                  <a:pos x="547" y="186"/>
                </a:cxn>
                <a:cxn ang="0">
                  <a:pos x="519" y="194"/>
                </a:cxn>
                <a:cxn ang="0">
                  <a:pos x="495" y="186"/>
                </a:cxn>
                <a:cxn ang="0">
                  <a:pos x="486" y="202"/>
                </a:cxn>
                <a:cxn ang="0">
                  <a:pos x="471" y="228"/>
                </a:cxn>
                <a:cxn ang="0">
                  <a:pos x="468" y="266"/>
                </a:cxn>
                <a:cxn ang="0">
                  <a:pos x="438" y="311"/>
                </a:cxn>
                <a:cxn ang="0">
                  <a:pos x="402" y="336"/>
                </a:cxn>
                <a:cxn ang="0">
                  <a:pos x="411" y="350"/>
                </a:cxn>
                <a:cxn ang="0">
                  <a:pos x="417" y="381"/>
                </a:cxn>
                <a:cxn ang="0">
                  <a:pos x="407" y="393"/>
                </a:cxn>
                <a:cxn ang="0">
                  <a:pos x="398" y="407"/>
                </a:cxn>
                <a:cxn ang="0">
                  <a:pos x="394" y="417"/>
                </a:cxn>
                <a:cxn ang="0">
                  <a:pos x="374" y="441"/>
                </a:cxn>
                <a:cxn ang="0">
                  <a:pos x="324" y="465"/>
                </a:cxn>
                <a:cxn ang="0">
                  <a:pos x="308" y="433"/>
                </a:cxn>
                <a:cxn ang="0">
                  <a:pos x="293" y="423"/>
                </a:cxn>
                <a:cxn ang="0">
                  <a:pos x="262" y="428"/>
                </a:cxn>
                <a:cxn ang="0">
                  <a:pos x="240" y="414"/>
                </a:cxn>
                <a:cxn ang="0">
                  <a:pos x="221" y="408"/>
                </a:cxn>
                <a:cxn ang="0">
                  <a:pos x="201" y="424"/>
                </a:cxn>
                <a:cxn ang="0">
                  <a:pos x="174" y="427"/>
                </a:cxn>
                <a:cxn ang="0">
                  <a:pos x="160" y="430"/>
                </a:cxn>
                <a:cxn ang="0">
                  <a:pos x="146" y="398"/>
                </a:cxn>
                <a:cxn ang="0">
                  <a:pos x="129" y="398"/>
                </a:cxn>
                <a:cxn ang="0">
                  <a:pos x="110" y="406"/>
                </a:cxn>
                <a:cxn ang="0">
                  <a:pos x="84" y="397"/>
                </a:cxn>
                <a:cxn ang="0">
                  <a:pos x="70" y="387"/>
                </a:cxn>
                <a:cxn ang="0">
                  <a:pos x="62" y="353"/>
                </a:cxn>
                <a:cxn ang="0">
                  <a:pos x="59" y="333"/>
                </a:cxn>
                <a:cxn ang="0">
                  <a:pos x="55" y="305"/>
                </a:cxn>
                <a:cxn ang="0">
                  <a:pos x="39" y="278"/>
                </a:cxn>
                <a:cxn ang="0">
                  <a:pos x="18" y="268"/>
                </a:cxn>
                <a:cxn ang="0">
                  <a:pos x="11" y="233"/>
                </a:cxn>
                <a:cxn ang="0">
                  <a:pos x="1" y="214"/>
                </a:cxn>
                <a:cxn ang="0">
                  <a:pos x="7" y="163"/>
                </a:cxn>
                <a:cxn ang="0">
                  <a:pos x="25" y="134"/>
                </a:cxn>
                <a:cxn ang="0">
                  <a:pos x="60" y="174"/>
                </a:cxn>
                <a:cxn ang="0">
                  <a:pos x="99" y="185"/>
                </a:cxn>
                <a:cxn ang="0">
                  <a:pos x="129" y="186"/>
                </a:cxn>
                <a:cxn ang="0">
                  <a:pos x="156" y="183"/>
                </a:cxn>
                <a:cxn ang="0">
                  <a:pos x="184" y="155"/>
                </a:cxn>
                <a:cxn ang="0">
                  <a:pos x="217" y="166"/>
                </a:cxn>
                <a:cxn ang="0">
                  <a:pos x="253" y="174"/>
                </a:cxn>
                <a:cxn ang="0">
                  <a:pos x="285" y="163"/>
                </a:cxn>
                <a:cxn ang="0">
                  <a:pos x="308" y="147"/>
                </a:cxn>
                <a:cxn ang="0">
                  <a:pos x="330" y="90"/>
                </a:cxn>
                <a:cxn ang="0">
                  <a:pos x="363" y="27"/>
                </a:cxn>
                <a:cxn ang="0">
                  <a:pos x="394" y="0"/>
                </a:cxn>
                <a:cxn ang="0">
                  <a:pos x="468" y="11"/>
                </a:cxn>
              </a:cxnLst>
              <a:rect l="0" t="0" r="r" b="b"/>
              <a:pathLst>
                <a:path w="547" h="467">
                  <a:moveTo>
                    <a:pt x="472" y="11"/>
                  </a:moveTo>
                  <a:lnTo>
                    <a:pt x="475" y="13"/>
                  </a:lnTo>
                  <a:lnTo>
                    <a:pt x="474" y="15"/>
                  </a:lnTo>
                  <a:lnTo>
                    <a:pt x="469" y="18"/>
                  </a:lnTo>
                  <a:lnTo>
                    <a:pt x="464" y="19"/>
                  </a:lnTo>
                  <a:lnTo>
                    <a:pt x="471" y="22"/>
                  </a:lnTo>
                  <a:lnTo>
                    <a:pt x="477" y="27"/>
                  </a:lnTo>
                  <a:lnTo>
                    <a:pt x="485" y="30"/>
                  </a:lnTo>
                  <a:lnTo>
                    <a:pt x="485" y="38"/>
                  </a:lnTo>
                  <a:lnTo>
                    <a:pt x="479" y="41"/>
                  </a:lnTo>
                  <a:lnTo>
                    <a:pt x="471" y="40"/>
                  </a:lnTo>
                  <a:lnTo>
                    <a:pt x="470" y="42"/>
                  </a:lnTo>
                  <a:lnTo>
                    <a:pt x="457" y="43"/>
                  </a:lnTo>
                  <a:lnTo>
                    <a:pt x="453" y="47"/>
                  </a:lnTo>
                  <a:lnTo>
                    <a:pt x="460" y="57"/>
                  </a:lnTo>
                  <a:lnTo>
                    <a:pt x="464" y="59"/>
                  </a:lnTo>
                  <a:lnTo>
                    <a:pt x="465" y="63"/>
                  </a:lnTo>
                  <a:lnTo>
                    <a:pt x="461" y="67"/>
                  </a:lnTo>
                  <a:lnTo>
                    <a:pt x="464" y="70"/>
                  </a:lnTo>
                  <a:lnTo>
                    <a:pt x="470" y="75"/>
                  </a:lnTo>
                  <a:lnTo>
                    <a:pt x="475" y="80"/>
                  </a:lnTo>
                  <a:lnTo>
                    <a:pt x="479" y="88"/>
                  </a:lnTo>
                  <a:lnTo>
                    <a:pt x="496" y="116"/>
                  </a:lnTo>
                  <a:lnTo>
                    <a:pt x="493" y="121"/>
                  </a:lnTo>
                  <a:lnTo>
                    <a:pt x="492" y="124"/>
                  </a:lnTo>
                  <a:lnTo>
                    <a:pt x="490" y="127"/>
                  </a:lnTo>
                  <a:lnTo>
                    <a:pt x="490" y="132"/>
                  </a:lnTo>
                  <a:lnTo>
                    <a:pt x="491" y="137"/>
                  </a:lnTo>
                  <a:lnTo>
                    <a:pt x="541" y="180"/>
                  </a:lnTo>
                  <a:lnTo>
                    <a:pt x="547" y="186"/>
                  </a:lnTo>
                  <a:lnTo>
                    <a:pt x="547" y="191"/>
                  </a:lnTo>
                  <a:lnTo>
                    <a:pt x="538" y="193"/>
                  </a:lnTo>
                  <a:lnTo>
                    <a:pt x="519" y="194"/>
                  </a:lnTo>
                  <a:lnTo>
                    <a:pt x="504" y="191"/>
                  </a:lnTo>
                  <a:lnTo>
                    <a:pt x="496" y="181"/>
                  </a:lnTo>
                  <a:lnTo>
                    <a:pt x="495" y="186"/>
                  </a:lnTo>
                  <a:lnTo>
                    <a:pt x="497" y="194"/>
                  </a:lnTo>
                  <a:lnTo>
                    <a:pt x="496" y="197"/>
                  </a:lnTo>
                  <a:lnTo>
                    <a:pt x="486" y="202"/>
                  </a:lnTo>
                  <a:lnTo>
                    <a:pt x="479" y="212"/>
                  </a:lnTo>
                  <a:lnTo>
                    <a:pt x="474" y="219"/>
                  </a:lnTo>
                  <a:lnTo>
                    <a:pt x="471" y="228"/>
                  </a:lnTo>
                  <a:lnTo>
                    <a:pt x="471" y="240"/>
                  </a:lnTo>
                  <a:lnTo>
                    <a:pt x="468" y="248"/>
                  </a:lnTo>
                  <a:lnTo>
                    <a:pt x="468" y="266"/>
                  </a:lnTo>
                  <a:lnTo>
                    <a:pt x="460" y="276"/>
                  </a:lnTo>
                  <a:lnTo>
                    <a:pt x="447" y="304"/>
                  </a:lnTo>
                  <a:lnTo>
                    <a:pt x="438" y="311"/>
                  </a:lnTo>
                  <a:lnTo>
                    <a:pt x="433" y="309"/>
                  </a:lnTo>
                  <a:lnTo>
                    <a:pt x="427" y="316"/>
                  </a:lnTo>
                  <a:lnTo>
                    <a:pt x="402" y="336"/>
                  </a:lnTo>
                  <a:lnTo>
                    <a:pt x="404" y="339"/>
                  </a:lnTo>
                  <a:lnTo>
                    <a:pt x="410" y="341"/>
                  </a:lnTo>
                  <a:lnTo>
                    <a:pt x="411" y="350"/>
                  </a:lnTo>
                  <a:lnTo>
                    <a:pt x="411" y="358"/>
                  </a:lnTo>
                  <a:lnTo>
                    <a:pt x="422" y="363"/>
                  </a:lnTo>
                  <a:lnTo>
                    <a:pt x="417" y="381"/>
                  </a:lnTo>
                  <a:lnTo>
                    <a:pt x="411" y="377"/>
                  </a:lnTo>
                  <a:lnTo>
                    <a:pt x="409" y="381"/>
                  </a:lnTo>
                  <a:lnTo>
                    <a:pt x="407" y="393"/>
                  </a:lnTo>
                  <a:lnTo>
                    <a:pt x="404" y="401"/>
                  </a:lnTo>
                  <a:lnTo>
                    <a:pt x="399" y="402"/>
                  </a:lnTo>
                  <a:lnTo>
                    <a:pt x="398" y="407"/>
                  </a:lnTo>
                  <a:lnTo>
                    <a:pt x="398" y="412"/>
                  </a:lnTo>
                  <a:lnTo>
                    <a:pt x="396" y="416"/>
                  </a:lnTo>
                  <a:lnTo>
                    <a:pt x="394" y="417"/>
                  </a:lnTo>
                  <a:lnTo>
                    <a:pt x="390" y="420"/>
                  </a:lnTo>
                  <a:lnTo>
                    <a:pt x="387" y="433"/>
                  </a:lnTo>
                  <a:lnTo>
                    <a:pt x="374" y="441"/>
                  </a:lnTo>
                  <a:lnTo>
                    <a:pt x="371" y="441"/>
                  </a:lnTo>
                  <a:lnTo>
                    <a:pt x="361" y="447"/>
                  </a:lnTo>
                  <a:lnTo>
                    <a:pt x="324" y="465"/>
                  </a:lnTo>
                  <a:lnTo>
                    <a:pt x="315" y="467"/>
                  </a:lnTo>
                  <a:lnTo>
                    <a:pt x="310" y="443"/>
                  </a:lnTo>
                  <a:lnTo>
                    <a:pt x="308" y="433"/>
                  </a:lnTo>
                  <a:lnTo>
                    <a:pt x="304" y="430"/>
                  </a:lnTo>
                  <a:lnTo>
                    <a:pt x="301" y="430"/>
                  </a:lnTo>
                  <a:lnTo>
                    <a:pt x="293" y="423"/>
                  </a:lnTo>
                  <a:lnTo>
                    <a:pt x="280" y="423"/>
                  </a:lnTo>
                  <a:lnTo>
                    <a:pt x="271" y="427"/>
                  </a:lnTo>
                  <a:lnTo>
                    <a:pt x="262" y="428"/>
                  </a:lnTo>
                  <a:lnTo>
                    <a:pt x="260" y="423"/>
                  </a:lnTo>
                  <a:lnTo>
                    <a:pt x="259" y="414"/>
                  </a:lnTo>
                  <a:lnTo>
                    <a:pt x="240" y="414"/>
                  </a:lnTo>
                  <a:lnTo>
                    <a:pt x="229" y="407"/>
                  </a:lnTo>
                  <a:lnTo>
                    <a:pt x="223" y="404"/>
                  </a:lnTo>
                  <a:lnTo>
                    <a:pt x="221" y="408"/>
                  </a:lnTo>
                  <a:lnTo>
                    <a:pt x="222" y="413"/>
                  </a:lnTo>
                  <a:lnTo>
                    <a:pt x="213" y="419"/>
                  </a:lnTo>
                  <a:lnTo>
                    <a:pt x="201" y="424"/>
                  </a:lnTo>
                  <a:lnTo>
                    <a:pt x="194" y="425"/>
                  </a:lnTo>
                  <a:lnTo>
                    <a:pt x="183" y="423"/>
                  </a:lnTo>
                  <a:lnTo>
                    <a:pt x="174" y="427"/>
                  </a:lnTo>
                  <a:lnTo>
                    <a:pt x="168" y="428"/>
                  </a:lnTo>
                  <a:lnTo>
                    <a:pt x="163" y="430"/>
                  </a:lnTo>
                  <a:lnTo>
                    <a:pt x="160" y="430"/>
                  </a:lnTo>
                  <a:lnTo>
                    <a:pt x="158" y="412"/>
                  </a:lnTo>
                  <a:lnTo>
                    <a:pt x="151" y="391"/>
                  </a:lnTo>
                  <a:lnTo>
                    <a:pt x="146" y="398"/>
                  </a:lnTo>
                  <a:lnTo>
                    <a:pt x="143" y="401"/>
                  </a:lnTo>
                  <a:lnTo>
                    <a:pt x="133" y="397"/>
                  </a:lnTo>
                  <a:lnTo>
                    <a:pt x="129" y="398"/>
                  </a:lnTo>
                  <a:lnTo>
                    <a:pt x="124" y="403"/>
                  </a:lnTo>
                  <a:lnTo>
                    <a:pt x="119" y="404"/>
                  </a:lnTo>
                  <a:lnTo>
                    <a:pt x="110" y="406"/>
                  </a:lnTo>
                  <a:lnTo>
                    <a:pt x="104" y="403"/>
                  </a:lnTo>
                  <a:lnTo>
                    <a:pt x="94" y="404"/>
                  </a:lnTo>
                  <a:lnTo>
                    <a:pt x="84" y="397"/>
                  </a:lnTo>
                  <a:lnTo>
                    <a:pt x="81" y="400"/>
                  </a:lnTo>
                  <a:lnTo>
                    <a:pt x="73" y="401"/>
                  </a:lnTo>
                  <a:lnTo>
                    <a:pt x="70" y="387"/>
                  </a:lnTo>
                  <a:lnTo>
                    <a:pt x="71" y="377"/>
                  </a:lnTo>
                  <a:lnTo>
                    <a:pt x="67" y="373"/>
                  </a:lnTo>
                  <a:lnTo>
                    <a:pt x="62" y="353"/>
                  </a:lnTo>
                  <a:lnTo>
                    <a:pt x="56" y="341"/>
                  </a:lnTo>
                  <a:lnTo>
                    <a:pt x="56" y="336"/>
                  </a:lnTo>
                  <a:lnTo>
                    <a:pt x="59" y="333"/>
                  </a:lnTo>
                  <a:lnTo>
                    <a:pt x="60" y="325"/>
                  </a:lnTo>
                  <a:lnTo>
                    <a:pt x="57" y="314"/>
                  </a:lnTo>
                  <a:lnTo>
                    <a:pt x="55" y="305"/>
                  </a:lnTo>
                  <a:lnTo>
                    <a:pt x="45" y="288"/>
                  </a:lnTo>
                  <a:lnTo>
                    <a:pt x="43" y="283"/>
                  </a:lnTo>
                  <a:lnTo>
                    <a:pt x="39" y="278"/>
                  </a:lnTo>
                  <a:lnTo>
                    <a:pt x="29" y="274"/>
                  </a:lnTo>
                  <a:lnTo>
                    <a:pt x="23" y="268"/>
                  </a:lnTo>
                  <a:lnTo>
                    <a:pt x="18" y="268"/>
                  </a:lnTo>
                  <a:lnTo>
                    <a:pt x="13" y="264"/>
                  </a:lnTo>
                  <a:lnTo>
                    <a:pt x="12" y="253"/>
                  </a:lnTo>
                  <a:lnTo>
                    <a:pt x="11" y="233"/>
                  </a:lnTo>
                  <a:lnTo>
                    <a:pt x="6" y="223"/>
                  </a:lnTo>
                  <a:lnTo>
                    <a:pt x="2" y="219"/>
                  </a:lnTo>
                  <a:lnTo>
                    <a:pt x="1" y="214"/>
                  </a:lnTo>
                  <a:lnTo>
                    <a:pt x="0" y="196"/>
                  </a:lnTo>
                  <a:lnTo>
                    <a:pt x="1" y="182"/>
                  </a:lnTo>
                  <a:lnTo>
                    <a:pt x="7" y="163"/>
                  </a:lnTo>
                  <a:lnTo>
                    <a:pt x="12" y="154"/>
                  </a:lnTo>
                  <a:lnTo>
                    <a:pt x="19" y="145"/>
                  </a:lnTo>
                  <a:lnTo>
                    <a:pt x="25" y="134"/>
                  </a:lnTo>
                  <a:lnTo>
                    <a:pt x="33" y="129"/>
                  </a:lnTo>
                  <a:lnTo>
                    <a:pt x="33" y="134"/>
                  </a:lnTo>
                  <a:lnTo>
                    <a:pt x="60" y="174"/>
                  </a:lnTo>
                  <a:lnTo>
                    <a:pt x="73" y="185"/>
                  </a:lnTo>
                  <a:lnTo>
                    <a:pt x="87" y="188"/>
                  </a:lnTo>
                  <a:lnTo>
                    <a:pt x="99" y="185"/>
                  </a:lnTo>
                  <a:lnTo>
                    <a:pt x="110" y="183"/>
                  </a:lnTo>
                  <a:lnTo>
                    <a:pt x="120" y="190"/>
                  </a:lnTo>
                  <a:lnTo>
                    <a:pt x="129" y="186"/>
                  </a:lnTo>
                  <a:lnTo>
                    <a:pt x="138" y="186"/>
                  </a:lnTo>
                  <a:lnTo>
                    <a:pt x="148" y="187"/>
                  </a:lnTo>
                  <a:lnTo>
                    <a:pt x="156" y="183"/>
                  </a:lnTo>
                  <a:lnTo>
                    <a:pt x="172" y="165"/>
                  </a:lnTo>
                  <a:lnTo>
                    <a:pt x="179" y="156"/>
                  </a:lnTo>
                  <a:lnTo>
                    <a:pt x="184" y="155"/>
                  </a:lnTo>
                  <a:lnTo>
                    <a:pt x="211" y="156"/>
                  </a:lnTo>
                  <a:lnTo>
                    <a:pt x="216" y="159"/>
                  </a:lnTo>
                  <a:lnTo>
                    <a:pt x="217" y="166"/>
                  </a:lnTo>
                  <a:lnTo>
                    <a:pt x="222" y="166"/>
                  </a:lnTo>
                  <a:lnTo>
                    <a:pt x="243" y="174"/>
                  </a:lnTo>
                  <a:lnTo>
                    <a:pt x="253" y="174"/>
                  </a:lnTo>
                  <a:lnTo>
                    <a:pt x="264" y="167"/>
                  </a:lnTo>
                  <a:lnTo>
                    <a:pt x="273" y="165"/>
                  </a:lnTo>
                  <a:lnTo>
                    <a:pt x="285" y="163"/>
                  </a:lnTo>
                  <a:lnTo>
                    <a:pt x="298" y="159"/>
                  </a:lnTo>
                  <a:lnTo>
                    <a:pt x="304" y="154"/>
                  </a:lnTo>
                  <a:lnTo>
                    <a:pt x="308" y="147"/>
                  </a:lnTo>
                  <a:lnTo>
                    <a:pt x="315" y="135"/>
                  </a:lnTo>
                  <a:lnTo>
                    <a:pt x="324" y="117"/>
                  </a:lnTo>
                  <a:lnTo>
                    <a:pt x="330" y="90"/>
                  </a:lnTo>
                  <a:lnTo>
                    <a:pt x="356" y="61"/>
                  </a:lnTo>
                  <a:lnTo>
                    <a:pt x="361" y="49"/>
                  </a:lnTo>
                  <a:lnTo>
                    <a:pt x="363" y="27"/>
                  </a:lnTo>
                  <a:lnTo>
                    <a:pt x="369" y="10"/>
                  </a:lnTo>
                  <a:lnTo>
                    <a:pt x="375" y="2"/>
                  </a:lnTo>
                  <a:lnTo>
                    <a:pt x="394" y="0"/>
                  </a:lnTo>
                  <a:lnTo>
                    <a:pt x="445" y="2"/>
                  </a:lnTo>
                  <a:lnTo>
                    <a:pt x="454" y="7"/>
                  </a:lnTo>
                  <a:lnTo>
                    <a:pt x="468" y="11"/>
                  </a:lnTo>
                  <a:lnTo>
                    <a:pt x="472" y="1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70" name="Freeform 67"/>
            <p:cNvSpPr>
              <a:spLocks noChangeAspect="1"/>
            </p:cNvSpPr>
            <p:nvPr/>
          </p:nvSpPr>
          <p:spPr bwMode="gray">
            <a:xfrm>
              <a:off x="6151226" y="2793782"/>
              <a:ext cx="75056" cy="42631"/>
            </a:xfrm>
            <a:custGeom>
              <a:avLst/>
              <a:gdLst/>
              <a:ahLst/>
              <a:cxnLst>
                <a:cxn ang="0">
                  <a:pos x="0" y="73"/>
                </a:cxn>
                <a:cxn ang="0">
                  <a:pos x="5" y="69"/>
                </a:cxn>
                <a:cxn ang="0">
                  <a:pos x="11" y="72"/>
                </a:cxn>
                <a:cxn ang="0">
                  <a:pos x="50" y="75"/>
                </a:cxn>
                <a:cxn ang="0">
                  <a:pos x="81" y="73"/>
                </a:cxn>
                <a:cxn ang="0">
                  <a:pos x="88" y="69"/>
                </a:cxn>
                <a:cxn ang="0">
                  <a:pos x="88" y="62"/>
                </a:cxn>
                <a:cxn ang="0">
                  <a:pos x="89" y="58"/>
                </a:cxn>
                <a:cxn ang="0">
                  <a:pos x="93" y="51"/>
                </a:cxn>
                <a:cxn ang="0">
                  <a:pos x="98" y="47"/>
                </a:cxn>
                <a:cxn ang="0">
                  <a:pos x="102" y="49"/>
                </a:cxn>
                <a:cxn ang="0">
                  <a:pos x="97" y="58"/>
                </a:cxn>
                <a:cxn ang="0">
                  <a:pos x="96" y="68"/>
                </a:cxn>
                <a:cxn ang="0">
                  <a:pos x="102" y="72"/>
                </a:cxn>
                <a:cxn ang="0">
                  <a:pos x="110" y="69"/>
                </a:cxn>
                <a:cxn ang="0">
                  <a:pos x="119" y="69"/>
                </a:cxn>
                <a:cxn ang="0">
                  <a:pos x="126" y="73"/>
                </a:cxn>
                <a:cxn ang="0">
                  <a:pos x="135" y="72"/>
                </a:cxn>
                <a:cxn ang="0">
                  <a:pos x="142" y="69"/>
                </a:cxn>
                <a:cxn ang="0">
                  <a:pos x="160" y="47"/>
                </a:cxn>
                <a:cxn ang="0">
                  <a:pos x="169" y="41"/>
                </a:cxn>
                <a:cxn ang="0">
                  <a:pos x="175" y="42"/>
                </a:cxn>
                <a:cxn ang="0">
                  <a:pos x="184" y="37"/>
                </a:cxn>
                <a:cxn ang="0">
                  <a:pos x="185" y="27"/>
                </a:cxn>
                <a:cxn ang="0">
                  <a:pos x="183" y="18"/>
                </a:cxn>
                <a:cxn ang="0">
                  <a:pos x="179" y="9"/>
                </a:cxn>
                <a:cxn ang="0">
                  <a:pos x="179" y="4"/>
                </a:cxn>
                <a:cxn ang="0">
                  <a:pos x="188" y="2"/>
                </a:cxn>
                <a:cxn ang="0">
                  <a:pos x="195" y="5"/>
                </a:cxn>
                <a:cxn ang="0">
                  <a:pos x="201" y="5"/>
                </a:cxn>
                <a:cxn ang="0">
                  <a:pos x="204" y="3"/>
                </a:cxn>
                <a:cxn ang="0">
                  <a:pos x="210" y="0"/>
                </a:cxn>
                <a:cxn ang="0">
                  <a:pos x="217" y="4"/>
                </a:cxn>
                <a:cxn ang="0">
                  <a:pos x="222" y="14"/>
                </a:cxn>
                <a:cxn ang="0">
                  <a:pos x="223" y="27"/>
                </a:cxn>
                <a:cxn ang="0">
                  <a:pos x="221" y="36"/>
                </a:cxn>
                <a:cxn ang="0">
                  <a:pos x="216" y="42"/>
                </a:cxn>
                <a:cxn ang="0">
                  <a:pos x="210" y="45"/>
                </a:cxn>
                <a:cxn ang="0">
                  <a:pos x="206" y="52"/>
                </a:cxn>
                <a:cxn ang="0">
                  <a:pos x="210" y="63"/>
                </a:cxn>
                <a:cxn ang="0">
                  <a:pos x="204" y="74"/>
                </a:cxn>
                <a:cxn ang="0">
                  <a:pos x="195" y="77"/>
                </a:cxn>
                <a:cxn ang="0">
                  <a:pos x="183" y="74"/>
                </a:cxn>
                <a:cxn ang="0">
                  <a:pos x="179" y="79"/>
                </a:cxn>
                <a:cxn ang="0">
                  <a:pos x="178" y="86"/>
                </a:cxn>
                <a:cxn ang="0">
                  <a:pos x="167" y="97"/>
                </a:cxn>
                <a:cxn ang="0">
                  <a:pos x="142" y="110"/>
                </a:cxn>
                <a:cxn ang="0">
                  <a:pos x="132" y="112"/>
                </a:cxn>
                <a:cxn ang="0">
                  <a:pos x="121" y="115"/>
                </a:cxn>
                <a:cxn ang="0">
                  <a:pos x="102" y="115"/>
                </a:cxn>
                <a:cxn ang="0">
                  <a:pos x="91" y="117"/>
                </a:cxn>
                <a:cxn ang="0">
                  <a:pos x="77" y="117"/>
                </a:cxn>
                <a:cxn ang="0">
                  <a:pos x="66" y="106"/>
                </a:cxn>
                <a:cxn ang="0">
                  <a:pos x="59" y="106"/>
                </a:cxn>
                <a:cxn ang="0">
                  <a:pos x="48" y="110"/>
                </a:cxn>
                <a:cxn ang="0">
                  <a:pos x="27" y="96"/>
                </a:cxn>
                <a:cxn ang="0">
                  <a:pos x="12" y="92"/>
                </a:cxn>
                <a:cxn ang="0">
                  <a:pos x="4" y="84"/>
                </a:cxn>
                <a:cxn ang="0">
                  <a:pos x="0" y="73"/>
                </a:cxn>
              </a:cxnLst>
              <a:rect l="0" t="0" r="r" b="b"/>
              <a:pathLst>
                <a:path w="223" h="117">
                  <a:moveTo>
                    <a:pt x="0" y="73"/>
                  </a:moveTo>
                  <a:lnTo>
                    <a:pt x="5" y="69"/>
                  </a:lnTo>
                  <a:lnTo>
                    <a:pt x="11" y="72"/>
                  </a:lnTo>
                  <a:lnTo>
                    <a:pt x="50" y="75"/>
                  </a:lnTo>
                  <a:lnTo>
                    <a:pt x="81" y="73"/>
                  </a:lnTo>
                  <a:lnTo>
                    <a:pt x="88" y="69"/>
                  </a:lnTo>
                  <a:lnTo>
                    <a:pt x="88" y="62"/>
                  </a:lnTo>
                  <a:lnTo>
                    <a:pt x="89" y="58"/>
                  </a:lnTo>
                  <a:lnTo>
                    <a:pt x="93" y="51"/>
                  </a:lnTo>
                  <a:lnTo>
                    <a:pt x="98" y="47"/>
                  </a:lnTo>
                  <a:lnTo>
                    <a:pt x="102" y="49"/>
                  </a:lnTo>
                  <a:lnTo>
                    <a:pt x="97" y="58"/>
                  </a:lnTo>
                  <a:lnTo>
                    <a:pt x="96" y="68"/>
                  </a:lnTo>
                  <a:lnTo>
                    <a:pt x="102" y="72"/>
                  </a:lnTo>
                  <a:lnTo>
                    <a:pt x="110" y="69"/>
                  </a:lnTo>
                  <a:lnTo>
                    <a:pt x="119" y="69"/>
                  </a:lnTo>
                  <a:lnTo>
                    <a:pt x="126" y="73"/>
                  </a:lnTo>
                  <a:lnTo>
                    <a:pt x="135" y="72"/>
                  </a:lnTo>
                  <a:lnTo>
                    <a:pt x="142" y="69"/>
                  </a:lnTo>
                  <a:lnTo>
                    <a:pt x="160" y="47"/>
                  </a:lnTo>
                  <a:lnTo>
                    <a:pt x="169" y="41"/>
                  </a:lnTo>
                  <a:lnTo>
                    <a:pt x="175" y="42"/>
                  </a:lnTo>
                  <a:lnTo>
                    <a:pt x="184" y="37"/>
                  </a:lnTo>
                  <a:lnTo>
                    <a:pt x="185" y="27"/>
                  </a:lnTo>
                  <a:lnTo>
                    <a:pt x="183" y="18"/>
                  </a:lnTo>
                  <a:lnTo>
                    <a:pt x="179" y="9"/>
                  </a:lnTo>
                  <a:lnTo>
                    <a:pt x="179" y="4"/>
                  </a:lnTo>
                  <a:lnTo>
                    <a:pt x="188" y="2"/>
                  </a:lnTo>
                  <a:lnTo>
                    <a:pt x="195" y="5"/>
                  </a:lnTo>
                  <a:lnTo>
                    <a:pt x="201" y="5"/>
                  </a:lnTo>
                  <a:lnTo>
                    <a:pt x="204" y="3"/>
                  </a:lnTo>
                  <a:lnTo>
                    <a:pt x="210" y="0"/>
                  </a:lnTo>
                  <a:lnTo>
                    <a:pt x="217" y="4"/>
                  </a:lnTo>
                  <a:lnTo>
                    <a:pt x="222" y="14"/>
                  </a:lnTo>
                  <a:lnTo>
                    <a:pt x="223" y="27"/>
                  </a:lnTo>
                  <a:lnTo>
                    <a:pt x="221" y="36"/>
                  </a:lnTo>
                  <a:lnTo>
                    <a:pt x="216" y="42"/>
                  </a:lnTo>
                  <a:lnTo>
                    <a:pt x="210" y="45"/>
                  </a:lnTo>
                  <a:lnTo>
                    <a:pt x="206" y="52"/>
                  </a:lnTo>
                  <a:lnTo>
                    <a:pt x="210" y="63"/>
                  </a:lnTo>
                  <a:lnTo>
                    <a:pt x="204" y="74"/>
                  </a:lnTo>
                  <a:lnTo>
                    <a:pt x="195" y="77"/>
                  </a:lnTo>
                  <a:lnTo>
                    <a:pt x="183" y="74"/>
                  </a:lnTo>
                  <a:lnTo>
                    <a:pt x="179" y="79"/>
                  </a:lnTo>
                  <a:lnTo>
                    <a:pt x="178" y="86"/>
                  </a:lnTo>
                  <a:lnTo>
                    <a:pt x="167" y="97"/>
                  </a:lnTo>
                  <a:lnTo>
                    <a:pt x="142" y="110"/>
                  </a:lnTo>
                  <a:lnTo>
                    <a:pt x="132" y="112"/>
                  </a:lnTo>
                  <a:lnTo>
                    <a:pt x="121" y="115"/>
                  </a:lnTo>
                  <a:lnTo>
                    <a:pt x="102" y="115"/>
                  </a:lnTo>
                  <a:lnTo>
                    <a:pt x="91" y="117"/>
                  </a:lnTo>
                  <a:lnTo>
                    <a:pt x="77" y="117"/>
                  </a:lnTo>
                  <a:lnTo>
                    <a:pt x="66" y="106"/>
                  </a:lnTo>
                  <a:lnTo>
                    <a:pt x="59" y="106"/>
                  </a:lnTo>
                  <a:lnTo>
                    <a:pt x="48" y="110"/>
                  </a:lnTo>
                  <a:lnTo>
                    <a:pt x="27" y="96"/>
                  </a:lnTo>
                  <a:lnTo>
                    <a:pt x="12" y="92"/>
                  </a:lnTo>
                  <a:lnTo>
                    <a:pt x="4" y="84"/>
                  </a:lnTo>
                  <a:lnTo>
                    <a:pt x="0" y="7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71" name="Freeform 68"/>
            <p:cNvSpPr>
              <a:spLocks noChangeAspect="1"/>
            </p:cNvSpPr>
            <p:nvPr/>
          </p:nvSpPr>
          <p:spPr bwMode="gray">
            <a:xfrm>
              <a:off x="6013054" y="2763586"/>
              <a:ext cx="185936" cy="158092"/>
            </a:xfrm>
            <a:custGeom>
              <a:avLst/>
              <a:gdLst/>
              <a:ahLst/>
              <a:cxnLst>
                <a:cxn ang="0">
                  <a:pos x="5" y="134"/>
                </a:cxn>
                <a:cxn ang="0">
                  <a:pos x="0" y="231"/>
                </a:cxn>
                <a:cxn ang="0">
                  <a:pos x="10" y="346"/>
                </a:cxn>
                <a:cxn ang="0">
                  <a:pos x="31" y="362"/>
                </a:cxn>
                <a:cxn ang="0">
                  <a:pos x="56" y="362"/>
                </a:cxn>
                <a:cxn ang="0">
                  <a:pos x="93" y="368"/>
                </a:cxn>
                <a:cxn ang="0">
                  <a:pos x="125" y="352"/>
                </a:cxn>
                <a:cxn ang="0">
                  <a:pos x="118" y="323"/>
                </a:cxn>
                <a:cxn ang="0">
                  <a:pos x="137" y="307"/>
                </a:cxn>
                <a:cxn ang="0">
                  <a:pos x="152" y="298"/>
                </a:cxn>
                <a:cxn ang="0">
                  <a:pos x="155" y="273"/>
                </a:cxn>
                <a:cxn ang="0">
                  <a:pos x="180" y="278"/>
                </a:cxn>
                <a:cxn ang="0">
                  <a:pos x="196" y="276"/>
                </a:cxn>
                <a:cxn ang="0">
                  <a:pos x="211" y="279"/>
                </a:cxn>
                <a:cxn ang="0">
                  <a:pos x="232" y="289"/>
                </a:cxn>
                <a:cxn ang="0">
                  <a:pos x="258" y="296"/>
                </a:cxn>
                <a:cxn ang="0">
                  <a:pos x="291" y="323"/>
                </a:cxn>
                <a:cxn ang="0">
                  <a:pos x="330" y="356"/>
                </a:cxn>
                <a:cxn ang="0">
                  <a:pos x="335" y="375"/>
                </a:cxn>
                <a:cxn ang="0">
                  <a:pos x="357" y="392"/>
                </a:cxn>
                <a:cxn ang="0">
                  <a:pos x="388" y="415"/>
                </a:cxn>
                <a:cxn ang="0">
                  <a:pos x="425" y="419"/>
                </a:cxn>
                <a:cxn ang="0">
                  <a:pos x="495" y="435"/>
                </a:cxn>
                <a:cxn ang="0">
                  <a:pos x="526" y="441"/>
                </a:cxn>
                <a:cxn ang="0">
                  <a:pos x="515" y="427"/>
                </a:cxn>
                <a:cxn ang="0">
                  <a:pos x="544" y="425"/>
                </a:cxn>
                <a:cxn ang="0">
                  <a:pos x="506" y="413"/>
                </a:cxn>
                <a:cxn ang="0">
                  <a:pos x="496" y="391"/>
                </a:cxn>
                <a:cxn ang="0">
                  <a:pos x="462" y="383"/>
                </a:cxn>
                <a:cxn ang="0">
                  <a:pos x="456" y="357"/>
                </a:cxn>
                <a:cxn ang="0">
                  <a:pos x="419" y="351"/>
                </a:cxn>
                <a:cxn ang="0">
                  <a:pos x="397" y="323"/>
                </a:cxn>
                <a:cxn ang="0">
                  <a:pos x="393" y="301"/>
                </a:cxn>
                <a:cxn ang="0">
                  <a:pos x="367" y="285"/>
                </a:cxn>
                <a:cxn ang="0">
                  <a:pos x="341" y="255"/>
                </a:cxn>
                <a:cxn ang="0">
                  <a:pos x="339" y="231"/>
                </a:cxn>
                <a:cxn ang="0">
                  <a:pos x="370" y="227"/>
                </a:cxn>
                <a:cxn ang="0">
                  <a:pos x="375" y="201"/>
                </a:cxn>
                <a:cxn ang="0">
                  <a:pos x="348" y="187"/>
                </a:cxn>
                <a:cxn ang="0">
                  <a:pos x="296" y="166"/>
                </a:cxn>
                <a:cxn ang="0">
                  <a:pos x="266" y="136"/>
                </a:cxn>
                <a:cxn ang="0">
                  <a:pos x="238" y="103"/>
                </a:cxn>
                <a:cxn ang="0">
                  <a:pos x="193" y="70"/>
                </a:cxn>
                <a:cxn ang="0">
                  <a:pos x="166" y="61"/>
                </a:cxn>
                <a:cxn ang="0">
                  <a:pos x="92" y="36"/>
                </a:cxn>
                <a:cxn ang="0">
                  <a:pos x="42" y="16"/>
                </a:cxn>
                <a:cxn ang="0">
                  <a:pos x="1" y="0"/>
                </a:cxn>
              </a:cxnLst>
              <a:rect l="0" t="0" r="r" b="b"/>
              <a:pathLst>
                <a:path w="544" h="446">
                  <a:moveTo>
                    <a:pt x="1" y="0"/>
                  </a:moveTo>
                  <a:lnTo>
                    <a:pt x="0" y="9"/>
                  </a:lnTo>
                  <a:lnTo>
                    <a:pt x="5" y="134"/>
                  </a:lnTo>
                  <a:lnTo>
                    <a:pt x="5" y="206"/>
                  </a:lnTo>
                  <a:lnTo>
                    <a:pt x="1" y="227"/>
                  </a:lnTo>
                  <a:lnTo>
                    <a:pt x="0" y="231"/>
                  </a:lnTo>
                  <a:lnTo>
                    <a:pt x="7" y="248"/>
                  </a:lnTo>
                  <a:lnTo>
                    <a:pt x="7" y="289"/>
                  </a:lnTo>
                  <a:lnTo>
                    <a:pt x="10" y="346"/>
                  </a:lnTo>
                  <a:lnTo>
                    <a:pt x="13" y="360"/>
                  </a:lnTo>
                  <a:lnTo>
                    <a:pt x="26" y="359"/>
                  </a:lnTo>
                  <a:lnTo>
                    <a:pt x="31" y="362"/>
                  </a:lnTo>
                  <a:lnTo>
                    <a:pt x="39" y="365"/>
                  </a:lnTo>
                  <a:lnTo>
                    <a:pt x="48" y="365"/>
                  </a:lnTo>
                  <a:lnTo>
                    <a:pt x="56" y="362"/>
                  </a:lnTo>
                  <a:lnTo>
                    <a:pt x="72" y="362"/>
                  </a:lnTo>
                  <a:lnTo>
                    <a:pt x="77" y="362"/>
                  </a:lnTo>
                  <a:lnTo>
                    <a:pt x="93" y="368"/>
                  </a:lnTo>
                  <a:lnTo>
                    <a:pt x="99" y="366"/>
                  </a:lnTo>
                  <a:lnTo>
                    <a:pt x="114" y="356"/>
                  </a:lnTo>
                  <a:lnTo>
                    <a:pt x="125" y="352"/>
                  </a:lnTo>
                  <a:lnTo>
                    <a:pt x="130" y="346"/>
                  </a:lnTo>
                  <a:lnTo>
                    <a:pt x="124" y="330"/>
                  </a:lnTo>
                  <a:lnTo>
                    <a:pt x="118" y="323"/>
                  </a:lnTo>
                  <a:lnTo>
                    <a:pt x="112" y="317"/>
                  </a:lnTo>
                  <a:lnTo>
                    <a:pt x="131" y="312"/>
                  </a:lnTo>
                  <a:lnTo>
                    <a:pt x="137" y="307"/>
                  </a:lnTo>
                  <a:lnTo>
                    <a:pt x="135" y="302"/>
                  </a:lnTo>
                  <a:lnTo>
                    <a:pt x="140" y="297"/>
                  </a:lnTo>
                  <a:lnTo>
                    <a:pt x="152" y="298"/>
                  </a:lnTo>
                  <a:lnTo>
                    <a:pt x="160" y="296"/>
                  </a:lnTo>
                  <a:lnTo>
                    <a:pt x="157" y="287"/>
                  </a:lnTo>
                  <a:lnTo>
                    <a:pt x="155" y="273"/>
                  </a:lnTo>
                  <a:lnTo>
                    <a:pt x="161" y="278"/>
                  </a:lnTo>
                  <a:lnTo>
                    <a:pt x="173" y="280"/>
                  </a:lnTo>
                  <a:lnTo>
                    <a:pt x="180" y="278"/>
                  </a:lnTo>
                  <a:lnTo>
                    <a:pt x="184" y="273"/>
                  </a:lnTo>
                  <a:lnTo>
                    <a:pt x="189" y="269"/>
                  </a:lnTo>
                  <a:lnTo>
                    <a:pt x="196" y="276"/>
                  </a:lnTo>
                  <a:lnTo>
                    <a:pt x="203" y="273"/>
                  </a:lnTo>
                  <a:lnTo>
                    <a:pt x="210" y="275"/>
                  </a:lnTo>
                  <a:lnTo>
                    <a:pt x="211" y="279"/>
                  </a:lnTo>
                  <a:lnTo>
                    <a:pt x="216" y="282"/>
                  </a:lnTo>
                  <a:lnTo>
                    <a:pt x="223" y="284"/>
                  </a:lnTo>
                  <a:lnTo>
                    <a:pt x="232" y="289"/>
                  </a:lnTo>
                  <a:lnTo>
                    <a:pt x="238" y="290"/>
                  </a:lnTo>
                  <a:lnTo>
                    <a:pt x="247" y="296"/>
                  </a:lnTo>
                  <a:lnTo>
                    <a:pt x="258" y="296"/>
                  </a:lnTo>
                  <a:lnTo>
                    <a:pt x="278" y="302"/>
                  </a:lnTo>
                  <a:lnTo>
                    <a:pt x="289" y="311"/>
                  </a:lnTo>
                  <a:lnTo>
                    <a:pt x="291" y="323"/>
                  </a:lnTo>
                  <a:lnTo>
                    <a:pt x="306" y="341"/>
                  </a:lnTo>
                  <a:lnTo>
                    <a:pt x="312" y="354"/>
                  </a:lnTo>
                  <a:lnTo>
                    <a:pt x="330" y="356"/>
                  </a:lnTo>
                  <a:lnTo>
                    <a:pt x="328" y="365"/>
                  </a:lnTo>
                  <a:lnTo>
                    <a:pt x="329" y="367"/>
                  </a:lnTo>
                  <a:lnTo>
                    <a:pt x="335" y="375"/>
                  </a:lnTo>
                  <a:lnTo>
                    <a:pt x="343" y="378"/>
                  </a:lnTo>
                  <a:lnTo>
                    <a:pt x="350" y="384"/>
                  </a:lnTo>
                  <a:lnTo>
                    <a:pt x="357" y="392"/>
                  </a:lnTo>
                  <a:lnTo>
                    <a:pt x="373" y="410"/>
                  </a:lnTo>
                  <a:lnTo>
                    <a:pt x="378" y="410"/>
                  </a:lnTo>
                  <a:lnTo>
                    <a:pt x="388" y="415"/>
                  </a:lnTo>
                  <a:lnTo>
                    <a:pt x="399" y="416"/>
                  </a:lnTo>
                  <a:lnTo>
                    <a:pt x="408" y="419"/>
                  </a:lnTo>
                  <a:lnTo>
                    <a:pt x="425" y="419"/>
                  </a:lnTo>
                  <a:lnTo>
                    <a:pt x="442" y="424"/>
                  </a:lnTo>
                  <a:lnTo>
                    <a:pt x="494" y="431"/>
                  </a:lnTo>
                  <a:lnTo>
                    <a:pt x="495" y="435"/>
                  </a:lnTo>
                  <a:lnTo>
                    <a:pt x="497" y="441"/>
                  </a:lnTo>
                  <a:lnTo>
                    <a:pt x="512" y="446"/>
                  </a:lnTo>
                  <a:lnTo>
                    <a:pt x="526" y="441"/>
                  </a:lnTo>
                  <a:lnTo>
                    <a:pt x="531" y="435"/>
                  </a:lnTo>
                  <a:lnTo>
                    <a:pt x="522" y="429"/>
                  </a:lnTo>
                  <a:lnTo>
                    <a:pt x="515" y="427"/>
                  </a:lnTo>
                  <a:lnTo>
                    <a:pt x="522" y="426"/>
                  </a:lnTo>
                  <a:lnTo>
                    <a:pt x="533" y="427"/>
                  </a:lnTo>
                  <a:lnTo>
                    <a:pt x="544" y="425"/>
                  </a:lnTo>
                  <a:lnTo>
                    <a:pt x="542" y="420"/>
                  </a:lnTo>
                  <a:lnTo>
                    <a:pt x="517" y="416"/>
                  </a:lnTo>
                  <a:lnTo>
                    <a:pt x="506" y="413"/>
                  </a:lnTo>
                  <a:lnTo>
                    <a:pt x="486" y="402"/>
                  </a:lnTo>
                  <a:lnTo>
                    <a:pt x="489" y="394"/>
                  </a:lnTo>
                  <a:lnTo>
                    <a:pt x="496" y="391"/>
                  </a:lnTo>
                  <a:lnTo>
                    <a:pt x="486" y="386"/>
                  </a:lnTo>
                  <a:lnTo>
                    <a:pt x="473" y="383"/>
                  </a:lnTo>
                  <a:lnTo>
                    <a:pt x="462" y="383"/>
                  </a:lnTo>
                  <a:lnTo>
                    <a:pt x="453" y="377"/>
                  </a:lnTo>
                  <a:lnTo>
                    <a:pt x="454" y="367"/>
                  </a:lnTo>
                  <a:lnTo>
                    <a:pt x="456" y="357"/>
                  </a:lnTo>
                  <a:lnTo>
                    <a:pt x="451" y="354"/>
                  </a:lnTo>
                  <a:lnTo>
                    <a:pt x="426" y="356"/>
                  </a:lnTo>
                  <a:lnTo>
                    <a:pt x="419" y="351"/>
                  </a:lnTo>
                  <a:lnTo>
                    <a:pt x="410" y="336"/>
                  </a:lnTo>
                  <a:lnTo>
                    <a:pt x="403" y="330"/>
                  </a:lnTo>
                  <a:lnTo>
                    <a:pt x="397" y="323"/>
                  </a:lnTo>
                  <a:lnTo>
                    <a:pt x="397" y="309"/>
                  </a:lnTo>
                  <a:lnTo>
                    <a:pt x="395" y="303"/>
                  </a:lnTo>
                  <a:lnTo>
                    <a:pt x="393" y="301"/>
                  </a:lnTo>
                  <a:lnTo>
                    <a:pt x="387" y="300"/>
                  </a:lnTo>
                  <a:lnTo>
                    <a:pt x="383" y="296"/>
                  </a:lnTo>
                  <a:lnTo>
                    <a:pt x="367" y="285"/>
                  </a:lnTo>
                  <a:lnTo>
                    <a:pt x="356" y="271"/>
                  </a:lnTo>
                  <a:lnTo>
                    <a:pt x="348" y="268"/>
                  </a:lnTo>
                  <a:lnTo>
                    <a:pt x="341" y="255"/>
                  </a:lnTo>
                  <a:lnTo>
                    <a:pt x="339" y="244"/>
                  </a:lnTo>
                  <a:lnTo>
                    <a:pt x="334" y="237"/>
                  </a:lnTo>
                  <a:lnTo>
                    <a:pt x="339" y="231"/>
                  </a:lnTo>
                  <a:lnTo>
                    <a:pt x="351" y="231"/>
                  </a:lnTo>
                  <a:lnTo>
                    <a:pt x="362" y="230"/>
                  </a:lnTo>
                  <a:lnTo>
                    <a:pt x="370" y="227"/>
                  </a:lnTo>
                  <a:lnTo>
                    <a:pt x="378" y="227"/>
                  </a:lnTo>
                  <a:lnTo>
                    <a:pt x="379" y="212"/>
                  </a:lnTo>
                  <a:lnTo>
                    <a:pt x="375" y="201"/>
                  </a:lnTo>
                  <a:lnTo>
                    <a:pt x="366" y="193"/>
                  </a:lnTo>
                  <a:lnTo>
                    <a:pt x="356" y="187"/>
                  </a:lnTo>
                  <a:lnTo>
                    <a:pt x="348" y="187"/>
                  </a:lnTo>
                  <a:lnTo>
                    <a:pt x="323" y="182"/>
                  </a:lnTo>
                  <a:lnTo>
                    <a:pt x="314" y="178"/>
                  </a:lnTo>
                  <a:lnTo>
                    <a:pt x="296" y="166"/>
                  </a:lnTo>
                  <a:lnTo>
                    <a:pt x="270" y="160"/>
                  </a:lnTo>
                  <a:lnTo>
                    <a:pt x="266" y="156"/>
                  </a:lnTo>
                  <a:lnTo>
                    <a:pt x="266" y="136"/>
                  </a:lnTo>
                  <a:lnTo>
                    <a:pt x="262" y="124"/>
                  </a:lnTo>
                  <a:lnTo>
                    <a:pt x="250" y="112"/>
                  </a:lnTo>
                  <a:lnTo>
                    <a:pt x="238" y="103"/>
                  </a:lnTo>
                  <a:lnTo>
                    <a:pt x="225" y="97"/>
                  </a:lnTo>
                  <a:lnTo>
                    <a:pt x="201" y="82"/>
                  </a:lnTo>
                  <a:lnTo>
                    <a:pt x="193" y="70"/>
                  </a:lnTo>
                  <a:lnTo>
                    <a:pt x="188" y="65"/>
                  </a:lnTo>
                  <a:lnTo>
                    <a:pt x="177" y="65"/>
                  </a:lnTo>
                  <a:lnTo>
                    <a:pt x="166" y="61"/>
                  </a:lnTo>
                  <a:lnTo>
                    <a:pt x="124" y="43"/>
                  </a:lnTo>
                  <a:lnTo>
                    <a:pt x="102" y="39"/>
                  </a:lnTo>
                  <a:lnTo>
                    <a:pt x="92" y="36"/>
                  </a:lnTo>
                  <a:lnTo>
                    <a:pt x="81" y="33"/>
                  </a:lnTo>
                  <a:lnTo>
                    <a:pt x="63" y="22"/>
                  </a:lnTo>
                  <a:lnTo>
                    <a:pt x="42" y="16"/>
                  </a:lnTo>
                  <a:lnTo>
                    <a:pt x="31" y="10"/>
                  </a:lnTo>
                  <a:lnTo>
                    <a:pt x="16" y="7"/>
                  </a:lnTo>
                  <a:lnTo>
                    <a:pt x="1" y="0"/>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72" name="Group 69"/>
            <p:cNvGrpSpPr>
              <a:grpSpLocks noChangeAspect="1"/>
            </p:cNvGrpSpPr>
            <p:nvPr/>
          </p:nvGrpSpPr>
          <p:grpSpPr bwMode="gray">
            <a:xfrm>
              <a:off x="5567833" y="2346152"/>
              <a:ext cx="173994" cy="259341"/>
              <a:chOff x="3802" y="2280"/>
              <a:chExt cx="102" cy="146"/>
            </a:xfrm>
            <a:grpFill/>
          </p:grpSpPr>
          <p:sp>
            <p:nvSpPr>
              <p:cNvPr id="421" name="Freeform 70"/>
              <p:cNvSpPr>
                <a:spLocks noChangeAspect="1"/>
              </p:cNvSpPr>
              <p:nvPr/>
            </p:nvSpPr>
            <p:spPr bwMode="gray">
              <a:xfrm>
                <a:off x="3802" y="2362"/>
                <a:ext cx="25" cy="33"/>
              </a:xfrm>
              <a:custGeom>
                <a:avLst/>
                <a:gdLst/>
                <a:ahLst/>
                <a:cxnLst>
                  <a:cxn ang="0">
                    <a:pos x="120" y="2"/>
                  </a:cxn>
                  <a:cxn ang="0">
                    <a:pos x="123" y="0"/>
                  </a:cxn>
                  <a:cxn ang="0">
                    <a:pos x="124" y="1"/>
                  </a:cxn>
                  <a:cxn ang="0">
                    <a:pos x="125" y="15"/>
                  </a:cxn>
                  <a:cxn ang="0">
                    <a:pos x="126" y="18"/>
                  </a:cxn>
                  <a:cxn ang="0">
                    <a:pos x="124" y="23"/>
                  </a:cxn>
                  <a:cxn ang="0">
                    <a:pos x="124" y="32"/>
                  </a:cxn>
                  <a:cxn ang="0">
                    <a:pos x="129" y="47"/>
                  </a:cxn>
                  <a:cxn ang="0">
                    <a:pos x="126" y="53"/>
                  </a:cxn>
                  <a:cxn ang="0">
                    <a:pos x="117" y="59"/>
                  </a:cxn>
                  <a:cxn ang="0">
                    <a:pos x="112" y="67"/>
                  </a:cxn>
                  <a:cxn ang="0">
                    <a:pos x="103" y="76"/>
                  </a:cxn>
                  <a:cxn ang="0">
                    <a:pos x="93" y="80"/>
                  </a:cxn>
                  <a:cxn ang="0">
                    <a:pos x="86" y="85"/>
                  </a:cxn>
                  <a:cxn ang="0">
                    <a:pos x="82" y="98"/>
                  </a:cxn>
                  <a:cxn ang="0">
                    <a:pos x="70" y="112"/>
                  </a:cxn>
                  <a:cxn ang="0">
                    <a:pos x="49" y="130"/>
                  </a:cxn>
                  <a:cxn ang="0">
                    <a:pos x="37" y="142"/>
                  </a:cxn>
                  <a:cxn ang="0">
                    <a:pos x="28" y="150"/>
                  </a:cxn>
                  <a:cxn ang="0">
                    <a:pos x="19" y="151"/>
                  </a:cxn>
                  <a:cxn ang="0">
                    <a:pos x="13" y="158"/>
                  </a:cxn>
                  <a:cxn ang="0">
                    <a:pos x="6" y="163"/>
                  </a:cxn>
                  <a:cxn ang="0">
                    <a:pos x="0" y="163"/>
                  </a:cxn>
                  <a:cxn ang="0">
                    <a:pos x="2" y="150"/>
                  </a:cxn>
                  <a:cxn ang="0">
                    <a:pos x="10" y="137"/>
                  </a:cxn>
                  <a:cxn ang="0">
                    <a:pos x="17" y="130"/>
                  </a:cxn>
                  <a:cxn ang="0">
                    <a:pos x="32" y="119"/>
                  </a:cxn>
                  <a:cxn ang="0">
                    <a:pos x="37" y="118"/>
                  </a:cxn>
                  <a:cxn ang="0">
                    <a:pos x="69" y="85"/>
                  </a:cxn>
                  <a:cxn ang="0">
                    <a:pos x="77" y="75"/>
                  </a:cxn>
                  <a:cxn ang="0">
                    <a:pos x="82" y="71"/>
                  </a:cxn>
                  <a:cxn ang="0">
                    <a:pos x="88" y="61"/>
                  </a:cxn>
                  <a:cxn ang="0">
                    <a:pos x="97" y="55"/>
                  </a:cxn>
                  <a:cxn ang="0">
                    <a:pos x="104" y="53"/>
                  </a:cxn>
                  <a:cxn ang="0">
                    <a:pos x="112" y="39"/>
                  </a:cxn>
                  <a:cxn ang="0">
                    <a:pos x="110" y="29"/>
                  </a:cxn>
                  <a:cxn ang="0">
                    <a:pos x="113" y="34"/>
                  </a:cxn>
                  <a:cxn ang="0">
                    <a:pos x="117" y="31"/>
                  </a:cxn>
                  <a:cxn ang="0">
                    <a:pos x="115" y="27"/>
                  </a:cxn>
                  <a:cxn ang="0">
                    <a:pos x="112" y="23"/>
                  </a:cxn>
                  <a:cxn ang="0">
                    <a:pos x="114" y="21"/>
                  </a:cxn>
                  <a:cxn ang="0">
                    <a:pos x="117" y="13"/>
                  </a:cxn>
                  <a:cxn ang="0">
                    <a:pos x="118" y="5"/>
                  </a:cxn>
                  <a:cxn ang="0">
                    <a:pos x="120" y="2"/>
                  </a:cxn>
                </a:cxnLst>
                <a:rect l="0" t="0" r="r" b="b"/>
                <a:pathLst>
                  <a:path w="129" h="163">
                    <a:moveTo>
                      <a:pt x="120" y="2"/>
                    </a:moveTo>
                    <a:lnTo>
                      <a:pt x="123" y="0"/>
                    </a:lnTo>
                    <a:lnTo>
                      <a:pt x="124" y="1"/>
                    </a:lnTo>
                    <a:lnTo>
                      <a:pt x="125" y="15"/>
                    </a:lnTo>
                    <a:lnTo>
                      <a:pt x="126" y="18"/>
                    </a:lnTo>
                    <a:lnTo>
                      <a:pt x="124" y="23"/>
                    </a:lnTo>
                    <a:lnTo>
                      <a:pt x="124" y="32"/>
                    </a:lnTo>
                    <a:lnTo>
                      <a:pt x="129" y="47"/>
                    </a:lnTo>
                    <a:lnTo>
                      <a:pt x="126" y="53"/>
                    </a:lnTo>
                    <a:lnTo>
                      <a:pt x="117" y="59"/>
                    </a:lnTo>
                    <a:lnTo>
                      <a:pt x="112" y="67"/>
                    </a:lnTo>
                    <a:lnTo>
                      <a:pt x="103" y="76"/>
                    </a:lnTo>
                    <a:lnTo>
                      <a:pt x="93" y="80"/>
                    </a:lnTo>
                    <a:lnTo>
                      <a:pt x="86" y="85"/>
                    </a:lnTo>
                    <a:lnTo>
                      <a:pt x="82" y="98"/>
                    </a:lnTo>
                    <a:lnTo>
                      <a:pt x="70" y="112"/>
                    </a:lnTo>
                    <a:lnTo>
                      <a:pt x="49" y="130"/>
                    </a:lnTo>
                    <a:lnTo>
                      <a:pt x="37" y="142"/>
                    </a:lnTo>
                    <a:lnTo>
                      <a:pt x="28" y="150"/>
                    </a:lnTo>
                    <a:lnTo>
                      <a:pt x="19" y="151"/>
                    </a:lnTo>
                    <a:lnTo>
                      <a:pt x="13" y="158"/>
                    </a:lnTo>
                    <a:lnTo>
                      <a:pt x="6" y="163"/>
                    </a:lnTo>
                    <a:lnTo>
                      <a:pt x="0" y="163"/>
                    </a:lnTo>
                    <a:lnTo>
                      <a:pt x="2" y="150"/>
                    </a:lnTo>
                    <a:lnTo>
                      <a:pt x="10" y="137"/>
                    </a:lnTo>
                    <a:lnTo>
                      <a:pt x="17" y="130"/>
                    </a:lnTo>
                    <a:lnTo>
                      <a:pt x="32" y="119"/>
                    </a:lnTo>
                    <a:lnTo>
                      <a:pt x="37" y="118"/>
                    </a:lnTo>
                    <a:lnTo>
                      <a:pt x="69" y="85"/>
                    </a:lnTo>
                    <a:lnTo>
                      <a:pt x="77" y="75"/>
                    </a:lnTo>
                    <a:lnTo>
                      <a:pt x="82" y="71"/>
                    </a:lnTo>
                    <a:lnTo>
                      <a:pt x="88" y="61"/>
                    </a:lnTo>
                    <a:lnTo>
                      <a:pt x="97" y="55"/>
                    </a:lnTo>
                    <a:lnTo>
                      <a:pt x="104" y="53"/>
                    </a:lnTo>
                    <a:lnTo>
                      <a:pt x="112" y="39"/>
                    </a:lnTo>
                    <a:lnTo>
                      <a:pt x="110" y="29"/>
                    </a:lnTo>
                    <a:lnTo>
                      <a:pt x="113" y="34"/>
                    </a:lnTo>
                    <a:lnTo>
                      <a:pt x="117" y="31"/>
                    </a:lnTo>
                    <a:lnTo>
                      <a:pt x="115" y="27"/>
                    </a:lnTo>
                    <a:lnTo>
                      <a:pt x="112" y="23"/>
                    </a:lnTo>
                    <a:lnTo>
                      <a:pt x="114" y="21"/>
                    </a:lnTo>
                    <a:lnTo>
                      <a:pt x="117" y="13"/>
                    </a:lnTo>
                    <a:lnTo>
                      <a:pt x="118" y="5"/>
                    </a:lnTo>
                    <a:lnTo>
                      <a:pt x="120" y="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22" name="Freeform 71"/>
              <p:cNvSpPr>
                <a:spLocks noChangeAspect="1"/>
              </p:cNvSpPr>
              <p:nvPr/>
            </p:nvSpPr>
            <p:spPr bwMode="gray">
              <a:xfrm>
                <a:off x="3835" y="2339"/>
                <a:ext cx="14" cy="14"/>
              </a:xfrm>
              <a:custGeom>
                <a:avLst/>
                <a:gdLst/>
                <a:ahLst/>
                <a:cxnLst>
                  <a:cxn ang="0">
                    <a:pos x="2" y="3"/>
                  </a:cxn>
                  <a:cxn ang="0">
                    <a:pos x="0" y="0"/>
                  </a:cxn>
                  <a:cxn ang="0">
                    <a:pos x="4" y="0"/>
                  </a:cxn>
                  <a:cxn ang="0">
                    <a:pos x="32" y="0"/>
                  </a:cxn>
                  <a:cxn ang="0">
                    <a:pos x="37" y="0"/>
                  </a:cxn>
                  <a:cxn ang="0">
                    <a:pos x="47" y="3"/>
                  </a:cxn>
                  <a:cxn ang="0">
                    <a:pos x="56" y="10"/>
                  </a:cxn>
                  <a:cxn ang="0">
                    <a:pos x="59" y="16"/>
                  </a:cxn>
                  <a:cxn ang="0">
                    <a:pos x="63" y="17"/>
                  </a:cxn>
                  <a:cxn ang="0">
                    <a:pos x="64" y="28"/>
                  </a:cxn>
                  <a:cxn ang="0">
                    <a:pos x="64" y="38"/>
                  </a:cxn>
                  <a:cxn ang="0">
                    <a:pos x="67" y="51"/>
                  </a:cxn>
                  <a:cxn ang="0">
                    <a:pos x="63" y="54"/>
                  </a:cxn>
                  <a:cxn ang="0">
                    <a:pos x="63" y="62"/>
                  </a:cxn>
                  <a:cxn ang="0">
                    <a:pos x="48" y="71"/>
                  </a:cxn>
                  <a:cxn ang="0">
                    <a:pos x="45" y="64"/>
                  </a:cxn>
                  <a:cxn ang="0">
                    <a:pos x="36" y="57"/>
                  </a:cxn>
                  <a:cxn ang="0">
                    <a:pos x="26" y="36"/>
                  </a:cxn>
                  <a:cxn ang="0">
                    <a:pos x="25" y="25"/>
                  </a:cxn>
                  <a:cxn ang="0">
                    <a:pos x="20" y="16"/>
                  </a:cxn>
                  <a:cxn ang="0">
                    <a:pos x="13" y="13"/>
                  </a:cxn>
                  <a:cxn ang="0">
                    <a:pos x="10" y="4"/>
                  </a:cxn>
                  <a:cxn ang="0">
                    <a:pos x="5" y="3"/>
                  </a:cxn>
                  <a:cxn ang="0">
                    <a:pos x="2" y="3"/>
                  </a:cxn>
                </a:cxnLst>
                <a:rect l="0" t="0" r="r" b="b"/>
                <a:pathLst>
                  <a:path w="67" h="71">
                    <a:moveTo>
                      <a:pt x="2" y="3"/>
                    </a:moveTo>
                    <a:lnTo>
                      <a:pt x="0" y="0"/>
                    </a:lnTo>
                    <a:lnTo>
                      <a:pt x="4" y="0"/>
                    </a:lnTo>
                    <a:lnTo>
                      <a:pt x="32" y="0"/>
                    </a:lnTo>
                    <a:lnTo>
                      <a:pt x="37" y="0"/>
                    </a:lnTo>
                    <a:lnTo>
                      <a:pt x="47" y="3"/>
                    </a:lnTo>
                    <a:lnTo>
                      <a:pt x="56" y="10"/>
                    </a:lnTo>
                    <a:lnTo>
                      <a:pt x="59" y="16"/>
                    </a:lnTo>
                    <a:lnTo>
                      <a:pt x="63" y="17"/>
                    </a:lnTo>
                    <a:lnTo>
                      <a:pt x="64" y="28"/>
                    </a:lnTo>
                    <a:lnTo>
                      <a:pt x="64" y="38"/>
                    </a:lnTo>
                    <a:lnTo>
                      <a:pt x="67" y="51"/>
                    </a:lnTo>
                    <a:lnTo>
                      <a:pt x="63" y="54"/>
                    </a:lnTo>
                    <a:lnTo>
                      <a:pt x="63" y="62"/>
                    </a:lnTo>
                    <a:lnTo>
                      <a:pt x="48" y="71"/>
                    </a:lnTo>
                    <a:lnTo>
                      <a:pt x="45" y="64"/>
                    </a:lnTo>
                    <a:lnTo>
                      <a:pt x="36" y="57"/>
                    </a:lnTo>
                    <a:lnTo>
                      <a:pt x="26" y="36"/>
                    </a:lnTo>
                    <a:lnTo>
                      <a:pt x="25" y="25"/>
                    </a:lnTo>
                    <a:lnTo>
                      <a:pt x="20" y="16"/>
                    </a:lnTo>
                    <a:lnTo>
                      <a:pt x="13" y="13"/>
                    </a:lnTo>
                    <a:lnTo>
                      <a:pt x="10" y="4"/>
                    </a:lnTo>
                    <a:lnTo>
                      <a:pt x="5" y="3"/>
                    </a:lnTo>
                    <a:lnTo>
                      <a:pt x="2" y="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23" name="Freeform 72"/>
              <p:cNvSpPr>
                <a:spLocks noChangeAspect="1"/>
              </p:cNvSpPr>
              <p:nvPr/>
            </p:nvSpPr>
            <p:spPr bwMode="gray">
              <a:xfrm>
                <a:off x="3830" y="2280"/>
                <a:ext cx="47" cy="69"/>
              </a:xfrm>
              <a:custGeom>
                <a:avLst/>
                <a:gdLst/>
                <a:ahLst/>
                <a:cxnLst>
                  <a:cxn ang="0">
                    <a:pos x="139" y="17"/>
                  </a:cxn>
                  <a:cxn ang="0">
                    <a:pos x="129" y="44"/>
                  </a:cxn>
                  <a:cxn ang="0">
                    <a:pos x="139" y="75"/>
                  </a:cxn>
                  <a:cxn ang="0">
                    <a:pos x="146" y="97"/>
                  </a:cxn>
                  <a:cxn ang="0">
                    <a:pos x="133" y="132"/>
                  </a:cxn>
                  <a:cxn ang="0">
                    <a:pos x="120" y="144"/>
                  </a:cxn>
                  <a:cxn ang="0">
                    <a:pos x="98" y="165"/>
                  </a:cxn>
                  <a:cxn ang="0">
                    <a:pos x="87" y="188"/>
                  </a:cxn>
                  <a:cxn ang="0">
                    <a:pos x="98" y="216"/>
                  </a:cxn>
                  <a:cxn ang="0">
                    <a:pos x="99" y="238"/>
                  </a:cxn>
                  <a:cxn ang="0">
                    <a:pos x="120" y="268"/>
                  </a:cxn>
                  <a:cxn ang="0">
                    <a:pos x="131" y="261"/>
                  </a:cxn>
                  <a:cxn ang="0">
                    <a:pos x="145" y="245"/>
                  </a:cxn>
                  <a:cxn ang="0">
                    <a:pos x="167" y="245"/>
                  </a:cxn>
                  <a:cxn ang="0">
                    <a:pos x="179" y="273"/>
                  </a:cxn>
                  <a:cxn ang="0">
                    <a:pos x="189" y="259"/>
                  </a:cxn>
                  <a:cxn ang="0">
                    <a:pos x="206" y="267"/>
                  </a:cxn>
                  <a:cxn ang="0">
                    <a:pos x="215" y="279"/>
                  </a:cxn>
                  <a:cxn ang="0">
                    <a:pos x="216" y="299"/>
                  </a:cxn>
                  <a:cxn ang="0">
                    <a:pos x="220" y="312"/>
                  </a:cxn>
                  <a:cxn ang="0">
                    <a:pos x="232" y="317"/>
                  </a:cxn>
                  <a:cxn ang="0">
                    <a:pos x="231" y="345"/>
                  </a:cxn>
                  <a:cxn ang="0">
                    <a:pos x="227" y="324"/>
                  </a:cxn>
                  <a:cxn ang="0">
                    <a:pos x="201" y="317"/>
                  </a:cxn>
                  <a:cxn ang="0">
                    <a:pos x="184" y="294"/>
                  </a:cxn>
                  <a:cxn ang="0">
                    <a:pos x="166" y="279"/>
                  </a:cxn>
                  <a:cxn ang="0">
                    <a:pos x="149" y="280"/>
                  </a:cxn>
                  <a:cxn ang="0">
                    <a:pos x="152" y="306"/>
                  </a:cxn>
                  <a:cxn ang="0">
                    <a:pos x="124" y="273"/>
                  </a:cxn>
                  <a:cxn ang="0">
                    <a:pos x="98" y="268"/>
                  </a:cxn>
                  <a:cxn ang="0">
                    <a:pos x="75" y="284"/>
                  </a:cxn>
                  <a:cxn ang="0">
                    <a:pos x="56" y="270"/>
                  </a:cxn>
                  <a:cxn ang="0">
                    <a:pos x="45" y="254"/>
                  </a:cxn>
                  <a:cxn ang="0">
                    <a:pos x="61" y="231"/>
                  </a:cxn>
                  <a:cxn ang="0">
                    <a:pos x="45" y="219"/>
                  </a:cxn>
                  <a:cxn ang="0">
                    <a:pos x="33" y="230"/>
                  </a:cxn>
                  <a:cxn ang="0">
                    <a:pos x="16" y="203"/>
                  </a:cxn>
                  <a:cxn ang="0">
                    <a:pos x="0" y="138"/>
                  </a:cxn>
                  <a:cxn ang="0">
                    <a:pos x="17" y="146"/>
                  </a:cxn>
                  <a:cxn ang="0">
                    <a:pos x="29" y="97"/>
                  </a:cxn>
                  <a:cxn ang="0">
                    <a:pos x="33" y="53"/>
                  </a:cxn>
                  <a:cxn ang="0">
                    <a:pos x="43" y="7"/>
                  </a:cxn>
                  <a:cxn ang="0">
                    <a:pos x="67" y="1"/>
                  </a:cxn>
                  <a:cxn ang="0">
                    <a:pos x="113" y="17"/>
                  </a:cxn>
                  <a:cxn ang="0">
                    <a:pos x="130" y="4"/>
                  </a:cxn>
                </a:cxnLst>
                <a:rect l="0" t="0" r="r" b="b"/>
                <a:pathLst>
                  <a:path w="236" h="345">
                    <a:moveTo>
                      <a:pt x="134" y="10"/>
                    </a:moveTo>
                    <a:lnTo>
                      <a:pt x="137" y="14"/>
                    </a:lnTo>
                    <a:lnTo>
                      <a:pt x="139" y="17"/>
                    </a:lnTo>
                    <a:lnTo>
                      <a:pt x="135" y="22"/>
                    </a:lnTo>
                    <a:lnTo>
                      <a:pt x="130" y="33"/>
                    </a:lnTo>
                    <a:lnTo>
                      <a:pt x="129" y="44"/>
                    </a:lnTo>
                    <a:lnTo>
                      <a:pt x="129" y="66"/>
                    </a:lnTo>
                    <a:lnTo>
                      <a:pt x="134" y="74"/>
                    </a:lnTo>
                    <a:lnTo>
                      <a:pt x="139" y="75"/>
                    </a:lnTo>
                    <a:lnTo>
                      <a:pt x="141" y="81"/>
                    </a:lnTo>
                    <a:lnTo>
                      <a:pt x="146" y="87"/>
                    </a:lnTo>
                    <a:lnTo>
                      <a:pt x="146" y="97"/>
                    </a:lnTo>
                    <a:lnTo>
                      <a:pt x="141" y="109"/>
                    </a:lnTo>
                    <a:lnTo>
                      <a:pt x="135" y="122"/>
                    </a:lnTo>
                    <a:lnTo>
                      <a:pt x="133" y="132"/>
                    </a:lnTo>
                    <a:lnTo>
                      <a:pt x="128" y="143"/>
                    </a:lnTo>
                    <a:lnTo>
                      <a:pt x="121" y="148"/>
                    </a:lnTo>
                    <a:lnTo>
                      <a:pt x="120" y="144"/>
                    </a:lnTo>
                    <a:lnTo>
                      <a:pt x="112" y="150"/>
                    </a:lnTo>
                    <a:lnTo>
                      <a:pt x="104" y="156"/>
                    </a:lnTo>
                    <a:lnTo>
                      <a:pt x="98" y="165"/>
                    </a:lnTo>
                    <a:lnTo>
                      <a:pt x="98" y="175"/>
                    </a:lnTo>
                    <a:lnTo>
                      <a:pt x="94" y="184"/>
                    </a:lnTo>
                    <a:lnTo>
                      <a:pt x="87" y="188"/>
                    </a:lnTo>
                    <a:lnTo>
                      <a:pt x="88" y="198"/>
                    </a:lnTo>
                    <a:lnTo>
                      <a:pt x="93" y="208"/>
                    </a:lnTo>
                    <a:lnTo>
                      <a:pt x="98" y="216"/>
                    </a:lnTo>
                    <a:lnTo>
                      <a:pt x="102" y="222"/>
                    </a:lnTo>
                    <a:lnTo>
                      <a:pt x="99" y="227"/>
                    </a:lnTo>
                    <a:lnTo>
                      <a:pt x="99" y="238"/>
                    </a:lnTo>
                    <a:lnTo>
                      <a:pt x="104" y="247"/>
                    </a:lnTo>
                    <a:lnTo>
                      <a:pt x="106" y="254"/>
                    </a:lnTo>
                    <a:lnTo>
                      <a:pt x="120" y="268"/>
                    </a:lnTo>
                    <a:lnTo>
                      <a:pt x="125" y="268"/>
                    </a:lnTo>
                    <a:lnTo>
                      <a:pt x="134" y="265"/>
                    </a:lnTo>
                    <a:lnTo>
                      <a:pt x="131" y="261"/>
                    </a:lnTo>
                    <a:lnTo>
                      <a:pt x="133" y="251"/>
                    </a:lnTo>
                    <a:lnTo>
                      <a:pt x="136" y="253"/>
                    </a:lnTo>
                    <a:lnTo>
                      <a:pt x="145" y="245"/>
                    </a:lnTo>
                    <a:lnTo>
                      <a:pt x="155" y="247"/>
                    </a:lnTo>
                    <a:lnTo>
                      <a:pt x="160" y="243"/>
                    </a:lnTo>
                    <a:lnTo>
                      <a:pt x="167" y="245"/>
                    </a:lnTo>
                    <a:lnTo>
                      <a:pt x="173" y="252"/>
                    </a:lnTo>
                    <a:lnTo>
                      <a:pt x="178" y="263"/>
                    </a:lnTo>
                    <a:lnTo>
                      <a:pt x="179" y="273"/>
                    </a:lnTo>
                    <a:lnTo>
                      <a:pt x="184" y="276"/>
                    </a:lnTo>
                    <a:lnTo>
                      <a:pt x="190" y="270"/>
                    </a:lnTo>
                    <a:lnTo>
                      <a:pt x="189" y="259"/>
                    </a:lnTo>
                    <a:lnTo>
                      <a:pt x="194" y="262"/>
                    </a:lnTo>
                    <a:lnTo>
                      <a:pt x="198" y="264"/>
                    </a:lnTo>
                    <a:lnTo>
                      <a:pt x="206" y="267"/>
                    </a:lnTo>
                    <a:lnTo>
                      <a:pt x="221" y="273"/>
                    </a:lnTo>
                    <a:lnTo>
                      <a:pt x="223" y="278"/>
                    </a:lnTo>
                    <a:lnTo>
                      <a:pt x="215" y="279"/>
                    </a:lnTo>
                    <a:lnTo>
                      <a:pt x="207" y="285"/>
                    </a:lnTo>
                    <a:lnTo>
                      <a:pt x="209" y="294"/>
                    </a:lnTo>
                    <a:lnTo>
                      <a:pt x="216" y="299"/>
                    </a:lnTo>
                    <a:lnTo>
                      <a:pt x="221" y="301"/>
                    </a:lnTo>
                    <a:lnTo>
                      <a:pt x="219" y="308"/>
                    </a:lnTo>
                    <a:lnTo>
                      <a:pt x="220" y="312"/>
                    </a:lnTo>
                    <a:lnTo>
                      <a:pt x="225" y="312"/>
                    </a:lnTo>
                    <a:lnTo>
                      <a:pt x="226" y="316"/>
                    </a:lnTo>
                    <a:lnTo>
                      <a:pt x="232" y="317"/>
                    </a:lnTo>
                    <a:lnTo>
                      <a:pt x="236" y="321"/>
                    </a:lnTo>
                    <a:lnTo>
                      <a:pt x="236" y="339"/>
                    </a:lnTo>
                    <a:lnTo>
                      <a:pt x="231" y="345"/>
                    </a:lnTo>
                    <a:lnTo>
                      <a:pt x="223" y="338"/>
                    </a:lnTo>
                    <a:lnTo>
                      <a:pt x="221" y="331"/>
                    </a:lnTo>
                    <a:lnTo>
                      <a:pt x="227" y="324"/>
                    </a:lnTo>
                    <a:lnTo>
                      <a:pt x="223" y="324"/>
                    </a:lnTo>
                    <a:lnTo>
                      <a:pt x="211" y="324"/>
                    </a:lnTo>
                    <a:lnTo>
                      <a:pt x="201" y="317"/>
                    </a:lnTo>
                    <a:lnTo>
                      <a:pt x="194" y="315"/>
                    </a:lnTo>
                    <a:lnTo>
                      <a:pt x="190" y="302"/>
                    </a:lnTo>
                    <a:lnTo>
                      <a:pt x="184" y="294"/>
                    </a:lnTo>
                    <a:lnTo>
                      <a:pt x="173" y="289"/>
                    </a:lnTo>
                    <a:lnTo>
                      <a:pt x="168" y="284"/>
                    </a:lnTo>
                    <a:lnTo>
                      <a:pt x="166" y="279"/>
                    </a:lnTo>
                    <a:lnTo>
                      <a:pt x="157" y="270"/>
                    </a:lnTo>
                    <a:lnTo>
                      <a:pt x="147" y="268"/>
                    </a:lnTo>
                    <a:lnTo>
                      <a:pt x="149" y="280"/>
                    </a:lnTo>
                    <a:lnTo>
                      <a:pt x="158" y="302"/>
                    </a:lnTo>
                    <a:lnTo>
                      <a:pt x="158" y="306"/>
                    </a:lnTo>
                    <a:lnTo>
                      <a:pt x="152" y="306"/>
                    </a:lnTo>
                    <a:lnTo>
                      <a:pt x="147" y="294"/>
                    </a:lnTo>
                    <a:lnTo>
                      <a:pt x="137" y="286"/>
                    </a:lnTo>
                    <a:lnTo>
                      <a:pt x="124" y="273"/>
                    </a:lnTo>
                    <a:lnTo>
                      <a:pt x="115" y="268"/>
                    </a:lnTo>
                    <a:lnTo>
                      <a:pt x="109" y="267"/>
                    </a:lnTo>
                    <a:lnTo>
                      <a:pt x="98" y="268"/>
                    </a:lnTo>
                    <a:lnTo>
                      <a:pt x="92" y="278"/>
                    </a:lnTo>
                    <a:lnTo>
                      <a:pt x="85" y="283"/>
                    </a:lnTo>
                    <a:lnTo>
                      <a:pt x="75" y="284"/>
                    </a:lnTo>
                    <a:lnTo>
                      <a:pt x="70" y="278"/>
                    </a:lnTo>
                    <a:lnTo>
                      <a:pt x="63" y="276"/>
                    </a:lnTo>
                    <a:lnTo>
                      <a:pt x="56" y="270"/>
                    </a:lnTo>
                    <a:lnTo>
                      <a:pt x="50" y="274"/>
                    </a:lnTo>
                    <a:lnTo>
                      <a:pt x="47" y="264"/>
                    </a:lnTo>
                    <a:lnTo>
                      <a:pt x="45" y="254"/>
                    </a:lnTo>
                    <a:lnTo>
                      <a:pt x="49" y="247"/>
                    </a:lnTo>
                    <a:lnTo>
                      <a:pt x="56" y="240"/>
                    </a:lnTo>
                    <a:lnTo>
                      <a:pt x="61" y="231"/>
                    </a:lnTo>
                    <a:lnTo>
                      <a:pt x="61" y="225"/>
                    </a:lnTo>
                    <a:lnTo>
                      <a:pt x="55" y="220"/>
                    </a:lnTo>
                    <a:lnTo>
                      <a:pt x="45" y="219"/>
                    </a:lnTo>
                    <a:lnTo>
                      <a:pt x="44" y="233"/>
                    </a:lnTo>
                    <a:lnTo>
                      <a:pt x="42" y="238"/>
                    </a:lnTo>
                    <a:lnTo>
                      <a:pt x="33" y="230"/>
                    </a:lnTo>
                    <a:lnTo>
                      <a:pt x="28" y="219"/>
                    </a:lnTo>
                    <a:lnTo>
                      <a:pt x="21" y="219"/>
                    </a:lnTo>
                    <a:lnTo>
                      <a:pt x="16" y="203"/>
                    </a:lnTo>
                    <a:lnTo>
                      <a:pt x="13" y="188"/>
                    </a:lnTo>
                    <a:lnTo>
                      <a:pt x="2" y="155"/>
                    </a:lnTo>
                    <a:lnTo>
                      <a:pt x="0" y="138"/>
                    </a:lnTo>
                    <a:lnTo>
                      <a:pt x="0" y="134"/>
                    </a:lnTo>
                    <a:lnTo>
                      <a:pt x="8" y="136"/>
                    </a:lnTo>
                    <a:lnTo>
                      <a:pt x="17" y="146"/>
                    </a:lnTo>
                    <a:lnTo>
                      <a:pt x="29" y="143"/>
                    </a:lnTo>
                    <a:lnTo>
                      <a:pt x="28" y="113"/>
                    </a:lnTo>
                    <a:lnTo>
                      <a:pt x="29" y="97"/>
                    </a:lnTo>
                    <a:lnTo>
                      <a:pt x="34" y="82"/>
                    </a:lnTo>
                    <a:lnTo>
                      <a:pt x="34" y="65"/>
                    </a:lnTo>
                    <a:lnTo>
                      <a:pt x="33" y="53"/>
                    </a:lnTo>
                    <a:lnTo>
                      <a:pt x="34" y="41"/>
                    </a:lnTo>
                    <a:lnTo>
                      <a:pt x="38" y="17"/>
                    </a:lnTo>
                    <a:lnTo>
                      <a:pt x="43" y="7"/>
                    </a:lnTo>
                    <a:lnTo>
                      <a:pt x="50" y="0"/>
                    </a:lnTo>
                    <a:lnTo>
                      <a:pt x="56" y="1"/>
                    </a:lnTo>
                    <a:lnTo>
                      <a:pt x="67" y="1"/>
                    </a:lnTo>
                    <a:lnTo>
                      <a:pt x="80" y="4"/>
                    </a:lnTo>
                    <a:lnTo>
                      <a:pt x="102" y="17"/>
                    </a:lnTo>
                    <a:lnTo>
                      <a:pt x="113" y="17"/>
                    </a:lnTo>
                    <a:lnTo>
                      <a:pt x="120" y="15"/>
                    </a:lnTo>
                    <a:lnTo>
                      <a:pt x="123" y="4"/>
                    </a:lnTo>
                    <a:lnTo>
                      <a:pt x="130" y="4"/>
                    </a:lnTo>
                    <a:lnTo>
                      <a:pt x="134" y="1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24" name="Freeform 73"/>
              <p:cNvSpPr>
                <a:spLocks noChangeAspect="1"/>
              </p:cNvSpPr>
              <p:nvPr/>
            </p:nvSpPr>
            <p:spPr bwMode="gray">
              <a:xfrm>
                <a:off x="3867" y="2349"/>
                <a:ext cx="9" cy="9"/>
              </a:xfrm>
              <a:custGeom>
                <a:avLst/>
                <a:gdLst/>
                <a:ahLst/>
                <a:cxnLst>
                  <a:cxn ang="0">
                    <a:pos x="2" y="0"/>
                  </a:cxn>
                  <a:cxn ang="0">
                    <a:pos x="6" y="2"/>
                  </a:cxn>
                  <a:cxn ang="0">
                    <a:pos x="7" y="4"/>
                  </a:cxn>
                  <a:cxn ang="0">
                    <a:pos x="9" y="6"/>
                  </a:cxn>
                  <a:cxn ang="0">
                    <a:pos x="14" y="6"/>
                  </a:cxn>
                  <a:cxn ang="0">
                    <a:pos x="43" y="29"/>
                  </a:cxn>
                  <a:cxn ang="0">
                    <a:pos x="45" y="35"/>
                  </a:cxn>
                  <a:cxn ang="0">
                    <a:pos x="45" y="45"/>
                  </a:cxn>
                  <a:cxn ang="0">
                    <a:pos x="35" y="41"/>
                  </a:cxn>
                  <a:cxn ang="0">
                    <a:pos x="27" y="35"/>
                  </a:cxn>
                  <a:cxn ang="0">
                    <a:pos x="20" y="25"/>
                  </a:cxn>
                  <a:cxn ang="0">
                    <a:pos x="17" y="22"/>
                  </a:cxn>
                  <a:cxn ang="0">
                    <a:pos x="9" y="27"/>
                  </a:cxn>
                  <a:cxn ang="0">
                    <a:pos x="2" y="33"/>
                  </a:cxn>
                  <a:cxn ang="0">
                    <a:pos x="0" y="32"/>
                  </a:cxn>
                  <a:cxn ang="0">
                    <a:pos x="2" y="18"/>
                  </a:cxn>
                  <a:cxn ang="0">
                    <a:pos x="2" y="0"/>
                  </a:cxn>
                </a:cxnLst>
                <a:rect l="0" t="0" r="r" b="b"/>
                <a:pathLst>
                  <a:path w="45" h="45">
                    <a:moveTo>
                      <a:pt x="2" y="0"/>
                    </a:moveTo>
                    <a:lnTo>
                      <a:pt x="6" y="2"/>
                    </a:lnTo>
                    <a:lnTo>
                      <a:pt x="7" y="4"/>
                    </a:lnTo>
                    <a:lnTo>
                      <a:pt x="9" y="6"/>
                    </a:lnTo>
                    <a:lnTo>
                      <a:pt x="14" y="6"/>
                    </a:lnTo>
                    <a:lnTo>
                      <a:pt x="43" y="29"/>
                    </a:lnTo>
                    <a:lnTo>
                      <a:pt x="45" y="35"/>
                    </a:lnTo>
                    <a:lnTo>
                      <a:pt x="45" y="45"/>
                    </a:lnTo>
                    <a:lnTo>
                      <a:pt x="35" y="41"/>
                    </a:lnTo>
                    <a:lnTo>
                      <a:pt x="27" y="35"/>
                    </a:lnTo>
                    <a:lnTo>
                      <a:pt x="20" y="25"/>
                    </a:lnTo>
                    <a:lnTo>
                      <a:pt x="17" y="22"/>
                    </a:lnTo>
                    <a:lnTo>
                      <a:pt x="9" y="27"/>
                    </a:lnTo>
                    <a:lnTo>
                      <a:pt x="2" y="33"/>
                    </a:lnTo>
                    <a:lnTo>
                      <a:pt x="0" y="32"/>
                    </a:lnTo>
                    <a:lnTo>
                      <a:pt x="2" y="18"/>
                    </a:lnTo>
                    <a:lnTo>
                      <a:pt x="2"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25" name="Freeform 74"/>
              <p:cNvSpPr>
                <a:spLocks noChangeAspect="1"/>
              </p:cNvSpPr>
              <p:nvPr/>
            </p:nvSpPr>
            <p:spPr bwMode="gray">
              <a:xfrm>
                <a:off x="3879" y="2348"/>
                <a:ext cx="15" cy="17"/>
              </a:xfrm>
              <a:custGeom>
                <a:avLst/>
                <a:gdLst/>
                <a:ahLst/>
                <a:cxnLst>
                  <a:cxn ang="0">
                    <a:pos x="0" y="4"/>
                  </a:cxn>
                  <a:cxn ang="0">
                    <a:pos x="3" y="4"/>
                  </a:cxn>
                  <a:cxn ang="0">
                    <a:pos x="26" y="5"/>
                  </a:cxn>
                  <a:cxn ang="0">
                    <a:pos x="38" y="0"/>
                  </a:cxn>
                  <a:cxn ang="0">
                    <a:pos x="44" y="2"/>
                  </a:cxn>
                  <a:cxn ang="0">
                    <a:pos x="51" y="6"/>
                  </a:cxn>
                  <a:cxn ang="0">
                    <a:pos x="55" y="15"/>
                  </a:cxn>
                  <a:cxn ang="0">
                    <a:pos x="64" y="21"/>
                  </a:cxn>
                  <a:cxn ang="0">
                    <a:pos x="64" y="32"/>
                  </a:cxn>
                  <a:cxn ang="0">
                    <a:pos x="62" y="47"/>
                  </a:cxn>
                  <a:cxn ang="0">
                    <a:pos x="64" y="57"/>
                  </a:cxn>
                  <a:cxn ang="0">
                    <a:pos x="72" y="78"/>
                  </a:cxn>
                  <a:cxn ang="0">
                    <a:pos x="77" y="85"/>
                  </a:cxn>
                  <a:cxn ang="0">
                    <a:pos x="62" y="85"/>
                  </a:cxn>
                  <a:cxn ang="0">
                    <a:pos x="51" y="83"/>
                  </a:cxn>
                  <a:cxn ang="0">
                    <a:pos x="48" y="73"/>
                  </a:cxn>
                  <a:cxn ang="0">
                    <a:pos x="42" y="70"/>
                  </a:cxn>
                  <a:cxn ang="0">
                    <a:pos x="34" y="64"/>
                  </a:cxn>
                  <a:cxn ang="0">
                    <a:pos x="34" y="59"/>
                  </a:cxn>
                  <a:cxn ang="0">
                    <a:pos x="37" y="51"/>
                  </a:cxn>
                  <a:cxn ang="0">
                    <a:pos x="35" y="48"/>
                  </a:cxn>
                  <a:cxn ang="0">
                    <a:pos x="19" y="32"/>
                  </a:cxn>
                  <a:cxn ang="0">
                    <a:pos x="13" y="30"/>
                  </a:cxn>
                  <a:cxn ang="0">
                    <a:pos x="6" y="21"/>
                  </a:cxn>
                  <a:cxn ang="0">
                    <a:pos x="0" y="6"/>
                  </a:cxn>
                  <a:cxn ang="0">
                    <a:pos x="0" y="4"/>
                  </a:cxn>
                </a:cxnLst>
                <a:rect l="0" t="0" r="r" b="b"/>
                <a:pathLst>
                  <a:path w="77" h="85">
                    <a:moveTo>
                      <a:pt x="0" y="4"/>
                    </a:moveTo>
                    <a:lnTo>
                      <a:pt x="3" y="4"/>
                    </a:lnTo>
                    <a:lnTo>
                      <a:pt x="26" y="5"/>
                    </a:lnTo>
                    <a:lnTo>
                      <a:pt x="38" y="0"/>
                    </a:lnTo>
                    <a:lnTo>
                      <a:pt x="44" y="2"/>
                    </a:lnTo>
                    <a:lnTo>
                      <a:pt x="51" y="6"/>
                    </a:lnTo>
                    <a:lnTo>
                      <a:pt x="55" y="15"/>
                    </a:lnTo>
                    <a:lnTo>
                      <a:pt x="64" y="21"/>
                    </a:lnTo>
                    <a:lnTo>
                      <a:pt x="64" y="32"/>
                    </a:lnTo>
                    <a:lnTo>
                      <a:pt x="62" y="47"/>
                    </a:lnTo>
                    <a:lnTo>
                      <a:pt x="64" y="57"/>
                    </a:lnTo>
                    <a:lnTo>
                      <a:pt x="72" y="78"/>
                    </a:lnTo>
                    <a:lnTo>
                      <a:pt x="77" y="85"/>
                    </a:lnTo>
                    <a:lnTo>
                      <a:pt x="62" y="85"/>
                    </a:lnTo>
                    <a:lnTo>
                      <a:pt x="51" y="83"/>
                    </a:lnTo>
                    <a:lnTo>
                      <a:pt x="48" y="73"/>
                    </a:lnTo>
                    <a:lnTo>
                      <a:pt x="42" y="70"/>
                    </a:lnTo>
                    <a:lnTo>
                      <a:pt x="34" y="64"/>
                    </a:lnTo>
                    <a:lnTo>
                      <a:pt x="34" y="59"/>
                    </a:lnTo>
                    <a:lnTo>
                      <a:pt x="37" y="51"/>
                    </a:lnTo>
                    <a:lnTo>
                      <a:pt x="35" y="48"/>
                    </a:lnTo>
                    <a:lnTo>
                      <a:pt x="19" y="32"/>
                    </a:lnTo>
                    <a:lnTo>
                      <a:pt x="13" y="30"/>
                    </a:lnTo>
                    <a:lnTo>
                      <a:pt x="6" y="21"/>
                    </a:lnTo>
                    <a:lnTo>
                      <a:pt x="0" y="6"/>
                    </a:lnTo>
                    <a:lnTo>
                      <a:pt x="0" y="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26" name="Freeform 75"/>
              <p:cNvSpPr>
                <a:spLocks noChangeAspect="1"/>
              </p:cNvSpPr>
              <p:nvPr/>
            </p:nvSpPr>
            <p:spPr bwMode="gray">
              <a:xfrm>
                <a:off x="3853" y="2356"/>
                <a:ext cx="13" cy="17"/>
              </a:xfrm>
              <a:custGeom>
                <a:avLst/>
                <a:gdLst/>
                <a:ahLst/>
                <a:cxnLst>
                  <a:cxn ang="0">
                    <a:pos x="0" y="1"/>
                  </a:cxn>
                  <a:cxn ang="0">
                    <a:pos x="2" y="0"/>
                  </a:cxn>
                  <a:cxn ang="0">
                    <a:pos x="11" y="2"/>
                  </a:cxn>
                  <a:cxn ang="0">
                    <a:pos x="24" y="11"/>
                  </a:cxn>
                  <a:cxn ang="0">
                    <a:pos x="27" y="17"/>
                  </a:cxn>
                  <a:cxn ang="0">
                    <a:pos x="33" y="18"/>
                  </a:cxn>
                  <a:cxn ang="0">
                    <a:pos x="49" y="18"/>
                  </a:cxn>
                  <a:cxn ang="0">
                    <a:pos x="50" y="22"/>
                  </a:cxn>
                  <a:cxn ang="0">
                    <a:pos x="60" y="19"/>
                  </a:cxn>
                  <a:cxn ang="0">
                    <a:pos x="63" y="21"/>
                  </a:cxn>
                  <a:cxn ang="0">
                    <a:pos x="63" y="33"/>
                  </a:cxn>
                  <a:cxn ang="0">
                    <a:pos x="60" y="44"/>
                  </a:cxn>
                  <a:cxn ang="0">
                    <a:pos x="52" y="49"/>
                  </a:cxn>
                  <a:cxn ang="0">
                    <a:pos x="44" y="59"/>
                  </a:cxn>
                  <a:cxn ang="0">
                    <a:pos x="36" y="65"/>
                  </a:cxn>
                  <a:cxn ang="0">
                    <a:pos x="32" y="67"/>
                  </a:cxn>
                  <a:cxn ang="0">
                    <a:pos x="23" y="68"/>
                  </a:cxn>
                  <a:cxn ang="0">
                    <a:pos x="11" y="73"/>
                  </a:cxn>
                  <a:cxn ang="0">
                    <a:pos x="3" y="83"/>
                  </a:cxn>
                  <a:cxn ang="0">
                    <a:pos x="1" y="71"/>
                  </a:cxn>
                  <a:cxn ang="0">
                    <a:pos x="1" y="59"/>
                  </a:cxn>
                  <a:cxn ang="0">
                    <a:pos x="3" y="45"/>
                  </a:cxn>
                  <a:cxn ang="0">
                    <a:pos x="6" y="17"/>
                  </a:cxn>
                  <a:cxn ang="0">
                    <a:pos x="4" y="11"/>
                  </a:cxn>
                  <a:cxn ang="0">
                    <a:pos x="0" y="6"/>
                  </a:cxn>
                  <a:cxn ang="0">
                    <a:pos x="0" y="1"/>
                  </a:cxn>
                </a:cxnLst>
                <a:rect l="0" t="0" r="r" b="b"/>
                <a:pathLst>
                  <a:path w="63" h="83">
                    <a:moveTo>
                      <a:pt x="0" y="1"/>
                    </a:moveTo>
                    <a:lnTo>
                      <a:pt x="2" y="0"/>
                    </a:lnTo>
                    <a:lnTo>
                      <a:pt x="11" y="2"/>
                    </a:lnTo>
                    <a:lnTo>
                      <a:pt x="24" y="11"/>
                    </a:lnTo>
                    <a:lnTo>
                      <a:pt x="27" y="17"/>
                    </a:lnTo>
                    <a:lnTo>
                      <a:pt x="33" y="18"/>
                    </a:lnTo>
                    <a:lnTo>
                      <a:pt x="49" y="18"/>
                    </a:lnTo>
                    <a:lnTo>
                      <a:pt x="50" y="22"/>
                    </a:lnTo>
                    <a:lnTo>
                      <a:pt x="60" y="19"/>
                    </a:lnTo>
                    <a:lnTo>
                      <a:pt x="63" y="21"/>
                    </a:lnTo>
                    <a:lnTo>
                      <a:pt x="63" y="33"/>
                    </a:lnTo>
                    <a:lnTo>
                      <a:pt x="60" y="44"/>
                    </a:lnTo>
                    <a:lnTo>
                      <a:pt x="52" y="49"/>
                    </a:lnTo>
                    <a:lnTo>
                      <a:pt x="44" y="59"/>
                    </a:lnTo>
                    <a:lnTo>
                      <a:pt x="36" y="65"/>
                    </a:lnTo>
                    <a:lnTo>
                      <a:pt x="32" y="67"/>
                    </a:lnTo>
                    <a:lnTo>
                      <a:pt x="23" y="68"/>
                    </a:lnTo>
                    <a:lnTo>
                      <a:pt x="11" y="73"/>
                    </a:lnTo>
                    <a:lnTo>
                      <a:pt x="3" y="83"/>
                    </a:lnTo>
                    <a:lnTo>
                      <a:pt x="1" y="71"/>
                    </a:lnTo>
                    <a:lnTo>
                      <a:pt x="1" y="59"/>
                    </a:lnTo>
                    <a:lnTo>
                      <a:pt x="3" y="45"/>
                    </a:lnTo>
                    <a:lnTo>
                      <a:pt x="6" y="17"/>
                    </a:lnTo>
                    <a:lnTo>
                      <a:pt x="4" y="11"/>
                    </a:lnTo>
                    <a:lnTo>
                      <a:pt x="0" y="6"/>
                    </a:lnTo>
                    <a:lnTo>
                      <a:pt x="0" y="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27" name="Freeform 76"/>
              <p:cNvSpPr>
                <a:spLocks noChangeAspect="1"/>
              </p:cNvSpPr>
              <p:nvPr/>
            </p:nvSpPr>
            <p:spPr bwMode="gray">
              <a:xfrm>
                <a:off x="3858" y="2367"/>
                <a:ext cx="12" cy="21"/>
              </a:xfrm>
              <a:custGeom>
                <a:avLst/>
                <a:gdLst/>
                <a:ahLst/>
                <a:cxnLst>
                  <a:cxn ang="0">
                    <a:pos x="29" y="8"/>
                  </a:cxn>
                  <a:cxn ang="0">
                    <a:pos x="39" y="0"/>
                  </a:cxn>
                  <a:cxn ang="0">
                    <a:pos x="43" y="1"/>
                  </a:cxn>
                  <a:cxn ang="0">
                    <a:pos x="59" y="5"/>
                  </a:cxn>
                  <a:cxn ang="0">
                    <a:pos x="59" y="14"/>
                  </a:cxn>
                  <a:cxn ang="0">
                    <a:pos x="57" y="25"/>
                  </a:cxn>
                  <a:cxn ang="0">
                    <a:pos x="52" y="30"/>
                  </a:cxn>
                  <a:cxn ang="0">
                    <a:pos x="51" y="41"/>
                  </a:cxn>
                  <a:cxn ang="0">
                    <a:pos x="41" y="62"/>
                  </a:cxn>
                  <a:cxn ang="0">
                    <a:pos x="40" y="75"/>
                  </a:cxn>
                  <a:cxn ang="0">
                    <a:pos x="41" y="83"/>
                  </a:cxn>
                  <a:cxn ang="0">
                    <a:pos x="44" y="90"/>
                  </a:cxn>
                  <a:cxn ang="0">
                    <a:pos x="43" y="101"/>
                  </a:cxn>
                  <a:cxn ang="0">
                    <a:pos x="34" y="107"/>
                  </a:cxn>
                  <a:cxn ang="0">
                    <a:pos x="25" y="97"/>
                  </a:cxn>
                  <a:cxn ang="0">
                    <a:pos x="19" y="89"/>
                  </a:cxn>
                  <a:cxn ang="0">
                    <a:pos x="13" y="86"/>
                  </a:cxn>
                  <a:cxn ang="0">
                    <a:pos x="6" y="79"/>
                  </a:cxn>
                  <a:cxn ang="0">
                    <a:pos x="0" y="69"/>
                  </a:cxn>
                  <a:cxn ang="0">
                    <a:pos x="3" y="57"/>
                  </a:cxn>
                  <a:cxn ang="0">
                    <a:pos x="18" y="51"/>
                  </a:cxn>
                  <a:cxn ang="0">
                    <a:pos x="22" y="42"/>
                  </a:cxn>
                  <a:cxn ang="0">
                    <a:pos x="22" y="25"/>
                  </a:cxn>
                  <a:cxn ang="0">
                    <a:pos x="27" y="10"/>
                  </a:cxn>
                  <a:cxn ang="0">
                    <a:pos x="29" y="8"/>
                  </a:cxn>
                </a:cxnLst>
                <a:rect l="0" t="0" r="r" b="b"/>
                <a:pathLst>
                  <a:path w="59" h="107">
                    <a:moveTo>
                      <a:pt x="29" y="8"/>
                    </a:moveTo>
                    <a:lnTo>
                      <a:pt x="39" y="0"/>
                    </a:lnTo>
                    <a:lnTo>
                      <a:pt x="43" y="1"/>
                    </a:lnTo>
                    <a:lnTo>
                      <a:pt x="59" y="5"/>
                    </a:lnTo>
                    <a:lnTo>
                      <a:pt x="59" y="14"/>
                    </a:lnTo>
                    <a:lnTo>
                      <a:pt x="57" y="25"/>
                    </a:lnTo>
                    <a:lnTo>
                      <a:pt x="52" y="30"/>
                    </a:lnTo>
                    <a:lnTo>
                      <a:pt x="51" y="41"/>
                    </a:lnTo>
                    <a:lnTo>
                      <a:pt x="41" y="62"/>
                    </a:lnTo>
                    <a:lnTo>
                      <a:pt x="40" y="75"/>
                    </a:lnTo>
                    <a:lnTo>
                      <a:pt x="41" y="83"/>
                    </a:lnTo>
                    <a:lnTo>
                      <a:pt x="44" y="90"/>
                    </a:lnTo>
                    <a:lnTo>
                      <a:pt x="43" y="101"/>
                    </a:lnTo>
                    <a:lnTo>
                      <a:pt x="34" y="107"/>
                    </a:lnTo>
                    <a:lnTo>
                      <a:pt x="25" y="97"/>
                    </a:lnTo>
                    <a:lnTo>
                      <a:pt x="19" y="89"/>
                    </a:lnTo>
                    <a:lnTo>
                      <a:pt x="13" y="86"/>
                    </a:lnTo>
                    <a:lnTo>
                      <a:pt x="6" y="79"/>
                    </a:lnTo>
                    <a:lnTo>
                      <a:pt x="0" y="69"/>
                    </a:lnTo>
                    <a:lnTo>
                      <a:pt x="3" y="57"/>
                    </a:lnTo>
                    <a:lnTo>
                      <a:pt x="18" y="51"/>
                    </a:lnTo>
                    <a:lnTo>
                      <a:pt x="22" y="42"/>
                    </a:lnTo>
                    <a:lnTo>
                      <a:pt x="22" y="25"/>
                    </a:lnTo>
                    <a:lnTo>
                      <a:pt x="27" y="10"/>
                    </a:lnTo>
                    <a:lnTo>
                      <a:pt x="29" y="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28" name="Freeform 77"/>
              <p:cNvSpPr>
                <a:spLocks noChangeAspect="1"/>
              </p:cNvSpPr>
              <p:nvPr/>
            </p:nvSpPr>
            <p:spPr bwMode="gray">
              <a:xfrm>
                <a:off x="3879" y="2361"/>
                <a:ext cx="10" cy="16"/>
              </a:xfrm>
              <a:custGeom>
                <a:avLst/>
                <a:gdLst/>
                <a:ahLst/>
                <a:cxnLst>
                  <a:cxn ang="0">
                    <a:pos x="0" y="0"/>
                  </a:cxn>
                  <a:cxn ang="0">
                    <a:pos x="2" y="5"/>
                  </a:cxn>
                  <a:cxn ang="0">
                    <a:pos x="6" y="8"/>
                  </a:cxn>
                  <a:cxn ang="0">
                    <a:pos x="11" y="6"/>
                  </a:cxn>
                  <a:cxn ang="0">
                    <a:pos x="16" y="8"/>
                  </a:cxn>
                  <a:cxn ang="0">
                    <a:pos x="29" y="7"/>
                  </a:cxn>
                  <a:cxn ang="0">
                    <a:pos x="37" y="18"/>
                  </a:cxn>
                  <a:cxn ang="0">
                    <a:pos x="38" y="43"/>
                  </a:cxn>
                  <a:cxn ang="0">
                    <a:pos x="43" y="51"/>
                  </a:cxn>
                  <a:cxn ang="0">
                    <a:pos x="48" y="64"/>
                  </a:cxn>
                  <a:cxn ang="0">
                    <a:pos x="51" y="69"/>
                  </a:cxn>
                  <a:cxn ang="0">
                    <a:pos x="44" y="72"/>
                  </a:cxn>
                  <a:cxn ang="0">
                    <a:pos x="38" y="70"/>
                  </a:cxn>
                  <a:cxn ang="0">
                    <a:pos x="37" y="81"/>
                  </a:cxn>
                  <a:cxn ang="0">
                    <a:pos x="29" y="78"/>
                  </a:cxn>
                  <a:cxn ang="0">
                    <a:pos x="26" y="67"/>
                  </a:cxn>
                  <a:cxn ang="0">
                    <a:pos x="26" y="43"/>
                  </a:cxn>
                  <a:cxn ang="0">
                    <a:pos x="19" y="30"/>
                  </a:cxn>
                  <a:cxn ang="0">
                    <a:pos x="8" y="34"/>
                  </a:cxn>
                  <a:cxn ang="0">
                    <a:pos x="6" y="22"/>
                  </a:cxn>
                  <a:cxn ang="0">
                    <a:pos x="3" y="10"/>
                  </a:cxn>
                  <a:cxn ang="0">
                    <a:pos x="1" y="6"/>
                  </a:cxn>
                  <a:cxn ang="0">
                    <a:pos x="0" y="0"/>
                  </a:cxn>
                </a:cxnLst>
                <a:rect l="0" t="0" r="r" b="b"/>
                <a:pathLst>
                  <a:path w="51" h="81">
                    <a:moveTo>
                      <a:pt x="0" y="0"/>
                    </a:moveTo>
                    <a:lnTo>
                      <a:pt x="2" y="5"/>
                    </a:lnTo>
                    <a:lnTo>
                      <a:pt x="6" y="8"/>
                    </a:lnTo>
                    <a:lnTo>
                      <a:pt x="11" y="6"/>
                    </a:lnTo>
                    <a:lnTo>
                      <a:pt x="16" y="8"/>
                    </a:lnTo>
                    <a:lnTo>
                      <a:pt x="29" y="7"/>
                    </a:lnTo>
                    <a:lnTo>
                      <a:pt x="37" y="18"/>
                    </a:lnTo>
                    <a:lnTo>
                      <a:pt x="38" y="43"/>
                    </a:lnTo>
                    <a:lnTo>
                      <a:pt x="43" y="51"/>
                    </a:lnTo>
                    <a:lnTo>
                      <a:pt x="48" y="64"/>
                    </a:lnTo>
                    <a:lnTo>
                      <a:pt x="51" y="69"/>
                    </a:lnTo>
                    <a:lnTo>
                      <a:pt x="44" y="72"/>
                    </a:lnTo>
                    <a:lnTo>
                      <a:pt x="38" y="70"/>
                    </a:lnTo>
                    <a:lnTo>
                      <a:pt x="37" y="81"/>
                    </a:lnTo>
                    <a:lnTo>
                      <a:pt x="29" y="78"/>
                    </a:lnTo>
                    <a:lnTo>
                      <a:pt x="26" y="67"/>
                    </a:lnTo>
                    <a:lnTo>
                      <a:pt x="26" y="43"/>
                    </a:lnTo>
                    <a:lnTo>
                      <a:pt x="19" y="30"/>
                    </a:lnTo>
                    <a:lnTo>
                      <a:pt x="8" y="34"/>
                    </a:lnTo>
                    <a:lnTo>
                      <a:pt x="6" y="22"/>
                    </a:lnTo>
                    <a:lnTo>
                      <a:pt x="3" y="10"/>
                    </a:lnTo>
                    <a:lnTo>
                      <a:pt x="1" y="6"/>
                    </a:lnTo>
                    <a:lnTo>
                      <a:pt x="0"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29" name="Freeform 78"/>
              <p:cNvSpPr>
                <a:spLocks noChangeAspect="1"/>
              </p:cNvSpPr>
              <p:nvPr/>
            </p:nvSpPr>
            <p:spPr bwMode="gray">
              <a:xfrm>
                <a:off x="3869" y="2363"/>
                <a:ext cx="7" cy="20"/>
              </a:xfrm>
              <a:custGeom>
                <a:avLst/>
                <a:gdLst/>
                <a:ahLst/>
                <a:cxnLst>
                  <a:cxn ang="0">
                    <a:pos x="35" y="2"/>
                  </a:cxn>
                  <a:cxn ang="0">
                    <a:pos x="37" y="0"/>
                  </a:cxn>
                  <a:cxn ang="0">
                    <a:pos x="38" y="5"/>
                  </a:cxn>
                  <a:cxn ang="0">
                    <a:pos x="37" y="10"/>
                  </a:cxn>
                  <a:cxn ang="0">
                    <a:pos x="37" y="33"/>
                  </a:cxn>
                  <a:cxn ang="0">
                    <a:pos x="36" y="48"/>
                  </a:cxn>
                  <a:cxn ang="0">
                    <a:pos x="24" y="58"/>
                  </a:cxn>
                  <a:cxn ang="0">
                    <a:pos x="15" y="75"/>
                  </a:cxn>
                  <a:cxn ang="0">
                    <a:pos x="10" y="86"/>
                  </a:cxn>
                  <a:cxn ang="0">
                    <a:pos x="6" y="96"/>
                  </a:cxn>
                  <a:cxn ang="0">
                    <a:pos x="3" y="99"/>
                  </a:cxn>
                  <a:cxn ang="0">
                    <a:pos x="0" y="87"/>
                  </a:cxn>
                  <a:cxn ang="0">
                    <a:pos x="0" y="78"/>
                  </a:cxn>
                  <a:cxn ang="0">
                    <a:pos x="8" y="58"/>
                  </a:cxn>
                  <a:cxn ang="0">
                    <a:pos x="17" y="41"/>
                  </a:cxn>
                  <a:cxn ang="0">
                    <a:pos x="26" y="21"/>
                  </a:cxn>
                  <a:cxn ang="0">
                    <a:pos x="31" y="5"/>
                  </a:cxn>
                  <a:cxn ang="0">
                    <a:pos x="35" y="2"/>
                  </a:cxn>
                </a:cxnLst>
                <a:rect l="0" t="0" r="r" b="b"/>
                <a:pathLst>
                  <a:path w="38" h="99">
                    <a:moveTo>
                      <a:pt x="35" y="2"/>
                    </a:moveTo>
                    <a:lnTo>
                      <a:pt x="37" y="0"/>
                    </a:lnTo>
                    <a:lnTo>
                      <a:pt x="38" y="5"/>
                    </a:lnTo>
                    <a:lnTo>
                      <a:pt x="37" y="10"/>
                    </a:lnTo>
                    <a:lnTo>
                      <a:pt x="37" y="33"/>
                    </a:lnTo>
                    <a:lnTo>
                      <a:pt x="36" y="48"/>
                    </a:lnTo>
                    <a:lnTo>
                      <a:pt x="24" y="58"/>
                    </a:lnTo>
                    <a:lnTo>
                      <a:pt x="15" y="75"/>
                    </a:lnTo>
                    <a:lnTo>
                      <a:pt x="10" y="86"/>
                    </a:lnTo>
                    <a:lnTo>
                      <a:pt x="6" y="96"/>
                    </a:lnTo>
                    <a:lnTo>
                      <a:pt x="3" y="99"/>
                    </a:lnTo>
                    <a:lnTo>
                      <a:pt x="0" y="87"/>
                    </a:lnTo>
                    <a:lnTo>
                      <a:pt x="0" y="78"/>
                    </a:lnTo>
                    <a:lnTo>
                      <a:pt x="8" y="58"/>
                    </a:lnTo>
                    <a:lnTo>
                      <a:pt x="17" y="41"/>
                    </a:lnTo>
                    <a:lnTo>
                      <a:pt x="26" y="21"/>
                    </a:lnTo>
                    <a:lnTo>
                      <a:pt x="31" y="5"/>
                    </a:lnTo>
                    <a:lnTo>
                      <a:pt x="35" y="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30" name="Freeform 79"/>
              <p:cNvSpPr>
                <a:spLocks noChangeAspect="1"/>
              </p:cNvSpPr>
              <p:nvPr/>
            </p:nvSpPr>
            <p:spPr bwMode="gray">
              <a:xfrm>
                <a:off x="3874" y="2375"/>
                <a:ext cx="8" cy="7"/>
              </a:xfrm>
              <a:custGeom>
                <a:avLst/>
                <a:gdLst/>
                <a:ahLst/>
                <a:cxnLst>
                  <a:cxn ang="0">
                    <a:pos x="0" y="18"/>
                  </a:cxn>
                  <a:cxn ang="0">
                    <a:pos x="0" y="16"/>
                  </a:cxn>
                  <a:cxn ang="0">
                    <a:pos x="2" y="16"/>
                  </a:cxn>
                  <a:cxn ang="0">
                    <a:pos x="9" y="12"/>
                  </a:cxn>
                  <a:cxn ang="0">
                    <a:pos x="12" y="5"/>
                  </a:cxn>
                  <a:cxn ang="0">
                    <a:pos x="20" y="0"/>
                  </a:cxn>
                  <a:cxn ang="0">
                    <a:pos x="32" y="5"/>
                  </a:cxn>
                  <a:cxn ang="0">
                    <a:pos x="39" y="3"/>
                  </a:cxn>
                  <a:cxn ang="0">
                    <a:pos x="39" y="14"/>
                  </a:cxn>
                  <a:cxn ang="0">
                    <a:pos x="38" y="18"/>
                  </a:cxn>
                  <a:cxn ang="0">
                    <a:pos x="39" y="24"/>
                  </a:cxn>
                  <a:cxn ang="0">
                    <a:pos x="37" y="27"/>
                  </a:cxn>
                  <a:cxn ang="0">
                    <a:pos x="22" y="31"/>
                  </a:cxn>
                  <a:cxn ang="0">
                    <a:pos x="7" y="30"/>
                  </a:cxn>
                  <a:cxn ang="0">
                    <a:pos x="4" y="26"/>
                  </a:cxn>
                  <a:cxn ang="0">
                    <a:pos x="0" y="18"/>
                  </a:cxn>
                </a:cxnLst>
                <a:rect l="0" t="0" r="r" b="b"/>
                <a:pathLst>
                  <a:path w="39" h="31">
                    <a:moveTo>
                      <a:pt x="0" y="18"/>
                    </a:moveTo>
                    <a:lnTo>
                      <a:pt x="0" y="16"/>
                    </a:lnTo>
                    <a:lnTo>
                      <a:pt x="2" y="16"/>
                    </a:lnTo>
                    <a:lnTo>
                      <a:pt x="9" y="12"/>
                    </a:lnTo>
                    <a:lnTo>
                      <a:pt x="12" y="5"/>
                    </a:lnTo>
                    <a:lnTo>
                      <a:pt x="20" y="0"/>
                    </a:lnTo>
                    <a:lnTo>
                      <a:pt x="32" y="5"/>
                    </a:lnTo>
                    <a:lnTo>
                      <a:pt x="39" y="3"/>
                    </a:lnTo>
                    <a:lnTo>
                      <a:pt x="39" y="14"/>
                    </a:lnTo>
                    <a:lnTo>
                      <a:pt x="38" y="18"/>
                    </a:lnTo>
                    <a:lnTo>
                      <a:pt x="39" y="24"/>
                    </a:lnTo>
                    <a:lnTo>
                      <a:pt x="37" y="27"/>
                    </a:lnTo>
                    <a:lnTo>
                      <a:pt x="22" y="31"/>
                    </a:lnTo>
                    <a:lnTo>
                      <a:pt x="7" y="30"/>
                    </a:lnTo>
                    <a:lnTo>
                      <a:pt x="4" y="26"/>
                    </a:lnTo>
                    <a:lnTo>
                      <a:pt x="0" y="1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31" name="Freeform 80"/>
              <p:cNvSpPr>
                <a:spLocks noChangeAspect="1"/>
              </p:cNvSpPr>
              <p:nvPr/>
            </p:nvSpPr>
            <p:spPr bwMode="gray">
              <a:xfrm>
                <a:off x="3853" y="2380"/>
                <a:ext cx="51" cy="46"/>
              </a:xfrm>
              <a:custGeom>
                <a:avLst/>
                <a:gdLst/>
                <a:ahLst/>
                <a:cxnLst>
                  <a:cxn ang="0">
                    <a:pos x="190" y="0"/>
                  </a:cxn>
                  <a:cxn ang="0">
                    <a:pos x="207" y="10"/>
                  </a:cxn>
                  <a:cxn ang="0">
                    <a:pos x="224" y="26"/>
                  </a:cxn>
                  <a:cxn ang="0">
                    <a:pos x="233" y="33"/>
                  </a:cxn>
                  <a:cxn ang="0">
                    <a:pos x="240" y="51"/>
                  </a:cxn>
                  <a:cxn ang="0">
                    <a:pos x="242" y="70"/>
                  </a:cxn>
                  <a:cxn ang="0">
                    <a:pos x="246" y="86"/>
                  </a:cxn>
                  <a:cxn ang="0">
                    <a:pos x="250" y="110"/>
                  </a:cxn>
                  <a:cxn ang="0">
                    <a:pos x="254" y="142"/>
                  </a:cxn>
                  <a:cxn ang="0">
                    <a:pos x="243" y="152"/>
                  </a:cxn>
                  <a:cxn ang="0">
                    <a:pos x="238" y="185"/>
                  </a:cxn>
                  <a:cxn ang="0">
                    <a:pos x="227" y="167"/>
                  </a:cxn>
                  <a:cxn ang="0">
                    <a:pos x="221" y="142"/>
                  </a:cxn>
                  <a:cxn ang="0">
                    <a:pos x="212" y="131"/>
                  </a:cxn>
                  <a:cxn ang="0">
                    <a:pos x="192" y="158"/>
                  </a:cxn>
                  <a:cxn ang="0">
                    <a:pos x="197" y="179"/>
                  </a:cxn>
                  <a:cxn ang="0">
                    <a:pos x="206" y="201"/>
                  </a:cxn>
                  <a:cxn ang="0">
                    <a:pos x="194" y="227"/>
                  </a:cxn>
                  <a:cxn ang="0">
                    <a:pos x="184" y="211"/>
                  </a:cxn>
                  <a:cxn ang="0">
                    <a:pos x="174" y="211"/>
                  </a:cxn>
                  <a:cxn ang="0">
                    <a:pos x="156" y="210"/>
                  </a:cxn>
                  <a:cxn ang="0">
                    <a:pos x="125" y="189"/>
                  </a:cxn>
                  <a:cxn ang="0">
                    <a:pos x="119" y="171"/>
                  </a:cxn>
                  <a:cxn ang="0">
                    <a:pos x="113" y="150"/>
                  </a:cxn>
                  <a:cxn ang="0">
                    <a:pos x="125" y="126"/>
                  </a:cxn>
                  <a:cxn ang="0">
                    <a:pos x="105" y="108"/>
                  </a:cxn>
                  <a:cxn ang="0">
                    <a:pos x="89" y="104"/>
                  </a:cxn>
                  <a:cxn ang="0">
                    <a:pos x="81" y="125"/>
                  </a:cxn>
                  <a:cxn ang="0">
                    <a:pos x="68" y="121"/>
                  </a:cxn>
                  <a:cxn ang="0">
                    <a:pos x="55" y="126"/>
                  </a:cxn>
                  <a:cxn ang="0">
                    <a:pos x="50" y="123"/>
                  </a:cxn>
                  <a:cxn ang="0">
                    <a:pos x="39" y="112"/>
                  </a:cxn>
                  <a:cxn ang="0">
                    <a:pos x="16" y="153"/>
                  </a:cxn>
                  <a:cxn ang="0">
                    <a:pos x="3" y="155"/>
                  </a:cxn>
                  <a:cxn ang="0">
                    <a:pos x="7" y="121"/>
                  </a:cxn>
                  <a:cxn ang="0">
                    <a:pos x="22" y="93"/>
                  </a:cxn>
                  <a:cxn ang="0">
                    <a:pos x="56" y="76"/>
                  </a:cxn>
                  <a:cxn ang="0">
                    <a:pos x="73" y="64"/>
                  </a:cxn>
                  <a:cxn ang="0">
                    <a:pos x="99" y="64"/>
                  </a:cxn>
                  <a:cxn ang="0">
                    <a:pos x="98" y="94"/>
                  </a:cxn>
                  <a:cxn ang="0">
                    <a:pos x="127" y="69"/>
                  </a:cxn>
                  <a:cxn ang="0">
                    <a:pos x="146" y="66"/>
                  </a:cxn>
                  <a:cxn ang="0">
                    <a:pos x="153" y="49"/>
                  </a:cxn>
                  <a:cxn ang="0">
                    <a:pos x="169" y="46"/>
                  </a:cxn>
                  <a:cxn ang="0">
                    <a:pos x="189" y="43"/>
                  </a:cxn>
                  <a:cxn ang="0">
                    <a:pos x="194" y="26"/>
                  </a:cxn>
                  <a:cxn ang="0">
                    <a:pos x="191" y="1"/>
                  </a:cxn>
                </a:cxnLst>
                <a:rect l="0" t="0" r="r" b="b"/>
                <a:pathLst>
                  <a:path w="254" h="227">
                    <a:moveTo>
                      <a:pt x="191" y="1"/>
                    </a:moveTo>
                    <a:lnTo>
                      <a:pt x="190" y="0"/>
                    </a:lnTo>
                    <a:lnTo>
                      <a:pt x="200" y="0"/>
                    </a:lnTo>
                    <a:lnTo>
                      <a:pt x="207" y="10"/>
                    </a:lnTo>
                    <a:lnTo>
                      <a:pt x="215" y="13"/>
                    </a:lnTo>
                    <a:lnTo>
                      <a:pt x="224" y="26"/>
                    </a:lnTo>
                    <a:lnTo>
                      <a:pt x="229" y="26"/>
                    </a:lnTo>
                    <a:lnTo>
                      <a:pt x="233" y="33"/>
                    </a:lnTo>
                    <a:lnTo>
                      <a:pt x="240" y="46"/>
                    </a:lnTo>
                    <a:lnTo>
                      <a:pt x="240" y="51"/>
                    </a:lnTo>
                    <a:lnTo>
                      <a:pt x="231" y="64"/>
                    </a:lnTo>
                    <a:lnTo>
                      <a:pt x="242" y="70"/>
                    </a:lnTo>
                    <a:lnTo>
                      <a:pt x="242" y="81"/>
                    </a:lnTo>
                    <a:lnTo>
                      <a:pt x="246" y="86"/>
                    </a:lnTo>
                    <a:lnTo>
                      <a:pt x="248" y="104"/>
                    </a:lnTo>
                    <a:lnTo>
                      <a:pt x="250" y="110"/>
                    </a:lnTo>
                    <a:lnTo>
                      <a:pt x="254" y="124"/>
                    </a:lnTo>
                    <a:lnTo>
                      <a:pt x="254" y="142"/>
                    </a:lnTo>
                    <a:lnTo>
                      <a:pt x="249" y="150"/>
                    </a:lnTo>
                    <a:lnTo>
                      <a:pt x="243" y="152"/>
                    </a:lnTo>
                    <a:lnTo>
                      <a:pt x="238" y="161"/>
                    </a:lnTo>
                    <a:lnTo>
                      <a:pt x="238" y="185"/>
                    </a:lnTo>
                    <a:lnTo>
                      <a:pt x="231" y="179"/>
                    </a:lnTo>
                    <a:lnTo>
                      <a:pt x="227" y="167"/>
                    </a:lnTo>
                    <a:lnTo>
                      <a:pt x="227" y="151"/>
                    </a:lnTo>
                    <a:lnTo>
                      <a:pt x="221" y="142"/>
                    </a:lnTo>
                    <a:lnTo>
                      <a:pt x="217" y="134"/>
                    </a:lnTo>
                    <a:lnTo>
                      <a:pt x="212" y="131"/>
                    </a:lnTo>
                    <a:lnTo>
                      <a:pt x="207" y="135"/>
                    </a:lnTo>
                    <a:lnTo>
                      <a:pt x="192" y="158"/>
                    </a:lnTo>
                    <a:lnTo>
                      <a:pt x="191" y="172"/>
                    </a:lnTo>
                    <a:lnTo>
                      <a:pt x="197" y="179"/>
                    </a:lnTo>
                    <a:lnTo>
                      <a:pt x="202" y="189"/>
                    </a:lnTo>
                    <a:lnTo>
                      <a:pt x="206" y="201"/>
                    </a:lnTo>
                    <a:lnTo>
                      <a:pt x="206" y="207"/>
                    </a:lnTo>
                    <a:lnTo>
                      <a:pt x="194" y="227"/>
                    </a:lnTo>
                    <a:lnTo>
                      <a:pt x="186" y="223"/>
                    </a:lnTo>
                    <a:lnTo>
                      <a:pt x="184" y="211"/>
                    </a:lnTo>
                    <a:lnTo>
                      <a:pt x="183" y="205"/>
                    </a:lnTo>
                    <a:lnTo>
                      <a:pt x="174" y="211"/>
                    </a:lnTo>
                    <a:lnTo>
                      <a:pt x="164" y="212"/>
                    </a:lnTo>
                    <a:lnTo>
                      <a:pt x="156" y="210"/>
                    </a:lnTo>
                    <a:lnTo>
                      <a:pt x="133" y="199"/>
                    </a:lnTo>
                    <a:lnTo>
                      <a:pt x="125" y="189"/>
                    </a:lnTo>
                    <a:lnTo>
                      <a:pt x="120" y="182"/>
                    </a:lnTo>
                    <a:lnTo>
                      <a:pt x="119" y="171"/>
                    </a:lnTo>
                    <a:lnTo>
                      <a:pt x="116" y="162"/>
                    </a:lnTo>
                    <a:lnTo>
                      <a:pt x="113" y="150"/>
                    </a:lnTo>
                    <a:lnTo>
                      <a:pt x="125" y="134"/>
                    </a:lnTo>
                    <a:lnTo>
                      <a:pt x="125" y="126"/>
                    </a:lnTo>
                    <a:lnTo>
                      <a:pt x="116" y="116"/>
                    </a:lnTo>
                    <a:lnTo>
                      <a:pt x="105" y="108"/>
                    </a:lnTo>
                    <a:lnTo>
                      <a:pt x="97" y="104"/>
                    </a:lnTo>
                    <a:lnTo>
                      <a:pt x="89" y="104"/>
                    </a:lnTo>
                    <a:lnTo>
                      <a:pt x="81" y="119"/>
                    </a:lnTo>
                    <a:lnTo>
                      <a:pt x="81" y="125"/>
                    </a:lnTo>
                    <a:lnTo>
                      <a:pt x="73" y="121"/>
                    </a:lnTo>
                    <a:lnTo>
                      <a:pt x="68" y="121"/>
                    </a:lnTo>
                    <a:lnTo>
                      <a:pt x="68" y="114"/>
                    </a:lnTo>
                    <a:lnTo>
                      <a:pt x="55" y="126"/>
                    </a:lnTo>
                    <a:lnTo>
                      <a:pt x="54" y="132"/>
                    </a:lnTo>
                    <a:lnTo>
                      <a:pt x="50" y="123"/>
                    </a:lnTo>
                    <a:lnTo>
                      <a:pt x="47" y="112"/>
                    </a:lnTo>
                    <a:lnTo>
                      <a:pt x="39" y="112"/>
                    </a:lnTo>
                    <a:lnTo>
                      <a:pt x="28" y="124"/>
                    </a:lnTo>
                    <a:lnTo>
                      <a:pt x="16" y="153"/>
                    </a:lnTo>
                    <a:lnTo>
                      <a:pt x="9" y="156"/>
                    </a:lnTo>
                    <a:lnTo>
                      <a:pt x="3" y="155"/>
                    </a:lnTo>
                    <a:lnTo>
                      <a:pt x="0" y="144"/>
                    </a:lnTo>
                    <a:lnTo>
                      <a:pt x="7" y="121"/>
                    </a:lnTo>
                    <a:lnTo>
                      <a:pt x="12" y="104"/>
                    </a:lnTo>
                    <a:lnTo>
                      <a:pt x="22" y="93"/>
                    </a:lnTo>
                    <a:lnTo>
                      <a:pt x="52" y="85"/>
                    </a:lnTo>
                    <a:lnTo>
                      <a:pt x="56" y="76"/>
                    </a:lnTo>
                    <a:lnTo>
                      <a:pt x="63" y="69"/>
                    </a:lnTo>
                    <a:lnTo>
                      <a:pt x="73" y="64"/>
                    </a:lnTo>
                    <a:lnTo>
                      <a:pt x="79" y="56"/>
                    </a:lnTo>
                    <a:lnTo>
                      <a:pt x="99" y="64"/>
                    </a:lnTo>
                    <a:lnTo>
                      <a:pt x="104" y="76"/>
                    </a:lnTo>
                    <a:lnTo>
                      <a:pt x="98" y="94"/>
                    </a:lnTo>
                    <a:lnTo>
                      <a:pt x="120" y="85"/>
                    </a:lnTo>
                    <a:lnTo>
                      <a:pt x="127" y="69"/>
                    </a:lnTo>
                    <a:lnTo>
                      <a:pt x="138" y="64"/>
                    </a:lnTo>
                    <a:lnTo>
                      <a:pt x="146" y="66"/>
                    </a:lnTo>
                    <a:lnTo>
                      <a:pt x="151" y="60"/>
                    </a:lnTo>
                    <a:lnTo>
                      <a:pt x="153" y="49"/>
                    </a:lnTo>
                    <a:lnTo>
                      <a:pt x="158" y="43"/>
                    </a:lnTo>
                    <a:lnTo>
                      <a:pt x="169" y="46"/>
                    </a:lnTo>
                    <a:lnTo>
                      <a:pt x="181" y="40"/>
                    </a:lnTo>
                    <a:lnTo>
                      <a:pt x="189" y="43"/>
                    </a:lnTo>
                    <a:lnTo>
                      <a:pt x="192" y="39"/>
                    </a:lnTo>
                    <a:lnTo>
                      <a:pt x="194" y="26"/>
                    </a:lnTo>
                    <a:lnTo>
                      <a:pt x="191" y="7"/>
                    </a:lnTo>
                    <a:lnTo>
                      <a:pt x="191" y="1"/>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73" name="Freeform 81"/>
            <p:cNvSpPr>
              <a:spLocks noChangeAspect="1"/>
            </p:cNvSpPr>
            <p:nvPr/>
          </p:nvSpPr>
          <p:spPr bwMode="gray">
            <a:xfrm>
              <a:off x="5506423" y="2614376"/>
              <a:ext cx="25588" cy="21316"/>
            </a:xfrm>
            <a:custGeom>
              <a:avLst/>
              <a:gdLst/>
              <a:ahLst/>
              <a:cxnLst>
                <a:cxn ang="0">
                  <a:pos x="67" y="9"/>
                </a:cxn>
                <a:cxn ang="0">
                  <a:pos x="72" y="14"/>
                </a:cxn>
                <a:cxn ang="0">
                  <a:pos x="76" y="21"/>
                </a:cxn>
                <a:cxn ang="0">
                  <a:pos x="77" y="26"/>
                </a:cxn>
                <a:cxn ang="0">
                  <a:pos x="77" y="32"/>
                </a:cxn>
                <a:cxn ang="0">
                  <a:pos x="76" y="37"/>
                </a:cxn>
                <a:cxn ang="0">
                  <a:pos x="70" y="37"/>
                </a:cxn>
                <a:cxn ang="0">
                  <a:pos x="65" y="35"/>
                </a:cxn>
                <a:cxn ang="0">
                  <a:pos x="61" y="27"/>
                </a:cxn>
                <a:cxn ang="0">
                  <a:pos x="59" y="20"/>
                </a:cxn>
                <a:cxn ang="0">
                  <a:pos x="56" y="16"/>
                </a:cxn>
                <a:cxn ang="0">
                  <a:pos x="51" y="16"/>
                </a:cxn>
                <a:cxn ang="0">
                  <a:pos x="46" y="19"/>
                </a:cxn>
                <a:cxn ang="0">
                  <a:pos x="43" y="24"/>
                </a:cxn>
                <a:cxn ang="0">
                  <a:pos x="41" y="48"/>
                </a:cxn>
                <a:cxn ang="0">
                  <a:pos x="39" y="56"/>
                </a:cxn>
                <a:cxn ang="0">
                  <a:pos x="34" y="58"/>
                </a:cxn>
                <a:cxn ang="0">
                  <a:pos x="29" y="57"/>
                </a:cxn>
                <a:cxn ang="0">
                  <a:pos x="26" y="53"/>
                </a:cxn>
                <a:cxn ang="0">
                  <a:pos x="21" y="48"/>
                </a:cxn>
                <a:cxn ang="0">
                  <a:pos x="17" y="42"/>
                </a:cxn>
                <a:cxn ang="0">
                  <a:pos x="7" y="31"/>
                </a:cxn>
                <a:cxn ang="0">
                  <a:pos x="3" y="29"/>
                </a:cxn>
                <a:cxn ang="0">
                  <a:pos x="0" y="27"/>
                </a:cxn>
                <a:cxn ang="0">
                  <a:pos x="2" y="25"/>
                </a:cxn>
                <a:cxn ang="0">
                  <a:pos x="11" y="22"/>
                </a:cxn>
                <a:cxn ang="0">
                  <a:pos x="26" y="21"/>
                </a:cxn>
                <a:cxn ang="0">
                  <a:pos x="33" y="16"/>
                </a:cxn>
                <a:cxn ang="0">
                  <a:pos x="53" y="0"/>
                </a:cxn>
                <a:cxn ang="0">
                  <a:pos x="55" y="8"/>
                </a:cxn>
                <a:cxn ang="0">
                  <a:pos x="67" y="9"/>
                </a:cxn>
              </a:cxnLst>
              <a:rect l="0" t="0" r="r" b="b"/>
              <a:pathLst>
                <a:path w="77" h="58">
                  <a:moveTo>
                    <a:pt x="67" y="9"/>
                  </a:moveTo>
                  <a:lnTo>
                    <a:pt x="72" y="14"/>
                  </a:lnTo>
                  <a:lnTo>
                    <a:pt x="76" y="21"/>
                  </a:lnTo>
                  <a:lnTo>
                    <a:pt x="77" y="26"/>
                  </a:lnTo>
                  <a:lnTo>
                    <a:pt x="77" y="32"/>
                  </a:lnTo>
                  <a:lnTo>
                    <a:pt x="76" y="37"/>
                  </a:lnTo>
                  <a:lnTo>
                    <a:pt x="70" y="37"/>
                  </a:lnTo>
                  <a:lnTo>
                    <a:pt x="65" y="35"/>
                  </a:lnTo>
                  <a:lnTo>
                    <a:pt x="61" y="27"/>
                  </a:lnTo>
                  <a:lnTo>
                    <a:pt x="59" y="20"/>
                  </a:lnTo>
                  <a:lnTo>
                    <a:pt x="56" y="16"/>
                  </a:lnTo>
                  <a:lnTo>
                    <a:pt x="51" y="16"/>
                  </a:lnTo>
                  <a:lnTo>
                    <a:pt x="46" y="19"/>
                  </a:lnTo>
                  <a:lnTo>
                    <a:pt x="43" y="24"/>
                  </a:lnTo>
                  <a:lnTo>
                    <a:pt x="41" y="48"/>
                  </a:lnTo>
                  <a:lnTo>
                    <a:pt x="39" y="56"/>
                  </a:lnTo>
                  <a:lnTo>
                    <a:pt x="34" y="58"/>
                  </a:lnTo>
                  <a:lnTo>
                    <a:pt x="29" y="57"/>
                  </a:lnTo>
                  <a:lnTo>
                    <a:pt x="26" y="53"/>
                  </a:lnTo>
                  <a:lnTo>
                    <a:pt x="21" y="48"/>
                  </a:lnTo>
                  <a:lnTo>
                    <a:pt x="17" y="42"/>
                  </a:lnTo>
                  <a:lnTo>
                    <a:pt x="7" y="31"/>
                  </a:lnTo>
                  <a:lnTo>
                    <a:pt x="3" y="29"/>
                  </a:lnTo>
                  <a:lnTo>
                    <a:pt x="0" y="27"/>
                  </a:lnTo>
                  <a:lnTo>
                    <a:pt x="2" y="25"/>
                  </a:lnTo>
                  <a:lnTo>
                    <a:pt x="11" y="22"/>
                  </a:lnTo>
                  <a:lnTo>
                    <a:pt x="26" y="21"/>
                  </a:lnTo>
                  <a:lnTo>
                    <a:pt x="33" y="16"/>
                  </a:lnTo>
                  <a:lnTo>
                    <a:pt x="53" y="0"/>
                  </a:lnTo>
                  <a:lnTo>
                    <a:pt x="55" y="8"/>
                  </a:lnTo>
                  <a:lnTo>
                    <a:pt x="67" y="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74" name="Freeform 82"/>
            <p:cNvSpPr>
              <a:spLocks noChangeAspect="1"/>
            </p:cNvSpPr>
            <p:nvPr/>
          </p:nvSpPr>
          <p:spPr bwMode="gray">
            <a:xfrm>
              <a:off x="5545658" y="2776019"/>
              <a:ext cx="5118" cy="15987"/>
            </a:xfrm>
            <a:custGeom>
              <a:avLst/>
              <a:gdLst/>
              <a:ahLst/>
              <a:cxnLst>
                <a:cxn ang="0">
                  <a:pos x="8" y="1"/>
                </a:cxn>
                <a:cxn ang="0">
                  <a:pos x="9" y="0"/>
                </a:cxn>
                <a:cxn ang="0">
                  <a:pos x="11" y="10"/>
                </a:cxn>
                <a:cxn ang="0">
                  <a:pos x="13" y="26"/>
                </a:cxn>
                <a:cxn ang="0">
                  <a:pos x="15" y="33"/>
                </a:cxn>
                <a:cxn ang="0">
                  <a:pos x="9" y="41"/>
                </a:cxn>
                <a:cxn ang="0">
                  <a:pos x="4" y="42"/>
                </a:cxn>
                <a:cxn ang="0">
                  <a:pos x="0" y="27"/>
                </a:cxn>
                <a:cxn ang="0">
                  <a:pos x="0" y="13"/>
                </a:cxn>
                <a:cxn ang="0">
                  <a:pos x="3" y="4"/>
                </a:cxn>
                <a:cxn ang="0">
                  <a:pos x="8" y="0"/>
                </a:cxn>
                <a:cxn ang="0">
                  <a:pos x="8" y="1"/>
                </a:cxn>
              </a:cxnLst>
              <a:rect l="0" t="0" r="r" b="b"/>
              <a:pathLst>
                <a:path w="15" h="42">
                  <a:moveTo>
                    <a:pt x="8" y="1"/>
                  </a:moveTo>
                  <a:lnTo>
                    <a:pt x="9" y="0"/>
                  </a:lnTo>
                  <a:lnTo>
                    <a:pt x="11" y="10"/>
                  </a:lnTo>
                  <a:lnTo>
                    <a:pt x="13" y="26"/>
                  </a:lnTo>
                  <a:lnTo>
                    <a:pt x="15" y="33"/>
                  </a:lnTo>
                  <a:lnTo>
                    <a:pt x="9" y="41"/>
                  </a:lnTo>
                  <a:lnTo>
                    <a:pt x="4" y="42"/>
                  </a:lnTo>
                  <a:lnTo>
                    <a:pt x="0" y="27"/>
                  </a:lnTo>
                  <a:lnTo>
                    <a:pt x="0" y="13"/>
                  </a:lnTo>
                  <a:lnTo>
                    <a:pt x="3" y="4"/>
                  </a:lnTo>
                  <a:lnTo>
                    <a:pt x="8" y="0"/>
                  </a:lnTo>
                  <a:lnTo>
                    <a:pt x="8" y="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75" name="Freeform 83"/>
            <p:cNvSpPr>
              <a:spLocks noChangeAspect="1"/>
            </p:cNvSpPr>
            <p:nvPr/>
          </p:nvSpPr>
          <p:spPr bwMode="gray">
            <a:xfrm>
              <a:off x="5707711" y="2875493"/>
              <a:ext cx="46058" cy="21316"/>
            </a:xfrm>
            <a:custGeom>
              <a:avLst/>
              <a:gdLst/>
              <a:ahLst/>
              <a:cxnLst>
                <a:cxn ang="0">
                  <a:pos x="0" y="39"/>
                </a:cxn>
                <a:cxn ang="0">
                  <a:pos x="2" y="38"/>
                </a:cxn>
                <a:cxn ang="0">
                  <a:pos x="11" y="29"/>
                </a:cxn>
                <a:cxn ang="0">
                  <a:pos x="18" y="17"/>
                </a:cxn>
                <a:cxn ang="0">
                  <a:pos x="27" y="16"/>
                </a:cxn>
                <a:cxn ang="0">
                  <a:pos x="55" y="11"/>
                </a:cxn>
                <a:cxn ang="0">
                  <a:pos x="61" y="7"/>
                </a:cxn>
                <a:cxn ang="0">
                  <a:pos x="71" y="10"/>
                </a:cxn>
                <a:cxn ang="0">
                  <a:pos x="98" y="7"/>
                </a:cxn>
                <a:cxn ang="0">
                  <a:pos x="109" y="3"/>
                </a:cxn>
                <a:cxn ang="0">
                  <a:pos x="118" y="2"/>
                </a:cxn>
                <a:cxn ang="0">
                  <a:pos x="124" y="0"/>
                </a:cxn>
                <a:cxn ang="0">
                  <a:pos x="132" y="2"/>
                </a:cxn>
                <a:cxn ang="0">
                  <a:pos x="133" y="6"/>
                </a:cxn>
                <a:cxn ang="0">
                  <a:pos x="129" y="19"/>
                </a:cxn>
                <a:cxn ang="0">
                  <a:pos x="113" y="23"/>
                </a:cxn>
                <a:cxn ang="0">
                  <a:pos x="88" y="37"/>
                </a:cxn>
                <a:cxn ang="0">
                  <a:pos x="73" y="40"/>
                </a:cxn>
                <a:cxn ang="0">
                  <a:pos x="61" y="46"/>
                </a:cxn>
                <a:cxn ang="0">
                  <a:pos x="39" y="51"/>
                </a:cxn>
                <a:cxn ang="0">
                  <a:pos x="23" y="61"/>
                </a:cxn>
                <a:cxn ang="0">
                  <a:pos x="18" y="59"/>
                </a:cxn>
                <a:cxn ang="0">
                  <a:pos x="0" y="39"/>
                </a:cxn>
              </a:cxnLst>
              <a:rect l="0" t="0" r="r" b="b"/>
              <a:pathLst>
                <a:path w="133" h="61">
                  <a:moveTo>
                    <a:pt x="0" y="39"/>
                  </a:moveTo>
                  <a:lnTo>
                    <a:pt x="2" y="38"/>
                  </a:lnTo>
                  <a:lnTo>
                    <a:pt x="11" y="29"/>
                  </a:lnTo>
                  <a:lnTo>
                    <a:pt x="18" y="17"/>
                  </a:lnTo>
                  <a:lnTo>
                    <a:pt x="27" y="16"/>
                  </a:lnTo>
                  <a:lnTo>
                    <a:pt x="55" y="11"/>
                  </a:lnTo>
                  <a:lnTo>
                    <a:pt x="61" y="7"/>
                  </a:lnTo>
                  <a:lnTo>
                    <a:pt x="71" y="10"/>
                  </a:lnTo>
                  <a:lnTo>
                    <a:pt x="98" y="7"/>
                  </a:lnTo>
                  <a:lnTo>
                    <a:pt x="109" y="3"/>
                  </a:lnTo>
                  <a:lnTo>
                    <a:pt x="118" y="2"/>
                  </a:lnTo>
                  <a:lnTo>
                    <a:pt x="124" y="0"/>
                  </a:lnTo>
                  <a:lnTo>
                    <a:pt x="132" y="2"/>
                  </a:lnTo>
                  <a:lnTo>
                    <a:pt x="133" y="6"/>
                  </a:lnTo>
                  <a:lnTo>
                    <a:pt x="129" y="19"/>
                  </a:lnTo>
                  <a:lnTo>
                    <a:pt x="113" y="23"/>
                  </a:lnTo>
                  <a:lnTo>
                    <a:pt x="88" y="37"/>
                  </a:lnTo>
                  <a:lnTo>
                    <a:pt x="73" y="40"/>
                  </a:lnTo>
                  <a:lnTo>
                    <a:pt x="61" y="46"/>
                  </a:lnTo>
                  <a:lnTo>
                    <a:pt x="39" y="51"/>
                  </a:lnTo>
                  <a:lnTo>
                    <a:pt x="23" y="61"/>
                  </a:lnTo>
                  <a:lnTo>
                    <a:pt x="18" y="59"/>
                  </a:lnTo>
                  <a:lnTo>
                    <a:pt x="0" y="3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76" name="Freeform 84"/>
            <p:cNvSpPr>
              <a:spLocks noChangeAspect="1"/>
            </p:cNvSpPr>
            <p:nvPr/>
          </p:nvSpPr>
          <p:spPr bwMode="gray">
            <a:xfrm>
              <a:off x="5685536" y="2889703"/>
              <a:ext cx="29000" cy="24868"/>
            </a:xfrm>
            <a:custGeom>
              <a:avLst/>
              <a:gdLst/>
              <a:ahLst/>
              <a:cxnLst>
                <a:cxn ang="0">
                  <a:pos x="85" y="20"/>
                </a:cxn>
                <a:cxn ang="0">
                  <a:pos x="85" y="22"/>
                </a:cxn>
                <a:cxn ang="0">
                  <a:pos x="80" y="35"/>
                </a:cxn>
                <a:cxn ang="0">
                  <a:pos x="69" y="46"/>
                </a:cxn>
                <a:cxn ang="0">
                  <a:pos x="63" y="54"/>
                </a:cxn>
                <a:cxn ang="0">
                  <a:pos x="54" y="58"/>
                </a:cxn>
                <a:cxn ang="0">
                  <a:pos x="49" y="60"/>
                </a:cxn>
                <a:cxn ang="0">
                  <a:pos x="40" y="63"/>
                </a:cxn>
                <a:cxn ang="0">
                  <a:pos x="31" y="68"/>
                </a:cxn>
                <a:cxn ang="0">
                  <a:pos x="21" y="70"/>
                </a:cxn>
                <a:cxn ang="0">
                  <a:pos x="15" y="71"/>
                </a:cxn>
                <a:cxn ang="0">
                  <a:pos x="5" y="71"/>
                </a:cxn>
                <a:cxn ang="0">
                  <a:pos x="0" y="66"/>
                </a:cxn>
                <a:cxn ang="0">
                  <a:pos x="8" y="58"/>
                </a:cxn>
                <a:cxn ang="0">
                  <a:pos x="9" y="52"/>
                </a:cxn>
                <a:cxn ang="0">
                  <a:pos x="6" y="46"/>
                </a:cxn>
                <a:cxn ang="0">
                  <a:pos x="8" y="31"/>
                </a:cxn>
                <a:cxn ang="0">
                  <a:pos x="15" y="23"/>
                </a:cxn>
                <a:cxn ang="0">
                  <a:pos x="22" y="17"/>
                </a:cxn>
                <a:cxn ang="0">
                  <a:pos x="32" y="15"/>
                </a:cxn>
                <a:cxn ang="0">
                  <a:pos x="41" y="9"/>
                </a:cxn>
                <a:cxn ang="0">
                  <a:pos x="48" y="6"/>
                </a:cxn>
                <a:cxn ang="0">
                  <a:pos x="53" y="4"/>
                </a:cxn>
                <a:cxn ang="0">
                  <a:pos x="62" y="3"/>
                </a:cxn>
                <a:cxn ang="0">
                  <a:pos x="67" y="0"/>
                </a:cxn>
                <a:cxn ang="0">
                  <a:pos x="85" y="20"/>
                </a:cxn>
              </a:cxnLst>
              <a:rect l="0" t="0" r="r" b="b"/>
              <a:pathLst>
                <a:path w="85" h="71">
                  <a:moveTo>
                    <a:pt x="85" y="20"/>
                  </a:moveTo>
                  <a:lnTo>
                    <a:pt x="85" y="22"/>
                  </a:lnTo>
                  <a:lnTo>
                    <a:pt x="80" y="35"/>
                  </a:lnTo>
                  <a:lnTo>
                    <a:pt x="69" y="46"/>
                  </a:lnTo>
                  <a:lnTo>
                    <a:pt x="63" y="54"/>
                  </a:lnTo>
                  <a:lnTo>
                    <a:pt x="54" y="58"/>
                  </a:lnTo>
                  <a:lnTo>
                    <a:pt x="49" y="60"/>
                  </a:lnTo>
                  <a:lnTo>
                    <a:pt x="40" y="63"/>
                  </a:lnTo>
                  <a:lnTo>
                    <a:pt x="31" y="68"/>
                  </a:lnTo>
                  <a:lnTo>
                    <a:pt x="21" y="70"/>
                  </a:lnTo>
                  <a:lnTo>
                    <a:pt x="15" y="71"/>
                  </a:lnTo>
                  <a:lnTo>
                    <a:pt x="5" y="71"/>
                  </a:lnTo>
                  <a:lnTo>
                    <a:pt x="0" y="66"/>
                  </a:lnTo>
                  <a:lnTo>
                    <a:pt x="8" y="58"/>
                  </a:lnTo>
                  <a:lnTo>
                    <a:pt x="9" y="52"/>
                  </a:lnTo>
                  <a:lnTo>
                    <a:pt x="6" y="46"/>
                  </a:lnTo>
                  <a:lnTo>
                    <a:pt x="8" y="31"/>
                  </a:lnTo>
                  <a:lnTo>
                    <a:pt x="15" y="23"/>
                  </a:lnTo>
                  <a:lnTo>
                    <a:pt x="22" y="17"/>
                  </a:lnTo>
                  <a:lnTo>
                    <a:pt x="32" y="15"/>
                  </a:lnTo>
                  <a:lnTo>
                    <a:pt x="41" y="9"/>
                  </a:lnTo>
                  <a:lnTo>
                    <a:pt x="48" y="6"/>
                  </a:lnTo>
                  <a:lnTo>
                    <a:pt x="53" y="4"/>
                  </a:lnTo>
                  <a:lnTo>
                    <a:pt x="62" y="3"/>
                  </a:lnTo>
                  <a:lnTo>
                    <a:pt x="67" y="0"/>
                  </a:lnTo>
                  <a:lnTo>
                    <a:pt x="85" y="2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77" name="Freeform 85"/>
            <p:cNvSpPr>
              <a:spLocks noChangeAspect="1"/>
            </p:cNvSpPr>
            <p:nvPr/>
          </p:nvSpPr>
          <p:spPr bwMode="gray">
            <a:xfrm>
              <a:off x="5767415" y="2767138"/>
              <a:ext cx="54586" cy="21316"/>
            </a:xfrm>
            <a:custGeom>
              <a:avLst/>
              <a:gdLst/>
              <a:ahLst/>
              <a:cxnLst>
                <a:cxn ang="0">
                  <a:pos x="3" y="38"/>
                </a:cxn>
                <a:cxn ang="0">
                  <a:pos x="1" y="37"/>
                </a:cxn>
                <a:cxn ang="0">
                  <a:pos x="0" y="24"/>
                </a:cxn>
                <a:cxn ang="0">
                  <a:pos x="2" y="18"/>
                </a:cxn>
                <a:cxn ang="0">
                  <a:pos x="7" y="14"/>
                </a:cxn>
                <a:cxn ang="0">
                  <a:pos x="12" y="8"/>
                </a:cxn>
                <a:cxn ang="0">
                  <a:pos x="17" y="3"/>
                </a:cxn>
                <a:cxn ang="0">
                  <a:pos x="43" y="5"/>
                </a:cxn>
                <a:cxn ang="0">
                  <a:pos x="54" y="4"/>
                </a:cxn>
                <a:cxn ang="0">
                  <a:pos x="63" y="2"/>
                </a:cxn>
                <a:cxn ang="0">
                  <a:pos x="70" y="5"/>
                </a:cxn>
                <a:cxn ang="0">
                  <a:pos x="88" y="0"/>
                </a:cxn>
                <a:cxn ang="0">
                  <a:pos x="99" y="4"/>
                </a:cxn>
                <a:cxn ang="0">
                  <a:pos x="108" y="11"/>
                </a:cxn>
                <a:cxn ang="0">
                  <a:pos x="116" y="13"/>
                </a:cxn>
                <a:cxn ang="0">
                  <a:pos x="125" y="13"/>
                </a:cxn>
                <a:cxn ang="0">
                  <a:pos x="132" y="10"/>
                </a:cxn>
                <a:cxn ang="0">
                  <a:pos x="142" y="14"/>
                </a:cxn>
                <a:cxn ang="0">
                  <a:pos x="148" y="30"/>
                </a:cxn>
                <a:cxn ang="0">
                  <a:pos x="152" y="35"/>
                </a:cxn>
                <a:cxn ang="0">
                  <a:pos x="160" y="37"/>
                </a:cxn>
                <a:cxn ang="0">
                  <a:pos x="162" y="50"/>
                </a:cxn>
                <a:cxn ang="0">
                  <a:pos x="157" y="59"/>
                </a:cxn>
                <a:cxn ang="0">
                  <a:pos x="149" y="54"/>
                </a:cxn>
                <a:cxn ang="0">
                  <a:pos x="108" y="32"/>
                </a:cxn>
                <a:cxn ang="0">
                  <a:pos x="98" y="30"/>
                </a:cxn>
                <a:cxn ang="0">
                  <a:pos x="88" y="30"/>
                </a:cxn>
                <a:cxn ang="0">
                  <a:pos x="88" y="35"/>
                </a:cxn>
                <a:cxn ang="0">
                  <a:pos x="83" y="36"/>
                </a:cxn>
                <a:cxn ang="0">
                  <a:pos x="72" y="35"/>
                </a:cxn>
                <a:cxn ang="0">
                  <a:pos x="62" y="34"/>
                </a:cxn>
                <a:cxn ang="0">
                  <a:pos x="54" y="26"/>
                </a:cxn>
                <a:cxn ang="0">
                  <a:pos x="45" y="30"/>
                </a:cxn>
                <a:cxn ang="0">
                  <a:pos x="41" y="35"/>
                </a:cxn>
                <a:cxn ang="0">
                  <a:pos x="34" y="37"/>
                </a:cxn>
                <a:cxn ang="0">
                  <a:pos x="24" y="32"/>
                </a:cxn>
                <a:cxn ang="0">
                  <a:pos x="13" y="21"/>
                </a:cxn>
                <a:cxn ang="0">
                  <a:pos x="11" y="24"/>
                </a:cxn>
                <a:cxn ang="0">
                  <a:pos x="3" y="38"/>
                </a:cxn>
              </a:cxnLst>
              <a:rect l="0" t="0" r="r" b="b"/>
              <a:pathLst>
                <a:path w="162" h="59">
                  <a:moveTo>
                    <a:pt x="3" y="38"/>
                  </a:moveTo>
                  <a:lnTo>
                    <a:pt x="1" y="37"/>
                  </a:lnTo>
                  <a:lnTo>
                    <a:pt x="0" y="24"/>
                  </a:lnTo>
                  <a:lnTo>
                    <a:pt x="2" y="18"/>
                  </a:lnTo>
                  <a:lnTo>
                    <a:pt x="7" y="14"/>
                  </a:lnTo>
                  <a:lnTo>
                    <a:pt x="12" y="8"/>
                  </a:lnTo>
                  <a:lnTo>
                    <a:pt x="17" y="3"/>
                  </a:lnTo>
                  <a:lnTo>
                    <a:pt x="43" y="5"/>
                  </a:lnTo>
                  <a:lnTo>
                    <a:pt x="54" y="4"/>
                  </a:lnTo>
                  <a:lnTo>
                    <a:pt x="63" y="2"/>
                  </a:lnTo>
                  <a:lnTo>
                    <a:pt x="70" y="5"/>
                  </a:lnTo>
                  <a:lnTo>
                    <a:pt x="88" y="0"/>
                  </a:lnTo>
                  <a:lnTo>
                    <a:pt x="99" y="4"/>
                  </a:lnTo>
                  <a:lnTo>
                    <a:pt x="108" y="11"/>
                  </a:lnTo>
                  <a:lnTo>
                    <a:pt x="116" y="13"/>
                  </a:lnTo>
                  <a:lnTo>
                    <a:pt x="125" y="13"/>
                  </a:lnTo>
                  <a:lnTo>
                    <a:pt x="132" y="10"/>
                  </a:lnTo>
                  <a:lnTo>
                    <a:pt x="142" y="14"/>
                  </a:lnTo>
                  <a:lnTo>
                    <a:pt x="148" y="30"/>
                  </a:lnTo>
                  <a:lnTo>
                    <a:pt x="152" y="35"/>
                  </a:lnTo>
                  <a:lnTo>
                    <a:pt x="160" y="37"/>
                  </a:lnTo>
                  <a:lnTo>
                    <a:pt x="162" y="50"/>
                  </a:lnTo>
                  <a:lnTo>
                    <a:pt x="157" y="59"/>
                  </a:lnTo>
                  <a:lnTo>
                    <a:pt x="149" y="54"/>
                  </a:lnTo>
                  <a:lnTo>
                    <a:pt x="108" y="32"/>
                  </a:lnTo>
                  <a:lnTo>
                    <a:pt x="98" y="30"/>
                  </a:lnTo>
                  <a:lnTo>
                    <a:pt x="88" y="30"/>
                  </a:lnTo>
                  <a:lnTo>
                    <a:pt x="88" y="35"/>
                  </a:lnTo>
                  <a:lnTo>
                    <a:pt x="83" y="36"/>
                  </a:lnTo>
                  <a:lnTo>
                    <a:pt x="72" y="35"/>
                  </a:lnTo>
                  <a:lnTo>
                    <a:pt x="62" y="34"/>
                  </a:lnTo>
                  <a:lnTo>
                    <a:pt x="54" y="26"/>
                  </a:lnTo>
                  <a:lnTo>
                    <a:pt x="45" y="30"/>
                  </a:lnTo>
                  <a:lnTo>
                    <a:pt x="41" y="35"/>
                  </a:lnTo>
                  <a:lnTo>
                    <a:pt x="34" y="37"/>
                  </a:lnTo>
                  <a:lnTo>
                    <a:pt x="24" y="32"/>
                  </a:lnTo>
                  <a:lnTo>
                    <a:pt x="13" y="21"/>
                  </a:lnTo>
                  <a:lnTo>
                    <a:pt x="11" y="24"/>
                  </a:lnTo>
                  <a:lnTo>
                    <a:pt x="3" y="3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86" name="Freeform 86"/>
            <p:cNvSpPr>
              <a:spLocks noChangeAspect="1"/>
            </p:cNvSpPr>
            <p:nvPr/>
          </p:nvSpPr>
          <p:spPr bwMode="gray">
            <a:xfrm>
              <a:off x="5598538" y="2680098"/>
              <a:ext cx="117703" cy="143882"/>
            </a:xfrm>
            <a:custGeom>
              <a:avLst/>
              <a:gdLst/>
              <a:ahLst/>
              <a:cxnLst>
                <a:cxn ang="0">
                  <a:pos x="141" y="30"/>
                </a:cxn>
                <a:cxn ang="0">
                  <a:pos x="163" y="33"/>
                </a:cxn>
                <a:cxn ang="0">
                  <a:pos x="184" y="36"/>
                </a:cxn>
                <a:cxn ang="0">
                  <a:pos x="205" y="43"/>
                </a:cxn>
                <a:cxn ang="0">
                  <a:pos x="229" y="42"/>
                </a:cxn>
                <a:cxn ang="0">
                  <a:pos x="288" y="42"/>
                </a:cxn>
                <a:cxn ang="0">
                  <a:pos x="325" y="6"/>
                </a:cxn>
                <a:cxn ang="0">
                  <a:pos x="344" y="4"/>
                </a:cxn>
                <a:cxn ang="0">
                  <a:pos x="339" y="30"/>
                </a:cxn>
                <a:cxn ang="0">
                  <a:pos x="303" y="69"/>
                </a:cxn>
                <a:cxn ang="0">
                  <a:pos x="268" y="78"/>
                </a:cxn>
                <a:cxn ang="0">
                  <a:pos x="218" y="68"/>
                </a:cxn>
                <a:cxn ang="0">
                  <a:pos x="164" y="72"/>
                </a:cxn>
                <a:cxn ang="0">
                  <a:pos x="145" y="69"/>
                </a:cxn>
                <a:cxn ang="0">
                  <a:pos x="121" y="72"/>
                </a:cxn>
                <a:cxn ang="0">
                  <a:pos x="87" y="69"/>
                </a:cxn>
                <a:cxn ang="0">
                  <a:pos x="67" y="107"/>
                </a:cxn>
                <a:cxn ang="0">
                  <a:pos x="86" y="148"/>
                </a:cxn>
                <a:cxn ang="0">
                  <a:pos x="124" y="164"/>
                </a:cxn>
                <a:cxn ang="0">
                  <a:pos x="151" y="143"/>
                </a:cxn>
                <a:cxn ang="0">
                  <a:pos x="172" y="148"/>
                </a:cxn>
                <a:cxn ang="0">
                  <a:pos x="215" y="138"/>
                </a:cxn>
                <a:cxn ang="0">
                  <a:pos x="244" y="124"/>
                </a:cxn>
                <a:cxn ang="0">
                  <a:pos x="243" y="150"/>
                </a:cxn>
                <a:cxn ang="0">
                  <a:pos x="198" y="172"/>
                </a:cxn>
                <a:cxn ang="0">
                  <a:pos x="166" y="189"/>
                </a:cxn>
                <a:cxn ang="0">
                  <a:pos x="137" y="193"/>
                </a:cxn>
                <a:cxn ang="0">
                  <a:pos x="180" y="251"/>
                </a:cxn>
                <a:cxn ang="0">
                  <a:pos x="196" y="271"/>
                </a:cxn>
                <a:cxn ang="0">
                  <a:pos x="184" y="286"/>
                </a:cxn>
                <a:cxn ang="0">
                  <a:pos x="202" y="309"/>
                </a:cxn>
                <a:cxn ang="0">
                  <a:pos x="216" y="320"/>
                </a:cxn>
                <a:cxn ang="0">
                  <a:pos x="211" y="337"/>
                </a:cxn>
                <a:cxn ang="0">
                  <a:pos x="175" y="354"/>
                </a:cxn>
                <a:cxn ang="0">
                  <a:pos x="146" y="348"/>
                </a:cxn>
                <a:cxn ang="0">
                  <a:pos x="143" y="314"/>
                </a:cxn>
                <a:cxn ang="0">
                  <a:pos x="113" y="280"/>
                </a:cxn>
                <a:cxn ang="0">
                  <a:pos x="119" y="245"/>
                </a:cxn>
                <a:cxn ang="0">
                  <a:pos x="92" y="245"/>
                </a:cxn>
                <a:cxn ang="0">
                  <a:pos x="83" y="280"/>
                </a:cxn>
                <a:cxn ang="0">
                  <a:pos x="86" y="354"/>
                </a:cxn>
                <a:cxn ang="0">
                  <a:pos x="85" y="397"/>
                </a:cxn>
                <a:cxn ang="0">
                  <a:pos x="55" y="404"/>
                </a:cxn>
                <a:cxn ang="0">
                  <a:pos x="27" y="384"/>
                </a:cxn>
                <a:cxn ang="0">
                  <a:pos x="43" y="316"/>
                </a:cxn>
                <a:cxn ang="0">
                  <a:pos x="22" y="284"/>
                </a:cxn>
                <a:cxn ang="0">
                  <a:pos x="0" y="259"/>
                </a:cxn>
                <a:cxn ang="0">
                  <a:pos x="18" y="210"/>
                </a:cxn>
                <a:cxn ang="0">
                  <a:pos x="37" y="144"/>
                </a:cxn>
                <a:cxn ang="0">
                  <a:pos x="51" y="138"/>
                </a:cxn>
                <a:cxn ang="0">
                  <a:pos x="45" y="97"/>
                </a:cxn>
                <a:cxn ang="0">
                  <a:pos x="55" y="80"/>
                </a:cxn>
                <a:cxn ang="0">
                  <a:pos x="73" y="46"/>
                </a:cxn>
                <a:cxn ang="0">
                  <a:pos x="93" y="51"/>
                </a:cxn>
                <a:cxn ang="0">
                  <a:pos x="110" y="24"/>
                </a:cxn>
              </a:cxnLst>
              <a:rect l="0" t="0" r="r" b="b"/>
              <a:pathLst>
                <a:path w="345" h="404">
                  <a:moveTo>
                    <a:pt x="120" y="22"/>
                  </a:moveTo>
                  <a:lnTo>
                    <a:pt x="139" y="24"/>
                  </a:lnTo>
                  <a:lnTo>
                    <a:pt x="141" y="30"/>
                  </a:lnTo>
                  <a:lnTo>
                    <a:pt x="147" y="35"/>
                  </a:lnTo>
                  <a:lnTo>
                    <a:pt x="155" y="36"/>
                  </a:lnTo>
                  <a:lnTo>
                    <a:pt x="163" y="33"/>
                  </a:lnTo>
                  <a:lnTo>
                    <a:pt x="169" y="33"/>
                  </a:lnTo>
                  <a:lnTo>
                    <a:pt x="178" y="35"/>
                  </a:lnTo>
                  <a:lnTo>
                    <a:pt x="184" y="36"/>
                  </a:lnTo>
                  <a:lnTo>
                    <a:pt x="193" y="36"/>
                  </a:lnTo>
                  <a:lnTo>
                    <a:pt x="201" y="38"/>
                  </a:lnTo>
                  <a:lnTo>
                    <a:pt x="205" y="43"/>
                  </a:lnTo>
                  <a:lnTo>
                    <a:pt x="216" y="47"/>
                  </a:lnTo>
                  <a:lnTo>
                    <a:pt x="222" y="46"/>
                  </a:lnTo>
                  <a:lnTo>
                    <a:pt x="229" y="42"/>
                  </a:lnTo>
                  <a:lnTo>
                    <a:pt x="237" y="41"/>
                  </a:lnTo>
                  <a:lnTo>
                    <a:pt x="274" y="46"/>
                  </a:lnTo>
                  <a:lnTo>
                    <a:pt x="288" y="42"/>
                  </a:lnTo>
                  <a:lnTo>
                    <a:pt x="309" y="21"/>
                  </a:lnTo>
                  <a:lnTo>
                    <a:pt x="317" y="16"/>
                  </a:lnTo>
                  <a:lnTo>
                    <a:pt x="325" y="6"/>
                  </a:lnTo>
                  <a:lnTo>
                    <a:pt x="335" y="0"/>
                  </a:lnTo>
                  <a:lnTo>
                    <a:pt x="341" y="2"/>
                  </a:lnTo>
                  <a:lnTo>
                    <a:pt x="344" y="4"/>
                  </a:lnTo>
                  <a:lnTo>
                    <a:pt x="345" y="13"/>
                  </a:lnTo>
                  <a:lnTo>
                    <a:pt x="344" y="20"/>
                  </a:lnTo>
                  <a:lnTo>
                    <a:pt x="339" y="30"/>
                  </a:lnTo>
                  <a:lnTo>
                    <a:pt x="323" y="47"/>
                  </a:lnTo>
                  <a:lnTo>
                    <a:pt x="313" y="60"/>
                  </a:lnTo>
                  <a:lnTo>
                    <a:pt x="303" y="69"/>
                  </a:lnTo>
                  <a:lnTo>
                    <a:pt x="293" y="75"/>
                  </a:lnTo>
                  <a:lnTo>
                    <a:pt x="280" y="75"/>
                  </a:lnTo>
                  <a:lnTo>
                    <a:pt x="268" y="78"/>
                  </a:lnTo>
                  <a:lnTo>
                    <a:pt x="245" y="78"/>
                  </a:lnTo>
                  <a:lnTo>
                    <a:pt x="234" y="70"/>
                  </a:lnTo>
                  <a:lnTo>
                    <a:pt x="218" y="68"/>
                  </a:lnTo>
                  <a:lnTo>
                    <a:pt x="201" y="68"/>
                  </a:lnTo>
                  <a:lnTo>
                    <a:pt x="178" y="69"/>
                  </a:lnTo>
                  <a:lnTo>
                    <a:pt x="164" y="72"/>
                  </a:lnTo>
                  <a:lnTo>
                    <a:pt x="156" y="68"/>
                  </a:lnTo>
                  <a:lnTo>
                    <a:pt x="148" y="68"/>
                  </a:lnTo>
                  <a:lnTo>
                    <a:pt x="145" y="69"/>
                  </a:lnTo>
                  <a:lnTo>
                    <a:pt x="135" y="67"/>
                  </a:lnTo>
                  <a:lnTo>
                    <a:pt x="130" y="68"/>
                  </a:lnTo>
                  <a:lnTo>
                    <a:pt x="121" y="72"/>
                  </a:lnTo>
                  <a:lnTo>
                    <a:pt x="109" y="72"/>
                  </a:lnTo>
                  <a:lnTo>
                    <a:pt x="98" y="69"/>
                  </a:lnTo>
                  <a:lnTo>
                    <a:pt x="87" y="69"/>
                  </a:lnTo>
                  <a:lnTo>
                    <a:pt x="77" y="80"/>
                  </a:lnTo>
                  <a:lnTo>
                    <a:pt x="70" y="94"/>
                  </a:lnTo>
                  <a:lnTo>
                    <a:pt x="67" y="107"/>
                  </a:lnTo>
                  <a:lnTo>
                    <a:pt x="67" y="137"/>
                  </a:lnTo>
                  <a:lnTo>
                    <a:pt x="75" y="144"/>
                  </a:lnTo>
                  <a:lnTo>
                    <a:pt x="86" y="148"/>
                  </a:lnTo>
                  <a:lnTo>
                    <a:pt x="100" y="171"/>
                  </a:lnTo>
                  <a:lnTo>
                    <a:pt x="121" y="170"/>
                  </a:lnTo>
                  <a:lnTo>
                    <a:pt x="124" y="164"/>
                  </a:lnTo>
                  <a:lnTo>
                    <a:pt x="132" y="156"/>
                  </a:lnTo>
                  <a:lnTo>
                    <a:pt x="140" y="146"/>
                  </a:lnTo>
                  <a:lnTo>
                    <a:pt x="151" y="143"/>
                  </a:lnTo>
                  <a:lnTo>
                    <a:pt x="159" y="145"/>
                  </a:lnTo>
                  <a:lnTo>
                    <a:pt x="163" y="145"/>
                  </a:lnTo>
                  <a:lnTo>
                    <a:pt x="172" y="148"/>
                  </a:lnTo>
                  <a:lnTo>
                    <a:pt x="177" y="140"/>
                  </a:lnTo>
                  <a:lnTo>
                    <a:pt x="193" y="138"/>
                  </a:lnTo>
                  <a:lnTo>
                    <a:pt x="215" y="138"/>
                  </a:lnTo>
                  <a:lnTo>
                    <a:pt x="217" y="129"/>
                  </a:lnTo>
                  <a:lnTo>
                    <a:pt x="233" y="124"/>
                  </a:lnTo>
                  <a:lnTo>
                    <a:pt x="244" y="124"/>
                  </a:lnTo>
                  <a:lnTo>
                    <a:pt x="250" y="133"/>
                  </a:lnTo>
                  <a:lnTo>
                    <a:pt x="249" y="144"/>
                  </a:lnTo>
                  <a:lnTo>
                    <a:pt x="243" y="150"/>
                  </a:lnTo>
                  <a:lnTo>
                    <a:pt x="231" y="144"/>
                  </a:lnTo>
                  <a:lnTo>
                    <a:pt x="218" y="146"/>
                  </a:lnTo>
                  <a:lnTo>
                    <a:pt x="198" y="172"/>
                  </a:lnTo>
                  <a:lnTo>
                    <a:pt x="189" y="180"/>
                  </a:lnTo>
                  <a:lnTo>
                    <a:pt x="173" y="187"/>
                  </a:lnTo>
                  <a:lnTo>
                    <a:pt x="166" y="189"/>
                  </a:lnTo>
                  <a:lnTo>
                    <a:pt x="155" y="196"/>
                  </a:lnTo>
                  <a:lnTo>
                    <a:pt x="150" y="197"/>
                  </a:lnTo>
                  <a:lnTo>
                    <a:pt x="137" y="193"/>
                  </a:lnTo>
                  <a:lnTo>
                    <a:pt x="139" y="203"/>
                  </a:lnTo>
                  <a:lnTo>
                    <a:pt x="152" y="212"/>
                  </a:lnTo>
                  <a:lnTo>
                    <a:pt x="180" y="251"/>
                  </a:lnTo>
                  <a:lnTo>
                    <a:pt x="185" y="252"/>
                  </a:lnTo>
                  <a:lnTo>
                    <a:pt x="190" y="263"/>
                  </a:lnTo>
                  <a:lnTo>
                    <a:pt x="196" y="271"/>
                  </a:lnTo>
                  <a:lnTo>
                    <a:pt x="193" y="277"/>
                  </a:lnTo>
                  <a:lnTo>
                    <a:pt x="185" y="279"/>
                  </a:lnTo>
                  <a:lnTo>
                    <a:pt x="184" y="286"/>
                  </a:lnTo>
                  <a:lnTo>
                    <a:pt x="185" y="293"/>
                  </a:lnTo>
                  <a:lnTo>
                    <a:pt x="198" y="301"/>
                  </a:lnTo>
                  <a:lnTo>
                    <a:pt x="202" y="309"/>
                  </a:lnTo>
                  <a:lnTo>
                    <a:pt x="202" y="317"/>
                  </a:lnTo>
                  <a:lnTo>
                    <a:pt x="209" y="321"/>
                  </a:lnTo>
                  <a:lnTo>
                    <a:pt x="216" y="320"/>
                  </a:lnTo>
                  <a:lnTo>
                    <a:pt x="218" y="328"/>
                  </a:lnTo>
                  <a:lnTo>
                    <a:pt x="215" y="332"/>
                  </a:lnTo>
                  <a:lnTo>
                    <a:pt x="211" y="337"/>
                  </a:lnTo>
                  <a:lnTo>
                    <a:pt x="196" y="337"/>
                  </a:lnTo>
                  <a:lnTo>
                    <a:pt x="182" y="341"/>
                  </a:lnTo>
                  <a:lnTo>
                    <a:pt x="175" y="354"/>
                  </a:lnTo>
                  <a:lnTo>
                    <a:pt x="166" y="360"/>
                  </a:lnTo>
                  <a:lnTo>
                    <a:pt x="150" y="359"/>
                  </a:lnTo>
                  <a:lnTo>
                    <a:pt x="146" y="348"/>
                  </a:lnTo>
                  <a:lnTo>
                    <a:pt x="145" y="333"/>
                  </a:lnTo>
                  <a:lnTo>
                    <a:pt x="148" y="321"/>
                  </a:lnTo>
                  <a:lnTo>
                    <a:pt x="143" y="314"/>
                  </a:lnTo>
                  <a:lnTo>
                    <a:pt x="131" y="305"/>
                  </a:lnTo>
                  <a:lnTo>
                    <a:pt x="120" y="294"/>
                  </a:lnTo>
                  <a:lnTo>
                    <a:pt x="113" y="280"/>
                  </a:lnTo>
                  <a:lnTo>
                    <a:pt x="121" y="264"/>
                  </a:lnTo>
                  <a:lnTo>
                    <a:pt x="121" y="253"/>
                  </a:lnTo>
                  <a:lnTo>
                    <a:pt x="119" y="245"/>
                  </a:lnTo>
                  <a:lnTo>
                    <a:pt x="116" y="239"/>
                  </a:lnTo>
                  <a:lnTo>
                    <a:pt x="105" y="237"/>
                  </a:lnTo>
                  <a:lnTo>
                    <a:pt x="92" y="245"/>
                  </a:lnTo>
                  <a:lnTo>
                    <a:pt x="81" y="253"/>
                  </a:lnTo>
                  <a:lnTo>
                    <a:pt x="76" y="267"/>
                  </a:lnTo>
                  <a:lnTo>
                    <a:pt x="83" y="280"/>
                  </a:lnTo>
                  <a:lnTo>
                    <a:pt x="83" y="294"/>
                  </a:lnTo>
                  <a:lnTo>
                    <a:pt x="82" y="344"/>
                  </a:lnTo>
                  <a:lnTo>
                    <a:pt x="86" y="354"/>
                  </a:lnTo>
                  <a:lnTo>
                    <a:pt x="80" y="368"/>
                  </a:lnTo>
                  <a:lnTo>
                    <a:pt x="81" y="384"/>
                  </a:lnTo>
                  <a:lnTo>
                    <a:pt x="85" y="397"/>
                  </a:lnTo>
                  <a:lnTo>
                    <a:pt x="82" y="400"/>
                  </a:lnTo>
                  <a:lnTo>
                    <a:pt x="67" y="401"/>
                  </a:lnTo>
                  <a:lnTo>
                    <a:pt x="55" y="404"/>
                  </a:lnTo>
                  <a:lnTo>
                    <a:pt x="42" y="403"/>
                  </a:lnTo>
                  <a:lnTo>
                    <a:pt x="33" y="398"/>
                  </a:lnTo>
                  <a:lnTo>
                    <a:pt x="27" y="384"/>
                  </a:lnTo>
                  <a:lnTo>
                    <a:pt x="34" y="363"/>
                  </a:lnTo>
                  <a:lnTo>
                    <a:pt x="35" y="350"/>
                  </a:lnTo>
                  <a:lnTo>
                    <a:pt x="43" y="316"/>
                  </a:lnTo>
                  <a:lnTo>
                    <a:pt x="39" y="310"/>
                  </a:lnTo>
                  <a:lnTo>
                    <a:pt x="34" y="284"/>
                  </a:lnTo>
                  <a:lnTo>
                    <a:pt x="22" y="284"/>
                  </a:lnTo>
                  <a:lnTo>
                    <a:pt x="11" y="285"/>
                  </a:lnTo>
                  <a:lnTo>
                    <a:pt x="2" y="273"/>
                  </a:lnTo>
                  <a:lnTo>
                    <a:pt x="0" y="259"/>
                  </a:lnTo>
                  <a:lnTo>
                    <a:pt x="1" y="240"/>
                  </a:lnTo>
                  <a:lnTo>
                    <a:pt x="12" y="226"/>
                  </a:lnTo>
                  <a:lnTo>
                    <a:pt x="18" y="210"/>
                  </a:lnTo>
                  <a:lnTo>
                    <a:pt x="26" y="196"/>
                  </a:lnTo>
                  <a:lnTo>
                    <a:pt x="24" y="166"/>
                  </a:lnTo>
                  <a:lnTo>
                    <a:pt x="37" y="144"/>
                  </a:lnTo>
                  <a:lnTo>
                    <a:pt x="44" y="137"/>
                  </a:lnTo>
                  <a:lnTo>
                    <a:pt x="49" y="128"/>
                  </a:lnTo>
                  <a:lnTo>
                    <a:pt x="51" y="138"/>
                  </a:lnTo>
                  <a:lnTo>
                    <a:pt x="54" y="126"/>
                  </a:lnTo>
                  <a:lnTo>
                    <a:pt x="53" y="105"/>
                  </a:lnTo>
                  <a:lnTo>
                    <a:pt x="45" y="97"/>
                  </a:lnTo>
                  <a:lnTo>
                    <a:pt x="48" y="97"/>
                  </a:lnTo>
                  <a:lnTo>
                    <a:pt x="55" y="86"/>
                  </a:lnTo>
                  <a:lnTo>
                    <a:pt x="55" y="80"/>
                  </a:lnTo>
                  <a:lnTo>
                    <a:pt x="57" y="69"/>
                  </a:lnTo>
                  <a:lnTo>
                    <a:pt x="62" y="58"/>
                  </a:lnTo>
                  <a:lnTo>
                    <a:pt x="73" y="46"/>
                  </a:lnTo>
                  <a:lnTo>
                    <a:pt x="78" y="46"/>
                  </a:lnTo>
                  <a:lnTo>
                    <a:pt x="86" y="52"/>
                  </a:lnTo>
                  <a:lnTo>
                    <a:pt x="93" y="51"/>
                  </a:lnTo>
                  <a:lnTo>
                    <a:pt x="102" y="40"/>
                  </a:lnTo>
                  <a:lnTo>
                    <a:pt x="104" y="27"/>
                  </a:lnTo>
                  <a:lnTo>
                    <a:pt x="110" y="24"/>
                  </a:lnTo>
                  <a:lnTo>
                    <a:pt x="120" y="2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87" name="Freeform 87"/>
            <p:cNvSpPr>
              <a:spLocks noChangeAspect="1"/>
            </p:cNvSpPr>
            <p:nvPr/>
          </p:nvSpPr>
          <p:spPr bwMode="gray">
            <a:xfrm>
              <a:off x="5757180" y="2669441"/>
              <a:ext cx="27293" cy="60395"/>
            </a:xfrm>
            <a:custGeom>
              <a:avLst/>
              <a:gdLst/>
              <a:ahLst/>
              <a:cxnLst>
                <a:cxn ang="0">
                  <a:pos x="31" y="0"/>
                </a:cxn>
                <a:cxn ang="0">
                  <a:pos x="32" y="0"/>
                </a:cxn>
                <a:cxn ang="0">
                  <a:pos x="34" y="2"/>
                </a:cxn>
                <a:cxn ang="0">
                  <a:pos x="36" y="6"/>
                </a:cxn>
                <a:cxn ang="0">
                  <a:pos x="31" y="14"/>
                </a:cxn>
                <a:cxn ang="0">
                  <a:pos x="27" y="17"/>
                </a:cxn>
                <a:cxn ang="0">
                  <a:pos x="26" y="21"/>
                </a:cxn>
                <a:cxn ang="0">
                  <a:pos x="31" y="25"/>
                </a:cxn>
                <a:cxn ang="0">
                  <a:pos x="34" y="36"/>
                </a:cxn>
                <a:cxn ang="0">
                  <a:pos x="36" y="45"/>
                </a:cxn>
                <a:cxn ang="0">
                  <a:pos x="34" y="53"/>
                </a:cxn>
                <a:cxn ang="0">
                  <a:pos x="22" y="65"/>
                </a:cxn>
                <a:cxn ang="0">
                  <a:pos x="15" y="72"/>
                </a:cxn>
                <a:cxn ang="0">
                  <a:pos x="15" y="74"/>
                </a:cxn>
                <a:cxn ang="0">
                  <a:pos x="22" y="75"/>
                </a:cxn>
                <a:cxn ang="0">
                  <a:pos x="28" y="69"/>
                </a:cxn>
                <a:cxn ang="0">
                  <a:pos x="37" y="63"/>
                </a:cxn>
                <a:cxn ang="0">
                  <a:pos x="47" y="45"/>
                </a:cxn>
                <a:cxn ang="0">
                  <a:pos x="57" y="40"/>
                </a:cxn>
                <a:cxn ang="0">
                  <a:pos x="68" y="38"/>
                </a:cxn>
                <a:cxn ang="0">
                  <a:pos x="70" y="41"/>
                </a:cxn>
                <a:cxn ang="0">
                  <a:pos x="74" y="49"/>
                </a:cxn>
                <a:cxn ang="0">
                  <a:pos x="74" y="63"/>
                </a:cxn>
                <a:cxn ang="0">
                  <a:pos x="52" y="78"/>
                </a:cxn>
                <a:cxn ang="0">
                  <a:pos x="52" y="81"/>
                </a:cxn>
                <a:cxn ang="0">
                  <a:pos x="69" y="92"/>
                </a:cxn>
                <a:cxn ang="0">
                  <a:pos x="70" y="99"/>
                </a:cxn>
                <a:cxn ang="0">
                  <a:pos x="74" y="103"/>
                </a:cxn>
                <a:cxn ang="0">
                  <a:pos x="80" y="107"/>
                </a:cxn>
                <a:cxn ang="0">
                  <a:pos x="70" y="108"/>
                </a:cxn>
                <a:cxn ang="0">
                  <a:pos x="62" y="102"/>
                </a:cxn>
                <a:cxn ang="0">
                  <a:pos x="47" y="100"/>
                </a:cxn>
                <a:cxn ang="0">
                  <a:pos x="36" y="96"/>
                </a:cxn>
                <a:cxn ang="0">
                  <a:pos x="31" y="102"/>
                </a:cxn>
                <a:cxn ang="0">
                  <a:pos x="30" y="118"/>
                </a:cxn>
                <a:cxn ang="0">
                  <a:pos x="32" y="137"/>
                </a:cxn>
                <a:cxn ang="0">
                  <a:pos x="37" y="146"/>
                </a:cxn>
                <a:cxn ang="0">
                  <a:pos x="43" y="158"/>
                </a:cxn>
                <a:cxn ang="0">
                  <a:pos x="54" y="170"/>
                </a:cxn>
                <a:cxn ang="0">
                  <a:pos x="49" y="170"/>
                </a:cxn>
                <a:cxn ang="0">
                  <a:pos x="39" y="160"/>
                </a:cxn>
                <a:cxn ang="0">
                  <a:pos x="21" y="137"/>
                </a:cxn>
                <a:cxn ang="0">
                  <a:pos x="17" y="106"/>
                </a:cxn>
                <a:cxn ang="0">
                  <a:pos x="12" y="92"/>
                </a:cxn>
                <a:cxn ang="0">
                  <a:pos x="12" y="80"/>
                </a:cxn>
                <a:cxn ang="0">
                  <a:pos x="10" y="72"/>
                </a:cxn>
                <a:cxn ang="0">
                  <a:pos x="5" y="68"/>
                </a:cxn>
                <a:cxn ang="0">
                  <a:pos x="0" y="59"/>
                </a:cxn>
                <a:cxn ang="0">
                  <a:pos x="1" y="49"/>
                </a:cxn>
                <a:cxn ang="0">
                  <a:pos x="3" y="48"/>
                </a:cxn>
                <a:cxn ang="0">
                  <a:pos x="10" y="25"/>
                </a:cxn>
                <a:cxn ang="0">
                  <a:pos x="15" y="15"/>
                </a:cxn>
                <a:cxn ang="0">
                  <a:pos x="31" y="0"/>
                </a:cxn>
              </a:cxnLst>
              <a:rect l="0" t="0" r="r" b="b"/>
              <a:pathLst>
                <a:path w="80" h="170">
                  <a:moveTo>
                    <a:pt x="31" y="0"/>
                  </a:moveTo>
                  <a:lnTo>
                    <a:pt x="32" y="0"/>
                  </a:lnTo>
                  <a:lnTo>
                    <a:pt x="34" y="2"/>
                  </a:lnTo>
                  <a:lnTo>
                    <a:pt x="36" y="6"/>
                  </a:lnTo>
                  <a:lnTo>
                    <a:pt x="31" y="14"/>
                  </a:lnTo>
                  <a:lnTo>
                    <a:pt x="27" y="17"/>
                  </a:lnTo>
                  <a:lnTo>
                    <a:pt x="26" y="21"/>
                  </a:lnTo>
                  <a:lnTo>
                    <a:pt x="31" y="25"/>
                  </a:lnTo>
                  <a:lnTo>
                    <a:pt x="34" y="36"/>
                  </a:lnTo>
                  <a:lnTo>
                    <a:pt x="36" y="45"/>
                  </a:lnTo>
                  <a:lnTo>
                    <a:pt x="34" y="53"/>
                  </a:lnTo>
                  <a:lnTo>
                    <a:pt x="22" y="65"/>
                  </a:lnTo>
                  <a:lnTo>
                    <a:pt x="15" y="72"/>
                  </a:lnTo>
                  <a:lnTo>
                    <a:pt x="15" y="74"/>
                  </a:lnTo>
                  <a:lnTo>
                    <a:pt x="22" y="75"/>
                  </a:lnTo>
                  <a:lnTo>
                    <a:pt x="28" y="69"/>
                  </a:lnTo>
                  <a:lnTo>
                    <a:pt x="37" y="63"/>
                  </a:lnTo>
                  <a:lnTo>
                    <a:pt x="47" y="45"/>
                  </a:lnTo>
                  <a:lnTo>
                    <a:pt x="57" y="40"/>
                  </a:lnTo>
                  <a:lnTo>
                    <a:pt x="68" y="38"/>
                  </a:lnTo>
                  <a:lnTo>
                    <a:pt x="70" y="41"/>
                  </a:lnTo>
                  <a:lnTo>
                    <a:pt x="74" y="49"/>
                  </a:lnTo>
                  <a:lnTo>
                    <a:pt x="74" y="63"/>
                  </a:lnTo>
                  <a:lnTo>
                    <a:pt x="52" y="78"/>
                  </a:lnTo>
                  <a:lnTo>
                    <a:pt x="52" y="81"/>
                  </a:lnTo>
                  <a:lnTo>
                    <a:pt x="69" y="92"/>
                  </a:lnTo>
                  <a:lnTo>
                    <a:pt x="70" y="99"/>
                  </a:lnTo>
                  <a:lnTo>
                    <a:pt x="74" y="103"/>
                  </a:lnTo>
                  <a:lnTo>
                    <a:pt x="80" y="107"/>
                  </a:lnTo>
                  <a:lnTo>
                    <a:pt x="70" y="108"/>
                  </a:lnTo>
                  <a:lnTo>
                    <a:pt x="62" y="102"/>
                  </a:lnTo>
                  <a:lnTo>
                    <a:pt x="47" y="100"/>
                  </a:lnTo>
                  <a:lnTo>
                    <a:pt x="36" y="96"/>
                  </a:lnTo>
                  <a:lnTo>
                    <a:pt x="31" y="102"/>
                  </a:lnTo>
                  <a:lnTo>
                    <a:pt x="30" y="118"/>
                  </a:lnTo>
                  <a:lnTo>
                    <a:pt x="32" y="137"/>
                  </a:lnTo>
                  <a:lnTo>
                    <a:pt x="37" y="146"/>
                  </a:lnTo>
                  <a:lnTo>
                    <a:pt x="43" y="158"/>
                  </a:lnTo>
                  <a:lnTo>
                    <a:pt x="54" y="170"/>
                  </a:lnTo>
                  <a:lnTo>
                    <a:pt x="49" y="170"/>
                  </a:lnTo>
                  <a:lnTo>
                    <a:pt x="39" y="160"/>
                  </a:lnTo>
                  <a:lnTo>
                    <a:pt x="21" y="137"/>
                  </a:lnTo>
                  <a:lnTo>
                    <a:pt x="17" y="106"/>
                  </a:lnTo>
                  <a:lnTo>
                    <a:pt x="12" y="92"/>
                  </a:lnTo>
                  <a:lnTo>
                    <a:pt x="12" y="80"/>
                  </a:lnTo>
                  <a:lnTo>
                    <a:pt x="10" y="72"/>
                  </a:lnTo>
                  <a:lnTo>
                    <a:pt x="5" y="68"/>
                  </a:lnTo>
                  <a:lnTo>
                    <a:pt x="0" y="59"/>
                  </a:lnTo>
                  <a:lnTo>
                    <a:pt x="1" y="49"/>
                  </a:lnTo>
                  <a:lnTo>
                    <a:pt x="3" y="48"/>
                  </a:lnTo>
                  <a:lnTo>
                    <a:pt x="10" y="25"/>
                  </a:lnTo>
                  <a:lnTo>
                    <a:pt x="15" y="15"/>
                  </a:lnTo>
                  <a:lnTo>
                    <a:pt x="31"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88" name="Freeform 88"/>
            <p:cNvSpPr>
              <a:spLocks noChangeAspect="1"/>
            </p:cNvSpPr>
            <p:nvPr/>
          </p:nvSpPr>
          <p:spPr bwMode="gray">
            <a:xfrm>
              <a:off x="5823707" y="2720954"/>
              <a:ext cx="194464" cy="170526"/>
            </a:xfrm>
            <a:custGeom>
              <a:avLst/>
              <a:gdLst/>
              <a:ahLst/>
              <a:cxnLst>
                <a:cxn ang="0">
                  <a:pos x="549" y="469"/>
                </a:cxn>
                <a:cxn ang="0">
                  <a:pos x="503" y="428"/>
                </a:cxn>
                <a:cxn ang="0">
                  <a:pos x="474" y="427"/>
                </a:cxn>
                <a:cxn ang="0">
                  <a:pos x="441" y="433"/>
                </a:cxn>
                <a:cxn ang="0">
                  <a:pos x="426" y="433"/>
                </a:cxn>
                <a:cxn ang="0">
                  <a:pos x="378" y="431"/>
                </a:cxn>
                <a:cxn ang="0">
                  <a:pos x="419" y="383"/>
                </a:cxn>
                <a:cxn ang="0">
                  <a:pos x="444" y="385"/>
                </a:cxn>
                <a:cxn ang="0">
                  <a:pos x="431" y="368"/>
                </a:cxn>
                <a:cxn ang="0">
                  <a:pos x="421" y="335"/>
                </a:cxn>
                <a:cxn ang="0">
                  <a:pos x="406" y="293"/>
                </a:cxn>
                <a:cxn ang="0">
                  <a:pos x="378" y="269"/>
                </a:cxn>
                <a:cxn ang="0">
                  <a:pos x="342" y="250"/>
                </a:cxn>
                <a:cxn ang="0">
                  <a:pos x="290" y="235"/>
                </a:cxn>
                <a:cxn ang="0">
                  <a:pos x="229" y="223"/>
                </a:cxn>
                <a:cxn ang="0">
                  <a:pos x="210" y="206"/>
                </a:cxn>
                <a:cxn ang="0">
                  <a:pos x="188" y="203"/>
                </a:cxn>
                <a:cxn ang="0">
                  <a:pos x="168" y="183"/>
                </a:cxn>
                <a:cxn ang="0">
                  <a:pos x="161" y="149"/>
                </a:cxn>
                <a:cxn ang="0">
                  <a:pos x="152" y="167"/>
                </a:cxn>
                <a:cxn ang="0">
                  <a:pos x="132" y="203"/>
                </a:cxn>
                <a:cxn ang="0">
                  <a:pos x="105" y="190"/>
                </a:cxn>
                <a:cxn ang="0">
                  <a:pos x="95" y="163"/>
                </a:cxn>
                <a:cxn ang="0">
                  <a:pos x="56" y="141"/>
                </a:cxn>
                <a:cxn ang="0">
                  <a:pos x="95" y="130"/>
                </a:cxn>
                <a:cxn ang="0">
                  <a:pos x="147" y="120"/>
                </a:cxn>
                <a:cxn ang="0">
                  <a:pos x="162" y="93"/>
                </a:cxn>
                <a:cxn ang="0">
                  <a:pos x="94" y="106"/>
                </a:cxn>
                <a:cxn ang="0">
                  <a:pos x="55" y="83"/>
                </a:cxn>
                <a:cxn ang="0">
                  <a:pos x="27" y="63"/>
                </a:cxn>
                <a:cxn ang="0">
                  <a:pos x="2" y="51"/>
                </a:cxn>
                <a:cxn ang="0">
                  <a:pos x="29" y="23"/>
                </a:cxn>
                <a:cxn ang="0">
                  <a:pos x="78" y="0"/>
                </a:cxn>
                <a:cxn ang="0">
                  <a:pos x="126" y="18"/>
                </a:cxn>
                <a:cxn ang="0">
                  <a:pos x="178" y="49"/>
                </a:cxn>
                <a:cxn ang="0">
                  <a:pos x="179" y="114"/>
                </a:cxn>
                <a:cxn ang="0">
                  <a:pos x="205" y="122"/>
                </a:cxn>
                <a:cxn ang="0">
                  <a:pos x="234" y="164"/>
                </a:cxn>
                <a:cxn ang="0">
                  <a:pos x="269" y="148"/>
                </a:cxn>
                <a:cxn ang="0">
                  <a:pos x="302" y="103"/>
                </a:cxn>
                <a:cxn ang="0">
                  <a:pos x="345" y="90"/>
                </a:cxn>
                <a:cxn ang="0">
                  <a:pos x="380" y="57"/>
                </a:cxn>
                <a:cxn ang="0">
                  <a:pos x="421" y="77"/>
                </a:cxn>
                <a:cxn ang="0">
                  <a:pos x="471" y="100"/>
                </a:cxn>
                <a:cxn ang="0">
                  <a:pos x="506" y="104"/>
                </a:cxn>
                <a:cxn ang="0">
                  <a:pos x="534" y="114"/>
                </a:cxn>
                <a:cxn ang="0">
                  <a:pos x="543" y="121"/>
                </a:cxn>
                <a:cxn ang="0">
                  <a:pos x="555" y="129"/>
                </a:cxn>
                <a:cxn ang="0">
                  <a:pos x="555" y="351"/>
                </a:cxn>
                <a:cxn ang="0">
                  <a:pos x="568" y="480"/>
                </a:cxn>
              </a:cxnLst>
              <a:rect l="0" t="0" r="r" b="b"/>
              <a:pathLst>
                <a:path w="568" h="480">
                  <a:moveTo>
                    <a:pt x="568" y="480"/>
                  </a:moveTo>
                  <a:lnTo>
                    <a:pt x="568" y="479"/>
                  </a:lnTo>
                  <a:lnTo>
                    <a:pt x="556" y="475"/>
                  </a:lnTo>
                  <a:lnTo>
                    <a:pt x="549" y="469"/>
                  </a:lnTo>
                  <a:lnTo>
                    <a:pt x="532" y="455"/>
                  </a:lnTo>
                  <a:lnTo>
                    <a:pt x="523" y="444"/>
                  </a:lnTo>
                  <a:lnTo>
                    <a:pt x="513" y="433"/>
                  </a:lnTo>
                  <a:lnTo>
                    <a:pt x="503" y="428"/>
                  </a:lnTo>
                  <a:lnTo>
                    <a:pt x="501" y="425"/>
                  </a:lnTo>
                  <a:lnTo>
                    <a:pt x="497" y="421"/>
                  </a:lnTo>
                  <a:lnTo>
                    <a:pt x="484" y="423"/>
                  </a:lnTo>
                  <a:lnTo>
                    <a:pt x="474" y="427"/>
                  </a:lnTo>
                  <a:lnTo>
                    <a:pt x="455" y="423"/>
                  </a:lnTo>
                  <a:lnTo>
                    <a:pt x="447" y="431"/>
                  </a:lnTo>
                  <a:lnTo>
                    <a:pt x="442" y="426"/>
                  </a:lnTo>
                  <a:lnTo>
                    <a:pt x="441" y="433"/>
                  </a:lnTo>
                  <a:lnTo>
                    <a:pt x="441" y="436"/>
                  </a:lnTo>
                  <a:lnTo>
                    <a:pt x="438" y="437"/>
                  </a:lnTo>
                  <a:lnTo>
                    <a:pt x="431" y="437"/>
                  </a:lnTo>
                  <a:lnTo>
                    <a:pt x="426" y="433"/>
                  </a:lnTo>
                  <a:lnTo>
                    <a:pt x="405" y="439"/>
                  </a:lnTo>
                  <a:lnTo>
                    <a:pt x="385" y="440"/>
                  </a:lnTo>
                  <a:lnTo>
                    <a:pt x="378" y="440"/>
                  </a:lnTo>
                  <a:lnTo>
                    <a:pt x="378" y="431"/>
                  </a:lnTo>
                  <a:lnTo>
                    <a:pt x="384" y="421"/>
                  </a:lnTo>
                  <a:lnTo>
                    <a:pt x="390" y="405"/>
                  </a:lnTo>
                  <a:lnTo>
                    <a:pt x="406" y="386"/>
                  </a:lnTo>
                  <a:lnTo>
                    <a:pt x="419" y="383"/>
                  </a:lnTo>
                  <a:lnTo>
                    <a:pt x="427" y="384"/>
                  </a:lnTo>
                  <a:lnTo>
                    <a:pt x="437" y="390"/>
                  </a:lnTo>
                  <a:lnTo>
                    <a:pt x="444" y="393"/>
                  </a:lnTo>
                  <a:lnTo>
                    <a:pt x="444" y="385"/>
                  </a:lnTo>
                  <a:lnTo>
                    <a:pt x="433" y="377"/>
                  </a:lnTo>
                  <a:lnTo>
                    <a:pt x="435" y="373"/>
                  </a:lnTo>
                  <a:lnTo>
                    <a:pt x="442" y="372"/>
                  </a:lnTo>
                  <a:lnTo>
                    <a:pt x="431" y="368"/>
                  </a:lnTo>
                  <a:lnTo>
                    <a:pt x="420" y="359"/>
                  </a:lnTo>
                  <a:lnTo>
                    <a:pt x="426" y="357"/>
                  </a:lnTo>
                  <a:lnTo>
                    <a:pt x="430" y="341"/>
                  </a:lnTo>
                  <a:lnTo>
                    <a:pt x="421" y="335"/>
                  </a:lnTo>
                  <a:lnTo>
                    <a:pt x="414" y="321"/>
                  </a:lnTo>
                  <a:lnTo>
                    <a:pt x="410" y="300"/>
                  </a:lnTo>
                  <a:lnTo>
                    <a:pt x="410" y="297"/>
                  </a:lnTo>
                  <a:lnTo>
                    <a:pt x="406" y="293"/>
                  </a:lnTo>
                  <a:lnTo>
                    <a:pt x="395" y="277"/>
                  </a:lnTo>
                  <a:lnTo>
                    <a:pt x="389" y="277"/>
                  </a:lnTo>
                  <a:lnTo>
                    <a:pt x="383" y="275"/>
                  </a:lnTo>
                  <a:lnTo>
                    <a:pt x="378" y="269"/>
                  </a:lnTo>
                  <a:lnTo>
                    <a:pt x="377" y="269"/>
                  </a:lnTo>
                  <a:lnTo>
                    <a:pt x="372" y="262"/>
                  </a:lnTo>
                  <a:lnTo>
                    <a:pt x="361" y="260"/>
                  </a:lnTo>
                  <a:lnTo>
                    <a:pt x="342" y="250"/>
                  </a:lnTo>
                  <a:lnTo>
                    <a:pt x="334" y="251"/>
                  </a:lnTo>
                  <a:lnTo>
                    <a:pt x="313" y="240"/>
                  </a:lnTo>
                  <a:lnTo>
                    <a:pt x="299" y="237"/>
                  </a:lnTo>
                  <a:lnTo>
                    <a:pt x="290" y="235"/>
                  </a:lnTo>
                  <a:lnTo>
                    <a:pt x="270" y="228"/>
                  </a:lnTo>
                  <a:lnTo>
                    <a:pt x="260" y="227"/>
                  </a:lnTo>
                  <a:lnTo>
                    <a:pt x="243" y="224"/>
                  </a:lnTo>
                  <a:lnTo>
                    <a:pt x="229" y="223"/>
                  </a:lnTo>
                  <a:lnTo>
                    <a:pt x="228" y="219"/>
                  </a:lnTo>
                  <a:lnTo>
                    <a:pt x="224" y="218"/>
                  </a:lnTo>
                  <a:lnTo>
                    <a:pt x="215" y="213"/>
                  </a:lnTo>
                  <a:lnTo>
                    <a:pt x="210" y="206"/>
                  </a:lnTo>
                  <a:lnTo>
                    <a:pt x="207" y="199"/>
                  </a:lnTo>
                  <a:lnTo>
                    <a:pt x="199" y="199"/>
                  </a:lnTo>
                  <a:lnTo>
                    <a:pt x="189" y="197"/>
                  </a:lnTo>
                  <a:lnTo>
                    <a:pt x="188" y="203"/>
                  </a:lnTo>
                  <a:lnTo>
                    <a:pt x="184" y="197"/>
                  </a:lnTo>
                  <a:lnTo>
                    <a:pt x="175" y="191"/>
                  </a:lnTo>
                  <a:lnTo>
                    <a:pt x="170" y="189"/>
                  </a:lnTo>
                  <a:lnTo>
                    <a:pt x="168" y="183"/>
                  </a:lnTo>
                  <a:lnTo>
                    <a:pt x="158" y="179"/>
                  </a:lnTo>
                  <a:lnTo>
                    <a:pt x="156" y="171"/>
                  </a:lnTo>
                  <a:lnTo>
                    <a:pt x="157" y="162"/>
                  </a:lnTo>
                  <a:lnTo>
                    <a:pt x="161" y="149"/>
                  </a:lnTo>
                  <a:lnTo>
                    <a:pt x="159" y="142"/>
                  </a:lnTo>
                  <a:lnTo>
                    <a:pt x="157" y="148"/>
                  </a:lnTo>
                  <a:lnTo>
                    <a:pt x="156" y="159"/>
                  </a:lnTo>
                  <a:lnTo>
                    <a:pt x="152" y="167"/>
                  </a:lnTo>
                  <a:lnTo>
                    <a:pt x="145" y="181"/>
                  </a:lnTo>
                  <a:lnTo>
                    <a:pt x="142" y="189"/>
                  </a:lnTo>
                  <a:lnTo>
                    <a:pt x="138" y="196"/>
                  </a:lnTo>
                  <a:lnTo>
                    <a:pt x="132" y="203"/>
                  </a:lnTo>
                  <a:lnTo>
                    <a:pt x="113" y="206"/>
                  </a:lnTo>
                  <a:lnTo>
                    <a:pt x="108" y="203"/>
                  </a:lnTo>
                  <a:lnTo>
                    <a:pt x="105" y="200"/>
                  </a:lnTo>
                  <a:lnTo>
                    <a:pt x="105" y="190"/>
                  </a:lnTo>
                  <a:lnTo>
                    <a:pt x="102" y="179"/>
                  </a:lnTo>
                  <a:lnTo>
                    <a:pt x="103" y="174"/>
                  </a:lnTo>
                  <a:lnTo>
                    <a:pt x="103" y="163"/>
                  </a:lnTo>
                  <a:lnTo>
                    <a:pt x="95" y="163"/>
                  </a:lnTo>
                  <a:lnTo>
                    <a:pt x="88" y="149"/>
                  </a:lnTo>
                  <a:lnTo>
                    <a:pt x="78" y="143"/>
                  </a:lnTo>
                  <a:lnTo>
                    <a:pt x="65" y="143"/>
                  </a:lnTo>
                  <a:lnTo>
                    <a:pt x="56" y="141"/>
                  </a:lnTo>
                  <a:lnTo>
                    <a:pt x="57" y="132"/>
                  </a:lnTo>
                  <a:lnTo>
                    <a:pt x="67" y="127"/>
                  </a:lnTo>
                  <a:lnTo>
                    <a:pt x="81" y="127"/>
                  </a:lnTo>
                  <a:lnTo>
                    <a:pt x="95" y="130"/>
                  </a:lnTo>
                  <a:lnTo>
                    <a:pt x="115" y="119"/>
                  </a:lnTo>
                  <a:lnTo>
                    <a:pt x="125" y="115"/>
                  </a:lnTo>
                  <a:lnTo>
                    <a:pt x="135" y="119"/>
                  </a:lnTo>
                  <a:lnTo>
                    <a:pt x="147" y="120"/>
                  </a:lnTo>
                  <a:lnTo>
                    <a:pt x="156" y="116"/>
                  </a:lnTo>
                  <a:lnTo>
                    <a:pt x="157" y="105"/>
                  </a:lnTo>
                  <a:lnTo>
                    <a:pt x="161" y="99"/>
                  </a:lnTo>
                  <a:lnTo>
                    <a:pt x="162" y="93"/>
                  </a:lnTo>
                  <a:lnTo>
                    <a:pt x="152" y="97"/>
                  </a:lnTo>
                  <a:lnTo>
                    <a:pt x="132" y="101"/>
                  </a:lnTo>
                  <a:lnTo>
                    <a:pt x="110" y="106"/>
                  </a:lnTo>
                  <a:lnTo>
                    <a:pt x="94" y="106"/>
                  </a:lnTo>
                  <a:lnTo>
                    <a:pt x="86" y="104"/>
                  </a:lnTo>
                  <a:lnTo>
                    <a:pt x="77" y="106"/>
                  </a:lnTo>
                  <a:lnTo>
                    <a:pt x="62" y="99"/>
                  </a:lnTo>
                  <a:lnTo>
                    <a:pt x="55" y="83"/>
                  </a:lnTo>
                  <a:lnTo>
                    <a:pt x="52" y="72"/>
                  </a:lnTo>
                  <a:lnTo>
                    <a:pt x="46" y="67"/>
                  </a:lnTo>
                  <a:lnTo>
                    <a:pt x="36" y="62"/>
                  </a:lnTo>
                  <a:lnTo>
                    <a:pt x="27" y="63"/>
                  </a:lnTo>
                  <a:lnTo>
                    <a:pt x="19" y="60"/>
                  </a:lnTo>
                  <a:lnTo>
                    <a:pt x="17" y="66"/>
                  </a:lnTo>
                  <a:lnTo>
                    <a:pt x="0" y="58"/>
                  </a:lnTo>
                  <a:lnTo>
                    <a:pt x="2" y="51"/>
                  </a:lnTo>
                  <a:lnTo>
                    <a:pt x="7" y="45"/>
                  </a:lnTo>
                  <a:lnTo>
                    <a:pt x="16" y="28"/>
                  </a:lnTo>
                  <a:lnTo>
                    <a:pt x="19" y="25"/>
                  </a:lnTo>
                  <a:lnTo>
                    <a:pt x="29" y="23"/>
                  </a:lnTo>
                  <a:lnTo>
                    <a:pt x="38" y="23"/>
                  </a:lnTo>
                  <a:lnTo>
                    <a:pt x="48" y="19"/>
                  </a:lnTo>
                  <a:lnTo>
                    <a:pt x="66" y="3"/>
                  </a:lnTo>
                  <a:lnTo>
                    <a:pt x="78" y="0"/>
                  </a:lnTo>
                  <a:lnTo>
                    <a:pt x="93" y="0"/>
                  </a:lnTo>
                  <a:lnTo>
                    <a:pt x="107" y="2"/>
                  </a:lnTo>
                  <a:lnTo>
                    <a:pt x="119" y="11"/>
                  </a:lnTo>
                  <a:lnTo>
                    <a:pt x="126" y="18"/>
                  </a:lnTo>
                  <a:lnTo>
                    <a:pt x="135" y="23"/>
                  </a:lnTo>
                  <a:lnTo>
                    <a:pt x="168" y="23"/>
                  </a:lnTo>
                  <a:lnTo>
                    <a:pt x="172" y="39"/>
                  </a:lnTo>
                  <a:lnTo>
                    <a:pt x="178" y="49"/>
                  </a:lnTo>
                  <a:lnTo>
                    <a:pt x="179" y="65"/>
                  </a:lnTo>
                  <a:lnTo>
                    <a:pt x="175" y="77"/>
                  </a:lnTo>
                  <a:lnTo>
                    <a:pt x="174" y="90"/>
                  </a:lnTo>
                  <a:lnTo>
                    <a:pt x="179" y="114"/>
                  </a:lnTo>
                  <a:lnTo>
                    <a:pt x="193" y="132"/>
                  </a:lnTo>
                  <a:lnTo>
                    <a:pt x="194" y="127"/>
                  </a:lnTo>
                  <a:lnTo>
                    <a:pt x="195" y="119"/>
                  </a:lnTo>
                  <a:lnTo>
                    <a:pt x="205" y="122"/>
                  </a:lnTo>
                  <a:lnTo>
                    <a:pt x="210" y="138"/>
                  </a:lnTo>
                  <a:lnTo>
                    <a:pt x="213" y="142"/>
                  </a:lnTo>
                  <a:lnTo>
                    <a:pt x="218" y="153"/>
                  </a:lnTo>
                  <a:lnTo>
                    <a:pt x="234" y="164"/>
                  </a:lnTo>
                  <a:lnTo>
                    <a:pt x="242" y="164"/>
                  </a:lnTo>
                  <a:lnTo>
                    <a:pt x="255" y="163"/>
                  </a:lnTo>
                  <a:lnTo>
                    <a:pt x="261" y="151"/>
                  </a:lnTo>
                  <a:lnTo>
                    <a:pt x="269" y="148"/>
                  </a:lnTo>
                  <a:lnTo>
                    <a:pt x="275" y="143"/>
                  </a:lnTo>
                  <a:lnTo>
                    <a:pt x="276" y="135"/>
                  </a:lnTo>
                  <a:lnTo>
                    <a:pt x="296" y="120"/>
                  </a:lnTo>
                  <a:lnTo>
                    <a:pt x="302" y="103"/>
                  </a:lnTo>
                  <a:lnTo>
                    <a:pt x="310" y="100"/>
                  </a:lnTo>
                  <a:lnTo>
                    <a:pt x="318" y="100"/>
                  </a:lnTo>
                  <a:lnTo>
                    <a:pt x="336" y="97"/>
                  </a:lnTo>
                  <a:lnTo>
                    <a:pt x="345" y="90"/>
                  </a:lnTo>
                  <a:lnTo>
                    <a:pt x="344" y="81"/>
                  </a:lnTo>
                  <a:lnTo>
                    <a:pt x="349" y="77"/>
                  </a:lnTo>
                  <a:lnTo>
                    <a:pt x="361" y="67"/>
                  </a:lnTo>
                  <a:lnTo>
                    <a:pt x="380" y="57"/>
                  </a:lnTo>
                  <a:lnTo>
                    <a:pt x="387" y="60"/>
                  </a:lnTo>
                  <a:lnTo>
                    <a:pt x="390" y="65"/>
                  </a:lnTo>
                  <a:lnTo>
                    <a:pt x="410" y="72"/>
                  </a:lnTo>
                  <a:lnTo>
                    <a:pt x="421" y="77"/>
                  </a:lnTo>
                  <a:lnTo>
                    <a:pt x="427" y="78"/>
                  </a:lnTo>
                  <a:lnTo>
                    <a:pt x="432" y="83"/>
                  </a:lnTo>
                  <a:lnTo>
                    <a:pt x="455" y="90"/>
                  </a:lnTo>
                  <a:lnTo>
                    <a:pt x="471" y="100"/>
                  </a:lnTo>
                  <a:lnTo>
                    <a:pt x="479" y="104"/>
                  </a:lnTo>
                  <a:lnTo>
                    <a:pt x="491" y="108"/>
                  </a:lnTo>
                  <a:lnTo>
                    <a:pt x="501" y="106"/>
                  </a:lnTo>
                  <a:lnTo>
                    <a:pt x="506" y="104"/>
                  </a:lnTo>
                  <a:lnTo>
                    <a:pt x="514" y="108"/>
                  </a:lnTo>
                  <a:lnTo>
                    <a:pt x="519" y="106"/>
                  </a:lnTo>
                  <a:lnTo>
                    <a:pt x="523" y="108"/>
                  </a:lnTo>
                  <a:lnTo>
                    <a:pt x="534" y="114"/>
                  </a:lnTo>
                  <a:lnTo>
                    <a:pt x="539" y="114"/>
                  </a:lnTo>
                  <a:lnTo>
                    <a:pt x="541" y="116"/>
                  </a:lnTo>
                  <a:lnTo>
                    <a:pt x="541" y="119"/>
                  </a:lnTo>
                  <a:lnTo>
                    <a:pt x="543" y="121"/>
                  </a:lnTo>
                  <a:lnTo>
                    <a:pt x="549" y="121"/>
                  </a:lnTo>
                  <a:lnTo>
                    <a:pt x="551" y="120"/>
                  </a:lnTo>
                  <a:lnTo>
                    <a:pt x="556" y="120"/>
                  </a:lnTo>
                  <a:lnTo>
                    <a:pt x="555" y="129"/>
                  </a:lnTo>
                  <a:lnTo>
                    <a:pt x="560" y="254"/>
                  </a:lnTo>
                  <a:lnTo>
                    <a:pt x="560" y="326"/>
                  </a:lnTo>
                  <a:lnTo>
                    <a:pt x="556" y="347"/>
                  </a:lnTo>
                  <a:lnTo>
                    <a:pt x="555" y="351"/>
                  </a:lnTo>
                  <a:lnTo>
                    <a:pt x="562" y="368"/>
                  </a:lnTo>
                  <a:lnTo>
                    <a:pt x="562" y="409"/>
                  </a:lnTo>
                  <a:lnTo>
                    <a:pt x="565" y="466"/>
                  </a:lnTo>
                  <a:lnTo>
                    <a:pt x="568" y="48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89" name="Freeform 89"/>
            <p:cNvSpPr>
              <a:spLocks noChangeAspect="1"/>
            </p:cNvSpPr>
            <p:nvPr/>
          </p:nvSpPr>
          <p:spPr bwMode="gray">
            <a:xfrm>
              <a:off x="6197283" y="2763586"/>
              <a:ext cx="44351" cy="42631"/>
            </a:xfrm>
            <a:custGeom>
              <a:avLst/>
              <a:gdLst/>
              <a:ahLst/>
              <a:cxnLst>
                <a:cxn ang="0">
                  <a:pos x="0" y="3"/>
                </a:cxn>
                <a:cxn ang="0">
                  <a:pos x="2" y="0"/>
                </a:cxn>
                <a:cxn ang="0">
                  <a:pos x="20" y="11"/>
                </a:cxn>
                <a:cxn ang="0">
                  <a:pos x="26" y="16"/>
                </a:cxn>
                <a:cxn ang="0">
                  <a:pos x="34" y="20"/>
                </a:cxn>
                <a:cxn ang="0">
                  <a:pos x="54" y="35"/>
                </a:cxn>
                <a:cxn ang="0">
                  <a:pos x="66" y="36"/>
                </a:cxn>
                <a:cxn ang="0">
                  <a:pos x="75" y="43"/>
                </a:cxn>
                <a:cxn ang="0">
                  <a:pos x="81" y="49"/>
                </a:cxn>
                <a:cxn ang="0">
                  <a:pos x="95" y="58"/>
                </a:cxn>
                <a:cxn ang="0">
                  <a:pos x="100" y="66"/>
                </a:cxn>
                <a:cxn ang="0">
                  <a:pos x="107" y="71"/>
                </a:cxn>
                <a:cxn ang="0">
                  <a:pos x="117" y="74"/>
                </a:cxn>
                <a:cxn ang="0">
                  <a:pos x="121" y="78"/>
                </a:cxn>
                <a:cxn ang="0">
                  <a:pos x="124" y="87"/>
                </a:cxn>
                <a:cxn ang="0">
                  <a:pos x="129" y="93"/>
                </a:cxn>
                <a:cxn ang="0">
                  <a:pos x="129" y="100"/>
                </a:cxn>
                <a:cxn ang="0">
                  <a:pos x="124" y="107"/>
                </a:cxn>
                <a:cxn ang="0">
                  <a:pos x="120" y="119"/>
                </a:cxn>
                <a:cxn ang="0">
                  <a:pos x="111" y="119"/>
                </a:cxn>
                <a:cxn ang="0">
                  <a:pos x="105" y="93"/>
                </a:cxn>
                <a:cxn ang="0">
                  <a:pos x="97" y="71"/>
                </a:cxn>
                <a:cxn ang="0">
                  <a:pos x="86" y="53"/>
                </a:cxn>
                <a:cxn ang="0">
                  <a:pos x="80" y="49"/>
                </a:cxn>
                <a:cxn ang="0">
                  <a:pos x="66" y="47"/>
                </a:cxn>
                <a:cxn ang="0">
                  <a:pos x="54" y="39"/>
                </a:cxn>
                <a:cxn ang="0">
                  <a:pos x="46" y="31"/>
                </a:cxn>
                <a:cxn ang="0">
                  <a:pos x="40" y="30"/>
                </a:cxn>
                <a:cxn ang="0">
                  <a:pos x="31" y="23"/>
                </a:cxn>
                <a:cxn ang="0">
                  <a:pos x="26" y="21"/>
                </a:cxn>
                <a:cxn ang="0">
                  <a:pos x="9" y="10"/>
                </a:cxn>
                <a:cxn ang="0">
                  <a:pos x="0" y="9"/>
                </a:cxn>
                <a:cxn ang="0">
                  <a:pos x="0" y="3"/>
                </a:cxn>
              </a:cxnLst>
              <a:rect l="0" t="0" r="r" b="b"/>
              <a:pathLst>
                <a:path w="129" h="119">
                  <a:moveTo>
                    <a:pt x="0" y="3"/>
                  </a:moveTo>
                  <a:lnTo>
                    <a:pt x="2" y="0"/>
                  </a:lnTo>
                  <a:lnTo>
                    <a:pt x="20" y="11"/>
                  </a:lnTo>
                  <a:lnTo>
                    <a:pt x="26" y="16"/>
                  </a:lnTo>
                  <a:lnTo>
                    <a:pt x="34" y="20"/>
                  </a:lnTo>
                  <a:lnTo>
                    <a:pt x="54" y="35"/>
                  </a:lnTo>
                  <a:lnTo>
                    <a:pt x="66" y="36"/>
                  </a:lnTo>
                  <a:lnTo>
                    <a:pt x="75" y="43"/>
                  </a:lnTo>
                  <a:lnTo>
                    <a:pt x="81" y="49"/>
                  </a:lnTo>
                  <a:lnTo>
                    <a:pt x="95" y="58"/>
                  </a:lnTo>
                  <a:lnTo>
                    <a:pt x="100" y="66"/>
                  </a:lnTo>
                  <a:lnTo>
                    <a:pt x="107" y="71"/>
                  </a:lnTo>
                  <a:lnTo>
                    <a:pt x="117" y="74"/>
                  </a:lnTo>
                  <a:lnTo>
                    <a:pt x="121" y="78"/>
                  </a:lnTo>
                  <a:lnTo>
                    <a:pt x="124" y="87"/>
                  </a:lnTo>
                  <a:lnTo>
                    <a:pt x="129" y="93"/>
                  </a:lnTo>
                  <a:lnTo>
                    <a:pt x="129" y="100"/>
                  </a:lnTo>
                  <a:lnTo>
                    <a:pt x="124" y="107"/>
                  </a:lnTo>
                  <a:lnTo>
                    <a:pt x="120" y="119"/>
                  </a:lnTo>
                  <a:lnTo>
                    <a:pt x="111" y="119"/>
                  </a:lnTo>
                  <a:lnTo>
                    <a:pt x="105" y="93"/>
                  </a:lnTo>
                  <a:lnTo>
                    <a:pt x="97" y="71"/>
                  </a:lnTo>
                  <a:lnTo>
                    <a:pt x="86" y="53"/>
                  </a:lnTo>
                  <a:lnTo>
                    <a:pt x="80" y="49"/>
                  </a:lnTo>
                  <a:lnTo>
                    <a:pt x="66" y="47"/>
                  </a:lnTo>
                  <a:lnTo>
                    <a:pt x="54" y="39"/>
                  </a:lnTo>
                  <a:lnTo>
                    <a:pt x="46" y="31"/>
                  </a:lnTo>
                  <a:lnTo>
                    <a:pt x="40" y="30"/>
                  </a:lnTo>
                  <a:lnTo>
                    <a:pt x="31" y="23"/>
                  </a:lnTo>
                  <a:lnTo>
                    <a:pt x="26" y="21"/>
                  </a:lnTo>
                  <a:lnTo>
                    <a:pt x="9" y="10"/>
                  </a:lnTo>
                  <a:lnTo>
                    <a:pt x="0" y="9"/>
                  </a:lnTo>
                  <a:lnTo>
                    <a:pt x="0" y="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00" name="Freeform 90"/>
            <p:cNvSpPr>
              <a:spLocks noChangeAspect="1"/>
            </p:cNvSpPr>
            <p:nvPr/>
          </p:nvSpPr>
          <p:spPr bwMode="gray">
            <a:xfrm>
              <a:off x="5284666" y="2252008"/>
              <a:ext cx="134761" cy="294868"/>
            </a:xfrm>
            <a:custGeom>
              <a:avLst/>
              <a:gdLst/>
              <a:ahLst/>
              <a:cxnLst>
                <a:cxn ang="0">
                  <a:pos x="237" y="758"/>
                </a:cxn>
                <a:cxn ang="0">
                  <a:pos x="250" y="749"/>
                </a:cxn>
                <a:cxn ang="0">
                  <a:pos x="270" y="727"/>
                </a:cxn>
                <a:cxn ang="0">
                  <a:pos x="321" y="713"/>
                </a:cxn>
                <a:cxn ang="0">
                  <a:pos x="376" y="679"/>
                </a:cxn>
                <a:cxn ang="0">
                  <a:pos x="387" y="654"/>
                </a:cxn>
                <a:cxn ang="0">
                  <a:pos x="388" y="643"/>
                </a:cxn>
                <a:cxn ang="0">
                  <a:pos x="388" y="607"/>
                </a:cxn>
                <a:cxn ang="0">
                  <a:pos x="395" y="596"/>
                </a:cxn>
                <a:cxn ang="0">
                  <a:pos x="389" y="557"/>
                </a:cxn>
                <a:cxn ang="0">
                  <a:pos x="382" y="507"/>
                </a:cxn>
                <a:cxn ang="0">
                  <a:pos x="336" y="409"/>
                </a:cxn>
                <a:cxn ang="0">
                  <a:pos x="323" y="401"/>
                </a:cxn>
                <a:cxn ang="0">
                  <a:pos x="281" y="372"/>
                </a:cxn>
                <a:cxn ang="0">
                  <a:pos x="255" y="344"/>
                </a:cxn>
                <a:cxn ang="0">
                  <a:pos x="228" y="297"/>
                </a:cxn>
                <a:cxn ang="0">
                  <a:pos x="194" y="245"/>
                </a:cxn>
                <a:cxn ang="0">
                  <a:pos x="239" y="171"/>
                </a:cxn>
                <a:cxn ang="0">
                  <a:pos x="258" y="140"/>
                </a:cxn>
                <a:cxn ang="0">
                  <a:pos x="307" y="105"/>
                </a:cxn>
                <a:cxn ang="0">
                  <a:pos x="312" y="97"/>
                </a:cxn>
                <a:cxn ang="0">
                  <a:pos x="255" y="77"/>
                </a:cxn>
                <a:cxn ang="0">
                  <a:pos x="244" y="26"/>
                </a:cxn>
                <a:cxn ang="0">
                  <a:pos x="184" y="5"/>
                </a:cxn>
                <a:cxn ang="0">
                  <a:pos x="142" y="19"/>
                </a:cxn>
                <a:cxn ang="0">
                  <a:pos x="104" y="33"/>
                </a:cxn>
                <a:cxn ang="0">
                  <a:pos x="71" y="31"/>
                </a:cxn>
                <a:cxn ang="0">
                  <a:pos x="36" y="33"/>
                </a:cxn>
                <a:cxn ang="0">
                  <a:pos x="13" y="37"/>
                </a:cxn>
                <a:cxn ang="0">
                  <a:pos x="12" y="60"/>
                </a:cxn>
                <a:cxn ang="0">
                  <a:pos x="41" y="112"/>
                </a:cxn>
                <a:cxn ang="0">
                  <a:pos x="97" y="134"/>
                </a:cxn>
                <a:cxn ang="0">
                  <a:pos x="129" y="162"/>
                </a:cxn>
                <a:cxn ang="0">
                  <a:pos x="146" y="192"/>
                </a:cxn>
                <a:cxn ang="0">
                  <a:pos x="107" y="208"/>
                </a:cxn>
                <a:cxn ang="0">
                  <a:pos x="107" y="231"/>
                </a:cxn>
                <a:cxn ang="0">
                  <a:pos x="165" y="280"/>
                </a:cxn>
                <a:cxn ang="0">
                  <a:pos x="213" y="332"/>
                </a:cxn>
                <a:cxn ang="0">
                  <a:pos x="238" y="371"/>
                </a:cxn>
                <a:cxn ang="0">
                  <a:pos x="265" y="396"/>
                </a:cxn>
                <a:cxn ang="0">
                  <a:pos x="292" y="457"/>
                </a:cxn>
                <a:cxn ang="0">
                  <a:pos x="299" y="558"/>
                </a:cxn>
                <a:cxn ang="0">
                  <a:pos x="281" y="625"/>
                </a:cxn>
                <a:cxn ang="0">
                  <a:pos x="238" y="646"/>
                </a:cxn>
                <a:cxn ang="0">
                  <a:pos x="206" y="674"/>
                </a:cxn>
                <a:cxn ang="0">
                  <a:pos x="194" y="697"/>
                </a:cxn>
                <a:cxn ang="0">
                  <a:pos x="158" y="705"/>
                </a:cxn>
                <a:cxn ang="0">
                  <a:pos x="134" y="726"/>
                </a:cxn>
                <a:cxn ang="0">
                  <a:pos x="161" y="752"/>
                </a:cxn>
                <a:cxn ang="0">
                  <a:pos x="148" y="797"/>
                </a:cxn>
                <a:cxn ang="0">
                  <a:pos x="153" y="832"/>
                </a:cxn>
                <a:cxn ang="0">
                  <a:pos x="195" y="797"/>
                </a:cxn>
                <a:cxn ang="0">
                  <a:pos x="228" y="773"/>
                </a:cxn>
              </a:cxnLst>
              <a:rect l="0" t="0" r="r" b="b"/>
              <a:pathLst>
                <a:path w="395" h="832">
                  <a:moveTo>
                    <a:pt x="228" y="773"/>
                  </a:moveTo>
                  <a:lnTo>
                    <a:pt x="238" y="776"/>
                  </a:lnTo>
                  <a:lnTo>
                    <a:pt x="242" y="768"/>
                  </a:lnTo>
                  <a:lnTo>
                    <a:pt x="237" y="758"/>
                  </a:lnTo>
                  <a:lnTo>
                    <a:pt x="239" y="753"/>
                  </a:lnTo>
                  <a:lnTo>
                    <a:pt x="245" y="754"/>
                  </a:lnTo>
                  <a:lnTo>
                    <a:pt x="247" y="748"/>
                  </a:lnTo>
                  <a:lnTo>
                    <a:pt x="250" y="749"/>
                  </a:lnTo>
                  <a:lnTo>
                    <a:pt x="249" y="741"/>
                  </a:lnTo>
                  <a:lnTo>
                    <a:pt x="253" y="737"/>
                  </a:lnTo>
                  <a:lnTo>
                    <a:pt x="255" y="731"/>
                  </a:lnTo>
                  <a:lnTo>
                    <a:pt x="270" y="727"/>
                  </a:lnTo>
                  <a:lnTo>
                    <a:pt x="276" y="731"/>
                  </a:lnTo>
                  <a:lnTo>
                    <a:pt x="283" y="731"/>
                  </a:lnTo>
                  <a:lnTo>
                    <a:pt x="308" y="716"/>
                  </a:lnTo>
                  <a:lnTo>
                    <a:pt x="321" y="713"/>
                  </a:lnTo>
                  <a:lnTo>
                    <a:pt x="330" y="701"/>
                  </a:lnTo>
                  <a:lnTo>
                    <a:pt x="361" y="687"/>
                  </a:lnTo>
                  <a:lnTo>
                    <a:pt x="367" y="681"/>
                  </a:lnTo>
                  <a:lnTo>
                    <a:pt x="376" y="679"/>
                  </a:lnTo>
                  <a:lnTo>
                    <a:pt x="378" y="673"/>
                  </a:lnTo>
                  <a:lnTo>
                    <a:pt x="379" y="665"/>
                  </a:lnTo>
                  <a:lnTo>
                    <a:pt x="385" y="660"/>
                  </a:lnTo>
                  <a:lnTo>
                    <a:pt x="387" y="654"/>
                  </a:lnTo>
                  <a:lnTo>
                    <a:pt x="383" y="650"/>
                  </a:lnTo>
                  <a:lnTo>
                    <a:pt x="385" y="646"/>
                  </a:lnTo>
                  <a:lnTo>
                    <a:pt x="388" y="647"/>
                  </a:lnTo>
                  <a:lnTo>
                    <a:pt x="388" y="643"/>
                  </a:lnTo>
                  <a:lnTo>
                    <a:pt x="383" y="619"/>
                  </a:lnTo>
                  <a:lnTo>
                    <a:pt x="384" y="615"/>
                  </a:lnTo>
                  <a:lnTo>
                    <a:pt x="388" y="618"/>
                  </a:lnTo>
                  <a:lnTo>
                    <a:pt x="388" y="607"/>
                  </a:lnTo>
                  <a:lnTo>
                    <a:pt x="392" y="602"/>
                  </a:lnTo>
                  <a:lnTo>
                    <a:pt x="395" y="603"/>
                  </a:lnTo>
                  <a:lnTo>
                    <a:pt x="395" y="607"/>
                  </a:lnTo>
                  <a:lnTo>
                    <a:pt x="395" y="596"/>
                  </a:lnTo>
                  <a:lnTo>
                    <a:pt x="394" y="587"/>
                  </a:lnTo>
                  <a:lnTo>
                    <a:pt x="390" y="585"/>
                  </a:lnTo>
                  <a:lnTo>
                    <a:pt x="389" y="569"/>
                  </a:lnTo>
                  <a:lnTo>
                    <a:pt x="389" y="557"/>
                  </a:lnTo>
                  <a:lnTo>
                    <a:pt x="388" y="549"/>
                  </a:lnTo>
                  <a:lnTo>
                    <a:pt x="388" y="539"/>
                  </a:lnTo>
                  <a:lnTo>
                    <a:pt x="385" y="536"/>
                  </a:lnTo>
                  <a:lnTo>
                    <a:pt x="382" y="507"/>
                  </a:lnTo>
                  <a:lnTo>
                    <a:pt x="366" y="456"/>
                  </a:lnTo>
                  <a:lnTo>
                    <a:pt x="344" y="434"/>
                  </a:lnTo>
                  <a:lnTo>
                    <a:pt x="337" y="424"/>
                  </a:lnTo>
                  <a:lnTo>
                    <a:pt x="336" y="409"/>
                  </a:lnTo>
                  <a:lnTo>
                    <a:pt x="335" y="413"/>
                  </a:lnTo>
                  <a:lnTo>
                    <a:pt x="329" y="414"/>
                  </a:lnTo>
                  <a:lnTo>
                    <a:pt x="329" y="409"/>
                  </a:lnTo>
                  <a:lnTo>
                    <a:pt x="323" y="401"/>
                  </a:lnTo>
                  <a:lnTo>
                    <a:pt x="306" y="398"/>
                  </a:lnTo>
                  <a:lnTo>
                    <a:pt x="298" y="387"/>
                  </a:lnTo>
                  <a:lnTo>
                    <a:pt x="290" y="378"/>
                  </a:lnTo>
                  <a:lnTo>
                    <a:pt x="281" y="372"/>
                  </a:lnTo>
                  <a:lnTo>
                    <a:pt x="274" y="362"/>
                  </a:lnTo>
                  <a:lnTo>
                    <a:pt x="270" y="359"/>
                  </a:lnTo>
                  <a:lnTo>
                    <a:pt x="265" y="351"/>
                  </a:lnTo>
                  <a:lnTo>
                    <a:pt x="255" y="344"/>
                  </a:lnTo>
                  <a:lnTo>
                    <a:pt x="248" y="334"/>
                  </a:lnTo>
                  <a:lnTo>
                    <a:pt x="236" y="324"/>
                  </a:lnTo>
                  <a:lnTo>
                    <a:pt x="234" y="312"/>
                  </a:lnTo>
                  <a:lnTo>
                    <a:pt x="228" y="297"/>
                  </a:lnTo>
                  <a:lnTo>
                    <a:pt x="217" y="290"/>
                  </a:lnTo>
                  <a:lnTo>
                    <a:pt x="197" y="270"/>
                  </a:lnTo>
                  <a:lnTo>
                    <a:pt x="191" y="258"/>
                  </a:lnTo>
                  <a:lnTo>
                    <a:pt x="194" y="245"/>
                  </a:lnTo>
                  <a:lnTo>
                    <a:pt x="197" y="235"/>
                  </a:lnTo>
                  <a:lnTo>
                    <a:pt x="199" y="222"/>
                  </a:lnTo>
                  <a:lnTo>
                    <a:pt x="211" y="195"/>
                  </a:lnTo>
                  <a:lnTo>
                    <a:pt x="239" y="171"/>
                  </a:lnTo>
                  <a:lnTo>
                    <a:pt x="243" y="166"/>
                  </a:lnTo>
                  <a:lnTo>
                    <a:pt x="247" y="152"/>
                  </a:lnTo>
                  <a:lnTo>
                    <a:pt x="253" y="145"/>
                  </a:lnTo>
                  <a:lnTo>
                    <a:pt x="258" y="140"/>
                  </a:lnTo>
                  <a:lnTo>
                    <a:pt x="276" y="132"/>
                  </a:lnTo>
                  <a:lnTo>
                    <a:pt x="286" y="124"/>
                  </a:lnTo>
                  <a:lnTo>
                    <a:pt x="287" y="116"/>
                  </a:lnTo>
                  <a:lnTo>
                    <a:pt x="307" y="105"/>
                  </a:lnTo>
                  <a:lnTo>
                    <a:pt x="315" y="108"/>
                  </a:lnTo>
                  <a:lnTo>
                    <a:pt x="318" y="106"/>
                  </a:lnTo>
                  <a:lnTo>
                    <a:pt x="319" y="102"/>
                  </a:lnTo>
                  <a:lnTo>
                    <a:pt x="312" y="97"/>
                  </a:lnTo>
                  <a:lnTo>
                    <a:pt x="293" y="98"/>
                  </a:lnTo>
                  <a:lnTo>
                    <a:pt x="283" y="96"/>
                  </a:lnTo>
                  <a:lnTo>
                    <a:pt x="278" y="91"/>
                  </a:lnTo>
                  <a:lnTo>
                    <a:pt x="255" y="77"/>
                  </a:lnTo>
                  <a:lnTo>
                    <a:pt x="248" y="65"/>
                  </a:lnTo>
                  <a:lnTo>
                    <a:pt x="243" y="50"/>
                  </a:lnTo>
                  <a:lnTo>
                    <a:pt x="248" y="35"/>
                  </a:lnTo>
                  <a:lnTo>
                    <a:pt x="244" y="26"/>
                  </a:lnTo>
                  <a:lnTo>
                    <a:pt x="224" y="25"/>
                  </a:lnTo>
                  <a:lnTo>
                    <a:pt x="211" y="21"/>
                  </a:lnTo>
                  <a:lnTo>
                    <a:pt x="196" y="15"/>
                  </a:lnTo>
                  <a:lnTo>
                    <a:pt x="184" y="5"/>
                  </a:lnTo>
                  <a:lnTo>
                    <a:pt x="169" y="0"/>
                  </a:lnTo>
                  <a:lnTo>
                    <a:pt x="162" y="1"/>
                  </a:lnTo>
                  <a:lnTo>
                    <a:pt x="152" y="12"/>
                  </a:lnTo>
                  <a:lnTo>
                    <a:pt x="142" y="19"/>
                  </a:lnTo>
                  <a:lnTo>
                    <a:pt x="127" y="27"/>
                  </a:lnTo>
                  <a:lnTo>
                    <a:pt x="121" y="28"/>
                  </a:lnTo>
                  <a:lnTo>
                    <a:pt x="113" y="26"/>
                  </a:lnTo>
                  <a:lnTo>
                    <a:pt x="104" y="33"/>
                  </a:lnTo>
                  <a:lnTo>
                    <a:pt x="94" y="38"/>
                  </a:lnTo>
                  <a:lnTo>
                    <a:pt x="91" y="32"/>
                  </a:lnTo>
                  <a:lnTo>
                    <a:pt x="77" y="36"/>
                  </a:lnTo>
                  <a:lnTo>
                    <a:pt x="71" y="31"/>
                  </a:lnTo>
                  <a:lnTo>
                    <a:pt x="65" y="32"/>
                  </a:lnTo>
                  <a:lnTo>
                    <a:pt x="50" y="42"/>
                  </a:lnTo>
                  <a:lnTo>
                    <a:pt x="44" y="41"/>
                  </a:lnTo>
                  <a:lnTo>
                    <a:pt x="36" y="33"/>
                  </a:lnTo>
                  <a:lnTo>
                    <a:pt x="23" y="31"/>
                  </a:lnTo>
                  <a:lnTo>
                    <a:pt x="21" y="28"/>
                  </a:lnTo>
                  <a:lnTo>
                    <a:pt x="17" y="31"/>
                  </a:lnTo>
                  <a:lnTo>
                    <a:pt x="13" y="37"/>
                  </a:lnTo>
                  <a:lnTo>
                    <a:pt x="7" y="44"/>
                  </a:lnTo>
                  <a:lnTo>
                    <a:pt x="7" y="48"/>
                  </a:lnTo>
                  <a:lnTo>
                    <a:pt x="0" y="44"/>
                  </a:lnTo>
                  <a:lnTo>
                    <a:pt x="12" y="60"/>
                  </a:lnTo>
                  <a:lnTo>
                    <a:pt x="29" y="80"/>
                  </a:lnTo>
                  <a:lnTo>
                    <a:pt x="39" y="90"/>
                  </a:lnTo>
                  <a:lnTo>
                    <a:pt x="44" y="100"/>
                  </a:lnTo>
                  <a:lnTo>
                    <a:pt x="41" y="112"/>
                  </a:lnTo>
                  <a:lnTo>
                    <a:pt x="43" y="120"/>
                  </a:lnTo>
                  <a:lnTo>
                    <a:pt x="57" y="135"/>
                  </a:lnTo>
                  <a:lnTo>
                    <a:pt x="77" y="139"/>
                  </a:lnTo>
                  <a:lnTo>
                    <a:pt x="97" y="134"/>
                  </a:lnTo>
                  <a:lnTo>
                    <a:pt x="113" y="135"/>
                  </a:lnTo>
                  <a:lnTo>
                    <a:pt x="122" y="146"/>
                  </a:lnTo>
                  <a:lnTo>
                    <a:pt x="127" y="155"/>
                  </a:lnTo>
                  <a:lnTo>
                    <a:pt x="129" y="162"/>
                  </a:lnTo>
                  <a:lnTo>
                    <a:pt x="137" y="168"/>
                  </a:lnTo>
                  <a:lnTo>
                    <a:pt x="141" y="177"/>
                  </a:lnTo>
                  <a:lnTo>
                    <a:pt x="147" y="183"/>
                  </a:lnTo>
                  <a:lnTo>
                    <a:pt x="146" y="192"/>
                  </a:lnTo>
                  <a:lnTo>
                    <a:pt x="130" y="208"/>
                  </a:lnTo>
                  <a:lnTo>
                    <a:pt x="125" y="208"/>
                  </a:lnTo>
                  <a:lnTo>
                    <a:pt x="114" y="205"/>
                  </a:lnTo>
                  <a:lnTo>
                    <a:pt x="107" y="208"/>
                  </a:lnTo>
                  <a:lnTo>
                    <a:pt x="103" y="213"/>
                  </a:lnTo>
                  <a:lnTo>
                    <a:pt x="99" y="222"/>
                  </a:lnTo>
                  <a:lnTo>
                    <a:pt x="100" y="229"/>
                  </a:lnTo>
                  <a:lnTo>
                    <a:pt x="107" y="231"/>
                  </a:lnTo>
                  <a:lnTo>
                    <a:pt x="115" y="237"/>
                  </a:lnTo>
                  <a:lnTo>
                    <a:pt x="134" y="247"/>
                  </a:lnTo>
                  <a:lnTo>
                    <a:pt x="161" y="267"/>
                  </a:lnTo>
                  <a:lnTo>
                    <a:pt x="165" y="280"/>
                  </a:lnTo>
                  <a:lnTo>
                    <a:pt x="188" y="301"/>
                  </a:lnTo>
                  <a:lnTo>
                    <a:pt x="191" y="311"/>
                  </a:lnTo>
                  <a:lnTo>
                    <a:pt x="208" y="331"/>
                  </a:lnTo>
                  <a:lnTo>
                    <a:pt x="213" y="332"/>
                  </a:lnTo>
                  <a:lnTo>
                    <a:pt x="231" y="344"/>
                  </a:lnTo>
                  <a:lnTo>
                    <a:pt x="236" y="358"/>
                  </a:lnTo>
                  <a:lnTo>
                    <a:pt x="239" y="370"/>
                  </a:lnTo>
                  <a:lnTo>
                    <a:pt x="238" y="371"/>
                  </a:lnTo>
                  <a:lnTo>
                    <a:pt x="239" y="372"/>
                  </a:lnTo>
                  <a:lnTo>
                    <a:pt x="243" y="386"/>
                  </a:lnTo>
                  <a:lnTo>
                    <a:pt x="251" y="386"/>
                  </a:lnTo>
                  <a:lnTo>
                    <a:pt x="265" y="396"/>
                  </a:lnTo>
                  <a:lnTo>
                    <a:pt x="274" y="404"/>
                  </a:lnTo>
                  <a:lnTo>
                    <a:pt x="278" y="421"/>
                  </a:lnTo>
                  <a:lnTo>
                    <a:pt x="291" y="450"/>
                  </a:lnTo>
                  <a:lnTo>
                    <a:pt x="292" y="457"/>
                  </a:lnTo>
                  <a:lnTo>
                    <a:pt x="292" y="490"/>
                  </a:lnTo>
                  <a:lnTo>
                    <a:pt x="290" y="527"/>
                  </a:lnTo>
                  <a:lnTo>
                    <a:pt x="292" y="543"/>
                  </a:lnTo>
                  <a:lnTo>
                    <a:pt x="299" y="558"/>
                  </a:lnTo>
                  <a:lnTo>
                    <a:pt x="298" y="607"/>
                  </a:lnTo>
                  <a:lnTo>
                    <a:pt x="296" y="619"/>
                  </a:lnTo>
                  <a:lnTo>
                    <a:pt x="290" y="628"/>
                  </a:lnTo>
                  <a:lnTo>
                    <a:pt x="281" y="625"/>
                  </a:lnTo>
                  <a:lnTo>
                    <a:pt x="271" y="634"/>
                  </a:lnTo>
                  <a:lnTo>
                    <a:pt x="264" y="638"/>
                  </a:lnTo>
                  <a:lnTo>
                    <a:pt x="256" y="638"/>
                  </a:lnTo>
                  <a:lnTo>
                    <a:pt x="238" y="646"/>
                  </a:lnTo>
                  <a:lnTo>
                    <a:pt x="237" y="656"/>
                  </a:lnTo>
                  <a:lnTo>
                    <a:pt x="218" y="657"/>
                  </a:lnTo>
                  <a:lnTo>
                    <a:pt x="208" y="661"/>
                  </a:lnTo>
                  <a:lnTo>
                    <a:pt x="206" y="674"/>
                  </a:lnTo>
                  <a:lnTo>
                    <a:pt x="207" y="683"/>
                  </a:lnTo>
                  <a:lnTo>
                    <a:pt x="208" y="692"/>
                  </a:lnTo>
                  <a:lnTo>
                    <a:pt x="202" y="694"/>
                  </a:lnTo>
                  <a:lnTo>
                    <a:pt x="194" y="697"/>
                  </a:lnTo>
                  <a:lnTo>
                    <a:pt x="183" y="704"/>
                  </a:lnTo>
                  <a:lnTo>
                    <a:pt x="173" y="708"/>
                  </a:lnTo>
                  <a:lnTo>
                    <a:pt x="165" y="705"/>
                  </a:lnTo>
                  <a:lnTo>
                    <a:pt x="158" y="705"/>
                  </a:lnTo>
                  <a:lnTo>
                    <a:pt x="157" y="715"/>
                  </a:lnTo>
                  <a:lnTo>
                    <a:pt x="152" y="720"/>
                  </a:lnTo>
                  <a:lnTo>
                    <a:pt x="145" y="724"/>
                  </a:lnTo>
                  <a:lnTo>
                    <a:pt x="134" y="726"/>
                  </a:lnTo>
                  <a:lnTo>
                    <a:pt x="129" y="727"/>
                  </a:lnTo>
                  <a:lnTo>
                    <a:pt x="136" y="738"/>
                  </a:lnTo>
                  <a:lnTo>
                    <a:pt x="154" y="746"/>
                  </a:lnTo>
                  <a:lnTo>
                    <a:pt x="161" y="752"/>
                  </a:lnTo>
                  <a:lnTo>
                    <a:pt x="157" y="760"/>
                  </a:lnTo>
                  <a:lnTo>
                    <a:pt x="150" y="770"/>
                  </a:lnTo>
                  <a:lnTo>
                    <a:pt x="148" y="786"/>
                  </a:lnTo>
                  <a:lnTo>
                    <a:pt x="148" y="797"/>
                  </a:lnTo>
                  <a:lnTo>
                    <a:pt x="151" y="810"/>
                  </a:lnTo>
                  <a:lnTo>
                    <a:pt x="156" y="822"/>
                  </a:lnTo>
                  <a:lnTo>
                    <a:pt x="151" y="827"/>
                  </a:lnTo>
                  <a:lnTo>
                    <a:pt x="153" y="832"/>
                  </a:lnTo>
                  <a:lnTo>
                    <a:pt x="162" y="830"/>
                  </a:lnTo>
                  <a:lnTo>
                    <a:pt x="175" y="821"/>
                  </a:lnTo>
                  <a:lnTo>
                    <a:pt x="186" y="807"/>
                  </a:lnTo>
                  <a:lnTo>
                    <a:pt x="195" y="797"/>
                  </a:lnTo>
                  <a:lnTo>
                    <a:pt x="216" y="789"/>
                  </a:lnTo>
                  <a:lnTo>
                    <a:pt x="220" y="785"/>
                  </a:lnTo>
                  <a:lnTo>
                    <a:pt x="220" y="778"/>
                  </a:lnTo>
                  <a:lnTo>
                    <a:pt x="228" y="77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01" name="Freeform 91"/>
            <p:cNvSpPr>
              <a:spLocks noChangeAspect="1"/>
            </p:cNvSpPr>
            <p:nvPr/>
          </p:nvSpPr>
          <p:spPr bwMode="gray">
            <a:xfrm>
              <a:off x="5424544" y="2578849"/>
              <a:ext cx="180818" cy="117237"/>
            </a:xfrm>
            <a:custGeom>
              <a:avLst/>
              <a:gdLst/>
              <a:ahLst/>
              <a:cxnLst>
                <a:cxn ang="0">
                  <a:pos x="249" y="133"/>
                </a:cxn>
                <a:cxn ang="0">
                  <a:pos x="268" y="155"/>
                </a:cxn>
                <a:cxn ang="0">
                  <a:pos x="281" y="158"/>
                </a:cxn>
                <a:cxn ang="0">
                  <a:pos x="288" y="121"/>
                </a:cxn>
                <a:cxn ang="0">
                  <a:pos x="301" y="122"/>
                </a:cxn>
                <a:cxn ang="0">
                  <a:pos x="312" y="139"/>
                </a:cxn>
                <a:cxn ang="0">
                  <a:pos x="319" y="128"/>
                </a:cxn>
                <a:cxn ang="0">
                  <a:pos x="309" y="111"/>
                </a:cxn>
                <a:cxn ang="0">
                  <a:pos x="328" y="96"/>
                </a:cxn>
                <a:cxn ang="0">
                  <a:pos x="324" y="81"/>
                </a:cxn>
                <a:cxn ang="0">
                  <a:pos x="351" y="64"/>
                </a:cxn>
                <a:cxn ang="0">
                  <a:pos x="383" y="20"/>
                </a:cxn>
                <a:cxn ang="0">
                  <a:pos x="392" y="0"/>
                </a:cxn>
                <a:cxn ang="0">
                  <a:pos x="395" y="14"/>
                </a:cxn>
                <a:cxn ang="0">
                  <a:pos x="404" y="9"/>
                </a:cxn>
                <a:cxn ang="0">
                  <a:pos x="417" y="4"/>
                </a:cxn>
                <a:cxn ang="0">
                  <a:pos x="433" y="20"/>
                </a:cxn>
                <a:cxn ang="0">
                  <a:pos x="442" y="43"/>
                </a:cxn>
                <a:cxn ang="0">
                  <a:pos x="448" y="57"/>
                </a:cxn>
                <a:cxn ang="0">
                  <a:pos x="463" y="54"/>
                </a:cxn>
                <a:cxn ang="0">
                  <a:pos x="462" y="68"/>
                </a:cxn>
                <a:cxn ang="0">
                  <a:pos x="474" y="65"/>
                </a:cxn>
                <a:cxn ang="0">
                  <a:pos x="502" y="80"/>
                </a:cxn>
                <a:cxn ang="0">
                  <a:pos x="530" y="95"/>
                </a:cxn>
                <a:cxn ang="0">
                  <a:pos x="512" y="108"/>
                </a:cxn>
                <a:cxn ang="0">
                  <a:pos x="482" y="110"/>
                </a:cxn>
                <a:cxn ang="0">
                  <a:pos x="476" y="126"/>
                </a:cxn>
                <a:cxn ang="0">
                  <a:pos x="492" y="137"/>
                </a:cxn>
                <a:cxn ang="0">
                  <a:pos x="463" y="149"/>
                </a:cxn>
                <a:cxn ang="0">
                  <a:pos x="446" y="143"/>
                </a:cxn>
                <a:cxn ang="0">
                  <a:pos x="439" y="151"/>
                </a:cxn>
                <a:cxn ang="0">
                  <a:pos x="412" y="142"/>
                </a:cxn>
                <a:cxn ang="0">
                  <a:pos x="336" y="150"/>
                </a:cxn>
                <a:cxn ang="0">
                  <a:pos x="323" y="201"/>
                </a:cxn>
                <a:cxn ang="0">
                  <a:pos x="282" y="275"/>
                </a:cxn>
                <a:cxn ang="0">
                  <a:pos x="265" y="299"/>
                </a:cxn>
                <a:cxn ang="0">
                  <a:pos x="231" y="307"/>
                </a:cxn>
                <a:cxn ang="0">
                  <a:pos x="189" y="306"/>
                </a:cxn>
                <a:cxn ang="0">
                  <a:pos x="178" y="296"/>
                </a:cxn>
                <a:cxn ang="0">
                  <a:pos x="139" y="305"/>
                </a:cxn>
                <a:cxn ang="0">
                  <a:pos x="105" y="326"/>
                </a:cxn>
                <a:cxn ang="0">
                  <a:pos x="77" y="323"/>
                </a:cxn>
                <a:cxn ang="0">
                  <a:pos x="40" y="325"/>
                </a:cxn>
                <a:cxn ang="0">
                  <a:pos x="0" y="269"/>
                </a:cxn>
                <a:cxn ang="0">
                  <a:pos x="7" y="264"/>
                </a:cxn>
                <a:cxn ang="0">
                  <a:pos x="28" y="283"/>
                </a:cxn>
                <a:cxn ang="0">
                  <a:pos x="53" y="284"/>
                </a:cxn>
                <a:cxn ang="0">
                  <a:pos x="84" y="293"/>
                </a:cxn>
                <a:cxn ang="0">
                  <a:pos x="91" y="269"/>
                </a:cxn>
                <a:cxn ang="0">
                  <a:pos x="96" y="250"/>
                </a:cxn>
                <a:cxn ang="0">
                  <a:pos x="103" y="239"/>
                </a:cxn>
                <a:cxn ang="0">
                  <a:pos x="116" y="221"/>
                </a:cxn>
                <a:cxn ang="0">
                  <a:pos x="137" y="218"/>
                </a:cxn>
                <a:cxn ang="0">
                  <a:pos x="161" y="215"/>
                </a:cxn>
                <a:cxn ang="0">
                  <a:pos x="190" y="201"/>
                </a:cxn>
                <a:cxn ang="0">
                  <a:pos x="215" y="167"/>
                </a:cxn>
                <a:cxn ang="0">
                  <a:pos x="240" y="131"/>
                </a:cxn>
              </a:cxnLst>
              <a:rect l="0" t="0" r="r" b="b"/>
              <a:pathLst>
                <a:path w="530" h="330">
                  <a:moveTo>
                    <a:pt x="242" y="129"/>
                  </a:moveTo>
                  <a:lnTo>
                    <a:pt x="245" y="131"/>
                  </a:lnTo>
                  <a:lnTo>
                    <a:pt x="249" y="133"/>
                  </a:lnTo>
                  <a:lnTo>
                    <a:pt x="259" y="144"/>
                  </a:lnTo>
                  <a:lnTo>
                    <a:pt x="263" y="150"/>
                  </a:lnTo>
                  <a:lnTo>
                    <a:pt x="268" y="155"/>
                  </a:lnTo>
                  <a:lnTo>
                    <a:pt x="271" y="159"/>
                  </a:lnTo>
                  <a:lnTo>
                    <a:pt x="276" y="160"/>
                  </a:lnTo>
                  <a:lnTo>
                    <a:pt x="281" y="158"/>
                  </a:lnTo>
                  <a:lnTo>
                    <a:pt x="283" y="150"/>
                  </a:lnTo>
                  <a:lnTo>
                    <a:pt x="285" y="126"/>
                  </a:lnTo>
                  <a:lnTo>
                    <a:pt x="288" y="121"/>
                  </a:lnTo>
                  <a:lnTo>
                    <a:pt x="293" y="118"/>
                  </a:lnTo>
                  <a:lnTo>
                    <a:pt x="298" y="118"/>
                  </a:lnTo>
                  <a:lnTo>
                    <a:pt x="301" y="122"/>
                  </a:lnTo>
                  <a:lnTo>
                    <a:pt x="303" y="129"/>
                  </a:lnTo>
                  <a:lnTo>
                    <a:pt x="307" y="137"/>
                  </a:lnTo>
                  <a:lnTo>
                    <a:pt x="312" y="139"/>
                  </a:lnTo>
                  <a:lnTo>
                    <a:pt x="318" y="139"/>
                  </a:lnTo>
                  <a:lnTo>
                    <a:pt x="319" y="134"/>
                  </a:lnTo>
                  <a:lnTo>
                    <a:pt x="319" y="128"/>
                  </a:lnTo>
                  <a:lnTo>
                    <a:pt x="318" y="123"/>
                  </a:lnTo>
                  <a:lnTo>
                    <a:pt x="314" y="116"/>
                  </a:lnTo>
                  <a:lnTo>
                    <a:pt x="309" y="111"/>
                  </a:lnTo>
                  <a:lnTo>
                    <a:pt x="315" y="110"/>
                  </a:lnTo>
                  <a:lnTo>
                    <a:pt x="320" y="106"/>
                  </a:lnTo>
                  <a:lnTo>
                    <a:pt x="328" y="96"/>
                  </a:lnTo>
                  <a:lnTo>
                    <a:pt x="322" y="94"/>
                  </a:lnTo>
                  <a:lnTo>
                    <a:pt x="319" y="88"/>
                  </a:lnTo>
                  <a:lnTo>
                    <a:pt x="324" y="81"/>
                  </a:lnTo>
                  <a:lnTo>
                    <a:pt x="329" y="79"/>
                  </a:lnTo>
                  <a:lnTo>
                    <a:pt x="339" y="79"/>
                  </a:lnTo>
                  <a:lnTo>
                    <a:pt x="351" y="64"/>
                  </a:lnTo>
                  <a:lnTo>
                    <a:pt x="357" y="53"/>
                  </a:lnTo>
                  <a:lnTo>
                    <a:pt x="357" y="47"/>
                  </a:lnTo>
                  <a:lnTo>
                    <a:pt x="383" y="20"/>
                  </a:lnTo>
                  <a:lnTo>
                    <a:pt x="387" y="13"/>
                  </a:lnTo>
                  <a:lnTo>
                    <a:pt x="388" y="6"/>
                  </a:lnTo>
                  <a:lnTo>
                    <a:pt x="392" y="0"/>
                  </a:lnTo>
                  <a:lnTo>
                    <a:pt x="394" y="0"/>
                  </a:lnTo>
                  <a:lnTo>
                    <a:pt x="395" y="3"/>
                  </a:lnTo>
                  <a:lnTo>
                    <a:pt x="395" y="14"/>
                  </a:lnTo>
                  <a:lnTo>
                    <a:pt x="393" y="20"/>
                  </a:lnTo>
                  <a:lnTo>
                    <a:pt x="393" y="22"/>
                  </a:lnTo>
                  <a:lnTo>
                    <a:pt x="404" y="9"/>
                  </a:lnTo>
                  <a:lnTo>
                    <a:pt x="408" y="2"/>
                  </a:lnTo>
                  <a:lnTo>
                    <a:pt x="415" y="2"/>
                  </a:lnTo>
                  <a:lnTo>
                    <a:pt x="417" y="4"/>
                  </a:lnTo>
                  <a:lnTo>
                    <a:pt x="422" y="19"/>
                  </a:lnTo>
                  <a:lnTo>
                    <a:pt x="428" y="22"/>
                  </a:lnTo>
                  <a:lnTo>
                    <a:pt x="433" y="20"/>
                  </a:lnTo>
                  <a:lnTo>
                    <a:pt x="443" y="29"/>
                  </a:lnTo>
                  <a:lnTo>
                    <a:pt x="446" y="40"/>
                  </a:lnTo>
                  <a:lnTo>
                    <a:pt x="442" y="43"/>
                  </a:lnTo>
                  <a:lnTo>
                    <a:pt x="443" y="57"/>
                  </a:lnTo>
                  <a:lnTo>
                    <a:pt x="444" y="58"/>
                  </a:lnTo>
                  <a:lnTo>
                    <a:pt x="448" y="57"/>
                  </a:lnTo>
                  <a:lnTo>
                    <a:pt x="452" y="57"/>
                  </a:lnTo>
                  <a:lnTo>
                    <a:pt x="458" y="54"/>
                  </a:lnTo>
                  <a:lnTo>
                    <a:pt x="463" y="54"/>
                  </a:lnTo>
                  <a:lnTo>
                    <a:pt x="467" y="59"/>
                  </a:lnTo>
                  <a:lnTo>
                    <a:pt x="465" y="64"/>
                  </a:lnTo>
                  <a:lnTo>
                    <a:pt x="462" y="68"/>
                  </a:lnTo>
                  <a:lnTo>
                    <a:pt x="463" y="70"/>
                  </a:lnTo>
                  <a:lnTo>
                    <a:pt x="469" y="70"/>
                  </a:lnTo>
                  <a:lnTo>
                    <a:pt x="474" y="65"/>
                  </a:lnTo>
                  <a:lnTo>
                    <a:pt x="480" y="65"/>
                  </a:lnTo>
                  <a:lnTo>
                    <a:pt x="486" y="69"/>
                  </a:lnTo>
                  <a:lnTo>
                    <a:pt x="502" y="80"/>
                  </a:lnTo>
                  <a:lnTo>
                    <a:pt x="523" y="86"/>
                  </a:lnTo>
                  <a:lnTo>
                    <a:pt x="529" y="91"/>
                  </a:lnTo>
                  <a:lnTo>
                    <a:pt x="530" y="95"/>
                  </a:lnTo>
                  <a:lnTo>
                    <a:pt x="528" y="100"/>
                  </a:lnTo>
                  <a:lnTo>
                    <a:pt x="518" y="104"/>
                  </a:lnTo>
                  <a:lnTo>
                    <a:pt x="512" y="108"/>
                  </a:lnTo>
                  <a:lnTo>
                    <a:pt x="501" y="112"/>
                  </a:lnTo>
                  <a:lnTo>
                    <a:pt x="491" y="115"/>
                  </a:lnTo>
                  <a:lnTo>
                    <a:pt x="482" y="110"/>
                  </a:lnTo>
                  <a:lnTo>
                    <a:pt x="475" y="113"/>
                  </a:lnTo>
                  <a:lnTo>
                    <a:pt x="474" y="121"/>
                  </a:lnTo>
                  <a:lnTo>
                    <a:pt x="476" y="126"/>
                  </a:lnTo>
                  <a:lnTo>
                    <a:pt x="482" y="132"/>
                  </a:lnTo>
                  <a:lnTo>
                    <a:pt x="487" y="133"/>
                  </a:lnTo>
                  <a:lnTo>
                    <a:pt x="492" y="137"/>
                  </a:lnTo>
                  <a:lnTo>
                    <a:pt x="494" y="140"/>
                  </a:lnTo>
                  <a:lnTo>
                    <a:pt x="480" y="143"/>
                  </a:lnTo>
                  <a:lnTo>
                    <a:pt x="463" y="149"/>
                  </a:lnTo>
                  <a:lnTo>
                    <a:pt x="457" y="149"/>
                  </a:lnTo>
                  <a:lnTo>
                    <a:pt x="452" y="147"/>
                  </a:lnTo>
                  <a:lnTo>
                    <a:pt x="446" y="143"/>
                  </a:lnTo>
                  <a:lnTo>
                    <a:pt x="444" y="143"/>
                  </a:lnTo>
                  <a:lnTo>
                    <a:pt x="443" y="148"/>
                  </a:lnTo>
                  <a:lnTo>
                    <a:pt x="439" y="151"/>
                  </a:lnTo>
                  <a:lnTo>
                    <a:pt x="435" y="151"/>
                  </a:lnTo>
                  <a:lnTo>
                    <a:pt x="421" y="147"/>
                  </a:lnTo>
                  <a:lnTo>
                    <a:pt x="412" y="142"/>
                  </a:lnTo>
                  <a:lnTo>
                    <a:pt x="361" y="140"/>
                  </a:lnTo>
                  <a:lnTo>
                    <a:pt x="342" y="142"/>
                  </a:lnTo>
                  <a:lnTo>
                    <a:pt x="336" y="150"/>
                  </a:lnTo>
                  <a:lnTo>
                    <a:pt x="330" y="167"/>
                  </a:lnTo>
                  <a:lnTo>
                    <a:pt x="328" y="189"/>
                  </a:lnTo>
                  <a:lnTo>
                    <a:pt x="323" y="201"/>
                  </a:lnTo>
                  <a:lnTo>
                    <a:pt x="297" y="230"/>
                  </a:lnTo>
                  <a:lnTo>
                    <a:pt x="291" y="257"/>
                  </a:lnTo>
                  <a:lnTo>
                    <a:pt x="282" y="275"/>
                  </a:lnTo>
                  <a:lnTo>
                    <a:pt x="275" y="287"/>
                  </a:lnTo>
                  <a:lnTo>
                    <a:pt x="271" y="294"/>
                  </a:lnTo>
                  <a:lnTo>
                    <a:pt x="265" y="299"/>
                  </a:lnTo>
                  <a:lnTo>
                    <a:pt x="252" y="303"/>
                  </a:lnTo>
                  <a:lnTo>
                    <a:pt x="240" y="305"/>
                  </a:lnTo>
                  <a:lnTo>
                    <a:pt x="231" y="307"/>
                  </a:lnTo>
                  <a:lnTo>
                    <a:pt x="220" y="314"/>
                  </a:lnTo>
                  <a:lnTo>
                    <a:pt x="210" y="314"/>
                  </a:lnTo>
                  <a:lnTo>
                    <a:pt x="189" y="306"/>
                  </a:lnTo>
                  <a:lnTo>
                    <a:pt x="184" y="306"/>
                  </a:lnTo>
                  <a:lnTo>
                    <a:pt x="183" y="299"/>
                  </a:lnTo>
                  <a:lnTo>
                    <a:pt x="178" y="296"/>
                  </a:lnTo>
                  <a:lnTo>
                    <a:pt x="151" y="295"/>
                  </a:lnTo>
                  <a:lnTo>
                    <a:pt x="146" y="296"/>
                  </a:lnTo>
                  <a:lnTo>
                    <a:pt x="139" y="305"/>
                  </a:lnTo>
                  <a:lnTo>
                    <a:pt x="123" y="323"/>
                  </a:lnTo>
                  <a:lnTo>
                    <a:pt x="115" y="327"/>
                  </a:lnTo>
                  <a:lnTo>
                    <a:pt x="105" y="326"/>
                  </a:lnTo>
                  <a:lnTo>
                    <a:pt x="96" y="326"/>
                  </a:lnTo>
                  <a:lnTo>
                    <a:pt x="87" y="330"/>
                  </a:lnTo>
                  <a:lnTo>
                    <a:pt x="77" y="323"/>
                  </a:lnTo>
                  <a:lnTo>
                    <a:pt x="66" y="325"/>
                  </a:lnTo>
                  <a:lnTo>
                    <a:pt x="54" y="328"/>
                  </a:lnTo>
                  <a:lnTo>
                    <a:pt x="40" y="325"/>
                  </a:lnTo>
                  <a:lnTo>
                    <a:pt x="27" y="314"/>
                  </a:lnTo>
                  <a:lnTo>
                    <a:pt x="0" y="274"/>
                  </a:lnTo>
                  <a:lnTo>
                    <a:pt x="0" y="269"/>
                  </a:lnTo>
                  <a:lnTo>
                    <a:pt x="2" y="268"/>
                  </a:lnTo>
                  <a:lnTo>
                    <a:pt x="5" y="266"/>
                  </a:lnTo>
                  <a:lnTo>
                    <a:pt x="7" y="264"/>
                  </a:lnTo>
                  <a:lnTo>
                    <a:pt x="10" y="273"/>
                  </a:lnTo>
                  <a:lnTo>
                    <a:pt x="13" y="278"/>
                  </a:lnTo>
                  <a:lnTo>
                    <a:pt x="28" y="283"/>
                  </a:lnTo>
                  <a:lnTo>
                    <a:pt x="34" y="284"/>
                  </a:lnTo>
                  <a:lnTo>
                    <a:pt x="48" y="283"/>
                  </a:lnTo>
                  <a:lnTo>
                    <a:pt x="53" y="284"/>
                  </a:lnTo>
                  <a:lnTo>
                    <a:pt x="59" y="288"/>
                  </a:lnTo>
                  <a:lnTo>
                    <a:pt x="67" y="290"/>
                  </a:lnTo>
                  <a:lnTo>
                    <a:pt x="84" y="293"/>
                  </a:lnTo>
                  <a:lnTo>
                    <a:pt x="86" y="285"/>
                  </a:lnTo>
                  <a:lnTo>
                    <a:pt x="89" y="279"/>
                  </a:lnTo>
                  <a:lnTo>
                    <a:pt x="91" y="269"/>
                  </a:lnTo>
                  <a:lnTo>
                    <a:pt x="93" y="263"/>
                  </a:lnTo>
                  <a:lnTo>
                    <a:pt x="91" y="253"/>
                  </a:lnTo>
                  <a:lnTo>
                    <a:pt x="96" y="250"/>
                  </a:lnTo>
                  <a:lnTo>
                    <a:pt x="102" y="251"/>
                  </a:lnTo>
                  <a:lnTo>
                    <a:pt x="103" y="253"/>
                  </a:lnTo>
                  <a:lnTo>
                    <a:pt x="103" y="239"/>
                  </a:lnTo>
                  <a:lnTo>
                    <a:pt x="105" y="235"/>
                  </a:lnTo>
                  <a:lnTo>
                    <a:pt x="113" y="225"/>
                  </a:lnTo>
                  <a:lnTo>
                    <a:pt x="116" y="221"/>
                  </a:lnTo>
                  <a:lnTo>
                    <a:pt x="134" y="220"/>
                  </a:lnTo>
                  <a:lnTo>
                    <a:pt x="137" y="219"/>
                  </a:lnTo>
                  <a:lnTo>
                    <a:pt x="137" y="218"/>
                  </a:lnTo>
                  <a:lnTo>
                    <a:pt x="142" y="217"/>
                  </a:lnTo>
                  <a:lnTo>
                    <a:pt x="152" y="217"/>
                  </a:lnTo>
                  <a:lnTo>
                    <a:pt x="161" y="215"/>
                  </a:lnTo>
                  <a:lnTo>
                    <a:pt x="174" y="214"/>
                  </a:lnTo>
                  <a:lnTo>
                    <a:pt x="179" y="212"/>
                  </a:lnTo>
                  <a:lnTo>
                    <a:pt x="190" y="201"/>
                  </a:lnTo>
                  <a:lnTo>
                    <a:pt x="205" y="183"/>
                  </a:lnTo>
                  <a:lnTo>
                    <a:pt x="207" y="177"/>
                  </a:lnTo>
                  <a:lnTo>
                    <a:pt x="215" y="167"/>
                  </a:lnTo>
                  <a:lnTo>
                    <a:pt x="231" y="154"/>
                  </a:lnTo>
                  <a:lnTo>
                    <a:pt x="238" y="143"/>
                  </a:lnTo>
                  <a:lnTo>
                    <a:pt x="240" y="131"/>
                  </a:lnTo>
                  <a:lnTo>
                    <a:pt x="242" y="12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02" name="Freeform 92"/>
            <p:cNvSpPr>
              <a:spLocks noChangeAspect="1"/>
            </p:cNvSpPr>
            <p:nvPr/>
          </p:nvSpPr>
          <p:spPr bwMode="gray">
            <a:xfrm>
              <a:off x="5248844" y="2582402"/>
              <a:ext cx="76763" cy="104803"/>
            </a:xfrm>
            <a:custGeom>
              <a:avLst/>
              <a:gdLst/>
              <a:ahLst/>
              <a:cxnLst>
                <a:cxn ang="0">
                  <a:pos x="5" y="16"/>
                </a:cxn>
                <a:cxn ang="0">
                  <a:pos x="2" y="16"/>
                </a:cxn>
                <a:cxn ang="0">
                  <a:pos x="7" y="24"/>
                </a:cxn>
                <a:cxn ang="0">
                  <a:pos x="10" y="43"/>
                </a:cxn>
                <a:cxn ang="0">
                  <a:pos x="14" y="55"/>
                </a:cxn>
                <a:cxn ang="0">
                  <a:pos x="15" y="87"/>
                </a:cxn>
                <a:cxn ang="0">
                  <a:pos x="18" y="98"/>
                </a:cxn>
                <a:cxn ang="0">
                  <a:pos x="26" y="104"/>
                </a:cxn>
                <a:cxn ang="0">
                  <a:pos x="27" y="115"/>
                </a:cxn>
                <a:cxn ang="0">
                  <a:pos x="26" y="130"/>
                </a:cxn>
                <a:cxn ang="0">
                  <a:pos x="32" y="141"/>
                </a:cxn>
                <a:cxn ang="0">
                  <a:pos x="33" y="148"/>
                </a:cxn>
                <a:cxn ang="0">
                  <a:pos x="52" y="173"/>
                </a:cxn>
                <a:cxn ang="0">
                  <a:pos x="60" y="183"/>
                </a:cxn>
                <a:cxn ang="0">
                  <a:pos x="66" y="196"/>
                </a:cxn>
                <a:cxn ang="0">
                  <a:pos x="68" y="208"/>
                </a:cxn>
                <a:cxn ang="0">
                  <a:pos x="77" y="218"/>
                </a:cxn>
                <a:cxn ang="0">
                  <a:pos x="93" y="229"/>
                </a:cxn>
                <a:cxn ang="0">
                  <a:pos x="114" y="248"/>
                </a:cxn>
                <a:cxn ang="0">
                  <a:pos x="129" y="253"/>
                </a:cxn>
                <a:cxn ang="0">
                  <a:pos x="144" y="265"/>
                </a:cxn>
                <a:cxn ang="0">
                  <a:pos x="152" y="269"/>
                </a:cxn>
                <a:cxn ang="0">
                  <a:pos x="166" y="276"/>
                </a:cxn>
                <a:cxn ang="0">
                  <a:pos x="178" y="287"/>
                </a:cxn>
                <a:cxn ang="0">
                  <a:pos x="182" y="285"/>
                </a:cxn>
                <a:cxn ang="0">
                  <a:pos x="185" y="291"/>
                </a:cxn>
                <a:cxn ang="0">
                  <a:pos x="189" y="287"/>
                </a:cxn>
                <a:cxn ang="0">
                  <a:pos x="192" y="281"/>
                </a:cxn>
                <a:cxn ang="0">
                  <a:pos x="198" y="277"/>
                </a:cxn>
                <a:cxn ang="0">
                  <a:pos x="211" y="280"/>
                </a:cxn>
                <a:cxn ang="0">
                  <a:pos x="220" y="288"/>
                </a:cxn>
                <a:cxn ang="0">
                  <a:pos x="224" y="281"/>
                </a:cxn>
                <a:cxn ang="0">
                  <a:pos x="226" y="265"/>
                </a:cxn>
                <a:cxn ang="0">
                  <a:pos x="210" y="237"/>
                </a:cxn>
                <a:cxn ang="0">
                  <a:pos x="205" y="222"/>
                </a:cxn>
                <a:cxn ang="0">
                  <a:pos x="188" y="210"/>
                </a:cxn>
                <a:cxn ang="0">
                  <a:pos x="182" y="191"/>
                </a:cxn>
                <a:cxn ang="0">
                  <a:pos x="179" y="151"/>
                </a:cxn>
                <a:cxn ang="0">
                  <a:pos x="183" y="126"/>
                </a:cxn>
                <a:cxn ang="0">
                  <a:pos x="183" y="108"/>
                </a:cxn>
                <a:cxn ang="0">
                  <a:pos x="181" y="95"/>
                </a:cxn>
                <a:cxn ang="0">
                  <a:pos x="174" y="83"/>
                </a:cxn>
                <a:cxn ang="0">
                  <a:pos x="158" y="60"/>
                </a:cxn>
                <a:cxn ang="0">
                  <a:pos x="136" y="44"/>
                </a:cxn>
                <a:cxn ang="0">
                  <a:pos x="123" y="28"/>
                </a:cxn>
                <a:cxn ang="0">
                  <a:pos x="111" y="29"/>
                </a:cxn>
                <a:cxn ang="0">
                  <a:pos x="103" y="41"/>
                </a:cxn>
                <a:cxn ang="0">
                  <a:pos x="92" y="43"/>
                </a:cxn>
                <a:cxn ang="0">
                  <a:pos x="81" y="41"/>
                </a:cxn>
                <a:cxn ang="0">
                  <a:pos x="58" y="56"/>
                </a:cxn>
                <a:cxn ang="0">
                  <a:pos x="54" y="45"/>
                </a:cxn>
                <a:cxn ang="0">
                  <a:pos x="57" y="29"/>
                </a:cxn>
                <a:cxn ang="0">
                  <a:pos x="47" y="14"/>
                </a:cxn>
                <a:cxn ang="0">
                  <a:pos x="37" y="12"/>
                </a:cxn>
                <a:cxn ang="0">
                  <a:pos x="20" y="9"/>
                </a:cxn>
                <a:cxn ang="0">
                  <a:pos x="12" y="0"/>
                </a:cxn>
                <a:cxn ang="0">
                  <a:pos x="0" y="0"/>
                </a:cxn>
                <a:cxn ang="0">
                  <a:pos x="5" y="16"/>
                </a:cxn>
              </a:cxnLst>
              <a:rect l="0" t="0" r="r" b="b"/>
              <a:pathLst>
                <a:path w="226" h="291">
                  <a:moveTo>
                    <a:pt x="5" y="16"/>
                  </a:moveTo>
                  <a:lnTo>
                    <a:pt x="2" y="16"/>
                  </a:lnTo>
                  <a:lnTo>
                    <a:pt x="7" y="24"/>
                  </a:lnTo>
                  <a:lnTo>
                    <a:pt x="10" y="43"/>
                  </a:lnTo>
                  <a:lnTo>
                    <a:pt x="14" y="55"/>
                  </a:lnTo>
                  <a:lnTo>
                    <a:pt x="15" y="87"/>
                  </a:lnTo>
                  <a:lnTo>
                    <a:pt x="18" y="98"/>
                  </a:lnTo>
                  <a:lnTo>
                    <a:pt x="26" y="104"/>
                  </a:lnTo>
                  <a:lnTo>
                    <a:pt x="27" y="115"/>
                  </a:lnTo>
                  <a:lnTo>
                    <a:pt x="26" y="130"/>
                  </a:lnTo>
                  <a:lnTo>
                    <a:pt x="32" y="141"/>
                  </a:lnTo>
                  <a:lnTo>
                    <a:pt x="33" y="148"/>
                  </a:lnTo>
                  <a:lnTo>
                    <a:pt x="52" y="173"/>
                  </a:lnTo>
                  <a:lnTo>
                    <a:pt x="60" y="183"/>
                  </a:lnTo>
                  <a:lnTo>
                    <a:pt x="66" y="196"/>
                  </a:lnTo>
                  <a:lnTo>
                    <a:pt x="68" y="208"/>
                  </a:lnTo>
                  <a:lnTo>
                    <a:pt x="77" y="218"/>
                  </a:lnTo>
                  <a:lnTo>
                    <a:pt x="93" y="229"/>
                  </a:lnTo>
                  <a:lnTo>
                    <a:pt x="114" y="248"/>
                  </a:lnTo>
                  <a:lnTo>
                    <a:pt x="129" y="253"/>
                  </a:lnTo>
                  <a:lnTo>
                    <a:pt x="144" y="265"/>
                  </a:lnTo>
                  <a:lnTo>
                    <a:pt x="152" y="269"/>
                  </a:lnTo>
                  <a:lnTo>
                    <a:pt x="166" y="276"/>
                  </a:lnTo>
                  <a:lnTo>
                    <a:pt x="178" y="287"/>
                  </a:lnTo>
                  <a:lnTo>
                    <a:pt x="182" y="285"/>
                  </a:lnTo>
                  <a:lnTo>
                    <a:pt x="185" y="291"/>
                  </a:lnTo>
                  <a:lnTo>
                    <a:pt x="189" y="287"/>
                  </a:lnTo>
                  <a:lnTo>
                    <a:pt x="192" y="281"/>
                  </a:lnTo>
                  <a:lnTo>
                    <a:pt x="198" y="277"/>
                  </a:lnTo>
                  <a:lnTo>
                    <a:pt x="211" y="280"/>
                  </a:lnTo>
                  <a:lnTo>
                    <a:pt x="220" y="288"/>
                  </a:lnTo>
                  <a:lnTo>
                    <a:pt x="224" y="281"/>
                  </a:lnTo>
                  <a:lnTo>
                    <a:pt x="226" y="265"/>
                  </a:lnTo>
                  <a:lnTo>
                    <a:pt x="210" y="237"/>
                  </a:lnTo>
                  <a:lnTo>
                    <a:pt x="205" y="222"/>
                  </a:lnTo>
                  <a:lnTo>
                    <a:pt x="188" y="210"/>
                  </a:lnTo>
                  <a:lnTo>
                    <a:pt x="182" y="191"/>
                  </a:lnTo>
                  <a:lnTo>
                    <a:pt x="179" y="151"/>
                  </a:lnTo>
                  <a:lnTo>
                    <a:pt x="183" y="126"/>
                  </a:lnTo>
                  <a:lnTo>
                    <a:pt x="183" y="108"/>
                  </a:lnTo>
                  <a:lnTo>
                    <a:pt x="181" y="95"/>
                  </a:lnTo>
                  <a:lnTo>
                    <a:pt x="174" y="83"/>
                  </a:lnTo>
                  <a:lnTo>
                    <a:pt x="158" y="60"/>
                  </a:lnTo>
                  <a:lnTo>
                    <a:pt x="136" y="44"/>
                  </a:lnTo>
                  <a:lnTo>
                    <a:pt x="123" y="28"/>
                  </a:lnTo>
                  <a:lnTo>
                    <a:pt x="111" y="29"/>
                  </a:lnTo>
                  <a:lnTo>
                    <a:pt x="103" y="41"/>
                  </a:lnTo>
                  <a:lnTo>
                    <a:pt x="92" y="43"/>
                  </a:lnTo>
                  <a:lnTo>
                    <a:pt x="81" y="41"/>
                  </a:lnTo>
                  <a:lnTo>
                    <a:pt x="58" y="56"/>
                  </a:lnTo>
                  <a:lnTo>
                    <a:pt x="54" y="45"/>
                  </a:lnTo>
                  <a:lnTo>
                    <a:pt x="57" y="29"/>
                  </a:lnTo>
                  <a:lnTo>
                    <a:pt x="47" y="14"/>
                  </a:lnTo>
                  <a:lnTo>
                    <a:pt x="37" y="12"/>
                  </a:lnTo>
                  <a:lnTo>
                    <a:pt x="20" y="9"/>
                  </a:lnTo>
                  <a:lnTo>
                    <a:pt x="12" y="0"/>
                  </a:lnTo>
                  <a:lnTo>
                    <a:pt x="0" y="0"/>
                  </a:lnTo>
                  <a:lnTo>
                    <a:pt x="5" y="1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03" name="Freeform 93"/>
            <p:cNvSpPr>
              <a:spLocks noChangeAspect="1"/>
            </p:cNvSpPr>
            <p:nvPr/>
          </p:nvSpPr>
          <p:spPr bwMode="gray">
            <a:xfrm>
              <a:off x="5201081" y="2303521"/>
              <a:ext cx="146701" cy="300197"/>
            </a:xfrm>
            <a:custGeom>
              <a:avLst/>
              <a:gdLst/>
              <a:ahLst/>
              <a:cxnLst>
                <a:cxn ang="0">
                  <a:pos x="125" y="24"/>
                </a:cxn>
                <a:cxn ang="0">
                  <a:pos x="77" y="49"/>
                </a:cxn>
                <a:cxn ang="0">
                  <a:pos x="23" y="67"/>
                </a:cxn>
                <a:cxn ang="0">
                  <a:pos x="0" y="135"/>
                </a:cxn>
                <a:cxn ang="0">
                  <a:pos x="40" y="199"/>
                </a:cxn>
                <a:cxn ang="0">
                  <a:pos x="52" y="252"/>
                </a:cxn>
                <a:cxn ang="0">
                  <a:pos x="53" y="283"/>
                </a:cxn>
                <a:cxn ang="0">
                  <a:pos x="38" y="315"/>
                </a:cxn>
                <a:cxn ang="0">
                  <a:pos x="58" y="366"/>
                </a:cxn>
                <a:cxn ang="0">
                  <a:pos x="82" y="434"/>
                </a:cxn>
                <a:cxn ang="0">
                  <a:pos x="111" y="503"/>
                </a:cxn>
                <a:cxn ang="0">
                  <a:pos x="72" y="559"/>
                </a:cxn>
                <a:cxn ang="0">
                  <a:pos x="59" y="597"/>
                </a:cxn>
                <a:cxn ang="0">
                  <a:pos x="37" y="681"/>
                </a:cxn>
                <a:cxn ang="0">
                  <a:pos x="80" y="725"/>
                </a:cxn>
                <a:cxn ang="0">
                  <a:pos x="118" y="774"/>
                </a:cxn>
                <a:cxn ang="0">
                  <a:pos x="160" y="797"/>
                </a:cxn>
                <a:cxn ang="0">
                  <a:pos x="194" y="833"/>
                </a:cxn>
                <a:cxn ang="0">
                  <a:pos x="243" y="829"/>
                </a:cxn>
                <a:cxn ang="0">
                  <a:pos x="215" y="778"/>
                </a:cxn>
                <a:cxn ang="0">
                  <a:pos x="157" y="745"/>
                </a:cxn>
                <a:cxn ang="0">
                  <a:pos x="131" y="676"/>
                </a:cxn>
                <a:cxn ang="0">
                  <a:pos x="102" y="651"/>
                </a:cxn>
                <a:cxn ang="0">
                  <a:pos x="85" y="607"/>
                </a:cxn>
                <a:cxn ang="0">
                  <a:pos x="93" y="568"/>
                </a:cxn>
                <a:cxn ang="0">
                  <a:pos x="112" y="515"/>
                </a:cxn>
                <a:cxn ang="0">
                  <a:pos x="133" y="439"/>
                </a:cxn>
                <a:cxn ang="0">
                  <a:pos x="161" y="409"/>
                </a:cxn>
                <a:cxn ang="0">
                  <a:pos x="179" y="455"/>
                </a:cxn>
                <a:cxn ang="0">
                  <a:pos x="189" y="458"/>
                </a:cxn>
                <a:cxn ang="0">
                  <a:pos x="251" y="476"/>
                </a:cxn>
                <a:cxn ang="0">
                  <a:pos x="271" y="489"/>
                </a:cxn>
                <a:cxn ang="0">
                  <a:pos x="292" y="510"/>
                </a:cxn>
                <a:cxn ang="0">
                  <a:pos x="265" y="462"/>
                </a:cxn>
                <a:cxn ang="0">
                  <a:pos x="265" y="407"/>
                </a:cxn>
                <a:cxn ang="0">
                  <a:pos x="298" y="366"/>
                </a:cxn>
                <a:cxn ang="0">
                  <a:pos x="368" y="365"/>
                </a:cxn>
                <a:cxn ang="0">
                  <a:pos x="416" y="365"/>
                </a:cxn>
                <a:cxn ang="0">
                  <a:pos x="431" y="302"/>
                </a:cxn>
                <a:cxn ang="0">
                  <a:pos x="416" y="275"/>
                </a:cxn>
                <a:cxn ang="0">
                  <a:pos x="389" y="252"/>
                </a:cxn>
                <a:cxn ang="0">
                  <a:pos x="382" y="191"/>
                </a:cxn>
                <a:cxn ang="0">
                  <a:pos x="360" y="165"/>
                </a:cxn>
                <a:cxn ang="0">
                  <a:pos x="323" y="134"/>
                </a:cxn>
                <a:cxn ang="0">
                  <a:pos x="292" y="153"/>
                </a:cxn>
                <a:cxn ang="0">
                  <a:pos x="255" y="156"/>
                </a:cxn>
                <a:cxn ang="0">
                  <a:pos x="220" y="151"/>
                </a:cxn>
                <a:cxn ang="0">
                  <a:pos x="183" y="182"/>
                </a:cxn>
                <a:cxn ang="0">
                  <a:pos x="188" y="126"/>
                </a:cxn>
                <a:cxn ang="0">
                  <a:pos x="190" y="81"/>
                </a:cxn>
                <a:cxn ang="0">
                  <a:pos x="163" y="59"/>
                </a:cxn>
                <a:cxn ang="0">
                  <a:pos x="152" y="16"/>
                </a:cxn>
                <a:cxn ang="0">
                  <a:pos x="141" y="0"/>
                </a:cxn>
              </a:cxnLst>
              <a:rect l="0" t="0" r="r" b="b"/>
              <a:pathLst>
                <a:path w="431" h="844">
                  <a:moveTo>
                    <a:pt x="144" y="0"/>
                  </a:moveTo>
                  <a:lnTo>
                    <a:pt x="138" y="3"/>
                  </a:lnTo>
                  <a:lnTo>
                    <a:pt x="131" y="11"/>
                  </a:lnTo>
                  <a:lnTo>
                    <a:pt x="125" y="24"/>
                  </a:lnTo>
                  <a:lnTo>
                    <a:pt x="112" y="27"/>
                  </a:lnTo>
                  <a:lnTo>
                    <a:pt x="103" y="32"/>
                  </a:lnTo>
                  <a:lnTo>
                    <a:pt x="88" y="43"/>
                  </a:lnTo>
                  <a:lnTo>
                    <a:pt x="77" y="49"/>
                  </a:lnTo>
                  <a:lnTo>
                    <a:pt x="66" y="60"/>
                  </a:lnTo>
                  <a:lnTo>
                    <a:pt x="55" y="64"/>
                  </a:lnTo>
                  <a:lnTo>
                    <a:pt x="37" y="65"/>
                  </a:lnTo>
                  <a:lnTo>
                    <a:pt x="23" y="67"/>
                  </a:lnTo>
                  <a:lnTo>
                    <a:pt x="9" y="106"/>
                  </a:lnTo>
                  <a:lnTo>
                    <a:pt x="7" y="118"/>
                  </a:lnTo>
                  <a:lnTo>
                    <a:pt x="9" y="128"/>
                  </a:lnTo>
                  <a:lnTo>
                    <a:pt x="0" y="135"/>
                  </a:lnTo>
                  <a:lnTo>
                    <a:pt x="1" y="142"/>
                  </a:lnTo>
                  <a:lnTo>
                    <a:pt x="7" y="159"/>
                  </a:lnTo>
                  <a:lnTo>
                    <a:pt x="17" y="182"/>
                  </a:lnTo>
                  <a:lnTo>
                    <a:pt x="40" y="199"/>
                  </a:lnTo>
                  <a:lnTo>
                    <a:pt x="48" y="209"/>
                  </a:lnTo>
                  <a:lnTo>
                    <a:pt x="50" y="225"/>
                  </a:lnTo>
                  <a:lnTo>
                    <a:pt x="49" y="240"/>
                  </a:lnTo>
                  <a:lnTo>
                    <a:pt x="52" y="252"/>
                  </a:lnTo>
                  <a:lnTo>
                    <a:pt x="61" y="253"/>
                  </a:lnTo>
                  <a:lnTo>
                    <a:pt x="65" y="263"/>
                  </a:lnTo>
                  <a:lnTo>
                    <a:pt x="59" y="269"/>
                  </a:lnTo>
                  <a:lnTo>
                    <a:pt x="53" y="283"/>
                  </a:lnTo>
                  <a:lnTo>
                    <a:pt x="50" y="291"/>
                  </a:lnTo>
                  <a:lnTo>
                    <a:pt x="50" y="304"/>
                  </a:lnTo>
                  <a:lnTo>
                    <a:pt x="47" y="307"/>
                  </a:lnTo>
                  <a:lnTo>
                    <a:pt x="38" y="315"/>
                  </a:lnTo>
                  <a:lnTo>
                    <a:pt x="34" y="323"/>
                  </a:lnTo>
                  <a:lnTo>
                    <a:pt x="33" y="337"/>
                  </a:lnTo>
                  <a:lnTo>
                    <a:pt x="39" y="354"/>
                  </a:lnTo>
                  <a:lnTo>
                    <a:pt x="58" y="366"/>
                  </a:lnTo>
                  <a:lnTo>
                    <a:pt x="76" y="386"/>
                  </a:lnTo>
                  <a:lnTo>
                    <a:pt x="79" y="392"/>
                  </a:lnTo>
                  <a:lnTo>
                    <a:pt x="81" y="401"/>
                  </a:lnTo>
                  <a:lnTo>
                    <a:pt x="82" y="434"/>
                  </a:lnTo>
                  <a:lnTo>
                    <a:pt x="88" y="452"/>
                  </a:lnTo>
                  <a:lnTo>
                    <a:pt x="91" y="454"/>
                  </a:lnTo>
                  <a:lnTo>
                    <a:pt x="96" y="469"/>
                  </a:lnTo>
                  <a:lnTo>
                    <a:pt x="111" y="503"/>
                  </a:lnTo>
                  <a:lnTo>
                    <a:pt x="109" y="510"/>
                  </a:lnTo>
                  <a:lnTo>
                    <a:pt x="91" y="540"/>
                  </a:lnTo>
                  <a:lnTo>
                    <a:pt x="80" y="547"/>
                  </a:lnTo>
                  <a:lnTo>
                    <a:pt x="72" y="559"/>
                  </a:lnTo>
                  <a:lnTo>
                    <a:pt x="70" y="574"/>
                  </a:lnTo>
                  <a:lnTo>
                    <a:pt x="65" y="586"/>
                  </a:lnTo>
                  <a:lnTo>
                    <a:pt x="60" y="594"/>
                  </a:lnTo>
                  <a:lnTo>
                    <a:pt x="59" y="597"/>
                  </a:lnTo>
                  <a:lnTo>
                    <a:pt x="54" y="610"/>
                  </a:lnTo>
                  <a:lnTo>
                    <a:pt x="53" y="618"/>
                  </a:lnTo>
                  <a:lnTo>
                    <a:pt x="39" y="664"/>
                  </a:lnTo>
                  <a:lnTo>
                    <a:pt x="37" y="681"/>
                  </a:lnTo>
                  <a:lnTo>
                    <a:pt x="37" y="696"/>
                  </a:lnTo>
                  <a:lnTo>
                    <a:pt x="40" y="705"/>
                  </a:lnTo>
                  <a:lnTo>
                    <a:pt x="60" y="703"/>
                  </a:lnTo>
                  <a:lnTo>
                    <a:pt x="80" y="725"/>
                  </a:lnTo>
                  <a:lnTo>
                    <a:pt x="86" y="729"/>
                  </a:lnTo>
                  <a:lnTo>
                    <a:pt x="101" y="750"/>
                  </a:lnTo>
                  <a:lnTo>
                    <a:pt x="112" y="759"/>
                  </a:lnTo>
                  <a:lnTo>
                    <a:pt x="118" y="774"/>
                  </a:lnTo>
                  <a:lnTo>
                    <a:pt x="145" y="804"/>
                  </a:lnTo>
                  <a:lnTo>
                    <a:pt x="140" y="788"/>
                  </a:lnTo>
                  <a:lnTo>
                    <a:pt x="152" y="788"/>
                  </a:lnTo>
                  <a:lnTo>
                    <a:pt x="160" y="797"/>
                  </a:lnTo>
                  <a:lnTo>
                    <a:pt x="177" y="800"/>
                  </a:lnTo>
                  <a:lnTo>
                    <a:pt x="187" y="802"/>
                  </a:lnTo>
                  <a:lnTo>
                    <a:pt x="197" y="817"/>
                  </a:lnTo>
                  <a:lnTo>
                    <a:pt x="194" y="833"/>
                  </a:lnTo>
                  <a:lnTo>
                    <a:pt x="198" y="844"/>
                  </a:lnTo>
                  <a:lnTo>
                    <a:pt x="221" y="829"/>
                  </a:lnTo>
                  <a:lnTo>
                    <a:pt x="232" y="831"/>
                  </a:lnTo>
                  <a:lnTo>
                    <a:pt x="243" y="829"/>
                  </a:lnTo>
                  <a:lnTo>
                    <a:pt x="251" y="817"/>
                  </a:lnTo>
                  <a:lnTo>
                    <a:pt x="242" y="804"/>
                  </a:lnTo>
                  <a:lnTo>
                    <a:pt x="230" y="790"/>
                  </a:lnTo>
                  <a:lnTo>
                    <a:pt x="215" y="778"/>
                  </a:lnTo>
                  <a:lnTo>
                    <a:pt x="181" y="773"/>
                  </a:lnTo>
                  <a:lnTo>
                    <a:pt x="168" y="758"/>
                  </a:lnTo>
                  <a:lnTo>
                    <a:pt x="162" y="754"/>
                  </a:lnTo>
                  <a:lnTo>
                    <a:pt x="157" y="745"/>
                  </a:lnTo>
                  <a:lnTo>
                    <a:pt x="151" y="709"/>
                  </a:lnTo>
                  <a:lnTo>
                    <a:pt x="145" y="699"/>
                  </a:lnTo>
                  <a:lnTo>
                    <a:pt x="136" y="691"/>
                  </a:lnTo>
                  <a:lnTo>
                    <a:pt x="131" y="676"/>
                  </a:lnTo>
                  <a:lnTo>
                    <a:pt x="129" y="660"/>
                  </a:lnTo>
                  <a:lnTo>
                    <a:pt x="124" y="649"/>
                  </a:lnTo>
                  <a:lnTo>
                    <a:pt x="114" y="646"/>
                  </a:lnTo>
                  <a:lnTo>
                    <a:pt x="102" y="651"/>
                  </a:lnTo>
                  <a:lnTo>
                    <a:pt x="92" y="649"/>
                  </a:lnTo>
                  <a:lnTo>
                    <a:pt x="88" y="640"/>
                  </a:lnTo>
                  <a:lnTo>
                    <a:pt x="86" y="623"/>
                  </a:lnTo>
                  <a:lnTo>
                    <a:pt x="85" y="607"/>
                  </a:lnTo>
                  <a:lnTo>
                    <a:pt x="85" y="592"/>
                  </a:lnTo>
                  <a:lnTo>
                    <a:pt x="86" y="586"/>
                  </a:lnTo>
                  <a:lnTo>
                    <a:pt x="92" y="578"/>
                  </a:lnTo>
                  <a:lnTo>
                    <a:pt x="93" y="568"/>
                  </a:lnTo>
                  <a:lnTo>
                    <a:pt x="98" y="563"/>
                  </a:lnTo>
                  <a:lnTo>
                    <a:pt x="103" y="553"/>
                  </a:lnTo>
                  <a:lnTo>
                    <a:pt x="103" y="542"/>
                  </a:lnTo>
                  <a:lnTo>
                    <a:pt x="112" y="515"/>
                  </a:lnTo>
                  <a:lnTo>
                    <a:pt x="119" y="501"/>
                  </a:lnTo>
                  <a:lnTo>
                    <a:pt x="126" y="487"/>
                  </a:lnTo>
                  <a:lnTo>
                    <a:pt x="128" y="471"/>
                  </a:lnTo>
                  <a:lnTo>
                    <a:pt x="133" y="439"/>
                  </a:lnTo>
                  <a:lnTo>
                    <a:pt x="129" y="415"/>
                  </a:lnTo>
                  <a:lnTo>
                    <a:pt x="142" y="411"/>
                  </a:lnTo>
                  <a:lnTo>
                    <a:pt x="157" y="409"/>
                  </a:lnTo>
                  <a:lnTo>
                    <a:pt x="161" y="409"/>
                  </a:lnTo>
                  <a:lnTo>
                    <a:pt x="168" y="411"/>
                  </a:lnTo>
                  <a:lnTo>
                    <a:pt x="179" y="414"/>
                  </a:lnTo>
                  <a:lnTo>
                    <a:pt x="182" y="419"/>
                  </a:lnTo>
                  <a:lnTo>
                    <a:pt x="179" y="455"/>
                  </a:lnTo>
                  <a:lnTo>
                    <a:pt x="183" y="462"/>
                  </a:lnTo>
                  <a:lnTo>
                    <a:pt x="187" y="462"/>
                  </a:lnTo>
                  <a:lnTo>
                    <a:pt x="184" y="458"/>
                  </a:lnTo>
                  <a:lnTo>
                    <a:pt x="189" y="458"/>
                  </a:lnTo>
                  <a:lnTo>
                    <a:pt x="212" y="460"/>
                  </a:lnTo>
                  <a:lnTo>
                    <a:pt x="222" y="458"/>
                  </a:lnTo>
                  <a:lnTo>
                    <a:pt x="233" y="461"/>
                  </a:lnTo>
                  <a:lnTo>
                    <a:pt x="251" y="476"/>
                  </a:lnTo>
                  <a:lnTo>
                    <a:pt x="257" y="484"/>
                  </a:lnTo>
                  <a:lnTo>
                    <a:pt x="264" y="488"/>
                  </a:lnTo>
                  <a:lnTo>
                    <a:pt x="270" y="492"/>
                  </a:lnTo>
                  <a:lnTo>
                    <a:pt x="271" y="489"/>
                  </a:lnTo>
                  <a:lnTo>
                    <a:pt x="276" y="493"/>
                  </a:lnTo>
                  <a:lnTo>
                    <a:pt x="285" y="511"/>
                  </a:lnTo>
                  <a:lnTo>
                    <a:pt x="291" y="516"/>
                  </a:lnTo>
                  <a:lnTo>
                    <a:pt x="292" y="510"/>
                  </a:lnTo>
                  <a:lnTo>
                    <a:pt x="292" y="501"/>
                  </a:lnTo>
                  <a:lnTo>
                    <a:pt x="286" y="487"/>
                  </a:lnTo>
                  <a:lnTo>
                    <a:pt x="280" y="473"/>
                  </a:lnTo>
                  <a:lnTo>
                    <a:pt x="265" y="462"/>
                  </a:lnTo>
                  <a:lnTo>
                    <a:pt x="258" y="440"/>
                  </a:lnTo>
                  <a:lnTo>
                    <a:pt x="255" y="429"/>
                  </a:lnTo>
                  <a:lnTo>
                    <a:pt x="258" y="411"/>
                  </a:lnTo>
                  <a:lnTo>
                    <a:pt x="265" y="407"/>
                  </a:lnTo>
                  <a:lnTo>
                    <a:pt x="270" y="396"/>
                  </a:lnTo>
                  <a:lnTo>
                    <a:pt x="278" y="392"/>
                  </a:lnTo>
                  <a:lnTo>
                    <a:pt x="292" y="372"/>
                  </a:lnTo>
                  <a:lnTo>
                    <a:pt x="298" y="366"/>
                  </a:lnTo>
                  <a:lnTo>
                    <a:pt x="307" y="363"/>
                  </a:lnTo>
                  <a:lnTo>
                    <a:pt x="334" y="365"/>
                  </a:lnTo>
                  <a:lnTo>
                    <a:pt x="350" y="368"/>
                  </a:lnTo>
                  <a:lnTo>
                    <a:pt x="368" y="365"/>
                  </a:lnTo>
                  <a:lnTo>
                    <a:pt x="396" y="364"/>
                  </a:lnTo>
                  <a:lnTo>
                    <a:pt x="405" y="374"/>
                  </a:lnTo>
                  <a:lnTo>
                    <a:pt x="416" y="369"/>
                  </a:lnTo>
                  <a:lnTo>
                    <a:pt x="416" y="365"/>
                  </a:lnTo>
                  <a:lnTo>
                    <a:pt x="420" y="365"/>
                  </a:lnTo>
                  <a:lnTo>
                    <a:pt x="427" y="354"/>
                  </a:lnTo>
                  <a:lnTo>
                    <a:pt x="427" y="312"/>
                  </a:lnTo>
                  <a:lnTo>
                    <a:pt x="431" y="302"/>
                  </a:lnTo>
                  <a:lnTo>
                    <a:pt x="430" y="293"/>
                  </a:lnTo>
                  <a:lnTo>
                    <a:pt x="429" y="286"/>
                  </a:lnTo>
                  <a:lnTo>
                    <a:pt x="424" y="280"/>
                  </a:lnTo>
                  <a:lnTo>
                    <a:pt x="416" y="275"/>
                  </a:lnTo>
                  <a:lnTo>
                    <a:pt x="414" y="268"/>
                  </a:lnTo>
                  <a:lnTo>
                    <a:pt x="404" y="267"/>
                  </a:lnTo>
                  <a:lnTo>
                    <a:pt x="397" y="262"/>
                  </a:lnTo>
                  <a:lnTo>
                    <a:pt x="389" y="252"/>
                  </a:lnTo>
                  <a:lnTo>
                    <a:pt x="386" y="241"/>
                  </a:lnTo>
                  <a:lnTo>
                    <a:pt x="387" y="216"/>
                  </a:lnTo>
                  <a:lnTo>
                    <a:pt x="386" y="203"/>
                  </a:lnTo>
                  <a:lnTo>
                    <a:pt x="382" y="191"/>
                  </a:lnTo>
                  <a:lnTo>
                    <a:pt x="377" y="181"/>
                  </a:lnTo>
                  <a:lnTo>
                    <a:pt x="370" y="176"/>
                  </a:lnTo>
                  <a:lnTo>
                    <a:pt x="368" y="169"/>
                  </a:lnTo>
                  <a:lnTo>
                    <a:pt x="360" y="165"/>
                  </a:lnTo>
                  <a:lnTo>
                    <a:pt x="353" y="158"/>
                  </a:lnTo>
                  <a:lnTo>
                    <a:pt x="348" y="150"/>
                  </a:lnTo>
                  <a:lnTo>
                    <a:pt x="335" y="135"/>
                  </a:lnTo>
                  <a:lnTo>
                    <a:pt x="323" y="134"/>
                  </a:lnTo>
                  <a:lnTo>
                    <a:pt x="312" y="135"/>
                  </a:lnTo>
                  <a:lnTo>
                    <a:pt x="301" y="138"/>
                  </a:lnTo>
                  <a:lnTo>
                    <a:pt x="297" y="149"/>
                  </a:lnTo>
                  <a:lnTo>
                    <a:pt x="292" y="153"/>
                  </a:lnTo>
                  <a:lnTo>
                    <a:pt x="285" y="156"/>
                  </a:lnTo>
                  <a:lnTo>
                    <a:pt x="273" y="162"/>
                  </a:lnTo>
                  <a:lnTo>
                    <a:pt x="264" y="162"/>
                  </a:lnTo>
                  <a:lnTo>
                    <a:pt x="255" y="156"/>
                  </a:lnTo>
                  <a:lnTo>
                    <a:pt x="249" y="146"/>
                  </a:lnTo>
                  <a:lnTo>
                    <a:pt x="242" y="144"/>
                  </a:lnTo>
                  <a:lnTo>
                    <a:pt x="233" y="146"/>
                  </a:lnTo>
                  <a:lnTo>
                    <a:pt x="220" y="151"/>
                  </a:lnTo>
                  <a:lnTo>
                    <a:pt x="208" y="164"/>
                  </a:lnTo>
                  <a:lnTo>
                    <a:pt x="195" y="169"/>
                  </a:lnTo>
                  <a:lnTo>
                    <a:pt x="188" y="178"/>
                  </a:lnTo>
                  <a:lnTo>
                    <a:pt x="183" y="182"/>
                  </a:lnTo>
                  <a:lnTo>
                    <a:pt x="184" y="177"/>
                  </a:lnTo>
                  <a:lnTo>
                    <a:pt x="181" y="164"/>
                  </a:lnTo>
                  <a:lnTo>
                    <a:pt x="185" y="150"/>
                  </a:lnTo>
                  <a:lnTo>
                    <a:pt x="188" y="126"/>
                  </a:lnTo>
                  <a:lnTo>
                    <a:pt x="193" y="115"/>
                  </a:lnTo>
                  <a:lnTo>
                    <a:pt x="193" y="106"/>
                  </a:lnTo>
                  <a:lnTo>
                    <a:pt x="194" y="97"/>
                  </a:lnTo>
                  <a:lnTo>
                    <a:pt x="190" y="81"/>
                  </a:lnTo>
                  <a:lnTo>
                    <a:pt x="194" y="64"/>
                  </a:lnTo>
                  <a:lnTo>
                    <a:pt x="190" y="60"/>
                  </a:lnTo>
                  <a:lnTo>
                    <a:pt x="169" y="60"/>
                  </a:lnTo>
                  <a:lnTo>
                    <a:pt x="163" y="59"/>
                  </a:lnTo>
                  <a:lnTo>
                    <a:pt x="161" y="58"/>
                  </a:lnTo>
                  <a:lnTo>
                    <a:pt x="161" y="40"/>
                  </a:lnTo>
                  <a:lnTo>
                    <a:pt x="158" y="25"/>
                  </a:lnTo>
                  <a:lnTo>
                    <a:pt x="152" y="16"/>
                  </a:lnTo>
                  <a:lnTo>
                    <a:pt x="149" y="11"/>
                  </a:lnTo>
                  <a:lnTo>
                    <a:pt x="142" y="14"/>
                  </a:lnTo>
                  <a:lnTo>
                    <a:pt x="140" y="8"/>
                  </a:lnTo>
                  <a:lnTo>
                    <a:pt x="141" y="0"/>
                  </a:lnTo>
                  <a:lnTo>
                    <a:pt x="144"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04" name="Freeform 94"/>
            <p:cNvSpPr>
              <a:spLocks noChangeAspect="1"/>
            </p:cNvSpPr>
            <p:nvPr/>
          </p:nvSpPr>
          <p:spPr bwMode="gray">
            <a:xfrm>
              <a:off x="5100437" y="2141877"/>
              <a:ext cx="165466" cy="373025"/>
            </a:xfrm>
            <a:custGeom>
              <a:avLst/>
              <a:gdLst/>
              <a:ahLst/>
              <a:cxnLst>
                <a:cxn ang="0">
                  <a:pos x="125" y="657"/>
                </a:cxn>
                <a:cxn ang="0">
                  <a:pos x="116" y="592"/>
                </a:cxn>
                <a:cxn ang="0">
                  <a:pos x="89" y="559"/>
                </a:cxn>
                <a:cxn ang="0">
                  <a:pos x="85" y="536"/>
                </a:cxn>
                <a:cxn ang="0">
                  <a:pos x="78" y="512"/>
                </a:cxn>
                <a:cxn ang="0">
                  <a:pos x="22" y="470"/>
                </a:cxn>
                <a:cxn ang="0">
                  <a:pos x="0" y="443"/>
                </a:cxn>
                <a:cxn ang="0">
                  <a:pos x="19" y="416"/>
                </a:cxn>
                <a:cxn ang="0">
                  <a:pos x="27" y="376"/>
                </a:cxn>
                <a:cxn ang="0">
                  <a:pos x="47" y="365"/>
                </a:cxn>
                <a:cxn ang="0">
                  <a:pos x="42" y="326"/>
                </a:cxn>
                <a:cxn ang="0">
                  <a:pos x="59" y="276"/>
                </a:cxn>
                <a:cxn ang="0">
                  <a:pos x="101" y="268"/>
                </a:cxn>
                <a:cxn ang="0">
                  <a:pos x="134" y="197"/>
                </a:cxn>
                <a:cxn ang="0">
                  <a:pos x="160" y="155"/>
                </a:cxn>
                <a:cxn ang="0">
                  <a:pos x="194" y="92"/>
                </a:cxn>
                <a:cxn ang="0">
                  <a:pos x="242" y="63"/>
                </a:cxn>
                <a:cxn ang="0">
                  <a:pos x="264" y="33"/>
                </a:cxn>
                <a:cxn ang="0">
                  <a:pos x="290" y="5"/>
                </a:cxn>
                <a:cxn ang="0">
                  <a:pos x="322" y="20"/>
                </a:cxn>
                <a:cxn ang="0">
                  <a:pos x="354" y="79"/>
                </a:cxn>
                <a:cxn ang="0">
                  <a:pos x="342" y="163"/>
                </a:cxn>
                <a:cxn ang="0">
                  <a:pos x="311" y="198"/>
                </a:cxn>
                <a:cxn ang="0">
                  <a:pos x="304" y="256"/>
                </a:cxn>
                <a:cxn ang="0">
                  <a:pos x="323" y="258"/>
                </a:cxn>
                <a:cxn ang="0">
                  <a:pos x="366" y="281"/>
                </a:cxn>
                <a:cxn ang="0">
                  <a:pos x="391" y="346"/>
                </a:cxn>
                <a:cxn ang="0">
                  <a:pos x="423" y="387"/>
                </a:cxn>
                <a:cxn ang="0">
                  <a:pos x="488" y="391"/>
                </a:cxn>
                <a:cxn ang="0">
                  <a:pos x="456" y="427"/>
                </a:cxn>
                <a:cxn ang="0">
                  <a:pos x="445" y="443"/>
                </a:cxn>
                <a:cxn ang="0">
                  <a:pos x="426" y="464"/>
                </a:cxn>
                <a:cxn ang="0">
                  <a:pos x="383" y="496"/>
                </a:cxn>
                <a:cxn ang="0">
                  <a:pos x="332" y="518"/>
                </a:cxn>
                <a:cxn ang="0">
                  <a:pos x="304" y="581"/>
                </a:cxn>
                <a:cxn ang="0">
                  <a:pos x="312" y="635"/>
                </a:cxn>
                <a:cxn ang="0">
                  <a:pos x="344" y="693"/>
                </a:cxn>
                <a:cxn ang="0">
                  <a:pos x="354" y="722"/>
                </a:cxn>
                <a:cxn ang="0">
                  <a:pos x="342" y="760"/>
                </a:cxn>
                <a:cxn ang="0">
                  <a:pos x="334" y="807"/>
                </a:cxn>
                <a:cxn ang="0">
                  <a:pos x="376" y="854"/>
                </a:cxn>
                <a:cxn ang="0">
                  <a:pos x="391" y="922"/>
                </a:cxn>
                <a:cxn ang="0">
                  <a:pos x="375" y="1000"/>
                </a:cxn>
                <a:cxn ang="0">
                  <a:pos x="355" y="1047"/>
                </a:cxn>
                <a:cxn ang="0">
                  <a:pos x="349" y="1017"/>
                </a:cxn>
                <a:cxn ang="0">
                  <a:pos x="351" y="958"/>
                </a:cxn>
                <a:cxn ang="0">
                  <a:pos x="351" y="937"/>
                </a:cxn>
                <a:cxn ang="0">
                  <a:pos x="333" y="851"/>
                </a:cxn>
                <a:cxn ang="0">
                  <a:pos x="317" y="821"/>
                </a:cxn>
                <a:cxn ang="0">
                  <a:pos x="297" y="721"/>
                </a:cxn>
                <a:cxn ang="0">
                  <a:pos x="279" y="688"/>
                </a:cxn>
                <a:cxn ang="0">
                  <a:pos x="251" y="653"/>
                </a:cxn>
                <a:cxn ang="0">
                  <a:pos x="226" y="693"/>
                </a:cxn>
                <a:cxn ang="0">
                  <a:pos x="179" y="726"/>
                </a:cxn>
                <a:cxn ang="0">
                  <a:pos x="154" y="728"/>
                </a:cxn>
                <a:cxn ang="0">
                  <a:pos x="122" y="726"/>
                </a:cxn>
                <a:cxn ang="0">
                  <a:pos x="112" y="704"/>
                </a:cxn>
              </a:cxnLst>
              <a:rect l="0" t="0" r="r" b="b"/>
              <a:pathLst>
                <a:path w="489" h="1050">
                  <a:moveTo>
                    <a:pt x="112" y="704"/>
                  </a:moveTo>
                  <a:lnTo>
                    <a:pt x="117" y="690"/>
                  </a:lnTo>
                  <a:lnTo>
                    <a:pt x="119" y="673"/>
                  </a:lnTo>
                  <a:lnTo>
                    <a:pt x="125" y="657"/>
                  </a:lnTo>
                  <a:lnTo>
                    <a:pt x="125" y="638"/>
                  </a:lnTo>
                  <a:lnTo>
                    <a:pt x="121" y="607"/>
                  </a:lnTo>
                  <a:lnTo>
                    <a:pt x="117" y="599"/>
                  </a:lnTo>
                  <a:lnTo>
                    <a:pt x="116" y="592"/>
                  </a:lnTo>
                  <a:lnTo>
                    <a:pt x="109" y="580"/>
                  </a:lnTo>
                  <a:lnTo>
                    <a:pt x="95" y="556"/>
                  </a:lnTo>
                  <a:lnTo>
                    <a:pt x="92" y="545"/>
                  </a:lnTo>
                  <a:lnTo>
                    <a:pt x="89" y="559"/>
                  </a:lnTo>
                  <a:lnTo>
                    <a:pt x="78" y="553"/>
                  </a:lnTo>
                  <a:lnTo>
                    <a:pt x="71" y="539"/>
                  </a:lnTo>
                  <a:lnTo>
                    <a:pt x="74" y="531"/>
                  </a:lnTo>
                  <a:lnTo>
                    <a:pt x="85" y="536"/>
                  </a:lnTo>
                  <a:lnTo>
                    <a:pt x="84" y="531"/>
                  </a:lnTo>
                  <a:lnTo>
                    <a:pt x="76" y="525"/>
                  </a:lnTo>
                  <a:lnTo>
                    <a:pt x="79" y="518"/>
                  </a:lnTo>
                  <a:lnTo>
                    <a:pt x="78" y="512"/>
                  </a:lnTo>
                  <a:lnTo>
                    <a:pt x="38" y="493"/>
                  </a:lnTo>
                  <a:lnTo>
                    <a:pt x="37" y="482"/>
                  </a:lnTo>
                  <a:lnTo>
                    <a:pt x="28" y="479"/>
                  </a:lnTo>
                  <a:lnTo>
                    <a:pt x="22" y="470"/>
                  </a:lnTo>
                  <a:lnTo>
                    <a:pt x="21" y="474"/>
                  </a:lnTo>
                  <a:lnTo>
                    <a:pt x="14" y="468"/>
                  </a:lnTo>
                  <a:lnTo>
                    <a:pt x="10" y="458"/>
                  </a:lnTo>
                  <a:lnTo>
                    <a:pt x="0" y="443"/>
                  </a:lnTo>
                  <a:lnTo>
                    <a:pt x="1" y="425"/>
                  </a:lnTo>
                  <a:lnTo>
                    <a:pt x="3" y="418"/>
                  </a:lnTo>
                  <a:lnTo>
                    <a:pt x="7" y="413"/>
                  </a:lnTo>
                  <a:lnTo>
                    <a:pt x="19" y="416"/>
                  </a:lnTo>
                  <a:lnTo>
                    <a:pt x="17" y="387"/>
                  </a:lnTo>
                  <a:lnTo>
                    <a:pt x="19" y="384"/>
                  </a:lnTo>
                  <a:lnTo>
                    <a:pt x="22" y="381"/>
                  </a:lnTo>
                  <a:lnTo>
                    <a:pt x="27" y="376"/>
                  </a:lnTo>
                  <a:lnTo>
                    <a:pt x="36" y="378"/>
                  </a:lnTo>
                  <a:lnTo>
                    <a:pt x="41" y="377"/>
                  </a:lnTo>
                  <a:lnTo>
                    <a:pt x="46" y="371"/>
                  </a:lnTo>
                  <a:lnTo>
                    <a:pt x="47" y="365"/>
                  </a:lnTo>
                  <a:lnTo>
                    <a:pt x="44" y="365"/>
                  </a:lnTo>
                  <a:lnTo>
                    <a:pt x="41" y="355"/>
                  </a:lnTo>
                  <a:lnTo>
                    <a:pt x="41" y="339"/>
                  </a:lnTo>
                  <a:lnTo>
                    <a:pt x="42" y="326"/>
                  </a:lnTo>
                  <a:lnTo>
                    <a:pt x="53" y="327"/>
                  </a:lnTo>
                  <a:lnTo>
                    <a:pt x="57" y="322"/>
                  </a:lnTo>
                  <a:lnTo>
                    <a:pt x="60" y="302"/>
                  </a:lnTo>
                  <a:lnTo>
                    <a:pt x="59" y="276"/>
                  </a:lnTo>
                  <a:lnTo>
                    <a:pt x="66" y="269"/>
                  </a:lnTo>
                  <a:lnTo>
                    <a:pt x="80" y="265"/>
                  </a:lnTo>
                  <a:lnTo>
                    <a:pt x="93" y="268"/>
                  </a:lnTo>
                  <a:lnTo>
                    <a:pt x="101" y="268"/>
                  </a:lnTo>
                  <a:lnTo>
                    <a:pt x="106" y="263"/>
                  </a:lnTo>
                  <a:lnTo>
                    <a:pt x="112" y="243"/>
                  </a:lnTo>
                  <a:lnTo>
                    <a:pt x="130" y="208"/>
                  </a:lnTo>
                  <a:lnTo>
                    <a:pt x="134" y="197"/>
                  </a:lnTo>
                  <a:lnTo>
                    <a:pt x="132" y="187"/>
                  </a:lnTo>
                  <a:lnTo>
                    <a:pt x="138" y="178"/>
                  </a:lnTo>
                  <a:lnTo>
                    <a:pt x="154" y="167"/>
                  </a:lnTo>
                  <a:lnTo>
                    <a:pt x="160" y="155"/>
                  </a:lnTo>
                  <a:lnTo>
                    <a:pt x="159" y="127"/>
                  </a:lnTo>
                  <a:lnTo>
                    <a:pt x="166" y="111"/>
                  </a:lnTo>
                  <a:lnTo>
                    <a:pt x="179" y="100"/>
                  </a:lnTo>
                  <a:lnTo>
                    <a:pt x="194" y="92"/>
                  </a:lnTo>
                  <a:lnTo>
                    <a:pt x="204" y="84"/>
                  </a:lnTo>
                  <a:lnTo>
                    <a:pt x="211" y="70"/>
                  </a:lnTo>
                  <a:lnTo>
                    <a:pt x="231" y="66"/>
                  </a:lnTo>
                  <a:lnTo>
                    <a:pt x="242" y="63"/>
                  </a:lnTo>
                  <a:lnTo>
                    <a:pt x="258" y="68"/>
                  </a:lnTo>
                  <a:lnTo>
                    <a:pt x="263" y="63"/>
                  </a:lnTo>
                  <a:lnTo>
                    <a:pt x="259" y="47"/>
                  </a:lnTo>
                  <a:lnTo>
                    <a:pt x="264" y="33"/>
                  </a:lnTo>
                  <a:lnTo>
                    <a:pt x="275" y="28"/>
                  </a:lnTo>
                  <a:lnTo>
                    <a:pt x="281" y="21"/>
                  </a:lnTo>
                  <a:lnTo>
                    <a:pt x="281" y="9"/>
                  </a:lnTo>
                  <a:lnTo>
                    <a:pt x="290" y="5"/>
                  </a:lnTo>
                  <a:lnTo>
                    <a:pt x="294" y="0"/>
                  </a:lnTo>
                  <a:lnTo>
                    <a:pt x="297" y="0"/>
                  </a:lnTo>
                  <a:lnTo>
                    <a:pt x="310" y="6"/>
                  </a:lnTo>
                  <a:lnTo>
                    <a:pt x="322" y="20"/>
                  </a:lnTo>
                  <a:lnTo>
                    <a:pt x="326" y="37"/>
                  </a:lnTo>
                  <a:lnTo>
                    <a:pt x="331" y="45"/>
                  </a:lnTo>
                  <a:lnTo>
                    <a:pt x="347" y="47"/>
                  </a:lnTo>
                  <a:lnTo>
                    <a:pt x="354" y="79"/>
                  </a:lnTo>
                  <a:lnTo>
                    <a:pt x="355" y="100"/>
                  </a:lnTo>
                  <a:lnTo>
                    <a:pt x="351" y="128"/>
                  </a:lnTo>
                  <a:lnTo>
                    <a:pt x="351" y="136"/>
                  </a:lnTo>
                  <a:lnTo>
                    <a:pt x="342" y="163"/>
                  </a:lnTo>
                  <a:lnTo>
                    <a:pt x="333" y="174"/>
                  </a:lnTo>
                  <a:lnTo>
                    <a:pt x="326" y="177"/>
                  </a:lnTo>
                  <a:lnTo>
                    <a:pt x="322" y="187"/>
                  </a:lnTo>
                  <a:lnTo>
                    <a:pt x="311" y="198"/>
                  </a:lnTo>
                  <a:lnTo>
                    <a:pt x="307" y="217"/>
                  </a:lnTo>
                  <a:lnTo>
                    <a:pt x="301" y="231"/>
                  </a:lnTo>
                  <a:lnTo>
                    <a:pt x="305" y="247"/>
                  </a:lnTo>
                  <a:lnTo>
                    <a:pt x="304" y="256"/>
                  </a:lnTo>
                  <a:lnTo>
                    <a:pt x="294" y="273"/>
                  </a:lnTo>
                  <a:lnTo>
                    <a:pt x="299" y="278"/>
                  </a:lnTo>
                  <a:lnTo>
                    <a:pt x="312" y="264"/>
                  </a:lnTo>
                  <a:lnTo>
                    <a:pt x="323" y="258"/>
                  </a:lnTo>
                  <a:lnTo>
                    <a:pt x="342" y="257"/>
                  </a:lnTo>
                  <a:lnTo>
                    <a:pt x="361" y="256"/>
                  </a:lnTo>
                  <a:lnTo>
                    <a:pt x="361" y="267"/>
                  </a:lnTo>
                  <a:lnTo>
                    <a:pt x="366" y="281"/>
                  </a:lnTo>
                  <a:lnTo>
                    <a:pt x="367" y="301"/>
                  </a:lnTo>
                  <a:lnTo>
                    <a:pt x="381" y="311"/>
                  </a:lnTo>
                  <a:lnTo>
                    <a:pt x="397" y="319"/>
                  </a:lnTo>
                  <a:lnTo>
                    <a:pt x="391" y="346"/>
                  </a:lnTo>
                  <a:lnTo>
                    <a:pt x="387" y="366"/>
                  </a:lnTo>
                  <a:lnTo>
                    <a:pt x="402" y="369"/>
                  </a:lnTo>
                  <a:lnTo>
                    <a:pt x="420" y="375"/>
                  </a:lnTo>
                  <a:lnTo>
                    <a:pt x="423" y="387"/>
                  </a:lnTo>
                  <a:lnTo>
                    <a:pt x="441" y="404"/>
                  </a:lnTo>
                  <a:lnTo>
                    <a:pt x="461" y="402"/>
                  </a:lnTo>
                  <a:lnTo>
                    <a:pt x="476" y="389"/>
                  </a:lnTo>
                  <a:lnTo>
                    <a:pt x="488" y="391"/>
                  </a:lnTo>
                  <a:lnTo>
                    <a:pt x="489" y="397"/>
                  </a:lnTo>
                  <a:lnTo>
                    <a:pt x="488" y="402"/>
                  </a:lnTo>
                  <a:lnTo>
                    <a:pt x="483" y="409"/>
                  </a:lnTo>
                  <a:lnTo>
                    <a:pt x="456" y="427"/>
                  </a:lnTo>
                  <a:lnTo>
                    <a:pt x="456" y="432"/>
                  </a:lnTo>
                  <a:lnTo>
                    <a:pt x="458" y="440"/>
                  </a:lnTo>
                  <a:lnTo>
                    <a:pt x="452" y="441"/>
                  </a:lnTo>
                  <a:lnTo>
                    <a:pt x="445" y="443"/>
                  </a:lnTo>
                  <a:lnTo>
                    <a:pt x="440" y="447"/>
                  </a:lnTo>
                  <a:lnTo>
                    <a:pt x="439" y="453"/>
                  </a:lnTo>
                  <a:lnTo>
                    <a:pt x="433" y="456"/>
                  </a:lnTo>
                  <a:lnTo>
                    <a:pt x="426" y="464"/>
                  </a:lnTo>
                  <a:lnTo>
                    <a:pt x="420" y="477"/>
                  </a:lnTo>
                  <a:lnTo>
                    <a:pt x="407" y="480"/>
                  </a:lnTo>
                  <a:lnTo>
                    <a:pt x="398" y="485"/>
                  </a:lnTo>
                  <a:lnTo>
                    <a:pt x="383" y="496"/>
                  </a:lnTo>
                  <a:lnTo>
                    <a:pt x="372" y="502"/>
                  </a:lnTo>
                  <a:lnTo>
                    <a:pt x="361" y="513"/>
                  </a:lnTo>
                  <a:lnTo>
                    <a:pt x="350" y="517"/>
                  </a:lnTo>
                  <a:lnTo>
                    <a:pt x="332" y="518"/>
                  </a:lnTo>
                  <a:lnTo>
                    <a:pt x="318" y="520"/>
                  </a:lnTo>
                  <a:lnTo>
                    <a:pt x="304" y="559"/>
                  </a:lnTo>
                  <a:lnTo>
                    <a:pt x="302" y="571"/>
                  </a:lnTo>
                  <a:lnTo>
                    <a:pt x="304" y="581"/>
                  </a:lnTo>
                  <a:lnTo>
                    <a:pt x="295" y="588"/>
                  </a:lnTo>
                  <a:lnTo>
                    <a:pt x="296" y="595"/>
                  </a:lnTo>
                  <a:lnTo>
                    <a:pt x="302" y="612"/>
                  </a:lnTo>
                  <a:lnTo>
                    <a:pt x="312" y="635"/>
                  </a:lnTo>
                  <a:lnTo>
                    <a:pt x="335" y="652"/>
                  </a:lnTo>
                  <a:lnTo>
                    <a:pt x="343" y="662"/>
                  </a:lnTo>
                  <a:lnTo>
                    <a:pt x="345" y="678"/>
                  </a:lnTo>
                  <a:lnTo>
                    <a:pt x="344" y="693"/>
                  </a:lnTo>
                  <a:lnTo>
                    <a:pt x="347" y="705"/>
                  </a:lnTo>
                  <a:lnTo>
                    <a:pt x="356" y="706"/>
                  </a:lnTo>
                  <a:lnTo>
                    <a:pt x="360" y="716"/>
                  </a:lnTo>
                  <a:lnTo>
                    <a:pt x="354" y="722"/>
                  </a:lnTo>
                  <a:lnTo>
                    <a:pt x="348" y="736"/>
                  </a:lnTo>
                  <a:lnTo>
                    <a:pt x="345" y="744"/>
                  </a:lnTo>
                  <a:lnTo>
                    <a:pt x="345" y="757"/>
                  </a:lnTo>
                  <a:lnTo>
                    <a:pt x="342" y="760"/>
                  </a:lnTo>
                  <a:lnTo>
                    <a:pt x="333" y="768"/>
                  </a:lnTo>
                  <a:lnTo>
                    <a:pt x="329" y="776"/>
                  </a:lnTo>
                  <a:lnTo>
                    <a:pt x="328" y="790"/>
                  </a:lnTo>
                  <a:lnTo>
                    <a:pt x="334" y="807"/>
                  </a:lnTo>
                  <a:lnTo>
                    <a:pt x="353" y="819"/>
                  </a:lnTo>
                  <a:lnTo>
                    <a:pt x="371" y="839"/>
                  </a:lnTo>
                  <a:lnTo>
                    <a:pt x="374" y="845"/>
                  </a:lnTo>
                  <a:lnTo>
                    <a:pt x="376" y="854"/>
                  </a:lnTo>
                  <a:lnTo>
                    <a:pt x="377" y="887"/>
                  </a:lnTo>
                  <a:lnTo>
                    <a:pt x="383" y="905"/>
                  </a:lnTo>
                  <a:lnTo>
                    <a:pt x="386" y="907"/>
                  </a:lnTo>
                  <a:lnTo>
                    <a:pt x="391" y="922"/>
                  </a:lnTo>
                  <a:lnTo>
                    <a:pt x="406" y="956"/>
                  </a:lnTo>
                  <a:lnTo>
                    <a:pt x="404" y="963"/>
                  </a:lnTo>
                  <a:lnTo>
                    <a:pt x="386" y="993"/>
                  </a:lnTo>
                  <a:lnTo>
                    <a:pt x="375" y="1000"/>
                  </a:lnTo>
                  <a:lnTo>
                    <a:pt x="367" y="1012"/>
                  </a:lnTo>
                  <a:lnTo>
                    <a:pt x="365" y="1027"/>
                  </a:lnTo>
                  <a:lnTo>
                    <a:pt x="360" y="1039"/>
                  </a:lnTo>
                  <a:lnTo>
                    <a:pt x="355" y="1047"/>
                  </a:lnTo>
                  <a:lnTo>
                    <a:pt x="354" y="1050"/>
                  </a:lnTo>
                  <a:lnTo>
                    <a:pt x="344" y="1043"/>
                  </a:lnTo>
                  <a:lnTo>
                    <a:pt x="345" y="1031"/>
                  </a:lnTo>
                  <a:lnTo>
                    <a:pt x="349" y="1017"/>
                  </a:lnTo>
                  <a:lnTo>
                    <a:pt x="359" y="993"/>
                  </a:lnTo>
                  <a:lnTo>
                    <a:pt x="359" y="981"/>
                  </a:lnTo>
                  <a:lnTo>
                    <a:pt x="361" y="964"/>
                  </a:lnTo>
                  <a:lnTo>
                    <a:pt x="351" y="958"/>
                  </a:lnTo>
                  <a:lnTo>
                    <a:pt x="344" y="953"/>
                  </a:lnTo>
                  <a:lnTo>
                    <a:pt x="345" y="946"/>
                  </a:lnTo>
                  <a:lnTo>
                    <a:pt x="354" y="947"/>
                  </a:lnTo>
                  <a:lnTo>
                    <a:pt x="351" y="937"/>
                  </a:lnTo>
                  <a:lnTo>
                    <a:pt x="354" y="924"/>
                  </a:lnTo>
                  <a:lnTo>
                    <a:pt x="349" y="897"/>
                  </a:lnTo>
                  <a:lnTo>
                    <a:pt x="338" y="870"/>
                  </a:lnTo>
                  <a:lnTo>
                    <a:pt x="333" y="851"/>
                  </a:lnTo>
                  <a:lnTo>
                    <a:pt x="329" y="855"/>
                  </a:lnTo>
                  <a:lnTo>
                    <a:pt x="327" y="860"/>
                  </a:lnTo>
                  <a:lnTo>
                    <a:pt x="322" y="844"/>
                  </a:lnTo>
                  <a:lnTo>
                    <a:pt x="317" y="821"/>
                  </a:lnTo>
                  <a:lnTo>
                    <a:pt x="311" y="805"/>
                  </a:lnTo>
                  <a:lnTo>
                    <a:pt x="306" y="784"/>
                  </a:lnTo>
                  <a:lnTo>
                    <a:pt x="301" y="759"/>
                  </a:lnTo>
                  <a:lnTo>
                    <a:pt x="297" y="721"/>
                  </a:lnTo>
                  <a:lnTo>
                    <a:pt x="299" y="695"/>
                  </a:lnTo>
                  <a:lnTo>
                    <a:pt x="295" y="695"/>
                  </a:lnTo>
                  <a:lnTo>
                    <a:pt x="291" y="694"/>
                  </a:lnTo>
                  <a:lnTo>
                    <a:pt x="279" y="688"/>
                  </a:lnTo>
                  <a:lnTo>
                    <a:pt x="269" y="679"/>
                  </a:lnTo>
                  <a:lnTo>
                    <a:pt x="262" y="671"/>
                  </a:lnTo>
                  <a:lnTo>
                    <a:pt x="254" y="673"/>
                  </a:lnTo>
                  <a:lnTo>
                    <a:pt x="251" y="653"/>
                  </a:lnTo>
                  <a:lnTo>
                    <a:pt x="246" y="642"/>
                  </a:lnTo>
                  <a:lnTo>
                    <a:pt x="246" y="662"/>
                  </a:lnTo>
                  <a:lnTo>
                    <a:pt x="241" y="685"/>
                  </a:lnTo>
                  <a:lnTo>
                    <a:pt x="226" y="693"/>
                  </a:lnTo>
                  <a:lnTo>
                    <a:pt x="211" y="700"/>
                  </a:lnTo>
                  <a:lnTo>
                    <a:pt x="200" y="710"/>
                  </a:lnTo>
                  <a:lnTo>
                    <a:pt x="189" y="717"/>
                  </a:lnTo>
                  <a:lnTo>
                    <a:pt x="179" y="726"/>
                  </a:lnTo>
                  <a:lnTo>
                    <a:pt x="170" y="738"/>
                  </a:lnTo>
                  <a:lnTo>
                    <a:pt x="165" y="733"/>
                  </a:lnTo>
                  <a:lnTo>
                    <a:pt x="159" y="735"/>
                  </a:lnTo>
                  <a:lnTo>
                    <a:pt x="154" y="728"/>
                  </a:lnTo>
                  <a:lnTo>
                    <a:pt x="146" y="738"/>
                  </a:lnTo>
                  <a:lnTo>
                    <a:pt x="136" y="733"/>
                  </a:lnTo>
                  <a:lnTo>
                    <a:pt x="127" y="730"/>
                  </a:lnTo>
                  <a:lnTo>
                    <a:pt x="122" y="726"/>
                  </a:lnTo>
                  <a:lnTo>
                    <a:pt x="125" y="717"/>
                  </a:lnTo>
                  <a:lnTo>
                    <a:pt x="116" y="725"/>
                  </a:lnTo>
                  <a:lnTo>
                    <a:pt x="109" y="721"/>
                  </a:lnTo>
                  <a:lnTo>
                    <a:pt x="112" y="70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05" name="Freeform 95"/>
            <p:cNvSpPr>
              <a:spLocks noChangeAspect="1"/>
            </p:cNvSpPr>
            <p:nvPr/>
          </p:nvSpPr>
          <p:spPr bwMode="gray">
            <a:xfrm>
              <a:off x="5288078" y="2426087"/>
              <a:ext cx="98938" cy="83487"/>
            </a:xfrm>
            <a:custGeom>
              <a:avLst/>
              <a:gdLst/>
              <a:ahLst/>
              <a:cxnLst>
                <a:cxn ang="0">
                  <a:pos x="115" y="236"/>
                </a:cxn>
                <a:cxn ang="0">
                  <a:pos x="106" y="230"/>
                </a:cxn>
                <a:cxn ang="0">
                  <a:pos x="82" y="232"/>
                </a:cxn>
                <a:cxn ang="0">
                  <a:pos x="72" y="221"/>
                </a:cxn>
                <a:cxn ang="0">
                  <a:pos x="75" y="204"/>
                </a:cxn>
                <a:cxn ang="0">
                  <a:pos x="64" y="203"/>
                </a:cxn>
                <a:cxn ang="0">
                  <a:pos x="50" y="214"/>
                </a:cxn>
                <a:cxn ang="0">
                  <a:pos x="41" y="186"/>
                </a:cxn>
                <a:cxn ang="0">
                  <a:pos x="45" y="184"/>
                </a:cxn>
                <a:cxn ang="0">
                  <a:pos x="36" y="172"/>
                </a:cxn>
                <a:cxn ang="0">
                  <a:pos x="37" y="157"/>
                </a:cxn>
                <a:cxn ang="0">
                  <a:pos x="25" y="129"/>
                </a:cxn>
                <a:cxn ang="0">
                  <a:pos x="3" y="96"/>
                </a:cxn>
                <a:cxn ang="0">
                  <a:pos x="3" y="67"/>
                </a:cxn>
                <a:cxn ang="0">
                  <a:pos x="15" y="52"/>
                </a:cxn>
                <a:cxn ang="0">
                  <a:pos x="37" y="28"/>
                </a:cxn>
                <a:cxn ang="0">
                  <a:pos x="52" y="19"/>
                </a:cxn>
                <a:cxn ang="0">
                  <a:pos x="95" y="24"/>
                </a:cxn>
                <a:cxn ang="0">
                  <a:pos x="141" y="20"/>
                </a:cxn>
                <a:cxn ang="0">
                  <a:pos x="161" y="25"/>
                </a:cxn>
                <a:cxn ang="0">
                  <a:pos x="187" y="37"/>
                </a:cxn>
                <a:cxn ang="0">
                  <a:pos x="207" y="38"/>
                </a:cxn>
                <a:cxn ang="0">
                  <a:pos x="223" y="15"/>
                </a:cxn>
                <a:cxn ang="0">
                  <a:pos x="242" y="11"/>
                </a:cxn>
                <a:cxn ang="0">
                  <a:pos x="258" y="20"/>
                </a:cxn>
                <a:cxn ang="0">
                  <a:pos x="279" y="6"/>
                </a:cxn>
                <a:cxn ang="0">
                  <a:pos x="281" y="37"/>
                </a:cxn>
                <a:cxn ang="0">
                  <a:pos x="290" y="68"/>
                </a:cxn>
                <a:cxn ang="0">
                  <a:pos x="287" y="129"/>
                </a:cxn>
                <a:cxn ang="0">
                  <a:pos x="272" y="135"/>
                </a:cxn>
                <a:cxn ang="0">
                  <a:pos x="255" y="148"/>
                </a:cxn>
                <a:cxn ang="0">
                  <a:pos x="229" y="156"/>
                </a:cxn>
                <a:cxn ang="0">
                  <a:pos x="209" y="167"/>
                </a:cxn>
                <a:cxn ang="0">
                  <a:pos x="197" y="184"/>
                </a:cxn>
                <a:cxn ang="0">
                  <a:pos x="199" y="202"/>
                </a:cxn>
                <a:cxn ang="0">
                  <a:pos x="185" y="207"/>
                </a:cxn>
                <a:cxn ang="0">
                  <a:pos x="164" y="218"/>
                </a:cxn>
                <a:cxn ang="0">
                  <a:pos x="149" y="215"/>
                </a:cxn>
                <a:cxn ang="0">
                  <a:pos x="143" y="230"/>
                </a:cxn>
                <a:cxn ang="0">
                  <a:pos x="125" y="236"/>
                </a:cxn>
              </a:cxnLst>
              <a:rect l="0" t="0" r="r" b="b"/>
              <a:pathLst>
                <a:path w="290" h="237">
                  <a:moveTo>
                    <a:pt x="120" y="237"/>
                  </a:moveTo>
                  <a:lnTo>
                    <a:pt x="115" y="236"/>
                  </a:lnTo>
                  <a:lnTo>
                    <a:pt x="112" y="234"/>
                  </a:lnTo>
                  <a:lnTo>
                    <a:pt x="106" y="230"/>
                  </a:lnTo>
                  <a:lnTo>
                    <a:pt x="89" y="229"/>
                  </a:lnTo>
                  <a:lnTo>
                    <a:pt x="82" y="232"/>
                  </a:lnTo>
                  <a:lnTo>
                    <a:pt x="72" y="232"/>
                  </a:lnTo>
                  <a:lnTo>
                    <a:pt x="72" y="221"/>
                  </a:lnTo>
                  <a:lnTo>
                    <a:pt x="77" y="214"/>
                  </a:lnTo>
                  <a:lnTo>
                    <a:pt x="75" y="204"/>
                  </a:lnTo>
                  <a:lnTo>
                    <a:pt x="69" y="202"/>
                  </a:lnTo>
                  <a:lnTo>
                    <a:pt x="64" y="203"/>
                  </a:lnTo>
                  <a:lnTo>
                    <a:pt x="59" y="211"/>
                  </a:lnTo>
                  <a:lnTo>
                    <a:pt x="50" y="214"/>
                  </a:lnTo>
                  <a:lnTo>
                    <a:pt x="41" y="188"/>
                  </a:lnTo>
                  <a:lnTo>
                    <a:pt x="41" y="186"/>
                  </a:lnTo>
                  <a:lnTo>
                    <a:pt x="45" y="189"/>
                  </a:lnTo>
                  <a:lnTo>
                    <a:pt x="45" y="184"/>
                  </a:lnTo>
                  <a:lnTo>
                    <a:pt x="36" y="173"/>
                  </a:lnTo>
                  <a:lnTo>
                    <a:pt x="36" y="172"/>
                  </a:lnTo>
                  <a:lnTo>
                    <a:pt x="37" y="166"/>
                  </a:lnTo>
                  <a:lnTo>
                    <a:pt x="37" y="157"/>
                  </a:lnTo>
                  <a:lnTo>
                    <a:pt x="31" y="143"/>
                  </a:lnTo>
                  <a:lnTo>
                    <a:pt x="25" y="129"/>
                  </a:lnTo>
                  <a:lnTo>
                    <a:pt x="10" y="118"/>
                  </a:lnTo>
                  <a:lnTo>
                    <a:pt x="3" y="96"/>
                  </a:lnTo>
                  <a:lnTo>
                    <a:pt x="0" y="85"/>
                  </a:lnTo>
                  <a:lnTo>
                    <a:pt x="3" y="67"/>
                  </a:lnTo>
                  <a:lnTo>
                    <a:pt x="10" y="63"/>
                  </a:lnTo>
                  <a:lnTo>
                    <a:pt x="15" y="52"/>
                  </a:lnTo>
                  <a:lnTo>
                    <a:pt x="23" y="48"/>
                  </a:lnTo>
                  <a:lnTo>
                    <a:pt x="37" y="28"/>
                  </a:lnTo>
                  <a:lnTo>
                    <a:pt x="43" y="22"/>
                  </a:lnTo>
                  <a:lnTo>
                    <a:pt x="52" y="19"/>
                  </a:lnTo>
                  <a:lnTo>
                    <a:pt x="79" y="21"/>
                  </a:lnTo>
                  <a:lnTo>
                    <a:pt x="95" y="24"/>
                  </a:lnTo>
                  <a:lnTo>
                    <a:pt x="113" y="21"/>
                  </a:lnTo>
                  <a:lnTo>
                    <a:pt x="141" y="20"/>
                  </a:lnTo>
                  <a:lnTo>
                    <a:pt x="150" y="30"/>
                  </a:lnTo>
                  <a:lnTo>
                    <a:pt x="161" y="25"/>
                  </a:lnTo>
                  <a:lnTo>
                    <a:pt x="169" y="33"/>
                  </a:lnTo>
                  <a:lnTo>
                    <a:pt x="187" y="37"/>
                  </a:lnTo>
                  <a:lnTo>
                    <a:pt x="198" y="41"/>
                  </a:lnTo>
                  <a:lnTo>
                    <a:pt x="207" y="38"/>
                  </a:lnTo>
                  <a:lnTo>
                    <a:pt x="207" y="24"/>
                  </a:lnTo>
                  <a:lnTo>
                    <a:pt x="223" y="15"/>
                  </a:lnTo>
                  <a:lnTo>
                    <a:pt x="234" y="11"/>
                  </a:lnTo>
                  <a:lnTo>
                    <a:pt x="242" y="11"/>
                  </a:lnTo>
                  <a:lnTo>
                    <a:pt x="251" y="20"/>
                  </a:lnTo>
                  <a:lnTo>
                    <a:pt x="258" y="20"/>
                  </a:lnTo>
                  <a:lnTo>
                    <a:pt x="268" y="15"/>
                  </a:lnTo>
                  <a:lnTo>
                    <a:pt x="279" y="6"/>
                  </a:lnTo>
                  <a:lnTo>
                    <a:pt x="283" y="0"/>
                  </a:lnTo>
                  <a:lnTo>
                    <a:pt x="281" y="37"/>
                  </a:lnTo>
                  <a:lnTo>
                    <a:pt x="283" y="53"/>
                  </a:lnTo>
                  <a:lnTo>
                    <a:pt x="290" y="68"/>
                  </a:lnTo>
                  <a:lnTo>
                    <a:pt x="289" y="117"/>
                  </a:lnTo>
                  <a:lnTo>
                    <a:pt x="287" y="129"/>
                  </a:lnTo>
                  <a:lnTo>
                    <a:pt x="281" y="138"/>
                  </a:lnTo>
                  <a:lnTo>
                    <a:pt x="272" y="135"/>
                  </a:lnTo>
                  <a:lnTo>
                    <a:pt x="262" y="144"/>
                  </a:lnTo>
                  <a:lnTo>
                    <a:pt x="255" y="148"/>
                  </a:lnTo>
                  <a:lnTo>
                    <a:pt x="247" y="148"/>
                  </a:lnTo>
                  <a:lnTo>
                    <a:pt x="229" y="156"/>
                  </a:lnTo>
                  <a:lnTo>
                    <a:pt x="228" y="166"/>
                  </a:lnTo>
                  <a:lnTo>
                    <a:pt x="209" y="167"/>
                  </a:lnTo>
                  <a:lnTo>
                    <a:pt x="199" y="171"/>
                  </a:lnTo>
                  <a:lnTo>
                    <a:pt x="197" y="184"/>
                  </a:lnTo>
                  <a:lnTo>
                    <a:pt x="198" y="193"/>
                  </a:lnTo>
                  <a:lnTo>
                    <a:pt x="199" y="202"/>
                  </a:lnTo>
                  <a:lnTo>
                    <a:pt x="193" y="204"/>
                  </a:lnTo>
                  <a:lnTo>
                    <a:pt x="185" y="207"/>
                  </a:lnTo>
                  <a:lnTo>
                    <a:pt x="174" y="214"/>
                  </a:lnTo>
                  <a:lnTo>
                    <a:pt x="164" y="218"/>
                  </a:lnTo>
                  <a:lnTo>
                    <a:pt x="156" y="215"/>
                  </a:lnTo>
                  <a:lnTo>
                    <a:pt x="149" y="215"/>
                  </a:lnTo>
                  <a:lnTo>
                    <a:pt x="148" y="225"/>
                  </a:lnTo>
                  <a:lnTo>
                    <a:pt x="143" y="230"/>
                  </a:lnTo>
                  <a:lnTo>
                    <a:pt x="136" y="234"/>
                  </a:lnTo>
                  <a:lnTo>
                    <a:pt x="125" y="236"/>
                  </a:lnTo>
                  <a:lnTo>
                    <a:pt x="120" y="23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06" name="Freeform 96"/>
            <p:cNvSpPr>
              <a:spLocks noChangeAspect="1"/>
            </p:cNvSpPr>
            <p:nvPr/>
          </p:nvSpPr>
          <p:spPr bwMode="gray">
            <a:xfrm>
              <a:off x="5248844" y="2266219"/>
              <a:ext cx="134761" cy="174078"/>
            </a:xfrm>
            <a:custGeom>
              <a:avLst/>
              <a:gdLst/>
              <a:ahLst/>
              <a:cxnLst>
                <a:cxn ang="0">
                  <a:pos x="135" y="39"/>
                </a:cxn>
                <a:cxn ang="0">
                  <a:pos x="147" y="71"/>
                </a:cxn>
                <a:cxn ang="0">
                  <a:pos x="183" y="98"/>
                </a:cxn>
                <a:cxn ang="0">
                  <a:pos x="228" y="105"/>
                </a:cxn>
                <a:cxn ang="0">
                  <a:pos x="243" y="127"/>
                </a:cxn>
                <a:cxn ang="0">
                  <a:pos x="252" y="151"/>
                </a:cxn>
                <a:cxn ang="0">
                  <a:pos x="220" y="164"/>
                </a:cxn>
                <a:cxn ang="0">
                  <a:pos x="205" y="181"/>
                </a:cxn>
                <a:cxn ang="0">
                  <a:pos x="221" y="196"/>
                </a:cxn>
                <a:cxn ang="0">
                  <a:pos x="271" y="239"/>
                </a:cxn>
                <a:cxn ang="0">
                  <a:pos x="314" y="290"/>
                </a:cxn>
                <a:cxn ang="0">
                  <a:pos x="342" y="317"/>
                </a:cxn>
                <a:cxn ang="0">
                  <a:pos x="345" y="331"/>
                </a:cxn>
                <a:cxn ang="0">
                  <a:pos x="371" y="355"/>
                </a:cxn>
                <a:cxn ang="0">
                  <a:pos x="397" y="409"/>
                </a:cxn>
                <a:cxn ang="0">
                  <a:pos x="394" y="455"/>
                </a:cxn>
                <a:cxn ang="0">
                  <a:pos x="366" y="469"/>
                </a:cxn>
                <a:cxn ang="0">
                  <a:pos x="338" y="464"/>
                </a:cxn>
                <a:cxn ang="0">
                  <a:pos x="313" y="490"/>
                </a:cxn>
                <a:cxn ang="0">
                  <a:pos x="276" y="474"/>
                </a:cxn>
                <a:cxn ang="0">
                  <a:pos x="287" y="459"/>
                </a:cxn>
                <a:cxn ang="0">
                  <a:pos x="290" y="398"/>
                </a:cxn>
                <a:cxn ang="0">
                  <a:pos x="276" y="380"/>
                </a:cxn>
                <a:cxn ang="0">
                  <a:pos x="257" y="367"/>
                </a:cxn>
                <a:cxn ang="0">
                  <a:pos x="247" y="321"/>
                </a:cxn>
                <a:cxn ang="0">
                  <a:pos x="237" y="286"/>
                </a:cxn>
                <a:cxn ang="0">
                  <a:pos x="220" y="270"/>
                </a:cxn>
                <a:cxn ang="0">
                  <a:pos x="195" y="240"/>
                </a:cxn>
                <a:cxn ang="0">
                  <a:pos x="161" y="243"/>
                </a:cxn>
                <a:cxn ang="0">
                  <a:pos x="145" y="261"/>
                </a:cxn>
                <a:cxn ang="0">
                  <a:pos x="115" y="261"/>
                </a:cxn>
                <a:cxn ang="0">
                  <a:pos x="93" y="251"/>
                </a:cxn>
                <a:cxn ang="0">
                  <a:pos x="55" y="274"/>
                </a:cxn>
                <a:cxn ang="0">
                  <a:pos x="44" y="282"/>
                </a:cxn>
                <a:cxn ang="0">
                  <a:pos x="48" y="231"/>
                </a:cxn>
                <a:cxn ang="0">
                  <a:pos x="54" y="202"/>
                </a:cxn>
                <a:cxn ang="0">
                  <a:pos x="50" y="165"/>
                </a:cxn>
                <a:cxn ang="0">
                  <a:pos x="21" y="163"/>
                </a:cxn>
                <a:cxn ang="0">
                  <a:pos x="12" y="121"/>
                </a:cxn>
                <a:cxn ang="0">
                  <a:pos x="0" y="113"/>
                </a:cxn>
                <a:cxn ang="0">
                  <a:pos x="5" y="99"/>
                </a:cxn>
                <a:cxn ang="0">
                  <a:pos x="23" y="92"/>
                </a:cxn>
                <a:cxn ang="0">
                  <a:pos x="48" y="61"/>
                </a:cxn>
                <a:cxn ang="0">
                  <a:pos x="59" y="76"/>
                </a:cxn>
                <a:cxn ang="0">
                  <a:pos x="85" y="52"/>
                </a:cxn>
                <a:cxn ang="0">
                  <a:pos x="77" y="7"/>
                </a:cxn>
                <a:cxn ang="0">
                  <a:pos x="106" y="3"/>
                </a:cxn>
              </a:cxnLst>
              <a:rect l="0" t="0" r="r" b="b"/>
              <a:pathLst>
                <a:path w="398" h="490">
                  <a:moveTo>
                    <a:pt x="106" y="3"/>
                  </a:moveTo>
                  <a:lnTo>
                    <a:pt x="118" y="19"/>
                  </a:lnTo>
                  <a:lnTo>
                    <a:pt x="135" y="39"/>
                  </a:lnTo>
                  <a:lnTo>
                    <a:pt x="145" y="49"/>
                  </a:lnTo>
                  <a:lnTo>
                    <a:pt x="150" y="59"/>
                  </a:lnTo>
                  <a:lnTo>
                    <a:pt x="147" y="71"/>
                  </a:lnTo>
                  <a:lnTo>
                    <a:pt x="149" y="79"/>
                  </a:lnTo>
                  <a:lnTo>
                    <a:pt x="163" y="94"/>
                  </a:lnTo>
                  <a:lnTo>
                    <a:pt x="183" y="98"/>
                  </a:lnTo>
                  <a:lnTo>
                    <a:pt x="203" y="93"/>
                  </a:lnTo>
                  <a:lnTo>
                    <a:pt x="219" y="94"/>
                  </a:lnTo>
                  <a:lnTo>
                    <a:pt x="228" y="105"/>
                  </a:lnTo>
                  <a:lnTo>
                    <a:pt x="233" y="114"/>
                  </a:lnTo>
                  <a:lnTo>
                    <a:pt x="235" y="121"/>
                  </a:lnTo>
                  <a:lnTo>
                    <a:pt x="243" y="127"/>
                  </a:lnTo>
                  <a:lnTo>
                    <a:pt x="247" y="136"/>
                  </a:lnTo>
                  <a:lnTo>
                    <a:pt x="253" y="142"/>
                  </a:lnTo>
                  <a:lnTo>
                    <a:pt x="252" y="151"/>
                  </a:lnTo>
                  <a:lnTo>
                    <a:pt x="236" y="167"/>
                  </a:lnTo>
                  <a:lnTo>
                    <a:pt x="231" y="167"/>
                  </a:lnTo>
                  <a:lnTo>
                    <a:pt x="220" y="164"/>
                  </a:lnTo>
                  <a:lnTo>
                    <a:pt x="213" y="167"/>
                  </a:lnTo>
                  <a:lnTo>
                    <a:pt x="209" y="172"/>
                  </a:lnTo>
                  <a:lnTo>
                    <a:pt x="205" y="181"/>
                  </a:lnTo>
                  <a:lnTo>
                    <a:pt x="206" y="188"/>
                  </a:lnTo>
                  <a:lnTo>
                    <a:pt x="213" y="190"/>
                  </a:lnTo>
                  <a:lnTo>
                    <a:pt x="221" y="196"/>
                  </a:lnTo>
                  <a:lnTo>
                    <a:pt x="240" y="206"/>
                  </a:lnTo>
                  <a:lnTo>
                    <a:pt x="267" y="226"/>
                  </a:lnTo>
                  <a:lnTo>
                    <a:pt x="271" y="239"/>
                  </a:lnTo>
                  <a:lnTo>
                    <a:pt x="294" y="260"/>
                  </a:lnTo>
                  <a:lnTo>
                    <a:pt x="297" y="270"/>
                  </a:lnTo>
                  <a:lnTo>
                    <a:pt x="314" y="290"/>
                  </a:lnTo>
                  <a:lnTo>
                    <a:pt x="319" y="291"/>
                  </a:lnTo>
                  <a:lnTo>
                    <a:pt x="337" y="303"/>
                  </a:lnTo>
                  <a:lnTo>
                    <a:pt x="342" y="317"/>
                  </a:lnTo>
                  <a:lnTo>
                    <a:pt x="345" y="329"/>
                  </a:lnTo>
                  <a:lnTo>
                    <a:pt x="344" y="330"/>
                  </a:lnTo>
                  <a:lnTo>
                    <a:pt x="345" y="331"/>
                  </a:lnTo>
                  <a:lnTo>
                    <a:pt x="349" y="345"/>
                  </a:lnTo>
                  <a:lnTo>
                    <a:pt x="357" y="345"/>
                  </a:lnTo>
                  <a:lnTo>
                    <a:pt x="371" y="355"/>
                  </a:lnTo>
                  <a:lnTo>
                    <a:pt x="380" y="363"/>
                  </a:lnTo>
                  <a:lnTo>
                    <a:pt x="384" y="380"/>
                  </a:lnTo>
                  <a:lnTo>
                    <a:pt x="397" y="409"/>
                  </a:lnTo>
                  <a:lnTo>
                    <a:pt x="398" y="416"/>
                  </a:lnTo>
                  <a:lnTo>
                    <a:pt x="398" y="449"/>
                  </a:lnTo>
                  <a:lnTo>
                    <a:pt x="394" y="455"/>
                  </a:lnTo>
                  <a:lnTo>
                    <a:pt x="383" y="464"/>
                  </a:lnTo>
                  <a:lnTo>
                    <a:pt x="373" y="469"/>
                  </a:lnTo>
                  <a:lnTo>
                    <a:pt x="366" y="469"/>
                  </a:lnTo>
                  <a:lnTo>
                    <a:pt x="357" y="460"/>
                  </a:lnTo>
                  <a:lnTo>
                    <a:pt x="349" y="460"/>
                  </a:lnTo>
                  <a:lnTo>
                    <a:pt x="338" y="464"/>
                  </a:lnTo>
                  <a:lnTo>
                    <a:pt x="322" y="473"/>
                  </a:lnTo>
                  <a:lnTo>
                    <a:pt x="322" y="487"/>
                  </a:lnTo>
                  <a:lnTo>
                    <a:pt x="313" y="490"/>
                  </a:lnTo>
                  <a:lnTo>
                    <a:pt x="302" y="486"/>
                  </a:lnTo>
                  <a:lnTo>
                    <a:pt x="284" y="482"/>
                  </a:lnTo>
                  <a:lnTo>
                    <a:pt x="276" y="474"/>
                  </a:lnTo>
                  <a:lnTo>
                    <a:pt x="276" y="470"/>
                  </a:lnTo>
                  <a:lnTo>
                    <a:pt x="280" y="470"/>
                  </a:lnTo>
                  <a:lnTo>
                    <a:pt x="287" y="459"/>
                  </a:lnTo>
                  <a:lnTo>
                    <a:pt x="287" y="417"/>
                  </a:lnTo>
                  <a:lnTo>
                    <a:pt x="291" y="407"/>
                  </a:lnTo>
                  <a:lnTo>
                    <a:pt x="290" y="398"/>
                  </a:lnTo>
                  <a:lnTo>
                    <a:pt x="289" y="391"/>
                  </a:lnTo>
                  <a:lnTo>
                    <a:pt x="284" y="385"/>
                  </a:lnTo>
                  <a:lnTo>
                    <a:pt x="276" y="380"/>
                  </a:lnTo>
                  <a:lnTo>
                    <a:pt x="274" y="373"/>
                  </a:lnTo>
                  <a:lnTo>
                    <a:pt x="264" y="372"/>
                  </a:lnTo>
                  <a:lnTo>
                    <a:pt x="257" y="367"/>
                  </a:lnTo>
                  <a:lnTo>
                    <a:pt x="249" y="357"/>
                  </a:lnTo>
                  <a:lnTo>
                    <a:pt x="246" y="346"/>
                  </a:lnTo>
                  <a:lnTo>
                    <a:pt x="247" y="321"/>
                  </a:lnTo>
                  <a:lnTo>
                    <a:pt x="246" y="308"/>
                  </a:lnTo>
                  <a:lnTo>
                    <a:pt x="242" y="296"/>
                  </a:lnTo>
                  <a:lnTo>
                    <a:pt x="237" y="286"/>
                  </a:lnTo>
                  <a:lnTo>
                    <a:pt x="230" y="281"/>
                  </a:lnTo>
                  <a:lnTo>
                    <a:pt x="228" y="274"/>
                  </a:lnTo>
                  <a:lnTo>
                    <a:pt x="220" y="270"/>
                  </a:lnTo>
                  <a:lnTo>
                    <a:pt x="213" y="263"/>
                  </a:lnTo>
                  <a:lnTo>
                    <a:pt x="208" y="255"/>
                  </a:lnTo>
                  <a:lnTo>
                    <a:pt x="195" y="240"/>
                  </a:lnTo>
                  <a:lnTo>
                    <a:pt x="183" y="239"/>
                  </a:lnTo>
                  <a:lnTo>
                    <a:pt x="172" y="240"/>
                  </a:lnTo>
                  <a:lnTo>
                    <a:pt x="161" y="243"/>
                  </a:lnTo>
                  <a:lnTo>
                    <a:pt x="157" y="254"/>
                  </a:lnTo>
                  <a:lnTo>
                    <a:pt x="152" y="258"/>
                  </a:lnTo>
                  <a:lnTo>
                    <a:pt x="145" y="261"/>
                  </a:lnTo>
                  <a:lnTo>
                    <a:pt x="133" y="267"/>
                  </a:lnTo>
                  <a:lnTo>
                    <a:pt x="124" y="267"/>
                  </a:lnTo>
                  <a:lnTo>
                    <a:pt x="115" y="261"/>
                  </a:lnTo>
                  <a:lnTo>
                    <a:pt x="109" y="251"/>
                  </a:lnTo>
                  <a:lnTo>
                    <a:pt x="102" y="249"/>
                  </a:lnTo>
                  <a:lnTo>
                    <a:pt x="93" y="251"/>
                  </a:lnTo>
                  <a:lnTo>
                    <a:pt x="80" y="256"/>
                  </a:lnTo>
                  <a:lnTo>
                    <a:pt x="68" y="269"/>
                  </a:lnTo>
                  <a:lnTo>
                    <a:pt x="55" y="274"/>
                  </a:lnTo>
                  <a:lnTo>
                    <a:pt x="48" y="283"/>
                  </a:lnTo>
                  <a:lnTo>
                    <a:pt x="43" y="287"/>
                  </a:lnTo>
                  <a:lnTo>
                    <a:pt x="44" y="282"/>
                  </a:lnTo>
                  <a:lnTo>
                    <a:pt x="41" y="269"/>
                  </a:lnTo>
                  <a:lnTo>
                    <a:pt x="45" y="255"/>
                  </a:lnTo>
                  <a:lnTo>
                    <a:pt x="48" y="231"/>
                  </a:lnTo>
                  <a:lnTo>
                    <a:pt x="53" y="220"/>
                  </a:lnTo>
                  <a:lnTo>
                    <a:pt x="53" y="211"/>
                  </a:lnTo>
                  <a:lnTo>
                    <a:pt x="54" y="202"/>
                  </a:lnTo>
                  <a:lnTo>
                    <a:pt x="50" y="186"/>
                  </a:lnTo>
                  <a:lnTo>
                    <a:pt x="54" y="169"/>
                  </a:lnTo>
                  <a:lnTo>
                    <a:pt x="50" y="165"/>
                  </a:lnTo>
                  <a:lnTo>
                    <a:pt x="29" y="165"/>
                  </a:lnTo>
                  <a:lnTo>
                    <a:pt x="23" y="164"/>
                  </a:lnTo>
                  <a:lnTo>
                    <a:pt x="21" y="163"/>
                  </a:lnTo>
                  <a:lnTo>
                    <a:pt x="21" y="145"/>
                  </a:lnTo>
                  <a:lnTo>
                    <a:pt x="18" y="130"/>
                  </a:lnTo>
                  <a:lnTo>
                    <a:pt x="12" y="121"/>
                  </a:lnTo>
                  <a:lnTo>
                    <a:pt x="9" y="116"/>
                  </a:lnTo>
                  <a:lnTo>
                    <a:pt x="2" y="119"/>
                  </a:lnTo>
                  <a:lnTo>
                    <a:pt x="0" y="113"/>
                  </a:lnTo>
                  <a:lnTo>
                    <a:pt x="1" y="105"/>
                  </a:lnTo>
                  <a:lnTo>
                    <a:pt x="4" y="105"/>
                  </a:lnTo>
                  <a:lnTo>
                    <a:pt x="5" y="99"/>
                  </a:lnTo>
                  <a:lnTo>
                    <a:pt x="10" y="95"/>
                  </a:lnTo>
                  <a:lnTo>
                    <a:pt x="17" y="93"/>
                  </a:lnTo>
                  <a:lnTo>
                    <a:pt x="23" y="92"/>
                  </a:lnTo>
                  <a:lnTo>
                    <a:pt x="21" y="84"/>
                  </a:lnTo>
                  <a:lnTo>
                    <a:pt x="21" y="79"/>
                  </a:lnTo>
                  <a:lnTo>
                    <a:pt x="48" y="61"/>
                  </a:lnTo>
                  <a:lnTo>
                    <a:pt x="53" y="54"/>
                  </a:lnTo>
                  <a:lnTo>
                    <a:pt x="54" y="49"/>
                  </a:lnTo>
                  <a:lnTo>
                    <a:pt x="59" y="76"/>
                  </a:lnTo>
                  <a:lnTo>
                    <a:pt x="80" y="71"/>
                  </a:lnTo>
                  <a:lnTo>
                    <a:pt x="84" y="67"/>
                  </a:lnTo>
                  <a:lnTo>
                    <a:pt x="85" y="52"/>
                  </a:lnTo>
                  <a:lnTo>
                    <a:pt x="79" y="36"/>
                  </a:lnTo>
                  <a:lnTo>
                    <a:pt x="76" y="19"/>
                  </a:lnTo>
                  <a:lnTo>
                    <a:pt x="77" y="7"/>
                  </a:lnTo>
                  <a:lnTo>
                    <a:pt x="86" y="0"/>
                  </a:lnTo>
                  <a:lnTo>
                    <a:pt x="106" y="1"/>
                  </a:lnTo>
                  <a:lnTo>
                    <a:pt x="106" y="3"/>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107" name="Group 97"/>
            <p:cNvGrpSpPr>
              <a:grpSpLocks noChangeAspect="1"/>
            </p:cNvGrpSpPr>
            <p:nvPr/>
          </p:nvGrpSpPr>
          <p:grpSpPr bwMode="gray">
            <a:xfrm>
              <a:off x="4511928" y="1941153"/>
              <a:ext cx="684037" cy="657235"/>
              <a:chOff x="3183" y="2052"/>
              <a:chExt cx="401" cy="370"/>
            </a:xfrm>
            <a:grpFill/>
          </p:grpSpPr>
          <p:sp>
            <p:nvSpPr>
              <p:cNvPr id="414" name="Freeform 98"/>
              <p:cNvSpPr>
                <a:spLocks noChangeAspect="1"/>
              </p:cNvSpPr>
              <p:nvPr/>
            </p:nvSpPr>
            <p:spPr bwMode="gray">
              <a:xfrm>
                <a:off x="3509" y="2232"/>
                <a:ext cx="3" cy="5"/>
              </a:xfrm>
              <a:custGeom>
                <a:avLst/>
                <a:gdLst/>
                <a:ahLst/>
                <a:cxnLst>
                  <a:cxn ang="0">
                    <a:pos x="0" y="4"/>
                  </a:cxn>
                  <a:cxn ang="0">
                    <a:pos x="1" y="26"/>
                  </a:cxn>
                  <a:cxn ang="0">
                    <a:pos x="9" y="27"/>
                  </a:cxn>
                  <a:cxn ang="0">
                    <a:pos x="14" y="21"/>
                  </a:cxn>
                  <a:cxn ang="0">
                    <a:pos x="14" y="12"/>
                  </a:cxn>
                  <a:cxn ang="0">
                    <a:pos x="9" y="3"/>
                  </a:cxn>
                  <a:cxn ang="0">
                    <a:pos x="5" y="0"/>
                  </a:cxn>
                  <a:cxn ang="0">
                    <a:pos x="0" y="4"/>
                  </a:cxn>
                </a:cxnLst>
                <a:rect l="0" t="0" r="r" b="b"/>
                <a:pathLst>
                  <a:path w="14" h="27">
                    <a:moveTo>
                      <a:pt x="0" y="4"/>
                    </a:moveTo>
                    <a:lnTo>
                      <a:pt x="1" y="26"/>
                    </a:lnTo>
                    <a:lnTo>
                      <a:pt x="9" y="27"/>
                    </a:lnTo>
                    <a:lnTo>
                      <a:pt x="14" y="21"/>
                    </a:lnTo>
                    <a:lnTo>
                      <a:pt x="14" y="12"/>
                    </a:lnTo>
                    <a:lnTo>
                      <a:pt x="9" y="3"/>
                    </a:lnTo>
                    <a:lnTo>
                      <a:pt x="5" y="0"/>
                    </a:lnTo>
                    <a:lnTo>
                      <a:pt x="0" y="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15" name="Freeform 99"/>
              <p:cNvSpPr>
                <a:spLocks noChangeAspect="1"/>
              </p:cNvSpPr>
              <p:nvPr/>
            </p:nvSpPr>
            <p:spPr bwMode="gray">
              <a:xfrm>
                <a:off x="3262" y="2066"/>
                <a:ext cx="322" cy="332"/>
              </a:xfrm>
              <a:custGeom>
                <a:avLst/>
                <a:gdLst/>
                <a:ahLst/>
                <a:cxnLst>
                  <a:cxn ang="0">
                    <a:pos x="351" y="1334"/>
                  </a:cxn>
                  <a:cxn ang="0">
                    <a:pos x="468" y="1614"/>
                  </a:cxn>
                  <a:cxn ang="0">
                    <a:pos x="594" y="1598"/>
                  </a:cxn>
                  <a:cxn ang="0">
                    <a:pos x="655" y="1431"/>
                  </a:cxn>
                  <a:cxn ang="0">
                    <a:pos x="659" y="1302"/>
                  </a:cxn>
                  <a:cxn ang="0">
                    <a:pos x="733" y="1205"/>
                  </a:cxn>
                  <a:cxn ang="0">
                    <a:pos x="880" y="1087"/>
                  </a:cxn>
                  <a:cxn ang="0">
                    <a:pos x="1036" y="913"/>
                  </a:cxn>
                  <a:cxn ang="0">
                    <a:pos x="1107" y="902"/>
                  </a:cxn>
                  <a:cxn ang="0">
                    <a:pos x="1134" y="854"/>
                  </a:cxn>
                  <a:cxn ang="0">
                    <a:pos x="1120" y="738"/>
                  </a:cxn>
                  <a:cxn ang="0">
                    <a:pos x="1122" y="669"/>
                  </a:cxn>
                  <a:cxn ang="0">
                    <a:pos x="1143" y="613"/>
                  </a:cxn>
                  <a:cxn ang="0">
                    <a:pos x="1264" y="679"/>
                  </a:cxn>
                  <a:cxn ang="0">
                    <a:pos x="1268" y="798"/>
                  </a:cxn>
                  <a:cxn ang="0">
                    <a:pos x="1346" y="881"/>
                  </a:cxn>
                  <a:cxn ang="0">
                    <a:pos x="1387" y="799"/>
                  </a:cxn>
                  <a:cxn ang="0">
                    <a:pos x="1487" y="652"/>
                  </a:cxn>
                  <a:cxn ang="0">
                    <a:pos x="1602" y="525"/>
                  </a:cxn>
                  <a:cxn ang="0">
                    <a:pos x="1532" y="422"/>
                  </a:cxn>
                  <a:cxn ang="0">
                    <a:pos x="1379" y="492"/>
                  </a:cxn>
                  <a:cxn ang="0">
                    <a:pos x="1319" y="570"/>
                  </a:cxn>
                  <a:cxn ang="0">
                    <a:pos x="1160" y="592"/>
                  </a:cxn>
                  <a:cxn ang="0">
                    <a:pos x="1133" y="551"/>
                  </a:cxn>
                  <a:cxn ang="0">
                    <a:pos x="1090" y="541"/>
                  </a:cxn>
                  <a:cxn ang="0">
                    <a:pos x="1046" y="615"/>
                  </a:cxn>
                  <a:cxn ang="0">
                    <a:pos x="873" y="555"/>
                  </a:cxn>
                  <a:cxn ang="0">
                    <a:pos x="772" y="530"/>
                  </a:cxn>
                  <a:cxn ang="0">
                    <a:pos x="676" y="480"/>
                  </a:cxn>
                  <a:cxn ang="0">
                    <a:pos x="675" y="409"/>
                  </a:cxn>
                  <a:cxn ang="0">
                    <a:pos x="690" y="367"/>
                  </a:cxn>
                  <a:cxn ang="0">
                    <a:pos x="631" y="332"/>
                  </a:cxn>
                  <a:cxn ang="0">
                    <a:pos x="589" y="304"/>
                  </a:cxn>
                  <a:cxn ang="0">
                    <a:pos x="581" y="224"/>
                  </a:cxn>
                  <a:cxn ang="0">
                    <a:pos x="617" y="223"/>
                  </a:cxn>
                  <a:cxn ang="0">
                    <a:pos x="597" y="174"/>
                  </a:cxn>
                  <a:cxn ang="0">
                    <a:pos x="628" y="126"/>
                  </a:cxn>
                  <a:cxn ang="0">
                    <a:pos x="666" y="52"/>
                  </a:cxn>
                  <a:cxn ang="0">
                    <a:pos x="642" y="22"/>
                  </a:cxn>
                  <a:cxn ang="0">
                    <a:pos x="599" y="6"/>
                  </a:cxn>
                  <a:cxn ang="0">
                    <a:pos x="489" y="68"/>
                  </a:cxn>
                  <a:cxn ang="0">
                    <a:pos x="427" y="92"/>
                  </a:cxn>
                  <a:cxn ang="0">
                    <a:pos x="333" y="79"/>
                  </a:cxn>
                  <a:cxn ang="0">
                    <a:pos x="320" y="126"/>
                  </a:cxn>
                  <a:cxn ang="0">
                    <a:pos x="321" y="181"/>
                  </a:cxn>
                  <a:cxn ang="0">
                    <a:pos x="384" y="232"/>
                  </a:cxn>
                  <a:cxn ang="0">
                    <a:pos x="362" y="267"/>
                  </a:cxn>
                  <a:cxn ang="0">
                    <a:pos x="371" y="324"/>
                  </a:cxn>
                  <a:cxn ang="0">
                    <a:pos x="314" y="388"/>
                  </a:cxn>
                  <a:cxn ang="0">
                    <a:pos x="212" y="504"/>
                  </a:cxn>
                  <a:cxn ang="0">
                    <a:pos x="132" y="513"/>
                  </a:cxn>
                  <a:cxn ang="0">
                    <a:pos x="111" y="603"/>
                  </a:cxn>
                  <a:cxn ang="0">
                    <a:pos x="142" y="669"/>
                  </a:cxn>
                  <a:cxn ang="0">
                    <a:pos x="166" y="733"/>
                  </a:cxn>
                  <a:cxn ang="0">
                    <a:pos x="127" y="734"/>
                  </a:cxn>
                  <a:cxn ang="0">
                    <a:pos x="47" y="740"/>
                  </a:cxn>
                  <a:cxn ang="0">
                    <a:pos x="0" y="773"/>
                  </a:cxn>
                  <a:cxn ang="0">
                    <a:pos x="124" y="814"/>
                  </a:cxn>
                  <a:cxn ang="0">
                    <a:pos x="131" y="945"/>
                  </a:cxn>
                  <a:cxn ang="0">
                    <a:pos x="229" y="857"/>
                  </a:cxn>
                  <a:cxn ang="0">
                    <a:pos x="246" y="924"/>
                  </a:cxn>
                  <a:cxn ang="0">
                    <a:pos x="261" y="1041"/>
                  </a:cxn>
                  <a:cxn ang="0">
                    <a:pos x="276" y="1157"/>
                  </a:cxn>
                </a:cxnLst>
                <a:rect l="0" t="0" r="r" b="b"/>
                <a:pathLst>
                  <a:path w="1608" h="1661">
                    <a:moveTo>
                      <a:pt x="304" y="1236"/>
                    </a:moveTo>
                    <a:lnTo>
                      <a:pt x="306" y="1238"/>
                    </a:lnTo>
                    <a:lnTo>
                      <a:pt x="310" y="1250"/>
                    </a:lnTo>
                    <a:lnTo>
                      <a:pt x="312" y="1252"/>
                    </a:lnTo>
                    <a:lnTo>
                      <a:pt x="315" y="1249"/>
                    </a:lnTo>
                    <a:lnTo>
                      <a:pt x="320" y="1250"/>
                    </a:lnTo>
                    <a:lnTo>
                      <a:pt x="316" y="1255"/>
                    </a:lnTo>
                    <a:lnTo>
                      <a:pt x="316" y="1260"/>
                    </a:lnTo>
                    <a:lnTo>
                      <a:pt x="322" y="1281"/>
                    </a:lnTo>
                    <a:lnTo>
                      <a:pt x="331" y="1293"/>
                    </a:lnTo>
                    <a:lnTo>
                      <a:pt x="338" y="1297"/>
                    </a:lnTo>
                    <a:lnTo>
                      <a:pt x="348" y="1319"/>
                    </a:lnTo>
                    <a:lnTo>
                      <a:pt x="351" y="1334"/>
                    </a:lnTo>
                    <a:lnTo>
                      <a:pt x="358" y="1343"/>
                    </a:lnTo>
                    <a:lnTo>
                      <a:pt x="364" y="1358"/>
                    </a:lnTo>
                    <a:lnTo>
                      <a:pt x="370" y="1388"/>
                    </a:lnTo>
                    <a:lnTo>
                      <a:pt x="382" y="1426"/>
                    </a:lnTo>
                    <a:lnTo>
                      <a:pt x="382" y="1429"/>
                    </a:lnTo>
                    <a:lnTo>
                      <a:pt x="391" y="1444"/>
                    </a:lnTo>
                    <a:lnTo>
                      <a:pt x="401" y="1453"/>
                    </a:lnTo>
                    <a:lnTo>
                      <a:pt x="418" y="1475"/>
                    </a:lnTo>
                    <a:lnTo>
                      <a:pt x="425" y="1494"/>
                    </a:lnTo>
                    <a:lnTo>
                      <a:pt x="432" y="1519"/>
                    </a:lnTo>
                    <a:lnTo>
                      <a:pt x="454" y="1572"/>
                    </a:lnTo>
                    <a:lnTo>
                      <a:pt x="461" y="1600"/>
                    </a:lnTo>
                    <a:lnTo>
                      <a:pt x="468" y="1614"/>
                    </a:lnTo>
                    <a:lnTo>
                      <a:pt x="481" y="1633"/>
                    </a:lnTo>
                    <a:lnTo>
                      <a:pt x="495" y="1650"/>
                    </a:lnTo>
                    <a:lnTo>
                      <a:pt x="508" y="1661"/>
                    </a:lnTo>
                    <a:lnTo>
                      <a:pt x="525" y="1661"/>
                    </a:lnTo>
                    <a:lnTo>
                      <a:pt x="534" y="1653"/>
                    </a:lnTo>
                    <a:lnTo>
                      <a:pt x="534" y="1650"/>
                    </a:lnTo>
                    <a:lnTo>
                      <a:pt x="540" y="1647"/>
                    </a:lnTo>
                    <a:lnTo>
                      <a:pt x="546" y="1642"/>
                    </a:lnTo>
                    <a:lnTo>
                      <a:pt x="548" y="1636"/>
                    </a:lnTo>
                    <a:lnTo>
                      <a:pt x="547" y="1632"/>
                    </a:lnTo>
                    <a:lnTo>
                      <a:pt x="554" y="1611"/>
                    </a:lnTo>
                    <a:lnTo>
                      <a:pt x="577" y="1600"/>
                    </a:lnTo>
                    <a:lnTo>
                      <a:pt x="594" y="1598"/>
                    </a:lnTo>
                    <a:lnTo>
                      <a:pt x="593" y="1588"/>
                    </a:lnTo>
                    <a:lnTo>
                      <a:pt x="594" y="1578"/>
                    </a:lnTo>
                    <a:lnTo>
                      <a:pt x="607" y="1560"/>
                    </a:lnTo>
                    <a:lnTo>
                      <a:pt x="610" y="1552"/>
                    </a:lnTo>
                    <a:lnTo>
                      <a:pt x="615" y="1541"/>
                    </a:lnTo>
                    <a:lnTo>
                      <a:pt x="628" y="1539"/>
                    </a:lnTo>
                    <a:lnTo>
                      <a:pt x="632" y="1542"/>
                    </a:lnTo>
                    <a:lnTo>
                      <a:pt x="643" y="1542"/>
                    </a:lnTo>
                    <a:lnTo>
                      <a:pt x="643" y="1525"/>
                    </a:lnTo>
                    <a:lnTo>
                      <a:pt x="640" y="1496"/>
                    </a:lnTo>
                    <a:lnTo>
                      <a:pt x="640" y="1467"/>
                    </a:lnTo>
                    <a:lnTo>
                      <a:pt x="643" y="1456"/>
                    </a:lnTo>
                    <a:lnTo>
                      <a:pt x="655" y="1431"/>
                    </a:lnTo>
                    <a:lnTo>
                      <a:pt x="660" y="1417"/>
                    </a:lnTo>
                    <a:lnTo>
                      <a:pt x="667" y="1390"/>
                    </a:lnTo>
                    <a:lnTo>
                      <a:pt x="669" y="1381"/>
                    </a:lnTo>
                    <a:lnTo>
                      <a:pt x="667" y="1368"/>
                    </a:lnTo>
                    <a:lnTo>
                      <a:pt x="661" y="1363"/>
                    </a:lnTo>
                    <a:lnTo>
                      <a:pt x="660" y="1358"/>
                    </a:lnTo>
                    <a:lnTo>
                      <a:pt x="658" y="1356"/>
                    </a:lnTo>
                    <a:lnTo>
                      <a:pt x="660" y="1352"/>
                    </a:lnTo>
                    <a:lnTo>
                      <a:pt x="664" y="1356"/>
                    </a:lnTo>
                    <a:lnTo>
                      <a:pt x="656" y="1324"/>
                    </a:lnTo>
                    <a:lnTo>
                      <a:pt x="659" y="1314"/>
                    </a:lnTo>
                    <a:lnTo>
                      <a:pt x="659" y="1304"/>
                    </a:lnTo>
                    <a:lnTo>
                      <a:pt x="659" y="1302"/>
                    </a:lnTo>
                    <a:lnTo>
                      <a:pt x="655" y="1297"/>
                    </a:lnTo>
                    <a:lnTo>
                      <a:pt x="654" y="1284"/>
                    </a:lnTo>
                    <a:lnTo>
                      <a:pt x="654" y="1262"/>
                    </a:lnTo>
                    <a:lnTo>
                      <a:pt x="661" y="1251"/>
                    </a:lnTo>
                    <a:lnTo>
                      <a:pt x="670" y="1238"/>
                    </a:lnTo>
                    <a:lnTo>
                      <a:pt x="680" y="1233"/>
                    </a:lnTo>
                    <a:lnTo>
                      <a:pt x="688" y="1232"/>
                    </a:lnTo>
                    <a:lnTo>
                      <a:pt x="698" y="1238"/>
                    </a:lnTo>
                    <a:lnTo>
                      <a:pt x="706" y="1234"/>
                    </a:lnTo>
                    <a:lnTo>
                      <a:pt x="713" y="1222"/>
                    </a:lnTo>
                    <a:lnTo>
                      <a:pt x="718" y="1208"/>
                    </a:lnTo>
                    <a:lnTo>
                      <a:pt x="720" y="1208"/>
                    </a:lnTo>
                    <a:lnTo>
                      <a:pt x="733" y="1205"/>
                    </a:lnTo>
                    <a:lnTo>
                      <a:pt x="746" y="1202"/>
                    </a:lnTo>
                    <a:lnTo>
                      <a:pt x="769" y="1193"/>
                    </a:lnTo>
                    <a:lnTo>
                      <a:pt x="776" y="1185"/>
                    </a:lnTo>
                    <a:lnTo>
                      <a:pt x="776" y="1174"/>
                    </a:lnTo>
                    <a:lnTo>
                      <a:pt x="782" y="1164"/>
                    </a:lnTo>
                    <a:lnTo>
                      <a:pt x="795" y="1155"/>
                    </a:lnTo>
                    <a:lnTo>
                      <a:pt x="820" y="1136"/>
                    </a:lnTo>
                    <a:lnTo>
                      <a:pt x="837" y="1123"/>
                    </a:lnTo>
                    <a:lnTo>
                      <a:pt x="849" y="1109"/>
                    </a:lnTo>
                    <a:lnTo>
                      <a:pt x="864" y="1098"/>
                    </a:lnTo>
                    <a:lnTo>
                      <a:pt x="875" y="1092"/>
                    </a:lnTo>
                    <a:lnTo>
                      <a:pt x="878" y="1088"/>
                    </a:lnTo>
                    <a:lnTo>
                      <a:pt x="880" y="1087"/>
                    </a:lnTo>
                    <a:lnTo>
                      <a:pt x="890" y="1077"/>
                    </a:lnTo>
                    <a:lnTo>
                      <a:pt x="925" y="1034"/>
                    </a:lnTo>
                    <a:lnTo>
                      <a:pt x="938" y="1024"/>
                    </a:lnTo>
                    <a:lnTo>
                      <a:pt x="968" y="1007"/>
                    </a:lnTo>
                    <a:lnTo>
                      <a:pt x="986" y="1001"/>
                    </a:lnTo>
                    <a:lnTo>
                      <a:pt x="995" y="996"/>
                    </a:lnTo>
                    <a:lnTo>
                      <a:pt x="998" y="996"/>
                    </a:lnTo>
                    <a:lnTo>
                      <a:pt x="1015" y="981"/>
                    </a:lnTo>
                    <a:lnTo>
                      <a:pt x="1024" y="970"/>
                    </a:lnTo>
                    <a:lnTo>
                      <a:pt x="1026" y="964"/>
                    </a:lnTo>
                    <a:lnTo>
                      <a:pt x="1036" y="953"/>
                    </a:lnTo>
                    <a:lnTo>
                      <a:pt x="1030" y="929"/>
                    </a:lnTo>
                    <a:lnTo>
                      <a:pt x="1036" y="913"/>
                    </a:lnTo>
                    <a:lnTo>
                      <a:pt x="1068" y="897"/>
                    </a:lnTo>
                    <a:lnTo>
                      <a:pt x="1078" y="894"/>
                    </a:lnTo>
                    <a:lnTo>
                      <a:pt x="1084" y="889"/>
                    </a:lnTo>
                    <a:lnTo>
                      <a:pt x="1089" y="880"/>
                    </a:lnTo>
                    <a:lnTo>
                      <a:pt x="1091" y="874"/>
                    </a:lnTo>
                    <a:lnTo>
                      <a:pt x="1096" y="868"/>
                    </a:lnTo>
                    <a:lnTo>
                      <a:pt x="1100" y="868"/>
                    </a:lnTo>
                    <a:lnTo>
                      <a:pt x="1097" y="880"/>
                    </a:lnTo>
                    <a:lnTo>
                      <a:pt x="1097" y="893"/>
                    </a:lnTo>
                    <a:lnTo>
                      <a:pt x="1099" y="894"/>
                    </a:lnTo>
                    <a:lnTo>
                      <a:pt x="1101" y="894"/>
                    </a:lnTo>
                    <a:lnTo>
                      <a:pt x="1104" y="895"/>
                    </a:lnTo>
                    <a:lnTo>
                      <a:pt x="1107" y="902"/>
                    </a:lnTo>
                    <a:lnTo>
                      <a:pt x="1116" y="901"/>
                    </a:lnTo>
                    <a:lnTo>
                      <a:pt x="1121" y="897"/>
                    </a:lnTo>
                    <a:lnTo>
                      <a:pt x="1124" y="899"/>
                    </a:lnTo>
                    <a:lnTo>
                      <a:pt x="1126" y="890"/>
                    </a:lnTo>
                    <a:lnTo>
                      <a:pt x="1128" y="886"/>
                    </a:lnTo>
                    <a:lnTo>
                      <a:pt x="1131" y="896"/>
                    </a:lnTo>
                    <a:lnTo>
                      <a:pt x="1134" y="900"/>
                    </a:lnTo>
                    <a:lnTo>
                      <a:pt x="1142" y="897"/>
                    </a:lnTo>
                    <a:lnTo>
                      <a:pt x="1135" y="884"/>
                    </a:lnTo>
                    <a:lnTo>
                      <a:pt x="1137" y="878"/>
                    </a:lnTo>
                    <a:lnTo>
                      <a:pt x="1135" y="874"/>
                    </a:lnTo>
                    <a:lnTo>
                      <a:pt x="1133" y="863"/>
                    </a:lnTo>
                    <a:lnTo>
                      <a:pt x="1134" y="854"/>
                    </a:lnTo>
                    <a:lnTo>
                      <a:pt x="1132" y="846"/>
                    </a:lnTo>
                    <a:lnTo>
                      <a:pt x="1127" y="841"/>
                    </a:lnTo>
                    <a:lnTo>
                      <a:pt x="1124" y="832"/>
                    </a:lnTo>
                    <a:lnTo>
                      <a:pt x="1124" y="823"/>
                    </a:lnTo>
                    <a:lnTo>
                      <a:pt x="1126" y="820"/>
                    </a:lnTo>
                    <a:lnTo>
                      <a:pt x="1127" y="804"/>
                    </a:lnTo>
                    <a:lnTo>
                      <a:pt x="1126" y="800"/>
                    </a:lnTo>
                    <a:lnTo>
                      <a:pt x="1122" y="799"/>
                    </a:lnTo>
                    <a:lnTo>
                      <a:pt x="1122" y="784"/>
                    </a:lnTo>
                    <a:lnTo>
                      <a:pt x="1116" y="778"/>
                    </a:lnTo>
                    <a:lnTo>
                      <a:pt x="1116" y="770"/>
                    </a:lnTo>
                    <a:lnTo>
                      <a:pt x="1118" y="759"/>
                    </a:lnTo>
                    <a:lnTo>
                      <a:pt x="1120" y="738"/>
                    </a:lnTo>
                    <a:lnTo>
                      <a:pt x="1111" y="728"/>
                    </a:lnTo>
                    <a:lnTo>
                      <a:pt x="1105" y="723"/>
                    </a:lnTo>
                    <a:lnTo>
                      <a:pt x="1094" y="718"/>
                    </a:lnTo>
                    <a:lnTo>
                      <a:pt x="1085" y="714"/>
                    </a:lnTo>
                    <a:lnTo>
                      <a:pt x="1084" y="708"/>
                    </a:lnTo>
                    <a:lnTo>
                      <a:pt x="1085" y="703"/>
                    </a:lnTo>
                    <a:lnTo>
                      <a:pt x="1090" y="695"/>
                    </a:lnTo>
                    <a:lnTo>
                      <a:pt x="1097" y="694"/>
                    </a:lnTo>
                    <a:lnTo>
                      <a:pt x="1104" y="690"/>
                    </a:lnTo>
                    <a:lnTo>
                      <a:pt x="1106" y="683"/>
                    </a:lnTo>
                    <a:lnTo>
                      <a:pt x="1126" y="681"/>
                    </a:lnTo>
                    <a:lnTo>
                      <a:pt x="1126" y="673"/>
                    </a:lnTo>
                    <a:lnTo>
                      <a:pt x="1122" y="669"/>
                    </a:lnTo>
                    <a:lnTo>
                      <a:pt x="1123" y="665"/>
                    </a:lnTo>
                    <a:lnTo>
                      <a:pt x="1108" y="667"/>
                    </a:lnTo>
                    <a:lnTo>
                      <a:pt x="1101" y="662"/>
                    </a:lnTo>
                    <a:lnTo>
                      <a:pt x="1099" y="648"/>
                    </a:lnTo>
                    <a:lnTo>
                      <a:pt x="1095" y="644"/>
                    </a:lnTo>
                    <a:lnTo>
                      <a:pt x="1110" y="620"/>
                    </a:lnTo>
                    <a:lnTo>
                      <a:pt x="1112" y="608"/>
                    </a:lnTo>
                    <a:lnTo>
                      <a:pt x="1117" y="605"/>
                    </a:lnTo>
                    <a:lnTo>
                      <a:pt x="1126" y="622"/>
                    </a:lnTo>
                    <a:lnTo>
                      <a:pt x="1132" y="630"/>
                    </a:lnTo>
                    <a:lnTo>
                      <a:pt x="1133" y="622"/>
                    </a:lnTo>
                    <a:lnTo>
                      <a:pt x="1137" y="610"/>
                    </a:lnTo>
                    <a:lnTo>
                      <a:pt x="1143" y="613"/>
                    </a:lnTo>
                    <a:lnTo>
                      <a:pt x="1145" y="627"/>
                    </a:lnTo>
                    <a:lnTo>
                      <a:pt x="1153" y="636"/>
                    </a:lnTo>
                    <a:lnTo>
                      <a:pt x="1159" y="632"/>
                    </a:lnTo>
                    <a:lnTo>
                      <a:pt x="1166" y="638"/>
                    </a:lnTo>
                    <a:lnTo>
                      <a:pt x="1175" y="624"/>
                    </a:lnTo>
                    <a:lnTo>
                      <a:pt x="1177" y="628"/>
                    </a:lnTo>
                    <a:lnTo>
                      <a:pt x="1180" y="648"/>
                    </a:lnTo>
                    <a:lnTo>
                      <a:pt x="1185" y="667"/>
                    </a:lnTo>
                    <a:lnTo>
                      <a:pt x="1192" y="675"/>
                    </a:lnTo>
                    <a:lnTo>
                      <a:pt x="1203" y="680"/>
                    </a:lnTo>
                    <a:lnTo>
                      <a:pt x="1246" y="684"/>
                    </a:lnTo>
                    <a:lnTo>
                      <a:pt x="1250" y="681"/>
                    </a:lnTo>
                    <a:lnTo>
                      <a:pt x="1264" y="679"/>
                    </a:lnTo>
                    <a:lnTo>
                      <a:pt x="1288" y="681"/>
                    </a:lnTo>
                    <a:lnTo>
                      <a:pt x="1311" y="685"/>
                    </a:lnTo>
                    <a:lnTo>
                      <a:pt x="1326" y="691"/>
                    </a:lnTo>
                    <a:lnTo>
                      <a:pt x="1325" y="696"/>
                    </a:lnTo>
                    <a:lnTo>
                      <a:pt x="1315" y="701"/>
                    </a:lnTo>
                    <a:lnTo>
                      <a:pt x="1310" y="714"/>
                    </a:lnTo>
                    <a:lnTo>
                      <a:pt x="1298" y="729"/>
                    </a:lnTo>
                    <a:lnTo>
                      <a:pt x="1288" y="739"/>
                    </a:lnTo>
                    <a:lnTo>
                      <a:pt x="1276" y="744"/>
                    </a:lnTo>
                    <a:lnTo>
                      <a:pt x="1262" y="754"/>
                    </a:lnTo>
                    <a:lnTo>
                      <a:pt x="1260" y="762"/>
                    </a:lnTo>
                    <a:lnTo>
                      <a:pt x="1261" y="778"/>
                    </a:lnTo>
                    <a:lnTo>
                      <a:pt x="1268" y="798"/>
                    </a:lnTo>
                    <a:lnTo>
                      <a:pt x="1278" y="799"/>
                    </a:lnTo>
                    <a:lnTo>
                      <a:pt x="1284" y="809"/>
                    </a:lnTo>
                    <a:lnTo>
                      <a:pt x="1292" y="814"/>
                    </a:lnTo>
                    <a:lnTo>
                      <a:pt x="1295" y="807"/>
                    </a:lnTo>
                    <a:lnTo>
                      <a:pt x="1301" y="786"/>
                    </a:lnTo>
                    <a:lnTo>
                      <a:pt x="1312" y="771"/>
                    </a:lnTo>
                    <a:lnTo>
                      <a:pt x="1319" y="772"/>
                    </a:lnTo>
                    <a:lnTo>
                      <a:pt x="1326" y="786"/>
                    </a:lnTo>
                    <a:lnTo>
                      <a:pt x="1331" y="803"/>
                    </a:lnTo>
                    <a:lnTo>
                      <a:pt x="1333" y="811"/>
                    </a:lnTo>
                    <a:lnTo>
                      <a:pt x="1336" y="819"/>
                    </a:lnTo>
                    <a:lnTo>
                      <a:pt x="1342" y="847"/>
                    </a:lnTo>
                    <a:lnTo>
                      <a:pt x="1346" y="881"/>
                    </a:lnTo>
                    <a:lnTo>
                      <a:pt x="1349" y="878"/>
                    </a:lnTo>
                    <a:lnTo>
                      <a:pt x="1354" y="873"/>
                    </a:lnTo>
                    <a:lnTo>
                      <a:pt x="1363" y="875"/>
                    </a:lnTo>
                    <a:lnTo>
                      <a:pt x="1368" y="874"/>
                    </a:lnTo>
                    <a:lnTo>
                      <a:pt x="1373" y="868"/>
                    </a:lnTo>
                    <a:lnTo>
                      <a:pt x="1374" y="862"/>
                    </a:lnTo>
                    <a:lnTo>
                      <a:pt x="1371" y="862"/>
                    </a:lnTo>
                    <a:lnTo>
                      <a:pt x="1368" y="852"/>
                    </a:lnTo>
                    <a:lnTo>
                      <a:pt x="1368" y="836"/>
                    </a:lnTo>
                    <a:lnTo>
                      <a:pt x="1369" y="823"/>
                    </a:lnTo>
                    <a:lnTo>
                      <a:pt x="1380" y="824"/>
                    </a:lnTo>
                    <a:lnTo>
                      <a:pt x="1384" y="819"/>
                    </a:lnTo>
                    <a:lnTo>
                      <a:pt x="1387" y="799"/>
                    </a:lnTo>
                    <a:lnTo>
                      <a:pt x="1386" y="773"/>
                    </a:lnTo>
                    <a:lnTo>
                      <a:pt x="1393" y="766"/>
                    </a:lnTo>
                    <a:lnTo>
                      <a:pt x="1407" y="762"/>
                    </a:lnTo>
                    <a:lnTo>
                      <a:pt x="1420" y="765"/>
                    </a:lnTo>
                    <a:lnTo>
                      <a:pt x="1428" y="765"/>
                    </a:lnTo>
                    <a:lnTo>
                      <a:pt x="1433" y="760"/>
                    </a:lnTo>
                    <a:lnTo>
                      <a:pt x="1439" y="740"/>
                    </a:lnTo>
                    <a:lnTo>
                      <a:pt x="1457" y="705"/>
                    </a:lnTo>
                    <a:lnTo>
                      <a:pt x="1461" y="694"/>
                    </a:lnTo>
                    <a:lnTo>
                      <a:pt x="1459" y="684"/>
                    </a:lnTo>
                    <a:lnTo>
                      <a:pt x="1465" y="675"/>
                    </a:lnTo>
                    <a:lnTo>
                      <a:pt x="1481" y="664"/>
                    </a:lnTo>
                    <a:lnTo>
                      <a:pt x="1487" y="652"/>
                    </a:lnTo>
                    <a:lnTo>
                      <a:pt x="1486" y="624"/>
                    </a:lnTo>
                    <a:lnTo>
                      <a:pt x="1493" y="608"/>
                    </a:lnTo>
                    <a:lnTo>
                      <a:pt x="1506" y="597"/>
                    </a:lnTo>
                    <a:lnTo>
                      <a:pt x="1521" y="589"/>
                    </a:lnTo>
                    <a:lnTo>
                      <a:pt x="1531" y="581"/>
                    </a:lnTo>
                    <a:lnTo>
                      <a:pt x="1538" y="567"/>
                    </a:lnTo>
                    <a:lnTo>
                      <a:pt x="1558" y="563"/>
                    </a:lnTo>
                    <a:lnTo>
                      <a:pt x="1569" y="560"/>
                    </a:lnTo>
                    <a:lnTo>
                      <a:pt x="1585" y="565"/>
                    </a:lnTo>
                    <a:lnTo>
                      <a:pt x="1590" y="560"/>
                    </a:lnTo>
                    <a:lnTo>
                      <a:pt x="1586" y="544"/>
                    </a:lnTo>
                    <a:lnTo>
                      <a:pt x="1591" y="530"/>
                    </a:lnTo>
                    <a:lnTo>
                      <a:pt x="1602" y="525"/>
                    </a:lnTo>
                    <a:lnTo>
                      <a:pt x="1608" y="518"/>
                    </a:lnTo>
                    <a:lnTo>
                      <a:pt x="1608" y="506"/>
                    </a:lnTo>
                    <a:lnTo>
                      <a:pt x="1604" y="493"/>
                    </a:lnTo>
                    <a:lnTo>
                      <a:pt x="1594" y="490"/>
                    </a:lnTo>
                    <a:lnTo>
                      <a:pt x="1580" y="490"/>
                    </a:lnTo>
                    <a:lnTo>
                      <a:pt x="1570" y="486"/>
                    </a:lnTo>
                    <a:lnTo>
                      <a:pt x="1552" y="486"/>
                    </a:lnTo>
                    <a:lnTo>
                      <a:pt x="1554" y="470"/>
                    </a:lnTo>
                    <a:lnTo>
                      <a:pt x="1556" y="455"/>
                    </a:lnTo>
                    <a:lnTo>
                      <a:pt x="1543" y="453"/>
                    </a:lnTo>
                    <a:lnTo>
                      <a:pt x="1541" y="442"/>
                    </a:lnTo>
                    <a:lnTo>
                      <a:pt x="1543" y="434"/>
                    </a:lnTo>
                    <a:lnTo>
                      <a:pt x="1532" y="422"/>
                    </a:lnTo>
                    <a:lnTo>
                      <a:pt x="1520" y="426"/>
                    </a:lnTo>
                    <a:lnTo>
                      <a:pt x="1505" y="436"/>
                    </a:lnTo>
                    <a:lnTo>
                      <a:pt x="1492" y="439"/>
                    </a:lnTo>
                    <a:lnTo>
                      <a:pt x="1472" y="441"/>
                    </a:lnTo>
                    <a:lnTo>
                      <a:pt x="1463" y="439"/>
                    </a:lnTo>
                    <a:lnTo>
                      <a:pt x="1457" y="434"/>
                    </a:lnTo>
                    <a:lnTo>
                      <a:pt x="1452" y="433"/>
                    </a:lnTo>
                    <a:lnTo>
                      <a:pt x="1443" y="438"/>
                    </a:lnTo>
                    <a:lnTo>
                      <a:pt x="1434" y="444"/>
                    </a:lnTo>
                    <a:lnTo>
                      <a:pt x="1428" y="455"/>
                    </a:lnTo>
                    <a:lnTo>
                      <a:pt x="1408" y="472"/>
                    </a:lnTo>
                    <a:lnTo>
                      <a:pt x="1393" y="476"/>
                    </a:lnTo>
                    <a:lnTo>
                      <a:pt x="1379" y="492"/>
                    </a:lnTo>
                    <a:lnTo>
                      <a:pt x="1369" y="499"/>
                    </a:lnTo>
                    <a:lnTo>
                      <a:pt x="1354" y="507"/>
                    </a:lnTo>
                    <a:lnTo>
                      <a:pt x="1342" y="515"/>
                    </a:lnTo>
                    <a:lnTo>
                      <a:pt x="1314" y="522"/>
                    </a:lnTo>
                    <a:lnTo>
                      <a:pt x="1296" y="527"/>
                    </a:lnTo>
                    <a:lnTo>
                      <a:pt x="1298" y="529"/>
                    </a:lnTo>
                    <a:lnTo>
                      <a:pt x="1298" y="531"/>
                    </a:lnTo>
                    <a:lnTo>
                      <a:pt x="1295" y="538"/>
                    </a:lnTo>
                    <a:lnTo>
                      <a:pt x="1295" y="540"/>
                    </a:lnTo>
                    <a:lnTo>
                      <a:pt x="1296" y="542"/>
                    </a:lnTo>
                    <a:lnTo>
                      <a:pt x="1315" y="550"/>
                    </a:lnTo>
                    <a:lnTo>
                      <a:pt x="1321" y="556"/>
                    </a:lnTo>
                    <a:lnTo>
                      <a:pt x="1319" y="570"/>
                    </a:lnTo>
                    <a:lnTo>
                      <a:pt x="1320" y="574"/>
                    </a:lnTo>
                    <a:lnTo>
                      <a:pt x="1320" y="577"/>
                    </a:lnTo>
                    <a:lnTo>
                      <a:pt x="1312" y="581"/>
                    </a:lnTo>
                    <a:lnTo>
                      <a:pt x="1292" y="584"/>
                    </a:lnTo>
                    <a:lnTo>
                      <a:pt x="1278" y="585"/>
                    </a:lnTo>
                    <a:lnTo>
                      <a:pt x="1257" y="589"/>
                    </a:lnTo>
                    <a:lnTo>
                      <a:pt x="1249" y="590"/>
                    </a:lnTo>
                    <a:lnTo>
                      <a:pt x="1240" y="590"/>
                    </a:lnTo>
                    <a:lnTo>
                      <a:pt x="1230" y="587"/>
                    </a:lnTo>
                    <a:lnTo>
                      <a:pt x="1225" y="587"/>
                    </a:lnTo>
                    <a:lnTo>
                      <a:pt x="1202" y="595"/>
                    </a:lnTo>
                    <a:lnTo>
                      <a:pt x="1183" y="595"/>
                    </a:lnTo>
                    <a:lnTo>
                      <a:pt x="1160" y="592"/>
                    </a:lnTo>
                    <a:lnTo>
                      <a:pt x="1149" y="588"/>
                    </a:lnTo>
                    <a:lnTo>
                      <a:pt x="1145" y="585"/>
                    </a:lnTo>
                    <a:lnTo>
                      <a:pt x="1142" y="585"/>
                    </a:lnTo>
                    <a:lnTo>
                      <a:pt x="1140" y="584"/>
                    </a:lnTo>
                    <a:lnTo>
                      <a:pt x="1140" y="577"/>
                    </a:lnTo>
                    <a:lnTo>
                      <a:pt x="1139" y="574"/>
                    </a:lnTo>
                    <a:lnTo>
                      <a:pt x="1134" y="573"/>
                    </a:lnTo>
                    <a:lnTo>
                      <a:pt x="1134" y="568"/>
                    </a:lnTo>
                    <a:lnTo>
                      <a:pt x="1143" y="560"/>
                    </a:lnTo>
                    <a:lnTo>
                      <a:pt x="1144" y="556"/>
                    </a:lnTo>
                    <a:lnTo>
                      <a:pt x="1139" y="556"/>
                    </a:lnTo>
                    <a:lnTo>
                      <a:pt x="1135" y="554"/>
                    </a:lnTo>
                    <a:lnTo>
                      <a:pt x="1133" y="551"/>
                    </a:lnTo>
                    <a:lnTo>
                      <a:pt x="1133" y="544"/>
                    </a:lnTo>
                    <a:lnTo>
                      <a:pt x="1137" y="531"/>
                    </a:lnTo>
                    <a:lnTo>
                      <a:pt x="1137" y="525"/>
                    </a:lnTo>
                    <a:lnTo>
                      <a:pt x="1134" y="515"/>
                    </a:lnTo>
                    <a:lnTo>
                      <a:pt x="1133" y="512"/>
                    </a:lnTo>
                    <a:lnTo>
                      <a:pt x="1128" y="509"/>
                    </a:lnTo>
                    <a:lnTo>
                      <a:pt x="1123" y="511"/>
                    </a:lnTo>
                    <a:lnTo>
                      <a:pt x="1115" y="517"/>
                    </a:lnTo>
                    <a:lnTo>
                      <a:pt x="1107" y="517"/>
                    </a:lnTo>
                    <a:lnTo>
                      <a:pt x="1099" y="520"/>
                    </a:lnTo>
                    <a:lnTo>
                      <a:pt x="1097" y="522"/>
                    </a:lnTo>
                    <a:lnTo>
                      <a:pt x="1094" y="529"/>
                    </a:lnTo>
                    <a:lnTo>
                      <a:pt x="1090" y="541"/>
                    </a:lnTo>
                    <a:lnTo>
                      <a:pt x="1091" y="556"/>
                    </a:lnTo>
                    <a:lnTo>
                      <a:pt x="1090" y="570"/>
                    </a:lnTo>
                    <a:lnTo>
                      <a:pt x="1086" y="574"/>
                    </a:lnTo>
                    <a:lnTo>
                      <a:pt x="1086" y="578"/>
                    </a:lnTo>
                    <a:lnTo>
                      <a:pt x="1094" y="582"/>
                    </a:lnTo>
                    <a:lnTo>
                      <a:pt x="1099" y="592"/>
                    </a:lnTo>
                    <a:lnTo>
                      <a:pt x="1099" y="599"/>
                    </a:lnTo>
                    <a:lnTo>
                      <a:pt x="1092" y="610"/>
                    </a:lnTo>
                    <a:lnTo>
                      <a:pt x="1092" y="613"/>
                    </a:lnTo>
                    <a:lnTo>
                      <a:pt x="1080" y="611"/>
                    </a:lnTo>
                    <a:lnTo>
                      <a:pt x="1069" y="614"/>
                    </a:lnTo>
                    <a:lnTo>
                      <a:pt x="1054" y="613"/>
                    </a:lnTo>
                    <a:lnTo>
                      <a:pt x="1046" y="615"/>
                    </a:lnTo>
                    <a:lnTo>
                      <a:pt x="1036" y="610"/>
                    </a:lnTo>
                    <a:lnTo>
                      <a:pt x="1026" y="609"/>
                    </a:lnTo>
                    <a:lnTo>
                      <a:pt x="1020" y="609"/>
                    </a:lnTo>
                    <a:lnTo>
                      <a:pt x="973" y="601"/>
                    </a:lnTo>
                    <a:lnTo>
                      <a:pt x="967" y="595"/>
                    </a:lnTo>
                    <a:lnTo>
                      <a:pt x="959" y="592"/>
                    </a:lnTo>
                    <a:lnTo>
                      <a:pt x="945" y="593"/>
                    </a:lnTo>
                    <a:lnTo>
                      <a:pt x="925" y="589"/>
                    </a:lnTo>
                    <a:lnTo>
                      <a:pt x="913" y="581"/>
                    </a:lnTo>
                    <a:lnTo>
                      <a:pt x="907" y="576"/>
                    </a:lnTo>
                    <a:lnTo>
                      <a:pt x="897" y="562"/>
                    </a:lnTo>
                    <a:lnTo>
                      <a:pt x="891" y="558"/>
                    </a:lnTo>
                    <a:lnTo>
                      <a:pt x="873" y="555"/>
                    </a:lnTo>
                    <a:lnTo>
                      <a:pt x="869" y="555"/>
                    </a:lnTo>
                    <a:lnTo>
                      <a:pt x="866" y="558"/>
                    </a:lnTo>
                    <a:lnTo>
                      <a:pt x="860" y="557"/>
                    </a:lnTo>
                    <a:lnTo>
                      <a:pt x="852" y="554"/>
                    </a:lnTo>
                    <a:lnTo>
                      <a:pt x="841" y="554"/>
                    </a:lnTo>
                    <a:lnTo>
                      <a:pt x="832" y="558"/>
                    </a:lnTo>
                    <a:lnTo>
                      <a:pt x="827" y="558"/>
                    </a:lnTo>
                    <a:lnTo>
                      <a:pt x="806" y="554"/>
                    </a:lnTo>
                    <a:lnTo>
                      <a:pt x="796" y="541"/>
                    </a:lnTo>
                    <a:lnTo>
                      <a:pt x="794" y="539"/>
                    </a:lnTo>
                    <a:lnTo>
                      <a:pt x="785" y="538"/>
                    </a:lnTo>
                    <a:lnTo>
                      <a:pt x="782" y="538"/>
                    </a:lnTo>
                    <a:lnTo>
                      <a:pt x="772" y="530"/>
                    </a:lnTo>
                    <a:lnTo>
                      <a:pt x="761" y="525"/>
                    </a:lnTo>
                    <a:lnTo>
                      <a:pt x="751" y="524"/>
                    </a:lnTo>
                    <a:lnTo>
                      <a:pt x="741" y="519"/>
                    </a:lnTo>
                    <a:lnTo>
                      <a:pt x="736" y="515"/>
                    </a:lnTo>
                    <a:lnTo>
                      <a:pt x="724" y="501"/>
                    </a:lnTo>
                    <a:lnTo>
                      <a:pt x="715" y="495"/>
                    </a:lnTo>
                    <a:lnTo>
                      <a:pt x="707" y="491"/>
                    </a:lnTo>
                    <a:lnTo>
                      <a:pt x="703" y="487"/>
                    </a:lnTo>
                    <a:lnTo>
                      <a:pt x="690" y="480"/>
                    </a:lnTo>
                    <a:lnTo>
                      <a:pt x="687" y="480"/>
                    </a:lnTo>
                    <a:lnTo>
                      <a:pt x="686" y="484"/>
                    </a:lnTo>
                    <a:lnTo>
                      <a:pt x="681" y="484"/>
                    </a:lnTo>
                    <a:lnTo>
                      <a:pt x="676" y="480"/>
                    </a:lnTo>
                    <a:lnTo>
                      <a:pt x="675" y="474"/>
                    </a:lnTo>
                    <a:lnTo>
                      <a:pt x="670" y="469"/>
                    </a:lnTo>
                    <a:lnTo>
                      <a:pt x="659" y="468"/>
                    </a:lnTo>
                    <a:lnTo>
                      <a:pt x="658" y="465"/>
                    </a:lnTo>
                    <a:lnTo>
                      <a:pt x="659" y="458"/>
                    </a:lnTo>
                    <a:lnTo>
                      <a:pt x="664" y="450"/>
                    </a:lnTo>
                    <a:lnTo>
                      <a:pt x="667" y="449"/>
                    </a:lnTo>
                    <a:lnTo>
                      <a:pt x="669" y="442"/>
                    </a:lnTo>
                    <a:lnTo>
                      <a:pt x="672" y="438"/>
                    </a:lnTo>
                    <a:lnTo>
                      <a:pt x="669" y="429"/>
                    </a:lnTo>
                    <a:lnTo>
                      <a:pt x="672" y="422"/>
                    </a:lnTo>
                    <a:lnTo>
                      <a:pt x="677" y="416"/>
                    </a:lnTo>
                    <a:lnTo>
                      <a:pt x="675" y="409"/>
                    </a:lnTo>
                    <a:lnTo>
                      <a:pt x="675" y="405"/>
                    </a:lnTo>
                    <a:lnTo>
                      <a:pt x="679" y="400"/>
                    </a:lnTo>
                    <a:lnTo>
                      <a:pt x="685" y="400"/>
                    </a:lnTo>
                    <a:lnTo>
                      <a:pt x="688" y="393"/>
                    </a:lnTo>
                    <a:lnTo>
                      <a:pt x="696" y="388"/>
                    </a:lnTo>
                    <a:lnTo>
                      <a:pt x="699" y="382"/>
                    </a:lnTo>
                    <a:lnTo>
                      <a:pt x="701" y="377"/>
                    </a:lnTo>
                    <a:lnTo>
                      <a:pt x="703" y="375"/>
                    </a:lnTo>
                    <a:lnTo>
                      <a:pt x="706" y="377"/>
                    </a:lnTo>
                    <a:lnTo>
                      <a:pt x="712" y="375"/>
                    </a:lnTo>
                    <a:lnTo>
                      <a:pt x="709" y="374"/>
                    </a:lnTo>
                    <a:lnTo>
                      <a:pt x="692" y="369"/>
                    </a:lnTo>
                    <a:lnTo>
                      <a:pt x="690" y="367"/>
                    </a:lnTo>
                    <a:lnTo>
                      <a:pt x="686" y="361"/>
                    </a:lnTo>
                    <a:lnTo>
                      <a:pt x="681" y="359"/>
                    </a:lnTo>
                    <a:lnTo>
                      <a:pt x="669" y="350"/>
                    </a:lnTo>
                    <a:lnTo>
                      <a:pt x="663" y="350"/>
                    </a:lnTo>
                    <a:lnTo>
                      <a:pt x="656" y="346"/>
                    </a:lnTo>
                    <a:lnTo>
                      <a:pt x="654" y="342"/>
                    </a:lnTo>
                    <a:lnTo>
                      <a:pt x="654" y="339"/>
                    </a:lnTo>
                    <a:lnTo>
                      <a:pt x="651" y="335"/>
                    </a:lnTo>
                    <a:lnTo>
                      <a:pt x="647" y="335"/>
                    </a:lnTo>
                    <a:lnTo>
                      <a:pt x="645" y="332"/>
                    </a:lnTo>
                    <a:lnTo>
                      <a:pt x="640" y="330"/>
                    </a:lnTo>
                    <a:lnTo>
                      <a:pt x="632" y="334"/>
                    </a:lnTo>
                    <a:lnTo>
                      <a:pt x="631" y="332"/>
                    </a:lnTo>
                    <a:lnTo>
                      <a:pt x="629" y="326"/>
                    </a:lnTo>
                    <a:lnTo>
                      <a:pt x="628" y="325"/>
                    </a:lnTo>
                    <a:lnTo>
                      <a:pt x="624" y="324"/>
                    </a:lnTo>
                    <a:lnTo>
                      <a:pt x="621" y="325"/>
                    </a:lnTo>
                    <a:lnTo>
                      <a:pt x="612" y="324"/>
                    </a:lnTo>
                    <a:lnTo>
                      <a:pt x="608" y="325"/>
                    </a:lnTo>
                    <a:lnTo>
                      <a:pt x="602" y="329"/>
                    </a:lnTo>
                    <a:lnTo>
                      <a:pt x="599" y="329"/>
                    </a:lnTo>
                    <a:lnTo>
                      <a:pt x="596" y="326"/>
                    </a:lnTo>
                    <a:lnTo>
                      <a:pt x="597" y="316"/>
                    </a:lnTo>
                    <a:lnTo>
                      <a:pt x="593" y="313"/>
                    </a:lnTo>
                    <a:lnTo>
                      <a:pt x="589" y="307"/>
                    </a:lnTo>
                    <a:lnTo>
                      <a:pt x="589" y="304"/>
                    </a:lnTo>
                    <a:lnTo>
                      <a:pt x="584" y="299"/>
                    </a:lnTo>
                    <a:lnTo>
                      <a:pt x="584" y="294"/>
                    </a:lnTo>
                    <a:lnTo>
                      <a:pt x="586" y="287"/>
                    </a:lnTo>
                    <a:lnTo>
                      <a:pt x="583" y="281"/>
                    </a:lnTo>
                    <a:lnTo>
                      <a:pt x="583" y="277"/>
                    </a:lnTo>
                    <a:lnTo>
                      <a:pt x="584" y="270"/>
                    </a:lnTo>
                    <a:lnTo>
                      <a:pt x="586" y="264"/>
                    </a:lnTo>
                    <a:lnTo>
                      <a:pt x="579" y="254"/>
                    </a:lnTo>
                    <a:lnTo>
                      <a:pt x="572" y="246"/>
                    </a:lnTo>
                    <a:lnTo>
                      <a:pt x="572" y="237"/>
                    </a:lnTo>
                    <a:lnTo>
                      <a:pt x="569" y="229"/>
                    </a:lnTo>
                    <a:lnTo>
                      <a:pt x="570" y="226"/>
                    </a:lnTo>
                    <a:lnTo>
                      <a:pt x="581" y="224"/>
                    </a:lnTo>
                    <a:lnTo>
                      <a:pt x="584" y="221"/>
                    </a:lnTo>
                    <a:lnTo>
                      <a:pt x="585" y="222"/>
                    </a:lnTo>
                    <a:lnTo>
                      <a:pt x="586" y="229"/>
                    </a:lnTo>
                    <a:lnTo>
                      <a:pt x="589" y="234"/>
                    </a:lnTo>
                    <a:lnTo>
                      <a:pt x="591" y="237"/>
                    </a:lnTo>
                    <a:lnTo>
                      <a:pt x="599" y="239"/>
                    </a:lnTo>
                    <a:lnTo>
                      <a:pt x="601" y="238"/>
                    </a:lnTo>
                    <a:lnTo>
                      <a:pt x="604" y="237"/>
                    </a:lnTo>
                    <a:lnTo>
                      <a:pt x="607" y="238"/>
                    </a:lnTo>
                    <a:lnTo>
                      <a:pt x="608" y="232"/>
                    </a:lnTo>
                    <a:lnTo>
                      <a:pt x="612" y="229"/>
                    </a:lnTo>
                    <a:lnTo>
                      <a:pt x="616" y="223"/>
                    </a:lnTo>
                    <a:lnTo>
                      <a:pt x="617" y="223"/>
                    </a:lnTo>
                    <a:lnTo>
                      <a:pt x="621" y="228"/>
                    </a:lnTo>
                    <a:lnTo>
                      <a:pt x="623" y="228"/>
                    </a:lnTo>
                    <a:lnTo>
                      <a:pt x="632" y="217"/>
                    </a:lnTo>
                    <a:lnTo>
                      <a:pt x="632" y="215"/>
                    </a:lnTo>
                    <a:lnTo>
                      <a:pt x="628" y="208"/>
                    </a:lnTo>
                    <a:lnTo>
                      <a:pt x="622" y="200"/>
                    </a:lnTo>
                    <a:lnTo>
                      <a:pt x="621" y="195"/>
                    </a:lnTo>
                    <a:lnTo>
                      <a:pt x="622" y="192"/>
                    </a:lnTo>
                    <a:lnTo>
                      <a:pt x="622" y="189"/>
                    </a:lnTo>
                    <a:lnTo>
                      <a:pt x="612" y="184"/>
                    </a:lnTo>
                    <a:lnTo>
                      <a:pt x="607" y="185"/>
                    </a:lnTo>
                    <a:lnTo>
                      <a:pt x="606" y="181"/>
                    </a:lnTo>
                    <a:lnTo>
                      <a:pt x="597" y="174"/>
                    </a:lnTo>
                    <a:lnTo>
                      <a:pt x="597" y="159"/>
                    </a:lnTo>
                    <a:lnTo>
                      <a:pt x="602" y="158"/>
                    </a:lnTo>
                    <a:lnTo>
                      <a:pt x="600" y="152"/>
                    </a:lnTo>
                    <a:lnTo>
                      <a:pt x="601" y="149"/>
                    </a:lnTo>
                    <a:lnTo>
                      <a:pt x="602" y="148"/>
                    </a:lnTo>
                    <a:lnTo>
                      <a:pt x="595" y="141"/>
                    </a:lnTo>
                    <a:lnTo>
                      <a:pt x="596" y="135"/>
                    </a:lnTo>
                    <a:lnTo>
                      <a:pt x="596" y="133"/>
                    </a:lnTo>
                    <a:lnTo>
                      <a:pt x="606" y="133"/>
                    </a:lnTo>
                    <a:lnTo>
                      <a:pt x="610" y="130"/>
                    </a:lnTo>
                    <a:lnTo>
                      <a:pt x="621" y="133"/>
                    </a:lnTo>
                    <a:lnTo>
                      <a:pt x="623" y="131"/>
                    </a:lnTo>
                    <a:lnTo>
                      <a:pt x="628" y="126"/>
                    </a:lnTo>
                    <a:lnTo>
                      <a:pt x="633" y="116"/>
                    </a:lnTo>
                    <a:lnTo>
                      <a:pt x="633" y="105"/>
                    </a:lnTo>
                    <a:lnTo>
                      <a:pt x="643" y="104"/>
                    </a:lnTo>
                    <a:lnTo>
                      <a:pt x="644" y="103"/>
                    </a:lnTo>
                    <a:lnTo>
                      <a:pt x="642" y="100"/>
                    </a:lnTo>
                    <a:lnTo>
                      <a:pt x="643" y="97"/>
                    </a:lnTo>
                    <a:lnTo>
                      <a:pt x="647" y="94"/>
                    </a:lnTo>
                    <a:lnTo>
                      <a:pt x="648" y="92"/>
                    </a:lnTo>
                    <a:lnTo>
                      <a:pt x="651" y="88"/>
                    </a:lnTo>
                    <a:lnTo>
                      <a:pt x="658" y="83"/>
                    </a:lnTo>
                    <a:lnTo>
                      <a:pt x="658" y="77"/>
                    </a:lnTo>
                    <a:lnTo>
                      <a:pt x="664" y="71"/>
                    </a:lnTo>
                    <a:lnTo>
                      <a:pt x="666" y="52"/>
                    </a:lnTo>
                    <a:lnTo>
                      <a:pt x="669" y="50"/>
                    </a:lnTo>
                    <a:lnTo>
                      <a:pt x="669" y="43"/>
                    </a:lnTo>
                    <a:lnTo>
                      <a:pt x="675" y="35"/>
                    </a:lnTo>
                    <a:lnTo>
                      <a:pt x="675" y="32"/>
                    </a:lnTo>
                    <a:lnTo>
                      <a:pt x="671" y="29"/>
                    </a:lnTo>
                    <a:lnTo>
                      <a:pt x="667" y="29"/>
                    </a:lnTo>
                    <a:lnTo>
                      <a:pt x="660" y="38"/>
                    </a:lnTo>
                    <a:lnTo>
                      <a:pt x="658" y="38"/>
                    </a:lnTo>
                    <a:lnTo>
                      <a:pt x="655" y="34"/>
                    </a:lnTo>
                    <a:lnTo>
                      <a:pt x="653" y="23"/>
                    </a:lnTo>
                    <a:lnTo>
                      <a:pt x="648" y="27"/>
                    </a:lnTo>
                    <a:lnTo>
                      <a:pt x="644" y="27"/>
                    </a:lnTo>
                    <a:lnTo>
                      <a:pt x="642" y="22"/>
                    </a:lnTo>
                    <a:lnTo>
                      <a:pt x="639" y="22"/>
                    </a:lnTo>
                    <a:lnTo>
                      <a:pt x="637" y="20"/>
                    </a:lnTo>
                    <a:lnTo>
                      <a:pt x="636" y="11"/>
                    </a:lnTo>
                    <a:lnTo>
                      <a:pt x="632" y="9"/>
                    </a:lnTo>
                    <a:lnTo>
                      <a:pt x="631" y="7"/>
                    </a:lnTo>
                    <a:lnTo>
                      <a:pt x="628" y="6"/>
                    </a:lnTo>
                    <a:lnTo>
                      <a:pt x="624" y="6"/>
                    </a:lnTo>
                    <a:lnTo>
                      <a:pt x="621" y="1"/>
                    </a:lnTo>
                    <a:lnTo>
                      <a:pt x="618" y="0"/>
                    </a:lnTo>
                    <a:lnTo>
                      <a:pt x="615" y="0"/>
                    </a:lnTo>
                    <a:lnTo>
                      <a:pt x="610" y="2"/>
                    </a:lnTo>
                    <a:lnTo>
                      <a:pt x="604" y="2"/>
                    </a:lnTo>
                    <a:lnTo>
                      <a:pt x="599" y="6"/>
                    </a:lnTo>
                    <a:lnTo>
                      <a:pt x="585" y="6"/>
                    </a:lnTo>
                    <a:lnTo>
                      <a:pt x="575" y="13"/>
                    </a:lnTo>
                    <a:lnTo>
                      <a:pt x="564" y="19"/>
                    </a:lnTo>
                    <a:lnTo>
                      <a:pt x="557" y="24"/>
                    </a:lnTo>
                    <a:lnTo>
                      <a:pt x="552" y="29"/>
                    </a:lnTo>
                    <a:lnTo>
                      <a:pt x="547" y="30"/>
                    </a:lnTo>
                    <a:lnTo>
                      <a:pt x="543" y="35"/>
                    </a:lnTo>
                    <a:lnTo>
                      <a:pt x="536" y="32"/>
                    </a:lnTo>
                    <a:lnTo>
                      <a:pt x="531" y="35"/>
                    </a:lnTo>
                    <a:lnTo>
                      <a:pt x="526" y="35"/>
                    </a:lnTo>
                    <a:lnTo>
                      <a:pt x="492" y="60"/>
                    </a:lnTo>
                    <a:lnTo>
                      <a:pt x="488" y="66"/>
                    </a:lnTo>
                    <a:lnTo>
                      <a:pt x="489" y="68"/>
                    </a:lnTo>
                    <a:lnTo>
                      <a:pt x="489" y="71"/>
                    </a:lnTo>
                    <a:lnTo>
                      <a:pt x="486" y="79"/>
                    </a:lnTo>
                    <a:lnTo>
                      <a:pt x="482" y="83"/>
                    </a:lnTo>
                    <a:lnTo>
                      <a:pt x="478" y="82"/>
                    </a:lnTo>
                    <a:lnTo>
                      <a:pt x="475" y="78"/>
                    </a:lnTo>
                    <a:lnTo>
                      <a:pt x="456" y="79"/>
                    </a:lnTo>
                    <a:lnTo>
                      <a:pt x="454" y="81"/>
                    </a:lnTo>
                    <a:lnTo>
                      <a:pt x="449" y="87"/>
                    </a:lnTo>
                    <a:lnTo>
                      <a:pt x="446" y="88"/>
                    </a:lnTo>
                    <a:lnTo>
                      <a:pt x="440" y="88"/>
                    </a:lnTo>
                    <a:lnTo>
                      <a:pt x="433" y="86"/>
                    </a:lnTo>
                    <a:lnTo>
                      <a:pt x="429" y="88"/>
                    </a:lnTo>
                    <a:lnTo>
                      <a:pt x="427" y="92"/>
                    </a:lnTo>
                    <a:lnTo>
                      <a:pt x="423" y="94"/>
                    </a:lnTo>
                    <a:lnTo>
                      <a:pt x="421" y="95"/>
                    </a:lnTo>
                    <a:lnTo>
                      <a:pt x="414" y="94"/>
                    </a:lnTo>
                    <a:lnTo>
                      <a:pt x="411" y="95"/>
                    </a:lnTo>
                    <a:lnTo>
                      <a:pt x="407" y="93"/>
                    </a:lnTo>
                    <a:lnTo>
                      <a:pt x="395" y="93"/>
                    </a:lnTo>
                    <a:lnTo>
                      <a:pt x="390" y="92"/>
                    </a:lnTo>
                    <a:lnTo>
                      <a:pt x="385" y="92"/>
                    </a:lnTo>
                    <a:lnTo>
                      <a:pt x="370" y="83"/>
                    </a:lnTo>
                    <a:lnTo>
                      <a:pt x="360" y="81"/>
                    </a:lnTo>
                    <a:lnTo>
                      <a:pt x="342" y="73"/>
                    </a:lnTo>
                    <a:lnTo>
                      <a:pt x="337" y="76"/>
                    </a:lnTo>
                    <a:lnTo>
                      <a:pt x="333" y="79"/>
                    </a:lnTo>
                    <a:lnTo>
                      <a:pt x="326" y="78"/>
                    </a:lnTo>
                    <a:lnTo>
                      <a:pt x="322" y="79"/>
                    </a:lnTo>
                    <a:lnTo>
                      <a:pt x="321" y="82"/>
                    </a:lnTo>
                    <a:lnTo>
                      <a:pt x="320" y="90"/>
                    </a:lnTo>
                    <a:lnTo>
                      <a:pt x="312" y="104"/>
                    </a:lnTo>
                    <a:lnTo>
                      <a:pt x="312" y="106"/>
                    </a:lnTo>
                    <a:lnTo>
                      <a:pt x="321" y="106"/>
                    </a:lnTo>
                    <a:lnTo>
                      <a:pt x="323" y="111"/>
                    </a:lnTo>
                    <a:lnTo>
                      <a:pt x="323" y="115"/>
                    </a:lnTo>
                    <a:lnTo>
                      <a:pt x="319" y="117"/>
                    </a:lnTo>
                    <a:lnTo>
                      <a:pt x="317" y="119"/>
                    </a:lnTo>
                    <a:lnTo>
                      <a:pt x="317" y="122"/>
                    </a:lnTo>
                    <a:lnTo>
                      <a:pt x="320" y="126"/>
                    </a:lnTo>
                    <a:lnTo>
                      <a:pt x="322" y="127"/>
                    </a:lnTo>
                    <a:lnTo>
                      <a:pt x="333" y="126"/>
                    </a:lnTo>
                    <a:lnTo>
                      <a:pt x="336" y="129"/>
                    </a:lnTo>
                    <a:lnTo>
                      <a:pt x="337" y="132"/>
                    </a:lnTo>
                    <a:lnTo>
                      <a:pt x="337" y="133"/>
                    </a:lnTo>
                    <a:lnTo>
                      <a:pt x="332" y="138"/>
                    </a:lnTo>
                    <a:lnTo>
                      <a:pt x="326" y="141"/>
                    </a:lnTo>
                    <a:lnTo>
                      <a:pt x="325" y="147"/>
                    </a:lnTo>
                    <a:lnTo>
                      <a:pt x="337" y="158"/>
                    </a:lnTo>
                    <a:lnTo>
                      <a:pt x="337" y="164"/>
                    </a:lnTo>
                    <a:lnTo>
                      <a:pt x="336" y="169"/>
                    </a:lnTo>
                    <a:lnTo>
                      <a:pt x="322" y="178"/>
                    </a:lnTo>
                    <a:lnTo>
                      <a:pt x="321" y="181"/>
                    </a:lnTo>
                    <a:lnTo>
                      <a:pt x="330" y="185"/>
                    </a:lnTo>
                    <a:lnTo>
                      <a:pt x="333" y="194"/>
                    </a:lnTo>
                    <a:lnTo>
                      <a:pt x="343" y="200"/>
                    </a:lnTo>
                    <a:lnTo>
                      <a:pt x="342" y="207"/>
                    </a:lnTo>
                    <a:lnTo>
                      <a:pt x="349" y="208"/>
                    </a:lnTo>
                    <a:lnTo>
                      <a:pt x="352" y="212"/>
                    </a:lnTo>
                    <a:lnTo>
                      <a:pt x="358" y="210"/>
                    </a:lnTo>
                    <a:lnTo>
                      <a:pt x="363" y="211"/>
                    </a:lnTo>
                    <a:lnTo>
                      <a:pt x="363" y="216"/>
                    </a:lnTo>
                    <a:lnTo>
                      <a:pt x="362" y="222"/>
                    </a:lnTo>
                    <a:lnTo>
                      <a:pt x="365" y="229"/>
                    </a:lnTo>
                    <a:lnTo>
                      <a:pt x="366" y="230"/>
                    </a:lnTo>
                    <a:lnTo>
                      <a:pt x="384" y="232"/>
                    </a:lnTo>
                    <a:lnTo>
                      <a:pt x="389" y="235"/>
                    </a:lnTo>
                    <a:lnTo>
                      <a:pt x="394" y="234"/>
                    </a:lnTo>
                    <a:lnTo>
                      <a:pt x="400" y="242"/>
                    </a:lnTo>
                    <a:lnTo>
                      <a:pt x="398" y="246"/>
                    </a:lnTo>
                    <a:lnTo>
                      <a:pt x="401" y="250"/>
                    </a:lnTo>
                    <a:lnTo>
                      <a:pt x="396" y="255"/>
                    </a:lnTo>
                    <a:lnTo>
                      <a:pt x="394" y="259"/>
                    </a:lnTo>
                    <a:lnTo>
                      <a:pt x="386" y="260"/>
                    </a:lnTo>
                    <a:lnTo>
                      <a:pt x="382" y="260"/>
                    </a:lnTo>
                    <a:lnTo>
                      <a:pt x="380" y="259"/>
                    </a:lnTo>
                    <a:lnTo>
                      <a:pt x="375" y="260"/>
                    </a:lnTo>
                    <a:lnTo>
                      <a:pt x="373" y="262"/>
                    </a:lnTo>
                    <a:lnTo>
                      <a:pt x="362" y="267"/>
                    </a:lnTo>
                    <a:lnTo>
                      <a:pt x="358" y="275"/>
                    </a:lnTo>
                    <a:lnTo>
                      <a:pt x="357" y="286"/>
                    </a:lnTo>
                    <a:lnTo>
                      <a:pt x="362" y="292"/>
                    </a:lnTo>
                    <a:lnTo>
                      <a:pt x="360" y="297"/>
                    </a:lnTo>
                    <a:lnTo>
                      <a:pt x="363" y="298"/>
                    </a:lnTo>
                    <a:lnTo>
                      <a:pt x="364" y="301"/>
                    </a:lnTo>
                    <a:lnTo>
                      <a:pt x="363" y="304"/>
                    </a:lnTo>
                    <a:lnTo>
                      <a:pt x="358" y="308"/>
                    </a:lnTo>
                    <a:lnTo>
                      <a:pt x="357" y="314"/>
                    </a:lnTo>
                    <a:lnTo>
                      <a:pt x="357" y="316"/>
                    </a:lnTo>
                    <a:lnTo>
                      <a:pt x="359" y="318"/>
                    </a:lnTo>
                    <a:lnTo>
                      <a:pt x="369" y="318"/>
                    </a:lnTo>
                    <a:lnTo>
                      <a:pt x="371" y="324"/>
                    </a:lnTo>
                    <a:lnTo>
                      <a:pt x="369" y="326"/>
                    </a:lnTo>
                    <a:lnTo>
                      <a:pt x="365" y="328"/>
                    </a:lnTo>
                    <a:lnTo>
                      <a:pt x="362" y="326"/>
                    </a:lnTo>
                    <a:lnTo>
                      <a:pt x="359" y="324"/>
                    </a:lnTo>
                    <a:lnTo>
                      <a:pt x="357" y="331"/>
                    </a:lnTo>
                    <a:lnTo>
                      <a:pt x="343" y="336"/>
                    </a:lnTo>
                    <a:lnTo>
                      <a:pt x="331" y="352"/>
                    </a:lnTo>
                    <a:lnTo>
                      <a:pt x="326" y="355"/>
                    </a:lnTo>
                    <a:lnTo>
                      <a:pt x="321" y="361"/>
                    </a:lnTo>
                    <a:lnTo>
                      <a:pt x="317" y="366"/>
                    </a:lnTo>
                    <a:lnTo>
                      <a:pt x="316" y="372"/>
                    </a:lnTo>
                    <a:lnTo>
                      <a:pt x="317" y="380"/>
                    </a:lnTo>
                    <a:lnTo>
                      <a:pt x="314" y="388"/>
                    </a:lnTo>
                    <a:lnTo>
                      <a:pt x="305" y="393"/>
                    </a:lnTo>
                    <a:lnTo>
                      <a:pt x="298" y="393"/>
                    </a:lnTo>
                    <a:lnTo>
                      <a:pt x="292" y="398"/>
                    </a:lnTo>
                    <a:lnTo>
                      <a:pt x="287" y="406"/>
                    </a:lnTo>
                    <a:lnTo>
                      <a:pt x="283" y="417"/>
                    </a:lnTo>
                    <a:lnTo>
                      <a:pt x="277" y="428"/>
                    </a:lnTo>
                    <a:lnTo>
                      <a:pt x="262" y="450"/>
                    </a:lnTo>
                    <a:lnTo>
                      <a:pt x="256" y="457"/>
                    </a:lnTo>
                    <a:lnTo>
                      <a:pt x="244" y="464"/>
                    </a:lnTo>
                    <a:lnTo>
                      <a:pt x="233" y="474"/>
                    </a:lnTo>
                    <a:lnTo>
                      <a:pt x="229" y="479"/>
                    </a:lnTo>
                    <a:lnTo>
                      <a:pt x="219" y="495"/>
                    </a:lnTo>
                    <a:lnTo>
                      <a:pt x="212" y="504"/>
                    </a:lnTo>
                    <a:lnTo>
                      <a:pt x="204" y="519"/>
                    </a:lnTo>
                    <a:lnTo>
                      <a:pt x="199" y="522"/>
                    </a:lnTo>
                    <a:lnTo>
                      <a:pt x="195" y="523"/>
                    </a:lnTo>
                    <a:lnTo>
                      <a:pt x="172" y="523"/>
                    </a:lnTo>
                    <a:lnTo>
                      <a:pt x="169" y="524"/>
                    </a:lnTo>
                    <a:lnTo>
                      <a:pt x="161" y="527"/>
                    </a:lnTo>
                    <a:lnTo>
                      <a:pt x="156" y="533"/>
                    </a:lnTo>
                    <a:lnTo>
                      <a:pt x="152" y="534"/>
                    </a:lnTo>
                    <a:lnTo>
                      <a:pt x="149" y="533"/>
                    </a:lnTo>
                    <a:lnTo>
                      <a:pt x="147" y="528"/>
                    </a:lnTo>
                    <a:lnTo>
                      <a:pt x="139" y="514"/>
                    </a:lnTo>
                    <a:lnTo>
                      <a:pt x="136" y="512"/>
                    </a:lnTo>
                    <a:lnTo>
                      <a:pt x="132" y="513"/>
                    </a:lnTo>
                    <a:lnTo>
                      <a:pt x="122" y="522"/>
                    </a:lnTo>
                    <a:lnTo>
                      <a:pt x="118" y="528"/>
                    </a:lnTo>
                    <a:lnTo>
                      <a:pt x="107" y="538"/>
                    </a:lnTo>
                    <a:lnTo>
                      <a:pt x="93" y="556"/>
                    </a:lnTo>
                    <a:lnTo>
                      <a:pt x="85" y="563"/>
                    </a:lnTo>
                    <a:lnTo>
                      <a:pt x="83" y="570"/>
                    </a:lnTo>
                    <a:lnTo>
                      <a:pt x="79" y="588"/>
                    </a:lnTo>
                    <a:lnTo>
                      <a:pt x="79" y="593"/>
                    </a:lnTo>
                    <a:lnTo>
                      <a:pt x="81" y="598"/>
                    </a:lnTo>
                    <a:lnTo>
                      <a:pt x="88" y="601"/>
                    </a:lnTo>
                    <a:lnTo>
                      <a:pt x="94" y="600"/>
                    </a:lnTo>
                    <a:lnTo>
                      <a:pt x="101" y="603"/>
                    </a:lnTo>
                    <a:lnTo>
                      <a:pt x="111" y="603"/>
                    </a:lnTo>
                    <a:lnTo>
                      <a:pt x="113" y="604"/>
                    </a:lnTo>
                    <a:lnTo>
                      <a:pt x="117" y="608"/>
                    </a:lnTo>
                    <a:lnTo>
                      <a:pt x="118" y="611"/>
                    </a:lnTo>
                    <a:lnTo>
                      <a:pt x="118" y="616"/>
                    </a:lnTo>
                    <a:lnTo>
                      <a:pt x="112" y="636"/>
                    </a:lnTo>
                    <a:lnTo>
                      <a:pt x="112" y="641"/>
                    </a:lnTo>
                    <a:lnTo>
                      <a:pt x="113" y="646"/>
                    </a:lnTo>
                    <a:lnTo>
                      <a:pt x="123" y="657"/>
                    </a:lnTo>
                    <a:lnTo>
                      <a:pt x="127" y="658"/>
                    </a:lnTo>
                    <a:lnTo>
                      <a:pt x="137" y="654"/>
                    </a:lnTo>
                    <a:lnTo>
                      <a:pt x="139" y="655"/>
                    </a:lnTo>
                    <a:lnTo>
                      <a:pt x="142" y="658"/>
                    </a:lnTo>
                    <a:lnTo>
                      <a:pt x="142" y="669"/>
                    </a:lnTo>
                    <a:lnTo>
                      <a:pt x="143" y="678"/>
                    </a:lnTo>
                    <a:lnTo>
                      <a:pt x="148" y="685"/>
                    </a:lnTo>
                    <a:lnTo>
                      <a:pt x="150" y="692"/>
                    </a:lnTo>
                    <a:lnTo>
                      <a:pt x="155" y="698"/>
                    </a:lnTo>
                    <a:lnTo>
                      <a:pt x="160" y="703"/>
                    </a:lnTo>
                    <a:lnTo>
                      <a:pt x="160" y="706"/>
                    </a:lnTo>
                    <a:lnTo>
                      <a:pt x="164" y="711"/>
                    </a:lnTo>
                    <a:lnTo>
                      <a:pt x="165" y="714"/>
                    </a:lnTo>
                    <a:lnTo>
                      <a:pt x="160" y="716"/>
                    </a:lnTo>
                    <a:lnTo>
                      <a:pt x="160" y="718"/>
                    </a:lnTo>
                    <a:lnTo>
                      <a:pt x="160" y="728"/>
                    </a:lnTo>
                    <a:lnTo>
                      <a:pt x="159" y="732"/>
                    </a:lnTo>
                    <a:lnTo>
                      <a:pt x="166" y="733"/>
                    </a:lnTo>
                    <a:lnTo>
                      <a:pt x="166" y="735"/>
                    </a:lnTo>
                    <a:lnTo>
                      <a:pt x="159" y="735"/>
                    </a:lnTo>
                    <a:lnTo>
                      <a:pt x="154" y="739"/>
                    </a:lnTo>
                    <a:lnTo>
                      <a:pt x="154" y="741"/>
                    </a:lnTo>
                    <a:lnTo>
                      <a:pt x="150" y="743"/>
                    </a:lnTo>
                    <a:lnTo>
                      <a:pt x="147" y="743"/>
                    </a:lnTo>
                    <a:lnTo>
                      <a:pt x="140" y="743"/>
                    </a:lnTo>
                    <a:lnTo>
                      <a:pt x="139" y="740"/>
                    </a:lnTo>
                    <a:lnTo>
                      <a:pt x="138" y="739"/>
                    </a:lnTo>
                    <a:lnTo>
                      <a:pt x="139" y="733"/>
                    </a:lnTo>
                    <a:lnTo>
                      <a:pt x="139" y="732"/>
                    </a:lnTo>
                    <a:lnTo>
                      <a:pt x="132" y="730"/>
                    </a:lnTo>
                    <a:lnTo>
                      <a:pt x="127" y="734"/>
                    </a:lnTo>
                    <a:lnTo>
                      <a:pt x="115" y="738"/>
                    </a:lnTo>
                    <a:lnTo>
                      <a:pt x="111" y="745"/>
                    </a:lnTo>
                    <a:lnTo>
                      <a:pt x="110" y="746"/>
                    </a:lnTo>
                    <a:lnTo>
                      <a:pt x="107" y="746"/>
                    </a:lnTo>
                    <a:lnTo>
                      <a:pt x="93" y="746"/>
                    </a:lnTo>
                    <a:lnTo>
                      <a:pt x="84" y="739"/>
                    </a:lnTo>
                    <a:lnTo>
                      <a:pt x="78" y="741"/>
                    </a:lnTo>
                    <a:lnTo>
                      <a:pt x="74" y="739"/>
                    </a:lnTo>
                    <a:lnTo>
                      <a:pt x="62" y="740"/>
                    </a:lnTo>
                    <a:lnTo>
                      <a:pt x="58" y="739"/>
                    </a:lnTo>
                    <a:lnTo>
                      <a:pt x="52" y="740"/>
                    </a:lnTo>
                    <a:lnTo>
                      <a:pt x="48" y="739"/>
                    </a:lnTo>
                    <a:lnTo>
                      <a:pt x="47" y="740"/>
                    </a:lnTo>
                    <a:lnTo>
                      <a:pt x="46" y="740"/>
                    </a:lnTo>
                    <a:lnTo>
                      <a:pt x="43" y="735"/>
                    </a:lnTo>
                    <a:lnTo>
                      <a:pt x="41" y="735"/>
                    </a:lnTo>
                    <a:lnTo>
                      <a:pt x="40" y="740"/>
                    </a:lnTo>
                    <a:lnTo>
                      <a:pt x="40" y="757"/>
                    </a:lnTo>
                    <a:lnTo>
                      <a:pt x="20" y="757"/>
                    </a:lnTo>
                    <a:lnTo>
                      <a:pt x="16" y="759"/>
                    </a:lnTo>
                    <a:lnTo>
                      <a:pt x="11" y="757"/>
                    </a:lnTo>
                    <a:lnTo>
                      <a:pt x="9" y="762"/>
                    </a:lnTo>
                    <a:lnTo>
                      <a:pt x="7" y="764"/>
                    </a:lnTo>
                    <a:lnTo>
                      <a:pt x="5" y="767"/>
                    </a:lnTo>
                    <a:lnTo>
                      <a:pt x="0" y="771"/>
                    </a:lnTo>
                    <a:lnTo>
                      <a:pt x="0" y="773"/>
                    </a:lnTo>
                    <a:lnTo>
                      <a:pt x="2" y="782"/>
                    </a:lnTo>
                    <a:lnTo>
                      <a:pt x="9" y="782"/>
                    </a:lnTo>
                    <a:lnTo>
                      <a:pt x="13" y="791"/>
                    </a:lnTo>
                    <a:lnTo>
                      <a:pt x="27" y="809"/>
                    </a:lnTo>
                    <a:lnTo>
                      <a:pt x="37" y="820"/>
                    </a:lnTo>
                    <a:lnTo>
                      <a:pt x="47" y="825"/>
                    </a:lnTo>
                    <a:lnTo>
                      <a:pt x="67" y="827"/>
                    </a:lnTo>
                    <a:lnTo>
                      <a:pt x="89" y="825"/>
                    </a:lnTo>
                    <a:lnTo>
                      <a:pt x="105" y="821"/>
                    </a:lnTo>
                    <a:lnTo>
                      <a:pt x="113" y="818"/>
                    </a:lnTo>
                    <a:lnTo>
                      <a:pt x="117" y="810"/>
                    </a:lnTo>
                    <a:lnTo>
                      <a:pt x="122" y="808"/>
                    </a:lnTo>
                    <a:lnTo>
                      <a:pt x="124" y="814"/>
                    </a:lnTo>
                    <a:lnTo>
                      <a:pt x="117" y="834"/>
                    </a:lnTo>
                    <a:lnTo>
                      <a:pt x="106" y="843"/>
                    </a:lnTo>
                    <a:lnTo>
                      <a:pt x="96" y="850"/>
                    </a:lnTo>
                    <a:lnTo>
                      <a:pt x="84" y="852"/>
                    </a:lnTo>
                    <a:lnTo>
                      <a:pt x="70" y="854"/>
                    </a:lnTo>
                    <a:lnTo>
                      <a:pt x="59" y="857"/>
                    </a:lnTo>
                    <a:lnTo>
                      <a:pt x="51" y="850"/>
                    </a:lnTo>
                    <a:lnTo>
                      <a:pt x="47" y="854"/>
                    </a:lnTo>
                    <a:lnTo>
                      <a:pt x="50" y="870"/>
                    </a:lnTo>
                    <a:lnTo>
                      <a:pt x="90" y="911"/>
                    </a:lnTo>
                    <a:lnTo>
                      <a:pt x="104" y="926"/>
                    </a:lnTo>
                    <a:lnTo>
                      <a:pt x="124" y="944"/>
                    </a:lnTo>
                    <a:lnTo>
                      <a:pt x="131" y="945"/>
                    </a:lnTo>
                    <a:lnTo>
                      <a:pt x="156" y="947"/>
                    </a:lnTo>
                    <a:lnTo>
                      <a:pt x="167" y="944"/>
                    </a:lnTo>
                    <a:lnTo>
                      <a:pt x="174" y="943"/>
                    </a:lnTo>
                    <a:lnTo>
                      <a:pt x="183" y="936"/>
                    </a:lnTo>
                    <a:lnTo>
                      <a:pt x="190" y="936"/>
                    </a:lnTo>
                    <a:lnTo>
                      <a:pt x="207" y="924"/>
                    </a:lnTo>
                    <a:lnTo>
                      <a:pt x="213" y="916"/>
                    </a:lnTo>
                    <a:lnTo>
                      <a:pt x="218" y="906"/>
                    </a:lnTo>
                    <a:lnTo>
                      <a:pt x="219" y="879"/>
                    </a:lnTo>
                    <a:lnTo>
                      <a:pt x="222" y="867"/>
                    </a:lnTo>
                    <a:lnTo>
                      <a:pt x="224" y="852"/>
                    </a:lnTo>
                    <a:lnTo>
                      <a:pt x="226" y="856"/>
                    </a:lnTo>
                    <a:lnTo>
                      <a:pt x="229" y="857"/>
                    </a:lnTo>
                    <a:lnTo>
                      <a:pt x="258" y="858"/>
                    </a:lnTo>
                    <a:lnTo>
                      <a:pt x="260" y="859"/>
                    </a:lnTo>
                    <a:lnTo>
                      <a:pt x="253" y="866"/>
                    </a:lnTo>
                    <a:lnTo>
                      <a:pt x="242" y="866"/>
                    </a:lnTo>
                    <a:lnTo>
                      <a:pt x="239" y="879"/>
                    </a:lnTo>
                    <a:lnTo>
                      <a:pt x="241" y="880"/>
                    </a:lnTo>
                    <a:lnTo>
                      <a:pt x="240" y="891"/>
                    </a:lnTo>
                    <a:lnTo>
                      <a:pt x="242" y="894"/>
                    </a:lnTo>
                    <a:lnTo>
                      <a:pt x="249" y="897"/>
                    </a:lnTo>
                    <a:lnTo>
                      <a:pt x="242" y="911"/>
                    </a:lnTo>
                    <a:lnTo>
                      <a:pt x="242" y="922"/>
                    </a:lnTo>
                    <a:lnTo>
                      <a:pt x="242" y="924"/>
                    </a:lnTo>
                    <a:lnTo>
                      <a:pt x="246" y="924"/>
                    </a:lnTo>
                    <a:lnTo>
                      <a:pt x="249" y="928"/>
                    </a:lnTo>
                    <a:lnTo>
                      <a:pt x="249" y="934"/>
                    </a:lnTo>
                    <a:lnTo>
                      <a:pt x="255" y="952"/>
                    </a:lnTo>
                    <a:lnTo>
                      <a:pt x="256" y="963"/>
                    </a:lnTo>
                    <a:lnTo>
                      <a:pt x="256" y="971"/>
                    </a:lnTo>
                    <a:lnTo>
                      <a:pt x="250" y="987"/>
                    </a:lnTo>
                    <a:lnTo>
                      <a:pt x="247" y="998"/>
                    </a:lnTo>
                    <a:lnTo>
                      <a:pt x="247" y="1009"/>
                    </a:lnTo>
                    <a:lnTo>
                      <a:pt x="251" y="1028"/>
                    </a:lnTo>
                    <a:lnTo>
                      <a:pt x="253" y="1031"/>
                    </a:lnTo>
                    <a:lnTo>
                      <a:pt x="253" y="1047"/>
                    </a:lnTo>
                    <a:lnTo>
                      <a:pt x="257" y="1044"/>
                    </a:lnTo>
                    <a:lnTo>
                      <a:pt x="261" y="1041"/>
                    </a:lnTo>
                    <a:lnTo>
                      <a:pt x="262" y="1045"/>
                    </a:lnTo>
                    <a:lnTo>
                      <a:pt x="263" y="1052"/>
                    </a:lnTo>
                    <a:lnTo>
                      <a:pt x="261" y="1056"/>
                    </a:lnTo>
                    <a:lnTo>
                      <a:pt x="261" y="1060"/>
                    </a:lnTo>
                    <a:lnTo>
                      <a:pt x="260" y="1065"/>
                    </a:lnTo>
                    <a:lnTo>
                      <a:pt x="257" y="1084"/>
                    </a:lnTo>
                    <a:lnTo>
                      <a:pt x="263" y="1093"/>
                    </a:lnTo>
                    <a:lnTo>
                      <a:pt x="262" y="1096"/>
                    </a:lnTo>
                    <a:lnTo>
                      <a:pt x="265" y="1114"/>
                    </a:lnTo>
                    <a:lnTo>
                      <a:pt x="266" y="1114"/>
                    </a:lnTo>
                    <a:lnTo>
                      <a:pt x="273" y="1139"/>
                    </a:lnTo>
                    <a:lnTo>
                      <a:pt x="276" y="1147"/>
                    </a:lnTo>
                    <a:lnTo>
                      <a:pt x="276" y="1157"/>
                    </a:lnTo>
                    <a:lnTo>
                      <a:pt x="278" y="1163"/>
                    </a:lnTo>
                    <a:lnTo>
                      <a:pt x="282" y="1192"/>
                    </a:lnTo>
                    <a:lnTo>
                      <a:pt x="284" y="1201"/>
                    </a:lnTo>
                    <a:lnTo>
                      <a:pt x="289" y="1212"/>
                    </a:lnTo>
                    <a:lnTo>
                      <a:pt x="293" y="1214"/>
                    </a:lnTo>
                    <a:lnTo>
                      <a:pt x="295" y="1225"/>
                    </a:lnTo>
                    <a:lnTo>
                      <a:pt x="304" y="123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16" name="Freeform 100"/>
              <p:cNvSpPr>
                <a:spLocks noChangeAspect="1"/>
              </p:cNvSpPr>
              <p:nvPr/>
            </p:nvSpPr>
            <p:spPr bwMode="gray">
              <a:xfrm>
                <a:off x="3183" y="2052"/>
                <a:ext cx="184" cy="168"/>
              </a:xfrm>
              <a:custGeom>
                <a:avLst/>
                <a:gdLst/>
                <a:ahLst/>
                <a:cxnLst>
                  <a:cxn ang="0">
                    <a:pos x="106" y="668"/>
                  </a:cxn>
                  <a:cxn ang="0">
                    <a:pos x="108" y="599"/>
                  </a:cxn>
                  <a:cxn ang="0">
                    <a:pos x="0" y="475"/>
                  </a:cxn>
                  <a:cxn ang="0">
                    <a:pos x="109" y="492"/>
                  </a:cxn>
                  <a:cxn ang="0">
                    <a:pos x="187" y="487"/>
                  </a:cxn>
                  <a:cxn ang="0">
                    <a:pos x="302" y="458"/>
                  </a:cxn>
                  <a:cxn ang="0">
                    <a:pos x="325" y="378"/>
                  </a:cxn>
                  <a:cxn ang="0">
                    <a:pos x="379" y="373"/>
                  </a:cxn>
                  <a:cxn ang="0">
                    <a:pos x="405" y="346"/>
                  </a:cxn>
                  <a:cxn ang="0">
                    <a:pos x="435" y="356"/>
                  </a:cxn>
                  <a:cxn ang="0">
                    <a:pos x="464" y="297"/>
                  </a:cxn>
                  <a:cxn ang="0">
                    <a:pos x="490" y="258"/>
                  </a:cxn>
                  <a:cxn ang="0">
                    <a:pos x="506" y="218"/>
                  </a:cxn>
                  <a:cxn ang="0">
                    <a:pos x="549" y="202"/>
                  </a:cxn>
                  <a:cxn ang="0">
                    <a:pos x="561" y="163"/>
                  </a:cxn>
                  <a:cxn ang="0">
                    <a:pos x="588" y="114"/>
                  </a:cxn>
                  <a:cxn ang="0">
                    <a:pos x="570" y="60"/>
                  </a:cxn>
                  <a:cxn ang="0">
                    <a:pos x="604" y="34"/>
                  </a:cxn>
                  <a:cxn ang="0">
                    <a:pos x="645" y="12"/>
                  </a:cxn>
                  <a:cxn ang="0">
                    <a:pos x="731" y="11"/>
                  </a:cxn>
                  <a:cxn ang="0">
                    <a:pos x="780" y="2"/>
                  </a:cxn>
                  <a:cxn ang="0">
                    <a:pos x="811" y="16"/>
                  </a:cxn>
                  <a:cxn ang="0">
                    <a:pos x="830" y="59"/>
                  </a:cxn>
                  <a:cxn ang="0">
                    <a:pos x="852" y="78"/>
                  </a:cxn>
                  <a:cxn ang="0">
                    <a:pos x="903" y="99"/>
                  </a:cxn>
                  <a:cxn ang="0">
                    <a:pos x="877" y="153"/>
                  </a:cxn>
                  <a:cxn ang="0">
                    <a:pos x="828" y="156"/>
                  </a:cxn>
                  <a:cxn ang="0">
                    <a:pos x="790" y="163"/>
                  </a:cxn>
                  <a:cxn ang="0">
                    <a:pos x="721" y="148"/>
                  </a:cxn>
                  <a:cxn ang="0">
                    <a:pos x="718" y="185"/>
                  </a:cxn>
                  <a:cxn ang="0">
                    <a:pos x="732" y="202"/>
                  </a:cxn>
                  <a:cxn ang="0">
                    <a:pos x="717" y="248"/>
                  </a:cxn>
                  <a:cxn ang="0">
                    <a:pos x="753" y="280"/>
                  </a:cxn>
                  <a:cxn ang="0">
                    <a:pos x="789" y="304"/>
                  </a:cxn>
                  <a:cxn ang="0">
                    <a:pos x="775" y="329"/>
                  </a:cxn>
                  <a:cxn ang="0">
                    <a:pos x="758" y="368"/>
                  </a:cxn>
                  <a:cxn ang="0">
                    <a:pos x="766" y="394"/>
                  </a:cxn>
                  <a:cxn ang="0">
                    <a:pos x="721" y="425"/>
                  </a:cxn>
                  <a:cxn ang="0">
                    <a:pos x="687" y="468"/>
                  </a:cxn>
                  <a:cxn ang="0">
                    <a:pos x="624" y="549"/>
                  </a:cxn>
                  <a:cxn ang="0">
                    <a:pos x="556" y="597"/>
                  </a:cxn>
                  <a:cxn ang="0">
                    <a:pos x="517" y="592"/>
                  </a:cxn>
                  <a:cxn ang="0">
                    <a:pos x="476" y="668"/>
                  </a:cxn>
                  <a:cxn ang="0">
                    <a:pos x="513" y="686"/>
                  </a:cxn>
                  <a:cxn ang="0">
                    <a:pos x="537" y="728"/>
                  </a:cxn>
                  <a:cxn ang="0">
                    <a:pos x="559" y="781"/>
                  </a:cxn>
                  <a:cxn ang="0">
                    <a:pos x="554" y="805"/>
                  </a:cxn>
                  <a:cxn ang="0">
                    <a:pos x="534" y="803"/>
                  </a:cxn>
                  <a:cxn ang="0">
                    <a:pos x="488" y="816"/>
                  </a:cxn>
                  <a:cxn ang="0">
                    <a:pos x="442" y="810"/>
                  </a:cxn>
                  <a:cxn ang="0">
                    <a:pos x="406" y="827"/>
                  </a:cxn>
                  <a:cxn ang="0">
                    <a:pos x="363" y="834"/>
                  </a:cxn>
                  <a:cxn ang="0">
                    <a:pos x="329" y="781"/>
                  </a:cxn>
                  <a:cxn ang="0">
                    <a:pos x="250" y="744"/>
                  </a:cxn>
                  <a:cxn ang="0">
                    <a:pos x="164" y="746"/>
                  </a:cxn>
                  <a:cxn ang="0">
                    <a:pos x="61" y="761"/>
                  </a:cxn>
                </a:cxnLst>
                <a:rect l="0" t="0" r="r" b="b"/>
                <a:pathLst>
                  <a:path w="921" h="842">
                    <a:moveTo>
                      <a:pt x="42" y="757"/>
                    </a:moveTo>
                    <a:lnTo>
                      <a:pt x="42" y="743"/>
                    </a:lnTo>
                    <a:lnTo>
                      <a:pt x="44" y="730"/>
                    </a:lnTo>
                    <a:lnTo>
                      <a:pt x="55" y="701"/>
                    </a:lnTo>
                    <a:lnTo>
                      <a:pt x="64" y="689"/>
                    </a:lnTo>
                    <a:lnTo>
                      <a:pt x="77" y="679"/>
                    </a:lnTo>
                    <a:lnTo>
                      <a:pt x="91" y="674"/>
                    </a:lnTo>
                    <a:lnTo>
                      <a:pt x="106" y="668"/>
                    </a:lnTo>
                    <a:lnTo>
                      <a:pt x="118" y="665"/>
                    </a:lnTo>
                    <a:lnTo>
                      <a:pt x="131" y="653"/>
                    </a:lnTo>
                    <a:lnTo>
                      <a:pt x="134" y="647"/>
                    </a:lnTo>
                    <a:lnTo>
                      <a:pt x="133" y="637"/>
                    </a:lnTo>
                    <a:lnTo>
                      <a:pt x="128" y="632"/>
                    </a:lnTo>
                    <a:lnTo>
                      <a:pt x="108" y="628"/>
                    </a:lnTo>
                    <a:lnTo>
                      <a:pt x="109" y="614"/>
                    </a:lnTo>
                    <a:lnTo>
                      <a:pt x="108" y="599"/>
                    </a:lnTo>
                    <a:lnTo>
                      <a:pt x="103" y="573"/>
                    </a:lnTo>
                    <a:lnTo>
                      <a:pt x="98" y="567"/>
                    </a:lnTo>
                    <a:lnTo>
                      <a:pt x="71" y="558"/>
                    </a:lnTo>
                    <a:lnTo>
                      <a:pt x="55" y="550"/>
                    </a:lnTo>
                    <a:lnTo>
                      <a:pt x="43" y="540"/>
                    </a:lnTo>
                    <a:lnTo>
                      <a:pt x="22" y="497"/>
                    </a:lnTo>
                    <a:lnTo>
                      <a:pt x="8" y="485"/>
                    </a:lnTo>
                    <a:lnTo>
                      <a:pt x="0" y="475"/>
                    </a:lnTo>
                    <a:lnTo>
                      <a:pt x="4" y="470"/>
                    </a:lnTo>
                    <a:lnTo>
                      <a:pt x="63" y="486"/>
                    </a:lnTo>
                    <a:lnTo>
                      <a:pt x="81" y="496"/>
                    </a:lnTo>
                    <a:lnTo>
                      <a:pt x="88" y="497"/>
                    </a:lnTo>
                    <a:lnTo>
                      <a:pt x="92" y="496"/>
                    </a:lnTo>
                    <a:lnTo>
                      <a:pt x="96" y="493"/>
                    </a:lnTo>
                    <a:lnTo>
                      <a:pt x="99" y="492"/>
                    </a:lnTo>
                    <a:lnTo>
                      <a:pt x="109" y="492"/>
                    </a:lnTo>
                    <a:lnTo>
                      <a:pt x="118" y="491"/>
                    </a:lnTo>
                    <a:lnTo>
                      <a:pt x="130" y="491"/>
                    </a:lnTo>
                    <a:lnTo>
                      <a:pt x="144" y="490"/>
                    </a:lnTo>
                    <a:lnTo>
                      <a:pt x="161" y="490"/>
                    </a:lnTo>
                    <a:lnTo>
                      <a:pt x="177" y="497"/>
                    </a:lnTo>
                    <a:lnTo>
                      <a:pt x="180" y="495"/>
                    </a:lnTo>
                    <a:lnTo>
                      <a:pt x="184" y="490"/>
                    </a:lnTo>
                    <a:lnTo>
                      <a:pt x="187" y="487"/>
                    </a:lnTo>
                    <a:lnTo>
                      <a:pt x="194" y="485"/>
                    </a:lnTo>
                    <a:lnTo>
                      <a:pt x="206" y="485"/>
                    </a:lnTo>
                    <a:lnTo>
                      <a:pt x="232" y="486"/>
                    </a:lnTo>
                    <a:lnTo>
                      <a:pt x="248" y="482"/>
                    </a:lnTo>
                    <a:lnTo>
                      <a:pt x="268" y="475"/>
                    </a:lnTo>
                    <a:lnTo>
                      <a:pt x="293" y="470"/>
                    </a:lnTo>
                    <a:lnTo>
                      <a:pt x="302" y="464"/>
                    </a:lnTo>
                    <a:lnTo>
                      <a:pt x="302" y="458"/>
                    </a:lnTo>
                    <a:lnTo>
                      <a:pt x="298" y="454"/>
                    </a:lnTo>
                    <a:lnTo>
                      <a:pt x="298" y="450"/>
                    </a:lnTo>
                    <a:lnTo>
                      <a:pt x="302" y="431"/>
                    </a:lnTo>
                    <a:lnTo>
                      <a:pt x="301" y="418"/>
                    </a:lnTo>
                    <a:lnTo>
                      <a:pt x="305" y="404"/>
                    </a:lnTo>
                    <a:lnTo>
                      <a:pt x="308" y="398"/>
                    </a:lnTo>
                    <a:lnTo>
                      <a:pt x="319" y="389"/>
                    </a:lnTo>
                    <a:lnTo>
                      <a:pt x="325" y="378"/>
                    </a:lnTo>
                    <a:lnTo>
                      <a:pt x="333" y="374"/>
                    </a:lnTo>
                    <a:lnTo>
                      <a:pt x="336" y="377"/>
                    </a:lnTo>
                    <a:lnTo>
                      <a:pt x="336" y="380"/>
                    </a:lnTo>
                    <a:lnTo>
                      <a:pt x="348" y="382"/>
                    </a:lnTo>
                    <a:lnTo>
                      <a:pt x="359" y="379"/>
                    </a:lnTo>
                    <a:lnTo>
                      <a:pt x="370" y="377"/>
                    </a:lnTo>
                    <a:lnTo>
                      <a:pt x="377" y="375"/>
                    </a:lnTo>
                    <a:lnTo>
                      <a:pt x="379" y="373"/>
                    </a:lnTo>
                    <a:lnTo>
                      <a:pt x="379" y="371"/>
                    </a:lnTo>
                    <a:lnTo>
                      <a:pt x="372" y="368"/>
                    </a:lnTo>
                    <a:lnTo>
                      <a:pt x="371" y="366"/>
                    </a:lnTo>
                    <a:lnTo>
                      <a:pt x="375" y="362"/>
                    </a:lnTo>
                    <a:lnTo>
                      <a:pt x="392" y="353"/>
                    </a:lnTo>
                    <a:lnTo>
                      <a:pt x="394" y="348"/>
                    </a:lnTo>
                    <a:lnTo>
                      <a:pt x="399" y="346"/>
                    </a:lnTo>
                    <a:lnTo>
                      <a:pt x="405" y="346"/>
                    </a:lnTo>
                    <a:lnTo>
                      <a:pt x="421" y="351"/>
                    </a:lnTo>
                    <a:lnTo>
                      <a:pt x="421" y="348"/>
                    </a:lnTo>
                    <a:lnTo>
                      <a:pt x="418" y="347"/>
                    </a:lnTo>
                    <a:lnTo>
                      <a:pt x="420" y="343"/>
                    </a:lnTo>
                    <a:lnTo>
                      <a:pt x="424" y="343"/>
                    </a:lnTo>
                    <a:lnTo>
                      <a:pt x="431" y="348"/>
                    </a:lnTo>
                    <a:lnTo>
                      <a:pt x="432" y="352"/>
                    </a:lnTo>
                    <a:lnTo>
                      <a:pt x="435" y="356"/>
                    </a:lnTo>
                    <a:lnTo>
                      <a:pt x="441" y="358"/>
                    </a:lnTo>
                    <a:lnTo>
                      <a:pt x="443" y="358"/>
                    </a:lnTo>
                    <a:lnTo>
                      <a:pt x="463" y="337"/>
                    </a:lnTo>
                    <a:lnTo>
                      <a:pt x="463" y="334"/>
                    </a:lnTo>
                    <a:lnTo>
                      <a:pt x="461" y="323"/>
                    </a:lnTo>
                    <a:lnTo>
                      <a:pt x="459" y="305"/>
                    </a:lnTo>
                    <a:lnTo>
                      <a:pt x="461" y="302"/>
                    </a:lnTo>
                    <a:lnTo>
                      <a:pt x="464" y="297"/>
                    </a:lnTo>
                    <a:lnTo>
                      <a:pt x="467" y="292"/>
                    </a:lnTo>
                    <a:lnTo>
                      <a:pt x="469" y="292"/>
                    </a:lnTo>
                    <a:lnTo>
                      <a:pt x="470" y="288"/>
                    </a:lnTo>
                    <a:lnTo>
                      <a:pt x="469" y="282"/>
                    </a:lnTo>
                    <a:lnTo>
                      <a:pt x="470" y="277"/>
                    </a:lnTo>
                    <a:lnTo>
                      <a:pt x="476" y="275"/>
                    </a:lnTo>
                    <a:lnTo>
                      <a:pt x="478" y="261"/>
                    </a:lnTo>
                    <a:lnTo>
                      <a:pt x="490" y="258"/>
                    </a:lnTo>
                    <a:lnTo>
                      <a:pt x="497" y="259"/>
                    </a:lnTo>
                    <a:lnTo>
                      <a:pt x="507" y="251"/>
                    </a:lnTo>
                    <a:lnTo>
                      <a:pt x="515" y="249"/>
                    </a:lnTo>
                    <a:lnTo>
                      <a:pt x="519" y="243"/>
                    </a:lnTo>
                    <a:lnTo>
                      <a:pt x="519" y="239"/>
                    </a:lnTo>
                    <a:lnTo>
                      <a:pt x="515" y="234"/>
                    </a:lnTo>
                    <a:lnTo>
                      <a:pt x="510" y="218"/>
                    </a:lnTo>
                    <a:lnTo>
                      <a:pt x="506" y="218"/>
                    </a:lnTo>
                    <a:lnTo>
                      <a:pt x="500" y="208"/>
                    </a:lnTo>
                    <a:lnTo>
                      <a:pt x="499" y="205"/>
                    </a:lnTo>
                    <a:lnTo>
                      <a:pt x="500" y="200"/>
                    </a:lnTo>
                    <a:lnTo>
                      <a:pt x="504" y="197"/>
                    </a:lnTo>
                    <a:lnTo>
                      <a:pt x="508" y="199"/>
                    </a:lnTo>
                    <a:lnTo>
                      <a:pt x="527" y="203"/>
                    </a:lnTo>
                    <a:lnTo>
                      <a:pt x="538" y="205"/>
                    </a:lnTo>
                    <a:lnTo>
                      <a:pt x="549" y="202"/>
                    </a:lnTo>
                    <a:lnTo>
                      <a:pt x="555" y="199"/>
                    </a:lnTo>
                    <a:lnTo>
                      <a:pt x="562" y="189"/>
                    </a:lnTo>
                    <a:lnTo>
                      <a:pt x="562" y="181"/>
                    </a:lnTo>
                    <a:lnTo>
                      <a:pt x="566" y="178"/>
                    </a:lnTo>
                    <a:lnTo>
                      <a:pt x="562" y="175"/>
                    </a:lnTo>
                    <a:lnTo>
                      <a:pt x="558" y="173"/>
                    </a:lnTo>
                    <a:lnTo>
                      <a:pt x="558" y="167"/>
                    </a:lnTo>
                    <a:lnTo>
                      <a:pt x="561" y="163"/>
                    </a:lnTo>
                    <a:lnTo>
                      <a:pt x="565" y="156"/>
                    </a:lnTo>
                    <a:lnTo>
                      <a:pt x="572" y="147"/>
                    </a:lnTo>
                    <a:lnTo>
                      <a:pt x="581" y="141"/>
                    </a:lnTo>
                    <a:lnTo>
                      <a:pt x="587" y="133"/>
                    </a:lnTo>
                    <a:lnTo>
                      <a:pt x="591" y="126"/>
                    </a:lnTo>
                    <a:lnTo>
                      <a:pt x="591" y="120"/>
                    </a:lnTo>
                    <a:lnTo>
                      <a:pt x="588" y="116"/>
                    </a:lnTo>
                    <a:lnTo>
                      <a:pt x="588" y="114"/>
                    </a:lnTo>
                    <a:lnTo>
                      <a:pt x="593" y="105"/>
                    </a:lnTo>
                    <a:lnTo>
                      <a:pt x="593" y="104"/>
                    </a:lnTo>
                    <a:lnTo>
                      <a:pt x="588" y="94"/>
                    </a:lnTo>
                    <a:lnTo>
                      <a:pt x="585" y="81"/>
                    </a:lnTo>
                    <a:lnTo>
                      <a:pt x="578" y="73"/>
                    </a:lnTo>
                    <a:lnTo>
                      <a:pt x="570" y="67"/>
                    </a:lnTo>
                    <a:lnTo>
                      <a:pt x="569" y="66"/>
                    </a:lnTo>
                    <a:lnTo>
                      <a:pt x="570" y="60"/>
                    </a:lnTo>
                    <a:lnTo>
                      <a:pt x="574" y="56"/>
                    </a:lnTo>
                    <a:lnTo>
                      <a:pt x="591" y="43"/>
                    </a:lnTo>
                    <a:lnTo>
                      <a:pt x="591" y="38"/>
                    </a:lnTo>
                    <a:lnTo>
                      <a:pt x="592" y="36"/>
                    </a:lnTo>
                    <a:lnTo>
                      <a:pt x="597" y="36"/>
                    </a:lnTo>
                    <a:lnTo>
                      <a:pt x="602" y="39"/>
                    </a:lnTo>
                    <a:lnTo>
                      <a:pt x="605" y="38"/>
                    </a:lnTo>
                    <a:lnTo>
                      <a:pt x="604" y="34"/>
                    </a:lnTo>
                    <a:lnTo>
                      <a:pt x="605" y="32"/>
                    </a:lnTo>
                    <a:lnTo>
                      <a:pt x="615" y="29"/>
                    </a:lnTo>
                    <a:lnTo>
                      <a:pt x="619" y="25"/>
                    </a:lnTo>
                    <a:lnTo>
                      <a:pt x="619" y="23"/>
                    </a:lnTo>
                    <a:lnTo>
                      <a:pt x="624" y="22"/>
                    </a:lnTo>
                    <a:lnTo>
                      <a:pt x="628" y="19"/>
                    </a:lnTo>
                    <a:lnTo>
                      <a:pt x="636" y="18"/>
                    </a:lnTo>
                    <a:lnTo>
                      <a:pt x="645" y="12"/>
                    </a:lnTo>
                    <a:lnTo>
                      <a:pt x="652" y="12"/>
                    </a:lnTo>
                    <a:lnTo>
                      <a:pt x="662" y="7"/>
                    </a:lnTo>
                    <a:lnTo>
                      <a:pt x="666" y="8"/>
                    </a:lnTo>
                    <a:lnTo>
                      <a:pt x="701" y="6"/>
                    </a:lnTo>
                    <a:lnTo>
                      <a:pt x="705" y="7"/>
                    </a:lnTo>
                    <a:lnTo>
                      <a:pt x="712" y="6"/>
                    </a:lnTo>
                    <a:lnTo>
                      <a:pt x="726" y="11"/>
                    </a:lnTo>
                    <a:lnTo>
                      <a:pt x="731" y="11"/>
                    </a:lnTo>
                    <a:lnTo>
                      <a:pt x="737" y="6"/>
                    </a:lnTo>
                    <a:lnTo>
                      <a:pt x="741" y="6"/>
                    </a:lnTo>
                    <a:lnTo>
                      <a:pt x="746" y="2"/>
                    </a:lnTo>
                    <a:lnTo>
                      <a:pt x="755" y="4"/>
                    </a:lnTo>
                    <a:lnTo>
                      <a:pt x="757" y="0"/>
                    </a:lnTo>
                    <a:lnTo>
                      <a:pt x="755" y="1"/>
                    </a:lnTo>
                    <a:lnTo>
                      <a:pt x="766" y="4"/>
                    </a:lnTo>
                    <a:lnTo>
                      <a:pt x="780" y="2"/>
                    </a:lnTo>
                    <a:lnTo>
                      <a:pt x="784" y="3"/>
                    </a:lnTo>
                    <a:lnTo>
                      <a:pt x="789" y="6"/>
                    </a:lnTo>
                    <a:lnTo>
                      <a:pt x="796" y="4"/>
                    </a:lnTo>
                    <a:lnTo>
                      <a:pt x="798" y="7"/>
                    </a:lnTo>
                    <a:lnTo>
                      <a:pt x="798" y="19"/>
                    </a:lnTo>
                    <a:lnTo>
                      <a:pt x="800" y="20"/>
                    </a:lnTo>
                    <a:lnTo>
                      <a:pt x="806" y="16"/>
                    </a:lnTo>
                    <a:lnTo>
                      <a:pt x="811" y="16"/>
                    </a:lnTo>
                    <a:lnTo>
                      <a:pt x="822" y="23"/>
                    </a:lnTo>
                    <a:lnTo>
                      <a:pt x="828" y="29"/>
                    </a:lnTo>
                    <a:lnTo>
                      <a:pt x="830" y="35"/>
                    </a:lnTo>
                    <a:lnTo>
                      <a:pt x="830" y="41"/>
                    </a:lnTo>
                    <a:lnTo>
                      <a:pt x="828" y="47"/>
                    </a:lnTo>
                    <a:lnTo>
                      <a:pt x="830" y="50"/>
                    </a:lnTo>
                    <a:lnTo>
                      <a:pt x="832" y="55"/>
                    </a:lnTo>
                    <a:lnTo>
                      <a:pt x="830" y="59"/>
                    </a:lnTo>
                    <a:lnTo>
                      <a:pt x="825" y="60"/>
                    </a:lnTo>
                    <a:lnTo>
                      <a:pt x="825" y="62"/>
                    </a:lnTo>
                    <a:lnTo>
                      <a:pt x="827" y="66"/>
                    </a:lnTo>
                    <a:lnTo>
                      <a:pt x="834" y="67"/>
                    </a:lnTo>
                    <a:lnTo>
                      <a:pt x="840" y="78"/>
                    </a:lnTo>
                    <a:lnTo>
                      <a:pt x="844" y="79"/>
                    </a:lnTo>
                    <a:lnTo>
                      <a:pt x="849" y="78"/>
                    </a:lnTo>
                    <a:lnTo>
                      <a:pt x="852" y="78"/>
                    </a:lnTo>
                    <a:lnTo>
                      <a:pt x="857" y="74"/>
                    </a:lnTo>
                    <a:lnTo>
                      <a:pt x="861" y="73"/>
                    </a:lnTo>
                    <a:lnTo>
                      <a:pt x="862" y="77"/>
                    </a:lnTo>
                    <a:lnTo>
                      <a:pt x="862" y="83"/>
                    </a:lnTo>
                    <a:lnTo>
                      <a:pt x="872" y="89"/>
                    </a:lnTo>
                    <a:lnTo>
                      <a:pt x="889" y="95"/>
                    </a:lnTo>
                    <a:lnTo>
                      <a:pt x="897" y="100"/>
                    </a:lnTo>
                    <a:lnTo>
                      <a:pt x="903" y="99"/>
                    </a:lnTo>
                    <a:lnTo>
                      <a:pt x="910" y="104"/>
                    </a:lnTo>
                    <a:lnTo>
                      <a:pt x="921" y="105"/>
                    </a:lnTo>
                    <a:lnTo>
                      <a:pt x="887" y="130"/>
                    </a:lnTo>
                    <a:lnTo>
                      <a:pt x="883" y="136"/>
                    </a:lnTo>
                    <a:lnTo>
                      <a:pt x="884" y="138"/>
                    </a:lnTo>
                    <a:lnTo>
                      <a:pt x="884" y="141"/>
                    </a:lnTo>
                    <a:lnTo>
                      <a:pt x="881" y="149"/>
                    </a:lnTo>
                    <a:lnTo>
                      <a:pt x="877" y="153"/>
                    </a:lnTo>
                    <a:lnTo>
                      <a:pt x="873" y="152"/>
                    </a:lnTo>
                    <a:lnTo>
                      <a:pt x="870" y="148"/>
                    </a:lnTo>
                    <a:lnTo>
                      <a:pt x="851" y="149"/>
                    </a:lnTo>
                    <a:lnTo>
                      <a:pt x="849" y="151"/>
                    </a:lnTo>
                    <a:lnTo>
                      <a:pt x="844" y="157"/>
                    </a:lnTo>
                    <a:lnTo>
                      <a:pt x="841" y="158"/>
                    </a:lnTo>
                    <a:lnTo>
                      <a:pt x="835" y="158"/>
                    </a:lnTo>
                    <a:lnTo>
                      <a:pt x="828" y="156"/>
                    </a:lnTo>
                    <a:lnTo>
                      <a:pt x="824" y="158"/>
                    </a:lnTo>
                    <a:lnTo>
                      <a:pt x="822" y="162"/>
                    </a:lnTo>
                    <a:lnTo>
                      <a:pt x="818" y="164"/>
                    </a:lnTo>
                    <a:lnTo>
                      <a:pt x="816" y="165"/>
                    </a:lnTo>
                    <a:lnTo>
                      <a:pt x="809" y="164"/>
                    </a:lnTo>
                    <a:lnTo>
                      <a:pt x="806" y="165"/>
                    </a:lnTo>
                    <a:lnTo>
                      <a:pt x="802" y="163"/>
                    </a:lnTo>
                    <a:lnTo>
                      <a:pt x="790" y="163"/>
                    </a:lnTo>
                    <a:lnTo>
                      <a:pt x="785" y="162"/>
                    </a:lnTo>
                    <a:lnTo>
                      <a:pt x="780" y="162"/>
                    </a:lnTo>
                    <a:lnTo>
                      <a:pt x="765" y="153"/>
                    </a:lnTo>
                    <a:lnTo>
                      <a:pt x="755" y="151"/>
                    </a:lnTo>
                    <a:lnTo>
                      <a:pt x="737" y="143"/>
                    </a:lnTo>
                    <a:lnTo>
                      <a:pt x="732" y="146"/>
                    </a:lnTo>
                    <a:lnTo>
                      <a:pt x="728" y="149"/>
                    </a:lnTo>
                    <a:lnTo>
                      <a:pt x="721" y="148"/>
                    </a:lnTo>
                    <a:lnTo>
                      <a:pt x="717" y="149"/>
                    </a:lnTo>
                    <a:lnTo>
                      <a:pt x="716" y="152"/>
                    </a:lnTo>
                    <a:lnTo>
                      <a:pt x="715" y="160"/>
                    </a:lnTo>
                    <a:lnTo>
                      <a:pt x="707" y="174"/>
                    </a:lnTo>
                    <a:lnTo>
                      <a:pt x="707" y="176"/>
                    </a:lnTo>
                    <a:lnTo>
                      <a:pt x="716" y="176"/>
                    </a:lnTo>
                    <a:lnTo>
                      <a:pt x="718" y="181"/>
                    </a:lnTo>
                    <a:lnTo>
                      <a:pt x="718" y="185"/>
                    </a:lnTo>
                    <a:lnTo>
                      <a:pt x="714" y="187"/>
                    </a:lnTo>
                    <a:lnTo>
                      <a:pt x="712" y="189"/>
                    </a:lnTo>
                    <a:lnTo>
                      <a:pt x="712" y="192"/>
                    </a:lnTo>
                    <a:lnTo>
                      <a:pt x="715" y="196"/>
                    </a:lnTo>
                    <a:lnTo>
                      <a:pt x="717" y="197"/>
                    </a:lnTo>
                    <a:lnTo>
                      <a:pt x="728" y="196"/>
                    </a:lnTo>
                    <a:lnTo>
                      <a:pt x="731" y="199"/>
                    </a:lnTo>
                    <a:lnTo>
                      <a:pt x="732" y="202"/>
                    </a:lnTo>
                    <a:lnTo>
                      <a:pt x="732" y="203"/>
                    </a:lnTo>
                    <a:lnTo>
                      <a:pt x="727" y="208"/>
                    </a:lnTo>
                    <a:lnTo>
                      <a:pt x="721" y="211"/>
                    </a:lnTo>
                    <a:lnTo>
                      <a:pt x="720" y="217"/>
                    </a:lnTo>
                    <a:lnTo>
                      <a:pt x="732" y="228"/>
                    </a:lnTo>
                    <a:lnTo>
                      <a:pt x="732" y="234"/>
                    </a:lnTo>
                    <a:lnTo>
                      <a:pt x="731" y="239"/>
                    </a:lnTo>
                    <a:lnTo>
                      <a:pt x="717" y="248"/>
                    </a:lnTo>
                    <a:lnTo>
                      <a:pt x="716" y="251"/>
                    </a:lnTo>
                    <a:lnTo>
                      <a:pt x="725" y="255"/>
                    </a:lnTo>
                    <a:lnTo>
                      <a:pt x="728" y="264"/>
                    </a:lnTo>
                    <a:lnTo>
                      <a:pt x="738" y="270"/>
                    </a:lnTo>
                    <a:lnTo>
                      <a:pt x="737" y="277"/>
                    </a:lnTo>
                    <a:lnTo>
                      <a:pt x="744" y="278"/>
                    </a:lnTo>
                    <a:lnTo>
                      <a:pt x="747" y="282"/>
                    </a:lnTo>
                    <a:lnTo>
                      <a:pt x="753" y="280"/>
                    </a:lnTo>
                    <a:lnTo>
                      <a:pt x="758" y="281"/>
                    </a:lnTo>
                    <a:lnTo>
                      <a:pt x="758" y="286"/>
                    </a:lnTo>
                    <a:lnTo>
                      <a:pt x="757" y="292"/>
                    </a:lnTo>
                    <a:lnTo>
                      <a:pt x="760" y="299"/>
                    </a:lnTo>
                    <a:lnTo>
                      <a:pt x="761" y="300"/>
                    </a:lnTo>
                    <a:lnTo>
                      <a:pt x="779" y="302"/>
                    </a:lnTo>
                    <a:lnTo>
                      <a:pt x="784" y="305"/>
                    </a:lnTo>
                    <a:lnTo>
                      <a:pt x="789" y="304"/>
                    </a:lnTo>
                    <a:lnTo>
                      <a:pt x="795" y="312"/>
                    </a:lnTo>
                    <a:lnTo>
                      <a:pt x="793" y="316"/>
                    </a:lnTo>
                    <a:lnTo>
                      <a:pt x="796" y="320"/>
                    </a:lnTo>
                    <a:lnTo>
                      <a:pt x="791" y="325"/>
                    </a:lnTo>
                    <a:lnTo>
                      <a:pt x="789" y="329"/>
                    </a:lnTo>
                    <a:lnTo>
                      <a:pt x="781" y="330"/>
                    </a:lnTo>
                    <a:lnTo>
                      <a:pt x="777" y="330"/>
                    </a:lnTo>
                    <a:lnTo>
                      <a:pt x="775" y="329"/>
                    </a:lnTo>
                    <a:lnTo>
                      <a:pt x="770" y="330"/>
                    </a:lnTo>
                    <a:lnTo>
                      <a:pt x="768" y="332"/>
                    </a:lnTo>
                    <a:lnTo>
                      <a:pt x="757" y="337"/>
                    </a:lnTo>
                    <a:lnTo>
                      <a:pt x="753" y="345"/>
                    </a:lnTo>
                    <a:lnTo>
                      <a:pt x="752" y="356"/>
                    </a:lnTo>
                    <a:lnTo>
                      <a:pt x="757" y="362"/>
                    </a:lnTo>
                    <a:lnTo>
                      <a:pt x="755" y="367"/>
                    </a:lnTo>
                    <a:lnTo>
                      <a:pt x="758" y="368"/>
                    </a:lnTo>
                    <a:lnTo>
                      <a:pt x="759" y="371"/>
                    </a:lnTo>
                    <a:lnTo>
                      <a:pt x="758" y="374"/>
                    </a:lnTo>
                    <a:lnTo>
                      <a:pt x="753" y="378"/>
                    </a:lnTo>
                    <a:lnTo>
                      <a:pt x="752" y="384"/>
                    </a:lnTo>
                    <a:lnTo>
                      <a:pt x="752" y="386"/>
                    </a:lnTo>
                    <a:lnTo>
                      <a:pt x="754" y="388"/>
                    </a:lnTo>
                    <a:lnTo>
                      <a:pt x="764" y="388"/>
                    </a:lnTo>
                    <a:lnTo>
                      <a:pt x="766" y="394"/>
                    </a:lnTo>
                    <a:lnTo>
                      <a:pt x="764" y="396"/>
                    </a:lnTo>
                    <a:lnTo>
                      <a:pt x="760" y="398"/>
                    </a:lnTo>
                    <a:lnTo>
                      <a:pt x="757" y="396"/>
                    </a:lnTo>
                    <a:lnTo>
                      <a:pt x="754" y="394"/>
                    </a:lnTo>
                    <a:lnTo>
                      <a:pt x="752" y="401"/>
                    </a:lnTo>
                    <a:lnTo>
                      <a:pt x="738" y="406"/>
                    </a:lnTo>
                    <a:lnTo>
                      <a:pt x="726" y="422"/>
                    </a:lnTo>
                    <a:lnTo>
                      <a:pt x="721" y="425"/>
                    </a:lnTo>
                    <a:lnTo>
                      <a:pt x="716" y="431"/>
                    </a:lnTo>
                    <a:lnTo>
                      <a:pt x="712" y="436"/>
                    </a:lnTo>
                    <a:lnTo>
                      <a:pt x="711" y="442"/>
                    </a:lnTo>
                    <a:lnTo>
                      <a:pt x="712" y="450"/>
                    </a:lnTo>
                    <a:lnTo>
                      <a:pt x="709" y="458"/>
                    </a:lnTo>
                    <a:lnTo>
                      <a:pt x="700" y="463"/>
                    </a:lnTo>
                    <a:lnTo>
                      <a:pt x="693" y="463"/>
                    </a:lnTo>
                    <a:lnTo>
                      <a:pt x="687" y="468"/>
                    </a:lnTo>
                    <a:lnTo>
                      <a:pt x="682" y="476"/>
                    </a:lnTo>
                    <a:lnTo>
                      <a:pt x="678" y="487"/>
                    </a:lnTo>
                    <a:lnTo>
                      <a:pt x="672" y="498"/>
                    </a:lnTo>
                    <a:lnTo>
                      <a:pt x="657" y="520"/>
                    </a:lnTo>
                    <a:lnTo>
                      <a:pt x="651" y="527"/>
                    </a:lnTo>
                    <a:lnTo>
                      <a:pt x="639" y="534"/>
                    </a:lnTo>
                    <a:lnTo>
                      <a:pt x="628" y="544"/>
                    </a:lnTo>
                    <a:lnTo>
                      <a:pt x="624" y="549"/>
                    </a:lnTo>
                    <a:lnTo>
                      <a:pt x="614" y="565"/>
                    </a:lnTo>
                    <a:lnTo>
                      <a:pt x="607" y="574"/>
                    </a:lnTo>
                    <a:lnTo>
                      <a:pt x="599" y="589"/>
                    </a:lnTo>
                    <a:lnTo>
                      <a:pt x="594" y="592"/>
                    </a:lnTo>
                    <a:lnTo>
                      <a:pt x="590" y="593"/>
                    </a:lnTo>
                    <a:lnTo>
                      <a:pt x="567" y="593"/>
                    </a:lnTo>
                    <a:lnTo>
                      <a:pt x="564" y="594"/>
                    </a:lnTo>
                    <a:lnTo>
                      <a:pt x="556" y="597"/>
                    </a:lnTo>
                    <a:lnTo>
                      <a:pt x="551" y="603"/>
                    </a:lnTo>
                    <a:lnTo>
                      <a:pt x="547" y="604"/>
                    </a:lnTo>
                    <a:lnTo>
                      <a:pt x="544" y="603"/>
                    </a:lnTo>
                    <a:lnTo>
                      <a:pt x="542" y="598"/>
                    </a:lnTo>
                    <a:lnTo>
                      <a:pt x="534" y="584"/>
                    </a:lnTo>
                    <a:lnTo>
                      <a:pt x="531" y="582"/>
                    </a:lnTo>
                    <a:lnTo>
                      <a:pt x="527" y="583"/>
                    </a:lnTo>
                    <a:lnTo>
                      <a:pt x="517" y="592"/>
                    </a:lnTo>
                    <a:lnTo>
                      <a:pt x="513" y="598"/>
                    </a:lnTo>
                    <a:lnTo>
                      <a:pt x="502" y="608"/>
                    </a:lnTo>
                    <a:lnTo>
                      <a:pt x="488" y="626"/>
                    </a:lnTo>
                    <a:lnTo>
                      <a:pt x="480" y="633"/>
                    </a:lnTo>
                    <a:lnTo>
                      <a:pt x="478" y="640"/>
                    </a:lnTo>
                    <a:lnTo>
                      <a:pt x="474" y="658"/>
                    </a:lnTo>
                    <a:lnTo>
                      <a:pt x="474" y="663"/>
                    </a:lnTo>
                    <a:lnTo>
                      <a:pt x="476" y="668"/>
                    </a:lnTo>
                    <a:lnTo>
                      <a:pt x="483" y="671"/>
                    </a:lnTo>
                    <a:lnTo>
                      <a:pt x="489" y="670"/>
                    </a:lnTo>
                    <a:lnTo>
                      <a:pt x="496" y="673"/>
                    </a:lnTo>
                    <a:lnTo>
                      <a:pt x="506" y="673"/>
                    </a:lnTo>
                    <a:lnTo>
                      <a:pt x="508" y="674"/>
                    </a:lnTo>
                    <a:lnTo>
                      <a:pt x="512" y="678"/>
                    </a:lnTo>
                    <a:lnTo>
                      <a:pt x="513" y="681"/>
                    </a:lnTo>
                    <a:lnTo>
                      <a:pt x="513" y="686"/>
                    </a:lnTo>
                    <a:lnTo>
                      <a:pt x="507" y="706"/>
                    </a:lnTo>
                    <a:lnTo>
                      <a:pt x="507" y="711"/>
                    </a:lnTo>
                    <a:lnTo>
                      <a:pt x="508" y="716"/>
                    </a:lnTo>
                    <a:lnTo>
                      <a:pt x="518" y="727"/>
                    </a:lnTo>
                    <a:lnTo>
                      <a:pt x="522" y="728"/>
                    </a:lnTo>
                    <a:lnTo>
                      <a:pt x="532" y="724"/>
                    </a:lnTo>
                    <a:lnTo>
                      <a:pt x="534" y="725"/>
                    </a:lnTo>
                    <a:lnTo>
                      <a:pt x="537" y="728"/>
                    </a:lnTo>
                    <a:lnTo>
                      <a:pt x="537" y="739"/>
                    </a:lnTo>
                    <a:lnTo>
                      <a:pt x="538" y="748"/>
                    </a:lnTo>
                    <a:lnTo>
                      <a:pt x="543" y="755"/>
                    </a:lnTo>
                    <a:lnTo>
                      <a:pt x="545" y="762"/>
                    </a:lnTo>
                    <a:lnTo>
                      <a:pt x="550" y="768"/>
                    </a:lnTo>
                    <a:lnTo>
                      <a:pt x="555" y="773"/>
                    </a:lnTo>
                    <a:lnTo>
                      <a:pt x="555" y="776"/>
                    </a:lnTo>
                    <a:lnTo>
                      <a:pt x="559" y="781"/>
                    </a:lnTo>
                    <a:lnTo>
                      <a:pt x="560" y="784"/>
                    </a:lnTo>
                    <a:lnTo>
                      <a:pt x="555" y="786"/>
                    </a:lnTo>
                    <a:lnTo>
                      <a:pt x="555" y="788"/>
                    </a:lnTo>
                    <a:lnTo>
                      <a:pt x="555" y="798"/>
                    </a:lnTo>
                    <a:lnTo>
                      <a:pt x="554" y="802"/>
                    </a:lnTo>
                    <a:lnTo>
                      <a:pt x="561" y="803"/>
                    </a:lnTo>
                    <a:lnTo>
                      <a:pt x="561" y="805"/>
                    </a:lnTo>
                    <a:lnTo>
                      <a:pt x="554" y="805"/>
                    </a:lnTo>
                    <a:lnTo>
                      <a:pt x="549" y="809"/>
                    </a:lnTo>
                    <a:lnTo>
                      <a:pt x="549" y="811"/>
                    </a:lnTo>
                    <a:lnTo>
                      <a:pt x="545" y="813"/>
                    </a:lnTo>
                    <a:lnTo>
                      <a:pt x="542" y="813"/>
                    </a:lnTo>
                    <a:lnTo>
                      <a:pt x="535" y="813"/>
                    </a:lnTo>
                    <a:lnTo>
                      <a:pt x="534" y="810"/>
                    </a:lnTo>
                    <a:lnTo>
                      <a:pt x="533" y="809"/>
                    </a:lnTo>
                    <a:lnTo>
                      <a:pt x="534" y="803"/>
                    </a:lnTo>
                    <a:lnTo>
                      <a:pt x="534" y="802"/>
                    </a:lnTo>
                    <a:lnTo>
                      <a:pt x="527" y="800"/>
                    </a:lnTo>
                    <a:lnTo>
                      <a:pt x="522" y="804"/>
                    </a:lnTo>
                    <a:lnTo>
                      <a:pt x="510" y="808"/>
                    </a:lnTo>
                    <a:lnTo>
                      <a:pt x="506" y="815"/>
                    </a:lnTo>
                    <a:lnTo>
                      <a:pt x="505" y="816"/>
                    </a:lnTo>
                    <a:lnTo>
                      <a:pt x="502" y="816"/>
                    </a:lnTo>
                    <a:lnTo>
                      <a:pt x="488" y="816"/>
                    </a:lnTo>
                    <a:lnTo>
                      <a:pt x="479" y="809"/>
                    </a:lnTo>
                    <a:lnTo>
                      <a:pt x="473" y="811"/>
                    </a:lnTo>
                    <a:lnTo>
                      <a:pt x="469" y="809"/>
                    </a:lnTo>
                    <a:lnTo>
                      <a:pt x="457" y="810"/>
                    </a:lnTo>
                    <a:lnTo>
                      <a:pt x="453" y="809"/>
                    </a:lnTo>
                    <a:lnTo>
                      <a:pt x="447" y="810"/>
                    </a:lnTo>
                    <a:lnTo>
                      <a:pt x="443" y="809"/>
                    </a:lnTo>
                    <a:lnTo>
                      <a:pt x="442" y="810"/>
                    </a:lnTo>
                    <a:lnTo>
                      <a:pt x="441" y="810"/>
                    </a:lnTo>
                    <a:lnTo>
                      <a:pt x="438" y="805"/>
                    </a:lnTo>
                    <a:lnTo>
                      <a:pt x="436" y="805"/>
                    </a:lnTo>
                    <a:lnTo>
                      <a:pt x="435" y="810"/>
                    </a:lnTo>
                    <a:lnTo>
                      <a:pt x="435" y="827"/>
                    </a:lnTo>
                    <a:lnTo>
                      <a:pt x="415" y="827"/>
                    </a:lnTo>
                    <a:lnTo>
                      <a:pt x="411" y="829"/>
                    </a:lnTo>
                    <a:lnTo>
                      <a:pt x="406" y="827"/>
                    </a:lnTo>
                    <a:lnTo>
                      <a:pt x="404" y="832"/>
                    </a:lnTo>
                    <a:lnTo>
                      <a:pt x="402" y="834"/>
                    </a:lnTo>
                    <a:lnTo>
                      <a:pt x="400" y="837"/>
                    </a:lnTo>
                    <a:lnTo>
                      <a:pt x="395" y="841"/>
                    </a:lnTo>
                    <a:lnTo>
                      <a:pt x="391" y="842"/>
                    </a:lnTo>
                    <a:lnTo>
                      <a:pt x="378" y="837"/>
                    </a:lnTo>
                    <a:lnTo>
                      <a:pt x="367" y="836"/>
                    </a:lnTo>
                    <a:lnTo>
                      <a:pt x="363" y="834"/>
                    </a:lnTo>
                    <a:lnTo>
                      <a:pt x="362" y="827"/>
                    </a:lnTo>
                    <a:lnTo>
                      <a:pt x="360" y="824"/>
                    </a:lnTo>
                    <a:lnTo>
                      <a:pt x="355" y="820"/>
                    </a:lnTo>
                    <a:lnTo>
                      <a:pt x="350" y="808"/>
                    </a:lnTo>
                    <a:lnTo>
                      <a:pt x="344" y="791"/>
                    </a:lnTo>
                    <a:lnTo>
                      <a:pt x="344" y="784"/>
                    </a:lnTo>
                    <a:lnTo>
                      <a:pt x="340" y="784"/>
                    </a:lnTo>
                    <a:lnTo>
                      <a:pt x="329" y="781"/>
                    </a:lnTo>
                    <a:lnTo>
                      <a:pt x="322" y="776"/>
                    </a:lnTo>
                    <a:lnTo>
                      <a:pt x="318" y="756"/>
                    </a:lnTo>
                    <a:lnTo>
                      <a:pt x="316" y="751"/>
                    </a:lnTo>
                    <a:lnTo>
                      <a:pt x="308" y="745"/>
                    </a:lnTo>
                    <a:lnTo>
                      <a:pt x="302" y="741"/>
                    </a:lnTo>
                    <a:lnTo>
                      <a:pt x="292" y="740"/>
                    </a:lnTo>
                    <a:lnTo>
                      <a:pt x="271" y="744"/>
                    </a:lnTo>
                    <a:lnTo>
                      <a:pt x="250" y="744"/>
                    </a:lnTo>
                    <a:lnTo>
                      <a:pt x="236" y="750"/>
                    </a:lnTo>
                    <a:lnTo>
                      <a:pt x="227" y="748"/>
                    </a:lnTo>
                    <a:lnTo>
                      <a:pt x="212" y="746"/>
                    </a:lnTo>
                    <a:lnTo>
                      <a:pt x="205" y="759"/>
                    </a:lnTo>
                    <a:lnTo>
                      <a:pt x="200" y="753"/>
                    </a:lnTo>
                    <a:lnTo>
                      <a:pt x="188" y="753"/>
                    </a:lnTo>
                    <a:lnTo>
                      <a:pt x="178" y="745"/>
                    </a:lnTo>
                    <a:lnTo>
                      <a:pt x="164" y="746"/>
                    </a:lnTo>
                    <a:lnTo>
                      <a:pt x="151" y="745"/>
                    </a:lnTo>
                    <a:lnTo>
                      <a:pt x="144" y="753"/>
                    </a:lnTo>
                    <a:lnTo>
                      <a:pt x="130" y="755"/>
                    </a:lnTo>
                    <a:lnTo>
                      <a:pt x="102" y="751"/>
                    </a:lnTo>
                    <a:lnTo>
                      <a:pt x="91" y="751"/>
                    </a:lnTo>
                    <a:lnTo>
                      <a:pt x="76" y="759"/>
                    </a:lnTo>
                    <a:lnTo>
                      <a:pt x="69" y="755"/>
                    </a:lnTo>
                    <a:lnTo>
                      <a:pt x="61" y="761"/>
                    </a:lnTo>
                    <a:lnTo>
                      <a:pt x="53" y="761"/>
                    </a:lnTo>
                    <a:lnTo>
                      <a:pt x="48" y="765"/>
                    </a:lnTo>
                    <a:lnTo>
                      <a:pt x="45" y="759"/>
                    </a:lnTo>
                    <a:lnTo>
                      <a:pt x="42" y="75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17" name="Freeform 101"/>
              <p:cNvSpPr>
                <a:spLocks noChangeAspect="1"/>
              </p:cNvSpPr>
              <p:nvPr/>
            </p:nvSpPr>
            <p:spPr bwMode="gray">
              <a:xfrm>
                <a:off x="3489" y="2165"/>
                <a:ext cx="37" cy="20"/>
              </a:xfrm>
              <a:custGeom>
                <a:avLst/>
                <a:gdLst/>
                <a:ahLst/>
                <a:cxnLst>
                  <a:cxn ang="0">
                    <a:pos x="164" y="32"/>
                  </a:cxn>
                  <a:cxn ang="0">
                    <a:pos x="164" y="30"/>
                  </a:cxn>
                  <a:cxn ang="0">
                    <a:pos x="150" y="22"/>
                  </a:cxn>
                  <a:cxn ang="0">
                    <a:pos x="148" y="18"/>
                  </a:cxn>
                  <a:cxn ang="0">
                    <a:pos x="145" y="17"/>
                  </a:cxn>
                  <a:cxn ang="0">
                    <a:pos x="130" y="21"/>
                  </a:cxn>
                  <a:cxn ang="0">
                    <a:pos x="126" y="21"/>
                  </a:cxn>
                  <a:cxn ang="0">
                    <a:pos x="112" y="16"/>
                  </a:cxn>
                  <a:cxn ang="0">
                    <a:pos x="96" y="15"/>
                  </a:cxn>
                  <a:cxn ang="0">
                    <a:pos x="89" y="10"/>
                  </a:cxn>
                  <a:cxn ang="0">
                    <a:pos x="89" y="7"/>
                  </a:cxn>
                  <a:cxn ang="0">
                    <a:pos x="85" y="1"/>
                  </a:cxn>
                  <a:cxn ang="0">
                    <a:pos x="79" y="0"/>
                  </a:cxn>
                  <a:cxn ang="0">
                    <a:pos x="65" y="1"/>
                  </a:cxn>
                  <a:cxn ang="0">
                    <a:pos x="53" y="6"/>
                  </a:cxn>
                  <a:cxn ang="0">
                    <a:pos x="42" y="17"/>
                  </a:cxn>
                  <a:cxn ang="0">
                    <a:pos x="32" y="33"/>
                  </a:cxn>
                  <a:cxn ang="0">
                    <a:pos x="11" y="53"/>
                  </a:cxn>
                  <a:cxn ang="0">
                    <a:pos x="10" y="59"/>
                  </a:cxn>
                  <a:cxn ang="0">
                    <a:pos x="9" y="63"/>
                  </a:cxn>
                  <a:cxn ang="0">
                    <a:pos x="0" y="71"/>
                  </a:cxn>
                  <a:cxn ang="0">
                    <a:pos x="0" y="76"/>
                  </a:cxn>
                  <a:cxn ang="0">
                    <a:pos x="5" y="77"/>
                  </a:cxn>
                  <a:cxn ang="0">
                    <a:pos x="6" y="80"/>
                  </a:cxn>
                  <a:cxn ang="0">
                    <a:pos x="6" y="87"/>
                  </a:cxn>
                  <a:cxn ang="0">
                    <a:pos x="8" y="88"/>
                  </a:cxn>
                  <a:cxn ang="0">
                    <a:pos x="11" y="88"/>
                  </a:cxn>
                  <a:cxn ang="0">
                    <a:pos x="15" y="91"/>
                  </a:cxn>
                  <a:cxn ang="0">
                    <a:pos x="26" y="95"/>
                  </a:cxn>
                  <a:cxn ang="0">
                    <a:pos x="49" y="98"/>
                  </a:cxn>
                  <a:cxn ang="0">
                    <a:pos x="68" y="98"/>
                  </a:cxn>
                  <a:cxn ang="0">
                    <a:pos x="91" y="90"/>
                  </a:cxn>
                  <a:cxn ang="0">
                    <a:pos x="96" y="90"/>
                  </a:cxn>
                  <a:cxn ang="0">
                    <a:pos x="106" y="93"/>
                  </a:cxn>
                  <a:cxn ang="0">
                    <a:pos x="115" y="93"/>
                  </a:cxn>
                  <a:cxn ang="0">
                    <a:pos x="123" y="92"/>
                  </a:cxn>
                  <a:cxn ang="0">
                    <a:pos x="144" y="88"/>
                  </a:cxn>
                  <a:cxn ang="0">
                    <a:pos x="158" y="87"/>
                  </a:cxn>
                  <a:cxn ang="0">
                    <a:pos x="178" y="84"/>
                  </a:cxn>
                  <a:cxn ang="0">
                    <a:pos x="186" y="80"/>
                  </a:cxn>
                  <a:cxn ang="0">
                    <a:pos x="186" y="77"/>
                  </a:cxn>
                  <a:cxn ang="0">
                    <a:pos x="185" y="73"/>
                  </a:cxn>
                  <a:cxn ang="0">
                    <a:pos x="187" y="59"/>
                  </a:cxn>
                  <a:cxn ang="0">
                    <a:pos x="181" y="53"/>
                  </a:cxn>
                  <a:cxn ang="0">
                    <a:pos x="162" y="45"/>
                  </a:cxn>
                  <a:cxn ang="0">
                    <a:pos x="161" y="43"/>
                  </a:cxn>
                  <a:cxn ang="0">
                    <a:pos x="161" y="41"/>
                  </a:cxn>
                  <a:cxn ang="0">
                    <a:pos x="164" y="34"/>
                  </a:cxn>
                  <a:cxn ang="0">
                    <a:pos x="164" y="32"/>
                  </a:cxn>
                </a:cxnLst>
                <a:rect l="0" t="0" r="r" b="b"/>
                <a:pathLst>
                  <a:path w="187" h="98">
                    <a:moveTo>
                      <a:pt x="164" y="32"/>
                    </a:moveTo>
                    <a:lnTo>
                      <a:pt x="164" y="30"/>
                    </a:lnTo>
                    <a:lnTo>
                      <a:pt x="150" y="22"/>
                    </a:lnTo>
                    <a:lnTo>
                      <a:pt x="148" y="18"/>
                    </a:lnTo>
                    <a:lnTo>
                      <a:pt x="145" y="17"/>
                    </a:lnTo>
                    <a:lnTo>
                      <a:pt x="130" y="21"/>
                    </a:lnTo>
                    <a:lnTo>
                      <a:pt x="126" y="21"/>
                    </a:lnTo>
                    <a:lnTo>
                      <a:pt x="112" y="16"/>
                    </a:lnTo>
                    <a:lnTo>
                      <a:pt x="96" y="15"/>
                    </a:lnTo>
                    <a:lnTo>
                      <a:pt x="89" y="10"/>
                    </a:lnTo>
                    <a:lnTo>
                      <a:pt x="89" y="7"/>
                    </a:lnTo>
                    <a:lnTo>
                      <a:pt x="85" y="1"/>
                    </a:lnTo>
                    <a:lnTo>
                      <a:pt x="79" y="0"/>
                    </a:lnTo>
                    <a:lnTo>
                      <a:pt x="65" y="1"/>
                    </a:lnTo>
                    <a:lnTo>
                      <a:pt x="53" y="6"/>
                    </a:lnTo>
                    <a:lnTo>
                      <a:pt x="42" y="17"/>
                    </a:lnTo>
                    <a:lnTo>
                      <a:pt x="32" y="33"/>
                    </a:lnTo>
                    <a:lnTo>
                      <a:pt x="11" y="53"/>
                    </a:lnTo>
                    <a:lnTo>
                      <a:pt x="10" y="59"/>
                    </a:lnTo>
                    <a:lnTo>
                      <a:pt x="9" y="63"/>
                    </a:lnTo>
                    <a:lnTo>
                      <a:pt x="0" y="71"/>
                    </a:lnTo>
                    <a:lnTo>
                      <a:pt x="0" y="76"/>
                    </a:lnTo>
                    <a:lnTo>
                      <a:pt x="5" y="77"/>
                    </a:lnTo>
                    <a:lnTo>
                      <a:pt x="6" y="80"/>
                    </a:lnTo>
                    <a:lnTo>
                      <a:pt x="6" y="87"/>
                    </a:lnTo>
                    <a:lnTo>
                      <a:pt x="8" y="88"/>
                    </a:lnTo>
                    <a:lnTo>
                      <a:pt x="11" y="88"/>
                    </a:lnTo>
                    <a:lnTo>
                      <a:pt x="15" y="91"/>
                    </a:lnTo>
                    <a:lnTo>
                      <a:pt x="26" y="95"/>
                    </a:lnTo>
                    <a:lnTo>
                      <a:pt x="49" y="98"/>
                    </a:lnTo>
                    <a:lnTo>
                      <a:pt x="68" y="98"/>
                    </a:lnTo>
                    <a:lnTo>
                      <a:pt x="91" y="90"/>
                    </a:lnTo>
                    <a:lnTo>
                      <a:pt x="96" y="90"/>
                    </a:lnTo>
                    <a:lnTo>
                      <a:pt x="106" y="93"/>
                    </a:lnTo>
                    <a:lnTo>
                      <a:pt x="115" y="93"/>
                    </a:lnTo>
                    <a:lnTo>
                      <a:pt x="123" y="92"/>
                    </a:lnTo>
                    <a:lnTo>
                      <a:pt x="144" y="88"/>
                    </a:lnTo>
                    <a:lnTo>
                      <a:pt x="158" y="87"/>
                    </a:lnTo>
                    <a:lnTo>
                      <a:pt x="178" y="84"/>
                    </a:lnTo>
                    <a:lnTo>
                      <a:pt x="186" y="80"/>
                    </a:lnTo>
                    <a:lnTo>
                      <a:pt x="186" y="77"/>
                    </a:lnTo>
                    <a:lnTo>
                      <a:pt x="185" y="73"/>
                    </a:lnTo>
                    <a:lnTo>
                      <a:pt x="187" y="59"/>
                    </a:lnTo>
                    <a:lnTo>
                      <a:pt x="181" y="53"/>
                    </a:lnTo>
                    <a:lnTo>
                      <a:pt x="162" y="45"/>
                    </a:lnTo>
                    <a:lnTo>
                      <a:pt x="161" y="43"/>
                    </a:lnTo>
                    <a:lnTo>
                      <a:pt x="161" y="41"/>
                    </a:lnTo>
                    <a:lnTo>
                      <a:pt x="164" y="34"/>
                    </a:lnTo>
                    <a:lnTo>
                      <a:pt x="164" y="3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18" name="Freeform 102"/>
              <p:cNvSpPr>
                <a:spLocks noChangeAspect="1"/>
              </p:cNvSpPr>
              <p:nvPr/>
            </p:nvSpPr>
            <p:spPr bwMode="gray">
              <a:xfrm>
                <a:off x="3394" y="2140"/>
                <a:ext cx="88" cy="49"/>
              </a:xfrm>
              <a:custGeom>
                <a:avLst/>
                <a:gdLst/>
                <a:ahLst/>
                <a:cxnLst>
                  <a:cxn ang="0">
                    <a:pos x="432" y="170"/>
                  </a:cxn>
                  <a:cxn ang="0">
                    <a:pos x="428" y="203"/>
                  </a:cxn>
                  <a:cxn ang="0">
                    <a:pos x="441" y="221"/>
                  </a:cxn>
                  <a:cxn ang="0">
                    <a:pos x="434" y="242"/>
                  </a:cxn>
                  <a:cxn ang="0">
                    <a:pos x="396" y="242"/>
                  </a:cxn>
                  <a:cxn ang="0">
                    <a:pos x="368" y="238"/>
                  </a:cxn>
                  <a:cxn ang="0">
                    <a:pos x="308" y="224"/>
                  </a:cxn>
                  <a:cxn ang="0">
                    <a:pos x="267" y="218"/>
                  </a:cxn>
                  <a:cxn ang="0">
                    <a:pos x="239" y="191"/>
                  </a:cxn>
                  <a:cxn ang="0">
                    <a:pos x="211" y="184"/>
                  </a:cxn>
                  <a:cxn ang="0">
                    <a:pos x="192" y="184"/>
                  </a:cxn>
                  <a:cxn ang="0">
                    <a:pos x="168" y="187"/>
                  </a:cxn>
                  <a:cxn ang="0">
                    <a:pos x="136" y="168"/>
                  </a:cxn>
                  <a:cxn ang="0">
                    <a:pos x="114" y="159"/>
                  </a:cxn>
                  <a:cxn ang="0">
                    <a:pos x="83" y="148"/>
                  </a:cxn>
                  <a:cxn ang="0">
                    <a:pos x="57" y="124"/>
                  </a:cxn>
                  <a:cxn ang="0">
                    <a:pos x="32" y="109"/>
                  </a:cxn>
                  <a:cxn ang="0">
                    <a:pos x="23" y="113"/>
                  </a:cxn>
                  <a:cxn ang="0">
                    <a:pos x="12" y="98"/>
                  </a:cxn>
                  <a:cxn ang="0">
                    <a:pos x="1" y="87"/>
                  </a:cxn>
                  <a:cxn ang="0">
                    <a:pos x="11" y="71"/>
                  </a:cxn>
                  <a:cxn ang="0">
                    <a:pos x="14" y="51"/>
                  </a:cxn>
                  <a:cxn ang="0">
                    <a:pos x="17" y="34"/>
                  </a:cxn>
                  <a:cxn ang="0">
                    <a:pos x="30" y="22"/>
                  </a:cxn>
                  <a:cxn ang="0">
                    <a:pos x="43" y="6"/>
                  </a:cxn>
                  <a:cxn ang="0">
                    <a:pos x="54" y="4"/>
                  </a:cxn>
                  <a:cxn ang="0">
                    <a:pos x="67" y="18"/>
                  </a:cxn>
                  <a:cxn ang="0">
                    <a:pos x="71" y="8"/>
                  </a:cxn>
                  <a:cxn ang="0">
                    <a:pos x="73" y="0"/>
                  </a:cxn>
                  <a:cxn ang="0">
                    <a:pos x="110" y="7"/>
                  </a:cxn>
                  <a:cxn ang="0">
                    <a:pos x="141" y="24"/>
                  </a:cxn>
                  <a:cxn ang="0">
                    <a:pos x="174" y="46"/>
                  </a:cxn>
                  <a:cxn ang="0">
                    <a:pos x="186" y="77"/>
                  </a:cxn>
                  <a:cxn ang="0">
                    <a:pos x="200" y="74"/>
                  </a:cxn>
                  <a:cxn ang="0">
                    <a:pos x="207" y="67"/>
                  </a:cxn>
                  <a:cxn ang="0">
                    <a:pos x="221" y="63"/>
                  </a:cxn>
                  <a:cxn ang="0">
                    <a:pos x="226" y="73"/>
                  </a:cxn>
                  <a:cxn ang="0">
                    <a:pos x="226" y="95"/>
                  </a:cxn>
                  <a:cxn ang="0">
                    <a:pos x="235" y="101"/>
                  </a:cxn>
                  <a:cxn ang="0">
                    <a:pos x="251" y="104"/>
                  </a:cxn>
                  <a:cxn ang="0">
                    <a:pos x="272" y="106"/>
                  </a:cxn>
                  <a:cxn ang="0">
                    <a:pos x="277" y="117"/>
                  </a:cxn>
                  <a:cxn ang="0">
                    <a:pos x="301" y="131"/>
                  </a:cxn>
                  <a:cxn ang="0">
                    <a:pos x="315" y="142"/>
                  </a:cxn>
                  <a:cxn ang="0">
                    <a:pos x="329" y="149"/>
                  </a:cxn>
                  <a:cxn ang="0">
                    <a:pos x="344" y="149"/>
                  </a:cxn>
                  <a:cxn ang="0">
                    <a:pos x="356" y="144"/>
                  </a:cxn>
                  <a:cxn ang="0">
                    <a:pos x="377" y="151"/>
                  </a:cxn>
                  <a:cxn ang="0">
                    <a:pos x="398" y="158"/>
                  </a:cxn>
                  <a:cxn ang="0">
                    <a:pos x="422" y="159"/>
                  </a:cxn>
                  <a:cxn ang="0">
                    <a:pos x="439" y="151"/>
                  </a:cxn>
                </a:cxnLst>
                <a:rect l="0" t="0" r="r" b="b"/>
                <a:pathLst>
                  <a:path w="441" h="244">
                    <a:moveTo>
                      <a:pt x="439" y="151"/>
                    </a:moveTo>
                    <a:lnTo>
                      <a:pt x="436" y="158"/>
                    </a:lnTo>
                    <a:lnTo>
                      <a:pt x="432" y="170"/>
                    </a:lnTo>
                    <a:lnTo>
                      <a:pt x="433" y="185"/>
                    </a:lnTo>
                    <a:lnTo>
                      <a:pt x="432" y="199"/>
                    </a:lnTo>
                    <a:lnTo>
                      <a:pt x="428" y="203"/>
                    </a:lnTo>
                    <a:lnTo>
                      <a:pt x="428" y="207"/>
                    </a:lnTo>
                    <a:lnTo>
                      <a:pt x="436" y="211"/>
                    </a:lnTo>
                    <a:lnTo>
                      <a:pt x="441" y="221"/>
                    </a:lnTo>
                    <a:lnTo>
                      <a:pt x="441" y="228"/>
                    </a:lnTo>
                    <a:lnTo>
                      <a:pt x="434" y="239"/>
                    </a:lnTo>
                    <a:lnTo>
                      <a:pt x="434" y="242"/>
                    </a:lnTo>
                    <a:lnTo>
                      <a:pt x="422" y="240"/>
                    </a:lnTo>
                    <a:lnTo>
                      <a:pt x="411" y="243"/>
                    </a:lnTo>
                    <a:lnTo>
                      <a:pt x="396" y="242"/>
                    </a:lnTo>
                    <a:lnTo>
                      <a:pt x="388" y="244"/>
                    </a:lnTo>
                    <a:lnTo>
                      <a:pt x="378" y="239"/>
                    </a:lnTo>
                    <a:lnTo>
                      <a:pt x="368" y="238"/>
                    </a:lnTo>
                    <a:lnTo>
                      <a:pt x="362" y="238"/>
                    </a:lnTo>
                    <a:lnTo>
                      <a:pt x="315" y="230"/>
                    </a:lnTo>
                    <a:lnTo>
                      <a:pt x="308" y="224"/>
                    </a:lnTo>
                    <a:lnTo>
                      <a:pt x="299" y="221"/>
                    </a:lnTo>
                    <a:lnTo>
                      <a:pt x="287" y="222"/>
                    </a:lnTo>
                    <a:lnTo>
                      <a:pt x="267" y="218"/>
                    </a:lnTo>
                    <a:lnTo>
                      <a:pt x="255" y="210"/>
                    </a:lnTo>
                    <a:lnTo>
                      <a:pt x="249" y="205"/>
                    </a:lnTo>
                    <a:lnTo>
                      <a:pt x="239" y="191"/>
                    </a:lnTo>
                    <a:lnTo>
                      <a:pt x="232" y="187"/>
                    </a:lnTo>
                    <a:lnTo>
                      <a:pt x="213" y="184"/>
                    </a:lnTo>
                    <a:lnTo>
                      <a:pt x="211" y="184"/>
                    </a:lnTo>
                    <a:lnTo>
                      <a:pt x="208" y="187"/>
                    </a:lnTo>
                    <a:lnTo>
                      <a:pt x="202" y="186"/>
                    </a:lnTo>
                    <a:lnTo>
                      <a:pt x="192" y="184"/>
                    </a:lnTo>
                    <a:lnTo>
                      <a:pt x="183" y="183"/>
                    </a:lnTo>
                    <a:lnTo>
                      <a:pt x="173" y="187"/>
                    </a:lnTo>
                    <a:lnTo>
                      <a:pt x="168" y="187"/>
                    </a:lnTo>
                    <a:lnTo>
                      <a:pt x="148" y="183"/>
                    </a:lnTo>
                    <a:lnTo>
                      <a:pt x="138" y="170"/>
                    </a:lnTo>
                    <a:lnTo>
                      <a:pt x="136" y="168"/>
                    </a:lnTo>
                    <a:lnTo>
                      <a:pt x="127" y="167"/>
                    </a:lnTo>
                    <a:lnTo>
                      <a:pt x="124" y="167"/>
                    </a:lnTo>
                    <a:lnTo>
                      <a:pt x="114" y="159"/>
                    </a:lnTo>
                    <a:lnTo>
                      <a:pt x="103" y="154"/>
                    </a:lnTo>
                    <a:lnTo>
                      <a:pt x="93" y="153"/>
                    </a:lnTo>
                    <a:lnTo>
                      <a:pt x="83" y="148"/>
                    </a:lnTo>
                    <a:lnTo>
                      <a:pt x="78" y="144"/>
                    </a:lnTo>
                    <a:lnTo>
                      <a:pt x="66" y="130"/>
                    </a:lnTo>
                    <a:lnTo>
                      <a:pt x="57" y="124"/>
                    </a:lnTo>
                    <a:lnTo>
                      <a:pt x="49" y="120"/>
                    </a:lnTo>
                    <a:lnTo>
                      <a:pt x="45" y="116"/>
                    </a:lnTo>
                    <a:lnTo>
                      <a:pt x="32" y="109"/>
                    </a:lnTo>
                    <a:lnTo>
                      <a:pt x="28" y="109"/>
                    </a:lnTo>
                    <a:lnTo>
                      <a:pt x="28" y="113"/>
                    </a:lnTo>
                    <a:lnTo>
                      <a:pt x="23" y="113"/>
                    </a:lnTo>
                    <a:lnTo>
                      <a:pt x="18" y="109"/>
                    </a:lnTo>
                    <a:lnTo>
                      <a:pt x="17" y="103"/>
                    </a:lnTo>
                    <a:lnTo>
                      <a:pt x="12" y="98"/>
                    </a:lnTo>
                    <a:lnTo>
                      <a:pt x="1" y="97"/>
                    </a:lnTo>
                    <a:lnTo>
                      <a:pt x="0" y="94"/>
                    </a:lnTo>
                    <a:lnTo>
                      <a:pt x="1" y="87"/>
                    </a:lnTo>
                    <a:lnTo>
                      <a:pt x="6" y="79"/>
                    </a:lnTo>
                    <a:lnTo>
                      <a:pt x="9" y="78"/>
                    </a:lnTo>
                    <a:lnTo>
                      <a:pt x="11" y="71"/>
                    </a:lnTo>
                    <a:lnTo>
                      <a:pt x="14" y="67"/>
                    </a:lnTo>
                    <a:lnTo>
                      <a:pt x="11" y="58"/>
                    </a:lnTo>
                    <a:lnTo>
                      <a:pt x="14" y="51"/>
                    </a:lnTo>
                    <a:lnTo>
                      <a:pt x="19" y="45"/>
                    </a:lnTo>
                    <a:lnTo>
                      <a:pt x="17" y="38"/>
                    </a:lnTo>
                    <a:lnTo>
                      <a:pt x="17" y="34"/>
                    </a:lnTo>
                    <a:lnTo>
                      <a:pt x="21" y="29"/>
                    </a:lnTo>
                    <a:lnTo>
                      <a:pt x="27" y="29"/>
                    </a:lnTo>
                    <a:lnTo>
                      <a:pt x="30" y="22"/>
                    </a:lnTo>
                    <a:lnTo>
                      <a:pt x="38" y="17"/>
                    </a:lnTo>
                    <a:lnTo>
                      <a:pt x="41" y="11"/>
                    </a:lnTo>
                    <a:lnTo>
                      <a:pt x="43" y="6"/>
                    </a:lnTo>
                    <a:lnTo>
                      <a:pt x="45" y="4"/>
                    </a:lnTo>
                    <a:lnTo>
                      <a:pt x="48" y="7"/>
                    </a:lnTo>
                    <a:lnTo>
                      <a:pt x="54" y="4"/>
                    </a:lnTo>
                    <a:lnTo>
                      <a:pt x="56" y="6"/>
                    </a:lnTo>
                    <a:lnTo>
                      <a:pt x="59" y="11"/>
                    </a:lnTo>
                    <a:lnTo>
                      <a:pt x="67" y="18"/>
                    </a:lnTo>
                    <a:lnTo>
                      <a:pt x="68" y="14"/>
                    </a:lnTo>
                    <a:lnTo>
                      <a:pt x="67" y="12"/>
                    </a:lnTo>
                    <a:lnTo>
                      <a:pt x="71" y="8"/>
                    </a:lnTo>
                    <a:lnTo>
                      <a:pt x="71" y="2"/>
                    </a:lnTo>
                    <a:lnTo>
                      <a:pt x="71" y="1"/>
                    </a:lnTo>
                    <a:lnTo>
                      <a:pt x="73" y="0"/>
                    </a:lnTo>
                    <a:lnTo>
                      <a:pt x="89" y="2"/>
                    </a:lnTo>
                    <a:lnTo>
                      <a:pt x="92" y="3"/>
                    </a:lnTo>
                    <a:lnTo>
                      <a:pt x="110" y="7"/>
                    </a:lnTo>
                    <a:lnTo>
                      <a:pt x="130" y="13"/>
                    </a:lnTo>
                    <a:lnTo>
                      <a:pt x="135" y="15"/>
                    </a:lnTo>
                    <a:lnTo>
                      <a:pt x="141" y="24"/>
                    </a:lnTo>
                    <a:lnTo>
                      <a:pt x="151" y="33"/>
                    </a:lnTo>
                    <a:lnTo>
                      <a:pt x="163" y="36"/>
                    </a:lnTo>
                    <a:lnTo>
                      <a:pt x="174" y="46"/>
                    </a:lnTo>
                    <a:lnTo>
                      <a:pt x="181" y="55"/>
                    </a:lnTo>
                    <a:lnTo>
                      <a:pt x="184" y="72"/>
                    </a:lnTo>
                    <a:lnTo>
                      <a:pt x="186" y="77"/>
                    </a:lnTo>
                    <a:lnTo>
                      <a:pt x="192" y="79"/>
                    </a:lnTo>
                    <a:lnTo>
                      <a:pt x="196" y="79"/>
                    </a:lnTo>
                    <a:lnTo>
                      <a:pt x="200" y="74"/>
                    </a:lnTo>
                    <a:lnTo>
                      <a:pt x="204" y="73"/>
                    </a:lnTo>
                    <a:lnTo>
                      <a:pt x="207" y="70"/>
                    </a:lnTo>
                    <a:lnTo>
                      <a:pt x="207" y="67"/>
                    </a:lnTo>
                    <a:lnTo>
                      <a:pt x="211" y="63"/>
                    </a:lnTo>
                    <a:lnTo>
                      <a:pt x="215" y="65"/>
                    </a:lnTo>
                    <a:lnTo>
                      <a:pt x="221" y="63"/>
                    </a:lnTo>
                    <a:lnTo>
                      <a:pt x="227" y="65"/>
                    </a:lnTo>
                    <a:lnTo>
                      <a:pt x="229" y="67"/>
                    </a:lnTo>
                    <a:lnTo>
                      <a:pt x="226" y="73"/>
                    </a:lnTo>
                    <a:lnTo>
                      <a:pt x="227" y="79"/>
                    </a:lnTo>
                    <a:lnTo>
                      <a:pt x="224" y="92"/>
                    </a:lnTo>
                    <a:lnTo>
                      <a:pt x="226" y="95"/>
                    </a:lnTo>
                    <a:lnTo>
                      <a:pt x="231" y="93"/>
                    </a:lnTo>
                    <a:lnTo>
                      <a:pt x="233" y="98"/>
                    </a:lnTo>
                    <a:lnTo>
                      <a:pt x="235" y="101"/>
                    </a:lnTo>
                    <a:lnTo>
                      <a:pt x="240" y="101"/>
                    </a:lnTo>
                    <a:lnTo>
                      <a:pt x="245" y="105"/>
                    </a:lnTo>
                    <a:lnTo>
                      <a:pt x="251" y="104"/>
                    </a:lnTo>
                    <a:lnTo>
                      <a:pt x="259" y="106"/>
                    </a:lnTo>
                    <a:lnTo>
                      <a:pt x="267" y="108"/>
                    </a:lnTo>
                    <a:lnTo>
                      <a:pt x="272" y="106"/>
                    </a:lnTo>
                    <a:lnTo>
                      <a:pt x="277" y="103"/>
                    </a:lnTo>
                    <a:lnTo>
                      <a:pt x="280" y="104"/>
                    </a:lnTo>
                    <a:lnTo>
                      <a:pt x="277" y="117"/>
                    </a:lnTo>
                    <a:lnTo>
                      <a:pt x="278" y="124"/>
                    </a:lnTo>
                    <a:lnTo>
                      <a:pt x="293" y="133"/>
                    </a:lnTo>
                    <a:lnTo>
                      <a:pt x="301" y="131"/>
                    </a:lnTo>
                    <a:lnTo>
                      <a:pt x="308" y="132"/>
                    </a:lnTo>
                    <a:lnTo>
                      <a:pt x="314" y="138"/>
                    </a:lnTo>
                    <a:lnTo>
                      <a:pt x="315" y="142"/>
                    </a:lnTo>
                    <a:lnTo>
                      <a:pt x="319" y="148"/>
                    </a:lnTo>
                    <a:lnTo>
                      <a:pt x="323" y="151"/>
                    </a:lnTo>
                    <a:lnTo>
                      <a:pt x="329" y="149"/>
                    </a:lnTo>
                    <a:lnTo>
                      <a:pt x="333" y="147"/>
                    </a:lnTo>
                    <a:lnTo>
                      <a:pt x="339" y="151"/>
                    </a:lnTo>
                    <a:lnTo>
                      <a:pt x="344" y="149"/>
                    </a:lnTo>
                    <a:lnTo>
                      <a:pt x="350" y="152"/>
                    </a:lnTo>
                    <a:lnTo>
                      <a:pt x="352" y="151"/>
                    </a:lnTo>
                    <a:lnTo>
                      <a:pt x="356" y="144"/>
                    </a:lnTo>
                    <a:lnTo>
                      <a:pt x="361" y="143"/>
                    </a:lnTo>
                    <a:lnTo>
                      <a:pt x="369" y="144"/>
                    </a:lnTo>
                    <a:lnTo>
                      <a:pt x="377" y="151"/>
                    </a:lnTo>
                    <a:lnTo>
                      <a:pt x="387" y="153"/>
                    </a:lnTo>
                    <a:lnTo>
                      <a:pt x="394" y="157"/>
                    </a:lnTo>
                    <a:lnTo>
                      <a:pt x="398" y="158"/>
                    </a:lnTo>
                    <a:lnTo>
                      <a:pt x="405" y="156"/>
                    </a:lnTo>
                    <a:lnTo>
                      <a:pt x="419" y="159"/>
                    </a:lnTo>
                    <a:lnTo>
                      <a:pt x="422" y="159"/>
                    </a:lnTo>
                    <a:lnTo>
                      <a:pt x="428" y="151"/>
                    </a:lnTo>
                    <a:lnTo>
                      <a:pt x="436" y="149"/>
                    </a:lnTo>
                    <a:lnTo>
                      <a:pt x="439" y="15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19" name="Freeform 103"/>
              <p:cNvSpPr>
                <a:spLocks noChangeAspect="1"/>
              </p:cNvSpPr>
              <p:nvPr/>
            </p:nvSpPr>
            <p:spPr bwMode="gray">
              <a:xfrm>
                <a:off x="3479" y="2187"/>
                <a:ext cx="52" cy="67"/>
              </a:xfrm>
              <a:custGeom>
                <a:avLst/>
                <a:gdLst/>
                <a:ahLst/>
                <a:cxnLst>
                  <a:cxn ang="0">
                    <a:pos x="241" y="337"/>
                  </a:cxn>
                  <a:cxn ang="0">
                    <a:pos x="226" y="291"/>
                  </a:cxn>
                  <a:cxn ang="0">
                    <a:pos x="221" y="257"/>
                  </a:cxn>
                  <a:cxn ang="0">
                    <a:pos x="198" y="225"/>
                  </a:cxn>
                  <a:cxn ang="0">
                    <a:pos x="174" y="230"/>
                  </a:cxn>
                  <a:cxn ang="0">
                    <a:pos x="161" y="215"/>
                  </a:cxn>
                  <a:cxn ang="0">
                    <a:pos x="153" y="227"/>
                  </a:cxn>
                  <a:cxn ang="0">
                    <a:pos x="149" y="246"/>
                  </a:cxn>
                  <a:cxn ang="0">
                    <a:pos x="129" y="283"/>
                  </a:cxn>
                  <a:cxn ang="0">
                    <a:pos x="115" y="267"/>
                  </a:cxn>
                  <a:cxn ang="0">
                    <a:pos x="108" y="279"/>
                  </a:cxn>
                  <a:cxn ang="0">
                    <a:pos x="96" y="280"/>
                  </a:cxn>
                  <a:cxn ang="0">
                    <a:pos x="80" y="284"/>
                  </a:cxn>
                  <a:cxn ang="0">
                    <a:pos x="75" y="286"/>
                  </a:cxn>
                  <a:cxn ang="0">
                    <a:pos x="69" y="291"/>
                  </a:cxn>
                  <a:cxn ang="0">
                    <a:pos x="58" y="292"/>
                  </a:cxn>
                  <a:cxn ang="0">
                    <a:pos x="53" y="273"/>
                  </a:cxn>
                  <a:cxn ang="0">
                    <a:pos x="49" y="258"/>
                  </a:cxn>
                  <a:cxn ang="0">
                    <a:pos x="48" y="241"/>
                  </a:cxn>
                  <a:cxn ang="0">
                    <a:pos x="40" y="227"/>
                  </a:cxn>
                  <a:cxn ang="0">
                    <a:pos x="42" y="215"/>
                  </a:cxn>
                  <a:cxn ang="0">
                    <a:pos x="42" y="195"/>
                  </a:cxn>
                  <a:cxn ang="0">
                    <a:pos x="38" y="179"/>
                  </a:cxn>
                  <a:cxn ang="0">
                    <a:pos x="32" y="165"/>
                  </a:cxn>
                  <a:cxn ang="0">
                    <a:pos x="36" y="133"/>
                  </a:cxn>
                  <a:cxn ang="0">
                    <a:pos x="21" y="118"/>
                  </a:cxn>
                  <a:cxn ang="0">
                    <a:pos x="1" y="109"/>
                  </a:cxn>
                  <a:cxn ang="0">
                    <a:pos x="1" y="98"/>
                  </a:cxn>
                  <a:cxn ang="0">
                    <a:pos x="13" y="89"/>
                  </a:cxn>
                  <a:cxn ang="0">
                    <a:pos x="22" y="78"/>
                  </a:cxn>
                  <a:cxn ang="0">
                    <a:pos x="42" y="68"/>
                  </a:cxn>
                  <a:cxn ang="0">
                    <a:pos x="39" y="60"/>
                  </a:cxn>
                  <a:cxn ang="0">
                    <a:pos x="17" y="57"/>
                  </a:cxn>
                  <a:cxn ang="0">
                    <a:pos x="11" y="39"/>
                  </a:cxn>
                  <a:cxn ang="0">
                    <a:pos x="28" y="3"/>
                  </a:cxn>
                  <a:cxn ang="0">
                    <a:pos x="42" y="17"/>
                  </a:cxn>
                  <a:cxn ang="0">
                    <a:pos x="49" y="17"/>
                  </a:cxn>
                  <a:cxn ang="0">
                    <a:pos x="59" y="8"/>
                  </a:cxn>
                  <a:cxn ang="0">
                    <a:pos x="69" y="31"/>
                  </a:cxn>
                  <a:cxn ang="0">
                    <a:pos x="82" y="33"/>
                  </a:cxn>
                  <a:cxn ang="0">
                    <a:pos x="93" y="23"/>
                  </a:cxn>
                  <a:cxn ang="0">
                    <a:pos x="101" y="62"/>
                  </a:cxn>
                  <a:cxn ang="0">
                    <a:pos x="118" y="75"/>
                  </a:cxn>
                  <a:cxn ang="0">
                    <a:pos x="166" y="76"/>
                  </a:cxn>
                  <a:cxn ang="0">
                    <a:pos x="203" y="76"/>
                  </a:cxn>
                  <a:cxn ang="0">
                    <a:pos x="242" y="86"/>
                  </a:cxn>
                  <a:cxn ang="0">
                    <a:pos x="231" y="96"/>
                  </a:cxn>
                  <a:cxn ang="0">
                    <a:pos x="214" y="124"/>
                  </a:cxn>
                  <a:cxn ang="0">
                    <a:pos x="192" y="140"/>
                  </a:cxn>
                  <a:cxn ang="0">
                    <a:pos x="176" y="157"/>
                  </a:cxn>
                  <a:cxn ang="0">
                    <a:pos x="184" y="193"/>
                  </a:cxn>
                  <a:cxn ang="0">
                    <a:pos x="199" y="204"/>
                  </a:cxn>
                  <a:cxn ang="0">
                    <a:pos x="211" y="202"/>
                  </a:cxn>
                  <a:cxn ang="0">
                    <a:pos x="228" y="166"/>
                  </a:cxn>
                  <a:cxn ang="0">
                    <a:pos x="241" y="181"/>
                  </a:cxn>
                  <a:cxn ang="0">
                    <a:pos x="249" y="206"/>
                  </a:cxn>
                  <a:cxn ang="0">
                    <a:pos x="258" y="243"/>
                  </a:cxn>
                  <a:cxn ang="0">
                    <a:pos x="260" y="279"/>
                  </a:cxn>
                  <a:cxn ang="0">
                    <a:pos x="250" y="305"/>
                  </a:cxn>
                  <a:cxn ang="0">
                    <a:pos x="243" y="318"/>
                  </a:cxn>
                </a:cxnLst>
                <a:rect l="0" t="0" r="r" b="b"/>
                <a:pathLst>
                  <a:path w="262" h="337">
                    <a:moveTo>
                      <a:pt x="243" y="335"/>
                    </a:moveTo>
                    <a:lnTo>
                      <a:pt x="241" y="337"/>
                    </a:lnTo>
                    <a:lnTo>
                      <a:pt x="233" y="319"/>
                    </a:lnTo>
                    <a:lnTo>
                      <a:pt x="226" y="291"/>
                    </a:lnTo>
                    <a:lnTo>
                      <a:pt x="225" y="276"/>
                    </a:lnTo>
                    <a:lnTo>
                      <a:pt x="221" y="257"/>
                    </a:lnTo>
                    <a:lnTo>
                      <a:pt x="204" y="230"/>
                    </a:lnTo>
                    <a:lnTo>
                      <a:pt x="198" y="225"/>
                    </a:lnTo>
                    <a:lnTo>
                      <a:pt x="187" y="229"/>
                    </a:lnTo>
                    <a:lnTo>
                      <a:pt x="174" y="230"/>
                    </a:lnTo>
                    <a:lnTo>
                      <a:pt x="166" y="225"/>
                    </a:lnTo>
                    <a:lnTo>
                      <a:pt x="161" y="215"/>
                    </a:lnTo>
                    <a:lnTo>
                      <a:pt x="157" y="218"/>
                    </a:lnTo>
                    <a:lnTo>
                      <a:pt x="153" y="227"/>
                    </a:lnTo>
                    <a:lnTo>
                      <a:pt x="146" y="234"/>
                    </a:lnTo>
                    <a:lnTo>
                      <a:pt x="149" y="246"/>
                    </a:lnTo>
                    <a:lnTo>
                      <a:pt x="149" y="257"/>
                    </a:lnTo>
                    <a:lnTo>
                      <a:pt x="129" y="283"/>
                    </a:lnTo>
                    <a:lnTo>
                      <a:pt x="125" y="280"/>
                    </a:lnTo>
                    <a:lnTo>
                      <a:pt x="115" y="267"/>
                    </a:lnTo>
                    <a:lnTo>
                      <a:pt x="110" y="274"/>
                    </a:lnTo>
                    <a:lnTo>
                      <a:pt x="108" y="279"/>
                    </a:lnTo>
                    <a:lnTo>
                      <a:pt x="99" y="288"/>
                    </a:lnTo>
                    <a:lnTo>
                      <a:pt x="96" y="280"/>
                    </a:lnTo>
                    <a:lnTo>
                      <a:pt x="91" y="285"/>
                    </a:lnTo>
                    <a:lnTo>
                      <a:pt x="80" y="284"/>
                    </a:lnTo>
                    <a:lnTo>
                      <a:pt x="79" y="289"/>
                    </a:lnTo>
                    <a:lnTo>
                      <a:pt x="75" y="286"/>
                    </a:lnTo>
                    <a:lnTo>
                      <a:pt x="71" y="288"/>
                    </a:lnTo>
                    <a:lnTo>
                      <a:pt x="69" y="291"/>
                    </a:lnTo>
                    <a:lnTo>
                      <a:pt x="65" y="294"/>
                    </a:lnTo>
                    <a:lnTo>
                      <a:pt x="58" y="292"/>
                    </a:lnTo>
                    <a:lnTo>
                      <a:pt x="51" y="279"/>
                    </a:lnTo>
                    <a:lnTo>
                      <a:pt x="53" y="273"/>
                    </a:lnTo>
                    <a:lnTo>
                      <a:pt x="51" y="269"/>
                    </a:lnTo>
                    <a:lnTo>
                      <a:pt x="49" y="258"/>
                    </a:lnTo>
                    <a:lnTo>
                      <a:pt x="50" y="251"/>
                    </a:lnTo>
                    <a:lnTo>
                      <a:pt x="48" y="241"/>
                    </a:lnTo>
                    <a:lnTo>
                      <a:pt x="43" y="236"/>
                    </a:lnTo>
                    <a:lnTo>
                      <a:pt x="40" y="227"/>
                    </a:lnTo>
                    <a:lnTo>
                      <a:pt x="40" y="218"/>
                    </a:lnTo>
                    <a:lnTo>
                      <a:pt x="42" y="215"/>
                    </a:lnTo>
                    <a:lnTo>
                      <a:pt x="43" y="199"/>
                    </a:lnTo>
                    <a:lnTo>
                      <a:pt x="42" y="195"/>
                    </a:lnTo>
                    <a:lnTo>
                      <a:pt x="38" y="194"/>
                    </a:lnTo>
                    <a:lnTo>
                      <a:pt x="38" y="179"/>
                    </a:lnTo>
                    <a:lnTo>
                      <a:pt x="32" y="173"/>
                    </a:lnTo>
                    <a:lnTo>
                      <a:pt x="32" y="165"/>
                    </a:lnTo>
                    <a:lnTo>
                      <a:pt x="34" y="154"/>
                    </a:lnTo>
                    <a:lnTo>
                      <a:pt x="36" y="133"/>
                    </a:lnTo>
                    <a:lnTo>
                      <a:pt x="27" y="123"/>
                    </a:lnTo>
                    <a:lnTo>
                      <a:pt x="21" y="118"/>
                    </a:lnTo>
                    <a:lnTo>
                      <a:pt x="10" y="113"/>
                    </a:lnTo>
                    <a:lnTo>
                      <a:pt x="1" y="109"/>
                    </a:lnTo>
                    <a:lnTo>
                      <a:pt x="0" y="103"/>
                    </a:lnTo>
                    <a:lnTo>
                      <a:pt x="1" y="98"/>
                    </a:lnTo>
                    <a:lnTo>
                      <a:pt x="6" y="90"/>
                    </a:lnTo>
                    <a:lnTo>
                      <a:pt x="13" y="89"/>
                    </a:lnTo>
                    <a:lnTo>
                      <a:pt x="20" y="85"/>
                    </a:lnTo>
                    <a:lnTo>
                      <a:pt x="22" y="78"/>
                    </a:lnTo>
                    <a:lnTo>
                      <a:pt x="42" y="76"/>
                    </a:lnTo>
                    <a:lnTo>
                      <a:pt x="42" y="68"/>
                    </a:lnTo>
                    <a:lnTo>
                      <a:pt x="38" y="64"/>
                    </a:lnTo>
                    <a:lnTo>
                      <a:pt x="39" y="60"/>
                    </a:lnTo>
                    <a:lnTo>
                      <a:pt x="24" y="62"/>
                    </a:lnTo>
                    <a:lnTo>
                      <a:pt x="17" y="57"/>
                    </a:lnTo>
                    <a:lnTo>
                      <a:pt x="15" y="43"/>
                    </a:lnTo>
                    <a:lnTo>
                      <a:pt x="11" y="39"/>
                    </a:lnTo>
                    <a:lnTo>
                      <a:pt x="26" y="15"/>
                    </a:lnTo>
                    <a:lnTo>
                      <a:pt x="28" y="3"/>
                    </a:lnTo>
                    <a:lnTo>
                      <a:pt x="32" y="0"/>
                    </a:lnTo>
                    <a:lnTo>
                      <a:pt x="42" y="17"/>
                    </a:lnTo>
                    <a:lnTo>
                      <a:pt x="48" y="25"/>
                    </a:lnTo>
                    <a:lnTo>
                      <a:pt x="49" y="17"/>
                    </a:lnTo>
                    <a:lnTo>
                      <a:pt x="53" y="5"/>
                    </a:lnTo>
                    <a:lnTo>
                      <a:pt x="59" y="8"/>
                    </a:lnTo>
                    <a:lnTo>
                      <a:pt x="61" y="22"/>
                    </a:lnTo>
                    <a:lnTo>
                      <a:pt x="69" y="31"/>
                    </a:lnTo>
                    <a:lnTo>
                      <a:pt x="74" y="27"/>
                    </a:lnTo>
                    <a:lnTo>
                      <a:pt x="82" y="33"/>
                    </a:lnTo>
                    <a:lnTo>
                      <a:pt x="91" y="19"/>
                    </a:lnTo>
                    <a:lnTo>
                      <a:pt x="93" y="23"/>
                    </a:lnTo>
                    <a:lnTo>
                      <a:pt x="96" y="43"/>
                    </a:lnTo>
                    <a:lnTo>
                      <a:pt x="101" y="62"/>
                    </a:lnTo>
                    <a:lnTo>
                      <a:pt x="107" y="70"/>
                    </a:lnTo>
                    <a:lnTo>
                      <a:pt x="118" y="75"/>
                    </a:lnTo>
                    <a:lnTo>
                      <a:pt x="162" y="79"/>
                    </a:lnTo>
                    <a:lnTo>
                      <a:pt x="166" y="76"/>
                    </a:lnTo>
                    <a:lnTo>
                      <a:pt x="180" y="74"/>
                    </a:lnTo>
                    <a:lnTo>
                      <a:pt x="203" y="76"/>
                    </a:lnTo>
                    <a:lnTo>
                      <a:pt x="227" y="80"/>
                    </a:lnTo>
                    <a:lnTo>
                      <a:pt x="242" y="86"/>
                    </a:lnTo>
                    <a:lnTo>
                      <a:pt x="239" y="91"/>
                    </a:lnTo>
                    <a:lnTo>
                      <a:pt x="231" y="96"/>
                    </a:lnTo>
                    <a:lnTo>
                      <a:pt x="226" y="109"/>
                    </a:lnTo>
                    <a:lnTo>
                      <a:pt x="214" y="124"/>
                    </a:lnTo>
                    <a:lnTo>
                      <a:pt x="203" y="134"/>
                    </a:lnTo>
                    <a:lnTo>
                      <a:pt x="192" y="140"/>
                    </a:lnTo>
                    <a:lnTo>
                      <a:pt x="178" y="149"/>
                    </a:lnTo>
                    <a:lnTo>
                      <a:pt x="176" y="157"/>
                    </a:lnTo>
                    <a:lnTo>
                      <a:pt x="177" y="173"/>
                    </a:lnTo>
                    <a:lnTo>
                      <a:pt x="184" y="193"/>
                    </a:lnTo>
                    <a:lnTo>
                      <a:pt x="194" y="194"/>
                    </a:lnTo>
                    <a:lnTo>
                      <a:pt x="199" y="204"/>
                    </a:lnTo>
                    <a:lnTo>
                      <a:pt x="206" y="210"/>
                    </a:lnTo>
                    <a:lnTo>
                      <a:pt x="211" y="202"/>
                    </a:lnTo>
                    <a:lnTo>
                      <a:pt x="217" y="181"/>
                    </a:lnTo>
                    <a:lnTo>
                      <a:pt x="228" y="166"/>
                    </a:lnTo>
                    <a:lnTo>
                      <a:pt x="233" y="167"/>
                    </a:lnTo>
                    <a:lnTo>
                      <a:pt x="241" y="181"/>
                    </a:lnTo>
                    <a:lnTo>
                      <a:pt x="246" y="198"/>
                    </a:lnTo>
                    <a:lnTo>
                      <a:pt x="249" y="206"/>
                    </a:lnTo>
                    <a:lnTo>
                      <a:pt x="252" y="215"/>
                    </a:lnTo>
                    <a:lnTo>
                      <a:pt x="258" y="243"/>
                    </a:lnTo>
                    <a:lnTo>
                      <a:pt x="262" y="276"/>
                    </a:lnTo>
                    <a:lnTo>
                      <a:pt x="260" y="279"/>
                    </a:lnTo>
                    <a:lnTo>
                      <a:pt x="262" y="308"/>
                    </a:lnTo>
                    <a:lnTo>
                      <a:pt x="250" y="305"/>
                    </a:lnTo>
                    <a:lnTo>
                      <a:pt x="244" y="310"/>
                    </a:lnTo>
                    <a:lnTo>
                      <a:pt x="243" y="318"/>
                    </a:lnTo>
                    <a:lnTo>
                      <a:pt x="243" y="33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20" name="Freeform 104"/>
              <p:cNvSpPr>
                <a:spLocks noChangeAspect="1"/>
              </p:cNvSpPr>
              <p:nvPr/>
            </p:nvSpPr>
            <p:spPr bwMode="gray">
              <a:xfrm>
                <a:off x="3390" y="2379"/>
                <a:ext cx="23" cy="43"/>
              </a:xfrm>
              <a:custGeom>
                <a:avLst/>
                <a:gdLst/>
                <a:ahLst/>
                <a:cxnLst>
                  <a:cxn ang="0">
                    <a:pos x="18" y="0"/>
                  </a:cxn>
                  <a:cxn ang="0">
                    <a:pos x="13" y="4"/>
                  </a:cxn>
                  <a:cxn ang="0">
                    <a:pos x="19" y="9"/>
                  </a:cxn>
                  <a:cxn ang="0">
                    <a:pos x="28" y="12"/>
                  </a:cxn>
                  <a:cxn ang="0">
                    <a:pos x="33" y="19"/>
                  </a:cxn>
                  <a:cxn ang="0">
                    <a:pos x="28" y="19"/>
                  </a:cxn>
                  <a:cxn ang="0">
                    <a:pos x="22" y="25"/>
                  </a:cxn>
                  <a:cxn ang="0">
                    <a:pos x="19" y="38"/>
                  </a:cxn>
                  <a:cxn ang="0">
                    <a:pos x="13" y="47"/>
                  </a:cxn>
                  <a:cxn ang="0">
                    <a:pos x="7" y="95"/>
                  </a:cxn>
                  <a:cxn ang="0">
                    <a:pos x="2" y="91"/>
                  </a:cxn>
                  <a:cxn ang="0">
                    <a:pos x="0" y="95"/>
                  </a:cxn>
                  <a:cxn ang="0">
                    <a:pos x="0" y="111"/>
                  </a:cxn>
                  <a:cxn ang="0">
                    <a:pos x="7" y="166"/>
                  </a:cxn>
                  <a:cxn ang="0">
                    <a:pos x="11" y="182"/>
                  </a:cxn>
                  <a:cxn ang="0">
                    <a:pos x="19" y="198"/>
                  </a:cxn>
                  <a:cxn ang="0">
                    <a:pos x="29" y="209"/>
                  </a:cxn>
                  <a:cxn ang="0">
                    <a:pos x="45" y="211"/>
                  </a:cxn>
                  <a:cxn ang="0">
                    <a:pos x="59" y="211"/>
                  </a:cxn>
                  <a:cxn ang="0">
                    <a:pos x="86" y="197"/>
                  </a:cxn>
                  <a:cxn ang="0">
                    <a:pos x="100" y="187"/>
                  </a:cxn>
                  <a:cxn ang="0">
                    <a:pos x="113" y="170"/>
                  </a:cxn>
                  <a:cxn ang="0">
                    <a:pos x="115" y="145"/>
                  </a:cxn>
                  <a:cxn ang="0">
                    <a:pos x="116" y="125"/>
                  </a:cxn>
                  <a:cxn ang="0">
                    <a:pos x="115" y="117"/>
                  </a:cxn>
                  <a:cxn ang="0">
                    <a:pos x="108" y="114"/>
                  </a:cxn>
                  <a:cxn ang="0">
                    <a:pos x="98" y="87"/>
                  </a:cxn>
                  <a:cxn ang="0">
                    <a:pos x="92" y="75"/>
                  </a:cxn>
                  <a:cxn ang="0">
                    <a:pos x="86" y="69"/>
                  </a:cxn>
                  <a:cxn ang="0">
                    <a:pos x="83" y="62"/>
                  </a:cxn>
                  <a:cxn ang="0">
                    <a:pos x="80" y="55"/>
                  </a:cxn>
                  <a:cxn ang="0">
                    <a:pos x="67" y="44"/>
                  </a:cxn>
                  <a:cxn ang="0">
                    <a:pos x="64" y="33"/>
                  </a:cxn>
                  <a:cxn ang="0">
                    <a:pos x="45" y="12"/>
                  </a:cxn>
                  <a:cxn ang="0">
                    <a:pos x="35" y="4"/>
                  </a:cxn>
                  <a:cxn ang="0">
                    <a:pos x="27" y="0"/>
                  </a:cxn>
                  <a:cxn ang="0">
                    <a:pos x="18" y="0"/>
                  </a:cxn>
                </a:cxnLst>
                <a:rect l="0" t="0" r="r" b="b"/>
                <a:pathLst>
                  <a:path w="116" h="211">
                    <a:moveTo>
                      <a:pt x="18" y="0"/>
                    </a:moveTo>
                    <a:lnTo>
                      <a:pt x="13" y="4"/>
                    </a:lnTo>
                    <a:lnTo>
                      <a:pt x="19" y="9"/>
                    </a:lnTo>
                    <a:lnTo>
                      <a:pt x="28" y="12"/>
                    </a:lnTo>
                    <a:lnTo>
                      <a:pt x="33" y="19"/>
                    </a:lnTo>
                    <a:lnTo>
                      <a:pt x="28" y="19"/>
                    </a:lnTo>
                    <a:lnTo>
                      <a:pt x="22" y="25"/>
                    </a:lnTo>
                    <a:lnTo>
                      <a:pt x="19" y="38"/>
                    </a:lnTo>
                    <a:lnTo>
                      <a:pt x="13" y="47"/>
                    </a:lnTo>
                    <a:lnTo>
                      <a:pt x="7" y="95"/>
                    </a:lnTo>
                    <a:lnTo>
                      <a:pt x="2" y="91"/>
                    </a:lnTo>
                    <a:lnTo>
                      <a:pt x="0" y="95"/>
                    </a:lnTo>
                    <a:lnTo>
                      <a:pt x="0" y="111"/>
                    </a:lnTo>
                    <a:lnTo>
                      <a:pt x="7" y="166"/>
                    </a:lnTo>
                    <a:lnTo>
                      <a:pt x="11" y="182"/>
                    </a:lnTo>
                    <a:lnTo>
                      <a:pt x="19" y="198"/>
                    </a:lnTo>
                    <a:lnTo>
                      <a:pt x="29" y="209"/>
                    </a:lnTo>
                    <a:lnTo>
                      <a:pt x="45" y="211"/>
                    </a:lnTo>
                    <a:lnTo>
                      <a:pt x="59" y="211"/>
                    </a:lnTo>
                    <a:lnTo>
                      <a:pt x="86" y="197"/>
                    </a:lnTo>
                    <a:lnTo>
                      <a:pt x="100" y="187"/>
                    </a:lnTo>
                    <a:lnTo>
                      <a:pt x="113" y="170"/>
                    </a:lnTo>
                    <a:lnTo>
                      <a:pt x="115" y="145"/>
                    </a:lnTo>
                    <a:lnTo>
                      <a:pt x="116" y="125"/>
                    </a:lnTo>
                    <a:lnTo>
                      <a:pt x="115" y="117"/>
                    </a:lnTo>
                    <a:lnTo>
                      <a:pt x="108" y="114"/>
                    </a:lnTo>
                    <a:lnTo>
                      <a:pt x="98" y="87"/>
                    </a:lnTo>
                    <a:lnTo>
                      <a:pt x="92" y="75"/>
                    </a:lnTo>
                    <a:lnTo>
                      <a:pt x="86" y="69"/>
                    </a:lnTo>
                    <a:lnTo>
                      <a:pt x="83" y="62"/>
                    </a:lnTo>
                    <a:lnTo>
                      <a:pt x="80" y="55"/>
                    </a:lnTo>
                    <a:lnTo>
                      <a:pt x="67" y="44"/>
                    </a:lnTo>
                    <a:lnTo>
                      <a:pt x="64" y="33"/>
                    </a:lnTo>
                    <a:lnTo>
                      <a:pt x="45" y="12"/>
                    </a:lnTo>
                    <a:lnTo>
                      <a:pt x="35" y="4"/>
                    </a:lnTo>
                    <a:lnTo>
                      <a:pt x="27" y="0"/>
                    </a:lnTo>
                    <a:lnTo>
                      <a:pt x="18" y="0"/>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108" name="Freeform 105"/>
            <p:cNvSpPr>
              <a:spLocks noChangeAspect="1"/>
            </p:cNvSpPr>
            <p:nvPr/>
          </p:nvSpPr>
          <p:spPr bwMode="gray">
            <a:xfrm>
              <a:off x="5620714" y="2207600"/>
              <a:ext cx="32411" cy="71052"/>
            </a:xfrm>
            <a:custGeom>
              <a:avLst/>
              <a:gdLst/>
              <a:ahLst/>
              <a:cxnLst>
                <a:cxn ang="0">
                  <a:pos x="75" y="0"/>
                </a:cxn>
                <a:cxn ang="0">
                  <a:pos x="82" y="4"/>
                </a:cxn>
                <a:cxn ang="0">
                  <a:pos x="87" y="9"/>
                </a:cxn>
                <a:cxn ang="0">
                  <a:pos x="92" y="9"/>
                </a:cxn>
                <a:cxn ang="0">
                  <a:pos x="94" y="10"/>
                </a:cxn>
                <a:cxn ang="0">
                  <a:pos x="97" y="15"/>
                </a:cxn>
                <a:cxn ang="0">
                  <a:pos x="97" y="18"/>
                </a:cxn>
                <a:cxn ang="0">
                  <a:pos x="93" y="26"/>
                </a:cxn>
                <a:cxn ang="0">
                  <a:pos x="93" y="32"/>
                </a:cxn>
                <a:cxn ang="0">
                  <a:pos x="94" y="41"/>
                </a:cxn>
                <a:cxn ang="0">
                  <a:pos x="92" y="50"/>
                </a:cxn>
                <a:cxn ang="0">
                  <a:pos x="83" y="69"/>
                </a:cxn>
                <a:cxn ang="0">
                  <a:pos x="79" y="95"/>
                </a:cxn>
                <a:cxn ang="0">
                  <a:pos x="76" y="114"/>
                </a:cxn>
                <a:cxn ang="0">
                  <a:pos x="68" y="131"/>
                </a:cxn>
                <a:cxn ang="0">
                  <a:pos x="57" y="150"/>
                </a:cxn>
                <a:cxn ang="0">
                  <a:pos x="51" y="159"/>
                </a:cxn>
                <a:cxn ang="0">
                  <a:pos x="48" y="168"/>
                </a:cxn>
                <a:cxn ang="0">
                  <a:pos x="40" y="199"/>
                </a:cxn>
                <a:cxn ang="0">
                  <a:pos x="36" y="195"/>
                </a:cxn>
                <a:cxn ang="0">
                  <a:pos x="33" y="182"/>
                </a:cxn>
                <a:cxn ang="0">
                  <a:pos x="25" y="170"/>
                </a:cxn>
                <a:cxn ang="0">
                  <a:pos x="16" y="163"/>
                </a:cxn>
                <a:cxn ang="0">
                  <a:pos x="6" y="147"/>
                </a:cxn>
                <a:cxn ang="0">
                  <a:pos x="1" y="122"/>
                </a:cxn>
                <a:cxn ang="0">
                  <a:pos x="0" y="102"/>
                </a:cxn>
                <a:cxn ang="0">
                  <a:pos x="2" y="92"/>
                </a:cxn>
                <a:cxn ang="0">
                  <a:pos x="9" y="76"/>
                </a:cxn>
                <a:cxn ang="0">
                  <a:pos x="48" y="17"/>
                </a:cxn>
                <a:cxn ang="0">
                  <a:pos x="65" y="7"/>
                </a:cxn>
                <a:cxn ang="0">
                  <a:pos x="68" y="3"/>
                </a:cxn>
                <a:cxn ang="0">
                  <a:pos x="75" y="0"/>
                </a:cxn>
              </a:cxnLst>
              <a:rect l="0" t="0" r="r" b="b"/>
              <a:pathLst>
                <a:path w="97" h="199">
                  <a:moveTo>
                    <a:pt x="75" y="0"/>
                  </a:moveTo>
                  <a:lnTo>
                    <a:pt x="82" y="4"/>
                  </a:lnTo>
                  <a:lnTo>
                    <a:pt x="87" y="9"/>
                  </a:lnTo>
                  <a:lnTo>
                    <a:pt x="92" y="9"/>
                  </a:lnTo>
                  <a:lnTo>
                    <a:pt x="94" y="10"/>
                  </a:lnTo>
                  <a:lnTo>
                    <a:pt x="97" y="15"/>
                  </a:lnTo>
                  <a:lnTo>
                    <a:pt x="97" y="18"/>
                  </a:lnTo>
                  <a:lnTo>
                    <a:pt x="93" y="26"/>
                  </a:lnTo>
                  <a:lnTo>
                    <a:pt x="93" y="32"/>
                  </a:lnTo>
                  <a:lnTo>
                    <a:pt x="94" y="41"/>
                  </a:lnTo>
                  <a:lnTo>
                    <a:pt x="92" y="50"/>
                  </a:lnTo>
                  <a:lnTo>
                    <a:pt x="83" y="69"/>
                  </a:lnTo>
                  <a:lnTo>
                    <a:pt x="79" y="95"/>
                  </a:lnTo>
                  <a:lnTo>
                    <a:pt x="76" y="114"/>
                  </a:lnTo>
                  <a:lnTo>
                    <a:pt x="68" y="131"/>
                  </a:lnTo>
                  <a:lnTo>
                    <a:pt x="57" y="150"/>
                  </a:lnTo>
                  <a:lnTo>
                    <a:pt x="51" y="159"/>
                  </a:lnTo>
                  <a:lnTo>
                    <a:pt x="48" y="168"/>
                  </a:lnTo>
                  <a:lnTo>
                    <a:pt x="40" y="199"/>
                  </a:lnTo>
                  <a:lnTo>
                    <a:pt x="36" y="195"/>
                  </a:lnTo>
                  <a:lnTo>
                    <a:pt x="33" y="182"/>
                  </a:lnTo>
                  <a:lnTo>
                    <a:pt x="25" y="170"/>
                  </a:lnTo>
                  <a:lnTo>
                    <a:pt x="16" y="163"/>
                  </a:lnTo>
                  <a:lnTo>
                    <a:pt x="6" y="147"/>
                  </a:lnTo>
                  <a:lnTo>
                    <a:pt x="1" y="122"/>
                  </a:lnTo>
                  <a:lnTo>
                    <a:pt x="0" y="102"/>
                  </a:lnTo>
                  <a:lnTo>
                    <a:pt x="2" y="92"/>
                  </a:lnTo>
                  <a:lnTo>
                    <a:pt x="9" y="76"/>
                  </a:lnTo>
                  <a:lnTo>
                    <a:pt x="48" y="17"/>
                  </a:lnTo>
                  <a:lnTo>
                    <a:pt x="65" y="7"/>
                  </a:lnTo>
                  <a:lnTo>
                    <a:pt x="68" y="3"/>
                  </a:lnTo>
                  <a:lnTo>
                    <a:pt x="75" y="0"/>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109" name="Group 106"/>
            <p:cNvGrpSpPr>
              <a:grpSpLocks noChangeAspect="1"/>
            </p:cNvGrpSpPr>
            <p:nvPr/>
          </p:nvGrpSpPr>
          <p:grpSpPr bwMode="gray">
            <a:xfrm>
              <a:off x="5799825" y="1722668"/>
              <a:ext cx="303637" cy="358815"/>
              <a:chOff x="3938" y="1929"/>
              <a:chExt cx="178" cy="202"/>
            </a:xfrm>
            <a:grpFill/>
          </p:grpSpPr>
          <p:sp>
            <p:nvSpPr>
              <p:cNvPr id="410" name="Freeform 107"/>
              <p:cNvSpPr>
                <a:spLocks noChangeAspect="1"/>
              </p:cNvSpPr>
              <p:nvPr/>
            </p:nvSpPr>
            <p:spPr bwMode="gray">
              <a:xfrm>
                <a:off x="4050" y="1929"/>
                <a:ext cx="66" cy="61"/>
              </a:xfrm>
              <a:custGeom>
                <a:avLst/>
                <a:gdLst/>
                <a:ahLst/>
                <a:cxnLst>
                  <a:cxn ang="0">
                    <a:pos x="301" y="94"/>
                  </a:cxn>
                  <a:cxn ang="0">
                    <a:pos x="299" y="113"/>
                  </a:cxn>
                  <a:cxn ang="0">
                    <a:pos x="294" y="141"/>
                  </a:cxn>
                  <a:cxn ang="0">
                    <a:pos x="304" y="164"/>
                  </a:cxn>
                  <a:cxn ang="0">
                    <a:pos x="330" y="159"/>
                  </a:cxn>
                  <a:cxn ang="0">
                    <a:pos x="308" y="177"/>
                  </a:cxn>
                  <a:cxn ang="0">
                    <a:pos x="283" y="191"/>
                  </a:cxn>
                  <a:cxn ang="0">
                    <a:pos x="271" y="195"/>
                  </a:cxn>
                  <a:cxn ang="0">
                    <a:pos x="238" y="195"/>
                  </a:cxn>
                  <a:cxn ang="0">
                    <a:pos x="208" y="223"/>
                  </a:cxn>
                  <a:cxn ang="0">
                    <a:pos x="195" y="259"/>
                  </a:cxn>
                  <a:cxn ang="0">
                    <a:pos x="162" y="248"/>
                  </a:cxn>
                  <a:cxn ang="0">
                    <a:pos x="114" y="224"/>
                  </a:cxn>
                  <a:cxn ang="0">
                    <a:pos x="84" y="227"/>
                  </a:cxn>
                  <a:cxn ang="0">
                    <a:pos x="63" y="235"/>
                  </a:cxn>
                  <a:cxn ang="0">
                    <a:pos x="36" y="226"/>
                  </a:cxn>
                  <a:cxn ang="0">
                    <a:pos x="34" y="251"/>
                  </a:cxn>
                  <a:cxn ang="0">
                    <a:pos x="74" y="277"/>
                  </a:cxn>
                  <a:cxn ang="0">
                    <a:pos x="59" y="283"/>
                  </a:cxn>
                  <a:cxn ang="0">
                    <a:pos x="40" y="289"/>
                  </a:cxn>
                  <a:cxn ang="0">
                    <a:pos x="22" y="307"/>
                  </a:cxn>
                  <a:cxn ang="0">
                    <a:pos x="11" y="295"/>
                  </a:cxn>
                  <a:cxn ang="0">
                    <a:pos x="0" y="247"/>
                  </a:cxn>
                  <a:cxn ang="0">
                    <a:pos x="11" y="214"/>
                  </a:cxn>
                  <a:cxn ang="0">
                    <a:pos x="34" y="195"/>
                  </a:cxn>
                  <a:cxn ang="0">
                    <a:pos x="31" y="176"/>
                  </a:cxn>
                  <a:cxn ang="0">
                    <a:pos x="47" y="171"/>
                  </a:cxn>
                  <a:cxn ang="0">
                    <a:pos x="81" y="175"/>
                  </a:cxn>
                  <a:cxn ang="0">
                    <a:pos x="87" y="146"/>
                  </a:cxn>
                  <a:cxn ang="0">
                    <a:pos x="94" y="127"/>
                  </a:cxn>
                  <a:cxn ang="0">
                    <a:pos x="102" y="90"/>
                  </a:cxn>
                  <a:cxn ang="0">
                    <a:pos x="99" y="25"/>
                  </a:cxn>
                  <a:cxn ang="0">
                    <a:pos x="110" y="3"/>
                  </a:cxn>
                  <a:cxn ang="0">
                    <a:pos x="122" y="8"/>
                  </a:cxn>
                  <a:cxn ang="0">
                    <a:pos x="135" y="22"/>
                  </a:cxn>
                  <a:cxn ang="0">
                    <a:pos x="179" y="75"/>
                  </a:cxn>
                  <a:cxn ang="0">
                    <a:pos x="222" y="103"/>
                  </a:cxn>
                  <a:cxn ang="0">
                    <a:pos x="250" y="116"/>
                  </a:cxn>
                  <a:cxn ang="0">
                    <a:pos x="272" y="118"/>
                  </a:cxn>
                </a:cxnLst>
                <a:rect l="0" t="0" r="r" b="b"/>
                <a:pathLst>
                  <a:path w="330" h="307">
                    <a:moveTo>
                      <a:pt x="285" y="108"/>
                    </a:moveTo>
                    <a:lnTo>
                      <a:pt x="301" y="94"/>
                    </a:lnTo>
                    <a:lnTo>
                      <a:pt x="305" y="97"/>
                    </a:lnTo>
                    <a:lnTo>
                      <a:pt x="299" y="113"/>
                    </a:lnTo>
                    <a:lnTo>
                      <a:pt x="291" y="129"/>
                    </a:lnTo>
                    <a:lnTo>
                      <a:pt x="294" y="141"/>
                    </a:lnTo>
                    <a:lnTo>
                      <a:pt x="304" y="148"/>
                    </a:lnTo>
                    <a:lnTo>
                      <a:pt x="304" y="164"/>
                    </a:lnTo>
                    <a:lnTo>
                      <a:pt x="315" y="164"/>
                    </a:lnTo>
                    <a:lnTo>
                      <a:pt x="330" y="159"/>
                    </a:lnTo>
                    <a:lnTo>
                      <a:pt x="325" y="170"/>
                    </a:lnTo>
                    <a:lnTo>
                      <a:pt x="308" y="177"/>
                    </a:lnTo>
                    <a:lnTo>
                      <a:pt x="293" y="188"/>
                    </a:lnTo>
                    <a:lnTo>
                      <a:pt x="283" y="191"/>
                    </a:lnTo>
                    <a:lnTo>
                      <a:pt x="277" y="187"/>
                    </a:lnTo>
                    <a:lnTo>
                      <a:pt x="271" y="195"/>
                    </a:lnTo>
                    <a:lnTo>
                      <a:pt x="254" y="193"/>
                    </a:lnTo>
                    <a:lnTo>
                      <a:pt x="238" y="195"/>
                    </a:lnTo>
                    <a:lnTo>
                      <a:pt x="223" y="204"/>
                    </a:lnTo>
                    <a:lnTo>
                      <a:pt x="208" y="223"/>
                    </a:lnTo>
                    <a:lnTo>
                      <a:pt x="199" y="241"/>
                    </a:lnTo>
                    <a:lnTo>
                      <a:pt x="195" y="259"/>
                    </a:lnTo>
                    <a:lnTo>
                      <a:pt x="189" y="268"/>
                    </a:lnTo>
                    <a:lnTo>
                      <a:pt x="162" y="248"/>
                    </a:lnTo>
                    <a:lnTo>
                      <a:pt x="142" y="241"/>
                    </a:lnTo>
                    <a:lnTo>
                      <a:pt x="114" y="224"/>
                    </a:lnTo>
                    <a:lnTo>
                      <a:pt x="97" y="221"/>
                    </a:lnTo>
                    <a:lnTo>
                      <a:pt x="84" y="227"/>
                    </a:lnTo>
                    <a:lnTo>
                      <a:pt x="74" y="236"/>
                    </a:lnTo>
                    <a:lnTo>
                      <a:pt x="63" y="235"/>
                    </a:lnTo>
                    <a:lnTo>
                      <a:pt x="52" y="225"/>
                    </a:lnTo>
                    <a:lnTo>
                      <a:pt x="36" y="226"/>
                    </a:lnTo>
                    <a:lnTo>
                      <a:pt x="28" y="240"/>
                    </a:lnTo>
                    <a:lnTo>
                      <a:pt x="34" y="251"/>
                    </a:lnTo>
                    <a:lnTo>
                      <a:pt x="57" y="262"/>
                    </a:lnTo>
                    <a:lnTo>
                      <a:pt x="74" y="277"/>
                    </a:lnTo>
                    <a:lnTo>
                      <a:pt x="71" y="284"/>
                    </a:lnTo>
                    <a:lnTo>
                      <a:pt x="59" y="283"/>
                    </a:lnTo>
                    <a:lnTo>
                      <a:pt x="50" y="283"/>
                    </a:lnTo>
                    <a:lnTo>
                      <a:pt x="40" y="289"/>
                    </a:lnTo>
                    <a:lnTo>
                      <a:pt x="35" y="297"/>
                    </a:lnTo>
                    <a:lnTo>
                      <a:pt x="22" y="307"/>
                    </a:lnTo>
                    <a:lnTo>
                      <a:pt x="14" y="305"/>
                    </a:lnTo>
                    <a:lnTo>
                      <a:pt x="11" y="295"/>
                    </a:lnTo>
                    <a:lnTo>
                      <a:pt x="18" y="264"/>
                    </a:lnTo>
                    <a:lnTo>
                      <a:pt x="0" y="247"/>
                    </a:lnTo>
                    <a:lnTo>
                      <a:pt x="2" y="224"/>
                    </a:lnTo>
                    <a:lnTo>
                      <a:pt x="11" y="214"/>
                    </a:lnTo>
                    <a:lnTo>
                      <a:pt x="24" y="207"/>
                    </a:lnTo>
                    <a:lnTo>
                      <a:pt x="34" y="195"/>
                    </a:lnTo>
                    <a:lnTo>
                      <a:pt x="38" y="184"/>
                    </a:lnTo>
                    <a:lnTo>
                      <a:pt x="31" y="176"/>
                    </a:lnTo>
                    <a:lnTo>
                      <a:pt x="34" y="167"/>
                    </a:lnTo>
                    <a:lnTo>
                      <a:pt x="47" y="171"/>
                    </a:lnTo>
                    <a:lnTo>
                      <a:pt x="60" y="175"/>
                    </a:lnTo>
                    <a:lnTo>
                      <a:pt x="81" y="175"/>
                    </a:lnTo>
                    <a:lnTo>
                      <a:pt x="88" y="160"/>
                    </a:lnTo>
                    <a:lnTo>
                      <a:pt x="87" y="146"/>
                    </a:lnTo>
                    <a:lnTo>
                      <a:pt x="87" y="135"/>
                    </a:lnTo>
                    <a:lnTo>
                      <a:pt x="94" y="127"/>
                    </a:lnTo>
                    <a:lnTo>
                      <a:pt x="100" y="110"/>
                    </a:lnTo>
                    <a:lnTo>
                      <a:pt x="102" y="90"/>
                    </a:lnTo>
                    <a:lnTo>
                      <a:pt x="109" y="58"/>
                    </a:lnTo>
                    <a:lnTo>
                      <a:pt x="99" y="25"/>
                    </a:lnTo>
                    <a:lnTo>
                      <a:pt x="99" y="15"/>
                    </a:lnTo>
                    <a:lnTo>
                      <a:pt x="110" y="3"/>
                    </a:lnTo>
                    <a:lnTo>
                      <a:pt x="115" y="0"/>
                    </a:lnTo>
                    <a:lnTo>
                      <a:pt x="122" y="8"/>
                    </a:lnTo>
                    <a:lnTo>
                      <a:pt x="126" y="15"/>
                    </a:lnTo>
                    <a:lnTo>
                      <a:pt x="135" y="22"/>
                    </a:lnTo>
                    <a:lnTo>
                      <a:pt x="158" y="54"/>
                    </a:lnTo>
                    <a:lnTo>
                      <a:pt x="179" y="75"/>
                    </a:lnTo>
                    <a:lnTo>
                      <a:pt x="199" y="92"/>
                    </a:lnTo>
                    <a:lnTo>
                      <a:pt x="222" y="103"/>
                    </a:lnTo>
                    <a:lnTo>
                      <a:pt x="244" y="108"/>
                    </a:lnTo>
                    <a:lnTo>
                      <a:pt x="250" y="116"/>
                    </a:lnTo>
                    <a:lnTo>
                      <a:pt x="261" y="121"/>
                    </a:lnTo>
                    <a:lnTo>
                      <a:pt x="272" y="118"/>
                    </a:lnTo>
                    <a:lnTo>
                      <a:pt x="285" y="10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11" name="Freeform 108"/>
              <p:cNvSpPr>
                <a:spLocks noChangeAspect="1"/>
              </p:cNvSpPr>
              <p:nvPr/>
            </p:nvSpPr>
            <p:spPr bwMode="gray">
              <a:xfrm>
                <a:off x="3952" y="1989"/>
                <a:ext cx="123" cy="110"/>
              </a:xfrm>
              <a:custGeom>
                <a:avLst/>
                <a:gdLst/>
                <a:ahLst/>
                <a:cxnLst>
                  <a:cxn ang="0">
                    <a:pos x="578" y="13"/>
                  </a:cxn>
                  <a:cxn ang="0">
                    <a:pos x="582" y="69"/>
                  </a:cxn>
                  <a:cxn ang="0">
                    <a:pos x="607" y="118"/>
                  </a:cxn>
                  <a:cxn ang="0">
                    <a:pos x="608" y="160"/>
                  </a:cxn>
                  <a:cxn ang="0">
                    <a:pos x="593" y="180"/>
                  </a:cxn>
                  <a:cxn ang="0">
                    <a:pos x="571" y="223"/>
                  </a:cxn>
                  <a:cxn ang="0">
                    <a:pos x="554" y="268"/>
                  </a:cxn>
                  <a:cxn ang="0">
                    <a:pos x="558" y="317"/>
                  </a:cxn>
                  <a:cxn ang="0">
                    <a:pos x="535" y="365"/>
                  </a:cxn>
                  <a:cxn ang="0">
                    <a:pos x="545" y="404"/>
                  </a:cxn>
                  <a:cxn ang="0">
                    <a:pos x="521" y="439"/>
                  </a:cxn>
                  <a:cxn ang="0">
                    <a:pos x="495" y="425"/>
                  </a:cxn>
                  <a:cxn ang="0">
                    <a:pos x="491" y="408"/>
                  </a:cxn>
                  <a:cxn ang="0">
                    <a:pos x="483" y="440"/>
                  </a:cxn>
                  <a:cxn ang="0">
                    <a:pos x="456" y="443"/>
                  </a:cxn>
                  <a:cxn ang="0">
                    <a:pos x="437" y="474"/>
                  </a:cxn>
                  <a:cxn ang="0">
                    <a:pos x="427" y="446"/>
                  </a:cxn>
                  <a:cxn ang="0">
                    <a:pos x="404" y="478"/>
                  </a:cxn>
                  <a:cxn ang="0">
                    <a:pos x="356" y="476"/>
                  </a:cxn>
                  <a:cxn ang="0">
                    <a:pos x="351" y="470"/>
                  </a:cxn>
                  <a:cxn ang="0">
                    <a:pos x="333" y="470"/>
                  </a:cxn>
                  <a:cxn ang="0">
                    <a:pos x="320" y="451"/>
                  </a:cxn>
                  <a:cxn ang="0">
                    <a:pos x="328" y="504"/>
                  </a:cxn>
                  <a:cxn ang="0">
                    <a:pos x="307" y="503"/>
                  </a:cxn>
                  <a:cxn ang="0">
                    <a:pos x="295" y="517"/>
                  </a:cxn>
                  <a:cxn ang="0">
                    <a:pos x="252" y="546"/>
                  </a:cxn>
                  <a:cxn ang="0">
                    <a:pos x="233" y="517"/>
                  </a:cxn>
                  <a:cxn ang="0">
                    <a:pos x="248" y="479"/>
                  </a:cxn>
                  <a:cxn ang="0">
                    <a:pos x="228" y="476"/>
                  </a:cxn>
                  <a:cxn ang="0">
                    <a:pos x="190" y="468"/>
                  </a:cxn>
                  <a:cxn ang="0">
                    <a:pos x="156" y="483"/>
                  </a:cxn>
                  <a:cxn ang="0">
                    <a:pos x="133" y="492"/>
                  </a:cxn>
                  <a:cxn ang="0">
                    <a:pos x="92" y="503"/>
                  </a:cxn>
                  <a:cxn ang="0">
                    <a:pos x="69" y="524"/>
                  </a:cxn>
                  <a:cxn ang="0">
                    <a:pos x="43" y="515"/>
                  </a:cxn>
                  <a:cxn ang="0">
                    <a:pos x="20" y="521"/>
                  </a:cxn>
                  <a:cxn ang="0">
                    <a:pos x="0" y="503"/>
                  </a:cxn>
                  <a:cxn ang="0">
                    <a:pos x="35" y="478"/>
                  </a:cxn>
                  <a:cxn ang="0">
                    <a:pos x="74" y="446"/>
                  </a:cxn>
                  <a:cxn ang="0">
                    <a:pos x="106" y="417"/>
                  </a:cxn>
                  <a:cxn ang="0">
                    <a:pos x="155" y="416"/>
                  </a:cxn>
                  <a:cxn ang="0">
                    <a:pos x="219" y="407"/>
                  </a:cxn>
                  <a:cxn ang="0">
                    <a:pos x="237" y="412"/>
                  </a:cxn>
                  <a:cxn ang="0">
                    <a:pos x="270" y="412"/>
                  </a:cxn>
                  <a:cxn ang="0">
                    <a:pos x="300" y="357"/>
                  </a:cxn>
                  <a:cxn ang="0">
                    <a:pos x="322" y="305"/>
                  </a:cxn>
                  <a:cxn ang="0">
                    <a:pos x="351" y="284"/>
                  </a:cxn>
                  <a:cxn ang="0">
                    <a:pos x="333" y="306"/>
                  </a:cxn>
                  <a:cxn ang="0">
                    <a:pos x="336" y="333"/>
                  </a:cxn>
                  <a:cxn ang="0">
                    <a:pos x="363" y="321"/>
                  </a:cxn>
                  <a:cxn ang="0">
                    <a:pos x="410" y="295"/>
                  </a:cxn>
                  <a:cxn ang="0">
                    <a:pos x="440" y="257"/>
                  </a:cxn>
                  <a:cxn ang="0">
                    <a:pos x="467" y="235"/>
                  </a:cxn>
                  <a:cxn ang="0">
                    <a:pos x="486" y="188"/>
                  </a:cxn>
                  <a:cxn ang="0">
                    <a:pos x="499" y="154"/>
                  </a:cxn>
                  <a:cxn ang="0">
                    <a:pos x="495" y="117"/>
                  </a:cxn>
                  <a:cxn ang="0">
                    <a:pos x="499" y="92"/>
                  </a:cxn>
                  <a:cxn ang="0">
                    <a:pos x="512" y="49"/>
                  </a:cxn>
                  <a:cxn ang="0">
                    <a:pos x="524" y="20"/>
                  </a:cxn>
                  <a:cxn ang="0">
                    <a:pos x="539" y="48"/>
                  </a:cxn>
                  <a:cxn ang="0">
                    <a:pos x="560" y="41"/>
                  </a:cxn>
                  <a:cxn ang="0">
                    <a:pos x="559" y="22"/>
                  </a:cxn>
                  <a:cxn ang="0">
                    <a:pos x="547" y="3"/>
                  </a:cxn>
                </a:cxnLst>
                <a:rect l="0" t="0" r="r" b="b"/>
                <a:pathLst>
                  <a:path w="613" h="552">
                    <a:moveTo>
                      <a:pt x="560" y="6"/>
                    </a:moveTo>
                    <a:lnTo>
                      <a:pt x="576" y="6"/>
                    </a:lnTo>
                    <a:lnTo>
                      <a:pt x="578" y="13"/>
                    </a:lnTo>
                    <a:lnTo>
                      <a:pt x="576" y="37"/>
                    </a:lnTo>
                    <a:lnTo>
                      <a:pt x="577" y="53"/>
                    </a:lnTo>
                    <a:lnTo>
                      <a:pt x="582" y="69"/>
                    </a:lnTo>
                    <a:lnTo>
                      <a:pt x="592" y="83"/>
                    </a:lnTo>
                    <a:lnTo>
                      <a:pt x="598" y="96"/>
                    </a:lnTo>
                    <a:lnTo>
                      <a:pt x="607" y="118"/>
                    </a:lnTo>
                    <a:lnTo>
                      <a:pt x="613" y="143"/>
                    </a:lnTo>
                    <a:lnTo>
                      <a:pt x="612" y="153"/>
                    </a:lnTo>
                    <a:lnTo>
                      <a:pt x="608" y="160"/>
                    </a:lnTo>
                    <a:lnTo>
                      <a:pt x="607" y="171"/>
                    </a:lnTo>
                    <a:lnTo>
                      <a:pt x="599" y="180"/>
                    </a:lnTo>
                    <a:lnTo>
                      <a:pt x="593" y="180"/>
                    </a:lnTo>
                    <a:lnTo>
                      <a:pt x="585" y="208"/>
                    </a:lnTo>
                    <a:lnTo>
                      <a:pt x="583" y="224"/>
                    </a:lnTo>
                    <a:lnTo>
                      <a:pt x="571" y="223"/>
                    </a:lnTo>
                    <a:lnTo>
                      <a:pt x="556" y="232"/>
                    </a:lnTo>
                    <a:lnTo>
                      <a:pt x="551" y="251"/>
                    </a:lnTo>
                    <a:lnTo>
                      <a:pt x="554" y="268"/>
                    </a:lnTo>
                    <a:lnTo>
                      <a:pt x="556" y="284"/>
                    </a:lnTo>
                    <a:lnTo>
                      <a:pt x="556" y="305"/>
                    </a:lnTo>
                    <a:lnTo>
                      <a:pt x="558" y="317"/>
                    </a:lnTo>
                    <a:lnTo>
                      <a:pt x="548" y="327"/>
                    </a:lnTo>
                    <a:lnTo>
                      <a:pt x="539" y="347"/>
                    </a:lnTo>
                    <a:lnTo>
                      <a:pt x="535" y="365"/>
                    </a:lnTo>
                    <a:lnTo>
                      <a:pt x="535" y="386"/>
                    </a:lnTo>
                    <a:lnTo>
                      <a:pt x="543" y="397"/>
                    </a:lnTo>
                    <a:lnTo>
                      <a:pt x="545" y="404"/>
                    </a:lnTo>
                    <a:lnTo>
                      <a:pt x="537" y="409"/>
                    </a:lnTo>
                    <a:lnTo>
                      <a:pt x="527" y="425"/>
                    </a:lnTo>
                    <a:lnTo>
                      <a:pt x="521" y="439"/>
                    </a:lnTo>
                    <a:lnTo>
                      <a:pt x="494" y="459"/>
                    </a:lnTo>
                    <a:lnTo>
                      <a:pt x="491" y="449"/>
                    </a:lnTo>
                    <a:lnTo>
                      <a:pt x="495" y="425"/>
                    </a:lnTo>
                    <a:lnTo>
                      <a:pt x="502" y="417"/>
                    </a:lnTo>
                    <a:lnTo>
                      <a:pt x="505" y="408"/>
                    </a:lnTo>
                    <a:lnTo>
                      <a:pt x="491" y="408"/>
                    </a:lnTo>
                    <a:lnTo>
                      <a:pt x="489" y="419"/>
                    </a:lnTo>
                    <a:lnTo>
                      <a:pt x="484" y="429"/>
                    </a:lnTo>
                    <a:lnTo>
                      <a:pt x="483" y="440"/>
                    </a:lnTo>
                    <a:lnTo>
                      <a:pt x="475" y="434"/>
                    </a:lnTo>
                    <a:lnTo>
                      <a:pt x="462" y="433"/>
                    </a:lnTo>
                    <a:lnTo>
                      <a:pt x="456" y="443"/>
                    </a:lnTo>
                    <a:lnTo>
                      <a:pt x="451" y="468"/>
                    </a:lnTo>
                    <a:lnTo>
                      <a:pt x="445" y="476"/>
                    </a:lnTo>
                    <a:lnTo>
                      <a:pt x="437" y="474"/>
                    </a:lnTo>
                    <a:lnTo>
                      <a:pt x="435" y="459"/>
                    </a:lnTo>
                    <a:lnTo>
                      <a:pt x="436" y="447"/>
                    </a:lnTo>
                    <a:lnTo>
                      <a:pt x="427" y="446"/>
                    </a:lnTo>
                    <a:lnTo>
                      <a:pt x="419" y="455"/>
                    </a:lnTo>
                    <a:lnTo>
                      <a:pt x="410" y="466"/>
                    </a:lnTo>
                    <a:lnTo>
                      <a:pt x="404" y="478"/>
                    </a:lnTo>
                    <a:lnTo>
                      <a:pt x="402" y="479"/>
                    </a:lnTo>
                    <a:lnTo>
                      <a:pt x="384" y="476"/>
                    </a:lnTo>
                    <a:lnTo>
                      <a:pt x="356" y="476"/>
                    </a:lnTo>
                    <a:lnTo>
                      <a:pt x="341" y="479"/>
                    </a:lnTo>
                    <a:lnTo>
                      <a:pt x="345" y="474"/>
                    </a:lnTo>
                    <a:lnTo>
                      <a:pt x="351" y="470"/>
                    </a:lnTo>
                    <a:lnTo>
                      <a:pt x="339" y="467"/>
                    </a:lnTo>
                    <a:lnTo>
                      <a:pt x="336" y="463"/>
                    </a:lnTo>
                    <a:lnTo>
                      <a:pt x="333" y="470"/>
                    </a:lnTo>
                    <a:lnTo>
                      <a:pt x="327" y="462"/>
                    </a:lnTo>
                    <a:lnTo>
                      <a:pt x="325" y="449"/>
                    </a:lnTo>
                    <a:lnTo>
                      <a:pt x="320" y="451"/>
                    </a:lnTo>
                    <a:lnTo>
                      <a:pt x="309" y="476"/>
                    </a:lnTo>
                    <a:lnTo>
                      <a:pt x="328" y="488"/>
                    </a:lnTo>
                    <a:lnTo>
                      <a:pt x="328" y="504"/>
                    </a:lnTo>
                    <a:lnTo>
                      <a:pt x="320" y="498"/>
                    </a:lnTo>
                    <a:lnTo>
                      <a:pt x="314" y="501"/>
                    </a:lnTo>
                    <a:lnTo>
                      <a:pt x="307" y="503"/>
                    </a:lnTo>
                    <a:lnTo>
                      <a:pt x="300" y="508"/>
                    </a:lnTo>
                    <a:lnTo>
                      <a:pt x="296" y="514"/>
                    </a:lnTo>
                    <a:lnTo>
                      <a:pt x="295" y="517"/>
                    </a:lnTo>
                    <a:lnTo>
                      <a:pt x="279" y="546"/>
                    </a:lnTo>
                    <a:lnTo>
                      <a:pt x="268" y="552"/>
                    </a:lnTo>
                    <a:lnTo>
                      <a:pt x="252" y="546"/>
                    </a:lnTo>
                    <a:lnTo>
                      <a:pt x="247" y="536"/>
                    </a:lnTo>
                    <a:lnTo>
                      <a:pt x="236" y="529"/>
                    </a:lnTo>
                    <a:lnTo>
                      <a:pt x="233" y="517"/>
                    </a:lnTo>
                    <a:lnTo>
                      <a:pt x="233" y="499"/>
                    </a:lnTo>
                    <a:lnTo>
                      <a:pt x="238" y="494"/>
                    </a:lnTo>
                    <a:lnTo>
                      <a:pt x="248" y="479"/>
                    </a:lnTo>
                    <a:lnTo>
                      <a:pt x="249" y="474"/>
                    </a:lnTo>
                    <a:lnTo>
                      <a:pt x="247" y="472"/>
                    </a:lnTo>
                    <a:lnTo>
                      <a:pt x="228" y="476"/>
                    </a:lnTo>
                    <a:lnTo>
                      <a:pt x="216" y="471"/>
                    </a:lnTo>
                    <a:lnTo>
                      <a:pt x="203" y="468"/>
                    </a:lnTo>
                    <a:lnTo>
                      <a:pt x="190" y="468"/>
                    </a:lnTo>
                    <a:lnTo>
                      <a:pt x="179" y="478"/>
                    </a:lnTo>
                    <a:lnTo>
                      <a:pt x="163" y="488"/>
                    </a:lnTo>
                    <a:lnTo>
                      <a:pt x="156" y="483"/>
                    </a:lnTo>
                    <a:lnTo>
                      <a:pt x="147" y="487"/>
                    </a:lnTo>
                    <a:lnTo>
                      <a:pt x="142" y="487"/>
                    </a:lnTo>
                    <a:lnTo>
                      <a:pt x="133" y="492"/>
                    </a:lnTo>
                    <a:lnTo>
                      <a:pt x="126" y="492"/>
                    </a:lnTo>
                    <a:lnTo>
                      <a:pt x="119" y="495"/>
                    </a:lnTo>
                    <a:lnTo>
                      <a:pt x="92" y="503"/>
                    </a:lnTo>
                    <a:lnTo>
                      <a:pt x="85" y="497"/>
                    </a:lnTo>
                    <a:lnTo>
                      <a:pt x="78" y="498"/>
                    </a:lnTo>
                    <a:lnTo>
                      <a:pt x="69" y="524"/>
                    </a:lnTo>
                    <a:lnTo>
                      <a:pt x="64" y="525"/>
                    </a:lnTo>
                    <a:lnTo>
                      <a:pt x="51" y="520"/>
                    </a:lnTo>
                    <a:lnTo>
                      <a:pt x="43" y="515"/>
                    </a:lnTo>
                    <a:lnTo>
                      <a:pt x="32" y="519"/>
                    </a:lnTo>
                    <a:lnTo>
                      <a:pt x="24" y="519"/>
                    </a:lnTo>
                    <a:lnTo>
                      <a:pt x="20" y="521"/>
                    </a:lnTo>
                    <a:lnTo>
                      <a:pt x="10" y="517"/>
                    </a:lnTo>
                    <a:lnTo>
                      <a:pt x="0" y="516"/>
                    </a:lnTo>
                    <a:lnTo>
                      <a:pt x="0" y="503"/>
                    </a:lnTo>
                    <a:lnTo>
                      <a:pt x="1" y="495"/>
                    </a:lnTo>
                    <a:lnTo>
                      <a:pt x="26" y="488"/>
                    </a:lnTo>
                    <a:lnTo>
                      <a:pt x="35" y="478"/>
                    </a:lnTo>
                    <a:lnTo>
                      <a:pt x="45" y="471"/>
                    </a:lnTo>
                    <a:lnTo>
                      <a:pt x="63" y="461"/>
                    </a:lnTo>
                    <a:lnTo>
                      <a:pt x="74" y="446"/>
                    </a:lnTo>
                    <a:lnTo>
                      <a:pt x="87" y="438"/>
                    </a:lnTo>
                    <a:lnTo>
                      <a:pt x="94" y="424"/>
                    </a:lnTo>
                    <a:lnTo>
                      <a:pt x="106" y="417"/>
                    </a:lnTo>
                    <a:lnTo>
                      <a:pt x="118" y="413"/>
                    </a:lnTo>
                    <a:lnTo>
                      <a:pt x="136" y="418"/>
                    </a:lnTo>
                    <a:lnTo>
                      <a:pt x="155" y="416"/>
                    </a:lnTo>
                    <a:lnTo>
                      <a:pt x="169" y="417"/>
                    </a:lnTo>
                    <a:lnTo>
                      <a:pt x="209" y="408"/>
                    </a:lnTo>
                    <a:lnTo>
                      <a:pt x="219" y="407"/>
                    </a:lnTo>
                    <a:lnTo>
                      <a:pt x="228" y="403"/>
                    </a:lnTo>
                    <a:lnTo>
                      <a:pt x="238" y="403"/>
                    </a:lnTo>
                    <a:lnTo>
                      <a:pt x="237" y="412"/>
                    </a:lnTo>
                    <a:lnTo>
                      <a:pt x="260" y="418"/>
                    </a:lnTo>
                    <a:lnTo>
                      <a:pt x="265" y="417"/>
                    </a:lnTo>
                    <a:lnTo>
                      <a:pt x="270" y="412"/>
                    </a:lnTo>
                    <a:lnTo>
                      <a:pt x="282" y="403"/>
                    </a:lnTo>
                    <a:lnTo>
                      <a:pt x="284" y="371"/>
                    </a:lnTo>
                    <a:lnTo>
                      <a:pt x="300" y="357"/>
                    </a:lnTo>
                    <a:lnTo>
                      <a:pt x="312" y="339"/>
                    </a:lnTo>
                    <a:lnTo>
                      <a:pt x="320" y="320"/>
                    </a:lnTo>
                    <a:lnTo>
                      <a:pt x="322" y="305"/>
                    </a:lnTo>
                    <a:lnTo>
                      <a:pt x="324" y="294"/>
                    </a:lnTo>
                    <a:lnTo>
                      <a:pt x="343" y="283"/>
                    </a:lnTo>
                    <a:lnTo>
                      <a:pt x="351" y="284"/>
                    </a:lnTo>
                    <a:lnTo>
                      <a:pt x="350" y="294"/>
                    </a:lnTo>
                    <a:lnTo>
                      <a:pt x="341" y="298"/>
                    </a:lnTo>
                    <a:lnTo>
                      <a:pt x="333" y="306"/>
                    </a:lnTo>
                    <a:lnTo>
                      <a:pt x="332" y="309"/>
                    </a:lnTo>
                    <a:lnTo>
                      <a:pt x="336" y="321"/>
                    </a:lnTo>
                    <a:lnTo>
                      <a:pt x="336" y="333"/>
                    </a:lnTo>
                    <a:lnTo>
                      <a:pt x="341" y="333"/>
                    </a:lnTo>
                    <a:lnTo>
                      <a:pt x="354" y="332"/>
                    </a:lnTo>
                    <a:lnTo>
                      <a:pt x="363" y="321"/>
                    </a:lnTo>
                    <a:lnTo>
                      <a:pt x="377" y="314"/>
                    </a:lnTo>
                    <a:lnTo>
                      <a:pt x="393" y="309"/>
                    </a:lnTo>
                    <a:lnTo>
                      <a:pt x="410" y="295"/>
                    </a:lnTo>
                    <a:lnTo>
                      <a:pt x="422" y="284"/>
                    </a:lnTo>
                    <a:lnTo>
                      <a:pt x="430" y="269"/>
                    </a:lnTo>
                    <a:lnTo>
                      <a:pt x="440" y="257"/>
                    </a:lnTo>
                    <a:lnTo>
                      <a:pt x="453" y="247"/>
                    </a:lnTo>
                    <a:lnTo>
                      <a:pt x="459" y="247"/>
                    </a:lnTo>
                    <a:lnTo>
                      <a:pt x="467" y="235"/>
                    </a:lnTo>
                    <a:lnTo>
                      <a:pt x="468" y="225"/>
                    </a:lnTo>
                    <a:lnTo>
                      <a:pt x="470" y="215"/>
                    </a:lnTo>
                    <a:lnTo>
                      <a:pt x="486" y="188"/>
                    </a:lnTo>
                    <a:lnTo>
                      <a:pt x="490" y="176"/>
                    </a:lnTo>
                    <a:lnTo>
                      <a:pt x="492" y="165"/>
                    </a:lnTo>
                    <a:lnTo>
                      <a:pt x="499" y="154"/>
                    </a:lnTo>
                    <a:lnTo>
                      <a:pt x="502" y="139"/>
                    </a:lnTo>
                    <a:lnTo>
                      <a:pt x="502" y="123"/>
                    </a:lnTo>
                    <a:lnTo>
                      <a:pt x="495" y="117"/>
                    </a:lnTo>
                    <a:lnTo>
                      <a:pt x="484" y="112"/>
                    </a:lnTo>
                    <a:lnTo>
                      <a:pt x="489" y="107"/>
                    </a:lnTo>
                    <a:lnTo>
                      <a:pt x="499" y="92"/>
                    </a:lnTo>
                    <a:lnTo>
                      <a:pt x="497" y="62"/>
                    </a:lnTo>
                    <a:lnTo>
                      <a:pt x="502" y="53"/>
                    </a:lnTo>
                    <a:lnTo>
                      <a:pt x="512" y="49"/>
                    </a:lnTo>
                    <a:lnTo>
                      <a:pt x="513" y="32"/>
                    </a:lnTo>
                    <a:lnTo>
                      <a:pt x="517" y="24"/>
                    </a:lnTo>
                    <a:lnTo>
                      <a:pt x="524" y="20"/>
                    </a:lnTo>
                    <a:lnTo>
                      <a:pt x="531" y="29"/>
                    </a:lnTo>
                    <a:lnTo>
                      <a:pt x="535" y="42"/>
                    </a:lnTo>
                    <a:lnTo>
                      <a:pt x="539" y="48"/>
                    </a:lnTo>
                    <a:lnTo>
                      <a:pt x="547" y="38"/>
                    </a:lnTo>
                    <a:lnTo>
                      <a:pt x="553" y="42"/>
                    </a:lnTo>
                    <a:lnTo>
                      <a:pt x="560" y="41"/>
                    </a:lnTo>
                    <a:lnTo>
                      <a:pt x="566" y="27"/>
                    </a:lnTo>
                    <a:lnTo>
                      <a:pt x="567" y="15"/>
                    </a:lnTo>
                    <a:lnTo>
                      <a:pt x="559" y="22"/>
                    </a:lnTo>
                    <a:lnTo>
                      <a:pt x="547" y="26"/>
                    </a:lnTo>
                    <a:lnTo>
                      <a:pt x="543" y="14"/>
                    </a:lnTo>
                    <a:lnTo>
                      <a:pt x="547" y="3"/>
                    </a:lnTo>
                    <a:lnTo>
                      <a:pt x="551" y="0"/>
                    </a:lnTo>
                    <a:lnTo>
                      <a:pt x="560" y="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12" name="Freeform 109"/>
              <p:cNvSpPr>
                <a:spLocks noChangeAspect="1"/>
              </p:cNvSpPr>
              <p:nvPr/>
            </p:nvSpPr>
            <p:spPr bwMode="gray">
              <a:xfrm>
                <a:off x="3966" y="2088"/>
                <a:ext cx="28" cy="21"/>
              </a:xfrm>
              <a:custGeom>
                <a:avLst/>
                <a:gdLst/>
                <a:ahLst/>
                <a:cxnLst>
                  <a:cxn ang="0">
                    <a:pos x="113" y="70"/>
                  </a:cxn>
                  <a:cxn ang="0">
                    <a:pos x="102" y="63"/>
                  </a:cxn>
                  <a:cxn ang="0">
                    <a:pos x="88" y="58"/>
                  </a:cxn>
                  <a:cxn ang="0">
                    <a:pos x="74" y="62"/>
                  </a:cxn>
                  <a:cxn ang="0">
                    <a:pos x="66" y="68"/>
                  </a:cxn>
                  <a:cxn ang="0">
                    <a:pos x="59" y="80"/>
                  </a:cxn>
                  <a:cxn ang="0">
                    <a:pos x="50" y="95"/>
                  </a:cxn>
                  <a:cxn ang="0">
                    <a:pos x="48" y="106"/>
                  </a:cxn>
                  <a:cxn ang="0">
                    <a:pos x="39" y="107"/>
                  </a:cxn>
                  <a:cxn ang="0">
                    <a:pos x="30" y="100"/>
                  </a:cxn>
                  <a:cxn ang="0">
                    <a:pos x="26" y="95"/>
                  </a:cxn>
                  <a:cxn ang="0">
                    <a:pos x="19" y="82"/>
                  </a:cxn>
                  <a:cxn ang="0">
                    <a:pos x="20" y="76"/>
                  </a:cxn>
                  <a:cxn ang="0">
                    <a:pos x="16" y="69"/>
                  </a:cxn>
                  <a:cxn ang="0">
                    <a:pos x="10" y="64"/>
                  </a:cxn>
                  <a:cxn ang="0">
                    <a:pos x="0" y="64"/>
                  </a:cxn>
                  <a:cxn ang="0">
                    <a:pos x="15" y="53"/>
                  </a:cxn>
                  <a:cxn ang="0">
                    <a:pos x="37" y="23"/>
                  </a:cxn>
                  <a:cxn ang="0">
                    <a:pos x="50" y="25"/>
                  </a:cxn>
                  <a:cxn ang="0">
                    <a:pos x="57" y="28"/>
                  </a:cxn>
                  <a:cxn ang="0">
                    <a:pos x="68" y="26"/>
                  </a:cxn>
                  <a:cxn ang="0">
                    <a:pos x="78" y="21"/>
                  </a:cxn>
                  <a:cxn ang="0">
                    <a:pos x="82" y="14"/>
                  </a:cxn>
                  <a:cxn ang="0">
                    <a:pos x="95" y="1"/>
                  </a:cxn>
                  <a:cxn ang="0">
                    <a:pos x="102" y="0"/>
                  </a:cxn>
                  <a:cxn ang="0">
                    <a:pos x="112" y="3"/>
                  </a:cxn>
                  <a:cxn ang="0">
                    <a:pos x="123" y="9"/>
                  </a:cxn>
                  <a:cxn ang="0">
                    <a:pos x="132" y="10"/>
                  </a:cxn>
                  <a:cxn ang="0">
                    <a:pos x="138" y="33"/>
                  </a:cxn>
                  <a:cxn ang="0">
                    <a:pos x="140" y="36"/>
                  </a:cxn>
                  <a:cxn ang="0">
                    <a:pos x="134" y="44"/>
                  </a:cxn>
                  <a:cxn ang="0">
                    <a:pos x="128" y="47"/>
                  </a:cxn>
                  <a:cxn ang="0">
                    <a:pos x="123" y="54"/>
                  </a:cxn>
                  <a:cxn ang="0">
                    <a:pos x="118" y="63"/>
                  </a:cxn>
                  <a:cxn ang="0">
                    <a:pos x="113" y="70"/>
                  </a:cxn>
                </a:cxnLst>
                <a:rect l="0" t="0" r="r" b="b"/>
                <a:pathLst>
                  <a:path w="140" h="107">
                    <a:moveTo>
                      <a:pt x="113" y="70"/>
                    </a:moveTo>
                    <a:lnTo>
                      <a:pt x="102" y="63"/>
                    </a:lnTo>
                    <a:lnTo>
                      <a:pt x="88" y="58"/>
                    </a:lnTo>
                    <a:lnTo>
                      <a:pt x="74" y="62"/>
                    </a:lnTo>
                    <a:lnTo>
                      <a:pt x="66" y="68"/>
                    </a:lnTo>
                    <a:lnTo>
                      <a:pt x="59" y="80"/>
                    </a:lnTo>
                    <a:lnTo>
                      <a:pt x="50" y="95"/>
                    </a:lnTo>
                    <a:lnTo>
                      <a:pt x="48" y="106"/>
                    </a:lnTo>
                    <a:lnTo>
                      <a:pt x="39" y="107"/>
                    </a:lnTo>
                    <a:lnTo>
                      <a:pt x="30" y="100"/>
                    </a:lnTo>
                    <a:lnTo>
                      <a:pt x="26" y="95"/>
                    </a:lnTo>
                    <a:lnTo>
                      <a:pt x="19" y="82"/>
                    </a:lnTo>
                    <a:lnTo>
                      <a:pt x="20" y="76"/>
                    </a:lnTo>
                    <a:lnTo>
                      <a:pt x="16" y="69"/>
                    </a:lnTo>
                    <a:lnTo>
                      <a:pt x="10" y="64"/>
                    </a:lnTo>
                    <a:lnTo>
                      <a:pt x="0" y="64"/>
                    </a:lnTo>
                    <a:lnTo>
                      <a:pt x="15" y="53"/>
                    </a:lnTo>
                    <a:lnTo>
                      <a:pt x="37" y="23"/>
                    </a:lnTo>
                    <a:lnTo>
                      <a:pt x="50" y="25"/>
                    </a:lnTo>
                    <a:lnTo>
                      <a:pt x="57" y="28"/>
                    </a:lnTo>
                    <a:lnTo>
                      <a:pt x="68" y="26"/>
                    </a:lnTo>
                    <a:lnTo>
                      <a:pt x="78" y="21"/>
                    </a:lnTo>
                    <a:lnTo>
                      <a:pt x="82" y="14"/>
                    </a:lnTo>
                    <a:lnTo>
                      <a:pt x="95" y="1"/>
                    </a:lnTo>
                    <a:lnTo>
                      <a:pt x="102" y="0"/>
                    </a:lnTo>
                    <a:lnTo>
                      <a:pt x="112" y="3"/>
                    </a:lnTo>
                    <a:lnTo>
                      <a:pt x="123" y="9"/>
                    </a:lnTo>
                    <a:lnTo>
                      <a:pt x="132" y="10"/>
                    </a:lnTo>
                    <a:lnTo>
                      <a:pt x="138" y="33"/>
                    </a:lnTo>
                    <a:lnTo>
                      <a:pt x="140" y="36"/>
                    </a:lnTo>
                    <a:lnTo>
                      <a:pt x="134" y="44"/>
                    </a:lnTo>
                    <a:lnTo>
                      <a:pt x="128" y="47"/>
                    </a:lnTo>
                    <a:lnTo>
                      <a:pt x="123" y="54"/>
                    </a:lnTo>
                    <a:lnTo>
                      <a:pt x="118" y="63"/>
                    </a:lnTo>
                    <a:lnTo>
                      <a:pt x="113" y="7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13" name="Freeform 110"/>
              <p:cNvSpPr>
                <a:spLocks noChangeAspect="1"/>
              </p:cNvSpPr>
              <p:nvPr/>
            </p:nvSpPr>
            <p:spPr bwMode="gray">
              <a:xfrm>
                <a:off x="3938" y="2093"/>
                <a:ext cx="26" cy="38"/>
              </a:xfrm>
              <a:custGeom>
                <a:avLst/>
                <a:gdLst/>
                <a:ahLst/>
                <a:cxnLst>
                  <a:cxn ang="0">
                    <a:pos x="69" y="2"/>
                  </a:cxn>
                  <a:cxn ang="0">
                    <a:pos x="56" y="4"/>
                  </a:cxn>
                  <a:cxn ang="0">
                    <a:pos x="42" y="22"/>
                  </a:cxn>
                  <a:cxn ang="0">
                    <a:pos x="29" y="29"/>
                  </a:cxn>
                  <a:cxn ang="0">
                    <a:pos x="18" y="29"/>
                  </a:cxn>
                  <a:cxn ang="0">
                    <a:pos x="0" y="48"/>
                  </a:cxn>
                  <a:cxn ang="0">
                    <a:pos x="16" y="64"/>
                  </a:cxn>
                  <a:cxn ang="0">
                    <a:pos x="11" y="62"/>
                  </a:cxn>
                  <a:cxn ang="0">
                    <a:pos x="9" y="88"/>
                  </a:cxn>
                  <a:cxn ang="0">
                    <a:pos x="27" y="78"/>
                  </a:cxn>
                  <a:cxn ang="0">
                    <a:pos x="41" y="75"/>
                  </a:cxn>
                  <a:cxn ang="0">
                    <a:pos x="32" y="65"/>
                  </a:cxn>
                  <a:cxn ang="0">
                    <a:pos x="37" y="50"/>
                  </a:cxn>
                  <a:cxn ang="0">
                    <a:pos x="51" y="74"/>
                  </a:cxn>
                  <a:cxn ang="0">
                    <a:pos x="53" y="86"/>
                  </a:cxn>
                  <a:cxn ang="0">
                    <a:pos x="47" y="112"/>
                  </a:cxn>
                  <a:cxn ang="0">
                    <a:pos x="36" y="128"/>
                  </a:cxn>
                  <a:cxn ang="0">
                    <a:pos x="38" y="159"/>
                  </a:cxn>
                  <a:cxn ang="0">
                    <a:pos x="41" y="174"/>
                  </a:cxn>
                  <a:cxn ang="0">
                    <a:pos x="58" y="166"/>
                  </a:cxn>
                  <a:cxn ang="0">
                    <a:pos x="57" y="145"/>
                  </a:cxn>
                  <a:cxn ang="0">
                    <a:pos x="62" y="151"/>
                  </a:cxn>
                  <a:cxn ang="0">
                    <a:pos x="63" y="172"/>
                  </a:cxn>
                  <a:cxn ang="0">
                    <a:pos x="70" y="185"/>
                  </a:cxn>
                  <a:cxn ang="0">
                    <a:pos x="79" y="169"/>
                  </a:cxn>
                  <a:cxn ang="0">
                    <a:pos x="94" y="164"/>
                  </a:cxn>
                  <a:cxn ang="0">
                    <a:pos x="107" y="117"/>
                  </a:cxn>
                  <a:cxn ang="0">
                    <a:pos x="120" y="89"/>
                  </a:cxn>
                  <a:cxn ang="0">
                    <a:pos x="131" y="69"/>
                  </a:cxn>
                  <a:cxn ang="0">
                    <a:pos x="124" y="48"/>
                  </a:cxn>
                  <a:cxn ang="0">
                    <a:pos x="110" y="40"/>
                  </a:cxn>
                  <a:cxn ang="0">
                    <a:pos x="112" y="19"/>
                  </a:cxn>
                  <a:cxn ang="0">
                    <a:pos x="86" y="22"/>
                  </a:cxn>
                  <a:cxn ang="0">
                    <a:pos x="77" y="3"/>
                  </a:cxn>
                </a:cxnLst>
                <a:rect l="0" t="0" r="r" b="b"/>
                <a:pathLst>
                  <a:path w="131" h="187">
                    <a:moveTo>
                      <a:pt x="67" y="2"/>
                    </a:moveTo>
                    <a:lnTo>
                      <a:pt x="69" y="2"/>
                    </a:lnTo>
                    <a:lnTo>
                      <a:pt x="64" y="0"/>
                    </a:lnTo>
                    <a:lnTo>
                      <a:pt x="56" y="4"/>
                    </a:lnTo>
                    <a:lnTo>
                      <a:pt x="47" y="13"/>
                    </a:lnTo>
                    <a:lnTo>
                      <a:pt x="42" y="22"/>
                    </a:lnTo>
                    <a:lnTo>
                      <a:pt x="35" y="22"/>
                    </a:lnTo>
                    <a:lnTo>
                      <a:pt x="29" y="29"/>
                    </a:lnTo>
                    <a:lnTo>
                      <a:pt x="21" y="32"/>
                    </a:lnTo>
                    <a:lnTo>
                      <a:pt x="18" y="29"/>
                    </a:lnTo>
                    <a:lnTo>
                      <a:pt x="11" y="34"/>
                    </a:lnTo>
                    <a:lnTo>
                      <a:pt x="0" y="48"/>
                    </a:lnTo>
                    <a:lnTo>
                      <a:pt x="10" y="56"/>
                    </a:lnTo>
                    <a:lnTo>
                      <a:pt x="16" y="64"/>
                    </a:lnTo>
                    <a:lnTo>
                      <a:pt x="16" y="72"/>
                    </a:lnTo>
                    <a:lnTo>
                      <a:pt x="11" y="62"/>
                    </a:lnTo>
                    <a:lnTo>
                      <a:pt x="5" y="62"/>
                    </a:lnTo>
                    <a:lnTo>
                      <a:pt x="9" y="88"/>
                    </a:lnTo>
                    <a:lnTo>
                      <a:pt x="14" y="81"/>
                    </a:lnTo>
                    <a:lnTo>
                      <a:pt x="27" y="78"/>
                    </a:lnTo>
                    <a:lnTo>
                      <a:pt x="37" y="84"/>
                    </a:lnTo>
                    <a:lnTo>
                      <a:pt x="41" y="75"/>
                    </a:lnTo>
                    <a:lnTo>
                      <a:pt x="35" y="72"/>
                    </a:lnTo>
                    <a:lnTo>
                      <a:pt x="32" y="65"/>
                    </a:lnTo>
                    <a:lnTo>
                      <a:pt x="32" y="54"/>
                    </a:lnTo>
                    <a:lnTo>
                      <a:pt x="37" y="50"/>
                    </a:lnTo>
                    <a:lnTo>
                      <a:pt x="43" y="63"/>
                    </a:lnTo>
                    <a:lnTo>
                      <a:pt x="51" y="74"/>
                    </a:lnTo>
                    <a:lnTo>
                      <a:pt x="51" y="85"/>
                    </a:lnTo>
                    <a:lnTo>
                      <a:pt x="53" y="86"/>
                    </a:lnTo>
                    <a:lnTo>
                      <a:pt x="53" y="100"/>
                    </a:lnTo>
                    <a:lnTo>
                      <a:pt x="47" y="112"/>
                    </a:lnTo>
                    <a:lnTo>
                      <a:pt x="41" y="118"/>
                    </a:lnTo>
                    <a:lnTo>
                      <a:pt x="36" y="128"/>
                    </a:lnTo>
                    <a:lnTo>
                      <a:pt x="35" y="143"/>
                    </a:lnTo>
                    <a:lnTo>
                      <a:pt x="38" y="159"/>
                    </a:lnTo>
                    <a:lnTo>
                      <a:pt x="35" y="167"/>
                    </a:lnTo>
                    <a:lnTo>
                      <a:pt x="41" y="174"/>
                    </a:lnTo>
                    <a:lnTo>
                      <a:pt x="54" y="180"/>
                    </a:lnTo>
                    <a:lnTo>
                      <a:pt x="58" y="166"/>
                    </a:lnTo>
                    <a:lnTo>
                      <a:pt x="53" y="155"/>
                    </a:lnTo>
                    <a:lnTo>
                      <a:pt x="57" y="145"/>
                    </a:lnTo>
                    <a:lnTo>
                      <a:pt x="65" y="148"/>
                    </a:lnTo>
                    <a:lnTo>
                      <a:pt x="62" y="151"/>
                    </a:lnTo>
                    <a:lnTo>
                      <a:pt x="61" y="160"/>
                    </a:lnTo>
                    <a:lnTo>
                      <a:pt x="63" y="172"/>
                    </a:lnTo>
                    <a:lnTo>
                      <a:pt x="63" y="187"/>
                    </a:lnTo>
                    <a:lnTo>
                      <a:pt x="70" y="185"/>
                    </a:lnTo>
                    <a:lnTo>
                      <a:pt x="79" y="177"/>
                    </a:lnTo>
                    <a:lnTo>
                      <a:pt x="79" y="169"/>
                    </a:lnTo>
                    <a:lnTo>
                      <a:pt x="88" y="160"/>
                    </a:lnTo>
                    <a:lnTo>
                      <a:pt x="94" y="164"/>
                    </a:lnTo>
                    <a:lnTo>
                      <a:pt x="100" y="148"/>
                    </a:lnTo>
                    <a:lnTo>
                      <a:pt x="107" y="117"/>
                    </a:lnTo>
                    <a:lnTo>
                      <a:pt x="113" y="100"/>
                    </a:lnTo>
                    <a:lnTo>
                      <a:pt x="120" y="89"/>
                    </a:lnTo>
                    <a:lnTo>
                      <a:pt x="127" y="78"/>
                    </a:lnTo>
                    <a:lnTo>
                      <a:pt x="131" y="69"/>
                    </a:lnTo>
                    <a:lnTo>
                      <a:pt x="129" y="59"/>
                    </a:lnTo>
                    <a:lnTo>
                      <a:pt x="124" y="48"/>
                    </a:lnTo>
                    <a:lnTo>
                      <a:pt x="111" y="45"/>
                    </a:lnTo>
                    <a:lnTo>
                      <a:pt x="110" y="40"/>
                    </a:lnTo>
                    <a:lnTo>
                      <a:pt x="115" y="26"/>
                    </a:lnTo>
                    <a:lnTo>
                      <a:pt x="112" y="19"/>
                    </a:lnTo>
                    <a:lnTo>
                      <a:pt x="104" y="21"/>
                    </a:lnTo>
                    <a:lnTo>
                      <a:pt x="86" y="22"/>
                    </a:lnTo>
                    <a:lnTo>
                      <a:pt x="77" y="9"/>
                    </a:lnTo>
                    <a:lnTo>
                      <a:pt x="77" y="3"/>
                    </a:lnTo>
                    <a:lnTo>
                      <a:pt x="67" y="2"/>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110" name="Freeform 111"/>
            <p:cNvSpPr>
              <a:spLocks noChangeAspect="1"/>
            </p:cNvSpPr>
            <p:nvPr/>
          </p:nvSpPr>
          <p:spPr bwMode="gray">
            <a:xfrm>
              <a:off x="5733299" y="1903851"/>
              <a:ext cx="64821" cy="101250"/>
            </a:xfrm>
            <a:custGeom>
              <a:avLst/>
              <a:gdLst/>
              <a:ahLst/>
              <a:cxnLst>
                <a:cxn ang="0">
                  <a:pos x="130" y="5"/>
                </a:cxn>
                <a:cxn ang="0">
                  <a:pos x="156" y="46"/>
                </a:cxn>
                <a:cxn ang="0">
                  <a:pos x="173" y="73"/>
                </a:cxn>
                <a:cxn ang="0">
                  <a:pos x="184" y="113"/>
                </a:cxn>
                <a:cxn ang="0">
                  <a:pos x="184" y="170"/>
                </a:cxn>
                <a:cxn ang="0">
                  <a:pos x="181" y="201"/>
                </a:cxn>
                <a:cxn ang="0">
                  <a:pos x="163" y="228"/>
                </a:cxn>
                <a:cxn ang="0">
                  <a:pos x="142" y="233"/>
                </a:cxn>
                <a:cxn ang="0">
                  <a:pos x="131" y="235"/>
                </a:cxn>
                <a:cxn ang="0">
                  <a:pos x="120" y="252"/>
                </a:cxn>
                <a:cxn ang="0">
                  <a:pos x="111" y="245"/>
                </a:cxn>
                <a:cxn ang="0">
                  <a:pos x="95" y="241"/>
                </a:cxn>
                <a:cxn ang="0">
                  <a:pos x="88" y="252"/>
                </a:cxn>
                <a:cxn ang="0">
                  <a:pos x="79" y="263"/>
                </a:cxn>
                <a:cxn ang="0">
                  <a:pos x="72" y="252"/>
                </a:cxn>
                <a:cxn ang="0">
                  <a:pos x="66" y="272"/>
                </a:cxn>
                <a:cxn ang="0">
                  <a:pos x="57" y="269"/>
                </a:cxn>
                <a:cxn ang="0">
                  <a:pos x="66" y="257"/>
                </a:cxn>
                <a:cxn ang="0">
                  <a:pos x="51" y="264"/>
                </a:cxn>
                <a:cxn ang="0">
                  <a:pos x="38" y="276"/>
                </a:cxn>
                <a:cxn ang="0">
                  <a:pos x="31" y="274"/>
                </a:cxn>
                <a:cxn ang="0">
                  <a:pos x="20" y="274"/>
                </a:cxn>
                <a:cxn ang="0">
                  <a:pos x="8" y="285"/>
                </a:cxn>
                <a:cxn ang="0">
                  <a:pos x="9" y="273"/>
                </a:cxn>
                <a:cxn ang="0">
                  <a:pos x="22" y="267"/>
                </a:cxn>
                <a:cxn ang="0">
                  <a:pos x="24" y="253"/>
                </a:cxn>
                <a:cxn ang="0">
                  <a:pos x="13" y="256"/>
                </a:cxn>
                <a:cxn ang="0">
                  <a:pos x="15" y="235"/>
                </a:cxn>
                <a:cxn ang="0">
                  <a:pos x="20" y="212"/>
                </a:cxn>
                <a:cxn ang="0">
                  <a:pos x="23" y="199"/>
                </a:cxn>
                <a:cxn ang="0">
                  <a:pos x="34" y="186"/>
                </a:cxn>
                <a:cxn ang="0">
                  <a:pos x="30" y="174"/>
                </a:cxn>
                <a:cxn ang="0">
                  <a:pos x="23" y="155"/>
                </a:cxn>
                <a:cxn ang="0">
                  <a:pos x="19" y="129"/>
                </a:cxn>
                <a:cxn ang="0">
                  <a:pos x="15" y="139"/>
                </a:cxn>
                <a:cxn ang="0">
                  <a:pos x="4" y="132"/>
                </a:cxn>
                <a:cxn ang="0">
                  <a:pos x="1" y="123"/>
                </a:cxn>
                <a:cxn ang="0">
                  <a:pos x="17" y="115"/>
                </a:cxn>
                <a:cxn ang="0">
                  <a:pos x="39" y="117"/>
                </a:cxn>
                <a:cxn ang="0">
                  <a:pos x="38" y="108"/>
                </a:cxn>
                <a:cxn ang="0">
                  <a:pos x="34" y="95"/>
                </a:cxn>
                <a:cxn ang="0">
                  <a:pos x="38" y="86"/>
                </a:cxn>
                <a:cxn ang="0">
                  <a:pos x="29" y="83"/>
                </a:cxn>
                <a:cxn ang="0">
                  <a:pos x="24" y="72"/>
                </a:cxn>
                <a:cxn ang="0">
                  <a:pos x="22" y="64"/>
                </a:cxn>
                <a:cxn ang="0">
                  <a:pos x="19" y="53"/>
                </a:cxn>
                <a:cxn ang="0">
                  <a:pos x="36" y="45"/>
                </a:cxn>
                <a:cxn ang="0">
                  <a:pos x="76" y="21"/>
                </a:cxn>
                <a:cxn ang="0">
                  <a:pos x="108" y="16"/>
                </a:cxn>
              </a:cxnLst>
              <a:rect l="0" t="0" r="r" b="b"/>
              <a:pathLst>
                <a:path w="190" h="285">
                  <a:moveTo>
                    <a:pt x="125" y="0"/>
                  </a:moveTo>
                  <a:lnTo>
                    <a:pt x="130" y="5"/>
                  </a:lnTo>
                  <a:lnTo>
                    <a:pt x="146" y="36"/>
                  </a:lnTo>
                  <a:lnTo>
                    <a:pt x="156" y="46"/>
                  </a:lnTo>
                  <a:lnTo>
                    <a:pt x="165" y="58"/>
                  </a:lnTo>
                  <a:lnTo>
                    <a:pt x="173" y="73"/>
                  </a:lnTo>
                  <a:lnTo>
                    <a:pt x="180" y="91"/>
                  </a:lnTo>
                  <a:lnTo>
                    <a:pt x="184" y="113"/>
                  </a:lnTo>
                  <a:lnTo>
                    <a:pt x="183" y="150"/>
                  </a:lnTo>
                  <a:lnTo>
                    <a:pt x="184" y="170"/>
                  </a:lnTo>
                  <a:lnTo>
                    <a:pt x="190" y="171"/>
                  </a:lnTo>
                  <a:lnTo>
                    <a:pt x="181" y="201"/>
                  </a:lnTo>
                  <a:lnTo>
                    <a:pt x="174" y="217"/>
                  </a:lnTo>
                  <a:lnTo>
                    <a:pt x="163" y="228"/>
                  </a:lnTo>
                  <a:lnTo>
                    <a:pt x="154" y="230"/>
                  </a:lnTo>
                  <a:lnTo>
                    <a:pt x="142" y="233"/>
                  </a:lnTo>
                  <a:lnTo>
                    <a:pt x="135" y="230"/>
                  </a:lnTo>
                  <a:lnTo>
                    <a:pt x="131" y="235"/>
                  </a:lnTo>
                  <a:lnTo>
                    <a:pt x="127" y="242"/>
                  </a:lnTo>
                  <a:lnTo>
                    <a:pt x="120" y="252"/>
                  </a:lnTo>
                  <a:lnTo>
                    <a:pt x="116" y="245"/>
                  </a:lnTo>
                  <a:lnTo>
                    <a:pt x="111" y="245"/>
                  </a:lnTo>
                  <a:lnTo>
                    <a:pt x="101" y="240"/>
                  </a:lnTo>
                  <a:lnTo>
                    <a:pt x="95" y="241"/>
                  </a:lnTo>
                  <a:lnTo>
                    <a:pt x="83" y="246"/>
                  </a:lnTo>
                  <a:lnTo>
                    <a:pt x="88" y="252"/>
                  </a:lnTo>
                  <a:lnTo>
                    <a:pt x="86" y="260"/>
                  </a:lnTo>
                  <a:lnTo>
                    <a:pt x="79" y="263"/>
                  </a:lnTo>
                  <a:lnTo>
                    <a:pt x="76" y="256"/>
                  </a:lnTo>
                  <a:lnTo>
                    <a:pt x="72" y="252"/>
                  </a:lnTo>
                  <a:lnTo>
                    <a:pt x="71" y="268"/>
                  </a:lnTo>
                  <a:lnTo>
                    <a:pt x="66" y="272"/>
                  </a:lnTo>
                  <a:lnTo>
                    <a:pt x="61" y="273"/>
                  </a:lnTo>
                  <a:lnTo>
                    <a:pt x="57" y="269"/>
                  </a:lnTo>
                  <a:lnTo>
                    <a:pt x="65" y="263"/>
                  </a:lnTo>
                  <a:lnTo>
                    <a:pt x="66" y="257"/>
                  </a:lnTo>
                  <a:lnTo>
                    <a:pt x="60" y="260"/>
                  </a:lnTo>
                  <a:lnTo>
                    <a:pt x="51" y="264"/>
                  </a:lnTo>
                  <a:lnTo>
                    <a:pt x="41" y="276"/>
                  </a:lnTo>
                  <a:lnTo>
                    <a:pt x="38" y="276"/>
                  </a:lnTo>
                  <a:lnTo>
                    <a:pt x="35" y="269"/>
                  </a:lnTo>
                  <a:lnTo>
                    <a:pt x="31" y="274"/>
                  </a:lnTo>
                  <a:lnTo>
                    <a:pt x="22" y="283"/>
                  </a:lnTo>
                  <a:lnTo>
                    <a:pt x="20" y="274"/>
                  </a:lnTo>
                  <a:lnTo>
                    <a:pt x="12" y="277"/>
                  </a:lnTo>
                  <a:lnTo>
                    <a:pt x="8" y="285"/>
                  </a:lnTo>
                  <a:lnTo>
                    <a:pt x="4" y="282"/>
                  </a:lnTo>
                  <a:lnTo>
                    <a:pt x="9" y="273"/>
                  </a:lnTo>
                  <a:lnTo>
                    <a:pt x="11" y="263"/>
                  </a:lnTo>
                  <a:lnTo>
                    <a:pt x="22" y="267"/>
                  </a:lnTo>
                  <a:lnTo>
                    <a:pt x="20" y="261"/>
                  </a:lnTo>
                  <a:lnTo>
                    <a:pt x="24" y="253"/>
                  </a:lnTo>
                  <a:lnTo>
                    <a:pt x="19" y="250"/>
                  </a:lnTo>
                  <a:lnTo>
                    <a:pt x="13" y="256"/>
                  </a:lnTo>
                  <a:lnTo>
                    <a:pt x="11" y="247"/>
                  </a:lnTo>
                  <a:lnTo>
                    <a:pt x="15" y="235"/>
                  </a:lnTo>
                  <a:lnTo>
                    <a:pt x="15" y="225"/>
                  </a:lnTo>
                  <a:lnTo>
                    <a:pt x="20" y="212"/>
                  </a:lnTo>
                  <a:lnTo>
                    <a:pt x="27" y="203"/>
                  </a:lnTo>
                  <a:lnTo>
                    <a:pt x="23" y="199"/>
                  </a:lnTo>
                  <a:lnTo>
                    <a:pt x="31" y="193"/>
                  </a:lnTo>
                  <a:lnTo>
                    <a:pt x="34" y="186"/>
                  </a:lnTo>
                  <a:lnTo>
                    <a:pt x="30" y="180"/>
                  </a:lnTo>
                  <a:lnTo>
                    <a:pt x="30" y="174"/>
                  </a:lnTo>
                  <a:lnTo>
                    <a:pt x="24" y="167"/>
                  </a:lnTo>
                  <a:lnTo>
                    <a:pt x="23" y="155"/>
                  </a:lnTo>
                  <a:lnTo>
                    <a:pt x="20" y="143"/>
                  </a:lnTo>
                  <a:lnTo>
                    <a:pt x="19" y="129"/>
                  </a:lnTo>
                  <a:lnTo>
                    <a:pt x="13" y="127"/>
                  </a:lnTo>
                  <a:lnTo>
                    <a:pt x="15" y="139"/>
                  </a:lnTo>
                  <a:lnTo>
                    <a:pt x="11" y="142"/>
                  </a:lnTo>
                  <a:lnTo>
                    <a:pt x="4" y="132"/>
                  </a:lnTo>
                  <a:lnTo>
                    <a:pt x="0" y="132"/>
                  </a:lnTo>
                  <a:lnTo>
                    <a:pt x="1" y="123"/>
                  </a:lnTo>
                  <a:lnTo>
                    <a:pt x="8" y="115"/>
                  </a:lnTo>
                  <a:lnTo>
                    <a:pt x="17" y="115"/>
                  </a:lnTo>
                  <a:lnTo>
                    <a:pt x="29" y="110"/>
                  </a:lnTo>
                  <a:lnTo>
                    <a:pt x="39" y="117"/>
                  </a:lnTo>
                  <a:lnTo>
                    <a:pt x="43" y="118"/>
                  </a:lnTo>
                  <a:lnTo>
                    <a:pt x="38" y="108"/>
                  </a:lnTo>
                  <a:lnTo>
                    <a:pt x="38" y="100"/>
                  </a:lnTo>
                  <a:lnTo>
                    <a:pt x="34" y="95"/>
                  </a:lnTo>
                  <a:lnTo>
                    <a:pt x="35" y="89"/>
                  </a:lnTo>
                  <a:lnTo>
                    <a:pt x="38" y="86"/>
                  </a:lnTo>
                  <a:lnTo>
                    <a:pt x="31" y="81"/>
                  </a:lnTo>
                  <a:lnTo>
                    <a:pt x="29" y="83"/>
                  </a:lnTo>
                  <a:lnTo>
                    <a:pt x="25" y="77"/>
                  </a:lnTo>
                  <a:lnTo>
                    <a:pt x="24" y="72"/>
                  </a:lnTo>
                  <a:lnTo>
                    <a:pt x="28" y="72"/>
                  </a:lnTo>
                  <a:lnTo>
                    <a:pt x="22" y="64"/>
                  </a:lnTo>
                  <a:lnTo>
                    <a:pt x="19" y="58"/>
                  </a:lnTo>
                  <a:lnTo>
                    <a:pt x="19" y="53"/>
                  </a:lnTo>
                  <a:lnTo>
                    <a:pt x="23" y="56"/>
                  </a:lnTo>
                  <a:lnTo>
                    <a:pt x="36" y="45"/>
                  </a:lnTo>
                  <a:lnTo>
                    <a:pt x="58" y="22"/>
                  </a:lnTo>
                  <a:lnTo>
                    <a:pt x="76" y="21"/>
                  </a:lnTo>
                  <a:lnTo>
                    <a:pt x="93" y="22"/>
                  </a:lnTo>
                  <a:lnTo>
                    <a:pt x="108" y="16"/>
                  </a:lnTo>
                  <a:lnTo>
                    <a:pt x="125"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11" name="Freeform 112"/>
            <p:cNvSpPr>
              <a:spLocks noChangeAspect="1"/>
            </p:cNvSpPr>
            <p:nvPr/>
          </p:nvSpPr>
          <p:spPr bwMode="gray">
            <a:xfrm>
              <a:off x="5016852" y="1523721"/>
              <a:ext cx="591922" cy="301973"/>
            </a:xfrm>
            <a:custGeom>
              <a:avLst/>
              <a:gdLst/>
              <a:ahLst/>
              <a:cxnLst>
                <a:cxn ang="0">
                  <a:pos x="46" y="227"/>
                </a:cxn>
                <a:cxn ang="0">
                  <a:pos x="129" y="180"/>
                </a:cxn>
                <a:cxn ang="0">
                  <a:pos x="243" y="132"/>
                </a:cxn>
                <a:cxn ang="0">
                  <a:pos x="313" y="149"/>
                </a:cxn>
                <a:cxn ang="0">
                  <a:pos x="387" y="187"/>
                </a:cxn>
                <a:cxn ang="0">
                  <a:pos x="508" y="190"/>
                </a:cxn>
                <a:cxn ang="0">
                  <a:pos x="552" y="160"/>
                </a:cxn>
                <a:cxn ang="0">
                  <a:pos x="554" y="99"/>
                </a:cxn>
                <a:cxn ang="0">
                  <a:pos x="582" y="33"/>
                </a:cxn>
                <a:cxn ang="0">
                  <a:pos x="645" y="6"/>
                </a:cxn>
                <a:cxn ang="0">
                  <a:pos x="731" y="47"/>
                </a:cxn>
                <a:cxn ang="0">
                  <a:pos x="787" y="103"/>
                </a:cxn>
                <a:cxn ang="0">
                  <a:pos x="830" y="154"/>
                </a:cxn>
                <a:cxn ang="0">
                  <a:pos x="944" y="132"/>
                </a:cxn>
                <a:cxn ang="0">
                  <a:pos x="1034" y="169"/>
                </a:cxn>
                <a:cxn ang="0">
                  <a:pos x="1104" y="201"/>
                </a:cxn>
                <a:cxn ang="0">
                  <a:pos x="1200" y="249"/>
                </a:cxn>
                <a:cxn ang="0">
                  <a:pos x="1317" y="237"/>
                </a:cxn>
                <a:cxn ang="0">
                  <a:pos x="1439" y="179"/>
                </a:cxn>
                <a:cxn ang="0">
                  <a:pos x="1528" y="199"/>
                </a:cxn>
                <a:cxn ang="0">
                  <a:pos x="1565" y="195"/>
                </a:cxn>
                <a:cxn ang="0">
                  <a:pos x="1525" y="255"/>
                </a:cxn>
                <a:cxn ang="0">
                  <a:pos x="1517" y="325"/>
                </a:cxn>
                <a:cxn ang="0">
                  <a:pos x="1570" y="391"/>
                </a:cxn>
                <a:cxn ang="0">
                  <a:pos x="1667" y="348"/>
                </a:cxn>
                <a:cxn ang="0">
                  <a:pos x="1721" y="415"/>
                </a:cxn>
                <a:cxn ang="0">
                  <a:pos x="1734" y="458"/>
                </a:cxn>
                <a:cxn ang="0">
                  <a:pos x="1663" y="461"/>
                </a:cxn>
                <a:cxn ang="0">
                  <a:pos x="1576" y="482"/>
                </a:cxn>
                <a:cxn ang="0">
                  <a:pos x="1489" y="551"/>
                </a:cxn>
                <a:cxn ang="0">
                  <a:pos x="1411" y="611"/>
                </a:cxn>
                <a:cxn ang="0">
                  <a:pos x="1344" y="588"/>
                </a:cxn>
                <a:cxn ang="0">
                  <a:pos x="1298" y="646"/>
                </a:cxn>
                <a:cxn ang="0">
                  <a:pos x="1255" y="752"/>
                </a:cxn>
                <a:cxn ang="0">
                  <a:pos x="1163" y="789"/>
                </a:cxn>
                <a:cxn ang="0">
                  <a:pos x="1088" y="788"/>
                </a:cxn>
                <a:cxn ang="0">
                  <a:pos x="1014" y="815"/>
                </a:cxn>
                <a:cxn ang="0">
                  <a:pos x="942" y="847"/>
                </a:cxn>
                <a:cxn ang="0">
                  <a:pos x="903" y="834"/>
                </a:cxn>
                <a:cxn ang="0">
                  <a:pos x="801" y="805"/>
                </a:cxn>
                <a:cxn ang="0">
                  <a:pos x="744" y="767"/>
                </a:cxn>
                <a:cxn ang="0">
                  <a:pos x="527" y="766"/>
                </a:cxn>
                <a:cxn ang="0">
                  <a:pos x="463" y="730"/>
                </a:cxn>
                <a:cxn ang="0">
                  <a:pos x="421" y="659"/>
                </a:cxn>
                <a:cxn ang="0">
                  <a:pos x="353" y="625"/>
                </a:cxn>
                <a:cxn ang="0">
                  <a:pos x="280" y="590"/>
                </a:cxn>
                <a:cxn ang="0">
                  <a:pos x="211" y="584"/>
                </a:cxn>
                <a:cxn ang="0">
                  <a:pos x="158" y="552"/>
                </a:cxn>
                <a:cxn ang="0">
                  <a:pos x="163" y="470"/>
                </a:cxn>
                <a:cxn ang="0">
                  <a:pos x="124" y="372"/>
                </a:cxn>
                <a:cxn ang="0">
                  <a:pos x="70" y="369"/>
                </a:cxn>
                <a:cxn ang="0">
                  <a:pos x="3" y="288"/>
                </a:cxn>
              </a:cxnLst>
              <a:rect l="0" t="0" r="r" b="b"/>
              <a:pathLst>
                <a:path w="1734" h="848">
                  <a:moveTo>
                    <a:pt x="0" y="273"/>
                  </a:moveTo>
                  <a:lnTo>
                    <a:pt x="12" y="251"/>
                  </a:lnTo>
                  <a:lnTo>
                    <a:pt x="28" y="234"/>
                  </a:lnTo>
                  <a:lnTo>
                    <a:pt x="46" y="227"/>
                  </a:lnTo>
                  <a:lnTo>
                    <a:pt x="65" y="221"/>
                  </a:lnTo>
                  <a:lnTo>
                    <a:pt x="84" y="208"/>
                  </a:lnTo>
                  <a:lnTo>
                    <a:pt x="104" y="192"/>
                  </a:lnTo>
                  <a:lnTo>
                    <a:pt x="129" y="180"/>
                  </a:lnTo>
                  <a:lnTo>
                    <a:pt x="154" y="158"/>
                  </a:lnTo>
                  <a:lnTo>
                    <a:pt x="195" y="146"/>
                  </a:lnTo>
                  <a:lnTo>
                    <a:pt x="220" y="135"/>
                  </a:lnTo>
                  <a:lnTo>
                    <a:pt x="243" y="132"/>
                  </a:lnTo>
                  <a:lnTo>
                    <a:pt x="265" y="136"/>
                  </a:lnTo>
                  <a:lnTo>
                    <a:pt x="281" y="142"/>
                  </a:lnTo>
                  <a:lnTo>
                    <a:pt x="294" y="153"/>
                  </a:lnTo>
                  <a:lnTo>
                    <a:pt x="313" y="149"/>
                  </a:lnTo>
                  <a:lnTo>
                    <a:pt x="334" y="148"/>
                  </a:lnTo>
                  <a:lnTo>
                    <a:pt x="351" y="151"/>
                  </a:lnTo>
                  <a:lnTo>
                    <a:pt x="382" y="180"/>
                  </a:lnTo>
                  <a:lnTo>
                    <a:pt x="387" y="187"/>
                  </a:lnTo>
                  <a:lnTo>
                    <a:pt x="404" y="190"/>
                  </a:lnTo>
                  <a:lnTo>
                    <a:pt x="451" y="183"/>
                  </a:lnTo>
                  <a:lnTo>
                    <a:pt x="464" y="189"/>
                  </a:lnTo>
                  <a:lnTo>
                    <a:pt x="508" y="190"/>
                  </a:lnTo>
                  <a:lnTo>
                    <a:pt x="546" y="185"/>
                  </a:lnTo>
                  <a:lnTo>
                    <a:pt x="556" y="180"/>
                  </a:lnTo>
                  <a:lnTo>
                    <a:pt x="556" y="172"/>
                  </a:lnTo>
                  <a:lnTo>
                    <a:pt x="552" y="160"/>
                  </a:lnTo>
                  <a:lnTo>
                    <a:pt x="555" y="146"/>
                  </a:lnTo>
                  <a:lnTo>
                    <a:pt x="565" y="130"/>
                  </a:lnTo>
                  <a:lnTo>
                    <a:pt x="565" y="114"/>
                  </a:lnTo>
                  <a:lnTo>
                    <a:pt x="554" y="99"/>
                  </a:lnTo>
                  <a:lnTo>
                    <a:pt x="550" y="81"/>
                  </a:lnTo>
                  <a:lnTo>
                    <a:pt x="552" y="63"/>
                  </a:lnTo>
                  <a:lnTo>
                    <a:pt x="568" y="49"/>
                  </a:lnTo>
                  <a:lnTo>
                    <a:pt x="582" y="33"/>
                  </a:lnTo>
                  <a:lnTo>
                    <a:pt x="600" y="18"/>
                  </a:lnTo>
                  <a:lnTo>
                    <a:pt x="611" y="1"/>
                  </a:lnTo>
                  <a:lnTo>
                    <a:pt x="625" y="0"/>
                  </a:lnTo>
                  <a:lnTo>
                    <a:pt x="645" y="6"/>
                  </a:lnTo>
                  <a:lnTo>
                    <a:pt x="659" y="17"/>
                  </a:lnTo>
                  <a:lnTo>
                    <a:pt x="696" y="27"/>
                  </a:lnTo>
                  <a:lnTo>
                    <a:pt x="707" y="41"/>
                  </a:lnTo>
                  <a:lnTo>
                    <a:pt x="731" y="47"/>
                  </a:lnTo>
                  <a:lnTo>
                    <a:pt x="755" y="50"/>
                  </a:lnTo>
                  <a:lnTo>
                    <a:pt x="772" y="57"/>
                  </a:lnTo>
                  <a:lnTo>
                    <a:pt x="782" y="73"/>
                  </a:lnTo>
                  <a:lnTo>
                    <a:pt x="787" y="103"/>
                  </a:lnTo>
                  <a:lnTo>
                    <a:pt x="787" y="124"/>
                  </a:lnTo>
                  <a:lnTo>
                    <a:pt x="792" y="124"/>
                  </a:lnTo>
                  <a:lnTo>
                    <a:pt x="807" y="138"/>
                  </a:lnTo>
                  <a:lnTo>
                    <a:pt x="830" y="154"/>
                  </a:lnTo>
                  <a:lnTo>
                    <a:pt x="864" y="165"/>
                  </a:lnTo>
                  <a:lnTo>
                    <a:pt x="892" y="159"/>
                  </a:lnTo>
                  <a:lnTo>
                    <a:pt x="919" y="144"/>
                  </a:lnTo>
                  <a:lnTo>
                    <a:pt x="944" y="132"/>
                  </a:lnTo>
                  <a:lnTo>
                    <a:pt x="975" y="140"/>
                  </a:lnTo>
                  <a:lnTo>
                    <a:pt x="1023" y="157"/>
                  </a:lnTo>
                  <a:lnTo>
                    <a:pt x="1033" y="169"/>
                  </a:lnTo>
                  <a:lnTo>
                    <a:pt x="1034" y="169"/>
                  </a:lnTo>
                  <a:lnTo>
                    <a:pt x="1040" y="174"/>
                  </a:lnTo>
                  <a:lnTo>
                    <a:pt x="1062" y="186"/>
                  </a:lnTo>
                  <a:lnTo>
                    <a:pt x="1083" y="192"/>
                  </a:lnTo>
                  <a:lnTo>
                    <a:pt x="1104" y="201"/>
                  </a:lnTo>
                  <a:lnTo>
                    <a:pt x="1118" y="221"/>
                  </a:lnTo>
                  <a:lnTo>
                    <a:pt x="1145" y="237"/>
                  </a:lnTo>
                  <a:lnTo>
                    <a:pt x="1177" y="242"/>
                  </a:lnTo>
                  <a:lnTo>
                    <a:pt x="1200" y="249"/>
                  </a:lnTo>
                  <a:lnTo>
                    <a:pt x="1218" y="250"/>
                  </a:lnTo>
                  <a:lnTo>
                    <a:pt x="1243" y="248"/>
                  </a:lnTo>
                  <a:lnTo>
                    <a:pt x="1261" y="256"/>
                  </a:lnTo>
                  <a:lnTo>
                    <a:pt x="1317" y="237"/>
                  </a:lnTo>
                  <a:lnTo>
                    <a:pt x="1351" y="229"/>
                  </a:lnTo>
                  <a:lnTo>
                    <a:pt x="1378" y="224"/>
                  </a:lnTo>
                  <a:lnTo>
                    <a:pt x="1415" y="195"/>
                  </a:lnTo>
                  <a:lnTo>
                    <a:pt x="1439" y="179"/>
                  </a:lnTo>
                  <a:lnTo>
                    <a:pt x="1464" y="170"/>
                  </a:lnTo>
                  <a:lnTo>
                    <a:pt x="1489" y="180"/>
                  </a:lnTo>
                  <a:lnTo>
                    <a:pt x="1507" y="195"/>
                  </a:lnTo>
                  <a:lnTo>
                    <a:pt x="1528" y="199"/>
                  </a:lnTo>
                  <a:lnTo>
                    <a:pt x="1545" y="195"/>
                  </a:lnTo>
                  <a:lnTo>
                    <a:pt x="1559" y="187"/>
                  </a:lnTo>
                  <a:lnTo>
                    <a:pt x="1565" y="190"/>
                  </a:lnTo>
                  <a:lnTo>
                    <a:pt x="1565" y="195"/>
                  </a:lnTo>
                  <a:lnTo>
                    <a:pt x="1556" y="203"/>
                  </a:lnTo>
                  <a:lnTo>
                    <a:pt x="1540" y="232"/>
                  </a:lnTo>
                  <a:lnTo>
                    <a:pt x="1529" y="246"/>
                  </a:lnTo>
                  <a:lnTo>
                    <a:pt x="1525" y="255"/>
                  </a:lnTo>
                  <a:lnTo>
                    <a:pt x="1525" y="271"/>
                  </a:lnTo>
                  <a:lnTo>
                    <a:pt x="1528" y="288"/>
                  </a:lnTo>
                  <a:lnTo>
                    <a:pt x="1525" y="308"/>
                  </a:lnTo>
                  <a:lnTo>
                    <a:pt x="1517" y="325"/>
                  </a:lnTo>
                  <a:lnTo>
                    <a:pt x="1517" y="347"/>
                  </a:lnTo>
                  <a:lnTo>
                    <a:pt x="1520" y="367"/>
                  </a:lnTo>
                  <a:lnTo>
                    <a:pt x="1529" y="382"/>
                  </a:lnTo>
                  <a:lnTo>
                    <a:pt x="1570" y="391"/>
                  </a:lnTo>
                  <a:lnTo>
                    <a:pt x="1595" y="389"/>
                  </a:lnTo>
                  <a:lnTo>
                    <a:pt x="1620" y="382"/>
                  </a:lnTo>
                  <a:lnTo>
                    <a:pt x="1638" y="369"/>
                  </a:lnTo>
                  <a:lnTo>
                    <a:pt x="1667" y="348"/>
                  </a:lnTo>
                  <a:lnTo>
                    <a:pt x="1673" y="362"/>
                  </a:lnTo>
                  <a:lnTo>
                    <a:pt x="1686" y="377"/>
                  </a:lnTo>
                  <a:lnTo>
                    <a:pt x="1715" y="401"/>
                  </a:lnTo>
                  <a:lnTo>
                    <a:pt x="1721" y="415"/>
                  </a:lnTo>
                  <a:lnTo>
                    <a:pt x="1719" y="428"/>
                  </a:lnTo>
                  <a:lnTo>
                    <a:pt x="1719" y="437"/>
                  </a:lnTo>
                  <a:lnTo>
                    <a:pt x="1733" y="445"/>
                  </a:lnTo>
                  <a:lnTo>
                    <a:pt x="1734" y="458"/>
                  </a:lnTo>
                  <a:lnTo>
                    <a:pt x="1724" y="464"/>
                  </a:lnTo>
                  <a:lnTo>
                    <a:pt x="1707" y="461"/>
                  </a:lnTo>
                  <a:lnTo>
                    <a:pt x="1688" y="456"/>
                  </a:lnTo>
                  <a:lnTo>
                    <a:pt x="1663" y="461"/>
                  </a:lnTo>
                  <a:lnTo>
                    <a:pt x="1638" y="465"/>
                  </a:lnTo>
                  <a:lnTo>
                    <a:pt x="1613" y="464"/>
                  </a:lnTo>
                  <a:lnTo>
                    <a:pt x="1592" y="468"/>
                  </a:lnTo>
                  <a:lnTo>
                    <a:pt x="1576" y="482"/>
                  </a:lnTo>
                  <a:lnTo>
                    <a:pt x="1525" y="538"/>
                  </a:lnTo>
                  <a:lnTo>
                    <a:pt x="1507" y="550"/>
                  </a:lnTo>
                  <a:lnTo>
                    <a:pt x="1500" y="552"/>
                  </a:lnTo>
                  <a:lnTo>
                    <a:pt x="1489" y="551"/>
                  </a:lnTo>
                  <a:lnTo>
                    <a:pt x="1477" y="551"/>
                  </a:lnTo>
                  <a:lnTo>
                    <a:pt x="1457" y="573"/>
                  </a:lnTo>
                  <a:lnTo>
                    <a:pt x="1438" y="594"/>
                  </a:lnTo>
                  <a:lnTo>
                    <a:pt x="1411" y="611"/>
                  </a:lnTo>
                  <a:lnTo>
                    <a:pt x="1393" y="611"/>
                  </a:lnTo>
                  <a:lnTo>
                    <a:pt x="1372" y="606"/>
                  </a:lnTo>
                  <a:lnTo>
                    <a:pt x="1360" y="593"/>
                  </a:lnTo>
                  <a:lnTo>
                    <a:pt x="1344" y="588"/>
                  </a:lnTo>
                  <a:lnTo>
                    <a:pt x="1323" y="594"/>
                  </a:lnTo>
                  <a:lnTo>
                    <a:pt x="1314" y="611"/>
                  </a:lnTo>
                  <a:lnTo>
                    <a:pt x="1301" y="631"/>
                  </a:lnTo>
                  <a:lnTo>
                    <a:pt x="1298" y="646"/>
                  </a:lnTo>
                  <a:lnTo>
                    <a:pt x="1320" y="675"/>
                  </a:lnTo>
                  <a:lnTo>
                    <a:pt x="1323" y="689"/>
                  </a:lnTo>
                  <a:lnTo>
                    <a:pt x="1265" y="738"/>
                  </a:lnTo>
                  <a:lnTo>
                    <a:pt x="1255" y="752"/>
                  </a:lnTo>
                  <a:lnTo>
                    <a:pt x="1235" y="767"/>
                  </a:lnTo>
                  <a:lnTo>
                    <a:pt x="1221" y="776"/>
                  </a:lnTo>
                  <a:lnTo>
                    <a:pt x="1191" y="787"/>
                  </a:lnTo>
                  <a:lnTo>
                    <a:pt x="1163" y="789"/>
                  </a:lnTo>
                  <a:lnTo>
                    <a:pt x="1158" y="792"/>
                  </a:lnTo>
                  <a:lnTo>
                    <a:pt x="1130" y="783"/>
                  </a:lnTo>
                  <a:lnTo>
                    <a:pt x="1114" y="789"/>
                  </a:lnTo>
                  <a:lnTo>
                    <a:pt x="1088" y="788"/>
                  </a:lnTo>
                  <a:lnTo>
                    <a:pt x="1070" y="795"/>
                  </a:lnTo>
                  <a:lnTo>
                    <a:pt x="1033" y="802"/>
                  </a:lnTo>
                  <a:lnTo>
                    <a:pt x="1022" y="805"/>
                  </a:lnTo>
                  <a:lnTo>
                    <a:pt x="1014" y="815"/>
                  </a:lnTo>
                  <a:lnTo>
                    <a:pt x="1003" y="819"/>
                  </a:lnTo>
                  <a:lnTo>
                    <a:pt x="990" y="821"/>
                  </a:lnTo>
                  <a:lnTo>
                    <a:pt x="960" y="832"/>
                  </a:lnTo>
                  <a:lnTo>
                    <a:pt x="942" y="847"/>
                  </a:lnTo>
                  <a:lnTo>
                    <a:pt x="932" y="848"/>
                  </a:lnTo>
                  <a:lnTo>
                    <a:pt x="920" y="845"/>
                  </a:lnTo>
                  <a:lnTo>
                    <a:pt x="909" y="836"/>
                  </a:lnTo>
                  <a:lnTo>
                    <a:pt x="903" y="834"/>
                  </a:lnTo>
                  <a:lnTo>
                    <a:pt x="874" y="832"/>
                  </a:lnTo>
                  <a:lnTo>
                    <a:pt x="852" y="825"/>
                  </a:lnTo>
                  <a:lnTo>
                    <a:pt x="834" y="815"/>
                  </a:lnTo>
                  <a:lnTo>
                    <a:pt x="801" y="805"/>
                  </a:lnTo>
                  <a:lnTo>
                    <a:pt x="778" y="795"/>
                  </a:lnTo>
                  <a:lnTo>
                    <a:pt x="763" y="782"/>
                  </a:lnTo>
                  <a:lnTo>
                    <a:pt x="754" y="771"/>
                  </a:lnTo>
                  <a:lnTo>
                    <a:pt x="744" y="767"/>
                  </a:lnTo>
                  <a:lnTo>
                    <a:pt x="710" y="756"/>
                  </a:lnTo>
                  <a:lnTo>
                    <a:pt x="693" y="754"/>
                  </a:lnTo>
                  <a:lnTo>
                    <a:pt x="675" y="756"/>
                  </a:lnTo>
                  <a:lnTo>
                    <a:pt x="527" y="766"/>
                  </a:lnTo>
                  <a:lnTo>
                    <a:pt x="506" y="766"/>
                  </a:lnTo>
                  <a:lnTo>
                    <a:pt x="492" y="760"/>
                  </a:lnTo>
                  <a:lnTo>
                    <a:pt x="476" y="746"/>
                  </a:lnTo>
                  <a:lnTo>
                    <a:pt x="463" y="730"/>
                  </a:lnTo>
                  <a:lnTo>
                    <a:pt x="451" y="716"/>
                  </a:lnTo>
                  <a:lnTo>
                    <a:pt x="439" y="696"/>
                  </a:lnTo>
                  <a:lnTo>
                    <a:pt x="432" y="676"/>
                  </a:lnTo>
                  <a:lnTo>
                    <a:pt x="421" y="659"/>
                  </a:lnTo>
                  <a:lnTo>
                    <a:pt x="410" y="644"/>
                  </a:lnTo>
                  <a:lnTo>
                    <a:pt x="398" y="643"/>
                  </a:lnTo>
                  <a:lnTo>
                    <a:pt x="385" y="633"/>
                  </a:lnTo>
                  <a:lnTo>
                    <a:pt x="353" y="625"/>
                  </a:lnTo>
                  <a:lnTo>
                    <a:pt x="337" y="616"/>
                  </a:lnTo>
                  <a:lnTo>
                    <a:pt x="322" y="606"/>
                  </a:lnTo>
                  <a:lnTo>
                    <a:pt x="292" y="596"/>
                  </a:lnTo>
                  <a:lnTo>
                    <a:pt x="280" y="590"/>
                  </a:lnTo>
                  <a:lnTo>
                    <a:pt x="267" y="590"/>
                  </a:lnTo>
                  <a:lnTo>
                    <a:pt x="254" y="595"/>
                  </a:lnTo>
                  <a:lnTo>
                    <a:pt x="245" y="595"/>
                  </a:lnTo>
                  <a:lnTo>
                    <a:pt x="211" y="584"/>
                  </a:lnTo>
                  <a:lnTo>
                    <a:pt x="180" y="581"/>
                  </a:lnTo>
                  <a:lnTo>
                    <a:pt x="164" y="574"/>
                  </a:lnTo>
                  <a:lnTo>
                    <a:pt x="157" y="567"/>
                  </a:lnTo>
                  <a:lnTo>
                    <a:pt x="158" y="552"/>
                  </a:lnTo>
                  <a:lnTo>
                    <a:pt x="166" y="536"/>
                  </a:lnTo>
                  <a:lnTo>
                    <a:pt x="167" y="517"/>
                  </a:lnTo>
                  <a:lnTo>
                    <a:pt x="163" y="498"/>
                  </a:lnTo>
                  <a:lnTo>
                    <a:pt x="163" y="470"/>
                  </a:lnTo>
                  <a:lnTo>
                    <a:pt x="151" y="427"/>
                  </a:lnTo>
                  <a:lnTo>
                    <a:pt x="141" y="410"/>
                  </a:lnTo>
                  <a:lnTo>
                    <a:pt x="134" y="388"/>
                  </a:lnTo>
                  <a:lnTo>
                    <a:pt x="124" y="372"/>
                  </a:lnTo>
                  <a:lnTo>
                    <a:pt x="108" y="369"/>
                  </a:lnTo>
                  <a:lnTo>
                    <a:pt x="93" y="361"/>
                  </a:lnTo>
                  <a:lnTo>
                    <a:pt x="77" y="358"/>
                  </a:lnTo>
                  <a:lnTo>
                    <a:pt x="70" y="369"/>
                  </a:lnTo>
                  <a:lnTo>
                    <a:pt x="55" y="358"/>
                  </a:lnTo>
                  <a:lnTo>
                    <a:pt x="44" y="337"/>
                  </a:lnTo>
                  <a:lnTo>
                    <a:pt x="14" y="314"/>
                  </a:lnTo>
                  <a:lnTo>
                    <a:pt x="3" y="288"/>
                  </a:lnTo>
                  <a:lnTo>
                    <a:pt x="0" y="277"/>
                  </a:lnTo>
                  <a:lnTo>
                    <a:pt x="0" y="27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12" name="Freeform 113"/>
            <p:cNvSpPr>
              <a:spLocks noChangeAspect="1"/>
            </p:cNvSpPr>
            <p:nvPr/>
          </p:nvSpPr>
          <p:spPr bwMode="gray">
            <a:xfrm>
              <a:off x="5405780" y="2314178"/>
              <a:ext cx="44351" cy="40856"/>
            </a:xfrm>
            <a:custGeom>
              <a:avLst/>
              <a:gdLst/>
              <a:ahLst/>
              <a:cxnLst>
                <a:cxn ang="0">
                  <a:pos x="102" y="5"/>
                </a:cxn>
                <a:cxn ang="0">
                  <a:pos x="100" y="5"/>
                </a:cxn>
                <a:cxn ang="0">
                  <a:pos x="105" y="0"/>
                </a:cxn>
                <a:cxn ang="0">
                  <a:pos x="112" y="5"/>
                </a:cxn>
                <a:cxn ang="0">
                  <a:pos x="123" y="8"/>
                </a:cxn>
                <a:cxn ang="0">
                  <a:pos x="127" y="20"/>
                </a:cxn>
                <a:cxn ang="0">
                  <a:pos x="127" y="27"/>
                </a:cxn>
                <a:cxn ang="0">
                  <a:pos x="117" y="37"/>
                </a:cxn>
                <a:cxn ang="0">
                  <a:pos x="105" y="61"/>
                </a:cxn>
                <a:cxn ang="0">
                  <a:pos x="100" y="79"/>
                </a:cxn>
                <a:cxn ang="0">
                  <a:pos x="91" y="85"/>
                </a:cxn>
                <a:cxn ang="0">
                  <a:pos x="78" y="99"/>
                </a:cxn>
                <a:cxn ang="0">
                  <a:pos x="66" y="101"/>
                </a:cxn>
                <a:cxn ang="0">
                  <a:pos x="59" y="113"/>
                </a:cxn>
                <a:cxn ang="0">
                  <a:pos x="53" y="112"/>
                </a:cxn>
                <a:cxn ang="0">
                  <a:pos x="48" y="109"/>
                </a:cxn>
                <a:cxn ang="0">
                  <a:pos x="11" y="97"/>
                </a:cxn>
                <a:cxn ang="0">
                  <a:pos x="3" y="86"/>
                </a:cxn>
                <a:cxn ang="0">
                  <a:pos x="0" y="50"/>
                </a:cxn>
                <a:cxn ang="0">
                  <a:pos x="6" y="45"/>
                </a:cxn>
                <a:cxn ang="0">
                  <a:pos x="19" y="31"/>
                </a:cxn>
                <a:cxn ang="0">
                  <a:pos x="28" y="24"/>
                </a:cxn>
                <a:cxn ang="0">
                  <a:pos x="30" y="20"/>
                </a:cxn>
                <a:cxn ang="0">
                  <a:pos x="37" y="15"/>
                </a:cxn>
                <a:cxn ang="0">
                  <a:pos x="49" y="10"/>
                </a:cxn>
                <a:cxn ang="0">
                  <a:pos x="78" y="9"/>
                </a:cxn>
                <a:cxn ang="0">
                  <a:pos x="85" y="4"/>
                </a:cxn>
                <a:cxn ang="0">
                  <a:pos x="92" y="5"/>
                </a:cxn>
                <a:cxn ang="0">
                  <a:pos x="97" y="4"/>
                </a:cxn>
                <a:cxn ang="0">
                  <a:pos x="102" y="5"/>
                </a:cxn>
              </a:cxnLst>
              <a:rect l="0" t="0" r="r" b="b"/>
              <a:pathLst>
                <a:path w="127" h="113">
                  <a:moveTo>
                    <a:pt x="102" y="5"/>
                  </a:moveTo>
                  <a:lnTo>
                    <a:pt x="100" y="5"/>
                  </a:lnTo>
                  <a:lnTo>
                    <a:pt x="105" y="0"/>
                  </a:lnTo>
                  <a:lnTo>
                    <a:pt x="112" y="5"/>
                  </a:lnTo>
                  <a:lnTo>
                    <a:pt x="123" y="8"/>
                  </a:lnTo>
                  <a:lnTo>
                    <a:pt x="127" y="20"/>
                  </a:lnTo>
                  <a:lnTo>
                    <a:pt x="127" y="27"/>
                  </a:lnTo>
                  <a:lnTo>
                    <a:pt x="117" y="37"/>
                  </a:lnTo>
                  <a:lnTo>
                    <a:pt x="105" y="61"/>
                  </a:lnTo>
                  <a:lnTo>
                    <a:pt x="100" y="79"/>
                  </a:lnTo>
                  <a:lnTo>
                    <a:pt x="91" y="85"/>
                  </a:lnTo>
                  <a:lnTo>
                    <a:pt x="78" y="99"/>
                  </a:lnTo>
                  <a:lnTo>
                    <a:pt x="66" y="101"/>
                  </a:lnTo>
                  <a:lnTo>
                    <a:pt x="59" y="113"/>
                  </a:lnTo>
                  <a:lnTo>
                    <a:pt x="53" y="112"/>
                  </a:lnTo>
                  <a:lnTo>
                    <a:pt x="48" y="109"/>
                  </a:lnTo>
                  <a:lnTo>
                    <a:pt x="11" y="97"/>
                  </a:lnTo>
                  <a:lnTo>
                    <a:pt x="3" y="86"/>
                  </a:lnTo>
                  <a:lnTo>
                    <a:pt x="0" y="50"/>
                  </a:lnTo>
                  <a:lnTo>
                    <a:pt x="6" y="45"/>
                  </a:lnTo>
                  <a:lnTo>
                    <a:pt x="19" y="31"/>
                  </a:lnTo>
                  <a:lnTo>
                    <a:pt x="28" y="24"/>
                  </a:lnTo>
                  <a:lnTo>
                    <a:pt x="30" y="20"/>
                  </a:lnTo>
                  <a:lnTo>
                    <a:pt x="37" y="15"/>
                  </a:lnTo>
                  <a:lnTo>
                    <a:pt x="49" y="10"/>
                  </a:lnTo>
                  <a:lnTo>
                    <a:pt x="78" y="9"/>
                  </a:lnTo>
                  <a:lnTo>
                    <a:pt x="85" y="4"/>
                  </a:lnTo>
                  <a:lnTo>
                    <a:pt x="92" y="5"/>
                  </a:lnTo>
                  <a:lnTo>
                    <a:pt x="97" y="4"/>
                  </a:lnTo>
                  <a:lnTo>
                    <a:pt x="102" y="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13" name="Freeform 114"/>
            <p:cNvSpPr>
              <a:spLocks noChangeAspect="1"/>
            </p:cNvSpPr>
            <p:nvPr/>
          </p:nvSpPr>
          <p:spPr bwMode="gray">
            <a:xfrm>
              <a:off x="4750743" y="1482865"/>
              <a:ext cx="1146315" cy="829538"/>
            </a:xfrm>
            <a:custGeom>
              <a:avLst/>
              <a:gdLst/>
              <a:ahLst/>
              <a:cxnLst>
                <a:cxn ang="0">
                  <a:pos x="2191" y="2191"/>
                </a:cxn>
                <a:cxn ang="0">
                  <a:pos x="2134" y="2244"/>
                </a:cxn>
                <a:cxn ang="0">
                  <a:pos x="2015" y="2329"/>
                </a:cxn>
                <a:cxn ang="0">
                  <a:pos x="1898" y="2261"/>
                </a:cxn>
                <a:cxn ang="0">
                  <a:pos x="1746" y="2168"/>
                </a:cxn>
                <a:cxn ang="0">
                  <a:pos x="1585" y="2194"/>
                </a:cxn>
                <a:cxn ang="0">
                  <a:pos x="1509" y="2247"/>
                </a:cxn>
                <a:cxn ang="0">
                  <a:pos x="1333" y="2120"/>
                </a:cxn>
                <a:cxn ang="0">
                  <a:pos x="1352" y="1901"/>
                </a:cxn>
                <a:cxn ang="0">
                  <a:pos x="1237" y="1793"/>
                </a:cxn>
                <a:cxn ang="0">
                  <a:pos x="1036" y="1874"/>
                </a:cxn>
                <a:cxn ang="0">
                  <a:pos x="881" y="1862"/>
                </a:cxn>
                <a:cxn ang="0">
                  <a:pos x="793" y="1879"/>
                </a:cxn>
                <a:cxn ang="0">
                  <a:pos x="691" y="1881"/>
                </a:cxn>
                <a:cxn ang="0">
                  <a:pos x="603" y="1834"/>
                </a:cxn>
                <a:cxn ang="0">
                  <a:pos x="556" y="1803"/>
                </a:cxn>
                <a:cxn ang="0">
                  <a:pos x="423" y="1731"/>
                </a:cxn>
                <a:cxn ang="0">
                  <a:pos x="348" y="1701"/>
                </a:cxn>
                <a:cxn ang="0">
                  <a:pos x="291" y="1675"/>
                </a:cxn>
                <a:cxn ang="0">
                  <a:pos x="278" y="1580"/>
                </a:cxn>
                <a:cxn ang="0">
                  <a:pos x="322" y="1567"/>
                </a:cxn>
                <a:cxn ang="0">
                  <a:pos x="300" y="1492"/>
                </a:cxn>
                <a:cxn ang="0">
                  <a:pos x="360" y="1411"/>
                </a:cxn>
                <a:cxn ang="0">
                  <a:pos x="326" y="1368"/>
                </a:cxn>
                <a:cxn ang="0">
                  <a:pos x="230" y="1391"/>
                </a:cxn>
                <a:cxn ang="0">
                  <a:pos x="126" y="1355"/>
                </a:cxn>
                <a:cxn ang="0">
                  <a:pos x="88" y="1295"/>
                </a:cxn>
                <a:cxn ang="0">
                  <a:pos x="63" y="1212"/>
                </a:cxn>
                <a:cxn ang="0">
                  <a:pos x="105" y="1043"/>
                </a:cxn>
                <a:cxn ang="0">
                  <a:pos x="364" y="920"/>
                </a:cxn>
                <a:cxn ang="0">
                  <a:pos x="471" y="693"/>
                </a:cxn>
                <a:cxn ang="0">
                  <a:pos x="656" y="507"/>
                </a:cxn>
                <a:cxn ang="0">
                  <a:pos x="854" y="474"/>
                </a:cxn>
                <a:cxn ang="0">
                  <a:pos x="1031" y="711"/>
                </a:cxn>
                <a:cxn ang="0">
                  <a:pos x="1283" y="882"/>
                </a:cxn>
                <a:cxn ang="0">
                  <a:pos x="1719" y="963"/>
                </a:cxn>
                <a:cxn ang="0">
                  <a:pos x="2042" y="854"/>
                </a:cxn>
                <a:cxn ang="0">
                  <a:pos x="2284" y="666"/>
                </a:cxn>
                <a:cxn ang="0">
                  <a:pos x="2450" y="478"/>
                </a:cxn>
                <a:cxn ang="0">
                  <a:pos x="2342" y="311"/>
                </a:cxn>
                <a:cxn ang="0">
                  <a:pos x="2557" y="161"/>
                </a:cxn>
                <a:cxn ang="0">
                  <a:pos x="2738" y="0"/>
                </a:cxn>
                <a:cxn ang="0">
                  <a:pos x="2901" y="155"/>
                </a:cxn>
                <a:cxn ang="0">
                  <a:pos x="3109" y="394"/>
                </a:cxn>
                <a:cxn ang="0">
                  <a:pos x="3323" y="441"/>
                </a:cxn>
                <a:cxn ang="0">
                  <a:pos x="3195" y="693"/>
                </a:cxn>
                <a:cxn ang="0">
                  <a:pos x="2994" y="941"/>
                </a:cxn>
                <a:cxn ang="0">
                  <a:pos x="2729" y="1097"/>
                </a:cxn>
                <a:cxn ang="0">
                  <a:pos x="2616" y="1118"/>
                </a:cxn>
                <a:cxn ang="0">
                  <a:pos x="2542" y="1082"/>
                </a:cxn>
                <a:cxn ang="0">
                  <a:pos x="2444" y="1221"/>
                </a:cxn>
                <a:cxn ang="0">
                  <a:pos x="2611" y="1254"/>
                </a:cxn>
                <a:cxn ang="0">
                  <a:pos x="2643" y="1301"/>
                </a:cxn>
                <a:cxn ang="0">
                  <a:pos x="2521" y="1404"/>
                </a:cxn>
                <a:cxn ang="0">
                  <a:pos x="2646" y="1642"/>
                </a:cxn>
                <a:cxn ang="0">
                  <a:pos x="2640" y="1677"/>
                </a:cxn>
                <a:cxn ang="0">
                  <a:pos x="2624" y="1743"/>
                </a:cxn>
                <a:cxn ang="0">
                  <a:pos x="2628" y="1814"/>
                </a:cxn>
                <a:cxn ang="0">
                  <a:pos x="2555" y="1933"/>
                </a:cxn>
                <a:cxn ang="0">
                  <a:pos x="2512" y="2028"/>
                </a:cxn>
                <a:cxn ang="0">
                  <a:pos x="2435" y="2097"/>
                </a:cxn>
                <a:cxn ang="0">
                  <a:pos x="2344" y="2177"/>
                </a:cxn>
                <a:cxn ang="0">
                  <a:pos x="2245" y="2202"/>
                </a:cxn>
              </a:cxnLst>
              <a:rect l="0" t="0" r="r" b="b"/>
              <a:pathLst>
                <a:path w="3356" h="2335">
                  <a:moveTo>
                    <a:pt x="2243" y="2202"/>
                  </a:moveTo>
                  <a:lnTo>
                    <a:pt x="2240" y="2209"/>
                  </a:lnTo>
                  <a:lnTo>
                    <a:pt x="2239" y="2206"/>
                  </a:lnTo>
                  <a:lnTo>
                    <a:pt x="2239" y="2202"/>
                  </a:lnTo>
                  <a:lnTo>
                    <a:pt x="2235" y="2199"/>
                  </a:lnTo>
                  <a:lnTo>
                    <a:pt x="2226" y="2201"/>
                  </a:lnTo>
                  <a:lnTo>
                    <a:pt x="2225" y="2202"/>
                  </a:lnTo>
                  <a:lnTo>
                    <a:pt x="2224" y="2202"/>
                  </a:lnTo>
                  <a:lnTo>
                    <a:pt x="2224" y="2205"/>
                  </a:lnTo>
                  <a:lnTo>
                    <a:pt x="2229" y="2211"/>
                  </a:lnTo>
                  <a:lnTo>
                    <a:pt x="2224" y="2212"/>
                  </a:lnTo>
                  <a:lnTo>
                    <a:pt x="2211" y="2213"/>
                  </a:lnTo>
                  <a:lnTo>
                    <a:pt x="2210" y="2209"/>
                  </a:lnTo>
                  <a:lnTo>
                    <a:pt x="2211" y="2206"/>
                  </a:lnTo>
                  <a:lnTo>
                    <a:pt x="2209" y="2202"/>
                  </a:lnTo>
                  <a:lnTo>
                    <a:pt x="2199" y="2194"/>
                  </a:lnTo>
                  <a:lnTo>
                    <a:pt x="2191" y="2191"/>
                  </a:lnTo>
                  <a:lnTo>
                    <a:pt x="2188" y="2185"/>
                  </a:lnTo>
                  <a:lnTo>
                    <a:pt x="2186" y="2198"/>
                  </a:lnTo>
                  <a:lnTo>
                    <a:pt x="2186" y="2209"/>
                  </a:lnTo>
                  <a:lnTo>
                    <a:pt x="2187" y="2216"/>
                  </a:lnTo>
                  <a:lnTo>
                    <a:pt x="2187" y="2218"/>
                  </a:lnTo>
                  <a:lnTo>
                    <a:pt x="2183" y="2220"/>
                  </a:lnTo>
                  <a:lnTo>
                    <a:pt x="2180" y="2220"/>
                  </a:lnTo>
                  <a:lnTo>
                    <a:pt x="2171" y="2209"/>
                  </a:lnTo>
                  <a:lnTo>
                    <a:pt x="2164" y="2204"/>
                  </a:lnTo>
                  <a:lnTo>
                    <a:pt x="2161" y="2198"/>
                  </a:lnTo>
                  <a:lnTo>
                    <a:pt x="2155" y="2215"/>
                  </a:lnTo>
                  <a:lnTo>
                    <a:pt x="2155" y="2222"/>
                  </a:lnTo>
                  <a:lnTo>
                    <a:pt x="2156" y="2227"/>
                  </a:lnTo>
                  <a:lnTo>
                    <a:pt x="2156" y="2236"/>
                  </a:lnTo>
                  <a:lnTo>
                    <a:pt x="2153" y="2239"/>
                  </a:lnTo>
                  <a:lnTo>
                    <a:pt x="2149" y="2237"/>
                  </a:lnTo>
                  <a:lnTo>
                    <a:pt x="2134" y="2244"/>
                  </a:lnTo>
                  <a:lnTo>
                    <a:pt x="2123" y="2245"/>
                  </a:lnTo>
                  <a:lnTo>
                    <a:pt x="2116" y="2249"/>
                  </a:lnTo>
                  <a:lnTo>
                    <a:pt x="2107" y="2249"/>
                  </a:lnTo>
                  <a:lnTo>
                    <a:pt x="2105" y="2247"/>
                  </a:lnTo>
                  <a:lnTo>
                    <a:pt x="2094" y="2249"/>
                  </a:lnTo>
                  <a:lnTo>
                    <a:pt x="2084" y="2258"/>
                  </a:lnTo>
                  <a:lnTo>
                    <a:pt x="2073" y="2261"/>
                  </a:lnTo>
                  <a:lnTo>
                    <a:pt x="2059" y="2263"/>
                  </a:lnTo>
                  <a:lnTo>
                    <a:pt x="2051" y="2261"/>
                  </a:lnTo>
                  <a:lnTo>
                    <a:pt x="2048" y="2265"/>
                  </a:lnTo>
                  <a:lnTo>
                    <a:pt x="2038" y="2270"/>
                  </a:lnTo>
                  <a:lnTo>
                    <a:pt x="2024" y="2274"/>
                  </a:lnTo>
                  <a:lnTo>
                    <a:pt x="2015" y="2271"/>
                  </a:lnTo>
                  <a:lnTo>
                    <a:pt x="2004" y="2297"/>
                  </a:lnTo>
                  <a:lnTo>
                    <a:pt x="2011" y="2309"/>
                  </a:lnTo>
                  <a:lnTo>
                    <a:pt x="2015" y="2317"/>
                  </a:lnTo>
                  <a:lnTo>
                    <a:pt x="2015" y="2329"/>
                  </a:lnTo>
                  <a:lnTo>
                    <a:pt x="1999" y="2335"/>
                  </a:lnTo>
                  <a:lnTo>
                    <a:pt x="1988" y="2329"/>
                  </a:lnTo>
                  <a:lnTo>
                    <a:pt x="1973" y="2298"/>
                  </a:lnTo>
                  <a:lnTo>
                    <a:pt x="1971" y="2291"/>
                  </a:lnTo>
                  <a:lnTo>
                    <a:pt x="1972" y="2288"/>
                  </a:lnTo>
                  <a:lnTo>
                    <a:pt x="1978" y="2266"/>
                  </a:lnTo>
                  <a:lnTo>
                    <a:pt x="1974" y="2259"/>
                  </a:lnTo>
                  <a:lnTo>
                    <a:pt x="1968" y="2261"/>
                  </a:lnTo>
                  <a:lnTo>
                    <a:pt x="1958" y="2269"/>
                  </a:lnTo>
                  <a:lnTo>
                    <a:pt x="1947" y="2269"/>
                  </a:lnTo>
                  <a:lnTo>
                    <a:pt x="1942" y="2264"/>
                  </a:lnTo>
                  <a:lnTo>
                    <a:pt x="1941" y="2259"/>
                  </a:lnTo>
                  <a:lnTo>
                    <a:pt x="1923" y="2254"/>
                  </a:lnTo>
                  <a:lnTo>
                    <a:pt x="1915" y="2252"/>
                  </a:lnTo>
                  <a:lnTo>
                    <a:pt x="1911" y="2252"/>
                  </a:lnTo>
                  <a:lnTo>
                    <a:pt x="1907" y="2260"/>
                  </a:lnTo>
                  <a:lnTo>
                    <a:pt x="1898" y="2261"/>
                  </a:lnTo>
                  <a:lnTo>
                    <a:pt x="1898" y="2269"/>
                  </a:lnTo>
                  <a:lnTo>
                    <a:pt x="1895" y="2258"/>
                  </a:lnTo>
                  <a:lnTo>
                    <a:pt x="1890" y="2261"/>
                  </a:lnTo>
                  <a:lnTo>
                    <a:pt x="1881" y="2265"/>
                  </a:lnTo>
                  <a:lnTo>
                    <a:pt x="1874" y="2260"/>
                  </a:lnTo>
                  <a:lnTo>
                    <a:pt x="1855" y="2261"/>
                  </a:lnTo>
                  <a:lnTo>
                    <a:pt x="1845" y="2259"/>
                  </a:lnTo>
                  <a:lnTo>
                    <a:pt x="1840" y="2254"/>
                  </a:lnTo>
                  <a:lnTo>
                    <a:pt x="1817" y="2240"/>
                  </a:lnTo>
                  <a:lnTo>
                    <a:pt x="1810" y="2228"/>
                  </a:lnTo>
                  <a:lnTo>
                    <a:pt x="1805" y="2213"/>
                  </a:lnTo>
                  <a:lnTo>
                    <a:pt x="1810" y="2198"/>
                  </a:lnTo>
                  <a:lnTo>
                    <a:pt x="1806" y="2189"/>
                  </a:lnTo>
                  <a:lnTo>
                    <a:pt x="1786" y="2188"/>
                  </a:lnTo>
                  <a:lnTo>
                    <a:pt x="1773" y="2184"/>
                  </a:lnTo>
                  <a:lnTo>
                    <a:pt x="1758" y="2178"/>
                  </a:lnTo>
                  <a:lnTo>
                    <a:pt x="1746" y="2168"/>
                  </a:lnTo>
                  <a:lnTo>
                    <a:pt x="1731" y="2163"/>
                  </a:lnTo>
                  <a:lnTo>
                    <a:pt x="1724" y="2164"/>
                  </a:lnTo>
                  <a:lnTo>
                    <a:pt x="1714" y="2175"/>
                  </a:lnTo>
                  <a:lnTo>
                    <a:pt x="1704" y="2182"/>
                  </a:lnTo>
                  <a:lnTo>
                    <a:pt x="1689" y="2190"/>
                  </a:lnTo>
                  <a:lnTo>
                    <a:pt x="1683" y="2191"/>
                  </a:lnTo>
                  <a:lnTo>
                    <a:pt x="1675" y="2189"/>
                  </a:lnTo>
                  <a:lnTo>
                    <a:pt x="1666" y="2196"/>
                  </a:lnTo>
                  <a:lnTo>
                    <a:pt x="1656" y="2201"/>
                  </a:lnTo>
                  <a:lnTo>
                    <a:pt x="1653" y="2195"/>
                  </a:lnTo>
                  <a:lnTo>
                    <a:pt x="1639" y="2199"/>
                  </a:lnTo>
                  <a:lnTo>
                    <a:pt x="1633" y="2194"/>
                  </a:lnTo>
                  <a:lnTo>
                    <a:pt x="1627" y="2195"/>
                  </a:lnTo>
                  <a:lnTo>
                    <a:pt x="1612" y="2205"/>
                  </a:lnTo>
                  <a:lnTo>
                    <a:pt x="1606" y="2204"/>
                  </a:lnTo>
                  <a:lnTo>
                    <a:pt x="1598" y="2196"/>
                  </a:lnTo>
                  <a:lnTo>
                    <a:pt x="1585" y="2194"/>
                  </a:lnTo>
                  <a:lnTo>
                    <a:pt x="1583" y="2191"/>
                  </a:lnTo>
                  <a:lnTo>
                    <a:pt x="1579" y="2194"/>
                  </a:lnTo>
                  <a:lnTo>
                    <a:pt x="1575" y="2200"/>
                  </a:lnTo>
                  <a:lnTo>
                    <a:pt x="1569" y="2207"/>
                  </a:lnTo>
                  <a:lnTo>
                    <a:pt x="1569" y="2211"/>
                  </a:lnTo>
                  <a:lnTo>
                    <a:pt x="1562" y="2207"/>
                  </a:lnTo>
                  <a:lnTo>
                    <a:pt x="1562" y="2205"/>
                  </a:lnTo>
                  <a:lnTo>
                    <a:pt x="1542" y="2204"/>
                  </a:lnTo>
                  <a:lnTo>
                    <a:pt x="1533" y="2211"/>
                  </a:lnTo>
                  <a:lnTo>
                    <a:pt x="1532" y="2223"/>
                  </a:lnTo>
                  <a:lnTo>
                    <a:pt x="1535" y="2240"/>
                  </a:lnTo>
                  <a:lnTo>
                    <a:pt x="1541" y="2256"/>
                  </a:lnTo>
                  <a:lnTo>
                    <a:pt x="1540" y="2271"/>
                  </a:lnTo>
                  <a:lnTo>
                    <a:pt x="1536" y="2275"/>
                  </a:lnTo>
                  <a:lnTo>
                    <a:pt x="1515" y="2280"/>
                  </a:lnTo>
                  <a:lnTo>
                    <a:pt x="1510" y="2253"/>
                  </a:lnTo>
                  <a:lnTo>
                    <a:pt x="1509" y="2247"/>
                  </a:lnTo>
                  <a:lnTo>
                    <a:pt x="1497" y="2245"/>
                  </a:lnTo>
                  <a:lnTo>
                    <a:pt x="1482" y="2258"/>
                  </a:lnTo>
                  <a:lnTo>
                    <a:pt x="1462" y="2260"/>
                  </a:lnTo>
                  <a:lnTo>
                    <a:pt x="1444" y="2243"/>
                  </a:lnTo>
                  <a:lnTo>
                    <a:pt x="1441" y="2231"/>
                  </a:lnTo>
                  <a:lnTo>
                    <a:pt x="1423" y="2225"/>
                  </a:lnTo>
                  <a:lnTo>
                    <a:pt x="1408" y="2222"/>
                  </a:lnTo>
                  <a:lnTo>
                    <a:pt x="1412" y="2202"/>
                  </a:lnTo>
                  <a:lnTo>
                    <a:pt x="1418" y="2175"/>
                  </a:lnTo>
                  <a:lnTo>
                    <a:pt x="1402" y="2167"/>
                  </a:lnTo>
                  <a:lnTo>
                    <a:pt x="1388" y="2157"/>
                  </a:lnTo>
                  <a:lnTo>
                    <a:pt x="1387" y="2137"/>
                  </a:lnTo>
                  <a:lnTo>
                    <a:pt x="1382" y="2123"/>
                  </a:lnTo>
                  <a:lnTo>
                    <a:pt x="1382" y="2112"/>
                  </a:lnTo>
                  <a:lnTo>
                    <a:pt x="1363" y="2113"/>
                  </a:lnTo>
                  <a:lnTo>
                    <a:pt x="1344" y="2114"/>
                  </a:lnTo>
                  <a:lnTo>
                    <a:pt x="1333" y="2120"/>
                  </a:lnTo>
                  <a:lnTo>
                    <a:pt x="1320" y="2134"/>
                  </a:lnTo>
                  <a:lnTo>
                    <a:pt x="1315" y="2129"/>
                  </a:lnTo>
                  <a:lnTo>
                    <a:pt x="1325" y="2112"/>
                  </a:lnTo>
                  <a:lnTo>
                    <a:pt x="1326" y="2103"/>
                  </a:lnTo>
                  <a:lnTo>
                    <a:pt x="1322" y="2087"/>
                  </a:lnTo>
                  <a:lnTo>
                    <a:pt x="1328" y="2073"/>
                  </a:lnTo>
                  <a:lnTo>
                    <a:pt x="1332" y="2054"/>
                  </a:lnTo>
                  <a:lnTo>
                    <a:pt x="1343" y="2043"/>
                  </a:lnTo>
                  <a:lnTo>
                    <a:pt x="1347" y="2033"/>
                  </a:lnTo>
                  <a:lnTo>
                    <a:pt x="1354" y="2030"/>
                  </a:lnTo>
                  <a:lnTo>
                    <a:pt x="1363" y="2019"/>
                  </a:lnTo>
                  <a:lnTo>
                    <a:pt x="1372" y="1992"/>
                  </a:lnTo>
                  <a:lnTo>
                    <a:pt x="1372" y="1984"/>
                  </a:lnTo>
                  <a:lnTo>
                    <a:pt x="1376" y="1956"/>
                  </a:lnTo>
                  <a:lnTo>
                    <a:pt x="1375" y="1935"/>
                  </a:lnTo>
                  <a:lnTo>
                    <a:pt x="1368" y="1903"/>
                  </a:lnTo>
                  <a:lnTo>
                    <a:pt x="1352" y="1901"/>
                  </a:lnTo>
                  <a:lnTo>
                    <a:pt x="1347" y="1893"/>
                  </a:lnTo>
                  <a:lnTo>
                    <a:pt x="1343" y="1876"/>
                  </a:lnTo>
                  <a:lnTo>
                    <a:pt x="1331" y="1862"/>
                  </a:lnTo>
                  <a:lnTo>
                    <a:pt x="1318" y="1856"/>
                  </a:lnTo>
                  <a:lnTo>
                    <a:pt x="1315" y="1856"/>
                  </a:lnTo>
                  <a:lnTo>
                    <a:pt x="1311" y="1861"/>
                  </a:lnTo>
                  <a:lnTo>
                    <a:pt x="1302" y="1865"/>
                  </a:lnTo>
                  <a:lnTo>
                    <a:pt x="1298" y="1852"/>
                  </a:lnTo>
                  <a:lnTo>
                    <a:pt x="1288" y="1849"/>
                  </a:lnTo>
                  <a:lnTo>
                    <a:pt x="1274" y="1849"/>
                  </a:lnTo>
                  <a:lnTo>
                    <a:pt x="1264" y="1845"/>
                  </a:lnTo>
                  <a:lnTo>
                    <a:pt x="1246" y="1845"/>
                  </a:lnTo>
                  <a:lnTo>
                    <a:pt x="1248" y="1829"/>
                  </a:lnTo>
                  <a:lnTo>
                    <a:pt x="1250" y="1814"/>
                  </a:lnTo>
                  <a:lnTo>
                    <a:pt x="1237" y="1812"/>
                  </a:lnTo>
                  <a:lnTo>
                    <a:pt x="1235" y="1801"/>
                  </a:lnTo>
                  <a:lnTo>
                    <a:pt x="1237" y="1793"/>
                  </a:lnTo>
                  <a:lnTo>
                    <a:pt x="1226" y="1781"/>
                  </a:lnTo>
                  <a:lnTo>
                    <a:pt x="1214" y="1785"/>
                  </a:lnTo>
                  <a:lnTo>
                    <a:pt x="1199" y="1795"/>
                  </a:lnTo>
                  <a:lnTo>
                    <a:pt x="1186" y="1798"/>
                  </a:lnTo>
                  <a:lnTo>
                    <a:pt x="1166" y="1800"/>
                  </a:lnTo>
                  <a:lnTo>
                    <a:pt x="1157" y="1798"/>
                  </a:lnTo>
                  <a:lnTo>
                    <a:pt x="1151" y="1793"/>
                  </a:lnTo>
                  <a:lnTo>
                    <a:pt x="1146" y="1792"/>
                  </a:lnTo>
                  <a:lnTo>
                    <a:pt x="1137" y="1797"/>
                  </a:lnTo>
                  <a:lnTo>
                    <a:pt x="1128" y="1803"/>
                  </a:lnTo>
                  <a:lnTo>
                    <a:pt x="1122" y="1814"/>
                  </a:lnTo>
                  <a:lnTo>
                    <a:pt x="1102" y="1831"/>
                  </a:lnTo>
                  <a:lnTo>
                    <a:pt x="1087" y="1835"/>
                  </a:lnTo>
                  <a:lnTo>
                    <a:pt x="1073" y="1851"/>
                  </a:lnTo>
                  <a:lnTo>
                    <a:pt x="1063" y="1858"/>
                  </a:lnTo>
                  <a:lnTo>
                    <a:pt x="1048" y="1866"/>
                  </a:lnTo>
                  <a:lnTo>
                    <a:pt x="1036" y="1874"/>
                  </a:lnTo>
                  <a:lnTo>
                    <a:pt x="1008" y="1881"/>
                  </a:lnTo>
                  <a:lnTo>
                    <a:pt x="990" y="1886"/>
                  </a:lnTo>
                  <a:lnTo>
                    <a:pt x="992" y="1888"/>
                  </a:lnTo>
                  <a:lnTo>
                    <a:pt x="992" y="1886"/>
                  </a:lnTo>
                  <a:lnTo>
                    <a:pt x="978" y="1878"/>
                  </a:lnTo>
                  <a:lnTo>
                    <a:pt x="976" y="1874"/>
                  </a:lnTo>
                  <a:lnTo>
                    <a:pt x="973" y="1873"/>
                  </a:lnTo>
                  <a:lnTo>
                    <a:pt x="958" y="1877"/>
                  </a:lnTo>
                  <a:lnTo>
                    <a:pt x="954" y="1877"/>
                  </a:lnTo>
                  <a:lnTo>
                    <a:pt x="940" y="1872"/>
                  </a:lnTo>
                  <a:lnTo>
                    <a:pt x="924" y="1871"/>
                  </a:lnTo>
                  <a:lnTo>
                    <a:pt x="917" y="1866"/>
                  </a:lnTo>
                  <a:lnTo>
                    <a:pt x="917" y="1863"/>
                  </a:lnTo>
                  <a:lnTo>
                    <a:pt x="913" y="1857"/>
                  </a:lnTo>
                  <a:lnTo>
                    <a:pt x="907" y="1856"/>
                  </a:lnTo>
                  <a:lnTo>
                    <a:pt x="893" y="1857"/>
                  </a:lnTo>
                  <a:lnTo>
                    <a:pt x="881" y="1862"/>
                  </a:lnTo>
                  <a:lnTo>
                    <a:pt x="870" y="1873"/>
                  </a:lnTo>
                  <a:lnTo>
                    <a:pt x="860" y="1889"/>
                  </a:lnTo>
                  <a:lnTo>
                    <a:pt x="839" y="1909"/>
                  </a:lnTo>
                  <a:lnTo>
                    <a:pt x="838" y="1915"/>
                  </a:lnTo>
                  <a:lnTo>
                    <a:pt x="833" y="1915"/>
                  </a:lnTo>
                  <a:lnTo>
                    <a:pt x="829" y="1913"/>
                  </a:lnTo>
                  <a:lnTo>
                    <a:pt x="827" y="1910"/>
                  </a:lnTo>
                  <a:lnTo>
                    <a:pt x="827" y="1903"/>
                  </a:lnTo>
                  <a:lnTo>
                    <a:pt x="831" y="1890"/>
                  </a:lnTo>
                  <a:lnTo>
                    <a:pt x="831" y="1884"/>
                  </a:lnTo>
                  <a:lnTo>
                    <a:pt x="828" y="1874"/>
                  </a:lnTo>
                  <a:lnTo>
                    <a:pt x="827" y="1871"/>
                  </a:lnTo>
                  <a:lnTo>
                    <a:pt x="822" y="1868"/>
                  </a:lnTo>
                  <a:lnTo>
                    <a:pt x="817" y="1870"/>
                  </a:lnTo>
                  <a:lnTo>
                    <a:pt x="809" y="1876"/>
                  </a:lnTo>
                  <a:lnTo>
                    <a:pt x="801" y="1876"/>
                  </a:lnTo>
                  <a:lnTo>
                    <a:pt x="793" y="1879"/>
                  </a:lnTo>
                  <a:lnTo>
                    <a:pt x="791" y="1881"/>
                  </a:lnTo>
                  <a:lnTo>
                    <a:pt x="788" y="1879"/>
                  </a:lnTo>
                  <a:lnTo>
                    <a:pt x="780" y="1881"/>
                  </a:lnTo>
                  <a:lnTo>
                    <a:pt x="774" y="1889"/>
                  </a:lnTo>
                  <a:lnTo>
                    <a:pt x="771" y="1889"/>
                  </a:lnTo>
                  <a:lnTo>
                    <a:pt x="757" y="1886"/>
                  </a:lnTo>
                  <a:lnTo>
                    <a:pt x="750" y="1888"/>
                  </a:lnTo>
                  <a:lnTo>
                    <a:pt x="746" y="1887"/>
                  </a:lnTo>
                  <a:lnTo>
                    <a:pt x="739" y="1883"/>
                  </a:lnTo>
                  <a:lnTo>
                    <a:pt x="729" y="1881"/>
                  </a:lnTo>
                  <a:lnTo>
                    <a:pt x="723" y="1873"/>
                  </a:lnTo>
                  <a:lnTo>
                    <a:pt x="713" y="1873"/>
                  </a:lnTo>
                  <a:lnTo>
                    <a:pt x="708" y="1874"/>
                  </a:lnTo>
                  <a:lnTo>
                    <a:pt x="704" y="1881"/>
                  </a:lnTo>
                  <a:lnTo>
                    <a:pt x="702" y="1882"/>
                  </a:lnTo>
                  <a:lnTo>
                    <a:pt x="696" y="1879"/>
                  </a:lnTo>
                  <a:lnTo>
                    <a:pt x="691" y="1881"/>
                  </a:lnTo>
                  <a:lnTo>
                    <a:pt x="685" y="1877"/>
                  </a:lnTo>
                  <a:lnTo>
                    <a:pt x="681" y="1879"/>
                  </a:lnTo>
                  <a:lnTo>
                    <a:pt x="675" y="1881"/>
                  </a:lnTo>
                  <a:lnTo>
                    <a:pt x="671" y="1878"/>
                  </a:lnTo>
                  <a:lnTo>
                    <a:pt x="667" y="1872"/>
                  </a:lnTo>
                  <a:lnTo>
                    <a:pt x="666" y="1868"/>
                  </a:lnTo>
                  <a:lnTo>
                    <a:pt x="661" y="1862"/>
                  </a:lnTo>
                  <a:lnTo>
                    <a:pt x="653" y="1861"/>
                  </a:lnTo>
                  <a:lnTo>
                    <a:pt x="645" y="1863"/>
                  </a:lnTo>
                  <a:lnTo>
                    <a:pt x="630" y="1854"/>
                  </a:lnTo>
                  <a:lnTo>
                    <a:pt x="629" y="1847"/>
                  </a:lnTo>
                  <a:lnTo>
                    <a:pt x="632" y="1834"/>
                  </a:lnTo>
                  <a:lnTo>
                    <a:pt x="629" y="1833"/>
                  </a:lnTo>
                  <a:lnTo>
                    <a:pt x="624" y="1836"/>
                  </a:lnTo>
                  <a:lnTo>
                    <a:pt x="619" y="1838"/>
                  </a:lnTo>
                  <a:lnTo>
                    <a:pt x="611" y="1836"/>
                  </a:lnTo>
                  <a:lnTo>
                    <a:pt x="603" y="1834"/>
                  </a:lnTo>
                  <a:lnTo>
                    <a:pt x="599" y="1835"/>
                  </a:lnTo>
                  <a:lnTo>
                    <a:pt x="592" y="1831"/>
                  </a:lnTo>
                  <a:lnTo>
                    <a:pt x="589" y="1831"/>
                  </a:lnTo>
                  <a:lnTo>
                    <a:pt x="585" y="1828"/>
                  </a:lnTo>
                  <a:lnTo>
                    <a:pt x="583" y="1823"/>
                  </a:lnTo>
                  <a:lnTo>
                    <a:pt x="578" y="1825"/>
                  </a:lnTo>
                  <a:lnTo>
                    <a:pt x="576" y="1822"/>
                  </a:lnTo>
                  <a:lnTo>
                    <a:pt x="579" y="1809"/>
                  </a:lnTo>
                  <a:lnTo>
                    <a:pt x="578" y="1803"/>
                  </a:lnTo>
                  <a:lnTo>
                    <a:pt x="581" y="1797"/>
                  </a:lnTo>
                  <a:lnTo>
                    <a:pt x="579" y="1795"/>
                  </a:lnTo>
                  <a:lnTo>
                    <a:pt x="573" y="1793"/>
                  </a:lnTo>
                  <a:lnTo>
                    <a:pt x="567" y="1795"/>
                  </a:lnTo>
                  <a:lnTo>
                    <a:pt x="563" y="1793"/>
                  </a:lnTo>
                  <a:lnTo>
                    <a:pt x="560" y="1797"/>
                  </a:lnTo>
                  <a:lnTo>
                    <a:pt x="559" y="1800"/>
                  </a:lnTo>
                  <a:lnTo>
                    <a:pt x="556" y="1803"/>
                  </a:lnTo>
                  <a:lnTo>
                    <a:pt x="553" y="1804"/>
                  </a:lnTo>
                  <a:lnTo>
                    <a:pt x="548" y="1809"/>
                  </a:lnTo>
                  <a:lnTo>
                    <a:pt x="544" y="1808"/>
                  </a:lnTo>
                  <a:lnTo>
                    <a:pt x="538" y="1807"/>
                  </a:lnTo>
                  <a:lnTo>
                    <a:pt x="536" y="1802"/>
                  </a:lnTo>
                  <a:lnTo>
                    <a:pt x="533" y="1785"/>
                  </a:lnTo>
                  <a:lnTo>
                    <a:pt x="527" y="1776"/>
                  </a:lnTo>
                  <a:lnTo>
                    <a:pt x="515" y="1766"/>
                  </a:lnTo>
                  <a:lnTo>
                    <a:pt x="503" y="1763"/>
                  </a:lnTo>
                  <a:lnTo>
                    <a:pt x="493" y="1754"/>
                  </a:lnTo>
                  <a:lnTo>
                    <a:pt x="487" y="1745"/>
                  </a:lnTo>
                  <a:lnTo>
                    <a:pt x="482" y="1743"/>
                  </a:lnTo>
                  <a:lnTo>
                    <a:pt x="462" y="1737"/>
                  </a:lnTo>
                  <a:lnTo>
                    <a:pt x="444" y="1733"/>
                  </a:lnTo>
                  <a:lnTo>
                    <a:pt x="441" y="1732"/>
                  </a:lnTo>
                  <a:lnTo>
                    <a:pt x="425" y="1730"/>
                  </a:lnTo>
                  <a:lnTo>
                    <a:pt x="423" y="1731"/>
                  </a:lnTo>
                  <a:lnTo>
                    <a:pt x="423" y="1732"/>
                  </a:lnTo>
                  <a:lnTo>
                    <a:pt x="423" y="1737"/>
                  </a:lnTo>
                  <a:lnTo>
                    <a:pt x="419" y="1742"/>
                  </a:lnTo>
                  <a:lnTo>
                    <a:pt x="420" y="1744"/>
                  </a:lnTo>
                  <a:lnTo>
                    <a:pt x="419" y="1748"/>
                  </a:lnTo>
                  <a:lnTo>
                    <a:pt x="411" y="1741"/>
                  </a:lnTo>
                  <a:lnTo>
                    <a:pt x="408" y="1736"/>
                  </a:lnTo>
                  <a:lnTo>
                    <a:pt x="406" y="1734"/>
                  </a:lnTo>
                  <a:lnTo>
                    <a:pt x="403" y="1733"/>
                  </a:lnTo>
                  <a:lnTo>
                    <a:pt x="386" y="1728"/>
                  </a:lnTo>
                  <a:lnTo>
                    <a:pt x="384" y="1726"/>
                  </a:lnTo>
                  <a:lnTo>
                    <a:pt x="380" y="1720"/>
                  </a:lnTo>
                  <a:lnTo>
                    <a:pt x="375" y="1718"/>
                  </a:lnTo>
                  <a:lnTo>
                    <a:pt x="363" y="1709"/>
                  </a:lnTo>
                  <a:lnTo>
                    <a:pt x="357" y="1709"/>
                  </a:lnTo>
                  <a:lnTo>
                    <a:pt x="350" y="1705"/>
                  </a:lnTo>
                  <a:lnTo>
                    <a:pt x="348" y="1701"/>
                  </a:lnTo>
                  <a:lnTo>
                    <a:pt x="348" y="1698"/>
                  </a:lnTo>
                  <a:lnTo>
                    <a:pt x="345" y="1694"/>
                  </a:lnTo>
                  <a:lnTo>
                    <a:pt x="341" y="1694"/>
                  </a:lnTo>
                  <a:lnTo>
                    <a:pt x="339" y="1691"/>
                  </a:lnTo>
                  <a:lnTo>
                    <a:pt x="334" y="1689"/>
                  </a:lnTo>
                  <a:lnTo>
                    <a:pt x="326" y="1693"/>
                  </a:lnTo>
                  <a:lnTo>
                    <a:pt x="325" y="1691"/>
                  </a:lnTo>
                  <a:lnTo>
                    <a:pt x="323" y="1685"/>
                  </a:lnTo>
                  <a:lnTo>
                    <a:pt x="322" y="1684"/>
                  </a:lnTo>
                  <a:lnTo>
                    <a:pt x="318" y="1683"/>
                  </a:lnTo>
                  <a:lnTo>
                    <a:pt x="315" y="1684"/>
                  </a:lnTo>
                  <a:lnTo>
                    <a:pt x="306" y="1683"/>
                  </a:lnTo>
                  <a:lnTo>
                    <a:pt x="302" y="1684"/>
                  </a:lnTo>
                  <a:lnTo>
                    <a:pt x="296" y="1688"/>
                  </a:lnTo>
                  <a:lnTo>
                    <a:pt x="293" y="1688"/>
                  </a:lnTo>
                  <a:lnTo>
                    <a:pt x="290" y="1685"/>
                  </a:lnTo>
                  <a:lnTo>
                    <a:pt x="291" y="1675"/>
                  </a:lnTo>
                  <a:lnTo>
                    <a:pt x="287" y="1672"/>
                  </a:lnTo>
                  <a:lnTo>
                    <a:pt x="283" y="1666"/>
                  </a:lnTo>
                  <a:lnTo>
                    <a:pt x="283" y="1663"/>
                  </a:lnTo>
                  <a:lnTo>
                    <a:pt x="278" y="1658"/>
                  </a:lnTo>
                  <a:lnTo>
                    <a:pt x="278" y="1653"/>
                  </a:lnTo>
                  <a:lnTo>
                    <a:pt x="280" y="1646"/>
                  </a:lnTo>
                  <a:lnTo>
                    <a:pt x="277" y="1640"/>
                  </a:lnTo>
                  <a:lnTo>
                    <a:pt x="277" y="1636"/>
                  </a:lnTo>
                  <a:lnTo>
                    <a:pt x="278" y="1629"/>
                  </a:lnTo>
                  <a:lnTo>
                    <a:pt x="280" y="1623"/>
                  </a:lnTo>
                  <a:lnTo>
                    <a:pt x="273" y="1613"/>
                  </a:lnTo>
                  <a:lnTo>
                    <a:pt x="266" y="1605"/>
                  </a:lnTo>
                  <a:lnTo>
                    <a:pt x="266" y="1596"/>
                  </a:lnTo>
                  <a:lnTo>
                    <a:pt x="263" y="1588"/>
                  </a:lnTo>
                  <a:lnTo>
                    <a:pt x="264" y="1585"/>
                  </a:lnTo>
                  <a:lnTo>
                    <a:pt x="275" y="1583"/>
                  </a:lnTo>
                  <a:lnTo>
                    <a:pt x="278" y="1580"/>
                  </a:lnTo>
                  <a:lnTo>
                    <a:pt x="279" y="1581"/>
                  </a:lnTo>
                  <a:lnTo>
                    <a:pt x="280" y="1588"/>
                  </a:lnTo>
                  <a:lnTo>
                    <a:pt x="283" y="1593"/>
                  </a:lnTo>
                  <a:lnTo>
                    <a:pt x="285" y="1596"/>
                  </a:lnTo>
                  <a:lnTo>
                    <a:pt x="293" y="1598"/>
                  </a:lnTo>
                  <a:lnTo>
                    <a:pt x="295" y="1597"/>
                  </a:lnTo>
                  <a:lnTo>
                    <a:pt x="298" y="1596"/>
                  </a:lnTo>
                  <a:lnTo>
                    <a:pt x="301" y="1597"/>
                  </a:lnTo>
                  <a:lnTo>
                    <a:pt x="302" y="1591"/>
                  </a:lnTo>
                  <a:lnTo>
                    <a:pt x="306" y="1588"/>
                  </a:lnTo>
                  <a:lnTo>
                    <a:pt x="310" y="1582"/>
                  </a:lnTo>
                  <a:lnTo>
                    <a:pt x="311" y="1582"/>
                  </a:lnTo>
                  <a:lnTo>
                    <a:pt x="315" y="1587"/>
                  </a:lnTo>
                  <a:lnTo>
                    <a:pt x="317" y="1587"/>
                  </a:lnTo>
                  <a:lnTo>
                    <a:pt x="326" y="1576"/>
                  </a:lnTo>
                  <a:lnTo>
                    <a:pt x="326" y="1574"/>
                  </a:lnTo>
                  <a:lnTo>
                    <a:pt x="322" y="1567"/>
                  </a:lnTo>
                  <a:lnTo>
                    <a:pt x="316" y="1559"/>
                  </a:lnTo>
                  <a:lnTo>
                    <a:pt x="315" y="1554"/>
                  </a:lnTo>
                  <a:lnTo>
                    <a:pt x="316" y="1551"/>
                  </a:lnTo>
                  <a:lnTo>
                    <a:pt x="316" y="1548"/>
                  </a:lnTo>
                  <a:lnTo>
                    <a:pt x="306" y="1543"/>
                  </a:lnTo>
                  <a:lnTo>
                    <a:pt x="301" y="1544"/>
                  </a:lnTo>
                  <a:lnTo>
                    <a:pt x="300" y="1540"/>
                  </a:lnTo>
                  <a:lnTo>
                    <a:pt x="291" y="1533"/>
                  </a:lnTo>
                  <a:lnTo>
                    <a:pt x="291" y="1518"/>
                  </a:lnTo>
                  <a:lnTo>
                    <a:pt x="296" y="1517"/>
                  </a:lnTo>
                  <a:lnTo>
                    <a:pt x="294" y="1511"/>
                  </a:lnTo>
                  <a:lnTo>
                    <a:pt x="295" y="1508"/>
                  </a:lnTo>
                  <a:lnTo>
                    <a:pt x="296" y="1507"/>
                  </a:lnTo>
                  <a:lnTo>
                    <a:pt x="289" y="1500"/>
                  </a:lnTo>
                  <a:lnTo>
                    <a:pt x="290" y="1494"/>
                  </a:lnTo>
                  <a:lnTo>
                    <a:pt x="290" y="1492"/>
                  </a:lnTo>
                  <a:lnTo>
                    <a:pt x="300" y="1492"/>
                  </a:lnTo>
                  <a:lnTo>
                    <a:pt x="304" y="1489"/>
                  </a:lnTo>
                  <a:lnTo>
                    <a:pt x="315" y="1492"/>
                  </a:lnTo>
                  <a:lnTo>
                    <a:pt x="317" y="1490"/>
                  </a:lnTo>
                  <a:lnTo>
                    <a:pt x="322" y="1485"/>
                  </a:lnTo>
                  <a:lnTo>
                    <a:pt x="327" y="1475"/>
                  </a:lnTo>
                  <a:lnTo>
                    <a:pt x="327" y="1464"/>
                  </a:lnTo>
                  <a:lnTo>
                    <a:pt x="337" y="1463"/>
                  </a:lnTo>
                  <a:lnTo>
                    <a:pt x="338" y="1462"/>
                  </a:lnTo>
                  <a:lnTo>
                    <a:pt x="336" y="1459"/>
                  </a:lnTo>
                  <a:lnTo>
                    <a:pt x="337" y="1456"/>
                  </a:lnTo>
                  <a:lnTo>
                    <a:pt x="341" y="1453"/>
                  </a:lnTo>
                  <a:lnTo>
                    <a:pt x="342" y="1451"/>
                  </a:lnTo>
                  <a:lnTo>
                    <a:pt x="345" y="1447"/>
                  </a:lnTo>
                  <a:lnTo>
                    <a:pt x="352" y="1442"/>
                  </a:lnTo>
                  <a:lnTo>
                    <a:pt x="352" y="1436"/>
                  </a:lnTo>
                  <a:lnTo>
                    <a:pt x="358" y="1430"/>
                  </a:lnTo>
                  <a:lnTo>
                    <a:pt x="360" y="1411"/>
                  </a:lnTo>
                  <a:lnTo>
                    <a:pt x="363" y="1409"/>
                  </a:lnTo>
                  <a:lnTo>
                    <a:pt x="363" y="1402"/>
                  </a:lnTo>
                  <a:lnTo>
                    <a:pt x="369" y="1394"/>
                  </a:lnTo>
                  <a:lnTo>
                    <a:pt x="369" y="1391"/>
                  </a:lnTo>
                  <a:lnTo>
                    <a:pt x="365" y="1388"/>
                  </a:lnTo>
                  <a:lnTo>
                    <a:pt x="361" y="1388"/>
                  </a:lnTo>
                  <a:lnTo>
                    <a:pt x="354" y="1397"/>
                  </a:lnTo>
                  <a:lnTo>
                    <a:pt x="352" y="1397"/>
                  </a:lnTo>
                  <a:lnTo>
                    <a:pt x="349" y="1393"/>
                  </a:lnTo>
                  <a:lnTo>
                    <a:pt x="347" y="1382"/>
                  </a:lnTo>
                  <a:lnTo>
                    <a:pt x="342" y="1386"/>
                  </a:lnTo>
                  <a:lnTo>
                    <a:pt x="338" y="1386"/>
                  </a:lnTo>
                  <a:lnTo>
                    <a:pt x="336" y="1381"/>
                  </a:lnTo>
                  <a:lnTo>
                    <a:pt x="333" y="1381"/>
                  </a:lnTo>
                  <a:lnTo>
                    <a:pt x="331" y="1379"/>
                  </a:lnTo>
                  <a:lnTo>
                    <a:pt x="330" y="1370"/>
                  </a:lnTo>
                  <a:lnTo>
                    <a:pt x="326" y="1368"/>
                  </a:lnTo>
                  <a:lnTo>
                    <a:pt x="325" y="1366"/>
                  </a:lnTo>
                  <a:lnTo>
                    <a:pt x="322" y="1365"/>
                  </a:lnTo>
                  <a:lnTo>
                    <a:pt x="318" y="1365"/>
                  </a:lnTo>
                  <a:lnTo>
                    <a:pt x="315" y="1360"/>
                  </a:lnTo>
                  <a:lnTo>
                    <a:pt x="312" y="1359"/>
                  </a:lnTo>
                  <a:lnTo>
                    <a:pt x="309" y="1359"/>
                  </a:lnTo>
                  <a:lnTo>
                    <a:pt x="304" y="1361"/>
                  </a:lnTo>
                  <a:lnTo>
                    <a:pt x="298" y="1361"/>
                  </a:lnTo>
                  <a:lnTo>
                    <a:pt x="293" y="1365"/>
                  </a:lnTo>
                  <a:lnTo>
                    <a:pt x="279" y="1365"/>
                  </a:lnTo>
                  <a:lnTo>
                    <a:pt x="269" y="1372"/>
                  </a:lnTo>
                  <a:lnTo>
                    <a:pt x="258" y="1378"/>
                  </a:lnTo>
                  <a:lnTo>
                    <a:pt x="251" y="1383"/>
                  </a:lnTo>
                  <a:lnTo>
                    <a:pt x="246" y="1388"/>
                  </a:lnTo>
                  <a:lnTo>
                    <a:pt x="241" y="1389"/>
                  </a:lnTo>
                  <a:lnTo>
                    <a:pt x="237" y="1394"/>
                  </a:lnTo>
                  <a:lnTo>
                    <a:pt x="230" y="1391"/>
                  </a:lnTo>
                  <a:lnTo>
                    <a:pt x="225" y="1394"/>
                  </a:lnTo>
                  <a:lnTo>
                    <a:pt x="220" y="1394"/>
                  </a:lnTo>
                  <a:lnTo>
                    <a:pt x="209" y="1393"/>
                  </a:lnTo>
                  <a:lnTo>
                    <a:pt x="202" y="1388"/>
                  </a:lnTo>
                  <a:lnTo>
                    <a:pt x="196" y="1389"/>
                  </a:lnTo>
                  <a:lnTo>
                    <a:pt x="188" y="1384"/>
                  </a:lnTo>
                  <a:lnTo>
                    <a:pt x="171" y="1378"/>
                  </a:lnTo>
                  <a:lnTo>
                    <a:pt x="161" y="1372"/>
                  </a:lnTo>
                  <a:lnTo>
                    <a:pt x="161" y="1366"/>
                  </a:lnTo>
                  <a:lnTo>
                    <a:pt x="160" y="1362"/>
                  </a:lnTo>
                  <a:lnTo>
                    <a:pt x="156" y="1363"/>
                  </a:lnTo>
                  <a:lnTo>
                    <a:pt x="151" y="1367"/>
                  </a:lnTo>
                  <a:lnTo>
                    <a:pt x="148" y="1367"/>
                  </a:lnTo>
                  <a:lnTo>
                    <a:pt x="143" y="1368"/>
                  </a:lnTo>
                  <a:lnTo>
                    <a:pt x="139" y="1367"/>
                  </a:lnTo>
                  <a:lnTo>
                    <a:pt x="133" y="1356"/>
                  </a:lnTo>
                  <a:lnTo>
                    <a:pt x="126" y="1355"/>
                  </a:lnTo>
                  <a:lnTo>
                    <a:pt x="124" y="1351"/>
                  </a:lnTo>
                  <a:lnTo>
                    <a:pt x="124" y="1349"/>
                  </a:lnTo>
                  <a:lnTo>
                    <a:pt x="129" y="1348"/>
                  </a:lnTo>
                  <a:lnTo>
                    <a:pt x="131" y="1344"/>
                  </a:lnTo>
                  <a:lnTo>
                    <a:pt x="129" y="1339"/>
                  </a:lnTo>
                  <a:lnTo>
                    <a:pt x="127" y="1336"/>
                  </a:lnTo>
                  <a:lnTo>
                    <a:pt x="129" y="1330"/>
                  </a:lnTo>
                  <a:lnTo>
                    <a:pt x="129" y="1324"/>
                  </a:lnTo>
                  <a:lnTo>
                    <a:pt x="127" y="1318"/>
                  </a:lnTo>
                  <a:lnTo>
                    <a:pt x="121" y="1312"/>
                  </a:lnTo>
                  <a:lnTo>
                    <a:pt x="110" y="1305"/>
                  </a:lnTo>
                  <a:lnTo>
                    <a:pt x="105" y="1305"/>
                  </a:lnTo>
                  <a:lnTo>
                    <a:pt x="99" y="1309"/>
                  </a:lnTo>
                  <a:lnTo>
                    <a:pt x="97" y="1308"/>
                  </a:lnTo>
                  <a:lnTo>
                    <a:pt x="97" y="1296"/>
                  </a:lnTo>
                  <a:lnTo>
                    <a:pt x="95" y="1293"/>
                  </a:lnTo>
                  <a:lnTo>
                    <a:pt x="88" y="1295"/>
                  </a:lnTo>
                  <a:lnTo>
                    <a:pt x="83" y="1292"/>
                  </a:lnTo>
                  <a:lnTo>
                    <a:pt x="79" y="1291"/>
                  </a:lnTo>
                  <a:lnTo>
                    <a:pt x="65" y="1293"/>
                  </a:lnTo>
                  <a:lnTo>
                    <a:pt x="54" y="1290"/>
                  </a:lnTo>
                  <a:lnTo>
                    <a:pt x="56" y="1289"/>
                  </a:lnTo>
                  <a:lnTo>
                    <a:pt x="53" y="1284"/>
                  </a:lnTo>
                  <a:lnTo>
                    <a:pt x="47" y="1281"/>
                  </a:lnTo>
                  <a:lnTo>
                    <a:pt x="46" y="1278"/>
                  </a:lnTo>
                  <a:lnTo>
                    <a:pt x="53" y="1270"/>
                  </a:lnTo>
                  <a:lnTo>
                    <a:pt x="57" y="1269"/>
                  </a:lnTo>
                  <a:lnTo>
                    <a:pt x="62" y="1271"/>
                  </a:lnTo>
                  <a:lnTo>
                    <a:pt x="65" y="1271"/>
                  </a:lnTo>
                  <a:lnTo>
                    <a:pt x="62" y="1271"/>
                  </a:lnTo>
                  <a:lnTo>
                    <a:pt x="70" y="1274"/>
                  </a:lnTo>
                  <a:lnTo>
                    <a:pt x="73" y="1273"/>
                  </a:lnTo>
                  <a:lnTo>
                    <a:pt x="73" y="1237"/>
                  </a:lnTo>
                  <a:lnTo>
                    <a:pt x="63" y="1212"/>
                  </a:lnTo>
                  <a:lnTo>
                    <a:pt x="63" y="1193"/>
                  </a:lnTo>
                  <a:lnTo>
                    <a:pt x="56" y="1182"/>
                  </a:lnTo>
                  <a:lnTo>
                    <a:pt x="37" y="1180"/>
                  </a:lnTo>
                  <a:lnTo>
                    <a:pt x="17" y="1187"/>
                  </a:lnTo>
                  <a:lnTo>
                    <a:pt x="6" y="1179"/>
                  </a:lnTo>
                  <a:lnTo>
                    <a:pt x="2" y="1162"/>
                  </a:lnTo>
                  <a:lnTo>
                    <a:pt x="0" y="1142"/>
                  </a:lnTo>
                  <a:lnTo>
                    <a:pt x="11" y="1108"/>
                  </a:lnTo>
                  <a:lnTo>
                    <a:pt x="10" y="1097"/>
                  </a:lnTo>
                  <a:lnTo>
                    <a:pt x="19" y="1079"/>
                  </a:lnTo>
                  <a:lnTo>
                    <a:pt x="51" y="1064"/>
                  </a:lnTo>
                  <a:lnTo>
                    <a:pt x="56" y="1059"/>
                  </a:lnTo>
                  <a:lnTo>
                    <a:pt x="63" y="1059"/>
                  </a:lnTo>
                  <a:lnTo>
                    <a:pt x="69" y="1044"/>
                  </a:lnTo>
                  <a:lnTo>
                    <a:pt x="79" y="1048"/>
                  </a:lnTo>
                  <a:lnTo>
                    <a:pt x="94" y="1042"/>
                  </a:lnTo>
                  <a:lnTo>
                    <a:pt x="105" y="1043"/>
                  </a:lnTo>
                  <a:lnTo>
                    <a:pt x="111" y="1056"/>
                  </a:lnTo>
                  <a:lnTo>
                    <a:pt x="122" y="1058"/>
                  </a:lnTo>
                  <a:lnTo>
                    <a:pt x="138" y="1054"/>
                  </a:lnTo>
                  <a:lnTo>
                    <a:pt x="148" y="1055"/>
                  </a:lnTo>
                  <a:lnTo>
                    <a:pt x="161" y="1045"/>
                  </a:lnTo>
                  <a:lnTo>
                    <a:pt x="167" y="1027"/>
                  </a:lnTo>
                  <a:lnTo>
                    <a:pt x="176" y="1016"/>
                  </a:lnTo>
                  <a:lnTo>
                    <a:pt x="193" y="1011"/>
                  </a:lnTo>
                  <a:lnTo>
                    <a:pt x="212" y="1010"/>
                  </a:lnTo>
                  <a:lnTo>
                    <a:pt x="239" y="1005"/>
                  </a:lnTo>
                  <a:lnTo>
                    <a:pt x="251" y="1000"/>
                  </a:lnTo>
                  <a:lnTo>
                    <a:pt x="259" y="986"/>
                  </a:lnTo>
                  <a:lnTo>
                    <a:pt x="274" y="973"/>
                  </a:lnTo>
                  <a:lnTo>
                    <a:pt x="310" y="953"/>
                  </a:lnTo>
                  <a:lnTo>
                    <a:pt x="348" y="941"/>
                  </a:lnTo>
                  <a:lnTo>
                    <a:pt x="358" y="934"/>
                  </a:lnTo>
                  <a:lnTo>
                    <a:pt x="364" y="920"/>
                  </a:lnTo>
                  <a:lnTo>
                    <a:pt x="364" y="892"/>
                  </a:lnTo>
                  <a:lnTo>
                    <a:pt x="366" y="881"/>
                  </a:lnTo>
                  <a:lnTo>
                    <a:pt x="374" y="871"/>
                  </a:lnTo>
                  <a:lnTo>
                    <a:pt x="373" y="859"/>
                  </a:lnTo>
                  <a:lnTo>
                    <a:pt x="386" y="849"/>
                  </a:lnTo>
                  <a:lnTo>
                    <a:pt x="386" y="834"/>
                  </a:lnTo>
                  <a:lnTo>
                    <a:pt x="377" y="807"/>
                  </a:lnTo>
                  <a:lnTo>
                    <a:pt x="370" y="795"/>
                  </a:lnTo>
                  <a:lnTo>
                    <a:pt x="366" y="780"/>
                  </a:lnTo>
                  <a:lnTo>
                    <a:pt x="361" y="742"/>
                  </a:lnTo>
                  <a:lnTo>
                    <a:pt x="354" y="727"/>
                  </a:lnTo>
                  <a:lnTo>
                    <a:pt x="347" y="720"/>
                  </a:lnTo>
                  <a:lnTo>
                    <a:pt x="355" y="712"/>
                  </a:lnTo>
                  <a:lnTo>
                    <a:pt x="375" y="705"/>
                  </a:lnTo>
                  <a:lnTo>
                    <a:pt x="393" y="703"/>
                  </a:lnTo>
                  <a:lnTo>
                    <a:pt x="416" y="695"/>
                  </a:lnTo>
                  <a:lnTo>
                    <a:pt x="471" y="693"/>
                  </a:lnTo>
                  <a:lnTo>
                    <a:pt x="478" y="688"/>
                  </a:lnTo>
                  <a:lnTo>
                    <a:pt x="472" y="670"/>
                  </a:lnTo>
                  <a:lnTo>
                    <a:pt x="470" y="655"/>
                  </a:lnTo>
                  <a:lnTo>
                    <a:pt x="473" y="635"/>
                  </a:lnTo>
                  <a:lnTo>
                    <a:pt x="479" y="611"/>
                  </a:lnTo>
                  <a:lnTo>
                    <a:pt x="492" y="584"/>
                  </a:lnTo>
                  <a:lnTo>
                    <a:pt x="500" y="558"/>
                  </a:lnTo>
                  <a:lnTo>
                    <a:pt x="511" y="537"/>
                  </a:lnTo>
                  <a:lnTo>
                    <a:pt x="535" y="537"/>
                  </a:lnTo>
                  <a:lnTo>
                    <a:pt x="544" y="544"/>
                  </a:lnTo>
                  <a:lnTo>
                    <a:pt x="563" y="550"/>
                  </a:lnTo>
                  <a:lnTo>
                    <a:pt x="597" y="547"/>
                  </a:lnTo>
                  <a:lnTo>
                    <a:pt x="606" y="556"/>
                  </a:lnTo>
                  <a:lnTo>
                    <a:pt x="616" y="563"/>
                  </a:lnTo>
                  <a:lnTo>
                    <a:pt x="630" y="552"/>
                  </a:lnTo>
                  <a:lnTo>
                    <a:pt x="653" y="544"/>
                  </a:lnTo>
                  <a:lnTo>
                    <a:pt x="656" y="507"/>
                  </a:lnTo>
                  <a:lnTo>
                    <a:pt x="654" y="484"/>
                  </a:lnTo>
                  <a:lnTo>
                    <a:pt x="659" y="459"/>
                  </a:lnTo>
                  <a:lnTo>
                    <a:pt x="670" y="439"/>
                  </a:lnTo>
                  <a:lnTo>
                    <a:pt x="686" y="440"/>
                  </a:lnTo>
                  <a:lnTo>
                    <a:pt x="705" y="434"/>
                  </a:lnTo>
                  <a:lnTo>
                    <a:pt x="721" y="418"/>
                  </a:lnTo>
                  <a:lnTo>
                    <a:pt x="731" y="398"/>
                  </a:lnTo>
                  <a:lnTo>
                    <a:pt x="756" y="405"/>
                  </a:lnTo>
                  <a:lnTo>
                    <a:pt x="772" y="389"/>
                  </a:lnTo>
                  <a:lnTo>
                    <a:pt x="777" y="389"/>
                  </a:lnTo>
                  <a:lnTo>
                    <a:pt x="777" y="393"/>
                  </a:lnTo>
                  <a:lnTo>
                    <a:pt x="780" y="404"/>
                  </a:lnTo>
                  <a:lnTo>
                    <a:pt x="791" y="430"/>
                  </a:lnTo>
                  <a:lnTo>
                    <a:pt x="821" y="453"/>
                  </a:lnTo>
                  <a:lnTo>
                    <a:pt x="832" y="474"/>
                  </a:lnTo>
                  <a:lnTo>
                    <a:pt x="847" y="485"/>
                  </a:lnTo>
                  <a:lnTo>
                    <a:pt x="854" y="474"/>
                  </a:lnTo>
                  <a:lnTo>
                    <a:pt x="870" y="477"/>
                  </a:lnTo>
                  <a:lnTo>
                    <a:pt x="885" y="485"/>
                  </a:lnTo>
                  <a:lnTo>
                    <a:pt x="901" y="488"/>
                  </a:lnTo>
                  <a:lnTo>
                    <a:pt x="911" y="504"/>
                  </a:lnTo>
                  <a:lnTo>
                    <a:pt x="918" y="526"/>
                  </a:lnTo>
                  <a:lnTo>
                    <a:pt x="928" y="543"/>
                  </a:lnTo>
                  <a:lnTo>
                    <a:pt x="940" y="586"/>
                  </a:lnTo>
                  <a:lnTo>
                    <a:pt x="940" y="614"/>
                  </a:lnTo>
                  <a:lnTo>
                    <a:pt x="944" y="633"/>
                  </a:lnTo>
                  <a:lnTo>
                    <a:pt x="943" y="652"/>
                  </a:lnTo>
                  <a:lnTo>
                    <a:pt x="935" y="668"/>
                  </a:lnTo>
                  <a:lnTo>
                    <a:pt x="934" y="683"/>
                  </a:lnTo>
                  <a:lnTo>
                    <a:pt x="941" y="690"/>
                  </a:lnTo>
                  <a:lnTo>
                    <a:pt x="957" y="697"/>
                  </a:lnTo>
                  <a:lnTo>
                    <a:pt x="988" y="700"/>
                  </a:lnTo>
                  <a:lnTo>
                    <a:pt x="1022" y="711"/>
                  </a:lnTo>
                  <a:lnTo>
                    <a:pt x="1031" y="711"/>
                  </a:lnTo>
                  <a:lnTo>
                    <a:pt x="1044" y="706"/>
                  </a:lnTo>
                  <a:lnTo>
                    <a:pt x="1057" y="706"/>
                  </a:lnTo>
                  <a:lnTo>
                    <a:pt x="1069" y="712"/>
                  </a:lnTo>
                  <a:lnTo>
                    <a:pt x="1099" y="722"/>
                  </a:lnTo>
                  <a:lnTo>
                    <a:pt x="1114" y="732"/>
                  </a:lnTo>
                  <a:lnTo>
                    <a:pt x="1130" y="741"/>
                  </a:lnTo>
                  <a:lnTo>
                    <a:pt x="1162" y="749"/>
                  </a:lnTo>
                  <a:lnTo>
                    <a:pt x="1175" y="759"/>
                  </a:lnTo>
                  <a:lnTo>
                    <a:pt x="1187" y="760"/>
                  </a:lnTo>
                  <a:lnTo>
                    <a:pt x="1198" y="775"/>
                  </a:lnTo>
                  <a:lnTo>
                    <a:pt x="1209" y="792"/>
                  </a:lnTo>
                  <a:lnTo>
                    <a:pt x="1216" y="812"/>
                  </a:lnTo>
                  <a:lnTo>
                    <a:pt x="1228" y="832"/>
                  </a:lnTo>
                  <a:lnTo>
                    <a:pt x="1240" y="846"/>
                  </a:lnTo>
                  <a:lnTo>
                    <a:pt x="1253" y="862"/>
                  </a:lnTo>
                  <a:lnTo>
                    <a:pt x="1269" y="876"/>
                  </a:lnTo>
                  <a:lnTo>
                    <a:pt x="1283" y="882"/>
                  </a:lnTo>
                  <a:lnTo>
                    <a:pt x="1304" y="882"/>
                  </a:lnTo>
                  <a:lnTo>
                    <a:pt x="1452" y="872"/>
                  </a:lnTo>
                  <a:lnTo>
                    <a:pt x="1470" y="870"/>
                  </a:lnTo>
                  <a:lnTo>
                    <a:pt x="1487" y="872"/>
                  </a:lnTo>
                  <a:lnTo>
                    <a:pt x="1521" y="883"/>
                  </a:lnTo>
                  <a:lnTo>
                    <a:pt x="1531" y="887"/>
                  </a:lnTo>
                  <a:lnTo>
                    <a:pt x="1540" y="898"/>
                  </a:lnTo>
                  <a:lnTo>
                    <a:pt x="1555" y="911"/>
                  </a:lnTo>
                  <a:lnTo>
                    <a:pt x="1578" y="921"/>
                  </a:lnTo>
                  <a:lnTo>
                    <a:pt x="1611" y="931"/>
                  </a:lnTo>
                  <a:lnTo>
                    <a:pt x="1629" y="941"/>
                  </a:lnTo>
                  <a:lnTo>
                    <a:pt x="1651" y="948"/>
                  </a:lnTo>
                  <a:lnTo>
                    <a:pt x="1680" y="950"/>
                  </a:lnTo>
                  <a:lnTo>
                    <a:pt x="1686" y="952"/>
                  </a:lnTo>
                  <a:lnTo>
                    <a:pt x="1697" y="961"/>
                  </a:lnTo>
                  <a:lnTo>
                    <a:pt x="1709" y="964"/>
                  </a:lnTo>
                  <a:lnTo>
                    <a:pt x="1719" y="963"/>
                  </a:lnTo>
                  <a:lnTo>
                    <a:pt x="1737" y="948"/>
                  </a:lnTo>
                  <a:lnTo>
                    <a:pt x="1767" y="937"/>
                  </a:lnTo>
                  <a:lnTo>
                    <a:pt x="1780" y="935"/>
                  </a:lnTo>
                  <a:lnTo>
                    <a:pt x="1791" y="931"/>
                  </a:lnTo>
                  <a:lnTo>
                    <a:pt x="1799" y="921"/>
                  </a:lnTo>
                  <a:lnTo>
                    <a:pt x="1810" y="918"/>
                  </a:lnTo>
                  <a:lnTo>
                    <a:pt x="1847" y="911"/>
                  </a:lnTo>
                  <a:lnTo>
                    <a:pt x="1865" y="904"/>
                  </a:lnTo>
                  <a:lnTo>
                    <a:pt x="1891" y="905"/>
                  </a:lnTo>
                  <a:lnTo>
                    <a:pt x="1907" y="899"/>
                  </a:lnTo>
                  <a:lnTo>
                    <a:pt x="1935" y="908"/>
                  </a:lnTo>
                  <a:lnTo>
                    <a:pt x="1940" y="905"/>
                  </a:lnTo>
                  <a:lnTo>
                    <a:pt x="1968" y="903"/>
                  </a:lnTo>
                  <a:lnTo>
                    <a:pt x="1998" y="892"/>
                  </a:lnTo>
                  <a:lnTo>
                    <a:pt x="2012" y="883"/>
                  </a:lnTo>
                  <a:lnTo>
                    <a:pt x="2032" y="868"/>
                  </a:lnTo>
                  <a:lnTo>
                    <a:pt x="2042" y="854"/>
                  </a:lnTo>
                  <a:lnTo>
                    <a:pt x="2100" y="805"/>
                  </a:lnTo>
                  <a:lnTo>
                    <a:pt x="2097" y="791"/>
                  </a:lnTo>
                  <a:lnTo>
                    <a:pt x="2075" y="762"/>
                  </a:lnTo>
                  <a:lnTo>
                    <a:pt x="2078" y="747"/>
                  </a:lnTo>
                  <a:lnTo>
                    <a:pt x="2091" y="727"/>
                  </a:lnTo>
                  <a:lnTo>
                    <a:pt x="2100" y="710"/>
                  </a:lnTo>
                  <a:lnTo>
                    <a:pt x="2121" y="704"/>
                  </a:lnTo>
                  <a:lnTo>
                    <a:pt x="2137" y="709"/>
                  </a:lnTo>
                  <a:lnTo>
                    <a:pt x="2149" y="722"/>
                  </a:lnTo>
                  <a:lnTo>
                    <a:pt x="2170" y="727"/>
                  </a:lnTo>
                  <a:lnTo>
                    <a:pt x="2188" y="727"/>
                  </a:lnTo>
                  <a:lnTo>
                    <a:pt x="2215" y="710"/>
                  </a:lnTo>
                  <a:lnTo>
                    <a:pt x="2234" y="689"/>
                  </a:lnTo>
                  <a:lnTo>
                    <a:pt x="2254" y="667"/>
                  </a:lnTo>
                  <a:lnTo>
                    <a:pt x="2266" y="667"/>
                  </a:lnTo>
                  <a:lnTo>
                    <a:pt x="2277" y="668"/>
                  </a:lnTo>
                  <a:lnTo>
                    <a:pt x="2284" y="666"/>
                  </a:lnTo>
                  <a:lnTo>
                    <a:pt x="2302" y="654"/>
                  </a:lnTo>
                  <a:lnTo>
                    <a:pt x="2353" y="598"/>
                  </a:lnTo>
                  <a:lnTo>
                    <a:pt x="2369" y="584"/>
                  </a:lnTo>
                  <a:lnTo>
                    <a:pt x="2390" y="580"/>
                  </a:lnTo>
                  <a:lnTo>
                    <a:pt x="2415" y="581"/>
                  </a:lnTo>
                  <a:lnTo>
                    <a:pt x="2440" y="577"/>
                  </a:lnTo>
                  <a:lnTo>
                    <a:pt x="2465" y="572"/>
                  </a:lnTo>
                  <a:lnTo>
                    <a:pt x="2484" y="577"/>
                  </a:lnTo>
                  <a:lnTo>
                    <a:pt x="2501" y="580"/>
                  </a:lnTo>
                  <a:lnTo>
                    <a:pt x="2511" y="574"/>
                  </a:lnTo>
                  <a:lnTo>
                    <a:pt x="2510" y="561"/>
                  </a:lnTo>
                  <a:lnTo>
                    <a:pt x="2496" y="553"/>
                  </a:lnTo>
                  <a:lnTo>
                    <a:pt x="2496" y="544"/>
                  </a:lnTo>
                  <a:lnTo>
                    <a:pt x="2498" y="531"/>
                  </a:lnTo>
                  <a:lnTo>
                    <a:pt x="2492" y="517"/>
                  </a:lnTo>
                  <a:lnTo>
                    <a:pt x="2463" y="493"/>
                  </a:lnTo>
                  <a:lnTo>
                    <a:pt x="2450" y="478"/>
                  </a:lnTo>
                  <a:lnTo>
                    <a:pt x="2444" y="464"/>
                  </a:lnTo>
                  <a:lnTo>
                    <a:pt x="2415" y="485"/>
                  </a:lnTo>
                  <a:lnTo>
                    <a:pt x="2397" y="498"/>
                  </a:lnTo>
                  <a:lnTo>
                    <a:pt x="2372" y="505"/>
                  </a:lnTo>
                  <a:lnTo>
                    <a:pt x="2347" y="507"/>
                  </a:lnTo>
                  <a:lnTo>
                    <a:pt x="2306" y="498"/>
                  </a:lnTo>
                  <a:lnTo>
                    <a:pt x="2297" y="483"/>
                  </a:lnTo>
                  <a:lnTo>
                    <a:pt x="2294" y="463"/>
                  </a:lnTo>
                  <a:lnTo>
                    <a:pt x="2294" y="441"/>
                  </a:lnTo>
                  <a:lnTo>
                    <a:pt x="2302" y="424"/>
                  </a:lnTo>
                  <a:lnTo>
                    <a:pt x="2305" y="404"/>
                  </a:lnTo>
                  <a:lnTo>
                    <a:pt x="2302" y="387"/>
                  </a:lnTo>
                  <a:lnTo>
                    <a:pt x="2302" y="371"/>
                  </a:lnTo>
                  <a:lnTo>
                    <a:pt x="2306" y="362"/>
                  </a:lnTo>
                  <a:lnTo>
                    <a:pt x="2317" y="348"/>
                  </a:lnTo>
                  <a:lnTo>
                    <a:pt x="2333" y="319"/>
                  </a:lnTo>
                  <a:lnTo>
                    <a:pt x="2342" y="311"/>
                  </a:lnTo>
                  <a:lnTo>
                    <a:pt x="2342" y="306"/>
                  </a:lnTo>
                  <a:lnTo>
                    <a:pt x="2353" y="308"/>
                  </a:lnTo>
                  <a:lnTo>
                    <a:pt x="2366" y="318"/>
                  </a:lnTo>
                  <a:lnTo>
                    <a:pt x="2398" y="328"/>
                  </a:lnTo>
                  <a:lnTo>
                    <a:pt x="2423" y="340"/>
                  </a:lnTo>
                  <a:lnTo>
                    <a:pt x="2434" y="338"/>
                  </a:lnTo>
                  <a:lnTo>
                    <a:pt x="2449" y="327"/>
                  </a:lnTo>
                  <a:lnTo>
                    <a:pt x="2499" y="296"/>
                  </a:lnTo>
                  <a:lnTo>
                    <a:pt x="2500" y="289"/>
                  </a:lnTo>
                  <a:lnTo>
                    <a:pt x="2498" y="276"/>
                  </a:lnTo>
                  <a:lnTo>
                    <a:pt x="2501" y="264"/>
                  </a:lnTo>
                  <a:lnTo>
                    <a:pt x="2512" y="251"/>
                  </a:lnTo>
                  <a:lnTo>
                    <a:pt x="2519" y="240"/>
                  </a:lnTo>
                  <a:lnTo>
                    <a:pt x="2526" y="210"/>
                  </a:lnTo>
                  <a:lnTo>
                    <a:pt x="2531" y="188"/>
                  </a:lnTo>
                  <a:lnTo>
                    <a:pt x="2538" y="171"/>
                  </a:lnTo>
                  <a:lnTo>
                    <a:pt x="2557" y="161"/>
                  </a:lnTo>
                  <a:lnTo>
                    <a:pt x="2581" y="134"/>
                  </a:lnTo>
                  <a:lnTo>
                    <a:pt x="2581" y="129"/>
                  </a:lnTo>
                  <a:lnTo>
                    <a:pt x="2576" y="118"/>
                  </a:lnTo>
                  <a:lnTo>
                    <a:pt x="2578" y="91"/>
                  </a:lnTo>
                  <a:lnTo>
                    <a:pt x="2571" y="87"/>
                  </a:lnTo>
                  <a:lnTo>
                    <a:pt x="2560" y="87"/>
                  </a:lnTo>
                  <a:lnTo>
                    <a:pt x="2542" y="92"/>
                  </a:lnTo>
                  <a:lnTo>
                    <a:pt x="2538" y="87"/>
                  </a:lnTo>
                  <a:lnTo>
                    <a:pt x="2543" y="74"/>
                  </a:lnTo>
                  <a:lnTo>
                    <a:pt x="2567" y="50"/>
                  </a:lnTo>
                  <a:lnTo>
                    <a:pt x="2575" y="38"/>
                  </a:lnTo>
                  <a:lnTo>
                    <a:pt x="2591" y="26"/>
                  </a:lnTo>
                  <a:lnTo>
                    <a:pt x="2625" y="20"/>
                  </a:lnTo>
                  <a:lnTo>
                    <a:pt x="2666" y="5"/>
                  </a:lnTo>
                  <a:lnTo>
                    <a:pt x="2691" y="6"/>
                  </a:lnTo>
                  <a:lnTo>
                    <a:pt x="2726" y="0"/>
                  </a:lnTo>
                  <a:lnTo>
                    <a:pt x="2738" y="0"/>
                  </a:lnTo>
                  <a:lnTo>
                    <a:pt x="2757" y="9"/>
                  </a:lnTo>
                  <a:lnTo>
                    <a:pt x="2774" y="21"/>
                  </a:lnTo>
                  <a:lnTo>
                    <a:pt x="2785" y="33"/>
                  </a:lnTo>
                  <a:lnTo>
                    <a:pt x="2801" y="37"/>
                  </a:lnTo>
                  <a:lnTo>
                    <a:pt x="2820" y="34"/>
                  </a:lnTo>
                  <a:lnTo>
                    <a:pt x="2836" y="38"/>
                  </a:lnTo>
                  <a:lnTo>
                    <a:pt x="2850" y="44"/>
                  </a:lnTo>
                  <a:lnTo>
                    <a:pt x="2858" y="58"/>
                  </a:lnTo>
                  <a:lnTo>
                    <a:pt x="2870" y="76"/>
                  </a:lnTo>
                  <a:lnTo>
                    <a:pt x="2871" y="89"/>
                  </a:lnTo>
                  <a:lnTo>
                    <a:pt x="2879" y="96"/>
                  </a:lnTo>
                  <a:lnTo>
                    <a:pt x="2888" y="102"/>
                  </a:lnTo>
                  <a:lnTo>
                    <a:pt x="2890" y="111"/>
                  </a:lnTo>
                  <a:lnTo>
                    <a:pt x="2891" y="106"/>
                  </a:lnTo>
                  <a:lnTo>
                    <a:pt x="2893" y="119"/>
                  </a:lnTo>
                  <a:lnTo>
                    <a:pt x="2898" y="134"/>
                  </a:lnTo>
                  <a:lnTo>
                    <a:pt x="2901" y="155"/>
                  </a:lnTo>
                  <a:lnTo>
                    <a:pt x="2909" y="172"/>
                  </a:lnTo>
                  <a:lnTo>
                    <a:pt x="2914" y="189"/>
                  </a:lnTo>
                  <a:lnTo>
                    <a:pt x="2935" y="229"/>
                  </a:lnTo>
                  <a:lnTo>
                    <a:pt x="2941" y="270"/>
                  </a:lnTo>
                  <a:lnTo>
                    <a:pt x="2950" y="289"/>
                  </a:lnTo>
                  <a:lnTo>
                    <a:pt x="2949" y="294"/>
                  </a:lnTo>
                  <a:lnTo>
                    <a:pt x="2950" y="295"/>
                  </a:lnTo>
                  <a:lnTo>
                    <a:pt x="2952" y="313"/>
                  </a:lnTo>
                  <a:lnTo>
                    <a:pt x="2952" y="334"/>
                  </a:lnTo>
                  <a:lnTo>
                    <a:pt x="2965" y="345"/>
                  </a:lnTo>
                  <a:lnTo>
                    <a:pt x="2988" y="348"/>
                  </a:lnTo>
                  <a:lnTo>
                    <a:pt x="3009" y="340"/>
                  </a:lnTo>
                  <a:lnTo>
                    <a:pt x="3025" y="348"/>
                  </a:lnTo>
                  <a:lnTo>
                    <a:pt x="3044" y="350"/>
                  </a:lnTo>
                  <a:lnTo>
                    <a:pt x="3062" y="359"/>
                  </a:lnTo>
                  <a:lnTo>
                    <a:pt x="3094" y="387"/>
                  </a:lnTo>
                  <a:lnTo>
                    <a:pt x="3109" y="394"/>
                  </a:lnTo>
                  <a:lnTo>
                    <a:pt x="3121" y="396"/>
                  </a:lnTo>
                  <a:lnTo>
                    <a:pt x="3125" y="403"/>
                  </a:lnTo>
                  <a:lnTo>
                    <a:pt x="3125" y="408"/>
                  </a:lnTo>
                  <a:lnTo>
                    <a:pt x="3127" y="407"/>
                  </a:lnTo>
                  <a:lnTo>
                    <a:pt x="3128" y="423"/>
                  </a:lnTo>
                  <a:lnTo>
                    <a:pt x="3135" y="432"/>
                  </a:lnTo>
                  <a:lnTo>
                    <a:pt x="3134" y="448"/>
                  </a:lnTo>
                  <a:lnTo>
                    <a:pt x="3135" y="466"/>
                  </a:lnTo>
                  <a:lnTo>
                    <a:pt x="3145" y="482"/>
                  </a:lnTo>
                  <a:lnTo>
                    <a:pt x="3151" y="495"/>
                  </a:lnTo>
                  <a:lnTo>
                    <a:pt x="3170" y="494"/>
                  </a:lnTo>
                  <a:lnTo>
                    <a:pt x="3189" y="500"/>
                  </a:lnTo>
                  <a:lnTo>
                    <a:pt x="3207" y="498"/>
                  </a:lnTo>
                  <a:lnTo>
                    <a:pt x="3238" y="483"/>
                  </a:lnTo>
                  <a:lnTo>
                    <a:pt x="3272" y="461"/>
                  </a:lnTo>
                  <a:lnTo>
                    <a:pt x="3290" y="459"/>
                  </a:lnTo>
                  <a:lnTo>
                    <a:pt x="3323" y="441"/>
                  </a:lnTo>
                  <a:lnTo>
                    <a:pt x="3355" y="432"/>
                  </a:lnTo>
                  <a:lnTo>
                    <a:pt x="3356" y="435"/>
                  </a:lnTo>
                  <a:lnTo>
                    <a:pt x="3348" y="448"/>
                  </a:lnTo>
                  <a:lnTo>
                    <a:pt x="3348" y="468"/>
                  </a:lnTo>
                  <a:lnTo>
                    <a:pt x="3353" y="484"/>
                  </a:lnTo>
                  <a:lnTo>
                    <a:pt x="3350" y="504"/>
                  </a:lnTo>
                  <a:lnTo>
                    <a:pt x="3338" y="514"/>
                  </a:lnTo>
                  <a:lnTo>
                    <a:pt x="3324" y="527"/>
                  </a:lnTo>
                  <a:lnTo>
                    <a:pt x="3322" y="548"/>
                  </a:lnTo>
                  <a:lnTo>
                    <a:pt x="3308" y="581"/>
                  </a:lnTo>
                  <a:lnTo>
                    <a:pt x="3300" y="623"/>
                  </a:lnTo>
                  <a:lnTo>
                    <a:pt x="3281" y="661"/>
                  </a:lnTo>
                  <a:lnTo>
                    <a:pt x="3268" y="679"/>
                  </a:lnTo>
                  <a:lnTo>
                    <a:pt x="3263" y="699"/>
                  </a:lnTo>
                  <a:lnTo>
                    <a:pt x="3251" y="709"/>
                  </a:lnTo>
                  <a:lnTo>
                    <a:pt x="3246" y="705"/>
                  </a:lnTo>
                  <a:lnTo>
                    <a:pt x="3195" y="693"/>
                  </a:lnTo>
                  <a:lnTo>
                    <a:pt x="3182" y="700"/>
                  </a:lnTo>
                  <a:lnTo>
                    <a:pt x="3146" y="735"/>
                  </a:lnTo>
                  <a:lnTo>
                    <a:pt x="3154" y="748"/>
                  </a:lnTo>
                  <a:lnTo>
                    <a:pt x="3160" y="775"/>
                  </a:lnTo>
                  <a:lnTo>
                    <a:pt x="3160" y="834"/>
                  </a:lnTo>
                  <a:lnTo>
                    <a:pt x="3144" y="859"/>
                  </a:lnTo>
                  <a:lnTo>
                    <a:pt x="3124" y="876"/>
                  </a:lnTo>
                  <a:lnTo>
                    <a:pt x="3124" y="894"/>
                  </a:lnTo>
                  <a:lnTo>
                    <a:pt x="3116" y="893"/>
                  </a:lnTo>
                  <a:lnTo>
                    <a:pt x="3108" y="878"/>
                  </a:lnTo>
                  <a:lnTo>
                    <a:pt x="3097" y="867"/>
                  </a:lnTo>
                  <a:lnTo>
                    <a:pt x="3086" y="876"/>
                  </a:lnTo>
                  <a:lnTo>
                    <a:pt x="3079" y="896"/>
                  </a:lnTo>
                  <a:lnTo>
                    <a:pt x="3069" y="911"/>
                  </a:lnTo>
                  <a:lnTo>
                    <a:pt x="3038" y="935"/>
                  </a:lnTo>
                  <a:lnTo>
                    <a:pt x="3014" y="941"/>
                  </a:lnTo>
                  <a:lnTo>
                    <a:pt x="2994" y="941"/>
                  </a:lnTo>
                  <a:lnTo>
                    <a:pt x="2989" y="950"/>
                  </a:lnTo>
                  <a:lnTo>
                    <a:pt x="2995" y="981"/>
                  </a:lnTo>
                  <a:lnTo>
                    <a:pt x="2953" y="985"/>
                  </a:lnTo>
                  <a:lnTo>
                    <a:pt x="2939" y="975"/>
                  </a:lnTo>
                  <a:lnTo>
                    <a:pt x="2920" y="970"/>
                  </a:lnTo>
                  <a:lnTo>
                    <a:pt x="2908" y="980"/>
                  </a:lnTo>
                  <a:lnTo>
                    <a:pt x="2883" y="1009"/>
                  </a:lnTo>
                  <a:lnTo>
                    <a:pt x="2865" y="1024"/>
                  </a:lnTo>
                  <a:lnTo>
                    <a:pt x="2826" y="1045"/>
                  </a:lnTo>
                  <a:lnTo>
                    <a:pt x="2811" y="1052"/>
                  </a:lnTo>
                  <a:lnTo>
                    <a:pt x="2783" y="1087"/>
                  </a:lnTo>
                  <a:lnTo>
                    <a:pt x="2781" y="1091"/>
                  </a:lnTo>
                  <a:lnTo>
                    <a:pt x="2774" y="1094"/>
                  </a:lnTo>
                  <a:lnTo>
                    <a:pt x="2767" y="1097"/>
                  </a:lnTo>
                  <a:lnTo>
                    <a:pt x="2756" y="1097"/>
                  </a:lnTo>
                  <a:lnTo>
                    <a:pt x="2734" y="1104"/>
                  </a:lnTo>
                  <a:lnTo>
                    <a:pt x="2729" y="1097"/>
                  </a:lnTo>
                  <a:lnTo>
                    <a:pt x="2724" y="1102"/>
                  </a:lnTo>
                  <a:lnTo>
                    <a:pt x="2709" y="1113"/>
                  </a:lnTo>
                  <a:lnTo>
                    <a:pt x="2673" y="1128"/>
                  </a:lnTo>
                  <a:lnTo>
                    <a:pt x="2665" y="1136"/>
                  </a:lnTo>
                  <a:lnTo>
                    <a:pt x="2657" y="1149"/>
                  </a:lnTo>
                  <a:lnTo>
                    <a:pt x="2646" y="1157"/>
                  </a:lnTo>
                  <a:lnTo>
                    <a:pt x="2638" y="1157"/>
                  </a:lnTo>
                  <a:lnTo>
                    <a:pt x="2632" y="1163"/>
                  </a:lnTo>
                  <a:lnTo>
                    <a:pt x="2613" y="1172"/>
                  </a:lnTo>
                  <a:lnTo>
                    <a:pt x="2607" y="1168"/>
                  </a:lnTo>
                  <a:lnTo>
                    <a:pt x="2616" y="1156"/>
                  </a:lnTo>
                  <a:lnTo>
                    <a:pt x="2630" y="1151"/>
                  </a:lnTo>
                  <a:lnTo>
                    <a:pt x="2635" y="1140"/>
                  </a:lnTo>
                  <a:lnTo>
                    <a:pt x="2638" y="1129"/>
                  </a:lnTo>
                  <a:lnTo>
                    <a:pt x="2630" y="1126"/>
                  </a:lnTo>
                  <a:lnTo>
                    <a:pt x="2622" y="1119"/>
                  </a:lnTo>
                  <a:lnTo>
                    <a:pt x="2616" y="1118"/>
                  </a:lnTo>
                  <a:lnTo>
                    <a:pt x="2625" y="1112"/>
                  </a:lnTo>
                  <a:lnTo>
                    <a:pt x="2627" y="1101"/>
                  </a:lnTo>
                  <a:lnTo>
                    <a:pt x="2638" y="1093"/>
                  </a:lnTo>
                  <a:lnTo>
                    <a:pt x="2660" y="1063"/>
                  </a:lnTo>
                  <a:lnTo>
                    <a:pt x="2667" y="1050"/>
                  </a:lnTo>
                  <a:lnTo>
                    <a:pt x="2665" y="1042"/>
                  </a:lnTo>
                  <a:lnTo>
                    <a:pt x="2652" y="1028"/>
                  </a:lnTo>
                  <a:lnTo>
                    <a:pt x="2649" y="1016"/>
                  </a:lnTo>
                  <a:lnTo>
                    <a:pt x="2644" y="1010"/>
                  </a:lnTo>
                  <a:lnTo>
                    <a:pt x="2639" y="1016"/>
                  </a:lnTo>
                  <a:lnTo>
                    <a:pt x="2616" y="1017"/>
                  </a:lnTo>
                  <a:lnTo>
                    <a:pt x="2606" y="1021"/>
                  </a:lnTo>
                  <a:lnTo>
                    <a:pt x="2590" y="1038"/>
                  </a:lnTo>
                  <a:lnTo>
                    <a:pt x="2578" y="1053"/>
                  </a:lnTo>
                  <a:lnTo>
                    <a:pt x="2571" y="1065"/>
                  </a:lnTo>
                  <a:lnTo>
                    <a:pt x="2568" y="1070"/>
                  </a:lnTo>
                  <a:lnTo>
                    <a:pt x="2542" y="1082"/>
                  </a:lnTo>
                  <a:lnTo>
                    <a:pt x="2524" y="1096"/>
                  </a:lnTo>
                  <a:lnTo>
                    <a:pt x="2516" y="1098"/>
                  </a:lnTo>
                  <a:lnTo>
                    <a:pt x="2509" y="1112"/>
                  </a:lnTo>
                  <a:lnTo>
                    <a:pt x="2506" y="1126"/>
                  </a:lnTo>
                  <a:lnTo>
                    <a:pt x="2498" y="1135"/>
                  </a:lnTo>
                  <a:lnTo>
                    <a:pt x="2488" y="1141"/>
                  </a:lnTo>
                  <a:lnTo>
                    <a:pt x="2473" y="1144"/>
                  </a:lnTo>
                  <a:lnTo>
                    <a:pt x="2462" y="1147"/>
                  </a:lnTo>
                  <a:lnTo>
                    <a:pt x="2451" y="1147"/>
                  </a:lnTo>
                  <a:lnTo>
                    <a:pt x="2445" y="1144"/>
                  </a:lnTo>
                  <a:lnTo>
                    <a:pt x="2433" y="1142"/>
                  </a:lnTo>
                  <a:lnTo>
                    <a:pt x="2423" y="1152"/>
                  </a:lnTo>
                  <a:lnTo>
                    <a:pt x="2417" y="1172"/>
                  </a:lnTo>
                  <a:lnTo>
                    <a:pt x="2414" y="1189"/>
                  </a:lnTo>
                  <a:lnTo>
                    <a:pt x="2431" y="1207"/>
                  </a:lnTo>
                  <a:lnTo>
                    <a:pt x="2435" y="1216"/>
                  </a:lnTo>
                  <a:lnTo>
                    <a:pt x="2444" y="1221"/>
                  </a:lnTo>
                  <a:lnTo>
                    <a:pt x="2451" y="1221"/>
                  </a:lnTo>
                  <a:lnTo>
                    <a:pt x="2456" y="1228"/>
                  </a:lnTo>
                  <a:lnTo>
                    <a:pt x="2465" y="1228"/>
                  </a:lnTo>
                  <a:lnTo>
                    <a:pt x="2469" y="1239"/>
                  </a:lnTo>
                  <a:lnTo>
                    <a:pt x="2479" y="1247"/>
                  </a:lnTo>
                  <a:lnTo>
                    <a:pt x="2482" y="1255"/>
                  </a:lnTo>
                  <a:lnTo>
                    <a:pt x="2482" y="1265"/>
                  </a:lnTo>
                  <a:lnTo>
                    <a:pt x="2490" y="1276"/>
                  </a:lnTo>
                  <a:lnTo>
                    <a:pt x="2517" y="1286"/>
                  </a:lnTo>
                  <a:lnTo>
                    <a:pt x="2531" y="1285"/>
                  </a:lnTo>
                  <a:lnTo>
                    <a:pt x="2543" y="1269"/>
                  </a:lnTo>
                  <a:lnTo>
                    <a:pt x="2554" y="1260"/>
                  </a:lnTo>
                  <a:lnTo>
                    <a:pt x="2562" y="1249"/>
                  </a:lnTo>
                  <a:lnTo>
                    <a:pt x="2584" y="1239"/>
                  </a:lnTo>
                  <a:lnTo>
                    <a:pt x="2591" y="1238"/>
                  </a:lnTo>
                  <a:lnTo>
                    <a:pt x="2602" y="1249"/>
                  </a:lnTo>
                  <a:lnTo>
                    <a:pt x="2611" y="1254"/>
                  </a:lnTo>
                  <a:lnTo>
                    <a:pt x="2622" y="1255"/>
                  </a:lnTo>
                  <a:lnTo>
                    <a:pt x="2629" y="1264"/>
                  </a:lnTo>
                  <a:lnTo>
                    <a:pt x="2637" y="1265"/>
                  </a:lnTo>
                  <a:lnTo>
                    <a:pt x="2649" y="1263"/>
                  </a:lnTo>
                  <a:lnTo>
                    <a:pt x="2657" y="1258"/>
                  </a:lnTo>
                  <a:lnTo>
                    <a:pt x="2671" y="1264"/>
                  </a:lnTo>
                  <a:lnTo>
                    <a:pt x="2683" y="1266"/>
                  </a:lnTo>
                  <a:lnTo>
                    <a:pt x="2687" y="1268"/>
                  </a:lnTo>
                  <a:lnTo>
                    <a:pt x="2684" y="1281"/>
                  </a:lnTo>
                  <a:lnTo>
                    <a:pt x="2680" y="1290"/>
                  </a:lnTo>
                  <a:lnTo>
                    <a:pt x="2680" y="1295"/>
                  </a:lnTo>
                  <a:lnTo>
                    <a:pt x="2670" y="1307"/>
                  </a:lnTo>
                  <a:lnTo>
                    <a:pt x="2666" y="1303"/>
                  </a:lnTo>
                  <a:lnTo>
                    <a:pt x="2662" y="1293"/>
                  </a:lnTo>
                  <a:lnTo>
                    <a:pt x="2656" y="1297"/>
                  </a:lnTo>
                  <a:lnTo>
                    <a:pt x="2650" y="1295"/>
                  </a:lnTo>
                  <a:lnTo>
                    <a:pt x="2643" y="1301"/>
                  </a:lnTo>
                  <a:lnTo>
                    <a:pt x="2637" y="1311"/>
                  </a:lnTo>
                  <a:lnTo>
                    <a:pt x="2614" y="1313"/>
                  </a:lnTo>
                  <a:lnTo>
                    <a:pt x="2602" y="1319"/>
                  </a:lnTo>
                  <a:lnTo>
                    <a:pt x="2591" y="1319"/>
                  </a:lnTo>
                  <a:lnTo>
                    <a:pt x="2594" y="1333"/>
                  </a:lnTo>
                  <a:lnTo>
                    <a:pt x="2590" y="1333"/>
                  </a:lnTo>
                  <a:lnTo>
                    <a:pt x="2585" y="1338"/>
                  </a:lnTo>
                  <a:lnTo>
                    <a:pt x="2578" y="1355"/>
                  </a:lnTo>
                  <a:lnTo>
                    <a:pt x="2568" y="1356"/>
                  </a:lnTo>
                  <a:lnTo>
                    <a:pt x="2564" y="1345"/>
                  </a:lnTo>
                  <a:lnTo>
                    <a:pt x="2555" y="1345"/>
                  </a:lnTo>
                  <a:lnTo>
                    <a:pt x="2548" y="1354"/>
                  </a:lnTo>
                  <a:lnTo>
                    <a:pt x="2555" y="1362"/>
                  </a:lnTo>
                  <a:lnTo>
                    <a:pt x="2552" y="1371"/>
                  </a:lnTo>
                  <a:lnTo>
                    <a:pt x="2544" y="1381"/>
                  </a:lnTo>
                  <a:lnTo>
                    <a:pt x="2526" y="1391"/>
                  </a:lnTo>
                  <a:lnTo>
                    <a:pt x="2521" y="1404"/>
                  </a:lnTo>
                  <a:lnTo>
                    <a:pt x="2509" y="1421"/>
                  </a:lnTo>
                  <a:lnTo>
                    <a:pt x="2500" y="1437"/>
                  </a:lnTo>
                  <a:lnTo>
                    <a:pt x="2503" y="1446"/>
                  </a:lnTo>
                  <a:lnTo>
                    <a:pt x="2514" y="1448"/>
                  </a:lnTo>
                  <a:lnTo>
                    <a:pt x="2522" y="1456"/>
                  </a:lnTo>
                  <a:lnTo>
                    <a:pt x="2555" y="1473"/>
                  </a:lnTo>
                  <a:lnTo>
                    <a:pt x="2562" y="1483"/>
                  </a:lnTo>
                  <a:lnTo>
                    <a:pt x="2567" y="1499"/>
                  </a:lnTo>
                  <a:lnTo>
                    <a:pt x="2574" y="1508"/>
                  </a:lnTo>
                  <a:lnTo>
                    <a:pt x="2584" y="1548"/>
                  </a:lnTo>
                  <a:lnTo>
                    <a:pt x="2590" y="1561"/>
                  </a:lnTo>
                  <a:lnTo>
                    <a:pt x="2594" y="1578"/>
                  </a:lnTo>
                  <a:lnTo>
                    <a:pt x="2603" y="1592"/>
                  </a:lnTo>
                  <a:lnTo>
                    <a:pt x="2617" y="1598"/>
                  </a:lnTo>
                  <a:lnTo>
                    <a:pt x="2618" y="1608"/>
                  </a:lnTo>
                  <a:lnTo>
                    <a:pt x="2635" y="1625"/>
                  </a:lnTo>
                  <a:lnTo>
                    <a:pt x="2646" y="1642"/>
                  </a:lnTo>
                  <a:lnTo>
                    <a:pt x="2646" y="1646"/>
                  </a:lnTo>
                  <a:lnTo>
                    <a:pt x="2628" y="1637"/>
                  </a:lnTo>
                  <a:lnTo>
                    <a:pt x="2613" y="1632"/>
                  </a:lnTo>
                  <a:lnTo>
                    <a:pt x="2602" y="1632"/>
                  </a:lnTo>
                  <a:lnTo>
                    <a:pt x="2590" y="1624"/>
                  </a:lnTo>
                  <a:lnTo>
                    <a:pt x="2576" y="1620"/>
                  </a:lnTo>
                  <a:lnTo>
                    <a:pt x="2551" y="1625"/>
                  </a:lnTo>
                  <a:lnTo>
                    <a:pt x="2551" y="1631"/>
                  </a:lnTo>
                  <a:lnTo>
                    <a:pt x="2576" y="1626"/>
                  </a:lnTo>
                  <a:lnTo>
                    <a:pt x="2581" y="1630"/>
                  </a:lnTo>
                  <a:lnTo>
                    <a:pt x="2584" y="1637"/>
                  </a:lnTo>
                  <a:lnTo>
                    <a:pt x="2595" y="1639"/>
                  </a:lnTo>
                  <a:lnTo>
                    <a:pt x="2607" y="1647"/>
                  </a:lnTo>
                  <a:lnTo>
                    <a:pt x="2618" y="1660"/>
                  </a:lnTo>
                  <a:lnTo>
                    <a:pt x="2627" y="1664"/>
                  </a:lnTo>
                  <a:lnTo>
                    <a:pt x="2632" y="1667"/>
                  </a:lnTo>
                  <a:lnTo>
                    <a:pt x="2640" y="1677"/>
                  </a:lnTo>
                  <a:lnTo>
                    <a:pt x="2648" y="1690"/>
                  </a:lnTo>
                  <a:lnTo>
                    <a:pt x="2646" y="1695"/>
                  </a:lnTo>
                  <a:lnTo>
                    <a:pt x="2633" y="1696"/>
                  </a:lnTo>
                  <a:lnTo>
                    <a:pt x="2622" y="1706"/>
                  </a:lnTo>
                  <a:lnTo>
                    <a:pt x="2611" y="1710"/>
                  </a:lnTo>
                  <a:lnTo>
                    <a:pt x="2603" y="1715"/>
                  </a:lnTo>
                  <a:lnTo>
                    <a:pt x="2600" y="1720"/>
                  </a:lnTo>
                  <a:lnTo>
                    <a:pt x="2589" y="1727"/>
                  </a:lnTo>
                  <a:lnTo>
                    <a:pt x="2573" y="1727"/>
                  </a:lnTo>
                  <a:lnTo>
                    <a:pt x="2562" y="1730"/>
                  </a:lnTo>
                  <a:lnTo>
                    <a:pt x="2551" y="1734"/>
                  </a:lnTo>
                  <a:lnTo>
                    <a:pt x="2563" y="1733"/>
                  </a:lnTo>
                  <a:lnTo>
                    <a:pt x="2575" y="1737"/>
                  </a:lnTo>
                  <a:lnTo>
                    <a:pt x="2586" y="1742"/>
                  </a:lnTo>
                  <a:lnTo>
                    <a:pt x="2607" y="1733"/>
                  </a:lnTo>
                  <a:lnTo>
                    <a:pt x="2616" y="1736"/>
                  </a:lnTo>
                  <a:lnTo>
                    <a:pt x="2624" y="1743"/>
                  </a:lnTo>
                  <a:lnTo>
                    <a:pt x="2628" y="1749"/>
                  </a:lnTo>
                  <a:lnTo>
                    <a:pt x="2633" y="1753"/>
                  </a:lnTo>
                  <a:lnTo>
                    <a:pt x="2640" y="1755"/>
                  </a:lnTo>
                  <a:lnTo>
                    <a:pt x="2648" y="1755"/>
                  </a:lnTo>
                  <a:lnTo>
                    <a:pt x="2652" y="1758"/>
                  </a:lnTo>
                  <a:lnTo>
                    <a:pt x="2646" y="1761"/>
                  </a:lnTo>
                  <a:lnTo>
                    <a:pt x="2633" y="1776"/>
                  </a:lnTo>
                  <a:lnTo>
                    <a:pt x="2623" y="1781"/>
                  </a:lnTo>
                  <a:lnTo>
                    <a:pt x="2627" y="1782"/>
                  </a:lnTo>
                  <a:lnTo>
                    <a:pt x="2643" y="1775"/>
                  </a:lnTo>
                  <a:lnTo>
                    <a:pt x="2643" y="1788"/>
                  </a:lnTo>
                  <a:lnTo>
                    <a:pt x="2641" y="1798"/>
                  </a:lnTo>
                  <a:lnTo>
                    <a:pt x="2640" y="1795"/>
                  </a:lnTo>
                  <a:lnTo>
                    <a:pt x="2635" y="1798"/>
                  </a:lnTo>
                  <a:lnTo>
                    <a:pt x="2623" y="1802"/>
                  </a:lnTo>
                  <a:lnTo>
                    <a:pt x="2623" y="1804"/>
                  </a:lnTo>
                  <a:lnTo>
                    <a:pt x="2628" y="1814"/>
                  </a:lnTo>
                  <a:lnTo>
                    <a:pt x="2625" y="1829"/>
                  </a:lnTo>
                  <a:lnTo>
                    <a:pt x="2622" y="1833"/>
                  </a:lnTo>
                  <a:lnTo>
                    <a:pt x="2622" y="1850"/>
                  </a:lnTo>
                  <a:lnTo>
                    <a:pt x="2616" y="1865"/>
                  </a:lnTo>
                  <a:lnTo>
                    <a:pt x="2611" y="1862"/>
                  </a:lnTo>
                  <a:lnTo>
                    <a:pt x="2606" y="1856"/>
                  </a:lnTo>
                  <a:lnTo>
                    <a:pt x="2601" y="1860"/>
                  </a:lnTo>
                  <a:lnTo>
                    <a:pt x="2594" y="1871"/>
                  </a:lnTo>
                  <a:lnTo>
                    <a:pt x="2587" y="1879"/>
                  </a:lnTo>
                  <a:lnTo>
                    <a:pt x="2582" y="1887"/>
                  </a:lnTo>
                  <a:lnTo>
                    <a:pt x="2578" y="1890"/>
                  </a:lnTo>
                  <a:lnTo>
                    <a:pt x="2574" y="1897"/>
                  </a:lnTo>
                  <a:lnTo>
                    <a:pt x="2571" y="1904"/>
                  </a:lnTo>
                  <a:lnTo>
                    <a:pt x="2571" y="1911"/>
                  </a:lnTo>
                  <a:lnTo>
                    <a:pt x="2567" y="1921"/>
                  </a:lnTo>
                  <a:lnTo>
                    <a:pt x="2560" y="1930"/>
                  </a:lnTo>
                  <a:lnTo>
                    <a:pt x="2555" y="1933"/>
                  </a:lnTo>
                  <a:lnTo>
                    <a:pt x="2546" y="1943"/>
                  </a:lnTo>
                  <a:lnTo>
                    <a:pt x="2543" y="1957"/>
                  </a:lnTo>
                  <a:lnTo>
                    <a:pt x="2537" y="1964"/>
                  </a:lnTo>
                  <a:lnTo>
                    <a:pt x="2535" y="1962"/>
                  </a:lnTo>
                  <a:lnTo>
                    <a:pt x="2533" y="1948"/>
                  </a:lnTo>
                  <a:lnTo>
                    <a:pt x="2525" y="1949"/>
                  </a:lnTo>
                  <a:lnTo>
                    <a:pt x="2517" y="1956"/>
                  </a:lnTo>
                  <a:lnTo>
                    <a:pt x="2526" y="1973"/>
                  </a:lnTo>
                  <a:lnTo>
                    <a:pt x="2526" y="1976"/>
                  </a:lnTo>
                  <a:lnTo>
                    <a:pt x="2521" y="1992"/>
                  </a:lnTo>
                  <a:lnTo>
                    <a:pt x="2521" y="1997"/>
                  </a:lnTo>
                  <a:lnTo>
                    <a:pt x="2520" y="2003"/>
                  </a:lnTo>
                  <a:lnTo>
                    <a:pt x="2517" y="2010"/>
                  </a:lnTo>
                  <a:lnTo>
                    <a:pt x="2515" y="2013"/>
                  </a:lnTo>
                  <a:lnTo>
                    <a:pt x="2511" y="2014"/>
                  </a:lnTo>
                  <a:lnTo>
                    <a:pt x="2511" y="2021"/>
                  </a:lnTo>
                  <a:lnTo>
                    <a:pt x="2512" y="2028"/>
                  </a:lnTo>
                  <a:lnTo>
                    <a:pt x="2511" y="2030"/>
                  </a:lnTo>
                  <a:lnTo>
                    <a:pt x="2506" y="2028"/>
                  </a:lnTo>
                  <a:lnTo>
                    <a:pt x="2500" y="2028"/>
                  </a:lnTo>
                  <a:lnTo>
                    <a:pt x="2495" y="2033"/>
                  </a:lnTo>
                  <a:lnTo>
                    <a:pt x="2498" y="2040"/>
                  </a:lnTo>
                  <a:lnTo>
                    <a:pt x="2494" y="2046"/>
                  </a:lnTo>
                  <a:lnTo>
                    <a:pt x="2490" y="2044"/>
                  </a:lnTo>
                  <a:lnTo>
                    <a:pt x="2484" y="2045"/>
                  </a:lnTo>
                  <a:lnTo>
                    <a:pt x="2478" y="2060"/>
                  </a:lnTo>
                  <a:lnTo>
                    <a:pt x="2471" y="2065"/>
                  </a:lnTo>
                  <a:lnTo>
                    <a:pt x="2469" y="2075"/>
                  </a:lnTo>
                  <a:lnTo>
                    <a:pt x="2465" y="2081"/>
                  </a:lnTo>
                  <a:lnTo>
                    <a:pt x="2447" y="2083"/>
                  </a:lnTo>
                  <a:lnTo>
                    <a:pt x="2440" y="2081"/>
                  </a:lnTo>
                  <a:lnTo>
                    <a:pt x="2431" y="2088"/>
                  </a:lnTo>
                  <a:lnTo>
                    <a:pt x="2433" y="2091"/>
                  </a:lnTo>
                  <a:lnTo>
                    <a:pt x="2435" y="2097"/>
                  </a:lnTo>
                  <a:lnTo>
                    <a:pt x="2433" y="2105"/>
                  </a:lnTo>
                  <a:lnTo>
                    <a:pt x="2418" y="2119"/>
                  </a:lnTo>
                  <a:lnTo>
                    <a:pt x="2413" y="2119"/>
                  </a:lnTo>
                  <a:lnTo>
                    <a:pt x="2410" y="2131"/>
                  </a:lnTo>
                  <a:lnTo>
                    <a:pt x="2408" y="2123"/>
                  </a:lnTo>
                  <a:lnTo>
                    <a:pt x="2402" y="2127"/>
                  </a:lnTo>
                  <a:lnTo>
                    <a:pt x="2401" y="2135"/>
                  </a:lnTo>
                  <a:lnTo>
                    <a:pt x="2398" y="2134"/>
                  </a:lnTo>
                  <a:lnTo>
                    <a:pt x="2395" y="2134"/>
                  </a:lnTo>
                  <a:lnTo>
                    <a:pt x="2385" y="2141"/>
                  </a:lnTo>
                  <a:lnTo>
                    <a:pt x="2380" y="2140"/>
                  </a:lnTo>
                  <a:lnTo>
                    <a:pt x="2372" y="2141"/>
                  </a:lnTo>
                  <a:lnTo>
                    <a:pt x="2365" y="2152"/>
                  </a:lnTo>
                  <a:lnTo>
                    <a:pt x="2361" y="2159"/>
                  </a:lnTo>
                  <a:lnTo>
                    <a:pt x="2356" y="2164"/>
                  </a:lnTo>
                  <a:lnTo>
                    <a:pt x="2354" y="2170"/>
                  </a:lnTo>
                  <a:lnTo>
                    <a:pt x="2344" y="2177"/>
                  </a:lnTo>
                  <a:lnTo>
                    <a:pt x="2328" y="2183"/>
                  </a:lnTo>
                  <a:lnTo>
                    <a:pt x="2316" y="2189"/>
                  </a:lnTo>
                  <a:lnTo>
                    <a:pt x="2309" y="2186"/>
                  </a:lnTo>
                  <a:lnTo>
                    <a:pt x="2302" y="2184"/>
                  </a:lnTo>
                  <a:lnTo>
                    <a:pt x="2299" y="2189"/>
                  </a:lnTo>
                  <a:lnTo>
                    <a:pt x="2297" y="2193"/>
                  </a:lnTo>
                  <a:lnTo>
                    <a:pt x="2291" y="2195"/>
                  </a:lnTo>
                  <a:lnTo>
                    <a:pt x="2285" y="2193"/>
                  </a:lnTo>
                  <a:lnTo>
                    <a:pt x="2285" y="2188"/>
                  </a:lnTo>
                  <a:lnTo>
                    <a:pt x="2277" y="2184"/>
                  </a:lnTo>
                  <a:lnTo>
                    <a:pt x="2268" y="2190"/>
                  </a:lnTo>
                  <a:lnTo>
                    <a:pt x="2263" y="2199"/>
                  </a:lnTo>
                  <a:lnTo>
                    <a:pt x="2256" y="2199"/>
                  </a:lnTo>
                  <a:lnTo>
                    <a:pt x="2253" y="2193"/>
                  </a:lnTo>
                  <a:lnTo>
                    <a:pt x="2253" y="2189"/>
                  </a:lnTo>
                  <a:lnTo>
                    <a:pt x="2245" y="2191"/>
                  </a:lnTo>
                  <a:lnTo>
                    <a:pt x="2245" y="2202"/>
                  </a:lnTo>
                  <a:lnTo>
                    <a:pt x="2243" y="220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14" name="Freeform 115"/>
            <p:cNvSpPr>
              <a:spLocks noChangeAspect="1"/>
            </p:cNvSpPr>
            <p:nvPr/>
          </p:nvSpPr>
          <p:spPr bwMode="gray">
            <a:xfrm>
              <a:off x="5700888" y="1790167"/>
              <a:ext cx="117703" cy="135000"/>
            </a:xfrm>
            <a:custGeom>
              <a:avLst/>
              <a:gdLst/>
              <a:ahLst/>
              <a:cxnLst>
                <a:cxn ang="0">
                  <a:pos x="220" y="310"/>
                </a:cxn>
                <a:cxn ang="0">
                  <a:pos x="185" y="277"/>
                </a:cxn>
                <a:cxn ang="0">
                  <a:pos x="169" y="266"/>
                </a:cxn>
                <a:cxn ang="0">
                  <a:pos x="174" y="262"/>
                </a:cxn>
                <a:cxn ang="0">
                  <a:pos x="174" y="236"/>
                </a:cxn>
                <a:cxn ang="0">
                  <a:pos x="186" y="226"/>
                </a:cxn>
                <a:cxn ang="0">
                  <a:pos x="199" y="212"/>
                </a:cxn>
                <a:cxn ang="0">
                  <a:pos x="235" y="200"/>
                </a:cxn>
                <a:cxn ang="0">
                  <a:pos x="257" y="181"/>
                </a:cxn>
                <a:cxn ang="0">
                  <a:pos x="289" y="155"/>
                </a:cxn>
                <a:cxn ang="0">
                  <a:pos x="297" y="121"/>
                </a:cxn>
                <a:cxn ang="0">
                  <a:pos x="295" y="101"/>
                </a:cxn>
                <a:cxn ang="0">
                  <a:pos x="308" y="80"/>
                </a:cxn>
                <a:cxn ang="0">
                  <a:pos x="342" y="46"/>
                </a:cxn>
                <a:cxn ang="0">
                  <a:pos x="347" y="41"/>
                </a:cxn>
                <a:cxn ang="0">
                  <a:pos x="343" y="27"/>
                </a:cxn>
                <a:cxn ang="0">
                  <a:pos x="327" y="11"/>
                </a:cxn>
                <a:cxn ang="0">
                  <a:pos x="305" y="9"/>
                </a:cxn>
                <a:cxn ang="0">
                  <a:pos x="288" y="44"/>
                </a:cxn>
                <a:cxn ang="0">
                  <a:pos x="233" y="74"/>
                </a:cxn>
                <a:cxn ang="0">
                  <a:pos x="208" y="83"/>
                </a:cxn>
                <a:cxn ang="0">
                  <a:pos x="172" y="118"/>
                </a:cxn>
                <a:cxn ang="0">
                  <a:pos x="139" y="103"/>
                </a:cxn>
                <a:cxn ang="0">
                  <a:pos x="102" y="142"/>
                </a:cxn>
                <a:cxn ang="0">
                  <a:pos x="45" y="178"/>
                </a:cxn>
                <a:cxn ang="0">
                  <a:pos x="2" y="220"/>
                </a:cxn>
                <a:cxn ang="0">
                  <a:pos x="13" y="235"/>
                </a:cxn>
                <a:cxn ang="0">
                  <a:pos x="30" y="239"/>
                </a:cxn>
                <a:cxn ang="0">
                  <a:pos x="57" y="245"/>
                </a:cxn>
                <a:cxn ang="0">
                  <a:pos x="59" y="258"/>
                </a:cxn>
                <a:cxn ang="0">
                  <a:pos x="50" y="301"/>
                </a:cxn>
                <a:cxn ang="0">
                  <a:pos x="59" y="307"/>
                </a:cxn>
                <a:cxn ang="0">
                  <a:pos x="43" y="320"/>
                </a:cxn>
                <a:cxn ang="0">
                  <a:pos x="32" y="339"/>
                </a:cxn>
                <a:cxn ang="0">
                  <a:pos x="40" y="353"/>
                </a:cxn>
                <a:cxn ang="0">
                  <a:pos x="48" y="355"/>
                </a:cxn>
                <a:cxn ang="0">
                  <a:pos x="40" y="361"/>
                </a:cxn>
                <a:cxn ang="0">
                  <a:pos x="47" y="366"/>
                </a:cxn>
                <a:cxn ang="0">
                  <a:pos x="53" y="377"/>
                </a:cxn>
                <a:cxn ang="0">
                  <a:pos x="64" y="372"/>
                </a:cxn>
                <a:cxn ang="0">
                  <a:pos x="74" y="360"/>
                </a:cxn>
                <a:cxn ang="0">
                  <a:pos x="78" y="356"/>
                </a:cxn>
                <a:cxn ang="0">
                  <a:pos x="91" y="368"/>
                </a:cxn>
                <a:cxn ang="0">
                  <a:pos x="102" y="369"/>
                </a:cxn>
                <a:cxn ang="0">
                  <a:pos x="121" y="374"/>
                </a:cxn>
                <a:cxn ang="0">
                  <a:pos x="156" y="340"/>
                </a:cxn>
                <a:cxn ang="0">
                  <a:pos x="191" y="340"/>
                </a:cxn>
                <a:cxn ang="0">
                  <a:pos x="223" y="318"/>
                </a:cxn>
              </a:cxnLst>
              <a:rect l="0" t="0" r="r" b="b"/>
              <a:pathLst>
                <a:path w="349" h="377">
                  <a:moveTo>
                    <a:pt x="223" y="318"/>
                  </a:moveTo>
                  <a:lnTo>
                    <a:pt x="220" y="310"/>
                  </a:lnTo>
                  <a:lnTo>
                    <a:pt x="196" y="290"/>
                  </a:lnTo>
                  <a:lnTo>
                    <a:pt x="185" y="277"/>
                  </a:lnTo>
                  <a:lnTo>
                    <a:pt x="171" y="272"/>
                  </a:lnTo>
                  <a:lnTo>
                    <a:pt x="169" y="266"/>
                  </a:lnTo>
                  <a:lnTo>
                    <a:pt x="174" y="253"/>
                  </a:lnTo>
                  <a:lnTo>
                    <a:pt x="174" y="262"/>
                  </a:lnTo>
                  <a:lnTo>
                    <a:pt x="175" y="255"/>
                  </a:lnTo>
                  <a:lnTo>
                    <a:pt x="174" y="236"/>
                  </a:lnTo>
                  <a:lnTo>
                    <a:pt x="175" y="229"/>
                  </a:lnTo>
                  <a:lnTo>
                    <a:pt x="186" y="226"/>
                  </a:lnTo>
                  <a:lnTo>
                    <a:pt x="196" y="220"/>
                  </a:lnTo>
                  <a:lnTo>
                    <a:pt x="199" y="212"/>
                  </a:lnTo>
                  <a:lnTo>
                    <a:pt x="223" y="209"/>
                  </a:lnTo>
                  <a:lnTo>
                    <a:pt x="235" y="200"/>
                  </a:lnTo>
                  <a:lnTo>
                    <a:pt x="239" y="194"/>
                  </a:lnTo>
                  <a:lnTo>
                    <a:pt x="257" y="181"/>
                  </a:lnTo>
                  <a:lnTo>
                    <a:pt x="274" y="162"/>
                  </a:lnTo>
                  <a:lnTo>
                    <a:pt x="289" y="155"/>
                  </a:lnTo>
                  <a:lnTo>
                    <a:pt x="295" y="150"/>
                  </a:lnTo>
                  <a:lnTo>
                    <a:pt x="297" y="121"/>
                  </a:lnTo>
                  <a:lnTo>
                    <a:pt x="293" y="112"/>
                  </a:lnTo>
                  <a:lnTo>
                    <a:pt x="295" y="101"/>
                  </a:lnTo>
                  <a:lnTo>
                    <a:pt x="304" y="87"/>
                  </a:lnTo>
                  <a:lnTo>
                    <a:pt x="308" y="80"/>
                  </a:lnTo>
                  <a:lnTo>
                    <a:pt x="335" y="49"/>
                  </a:lnTo>
                  <a:lnTo>
                    <a:pt x="342" y="46"/>
                  </a:lnTo>
                  <a:lnTo>
                    <a:pt x="349" y="48"/>
                  </a:lnTo>
                  <a:lnTo>
                    <a:pt x="347" y="41"/>
                  </a:lnTo>
                  <a:lnTo>
                    <a:pt x="343" y="33"/>
                  </a:lnTo>
                  <a:lnTo>
                    <a:pt x="343" y="27"/>
                  </a:lnTo>
                  <a:lnTo>
                    <a:pt x="335" y="26"/>
                  </a:lnTo>
                  <a:lnTo>
                    <a:pt x="327" y="11"/>
                  </a:lnTo>
                  <a:lnTo>
                    <a:pt x="316" y="0"/>
                  </a:lnTo>
                  <a:lnTo>
                    <a:pt x="305" y="9"/>
                  </a:lnTo>
                  <a:lnTo>
                    <a:pt x="298" y="29"/>
                  </a:lnTo>
                  <a:lnTo>
                    <a:pt x="288" y="44"/>
                  </a:lnTo>
                  <a:lnTo>
                    <a:pt x="257" y="68"/>
                  </a:lnTo>
                  <a:lnTo>
                    <a:pt x="233" y="74"/>
                  </a:lnTo>
                  <a:lnTo>
                    <a:pt x="213" y="74"/>
                  </a:lnTo>
                  <a:lnTo>
                    <a:pt x="208" y="83"/>
                  </a:lnTo>
                  <a:lnTo>
                    <a:pt x="214" y="114"/>
                  </a:lnTo>
                  <a:lnTo>
                    <a:pt x="172" y="118"/>
                  </a:lnTo>
                  <a:lnTo>
                    <a:pt x="158" y="108"/>
                  </a:lnTo>
                  <a:lnTo>
                    <a:pt x="139" y="103"/>
                  </a:lnTo>
                  <a:lnTo>
                    <a:pt x="127" y="113"/>
                  </a:lnTo>
                  <a:lnTo>
                    <a:pt x="102" y="142"/>
                  </a:lnTo>
                  <a:lnTo>
                    <a:pt x="84" y="157"/>
                  </a:lnTo>
                  <a:lnTo>
                    <a:pt x="45" y="178"/>
                  </a:lnTo>
                  <a:lnTo>
                    <a:pt x="30" y="185"/>
                  </a:lnTo>
                  <a:lnTo>
                    <a:pt x="2" y="220"/>
                  </a:lnTo>
                  <a:lnTo>
                    <a:pt x="0" y="224"/>
                  </a:lnTo>
                  <a:lnTo>
                    <a:pt x="13" y="235"/>
                  </a:lnTo>
                  <a:lnTo>
                    <a:pt x="16" y="246"/>
                  </a:lnTo>
                  <a:lnTo>
                    <a:pt x="30" y="239"/>
                  </a:lnTo>
                  <a:lnTo>
                    <a:pt x="42" y="243"/>
                  </a:lnTo>
                  <a:lnTo>
                    <a:pt x="57" y="245"/>
                  </a:lnTo>
                  <a:lnTo>
                    <a:pt x="63" y="248"/>
                  </a:lnTo>
                  <a:lnTo>
                    <a:pt x="59" y="258"/>
                  </a:lnTo>
                  <a:lnTo>
                    <a:pt x="56" y="278"/>
                  </a:lnTo>
                  <a:lnTo>
                    <a:pt x="50" y="301"/>
                  </a:lnTo>
                  <a:lnTo>
                    <a:pt x="52" y="307"/>
                  </a:lnTo>
                  <a:lnTo>
                    <a:pt x="59" y="307"/>
                  </a:lnTo>
                  <a:lnTo>
                    <a:pt x="45" y="315"/>
                  </a:lnTo>
                  <a:lnTo>
                    <a:pt x="43" y="320"/>
                  </a:lnTo>
                  <a:lnTo>
                    <a:pt x="37" y="323"/>
                  </a:lnTo>
                  <a:lnTo>
                    <a:pt x="32" y="339"/>
                  </a:lnTo>
                  <a:lnTo>
                    <a:pt x="24" y="352"/>
                  </a:lnTo>
                  <a:lnTo>
                    <a:pt x="40" y="353"/>
                  </a:lnTo>
                  <a:lnTo>
                    <a:pt x="50" y="350"/>
                  </a:lnTo>
                  <a:lnTo>
                    <a:pt x="48" y="355"/>
                  </a:lnTo>
                  <a:lnTo>
                    <a:pt x="45" y="361"/>
                  </a:lnTo>
                  <a:lnTo>
                    <a:pt x="40" y="361"/>
                  </a:lnTo>
                  <a:lnTo>
                    <a:pt x="41" y="368"/>
                  </a:lnTo>
                  <a:lnTo>
                    <a:pt x="47" y="366"/>
                  </a:lnTo>
                  <a:lnTo>
                    <a:pt x="51" y="376"/>
                  </a:lnTo>
                  <a:lnTo>
                    <a:pt x="53" y="377"/>
                  </a:lnTo>
                  <a:lnTo>
                    <a:pt x="61" y="377"/>
                  </a:lnTo>
                  <a:lnTo>
                    <a:pt x="64" y="372"/>
                  </a:lnTo>
                  <a:lnTo>
                    <a:pt x="71" y="370"/>
                  </a:lnTo>
                  <a:lnTo>
                    <a:pt x="74" y="360"/>
                  </a:lnTo>
                  <a:lnTo>
                    <a:pt x="72" y="355"/>
                  </a:lnTo>
                  <a:lnTo>
                    <a:pt x="78" y="356"/>
                  </a:lnTo>
                  <a:lnTo>
                    <a:pt x="84" y="365"/>
                  </a:lnTo>
                  <a:lnTo>
                    <a:pt x="91" y="368"/>
                  </a:lnTo>
                  <a:lnTo>
                    <a:pt x="99" y="374"/>
                  </a:lnTo>
                  <a:lnTo>
                    <a:pt x="102" y="369"/>
                  </a:lnTo>
                  <a:lnTo>
                    <a:pt x="113" y="365"/>
                  </a:lnTo>
                  <a:lnTo>
                    <a:pt x="121" y="374"/>
                  </a:lnTo>
                  <a:lnTo>
                    <a:pt x="134" y="363"/>
                  </a:lnTo>
                  <a:lnTo>
                    <a:pt x="156" y="340"/>
                  </a:lnTo>
                  <a:lnTo>
                    <a:pt x="174" y="339"/>
                  </a:lnTo>
                  <a:lnTo>
                    <a:pt x="191" y="340"/>
                  </a:lnTo>
                  <a:lnTo>
                    <a:pt x="206" y="334"/>
                  </a:lnTo>
                  <a:lnTo>
                    <a:pt x="223" y="318"/>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115" name="Group 116"/>
            <p:cNvGrpSpPr>
              <a:grpSpLocks noChangeAspect="1"/>
            </p:cNvGrpSpPr>
            <p:nvPr/>
          </p:nvGrpSpPr>
          <p:grpSpPr bwMode="gray">
            <a:xfrm>
              <a:off x="3739188" y="234120"/>
              <a:ext cx="3195012" cy="1600456"/>
              <a:chOff x="2730" y="1091"/>
              <a:chExt cx="1873" cy="901"/>
            </a:xfrm>
            <a:grpFill/>
          </p:grpSpPr>
          <p:grpSp>
            <p:nvGrpSpPr>
              <p:cNvPr id="393" name="Group 117"/>
              <p:cNvGrpSpPr>
                <a:grpSpLocks noChangeAspect="1"/>
              </p:cNvGrpSpPr>
              <p:nvPr/>
            </p:nvGrpSpPr>
            <p:grpSpPr bwMode="gray">
              <a:xfrm>
                <a:off x="3044" y="1129"/>
                <a:ext cx="1473" cy="312"/>
                <a:chOff x="3044" y="1129"/>
                <a:chExt cx="1473" cy="312"/>
              </a:xfrm>
              <a:grpFill/>
            </p:grpSpPr>
            <p:sp>
              <p:nvSpPr>
                <p:cNvPr id="397" name="Freeform 118"/>
                <p:cNvSpPr>
                  <a:spLocks noChangeAspect="1"/>
                </p:cNvSpPr>
                <p:nvPr/>
              </p:nvSpPr>
              <p:spPr bwMode="gray">
                <a:xfrm>
                  <a:off x="3044" y="1416"/>
                  <a:ext cx="23" cy="25"/>
                </a:xfrm>
                <a:custGeom>
                  <a:avLst/>
                  <a:gdLst/>
                  <a:ahLst/>
                  <a:cxnLst>
                    <a:cxn ang="0">
                      <a:pos x="27" y="8"/>
                    </a:cxn>
                    <a:cxn ang="0">
                      <a:pos x="29" y="5"/>
                    </a:cxn>
                    <a:cxn ang="0">
                      <a:pos x="34" y="3"/>
                    </a:cxn>
                    <a:cxn ang="0">
                      <a:pos x="38" y="7"/>
                    </a:cxn>
                    <a:cxn ang="0">
                      <a:pos x="49" y="0"/>
                    </a:cxn>
                    <a:cxn ang="0">
                      <a:pos x="54" y="0"/>
                    </a:cxn>
                    <a:cxn ang="0">
                      <a:pos x="94" y="37"/>
                    </a:cxn>
                    <a:cxn ang="0">
                      <a:pos x="100" y="51"/>
                    </a:cxn>
                    <a:cxn ang="0">
                      <a:pos x="105" y="53"/>
                    </a:cxn>
                    <a:cxn ang="0">
                      <a:pos x="105" y="34"/>
                    </a:cxn>
                    <a:cxn ang="0">
                      <a:pos x="109" y="49"/>
                    </a:cxn>
                    <a:cxn ang="0">
                      <a:pos x="116" y="65"/>
                    </a:cxn>
                    <a:cxn ang="0">
                      <a:pos x="115" y="78"/>
                    </a:cxn>
                    <a:cxn ang="0">
                      <a:pos x="109" y="64"/>
                    </a:cxn>
                    <a:cxn ang="0">
                      <a:pos x="97" y="76"/>
                    </a:cxn>
                    <a:cxn ang="0">
                      <a:pos x="77" y="105"/>
                    </a:cxn>
                    <a:cxn ang="0">
                      <a:pos x="63" y="113"/>
                    </a:cxn>
                    <a:cxn ang="0">
                      <a:pos x="55" y="113"/>
                    </a:cxn>
                    <a:cxn ang="0">
                      <a:pos x="45" y="124"/>
                    </a:cxn>
                    <a:cxn ang="0">
                      <a:pos x="35" y="125"/>
                    </a:cxn>
                    <a:cxn ang="0">
                      <a:pos x="30" y="118"/>
                    </a:cxn>
                    <a:cxn ang="0">
                      <a:pos x="28" y="126"/>
                    </a:cxn>
                    <a:cxn ang="0">
                      <a:pos x="19" y="118"/>
                    </a:cxn>
                    <a:cxn ang="0">
                      <a:pos x="12" y="105"/>
                    </a:cxn>
                    <a:cxn ang="0">
                      <a:pos x="6" y="105"/>
                    </a:cxn>
                    <a:cxn ang="0">
                      <a:pos x="4" y="118"/>
                    </a:cxn>
                    <a:cxn ang="0">
                      <a:pos x="8" y="125"/>
                    </a:cxn>
                    <a:cxn ang="0">
                      <a:pos x="2" y="115"/>
                    </a:cxn>
                    <a:cxn ang="0">
                      <a:pos x="0" y="104"/>
                    </a:cxn>
                    <a:cxn ang="0">
                      <a:pos x="2" y="91"/>
                    </a:cxn>
                    <a:cxn ang="0">
                      <a:pos x="3" y="56"/>
                    </a:cxn>
                    <a:cxn ang="0">
                      <a:pos x="7" y="41"/>
                    </a:cxn>
                    <a:cxn ang="0">
                      <a:pos x="19" y="17"/>
                    </a:cxn>
                    <a:cxn ang="0">
                      <a:pos x="27" y="8"/>
                    </a:cxn>
                  </a:cxnLst>
                  <a:rect l="0" t="0" r="r" b="b"/>
                  <a:pathLst>
                    <a:path w="116" h="126">
                      <a:moveTo>
                        <a:pt x="27" y="8"/>
                      </a:moveTo>
                      <a:lnTo>
                        <a:pt x="29" y="5"/>
                      </a:lnTo>
                      <a:lnTo>
                        <a:pt x="34" y="3"/>
                      </a:lnTo>
                      <a:lnTo>
                        <a:pt x="38" y="7"/>
                      </a:lnTo>
                      <a:lnTo>
                        <a:pt x="49" y="0"/>
                      </a:lnTo>
                      <a:lnTo>
                        <a:pt x="54" y="0"/>
                      </a:lnTo>
                      <a:lnTo>
                        <a:pt x="94" y="37"/>
                      </a:lnTo>
                      <a:lnTo>
                        <a:pt x="100" y="51"/>
                      </a:lnTo>
                      <a:lnTo>
                        <a:pt x="105" y="53"/>
                      </a:lnTo>
                      <a:lnTo>
                        <a:pt x="105" y="34"/>
                      </a:lnTo>
                      <a:lnTo>
                        <a:pt x="109" y="49"/>
                      </a:lnTo>
                      <a:lnTo>
                        <a:pt x="116" y="65"/>
                      </a:lnTo>
                      <a:lnTo>
                        <a:pt x="115" y="78"/>
                      </a:lnTo>
                      <a:lnTo>
                        <a:pt x="109" y="64"/>
                      </a:lnTo>
                      <a:lnTo>
                        <a:pt x="97" y="76"/>
                      </a:lnTo>
                      <a:lnTo>
                        <a:pt x="77" y="105"/>
                      </a:lnTo>
                      <a:lnTo>
                        <a:pt x="63" y="113"/>
                      </a:lnTo>
                      <a:lnTo>
                        <a:pt x="55" y="113"/>
                      </a:lnTo>
                      <a:lnTo>
                        <a:pt x="45" y="124"/>
                      </a:lnTo>
                      <a:lnTo>
                        <a:pt x="35" y="125"/>
                      </a:lnTo>
                      <a:lnTo>
                        <a:pt x="30" y="118"/>
                      </a:lnTo>
                      <a:lnTo>
                        <a:pt x="28" y="126"/>
                      </a:lnTo>
                      <a:lnTo>
                        <a:pt x="19" y="118"/>
                      </a:lnTo>
                      <a:lnTo>
                        <a:pt x="12" y="105"/>
                      </a:lnTo>
                      <a:lnTo>
                        <a:pt x="6" y="105"/>
                      </a:lnTo>
                      <a:lnTo>
                        <a:pt x="4" y="118"/>
                      </a:lnTo>
                      <a:lnTo>
                        <a:pt x="8" y="125"/>
                      </a:lnTo>
                      <a:lnTo>
                        <a:pt x="2" y="115"/>
                      </a:lnTo>
                      <a:lnTo>
                        <a:pt x="0" y="104"/>
                      </a:lnTo>
                      <a:lnTo>
                        <a:pt x="2" y="91"/>
                      </a:lnTo>
                      <a:lnTo>
                        <a:pt x="3" y="56"/>
                      </a:lnTo>
                      <a:lnTo>
                        <a:pt x="7" y="41"/>
                      </a:lnTo>
                      <a:lnTo>
                        <a:pt x="19" y="17"/>
                      </a:lnTo>
                      <a:lnTo>
                        <a:pt x="27" y="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99" name="Freeform 120"/>
                <p:cNvSpPr>
                  <a:spLocks noChangeAspect="1"/>
                </p:cNvSpPr>
                <p:nvPr/>
              </p:nvSpPr>
              <p:spPr bwMode="gray">
                <a:xfrm>
                  <a:off x="4015" y="1163"/>
                  <a:ext cx="73" cy="67"/>
                </a:xfrm>
                <a:custGeom>
                  <a:avLst/>
                  <a:gdLst/>
                  <a:ahLst/>
                  <a:cxnLst>
                    <a:cxn ang="0">
                      <a:pos x="179" y="89"/>
                    </a:cxn>
                    <a:cxn ang="0">
                      <a:pos x="185" y="89"/>
                    </a:cxn>
                    <a:cxn ang="0">
                      <a:pos x="200" y="103"/>
                    </a:cxn>
                    <a:cxn ang="0">
                      <a:pos x="194" y="120"/>
                    </a:cxn>
                    <a:cxn ang="0">
                      <a:pos x="195" y="127"/>
                    </a:cxn>
                    <a:cxn ang="0">
                      <a:pos x="205" y="132"/>
                    </a:cxn>
                    <a:cxn ang="0">
                      <a:pos x="216" y="133"/>
                    </a:cxn>
                    <a:cxn ang="0">
                      <a:pos x="228" y="133"/>
                    </a:cxn>
                    <a:cxn ang="0">
                      <a:pos x="233" y="103"/>
                    </a:cxn>
                    <a:cxn ang="0">
                      <a:pos x="225" y="60"/>
                    </a:cxn>
                    <a:cxn ang="0">
                      <a:pos x="235" y="34"/>
                    </a:cxn>
                    <a:cxn ang="0">
                      <a:pos x="268" y="49"/>
                    </a:cxn>
                    <a:cxn ang="0">
                      <a:pos x="290" y="89"/>
                    </a:cxn>
                    <a:cxn ang="0">
                      <a:pos x="307" y="109"/>
                    </a:cxn>
                    <a:cxn ang="0">
                      <a:pos x="314" y="127"/>
                    </a:cxn>
                    <a:cxn ang="0">
                      <a:pos x="309" y="151"/>
                    </a:cxn>
                    <a:cxn ang="0">
                      <a:pos x="300" y="170"/>
                    </a:cxn>
                    <a:cxn ang="0">
                      <a:pos x="296" y="191"/>
                    </a:cxn>
                    <a:cxn ang="0">
                      <a:pos x="309" y="234"/>
                    </a:cxn>
                    <a:cxn ang="0">
                      <a:pos x="344" y="259"/>
                    </a:cxn>
                    <a:cxn ang="0">
                      <a:pos x="365" y="280"/>
                    </a:cxn>
                    <a:cxn ang="0">
                      <a:pos x="343" y="289"/>
                    </a:cxn>
                    <a:cxn ang="0">
                      <a:pos x="314" y="287"/>
                    </a:cxn>
                    <a:cxn ang="0">
                      <a:pos x="305" y="302"/>
                    </a:cxn>
                    <a:cxn ang="0">
                      <a:pos x="287" y="272"/>
                    </a:cxn>
                    <a:cxn ang="0">
                      <a:pos x="279" y="253"/>
                    </a:cxn>
                    <a:cxn ang="0">
                      <a:pos x="238" y="280"/>
                    </a:cxn>
                    <a:cxn ang="0">
                      <a:pos x="211" y="301"/>
                    </a:cxn>
                    <a:cxn ang="0">
                      <a:pos x="174" y="310"/>
                    </a:cxn>
                    <a:cxn ang="0">
                      <a:pos x="172" y="303"/>
                    </a:cxn>
                    <a:cxn ang="0">
                      <a:pos x="169" y="289"/>
                    </a:cxn>
                    <a:cxn ang="0">
                      <a:pos x="162" y="256"/>
                    </a:cxn>
                    <a:cxn ang="0">
                      <a:pos x="146" y="288"/>
                    </a:cxn>
                    <a:cxn ang="0">
                      <a:pos x="150" y="298"/>
                    </a:cxn>
                    <a:cxn ang="0">
                      <a:pos x="140" y="331"/>
                    </a:cxn>
                    <a:cxn ang="0">
                      <a:pos x="113" y="324"/>
                    </a:cxn>
                    <a:cxn ang="0">
                      <a:pos x="70" y="307"/>
                    </a:cxn>
                    <a:cxn ang="0">
                      <a:pos x="54" y="260"/>
                    </a:cxn>
                    <a:cxn ang="0">
                      <a:pos x="15" y="242"/>
                    </a:cxn>
                    <a:cxn ang="0">
                      <a:pos x="0" y="196"/>
                    </a:cxn>
                    <a:cxn ang="0">
                      <a:pos x="20" y="196"/>
                    </a:cxn>
                    <a:cxn ang="0">
                      <a:pos x="27" y="179"/>
                    </a:cxn>
                    <a:cxn ang="0">
                      <a:pos x="15" y="176"/>
                    </a:cxn>
                    <a:cxn ang="0">
                      <a:pos x="26" y="173"/>
                    </a:cxn>
                    <a:cxn ang="0">
                      <a:pos x="13" y="152"/>
                    </a:cxn>
                    <a:cxn ang="0">
                      <a:pos x="8" y="140"/>
                    </a:cxn>
                    <a:cxn ang="0">
                      <a:pos x="21" y="143"/>
                    </a:cxn>
                    <a:cxn ang="0">
                      <a:pos x="17" y="122"/>
                    </a:cxn>
                    <a:cxn ang="0">
                      <a:pos x="26" y="99"/>
                    </a:cxn>
                    <a:cxn ang="0">
                      <a:pos x="44" y="95"/>
                    </a:cxn>
                    <a:cxn ang="0">
                      <a:pos x="33" y="88"/>
                    </a:cxn>
                    <a:cxn ang="0">
                      <a:pos x="26" y="67"/>
                    </a:cxn>
                    <a:cxn ang="0">
                      <a:pos x="36" y="51"/>
                    </a:cxn>
                    <a:cxn ang="0">
                      <a:pos x="67" y="43"/>
                    </a:cxn>
                    <a:cxn ang="0">
                      <a:pos x="80" y="22"/>
                    </a:cxn>
                    <a:cxn ang="0">
                      <a:pos x="119" y="0"/>
                    </a:cxn>
                    <a:cxn ang="0">
                      <a:pos x="117" y="13"/>
                    </a:cxn>
                    <a:cxn ang="0">
                      <a:pos x="146" y="54"/>
                    </a:cxn>
                    <a:cxn ang="0">
                      <a:pos x="160" y="54"/>
                    </a:cxn>
                    <a:cxn ang="0">
                      <a:pos x="169" y="68"/>
                    </a:cxn>
                    <a:cxn ang="0">
                      <a:pos x="168" y="87"/>
                    </a:cxn>
                  </a:cxnLst>
                  <a:rect l="0" t="0" r="r" b="b"/>
                  <a:pathLst>
                    <a:path w="365" h="334">
                      <a:moveTo>
                        <a:pt x="178" y="86"/>
                      </a:moveTo>
                      <a:lnTo>
                        <a:pt x="179" y="89"/>
                      </a:lnTo>
                      <a:lnTo>
                        <a:pt x="180" y="95"/>
                      </a:lnTo>
                      <a:lnTo>
                        <a:pt x="185" y="89"/>
                      </a:lnTo>
                      <a:lnTo>
                        <a:pt x="201" y="94"/>
                      </a:lnTo>
                      <a:lnTo>
                        <a:pt x="200" y="103"/>
                      </a:lnTo>
                      <a:lnTo>
                        <a:pt x="201" y="106"/>
                      </a:lnTo>
                      <a:lnTo>
                        <a:pt x="194" y="120"/>
                      </a:lnTo>
                      <a:lnTo>
                        <a:pt x="196" y="121"/>
                      </a:lnTo>
                      <a:lnTo>
                        <a:pt x="195" y="127"/>
                      </a:lnTo>
                      <a:lnTo>
                        <a:pt x="198" y="135"/>
                      </a:lnTo>
                      <a:lnTo>
                        <a:pt x="205" y="132"/>
                      </a:lnTo>
                      <a:lnTo>
                        <a:pt x="210" y="138"/>
                      </a:lnTo>
                      <a:lnTo>
                        <a:pt x="216" y="133"/>
                      </a:lnTo>
                      <a:lnTo>
                        <a:pt x="226" y="137"/>
                      </a:lnTo>
                      <a:lnTo>
                        <a:pt x="228" y="133"/>
                      </a:lnTo>
                      <a:lnTo>
                        <a:pt x="228" y="109"/>
                      </a:lnTo>
                      <a:lnTo>
                        <a:pt x="233" y="103"/>
                      </a:lnTo>
                      <a:lnTo>
                        <a:pt x="226" y="92"/>
                      </a:lnTo>
                      <a:lnTo>
                        <a:pt x="225" y="60"/>
                      </a:lnTo>
                      <a:lnTo>
                        <a:pt x="225" y="47"/>
                      </a:lnTo>
                      <a:lnTo>
                        <a:pt x="235" y="34"/>
                      </a:lnTo>
                      <a:lnTo>
                        <a:pt x="242" y="30"/>
                      </a:lnTo>
                      <a:lnTo>
                        <a:pt x="268" y="49"/>
                      </a:lnTo>
                      <a:lnTo>
                        <a:pt x="287" y="78"/>
                      </a:lnTo>
                      <a:lnTo>
                        <a:pt x="290" y="89"/>
                      </a:lnTo>
                      <a:lnTo>
                        <a:pt x="297" y="109"/>
                      </a:lnTo>
                      <a:lnTo>
                        <a:pt x="307" y="109"/>
                      </a:lnTo>
                      <a:lnTo>
                        <a:pt x="314" y="115"/>
                      </a:lnTo>
                      <a:lnTo>
                        <a:pt x="314" y="127"/>
                      </a:lnTo>
                      <a:lnTo>
                        <a:pt x="311" y="138"/>
                      </a:lnTo>
                      <a:lnTo>
                        <a:pt x="309" y="151"/>
                      </a:lnTo>
                      <a:lnTo>
                        <a:pt x="305" y="163"/>
                      </a:lnTo>
                      <a:lnTo>
                        <a:pt x="300" y="170"/>
                      </a:lnTo>
                      <a:lnTo>
                        <a:pt x="296" y="181"/>
                      </a:lnTo>
                      <a:lnTo>
                        <a:pt x="296" y="191"/>
                      </a:lnTo>
                      <a:lnTo>
                        <a:pt x="298" y="201"/>
                      </a:lnTo>
                      <a:lnTo>
                        <a:pt x="309" y="234"/>
                      </a:lnTo>
                      <a:lnTo>
                        <a:pt x="323" y="254"/>
                      </a:lnTo>
                      <a:lnTo>
                        <a:pt x="344" y="259"/>
                      </a:lnTo>
                      <a:lnTo>
                        <a:pt x="361" y="272"/>
                      </a:lnTo>
                      <a:lnTo>
                        <a:pt x="365" y="280"/>
                      </a:lnTo>
                      <a:lnTo>
                        <a:pt x="364" y="283"/>
                      </a:lnTo>
                      <a:lnTo>
                        <a:pt x="343" y="289"/>
                      </a:lnTo>
                      <a:lnTo>
                        <a:pt x="317" y="277"/>
                      </a:lnTo>
                      <a:lnTo>
                        <a:pt x="314" y="287"/>
                      </a:lnTo>
                      <a:lnTo>
                        <a:pt x="314" y="296"/>
                      </a:lnTo>
                      <a:lnTo>
                        <a:pt x="305" y="302"/>
                      </a:lnTo>
                      <a:lnTo>
                        <a:pt x="281" y="273"/>
                      </a:lnTo>
                      <a:lnTo>
                        <a:pt x="287" y="272"/>
                      </a:lnTo>
                      <a:lnTo>
                        <a:pt x="289" y="261"/>
                      </a:lnTo>
                      <a:lnTo>
                        <a:pt x="279" y="253"/>
                      </a:lnTo>
                      <a:lnTo>
                        <a:pt x="265" y="272"/>
                      </a:lnTo>
                      <a:lnTo>
                        <a:pt x="238" y="280"/>
                      </a:lnTo>
                      <a:lnTo>
                        <a:pt x="225" y="287"/>
                      </a:lnTo>
                      <a:lnTo>
                        <a:pt x="211" y="301"/>
                      </a:lnTo>
                      <a:lnTo>
                        <a:pt x="183" y="312"/>
                      </a:lnTo>
                      <a:lnTo>
                        <a:pt x="174" y="310"/>
                      </a:lnTo>
                      <a:lnTo>
                        <a:pt x="165" y="302"/>
                      </a:lnTo>
                      <a:lnTo>
                        <a:pt x="172" y="303"/>
                      </a:lnTo>
                      <a:lnTo>
                        <a:pt x="179" y="296"/>
                      </a:lnTo>
                      <a:lnTo>
                        <a:pt x="169" y="289"/>
                      </a:lnTo>
                      <a:lnTo>
                        <a:pt x="162" y="276"/>
                      </a:lnTo>
                      <a:lnTo>
                        <a:pt x="162" y="256"/>
                      </a:lnTo>
                      <a:lnTo>
                        <a:pt x="149" y="265"/>
                      </a:lnTo>
                      <a:lnTo>
                        <a:pt x="146" y="288"/>
                      </a:lnTo>
                      <a:lnTo>
                        <a:pt x="155" y="285"/>
                      </a:lnTo>
                      <a:lnTo>
                        <a:pt x="150" y="298"/>
                      </a:lnTo>
                      <a:lnTo>
                        <a:pt x="146" y="320"/>
                      </a:lnTo>
                      <a:lnTo>
                        <a:pt x="140" y="331"/>
                      </a:lnTo>
                      <a:lnTo>
                        <a:pt x="130" y="334"/>
                      </a:lnTo>
                      <a:lnTo>
                        <a:pt x="113" y="324"/>
                      </a:lnTo>
                      <a:lnTo>
                        <a:pt x="90" y="320"/>
                      </a:lnTo>
                      <a:lnTo>
                        <a:pt x="70" y="307"/>
                      </a:lnTo>
                      <a:lnTo>
                        <a:pt x="61" y="289"/>
                      </a:lnTo>
                      <a:lnTo>
                        <a:pt x="54" y="260"/>
                      </a:lnTo>
                      <a:lnTo>
                        <a:pt x="42" y="262"/>
                      </a:lnTo>
                      <a:lnTo>
                        <a:pt x="15" y="242"/>
                      </a:lnTo>
                      <a:lnTo>
                        <a:pt x="10" y="223"/>
                      </a:lnTo>
                      <a:lnTo>
                        <a:pt x="0" y="196"/>
                      </a:lnTo>
                      <a:lnTo>
                        <a:pt x="10" y="190"/>
                      </a:lnTo>
                      <a:lnTo>
                        <a:pt x="20" y="196"/>
                      </a:lnTo>
                      <a:lnTo>
                        <a:pt x="32" y="190"/>
                      </a:lnTo>
                      <a:lnTo>
                        <a:pt x="27" y="179"/>
                      </a:lnTo>
                      <a:lnTo>
                        <a:pt x="17" y="181"/>
                      </a:lnTo>
                      <a:lnTo>
                        <a:pt x="15" y="176"/>
                      </a:lnTo>
                      <a:lnTo>
                        <a:pt x="17" y="173"/>
                      </a:lnTo>
                      <a:lnTo>
                        <a:pt x="26" y="173"/>
                      </a:lnTo>
                      <a:lnTo>
                        <a:pt x="24" y="159"/>
                      </a:lnTo>
                      <a:lnTo>
                        <a:pt x="13" y="152"/>
                      </a:lnTo>
                      <a:lnTo>
                        <a:pt x="7" y="141"/>
                      </a:lnTo>
                      <a:lnTo>
                        <a:pt x="8" y="140"/>
                      </a:lnTo>
                      <a:lnTo>
                        <a:pt x="17" y="151"/>
                      </a:lnTo>
                      <a:lnTo>
                        <a:pt x="21" y="143"/>
                      </a:lnTo>
                      <a:lnTo>
                        <a:pt x="22" y="132"/>
                      </a:lnTo>
                      <a:lnTo>
                        <a:pt x="17" y="122"/>
                      </a:lnTo>
                      <a:lnTo>
                        <a:pt x="17" y="106"/>
                      </a:lnTo>
                      <a:lnTo>
                        <a:pt x="26" y="99"/>
                      </a:lnTo>
                      <a:lnTo>
                        <a:pt x="39" y="103"/>
                      </a:lnTo>
                      <a:lnTo>
                        <a:pt x="44" y="95"/>
                      </a:lnTo>
                      <a:lnTo>
                        <a:pt x="38" y="83"/>
                      </a:lnTo>
                      <a:lnTo>
                        <a:pt x="33" y="88"/>
                      </a:lnTo>
                      <a:lnTo>
                        <a:pt x="29" y="82"/>
                      </a:lnTo>
                      <a:lnTo>
                        <a:pt x="26" y="67"/>
                      </a:lnTo>
                      <a:lnTo>
                        <a:pt x="28" y="62"/>
                      </a:lnTo>
                      <a:lnTo>
                        <a:pt x="36" y="51"/>
                      </a:lnTo>
                      <a:lnTo>
                        <a:pt x="42" y="55"/>
                      </a:lnTo>
                      <a:lnTo>
                        <a:pt x="67" y="43"/>
                      </a:lnTo>
                      <a:lnTo>
                        <a:pt x="77" y="18"/>
                      </a:lnTo>
                      <a:lnTo>
                        <a:pt x="80" y="22"/>
                      </a:lnTo>
                      <a:lnTo>
                        <a:pt x="103" y="4"/>
                      </a:lnTo>
                      <a:lnTo>
                        <a:pt x="119" y="0"/>
                      </a:lnTo>
                      <a:lnTo>
                        <a:pt x="123" y="1"/>
                      </a:lnTo>
                      <a:lnTo>
                        <a:pt x="117" y="13"/>
                      </a:lnTo>
                      <a:lnTo>
                        <a:pt x="119" y="24"/>
                      </a:lnTo>
                      <a:lnTo>
                        <a:pt x="146" y="54"/>
                      </a:lnTo>
                      <a:lnTo>
                        <a:pt x="151" y="57"/>
                      </a:lnTo>
                      <a:lnTo>
                        <a:pt x="160" y="54"/>
                      </a:lnTo>
                      <a:lnTo>
                        <a:pt x="162" y="62"/>
                      </a:lnTo>
                      <a:lnTo>
                        <a:pt x="169" y="68"/>
                      </a:lnTo>
                      <a:lnTo>
                        <a:pt x="163" y="78"/>
                      </a:lnTo>
                      <a:lnTo>
                        <a:pt x="168" y="87"/>
                      </a:lnTo>
                      <a:lnTo>
                        <a:pt x="178" y="8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00" name="Freeform 121"/>
                <p:cNvSpPr>
                  <a:spLocks noChangeAspect="1"/>
                </p:cNvSpPr>
                <p:nvPr/>
              </p:nvSpPr>
              <p:spPr bwMode="gray">
                <a:xfrm>
                  <a:off x="4066" y="1166"/>
                  <a:ext cx="44" cy="50"/>
                </a:xfrm>
                <a:custGeom>
                  <a:avLst/>
                  <a:gdLst/>
                  <a:ahLst/>
                  <a:cxnLst>
                    <a:cxn ang="0">
                      <a:pos x="0" y="0"/>
                    </a:cxn>
                    <a:cxn ang="0">
                      <a:pos x="16" y="8"/>
                    </a:cxn>
                    <a:cxn ang="0">
                      <a:pos x="32" y="30"/>
                    </a:cxn>
                    <a:cxn ang="0">
                      <a:pos x="42" y="38"/>
                    </a:cxn>
                    <a:cxn ang="0">
                      <a:pos x="56" y="59"/>
                    </a:cxn>
                    <a:cxn ang="0">
                      <a:pos x="64" y="66"/>
                    </a:cxn>
                    <a:cxn ang="0">
                      <a:pos x="89" y="71"/>
                    </a:cxn>
                    <a:cxn ang="0">
                      <a:pos x="106" y="59"/>
                    </a:cxn>
                    <a:cxn ang="0">
                      <a:pos x="116" y="56"/>
                    </a:cxn>
                    <a:cxn ang="0">
                      <a:pos x="138" y="64"/>
                    </a:cxn>
                    <a:cxn ang="0">
                      <a:pos x="152" y="89"/>
                    </a:cxn>
                    <a:cxn ang="0">
                      <a:pos x="169" y="97"/>
                    </a:cxn>
                    <a:cxn ang="0">
                      <a:pos x="182" y="110"/>
                    </a:cxn>
                    <a:cxn ang="0">
                      <a:pos x="201" y="120"/>
                    </a:cxn>
                    <a:cxn ang="0">
                      <a:pos x="215" y="136"/>
                    </a:cxn>
                    <a:cxn ang="0">
                      <a:pos x="222" y="136"/>
                    </a:cxn>
                    <a:cxn ang="0">
                      <a:pos x="224" y="145"/>
                    </a:cxn>
                    <a:cxn ang="0">
                      <a:pos x="206" y="142"/>
                    </a:cxn>
                    <a:cxn ang="0">
                      <a:pos x="197" y="146"/>
                    </a:cxn>
                    <a:cxn ang="0">
                      <a:pos x="193" y="155"/>
                    </a:cxn>
                    <a:cxn ang="0">
                      <a:pos x="181" y="156"/>
                    </a:cxn>
                    <a:cxn ang="0">
                      <a:pos x="185" y="161"/>
                    </a:cxn>
                    <a:cxn ang="0">
                      <a:pos x="182" y="169"/>
                    </a:cxn>
                    <a:cxn ang="0">
                      <a:pos x="182" y="183"/>
                    </a:cxn>
                    <a:cxn ang="0">
                      <a:pos x="188" y="194"/>
                    </a:cxn>
                    <a:cxn ang="0">
                      <a:pos x="183" y="200"/>
                    </a:cxn>
                    <a:cxn ang="0">
                      <a:pos x="180" y="217"/>
                    </a:cxn>
                    <a:cxn ang="0">
                      <a:pos x="167" y="226"/>
                    </a:cxn>
                    <a:cxn ang="0">
                      <a:pos x="163" y="232"/>
                    </a:cxn>
                    <a:cxn ang="0">
                      <a:pos x="138" y="248"/>
                    </a:cxn>
                    <a:cxn ang="0">
                      <a:pos x="128" y="241"/>
                    </a:cxn>
                    <a:cxn ang="0">
                      <a:pos x="91" y="233"/>
                    </a:cxn>
                    <a:cxn ang="0">
                      <a:pos x="77" y="222"/>
                    </a:cxn>
                    <a:cxn ang="0">
                      <a:pos x="54" y="164"/>
                    </a:cxn>
                    <a:cxn ang="0">
                      <a:pos x="56" y="147"/>
                    </a:cxn>
                    <a:cxn ang="0">
                      <a:pos x="69" y="108"/>
                    </a:cxn>
                    <a:cxn ang="0">
                      <a:pos x="73" y="85"/>
                    </a:cxn>
                    <a:cxn ang="0">
                      <a:pos x="64" y="85"/>
                    </a:cxn>
                    <a:cxn ang="0">
                      <a:pos x="61" y="73"/>
                    </a:cxn>
                    <a:cxn ang="0">
                      <a:pos x="16" y="19"/>
                    </a:cxn>
                    <a:cxn ang="0">
                      <a:pos x="8" y="12"/>
                    </a:cxn>
                    <a:cxn ang="0">
                      <a:pos x="0" y="0"/>
                    </a:cxn>
                  </a:cxnLst>
                  <a:rect l="0" t="0" r="r" b="b"/>
                  <a:pathLst>
                    <a:path w="224" h="248">
                      <a:moveTo>
                        <a:pt x="0" y="0"/>
                      </a:moveTo>
                      <a:lnTo>
                        <a:pt x="16" y="8"/>
                      </a:lnTo>
                      <a:lnTo>
                        <a:pt x="32" y="30"/>
                      </a:lnTo>
                      <a:lnTo>
                        <a:pt x="42" y="38"/>
                      </a:lnTo>
                      <a:lnTo>
                        <a:pt x="56" y="59"/>
                      </a:lnTo>
                      <a:lnTo>
                        <a:pt x="64" y="66"/>
                      </a:lnTo>
                      <a:lnTo>
                        <a:pt x="89" y="71"/>
                      </a:lnTo>
                      <a:lnTo>
                        <a:pt x="106" y="59"/>
                      </a:lnTo>
                      <a:lnTo>
                        <a:pt x="116" y="56"/>
                      </a:lnTo>
                      <a:lnTo>
                        <a:pt x="138" y="64"/>
                      </a:lnTo>
                      <a:lnTo>
                        <a:pt x="152" y="89"/>
                      </a:lnTo>
                      <a:lnTo>
                        <a:pt x="169" y="97"/>
                      </a:lnTo>
                      <a:lnTo>
                        <a:pt x="182" y="110"/>
                      </a:lnTo>
                      <a:lnTo>
                        <a:pt x="201" y="120"/>
                      </a:lnTo>
                      <a:lnTo>
                        <a:pt x="215" y="136"/>
                      </a:lnTo>
                      <a:lnTo>
                        <a:pt x="222" y="136"/>
                      </a:lnTo>
                      <a:lnTo>
                        <a:pt x="224" y="145"/>
                      </a:lnTo>
                      <a:lnTo>
                        <a:pt x="206" y="142"/>
                      </a:lnTo>
                      <a:lnTo>
                        <a:pt x="197" y="146"/>
                      </a:lnTo>
                      <a:lnTo>
                        <a:pt x="193" y="155"/>
                      </a:lnTo>
                      <a:lnTo>
                        <a:pt x="181" y="156"/>
                      </a:lnTo>
                      <a:lnTo>
                        <a:pt x="185" y="161"/>
                      </a:lnTo>
                      <a:lnTo>
                        <a:pt x="182" y="169"/>
                      </a:lnTo>
                      <a:lnTo>
                        <a:pt x="182" y="183"/>
                      </a:lnTo>
                      <a:lnTo>
                        <a:pt x="188" y="194"/>
                      </a:lnTo>
                      <a:lnTo>
                        <a:pt x="183" y="200"/>
                      </a:lnTo>
                      <a:lnTo>
                        <a:pt x="180" y="217"/>
                      </a:lnTo>
                      <a:lnTo>
                        <a:pt x="167" y="226"/>
                      </a:lnTo>
                      <a:lnTo>
                        <a:pt x="163" y="232"/>
                      </a:lnTo>
                      <a:lnTo>
                        <a:pt x="138" y="248"/>
                      </a:lnTo>
                      <a:lnTo>
                        <a:pt x="128" y="241"/>
                      </a:lnTo>
                      <a:lnTo>
                        <a:pt x="91" y="233"/>
                      </a:lnTo>
                      <a:lnTo>
                        <a:pt x="77" y="222"/>
                      </a:lnTo>
                      <a:lnTo>
                        <a:pt x="54" y="164"/>
                      </a:lnTo>
                      <a:lnTo>
                        <a:pt x="56" y="147"/>
                      </a:lnTo>
                      <a:lnTo>
                        <a:pt x="69" y="108"/>
                      </a:lnTo>
                      <a:lnTo>
                        <a:pt x="73" y="85"/>
                      </a:lnTo>
                      <a:lnTo>
                        <a:pt x="64" y="85"/>
                      </a:lnTo>
                      <a:lnTo>
                        <a:pt x="61" y="73"/>
                      </a:lnTo>
                      <a:lnTo>
                        <a:pt x="16" y="19"/>
                      </a:lnTo>
                      <a:lnTo>
                        <a:pt x="8" y="12"/>
                      </a:lnTo>
                      <a:lnTo>
                        <a:pt x="0"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01" name="Freeform 122"/>
                <p:cNvSpPr>
                  <a:spLocks noChangeAspect="1"/>
                </p:cNvSpPr>
                <p:nvPr/>
              </p:nvSpPr>
              <p:spPr bwMode="gray">
                <a:xfrm>
                  <a:off x="4119" y="1193"/>
                  <a:ext cx="54" cy="36"/>
                </a:xfrm>
                <a:custGeom>
                  <a:avLst/>
                  <a:gdLst/>
                  <a:ahLst/>
                  <a:cxnLst>
                    <a:cxn ang="0">
                      <a:pos x="3" y="0"/>
                    </a:cxn>
                    <a:cxn ang="0">
                      <a:pos x="9" y="6"/>
                    </a:cxn>
                    <a:cxn ang="0">
                      <a:pos x="19" y="10"/>
                    </a:cxn>
                    <a:cxn ang="0">
                      <a:pos x="24" y="15"/>
                    </a:cxn>
                    <a:cxn ang="0">
                      <a:pos x="26" y="25"/>
                    </a:cxn>
                    <a:cxn ang="0">
                      <a:pos x="36" y="30"/>
                    </a:cxn>
                    <a:cxn ang="0">
                      <a:pos x="51" y="33"/>
                    </a:cxn>
                    <a:cxn ang="0">
                      <a:pos x="66" y="35"/>
                    </a:cxn>
                    <a:cxn ang="0">
                      <a:pos x="73" y="31"/>
                    </a:cxn>
                    <a:cxn ang="0">
                      <a:pos x="127" y="41"/>
                    </a:cxn>
                    <a:cxn ang="0">
                      <a:pos x="129" y="49"/>
                    </a:cxn>
                    <a:cxn ang="0">
                      <a:pos x="122" y="49"/>
                    </a:cxn>
                    <a:cxn ang="0">
                      <a:pos x="121" y="55"/>
                    </a:cxn>
                    <a:cxn ang="0">
                      <a:pos x="109" y="67"/>
                    </a:cxn>
                    <a:cxn ang="0">
                      <a:pos x="132" y="64"/>
                    </a:cxn>
                    <a:cxn ang="0">
                      <a:pos x="154" y="68"/>
                    </a:cxn>
                    <a:cxn ang="0">
                      <a:pos x="163" y="62"/>
                    </a:cxn>
                    <a:cxn ang="0">
                      <a:pos x="172" y="62"/>
                    </a:cxn>
                    <a:cxn ang="0">
                      <a:pos x="182" y="68"/>
                    </a:cxn>
                    <a:cxn ang="0">
                      <a:pos x="188" y="79"/>
                    </a:cxn>
                    <a:cxn ang="0">
                      <a:pos x="207" y="75"/>
                    </a:cxn>
                    <a:cxn ang="0">
                      <a:pos x="218" y="79"/>
                    </a:cxn>
                    <a:cxn ang="0">
                      <a:pos x="225" y="91"/>
                    </a:cxn>
                    <a:cxn ang="0">
                      <a:pos x="266" y="100"/>
                    </a:cxn>
                    <a:cxn ang="0">
                      <a:pos x="256" y="108"/>
                    </a:cxn>
                    <a:cxn ang="0">
                      <a:pos x="257" y="135"/>
                    </a:cxn>
                    <a:cxn ang="0">
                      <a:pos x="245" y="154"/>
                    </a:cxn>
                    <a:cxn ang="0">
                      <a:pos x="208" y="176"/>
                    </a:cxn>
                    <a:cxn ang="0">
                      <a:pos x="198" y="180"/>
                    </a:cxn>
                    <a:cxn ang="0">
                      <a:pos x="191" y="171"/>
                    </a:cxn>
                    <a:cxn ang="0">
                      <a:pos x="186" y="176"/>
                    </a:cxn>
                    <a:cxn ang="0">
                      <a:pos x="179" y="173"/>
                    </a:cxn>
                    <a:cxn ang="0">
                      <a:pos x="174" y="164"/>
                    </a:cxn>
                    <a:cxn ang="0">
                      <a:pos x="171" y="175"/>
                    </a:cxn>
                    <a:cxn ang="0">
                      <a:pos x="160" y="175"/>
                    </a:cxn>
                    <a:cxn ang="0">
                      <a:pos x="144" y="170"/>
                    </a:cxn>
                    <a:cxn ang="0">
                      <a:pos x="133" y="156"/>
                    </a:cxn>
                    <a:cxn ang="0">
                      <a:pos x="117" y="156"/>
                    </a:cxn>
                    <a:cxn ang="0">
                      <a:pos x="104" y="151"/>
                    </a:cxn>
                    <a:cxn ang="0">
                      <a:pos x="95" y="140"/>
                    </a:cxn>
                    <a:cxn ang="0">
                      <a:pos x="85" y="135"/>
                    </a:cxn>
                    <a:cxn ang="0">
                      <a:pos x="75" y="123"/>
                    </a:cxn>
                    <a:cxn ang="0">
                      <a:pos x="57" y="118"/>
                    </a:cxn>
                    <a:cxn ang="0">
                      <a:pos x="46" y="110"/>
                    </a:cxn>
                    <a:cxn ang="0">
                      <a:pos x="45" y="81"/>
                    </a:cxn>
                    <a:cxn ang="0">
                      <a:pos x="31" y="67"/>
                    </a:cxn>
                    <a:cxn ang="0">
                      <a:pos x="26" y="47"/>
                    </a:cxn>
                    <a:cxn ang="0">
                      <a:pos x="5" y="20"/>
                    </a:cxn>
                    <a:cxn ang="0">
                      <a:pos x="0" y="3"/>
                    </a:cxn>
                    <a:cxn ang="0">
                      <a:pos x="3" y="0"/>
                    </a:cxn>
                  </a:cxnLst>
                  <a:rect l="0" t="0" r="r" b="b"/>
                  <a:pathLst>
                    <a:path w="266" h="180">
                      <a:moveTo>
                        <a:pt x="3" y="0"/>
                      </a:moveTo>
                      <a:lnTo>
                        <a:pt x="9" y="6"/>
                      </a:lnTo>
                      <a:lnTo>
                        <a:pt x="19" y="10"/>
                      </a:lnTo>
                      <a:lnTo>
                        <a:pt x="24" y="15"/>
                      </a:lnTo>
                      <a:lnTo>
                        <a:pt x="26" y="25"/>
                      </a:lnTo>
                      <a:lnTo>
                        <a:pt x="36" y="30"/>
                      </a:lnTo>
                      <a:lnTo>
                        <a:pt x="51" y="33"/>
                      </a:lnTo>
                      <a:lnTo>
                        <a:pt x="66" y="35"/>
                      </a:lnTo>
                      <a:lnTo>
                        <a:pt x="73" y="31"/>
                      </a:lnTo>
                      <a:lnTo>
                        <a:pt x="127" y="41"/>
                      </a:lnTo>
                      <a:lnTo>
                        <a:pt x="129" y="49"/>
                      </a:lnTo>
                      <a:lnTo>
                        <a:pt x="122" y="49"/>
                      </a:lnTo>
                      <a:lnTo>
                        <a:pt x="121" y="55"/>
                      </a:lnTo>
                      <a:lnTo>
                        <a:pt x="109" y="67"/>
                      </a:lnTo>
                      <a:lnTo>
                        <a:pt x="132" y="64"/>
                      </a:lnTo>
                      <a:lnTo>
                        <a:pt x="154" y="68"/>
                      </a:lnTo>
                      <a:lnTo>
                        <a:pt x="163" y="62"/>
                      </a:lnTo>
                      <a:lnTo>
                        <a:pt x="172" y="62"/>
                      </a:lnTo>
                      <a:lnTo>
                        <a:pt x="182" y="68"/>
                      </a:lnTo>
                      <a:lnTo>
                        <a:pt x="188" y="79"/>
                      </a:lnTo>
                      <a:lnTo>
                        <a:pt x="207" y="75"/>
                      </a:lnTo>
                      <a:lnTo>
                        <a:pt x="218" y="79"/>
                      </a:lnTo>
                      <a:lnTo>
                        <a:pt x="225" y="91"/>
                      </a:lnTo>
                      <a:lnTo>
                        <a:pt x="266" y="100"/>
                      </a:lnTo>
                      <a:lnTo>
                        <a:pt x="256" y="108"/>
                      </a:lnTo>
                      <a:lnTo>
                        <a:pt x="257" y="135"/>
                      </a:lnTo>
                      <a:lnTo>
                        <a:pt x="245" y="154"/>
                      </a:lnTo>
                      <a:lnTo>
                        <a:pt x="208" y="176"/>
                      </a:lnTo>
                      <a:lnTo>
                        <a:pt x="198" y="180"/>
                      </a:lnTo>
                      <a:lnTo>
                        <a:pt x="191" y="171"/>
                      </a:lnTo>
                      <a:lnTo>
                        <a:pt x="186" y="176"/>
                      </a:lnTo>
                      <a:lnTo>
                        <a:pt x="179" y="173"/>
                      </a:lnTo>
                      <a:lnTo>
                        <a:pt x="174" y="164"/>
                      </a:lnTo>
                      <a:lnTo>
                        <a:pt x="171" y="175"/>
                      </a:lnTo>
                      <a:lnTo>
                        <a:pt x="160" y="175"/>
                      </a:lnTo>
                      <a:lnTo>
                        <a:pt x="144" y="170"/>
                      </a:lnTo>
                      <a:lnTo>
                        <a:pt x="133" y="156"/>
                      </a:lnTo>
                      <a:lnTo>
                        <a:pt x="117" y="156"/>
                      </a:lnTo>
                      <a:lnTo>
                        <a:pt x="104" y="151"/>
                      </a:lnTo>
                      <a:lnTo>
                        <a:pt x="95" y="140"/>
                      </a:lnTo>
                      <a:lnTo>
                        <a:pt x="85" y="135"/>
                      </a:lnTo>
                      <a:lnTo>
                        <a:pt x="75" y="123"/>
                      </a:lnTo>
                      <a:lnTo>
                        <a:pt x="57" y="118"/>
                      </a:lnTo>
                      <a:lnTo>
                        <a:pt x="46" y="110"/>
                      </a:lnTo>
                      <a:lnTo>
                        <a:pt x="45" y="81"/>
                      </a:lnTo>
                      <a:lnTo>
                        <a:pt x="31" y="67"/>
                      </a:lnTo>
                      <a:lnTo>
                        <a:pt x="26" y="47"/>
                      </a:lnTo>
                      <a:lnTo>
                        <a:pt x="5" y="20"/>
                      </a:lnTo>
                      <a:lnTo>
                        <a:pt x="0" y="3"/>
                      </a:lnTo>
                      <a:lnTo>
                        <a:pt x="3"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02" name="Freeform 123"/>
                <p:cNvSpPr>
                  <a:spLocks noChangeAspect="1"/>
                </p:cNvSpPr>
                <p:nvPr/>
              </p:nvSpPr>
              <p:spPr bwMode="gray">
                <a:xfrm>
                  <a:off x="4047" y="1261"/>
                  <a:ext cx="43" cy="27"/>
                </a:xfrm>
                <a:custGeom>
                  <a:avLst/>
                  <a:gdLst/>
                  <a:ahLst/>
                  <a:cxnLst>
                    <a:cxn ang="0">
                      <a:pos x="92" y="7"/>
                    </a:cxn>
                    <a:cxn ang="0">
                      <a:pos x="110" y="0"/>
                    </a:cxn>
                    <a:cxn ang="0">
                      <a:pos x="126" y="2"/>
                    </a:cxn>
                    <a:cxn ang="0">
                      <a:pos x="137" y="5"/>
                    </a:cxn>
                    <a:cxn ang="0">
                      <a:pos x="148" y="16"/>
                    </a:cxn>
                    <a:cxn ang="0">
                      <a:pos x="156" y="18"/>
                    </a:cxn>
                    <a:cxn ang="0">
                      <a:pos x="169" y="36"/>
                    </a:cxn>
                    <a:cxn ang="0">
                      <a:pos x="187" y="51"/>
                    </a:cxn>
                    <a:cxn ang="0">
                      <a:pos x="203" y="78"/>
                    </a:cxn>
                    <a:cxn ang="0">
                      <a:pos x="207" y="93"/>
                    </a:cxn>
                    <a:cxn ang="0">
                      <a:pos x="207" y="112"/>
                    </a:cxn>
                    <a:cxn ang="0">
                      <a:pos x="212" y="126"/>
                    </a:cxn>
                    <a:cxn ang="0">
                      <a:pos x="212" y="136"/>
                    </a:cxn>
                    <a:cxn ang="0">
                      <a:pos x="202" y="132"/>
                    </a:cxn>
                    <a:cxn ang="0">
                      <a:pos x="193" y="136"/>
                    </a:cxn>
                    <a:cxn ang="0">
                      <a:pos x="181" y="134"/>
                    </a:cxn>
                    <a:cxn ang="0">
                      <a:pos x="167" y="127"/>
                    </a:cxn>
                    <a:cxn ang="0">
                      <a:pos x="139" y="128"/>
                    </a:cxn>
                    <a:cxn ang="0">
                      <a:pos x="122" y="120"/>
                    </a:cxn>
                    <a:cxn ang="0">
                      <a:pos x="115" y="112"/>
                    </a:cxn>
                    <a:cxn ang="0">
                      <a:pos x="102" y="115"/>
                    </a:cxn>
                    <a:cxn ang="0">
                      <a:pos x="85" y="110"/>
                    </a:cxn>
                    <a:cxn ang="0">
                      <a:pos x="68" y="99"/>
                    </a:cxn>
                    <a:cxn ang="0">
                      <a:pos x="48" y="95"/>
                    </a:cxn>
                    <a:cxn ang="0">
                      <a:pos x="21" y="110"/>
                    </a:cxn>
                    <a:cxn ang="0">
                      <a:pos x="10" y="109"/>
                    </a:cxn>
                    <a:cxn ang="0">
                      <a:pos x="0" y="95"/>
                    </a:cxn>
                    <a:cxn ang="0">
                      <a:pos x="8" y="89"/>
                    </a:cxn>
                    <a:cxn ang="0">
                      <a:pos x="37" y="86"/>
                    </a:cxn>
                    <a:cxn ang="0">
                      <a:pos x="41" y="79"/>
                    </a:cxn>
                    <a:cxn ang="0">
                      <a:pos x="48" y="62"/>
                    </a:cxn>
                    <a:cxn ang="0">
                      <a:pos x="60" y="31"/>
                    </a:cxn>
                    <a:cxn ang="0">
                      <a:pos x="60" y="19"/>
                    </a:cxn>
                    <a:cxn ang="0">
                      <a:pos x="65" y="10"/>
                    </a:cxn>
                    <a:cxn ang="0">
                      <a:pos x="92" y="7"/>
                    </a:cxn>
                  </a:cxnLst>
                  <a:rect l="0" t="0" r="r" b="b"/>
                  <a:pathLst>
                    <a:path w="212" h="136">
                      <a:moveTo>
                        <a:pt x="92" y="7"/>
                      </a:moveTo>
                      <a:lnTo>
                        <a:pt x="110" y="0"/>
                      </a:lnTo>
                      <a:lnTo>
                        <a:pt x="126" y="2"/>
                      </a:lnTo>
                      <a:lnTo>
                        <a:pt x="137" y="5"/>
                      </a:lnTo>
                      <a:lnTo>
                        <a:pt x="148" y="16"/>
                      </a:lnTo>
                      <a:lnTo>
                        <a:pt x="156" y="18"/>
                      </a:lnTo>
                      <a:lnTo>
                        <a:pt x="169" y="36"/>
                      </a:lnTo>
                      <a:lnTo>
                        <a:pt x="187" y="51"/>
                      </a:lnTo>
                      <a:lnTo>
                        <a:pt x="203" y="78"/>
                      </a:lnTo>
                      <a:lnTo>
                        <a:pt x="207" y="93"/>
                      </a:lnTo>
                      <a:lnTo>
                        <a:pt x="207" y="112"/>
                      </a:lnTo>
                      <a:lnTo>
                        <a:pt x="212" y="126"/>
                      </a:lnTo>
                      <a:lnTo>
                        <a:pt x="212" y="136"/>
                      </a:lnTo>
                      <a:lnTo>
                        <a:pt x="202" y="132"/>
                      </a:lnTo>
                      <a:lnTo>
                        <a:pt x="193" y="136"/>
                      </a:lnTo>
                      <a:lnTo>
                        <a:pt x="181" y="134"/>
                      </a:lnTo>
                      <a:lnTo>
                        <a:pt x="167" y="127"/>
                      </a:lnTo>
                      <a:lnTo>
                        <a:pt x="139" y="128"/>
                      </a:lnTo>
                      <a:lnTo>
                        <a:pt x="122" y="120"/>
                      </a:lnTo>
                      <a:lnTo>
                        <a:pt x="115" y="112"/>
                      </a:lnTo>
                      <a:lnTo>
                        <a:pt x="102" y="115"/>
                      </a:lnTo>
                      <a:lnTo>
                        <a:pt x="85" y="110"/>
                      </a:lnTo>
                      <a:lnTo>
                        <a:pt x="68" y="99"/>
                      </a:lnTo>
                      <a:lnTo>
                        <a:pt x="48" y="95"/>
                      </a:lnTo>
                      <a:lnTo>
                        <a:pt x="21" y="110"/>
                      </a:lnTo>
                      <a:lnTo>
                        <a:pt x="10" y="109"/>
                      </a:lnTo>
                      <a:lnTo>
                        <a:pt x="0" y="95"/>
                      </a:lnTo>
                      <a:lnTo>
                        <a:pt x="8" y="89"/>
                      </a:lnTo>
                      <a:lnTo>
                        <a:pt x="37" y="86"/>
                      </a:lnTo>
                      <a:lnTo>
                        <a:pt x="41" y="79"/>
                      </a:lnTo>
                      <a:lnTo>
                        <a:pt x="48" y="62"/>
                      </a:lnTo>
                      <a:lnTo>
                        <a:pt x="60" y="31"/>
                      </a:lnTo>
                      <a:lnTo>
                        <a:pt x="60" y="19"/>
                      </a:lnTo>
                      <a:lnTo>
                        <a:pt x="65" y="10"/>
                      </a:lnTo>
                      <a:lnTo>
                        <a:pt x="92" y="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03" name="Freeform 124"/>
                <p:cNvSpPr>
                  <a:spLocks noChangeAspect="1"/>
                </p:cNvSpPr>
                <p:nvPr/>
              </p:nvSpPr>
              <p:spPr bwMode="gray">
                <a:xfrm>
                  <a:off x="3080" y="1282"/>
                  <a:ext cx="68" cy="102"/>
                </a:xfrm>
                <a:custGeom>
                  <a:avLst/>
                  <a:gdLst/>
                  <a:ahLst/>
                  <a:cxnLst>
                    <a:cxn ang="0">
                      <a:pos x="152" y="22"/>
                    </a:cxn>
                    <a:cxn ang="0">
                      <a:pos x="199" y="0"/>
                    </a:cxn>
                    <a:cxn ang="0">
                      <a:pos x="234" y="15"/>
                    </a:cxn>
                    <a:cxn ang="0">
                      <a:pos x="277" y="45"/>
                    </a:cxn>
                    <a:cxn ang="0">
                      <a:pos x="272" y="68"/>
                    </a:cxn>
                    <a:cxn ang="0">
                      <a:pos x="234" y="86"/>
                    </a:cxn>
                    <a:cxn ang="0">
                      <a:pos x="267" y="94"/>
                    </a:cxn>
                    <a:cxn ang="0">
                      <a:pos x="245" y="114"/>
                    </a:cxn>
                    <a:cxn ang="0">
                      <a:pos x="238" y="119"/>
                    </a:cxn>
                    <a:cxn ang="0">
                      <a:pos x="232" y="158"/>
                    </a:cxn>
                    <a:cxn ang="0">
                      <a:pos x="226" y="165"/>
                    </a:cxn>
                    <a:cxn ang="0">
                      <a:pos x="219" y="189"/>
                    </a:cxn>
                    <a:cxn ang="0">
                      <a:pos x="224" y="226"/>
                    </a:cxn>
                    <a:cxn ang="0">
                      <a:pos x="218" y="267"/>
                    </a:cxn>
                    <a:cxn ang="0">
                      <a:pos x="230" y="331"/>
                    </a:cxn>
                    <a:cxn ang="0">
                      <a:pos x="250" y="373"/>
                    </a:cxn>
                    <a:cxn ang="0">
                      <a:pos x="278" y="426"/>
                    </a:cxn>
                    <a:cxn ang="0">
                      <a:pos x="306" y="450"/>
                    </a:cxn>
                    <a:cxn ang="0">
                      <a:pos x="338" y="472"/>
                    </a:cxn>
                    <a:cxn ang="0">
                      <a:pos x="322" y="490"/>
                    </a:cxn>
                    <a:cxn ang="0">
                      <a:pos x="320" y="498"/>
                    </a:cxn>
                    <a:cxn ang="0">
                      <a:pos x="301" y="502"/>
                    </a:cxn>
                    <a:cxn ang="0">
                      <a:pos x="284" y="470"/>
                    </a:cxn>
                    <a:cxn ang="0">
                      <a:pos x="261" y="481"/>
                    </a:cxn>
                    <a:cxn ang="0">
                      <a:pos x="273" y="487"/>
                    </a:cxn>
                    <a:cxn ang="0">
                      <a:pos x="251" y="491"/>
                    </a:cxn>
                    <a:cxn ang="0">
                      <a:pos x="243" y="495"/>
                    </a:cxn>
                    <a:cxn ang="0">
                      <a:pos x="220" y="476"/>
                    </a:cxn>
                    <a:cxn ang="0">
                      <a:pos x="210" y="488"/>
                    </a:cxn>
                    <a:cxn ang="0">
                      <a:pos x="182" y="480"/>
                    </a:cxn>
                    <a:cxn ang="0">
                      <a:pos x="189" y="466"/>
                    </a:cxn>
                    <a:cxn ang="0">
                      <a:pos x="144" y="470"/>
                    </a:cxn>
                    <a:cxn ang="0">
                      <a:pos x="127" y="461"/>
                    </a:cxn>
                    <a:cxn ang="0">
                      <a:pos x="125" y="438"/>
                    </a:cxn>
                    <a:cxn ang="0">
                      <a:pos x="124" y="421"/>
                    </a:cxn>
                    <a:cxn ang="0">
                      <a:pos x="135" y="413"/>
                    </a:cxn>
                    <a:cxn ang="0">
                      <a:pos x="157" y="412"/>
                    </a:cxn>
                    <a:cxn ang="0">
                      <a:pos x="143" y="400"/>
                    </a:cxn>
                    <a:cxn ang="0">
                      <a:pos x="116" y="380"/>
                    </a:cxn>
                    <a:cxn ang="0">
                      <a:pos x="138" y="348"/>
                    </a:cxn>
                    <a:cxn ang="0">
                      <a:pos x="109" y="380"/>
                    </a:cxn>
                    <a:cxn ang="0">
                      <a:pos x="107" y="345"/>
                    </a:cxn>
                    <a:cxn ang="0">
                      <a:pos x="90" y="342"/>
                    </a:cxn>
                    <a:cxn ang="0">
                      <a:pos x="76" y="353"/>
                    </a:cxn>
                    <a:cxn ang="0">
                      <a:pos x="65" y="319"/>
                    </a:cxn>
                    <a:cxn ang="0">
                      <a:pos x="51" y="331"/>
                    </a:cxn>
                    <a:cxn ang="0">
                      <a:pos x="32" y="347"/>
                    </a:cxn>
                    <a:cxn ang="0">
                      <a:pos x="16" y="340"/>
                    </a:cxn>
                    <a:cxn ang="0">
                      <a:pos x="1" y="294"/>
                    </a:cxn>
                    <a:cxn ang="0">
                      <a:pos x="3" y="255"/>
                    </a:cxn>
                    <a:cxn ang="0">
                      <a:pos x="27" y="242"/>
                    </a:cxn>
                    <a:cxn ang="0">
                      <a:pos x="42" y="244"/>
                    </a:cxn>
                    <a:cxn ang="0">
                      <a:pos x="53" y="230"/>
                    </a:cxn>
                    <a:cxn ang="0">
                      <a:pos x="64" y="206"/>
                    </a:cxn>
                    <a:cxn ang="0">
                      <a:pos x="70" y="186"/>
                    </a:cxn>
                    <a:cxn ang="0">
                      <a:pos x="79" y="162"/>
                    </a:cxn>
                    <a:cxn ang="0">
                      <a:pos x="75" y="158"/>
                    </a:cxn>
                    <a:cxn ang="0">
                      <a:pos x="68" y="141"/>
                    </a:cxn>
                    <a:cxn ang="0">
                      <a:pos x="73" y="97"/>
                    </a:cxn>
                    <a:cxn ang="0">
                      <a:pos x="103" y="87"/>
                    </a:cxn>
                    <a:cxn ang="0">
                      <a:pos x="94" y="74"/>
                    </a:cxn>
                    <a:cxn ang="0">
                      <a:pos x="92" y="61"/>
                    </a:cxn>
                    <a:cxn ang="0">
                      <a:pos x="124" y="20"/>
                    </a:cxn>
                  </a:cxnLst>
                  <a:rect l="0" t="0" r="r" b="b"/>
                  <a:pathLst>
                    <a:path w="338" h="508">
                      <a:moveTo>
                        <a:pt x="124" y="20"/>
                      </a:moveTo>
                      <a:lnTo>
                        <a:pt x="128" y="17"/>
                      </a:lnTo>
                      <a:lnTo>
                        <a:pt x="152" y="22"/>
                      </a:lnTo>
                      <a:lnTo>
                        <a:pt x="161" y="12"/>
                      </a:lnTo>
                      <a:lnTo>
                        <a:pt x="187" y="0"/>
                      </a:lnTo>
                      <a:lnTo>
                        <a:pt x="199" y="0"/>
                      </a:lnTo>
                      <a:lnTo>
                        <a:pt x="210" y="9"/>
                      </a:lnTo>
                      <a:lnTo>
                        <a:pt x="219" y="14"/>
                      </a:lnTo>
                      <a:lnTo>
                        <a:pt x="234" y="15"/>
                      </a:lnTo>
                      <a:lnTo>
                        <a:pt x="256" y="33"/>
                      </a:lnTo>
                      <a:lnTo>
                        <a:pt x="268" y="34"/>
                      </a:lnTo>
                      <a:lnTo>
                        <a:pt x="277" y="45"/>
                      </a:lnTo>
                      <a:lnTo>
                        <a:pt x="279" y="55"/>
                      </a:lnTo>
                      <a:lnTo>
                        <a:pt x="245" y="63"/>
                      </a:lnTo>
                      <a:lnTo>
                        <a:pt x="272" y="68"/>
                      </a:lnTo>
                      <a:lnTo>
                        <a:pt x="268" y="74"/>
                      </a:lnTo>
                      <a:lnTo>
                        <a:pt x="256" y="73"/>
                      </a:lnTo>
                      <a:lnTo>
                        <a:pt x="234" y="86"/>
                      </a:lnTo>
                      <a:lnTo>
                        <a:pt x="246" y="88"/>
                      </a:lnTo>
                      <a:lnTo>
                        <a:pt x="265" y="82"/>
                      </a:lnTo>
                      <a:lnTo>
                        <a:pt x="267" y="94"/>
                      </a:lnTo>
                      <a:lnTo>
                        <a:pt x="262" y="103"/>
                      </a:lnTo>
                      <a:lnTo>
                        <a:pt x="253" y="111"/>
                      </a:lnTo>
                      <a:lnTo>
                        <a:pt x="245" y="114"/>
                      </a:lnTo>
                      <a:lnTo>
                        <a:pt x="225" y="111"/>
                      </a:lnTo>
                      <a:lnTo>
                        <a:pt x="222" y="121"/>
                      </a:lnTo>
                      <a:lnTo>
                        <a:pt x="238" y="119"/>
                      </a:lnTo>
                      <a:lnTo>
                        <a:pt x="242" y="131"/>
                      </a:lnTo>
                      <a:lnTo>
                        <a:pt x="235" y="143"/>
                      </a:lnTo>
                      <a:lnTo>
                        <a:pt x="232" y="158"/>
                      </a:lnTo>
                      <a:lnTo>
                        <a:pt x="226" y="156"/>
                      </a:lnTo>
                      <a:lnTo>
                        <a:pt x="222" y="160"/>
                      </a:lnTo>
                      <a:lnTo>
                        <a:pt x="226" y="165"/>
                      </a:lnTo>
                      <a:lnTo>
                        <a:pt x="225" y="176"/>
                      </a:lnTo>
                      <a:lnTo>
                        <a:pt x="219" y="178"/>
                      </a:lnTo>
                      <a:lnTo>
                        <a:pt x="219" y="189"/>
                      </a:lnTo>
                      <a:lnTo>
                        <a:pt x="218" y="201"/>
                      </a:lnTo>
                      <a:lnTo>
                        <a:pt x="219" y="214"/>
                      </a:lnTo>
                      <a:lnTo>
                        <a:pt x="224" y="226"/>
                      </a:lnTo>
                      <a:lnTo>
                        <a:pt x="224" y="235"/>
                      </a:lnTo>
                      <a:lnTo>
                        <a:pt x="216" y="255"/>
                      </a:lnTo>
                      <a:lnTo>
                        <a:pt x="218" y="267"/>
                      </a:lnTo>
                      <a:lnTo>
                        <a:pt x="222" y="273"/>
                      </a:lnTo>
                      <a:lnTo>
                        <a:pt x="226" y="313"/>
                      </a:lnTo>
                      <a:lnTo>
                        <a:pt x="230" y="331"/>
                      </a:lnTo>
                      <a:lnTo>
                        <a:pt x="234" y="341"/>
                      </a:lnTo>
                      <a:lnTo>
                        <a:pt x="242" y="353"/>
                      </a:lnTo>
                      <a:lnTo>
                        <a:pt x="250" y="373"/>
                      </a:lnTo>
                      <a:lnTo>
                        <a:pt x="253" y="382"/>
                      </a:lnTo>
                      <a:lnTo>
                        <a:pt x="254" y="394"/>
                      </a:lnTo>
                      <a:lnTo>
                        <a:pt x="278" y="426"/>
                      </a:lnTo>
                      <a:lnTo>
                        <a:pt x="288" y="436"/>
                      </a:lnTo>
                      <a:lnTo>
                        <a:pt x="296" y="439"/>
                      </a:lnTo>
                      <a:lnTo>
                        <a:pt x="306" y="450"/>
                      </a:lnTo>
                      <a:lnTo>
                        <a:pt x="322" y="464"/>
                      </a:lnTo>
                      <a:lnTo>
                        <a:pt x="327" y="463"/>
                      </a:lnTo>
                      <a:lnTo>
                        <a:pt x="338" y="472"/>
                      </a:lnTo>
                      <a:lnTo>
                        <a:pt x="332" y="475"/>
                      </a:lnTo>
                      <a:lnTo>
                        <a:pt x="332" y="485"/>
                      </a:lnTo>
                      <a:lnTo>
                        <a:pt x="322" y="490"/>
                      </a:lnTo>
                      <a:lnTo>
                        <a:pt x="301" y="486"/>
                      </a:lnTo>
                      <a:lnTo>
                        <a:pt x="296" y="491"/>
                      </a:lnTo>
                      <a:lnTo>
                        <a:pt x="320" y="498"/>
                      </a:lnTo>
                      <a:lnTo>
                        <a:pt x="311" y="499"/>
                      </a:lnTo>
                      <a:lnTo>
                        <a:pt x="310" y="508"/>
                      </a:lnTo>
                      <a:lnTo>
                        <a:pt x="301" y="502"/>
                      </a:lnTo>
                      <a:lnTo>
                        <a:pt x="286" y="486"/>
                      </a:lnTo>
                      <a:lnTo>
                        <a:pt x="281" y="482"/>
                      </a:lnTo>
                      <a:lnTo>
                        <a:pt x="284" y="470"/>
                      </a:lnTo>
                      <a:lnTo>
                        <a:pt x="274" y="475"/>
                      </a:lnTo>
                      <a:lnTo>
                        <a:pt x="265" y="475"/>
                      </a:lnTo>
                      <a:lnTo>
                        <a:pt x="261" y="481"/>
                      </a:lnTo>
                      <a:lnTo>
                        <a:pt x="262" y="487"/>
                      </a:lnTo>
                      <a:lnTo>
                        <a:pt x="268" y="491"/>
                      </a:lnTo>
                      <a:lnTo>
                        <a:pt x="273" y="487"/>
                      </a:lnTo>
                      <a:lnTo>
                        <a:pt x="275" y="498"/>
                      </a:lnTo>
                      <a:lnTo>
                        <a:pt x="261" y="499"/>
                      </a:lnTo>
                      <a:lnTo>
                        <a:pt x="251" y="491"/>
                      </a:lnTo>
                      <a:lnTo>
                        <a:pt x="246" y="491"/>
                      </a:lnTo>
                      <a:lnTo>
                        <a:pt x="248" y="498"/>
                      </a:lnTo>
                      <a:lnTo>
                        <a:pt x="243" y="495"/>
                      </a:lnTo>
                      <a:lnTo>
                        <a:pt x="237" y="481"/>
                      </a:lnTo>
                      <a:lnTo>
                        <a:pt x="229" y="482"/>
                      </a:lnTo>
                      <a:lnTo>
                        <a:pt x="220" y="476"/>
                      </a:lnTo>
                      <a:lnTo>
                        <a:pt x="216" y="487"/>
                      </a:lnTo>
                      <a:lnTo>
                        <a:pt x="213" y="483"/>
                      </a:lnTo>
                      <a:lnTo>
                        <a:pt x="210" y="488"/>
                      </a:lnTo>
                      <a:lnTo>
                        <a:pt x="209" y="499"/>
                      </a:lnTo>
                      <a:lnTo>
                        <a:pt x="204" y="499"/>
                      </a:lnTo>
                      <a:lnTo>
                        <a:pt x="182" y="480"/>
                      </a:lnTo>
                      <a:lnTo>
                        <a:pt x="178" y="471"/>
                      </a:lnTo>
                      <a:lnTo>
                        <a:pt x="191" y="471"/>
                      </a:lnTo>
                      <a:lnTo>
                        <a:pt x="189" y="466"/>
                      </a:lnTo>
                      <a:lnTo>
                        <a:pt x="173" y="465"/>
                      </a:lnTo>
                      <a:lnTo>
                        <a:pt x="151" y="472"/>
                      </a:lnTo>
                      <a:lnTo>
                        <a:pt x="144" y="470"/>
                      </a:lnTo>
                      <a:lnTo>
                        <a:pt x="139" y="461"/>
                      </a:lnTo>
                      <a:lnTo>
                        <a:pt x="134" y="465"/>
                      </a:lnTo>
                      <a:lnTo>
                        <a:pt x="127" y="461"/>
                      </a:lnTo>
                      <a:lnTo>
                        <a:pt x="125" y="458"/>
                      </a:lnTo>
                      <a:lnTo>
                        <a:pt x="124" y="449"/>
                      </a:lnTo>
                      <a:lnTo>
                        <a:pt x="125" y="438"/>
                      </a:lnTo>
                      <a:lnTo>
                        <a:pt x="125" y="431"/>
                      </a:lnTo>
                      <a:lnTo>
                        <a:pt x="122" y="423"/>
                      </a:lnTo>
                      <a:lnTo>
                        <a:pt x="124" y="421"/>
                      </a:lnTo>
                      <a:lnTo>
                        <a:pt x="137" y="427"/>
                      </a:lnTo>
                      <a:lnTo>
                        <a:pt x="139" y="422"/>
                      </a:lnTo>
                      <a:lnTo>
                        <a:pt x="135" y="413"/>
                      </a:lnTo>
                      <a:lnTo>
                        <a:pt x="144" y="418"/>
                      </a:lnTo>
                      <a:lnTo>
                        <a:pt x="156" y="416"/>
                      </a:lnTo>
                      <a:lnTo>
                        <a:pt x="157" y="412"/>
                      </a:lnTo>
                      <a:lnTo>
                        <a:pt x="145" y="410"/>
                      </a:lnTo>
                      <a:lnTo>
                        <a:pt x="150" y="404"/>
                      </a:lnTo>
                      <a:lnTo>
                        <a:pt x="143" y="400"/>
                      </a:lnTo>
                      <a:lnTo>
                        <a:pt x="124" y="397"/>
                      </a:lnTo>
                      <a:lnTo>
                        <a:pt x="116" y="388"/>
                      </a:lnTo>
                      <a:lnTo>
                        <a:pt x="116" y="380"/>
                      </a:lnTo>
                      <a:lnTo>
                        <a:pt x="119" y="382"/>
                      </a:lnTo>
                      <a:lnTo>
                        <a:pt x="121" y="372"/>
                      </a:lnTo>
                      <a:lnTo>
                        <a:pt x="138" y="348"/>
                      </a:lnTo>
                      <a:lnTo>
                        <a:pt x="124" y="357"/>
                      </a:lnTo>
                      <a:lnTo>
                        <a:pt x="116" y="373"/>
                      </a:lnTo>
                      <a:lnTo>
                        <a:pt x="109" y="380"/>
                      </a:lnTo>
                      <a:lnTo>
                        <a:pt x="109" y="364"/>
                      </a:lnTo>
                      <a:lnTo>
                        <a:pt x="107" y="356"/>
                      </a:lnTo>
                      <a:lnTo>
                        <a:pt x="107" y="345"/>
                      </a:lnTo>
                      <a:lnTo>
                        <a:pt x="109" y="336"/>
                      </a:lnTo>
                      <a:lnTo>
                        <a:pt x="97" y="348"/>
                      </a:lnTo>
                      <a:lnTo>
                        <a:pt x="90" y="342"/>
                      </a:lnTo>
                      <a:lnTo>
                        <a:pt x="86" y="352"/>
                      </a:lnTo>
                      <a:lnTo>
                        <a:pt x="80" y="348"/>
                      </a:lnTo>
                      <a:lnTo>
                        <a:pt x="76" y="353"/>
                      </a:lnTo>
                      <a:lnTo>
                        <a:pt x="73" y="341"/>
                      </a:lnTo>
                      <a:lnTo>
                        <a:pt x="73" y="325"/>
                      </a:lnTo>
                      <a:lnTo>
                        <a:pt x="65" y="319"/>
                      </a:lnTo>
                      <a:lnTo>
                        <a:pt x="57" y="335"/>
                      </a:lnTo>
                      <a:lnTo>
                        <a:pt x="55" y="346"/>
                      </a:lnTo>
                      <a:lnTo>
                        <a:pt x="51" y="331"/>
                      </a:lnTo>
                      <a:lnTo>
                        <a:pt x="46" y="336"/>
                      </a:lnTo>
                      <a:lnTo>
                        <a:pt x="44" y="347"/>
                      </a:lnTo>
                      <a:lnTo>
                        <a:pt x="32" y="347"/>
                      </a:lnTo>
                      <a:lnTo>
                        <a:pt x="26" y="346"/>
                      </a:lnTo>
                      <a:lnTo>
                        <a:pt x="22" y="341"/>
                      </a:lnTo>
                      <a:lnTo>
                        <a:pt x="16" y="340"/>
                      </a:lnTo>
                      <a:lnTo>
                        <a:pt x="10" y="330"/>
                      </a:lnTo>
                      <a:lnTo>
                        <a:pt x="3" y="309"/>
                      </a:lnTo>
                      <a:lnTo>
                        <a:pt x="1" y="294"/>
                      </a:lnTo>
                      <a:lnTo>
                        <a:pt x="0" y="280"/>
                      </a:lnTo>
                      <a:lnTo>
                        <a:pt x="3" y="269"/>
                      </a:lnTo>
                      <a:lnTo>
                        <a:pt x="3" y="255"/>
                      </a:lnTo>
                      <a:lnTo>
                        <a:pt x="6" y="246"/>
                      </a:lnTo>
                      <a:lnTo>
                        <a:pt x="21" y="234"/>
                      </a:lnTo>
                      <a:lnTo>
                        <a:pt x="27" y="242"/>
                      </a:lnTo>
                      <a:lnTo>
                        <a:pt x="33" y="235"/>
                      </a:lnTo>
                      <a:lnTo>
                        <a:pt x="43" y="234"/>
                      </a:lnTo>
                      <a:lnTo>
                        <a:pt x="42" y="244"/>
                      </a:lnTo>
                      <a:lnTo>
                        <a:pt x="48" y="249"/>
                      </a:lnTo>
                      <a:lnTo>
                        <a:pt x="52" y="240"/>
                      </a:lnTo>
                      <a:lnTo>
                        <a:pt x="53" y="230"/>
                      </a:lnTo>
                      <a:lnTo>
                        <a:pt x="57" y="228"/>
                      </a:lnTo>
                      <a:lnTo>
                        <a:pt x="58" y="206"/>
                      </a:lnTo>
                      <a:lnTo>
                        <a:pt x="64" y="206"/>
                      </a:lnTo>
                      <a:lnTo>
                        <a:pt x="65" y="199"/>
                      </a:lnTo>
                      <a:lnTo>
                        <a:pt x="62" y="189"/>
                      </a:lnTo>
                      <a:lnTo>
                        <a:pt x="70" y="186"/>
                      </a:lnTo>
                      <a:lnTo>
                        <a:pt x="70" y="174"/>
                      </a:lnTo>
                      <a:lnTo>
                        <a:pt x="74" y="171"/>
                      </a:lnTo>
                      <a:lnTo>
                        <a:pt x="79" y="162"/>
                      </a:lnTo>
                      <a:lnTo>
                        <a:pt x="85" y="156"/>
                      </a:lnTo>
                      <a:lnTo>
                        <a:pt x="86" y="149"/>
                      </a:lnTo>
                      <a:lnTo>
                        <a:pt x="75" y="158"/>
                      </a:lnTo>
                      <a:lnTo>
                        <a:pt x="71" y="152"/>
                      </a:lnTo>
                      <a:lnTo>
                        <a:pt x="76" y="140"/>
                      </a:lnTo>
                      <a:lnTo>
                        <a:pt x="68" y="141"/>
                      </a:lnTo>
                      <a:lnTo>
                        <a:pt x="52" y="126"/>
                      </a:lnTo>
                      <a:lnTo>
                        <a:pt x="55" y="111"/>
                      </a:lnTo>
                      <a:lnTo>
                        <a:pt x="73" y="97"/>
                      </a:lnTo>
                      <a:lnTo>
                        <a:pt x="85" y="90"/>
                      </a:lnTo>
                      <a:lnTo>
                        <a:pt x="91" y="95"/>
                      </a:lnTo>
                      <a:lnTo>
                        <a:pt x="103" y="87"/>
                      </a:lnTo>
                      <a:lnTo>
                        <a:pt x="95" y="87"/>
                      </a:lnTo>
                      <a:lnTo>
                        <a:pt x="90" y="81"/>
                      </a:lnTo>
                      <a:lnTo>
                        <a:pt x="94" y="74"/>
                      </a:lnTo>
                      <a:lnTo>
                        <a:pt x="100" y="72"/>
                      </a:lnTo>
                      <a:lnTo>
                        <a:pt x="97" y="66"/>
                      </a:lnTo>
                      <a:lnTo>
                        <a:pt x="92" y="61"/>
                      </a:lnTo>
                      <a:lnTo>
                        <a:pt x="91" y="52"/>
                      </a:lnTo>
                      <a:lnTo>
                        <a:pt x="109" y="30"/>
                      </a:lnTo>
                      <a:lnTo>
                        <a:pt x="124" y="2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04" name="Freeform 125"/>
                <p:cNvSpPr>
                  <a:spLocks noChangeAspect="1"/>
                </p:cNvSpPr>
                <p:nvPr/>
              </p:nvSpPr>
              <p:spPr bwMode="gray">
                <a:xfrm>
                  <a:off x="3104" y="1129"/>
                  <a:ext cx="169" cy="159"/>
                </a:xfrm>
                <a:custGeom>
                  <a:avLst/>
                  <a:gdLst/>
                  <a:ahLst/>
                  <a:cxnLst>
                    <a:cxn ang="0">
                      <a:pos x="31" y="669"/>
                    </a:cxn>
                    <a:cxn ang="0">
                      <a:pos x="88" y="629"/>
                    </a:cxn>
                    <a:cxn ang="0">
                      <a:pos x="84" y="616"/>
                    </a:cxn>
                    <a:cxn ang="0">
                      <a:pos x="83" y="578"/>
                    </a:cxn>
                    <a:cxn ang="0">
                      <a:pos x="109" y="554"/>
                    </a:cxn>
                    <a:cxn ang="0">
                      <a:pos x="106" y="527"/>
                    </a:cxn>
                    <a:cxn ang="0">
                      <a:pos x="144" y="509"/>
                    </a:cxn>
                    <a:cxn ang="0">
                      <a:pos x="113" y="481"/>
                    </a:cxn>
                    <a:cxn ang="0">
                      <a:pos x="103" y="457"/>
                    </a:cxn>
                    <a:cxn ang="0">
                      <a:pos x="105" y="410"/>
                    </a:cxn>
                    <a:cxn ang="0">
                      <a:pos x="163" y="404"/>
                    </a:cxn>
                    <a:cxn ang="0">
                      <a:pos x="230" y="351"/>
                    </a:cxn>
                    <a:cxn ang="0">
                      <a:pos x="259" y="310"/>
                    </a:cxn>
                    <a:cxn ang="0">
                      <a:pos x="302" y="253"/>
                    </a:cxn>
                    <a:cxn ang="0">
                      <a:pos x="372" y="196"/>
                    </a:cxn>
                    <a:cxn ang="0">
                      <a:pos x="385" y="219"/>
                    </a:cxn>
                    <a:cxn ang="0">
                      <a:pos x="398" y="169"/>
                    </a:cxn>
                    <a:cxn ang="0">
                      <a:pos x="426" y="161"/>
                    </a:cxn>
                    <a:cxn ang="0">
                      <a:pos x="502" y="184"/>
                    </a:cxn>
                    <a:cxn ang="0">
                      <a:pos x="572" y="161"/>
                    </a:cxn>
                    <a:cxn ang="0">
                      <a:pos x="615" y="124"/>
                    </a:cxn>
                    <a:cxn ang="0">
                      <a:pos x="660" y="105"/>
                    </a:cxn>
                    <a:cxn ang="0">
                      <a:pos x="689" y="39"/>
                    </a:cxn>
                    <a:cxn ang="0">
                      <a:pos x="750" y="0"/>
                    </a:cxn>
                    <a:cxn ang="0">
                      <a:pos x="832" y="36"/>
                    </a:cxn>
                    <a:cxn ang="0">
                      <a:pos x="829" y="110"/>
                    </a:cxn>
                    <a:cxn ang="0">
                      <a:pos x="799" y="176"/>
                    </a:cxn>
                    <a:cxn ang="0">
                      <a:pos x="733" y="221"/>
                    </a:cxn>
                    <a:cxn ang="0">
                      <a:pos x="648" y="244"/>
                    </a:cxn>
                    <a:cxn ang="0">
                      <a:pos x="614" y="276"/>
                    </a:cxn>
                    <a:cxn ang="0">
                      <a:pos x="540" y="304"/>
                    </a:cxn>
                    <a:cxn ang="0">
                      <a:pos x="472" y="372"/>
                    </a:cxn>
                    <a:cxn ang="0">
                      <a:pos x="391" y="442"/>
                    </a:cxn>
                    <a:cxn ang="0">
                      <a:pos x="374" y="453"/>
                    </a:cxn>
                    <a:cxn ang="0">
                      <a:pos x="358" y="511"/>
                    </a:cxn>
                    <a:cxn ang="0">
                      <a:pos x="331" y="520"/>
                    </a:cxn>
                    <a:cxn ang="0">
                      <a:pos x="294" y="530"/>
                    </a:cxn>
                    <a:cxn ang="0">
                      <a:pos x="297" y="562"/>
                    </a:cxn>
                    <a:cxn ang="0">
                      <a:pos x="249" y="547"/>
                    </a:cxn>
                    <a:cxn ang="0">
                      <a:pos x="273" y="603"/>
                    </a:cxn>
                    <a:cxn ang="0">
                      <a:pos x="262" y="625"/>
                    </a:cxn>
                    <a:cxn ang="0">
                      <a:pos x="251" y="651"/>
                    </a:cxn>
                    <a:cxn ang="0">
                      <a:pos x="213" y="601"/>
                    </a:cxn>
                    <a:cxn ang="0">
                      <a:pos x="221" y="652"/>
                    </a:cxn>
                    <a:cxn ang="0">
                      <a:pos x="228" y="687"/>
                    </a:cxn>
                    <a:cxn ang="0">
                      <a:pos x="179" y="679"/>
                    </a:cxn>
                    <a:cxn ang="0">
                      <a:pos x="211" y="723"/>
                    </a:cxn>
                    <a:cxn ang="0">
                      <a:pos x="185" y="718"/>
                    </a:cxn>
                    <a:cxn ang="0">
                      <a:pos x="192" y="760"/>
                    </a:cxn>
                    <a:cxn ang="0">
                      <a:pos x="159" y="794"/>
                    </a:cxn>
                    <a:cxn ang="0">
                      <a:pos x="82" y="761"/>
                    </a:cxn>
                    <a:cxn ang="0">
                      <a:pos x="39" y="757"/>
                    </a:cxn>
                    <a:cxn ang="0">
                      <a:pos x="63" y="724"/>
                    </a:cxn>
                    <a:cxn ang="0">
                      <a:pos x="52" y="713"/>
                    </a:cxn>
                    <a:cxn ang="0">
                      <a:pos x="0" y="692"/>
                    </a:cxn>
                  </a:cxnLst>
                  <a:rect l="0" t="0" r="r" b="b"/>
                  <a:pathLst>
                    <a:path w="843" h="796">
                      <a:moveTo>
                        <a:pt x="0" y="692"/>
                      </a:moveTo>
                      <a:lnTo>
                        <a:pt x="0" y="687"/>
                      </a:lnTo>
                      <a:lnTo>
                        <a:pt x="4" y="692"/>
                      </a:lnTo>
                      <a:lnTo>
                        <a:pt x="17" y="689"/>
                      </a:lnTo>
                      <a:lnTo>
                        <a:pt x="31" y="669"/>
                      </a:lnTo>
                      <a:lnTo>
                        <a:pt x="60" y="659"/>
                      </a:lnTo>
                      <a:lnTo>
                        <a:pt x="55" y="653"/>
                      </a:lnTo>
                      <a:lnTo>
                        <a:pt x="60" y="636"/>
                      </a:lnTo>
                      <a:lnTo>
                        <a:pt x="77" y="621"/>
                      </a:lnTo>
                      <a:lnTo>
                        <a:pt x="88" y="629"/>
                      </a:lnTo>
                      <a:lnTo>
                        <a:pt x="101" y="631"/>
                      </a:lnTo>
                      <a:lnTo>
                        <a:pt x="116" y="641"/>
                      </a:lnTo>
                      <a:lnTo>
                        <a:pt x="133" y="644"/>
                      </a:lnTo>
                      <a:lnTo>
                        <a:pt x="124" y="631"/>
                      </a:lnTo>
                      <a:lnTo>
                        <a:pt x="84" y="616"/>
                      </a:lnTo>
                      <a:lnTo>
                        <a:pt x="77" y="604"/>
                      </a:lnTo>
                      <a:lnTo>
                        <a:pt x="86" y="606"/>
                      </a:lnTo>
                      <a:lnTo>
                        <a:pt x="103" y="604"/>
                      </a:lnTo>
                      <a:lnTo>
                        <a:pt x="108" y="593"/>
                      </a:lnTo>
                      <a:lnTo>
                        <a:pt x="83" y="578"/>
                      </a:lnTo>
                      <a:lnTo>
                        <a:pt x="86" y="572"/>
                      </a:lnTo>
                      <a:lnTo>
                        <a:pt x="120" y="570"/>
                      </a:lnTo>
                      <a:lnTo>
                        <a:pt x="127" y="565"/>
                      </a:lnTo>
                      <a:lnTo>
                        <a:pt x="121" y="556"/>
                      </a:lnTo>
                      <a:lnTo>
                        <a:pt x="109" y="554"/>
                      </a:lnTo>
                      <a:lnTo>
                        <a:pt x="103" y="545"/>
                      </a:lnTo>
                      <a:lnTo>
                        <a:pt x="98" y="536"/>
                      </a:lnTo>
                      <a:lnTo>
                        <a:pt x="98" y="523"/>
                      </a:lnTo>
                      <a:lnTo>
                        <a:pt x="100" y="519"/>
                      </a:lnTo>
                      <a:lnTo>
                        <a:pt x="106" y="527"/>
                      </a:lnTo>
                      <a:lnTo>
                        <a:pt x="129" y="513"/>
                      </a:lnTo>
                      <a:lnTo>
                        <a:pt x="151" y="519"/>
                      </a:lnTo>
                      <a:lnTo>
                        <a:pt x="163" y="511"/>
                      </a:lnTo>
                      <a:lnTo>
                        <a:pt x="152" y="513"/>
                      </a:lnTo>
                      <a:lnTo>
                        <a:pt x="144" y="509"/>
                      </a:lnTo>
                      <a:lnTo>
                        <a:pt x="138" y="496"/>
                      </a:lnTo>
                      <a:lnTo>
                        <a:pt x="127" y="493"/>
                      </a:lnTo>
                      <a:lnTo>
                        <a:pt x="108" y="498"/>
                      </a:lnTo>
                      <a:lnTo>
                        <a:pt x="105" y="490"/>
                      </a:lnTo>
                      <a:lnTo>
                        <a:pt x="113" y="481"/>
                      </a:lnTo>
                      <a:lnTo>
                        <a:pt x="122" y="455"/>
                      </a:lnTo>
                      <a:lnTo>
                        <a:pt x="117" y="457"/>
                      </a:lnTo>
                      <a:lnTo>
                        <a:pt x="116" y="452"/>
                      </a:lnTo>
                      <a:lnTo>
                        <a:pt x="113" y="443"/>
                      </a:lnTo>
                      <a:lnTo>
                        <a:pt x="103" y="457"/>
                      </a:lnTo>
                      <a:lnTo>
                        <a:pt x="103" y="442"/>
                      </a:lnTo>
                      <a:lnTo>
                        <a:pt x="97" y="437"/>
                      </a:lnTo>
                      <a:lnTo>
                        <a:pt x="103" y="426"/>
                      </a:lnTo>
                      <a:lnTo>
                        <a:pt x="100" y="421"/>
                      </a:lnTo>
                      <a:lnTo>
                        <a:pt x="105" y="410"/>
                      </a:lnTo>
                      <a:lnTo>
                        <a:pt x="124" y="410"/>
                      </a:lnTo>
                      <a:lnTo>
                        <a:pt x="124" y="426"/>
                      </a:lnTo>
                      <a:lnTo>
                        <a:pt x="131" y="431"/>
                      </a:lnTo>
                      <a:lnTo>
                        <a:pt x="153" y="418"/>
                      </a:lnTo>
                      <a:lnTo>
                        <a:pt x="163" y="404"/>
                      </a:lnTo>
                      <a:lnTo>
                        <a:pt x="165" y="387"/>
                      </a:lnTo>
                      <a:lnTo>
                        <a:pt x="184" y="378"/>
                      </a:lnTo>
                      <a:lnTo>
                        <a:pt x="208" y="383"/>
                      </a:lnTo>
                      <a:lnTo>
                        <a:pt x="229" y="362"/>
                      </a:lnTo>
                      <a:lnTo>
                        <a:pt x="230" y="351"/>
                      </a:lnTo>
                      <a:lnTo>
                        <a:pt x="226" y="340"/>
                      </a:lnTo>
                      <a:lnTo>
                        <a:pt x="237" y="332"/>
                      </a:lnTo>
                      <a:lnTo>
                        <a:pt x="234" y="320"/>
                      </a:lnTo>
                      <a:lnTo>
                        <a:pt x="249" y="308"/>
                      </a:lnTo>
                      <a:lnTo>
                        <a:pt x="259" y="310"/>
                      </a:lnTo>
                      <a:lnTo>
                        <a:pt x="269" y="304"/>
                      </a:lnTo>
                      <a:lnTo>
                        <a:pt x="265" y="298"/>
                      </a:lnTo>
                      <a:lnTo>
                        <a:pt x="271" y="277"/>
                      </a:lnTo>
                      <a:lnTo>
                        <a:pt x="278" y="269"/>
                      </a:lnTo>
                      <a:lnTo>
                        <a:pt x="302" y="253"/>
                      </a:lnTo>
                      <a:lnTo>
                        <a:pt x="334" y="240"/>
                      </a:lnTo>
                      <a:lnTo>
                        <a:pt x="341" y="233"/>
                      </a:lnTo>
                      <a:lnTo>
                        <a:pt x="343" y="222"/>
                      </a:lnTo>
                      <a:lnTo>
                        <a:pt x="348" y="211"/>
                      </a:lnTo>
                      <a:lnTo>
                        <a:pt x="372" y="196"/>
                      </a:lnTo>
                      <a:lnTo>
                        <a:pt x="383" y="201"/>
                      </a:lnTo>
                      <a:lnTo>
                        <a:pt x="377" y="212"/>
                      </a:lnTo>
                      <a:lnTo>
                        <a:pt x="371" y="229"/>
                      </a:lnTo>
                      <a:lnTo>
                        <a:pt x="380" y="232"/>
                      </a:lnTo>
                      <a:lnTo>
                        <a:pt x="385" y="219"/>
                      </a:lnTo>
                      <a:lnTo>
                        <a:pt x="404" y="212"/>
                      </a:lnTo>
                      <a:lnTo>
                        <a:pt x="409" y="201"/>
                      </a:lnTo>
                      <a:lnTo>
                        <a:pt x="401" y="195"/>
                      </a:lnTo>
                      <a:lnTo>
                        <a:pt x="398" y="184"/>
                      </a:lnTo>
                      <a:lnTo>
                        <a:pt x="398" y="169"/>
                      </a:lnTo>
                      <a:lnTo>
                        <a:pt x="404" y="170"/>
                      </a:lnTo>
                      <a:lnTo>
                        <a:pt x="407" y="162"/>
                      </a:lnTo>
                      <a:lnTo>
                        <a:pt x="402" y="157"/>
                      </a:lnTo>
                      <a:lnTo>
                        <a:pt x="423" y="152"/>
                      </a:lnTo>
                      <a:lnTo>
                        <a:pt x="426" y="161"/>
                      </a:lnTo>
                      <a:lnTo>
                        <a:pt x="470" y="165"/>
                      </a:lnTo>
                      <a:lnTo>
                        <a:pt x="470" y="185"/>
                      </a:lnTo>
                      <a:lnTo>
                        <a:pt x="481" y="190"/>
                      </a:lnTo>
                      <a:lnTo>
                        <a:pt x="488" y="178"/>
                      </a:lnTo>
                      <a:lnTo>
                        <a:pt x="502" y="184"/>
                      </a:lnTo>
                      <a:lnTo>
                        <a:pt x="546" y="152"/>
                      </a:lnTo>
                      <a:lnTo>
                        <a:pt x="557" y="152"/>
                      </a:lnTo>
                      <a:lnTo>
                        <a:pt x="560" y="161"/>
                      </a:lnTo>
                      <a:lnTo>
                        <a:pt x="562" y="162"/>
                      </a:lnTo>
                      <a:lnTo>
                        <a:pt x="572" y="161"/>
                      </a:lnTo>
                      <a:lnTo>
                        <a:pt x="577" y="154"/>
                      </a:lnTo>
                      <a:lnTo>
                        <a:pt x="583" y="156"/>
                      </a:lnTo>
                      <a:lnTo>
                        <a:pt x="588" y="147"/>
                      </a:lnTo>
                      <a:lnTo>
                        <a:pt x="595" y="146"/>
                      </a:lnTo>
                      <a:lnTo>
                        <a:pt x="615" y="124"/>
                      </a:lnTo>
                      <a:lnTo>
                        <a:pt x="633" y="124"/>
                      </a:lnTo>
                      <a:lnTo>
                        <a:pt x="638" y="118"/>
                      </a:lnTo>
                      <a:lnTo>
                        <a:pt x="643" y="102"/>
                      </a:lnTo>
                      <a:lnTo>
                        <a:pt x="653" y="109"/>
                      </a:lnTo>
                      <a:lnTo>
                        <a:pt x="660" y="105"/>
                      </a:lnTo>
                      <a:lnTo>
                        <a:pt x="667" y="97"/>
                      </a:lnTo>
                      <a:lnTo>
                        <a:pt x="663" y="70"/>
                      </a:lnTo>
                      <a:lnTo>
                        <a:pt x="668" y="56"/>
                      </a:lnTo>
                      <a:lnTo>
                        <a:pt x="680" y="51"/>
                      </a:lnTo>
                      <a:lnTo>
                        <a:pt x="689" y="39"/>
                      </a:lnTo>
                      <a:lnTo>
                        <a:pt x="697" y="39"/>
                      </a:lnTo>
                      <a:lnTo>
                        <a:pt x="708" y="25"/>
                      </a:lnTo>
                      <a:lnTo>
                        <a:pt x="713" y="14"/>
                      </a:lnTo>
                      <a:lnTo>
                        <a:pt x="726" y="20"/>
                      </a:lnTo>
                      <a:lnTo>
                        <a:pt x="750" y="0"/>
                      </a:lnTo>
                      <a:lnTo>
                        <a:pt x="782" y="1"/>
                      </a:lnTo>
                      <a:lnTo>
                        <a:pt x="812" y="12"/>
                      </a:lnTo>
                      <a:lnTo>
                        <a:pt x="820" y="20"/>
                      </a:lnTo>
                      <a:lnTo>
                        <a:pt x="825" y="29"/>
                      </a:lnTo>
                      <a:lnTo>
                        <a:pt x="832" y="36"/>
                      </a:lnTo>
                      <a:lnTo>
                        <a:pt x="831" y="46"/>
                      </a:lnTo>
                      <a:lnTo>
                        <a:pt x="842" y="76"/>
                      </a:lnTo>
                      <a:lnTo>
                        <a:pt x="842" y="87"/>
                      </a:lnTo>
                      <a:lnTo>
                        <a:pt x="834" y="93"/>
                      </a:lnTo>
                      <a:lnTo>
                        <a:pt x="829" y="110"/>
                      </a:lnTo>
                      <a:lnTo>
                        <a:pt x="843" y="111"/>
                      </a:lnTo>
                      <a:lnTo>
                        <a:pt x="841" y="119"/>
                      </a:lnTo>
                      <a:lnTo>
                        <a:pt x="829" y="127"/>
                      </a:lnTo>
                      <a:lnTo>
                        <a:pt x="819" y="141"/>
                      </a:lnTo>
                      <a:lnTo>
                        <a:pt x="799" y="176"/>
                      </a:lnTo>
                      <a:lnTo>
                        <a:pt x="807" y="189"/>
                      </a:lnTo>
                      <a:lnTo>
                        <a:pt x="789" y="180"/>
                      </a:lnTo>
                      <a:lnTo>
                        <a:pt x="781" y="180"/>
                      </a:lnTo>
                      <a:lnTo>
                        <a:pt x="772" y="184"/>
                      </a:lnTo>
                      <a:lnTo>
                        <a:pt x="733" y="221"/>
                      </a:lnTo>
                      <a:lnTo>
                        <a:pt x="712" y="229"/>
                      </a:lnTo>
                      <a:lnTo>
                        <a:pt x="702" y="229"/>
                      </a:lnTo>
                      <a:lnTo>
                        <a:pt x="680" y="240"/>
                      </a:lnTo>
                      <a:lnTo>
                        <a:pt x="669" y="238"/>
                      </a:lnTo>
                      <a:lnTo>
                        <a:pt x="648" y="244"/>
                      </a:lnTo>
                      <a:lnTo>
                        <a:pt x="641" y="251"/>
                      </a:lnTo>
                      <a:lnTo>
                        <a:pt x="638" y="261"/>
                      </a:lnTo>
                      <a:lnTo>
                        <a:pt x="628" y="271"/>
                      </a:lnTo>
                      <a:lnTo>
                        <a:pt x="624" y="260"/>
                      </a:lnTo>
                      <a:lnTo>
                        <a:pt x="614" y="276"/>
                      </a:lnTo>
                      <a:lnTo>
                        <a:pt x="558" y="310"/>
                      </a:lnTo>
                      <a:lnTo>
                        <a:pt x="552" y="309"/>
                      </a:lnTo>
                      <a:lnTo>
                        <a:pt x="545" y="289"/>
                      </a:lnTo>
                      <a:lnTo>
                        <a:pt x="539" y="294"/>
                      </a:lnTo>
                      <a:lnTo>
                        <a:pt x="540" y="304"/>
                      </a:lnTo>
                      <a:lnTo>
                        <a:pt x="538" y="308"/>
                      </a:lnTo>
                      <a:lnTo>
                        <a:pt x="534" y="318"/>
                      </a:lnTo>
                      <a:lnTo>
                        <a:pt x="506" y="350"/>
                      </a:lnTo>
                      <a:lnTo>
                        <a:pt x="481" y="356"/>
                      </a:lnTo>
                      <a:lnTo>
                        <a:pt x="472" y="372"/>
                      </a:lnTo>
                      <a:lnTo>
                        <a:pt x="469" y="363"/>
                      </a:lnTo>
                      <a:lnTo>
                        <a:pt x="449" y="398"/>
                      </a:lnTo>
                      <a:lnTo>
                        <a:pt x="422" y="431"/>
                      </a:lnTo>
                      <a:lnTo>
                        <a:pt x="395" y="436"/>
                      </a:lnTo>
                      <a:lnTo>
                        <a:pt x="391" y="442"/>
                      </a:lnTo>
                      <a:lnTo>
                        <a:pt x="389" y="434"/>
                      </a:lnTo>
                      <a:lnTo>
                        <a:pt x="378" y="436"/>
                      </a:lnTo>
                      <a:lnTo>
                        <a:pt x="373" y="430"/>
                      </a:lnTo>
                      <a:lnTo>
                        <a:pt x="367" y="445"/>
                      </a:lnTo>
                      <a:lnTo>
                        <a:pt x="374" y="453"/>
                      </a:lnTo>
                      <a:lnTo>
                        <a:pt x="383" y="454"/>
                      </a:lnTo>
                      <a:lnTo>
                        <a:pt x="385" y="465"/>
                      </a:lnTo>
                      <a:lnTo>
                        <a:pt x="359" y="491"/>
                      </a:lnTo>
                      <a:lnTo>
                        <a:pt x="362" y="501"/>
                      </a:lnTo>
                      <a:lnTo>
                        <a:pt x="358" y="511"/>
                      </a:lnTo>
                      <a:lnTo>
                        <a:pt x="340" y="514"/>
                      </a:lnTo>
                      <a:lnTo>
                        <a:pt x="331" y="504"/>
                      </a:lnTo>
                      <a:lnTo>
                        <a:pt x="316" y="498"/>
                      </a:lnTo>
                      <a:lnTo>
                        <a:pt x="319" y="506"/>
                      </a:lnTo>
                      <a:lnTo>
                        <a:pt x="331" y="520"/>
                      </a:lnTo>
                      <a:lnTo>
                        <a:pt x="341" y="543"/>
                      </a:lnTo>
                      <a:lnTo>
                        <a:pt x="304" y="517"/>
                      </a:lnTo>
                      <a:lnTo>
                        <a:pt x="294" y="520"/>
                      </a:lnTo>
                      <a:lnTo>
                        <a:pt x="296" y="524"/>
                      </a:lnTo>
                      <a:lnTo>
                        <a:pt x="294" y="530"/>
                      </a:lnTo>
                      <a:lnTo>
                        <a:pt x="299" y="544"/>
                      </a:lnTo>
                      <a:lnTo>
                        <a:pt x="304" y="549"/>
                      </a:lnTo>
                      <a:lnTo>
                        <a:pt x="293" y="541"/>
                      </a:lnTo>
                      <a:lnTo>
                        <a:pt x="291" y="547"/>
                      </a:lnTo>
                      <a:lnTo>
                        <a:pt x="297" y="562"/>
                      </a:lnTo>
                      <a:lnTo>
                        <a:pt x="293" y="570"/>
                      </a:lnTo>
                      <a:lnTo>
                        <a:pt x="285" y="571"/>
                      </a:lnTo>
                      <a:lnTo>
                        <a:pt x="280" y="561"/>
                      </a:lnTo>
                      <a:lnTo>
                        <a:pt x="251" y="538"/>
                      </a:lnTo>
                      <a:lnTo>
                        <a:pt x="249" y="547"/>
                      </a:lnTo>
                      <a:lnTo>
                        <a:pt x="262" y="561"/>
                      </a:lnTo>
                      <a:lnTo>
                        <a:pt x="270" y="574"/>
                      </a:lnTo>
                      <a:lnTo>
                        <a:pt x="278" y="593"/>
                      </a:lnTo>
                      <a:lnTo>
                        <a:pt x="278" y="604"/>
                      </a:lnTo>
                      <a:lnTo>
                        <a:pt x="273" y="603"/>
                      </a:lnTo>
                      <a:lnTo>
                        <a:pt x="271" y="610"/>
                      </a:lnTo>
                      <a:lnTo>
                        <a:pt x="270" y="620"/>
                      </a:lnTo>
                      <a:lnTo>
                        <a:pt x="264" y="613"/>
                      </a:lnTo>
                      <a:lnTo>
                        <a:pt x="261" y="613"/>
                      </a:lnTo>
                      <a:lnTo>
                        <a:pt x="262" y="625"/>
                      </a:lnTo>
                      <a:lnTo>
                        <a:pt x="265" y="629"/>
                      </a:lnTo>
                      <a:lnTo>
                        <a:pt x="260" y="633"/>
                      </a:lnTo>
                      <a:lnTo>
                        <a:pt x="251" y="625"/>
                      </a:lnTo>
                      <a:lnTo>
                        <a:pt x="249" y="636"/>
                      </a:lnTo>
                      <a:lnTo>
                        <a:pt x="251" y="651"/>
                      </a:lnTo>
                      <a:lnTo>
                        <a:pt x="244" y="653"/>
                      </a:lnTo>
                      <a:lnTo>
                        <a:pt x="239" y="644"/>
                      </a:lnTo>
                      <a:lnTo>
                        <a:pt x="232" y="643"/>
                      </a:lnTo>
                      <a:lnTo>
                        <a:pt x="228" y="630"/>
                      </a:lnTo>
                      <a:lnTo>
                        <a:pt x="213" y="601"/>
                      </a:lnTo>
                      <a:lnTo>
                        <a:pt x="207" y="621"/>
                      </a:lnTo>
                      <a:lnTo>
                        <a:pt x="210" y="633"/>
                      </a:lnTo>
                      <a:lnTo>
                        <a:pt x="197" y="640"/>
                      </a:lnTo>
                      <a:lnTo>
                        <a:pt x="213" y="646"/>
                      </a:lnTo>
                      <a:lnTo>
                        <a:pt x="221" y="652"/>
                      </a:lnTo>
                      <a:lnTo>
                        <a:pt x="221" y="663"/>
                      </a:lnTo>
                      <a:lnTo>
                        <a:pt x="230" y="668"/>
                      </a:lnTo>
                      <a:lnTo>
                        <a:pt x="226" y="671"/>
                      </a:lnTo>
                      <a:lnTo>
                        <a:pt x="228" y="678"/>
                      </a:lnTo>
                      <a:lnTo>
                        <a:pt x="228" y="687"/>
                      </a:lnTo>
                      <a:lnTo>
                        <a:pt x="226" y="700"/>
                      </a:lnTo>
                      <a:lnTo>
                        <a:pt x="216" y="701"/>
                      </a:lnTo>
                      <a:lnTo>
                        <a:pt x="211" y="686"/>
                      </a:lnTo>
                      <a:lnTo>
                        <a:pt x="205" y="684"/>
                      </a:lnTo>
                      <a:lnTo>
                        <a:pt x="179" y="679"/>
                      </a:lnTo>
                      <a:lnTo>
                        <a:pt x="170" y="681"/>
                      </a:lnTo>
                      <a:lnTo>
                        <a:pt x="179" y="689"/>
                      </a:lnTo>
                      <a:lnTo>
                        <a:pt x="194" y="691"/>
                      </a:lnTo>
                      <a:lnTo>
                        <a:pt x="207" y="712"/>
                      </a:lnTo>
                      <a:lnTo>
                        <a:pt x="211" y="723"/>
                      </a:lnTo>
                      <a:lnTo>
                        <a:pt x="207" y="730"/>
                      </a:lnTo>
                      <a:lnTo>
                        <a:pt x="202" y="733"/>
                      </a:lnTo>
                      <a:lnTo>
                        <a:pt x="200" y="739"/>
                      </a:lnTo>
                      <a:lnTo>
                        <a:pt x="190" y="730"/>
                      </a:lnTo>
                      <a:lnTo>
                        <a:pt x="185" y="718"/>
                      </a:lnTo>
                      <a:lnTo>
                        <a:pt x="174" y="714"/>
                      </a:lnTo>
                      <a:lnTo>
                        <a:pt x="179" y="732"/>
                      </a:lnTo>
                      <a:lnTo>
                        <a:pt x="184" y="744"/>
                      </a:lnTo>
                      <a:lnTo>
                        <a:pt x="191" y="751"/>
                      </a:lnTo>
                      <a:lnTo>
                        <a:pt x="192" y="760"/>
                      </a:lnTo>
                      <a:lnTo>
                        <a:pt x="185" y="769"/>
                      </a:lnTo>
                      <a:lnTo>
                        <a:pt x="180" y="781"/>
                      </a:lnTo>
                      <a:lnTo>
                        <a:pt x="174" y="782"/>
                      </a:lnTo>
                      <a:lnTo>
                        <a:pt x="167" y="796"/>
                      </a:lnTo>
                      <a:lnTo>
                        <a:pt x="159" y="794"/>
                      </a:lnTo>
                      <a:lnTo>
                        <a:pt x="152" y="788"/>
                      </a:lnTo>
                      <a:lnTo>
                        <a:pt x="133" y="789"/>
                      </a:lnTo>
                      <a:lnTo>
                        <a:pt x="115" y="777"/>
                      </a:lnTo>
                      <a:lnTo>
                        <a:pt x="97" y="776"/>
                      </a:lnTo>
                      <a:lnTo>
                        <a:pt x="82" y="761"/>
                      </a:lnTo>
                      <a:lnTo>
                        <a:pt x="61" y="764"/>
                      </a:lnTo>
                      <a:lnTo>
                        <a:pt x="39" y="777"/>
                      </a:lnTo>
                      <a:lnTo>
                        <a:pt x="24" y="776"/>
                      </a:lnTo>
                      <a:lnTo>
                        <a:pt x="35" y="766"/>
                      </a:lnTo>
                      <a:lnTo>
                        <a:pt x="39" y="757"/>
                      </a:lnTo>
                      <a:lnTo>
                        <a:pt x="33" y="757"/>
                      </a:lnTo>
                      <a:lnTo>
                        <a:pt x="34" y="745"/>
                      </a:lnTo>
                      <a:lnTo>
                        <a:pt x="39" y="738"/>
                      </a:lnTo>
                      <a:lnTo>
                        <a:pt x="56" y="723"/>
                      </a:lnTo>
                      <a:lnTo>
                        <a:pt x="63" y="724"/>
                      </a:lnTo>
                      <a:lnTo>
                        <a:pt x="78" y="713"/>
                      </a:lnTo>
                      <a:lnTo>
                        <a:pt x="77" y="711"/>
                      </a:lnTo>
                      <a:lnTo>
                        <a:pt x="68" y="703"/>
                      </a:lnTo>
                      <a:lnTo>
                        <a:pt x="63" y="711"/>
                      </a:lnTo>
                      <a:lnTo>
                        <a:pt x="52" y="713"/>
                      </a:lnTo>
                      <a:lnTo>
                        <a:pt x="40" y="727"/>
                      </a:lnTo>
                      <a:lnTo>
                        <a:pt x="18" y="724"/>
                      </a:lnTo>
                      <a:lnTo>
                        <a:pt x="17" y="714"/>
                      </a:lnTo>
                      <a:lnTo>
                        <a:pt x="4" y="706"/>
                      </a:lnTo>
                      <a:lnTo>
                        <a:pt x="0" y="69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05" name="Freeform 126"/>
                <p:cNvSpPr>
                  <a:spLocks noChangeAspect="1"/>
                </p:cNvSpPr>
                <p:nvPr/>
              </p:nvSpPr>
              <p:spPr bwMode="gray">
                <a:xfrm>
                  <a:off x="3090" y="1355"/>
                  <a:ext cx="9" cy="16"/>
                </a:xfrm>
                <a:custGeom>
                  <a:avLst/>
                  <a:gdLst/>
                  <a:ahLst/>
                  <a:cxnLst>
                    <a:cxn ang="0">
                      <a:pos x="0" y="11"/>
                    </a:cxn>
                    <a:cxn ang="0">
                      <a:pos x="0" y="8"/>
                    </a:cxn>
                    <a:cxn ang="0">
                      <a:pos x="13" y="0"/>
                    </a:cxn>
                    <a:cxn ang="0">
                      <a:pos x="23" y="5"/>
                    </a:cxn>
                    <a:cxn ang="0">
                      <a:pos x="33" y="16"/>
                    </a:cxn>
                    <a:cxn ang="0">
                      <a:pos x="35" y="10"/>
                    </a:cxn>
                    <a:cxn ang="0">
                      <a:pos x="47" y="30"/>
                    </a:cxn>
                    <a:cxn ang="0">
                      <a:pos x="48" y="40"/>
                    </a:cxn>
                    <a:cxn ang="0">
                      <a:pos x="47" y="53"/>
                    </a:cxn>
                    <a:cxn ang="0">
                      <a:pos x="44" y="57"/>
                    </a:cxn>
                    <a:cxn ang="0">
                      <a:pos x="45" y="68"/>
                    </a:cxn>
                    <a:cxn ang="0">
                      <a:pos x="48" y="78"/>
                    </a:cxn>
                    <a:cxn ang="0">
                      <a:pos x="44" y="81"/>
                    </a:cxn>
                    <a:cxn ang="0">
                      <a:pos x="38" y="59"/>
                    </a:cxn>
                    <a:cxn ang="0">
                      <a:pos x="31" y="46"/>
                    </a:cxn>
                    <a:cxn ang="0">
                      <a:pos x="24" y="27"/>
                    </a:cxn>
                    <a:cxn ang="0">
                      <a:pos x="4" y="19"/>
                    </a:cxn>
                    <a:cxn ang="0">
                      <a:pos x="0" y="11"/>
                    </a:cxn>
                  </a:cxnLst>
                  <a:rect l="0" t="0" r="r" b="b"/>
                  <a:pathLst>
                    <a:path w="48" h="81">
                      <a:moveTo>
                        <a:pt x="0" y="11"/>
                      </a:moveTo>
                      <a:lnTo>
                        <a:pt x="0" y="8"/>
                      </a:lnTo>
                      <a:lnTo>
                        <a:pt x="13" y="0"/>
                      </a:lnTo>
                      <a:lnTo>
                        <a:pt x="23" y="5"/>
                      </a:lnTo>
                      <a:lnTo>
                        <a:pt x="33" y="16"/>
                      </a:lnTo>
                      <a:lnTo>
                        <a:pt x="35" y="10"/>
                      </a:lnTo>
                      <a:lnTo>
                        <a:pt x="47" y="30"/>
                      </a:lnTo>
                      <a:lnTo>
                        <a:pt x="48" y="40"/>
                      </a:lnTo>
                      <a:lnTo>
                        <a:pt x="47" y="53"/>
                      </a:lnTo>
                      <a:lnTo>
                        <a:pt x="44" y="57"/>
                      </a:lnTo>
                      <a:lnTo>
                        <a:pt x="45" y="68"/>
                      </a:lnTo>
                      <a:lnTo>
                        <a:pt x="48" y="78"/>
                      </a:lnTo>
                      <a:lnTo>
                        <a:pt x="44" y="81"/>
                      </a:lnTo>
                      <a:lnTo>
                        <a:pt x="38" y="59"/>
                      </a:lnTo>
                      <a:lnTo>
                        <a:pt x="31" y="46"/>
                      </a:lnTo>
                      <a:lnTo>
                        <a:pt x="24" y="27"/>
                      </a:lnTo>
                      <a:lnTo>
                        <a:pt x="4" y="19"/>
                      </a:lnTo>
                      <a:lnTo>
                        <a:pt x="0" y="1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06" name="Freeform 127"/>
                <p:cNvSpPr>
                  <a:spLocks noChangeAspect="1"/>
                </p:cNvSpPr>
                <p:nvPr/>
              </p:nvSpPr>
              <p:spPr bwMode="gray">
                <a:xfrm>
                  <a:off x="4042" y="1314"/>
                  <a:ext cx="17" cy="13"/>
                </a:xfrm>
                <a:custGeom>
                  <a:avLst/>
                  <a:gdLst/>
                  <a:ahLst/>
                  <a:cxnLst>
                    <a:cxn ang="0">
                      <a:pos x="44" y="7"/>
                    </a:cxn>
                    <a:cxn ang="0">
                      <a:pos x="57" y="9"/>
                    </a:cxn>
                    <a:cxn ang="0">
                      <a:pos x="84" y="4"/>
                    </a:cxn>
                    <a:cxn ang="0">
                      <a:pos x="85" y="7"/>
                    </a:cxn>
                    <a:cxn ang="0">
                      <a:pos x="84" y="14"/>
                    </a:cxn>
                    <a:cxn ang="0">
                      <a:pos x="79" y="27"/>
                    </a:cxn>
                    <a:cxn ang="0">
                      <a:pos x="76" y="37"/>
                    </a:cxn>
                    <a:cxn ang="0">
                      <a:pos x="71" y="45"/>
                    </a:cxn>
                    <a:cxn ang="0">
                      <a:pos x="70" y="40"/>
                    </a:cxn>
                    <a:cxn ang="0">
                      <a:pos x="70" y="26"/>
                    </a:cxn>
                    <a:cxn ang="0">
                      <a:pos x="62" y="51"/>
                    </a:cxn>
                    <a:cxn ang="0">
                      <a:pos x="54" y="50"/>
                    </a:cxn>
                    <a:cxn ang="0">
                      <a:pos x="44" y="42"/>
                    </a:cxn>
                    <a:cxn ang="0">
                      <a:pos x="36" y="52"/>
                    </a:cxn>
                    <a:cxn ang="0">
                      <a:pos x="20" y="51"/>
                    </a:cxn>
                    <a:cxn ang="0">
                      <a:pos x="17" y="57"/>
                    </a:cxn>
                    <a:cxn ang="0">
                      <a:pos x="13" y="61"/>
                    </a:cxn>
                    <a:cxn ang="0">
                      <a:pos x="0" y="46"/>
                    </a:cxn>
                    <a:cxn ang="0">
                      <a:pos x="4" y="40"/>
                    </a:cxn>
                    <a:cxn ang="0">
                      <a:pos x="11" y="37"/>
                    </a:cxn>
                    <a:cxn ang="0">
                      <a:pos x="10" y="29"/>
                    </a:cxn>
                    <a:cxn ang="0">
                      <a:pos x="13" y="23"/>
                    </a:cxn>
                    <a:cxn ang="0">
                      <a:pos x="19" y="20"/>
                    </a:cxn>
                    <a:cxn ang="0">
                      <a:pos x="19" y="14"/>
                    </a:cxn>
                    <a:cxn ang="0">
                      <a:pos x="16" y="4"/>
                    </a:cxn>
                    <a:cxn ang="0">
                      <a:pos x="25" y="0"/>
                    </a:cxn>
                    <a:cxn ang="0">
                      <a:pos x="41" y="2"/>
                    </a:cxn>
                    <a:cxn ang="0">
                      <a:pos x="44" y="3"/>
                    </a:cxn>
                    <a:cxn ang="0">
                      <a:pos x="44" y="7"/>
                    </a:cxn>
                  </a:cxnLst>
                  <a:rect l="0" t="0" r="r" b="b"/>
                  <a:pathLst>
                    <a:path w="85" h="61">
                      <a:moveTo>
                        <a:pt x="44" y="7"/>
                      </a:moveTo>
                      <a:lnTo>
                        <a:pt x="57" y="9"/>
                      </a:lnTo>
                      <a:lnTo>
                        <a:pt x="84" y="4"/>
                      </a:lnTo>
                      <a:lnTo>
                        <a:pt x="85" y="7"/>
                      </a:lnTo>
                      <a:lnTo>
                        <a:pt x="84" y="14"/>
                      </a:lnTo>
                      <a:lnTo>
                        <a:pt x="79" y="27"/>
                      </a:lnTo>
                      <a:lnTo>
                        <a:pt x="76" y="37"/>
                      </a:lnTo>
                      <a:lnTo>
                        <a:pt x="71" y="45"/>
                      </a:lnTo>
                      <a:lnTo>
                        <a:pt x="70" y="40"/>
                      </a:lnTo>
                      <a:lnTo>
                        <a:pt x="70" y="26"/>
                      </a:lnTo>
                      <a:lnTo>
                        <a:pt x="62" y="51"/>
                      </a:lnTo>
                      <a:lnTo>
                        <a:pt x="54" y="50"/>
                      </a:lnTo>
                      <a:lnTo>
                        <a:pt x="44" y="42"/>
                      </a:lnTo>
                      <a:lnTo>
                        <a:pt x="36" y="52"/>
                      </a:lnTo>
                      <a:lnTo>
                        <a:pt x="20" y="51"/>
                      </a:lnTo>
                      <a:lnTo>
                        <a:pt x="17" y="57"/>
                      </a:lnTo>
                      <a:lnTo>
                        <a:pt x="13" y="61"/>
                      </a:lnTo>
                      <a:lnTo>
                        <a:pt x="0" y="46"/>
                      </a:lnTo>
                      <a:lnTo>
                        <a:pt x="4" y="40"/>
                      </a:lnTo>
                      <a:lnTo>
                        <a:pt x="11" y="37"/>
                      </a:lnTo>
                      <a:lnTo>
                        <a:pt x="10" y="29"/>
                      </a:lnTo>
                      <a:lnTo>
                        <a:pt x="13" y="23"/>
                      </a:lnTo>
                      <a:lnTo>
                        <a:pt x="19" y="20"/>
                      </a:lnTo>
                      <a:lnTo>
                        <a:pt x="19" y="14"/>
                      </a:lnTo>
                      <a:lnTo>
                        <a:pt x="16" y="4"/>
                      </a:lnTo>
                      <a:lnTo>
                        <a:pt x="25" y="0"/>
                      </a:lnTo>
                      <a:lnTo>
                        <a:pt x="41" y="2"/>
                      </a:lnTo>
                      <a:lnTo>
                        <a:pt x="44" y="3"/>
                      </a:lnTo>
                      <a:lnTo>
                        <a:pt x="44" y="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07" name="Freeform 128"/>
                <p:cNvSpPr>
                  <a:spLocks noChangeAspect="1"/>
                </p:cNvSpPr>
                <p:nvPr/>
              </p:nvSpPr>
              <p:spPr bwMode="gray">
                <a:xfrm>
                  <a:off x="3158" y="1386"/>
                  <a:ext cx="22" cy="25"/>
                </a:xfrm>
                <a:custGeom>
                  <a:avLst/>
                  <a:gdLst/>
                  <a:ahLst/>
                  <a:cxnLst>
                    <a:cxn ang="0">
                      <a:pos x="15" y="75"/>
                    </a:cxn>
                    <a:cxn ang="0">
                      <a:pos x="12" y="75"/>
                    </a:cxn>
                    <a:cxn ang="0">
                      <a:pos x="7" y="57"/>
                    </a:cxn>
                    <a:cxn ang="0">
                      <a:pos x="7" y="49"/>
                    </a:cxn>
                    <a:cxn ang="0">
                      <a:pos x="3" y="47"/>
                    </a:cxn>
                    <a:cxn ang="0">
                      <a:pos x="0" y="36"/>
                    </a:cxn>
                    <a:cxn ang="0">
                      <a:pos x="10" y="41"/>
                    </a:cxn>
                    <a:cxn ang="0">
                      <a:pos x="19" y="38"/>
                    </a:cxn>
                    <a:cxn ang="0">
                      <a:pos x="6" y="25"/>
                    </a:cxn>
                    <a:cxn ang="0">
                      <a:pos x="10" y="23"/>
                    </a:cxn>
                    <a:cxn ang="0">
                      <a:pos x="15" y="15"/>
                    </a:cxn>
                    <a:cxn ang="0">
                      <a:pos x="19" y="3"/>
                    </a:cxn>
                    <a:cxn ang="0">
                      <a:pos x="27" y="0"/>
                    </a:cxn>
                    <a:cxn ang="0">
                      <a:pos x="37" y="16"/>
                    </a:cxn>
                    <a:cxn ang="0">
                      <a:pos x="46" y="23"/>
                    </a:cxn>
                    <a:cxn ang="0">
                      <a:pos x="52" y="38"/>
                    </a:cxn>
                    <a:cxn ang="0">
                      <a:pos x="68" y="46"/>
                    </a:cxn>
                    <a:cxn ang="0">
                      <a:pos x="82" y="62"/>
                    </a:cxn>
                    <a:cxn ang="0">
                      <a:pos x="109" y="98"/>
                    </a:cxn>
                    <a:cxn ang="0">
                      <a:pos x="112" y="108"/>
                    </a:cxn>
                    <a:cxn ang="0">
                      <a:pos x="103" y="123"/>
                    </a:cxn>
                    <a:cxn ang="0">
                      <a:pos x="96" y="118"/>
                    </a:cxn>
                    <a:cxn ang="0">
                      <a:pos x="89" y="117"/>
                    </a:cxn>
                    <a:cxn ang="0">
                      <a:pos x="85" y="122"/>
                    </a:cxn>
                    <a:cxn ang="0">
                      <a:pos x="74" y="122"/>
                    </a:cxn>
                    <a:cxn ang="0">
                      <a:pos x="60" y="112"/>
                    </a:cxn>
                    <a:cxn ang="0">
                      <a:pos x="64" y="103"/>
                    </a:cxn>
                    <a:cxn ang="0">
                      <a:pos x="54" y="96"/>
                    </a:cxn>
                    <a:cxn ang="0">
                      <a:pos x="44" y="95"/>
                    </a:cxn>
                    <a:cxn ang="0">
                      <a:pos x="26" y="82"/>
                    </a:cxn>
                    <a:cxn ang="0">
                      <a:pos x="31" y="95"/>
                    </a:cxn>
                    <a:cxn ang="0">
                      <a:pos x="39" y="106"/>
                    </a:cxn>
                    <a:cxn ang="0">
                      <a:pos x="37" y="113"/>
                    </a:cxn>
                    <a:cxn ang="0">
                      <a:pos x="28" y="95"/>
                    </a:cxn>
                    <a:cxn ang="0">
                      <a:pos x="15" y="75"/>
                    </a:cxn>
                  </a:cxnLst>
                  <a:rect l="0" t="0" r="r" b="b"/>
                  <a:pathLst>
                    <a:path w="112" h="123">
                      <a:moveTo>
                        <a:pt x="15" y="75"/>
                      </a:moveTo>
                      <a:lnTo>
                        <a:pt x="12" y="75"/>
                      </a:lnTo>
                      <a:lnTo>
                        <a:pt x="7" y="57"/>
                      </a:lnTo>
                      <a:lnTo>
                        <a:pt x="7" y="49"/>
                      </a:lnTo>
                      <a:lnTo>
                        <a:pt x="3" y="47"/>
                      </a:lnTo>
                      <a:lnTo>
                        <a:pt x="0" y="36"/>
                      </a:lnTo>
                      <a:lnTo>
                        <a:pt x="10" y="41"/>
                      </a:lnTo>
                      <a:lnTo>
                        <a:pt x="19" y="38"/>
                      </a:lnTo>
                      <a:lnTo>
                        <a:pt x="6" y="25"/>
                      </a:lnTo>
                      <a:lnTo>
                        <a:pt x="10" y="23"/>
                      </a:lnTo>
                      <a:lnTo>
                        <a:pt x="15" y="15"/>
                      </a:lnTo>
                      <a:lnTo>
                        <a:pt x="19" y="3"/>
                      </a:lnTo>
                      <a:lnTo>
                        <a:pt x="27" y="0"/>
                      </a:lnTo>
                      <a:lnTo>
                        <a:pt x="37" y="16"/>
                      </a:lnTo>
                      <a:lnTo>
                        <a:pt x="46" y="23"/>
                      </a:lnTo>
                      <a:lnTo>
                        <a:pt x="52" y="38"/>
                      </a:lnTo>
                      <a:lnTo>
                        <a:pt x="68" y="46"/>
                      </a:lnTo>
                      <a:lnTo>
                        <a:pt x="82" y="62"/>
                      </a:lnTo>
                      <a:lnTo>
                        <a:pt x="109" y="98"/>
                      </a:lnTo>
                      <a:lnTo>
                        <a:pt x="112" y="108"/>
                      </a:lnTo>
                      <a:lnTo>
                        <a:pt x="103" y="123"/>
                      </a:lnTo>
                      <a:lnTo>
                        <a:pt x="96" y="118"/>
                      </a:lnTo>
                      <a:lnTo>
                        <a:pt x="89" y="117"/>
                      </a:lnTo>
                      <a:lnTo>
                        <a:pt x="85" y="122"/>
                      </a:lnTo>
                      <a:lnTo>
                        <a:pt x="74" y="122"/>
                      </a:lnTo>
                      <a:lnTo>
                        <a:pt x="60" y="112"/>
                      </a:lnTo>
                      <a:lnTo>
                        <a:pt x="64" y="103"/>
                      </a:lnTo>
                      <a:lnTo>
                        <a:pt x="54" y="96"/>
                      </a:lnTo>
                      <a:lnTo>
                        <a:pt x="44" y="95"/>
                      </a:lnTo>
                      <a:lnTo>
                        <a:pt x="26" y="82"/>
                      </a:lnTo>
                      <a:lnTo>
                        <a:pt x="31" y="95"/>
                      </a:lnTo>
                      <a:lnTo>
                        <a:pt x="39" y="106"/>
                      </a:lnTo>
                      <a:lnTo>
                        <a:pt x="37" y="113"/>
                      </a:lnTo>
                      <a:lnTo>
                        <a:pt x="28" y="95"/>
                      </a:lnTo>
                      <a:lnTo>
                        <a:pt x="15" y="7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409" name="Freeform 130"/>
                <p:cNvSpPr>
                  <a:spLocks noChangeAspect="1"/>
                </p:cNvSpPr>
                <p:nvPr/>
              </p:nvSpPr>
              <p:spPr bwMode="gray">
                <a:xfrm>
                  <a:off x="4473" y="1348"/>
                  <a:ext cx="44" cy="25"/>
                </a:xfrm>
                <a:custGeom>
                  <a:avLst/>
                  <a:gdLst/>
                  <a:ahLst/>
                  <a:cxnLst>
                    <a:cxn ang="0">
                      <a:pos x="82" y="99"/>
                    </a:cxn>
                    <a:cxn ang="0">
                      <a:pos x="78" y="98"/>
                    </a:cxn>
                    <a:cxn ang="0">
                      <a:pos x="69" y="103"/>
                    </a:cxn>
                    <a:cxn ang="0">
                      <a:pos x="63" y="110"/>
                    </a:cxn>
                    <a:cxn ang="0">
                      <a:pos x="60" y="119"/>
                    </a:cxn>
                    <a:cxn ang="0">
                      <a:pos x="38" y="121"/>
                    </a:cxn>
                    <a:cxn ang="0">
                      <a:pos x="36" y="118"/>
                    </a:cxn>
                    <a:cxn ang="0">
                      <a:pos x="16" y="125"/>
                    </a:cxn>
                    <a:cxn ang="0">
                      <a:pos x="15" y="116"/>
                    </a:cxn>
                    <a:cxn ang="0">
                      <a:pos x="4" y="100"/>
                    </a:cxn>
                    <a:cxn ang="0">
                      <a:pos x="0" y="91"/>
                    </a:cxn>
                    <a:cxn ang="0">
                      <a:pos x="4" y="78"/>
                    </a:cxn>
                    <a:cxn ang="0">
                      <a:pos x="12" y="72"/>
                    </a:cxn>
                    <a:cxn ang="0">
                      <a:pos x="16" y="60"/>
                    </a:cxn>
                    <a:cxn ang="0">
                      <a:pos x="36" y="43"/>
                    </a:cxn>
                    <a:cxn ang="0">
                      <a:pos x="42" y="33"/>
                    </a:cxn>
                    <a:cxn ang="0">
                      <a:pos x="55" y="19"/>
                    </a:cxn>
                    <a:cxn ang="0">
                      <a:pos x="63" y="19"/>
                    </a:cxn>
                    <a:cxn ang="0">
                      <a:pos x="66" y="10"/>
                    </a:cxn>
                    <a:cxn ang="0">
                      <a:pos x="82" y="5"/>
                    </a:cxn>
                    <a:cxn ang="0">
                      <a:pos x="82" y="3"/>
                    </a:cxn>
                    <a:cxn ang="0">
                      <a:pos x="82" y="5"/>
                    </a:cxn>
                    <a:cxn ang="0">
                      <a:pos x="84" y="3"/>
                    </a:cxn>
                    <a:cxn ang="0">
                      <a:pos x="84" y="5"/>
                    </a:cxn>
                    <a:cxn ang="0">
                      <a:pos x="90" y="6"/>
                    </a:cxn>
                    <a:cxn ang="0">
                      <a:pos x="101" y="1"/>
                    </a:cxn>
                    <a:cxn ang="0">
                      <a:pos x="114" y="10"/>
                    </a:cxn>
                    <a:cxn ang="0">
                      <a:pos x="127" y="1"/>
                    </a:cxn>
                    <a:cxn ang="0">
                      <a:pos x="133" y="3"/>
                    </a:cxn>
                    <a:cxn ang="0">
                      <a:pos x="135" y="0"/>
                    </a:cxn>
                    <a:cxn ang="0">
                      <a:pos x="156" y="11"/>
                    </a:cxn>
                    <a:cxn ang="0">
                      <a:pos x="184" y="19"/>
                    </a:cxn>
                    <a:cxn ang="0">
                      <a:pos x="188" y="24"/>
                    </a:cxn>
                    <a:cxn ang="0">
                      <a:pos x="186" y="28"/>
                    </a:cxn>
                    <a:cxn ang="0">
                      <a:pos x="186" y="32"/>
                    </a:cxn>
                    <a:cxn ang="0">
                      <a:pos x="214" y="55"/>
                    </a:cxn>
                    <a:cxn ang="0">
                      <a:pos x="218" y="67"/>
                    </a:cxn>
                    <a:cxn ang="0">
                      <a:pos x="214" y="77"/>
                    </a:cxn>
                    <a:cxn ang="0">
                      <a:pos x="193" y="91"/>
                    </a:cxn>
                    <a:cxn ang="0">
                      <a:pos x="143" y="107"/>
                    </a:cxn>
                    <a:cxn ang="0">
                      <a:pos x="133" y="113"/>
                    </a:cxn>
                    <a:cxn ang="0">
                      <a:pos x="113" y="109"/>
                    </a:cxn>
                    <a:cxn ang="0">
                      <a:pos x="107" y="104"/>
                    </a:cxn>
                    <a:cxn ang="0">
                      <a:pos x="82" y="100"/>
                    </a:cxn>
                    <a:cxn ang="0">
                      <a:pos x="82" y="99"/>
                    </a:cxn>
                  </a:cxnLst>
                  <a:rect l="0" t="0" r="r" b="b"/>
                  <a:pathLst>
                    <a:path w="218" h="125">
                      <a:moveTo>
                        <a:pt x="82" y="99"/>
                      </a:moveTo>
                      <a:lnTo>
                        <a:pt x="78" y="98"/>
                      </a:lnTo>
                      <a:lnTo>
                        <a:pt x="69" y="103"/>
                      </a:lnTo>
                      <a:lnTo>
                        <a:pt x="63" y="110"/>
                      </a:lnTo>
                      <a:lnTo>
                        <a:pt x="60" y="119"/>
                      </a:lnTo>
                      <a:lnTo>
                        <a:pt x="38" y="121"/>
                      </a:lnTo>
                      <a:lnTo>
                        <a:pt x="36" y="118"/>
                      </a:lnTo>
                      <a:lnTo>
                        <a:pt x="16" y="125"/>
                      </a:lnTo>
                      <a:lnTo>
                        <a:pt x="15" y="116"/>
                      </a:lnTo>
                      <a:lnTo>
                        <a:pt x="4" y="100"/>
                      </a:lnTo>
                      <a:lnTo>
                        <a:pt x="0" y="91"/>
                      </a:lnTo>
                      <a:lnTo>
                        <a:pt x="4" y="78"/>
                      </a:lnTo>
                      <a:lnTo>
                        <a:pt x="12" y="72"/>
                      </a:lnTo>
                      <a:lnTo>
                        <a:pt x="16" y="60"/>
                      </a:lnTo>
                      <a:lnTo>
                        <a:pt x="36" y="43"/>
                      </a:lnTo>
                      <a:lnTo>
                        <a:pt x="42" y="33"/>
                      </a:lnTo>
                      <a:lnTo>
                        <a:pt x="55" y="19"/>
                      </a:lnTo>
                      <a:lnTo>
                        <a:pt x="63" y="19"/>
                      </a:lnTo>
                      <a:lnTo>
                        <a:pt x="66" y="10"/>
                      </a:lnTo>
                      <a:lnTo>
                        <a:pt x="82" y="5"/>
                      </a:lnTo>
                      <a:lnTo>
                        <a:pt x="82" y="3"/>
                      </a:lnTo>
                      <a:lnTo>
                        <a:pt x="82" y="5"/>
                      </a:lnTo>
                      <a:lnTo>
                        <a:pt x="84" y="3"/>
                      </a:lnTo>
                      <a:lnTo>
                        <a:pt x="84" y="5"/>
                      </a:lnTo>
                      <a:lnTo>
                        <a:pt x="90" y="6"/>
                      </a:lnTo>
                      <a:lnTo>
                        <a:pt x="101" y="1"/>
                      </a:lnTo>
                      <a:lnTo>
                        <a:pt x="114" y="10"/>
                      </a:lnTo>
                      <a:lnTo>
                        <a:pt x="127" y="1"/>
                      </a:lnTo>
                      <a:lnTo>
                        <a:pt x="133" y="3"/>
                      </a:lnTo>
                      <a:lnTo>
                        <a:pt x="135" y="0"/>
                      </a:lnTo>
                      <a:lnTo>
                        <a:pt x="156" y="11"/>
                      </a:lnTo>
                      <a:lnTo>
                        <a:pt x="184" y="19"/>
                      </a:lnTo>
                      <a:lnTo>
                        <a:pt x="188" y="24"/>
                      </a:lnTo>
                      <a:lnTo>
                        <a:pt x="186" y="28"/>
                      </a:lnTo>
                      <a:lnTo>
                        <a:pt x="186" y="32"/>
                      </a:lnTo>
                      <a:lnTo>
                        <a:pt x="214" y="55"/>
                      </a:lnTo>
                      <a:lnTo>
                        <a:pt x="218" y="67"/>
                      </a:lnTo>
                      <a:lnTo>
                        <a:pt x="214" y="77"/>
                      </a:lnTo>
                      <a:lnTo>
                        <a:pt x="193" y="91"/>
                      </a:lnTo>
                      <a:lnTo>
                        <a:pt x="143" y="107"/>
                      </a:lnTo>
                      <a:lnTo>
                        <a:pt x="133" y="113"/>
                      </a:lnTo>
                      <a:lnTo>
                        <a:pt x="113" y="109"/>
                      </a:lnTo>
                      <a:lnTo>
                        <a:pt x="107" y="104"/>
                      </a:lnTo>
                      <a:lnTo>
                        <a:pt x="82" y="100"/>
                      </a:lnTo>
                      <a:lnTo>
                        <a:pt x="82" y="99"/>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394" name="Freeform 131"/>
              <p:cNvSpPr>
                <a:spLocks noChangeAspect="1"/>
              </p:cNvSpPr>
              <p:nvPr/>
            </p:nvSpPr>
            <p:spPr bwMode="gray">
              <a:xfrm>
                <a:off x="4071" y="1777"/>
                <a:ext cx="34" cy="144"/>
              </a:xfrm>
              <a:custGeom>
                <a:avLst/>
                <a:gdLst/>
                <a:ahLst/>
                <a:cxnLst>
                  <a:cxn ang="0">
                    <a:pos x="55" y="0"/>
                  </a:cxn>
                  <a:cxn ang="0">
                    <a:pos x="69" y="22"/>
                  </a:cxn>
                  <a:cxn ang="0">
                    <a:pos x="76" y="79"/>
                  </a:cxn>
                  <a:cxn ang="0">
                    <a:pos x="92" y="144"/>
                  </a:cxn>
                  <a:cxn ang="0">
                    <a:pos x="90" y="187"/>
                  </a:cxn>
                  <a:cxn ang="0">
                    <a:pos x="84" y="210"/>
                  </a:cxn>
                  <a:cxn ang="0">
                    <a:pos x="90" y="243"/>
                  </a:cxn>
                  <a:cxn ang="0">
                    <a:pos x="92" y="257"/>
                  </a:cxn>
                  <a:cxn ang="0">
                    <a:pos x="102" y="289"/>
                  </a:cxn>
                  <a:cxn ang="0">
                    <a:pos x="116" y="344"/>
                  </a:cxn>
                  <a:cxn ang="0">
                    <a:pos x="139" y="425"/>
                  </a:cxn>
                  <a:cxn ang="0">
                    <a:pos x="150" y="459"/>
                  </a:cxn>
                  <a:cxn ang="0">
                    <a:pos x="168" y="487"/>
                  </a:cxn>
                  <a:cxn ang="0">
                    <a:pos x="149" y="466"/>
                  </a:cxn>
                  <a:cxn ang="0">
                    <a:pos x="119" y="448"/>
                  </a:cxn>
                  <a:cxn ang="0">
                    <a:pos x="92" y="447"/>
                  </a:cxn>
                  <a:cxn ang="0">
                    <a:pos x="75" y="475"/>
                  </a:cxn>
                  <a:cxn ang="0">
                    <a:pos x="65" y="509"/>
                  </a:cxn>
                  <a:cxn ang="0">
                    <a:pos x="53" y="566"/>
                  </a:cxn>
                  <a:cxn ang="0">
                    <a:pos x="61" y="602"/>
                  </a:cxn>
                  <a:cxn ang="0">
                    <a:pos x="80" y="635"/>
                  </a:cxn>
                  <a:cxn ang="0">
                    <a:pos x="89" y="651"/>
                  </a:cxn>
                  <a:cxn ang="0">
                    <a:pos x="100" y="654"/>
                  </a:cxn>
                  <a:cxn ang="0">
                    <a:pos x="108" y="684"/>
                  </a:cxn>
                  <a:cxn ang="0">
                    <a:pos x="102" y="713"/>
                  </a:cxn>
                  <a:cxn ang="0">
                    <a:pos x="69" y="663"/>
                  </a:cxn>
                  <a:cxn ang="0">
                    <a:pos x="46" y="673"/>
                  </a:cxn>
                  <a:cxn ang="0">
                    <a:pos x="31" y="721"/>
                  </a:cxn>
                  <a:cxn ang="0">
                    <a:pos x="15" y="689"/>
                  </a:cxn>
                  <a:cxn ang="0">
                    <a:pos x="21" y="623"/>
                  </a:cxn>
                  <a:cxn ang="0">
                    <a:pos x="32" y="554"/>
                  </a:cxn>
                  <a:cxn ang="0">
                    <a:pos x="23" y="522"/>
                  </a:cxn>
                  <a:cxn ang="0">
                    <a:pos x="17" y="479"/>
                  </a:cxn>
                  <a:cxn ang="0">
                    <a:pos x="28" y="425"/>
                  </a:cxn>
                  <a:cxn ang="0">
                    <a:pos x="32" y="392"/>
                  </a:cxn>
                  <a:cxn ang="0">
                    <a:pos x="30" y="375"/>
                  </a:cxn>
                  <a:cxn ang="0">
                    <a:pos x="25" y="348"/>
                  </a:cxn>
                  <a:cxn ang="0">
                    <a:pos x="31" y="297"/>
                  </a:cxn>
                  <a:cxn ang="0">
                    <a:pos x="21" y="260"/>
                  </a:cxn>
                  <a:cxn ang="0">
                    <a:pos x="4" y="243"/>
                  </a:cxn>
                  <a:cxn ang="0">
                    <a:pos x="3" y="226"/>
                  </a:cxn>
                  <a:cxn ang="0">
                    <a:pos x="0" y="188"/>
                  </a:cxn>
                  <a:cxn ang="0">
                    <a:pos x="12" y="125"/>
                  </a:cxn>
                  <a:cxn ang="0">
                    <a:pos x="9" y="96"/>
                  </a:cxn>
                  <a:cxn ang="0">
                    <a:pos x="25" y="79"/>
                  </a:cxn>
                  <a:cxn ang="0">
                    <a:pos x="37" y="87"/>
                  </a:cxn>
                  <a:cxn ang="0">
                    <a:pos x="50" y="81"/>
                  </a:cxn>
                  <a:cxn ang="0">
                    <a:pos x="50" y="66"/>
                  </a:cxn>
                  <a:cxn ang="0">
                    <a:pos x="59" y="64"/>
                  </a:cxn>
                  <a:cxn ang="0">
                    <a:pos x="49" y="33"/>
                  </a:cxn>
                  <a:cxn ang="0">
                    <a:pos x="38" y="9"/>
                  </a:cxn>
                  <a:cxn ang="0">
                    <a:pos x="47" y="6"/>
                  </a:cxn>
                </a:cxnLst>
                <a:rect l="0" t="0" r="r" b="b"/>
                <a:pathLst>
                  <a:path w="170" h="721">
                    <a:moveTo>
                      <a:pt x="52" y="3"/>
                    </a:moveTo>
                    <a:lnTo>
                      <a:pt x="55" y="0"/>
                    </a:lnTo>
                    <a:lnTo>
                      <a:pt x="63" y="4"/>
                    </a:lnTo>
                    <a:lnTo>
                      <a:pt x="69" y="22"/>
                    </a:lnTo>
                    <a:lnTo>
                      <a:pt x="73" y="59"/>
                    </a:lnTo>
                    <a:lnTo>
                      <a:pt x="76" y="79"/>
                    </a:lnTo>
                    <a:lnTo>
                      <a:pt x="87" y="113"/>
                    </a:lnTo>
                    <a:lnTo>
                      <a:pt x="92" y="144"/>
                    </a:lnTo>
                    <a:lnTo>
                      <a:pt x="93" y="166"/>
                    </a:lnTo>
                    <a:lnTo>
                      <a:pt x="90" y="187"/>
                    </a:lnTo>
                    <a:lnTo>
                      <a:pt x="82" y="192"/>
                    </a:lnTo>
                    <a:lnTo>
                      <a:pt x="84" y="210"/>
                    </a:lnTo>
                    <a:lnTo>
                      <a:pt x="89" y="229"/>
                    </a:lnTo>
                    <a:lnTo>
                      <a:pt x="90" y="243"/>
                    </a:lnTo>
                    <a:lnTo>
                      <a:pt x="89" y="258"/>
                    </a:lnTo>
                    <a:lnTo>
                      <a:pt x="92" y="257"/>
                    </a:lnTo>
                    <a:lnTo>
                      <a:pt x="98" y="272"/>
                    </a:lnTo>
                    <a:lnTo>
                      <a:pt x="102" y="289"/>
                    </a:lnTo>
                    <a:lnTo>
                      <a:pt x="103" y="292"/>
                    </a:lnTo>
                    <a:lnTo>
                      <a:pt x="116" y="344"/>
                    </a:lnTo>
                    <a:lnTo>
                      <a:pt x="135" y="407"/>
                    </a:lnTo>
                    <a:lnTo>
                      <a:pt x="139" y="425"/>
                    </a:lnTo>
                    <a:lnTo>
                      <a:pt x="144" y="445"/>
                    </a:lnTo>
                    <a:lnTo>
                      <a:pt x="150" y="459"/>
                    </a:lnTo>
                    <a:lnTo>
                      <a:pt x="157" y="474"/>
                    </a:lnTo>
                    <a:lnTo>
                      <a:pt x="168" y="487"/>
                    </a:lnTo>
                    <a:lnTo>
                      <a:pt x="170" y="496"/>
                    </a:lnTo>
                    <a:lnTo>
                      <a:pt x="149" y="466"/>
                    </a:lnTo>
                    <a:lnTo>
                      <a:pt x="135" y="456"/>
                    </a:lnTo>
                    <a:lnTo>
                      <a:pt x="119" y="448"/>
                    </a:lnTo>
                    <a:lnTo>
                      <a:pt x="104" y="445"/>
                    </a:lnTo>
                    <a:lnTo>
                      <a:pt x="92" y="447"/>
                    </a:lnTo>
                    <a:lnTo>
                      <a:pt x="80" y="457"/>
                    </a:lnTo>
                    <a:lnTo>
                      <a:pt x="75" y="475"/>
                    </a:lnTo>
                    <a:lnTo>
                      <a:pt x="73" y="491"/>
                    </a:lnTo>
                    <a:lnTo>
                      <a:pt x="65" y="509"/>
                    </a:lnTo>
                    <a:lnTo>
                      <a:pt x="55" y="549"/>
                    </a:lnTo>
                    <a:lnTo>
                      <a:pt x="53" y="566"/>
                    </a:lnTo>
                    <a:lnTo>
                      <a:pt x="53" y="586"/>
                    </a:lnTo>
                    <a:lnTo>
                      <a:pt x="61" y="602"/>
                    </a:lnTo>
                    <a:lnTo>
                      <a:pt x="77" y="623"/>
                    </a:lnTo>
                    <a:lnTo>
                      <a:pt x="80" y="635"/>
                    </a:lnTo>
                    <a:lnTo>
                      <a:pt x="84" y="645"/>
                    </a:lnTo>
                    <a:lnTo>
                      <a:pt x="89" y="651"/>
                    </a:lnTo>
                    <a:lnTo>
                      <a:pt x="97" y="656"/>
                    </a:lnTo>
                    <a:lnTo>
                      <a:pt x="100" y="654"/>
                    </a:lnTo>
                    <a:lnTo>
                      <a:pt x="103" y="657"/>
                    </a:lnTo>
                    <a:lnTo>
                      <a:pt x="108" y="684"/>
                    </a:lnTo>
                    <a:lnTo>
                      <a:pt x="107" y="700"/>
                    </a:lnTo>
                    <a:lnTo>
                      <a:pt x="102" y="713"/>
                    </a:lnTo>
                    <a:lnTo>
                      <a:pt x="95" y="674"/>
                    </a:lnTo>
                    <a:lnTo>
                      <a:pt x="69" y="663"/>
                    </a:lnTo>
                    <a:lnTo>
                      <a:pt x="55" y="662"/>
                    </a:lnTo>
                    <a:lnTo>
                      <a:pt x="46" y="673"/>
                    </a:lnTo>
                    <a:lnTo>
                      <a:pt x="36" y="706"/>
                    </a:lnTo>
                    <a:lnTo>
                      <a:pt x="31" y="721"/>
                    </a:lnTo>
                    <a:lnTo>
                      <a:pt x="18" y="714"/>
                    </a:lnTo>
                    <a:lnTo>
                      <a:pt x="15" y="689"/>
                    </a:lnTo>
                    <a:lnTo>
                      <a:pt x="15" y="666"/>
                    </a:lnTo>
                    <a:lnTo>
                      <a:pt x="21" y="623"/>
                    </a:lnTo>
                    <a:lnTo>
                      <a:pt x="26" y="565"/>
                    </a:lnTo>
                    <a:lnTo>
                      <a:pt x="32" y="554"/>
                    </a:lnTo>
                    <a:lnTo>
                      <a:pt x="31" y="539"/>
                    </a:lnTo>
                    <a:lnTo>
                      <a:pt x="23" y="522"/>
                    </a:lnTo>
                    <a:lnTo>
                      <a:pt x="17" y="499"/>
                    </a:lnTo>
                    <a:lnTo>
                      <a:pt x="17" y="479"/>
                    </a:lnTo>
                    <a:lnTo>
                      <a:pt x="22" y="463"/>
                    </a:lnTo>
                    <a:lnTo>
                      <a:pt x="28" y="425"/>
                    </a:lnTo>
                    <a:lnTo>
                      <a:pt x="28" y="394"/>
                    </a:lnTo>
                    <a:lnTo>
                      <a:pt x="32" y="392"/>
                    </a:lnTo>
                    <a:lnTo>
                      <a:pt x="30" y="386"/>
                    </a:lnTo>
                    <a:lnTo>
                      <a:pt x="30" y="375"/>
                    </a:lnTo>
                    <a:lnTo>
                      <a:pt x="28" y="360"/>
                    </a:lnTo>
                    <a:lnTo>
                      <a:pt x="25" y="348"/>
                    </a:lnTo>
                    <a:lnTo>
                      <a:pt x="25" y="331"/>
                    </a:lnTo>
                    <a:lnTo>
                      <a:pt x="31" y="297"/>
                    </a:lnTo>
                    <a:lnTo>
                      <a:pt x="31" y="284"/>
                    </a:lnTo>
                    <a:lnTo>
                      <a:pt x="21" y="260"/>
                    </a:lnTo>
                    <a:lnTo>
                      <a:pt x="11" y="249"/>
                    </a:lnTo>
                    <a:lnTo>
                      <a:pt x="4" y="243"/>
                    </a:lnTo>
                    <a:lnTo>
                      <a:pt x="6" y="237"/>
                    </a:lnTo>
                    <a:lnTo>
                      <a:pt x="3" y="226"/>
                    </a:lnTo>
                    <a:lnTo>
                      <a:pt x="0" y="205"/>
                    </a:lnTo>
                    <a:lnTo>
                      <a:pt x="0" y="188"/>
                    </a:lnTo>
                    <a:lnTo>
                      <a:pt x="10" y="160"/>
                    </a:lnTo>
                    <a:lnTo>
                      <a:pt x="12" y="125"/>
                    </a:lnTo>
                    <a:lnTo>
                      <a:pt x="11" y="108"/>
                    </a:lnTo>
                    <a:lnTo>
                      <a:pt x="9" y="96"/>
                    </a:lnTo>
                    <a:lnTo>
                      <a:pt x="14" y="85"/>
                    </a:lnTo>
                    <a:lnTo>
                      <a:pt x="25" y="79"/>
                    </a:lnTo>
                    <a:lnTo>
                      <a:pt x="31" y="81"/>
                    </a:lnTo>
                    <a:lnTo>
                      <a:pt x="37" y="87"/>
                    </a:lnTo>
                    <a:lnTo>
                      <a:pt x="48" y="86"/>
                    </a:lnTo>
                    <a:lnTo>
                      <a:pt x="50" y="81"/>
                    </a:lnTo>
                    <a:lnTo>
                      <a:pt x="48" y="75"/>
                    </a:lnTo>
                    <a:lnTo>
                      <a:pt x="50" y="66"/>
                    </a:lnTo>
                    <a:lnTo>
                      <a:pt x="57" y="66"/>
                    </a:lnTo>
                    <a:lnTo>
                      <a:pt x="59" y="64"/>
                    </a:lnTo>
                    <a:lnTo>
                      <a:pt x="54" y="52"/>
                    </a:lnTo>
                    <a:lnTo>
                      <a:pt x="49" y="33"/>
                    </a:lnTo>
                    <a:lnTo>
                      <a:pt x="39" y="16"/>
                    </a:lnTo>
                    <a:lnTo>
                      <a:pt x="38" y="9"/>
                    </a:lnTo>
                    <a:lnTo>
                      <a:pt x="41" y="6"/>
                    </a:lnTo>
                    <a:lnTo>
                      <a:pt x="47" y="6"/>
                    </a:lnTo>
                    <a:lnTo>
                      <a:pt x="52" y="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95" name="Freeform 132"/>
              <p:cNvSpPr>
                <a:spLocks noChangeAspect="1"/>
              </p:cNvSpPr>
              <p:nvPr/>
            </p:nvSpPr>
            <p:spPr bwMode="gray">
              <a:xfrm>
                <a:off x="2817" y="1091"/>
                <a:ext cx="1786" cy="901"/>
              </a:xfrm>
              <a:custGeom>
                <a:avLst/>
                <a:gdLst/>
                <a:ahLst/>
                <a:cxnLst>
                  <a:cxn ang="0">
                    <a:pos x="3264" y="3913"/>
                  </a:cxn>
                  <a:cxn ang="0">
                    <a:pos x="4333" y="3788"/>
                  </a:cxn>
                  <a:cxn ang="0">
                    <a:pos x="5307" y="3536"/>
                  </a:cxn>
                  <a:cxn ang="0">
                    <a:pos x="5833" y="4138"/>
                  </a:cxn>
                  <a:cxn ang="0">
                    <a:pos x="6066" y="4138"/>
                  </a:cxn>
                  <a:cxn ang="0">
                    <a:pos x="6189" y="3482"/>
                  </a:cxn>
                  <a:cxn ang="0">
                    <a:pos x="5968" y="3336"/>
                  </a:cxn>
                  <a:cxn ang="0">
                    <a:pos x="6672" y="2912"/>
                  </a:cxn>
                  <a:cxn ang="0">
                    <a:pos x="6999" y="2815"/>
                  </a:cxn>
                  <a:cxn ang="0">
                    <a:pos x="7448" y="2593"/>
                  </a:cxn>
                  <a:cxn ang="0">
                    <a:pos x="7045" y="3206"/>
                  </a:cxn>
                  <a:cxn ang="0">
                    <a:pos x="7368" y="3293"/>
                  </a:cxn>
                  <a:cxn ang="0">
                    <a:pos x="7505" y="2864"/>
                  </a:cxn>
                  <a:cxn ang="0">
                    <a:pos x="7925" y="2760"/>
                  </a:cxn>
                  <a:cxn ang="0">
                    <a:pos x="8227" y="2553"/>
                  </a:cxn>
                  <a:cxn ang="0">
                    <a:pos x="8363" y="2256"/>
                  </a:cxn>
                  <a:cxn ang="0">
                    <a:pos x="8646" y="2287"/>
                  </a:cxn>
                  <a:cxn ang="0">
                    <a:pos x="8841" y="2201"/>
                  </a:cxn>
                  <a:cxn ang="0">
                    <a:pos x="8685" y="1981"/>
                  </a:cxn>
                  <a:cxn ang="0">
                    <a:pos x="8538" y="1863"/>
                  </a:cxn>
                  <a:cxn ang="0">
                    <a:pos x="7819" y="1608"/>
                  </a:cxn>
                  <a:cxn ang="0">
                    <a:pos x="7284" y="1590"/>
                  </a:cxn>
                  <a:cxn ang="0">
                    <a:pos x="6685" y="1267"/>
                  </a:cxn>
                  <a:cxn ang="0">
                    <a:pos x="6173" y="1286"/>
                  </a:cxn>
                  <a:cxn ang="0">
                    <a:pos x="5674" y="1395"/>
                  </a:cxn>
                  <a:cxn ang="0">
                    <a:pos x="5597" y="1031"/>
                  </a:cxn>
                  <a:cxn ang="0">
                    <a:pos x="5210" y="1036"/>
                  </a:cxn>
                  <a:cxn ang="0">
                    <a:pos x="4698" y="872"/>
                  </a:cxn>
                  <a:cxn ang="0">
                    <a:pos x="4354" y="1003"/>
                  </a:cxn>
                  <a:cxn ang="0">
                    <a:pos x="4584" y="721"/>
                  </a:cxn>
                  <a:cxn ang="0">
                    <a:pos x="4684" y="394"/>
                  </a:cxn>
                  <a:cxn ang="0">
                    <a:pos x="4372" y="204"/>
                  </a:cxn>
                  <a:cxn ang="0">
                    <a:pos x="4025" y="232"/>
                  </a:cxn>
                  <a:cxn ang="0">
                    <a:pos x="3791" y="419"/>
                  </a:cxn>
                  <a:cxn ang="0">
                    <a:pos x="3374" y="550"/>
                  </a:cxn>
                  <a:cxn ang="0">
                    <a:pos x="3254" y="832"/>
                  </a:cxn>
                  <a:cxn ang="0">
                    <a:pos x="2949" y="1149"/>
                  </a:cxn>
                  <a:cxn ang="0">
                    <a:pos x="2945" y="1235"/>
                  </a:cxn>
                  <a:cxn ang="0">
                    <a:pos x="2627" y="1222"/>
                  </a:cxn>
                  <a:cxn ang="0">
                    <a:pos x="2758" y="1734"/>
                  </a:cxn>
                  <a:cxn ang="0">
                    <a:pos x="2590" y="1842"/>
                  </a:cxn>
                  <a:cxn ang="0">
                    <a:pos x="2499" y="1888"/>
                  </a:cxn>
                  <a:cxn ang="0">
                    <a:pos x="2297" y="1040"/>
                  </a:cxn>
                  <a:cxn ang="0">
                    <a:pos x="2235" y="1800"/>
                  </a:cxn>
                  <a:cxn ang="0">
                    <a:pos x="1570" y="1757"/>
                  </a:cxn>
                  <a:cxn ang="0">
                    <a:pos x="1175" y="1897"/>
                  </a:cxn>
                  <a:cxn ang="0">
                    <a:pos x="933" y="2056"/>
                  </a:cxn>
                  <a:cxn ang="0">
                    <a:pos x="501" y="2289"/>
                  </a:cxn>
                  <a:cxn ang="0">
                    <a:pos x="306" y="2013"/>
                  </a:cxn>
                  <a:cxn ang="0">
                    <a:pos x="589" y="1783"/>
                  </a:cxn>
                  <a:cxn ang="0">
                    <a:pos x="191" y="1600"/>
                  </a:cxn>
                  <a:cxn ang="0">
                    <a:pos x="215" y="2548"/>
                  </a:cxn>
                  <a:cxn ang="0">
                    <a:pos x="14" y="3054"/>
                  </a:cxn>
                  <a:cxn ang="0">
                    <a:pos x="241" y="3470"/>
                  </a:cxn>
                  <a:cxn ang="0">
                    <a:pos x="440" y="3762"/>
                  </a:cxn>
                  <a:cxn ang="0">
                    <a:pos x="644" y="4043"/>
                  </a:cxn>
                  <a:cxn ang="0">
                    <a:pos x="898" y="4398"/>
                  </a:cxn>
                  <a:cxn ang="0">
                    <a:pos x="1107" y="4133"/>
                  </a:cxn>
                  <a:cxn ang="0">
                    <a:pos x="1169" y="3800"/>
                  </a:cxn>
                  <a:cxn ang="0">
                    <a:pos x="1520" y="3752"/>
                  </a:cxn>
                  <a:cxn ang="0">
                    <a:pos x="1831" y="3572"/>
                  </a:cxn>
                  <a:cxn ang="0">
                    <a:pos x="2183" y="3384"/>
                  </a:cxn>
                  <a:cxn ang="0">
                    <a:pos x="2523" y="3466"/>
                  </a:cxn>
                </a:cxnLst>
                <a:rect l="0" t="0" r="r" b="b"/>
                <a:pathLst>
                  <a:path w="8931" h="4504">
                    <a:moveTo>
                      <a:pt x="2688" y="3454"/>
                    </a:moveTo>
                    <a:lnTo>
                      <a:pt x="2691" y="3461"/>
                    </a:lnTo>
                    <a:lnTo>
                      <a:pt x="2695" y="3463"/>
                    </a:lnTo>
                    <a:lnTo>
                      <a:pt x="2768" y="3530"/>
                    </a:lnTo>
                    <a:lnTo>
                      <a:pt x="2887" y="3748"/>
                    </a:lnTo>
                    <a:lnTo>
                      <a:pt x="2902" y="3737"/>
                    </a:lnTo>
                    <a:lnTo>
                      <a:pt x="2904" y="3730"/>
                    </a:lnTo>
                    <a:lnTo>
                      <a:pt x="2904" y="3723"/>
                    </a:lnTo>
                    <a:lnTo>
                      <a:pt x="2915" y="3709"/>
                    </a:lnTo>
                    <a:lnTo>
                      <a:pt x="2923" y="3708"/>
                    </a:lnTo>
                    <a:lnTo>
                      <a:pt x="2928" y="3714"/>
                    </a:lnTo>
                    <a:lnTo>
                      <a:pt x="2936" y="3717"/>
                    </a:lnTo>
                    <a:lnTo>
                      <a:pt x="2950" y="3725"/>
                    </a:lnTo>
                    <a:lnTo>
                      <a:pt x="2946" y="3732"/>
                    </a:lnTo>
                    <a:lnTo>
                      <a:pt x="2951" y="3739"/>
                    </a:lnTo>
                    <a:lnTo>
                      <a:pt x="2956" y="3740"/>
                    </a:lnTo>
                    <a:lnTo>
                      <a:pt x="2961" y="3753"/>
                    </a:lnTo>
                    <a:lnTo>
                      <a:pt x="2985" y="3751"/>
                    </a:lnTo>
                    <a:lnTo>
                      <a:pt x="3003" y="3756"/>
                    </a:lnTo>
                    <a:lnTo>
                      <a:pt x="3010" y="3753"/>
                    </a:lnTo>
                    <a:lnTo>
                      <a:pt x="3026" y="3753"/>
                    </a:lnTo>
                    <a:lnTo>
                      <a:pt x="3028" y="3746"/>
                    </a:lnTo>
                    <a:lnTo>
                      <a:pt x="3033" y="3740"/>
                    </a:lnTo>
                    <a:lnTo>
                      <a:pt x="3042" y="3741"/>
                    </a:lnTo>
                    <a:lnTo>
                      <a:pt x="3049" y="3741"/>
                    </a:lnTo>
                    <a:lnTo>
                      <a:pt x="3053" y="3734"/>
                    </a:lnTo>
                    <a:lnTo>
                      <a:pt x="3060" y="3729"/>
                    </a:lnTo>
                    <a:lnTo>
                      <a:pt x="3075" y="3734"/>
                    </a:lnTo>
                    <a:lnTo>
                      <a:pt x="3082" y="3737"/>
                    </a:lnTo>
                    <a:lnTo>
                      <a:pt x="3086" y="3745"/>
                    </a:lnTo>
                    <a:lnTo>
                      <a:pt x="3093" y="3748"/>
                    </a:lnTo>
                    <a:lnTo>
                      <a:pt x="3103" y="3761"/>
                    </a:lnTo>
                    <a:lnTo>
                      <a:pt x="3112" y="3764"/>
                    </a:lnTo>
                    <a:lnTo>
                      <a:pt x="3114" y="3772"/>
                    </a:lnTo>
                    <a:lnTo>
                      <a:pt x="3112" y="3779"/>
                    </a:lnTo>
                    <a:lnTo>
                      <a:pt x="3113" y="3788"/>
                    </a:lnTo>
                    <a:lnTo>
                      <a:pt x="3117" y="3795"/>
                    </a:lnTo>
                    <a:lnTo>
                      <a:pt x="3125" y="3796"/>
                    </a:lnTo>
                    <a:lnTo>
                      <a:pt x="3146" y="3807"/>
                    </a:lnTo>
                    <a:lnTo>
                      <a:pt x="3150" y="3815"/>
                    </a:lnTo>
                    <a:lnTo>
                      <a:pt x="3150" y="3822"/>
                    </a:lnTo>
                    <a:lnTo>
                      <a:pt x="3157" y="3826"/>
                    </a:lnTo>
                    <a:lnTo>
                      <a:pt x="3162" y="3831"/>
                    </a:lnTo>
                    <a:lnTo>
                      <a:pt x="3170" y="3845"/>
                    </a:lnTo>
                    <a:lnTo>
                      <a:pt x="3176" y="3849"/>
                    </a:lnTo>
                    <a:lnTo>
                      <a:pt x="3193" y="3852"/>
                    </a:lnTo>
                    <a:lnTo>
                      <a:pt x="3199" y="3857"/>
                    </a:lnTo>
                    <a:lnTo>
                      <a:pt x="3208" y="3859"/>
                    </a:lnTo>
                    <a:lnTo>
                      <a:pt x="3215" y="3860"/>
                    </a:lnTo>
                    <a:lnTo>
                      <a:pt x="3224" y="3860"/>
                    </a:lnTo>
                    <a:lnTo>
                      <a:pt x="3226" y="3853"/>
                    </a:lnTo>
                    <a:lnTo>
                      <a:pt x="3231" y="3847"/>
                    </a:lnTo>
                    <a:lnTo>
                      <a:pt x="3246" y="3841"/>
                    </a:lnTo>
                    <a:lnTo>
                      <a:pt x="3248" y="3849"/>
                    </a:lnTo>
                    <a:lnTo>
                      <a:pt x="3252" y="3857"/>
                    </a:lnTo>
                    <a:lnTo>
                      <a:pt x="3259" y="3861"/>
                    </a:lnTo>
                    <a:lnTo>
                      <a:pt x="3267" y="3875"/>
                    </a:lnTo>
                    <a:lnTo>
                      <a:pt x="3273" y="3880"/>
                    </a:lnTo>
                    <a:lnTo>
                      <a:pt x="3277" y="3887"/>
                    </a:lnTo>
                    <a:lnTo>
                      <a:pt x="3264" y="3913"/>
                    </a:lnTo>
                    <a:lnTo>
                      <a:pt x="3289" y="3920"/>
                    </a:lnTo>
                    <a:lnTo>
                      <a:pt x="3305" y="3904"/>
                    </a:lnTo>
                    <a:lnTo>
                      <a:pt x="3310" y="3904"/>
                    </a:lnTo>
                    <a:lnTo>
                      <a:pt x="3322" y="3882"/>
                    </a:lnTo>
                    <a:lnTo>
                      <a:pt x="3338" y="3865"/>
                    </a:lnTo>
                    <a:lnTo>
                      <a:pt x="3356" y="3858"/>
                    </a:lnTo>
                    <a:lnTo>
                      <a:pt x="3375" y="3852"/>
                    </a:lnTo>
                    <a:lnTo>
                      <a:pt x="3394" y="3839"/>
                    </a:lnTo>
                    <a:lnTo>
                      <a:pt x="3414" y="3823"/>
                    </a:lnTo>
                    <a:lnTo>
                      <a:pt x="3439" y="3811"/>
                    </a:lnTo>
                    <a:lnTo>
                      <a:pt x="3464" y="3789"/>
                    </a:lnTo>
                    <a:lnTo>
                      <a:pt x="3505" y="3777"/>
                    </a:lnTo>
                    <a:lnTo>
                      <a:pt x="3530" y="3766"/>
                    </a:lnTo>
                    <a:lnTo>
                      <a:pt x="3553" y="3763"/>
                    </a:lnTo>
                    <a:lnTo>
                      <a:pt x="3575" y="3767"/>
                    </a:lnTo>
                    <a:lnTo>
                      <a:pt x="3591" y="3773"/>
                    </a:lnTo>
                    <a:lnTo>
                      <a:pt x="3604" y="3784"/>
                    </a:lnTo>
                    <a:lnTo>
                      <a:pt x="3623" y="3780"/>
                    </a:lnTo>
                    <a:lnTo>
                      <a:pt x="3644" y="3779"/>
                    </a:lnTo>
                    <a:lnTo>
                      <a:pt x="3661" y="3782"/>
                    </a:lnTo>
                    <a:lnTo>
                      <a:pt x="3692" y="3811"/>
                    </a:lnTo>
                    <a:lnTo>
                      <a:pt x="3697" y="3818"/>
                    </a:lnTo>
                    <a:lnTo>
                      <a:pt x="3714" y="3821"/>
                    </a:lnTo>
                    <a:lnTo>
                      <a:pt x="3761" y="3814"/>
                    </a:lnTo>
                    <a:lnTo>
                      <a:pt x="3774" y="3820"/>
                    </a:lnTo>
                    <a:lnTo>
                      <a:pt x="3818" y="3821"/>
                    </a:lnTo>
                    <a:lnTo>
                      <a:pt x="3856" y="3816"/>
                    </a:lnTo>
                    <a:lnTo>
                      <a:pt x="3866" y="3811"/>
                    </a:lnTo>
                    <a:lnTo>
                      <a:pt x="3866" y="3803"/>
                    </a:lnTo>
                    <a:lnTo>
                      <a:pt x="3862" y="3791"/>
                    </a:lnTo>
                    <a:lnTo>
                      <a:pt x="3865" y="3777"/>
                    </a:lnTo>
                    <a:lnTo>
                      <a:pt x="3875" y="3761"/>
                    </a:lnTo>
                    <a:lnTo>
                      <a:pt x="3875" y="3745"/>
                    </a:lnTo>
                    <a:lnTo>
                      <a:pt x="3864" y="3730"/>
                    </a:lnTo>
                    <a:lnTo>
                      <a:pt x="3860" y="3712"/>
                    </a:lnTo>
                    <a:lnTo>
                      <a:pt x="3862" y="3694"/>
                    </a:lnTo>
                    <a:lnTo>
                      <a:pt x="3878" y="3680"/>
                    </a:lnTo>
                    <a:lnTo>
                      <a:pt x="3892" y="3664"/>
                    </a:lnTo>
                    <a:lnTo>
                      <a:pt x="3910" y="3649"/>
                    </a:lnTo>
                    <a:lnTo>
                      <a:pt x="3921" y="3632"/>
                    </a:lnTo>
                    <a:lnTo>
                      <a:pt x="3935" y="3631"/>
                    </a:lnTo>
                    <a:lnTo>
                      <a:pt x="3955" y="3637"/>
                    </a:lnTo>
                    <a:lnTo>
                      <a:pt x="3969" y="3648"/>
                    </a:lnTo>
                    <a:lnTo>
                      <a:pt x="4006" y="3658"/>
                    </a:lnTo>
                    <a:lnTo>
                      <a:pt x="4017" y="3672"/>
                    </a:lnTo>
                    <a:lnTo>
                      <a:pt x="4041" y="3678"/>
                    </a:lnTo>
                    <a:lnTo>
                      <a:pt x="4065" y="3681"/>
                    </a:lnTo>
                    <a:lnTo>
                      <a:pt x="4082" y="3688"/>
                    </a:lnTo>
                    <a:lnTo>
                      <a:pt x="4092" y="3704"/>
                    </a:lnTo>
                    <a:lnTo>
                      <a:pt x="4097" y="3734"/>
                    </a:lnTo>
                    <a:lnTo>
                      <a:pt x="4097" y="3755"/>
                    </a:lnTo>
                    <a:lnTo>
                      <a:pt x="4102" y="3755"/>
                    </a:lnTo>
                    <a:lnTo>
                      <a:pt x="4117" y="3769"/>
                    </a:lnTo>
                    <a:lnTo>
                      <a:pt x="4140" y="3785"/>
                    </a:lnTo>
                    <a:lnTo>
                      <a:pt x="4174" y="3796"/>
                    </a:lnTo>
                    <a:lnTo>
                      <a:pt x="4202" y="3790"/>
                    </a:lnTo>
                    <a:lnTo>
                      <a:pt x="4229" y="3775"/>
                    </a:lnTo>
                    <a:lnTo>
                      <a:pt x="4254" y="3763"/>
                    </a:lnTo>
                    <a:lnTo>
                      <a:pt x="4285" y="3771"/>
                    </a:lnTo>
                    <a:lnTo>
                      <a:pt x="4333" y="3788"/>
                    </a:lnTo>
                    <a:lnTo>
                      <a:pt x="4343" y="3800"/>
                    </a:lnTo>
                    <a:lnTo>
                      <a:pt x="4344" y="3800"/>
                    </a:lnTo>
                    <a:lnTo>
                      <a:pt x="4350" y="3805"/>
                    </a:lnTo>
                    <a:lnTo>
                      <a:pt x="4372" y="3817"/>
                    </a:lnTo>
                    <a:lnTo>
                      <a:pt x="4393" y="3823"/>
                    </a:lnTo>
                    <a:lnTo>
                      <a:pt x="4414" y="3832"/>
                    </a:lnTo>
                    <a:lnTo>
                      <a:pt x="4428" y="3852"/>
                    </a:lnTo>
                    <a:lnTo>
                      <a:pt x="4455" y="3868"/>
                    </a:lnTo>
                    <a:lnTo>
                      <a:pt x="4487" y="3873"/>
                    </a:lnTo>
                    <a:lnTo>
                      <a:pt x="4510" y="3880"/>
                    </a:lnTo>
                    <a:lnTo>
                      <a:pt x="4528" y="3881"/>
                    </a:lnTo>
                    <a:lnTo>
                      <a:pt x="4553" y="3879"/>
                    </a:lnTo>
                    <a:lnTo>
                      <a:pt x="4571" y="3887"/>
                    </a:lnTo>
                    <a:lnTo>
                      <a:pt x="4627" y="3868"/>
                    </a:lnTo>
                    <a:lnTo>
                      <a:pt x="4661" y="3860"/>
                    </a:lnTo>
                    <a:lnTo>
                      <a:pt x="4688" y="3855"/>
                    </a:lnTo>
                    <a:lnTo>
                      <a:pt x="4725" y="3826"/>
                    </a:lnTo>
                    <a:lnTo>
                      <a:pt x="4749" y="3810"/>
                    </a:lnTo>
                    <a:lnTo>
                      <a:pt x="4774" y="3801"/>
                    </a:lnTo>
                    <a:lnTo>
                      <a:pt x="4799" y="3811"/>
                    </a:lnTo>
                    <a:lnTo>
                      <a:pt x="4817" y="3826"/>
                    </a:lnTo>
                    <a:lnTo>
                      <a:pt x="4838" y="3830"/>
                    </a:lnTo>
                    <a:lnTo>
                      <a:pt x="4855" y="3826"/>
                    </a:lnTo>
                    <a:lnTo>
                      <a:pt x="4869" y="3818"/>
                    </a:lnTo>
                    <a:lnTo>
                      <a:pt x="4875" y="3821"/>
                    </a:lnTo>
                    <a:lnTo>
                      <a:pt x="4886" y="3823"/>
                    </a:lnTo>
                    <a:lnTo>
                      <a:pt x="4899" y="3833"/>
                    </a:lnTo>
                    <a:lnTo>
                      <a:pt x="4931" y="3843"/>
                    </a:lnTo>
                    <a:lnTo>
                      <a:pt x="4956" y="3855"/>
                    </a:lnTo>
                    <a:lnTo>
                      <a:pt x="4967" y="3853"/>
                    </a:lnTo>
                    <a:lnTo>
                      <a:pt x="4982" y="3842"/>
                    </a:lnTo>
                    <a:lnTo>
                      <a:pt x="5032" y="3811"/>
                    </a:lnTo>
                    <a:lnTo>
                      <a:pt x="5033" y="3804"/>
                    </a:lnTo>
                    <a:lnTo>
                      <a:pt x="5031" y="3791"/>
                    </a:lnTo>
                    <a:lnTo>
                      <a:pt x="5034" y="3779"/>
                    </a:lnTo>
                    <a:lnTo>
                      <a:pt x="5045" y="3766"/>
                    </a:lnTo>
                    <a:lnTo>
                      <a:pt x="5052" y="3755"/>
                    </a:lnTo>
                    <a:lnTo>
                      <a:pt x="5059" y="3725"/>
                    </a:lnTo>
                    <a:lnTo>
                      <a:pt x="5064" y="3703"/>
                    </a:lnTo>
                    <a:lnTo>
                      <a:pt x="5071" y="3686"/>
                    </a:lnTo>
                    <a:lnTo>
                      <a:pt x="5090" y="3676"/>
                    </a:lnTo>
                    <a:lnTo>
                      <a:pt x="5114" y="3649"/>
                    </a:lnTo>
                    <a:lnTo>
                      <a:pt x="5114" y="3644"/>
                    </a:lnTo>
                    <a:lnTo>
                      <a:pt x="5109" y="3633"/>
                    </a:lnTo>
                    <a:lnTo>
                      <a:pt x="5111" y="3606"/>
                    </a:lnTo>
                    <a:lnTo>
                      <a:pt x="5104" y="3602"/>
                    </a:lnTo>
                    <a:lnTo>
                      <a:pt x="5093" y="3602"/>
                    </a:lnTo>
                    <a:lnTo>
                      <a:pt x="5075" y="3607"/>
                    </a:lnTo>
                    <a:lnTo>
                      <a:pt x="5071" y="3602"/>
                    </a:lnTo>
                    <a:lnTo>
                      <a:pt x="5076" y="3589"/>
                    </a:lnTo>
                    <a:lnTo>
                      <a:pt x="5100" y="3565"/>
                    </a:lnTo>
                    <a:lnTo>
                      <a:pt x="5108" y="3553"/>
                    </a:lnTo>
                    <a:lnTo>
                      <a:pt x="5124" y="3541"/>
                    </a:lnTo>
                    <a:lnTo>
                      <a:pt x="5158" y="3535"/>
                    </a:lnTo>
                    <a:lnTo>
                      <a:pt x="5199" y="3520"/>
                    </a:lnTo>
                    <a:lnTo>
                      <a:pt x="5224" y="3521"/>
                    </a:lnTo>
                    <a:lnTo>
                      <a:pt x="5259" y="3515"/>
                    </a:lnTo>
                    <a:lnTo>
                      <a:pt x="5271" y="3515"/>
                    </a:lnTo>
                    <a:lnTo>
                      <a:pt x="5290" y="3524"/>
                    </a:lnTo>
                    <a:lnTo>
                      <a:pt x="5307" y="3536"/>
                    </a:lnTo>
                    <a:lnTo>
                      <a:pt x="5318" y="3548"/>
                    </a:lnTo>
                    <a:lnTo>
                      <a:pt x="5334" y="3552"/>
                    </a:lnTo>
                    <a:lnTo>
                      <a:pt x="5353" y="3549"/>
                    </a:lnTo>
                    <a:lnTo>
                      <a:pt x="5369" y="3553"/>
                    </a:lnTo>
                    <a:lnTo>
                      <a:pt x="5383" y="3559"/>
                    </a:lnTo>
                    <a:lnTo>
                      <a:pt x="5391" y="3573"/>
                    </a:lnTo>
                    <a:lnTo>
                      <a:pt x="5403" y="3591"/>
                    </a:lnTo>
                    <a:lnTo>
                      <a:pt x="5404" y="3604"/>
                    </a:lnTo>
                    <a:lnTo>
                      <a:pt x="5412" y="3611"/>
                    </a:lnTo>
                    <a:lnTo>
                      <a:pt x="5421" y="3617"/>
                    </a:lnTo>
                    <a:lnTo>
                      <a:pt x="5423" y="3626"/>
                    </a:lnTo>
                    <a:lnTo>
                      <a:pt x="5424" y="3621"/>
                    </a:lnTo>
                    <a:lnTo>
                      <a:pt x="5426" y="3634"/>
                    </a:lnTo>
                    <a:lnTo>
                      <a:pt x="5431" y="3649"/>
                    </a:lnTo>
                    <a:lnTo>
                      <a:pt x="5434" y="3670"/>
                    </a:lnTo>
                    <a:lnTo>
                      <a:pt x="5442" y="3687"/>
                    </a:lnTo>
                    <a:lnTo>
                      <a:pt x="5447" y="3704"/>
                    </a:lnTo>
                    <a:lnTo>
                      <a:pt x="5468" y="3744"/>
                    </a:lnTo>
                    <a:lnTo>
                      <a:pt x="5474" y="3785"/>
                    </a:lnTo>
                    <a:lnTo>
                      <a:pt x="5483" y="3804"/>
                    </a:lnTo>
                    <a:lnTo>
                      <a:pt x="5482" y="3809"/>
                    </a:lnTo>
                    <a:lnTo>
                      <a:pt x="5483" y="3810"/>
                    </a:lnTo>
                    <a:lnTo>
                      <a:pt x="5485" y="3828"/>
                    </a:lnTo>
                    <a:lnTo>
                      <a:pt x="5485" y="3849"/>
                    </a:lnTo>
                    <a:lnTo>
                      <a:pt x="5498" y="3860"/>
                    </a:lnTo>
                    <a:lnTo>
                      <a:pt x="5521" y="3863"/>
                    </a:lnTo>
                    <a:lnTo>
                      <a:pt x="5542" y="3855"/>
                    </a:lnTo>
                    <a:lnTo>
                      <a:pt x="5558" y="3863"/>
                    </a:lnTo>
                    <a:lnTo>
                      <a:pt x="5577" y="3865"/>
                    </a:lnTo>
                    <a:lnTo>
                      <a:pt x="5595" y="3874"/>
                    </a:lnTo>
                    <a:lnTo>
                      <a:pt x="5627" y="3902"/>
                    </a:lnTo>
                    <a:lnTo>
                      <a:pt x="5642" y="3909"/>
                    </a:lnTo>
                    <a:lnTo>
                      <a:pt x="5654" y="3911"/>
                    </a:lnTo>
                    <a:lnTo>
                      <a:pt x="5658" y="3918"/>
                    </a:lnTo>
                    <a:lnTo>
                      <a:pt x="5658" y="3923"/>
                    </a:lnTo>
                    <a:lnTo>
                      <a:pt x="5660" y="3922"/>
                    </a:lnTo>
                    <a:lnTo>
                      <a:pt x="5661" y="3938"/>
                    </a:lnTo>
                    <a:lnTo>
                      <a:pt x="5668" y="3947"/>
                    </a:lnTo>
                    <a:lnTo>
                      <a:pt x="5667" y="3963"/>
                    </a:lnTo>
                    <a:lnTo>
                      <a:pt x="5668" y="3981"/>
                    </a:lnTo>
                    <a:lnTo>
                      <a:pt x="5678" y="3997"/>
                    </a:lnTo>
                    <a:lnTo>
                      <a:pt x="5684" y="4010"/>
                    </a:lnTo>
                    <a:lnTo>
                      <a:pt x="5703" y="4009"/>
                    </a:lnTo>
                    <a:lnTo>
                      <a:pt x="5722" y="4015"/>
                    </a:lnTo>
                    <a:lnTo>
                      <a:pt x="5740" y="4013"/>
                    </a:lnTo>
                    <a:lnTo>
                      <a:pt x="5771" y="3998"/>
                    </a:lnTo>
                    <a:lnTo>
                      <a:pt x="5805" y="3976"/>
                    </a:lnTo>
                    <a:lnTo>
                      <a:pt x="5823" y="3974"/>
                    </a:lnTo>
                    <a:lnTo>
                      <a:pt x="5856" y="3956"/>
                    </a:lnTo>
                    <a:lnTo>
                      <a:pt x="5888" y="3947"/>
                    </a:lnTo>
                    <a:lnTo>
                      <a:pt x="5889" y="3950"/>
                    </a:lnTo>
                    <a:lnTo>
                      <a:pt x="5881" y="3963"/>
                    </a:lnTo>
                    <a:lnTo>
                      <a:pt x="5881" y="3983"/>
                    </a:lnTo>
                    <a:lnTo>
                      <a:pt x="5886" y="3999"/>
                    </a:lnTo>
                    <a:lnTo>
                      <a:pt x="5883" y="4019"/>
                    </a:lnTo>
                    <a:lnTo>
                      <a:pt x="5871" y="4029"/>
                    </a:lnTo>
                    <a:lnTo>
                      <a:pt x="5857" y="4042"/>
                    </a:lnTo>
                    <a:lnTo>
                      <a:pt x="5855" y="4063"/>
                    </a:lnTo>
                    <a:lnTo>
                      <a:pt x="5841" y="4096"/>
                    </a:lnTo>
                    <a:lnTo>
                      <a:pt x="5833" y="4138"/>
                    </a:lnTo>
                    <a:lnTo>
                      <a:pt x="5814" y="4176"/>
                    </a:lnTo>
                    <a:lnTo>
                      <a:pt x="5801" y="4194"/>
                    </a:lnTo>
                    <a:lnTo>
                      <a:pt x="5796" y="4214"/>
                    </a:lnTo>
                    <a:lnTo>
                      <a:pt x="5784" y="4224"/>
                    </a:lnTo>
                    <a:lnTo>
                      <a:pt x="5779" y="4220"/>
                    </a:lnTo>
                    <a:lnTo>
                      <a:pt x="5728" y="4208"/>
                    </a:lnTo>
                    <a:lnTo>
                      <a:pt x="5715" y="4215"/>
                    </a:lnTo>
                    <a:lnTo>
                      <a:pt x="5679" y="4250"/>
                    </a:lnTo>
                    <a:lnTo>
                      <a:pt x="5687" y="4263"/>
                    </a:lnTo>
                    <a:lnTo>
                      <a:pt x="5693" y="4290"/>
                    </a:lnTo>
                    <a:lnTo>
                      <a:pt x="5693" y="4349"/>
                    </a:lnTo>
                    <a:lnTo>
                      <a:pt x="5677" y="4374"/>
                    </a:lnTo>
                    <a:lnTo>
                      <a:pt x="5657" y="4391"/>
                    </a:lnTo>
                    <a:lnTo>
                      <a:pt x="5657" y="4409"/>
                    </a:lnTo>
                    <a:lnTo>
                      <a:pt x="5657" y="4415"/>
                    </a:lnTo>
                    <a:lnTo>
                      <a:pt x="5661" y="4423"/>
                    </a:lnTo>
                    <a:lnTo>
                      <a:pt x="5669" y="4419"/>
                    </a:lnTo>
                    <a:lnTo>
                      <a:pt x="5667" y="4412"/>
                    </a:lnTo>
                    <a:lnTo>
                      <a:pt x="5665" y="4407"/>
                    </a:lnTo>
                    <a:lnTo>
                      <a:pt x="5673" y="4404"/>
                    </a:lnTo>
                    <a:lnTo>
                      <a:pt x="5693" y="4406"/>
                    </a:lnTo>
                    <a:lnTo>
                      <a:pt x="5699" y="4396"/>
                    </a:lnTo>
                    <a:lnTo>
                      <a:pt x="5705" y="4390"/>
                    </a:lnTo>
                    <a:lnTo>
                      <a:pt x="5709" y="4382"/>
                    </a:lnTo>
                    <a:lnTo>
                      <a:pt x="5721" y="4369"/>
                    </a:lnTo>
                    <a:lnTo>
                      <a:pt x="5728" y="4345"/>
                    </a:lnTo>
                    <a:lnTo>
                      <a:pt x="5730" y="4354"/>
                    </a:lnTo>
                    <a:lnTo>
                      <a:pt x="5737" y="4355"/>
                    </a:lnTo>
                    <a:lnTo>
                      <a:pt x="5732" y="4365"/>
                    </a:lnTo>
                    <a:lnTo>
                      <a:pt x="5736" y="4370"/>
                    </a:lnTo>
                    <a:lnTo>
                      <a:pt x="5748" y="4361"/>
                    </a:lnTo>
                    <a:lnTo>
                      <a:pt x="5754" y="4359"/>
                    </a:lnTo>
                    <a:lnTo>
                      <a:pt x="5754" y="4366"/>
                    </a:lnTo>
                    <a:lnTo>
                      <a:pt x="5753" y="4374"/>
                    </a:lnTo>
                    <a:lnTo>
                      <a:pt x="5753" y="4385"/>
                    </a:lnTo>
                    <a:lnTo>
                      <a:pt x="5755" y="4387"/>
                    </a:lnTo>
                    <a:lnTo>
                      <a:pt x="5764" y="4387"/>
                    </a:lnTo>
                    <a:lnTo>
                      <a:pt x="5774" y="4390"/>
                    </a:lnTo>
                    <a:lnTo>
                      <a:pt x="5784" y="4396"/>
                    </a:lnTo>
                    <a:lnTo>
                      <a:pt x="5787" y="4395"/>
                    </a:lnTo>
                    <a:lnTo>
                      <a:pt x="5794" y="4398"/>
                    </a:lnTo>
                    <a:lnTo>
                      <a:pt x="5806" y="4401"/>
                    </a:lnTo>
                    <a:lnTo>
                      <a:pt x="5828" y="4393"/>
                    </a:lnTo>
                    <a:lnTo>
                      <a:pt x="5835" y="4393"/>
                    </a:lnTo>
                    <a:lnTo>
                      <a:pt x="5846" y="4387"/>
                    </a:lnTo>
                    <a:lnTo>
                      <a:pt x="5860" y="4376"/>
                    </a:lnTo>
                    <a:lnTo>
                      <a:pt x="5903" y="4347"/>
                    </a:lnTo>
                    <a:lnTo>
                      <a:pt x="5916" y="4332"/>
                    </a:lnTo>
                    <a:lnTo>
                      <a:pt x="5925" y="4318"/>
                    </a:lnTo>
                    <a:lnTo>
                      <a:pt x="5939" y="4299"/>
                    </a:lnTo>
                    <a:lnTo>
                      <a:pt x="5940" y="4290"/>
                    </a:lnTo>
                    <a:lnTo>
                      <a:pt x="5947" y="4279"/>
                    </a:lnTo>
                    <a:lnTo>
                      <a:pt x="5957" y="4269"/>
                    </a:lnTo>
                    <a:lnTo>
                      <a:pt x="5968" y="4263"/>
                    </a:lnTo>
                    <a:lnTo>
                      <a:pt x="5982" y="4240"/>
                    </a:lnTo>
                    <a:lnTo>
                      <a:pt x="5989" y="4232"/>
                    </a:lnTo>
                    <a:lnTo>
                      <a:pt x="6000" y="4215"/>
                    </a:lnTo>
                    <a:lnTo>
                      <a:pt x="6050" y="4161"/>
                    </a:lnTo>
                    <a:lnTo>
                      <a:pt x="6055" y="4148"/>
                    </a:lnTo>
                    <a:lnTo>
                      <a:pt x="6066" y="4138"/>
                    </a:lnTo>
                    <a:lnTo>
                      <a:pt x="6069" y="4134"/>
                    </a:lnTo>
                    <a:lnTo>
                      <a:pt x="6083" y="4106"/>
                    </a:lnTo>
                    <a:lnTo>
                      <a:pt x="6095" y="4070"/>
                    </a:lnTo>
                    <a:lnTo>
                      <a:pt x="6102" y="4056"/>
                    </a:lnTo>
                    <a:lnTo>
                      <a:pt x="6123" y="4031"/>
                    </a:lnTo>
                    <a:lnTo>
                      <a:pt x="6140" y="4001"/>
                    </a:lnTo>
                    <a:lnTo>
                      <a:pt x="6160" y="3979"/>
                    </a:lnTo>
                    <a:lnTo>
                      <a:pt x="6169" y="3967"/>
                    </a:lnTo>
                    <a:lnTo>
                      <a:pt x="6172" y="3961"/>
                    </a:lnTo>
                    <a:lnTo>
                      <a:pt x="6179" y="3957"/>
                    </a:lnTo>
                    <a:lnTo>
                      <a:pt x="6188" y="3949"/>
                    </a:lnTo>
                    <a:lnTo>
                      <a:pt x="6192" y="3924"/>
                    </a:lnTo>
                    <a:lnTo>
                      <a:pt x="6194" y="3912"/>
                    </a:lnTo>
                    <a:lnTo>
                      <a:pt x="6193" y="3902"/>
                    </a:lnTo>
                    <a:lnTo>
                      <a:pt x="6195" y="3890"/>
                    </a:lnTo>
                    <a:lnTo>
                      <a:pt x="6204" y="3871"/>
                    </a:lnTo>
                    <a:lnTo>
                      <a:pt x="6205" y="3861"/>
                    </a:lnTo>
                    <a:lnTo>
                      <a:pt x="6201" y="3827"/>
                    </a:lnTo>
                    <a:lnTo>
                      <a:pt x="6210" y="3816"/>
                    </a:lnTo>
                    <a:lnTo>
                      <a:pt x="6209" y="3810"/>
                    </a:lnTo>
                    <a:lnTo>
                      <a:pt x="6205" y="3806"/>
                    </a:lnTo>
                    <a:lnTo>
                      <a:pt x="6199" y="3778"/>
                    </a:lnTo>
                    <a:lnTo>
                      <a:pt x="6199" y="3757"/>
                    </a:lnTo>
                    <a:lnTo>
                      <a:pt x="6205" y="3747"/>
                    </a:lnTo>
                    <a:lnTo>
                      <a:pt x="6208" y="3734"/>
                    </a:lnTo>
                    <a:lnTo>
                      <a:pt x="6209" y="3713"/>
                    </a:lnTo>
                    <a:lnTo>
                      <a:pt x="6214" y="3712"/>
                    </a:lnTo>
                    <a:lnTo>
                      <a:pt x="6214" y="3705"/>
                    </a:lnTo>
                    <a:lnTo>
                      <a:pt x="6219" y="3702"/>
                    </a:lnTo>
                    <a:lnTo>
                      <a:pt x="6216" y="3696"/>
                    </a:lnTo>
                    <a:lnTo>
                      <a:pt x="6228" y="3676"/>
                    </a:lnTo>
                    <a:lnTo>
                      <a:pt x="6236" y="3671"/>
                    </a:lnTo>
                    <a:lnTo>
                      <a:pt x="6241" y="3661"/>
                    </a:lnTo>
                    <a:lnTo>
                      <a:pt x="6247" y="3653"/>
                    </a:lnTo>
                    <a:lnTo>
                      <a:pt x="6248" y="3643"/>
                    </a:lnTo>
                    <a:lnTo>
                      <a:pt x="6253" y="3631"/>
                    </a:lnTo>
                    <a:lnTo>
                      <a:pt x="6233" y="3610"/>
                    </a:lnTo>
                    <a:lnTo>
                      <a:pt x="6241" y="3591"/>
                    </a:lnTo>
                    <a:lnTo>
                      <a:pt x="6238" y="3578"/>
                    </a:lnTo>
                    <a:lnTo>
                      <a:pt x="6235" y="3565"/>
                    </a:lnTo>
                    <a:lnTo>
                      <a:pt x="6225" y="3559"/>
                    </a:lnTo>
                    <a:lnTo>
                      <a:pt x="6214" y="3549"/>
                    </a:lnTo>
                    <a:lnTo>
                      <a:pt x="6203" y="3551"/>
                    </a:lnTo>
                    <a:lnTo>
                      <a:pt x="6190" y="3542"/>
                    </a:lnTo>
                    <a:lnTo>
                      <a:pt x="6176" y="3537"/>
                    </a:lnTo>
                    <a:lnTo>
                      <a:pt x="6168" y="3538"/>
                    </a:lnTo>
                    <a:lnTo>
                      <a:pt x="6174" y="3532"/>
                    </a:lnTo>
                    <a:lnTo>
                      <a:pt x="6188" y="3532"/>
                    </a:lnTo>
                    <a:lnTo>
                      <a:pt x="6200" y="3542"/>
                    </a:lnTo>
                    <a:lnTo>
                      <a:pt x="6209" y="3543"/>
                    </a:lnTo>
                    <a:lnTo>
                      <a:pt x="6219" y="3542"/>
                    </a:lnTo>
                    <a:lnTo>
                      <a:pt x="6237" y="3554"/>
                    </a:lnTo>
                    <a:lnTo>
                      <a:pt x="6241" y="3551"/>
                    </a:lnTo>
                    <a:lnTo>
                      <a:pt x="6249" y="3540"/>
                    </a:lnTo>
                    <a:lnTo>
                      <a:pt x="6248" y="3529"/>
                    </a:lnTo>
                    <a:lnTo>
                      <a:pt x="6241" y="3526"/>
                    </a:lnTo>
                    <a:lnTo>
                      <a:pt x="6215" y="3508"/>
                    </a:lnTo>
                    <a:lnTo>
                      <a:pt x="6203" y="3495"/>
                    </a:lnTo>
                    <a:lnTo>
                      <a:pt x="6192" y="3487"/>
                    </a:lnTo>
                    <a:lnTo>
                      <a:pt x="6189" y="3482"/>
                    </a:lnTo>
                    <a:lnTo>
                      <a:pt x="6189" y="3468"/>
                    </a:lnTo>
                    <a:lnTo>
                      <a:pt x="6182" y="3461"/>
                    </a:lnTo>
                    <a:lnTo>
                      <a:pt x="6173" y="3454"/>
                    </a:lnTo>
                    <a:lnTo>
                      <a:pt x="6163" y="3450"/>
                    </a:lnTo>
                    <a:lnTo>
                      <a:pt x="6161" y="3445"/>
                    </a:lnTo>
                    <a:lnTo>
                      <a:pt x="6161" y="3440"/>
                    </a:lnTo>
                    <a:lnTo>
                      <a:pt x="6158" y="3440"/>
                    </a:lnTo>
                    <a:lnTo>
                      <a:pt x="6150" y="3440"/>
                    </a:lnTo>
                    <a:lnTo>
                      <a:pt x="6135" y="3446"/>
                    </a:lnTo>
                    <a:lnTo>
                      <a:pt x="6124" y="3446"/>
                    </a:lnTo>
                    <a:lnTo>
                      <a:pt x="6103" y="3438"/>
                    </a:lnTo>
                    <a:lnTo>
                      <a:pt x="6103" y="3457"/>
                    </a:lnTo>
                    <a:lnTo>
                      <a:pt x="6106" y="3459"/>
                    </a:lnTo>
                    <a:lnTo>
                      <a:pt x="6103" y="3467"/>
                    </a:lnTo>
                    <a:lnTo>
                      <a:pt x="6101" y="3483"/>
                    </a:lnTo>
                    <a:lnTo>
                      <a:pt x="6093" y="3504"/>
                    </a:lnTo>
                    <a:lnTo>
                      <a:pt x="6082" y="3510"/>
                    </a:lnTo>
                    <a:lnTo>
                      <a:pt x="6086" y="3495"/>
                    </a:lnTo>
                    <a:lnTo>
                      <a:pt x="6095" y="3481"/>
                    </a:lnTo>
                    <a:lnTo>
                      <a:pt x="6090" y="3471"/>
                    </a:lnTo>
                    <a:lnTo>
                      <a:pt x="6071" y="3493"/>
                    </a:lnTo>
                    <a:lnTo>
                      <a:pt x="6058" y="3500"/>
                    </a:lnTo>
                    <a:lnTo>
                      <a:pt x="6038" y="3505"/>
                    </a:lnTo>
                    <a:lnTo>
                      <a:pt x="6023" y="3504"/>
                    </a:lnTo>
                    <a:lnTo>
                      <a:pt x="6023" y="3499"/>
                    </a:lnTo>
                    <a:lnTo>
                      <a:pt x="6032" y="3495"/>
                    </a:lnTo>
                    <a:lnTo>
                      <a:pt x="6038" y="3488"/>
                    </a:lnTo>
                    <a:lnTo>
                      <a:pt x="6045" y="3477"/>
                    </a:lnTo>
                    <a:lnTo>
                      <a:pt x="6043" y="3470"/>
                    </a:lnTo>
                    <a:lnTo>
                      <a:pt x="6033" y="3465"/>
                    </a:lnTo>
                    <a:lnTo>
                      <a:pt x="6028" y="3455"/>
                    </a:lnTo>
                    <a:lnTo>
                      <a:pt x="6034" y="3452"/>
                    </a:lnTo>
                    <a:lnTo>
                      <a:pt x="6043" y="3443"/>
                    </a:lnTo>
                    <a:lnTo>
                      <a:pt x="6044" y="3438"/>
                    </a:lnTo>
                    <a:lnTo>
                      <a:pt x="6028" y="3439"/>
                    </a:lnTo>
                    <a:lnTo>
                      <a:pt x="6018" y="3445"/>
                    </a:lnTo>
                    <a:lnTo>
                      <a:pt x="6015" y="3454"/>
                    </a:lnTo>
                    <a:lnTo>
                      <a:pt x="6021" y="3462"/>
                    </a:lnTo>
                    <a:lnTo>
                      <a:pt x="6018" y="3470"/>
                    </a:lnTo>
                    <a:lnTo>
                      <a:pt x="6010" y="3479"/>
                    </a:lnTo>
                    <a:lnTo>
                      <a:pt x="6001" y="3479"/>
                    </a:lnTo>
                    <a:lnTo>
                      <a:pt x="5996" y="3487"/>
                    </a:lnTo>
                    <a:lnTo>
                      <a:pt x="5994" y="3484"/>
                    </a:lnTo>
                    <a:lnTo>
                      <a:pt x="5993" y="3466"/>
                    </a:lnTo>
                    <a:lnTo>
                      <a:pt x="5995" y="3455"/>
                    </a:lnTo>
                    <a:lnTo>
                      <a:pt x="5996" y="3444"/>
                    </a:lnTo>
                    <a:lnTo>
                      <a:pt x="5997" y="3434"/>
                    </a:lnTo>
                    <a:lnTo>
                      <a:pt x="5996" y="3430"/>
                    </a:lnTo>
                    <a:lnTo>
                      <a:pt x="5997" y="3417"/>
                    </a:lnTo>
                    <a:lnTo>
                      <a:pt x="5995" y="3408"/>
                    </a:lnTo>
                    <a:lnTo>
                      <a:pt x="5985" y="3406"/>
                    </a:lnTo>
                    <a:lnTo>
                      <a:pt x="5962" y="3412"/>
                    </a:lnTo>
                    <a:lnTo>
                      <a:pt x="5939" y="3413"/>
                    </a:lnTo>
                    <a:lnTo>
                      <a:pt x="5929" y="3405"/>
                    </a:lnTo>
                    <a:lnTo>
                      <a:pt x="5910" y="3396"/>
                    </a:lnTo>
                    <a:lnTo>
                      <a:pt x="5910" y="3390"/>
                    </a:lnTo>
                    <a:lnTo>
                      <a:pt x="5915" y="3376"/>
                    </a:lnTo>
                    <a:lnTo>
                      <a:pt x="5942" y="3354"/>
                    </a:lnTo>
                    <a:lnTo>
                      <a:pt x="5950" y="3350"/>
                    </a:lnTo>
                    <a:lnTo>
                      <a:pt x="5968" y="3336"/>
                    </a:lnTo>
                    <a:lnTo>
                      <a:pt x="5977" y="3320"/>
                    </a:lnTo>
                    <a:lnTo>
                      <a:pt x="5983" y="3314"/>
                    </a:lnTo>
                    <a:lnTo>
                      <a:pt x="5989" y="3312"/>
                    </a:lnTo>
                    <a:lnTo>
                      <a:pt x="5999" y="3305"/>
                    </a:lnTo>
                    <a:lnTo>
                      <a:pt x="6047" y="3260"/>
                    </a:lnTo>
                    <a:lnTo>
                      <a:pt x="6056" y="3241"/>
                    </a:lnTo>
                    <a:lnTo>
                      <a:pt x="6065" y="3235"/>
                    </a:lnTo>
                    <a:lnTo>
                      <a:pt x="6069" y="3226"/>
                    </a:lnTo>
                    <a:lnTo>
                      <a:pt x="6070" y="3218"/>
                    </a:lnTo>
                    <a:lnTo>
                      <a:pt x="6076" y="3212"/>
                    </a:lnTo>
                    <a:lnTo>
                      <a:pt x="6083" y="3202"/>
                    </a:lnTo>
                    <a:lnTo>
                      <a:pt x="6087" y="3194"/>
                    </a:lnTo>
                    <a:lnTo>
                      <a:pt x="6093" y="3196"/>
                    </a:lnTo>
                    <a:lnTo>
                      <a:pt x="6099" y="3182"/>
                    </a:lnTo>
                    <a:lnTo>
                      <a:pt x="6114" y="3169"/>
                    </a:lnTo>
                    <a:lnTo>
                      <a:pt x="6130" y="3145"/>
                    </a:lnTo>
                    <a:lnTo>
                      <a:pt x="6140" y="3147"/>
                    </a:lnTo>
                    <a:lnTo>
                      <a:pt x="6158" y="3127"/>
                    </a:lnTo>
                    <a:lnTo>
                      <a:pt x="6166" y="3111"/>
                    </a:lnTo>
                    <a:lnTo>
                      <a:pt x="6169" y="3112"/>
                    </a:lnTo>
                    <a:lnTo>
                      <a:pt x="6182" y="3101"/>
                    </a:lnTo>
                    <a:lnTo>
                      <a:pt x="6193" y="3095"/>
                    </a:lnTo>
                    <a:lnTo>
                      <a:pt x="6201" y="3078"/>
                    </a:lnTo>
                    <a:lnTo>
                      <a:pt x="6204" y="3063"/>
                    </a:lnTo>
                    <a:lnTo>
                      <a:pt x="6219" y="3043"/>
                    </a:lnTo>
                    <a:lnTo>
                      <a:pt x="6258" y="3011"/>
                    </a:lnTo>
                    <a:lnTo>
                      <a:pt x="6270" y="2994"/>
                    </a:lnTo>
                    <a:lnTo>
                      <a:pt x="6280" y="2976"/>
                    </a:lnTo>
                    <a:lnTo>
                      <a:pt x="6298" y="2960"/>
                    </a:lnTo>
                    <a:lnTo>
                      <a:pt x="6316" y="2946"/>
                    </a:lnTo>
                    <a:lnTo>
                      <a:pt x="6345" y="2932"/>
                    </a:lnTo>
                    <a:lnTo>
                      <a:pt x="6400" y="2927"/>
                    </a:lnTo>
                    <a:lnTo>
                      <a:pt x="6436" y="2927"/>
                    </a:lnTo>
                    <a:lnTo>
                      <a:pt x="6456" y="2924"/>
                    </a:lnTo>
                    <a:lnTo>
                      <a:pt x="6464" y="2927"/>
                    </a:lnTo>
                    <a:lnTo>
                      <a:pt x="6475" y="2925"/>
                    </a:lnTo>
                    <a:lnTo>
                      <a:pt x="6488" y="2929"/>
                    </a:lnTo>
                    <a:lnTo>
                      <a:pt x="6495" y="2929"/>
                    </a:lnTo>
                    <a:lnTo>
                      <a:pt x="6495" y="2941"/>
                    </a:lnTo>
                    <a:lnTo>
                      <a:pt x="6500" y="2950"/>
                    </a:lnTo>
                    <a:lnTo>
                      <a:pt x="6507" y="2951"/>
                    </a:lnTo>
                    <a:lnTo>
                      <a:pt x="6518" y="2949"/>
                    </a:lnTo>
                    <a:lnTo>
                      <a:pt x="6521" y="2944"/>
                    </a:lnTo>
                    <a:lnTo>
                      <a:pt x="6522" y="2923"/>
                    </a:lnTo>
                    <a:lnTo>
                      <a:pt x="6527" y="2919"/>
                    </a:lnTo>
                    <a:lnTo>
                      <a:pt x="6585" y="2943"/>
                    </a:lnTo>
                    <a:lnTo>
                      <a:pt x="6602" y="2940"/>
                    </a:lnTo>
                    <a:lnTo>
                      <a:pt x="6602" y="2932"/>
                    </a:lnTo>
                    <a:lnTo>
                      <a:pt x="6610" y="2927"/>
                    </a:lnTo>
                    <a:lnTo>
                      <a:pt x="6630" y="2928"/>
                    </a:lnTo>
                    <a:lnTo>
                      <a:pt x="6638" y="2937"/>
                    </a:lnTo>
                    <a:lnTo>
                      <a:pt x="6641" y="2944"/>
                    </a:lnTo>
                    <a:lnTo>
                      <a:pt x="6646" y="2945"/>
                    </a:lnTo>
                    <a:lnTo>
                      <a:pt x="6660" y="2941"/>
                    </a:lnTo>
                    <a:lnTo>
                      <a:pt x="6660" y="2932"/>
                    </a:lnTo>
                    <a:lnTo>
                      <a:pt x="6656" y="2932"/>
                    </a:lnTo>
                    <a:lnTo>
                      <a:pt x="6651" y="2923"/>
                    </a:lnTo>
                    <a:lnTo>
                      <a:pt x="6660" y="2918"/>
                    </a:lnTo>
                    <a:lnTo>
                      <a:pt x="6673" y="2918"/>
                    </a:lnTo>
                    <a:lnTo>
                      <a:pt x="6672" y="2912"/>
                    </a:lnTo>
                    <a:lnTo>
                      <a:pt x="6667" y="2905"/>
                    </a:lnTo>
                    <a:lnTo>
                      <a:pt x="6668" y="2898"/>
                    </a:lnTo>
                    <a:lnTo>
                      <a:pt x="6679" y="2891"/>
                    </a:lnTo>
                    <a:lnTo>
                      <a:pt x="6692" y="2890"/>
                    </a:lnTo>
                    <a:lnTo>
                      <a:pt x="6705" y="2892"/>
                    </a:lnTo>
                    <a:lnTo>
                      <a:pt x="6737" y="2905"/>
                    </a:lnTo>
                    <a:lnTo>
                      <a:pt x="6747" y="2905"/>
                    </a:lnTo>
                    <a:lnTo>
                      <a:pt x="6760" y="2913"/>
                    </a:lnTo>
                    <a:lnTo>
                      <a:pt x="6762" y="2918"/>
                    </a:lnTo>
                    <a:lnTo>
                      <a:pt x="6770" y="2921"/>
                    </a:lnTo>
                    <a:lnTo>
                      <a:pt x="6775" y="2908"/>
                    </a:lnTo>
                    <a:lnTo>
                      <a:pt x="6785" y="2906"/>
                    </a:lnTo>
                    <a:lnTo>
                      <a:pt x="6798" y="2910"/>
                    </a:lnTo>
                    <a:lnTo>
                      <a:pt x="6808" y="2916"/>
                    </a:lnTo>
                    <a:lnTo>
                      <a:pt x="6817" y="2927"/>
                    </a:lnTo>
                    <a:lnTo>
                      <a:pt x="6822" y="2937"/>
                    </a:lnTo>
                    <a:lnTo>
                      <a:pt x="6841" y="2940"/>
                    </a:lnTo>
                    <a:lnTo>
                      <a:pt x="6845" y="2948"/>
                    </a:lnTo>
                    <a:lnTo>
                      <a:pt x="6833" y="2953"/>
                    </a:lnTo>
                    <a:lnTo>
                      <a:pt x="6817" y="2954"/>
                    </a:lnTo>
                    <a:lnTo>
                      <a:pt x="6795" y="2954"/>
                    </a:lnTo>
                    <a:lnTo>
                      <a:pt x="6784" y="2959"/>
                    </a:lnTo>
                    <a:lnTo>
                      <a:pt x="6785" y="2965"/>
                    </a:lnTo>
                    <a:lnTo>
                      <a:pt x="6800" y="2984"/>
                    </a:lnTo>
                    <a:lnTo>
                      <a:pt x="6816" y="2986"/>
                    </a:lnTo>
                    <a:lnTo>
                      <a:pt x="6829" y="2984"/>
                    </a:lnTo>
                    <a:lnTo>
                      <a:pt x="6843" y="2981"/>
                    </a:lnTo>
                    <a:lnTo>
                      <a:pt x="6849" y="2971"/>
                    </a:lnTo>
                    <a:lnTo>
                      <a:pt x="6859" y="2966"/>
                    </a:lnTo>
                    <a:lnTo>
                      <a:pt x="6866" y="2973"/>
                    </a:lnTo>
                    <a:lnTo>
                      <a:pt x="6878" y="2978"/>
                    </a:lnTo>
                    <a:lnTo>
                      <a:pt x="6886" y="2972"/>
                    </a:lnTo>
                    <a:lnTo>
                      <a:pt x="6892" y="2962"/>
                    </a:lnTo>
                    <a:lnTo>
                      <a:pt x="6905" y="2960"/>
                    </a:lnTo>
                    <a:lnTo>
                      <a:pt x="6907" y="2953"/>
                    </a:lnTo>
                    <a:lnTo>
                      <a:pt x="6919" y="2946"/>
                    </a:lnTo>
                    <a:lnTo>
                      <a:pt x="6935" y="2951"/>
                    </a:lnTo>
                    <a:lnTo>
                      <a:pt x="6942" y="2962"/>
                    </a:lnTo>
                    <a:lnTo>
                      <a:pt x="6951" y="2962"/>
                    </a:lnTo>
                    <a:lnTo>
                      <a:pt x="6963" y="2959"/>
                    </a:lnTo>
                    <a:lnTo>
                      <a:pt x="6967" y="2950"/>
                    </a:lnTo>
                    <a:lnTo>
                      <a:pt x="6981" y="2951"/>
                    </a:lnTo>
                    <a:lnTo>
                      <a:pt x="6988" y="2956"/>
                    </a:lnTo>
                    <a:lnTo>
                      <a:pt x="6991" y="2950"/>
                    </a:lnTo>
                    <a:lnTo>
                      <a:pt x="7001" y="2950"/>
                    </a:lnTo>
                    <a:lnTo>
                      <a:pt x="7002" y="2943"/>
                    </a:lnTo>
                    <a:lnTo>
                      <a:pt x="7000" y="2933"/>
                    </a:lnTo>
                    <a:lnTo>
                      <a:pt x="6993" y="2922"/>
                    </a:lnTo>
                    <a:lnTo>
                      <a:pt x="6972" y="2913"/>
                    </a:lnTo>
                    <a:lnTo>
                      <a:pt x="6951" y="2917"/>
                    </a:lnTo>
                    <a:lnTo>
                      <a:pt x="6952" y="2910"/>
                    </a:lnTo>
                    <a:lnTo>
                      <a:pt x="6958" y="2902"/>
                    </a:lnTo>
                    <a:lnTo>
                      <a:pt x="6950" y="2879"/>
                    </a:lnTo>
                    <a:lnTo>
                      <a:pt x="6953" y="2875"/>
                    </a:lnTo>
                    <a:lnTo>
                      <a:pt x="6959" y="2879"/>
                    </a:lnTo>
                    <a:lnTo>
                      <a:pt x="6962" y="2879"/>
                    </a:lnTo>
                    <a:lnTo>
                      <a:pt x="6975" y="2849"/>
                    </a:lnTo>
                    <a:lnTo>
                      <a:pt x="6983" y="2837"/>
                    </a:lnTo>
                    <a:lnTo>
                      <a:pt x="6986" y="2827"/>
                    </a:lnTo>
                    <a:lnTo>
                      <a:pt x="6999" y="2815"/>
                    </a:lnTo>
                    <a:lnTo>
                      <a:pt x="7011" y="2809"/>
                    </a:lnTo>
                    <a:lnTo>
                      <a:pt x="7047" y="2776"/>
                    </a:lnTo>
                    <a:lnTo>
                      <a:pt x="7047" y="2767"/>
                    </a:lnTo>
                    <a:lnTo>
                      <a:pt x="7051" y="2757"/>
                    </a:lnTo>
                    <a:lnTo>
                      <a:pt x="7074" y="2731"/>
                    </a:lnTo>
                    <a:lnTo>
                      <a:pt x="7083" y="2723"/>
                    </a:lnTo>
                    <a:lnTo>
                      <a:pt x="7088" y="2697"/>
                    </a:lnTo>
                    <a:lnTo>
                      <a:pt x="7099" y="2690"/>
                    </a:lnTo>
                    <a:lnTo>
                      <a:pt x="7118" y="2670"/>
                    </a:lnTo>
                    <a:lnTo>
                      <a:pt x="7128" y="2666"/>
                    </a:lnTo>
                    <a:lnTo>
                      <a:pt x="7137" y="2659"/>
                    </a:lnTo>
                    <a:lnTo>
                      <a:pt x="7165" y="2661"/>
                    </a:lnTo>
                    <a:lnTo>
                      <a:pt x="7205" y="2653"/>
                    </a:lnTo>
                    <a:lnTo>
                      <a:pt x="7211" y="2648"/>
                    </a:lnTo>
                    <a:lnTo>
                      <a:pt x="7215" y="2642"/>
                    </a:lnTo>
                    <a:lnTo>
                      <a:pt x="7221" y="2643"/>
                    </a:lnTo>
                    <a:lnTo>
                      <a:pt x="7235" y="2652"/>
                    </a:lnTo>
                    <a:lnTo>
                      <a:pt x="7241" y="2659"/>
                    </a:lnTo>
                    <a:lnTo>
                      <a:pt x="7244" y="2670"/>
                    </a:lnTo>
                    <a:lnTo>
                      <a:pt x="7260" y="2669"/>
                    </a:lnTo>
                    <a:lnTo>
                      <a:pt x="7270" y="2658"/>
                    </a:lnTo>
                    <a:lnTo>
                      <a:pt x="7290" y="2638"/>
                    </a:lnTo>
                    <a:lnTo>
                      <a:pt x="7281" y="2685"/>
                    </a:lnTo>
                    <a:lnTo>
                      <a:pt x="7273" y="2693"/>
                    </a:lnTo>
                    <a:lnTo>
                      <a:pt x="7269" y="2703"/>
                    </a:lnTo>
                    <a:lnTo>
                      <a:pt x="7263" y="2712"/>
                    </a:lnTo>
                    <a:lnTo>
                      <a:pt x="7263" y="2725"/>
                    </a:lnTo>
                    <a:lnTo>
                      <a:pt x="7269" y="2733"/>
                    </a:lnTo>
                    <a:lnTo>
                      <a:pt x="7268" y="2741"/>
                    </a:lnTo>
                    <a:lnTo>
                      <a:pt x="7263" y="2745"/>
                    </a:lnTo>
                    <a:lnTo>
                      <a:pt x="7260" y="2752"/>
                    </a:lnTo>
                    <a:lnTo>
                      <a:pt x="7265" y="2756"/>
                    </a:lnTo>
                    <a:lnTo>
                      <a:pt x="7280" y="2749"/>
                    </a:lnTo>
                    <a:lnTo>
                      <a:pt x="7292" y="2746"/>
                    </a:lnTo>
                    <a:lnTo>
                      <a:pt x="7281" y="2771"/>
                    </a:lnTo>
                    <a:lnTo>
                      <a:pt x="7278" y="2787"/>
                    </a:lnTo>
                    <a:lnTo>
                      <a:pt x="7279" y="2797"/>
                    </a:lnTo>
                    <a:lnTo>
                      <a:pt x="7286" y="2793"/>
                    </a:lnTo>
                    <a:lnTo>
                      <a:pt x="7300" y="2781"/>
                    </a:lnTo>
                    <a:lnTo>
                      <a:pt x="7309" y="2781"/>
                    </a:lnTo>
                    <a:lnTo>
                      <a:pt x="7345" y="2734"/>
                    </a:lnTo>
                    <a:lnTo>
                      <a:pt x="7355" y="2728"/>
                    </a:lnTo>
                    <a:lnTo>
                      <a:pt x="7367" y="2713"/>
                    </a:lnTo>
                    <a:lnTo>
                      <a:pt x="7378" y="2704"/>
                    </a:lnTo>
                    <a:lnTo>
                      <a:pt x="7399" y="2680"/>
                    </a:lnTo>
                    <a:lnTo>
                      <a:pt x="7414" y="2679"/>
                    </a:lnTo>
                    <a:lnTo>
                      <a:pt x="7420" y="2675"/>
                    </a:lnTo>
                    <a:lnTo>
                      <a:pt x="7422" y="2666"/>
                    </a:lnTo>
                    <a:lnTo>
                      <a:pt x="7430" y="2671"/>
                    </a:lnTo>
                    <a:lnTo>
                      <a:pt x="7429" y="2680"/>
                    </a:lnTo>
                    <a:lnTo>
                      <a:pt x="7431" y="2688"/>
                    </a:lnTo>
                    <a:lnTo>
                      <a:pt x="7438" y="2687"/>
                    </a:lnTo>
                    <a:lnTo>
                      <a:pt x="7447" y="2669"/>
                    </a:lnTo>
                    <a:lnTo>
                      <a:pt x="7437" y="2666"/>
                    </a:lnTo>
                    <a:lnTo>
                      <a:pt x="7434" y="2656"/>
                    </a:lnTo>
                    <a:lnTo>
                      <a:pt x="7437" y="2642"/>
                    </a:lnTo>
                    <a:lnTo>
                      <a:pt x="7438" y="2627"/>
                    </a:lnTo>
                    <a:lnTo>
                      <a:pt x="7438" y="2618"/>
                    </a:lnTo>
                    <a:lnTo>
                      <a:pt x="7448" y="2601"/>
                    </a:lnTo>
                    <a:lnTo>
                      <a:pt x="7448" y="2593"/>
                    </a:lnTo>
                    <a:lnTo>
                      <a:pt x="7452" y="2583"/>
                    </a:lnTo>
                    <a:lnTo>
                      <a:pt x="7467" y="2569"/>
                    </a:lnTo>
                    <a:lnTo>
                      <a:pt x="7511" y="2553"/>
                    </a:lnTo>
                    <a:lnTo>
                      <a:pt x="7526" y="2557"/>
                    </a:lnTo>
                    <a:lnTo>
                      <a:pt x="7542" y="2572"/>
                    </a:lnTo>
                    <a:lnTo>
                      <a:pt x="7535" y="2585"/>
                    </a:lnTo>
                    <a:lnTo>
                      <a:pt x="7524" y="2582"/>
                    </a:lnTo>
                    <a:lnTo>
                      <a:pt x="7506" y="2596"/>
                    </a:lnTo>
                    <a:lnTo>
                      <a:pt x="7496" y="2607"/>
                    </a:lnTo>
                    <a:lnTo>
                      <a:pt x="7494" y="2623"/>
                    </a:lnTo>
                    <a:lnTo>
                      <a:pt x="7490" y="2631"/>
                    </a:lnTo>
                    <a:lnTo>
                      <a:pt x="7489" y="2644"/>
                    </a:lnTo>
                    <a:lnTo>
                      <a:pt x="7489" y="2670"/>
                    </a:lnTo>
                    <a:lnTo>
                      <a:pt x="7478" y="2681"/>
                    </a:lnTo>
                    <a:lnTo>
                      <a:pt x="7477" y="2688"/>
                    </a:lnTo>
                    <a:lnTo>
                      <a:pt x="7478" y="2699"/>
                    </a:lnTo>
                    <a:lnTo>
                      <a:pt x="7480" y="2706"/>
                    </a:lnTo>
                    <a:lnTo>
                      <a:pt x="7479" y="2718"/>
                    </a:lnTo>
                    <a:lnTo>
                      <a:pt x="7472" y="2728"/>
                    </a:lnTo>
                    <a:lnTo>
                      <a:pt x="7465" y="2731"/>
                    </a:lnTo>
                    <a:lnTo>
                      <a:pt x="7464" y="2738"/>
                    </a:lnTo>
                    <a:lnTo>
                      <a:pt x="7463" y="2749"/>
                    </a:lnTo>
                    <a:lnTo>
                      <a:pt x="7472" y="2755"/>
                    </a:lnTo>
                    <a:lnTo>
                      <a:pt x="7472" y="2762"/>
                    </a:lnTo>
                    <a:lnTo>
                      <a:pt x="7462" y="2771"/>
                    </a:lnTo>
                    <a:lnTo>
                      <a:pt x="7451" y="2777"/>
                    </a:lnTo>
                    <a:lnTo>
                      <a:pt x="7440" y="2774"/>
                    </a:lnTo>
                    <a:lnTo>
                      <a:pt x="7427" y="2779"/>
                    </a:lnTo>
                    <a:lnTo>
                      <a:pt x="7415" y="2797"/>
                    </a:lnTo>
                    <a:lnTo>
                      <a:pt x="7402" y="2798"/>
                    </a:lnTo>
                    <a:lnTo>
                      <a:pt x="7376" y="2809"/>
                    </a:lnTo>
                    <a:lnTo>
                      <a:pt x="7372" y="2814"/>
                    </a:lnTo>
                    <a:lnTo>
                      <a:pt x="7372" y="2826"/>
                    </a:lnTo>
                    <a:lnTo>
                      <a:pt x="7367" y="2838"/>
                    </a:lnTo>
                    <a:lnTo>
                      <a:pt x="7356" y="2848"/>
                    </a:lnTo>
                    <a:lnTo>
                      <a:pt x="7343" y="2864"/>
                    </a:lnTo>
                    <a:lnTo>
                      <a:pt x="7318" y="2897"/>
                    </a:lnTo>
                    <a:lnTo>
                      <a:pt x="7293" y="2911"/>
                    </a:lnTo>
                    <a:lnTo>
                      <a:pt x="7286" y="2929"/>
                    </a:lnTo>
                    <a:lnTo>
                      <a:pt x="7276" y="2934"/>
                    </a:lnTo>
                    <a:lnTo>
                      <a:pt x="7258" y="2960"/>
                    </a:lnTo>
                    <a:lnTo>
                      <a:pt x="7255" y="2978"/>
                    </a:lnTo>
                    <a:lnTo>
                      <a:pt x="7236" y="3002"/>
                    </a:lnTo>
                    <a:lnTo>
                      <a:pt x="7225" y="3019"/>
                    </a:lnTo>
                    <a:lnTo>
                      <a:pt x="7210" y="3031"/>
                    </a:lnTo>
                    <a:lnTo>
                      <a:pt x="7195" y="3047"/>
                    </a:lnTo>
                    <a:lnTo>
                      <a:pt x="7182" y="3066"/>
                    </a:lnTo>
                    <a:lnTo>
                      <a:pt x="7162" y="3075"/>
                    </a:lnTo>
                    <a:lnTo>
                      <a:pt x="7144" y="3075"/>
                    </a:lnTo>
                    <a:lnTo>
                      <a:pt x="7137" y="3085"/>
                    </a:lnTo>
                    <a:lnTo>
                      <a:pt x="7128" y="3096"/>
                    </a:lnTo>
                    <a:lnTo>
                      <a:pt x="7108" y="3091"/>
                    </a:lnTo>
                    <a:lnTo>
                      <a:pt x="7098" y="3093"/>
                    </a:lnTo>
                    <a:lnTo>
                      <a:pt x="7103" y="3105"/>
                    </a:lnTo>
                    <a:lnTo>
                      <a:pt x="7106" y="3124"/>
                    </a:lnTo>
                    <a:lnTo>
                      <a:pt x="7093" y="3164"/>
                    </a:lnTo>
                    <a:lnTo>
                      <a:pt x="7077" y="3174"/>
                    </a:lnTo>
                    <a:lnTo>
                      <a:pt x="7065" y="3186"/>
                    </a:lnTo>
                    <a:lnTo>
                      <a:pt x="7051" y="3193"/>
                    </a:lnTo>
                    <a:lnTo>
                      <a:pt x="7045" y="3206"/>
                    </a:lnTo>
                    <a:lnTo>
                      <a:pt x="7040" y="3229"/>
                    </a:lnTo>
                    <a:lnTo>
                      <a:pt x="7028" y="3279"/>
                    </a:lnTo>
                    <a:lnTo>
                      <a:pt x="7027" y="3328"/>
                    </a:lnTo>
                    <a:lnTo>
                      <a:pt x="7028" y="3352"/>
                    </a:lnTo>
                    <a:lnTo>
                      <a:pt x="7031" y="3374"/>
                    </a:lnTo>
                    <a:lnTo>
                      <a:pt x="7032" y="3403"/>
                    </a:lnTo>
                    <a:lnTo>
                      <a:pt x="7036" y="3418"/>
                    </a:lnTo>
                    <a:lnTo>
                      <a:pt x="7040" y="3459"/>
                    </a:lnTo>
                    <a:lnTo>
                      <a:pt x="7042" y="3463"/>
                    </a:lnTo>
                    <a:lnTo>
                      <a:pt x="7044" y="3467"/>
                    </a:lnTo>
                    <a:lnTo>
                      <a:pt x="7051" y="3503"/>
                    </a:lnTo>
                    <a:lnTo>
                      <a:pt x="7056" y="3524"/>
                    </a:lnTo>
                    <a:lnTo>
                      <a:pt x="7058" y="3551"/>
                    </a:lnTo>
                    <a:lnTo>
                      <a:pt x="7061" y="3573"/>
                    </a:lnTo>
                    <a:lnTo>
                      <a:pt x="7066" y="3596"/>
                    </a:lnTo>
                    <a:lnTo>
                      <a:pt x="7075" y="3617"/>
                    </a:lnTo>
                    <a:lnTo>
                      <a:pt x="7081" y="3640"/>
                    </a:lnTo>
                    <a:lnTo>
                      <a:pt x="7081" y="3685"/>
                    </a:lnTo>
                    <a:lnTo>
                      <a:pt x="7082" y="3705"/>
                    </a:lnTo>
                    <a:lnTo>
                      <a:pt x="7092" y="3729"/>
                    </a:lnTo>
                    <a:lnTo>
                      <a:pt x="7094" y="3742"/>
                    </a:lnTo>
                    <a:lnTo>
                      <a:pt x="7108" y="3728"/>
                    </a:lnTo>
                    <a:lnTo>
                      <a:pt x="7120" y="3718"/>
                    </a:lnTo>
                    <a:lnTo>
                      <a:pt x="7131" y="3704"/>
                    </a:lnTo>
                    <a:lnTo>
                      <a:pt x="7139" y="3691"/>
                    </a:lnTo>
                    <a:lnTo>
                      <a:pt x="7150" y="3682"/>
                    </a:lnTo>
                    <a:lnTo>
                      <a:pt x="7172" y="3656"/>
                    </a:lnTo>
                    <a:lnTo>
                      <a:pt x="7184" y="3626"/>
                    </a:lnTo>
                    <a:lnTo>
                      <a:pt x="7185" y="3613"/>
                    </a:lnTo>
                    <a:lnTo>
                      <a:pt x="7184" y="3595"/>
                    </a:lnTo>
                    <a:lnTo>
                      <a:pt x="7188" y="3589"/>
                    </a:lnTo>
                    <a:lnTo>
                      <a:pt x="7192" y="3573"/>
                    </a:lnTo>
                    <a:lnTo>
                      <a:pt x="7187" y="3569"/>
                    </a:lnTo>
                    <a:lnTo>
                      <a:pt x="7192" y="3561"/>
                    </a:lnTo>
                    <a:lnTo>
                      <a:pt x="7198" y="3562"/>
                    </a:lnTo>
                    <a:lnTo>
                      <a:pt x="7203" y="3567"/>
                    </a:lnTo>
                    <a:lnTo>
                      <a:pt x="7212" y="3556"/>
                    </a:lnTo>
                    <a:lnTo>
                      <a:pt x="7228" y="3545"/>
                    </a:lnTo>
                    <a:lnTo>
                      <a:pt x="7252" y="3536"/>
                    </a:lnTo>
                    <a:lnTo>
                      <a:pt x="7269" y="3542"/>
                    </a:lnTo>
                    <a:lnTo>
                      <a:pt x="7268" y="3536"/>
                    </a:lnTo>
                    <a:lnTo>
                      <a:pt x="7264" y="3529"/>
                    </a:lnTo>
                    <a:lnTo>
                      <a:pt x="7262" y="3516"/>
                    </a:lnTo>
                    <a:lnTo>
                      <a:pt x="7262" y="3479"/>
                    </a:lnTo>
                    <a:lnTo>
                      <a:pt x="7263" y="3463"/>
                    </a:lnTo>
                    <a:lnTo>
                      <a:pt x="7273" y="3450"/>
                    </a:lnTo>
                    <a:lnTo>
                      <a:pt x="7301" y="3423"/>
                    </a:lnTo>
                    <a:lnTo>
                      <a:pt x="7319" y="3413"/>
                    </a:lnTo>
                    <a:lnTo>
                      <a:pt x="7335" y="3409"/>
                    </a:lnTo>
                    <a:lnTo>
                      <a:pt x="7341" y="3418"/>
                    </a:lnTo>
                    <a:lnTo>
                      <a:pt x="7354" y="3418"/>
                    </a:lnTo>
                    <a:lnTo>
                      <a:pt x="7366" y="3414"/>
                    </a:lnTo>
                    <a:lnTo>
                      <a:pt x="7382" y="3398"/>
                    </a:lnTo>
                    <a:lnTo>
                      <a:pt x="7384" y="3390"/>
                    </a:lnTo>
                    <a:lnTo>
                      <a:pt x="7365" y="3362"/>
                    </a:lnTo>
                    <a:lnTo>
                      <a:pt x="7360" y="3347"/>
                    </a:lnTo>
                    <a:lnTo>
                      <a:pt x="7357" y="3335"/>
                    </a:lnTo>
                    <a:lnTo>
                      <a:pt x="7359" y="3322"/>
                    </a:lnTo>
                    <a:lnTo>
                      <a:pt x="7362" y="3305"/>
                    </a:lnTo>
                    <a:lnTo>
                      <a:pt x="7368" y="3293"/>
                    </a:lnTo>
                    <a:lnTo>
                      <a:pt x="7372" y="3279"/>
                    </a:lnTo>
                    <a:lnTo>
                      <a:pt x="7381" y="3267"/>
                    </a:lnTo>
                    <a:lnTo>
                      <a:pt x="7397" y="3256"/>
                    </a:lnTo>
                    <a:lnTo>
                      <a:pt x="7394" y="3247"/>
                    </a:lnTo>
                    <a:lnTo>
                      <a:pt x="7391" y="3242"/>
                    </a:lnTo>
                    <a:lnTo>
                      <a:pt x="7389" y="3237"/>
                    </a:lnTo>
                    <a:lnTo>
                      <a:pt x="7405" y="3231"/>
                    </a:lnTo>
                    <a:lnTo>
                      <a:pt x="7422" y="3229"/>
                    </a:lnTo>
                    <a:lnTo>
                      <a:pt x="7429" y="3222"/>
                    </a:lnTo>
                    <a:lnTo>
                      <a:pt x="7431" y="3226"/>
                    </a:lnTo>
                    <a:lnTo>
                      <a:pt x="7424" y="3237"/>
                    </a:lnTo>
                    <a:lnTo>
                      <a:pt x="7416" y="3242"/>
                    </a:lnTo>
                    <a:lnTo>
                      <a:pt x="7413" y="3251"/>
                    </a:lnTo>
                    <a:lnTo>
                      <a:pt x="7422" y="3271"/>
                    </a:lnTo>
                    <a:lnTo>
                      <a:pt x="7431" y="3274"/>
                    </a:lnTo>
                    <a:lnTo>
                      <a:pt x="7435" y="3274"/>
                    </a:lnTo>
                    <a:lnTo>
                      <a:pt x="7445" y="3258"/>
                    </a:lnTo>
                    <a:lnTo>
                      <a:pt x="7447" y="3247"/>
                    </a:lnTo>
                    <a:lnTo>
                      <a:pt x="7442" y="3212"/>
                    </a:lnTo>
                    <a:lnTo>
                      <a:pt x="7437" y="3203"/>
                    </a:lnTo>
                    <a:lnTo>
                      <a:pt x="7421" y="3206"/>
                    </a:lnTo>
                    <a:lnTo>
                      <a:pt x="7419" y="3202"/>
                    </a:lnTo>
                    <a:lnTo>
                      <a:pt x="7419" y="3180"/>
                    </a:lnTo>
                    <a:lnTo>
                      <a:pt x="7416" y="3159"/>
                    </a:lnTo>
                    <a:lnTo>
                      <a:pt x="7418" y="3147"/>
                    </a:lnTo>
                    <a:lnTo>
                      <a:pt x="7421" y="3137"/>
                    </a:lnTo>
                    <a:lnTo>
                      <a:pt x="7434" y="3126"/>
                    </a:lnTo>
                    <a:lnTo>
                      <a:pt x="7445" y="3106"/>
                    </a:lnTo>
                    <a:lnTo>
                      <a:pt x="7443" y="3097"/>
                    </a:lnTo>
                    <a:lnTo>
                      <a:pt x="7413" y="3079"/>
                    </a:lnTo>
                    <a:lnTo>
                      <a:pt x="7400" y="3083"/>
                    </a:lnTo>
                    <a:lnTo>
                      <a:pt x="7397" y="3096"/>
                    </a:lnTo>
                    <a:lnTo>
                      <a:pt x="7394" y="3100"/>
                    </a:lnTo>
                    <a:lnTo>
                      <a:pt x="7387" y="3097"/>
                    </a:lnTo>
                    <a:lnTo>
                      <a:pt x="7381" y="3093"/>
                    </a:lnTo>
                    <a:lnTo>
                      <a:pt x="7377" y="3081"/>
                    </a:lnTo>
                    <a:lnTo>
                      <a:pt x="7377" y="3063"/>
                    </a:lnTo>
                    <a:lnTo>
                      <a:pt x="7381" y="3051"/>
                    </a:lnTo>
                    <a:lnTo>
                      <a:pt x="7386" y="3032"/>
                    </a:lnTo>
                    <a:lnTo>
                      <a:pt x="7393" y="3019"/>
                    </a:lnTo>
                    <a:lnTo>
                      <a:pt x="7407" y="2999"/>
                    </a:lnTo>
                    <a:lnTo>
                      <a:pt x="7420" y="2983"/>
                    </a:lnTo>
                    <a:lnTo>
                      <a:pt x="7427" y="2970"/>
                    </a:lnTo>
                    <a:lnTo>
                      <a:pt x="7426" y="2960"/>
                    </a:lnTo>
                    <a:lnTo>
                      <a:pt x="7430" y="2954"/>
                    </a:lnTo>
                    <a:lnTo>
                      <a:pt x="7440" y="2957"/>
                    </a:lnTo>
                    <a:lnTo>
                      <a:pt x="7437" y="2950"/>
                    </a:lnTo>
                    <a:lnTo>
                      <a:pt x="7437" y="2943"/>
                    </a:lnTo>
                    <a:lnTo>
                      <a:pt x="7446" y="2938"/>
                    </a:lnTo>
                    <a:lnTo>
                      <a:pt x="7450" y="2932"/>
                    </a:lnTo>
                    <a:lnTo>
                      <a:pt x="7446" y="2918"/>
                    </a:lnTo>
                    <a:lnTo>
                      <a:pt x="7447" y="2905"/>
                    </a:lnTo>
                    <a:lnTo>
                      <a:pt x="7454" y="2892"/>
                    </a:lnTo>
                    <a:lnTo>
                      <a:pt x="7456" y="2881"/>
                    </a:lnTo>
                    <a:lnTo>
                      <a:pt x="7462" y="2875"/>
                    </a:lnTo>
                    <a:lnTo>
                      <a:pt x="7472" y="2871"/>
                    </a:lnTo>
                    <a:lnTo>
                      <a:pt x="7485" y="2862"/>
                    </a:lnTo>
                    <a:lnTo>
                      <a:pt x="7492" y="2867"/>
                    </a:lnTo>
                    <a:lnTo>
                      <a:pt x="7496" y="2876"/>
                    </a:lnTo>
                    <a:lnTo>
                      <a:pt x="7505" y="2864"/>
                    </a:lnTo>
                    <a:lnTo>
                      <a:pt x="7517" y="2855"/>
                    </a:lnTo>
                    <a:lnTo>
                      <a:pt x="7527" y="2865"/>
                    </a:lnTo>
                    <a:lnTo>
                      <a:pt x="7532" y="2879"/>
                    </a:lnTo>
                    <a:lnTo>
                      <a:pt x="7542" y="2881"/>
                    </a:lnTo>
                    <a:lnTo>
                      <a:pt x="7547" y="2864"/>
                    </a:lnTo>
                    <a:lnTo>
                      <a:pt x="7547" y="2852"/>
                    </a:lnTo>
                    <a:lnTo>
                      <a:pt x="7556" y="2840"/>
                    </a:lnTo>
                    <a:lnTo>
                      <a:pt x="7563" y="2836"/>
                    </a:lnTo>
                    <a:lnTo>
                      <a:pt x="7581" y="2830"/>
                    </a:lnTo>
                    <a:lnTo>
                      <a:pt x="7588" y="2824"/>
                    </a:lnTo>
                    <a:lnTo>
                      <a:pt x="7598" y="2809"/>
                    </a:lnTo>
                    <a:lnTo>
                      <a:pt x="7604" y="2803"/>
                    </a:lnTo>
                    <a:lnTo>
                      <a:pt x="7609" y="2806"/>
                    </a:lnTo>
                    <a:lnTo>
                      <a:pt x="7612" y="2814"/>
                    </a:lnTo>
                    <a:lnTo>
                      <a:pt x="7607" y="2821"/>
                    </a:lnTo>
                    <a:lnTo>
                      <a:pt x="7610" y="2841"/>
                    </a:lnTo>
                    <a:lnTo>
                      <a:pt x="7606" y="2855"/>
                    </a:lnTo>
                    <a:lnTo>
                      <a:pt x="7606" y="2864"/>
                    </a:lnTo>
                    <a:lnTo>
                      <a:pt x="7604" y="2870"/>
                    </a:lnTo>
                    <a:lnTo>
                      <a:pt x="7602" y="2875"/>
                    </a:lnTo>
                    <a:lnTo>
                      <a:pt x="7602" y="2880"/>
                    </a:lnTo>
                    <a:lnTo>
                      <a:pt x="7606" y="2880"/>
                    </a:lnTo>
                    <a:lnTo>
                      <a:pt x="7618" y="2863"/>
                    </a:lnTo>
                    <a:lnTo>
                      <a:pt x="7647" y="2835"/>
                    </a:lnTo>
                    <a:lnTo>
                      <a:pt x="7649" y="2828"/>
                    </a:lnTo>
                    <a:lnTo>
                      <a:pt x="7647" y="2819"/>
                    </a:lnTo>
                    <a:lnTo>
                      <a:pt x="7650" y="2815"/>
                    </a:lnTo>
                    <a:lnTo>
                      <a:pt x="7658" y="2822"/>
                    </a:lnTo>
                    <a:lnTo>
                      <a:pt x="7667" y="2814"/>
                    </a:lnTo>
                    <a:lnTo>
                      <a:pt x="7678" y="2812"/>
                    </a:lnTo>
                    <a:lnTo>
                      <a:pt x="7694" y="2800"/>
                    </a:lnTo>
                    <a:lnTo>
                      <a:pt x="7706" y="2799"/>
                    </a:lnTo>
                    <a:lnTo>
                      <a:pt x="7714" y="2790"/>
                    </a:lnTo>
                    <a:lnTo>
                      <a:pt x="7720" y="2795"/>
                    </a:lnTo>
                    <a:lnTo>
                      <a:pt x="7726" y="2794"/>
                    </a:lnTo>
                    <a:lnTo>
                      <a:pt x="7755" y="2795"/>
                    </a:lnTo>
                    <a:lnTo>
                      <a:pt x="7770" y="2799"/>
                    </a:lnTo>
                    <a:lnTo>
                      <a:pt x="7781" y="2804"/>
                    </a:lnTo>
                    <a:lnTo>
                      <a:pt x="7795" y="2815"/>
                    </a:lnTo>
                    <a:lnTo>
                      <a:pt x="7800" y="2827"/>
                    </a:lnTo>
                    <a:lnTo>
                      <a:pt x="7819" y="2857"/>
                    </a:lnTo>
                    <a:lnTo>
                      <a:pt x="7820" y="2863"/>
                    </a:lnTo>
                    <a:lnTo>
                      <a:pt x="7833" y="2865"/>
                    </a:lnTo>
                    <a:lnTo>
                      <a:pt x="7836" y="2863"/>
                    </a:lnTo>
                    <a:lnTo>
                      <a:pt x="7836" y="2846"/>
                    </a:lnTo>
                    <a:lnTo>
                      <a:pt x="7848" y="2820"/>
                    </a:lnTo>
                    <a:lnTo>
                      <a:pt x="7848" y="2814"/>
                    </a:lnTo>
                    <a:lnTo>
                      <a:pt x="7845" y="2811"/>
                    </a:lnTo>
                    <a:lnTo>
                      <a:pt x="7852" y="2809"/>
                    </a:lnTo>
                    <a:lnTo>
                      <a:pt x="7865" y="2800"/>
                    </a:lnTo>
                    <a:lnTo>
                      <a:pt x="7871" y="2799"/>
                    </a:lnTo>
                    <a:lnTo>
                      <a:pt x="7875" y="2792"/>
                    </a:lnTo>
                    <a:lnTo>
                      <a:pt x="7879" y="2795"/>
                    </a:lnTo>
                    <a:lnTo>
                      <a:pt x="7886" y="2795"/>
                    </a:lnTo>
                    <a:lnTo>
                      <a:pt x="7899" y="2778"/>
                    </a:lnTo>
                    <a:lnTo>
                      <a:pt x="7903" y="2777"/>
                    </a:lnTo>
                    <a:lnTo>
                      <a:pt x="7903" y="2772"/>
                    </a:lnTo>
                    <a:lnTo>
                      <a:pt x="7913" y="2765"/>
                    </a:lnTo>
                    <a:lnTo>
                      <a:pt x="7921" y="2763"/>
                    </a:lnTo>
                    <a:lnTo>
                      <a:pt x="7925" y="2760"/>
                    </a:lnTo>
                    <a:lnTo>
                      <a:pt x="7931" y="2758"/>
                    </a:lnTo>
                    <a:lnTo>
                      <a:pt x="7932" y="2754"/>
                    </a:lnTo>
                    <a:lnTo>
                      <a:pt x="7931" y="2749"/>
                    </a:lnTo>
                    <a:lnTo>
                      <a:pt x="7926" y="2744"/>
                    </a:lnTo>
                    <a:lnTo>
                      <a:pt x="7927" y="2739"/>
                    </a:lnTo>
                    <a:lnTo>
                      <a:pt x="7936" y="2746"/>
                    </a:lnTo>
                    <a:lnTo>
                      <a:pt x="7941" y="2749"/>
                    </a:lnTo>
                    <a:lnTo>
                      <a:pt x="7946" y="2745"/>
                    </a:lnTo>
                    <a:lnTo>
                      <a:pt x="7948" y="2733"/>
                    </a:lnTo>
                    <a:lnTo>
                      <a:pt x="7946" y="2727"/>
                    </a:lnTo>
                    <a:lnTo>
                      <a:pt x="7957" y="2727"/>
                    </a:lnTo>
                    <a:lnTo>
                      <a:pt x="7968" y="2719"/>
                    </a:lnTo>
                    <a:lnTo>
                      <a:pt x="7970" y="2719"/>
                    </a:lnTo>
                    <a:lnTo>
                      <a:pt x="7973" y="2714"/>
                    </a:lnTo>
                    <a:lnTo>
                      <a:pt x="7968" y="2703"/>
                    </a:lnTo>
                    <a:lnTo>
                      <a:pt x="7972" y="2701"/>
                    </a:lnTo>
                    <a:lnTo>
                      <a:pt x="7978" y="2706"/>
                    </a:lnTo>
                    <a:lnTo>
                      <a:pt x="7981" y="2706"/>
                    </a:lnTo>
                    <a:lnTo>
                      <a:pt x="7988" y="2702"/>
                    </a:lnTo>
                    <a:lnTo>
                      <a:pt x="7992" y="2696"/>
                    </a:lnTo>
                    <a:lnTo>
                      <a:pt x="7996" y="2688"/>
                    </a:lnTo>
                    <a:lnTo>
                      <a:pt x="8000" y="2688"/>
                    </a:lnTo>
                    <a:lnTo>
                      <a:pt x="8002" y="2684"/>
                    </a:lnTo>
                    <a:lnTo>
                      <a:pt x="8004" y="2671"/>
                    </a:lnTo>
                    <a:lnTo>
                      <a:pt x="8006" y="2664"/>
                    </a:lnTo>
                    <a:lnTo>
                      <a:pt x="8012" y="2665"/>
                    </a:lnTo>
                    <a:lnTo>
                      <a:pt x="8017" y="2674"/>
                    </a:lnTo>
                    <a:lnTo>
                      <a:pt x="8022" y="2675"/>
                    </a:lnTo>
                    <a:lnTo>
                      <a:pt x="8027" y="2672"/>
                    </a:lnTo>
                    <a:lnTo>
                      <a:pt x="8040" y="2660"/>
                    </a:lnTo>
                    <a:lnTo>
                      <a:pt x="8067" y="2652"/>
                    </a:lnTo>
                    <a:lnTo>
                      <a:pt x="8075" y="2644"/>
                    </a:lnTo>
                    <a:lnTo>
                      <a:pt x="8090" y="2637"/>
                    </a:lnTo>
                    <a:lnTo>
                      <a:pt x="8093" y="2629"/>
                    </a:lnTo>
                    <a:lnTo>
                      <a:pt x="8094" y="2623"/>
                    </a:lnTo>
                    <a:lnTo>
                      <a:pt x="8094" y="2616"/>
                    </a:lnTo>
                    <a:lnTo>
                      <a:pt x="8103" y="2614"/>
                    </a:lnTo>
                    <a:lnTo>
                      <a:pt x="8102" y="2618"/>
                    </a:lnTo>
                    <a:lnTo>
                      <a:pt x="8099" y="2625"/>
                    </a:lnTo>
                    <a:lnTo>
                      <a:pt x="8103" y="2625"/>
                    </a:lnTo>
                    <a:lnTo>
                      <a:pt x="8126" y="2612"/>
                    </a:lnTo>
                    <a:lnTo>
                      <a:pt x="8133" y="2612"/>
                    </a:lnTo>
                    <a:lnTo>
                      <a:pt x="8146" y="2605"/>
                    </a:lnTo>
                    <a:lnTo>
                      <a:pt x="8182" y="2579"/>
                    </a:lnTo>
                    <a:lnTo>
                      <a:pt x="8209" y="2569"/>
                    </a:lnTo>
                    <a:lnTo>
                      <a:pt x="8212" y="2566"/>
                    </a:lnTo>
                    <a:lnTo>
                      <a:pt x="8210" y="2563"/>
                    </a:lnTo>
                    <a:lnTo>
                      <a:pt x="8205" y="2559"/>
                    </a:lnTo>
                    <a:lnTo>
                      <a:pt x="8199" y="2543"/>
                    </a:lnTo>
                    <a:lnTo>
                      <a:pt x="8196" y="2534"/>
                    </a:lnTo>
                    <a:lnTo>
                      <a:pt x="8200" y="2530"/>
                    </a:lnTo>
                    <a:lnTo>
                      <a:pt x="8204" y="2536"/>
                    </a:lnTo>
                    <a:lnTo>
                      <a:pt x="8209" y="2548"/>
                    </a:lnTo>
                    <a:lnTo>
                      <a:pt x="8215" y="2557"/>
                    </a:lnTo>
                    <a:lnTo>
                      <a:pt x="8219" y="2557"/>
                    </a:lnTo>
                    <a:lnTo>
                      <a:pt x="8219" y="2563"/>
                    </a:lnTo>
                    <a:lnTo>
                      <a:pt x="8221" y="2566"/>
                    </a:lnTo>
                    <a:lnTo>
                      <a:pt x="8232" y="2567"/>
                    </a:lnTo>
                    <a:lnTo>
                      <a:pt x="8231" y="2559"/>
                    </a:lnTo>
                    <a:lnTo>
                      <a:pt x="8227" y="2553"/>
                    </a:lnTo>
                    <a:lnTo>
                      <a:pt x="8233" y="2553"/>
                    </a:lnTo>
                    <a:lnTo>
                      <a:pt x="8237" y="2561"/>
                    </a:lnTo>
                    <a:lnTo>
                      <a:pt x="8243" y="2568"/>
                    </a:lnTo>
                    <a:lnTo>
                      <a:pt x="8253" y="2568"/>
                    </a:lnTo>
                    <a:lnTo>
                      <a:pt x="8266" y="2573"/>
                    </a:lnTo>
                    <a:lnTo>
                      <a:pt x="8275" y="2582"/>
                    </a:lnTo>
                    <a:lnTo>
                      <a:pt x="8290" y="2591"/>
                    </a:lnTo>
                    <a:lnTo>
                      <a:pt x="8306" y="2596"/>
                    </a:lnTo>
                    <a:lnTo>
                      <a:pt x="8309" y="2594"/>
                    </a:lnTo>
                    <a:lnTo>
                      <a:pt x="8313" y="2582"/>
                    </a:lnTo>
                    <a:lnTo>
                      <a:pt x="8320" y="2580"/>
                    </a:lnTo>
                    <a:lnTo>
                      <a:pt x="8334" y="2558"/>
                    </a:lnTo>
                    <a:lnTo>
                      <a:pt x="8338" y="2545"/>
                    </a:lnTo>
                    <a:lnTo>
                      <a:pt x="8334" y="2535"/>
                    </a:lnTo>
                    <a:lnTo>
                      <a:pt x="8324" y="2526"/>
                    </a:lnTo>
                    <a:lnTo>
                      <a:pt x="8311" y="2521"/>
                    </a:lnTo>
                    <a:lnTo>
                      <a:pt x="8308" y="2518"/>
                    </a:lnTo>
                    <a:lnTo>
                      <a:pt x="8307" y="2512"/>
                    </a:lnTo>
                    <a:lnTo>
                      <a:pt x="8309" y="2512"/>
                    </a:lnTo>
                    <a:lnTo>
                      <a:pt x="8316" y="2509"/>
                    </a:lnTo>
                    <a:lnTo>
                      <a:pt x="8327" y="2510"/>
                    </a:lnTo>
                    <a:lnTo>
                      <a:pt x="8332" y="2507"/>
                    </a:lnTo>
                    <a:lnTo>
                      <a:pt x="8324" y="2491"/>
                    </a:lnTo>
                    <a:lnTo>
                      <a:pt x="8317" y="2491"/>
                    </a:lnTo>
                    <a:lnTo>
                      <a:pt x="8308" y="2478"/>
                    </a:lnTo>
                    <a:lnTo>
                      <a:pt x="8301" y="2464"/>
                    </a:lnTo>
                    <a:lnTo>
                      <a:pt x="8297" y="2443"/>
                    </a:lnTo>
                    <a:lnTo>
                      <a:pt x="8295" y="2435"/>
                    </a:lnTo>
                    <a:lnTo>
                      <a:pt x="8291" y="2396"/>
                    </a:lnTo>
                    <a:lnTo>
                      <a:pt x="8280" y="2402"/>
                    </a:lnTo>
                    <a:lnTo>
                      <a:pt x="8271" y="2390"/>
                    </a:lnTo>
                    <a:lnTo>
                      <a:pt x="8270" y="2384"/>
                    </a:lnTo>
                    <a:lnTo>
                      <a:pt x="8280" y="2381"/>
                    </a:lnTo>
                    <a:lnTo>
                      <a:pt x="8284" y="2384"/>
                    </a:lnTo>
                    <a:lnTo>
                      <a:pt x="8280" y="2369"/>
                    </a:lnTo>
                    <a:lnTo>
                      <a:pt x="8273" y="2347"/>
                    </a:lnTo>
                    <a:lnTo>
                      <a:pt x="8266" y="2359"/>
                    </a:lnTo>
                    <a:lnTo>
                      <a:pt x="8260" y="2363"/>
                    </a:lnTo>
                    <a:lnTo>
                      <a:pt x="8249" y="2358"/>
                    </a:lnTo>
                    <a:lnTo>
                      <a:pt x="8242" y="2349"/>
                    </a:lnTo>
                    <a:lnTo>
                      <a:pt x="8231" y="2346"/>
                    </a:lnTo>
                    <a:lnTo>
                      <a:pt x="8222" y="2335"/>
                    </a:lnTo>
                    <a:lnTo>
                      <a:pt x="8221" y="2321"/>
                    </a:lnTo>
                    <a:lnTo>
                      <a:pt x="8221" y="2311"/>
                    </a:lnTo>
                    <a:lnTo>
                      <a:pt x="8222" y="2300"/>
                    </a:lnTo>
                    <a:lnTo>
                      <a:pt x="8230" y="2292"/>
                    </a:lnTo>
                    <a:lnTo>
                      <a:pt x="8239" y="2300"/>
                    </a:lnTo>
                    <a:lnTo>
                      <a:pt x="8258" y="2305"/>
                    </a:lnTo>
                    <a:lnTo>
                      <a:pt x="8268" y="2298"/>
                    </a:lnTo>
                    <a:lnTo>
                      <a:pt x="8266" y="2302"/>
                    </a:lnTo>
                    <a:lnTo>
                      <a:pt x="8271" y="2309"/>
                    </a:lnTo>
                    <a:lnTo>
                      <a:pt x="8289" y="2305"/>
                    </a:lnTo>
                    <a:lnTo>
                      <a:pt x="8285" y="2314"/>
                    </a:lnTo>
                    <a:lnTo>
                      <a:pt x="8286" y="2319"/>
                    </a:lnTo>
                    <a:lnTo>
                      <a:pt x="8298" y="2310"/>
                    </a:lnTo>
                    <a:lnTo>
                      <a:pt x="8306" y="2299"/>
                    </a:lnTo>
                    <a:lnTo>
                      <a:pt x="8320" y="2292"/>
                    </a:lnTo>
                    <a:lnTo>
                      <a:pt x="8335" y="2288"/>
                    </a:lnTo>
                    <a:lnTo>
                      <a:pt x="8355" y="2263"/>
                    </a:lnTo>
                    <a:lnTo>
                      <a:pt x="8363" y="2256"/>
                    </a:lnTo>
                    <a:lnTo>
                      <a:pt x="8363" y="2254"/>
                    </a:lnTo>
                    <a:lnTo>
                      <a:pt x="8377" y="2243"/>
                    </a:lnTo>
                    <a:lnTo>
                      <a:pt x="8393" y="2219"/>
                    </a:lnTo>
                    <a:lnTo>
                      <a:pt x="8395" y="2204"/>
                    </a:lnTo>
                    <a:lnTo>
                      <a:pt x="8404" y="2193"/>
                    </a:lnTo>
                    <a:lnTo>
                      <a:pt x="8403" y="2179"/>
                    </a:lnTo>
                    <a:lnTo>
                      <a:pt x="8390" y="2170"/>
                    </a:lnTo>
                    <a:lnTo>
                      <a:pt x="8373" y="2149"/>
                    </a:lnTo>
                    <a:lnTo>
                      <a:pt x="8372" y="2130"/>
                    </a:lnTo>
                    <a:lnTo>
                      <a:pt x="8370" y="2115"/>
                    </a:lnTo>
                    <a:lnTo>
                      <a:pt x="8378" y="2115"/>
                    </a:lnTo>
                    <a:lnTo>
                      <a:pt x="8384" y="2111"/>
                    </a:lnTo>
                    <a:lnTo>
                      <a:pt x="8389" y="2119"/>
                    </a:lnTo>
                    <a:lnTo>
                      <a:pt x="8402" y="2112"/>
                    </a:lnTo>
                    <a:lnTo>
                      <a:pt x="8400" y="2088"/>
                    </a:lnTo>
                    <a:lnTo>
                      <a:pt x="8408" y="2095"/>
                    </a:lnTo>
                    <a:lnTo>
                      <a:pt x="8410" y="2085"/>
                    </a:lnTo>
                    <a:lnTo>
                      <a:pt x="8413" y="2096"/>
                    </a:lnTo>
                    <a:lnTo>
                      <a:pt x="8424" y="2110"/>
                    </a:lnTo>
                    <a:lnTo>
                      <a:pt x="8431" y="2107"/>
                    </a:lnTo>
                    <a:lnTo>
                      <a:pt x="8437" y="2095"/>
                    </a:lnTo>
                    <a:lnTo>
                      <a:pt x="8440" y="2085"/>
                    </a:lnTo>
                    <a:lnTo>
                      <a:pt x="8446" y="2084"/>
                    </a:lnTo>
                    <a:lnTo>
                      <a:pt x="8447" y="2087"/>
                    </a:lnTo>
                    <a:lnTo>
                      <a:pt x="8443" y="2106"/>
                    </a:lnTo>
                    <a:lnTo>
                      <a:pt x="8445" y="2120"/>
                    </a:lnTo>
                    <a:lnTo>
                      <a:pt x="8436" y="2126"/>
                    </a:lnTo>
                    <a:lnTo>
                      <a:pt x="8430" y="2126"/>
                    </a:lnTo>
                    <a:lnTo>
                      <a:pt x="8422" y="2123"/>
                    </a:lnTo>
                    <a:lnTo>
                      <a:pt x="8427" y="2137"/>
                    </a:lnTo>
                    <a:lnTo>
                      <a:pt x="8432" y="2147"/>
                    </a:lnTo>
                    <a:lnTo>
                      <a:pt x="8437" y="2158"/>
                    </a:lnTo>
                    <a:lnTo>
                      <a:pt x="8443" y="2159"/>
                    </a:lnTo>
                    <a:lnTo>
                      <a:pt x="8448" y="2173"/>
                    </a:lnTo>
                    <a:lnTo>
                      <a:pt x="8448" y="2190"/>
                    </a:lnTo>
                    <a:lnTo>
                      <a:pt x="8459" y="2195"/>
                    </a:lnTo>
                    <a:lnTo>
                      <a:pt x="8473" y="2195"/>
                    </a:lnTo>
                    <a:lnTo>
                      <a:pt x="8491" y="2200"/>
                    </a:lnTo>
                    <a:lnTo>
                      <a:pt x="8511" y="2193"/>
                    </a:lnTo>
                    <a:lnTo>
                      <a:pt x="8516" y="2185"/>
                    </a:lnTo>
                    <a:lnTo>
                      <a:pt x="8526" y="2184"/>
                    </a:lnTo>
                    <a:lnTo>
                      <a:pt x="8546" y="2187"/>
                    </a:lnTo>
                    <a:lnTo>
                      <a:pt x="8556" y="2185"/>
                    </a:lnTo>
                    <a:lnTo>
                      <a:pt x="8564" y="2192"/>
                    </a:lnTo>
                    <a:lnTo>
                      <a:pt x="8569" y="2200"/>
                    </a:lnTo>
                    <a:lnTo>
                      <a:pt x="8578" y="2200"/>
                    </a:lnTo>
                    <a:lnTo>
                      <a:pt x="8589" y="2204"/>
                    </a:lnTo>
                    <a:lnTo>
                      <a:pt x="8588" y="2222"/>
                    </a:lnTo>
                    <a:lnTo>
                      <a:pt x="8593" y="2233"/>
                    </a:lnTo>
                    <a:lnTo>
                      <a:pt x="8593" y="2247"/>
                    </a:lnTo>
                    <a:lnTo>
                      <a:pt x="8591" y="2259"/>
                    </a:lnTo>
                    <a:lnTo>
                      <a:pt x="8613" y="2278"/>
                    </a:lnTo>
                    <a:lnTo>
                      <a:pt x="8618" y="2286"/>
                    </a:lnTo>
                    <a:lnTo>
                      <a:pt x="8619" y="2293"/>
                    </a:lnTo>
                    <a:lnTo>
                      <a:pt x="8630" y="2294"/>
                    </a:lnTo>
                    <a:lnTo>
                      <a:pt x="8640" y="2299"/>
                    </a:lnTo>
                    <a:lnTo>
                      <a:pt x="8645" y="2298"/>
                    </a:lnTo>
                    <a:lnTo>
                      <a:pt x="8637" y="2292"/>
                    </a:lnTo>
                    <a:lnTo>
                      <a:pt x="8644" y="2281"/>
                    </a:lnTo>
                    <a:lnTo>
                      <a:pt x="8646" y="2287"/>
                    </a:lnTo>
                    <a:lnTo>
                      <a:pt x="8656" y="2288"/>
                    </a:lnTo>
                    <a:lnTo>
                      <a:pt x="8656" y="2272"/>
                    </a:lnTo>
                    <a:lnTo>
                      <a:pt x="8660" y="2266"/>
                    </a:lnTo>
                    <a:lnTo>
                      <a:pt x="8661" y="2270"/>
                    </a:lnTo>
                    <a:lnTo>
                      <a:pt x="8660" y="2286"/>
                    </a:lnTo>
                    <a:lnTo>
                      <a:pt x="8652" y="2295"/>
                    </a:lnTo>
                    <a:lnTo>
                      <a:pt x="8668" y="2309"/>
                    </a:lnTo>
                    <a:lnTo>
                      <a:pt x="8678" y="2309"/>
                    </a:lnTo>
                    <a:lnTo>
                      <a:pt x="8684" y="2313"/>
                    </a:lnTo>
                    <a:lnTo>
                      <a:pt x="8682" y="2319"/>
                    </a:lnTo>
                    <a:lnTo>
                      <a:pt x="8693" y="2329"/>
                    </a:lnTo>
                    <a:lnTo>
                      <a:pt x="8693" y="2340"/>
                    </a:lnTo>
                    <a:lnTo>
                      <a:pt x="8705" y="2340"/>
                    </a:lnTo>
                    <a:lnTo>
                      <a:pt x="8709" y="2330"/>
                    </a:lnTo>
                    <a:lnTo>
                      <a:pt x="8707" y="2345"/>
                    </a:lnTo>
                    <a:lnTo>
                      <a:pt x="8718" y="2348"/>
                    </a:lnTo>
                    <a:lnTo>
                      <a:pt x="8727" y="2343"/>
                    </a:lnTo>
                    <a:lnTo>
                      <a:pt x="8731" y="2331"/>
                    </a:lnTo>
                    <a:lnTo>
                      <a:pt x="8732" y="2317"/>
                    </a:lnTo>
                    <a:lnTo>
                      <a:pt x="8737" y="2324"/>
                    </a:lnTo>
                    <a:lnTo>
                      <a:pt x="8736" y="2332"/>
                    </a:lnTo>
                    <a:lnTo>
                      <a:pt x="8728" y="2351"/>
                    </a:lnTo>
                    <a:lnTo>
                      <a:pt x="8736" y="2358"/>
                    </a:lnTo>
                    <a:lnTo>
                      <a:pt x="8744" y="2360"/>
                    </a:lnTo>
                    <a:lnTo>
                      <a:pt x="8749" y="2359"/>
                    </a:lnTo>
                    <a:lnTo>
                      <a:pt x="8757" y="2352"/>
                    </a:lnTo>
                    <a:lnTo>
                      <a:pt x="8757" y="2335"/>
                    </a:lnTo>
                    <a:lnTo>
                      <a:pt x="8747" y="2333"/>
                    </a:lnTo>
                    <a:lnTo>
                      <a:pt x="8746" y="2329"/>
                    </a:lnTo>
                    <a:lnTo>
                      <a:pt x="8755" y="2326"/>
                    </a:lnTo>
                    <a:lnTo>
                      <a:pt x="8764" y="2331"/>
                    </a:lnTo>
                    <a:lnTo>
                      <a:pt x="8773" y="2341"/>
                    </a:lnTo>
                    <a:lnTo>
                      <a:pt x="8785" y="2337"/>
                    </a:lnTo>
                    <a:lnTo>
                      <a:pt x="8776" y="2319"/>
                    </a:lnTo>
                    <a:lnTo>
                      <a:pt x="8776" y="2315"/>
                    </a:lnTo>
                    <a:lnTo>
                      <a:pt x="8770" y="2309"/>
                    </a:lnTo>
                    <a:lnTo>
                      <a:pt x="8758" y="2311"/>
                    </a:lnTo>
                    <a:lnTo>
                      <a:pt x="8758" y="2309"/>
                    </a:lnTo>
                    <a:lnTo>
                      <a:pt x="8752" y="2305"/>
                    </a:lnTo>
                    <a:lnTo>
                      <a:pt x="8750" y="2300"/>
                    </a:lnTo>
                    <a:lnTo>
                      <a:pt x="8761" y="2299"/>
                    </a:lnTo>
                    <a:lnTo>
                      <a:pt x="8764" y="2293"/>
                    </a:lnTo>
                    <a:lnTo>
                      <a:pt x="8758" y="2287"/>
                    </a:lnTo>
                    <a:lnTo>
                      <a:pt x="8744" y="2290"/>
                    </a:lnTo>
                    <a:lnTo>
                      <a:pt x="8753" y="2283"/>
                    </a:lnTo>
                    <a:lnTo>
                      <a:pt x="8765" y="2283"/>
                    </a:lnTo>
                    <a:lnTo>
                      <a:pt x="8770" y="2278"/>
                    </a:lnTo>
                    <a:lnTo>
                      <a:pt x="8769" y="2270"/>
                    </a:lnTo>
                    <a:lnTo>
                      <a:pt x="8779" y="2276"/>
                    </a:lnTo>
                    <a:lnTo>
                      <a:pt x="8801" y="2256"/>
                    </a:lnTo>
                    <a:lnTo>
                      <a:pt x="8796" y="2249"/>
                    </a:lnTo>
                    <a:lnTo>
                      <a:pt x="8790" y="2236"/>
                    </a:lnTo>
                    <a:lnTo>
                      <a:pt x="8780" y="2238"/>
                    </a:lnTo>
                    <a:lnTo>
                      <a:pt x="8769" y="2233"/>
                    </a:lnTo>
                    <a:lnTo>
                      <a:pt x="8795" y="2232"/>
                    </a:lnTo>
                    <a:lnTo>
                      <a:pt x="8792" y="2220"/>
                    </a:lnTo>
                    <a:lnTo>
                      <a:pt x="8796" y="2209"/>
                    </a:lnTo>
                    <a:lnTo>
                      <a:pt x="8811" y="2197"/>
                    </a:lnTo>
                    <a:lnTo>
                      <a:pt x="8824" y="2195"/>
                    </a:lnTo>
                    <a:lnTo>
                      <a:pt x="8841" y="2201"/>
                    </a:lnTo>
                    <a:lnTo>
                      <a:pt x="8852" y="2201"/>
                    </a:lnTo>
                    <a:lnTo>
                      <a:pt x="8857" y="2195"/>
                    </a:lnTo>
                    <a:lnTo>
                      <a:pt x="8854" y="2186"/>
                    </a:lnTo>
                    <a:lnTo>
                      <a:pt x="8839" y="2176"/>
                    </a:lnTo>
                    <a:lnTo>
                      <a:pt x="8835" y="2160"/>
                    </a:lnTo>
                    <a:lnTo>
                      <a:pt x="8840" y="2153"/>
                    </a:lnTo>
                    <a:lnTo>
                      <a:pt x="8850" y="2166"/>
                    </a:lnTo>
                    <a:lnTo>
                      <a:pt x="8861" y="2173"/>
                    </a:lnTo>
                    <a:lnTo>
                      <a:pt x="8867" y="2182"/>
                    </a:lnTo>
                    <a:lnTo>
                      <a:pt x="8881" y="2184"/>
                    </a:lnTo>
                    <a:lnTo>
                      <a:pt x="8883" y="2174"/>
                    </a:lnTo>
                    <a:lnTo>
                      <a:pt x="8882" y="2164"/>
                    </a:lnTo>
                    <a:lnTo>
                      <a:pt x="8886" y="2142"/>
                    </a:lnTo>
                    <a:lnTo>
                      <a:pt x="8898" y="2137"/>
                    </a:lnTo>
                    <a:lnTo>
                      <a:pt x="8906" y="2126"/>
                    </a:lnTo>
                    <a:lnTo>
                      <a:pt x="8916" y="2125"/>
                    </a:lnTo>
                    <a:lnTo>
                      <a:pt x="8926" y="2127"/>
                    </a:lnTo>
                    <a:lnTo>
                      <a:pt x="8931" y="2116"/>
                    </a:lnTo>
                    <a:lnTo>
                      <a:pt x="8921" y="2114"/>
                    </a:lnTo>
                    <a:lnTo>
                      <a:pt x="8917" y="2116"/>
                    </a:lnTo>
                    <a:lnTo>
                      <a:pt x="8909" y="2110"/>
                    </a:lnTo>
                    <a:lnTo>
                      <a:pt x="8902" y="2109"/>
                    </a:lnTo>
                    <a:lnTo>
                      <a:pt x="8904" y="2101"/>
                    </a:lnTo>
                    <a:lnTo>
                      <a:pt x="8895" y="2091"/>
                    </a:lnTo>
                    <a:lnTo>
                      <a:pt x="8883" y="2104"/>
                    </a:lnTo>
                    <a:lnTo>
                      <a:pt x="8878" y="2098"/>
                    </a:lnTo>
                    <a:lnTo>
                      <a:pt x="8886" y="2093"/>
                    </a:lnTo>
                    <a:lnTo>
                      <a:pt x="8886" y="2089"/>
                    </a:lnTo>
                    <a:lnTo>
                      <a:pt x="8874" y="2078"/>
                    </a:lnTo>
                    <a:lnTo>
                      <a:pt x="8862" y="2071"/>
                    </a:lnTo>
                    <a:lnTo>
                      <a:pt x="8856" y="2058"/>
                    </a:lnTo>
                    <a:lnTo>
                      <a:pt x="8841" y="2046"/>
                    </a:lnTo>
                    <a:lnTo>
                      <a:pt x="8834" y="2035"/>
                    </a:lnTo>
                    <a:lnTo>
                      <a:pt x="8834" y="2026"/>
                    </a:lnTo>
                    <a:lnTo>
                      <a:pt x="8823" y="2020"/>
                    </a:lnTo>
                    <a:lnTo>
                      <a:pt x="8819" y="2013"/>
                    </a:lnTo>
                    <a:lnTo>
                      <a:pt x="8817" y="2002"/>
                    </a:lnTo>
                    <a:lnTo>
                      <a:pt x="8769" y="1992"/>
                    </a:lnTo>
                    <a:lnTo>
                      <a:pt x="8759" y="1996"/>
                    </a:lnTo>
                    <a:lnTo>
                      <a:pt x="8781" y="2002"/>
                    </a:lnTo>
                    <a:lnTo>
                      <a:pt x="8777" y="2009"/>
                    </a:lnTo>
                    <a:lnTo>
                      <a:pt x="8766" y="2010"/>
                    </a:lnTo>
                    <a:lnTo>
                      <a:pt x="8755" y="2008"/>
                    </a:lnTo>
                    <a:lnTo>
                      <a:pt x="8737" y="1997"/>
                    </a:lnTo>
                    <a:lnTo>
                      <a:pt x="8741" y="2010"/>
                    </a:lnTo>
                    <a:lnTo>
                      <a:pt x="8737" y="2019"/>
                    </a:lnTo>
                    <a:lnTo>
                      <a:pt x="8732" y="2019"/>
                    </a:lnTo>
                    <a:lnTo>
                      <a:pt x="8728" y="2009"/>
                    </a:lnTo>
                    <a:lnTo>
                      <a:pt x="8723" y="2002"/>
                    </a:lnTo>
                    <a:lnTo>
                      <a:pt x="8726" y="1992"/>
                    </a:lnTo>
                    <a:lnTo>
                      <a:pt x="8734" y="1990"/>
                    </a:lnTo>
                    <a:lnTo>
                      <a:pt x="8723" y="1983"/>
                    </a:lnTo>
                    <a:lnTo>
                      <a:pt x="8717" y="1983"/>
                    </a:lnTo>
                    <a:lnTo>
                      <a:pt x="8715" y="1977"/>
                    </a:lnTo>
                    <a:lnTo>
                      <a:pt x="8707" y="1975"/>
                    </a:lnTo>
                    <a:lnTo>
                      <a:pt x="8709" y="1982"/>
                    </a:lnTo>
                    <a:lnTo>
                      <a:pt x="8704" y="1993"/>
                    </a:lnTo>
                    <a:lnTo>
                      <a:pt x="8700" y="1991"/>
                    </a:lnTo>
                    <a:lnTo>
                      <a:pt x="8698" y="1985"/>
                    </a:lnTo>
                    <a:lnTo>
                      <a:pt x="8685" y="1981"/>
                    </a:lnTo>
                    <a:lnTo>
                      <a:pt x="8674" y="1982"/>
                    </a:lnTo>
                    <a:lnTo>
                      <a:pt x="8663" y="1987"/>
                    </a:lnTo>
                    <a:lnTo>
                      <a:pt x="8668" y="1994"/>
                    </a:lnTo>
                    <a:lnTo>
                      <a:pt x="8671" y="1987"/>
                    </a:lnTo>
                    <a:lnTo>
                      <a:pt x="8683" y="1983"/>
                    </a:lnTo>
                    <a:lnTo>
                      <a:pt x="8684" y="1988"/>
                    </a:lnTo>
                    <a:lnTo>
                      <a:pt x="8677" y="1992"/>
                    </a:lnTo>
                    <a:lnTo>
                      <a:pt x="8690" y="1997"/>
                    </a:lnTo>
                    <a:lnTo>
                      <a:pt x="8690" y="2023"/>
                    </a:lnTo>
                    <a:lnTo>
                      <a:pt x="8685" y="2046"/>
                    </a:lnTo>
                    <a:lnTo>
                      <a:pt x="8693" y="2048"/>
                    </a:lnTo>
                    <a:lnTo>
                      <a:pt x="8696" y="2044"/>
                    </a:lnTo>
                    <a:lnTo>
                      <a:pt x="8700" y="2047"/>
                    </a:lnTo>
                    <a:lnTo>
                      <a:pt x="8706" y="2060"/>
                    </a:lnTo>
                    <a:lnTo>
                      <a:pt x="8706" y="2069"/>
                    </a:lnTo>
                    <a:lnTo>
                      <a:pt x="8704" y="2079"/>
                    </a:lnTo>
                    <a:lnTo>
                      <a:pt x="8696" y="2080"/>
                    </a:lnTo>
                    <a:lnTo>
                      <a:pt x="8693" y="2088"/>
                    </a:lnTo>
                    <a:lnTo>
                      <a:pt x="8693" y="2080"/>
                    </a:lnTo>
                    <a:lnTo>
                      <a:pt x="8695" y="2076"/>
                    </a:lnTo>
                    <a:lnTo>
                      <a:pt x="8695" y="2061"/>
                    </a:lnTo>
                    <a:lnTo>
                      <a:pt x="8683" y="2056"/>
                    </a:lnTo>
                    <a:lnTo>
                      <a:pt x="8673" y="2057"/>
                    </a:lnTo>
                    <a:lnTo>
                      <a:pt x="8671" y="2047"/>
                    </a:lnTo>
                    <a:lnTo>
                      <a:pt x="8672" y="2041"/>
                    </a:lnTo>
                    <a:lnTo>
                      <a:pt x="8660" y="2034"/>
                    </a:lnTo>
                    <a:lnTo>
                      <a:pt x="8655" y="2025"/>
                    </a:lnTo>
                    <a:lnTo>
                      <a:pt x="8657" y="2013"/>
                    </a:lnTo>
                    <a:lnTo>
                      <a:pt x="8656" y="2002"/>
                    </a:lnTo>
                    <a:lnTo>
                      <a:pt x="8650" y="1987"/>
                    </a:lnTo>
                    <a:lnTo>
                      <a:pt x="8647" y="1971"/>
                    </a:lnTo>
                    <a:lnTo>
                      <a:pt x="8642" y="1949"/>
                    </a:lnTo>
                    <a:lnTo>
                      <a:pt x="8637" y="1940"/>
                    </a:lnTo>
                    <a:lnTo>
                      <a:pt x="8640" y="1932"/>
                    </a:lnTo>
                    <a:lnTo>
                      <a:pt x="8647" y="1940"/>
                    </a:lnTo>
                    <a:lnTo>
                      <a:pt x="8648" y="1951"/>
                    </a:lnTo>
                    <a:lnTo>
                      <a:pt x="8651" y="1947"/>
                    </a:lnTo>
                    <a:lnTo>
                      <a:pt x="8647" y="1938"/>
                    </a:lnTo>
                    <a:lnTo>
                      <a:pt x="8623" y="1920"/>
                    </a:lnTo>
                    <a:lnTo>
                      <a:pt x="8619" y="1906"/>
                    </a:lnTo>
                    <a:lnTo>
                      <a:pt x="8618" y="1897"/>
                    </a:lnTo>
                    <a:lnTo>
                      <a:pt x="8592" y="1884"/>
                    </a:lnTo>
                    <a:lnTo>
                      <a:pt x="8588" y="1886"/>
                    </a:lnTo>
                    <a:lnTo>
                      <a:pt x="8592" y="1897"/>
                    </a:lnTo>
                    <a:lnTo>
                      <a:pt x="8599" y="1910"/>
                    </a:lnTo>
                    <a:lnTo>
                      <a:pt x="8605" y="1916"/>
                    </a:lnTo>
                    <a:lnTo>
                      <a:pt x="8610" y="1916"/>
                    </a:lnTo>
                    <a:lnTo>
                      <a:pt x="8615" y="1923"/>
                    </a:lnTo>
                    <a:lnTo>
                      <a:pt x="8617" y="1932"/>
                    </a:lnTo>
                    <a:lnTo>
                      <a:pt x="8608" y="1928"/>
                    </a:lnTo>
                    <a:lnTo>
                      <a:pt x="8578" y="1906"/>
                    </a:lnTo>
                    <a:lnTo>
                      <a:pt x="8569" y="1904"/>
                    </a:lnTo>
                    <a:lnTo>
                      <a:pt x="8559" y="1897"/>
                    </a:lnTo>
                    <a:lnTo>
                      <a:pt x="8564" y="1891"/>
                    </a:lnTo>
                    <a:lnTo>
                      <a:pt x="8574" y="1889"/>
                    </a:lnTo>
                    <a:lnTo>
                      <a:pt x="8575" y="1879"/>
                    </a:lnTo>
                    <a:lnTo>
                      <a:pt x="8577" y="1874"/>
                    </a:lnTo>
                    <a:lnTo>
                      <a:pt x="8556" y="1869"/>
                    </a:lnTo>
                    <a:lnTo>
                      <a:pt x="8545" y="1869"/>
                    </a:lnTo>
                    <a:lnTo>
                      <a:pt x="8538" y="1863"/>
                    </a:lnTo>
                    <a:lnTo>
                      <a:pt x="8527" y="1859"/>
                    </a:lnTo>
                    <a:lnTo>
                      <a:pt x="8532" y="1852"/>
                    </a:lnTo>
                    <a:lnTo>
                      <a:pt x="8537" y="1851"/>
                    </a:lnTo>
                    <a:lnTo>
                      <a:pt x="8534" y="1845"/>
                    </a:lnTo>
                    <a:lnTo>
                      <a:pt x="8532" y="1836"/>
                    </a:lnTo>
                    <a:lnTo>
                      <a:pt x="8515" y="1836"/>
                    </a:lnTo>
                    <a:lnTo>
                      <a:pt x="8517" y="1829"/>
                    </a:lnTo>
                    <a:lnTo>
                      <a:pt x="8510" y="1818"/>
                    </a:lnTo>
                    <a:lnTo>
                      <a:pt x="8501" y="1820"/>
                    </a:lnTo>
                    <a:lnTo>
                      <a:pt x="8501" y="1816"/>
                    </a:lnTo>
                    <a:lnTo>
                      <a:pt x="8489" y="1808"/>
                    </a:lnTo>
                    <a:lnTo>
                      <a:pt x="8470" y="1816"/>
                    </a:lnTo>
                    <a:lnTo>
                      <a:pt x="8469" y="1810"/>
                    </a:lnTo>
                    <a:lnTo>
                      <a:pt x="8472" y="1802"/>
                    </a:lnTo>
                    <a:lnTo>
                      <a:pt x="8470" y="1795"/>
                    </a:lnTo>
                    <a:lnTo>
                      <a:pt x="8465" y="1787"/>
                    </a:lnTo>
                    <a:lnTo>
                      <a:pt x="8453" y="1776"/>
                    </a:lnTo>
                    <a:lnTo>
                      <a:pt x="8463" y="1789"/>
                    </a:lnTo>
                    <a:lnTo>
                      <a:pt x="8448" y="1782"/>
                    </a:lnTo>
                    <a:lnTo>
                      <a:pt x="8442" y="1782"/>
                    </a:lnTo>
                    <a:lnTo>
                      <a:pt x="8433" y="1773"/>
                    </a:lnTo>
                    <a:lnTo>
                      <a:pt x="8431" y="1752"/>
                    </a:lnTo>
                    <a:lnTo>
                      <a:pt x="8425" y="1740"/>
                    </a:lnTo>
                    <a:lnTo>
                      <a:pt x="8419" y="1740"/>
                    </a:lnTo>
                    <a:lnTo>
                      <a:pt x="8394" y="1729"/>
                    </a:lnTo>
                    <a:lnTo>
                      <a:pt x="8387" y="1721"/>
                    </a:lnTo>
                    <a:lnTo>
                      <a:pt x="8375" y="1722"/>
                    </a:lnTo>
                    <a:lnTo>
                      <a:pt x="8363" y="1716"/>
                    </a:lnTo>
                    <a:lnTo>
                      <a:pt x="8363" y="1716"/>
                    </a:lnTo>
                    <a:lnTo>
                      <a:pt x="8317" y="1666"/>
                    </a:lnTo>
                    <a:lnTo>
                      <a:pt x="8295" y="1652"/>
                    </a:lnTo>
                    <a:lnTo>
                      <a:pt x="8282" y="1648"/>
                    </a:lnTo>
                    <a:lnTo>
                      <a:pt x="8276" y="1637"/>
                    </a:lnTo>
                    <a:lnTo>
                      <a:pt x="8271" y="1641"/>
                    </a:lnTo>
                    <a:lnTo>
                      <a:pt x="8234" y="1622"/>
                    </a:lnTo>
                    <a:lnTo>
                      <a:pt x="8220" y="1606"/>
                    </a:lnTo>
                    <a:lnTo>
                      <a:pt x="8212" y="1609"/>
                    </a:lnTo>
                    <a:lnTo>
                      <a:pt x="8191" y="1599"/>
                    </a:lnTo>
                    <a:lnTo>
                      <a:pt x="8179" y="1598"/>
                    </a:lnTo>
                    <a:lnTo>
                      <a:pt x="8150" y="1569"/>
                    </a:lnTo>
                    <a:lnTo>
                      <a:pt x="8137" y="1567"/>
                    </a:lnTo>
                    <a:lnTo>
                      <a:pt x="8086" y="1566"/>
                    </a:lnTo>
                    <a:lnTo>
                      <a:pt x="8081" y="1571"/>
                    </a:lnTo>
                    <a:lnTo>
                      <a:pt x="8066" y="1574"/>
                    </a:lnTo>
                    <a:lnTo>
                      <a:pt x="8056" y="1568"/>
                    </a:lnTo>
                    <a:lnTo>
                      <a:pt x="8042" y="1563"/>
                    </a:lnTo>
                    <a:lnTo>
                      <a:pt x="8028" y="1567"/>
                    </a:lnTo>
                    <a:lnTo>
                      <a:pt x="8005" y="1565"/>
                    </a:lnTo>
                    <a:lnTo>
                      <a:pt x="7992" y="1571"/>
                    </a:lnTo>
                    <a:lnTo>
                      <a:pt x="7978" y="1568"/>
                    </a:lnTo>
                    <a:lnTo>
                      <a:pt x="7952" y="1553"/>
                    </a:lnTo>
                    <a:lnTo>
                      <a:pt x="7945" y="1556"/>
                    </a:lnTo>
                    <a:lnTo>
                      <a:pt x="7877" y="1539"/>
                    </a:lnTo>
                    <a:lnTo>
                      <a:pt x="7850" y="1539"/>
                    </a:lnTo>
                    <a:lnTo>
                      <a:pt x="7840" y="1545"/>
                    </a:lnTo>
                    <a:lnTo>
                      <a:pt x="7839" y="1557"/>
                    </a:lnTo>
                    <a:lnTo>
                      <a:pt x="7843" y="1567"/>
                    </a:lnTo>
                    <a:lnTo>
                      <a:pt x="7841" y="1589"/>
                    </a:lnTo>
                    <a:lnTo>
                      <a:pt x="7824" y="1595"/>
                    </a:lnTo>
                    <a:lnTo>
                      <a:pt x="7819" y="1608"/>
                    </a:lnTo>
                    <a:lnTo>
                      <a:pt x="7849" y="1615"/>
                    </a:lnTo>
                    <a:lnTo>
                      <a:pt x="7860" y="1651"/>
                    </a:lnTo>
                    <a:lnTo>
                      <a:pt x="7866" y="1657"/>
                    </a:lnTo>
                    <a:lnTo>
                      <a:pt x="7866" y="1666"/>
                    </a:lnTo>
                    <a:lnTo>
                      <a:pt x="7871" y="1689"/>
                    </a:lnTo>
                    <a:lnTo>
                      <a:pt x="7840" y="1725"/>
                    </a:lnTo>
                    <a:lnTo>
                      <a:pt x="7820" y="1739"/>
                    </a:lnTo>
                    <a:lnTo>
                      <a:pt x="7797" y="1738"/>
                    </a:lnTo>
                    <a:lnTo>
                      <a:pt x="7790" y="1733"/>
                    </a:lnTo>
                    <a:lnTo>
                      <a:pt x="7782" y="1711"/>
                    </a:lnTo>
                    <a:lnTo>
                      <a:pt x="7777" y="1700"/>
                    </a:lnTo>
                    <a:lnTo>
                      <a:pt x="7762" y="1690"/>
                    </a:lnTo>
                    <a:lnTo>
                      <a:pt x="7760" y="1684"/>
                    </a:lnTo>
                    <a:lnTo>
                      <a:pt x="7750" y="1678"/>
                    </a:lnTo>
                    <a:lnTo>
                      <a:pt x="7727" y="1675"/>
                    </a:lnTo>
                    <a:lnTo>
                      <a:pt x="7721" y="1670"/>
                    </a:lnTo>
                    <a:lnTo>
                      <a:pt x="7719" y="1663"/>
                    </a:lnTo>
                    <a:lnTo>
                      <a:pt x="7717" y="1655"/>
                    </a:lnTo>
                    <a:lnTo>
                      <a:pt x="7720" y="1625"/>
                    </a:lnTo>
                    <a:lnTo>
                      <a:pt x="7716" y="1614"/>
                    </a:lnTo>
                    <a:lnTo>
                      <a:pt x="7698" y="1608"/>
                    </a:lnTo>
                    <a:lnTo>
                      <a:pt x="7700" y="1598"/>
                    </a:lnTo>
                    <a:lnTo>
                      <a:pt x="7707" y="1595"/>
                    </a:lnTo>
                    <a:lnTo>
                      <a:pt x="7706" y="1590"/>
                    </a:lnTo>
                    <a:lnTo>
                      <a:pt x="7693" y="1582"/>
                    </a:lnTo>
                    <a:lnTo>
                      <a:pt x="7685" y="1584"/>
                    </a:lnTo>
                    <a:lnTo>
                      <a:pt x="7679" y="1590"/>
                    </a:lnTo>
                    <a:lnTo>
                      <a:pt x="7650" y="1627"/>
                    </a:lnTo>
                    <a:lnTo>
                      <a:pt x="7641" y="1628"/>
                    </a:lnTo>
                    <a:lnTo>
                      <a:pt x="7635" y="1626"/>
                    </a:lnTo>
                    <a:lnTo>
                      <a:pt x="7613" y="1626"/>
                    </a:lnTo>
                    <a:lnTo>
                      <a:pt x="7591" y="1614"/>
                    </a:lnTo>
                    <a:lnTo>
                      <a:pt x="7559" y="1610"/>
                    </a:lnTo>
                    <a:lnTo>
                      <a:pt x="7547" y="1614"/>
                    </a:lnTo>
                    <a:lnTo>
                      <a:pt x="7544" y="1617"/>
                    </a:lnTo>
                    <a:lnTo>
                      <a:pt x="7542" y="1614"/>
                    </a:lnTo>
                    <a:lnTo>
                      <a:pt x="7518" y="1616"/>
                    </a:lnTo>
                    <a:lnTo>
                      <a:pt x="7504" y="1606"/>
                    </a:lnTo>
                    <a:lnTo>
                      <a:pt x="7489" y="1582"/>
                    </a:lnTo>
                    <a:lnTo>
                      <a:pt x="7469" y="1594"/>
                    </a:lnTo>
                    <a:lnTo>
                      <a:pt x="7438" y="1590"/>
                    </a:lnTo>
                    <a:lnTo>
                      <a:pt x="7420" y="1600"/>
                    </a:lnTo>
                    <a:lnTo>
                      <a:pt x="7405" y="1594"/>
                    </a:lnTo>
                    <a:lnTo>
                      <a:pt x="7398" y="1594"/>
                    </a:lnTo>
                    <a:lnTo>
                      <a:pt x="7393" y="1599"/>
                    </a:lnTo>
                    <a:lnTo>
                      <a:pt x="7389" y="1606"/>
                    </a:lnTo>
                    <a:lnTo>
                      <a:pt x="7382" y="1606"/>
                    </a:lnTo>
                    <a:lnTo>
                      <a:pt x="7378" y="1623"/>
                    </a:lnTo>
                    <a:lnTo>
                      <a:pt x="7362" y="1622"/>
                    </a:lnTo>
                    <a:lnTo>
                      <a:pt x="7356" y="1635"/>
                    </a:lnTo>
                    <a:lnTo>
                      <a:pt x="7346" y="1646"/>
                    </a:lnTo>
                    <a:lnTo>
                      <a:pt x="7338" y="1643"/>
                    </a:lnTo>
                    <a:lnTo>
                      <a:pt x="7339" y="1626"/>
                    </a:lnTo>
                    <a:lnTo>
                      <a:pt x="7336" y="1616"/>
                    </a:lnTo>
                    <a:lnTo>
                      <a:pt x="7327" y="1620"/>
                    </a:lnTo>
                    <a:lnTo>
                      <a:pt x="7322" y="1617"/>
                    </a:lnTo>
                    <a:lnTo>
                      <a:pt x="7314" y="1605"/>
                    </a:lnTo>
                    <a:lnTo>
                      <a:pt x="7306" y="1596"/>
                    </a:lnTo>
                    <a:lnTo>
                      <a:pt x="7293" y="1590"/>
                    </a:lnTo>
                    <a:lnTo>
                      <a:pt x="7284" y="1590"/>
                    </a:lnTo>
                    <a:lnTo>
                      <a:pt x="7273" y="1590"/>
                    </a:lnTo>
                    <a:lnTo>
                      <a:pt x="7268" y="1582"/>
                    </a:lnTo>
                    <a:lnTo>
                      <a:pt x="7250" y="1578"/>
                    </a:lnTo>
                    <a:lnTo>
                      <a:pt x="7250" y="1569"/>
                    </a:lnTo>
                    <a:lnTo>
                      <a:pt x="7270" y="1509"/>
                    </a:lnTo>
                    <a:lnTo>
                      <a:pt x="7270" y="1497"/>
                    </a:lnTo>
                    <a:lnTo>
                      <a:pt x="7268" y="1486"/>
                    </a:lnTo>
                    <a:lnTo>
                      <a:pt x="7268" y="1480"/>
                    </a:lnTo>
                    <a:lnTo>
                      <a:pt x="7258" y="1459"/>
                    </a:lnTo>
                    <a:lnTo>
                      <a:pt x="7258" y="1455"/>
                    </a:lnTo>
                    <a:lnTo>
                      <a:pt x="7247" y="1444"/>
                    </a:lnTo>
                    <a:lnTo>
                      <a:pt x="7238" y="1431"/>
                    </a:lnTo>
                    <a:lnTo>
                      <a:pt x="7232" y="1426"/>
                    </a:lnTo>
                    <a:lnTo>
                      <a:pt x="7222" y="1409"/>
                    </a:lnTo>
                    <a:lnTo>
                      <a:pt x="7212" y="1402"/>
                    </a:lnTo>
                    <a:lnTo>
                      <a:pt x="7204" y="1393"/>
                    </a:lnTo>
                    <a:lnTo>
                      <a:pt x="7192" y="1388"/>
                    </a:lnTo>
                    <a:lnTo>
                      <a:pt x="7152" y="1384"/>
                    </a:lnTo>
                    <a:lnTo>
                      <a:pt x="7139" y="1379"/>
                    </a:lnTo>
                    <a:lnTo>
                      <a:pt x="7112" y="1378"/>
                    </a:lnTo>
                    <a:lnTo>
                      <a:pt x="7090" y="1382"/>
                    </a:lnTo>
                    <a:lnTo>
                      <a:pt x="7064" y="1380"/>
                    </a:lnTo>
                    <a:lnTo>
                      <a:pt x="7051" y="1383"/>
                    </a:lnTo>
                    <a:lnTo>
                      <a:pt x="7047" y="1388"/>
                    </a:lnTo>
                    <a:lnTo>
                      <a:pt x="7024" y="1385"/>
                    </a:lnTo>
                    <a:lnTo>
                      <a:pt x="7017" y="1393"/>
                    </a:lnTo>
                    <a:lnTo>
                      <a:pt x="7006" y="1393"/>
                    </a:lnTo>
                    <a:lnTo>
                      <a:pt x="6979" y="1386"/>
                    </a:lnTo>
                    <a:lnTo>
                      <a:pt x="6973" y="1388"/>
                    </a:lnTo>
                    <a:lnTo>
                      <a:pt x="6964" y="1396"/>
                    </a:lnTo>
                    <a:lnTo>
                      <a:pt x="6951" y="1400"/>
                    </a:lnTo>
                    <a:lnTo>
                      <a:pt x="6941" y="1395"/>
                    </a:lnTo>
                    <a:lnTo>
                      <a:pt x="6920" y="1396"/>
                    </a:lnTo>
                    <a:lnTo>
                      <a:pt x="6913" y="1400"/>
                    </a:lnTo>
                    <a:lnTo>
                      <a:pt x="6905" y="1397"/>
                    </a:lnTo>
                    <a:lnTo>
                      <a:pt x="6881" y="1410"/>
                    </a:lnTo>
                    <a:lnTo>
                      <a:pt x="6870" y="1410"/>
                    </a:lnTo>
                    <a:lnTo>
                      <a:pt x="6861" y="1417"/>
                    </a:lnTo>
                    <a:lnTo>
                      <a:pt x="6855" y="1409"/>
                    </a:lnTo>
                    <a:lnTo>
                      <a:pt x="6837" y="1393"/>
                    </a:lnTo>
                    <a:lnTo>
                      <a:pt x="6823" y="1391"/>
                    </a:lnTo>
                    <a:lnTo>
                      <a:pt x="6817" y="1386"/>
                    </a:lnTo>
                    <a:lnTo>
                      <a:pt x="6840" y="1379"/>
                    </a:lnTo>
                    <a:lnTo>
                      <a:pt x="6848" y="1368"/>
                    </a:lnTo>
                    <a:lnTo>
                      <a:pt x="6850" y="1354"/>
                    </a:lnTo>
                    <a:lnTo>
                      <a:pt x="6814" y="1323"/>
                    </a:lnTo>
                    <a:lnTo>
                      <a:pt x="6811" y="1315"/>
                    </a:lnTo>
                    <a:lnTo>
                      <a:pt x="6808" y="1307"/>
                    </a:lnTo>
                    <a:lnTo>
                      <a:pt x="6786" y="1310"/>
                    </a:lnTo>
                    <a:lnTo>
                      <a:pt x="6769" y="1316"/>
                    </a:lnTo>
                    <a:lnTo>
                      <a:pt x="6759" y="1316"/>
                    </a:lnTo>
                    <a:lnTo>
                      <a:pt x="6755" y="1307"/>
                    </a:lnTo>
                    <a:lnTo>
                      <a:pt x="6755" y="1299"/>
                    </a:lnTo>
                    <a:lnTo>
                      <a:pt x="6737" y="1288"/>
                    </a:lnTo>
                    <a:lnTo>
                      <a:pt x="6732" y="1276"/>
                    </a:lnTo>
                    <a:lnTo>
                      <a:pt x="6725" y="1275"/>
                    </a:lnTo>
                    <a:lnTo>
                      <a:pt x="6706" y="1264"/>
                    </a:lnTo>
                    <a:lnTo>
                      <a:pt x="6701" y="1271"/>
                    </a:lnTo>
                    <a:lnTo>
                      <a:pt x="6692" y="1272"/>
                    </a:lnTo>
                    <a:lnTo>
                      <a:pt x="6685" y="1267"/>
                    </a:lnTo>
                    <a:lnTo>
                      <a:pt x="6671" y="1264"/>
                    </a:lnTo>
                    <a:lnTo>
                      <a:pt x="6665" y="1266"/>
                    </a:lnTo>
                    <a:lnTo>
                      <a:pt x="6665" y="1260"/>
                    </a:lnTo>
                    <a:lnTo>
                      <a:pt x="6684" y="1232"/>
                    </a:lnTo>
                    <a:lnTo>
                      <a:pt x="6690" y="1227"/>
                    </a:lnTo>
                    <a:lnTo>
                      <a:pt x="6703" y="1237"/>
                    </a:lnTo>
                    <a:lnTo>
                      <a:pt x="6709" y="1245"/>
                    </a:lnTo>
                    <a:lnTo>
                      <a:pt x="6722" y="1237"/>
                    </a:lnTo>
                    <a:lnTo>
                      <a:pt x="6722" y="1226"/>
                    </a:lnTo>
                    <a:lnTo>
                      <a:pt x="6721" y="1217"/>
                    </a:lnTo>
                    <a:lnTo>
                      <a:pt x="6708" y="1181"/>
                    </a:lnTo>
                    <a:lnTo>
                      <a:pt x="6689" y="1169"/>
                    </a:lnTo>
                    <a:lnTo>
                      <a:pt x="6678" y="1162"/>
                    </a:lnTo>
                    <a:lnTo>
                      <a:pt x="6662" y="1159"/>
                    </a:lnTo>
                    <a:lnTo>
                      <a:pt x="6656" y="1153"/>
                    </a:lnTo>
                    <a:lnTo>
                      <a:pt x="6636" y="1143"/>
                    </a:lnTo>
                    <a:lnTo>
                      <a:pt x="6617" y="1147"/>
                    </a:lnTo>
                    <a:lnTo>
                      <a:pt x="6615" y="1151"/>
                    </a:lnTo>
                    <a:lnTo>
                      <a:pt x="6612" y="1144"/>
                    </a:lnTo>
                    <a:lnTo>
                      <a:pt x="6603" y="1143"/>
                    </a:lnTo>
                    <a:lnTo>
                      <a:pt x="6575" y="1143"/>
                    </a:lnTo>
                    <a:lnTo>
                      <a:pt x="6565" y="1148"/>
                    </a:lnTo>
                    <a:lnTo>
                      <a:pt x="6540" y="1142"/>
                    </a:lnTo>
                    <a:lnTo>
                      <a:pt x="6528" y="1131"/>
                    </a:lnTo>
                    <a:lnTo>
                      <a:pt x="6512" y="1131"/>
                    </a:lnTo>
                    <a:lnTo>
                      <a:pt x="6490" y="1109"/>
                    </a:lnTo>
                    <a:lnTo>
                      <a:pt x="6484" y="1111"/>
                    </a:lnTo>
                    <a:lnTo>
                      <a:pt x="6443" y="1106"/>
                    </a:lnTo>
                    <a:lnTo>
                      <a:pt x="6419" y="1092"/>
                    </a:lnTo>
                    <a:lnTo>
                      <a:pt x="6378" y="1089"/>
                    </a:lnTo>
                    <a:lnTo>
                      <a:pt x="6365" y="1084"/>
                    </a:lnTo>
                    <a:lnTo>
                      <a:pt x="6319" y="1086"/>
                    </a:lnTo>
                    <a:lnTo>
                      <a:pt x="6264" y="1079"/>
                    </a:lnTo>
                    <a:lnTo>
                      <a:pt x="6257" y="1073"/>
                    </a:lnTo>
                    <a:lnTo>
                      <a:pt x="6252" y="1066"/>
                    </a:lnTo>
                    <a:lnTo>
                      <a:pt x="6242" y="1060"/>
                    </a:lnTo>
                    <a:lnTo>
                      <a:pt x="6232" y="1058"/>
                    </a:lnTo>
                    <a:lnTo>
                      <a:pt x="6225" y="1057"/>
                    </a:lnTo>
                    <a:lnTo>
                      <a:pt x="6217" y="1068"/>
                    </a:lnTo>
                    <a:lnTo>
                      <a:pt x="6216" y="1074"/>
                    </a:lnTo>
                    <a:lnTo>
                      <a:pt x="6226" y="1084"/>
                    </a:lnTo>
                    <a:lnTo>
                      <a:pt x="6227" y="1093"/>
                    </a:lnTo>
                    <a:lnTo>
                      <a:pt x="6235" y="1105"/>
                    </a:lnTo>
                    <a:lnTo>
                      <a:pt x="6227" y="1109"/>
                    </a:lnTo>
                    <a:lnTo>
                      <a:pt x="6216" y="1119"/>
                    </a:lnTo>
                    <a:lnTo>
                      <a:pt x="6211" y="1127"/>
                    </a:lnTo>
                    <a:lnTo>
                      <a:pt x="6206" y="1152"/>
                    </a:lnTo>
                    <a:lnTo>
                      <a:pt x="6199" y="1167"/>
                    </a:lnTo>
                    <a:lnTo>
                      <a:pt x="6192" y="1176"/>
                    </a:lnTo>
                    <a:lnTo>
                      <a:pt x="6179" y="1179"/>
                    </a:lnTo>
                    <a:lnTo>
                      <a:pt x="6166" y="1191"/>
                    </a:lnTo>
                    <a:lnTo>
                      <a:pt x="6158" y="1205"/>
                    </a:lnTo>
                    <a:lnTo>
                      <a:pt x="6157" y="1212"/>
                    </a:lnTo>
                    <a:lnTo>
                      <a:pt x="6163" y="1226"/>
                    </a:lnTo>
                    <a:lnTo>
                      <a:pt x="6165" y="1234"/>
                    </a:lnTo>
                    <a:lnTo>
                      <a:pt x="6155" y="1235"/>
                    </a:lnTo>
                    <a:lnTo>
                      <a:pt x="6156" y="1255"/>
                    </a:lnTo>
                    <a:lnTo>
                      <a:pt x="6161" y="1269"/>
                    </a:lnTo>
                    <a:lnTo>
                      <a:pt x="6171" y="1280"/>
                    </a:lnTo>
                    <a:lnTo>
                      <a:pt x="6173" y="1286"/>
                    </a:lnTo>
                    <a:lnTo>
                      <a:pt x="6173" y="1298"/>
                    </a:lnTo>
                    <a:lnTo>
                      <a:pt x="6171" y="1307"/>
                    </a:lnTo>
                    <a:lnTo>
                      <a:pt x="6161" y="1307"/>
                    </a:lnTo>
                    <a:lnTo>
                      <a:pt x="6141" y="1294"/>
                    </a:lnTo>
                    <a:lnTo>
                      <a:pt x="6135" y="1313"/>
                    </a:lnTo>
                    <a:lnTo>
                      <a:pt x="6120" y="1307"/>
                    </a:lnTo>
                    <a:lnTo>
                      <a:pt x="6115" y="1314"/>
                    </a:lnTo>
                    <a:lnTo>
                      <a:pt x="6113" y="1309"/>
                    </a:lnTo>
                    <a:lnTo>
                      <a:pt x="6093" y="1325"/>
                    </a:lnTo>
                    <a:lnTo>
                      <a:pt x="6088" y="1334"/>
                    </a:lnTo>
                    <a:lnTo>
                      <a:pt x="6080" y="1340"/>
                    </a:lnTo>
                    <a:lnTo>
                      <a:pt x="6076" y="1352"/>
                    </a:lnTo>
                    <a:lnTo>
                      <a:pt x="6065" y="1351"/>
                    </a:lnTo>
                    <a:lnTo>
                      <a:pt x="6060" y="1357"/>
                    </a:lnTo>
                    <a:lnTo>
                      <a:pt x="6054" y="1350"/>
                    </a:lnTo>
                    <a:lnTo>
                      <a:pt x="6047" y="1348"/>
                    </a:lnTo>
                    <a:lnTo>
                      <a:pt x="6042" y="1343"/>
                    </a:lnTo>
                    <a:lnTo>
                      <a:pt x="6042" y="1334"/>
                    </a:lnTo>
                    <a:lnTo>
                      <a:pt x="6033" y="1331"/>
                    </a:lnTo>
                    <a:lnTo>
                      <a:pt x="6029" y="1320"/>
                    </a:lnTo>
                    <a:lnTo>
                      <a:pt x="6021" y="1314"/>
                    </a:lnTo>
                    <a:lnTo>
                      <a:pt x="6013" y="1314"/>
                    </a:lnTo>
                    <a:lnTo>
                      <a:pt x="5985" y="1293"/>
                    </a:lnTo>
                    <a:lnTo>
                      <a:pt x="5972" y="1294"/>
                    </a:lnTo>
                    <a:lnTo>
                      <a:pt x="5956" y="1288"/>
                    </a:lnTo>
                    <a:lnTo>
                      <a:pt x="5950" y="1281"/>
                    </a:lnTo>
                    <a:lnTo>
                      <a:pt x="5941" y="1280"/>
                    </a:lnTo>
                    <a:lnTo>
                      <a:pt x="5929" y="1272"/>
                    </a:lnTo>
                    <a:lnTo>
                      <a:pt x="5898" y="1276"/>
                    </a:lnTo>
                    <a:lnTo>
                      <a:pt x="5887" y="1294"/>
                    </a:lnTo>
                    <a:lnTo>
                      <a:pt x="5886" y="1304"/>
                    </a:lnTo>
                    <a:lnTo>
                      <a:pt x="5888" y="1318"/>
                    </a:lnTo>
                    <a:lnTo>
                      <a:pt x="5887" y="1324"/>
                    </a:lnTo>
                    <a:lnTo>
                      <a:pt x="5877" y="1309"/>
                    </a:lnTo>
                    <a:lnTo>
                      <a:pt x="5872" y="1314"/>
                    </a:lnTo>
                    <a:lnTo>
                      <a:pt x="5845" y="1309"/>
                    </a:lnTo>
                    <a:lnTo>
                      <a:pt x="5834" y="1314"/>
                    </a:lnTo>
                    <a:lnTo>
                      <a:pt x="5824" y="1312"/>
                    </a:lnTo>
                    <a:lnTo>
                      <a:pt x="5811" y="1292"/>
                    </a:lnTo>
                    <a:lnTo>
                      <a:pt x="5802" y="1287"/>
                    </a:lnTo>
                    <a:lnTo>
                      <a:pt x="5792" y="1264"/>
                    </a:lnTo>
                    <a:lnTo>
                      <a:pt x="5783" y="1254"/>
                    </a:lnTo>
                    <a:lnTo>
                      <a:pt x="5775" y="1232"/>
                    </a:lnTo>
                    <a:lnTo>
                      <a:pt x="5774" y="1217"/>
                    </a:lnTo>
                    <a:lnTo>
                      <a:pt x="5773" y="1214"/>
                    </a:lnTo>
                    <a:lnTo>
                      <a:pt x="5767" y="1218"/>
                    </a:lnTo>
                    <a:lnTo>
                      <a:pt x="5762" y="1232"/>
                    </a:lnTo>
                    <a:lnTo>
                      <a:pt x="5744" y="1275"/>
                    </a:lnTo>
                    <a:lnTo>
                      <a:pt x="5737" y="1289"/>
                    </a:lnTo>
                    <a:lnTo>
                      <a:pt x="5736" y="1307"/>
                    </a:lnTo>
                    <a:lnTo>
                      <a:pt x="5733" y="1319"/>
                    </a:lnTo>
                    <a:lnTo>
                      <a:pt x="5735" y="1353"/>
                    </a:lnTo>
                    <a:lnTo>
                      <a:pt x="5727" y="1358"/>
                    </a:lnTo>
                    <a:lnTo>
                      <a:pt x="5719" y="1380"/>
                    </a:lnTo>
                    <a:lnTo>
                      <a:pt x="5712" y="1388"/>
                    </a:lnTo>
                    <a:lnTo>
                      <a:pt x="5710" y="1406"/>
                    </a:lnTo>
                    <a:lnTo>
                      <a:pt x="5700" y="1418"/>
                    </a:lnTo>
                    <a:lnTo>
                      <a:pt x="5697" y="1433"/>
                    </a:lnTo>
                    <a:lnTo>
                      <a:pt x="5684" y="1427"/>
                    </a:lnTo>
                    <a:lnTo>
                      <a:pt x="5674" y="1395"/>
                    </a:lnTo>
                    <a:lnTo>
                      <a:pt x="5671" y="1393"/>
                    </a:lnTo>
                    <a:lnTo>
                      <a:pt x="5669" y="1405"/>
                    </a:lnTo>
                    <a:lnTo>
                      <a:pt x="5662" y="1406"/>
                    </a:lnTo>
                    <a:lnTo>
                      <a:pt x="5656" y="1397"/>
                    </a:lnTo>
                    <a:lnTo>
                      <a:pt x="5649" y="1399"/>
                    </a:lnTo>
                    <a:lnTo>
                      <a:pt x="5641" y="1394"/>
                    </a:lnTo>
                    <a:lnTo>
                      <a:pt x="5636" y="1386"/>
                    </a:lnTo>
                    <a:lnTo>
                      <a:pt x="5636" y="1379"/>
                    </a:lnTo>
                    <a:lnTo>
                      <a:pt x="5627" y="1368"/>
                    </a:lnTo>
                    <a:lnTo>
                      <a:pt x="5620" y="1375"/>
                    </a:lnTo>
                    <a:lnTo>
                      <a:pt x="5618" y="1369"/>
                    </a:lnTo>
                    <a:lnTo>
                      <a:pt x="5613" y="1364"/>
                    </a:lnTo>
                    <a:lnTo>
                      <a:pt x="5609" y="1354"/>
                    </a:lnTo>
                    <a:lnTo>
                      <a:pt x="5607" y="1340"/>
                    </a:lnTo>
                    <a:lnTo>
                      <a:pt x="5599" y="1336"/>
                    </a:lnTo>
                    <a:lnTo>
                      <a:pt x="5596" y="1340"/>
                    </a:lnTo>
                    <a:lnTo>
                      <a:pt x="5596" y="1332"/>
                    </a:lnTo>
                    <a:lnTo>
                      <a:pt x="5588" y="1318"/>
                    </a:lnTo>
                    <a:lnTo>
                      <a:pt x="5586" y="1303"/>
                    </a:lnTo>
                    <a:lnTo>
                      <a:pt x="5582" y="1299"/>
                    </a:lnTo>
                    <a:lnTo>
                      <a:pt x="5582" y="1288"/>
                    </a:lnTo>
                    <a:lnTo>
                      <a:pt x="5579" y="1282"/>
                    </a:lnTo>
                    <a:lnTo>
                      <a:pt x="5576" y="1270"/>
                    </a:lnTo>
                    <a:lnTo>
                      <a:pt x="5575" y="1273"/>
                    </a:lnTo>
                    <a:lnTo>
                      <a:pt x="5565" y="1280"/>
                    </a:lnTo>
                    <a:lnTo>
                      <a:pt x="5559" y="1272"/>
                    </a:lnTo>
                    <a:lnTo>
                      <a:pt x="5561" y="1264"/>
                    </a:lnTo>
                    <a:lnTo>
                      <a:pt x="5559" y="1255"/>
                    </a:lnTo>
                    <a:lnTo>
                      <a:pt x="5555" y="1251"/>
                    </a:lnTo>
                    <a:lnTo>
                      <a:pt x="5554" y="1245"/>
                    </a:lnTo>
                    <a:lnTo>
                      <a:pt x="5553" y="1229"/>
                    </a:lnTo>
                    <a:lnTo>
                      <a:pt x="5572" y="1200"/>
                    </a:lnTo>
                    <a:lnTo>
                      <a:pt x="5577" y="1205"/>
                    </a:lnTo>
                    <a:lnTo>
                      <a:pt x="5582" y="1203"/>
                    </a:lnTo>
                    <a:lnTo>
                      <a:pt x="5579" y="1199"/>
                    </a:lnTo>
                    <a:lnTo>
                      <a:pt x="5580" y="1192"/>
                    </a:lnTo>
                    <a:lnTo>
                      <a:pt x="5591" y="1187"/>
                    </a:lnTo>
                    <a:lnTo>
                      <a:pt x="5597" y="1180"/>
                    </a:lnTo>
                    <a:lnTo>
                      <a:pt x="5591" y="1181"/>
                    </a:lnTo>
                    <a:lnTo>
                      <a:pt x="5591" y="1178"/>
                    </a:lnTo>
                    <a:lnTo>
                      <a:pt x="5596" y="1173"/>
                    </a:lnTo>
                    <a:lnTo>
                      <a:pt x="5593" y="1169"/>
                    </a:lnTo>
                    <a:lnTo>
                      <a:pt x="5593" y="1159"/>
                    </a:lnTo>
                    <a:lnTo>
                      <a:pt x="5603" y="1141"/>
                    </a:lnTo>
                    <a:lnTo>
                      <a:pt x="5581" y="1125"/>
                    </a:lnTo>
                    <a:lnTo>
                      <a:pt x="5582" y="1120"/>
                    </a:lnTo>
                    <a:lnTo>
                      <a:pt x="5590" y="1111"/>
                    </a:lnTo>
                    <a:lnTo>
                      <a:pt x="5580" y="1104"/>
                    </a:lnTo>
                    <a:lnTo>
                      <a:pt x="5582" y="1094"/>
                    </a:lnTo>
                    <a:lnTo>
                      <a:pt x="5588" y="1090"/>
                    </a:lnTo>
                    <a:lnTo>
                      <a:pt x="5588" y="1077"/>
                    </a:lnTo>
                    <a:lnTo>
                      <a:pt x="5591" y="1074"/>
                    </a:lnTo>
                    <a:lnTo>
                      <a:pt x="5587" y="1072"/>
                    </a:lnTo>
                    <a:lnTo>
                      <a:pt x="5586" y="1066"/>
                    </a:lnTo>
                    <a:lnTo>
                      <a:pt x="5587" y="1058"/>
                    </a:lnTo>
                    <a:lnTo>
                      <a:pt x="5585" y="1050"/>
                    </a:lnTo>
                    <a:lnTo>
                      <a:pt x="5592" y="1049"/>
                    </a:lnTo>
                    <a:lnTo>
                      <a:pt x="5593" y="1045"/>
                    </a:lnTo>
                    <a:lnTo>
                      <a:pt x="5595" y="1038"/>
                    </a:lnTo>
                    <a:lnTo>
                      <a:pt x="5597" y="1031"/>
                    </a:lnTo>
                    <a:lnTo>
                      <a:pt x="5593" y="1028"/>
                    </a:lnTo>
                    <a:lnTo>
                      <a:pt x="5593" y="1022"/>
                    </a:lnTo>
                    <a:lnTo>
                      <a:pt x="5577" y="1012"/>
                    </a:lnTo>
                    <a:lnTo>
                      <a:pt x="5572" y="1001"/>
                    </a:lnTo>
                    <a:lnTo>
                      <a:pt x="5565" y="992"/>
                    </a:lnTo>
                    <a:lnTo>
                      <a:pt x="5565" y="985"/>
                    </a:lnTo>
                    <a:lnTo>
                      <a:pt x="5541" y="971"/>
                    </a:lnTo>
                    <a:lnTo>
                      <a:pt x="5542" y="964"/>
                    </a:lnTo>
                    <a:lnTo>
                      <a:pt x="5541" y="957"/>
                    </a:lnTo>
                    <a:lnTo>
                      <a:pt x="5528" y="955"/>
                    </a:lnTo>
                    <a:lnTo>
                      <a:pt x="5523" y="952"/>
                    </a:lnTo>
                    <a:lnTo>
                      <a:pt x="5527" y="948"/>
                    </a:lnTo>
                    <a:lnTo>
                      <a:pt x="5521" y="939"/>
                    </a:lnTo>
                    <a:lnTo>
                      <a:pt x="5504" y="932"/>
                    </a:lnTo>
                    <a:lnTo>
                      <a:pt x="5494" y="936"/>
                    </a:lnTo>
                    <a:lnTo>
                      <a:pt x="5478" y="933"/>
                    </a:lnTo>
                    <a:lnTo>
                      <a:pt x="5461" y="925"/>
                    </a:lnTo>
                    <a:lnTo>
                      <a:pt x="5457" y="930"/>
                    </a:lnTo>
                    <a:lnTo>
                      <a:pt x="5455" y="938"/>
                    </a:lnTo>
                    <a:lnTo>
                      <a:pt x="5447" y="938"/>
                    </a:lnTo>
                    <a:lnTo>
                      <a:pt x="5437" y="950"/>
                    </a:lnTo>
                    <a:lnTo>
                      <a:pt x="5435" y="947"/>
                    </a:lnTo>
                    <a:lnTo>
                      <a:pt x="5434" y="941"/>
                    </a:lnTo>
                    <a:lnTo>
                      <a:pt x="5415" y="918"/>
                    </a:lnTo>
                    <a:lnTo>
                      <a:pt x="5408" y="925"/>
                    </a:lnTo>
                    <a:lnTo>
                      <a:pt x="5399" y="920"/>
                    </a:lnTo>
                    <a:lnTo>
                      <a:pt x="5392" y="922"/>
                    </a:lnTo>
                    <a:lnTo>
                      <a:pt x="5385" y="912"/>
                    </a:lnTo>
                    <a:lnTo>
                      <a:pt x="5380" y="916"/>
                    </a:lnTo>
                    <a:lnTo>
                      <a:pt x="5373" y="910"/>
                    </a:lnTo>
                    <a:lnTo>
                      <a:pt x="5370" y="918"/>
                    </a:lnTo>
                    <a:lnTo>
                      <a:pt x="5361" y="910"/>
                    </a:lnTo>
                    <a:lnTo>
                      <a:pt x="5361" y="904"/>
                    </a:lnTo>
                    <a:lnTo>
                      <a:pt x="5359" y="895"/>
                    </a:lnTo>
                    <a:lnTo>
                      <a:pt x="5354" y="891"/>
                    </a:lnTo>
                    <a:lnTo>
                      <a:pt x="5350" y="896"/>
                    </a:lnTo>
                    <a:lnTo>
                      <a:pt x="5339" y="883"/>
                    </a:lnTo>
                    <a:lnTo>
                      <a:pt x="5333" y="885"/>
                    </a:lnTo>
                    <a:lnTo>
                      <a:pt x="5323" y="879"/>
                    </a:lnTo>
                    <a:lnTo>
                      <a:pt x="5305" y="875"/>
                    </a:lnTo>
                    <a:lnTo>
                      <a:pt x="5292" y="866"/>
                    </a:lnTo>
                    <a:lnTo>
                      <a:pt x="5286" y="866"/>
                    </a:lnTo>
                    <a:lnTo>
                      <a:pt x="5285" y="873"/>
                    </a:lnTo>
                    <a:lnTo>
                      <a:pt x="5285" y="880"/>
                    </a:lnTo>
                    <a:lnTo>
                      <a:pt x="5286" y="890"/>
                    </a:lnTo>
                    <a:lnTo>
                      <a:pt x="5284" y="895"/>
                    </a:lnTo>
                    <a:lnTo>
                      <a:pt x="5268" y="893"/>
                    </a:lnTo>
                    <a:lnTo>
                      <a:pt x="5258" y="877"/>
                    </a:lnTo>
                    <a:lnTo>
                      <a:pt x="5257" y="883"/>
                    </a:lnTo>
                    <a:lnTo>
                      <a:pt x="5256" y="900"/>
                    </a:lnTo>
                    <a:lnTo>
                      <a:pt x="5247" y="942"/>
                    </a:lnTo>
                    <a:lnTo>
                      <a:pt x="5252" y="944"/>
                    </a:lnTo>
                    <a:lnTo>
                      <a:pt x="5249" y="950"/>
                    </a:lnTo>
                    <a:lnTo>
                      <a:pt x="5248" y="955"/>
                    </a:lnTo>
                    <a:lnTo>
                      <a:pt x="5251" y="970"/>
                    </a:lnTo>
                    <a:lnTo>
                      <a:pt x="5264" y="1003"/>
                    </a:lnTo>
                    <a:lnTo>
                      <a:pt x="5260" y="1011"/>
                    </a:lnTo>
                    <a:lnTo>
                      <a:pt x="5252" y="1019"/>
                    </a:lnTo>
                    <a:lnTo>
                      <a:pt x="5225" y="1024"/>
                    </a:lnTo>
                    <a:lnTo>
                      <a:pt x="5210" y="1036"/>
                    </a:lnTo>
                    <a:lnTo>
                      <a:pt x="5204" y="1031"/>
                    </a:lnTo>
                    <a:lnTo>
                      <a:pt x="5200" y="1038"/>
                    </a:lnTo>
                    <a:lnTo>
                      <a:pt x="5195" y="1034"/>
                    </a:lnTo>
                    <a:lnTo>
                      <a:pt x="5179" y="1038"/>
                    </a:lnTo>
                    <a:lnTo>
                      <a:pt x="5168" y="1033"/>
                    </a:lnTo>
                    <a:lnTo>
                      <a:pt x="5161" y="1033"/>
                    </a:lnTo>
                    <a:lnTo>
                      <a:pt x="5136" y="1038"/>
                    </a:lnTo>
                    <a:lnTo>
                      <a:pt x="5131" y="1041"/>
                    </a:lnTo>
                    <a:lnTo>
                      <a:pt x="5112" y="1030"/>
                    </a:lnTo>
                    <a:lnTo>
                      <a:pt x="5082" y="1023"/>
                    </a:lnTo>
                    <a:lnTo>
                      <a:pt x="5074" y="1022"/>
                    </a:lnTo>
                    <a:lnTo>
                      <a:pt x="5074" y="1030"/>
                    </a:lnTo>
                    <a:lnTo>
                      <a:pt x="5071" y="1035"/>
                    </a:lnTo>
                    <a:lnTo>
                      <a:pt x="5042" y="1015"/>
                    </a:lnTo>
                    <a:lnTo>
                      <a:pt x="5023" y="1011"/>
                    </a:lnTo>
                    <a:lnTo>
                      <a:pt x="4994" y="995"/>
                    </a:lnTo>
                    <a:lnTo>
                      <a:pt x="4989" y="987"/>
                    </a:lnTo>
                    <a:lnTo>
                      <a:pt x="4989" y="980"/>
                    </a:lnTo>
                    <a:lnTo>
                      <a:pt x="4989" y="974"/>
                    </a:lnTo>
                    <a:lnTo>
                      <a:pt x="4990" y="969"/>
                    </a:lnTo>
                    <a:lnTo>
                      <a:pt x="4988" y="955"/>
                    </a:lnTo>
                    <a:lnTo>
                      <a:pt x="4990" y="948"/>
                    </a:lnTo>
                    <a:lnTo>
                      <a:pt x="4996" y="944"/>
                    </a:lnTo>
                    <a:lnTo>
                      <a:pt x="5007" y="944"/>
                    </a:lnTo>
                    <a:lnTo>
                      <a:pt x="5009" y="938"/>
                    </a:lnTo>
                    <a:lnTo>
                      <a:pt x="5015" y="938"/>
                    </a:lnTo>
                    <a:lnTo>
                      <a:pt x="5012" y="931"/>
                    </a:lnTo>
                    <a:lnTo>
                      <a:pt x="5005" y="925"/>
                    </a:lnTo>
                    <a:lnTo>
                      <a:pt x="4978" y="926"/>
                    </a:lnTo>
                    <a:lnTo>
                      <a:pt x="4967" y="920"/>
                    </a:lnTo>
                    <a:lnTo>
                      <a:pt x="4948" y="925"/>
                    </a:lnTo>
                    <a:lnTo>
                      <a:pt x="4924" y="920"/>
                    </a:lnTo>
                    <a:lnTo>
                      <a:pt x="4912" y="912"/>
                    </a:lnTo>
                    <a:lnTo>
                      <a:pt x="4900" y="912"/>
                    </a:lnTo>
                    <a:lnTo>
                      <a:pt x="4888" y="907"/>
                    </a:lnTo>
                    <a:lnTo>
                      <a:pt x="4875" y="907"/>
                    </a:lnTo>
                    <a:lnTo>
                      <a:pt x="4858" y="899"/>
                    </a:lnTo>
                    <a:lnTo>
                      <a:pt x="4837" y="895"/>
                    </a:lnTo>
                    <a:lnTo>
                      <a:pt x="4818" y="900"/>
                    </a:lnTo>
                    <a:lnTo>
                      <a:pt x="4818" y="909"/>
                    </a:lnTo>
                    <a:lnTo>
                      <a:pt x="4792" y="918"/>
                    </a:lnTo>
                    <a:lnTo>
                      <a:pt x="4779" y="921"/>
                    </a:lnTo>
                    <a:lnTo>
                      <a:pt x="4756" y="918"/>
                    </a:lnTo>
                    <a:lnTo>
                      <a:pt x="4721" y="932"/>
                    </a:lnTo>
                    <a:lnTo>
                      <a:pt x="4736" y="957"/>
                    </a:lnTo>
                    <a:lnTo>
                      <a:pt x="4738" y="969"/>
                    </a:lnTo>
                    <a:lnTo>
                      <a:pt x="4735" y="974"/>
                    </a:lnTo>
                    <a:lnTo>
                      <a:pt x="4713" y="990"/>
                    </a:lnTo>
                    <a:lnTo>
                      <a:pt x="4698" y="984"/>
                    </a:lnTo>
                    <a:lnTo>
                      <a:pt x="4700" y="976"/>
                    </a:lnTo>
                    <a:lnTo>
                      <a:pt x="4715" y="979"/>
                    </a:lnTo>
                    <a:lnTo>
                      <a:pt x="4719" y="969"/>
                    </a:lnTo>
                    <a:lnTo>
                      <a:pt x="4703" y="964"/>
                    </a:lnTo>
                    <a:lnTo>
                      <a:pt x="4705" y="955"/>
                    </a:lnTo>
                    <a:lnTo>
                      <a:pt x="4700" y="947"/>
                    </a:lnTo>
                    <a:lnTo>
                      <a:pt x="4711" y="922"/>
                    </a:lnTo>
                    <a:lnTo>
                      <a:pt x="4710" y="907"/>
                    </a:lnTo>
                    <a:lnTo>
                      <a:pt x="4705" y="894"/>
                    </a:lnTo>
                    <a:lnTo>
                      <a:pt x="4700" y="889"/>
                    </a:lnTo>
                    <a:lnTo>
                      <a:pt x="4698" y="872"/>
                    </a:lnTo>
                    <a:lnTo>
                      <a:pt x="4690" y="858"/>
                    </a:lnTo>
                    <a:lnTo>
                      <a:pt x="4678" y="832"/>
                    </a:lnTo>
                    <a:lnTo>
                      <a:pt x="4684" y="861"/>
                    </a:lnTo>
                    <a:lnTo>
                      <a:pt x="4682" y="878"/>
                    </a:lnTo>
                    <a:lnTo>
                      <a:pt x="4674" y="891"/>
                    </a:lnTo>
                    <a:lnTo>
                      <a:pt x="4658" y="896"/>
                    </a:lnTo>
                    <a:lnTo>
                      <a:pt x="4628" y="894"/>
                    </a:lnTo>
                    <a:lnTo>
                      <a:pt x="4619" y="896"/>
                    </a:lnTo>
                    <a:lnTo>
                      <a:pt x="4617" y="891"/>
                    </a:lnTo>
                    <a:lnTo>
                      <a:pt x="4596" y="874"/>
                    </a:lnTo>
                    <a:lnTo>
                      <a:pt x="4592" y="862"/>
                    </a:lnTo>
                    <a:lnTo>
                      <a:pt x="4591" y="848"/>
                    </a:lnTo>
                    <a:lnTo>
                      <a:pt x="4596" y="837"/>
                    </a:lnTo>
                    <a:lnTo>
                      <a:pt x="4598" y="847"/>
                    </a:lnTo>
                    <a:lnTo>
                      <a:pt x="4607" y="832"/>
                    </a:lnTo>
                    <a:lnTo>
                      <a:pt x="4608" y="826"/>
                    </a:lnTo>
                    <a:lnTo>
                      <a:pt x="4584" y="834"/>
                    </a:lnTo>
                    <a:lnTo>
                      <a:pt x="4576" y="842"/>
                    </a:lnTo>
                    <a:lnTo>
                      <a:pt x="4574" y="851"/>
                    </a:lnTo>
                    <a:lnTo>
                      <a:pt x="4570" y="855"/>
                    </a:lnTo>
                    <a:lnTo>
                      <a:pt x="4565" y="845"/>
                    </a:lnTo>
                    <a:lnTo>
                      <a:pt x="4553" y="840"/>
                    </a:lnTo>
                    <a:lnTo>
                      <a:pt x="4542" y="831"/>
                    </a:lnTo>
                    <a:lnTo>
                      <a:pt x="4527" y="834"/>
                    </a:lnTo>
                    <a:lnTo>
                      <a:pt x="4515" y="839"/>
                    </a:lnTo>
                    <a:lnTo>
                      <a:pt x="4512" y="852"/>
                    </a:lnTo>
                    <a:lnTo>
                      <a:pt x="4496" y="875"/>
                    </a:lnTo>
                    <a:lnTo>
                      <a:pt x="4495" y="884"/>
                    </a:lnTo>
                    <a:lnTo>
                      <a:pt x="4500" y="899"/>
                    </a:lnTo>
                    <a:lnTo>
                      <a:pt x="4507" y="911"/>
                    </a:lnTo>
                    <a:lnTo>
                      <a:pt x="4514" y="907"/>
                    </a:lnTo>
                    <a:lnTo>
                      <a:pt x="4509" y="905"/>
                    </a:lnTo>
                    <a:lnTo>
                      <a:pt x="4509" y="896"/>
                    </a:lnTo>
                    <a:lnTo>
                      <a:pt x="4515" y="902"/>
                    </a:lnTo>
                    <a:lnTo>
                      <a:pt x="4534" y="902"/>
                    </a:lnTo>
                    <a:lnTo>
                      <a:pt x="4542" y="893"/>
                    </a:lnTo>
                    <a:lnTo>
                      <a:pt x="4552" y="888"/>
                    </a:lnTo>
                    <a:lnTo>
                      <a:pt x="4557" y="879"/>
                    </a:lnTo>
                    <a:lnTo>
                      <a:pt x="4565" y="884"/>
                    </a:lnTo>
                    <a:lnTo>
                      <a:pt x="4573" y="901"/>
                    </a:lnTo>
                    <a:lnTo>
                      <a:pt x="4542" y="916"/>
                    </a:lnTo>
                    <a:lnTo>
                      <a:pt x="4536" y="930"/>
                    </a:lnTo>
                    <a:lnTo>
                      <a:pt x="4531" y="927"/>
                    </a:lnTo>
                    <a:lnTo>
                      <a:pt x="4506" y="948"/>
                    </a:lnTo>
                    <a:lnTo>
                      <a:pt x="4495" y="948"/>
                    </a:lnTo>
                    <a:lnTo>
                      <a:pt x="4478" y="926"/>
                    </a:lnTo>
                    <a:lnTo>
                      <a:pt x="4490" y="949"/>
                    </a:lnTo>
                    <a:lnTo>
                      <a:pt x="4487" y="952"/>
                    </a:lnTo>
                    <a:lnTo>
                      <a:pt x="4480" y="945"/>
                    </a:lnTo>
                    <a:lnTo>
                      <a:pt x="4482" y="953"/>
                    </a:lnTo>
                    <a:lnTo>
                      <a:pt x="4479" y="960"/>
                    </a:lnTo>
                    <a:lnTo>
                      <a:pt x="4444" y="971"/>
                    </a:lnTo>
                    <a:lnTo>
                      <a:pt x="4432" y="970"/>
                    </a:lnTo>
                    <a:lnTo>
                      <a:pt x="4430" y="979"/>
                    </a:lnTo>
                    <a:lnTo>
                      <a:pt x="4432" y="986"/>
                    </a:lnTo>
                    <a:lnTo>
                      <a:pt x="4414" y="982"/>
                    </a:lnTo>
                    <a:lnTo>
                      <a:pt x="4394" y="1001"/>
                    </a:lnTo>
                    <a:lnTo>
                      <a:pt x="4389" y="998"/>
                    </a:lnTo>
                    <a:lnTo>
                      <a:pt x="4361" y="996"/>
                    </a:lnTo>
                    <a:lnTo>
                      <a:pt x="4354" y="1003"/>
                    </a:lnTo>
                    <a:lnTo>
                      <a:pt x="4326" y="996"/>
                    </a:lnTo>
                    <a:lnTo>
                      <a:pt x="4315" y="1004"/>
                    </a:lnTo>
                    <a:lnTo>
                      <a:pt x="4316" y="1018"/>
                    </a:lnTo>
                    <a:lnTo>
                      <a:pt x="4323" y="1036"/>
                    </a:lnTo>
                    <a:lnTo>
                      <a:pt x="4358" y="1054"/>
                    </a:lnTo>
                    <a:lnTo>
                      <a:pt x="4350" y="1056"/>
                    </a:lnTo>
                    <a:lnTo>
                      <a:pt x="4340" y="1054"/>
                    </a:lnTo>
                    <a:lnTo>
                      <a:pt x="4317" y="1044"/>
                    </a:lnTo>
                    <a:lnTo>
                      <a:pt x="4308" y="1038"/>
                    </a:lnTo>
                    <a:lnTo>
                      <a:pt x="4301" y="1047"/>
                    </a:lnTo>
                    <a:lnTo>
                      <a:pt x="4294" y="1052"/>
                    </a:lnTo>
                    <a:lnTo>
                      <a:pt x="4288" y="1065"/>
                    </a:lnTo>
                    <a:lnTo>
                      <a:pt x="4278" y="1071"/>
                    </a:lnTo>
                    <a:lnTo>
                      <a:pt x="4267" y="1072"/>
                    </a:lnTo>
                    <a:lnTo>
                      <a:pt x="4253" y="1082"/>
                    </a:lnTo>
                    <a:lnTo>
                      <a:pt x="4242" y="1090"/>
                    </a:lnTo>
                    <a:lnTo>
                      <a:pt x="4229" y="1109"/>
                    </a:lnTo>
                    <a:lnTo>
                      <a:pt x="4232" y="1104"/>
                    </a:lnTo>
                    <a:lnTo>
                      <a:pt x="4229" y="1101"/>
                    </a:lnTo>
                    <a:lnTo>
                      <a:pt x="4215" y="1105"/>
                    </a:lnTo>
                    <a:lnTo>
                      <a:pt x="4213" y="1111"/>
                    </a:lnTo>
                    <a:lnTo>
                      <a:pt x="4206" y="1110"/>
                    </a:lnTo>
                    <a:lnTo>
                      <a:pt x="4205" y="1103"/>
                    </a:lnTo>
                    <a:lnTo>
                      <a:pt x="4227" y="1083"/>
                    </a:lnTo>
                    <a:lnTo>
                      <a:pt x="4236" y="1078"/>
                    </a:lnTo>
                    <a:lnTo>
                      <a:pt x="4240" y="1072"/>
                    </a:lnTo>
                    <a:lnTo>
                      <a:pt x="4252" y="1063"/>
                    </a:lnTo>
                    <a:lnTo>
                      <a:pt x="4263" y="1067"/>
                    </a:lnTo>
                    <a:lnTo>
                      <a:pt x="4276" y="1055"/>
                    </a:lnTo>
                    <a:lnTo>
                      <a:pt x="4285" y="1044"/>
                    </a:lnTo>
                    <a:lnTo>
                      <a:pt x="4301" y="1008"/>
                    </a:lnTo>
                    <a:lnTo>
                      <a:pt x="4306" y="1002"/>
                    </a:lnTo>
                    <a:lnTo>
                      <a:pt x="4306" y="997"/>
                    </a:lnTo>
                    <a:lnTo>
                      <a:pt x="4310" y="987"/>
                    </a:lnTo>
                    <a:lnTo>
                      <a:pt x="4316" y="972"/>
                    </a:lnTo>
                    <a:lnTo>
                      <a:pt x="4326" y="974"/>
                    </a:lnTo>
                    <a:lnTo>
                      <a:pt x="4349" y="965"/>
                    </a:lnTo>
                    <a:lnTo>
                      <a:pt x="4351" y="952"/>
                    </a:lnTo>
                    <a:lnTo>
                      <a:pt x="4365" y="928"/>
                    </a:lnTo>
                    <a:lnTo>
                      <a:pt x="4369" y="911"/>
                    </a:lnTo>
                    <a:lnTo>
                      <a:pt x="4409" y="910"/>
                    </a:lnTo>
                    <a:lnTo>
                      <a:pt x="4419" y="907"/>
                    </a:lnTo>
                    <a:lnTo>
                      <a:pt x="4425" y="915"/>
                    </a:lnTo>
                    <a:lnTo>
                      <a:pt x="4445" y="875"/>
                    </a:lnTo>
                    <a:lnTo>
                      <a:pt x="4452" y="864"/>
                    </a:lnTo>
                    <a:lnTo>
                      <a:pt x="4456" y="848"/>
                    </a:lnTo>
                    <a:lnTo>
                      <a:pt x="4484" y="820"/>
                    </a:lnTo>
                    <a:lnTo>
                      <a:pt x="4500" y="813"/>
                    </a:lnTo>
                    <a:lnTo>
                      <a:pt x="4511" y="802"/>
                    </a:lnTo>
                    <a:lnTo>
                      <a:pt x="4520" y="788"/>
                    </a:lnTo>
                    <a:lnTo>
                      <a:pt x="4526" y="767"/>
                    </a:lnTo>
                    <a:lnTo>
                      <a:pt x="4547" y="748"/>
                    </a:lnTo>
                    <a:lnTo>
                      <a:pt x="4545" y="743"/>
                    </a:lnTo>
                    <a:lnTo>
                      <a:pt x="4548" y="735"/>
                    </a:lnTo>
                    <a:lnTo>
                      <a:pt x="4559" y="733"/>
                    </a:lnTo>
                    <a:lnTo>
                      <a:pt x="4566" y="727"/>
                    </a:lnTo>
                    <a:lnTo>
                      <a:pt x="4563" y="724"/>
                    </a:lnTo>
                    <a:lnTo>
                      <a:pt x="4569" y="722"/>
                    </a:lnTo>
                    <a:lnTo>
                      <a:pt x="4573" y="726"/>
                    </a:lnTo>
                    <a:lnTo>
                      <a:pt x="4584" y="721"/>
                    </a:lnTo>
                    <a:lnTo>
                      <a:pt x="4587" y="707"/>
                    </a:lnTo>
                    <a:lnTo>
                      <a:pt x="4592" y="708"/>
                    </a:lnTo>
                    <a:lnTo>
                      <a:pt x="4607" y="692"/>
                    </a:lnTo>
                    <a:lnTo>
                      <a:pt x="4625" y="703"/>
                    </a:lnTo>
                    <a:lnTo>
                      <a:pt x="4627" y="695"/>
                    </a:lnTo>
                    <a:lnTo>
                      <a:pt x="4630" y="686"/>
                    </a:lnTo>
                    <a:lnTo>
                      <a:pt x="4625" y="678"/>
                    </a:lnTo>
                    <a:lnTo>
                      <a:pt x="4657" y="665"/>
                    </a:lnTo>
                    <a:lnTo>
                      <a:pt x="4643" y="662"/>
                    </a:lnTo>
                    <a:lnTo>
                      <a:pt x="4645" y="656"/>
                    </a:lnTo>
                    <a:lnTo>
                      <a:pt x="4667" y="645"/>
                    </a:lnTo>
                    <a:lnTo>
                      <a:pt x="4665" y="656"/>
                    </a:lnTo>
                    <a:lnTo>
                      <a:pt x="4672" y="645"/>
                    </a:lnTo>
                    <a:lnTo>
                      <a:pt x="4678" y="643"/>
                    </a:lnTo>
                    <a:lnTo>
                      <a:pt x="4684" y="636"/>
                    </a:lnTo>
                    <a:lnTo>
                      <a:pt x="4679" y="631"/>
                    </a:lnTo>
                    <a:lnTo>
                      <a:pt x="4688" y="622"/>
                    </a:lnTo>
                    <a:lnTo>
                      <a:pt x="4698" y="624"/>
                    </a:lnTo>
                    <a:lnTo>
                      <a:pt x="4704" y="611"/>
                    </a:lnTo>
                    <a:lnTo>
                      <a:pt x="4708" y="599"/>
                    </a:lnTo>
                    <a:lnTo>
                      <a:pt x="4708" y="595"/>
                    </a:lnTo>
                    <a:lnTo>
                      <a:pt x="4719" y="582"/>
                    </a:lnTo>
                    <a:lnTo>
                      <a:pt x="4722" y="573"/>
                    </a:lnTo>
                    <a:lnTo>
                      <a:pt x="4729" y="567"/>
                    </a:lnTo>
                    <a:lnTo>
                      <a:pt x="4729" y="549"/>
                    </a:lnTo>
                    <a:lnTo>
                      <a:pt x="4726" y="548"/>
                    </a:lnTo>
                    <a:lnTo>
                      <a:pt x="4722" y="534"/>
                    </a:lnTo>
                    <a:lnTo>
                      <a:pt x="4731" y="538"/>
                    </a:lnTo>
                    <a:lnTo>
                      <a:pt x="4730" y="518"/>
                    </a:lnTo>
                    <a:lnTo>
                      <a:pt x="4716" y="518"/>
                    </a:lnTo>
                    <a:lnTo>
                      <a:pt x="4703" y="506"/>
                    </a:lnTo>
                    <a:lnTo>
                      <a:pt x="4701" y="491"/>
                    </a:lnTo>
                    <a:lnTo>
                      <a:pt x="4692" y="492"/>
                    </a:lnTo>
                    <a:lnTo>
                      <a:pt x="4689" y="502"/>
                    </a:lnTo>
                    <a:lnTo>
                      <a:pt x="4686" y="507"/>
                    </a:lnTo>
                    <a:lnTo>
                      <a:pt x="4681" y="497"/>
                    </a:lnTo>
                    <a:lnTo>
                      <a:pt x="4681" y="493"/>
                    </a:lnTo>
                    <a:lnTo>
                      <a:pt x="4676" y="481"/>
                    </a:lnTo>
                    <a:lnTo>
                      <a:pt x="4679" y="475"/>
                    </a:lnTo>
                    <a:lnTo>
                      <a:pt x="4666" y="464"/>
                    </a:lnTo>
                    <a:lnTo>
                      <a:pt x="4660" y="454"/>
                    </a:lnTo>
                    <a:lnTo>
                      <a:pt x="4662" y="447"/>
                    </a:lnTo>
                    <a:lnTo>
                      <a:pt x="4670" y="449"/>
                    </a:lnTo>
                    <a:lnTo>
                      <a:pt x="4687" y="470"/>
                    </a:lnTo>
                    <a:lnTo>
                      <a:pt x="4717" y="490"/>
                    </a:lnTo>
                    <a:lnTo>
                      <a:pt x="4711" y="507"/>
                    </a:lnTo>
                    <a:lnTo>
                      <a:pt x="4717" y="505"/>
                    </a:lnTo>
                    <a:lnTo>
                      <a:pt x="4724" y="493"/>
                    </a:lnTo>
                    <a:lnTo>
                      <a:pt x="4736" y="455"/>
                    </a:lnTo>
                    <a:lnTo>
                      <a:pt x="4736" y="441"/>
                    </a:lnTo>
                    <a:lnTo>
                      <a:pt x="4732" y="428"/>
                    </a:lnTo>
                    <a:lnTo>
                      <a:pt x="4726" y="432"/>
                    </a:lnTo>
                    <a:lnTo>
                      <a:pt x="4717" y="428"/>
                    </a:lnTo>
                    <a:lnTo>
                      <a:pt x="4713" y="400"/>
                    </a:lnTo>
                    <a:lnTo>
                      <a:pt x="4714" y="389"/>
                    </a:lnTo>
                    <a:lnTo>
                      <a:pt x="4698" y="360"/>
                    </a:lnTo>
                    <a:lnTo>
                      <a:pt x="4689" y="364"/>
                    </a:lnTo>
                    <a:lnTo>
                      <a:pt x="4695" y="378"/>
                    </a:lnTo>
                    <a:lnTo>
                      <a:pt x="4686" y="387"/>
                    </a:lnTo>
                    <a:lnTo>
                      <a:pt x="4684" y="394"/>
                    </a:lnTo>
                    <a:lnTo>
                      <a:pt x="4679" y="394"/>
                    </a:lnTo>
                    <a:lnTo>
                      <a:pt x="4672" y="374"/>
                    </a:lnTo>
                    <a:lnTo>
                      <a:pt x="4662" y="362"/>
                    </a:lnTo>
                    <a:lnTo>
                      <a:pt x="4670" y="358"/>
                    </a:lnTo>
                    <a:lnTo>
                      <a:pt x="4671" y="349"/>
                    </a:lnTo>
                    <a:lnTo>
                      <a:pt x="4673" y="341"/>
                    </a:lnTo>
                    <a:lnTo>
                      <a:pt x="4647" y="315"/>
                    </a:lnTo>
                    <a:lnTo>
                      <a:pt x="4640" y="318"/>
                    </a:lnTo>
                    <a:lnTo>
                      <a:pt x="4639" y="306"/>
                    </a:lnTo>
                    <a:lnTo>
                      <a:pt x="4624" y="283"/>
                    </a:lnTo>
                    <a:lnTo>
                      <a:pt x="4603" y="271"/>
                    </a:lnTo>
                    <a:lnTo>
                      <a:pt x="4607" y="266"/>
                    </a:lnTo>
                    <a:lnTo>
                      <a:pt x="4603" y="258"/>
                    </a:lnTo>
                    <a:lnTo>
                      <a:pt x="4593" y="255"/>
                    </a:lnTo>
                    <a:lnTo>
                      <a:pt x="4588" y="261"/>
                    </a:lnTo>
                    <a:lnTo>
                      <a:pt x="4585" y="255"/>
                    </a:lnTo>
                    <a:lnTo>
                      <a:pt x="4586" y="244"/>
                    </a:lnTo>
                    <a:lnTo>
                      <a:pt x="4569" y="248"/>
                    </a:lnTo>
                    <a:lnTo>
                      <a:pt x="4539" y="242"/>
                    </a:lnTo>
                    <a:lnTo>
                      <a:pt x="4523" y="255"/>
                    </a:lnTo>
                    <a:lnTo>
                      <a:pt x="4518" y="253"/>
                    </a:lnTo>
                    <a:lnTo>
                      <a:pt x="4509" y="255"/>
                    </a:lnTo>
                    <a:lnTo>
                      <a:pt x="4489" y="238"/>
                    </a:lnTo>
                    <a:lnTo>
                      <a:pt x="4477" y="248"/>
                    </a:lnTo>
                    <a:lnTo>
                      <a:pt x="4469" y="247"/>
                    </a:lnTo>
                    <a:lnTo>
                      <a:pt x="4441" y="253"/>
                    </a:lnTo>
                    <a:lnTo>
                      <a:pt x="4435" y="247"/>
                    </a:lnTo>
                    <a:lnTo>
                      <a:pt x="4426" y="255"/>
                    </a:lnTo>
                    <a:lnTo>
                      <a:pt x="4428" y="248"/>
                    </a:lnTo>
                    <a:lnTo>
                      <a:pt x="4432" y="242"/>
                    </a:lnTo>
                    <a:lnTo>
                      <a:pt x="4430" y="238"/>
                    </a:lnTo>
                    <a:lnTo>
                      <a:pt x="4424" y="237"/>
                    </a:lnTo>
                    <a:lnTo>
                      <a:pt x="4421" y="244"/>
                    </a:lnTo>
                    <a:lnTo>
                      <a:pt x="4410" y="247"/>
                    </a:lnTo>
                    <a:lnTo>
                      <a:pt x="4409" y="258"/>
                    </a:lnTo>
                    <a:lnTo>
                      <a:pt x="4405" y="264"/>
                    </a:lnTo>
                    <a:lnTo>
                      <a:pt x="4416" y="261"/>
                    </a:lnTo>
                    <a:lnTo>
                      <a:pt x="4409" y="272"/>
                    </a:lnTo>
                    <a:lnTo>
                      <a:pt x="4403" y="272"/>
                    </a:lnTo>
                    <a:lnTo>
                      <a:pt x="4402" y="283"/>
                    </a:lnTo>
                    <a:lnTo>
                      <a:pt x="4397" y="294"/>
                    </a:lnTo>
                    <a:lnTo>
                      <a:pt x="4386" y="299"/>
                    </a:lnTo>
                    <a:lnTo>
                      <a:pt x="4382" y="296"/>
                    </a:lnTo>
                    <a:lnTo>
                      <a:pt x="4380" y="307"/>
                    </a:lnTo>
                    <a:lnTo>
                      <a:pt x="4356" y="306"/>
                    </a:lnTo>
                    <a:lnTo>
                      <a:pt x="4349" y="312"/>
                    </a:lnTo>
                    <a:lnTo>
                      <a:pt x="4334" y="306"/>
                    </a:lnTo>
                    <a:lnTo>
                      <a:pt x="4313" y="306"/>
                    </a:lnTo>
                    <a:lnTo>
                      <a:pt x="4313" y="301"/>
                    </a:lnTo>
                    <a:lnTo>
                      <a:pt x="4311" y="299"/>
                    </a:lnTo>
                    <a:lnTo>
                      <a:pt x="4329" y="288"/>
                    </a:lnTo>
                    <a:lnTo>
                      <a:pt x="4333" y="292"/>
                    </a:lnTo>
                    <a:lnTo>
                      <a:pt x="4343" y="264"/>
                    </a:lnTo>
                    <a:lnTo>
                      <a:pt x="4349" y="253"/>
                    </a:lnTo>
                    <a:lnTo>
                      <a:pt x="4353" y="242"/>
                    </a:lnTo>
                    <a:lnTo>
                      <a:pt x="4367" y="238"/>
                    </a:lnTo>
                    <a:lnTo>
                      <a:pt x="4377" y="216"/>
                    </a:lnTo>
                    <a:lnTo>
                      <a:pt x="4373" y="213"/>
                    </a:lnTo>
                    <a:lnTo>
                      <a:pt x="4370" y="207"/>
                    </a:lnTo>
                    <a:lnTo>
                      <a:pt x="4372" y="204"/>
                    </a:lnTo>
                    <a:lnTo>
                      <a:pt x="4380" y="204"/>
                    </a:lnTo>
                    <a:lnTo>
                      <a:pt x="4380" y="197"/>
                    </a:lnTo>
                    <a:lnTo>
                      <a:pt x="4373" y="195"/>
                    </a:lnTo>
                    <a:lnTo>
                      <a:pt x="4373" y="188"/>
                    </a:lnTo>
                    <a:lnTo>
                      <a:pt x="4375" y="183"/>
                    </a:lnTo>
                    <a:lnTo>
                      <a:pt x="4349" y="175"/>
                    </a:lnTo>
                    <a:lnTo>
                      <a:pt x="4344" y="178"/>
                    </a:lnTo>
                    <a:lnTo>
                      <a:pt x="4338" y="168"/>
                    </a:lnTo>
                    <a:lnTo>
                      <a:pt x="4329" y="166"/>
                    </a:lnTo>
                    <a:lnTo>
                      <a:pt x="4321" y="166"/>
                    </a:lnTo>
                    <a:lnTo>
                      <a:pt x="4312" y="173"/>
                    </a:lnTo>
                    <a:lnTo>
                      <a:pt x="4306" y="164"/>
                    </a:lnTo>
                    <a:lnTo>
                      <a:pt x="4289" y="173"/>
                    </a:lnTo>
                    <a:lnTo>
                      <a:pt x="4294" y="157"/>
                    </a:lnTo>
                    <a:lnTo>
                      <a:pt x="4292" y="143"/>
                    </a:lnTo>
                    <a:lnTo>
                      <a:pt x="4286" y="162"/>
                    </a:lnTo>
                    <a:lnTo>
                      <a:pt x="4268" y="161"/>
                    </a:lnTo>
                    <a:lnTo>
                      <a:pt x="4211" y="189"/>
                    </a:lnTo>
                    <a:lnTo>
                      <a:pt x="4224" y="169"/>
                    </a:lnTo>
                    <a:lnTo>
                      <a:pt x="4231" y="166"/>
                    </a:lnTo>
                    <a:lnTo>
                      <a:pt x="4256" y="126"/>
                    </a:lnTo>
                    <a:lnTo>
                      <a:pt x="4268" y="116"/>
                    </a:lnTo>
                    <a:lnTo>
                      <a:pt x="4276" y="115"/>
                    </a:lnTo>
                    <a:lnTo>
                      <a:pt x="4286" y="98"/>
                    </a:lnTo>
                    <a:lnTo>
                      <a:pt x="4286" y="91"/>
                    </a:lnTo>
                    <a:lnTo>
                      <a:pt x="4301" y="88"/>
                    </a:lnTo>
                    <a:lnTo>
                      <a:pt x="4310" y="95"/>
                    </a:lnTo>
                    <a:lnTo>
                      <a:pt x="4301" y="82"/>
                    </a:lnTo>
                    <a:lnTo>
                      <a:pt x="4290" y="43"/>
                    </a:lnTo>
                    <a:lnTo>
                      <a:pt x="4281" y="39"/>
                    </a:lnTo>
                    <a:lnTo>
                      <a:pt x="4276" y="48"/>
                    </a:lnTo>
                    <a:lnTo>
                      <a:pt x="4259" y="45"/>
                    </a:lnTo>
                    <a:lnTo>
                      <a:pt x="4242" y="34"/>
                    </a:lnTo>
                    <a:lnTo>
                      <a:pt x="4226" y="7"/>
                    </a:lnTo>
                    <a:lnTo>
                      <a:pt x="4219" y="17"/>
                    </a:lnTo>
                    <a:lnTo>
                      <a:pt x="4213" y="14"/>
                    </a:lnTo>
                    <a:lnTo>
                      <a:pt x="4211" y="12"/>
                    </a:lnTo>
                    <a:lnTo>
                      <a:pt x="4211" y="5"/>
                    </a:lnTo>
                    <a:lnTo>
                      <a:pt x="4203" y="0"/>
                    </a:lnTo>
                    <a:lnTo>
                      <a:pt x="4193" y="2"/>
                    </a:lnTo>
                    <a:lnTo>
                      <a:pt x="4178" y="14"/>
                    </a:lnTo>
                    <a:lnTo>
                      <a:pt x="4172" y="24"/>
                    </a:lnTo>
                    <a:lnTo>
                      <a:pt x="4166" y="27"/>
                    </a:lnTo>
                    <a:lnTo>
                      <a:pt x="4143" y="22"/>
                    </a:lnTo>
                    <a:lnTo>
                      <a:pt x="4139" y="35"/>
                    </a:lnTo>
                    <a:lnTo>
                      <a:pt x="4122" y="51"/>
                    </a:lnTo>
                    <a:lnTo>
                      <a:pt x="4098" y="88"/>
                    </a:lnTo>
                    <a:lnTo>
                      <a:pt x="4093" y="102"/>
                    </a:lnTo>
                    <a:lnTo>
                      <a:pt x="4073" y="120"/>
                    </a:lnTo>
                    <a:lnTo>
                      <a:pt x="4070" y="126"/>
                    </a:lnTo>
                    <a:lnTo>
                      <a:pt x="4049" y="157"/>
                    </a:lnTo>
                    <a:lnTo>
                      <a:pt x="4043" y="168"/>
                    </a:lnTo>
                    <a:lnTo>
                      <a:pt x="4042" y="178"/>
                    </a:lnTo>
                    <a:lnTo>
                      <a:pt x="4042" y="185"/>
                    </a:lnTo>
                    <a:lnTo>
                      <a:pt x="4039" y="194"/>
                    </a:lnTo>
                    <a:lnTo>
                      <a:pt x="4033" y="194"/>
                    </a:lnTo>
                    <a:lnTo>
                      <a:pt x="4032" y="201"/>
                    </a:lnTo>
                    <a:lnTo>
                      <a:pt x="4023" y="220"/>
                    </a:lnTo>
                    <a:lnTo>
                      <a:pt x="4025" y="222"/>
                    </a:lnTo>
                    <a:lnTo>
                      <a:pt x="4025" y="232"/>
                    </a:lnTo>
                    <a:lnTo>
                      <a:pt x="4030" y="238"/>
                    </a:lnTo>
                    <a:lnTo>
                      <a:pt x="4043" y="244"/>
                    </a:lnTo>
                    <a:lnTo>
                      <a:pt x="4046" y="258"/>
                    </a:lnTo>
                    <a:lnTo>
                      <a:pt x="4052" y="263"/>
                    </a:lnTo>
                    <a:lnTo>
                      <a:pt x="4050" y="267"/>
                    </a:lnTo>
                    <a:lnTo>
                      <a:pt x="4039" y="265"/>
                    </a:lnTo>
                    <a:lnTo>
                      <a:pt x="4037" y="258"/>
                    </a:lnTo>
                    <a:lnTo>
                      <a:pt x="4037" y="282"/>
                    </a:lnTo>
                    <a:lnTo>
                      <a:pt x="4041" y="285"/>
                    </a:lnTo>
                    <a:lnTo>
                      <a:pt x="4039" y="286"/>
                    </a:lnTo>
                    <a:lnTo>
                      <a:pt x="4010" y="303"/>
                    </a:lnTo>
                    <a:lnTo>
                      <a:pt x="3995" y="307"/>
                    </a:lnTo>
                    <a:lnTo>
                      <a:pt x="3975" y="306"/>
                    </a:lnTo>
                    <a:lnTo>
                      <a:pt x="3962" y="312"/>
                    </a:lnTo>
                    <a:lnTo>
                      <a:pt x="3913" y="302"/>
                    </a:lnTo>
                    <a:lnTo>
                      <a:pt x="3915" y="310"/>
                    </a:lnTo>
                    <a:lnTo>
                      <a:pt x="3915" y="315"/>
                    </a:lnTo>
                    <a:lnTo>
                      <a:pt x="3921" y="321"/>
                    </a:lnTo>
                    <a:lnTo>
                      <a:pt x="3923" y="334"/>
                    </a:lnTo>
                    <a:lnTo>
                      <a:pt x="3934" y="335"/>
                    </a:lnTo>
                    <a:lnTo>
                      <a:pt x="3941" y="344"/>
                    </a:lnTo>
                    <a:lnTo>
                      <a:pt x="3941" y="351"/>
                    </a:lnTo>
                    <a:lnTo>
                      <a:pt x="3960" y="351"/>
                    </a:lnTo>
                    <a:lnTo>
                      <a:pt x="3967" y="356"/>
                    </a:lnTo>
                    <a:lnTo>
                      <a:pt x="3968" y="364"/>
                    </a:lnTo>
                    <a:lnTo>
                      <a:pt x="3963" y="377"/>
                    </a:lnTo>
                    <a:lnTo>
                      <a:pt x="3963" y="396"/>
                    </a:lnTo>
                    <a:lnTo>
                      <a:pt x="3960" y="406"/>
                    </a:lnTo>
                    <a:lnTo>
                      <a:pt x="3947" y="401"/>
                    </a:lnTo>
                    <a:lnTo>
                      <a:pt x="3947" y="389"/>
                    </a:lnTo>
                    <a:lnTo>
                      <a:pt x="3944" y="384"/>
                    </a:lnTo>
                    <a:lnTo>
                      <a:pt x="3923" y="380"/>
                    </a:lnTo>
                    <a:lnTo>
                      <a:pt x="3923" y="377"/>
                    </a:lnTo>
                    <a:lnTo>
                      <a:pt x="3926" y="366"/>
                    </a:lnTo>
                    <a:lnTo>
                      <a:pt x="3924" y="361"/>
                    </a:lnTo>
                    <a:lnTo>
                      <a:pt x="3907" y="364"/>
                    </a:lnTo>
                    <a:lnTo>
                      <a:pt x="3908" y="353"/>
                    </a:lnTo>
                    <a:lnTo>
                      <a:pt x="3902" y="352"/>
                    </a:lnTo>
                    <a:lnTo>
                      <a:pt x="3865" y="379"/>
                    </a:lnTo>
                    <a:lnTo>
                      <a:pt x="3869" y="389"/>
                    </a:lnTo>
                    <a:lnTo>
                      <a:pt x="3869" y="396"/>
                    </a:lnTo>
                    <a:lnTo>
                      <a:pt x="3864" y="396"/>
                    </a:lnTo>
                    <a:lnTo>
                      <a:pt x="3860" y="390"/>
                    </a:lnTo>
                    <a:lnTo>
                      <a:pt x="3849" y="393"/>
                    </a:lnTo>
                    <a:lnTo>
                      <a:pt x="3844" y="404"/>
                    </a:lnTo>
                    <a:lnTo>
                      <a:pt x="3851" y="405"/>
                    </a:lnTo>
                    <a:lnTo>
                      <a:pt x="3854" y="409"/>
                    </a:lnTo>
                    <a:lnTo>
                      <a:pt x="3855" y="417"/>
                    </a:lnTo>
                    <a:lnTo>
                      <a:pt x="3850" y="419"/>
                    </a:lnTo>
                    <a:lnTo>
                      <a:pt x="3838" y="415"/>
                    </a:lnTo>
                    <a:lnTo>
                      <a:pt x="3821" y="428"/>
                    </a:lnTo>
                    <a:lnTo>
                      <a:pt x="3821" y="415"/>
                    </a:lnTo>
                    <a:lnTo>
                      <a:pt x="3819" y="411"/>
                    </a:lnTo>
                    <a:lnTo>
                      <a:pt x="3815" y="415"/>
                    </a:lnTo>
                    <a:lnTo>
                      <a:pt x="3805" y="431"/>
                    </a:lnTo>
                    <a:lnTo>
                      <a:pt x="3797" y="431"/>
                    </a:lnTo>
                    <a:lnTo>
                      <a:pt x="3784" y="442"/>
                    </a:lnTo>
                    <a:lnTo>
                      <a:pt x="3780" y="439"/>
                    </a:lnTo>
                    <a:lnTo>
                      <a:pt x="3790" y="427"/>
                    </a:lnTo>
                    <a:lnTo>
                      <a:pt x="3791" y="419"/>
                    </a:lnTo>
                    <a:lnTo>
                      <a:pt x="3780" y="417"/>
                    </a:lnTo>
                    <a:lnTo>
                      <a:pt x="3779" y="411"/>
                    </a:lnTo>
                    <a:lnTo>
                      <a:pt x="3774" y="419"/>
                    </a:lnTo>
                    <a:lnTo>
                      <a:pt x="3756" y="423"/>
                    </a:lnTo>
                    <a:lnTo>
                      <a:pt x="3748" y="438"/>
                    </a:lnTo>
                    <a:lnTo>
                      <a:pt x="3740" y="442"/>
                    </a:lnTo>
                    <a:lnTo>
                      <a:pt x="3736" y="436"/>
                    </a:lnTo>
                    <a:lnTo>
                      <a:pt x="3756" y="414"/>
                    </a:lnTo>
                    <a:lnTo>
                      <a:pt x="3761" y="393"/>
                    </a:lnTo>
                    <a:lnTo>
                      <a:pt x="3745" y="380"/>
                    </a:lnTo>
                    <a:lnTo>
                      <a:pt x="3716" y="382"/>
                    </a:lnTo>
                    <a:lnTo>
                      <a:pt x="3711" y="385"/>
                    </a:lnTo>
                    <a:lnTo>
                      <a:pt x="3710" y="393"/>
                    </a:lnTo>
                    <a:lnTo>
                      <a:pt x="3678" y="383"/>
                    </a:lnTo>
                    <a:lnTo>
                      <a:pt x="3676" y="390"/>
                    </a:lnTo>
                    <a:lnTo>
                      <a:pt x="3665" y="399"/>
                    </a:lnTo>
                    <a:lnTo>
                      <a:pt x="3657" y="389"/>
                    </a:lnTo>
                    <a:lnTo>
                      <a:pt x="3629" y="390"/>
                    </a:lnTo>
                    <a:lnTo>
                      <a:pt x="3628" y="394"/>
                    </a:lnTo>
                    <a:lnTo>
                      <a:pt x="3635" y="399"/>
                    </a:lnTo>
                    <a:lnTo>
                      <a:pt x="3635" y="403"/>
                    </a:lnTo>
                    <a:lnTo>
                      <a:pt x="3609" y="409"/>
                    </a:lnTo>
                    <a:lnTo>
                      <a:pt x="3608" y="405"/>
                    </a:lnTo>
                    <a:lnTo>
                      <a:pt x="3611" y="398"/>
                    </a:lnTo>
                    <a:lnTo>
                      <a:pt x="3604" y="399"/>
                    </a:lnTo>
                    <a:lnTo>
                      <a:pt x="3590" y="412"/>
                    </a:lnTo>
                    <a:lnTo>
                      <a:pt x="3586" y="401"/>
                    </a:lnTo>
                    <a:lnTo>
                      <a:pt x="3581" y="405"/>
                    </a:lnTo>
                    <a:lnTo>
                      <a:pt x="3581" y="423"/>
                    </a:lnTo>
                    <a:lnTo>
                      <a:pt x="3585" y="427"/>
                    </a:lnTo>
                    <a:lnTo>
                      <a:pt x="3604" y="417"/>
                    </a:lnTo>
                    <a:lnTo>
                      <a:pt x="3607" y="428"/>
                    </a:lnTo>
                    <a:lnTo>
                      <a:pt x="3611" y="435"/>
                    </a:lnTo>
                    <a:lnTo>
                      <a:pt x="3612" y="432"/>
                    </a:lnTo>
                    <a:lnTo>
                      <a:pt x="3612" y="426"/>
                    </a:lnTo>
                    <a:lnTo>
                      <a:pt x="3619" y="423"/>
                    </a:lnTo>
                    <a:lnTo>
                      <a:pt x="3618" y="428"/>
                    </a:lnTo>
                    <a:lnTo>
                      <a:pt x="3620" y="435"/>
                    </a:lnTo>
                    <a:lnTo>
                      <a:pt x="3614" y="446"/>
                    </a:lnTo>
                    <a:lnTo>
                      <a:pt x="3549" y="471"/>
                    </a:lnTo>
                    <a:lnTo>
                      <a:pt x="3520" y="475"/>
                    </a:lnTo>
                    <a:lnTo>
                      <a:pt x="3516" y="473"/>
                    </a:lnTo>
                    <a:lnTo>
                      <a:pt x="3514" y="481"/>
                    </a:lnTo>
                    <a:lnTo>
                      <a:pt x="3514" y="492"/>
                    </a:lnTo>
                    <a:lnTo>
                      <a:pt x="3514" y="489"/>
                    </a:lnTo>
                    <a:lnTo>
                      <a:pt x="3501" y="487"/>
                    </a:lnTo>
                    <a:lnTo>
                      <a:pt x="3488" y="496"/>
                    </a:lnTo>
                    <a:lnTo>
                      <a:pt x="3473" y="490"/>
                    </a:lnTo>
                    <a:lnTo>
                      <a:pt x="3455" y="502"/>
                    </a:lnTo>
                    <a:lnTo>
                      <a:pt x="3436" y="502"/>
                    </a:lnTo>
                    <a:lnTo>
                      <a:pt x="3420" y="516"/>
                    </a:lnTo>
                    <a:lnTo>
                      <a:pt x="3434" y="524"/>
                    </a:lnTo>
                    <a:lnTo>
                      <a:pt x="3415" y="529"/>
                    </a:lnTo>
                    <a:lnTo>
                      <a:pt x="3401" y="541"/>
                    </a:lnTo>
                    <a:lnTo>
                      <a:pt x="3385" y="528"/>
                    </a:lnTo>
                    <a:lnTo>
                      <a:pt x="3378" y="536"/>
                    </a:lnTo>
                    <a:lnTo>
                      <a:pt x="3366" y="539"/>
                    </a:lnTo>
                    <a:lnTo>
                      <a:pt x="3365" y="544"/>
                    </a:lnTo>
                    <a:lnTo>
                      <a:pt x="3371" y="544"/>
                    </a:lnTo>
                    <a:lnTo>
                      <a:pt x="3374" y="550"/>
                    </a:lnTo>
                    <a:lnTo>
                      <a:pt x="3355" y="555"/>
                    </a:lnTo>
                    <a:lnTo>
                      <a:pt x="3354" y="562"/>
                    </a:lnTo>
                    <a:lnTo>
                      <a:pt x="3344" y="566"/>
                    </a:lnTo>
                    <a:lnTo>
                      <a:pt x="3333" y="584"/>
                    </a:lnTo>
                    <a:lnTo>
                      <a:pt x="3322" y="593"/>
                    </a:lnTo>
                    <a:lnTo>
                      <a:pt x="3321" y="598"/>
                    </a:lnTo>
                    <a:lnTo>
                      <a:pt x="3322" y="604"/>
                    </a:lnTo>
                    <a:lnTo>
                      <a:pt x="3319" y="608"/>
                    </a:lnTo>
                    <a:lnTo>
                      <a:pt x="3305" y="614"/>
                    </a:lnTo>
                    <a:lnTo>
                      <a:pt x="3300" y="605"/>
                    </a:lnTo>
                    <a:lnTo>
                      <a:pt x="3292" y="604"/>
                    </a:lnTo>
                    <a:lnTo>
                      <a:pt x="3269" y="602"/>
                    </a:lnTo>
                    <a:lnTo>
                      <a:pt x="3261" y="606"/>
                    </a:lnTo>
                    <a:lnTo>
                      <a:pt x="3256" y="611"/>
                    </a:lnTo>
                    <a:lnTo>
                      <a:pt x="3262" y="618"/>
                    </a:lnTo>
                    <a:lnTo>
                      <a:pt x="3279" y="625"/>
                    </a:lnTo>
                    <a:lnTo>
                      <a:pt x="3301" y="626"/>
                    </a:lnTo>
                    <a:lnTo>
                      <a:pt x="3297" y="633"/>
                    </a:lnTo>
                    <a:lnTo>
                      <a:pt x="3288" y="642"/>
                    </a:lnTo>
                    <a:lnTo>
                      <a:pt x="3281" y="640"/>
                    </a:lnTo>
                    <a:lnTo>
                      <a:pt x="3279" y="633"/>
                    </a:lnTo>
                    <a:lnTo>
                      <a:pt x="3272" y="640"/>
                    </a:lnTo>
                    <a:lnTo>
                      <a:pt x="3274" y="645"/>
                    </a:lnTo>
                    <a:lnTo>
                      <a:pt x="3268" y="659"/>
                    </a:lnTo>
                    <a:lnTo>
                      <a:pt x="3262" y="667"/>
                    </a:lnTo>
                    <a:lnTo>
                      <a:pt x="3256" y="683"/>
                    </a:lnTo>
                    <a:lnTo>
                      <a:pt x="3249" y="683"/>
                    </a:lnTo>
                    <a:lnTo>
                      <a:pt x="3247" y="694"/>
                    </a:lnTo>
                    <a:lnTo>
                      <a:pt x="3253" y="702"/>
                    </a:lnTo>
                    <a:lnTo>
                      <a:pt x="3246" y="708"/>
                    </a:lnTo>
                    <a:lnTo>
                      <a:pt x="3236" y="691"/>
                    </a:lnTo>
                    <a:lnTo>
                      <a:pt x="3222" y="684"/>
                    </a:lnTo>
                    <a:lnTo>
                      <a:pt x="3221" y="674"/>
                    </a:lnTo>
                    <a:lnTo>
                      <a:pt x="3204" y="667"/>
                    </a:lnTo>
                    <a:lnTo>
                      <a:pt x="3203" y="668"/>
                    </a:lnTo>
                    <a:lnTo>
                      <a:pt x="3209" y="681"/>
                    </a:lnTo>
                    <a:lnTo>
                      <a:pt x="3194" y="690"/>
                    </a:lnTo>
                    <a:lnTo>
                      <a:pt x="3197" y="699"/>
                    </a:lnTo>
                    <a:lnTo>
                      <a:pt x="3192" y="701"/>
                    </a:lnTo>
                    <a:lnTo>
                      <a:pt x="3193" y="707"/>
                    </a:lnTo>
                    <a:lnTo>
                      <a:pt x="3222" y="711"/>
                    </a:lnTo>
                    <a:lnTo>
                      <a:pt x="3229" y="717"/>
                    </a:lnTo>
                    <a:lnTo>
                      <a:pt x="3242" y="724"/>
                    </a:lnTo>
                    <a:lnTo>
                      <a:pt x="3238" y="728"/>
                    </a:lnTo>
                    <a:lnTo>
                      <a:pt x="3238" y="735"/>
                    </a:lnTo>
                    <a:lnTo>
                      <a:pt x="3242" y="739"/>
                    </a:lnTo>
                    <a:lnTo>
                      <a:pt x="3240" y="743"/>
                    </a:lnTo>
                    <a:lnTo>
                      <a:pt x="3227" y="740"/>
                    </a:lnTo>
                    <a:lnTo>
                      <a:pt x="3224" y="744"/>
                    </a:lnTo>
                    <a:lnTo>
                      <a:pt x="3211" y="750"/>
                    </a:lnTo>
                    <a:lnTo>
                      <a:pt x="3215" y="756"/>
                    </a:lnTo>
                    <a:lnTo>
                      <a:pt x="3204" y="756"/>
                    </a:lnTo>
                    <a:lnTo>
                      <a:pt x="3202" y="761"/>
                    </a:lnTo>
                    <a:lnTo>
                      <a:pt x="3203" y="771"/>
                    </a:lnTo>
                    <a:lnTo>
                      <a:pt x="3209" y="777"/>
                    </a:lnTo>
                    <a:lnTo>
                      <a:pt x="3246" y="788"/>
                    </a:lnTo>
                    <a:lnTo>
                      <a:pt x="3249" y="814"/>
                    </a:lnTo>
                    <a:lnTo>
                      <a:pt x="3253" y="821"/>
                    </a:lnTo>
                    <a:lnTo>
                      <a:pt x="3259" y="826"/>
                    </a:lnTo>
                    <a:lnTo>
                      <a:pt x="3254" y="832"/>
                    </a:lnTo>
                    <a:lnTo>
                      <a:pt x="3242" y="828"/>
                    </a:lnTo>
                    <a:lnTo>
                      <a:pt x="3242" y="831"/>
                    </a:lnTo>
                    <a:lnTo>
                      <a:pt x="3245" y="839"/>
                    </a:lnTo>
                    <a:lnTo>
                      <a:pt x="3240" y="841"/>
                    </a:lnTo>
                    <a:lnTo>
                      <a:pt x="3242" y="847"/>
                    </a:lnTo>
                    <a:lnTo>
                      <a:pt x="3247" y="850"/>
                    </a:lnTo>
                    <a:lnTo>
                      <a:pt x="3247" y="856"/>
                    </a:lnTo>
                    <a:lnTo>
                      <a:pt x="3237" y="861"/>
                    </a:lnTo>
                    <a:lnTo>
                      <a:pt x="3215" y="863"/>
                    </a:lnTo>
                    <a:lnTo>
                      <a:pt x="3202" y="872"/>
                    </a:lnTo>
                    <a:lnTo>
                      <a:pt x="3189" y="871"/>
                    </a:lnTo>
                    <a:lnTo>
                      <a:pt x="3182" y="874"/>
                    </a:lnTo>
                    <a:lnTo>
                      <a:pt x="3179" y="883"/>
                    </a:lnTo>
                    <a:lnTo>
                      <a:pt x="3166" y="894"/>
                    </a:lnTo>
                    <a:lnTo>
                      <a:pt x="3148" y="889"/>
                    </a:lnTo>
                    <a:lnTo>
                      <a:pt x="3145" y="883"/>
                    </a:lnTo>
                    <a:lnTo>
                      <a:pt x="3143" y="883"/>
                    </a:lnTo>
                    <a:lnTo>
                      <a:pt x="3130" y="888"/>
                    </a:lnTo>
                    <a:lnTo>
                      <a:pt x="3105" y="893"/>
                    </a:lnTo>
                    <a:lnTo>
                      <a:pt x="3082" y="900"/>
                    </a:lnTo>
                    <a:lnTo>
                      <a:pt x="3035" y="906"/>
                    </a:lnTo>
                    <a:lnTo>
                      <a:pt x="3026" y="900"/>
                    </a:lnTo>
                    <a:lnTo>
                      <a:pt x="3007" y="904"/>
                    </a:lnTo>
                    <a:lnTo>
                      <a:pt x="2989" y="901"/>
                    </a:lnTo>
                    <a:lnTo>
                      <a:pt x="2952" y="912"/>
                    </a:lnTo>
                    <a:lnTo>
                      <a:pt x="2952" y="917"/>
                    </a:lnTo>
                    <a:lnTo>
                      <a:pt x="2950" y="920"/>
                    </a:lnTo>
                    <a:lnTo>
                      <a:pt x="2939" y="914"/>
                    </a:lnTo>
                    <a:lnTo>
                      <a:pt x="2929" y="918"/>
                    </a:lnTo>
                    <a:lnTo>
                      <a:pt x="2928" y="922"/>
                    </a:lnTo>
                    <a:lnTo>
                      <a:pt x="2912" y="926"/>
                    </a:lnTo>
                    <a:lnTo>
                      <a:pt x="2913" y="936"/>
                    </a:lnTo>
                    <a:lnTo>
                      <a:pt x="2917" y="944"/>
                    </a:lnTo>
                    <a:lnTo>
                      <a:pt x="2920" y="943"/>
                    </a:lnTo>
                    <a:lnTo>
                      <a:pt x="2921" y="938"/>
                    </a:lnTo>
                    <a:lnTo>
                      <a:pt x="2926" y="939"/>
                    </a:lnTo>
                    <a:lnTo>
                      <a:pt x="2924" y="947"/>
                    </a:lnTo>
                    <a:lnTo>
                      <a:pt x="2912" y="958"/>
                    </a:lnTo>
                    <a:lnTo>
                      <a:pt x="2912" y="964"/>
                    </a:lnTo>
                    <a:lnTo>
                      <a:pt x="2904" y="960"/>
                    </a:lnTo>
                    <a:lnTo>
                      <a:pt x="2901" y="966"/>
                    </a:lnTo>
                    <a:lnTo>
                      <a:pt x="2904" y="975"/>
                    </a:lnTo>
                    <a:lnTo>
                      <a:pt x="2913" y="977"/>
                    </a:lnTo>
                    <a:lnTo>
                      <a:pt x="2913" y="987"/>
                    </a:lnTo>
                    <a:lnTo>
                      <a:pt x="2901" y="996"/>
                    </a:lnTo>
                    <a:lnTo>
                      <a:pt x="2918" y="1009"/>
                    </a:lnTo>
                    <a:lnTo>
                      <a:pt x="2917" y="1014"/>
                    </a:lnTo>
                    <a:lnTo>
                      <a:pt x="2923" y="1019"/>
                    </a:lnTo>
                    <a:lnTo>
                      <a:pt x="2926" y="1018"/>
                    </a:lnTo>
                    <a:lnTo>
                      <a:pt x="2931" y="1040"/>
                    </a:lnTo>
                    <a:lnTo>
                      <a:pt x="2937" y="1046"/>
                    </a:lnTo>
                    <a:lnTo>
                      <a:pt x="2934" y="1052"/>
                    </a:lnTo>
                    <a:lnTo>
                      <a:pt x="2933" y="1058"/>
                    </a:lnTo>
                    <a:lnTo>
                      <a:pt x="2929" y="1066"/>
                    </a:lnTo>
                    <a:lnTo>
                      <a:pt x="2924" y="1082"/>
                    </a:lnTo>
                    <a:lnTo>
                      <a:pt x="2925" y="1097"/>
                    </a:lnTo>
                    <a:lnTo>
                      <a:pt x="2930" y="1105"/>
                    </a:lnTo>
                    <a:lnTo>
                      <a:pt x="2930" y="1122"/>
                    </a:lnTo>
                    <a:lnTo>
                      <a:pt x="2935" y="1133"/>
                    </a:lnTo>
                    <a:lnTo>
                      <a:pt x="2949" y="1149"/>
                    </a:lnTo>
                    <a:lnTo>
                      <a:pt x="2962" y="1153"/>
                    </a:lnTo>
                    <a:lnTo>
                      <a:pt x="2987" y="1157"/>
                    </a:lnTo>
                    <a:lnTo>
                      <a:pt x="3001" y="1168"/>
                    </a:lnTo>
                    <a:lnTo>
                      <a:pt x="3009" y="1168"/>
                    </a:lnTo>
                    <a:lnTo>
                      <a:pt x="3015" y="1184"/>
                    </a:lnTo>
                    <a:lnTo>
                      <a:pt x="3010" y="1196"/>
                    </a:lnTo>
                    <a:lnTo>
                      <a:pt x="3006" y="1200"/>
                    </a:lnTo>
                    <a:lnTo>
                      <a:pt x="3017" y="1203"/>
                    </a:lnTo>
                    <a:lnTo>
                      <a:pt x="3023" y="1211"/>
                    </a:lnTo>
                    <a:lnTo>
                      <a:pt x="3031" y="1227"/>
                    </a:lnTo>
                    <a:lnTo>
                      <a:pt x="3041" y="1233"/>
                    </a:lnTo>
                    <a:lnTo>
                      <a:pt x="3060" y="1239"/>
                    </a:lnTo>
                    <a:lnTo>
                      <a:pt x="3069" y="1246"/>
                    </a:lnTo>
                    <a:lnTo>
                      <a:pt x="3073" y="1239"/>
                    </a:lnTo>
                    <a:lnTo>
                      <a:pt x="3076" y="1254"/>
                    </a:lnTo>
                    <a:lnTo>
                      <a:pt x="3084" y="1272"/>
                    </a:lnTo>
                    <a:lnTo>
                      <a:pt x="3084" y="1282"/>
                    </a:lnTo>
                    <a:lnTo>
                      <a:pt x="3080" y="1302"/>
                    </a:lnTo>
                    <a:lnTo>
                      <a:pt x="3069" y="1312"/>
                    </a:lnTo>
                    <a:lnTo>
                      <a:pt x="3068" y="1329"/>
                    </a:lnTo>
                    <a:lnTo>
                      <a:pt x="3060" y="1343"/>
                    </a:lnTo>
                    <a:lnTo>
                      <a:pt x="3064" y="1358"/>
                    </a:lnTo>
                    <a:lnTo>
                      <a:pt x="3063" y="1372"/>
                    </a:lnTo>
                    <a:lnTo>
                      <a:pt x="3079" y="1394"/>
                    </a:lnTo>
                    <a:lnTo>
                      <a:pt x="3082" y="1426"/>
                    </a:lnTo>
                    <a:lnTo>
                      <a:pt x="3087" y="1440"/>
                    </a:lnTo>
                    <a:lnTo>
                      <a:pt x="3090" y="1459"/>
                    </a:lnTo>
                    <a:lnTo>
                      <a:pt x="3090" y="1474"/>
                    </a:lnTo>
                    <a:lnTo>
                      <a:pt x="3085" y="1487"/>
                    </a:lnTo>
                    <a:lnTo>
                      <a:pt x="3075" y="1501"/>
                    </a:lnTo>
                    <a:lnTo>
                      <a:pt x="3063" y="1504"/>
                    </a:lnTo>
                    <a:lnTo>
                      <a:pt x="3055" y="1501"/>
                    </a:lnTo>
                    <a:lnTo>
                      <a:pt x="3054" y="1509"/>
                    </a:lnTo>
                    <a:lnTo>
                      <a:pt x="3063" y="1530"/>
                    </a:lnTo>
                    <a:lnTo>
                      <a:pt x="3059" y="1539"/>
                    </a:lnTo>
                    <a:lnTo>
                      <a:pt x="3035" y="1529"/>
                    </a:lnTo>
                    <a:lnTo>
                      <a:pt x="3017" y="1528"/>
                    </a:lnTo>
                    <a:lnTo>
                      <a:pt x="3006" y="1517"/>
                    </a:lnTo>
                    <a:lnTo>
                      <a:pt x="3004" y="1504"/>
                    </a:lnTo>
                    <a:lnTo>
                      <a:pt x="3004" y="1458"/>
                    </a:lnTo>
                    <a:lnTo>
                      <a:pt x="3012" y="1428"/>
                    </a:lnTo>
                    <a:lnTo>
                      <a:pt x="3009" y="1422"/>
                    </a:lnTo>
                    <a:lnTo>
                      <a:pt x="3007" y="1393"/>
                    </a:lnTo>
                    <a:lnTo>
                      <a:pt x="3010" y="1379"/>
                    </a:lnTo>
                    <a:lnTo>
                      <a:pt x="3009" y="1362"/>
                    </a:lnTo>
                    <a:lnTo>
                      <a:pt x="3007" y="1352"/>
                    </a:lnTo>
                    <a:lnTo>
                      <a:pt x="3015" y="1340"/>
                    </a:lnTo>
                    <a:lnTo>
                      <a:pt x="3047" y="1319"/>
                    </a:lnTo>
                    <a:lnTo>
                      <a:pt x="3049" y="1313"/>
                    </a:lnTo>
                    <a:lnTo>
                      <a:pt x="3049" y="1300"/>
                    </a:lnTo>
                    <a:lnTo>
                      <a:pt x="3052" y="1288"/>
                    </a:lnTo>
                    <a:lnTo>
                      <a:pt x="3060" y="1287"/>
                    </a:lnTo>
                    <a:lnTo>
                      <a:pt x="3063" y="1270"/>
                    </a:lnTo>
                    <a:lnTo>
                      <a:pt x="3039" y="1254"/>
                    </a:lnTo>
                    <a:lnTo>
                      <a:pt x="3010" y="1264"/>
                    </a:lnTo>
                    <a:lnTo>
                      <a:pt x="2982" y="1267"/>
                    </a:lnTo>
                    <a:lnTo>
                      <a:pt x="2966" y="1260"/>
                    </a:lnTo>
                    <a:lnTo>
                      <a:pt x="2955" y="1248"/>
                    </a:lnTo>
                    <a:lnTo>
                      <a:pt x="2952" y="1250"/>
                    </a:lnTo>
                    <a:lnTo>
                      <a:pt x="2945" y="1235"/>
                    </a:lnTo>
                    <a:lnTo>
                      <a:pt x="2931" y="1219"/>
                    </a:lnTo>
                    <a:lnTo>
                      <a:pt x="2928" y="1212"/>
                    </a:lnTo>
                    <a:lnTo>
                      <a:pt x="2928" y="1203"/>
                    </a:lnTo>
                    <a:lnTo>
                      <a:pt x="2902" y="1191"/>
                    </a:lnTo>
                    <a:lnTo>
                      <a:pt x="2880" y="1174"/>
                    </a:lnTo>
                    <a:lnTo>
                      <a:pt x="2871" y="1163"/>
                    </a:lnTo>
                    <a:lnTo>
                      <a:pt x="2844" y="1149"/>
                    </a:lnTo>
                    <a:lnTo>
                      <a:pt x="2792" y="1148"/>
                    </a:lnTo>
                    <a:lnTo>
                      <a:pt x="2777" y="1151"/>
                    </a:lnTo>
                    <a:lnTo>
                      <a:pt x="2763" y="1171"/>
                    </a:lnTo>
                    <a:lnTo>
                      <a:pt x="2741" y="1181"/>
                    </a:lnTo>
                    <a:lnTo>
                      <a:pt x="2737" y="1201"/>
                    </a:lnTo>
                    <a:lnTo>
                      <a:pt x="2764" y="1202"/>
                    </a:lnTo>
                    <a:lnTo>
                      <a:pt x="2778" y="1213"/>
                    </a:lnTo>
                    <a:lnTo>
                      <a:pt x="2773" y="1227"/>
                    </a:lnTo>
                    <a:lnTo>
                      <a:pt x="2763" y="1240"/>
                    </a:lnTo>
                    <a:lnTo>
                      <a:pt x="2743" y="1246"/>
                    </a:lnTo>
                    <a:lnTo>
                      <a:pt x="2729" y="1259"/>
                    </a:lnTo>
                    <a:lnTo>
                      <a:pt x="2708" y="1265"/>
                    </a:lnTo>
                    <a:lnTo>
                      <a:pt x="2708" y="1249"/>
                    </a:lnTo>
                    <a:lnTo>
                      <a:pt x="2692" y="1233"/>
                    </a:lnTo>
                    <a:lnTo>
                      <a:pt x="2683" y="1217"/>
                    </a:lnTo>
                    <a:lnTo>
                      <a:pt x="2672" y="1218"/>
                    </a:lnTo>
                    <a:lnTo>
                      <a:pt x="2662" y="1232"/>
                    </a:lnTo>
                    <a:lnTo>
                      <a:pt x="2668" y="1239"/>
                    </a:lnTo>
                    <a:lnTo>
                      <a:pt x="2673" y="1260"/>
                    </a:lnTo>
                    <a:lnTo>
                      <a:pt x="2678" y="1275"/>
                    </a:lnTo>
                    <a:lnTo>
                      <a:pt x="2681" y="1287"/>
                    </a:lnTo>
                    <a:lnTo>
                      <a:pt x="2687" y="1289"/>
                    </a:lnTo>
                    <a:lnTo>
                      <a:pt x="2709" y="1308"/>
                    </a:lnTo>
                    <a:lnTo>
                      <a:pt x="2724" y="1314"/>
                    </a:lnTo>
                    <a:lnTo>
                      <a:pt x="2732" y="1326"/>
                    </a:lnTo>
                    <a:lnTo>
                      <a:pt x="2741" y="1327"/>
                    </a:lnTo>
                    <a:lnTo>
                      <a:pt x="2747" y="1335"/>
                    </a:lnTo>
                    <a:lnTo>
                      <a:pt x="2757" y="1329"/>
                    </a:lnTo>
                    <a:lnTo>
                      <a:pt x="2767" y="1319"/>
                    </a:lnTo>
                    <a:lnTo>
                      <a:pt x="2764" y="1334"/>
                    </a:lnTo>
                    <a:lnTo>
                      <a:pt x="2769" y="1341"/>
                    </a:lnTo>
                    <a:lnTo>
                      <a:pt x="2780" y="1337"/>
                    </a:lnTo>
                    <a:lnTo>
                      <a:pt x="2781" y="1367"/>
                    </a:lnTo>
                    <a:lnTo>
                      <a:pt x="2795" y="1383"/>
                    </a:lnTo>
                    <a:lnTo>
                      <a:pt x="2795" y="1393"/>
                    </a:lnTo>
                    <a:lnTo>
                      <a:pt x="2779" y="1390"/>
                    </a:lnTo>
                    <a:lnTo>
                      <a:pt x="2769" y="1384"/>
                    </a:lnTo>
                    <a:lnTo>
                      <a:pt x="2762" y="1377"/>
                    </a:lnTo>
                    <a:lnTo>
                      <a:pt x="2758" y="1367"/>
                    </a:lnTo>
                    <a:lnTo>
                      <a:pt x="2748" y="1358"/>
                    </a:lnTo>
                    <a:lnTo>
                      <a:pt x="2713" y="1354"/>
                    </a:lnTo>
                    <a:lnTo>
                      <a:pt x="2702" y="1348"/>
                    </a:lnTo>
                    <a:lnTo>
                      <a:pt x="2668" y="1345"/>
                    </a:lnTo>
                    <a:lnTo>
                      <a:pt x="2636" y="1332"/>
                    </a:lnTo>
                    <a:lnTo>
                      <a:pt x="2627" y="1325"/>
                    </a:lnTo>
                    <a:lnTo>
                      <a:pt x="2617" y="1310"/>
                    </a:lnTo>
                    <a:lnTo>
                      <a:pt x="2619" y="1307"/>
                    </a:lnTo>
                    <a:lnTo>
                      <a:pt x="2633" y="1304"/>
                    </a:lnTo>
                    <a:lnTo>
                      <a:pt x="2634" y="1299"/>
                    </a:lnTo>
                    <a:lnTo>
                      <a:pt x="2633" y="1278"/>
                    </a:lnTo>
                    <a:lnTo>
                      <a:pt x="2622" y="1256"/>
                    </a:lnTo>
                    <a:lnTo>
                      <a:pt x="2621" y="1246"/>
                    </a:lnTo>
                    <a:lnTo>
                      <a:pt x="2627" y="1222"/>
                    </a:lnTo>
                    <a:lnTo>
                      <a:pt x="2618" y="1211"/>
                    </a:lnTo>
                    <a:lnTo>
                      <a:pt x="2627" y="1202"/>
                    </a:lnTo>
                    <a:lnTo>
                      <a:pt x="2641" y="1163"/>
                    </a:lnTo>
                    <a:lnTo>
                      <a:pt x="2634" y="1137"/>
                    </a:lnTo>
                    <a:lnTo>
                      <a:pt x="2632" y="1120"/>
                    </a:lnTo>
                    <a:lnTo>
                      <a:pt x="2640" y="1115"/>
                    </a:lnTo>
                    <a:lnTo>
                      <a:pt x="2630" y="1100"/>
                    </a:lnTo>
                    <a:lnTo>
                      <a:pt x="2628" y="1090"/>
                    </a:lnTo>
                    <a:lnTo>
                      <a:pt x="2629" y="1082"/>
                    </a:lnTo>
                    <a:lnTo>
                      <a:pt x="2613" y="1066"/>
                    </a:lnTo>
                    <a:lnTo>
                      <a:pt x="2608" y="1055"/>
                    </a:lnTo>
                    <a:lnTo>
                      <a:pt x="2593" y="1063"/>
                    </a:lnTo>
                    <a:lnTo>
                      <a:pt x="2595" y="1074"/>
                    </a:lnTo>
                    <a:lnTo>
                      <a:pt x="2602" y="1094"/>
                    </a:lnTo>
                    <a:lnTo>
                      <a:pt x="2607" y="1115"/>
                    </a:lnTo>
                    <a:lnTo>
                      <a:pt x="2607" y="1160"/>
                    </a:lnTo>
                    <a:lnTo>
                      <a:pt x="2598" y="1176"/>
                    </a:lnTo>
                    <a:lnTo>
                      <a:pt x="2566" y="1207"/>
                    </a:lnTo>
                    <a:lnTo>
                      <a:pt x="2546" y="1217"/>
                    </a:lnTo>
                    <a:lnTo>
                      <a:pt x="2516" y="1239"/>
                    </a:lnTo>
                    <a:lnTo>
                      <a:pt x="2517" y="1253"/>
                    </a:lnTo>
                    <a:lnTo>
                      <a:pt x="2517" y="1261"/>
                    </a:lnTo>
                    <a:lnTo>
                      <a:pt x="2514" y="1272"/>
                    </a:lnTo>
                    <a:lnTo>
                      <a:pt x="2498" y="1289"/>
                    </a:lnTo>
                    <a:lnTo>
                      <a:pt x="2498" y="1298"/>
                    </a:lnTo>
                    <a:lnTo>
                      <a:pt x="2519" y="1321"/>
                    </a:lnTo>
                    <a:lnTo>
                      <a:pt x="2532" y="1343"/>
                    </a:lnTo>
                    <a:lnTo>
                      <a:pt x="2541" y="1362"/>
                    </a:lnTo>
                    <a:lnTo>
                      <a:pt x="2547" y="1395"/>
                    </a:lnTo>
                    <a:lnTo>
                      <a:pt x="2560" y="1417"/>
                    </a:lnTo>
                    <a:lnTo>
                      <a:pt x="2569" y="1438"/>
                    </a:lnTo>
                    <a:lnTo>
                      <a:pt x="2569" y="1448"/>
                    </a:lnTo>
                    <a:lnTo>
                      <a:pt x="2565" y="1468"/>
                    </a:lnTo>
                    <a:lnTo>
                      <a:pt x="2557" y="1488"/>
                    </a:lnTo>
                    <a:lnTo>
                      <a:pt x="2555" y="1496"/>
                    </a:lnTo>
                    <a:lnTo>
                      <a:pt x="2541" y="1514"/>
                    </a:lnTo>
                    <a:lnTo>
                      <a:pt x="2538" y="1528"/>
                    </a:lnTo>
                    <a:lnTo>
                      <a:pt x="2539" y="1545"/>
                    </a:lnTo>
                    <a:lnTo>
                      <a:pt x="2532" y="1555"/>
                    </a:lnTo>
                    <a:lnTo>
                      <a:pt x="2530" y="1568"/>
                    </a:lnTo>
                    <a:lnTo>
                      <a:pt x="2527" y="1588"/>
                    </a:lnTo>
                    <a:lnTo>
                      <a:pt x="2541" y="1611"/>
                    </a:lnTo>
                    <a:lnTo>
                      <a:pt x="2548" y="1632"/>
                    </a:lnTo>
                    <a:lnTo>
                      <a:pt x="2546" y="1647"/>
                    </a:lnTo>
                    <a:lnTo>
                      <a:pt x="2539" y="1664"/>
                    </a:lnTo>
                    <a:lnTo>
                      <a:pt x="2538" y="1673"/>
                    </a:lnTo>
                    <a:lnTo>
                      <a:pt x="2547" y="1689"/>
                    </a:lnTo>
                    <a:lnTo>
                      <a:pt x="2559" y="1691"/>
                    </a:lnTo>
                    <a:lnTo>
                      <a:pt x="2575" y="1686"/>
                    </a:lnTo>
                    <a:lnTo>
                      <a:pt x="2586" y="1686"/>
                    </a:lnTo>
                    <a:lnTo>
                      <a:pt x="2600" y="1691"/>
                    </a:lnTo>
                    <a:lnTo>
                      <a:pt x="2616" y="1694"/>
                    </a:lnTo>
                    <a:lnTo>
                      <a:pt x="2618" y="1685"/>
                    </a:lnTo>
                    <a:lnTo>
                      <a:pt x="2641" y="1670"/>
                    </a:lnTo>
                    <a:lnTo>
                      <a:pt x="2665" y="1670"/>
                    </a:lnTo>
                    <a:lnTo>
                      <a:pt x="2698" y="1690"/>
                    </a:lnTo>
                    <a:lnTo>
                      <a:pt x="2708" y="1700"/>
                    </a:lnTo>
                    <a:lnTo>
                      <a:pt x="2734" y="1716"/>
                    </a:lnTo>
                    <a:lnTo>
                      <a:pt x="2753" y="1724"/>
                    </a:lnTo>
                    <a:lnTo>
                      <a:pt x="2758" y="1734"/>
                    </a:lnTo>
                    <a:lnTo>
                      <a:pt x="2758" y="1750"/>
                    </a:lnTo>
                    <a:lnTo>
                      <a:pt x="2757" y="1761"/>
                    </a:lnTo>
                    <a:lnTo>
                      <a:pt x="2775" y="1802"/>
                    </a:lnTo>
                    <a:lnTo>
                      <a:pt x="2779" y="1802"/>
                    </a:lnTo>
                    <a:lnTo>
                      <a:pt x="2780" y="1814"/>
                    </a:lnTo>
                    <a:lnTo>
                      <a:pt x="2774" y="1822"/>
                    </a:lnTo>
                    <a:lnTo>
                      <a:pt x="2761" y="1824"/>
                    </a:lnTo>
                    <a:lnTo>
                      <a:pt x="2750" y="1832"/>
                    </a:lnTo>
                    <a:lnTo>
                      <a:pt x="2746" y="1845"/>
                    </a:lnTo>
                    <a:lnTo>
                      <a:pt x="2745" y="1868"/>
                    </a:lnTo>
                    <a:lnTo>
                      <a:pt x="2747" y="1886"/>
                    </a:lnTo>
                    <a:lnTo>
                      <a:pt x="2751" y="1896"/>
                    </a:lnTo>
                    <a:lnTo>
                      <a:pt x="2763" y="1894"/>
                    </a:lnTo>
                    <a:lnTo>
                      <a:pt x="2781" y="1904"/>
                    </a:lnTo>
                    <a:lnTo>
                      <a:pt x="2800" y="1902"/>
                    </a:lnTo>
                    <a:lnTo>
                      <a:pt x="2820" y="1915"/>
                    </a:lnTo>
                    <a:lnTo>
                      <a:pt x="2817" y="1918"/>
                    </a:lnTo>
                    <a:lnTo>
                      <a:pt x="2792" y="1923"/>
                    </a:lnTo>
                    <a:lnTo>
                      <a:pt x="2779" y="1920"/>
                    </a:lnTo>
                    <a:lnTo>
                      <a:pt x="2754" y="1921"/>
                    </a:lnTo>
                    <a:lnTo>
                      <a:pt x="2752" y="1912"/>
                    </a:lnTo>
                    <a:lnTo>
                      <a:pt x="2748" y="1905"/>
                    </a:lnTo>
                    <a:lnTo>
                      <a:pt x="2727" y="1894"/>
                    </a:lnTo>
                    <a:lnTo>
                      <a:pt x="2726" y="1883"/>
                    </a:lnTo>
                    <a:lnTo>
                      <a:pt x="2730" y="1878"/>
                    </a:lnTo>
                    <a:lnTo>
                      <a:pt x="2732" y="1868"/>
                    </a:lnTo>
                    <a:lnTo>
                      <a:pt x="2731" y="1857"/>
                    </a:lnTo>
                    <a:lnTo>
                      <a:pt x="2732" y="1842"/>
                    </a:lnTo>
                    <a:lnTo>
                      <a:pt x="2740" y="1825"/>
                    </a:lnTo>
                    <a:lnTo>
                      <a:pt x="2736" y="1821"/>
                    </a:lnTo>
                    <a:lnTo>
                      <a:pt x="2730" y="1824"/>
                    </a:lnTo>
                    <a:lnTo>
                      <a:pt x="2729" y="1814"/>
                    </a:lnTo>
                    <a:lnTo>
                      <a:pt x="2732" y="1800"/>
                    </a:lnTo>
                    <a:lnTo>
                      <a:pt x="2734" y="1798"/>
                    </a:lnTo>
                    <a:lnTo>
                      <a:pt x="2732" y="1791"/>
                    </a:lnTo>
                    <a:lnTo>
                      <a:pt x="2735" y="1783"/>
                    </a:lnTo>
                    <a:lnTo>
                      <a:pt x="2732" y="1776"/>
                    </a:lnTo>
                    <a:lnTo>
                      <a:pt x="2726" y="1767"/>
                    </a:lnTo>
                    <a:lnTo>
                      <a:pt x="2718" y="1762"/>
                    </a:lnTo>
                    <a:lnTo>
                      <a:pt x="2713" y="1754"/>
                    </a:lnTo>
                    <a:lnTo>
                      <a:pt x="2703" y="1749"/>
                    </a:lnTo>
                    <a:lnTo>
                      <a:pt x="2699" y="1739"/>
                    </a:lnTo>
                    <a:lnTo>
                      <a:pt x="2700" y="1727"/>
                    </a:lnTo>
                    <a:lnTo>
                      <a:pt x="2694" y="1708"/>
                    </a:lnTo>
                    <a:lnTo>
                      <a:pt x="2667" y="1712"/>
                    </a:lnTo>
                    <a:lnTo>
                      <a:pt x="2652" y="1718"/>
                    </a:lnTo>
                    <a:lnTo>
                      <a:pt x="2621" y="1724"/>
                    </a:lnTo>
                    <a:lnTo>
                      <a:pt x="2602" y="1737"/>
                    </a:lnTo>
                    <a:lnTo>
                      <a:pt x="2582" y="1744"/>
                    </a:lnTo>
                    <a:lnTo>
                      <a:pt x="2574" y="1750"/>
                    </a:lnTo>
                    <a:lnTo>
                      <a:pt x="2574" y="1760"/>
                    </a:lnTo>
                    <a:lnTo>
                      <a:pt x="2576" y="1772"/>
                    </a:lnTo>
                    <a:lnTo>
                      <a:pt x="2573" y="1786"/>
                    </a:lnTo>
                    <a:lnTo>
                      <a:pt x="2566" y="1794"/>
                    </a:lnTo>
                    <a:lnTo>
                      <a:pt x="2570" y="1805"/>
                    </a:lnTo>
                    <a:lnTo>
                      <a:pt x="2575" y="1808"/>
                    </a:lnTo>
                    <a:lnTo>
                      <a:pt x="2579" y="1818"/>
                    </a:lnTo>
                    <a:lnTo>
                      <a:pt x="2585" y="1825"/>
                    </a:lnTo>
                    <a:lnTo>
                      <a:pt x="2584" y="1835"/>
                    </a:lnTo>
                    <a:lnTo>
                      <a:pt x="2590" y="1842"/>
                    </a:lnTo>
                    <a:lnTo>
                      <a:pt x="2593" y="1854"/>
                    </a:lnTo>
                    <a:lnTo>
                      <a:pt x="2595" y="1873"/>
                    </a:lnTo>
                    <a:lnTo>
                      <a:pt x="2590" y="1900"/>
                    </a:lnTo>
                    <a:lnTo>
                      <a:pt x="2576" y="1911"/>
                    </a:lnTo>
                    <a:lnTo>
                      <a:pt x="2547" y="1948"/>
                    </a:lnTo>
                    <a:lnTo>
                      <a:pt x="2544" y="1954"/>
                    </a:lnTo>
                    <a:lnTo>
                      <a:pt x="2544" y="1969"/>
                    </a:lnTo>
                    <a:lnTo>
                      <a:pt x="2541" y="1988"/>
                    </a:lnTo>
                    <a:lnTo>
                      <a:pt x="2525" y="2013"/>
                    </a:lnTo>
                    <a:lnTo>
                      <a:pt x="2515" y="2023"/>
                    </a:lnTo>
                    <a:lnTo>
                      <a:pt x="2499" y="2031"/>
                    </a:lnTo>
                    <a:lnTo>
                      <a:pt x="2490" y="2042"/>
                    </a:lnTo>
                    <a:lnTo>
                      <a:pt x="2462" y="2053"/>
                    </a:lnTo>
                    <a:lnTo>
                      <a:pt x="2457" y="2061"/>
                    </a:lnTo>
                    <a:lnTo>
                      <a:pt x="2465" y="2078"/>
                    </a:lnTo>
                    <a:lnTo>
                      <a:pt x="2458" y="2098"/>
                    </a:lnTo>
                    <a:lnTo>
                      <a:pt x="2445" y="2103"/>
                    </a:lnTo>
                    <a:lnTo>
                      <a:pt x="2407" y="2085"/>
                    </a:lnTo>
                    <a:lnTo>
                      <a:pt x="2387" y="2083"/>
                    </a:lnTo>
                    <a:lnTo>
                      <a:pt x="2374" y="2087"/>
                    </a:lnTo>
                    <a:lnTo>
                      <a:pt x="2363" y="2088"/>
                    </a:lnTo>
                    <a:lnTo>
                      <a:pt x="2338" y="2083"/>
                    </a:lnTo>
                    <a:lnTo>
                      <a:pt x="2334" y="2080"/>
                    </a:lnTo>
                    <a:lnTo>
                      <a:pt x="2334" y="2071"/>
                    </a:lnTo>
                    <a:lnTo>
                      <a:pt x="2337" y="2064"/>
                    </a:lnTo>
                    <a:lnTo>
                      <a:pt x="2334" y="2040"/>
                    </a:lnTo>
                    <a:lnTo>
                      <a:pt x="2321" y="2037"/>
                    </a:lnTo>
                    <a:lnTo>
                      <a:pt x="2318" y="2030"/>
                    </a:lnTo>
                    <a:lnTo>
                      <a:pt x="2321" y="2026"/>
                    </a:lnTo>
                    <a:lnTo>
                      <a:pt x="2332" y="2021"/>
                    </a:lnTo>
                    <a:lnTo>
                      <a:pt x="2343" y="2030"/>
                    </a:lnTo>
                    <a:lnTo>
                      <a:pt x="2347" y="2037"/>
                    </a:lnTo>
                    <a:lnTo>
                      <a:pt x="2360" y="2037"/>
                    </a:lnTo>
                    <a:lnTo>
                      <a:pt x="2366" y="2028"/>
                    </a:lnTo>
                    <a:lnTo>
                      <a:pt x="2375" y="2028"/>
                    </a:lnTo>
                    <a:lnTo>
                      <a:pt x="2385" y="2012"/>
                    </a:lnTo>
                    <a:lnTo>
                      <a:pt x="2393" y="2018"/>
                    </a:lnTo>
                    <a:lnTo>
                      <a:pt x="2407" y="2012"/>
                    </a:lnTo>
                    <a:lnTo>
                      <a:pt x="2409" y="2005"/>
                    </a:lnTo>
                    <a:lnTo>
                      <a:pt x="2415" y="2003"/>
                    </a:lnTo>
                    <a:lnTo>
                      <a:pt x="2424" y="2004"/>
                    </a:lnTo>
                    <a:lnTo>
                      <a:pt x="2439" y="2001"/>
                    </a:lnTo>
                    <a:lnTo>
                      <a:pt x="2445" y="1992"/>
                    </a:lnTo>
                    <a:lnTo>
                      <a:pt x="2439" y="1983"/>
                    </a:lnTo>
                    <a:lnTo>
                      <a:pt x="2422" y="1983"/>
                    </a:lnTo>
                    <a:lnTo>
                      <a:pt x="2415" y="1988"/>
                    </a:lnTo>
                    <a:lnTo>
                      <a:pt x="2407" y="1982"/>
                    </a:lnTo>
                    <a:lnTo>
                      <a:pt x="2408" y="1969"/>
                    </a:lnTo>
                    <a:lnTo>
                      <a:pt x="2428" y="1981"/>
                    </a:lnTo>
                    <a:lnTo>
                      <a:pt x="2449" y="1977"/>
                    </a:lnTo>
                    <a:lnTo>
                      <a:pt x="2451" y="1974"/>
                    </a:lnTo>
                    <a:lnTo>
                      <a:pt x="2452" y="1956"/>
                    </a:lnTo>
                    <a:lnTo>
                      <a:pt x="2461" y="1956"/>
                    </a:lnTo>
                    <a:lnTo>
                      <a:pt x="2468" y="1947"/>
                    </a:lnTo>
                    <a:lnTo>
                      <a:pt x="2469" y="1937"/>
                    </a:lnTo>
                    <a:lnTo>
                      <a:pt x="2474" y="1924"/>
                    </a:lnTo>
                    <a:lnTo>
                      <a:pt x="2477" y="1915"/>
                    </a:lnTo>
                    <a:lnTo>
                      <a:pt x="2494" y="1906"/>
                    </a:lnTo>
                    <a:lnTo>
                      <a:pt x="2503" y="1895"/>
                    </a:lnTo>
                    <a:lnTo>
                      <a:pt x="2499" y="1888"/>
                    </a:lnTo>
                    <a:lnTo>
                      <a:pt x="2504" y="1878"/>
                    </a:lnTo>
                    <a:lnTo>
                      <a:pt x="2501" y="1843"/>
                    </a:lnTo>
                    <a:lnTo>
                      <a:pt x="2501" y="1832"/>
                    </a:lnTo>
                    <a:lnTo>
                      <a:pt x="2506" y="1815"/>
                    </a:lnTo>
                    <a:lnTo>
                      <a:pt x="2521" y="1792"/>
                    </a:lnTo>
                    <a:lnTo>
                      <a:pt x="2520" y="1762"/>
                    </a:lnTo>
                    <a:lnTo>
                      <a:pt x="2490" y="1735"/>
                    </a:lnTo>
                    <a:lnTo>
                      <a:pt x="2468" y="1701"/>
                    </a:lnTo>
                    <a:lnTo>
                      <a:pt x="2468" y="1684"/>
                    </a:lnTo>
                    <a:lnTo>
                      <a:pt x="2472" y="1670"/>
                    </a:lnTo>
                    <a:lnTo>
                      <a:pt x="2473" y="1657"/>
                    </a:lnTo>
                    <a:lnTo>
                      <a:pt x="2471" y="1643"/>
                    </a:lnTo>
                    <a:lnTo>
                      <a:pt x="2478" y="1630"/>
                    </a:lnTo>
                    <a:lnTo>
                      <a:pt x="2473" y="1606"/>
                    </a:lnTo>
                    <a:lnTo>
                      <a:pt x="2479" y="1592"/>
                    </a:lnTo>
                    <a:lnTo>
                      <a:pt x="2479" y="1571"/>
                    </a:lnTo>
                    <a:lnTo>
                      <a:pt x="2476" y="1565"/>
                    </a:lnTo>
                    <a:lnTo>
                      <a:pt x="2476" y="1558"/>
                    </a:lnTo>
                    <a:lnTo>
                      <a:pt x="2473" y="1555"/>
                    </a:lnTo>
                    <a:lnTo>
                      <a:pt x="2472" y="1545"/>
                    </a:lnTo>
                    <a:lnTo>
                      <a:pt x="2474" y="1530"/>
                    </a:lnTo>
                    <a:lnTo>
                      <a:pt x="2473" y="1524"/>
                    </a:lnTo>
                    <a:lnTo>
                      <a:pt x="2467" y="1518"/>
                    </a:lnTo>
                    <a:lnTo>
                      <a:pt x="2465" y="1504"/>
                    </a:lnTo>
                    <a:lnTo>
                      <a:pt x="2469" y="1492"/>
                    </a:lnTo>
                    <a:lnTo>
                      <a:pt x="2482" y="1482"/>
                    </a:lnTo>
                    <a:lnTo>
                      <a:pt x="2483" y="1475"/>
                    </a:lnTo>
                    <a:lnTo>
                      <a:pt x="2480" y="1442"/>
                    </a:lnTo>
                    <a:lnTo>
                      <a:pt x="2485" y="1427"/>
                    </a:lnTo>
                    <a:lnTo>
                      <a:pt x="2485" y="1406"/>
                    </a:lnTo>
                    <a:lnTo>
                      <a:pt x="2471" y="1373"/>
                    </a:lnTo>
                    <a:lnTo>
                      <a:pt x="2473" y="1350"/>
                    </a:lnTo>
                    <a:lnTo>
                      <a:pt x="2453" y="1334"/>
                    </a:lnTo>
                    <a:lnTo>
                      <a:pt x="2442" y="1321"/>
                    </a:lnTo>
                    <a:lnTo>
                      <a:pt x="2429" y="1297"/>
                    </a:lnTo>
                    <a:lnTo>
                      <a:pt x="2430" y="1283"/>
                    </a:lnTo>
                    <a:lnTo>
                      <a:pt x="2431" y="1281"/>
                    </a:lnTo>
                    <a:lnTo>
                      <a:pt x="2447" y="1271"/>
                    </a:lnTo>
                    <a:lnTo>
                      <a:pt x="2450" y="1260"/>
                    </a:lnTo>
                    <a:lnTo>
                      <a:pt x="2457" y="1250"/>
                    </a:lnTo>
                    <a:lnTo>
                      <a:pt x="2457" y="1243"/>
                    </a:lnTo>
                    <a:lnTo>
                      <a:pt x="2456" y="1233"/>
                    </a:lnTo>
                    <a:lnTo>
                      <a:pt x="2465" y="1217"/>
                    </a:lnTo>
                    <a:lnTo>
                      <a:pt x="2472" y="1187"/>
                    </a:lnTo>
                    <a:lnTo>
                      <a:pt x="2478" y="1173"/>
                    </a:lnTo>
                    <a:lnTo>
                      <a:pt x="2480" y="1147"/>
                    </a:lnTo>
                    <a:lnTo>
                      <a:pt x="2477" y="1132"/>
                    </a:lnTo>
                    <a:lnTo>
                      <a:pt x="2476" y="1114"/>
                    </a:lnTo>
                    <a:lnTo>
                      <a:pt x="2477" y="1092"/>
                    </a:lnTo>
                    <a:lnTo>
                      <a:pt x="2473" y="1084"/>
                    </a:lnTo>
                    <a:lnTo>
                      <a:pt x="2477" y="1079"/>
                    </a:lnTo>
                    <a:lnTo>
                      <a:pt x="2476" y="1078"/>
                    </a:lnTo>
                    <a:lnTo>
                      <a:pt x="2434" y="1058"/>
                    </a:lnTo>
                    <a:lnTo>
                      <a:pt x="2419" y="1046"/>
                    </a:lnTo>
                    <a:lnTo>
                      <a:pt x="2376" y="1052"/>
                    </a:lnTo>
                    <a:lnTo>
                      <a:pt x="2359" y="1050"/>
                    </a:lnTo>
                    <a:lnTo>
                      <a:pt x="2331" y="1051"/>
                    </a:lnTo>
                    <a:lnTo>
                      <a:pt x="2318" y="1045"/>
                    </a:lnTo>
                    <a:lnTo>
                      <a:pt x="2326" y="1038"/>
                    </a:lnTo>
                    <a:lnTo>
                      <a:pt x="2297" y="1040"/>
                    </a:lnTo>
                    <a:lnTo>
                      <a:pt x="2293" y="1050"/>
                    </a:lnTo>
                    <a:lnTo>
                      <a:pt x="2293" y="1056"/>
                    </a:lnTo>
                    <a:lnTo>
                      <a:pt x="2288" y="1071"/>
                    </a:lnTo>
                    <a:lnTo>
                      <a:pt x="2279" y="1084"/>
                    </a:lnTo>
                    <a:lnTo>
                      <a:pt x="2273" y="1103"/>
                    </a:lnTo>
                    <a:lnTo>
                      <a:pt x="2265" y="1143"/>
                    </a:lnTo>
                    <a:lnTo>
                      <a:pt x="2261" y="1164"/>
                    </a:lnTo>
                    <a:lnTo>
                      <a:pt x="2254" y="1176"/>
                    </a:lnTo>
                    <a:lnTo>
                      <a:pt x="2248" y="1228"/>
                    </a:lnTo>
                    <a:lnTo>
                      <a:pt x="2243" y="1246"/>
                    </a:lnTo>
                    <a:lnTo>
                      <a:pt x="2225" y="1282"/>
                    </a:lnTo>
                    <a:lnTo>
                      <a:pt x="2204" y="1305"/>
                    </a:lnTo>
                    <a:lnTo>
                      <a:pt x="2186" y="1323"/>
                    </a:lnTo>
                    <a:lnTo>
                      <a:pt x="2159" y="1336"/>
                    </a:lnTo>
                    <a:lnTo>
                      <a:pt x="2152" y="1369"/>
                    </a:lnTo>
                    <a:lnTo>
                      <a:pt x="2152" y="1374"/>
                    </a:lnTo>
                    <a:lnTo>
                      <a:pt x="2156" y="1375"/>
                    </a:lnTo>
                    <a:lnTo>
                      <a:pt x="2167" y="1358"/>
                    </a:lnTo>
                    <a:lnTo>
                      <a:pt x="2171" y="1361"/>
                    </a:lnTo>
                    <a:lnTo>
                      <a:pt x="2171" y="1375"/>
                    </a:lnTo>
                    <a:lnTo>
                      <a:pt x="2166" y="1385"/>
                    </a:lnTo>
                    <a:lnTo>
                      <a:pt x="2148" y="1397"/>
                    </a:lnTo>
                    <a:lnTo>
                      <a:pt x="2143" y="1415"/>
                    </a:lnTo>
                    <a:lnTo>
                      <a:pt x="2149" y="1428"/>
                    </a:lnTo>
                    <a:lnTo>
                      <a:pt x="2162" y="1422"/>
                    </a:lnTo>
                    <a:lnTo>
                      <a:pt x="2171" y="1415"/>
                    </a:lnTo>
                    <a:lnTo>
                      <a:pt x="2186" y="1416"/>
                    </a:lnTo>
                    <a:lnTo>
                      <a:pt x="2192" y="1432"/>
                    </a:lnTo>
                    <a:lnTo>
                      <a:pt x="2187" y="1445"/>
                    </a:lnTo>
                    <a:lnTo>
                      <a:pt x="2187" y="1487"/>
                    </a:lnTo>
                    <a:lnTo>
                      <a:pt x="2178" y="1499"/>
                    </a:lnTo>
                    <a:lnTo>
                      <a:pt x="2181" y="1522"/>
                    </a:lnTo>
                    <a:lnTo>
                      <a:pt x="2187" y="1534"/>
                    </a:lnTo>
                    <a:lnTo>
                      <a:pt x="2181" y="1550"/>
                    </a:lnTo>
                    <a:lnTo>
                      <a:pt x="2170" y="1550"/>
                    </a:lnTo>
                    <a:lnTo>
                      <a:pt x="2164" y="1540"/>
                    </a:lnTo>
                    <a:lnTo>
                      <a:pt x="2161" y="1563"/>
                    </a:lnTo>
                    <a:lnTo>
                      <a:pt x="2161" y="1606"/>
                    </a:lnTo>
                    <a:lnTo>
                      <a:pt x="2168" y="1621"/>
                    </a:lnTo>
                    <a:lnTo>
                      <a:pt x="2168" y="1606"/>
                    </a:lnTo>
                    <a:lnTo>
                      <a:pt x="2182" y="1601"/>
                    </a:lnTo>
                    <a:lnTo>
                      <a:pt x="2205" y="1616"/>
                    </a:lnTo>
                    <a:lnTo>
                      <a:pt x="2218" y="1628"/>
                    </a:lnTo>
                    <a:lnTo>
                      <a:pt x="2225" y="1625"/>
                    </a:lnTo>
                    <a:lnTo>
                      <a:pt x="2230" y="1625"/>
                    </a:lnTo>
                    <a:lnTo>
                      <a:pt x="2227" y="1647"/>
                    </a:lnTo>
                    <a:lnTo>
                      <a:pt x="2236" y="1671"/>
                    </a:lnTo>
                    <a:lnTo>
                      <a:pt x="2243" y="1686"/>
                    </a:lnTo>
                    <a:lnTo>
                      <a:pt x="2251" y="1706"/>
                    </a:lnTo>
                    <a:lnTo>
                      <a:pt x="2267" y="1717"/>
                    </a:lnTo>
                    <a:lnTo>
                      <a:pt x="2279" y="1713"/>
                    </a:lnTo>
                    <a:lnTo>
                      <a:pt x="2279" y="1719"/>
                    </a:lnTo>
                    <a:lnTo>
                      <a:pt x="2285" y="1727"/>
                    </a:lnTo>
                    <a:lnTo>
                      <a:pt x="2274" y="1743"/>
                    </a:lnTo>
                    <a:lnTo>
                      <a:pt x="2264" y="1776"/>
                    </a:lnTo>
                    <a:lnTo>
                      <a:pt x="2256" y="1799"/>
                    </a:lnTo>
                    <a:lnTo>
                      <a:pt x="2253" y="1811"/>
                    </a:lnTo>
                    <a:lnTo>
                      <a:pt x="2238" y="1822"/>
                    </a:lnTo>
                    <a:lnTo>
                      <a:pt x="2234" y="1814"/>
                    </a:lnTo>
                    <a:lnTo>
                      <a:pt x="2235" y="1800"/>
                    </a:lnTo>
                    <a:lnTo>
                      <a:pt x="2225" y="1787"/>
                    </a:lnTo>
                    <a:lnTo>
                      <a:pt x="2207" y="1776"/>
                    </a:lnTo>
                    <a:lnTo>
                      <a:pt x="2172" y="1733"/>
                    </a:lnTo>
                    <a:lnTo>
                      <a:pt x="2161" y="1724"/>
                    </a:lnTo>
                    <a:lnTo>
                      <a:pt x="2144" y="1721"/>
                    </a:lnTo>
                    <a:lnTo>
                      <a:pt x="2119" y="1701"/>
                    </a:lnTo>
                    <a:lnTo>
                      <a:pt x="2092" y="1691"/>
                    </a:lnTo>
                    <a:lnTo>
                      <a:pt x="2094" y="1682"/>
                    </a:lnTo>
                    <a:lnTo>
                      <a:pt x="2101" y="1682"/>
                    </a:lnTo>
                    <a:lnTo>
                      <a:pt x="2097" y="1679"/>
                    </a:lnTo>
                    <a:lnTo>
                      <a:pt x="2079" y="1675"/>
                    </a:lnTo>
                    <a:lnTo>
                      <a:pt x="2057" y="1658"/>
                    </a:lnTo>
                    <a:lnTo>
                      <a:pt x="2043" y="1652"/>
                    </a:lnTo>
                    <a:lnTo>
                      <a:pt x="2011" y="1622"/>
                    </a:lnTo>
                    <a:lnTo>
                      <a:pt x="1993" y="1617"/>
                    </a:lnTo>
                    <a:lnTo>
                      <a:pt x="1965" y="1603"/>
                    </a:lnTo>
                    <a:lnTo>
                      <a:pt x="1956" y="1603"/>
                    </a:lnTo>
                    <a:lnTo>
                      <a:pt x="1936" y="1589"/>
                    </a:lnTo>
                    <a:lnTo>
                      <a:pt x="1922" y="1590"/>
                    </a:lnTo>
                    <a:lnTo>
                      <a:pt x="1869" y="1587"/>
                    </a:lnTo>
                    <a:lnTo>
                      <a:pt x="1865" y="1581"/>
                    </a:lnTo>
                    <a:lnTo>
                      <a:pt x="1848" y="1573"/>
                    </a:lnTo>
                    <a:lnTo>
                      <a:pt x="1834" y="1573"/>
                    </a:lnTo>
                    <a:lnTo>
                      <a:pt x="1829" y="1577"/>
                    </a:lnTo>
                    <a:lnTo>
                      <a:pt x="1828" y="1587"/>
                    </a:lnTo>
                    <a:lnTo>
                      <a:pt x="1823" y="1595"/>
                    </a:lnTo>
                    <a:lnTo>
                      <a:pt x="1802" y="1609"/>
                    </a:lnTo>
                    <a:lnTo>
                      <a:pt x="1804" y="1617"/>
                    </a:lnTo>
                    <a:lnTo>
                      <a:pt x="1810" y="1635"/>
                    </a:lnTo>
                    <a:lnTo>
                      <a:pt x="1823" y="1655"/>
                    </a:lnTo>
                    <a:lnTo>
                      <a:pt x="1833" y="1690"/>
                    </a:lnTo>
                    <a:lnTo>
                      <a:pt x="1832" y="1682"/>
                    </a:lnTo>
                    <a:lnTo>
                      <a:pt x="1837" y="1684"/>
                    </a:lnTo>
                    <a:lnTo>
                      <a:pt x="1832" y="1718"/>
                    </a:lnTo>
                    <a:lnTo>
                      <a:pt x="1829" y="1724"/>
                    </a:lnTo>
                    <a:lnTo>
                      <a:pt x="1810" y="1746"/>
                    </a:lnTo>
                    <a:lnTo>
                      <a:pt x="1779" y="1750"/>
                    </a:lnTo>
                    <a:lnTo>
                      <a:pt x="1778" y="1765"/>
                    </a:lnTo>
                    <a:lnTo>
                      <a:pt x="1783" y="1773"/>
                    </a:lnTo>
                    <a:lnTo>
                      <a:pt x="1784" y="1783"/>
                    </a:lnTo>
                    <a:lnTo>
                      <a:pt x="1773" y="1799"/>
                    </a:lnTo>
                    <a:lnTo>
                      <a:pt x="1761" y="1805"/>
                    </a:lnTo>
                    <a:lnTo>
                      <a:pt x="1747" y="1798"/>
                    </a:lnTo>
                    <a:lnTo>
                      <a:pt x="1736" y="1787"/>
                    </a:lnTo>
                    <a:lnTo>
                      <a:pt x="1736" y="1770"/>
                    </a:lnTo>
                    <a:lnTo>
                      <a:pt x="1741" y="1759"/>
                    </a:lnTo>
                    <a:lnTo>
                      <a:pt x="1747" y="1750"/>
                    </a:lnTo>
                    <a:lnTo>
                      <a:pt x="1754" y="1745"/>
                    </a:lnTo>
                    <a:lnTo>
                      <a:pt x="1732" y="1713"/>
                    </a:lnTo>
                    <a:lnTo>
                      <a:pt x="1735" y="1705"/>
                    </a:lnTo>
                    <a:lnTo>
                      <a:pt x="1724" y="1703"/>
                    </a:lnTo>
                    <a:lnTo>
                      <a:pt x="1684" y="1721"/>
                    </a:lnTo>
                    <a:lnTo>
                      <a:pt x="1675" y="1737"/>
                    </a:lnTo>
                    <a:lnTo>
                      <a:pt x="1660" y="1743"/>
                    </a:lnTo>
                    <a:lnTo>
                      <a:pt x="1640" y="1773"/>
                    </a:lnTo>
                    <a:lnTo>
                      <a:pt x="1628" y="1775"/>
                    </a:lnTo>
                    <a:lnTo>
                      <a:pt x="1622" y="1766"/>
                    </a:lnTo>
                    <a:lnTo>
                      <a:pt x="1606" y="1762"/>
                    </a:lnTo>
                    <a:lnTo>
                      <a:pt x="1587" y="1767"/>
                    </a:lnTo>
                    <a:lnTo>
                      <a:pt x="1570" y="1757"/>
                    </a:lnTo>
                    <a:lnTo>
                      <a:pt x="1547" y="1772"/>
                    </a:lnTo>
                    <a:lnTo>
                      <a:pt x="1536" y="1771"/>
                    </a:lnTo>
                    <a:lnTo>
                      <a:pt x="1512" y="1792"/>
                    </a:lnTo>
                    <a:lnTo>
                      <a:pt x="1508" y="1802"/>
                    </a:lnTo>
                    <a:lnTo>
                      <a:pt x="1506" y="1822"/>
                    </a:lnTo>
                    <a:lnTo>
                      <a:pt x="1504" y="1831"/>
                    </a:lnTo>
                    <a:lnTo>
                      <a:pt x="1495" y="1831"/>
                    </a:lnTo>
                    <a:lnTo>
                      <a:pt x="1487" y="1824"/>
                    </a:lnTo>
                    <a:lnTo>
                      <a:pt x="1478" y="1813"/>
                    </a:lnTo>
                    <a:lnTo>
                      <a:pt x="1474" y="1816"/>
                    </a:lnTo>
                    <a:lnTo>
                      <a:pt x="1467" y="1821"/>
                    </a:lnTo>
                    <a:lnTo>
                      <a:pt x="1456" y="1807"/>
                    </a:lnTo>
                    <a:lnTo>
                      <a:pt x="1456" y="1779"/>
                    </a:lnTo>
                    <a:lnTo>
                      <a:pt x="1450" y="1773"/>
                    </a:lnTo>
                    <a:lnTo>
                      <a:pt x="1450" y="1766"/>
                    </a:lnTo>
                    <a:lnTo>
                      <a:pt x="1457" y="1751"/>
                    </a:lnTo>
                    <a:lnTo>
                      <a:pt x="1458" y="1737"/>
                    </a:lnTo>
                    <a:lnTo>
                      <a:pt x="1452" y="1724"/>
                    </a:lnTo>
                    <a:lnTo>
                      <a:pt x="1447" y="1722"/>
                    </a:lnTo>
                    <a:lnTo>
                      <a:pt x="1446" y="1730"/>
                    </a:lnTo>
                    <a:lnTo>
                      <a:pt x="1442" y="1730"/>
                    </a:lnTo>
                    <a:lnTo>
                      <a:pt x="1444" y="1721"/>
                    </a:lnTo>
                    <a:lnTo>
                      <a:pt x="1451" y="1716"/>
                    </a:lnTo>
                    <a:lnTo>
                      <a:pt x="1477" y="1713"/>
                    </a:lnTo>
                    <a:lnTo>
                      <a:pt x="1488" y="1707"/>
                    </a:lnTo>
                    <a:lnTo>
                      <a:pt x="1490" y="1705"/>
                    </a:lnTo>
                    <a:lnTo>
                      <a:pt x="1484" y="1707"/>
                    </a:lnTo>
                    <a:lnTo>
                      <a:pt x="1467" y="1712"/>
                    </a:lnTo>
                    <a:lnTo>
                      <a:pt x="1460" y="1711"/>
                    </a:lnTo>
                    <a:lnTo>
                      <a:pt x="1445" y="1712"/>
                    </a:lnTo>
                    <a:lnTo>
                      <a:pt x="1423" y="1723"/>
                    </a:lnTo>
                    <a:lnTo>
                      <a:pt x="1424" y="1730"/>
                    </a:lnTo>
                    <a:lnTo>
                      <a:pt x="1415" y="1734"/>
                    </a:lnTo>
                    <a:lnTo>
                      <a:pt x="1413" y="1738"/>
                    </a:lnTo>
                    <a:lnTo>
                      <a:pt x="1417" y="1751"/>
                    </a:lnTo>
                    <a:lnTo>
                      <a:pt x="1417" y="1759"/>
                    </a:lnTo>
                    <a:lnTo>
                      <a:pt x="1406" y="1765"/>
                    </a:lnTo>
                    <a:lnTo>
                      <a:pt x="1397" y="1760"/>
                    </a:lnTo>
                    <a:lnTo>
                      <a:pt x="1393" y="1751"/>
                    </a:lnTo>
                    <a:lnTo>
                      <a:pt x="1398" y="1743"/>
                    </a:lnTo>
                    <a:lnTo>
                      <a:pt x="1391" y="1743"/>
                    </a:lnTo>
                    <a:lnTo>
                      <a:pt x="1369" y="1767"/>
                    </a:lnTo>
                    <a:lnTo>
                      <a:pt x="1377" y="1766"/>
                    </a:lnTo>
                    <a:lnTo>
                      <a:pt x="1381" y="1775"/>
                    </a:lnTo>
                    <a:lnTo>
                      <a:pt x="1381" y="1783"/>
                    </a:lnTo>
                    <a:lnTo>
                      <a:pt x="1380" y="1793"/>
                    </a:lnTo>
                    <a:lnTo>
                      <a:pt x="1371" y="1800"/>
                    </a:lnTo>
                    <a:lnTo>
                      <a:pt x="1366" y="1803"/>
                    </a:lnTo>
                    <a:lnTo>
                      <a:pt x="1361" y="1789"/>
                    </a:lnTo>
                    <a:lnTo>
                      <a:pt x="1354" y="1777"/>
                    </a:lnTo>
                    <a:lnTo>
                      <a:pt x="1326" y="1786"/>
                    </a:lnTo>
                    <a:lnTo>
                      <a:pt x="1328" y="1789"/>
                    </a:lnTo>
                    <a:lnTo>
                      <a:pt x="1291" y="1807"/>
                    </a:lnTo>
                    <a:lnTo>
                      <a:pt x="1288" y="1804"/>
                    </a:lnTo>
                    <a:lnTo>
                      <a:pt x="1282" y="1807"/>
                    </a:lnTo>
                    <a:lnTo>
                      <a:pt x="1254" y="1832"/>
                    </a:lnTo>
                    <a:lnTo>
                      <a:pt x="1181" y="1880"/>
                    </a:lnTo>
                    <a:lnTo>
                      <a:pt x="1172" y="1880"/>
                    </a:lnTo>
                    <a:lnTo>
                      <a:pt x="1171" y="1895"/>
                    </a:lnTo>
                    <a:lnTo>
                      <a:pt x="1175" y="1897"/>
                    </a:lnTo>
                    <a:lnTo>
                      <a:pt x="1166" y="1905"/>
                    </a:lnTo>
                    <a:lnTo>
                      <a:pt x="1144" y="1908"/>
                    </a:lnTo>
                    <a:lnTo>
                      <a:pt x="1135" y="1916"/>
                    </a:lnTo>
                    <a:lnTo>
                      <a:pt x="1129" y="1913"/>
                    </a:lnTo>
                    <a:lnTo>
                      <a:pt x="1123" y="1927"/>
                    </a:lnTo>
                    <a:lnTo>
                      <a:pt x="1114" y="1958"/>
                    </a:lnTo>
                    <a:lnTo>
                      <a:pt x="1111" y="1970"/>
                    </a:lnTo>
                    <a:lnTo>
                      <a:pt x="1113" y="1996"/>
                    </a:lnTo>
                    <a:lnTo>
                      <a:pt x="1106" y="2008"/>
                    </a:lnTo>
                    <a:lnTo>
                      <a:pt x="1090" y="2017"/>
                    </a:lnTo>
                    <a:lnTo>
                      <a:pt x="1079" y="2015"/>
                    </a:lnTo>
                    <a:lnTo>
                      <a:pt x="1058" y="2024"/>
                    </a:lnTo>
                    <a:lnTo>
                      <a:pt x="1053" y="2044"/>
                    </a:lnTo>
                    <a:lnTo>
                      <a:pt x="1048" y="2030"/>
                    </a:lnTo>
                    <a:lnTo>
                      <a:pt x="1047" y="2015"/>
                    </a:lnTo>
                    <a:lnTo>
                      <a:pt x="1033" y="2023"/>
                    </a:lnTo>
                    <a:lnTo>
                      <a:pt x="1024" y="2023"/>
                    </a:lnTo>
                    <a:lnTo>
                      <a:pt x="1015" y="2017"/>
                    </a:lnTo>
                    <a:lnTo>
                      <a:pt x="1004" y="1997"/>
                    </a:lnTo>
                    <a:lnTo>
                      <a:pt x="1000" y="1985"/>
                    </a:lnTo>
                    <a:lnTo>
                      <a:pt x="978" y="1960"/>
                    </a:lnTo>
                    <a:lnTo>
                      <a:pt x="968" y="1950"/>
                    </a:lnTo>
                    <a:lnTo>
                      <a:pt x="963" y="1935"/>
                    </a:lnTo>
                    <a:lnTo>
                      <a:pt x="962" y="1921"/>
                    </a:lnTo>
                    <a:lnTo>
                      <a:pt x="973" y="1920"/>
                    </a:lnTo>
                    <a:lnTo>
                      <a:pt x="981" y="1910"/>
                    </a:lnTo>
                    <a:lnTo>
                      <a:pt x="984" y="1896"/>
                    </a:lnTo>
                    <a:lnTo>
                      <a:pt x="999" y="1891"/>
                    </a:lnTo>
                    <a:lnTo>
                      <a:pt x="1054" y="1880"/>
                    </a:lnTo>
                    <a:lnTo>
                      <a:pt x="1046" y="1863"/>
                    </a:lnTo>
                    <a:lnTo>
                      <a:pt x="1044" y="1845"/>
                    </a:lnTo>
                    <a:lnTo>
                      <a:pt x="1041" y="1826"/>
                    </a:lnTo>
                    <a:lnTo>
                      <a:pt x="1031" y="1832"/>
                    </a:lnTo>
                    <a:lnTo>
                      <a:pt x="1021" y="1814"/>
                    </a:lnTo>
                    <a:lnTo>
                      <a:pt x="1015" y="1809"/>
                    </a:lnTo>
                    <a:lnTo>
                      <a:pt x="1015" y="1792"/>
                    </a:lnTo>
                    <a:lnTo>
                      <a:pt x="1004" y="1783"/>
                    </a:lnTo>
                    <a:lnTo>
                      <a:pt x="978" y="1776"/>
                    </a:lnTo>
                    <a:lnTo>
                      <a:pt x="955" y="1776"/>
                    </a:lnTo>
                    <a:lnTo>
                      <a:pt x="930" y="1773"/>
                    </a:lnTo>
                    <a:lnTo>
                      <a:pt x="919" y="1777"/>
                    </a:lnTo>
                    <a:lnTo>
                      <a:pt x="909" y="1775"/>
                    </a:lnTo>
                    <a:lnTo>
                      <a:pt x="868" y="1754"/>
                    </a:lnTo>
                    <a:lnTo>
                      <a:pt x="870" y="1764"/>
                    </a:lnTo>
                    <a:lnTo>
                      <a:pt x="917" y="1805"/>
                    </a:lnTo>
                    <a:lnTo>
                      <a:pt x="917" y="1838"/>
                    </a:lnTo>
                    <a:lnTo>
                      <a:pt x="919" y="1853"/>
                    </a:lnTo>
                    <a:lnTo>
                      <a:pt x="914" y="1873"/>
                    </a:lnTo>
                    <a:lnTo>
                      <a:pt x="915" y="1890"/>
                    </a:lnTo>
                    <a:lnTo>
                      <a:pt x="901" y="1939"/>
                    </a:lnTo>
                    <a:lnTo>
                      <a:pt x="901" y="1953"/>
                    </a:lnTo>
                    <a:lnTo>
                      <a:pt x="902" y="1970"/>
                    </a:lnTo>
                    <a:lnTo>
                      <a:pt x="907" y="1975"/>
                    </a:lnTo>
                    <a:lnTo>
                      <a:pt x="919" y="1975"/>
                    </a:lnTo>
                    <a:lnTo>
                      <a:pt x="929" y="1982"/>
                    </a:lnTo>
                    <a:lnTo>
                      <a:pt x="938" y="2002"/>
                    </a:lnTo>
                    <a:lnTo>
                      <a:pt x="938" y="2013"/>
                    </a:lnTo>
                    <a:lnTo>
                      <a:pt x="933" y="2026"/>
                    </a:lnTo>
                    <a:lnTo>
                      <a:pt x="936" y="2037"/>
                    </a:lnTo>
                    <a:lnTo>
                      <a:pt x="933" y="2056"/>
                    </a:lnTo>
                    <a:lnTo>
                      <a:pt x="922" y="2072"/>
                    </a:lnTo>
                    <a:lnTo>
                      <a:pt x="915" y="2096"/>
                    </a:lnTo>
                    <a:lnTo>
                      <a:pt x="922" y="2114"/>
                    </a:lnTo>
                    <a:lnTo>
                      <a:pt x="918" y="2149"/>
                    </a:lnTo>
                    <a:lnTo>
                      <a:pt x="908" y="2134"/>
                    </a:lnTo>
                    <a:lnTo>
                      <a:pt x="906" y="2123"/>
                    </a:lnTo>
                    <a:lnTo>
                      <a:pt x="898" y="2114"/>
                    </a:lnTo>
                    <a:lnTo>
                      <a:pt x="890" y="2115"/>
                    </a:lnTo>
                    <a:lnTo>
                      <a:pt x="877" y="2126"/>
                    </a:lnTo>
                    <a:lnTo>
                      <a:pt x="885" y="2111"/>
                    </a:lnTo>
                    <a:lnTo>
                      <a:pt x="886" y="2099"/>
                    </a:lnTo>
                    <a:lnTo>
                      <a:pt x="869" y="2085"/>
                    </a:lnTo>
                    <a:lnTo>
                      <a:pt x="860" y="2080"/>
                    </a:lnTo>
                    <a:lnTo>
                      <a:pt x="837" y="2080"/>
                    </a:lnTo>
                    <a:lnTo>
                      <a:pt x="816" y="2062"/>
                    </a:lnTo>
                    <a:lnTo>
                      <a:pt x="807" y="2072"/>
                    </a:lnTo>
                    <a:lnTo>
                      <a:pt x="804" y="2083"/>
                    </a:lnTo>
                    <a:lnTo>
                      <a:pt x="788" y="2099"/>
                    </a:lnTo>
                    <a:lnTo>
                      <a:pt x="779" y="2114"/>
                    </a:lnTo>
                    <a:lnTo>
                      <a:pt x="768" y="2126"/>
                    </a:lnTo>
                    <a:lnTo>
                      <a:pt x="743" y="2136"/>
                    </a:lnTo>
                    <a:lnTo>
                      <a:pt x="735" y="2136"/>
                    </a:lnTo>
                    <a:lnTo>
                      <a:pt x="723" y="2144"/>
                    </a:lnTo>
                    <a:lnTo>
                      <a:pt x="716" y="2159"/>
                    </a:lnTo>
                    <a:lnTo>
                      <a:pt x="704" y="2170"/>
                    </a:lnTo>
                    <a:lnTo>
                      <a:pt x="693" y="2180"/>
                    </a:lnTo>
                    <a:lnTo>
                      <a:pt x="681" y="2184"/>
                    </a:lnTo>
                    <a:lnTo>
                      <a:pt x="681" y="2197"/>
                    </a:lnTo>
                    <a:lnTo>
                      <a:pt x="683" y="2223"/>
                    </a:lnTo>
                    <a:lnTo>
                      <a:pt x="696" y="2246"/>
                    </a:lnTo>
                    <a:lnTo>
                      <a:pt x="707" y="2261"/>
                    </a:lnTo>
                    <a:lnTo>
                      <a:pt x="714" y="2276"/>
                    </a:lnTo>
                    <a:lnTo>
                      <a:pt x="727" y="2308"/>
                    </a:lnTo>
                    <a:lnTo>
                      <a:pt x="730" y="2316"/>
                    </a:lnTo>
                    <a:lnTo>
                      <a:pt x="739" y="2330"/>
                    </a:lnTo>
                    <a:lnTo>
                      <a:pt x="739" y="2336"/>
                    </a:lnTo>
                    <a:lnTo>
                      <a:pt x="720" y="2324"/>
                    </a:lnTo>
                    <a:lnTo>
                      <a:pt x="714" y="2326"/>
                    </a:lnTo>
                    <a:lnTo>
                      <a:pt x="686" y="2315"/>
                    </a:lnTo>
                    <a:lnTo>
                      <a:pt x="687" y="2321"/>
                    </a:lnTo>
                    <a:lnTo>
                      <a:pt x="684" y="2325"/>
                    </a:lnTo>
                    <a:lnTo>
                      <a:pt x="671" y="2322"/>
                    </a:lnTo>
                    <a:lnTo>
                      <a:pt x="653" y="2314"/>
                    </a:lnTo>
                    <a:lnTo>
                      <a:pt x="634" y="2300"/>
                    </a:lnTo>
                    <a:lnTo>
                      <a:pt x="619" y="2298"/>
                    </a:lnTo>
                    <a:lnTo>
                      <a:pt x="610" y="2290"/>
                    </a:lnTo>
                    <a:lnTo>
                      <a:pt x="595" y="2304"/>
                    </a:lnTo>
                    <a:lnTo>
                      <a:pt x="587" y="2317"/>
                    </a:lnTo>
                    <a:lnTo>
                      <a:pt x="584" y="2297"/>
                    </a:lnTo>
                    <a:lnTo>
                      <a:pt x="599" y="2288"/>
                    </a:lnTo>
                    <a:lnTo>
                      <a:pt x="586" y="2283"/>
                    </a:lnTo>
                    <a:lnTo>
                      <a:pt x="570" y="2279"/>
                    </a:lnTo>
                    <a:lnTo>
                      <a:pt x="567" y="2266"/>
                    </a:lnTo>
                    <a:lnTo>
                      <a:pt x="549" y="2255"/>
                    </a:lnTo>
                    <a:lnTo>
                      <a:pt x="531" y="2246"/>
                    </a:lnTo>
                    <a:lnTo>
                      <a:pt x="520" y="2244"/>
                    </a:lnTo>
                    <a:lnTo>
                      <a:pt x="517" y="2265"/>
                    </a:lnTo>
                    <a:lnTo>
                      <a:pt x="509" y="2276"/>
                    </a:lnTo>
                    <a:lnTo>
                      <a:pt x="499" y="2279"/>
                    </a:lnTo>
                    <a:lnTo>
                      <a:pt x="501" y="2289"/>
                    </a:lnTo>
                    <a:lnTo>
                      <a:pt x="508" y="2304"/>
                    </a:lnTo>
                    <a:lnTo>
                      <a:pt x="516" y="2309"/>
                    </a:lnTo>
                    <a:lnTo>
                      <a:pt x="527" y="2332"/>
                    </a:lnTo>
                    <a:lnTo>
                      <a:pt x="543" y="2349"/>
                    </a:lnTo>
                    <a:lnTo>
                      <a:pt x="574" y="2336"/>
                    </a:lnTo>
                    <a:lnTo>
                      <a:pt x="580" y="2352"/>
                    </a:lnTo>
                    <a:lnTo>
                      <a:pt x="587" y="2399"/>
                    </a:lnTo>
                    <a:lnTo>
                      <a:pt x="592" y="2407"/>
                    </a:lnTo>
                    <a:lnTo>
                      <a:pt x="575" y="2400"/>
                    </a:lnTo>
                    <a:lnTo>
                      <a:pt x="560" y="2410"/>
                    </a:lnTo>
                    <a:lnTo>
                      <a:pt x="557" y="2417"/>
                    </a:lnTo>
                    <a:lnTo>
                      <a:pt x="557" y="2421"/>
                    </a:lnTo>
                    <a:lnTo>
                      <a:pt x="543" y="2413"/>
                    </a:lnTo>
                    <a:lnTo>
                      <a:pt x="533" y="2411"/>
                    </a:lnTo>
                    <a:lnTo>
                      <a:pt x="501" y="2395"/>
                    </a:lnTo>
                    <a:lnTo>
                      <a:pt x="484" y="2390"/>
                    </a:lnTo>
                    <a:lnTo>
                      <a:pt x="482" y="2383"/>
                    </a:lnTo>
                    <a:lnTo>
                      <a:pt x="474" y="2372"/>
                    </a:lnTo>
                    <a:lnTo>
                      <a:pt x="466" y="2364"/>
                    </a:lnTo>
                    <a:lnTo>
                      <a:pt x="460" y="2354"/>
                    </a:lnTo>
                    <a:lnTo>
                      <a:pt x="450" y="2348"/>
                    </a:lnTo>
                    <a:lnTo>
                      <a:pt x="444" y="2354"/>
                    </a:lnTo>
                    <a:lnTo>
                      <a:pt x="433" y="2356"/>
                    </a:lnTo>
                    <a:lnTo>
                      <a:pt x="415" y="2342"/>
                    </a:lnTo>
                    <a:lnTo>
                      <a:pt x="409" y="2330"/>
                    </a:lnTo>
                    <a:lnTo>
                      <a:pt x="396" y="2337"/>
                    </a:lnTo>
                    <a:lnTo>
                      <a:pt x="398" y="2329"/>
                    </a:lnTo>
                    <a:lnTo>
                      <a:pt x="408" y="2319"/>
                    </a:lnTo>
                    <a:lnTo>
                      <a:pt x="406" y="2299"/>
                    </a:lnTo>
                    <a:lnTo>
                      <a:pt x="408" y="2282"/>
                    </a:lnTo>
                    <a:lnTo>
                      <a:pt x="397" y="2272"/>
                    </a:lnTo>
                    <a:lnTo>
                      <a:pt x="398" y="2257"/>
                    </a:lnTo>
                    <a:lnTo>
                      <a:pt x="380" y="2222"/>
                    </a:lnTo>
                    <a:lnTo>
                      <a:pt x="385" y="2213"/>
                    </a:lnTo>
                    <a:lnTo>
                      <a:pt x="398" y="2209"/>
                    </a:lnTo>
                    <a:lnTo>
                      <a:pt x="402" y="2187"/>
                    </a:lnTo>
                    <a:lnTo>
                      <a:pt x="404" y="2161"/>
                    </a:lnTo>
                    <a:lnTo>
                      <a:pt x="402" y="2150"/>
                    </a:lnTo>
                    <a:lnTo>
                      <a:pt x="395" y="2142"/>
                    </a:lnTo>
                    <a:lnTo>
                      <a:pt x="388" y="2122"/>
                    </a:lnTo>
                    <a:lnTo>
                      <a:pt x="384" y="2116"/>
                    </a:lnTo>
                    <a:lnTo>
                      <a:pt x="368" y="2114"/>
                    </a:lnTo>
                    <a:lnTo>
                      <a:pt x="363" y="2101"/>
                    </a:lnTo>
                    <a:lnTo>
                      <a:pt x="353" y="2100"/>
                    </a:lnTo>
                    <a:lnTo>
                      <a:pt x="336" y="2094"/>
                    </a:lnTo>
                    <a:lnTo>
                      <a:pt x="336" y="2087"/>
                    </a:lnTo>
                    <a:lnTo>
                      <a:pt x="338" y="2078"/>
                    </a:lnTo>
                    <a:lnTo>
                      <a:pt x="336" y="2073"/>
                    </a:lnTo>
                    <a:lnTo>
                      <a:pt x="318" y="2071"/>
                    </a:lnTo>
                    <a:lnTo>
                      <a:pt x="285" y="2041"/>
                    </a:lnTo>
                    <a:lnTo>
                      <a:pt x="291" y="2035"/>
                    </a:lnTo>
                    <a:lnTo>
                      <a:pt x="275" y="2020"/>
                    </a:lnTo>
                    <a:lnTo>
                      <a:pt x="272" y="2004"/>
                    </a:lnTo>
                    <a:lnTo>
                      <a:pt x="264" y="1992"/>
                    </a:lnTo>
                    <a:lnTo>
                      <a:pt x="248" y="1987"/>
                    </a:lnTo>
                    <a:lnTo>
                      <a:pt x="256" y="1980"/>
                    </a:lnTo>
                    <a:lnTo>
                      <a:pt x="275" y="1976"/>
                    </a:lnTo>
                    <a:lnTo>
                      <a:pt x="295" y="1987"/>
                    </a:lnTo>
                    <a:lnTo>
                      <a:pt x="296" y="1999"/>
                    </a:lnTo>
                    <a:lnTo>
                      <a:pt x="306" y="2013"/>
                    </a:lnTo>
                    <a:lnTo>
                      <a:pt x="334" y="2033"/>
                    </a:lnTo>
                    <a:lnTo>
                      <a:pt x="338" y="2030"/>
                    </a:lnTo>
                    <a:lnTo>
                      <a:pt x="342" y="2020"/>
                    </a:lnTo>
                    <a:lnTo>
                      <a:pt x="350" y="2035"/>
                    </a:lnTo>
                    <a:lnTo>
                      <a:pt x="359" y="2042"/>
                    </a:lnTo>
                    <a:lnTo>
                      <a:pt x="365" y="2036"/>
                    </a:lnTo>
                    <a:lnTo>
                      <a:pt x="370" y="2039"/>
                    </a:lnTo>
                    <a:lnTo>
                      <a:pt x="375" y="2033"/>
                    </a:lnTo>
                    <a:lnTo>
                      <a:pt x="381" y="2034"/>
                    </a:lnTo>
                    <a:lnTo>
                      <a:pt x="384" y="2047"/>
                    </a:lnTo>
                    <a:lnTo>
                      <a:pt x="387" y="2060"/>
                    </a:lnTo>
                    <a:lnTo>
                      <a:pt x="402" y="2053"/>
                    </a:lnTo>
                    <a:lnTo>
                      <a:pt x="420" y="2058"/>
                    </a:lnTo>
                    <a:lnTo>
                      <a:pt x="427" y="2068"/>
                    </a:lnTo>
                    <a:lnTo>
                      <a:pt x="439" y="2068"/>
                    </a:lnTo>
                    <a:lnTo>
                      <a:pt x="447" y="2078"/>
                    </a:lnTo>
                    <a:lnTo>
                      <a:pt x="479" y="2087"/>
                    </a:lnTo>
                    <a:lnTo>
                      <a:pt x="494" y="2094"/>
                    </a:lnTo>
                    <a:lnTo>
                      <a:pt x="522" y="2096"/>
                    </a:lnTo>
                    <a:lnTo>
                      <a:pt x="548" y="2106"/>
                    </a:lnTo>
                    <a:lnTo>
                      <a:pt x="557" y="2116"/>
                    </a:lnTo>
                    <a:lnTo>
                      <a:pt x="576" y="2120"/>
                    </a:lnTo>
                    <a:lnTo>
                      <a:pt x="624" y="2123"/>
                    </a:lnTo>
                    <a:lnTo>
                      <a:pt x="637" y="2117"/>
                    </a:lnTo>
                    <a:lnTo>
                      <a:pt x="649" y="2115"/>
                    </a:lnTo>
                    <a:lnTo>
                      <a:pt x="693" y="2095"/>
                    </a:lnTo>
                    <a:lnTo>
                      <a:pt x="703" y="2085"/>
                    </a:lnTo>
                    <a:lnTo>
                      <a:pt x="712" y="2079"/>
                    </a:lnTo>
                    <a:lnTo>
                      <a:pt x="731" y="2057"/>
                    </a:lnTo>
                    <a:lnTo>
                      <a:pt x="752" y="2023"/>
                    </a:lnTo>
                    <a:lnTo>
                      <a:pt x="761" y="1998"/>
                    </a:lnTo>
                    <a:lnTo>
                      <a:pt x="764" y="1975"/>
                    </a:lnTo>
                    <a:lnTo>
                      <a:pt x="755" y="1970"/>
                    </a:lnTo>
                    <a:lnTo>
                      <a:pt x="752" y="1966"/>
                    </a:lnTo>
                    <a:lnTo>
                      <a:pt x="751" y="1944"/>
                    </a:lnTo>
                    <a:lnTo>
                      <a:pt x="746" y="1929"/>
                    </a:lnTo>
                    <a:lnTo>
                      <a:pt x="746" y="1907"/>
                    </a:lnTo>
                    <a:lnTo>
                      <a:pt x="735" y="1892"/>
                    </a:lnTo>
                    <a:lnTo>
                      <a:pt x="724" y="1886"/>
                    </a:lnTo>
                    <a:lnTo>
                      <a:pt x="718" y="1890"/>
                    </a:lnTo>
                    <a:lnTo>
                      <a:pt x="709" y="1883"/>
                    </a:lnTo>
                    <a:lnTo>
                      <a:pt x="710" y="1873"/>
                    </a:lnTo>
                    <a:lnTo>
                      <a:pt x="704" y="1869"/>
                    </a:lnTo>
                    <a:lnTo>
                      <a:pt x="693" y="1854"/>
                    </a:lnTo>
                    <a:lnTo>
                      <a:pt x="689" y="1845"/>
                    </a:lnTo>
                    <a:lnTo>
                      <a:pt x="683" y="1841"/>
                    </a:lnTo>
                    <a:lnTo>
                      <a:pt x="676" y="1835"/>
                    </a:lnTo>
                    <a:lnTo>
                      <a:pt x="681" y="1848"/>
                    </a:lnTo>
                    <a:lnTo>
                      <a:pt x="672" y="1851"/>
                    </a:lnTo>
                    <a:lnTo>
                      <a:pt x="650" y="1835"/>
                    </a:lnTo>
                    <a:lnTo>
                      <a:pt x="642" y="1825"/>
                    </a:lnTo>
                    <a:lnTo>
                      <a:pt x="639" y="1834"/>
                    </a:lnTo>
                    <a:lnTo>
                      <a:pt x="635" y="1827"/>
                    </a:lnTo>
                    <a:lnTo>
                      <a:pt x="632" y="1815"/>
                    </a:lnTo>
                    <a:lnTo>
                      <a:pt x="619" y="1800"/>
                    </a:lnTo>
                    <a:lnTo>
                      <a:pt x="627" y="1818"/>
                    </a:lnTo>
                    <a:lnTo>
                      <a:pt x="606" y="1811"/>
                    </a:lnTo>
                    <a:lnTo>
                      <a:pt x="599" y="1800"/>
                    </a:lnTo>
                    <a:lnTo>
                      <a:pt x="596" y="1793"/>
                    </a:lnTo>
                    <a:lnTo>
                      <a:pt x="589" y="1783"/>
                    </a:lnTo>
                    <a:lnTo>
                      <a:pt x="558" y="1751"/>
                    </a:lnTo>
                    <a:lnTo>
                      <a:pt x="542" y="1739"/>
                    </a:lnTo>
                    <a:lnTo>
                      <a:pt x="535" y="1730"/>
                    </a:lnTo>
                    <a:lnTo>
                      <a:pt x="509" y="1712"/>
                    </a:lnTo>
                    <a:lnTo>
                      <a:pt x="500" y="1701"/>
                    </a:lnTo>
                    <a:lnTo>
                      <a:pt x="466" y="1682"/>
                    </a:lnTo>
                    <a:lnTo>
                      <a:pt x="461" y="1678"/>
                    </a:lnTo>
                    <a:lnTo>
                      <a:pt x="427" y="1669"/>
                    </a:lnTo>
                    <a:lnTo>
                      <a:pt x="429" y="1675"/>
                    </a:lnTo>
                    <a:lnTo>
                      <a:pt x="427" y="1679"/>
                    </a:lnTo>
                    <a:lnTo>
                      <a:pt x="420" y="1679"/>
                    </a:lnTo>
                    <a:lnTo>
                      <a:pt x="403" y="1670"/>
                    </a:lnTo>
                    <a:lnTo>
                      <a:pt x="369" y="1662"/>
                    </a:lnTo>
                    <a:lnTo>
                      <a:pt x="354" y="1655"/>
                    </a:lnTo>
                    <a:lnTo>
                      <a:pt x="350" y="1662"/>
                    </a:lnTo>
                    <a:lnTo>
                      <a:pt x="333" y="1664"/>
                    </a:lnTo>
                    <a:lnTo>
                      <a:pt x="326" y="1670"/>
                    </a:lnTo>
                    <a:lnTo>
                      <a:pt x="322" y="1660"/>
                    </a:lnTo>
                    <a:lnTo>
                      <a:pt x="317" y="1657"/>
                    </a:lnTo>
                    <a:lnTo>
                      <a:pt x="320" y="1644"/>
                    </a:lnTo>
                    <a:lnTo>
                      <a:pt x="317" y="1641"/>
                    </a:lnTo>
                    <a:lnTo>
                      <a:pt x="299" y="1657"/>
                    </a:lnTo>
                    <a:lnTo>
                      <a:pt x="302" y="1637"/>
                    </a:lnTo>
                    <a:lnTo>
                      <a:pt x="293" y="1644"/>
                    </a:lnTo>
                    <a:lnTo>
                      <a:pt x="294" y="1633"/>
                    </a:lnTo>
                    <a:lnTo>
                      <a:pt x="291" y="1632"/>
                    </a:lnTo>
                    <a:lnTo>
                      <a:pt x="283" y="1632"/>
                    </a:lnTo>
                    <a:lnTo>
                      <a:pt x="268" y="1638"/>
                    </a:lnTo>
                    <a:lnTo>
                      <a:pt x="271" y="1631"/>
                    </a:lnTo>
                    <a:lnTo>
                      <a:pt x="269" y="1625"/>
                    </a:lnTo>
                    <a:lnTo>
                      <a:pt x="267" y="1617"/>
                    </a:lnTo>
                    <a:lnTo>
                      <a:pt x="251" y="1619"/>
                    </a:lnTo>
                    <a:lnTo>
                      <a:pt x="257" y="1589"/>
                    </a:lnTo>
                    <a:lnTo>
                      <a:pt x="261" y="1603"/>
                    </a:lnTo>
                    <a:lnTo>
                      <a:pt x="267" y="1606"/>
                    </a:lnTo>
                    <a:lnTo>
                      <a:pt x="273" y="1606"/>
                    </a:lnTo>
                    <a:lnTo>
                      <a:pt x="279" y="1614"/>
                    </a:lnTo>
                    <a:lnTo>
                      <a:pt x="290" y="1612"/>
                    </a:lnTo>
                    <a:lnTo>
                      <a:pt x="299" y="1616"/>
                    </a:lnTo>
                    <a:lnTo>
                      <a:pt x="307" y="1600"/>
                    </a:lnTo>
                    <a:lnTo>
                      <a:pt x="309" y="1589"/>
                    </a:lnTo>
                    <a:lnTo>
                      <a:pt x="290" y="1583"/>
                    </a:lnTo>
                    <a:lnTo>
                      <a:pt x="283" y="1585"/>
                    </a:lnTo>
                    <a:lnTo>
                      <a:pt x="275" y="1579"/>
                    </a:lnTo>
                    <a:lnTo>
                      <a:pt x="274" y="1573"/>
                    </a:lnTo>
                    <a:lnTo>
                      <a:pt x="259" y="1565"/>
                    </a:lnTo>
                    <a:lnTo>
                      <a:pt x="242" y="1558"/>
                    </a:lnTo>
                    <a:lnTo>
                      <a:pt x="248" y="1567"/>
                    </a:lnTo>
                    <a:lnTo>
                      <a:pt x="247" y="1582"/>
                    </a:lnTo>
                    <a:lnTo>
                      <a:pt x="239" y="1583"/>
                    </a:lnTo>
                    <a:lnTo>
                      <a:pt x="235" y="1579"/>
                    </a:lnTo>
                    <a:lnTo>
                      <a:pt x="232" y="1587"/>
                    </a:lnTo>
                    <a:lnTo>
                      <a:pt x="235" y="1598"/>
                    </a:lnTo>
                    <a:lnTo>
                      <a:pt x="231" y="1604"/>
                    </a:lnTo>
                    <a:lnTo>
                      <a:pt x="221" y="1604"/>
                    </a:lnTo>
                    <a:lnTo>
                      <a:pt x="210" y="1593"/>
                    </a:lnTo>
                    <a:lnTo>
                      <a:pt x="191" y="1583"/>
                    </a:lnTo>
                    <a:lnTo>
                      <a:pt x="189" y="1584"/>
                    </a:lnTo>
                    <a:lnTo>
                      <a:pt x="192" y="1589"/>
                    </a:lnTo>
                    <a:lnTo>
                      <a:pt x="191" y="1600"/>
                    </a:lnTo>
                    <a:lnTo>
                      <a:pt x="187" y="1612"/>
                    </a:lnTo>
                    <a:lnTo>
                      <a:pt x="185" y="1617"/>
                    </a:lnTo>
                    <a:lnTo>
                      <a:pt x="172" y="1621"/>
                    </a:lnTo>
                    <a:lnTo>
                      <a:pt x="150" y="1606"/>
                    </a:lnTo>
                    <a:lnTo>
                      <a:pt x="144" y="1637"/>
                    </a:lnTo>
                    <a:lnTo>
                      <a:pt x="138" y="1644"/>
                    </a:lnTo>
                    <a:lnTo>
                      <a:pt x="106" y="1664"/>
                    </a:lnTo>
                    <a:lnTo>
                      <a:pt x="103" y="1669"/>
                    </a:lnTo>
                    <a:lnTo>
                      <a:pt x="102" y="1680"/>
                    </a:lnTo>
                    <a:lnTo>
                      <a:pt x="101" y="1684"/>
                    </a:lnTo>
                    <a:lnTo>
                      <a:pt x="92" y="1692"/>
                    </a:lnTo>
                    <a:lnTo>
                      <a:pt x="90" y="1694"/>
                    </a:lnTo>
                    <a:lnTo>
                      <a:pt x="59" y="1721"/>
                    </a:lnTo>
                    <a:lnTo>
                      <a:pt x="69" y="1725"/>
                    </a:lnTo>
                    <a:lnTo>
                      <a:pt x="69" y="1730"/>
                    </a:lnTo>
                    <a:lnTo>
                      <a:pt x="58" y="1759"/>
                    </a:lnTo>
                    <a:lnTo>
                      <a:pt x="57" y="1768"/>
                    </a:lnTo>
                    <a:lnTo>
                      <a:pt x="59" y="1794"/>
                    </a:lnTo>
                    <a:lnTo>
                      <a:pt x="64" y="1814"/>
                    </a:lnTo>
                    <a:lnTo>
                      <a:pt x="69" y="1821"/>
                    </a:lnTo>
                    <a:lnTo>
                      <a:pt x="79" y="1827"/>
                    </a:lnTo>
                    <a:lnTo>
                      <a:pt x="92" y="1830"/>
                    </a:lnTo>
                    <a:lnTo>
                      <a:pt x="107" y="1837"/>
                    </a:lnTo>
                    <a:lnTo>
                      <a:pt x="127" y="1875"/>
                    </a:lnTo>
                    <a:lnTo>
                      <a:pt x="137" y="1890"/>
                    </a:lnTo>
                    <a:lnTo>
                      <a:pt x="140" y="1912"/>
                    </a:lnTo>
                    <a:lnTo>
                      <a:pt x="122" y="1949"/>
                    </a:lnTo>
                    <a:lnTo>
                      <a:pt x="103" y="1992"/>
                    </a:lnTo>
                    <a:lnTo>
                      <a:pt x="97" y="2005"/>
                    </a:lnTo>
                    <a:lnTo>
                      <a:pt x="99" y="2026"/>
                    </a:lnTo>
                    <a:lnTo>
                      <a:pt x="108" y="2046"/>
                    </a:lnTo>
                    <a:lnTo>
                      <a:pt x="116" y="2063"/>
                    </a:lnTo>
                    <a:lnTo>
                      <a:pt x="118" y="2082"/>
                    </a:lnTo>
                    <a:lnTo>
                      <a:pt x="133" y="2109"/>
                    </a:lnTo>
                    <a:lnTo>
                      <a:pt x="144" y="2143"/>
                    </a:lnTo>
                    <a:lnTo>
                      <a:pt x="146" y="2160"/>
                    </a:lnTo>
                    <a:lnTo>
                      <a:pt x="148" y="2175"/>
                    </a:lnTo>
                    <a:lnTo>
                      <a:pt x="134" y="2187"/>
                    </a:lnTo>
                    <a:lnTo>
                      <a:pt x="132" y="2209"/>
                    </a:lnTo>
                    <a:lnTo>
                      <a:pt x="127" y="2225"/>
                    </a:lnTo>
                    <a:lnTo>
                      <a:pt x="130" y="2235"/>
                    </a:lnTo>
                    <a:lnTo>
                      <a:pt x="132" y="2254"/>
                    </a:lnTo>
                    <a:lnTo>
                      <a:pt x="126" y="2265"/>
                    </a:lnTo>
                    <a:lnTo>
                      <a:pt x="127" y="2286"/>
                    </a:lnTo>
                    <a:lnTo>
                      <a:pt x="143" y="2289"/>
                    </a:lnTo>
                    <a:lnTo>
                      <a:pt x="151" y="2306"/>
                    </a:lnTo>
                    <a:lnTo>
                      <a:pt x="149" y="2327"/>
                    </a:lnTo>
                    <a:lnTo>
                      <a:pt x="156" y="2343"/>
                    </a:lnTo>
                    <a:lnTo>
                      <a:pt x="172" y="2358"/>
                    </a:lnTo>
                    <a:lnTo>
                      <a:pt x="173" y="2378"/>
                    </a:lnTo>
                    <a:lnTo>
                      <a:pt x="167" y="2396"/>
                    </a:lnTo>
                    <a:lnTo>
                      <a:pt x="157" y="2411"/>
                    </a:lnTo>
                    <a:lnTo>
                      <a:pt x="153" y="2427"/>
                    </a:lnTo>
                    <a:lnTo>
                      <a:pt x="159" y="2445"/>
                    </a:lnTo>
                    <a:lnTo>
                      <a:pt x="167" y="2458"/>
                    </a:lnTo>
                    <a:lnTo>
                      <a:pt x="197" y="2481"/>
                    </a:lnTo>
                    <a:lnTo>
                      <a:pt x="202" y="2498"/>
                    </a:lnTo>
                    <a:lnTo>
                      <a:pt x="212" y="2515"/>
                    </a:lnTo>
                    <a:lnTo>
                      <a:pt x="216" y="2509"/>
                    </a:lnTo>
                    <a:lnTo>
                      <a:pt x="215" y="2548"/>
                    </a:lnTo>
                    <a:lnTo>
                      <a:pt x="199" y="2586"/>
                    </a:lnTo>
                    <a:lnTo>
                      <a:pt x="186" y="2606"/>
                    </a:lnTo>
                    <a:lnTo>
                      <a:pt x="134" y="2675"/>
                    </a:lnTo>
                    <a:lnTo>
                      <a:pt x="96" y="2718"/>
                    </a:lnTo>
                    <a:lnTo>
                      <a:pt x="46" y="2767"/>
                    </a:lnTo>
                    <a:lnTo>
                      <a:pt x="10" y="2794"/>
                    </a:lnTo>
                    <a:lnTo>
                      <a:pt x="33" y="2798"/>
                    </a:lnTo>
                    <a:lnTo>
                      <a:pt x="44" y="2785"/>
                    </a:lnTo>
                    <a:lnTo>
                      <a:pt x="63" y="2776"/>
                    </a:lnTo>
                    <a:lnTo>
                      <a:pt x="64" y="2783"/>
                    </a:lnTo>
                    <a:lnTo>
                      <a:pt x="63" y="2788"/>
                    </a:lnTo>
                    <a:lnTo>
                      <a:pt x="63" y="2805"/>
                    </a:lnTo>
                    <a:lnTo>
                      <a:pt x="58" y="2798"/>
                    </a:lnTo>
                    <a:lnTo>
                      <a:pt x="54" y="2797"/>
                    </a:lnTo>
                    <a:lnTo>
                      <a:pt x="54" y="2811"/>
                    </a:lnTo>
                    <a:lnTo>
                      <a:pt x="59" y="2820"/>
                    </a:lnTo>
                    <a:lnTo>
                      <a:pt x="64" y="2821"/>
                    </a:lnTo>
                    <a:lnTo>
                      <a:pt x="70" y="2824"/>
                    </a:lnTo>
                    <a:lnTo>
                      <a:pt x="87" y="2838"/>
                    </a:lnTo>
                    <a:lnTo>
                      <a:pt x="99" y="2838"/>
                    </a:lnTo>
                    <a:lnTo>
                      <a:pt x="117" y="2833"/>
                    </a:lnTo>
                    <a:lnTo>
                      <a:pt x="128" y="2837"/>
                    </a:lnTo>
                    <a:lnTo>
                      <a:pt x="137" y="2844"/>
                    </a:lnTo>
                    <a:lnTo>
                      <a:pt x="137" y="2854"/>
                    </a:lnTo>
                    <a:lnTo>
                      <a:pt x="143" y="2858"/>
                    </a:lnTo>
                    <a:lnTo>
                      <a:pt x="150" y="2859"/>
                    </a:lnTo>
                    <a:lnTo>
                      <a:pt x="151" y="2863"/>
                    </a:lnTo>
                    <a:lnTo>
                      <a:pt x="145" y="2868"/>
                    </a:lnTo>
                    <a:lnTo>
                      <a:pt x="137" y="2868"/>
                    </a:lnTo>
                    <a:lnTo>
                      <a:pt x="110" y="2860"/>
                    </a:lnTo>
                    <a:lnTo>
                      <a:pt x="91" y="2859"/>
                    </a:lnTo>
                    <a:lnTo>
                      <a:pt x="85" y="2865"/>
                    </a:lnTo>
                    <a:lnTo>
                      <a:pt x="83" y="2873"/>
                    </a:lnTo>
                    <a:lnTo>
                      <a:pt x="68" y="2881"/>
                    </a:lnTo>
                    <a:lnTo>
                      <a:pt x="60" y="2876"/>
                    </a:lnTo>
                    <a:lnTo>
                      <a:pt x="54" y="2879"/>
                    </a:lnTo>
                    <a:lnTo>
                      <a:pt x="51" y="2889"/>
                    </a:lnTo>
                    <a:lnTo>
                      <a:pt x="44" y="2892"/>
                    </a:lnTo>
                    <a:lnTo>
                      <a:pt x="38" y="2886"/>
                    </a:lnTo>
                    <a:lnTo>
                      <a:pt x="31" y="2883"/>
                    </a:lnTo>
                    <a:lnTo>
                      <a:pt x="27" y="2891"/>
                    </a:lnTo>
                    <a:lnTo>
                      <a:pt x="30" y="2907"/>
                    </a:lnTo>
                    <a:lnTo>
                      <a:pt x="37" y="2908"/>
                    </a:lnTo>
                    <a:lnTo>
                      <a:pt x="42" y="2914"/>
                    </a:lnTo>
                    <a:lnTo>
                      <a:pt x="44" y="2922"/>
                    </a:lnTo>
                    <a:lnTo>
                      <a:pt x="41" y="2930"/>
                    </a:lnTo>
                    <a:lnTo>
                      <a:pt x="30" y="2941"/>
                    </a:lnTo>
                    <a:lnTo>
                      <a:pt x="21" y="2956"/>
                    </a:lnTo>
                    <a:lnTo>
                      <a:pt x="15" y="2970"/>
                    </a:lnTo>
                    <a:lnTo>
                      <a:pt x="19" y="2983"/>
                    </a:lnTo>
                    <a:lnTo>
                      <a:pt x="16" y="3002"/>
                    </a:lnTo>
                    <a:lnTo>
                      <a:pt x="17" y="3008"/>
                    </a:lnTo>
                    <a:lnTo>
                      <a:pt x="20" y="3013"/>
                    </a:lnTo>
                    <a:lnTo>
                      <a:pt x="20" y="3019"/>
                    </a:lnTo>
                    <a:lnTo>
                      <a:pt x="17" y="3026"/>
                    </a:lnTo>
                    <a:lnTo>
                      <a:pt x="9" y="3035"/>
                    </a:lnTo>
                    <a:lnTo>
                      <a:pt x="4" y="3038"/>
                    </a:lnTo>
                    <a:lnTo>
                      <a:pt x="1" y="3046"/>
                    </a:lnTo>
                    <a:lnTo>
                      <a:pt x="5" y="3053"/>
                    </a:lnTo>
                    <a:lnTo>
                      <a:pt x="14" y="3054"/>
                    </a:lnTo>
                    <a:lnTo>
                      <a:pt x="27" y="3053"/>
                    </a:lnTo>
                    <a:lnTo>
                      <a:pt x="38" y="3070"/>
                    </a:lnTo>
                    <a:lnTo>
                      <a:pt x="37" y="3086"/>
                    </a:lnTo>
                    <a:lnTo>
                      <a:pt x="27" y="3086"/>
                    </a:lnTo>
                    <a:lnTo>
                      <a:pt x="19" y="3075"/>
                    </a:lnTo>
                    <a:lnTo>
                      <a:pt x="10" y="3068"/>
                    </a:lnTo>
                    <a:lnTo>
                      <a:pt x="10" y="3083"/>
                    </a:lnTo>
                    <a:lnTo>
                      <a:pt x="6" y="3090"/>
                    </a:lnTo>
                    <a:lnTo>
                      <a:pt x="0" y="3105"/>
                    </a:lnTo>
                    <a:lnTo>
                      <a:pt x="1" y="3112"/>
                    </a:lnTo>
                    <a:lnTo>
                      <a:pt x="6" y="3118"/>
                    </a:lnTo>
                    <a:lnTo>
                      <a:pt x="10" y="3126"/>
                    </a:lnTo>
                    <a:lnTo>
                      <a:pt x="17" y="3129"/>
                    </a:lnTo>
                    <a:lnTo>
                      <a:pt x="21" y="3137"/>
                    </a:lnTo>
                    <a:lnTo>
                      <a:pt x="22" y="3145"/>
                    </a:lnTo>
                    <a:lnTo>
                      <a:pt x="17" y="3169"/>
                    </a:lnTo>
                    <a:lnTo>
                      <a:pt x="14" y="3176"/>
                    </a:lnTo>
                    <a:lnTo>
                      <a:pt x="22" y="3179"/>
                    </a:lnTo>
                    <a:lnTo>
                      <a:pt x="29" y="3183"/>
                    </a:lnTo>
                    <a:lnTo>
                      <a:pt x="29" y="3191"/>
                    </a:lnTo>
                    <a:lnTo>
                      <a:pt x="42" y="3213"/>
                    </a:lnTo>
                    <a:lnTo>
                      <a:pt x="44" y="3222"/>
                    </a:lnTo>
                    <a:lnTo>
                      <a:pt x="48" y="3229"/>
                    </a:lnTo>
                    <a:lnTo>
                      <a:pt x="48" y="3245"/>
                    </a:lnTo>
                    <a:lnTo>
                      <a:pt x="47" y="3252"/>
                    </a:lnTo>
                    <a:lnTo>
                      <a:pt x="49" y="3260"/>
                    </a:lnTo>
                    <a:lnTo>
                      <a:pt x="65" y="3257"/>
                    </a:lnTo>
                    <a:lnTo>
                      <a:pt x="73" y="3261"/>
                    </a:lnTo>
                    <a:lnTo>
                      <a:pt x="76" y="3268"/>
                    </a:lnTo>
                    <a:lnTo>
                      <a:pt x="92" y="3266"/>
                    </a:lnTo>
                    <a:lnTo>
                      <a:pt x="101" y="3267"/>
                    </a:lnTo>
                    <a:lnTo>
                      <a:pt x="113" y="3276"/>
                    </a:lnTo>
                    <a:lnTo>
                      <a:pt x="111" y="3296"/>
                    </a:lnTo>
                    <a:lnTo>
                      <a:pt x="126" y="3288"/>
                    </a:lnTo>
                    <a:lnTo>
                      <a:pt x="133" y="3287"/>
                    </a:lnTo>
                    <a:lnTo>
                      <a:pt x="139" y="3282"/>
                    </a:lnTo>
                    <a:lnTo>
                      <a:pt x="155" y="3280"/>
                    </a:lnTo>
                    <a:lnTo>
                      <a:pt x="162" y="3282"/>
                    </a:lnTo>
                    <a:lnTo>
                      <a:pt x="170" y="3287"/>
                    </a:lnTo>
                    <a:lnTo>
                      <a:pt x="176" y="3292"/>
                    </a:lnTo>
                    <a:lnTo>
                      <a:pt x="185" y="3305"/>
                    </a:lnTo>
                    <a:lnTo>
                      <a:pt x="193" y="3306"/>
                    </a:lnTo>
                    <a:lnTo>
                      <a:pt x="194" y="3317"/>
                    </a:lnTo>
                    <a:lnTo>
                      <a:pt x="192" y="3325"/>
                    </a:lnTo>
                    <a:lnTo>
                      <a:pt x="192" y="3333"/>
                    </a:lnTo>
                    <a:lnTo>
                      <a:pt x="197" y="3341"/>
                    </a:lnTo>
                    <a:lnTo>
                      <a:pt x="199" y="3348"/>
                    </a:lnTo>
                    <a:lnTo>
                      <a:pt x="198" y="3355"/>
                    </a:lnTo>
                    <a:lnTo>
                      <a:pt x="196" y="3363"/>
                    </a:lnTo>
                    <a:lnTo>
                      <a:pt x="189" y="3368"/>
                    </a:lnTo>
                    <a:lnTo>
                      <a:pt x="187" y="3376"/>
                    </a:lnTo>
                    <a:lnTo>
                      <a:pt x="189" y="3384"/>
                    </a:lnTo>
                    <a:lnTo>
                      <a:pt x="202" y="3395"/>
                    </a:lnTo>
                    <a:lnTo>
                      <a:pt x="205" y="3411"/>
                    </a:lnTo>
                    <a:lnTo>
                      <a:pt x="216" y="3433"/>
                    </a:lnTo>
                    <a:lnTo>
                      <a:pt x="221" y="3439"/>
                    </a:lnTo>
                    <a:lnTo>
                      <a:pt x="236" y="3448"/>
                    </a:lnTo>
                    <a:lnTo>
                      <a:pt x="241" y="3454"/>
                    </a:lnTo>
                    <a:lnTo>
                      <a:pt x="242" y="3462"/>
                    </a:lnTo>
                    <a:lnTo>
                      <a:pt x="241" y="3470"/>
                    </a:lnTo>
                    <a:lnTo>
                      <a:pt x="245" y="3477"/>
                    </a:lnTo>
                    <a:lnTo>
                      <a:pt x="268" y="3475"/>
                    </a:lnTo>
                    <a:lnTo>
                      <a:pt x="274" y="3479"/>
                    </a:lnTo>
                    <a:lnTo>
                      <a:pt x="282" y="3482"/>
                    </a:lnTo>
                    <a:lnTo>
                      <a:pt x="279" y="3489"/>
                    </a:lnTo>
                    <a:lnTo>
                      <a:pt x="284" y="3495"/>
                    </a:lnTo>
                    <a:lnTo>
                      <a:pt x="294" y="3497"/>
                    </a:lnTo>
                    <a:lnTo>
                      <a:pt x="295" y="3510"/>
                    </a:lnTo>
                    <a:lnTo>
                      <a:pt x="288" y="3515"/>
                    </a:lnTo>
                    <a:lnTo>
                      <a:pt x="284" y="3522"/>
                    </a:lnTo>
                    <a:lnTo>
                      <a:pt x="272" y="3532"/>
                    </a:lnTo>
                    <a:lnTo>
                      <a:pt x="264" y="3537"/>
                    </a:lnTo>
                    <a:lnTo>
                      <a:pt x="247" y="3535"/>
                    </a:lnTo>
                    <a:lnTo>
                      <a:pt x="235" y="3524"/>
                    </a:lnTo>
                    <a:lnTo>
                      <a:pt x="228" y="3524"/>
                    </a:lnTo>
                    <a:lnTo>
                      <a:pt x="220" y="3527"/>
                    </a:lnTo>
                    <a:lnTo>
                      <a:pt x="219" y="3535"/>
                    </a:lnTo>
                    <a:lnTo>
                      <a:pt x="212" y="3538"/>
                    </a:lnTo>
                    <a:lnTo>
                      <a:pt x="213" y="3546"/>
                    </a:lnTo>
                    <a:lnTo>
                      <a:pt x="224" y="3557"/>
                    </a:lnTo>
                    <a:lnTo>
                      <a:pt x="226" y="3564"/>
                    </a:lnTo>
                    <a:lnTo>
                      <a:pt x="224" y="3573"/>
                    </a:lnTo>
                    <a:lnTo>
                      <a:pt x="229" y="3578"/>
                    </a:lnTo>
                    <a:lnTo>
                      <a:pt x="228" y="3586"/>
                    </a:lnTo>
                    <a:lnTo>
                      <a:pt x="235" y="3590"/>
                    </a:lnTo>
                    <a:lnTo>
                      <a:pt x="237" y="3597"/>
                    </a:lnTo>
                    <a:lnTo>
                      <a:pt x="236" y="3606"/>
                    </a:lnTo>
                    <a:lnTo>
                      <a:pt x="241" y="3627"/>
                    </a:lnTo>
                    <a:lnTo>
                      <a:pt x="241" y="3627"/>
                    </a:lnTo>
                    <a:lnTo>
                      <a:pt x="247" y="3633"/>
                    </a:lnTo>
                    <a:lnTo>
                      <a:pt x="255" y="3635"/>
                    </a:lnTo>
                    <a:lnTo>
                      <a:pt x="262" y="3632"/>
                    </a:lnTo>
                    <a:lnTo>
                      <a:pt x="267" y="3626"/>
                    </a:lnTo>
                    <a:lnTo>
                      <a:pt x="269" y="3617"/>
                    </a:lnTo>
                    <a:lnTo>
                      <a:pt x="277" y="3612"/>
                    </a:lnTo>
                    <a:lnTo>
                      <a:pt x="293" y="3616"/>
                    </a:lnTo>
                    <a:lnTo>
                      <a:pt x="301" y="3616"/>
                    </a:lnTo>
                    <a:lnTo>
                      <a:pt x="317" y="3611"/>
                    </a:lnTo>
                    <a:lnTo>
                      <a:pt x="333" y="3613"/>
                    </a:lnTo>
                    <a:lnTo>
                      <a:pt x="349" y="3610"/>
                    </a:lnTo>
                    <a:lnTo>
                      <a:pt x="361" y="3619"/>
                    </a:lnTo>
                    <a:lnTo>
                      <a:pt x="366" y="3627"/>
                    </a:lnTo>
                    <a:lnTo>
                      <a:pt x="366" y="3635"/>
                    </a:lnTo>
                    <a:lnTo>
                      <a:pt x="379" y="3647"/>
                    </a:lnTo>
                    <a:lnTo>
                      <a:pt x="384" y="3653"/>
                    </a:lnTo>
                    <a:lnTo>
                      <a:pt x="384" y="3662"/>
                    </a:lnTo>
                    <a:lnTo>
                      <a:pt x="375" y="3666"/>
                    </a:lnTo>
                    <a:lnTo>
                      <a:pt x="368" y="3667"/>
                    </a:lnTo>
                    <a:lnTo>
                      <a:pt x="371" y="3675"/>
                    </a:lnTo>
                    <a:lnTo>
                      <a:pt x="371" y="3682"/>
                    </a:lnTo>
                    <a:lnTo>
                      <a:pt x="375" y="3698"/>
                    </a:lnTo>
                    <a:lnTo>
                      <a:pt x="382" y="3703"/>
                    </a:lnTo>
                    <a:lnTo>
                      <a:pt x="390" y="3705"/>
                    </a:lnTo>
                    <a:lnTo>
                      <a:pt x="406" y="3710"/>
                    </a:lnTo>
                    <a:lnTo>
                      <a:pt x="413" y="3707"/>
                    </a:lnTo>
                    <a:lnTo>
                      <a:pt x="422" y="3707"/>
                    </a:lnTo>
                    <a:lnTo>
                      <a:pt x="424" y="3715"/>
                    </a:lnTo>
                    <a:lnTo>
                      <a:pt x="435" y="3726"/>
                    </a:lnTo>
                    <a:lnTo>
                      <a:pt x="442" y="3753"/>
                    </a:lnTo>
                    <a:lnTo>
                      <a:pt x="440" y="3762"/>
                    </a:lnTo>
                    <a:lnTo>
                      <a:pt x="442" y="3769"/>
                    </a:lnTo>
                    <a:lnTo>
                      <a:pt x="449" y="3774"/>
                    </a:lnTo>
                    <a:lnTo>
                      <a:pt x="456" y="3779"/>
                    </a:lnTo>
                    <a:lnTo>
                      <a:pt x="463" y="3775"/>
                    </a:lnTo>
                    <a:lnTo>
                      <a:pt x="471" y="3774"/>
                    </a:lnTo>
                    <a:lnTo>
                      <a:pt x="479" y="3775"/>
                    </a:lnTo>
                    <a:lnTo>
                      <a:pt x="490" y="3787"/>
                    </a:lnTo>
                    <a:lnTo>
                      <a:pt x="499" y="3784"/>
                    </a:lnTo>
                    <a:lnTo>
                      <a:pt x="506" y="3788"/>
                    </a:lnTo>
                    <a:lnTo>
                      <a:pt x="531" y="3780"/>
                    </a:lnTo>
                    <a:lnTo>
                      <a:pt x="546" y="3773"/>
                    </a:lnTo>
                    <a:lnTo>
                      <a:pt x="553" y="3775"/>
                    </a:lnTo>
                    <a:lnTo>
                      <a:pt x="558" y="3782"/>
                    </a:lnTo>
                    <a:lnTo>
                      <a:pt x="569" y="3804"/>
                    </a:lnTo>
                    <a:lnTo>
                      <a:pt x="580" y="3816"/>
                    </a:lnTo>
                    <a:lnTo>
                      <a:pt x="587" y="3816"/>
                    </a:lnTo>
                    <a:lnTo>
                      <a:pt x="591" y="3809"/>
                    </a:lnTo>
                    <a:lnTo>
                      <a:pt x="600" y="3809"/>
                    </a:lnTo>
                    <a:lnTo>
                      <a:pt x="605" y="3815"/>
                    </a:lnTo>
                    <a:lnTo>
                      <a:pt x="612" y="3816"/>
                    </a:lnTo>
                    <a:lnTo>
                      <a:pt x="619" y="3820"/>
                    </a:lnTo>
                    <a:lnTo>
                      <a:pt x="626" y="3826"/>
                    </a:lnTo>
                    <a:lnTo>
                      <a:pt x="642" y="3825"/>
                    </a:lnTo>
                    <a:lnTo>
                      <a:pt x="655" y="3834"/>
                    </a:lnTo>
                    <a:lnTo>
                      <a:pt x="662" y="3833"/>
                    </a:lnTo>
                    <a:lnTo>
                      <a:pt x="675" y="3844"/>
                    </a:lnTo>
                    <a:lnTo>
                      <a:pt x="683" y="3845"/>
                    </a:lnTo>
                    <a:lnTo>
                      <a:pt x="692" y="3845"/>
                    </a:lnTo>
                    <a:lnTo>
                      <a:pt x="698" y="3850"/>
                    </a:lnTo>
                    <a:lnTo>
                      <a:pt x="691" y="3854"/>
                    </a:lnTo>
                    <a:lnTo>
                      <a:pt x="699" y="3877"/>
                    </a:lnTo>
                    <a:lnTo>
                      <a:pt x="691" y="3892"/>
                    </a:lnTo>
                    <a:lnTo>
                      <a:pt x="675" y="3896"/>
                    </a:lnTo>
                    <a:lnTo>
                      <a:pt x="680" y="3902"/>
                    </a:lnTo>
                    <a:lnTo>
                      <a:pt x="688" y="3904"/>
                    </a:lnTo>
                    <a:lnTo>
                      <a:pt x="693" y="3911"/>
                    </a:lnTo>
                    <a:lnTo>
                      <a:pt x="676" y="3916"/>
                    </a:lnTo>
                    <a:lnTo>
                      <a:pt x="673" y="3922"/>
                    </a:lnTo>
                    <a:lnTo>
                      <a:pt x="672" y="3930"/>
                    </a:lnTo>
                    <a:lnTo>
                      <a:pt x="677" y="3936"/>
                    </a:lnTo>
                    <a:lnTo>
                      <a:pt x="680" y="3944"/>
                    </a:lnTo>
                    <a:lnTo>
                      <a:pt x="678" y="3952"/>
                    </a:lnTo>
                    <a:lnTo>
                      <a:pt x="686" y="3956"/>
                    </a:lnTo>
                    <a:lnTo>
                      <a:pt x="682" y="3972"/>
                    </a:lnTo>
                    <a:lnTo>
                      <a:pt x="675" y="3995"/>
                    </a:lnTo>
                    <a:lnTo>
                      <a:pt x="667" y="3999"/>
                    </a:lnTo>
                    <a:lnTo>
                      <a:pt x="653" y="3995"/>
                    </a:lnTo>
                    <a:lnTo>
                      <a:pt x="644" y="3997"/>
                    </a:lnTo>
                    <a:lnTo>
                      <a:pt x="629" y="3989"/>
                    </a:lnTo>
                    <a:lnTo>
                      <a:pt x="623" y="3994"/>
                    </a:lnTo>
                    <a:lnTo>
                      <a:pt x="614" y="4008"/>
                    </a:lnTo>
                    <a:lnTo>
                      <a:pt x="600" y="4014"/>
                    </a:lnTo>
                    <a:lnTo>
                      <a:pt x="592" y="4029"/>
                    </a:lnTo>
                    <a:lnTo>
                      <a:pt x="594" y="4037"/>
                    </a:lnTo>
                    <a:lnTo>
                      <a:pt x="594" y="4052"/>
                    </a:lnTo>
                    <a:lnTo>
                      <a:pt x="607" y="4047"/>
                    </a:lnTo>
                    <a:lnTo>
                      <a:pt x="617" y="4048"/>
                    </a:lnTo>
                    <a:lnTo>
                      <a:pt x="623" y="4043"/>
                    </a:lnTo>
                    <a:lnTo>
                      <a:pt x="638" y="4041"/>
                    </a:lnTo>
                    <a:lnTo>
                      <a:pt x="644" y="4043"/>
                    </a:lnTo>
                    <a:lnTo>
                      <a:pt x="645" y="4049"/>
                    </a:lnTo>
                    <a:lnTo>
                      <a:pt x="653" y="4051"/>
                    </a:lnTo>
                    <a:lnTo>
                      <a:pt x="655" y="4053"/>
                    </a:lnTo>
                    <a:lnTo>
                      <a:pt x="654" y="4058"/>
                    </a:lnTo>
                    <a:lnTo>
                      <a:pt x="644" y="4058"/>
                    </a:lnTo>
                    <a:lnTo>
                      <a:pt x="632" y="4063"/>
                    </a:lnTo>
                    <a:lnTo>
                      <a:pt x="616" y="4073"/>
                    </a:lnTo>
                    <a:lnTo>
                      <a:pt x="605" y="4076"/>
                    </a:lnTo>
                    <a:lnTo>
                      <a:pt x="605" y="4081"/>
                    </a:lnTo>
                    <a:lnTo>
                      <a:pt x="610" y="4086"/>
                    </a:lnTo>
                    <a:lnTo>
                      <a:pt x="605" y="4089"/>
                    </a:lnTo>
                    <a:lnTo>
                      <a:pt x="594" y="4086"/>
                    </a:lnTo>
                    <a:lnTo>
                      <a:pt x="569" y="4090"/>
                    </a:lnTo>
                    <a:lnTo>
                      <a:pt x="567" y="4100"/>
                    </a:lnTo>
                    <a:lnTo>
                      <a:pt x="575" y="4107"/>
                    </a:lnTo>
                    <a:lnTo>
                      <a:pt x="587" y="4112"/>
                    </a:lnTo>
                    <a:lnTo>
                      <a:pt x="597" y="4126"/>
                    </a:lnTo>
                    <a:lnTo>
                      <a:pt x="607" y="4135"/>
                    </a:lnTo>
                    <a:lnTo>
                      <a:pt x="605" y="4137"/>
                    </a:lnTo>
                    <a:lnTo>
                      <a:pt x="591" y="4133"/>
                    </a:lnTo>
                    <a:lnTo>
                      <a:pt x="585" y="4143"/>
                    </a:lnTo>
                    <a:lnTo>
                      <a:pt x="579" y="4143"/>
                    </a:lnTo>
                    <a:lnTo>
                      <a:pt x="567" y="4160"/>
                    </a:lnTo>
                    <a:lnTo>
                      <a:pt x="557" y="4172"/>
                    </a:lnTo>
                    <a:lnTo>
                      <a:pt x="548" y="4191"/>
                    </a:lnTo>
                    <a:lnTo>
                      <a:pt x="535" y="4192"/>
                    </a:lnTo>
                    <a:lnTo>
                      <a:pt x="519" y="4189"/>
                    </a:lnTo>
                    <a:lnTo>
                      <a:pt x="516" y="4194"/>
                    </a:lnTo>
                    <a:lnTo>
                      <a:pt x="516" y="4200"/>
                    </a:lnTo>
                    <a:lnTo>
                      <a:pt x="506" y="4205"/>
                    </a:lnTo>
                    <a:lnTo>
                      <a:pt x="519" y="4210"/>
                    </a:lnTo>
                    <a:lnTo>
                      <a:pt x="531" y="4220"/>
                    </a:lnTo>
                    <a:lnTo>
                      <a:pt x="536" y="4235"/>
                    </a:lnTo>
                    <a:lnTo>
                      <a:pt x="546" y="4246"/>
                    </a:lnTo>
                    <a:lnTo>
                      <a:pt x="556" y="4247"/>
                    </a:lnTo>
                    <a:lnTo>
                      <a:pt x="560" y="4242"/>
                    </a:lnTo>
                    <a:lnTo>
                      <a:pt x="565" y="4250"/>
                    </a:lnTo>
                    <a:lnTo>
                      <a:pt x="580" y="4262"/>
                    </a:lnTo>
                    <a:lnTo>
                      <a:pt x="623" y="4280"/>
                    </a:lnTo>
                    <a:lnTo>
                      <a:pt x="649" y="4301"/>
                    </a:lnTo>
                    <a:lnTo>
                      <a:pt x="656" y="4313"/>
                    </a:lnTo>
                    <a:lnTo>
                      <a:pt x="662" y="4321"/>
                    </a:lnTo>
                    <a:lnTo>
                      <a:pt x="671" y="4323"/>
                    </a:lnTo>
                    <a:lnTo>
                      <a:pt x="683" y="4336"/>
                    </a:lnTo>
                    <a:lnTo>
                      <a:pt x="698" y="4331"/>
                    </a:lnTo>
                    <a:lnTo>
                      <a:pt x="707" y="4329"/>
                    </a:lnTo>
                    <a:lnTo>
                      <a:pt x="714" y="4332"/>
                    </a:lnTo>
                    <a:lnTo>
                      <a:pt x="723" y="4331"/>
                    </a:lnTo>
                    <a:lnTo>
                      <a:pt x="737" y="4336"/>
                    </a:lnTo>
                    <a:lnTo>
                      <a:pt x="743" y="4342"/>
                    </a:lnTo>
                    <a:lnTo>
                      <a:pt x="759" y="4344"/>
                    </a:lnTo>
                    <a:lnTo>
                      <a:pt x="782" y="4354"/>
                    </a:lnTo>
                    <a:lnTo>
                      <a:pt x="791" y="4355"/>
                    </a:lnTo>
                    <a:lnTo>
                      <a:pt x="815" y="4353"/>
                    </a:lnTo>
                    <a:lnTo>
                      <a:pt x="831" y="4358"/>
                    </a:lnTo>
                    <a:lnTo>
                      <a:pt x="847" y="4358"/>
                    </a:lnTo>
                    <a:lnTo>
                      <a:pt x="854" y="4363"/>
                    </a:lnTo>
                    <a:lnTo>
                      <a:pt x="858" y="4368"/>
                    </a:lnTo>
                    <a:lnTo>
                      <a:pt x="896" y="4390"/>
                    </a:lnTo>
                    <a:lnTo>
                      <a:pt x="898" y="4398"/>
                    </a:lnTo>
                    <a:lnTo>
                      <a:pt x="906" y="4402"/>
                    </a:lnTo>
                    <a:lnTo>
                      <a:pt x="914" y="4399"/>
                    </a:lnTo>
                    <a:lnTo>
                      <a:pt x="920" y="4395"/>
                    </a:lnTo>
                    <a:lnTo>
                      <a:pt x="935" y="4388"/>
                    </a:lnTo>
                    <a:lnTo>
                      <a:pt x="944" y="4388"/>
                    </a:lnTo>
                    <a:lnTo>
                      <a:pt x="950" y="4393"/>
                    </a:lnTo>
                    <a:lnTo>
                      <a:pt x="957" y="4392"/>
                    </a:lnTo>
                    <a:lnTo>
                      <a:pt x="973" y="4395"/>
                    </a:lnTo>
                    <a:lnTo>
                      <a:pt x="978" y="4401"/>
                    </a:lnTo>
                    <a:lnTo>
                      <a:pt x="985" y="4404"/>
                    </a:lnTo>
                    <a:lnTo>
                      <a:pt x="993" y="4404"/>
                    </a:lnTo>
                    <a:lnTo>
                      <a:pt x="1000" y="4408"/>
                    </a:lnTo>
                    <a:lnTo>
                      <a:pt x="1004" y="4415"/>
                    </a:lnTo>
                    <a:lnTo>
                      <a:pt x="1000" y="4430"/>
                    </a:lnTo>
                    <a:lnTo>
                      <a:pt x="1012" y="4440"/>
                    </a:lnTo>
                    <a:lnTo>
                      <a:pt x="1028" y="4445"/>
                    </a:lnTo>
                    <a:lnTo>
                      <a:pt x="1035" y="4450"/>
                    </a:lnTo>
                    <a:lnTo>
                      <a:pt x="1040" y="4453"/>
                    </a:lnTo>
                    <a:lnTo>
                      <a:pt x="1048" y="4458"/>
                    </a:lnTo>
                    <a:lnTo>
                      <a:pt x="1055" y="4458"/>
                    </a:lnTo>
                    <a:lnTo>
                      <a:pt x="1067" y="4469"/>
                    </a:lnTo>
                    <a:lnTo>
                      <a:pt x="1071" y="4477"/>
                    </a:lnTo>
                    <a:lnTo>
                      <a:pt x="1079" y="4477"/>
                    </a:lnTo>
                    <a:lnTo>
                      <a:pt x="1084" y="4493"/>
                    </a:lnTo>
                    <a:lnTo>
                      <a:pt x="1087" y="4500"/>
                    </a:lnTo>
                    <a:lnTo>
                      <a:pt x="1095" y="4500"/>
                    </a:lnTo>
                    <a:lnTo>
                      <a:pt x="1111" y="4504"/>
                    </a:lnTo>
                    <a:lnTo>
                      <a:pt x="1119" y="4501"/>
                    </a:lnTo>
                    <a:lnTo>
                      <a:pt x="1124" y="4496"/>
                    </a:lnTo>
                    <a:lnTo>
                      <a:pt x="1130" y="4481"/>
                    </a:lnTo>
                    <a:lnTo>
                      <a:pt x="1138" y="4477"/>
                    </a:lnTo>
                    <a:lnTo>
                      <a:pt x="1145" y="4473"/>
                    </a:lnTo>
                    <a:lnTo>
                      <a:pt x="1148" y="4466"/>
                    </a:lnTo>
                    <a:lnTo>
                      <a:pt x="1154" y="4456"/>
                    </a:lnTo>
                    <a:lnTo>
                      <a:pt x="1144" y="4451"/>
                    </a:lnTo>
                    <a:lnTo>
                      <a:pt x="1132" y="4423"/>
                    </a:lnTo>
                    <a:lnTo>
                      <a:pt x="1113" y="4391"/>
                    </a:lnTo>
                    <a:lnTo>
                      <a:pt x="1105" y="4380"/>
                    </a:lnTo>
                    <a:lnTo>
                      <a:pt x="1101" y="4366"/>
                    </a:lnTo>
                    <a:lnTo>
                      <a:pt x="1101" y="4344"/>
                    </a:lnTo>
                    <a:lnTo>
                      <a:pt x="1108" y="4317"/>
                    </a:lnTo>
                    <a:lnTo>
                      <a:pt x="1106" y="4305"/>
                    </a:lnTo>
                    <a:lnTo>
                      <a:pt x="1097" y="4326"/>
                    </a:lnTo>
                    <a:lnTo>
                      <a:pt x="1094" y="4320"/>
                    </a:lnTo>
                    <a:lnTo>
                      <a:pt x="1091" y="4302"/>
                    </a:lnTo>
                    <a:lnTo>
                      <a:pt x="1081" y="4285"/>
                    </a:lnTo>
                    <a:lnTo>
                      <a:pt x="1069" y="4268"/>
                    </a:lnTo>
                    <a:lnTo>
                      <a:pt x="1059" y="4268"/>
                    </a:lnTo>
                    <a:lnTo>
                      <a:pt x="1054" y="4253"/>
                    </a:lnTo>
                    <a:lnTo>
                      <a:pt x="1063" y="4240"/>
                    </a:lnTo>
                    <a:lnTo>
                      <a:pt x="1064" y="4229"/>
                    </a:lnTo>
                    <a:lnTo>
                      <a:pt x="1071" y="4218"/>
                    </a:lnTo>
                    <a:lnTo>
                      <a:pt x="1075" y="4218"/>
                    </a:lnTo>
                    <a:lnTo>
                      <a:pt x="1076" y="4215"/>
                    </a:lnTo>
                    <a:lnTo>
                      <a:pt x="1079" y="4207"/>
                    </a:lnTo>
                    <a:lnTo>
                      <a:pt x="1089" y="4198"/>
                    </a:lnTo>
                    <a:lnTo>
                      <a:pt x="1095" y="4162"/>
                    </a:lnTo>
                    <a:lnTo>
                      <a:pt x="1102" y="4165"/>
                    </a:lnTo>
                    <a:lnTo>
                      <a:pt x="1106" y="4144"/>
                    </a:lnTo>
                    <a:lnTo>
                      <a:pt x="1107" y="4133"/>
                    </a:lnTo>
                    <a:lnTo>
                      <a:pt x="1098" y="4117"/>
                    </a:lnTo>
                    <a:lnTo>
                      <a:pt x="1110" y="4121"/>
                    </a:lnTo>
                    <a:lnTo>
                      <a:pt x="1121" y="4121"/>
                    </a:lnTo>
                    <a:lnTo>
                      <a:pt x="1119" y="4128"/>
                    </a:lnTo>
                    <a:lnTo>
                      <a:pt x="1126" y="4139"/>
                    </a:lnTo>
                    <a:lnTo>
                      <a:pt x="1130" y="4154"/>
                    </a:lnTo>
                    <a:lnTo>
                      <a:pt x="1138" y="4154"/>
                    </a:lnTo>
                    <a:lnTo>
                      <a:pt x="1143" y="4151"/>
                    </a:lnTo>
                    <a:lnTo>
                      <a:pt x="1148" y="4151"/>
                    </a:lnTo>
                    <a:lnTo>
                      <a:pt x="1160" y="4123"/>
                    </a:lnTo>
                    <a:lnTo>
                      <a:pt x="1166" y="4119"/>
                    </a:lnTo>
                    <a:lnTo>
                      <a:pt x="1159" y="4117"/>
                    </a:lnTo>
                    <a:lnTo>
                      <a:pt x="1155" y="4111"/>
                    </a:lnTo>
                    <a:lnTo>
                      <a:pt x="1149" y="4107"/>
                    </a:lnTo>
                    <a:lnTo>
                      <a:pt x="1140" y="4107"/>
                    </a:lnTo>
                    <a:lnTo>
                      <a:pt x="1133" y="4105"/>
                    </a:lnTo>
                    <a:lnTo>
                      <a:pt x="1130" y="4099"/>
                    </a:lnTo>
                    <a:lnTo>
                      <a:pt x="1137" y="4091"/>
                    </a:lnTo>
                    <a:lnTo>
                      <a:pt x="1138" y="4084"/>
                    </a:lnTo>
                    <a:lnTo>
                      <a:pt x="1145" y="4081"/>
                    </a:lnTo>
                    <a:lnTo>
                      <a:pt x="1154" y="4087"/>
                    </a:lnTo>
                    <a:lnTo>
                      <a:pt x="1166" y="4084"/>
                    </a:lnTo>
                    <a:lnTo>
                      <a:pt x="1157" y="4027"/>
                    </a:lnTo>
                    <a:lnTo>
                      <a:pt x="1150" y="4025"/>
                    </a:lnTo>
                    <a:lnTo>
                      <a:pt x="1145" y="4019"/>
                    </a:lnTo>
                    <a:lnTo>
                      <a:pt x="1143" y="4010"/>
                    </a:lnTo>
                    <a:lnTo>
                      <a:pt x="1139" y="4004"/>
                    </a:lnTo>
                    <a:lnTo>
                      <a:pt x="1133" y="3998"/>
                    </a:lnTo>
                    <a:lnTo>
                      <a:pt x="1126" y="3998"/>
                    </a:lnTo>
                    <a:lnTo>
                      <a:pt x="1108" y="4000"/>
                    </a:lnTo>
                    <a:lnTo>
                      <a:pt x="1095" y="3997"/>
                    </a:lnTo>
                    <a:lnTo>
                      <a:pt x="1094" y="4005"/>
                    </a:lnTo>
                    <a:lnTo>
                      <a:pt x="1081" y="3993"/>
                    </a:lnTo>
                    <a:lnTo>
                      <a:pt x="1081" y="3986"/>
                    </a:lnTo>
                    <a:lnTo>
                      <a:pt x="1076" y="3978"/>
                    </a:lnTo>
                    <a:lnTo>
                      <a:pt x="1081" y="3971"/>
                    </a:lnTo>
                    <a:lnTo>
                      <a:pt x="1076" y="3965"/>
                    </a:lnTo>
                    <a:lnTo>
                      <a:pt x="1076" y="3957"/>
                    </a:lnTo>
                    <a:lnTo>
                      <a:pt x="1047" y="3947"/>
                    </a:lnTo>
                    <a:lnTo>
                      <a:pt x="1058" y="3903"/>
                    </a:lnTo>
                    <a:lnTo>
                      <a:pt x="1071" y="3896"/>
                    </a:lnTo>
                    <a:lnTo>
                      <a:pt x="1076" y="3888"/>
                    </a:lnTo>
                    <a:lnTo>
                      <a:pt x="1074" y="3881"/>
                    </a:lnTo>
                    <a:lnTo>
                      <a:pt x="1063" y="3870"/>
                    </a:lnTo>
                    <a:lnTo>
                      <a:pt x="1073" y="3825"/>
                    </a:lnTo>
                    <a:lnTo>
                      <a:pt x="1086" y="3816"/>
                    </a:lnTo>
                    <a:lnTo>
                      <a:pt x="1091" y="3810"/>
                    </a:lnTo>
                    <a:lnTo>
                      <a:pt x="1090" y="3801"/>
                    </a:lnTo>
                    <a:lnTo>
                      <a:pt x="1092" y="3794"/>
                    </a:lnTo>
                    <a:lnTo>
                      <a:pt x="1092" y="3787"/>
                    </a:lnTo>
                    <a:lnTo>
                      <a:pt x="1096" y="3778"/>
                    </a:lnTo>
                    <a:lnTo>
                      <a:pt x="1101" y="3772"/>
                    </a:lnTo>
                    <a:lnTo>
                      <a:pt x="1107" y="3777"/>
                    </a:lnTo>
                    <a:lnTo>
                      <a:pt x="1111" y="3784"/>
                    </a:lnTo>
                    <a:lnTo>
                      <a:pt x="1123" y="3794"/>
                    </a:lnTo>
                    <a:lnTo>
                      <a:pt x="1140" y="3831"/>
                    </a:lnTo>
                    <a:lnTo>
                      <a:pt x="1149" y="3833"/>
                    </a:lnTo>
                    <a:lnTo>
                      <a:pt x="1175" y="3816"/>
                    </a:lnTo>
                    <a:lnTo>
                      <a:pt x="1172" y="3807"/>
                    </a:lnTo>
                    <a:lnTo>
                      <a:pt x="1169" y="3800"/>
                    </a:lnTo>
                    <a:lnTo>
                      <a:pt x="1165" y="3775"/>
                    </a:lnTo>
                    <a:lnTo>
                      <a:pt x="1157" y="3762"/>
                    </a:lnTo>
                    <a:lnTo>
                      <a:pt x="1166" y="3763"/>
                    </a:lnTo>
                    <a:lnTo>
                      <a:pt x="1173" y="3760"/>
                    </a:lnTo>
                    <a:lnTo>
                      <a:pt x="1193" y="3746"/>
                    </a:lnTo>
                    <a:lnTo>
                      <a:pt x="1200" y="3742"/>
                    </a:lnTo>
                    <a:lnTo>
                      <a:pt x="1205" y="3736"/>
                    </a:lnTo>
                    <a:lnTo>
                      <a:pt x="1205" y="3728"/>
                    </a:lnTo>
                    <a:lnTo>
                      <a:pt x="1205" y="3719"/>
                    </a:lnTo>
                    <a:lnTo>
                      <a:pt x="1213" y="3718"/>
                    </a:lnTo>
                    <a:lnTo>
                      <a:pt x="1221" y="3719"/>
                    </a:lnTo>
                    <a:lnTo>
                      <a:pt x="1229" y="3715"/>
                    </a:lnTo>
                    <a:lnTo>
                      <a:pt x="1234" y="3709"/>
                    </a:lnTo>
                    <a:lnTo>
                      <a:pt x="1241" y="3705"/>
                    </a:lnTo>
                    <a:lnTo>
                      <a:pt x="1248" y="3703"/>
                    </a:lnTo>
                    <a:lnTo>
                      <a:pt x="1253" y="3697"/>
                    </a:lnTo>
                    <a:lnTo>
                      <a:pt x="1261" y="3692"/>
                    </a:lnTo>
                    <a:lnTo>
                      <a:pt x="1266" y="3686"/>
                    </a:lnTo>
                    <a:lnTo>
                      <a:pt x="1267" y="3678"/>
                    </a:lnTo>
                    <a:lnTo>
                      <a:pt x="1274" y="3672"/>
                    </a:lnTo>
                    <a:lnTo>
                      <a:pt x="1289" y="3669"/>
                    </a:lnTo>
                    <a:lnTo>
                      <a:pt x="1305" y="3669"/>
                    </a:lnTo>
                    <a:lnTo>
                      <a:pt x="1306" y="3677"/>
                    </a:lnTo>
                    <a:lnTo>
                      <a:pt x="1310" y="3685"/>
                    </a:lnTo>
                    <a:lnTo>
                      <a:pt x="1326" y="3681"/>
                    </a:lnTo>
                    <a:lnTo>
                      <a:pt x="1331" y="3687"/>
                    </a:lnTo>
                    <a:lnTo>
                      <a:pt x="1336" y="3680"/>
                    </a:lnTo>
                    <a:lnTo>
                      <a:pt x="1338" y="3671"/>
                    </a:lnTo>
                    <a:lnTo>
                      <a:pt x="1343" y="3665"/>
                    </a:lnTo>
                    <a:lnTo>
                      <a:pt x="1350" y="3665"/>
                    </a:lnTo>
                    <a:lnTo>
                      <a:pt x="1358" y="3662"/>
                    </a:lnTo>
                    <a:lnTo>
                      <a:pt x="1366" y="3662"/>
                    </a:lnTo>
                    <a:lnTo>
                      <a:pt x="1371" y="3678"/>
                    </a:lnTo>
                    <a:lnTo>
                      <a:pt x="1376" y="3685"/>
                    </a:lnTo>
                    <a:lnTo>
                      <a:pt x="1385" y="3681"/>
                    </a:lnTo>
                    <a:lnTo>
                      <a:pt x="1392" y="3681"/>
                    </a:lnTo>
                    <a:lnTo>
                      <a:pt x="1399" y="3683"/>
                    </a:lnTo>
                    <a:lnTo>
                      <a:pt x="1415" y="3680"/>
                    </a:lnTo>
                    <a:lnTo>
                      <a:pt x="1423" y="3681"/>
                    </a:lnTo>
                    <a:lnTo>
                      <a:pt x="1430" y="3685"/>
                    </a:lnTo>
                    <a:lnTo>
                      <a:pt x="1436" y="3691"/>
                    </a:lnTo>
                    <a:lnTo>
                      <a:pt x="1442" y="3705"/>
                    </a:lnTo>
                    <a:lnTo>
                      <a:pt x="1463" y="3718"/>
                    </a:lnTo>
                    <a:lnTo>
                      <a:pt x="1468" y="3724"/>
                    </a:lnTo>
                    <a:lnTo>
                      <a:pt x="1471" y="3732"/>
                    </a:lnTo>
                    <a:lnTo>
                      <a:pt x="1482" y="3745"/>
                    </a:lnTo>
                    <a:lnTo>
                      <a:pt x="1481" y="3752"/>
                    </a:lnTo>
                    <a:lnTo>
                      <a:pt x="1482" y="3761"/>
                    </a:lnTo>
                    <a:lnTo>
                      <a:pt x="1487" y="3767"/>
                    </a:lnTo>
                    <a:lnTo>
                      <a:pt x="1494" y="3764"/>
                    </a:lnTo>
                    <a:lnTo>
                      <a:pt x="1494" y="3757"/>
                    </a:lnTo>
                    <a:lnTo>
                      <a:pt x="1493" y="3748"/>
                    </a:lnTo>
                    <a:lnTo>
                      <a:pt x="1494" y="3741"/>
                    </a:lnTo>
                    <a:lnTo>
                      <a:pt x="1489" y="3734"/>
                    </a:lnTo>
                    <a:lnTo>
                      <a:pt x="1494" y="3728"/>
                    </a:lnTo>
                    <a:lnTo>
                      <a:pt x="1503" y="3726"/>
                    </a:lnTo>
                    <a:lnTo>
                      <a:pt x="1505" y="3734"/>
                    </a:lnTo>
                    <a:lnTo>
                      <a:pt x="1511" y="3739"/>
                    </a:lnTo>
                    <a:lnTo>
                      <a:pt x="1514" y="3747"/>
                    </a:lnTo>
                    <a:lnTo>
                      <a:pt x="1520" y="3752"/>
                    </a:lnTo>
                    <a:lnTo>
                      <a:pt x="1536" y="3757"/>
                    </a:lnTo>
                    <a:lnTo>
                      <a:pt x="1549" y="3766"/>
                    </a:lnTo>
                    <a:lnTo>
                      <a:pt x="1558" y="3763"/>
                    </a:lnTo>
                    <a:lnTo>
                      <a:pt x="1578" y="3750"/>
                    </a:lnTo>
                    <a:lnTo>
                      <a:pt x="1578" y="3741"/>
                    </a:lnTo>
                    <a:lnTo>
                      <a:pt x="1584" y="3737"/>
                    </a:lnTo>
                    <a:lnTo>
                      <a:pt x="1590" y="3732"/>
                    </a:lnTo>
                    <a:lnTo>
                      <a:pt x="1598" y="3731"/>
                    </a:lnTo>
                    <a:lnTo>
                      <a:pt x="1606" y="3734"/>
                    </a:lnTo>
                    <a:lnTo>
                      <a:pt x="1606" y="3725"/>
                    </a:lnTo>
                    <a:lnTo>
                      <a:pt x="1614" y="3725"/>
                    </a:lnTo>
                    <a:lnTo>
                      <a:pt x="1622" y="3728"/>
                    </a:lnTo>
                    <a:lnTo>
                      <a:pt x="1629" y="3723"/>
                    </a:lnTo>
                    <a:lnTo>
                      <a:pt x="1637" y="3728"/>
                    </a:lnTo>
                    <a:lnTo>
                      <a:pt x="1648" y="3739"/>
                    </a:lnTo>
                    <a:lnTo>
                      <a:pt x="1662" y="3730"/>
                    </a:lnTo>
                    <a:lnTo>
                      <a:pt x="1666" y="3723"/>
                    </a:lnTo>
                    <a:lnTo>
                      <a:pt x="1682" y="3723"/>
                    </a:lnTo>
                    <a:lnTo>
                      <a:pt x="1689" y="3719"/>
                    </a:lnTo>
                    <a:lnTo>
                      <a:pt x="1704" y="3725"/>
                    </a:lnTo>
                    <a:lnTo>
                      <a:pt x="1709" y="3731"/>
                    </a:lnTo>
                    <a:lnTo>
                      <a:pt x="1710" y="3747"/>
                    </a:lnTo>
                    <a:lnTo>
                      <a:pt x="1716" y="3753"/>
                    </a:lnTo>
                    <a:lnTo>
                      <a:pt x="1721" y="3760"/>
                    </a:lnTo>
                    <a:lnTo>
                      <a:pt x="1737" y="3757"/>
                    </a:lnTo>
                    <a:lnTo>
                      <a:pt x="1752" y="3761"/>
                    </a:lnTo>
                    <a:lnTo>
                      <a:pt x="1752" y="3761"/>
                    </a:lnTo>
                    <a:lnTo>
                      <a:pt x="1754" y="3772"/>
                    </a:lnTo>
                    <a:lnTo>
                      <a:pt x="1772" y="3771"/>
                    </a:lnTo>
                    <a:lnTo>
                      <a:pt x="1778" y="3766"/>
                    </a:lnTo>
                    <a:lnTo>
                      <a:pt x="1785" y="3751"/>
                    </a:lnTo>
                    <a:lnTo>
                      <a:pt x="1790" y="3745"/>
                    </a:lnTo>
                    <a:lnTo>
                      <a:pt x="1796" y="3747"/>
                    </a:lnTo>
                    <a:lnTo>
                      <a:pt x="1807" y="3760"/>
                    </a:lnTo>
                    <a:lnTo>
                      <a:pt x="1824" y="3761"/>
                    </a:lnTo>
                    <a:lnTo>
                      <a:pt x="1839" y="3757"/>
                    </a:lnTo>
                    <a:lnTo>
                      <a:pt x="1847" y="3752"/>
                    </a:lnTo>
                    <a:lnTo>
                      <a:pt x="1863" y="3747"/>
                    </a:lnTo>
                    <a:lnTo>
                      <a:pt x="1874" y="3709"/>
                    </a:lnTo>
                    <a:lnTo>
                      <a:pt x="1877" y="3702"/>
                    </a:lnTo>
                    <a:lnTo>
                      <a:pt x="1872" y="3696"/>
                    </a:lnTo>
                    <a:lnTo>
                      <a:pt x="1870" y="3692"/>
                    </a:lnTo>
                    <a:lnTo>
                      <a:pt x="1856" y="3691"/>
                    </a:lnTo>
                    <a:lnTo>
                      <a:pt x="1840" y="3689"/>
                    </a:lnTo>
                    <a:lnTo>
                      <a:pt x="1834" y="3682"/>
                    </a:lnTo>
                    <a:lnTo>
                      <a:pt x="1831" y="3677"/>
                    </a:lnTo>
                    <a:lnTo>
                      <a:pt x="1813" y="3674"/>
                    </a:lnTo>
                    <a:lnTo>
                      <a:pt x="1806" y="3671"/>
                    </a:lnTo>
                    <a:lnTo>
                      <a:pt x="1807" y="3662"/>
                    </a:lnTo>
                    <a:lnTo>
                      <a:pt x="1802" y="3655"/>
                    </a:lnTo>
                    <a:lnTo>
                      <a:pt x="1786" y="3653"/>
                    </a:lnTo>
                    <a:lnTo>
                      <a:pt x="1788" y="3644"/>
                    </a:lnTo>
                    <a:lnTo>
                      <a:pt x="1795" y="3642"/>
                    </a:lnTo>
                    <a:lnTo>
                      <a:pt x="1807" y="3632"/>
                    </a:lnTo>
                    <a:lnTo>
                      <a:pt x="1823" y="3626"/>
                    </a:lnTo>
                    <a:lnTo>
                      <a:pt x="1837" y="3617"/>
                    </a:lnTo>
                    <a:lnTo>
                      <a:pt x="1840" y="3611"/>
                    </a:lnTo>
                    <a:lnTo>
                      <a:pt x="1842" y="3602"/>
                    </a:lnTo>
                    <a:lnTo>
                      <a:pt x="1823" y="3575"/>
                    </a:lnTo>
                    <a:lnTo>
                      <a:pt x="1831" y="3572"/>
                    </a:lnTo>
                    <a:lnTo>
                      <a:pt x="1838" y="3565"/>
                    </a:lnTo>
                    <a:lnTo>
                      <a:pt x="1839" y="3558"/>
                    </a:lnTo>
                    <a:lnTo>
                      <a:pt x="1845" y="3553"/>
                    </a:lnTo>
                    <a:lnTo>
                      <a:pt x="1854" y="3552"/>
                    </a:lnTo>
                    <a:lnTo>
                      <a:pt x="1863" y="3553"/>
                    </a:lnTo>
                    <a:lnTo>
                      <a:pt x="1870" y="3552"/>
                    </a:lnTo>
                    <a:lnTo>
                      <a:pt x="1877" y="3554"/>
                    </a:lnTo>
                    <a:lnTo>
                      <a:pt x="1893" y="3554"/>
                    </a:lnTo>
                    <a:lnTo>
                      <a:pt x="1902" y="3551"/>
                    </a:lnTo>
                    <a:lnTo>
                      <a:pt x="1904" y="3543"/>
                    </a:lnTo>
                    <a:lnTo>
                      <a:pt x="1901" y="3537"/>
                    </a:lnTo>
                    <a:lnTo>
                      <a:pt x="1886" y="3529"/>
                    </a:lnTo>
                    <a:lnTo>
                      <a:pt x="1854" y="3524"/>
                    </a:lnTo>
                    <a:lnTo>
                      <a:pt x="1850" y="3518"/>
                    </a:lnTo>
                    <a:lnTo>
                      <a:pt x="1852" y="3509"/>
                    </a:lnTo>
                    <a:lnTo>
                      <a:pt x="1859" y="3509"/>
                    </a:lnTo>
                    <a:lnTo>
                      <a:pt x="1866" y="3506"/>
                    </a:lnTo>
                    <a:lnTo>
                      <a:pt x="1871" y="3499"/>
                    </a:lnTo>
                    <a:lnTo>
                      <a:pt x="1865" y="3494"/>
                    </a:lnTo>
                    <a:lnTo>
                      <a:pt x="1858" y="3498"/>
                    </a:lnTo>
                    <a:lnTo>
                      <a:pt x="1842" y="3498"/>
                    </a:lnTo>
                    <a:lnTo>
                      <a:pt x="1842" y="3489"/>
                    </a:lnTo>
                    <a:lnTo>
                      <a:pt x="1844" y="3482"/>
                    </a:lnTo>
                    <a:lnTo>
                      <a:pt x="1849" y="3476"/>
                    </a:lnTo>
                    <a:lnTo>
                      <a:pt x="1838" y="3463"/>
                    </a:lnTo>
                    <a:lnTo>
                      <a:pt x="1854" y="3463"/>
                    </a:lnTo>
                    <a:lnTo>
                      <a:pt x="1859" y="3457"/>
                    </a:lnTo>
                    <a:lnTo>
                      <a:pt x="1867" y="3457"/>
                    </a:lnTo>
                    <a:lnTo>
                      <a:pt x="1872" y="3463"/>
                    </a:lnTo>
                    <a:lnTo>
                      <a:pt x="1880" y="3462"/>
                    </a:lnTo>
                    <a:lnTo>
                      <a:pt x="1888" y="3463"/>
                    </a:lnTo>
                    <a:lnTo>
                      <a:pt x="1896" y="3461"/>
                    </a:lnTo>
                    <a:lnTo>
                      <a:pt x="1920" y="3461"/>
                    </a:lnTo>
                    <a:lnTo>
                      <a:pt x="1925" y="3468"/>
                    </a:lnTo>
                    <a:lnTo>
                      <a:pt x="1935" y="3456"/>
                    </a:lnTo>
                    <a:lnTo>
                      <a:pt x="1942" y="3452"/>
                    </a:lnTo>
                    <a:lnTo>
                      <a:pt x="1958" y="3454"/>
                    </a:lnTo>
                    <a:lnTo>
                      <a:pt x="1966" y="3449"/>
                    </a:lnTo>
                    <a:lnTo>
                      <a:pt x="1973" y="3446"/>
                    </a:lnTo>
                    <a:lnTo>
                      <a:pt x="1987" y="3436"/>
                    </a:lnTo>
                    <a:lnTo>
                      <a:pt x="1994" y="3439"/>
                    </a:lnTo>
                    <a:lnTo>
                      <a:pt x="2000" y="3444"/>
                    </a:lnTo>
                    <a:lnTo>
                      <a:pt x="2008" y="3444"/>
                    </a:lnTo>
                    <a:lnTo>
                      <a:pt x="2010" y="3436"/>
                    </a:lnTo>
                    <a:lnTo>
                      <a:pt x="2027" y="3432"/>
                    </a:lnTo>
                    <a:lnTo>
                      <a:pt x="2033" y="3428"/>
                    </a:lnTo>
                    <a:lnTo>
                      <a:pt x="2042" y="3427"/>
                    </a:lnTo>
                    <a:lnTo>
                      <a:pt x="2049" y="3424"/>
                    </a:lnTo>
                    <a:lnTo>
                      <a:pt x="2057" y="3424"/>
                    </a:lnTo>
                    <a:lnTo>
                      <a:pt x="2064" y="3427"/>
                    </a:lnTo>
                    <a:lnTo>
                      <a:pt x="2069" y="3419"/>
                    </a:lnTo>
                    <a:lnTo>
                      <a:pt x="2070" y="3412"/>
                    </a:lnTo>
                    <a:lnTo>
                      <a:pt x="2074" y="3403"/>
                    </a:lnTo>
                    <a:lnTo>
                      <a:pt x="2081" y="3400"/>
                    </a:lnTo>
                    <a:lnTo>
                      <a:pt x="2089" y="3398"/>
                    </a:lnTo>
                    <a:lnTo>
                      <a:pt x="2096" y="3402"/>
                    </a:lnTo>
                    <a:lnTo>
                      <a:pt x="2114" y="3396"/>
                    </a:lnTo>
                    <a:lnTo>
                      <a:pt x="2114" y="3397"/>
                    </a:lnTo>
                    <a:lnTo>
                      <a:pt x="2151" y="3387"/>
                    </a:lnTo>
                    <a:lnTo>
                      <a:pt x="2183" y="3384"/>
                    </a:lnTo>
                    <a:lnTo>
                      <a:pt x="2211" y="3375"/>
                    </a:lnTo>
                    <a:lnTo>
                      <a:pt x="2218" y="3369"/>
                    </a:lnTo>
                    <a:lnTo>
                      <a:pt x="2226" y="3370"/>
                    </a:lnTo>
                    <a:lnTo>
                      <a:pt x="2234" y="3368"/>
                    </a:lnTo>
                    <a:lnTo>
                      <a:pt x="2238" y="3362"/>
                    </a:lnTo>
                    <a:lnTo>
                      <a:pt x="2238" y="3353"/>
                    </a:lnTo>
                    <a:lnTo>
                      <a:pt x="2238" y="3346"/>
                    </a:lnTo>
                    <a:lnTo>
                      <a:pt x="2247" y="3347"/>
                    </a:lnTo>
                    <a:lnTo>
                      <a:pt x="2254" y="3344"/>
                    </a:lnTo>
                    <a:lnTo>
                      <a:pt x="2259" y="3338"/>
                    </a:lnTo>
                    <a:lnTo>
                      <a:pt x="2265" y="3333"/>
                    </a:lnTo>
                    <a:lnTo>
                      <a:pt x="2274" y="3333"/>
                    </a:lnTo>
                    <a:lnTo>
                      <a:pt x="2279" y="3326"/>
                    </a:lnTo>
                    <a:lnTo>
                      <a:pt x="2286" y="3326"/>
                    </a:lnTo>
                    <a:lnTo>
                      <a:pt x="2293" y="3332"/>
                    </a:lnTo>
                    <a:lnTo>
                      <a:pt x="2300" y="3330"/>
                    </a:lnTo>
                    <a:lnTo>
                      <a:pt x="2307" y="3333"/>
                    </a:lnTo>
                    <a:lnTo>
                      <a:pt x="2316" y="3331"/>
                    </a:lnTo>
                    <a:lnTo>
                      <a:pt x="2323" y="3335"/>
                    </a:lnTo>
                    <a:lnTo>
                      <a:pt x="2328" y="3341"/>
                    </a:lnTo>
                    <a:lnTo>
                      <a:pt x="2342" y="3349"/>
                    </a:lnTo>
                    <a:lnTo>
                      <a:pt x="2349" y="3346"/>
                    </a:lnTo>
                    <a:lnTo>
                      <a:pt x="2355" y="3341"/>
                    </a:lnTo>
                    <a:lnTo>
                      <a:pt x="2371" y="3338"/>
                    </a:lnTo>
                    <a:lnTo>
                      <a:pt x="2379" y="3341"/>
                    </a:lnTo>
                    <a:lnTo>
                      <a:pt x="2385" y="3347"/>
                    </a:lnTo>
                    <a:lnTo>
                      <a:pt x="2388" y="3354"/>
                    </a:lnTo>
                    <a:lnTo>
                      <a:pt x="2390" y="3370"/>
                    </a:lnTo>
                    <a:lnTo>
                      <a:pt x="2388" y="3379"/>
                    </a:lnTo>
                    <a:lnTo>
                      <a:pt x="2391" y="3386"/>
                    </a:lnTo>
                    <a:lnTo>
                      <a:pt x="2403" y="3397"/>
                    </a:lnTo>
                    <a:lnTo>
                      <a:pt x="2399" y="3403"/>
                    </a:lnTo>
                    <a:lnTo>
                      <a:pt x="2401" y="3420"/>
                    </a:lnTo>
                    <a:lnTo>
                      <a:pt x="2396" y="3427"/>
                    </a:lnTo>
                    <a:lnTo>
                      <a:pt x="2391" y="3433"/>
                    </a:lnTo>
                    <a:lnTo>
                      <a:pt x="2394" y="3440"/>
                    </a:lnTo>
                    <a:lnTo>
                      <a:pt x="2397" y="3448"/>
                    </a:lnTo>
                    <a:lnTo>
                      <a:pt x="2413" y="3444"/>
                    </a:lnTo>
                    <a:lnTo>
                      <a:pt x="2420" y="3449"/>
                    </a:lnTo>
                    <a:lnTo>
                      <a:pt x="2428" y="3448"/>
                    </a:lnTo>
                    <a:lnTo>
                      <a:pt x="2431" y="3439"/>
                    </a:lnTo>
                    <a:lnTo>
                      <a:pt x="2439" y="3439"/>
                    </a:lnTo>
                    <a:lnTo>
                      <a:pt x="2446" y="3441"/>
                    </a:lnTo>
                    <a:lnTo>
                      <a:pt x="2449" y="3433"/>
                    </a:lnTo>
                    <a:lnTo>
                      <a:pt x="2449" y="3425"/>
                    </a:lnTo>
                    <a:lnTo>
                      <a:pt x="2456" y="3427"/>
                    </a:lnTo>
                    <a:lnTo>
                      <a:pt x="2460" y="3434"/>
                    </a:lnTo>
                    <a:lnTo>
                      <a:pt x="2462" y="3443"/>
                    </a:lnTo>
                    <a:lnTo>
                      <a:pt x="2467" y="3448"/>
                    </a:lnTo>
                    <a:lnTo>
                      <a:pt x="2465" y="3455"/>
                    </a:lnTo>
                    <a:lnTo>
                      <a:pt x="2463" y="3463"/>
                    </a:lnTo>
                    <a:lnTo>
                      <a:pt x="2479" y="3465"/>
                    </a:lnTo>
                    <a:lnTo>
                      <a:pt x="2477" y="3457"/>
                    </a:lnTo>
                    <a:lnTo>
                      <a:pt x="2472" y="3451"/>
                    </a:lnTo>
                    <a:lnTo>
                      <a:pt x="2479" y="3448"/>
                    </a:lnTo>
                    <a:lnTo>
                      <a:pt x="2495" y="3451"/>
                    </a:lnTo>
                    <a:lnTo>
                      <a:pt x="2503" y="3456"/>
                    </a:lnTo>
                    <a:lnTo>
                      <a:pt x="2508" y="3462"/>
                    </a:lnTo>
                    <a:lnTo>
                      <a:pt x="2516" y="3466"/>
                    </a:lnTo>
                    <a:lnTo>
                      <a:pt x="2523" y="3466"/>
                    </a:lnTo>
                    <a:lnTo>
                      <a:pt x="2527" y="3459"/>
                    </a:lnTo>
                    <a:lnTo>
                      <a:pt x="2535" y="3455"/>
                    </a:lnTo>
                    <a:lnTo>
                      <a:pt x="2537" y="3463"/>
                    </a:lnTo>
                    <a:lnTo>
                      <a:pt x="2537" y="3471"/>
                    </a:lnTo>
                    <a:lnTo>
                      <a:pt x="2528" y="3473"/>
                    </a:lnTo>
                    <a:lnTo>
                      <a:pt x="2522" y="3478"/>
                    </a:lnTo>
                    <a:lnTo>
                      <a:pt x="2517" y="3486"/>
                    </a:lnTo>
                    <a:lnTo>
                      <a:pt x="2515" y="3493"/>
                    </a:lnTo>
                    <a:lnTo>
                      <a:pt x="2516" y="3502"/>
                    </a:lnTo>
                    <a:lnTo>
                      <a:pt x="2521" y="3508"/>
                    </a:lnTo>
                    <a:lnTo>
                      <a:pt x="2528" y="3508"/>
                    </a:lnTo>
                    <a:lnTo>
                      <a:pt x="2533" y="3502"/>
                    </a:lnTo>
                    <a:lnTo>
                      <a:pt x="2548" y="3495"/>
                    </a:lnTo>
                    <a:lnTo>
                      <a:pt x="2555" y="3498"/>
                    </a:lnTo>
                    <a:lnTo>
                      <a:pt x="2564" y="3498"/>
                    </a:lnTo>
                    <a:lnTo>
                      <a:pt x="2570" y="3503"/>
                    </a:lnTo>
                    <a:lnTo>
                      <a:pt x="2578" y="3503"/>
                    </a:lnTo>
                    <a:lnTo>
                      <a:pt x="2575" y="3495"/>
                    </a:lnTo>
                    <a:lnTo>
                      <a:pt x="2580" y="3489"/>
                    </a:lnTo>
                    <a:lnTo>
                      <a:pt x="2589" y="3488"/>
                    </a:lnTo>
                    <a:lnTo>
                      <a:pt x="2598" y="3477"/>
                    </a:lnTo>
                    <a:lnTo>
                      <a:pt x="2614" y="3475"/>
                    </a:lnTo>
                    <a:lnTo>
                      <a:pt x="2627" y="3463"/>
                    </a:lnTo>
                    <a:lnTo>
                      <a:pt x="2633" y="3449"/>
                    </a:lnTo>
                    <a:lnTo>
                      <a:pt x="2639" y="3444"/>
                    </a:lnTo>
                    <a:lnTo>
                      <a:pt x="2648" y="3445"/>
                    </a:lnTo>
                    <a:lnTo>
                      <a:pt x="2664" y="3441"/>
                    </a:lnTo>
                    <a:lnTo>
                      <a:pt x="2671" y="3439"/>
                    </a:lnTo>
                    <a:lnTo>
                      <a:pt x="2675" y="3432"/>
                    </a:lnTo>
                    <a:lnTo>
                      <a:pt x="2691" y="3430"/>
                    </a:lnTo>
                    <a:lnTo>
                      <a:pt x="2704" y="3422"/>
                    </a:lnTo>
                    <a:lnTo>
                      <a:pt x="2708" y="3429"/>
                    </a:lnTo>
                    <a:lnTo>
                      <a:pt x="2709" y="3436"/>
                    </a:lnTo>
                    <a:lnTo>
                      <a:pt x="2704" y="3444"/>
                    </a:lnTo>
                    <a:lnTo>
                      <a:pt x="2697" y="3446"/>
                    </a:lnTo>
                    <a:lnTo>
                      <a:pt x="2689" y="3446"/>
                    </a:lnTo>
                    <a:lnTo>
                      <a:pt x="2688" y="345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96" name="Freeform 133"/>
              <p:cNvSpPr>
                <a:spLocks noChangeAspect="1"/>
              </p:cNvSpPr>
              <p:nvPr/>
            </p:nvSpPr>
            <p:spPr bwMode="gray">
              <a:xfrm>
                <a:off x="2730" y="1750"/>
                <a:ext cx="36" cy="27"/>
              </a:xfrm>
              <a:custGeom>
                <a:avLst/>
                <a:gdLst/>
                <a:ahLst/>
                <a:cxnLst>
                  <a:cxn ang="0">
                    <a:pos x="0" y="118"/>
                  </a:cxn>
                  <a:cxn ang="0">
                    <a:pos x="2" y="114"/>
                  </a:cxn>
                  <a:cxn ang="0">
                    <a:pos x="12" y="107"/>
                  </a:cxn>
                  <a:cxn ang="0">
                    <a:pos x="14" y="102"/>
                  </a:cxn>
                  <a:cxn ang="0">
                    <a:pos x="19" y="87"/>
                  </a:cxn>
                  <a:cxn ang="0">
                    <a:pos x="21" y="76"/>
                  </a:cxn>
                  <a:cxn ang="0">
                    <a:pos x="25" y="70"/>
                  </a:cxn>
                  <a:cxn ang="0">
                    <a:pos x="46" y="69"/>
                  </a:cxn>
                  <a:cxn ang="0">
                    <a:pos x="55" y="63"/>
                  </a:cxn>
                  <a:cxn ang="0">
                    <a:pos x="67" y="48"/>
                  </a:cxn>
                  <a:cxn ang="0">
                    <a:pos x="77" y="32"/>
                  </a:cxn>
                  <a:cxn ang="0">
                    <a:pos x="82" y="15"/>
                  </a:cxn>
                  <a:cxn ang="0">
                    <a:pos x="83" y="0"/>
                  </a:cxn>
                  <a:cxn ang="0">
                    <a:pos x="79" y="27"/>
                  </a:cxn>
                  <a:cxn ang="0">
                    <a:pos x="71" y="46"/>
                  </a:cxn>
                  <a:cxn ang="0">
                    <a:pos x="65" y="55"/>
                  </a:cxn>
                  <a:cxn ang="0">
                    <a:pos x="57" y="64"/>
                  </a:cxn>
                  <a:cxn ang="0">
                    <a:pos x="61" y="71"/>
                  </a:cxn>
                  <a:cxn ang="0">
                    <a:pos x="67" y="70"/>
                  </a:cxn>
                  <a:cxn ang="0">
                    <a:pos x="76" y="75"/>
                  </a:cxn>
                  <a:cxn ang="0">
                    <a:pos x="87" y="75"/>
                  </a:cxn>
                  <a:cxn ang="0">
                    <a:pos x="89" y="66"/>
                  </a:cxn>
                  <a:cxn ang="0">
                    <a:pos x="89" y="49"/>
                  </a:cxn>
                  <a:cxn ang="0">
                    <a:pos x="93" y="44"/>
                  </a:cxn>
                  <a:cxn ang="0">
                    <a:pos x="93" y="41"/>
                  </a:cxn>
                  <a:cxn ang="0">
                    <a:pos x="103" y="38"/>
                  </a:cxn>
                  <a:cxn ang="0">
                    <a:pos x="109" y="43"/>
                  </a:cxn>
                  <a:cxn ang="0">
                    <a:pos x="116" y="46"/>
                  </a:cxn>
                  <a:cxn ang="0">
                    <a:pos x="122" y="50"/>
                  </a:cxn>
                  <a:cxn ang="0">
                    <a:pos x="130" y="54"/>
                  </a:cxn>
                  <a:cxn ang="0">
                    <a:pos x="147" y="57"/>
                  </a:cxn>
                  <a:cxn ang="0">
                    <a:pos x="163" y="55"/>
                  </a:cxn>
                  <a:cxn ang="0">
                    <a:pos x="169" y="59"/>
                  </a:cxn>
                  <a:cxn ang="0">
                    <a:pos x="180" y="82"/>
                  </a:cxn>
                  <a:cxn ang="0">
                    <a:pos x="174" y="97"/>
                  </a:cxn>
                  <a:cxn ang="0">
                    <a:pos x="174" y="114"/>
                  </a:cxn>
                  <a:cxn ang="0">
                    <a:pos x="177" y="124"/>
                  </a:cxn>
                  <a:cxn ang="0">
                    <a:pos x="153" y="127"/>
                  </a:cxn>
                  <a:cxn ang="0">
                    <a:pos x="126" y="133"/>
                  </a:cxn>
                  <a:cxn ang="0">
                    <a:pos x="78" y="134"/>
                  </a:cxn>
                  <a:cxn ang="0">
                    <a:pos x="14" y="123"/>
                  </a:cxn>
                  <a:cxn ang="0">
                    <a:pos x="0" y="118"/>
                  </a:cxn>
                </a:cxnLst>
                <a:rect l="0" t="0" r="r" b="b"/>
                <a:pathLst>
                  <a:path w="180" h="134">
                    <a:moveTo>
                      <a:pt x="0" y="118"/>
                    </a:moveTo>
                    <a:lnTo>
                      <a:pt x="2" y="114"/>
                    </a:lnTo>
                    <a:lnTo>
                      <a:pt x="12" y="107"/>
                    </a:lnTo>
                    <a:lnTo>
                      <a:pt x="14" y="102"/>
                    </a:lnTo>
                    <a:lnTo>
                      <a:pt x="19" y="87"/>
                    </a:lnTo>
                    <a:lnTo>
                      <a:pt x="21" y="76"/>
                    </a:lnTo>
                    <a:lnTo>
                      <a:pt x="25" y="70"/>
                    </a:lnTo>
                    <a:lnTo>
                      <a:pt x="46" y="69"/>
                    </a:lnTo>
                    <a:lnTo>
                      <a:pt x="55" y="63"/>
                    </a:lnTo>
                    <a:lnTo>
                      <a:pt x="67" y="48"/>
                    </a:lnTo>
                    <a:lnTo>
                      <a:pt x="77" y="32"/>
                    </a:lnTo>
                    <a:lnTo>
                      <a:pt x="82" y="15"/>
                    </a:lnTo>
                    <a:lnTo>
                      <a:pt x="83" y="0"/>
                    </a:lnTo>
                    <a:lnTo>
                      <a:pt x="79" y="27"/>
                    </a:lnTo>
                    <a:lnTo>
                      <a:pt x="71" y="46"/>
                    </a:lnTo>
                    <a:lnTo>
                      <a:pt x="65" y="55"/>
                    </a:lnTo>
                    <a:lnTo>
                      <a:pt x="57" y="64"/>
                    </a:lnTo>
                    <a:lnTo>
                      <a:pt x="61" y="71"/>
                    </a:lnTo>
                    <a:lnTo>
                      <a:pt x="67" y="70"/>
                    </a:lnTo>
                    <a:lnTo>
                      <a:pt x="76" y="75"/>
                    </a:lnTo>
                    <a:lnTo>
                      <a:pt x="87" y="75"/>
                    </a:lnTo>
                    <a:lnTo>
                      <a:pt x="89" y="66"/>
                    </a:lnTo>
                    <a:lnTo>
                      <a:pt x="89" y="49"/>
                    </a:lnTo>
                    <a:lnTo>
                      <a:pt x="93" y="44"/>
                    </a:lnTo>
                    <a:lnTo>
                      <a:pt x="93" y="41"/>
                    </a:lnTo>
                    <a:lnTo>
                      <a:pt x="103" y="38"/>
                    </a:lnTo>
                    <a:lnTo>
                      <a:pt x="109" y="43"/>
                    </a:lnTo>
                    <a:lnTo>
                      <a:pt x="116" y="46"/>
                    </a:lnTo>
                    <a:lnTo>
                      <a:pt x="122" y="50"/>
                    </a:lnTo>
                    <a:lnTo>
                      <a:pt x="130" y="54"/>
                    </a:lnTo>
                    <a:lnTo>
                      <a:pt x="147" y="57"/>
                    </a:lnTo>
                    <a:lnTo>
                      <a:pt x="163" y="55"/>
                    </a:lnTo>
                    <a:lnTo>
                      <a:pt x="169" y="59"/>
                    </a:lnTo>
                    <a:lnTo>
                      <a:pt x="180" y="82"/>
                    </a:lnTo>
                    <a:lnTo>
                      <a:pt x="174" y="97"/>
                    </a:lnTo>
                    <a:lnTo>
                      <a:pt x="174" y="114"/>
                    </a:lnTo>
                    <a:lnTo>
                      <a:pt x="177" y="124"/>
                    </a:lnTo>
                    <a:lnTo>
                      <a:pt x="153" y="127"/>
                    </a:lnTo>
                    <a:lnTo>
                      <a:pt x="126" y="133"/>
                    </a:lnTo>
                    <a:lnTo>
                      <a:pt x="78" y="134"/>
                    </a:lnTo>
                    <a:lnTo>
                      <a:pt x="14" y="123"/>
                    </a:lnTo>
                    <a:lnTo>
                      <a:pt x="0" y="118"/>
                    </a:lnTo>
                    <a:close/>
                  </a:path>
                </a:pathLst>
              </a:custGeom>
              <a:grpFill/>
              <a:ln w="3175" cap="flat" cmpd="sng">
                <a:noFill/>
                <a:prstDash val="solid"/>
                <a:round/>
                <a:headEnd type="none" w="med" len="med"/>
                <a:tailEnd type="none" w="med" len="med"/>
              </a:ln>
              <a:effectLst/>
            </p:spPr>
            <p:txBody>
              <a:bodyPr/>
              <a:lstStyle/>
              <a:p>
                <a:endParaRPr lang="en-US" dirty="0"/>
              </a:p>
            </p:txBody>
          </p:sp>
        </p:grpSp>
        <p:grpSp>
          <p:nvGrpSpPr>
            <p:cNvPr id="116" name="Group 135"/>
            <p:cNvGrpSpPr>
              <a:grpSpLocks noChangeAspect="1"/>
            </p:cNvGrpSpPr>
            <p:nvPr/>
          </p:nvGrpSpPr>
          <p:grpSpPr bwMode="gray">
            <a:xfrm>
              <a:off x="3862008" y="1811483"/>
              <a:ext cx="695977" cy="655459"/>
              <a:chOff x="2802" y="1979"/>
              <a:chExt cx="408" cy="369"/>
            </a:xfrm>
            <a:grpFill/>
          </p:grpSpPr>
          <p:sp>
            <p:nvSpPr>
              <p:cNvPr id="364" name="Freeform 136"/>
              <p:cNvSpPr>
                <a:spLocks noChangeAspect="1"/>
              </p:cNvSpPr>
              <p:nvPr/>
            </p:nvSpPr>
            <p:spPr bwMode="gray">
              <a:xfrm>
                <a:off x="2899" y="2082"/>
                <a:ext cx="19" cy="23"/>
              </a:xfrm>
              <a:custGeom>
                <a:avLst/>
                <a:gdLst/>
                <a:ahLst/>
                <a:cxnLst>
                  <a:cxn ang="0">
                    <a:pos x="39" y="96"/>
                  </a:cxn>
                  <a:cxn ang="0">
                    <a:pos x="45" y="93"/>
                  </a:cxn>
                  <a:cxn ang="0">
                    <a:pos x="55" y="83"/>
                  </a:cxn>
                  <a:cxn ang="0">
                    <a:pos x="58" y="78"/>
                  </a:cxn>
                  <a:cxn ang="0">
                    <a:pos x="53" y="75"/>
                  </a:cxn>
                  <a:cxn ang="0">
                    <a:pos x="58" y="68"/>
                  </a:cxn>
                  <a:cxn ang="0">
                    <a:pos x="72" y="62"/>
                  </a:cxn>
                  <a:cxn ang="0">
                    <a:pos x="79" y="62"/>
                  </a:cxn>
                  <a:cxn ang="0">
                    <a:pos x="77" y="59"/>
                  </a:cxn>
                  <a:cxn ang="0">
                    <a:pos x="74" y="53"/>
                  </a:cxn>
                  <a:cxn ang="0">
                    <a:pos x="77" y="48"/>
                  </a:cxn>
                  <a:cxn ang="0">
                    <a:pos x="87" y="42"/>
                  </a:cxn>
                  <a:cxn ang="0">
                    <a:pos x="91" y="38"/>
                  </a:cxn>
                  <a:cxn ang="0">
                    <a:pos x="91" y="34"/>
                  </a:cxn>
                  <a:cxn ang="0">
                    <a:pos x="88" y="25"/>
                  </a:cxn>
                  <a:cxn ang="0">
                    <a:pos x="85" y="19"/>
                  </a:cxn>
                  <a:cxn ang="0">
                    <a:pos x="77" y="15"/>
                  </a:cxn>
                  <a:cxn ang="0">
                    <a:pos x="81" y="10"/>
                  </a:cxn>
                  <a:cxn ang="0">
                    <a:pos x="85" y="9"/>
                  </a:cxn>
                  <a:cxn ang="0">
                    <a:pos x="84" y="4"/>
                  </a:cxn>
                  <a:cxn ang="0">
                    <a:pos x="77" y="0"/>
                  </a:cxn>
                  <a:cxn ang="0">
                    <a:pos x="72" y="4"/>
                  </a:cxn>
                  <a:cxn ang="0">
                    <a:pos x="58" y="14"/>
                  </a:cxn>
                  <a:cxn ang="0">
                    <a:pos x="41" y="29"/>
                  </a:cxn>
                  <a:cxn ang="0">
                    <a:pos x="27" y="54"/>
                  </a:cxn>
                  <a:cxn ang="0">
                    <a:pos x="25" y="58"/>
                  </a:cxn>
                  <a:cxn ang="0">
                    <a:pos x="17" y="73"/>
                  </a:cxn>
                  <a:cxn ang="0">
                    <a:pos x="11" y="85"/>
                  </a:cxn>
                  <a:cxn ang="0">
                    <a:pos x="1" y="106"/>
                  </a:cxn>
                  <a:cxn ang="0">
                    <a:pos x="2" y="113"/>
                  </a:cxn>
                  <a:cxn ang="0">
                    <a:pos x="16" y="116"/>
                  </a:cxn>
                  <a:cxn ang="0">
                    <a:pos x="21" y="113"/>
                  </a:cxn>
                  <a:cxn ang="0">
                    <a:pos x="27" y="101"/>
                  </a:cxn>
                  <a:cxn ang="0">
                    <a:pos x="31" y="100"/>
                  </a:cxn>
                </a:cxnLst>
                <a:rect l="0" t="0" r="r" b="b"/>
                <a:pathLst>
                  <a:path w="95" h="116">
                    <a:moveTo>
                      <a:pt x="32" y="102"/>
                    </a:moveTo>
                    <a:lnTo>
                      <a:pt x="39" y="96"/>
                    </a:lnTo>
                    <a:lnTo>
                      <a:pt x="44" y="95"/>
                    </a:lnTo>
                    <a:lnTo>
                      <a:pt x="45" y="93"/>
                    </a:lnTo>
                    <a:lnTo>
                      <a:pt x="52" y="88"/>
                    </a:lnTo>
                    <a:lnTo>
                      <a:pt x="55" y="83"/>
                    </a:lnTo>
                    <a:lnTo>
                      <a:pt x="58" y="83"/>
                    </a:lnTo>
                    <a:lnTo>
                      <a:pt x="58" y="78"/>
                    </a:lnTo>
                    <a:lnTo>
                      <a:pt x="53" y="75"/>
                    </a:lnTo>
                    <a:lnTo>
                      <a:pt x="53" y="75"/>
                    </a:lnTo>
                    <a:lnTo>
                      <a:pt x="55" y="69"/>
                    </a:lnTo>
                    <a:lnTo>
                      <a:pt x="58" y="68"/>
                    </a:lnTo>
                    <a:lnTo>
                      <a:pt x="59" y="63"/>
                    </a:lnTo>
                    <a:lnTo>
                      <a:pt x="72" y="62"/>
                    </a:lnTo>
                    <a:lnTo>
                      <a:pt x="77" y="63"/>
                    </a:lnTo>
                    <a:lnTo>
                      <a:pt x="79" y="62"/>
                    </a:lnTo>
                    <a:lnTo>
                      <a:pt x="80" y="62"/>
                    </a:lnTo>
                    <a:lnTo>
                      <a:pt x="77" y="59"/>
                    </a:lnTo>
                    <a:lnTo>
                      <a:pt x="72" y="56"/>
                    </a:lnTo>
                    <a:lnTo>
                      <a:pt x="74" y="53"/>
                    </a:lnTo>
                    <a:lnTo>
                      <a:pt x="77" y="52"/>
                    </a:lnTo>
                    <a:lnTo>
                      <a:pt x="77" y="48"/>
                    </a:lnTo>
                    <a:lnTo>
                      <a:pt x="82" y="47"/>
                    </a:lnTo>
                    <a:lnTo>
                      <a:pt x="87" y="42"/>
                    </a:lnTo>
                    <a:lnTo>
                      <a:pt x="90" y="42"/>
                    </a:lnTo>
                    <a:lnTo>
                      <a:pt x="91" y="38"/>
                    </a:lnTo>
                    <a:lnTo>
                      <a:pt x="95" y="36"/>
                    </a:lnTo>
                    <a:lnTo>
                      <a:pt x="91" y="34"/>
                    </a:lnTo>
                    <a:lnTo>
                      <a:pt x="92" y="30"/>
                    </a:lnTo>
                    <a:lnTo>
                      <a:pt x="88" y="25"/>
                    </a:lnTo>
                    <a:lnTo>
                      <a:pt x="90" y="21"/>
                    </a:lnTo>
                    <a:lnTo>
                      <a:pt x="85" y="19"/>
                    </a:lnTo>
                    <a:lnTo>
                      <a:pt x="84" y="15"/>
                    </a:lnTo>
                    <a:lnTo>
                      <a:pt x="77" y="15"/>
                    </a:lnTo>
                    <a:lnTo>
                      <a:pt x="77" y="13"/>
                    </a:lnTo>
                    <a:lnTo>
                      <a:pt x="81" y="10"/>
                    </a:lnTo>
                    <a:lnTo>
                      <a:pt x="81" y="9"/>
                    </a:lnTo>
                    <a:lnTo>
                      <a:pt x="85" y="9"/>
                    </a:lnTo>
                    <a:lnTo>
                      <a:pt x="85" y="7"/>
                    </a:lnTo>
                    <a:lnTo>
                      <a:pt x="84" y="4"/>
                    </a:lnTo>
                    <a:lnTo>
                      <a:pt x="79" y="4"/>
                    </a:lnTo>
                    <a:lnTo>
                      <a:pt x="77" y="0"/>
                    </a:lnTo>
                    <a:lnTo>
                      <a:pt x="75" y="0"/>
                    </a:lnTo>
                    <a:lnTo>
                      <a:pt x="72" y="4"/>
                    </a:lnTo>
                    <a:lnTo>
                      <a:pt x="55" y="4"/>
                    </a:lnTo>
                    <a:lnTo>
                      <a:pt x="58" y="14"/>
                    </a:lnTo>
                    <a:lnTo>
                      <a:pt x="48" y="21"/>
                    </a:lnTo>
                    <a:lnTo>
                      <a:pt x="41" y="29"/>
                    </a:lnTo>
                    <a:lnTo>
                      <a:pt x="33" y="53"/>
                    </a:lnTo>
                    <a:lnTo>
                      <a:pt x="27" y="54"/>
                    </a:lnTo>
                    <a:lnTo>
                      <a:pt x="27" y="58"/>
                    </a:lnTo>
                    <a:lnTo>
                      <a:pt x="25" y="58"/>
                    </a:lnTo>
                    <a:lnTo>
                      <a:pt x="22" y="63"/>
                    </a:lnTo>
                    <a:lnTo>
                      <a:pt x="17" y="73"/>
                    </a:lnTo>
                    <a:lnTo>
                      <a:pt x="16" y="77"/>
                    </a:lnTo>
                    <a:lnTo>
                      <a:pt x="11" y="85"/>
                    </a:lnTo>
                    <a:lnTo>
                      <a:pt x="6" y="99"/>
                    </a:lnTo>
                    <a:lnTo>
                      <a:pt x="1" y="106"/>
                    </a:lnTo>
                    <a:lnTo>
                      <a:pt x="0" y="111"/>
                    </a:lnTo>
                    <a:lnTo>
                      <a:pt x="2" y="113"/>
                    </a:lnTo>
                    <a:lnTo>
                      <a:pt x="14" y="112"/>
                    </a:lnTo>
                    <a:lnTo>
                      <a:pt x="16" y="116"/>
                    </a:lnTo>
                    <a:lnTo>
                      <a:pt x="18" y="116"/>
                    </a:lnTo>
                    <a:lnTo>
                      <a:pt x="21" y="113"/>
                    </a:lnTo>
                    <a:lnTo>
                      <a:pt x="26" y="115"/>
                    </a:lnTo>
                    <a:lnTo>
                      <a:pt x="27" y="101"/>
                    </a:lnTo>
                    <a:lnTo>
                      <a:pt x="29" y="99"/>
                    </a:lnTo>
                    <a:lnTo>
                      <a:pt x="31" y="100"/>
                    </a:lnTo>
                    <a:lnTo>
                      <a:pt x="32" y="102"/>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365" name="Group 137"/>
              <p:cNvGrpSpPr>
                <a:grpSpLocks noChangeAspect="1"/>
              </p:cNvGrpSpPr>
              <p:nvPr/>
            </p:nvGrpSpPr>
            <p:grpSpPr bwMode="gray">
              <a:xfrm>
                <a:off x="2889" y="2101"/>
                <a:ext cx="17" cy="51"/>
                <a:chOff x="2889" y="2101"/>
                <a:chExt cx="17" cy="51"/>
              </a:xfrm>
              <a:grpFill/>
            </p:grpSpPr>
            <p:sp>
              <p:nvSpPr>
                <p:cNvPr id="390" name="Freeform 138"/>
                <p:cNvSpPr>
                  <a:spLocks noChangeAspect="1"/>
                </p:cNvSpPr>
                <p:nvPr/>
              </p:nvSpPr>
              <p:spPr bwMode="gray">
                <a:xfrm>
                  <a:off x="2897" y="2111"/>
                  <a:ext cx="8" cy="16"/>
                </a:xfrm>
                <a:custGeom>
                  <a:avLst/>
                  <a:gdLst/>
                  <a:ahLst/>
                  <a:cxnLst>
                    <a:cxn ang="0">
                      <a:pos x="30" y="66"/>
                    </a:cxn>
                    <a:cxn ang="0">
                      <a:pos x="32" y="64"/>
                    </a:cxn>
                    <a:cxn ang="0">
                      <a:pos x="33" y="55"/>
                    </a:cxn>
                    <a:cxn ang="0">
                      <a:pos x="36" y="49"/>
                    </a:cxn>
                    <a:cxn ang="0">
                      <a:pos x="33" y="40"/>
                    </a:cxn>
                    <a:cxn ang="0">
                      <a:pos x="35" y="29"/>
                    </a:cxn>
                    <a:cxn ang="0">
                      <a:pos x="36" y="21"/>
                    </a:cxn>
                    <a:cxn ang="0">
                      <a:pos x="37" y="12"/>
                    </a:cxn>
                    <a:cxn ang="0">
                      <a:pos x="37" y="10"/>
                    </a:cxn>
                    <a:cxn ang="0">
                      <a:pos x="37" y="10"/>
                    </a:cxn>
                    <a:cxn ang="0">
                      <a:pos x="33" y="10"/>
                    </a:cxn>
                    <a:cxn ang="0">
                      <a:pos x="30" y="7"/>
                    </a:cxn>
                    <a:cxn ang="0">
                      <a:pos x="28" y="0"/>
                    </a:cxn>
                    <a:cxn ang="0">
                      <a:pos x="24" y="1"/>
                    </a:cxn>
                    <a:cxn ang="0">
                      <a:pos x="16" y="0"/>
                    </a:cxn>
                    <a:cxn ang="0">
                      <a:pos x="12" y="1"/>
                    </a:cxn>
                    <a:cxn ang="0">
                      <a:pos x="10" y="3"/>
                    </a:cxn>
                    <a:cxn ang="0">
                      <a:pos x="10" y="13"/>
                    </a:cxn>
                    <a:cxn ang="0">
                      <a:pos x="4" y="19"/>
                    </a:cxn>
                    <a:cxn ang="0">
                      <a:pos x="4" y="34"/>
                    </a:cxn>
                    <a:cxn ang="0">
                      <a:pos x="6" y="39"/>
                    </a:cxn>
                    <a:cxn ang="0">
                      <a:pos x="5" y="45"/>
                    </a:cxn>
                    <a:cxn ang="0">
                      <a:pos x="15" y="44"/>
                    </a:cxn>
                    <a:cxn ang="0">
                      <a:pos x="19" y="45"/>
                    </a:cxn>
                    <a:cxn ang="0">
                      <a:pos x="19" y="48"/>
                    </a:cxn>
                    <a:cxn ang="0">
                      <a:pos x="17" y="49"/>
                    </a:cxn>
                    <a:cxn ang="0">
                      <a:pos x="11" y="50"/>
                    </a:cxn>
                    <a:cxn ang="0">
                      <a:pos x="8" y="53"/>
                    </a:cxn>
                    <a:cxn ang="0">
                      <a:pos x="6" y="56"/>
                    </a:cxn>
                    <a:cxn ang="0">
                      <a:pos x="4" y="65"/>
                    </a:cxn>
                    <a:cxn ang="0">
                      <a:pos x="0" y="69"/>
                    </a:cxn>
                    <a:cxn ang="0">
                      <a:pos x="0" y="75"/>
                    </a:cxn>
                    <a:cxn ang="0">
                      <a:pos x="4" y="80"/>
                    </a:cxn>
                    <a:cxn ang="0">
                      <a:pos x="4" y="76"/>
                    </a:cxn>
                    <a:cxn ang="0">
                      <a:pos x="16" y="75"/>
                    </a:cxn>
                    <a:cxn ang="0">
                      <a:pos x="26" y="66"/>
                    </a:cxn>
                    <a:cxn ang="0">
                      <a:pos x="30" y="66"/>
                    </a:cxn>
                  </a:cxnLst>
                  <a:rect l="0" t="0" r="r" b="b"/>
                  <a:pathLst>
                    <a:path w="37" h="80">
                      <a:moveTo>
                        <a:pt x="30" y="66"/>
                      </a:moveTo>
                      <a:lnTo>
                        <a:pt x="32" y="64"/>
                      </a:lnTo>
                      <a:lnTo>
                        <a:pt x="33" y="55"/>
                      </a:lnTo>
                      <a:lnTo>
                        <a:pt x="36" y="49"/>
                      </a:lnTo>
                      <a:lnTo>
                        <a:pt x="33" y="40"/>
                      </a:lnTo>
                      <a:lnTo>
                        <a:pt x="35" y="29"/>
                      </a:lnTo>
                      <a:lnTo>
                        <a:pt x="36" y="21"/>
                      </a:lnTo>
                      <a:lnTo>
                        <a:pt x="37" y="12"/>
                      </a:lnTo>
                      <a:lnTo>
                        <a:pt x="37" y="10"/>
                      </a:lnTo>
                      <a:lnTo>
                        <a:pt x="37" y="10"/>
                      </a:lnTo>
                      <a:lnTo>
                        <a:pt x="33" y="10"/>
                      </a:lnTo>
                      <a:lnTo>
                        <a:pt x="30" y="7"/>
                      </a:lnTo>
                      <a:lnTo>
                        <a:pt x="28" y="0"/>
                      </a:lnTo>
                      <a:lnTo>
                        <a:pt x="24" y="1"/>
                      </a:lnTo>
                      <a:lnTo>
                        <a:pt x="16" y="0"/>
                      </a:lnTo>
                      <a:lnTo>
                        <a:pt x="12" y="1"/>
                      </a:lnTo>
                      <a:lnTo>
                        <a:pt x="10" y="3"/>
                      </a:lnTo>
                      <a:lnTo>
                        <a:pt x="10" y="13"/>
                      </a:lnTo>
                      <a:lnTo>
                        <a:pt x="4" y="19"/>
                      </a:lnTo>
                      <a:lnTo>
                        <a:pt x="4" y="34"/>
                      </a:lnTo>
                      <a:lnTo>
                        <a:pt x="6" y="39"/>
                      </a:lnTo>
                      <a:lnTo>
                        <a:pt x="5" y="45"/>
                      </a:lnTo>
                      <a:lnTo>
                        <a:pt x="15" y="44"/>
                      </a:lnTo>
                      <a:lnTo>
                        <a:pt x="19" y="45"/>
                      </a:lnTo>
                      <a:lnTo>
                        <a:pt x="19" y="48"/>
                      </a:lnTo>
                      <a:lnTo>
                        <a:pt x="17" y="49"/>
                      </a:lnTo>
                      <a:lnTo>
                        <a:pt x="11" y="50"/>
                      </a:lnTo>
                      <a:lnTo>
                        <a:pt x="8" y="53"/>
                      </a:lnTo>
                      <a:lnTo>
                        <a:pt x="6" y="56"/>
                      </a:lnTo>
                      <a:lnTo>
                        <a:pt x="4" y="65"/>
                      </a:lnTo>
                      <a:lnTo>
                        <a:pt x="0" y="69"/>
                      </a:lnTo>
                      <a:lnTo>
                        <a:pt x="0" y="75"/>
                      </a:lnTo>
                      <a:lnTo>
                        <a:pt x="4" y="80"/>
                      </a:lnTo>
                      <a:lnTo>
                        <a:pt x="4" y="76"/>
                      </a:lnTo>
                      <a:lnTo>
                        <a:pt x="16" y="75"/>
                      </a:lnTo>
                      <a:lnTo>
                        <a:pt x="26" y="66"/>
                      </a:lnTo>
                      <a:lnTo>
                        <a:pt x="30" y="6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91" name="Freeform 139"/>
                <p:cNvSpPr>
                  <a:spLocks noChangeAspect="1"/>
                </p:cNvSpPr>
                <p:nvPr/>
              </p:nvSpPr>
              <p:spPr bwMode="gray">
                <a:xfrm>
                  <a:off x="2889" y="2124"/>
                  <a:ext cx="4" cy="5"/>
                </a:xfrm>
                <a:custGeom>
                  <a:avLst/>
                  <a:gdLst/>
                  <a:ahLst/>
                  <a:cxnLst>
                    <a:cxn ang="0">
                      <a:pos x="1" y="24"/>
                    </a:cxn>
                    <a:cxn ang="0">
                      <a:pos x="8" y="21"/>
                    </a:cxn>
                    <a:cxn ang="0">
                      <a:pos x="7" y="16"/>
                    </a:cxn>
                    <a:cxn ang="0">
                      <a:pos x="18" y="5"/>
                    </a:cxn>
                    <a:cxn ang="0">
                      <a:pos x="14" y="0"/>
                    </a:cxn>
                    <a:cxn ang="0">
                      <a:pos x="0" y="14"/>
                    </a:cxn>
                    <a:cxn ang="0">
                      <a:pos x="1" y="24"/>
                    </a:cxn>
                  </a:cxnLst>
                  <a:rect l="0" t="0" r="r" b="b"/>
                  <a:pathLst>
                    <a:path w="18" h="24">
                      <a:moveTo>
                        <a:pt x="1" y="24"/>
                      </a:moveTo>
                      <a:lnTo>
                        <a:pt x="8" y="21"/>
                      </a:lnTo>
                      <a:lnTo>
                        <a:pt x="7" y="16"/>
                      </a:lnTo>
                      <a:lnTo>
                        <a:pt x="18" y="5"/>
                      </a:lnTo>
                      <a:lnTo>
                        <a:pt x="14" y="0"/>
                      </a:lnTo>
                      <a:lnTo>
                        <a:pt x="0" y="14"/>
                      </a:lnTo>
                      <a:lnTo>
                        <a:pt x="1" y="2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92" name="Freeform 140"/>
                <p:cNvSpPr>
                  <a:spLocks noChangeAspect="1"/>
                </p:cNvSpPr>
                <p:nvPr/>
              </p:nvSpPr>
              <p:spPr bwMode="gray">
                <a:xfrm>
                  <a:off x="2890" y="2101"/>
                  <a:ext cx="16" cy="51"/>
                </a:xfrm>
                <a:custGeom>
                  <a:avLst/>
                  <a:gdLst/>
                  <a:ahLst/>
                  <a:cxnLst>
                    <a:cxn ang="0">
                      <a:pos x="45" y="242"/>
                    </a:cxn>
                    <a:cxn ang="0">
                      <a:pos x="55" y="178"/>
                    </a:cxn>
                    <a:cxn ang="0">
                      <a:pos x="70" y="140"/>
                    </a:cxn>
                    <a:cxn ang="0">
                      <a:pos x="71" y="119"/>
                    </a:cxn>
                    <a:cxn ang="0">
                      <a:pos x="65" y="115"/>
                    </a:cxn>
                    <a:cxn ang="0">
                      <a:pos x="43" y="125"/>
                    </a:cxn>
                    <a:cxn ang="0">
                      <a:pos x="39" y="124"/>
                    </a:cxn>
                    <a:cxn ang="0">
                      <a:pos x="43" y="114"/>
                    </a:cxn>
                    <a:cxn ang="0">
                      <a:pos x="47" y="102"/>
                    </a:cxn>
                    <a:cxn ang="0">
                      <a:pos x="56" y="98"/>
                    </a:cxn>
                    <a:cxn ang="0">
                      <a:pos x="58" y="94"/>
                    </a:cxn>
                    <a:cxn ang="0">
                      <a:pos x="44" y="94"/>
                    </a:cxn>
                    <a:cxn ang="0">
                      <a:pos x="43" y="83"/>
                    </a:cxn>
                    <a:cxn ang="0">
                      <a:pos x="49" y="62"/>
                    </a:cxn>
                    <a:cxn ang="0">
                      <a:pos x="51" y="50"/>
                    </a:cxn>
                    <a:cxn ang="0">
                      <a:pos x="63" y="50"/>
                    </a:cxn>
                    <a:cxn ang="0">
                      <a:pos x="69" y="56"/>
                    </a:cxn>
                    <a:cxn ang="0">
                      <a:pos x="76" y="59"/>
                    </a:cxn>
                    <a:cxn ang="0">
                      <a:pos x="81" y="33"/>
                    </a:cxn>
                    <a:cxn ang="0">
                      <a:pos x="80" y="22"/>
                    </a:cxn>
                    <a:cxn ang="0">
                      <a:pos x="81" y="13"/>
                    </a:cxn>
                    <a:cxn ang="0">
                      <a:pos x="80" y="1"/>
                    </a:cxn>
                    <a:cxn ang="0">
                      <a:pos x="76" y="2"/>
                    </a:cxn>
                    <a:cxn ang="0">
                      <a:pos x="70" y="14"/>
                    </a:cxn>
                    <a:cxn ang="0">
                      <a:pos x="65" y="17"/>
                    </a:cxn>
                    <a:cxn ang="0">
                      <a:pos x="51" y="14"/>
                    </a:cxn>
                    <a:cxn ang="0">
                      <a:pos x="47" y="17"/>
                    </a:cxn>
                    <a:cxn ang="0">
                      <a:pos x="39" y="41"/>
                    </a:cxn>
                    <a:cxn ang="0">
                      <a:pos x="29" y="80"/>
                    </a:cxn>
                    <a:cxn ang="0">
                      <a:pos x="13" y="113"/>
                    </a:cxn>
                    <a:cxn ang="0">
                      <a:pos x="6" y="129"/>
                    </a:cxn>
                    <a:cxn ang="0">
                      <a:pos x="0" y="137"/>
                    </a:cxn>
                    <a:cxn ang="0">
                      <a:pos x="4" y="148"/>
                    </a:cxn>
                    <a:cxn ang="0">
                      <a:pos x="39" y="251"/>
                    </a:cxn>
                  </a:cxnLst>
                  <a:rect l="0" t="0" r="r" b="b"/>
                  <a:pathLst>
                    <a:path w="81" h="251">
                      <a:moveTo>
                        <a:pt x="44" y="248"/>
                      </a:moveTo>
                      <a:lnTo>
                        <a:pt x="45" y="242"/>
                      </a:lnTo>
                      <a:lnTo>
                        <a:pt x="49" y="232"/>
                      </a:lnTo>
                      <a:lnTo>
                        <a:pt x="55" y="178"/>
                      </a:lnTo>
                      <a:lnTo>
                        <a:pt x="61" y="158"/>
                      </a:lnTo>
                      <a:lnTo>
                        <a:pt x="70" y="140"/>
                      </a:lnTo>
                      <a:lnTo>
                        <a:pt x="67" y="132"/>
                      </a:lnTo>
                      <a:lnTo>
                        <a:pt x="71" y="119"/>
                      </a:lnTo>
                      <a:lnTo>
                        <a:pt x="69" y="115"/>
                      </a:lnTo>
                      <a:lnTo>
                        <a:pt x="65" y="115"/>
                      </a:lnTo>
                      <a:lnTo>
                        <a:pt x="55" y="124"/>
                      </a:lnTo>
                      <a:lnTo>
                        <a:pt x="43" y="125"/>
                      </a:lnTo>
                      <a:lnTo>
                        <a:pt x="43" y="129"/>
                      </a:lnTo>
                      <a:lnTo>
                        <a:pt x="39" y="124"/>
                      </a:lnTo>
                      <a:lnTo>
                        <a:pt x="39" y="118"/>
                      </a:lnTo>
                      <a:lnTo>
                        <a:pt x="43" y="114"/>
                      </a:lnTo>
                      <a:lnTo>
                        <a:pt x="45" y="105"/>
                      </a:lnTo>
                      <a:lnTo>
                        <a:pt x="47" y="102"/>
                      </a:lnTo>
                      <a:lnTo>
                        <a:pt x="50" y="99"/>
                      </a:lnTo>
                      <a:lnTo>
                        <a:pt x="56" y="98"/>
                      </a:lnTo>
                      <a:lnTo>
                        <a:pt x="58" y="97"/>
                      </a:lnTo>
                      <a:lnTo>
                        <a:pt x="58" y="94"/>
                      </a:lnTo>
                      <a:lnTo>
                        <a:pt x="54" y="93"/>
                      </a:lnTo>
                      <a:lnTo>
                        <a:pt x="44" y="94"/>
                      </a:lnTo>
                      <a:lnTo>
                        <a:pt x="45" y="88"/>
                      </a:lnTo>
                      <a:lnTo>
                        <a:pt x="43" y="83"/>
                      </a:lnTo>
                      <a:lnTo>
                        <a:pt x="43" y="68"/>
                      </a:lnTo>
                      <a:lnTo>
                        <a:pt x="49" y="62"/>
                      </a:lnTo>
                      <a:lnTo>
                        <a:pt x="49" y="52"/>
                      </a:lnTo>
                      <a:lnTo>
                        <a:pt x="51" y="50"/>
                      </a:lnTo>
                      <a:lnTo>
                        <a:pt x="55" y="49"/>
                      </a:lnTo>
                      <a:lnTo>
                        <a:pt x="63" y="50"/>
                      </a:lnTo>
                      <a:lnTo>
                        <a:pt x="67" y="49"/>
                      </a:lnTo>
                      <a:lnTo>
                        <a:pt x="69" y="56"/>
                      </a:lnTo>
                      <a:lnTo>
                        <a:pt x="72" y="59"/>
                      </a:lnTo>
                      <a:lnTo>
                        <a:pt x="76" y="59"/>
                      </a:lnTo>
                      <a:lnTo>
                        <a:pt x="76" y="39"/>
                      </a:lnTo>
                      <a:lnTo>
                        <a:pt x="81" y="33"/>
                      </a:lnTo>
                      <a:lnTo>
                        <a:pt x="78" y="27"/>
                      </a:lnTo>
                      <a:lnTo>
                        <a:pt x="80" y="22"/>
                      </a:lnTo>
                      <a:lnTo>
                        <a:pt x="78" y="17"/>
                      </a:lnTo>
                      <a:lnTo>
                        <a:pt x="81" y="13"/>
                      </a:lnTo>
                      <a:lnTo>
                        <a:pt x="81" y="3"/>
                      </a:lnTo>
                      <a:lnTo>
                        <a:pt x="80" y="1"/>
                      </a:lnTo>
                      <a:lnTo>
                        <a:pt x="78" y="0"/>
                      </a:lnTo>
                      <a:lnTo>
                        <a:pt x="76" y="2"/>
                      </a:lnTo>
                      <a:lnTo>
                        <a:pt x="75" y="16"/>
                      </a:lnTo>
                      <a:lnTo>
                        <a:pt x="70" y="14"/>
                      </a:lnTo>
                      <a:lnTo>
                        <a:pt x="67" y="17"/>
                      </a:lnTo>
                      <a:lnTo>
                        <a:pt x="65" y="17"/>
                      </a:lnTo>
                      <a:lnTo>
                        <a:pt x="63" y="13"/>
                      </a:lnTo>
                      <a:lnTo>
                        <a:pt x="51" y="14"/>
                      </a:lnTo>
                      <a:lnTo>
                        <a:pt x="49" y="12"/>
                      </a:lnTo>
                      <a:lnTo>
                        <a:pt x="47" y="17"/>
                      </a:lnTo>
                      <a:lnTo>
                        <a:pt x="47" y="27"/>
                      </a:lnTo>
                      <a:lnTo>
                        <a:pt x="39" y="41"/>
                      </a:lnTo>
                      <a:lnTo>
                        <a:pt x="38" y="49"/>
                      </a:lnTo>
                      <a:lnTo>
                        <a:pt x="29" y="80"/>
                      </a:lnTo>
                      <a:lnTo>
                        <a:pt x="22" y="104"/>
                      </a:lnTo>
                      <a:lnTo>
                        <a:pt x="13" y="113"/>
                      </a:lnTo>
                      <a:lnTo>
                        <a:pt x="17" y="118"/>
                      </a:lnTo>
                      <a:lnTo>
                        <a:pt x="6" y="129"/>
                      </a:lnTo>
                      <a:lnTo>
                        <a:pt x="7" y="134"/>
                      </a:lnTo>
                      <a:lnTo>
                        <a:pt x="0" y="137"/>
                      </a:lnTo>
                      <a:lnTo>
                        <a:pt x="1" y="142"/>
                      </a:lnTo>
                      <a:lnTo>
                        <a:pt x="4" y="148"/>
                      </a:lnTo>
                      <a:lnTo>
                        <a:pt x="23" y="206"/>
                      </a:lnTo>
                      <a:lnTo>
                        <a:pt x="39" y="251"/>
                      </a:lnTo>
                      <a:lnTo>
                        <a:pt x="44" y="248"/>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366" name="Freeform 141"/>
              <p:cNvSpPr>
                <a:spLocks noChangeAspect="1"/>
              </p:cNvSpPr>
              <p:nvPr/>
            </p:nvSpPr>
            <p:spPr bwMode="gray">
              <a:xfrm>
                <a:off x="3027" y="2143"/>
                <a:ext cx="19" cy="19"/>
              </a:xfrm>
              <a:custGeom>
                <a:avLst/>
                <a:gdLst/>
                <a:ahLst/>
                <a:cxnLst>
                  <a:cxn ang="0">
                    <a:pos x="96" y="95"/>
                  </a:cxn>
                  <a:cxn ang="0">
                    <a:pos x="94" y="84"/>
                  </a:cxn>
                  <a:cxn ang="0">
                    <a:pos x="90" y="81"/>
                  </a:cxn>
                  <a:cxn ang="0">
                    <a:pos x="86" y="73"/>
                  </a:cxn>
                  <a:cxn ang="0">
                    <a:pos x="81" y="52"/>
                  </a:cxn>
                  <a:cxn ang="0">
                    <a:pos x="73" y="48"/>
                  </a:cxn>
                  <a:cxn ang="0">
                    <a:pos x="62" y="47"/>
                  </a:cxn>
                  <a:cxn ang="0">
                    <a:pos x="64" y="42"/>
                  </a:cxn>
                  <a:cxn ang="0">
                    <a:pos x="67" y="39"/>
                  </a:cxn>
                  <a:cxn ang="0">
                    <a:pos x="73" y="36"/>
                  </a:cxn>
                  <a:cxn ang="0">
                    <a:pos x="85" y="33"/>
                  </a:cxn>
                  <a:cxn ang="0">
                    <a:pos x="92" y="26"/>
                  </a:cxn>
                  <a:cxn ang="0">
                    <a:pos x="92" y="22"/>
                  </a:cxn>
                  <a:cxn ang="0">
                    <a:pos x="90" y="18"/>
                  </a:cxn>
                  <a:cxn ang="0">
                    <a:pos x="79" y="11"/>
                  </a:cxn>
                  <a:cxn ang="0">
                    <a:pos x="78" y="6"/>
                  </a:cxn>
                  <a:cxn ang="0">
                    <a:pos x="79" y="5"/>
                  </a:cxn>
                  <a:cxn ang="0">
                    <a:pos x="67" y="1"/>
                  </a:cxn>
                  <a:cxn ang="0">
                    <a:pos x="53" y="0"/>
                  </a:cxn>
                  <a:cxn ang="0">
                    <a:pos x="38" y="6"/>
                  </a:cxn>
                  <a:cxn ang="0">
                    <a:pos x="26" y="23"/>
                  </a:cxn>
                  <a:cxn ang="0">
                    <a:pos x="16" y="43"/>
                  </a:cxn>
                  <a:cxn ang="0">
                    <a:pos x="0" y="59"/>
                  </a:cxn>
                  <a:cxn ang="0">
                    <a:pos x="4" y="61"/>
                  </a:cxn>
                  <a:cxn ang="0">
                    <a:pos x="26" y="65"/>
                  </a:cxn>
                  <a:cxn ang="0">
                    <a:pos x="46" y="73"/>
                  </a:cxn>
                  <a:cxn ang="0">
                    <a:pos x="53" y="80"/>
                  </a:cxn>
                  <a:cxn ang="0">
                    <a:pos x="63" y="95"/>
                  </a:cxn>
                  <a:cxn ang="0">
                    <a:pos x="96" y="95"/>
                  </a:cxn>
                </a:cxnLst>
                <a:rect l="0" t="0" r="r" b="b"/>
                <a:pathLst>
                  <a:path w="96" h="95">
                    <a:moveTo>
                      <a:pt x="96" y="95"/>
                    </a:moveTo>
                    <a:lnTo>
                      <a:pt x="94" y="84"/>
                    </a:lnTo>
                    <a:lnTo>
                      <a:pt x="90" y="81"/>
                    </a:lnTo>
                    <a:lnTo>
                      <a:pt x="86" y="73"/>
                    </a:lnTo>
                    <a:lnTo>
                      <a:pt x="81" y="52"/>
                    </a:lnTo>
                    <a:lnTo>
                      <a:pt x="73" y="48"/>
                    </a:lnTo>
                    <a:lnTo>
                      <a:pt x="62" y="47"/>
                    </a:lnTo>
                    <a:lnTo>
                      <a:pt x="64" y="42"/>
                    </a:lnTo>
                    <a:lnTo>
                      <a:pt x="67" y="39"/>
                    </a:lnTo>
                    <a:lnTo>
                      <a:pt x="73" y="36"/>
                    </a:lnTo>
                    <a:lnTo>
                      <a:pt x="85" y="33"/>
                    </a:lnTo>
                    <a:lnTo>
                      <a:pt x="92" y="26"/>
                    </a:lnTo>
                    <a:lnTo>
                      <a:pt x="92" y="22"/>
                    </a:lnTo>
                    <a:lnTo>
                      <a:pt x="90" y="18"/>
                    </a:lnTo>
                    <a:lnTo>
                      <a:pt x="79" y="11"/>
                    </a:lnTo>
                    <a:lnTo>
                      <a:pt x="78" y="6"/>
                    </a:lnTo>
                    <a:lnTo>
                      <a:pt x="79" y="5"/>
                    </a:lnTo>
                    <a:lnTo>
                      <a:pt x="67" y="1"/>
                    </a:lnTo>
                    <a:lnTo>
                      <a:pt x="53" y="0"/>
                    </a:lnTo>
                    <a:lnTo>
                      <a:pt x="38" y="6"/>
                    </a:lnTo>
                    <a:lnTo>
                      <a:pt x="26" y="23"/>
                    </a:lnTo>
                    <a:lnTo>
                      <a:pt x="16" y="43"/>
                    </a:lnTo>
                    <a:lnTo>
                      <a:pt x="0" y="59"/>
                    </a:lnTo>
                    <a:lnTo>
                      <a:pt x="4" y="61"/>
                    </a:lnTo>
                    <a:lnTo>
                      <a:pt x="26" y="65"/>
                    </a:lnTo>
                    <a:lnTo>
                      <a:pt x="46" y="73"/>
                    </a:lnTo>
                    <a:lnTo>
                      <a:pt x="53" y="80"/>
                    </a:lnTo>
                    <a:lnTo>
                      <a:pt x="63" y="95"/>
                    </a:lnTo>
                    <a:lnTo>
                      <a:pt x="96" y="95"/>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367" name="Group 142"/>
              <p:cNvGrpSpPr>
                <a:grpSpLocks noChangeAspect="1"/>
              </p:cNvGrpSpPr>
              <p:nvPr/>
            </p:nvGrpSpPr>
            <p:grpSpPr bwMode="gray">
              <a:xfrm>
                <a:off x="2896" y="2116"/>
                <a:ext cx="231" cy="189"/>
                <a:chOff x="2896" y="2116"/>
                <a:chExt cx="231" cy="189"/>
              </a:xfrm>
              <a:grpFill/>
            </p:grpSpPr>
            <p:sp>
              <p:nvSpPr>
                <p:cNvPr id="388" name="Freeform 143"/>
                <p:cNvSpPr>
                  <a:spLocks noChangeAspect="1"/>
                </p:cNvSpPr>
                <p:nvPr/>
              </p:nvSpPr>
              <p:spPr bwMode="gray">
                <a:xfrm>
                  <a:off x="2896" y="2116"/>
                  <a:ext cx="231" cy="189"/>
                </a:xfrm>
                <a:custGeom>
                  <a:avLst/>
                  <a:gdLst/>
                  <a:ahLst/>
                  <a:cxnLst>
                    <a:cxn ang="0">
                      <a:pos x="9706" y="2910"/>
                    </a:cxn>
                    <a:cxn ang="0">
                      <a:pos x="10455" y="3296"/>
                    </a:cxn>
                    <a:cxn ang="0">
                      <a:pos x="10697" y="3824"/>
                    </a:cxn>
                    <a:cxn ang="0">
                      <a:pos x="11100" y="4189"/>
                    </a:cxn>
                    <a:cxn ang="0">
                      <a:pos x="11258" y="4460"/>
                    </a:cxn>
                    <a:cxn ang="0">
                      <a:pos x="11663" y="4798"/>
                    </a:cxn>
                    <a:cxn ang="0">
                      <a:pos x="11788" y="5234"/>
                    </a:cxn>
                    <a:cxn ang="0">
                      <a:pos x="11824" y="5695"/>
                    </a:cxn>
                    <a:cxn ang="0">
                      <a:pos x="12147" y="6336"/>
                    </a:cxn>
                    <a:cxn ang="0">
                      <a:pos x="12348" y="6619"/>
                    </a:cxn>
                    <a:cxn ang="0">
                      <a:pos x="13158" y="7915"/>
                    </a:cxn>
                    <a:cxn ang="0">
                      <a:pos x="15424" y="10363"/>
                    </a:cxn>
                    <a:cxn ang="0">
                      <a:pos x="10244" y="11935"/>
                    </a:cxn>
                    <a:cxn ang="0">
                      <a:pos x="9104" y="12745"/>
                    </a:cxn>
                    <a:cxn ang="0">
                      <a:pos x="7168" y="12457"/>
                    </a:cxn>
                    <a:cxn ang="0">
                      <a:pos x="6570" y="12466"/>
                    </a:cxn>
                    <a:cxn ang="0">
                      <a:pos x="6524" y="12554"/>
                    </a:cxn>
                    <a:cxn ang="0">
                      <a:pos x="6474" y="12661"/>
                    </a:cxn>
                    <a:cxn ang="0">
                      <a:pos x="6461" y="12671"/>
                    </a:cxn>
                    <a:cxn ang="0">
                      <a:pos x="6442" y="12664"/>
                    </a:cxn>
                    <a:cxn ang="0">
                      <a:pos x="6434" y="12672"/>
                    </a:cxn>
                    <a:cxn ang="0">
                      <a:pos x="6449" y="12718"/>
                    </a:cxn>
                    <a:cxn ang="0">
                      <a:pos x="6493" y="12822"/>
                    </a:cxn>
                    <a:cxn ang="0">
                      <a:pos x="6493" y="12849"/>
                    </a:cxn>
                    <a:cxn ang="0">
                      <a:pos x="6127" y="13229"/>
                    </a:cxn>
                    <a:cxn ang="0">
                      <a:pos x="5877" y="12675"/>
                    </a:cxn>
                    <a:cxn ang="0">
                      <a:pos x="5396" y="12043"/>
                    </a:cxn>
                    <a:cxn ang="0">
                      <a:pos x="4967" y="11398"/>
                    </a:cxn>
                    <a:cxn ang="0">
                      <a:pos x="4842" y="10911"/>
                    </a:cxn>
                    <a:cxn ang="0">
                      <a:pos x="4559" y="10532"/>
                    </a:cxn>
                    <a:cxn ang="0">
                      <a:pos x="4050" y="10087"/>
                    </a:cxn>
                    <a:cxn ang="0">
                      <a:pos x="3642" y="9870"/>
                    </a:cxn>
                    <a:cxn ang="0">
                      <a:pos x="3359" y="8893"/>
                    </a:cxn>
                    <a:cxn ang="0">
                      <a:pos x="3366" y="8593"/>
                    </a:cxn>
                    <a:cxn ang="0">
                      <a:pos x="3225" y="8044"/>
                    </a:cxn>
                    <a:cxn ang="0">
                      <a:pos x="3034" y="7550"/>
                    </a:cxn>
                    <a:cxn ang="0">
                      <a:pos x="2492" y="6909"/>
                    </a:cxn>
                    <a:cxn ang="0">
                      <a:pos x="2243" y="6803"/>
                    </a:cxn>
                    <a:cxn ang="0">
                      <a:pos x="2042" y="6580"/>
                    </a:cxn>
                    <a:cxn ang="0">
                      <a:pos x="1833" y="5901"/>
                    </a:cxn>
                    <a:cxn ang="0">
                      <a:pos x="1507" y="5504"/>
                    </a:cxn>
                    <a:cxn ang="0">
                      <a:pos x="1117" y="4757"/>
                    </a:cxn>
                    <a:cxn ang="0">
                      <a:pos x="724" y="4245"/>
                    </a:cxn>
                    <a:cxn ang="0">
                      <a:pos x="242" y="3599"/>
                    </a:cxn>
                    <a:cxn ang="0">
                      <a:pos x="0" y="3649"/>
                    </a:cxn>
                    <a:cxn ang="0">
                      <a:pos x="249" y="2682"/>
                    </a:cxn>
                    <a:cxn ang="0">
                      <a:pos x="1352" y="2467"/>
                    </a:cxn>
                    <a:cxn ang="0">
                      <a:pos x="2171" y="1850"/>
                    </a:cxn>
                    <a:cxn ang="0">
                      <a:pos x="1840" y="685"/>
                    </a:cxn>
                    <a:cxn ang="0">
                      <a:pos x="3424" y="0"/>
                    </a:cxn>
                    <a:cxn ang="0">
                      <a:pos x="6284" y="1324"/>
                    </a:cxn>
                    <a:cxn ang="0">
                      <a:pos x="6826" y="2203"/>
                    </a:cxn>
                  </a:cxnLst>
                  <a:rect l="0" t="0" r="r" b="b"/>
                  <a:pathLst>
                    <a:path w="15957" h="13229">
                      <a:moveTo>
                        <a:pt x="9071" y="2723"/>
                      </a:moveTo>
                      <a:lnTo>
                        <a:pt x="9131" y="2757"/>
                      </a:lnTo>
                      <a:lnTo>
                        <a:pt x="9432" y="2810"/>
                      </a:lnTo>
                      <a:lnTo>
                        <a:pt x="9706" y="2910"/>
                      </a:lnTo>
                      <a:lnTo>
                        <a:pt x="9809" y="2999"/>
                      </a:lnTo>
                      <a:lnTo>
                        <a:pt x="9934" y="3216"/>
                      </a:lnTo>
                      <a:lnTo>
                        <a:pt x="10393" y="3219"/>
                      </a:lnTo>
                      <a:lnTo>
                        <a:pt x="10455" y="3296"/>
                      </a:lnTo>
                      <a:lnTo>
                        <a:pt x="10504" y="3434"/>
                      </a:lnTo>
                      <a:lnTo>
                        <a:pt x="10545" y="3497"/>
                      </a:lnTo>
                      <a:lnTo>
                        <a:pt x="10573" y="3599"/>
                      </a:lnTo>
                      <a:lnTo>
                        <a:pt x="10697" y="3824"/>
                      </a:lnTo>
                      <a:lnTo>
                        <a:pt x="10817" y="3869"/>
                      </a:lnTo>
                      <a:lnTo>
                        <a:pt x="10903" y="4039"/>
                      </a:lnTo>
                      <a:lnTo>
                        <a:pt x="11097" y="4175"/>
                      </a:lnTo>
                      <a:lnTo>
                        <a:pt x="11100" y="4189"/>
                      </a:lnTo>
                      <a:lnTo>
                        <a:pt x="11062" y="4232"/>
                      </a:lnTo>
                      <a:lnTo>
                        <a:pt x="11097" y="4290"/>
                      </a:lnTo>
                      <a:lnTo>
                        <a:pt x="11134" y="4426"/>
                      </a:lnTo>
                      <a:lnTo>
                        <a:pt x="11258" y="4460"/>
                      </a:lnTo>
                      <a:lnTo>
                        <a:pt x="11313" y="4512"/>
                      </a:lnTo>
                      <a:lnTo>
                        <a:pt x="11537" y="4658"/>
                      </a:lnTo>
                      <a:lnTo>
                        <a:pt x="11613" y="4723"/>
                      </a:lnTo>
                      <a:lnTo>
                        <a:pt x="11663" y="4798"/>
                      </a:lnTo>
                      <a:lnTo>
                        <a:pt x="11680" y="4839"/>
                      </a:lnTo>
                      <a:lnTo>
                        <a:pt x="11658" y="4977"/>
                      </a:lnTo>
                      <a:lnTo>
                        <a:pt x="11764" y="5127"/>
                      </a:lnTo>
                      <a:lnTo>
                        <a:pt x="11788" y="5234"/>
                      </a:lnTo>
                      <a:lnTo>
                        <a:pt x="11781" y="5294"/>
                      </a:lnTo>
                      <a:lnTo>
                        <a:pt x="11711" y="5381"/>
                      </a:lnTo>
                      <a:lnTo>
                        <a:pt x="11715" y="5546"/>
                      </a:lnTo>
                      <a:lnTo>
                        <a:pt x="11824" y="5695"/>
                      </a:lnTo>
                      <a:lnTo>
                        <a:pt x="12016" y="5908"/>
                      </a:lnTo>
                      <a:lnTo>
                        <a:pt x="12063" y="6177"/>
                      </a:lnTo>
                      <a:lnTo>
                        <a:pt x="12135" y="6264"/>
                      </a:lnTo>
                      <a:lnTo>
                        <a:pt x="12147" y="6336"/>
                      </a:lnTo>
                      <a:lnTo>
                        <a:pt x="12184" y="6371"/>
                      </a:lnTo>
                      <a:lnTo>
                        <a:pt x="12207" y="6448"/>
                      </a:lnTo>
                      <a:lnTo>
                        <a:pt x="12243" y="6448"/>
                      </a:lnTo>
                      <a:lnTo>
                        <a:pt x="12348" y="6619"/>
                      </a:lnTo>
                      <a:lnTo>
                        <a:pt x="12423" y="6638"/>
                      </a:lnTo>
                      <a:lnTo>
                        <a:pt x="12480" y="6842"/>
                      </a:lnTo>
                      <a:lnTo>
                        <a:pt x="12935" y="7241"/>
                      </a:lnTo>
                      <a:lnTo>
                        <a:pt x="13158" y="7915"/>
                      </a:lnTo>
                      <a:lnTo>
                        <a:pt x="15429" y="8331"/>
                      </a:lnTo>
                      <a:lnTo>
                        <a:pt x="15576" y="8167"/>
                      </a:lnTo>
                      <a:lnTo>
                        <a:pt x="15957" y="8740"/>
                      </a:lnTo>
                      <a:lnTo>
                        <a:pt x="15424" y="10363"/>
                      </a:lnTo>
                      <a:lnTo>
                        <a:pt x="13158" y="11166"/>
                      </a:lnTo>
                      <a:lnTo>
                        <a:pt x="11049" y="11512"/>
                      </a:lnTo>
                      <a:lnTo>
                        <a:pt x="10746" y="11729"/>
                      </a:lnTo>
                      <a:lnTo>
                        <a:pt x="10244" y="11935"/>
                      </a:lnTo>
                      <a:lnTo>
                        <a:pt x="9691" y="12918"/>
                      </a:lnTo>
                      <a:lnTo>
                        <a:pt x="9503" y="13060"/>
                      </a:lnTo>
                      <a:lnTo>
                        <a:pt x="9370" y="13076"/>
                      </a:lnTo>
                      <a:lnTo>
                        <a:pt x="9104" y="12745"/>
                      </a:lnTo>
                      <a:lnTo>
                        <a:pt x="8174" y="12657"/>
                      </a:lnTo>
                      <a:lnTo>
                        <a:pt x="8036" y="12551"/>
                      </a:lnTo>
                      <a:lnTo>
                        <a:pt x="7547" y="12502"/>
                      </a:lnTo>
                      <a:lnTo>
                        <a:pt x="7168" y="12457"/>
                      </a:lnTo>
                      <a:lnTo>
                        <a:pt x="6859" y="12543"/>
                      </a:lnTo>
                      <a:lnTo>
                        <a:pt x="6711" y="12286"/>
                      </a:lnTo>
                      <a:lnTo>
                        <a:pt x="6580" y="12452"/>
                      </a:lnTo>
                      <a:lnTo>
                        <a:pt x="6570" y="12466"/>
                      </a:lnTo>
                      <a:lnTo>
                        <a:pt x="6560" y="12481"/>
                      </a:lnTo>
                      <a:lnTo>
                        <a:pt x="6551" y="12499"/>
                      </a:lnTo>
                      <a:lnTo>
                        <a:pt x="6542" y="12517"/>
                      </a:lnTo>
                      <a:lnTo>
                        <a:pt x="6524" y="12554"/>
                      </a:lnTo>
                      <a:lnTo>
                        <a:pt x="6507" y="12592"/>
                      </a:lnTo>
                      <a:lnTo>
                        <a:pt x="6492" y="12625"/>
                      </a:lnTo>
                      <a:lnTo>
                        <a:pt x="6480" y="12652"/>
                      </a:lnTo>
                      <a:lnTo>
                        <a:pt x="6474" y="12661"/>
                      </a:lnTo>
                      <a:lnTo>
                        <a:pt x="6468" y="12668"/>
                      </a:lnTo>
                      <a:lnTo>
                        <a:pt x="6466" y="12670"/>
                      </a:lnTo>
                      <a:lnTo>
                        <a:pt x="6464" y="12671"/>
                      </a:lnTo>
                      <a:lnTo>
                        <a:pt x="6461" y="12671"/>
                      </a:lnTo>
                      <a:lnTo>
                        <a:pt x="6460" y="12670"/>
                      </a:lnTo>
                      <a:lnTo>
                        <a:pt x="6452" y="12667"/>
                      </a:lnTo>
                      <a:lnTo>
                        <a:pt x="6447" y="12665"/>
                      </a:lnTo>
                      <a:lnTo>
                        <a:pt x="6442" y="12664"/>
                      </a:lnTo>
                      <a:lnTo>
                        <a:pt x="6439" y="12665"/>
                      </a:lnTo>
                      <a:lnTo>
                        <a:pt x="6436" y="12666"/>
                      </a:lnTo>
                      <a:lnTo>
                        <a:pt x="6435" y="12669"/>
                      </a:lnTo>
                      <a:lnTo>
                        <a:pt x="6434" y="12672"/>
                      </a:lnTo>
                      <a:lnTo>
                        <a:pt x="6434" y="12676"/>
                      </a:lnTo>
                      <a:lnTo>
                        <a:pt x="6437" y="12688"/>
                      </a:lnTo>
                      <a:lnTo>
                        <a:pt x="6442" y="12702"/>
                      </a:lnTo>
                      <a:lnTo>
                        <a:pt x="6449" y="12718"/>
                      </a:lnTo>
                      <a:lnTo>
                        <a:pt x="6457" y="12735"/>
                      </a:lnTo>
                      <a:lnTo>
                        <a:pt x="6474" y="12773"/>
                      </a:lnTo>
                      <a:lnTo>
                        <a:pt x="6488" y="12807"/>
                      </a:lnTo>
                      <a:lnTo>
                        <a:pt x="6493" y="12822"/>
                      </a:lnTo>
                      <a:lnTo>
                        <a:pt x="6495" y="12835"/>
                      </a:lnTo>
                      <a:lnTo>
                        <a:pt x="6495" y="12841"/>
                      </a:lnTo>
                      <a:lnTo>
                        <a:pt x="6495" y="12845"/>
                      </a:lnTo>
                      <a:lnTo>
                        <a:pt x="6493" y="12849"/>
                      </a:lnTo>
                      <a:lnTo>
                        <a:pt x="6490" y="12851"/>
                      </a:lnTo>
                      <a:lnTo>
                        <a:pt x="6442" y="13138"/>
                      </a:lnTo>
                      <a:lnTo>
                        <a:pt x="6289" y="13180"/>
                      </a:lnTo>
                      <a:lnTo>
                        <a:pt x="6127" y="13229"/>
                      </a:lnTo>
                      <a:lnTo>
                        <a:pt x="6092" y="13137"/>
                      </a:lnTo>
                      <a:lnTo>
                        <a:pt x="6092" y="13002"/>
                      </a:lnTo>
                      <a:lnTo>
                        <a:pt x="5928" y="12707"/>
                      </a:lnTo>
                      <a:lnTo>
                        <a:pt x="5877" y="12675"/>
                      </a:lnTo>
                      <a:lnTo>
                        <a:pt x="5820" y="12590"/>
                      </a:lnTo>
                      <a:lnTo>
                        <a:pt x="5760" y="12346"/>
                      </a:lnTo>
                      <a:lnTo>
                        <a:pt x="5511" y="12104"/>
                      </a:lnTo>
                      <a:lnTo>
                        <a:pt x="5396" y="12043"/>
                      </a:lnTo>
                      <a:lnTo>
                        <a:pt x="5329" y="11966"/>
                      </a:lnTo>
                      <a:lnTo>
                        <a:pt x="5175" y="11749"/>
                      </a:lnTo>
                      <a:lnTo>
                        <a:pt x="5026" y="11439"/>
                      </a:lnTo>
                      <a:lnTo>
                        <a:pt x="4967" y="11398"/>
                      </a:lnTo>
                      <a:lnTo>
                        <a:pt x="4943" y="11357"/>
                      </a:lnTo>
                      <a:lnTo>
                        <a:pt x="4900" y="11197"/>
                      </a:lnTo>
                      <a:lnTo>
                        <a:pt x="4893" y="11035"/>
                      </a:lnTo>
                      <a:lnTo>
                        <a:pt x="4842" y="10911"/>
                      </a:lnTo>
                      <a:lnTo>
                        <a:pt x="4758" y="10766"/>
                      </a:lnTo>
                      <a:lnTo>
                        <a:pt x="4661" y="10672"/>
                      </a:lnTo>
                      <a:lnTo>
                        <a:pt x="4617" y="10581"/>
                      </a:lnTo>
                      <a:lnTo>
                        <a:pt x="4559" y="10532"/>
                      </a:lnTo>
                      <a:lnTo>
                        <a:pt x="4443" y="10363"/>
                      </a:lnTo>
                      <a:lnTo>
                        <a:pt x="4361" y="10288"/>
                      </a:lnTo>
                      <a:lnTo>
                        <a:pt x="4157" y="10146"/>
                      </a:lnTo>
                      <a:lnTo>
                        <a:pt x="4050" y="10087"/>
                      </a:lnTo>
                      <a:lnTo>
                        <a:pt x="4015" y="10102"/>
                      </a:lnTo>
                      <a:lnTo>
                        <a:pt x="3932" y="10071"/>
                      </a:lnTo>
                      <a:lnTo>
                        <a:pt x="3740" y="9952"/>
                      </a:lnTo>
                      <a:lnTo>
                        <a:pt x="3642" y="9870"/>
                      </a:lnTo>
                      <a:lnTo>
                        <a:pt x="3582" y="9793"/>
                      </a:lnTo>
                      <a:lnTo>
                        <a:pt x="3491" y="9608"/>
                      </a:lnTo>
                      <a:lnTo>
                        <a:pt x="3451" y="9466"/>
                      </a:lnTo>
                      <a:lnTo>
                        <a:pt x="3359" y="8893"/>
                      </a:lnTo>
                      <a:lnTo>
                        <a:pt x="3309" y="8803"/>
                      </a:lnTo>
                      <a:lnTo>
                        <a:pt x="3299" y="8728"/>
                      </a:lnTo>
                      <a:lnTo>
                        <a:pt x="3333" y="8694"/>
                      </a:lnTo>
                      <a:lnTo>
                        <a:pt x="3366" y="8593"/>
                      </a:lnTo>
                      <a:lnTo>
                        <a:pt x="3383" y="8406"/>
                      </a:lnTo>
                      <a:lnTo>
                        <a:pt x="3326" y="8203"/>
                      </a:lnTo>
                      <a:lnTo>
                        <a:pt x="3283" y="8114"/>
                      </a:lnTo>
                      <a:lnTo>
                        <a:pt x="3225" y="8044"/>
                      </a:lnTo>
                      <a:lnTo>
                        <a:pt x="3174" y="7927"/>
                      </a:lnTo>
                      <a:lnTo>
                        <a:pt x="3141" y="7785"/>
                      </a:lnTo>
                      <a:lnTo>
                        <a:pt x="3091" y="7700"/>
                      </a:lnTo>
                      <a:lnTo>
                        <a:pt x="3034" y="7550"/>
                      </a:lnTo>
                      <a:lnTo>
                        <a:pt x="2859" y="7241"/>
                      </a:lnTo>
                      <a:lnTo>
                        <a:pt x="2650" y="7038"/>
                      </a:lnTo>
                      <a:lnTo>
                        <a:pt x="2518" y="6946"/>
                      </a:lnTo>
                      <a:lnTo>
                        <a:pt x="2492" y="6909"/>
                      </a:lnTo>
                      <a:lnTo>
                        <a:pt x="2451" y="6902"/>
                      </a:lnTo>
                      <a:lnTo>
                        <a:pt x="2435" y="6861"/>
                      </a:lnTo>
                      <a:lnTo>
                        <a:pt x="2326" y="6803"/>
                      </a:lnTo>
                      <a:lnTo>
                        <a:pt x="2243" y="6803"/>
                      </a:lnTo>
                      <a:lnTo>
                        <a:pt x="2193" y="6818"/>
                      </a:lnTo>
                      <a:lnTo>
                        <a:pt x="2135" y="6791"/>
                      </a:lnTo>
                      <a:lnTo>
                        <a:pt x="2108" y="6692"/>
                      </a:lnTo>
                      <a:lnTo>
                        <a:pt x="2042" y="6580"/>
                      </a:lnTo>
                      <a:lnTo>
                        <a:pt x="1949" y="6472"/>
                      </a:lnTo>
                      <a:lnTo>
                        <a:pt x="1949" y="6336"/>
                      </a:lnTo>
                      <a:lnTo>
                        <a:pt x="1965" y="6312"/>
                      </a:lnTo>
                      <a:lnTo>
                        <a:pt x="1833" y="5901"/>
                      </a:lnTo>
                      <a:lnTo>
                        <a:pt x="1757" y="5789"/>
                      </a:lnTo>
                      <a:lnTo>
                        <a:pt x="1665" y="5616"/>
                      </a:lnTo>
                      <a:lnTo>
                        <a:pt x="1549" y="5562"/>
                      </a:lnTo>
                      <a:lnTo>
                        <a:pt x="1507" y="5504"/>
                      </a:lnTo>
                      <a:lnTo>
                        <a:pt x="1483" y="5405"/>
                      </a:lnTo>
                      <a:lnTo>
                        <a:pt x="1326" y="5202"/>
                      </a:lnTo>
                      <a:lnTo>
                        <a:pt x="1198" y="4866"/>
                      </a:lnTo>
                      <a:lnTo>
                        <a:pt x="1117" y="4757"/>
                      </a:lnTo>
                      <a:lnTo>
                        <a:pt x="1016" y="4682"/>
                      </a:lnTo>
                      <a:lnTo>
                        <a:pt x="841" y="4447"/>
                      </a:lnTo>
                      <a:lnTo>
                        <a:pt x="824" y="4372"/>
                      </a:lnTo>
                      <a:lnTo>
                        <a:pt x="724" y="4245"/>
                      </a:lnTo>
                      <a:lnTo>
                        <a:pt x="625" y="4019"/>
                      </a:lnTo>
                      <a:lnTo>
                        <a:pt x="434" y="3656"/>
                      </a:lnTo>
                      <a:lnTo>
                        <a:pt x="357" y="3599"/>
                      </a:lnTo>
                      <a:lnTo>
                        <a:pt x="242" y="3599"/>
                      </a:lnTo>
                      <a:lnTo>
                        <a:pt x="125" y="3581"/>
                      </a:lnTo>
                      <a:lnTo>
                        <a:pt x="101" y="3565"/>
                      </a:lnTo>
                      <a:lnTo>
                        <a:pt x="34" y="3581"/>
                      </a:lnTo>
                      <a:lnTo>
                        <a:pt x="0" y="3649"/>
                      </a:lnTo>
                      <a:lnTo>
                        <a:pt x="159" y="3246"/>
                      </a:lnTo>
                      <a:lnTo>
                        <a:pt x="168" y="2943"/>
                      </a:lnTo>
                      <a:lnTo>
                        <a:pt x="192" y="2825"/>
                      </a:lnTo>
                      <a:lnTo>
                        <a:pt x="249" y="2682"/>
                      </a:lnTo>
                      <a:lnTo>
                        <a:pt x="242" y="2477"/>
                      </a:lnTo>
                      <a:lnTo>
                        <a:pt x="276" y="2595"/>
                      </a:lnTo>
                      <a:lnTo>
                        <a:pt x="1117" y="2702"/>
                      </a:lnTo>
                      <a:lnTo>
                        <a:pt x="1352" y="2467"/>
                      </a:lnTo>
                      <a:lnTo>
                        <a:pt x="1366" y="2419"/>
                      </a:lnTo>
                      <a:lnTo>
                        <a:pt x="1567" y="2061"/>
                      </a:lnTo>
                      <a:lnTo>
                        <a:pt x="2145" y="1974"/>
                      </a:lnTo>
                      <a:lnTo>
                        <a:pt x="2171" y="1850"/>
                      </a:lnTo>
                      <a:lnTo>
                        <a:pt x="2255" y="1618"/>
                      </a:lnTo>
                      <a:lnTo>
                        <a:pt x="2560" y="1448"/>
                      </a:lnTo>
                      <a:lnTo>
                        <a:pt x="2569" y="1429"/>
                      </a:lnTo>
                      <a:lnTo>
                        <a:pt x="1840" y="685"/>
                      </a:lnTo>
                      <a:lnTo>
                        <a:pt x="1731" y="590"/>
                      </a:lnTo>
                      <a:lnTo>
                        <a:pt x="2281" y="464"/>
                      </a:lnTo>
                      <a:lnTo>
                        <a:pt x="3197" y="281"/>
                      </a:lnTo>
                      <a:lnTo>
                        <a:pt x="3424" y="0"/>
                      </a:lnTo>
                      <a:lnTo>
                        <a:pt x="4576" y="321"/>
                      </a:lnTo>
                      <a:lnTo>
                        <a:pt x="5434" y="970"/>
                      </a:lnTo>
                      <a:lnTo>
                        <a:pt x="6203" y="1265"/>
                      </a:lnTo>
                      <a:lnTo>
                        <a:pt x="6284" y="1324"/>
                      </a:lnTo>
                      <a:lnTo>
                        <a:pt x="6395" y="1591"/>
                      </a:lnTo>
                      <a:lnTo>
                        <a:pt x="6793" y="1625"/>
                      </a:lnTo>
                      <a:lnTo>
                        <a:pt x="6826" y="1659"/>
                      </a:lnTo>
                      <a:lnTo>
                        <a:pt x="6826" y="2203"/>
                      </a:lnTo>
                      <a:lnTo>
                        <a:pt x="6859" y="2247"/>
                      </a:lnTo>
                      <a:lnTo>
                        <a:pt x="7719" y="2641"/>
                      </a:lnTo>
                      <a:lnTo>
                        <a:pt x="9071" y="272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89" name="Freeform 144"/>
                <p:cNvSpPr>
                  <a:spLocks noChangeAspect="1"/>
                </p:cNvSpPr>
                <p:nvPr/>
              </p:nvSpPr>
              <p:spPr bwMode="gray">
                <a:xfrm>
                  <a:off x="2896" y="2116"/>
                  <a:ext cx="231" cy="189"/>
                </a:xfrm>
                <a:custGeom>
                  <a:avLst/>
                  <a:gdLst/>
                  <a:ahLst/>
                  <a:cxnLst>
                    <a:cxn ang="0">
                      <a:pos x="9706" y="2910"/>
                    </a:cxn>
                    <a:cxn ang="0">
                      <a:pos x="10455" y="3296"/>
                    </a:cxn>
                    <a:cxn ang="0">
                      <a:pos x="10697" y="3824"/>
                    </a:cxn>
                    <a:cxn ang="0">
                      <a:pos x="11100" y="4189"/>
                    </a:cxn>
                    <a:cxn ang="0">
                      <a:pos x="11258" y="4460"/>
                    </a:cxn>
                    <a:cxn ang="0">
                      <a:pos x="11663" y="4798"/>
                    </a:cxn>
                    <a:cxn ang="0">
                      <a:pos x="11788" y="5234"/>
                    </a:cxn>
                    <a:cxn ang="0">
                      <a:pos x="11824" y="5695"/>
                    </a:cxn>
                    <a:cxn ang="0">
                      <a:pos x="12147" y="6336"/>
                    </a:cxn>
                    <a:cxn ang="0">
                      <a:pos x="12348" y="6619"/>
                    </a:cxn>
                    <a:cxn ang="0">
                      <a:pos x="13158" y="7915"/>
                    </a:cxn>
                    <a:cxn ang="0">
                      <a:pos x="15424" y="10363"/>
                    </a:cxn>
                    <a:cxn ang="0">
                      <a:pos x="10244" y="11935"/>
                    </a:cxn>
                    <a:cxn ang="0">
                      <a:pos x="9104" y="12745"/>
                    </a:cxn>
                    <a:cxn ang="0">
                      <a:pos x="7168" y="12457"/>
                    </a:cxn>
                    <a:cxn ang="0">
                      <a:pos x="6570" y="12466"/>
                    </a:cxn>
                    <a:cxn ang="0">
                      <a:pos x="6524" y="12554"/>
                    </a:cxn>
                    <a:cxn ang="0">
                      <a:pos x="6474" y="12661"/>
                    </a:cxn>
                    <a:cxn ang="0">
                      <a:pos x="6461" y="12671"/>
                    </a:cxn>
                    <a:cxn ang="0">
                      <a:pos x="6442" y="12664"/>
                    </a:cxn>
                    <a:cxn ang="0">
                      <a:pos x="6434" y="12672"/>
                    </a:cxn>
                    <a:cxn ang="0">
                      <a:pos x="6449" y="12718"/>
                    </a:cxn>
                    <a:cxn ang="0">
                      <a:pos x="6493" y="12822"/>
                    </a:cxn>
                    <a:cxn ang="0">
                      <a:pos x="6493" y="12849"/>
                    </a:cxn>
                    <a:cxn ang="0">
                      <a:pos x="6127" y="13229"/>
                    </a:cxn>
                    <a:cxn ang="0">
                      <a:pos x="5877" y="12675"/>
                    </a:cxn>
                    <a:cxn ang="0">
                      <a:pos x="5396" y="12043"/>
                    </a:cxn>
                    <a:cxn ang="0">
                      <a:pos x="4967" y="11398"/>
                    </a:cxn>
                    <a:cxn ang="0">
                      <a:pos x="4842" y="10911"/>
                    </a:cxn>
                    <a:cxn ang="0">
                      <a:pos x="4559" y="10532"/>
                    </a:cxn>
                    <a:cxn ang="0">
                      <a:pos x="4050" y="10087"/>
                    </a:cxn>
                    <a:cxn ang="0">
                      <a:pos x="3642" y="9870"/>
                    </a:cxn>
                    <a:cxn ang="0">
                      <a:pos x="3359" y="8893"/>
                    </a:cxn>
                    <a:cxn ang="0">
                      <a:pos x="3366" y="8593"/>
                    </a:cxn>
                    <a:cxn ang="0">
                      <a:pos x="3225" y="8044"/>
                    </a:cxn>
                    <a:cxn ang="0">
                      <a:pos x="3034" y="7550"/>
                    </a:cxn>
                    <a:cxn ang="0">
                      <a:pos x="2492" y="6909"/>
                    </a:cxn>
                    <a:cxn ang="0">
                      <a:pos x="2243" y="6803"/>
                    </a:cxn>
                    <a:cxn ang="0">
                      <a:pos x="2042" y="6580"/>
                    </a:cxn>
                    <a:cxn ang="0">
                      <a:pos x="1833" y="5901"/>
                    </a:cxn>
                    <a:cxn ang="0">
                      <a:pos x="1507" y="5504"/>
                    </a:cxn>
                    <a:cxn ang="0">
                      <a:pos x="1117" y="4757"/>
                    </a:cxn>
                    <a:cxn ang="0">
                      <a:pos x="724" y="4245"/>
                    </a:cxn>
                    <a:cxn ang="0">
                      <a:pos x="242" y="3599"/>
                    </a:cxn>
                    <a:cxn ang="0">
                      <a:pos x="0" y="3649"/>
                    </a:cxn>
                    <a:cxn ang="0">
                      <a:pos x="249" y="2682"/>
                    </a:cxn>
                    <a:cxn ang="0">
                      <a:pos x="1352" y="2467"/>
                    </a:cxn>
                    <a:cxn ang="0">
                      <a:pos x="2171" y="1850"/>
                    </a:cxn>
                    <a:cxn ang="0">
                      <a:pos x="1840" y="685"/>
                    </a:cxn>
                    <a:cxn ang="0">
                      <a:pos x="3424" y="0"/>
                    </a:cxn>
                    <a:cxn ang="0">
                      <a:pos x="6284" y="1324"/>
                    </a:cxn>
                    <a:cxn ang="0">
                      <a:pos x="6826" y="2203"/>
                    </a:cxn>
                  </a:cxnLst>
                  <a:rect l="0" t="0" r="r" b="b"/>
                  <a:pathLst>
                    <a:path w="15957" h="13229">
                      <a:moveTo>
                        <a:pt x="9071" y="2723"/>
                      </a:moveTo>
                      <a:lnTo>
                        <a:pt x="9131" y="2757"/>
                      </a:lnTo>
                      <a:lnTo>
                        <a:pt x="9432" y="2810"/>
                      </a:lnTo>
                      <a:lnTo>
                        <a:pt x="9706" y="2910"/>
                      </a:lnTo>
                      <a:lnTo>
                        <a:pt x="9809" y="2999"/>
                      </a:lnTo>
                      <a:lnTo>
                        <a:pt x="9934" y="3216"/>
                      </a:lnTo>
                      <a:lnTo>
                        <a:pt x="10393" y="3219"/>
                      </a:lnTo>
                      <a:lnTo>
                        <a:pt x="10455" y="3296"/>
                      </a:lnTo>
                      <a:lnTo>
                        <a:pt x="10504" y="3434"/>
                      </a:lnTo>
                      <a:lnTo>
                        <a:pt x="10545" y="3497"/>
                      </a:lnTo>
                      <a:lnTo>
                        <a:pt x="10573" y="3599"/>
                      </a:lnTo>
                      <a:lnTo>
                        <a:pt x="10697" y="3824"/>
                      </a:lnTo>
                      <a:lnTo>
                        <a:pt x="10817" y="3869"/>
                      </a:lnTo>
                      <a:lnTo>
                        <a:pt x="10903" y="4039"/>
                      </a:lnTo>
                      <a:lnTo>
                        <a:pt x="11097" y="4175"/>
                      </a:lnTo>
                      <a:lnTo>
                        <a:pt x="11100" y="4189"/>
                      </a:lnTo>
                      <a:lnTo>
                        <a:pt x="11062" y="4232"/>
                      </a:lnTo>
                      <a:lnTo>
                        <a:pt x="11097" y="4290"/>
                      </a:lnTo>
                      <a:lnTo>
                        <a:pt x="11134" y="4426"/>
                      </a:lnTo>
                      <a:lnTo>
                        <a:pt x="11258" y="4460"/>
                      </a:lnTo>
                      <a:lnTo>
                        <a:pt x="11313" y="4512"/>
                      </a:lnTo>
                      <a:lnTo>
                        <a:pt x="11537" y="4658"/>
                      </a:lnTo>
                      <a:lnTo>
                        <a:pt x="11613" y="4723"/>
                      </a:lnTo>
                      <a:lnTo>
                        <a:pt x="11663" y="4798"/>
                      </a:lnTo>
                      <a:lnTo>
                        <a:pt x="11680" y="4839"/>
                      </a:lnTo>
                      <a:lnTo>
                        <a:pt x="11658" y="4977"/>
                      </a:lnTo>
                      <a:lnTo>
                        <a:pt x="11764" y="5127"/>
                      </a:lnTo>
                      <a:lnTo>
                        <a:pt x="11788" y="5234"/>
                      </a:lnTo>
                      <a:lnTo>
                        <a:pt x="11781" y="5294"/>
                      </a:lnTo>
                      <a:lnTo>
                        <a:pt x="11711" y="5381"/>
                      </a:lnTo>
                      <a:lnTo>
                        <a:pt x="11715" y="5546"/>
                      </a:lnTo>
                      <a:lnTo>
                        <a:pt x="11824" y="5695"/>
                      </a:lnTo>
                      <a:lnTo>
                        <a:pt x="12016" y="5908"/>
                      </a:lnTo>
                      <a:lnTo>
                        <a:pt x="12063" y="6177"/>
                      </a:lnTo>
                      <a:lnTo>
                        <a:pt x="12135" y="6264"/>
                      </a:lnTo>
                      <a:lnTo>
                        <a:pt x="12147" y="6336"/>
                      </a:lnTo>
                      <a:lnTo>
                        <a:pt x="12184" y="6371"/>
                      </a:lnTo>
                      <a:lnTo>
                        <a:pt x="12207" y="6448"/>
                      </a:lnTo>
                      <a:lnTo>
                        <a:pt x="12243" y="6448"/>
                      </a:lnTo>
                      <a:lnTo>
                        <a:pt x="12348" y="6619"/>
                      </a:lnTo>
                      <a:lnTo>
                        <a:pt x="12423" y="6638"/>
                      </a:lnTo>
                      <a:lnTo>
                        <a:pt x="12480" y="6842"/>
                      </a:lnTo>
                      <a:lnTo>
                        <a:pt x="12935" y="7241"/>
                      </a:lnTo>
                      <a:lnTo>
                        <a:pt x="13158" y="7915"/>
                      </a:lnTo>
                      <a:lnTo>
                        <a:pt x="15429" y="8331"/>
                      </a:lnTo>
                      <a:lnTo>
                        <a:pt x="15576" y="8167"/>
                      </a:lnTo>
                      <a:lnTo>
                        <a:pt x="15957" y="8740"/>
                      </a:lnTo>
                      <a:lnTo>
                        <a:pt x="15424" y="10363"/>
                      </a:lnTo>
                      <a:lnTo>
                        <a:pt x="13158" y="11166"/>
                      </a:lnTo>
                      <a:lnTo>
                        <a:pt x="11049" y="11512"/>
                      </a:lnTo>
                      <a:lnTo>
                        <a:pt x="10746" y="11729"/>
                      </a:lnTo>
                      <a:lnTo>
                        <a:pt x="10244" y="11935"/>
                      </a:lnTo>
                      <a:lnTo>
                        <a:pt x="9691" y="12918"/>
                      </a:lnTo>
                      <a:lnTo>
                        <a:pt x="9503" y="13060"/>
                      </a:lnTo>
                      <a:lnTo>
                        <a:pt x="9370" y="13076"/>
                      </a:lnTo>
                      <a:lnTo>
                        <a:pt x="9104" y="12745"/>
                      </a:lnTo>
                      <a:lnTo>
                        <a:pt x="8174" y="12657"/>
                      </a:lnTo>
                      <a:lnTo>
                        <a:pt x="8036" y="12551"/>
                      </a:lnTo>
                      <a:lnTo>
                        <a:pt x="7547" y="12502"/>
                      </a:lnTo>
                      <a:lnTo>
                        <a:pt x="7168" y="12457"/>
                      </a:lnTo>
                      <a:lnTo>
                        <a:pt x="6859" y="12543"/>
                      </a:lnTo>
                      <a:lnTo>
                        <a:pt x="6711" y="12286"/>
                      </a:lnTo>
                      <a:lnTo>
                        <a:pt x="6580" y="12452"/>
                      </a:lnTo>
                      <a:lnTo>
                        <a:pt x="6570" y="12466"/>
                      </a:lnTo>
                      <a:lnTo>
                        <a:pt x="6560" y="12481"/>
                      </a:lnTo>
                      <a:lnTo>
                        <a:pt x="6551" y="12499"/>
                      </a:lnTo>
                      <a:lnTo>
                        <a:pt x="6542" y="12517"/>
                      </a:lnTo>
                      <a:lnTo>
                        <a:pt x="6524" y="12554"/>
                      </a:lnTo>
                      <a:lnTo>
                        <a:pt x="6507" y="12592"/>
                      </a:lnTo>
                      <a:lnTo>
                        <a:pt x="6492" y="12625"/>
                      </a:lnTo>
                      <a:lnTo>
                        <a:pt x="6480" y="12652"/>
                      </a:lnTo>
                      <a:lnTo>
                        <a:pt x="6474" y="12661"/>
                      </a:lnTo>
                      <a:lnTo>
                        <a:pt x="6468" y="12668"/>
                      </a:lnTo>
                      <a:lnTo>
                        <a:pt x="6466" y="12670"/>
                      </a:lnTo>
                      <a:lnTo>
                        <a:pt x="6464" y="12671"/>
                      </a:lnTo>
                      <a:lnTo>
                        <a:pt x="6461" y="12671"/>
                      </a:lnTo>
                      <a:lnTo>
                        <a:pt x="6460" y="12670"/>
                      </a:lnTo>
                      <a:lnTo>
                        <a:pt x="6452" y="12667"/>
                      </a:lnTo>
                      <a:lnTo>
                        <a:pt x="6447" y="12665"/>
                      </a:lnTo>
                      <a:lnTo>
                        <a:pt x="6442" y="12664"/>
                      </a:lnTo>
                      <a:lnTo>
                        <a:pt x="6439" y="12665"/>
                      </a:lnTo>
                      <a:lnTo>
                        <a:pt x="6436" y="12666"/>
                      </a:lnTo>
                      <a:lnTo>
                        <a:pt x="6435" y="12669"/>
                      </a:lnTo>
                      <a:lnTo>
                        <a:pt x="6434" y="12672"/>
                      </a:lnTo>
                      <a:lnTo>
                        <a:pt x="6434" y="12676"/>
                      </a:lnTo>
                      <a:lnTo>
                        <a:pt x="6437" y="12688"/>
                      </a:lnTo>
                      <a:lnTo>
                        <a:pt x="6442" y="12702"/>
                      </a:lnTo>
                      <a:lnTo>
                        <a:pt x="6449" y="12718"/>
                      </a:lnTo>
                      <a:lnTo>
                        <a:pt x="6457" y="12735"/>
                      </a:lnTo>
                      <a:lnTo>
                        <a:pt x="6474" y="12773"/>
                      </a:lnTo>
                      <a:lnTo>
                        <a:pt x="6488" y="12807"/>
                      </a:lnTo>
                      <a:lnTo>
                        <a:pt x="6493" y="12822"/>
                      </a:lnTo>
                      <a:lnTo>
                        <a:pt x="6495" y="12835"/>
                      </a:lnTo>
                      <a:lnTo>
                        <a:pt x="6495" y="12841"/>
                      </a:lnTo>
                      <a:lnTo>
                        <a:pt x="6495" y="12845"/>
                      </a:lnTo>
                      <a:lnTo>
                        <a:pt x="6493" y="12849"/>
                      </a:lnTo>
                      <a:lnTo>
                        <a:pt x="6490" y="12851"/>
                      </a:lnTo>
                      <a:lnTo>
                        <a:pt x="6442" y="13138"/>
                      </a:lnTo>
                      <a:lnTo>
                        <a:pt x="6289" y="13180"/>
                      </a:lnTo>
                      <a:lnTo>
                        <a:pt x="6127" y="13229"/>
                      </a:lnTo>
                      <a:lnTo>
                        <a:pt x="6092" y="13137"/>
                      </a:lnTo>
                      <a:lnTo>
                        <a:pt x="6092" y="13002"/>
                      </a:lnTo>
                      <a:lnTo>
                        <a:pt x="5928" y="12707"/>
                      </a:lnTo>
                      <a:lnTo>
                        <a:pt x="5877" y="12675"/>
                      </a:lnTo>
                      <a:lnTo>
                        <a:pt x="5820" y="12590"/>
                      </a:lnTo>
                      <a:lnTo>
                        <a:pt x="5760" y="12346"/>
                      </a:lnTo>
                      <a:lnTo>
                        <a:pt x="5511" y="12104"/>
                      </a:lnTo>
                      <a:lnTo>
                        <a:pt x="5396" y="12043"/>
                      </a:lnTo>
                      <a:lnTo>
                        <a:pt x="5329" y="11966"/>
                      </a:lnTo>
                      <a:lnTo>
                        <a:pt x="5175" y="11749"/>
                      </a:lnTo>
                      <a:lnTo>
                        <a:pt x="5026" y="11439"/>
                      </a:lnTo>
                      <a:lnTo>
                        <a:pt x="4967" y="11398"/>
                      </a:lnTo>
                      <a:lnTo>
                        <a:pt x="4943" y="11357"/>
                      </a:lnTo>
                      <a:lnTo>
                        <a:pt x="4900" y="11197"/>
                      </a:lnTo>
                      <a:lnTo>
                        <a:pt x="4893" y="11035"/>
                      </a:lnTo>
                      <a:lnTo>
                        <a:pt x="4842" y="10911"/>
                      </a:lnTo>
                      <a:lnTo>
                        <a:pt x="4758" y="10766"/>
                      </a:lnTo>
                      <a:lnTo>
                        <a:pt x="4661" y="10672"/>
                      </a:lnTo>
                      <a:lnTo>
                        <a:pt x="4617" y="10581"/>
                      </a:lnTo>
                      <a:lnTo>
                        <a:pt x="4559" y="10532"/>
                      </a:lnTo>
                      <a:lnTo>
                        <a:pt x="4443" y="10363"/>
                      </a:lnTo>
                      <a:lnTo>
                        <a:pt x="4361" y="10288"/>
                      </a:lnTo>
                      <a:lnTo>
                        <a:pt x="4157" y="10146"/>
                      </a:lnTo>
                      <a:lnTo>
                        <a:pt x="4050" y="10087"/>
                      </a:lnTo>
                      <a:lnTo>
                        <a:pt x="4015" y="10102"/>
                      </a:lnTo>
                      <a:lnTo>
                        <a:pt x="3932" y="10071"/>
                      </a:lnTo>
                      <a:lnTo>
                        <a:pt x="3740" y="9952"/>
                      </a:lnTo>
                      <a:lnTo>
                        <a:pt x="3642" y="9870"/>
                      </a:lnTo>
                      <a:lnTo>
                        <a:pt x="3582" y="9793"/>
                      </a:lnTo>
                      <a:lnTo>
                        <a:pt x="3491" y="9608"/>
                      </a:lnTo>
                      <a:lnTo>
                        <a:pt x="3451" y="9466"/>
                      </a:lnTo>
                      <a:lnTo>
                        <a:pt x="3359" y="8893"/>
                      </a:lnTo>
                      <a:lnTo>
                        <a:pt x="3309" y="8803"/>
                      </a:lnTo>
                      <a:lnTo>
                        <a:pt x="3299" y="8728"/>
                      </a:lnTo>
                      <a:lnTo>
                        <a:pt x="3333" y="8694"/>
                      </a:lnTo>
                      <a:lnTo>
                        <a:pt x="3366" y="8593"/>
                      </a:lnTo>
                      <a:lnTo>
                        <a:pt x="3383" y="8406"/>
                      </a:lnTo>
                      <a:lnTo>
                        <a:pt x="3326" y="8203"/>
                      </a:lnTo>
                      <a:lnTo>
                        <a:pt x="3283" y="8114"/>
                      </a:lnTo>
                      <a:lnTo>
                        <a:pt x="3225" y="8044"/>
                      </a:lnTo>
                      <a:lnTo>
                        <a:pt x="3174" y="7927"/>
                      </a:lnTo>
                      <a:lnTo>
                        <a:pt x="3141" y="7785"/>
                      </a:lnTo>
                      <a:lnTo>
                        <a:pt x="3091" y="7700"/>
                      </a:lnTo>
                      <a:lnTo>
                        <a:pt x="3034" y="7550"/>
                      </a:lnTo>
                      <a:lnTo>
                        <a:pt x="2859" y="7241"/>
                      </a:lnTo>
                      <a:lnTo>
                        <a:pt x="2650" y="7038"/>
                      </a:lnTo>
                      <a:lnTo>
                        <a:pt x="2518" y="6946"/>
                      </a:lnTo>
                      <a:lnTo>
                        <a:pt x="2492" y="6909"/>
                      </a:lnTo>
                      <a:lnTo>
                        <a:pt x="2451" y="6902"/>
                      </a:lnTo>
                      <a:lnTo>
                        <a:pt x="2435" y="6861"/>
                      </a:lnTo>
                      <a:lnTo>
                        <a:pt x="2326" y="6803"/>
                      </a:lnTo>
                      <a:lnTo>
                        <a:pt x="2243" y="6803"/>
                      </a:lnTo>
                      <a:lnTo>
                        <a:pt x="2193" y="6818"/>
                      </a:lnTo>
                      <a:lnTo>
                        <a:pt x="2135" y="6791"/>
                      </a:lnTo>
                      <a:lnTo>
                        <a:pt x="2108" y="6692"/>
                      </a:lnTo>
                      <a:lnTo>
                        <a:pt x="2042" y="6580"/>
                      </a:lnTo>
                      <a:lnTo>
                        <a:pt x="1949" y="6472"/>
                      </a:lnTo>
                      <a:lnTo>
                        <a:pt x="1949" y="6336"/>
                      </a:lnTo>
                      <a:lnTo>
                        <a:pt x="1965" y="6312"/>
                      </a:lnTo>
                      <a:lnTo>
                        <a:pt x="1833" y="5901"/>
                      </a:lnTo>
                      <a:lnTo>
                        <a:pt x="1757" y="5789"/>
                      </a:lnTo>
                      <a:lnTo>
                        <a:pt x="1665" y="5616"/>
                      </a:lnTo>
                      <a:lnTo>
                        <a:pt x="1549" y="5562"/>
                      </a:lnTo>
                      <a:lnTo>
                        <a:pt x="1507" y="5504"/>
                      </a:lnTo>
                      <a:lnTo>
                        <a:pt x="1483" y="5405"/>
                      </a:lnTo>
                      <a:lnTo>
                        <a:pt x="1326" y="5202"/>
                      </a:lnTo>
                      <a:lnTo>
                        <a:pt x="1198" y="4866"/>
                      </a:lnTo>
                      <a:lnTo>
                        <a:pt x="1117" y="4757"/>
                      </a:lnTo>
                      <a:lnTo>
                        <a:pt x="1016" y="4682"/>
                      </a:lnTo>
                      <a:lnTo>
                        <a:pt x="841" y="4447"/>
                      </a:lnTo>
                      <a:lnTo>
                        <a:pt x="824" y="4372"/>
                      </a:lnTo>
                      <a:lnTo>
                        <a:pt x="724" y="4245"/>
                      </a:lnTo>
                      <a:lnTo>
                        <a:pt x="625" y="4019"/>
                      </a:lnTo>
                      <a:lnTo>
                        <a:pt x="434" y="3656"/>
                      </a:lnTo>
                      <a:lnTo>
                        <a:pt x="357" y="3599"/>
                      </a:lnTo>
                      <a:lnTo>
                        <a:pt x="242" y="3599"/>
                      </a:lnTo>
                      <a:lnTo>
                        <a:pt x="125" y="3581"/>
                      </a:lnTo>
                      <a:lnTo>
                        <a:pt x="101" y="3565"/>
                      </a:lnTo>
                      <a:lnTo>
                        <a:pt x="34" y="3581"/>
                      </a:lnTo>
                      <a:lnTo>
                        <a:pt x="0" y="3649"/>
                      </a:lnTo>
                      <a:lnTo>
                        <a:pt x="159" y="3246"/>
                      </a:lnTo>
                      <a:lnTo>
                        <a:pt x="168" y="2943"/>
                      </a:lnTo>
                      <a:lnTo>
                        <a:pt x="192" y="2825"/>
                      </a:lnTo>
                      <a:lnTo>
                        <a:pt x="249" y="2682"/>
                      </a:lnTo>
                      <a:lnTo>
                        <a:pt x="242" y="2477"/>
                      </a:lnTo>
                      <a:lnTo>
                        <a:pt x="276" y="2595"/>
                      </a:lnTo>
                      <a:lnTo>
                        <a:pt x="1117" y="2702"/>
                      </a:lnTo>
                      <a:lnTo>
                        <a:pt x="1352" y="2467"/>
                      </a:lnTo>
                      <a:lnTo>
                        <a:pt x="1366" y="2419"/>
                      </a:lnTo>
                      <a:lnTo>
                        <a:pt x="1567" y="2061"/>
                      </a:lnTo>
                      <a:lnTo>
                        <a:pt x="2145" y="1974"/>
                      </a:lnTo>
                      <a:lnTo>
                        <a:pt x="2171" y="1850"/>
                      </a:lnTo>
                      <a:lnTo>
                        <a:pt x="2255" y="1618"/>
                      </a:lnTo>
                      <a:lnTo>
                        <a:pt x="2560" y="1448"/>
                      </a:lnTo>
                      <a:lnTo>
                        <a:pt x="2569" y="1429"/>
                      </a:lnTo>
                      <a:lnTo>
                        <a:pt x="1840" y="685"/>
                      </a:lnTo>
                      <a:lnTo>
                        <a:pt x="1731" y="590"/>
                      </a:lnTo>
                      <a:lnTo>
                        <a:pt x="2281" y="464"/>
                      </a:lnTo>
                      <a:lnTo>
                        <a:pt x="3197" y="281"/>
                      </a:lnTo>
                      <a:lnTo>
                        <a:pt x="3424" y="0"/>
                      </a:lnTo>
                      <a:lnTo>
                        <a:pt x="4576" y="321"/>
                      </a:lnTo>
                      <a:lnTo>
                        <a:pt x="5434" y="970"/>
                      </a:lnTo>
                      <a:lnTo>
                        <a:pt x="6203" y="1265"/>
                      </a:lnTo>
                      <a:lnTo>
                        <a:pt x="6284" y="1324"/>
                      </a:lnTo>
                      <a:lnTo>
                        <a:pt x="6395" y="1591"/>
                      </a:lnTo>
                      <a:lnTo>
                        <a:pt x="6793" y="1625"/>
                      </a:lnTo>
                      <a:lnTo>
                        <a:pt x="6826" y="1659"/>
                      </a:lnTo>
                      <a:lnTo>
                        <a:pt x="6826" y="2203"/>
                      </a:lnTo>
                      <a:lnTo>
                        <a:pt x="6859" y="2247"/>
                      </a:lnTo>
                      <a:lnTo>
                        <a:pt x="7719" y="2641"/>
                      </a:lnTo>
                      <a:lnTo>
                        <a:pt x="9071" y="2723"/>
                      </a:lnTo>
                    </a:path>
                  </a:pathLst>
                </a:custGeom>
                <a:grpFill/>
                <a:ln w="3175" cap="flat" cmpd="sng">
                  <a:noFill/>
                  <a:prstDash val="solid"/>
                  <a:round/>
                  <a:headEnd type="none" w="med" len="med"/>
                  <a:tailEnd type="none" w="med" len="med"/>
                </a:ln>
                <a:effectLst/>
              </p:spPr>
              <p:txBody>
                <a:bodyPr/>
                <a:lstStyle/>
                <a:p>
                  <a:endParaRPr lang="en-US" dirty="0"/>
                </a:p>
              </p:txBody>
            </p:sp>
          </p:grpSp>
          <p:grpSp>
            <p:nvGrpSpPr>
              <p:cNvPr id="368" name="Group 145"/>
              <p:cNvGrpSpPr>
                <a:grpSpLocks noChangeAspect="1"/>
              </p:cNvGrpSpPr>
              <p:nvPr/>
            </p:nvGrpSpPr>
            <p:grpSpPr bwMode="gray">
              <a:xfrm>
                <a:off x="2984" y="2276"/>
                <a:ext cx="114" cy="72"/>
                <a:chOff x="2984" y="2276"/>
                <a:chExt cx="114" cy="72"/>
              </a:xfrm>
              <a:grpFill/>
            </p:grpSpPr>
            <p:sp>
              <p:nvSpPr>
                <p:cNvPr id="386" name="Freeform 146"/>
                <p:cNvSpPr>
                  <a:spLocks noChangeAspect="1"/>
                </p:cNvSpPr>
                <p:nvPr/>
              </p:nvSpPr>
              <p:spPr bwMode="gray">
                <a:xfrm>
                  <a:off x="2984" y="2276"/>
                  <a:ext cx="114" cy="72"/>
                </a:xfrm>
                <a:custGeom>
                  <a:avLst/>
                  <a:gdLst/>
                  <a:ahLst/>
                  <a:cxnLst>
                    <a:cxn ang="0">
                      <a:pos x="14868" y="4199"/>
                    </a:cxn>
                    <a:cxn ang="0">
                      <a:pos x="14514" y="5031"/>
                    </a:cxn>
                    <a:cxn ang="0">
                      <a:pos x="14466" y="5374"/>
                    </a:cxn>
                    <a:cxn ang="0">
                      <a:pos x="14027" y="5466"/>
                    </a:cxn>
                    <a:cxn ang="0">
                      <a:pos x="13073" y="5967"/>
                    </a:cxn>
                    <a:cxn ang="0">
                      <a:pos x="12036" y="6264"/>
                    </a:cxn>
                    <a:cxn ang="0">
                      <a:pos x="10929" y="6593"/>
                    </a:cxn>
                    <a:cxn ang="0">
                      <a:pos x="9740" y="7051"/>
                    </a:cxn>
                    <a:cxn ang="0">
                      <a:pos x="9205" y="7739"/>
                    </a:cxn>
                    <a:cxn ang="0">
                      <a:pos x="8905" y="7936"/>
                    </a:cxn>
                    <a:cxn ang="0">
                      <a:pos x="7539" y="8146"/>
                    </a:cxn>
                    <a:cxn ang="0">
                      <a:pos x="6784" y="8623"/>
                    </a:cxn>
                    <a:cxn ang="0">
                      <a:pos x="5672" y="8733"/>
                    </a:cxn>
                    <a:cxn ang="0">
                      <a:pos x="4779" y="8801"/>
                    </a:cxn>
                    <a:cxn ang="0">
                      <a:pos x="3686" y="9598"/>
                    </a:cxn>
                    <a:cxn ang="0">
                      <a:pos x="2368" y="9909"/>
                    </a:cxn>
                    <a:cxn ang="0">
                      <a:pos x="1652" y="9818"/>
                    </a:cxn>
                    <a:cxn ang="0">
                      <a:pos x="898" y="9087"/>
                    </a:cxn>
                    <a:cxn ang="0">
                      <a:pos x="716" y="7955"/>
                    </a:cxn>
                    <a:cxn ang="0">
                      <a:pos x="482" y="6794"/>
                    </a:cxn>
                    <a:cxn ang="0">
                      <a:pos x="320" y="6215"/>
                    </a:cxn>
                    <a:cxn ang="0">
                      <a:pos x="67" y="5752"/>
                    </a:cxn>
                    <a:cxn ang="0">
                      <a:pos x="86" y="5552"/>
                    </a:cxn>
                    <a:cxn ang="0">
                      <a:pos x="201" y="5007"/>
                    </a:cxn>
                    <a:cxn ang="0">
                      <a:pos x="153" y="4142"/>
                    </a:cxn>
                    <a:cxn ang="0">
                      <a:pos x="850" y="3308"/>
                    </a:cxn>
                    <a:cxn ang="0">
                      <a:pos x="854" y="3271"/>
                    </a:cxn>
                    <a:cxn ang="0">
                      <a:pos x="847" y="3234"/>
                    </a:cxn>
                    <a:cxn ang="0">
                      <a:pos x="825" y="3184"/>
                    </a:cxn>
                    <a:cxn ang="0">
                      <a:pos x="777" y="3110"/>
                    </a:cxn>
                    <a:cxn ang="0">
                      <a:pos x="741" y="3050"/>
                    </a:cxn>
                    <a:cxn ang="0">
                      <a:pos x="727" y="3014"/>
                    </a:cxn>
                    <a:cxn ang="0">
                      <a:pos x="722" y="2979"/>
                    </a:cxn>
                    <a:cxn ang="0">
                      <a:pos x="730" y="2945"/>
                    </a:cxn>
                    <a:cxn ang="0">
                      <a:pos x="1266" y="2241"/>
                    </a:cxn>
                    <a:cxn ang="0">
                      <a:pos x="3858" y="2689"/>
                    </a:cxn>
                    <a:cxn ang="0">
                      <a:pos x="6615" y="3737"/>
                    </a:cxn>
                    <a:cxn ang="0">
                      <a:pos x="6718" y="3700"/>
                    </a:cxn>
                    <a:cxn ang="0">
                      <a:pos x="6894" y="3652"/>
                    </a:cxn>
                    <a:cxn ang="0">
                      <a:pos x="6943" y="3637"/>
                    </a:cxn>
                    <a:cxn ang="0">
                      <a:pos x="6990" y="3616"/>
                    </a:cxn>
                    <a:cxn ang="0">
                      <a:pos x="7033" y="3591"/>
                    </a:cxn>
                    <a:cxn ang="0">
                      <a:pos x="7072" y="3559"/>
                    </a:cxn>
                    <a:cxn ang="0">
                      <a:pos x="7105" y="3519"/>
                    </a:cxn>
                    <a:cxn ang="0">
                      <a:pos x="9312" y="1068"/>
                    </a:cxn>
                    <a:cxn ang="0">
                      <a:pos x="10014" y="620"/>
                    </a:cxn>
                    <a:cxn ang="0">
                      <a:pos x="10264" y="564"/>
                    </a:cxn>
                    <a:cxn ang="0">
                      <a:pos x="10633" y="503"/>
                    </a:cxn>
                    <a:cxn ang="0">
                      <a:pos x="11090" y="440"/>
                    </a:cxn>
                    <a:cxn ang="0">
                      <a:pos x="11961" y="328"/>
                    </a:cxn>
                    <a:cxn ang="0">
                      <a:pos x="12844" y="217"/>
                    </a:cxn>
                    <a:cxn ang="0">
                      <a:pos x="13320" y="152"/>
                    </a:cxn>
                    <a:cxn ang="0">
                      <a:pos x="13716" y="91"/>
                    </a:cxn>
                    <a:cxn ang="0">
                      <a:pos x="14003" y="35"/>
                    </a:cxn>
                    <a:cxn ang="0">
                      <a:pos x="15675" y="3780"/>
                    </a:cxn>
                  </a:cxnLst>
                  <a:rect l="0" t="0" r="r" b="b"/>
                  <a:pathLst>
                    <a:path w="15675" h="9942">
                      <a:moveTo>
                        <a:pt x="15675" y="3780"/>
                      </a:moveTo>
                      <a:lnTo>
                        <a:pt x="15169" y="3985"/>
                      </a:lnTo>
                      <a:lnTo>
                        <a:pt x="14868" y="4199"/>
                      </a:lnTo>
                      <a:lnTo>
                        <a:pt x="14648" y="4443"/>
                      </a:lnTo>
                      <a:lnTo>
                        <a:pt x="14447" y="4864"/>
                      </a:lnTo>
                      <a:lnTo>
                        <a:pt x="14514" y="5031"/>
                      </a:lnTo>
                      <a:lnTo>
                        <a:pt x="14543" y="5260"/>
                      </a:lnTo>
                      <a:lnTo>
                        <a:pt x="14538" y="5308"/>
                      </a:lnTo>
                      <a:lnTo>
                        <a:pt x="14466" y="5374"/>
                      </a:lnTo>
                      <a:lnTo>
                        <a:pt x="14385" y="5418"/>
                      </a:lnTo>
                      <a:lnTo>
                        <a:pt x="14190" y="5385"/>
                      </a:lnTo>
                      <a:lnTo>
                        <a:pt x="14027" y="5466"/>
                      </a:lnTo>
                      <a:lnTo>
                        <a:pt x="13627" y="5576"/>
                      </a:lnTo>
                      <a:lnTo>
                        <a:pt x="13364" y="5843"/>
                      </a:lnTo>
                      <a:lnTo>
                        <a:pt x="13073" y="5967"/>
                      </a:lnTo>
                      <a:lnTo>
                        <a:pt x="12652" y="6020"/>
                      </a:lnTo>
                      <a:lnTo>
                        <a:pt x="12404" y="6082"/>
                      </a:lnTo>
                      <a:lnTo>
                        <a:pt x="12036" y="6264"/>
                      </a:lnTo>
                      <a:lnTo>
                        <a:pt x="11764" y="6336"/>
                      </a:lnTo>
                      <a:lnTo>
                        <a:pt x="11211" y="6574"/>
                      </a:lnTo>
                      <a:lnTo>
                        <a:pt x="10929" y="6593"/>
                      </a:lnTo>
                      <a:lnTo>
                        <a:pt x="10470" y="6679"/>
                      </a:lnTo>
                      <a:lnTo>
                        <a:pt x="9988" y="6908"/>
                      </a:lnTo>
                      <a:lnTo>
                        <a:pt x="9740" y="7051"/>
                      </a:lnTo>
                      <a:lnTo>
                        <a:pt x="9645" y="7262"/>
                      </a:lnTo>
                      <a:lnTo>
                        <a:pt x="9521" y="7448"/>
                      </a:lnTo>
                      <a:lnTo>
                        <a:pt x="9205" y="7739"/>
                      </a:lnTo>
                      <a:lnTo>
                        <a:pt x="9072" y="7825"/>
                      </a:lnTo>
                      <a:lnTo>
                        <a:pt x="9020" y="7897"/>
                      </a:lnTo>
                      <a:lnTo>
                        <a:pt x="8905" y="7936"/>
                      </a:lnTo>
                      <a:lnTo>
                        <a:pt x="8198" y="7906"/>
                      </a:lnTo>
                      <a:lnTo>
                        <a:pt x="7845" y="7951"/>
                      </a:lnTo>
                      <a:lnTo>
                        <a:pt x="7539" y="8146"/>
                      </a:lnTo>
                      <a:lnTo>
                        <a:pt x="7391" y="8347"/>
                      </a:lnTo>
                      <a:lnTo>
                        <a:pt x="6962" y="8585"/>
                      </a:lnTo>
                      <a:lnTo>
                        <a:pt x="6784" y="8623"/>
                      </a:lnTo>
                      <a:lnTo>
                        <a:pt x="6259" y="8776"/>
                      </a:lnTo>
                      <a:lnTo>
                        <a:pt x="5978" y="8801"/>
                      </a:lnTo>
                      <a:lnTo>
                        <a:pt x="5672" y="8733"/>
                      </a:lnTo>
                      <a:lnTo>
                        <a:pt x="5353" y="8786"/>
                      </a:lnTo>
                      <a:lnTo>
                        <a:pt x="5109" y="8762"/>
                      </a:lnTo>
                      <a:lnTo>
                        <a:pt x="4779" y="8801"/>
                      </a:lnTo>
                      <a:lnTo>
                        <a:pt x="4497" y="8977"/>
                      </a:lnTo>
                      <a:lnTo>
                        <a:pt x="4292" y="9321"/>
                      </a:lnTo>
                      <a:lnTo>
                        <a:pt x="3686" y="9598"/>
                      </a:lnTo>
                      <a:lnTo>
                        <a:pt x="3405" y="9771"/>
                      </a:lnTo>
                      <a:lnTo>
                        <a:pt x="2769" y="9785"/>
                      </a:lnTo>
                      <a:lnTo>
                        <a:pt x="2368" y="9909"/>
                      </a:lnTo>
                      <a:lnTo>
                        <a:pt x="2149" y="9890"/>
                      </a:lnTo>
                      <a:lnTo>
                        <a:pt x="1934" y="9942"/>
                      </a:lnTo>
                      <a:lnTo>
                        <a:pt x="1652" y="9818"/>
                      </a:lnTo>
                      <a:lnTo>
                        <a:pt x="1309" y="9832"/>
                      </a:lnTo>
                      <a:lnTo>
                        <a:pt x="1180" y="9435"/>
                      </a:lnTo>
                      <a:lnTo>
                        <a:pt x="898" y="9087"/>
                      </a:lnTo>
                      <a:lnTo>
                        <a:pt x="898" y="8356"/>
                      </a:lnTo>
                      <a:lnTo>
                        <a:pt x="865" y="8108"/>
                      </a:lnTo>
                      <a:lnTo>
                        <a:pt x="716" y="7955"/>
                      </a:lnTo>
                      <a:lnTo>
                        <a:pt x="635" y="7758"/>
                      </a:lnTo>
                      <a:lnTo>
                        <a:pt x="535" y="7310"/>
                      </a:lnTo>
                      <a:lnTo>
                        <a:pt x="482" y="6794"/>
                      </a:lnTo>
                      <a:lnTo>
                        <a:pt x="401" y="6584"/>
                      </a:lnTo>
                      <a:lnTo>
                        <a:pt x="320" y="6450"/>
                      </a:lnTo>
                      <a:lnTo>
                        <a:pt x="320" y="6215"/>
                      </a:lnTo>
                      <a:lnTo>
                        <a:pt x="86" y="5886"/>
                      </a:lnTo>
                      <a:lnTo>
                        <a:pt x="0" y="5814"/>
                      </a:lnTo>
                      <a:lnTo>
                        <a:pt x="67" y="5752"/>
                      </a:lnTo>
                      <a:lnTo>
                        <a:pt x="134" y="5767"/>
                      </a:lnTo>
                      <a:lnTo>
                        <a:pt x="134" y="5666"/>
                      </a:lnTo>
                      <a:lnTo>
                        <a:pt x="86" y="5552"/>
                      </a:lnTo>
                      <a:lnTo>
                        <a:pt x="86" y="5303"/>
                      </a:lnTo>
                      <a:lnTo>
                        <a:pt x="34" y="5155"/>
                      </a:lnTo>
                      <a:lnTo>
                        <a:pt x="201" y="5007"/>
                      </a:lnTo>
                      <a:lnTo>
                        <a:pt x="234" y="4888"/>
                      </a:lnTo>
                      <a:lnTo>
                        <a:pt x="201" y="4438"/>
                      </a:lnTo>
                      <a:lnTo>
                        <a:pt x="153" y="4142"/>
                      </a:lnTo>
                      <a:lnTo>
                        <a:pt x="101" y="4075"/>
                      </a:lnTo>
                      <a:lnTo>
                        <a:pt x="710" y="3760"/>
                      </a:lnTo>
                      <a:lnTo>
                        <a:pt x="850" y="3308"/>
                      </a:lnTo>
                      <a:lnTo>
                        <a:pt x="853" y="3295"/>
                      </a:lnTo>
                      <a:lnTo>
                        <a:pt x="854" y="3283"/>
                      </a:lnTo>
                      <a:lnTo>
                        <a:pt x="854" y="3271"/>
                      </a:lnTo>
                      <a:lnTo>
                        <a:pt x="853" y="3258"/>
                      </a:lnTo>
                      <a:lnTo>
                        <a:pt x="850" y="3246"/>
                      </a:lnTo>
                      <a:lnTo>
                        <a:pt x="847" y="3234"/>
                      </a:lnTo>
                      <a:lnTo>
                        <a:pt x="843" y="3222"/>
                      </a:lnTo>
                      <a:lnTo>
                        <a:pt x="838" y="3209"/>
                      </a:lnTo>
                      <a:lnTo>
                        <a:pt x="825" y="3184"/>
                      </a:lnTo>
                      <a:lnTo>
                        <a:pt x="809" y="3159"/>
                      </a:lnTo>
                      <a:lnTo>
                        <a:pt x="793" y="3135"/>
                      </a:lnTo>
                      <a:lnTo>
                        <a:pt x="777" y="3110"/>
                      </a:lnTo>
                      <a:lnTo>
                        <a:pt x="761" y="3086"/>
                      </a:lnTo>
                      <a:lnTo>
                        <a:pt x="747" y="3061"/>
                      </a:lnTo>
                      <a:lnTo>
                        <a:pt x="741" y="3050"/>
                      </a:lnTo>
                      <a:lnTo>
                        <a:pt x="736" y="3038"/>
                      </a:lnTo>
                      <a:lnTo>
                        <a:pt x="731" y="3026"/>
                      </a:lnTo>
                      <a:lnTo>
                        <a:pt x="727" y="3014"/>
                      </a:lnTo>
                      <a:lnTo>
                        <a:pt x="724" y="3002"/>
                      </a:lnTo>
                      <a:lnTo>
                        <a:pt x="722" y="2991"/>
                      </a:lnTo>
                      <a:lnTo>
                        <a:pt x="722" y="2979"/>
                      </a:lnTo>
                      <a:lnTo>
                        <a:pt x="723" y="2967"/>
                      </a:lnTo>
                      <a:lnTo>
                        <a:pt x="725" y="2956"/>
                      </a:lnTo>
                      <a:lnTo>
                        <a:pt x="730" y="2945"/>
                      </a:lnTo>
                      <a:lnTo>
                        <a:pt x="735" y="2934"/>
                      </a:lnTo>
                      <a:lnTo>
                        <a:pt x="743" y="2922"/>
                      </a:lnTo>
                      <a:lnTo>
                        <a:pt x="1266" y="2241"/>
                      </a:lnTo>
                      <a:lnTo>
                        <a:pt x="1614" y="2657"/>
                      </a:lnTo>
                      <a:lnTo>
                        <a:pt x="2120" y="2602"/>
                      </a:lnTo>
                      <a:lnTo>
                        <a:pt x="3858" y="2689"/>
                      </a:lnTo>
                      <a:lnTo>
                        <a:pt x="4187" y="2967"/>
                      </a:lnTo>
                      <a:lnTo>
                        <a:pt x="6020" y="3083"/>
                      </a:lnTo>
                      <a:lnTo>
                        <a:pt x="6615" y="3737"/>
                      </a:lnTo>
                      <a:lnTo>
                        <a:pt x="6648" y="3723"/>
                      </a:lnTo>
                      <a:lnTo>
                        <a:pt x="6683" y="3710"/>
                      </a:lnTo>
                      <a:lnTo>
                        <a:pt x="6718" y="3700"/>
                      </a:lnTo>
                      <a:lnTo>
                        <a:pt x="6754" y="3690"/>
                      </a:lnTo>
                      <a:lnTo>
                        <a:pt x="6825" y="3671"/>
                      </a:lnTo>
                      <a:lnTo>
                        <a:pt x="6894" y="3652"/>
                      </a:lnTo>
                      <a:lnTo>
                        <a:pt x="6910" y="3648"/>
                      </a:lnTo>
                      <a:lnTo>
                        <a:pt x="6927" y="3642"/>
                      </a:lnTo>
                      <a:lnTo>
                        <a:pt x="6943" y="3637"/>
                      </a:lnTo>
                      <a:lnTo>
                        <a:pt x="6959" y="3630"/>
                      </a:lnTo>
                      <a:lnTo>
                        <a:pt x="6974" y="3624"/>
                      </a:lnTo>
                      <a:lnTo>
                        <a:pt x="6990" y="3616"/>
                      </a:lnTo>
                      <a:lnTo>
                        <a:pt x="7005" y="3609"/>
                      </a:lnTo>
                      <a:lnTo>
                        <a:pt x="7019" y="3600"/>
                      </a:lnTo>
                      <a:lnTo>
                        <a:pt x="7033" y="3591"/>
                      </a:lnTo>
                      <a:lnTo>
                        <a:pt x="7047" y="3582"/>
                      </a:lnTo>
                      <a:lnTo>
                        <a:pt x="7059" y="3571"/>
                      </a:lnTo>
                      <a:lnTo>
                        <a:pt x="7072" y="3559"/>
                      </a:lnTo>
                      <a:lnTo>
                        <a:pt x="7084" y="3547"/>
                      </a:lnTo>
                      <a:lnTo>
                        <a:pt x="7095" y="3534"/>
                      </a:lnTo>
                      <a:lnTo>
                        <a:pt x="7105" y="3519"/>
                      </a:lnTo>
                      <a:lnTo>
                        <a:pt x="7116" y="3504"/>
                      </a:lnTo>
                      <a:lnTo>
                        <a:pt x="8300" y="1543"/>
                      </a:lnTo>
                      <a:lnTo>
                        <a:pt x="9312" y="1068"/>
                      </a:lnTo>
                      <a:lnTo>
                        <a:pt x="9929" y="654"/>
                      </a:lnTo>
                      <a:lnTo>
                        <a:pt x="9962" y="638"/>
                      </a:lnTo>
                      <a:lnTo>
                        <a:pt x="10014" y="620"/>
                      </a:lnTo>
                      <a:lnTo>
                        <a:pt x="10082" y="602"/>
                      </a:lnTo>
                      <a:lnTo>
                        <a:pt x="10166" y="583"/>
                      </a:lnTo>
                      <a:lnTo>
                        <a:pt x="10264" y="564"/>
                      </a:lnTo>
                      <a:lnTo>
                        <a:pt x="10375" y="544"/>
                      </a:lnTo>
                      <a:lnTo>
                        <a:pt x="10498" y="524"/>
                      </a:lnTo>
                      <a:lnTo>
                        <a:pt x="10633" y="503"/>
                      </a:lnTo>
                      <a:lnTo>
                        <a:pt x="10777" y="483"/>
                      </a:lnTo>
                      <a:lnTo>
                        <a:pt x="10930" y="461"/>
                      </a:lnTo>
                      <a:lnTo>
                        <a:pt x="11090" y="440"/>
                      </a:lnTo>
                      <a:lnTo>
                        <a:pt x="11257" y="417"/>
                      </a:lnTo>
                      <a:lnTo>
                        <a:pt x="11603" y="373"/>
                      </a:lnTo>
                      <a:lnTo>
                        <a:pt x="11961" y="328"/>
                      </a:lnTo>
                      <a:lnTo>
                        <a:pt x="12321" y="284"/>
                      </a:lnTo>
                      <a:lnTo>
                        <a:pt x="12673" y="238"/>
                      </a:lnTo>
                      <a:lnTo>
                        <a:pt x="12844" y="217"/>
                      </a:lnTo>
                      <a:lnTo>
                        <a:pt x="13010" y="195"/>
                      </a:lnTo>
                      <a:lnTo>
                        <a:pt x="13168" y="174"/>
                      </a:lnTo>
                      <a:lnTo>
                        <a:pt x="13320" y="152"/>
                      </a:lnTo>
                      <a:lnTo>
                        <a:pt x="13462" y="131"/>
                      </a:lnTo>
                      <a:lnTo>
                        <a:pt x="13595" y="111"/>
                      </a:lnTo>
                      <a:lnTo>
                        <a:pt x="13716" y="91"/>
                      </a:lnTo>
                      <a:lnTo>
                        <a:pt x="13826" y="72"/>
                      </a:lnTo>
                      <a:lnTo>
                        <a:pt x="13921" y="53"/>
                      </a:lnTo>
                      <a:lnTo>
                        <a:pt x="14003" y="35"/>
                      </a:lnTo>
                      <a:lnTo>
                        <a:pt x="14069" y="17"/>
                      </a:lnTo>
                      <a:lnTo>
                        <a:pt x="14118" y="0"/>
                      </a:lnTo>
                      <a:lnTo>
                        <a:pt x="15675" y="378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87" name="Freeform 147"/>
                <p:cNvSpPr>
                  <a:spLocks noChangeAspect="1"/>
                </p:cNvSpPr>
                <p:nvPr/>
              </p:nvSpPr>
              <p:spPr bwMode="gray">
                <a:xfrm>
                  <a:off x="2984" y="2276"/>
                  <a:ext cx="114" cy="72"/>
                </a:xfrm>
                <a:custGeom>
                  <a:avLst/>
                  <a:gdLst/>
                  <a:ahLst/>
                  <a:cxnLst>
                    <a:cxn ang="0">
                      <a:pos x="14868" y="4199"/>
                    </a:cxn>
                    <a:cxn ang="0">
                      <a:pos x="14514" y="5031"/>
                    </a:cxn>
                    <a:cxn ang="0">
                      <a:pos x="14466" y="5374"/>
                    </a:cxn>
                    <a:cxn ang="0">
                      <a:pos x="14027" y="5466"/>
                    </a:cxn>
                    <a:cxn ang="0">
                      <a:pos x="13073" y="5967"/>
                    </a:cxn>
                    <a:cxn ang="0">
                      <a:pos x="12036" y="6264"/>
                    </a:cxn>
                    <a:cxn ang="0">
                      <a:pos x="10929" y="6593"/>
                    </a:cxn>
                    <a:cxn ang="0">
                      <a:pos x="9740" y="7051"/>
                    </a:cxn>
                    <a:cxn ang="0">
                      <a:pos x="9205" y="7739"/>
                    </a:cxn>
                    <a:cxn ang="0">
                      <a:pos x="8905" y="7936"/>
                    </a:cxn>
                    <a:cxn ang="0">
                      <a:pos x="7539" y="8146"/>
                    </a:cxn>
                    <a:cxn ang="0">
                      <a:pos x="6784" y="8623"/>
                    </a:cxn>
                    <a:cxn ang="0">
                      <a:pos x="5672" y="8733"/>
                    </a:cxn>
                    <a:cxn ang="0">
                      <a:pos x="4779" y="8801"/>
                    </a:cxn>
                    <a:cxn ang="0">
                      <a:pos x="3686" y="9598"/>
                    </a:cxn>
                    <a:cxn ang="0">
                      <a:pos x="2368" y="9909"/>
                    </a:cxn>
                    <a:cxn ang="0">
                      <a:pos x="1652" y="9818"/>
                    </a:cxn>
                    <a:cxn ang="0">
                      <a:pos x="898" y="9087"/>
                    </a:cxn>
                    <a:cxn ang="0">
                      <a:pos x="716" y="7955"/>
                    </a:cxn>
                    <a:cxn ang="0">
                      <a:pos x="482" y="6794"/>
                    </a:cxn>
                    <a:cxn ang="0">
                      <a:pos x="320" y="6215"/>
                    </a:cxn>
                    <a:cxn ang="0">
                      <a:pos x="67" y="5752"/>
                    </a:cxn>
                    <a:cxn ang="0">
                      <a:pos x="86" y="5552"/>
                    </a:cxn>
                    <a:cxn ang="0">
                      <a:pos x="201" y="5007"/>
                    </a:cxn>
                    <a:cxn ang="0">
                      <a:pos x="153" y="4142"/>
                    </a:cxn>
                    <a:cxn ang="0">
                      <a:pos x="850" y="3308"/>
                    </a:cxn>
                    <a:cxn ang="0">
                      <a:pos x="854" y="3271"/>
                    </a:cxn>
                    <a:cxn ang="0">
                      <a:pos x="847" y="3234"/>
                    </a:cxn>
                    <a:cxn ang="0">
                      <a:pos x="825" y="3184"/>
                    </a:cxn>
                    <a:cxn ang="0">
                      <a:pos x="777" y="3110"/>
                    </a:cxn>
                    <a:cxn ang="0">
                      <a:pos x="741" y="3050"/>
                    </a:cxn>
                    <a:cxn ang="0">
                      <a:pos x="727" y="3014"/>
                    </a:cxn>
                    <a:cxn ang="0">
                      <a:pos x="722" y="2979"/>
                    </a:cxn>
                    <a:cxn ang="0">
                      <a:pos x="730" y="2945"/>
                    </a:cxn>
                    <a:cxn ang="0">
                      <a:pos x="1266" y="2241"/>
                    </a:cxn>
                    <a:cxn ang="0">
                      <a:pos x="3858" y="2689"/>
                    </a:cxn>
                    <a:cxn ang="0">
                      <a:pos x="6615" y="3737"/>
                    </a:cxn>
                    <a:cxn ang="0">
                      <a:pos x="6718" y="3700"/>
                    </a:cxn>
                    <a:cxn ang="0">
                      <a:pos x="6894" y="3652"/>
                    </a:cxn>
                    <a:cxn ang="0">
                      <a:pos x="6943" y="3637"/>
                    </a:cxn>
                    <a:cxn ang="0">
                      <a:pos x="6990" y="3616"/>
                    </a:cxn>
                    <a:cxn ang="0">
                      <a:pos x="7033" y="3591"/>
                    </a:cxn>
                    <a:cxn ang="0">
                      <a:pos x="7072" y="3559"/>
                    </a:cxn>
                    <a:cxn ang="0">
                      <a:pos x="7105" y="3519"/>
                    </a:cxn>
                    <a:cxn ang="0">
                      <a:pos x="9312" y="1068"/>
                    </a:cxn>
                    <a:cxn ang="0">
                      <a:pos x="10014" y="620"/>
                    </a:cxn>
                    <a:cxn ang="0">
                      <a:pos x="10264" y="564"/>
                    </a:cxn>
                    <a:cxn ang="0">
                      <a:pos x="10633" y="503"/>
                    </a:cxn>
                    <a:cxn ang="0">
                      <a:pos x="11090" y="440"/>
                    </a:cxn>
                    <a:cxn ang="0">
                      <a:pos x="11961" y="328"/>
                    </a:cxn>
                    <a:cxn ang="0">
                      <a:pos x="12844" y="217"/>
                    </a:cxn>
                    <a:cxn ang="0">
                      <a:pos x="13320" y="152"/>
                    </a:cxn>
                    <a:cxn ang="0">
                      <a:pos x="13716" y="91"/>
                    </a:cxn>
                    <a:cxn ang="0">
                      <a:pos x="14003" y="35"/>
                    </a:cxn>
                    <a:cxn ang="0">
                      <a:pos x="15675" y="3780"/>
                    </a:cxn>
                  </a:cxnLst>
                  <a:rect l="0" t="0" r="r" b="b"/>
                  <a:pathLst>
                    <a:path w="15675" h="9942">
                      <a:moveTo>
                        <a:pt x="15675" y="3780"/>
                      </a:moveTo>
                      <a:lnTo>
                        <a:pt x="15169" y="3985"/>
                      </a:lnTo>
                      <a:lnTo>
                        <a:pt x="14868" y="4199"/>
                      </a:lnTo>
                      <a:lnTo>
                        <a:pt x="14648" y="4443"/>
                      </a:lnTo>
                      <a:lnTo>
                        <a:pt x="14447" y="4864"/>
                      </a:lnTo>
                      <a:lnTo>
                        <a:pt x="14514" y="5031"/>
                      </a:lnTo>
                      <a:lnTo>
                        <a:pt x="14543" y="5260"/>
                      </a:lnTo>
                      <a:lnTo>
                        <a:pt x="14538" y="5308"/>
                      </a:lnTo>
                      <a:lnTo>
                        <a:pt x="14466" y="5374"/>
                      </a:lnTo>
                      <a:lnTo>
                        <a:pt x="14385" y="5418"/>
                      </a:lnTo>
                      <a:lnTo>
                        <a:pt x="14190" y="5385"/>
                      </a:lnTo>
                      <a:lnTo>
                        <a:pt x="14027" y="5466"/>
                      </a:lnTo>
                      <a:lnTo>
                        <a:pt x="13627" y="5576"/>
                      </a:lnTo>
                      <a:lnTo>
                        <a:pt x="13364" y="5843"/>
                      </a:lnTo>
                      <a:lnTo>
                        <a:pt x="13073" y="5967"/>
                      </a:lnTo>
                      <a:lnTo>
                        <a:pt x="12652" y="6020"/>
                      </a:lnTo>
                      <a:lnTo>
                        <a:pt x="12404" y="6082"/>
                      </a:lnTo>
                      <a:lnTo>
                        <a:pt x="12036" y="6264"/>
                      </a:lnTo>
                      <a:lnTo>
                        <a:pt x="11764" y="6336"/>
                      </a:lnTo>
                      <a:lnTo>
                        <a:pt x="11211" y="6574"/>
                      </a:lnTo>
                      <a:lnTo>
                        <a:pt x="10929" y="6593"/>
                      </a:lnTo>
                      <a:lnTo>
                        <a:pt x="10470" y="6679"/>
                      </a:lnTo>
                      <a:lnTo>
                        <a:pt x="9988" y="6908"/>
                      </a:lnTo>
                      <a:lnTo>
                        <a:pt x="9740" y="7051"/>
                      </a:lnTo>
                      <a:lnTo>
                        <a:pt x="9645" y="7262"/>
                      </a:lnTo>
                      <a:lnTo>
                        <a:pt x="9521" y="7448"/>
                      </a:lnTo>
                      <a:lnTo>
                        <a:pt x="9205" y="7739"/>
                      </a:lnTo>
                      <a:lnTo>
                        <a:pt x="9072" y="7825"/>
                      </a:lnTo>
                      <a:lnTo>
                        <a:pt x="9020" y="7897"/>
                      </a:lnTo>
                      <a:lnTo>
                        <a:pt x="8905" y="7936"/>
                      </a:lnTo>
                      <a:lnTo>
                        <a:pt x="8198" y="7906"/>
                      </a:lnTo>
                      <a:lnTo>
                        <a:pt x="7845" y="7951"/>
                      </a:lnTo>
                      <a:lnTo>
                        <a:pt x="7539" y="8146"/>
                      </a:lnTo>
                      <a:lnTo>
                        <a:pt x="7391" y="8347"/>
                      </a:lnTo>
                      <a:lnTo>
                        <a:pt x="6962" y="8585"/>
                      </a:lnTo>
                      <a:lnTo>
                        <a:pt x="6784" y="8623"/>
                      </a:lnTo>
                      <a:lnTo>
                        <a:pt x="6259" y="8776"/>
                      </a:lnTo>
                      <a:lnTo>
                        <a:pt x="5978" y="8801"/>
                      </a:lnTo>
                      <a:lnTo>
                        <a:pt x="5672" y="8733"/>
                      </a:lnTo>
                      <a:lnTo>
                        <a:pt x="5353" y="8786"/>
                      </a:lnTo>
                      <a:lnTo>
                        <a:pt x="5109" y="8762"/>
                      </a:lnTo>
                      <a:lnTo>
                        <a:pt x="4779" y="8801"/>
                      </a:lnTo>
                      <a:lnTo>
                        <a:pt x="4497" y="8977"/>
                      </a:lnTo>
                      <a:lnTo>
                        <a:pt x="4292" y="9321"/>
                      </a:lnTo>
                      <a:lnTo>
                        <a:pt x="3686" y="9598"/>
                      </a:lnTo>
                      <a:lnTo>
                        <a:pt x="3405" y="9771"/>
                      </a:lnTo>
                      <a:lnTo>
                        <a:pt x="2769" y="9785"/>
                      </a:lnTo>
                      <a:lnTo>
                        <a:pt x="2368" y="9909"/>
                      </a:lnTo>
                      <a:lnTo>
                        <a:pt x="2149" y="9890"/>
                      </a:lnTo>
                      <a:lnTo>
                        <a:pt x="1934" y="9942"/>
                      </a:lnTo>
                      <a:lnTo>
                        <a:pt x="1652" y="9818"/>
                      </a:lnTo>
                      <a:lnTo>
                        <a:pt x="1309" y="9832"/>
                      </a:lnTo>
                      <a:lnTo>
                        <a:pt x="1180" y="9435"/>
                      </a:lnTo>
                      <a:lnTo>
                        <a:pt x="898" y="9087"/>
                      </a:lnTo>
                      <a:lnTo>
                        <a:pt x="898" y="8356"/>
                      </a:lnTo>
                      <a:lnTo>
                        <a:pt x="865" y="8108"/>
                      </a:lnTo>
                      <a:lnTo>
                        <a:pt x="716" y="7955"/>
                      </a:lnTo>
                      <a:lnTo>
                        <a:pt x="635" y="7758"/>
                      </a:lnTo>
                      <a:lnTo>
                        <a:pt x="535" y="7310"/>
                      </a:lnTo>
                      <a:lnTo>
                        <a:pt x="482" y="6794"/>
                      </a:lnTo>
                      <a:lnTo>
                        <a:pt x="401" y="6584"/>
                      </a:lnTo>
                      <a:lnTo>
                        <a:pt x="320" y="6450"/>
                      </a:lnTo>
                      <a:lnTo>
                        <a:pt x="320" y="6215"/>
                      </a:lnTo>
                      <a:lnTo>
                        <a:pt x="86" y="5886"/>
                      </a:lnTo>
                      <a:lnTo>
                        <a:pt x="0" y="5814"/>
                      </a:lnTo>
                      <a:lnTo>
                        <a:pt x="67" y="5752"/>
                      </a:lnTo>
                      <a:lnTo>
                        <a:pt x="134" y="5767"/>
                      </a:lnTo>
                      <a:lnTo>
                        <a:pt x="134" y="5666"/>
                      </a:lnTo>
                      <a:lnTo>
                        <a:pt x="86" y="5552"/>
                      </a:lnTo>
                      <a:lnTo>
                        <a:pt x="86" y="5303"/>
                      </a:lnTo>
                      <a:lnTo>
                        <a:pt x="34" y="5155"/>
                      </a:lnTo>
                      <a:lnTo>
                        <a:pt x="201" y="5007"/>
                      </a:lnTo>
                      <a:lnTo>
                        <a:pt x="234" y="4888"/>
                      </a:lnTo>
                      <a:lnTo>
                        <a:pt x="201" y="4438"/>
                      </a:lnTo>
                      <a:lnTo>
                        <a:pt x="153" y="4142"/>
                      </a:lnTo>
                      <a:lnTo>
                        <a:pt x="101" y="4075"/>
                      </a:lnTo>
                      <a:lnTo>
                        <a:pt x="710" y="3760"/>
                      </a:lnTo>
                      <a:lnTo>
                        <a:pt x="850" y="3308"/>
                      </a:lnTo>
                      <a:lnTo>
                        <a:pt x="853" y="3295"/>
                      </a:lnTo>
                      <a:lnTo>
                        <a:pt x="854" y="3283"/>
                      </a:lnTo>
                      <a:lnTo>
                        <a:pt x="854" y="3271"/>
                      </a:lnTo>
                      <a:lnTo>
                        <a:pt x="853" y="3258"/>
                      </a:lnTo>
                      <a:lnTo>
                        <a:pt x="850" y="3246"/>
                      </a:lnTo>
                      <a:lnTo>
                        <a:pt x="847" y="3234"/>
                      </a:lnTo>
                      <a:lnTo>
                        <a:pt x="843" y="3222"/>
                      </a:lnTo>
                      <a:lnTo>
                        <a:pt x="838" y="3209"/>
                      </a:lnTo>
                      <a:lnTo>
                        <a:pt x="825" y="3184"/>
                      </a:lnTo>
                      <a:lnTo>
                        <a:pt x="809" y="3159"/>
                      </a:lnTo>
                      <a:lnTo>
                        <a:pt x="793" y="3135"/>
                      </a:lnTo>
                      <a:lnTo>
                        <a:pt x="777" y="3110"/>
                      </a:lnTo>
                      <a:lnTo>
                        <a:pt x="761" y="3086"/>
                      </a:lnTo>
                      <a:lnTo>
                        <a:pt x="747" y="3061"/>
                      </a:lnTo>
                      <a:lnTo>
                        <a:pt x="741" y="3050"/>
                      </a:lnTo>
                      <a:lnTo>
                        <a:pt x="736" y="3038"/>
                      </a:lnTo>
                      <a:lnTo>
                        <a:pt x="731" y="3026"/>
                      </a:lnTo>
                      <a:lnTo>
                        <a:pt x="727" y="3014"/>
                      </a:lnTo>
                      <a:lnTo>
                        <a:pt x="724" y="3002"/>
                      </a:lnTo>
                      <a:lnTo>
                        <a:pt x="722" y="2991"/>
                      </a:lnTo>
                      <a:lnTo>
                        <a:pt x="722" y="2979"/>
                      </a:lnTo>
                      <a:lnTo>
                        <a:pt x="723" y="2967"/>
                      </a:lnTo>
                      <a:lnTo>
                        <a:pt x="725" y="2956"/>
                      </a:lnTo>
                      <a:lnTo>
                        <a:pt x="730" y="2945"/>
                      </a:lnTo>
                      <a:lnTo>
                        <a:pt x="735" y="2934"/>
                      </a:lnTo>
                      <a:lnTo>
                        <a:pt x="743" y="2922"/>
                      </a:lnTo>
                      <a:lnTo>
                        <a:pt x="1266" y="2241"/>
                      </a:lnTo>
                      <a:lnTo>
                        <a:pt x="1614" y="2657"/>
                      </a:lnTo>
                      <a:lnTo>
                        <a:pt x="2120" y="2602"/>
                      </a:lnTo>
                      <a:lnTo>
                        <a:pt x="3858" y="2689"/>
                      </a:lnTo>
                      <a:lnTo>
                        <a:pt x="4187" y="2967"/>
                      </a:lnTo>
                      <a:lnTo>
                        <a:pt x="6020" y="3083"/>
                      </a:lnTo>
                      <a:lnTo>
                        <a:pt x="6615" y="3737"/>
                      </a:lnTo>
                      <a:lnTo>
                        <a:pt x="6648" y="3723"/>
                      </a:lnTo>
                      <a:lnTo>
                        <a:pt x="6683" y="3710"/>
                      </a:lnTo>
                      <a:lnTo>
                        <a:pt x="6718" y="3700"/>
                      </a:lnTo>
                      <a:lnTo>
                        <a:pt x="6754" y="3690"/>
                      </a:lnTo>
                      <a:lnTo>
                        <a:pt x="6825" y="3671"/>
                      </a:lnTo>
                      <a:lnTo>
                        <a:pt x="6894" y="3652"/>
                      </a:lnTo>
                      <a:lnTo>
                        <a:pt x="6910" y="3648"/>
                      </a:lnTo>
                      <a:lnTo>
                        <a:pt x="6927" y="3642"/>
                      </a:lnTo>
                      <a:lnTo>
                        <a:pt x="6943" y="3637"/>
                      </a:lnTo>
                      <a:lnTo>
                        <a:pt x="6959" y="3630"/>
                      </a:lnTo>
                      <a:lnTo>
                        <a:pt x="6974" y="3624"/>
                      </a:lnTo>
                      <a:lnTo>
                        <a:pt x="6990" y="3616"/>
                      </a:lnTo>
                      <a:lnTo>
                        <a:pt x="7005" y="3609"/>
                      </a:lnTo>
                      <a:lnTo>
                        <a:pt x="7019" y="3600"/>
                      </a:lnTo>
                      <a:lnTo>
                        <a:pt x="7033" y="3591"/>
                      </a:lnTo>
                      <a:lnTo>
                        <a:pt x="7047" y="3582"/>
                      </a:lnTo>
                      <a:lnTo>
                        <a:pt x="7059" y="3571"/>
                      </a:lnTo>
                      <a:lnTo>
                        <a:pt x="7072" y="3559"/>
                      </a:lnTo>
                      <a:lnTo>
                        <a:pt x="7084" y="3547"/>
                      </a:lnTo>
                      <a:lnTo>
                        <a:pt x="7095" y="3534"/>
                      </a:lnTo>
                      <a:lnTo>
                        <a:pt x="7105" y="3519"/>
                      </a:lnTo>
                      <a:lnTo>
                        <a:pt x="7116" y="3504"/>
                      </a:lnTo>
                      <a:lnTo>
                        <a:pt x="8300" y="1543"/>
                      </a:lnTo>
                      <a:lnTo>
                        <a:pt x="9312" y="1068"/>
                      </a:lnTo>
                      <a:lnTo>
                        <a:pt x="9929" y="654"/>
                      </a:lnTo>
                      <a:lnTo>
                        <a:pt x="9962" y="638"/>
                      </a:lnTo>
                      <a:lnTo>
                        <a:pt x="10014" y="620"/>
                      </a:lnTo>
                      <a:lnTo>
                        <a:pt x="10082" y="602"/>
                      </a:lnTo>
                      <a:lnTo>
                        <a:pt x="10166" y="583"/>
                      </a:lnTo>
                      <a:lnTo>
                        <a:pt x="10264" y="564"/>
                      </a:lnTo>
                      <a:lnTo>
                        <a:pt x="10375" y="544"/>
                      </a:lnTo>
                      <a:lnTo>
                        <a:pt x="10498" y="524"/>
                      </a:lnTo>
                      <a:lnTo>
                        <a:pt x="10633" y="503"/>
                      </a:lnTo>
                      <a:lnTo>
                        <a:pt x="10777" y="483"/>
                      </a:lnTo>
                      <a:lnTo>
                        <a:pt x="10930" y="461"/>
                      </a:lnTo>
                      <a:lnTo>
                        <a:pt x="11090" y="440"/>
                      </a:lnTo>
                      <a:lnTo>
                        <a:pt x="11257" y="417"/>
                      </a:lnTo>
                      <a:lnTo>
                        <a:pt x="11603" y="373"/>
                      </a:lnTo>
                      <a:lnTo>
                        <a:pt x="11961" y="328"/>
                      </a:lnTo>
                      <a:lnTo>
                        <a:pt x="12321" y="284"/>
                      </a:lnTo>
                      <a:lnTo>
                        <a:pt x="12673" y="238"/>
                      </a:lnTo>
                      <a:lnTo>
                        <a:pt x="12844" y="217"/>
                      </a:lnTo>
                      <a:lnTo>
                        <a:pt x="13010" y="195"/>
                      </a:lnTo>
                      <a:lnTo>
                        <a:pt x="13168" y="174"/>
                      </a:lnTo>
                      <a:lnTo>
                        <a:pt x="13320" y="152"/>
                      </a:lnTo>
                      <a:lnTo>
                        <a:pt x="13462" y="131"/>
                      </a:lnTo>
                      <a:lnTo>
                        <a:pt x="13595" y="111"/>
                      </a:lnTo>
                      <a:lnTo>
                        <a:pt x="13716" y="91"/>
                      </a:lnTo>
                      <a:lnTo>
                        <a:pt x="13826" y="72"/>
                      </a:lnTo>
                      <a:lnTo>
                        <a:pt x="13921" y="53"/>
                      </a:lnTo>
                      <a:lnTo>
                        <a:pt x="14003" y="35"/>
                      </a:lnTo>
                      <a:lnTo>
                        <a:pt x="14069" y="17"/>
                      </a:lnTo>
                      <a:lnTo>
                        <a:pt x="14118" y="0"/>
                      </a:lnTo>
                      <a:lnTo>
                        <a:pt x="15675" y="3780"/>
                      </a:lnTo>
                    </a:path>
                  </a:pathLst>
                </a:custGeom>
                <a:grpFill/>
                <a:ln w="3175" cap="flat" cmpd="sng">
                  <a:noFill/>
                  <a:prstDash val="solid"/>
                  <a:round/>
                  <a:headEnd type="none" w="med" len="med"/>
                  <a:tailEnd type="none" w="med" len="med"/>
                </a:ln>
                <a:effectLst/>
              </p:spPr>
              <p:txBody>
                <a:bodyPr/>
                <a:lstStyle/>
                <a:p>
                  <a:endParaRPr lang="en-US" dirty="0"/>
                </a:p>
              </p:txBody>
            </p:sp>
          </p:grpSp>
          <p:sp>
            <p:nvSpPr>
              <p:cNvPr id="369" name="Freeform 148"/>
              <p:cNvSpPr>
                <a:spLocks noChangeAspect="1"/>
              </p:cNvSpPr>
              <p:nvPr/>
            </p:nvSpPr>
            <p:spPr bwMode="gray">
              <a:xfrm>
                <a:off x="3104" y="2214"/>
                <a:ext cx="3" cy="2"/>
              </a:xfrm>
              <a:custGeom>
                <a:avLst/>
                <a:gdLst/>
                <a:ahLst/>
                <a:cxnLst>
                  <a:cxn ang="0">
                    <a:pos x="0" y="8"/>
                  </a:cxn>
                  <a:cxn ang="0">
                    <a:pos x="7" y="9"/>
                  </a:cxn>
                  <a:cxn ang="0">
                    <a:pos x="10" y="6"/>
                  </a:cxn>
                  <a:cxn ang="0">
                    <a:pos x="12" y="9"/>
                  </a:cxn>
                  <a:cxn ang="0">
                    <a:pos x="16" y="5"/>
                  </a:cxn>
                  <a:cxn ang="0">
                    <a:pos x="14" y="4"/>
                  </a:cxn>
                  <a:cxn ang="0">
                    <a:pos x="11" y="4"/>
                  </a:cxn>
                  <a:cxn ang="0">
                    <a:pos x="10" y="1"/>
                  </a:cxn>
                  <a:cxn ang="0">
                    <a:pos x="7" y="0"/>
                  </a:cxn>
                  <a:cxn ang="0">
                    <a:pos x="3" y="1"/>
                  </a:cxn>
                  <a:cxn ang="0">
                    <a:pos x="0" y="8"/>
                  </a:cxn>
                </a:cxnLst>
                <a:rect l="0" t="0" r="r" b="b"/>
                <a:pathLst>
                  <a:path w="16" h="9">
                    <a:moveTo>
                      <a:pt x="0" y="8"/>
                    </a:moveTo>
                    <a:lnTo>
                      <a:pt x="7" y="9"/>
                    </a:lnTo>
                    <a:lnTo>
                      <a:pt x="10" y="6"/>
                    </a:lnTo>
                    <a:lnTo>
                      <a:pt x="12" y="9"/>
                    </a:lnTo>
                    <a:lnTo>
                      <a:pt x="16" y="5"/>
                    </a:lnTo>
                    <a:lnTo>
                      <a:pt x="14" y="4"/>
                    </a:lnTo>
                    <a:lnTo>
                      <a:pt x="11" y="4"/>
                    </a:lnTo>
                    <a:lnTo>
                      <a:pt x="10" y="1"/>
                    </a:lnTo>
                    <a:lnTo>
                      <a:pt x="7" y="0"/>
                    </a:lnTo>
                    <a:lnTo>
                      <a:pt x="3" y="1"/>
                    </a:lnTo>
                    <a:lnTo>
                      <a:pt x="0" y="8"/>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370" name="Group 149"/>
              <p:cNvGrpSpPr>
                <a:grpSpLocks noChangeAspect="1"/>
              </p:cNvGrpSpPr>
              <p:nvPr/>
            </p:nvGrpSpPr>
            <p:grpSpPr bwMode="gray">
              <a:xfrm>
                <a:off x="3086" y="2189"/>
                <a:ext cx="85" cy="114"/>
                <a:chOff x="3086" y="2189"/>
                <a:chExt cx="85" cy="114"/>
              </a:xfrm>
              <a:grpFill/>
            </p:grpSpPr>
            <p:sp>
              <p:nvSpPr>
                <p:cNvPr id="384" name="Freeform 150"/>
                <p:cNvSpPr>
                  <a:spLocks noChangeAspect="1"/>
                </p:cNvSpPr>
                <p:nvPr/>
              </p:nvSpPr>
              <p:spPr bwMode="gray">
                <a:xfrm>
                  <a:off x="3130" y="2189"/>
                  <a:ext cx="4" cy="8"/>
                </a:xfrm>
                <a:custGeom>
                  <a:avLst/>
                  <a:gdLst/>
                  <a:ahLst/>
                  <a:cxnLst>
                    <a:cxn ang="0">
                      <a:pos x="0" y="15"/>
                    </a:cxn>
                    <a:cxn ang="0">
                      <a:pos x="1" y="19"/>
                    </a:cxn>
                    <a:cxn ang="0">
                      <a:pos x="3" y="25"/>
                    </a:cxn>
                    <a:cxn ang="0">
                      <a:pos x="2" y="27"/>
                    </a:cxn>
                    <a:cxn ang="0">
                      <a:pos x="3" y="31"/>
                    </a:cxn>
                    <a:cxn ang="0">
                      <a:pos x="1" y="36"/>
                    </a:cxn>
                    <a:cxn ang="0">
                      <a:pos x="3" y="37"/>
                    </a:cxn>
                    <a:cxn ang="0">
                      <a:pos x="11" y="40"/>
                    </a:cxn>
                    <a:cxn ang="0">
                      <a:pos x="12" y="36"/>
                    </a:cxn>
                    <a:cxn ang="0">
                      <a:pos x="17" y="27"/>
                    </a:cxn>
                    <a:cxn ang="0">
                      <a:pos x="17" y="18"/>
                    </a:cxn>
                    <a:cxn ang="0">
                      <a:pos x="15" y="15"/>
                    </a:cxn>
                    <a:cxn ang="0">
                      <a:pos x="15" y="11"/>
                    </a:cxn>
                    <a:cxn ang="0">
                      <a:pos x="18" y="9"/>
                    </a:cxn>
                    <a:cxn ang="0">
                      <a:pos x="19" y="4"/>
                    </a:cxn>
                    <a:cxn ang="0">
                      <a:pos x="15" y="0"/>
                    </a:cxn>
                    <a:cxn ang="0">
                      <a:pos x="9" y="4"/>
                    </a:cxn>
                    <a:cxn ang="0">
                      <a:pos x="7" y="4"/>
                    </a:cxn>
                    <a:cxn ang="0">
                      <a:pos x="0" y="15"/>
                    </a:cxn>
                  </a:cxnLst>
                  <a:rect l="0" t="0" r="r" b="b"/>
                  <a:pathLst>
                    <a:path w="19" h="40">
                      <a:moveTo>
                        <a:pt x="0" y="15"/>
                      </a:moveTo>
                      <a:lnTo>
                        <a:pt x="1" y="19"/>
                      </a:lnTo>
                      <a:lnTo>
                        <a:pt x="3" y="25"/>
                      </a:lnTo>
                      <a:lnTo>
                        <a:pt x="2" y="27"/>
                      </a:lnTo>
                      <a:lnTo>
                        <a:pt x="3" y="31"/>
                      </a:lnTo>
                      <a:lnTo>
                        <a:pt x="1" y="36"/>
                      </a:lnTo>
                      <a:lnTo>
                        <a:pt x="3" y="37"/>
                      </a:lnTo>
                      <a:lnTo>
                        <a:pt x="11" y="40"/>
                      </a:lnTo>
                      <a:lnTo>
                        <a:pt x="12" y="36"/>
                      </a:lnTo>
                      <a:lnTo>
                        <a:pt x="17" y="27"/>
                      </a:lnTo>
                      <a:lnTo>
                        <a:pt x="17" y="18"/>
                      </a:lnTo>
                      <a:lnTo>
                        <a:pt x="15" y="15"/>
                      </a:lnTo>
                      <a:lnTo>
                        <a:pt x="15" y="11"/>
                      </a:lnTo>
                      <a:lnTo>
                        <a:pt x="18" y="9"/>
                      </a:lnTo>
                      <a:lnTo>
                        <a:pt x="19" y="4"/>
                      </a:lnTo>
                      <a:lnTo>
                        <a:pt x="15" y="0"/>
                      </a:lnTo>
                      <a:lnTo>
                        <a:pt x="9" y="4"/>
                      </a:lnTo>
                      <a:lnTo>
                        <a:pt x="7" y="4"/>
                      </a:lnTo>
                      <a:lnTo>
                        <a:pt x="0" y="1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85" name="Freeform 151"/>
                <p:cNvSpPr>
                  <a:spLocks noChangeAspect="1"/>
                </p:cNvSpPr>
                <p:nvPr/>
              </p:nvSpPr>
              <p:spPr bwMode="gray">
                <a:xfrm>
                  <a:off x="3086" y="2207"/>
                  <a:ext cx="85" cy="96"/>
                </a:xfrm>
                <a:custGeom>
                  <a:avLst/>
                  <a:gdLst/>
                  <a:ahLst/>
                  <a:cxnLst>
                    <a:cxn ang="0">
                      <a:pos x="203" y="0"/>
                    </a:cxn>
                    <a:cxn ang="0">
                      <a:pos x="187" y="59"/>
                    </a:cxn>
                    <a:cxn ang="0">
                      <a:pos x="203" y="170"/>
                    </a:cxn>
                    <a:cxn ang="0">
                      <a:pos x="0" y="345"/>
                    </a:cxn>
                    <a:cxn ang="0">
                      <a:pos x="83" y="474"/>
                    </a:cxn>
                    <a:cxn ang="0">
                      <a:pos x="107" y="466"/>
                    </a:cxn>
                    <a:cxn ang="0">
                      <a:pos x="137" y="459"/>
                    </a:cxn>
                    <a:cxn ang="0">
                      <a:pos x="154" y="464"/>
                    </a:cxn>
                    <a:cxn ang="0">
                      <a:pos x="165" y="460"/>
                    </a:cxn>
                    <a:cxn ang="0">
                      <a:pos x="179" y="447"/>
                    </a:cxn>
                    <a:cxn ang="0">
                      <a:pos x="180" y="436"/>
                    </a:cxn>
                    <a:cxn ang="0">
                      <a:pos x="186" y="425"/>
                    </a:cxn>
                    <a:cxn ang="0">
                      <a:pos x="224" y="407"/>
                    </a:cxn>
                    <a:cxn ang="0">
                      <a:pos x="241" y="404"/>
                    </a:cxn>
                    <a:cxn ang="0">
                      <a:pos x="253" y="382"/>
                    </a:cxn>
                    <a:cxn ang="0">
                      <a:pos x="262" y="361"/>
                    </a:cxn>
                    <a:cxn ang="0">
                      <a:pos x="278" y="352"/>
                    </a:cxn>
                    <a:cxn ang="0">
                      <a:pos x="289" y="348"/>
                    </a:cxn>
                    <a:cxn ang="0">
                      <a:pos x="309" y="346"/>
                    </a:cxn>
                    <a:cxn ang="0">
                      <a:pos x="319" y="337"/>
                    </a:cxn>
                    <a:cxn ang="0">
                      <a:pos x="314" y="325"/>
                    </a:cxn>
                    <a:cxn ang="0">
                      <a:pos x="312" y="303"/>
                    </a:cxn>
                    <a:cxn ang="0">
                      <a:pos x="314" y="285"/>
                    </a:cxn>
                    <a:cxn ang="0">
                      <a:pos x="335" y="256"/>
                    </a:cxn>
                    <a:cxn ang="0">
                      <a:pos x="342" y="255"/>
                    </a:cxn>
                    <a:cxn ang="0">
                      <a:pos x="347" y="262"/>
                    </a:cxn>
                    <a:cxn ang="0">
                      <a:pos x="355" y="261"/>
                    </a:cxn>
                    <a:cxn ang="0">
                      <a:pos x="369" y="239"/>
                    </a:cxn>
                    <a:cxn ang="0">
                      <a:pos x="382" y="216"/>
                    </a:cxn>
                    <a:cxn ang="0">
                      <a:pos x="416" y="178"/>
                    </a:cxn>
                    <a:cxn ang="0">
                      <a:pos x="422" y="161"/>
                    </a:cxn>
                    <a:cxn ang="0">
                      <a:pos x="427" y="143"/>
                    </a:cxn>
                    <a:cxn ang="0">
                      <a:pos x="419" y="137"/>
                    </a:cxn>
                    <a:cxn ang="0">
                      <a:pos x="406" y="131"/>
                    </a:cxn>
                    <a:cxn ang="0">
                      <a:pos x="391" y="111"/>
                    </a:cxn>
                    <a:cxn ang="0">
                      <a:pos x="382" y="103"/>
                    </a:cxn>
                    <a:cxn ang="0">
                      <a:pos x="375" y="92"/>
                    </a:cxn>
                    <a:cxn ang="0">
                      <a:pos x="366" y="79"/>
                    </a:cxn>
                    <a:cxn ang="0">
                      <a:pos x="347" y="73"/>
                    </a:cxn>
                    <a:cxn ang="0">
                      <a:pos x="315" y="63"/>
                    </a:cxn>
                    <a:cxn ang="0">
                      <a:pos x="285" y="51"/>
                    </a:cxn>
                    <a:cxn ang="0">
                      <a:pos x="266" y="40"/>
                    </a:cxn>
                    <a:cxn ang="0">
                      <a:pos x="252" y="23"/>
                    </a:cxn>
                    <a:cxn ang="0">
                      <a:pos x="241" y="12"/>
                    </a:cxn>
                  </a:cxnLst>
                  <a:rect l="0" t="0" r="r" b="b"/>
                  <a:pathLst>
                    <a:path w="427" h="482">
                      <a:moveTo>
                        <a:pt x="236" y="0"/>
                      </a:moveTo>
                      <a:lnTo>
                        <a:pt x="203" y="0"/>
                      </a:lnTo>
                      <a:lnTo>
                        <a:pt x="220" y="46"/>
                      </a:lnTo>
                      <a:lnTo>
                        <a:pt x="187" y="59"/>
                      </a:lnTo>
                      <a:lnTo>
                        <a:pt x="176" y="130"/>
                      </a:lnTo>
                      <a:lnTo>
                        <a:pt x="203" y="170"/>
                      </a:lnTo>
                      <a:lnTo>
                        <a:pt x="165" y="287"/>
                      </a:lnTo>
                      <a:lnTo>
                        <a:pt x="0" y="345"/>
                      </a:lnTo>
                      <a:lnTo>
                        <a:pt x="57" y="482"/>
                      </a:lnTo>
                      <a:lnTo>
                        <a:pt x="83" y="474"/>
                      </a:lnTo>
                      <a:lnTo>
                        <a:pt x="94" y="473"/>
                      </a:lnTo>
                      <a:lnTo>
                        <a:pt x="107" y="466"/>
                      </a:lnTo>
                      <a:lnTo>
                        <a:pt x="117" y="460"/>
                      </a:lnTo>
                      <a:lnTo>
                        <a:pt x="137" y="459"/>
                      </a:lnTo>
                      <a:lnTo>
                        <a:pt x="150" y="461"/>
                      </a:lnTo>
                      <a:lnTo>
                        <a:pt x="154" y="464"/>
                      </a:lnTo>
                      <a:lnTo>
                        <a:pt x="161" y="464"/>
                      </a:lnTo>
                      <a:lnTo>
                        <a:pt x="165" y="460"/>
                      </a:lnTo>
                      <a:lnTo>
                        <a:pt x="172" y="455"/>
                      </a:lnTo>
                      <a:lnTo>
                        <a:pt x="179" y="447"/>
                      </a:lnTo>
                      <a:lnTo>
                        <a:pt x="180" y="443"/>
                      </a:lnTo>
                      <a:lnTo>
                        <a:pt x="180" y="436"/>
                      </a:lnTo>
                      <a:lnTo>
                        <a:pt x="180" y="430"/>
                      </a:lnTo>
                      <a:lnTo>
                        <a:pt x="186" y="425"/>
                      </a:lnTo>
                      <a:lnTo>
                        <a:pt x="194" y="414"/>
                      </a:lnTo>
                      <a:lnTo>
                        <a:pt x="224" y="407"/>
                      </a:lnTo>
                      <a:lnTo>
                        <a:pt x="234" y="407"/>
                      </a:lnTo>
                      <a:lnTo>
                        <a:pt x="241" y="404"/>
                      </a:lnTo>
                      <a:lnTo>
                        <a:pt x="250" y="394"/>
                      </a:lnTo>
                      <a:lnTo>
                        <a:pt x="253" y="382"/>
                      </a:lnTo>
                      <a:lnTo>
                        <a:pt x="256" y="371"/>
                      </a:lnTo>
                      <a:lnTo>
                        <a:pt x="262" y="361"/>
                      </a:lnTo>
                      <a:lnTo>
                        <a:pt x="269" y="355"/>
                      </a:lnTo>
                      <a:lnTo>
                        <a:pt x="278" y="352"/>
                      </a:lnTo>
                      <a:lnTo>
                        <a:pt x="282" y="347"/>
                      </a:lnTo>
                      <a:lnTo>
                        <a:pt x="289" y="348"/>
                      </a:lnTo>
                      <a:lnTo>
                        <a:pt x="301" y="346"/>
                      </a:lnTo>
                      <a:lnTo>
                        <a:pt x="309" y="346"/>
                      </a:lnTo>
                      <a:lnTo>
                        <a:pt x="316" y="342"/>
                      </a:lnTo>
                      <a:lnTo>
                        <a:pt x="319" y="337"/>
                      </a:lnTo>
                      <a:lnTo>
                        <a:pt x="316" y="328"/>
                      </a:lnTo>
                      <a:lnTo>
                        <a:pt x="314" y="325"/>
                      </a:lnTo>
                      <a:lnTo>
                        <a:pt x="312" y="312"/>
                      </a:lnTo>
                      <a:lnTo>
                        <a:pt x="312" y="303"/>
                      </a:lnTo>
                      <a:lnTo>
                        <a:pt x="315" y="293"/>
                      </a:lnTo>
                      <a:lnTo>
                        <a:pt x="314" y="285"/>
                      </a:lnTo>
                      <a:lnTo>
                        <a:pt x="327" y="265"/>
                      </a:lnTo>
                      <a:lnTo>
                        <a:pt x="335" y="256"/>
                      </a:lnTo>
                      <a:lnTo>
                        <a:pt x="339" y="253"/>
                      </a:lnTo>
                      <a:lnTo>
                        <a:pt x="342" y="255"/>
                      </a:lnTo>
                      <a:lnTo>
                        <a:pt x="344" y="260"/>
                      </a:lnTo>
                      <a:lnTo>
                        <a:pt x="347" y="262"/>
                      </a:lnTo>
                      <a:lnTo>
                        <a:pt x="353" y="264"/>
                      </a:lnTo>
                      <a:lnTo>
                        <a:pt x="355" y="261"/>
                      </a:lnTo>
                      <a:lnTo>
                        <a:pt x="365" y="244"/>
                      </a:lnTo>
                      <a:lnTo>
                        <a:pt x="369" y="239"/>
                      </a:lnTo>
                      <a:lnTo>
                        <a:pt x="376" y="224"/>
                      </a:lnTo>
                      <a:lnTo>
                        <a:pt x="382" y="216"/>
                      </a:lnTo>
                      <a:lnTo>
                        <a:pt x="396" y="206"/>
                      </a:lnTo>
                      <a:lnTo>
                        <a:pt x="416" y="178"/>
                      </a:lnTo>
                      <a:lnTo>
                        <a:pt x="421" y="167"/>
                      </a:lnTo>
                      <a:lnTo>
                        <a:pt x="422" y="161"/>
                      </a:lnTo>
                      <a:lnTo>
                        <a:pt x="427" y="147"/>
                      </a:lnTo>
                      <a:lnTo>
                        <a:pt x="427" y="143"/>
                      </a:lnTo>
                      <a:lnTo>
                        <a:pt x="423" y="140"/>
                      </a:lnTo>
                      <a:lnTo>
                        <a:pt x="419" y="137"/>
                      </a:lnTo>
                      <a:lnTo>
                        <a:pt x="418" y="134"/>
                      </a:lnTo>
                      <a:lnTo>
                        <a:pt x="406" y="131"/>
                      </a:lnTo>
                      <a:lnTo>
                        <a:pt x="396" y="124"/>
                      </a:lnTo>
                      <a:lnTo>
                        <a:pt x="391" y="111"/>
                      </a:lnTo>
                      <a:lnTo>
                        <a:pt x="386" y="108"/>
                      </a:lnTo>
                      <a:lnTo>
                        <a:pt x="382" y="103"/>
                      </a:lnTo>
                      <a:lnTo>
                        <a:pt x="381" y="98"/>
                      </a:lnTo>
                      <a:lnTo>
                        <a:pt x="375" y="92"/>
                      </a:lnTo>
                      <a:lnTo>
                        <a:pt x="373" y="88"/>
                      </a:lnTo>
                      <a:lnTo>
                        <a:pt x="366" y="79"/>
                      </a:lnTo>
                      <a:lnTo>
                        <a:pt x="354" y="73"/>
                      </a:lnTo>
                      <a:lnTo>
                        <a:pt x="347" y="73"/>
                      </a:lnTo>
                      <a:lnTo>
                        <a:pt x="332" y="66"/>
                      </a:lnTo>
                      <a:lnTo>
                        <a:pt x="315" y="63"/>
                      </a:lnTo>
                      <a:lnTo>
                        <a:pt x="309" y="61"/>
                      </a:lnTo>
                      <a:lnTo>
                        <a:pt x="285" y="51"/>
                      </a:lnTo>
                      <a:lnTo>
                        <a:pt x="274" y="43"/>
                      </a:lnTo>
                      <a:lnTo>
                        <a:pt x="266" y="40"/>
                      </a:lnTo>
                      <a:lnTo>
                        <a:pt x="260" y="30"/>
                      </a:lnTo>
                      <a:lnTo>
                        <a:pt x="252" y="23"/>
                      </a:lnTo>
                      <a:lnTo>
                        <a:pt x="250" y="19"/>
                      </a:lnTo>
                      <a:lnTo>
                        <a:pt x="241" y="12"/>
                      </a:lnTo>
                      <a:lnTo>
                        <a:pt x="236" y="0"/>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371" name="Freeform 152"/>
              <p:cNvSpPr>
                <a:spLocks noChangeAspect="1"/>
              </p:cNvSpPr>
              <p:nvPr/>
            </p:nvSpPr>
            <p:spPr bwMode="gray">
              <a:xfrm>
                <a:off x="3069" y="2190"/>
                <a:ext cx="1" cy="3"/>
              </a:xfrm>
              <a:custGeom>
                <a:avLst/>
                <a:gdLst/>
                <a:ahLst/>
                <a:cxnLst>
                  <a:cxn ang="0">
                    <a:pos x="8" y="3"/>
                  </a:cxn>
                  <a:cxn ang="0">
                    <a:pos x="0" y="0"/>
                  </a:cxn>
                  <a:cxn ang="0">
                    <a:pos x="0" y="11"/>
                  </a:cxn>
                  <a:cxn ang="0">
                    <a:pos x="3" y="19"/>
                  </a:cxn>
                  <a:cxn ang="0">
                    <a:pos x="8" y="17"/>
                  </a:cxn>
                  <a:cxn ang="0">
                    <a:pos x="8" y="3"/>
                  </a:cxn>
                </a:cxnLst>
                <a:rect l="0" t="0" r="r" b="b"/>
                <a:pathLst>
                  <a:path w="8" h="19">
                    <a:moveTo>
                      <a:pt x="8" y="3"/>
                    </a:moveTo>
                    <a:lnTo>
                      <a:pt x="0" y="0"/>
                    </a:lnTo>
                    <a:lnTo>
                      <a:pt x="0" y="11"/>
                    </a:lnTo>
                    <a:lnTo>
                      <a:pt x="3" y="19"/>
                    </a:lnTo>
                    <a:lnTo>
                      <a:pt x="8" y="17"/>
                    </a:lnTo>
                    <a:lnTo>
                      <a:pt x="8" y="3"/>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372" name="Group 153"/>
              <p:cNvGrpSpPr>
                <a:grpSpLocks noChangeAspect="1"/>
              </p:cNvGrpSpPr>
              <p:nvPr/>
            </p:nvGrpSpPr>
            <p:grpSpPr bwMode="gray">
              <a:xfrm>
                <a:off x="3000" y="2012"/>
                <a:ext cx="210" cy="192"/>
                <a:chOff x="3000" y="2012"/>
                <a:chExt cx="210" cy="192"/>
              </a:xfrm>
              <a:grpFill/>
            </p:grpSpPr>
            <p:sp>
              <p:nvSpPr>
                <p:cNvPr id="382" name="Freeform 154"/>
                <p:cNvSpPr>
                  <a:spLocks noChangeAspect="1"/>
                </p:cNvSpPr>
                <p:nvPr/>
              </p:nvSpPr>
              <p:spPr bwMode="gray">
                <a:xfrm>
                  <a:off x="3122" y="2182"/>
                  <a:ext cx="10" cy="5"/>
                </a:xfrm>
                <a:custGeom>
                  <a:avLst/>
                  <a:gdLst/>
                  <a:ahLst/>
                  <a:cxnLst>
                    <a:cxn ang="0">
                      <a:pos x="50" y="2"/>
                    </a:cxn>
                    <a:cxn ang="0">
                      <a:pos x="45" y="0"/>
                    </a:cxn>
                    <a:cxn ang="0">
                      <a:pos x="27" y="2"/>
                    </a:cxn>
                    <a:cxn ang="0">
                      <a:pos x="23" y="10"/>
                    </a:cxn>
                    <a:cxn ang="0">
                      <a:pos x="12" y="18"/>
                    </a:cxn>
                    <a:cxn ang="0">
                      <a:pos x="0" y="22"/>
                    </a:cxn>
                    <a:cxn ang="0">
                      <a:pos x="1" y="26"/>
                    </a:cxn>
                    <a:cxn ang="0">
                      <a:pos x="27" y="19"/>
                    </a:cxn>
                    <a:cxn ang="0">
                      <a:pos x="50" y="2"/>
                    </a:cxn>
                  </a:cxnLst>
                  <a:rect l="0" t="0" r="r" b="b"/>
                  <a:pathLst>
                    <a:path w="50" h="26">
                      <a:moveTo>
                        <a:pt x="50" y="2"/>
                      </a:moveTo>
                      <a:lnTo>
                        <a:pt x="45" y="0"/>
                      </a:lnTo>
                      <a:lnTo>
                        <a:pt x="27" y="2"/>
                      </a:lnTo>
                      <a:lnTo>
                        <a:pt x="23" y="10"/>
                      </a:lnTo>
                      <a:lnTo>
                        <a:pt x="12" y="18"/>
                      </a:lnTo>
                      <a:lnTo>
                        <a:pt x="0" y="22"/>
                      </a:lnTo>
                      <a:lnTo>
                        <a:pt x="1" y="26"/>
                      </a:lnTo>
                      <a:lnTo>
                        <a:pt x="27" y="19"/>
                      </a:lnTo>
                      <a:lnTo>
                        <a:pt x="50" y="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83" name="Freeform 155"/>
                <p:cNvSpPr>
                  <a:spLocks noChangeAspect="1"/>
                </p:cNvSpPr>
                <p:nvPr/>
              </p:nvSpPr>
              <p:spPr bwMode="gray">
                <a:xfrm>
                  <a:off x="3000" y="2012"/>
                  <a:ext cx="210" cy="192"/>
                </a:xfrm>
                <a:custGeom>
                  <a:avLst/>
                  <a:gdLst/>
                  <a:ahLst/>
                  <a:cxnLst>
                    <a:cxn ang="0">
                      <a:pos x="920" y="957"/>
                    </a:cxn>
                    <a:cxn ang="0">
                      <a:pos x="836" y="944"/>
                    </a:cxn>
                    <a:cxn ang="0">
                      <a:pos x="792" y="933"/>
                    </a:cxn>
                    <a:cxn ang="0">
                      <a:pos x="717" y="912"/>
                    </a:cxn>
                    <a:cxn ang="0">
                      <a:pos x="673" y="839"/>
                    </a:cxn>
                    <a:cxn ang="0">
                      <a:pos x="610" y="865"/>
                    </a:cxn>
                    <a:cxn ang="0">
                      <a:pos x="551" y="868"/>
                    </a:cxn>
                    <a:cxn ang="0">
                      <a:pos x="511" y="859"/>
                    </a:cxn>
                    <a:cxn ang="0">
                      <a:pos x="462" y="822"/>
                    </a:cxn>
                    <a:cxn ang="0">
                      <a:pos x="400" y="794"/>
                    </a:cxn>
                    <a:cxn ang="0">
                      <a:pos x="351" y="713"/>
                    </a:cxn>
                    <a:cxn ang="0">
                      <a:pos x="323" y="661"/>
                    </a:cxn>
                    <a:cxn ang="0">
                      <a:pos x="292" y="661"/>
                    </a:cxn>
                    <a:cxn ang="0">
                      <a:pos x="270" y="632"/>
                    </a:cxn>
                    <a:cxn ang="0">
                      <a:pos x="252" y="640"/>
                    </a:cxn>
                    <a:cxn ang="0">
                      <a:pos x="237" y="653"/>
                    </a:cxn>
                    <a:cxn ang="0">
                      <a:pos x="188" y="595"/>
                    </a:cxn>
                    <a:cxn ang="0">
                      <a:pos x="172" y="506"/>
                    </a:cxn>
                    <a:cxn ang="0">
                      <a:pos x="111" y="466"/>
                    </a:cxn>
                    <a:cxn ang="0">
                      <a:pos x="82" y="422"/>
                    </a:cxn>
                    <a:cxn ang="0">
                      <a:pos x="72" y="393"/>
                    </a:cxn>
                    <a:cxn ang="0">
                      <a:pos x="100" y="328"/>
                    </a:cxn>
                    <a:cxn ang="0">
                      <a:pos x="102" y="278"/>
                    </a:cxn>
                    <a:cxn ang="0">
                      <a:pos x="40" y="213"/>
                    </a:cxn>
                    <a:cxn ang="0">
                      <a:pos x="12" y="118"/>
                    </a:cxn>
                    <a:cxn ang="0">
                      <a:pos x="0" y="34"/>
                    </a:cxn>
                    <a:cxn ang="0">
                      <a:pos x="38" y="16"/>
                    </a:cxn>
                    <a:cxn ang="0">
                      <a:pos x="121" y="68"/>
                    </a:cxn>
                    <a:cxn ang="0">
                      <a:pos x="166" y="27"/>
                    </a:cxn>
                    <a:cxn ang="0">
                      <a:pos x="227" y="57"/>
                    </a:cxn>
                    <a:cxn ang="0">
                      <a:pos x="232" y="85"/>
                    </a:cxn>
                    <a:cxn ang="0">
                      <a:pos x="260" y="123"/>
                    </a:cxn>
                    <a:cxn ang="0">
                      <a:pos x="303" y="171"/>
                    </a:cxn>
                    <a:cxn ang="0">
                      <a:pos x="357" y="203"/>
                    </a:cxn>
                    <a:cxn ang="0">
                      <a:pos x="497" y="207"/>
                    </a:cxn>
                    <a:cxn ang="0">
                      <a:pos x="543" y="207"/>
                    </a:cxn>
                    <a:cxn ang="0">
                      <a:pos x="600" y="135"/>
                    </a:cxn>
                    <a:cxn ang="0">
                      <a:pos x="664" y="121"/>
                    </a:cxn>
                    <a:cxn ang="0">
                      <a:pos x="722" y="119"/>
                    </a:cxn>
                    <a:cxn ang="0">
                      <a:pos x="804" y="150"/>
                    </a:cxn>
                    <a:cxn ang="0">
                      <a:pos x="851" y="187"/>
                    </a:cxn>
                    <a:cxn ang="0">
                      <a:pos x="936" y="230"/>
                    </a:cxn>
                    <a:cxn ang="0">
                      <a:pos x="935" y="321"/>
                    </a:cxn>
                    <a:cxn ang="0">
                      <a:pos x="895" y="398"/>
                    </a:cxn>
                    <a:cxn ang="0">
                      <a:pos x="899" y="470"/>
                    </a:cxn>
                    <a:cxn ang="0">
                      <a:pos x="909" y="546"/>
                    </a:cxn>
                    <a:cxn ang="0">
                      <a:pos x="960" y="586"/>
                    </a:cxn>
                    <a:cxn ang="0">
                      <a:pos x="915" y="676"/>
                    </a:cxn>
                    <a:cxn ang="0">
                      <a:pos x="986" y="759"/>
                    </a:cxn>
                    <a:cxn ang="0">
                      <a:pos x="1023" y="829"/>
                    </a:cxn>
                    <a:cxn ang="0">
                      <a:pos x="1033" y="866"/>
                    </a:cxn>
                    <a:cxn ang="0">
                      <a:pos x="970" y="902"/>
                    </a:cxn>
                  </a:cxnLst>
                  <a:rect l="0" t="0" r="r" b="b"/>
                  <a:pathLst>
                    <a:path w="1049" h="961">
                      <a:moveTo>
                        <a:pt x="957" y="958"/>
                      </a:moveTo>
                      <a:lnTo>
                        <a:pt x="954" y="957"/>
                      </a:lnTo>
                      <a:lnTo>
                        <a:pt x="947" y="961"/>
                      </a:lnTo>
                      <a:lnTo>
                        <a:pt x="932" y="960"/>
                      </a:lnTo>
                      <a:lnTo>
                        <a:pt x="920" y="957"/>
                      </a:lnTo>
                      <a:lnTo>
                        <a:pt x="903" y="951"/>
                      </a:lnTo>
                      <a:lnTo>
                        <a:pt x="895" y="944"/>
                      </a:lnTo>
                      <a:lnTo>
                        <a:pt x="889" y="949"/>
                      </a:lnTo>
                      <a:lnTo>
                        <a:pt x="855" y="947"/>
                      </a:lnTo>
                      <a:lnTo>
                        <a:pt x="836" y="944"/>
                      </a:lnTo>
                      <a:lnTo>
                        <a:pt x="825" y="939"/>
                      </a:lnTo>
                      <a:lnTo>
                        <a:pt x="820" y="941"/>
                      </a:lnTo>
                      <a:lnTo>
                        <a:pt x="818" y="945"/>
                      </a:lnTo>
                      <a:lnTo>
                        <a:pt x="806" y="938"/>
                      </a:lnTo>
                      <a:lnTo>
                        <a:pt x="792" y="933"/>
                      </a:lnTo>
                      <a:lnTo>
                        <a:pt x="775" y="933"/>
                      </a:lnTo>
                      <a:lnTo>
                        <a:pt x="755" y="930"/>
                      </a:lnTo>
                      <a:lnTo>
                        <a:pt x="744" y="926"/>
                      </a:lnTo>
                      <a:lnTo>
                        <a:pt x="726" y="925"/>
                      </a:lnTo>
                      <a:lnTo>
                        <a:pt x="717" y="912"/>
                      </a:lnTo>
                      <a:lnTo>
                        <a:pt x="710" y="893"/>
                      </a:lnTo>
                      <a:lnTo>
                        <a:pt x="705" y="869"/>
                      </a:lnTo>
                      <a:lnTo>
                        <a:pt x="697" y="852"/>
                      </a:lnTo>
                      <a:lnTo>
                        <a:pt x="683" y="843"/>
                      </a:lnTo>
                      <a:lnTo>
                        <a:pt x="673" y="839"/>
                      </a:lnTo>
                      <a:lnTo>
                        <a:pt x="665" y="838"/>
                      </a:lnTo>
                      <a:lnTo>
                        <a:pt x="645" y="847"/>
                      </a:lnTo>
                      <a:lnTo>
                        <a:pt x="625" y="853"/>
                      </a:lnTo>
                      <a:lnTo>
                        <a:pt x="619" y="860"/>
                      </a:lnTo>
                      <a:lnTo>
                        <a:pt x="610" y="865"/>
                      </a:lnTo>
                      <a:lnTo>
                        <a:pt x="600" y="865"/>
                      </a:lnTo>
                      <a:lnTo>
                        <a:pt x="584" y="875"/>
                      </a:lnTo>
                      <a:lnTo>
                        <a:pt x="573" y="877"/>
                      </a:lnTo>
                      <a:lnTo>
                        <a:pt x="559" y="874"/>
                      </a:lnTo>
                      <a:lnTo>
                        <a:pt x="551" y="868"/>
                      </a:lnTo>
                      <a:lnTo>
                        <a:pt x="537" y="865"/>
                      </a:lnTo>
                      <a:lnTo>
                        <a:pt x="523" y="868"/>
                      </a:lnTo>
                      <a:lnTo>
                        <a:pt x="516" y="868"/>
                      </a:lnTo>
                      <a:lnTo>
                        <a:pt x="507" y="856"/>
                      </a:lnTo>
                      <a:lnTo>
                        <a:pt x="511" y="859"/>
                      </a:lnTo>
                      <a:lnTo>
                        <a:pt x="509" y="854"/>
                      </a:lnTo>
                      <a:lnTo>
                        <a:pt x="502" y="849"/>
                      </a:lnTo>
                      <a:lnTo>
                        <a:pt x="470" y="838"/>
                      </a:lnTo>
                      <a:lnTo>
                        <a:pt x="462" y="826"/>
                      </a:lnTo>
                      <a:lnTo>
                        <a:pt x="462" y="822"/>
                      </a:lnTo>
                      <a:lnTo>
                        <a:pt x="453" y="812"/>
                      </a:lnTo>
                      <a:lnTo>
                        <a:pt x="438" y="805"/>
                      </a:lnTo>
                      <a:lnTo>
                        <a:pt x="425" y="800"/>
                      </a:lnTo>
                      <a:lnTo>
                        <a:pt x="409" y="799"/>
                      </a:lnTo>
                      <a:lnTo>
                        <a:pt x="400" y="794"/>
                      </a:lnTo>
                      <a:lnTo>
                        <a:pt x="392" y="785"/>
                      </a:lnTo>
                      <a:lnTo>
                        <a:pt x="384" y="762"/>
                      </a:lnTo>
                      <a:lnTo>
                        <a:pt x="374" y="745"/>
                      </a:lnTo>
                      <a:lnTo>
                        <a:pt x="371" y="730"/>
                      </a:lnTo>
                      <a:lnTo>
                        <a:pt x="351" y="713"/>
                      </a:lnTo>
                      <a:lnTo>
                        <a:pt x="347" y="699"/>
                      </a:lnTo>
                      <a:lnTo>
                        <a:pt x="342" y="689"/>
                      </a:lnTo>
                      <a:lnTo>
                        <a:pt x="334" y="685"/>
                      </a:lnTo>
                      <a:lnTo>
                        <a:pt x="324" y="669"/>
                      </a:lnTo>
                      <a:lnTo>
                        <a:pt x="323" y="661"/>
                      </a:lnTo>
                      <a:lnTo>
                        <a:pt x="319" y="655"/>
                      </a:lnTo>
                      <a:lnTo>
                        <a:pt x="313" y="651"/>
                      </a:lnTo>
                      <a:lnTo>
                        <a:pt x="301" y="656"/>
                      </a:lnTo>
                      <a:lnTo>
                        <a:pt x="293" y="664"/>
                      </a:lnTo>
                      <a:lnTo>
                        <a:pt x="292" y="661"/>
                      </a:lnTo>
                      <a:lnTo>
                        <a:pt x="286" y="659"/>
                      </a:lnTo>
                      <a:lnTo>
                        <a:pt x="283" y="654"/>
                      </a:lnTo>
                      <a:lnTo>
                        <a:pt x="276" y="649"/>
                      </a:lnTo>
                      <a:lnTo>
                        <a:pt x="271" y="642"/>
                      </a:lnTo>
                      <a:lnTo>
                        <a:pt x="270" y="632"/>
                      </a:lnTo>
                      <a:lnTo>
                        <a:pt x="265" y="627"/>
                      </a:lnTo>
                      <a:lnTo>
                        <a:pt x="256" y="624"/>
                      </a:lnTo>
                      <a:lnTo>
                        <a:pt x="252" y="628"/>
                      </a:lnTo>
                      <a:lnTo>
                        <a:pt x="254" y="634"/>
                      </a:lnTo>
                      <a:lnTo>
                        <a:pt x="252" y="640"/>
                      </a:lnTo>
                      <a:lnTo>
                        <a:pt x="253" y="646"/>
                      </a:lnTo>
                      <a:lnTo>
                        <a:pt x="244" y="646"/>
                      </a:lnTo>
                      <a:lnTo>
                        <a:pt x="243" y="656"/>
                      </a:lnTo>
                      <a:lnTo>
                        <a:pt x="240" y="655"/>
                      </a:lnTo>
                      <a:lnTo>
                        <a:pt x="237" y="653"/>
                      </a:lnTo>
                      <a:lnTo>
                        <a:pt x="217" y="638"/>
                      </a:lnTo>
                      <a:lnTo>
                        <a:pt x="210" y="630"/>
                      </a:lnTo>
                      <a:lnTo>
                        <a:pt x="205" y="622"/>
                      </a:lnTo>
                      <a:lnTo>
                        <a:pt x="201" y="602"/>
                      </a:lnTo>
                      <a:lnTo>
                        <a:pt x="188" y="595"/>
                      </a:lnTo>
                      <a:lnTo>
                        <a:pt x="189" y="574"/>
                      </a:lnTo>
                      <a:lnTo>
                        <a:pt x="193" y="547"/>
                      </a:lnTo>
                      <a:lnTo>
                        <a:pt x="186" y="533"/>
                      </a:lnTo>
                      <a:lnTo>
                        <a:pt x="179" y="521"/>
                      </a:lnTo>
                      <a:lnTo>
                        <a:pt x="172" y="506"/>
                      </a:lnTo>
                      <a:lnTo>
                        <a:pt x="163" y="497"/>
                      </a:lnTo>
                      <a:lnTo>
                        <a:pt x="150" y="493"/>
                      </a:lnTo>
                      <a:lnTo>
                        <a:pt x="140" y="488"/>
                      </a:lnTo>
                      <a:lnTo>
                        <a:pt x="126" y="477"/>
                      </a:lnTo>
                      <a:lnTo>
                        <a:pt x="111" y="466"/>
                      </a:lnTo>
                      <a:lnTo>
                        <a:pt x="99" y="460"/>
                      </a:lnTo>
                      <a:lnTo>
                        <a:pt x="99" y="449"/>
                      </a:lnTo>
                      <a:lnTo>
                        <a:pt x="93" y="435"/>
                      </a:lnTo>
                      <a:lnTo>
                        <a:pt x="86" y="429"/>
                      </a:lnTo>
                      <a:lnTo>
                        <a:pt x="82" y="422"/>
                      </a:lnTo>
                      <a:lnTo>
                        <a:pt x="73" y="422"/>
                      </a:lnTo>
                      <a:lnTo>
                        <a:pt x="67" y="417"/>
                      </a:lnTo>
                      <a:lnTo>
                        <a:pt x="65" y="401"/>
                      </a:lnTo>
                      <a:lnTo>
                        <a:pt x="68" y="400"/>
                      </a:lnTo>
                      <a:lnTo>
                        <a:pt x="72" y="393"/>
                      </a:lnTo>
                      <a:lnTo>
                        <a:pt x="76" y="368"/>
                      </a:lnTo>
                      <a:lnTo>
                        <a:pt x="80" y="360"/>
                      </a:lnTo>
                      <a:lnTo>
                        <a:pt x="88" y="358"/>
                      </a:lnTo>
                      <a:lnTo>
                        <a:pt x="87" y="349"/>
                      </a:lnTo>
                      <a:lnTo>
                        <a:pt x="100" y="328"/>
                      </a:lnTo>
                      <a:lnTo>
                        <a:pt x="109" y="317"/>
                      </a:lnTo>
                      <a:lnTo>
                        <a:pt x="104" y="299"/>
                      </a:lnTo>
                      <a:lnTo>
                        <a:pt x="110" y="285"/>
                      </a:lnTo>
                      <a:lnTo>
                        <a:pt x="116" y="278"/>
                      </a:lnTo>
                      <a:lnTo>
                        <a:pt x="102" y="278"/>
                      </a:lnTo>
                      <a:lnTo>
                        <a:pt x="80" y="273"/>
                      </a:lnTo>
                      <a:lnTo>
                        <a:pt x="68" y="262"/>
                      </a:lnTo>
                      <a:lnTo>
                        <a:pt x="62" y="240"/>
                      </a:lnTo>
                      <a:lnTo>
                        <a:pt x="50" y="230"/>
                      </a:lnTo>
                      <a:lnTo>
                        <a:pt x="40" y="213"/>
                      </a:lnTo>
                      <a:lnTo>
                        <a:pt x="35" y="180"/>
                      </a:lnTo>
                      <a:lnTo>
                        <a:pt x="34" y="164"/>
                      </a:lnTo>
                      <a:lnTo>
                        <a:pt x="22" y="147"/>
                      </a:lnTo>
                      <a:lnTo>
                        <a:pt x="8" y="139"/>
                      </a:lnTo>
                      <a:lnTo>
                        <a:pt x="12" y="118"/>
                      </a:lnTo>
                      <a:lnTo>
                        <a:pt x="10" y="102"/>
                      </a:lnTo>
                      <a:lnTo>
                        <a:pt x="10" y="85"/>
                      </a:lnTo>
                      <a:lnTo>
                        <a:pt x="8" y="58"/>
                      </a:lnTo>
                      <a:lnTo>
                        <a:pt x="1" y="41"/>
                      </a:lnTo>
                      <a:lnTo>
                        <a:pt x="0" y="34"/>
                      </a:lnTo>
                      <a:lnTo>
                        <a:pt x="14" y="25"/>
                      </a:lnTo>
                      <a:lnTo>
                        <a:pt x="16" y="18"/>
                      </a:lnTo>
                      <a:lnTo>
                        <a:pt x="25" y="0"/>
                      </a:lnTo>
                      <a:lnTo>
                        <a:pt x="34" y="11"/>
                      </a:lnTo>
                      <a:lnTo>
                        <a:pt x="38" y="16"/>
                      </a:lnTo>
                      <a:lnTo>
                        <a:pt x="70" y="62"/>
                      </a:lnTo>
                      <a:lnTo>
                        <a:pt x="86" y="65"/>
                      </a:lnTo>
                      <a:lnTo>
                        <a:pt x="99" y="68"/>
                      </a:lnTo>
                      <a:lnTo>
                        <a:pt x="104" y="68"/>
                      </a:lnTo>
                      <a:lnTo>
                        <a:pt x="121" y="68"/>
                      </a:lnTo>
                      <a:lnTo>
                        <a:pt x="127" y="68"/>
                      </a:lnTo>
                      <a:lnTo>
                        <a:pt x="138" y="65"/>
                      </a:lnTo>
                      <a:lnTo>
                        <a:pt x="150" y="53"/>
                      </a:lnTo>
                      <a:lnTo>
                        <a:pt x="156" y="37"/>
                      </a:lnTo>
                      <a:lnTo>
                        <a:pt x="166" y="27"/>
                      </a:lnTo>
                      <a:lnTo>
                        <a:pt x="178" y="19"/>
                      </a:lnTo>
                      <a:lnTo>
                        <a:pt x="204" y="13"/>
                      </a:lnTo>
                      <a:lnTo>
                        <a:pt x="221" y="22"/>
                      </a:lnTo>
                      <a:lnTo>
                        <a:pt x="220" y="36"/>
                      </a:lnTo>
                      <a:lnTo>
                        <a:pt x="227" y="57"/>
                      </a:lnTo>
                      <a:lnTo>
                        <a:pt x="212" y="65"/>
                      </a:lnTo>
                      <a:lnTo>
                        <a:pt x="209" y="70"/>
                      </a:lnTo>
                      <a:lnTo>
                        <a:pt x="220" y="77"/>
                      </a:lnTo>
                      <a:lnTo>
                        <a:pt x="224" y="81"/>
                      </a:lnTo>
                      <a:lnTo>
                        <a:pt x="232" y="85"/>
                      </a:lnTo>
                      <a:lnTo>
                        <a:pt x="240" y="92"/>
                      </a:lnTo>
                      <a:lnTo>
                        <a:pt x="247" y="95"/>
                      </a:lnTo>
                      <a:lnTo>
                        <a:pt x="254" y="95"/>
                      </a:lnTo>
                      <a:lnTo>
                        <a:pt x="258" y="94"/>
                      </a:lnTo>
                      <a:lnTo>
                        <a:pt x="260" y="123"/>
                      </a:lnTo>
                      <a:lnTo>
                        <a:pt x="265" y="142"/>
                      </a:lnTo>
                      <a:lnTo>
                        <a:pt x="270" y="155"/>
                      </a:lnTo>
                      <a:lnTo>
                        <a:pt x="282" y="165"/>
                      </a:lnTo>
                      <a:lnTo>
                        <a:pt x="293" y="167"/>
                      </a:lnTo>
                      <a:lnTo>
                        <a:pt x="303" y="171"/>
                      </a:lnTo>
                      <a:lnTo>
                        <a:pt x="318" y="170"/>
                      </a:lnTo>
                      <a:lnTo>
                        <a:pt x="329" y="171"/>
                      </a:lnTo>
                      <a:lnTo>
                        <a:pt x="336" y="176"/>
                      </a:lnTo>
                      <a:lnTo>
                        <a:pt x="344" y="192"/>
                      </a:lnTo>
                      <a:lnTo>
                        <a:pt x="357" y="203"/>
                      </a:lnTo>
                      <a:lnTo>
                        <a:pt x="377" y="214"/>
                      </a:lnTo>
                      <a:lnTo>
                        <a:pt x="411" y="225"/>
                      </a:lnTo>
                      <a:lnTo>
                        <a:pt x="423" y="226"/>
                      </a:lnTo>
                      <a:lnTo>
                        <a:pt x="479" y="209"/>
                      </a:lnTo>
                      <a:lnTo>
                        <a:pt x="497" y="207"/>
                      </a:lnTo>
                      <a:lnTo>
                        <a:pt x="519" y="202"/>
                      </a:lnTo>
                      <a:lnTo>
                        <a:pt x="516" y="205"/>
                      </a:lnTo>
                      <a:lnTo>
                        <a:pt x="502" y="208"/>
                      </a:lnTo>
                      <a:lnTo>
                        <a:pt x="519" y="210"/>
                      </a:lnTo>
                      <a:lnTo>
                        <a:pt x="543" y="207"/>
                      </a:lnTo>
                      <a:lnTo>
                        <a:pt x="543" y="187"/>
                      </a:lnTo>
                      <a:lnTo>
                        <a:pt x="534" y="166"/>
                      </a:lnTo>
                      <a:lnTo>
                        <a:pt x="548" y="166"/>
                      </a:lnTo>
                      <a:lnTo>
                        <a:pt x="566" y="162"/>
                      </a:lnTo>
                      <a:lnTo>
                        <a:pt x="600" y="135"/>
                      </a:lnTo>
                      <a:lnTo>
                        <a:pt x="615" y="121"/>
                      </a:lnTo>
                      <a:lnTo>
                        <a:pt x="631" y="117"/>
                      </a:lnTo>
                      <a:lnTo>
                        <a:pt x="642" y="117"/>
                      </a:lnTo>
                      <a:lnTo>
                        <a:pt x="653" y="121"/>
                      </a:lnTo>
                      <a:lnTo>
                        <a:pt x="664" y="121"/>
                      </a:lnTo>
                      <a:lnTo>
                        <a:pt x="669" y="116"/>
                      </a:lnTo>
                      <a:lnTo>
                        <a:pt x="672" y="107"/>
                      </a:lnTo>
                      <a:lnTo>
                        <a:pt x="686" y="105"/>
                      </a:lnTo>
                      <a:lnTo>
                        <a:pt x="707" y="107"/>
                      </a:lnTo>
                      <a:lnTo>
                        <a:pt x="722" y="119"/>
                      </a:lnTo>
                      <a:lnTo>
                        <a:pt x="731" y="131"/>
                      </a:lnTo>
                      <a:lnTo>
                        <a:pt x="769" y="143"/>
                      </a:lnTo>
                      <a:lnTo>
                        <a:pt x="782" y="150"/>
                      </a:lnTo>
                      <a:lnTo>
                        <a:pt x="793" y="153"/>
                      </a:lnTo>
                      <a:lnTo>
                        <a:pt x="804" y="150"/>
                      </a:lnTo>
                      <a:lnTo>
                        <a:pt x="819" y="153"/>
                      </a:lnTo>
                      <a:lnTo>
                        <a:pt x="828" y="158"/>
                      </a:lnTo>
                      <a:lnTo>
                        <a:pt x="837" y="171"/>
                      </a:lnTo>
                      <a:lnTo>
                        <a:pt x="841" y="183"/>
                      </a:lnTo>
                      <a:lnTo>
                        <a:pt x="851" y="187"/>
                      </a:lnTo>
                      <a:lnTo>
                        <a:pt x="867" y="197"/>
                      </a:lnTo>
                      <a:lnTo>
                        <a:pt x="889" y="215"/>
                      </a:lnTo>
                      <a:lnTo>
                        <a:pt x="905" y="225"/>
                      </a:lnTo>
                      <a:lnTo>
                        <a:pt x="931" y="225"/>
                      </a:lnTo>
                      <a:lnTo>
                        <a:pt x="936" y="230"/>
                      </a:lnTo>
                      <a:lnTo>
                        <a:pt x="936" y="267"/>
                      </a:lnTo>
                      <a:lnTo>
                        <a:pt x="939" y="278"/>
                      </a:lnTo>
                      <a:lnTo>
                        <a:pt x="937" y="291"/>
                      </a:lnTo>
                      <a:lnTo>
                        <a:pt x="935" y="305"/>
                      </a:lnTo>
                      <a:lnTo>
                        <a:pt x="935" y="321"/>
                      </a:lnTo>
                      <a:lnTo>
                        <a:pt x="930" y="343"/>
                      </a:lnTo>
                      <a:lnTo>
                        <a:pt x="916" y="365"/>
                      </a:lnTo>
                      <a:lnTo>
                        <a:pt x="916" y="380"/>
                      </a:lnTo>
                      <a:lnTo>
                        <a:pt x="895" y="388"/>
                      </a:lnTo>
                      <a:lnTo>
                        <a:pt x="895" y="398"/>
                      </a:lnTo>
                      <a:lnTo>
                        <a:pt x="895" y="418"/>
                      </a:lnTo>
                      <a:lnTo>
                        <a:pt x="909" y="423"/>
                      </a:lnTo>
                      <a:lnTo>
                        <a:pt x="910" y="434"/>
                      </a:lnTo>
                      <a:lnTo>
                        <a:pt x="903" y="452"/>
                      </a:lnTo>
                      <a:lnTo>
                        <a:pt x="899" y="470"/>
                      </a:lnTo>
                      <a:lnTo>
                        <a:pt x="901" y="482"/>
                      </a:lnTo>
                      <a:lnTo>
                        <a:pt x="907" y="498"/>
                      </a:lnTo>
                      <a:lnTo>
                        <a:pt x="910" y="516"/>
                      </a:lnTo>
                      <a:lnTo>
                        <a:pt x="907" y="533"/>
                      </a:lnTo>
                      <a:lnTo>
                        <a:pt x="909" y="546"/>
                      </a:lnTo>
                      <a:lnTo>
                        <a:pt x="919" y="557"/>
                      </a:lnTo>
                      <a:lnTo>
                        <a:pt x="931" y="560"/>
                      </a:lnTo>
                      <a:lnTo>
                        <a:pt x="943" y="560"/>
                      </a:lnTo>
                      <a:lnTo>
                        <a:pt x="954" y="570"/>
                      </a:lnTo>
                      <a:lnTo>
                        <a:pt x="960" y="586"/>
                      </a:lnTo>
                      <a:lnTo>
                        <a:pt x="960" y="601"/>
                      </a:lnTo>
                      <a:lnTo>
                        <a:pt x="954" y="618"/>
                      </a:lnTo>
                      <a:lnTo>
                        <a:pt x="931" y="646"/>
                      </a:lnTo>
                      <a:lnTo>
                        <a:pt x="919" y="671"/>
                      </a:lnTo>
                      <a:lnTo>
                        <a:pt x="915" y="676"/>
                      </a:lnTo>
                      <a:lnTo>
                        <a:pt x="923" y="686"/>
                      </a:lnTo>
                      <a:lnTo>
                        <a:pt x="937" y="698"/>
                      </a:lnTo>
                      <a:lnTo>
                        <a:pt x="958" y="741"/>
                      </a:lnTo>
                      <a:lnTo>
                        <a:pt x="970" y="751"/>
                      </a:lnTo>
                      <a:lnTo>
                        <a:pt x="986" y="759"/>
                      </a:lnTo>
                      <a:lnTo>
                        <a:pt x="1013" y="768"/>
                      </a:lnTo>
                      <a:lnTo>
                        <a:pt x="1018" y="774"/>
                      </a:lnTo>
                      <a:lnTo>
                        <a:pt x="1023" y="800"/>
                      </a:lnTo>
                      <a:lnTo>
                        <a:pt x="1024" y="815"/>
                      </a:lnTo>
                      <a:lnTo>
                        <a:pt x="1023" y="829"/>
                      </a:lnTo>
                      <a:lnTo>
                        <a:pt x="1043" y="833"/>
                      </a:lnTo>
                      <a:lnTo>
                        <a:pt x="1048" y="838"/>
                      </a:lnTo>
                      <a:lnTo>
                        <a:pt x="1049" y="848"/>
                      </a:lnTo>
                      <a:lnTo>
                        <a:pt x="1046" y="854"/>
                      </a:lnTo>
                      <a:lnTo>
                        <a:pt x="1033" y="866"/>
                      </a:lnTo>
                      <a:lnTo>
                        <a:pt x="1021" y="869"/>
                      </a:lnTo>
                      <a:lnTo>
                        <a:pt x="1006" y="875"/>
                      </a:lnTo>
                      <a:lnTo>
                        <a:pt x="992" y="880"/>
                      </a:lnTo>
                      <a:lnTo>
                        <a:pt x="979" y="890"/>
                      </a:lnTo>
                      <a:lnTo>
                        <a:pt x="970" y="902"/>
                      </a:lnTo>
                      <a:lnTo>
                        <a:pt x="959" y="931"/>
                      </a:lnTo>
                      <a:lnTo>
                        <a:pt x="957" y="944"/>
                      </a:lnTo>
                      <a:lnTo>
                        <a:pt x="957" y="958"/>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373" name="Freeform 156"/>
              <p:cNvSpPr>
                <a:spLocks noChangeAspect="1"/>
              </p:cNvSpPr>
              <p:nvPr/>
            </p:nvSpPr>
            <p:spPr bwMode="gray">
              <a:xfrm>
                <a:off x="2941" y="2045"/>
                <a:ext cx="107" cy="109"/>
              </a:xfrm>
              <a:custGeom>
                <a:avLst/>
                <a:gdLst/>
                <a:ahLst/>
                <a:cxnLst>
                  <a:cxn ang="0">
                    <a:pos x="527" y="500"/>
                  </a:cxn>
                  <a:cxn ang="0">
                    <a:pos x="510" y="490"/>
                  </a:cxn>
                  <a:cxn ang="0">
                    <a:pos x="505" y="494"/>
                  </a:cxn>
                  <a:cxn ang="0">
                    <a:pos x="479" y="489"/>
                  </a:cxn>
                  <a:cxn ang="0">
                    <a:pos x="452" y="512"/>
                  </a:cxn>
                  <a:cxn ang="0">
                    <a:pos x="426" y="548"/>
                  </a:cxn>
                  <a:cxn ang="0">
                    <a:pos x="265" y="515"/>
                  </a:cxn>
                  <a:cxn ang="0">
                    <a:pos x="263" y="472"/>
                  </a:cxn>
                  <a:cxn ang="0">
                    <a:pos x="232" y="467"/>
                  </a:cxn>
                  <a:cxn ang="0">
                    <a:pos x="218" y="444"/>
                  </a:cxn>
                  <a:cxn ang="0">
                    <a:pos x="100" y="376"/>
                  </a:cxn>
                  <a:cxn ang="0">
                    <a:pos x="0" y="278"/>
                  </a:cxn>
                  <a:cxn ang="0">
                    <a:pos x="58" y="237"/>
                  </a:cxn>
                  <a:cxn ang="0">
                    <a:pos x="95" y="220"/>
                  </a:cxn>
                  <a:cxn ang="0">
                    <a:pos x="111" y="209"/>
                  </a:cxn>
                  <a:cxn ang="0">
                    <a:pos x="133" y="180"/>
                  </a:cxn>
                  <a:cxn ang="0">
                    <a:pos x="140" y="73"/>
                  </a:cxn>
                  <a:cxn ang="0">
                    <a:pos x="189" y="31"/>
                  </a:cxn>
                  <a:cxn ang="0">
                    <a:pos x="229" y="0"/>
                  </a:cxn>
                  <a:cxn ang="0">
                    <a:pos x="279" y="10"/>
                  </a:cxn>
                  <a:cxn ang="0">
                    <a:pos x="306" y="20"/>
                  </a:cxn>
                  <a:cxn ang="0">
                    <a:pos x="329" y="14"/>
                  </a:cxn>
                  <a:cxn ang="0">
                    <a:pos x="344" y="64"/>
                  </a:cxn>
                  <a:cxn ang="0">
                    <a:pos x="362" y="96"/>
                  </a:cxn>
                  <a:cxn ang="0">
                    <a:pos x="396" y="112"/>
                  </a:cxn>
                  <a:cxn ang="0">
                    <a:pos x="404" y="119"/>
                  </a:cxn>
                  <a:cxn ang="0">
                    <a:pos x="403" y="152"/>
                  </a:cxn>
                  <a:cxn ang="0">
                    <a:pos x="381" y="184"/>
                  </a:cxn>
                  <a:cxn ang="0">
                    <a:pos x="374" y="195"/>
                  </a:cxn>
                  <a:cxn ang="0">
                    <a:pos x="366" y="227"/>
                  </a:cxn>
                  <a:cxn ang="0">
                    <a:pos x="359" y="236"/>
                  </a:cxn>
                  <a:cxn ang="0">
                    <a:pos x="367" y="256"/>
                  </a:cxn>
                  <a:cxn ang="0">
                    <a:pos x="380" y="264"/>
                  </a:cxn>
                  <a:cxn ang="0">
                    <a:pos x="393" y="283"/>
                  </a:cxn>
                  <a:cxn ang="0">
                    <a:pos x="405" y="301"/>
                  </a:cxn>
                  <a:cxn ang="0">
                    <a:pos x="432" y="322"/>
                  </a:cxn>
                  <a:cxn ang="0">
                    <a:pos x="457" y="331"/>
                  </a:cxn>
                  <a:cxn ang="0">
                    <a:pos x="473" y="355"/>
                  </a:cxn>
                  <a:cxn ang="0">
                    <a:pos x="487" y="381"/>
                  </a:cxn>
                  <a:cxn ang="0">
                    <a:pos x="482" y="429"/>
                  </a:cxn>
                  <a:cxn ang="0">
                    <a:pos x="499" y="456"/>
                  </a:cxn>
                  <a:cxn ang="0">
                    <a:pos x="511" y="472"/>
                  </a:cxn>
                  <a:cxn ang="0">
                    <a:pos x="534" y="489"/>
                  </a:cxn>
                </a:cxnLst>
                <a:rect l="0" t="0" r="r" b="b"/>
                <a:pathLst>
                  <a:path w="534" h="548">
                    <a:moveTo>
                      <a:pt x="534" y="489"/>
                    </a:moveTo>
                    <a:lnTo>
                      <a:pt x="527" y="500"/>
                    </a:lnTo>
                    <a:lnTo>
                      <a:pt x="520" y="495"/>
                    </a:lnTo>
                    <a:lnTo>
                      <a:pt x="510" y="490"/>
                    </a:lnTo>
                    <a:lnTo>
                      <a:pt x="507" y="491"/>
                    </a:lnTo>
                    <a:lnTo>
                      <a:pt x="505" y="494"/>
                    </a:lnTo>
                    <a:lnTo>
                      <a:pt x="493" y="490"/>
                    </a:lnTo>
                    <a:lnTo>
                      <a:pt x="479" y="489"/>
                    </a:lnTo>
                    <a:lnTo>
                      <a:pt x="463" y="495"/>
                    </a:lnTo>
                    <a:lnTo>
                      <a:pt x="452" y="512"/>
                    </a:lnTo>
                    <a:lnTo>
                      <a:pt x="442" y="532"/>
                    </a:lnTo>
                    <a:lnTo>
                      <a:pt x="426" y="548"/>
                    </a:lnTo>
                    <a:lnTo>
                      <a:pt x="328" y="543"/>
                    </a:lnTo>
                    <a:lnTo>
                      <a:pt x="265" y="515"/>
                    </a:lnTo>
                    <a:lnTo>
                      <a:pt x="263" y="511"/>
                    </a:lnTo>
                    <a:lnTo>
                      <a:pt x="263" y="472"/>
                    </a:lnTo>
                    <a:lnTo>
                      <a:pt x="261" y="469"/>
                    </a:lnTo>
                    <a:lnTo>
                      <a:pt x="232" y="467"/>
                    </a:lnTo>
                    <a:lnTo>
                      <a:pt x="224" y="449"/>
                    </a:lnTo>
                    <a:lnTo>
                      <a:pt x="218" y="444"/>
                    </a:lnTo>
                    <a:lnTo>
                      <a:pt x="162" y="423"/>
                    </a:lnTo>
                    <a:lnTo>
                      <a:pt x="100" y="376"/>
                    </a:lnTo>
                    <a:lnTo>
                      <a:pt x="16" y="353"/>
                    </a:lnTo>
                    <a:lnTo>
                      <a:pt x="0" y="278"/>
                    </a:lnTo>
                    <a:lnTo>
                      <a:pt x="43" y="248"/>
                    </a:lnTo>
                    <a:lnTo>
                      <a:pt x="58" y="237"/>
                    </a:lnTo>
                    <a:lnTo>
                      <a:pt x="73" y="232"/>
                    </a:lnTo>
                    <a:lnTo>
                      <a:pt x="95" y="220"/>
                    </a:lnTo>
                    <a:lnTo>
                      <a:pt x="107" y="213"/>
                    </a:lnTo>
                    <a:lnTo>
                      <a:pt x="111" y="209"/>
                    </a:lnTo>
                    <a:lnTo>
                      <a:pt x="123" y="204"/>
                    </a:lnTo>
                    <a:lnTo>
                      <a:pt x="133" y="180"/>
                    </a:lnTo>
                    <a:lnTo>
                      <a:pt x="136" y="143"/>
                    </a:lnTo>
                    <a:lnTo>
                      <a:pt x="140" y="73"/>
                    </a:lnTo>
                    <a:lnTo>
                      <a:pt x="171" y="60"/>
                    </a:lnTo>
                    <a:lnTo>
                      <a:pt x="189" y="31"/>
                    </a:lnTo>
                    <a:lnTo>
                      <a:pt x="204" y="22"/>
                    </a:lnTo>
                    <a:lnTo>
                      <a:pt x="229" y="0"/>
                    </a:lnTo>
                    <a:lnTo>
                      <a:pt x="249" y="9"/>
                    </a:lnTo>
                    <a:lnTo>
                      <a:pt x="279" y="10"/>
                    </a:lnTo>
                    <a:lnTo>
                      <a:pt x="297" y="9"/>
                    </a:lnTo>
                    <a:lnTo>
                      <a:pt x="306" y="20"/>
                    </a:lnTo>
                    <a:lnTo>
                      <a:pt x="322" y="22"/>
                    </a:lnTo>
                    <a:lnTo>
                      <a:pt x="329" y="14"/>
                    </a:lnTo>
                    <a:lnTo>
                      <a:pt x="334" y="47"/>
                    </a:lnTo>
                    <a:lnTo>
                      <a:pt x="344" y="64"/>
                    </a:lnTo>
                    <a:lnTo>
                      <a:pt x="356" y="74"/>
                    </a:lnTo>
                    <a:lnTo>
                      <a:pt x="362" y="96"/>
                    </a:lnTo>
                    <a:lnTo>
                      <a:pt x="374" y="107"/>
                    </a:lnTo>
                    <a:lnTo>
                      <a:pt x="396" y="112"/>
                    </a:lnTo>
                    <a:lnTo>
                      <a:pt x="410" y="112"/>
                    </a:lnTo>
                    <a:lnTo>
                      <a:pt x="404" y="119"/>
                    </a:lnTo>
                    <a:lnTo>
                      <a:pt x="398" y="133"/>
                    </a:lnTo>
                    <a:lnTo>
                      <a:pt x="403" y="152"/>
                    </a:lnTo>
                    <a:lnTo>
                      <a:pt x="394" y="162"/>
                    </a:lnTo>
                    <a:lnTo>
                      <a:pt x="381" y="184"/>
                    </a:lnTo>
                    <a:lnTo>
                      <a:pt x="382" y="192"/>
                    </a:lnTo>
                    <a:lnTo>
                      <a:pt x="374" y="195"/>
                    </a:lnTo>
                    <a:lnTo>
                      <a:pt x="370" y="202"/>
                    </a:lnTo>
                    <a:lnTo>
                      <a:pt x="366" y="227"/>
                    </a:lnTo>
                    <a:lnTo>
                      <a:pt x="362" y="234"/>
                    </a:lnTo>
                    <a:lnTo>
                      <a:pt x="359" y="236"/>
                    </a:lnTo>
                    <a:lnTo>
                      <a:pt x="361" y="251"/>
                    </a:lnTo>
                    <a:lnTo>
                      <a:pt x="367" y="256"/>
                    </a:lnTo>
                    <a:lnTo>
                      <a:pt x="376" y="256"/>
                    </a:lnTo>
                    <a:lnTo>
                      <a:pt x="380" y="264"/>
                    </a:lnTo>
                    <a:lnTo>
                      <a:pt x="387" y="269"/>
                    </a:lnTo>
                    <a:lnTo>
                      <a:pt x="393" y="283"/>
                    </a:lnTo>
                    <a:lnTo>
                      <a:pt x="393" y="294"/>
                    </a:lnTo>
                    <a:lnTo>
                      <a:pt x="405" y="301"/>
                    </a:lnTo>
                    <a:lnTo>
                      <a:pt x="420" y="311"/>
                    </a:lnTo>
                    <a:lnTo>
                      <a:pt x="432" y="322"/>
                    </a:lnTo>
                    <a:lnTo>
                      <a:pt x="444" y="327"/>
                    </a:lnTo>
                    <a:lnTo>
                      <a:pt x="457" y="331"/>
                    </a:lnTo>
                    <a:lnTo>
                      <a:pt x="466" y="340"/>
                    </a:lnTo>
                    <a:lnTo>
                      <a:pt x="473" y="355"/>
                    </a:lnTo>
                    <a:lnTo>
                      <a:pt x="480" y="367"/>
                    </a:lnTo>
                    <a:lnTo>
                      <a:pt x="487" y="381"/>
                    </a:lnTo>
                    <a:lnTo>
                      <a:pt x="483" y="408"/>
                    </a:lnTo>
                    <a:lnTo>
                      <a:pt x="482" y="429"/>
                    </a:lnTo>
                    <a:lnTo>
                      <a:pt x="495" y="436"/>
                    </a:lnTo>
                    <a:lnTo>
                      <a:pt x="499" y="456"/>
                    </a:lnTo>
                    <a:lnTo>
                      <a:pt x="504" y="464"/>
                    </a:lnTo>
                    <a:lnTo>
                      <a:pt x="511" y="472"/>
                    </a:lnTo>
                    <a:lnTo>
                      <a:pt x="531" y="487"/>
                    </a:lnTo>
                    <a:lnTo>
                      <a:pt x="534" y="48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74" name="Freeform 157"/>
              <p:cNvSpPr>
                <a:spLocks noChangeAspect="1"/>
              </p:cNvSpPr>
              <p:nvPr/>
            </p:nvSpPr>
            <p:spPr bwMode="gray">
              <a:xfrm>
                <a:off x="3072" y="2191"/>
                <a:ext cx="9" cy="20"/>
              </a:xfrm>
              <a:custGeom>
                <a:avLst/>
                <a:gdLst/>
                <a:ahLst/>
                <a:cxnLst>
                  <a:cxn ang="0">
                    <a:pos x="16" y="98"/>
                  </a:cxn>
                  <a:cxn ang="0">
                    <a:pos x="35" y="90"/>
                  </a:cxn>
                  <a:cxn ang="0">
                    <a:pos x="38" y="87"/>
                  </a:cxn>
                  <a:cxn ang="0">
                    <a:pos x="39" y="81"/>
                  </a:cxn>
                  <a:cxn ang="0">
                    <a:pos x="43" y="74"/>
                  </a:cxn>
                  <a:cxn ang="0">
                    <a:pos x="44" y="70"/>
                  </a:cxn>
                  <a:cxn ang="0">
                    <a:pos x="44" y="55"/>
                  </a:cxn>
                  <a:cxn ang="0">
                    <a:pos x="40" y="50"/>
                  </a:cxn>
                  <a:cxn ang="0">
                    <a:pos x="40" y="42"/>
                  </a:cxn>
                  <a:cxn ang="0">
                    <a:pos x="40" y="33"/>
                  </a:cxn>
                  <a:cxn ang="0">
                    <a:pos x="43" y="32"/>
                  </a:cxn>
                  <a:cxn ang="0">
                    <a:pos x="41" y="29"/>
                  </a:cxn>
                  <a:cxn ang="0">
                    <a:pos x="44" y="25"/>
                  </a:cxn>
                  <a:cxn ang="0">
                    <a:pos x="44" y="21"/>
                  </a:cxn>
                  <a:cxn ang="0">
                    <a:pos x="45" y="16"/>
                  </a:cxn>
                  <a:cxn ang="0">
                    <a:pos x="43" y="15"/>
                  </a:cxn>
                  <a:cxn ang="0">
                    <a:pos x="36" y="12"/>
                  </a:cxn>
                  <a:cxn ang="0">
                    <a:pos x="34" y="10"/>
                  </a:cxn>
                  <a:cxn ang="0">
                    <a:pos x="34" y="6"/>
                  </a:cxn>
                  <a:cxn ang="0">
                    <a:pos x="30" y="4"/>
                  </a:cxn>
                  <a:cxn ang="0">
                    <a:pos x="24" y="0"/>
                  </a:cxn>
                  <a:cxn ang="0">
                    <a:pos x="18" y="4"/>
                  </a:cxn>
                  <a:cxn ang="0">
                    <a:pos x="13" y="12"/>
                  </a:cxn>
                  <a:cxn ang="0">
                    <a:pos x="11" y="26"/>
                  </a:cxn>
                  <a:cxn ang="0">
                    <a:pos x="7" y="36"/>
                  </a:cxn>
                  <a:cxn ang="0">
                    <a:pos x="1" y="43"/>
                  </a:cxn>
                  <a:cxn ang="0">
                    <a:pos x="1" y="50"/>
                  </a:cxn>
                  <a:cxn ang="0">
                    <a:pos x="0" y="55"/>
                  </a:cxn>
                  <a:cxn ang="0">
                    <a:pos x="2" y="58"/>
                  </a:cxn>
                  <a:cxn ang="0">
                    <a:pos x="0" y="63"/>
                  </a:cxn>
                  <a:cxn ang="0">
                    <a:pos x="1" y="66"/>
                  </a:cxn>
                  <a:cxn ang="0">
                    <a:pos x="5" y="74"/>
                  </a:cxn>
                  <a:cxn ang="0">
                    <a:pos x="2" y="77"/>
                  </a:cxn>
                  <a:cxn ang="0">
                    <a:pos x="5" y="80"/>
                  </a:cxn>
                  <a:cxn ang="0">
                    <a:pos x="3" y="84"/>
                  </a:cxn>
                  <a:cxn ang="0">
                    <a:pos x="2" y="85"/>
                  </a:cxn>
                  <a:cxn ang="0">
                    <a:pos x="9" y="97"/>
                  </a:cxn>
                  <a:cxn ang="0">
                    <a:pos x="16" y="98"/>
                  </a:cxn>
                </a:cxnLst>
                <a:rect l="0" t="0" r="r" b="b"/>
                <a:pathLst>
                  <a:path w="45" h="98">
                    <a:moveTo>
                      <a:pt x="16" y="98"/>
                    </a:moveTo>
                    <a:lnTo>
                      <a:pt x="35" y="90"/>
                    </a:lnTo>
                    <a:lnTo>
                      <a:pt x="38" y="87"/>
                    </a:lnTo>
                    <a:lnTo>
                      <a:pt x="39" y="81"/>
                    </a:lnTo>
                    <a:lnTo>
                      <a:pt x="43" y="74"/>
                    </a:lnTo>
                    <a:lnTo>
                      <a:pt x="44" y="70"/>
                    </a:lnTo>
                    <a:lnTo>
                      <a:pt x="44" y="55"/>
                    </a:lnTo>
                    <a:lnTo>
                      <a:pt x="40" y="50"/>
                    </a:lnTo>
                    <a:lnTo>
                      <a:pt x="40" y="42"/>
                    </a:lnTo>
                    <a:lnTo>
                      <a:pt x="40" y="33"/>
                    </a:lnTo>
                    <a:lnTo>
                      <a:pt x="43" y="32"/>
                    </a:lnTo>
                    <a:lnTo>
                      <a:pt x="41" y="29"/>
                    </a:lnTo>
                    <a:lnTo>
                      <a:pt x="44" y="25"/>
                    </a:lnTo>
                    <a:lnTo>
                      <a:pt x="44" y="21"/>
                    </a:lnTo>
                    <a:lnTo>
                      <a:pt x="45" y="16"/>
                    </a:lnTo>
                    <a:lnTo>
                      <a:pt x="43" y="15"/>
                    </a:lnTo>
                    <a:lnTo>
                      <a:pt x="36" y="12"/>
                    </a:lnTo>
                    <a:lnTo>
                      <a:pt x="34" y="10"/>
                    </a:lnTo>
                    <a:lnTo>
                      <a:pt x="34" y="6"/>
                    </a:lnTo>
                    <a:lnTo>
                      <a:pt x="30" y="4"/>
                    </a:lnTo>
                    <a:lnTo>
                      <a:pt x="24" y="0"/>
                    </a:lnTo>
                    <a:lnTo>
                      <a:pt x="18" y="4"/>
                    </a:lnTo>
                    <a:lnTo>
                      <a:pt x="13" y="12"/>
                    </a:lnTo>
                    <a:lnTo>
                      <a:pt x="11" y="26"/>
                    </a:lnTo>
                    <a:lnTo>
                      <a:pt x="7" y="36"/>
                    </a:lnTo>
                    <a:lnTo>
                      <a:pt x="1" y="43"/>
                    </a:lnTo>
                    <a:lnTo>
                      <a:pt x="1" y="50"/>
                    </a:lnTo>
                    <a:lnTo>
                      <a:pt x="0" y="55"/>
                    </a:lnTo>
                    <a:lnTo>
                      <a:pt x="2" y="58"/>
                    </a:lnTo>
                    <a:lnTo>
                      <a:pt x="0" y="63"/>
                    </a:lnTo>
                    <a:lnTo>
                      <a:pt x="1" y="66"/>
                    </a:lnTo>
                    <a:lnTo>
                      <a:pt x="5" y="74"/>
                    </a:lnTo>
                    <a:lnTo>
                      <a:pt x="2" y="77"/>
                    </a:lnTo>
                    <a:lnTo>
                      <a:pt x="5" y="80"/>
                    </a:lnTo>
                    <a:lnTo>
                      <a:pt x="3" y="84"/>
                    </a:lnTo>
                    <a:lnTo>
                      <a:pt x="2" y="85"/>
                    </a:lnTo>
                    <a:lnTo>
                      <a:pt x="9" y="97"/>
                    </a:lnTo>
                    <a:lnTo>
                      <a:pt x="16" y="9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75" name="Freeform 158"/>
              <p:cNvSpPr>
                <a:spLocks noChangeAspect="1"/>
              </p:cNvSpPr>
              <p:nvPr/>
            </p:nvSpPr>
            <p:spPr bwMode="gray">
              <a:xfrm>
                <a:off x="3075" y="2192"/>
                <a:ext cx="58" cy="43"/>
              </a:xfrm>
              <a:custGeom>
                <a:avLst/>
                <a:gdLst/>
                <a:ahLst/>
                <a:cxnLst>
                  <a:cxn ang="0">
                    <a:pos x="217" y="215"/>
                  </a:cxn>
                  <a:cxn ang="0">
                    <a:pos x="36" y="136"/>
                  </a:cxn>
                  <a:cxn ang="0">
                    <a:pos x="0" y="92"/>
                  </a:cxn>
                  <a:cxn ang="0">
                    <a:pos x="17" y="89"/>
                  </a:cxn>
                  <a:cxn ang="0">
                    <a:pos x="20" y="95"/>
                  </a:cxn>
                  <a:cxn ang="0">
                    <a:pos x="17" y="107"/>
                  </a:cxn>
                  <a:cxn ang="0">
                    <a:pos x="30" y="109"/>
                  </a:cxn>
                  <a:cxn ang="0">
                    <a:pos x="35" y="107"/>
                  </a:cxn>
                  <a:cxn ang="0">
                    <a:pos x="41" y="122"/>
                  </a:cxn>
                  <a:cxn ang="0">
                    <a:pos x="70" y="124"/>
                  </a:cxn>
                  <a:cxn ang="0">
                    <a:pos x="79" y="118"/>
                  </a:cxn>
                  <a:cxn ang="0">
                    <a:pos x="110" y="114"/>
                  </a:cxn>
                  <a:cxn ang="0">
                    <a:pos x="125" y="118"/>
                  </a:cxn>
                  <a:cxn ang="0">
                    <a:pos x="159" y="119"/>
                  </a:cxn>
                  <a:cxn ang="0">
                    <a:pos x="169" y="109"/>
                  </a:cxn>
                  <a:cxn ang="0">
                    <a:pos x="180" y="106"/>
                  </a:cxn>
                  <a:cxn ang="0">
                    <a:pos x="186" y="102"/>
                  </a:cxn>
                  <a:cxn ang="0">
                    <a:pos x="184" y="97"/>
                  </a:cxn>
                  <a:cxn ang="0">
                    <a:pos x="192" y="95"/>
                  </a:cxn>
                  <a:cxn ang="0">
                    <a:pos x="195" y="91"/>
                  </a:cxn>
                  <a:cxn ang="0">
                    <a:pos x="197" y="84"/>
                  </a:cxn>
                  <a:cxn ang="0">
                    <a:pos x="201" y="76"/>
                  </a:cxn>
                  <a:cxn ang="0">
                    <a:pos x="213" y="65"/>
                  </a:cxn>
                  <a:cxn ang="0">
                    <a:pos x="219" y="59"/>
                  </a:cxn>
                  <a:cxn ang="0">
                    <a:pos x="233" y="48"/>
                  </a:cxn>
                  <a:cxn ang="0">
                    <a:pos x="238" y="43"/>
                  </a:cxn>
                  <a:cxn ang="0">
                    <a:pos x="240" y="39"/>
                  </a:cxn>
                  <a:cxn ang="0">
                    <a:pos x="245" y="32"/>
                  </a:cxn>
                  <a:cxn ang="0">
                    <a:pos x="249" y="27"/>
                  </a:cxn>
                  <a:cxn ang="0">
                    <a:pos x="270" y="10"/>
                  </a:cxn>
                  <a:cxn ang="0">
                    <a:pos x="275" y="4"/>
                  </a:cxn>
                  <a:cxn ang="0">
                    <a:pos x="276" y="12"/>
                  </a:cxn>
                  <a:cxn ang="0">
                    <a:pos x="275" y="21"/>
                  </a:cxn>
                  <a:cxn ang="0">
                    <a:pos x="285" y="25"/>
                  </a:cxn>
                  <a:cxn ang="0">
                    <a:pos x="287" y="64"/>
                  </a:cxn>
                  <a:cxn ang="0">
                    <a:pos x="255" y="73"/>
                  </a:cxn>
                  <a:cxn ang="0">
                    <a:pos x="239" y="132"/>
                  </a:cxn>
                </a:cxnLst>
                <a:rect l="0" t="0" r="r" b="b"/>
                <a:pathLst>
                  <a:path w="288" h="215">
                    <a:moveTo>
                      <a:pt x="228" y="203"/>
                    </a:moveTo>
                    <a:lnTo>
                      <a:pt x="217" y="215"/>
                    </a:lnTo>
                    <a:lnTo>
                      <a:pt x="52" y="184"/>
                    </a:lnTo>
                    <a:lnTo>
                      <a:pt x="36" y="136"/>
                    </a:lnTo>
                    <a:lnTo>
                      <a:pt x="3" y="107"/>
                    </a:lnTo>
                    <a:lnTo>
                      <a:pt x="0" y="92"/>
                    </a:lnTo>
                    <a:lnTo>
                      <a:pt x="19" y="84"/>
                    </a:lnTo>
                    <a:lnTo>
                      <a:pt x="17" y="89"/>
                    </a:lnTo>
                    <a:lnTo>
                      <a:pt x="17" y="92"/>
                    </a:lnTo>
                    <a:lnTo>
                      <a:pt x="20" y="95"/>
                    </a:lnTo>
                    <a:lnTo>
                      <a:pt x="17" y="100"/>
                    </a:lnTo>
                    <a:lnTo>
                      <a:pt x="17" y="107"/>
                    </a:lnTo>
                    <a:lnTo>
                      <a:pt x="24" y="107"/>
                    </a:lnTo>
                    <a:lnTo>
                      <a:pt x="30" y="109"/>
                    </a:lnTo>
                    <a:lnTo>
                      <a:pt x="34" y="107"/>
                    </a:lnTo>
                    <a:lnTo>
                      <a:pt x="35" y="107"/>
                    </a:lnTo>
                    <a:lnTo>
                      <a:pt x="36" y="118"/>
                    </a:lnTo>
                    <a:lnTo>
                      <a:pt x="41" y="122"/>
                    </a:lnTo>
                    <a:lnTo>
                      <a:pt x="55" y="124"/>
                    </a:lnTo>
                    <a:lnTo>
                      <a:pt x="70" y="124"/>
                    </a:lnTo>
                    <a:lnTo>
                      <a:pt x="73" y="123"/>
                    </a:lnTo>
                    <a:lnTo>
                      <a:pt x="79" y="118"/>
                    </a:lnTo>
                    <a:lnTo>
                      <a:pt x="88" y="112"/>
                    </a:lnTo>
                    <a:lnTo>
                      <a:pt x="110" y="114"/>
                    </a:lnTo>
                    <a:lnTo>
                      <a:pt x="119" y="118"/>
                    </a:lnTo>
                    <a:lnTo>
                      <a:pt x="125" y="118"/>
                    </a:lnTo>
                    <a:lnTo>
                      <a:pt x="135" y="121"/>
                    </a:lnTo>
                    <a:lnTo>
                      <a:pt x="159" y="119"/>
                    </a:lnTo>
                    <a:lnTo>
                      <a:pt x="164" y="116"/>
                    </a:lnTo>
                    <a:lnTo>
                      <a:pt x="169" y="109"/>
                    </a:lnTo>
                    <a:lnTo>
                      <a:pt x="178" y="107"/>
                    </a:lnTo>
                    <a:lnTo>
                      <a:pt x="180" y="106"/>
                    </a:lnTo>
                    <a:lnTo>
                      <a:pt x="185" y="103"/>
                    </a:lnTo>
                    <a:lnTo>
                      <a:pt x="186" y="102"/>
                    </a:lnTo>
                    <a:lnTo>
                      <a:pt x="184" y="98"/>
                    </a:lnTo>
                    <a:lnTo>
                      <a:pt x="184" y="97"/>
                    </a:lnTo>
                    <a:lnTo>
                      <a:pt x="184" y="96"/>
                    </a:lnTo>
                    <a:lnTo>
                      <a:pt x="192" y="95"/>
                    </a:lnTo>
                    <a:lnTo>
                      <a:pt x="191" y="92"/>
                    </a:lnTo>
                    <a:lnTo>
                      <a:pt x="195" y="91"/>
                    </a:lnTo>
                    <a:lnTo>
                      <a:pt x="194" y="87"/>
                    </a:lnTo>
                    <a:lnTo>
                      <a:pt x="197" y="84"/>
                    </a:lnTo>
                    <a:lnTo>
                      <a:pt x="197" y="80"/>
                    </a:lnTo>
                    <a:lnTo>
                      <a:pt x="201" y="76"/>
                    </a:lnTo>
                    <a:lnTo>
                      <a:pt x="211" y="73"/>
                    </a:lnTo>
                    <a:lnTo>
                      <a:pt x="213" y="65"/>
                    </a:lnTo>
                    <a:lnTo>
                      <a:pt x="217" y="63"/>
                    </a:lnTo>
                    <a:lnTo>
                      <a:pt x="219" y="59"/>
                    </a:lnTo>
                    <a:lnTo>
                      <a:pt x="228" y="53"/>
                    </a:lnTo>
                    <a:lnTo>
                      <a:pt x="233" y="48"/>
                    </a:lnTo>
                    <a:lnTo>
                      <a:pt x="237" y="46"/>
                    </a:lnTo>
                    <a:lnTo>
                      <a:pt x="238" y="43"/>
                    </a:lnTo>
                    <a:lnTo>
                      <a:pt x="239" y="42"/>
                    </a:lnTo>
                    <a:lnTo>
                      <a:pt x="240" y="39"/>
                    </a:lnTo>
                    <a:lnTo>
                      <a:pt x="245" y="35"/>
                    </a:lnTo>
                    <a:lnTo>
                      <a:pt x="245" y="32"/>
                    </a:lnTo>
                    <a:lnTo>
                      <a:pt x="248" y="31"/>
                    </a:lnTo>
                    <a:lnTo>
                      <a:pt x="249" y="27"/>
                    </a:lnTo>
                    <a:lnTo>
                      <a:pt x="259" y="21"/>
                    </a:lnTo>
                    <a:lnTo>
                      <a:pt x="270" y="10"/>
                    </a:lnTo>
                    <a:lnTo>
                      <a:pt x="274" y="0"/>
                    </a:lnTo>
                    <a:lnTo>
                      <a:pt x="275" y="4"/>
                    </a:lnTo>
                    <a:lnTo>
                      <a:pt x="277" y="10"/>
                    </a:lnTo>
                    <a:lnTo>
                      <a:pt x="276" y="12"/>
                    </a:lnTo>
                    <a:lnTo>
                      <a:pt x="277" y="16"/>
                    </a:lnTo>
                    <a:lnTo>
                      <a:pt x="275" y="21"/>
                    </a:lnTo>
                    <a:lnTo>
                      <a:pt x="277" y="22"/>
                    </a:lnTo>
                    <a:lnTo>
                      <a:pt x="285" y="25"/>
                    </a:lnTo>
                    <a:lnTo>
                      <a:pt x="288" y="31"/>
                    </a:lnTo>
                    <a:lnTo>
                      <a:pt x="287" y="64"/>
                    </a:lnTo>
                    <a:lnTo>
                      <a:pt x="288" y="73"/>
                    </a:lnTo>
                    <a:lnTo>
                      <a:pt x="255" y="73"/>
                    </a:lnTo>
                    <a:lnTo>
                      <a:pt x="272" y="119"/>
                    </a:lnTo>
                    <a:lnTo>
                      <a:pt x="239" y="132"/>
                    </a:lnTo>
                    <a:lnTo>
                      <a:pt x="228" y="203"/>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376" name="Group 159"/>
              <p:cNvGrpSpPr>
                <a:grpSpLocks noChangeAspect="1"/>
              </p:cNvGrpSpPr>
              <p:nvPr/>
            </p:nvGrpSpPr>
            <p:grpSpPr bwMode="gray">
              <a:xfrm>
                <a:off x="2802" y="1979"/>
                <a:ext cx="205" cy="88"/>
                <a:chOff x="2802" y="1979"/>
                <a:chExt cx="205" cy="88"/>
              </a:xfrm>
              <a:grpFill/>
            </p:grpSpPr>
            <p:sp>
              <p:nvSpPr>
                <p:cNvPr id="380" name="Freeform 160"/>
                <p:cNvSpPr>
                  <a:spLocks noChangeAspect="1"/>
                </p:cNvSpPr>
                <p:nvPr/>
              </p:nvSpPr>
              <p:spPr bwMode="gray">
                <a:xfrm>
                  <a:off x="2803" y="1979"/>
                  <a:ext cx="204" cy="88"/>
                </a:xfrm>
                <a:custGeom>
                  <a:avLst/>
                  <a:gdLst/>
                  <a:ahLst/>
                  <a:cxnLst>
                    <a:cxn ang="0">
                      <a:pos x="552" y="379"/>
                    </a:cxn>
                    <a:cxn ang="0">
                      <a:pos x="503" y="390"/>
                    </a:cxn>
                    <a:cxn ang="0">
                      <a:pos x="460" y="379"/>
                    </a:cxn>
                    <a:cxn ang="0">
                      <a:pos x="408" y="418"/>
                    </a:cxn>
                    <a:cxn ang="0">
                      <a:pos x="341" y="409"/>
                    </a:cxn>
                    <a:cxn ang="0">
                      <a:pos x="283" y="370"/>
                    </a:cxn>
                    <a:cxn ang="0">
                      <a:pos x="245" y="391"/>
                    </a:cxn>
                    <a:cxn ang="0">
                      <a:pos x="196" y="417"/>
                    </a:cxn>
                    <a:cxn ang="0">
                      <a:pos x="164" y="381"/>
                    </a:cxn>
                    <a:cxn ang="0">
                      <a:pos x="143" y="380"/>
                    </a:cxn>
                    <a:cxn ang="0">
                      <a:pos x="107" y="386"/>
                    </a:cxn>
                    <a:cxn ang="0">
                      <a:pos x="79" y="378"/>
                    </a:cxn>
                    <a:cxn ang="0">
                      <a:pos x="118" y="362"/>
                    </a:cxn>
                    <a:cxn ang="0">
                      <a:pos x="67" y="355"/>
                    </a:cxn>
                    <a:cxn ang="0">
                      <a:pos x="64" y="325"/>
                    </a:cxn>
                    <a:cxn ang="0">
                      <a:pos x="52" y="312"/>
                    </a:cxn>
                    <a:cxn ang="0">
                      <a:pos x="37" y="283"/>
                    </a:cxn>
                    <a:cxn ang="0">
                      <a:pos x="10" y="268"/>
                    </a:cxn>
                    <a:cxn ang="0">
                      <a:pos x="22" y="246"/>
                    </a:cxn>
                    <a:cxn ang="0">
                      <a:pos x="52" y="260"/>
                    </a:cxn>
                    <a:cxn ang="0">
                      <a:pos x="44" y="226"/>
                    </a:cxn>
                    <a:cxn ang="0">
                      <a:pos x="43" y="186"/>
                    </a:cxn>
                    <a:cxn ang="0">
                      <a:pos x="3" y="160"/>
                    </a:cxn>
                    <a:cxn ang="0">
                      <a:pos x="35" y="122"/>
                    </a:cxn>
                    <a:cxn ang="0">
                      <a:pos x="91" y="126"/>
                    </a:cxn>
                    <a:cxn ang="0">
                      <a:pos x="108" y="123"/>
                    </a:cxn>
                    <a:cxn ang="0">
                      <a:pos x="151" y="111"/>
                    </a:cxn>
                    <a:cxn ang="0">
                      <a:pos x="196" y="94"/>
                    </a:cxn>
                    <a:cxn ang="0">
                      <a:pos x="167" y="83"/>
                    </a:cxn>
                    <a:cxn ang="0">
                      <a:pos x="180" y="66"/>
                    </a:cxn>
                    <a:cxn ang="0">
                      <a:pos x="253" y="74"/>
                    </a:cxn>
                    <a:cxn ang="0">
                      <a:pos x="318" y="41"/>
                    </a:cxn>
                    <a:cxn ang="0">
                      <a:pos x="398" y="7"/>
                    </a:cxn>
                    <a:cxn ang="0">
                      <a:pos x="493" y="0"/>
                    </a:cxn>
                    <a:cxn ang="0">
                      <a:pos x="533" y="35"/>
                    </a:cxn>
                    <a:cxn ang="0">
                      <a:pos x="623" y="80"/>
                    </a:cxn>
                    <a:cxn ang="0">
                      <a:pos x="693" y="77"/>
                    </a:cxn>
                    <a:cxn ang="0">
                      <a:pos x="838" y="40"/>
                    </a:cxn>
                    <a:cxn ang="0">
                      <a:pos x="887" y="43"/>
                    </a:cxn>
                    <a:cxn ang="0">
                      <a:pos x="919" y="42"/>
                    </a:cxn>
                    <a:cxn ang="0">
                      <a:pos x="958" y="89"/>
                    </a:cxn>
                    <a:cxn ang="0">
                      <a:pos x="990" y="143"/>
                    </a:cxn>
                    <a:cxn ang="0">
                      <a:pos x="1001" y="186"/>
                    </a:cxn>
                    <a:cxn ang="0">
                      <a:pos x="997" y="263"/>
                    </a:cxn>
                    <a:cxn ang="0">
                      <a:pos x="1022" y="341"/>
                    </a:cxn>
                    <a:cxn ang="0">
                      <a:pos x="942" y="336"/>
                    </a:cxn>
                    <a:cxn ang="0">
                      <a:pos x="887" y="342"/>
                    </a:cxn>
                    <a:cxn ang="0">
                      <a:pos x="820" y="354"/>
                    </a:cxn>
                    <a:cxn ang="0">
                      <a:pos x="767" y="368"/>
                    </a:cxn>
                    <a:cxn ang="0">
                      <a:pos x="678" y="366"/>
                    </a:cxn>
                    <a:cxn ang="0">
                      <a:pos x="626" y="380"/>
                    </a:cxn>
                    <a:cxn ang="0">
                      <a:pos x="597" y="379"/>
                    </a:cxn>
                    <a:cxn ang="0">
                      <a:pos x="578" y="370"/>
                    </a:cxn>
                    <a:cxn ang="0">
                      <a:pos x="579" y="408"/>
                    </a:cxn>
                    <a:cxn ang="0">
                      <a:pos x="560" y="418"/>
                    </a:cxn>
                    <a:cxn ang="0">
                      <a:pos x="542" y="435"/>
                    </a:cxn>
                  </a:cxnLst>
                  <a:rect l="0" t="0" r="r" b="b"/>
                  <a:pathLst>
                    <a:path w="1022" h="439">
                      <a:moveTo>
                        <a:pt x="538" y="424"/>
                      </a:moveTo>
                      <a:lnTo>
                        <a:pt x="535" y="411"/>
                      </a:lnTo>
                      <a:lnTo>
                        <a:pt x="538" y="395"/>
                      </a:lnTo>
                      <a:lnTo>
                        <a:pt x="548" y="389"/>
                      </a:lnTo>
                      <a:lnTo>
                        <a:pt x="552" y="379"/>
                      </a:lnTo>
                      <a:lnTo>
                        <a:pt x="543" y="370"/>
                      </a:lnTo>
                      <a:lnTo>
                        <a:pt x="526" y="378"/>
                      </a:lnTo>
                      <a:lnTo>
                        <a:pt x="524" y="389"/>
                      </a:lnTo>
                      <a:lnTo>
                        <a:pt x="516" y="391"/>
                      </a:lnTo>
                      <a:lnTo>
                        <a:pt x="503" y="390"/>
                      </a:lnTo>
                      <a:lnTo>
                        <a:pt x="493" y="381"/>
                      </a:lnTo>
                      <a:lnTo>
                        <a:pt x="484" y="376"/>
                      </a:lnTo>
                      <a:lnTo>
                        <a:pt x="477" y="374"/>
                      </a:lnTo>
                      <a:lnTo>
                        <a:pt x="471" y="374"/>
                      </a:lnTo>
                      <a:lnTo>
                        <a:pt x="460" y="379"/>
                      </a:lnTo>
                      <a:lnTo>
                        <a:pt x="441" y="397"/>
                      </a:lnTo>
                      <a:lnTo>
                        <a:pt x="436" y="406"/>
                      </a:lnTo>
                      <a:lnTo>
                        <a:pt x="427" y="407"/>
                      </a:lnTo>
                      <a:lnTo>
                        <a:pt x="419" y="414"/>
                      </a:lnTo>
                      <a:lnTo>
                        <a:pt x="408" y="418"/>
                      </a:lnTo>
                      <a:lnTo>
                        <a:pt x="397" y="417"/>
                      </a:lnTo>
                      <a:lnTo>
                        <a:pt x="379" y="422"/>
                      </a:lnTo>
                      <a:lnTo>
                        <a:pt x="369" y="427"/>
                      </a:lnTo>
                      <a:lnTo>
                        <a:pt x="350" y="421"/>
                      </a:lnTo>
                      <a:lnTo>
                        <a:pt x="341" y="409"/>
                      </a:lnTo>
                      <a:lnTo>
                        <a:pt x="337" y="402"/>
                      </a:lnTo>
                      <a:lnTo>
                        <a:pt x="331" y="397"/>
                      </a:lnTo>
                      <a:lnTo>
                        <a:pt x="321" y="391"/>
                      </a:lnTo>
                      <a:lnTo>
                        <a:pt x="295" y="379"/>
                      </a:lnTo>
                      <a:lnTo>
                        <a:pt x="283" y="370"/>
                      </a:lnTo>
                      <a:lnTo>
                        <a:pt x="267" y="368"/>
                      </a:lnTo>
                      <a:lnTo>
                        <a:pt x="257" y="370"/>
                      </a:lnTo>
                      <a:lnTo>
                        <a:pt x="248" y="370"/>
                      </a:lnTo>
                      <a:lnTo>
                        <a:pt x="245" y="379"/>
                      </a:lnTo>
                      <a:lnTo>
                        <a:pt x="245" y="391"/>
                      </a:lnTo>
                      <a:lnTo>
                        <a:pt x="242" y="396"/>
                      </a:lnTo>
                      <a:lnTo>
                        <a:pt x="240" y="407"/>
                      </a:lnTo>
                      <a:lnTo>
                        <a:pt x="220" y="412"/>
                      </a:lnTo>
                      <a:lnTo>
                        <a:pt x="207" y="417"/>
                      </a:lnTo>
                      <a:lnTo>
                        <a:pt x="196" y="417"/>
                      </a:lnTo>
                      <a:lnTo>
                        <a:pt x="186" y="414"/>
                      </a:lnTo>
                      <a:lnTo>
                        <a:pt x="176" y="409"/>
                      </a:lnTo>
                      <a:lnTo>
                        <a:pt x="167" y="401"/>
                      </a:lnTo>
                      <a:lnTo>
                        <a:pt x="164" y="386"/>
                      </a:lnTo>
                      <a:lnTo>
                        <a:pt x="164" y="381"/>
                      </a:lnTo>
                      <a:lnTo>
                        <a:pt x="156" y="378"/>
                      </a:lnTo>
                      <a:lnTo>
                        <a:pt x="154" y="382"/>
                      </a:lnTo>
                      <a:lnTo>
                        <a:pt x="155" y="386"/>
                      </a:lnTo>
                      <a:lnTo>
                        <a:pt x="151" y="386"/>
                      </a:lnTo>
                      <a:lnTo>
                        <a:pt x="143" y="380"/>
                      </a:lnTo>
                      <a:lnTo>
                        <a:pt x="137" y="374"/>
                      </a:lnTo>
                      <a:lnTo>
                        <a:pt x="134" y="373"/>
                      </a:lnTo>
                      <a:lnTo>
                        <a:pt x="119" y="374"/>
                      </a:lnTo>
                      <a:lnTo>
                        <a:pt x="117" y="380"/>
                      </a:lnTo>
                      <a:lnTo>
                        <a:pt x="107" y="386"/>
                      </a:lnTo>
                      <a:lnTo>
                        <a:pt x="105" y="386"/>
                      </a:lnTo>
                      <a:lnTo>
                        <a:pt x="108" y="379"/>
                      </a:lnTo>
                      <a:lnTo>
                        <a:pt x="107" y="375"/>
                      </a:lnTo>
                      <a:lnTo>
                        <a:pt x="73" y="385"/>
                      </a:lnTo>
                      <a:lnTo>
                        <a:pt x="79" y="378"/>
                      </a:lnTo>
                      <a:lnTo>
                        <a:pt x="87" y="371"/>
                      </a:lnTo>
                      <a:lnTo>
                        <a:pt x="101" y="371"/>
                      </a:lnTo>
                      <a:lnTo>
                        <a:pt x="108" y="368"/>
                      </a:lnTo>
                      <a:lnTo>
                        <a:pt x="110" y="366"/>
                      </a:lnTo>
                      <a:lnTo>
                        <a:pt x="118" y="362"/>
                      </a:lnTo>
                      <a:lnTo>
                        <a:pt x="122" y="357"/>
                      </a:lnTo>
                      <a:lnTo>
                        <a:pt x="113" y="355"/>
                      </a:lnTo>
                      <a:lnTo>
                        <a:pt x="92" y="360"/>
                      </a:lnTo>
                      <a:lnTo>
                        <a:pt x="69" y="360"/>
                      </a:lnTo>
                      <a:lnTo>
                        <a:pt x="67" y="355"/>
                      </a:lnTo>
                      <a:lnTo>
                        <a:pt x="79" y="344"/>
                      </a:lnTo>
                      <a:lnTo>
                        <a:pt x="71" y="336"/>
                      </a:lnTo>
                      <a:lnTo>
                        <a:pt x="68" y="333"/>
                      </a:lnTo>
                      <a:lnTo>
                        <a:pt x="63" y="333"/>
                      </a:lnTo>
                      <a:lnTo>
                        <a:pt x="64" y="325"/>
                      </a:lnTo>
                      <a:lnTo>
                        <a:pt x="69" y="321"/>
                      </a:lnTo>
                      <a:lnTo>
                        <a:pt x="71" y="316"/>
                      </a:lnTo>
                      <a:lnTo>
                        <a:pt x="64" y="317"/>
                      </a:lnTo>
                      <a:lnTo>
                        <a:pt x="57" y="320"/>
                      </a:lnTo>
                      <a:lnTo>
                        <a:pt x="52" y="312"/>
                      </a:lnTo>
                      <a:lnTo>
                        <a:pt x="59" y="309"/>
                      </a:lnTo>
                      <a:lnTo>
                        <a:pt x="60" y="300"/>
                      </a:lnTo>
                      <a:lnTo>
                        <a:pt x="56" y="290"/>
                      </a:lnTo>
                      <a:lnTo>
                        <a:pt x="51" y="287"/>
                      </a:lnTo>
                      <a:lnTo>
                        <a:pt x="37" y="283"/>
                      </a:lnTo>
                      <a:lnTo>
                        <a:pt x="30" y="277"/>
                      </a:lnTo>
                      <a:lnTo>
                        <a:pt x="20" y="279"/>
                      </a:lnTo>
                      <a:lnTo>
                        <a:pt x="16" y="277"/>
                      </a:lnTo>
                      <a:lnTo>
                        <a:pt x="10" y="271"/>
                      </a:lnTo>
                      <a:lnTo>
                        <a:pt x="10" y="268"/>
                      </a:lnTo>
                      <a:lnTo>
                        <a:pt x="16" y="266"/>
                      </a:lnTo>
                      <a:lnTo>
                        <a:pt x="17" y="256"/>
                      </a:lnTo>
                      <a:lnTo>
                        <a:pt x="16" y="251"/>
                      </a:lnTo>
                      <a:lnTo>
                        <a:pt x="19" y="245"/>
                      </a:lnTo>
                      <a:lnTo>
                        <a:pt x="22" y="246"/>
                      </a:lnTo>
                      <a:lnTo>
                        <a:pt x="28" y="262"/>
                      </a:lnTo>
                      <a:lnTo>
                        <a:pt x="35" y="263"/>
                      </a:lnTo>
                      <a:lnTo>
                        <a:pt x="43" y="262"/>
                      </a:lnTo>
                      <a:lnTo>
                        <a:pt x="54" y="262"/>
                      </a:lnTo>
                      <a:lnTo>
                        <a:pt x="52" y="260"/>
                      </a:lnTo>
                      <a:lnTo>
                        <a:pt x="42" y="255"/>
                      </a:lnTo>
                      <a:lnTo>
                        <a:pt x="37" y="246"/>
                      </a:lnTo>
                      <a:lnTo>
                        <a:pt x="38" y="239"/>
                      </a:lnTo>
                      <a:lnTo>
                        <a:pt x="47" y="231"/>
                      </a:lnTo>
                      <a:lnTo>
                        <a:pt x="44" y="226"/>
                      </a:lnTo>
                      <a:lnTo>
                        <a:pt x="38" y="220"/>
                      </a:lnTo>
                      <a:lnTo>
                        <a:pt x="38" y="214"/>
                      </a:lnTo>
                      <a:lnTo>
                        <a:pt x="32" y="206"/>
                      </a:lnTo>
                      <a:lnTo>
                        <a:pt x="33" y="195"/>
                      </a:lnTo>
                      <a:lnTo>
                        <a:pt x="43" y="186"/>
                      </a:lnTo>
                      <a:lnTo>
                        <a:pt x="41" y="182"/>
                      </a:lnTo>
                      <a:lnTo>
                        <a:pt x="25" y="186"/>
                      </a:lnTo>
                      <a:lnTo>
                        <a:pt x="0" y="186"/>
                      </a:lnTo>
                      <a:lnTo>
                        <a:pt x="0" y="181"/>
                      </a:lnTo>
                      <a:lnTo>
                        <a:pt x="3" y="160"/>
                      </a:lnTo>
                      <a:lnTo>
                        <a:pt x="8" y="150"/>
                      </a:lnTo>
                      <a:lnTo>
                        <a:pt x="14" y="149"/>
                      </a:lnTo>
                      <a:lnTo>
                        <a:pt x="20" y="138"/>
                      </a:lnTo>
                      <a:lnTo>
                        <a:pt x="27" y="132"/>
                      </a:lnTo>
                      <a:lnTo>
                        <a:pt x="35" y="122"/>
                      </a:lnTo>
                      <a:lnTo>
                        <a:pt x="48" y="123"/>
                      </a:lnTo>
                      <a:lnTo>
                        <a:pt x="63" y="118"/>
                      </a:lnTo>
                      <a:lnTo>
                        <a:pt x="68" y="123"/>
                      </a:lnTo>
                      <a:lnTo>
                        <a:pt x="80" y="127"/>
                      </a:lnTo>
                      <a:lnTo>
                        <a:pt x="91" y="126"/>
                      </a:lnTo>
                      <a:lnTo>
                        <a:pt x="87" y="112"/>
                      </a:lnTo>
                      <a:lnTo>
                        <a:pt x="96" y="113"/>
                      </a:lnTo>
                      <a:lnTo>
                        <a:pt x="102" y="117"/>
                      </a:lnTo>
                      <a:lnTo>
                        <a:pt x="101" y="122"/>
                      </a:lnTo>
                      <a:lnTo>
                        <a:pt x="108" y="123"/>
                      </a:lnTo>
                      <a:lnTo>
                        <a:pt x="122" y="121"/>
                      </a:lnTo>
                      <a:lnTo>
                        <a:pt x="149" y="121"/>
                      </a:lnTo>
                      <a:lnTo>
                        <a:pt x="161" y="120"/>
                      </a:lnTo>
                      <a:lnTo>
                        <a:pt x="160" y="113"/>
                      </a:lnTo>
                      <a:lnTo>
                        <a:pt x="151" y="111"/>
                      </a:lnTo>
                      <a:lnTo>
                        <a:pt x="150" y="107"/>
                      </a:lnTo>
                      <a:lnTo>
                        <a:pt x="160" y="104"/>
                      </a:lnTo>
                      <a:lnTo>
                        <a:pt x="204" y="100"/>
                      </a:lnTo>
                      <a:lnTo>
                        <a:pt x="204" y="96"/>
                      </a:lnTo>
                      <a:lnTo>
                        <a:pt x="196" y="94"/>
                      </a:lnTo>
                      <a:lnTo>
                        <a:pt x="189" y="96"/>
                      </a:lnTo>
                      <a:lnTo>
                        <a:pt x="176" y="94"/>
                      </a:lnTo>
                      <a:lnTo>
                        <a:pt x="173" y="90"/>
                      </a:lnTo>
                      <a:lnTo>
                        <a:pt x="170" y="89"/>
                      </a:lnTo>
                      <a:lnTo>
                        <a:pt x="167" y="83"/>
                      </a:lnTo>
                      <a:lnTo>
                        <a:pt x="161" y="79"/>
                      </a:lnTo>
                      <a:lnTo>
                        <a:pt x="164" y="73"/>
                      </a:lnTo>
                      <a:lnTo>
                        <a:pt x="170" y="62"/>
                      </a:lnTo>
                      <a:lnTo>
                        <a:pt x="171" y="66"/>
                      </a:lnTo>
                      <a:lnTo>
                        <a:pt x="180" y="66"/>
                      </a:lnTo>
                      <a:lnTo>
                        <a:pt x="193" y="69"/>
                      </a:lnTo>
                      <a:lnTo>
                        <a:pt x="231" y="68"/>
                      </a:lnTo>
                      <a:lnTo>
                        <a:pt x="242" y="72"/>
                      </a:lnTo>
                      <a:lnTo>
                        <a:pt x="248" y="75"/>
                      </a:lnTo>
                      <a:lnTo>
                        <a:pt x="253" y="74"/>
                      </a:lnTo>
                      <a:lnTo>
                        <a:pt x="274" y="77"/>
                      </a:lnTo>
                      <a:lnTo>
                        <a:pt x="288" y="70"/>
                      </a:lnTo>
                      <a:lnTo>
                        <a:pt x="295" y="57"/>
                      </a:lnTo>
                      <a:lnTo>
                        <a:pt x="307" y="51"/>
                      </a:lnTo>
                      <a:lnTo>
                        <a:pt x="318" y="41"/>
                      </a:lnTo>
                      <a:lnTo>
                        <a:pt x="332" y="36"/>
                      </a:lnTo>
                      <a:lnTo>
                        <a:pt x="343" y="26"/>
                      </a:lnTo>
                      <a:lnTo>
                        <a:pt x="355" y="19"/>
                      </a:lnTo>
                      <a:lnTo>
                        <a:pt x="381" y="9"/>
                      </a:lnTo>
                      <a:lnTo>
                        <a:pt x="398" y="7"/>
                      </a:lnTo>
                      <a:lnTo>
                        <a:pt x="414" y="5"/>
                      </a:lnTo>
                      <a:lnTo>
                        <a:pt x="436" y="8"/>
                      </a:lnTo>
                      <a:lnTo>
                        <a:pt x="473" y="8"/>
                      </a:lnTo>
                      <a:lnTo>
                        <a:pt x="485" y="2"/>
                      </a:lnTo>
                      <a:lnTo>
                        <a:pt x="493" y="0"/>
                      </a:lnTo>
                      <a:lnTo>
                        <a:pt x="499" y="3"/>
                      </a:lnTo>
                      <a:lnTo>
                        <a:pt x="499" y="10"/>
                      </a:lnTo>
                      <a:lnTo>
                        <a:pt x="506" y="21"/>
                      </a:lnTo>
                      <a:lnTo>
                        <a:pt x="520" y="29"/>
                      </a:lnTo>
                      <a:lnTo>
                        <a:pt x="533" y="35"/>
                      </a:lnTo>
                      <a:lnTo>
                        <a:pt x="546" y="26"/>
                      </a:lnTo>
                      <a:lnTo>
                        <a:pt x="553" y="37"/>
                      </a:lnTo>
                      <a:lnTo>
                        <a:pt x="560" y="58"/>
                      </a:lnTo>
                      <a:lnTo>
                        <a:pt x="587" y="61"/>
                      </a:lnTo>
                      <a:lnTo>
                        <a:pt x="623" y="80"/>
                      </a:lnTo>
                      <a:lnTo>
                        <a:pt x="629" y="77"/>
                      </a:lnTo>
                      <a:lnTo>
                        <a:pt x="635" y="74"/>
                      </a:lnTo>
                      <a:lnTo>
                        <a:pt x="656" y="84"/>
                      </a:lnTo>
                      <a:lnTo>
                        <a:pt x="677" y="83"/>
                      </a:lnTo>
                      <a:lnTo>
                        <a:pt x="693" y="77"/>
                      </a:lnTo>
                      <a:lnTo>
                        <a:pt x="724" y="72"/>
                      </a:lnTo>
                      <a:lnTo>
                        <a:pt x="758" y="80"/>
                      </a:lnTo>
                      <a:lnTo>
                        <a:pt x="779" y="79"/>
                      </a:lnTo>
                      <a:lnTo>
                        <a:pt x="820" y="51"/>
                      </a:lnTo>
                      <a:lnTo>
                        <a:pt x="838" y="40"/>
                      </a:lnTo>
                      <a:lnTo>
                        <a:pt x="840" y="35"/>
                      </a:lnTo>
                      <a:lnTo>
                        <a:pt x="847" y="41"/>
                      </a:lnTo>
                      <a:lnTo>
                        <a:pt x="855" y="41"/>
                      </a:lnTo>
                      <a:lnTo>
                        <a:pt x="868" y="37"/>
                      </a:lnTo>
                      <a:lnTo>
                        <a:pt x="887" y="43"/>
                      </a:lnTo>
                      <a:lnTo>
                        <a:pt x="893" y="43"/>
                      </a:lnTo>
                      <a:lnTo>
                        <a:pt x="898" y="36"/>
                      </a:lnTo>
                      <a:lnTo>
                        <a:pt x="903" y="32"/>
                      </a:lnTo>
                      <a:lnTo>
                        <a:pt x="911" y="35"/>
                      </a:lnTo>
                      <a:lnTo>
                        <a:pt x="919" y="42"/>
                      </a:lnTo>
                      <a:lnTo>
                        <a:pt x="930" y="58"/>
                      </a:lnTo>
                      <a:lnTo>
                        <a:pt x="935" y="59"/>
                      </a:lnTo>
                      <a:lnTo>
                        <a:pt x="944" y="69"/>
                      </a:lnTo>
                      <a:lnTo>
                        <a:pt x="951" y="75"/>
                      </a:lnTo>
                      <a:lnTo>
                        <a:pt x="958" y="89"/>
                      </a:lnTo>
                      <a:lnTo>
                        <a:pt x="960" y="109"/>
                      </a:lnTo>
                      <a:lnTo>
                        <a:pt x="963" y="123"/>
                      </a:lnTo>
                      <a:lnTo>
                        <a:pt x="971" y="133"/>
                      </a:lnTo>
                      <a:lnTo>
                        <a:pt x="982" y="137"/>
                      </a:lnTo>
                      <a:lnTo>
                        <a:pt x="990" y="143"/>
                      </a:lnTo>
                      <a:lnTo>
                        <a:pt x="1000" y="153"/>
                      </a:lnTo>
                      <a:lnTo>
                        <a:pt x="1008" y="156"/>
                      </a:lnTo>
                      <a:lnTo>
                        <a:pt x="1012" y="161"/>
                      </a:lnTo>
                      <a:lnTo>
                        <a:pt x="1003" y="179"/>
                      </a:lnTo>
                      <a:lnTo>
                        <a:pt x="1001" y="186"/>
                      </a:lnTo>
                      <a:lnTo>
                        <a:pt x="987" y="195"/>
                      </a:lnTo>
                      <a:lnTo>
                        <a:pt x="988" y="202"/>
                      </a:lnTo>
                      <a:lnTo>
                        <a:pt x="995" y="219"/>
                      </a:lnTo>
                      <a:lnTo>
                        <a:pt x="997" y="246"/>
                      </a:lnTo>
                      <a:lnTo>
                        <a:pt x="997" y="263"/>
                      </a:lnTo>
                      <a:lnTo>
                        <a:pt x="999" y="279"/>
                      </a:lnTo>
                      <a:lnTo>
                        <a:pt x="995" y="300"/>
                      </a:lnTo>
                      <a:lnTo>
                        <a:pt x="1009" y="308"/>
                      </a:lnTo>
                      <a:lnTo>
                        <a:pt x="1021" y="325"/>
                      </a:lnTo>
                      <a:lnTo>
                        <a:pt x="1022" y="341"/>
                      </a:lnTo>
                      <a:lnTo>
                        <a:pt x="1015" y="348"/>
                      </a:lnTo>
                      <a:lnTo>
                        <a:pt x="1000" y="347"/>
                      </a:lnTo>
                      <a:lnTo>
                        <a:pt x="990" y="336"/>
                      </a:lnTo>
                      <a:lnTo>
                        <a:pt x="973" y="337"/>
                      </a:lnTo>
                      <a:lnTo>
                        <a:pt x="942" y="336"/>
                      </a:lnTo>
                      <a:lnTo>
                        <a:pt x="922" y="327"/>
                      </a:lnTo>
                      <a:lnTo>
                        <a:pt x="897" y="348"/>
                      </a:lnTo>
                      <a:lnTo>
                        <a:pt x="888" y="349"/>
                      </a:lnTo>
                      <a:lnTo>
                        <a:pt x="887" y="347"/>
                      </a:lnTo>
                      <a:lnTo>
                        <a:pt x="887" y="342"/>
                      </a:lnTo>
                      <a:lnTo>
                        <a:pt x="883" y="339"/>
                      </a:lnTo>
                      <a:lnTo>
                        <a:pt x="881" y="337"/>
                      </a:lnTo>
                      <a:lnTo>
                        <a:pt x="872" y="344"/>
                      </a:lnTo>
                      <a:lnTo>
                        <a:pt x="855" y="352"/>
                      </a:lnTo>
                      <a:lnTo>
                        <a:pt x="820" y="354"/>
                      </a:lnTo>
                      <a:lnTo>
                        <a:pt x="810" y="351"/>
                      </a:lnTo>
                      <a:lnTo>
                        <a:pt x="801" y="351"/>
                      </a:lnTo>
                      <a:lnTo>
                        <a:pt x="785" y="355"/>
                      </a:lnTo>
                      <a:lnTo>
                        <a:pt x="775" y="364"/>
                      </a:lnTo>
                      <a:lnTo>
                        <a:pt x="767" y="368"/>
                      </a:lnTo>
                      <a:lnTo>
                        <a:pt x="754" y="371"/>
                      </a:lnTo>
                      <a:lnTo>
                        <a:pt x="750" y="375"/>
                      </a:lnTo>
                      <a:lnTo>
                        <a:pt x="716" y="381"/>
                      </a:lnTo>
                      <a:lnTo>
                        <a:pt x="689" y="378"/>
                      </a:lnTo>
                      <a:lnTo>
                        <a:pt x="678" y="366"/>
                      </a:lnTo>
                      <a:lnTo>
                        <a:pt x="671" y="365"/>
                      </a:lnTo>
                      <a:lnTo>
                        <a:pt x="657" y="366"/>
                      </a:lnTo>
                      <a:lnTo>
                        <a:pt x="648" y="373"/>
                      </a:lnTo>
                      <a:lnTo>
                        <a:pt x="634" y="378"/>
                      </a:lnTo>
                      <a:lnTo>
                        <a:pt x="626" y="380"/>
                      </a:lnTo>
                      <a:lnTo>
                        <a:pt x="622" y="384"/>
                      </a:lnTo>
                      <a:lnTo>
                        <a:pt x="607" y="381"/>
                      </a:lnTo>
                      <a:lnTo>
                        <a:pt x="598" y="384"/>
                      </a:lnTo>
                      <a:lnTo>
                        <a:pt x="597" y="381"/>
                      </a:lnTo>
                      <a:lnTo>
                        <a:pt x="597" y="379"/>
                      </a:lnTo>
                      <a:lnTo>
                        <a:pt x="597" y="378"/>
                      </a:lnTo>
                      <a:lnTo>
                        <a:pt x="597" y="378"/>
                      </a:lnTo>
                      <a:lnTo>
                        <a:pt x="592" y="374"/>
                      </a:lnTo>
                      <a:lnTo>
                        <a:pt x="583" y="373"/>
                      </a:lnTo>
                      <a:lnTo>
                        <a:pt x="578" y="370"/>
                      </a:lnTo>
                      <a:lnTo>
                        <a:pt x="573" y="381"/>
                      </a:lnTo>
                      <a:lnTo>
                        <a:pt x="571" y="382"/>
                      </a:lnTo>
                      <a:lnTo>
                        <a:pt x="571" y="387"/>
                      </a:lnTo>
                      <a:lnTo>
                        <a:pt x="569" y="396"/>
                      </a:lnTo>
                      <a:lnTo>
                        <a:pt x="579" y="408"/>
                      </a:lnTo>
                      <a:lnTo>
                        <a:pt x="579" y="411"/>
                      </a:lnTo>
                      <a:lnTo>
                        <a:pt x="576" y="412"/>
                      </a:lnTo>
                      <a:lnTo>
                        <a:pt x="569" y="412"/>
                      </a:lnTo>
                      <a:lnTo>
                        <a:pt x="560" y="414"/>
                      </a:lnTo>
                      <a:lnTo>
                        <a:pt x="560" y="418"/>
                      </a:lnTo>
                      <a:lnTo>
                        <a:pt x="560" y="427"/>
                      </a:lnTo>
                      <a:lnTo>
                        <a:pt x="554" y="432"/>
                      </a:lnTo>
                      <a:lnTo>
                        <a:pt x="551" y="433"/>
                      </a:lnTo>
                      <a:lnTo>
                        <a:pt x="548" y="439"/>
                      </a:lnTo>
                      <a:lnTo>
                        <a:pt x="542" y="435"/>
                      </a:lnTo>
                      <a:lnTo>
                        <a:pt x="540" y="432"/>
                      </a:lnTo>
                      <a:lnTo>
                        <a:pt x="536" y="432"/>
                      </a:lnTo>
                      <a:lnTo>
                        <a:pt x="538" y="42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81" name="Freeform 161"/>
                <p:cNvSpPr>
                  <a:spLocks noChangeAspect="1"/>
                </p:cNvSpPr>
                <p:nvPr/>
              </p:nvSpPr>
              <p:spPr bwMode="gray">
                <a:xfrm>
                  <a:off x="2802" y="1980"/>
                  <a:ext cx="33" cy="28"/>
                </a:xfrm>
                <a:custGeom>
                  <a:avLst/>
                  <a:gdLst/>
                  <a:ahLst/>
                  <a:cxnLst>
                    <a:cxn ang="0">
                      <a:pos x="108" y="8"/>
                    </a:cxn>
                    <a:cxn ang="0">
                      <a:pos x="100" y="6"/>
                    </a:cxn>
                    <a:cxn ang="0">
                      <a:pos x="77" y="10"/>
                    </a:cxn>
                    <a:cxn ang="0">
                      <a:pos x="59" y="0"/>
                    </a:cxn>
                    <a:cxn ang="0">
                      <a:pos x="39" y="8"/>
                    </a:cxn>
                    <a:cxn ang="0">
                      <a:pos x="25" y="10"/>
                    </a:cxn>
                    <a:cxn ang="0">
                      <a:pos x="16" y="18"/>
                    </a:cxn>
                    <a:cxn ang="0">
                      <a:pos x="19" y="24"/>
                    </a:cxn>
                    <a:cxn ang="0">
                      <a:pos x="28" y="31"/>
                    </a:cxn>
                    <a:cxn ang="0">
                      <a:pos x="27" y="42"/>
                    </a:cxn>
                    <a:cxn ang="0">
                      <a:pos x="16" y="51"/>
                    </a:cxn>
                    <a:cxn ang="0">
                      <a:pos x="14" y="67"/>
                    </a:cxn>
                    <a:cxn ang="0">
                      <a:pos x="10" y="81"/>
                    </a:cxn>
                    <a:cxn ang="0">
                      <a:pos x="0" y="96"/>
                    </a:cxn>
                    <a:cxn ang="0">
                      <a:pos x="3" y="100"/>
                    </a:cxn>
                    <a:cxn ang="0">
                      <a:pos x="10" y="104"/>
                    </a:cxn>
                    <a:cxn ang="0">
                      <a:pos x="43" y="100"/>
                    </a:cxn>
                    <a:cxn ang="0">
                      <a:pos x="36" y="107"/>
                    </a:cxn>
                    <a:cxn ang="0">
                      <a:pos x="21" y="113"/>
                    </a:cxn>
                    <a:cxn ang="0">
                      <a:pos x="10" y="120"/>
                    </a:cxn>
                    <a:cxn ang="0">
                      <a:pos x="9" y="127"/>
                    </a:cxn>
                    <a:cxn ang="0">
                      <a:pos x="9" y="140"/>
                    </a:cxn>
                    <a:cxn ang="0">
                      <a:pos x="17" y="137"/>
                    </a:cxn>
                    <a:cxn ang="0">
                      <a:pos x="23" y="127"/>
                    </a:cxn>
                    <a:cxn ang="0">
                      <a:pos x="33" y="118"/>
                    </a:cxn>
                    <a:cxn ang="0">
                      <a:pos x="58" y="101"/>
                    </a:cxn>
                    <a:cxn ang="0">
                      <a:pos x="76" y="86"/>
                    </a:cxn>
                    <a:cxn ang="0">
                      <a:pos x="85" y="75"/>
                    </a:cxn>
                    <a:cxn ang="0">
                      <a:pos x="97" y="75"/>
                    </a:cxn>
                    <a:cxn ang="0">
                      <a:pos x="108" y="73"/>
                    </a:cxn>
                    <a:cxn ang="0">
                      <a:pos x="124" y="73"/>
                    </a:cxn>
                    <a:cxn ang="0">
                      <a:pos x="138" y="74"/>
                    </a:cxn>
                    <a:cxn ang="0">
                      <a:pos x="145" y="78"/>
                    </a:cxn>
                    <a:cxn ang="0">
                      <a:pos x="160" y="73"/>
                    </a:cxn>
                    <a:cxn ang="0">
                      <a:pos x="166" y="64"/>
                    </a:cxn>
                    <a:cxn ang="0">
                      <a:pos x="166" y="56"/>
                    </a:cxn>
                    <a:cxn ang="0">
                      <a:pos x="156" y="54"/>
                    </a:cxn>
                    <a:cxn ang="0">
                      <a:pos x="139" y="48"/>
                    </a:cxn>
                    <a:cxn ang="0">
                      <a:pos x="125" y="42"/>
                    </a:cxn>
                    <a:cxn ang="0">
                      <a:pos x="117" y="36"/>
                    </a:cxn>
                    <a:cxn ang="0">
                      <a:pos x="109" y="27"/>
                    </a:cxn>
                    <a:cxn ang="0">
                      <a:pos x="107" y="16"/>
                    </a:cxn>
                    <a:cxn ang="0">
                      <a:pos x="108" y="8"/>
                    </a:cxn>
                  </a:cxnLst>
                  <a:rect l="0" t="0" r="r" b="b"/>
                  <a:pathLst>
                    <a:path w="166" h="140">
                      <a:moveTo>
                        <a:pt x="108" y="8"/>
                      </a:moveTo>
                      <a:lnTo>
                        <a:pt x="100" y="6"/>
                      </a:lnTo>
                      <a:lnTo>
                        <a:pt x="77" y="10"/>
                      </a:lnTo>
                      <a:lnTo>
                        <a:pt x="59" y="0"/>
                      </a:lnTo>
                      <a:lnTo>
                        <a:pt x="39" y="8"/>
                      </a:lnTo>
                      <a:lnTo>
                        <a:pt x="25" y="10"/>
                      </a:lnTo>
                      <a:lnTo>
                        <a:pt x="16" y="18"/>
                      </a:lnTo>
                      <a:lnTo>
                        <a:pt x="19" y="24"/>
                      </a:lnTo>
                      <a:lnTo>
                        <a:pt x="28" y="31"/>
                      </a:lnTo>
                      <a:lnTo>
                        <a:pt x="27" y="42"/>
                      </a:lnTo>
                      <a:lnTo>
                        <a:pt x="16" y="51"/>
                      </a:lnTo>
                      <a:lnTo>
                        <a:pt x="14" y="67"/>
                      </a:lnTo>
                      <a:lnTo>
                        <a:pt x="10" y="81"/>
                      </a:lnTo>
                      <a:lnTo>
                        <a:pt x="0" y="96"/>
                      </a:lnTo>
                      <a:lnTo>
                        <a:pt x="3" y="100"/>
                      </a:lnTo>
                      <a:lnTo>
                        <a:pt x="10" y="104"/>
                      </a:lnTo>
                      <a:lnTo>
                        <a:pt x="43" y="100"/>
                      </a:lnTo>
                      <a:lnTo>
                        <a:pt x="36" y="107"/>
                      </a:lnTo>
                      <a:lnTo>
                        <a:pt x="21" y="113"/>
                      </a:lnTo>
                      <a:lnTo>
                        <a:pt x="10" y="120"/>
                      </a:lnTo>
                      <a:lnTo>
                        <a:pt x="9" y="127"/>
                      </a:lnTo>
                      <a:lnTo>
                        <a:pt x="9" y="140"/>
                      </a:lnTo>
                      <a:lnTo>
                        <a:pt x="17" y="137"/>
                      </a:lnTo>
                      <a:lnTo>
                        <a:pt x="23" y="127"/>
                      </a:lnTo>
                      <a:lnTo>
                        <a:pt x="33" y="118"/>
                      </a:lnTo>
                      <a:lnTo>
                        <a:pt x="58" y="101"/>
                      </a:lnTo>
                      <a:lnTo>
                        <a:pt x="76" y="86"/>
                      </a:lnTo>
                      <a:lnTo>
                        <a:pt x="85" y="75"/>
                      </a:lnTo>
                      <a:lnTo>
                        <a:pt x="97" y="75"/>
                      </a:lnTo>
                      <a:lnTo>
                        <a:pt x="108" y="73"/>
                      </a:lnTo>
                      <a:lnTo>
                        <a:pt x="124" y="73"/>
                      </a:lnTo>
                      <a:lnTo>
                        <a:pt x="138" y="74"/>
                      </a:lnTo>
                      <a:lnTo>
                        <a:pt x="145" y="78"/>
                      </a:lnTo>
                      <a:lnTo>
                        <a:pt x="160" y="73"/>
                      </a:lnTo>
                      <a:lnTo>
                        <a:pt x="166" y="64"/>
                      </a:lnTo>
                      <a:lnTo>
                        <a:pt x="166" y="56"/>
                      </a:lnTo>
                      <a:lnTo>
                        <a:pt x="156" y="54"/>
                      </a:lnTo>
                      <a:lnTo>
                        <a:pt x="139" y="48"/>
                      </a:lnTo>
                      <a:lnTo>
                        <a:pt x="125" y="42"/>
                      </a:lnTo>
                      <a:lnTo>
                        <a:pt x="117" y="36"/>
                      </a:lnTo>
                      <a:lnTo>
                        <a:pt x="109" y="27"/>
                      </a:lnTo>
                      <a:lnTo>
                        <a:pt x="107" y="16"/>
                      </a:lnTo>
                      <a:lnTo>
                        <a:pt x="108" y="8"/>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377" name="Freeform 162"/>
              <p:cNvSpPr>
                <a:spLocks noChangeAspect="1"/>
              </p:cNvSpPr>
              <p:nvPr/>
            </p:nvSpPr>
            <p:spPr bwMode="gray">
              <a:xfrm>
                <a:off x="2898" y="2100"/>
                <a:ext cx="47" cy="54"/>
              </a:xfrm>
              <a:custGeom>
                <a:avLst/>
                <a:gdLst/>
                <a:ahLst/>
                <a:cxnLst>
                  <a:cxn ang="0">
                    <a:pos x="215" y="94"/>
                  </a:cxn>
                  <a:cxn ang="0">
                    <a:pos x="231" y="75"/>
                  </a:cxn>
                  <a:cxn ang="0">
                    <a:pos x="215" y="0"/>
                  </a:cxn>
                  <a:cxn ang="0">
                    <a:pos x="165" y="26"/>
                  </a:cxn>
                  <a:cxn ang="0">
                    <a:pos x="141" y="39"/>
                  </a:cxn>
                  <a:cxn ang="0">
                    <a:pos x="96" y="67"/>
                  </a:cxn>
                  <a:cxn ang="0">
                    <a:pos x="87" y="69"/>
                  </a:cxn>
                  <a:cxn ang="0">
                    <a:pos x="75" y="67"/>
                  </a:cxn>
                  <a:cxn ang="0">
                    <a:pos x="70" y="65"/>
                  </a:cxn>
                  <a:cxn ang="0">
                    <a:pos x="62" y="55"/>
                  </a:cxn>
                  <a:cxn ang="0">
                    <a:pos x="54" y="51"/>
                  </a:cxn>
                  <a:cxn ang="0">
                    <a:pos x="48" y="43"/>
                  </a:cxn>
                  <a:cxn ang="0">
                    <a:pos x="44" y="42"/>
                  </a:cxn>
                  <a:cxn ang="0">
                    <a:pos x="32" y="44"/>
                  </a:cxn>
                  <a:cxn ang="0">
                    <a:pos x="32" y="64"/>
                  </a:cxn>
                  <a:cxn ang="0">
                    <a:pos x="32" y="66"/>
                  </a:cxn>
                  <a:cxn ang="0">
                    <a:pos x="31" y="75"/>
                  </a:cxn>
                  <a:cxn ang="0">
                    <a:pos x="30" y="82"/>
                  </a:cxn>
                  <a:cxn ang="0">
                    <a:pos x="28" y="94"/>
                  </a:cxn>
                  <a:cxn ang="0">
                    <a:pos x="31" y="103"/>
                  </a:cxn>
                  <a:cxn ang="0">
                    <a:pos x="28" y="109"/>
                  </a:cxn>
                  <a:cxn ang="0">
                    <a:pos x="27" y="118"/>
                  </a:cxn>
                  <a:cxn ang="0">
                    <a:pos x="25" y="120"/>
                  </a:cxn>
                  <a:cxn ang="0">
                    <a:pos x="27" y="124"/>
                  </a:cxn>
                  <a:cxn ang="0">
                    <a:pos x="23" y="137"/>
                  </a:cxn>
                  <a:cxn ang="0">
                    <a:pos x="26" y="145"/>
                  </a:cxn>
                  <a:cxn ang="0">
                    <a:pos x="17" y="163"/>
                  </a:cxn>
                  <a:cxn ang="0">
                    <a:pos x="11" y="183"/>
                  </a:cxn>
                  <a:cxn ang="0">
                    <a:pos x="5" y="236"/>
                  </a:cxn>
                  <a:cxn ang="0">
                    <a:pos x="1" y="247"/>
                  </a:cxn>
                  <a:cxn ang="0">
                    <a:pos x="0" y="253"/>
                  </a:cxn>
                  <a:cxn ang="0">
                    <a:pos x="0" y="253"/>
                  </a:cxn>
                  <a:cxn ang="0">
                    <a:pos x="3" y="261"/>
                  </a:cxn>
                  <a:cxn ang="0">
                    <a:pos x="64" y="269"/>
                  </a:cxn>
                  <a:cxn ang="0">
                    <a:pos x="81" y="252"/>
                  </a:cxn>
                  <a:cxn ang="0">
                    <a:pos x="82" y="248"/>
                  </a:cxn>
                  <a:cxn ang="0">
                    <a:pos x="97" y="223"/>
                  </a:cxn>
                  <a:cxn ang="0">
                    <a:pos x="139" y="217"/>
                  </a:cxn>
                  <a:cxn ang="0">
                    <a:pos x="140" y="207"/>
                  </a:cxn>
                  <a:cxn ang="0">
                    <a:pos x="146" y="191"/>
                  </a:cxn>
                  <a:cxn ang="0">
                    <a:pos x="168" y="179"/>
                  </a:cxn>
                  <a:cxn ang="0">
                    <a:pos x="170" y="178"/>
                  </a:cxn>
                  <a:cxn ang="0">
                    <a:pos x="117" y="124"/>
                  </a:cxn>
                  <a:cxn ang="0">
                    <a:pos x="108" y="118"/>
                  </a:cxn>
                  <a:cxn ang="0">
                    <a:pos x="149" y="108"/>
                  </a:cxn>
                  <a:cxn ang="0">
                    <a:pos x="215" y="94"/>
                  </a:cxn>
                </a:cxnLst>
                <a:rect l="0" t="0" r="r" b="b"/>
                <a:pathLst>
                  <a:path w="231" h="269">
                    <a:moveTo>
                      <a:pt x="215" y="94"/>
                    </a:moveTo>
                    <a:lnTo>
                      <a:pt x="231" y="75"/>
                    </a:lnTo>
                    <a:lnTo>
                      <a:pt x="215" y="0"/>
                    </a:lnTo>
                    <a:lnTo>
                      <a:pt x="165" y="26"/>
                    </a:lnTo>
                    <a:lnTo>
                      <a:pt x="141" y="39"/>
                    </a:lnTo>
                    <a:lnTo>
                      <a:pt x="96" y="67"/>
                    </a:lnTo>
                    <a:lnTo>
                      <a:pt x="87" y="69"/>
                    </a:lnTo>
                    <a:lnTo>
                      <a:pt x="75" y="67"/>
                    </a:lnTo>
                    <a:lnTo>
                      <a:pt x="70" y="65"/>
                    </a:lnTo>
                    <a:lnTo>
                      <a:pt x="62" y="55"/>
                    </a:lnTo>
                    <a:lnTo>
                      <a:pt x="54" y="51"/>
                    </a:lnTo>
                    <a:lnTo>
                      <a:pt x="48" y="43"/>
                    </a:lnTo>
                    <a:lnTo>
                      <a:pt x="44" y="42"/>
                    </a:lnTo>
                    <a:lnTo>
                      <a:pt x="32" y="44"/>
                    </a:lnTo>
                    <a:lnTo>
                      <a:pt x="32" y="64"/>
                    </a:lnTo>
                    <a:lnTo>
                      <a:pt x="32" y="66"/>
                    </a:lnTo>
                    <a:lnTo>
                      <a:pt x="31" y="75"/>
                    </a:lnTo>
                    <a:lnTo>
                      <a:pt x="30" y="82"/>
                    </a:lnTo>
                    <a:lnTo>
                      <a:pt x="28" y="94"/>
                    </a:lnTo>
                    <a:lnTo>
                      <a:pt x="31" y="103"/>
                    </a:lnTo>
                    <a:lnTo>
                      <a:pt x="28" y="109"/>
                    </a:lnTo>
                    <a:lnTo>
                      <a:pt x="27" y="118"/>
                    </a:lnTo>
                    <a:lnTo>
                      <a:pt x="25" y="120"/>
                    </a:lnTo>
                    <a:lnTo>
                      <a:pt x="27" y="124"/>
                    </a:lnTo>
                    <a:lnTo>
                      <a:pt x="23" y="137"/>
                    </a:lnTo>
                    <a:lnTo>
                      <a:pt x="26" y="145"/>
                    </a:lnTo>
                    <a:lnTo>
                      <a:pt x="17" y="163"/>
                    </a:lnTo>
                    <a:lnTo>
                      <a:pt x="11" y="183"/>
                    </a:lnTo>
                    <a:lnTo>
                      <a:pt x="5" y="236"/>
                    </a:lnTo>
                    <a:lnTo>
                      <a:pt x="1" y="247"/>
                    </a:lnTo>
                    <a:lnTo>
                      <a:pt x="0" y="253"/>
                    </a:lnTo>
                    <a:lnTo>
                      <a:pt x="0" y="253"/>
                    </a:lnTo>
                    <a:lnTo>
                      <a:pt x="3" y="261"/>
                    </a:lnTo>
                    <a:lnTo>
                      <a:pt x="64" y="269"/>
                    </a:lnTo>
                    <a:lnTo>
                      <a:pt x="81" y="252"/>
                    </a:lnTo>
                    <a:lnTo>
                      <a:pt x="82" y="248"/>
                    </a:lnTo>
                    <a:lnTo>
                      <a:pt x="97" y="223"/>
                    </a:lnTo>
                    <a:lnTo>
                      <a:pt x="139" y="217"/>
                    </a:lnTo>
                    <a:lnTo>
                      <a:pt x="140" y="207"/>
                    </a:lnTo>
                    <a:lnTo>
                      <a:pt x="146" y="191"/>
                    </a:lnTo>
                    <a:lnTo>
                      <a:pt x="168" y="179"/>
                    </a:lnTo>
                    <a:lnTo>
                      <a:pt x="170" y="178"/>
                    </a:lnTo>
                    <a:lnTo>
                      <a:pt x="117" y="124"/>
                    </a:lnTo>
                    <a:lnTo>
                      <a:pt x="108" y="118"/>
                    </a:lnTo>
                    <a:lnTo>
                      <a:pt x="149" y="108"/>
                    </a:lnTo>
                    <a:lnTo>
                      <a:pt x="215" y="9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78" name="Freeform 163"/>
              <p:cNvSpPr>
                <a:spLocks noChangeAspect="1"/>
              </p:cNvSpPr>
              <p:nvPr/>
            </p:nvSpPr>
            <p:spPr bwMode="gray">
              <a:xfrm>
                <a:off x="2905" y="2047"/>
                <a:ext cx="77" cy="67"/>
              </a:xfrm>
              <a:custGeom>
                <a:avLst/>
                <a:gdLst/>
                <a:ahLst/>
                <a:cxnLst>
                  <a:cxn ang="0">
                    <a:pos x="241" y="227"/>
                  </a:cxn>
                  <a:cxn ang="0">
                    <a:pos x="290" y="203"/>
                  </a:cxn>
                  <a:cxn ang="0">
                    <a:pos x="316" y="170"/>
                  </a:cxn>
                  <a:cxn ang="0">
                    <a:pos x="354" y="50"/>
                  </a:cxn>
                  <a:cxn ang="0">
                    <a:pos x="378" y="12"/>
                  </a:cxn>
                  <a:cxn ang="0">
                    <a:pos x="373" y="2"/>
                  </a:cxn>
                  <a:cxn ang="0">
                    <a:pos x="345" y="15"/>
                  </a:cxn>
                  <a:cxn ang="0">
                    <a:pos x="291" y="14"/>
                  </a:cxn>
                  <a:cxn ang="0">
                    <a:pos x="257" y="31"/>
                  </a:cxn>
                  <a:cxn ang="0">
                    <a:pos x="206" y="45"/>
                  </a:cxn>
                  <a:cxn ang="0">
                    <a:pos x="161" y="28"/>
                  </a:cxn>
                  <a:cxn ang="0">
                    <a:pos x="124" y="41"/>
                  </a:cxn>
                  <a:cxn ang="0">
                    <a:pos x="97" y="44"/>
                  </a:cxn>
                  <a:cxn ang="0">
                    <a:pos x="87" y="42"/>
                  </a:cxn>
                  <a:cxn ang="0">
                    <a:pos x="73" y="36"/>
                  </a:cxn>
                  <a:cxn ang="0">
                    <a:pos x="61" y="45"/>
                  </a:cxn>
                  <a:cxn ang="0">
                    <a:pos x="68" y="71"/>
                  </a:cxn>
                  <a:cxn ang="0">
                    <a:pos x="59" y="75"/>
                  </a:cxn>
                  <a:cxn ang="0">
                    <a:pos x="50" y="90"/>
                  </a:cxn>
                  <a:cxn ang="0">
                    <a:pos x="38" y="102"/>
                  </a:cxn>
                  <a:cxn ang="0">
                    <a:pos x="26" y="95"/>
                  </a:cxn>
                  <a:cxn ang="0">
                    <a:pos x="23" y="123"/>
                  </a:cxn>
                  <a:cxn ang="0">
                    <a:pos x="26" y="167"/>
                  </a:cxn>
                  <a:cxn ang="0">
                    <a:pos x="48" y="174"/>
                  </a:cxn>
                  <a:cxn ang="0">
                    <a:pos x="57" y="179"/>
                  </a:cxn>
                  <a:cxn ang="0">
                    <a:pos x="53" y="183"/>
                  </a:cxn>
                  <a:cxn ang="0">
                    <a:pos x="50" y="189"/>
                  </a:cxn>
                  <a:cxn ang="0">
                    <a:pos x="63" y="195"/>
                  </a:cxn>
                  <a:cxn ang="0">
                    <a:pos x="64" y="208"/>
                  </a:cxn>
                  <a:cxn ang="0">
                    <a:pos x="63" y="216"/>
                  </a:cxn>
                  <a:cxn ang="0">
                    <a:pos x="50" y="222"/>
                  </a:cxn>
                  <a:cxn ang="0">
                    <a:pos x="45" y="230"/>
                  </a:cxn>
                  <a:cxn ang="0">
                    <a:pos x="52" y="236"/>
                  </a:cxn>
                  <a:cxn ang="0">
                    <a:pos x="32" y="237"/>
                  </a:cxn>
                  <a:cxn ang="0">
                    <a:pos x="26" y="249"/>
                  </a:cxn>
                  <a:cxn ang="0">
                    <a:pos x="31" y="257"/>
                  </a:cxn>
                  <a:cxn ang="0">
                    <a:pos x="18" y="267"/>
                  </a:cxn>
                  <a:cxn ang="0">
                    <a:pos x="5" y="276"/>
                  </a:cxn>
                  <a:cxn ang="0">
                    <a:pos x="4" y="295"/>
                  </a:cxn>
                  <a:cxn ang="0">
                    <a:pos x="0" y="312"/>
                  </a:cxn>
                  <a:cxn ang="0">
                    <a:pos x="22" y="319"/>
                  </a:cxn>
                  <a:cxn ang="0">
                    <a:pos x="43" y="335"/>
                  </a:cxn>
                  <a:cxn ang="0">
                    <a:pos x="109" y="307"/>
                  </a:cxn>
                </a:cxnLst>
                <a:rect l="0" t="0" r="r" b="b"/>
                <a:pathLst>
                  <a:path w="387" h="337">
                    <a:moveTo>
                      <a:pt x="183" y="268"/>
                    </a:moveTo>
                    <a:lnTo>
                      <a:pt x="226" y="238"/>
                    </a:lnTo>
                    <a:lnTo>
                      <a:pt x="241" y="227"/>
                    </a:lnTo>
                    <a:lnTo>
                      <a:pt x="256" y="222"/>
                    </a:lnTo>
                    <a:lnTo>
                      <a:pt x="278" y="210"/>
                    </a:lnTo>
                    <a:lnTo>
                      <a:pt x="290" y="203"/>
                    </a:lnTo>
                    <a:lnTo>
                      <a:pt x="294" y="199"/>
                    </a:lnTo>
                    <a:lnTo>
                      <a:pt x="306" y="194"/>
                    </a:lnTo>
                    <a:lnTo>
                      <a:pt x="316" y="170"/>
                    </a:lnTo>
                    <a:lnTo>
                      <a:pt x="319" y="133"/>
                    </a:lnTo>
                    <a:lnTo>
                      <a:pt x="323" y="63"/>
                    </a:lnTo>
                    <a:lnTo>
                      <a:pt x="354" y="50"/>
                    </a:lnTo>
                    <a:lnTo>
                      <a:pt x="372" y="21"/>
                    </a:lnTo>
                    <a:lnTo>
                      <a:pt x="387" y="12"/>
                    </a:lnTo>
                    <a:lnTo>
                      <a:pt x="378" y="12"/>
                    </a:lnTo>
                    <a:lnTo>
                      <a:pt x="377" y="10"/>
                    </a:lnTo>
                    <a:lnTo>
                      <a:pt x="377" y="5"/>
                    </a:lnTo>
                    <a:lnTo>
                      <a:pt x="373" y="2"/>
                    </a:lnTo>
                    <a:lnTo>
                      <a:pt x="371" y="0"/>
                    </a:lnTo>
                    <a:lnTo>
                      <a:pt x="362" y="7"/>
                    </a:lnTo>
                    <a:lnTo>
                      <a:pt x="345" y="15"/>
                    </a:lnTo>
                    <a:lnTo>
                      <a:pt x="310" y="17"/>
                    </a:lnTo>
                    <a:lnTo>
                      <a:pt x="300" y="14"/>
                    </a:lnTo>
                    <a:lnTo>
                      <a:pt x="291" y="14"/>
                    </a:lnTo>
                    <a:lnTo>
                      <a:pt x="275" y="18"/>
                    </a:lnTo>
                    <a:lnTo>
                      <a:pt x="265" y="27"/>
                    </a:lnTo>
                    <a:lnTo>
                      <a:pt x="257" y="31"/>
                    </a:lnTo>
                    <a:lnTo>
                      <a:pt x="244" y="34"/>
                    </a:lnTo>
                    <a:lnTo>
                      <a:pt x="238" y="38"/>
                    </a:lnTo>
                    <a:lnTo>
                      <a:pt x="206" y="45"/>
                    </a:lnTo>
                    <a:lnTo>
                      <a:pt x="179" y="41"/>
                    </a:lnTo>
                    <a:lnTo>
                      <a:pt x="168" y="31"/>
                    </a:lnTo>
                    <a:lnTo>
                      <a:pt x="161" y="28"/>
                    </a:lnTo>
                    <a:lnTo>
                      <a:pt x="147" y="29"/>
                    </a:lnTo>
                    <a:lnTo>
                      <a:pt x="138" y="36"/>
                    </a:lnTo>
                    <a:lnTo>
                      <a:pt x="124" y="41"/>
                    </a:lnTo>
                    <a:lnTo>
                      <a:pt x="116" y="43"/>
                    </a:lnTo>
                    <a:lnTo>
                      <a:pt x="112" y="47"/>
                    </a:lnTo>
                    <a:lnTo>
                      <a:pt x="97" y="44"/>
                    </a:lnTo>
                    <a:lnTo>
                      <a:pt x="88" y="47"/>
                    </a:lnTo>
                    <a:lnTo>
                      <a:pt x="87" y="44"/>
                    </a:lnTo>
                    <a:lnTo>
                      <a:pt x="87" y="42"/>
                    </a:lnTo>
                    <a:lnTo>
                      <a:pt x="87" y="41"/>
                    </a:lnTo>
                    <a:lnTo>
                      <a:pt x="82" y="37"/>
                    </a:lnTo>
                    <a:lnTo>
                      <a:pt x="73" y="36"/>
                    </a:lnTo>
                    <a:lnTo>
                      <a:pt x="68" y="33"/>
                    </a:lnTo>
                    <a:lnTo>
                      <a:pt x="63" y="44"/>
                    </a:lnTo>
                    <a:lnTo>
                      <a:pt x="61" y="45"/>
                    </a:lnTo>
                    <a:lnTo>
                      <a:pt x="61" y="50"/>
                    </a:lnTo>
                    <a:lnTo>
                      <a:pt x="59" y="59"/>
                    </a:lnTo>
                    <a:lnTo>
                      <a:pt x="68" y="71"/>
                    </a:lnTo>
                    <a:lnTo>
                      <a:pt x="69" y="74"/>
                    </a:lnTo>
                    <a:lnTo>
                      <a:pt x="66" y="75"/>
                    </a:lnTo>
                    <a:lnTo>
                      <a:pt x="59" y="75"/>
                    </a:lnTo>
                    <a:lnTo>
                      <a:pt x="50" y="77"/>
                    </a:lnTo>
                    <a:lnTo>
                      <a:pt x="50" y="81"/>
                    </a:lnTo>
                    <a:lnTo>
                      <a:pt x="50" y="90"/>
                    </a:lnTo>
                    <a:lnTo>
                      <a:pt x="44" y="95"/>
                    </a:lnTo>
                    <a:lnTo>
                      <a:pt x="41" y="96"/>
                    </a:lnTo>
                    <a:lnTo>
                      <a:pt x="38" y="102"/>
                    </a:lnTo>
                    <a:lnTo>
                      <a:pt x="32" y="98"/>
                    </a:lnTo>
                    <a:lnTo>
                      <a:pt x="30" y="95"/>
                    </a:lnTo>
                    <a:lnTo>
                      <a:pt x="26" y="95"/>
                    </a:lnTo>
                    <a:lnTo>
                      <a:pt x="26" y="106"/>
                    </a:lnTo>
                    <a:lnTo>
                      <a:pt x="21" y="119"/>
                    </a:lnTo>
                    <a:lnTo>
                      <a:pt x="23" y="123"/>
                    </a:lnTo>
                    <a:lnTo>
                      <a:pt x="28" y="136"/>
                    </a:lnTo>
                    <a:lnTo>
                      <a:pt x="28" y="155"/>
                    </a:lnTo>
                    <a:lnTo>
                      <a:pt x="26" y="167"/>
                    </a:lnTo>
                    <a:lnTo>
                      <a:pt x="28" y="178"/>
                    </a:lnTo>
                    <a:lnTo>
                      <a:pt x="45" y="178"/>
                    </a:lnTo>
                    <a:lnTo>
                      <a:pt x="48" y="174"/>
                    </a:lnTo>
                    <a:lnTo>
                      <a:pt x="50" y="174"/>
                    </a:lnTo>
                    <a:lnTo>
                      <a:pt x="52" y="179"/>
                    </a:lnTo>
                    <a:lnTo>
                      <a:pt x="57" y="179"/>
                    </a:lnTo>
                    <a:lnTo>
                      <a:pt x="58" y="181"/>
                    </a:lnTo>
                    <a:lnTo>
                      <a:pt x="58" y="183"/>
                    </a:lnTo>
                    <a:lnTo>
                      <a:pt x="53" y="183"/>
                    </a:lnTo>
                    <a:lnTo>
                      <a:pt x="53" y="185"/>
                    </a:lnTo>
                    <a:lnTo>
                      <a:pt x="50" y="187"/>
                    </a:lnTo>
                    <a:lnTo>
                      <a:pt x="50" y="189"/>
                    </a:lnTo>
                    <a:lnTo>
                      <a:pt x="57" y="189"/>
                    </a:lnTo>
                    <a:lnTo>
                      <a:pt x="58" y="193"/>
                    </a:lnTo>
                    <a:lnTo>
                      <a:pt x="63" y="195"/>
                    </a:lnTo>
                    <a:lnTo>
                      <a:pt x="61" y="199"/>
                    </a:lnTo>
                    <a:lnTo>
                      <a:pt x="65" y="204"/>
                    </a:lnTo>
                    <a:lnTo>
                      <a:pt x="64" y="208"/>
                    </a:lnTo>
                    <a:lnTo>
                      <a:pt x="66" y="210"/>
                    </a:lnTo>
                    <a:lnTo>
                      <a:pt x="64" y="212"/>
                    </a:lnTo>
                    <a:lnTo>
                      <a:pt x="63" y="216"/>
                    </a:lnTo>
                    <a:lnTo>
                      <a:pt x="60" y="216"/>
                    </a:lnTo>
                    <a:lnTo>
                      <a:pt x="55" y="221"/>
                    </a:lnTo>
                    <a:lnTo>
                      <a:pt x="50" y="222"/>
                    </a:lnTo>
                    <a:lnTo>
                      <a:pt x="50" y="226"/>
                    </a:lnTo>
                    <a:lnTo>
                      <a:pt x="47" y="227"/>
                    </a:lnTo>
                    <a:lnTo>
                      <a:pt x="45" y="230"/>
                    </a:lnTo>
                    <a:lnTo>
                      <a:pt x="50" y="233"/>
                    </a:lnTo>
                    <a:lnTo>
                      <a:pt x="52" y="236"/>
                    </a:lnTo>
                    <a:lnTo>
                      <a:pt x="52" y="236"/>
                    </a:lnTo>
                    <a:lnTo>
                      <a:pt x="50" y="237"/>
                    </a:lnTo>
                    <a:lnTo>
                      <a:pt x="45" y="236"/>
                    </a:lnTo>
                    <a:lnTo>
                      <a:pt x="32" y="237"/>
                    </a:lnTo>
                    <a:lnTo>
                      <a:pt x="31" y="242"/>
                    </a:lnTo>
                    <a:lnTo>
                      <a:pt x="28" y="243"/>
                    </a:lnTo>
                    <a:lnTo>
                      <a:pt x="26" y="249"/>
                    </a:lnTo>
                    <a:lnTo>
                      <a:pt x="26" y="249"/>
                    </a:lnTo>
                    <a:lnTo>
                      <a:pt x="31" y="252"/>
                    </a:lnTo>
                    <a:lnTo>
                      <a:pt x="31" y="257"/>
                    </a:lnTo>
                    <a:lnTo>
                      <a:pt x="28" y="257"/>
                    </a:lnTo>
                    <a:lnTo>
                      <a:pt x="25" y="263"/>
                    </a:lnTo>
                    <a:lnTo>
                      <a:pt x="18" y="267"/>
                    </a:lnTo>
                    <a:lnTo>
                      <a:pt x="17" y="270"/>
                    </a:lnTo>
                    <a:lnTo>
                      <a:pt x="12" y="270"/>
                    </a:lnTo>
                    <a:lnTo>
                      <a:pt x="5" y="276"/>
                    </a:lnTo>
                    <a:lnTo>
                      <a:pt x="5" y="286"/>
                    </a:lnTo>
                    <a:lnTo>
                      <a:pt x="2" y="290"/>
                    </a:lnTo>
                    <a:lnTo>
                      <a:pt x="4" y="295"/>
                    </a:lnTo>
                    <a:lnTo>
                      <a:pt x="2" y="300"/>
                    </a:lnTo>
                    <a:lnTo>
                      <a:pt x="5" y="306"/>
                    </a:lnTo>
                    <a:lnTo>
                      <a:pt x="0" y="312"/>
                    </a:lnTo>
                    <a:lnTo>
                      <a:pt x="12" y="310"/>
                    </a:lnTo>
                    <a:lnTo>
                      <a:pt x="16" y="311"/>
                    </a:lnTo>
                    <a:lnTo>
                      <a:pt x="22" y="319"/>
                    </a:lnTo>
                    <a:lnTo>
                      <a:pt x="30" y="324"/>
                    </a:lnTo>
                    <a:lnTo>
                      <a:pt x="38" y="333"/>
                    </a:lnTo>
                    <a:lnTo>
                      <a:pt x="43" y="335"/>
                    </a:lnTo>
                    <a:lnTo>
                      <a:pt x="55" y="337"/>
                    </a:lnTo>
                    <a:lnTo>
                      <a:pt x="63" y="335"/>
                    </a:lnTo>
                    <a:lnTo>
                      <a:pt x="109" y="307"/>
                    </a:lnTo>
                    <a:lnTo>
                      <a:pt x="133" y="294"/>
                    </a:lnTo>
                    <a:lnTo>
                      <a:pt x="183" y="26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79" name="Freeform 164"/>
              <p:cNvSpPr>
                <a:spLocks noChangeAspect="1"/>
              </p:cNvSpPr>
              <p:nvPr/>
            </p:nvSpPr>
            <p:spPr bwMode="gray">
              <a:xfrm>
                <a:off x="2871" y="2069"/>
                <a:ext cx="25" cy="15"/>
              </a:xfrm>
              <a:custGeom>
                <a:avLst/>
                <a:gdLst/>
                <a:ahLst/>
                <a:cxnLst>
                  <a:cxn ang="0">
                    <a:pos x="92" y="16"/>
                  </a:cxn>
                  <a:cxn ang="0">
                    <a:pos x="106" y="11"/>
                  </a:cxn>
                  <a:cxn ang="0">
                    <a:pos x="112" y="5"/>
                  </a:cxn>
                  <a:cxn ang="0">
                    <a:pos x="122" y="0"/>
                  </a:cxn>
                  <a:cxn ang="0">
                    <a:pos x="126" y="0"/>
                  </a:cxn>
                  <a:cxn ang="0">
                    <a:pos x="123" y="9"/>
                  </a:cxn>
                  <a:cxn ang="0">
                    <a:pos x="115" y="17"/>
                  </a:cxn>
                  <a:cxn ang="0">
                    <a:pos x="107" y="21"/>
                  </a:cxn>
                  <a:cxn ang="0">
                    <a:pos x="96" y="37"/>
                  </a:cxn>
                  <a:cxn ang="0">
                    <a:pos x="99" y="43"/>
                  </a:cxn>
                  <a:cxn ang="0">
                    <a:pos x="92" y="52"/>
                  </a:cxn>
                  <a:cxn ang="0">
                    <a:pos x="80" y="54"/>
                  </a:cxn>
                  <a:cxn ang="0">
                    <a:pos x="69" y="64"/>
                  </a:cxn>
                  <a:cxn ang="0">
                    <a:pos x="53" y="68"/>
                  </a:cxn>
                  <a:cxn ang="0">
                    <a:pos x="43" y="75"/>
                  </a:cxn>
                  <a:cxn ang="0">
                    <a:pos x="25" y="72"/>
                  </a:cxn>
                  <a:cxn ang="0">
                    <a:pos x="13" y="66"/>
                  </a:cxn>
                  <a:cxn ang="0">
                    <a:pos x="5" y="57"/>
                  </a:cxn>
                  <a:cxn ang="0">
                    <a:pos x="0" y="45"/>
                  </a:cxn>
                  <a:cxn ang="0">
                    <a:pos x="13" y="42"/>
                  </a:cxn>
                  <a:cxn ang="0">
                    <a:pos x="21" y="37"/>
                  </a:cxn>
                  <a:cxn ang="0">
                    <a:pos x="31" y="36"/>
                  </a:cxn>
                  <a:cxn ang="0">
                    <a:pos x="38" y="33"/>
                  </a:cxn>
                  <a:cxn ang="0">
                    <a:pos x="40" y="25"/>
                  </a:cxn>
                  <a:cxn ang="0">
                    <a:pos x="43" y="26"/>
                  </a:cxn>
                  <a:cxn ang="0">
                    <a:pos x="63" y="25"/>
                  </a:cxn>
                  <a:cxn ang="0">
                    <a:pos x="92" y="16"/>
                  </a:cxn>
                </a:cxnLst>
                <a:rect l="0" t="0" r="r" b="b"/>
                <a:pathLst>
                  <a:path w="126" h="75">
                    <a:moveTo>
                      <a:pt x="92" y="16"/>
                    </a:moveTo>
                    <a:lnTo>
                      <a:pt x="106" y="11"/>
                    </a:lnTo>
                    <a:lnTo>
                      <a:pt x="112" y="5"/>
                    </a:lnTo>
                    <a:lnTo>
                      <a:pt x="122" y="0"/>
                    </a:lnTo>
                    <a:lnTo>
                      <a:pt x="126" y="0"/>
                    </a:lnTo>
                    <a:lnTo>
                      <a:pt x="123" y="9"/>
                    </a:lnTo>
                    <a:lnTo>
                      <a:pt x="115" y="17"/>
                    </a:lnTo>
                    <a:lnTo>
                      <a:pt x="107" y="21"/>
                    </a:lnTo>
                    <a:lnTo>
                      <a:pt x="96" y="37"/>
                    </a:lnTo>
                    <a:lnTo>
                      <a:pt x="99" y="43"/>
                    </a:lnTo>
                    <a:lnTo>
                      <a:pt x="92" y="52"/>
                    </a:lnTo>
                    <a:lnTo>
                      <a:pt x="80" y="54"/>
                    </a:lnTo>
                    <a:lnTo>
                      <a:pt x="69" y="64"/>
                    </a:lnTo>
                    <a:lnTo>
                      <a:pt x="53" y="68"/>
                    </a:lnTo>
                    <a:lnTo>
                      <a:pt x="43" y="75"/>
                    </a:lnTo>
                    <a:lnTo>
                      <a:pt x="25" y="72"/>
                    </a:lnTo>
                    <a:lnTo>
                      <a:pt x="13" y="66"/>
                    </a:lnTo>
                    <a:lnTo>
                      <a:pt x="5" y="57"/>
                    </a:lnTo>
                    <a:lnTo>
                      <a:pt x="0" y="45"/>
                    </a:lnTo>
                    <a:lnTo>
                      <a:pt x="13" y="42"/>
                    </a:lnTo>
                    <a:lnTo>
                      <a:pt x="21" y="37"/>
                    </a:lnTo>
                    <a:lnTo>
                      <a:pt x="31" y="36"/>
                    </a:lnTo>
                    <a:lnTo>
                      <a:pt x="38" y="33"/>
                    </a:lnTo>
                    <a:lnTo>
                      <a:pt x="40" y="25"/>
                    </a:lnTo>
                    <a:lnTo>
                      <a:pt x="43" y="26"/>
                    </a:lnTo>
                    <a:lnTo>
                      <a:pt x="63" y="25"/>
                    </a:lnTo>
                    <a:lnTo>
                      <a:pt x="92" y="16"/>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117" name="Freeform 165"/>
            <p:cNvSpPr>
              <a:spLocks noChangeAspect="1"/>
            </p:cNvSpPr>
            <p:nvPr/>
          </p:nvSpPr>
          <p:spPr bwMode="gray">
            <a:xfrm>
              <a:off x="4186114" y="1831022"/>
              <a:ext cx="57998" cy="62171"/>
            </a:xfrm>
            <a:custGeom>
              <a:avLst/>
              <a:gdLst/>
              <a:ahLst/>
              <a:cxnLst>
                <a:cxn ang="0">
                  <a:pos x="77" y="118"/>
                </a:cxn>
                <a:cxn ang="0">
                  <a:pos x="68" y="107"/>
                </a:cxn>
                <a:cxn ang="0">
                  <a:pos x="64" y="102"/>
                </a:cxn>
                <a:cxn ang="0">
                  <a:pos x="56" y="99"/>
                </a:cxn>
                <a:cxn ang="0">
                  <a:pos x="46" y="89"/>
                </a:cxn>
                <a:cxn ang="0">
                  <a:pos x="38" y="83"/>
                </a:cxn>
                <a:cxn ang="0">
                  <a:pos x="27" y="79"/>
                </a:cxn>
                <a:cxn ang="0">
                  <a:pos x="19" y="69"/>
                </a:cxn>
                <a:cxn ang="0">
                  <a:pos x="16" y="55"/>
                </a:cxn>
                <a:cxn ang="0">
                  <a:pos x="14" y="35"/>
                </a:cxn>
                <a:cxn ang="0">
                  <a:pos x="7" y="21"/>
                </a:cxn>
                <a:cxn ang="0">
                  <a:pos x="0" y="15"/>
                </a:cxn>
                <a:cxn ang="0">
                  <a:pos x="21" y="14"/>
                </a:cxn>
                <a:cxn ang="0">
                  <a:pos x="28" y="9"/>
                </a:cxn>
                <a:cxn ang="0">
                  <a:pos x="44" y="8"/>
                </a:cxn>
                <a:cxn ang="0">
                  <a:pos x="51" y="4"/>
                </a:cxn>
                <a:cxn ang="0">
                  <a:pos x="67" y="7"/>
                </a:cxn>
                <a:cxn ang="0">
                  <a:pos x="76" y="5"/>
                </a:cxn>
                <a:cxn ang="0">
                  <a:pos x="86" y="0"/>
                </a:cxn>
                <a:cxn ang="0">
                  <a:pos x="87" y="0"/>
                </a:cxn>
                <a:cxn ang="0">
                  <a:pos x="89" y="8"/>
                </a:cxn>
                <a:cxn ang="0">
                  <a:pos x="99" y="20"/>
                </a:cxn>
                <a:cxn ang="0">
                  <a:pos x="107" y="21"/>
                </a:cxn>
                <a:cxn ang="0">
                  <a:pos x="114" y="26"/>
                </a:cxn>
                <a:cxn ang="0">
                  <a:pos x="115" y="34"/>
                </a:cxn>
                <a:cxn ang="0">
                  <a:pos x="110" y="40"/>
                </a:cxn>
                <a:cxn ang="0">
                  <a:pos x="110" y="48"/>
                </a:cxn>
                <a:cxn ang="0">
                  <a:pos x="113" y="56"/>
                </a:cxn>
                <a:cxn ang="0">
                  <a:pos x="118" y="63"/>
                </a:cxn>
                <a:cxn ang="0">
                  <a:pos x="123" y="68"/>
                </a:cxn>
                <a:cxn ang="0">
                  <a:pos x="137" y="77"/>
                </a:cxn>
                <a:cxn ang="0">
                  <a:pos x="138" y="84"/>
                </a:cxn>
                <a:cxn ang="0">
                  <a:pos x="135" y="93"/>
                </a:cxn>
                <a:cxn ang="0">
                  <a:pos x="126" y="94"/>
                </a:cxn>
                <a:cxn ang="0">
                  <a:pos x="129" y="101"/>
                </a:cxn>
                <a:cxn ang="0">
                  <a:pos x="138" y="113"/>
                </a:cxn>
                <a:cxn ang="0">
                  <a:pos x="153" y="122"/>
                </a:cxn>
                <a:cxn ang="0">
                  <a:pos x="161" y="122"/>
                </a:cxn>
                <a:cxn ang="0">
                  <a:pos x="168" y="123"/>
                </a:cxn>
                <a:cxn ang="0">
                  <a:pos x="164" y="131"/>
                </a:cxn>
                <a:cxn ang="0">
                  <a:pos x="163" y="139"/>
                </a:cxn>
                <a:cxn ang="0">
                  <a:pos x="169" y="144"/>
                </a:cxn>
                <a:cxn ang="0">
                  <a:pos x="168" y="152"/>
                </a:cxn>
                <a:cxn ang="0">
                  <a:pos x="161" y="154"/>
                </a:cxn>
                <a:cxn ang="0">
                  <a:pos x="166" y="160"/>
                </a:cxn>
                <a:cxn ang="0">
                  <a:pos x="169" y="168"/>
                </a:cxn>
                <a:cxn ang="0">
                  <a:pos x="170" y="175"/>
                </a:cxn>
                <a:cxn ang="0">
                  <a:pos x="164" y="175"/>
                </a:cxn>
                <a:cxn ang="0">
                  <a:pos x="147" y="175"/>
                </a:cxn>
                <a:cxn ang="0">
                  <a:pos x="142" y="175"/>
                </a:cxn>
                <a:cxn ang="0">
                  <a:pos x="141" y="150"/>
                </a:cxn>
                <a:cxn ang="0">
                  <a:pos x="137" y="143"/>
                </a:cxn>
                <a:cxn ang="0">
                  <a:pos x="132" y="136"/>
                </a:cxn>
                <a:cxn ang="0">
                  <a:pos x="129" y="128"/>
                </a:cxn>
                <a:cxn ang="0">
                  <a:pos x="121" y="126"/>
                </a:cxn>
                <a:cxn ang="0">
                  <a:pos x="114" y="128"/>
                </a:cxn>
                <a:cxn ang="0">
                  <a:pos x="107" y="128"/>
                </a:cxn>
                <a:cxn ang="0">
                  <a:pos x="99" y="125"/>
                </a:cxn>
                <a:cxn ang="0">
                  <a:pos x="94" y="117"/>
                </a:cxn>
                <a:cxn ang="0">
                  <a:pos x="87" y="116"/>
                </a:cxn>
                <a:cxn ang="0">
                  <a:pos x="77" y="118"/>
                </a:cxn>
              </a:cxnLst>
              <a:rect l="0" t="0" r="r" b="b"/>
              <a:pathLst>
                <a:path w="170" h="175">
                  <a:moveTo>
                    <a:pt x="77" y="118"/>
                  </a:moveTo>
                  <a:lnTo>
                    <a:pt x="68" y="107"/>
                  </a:lnTo>
                  <a:lnTo>
                    <a:pt x="64" y="102"/>
                  </a:lnTo>
                  <a:lnTo>
                    <a:pt x="56" y="99"/>
                  </a:lnTo>
                  <a:lnTo>
                    <a:pt x="46" y="89"/>
                  </a:lnTo>
                  <a:lnTo>
                    <a:pt x="38" y="83"/>
                  </a:lnTo>
                  <a:lnTo>
                    <a:pt x="27" y="79"/>
                  </a:lnTo>
                  <a:lnTo>
                    <a:pt x="19" y="69"/>
                  </a:lnTo>
                  <a:lnTo>
                    <a:pt x="16" y="55"/>
                  </a:lnTo>
                  <a:lnTo>
                    <a:pt x="14" y="35"/>
                  </a:lnTo>
                  <a:lnTo>
                    <a:pt x="7" y="21"/>
                  </a:lnTo>
                  <a:lnTo>
                    <a:pt x="0" y="15"/>
                  </a:lnTo>
                  <a:lnTo>
                    <a:pt x="21" y="14"/>
                  </a:lnTo>
                  <a:lnTo>
                    <a:pt x="28" y="9"/>
                  </a:lnTo>
                  <a:lnTo>
                    <a:pt x="44" y="8"/>
                  </a:lnTo>
                  <a:lnTo>
                    <a:pt x="51" y="4"/>
                  </a:lnTo>
                  <a:lnTo>
                    <a:pt x="67" y="7"/>
                  </a:lnTo>
                  <a:lnTo>
                    <a:pt x="76" y="5"/>
                  </a:lnTo>
                  <a:lnTo>
                    <a:pt x="86" y="0"/>
                  </a:lnTo>
                  <a:lnTo>
                    <a:pt x="87" y="0"/>
                  </a:lnTo>
                  <a:lnTo>
                    <a:pt x="89" y="8"/>
                  </a:lnTo>
                  <a:lnTo>
                    <a:pt x="99" y="20"/>
                  </a:lnTo>
                  <a:lnTo>
                    <a:pt x="107" y="21"/>
                  </a:lnTo>
                  <a:lnTo>
                    <a:pt x="114" y="26"/>
                  </a:lnTo>
                  <a:lnTo>
                    <a:pt x="115" y="34"/>
                  </a:lnTo>
                  <a:lnTo>
                    <a:pt x="110" y="40"/>
                  </a:lnTo>
                  <a:lnTo>
                    <a:pt x="110" y="48"/>
                  </a:lnTo>
                  <a:lnTo>
                    <a:pt x="113" y="56"/>
                  </a:lnTo>
                  <a:lnTo>
                    <a:pt x="118" y="63"/>
                  </a:lnTo>
                  <a:lnTo>
                    <a:pt x="123" y="68"/>
                  </a:lnTo>
                  <a:lnTo>
                    <a:pt x="137" y="77"/>
                  </a:lnTo>
                  <a:lnTo>
                    <a:pt x="138" y="84"/>
                  </a:lnTo>
                  <a:lnTo>
                    <a:pt x="135" y="93"/>
                  </a:lnTo>
                  <a:lnTo>
                    <a:pt x="126" y="94"/>
                  </a:lnTo>
                  <a:lnTo>
                    <a:pt x="129" y="101"/>
                  </a:lnTo>
                  <a:lnTo>
                    <a:pt x="138" y="113"/>
                  </a:lnTo>
                  <a:lnTo>
                    <a:pt x="153" y="122"/>
                  </a:lnTo>
                  <a:lnTo>
                    <a:pt x="161" y="122"/>
                  </a:lnTo>
                  <a:lnTo>
                    <a:pt x="168" y="123"/>
                  </a:lnTo>
                  <a:lnTo>
                    <a:pt x="164" y="131"/>
                  </a:lnTo>
                  <a:lnTo>
                    <a:pt x="163" y="139"/>
                  </a:lnTo>
                  <a:lnTo>
                    <a:pt x="169" y="144"/>
                  </a:lnTo>
                  <a:lnTo>
                    <a:pt x="168" y="152"/>
                  </a:lnTo>
                  <a:lnTo>
                    <a:pt x="161" y="154"/>
                  </a:lnTo>
                  <a:lnTo>
                    <a:pt x="166" y="160"/>
                  </a:lnTo>
                  <a:lnTo>
                    <a:pt x="169" y="168"/>
                  </a:lnTo>
                  <a:lnTo>
                    <a:pt x="170" y="175"/>
                  </a:lnTo>
                  <a:lnTo>
                    <a:pt x="164" y="175"/>
                  </a:lnTo>
                  <a:lnTo>
                    <a:pt x="147" y="175"/>
                  </a:lnTo>
                  <a:lnTo>
                    <a:pt x="142" y="175"/>
                  </a:lnTo>
                  <a:lnTo>
                    <a:pt x="141" y="150"/>
                  </a:lnTo>
                  <a:lnTo>
                    <a:pt x="137" y="143"/>
                  </a:lnTo>
                  <a:lnTo>
                    <a:pt x="132" y="136"/>
                  </a:lnTo>
                  <a:lnTo>
                    <a:pt x="129" y="128"/>
                  </a:lnTo>
                  <a:lnTo>
                    <a:pt x="121" y="126"/>
                  </a:lnTo>
                  <a:lnTo>
                    <a:pt x="114" y="128"/>
                  </a:lnTo>
                  <a:lnTo>
                    <a:pt x="107" y="128"/>
                  </a:lnTo>
                  <a:lnTo>
                    <a:pt x="99" y="125"/>
                  </a:lnTo>
                  <a:lnTo>
                    <a:pt x="94" y="117"/>
                  </a:lnTo>
                  <a:lnTo>
                    <a:pt x="87" y="116"/>
                  </a:lnTo>
                  <a:lnTo>
                    <a:pt x="77" y="11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18" name="Freeform 166"/>
            <p:cNvSpPr>
              <a:spLocks noChangeAspect="1"/>
            </p:cNvSpPr>
            <p:nvPr/>
          </p:nvSpPr>
          <p:spPr bwMode="gray">
            <a:xfrm>
              <a:off x="4244112" y="1415365"/>
              <a:ext cx="760798" cy="422762"/>
            </a:xfrm>
            <a:custGeom>
              <a:avLst/>
              <a:gdLst/>
              <a:ahLst/>
              <a:cxnLst>
                <a:cxn ang="0">
                  <a:pos x="464" y="1136"/>
                </a:cxn>
                <a:cxn ang="0">
                  <a:pos x="355" y="1109"/>
                </a:cxn>
                <a:cxn ang="0">
                  <a:pos x="262" y="1035"/>
                </a:cxn>
                <a:cxn ang="0">
                  <a:pos x="250" y="932"/>
                </a:cxn>
                <a:cxn ang="0">
                  <a:pos x="298" y="882"/>
                </a:cxn>
                <a:cxn ang="0">
                  <a:pos x="413" y="881"/>
                </a:cxn>
                <a:cxn ang="0">
                  <a:pos x="420" y="823"/>
                </a:cxn>
                <a:cxn ang="0">
                  <a:pos x="336" y="731"/>
                </a:cxn>
                <a:cxn ang="0">
                  <a:pos x="242" y="718"/>
                </a:cxn>
                <a:cxn ang="0">
                  <a:pos x="102" y="781"/>
                </a:cxn>
                <a:cxn ang="0">
                  <a:pos x="103" y="699"/>
                </a:cxn>
                <a:cxn ang="0">
                  <a:pos x="33" y="660"/>
                </a:cxn>
                <a:cxn ang="0">
                  <a:pos x="16" y="544"/>
                </a:cxn>
                <a:cxn ang="0">
                  <a:pos x="64" y="458"/>
                </a:cxn>
                <a:cxn ang="0">
                  <a:pos x="126" y="435"/>
                </a:cxn>
                <a:cxn ang="0">
                  <a:pos x="193" y="379"/>
                </a:cxn>
                <a:cxn ang="0">
                  <a:pos x="263" y="359"/>
                </a:cxn>
                <a:cxn ang="0">
                  <a:pos x="329" y="359"/>
                </a:cxn>
                <a:cxn ang="0">
                  <a:pos x="421" y="398"/>
                </a:cxn>
                <a:cxn ang="0">
                  <a:pos x="442" y="408"/>
                </a:cxn>
                <a:cxn ang="0">
                  <a:pos x="531" y="424"/>
                </a:cxn>
                <a:cxn ang="0">
                  <a:pos x="590" y="402"/>
                </a:cxn>
                <a:cxn ang="0">
                  <a:pos x="674" y="434"/>
                </a:cxn>
                <a:cxn ang="0">
                  <a:pos x="760" y="434"/>
                </a:cxn>
                <a:cxn ang="0">
                  <a:pos x="793" y="363"/>
                </a:cxn>
                <a:cxn ang="0">
                  <a:pos x="760" y="306"/>
                </a:cxn>
                <a:cxn ang="0">
                  <a:pos x="807" y="226"/>
                </a:cxn>
                <a:cxn ang="0">
                  <a:pos x="803" y="192"/>
                </a:cxn>
                <a:cxn ang="0">
                  <a:pos x="802" y="150"/>
                </a:cxn>
                <a:cxn ang="0">
                  <a:pos x="878" y="142"/>
                </a:cxn>
                <a:cxn ang="0">
                  <a:pos x="963" y="110"/>
                </a:cxn>
                <a:cxn ang="0">
                  <a:pos x="1034" y="74"/>
                </a:cxn>
                <a:cxn ang="0">
                  <a:pos x="1187" y="42"/>
                </a:cxn>
                <a:cxn ang="0">
                  <a:pos x="1239" y="0"/>
                </a:cxn>
                <a:cxn ang="0">
                  <a:pos x="1324" y="12"/>
                </a:cxn>
                <a:cxn ang="0">
                  <a:pos x="1349" y="102"/>
                </a:cxn>
                <a:cxn ang="0">
                  <a:pos x="1402" y="107"/>
                </a:cxn>
                <a:cxn ang="0">
                  <a:pos x="1425" y="125"/>
                </a:cxn>
                <a:cxn ang="0">
                  <a:pos x="1490" y="145"/>
                </a:cxn>
                <a:cxn ang="0">
                  <a:pos x="1508" y="173"/>
                </a:cxn>
                <a:cxn ang="0">
                  <a:pos x="1586" y="123"/>
                </a:cxn>
                <a:cxn ang="0">
                  <a:pos x="1657" y="118"/>
                </a:cxn>
                <a:cxn ang="0">
                  <a:pos x="1857" y="397"/>
                </a:cxn>
                <a:cxn ang="0">
                  <a:pos x="1938" y="425"/>
                </a:cxn>
                <a:cxn ang="0">
                  <a:pos x="2028" y="408"/>
                </a:cxn>
                <a:cxn ang="0">
                  <a:pos x="2078" y="470"/>
                </a:cxn>
                <a:cxn ang="0">
                  <a:pos x="2159" y="533"/>
                </a:cxn>
                <a:cxn ang="0">
                  <a:pos x="2226" y="554"/>
                </a:cxn>
                <a:cxn ang="0">
                  <a:pos x="2139" y="733"/>
                </a:cxn>
                <a:cxn ang="0">
                  <a:pos x="1978" y="773"/>
                </a:cxn>
                <a:cxn ang="0">
                  <a:pos x="1841" y="901"/>
                </a:cxn>
                <a:cxn ang="0">
                  <a:pos x="1860" y="1061"/>
                </a:cxn>
                <a:cxn ang="0">
                  <a:pos x="1768" y="1061"/>
                </a:cxn>
                <a:cxn ang="0">
                  <a:pos x="1620" y="1050"/>
                </a:cxn>
                <a:cxn ang="0">
                  <a:pos x="1506" y="1034"/>
                </a:cxn>
                <a:cxn ang="0">
                  <a:pos x="1421" y="1070"/>
                </a:cxn>
                <a:cxn ang="0">
                  <a:pos x="1343" y="1081"/>
                </a:cxn>
                <a:cxn ang="0">
                  <a:pos x="1257" y="1153"/>
                </a:cxn>
                <a:cxn ang="0">
                  <a:pos x="1185" y="1180"/>
                </a:cxn>
                <a:cxn ang="0">
                  <a:pos x="1048" y="1021"/>
                </a:cxn>
                <a:cxn ang="0">
                  <a:pos x="742" y="899"/>
                </a:cxn>
              </a:cxnLst>
              <a:rect l="0" t="0" r="r" b="b"/>
              <a:pathLst>
                <a:path w="2230" h="1190">
                  <a:moveTo>
                    <a:pt x="518" y="898"/>
                  </a:moveTo>
                  <a:lnTo>
                    <a:pt x="518" y="968"/>
                  </a:lnTo>
                  <a:lnTo>
                    <a:pt x="518" y="1042"/>
                  </a:lnTo>
                  <a:lnTo>
                    <a:pt x="518" y="1107"/>
                  </a:lnTo>
                  <a:lnTo>
                    <a:pt x="518" y="1168"/>
                  </a:lnTo>
                  <a:lnTo>
                    <a:pt x="506" y="1174"/>
                  </a:lnTo>
                  <a:lnTo>
                    <a:pt x="486" y="1173"/>
                  </a:lnTo>
                  <a:lnTo>
                    <a:pt x="477" y="1166"/>
                  </a:lnTo>
                  <a:lnTo>
                    <a:pt x="468" y="1143"/>
                  </a:lnTo>
                  <a:lnTo>
                    <a:pt x="464" y="1136"/>
                  </a:lnTo>
                  <a:lnTo>
                    <a:pt x="458" y="1130"/>
                  </a:lnTo>
                  <a:lnTo>
                    <a:pt x="452" y="1115"/>
                  </a:lnTo>
                  <a:lnTo>
                    <a:pt x="447" y="1108"/>
                  </a:lnTo>
                  <a:lnTo>
                    <a:pt x="432" y="1102"/>
                  </a:lnTo>
                  <a:lnTo>
                    <a:pt x="425" y="1097"/>
                  </a:lnTo>
                  <a:lnTo>
                    <a:pt x="418" y="1092"/>
                  </a:lnTo>
                  <a:lnTo>
                    <a:pt x="410" y="1092"/>
                  </a:lnTo>
                  <a:lnTo>
                    <a:pt x="402" y="1093"/>
                  </a:lnTo>
                  <a:lnTo>
                    <a:pt x="378" y="1100"/>
                  </a:lnTo>
                  <a:lnTo>
                    <a:pt x="355" y="1109"/>
                  </a:lnTo>
                  <a:lnTo>
                    <a:pt x="325" y="1135"/>
                  </a:lnTo>
                  <a:lnTo>
                    <a:pt x="324" y="1096"/>
                  </a:lnTo>
                  <a:lnTo>
                    <a:pt x="333" y="1085"/>
                  </a:lnTo>
                  <a:lnTo>
                    <a:pt x="335" y="1065"/>
                  </a:lnTo>
                  <a:lnTo>
                    <a:pt x="323" y="1060"/>
                  </a:lnTo>
                  <a:lnTo>
                    <a:pt x="311" y="1059"/>
                  </a:lnTo>
                  <a:lnTo>
                    <a:pt x="291" y="1050"/>
                  </a:lnTo>
                  <a:lnTo>
                    <a:pt x="281" y="1037"/>
                  </a:lnTo>
                  <a:lnTo>
                    <a:pt x="274" y="1037"/>
                  </a:lnTo>
                  <a:lnTo>
                    <a:pt x="262" y="1035"/>
                  </a:lnTo>
                  <a:lnTo>
                    <a:pt x="259" y="996"/>
                  </a:lnTo>
                  <a:lnTo>
                    <a:pt x="247" y="976"/>
                  </a:lnTo>
                  <a:lnTo>
                    <a:pt x="239" y="970"/>
                  </a:lnTo>
                  <a:lnTo>
                    <a:pt x="232" y="956"/>
                  </a:lnTo>
                  <a:lnTo>
                    <a:pt x="209" y="947"/>
                  </a:lnTo>
                  <a:lnTo>
                    <a:pt x="198" y="930"/>
                  </a:lnTo>
                  <a:lnTo>
                    <a:pt x="205" y="924"/>
                  </a:lnTo>
                  <a:lnTo>
                    <a:pt x="223" y="924"/>
                  </a:lnTo>
                  <a:lnTo>
                    <a:pt x="241" y="927"/>
                  </a:lnTo>
                  <a:lnTo>
                    <a:pt x="250" y="932"/>
                  </a:lnTo>
                  <a:lnTo>
                    <a:pt x="258" y="930"/>
                  </a:lnTo>
                  <a:lnTo>
                    <a:pt x="271" y="931"/>
                  </a:lnTo>
                  <a:lnTo>
                    <a:pt x="268" y="924"/>
                  </a:lnTo>
                  <a:lnTo>
                    <a:pt x="264" y="913"/>
                  </a:lnTo>
                  <a:lnTo>
                    <a:pt x="262" y="894"/>
                  </a:lnTo>
                  <a:lnTo>
                    <a:pt x="266" y="883"/>
                  </a:lnTo>
                  <a:lnTo>
                    <a:pt x="276" y="878"/>
                  </a:lnTo>
                  <a:lnTo>
                    <a:pt x="276" y="886"/>
                  </a:lnTo>
                  <a:lnTo>
                    <a:pt x="287" y="887"/>
                  </a:lnTo>
                  <a:lnTo>
                    <a:pt x="298" y="882"/>
                  </a:lnTo>
                  <a:lnTo>
                    <a:pt x="301" y="873"/>
                  </a:lnTo>
                  <a:lnTo>
                    <a:pt x="311" y="865"/>
                  </a:lnTo>
                  <a:lnTo>
                    <a:pt x="328" y="863"/>
                  </a:lnTo>
                  <a:lnTo>
                    <a:pt x="344" y="873"/>
                  </a:lnTo>
                  <a:lnTo>
                    <a:pt x="360" y="879"/>
                  </a:lnTo>
                  <a:lnTo>
                    <a:pt x="376" y="876"/>
                  </a:lnTo>
                  <a:lnTo>
                    <a:pt x="386" y="868"/>
                  </a:lnTo>
                  <a:lnTo>
                    <a:pt x="389" y="870"/>
                  </a:lnTo>
                  <a:lnTo>
                    <a:pt x="394" y="874"/>
                  </a:lnTo>
                  <a:lnTo>
                    <a:pt x="413" y="881"/>
                  </a:lnTo>
                  <a:lnTo>
                    <a:pt x="424" y="887"/>
                  </a:lnTo>
                  <a:lnTo>
                    <a:pt x="435" y="884"/>
                  </a:lnTo>
                  <a:lnTo>
                    <a:pt x="447" y="887"/>
                  </a:lnTo>
                  <a:lnTo>
                    <a:pt x="451" y="879"/>
                  </a:lnTo>
                  <a:lnTo>
                    <a:pt x="443" y="867"/>
                  </a:lnTo>
                  <a:lnTo>
                    <a:pt x="453" y="867"/>
                  </a:lnTo>
                  <a:lnTo>
                    <a:pt x="446" y="855"/>
                  </a:lnTo>
                  <a:lnTo>
                    <a:pt x="435" y="841"/>
                  </a:lnTo>
                  <a:lnTo>
                    <a:pt x="425" y="834"/>
                  </a:lnTo>
                  <a:lnTo>
                    <a:pt x="420" y="823"/>
                  </a:lnTo>
                  <a:lnTo>
                    <a:pt x="409" y="823"/>
                  </a:lnTo>
                  <a:lnTo>
                    <a:pt x="398" y="806"/>
                  </a:lnTo>
                  <a:lnTo>
                    <a:pt x="392" y="782"/>
                  </a:lnTo>
                  <a:lnTo>
                    <a:pt x="384" y="771"/>
                  </a:lnTo>
                  <a:lnTo>
                    <a:pt x="382" y="777"/>
                  </a:lnTo>
                  <a:lnTo>
                    <a:pt x="375" y="760"/>
                  </a:lnTo>
                  <a:lnTo>
                    <a:pt x="370" y="760"/>
                  </a:lnTo>
                  <a:lnTo>
                    <a:pt x="367" y="749"/>
                  </a:lnTo>
                  <a:lnTo>
                    <a:pt x="348" y="732"/>
                  </a:lnTo>
                  <a:lnTo>
                    <a:pt x="336" y="731"/>
                  </a:lnTo>
                  <a:lnTo>
                    <a:pt x="336" y="725"/>
                  </a:lnTo>
                  <a:lnTo>
                    <a:pt x="323" y="723"/>
                  </a:lnTo>
                  <a:lnTo>
                    <a:pt x="312" y="728"/>
                  </a:lnTo>
                  <a:lnTo>
                    <a:pt x="303" y="730"/>
                  </a:lnTo>
                  <a:lnTo>
                    <a:pt x="292" y="736"/>
                  </a:lnTo>
                  <a:lnTo>
                    <a:pt x="289" y="725"/>
                  </a:lnTo>
                  <a:lnTo>
                    <a:pt x="274" y="725"/>
                  </a:lnTo>
                  <a:lnTo>
                    <a:pt x="270" y="722"/>
                  </a:lnTo>
                  <a:lnTo>
                    <a:pt x="257" y="720"/>
                  </a:lnTo>
                  <a:lnTo>
                    <a:pt x="242" y="718"/>
                  </a:lnTo>
                  <a:lnTo>
                    <a:pt x="207" y="752"/>
                  </a:lnTo>
                  <a:lnTo>
                    <a:pt x="188" y="753"/>
                  </a:lnTo>
                  <a:lnTo>
                    <a:pt x="162" y="761"/>
                  </a:lnTo>
                  <a:lnTo>
                    <a:pt x="136" y="765"/>
                  </a:lnTo>
                  <a:lnTo>
                    <a:pt x="114" y="771"/>
                  </a:lnTo>
                  <a:lnTo>
                    <a:pt x="136" y="786"/>
                  </a:lnTo>
                  <a:lnTo>
                    <a:pt x="119" y="793"/>
                  </a:lnTo>
                  <a:lnTo>
                    <a:pt x="112" y="791"/>
                  </a:lnTo>
                  <a:lnTo>
                    <a:pt x="108" y="785"/>
                  </a:lnTo>
                  <a:lnTo>
                    <a:pt x="102" y="781"/>
                  </a:lnTo>
                  <a:lnTo>
                    <a:pt x="93" y="781"/>
                  </a:lnTo>
                  <a:lnTo>
                    <a:pt x="86" y="779"/>
                  </a:lnTo>
                  <a:lnTo>
                    <a:pt x="83" y="773"/>
                  </a:lnTo>
                  <a:lnTo>
                    <a:pt x="90" y="766"/>
                  </a:lnTo>
                  <a:lnTo>
                    <a:pt x="91" y="758"/>
                  </a:lnTo>
                  <a:lnTo>
                    <a:pt x="98" y="755"/>
                  </a:lnTo>
                  <a:lnTo>
                    <a:pt x="107" y="761"/>
                  </a:lnTo>
                  <a:lnTo>
                    <a:pt x="119" y="758"/>
                  </a:lnTo>
                  <a:lnTo>
                    <a:pt x="110" y="701"/>
                  </a:lnTo>
                  <a:lnTo>
                    <a:pt x="103" y="699"/>
                  </a:lnTo>
                  <a:lnTo>
                    <a:pt x="98" y="693"/>
                  </a:lnTo>
                  <a:lnTo>
                    <a:pt x="96" y="684"/>
                  </a:lnTo>
                  <a:lnTo>
                    <a:pt x="92" y="678"/>
                  </a:lnTo>
                  <a:lnTo>
                    <a:pt x="86" y="672"/>
                  </a:lnTo>
                  <a:lnTo>
                    <a:pt x="79" y="672"/>
                  </a:lnTo>
                  <a:lnTo>
                    <a:pt x="61" y="674"/>
                  </a:lnTo>
                  <a:lnTo>
                    <a:pt x="48" y="671"/>
                  </a:lnTo>
                  <a:lnTo>
                    <a:pt x="47" y="679"/>
                  </a:lnTo>
                  <a:lnTo>
                    <a:pt x="34" y="667"/>
                  </a:lnTo>
                  <a:lnTo>
                    <a:pt x="33" y="660"/>
                  </a:lnTo>
                  <a:lnTo>
                    <a:pt x="29" y="652"/>
                  </a:lnTo>
                  <a:lnTo>
                    <a:pt x="34" y="646"/>
                  </a:lnTo>
                  <a:lnTo>
                    <a:pt x="29" y="639"/>
                  </a:lnTo>
                  <a:lnTo>
                    <a:pt x="28" y="631"/>
                  </a:lnTo>
                  <a:lnTo>
                    <a:pt x="0" y="621"/>
                  </a:lnTo>
                  <a:lnTo>
                    <a:pt x="11" y="577"/>
                  </a:lnTo>
                  <a:lnTo>
                    <a:pt x="24" y="570"/>
                  </a:lnTo>
                  <a:lnTo>
                    <a:pt x="29" y="562"/>
                  </a:lnTo>
                  <a:lnTo>
                    <a:pt x="27" y="555"/>
                  </a:lnTo>
                  <a:lnTo>
                    <a:pt x="16" y="544"/>
                  </a:lnTo>
                  <a:lnTo>
                    <a:pt x="26" y="499"/>
                  </a:lnTo>
                  <a:lnTo>
                    <a:pt x="39" y="490"/>
                  </a:lnTo>
                  <a:lnTo>
                    <a:pt x="44" y="484"/>
                  </a:lnTo>
                  <a:lnTo>
                    <a:pt x="42" y="475"/>
                  </a:lnTo>
                  <a:lnTo>
                    <a:pt x="45" y="468"/>
                  </a:lnTo>
                  <a:lnTo>
                    <a:pt x="45" y="461"/>
                  </a:lnTo>
                  <a:lnTo>
                    <a:pt x="49" y="452"/>
                  </a:lnTo>
                  <a:lnTo>
                    <a:pt x="54" y="446"/>
                  </a:lnTo>
                  <a:lnTo>
                    <a:pt x="60" y="451"/>
                  </a:lnTo>
                  <a:lnTo>
                    <a:pt x="64" y="458"/>
                  </a:lnTo>
                  <a:lnTo>
                    <a:pt x="76" y="468"/>
                  </a:lnTo>
                  <a:lnTo>
                    <a:pt x="93" y="505"/>
                  </a:lnTo>
                  <a:lnTo>
                    <a:pt x="102" y="507"/>
                  </a:lnTo>
                  <a:lnTo>
                    <a:pt x="128" y="490"/>
                  </a:lnTo>
                  <a:lnTo>
                    <a:pt x="125" y="481"/>
                  </a:lnTo>
                  <a:lnTo>
                    <a:pt x="122" y="474"/>
                  </a:lnTo>
                  <a:lnTo>
                    <a:pt x="118" y="449"/>
                  </a:lnTo>
                  <a:lnTo>
                    <a:pt x="110" y="436"/>
                  </a:lnTo>
                  <a:lnTo>
                    <a:pt x="119" y="437"/>
                  </a:lnTo>
                  <a:lnTo>
                    <a:pt x="126" y="435"/>
                  </a:lnTo>
                  <a:lnTo>
                    <a:pt x="146" y="420"/>
                  </a:lnTo>
                  <a:lnTo>
                    <a:pt x="153" y="416"/>
                  </a:lnTo>
                  <a:lnTo>
                    <a:pt x="158" y="410"/>
                  </a:lnTo>
                  <a:lnTo>
                    <a:pt x="158" y="402"/>
                  </a:lnTo>
                  <a:lnTo>
                    <a:pt x="158" y="393"/>
                  </a:lnTo>
                  <a:lnTo>
                    <a:pt x="166" y="392"/>
                  </a:lnTo>
                  <a:lnTo>
                    <a:pt x="174" y="393"/>
                  </a:lnTo>
                  <a:lnTo>
                    <a:pt x="182" y="391"/>
                  </a:lnTo>
                  <a:lnTo>
                    <a:pt x="187" y="383"/>
                  </a:lnTo>
                  <a:lnTo>
                    <a:pt x="193" y="379"/>
                  </a:lnTo>
                  <a:lnTo>
                    <a:pt x="201" y="377"/>
                  </a:lnTo>
                  <a:lnTo>
                    <a:pt x="206" y="371"/>
                  </a:lnTo>
                  <a:lnTo>
                    <a:pt x="214" y="366"/>
                  </a:lnTo>
                  <a:lnTo>
                    <a:pt x="219" y="360"/>
                  </a:lnTo>
                  <a:lnTo>
                    <a:pt x="220" y="352"/>
                  </a:lnTo>
                  <a:lnTo>
                    <a:pt x="227" y="348"/>
                  </a:lnTo>
                  <a:lnTo>
                    <a:pt x="242" y="343"/>
                  </a:lnTo>
                  <a:lnTo>
                    <a:pt x="258" y="343"/>
                  </a:lnTo>
                  <a:lnTo>
                    <a:pt x="259" y="351"/>
                  </a:lnTo>
                  <a:lnTo>
                    <a:pt x="263" y="359"/>
                  </a:lnTo>
                  <a:lnTo>
                    <a:pt x="279" y="355"/>
                  </a:lnTo>
                  <a:lnTo>
                    <a:pt x="284" y="361"/>
                  </a:lnTo>
                  <a:lnTo>
                    <a:pt x="289" y="354"/>
                  </a:lnTo>
                  <a:lnTo>
                    <a:pt x="291" y="345"/>
                  </a:lnTo>
                  <a:lnTo>
                    <a:pt x="296" y="339"/>
                  </a:lnTo>
                  <a:lnTo>
                    <a:pt x="303" y="340"/>
                  </a:lnTo>
                  <a:lnTo>
                    <a:pt x="311" y="336"/>
                  </a:lnTo>
                  <a:lnTo>
                    <a:pt x="318" y="336"/>
                  </a:lnTo>
                  <a:lnTo>
                    <a:pt x="324" y="352"/>
                  </a:lnTo>
                  <a:lnTo>
                    <a:pt x="329" y="359"/>
                  </a:lnTo>
                  <a:lnTo>
                    <a:pt x="338" y="355"/>
                  </a:lnTo>
                  <a:lnTo>
                    <a:pt x="345" y="355"/>
                  </a:lnTo>
                  <a:lnTo>
                    <a:pt x="352" y="357"/>
                  </a:lnTo>
                  <a:lnTo>
                    <a:pt x="368" y="354"/>
                  </a:lnTo>
                  <a:lnTo>
                    <a:pt x="376" y="355"/>
                  </a:lnTo>
                  <a:lnTo>
                    <a:pt x="383" y="360"/>
                  </a:lnTo>
                  <a:lnTo>
                    <a:pt x="389" y="365"/>
                  </a:lnTo>
                  <a:lnTo>
                    <a:pt x="395" y="379"/>
                  </a:lnTo>
                  <a:lnTo>
                    <a:pt x="416" y="392"/>
                  </a:lnTo>
                  <a:lnTo>
                    <a:pt x="421" y="398"/>
                  </a:lnTo>
                  <a:lnTo>
                    <a:pt x="424" y="406"/>
                  </a:lnTo>
                  <a:lnTo>
                    <a:pt x="435" y="419"/>
                  </a:lnTo>
                  <a:lnTo>
                    <a:pt x="434" y="426"/>
                  </a:lnTo>
                  <a:lnTo>
                    <a:pt x="435" y="435"/>
                  </a:lnTo>
                  <a:lnTo>
                    <a:pt x="440" y="441"/>
                  </a:lnTo>
                  <a:lnTo>
                    <a:pt x="447" y="438"/>
                  </a:lnTo>
                  <a:lnTo>
                    <a:pt x="447" y="431"/>
                  </a:lnTo>
                  <a:lnTo>
                    <a:pt x="446" y="422"/>
                  </a:lnTo>
                  <a:lnTo>
                    <a:pt x="447" y="415"/>
                  </a:lnTo>
                  <a:lnTo>
                    <a:pt x="442" y="408"/>
                  </a:lnTo>
                  <a:lnTo>
                    <a:pt x="447" y="402"/>
                  </a:lnTo>
                  <a:lnTo>
                    <a:pt x="456" y="400"/>
                  </a:lnTo>
                  <a:lnTo>
                    <a:pt x="458" y="408"/>
                  </a:lnTo>
                  <a:lnTo>
                    <a:pt x="464" y="414"/>
                  </a:lnTo>
                  <a:lnTo>
                    <a:pt x="467" y="421"/>
                  </a:lnTo>
                  <a:lnTo>
                    <a:pt x="473" y="426"/>
                  </a:lnTo>
                  <a:lnTo>
                    <a:pt x="488" y="432"/>
                  </a:lnTo>
                  <a:lnTo>
                    <a:pt x="502" y="440"/>
                  </a:lnTo>
                  <a:lnTo>
                    <a:pt x="511" y="437"/>
                  </a:lnTo>
                  <a:lnTo>
                    <a:pt x="531" y="424"/>
                  </a:lnTo>
                  <a:lnTo>
                    <a:pt x="531" y="415"/>
                  </a:lnTo>
                  <a:lnTo>
                    <a:pt x="537" y="411"/>
                  </a:lnTo>
                  <a:lnTo>
                    <a:pt x="543" y="406"/>
                  </a:lnTo>
                  <a:lnTo>
                    <a:pt x="551" y="405"/>
                  </a:lnTo>
                  <a:lnTo>
                    <a:pt x="559" y="408"/>
                  </a:lnTo>
                  <a:lnTo>
                    <a:pt x="559" y="400"/>
                  </a:lnTo>
                  <a:lnTo>
                    <a:pt x="567" y="399"/>
                  </a:lnTo>
                  <a:lnTo>
                    <a:pt x="575" y="402"/>
                  </a:lnTo>
                  <a:lnTo>
                    <a:pt x="582" y="397"/>
                  </a:lnTo>
                  <a:lnTo>
                    <a:pt x="590" y="402"/>
                  </a:lnTo>
                  <a:lnTo>
                    <a:pt x="601" y="413"/>
                  </a:lnTo>
                  <a:lnTo>
                    <a:pt x="615" y="404"/>
                  </a:lnTo>
                  <a:lnTo>
                    <a:pt x="619" y="397"/>
                  </a:lnTo>
                  <a:lnTo>
                    <a:pt x="634" y="397"/>
                  </a:lnTo>
                  <a:lnTo>
                    <a:pt x="641" y="393"/>
                  </a:lnTo>
                  <a:lnTo>
                    <a:pt x="657" y="399"/>
                  </a:lnTo>
                  <a:lnTo>
                    <a:pt x="662" y="405"/>
                  </a:lnTo>
                  <a:lnTo>
                    <a:pt x="663" y="421"/>
                  </a:lnTo>
                  <a:lnTo>
                    <a:pt x="669" y="427"/>
                  </a:lnTo>
                  <a:lnTo>
                    <a:pt x="674" y="434"/>
                  </a:lnTo>
                  <a:lnTo>
                    <a:pt x="690" y="432"/>
                  </a:lnTo>
                  <a:lnTo>
                    <a:pt x="705" y="435"/>
                  </a:lnTo>
                  <a:lnTo>
                    <a:pt x="705" y="435"/>
                  </a:lnTo>
                  <a:lnTo>
                    <a:pt x="707" y="446"/>
                  </a:lnTo>
                  <a:lnTo>
                    <a:pt x="725" y="445"/>
                  </a:lnTo>
                  <a:lnTo>
                    <a:pt x="731" y="440"/>
                  </a:lnTo>
                  <a:lnTo>
                    <a:pt x="738" y="425"/>
                  </a:lnTo>
                  <a:lnTo>
                    <a:pt x="743" y="419"/>
                  </a:lnTo>
                  <a:lnTo>
                    <a:pt x="749" y="421"/>
                  </a:lnTo>
                  <a:lnTo>
                    <a:pt x="760" y="434"/>
                  </a:lnTo>
                  <a:lnTo>
                    <a:pt x="776" y="435"/>
                  </a:lnTo>
                  <a:lnTo>
                    <a:pt x="792" y="432"/>
                  </a:lnTo>
                  <a:lnTo>
                    <a:pt x="800" y="426"/>
                  </a:lnTo>
                  <a:lnTo>
                    <a:pt x="814" y="421"/>
                  </a:lnTo>
                  <a:lnTo>
                    <a:pt x="827" y="383"/>
                  </a:lnTo>
                  <a:lnTo>
                    <a:pt x="830" y="376"/>
                  </a:lnTo>
                  <a:lnTo>
                    <a:pt x="824" y="370"/>
                  </a:lnTo>
                  <a:lnTo>
                    <a:pt x="823" y="366"/>
                  </a:lnTo>
                  <a:lnTo>
                    <a:pt x="809" y="365"/>
                  </a:lnTo>
                  <a:lnTo>
                    <a:pt x="793" y="363"/>
                  </a:lnTo>
                  <a:lnTo>
                    <a:pt x="787" y="356"/>
                  </a:lnTo>
                  <a:lnTo>
                    <a:pt x="784" y="351"/>
                  </a:lnTo>
                  <a:lnTo>
                    <a:pt x="766" y="348"/>
                  </a:lnTo>
                  <a:lnTo>
                    <a:pt x="759" y="345"/>
                  </a:lnTo>
                  <a:lnTo>
                    <a:pt x="760" y="336"/>
                  </a:lnTo>
                  <a:lnTo>
                    <a:pt x="755" y="329"/>
                  </a:lnTo>
                  <a:lnTo>
                    <a:pt x="739" y="327"/>
                  </a:lnTo>
                  <a:lnTo>
                    <a:pt x="741" y="318"/>
                  </a:lnTo>
                  <a:lnTo>
                    <a:pt x="748" y="316"/>
                  </a:lnTo>
                  <a:lnTo>
                    <a:pt x="760" y="306"/>
                  </a:lnTo>
                  <a:lnTo>
                    <a:pt x="776" y="301"/>
                  </a:lnTo>
                  <a:lnTo>
                    <a:pt x="790" y="291"/>
                  </a:lnTo>
                  <a:lnTo>
                    <a:pt x="793" y="285"/>
                  </a:lnTo>
                  <a:lnTo>
                    <a:pt x="795" y="276"/>
                  </a:lnTo>
                  <a:lnTo>
                    <a:pt x="776" y="249"/>
                  </a:lnTo>
                  <a:lnTo>
                    <a:pt x="784" y="246"/>
                  </a:lnTo>
                  <a:lnTo>
                    <a:pt x="790" y="241"/>
                  </a:lnTo>
                  <a:lnTo>
                    <a:pt x="792" y="232"/>
                  </a:lnTo>
                  <a:lnTo>
                    <a:pt x="798" y="227"/>
                  </a:lnTo>
                  <a:lnTo>
                    <a:pt x="807" y="226"/>
                  </a:lnTo>
                  <a:lnTo>
                    <a:pt x="814" y="227"/>
                  </a:lnTo>
                  <a:lnTo>
                    <a:pt x="823" y="226"/>
                  </a:lnTo>
                  <a:lnTo>
                    <a:pt x="830" y="228"/>
                  </a:lnTo>
                  <a:lnTo>
                    <a:pt x="846" y="228"/>
                  </a:lnTo>
                  <a:lnTo>
                    <a:pt x="855" y="226"/>
                  </a:lnTo>
                  <a:lnTo>
                    <a:pt x="857" y="217"/>
                  </a:lnTo>
                  <a:lnTo>
                    <a:pt x="854" y="211"/>
                  </a:lnTo>
                  <a:lnTo>
                    <a:pt x="839" y="203"/>
                  </a:lnTo>
                  <a:lnTo>
                    <a:pt x="807" y="199"/>
                  </a:lnTo>
                  <a:lnTo>
                    <a:pt x="803" y="192"/>
                  </a:lnTo>
                  <a:lnTo>
                    <a:pt x="805" y="183"/>
                  </a:lnTo>
                  <a:lnTo>
                    <a:pt x="812" y="183"/>
                  </a:lnTo>
                  <a:lnTo>
                    <a:pt x="819" y="180"/>
                  </a:lnTo>
                  <a:lnTo>
                    <a:pt x="823" y="173"/>
                  </a:lnTo>
                  <a:lnTo>
                    <a:pt x="818" y="168"/>
                  </a:lnTo>
                  <a:lnTo>
                    <a:pt x="811" y="172"/>
                  </a:lnTo>
                  <a:lnTo>
                    <a:pt x="795" y="172"/>
                  </a:lnTo>
                  <a:lnTo>
                    <a:pt x="795" y="163"/>
                  </a:lnTo>
                  <a:lnTo>
                    <a:pt x="797" y="156"/>
                  </a:lnTo>
                  <a:lnTo>
                    <a:pt x="802" y="150"/>
                  </a:lnTo>
                  <a:lnTo>
                    <a:pt x="791" y="139"/>
                  </a:lnTo>
                  <a:lnTo>
                    <a:pt x="807" y="137"/>
                  </a:lnTo>
                  <a:lnTo>
                    <a:pt x="811" y="131"/>
                  </a:lnTo>
                  <a:lnTo>
                    <a:pt x="820" y="131"/>
                  </a:lnTo>
                  <a:lnTo>
                    <a:pt x="825" y="137"/>
                  </a:lnTo>
                  <a:lnTo>
                    <a:pt x="833" y="136"/>
                  </a:lnTo>
                  <a:lnTo>
                    <a:pt x="841" y="137"/>
                  </a:lnTo>
                  <a:lnTo>
                    <a:pt x="849" y="135"/>
                  </a:lnTo>
                  <a:lnTo>
                    <a:pt x="873" y="136"/>
                  </a:lnTo>
                  <a:lnTo>
                    <a:pt x="878" y="142"/>
                  </a:lnTo>
                  <a:lnTo>
                    <a:pt x="888" y="130"/>
                  </a:lnTo>
                  <a:lnTo>
                    <a:pt x="895" y="128"/>
                  </a:lnTo>
                  <a:lnTo>
                    <a:pt x="911" y="128"/>
                  </a:lnTo>
                  <a:lnTo>
                    <a:pt x="918" y="123"/>
                  </a:lnTo>
                  <a:lnTo>
                    <a:pt x="926" y="120"/>
                  </a:lnTo>
                  <a:lnTo>
                    <a:pt x="938" y="110"/>
                  </a:lnTo>
                  <a:lnTo>
                    <a:pt x="947" y="113"/>
                  </a:lnTo>
                  <a:lnTo>
                    <a:pt x="952" y="118"/>
                  </a:lnTo>
                  <a:lnTo>
                    <a:pt x="961" y="118"/>
                  </a:lnTo>
                  <a:lnTo>
                    <a:pt x="963" y="110"/>
                  </a:lnTo>
                  <a:lnTo>
                    <a:pt x="980" y="107"/>
                  </a:lnTo>
                  <a:lnTo>
                    <a:pt x="986" y="102"/>
                  </a:lnTo>
                  <a:lnTo>
                    <a:pt x="995" y="102"/>
                  </a:lnTo>
                  <a:lnTo>
                    <a:pt x="1002" y="98"/>
                  </a:lnTo>
                  <a:lnTo>
                    <a:pt x="1010" y="98"/>
                  </a:lnTo>
                  <a:lnTo>
                    <a:pt x="1017" y="101"/>
                  </a:lnTo>
                  <a:lnTo>
                    <a:pt x="1022" y="93"/>
                  </a:lnTo>
                  <a:lnTo>
                    <a:pt x="1023" y="86"/>
                  </a:lnTo>
                  <a:lnTo>
                    <a:pt x="1027" y="79"/>
                  </a:lnTo>
                  <a:lnTo>
                    <a:pt x="1034" y="74"/>
                  </a:lnTo>
                  <a:lnTo>
                    <a:pt x="1042" y="72"/>
                  </a:lnTo>
                  <a:lnTo>
                    <a:pt x="1049" y="76"/>
                  </a:lnTo>
                  <a:lnTo>
                    <a:pt x="1067" y="70"/>
                  </a:lnTo>
                  <a:lnTo>
                    <a:pt x="1067" y="71"/>
                  </a:lnTo>
                  <a:lnTo>
                    <a:pt x="1104" y="61"/>
                  </a:lnTo>
                  <a:lnTo>
                    <a:pt x="1136" y="58"/>
                  </a:lnTo>
                  <a:lnTo>
                    <a:pt x="1164" y="49"/>
                  </a:lnTo>
                  <a:lnTo>
                    <a:pt x="1171" y="44"/>
                  </a:lnTo>
                  <a:lnTo>
                    <a:pt x="1179" y="44"/>
                  </a:lnTo>
                  <a:lnTo>
                    <a:pt x="1187" y="42"/>
                  </a:lnTo>
                  <a:lnTo>
                    <a:pt x="1191" y="36"/>
                  </a:lnTo>
                  <a:lnTo>
                    <a:pt x="1191" y="28"/>
                  </a:lnTo>
                  <a:lnTo>
                    <a:pt x="1191" y="20"/>
                  </a:lnTo>
                  <a:lnTo>
                    <a:pt x="1200" y="21"/>
                  </a:lnTo>
                  <a:lnTo>
                    <a:pt x="1207" y="20"/>
                  </a:lnTo>
                  <a:lnTo>
                    <a:pt x="1212" y="12"/>
                  </a:lnTo>
                  <a:lnTo>
                    <a:pt x="1218" y="7"/>
                  </a:lnTo>
                  <a:lnTo>
                    <a:pt x="1227" y="7"/>
                  </a:lnTo>
                  <a:lnTo>
                    <a:pt x="1232" y="1"/>
                  </a:lnTo>
                  <a:lnTo>
                    <a:pt x="1239" y="0"/>
                  </a:lnTo>
                  <a:lnTo>
                    <a:pt x="1244" y="6"/>
                  </a:lnTo>
                  <a:lnTo>
                    <a:pt x="1253" y="4"/>
                  </a:lnTo>
                  <a:lnTo>
                    <a:pt x="1260" y="7"/>
                  </a:lnTo>
                  <a:lnTo>
                    <a:pt x="1269" y="5"/>
                  </a:lnTo>
                  <a:lnTo>
                    <a:pt x="1276" y="9"/>
                  </a:lnTo>
                  <a:lnTo>
                    <a:pt x="1281" y="15"/>
                  </a:lnTo>
                  <a:lnTo>
                    <a:pt x="1295" y="23"/>
                  </a:lnTo>
                  <a:lnTo>
                    <a:pt x="1302" y="20"/>
                  </a:lnTo>
                  <a:lnTo>
                    <a:pt x="1308" y="15"/>
                  </a:lnTo>
                  <a:lnTo>
                    <a:pt x="1324" y="12"/>
                  </a:lnTo>
                  <a:lnTo>
                    <a:pt x="1332" y="15"/>
                  </a:lnTo>
                  <a:lnTo>
                    <a:pt x="1338" y="21"/>
                  </a:lnTo>
                  <a:lnTo>
                    <a:pt x="1341" y="28"/>
                  </a:lnTo>
                  <a:lnTo>
                    <a:pt x="1343" y="44"/>
                  </a:lnTo>
                  <a:lnTo>
                    <a:pt x="1341" y="53"/>
                  </a:lnTo>
                  <a:lnTo>
                    <a:pt x="1344" y="60"/>
                  </a:lnTo>
                  <a:lnTo>
                    <a:pt x="1356" y="71"/>
                  </a:lnTo>
                  <a:lnTo>
                    <a:pt x="1352" y="79"/>
                  </a:lnTo>
                  <a:lnTo>
                    <a:pt x="1354" y="94"/>
                  </a:lnTo>
                  <a:lnTo>
                    <a:pt x="1349" y="102"/>
                  </a:lnTo>
                  <a:lnTo>
                    <a:pt x="1344" y="107"/>
                  </a:lnTo>
                  <a:lnTo>
                    <a:pt x="1347" y="114"/>
                  </a:lnTo>
                  <a:lnTo>
                    <a:pt x="1350" y="123"/>
                  </a:lnTo>
                  <a:lnTo>
                    <a:pt x="1366" y="118"/>
                  </a:lnTo>
                  <a:lnTo>
                    <a:pt x="1373" y="123"/>
                  </a:lnTo>
                  <a:lnTo>
                    <a:pt x="1381" y="122"/>
                  </a:lnTo>
                  <a:lnTo>
                    <a:pt x="1384" y="113"/>
                  </a:lnTo>
                  <a:lnTo>
                    <a:pt x="1392" y="113"/>
                  </a:lnTo>
                  <a:lnTo>
                    <a:pt x="1399" y="115"/>
                  </a:lnTo>
                  <a:lnTo>
                    <a:pt x="1402" y="107"/>
                  </a:lnTo>
                  <a:lnTo>
                    <a:pt x="1402" y="99"/>
                  </a:lnTo>
                  <a:lnTo>
                    <a:pt x="1409" y="101"/>
                  </a:lnTo>
                  <a:lnTo>
                    <a:pt x="1413" y="108"/>
                  </a:lnTo>
                  <a:lnTo>
                    <a:pt x="1415" y="117"/>
                  </a:lnTo>
                  <a:lnTo>
                    <a:pt x="1420" y="122"/>
                  </a:lnTo>
                  <a:lnTo>
                    <a:pt x="1418" y="129"/>
                  </a:lnTo>
                  <a:lnTo>
                    <a:pt x="1416" y="137"/>
                  </a:lnTo>
                  <a:lnTo>
                    <a:pt x="1432" y="139"/>
                  </a:lnTo>
                  <a:lnTo>
                    <a:pt x="1430" y="131"/>
                  </a:lnTo>
                  <a:lnTo>
                    <a:pt x="1425" y="125"/>
                  </a:lnTo>
                  <a:lnTo>
                    <a:pt x="1432" y="123"/>
                  </a:lnTo>
                  <a:lnTo>
                    <a:pt x="1448" y="125"/>
                  </a:lnTo>
                  <a:lnTo>
                    <a:pt x="1456" y="130"/>
                  </a:lnTo>
                  <a:lnTo>
                    <a:pt x="1461" y="136"/>
                  </a:lnTo>
                  <a:lnTo>
                    <a:pt x="1469" y="140"/>
                  </a:lnTo>
                  <a:lnTo>
                    <a:pt x="1476" y="140"/>
                  </a:lnTo>
                  <a:lnTo>
                    <a:pt x="1480" y="133"/>
                  </a:lnTo>
                  <a:lnTo>
                    <a:pt x="1488" y="129"/>
                  </a:lnTo>
                  <a:lnTo>
                    <a:pt x="1490" y="137"/>
                  </a:lnTo>
                  <a:lnTo>
                    <a:pt x="1490" y="145"/>
                  </a:lnTo>
                  <a:lnTo>
                    <a:pt x="1481" y="147"/>
                  </a:lnTo>
                  <a:lnTo>
                    <a:pt x="1475" y="152"/>
                  </a:lnTo>
                  <a:lnTo>
                    <a:pt x="1470" y="160"/>
                  </a:lnTo>
                  <a:lnTo>
                    <a:pt x="1468" y="167"/>
                  </a:lnTo>
                  <a:lnTo>
                    <a:pt x="1469" y="176"/>
                  </a:lnTo>
                  <a:lnTo>
                    <a:pt x="1474" y="183"/>
                  </a:lnTo>
                  <a:lnTo>
                    <a:pt x="1481" y="182"/>
                  </a:lnTo>
                  <a:lnTo>
                    <a:pt x="1486" y="176"/>
                  </a:lnTo>
                  <a:lnTo>
                    <a:pt x="1501" y="169"/>
                  </a:lnTo>
                  <a:lnTo>
                    <a:pt x="1508" y="173"/>
                  </a:lnTo>
                  <a:lnTo>
                    <a:pt x="1517" y="172"/>
                  </a:lnTo>
                  <a:lnTo>
                    <a:pt x="1522" y="177"/>
                  </a:lnTo>
                  <a:lnTo>
                    <a:pt x="1531" y="177"/>
                  </a:lnTo>
                  <a:lnTo>
                    <a:pt x="1528" y="169"/>
                  </a:lnTo>
                  <a:lnTo>
                    <a:pt x="1533" y="163"/>
                  </a:lnTo>
                  <a:lnTo>
                    <a:pt x="1542" y="163"/>
                  </a:lnTo>
                  <a:lnTo>
                    <a:pt x="1551" y="151"/>
                  </a:lnTo>
                  <a:lnTo>
                    <a:pt x="1567" y="149"/>
                  </a:lnTo>
                  <a:lnTo>
                    <a:pt x="1580" y="137"/>
                  </a:lnTo>
                  <a:lnTo>
                    <a:pt x="1586" y="123"/>
                  </a:lnTo>
                  <a:lnTo>
                    <a:pt x="1592" y="118"/>
                  </a:lnTo>
                  <a:lnTo>
                    <a:pt x="1601" y="119"/>
                  </a:lnTo>
                  <a:lnTo>
                    <a:pt x="1617" y="115"/>
                  </a:lnTo>
                  <a:lnTo>
                    <a:pt x="1624" y="113"/>
                  </a:lnTo>
                  <a:lnTo>
                    <a:pt x="1628" y="106"/>
                  </a:lnTo>
                  <a:lnTo>
                    <a:pt x="1644" y="104"/>
                  </a:lnTo>
                  <a:lnTo>
                    <a:pt x="1657" y="96"/>
                  </a:lnTo>
                  <a:lnTo>
                    <a:pt x="1661" y="103"/>
                  </a:lnTo>
                  <a:lnTo>
                    <a:pt x="1662" y="110"/>
                  </a:lnTo>
                  <a:lnTo>
                    <a:pt x="1657" y="118"/>
                  </a:lnTo>
                  <a:lnTo>
                    <a:pt x="1650" y="122"/>
                  </a:lnTo>
                  <a:lnTo>
                    <a:pt x="1642" y="120"/>
                  </a:lnTo>
                  <a:lnTo>
                    <a:pt x="1641" y="128"/>
                  </a:lnTo>
                  <a:lnTo>
                    <a:pt x="1644" y="135"/>
                  </a:lnTo>
                  <a:lnTo>
                    <a:pt x="1648" y="137"/>
                  </a:lnTo>
                  <a:lnTo>
                    <a:pt x="1720" y="204"/>
                  </a:lnTo>
                  <a:lnTo>
                    <a:pt x="1840" y="422"/>
                  </a:lnTo>
                  <a:lnTo>
                    <a:pt x="1854" y="411"/>
                  </a:lnTo>
                  <a:lnTo>
                    <a:pt x="1857" y="404"/>
                  </a:lnTo>
                  <a:lnTo>
                    <a:pt x="1857" y="397"/>
                  </a:lnTo>
                  <a:lnTo>
                    <a:pt x="1868" y="383"/>
                  </a:lnTo>
                  <a:lnTo>
                    <a:pt x="1876" y="382"/>
                  </a:lnTo>
                  <a:lnTo>
                    <a:pt x="1881" y="388"/>
                  </a:lnTo>
                  <a:lnTo>
                    <a:pt x="1889" y="391"/>
                  </a:lnTo>
                  <a:lnTo>
                    <a:pt x="1903" y="399"/>
                  </a:lnTo>
                  <a:lnTo>
                    <a:pt x="1899" y="406"/>
                  </a:lnTo>
                  <a:lnTo>
                    <a:pt x="1903" y="413"/>
                  </a:lnTo>
                  <a:lnTo>
                    <a:pt x="1909" y="414"/>
                  </a:lnTo>
                  <a:lnTo>
                    <a:pt x="1914" y="427"/>
                  </a:lnTo>
                  <a:lnTo>
                    <a:pt x="1938" y="425"/>
                  </a:lnTo>
                  <a:lnTo>
                    <a:pt x="1956" y="430"/>
                  </a:lnTo>
                  <a:lnTo>
                    <a:pt x="1963" y="427"/>
                  </a:lnTo>
                  <a:lnTo>
                    <a:pt x="1979" y="427"/>
                  </a:lnTo>
                  <a:lnTo>
                    <a:pt x="1981" y="420"/>
                  </a:lnTo>
                  <a:lnTo>
                    <a:pt x="1986" y="414"/>
                  </a:lnTo>
                  <a:lnTo>
                    <a:pt x="1995" y="415"/>
                  </a:lnTo>
                  <a:lnTo>
                    <a:pt x="2002" y="415"/>
                  </a:lnTo>
                  <a:lnTo>
                    <a:pt x="2006" y="408"/>
                  </a:lnTo>
                  <a:lnTo>
                    <a:pt x="2012" y="403"/>
                  </a:lnTo>
                  <a:lnTo>
                    <a:pt x="2028" y="408"/>
                  </a:lnTo>
                  <a:lnTo>
                    <a:pt x="2035" y="411"/>
                  </a:lnTo>
                  <a:lnTo>
                    <a:pt x="2039" y="419"/>
                  </a:lnTo>
                  <a:lnTo>
                    <a:pt x="2046" y="422"/>
                  </a:lnTo>
                  <a:lnTo>
                    <a:pt x="2056" y="435"/>
                  </a:lnTo>
                  <a:lnTo>
                    <a:pt x="2064" y="438"/>
                  </a:lnTo>
                  <a:lnTo>
                    <a:pt x="2067" y="446"/>
                  </a:lnTo>
                  <a:lnTo>
                    <a:pt x="2065" y="454"/>
                  </a:lnTo>
                  <a:lnTo>
                    <a:pt x="2066" y="462"/>
                  </a:lnTo>
                  <a:lnTo>
                    <a:pt x="2070" y="469"/>
                  </a:lnTo>
                  <a:lnTo>
                    <a:pt x="2078" y="470"/>
                  </a:lnTo>
                  <a:lnTo>
                    <a:pt x="2099" y="481"/>
                  </a:lnTo>
                  <a:lnTo>
                    <a:pt x="2103" y="489"/>
                  </a:lnTo>
                  <a:lnTo>
                    <a:pt x="2103" y="496"/>
                  </a:lnTo>
                  <a:lnTo>
                    <a:pt x="2110" y="500"/>
                  </a:lnTo>
                  <a:lnTo>
                    <a:pt x="2115" y="505"/>
                  </a:lnTo>
                  <a:lnTo>
                    <a:pt x="2123" y="519"/>
                  </a:lnTo>
                  <a:lnTo>
                    <a:pt x="2129" y="524"/>
                  </a:lnTo>
                  <a:lnTo>
                    <a:pt x="2145" y="526"/>
                  </a:lnTo>
                  <a:lnTo>
                    <a:pt x="2152" y="531"/>
                  </a:lnTo>
                  <a:lnTo>
                    <a:pt x="2159" y="533"/>
                  </a:lnTo>
                  <a:lnTo>
                    <a:pt x="2168" y="534"/>
                  </a:lnTo>
                  <a:lnTo>
                    <a:pt x="2177" y="534"/>
                  </a:lnTo>
                  <a:lnTo>
                    <a:pt x="2179" y="527"/>
                  </a:lnTo>
                  <a:lnTo>
                    <a:pt x="2184" y="521"/>
                  </a:lnTo>
                  <a:lnTo>
                    <a:pt x="2199" y="515"/>
                  </a:lnTo>
                  <a:lnTo>
                    <a:pt x="2201" y="523"/>
                  </a:lnTo>
                  <a:lnTo>
                    <a:pt x="2205" y="531"/>
                  </a:lnTo>
                  <a:lnTo>
                    <a:pt x="2212" y="535"/>
                  </a:lnTo>
                  <a:lnTo>
                    <a:pt x="2218" y="549"/>
                  </a:lnTo>
                  <a:lnTo>
                    <a:pt x="2226" y="554"/>
                  </a:lnTo>
                  <a:lnTo>
                    <a:pt x="2230" y="561"/>
                  </a:lnTo>
                  <a:lnTo>
                    <a:pt x="2217" y="587"/>
                  </a:lnTo>
                  <a:lnTo>
                    <a:pt x="2207" y="607"/>
                  </a:lnTo>
                  <a:lnTo>
                    <a:pt x="2191" y="623"/>
                  </a:lnTo>
                  <a:lnTo>
                    <a:pt x="2171" y="629"/>
                  </a:lnTo>
                  <a:lnTo>
                    <a:pt x="2156" y="628"/>
                  </a:lnTo>
                  <a:lnTo>
                    <a:pt x="2145" y="648"/>
                  </a:lnTo>
                  <a:lnTo>
                    <a:pt x="2140" y="673"/>
                  </a:lnTo>
                  <a:lnTo>
                    <a:pt x="2142" y="696"/>
                  </a:lnTo>
                  <a:lnTo>
                    <a:pt x="2139" y="733"/>
                  </a:lnTo>
                  <a:lnTo>
                    <a:pt x="2116" y="741"/>
                  </a:lnTo>
                  <a:lnTo>
                    <a:pt x="2102" y="753"/>
                  </a:lnTo>
                  <a:lnTo>
                    <a:pt x="2092" y="745"/>
                  </a:lnTo>
                  <a:lnTo>
                    <a:pt x="2082" y="736"/>
                  </a:lnTo>
                  <a:lnTo>
                    <a:pt x="2048" y="739"/>
                  </a:lnTo>
                  <a:lnTo>
                    <a:pt x="2030" y="733"/>
                  </a:lnTo>
                  <a:lnTo>
                    <a:pt x="2021" y="726"/>
                  </a:lnTo>
                  <a:lnTo>
                    <a:pt x="1996" y="726"/>
                  </a:lnTo>
                  <a:lnTo>
                    <a:pt x="1986" y="747"/>
                  </a:lnTo>
                  <a:lnTo>
                    <a:pt x="1978" y="773"/>
                  </a:lnTo>
                  <a:lnTo>
                    <a:pt x="1965" y="800"/>
                  </a:lnTo>
                  <a:lnTo>
                    <a:pt x="1959" y="824"/>
                  </a:lnTo>
                  <a:lnTo>
                    <a:pt x="1956" y="844"/>
                  </a:lnTo>
                  <a:lnTo>
                    <a:pt x="1958" y="859"/>
                  </a:lnTo>
                  <a:lnTo>
                    <a:pt x="1964" y="877"/>
                  </a:lnTo>
                  <a:lnTo>
                    <a:pt x="1957" y="882"/>
                  </a:lnTo>
                  <a:lnTo>
                    <a:pt x="1902" y="884"/>
                  </a:lnTo>
                  <a:lnTo>
                    <a:pt x="1879" y="892"/>
                  </a:lnTo>
                  <a:lnTo>
                    <a:pt x="1861" y="894"/>
                  </a:lnTo>
                  <a:lnTo>
                    <a:pt x="1841" y="901"/>
                  </a:lnTo>
                  <a:lnTo>
                    <a:pt x="1831" y="909"/>
                  </a:lnTo>
                  <a:lnTo>
                    <a:pt x="1840" y="916"/>
                  </a:lnTo>
                  <a:lnTo>
                    <a:pt x="1847" y="931"/>
                  </a:lnTo>
                  <a:lnTo>
                    <a:pt x="1852" y="969"/>
                  </a:lnTo>
                  <a:lnTo>
                    <a:pt x="1856" y="984"/>
                  </a:lnTo>
                  <a:lnTo>
                    <a:pt x="1863" y="996"/>
                  </a:lnTo>
                  <a:lnTo>
                    <a:pt x="1872" y="1023"/>
                  </a:lnTo>
                  <a:lnTo>
                    <a:pt x="1872" y="1038"/>
                  </a:lnTo>
                  <a:lnTo>
                    <a:pt x="1859" y="1048"/>
                  </a:lnTo>
                  <a:lnTo>
                    <a:pt x="1860" y="1061"/>
                  </a:lnTo>
                  <a:lnTo>
                    <a:pt x="1852" y="1070"/>
                  </a:lnTo>
                  <a:lnTo>
                    <a:pt x="1850" y="1081"/>
                  </a:lnTo>
                  <a:lnTo>
                    <a:pt x="1850" y="1099"/>
                  </a:lnTo>
                  <a:lnTo>
                    <a:pt x="1850" y="1099"/>
                  </a:lnTo>
                  <a:lnTo>
                    <a:pt x="1843" y="1099"/>
                  </a:lnTo>
                  <a:lnTo>
                    <a:pt x="1823" y="1086"/>
                  </a:lnTo>
                  <a:lnTo>
                    <a:pt x="1807" y="1083"/>
                  </a:lnTo>
                  <a:lnTo>
                    <a:pt x="1792" y="1065"/>
                  </a:lnTo>
                  <a:lnTo>
                    <a:pt x="1776" y="1064"/>
                  </a:lnTo>
                  <a:lnTo>
                    <a:pt x="1768" y="1061"/>
                  </a:lnTo>
                  <a:lnTo>
                    <a:pt x="1760" y="1061"/>
                  </a:lnTo>
                  <a:lnTo>
                    <a:pt x="1753" y="1057"/>
                  </a:lnTo>
                  <a:lnTo>
                    <a:pt x="1745" y="1056"/>
                  </a:lnTo>
                  <a:lnTo>
                    <a:pt x="1721" y="1057"/>
                  </a:lnTo>
                  <a:lnTo>
                    <a:pt x="1698" y="1054"/>
                  </a:lnTo>
                  <a:lnTo>
                    <a:pt x="1689" y="1055"/>
                  </a:lnTo>
                  <a:lnTo>
                    <a:pt x="1674" y="1048"/>
                  </a:lnTo>
                  <a:lnTo>
                    <a:pt x="1667" y="1048"/>
                  </a:lnTo>
                  <a:lnTo>
                    <a:pt x="1652" y="1054"/>
                  </a:lnTo>
                  <a:lnTo>
                    <a:pt x="1620" y="1050"/>
                  </a:lnTo>
                  <a:lnTo>
                    <a:pt x="1612" y="1050"/>
                  </a:lnTo>
                  <a:lnTo>
                    <a:pt x="1596" y="1054"/>
                  </a:lnTo>
                  <a:lnTo>
                    <a:pt x="1580" y="1054"/>
                  </a:lnTo>
                  <a:lnTo>
                    <a:pt x="1571" y="1053"/>
                  </a:lnTo>
                  <a:lnTo>
                    <a:pt x="1565" y="1048"/>
                  </a:lnTo>
                  <a:lnTo>
                    <a:pt x="1556" y="1046"/>
                  </a:lnTo>
                  <a:lnTo>
                    <a:pt x="1540" y="1048"/>
                  </a:lnTo>
                  <a:lnTo>
                    <a:pt x="1534" y="1043"/>
                  </a:lnTo>
                  <a:lnTo>
                    <a:pt x="1513" y="1030"/>
                  </a:lnTo>
                  <a:lnTo>
                    <a:pt x="1506" y="1034"/>
                  </a:lnTo>
                  <a:lnTo>
                    <a:pt x="1499" y="1035"/>
                  </a:lnTo>
                  <a:lnTo>
                    <a:pt x="1491" y="1038"/>
                  </a:lnTo>
                  <a:lnTo>
                    <a:pt x="1479" y="1048"/>
                  </a:lnTo>
                  <a:lnTo>
                    <a:pt x="1478" y="1056"/>
                  </a:lnTo>
                  <a:lnTo>
                    <a:pt x="1473" y="1064"/>
                  </a:lnTo>
                  <a:lnTo>
                    <a:pt x="1470" y="1080"/>
                  </a:lnTo>
                  <a:lnTo>
                    <a:pt x="1467" y="1086"/>
                  </a:lnTo>
                  <a:lnTo>
                    <a:pt x="1451" y="1082"/>
                  </a:lnTo>
                  <a:lnTo>
                    <a:pt x="1437" y="1075"/>
                  </a:lnTo>
                  <a:lnTo>
                    <a:pt x="1421" y="1070"/>
                  </a:lnTo>
                  <a:lnTo>
                    <a:pt x="1414" y="1066"/>
                  </a:lnTo>
                  <a:lnTo>
                    <a:pt x="1406" y="1064"/>
                  </a:lnTo>
                  <a:lnTo>
                    <a:pt x="1398" y="1064"/>
                  </a:lnTo>
                  <a:lnTo>
                    <a:pt x="1383" y="1061"/>
                  </a:lnTo>
                  <a:lnTo>
                    <a:pt x="1375" y="1062"/>
                  </a:lnTo>
                  <a:lnTo>
                    <a:pt x="1367" y="1060"/>
                  </a:lnTo>
                  <a:lnTo>
                    <a:pt x="1351" y="1062"/>
                  </a:lnTo>
                  <a:lnTo>
                    <a:pt x="1344" y="1066"/>
                  </a:lnTo>
                  <a:lnTo>
                    <a:pt x="1341" y="1073"/>
                  </a:lnTo>
                  <a:lnTo>
                    <a:pt x="1343" y="1081"/>
                  </a:lnTo>
                  <a:lnTo>
                    <a:pt x="1338" y="1088"/>
                  </a:lnTo>
                  <a:lnTo>
                    <a:pt x="1334" y="1096"/>
                  </a:lnTo>
                  <a:lnTo>
                    <a:pt x="1332" y="1103"/>
                  </a:lnTo>
                  <a:lnTo>
                    <a:pt x="1320" y="1115"/>
                  </a:lnTo>
                  <a:lnTo>
                    <a:pt x="1313" y="1118"/>
                  </a:lnTo>
                  <a:lnTo>
                    <a:pt x="1306" y="1115"/>
                  </a:lnTo>
                  <a:lnTo>
                    <a:pt x="1300" y="1130"/>
                  </a:lnTo>
                  <a:lnTo>
                    <a:pt x="1293" y="1135"/>
                  </a:lnTo>
                  <a:lnTo>
                    <a:pt x="1271" y="1145"/>
                  </a:lnTo>
                  <a:lnTo>
                    <a:pt x="1257" y="1153"/>
                  </a:lnTo>
                  <a:lnTo>
                    <a:pt x="1252" y="1159"/>
                  </a:lnTo>
                  <a:lnTo>
                    <a:pt x="1244" y="1162"/>
                  </a:lnTo>
                  <a:lnTo>
                    <a:pt x="1237" y="1167"/>
                  </a:lnTo>
                  <a:lnTo>
                    <a:pt x="1233" y="1174"/>
                  </a:lnTo>
                  <a:lnTo>
                    <a:pt x="1231" y="1182"/>
                  </a:lnTo>
                  <a:lnTo>
                    <a:pt x="1225" y="1186"/>
                  </a:lnTo>
                  <a:lnTo>
                    <a:pt x="1217" y="1190"/>
                  </a:lnTo>
                  <a:lnTo>
                    <a:pt x="1209" y="1189"/>
                  </a:lnTo>
                  <a:lnTo>
                    <a:pt x="1194" y="1183"/>
                  </a:lnTo>
                  <a:lnTo>
                    <a:pt x="1185" y="1180"/>
                  </a:lnTo>
                  <a:lnTo>
                    <a:pt x="1172" y="1172"/>
                  </a:lnTo>
                  <a:lnTo>
                    <a:pt x="1115" y="1178"/>
                  </a:lnTo>
                  <a:lnTo>
                    <a:pt x="1105" y="1132"/>
                  </a:lnTo>
                  <a:lnTo>
                    <a:pt x="1072" y="1126"/>
                  </a:lnTo>
                  <a:lnTo>
                    <a:pt x="1071" y="1113"/>
                  </a:lnTo>
                  <a:lnTo>
                    <a:pt x="1071" y="1097"/>
                  </a:lnTo>
                  <a:lnTo>
                    <a:pt x="1080" y="1096"/>
                  </a:lnTo>
                  <a:lnTo>
                    <a:pt x="1078" y="1053"/>
                  </a:lnTo>
                  <a:lnTo>
                    <a:pt x="1065" y="1054"/>
                  </a:lnTo>
                  <a:lnTo>
                    <a:pt x="1048" y="1021"/>
                  </a:lnTo>
                  <a:lnTo>
                    <a:pt x="1035" y="1011"/>
                  </a:lnTo>
                  <a:lnTo>
                    <a:pt x="1028" y="1007"/>
                  </a:lnTo>
                  <a:lnTo>
                    <a:pt x="1016" y="997"/>
                  </a:lnTo>
                  <a:lnTo>
                    <a:pt x="1010" y="991"/>
                  </a:lnTo>
                  <a:lnTo>
                    <a:pt x="996" y="997"/>
                  </a:lnTo>
                  <a:lnTo>
                    <a:pt x="920" y="996"/>
                  </a:lnTo>
                  <a:lnTo>
                    <a:pt x="849" y="1008"/>
                  </a:lnTo>
                  <a:lnTo>
                    <a:pt x="820" y="980"/>
                  </a:lnTo>
                  <a:lnTo>
                    <a:pt x="777" y="932"/>
                  </a:lnTo>
                  <a:lnTo>
                    <a:pt x="742" y="899"/>
                  </a:lnTo>
                  <a:lnTo>
                    <a:pt x="728" y="889"/>
                  </a:lnTo>
                  <a:lnTo>
                    <a:pt x="709" y="874"/>
                  </a:lnTo>
                  <a:lnTo>
                    <a:pt x="689" y="860"/>
                  </a:lnTo>
                  <a:lnTo>
                    <a:pt x="658" y="847"/>
                  </a:lnTo>
                  <a:lnTo>
                    <a:pt x="518" y="89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19" name="Freeform 167"/>
            <p:cNvSpPr>
              <a:spLocks noChangeAspect="1"/>
            </p:cNvSpPr>
            <p:nvPr/>
          </p:nvSpPr>
          <p:spPr bwMode="gray">
            <a:xfrm>
              <a:off x="4119588" y="1772404"/>
              <a:ext cx="126231" cy="63947"/>
            </a:xfrm>
            <a:custGeom>
              <a:avLst/>
              <a:gdLst/>
              <a:ahLst/>
              <a:cxnLst>
                <a:cxn ang="0">
                  <a:pos x="94" y="154"/>
                </a:cxn>
                <a:cxn ang="0">
                  <a:pos x="115" y="150"/>
                </a:cxn>
                <a:cxn ang="0">
                  <a:pos x="140" y="156"/>
                </a:cxn>
                <a:cxn ang="0">
                  <a:pos x="150" y="145"/>
                </a:cxn>
                <a:cxn ang="0">
                  <a:pos x="166" y="155"/>
                </a:cxn>
                <a:cxn ang="0">
                  <a:pos x="182" y="172"/>
                </a:cxn>
                <a:cxn ang="0">
                  <a:pos x="212" y="181"/>
                </a:cxn>
                <a:cxn ang="0">
                  <a:pos x="235" y="175"/>
                </a:cxn>
                <a:cxn ang="0">
                  <a:pos x="258" y="174"/>
                </a:cxn>
                <a:cxn ang="0">
                  <a:pos x="277" y="167"/>
                </a:cxn>
                <a:cxn ang="0">
                  <a:pos x="296" y="156"/>
                </a:cxn>
                <a:cxn ang="0">
                  <a:pos x="311" y="160"/>
                </a:cxn>
                <a:cxn ang="0">
                  <a:pos x="332" y="174"/>
                </a:cxn>
                <a:cxn ang="0">
                  <a:pos x="355" y="179"/>
                </a:cxn>
                <a:cxn ang="0">
                  <a:pos x="368" y="174"/>
                </a:cxn>
                <a:cxn ang="0">
                  <a:pos x="352" y="156"/>
                </a:cxn>
                <a:cxn ang="0">
                  <a:pos x="343" y="143"/>
                </a:cxn>
                <a:cxn ang="0">
                  <a:pos x="355" y="124"/>
                </a:cxn>
                <a:cxn ang="0">
                  <a:pos x="352" y="121"/>
                </a:cxn>
                <a:cxn ang="0">
                  <a:pos x="329" y="111"/>
                </a:cxn>
                <a:cxn ang="0">
                  <a:pos x="321" y="86"/>
                </a:cxn>
                <a:cxn ang="0">
                  <a:pos x="310" y="75"/>
                </a:cxn>
                <a:cxn ang="0">
                  <a:pos x="295" y="72"/>
                </a:cxn>
                <a:cxn ang="0">
                  <a:pos x="274" y="63"/>
                </a:cxn>
                <a:cxn ang="0">
                  <a:pos x="261" y="59"/>
                </a:cxn>
                <a:cxn ang="0">
                  <a:pos x="237" y="66"/>
                </a:cxn>
                <a:cxn ang="0">
                  <a:pos x="223" y="73"/>
                </a:cxn>
                <a:cxn ang="0">
                  <a:pos x="213" y="61"/>
                </a:cxn>
                <a:cxn ang="0">
                  <a:pos x="171" y="34"/>
                </a:cxn>
                <a:cxn ang="0">
                  <a:pos x="148" y="29"/>
                </a:cxn>
                <a:cxn ang="0">
                  <a:pos x="108" y="26"/>
                </a:cxn>
                <a:cxn ang="0">
                  <a:pos x="76" y="15"/>
                </a:cxn>
                <a:cxn ang="0">
                  <a:pos x="54" y="7"/>
                </a:cxn>
                <a:cxn ang="0">
                  <a:pos x="31" y="3"/>
                </a:cxn>
                <a:cxn ang="0">
                  <a:pos x="15" y="2"/>
                </a:cxn>
                <a:cxn ang="0">
                  <a:pos x="5" y="11"/>
                </a:cxn>
                <a:cxn ang="0">
                  <a:pos x="21" y="27"/>
                </a:cxn>
                <a:cxn ang="0">
                  <a:pos x="56" y="39"/>
                </a:cxn>
                <a:cxn ang="0">
                  <a:pos x="78" y="57"/>
                </a:cxn>
                <a:cxn ang="0">
                  <a:pos x="87" y="82"/>
                </a:cxn>
                <a:cxn ang="0">
                  <a:pos x="100" y="113"/>
                </a:cxn>
                <a:cxn ang="0">
                  <a:pos x="99" y="138"/>
                </a:cxn>
                <a:cxn ang="0">
                  <a:pos x="87" y="148"/>
                </a:cxn>
              </a:cxnLst>
              <a:rect l="0" t="0" r="r" b="b"/>
              <a:pathLst>
                <a:path w="368" h="182">
                  <a:moveTo>
                    <a:pt x="87" y="148"/>
                  </a:moveTo>
                  <a:lnTo>
                    <a:pt x="94" y="154"/>
                  </a:lnTo>
                  <a:lnTo>
                    <a:pt x="102" y="154"/>
                  </a:lnTo>
                  <a:lnTo>
                    <a:pt x="115" y="150"/>
                  </a:lnTo>
                  <a:lnTo>
                    <a:pt x="134" y="156"/>
                  </a:lnTo>
                  <a:lnTo>
                    <a:pt x="140" y="156"/>
                  </a:lnTo>
                  <a:lnTo>
                    <a:pt x="145" y="149"/>
                  </a:lnTo>
                  <a:lnTo>
                    <a:pt x="150" y="145"/>
                  </a:lnTo>
                  <a:lnTo>
                    <a:pt x="158" y="148"/>
                  </a:lnTo>
                  <a:lnTo>
                    <a:pt x="166" y="155"/>
                  </a:lnTo>
                  <a:lnTo>
                    <a:pt x="177" y="171"/>
                  </a:lnTo>
                  <a:lnTo>
                    <a:pt x="182" y="172"/>
                  </a:lnTo>
                  <a:lnTo>
                    <a:pt x="191" y="182"/>
                  </a:lnTo>
                  <a:lnTo>
                    <a:pt x="212" y="181"/>
                  </a:lnTo>
                  <a:lnTo>
                    <a:pt x="219" y="176"/>
                  </a:lnTo>
                  <a:lnTo>
                    <a:pt x="235" y="175"/>
                  </a:lnTo>
                  <a:lnTo>
                    <a:pt x="242" y="171"/>
                  </a:lnTo>
                  <a:lnTo>
                    <a:pt x="258" y="174"/>
                  </a:lnTo>
                  <a:lnTo>
                    <a:pt x="267" y="172"/>
                  </a:lnTo>
                  <a:lnTo>
                    <a:pt x="277" y="167"/>
                  </a:lnTo>
                  <a:lnTo>
                    <a:pt x="282" y="166"/>
                  </a:lnTo>
                  <a:lnTo>
                    <a:pt x="296" y="156"/>
                  </a:lnTo>
                  <a:lnTo>
                    <a:pt x="304" y="158"/>
                  </a:lnTo>
                  <a:lnTo>
                    <a:pt x="311" y="160"/>
                  </a:lnTo>
                  <a:lnTo>
                    <a:pt x="317" y="166"/>
                  </a:lnTo>
                  <a:lnTo>
                    <a:pt x="332" y="174"/>
                  </a:lnTo>
                  <a:lnTo>
                    <a:pt x="341" y="172"/>
                  </a:lnTo>
                  <a:lnTo>
                    <a:pt x="355" y="179"/>
                  </a:lnTo>
                  <a:lnTo>
                    <a:pt x="364" y="180"/>
                  </a:lnTo>
                  <a:lnTo>
                    <a:pt x="368" y="174"/>
                  </a:lnTo>
                  <a:lnTo>
                    <a:pt x="365" y="166"/>
                  </a:lnTo>
                  <a:lnTo>
                    <a:pt x="352" y="156"/>
                  </a:lnTo>
                  <a:lnTo>
                    <a:pt x="349" y="149"/>
                  </a:lnTo>
                  <a:lnTo>
                    <a:pt x="343" y="143"/>
                  </a:lnTo>
                  <a:lnTo>
                    <a:pt x="344" y="134"/>
                  </a:lnTo>
                  <a:lnTo>
                    <a:pt x="355" y="124"/>
                  </a:lnTo>
                  <a:lnTo>
                    <a:pt x="357" y="124"/>
                  </a:lnTo>
                  <a:lnTo>
                    <a:pt x="352" y="121"/>
                  </a:lnTo>
                  <a:lnTo>
                    <a:pt x="345" y="116"/>
                  </a:lnTo>
                  <a:lnTo>
                    <a:pt x="329" y="111"/>
                  </a:lnTo>
                  <a:lnTo>
                    <a:pt x="317" y="101"/>
                  </a:lnTo>
                  <a:lnTo>
                    <a:pt x="321" y="86"/>
                  </a:lnTo>
                  <a:lnTo>
                    <a:pt x="317" y="79"/>
                  </a:lnTo>
                  <a:lnTo>
                    <a:pt x="310" y="75"/>
                  </a:lnTo>
                  <a:lnTo>
                    <a:pt x="302" y="75"/>
                  </a:lnTo>
                  <a:lnTo>
                    <a:pt x="295" y="72"/>
                  </a:lnTo>
                  <a:lnTo>
                    <a:pt x="290" y="66"/>
                  </a:lnTo>
                  <a:lnTo>
                    <a:pt x="274" y="63"/>
                  </a:lnTo>
                  <a:lnTo>
                    <a:pt x="267" y="64"/>
                  </a:lnTo>
                  <a:lnTo>
                    <a:pt x="261" y="59"/>
                  </a:lnTo>
                  <a:lnTo>
                    <a:pt x="252" y="59"/>
                  </a:lnTo>
                  <a:lnTo>
                    <a:pt x="237" y="66"/>
                  </a:lnTo>
                  <a:lnTo>
                    <a:pt x="231" y="70"/>
                  </a:lnTo>
                  <a:lnTo>
                    <a:pt x="223" y="73"/>
                  </a:lnTo>
                  <a:lnTo>
                    <a:pt x="215" y="69"/>
                  </a:lnTo>
                  <a:lnTo>
                    <a:pt x="213" y="61"/>
                  </a:lnTo>
                  <a:lnTo>
                    <a:pt x="175" y="39"/>
                  </a:lnTo>
                  <a:lnTo>
                    <a:pt x="171" y="34"/>
                  </a:lnTo>
                  <a:lnTo>
                    <a:pt x="164" y="29"/>
                  </a:lnTo>
                  <a:lnTo>
                    <a:pt x="148" y="29"/>
                  </a:lnTo>
                  <a:lnTo>
                    <a:pt x="132" y="24"/>
                  </a:lnTo>
                  <a:lnTo>
                    <a:pt x="108" y="26"/>
                  </a:lnTo>
                  <a:lnTo>
                    <a:pt x="99" y="25"/>
                  </a:lnTo>
                  <a:lnTo>
                    <a:pt x="76" y="15"/>
                  </a:lnTo>
                  <a:lnTo>
                    <a:pt x="60" y="13"/>
                  </a:lnTo>
                  <a:lnTo>
                    <a:pt x="54" y="7"/>
                  </a:lnTo>
                  <a:lnTo>
                    <a:pt x="40" y="2"/>
                  </a:lnTo>
                  <a:lnTo>
                    <a:pt x="31" y="3"/>
                  </a:lnTo>
                  <a:lnTo>
                    <a:pt x="24" y="0"/>
                  </a:lnTo>
                  <a:lnTo>
                    <a:pt x="15" y="2"/>
                  </a:lnTo>
                  <a:lnTo>
                    <a:pt x="0" y="7"/>
                  </a:lnTo>
                  <a:lnTo>
                    <a:pt x="5" y="11"/>
                  </a:lnTo>
                  <a:lnTo>
                    <a:pt x="14" y="18"/>
                  </a:lnTo>
                  <a:lnTo>
                    <a:pt x="21" y="27"/>
                  </a:lnTo>
                  <a:lnTo>
                    <a:pt x="31" y="32"/>
                  </a:lnTo>
                  <a:lnTo>
                    <a:pt x="56" y="39"/>
                  </a:lnTo>
                  <a:lnTo>
                    <a:pt x="67" y="51"/>
                  </a:lnTo>
                  <a:lnTo>
                    <a:pt x="78" y="57"/>
                  </a:lnTo>
                  <a:lnTo>
                    <a:pt x="84" y="68"/>
                  </a:lnTo>
                  <a:lnTo>
                    <a:pt x="87" y="82"/>
                  </a:lnTo>
                  <a:lnTo>
                    <a:pt x="91" y="104"/>
                  </a:lnTo>
                  <a:lnTo>
                    <a:pt x="100" y="113"/>
                  </a:lnTo>
                  <a:lnTo>
                    <a:pt x="100" y="124"/>
                  </a:lnTo>
                  <a:lnTo>
                    <a:pt x="99" y="138"/>
                  </a:lnTo>
                  <a:lnTo>
                    <a:pt x="92" y="145"/>
                  </a:lnTo>
                  <a:lnTo>
                    <a:pt x="87" y="14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20" name="Freeform 168"/>
            <p:cNvSpPr>
              <a:spLocks noChangeAspect="1"/>
            </p:cNvSpPr>
            <p:nvPr/>
          </p:nvSpPr>
          <p:spPr bwMode="gray">
            <a:xfrm>
              <a:off x="4421518" y="1717338"/>
              <a:ext cx="320695" cy="216710"/>
            </a:xfrm>
            <a:custGeom>
              <a:avLst/>
              <a:gdLst/>
              <a:ahLst/>
              <a:cxnLst>
                <a:cxn ang="0">
                  <a:pos x="0" y="260"/>
                </a:cxn>
                <a:cxn ang="0">
                  <a:pos x="56" y="310"/>
                </a:cxn>
                <a:cxn ang="0">
                  <a:pos x="63" y="274"/>
                </a:cxn>
                <a:cxn ang="0">
                  <a:pos x="96" y="260"/>
                </a:cxn>
                <a:cxn ang="0">
                  <a:pos x="115" y="238"/>
                </a:cxn>
                <a:cxn ang="0">
                  <a:pos x="127" y="234"/>
                </a:cxn>
                <a:cxn ang="0">
                  <a:pos x="143" y="220"/>
                </a:cxn>
                <a:cxn ang="0">
                  <a:pos x="183" y="250"/>
                </a:cxn>
                <a:cxn ang="0">
                  <a:pos x="220" y="262"/>
                </a:cxn>
                <a:cxn ang="0">
                  <a:pos x="231" y="287"/>
                </a:cxn>
                <a:cxn ang="0">
                  <a:pos x="223" y="314"/>
                </a:cxn>
                <a:cxn ang="0">
                  <a:pos x="267" y="330"/>
                </a:cxn>
                <a:cxn ang="0">
                  <a:pos x="306" y="321"/>
                </a:cxn>
                <a:cxn ang="0">
                  <a:pos x="333" y="351"/>
                </a:cxn>
                <a:cxn ang="0">
                  <a:pos x="350" y="384"/>
                </a:cxn>
                <a:cxn ang="0">
                  <a:pos x="365" y="429"/>
                </a:cxn>
                <a:cxn ang="0">
                  <a:pos x="460" y="489"/>
                </a:cxn>
                <a:cxn ang="0">
                  <a:pos x="521" y="542"/>
                </a:cxn>
                <a:cxn ang="0">
                  <a:pos x="567" y="547"/>
                </a:cxn>
                <a:cxn ang="0">
                  <a:pos x="581" y="569"/>
                </a:cxn>
                <a:cxn ang="0">
                  <a:pos x="578" y="606"/>
                </a:cxn>
                <a:cxn ang="0">
                  <a:pos x="630" y="610"/>
                </a:cxn>
                <a:cxn ang="0">
                  <a:pos x="646" y="595"/>
                </a:cxn>
                <a:cxn ang="0">
                  <a:pos x="671" y="559"/>
                </a:cxn>
                <a:cxn ang="0">
                  <a:pos x="670" y="536"/>
                </a:cxn>
                <a:cxn ang="0">
                  <a:pos x="666" y="498"/>
                </a:cxn>
                <a:cxn ang="0">
                  <a:pos x="640" y="486"/>
                </a:cxn>
                <a:cxn ang="0">
                  <a:pos x="632" y="462"/>
                </a:cxn>
                <a:cxn ang="0">
                  <a:pos x="650" y="443"/>
                </a:cxn>
                <a:cxn ang="0">
                  <a:pos x="687" y="446"/>
                </a:cxn>
                <a:cxn ang="0">
                  <a:pos x="723" y="409"/>
                </a:cxn>
                <a:cxn ang="0">
                  <a:pos x="726" y="382"/>
                </a:cxn>
                <a:cxn ang="0">
                  <a:pos x="747" y="370"/>
                </a:cxn>
                <a:cxn ang="0">
                  <a:pos x="788" y="347"/>
                </a:cxn>
                <a:cxn ang="0">
                  <a:pos x="807" y="357"/>
                </a:cxn>
                <a:cxn ang="0">
                  <a:pos x="791" y="380"/>
                </a:cxn>
                <a:cxn ang="0">
                  <a:pos x="816" y="398"/>
                </a:cxn>
                <a:cxn ang="0">
                  <a:pos x="855" y="403"/>
                </a:cxn>
                <a:cxn ang="0">
                  <a:pos x="888" y="385"/>
                </a:cxn>
                <a:cxn ang="0">
                  <a:pos x="915" y="378"/>
                </a:cxn>
                <a:cxn ang="0">
                  <a:pos x="933" y="354"/>
                </a:cxn>
                <a:cxn ang="0">
                  <a:pos x="890" y="342"/>
                </a:cxn>
                <a:cxn ang="0">
                  <a:pos x="865" y="314"/>
                </a:cxn>
                <a:cxn ang="0">
                  <a:pos x="843" y="337"/>
                </a:cxn>
                <a:cxn ang="0">
                  <a:pos x="796" y="317"/>
                </a:cxn>
                <a:cxn ang="0">
                  <a:pos x="798" y="292"/>
                </a:cxn>
                <a:cxn ang="0">
                  <a:pos x="833" y="253"/>
                </a:cxn>
                <a:cxn ang="0">
                  <a:pos x="795" y="271"/>
                </a:cxn>
                <a:cxn ang="0">
                  <a:pos x="753" y="298"/>
                </a:cxn>
                <a:cxn ang="0">
                  <a:pos x="719" y="320"/>
                </a:cxn>
                <a:cxn ang="0">
                  <a:pos x="699" y="343"/>
                </a:cxn>
                <a:cxn ang="0">
                  <a:pos x="654" y="325"/>
                </a:cxn>
                <a:cxn ang="0">
                  <a:pos x="553" y="266"/>
                </a:cxn>
                <a:cxn ang="0">
                  <a:pos x="547" y="207"/>
                </a:cxn>
                <a:cxn ang="0">
                  <a:pos x="498" y="150"/>
                </a:cxn>
                <a:cxn ang="0">
                  <a:pos x="331" y="161"/>
                </a:cxn>
                <a:cxn ang="0">
                  <a:pos x="210" y="42"/>
                </a:cxn>
                <a:cxn ang="0">
                  <a:pos x="0" y="51"/>
                </a:cxn>
              </a:cxnLst>
              <a:rect l="0" t="0" r="r" b="b"/>
              <a:pathLst>
                <a:path w="940" h="612">
                  <a:moveTo>
                    <a:pt x="0" y="51"/>
                  </a:moveTo>
                  <a:lnTo>
                    <a:pt x="0" y="121"/>
                  </a:lnTo>
                  <a:lnTo>
                    <a:pt x="0" y="195"/>
                  </a:lnTo>
                  <a:lnTo>
                    <a:pt x="0" y="260"/>
                  </a:lnTo>
                  <a:lnTo>
                    <a:pt x="0" y="321"/>
                  </a:lnTo>
                  <a:lnTo>
                    <a:pt x="54" y="330"/>
                  </a:lnTo>
                  <a:lnTo>
                    <a:pt x="62" y="325"/>
                  </a:lnTo>
                  <a:lnTo>
                    <a:pt x="56" y="310"/>
                  </a:lnTo>
                  <a:lnTo>
                    <a:pt x="57" y="303"/>
                  </a:lnTo>
                  <a:lnTo>
                    <a:pt x="52" y="287"/>
                  </a:lnTo>
                  <a:lnTo>
                    <a:pt x="56" y="279"/>
                  </a:lnTo>
                  <a:lnTo>
                    <a:pt x="63" y="274"/>
                  </a:lnTo>
                  <a:lnTo>
                    <a:pt x="67" y="268"/>
                  </a:lnTo>
                  <a:lnTo>
                    <a:pt x="72" y="261"/>
                  </a:lnTo>
                  <a:lnTo>
                    <a:pt x="80" y="260"/>
                  </a:lnTo>
                  <a:lnTo>
                    <a:pt x="96" y="260"/>
                  </a:lnTo>
                  <a:lnTo>
                    <a:pt x="105" y="256"/>
                  </a:lnTo>
                  <a:lnTo>
                    <a:pt x="107" y="249"/>
                  </a:lnTo>
                  <a:lnTo>
                    <a:pt x="107" y="241"/>
                  </a:lnTo>
                  <a:lnTo>
                    <a:pt x="115" y="238"/>
                  </a:lnTo>
                  <a:lnTo>
                    <a:pt x="127" y="246"/>
                  </a:lnTo>
                  <a:lnTo>
                    <a:pt x="135" y="249"/>
                  </a:lnTo>
                  <a:lnTo>
                    <a:pt x="132" y="241"/>
                  </a:lnTo>
                  <a:lnTo>
                    <a:pt x="127" y="234"/>
                  </a:lnTo>
                  <a:lnTo>
                    <a:pt x="121" y="229"/>
                  </a:lnTo>
                  <a:lnTo>
                    <a:pt x="128" y="225"/>
                  </a:lnTo>
                  <a:lnTo>
                    <a:pt x="135" y="225"/>
                  </a:lnTo>
                  <a:lnTo>
                    <a:pt x="143" y="220"/>
                  </a:lnTo>
                  <a:lnTo>
                    <a:pt x="144" y="214"/>
                  </a:lnTo>
                  <a:lnTo>
                    <a:pt x="165" y="235"/>
                  </a:lnTo>
                  <a:lnTo>
                    <a:pt x="178" y="244"/>
                  </a:lnTo>
                  <a:lnTo>
                    <a:pt x="183" y="250"/>
                  </a:lnTo>
                  <a:lnTo>
                    <a:pt x="192" y="253"/>
                  </a:lnTo>
                  <a:lnTo>
                    <a:pt x="201" y="251"/>
                  </a:lnTo>
                  <a:lnTo>
                    <a:pt x="216" y="255"/>
                  </a:lnTo>
                  <a:lnTo>
                    <a:pt x="220" y="262"/>
                  </a:lnTo>
                  <a:lnTo>
                    <a:pt x="218" y="269"/>
                  </a:lnTo>
                  <a:lnTo>
                    <a:pt x="219" y="278"/>
                  </a:lnTo>
                  <a:lnTo>
                    <a:pt x="225" y="283"/>
                  </a:lnTo>
                  <a:lnTo>
                    <a:pt x="231" y="287"/>
                  </a:lnTo>
                  <a:lnTo>
                    <a:pt x="224" y="290"/>
                  </a:lnTo>
                  <a:lnTo>
                    <a:pt x="224" y="298"/>
                  </a:lnTo>
                  <a:lnTo>
                    <a:pt x="225" y="306"/>
                  </a:lnTo>
                  <a:lnTo>
                    <a:pt x="223" y="314"/>
                  </a:lnTo>
                  <a:lnTo>
                    <a:pt x="228" y="320"/>
                  </a:lnTo>
                  <a:lnTo>
                    <a:pt x="242" y="328"/>
                  </a:lnTo>
                  <a:lnTo>
                    <a:pt x="259" y="331"/>
                  </a:lnTo>
                  <a:lnTo>
                    <a:pt x="267" y="330"/>
                  </a:lnTo>
                  <a:lnTo>
                    <a:pt x="291" y="335"/>
                  </a:lnTo>
                  <a:lnTo>
                    <a:pt x="299" y="332"/>
                  </a:lnTo>
                  <a:lnTo>
                    <a:pt x="300" y="325"/>
                  </a:lnTo>
                  <a:lnTo>
                    <a:pt x="306" y="321"/>
                  </a:lnTo>
                  <a:lnTo>
                    <a:pt x="314" y="326"/>
                  </a:lnTo>
                  <a:lnTo>
                    <a:pt x="326" y="337"/>
                  </a:lnTo>
                  <a:lnTo>
                    <a:pt x="331" y="343"/>
                  </a:lnTo>
                  <a:lnTo>
                    <a:pt x="333" y="351"/>
                  </a:lnTo>
                  <a:lnTo>
                    <a:pt x="334" y="366"/>
                  </a:lnTo>
                  <a:lnTo>
                    <a:pt x="338" y="374"/>
                  </a:lnTo>
                  <a:lnTo>
                    <a:pt x="345" y="378"/>
                  </a:lnTo>
                  <a:lnTo>
                    <a:pt x="350" y="384"/>
                  </a:lnTo>
                  <a:lnTo>
                    <a:pt x="355" y="400"/>
                  </a:lnTo>
                  <a:lnTo>
                    <a:pt x="354" y="408"/>
                  </a:lnTo>
                  <a:lnTo>
                    <a:pt x="360" y="423"/>
                  </a:lnTo>
                  <a:lnTo>
                    <a:pt x="365" y="429"/>
                  </a:lnTo>
                  <a:lnTo>
                    <a:pt x="416" y="459"/>
                  </a:lnTo>
                  <a:lnTo>
                    <a:pt x="436" y="483"/>
                  </a:lnTo>
                  <a:lnTo>
                    <a:pt x="443" y="488"/>
                  </a:lnTo>
                  <a:lnTo>
                    <a:pt x="460" y="489"/>
                  </a:lnTo>
                  <a:lnTo>
                    <a:pt x="473" y="498"/>
                  </a:lnTo>
                  <a:lnTo>
                    <a:pt x="493" y="513"/>
                  </a:lnTo>
                  <a:lnTo>
                    <a:pt x="515" y="536"/>
                  </a:lnTo>
                  <a:lnTo>
                    <a:pt x="521" y="542"/>
                  </a:lnTo>
                  <a:lnTo>
                    <a:pt x="530" y="543"/>
                  </a:lnTo>
                  <a:lnTo>
                    <a:pt x="536" y="538"/>
                  </a:lnTo>
                  <a:lnTo>
                    <a:pt x="544" y="537"/>
                  </a:lnTo>
                  <a:lnTo>
                    <a:pt x="567" y="547"/>
                  </a:lnTo>
                  <a:lnTo>
                    <a:pt x="572" y="553"/>
                  </a:lnTo>
                  <a:lnTo>
                    <a:pt x="579" y="557"/>
                  </a:lnTo>
                  <a:lnTo>
                    <a:pt x="585" y="562"/>
                  </a:lnTo>
                  <a:lnTo>
                    <a:pt x="581" y="569"/>
                  </a:lnTo>
                  <a:lnTo>
                    <a:pt x="578" y="577"/>
                  </a:lnTo>
                  <a:lnTo>
                    <a:pt x="578" y="592"/>
                  </a:lnTo>
                  <a:lnTo>
                    <a:pt x="579" y="601"/>
                  </a:lnTo>
                  <a:lnTo>
                    <a:pt x="578" y="606"/>
                  </a:lnTo>
                  <a:lnTo>
                    <a:pt x="607" y="605"/>
                  </a:lnTo>
                  <a:lnTo>
                    <a:pt x="615" y="607"/>
                  </a:lnTo>
                  <a:lnTo>
                    <a:pt x="621" y="612"/>
                  </a:lnTo>
                  <a:lnTo>
                    <a:pt x="630" y="610"/>
                  </a:lnTo>
                  <a:lnTo>
                    <a:pt x="643" y="611"/>
                  </a:lnTo>
                  <a:lnTo>
                    <a:pt x="648" y="608"/>
                  </a:lnTo>
                  <a:lnTo>
                    <a:pt x="648" y="601"/>
                  </a:lnTo>
                  <a:lnTo>
                    <a:pt x="646" y="595"/>
                  </a:lnTo>
                  <a:lnTo>
                    <a:pt x="653" y="581"/>
                  </a:lnTo>
                  <a:lnTo>
                    <a:pt x="661" y="570"/>
                  </a:lnTo>
                  <a:lnTo>
                    <a:pt x="664" y="564"/>
                  </a:lnTo>
                  <a:lnTo>
                    <a:pt x="671" y="559"/>
                  </a:lnTo>
                  <a:lnTo>
                    <a:pt x="676" y="554"/>
                  </a:lnTo>
                  <a:lnTo>
                    <a:pt x="678" y="547"/>
                  </a:lnTo>
                  <a:lnTo>
                    <a:pt x="677" y="541"/>
                  </a:lnTo>
                  <a:lnTo>
                    <a:pt x="670" y="536"/>
                  </a:lnTo>
                  <a:lnTo>
                    <a:pt x="665" y="529"/>
                  </a:lnTo>
                  <a:lnTo>
                    <a:pt x="661" y="513"/>
                  </a:lnTo>
                  <a:lnTo>
                    <a:pt x="665" y="507"/>
                  </a:lnTo>
                  <a:lnTo>
                    <a:pt x="666" y="498"/>
                  </a:lnTo>
                  <a:lnTo>
                    <a:pt x="664" y="491"/>
                  </a:lnTo>
                  <a:lnTo>
                    <a:pt x="658" y="486"/>
                  </a:lnTo>
                  <a:lnTo>
                    <a:pt x="649" y="487"/>
                  </a:lnTo>
                  <a:lnTo>
                    <a:pt x="640" y="486"/>
                  </a:lnTo>
                  <a:lnTo>
                    <a:pt x="638" y="478"/>
                  </a:lnTo>
                  <a:lnTo>
                    <a:pt x="630" y="473"/>
                  </a:lnTo>
                  <a:lnTo>
                    <a:pt x="624" y="467"/>
                  </a:lnTo>
                  <a:lnTo>
                    <a:pt x="632" y="462"/>
                  </a:lnTo>
                  <a:lnTo>
                    <a:pt x="630" y="454"/>
                  </a:lnTo>
                  <a:lnTo>
                    <a:pt x="634" y="448"/>
                  </a:lnTo>
                  <a:lnTo>
                    <a:pt x="642" y="444"/>
                  </a:lnTo>
                  <a:lnTo>
                    <a:pt x="650" y="443"/>
                  </a:lnTo>
                  <a:lnTo>
                    <a:pt x="656" y="449"/>
                  </a:lnTo>
                  <a:lnTo>
                    <a:pt x="664" y="450"/>
                  </a:lnTo>
                  <a:lnTo>
                    <a:pt x="680" y="449"/>
                  </a:lnTo>
                  <a:lnTo>
                    <a:pt x="687" y="446"/>
                  </a:lnTo>
                  <a:lnTo>
                    <a:pt x="699" y="424"/>
                  </a:lnTo>
                  <a:lnTo>
                    <a:pt x="699" y="417"/>
                  </a:lnTo>
                  <a:lnTo>
                    <a:pt x="707" y="412"/>
                  </a:lnTo>
                  <a:lnTo>
                    <a:pt x="723" y="409"/>
                  </a:lnTo>
                  <a:lnTo>
                    <a:pt x="729" y="405"/>
                  </a:lnTo>
                  <a:lnTo>
                    <a:pt x="731" y="397"/>
                  </a:lnTo>
                  <a:lnTo>
                    <a:pt x="731" y="389"/>
                  </a:lnTo>
                  <a:lnTo>
                    <a:pt x="726" y="382"/>
                  </a:lnTo>
                  <a:lnTo>
                    <a:pt x="732" y="378"/>
                  </a:lnTo>
                  <a:lnTo>
                    <a:pt x="734" y="369"/>
                  </a:lnTo>
                  <a:lnTo>
                    <a:pt x="741" y="365"/>
                  </a:lnTo>
                  <a:lnTo>
                    <a:pt x="747" y="370"/>
                  </a:lnTo>
                  <a:lnTo>
                    <a:pt x="756" y="369"/>
                  </a:lnTo>
                  <a:lnTo>
                    <a:pt x="769" y="362"/>
                  </a:lnTo>
                  <a:lnTo>
                    <a:pt x="784" y="354"/>
                  </a:lnTo>
                  <a:lnTo>
                    <a:pt x="788" y="347"/>
                  </a:lnTo>
                  <a:lnTo>
                    <a:pt x="794" y="342"/>
                  </a:lnTo>
                  <a:lnTo>
                    <a:pt x="801" y="342"/>
                  </a:lnTo>
                  <a:lnTo>
                    <a:pt x="802" y="351"/>
                  </a:lnTo>
                  <a:lnTo>
                    <a:pt x="807" y="357"/>
                  </a:lnTo>
                  <a:lnTo>
                    <a:pt x="809" y="364"/>
                  </a:lnTo>
                  <a:lnTo>
                    <a:pt x="805" y="371"/>
                  </a:lnTo>
                  <a:lnTo>
                    <a:pt x="798" y="375"/>
                  </a:lnTo>
                  <a:lnTo>
                    <a:pt x="791" y="380"/>
                  </a:lnTo>
                  <a:lnTo>
                    <a:pt x="796" y="396"/>
                  </a:lnTo>
                  <a:lnTo>
                    <a:pt x="800" y="403"/>
                  </a:lnTo>
                  <a:lnTo>
                    <a:pt x="809" y="402"/>
                  </a:lnTo>
                  <a:lnTo>
                    <a:pt x="816" y="398"/>
                  </a:lnTo>
                  <a:lnTo>
                    <a:pt x="820" y="398"/>
                  </a:lnTo>
                  <a:lnTo>
                    <a:pt x="832" y="397"/>
                  </a:lnTo>
                  <a:lnTo>
                    <a:pt x="839" y="398"/>
                  </a:lnTo>
                  <a:lnTo>
                    <a:pt x="855" y="403"/>
                  </a:lnTo>
                  <a:lnTo>
                    <a:pt x="871" y="401"/>
                  </a:lnTo>
                  <a:lnTo>
                    <a:pt x="877" y="396"/>
                  </a:lnTo>
                  <a:lnTo>
                    <a:pt x="881" y="389"/>
                  </a:lnTo>
                  <a:lnTo>
                    <a:pt x="888" y="385"/>
                  </a:lnTo>
                  <a:lnTo>
                    <a:pt x="896" y="385"/>
                  </a:lnTo>
                  <a:lnTo>
                    <a:pt x="901" y="379"/>
                  </a:lnTo>
                  <a:lnTo>
                    <a:pt x="909" y="381"/>
                  </a:lnTo>
                  <a:lnTo>
                    <a:pt x="915" y="378"/>
                  </a:lnTo>
                  <a:lnTo>
                    <a:pt x="919" y="369"/>
                  </a:lnTo>
                  <a:lnTo>
                    <a:pt x="935" y="365"/>
                  </a:lnTo>
                  <a:lnTo>
                    <a:pt x="940" y="358"/>
                  </a:lnTo>
                  <a:lnTo>
                    <a:pt x="933" y="354"/>
                  </a:lnTo>
                  <a:lnTo>
                    <a:pt x="925" y="357"/>
                  </a:lnTo>
                  <a:lnTo>
                    <a:pt x="909" y="352"/>
                  </a:lnTo>
                  <a:lnTo>
                    <a:pt x="898" y="342"/>
                  </a:lnTo>
                  <a:lnTo>
                    <a:pt x="890" y="342"/>
                  </a:lnTo>
                  <a:lnTo>
                    <a:pt x="884" y="337"/>
                  </a:lnTo>
                  <a:lnTo>
                    <a:pt x="870" y="328"/>
                  </a:lnTo>
                  <a:lnTo>
                    <a:pt x="870" y="320"/>
                  </a:lnTo>
                  <a:lnTo>
                    <a:pt x="865" y="314"/>
                  </a:lnTo>
                  <a:lnTo>
                    <a:pt x="858" y="310"/>
                  </a:lnTo>
                  <a:lnTo>
                    <a:pt x="853" y="325"/>
                  </a:lnTo>
                  <a:lnTo>
                    <a:pt x="845" y="330"/>
                  </a:lnTo>
                  <a:lnTo>
                    <a:pt x="843" y="337"/>
                  </a:lnTo>
                  <a:lnTo>
                    <a:pt x="836" y="337"/>
                  </a:lnTo>
                  <a:lnTo>
                    <a:pt x="812" y="327"/>
                  </a:lnTo>
                  <a:lnTo>
                    <a:pt x="804" y="314"/>
                  </a:lnTo>
                  <a:lnTo>
                    <a:pt x="796" y="317"/>
                  </a:lnTo>
                  <a:lnTo>
                    <a:pt x="790" y="312"/>
                  </a:lnTo>
                  <a:lnTo>
                    <a:pt x="782" y="310"/>
                  </a:lnTo>
                  <a:lnTo>
                    <a:pt x="783" y="301"/>
                  </a:lnTo>
                  <a:lnTo>
                    <a:pt x="798" y="292"/>
                  </a:lnTo>
                  <a:lnTo>
                    <a:pt x="810" y="280"/>
                  </a:lnTo>
                  <a:lnTo>
                    <a:pt x="820" y="268"/>
                  </a:lnTo>
                  <a:lnTo>
                    <a:pt x="834" y="262"/>
                  </a:lnTo>
                  <a:lnTo>
                    <a:pt x="833" y="253"/>
                  </a:lnTo>
                  <a:lnTo>
                    <a:pt x="816" y="249"/>
                  </a:lnTo>
                  <a:lnTo>
                    <a:pt x="814" y="256"/>
                  </a:lnTo>
                  <a:lnTo>
                    <a:pt x="802" y="268"/>
                  </a:lnTo>
                  <a:lnTo>
                    <a:pt x="795" y="271"/>
                  </a:lnTo>
                  <a:lnTo>
                    <a:pt x="788" y="268"/>
                  </a:lnTo>
                  <a:lnTo>
                    <a:pt x="782" y="283"/>
                  </a:lnTo>
                  <a:lnTo>
                    <a:pt x="775" y="288"/>
                  </a:lnTo>
                  <a:lnTo>
                    <a:pt x="753" y="298"/>
                  </a:lnTo>
                  <a:lnTo>
                    <a:pt x="739" y="306"/>
                  </a:lnTo>
                  <a:lnTo>
                    <a:pt x="734" y="312"/>
                  </a:lnTo>
                  <a:lnTo>
                    <a:pt x="726" y="315"/>
                  </a:lnTo>
                  <a:lnTo>
                    <a:pt x="719" y="320"/>
                  </a:lnTo>
                  <a:lnTo>
                    <a:pt x="715" y="327"/>
                  </a:lnTo>
                  <a:lnTo>
                    <a:pt x="713" y="335"/>
                  </a:lnTo>
                  <a:lnTo>
                    <a:pt x="707" y="339"/>
                  </a:lnTo>
                  <a:lnTo>
                    <a:pt x="699" y="343"/>
                  </a:lnTo>
                  <a:lnTo>
                    <a:pt x="691" y="342"/>
                  </a:lnTo>
                  <a:lnTo>
                    <a:pt x="676" y="335"/>
                  </a:lnTo>
                  <a:lnTo>
                    <a:pt x="667" y="333"/>
                  </a:lnTo>
                  <a:lnTo>
                    <a:pt x="654" y="325"/>
                  </a:lnTo>
                  <a:lnTo>
                    <a:pt x="597" y="331"/>
                  </a:lnTo>
                  <a:lnTo>
                    <a:pt x="587" y="285"/>
                  </a:lnTo>
                  <a:lnTo>
                    <a:pt x="554" y="279"/>
                  </a:lnTo>
                  <a:lnTo>
                    <a:pt x="553" y="266"/>
                  </a:lnTo>
                  <a:lnTo>
                    <a:pt x="554" y="250"/>
                  </a:lnTo>
                  <a:lnTo>
                    <a:pt x="562" y="249"/>
                  </a:lnTo>
                  <a:lnTo>
                    <a:pt x="560" y="206"/>
                  </a:lnTo>
                  <a:lnTo>
                    <a:pt x="547" y="207"/>
                  </a:lnTo>
                  <a:lnTo>
                    <a:pt x="530" y="174"/>
                  </a:lnTo>
                  <a:lnTo>
                    <a:pt x="517" y="164"/>
                  </a:lnTo>
                  <a:lnTo>
                    <a:pt x="510" y="160"/>
                  </a:lnTo>
                  <a:lnTo>
                    <a:pt x="498" y="150"/>
                  </a:lnTo>
                  <a:lnTo>
                    <a:pt x="492" y="144"/>
                  </a:lnTo>
                  <a:lnTo>
                    <a:pt x="478" y="150"/>
                  </a:lnTo>
                  <a:lnTo>
                    <a:pt x="402" y="149"/>
                  </a:lnTo>
                  <a:lnTo>
                    <a:pt x="331" y="161"/>
                  </a:lnTo>
                  <a:lnTo>
                    <a:pt x="304" y="133"/>
                  </a:lnTo>
                  <a:lnTo>
                    <a:pt x="259" y="85"/>
                  </a:lnTo>
                  <a:lnTo>
                    <a:pt x="224" y="52"/>
                  </a:lnTo>
                  <a:lnTo>
                    <a:pt x="210" y="42"/>
                  </a:lnTo>
                  <a:lnTo>
                    <a:pt x="191" y="26"/>
                  </a:lnTo>
                  <a:lnTo>
                    <a:pt x="171" y="13"/>
                  </a:lnTo>
                  <a:lnTo>
                    <a:pt x="142" y="0"/>
                  </a:lnTo>
                  <a:lnTo>
                    <a:pt x="0" y="5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21" name="Freeform 169"/>
            <p:cNvSpPr>
              <a:spLocks noChangeAspect="1"/>
            </p:cNvSpPr>
            <p:nvPr/>
          </p:nvSpPr>
          <p:spPr bwMode="gray">
            <a:xfrm>
              <a:off x="4354992" y="1791943"/>
              <a:ext cx="266109" cy="191842"/>
            </a:xfrm>
            <a:custGeom>
              <a:avLst/>
              <a:gdLst/>
              <a:ahLst/>
              <a:cxnLst>
                <a:cxn ang="0">
                  <a:pos x="249" y="96"/>
                </a:cxn>
                <a:cxn ang="0">
                  <a:pos x="256" y="60"/>
                </a:cxn>
                <a:cxn ang="0">
                  <a:pos x="289" y="46"/>
                </a:cxn>
                <a:cxn ang="0">
                  <a:pos x="308" y="24"/>
                </a:cxn>
                <a:cxn ang="0">
                  <a:pos x="320" y="20"/>
                </a:cxn>
                <a:cxn ang="0">
                  <a:pos x="336" y="6"/>
                </a:cxn>
                <a:cxn ang="0">
                  <a:pos x="376" y="36"/>
                </a:cxn>
                <a:cxn ang="0">
                  <a:pos x="413" y="48"/>
                </a:cxn>
                <a:cxn ang="0">
                  <a:pos x="424" y="73"/>
                </a:cxn>
                <a:cxn ang="0">
                  <a:pos x="416" y="100"/>
                </a:cxn>
                <a:cxn ang="0">
                  <a:pos x="460" y="116"/>
                </a:cxn>
                <a:cxn ang="0">
                  <a:pos x="499" y="107"/>
                </a:cxn>
                <a:cxn ang="0">
                  <a:pos x="526" y="137"/>
                </a:cxn>
                <a:cxn ang="0">
                  <a:pos x="543" y="170"/>
                </a:cxn>
                <a:cxn ang="0">
                  <a:pos x="558" y="215"/>
                </a:cxn>
                <a:cxn ang="0">
                  <a:pos x="653" y="275"/>
                </a:cxn>
                <a:cxn ang="0">
                  <a:pos x="714" y="328"/>
                </a:cxn>
                <a:cxn ang="0">
                  <a:pos x="760" y="333"/>
                </a:cxn>
                <a:cxn ang="0">
                  <a:pos x="774" y="355"/>
                </a:cxn>
                <a:cxn ang="0">
                  <a:pos x="771" y="392"/>
                </a:cxn>
                <a:cxn ang="0">
                  <a:pos x="728" y="380"/>
                </a:cxn>
                <a:cxn ang="0">
                  <a:pos x="717" y="397"/>
                </a:cxn>
                <a:cxn ang="0">
                  <a:pos x="685" y="398"/>
                </a:cxn>
                <a:cxn ang="0">
                  <a:pos x="675" y="417"/>
                </a:cxn>
                <a:cxn ang="0">
                  <a:pos x="664" y="457"/>
                </a:cxn>
                <a:cxn ang="0">
                  <a:pos x="634" y="479"/>
                </a:cxn>
                <a:cxn ang="0">
                  <a:pos x="594" y="494"/>
                </a:cxn>
                <a:cxn ang="0">
                  <a:pos x="589" y="509"/>
                </a:cxn>
                <a:cxn ang="0">
                  <a:pos x="570" y="528"/>
                </a:cxn>
                <a:cxn ang="0">
                  <a:pos x="538" y="536"/>
                </a:cxn>
                <a:cxn ang="0">
                  <a:pos x="508" y="523"/>
                </a:cxn>
                <a:cxn ang="0">
                  <a:pos x="482" y="507"/>
                </a:cxn>
                <a:cxn ang="0">
                  <a:pos x="476" y="441"/>
                </a:cxn>
                <a:cxn ang="0">
                  <a:pos x="396" y="403"/>
                </a:cxn>
                <a:cxn ang="0">
                  <a:pos x="364" y="369"/>
                </a:cxn>
                <a:cxn ang="0">
                  <a:pos x="314" y="359"/>
                </a:cxn>
                <a:cxn ang="0">
                  <a:pos x="231" y="321"/>
                </a:cxn>
                <a:cxn ang="0">
                  <a:pos x="198" y="337"/>
                </a:cxn>
                <a:cxn ang="0">
                  <a:pos x="145" y="351"/>
                </a:cxn>
                <a:cxn ang="0">
                  <a:pos x="80" y="378"/>
                </a:cxn>
                <a:cxn ang="0">
                  <a:pos x="86" y="275"/>
                </a:cxn>
                <a:cxn ang="0">
                  <a:pos x="50" y="250"/>
                </a:cxn>
                <a:cxn ang="0">
                  <a:pos x="66" y="230"/>
                </a:cxn>
                <a:cxn ang="0">
                  <a:pos x="68" y="214"/>
                </a:cxn>
                <a:cxn ang="0">
                  <a:pos x="34" y="203"/>
                </a:cxn>
                <a:cxn ang="0">
                  <a:pos x="16" y="166"/>
                </a:cxn>
                <a:cxn ang="0">
                  <a:pos x="27" y="143"/>
                </a:cxn>
                <a:cxn ang="0">
                  <a:pos x="84" y="156"/>
                </a:cxn>
                <a:cxn ang="0">
                  <a:pos x="97" y="148"/>
                </a:cxn>
                <a:cxn ang="0">
                  <a:pos x="86" y="91"/>
                </a:cxn>
                <a:cxn ang="0">
                  <a:pos x="57" y="57"/>
                </a:cxn>
                <a:cxn ang="0">
                  <a:pos x="14" y="91"/>
                </a:cxn>
                <a:cxn ang="0">
                  <a:pos x="4" y="92"/>
                </a:cxn>
                <a:cxn ang="0">
                  <a:pos x="77" y="32"/>
                </a:cxn>
                <a:cxn ang="0">
                  <a:pos x="107" y="41"/>
                </a:cxn>
                <a:cxn ang="0">
                  <a:pos x="139" y="75"/>
                </a:cxn>
                <a:cxn ang="0">
                  <a:pos x="181" y="113"/>
                </a:cxn>
              </a:cxnLst>
              <a:rect l="0" t="0" r="r" b="b"/>
              <a:pathLst>
                <a:path w="778" h="536">
                  <a:moveTo>
                    <a:pt x="193" y="107"/>
                  </a:moveTo>
                  <a:lnTo>
                    <a:pt x="247" y="116"/>
                  </a:lnTo>
                  <a:lnTo>
                    <a:pt x="255" y="111"/>
                  </a:lnTo>
                  <a:lnTo>
                    <a:pt x="249" y="96"/>
                  </a:lnTo>
                  <a:lnTo>
                    <a:pt x="250" y="89"/>
                  </a:lnTo>
                  <a:lnTo>
                    <a:pt x="245" y="73"/>
                  </a:lnTo>
                  <a:lnTo>
                    <a:pt x="249" y="65"/>
                  </a:lnTo>
                  <a:lnTo>
                    <a:pt x="256" y="60"/>
                  </a:lnTo>
                  <a:lnTo>
                    <a:pt x="260" y="54"/>
                  </a:lnTo>
                  <a:lnTo>
                    <a:pt x="265" y="47"/>
                  </a:lnTo>
                  <a:lnTo>
                    <a:pt x="273" y="46"/>
                  </a:lnTo>
                  <a:lnTo>
                    <a:pt x="289" y="46"/>
                  </a:lnTo>
                  <a:lnTo>
                    <a:pt x="298" y="42"/>
                  </a:lnTo>
                  <a:lnTo>
                    <a:pt x="300" y="35"/>
                  </a:lnTo>
                  <a:lnTo>
                    <a:pt x="300" y="27"/>
                  </a:lnTo>
                  <a:lnTo>
                    <a:pt x="308" y="24"/>
                  </a:lnTo>
                  <a:lnTo>
                    <a:pt x="320" y="32"/>
                  </a:lnTo>
                  <a:lnTo>
                    <a:pt x="328" y="35"/>
                  </a:lnTo>
                  <a:lnTo>
                    <a:pt x="325" y="27"/>
                  </a:lnTo>
                  <a:lnTo>
                    <a:pt x="320" y="20"/>
                  </a:lnTo>
                  <a:lnTo>
                    <a:pt x="314" y="15"/>
                  </a:lnTo>
                  <a:lnTo>
                    <a:pt x="321" y="11"/>
                  </a:lnTo>
                  <a:lnTo>
                    <a:pt x="328" y="11"/>
                  </a:lnTo>
                  <a:lnTo>
                    <a:pt x="336" y="6"/>
                  </a:lnTo>
                  <a:lnTo>
                    <a:pt x="337" y="0"/>
                  </a:lnTo>
                  <a:lnTo>
                    <a:pt x="358" y="21"/>
                  </a:lnTo>
                  <a:lnTo>
                    <a:pt x="371" y="30"/>
                  </a:lnTo>
                  <a:lnTo>
                    <a:pt x="376" y="36"/>
                  </a:lnTo>
                  <a:lnTo>
                    <a:pt x="385" y="39"/>
                  </a:lnTo>
                  <a:lnTo>
                    <a:pt x="394" y="37"/>
                  </a:lnTo>
                  <a:lnTo>
                    <a:pt x="409" y="41"/>
                  </a:lnTo>
                  <a:lnTo>
                    <a:pt x="413" y="48"/>
                  </a:lnTo>
                  <a:lnTo>
                    <a:pt x="411" y="55"/>
                  </a:lnTo>
                  <a:lnTo>
                    <a:pt x="412" y="64"/>
                  </a:lnTo>
                  <a:lnTo>
                    <a:pt x="418" y="69"/>
                  </a:lnTo>
                  <a:lnTo>
                    <a:pt x="424" y="73"/>
                  </a:lnTo>
                  <a:lnTo>
                    <a:pt x="417" y="76"/>
                  </a:lnTo>
                  <a:lnTo>
                    <a:pt x="417" y="84"/>
                  </a:lnTo>
                  <a:lnTo>
                    <a:pt x="418" y="92"/>
                  </a:lnTo>
                  <a:lnTo>
                    <a:pt x="416" y="100"/>
                  </a:lnTo>
                  <a:lnTo>
                    <a:pt x="421" y="106"/>
                  </a:lnTo>
                  <a:lnTo>
                    <a:pt x="435" y="114"/>
                  </a:lnTo>
                  <a:lnTo>
                    <a:pt x="452" y="117"/>
                  </a:lnTo>
                  <a:lnTo>
                    <a:pt x="460" y="116"/>
                  </a:lnTo>
                  <a:lnTo>
                    <a:pt x="484" y="121"/>
                  </a:lnTo>
                  <a:lnTo>
                    <a:pt x="492" y="118"/>
                  </a:lnTo>
                  <a:lnTo>
                    <a:pt x="493" y="111"/>
                  </a:lnTo>
                  <a:lnTo>
                    <a:pt x="499" y="107"/>
                  </a:lnTo>
                  <a:lnTo>
                    <a:pt x="507" y="112"/>
                  </a:lnTo>
                  <a:lnTo>
                    <a:pt x="519" y="123"/>
                  </a:lnTo>
                  <a:lnTo>
                    <a:pt x="524" y="129"/>
                  </a:lnTo>
                  <a:lnTo>
                    <a:pt x="526" y="137"/>
                  </a:lnTo>
                  <a:lnTo>
                    <a:pt x="527" y="152"/>
                  </a:lnTo>
                  <a:lnTo>
                    <a:pt x="531" y="160"/>
                  </a:lnTo>
                  <a:lnTo>
                    <a:pt x="538" y="164"/>
                  </a:lnTo>
                  <a:lnTo>
                    <a:pt x="543" y="170"/>
                  </a:lnTo>
                  <a:lnTo>
                    <a:pt x="548" y="186"/>
                  </a:lnTo>
                  <a:lnTo>
                    <a:pt x="547" y="194"/>
                  </a:lnTo>
                  <a:lnTo>
                    <a:pt x="553" y="209"/>
                  </a:lnTo>
                  <a:lnTo>
                    <a:pt x="558" y="215"/>
                  </a:lnTo>
                  <a:lnTo>
                    <a:pt x="609" y="245"/>
                  </a:lnTo>
                  <a:lnTo>
                    <a:pt x="629" y="269"/>
                  </a:lnTo>
                  <a:lnTo>
                    <a:pt x="636" y="274"/>
                  </a:lnTo>
                  <a:lnTo>
                    <a:pt x="653" y="275"/>
                  </a:lnTo>
                  <a:lnTo>
                    <a:pt x="666" y="284"/>
                  </a:lnTo>
                  <a:lnTo>
                    <a:pt x="686" y="299"/>
                  </a:lnTo>
                  <a:lnTo>
                    <a:pt x="708" y="322"/>
                  </a:lnTo>
                  <a:lnTo>
                    <a:pt x="714" y="328"/>
                  </a:lnTo>
                  <a:lnTo>
                    <a:pt x="723" y="329"/>
                  </a:lnTo>
                  <a:lnTo>
                    <a:pt x="729" y="324"/>
                  </a:lnTo>
                  <a:lnTo>
                    <a:pt x="737" y="323"/>
                  </a:lnTo>
                  <a:lnTo>
                    <a:pt x="760" y="333"/>
                  </a:lnTo>
                  <a:lnTo>
                    <a:pt x="765" y="339"/>
                  </a:lnTo>
                  <a:lnTo>
                    <a:pt x="772" y="343"/>
                  </a:lnTo>
                  <a:lnTo>
                    <a:pt x="778" y="348"/>
                  </a:lnTo>
                  <a:lnTo>
                    <a:pt x="774" y="355"/>
                  </a:lnTo>
                  <a:lnTo>
                    <a:pt x="771" y="363"/>
                  </a:lnTo>
                  <a:lnTo>
                    <a:pt x="771" y="378"/>
                  </a:lnTo>
                  <a:lnTo>
                    <a:pt x="772" y="387"/>
                  </a:lnTo>
                  <a:lnTo>
                    <a:pt x="771" y="392"/>
                  </a:lnTo>
                  <a:lnTo>
                    <a:pt x="756" y="392"/>
                  </a:lnTo>
                  <a:lnTo>
                    <a:pt x="746" y="388"/>
                  </a:lnTo>
                  <a:lnTo>
                    <a:pt x="733" y="380"/>
                  </a:lnTo>
                  <a:lnTo>
                    <a:pt x="728" y="380"/>
                  </a:lnTo>
                  <a:lnTo>
                    <a:pt x="723" y="380"/>
                  </a:lnTo>
                  <a:lnTo>
                    <a:pt x="720" y="383"/>
                  </a:lnTo>
                  <a:lnTo>
                    <a:pt x="719" y="391"/>
                  </a:lnTo>
                  <a:lnTo>
                    <a:pt x="717" y="397"/>
                  </a:lnTo>
                  <a:lnTo>
                    <a:pt x="714" y="398"/>
                  </a:lnTo>
                  <a:lnTo>
                    <a:pt x="699" y="398"/>
                  </a:lnTo>
                  <a:lnTo>
                    <a:pt x="693" y="397"/>
                  </a:lnTo>
                  <a:lnTo>
                    <a:pt x="685" y="398"/>
                  </a:lnTo>
                  <a:lnTo>
                    <a:pt x="680" y="404"/>
                  </a:lnTo>
                  <a:lnTo>
                    <a:pt x="676" y="408"/>
                  </a:lnTo>
                  <a:lnTo>
                    <a:pt x="675" y="410"/>
                  </a:lnTo>
                  <a:lnTo>
                    <a:pt x="675" y="417"/>
                  </a:lnTo>
                  <a:lnTo>
                    <a:pt x="669" y="434"/>
                  </a:lnTo>
                  <a:lnTo>
                    <a:pt x="666" y="437"/>
                  </a:lnTo>
                  <a:lnTo>
                    <a:pt x="664" y="450"/>
                  </a:lnTo>
                  <a:lnTo>
                    <a:pt x="664" y="457"/>
                  </a:lnTo>
                  <a:lnTo>
                    <a:pt x="663" y="462"/>
                  </a:lnTo>
                  <a:lnTo>
                    <a:pt x="648" y="472"/>
                  </a:lnTo>
                  <a:lnTo>
                    <a:pt x="640" y="473"/>
                  </a:lnTo>
                  <a:lnTo>
                    <a:pt x="634" y="479"/>
                  </a:lnTo>
                  <a:lnTo>
                    <a:pt x="626" y="483"/>
                  </a:lnTo>
                  <a:lnTo>
                    <a:pt x="618" y="488"/>
                  </a:lnTo>
                  <a:lnTo>
                    <a:pt x="601" y="491"/>
                  </a:lnTo>
                  <a:lnTo>
                    <a:pt x="594" y="494"/>
                  </a:lnTo>
                  <a:lnTo>
                    <a:pt x="586" y="493"/>
                  </a:lnTo>
                  <a:lnTo>
                    <a:pt x="586" y="499"/>
                  </a:lnTo>
                  <a:lnTo>
                    <a:pt x="593" y="504"/>
                  </a:lnTo>
                  <a:lnTo>
                    <a:pt x="589" y="509"/>
                  </a:lnTo>
                  <a:lnTo>
                    <a:pt x="585" y="510"/>
                  </a:lnTo>
                  <a:lnTo>
                    <a:pt x="583" y="522"/>
                  </a:lnTo>
                  <a:lnTo>
                    <a:pt x="579" y="525"/>
                  </a:lnTo>
                  <a:lnTo>
                    <a:pt x="570" y="528"/>
                  </a:lnTo>
                  <a:lnTo>
                    <a:pt x="564" y="534"/>
                  </a:lnTo>
                  <a:lnTo>
                    <a:pt x="551" y="534"/>
                  </a:lnTo>
                  <a:lnTo>
                    <a:pt x="543" y="536"/>
                  </a:lnTo>
                  <a:lnTo>
                    <a:pt x="538" y="536"/>
                  </a:lnTo>
                  <a:lnTo>
                    <a:pt x="534" y="530"/>
                  </a:lnTo>
                  <a:lnTo>
                    <a:pt x="526" y="526"/>
                  </a:lnTo>
                  <a:lnTo>
                    <a:pt x="520" y="521"/>
                  </a:lnTo>
                  <a:lnTo>
                    <a:pt x="508" y="523"/>
                  </a:lnTo>
                  <a:lnTo>
                    <a:pt x="497" y="520"/>
                  </a:lnTo>
                  <a:lnTo>
                    <a:pt x="494" y="517"/>
                  </a:lnTo>
                  <a:lnTo>
                    <a:pt x="488" y="511"/>
                  </a:lnTo>
                  <a:lnTo>
                    <a:pt x="482" y="507"/>
                  </a:lnTo>
                  <a:lnTo>
                    <a:pt x="484" y="494"/>
                  </a:lnTo>
                  <a:lnTo>
                    <a:pt x="481" y="483"/>
                  </a:lnTo>
                  <a:lnTo>
                    <a:pt x="481" y="446"/>
                  </a:lnTo>
                  <a:lnTo>
                    <a:pt x="476" y="441"/>
                  </a:lnTo>
                  <a:lnTo>
                    <a:pt x="450" y="441"/>
                  </a:lnTo>
                  <a:lnTo>
                    <a:pt x="434" y="431"/>
                  </a:lnTo>
                  <a:lnTo>
                    <a:pt x="412" y="413"/>
                  </a:lnTo>
                  <a:lnTo>
                    <a:pt x="396" y="403"/>
                  </a:lnTo>
                  <a:lnTo>
                    <a:pt x="386" y="399"/>
                  </a:lnTo>
                  <a:lnTo>
                    <a:pt x="382" y="387"/>
                  </a:lnTo>
                  <a:lnTo>
                    <a:pt x="373" y="374"/>
                  </a:lnTo>
                  <a:lnTo>
                    <a:pt x="364" y="369"/>
                  </a:lnTo>
                  <a:lnTo>
                    <a:pt x="349" y="366"/>
                  </a:lnTo>
                  <a:lnTo>
                    <a:pt x="338" y="369"/>
                  </a:lnTo>
                  <a:lnTo>
                    <a:pt x="327" y="366"/>
                  </a:lnTo>
                  <a:lnTo>
                    <a:pt x="314" y="359"/>
                  </a:lnTo>
                  <a:lnTo>
                    <a:pt x="276" y="347"/>
                  </a:lnTo>
                  <a:lnTo>
                    <a:pt x="267" y="335"/>
                  </a:lnTo>
                  <a:lnTo>
                    <a:pt x="252" y="323"/>
                  </a:lnTo>
                  <a:lnTo>
                    <a:pt x="231" y="321"/>
                  </a:lnTo>
                  <a:lnTo>
                    <a:pt x="217" y="323"/>
                  </a:lnTo>
                  <a:lnTo>
                    <a:pt x="214" y="332"/>
                  </a:lnTo>
                  <a:lnTo>
                    <a:pt x="209" y="337"/>
                  </a:lnTo>
                  <a:lnTo>
                    <a:pt x="198" y="337"/>
                  </a:lnTo>
                  <a:lnTo>
                    <a:pt x="187" y="333"/>
                  </a:lnTo>
                  <a:lnTo>
                    <a:pt x="176" y="333"/>
                  </a:lnTo>
                  <a:lnTo>
                    <a:pt x="160" y="337"/>
                  </a:lnTo>
                  <a:lnTo>
                    <a:pt x="145" y="351"/>
                  </a:lnTo>
                  <a:lnTo>
                    <a:pt x="111" y="378"/>
                  </a:lnTo>
                  <a:lnTo>
                    <a:pt x="93" y="382"/>
                  </a:lnTo>
                  <a:lnTo>
                    <a:pt x="79" y="382"/>
                  </a:lnTo>
                  <a:lnTo>
                    <a:pt x="80" y="378"/>
                  </a:lnTo>
                  <a:lnTo>
                    <a:pt x="74" y="338"/>
                  </a:lnTo>
                  <a:lnTo>
                    <a:pt x="73" y="312"/>
                  </a:lnTo>
                  <a:lnTo>
                    <a:pt x="77" y="289"/>
                  </a:lnTo>
                  <a:lnTo>
                    <a:pt x="86" y="275"/>
                  </a:lnTo>
                  <a:lnTo>
                    <a:pt x="75" y="272"/>
                  </a:lnTo>
                  <a:lnTo>
                    <a:pt x="64" y="262"/>
                  </a:lnTo>
                  <a:lnTo>
                    <a:pt x="57" y="252"/>
                  </a:lnTo>
                  <a:lnTo>
                    <a:pt x="50" y="250"/>
                  </a:lnTo>
                  <a:lnTo>
                    <a:pt x="50" y="247"/>
                  </a:lnTo>
                  <a:lnTo>
                    <a:pt x="70" y="238"/>
                  </a:lnTo>
                  <a:lnTo>
                    <a:pt x="77" y="234"/>
                  </a:lnTo>
                  <a:lnTo>
                    <a:pt x="66" y="230"/>
                  </a:lnTo>
                  <a:lnTo>
                    <a:pt x="58" y="225"/>
                  </a:lnTo>
                  <a:lnTo>
                    <a:pt x="51" y="219"/>
                  </a:lnTo>
                  <a:lnTo>
                    <a:pt x="61" y="209"/>
                  </a:lnTo>
                  <a:lnTo>
                    <a:pt x="68" y="214"/>
                  </a:lnTo>
                  <a:lnTo>
                    <a:pt x="78" y="218"/>
                  </a:lnTo>
                  <a:lnTo>
                    <a:pt x="72" y="207"/>
                  </a:lnTo>
                  <a:lnTo>
                    <a:pt x="51" y="199"/>
                  </a:lnTo>
                  <a:lnTo>
                    <a:pt x="34" y="203"/>
                  </a:lnTo>
                  <a:lnTo>
                    <a:pt x="26" y="211"/>
                  </a:lnTo>
                  <a:lnTo>
                    <a:pt x="21" y="211"/>
                  </a:lnTo>
                  <a:lnTo>
                    <a:pt x="14" y="181"/>
                  </a:lnTo>
                  <a:lnTo>
                    <a:pt x="16" y="166"/>
                  </a:lnTo>
                  <a:lnTo>
                    <a:pt x="23" y="155"/>
                  </a:lnTo>
                  <a:lnTo>
                    <a:pt x="24" y="151"/>
                  </a:lnTo>
                  <a:lnTo>
                    <a:pt x="21" y="128"/>
                  </a:lnTo>
                  <a:lnTo>
                    <a:pt x="27" y="143"/>
                  </a:lnTo>
                  <a:lnTo>
                    <a:pt x="32" y="151"/>
                  </a:lnTo>
                  <a:lnTo>
                    <a:pt x="53" y="151"/>
                  </a:lnTo>
                  <a:lnTo>
                    <a:pt x="73" y="157"/>
                  </a:lnTo>
                  <a:lnTo>
                    <a:pt x="84" y="156"/>
                  </a:lnTo>
                  <a:lnTo>
                    <a:pt x="99" y="160"/>
                  </a:lnTo>
                  <a:lnTo>
                    <a:pt x="109" y="155"/>
                  </a:lnTo>
                  <a:lnTo>
                    <a:pt x="99" y="154"/>
                  </a:lnTo>
                  <a:lnTo>
                    <a:pt x="97" y="148"/>
                  </a:lnTo>
                  <a:lnTo>
                    <a:pt x="112" y="144"/>
                  </a:lnTo>
                  <a:lnTo>
                    <a:pt x="126" y="127"/>
                  </a:lnTo>
                  <a:lnTo>
                    <a:pt x="102" y="109"/>
                  </a:lnTo>
                  <a:lnTo>
                    <a:pt x="86" y="91"/>
                  </a:lnTo>
                  <a:lnTo>
                    <a:pt x="80" y="74"/>
                  </a:lnTo>
                  <a:lnTo>
                    <a:pt x="70" y="60"/>
                  </a:lnTo>
                  <a:lnTo>
                    <a:pt x="68" y="58"/>
                  </a:lnTo>
                  <a:lnTo>
                    <a:pt x="57" y="57"/>
                  </a:lnTo>
                  <a:lnTo>
                    <a:pt x="39" y="62"/>
                  </a:lnTo>
                  <a:lnTo>
                    <a:pt x="23" y="70"/>
                  </a:lnTo>
                  <a:lnTo>
                    <a:pt x="14" y="82"/>
                  </a:lnTo>
                  <a:lnTo>
                    <a:pt x="14" y="91"/>
                  </a:lnTo>
                  <a:lnTo>
                    <a:pt x="19" y="94"/>
                  </a:lnTo>
                  <a:lnTo>
                    <a:pt x="20" y="119"/>
                  </a:lnTo>
                  <a:lnTo>
                    <a:pt x="18" y="117"/>
                  </a:lnTo>
                  <a:lnTo>
                    <a:pt x="4" y="92"/>
                  </a:lnTo>
                  <a:lnTo>
                    <a:pt x="0" y="74"/>
                  </a:lnTo>
                  <a:lnTo>
                    <a:pt x="30" y="48"/>
                  </a:lnTo>
                  <a:lnTo>
                    <a:pt x="53" y="39"/>
                  </a:lnTo>
                  <a:lnTo>
                    <a:pt x="77" y="32"/>
                  </a:lnTo>
                  <a:lnTo>
                    <a:pt x="85" y="31"/>
                  </a:lnTo>
                  <a:lnTo>
                    <a:pt x="93" y="31"/>
                  </a:lnTo>
                  <a:lnTo>
                    <a:pt x="100" y="35"/>
                  </a:lnTo>
                  <a:lnTo>
                    <a:pt x="107" y="41"/>
                  </a:lnTo>
                  <a:lnTo>
                    <a:pt x="122" y="47"/>
                  </a:lnTo>
                  <a:lnTo>
                    <a:pt x="127" y="54"/>
                  </a:lnTo>
                  <a:lnTo>
                    <a:pt x="133" y="69"/>
                  </a:lnTo>
                  <a:lnTo>
                    <a:pt x="139" y="75"/>
                  </a:lnTo>
                  <a:lnTo>
                    <a:pt x="143" y="82"/>
                  </a:lnTo>
                  <a:lnTo>
                    <a:pt x="153" y="105"/>
                  </a:lnTo>
                  <a:lnTo>
                    <a:pt x="163" y="112"/>
                  </a:lnTo>
                  <a:lnTo>
                    <a:pt x="181" y="113"/>
                  </a:lnTo>
                  <a:lnTo>
                    <a:pt x="193" y="107"/>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122" name="Group 170"/>
            <p:cNvGrpSpPr>
              <a:grpSpLocks noChangeAspect="1"/>
            </p:cNvGrpSpPr>
            <p:nvPr/>
          </p:nvGrpSpPr>
          <p:grpSpPr bwMode="gray">
            <a:xfrm>
              <a:off x="4211702" y="1816812"/>
              <a:ext cx="104056" cy="87040"/>
              <a:chOff x="3007" y="1982"/>
              <a:chExt cx="61" cy="49"/>
            </a:xfrm>
            <a:grpFill/>
          </p:grpSpPr>
          <p:sp>
            <p:nvSpPr>
              <p:cNvPr id="362" name="Freeform 171"/>
              <p:cNvSpPr>
                <a:spLocks noChangeAspect="1"/>
              </p:cNvSpPr>
              <p:nvPr/>
            </p:nvSpPr>
            <p:spPr bwMode="gray">
              <a:xfrm>
                <a:off x="3007" y="2013"/>
                <a:ext cx="13" cy="12"/>
              </a:xfrm>
              <a:custGeom>
                <a:avLst/>
                <a:gdLst/>
                <a:ahLst/>
                <a:cxnLst>
                  <a:cxn ang="0">
                    <a:pos x="65" y="59"/>
                  </a:cxn>
                  <a:cxn ang="0">
                    <a:pos x="52" y="56"/>
                  </a:cxn>
                  <a:cxn ang="0">
                    <a:pos x="36" y="53"/>
                  </a:cxn>
                  <a:cxn ang="0">
                    <a:pos x="4" y="7"/>
                  </a:cxn>
                  <a:cxn ang="0">
                    <a:pos x="0" y="2"/>
                  </a:cxn>
                  <a:cxn ang="0">
                    <a:pos x="10" y="0"/>
                  </a:cxn>
                  <a:cxn ang="0">
                    <a:pos x="17" y="1"/>
                  </a:cxn>
                  <a:cxn ang="0">
                    <a:pos x="22" y="9"/>
                  </a:cxn>
                  <a:cxn ang="0">
                    <a:pos x="30" y="12"/>
                  </a:cxn>
                  <a:cxn ang="0">
                    <a:pos x="37" y="13"/>
                  </a:cxn>
                  <a:cxn ang="0">
                    <a:pos x="44" y="10"/>
                  </a:cxn>
                  <a:cxn ang="0">
                    <a:pos x="52" y="12"/>
                  </a:cxn>
                  <a:cxn ang="0">
                    <a:pos x="55" y="20"/>
                  </a:cxn>
                  <a:cxn ang="0">
                    <a:pos x="60" y="27"/>
                  </a:cxn>
                  <a:cxn ang="0">
                    <a:pos x="64" y="34"/>
                  </a:cxn>
                  <a:cxn ang="0">
                    <a:pos x="65" y="59"/>
                  </a:cxn>
                </a:cxnLst>
                <a:rect l="0" t="0" r="r" b="b"/>
                <a:pathLst>
                  <a:path w="65" h="59">
                    <a:moveTo>
                      <a:pt x="65" y="59"/>
                    </a:moveTo>
                    <a:lnTo>
                      <a:pt x="52" y="56"/>
                    </a:lnTo>
                    <a:lnTo>
                      <a:pt x="36" y="53"/>
                    </a:lnTo>
                    <a:lnTo>
                      <a:pt x="4" y="7"/>
                    </a:lnTo>
                    <a:lnTo>
                      <a:pt x="0" y="2"/>
                    </a:lnTo>
                    <a:lnTo>
                      <a:pt x="10" y="0"/>
                    </a:lnTo>
                    <a:lnTo>
                      <a:pt x="17" y="1"/>
                    </a:lnTo>
                    <a:lnTo>
                      <a:pt x="22" y="9"/>
                    </a:lnTo>
                    <a:lnTo>
                      <a:pt x="30" y="12"/>
                    </a:lnTo>
                    <a:lnTo>
                      <a:pt x="37" y="13"/>
                    </a:lnTo>
                    <a:lnTo>
                      <a:pt x="44" y="10"/>
                    </a:lnTo>
                    <a:lnTo>
                      <a:pt x="52" y="12"/>
                    </a:lnTo>
                    <a:lnTo>
                      <a:pt x="55" y="20"/>
                    </a:lnTo>
                    <a:lnTo>
                      <a:pt x="60" y="27"/>
                    </a:lnTo>
                    <a:lnTo>
                      <a:pt x="64" y="34"/>
                    </a:lnTo>
                    <a:lnTo>
                      <a:pt x="65" y="5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63" name="Freeform 172"/>
              <p:cNvSpPr>
                <a:spLocks noChangeAspect="1"/>
              </p:cNvSpPr>
              <p:nvPr/>
            </p:nvSpPr>
            <p:spPr bwMode="gray">
              <a:xfrm>
                <a:off x="3009" y="1982"/>
                <a:ext cx="59" cy="49"/>
              </a:xfrm>
              <a:custGeom>
                <a:avLst/>
                <a:gdLst/>
                <a:ahLst/>
                <a:cxnLst>
                  <a:cxn ang="0">
                    <a:pos x="88" y="5"/>
                  </a:cxn>
                  <a:cxn ang="0">
                    <a:pos x="107" y="16"/>
                  </a:cxn>
                  <a:cxn ang="0">
                    <a:pos x="119" y="24"/>
                  </a:cxn>
                  <a:cxn ang="0">
                    <a:pos x="126" y="47"/>
                  </a:cxn>
                  <a:cxn ang="0">
                    <a:pos x="151" y="51"/>
                  </a:cxn>
                  <a:cxn ang="0">
                    <a:pos x="164" y="43"/>
                  </a:cxn>
                  <a:cxn ang="0">
                    <a:pos x="178" y="24"/>
                  </a:cxn>
                  <a:cxn ang="0">
                    <a:pos x="188" y="13"/>
                  </a:cxn>
                  <a:cxn ang="0">
                    <a:pos x="220" y="34"/>
                  </a:cxn>
                  <a:cxn ang="0">
                    <a:pos x="245" y="83"/>
                  </a:cxn>
                  <a:cxn ang="0">
                    <a:pos x="261" y="98"/>
                  </a:cxn>
                  <a:cxn ang="0">
                    <a:pos x="281" y="98"/>
                  </a:cxn>
                  <a:cxn ang="0">
                    <a:pos x="292" y="109"/>
                  </a:cxn>
                  <a:cxn ang="0">
                    <a:pos x="283" y="109"/>
                  </a:cxn>
                  <a:cxn ang="0">
                    <a:pos x="259" y="117"/>
                  </a:cxn>
                  <a:cxn ang="0">
                    <a:pos x="248" y="147"/>
                  </a:cxn>
                  <a:cxn ang="0">
                    <a:pos x="240" y="180"/>
                  </a:cxn>
                  <a:cxn ang="0">
                    <a:pos x="223" y="192"/>
                  </a:cxn>
                  <a:cxn ang="0">
                    <a:pos x="213" y="206"/>
                  </a:cxn>
                  <a:cxn ang="0">
                    <a:pos x="215" y="244"/>
                  </a:cxn>
                  <a:cxn ang="0">
                    <a:pos x="204" y="245"/>
                  </a:cxn>
                  <a:cxn ang="0">
                    <a:pos x="189" y="235"/>
                  </a:cxn>
                  <a:cxn ang="0">
                    <a:pos x="177" y="227"/>
                  </a:cxn>
                  <a:cxn ang="0">
                    <a:pos x="169" y="215"/>
                  </a:cxn>
                  <a:cxn ang="0">
                    <a:pos x="177" y="186"/>
                  </a:cxn>
                  <a:cxn ang="0">
                    <a:pos x="161" y="163"/>
                  </a:cxn>
                  <a:cxn ang="0">
                    <a:pos x="123" y="177"/>
                  </a:cxn>
                  <a:cxn ang="0">
                    <a:pos x="107" y="203"/>
                  </a:cxn>
                  <a:cxn ang="0">
                    <a:pos x="84" y="218"/>
                  </a:cxn>
                  <a:cxn ang="0">
                    <a:pos x="80" y="203"/>
                  </a:cxn>
                  <a:cxn ang="0">
                    <a:pos x="82" y="196"/>
                  </a:cxn>
                  <a:cxn ang="0">
                    <a:pos x="77" y="182"/>
                  </a:cxn>
                  <a:cxn ang="0">
                    <a:pos x="82" y="166"/>
                  </a:cxn>
                  <a:cxn ang="0">
                    <a:pos x="67" y="165"/>
                  </a:cxn>
                  <a:cxn ang="0">
                    <a:pos x="43" y="144"/>
                  </a:cxn>
                  <a:cxn ang="0">
                    <a:pos x="49" y="136"/>
                  </a:cxn>
                  <a:cxn ang="0">
                    <a:pos x="51" y="120"/>
                  </a:cxn>
                  <a:cxn ang="0">
                    <a:pos x="32" y="106"/>
                  </a:cxn>
                  <a:cxn ang="0">
                    <a:pos x="24" y="91"/>
                  </a:cxn>
                  <a:cxn ang="0">
                    <a:pos x="29" y="77"/>
                  </a:cxn>
                  <a:cxn ang="0">
                    <a:pos x="21" y="64"/>
                  </a:cxn>
                  <a:cxn ang="0">
                    <a:pos x="3" y="51"/>
                  </a:cxn>
                  <a:cxn ang="0">
                    <a:pos x="0" y="43"/>
                  </a:cxn>
                  <a:cxn ang="0">
                    <a:pos x="19" y="32"/>
                  </a:cxn>
                  <a:cxn ang="0">
                    <a:pos x="34" y="36"/>
                  </a:cxn>
                  <a:cxn ang="0">
                    <a:pos x="55" y="50"/>
                  </a:cxn>
                  <a:cxn ang="0">
                    <a:pos x="78" y="55"/>
                  </a:cxn>
                  <a:cxn ang="0">
                    <a:pos x="91" y="50"/>
                  </a:cxn>
                  <a:cxn ang="0">
                    <a:pos x="75" y="32"/>
                  </a:cxn>
                  <a:cxn ang="0">
                    <a:pos x="66" y="19"/>
                  </a:cxn>
                  <a:cxn ang="0">
                    <a:pos x="78" y="0"/>
                  </a:cxn>
                </a:cxnLst>
                <a:rect l="0" t="0" r="r" b="b"/>
                <a:pathLst>
                  <a:path w="294" h="245">
                    <a:moveTo>
                      <a:pt x="80" y="0"/>
                    </a:moveTo>
                    <a:lnTo>
                      <a:pt x="88" y="5"/>
                    </a:lnTo>
                    <a:lnTo>
                      <a:pt x="95" y="5"/>
                    </a:lnTo>
                    <a:lnTo>
                      <a:pt x="107" y="16"/>
                    </a:lnTo>
                    <a:lnTo>
                      <a:pt x="111" y="24"/>
                    </a:lnTo>
                    <a:lnTo>
                      <a:pt x="119" y="24"/>
                    </a:lnTo>
                    <a:lnTo>
                      <a:pt x="124" y="40"/>
                    </a:lnTo>
                    <a:lnTo>
                      <a:pt x="126" y="47"/>
                    </a:lnTo>
                    <a:lnTo>
                      <a:pt x="135" y="47"/>
                    </a:lnTo>
                    <a:lnTo>
                      <a:pt x="151" y="51"/>
                    </a:lnTo>
                    <a:lnTo>
                      <a:pt x="159" y="48"/>
                    </a:lnTo>
                    <a:lnTo>
                      <a:pt x="164" y="43"/>
                    </a:lnTo>
                    <a:lnTo>
                      <a:pt x="170" y="28"/>
                    </a:lnTo>
                    <a:lnTo>
                      <a:pt x="178" y="24"/>
                    </a:lnTo>
                    <a:lnTo>
                      <a:pt x="185" y="20"/>
                    </a:lnTo>
                    <a:lnTo>
                      <a:pt x="188" y="13"/>
                    </a:lnTo>
                    <a:lnTo>
                      <a:pt x="194" y="3"/>
                    </a:lnTo>
                    <a:lnTo>
                      <a:pt x="220" y="34"/>
                    </a:lnTo>
                    <a:lnTo>
                      <a:pt x="236" y="68"/>
                    </a:lnTo>
                    <a:lnTo>
                      <a:pt x="245" y="83"/>
                    </a:lnTo>
                    <a:lnTo>
                      <a:pt x="253" y="93"/>
                    </a:lnTo>
                    <a:lnTo>
                      <a:pt x="261" y="98"/>
                    </a:lnTo>
                    <a:lnTo>
                      <a:pt x="274" y="93"/>
                    </a:lnTo>
                    <a:lnTo>
                      <a:pt x="281" y="98"/>
                    </a:lnTo>
                    <a:lnTo>
                      <a:pt x="287" y="100"/>
                    </a:lnTo>
                    <a:lnTo>
                      <a:pt x="292" y="109"/>
                    </a:lnTo>
                    <a:lnTo>
                      <a:pt x="294" y="118"/>
                    </a:lnTo>
                    <a:lnTo>
                      <a:pt x="283" y="109"/>
                    </a:lnTo>
                    <a:lnTo>
                      <a:pt x="269" y="110"/>
                    </a:lnTo>
                    <a:lnTo>
                      <a:pt x="259" y="117"/>
                    </a:lnTo>
                    <a:lnTo>
                      <a:pt x="251" y="127"/>
                    </a:lnTo>
                    <a:lnTo>
                      <a:pt x="248" y="147"/>
                    </a:lnTo>
                    <a:lnTo>
                      <a:pt x="247" y="164"/>
                    </a:lnTo>
                    <a:lnTo>
                      <a:pt x="240" y="180"/>
                    </a:lnTo>
                    <a:lnTo>
                      <a:pt x="236" y="206"/>
                    </a:lnTo>
                    <a:lnTo>
                      <a:pt x="223" y="192"/>
                    </a:lnTo>
                    <a:lnTo>
                      <a:pt x="216" y="197"/>
                    </a:lnTo>
                    <a:lnTo>
                      <a:pt x="213" y="206"/>
                    </a:lnTo>
                    <a:lnTo>
                      <a:pt x="213" y="227"/>
                    </a:lnTo>
                    <a:lnTo>
                      <a:pt x="215" y="244"/>
                    </a:lnTo>
                    <a:lnTo>
                      <a:pt x="211" y="245"/>
                    </a:lnTo>
                    <a:lnTo>
                      <a:pt x="204" y="245"/>
                    </a:lnTo>
                    <a:lnTo>
                      <a:pt x="197" y="242"/>
                    </a:lnTo>
                    <a:lnTo>
                      <a:pt x="189" y="235"/>
                    </a:lnTo>
                    <a:lnTo>
                      <a:pt x="181" y="231"/>
                    </a:lnTo>
                    <a:lnTo>
                      <a:pt x="177" y="227"/>
                    </a:lnTo>
                    <a:lnTo>
                      <a:pt x="166" y="220"/>
                    </a:lnTo>
                    <a:lnTo>
                      <a:pt x="169" y="215"/>
                    </a:lnTo>
                    <a:lnTo>
                      <a:pt x="184" y="207"/>
                    </a:lnTo>
                    <a:lnTo>
                      <a:pt x="177" y="186"/>
                    </a:lnTo>
                    <a:lnTo>
                      <a:pt x="178" y="172"/>
                    </a:lnTo>
                    <a:lnTo>
                      <a:pt x="161" y="163"/>
                    </a:lnTo>
                    <a:lnTo>
                      <a:pt x="135" y="169"/>
                    </a:lnTo>
                    <a:lnTo>
                      <a:pt x="123" y="177"/>
                    </a:lnTo>
                    <a:lnTo>
                      <a:pt x="113" y="187"/>
                    </a:lnTo>
                    <a:lnTo>
                      <a:pt x="107" y="203"/>
                    </a:lnTo>
                    <a:lnTo>
                      <a:pt x="95" y="217"/>
                    </a:lnTo>
                    <a:lnTo>
                      <a:pt x="84" y="218"/>
                    </a:lnTo>
                    <a:lnTo>
                      <a:pt x="83" y="211"/>
                    </a:lnTo>
                    <a:lnTo>
                      <a:pt x="80" y="203"/>
                    </a:lnTo>
                    <a:lnTo>
                      <a:pt x="75" y="197"/>
                    </a:lnTo>
                    <a:lnTo>
                      <a:pt x="82" y="196"/>
                    </a:lnTo>
                    <a:lnTo>
                      <a:pt x="83" y="187"/>
                    </a:lnTo>
                    <a:lnTo>
                      <a:pt x="77" y="182"/>
                    </a:lnTo>
                    <a:lnTo>
                      <a:pt x="78" y="175"/>
                    </a:lnTo>
                    <a:lnTo>
                      <a:pt x="82" y="166"/>
                    </a:lnTo>
                    <a:lnTo>
                      <a:pt x="75" y="165"/>
                    </a:lnTo>
                    <a:lnTo>
                      <a:pt x="67" y="165"/>
                    </a:lnTo>
                    <a:lnTo>
                      <a:pt x="52" y="156"/>
                    </a:lnTo>
                    <a:lnTo>
                      <a:pt x="43" y="144"/>
                    </a:lnTo>
                    <a:lnTo>
                      <a:pt x="40" y="137"/>
                    </a:lnTo>
                    <a:lnTo>
                      <a:pt x="49" y="136"/>
                    </a:lnTo>
                    <a:lnTo>
                      <a:pt x="52" y="127"/>
                    </a:lnTo>
                    <a:lnTo>
                      <a:pt x="51" y="120"/>
                    </a:lnTo>
                    <a:lnTo>
                      <a:pt x="37" y="111"/>
                    </a:lnTo>
                    <a:lnTo>
                      <a:pt x="32" y="106"/>
                    </a:lnTo>
                    <a:lnTo>
                      <a:pt x="27" y="99"/>
                    </a:lnTo>
                    <a:lnTo>
                      <a:pt x="24" y="91"/>
                    </a:lnTo>
                    <a:lnTo>
                      <a:pt x="24" y="83"/>
                    </a:lnTo>
                    <a:lnTo>
                      <a:pt x="29" y="77"/>
                    </a:lnTo>
                    <a:lnTo>
                      <a:pt x="28" y="69"/>
                    </a:lnTo>
                    <a:lnTo>
                      <a:pt x="21" y="64"/>
                    </a:lnTo>
                    <a:lnTo>
                      <a:pt x="13" y="64"/>
                    </a:lnTo>
                    <a:lnTo>
                      <a:pt x="3" y="51"/>
                    </a:lnTo>
                    <a:lnTo>
                      <a:pt x="1" y="43"/>
                    </a:lnTo>
                    <a:lnTo>
                      <a:pt x="0" y="43"/>
                    </a:lnTo>
                    <a:lnTo>
                      <a:pt x="5" y="42"/>
                    </a:lnTo>
                    <a:lnTo>
                      <a:pt x="19" y="32"/>
                    </a:lnTo>
                    <a:lnTo>
                      <a:pt x="27" y="34"/>
                    </a:lnTo>
                    <a:lnTo>
                      <a:pt x="34" y="36"/>
                    </a:lnTo>
                    <a:lnTo>
                      <a:pt x="40" y="42"/>
                    </a:lnTo>
                    <a:lnTo>
                      <a:pt x="55" y="50"/>
                    </a:lnTo>
                    <a:lnTo>
                      <a:pt x="64" y="48"/>
                    </a:lnTo>
                    <a:lnTo>
                      <a:pt x="78" y="55"/>
                    </a:lnTo>
                    <a:lnTo>
                      <a:pt x="87" y="56"/>
                    </a:lnTo>
                    <a:lnTo>
                      <a:pt x="91" y="50"/>
                    </a:lnTo>
                    <a:lnTo>
                      <a:pt x="88" y="42"/>
                    </a:lnTo>
                    <a:lnTo>
                      <a:pt x="75" y="32"/>
                    </a:lnTo>
                    <a:lnTo>
                      <a:pt x="72" y="25"/>
                    </a:lnTo>
                    <a:lnTo>
                      <a:pt x="66" y="19"/>
                    </a:lnTo>
                    <a:lnTo>
                      <a:pt x="67" y="10"/>
                    </a:lnTo>
                    <a:lnTo>
                      <a:pt x="78" y="0"/>
                    </a:lnTo>
                    <a:lnTo>
                      <a:pt x="80" y="0"/>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123" name="Freeform 173"/>
            <p:cNvSpPr>
              <a:spLocks noChangeAspect="1"/>
            </p:cNvSpPr>
            <p:nvPr/>
          </p:nvSpPr>
          <p:spPr bwMode="gray">
            <a:xfrm>
              <a:off x="2915276" y="965959"/>
              <a:ext cx="204699" cy="145657"/>
            </a:xfrm>
            <a:custGeom>
              <a:avLst/>
              <a:gdLst/>
              <a:ahLst/>
              <a:cxnLst>
                <a:cxn ang="0">
                  <a:pos x="221" y="370"/>
                </a:cxn>
                <a:cxn ang="0">
                  <a:pos x="145" y="352"/>
                </a:cxn>
                <a:cxn ang="0">
                  <a:pos x="103" y="337"/>
                </a:cxn>
                <a:cxn ang="0">
                  <a:pos x="150" y="308"/>
                </a:cxn>
                <a:cxn ang="0">
                  <a:pos x="141" y="270"/>
                </a:cxn>
                <a:cxn ang="0">
                  <a:pos x="127" y="259"/>
                </a:cxn>
                <a:cxn ang="0">
                  <a:pos x="108" y="227"/>
                </a:cxn>
                <a:cxn ang="0">
                  <a:pos x="59" y="228"/>
                </a:cxn>
                <a:cxn ang="0">
                  <a:pos x="48" y="218"/>
                </a:cxn>
                <a:cxn ang="0">
                  <a:pos x="102" y="205"/>
                </a:cxn>
                <a:cxn ang="0">
                  <a:pos x="146" y="180"/>
                </a:cxn>
                <a:cxn ang="0">
                  <a:pos x="118" y="167"/>
                </a:cxn>
                <a:cxn ang="0">
                  <a:pos x="138" y="137"/>
                </a:cxn>
                <a:cxn ang="0">
                  <a:pos x="119" y="136"/>
                </a:cxn>
                <a:cxn ang="0">
                  <a:pos x="71" y="138"/>
                </a:cxn>
                <a:cxn ang="0">
                  <a:pos x="0" y="144"/>
                </a:cxn>
                <a:cxn ang="0">
                  <a:pos x="43" y="130"/>
                </a:cxn>
                <a:cxn ang="0">
                  <a:pos x="21" y="97"/>
                </a:cxn>
                <a:cxn ang="0">
                  <a:pos x="68" y="108"/>
                </a:cxn>
                <a:cxn ang="0">
                  <a:pos x="53" y="86"/>
                </a:cxn>
                <a:cxn ang="0">
                  <a:pos x="54" y="71"/>
                </a:cxn>
                <a:cxn ang="0">
                  <a:pos x="77" y="57"/>
                </a:cxn>
                <a:cxn ang="0">
                  <a:pos x="102" y="79"/>
                </a:cxn>
                <a:cxn ang="0">
                  <a:pos x="112" y="66"/>
                </a:cxn>
                <a:cxn ang="0">
                  <a:pos x="103" y="40"/>
                </a:cxn>
                <a:cxn ang="0">
                  <a:pos x="95" y="24"/>
                </a:cxn>
                <a:cxn ang="0">
                  <a:pos x="77" y="9"/>
                </a:cxn>
                <a:cxn ang="0">
                  <a:pos x="109" y="17"/>
                </a:cxn>
                <a:cxn ang="0">
                  <a:pos x="155" y="60"/>
                </a:cxn>
                <a:cxn ang="0">
                  <a:pos x="176" y="100"/>
                </a:cxn>
                <a:cxn ang="0">
                  <a:pos x="156" y="117"/>
                </a:cxn>
                <a:cxn ang="0">
                  <a:pos x="172" y="146"/>
                </a:cxn>
                <a:cxn ang="0">
                  <a:pos x="189" y="152"/>
                </a:cxn>
                <a:cxn ang="0">
                  <a:pos x="217" y="127"/>
                </a:cxn>
                <a:cxn ang="0">
                  <a:pos x="229" y="72"/>
                </a:cxn>
                <a:cxn ang="0">
                  <a:pos x="265" y="95"/>
                </a:cxn>
                <a:cxn ang="0">
                  <a:pos x="283" y="76"/>
                </a:cxn>
                <a:cxn ang="0">
                  <a:pos x="318" y="45"/>
                </a:cxn>
                <a:cxn ang="0">
                  <a:pos x="333" y="77"/>
                </a:cxn>
                <a:cxn ang="0">
                  <a:pos x="355" y="103"/>
                </a:cxn>
                <a:cxn ang="0">
                  <a:pos x="349" y="47"/>
                </a:cxn>
                <a:cxn ang="0">
                  <a:pos x="392" y="65"/>
                </a:cxn>
                <a:cxn ang="0">
                  <a:pos x="424" y="57"/>
                </a:cxn>
                <a:cxn ang="0">
                  <a:pos x="437" y="7"/>
                </a:cxn>
                <a:cxn ang="0">
                  <a:pos x="480" y="19"/>
                </a:cxn>
                <a:cxn ang="0">
                  <a:pos x="504" y="44"/>
                </a:cxn>
                <a:cxn ang="0">
                  <a:pos x="543" y="19"/>
                </a:cxn>
                <a:cxn ang="0">
                  <a:pos x="523" y="72"/>
                </a:cxn>
                <a:cxn ang="0">
                  <a:pos x="560" y="106"/>
                </a:cxn>
                <a:cxn ang="0">
                  <a:pos x="582" y="120"/>
                </a:cxn>
                <a:cxn ang="0">
                  <a:pos x="600" y="179"/>
                </a:cxn>
                <a:cxn ang="0">
                  <a:pos x="591" y="217"/>
                </a:cxn>
                <a:cxn ang="0">
                  <a:pos x="550" y="243"/>
                </a:cxn>
                <a:cxn ang="0">
                  <a:pos x="555" y="270"/>
                </a:cxn>
                <a:cxn ang="0">
                  <a:pos x="516" y="285"/>
                </a:cxn>
                <a:cxn ang="0">
                  <a:pos x="483" y="309"/>
                </a:cxn>
                <a:cxn ang="0">
                  <a:pos x="413" y="347"/>
                </a:cxn>
                <a:cxn ang="0">
                  <a:pos x="385" y="364"/>
                </a:cxn>
                <a:cxn ang="0">
                  <a:pos x="302" y="407"/>
                </a:cxn>
              </a:cxnLst>
              <a:rect l="0" t="0" r="r" b="b"/>
              <a:pathLst>
                <a:path w="603" h="409">
                  <a:moveTo>
                    <a:pt x="251" y="389"/>
                  </a:moveTo>
                  <a:lnTo>
                    <a:pt x="248" y="390"/>
                  </a:lnTo>
                  <a:lnTo>
                    <a:pt x="240" y="384"/>
                  </a:lnTo>
                  <a:lnTo>
                    <a:pt x="231" y="382"/>
                  </a:lnTo>
                  <a:lnTo>
                    <a:pt x="221" y="370"/>
                  </a:lnTo>
                  <a:lnTo>
                    <a:pt x="202" y="356"/>
                  </a:lnTo>
                  <a:lnTo>
                    <a:pt x="182" y="348"/>
                  </a:lnTo>
                  <a:lnTo>
                    <a:pt x="170" y="353"/>
                  </a:lnTo>
                  <a:lnTo>
                    <a:pt x="151" y="348"/>
                  </a:lnTo>
                  <a:lnTo>
                    <a:pt x="145" y="352"/>
                  </a:lnTo>
                  <a:lnTo>
                    <a:pt x="135" y="352"/>
                  </a:lnTo>
                  <a:lnTo>
                    <a:pt x="118" y="351"/>
                  </a:lnTo>
                  <a:lnTo>
                    <a:pt x="111" y="357"/>
                  </a:lnTo>
                  <a:lnTo>
                    <a:pt x="102" y="355"/>
                  </a:lnTo>
                  <a:lnTo>
                    <a:pt x="103" y="337"/>
                  </a:lnTo>
                  <a:lnTo>
                    <a:pt x="100" y="324"/>
                  </a:lnTo>
                  <a:lnTo>
                    <a:pt x="113" y="334"/>
                  </a:lnTo>
                  <a:lnTo>
                    <a:pt x="119" y="325"/>
                  </a:lnTo>
                  <a:lnTo>
                    <a:pt x="135" y="319"/>
                  </a:lnTo>
                  <a:lnTo>
                    <a:pt x="150" y="308"/>
                  </a:lnTo>
                  <a:lnTo>
                    <a:pt x="150" y="288"/>
                  </a:lnTo>
                  <a:lnTo>
                    <a:pt x="131" y="293"/>
                  </a:lnTo>
                  <a:lnTo>
                    <a:pt x="141" y="283"/>
                  </a:lnTo>
                  <a:lnTo>
                    <a:pt x="143" y="278"/>
                  </a:lnTo>
                  <a:lnTo>
                    <a:pt x="141" y="270"/>
                  </a:lnTo>
                  <a:lnTo>
                    <a:pt x="150" y="259"/>
                  </a:lnTo>
                  <a:lnTo>
                    <a:pt x="140" y="260"/>
                  </a:lnTo>
                  <a:lnTo>
                    <a:pt x="134" y="271"/>
                  </a:lnTo>
                  <a:lnTo>
                    <a:pt x="128" y="266"/>
                  </a:lnTo>
                  <a:lnTo>
                    <a:pt x="127" y="259"/>
                  </a:lnTo>
                  <a:lnTo>
                    <a:pt x="122" y="260"/>
                  </a:lnTo>
                  <a:lnTo>
                    <a:pt x="120" y="255"/>
                  </a:lnTo>
                  <a:lnTo>
                    <a:pt x="119" y="245"/>
                  </a:lnTo>
                  <a:lnTo>
                    <a:pt x="116" y="228"/>
                  </a:lnTo>
                  <a:lnTo>
                    <a:pt x="108" y="227"/>
                  </a:lnTo>
                  <a:lnTo>
                    <a:pt x="95" y="232"/>
                  </a:lnTo>
                  <a:lnTo>
                    <a:pt x="90" y="227"/>
                  </a:lnTo>
                  <a:lnTo>
                    <a:pt x="81" y="226"/>
                  </a:lnTo>
                  <a:lnTo>
                    <a:pt x="69" y="226"/>
                  </a:lnTo>
                  <a:lnTo>
                    <a:pt x="59" y="228"/>
                  </a:lnTo>
                  <a:lnTo>
                    <a:pt x="49" y="235"/>
                  </a:lnTo>
                  <a:lnTo>
                    <a:pt x="37" y="238"/>
                  </a:lnTo>
                  <a:lnTo>
                    <a:pt x="32" y="232"/>
                  </a:lnTo>
                  <a:lnTo>
                    <a:pt x="33" y="219"/>
                  </a:lnTo>
                  <a:lnTo>
                    <a:pt x="48" y="218"/>
                  </a:lnTo>
                  <a:lnTo>
                    <a:pt x="66" y="213"/>
                  </a:lnTo>
                  <a:lnTo>
                    <a:pt x="73" y="207"/>
                  </a:lnTo>
                  <a:lnTo>
                    <a:pt x="85" y="207"/>
                  </a:lnTo>
                  <a:lnTo>
                    <a:pt x="96" y="197"/>
                  </a:lnTo>
                  <a:lnTo>
                    <a:pt x="102" y="205"/>
                  </a:lnTo>
                  <a:lnTo>
                    <a:pt x="111" y="196"/>
                  </a:lnTo>
                  <a:lnTo>
                    <a:pt x="122" y="200"/>
                  </a:lnTo>
                  <a:lnTo>
                    <a:pt x="144" y="201"/>
                  </a:lnTo>
                  <a:lnTo>
                    <a:pt x="152" y="178"/>
                  </a:lnTo>
                  <a:lnTo>
                    <a:pt x="146" y="180"/>
                  </a:lnTo>
                  <a:lnTo>
                    <a:pt x="140" y="191"/>
                  </a:lnTo>
                  <a:lnTo>
                    <a:pt x="133" y="187"/>
                  </a:lnTo>
                  <a:lnTo>
                    <a:pt x="111" y="184"/>
                  </a:lnTo>
                  <a:lnTo>
                    <a:pt x="111" y="176"/>
                  </a:lnTo>
                  <a:lnTo>
                    <a:pt x="118" y="167"/>
                  </a:lnTo>
                  <a:lnTo>
                    <a:pt x="125" y="165"/>
                  </a:lnTo>
                  <a:lnTo>
                    <a:pt x="130" y="159"/>
                  </a:lnTo>
                  <a:lnTo>
                    <a:pt x="147" y="147"/>
                  </a:lnTo>
                  <a:lnTo>
                    <a:pt x="147" y="144"/>
                  </a:lnTo>
                  <a:lnTo>
                    <a:pt x="138" y="137"/>
                  </a:lnTo>
                  <a:lnTo>
                    <a:pt x="131" y="143"/>
                  </a:lnTo>
                  <a:lnTo>
                    <a:pt x="124" y="143"/>
                  </a:lnTo>
                  <a:lnTo>
                    <a:pt x="124" y="137"/>
                  </a:lnTo>
                  <a:lnTo>
                    <a:pt x="119" y="133"/>
                  </a:lnTo>
                  <a:lnTo>
                    <a:pt x="119" y="136"/>
                  </a:lnTo>
                  <a:lnTo>
                    <a:pt x="116" y="127"/>
                  </a:lnTo>
                  <a:lnTo>
                    <a:pt x="112" y="126"/>
                  </a:lnTo>
                  <a:lnTo>
                    <a:pt x="90" y="124"/>
                  </a:lnTo>
                  <a:lnTo>
                    <a:pt x="82" y="127"/>
                  </a:lnTo>
                  <a:lnTo>
                    <a:pt x="71" y="138"/>
                  </a:lnTo>
                  <a:lnTo>
                    <a:pt x="64" y="138"/>
                  </a:lnTo>
                  <a:lnTo>
                    <a:pt x="48" y="147"/>
                  </a:lnTo>
                  <a:lnTo>
                    <a:pt x="42" y="147"/>
                  </a:lnTo>
                  <a:lnTo>
                    <a:pt x="25" y="137"/>
                  </a:lnTo>
                  <a:lnTo>
                    <a:pt x="0" y="144"/>
                  </a:lnTo>
                  <a:lnTo>
                    <a:pt x="4" y="132"/>
                  </a:lnTo>
                  <a:lnTo>
                    <a:pt x="9" y="122"/>
                  </a:lnTo>
                  <a:lnTo>
                    <a:pt x="15" y="127"/>
                  </a:lnTo>
                  <a:lnTo>
                    <a:pt x="34" y="136"/>
                  </a:lnTo>
                  <a:lnTo>
                    <a:pt x="43" y="130"/>
                  </a:lnTo>
                  <a:lnTo>
                    <a:pt x="31" y="125"/>
                  </a:lnTo>
                  <a:lnTo>
                    <a:pt x="34" y="124"/>
                  </a:lnTo>
                  <a:lnTo>
                    <a:pt x="36" y="116"/>
                  </a:lnTo>
                  <a:lnTo>
                    <a:pt x="26" y="110"/>
                  </a:lnTo>
                  <a:lnTo>
                    <a:pt x="21" y="97"/>
                  </a:lnTo>
                  <a:lnTo>
                    <a:pt x="44" y="108"/>
                  </a:lnTo>
                  <a:lnTo>
                    <a:pt x="53" y="120"/>
                  </a:lnTo>
                  <a:lnTo>
                    <a:pt x="70" y="116"/>
                  </a:lnTo>
                  <a:lnTo>
                    <a:pt x="63" y="111"/>
                  </a:lnTo>
                  <a:lnTo>
                    <a:pt x="68" y="108"/>
                  </a:lnTo>
                  <a:lnTo>
                    <a:pt x="69" y="100"/>
                  </a:lnTo>
                  <a:lnTo>
                    <a:pt x="50" y="103"/>
                  </a:lnTo>
                  <a:lnTo>
                    <a:pt x="41" y="92"/>
                  </a:lnTo>
                  <a:lnTo>
                    <a:pt x="42" y="88"/>
                  </a:lnTo>
                  <a:lnTo>
                    <a:pt x="53" y="86"/>
                  </a:lnTo>
                  <a:lnTo>
                    <a:pt x="44" y="78"/>
                  </a:lnTo>
                  <a:lnTo>
                    <a:pt x="37" y="65"/>
                  </a:lnTo>
                  <a:lnTo>
                    <a:pt x="38" y="67"/>
                  </a:lnTo>
                  <a:lnTo>
                    <a:pt x="52" y="73"/>
                  </a:lnTo>
                  <a:lnTo>
                    <a:pt x="54" y="71"/>
                  </a:lnTo>
                  <a:lnTo>
                    <a:pt x="47" y="59"/>
                  </a:lnTo>
                  <a:lnTo>
                    <a:pt x="58" y="63"/>
                  </a:lnTo>
                  <a:lnTo>
                    <a:pt x="50" y="51"/>
                  </a:lnTo>
                  <a:lnTo>
                    <a:pt x="58" y="47"/>
                  </a:lnTo>
                  <a:lnTo>
                    <a:pt x="77" y="57"/>
                  </a:lnTo>
                  <a:lnTo>
                    <a:pt x="77" y="73"/>
                  </a:lnTo>
                  <a:lnTo>
                    <a:pt x="80" y="74"/>
                  </a:lnTo>
                  <a:lnTo>
                    <a:pt x="87" y="77"/>
                  </a:lnTo>
                  <a:lnTo>
                    <a:pt x="93" y="70"/>
                  </a:lnTo>
                  <a:lnTo>
                    <a:pt x="102" y="79"/>
                  </a:lnTo>
                  <a:lnTo>
                    <a:pt x="104" y="93"/>
                  </a:lnTo>
                  <a:lnTo>
                    <a:pt x="108" y="81"/>
                  </a:lnTo>
                  <a:lnTo>
                    <a:pt x="113" y="93"/>
                  </a:lnTo>
                  <a:lnTo>
                    <a:pt x="119" y="79"/>
                  </a:lnTo>
                  <a:lnTo>
                    <a:pt x="112" y="66"/>
                  </a:lnTo>
                  <a:lnTo>
                    <a:pt x="113" y="60"/>
                  </a:lnTo>
                  <a:lnTo>
                    <a:pt x="97" y="51"/>
                  </a:lnTo>
                  <a:lnTo>
                    <a:pt x="89" y="44"/>
                  </a:lnTo>
                  <a:lnTo>
                    <a:pt x="95" y="33"/>
                  </a:lnTo>
                  <a:lnTo>
                    <a:pt x="103" y="40"/>
                  </a:lnTo>
                  <a:lnTo>
                    <a:pt x="108" y="40"/>
                  </a:lnTo>
                  <a:lnTo>
                    <a:pt x="112" y="38"/>
                  </a:lnTo>
                  <a:lnTo>
                    <a:pt x="103" y="29"/>
                  </a:lnTo>
                  <a:lnTo>
                    <a:pt x="101" y="24"/>
                  </a:lnTo>
                  <a:lnTo>
                    <a:pt x="95" y="24"/>
                  </a:lnTo>
                  <a:lnTo>
                    <a:pt x="85" y="30"/>
                  </a:lnTo>
                  <a:lnTo>
                    <a:pt x="76" y="27"/>
                  </a:lnTo>
                  <a:lnTo>
                    <a:pt x="76" y="25"/>
                  </a:lnTo>
                  <a:lnTo>
                    <a:pt x="80" y="18"/>
                  </a:lnTo>
                  <a:lnTo>
                    <a:pt x="77" y="9"/>
                  </a:lnTo>
                  <a:lnTo>
                    <a:pt x="87" y="11"/>
                  </a:lnTo>
                  <a:lnTo>
                    <a:pt x="87" y="6"/>
                  </a:lnTo>
                  <a:lnTo>
                    <a:pt x="97" y="16"/>
                  </a:lnTo>
                  <a:lnTo>
                    <a:pt x="103" y="13"/>
                  </a:lnTo>
                  <a:lnTo>
                    <a:pt x="109" y="17"/>
                  </a:lnTo>
                  <a:lnTo>
                    <a:pt x="114" y="14"/>
                  </a:lnTo>
                  <a:lnTo>
                    <a:pt x="124" y="33"/>
                  </a:lnTo>
                  <a:lnTo>
                    <a:pt x="139" y="36"/>
                  </a:lnTo>
                  <a:lnTo>
                    <a:pt x="145" y="47"/>
                  </a:lnTo>
                  <a:lnTo>
                    <a:pt x="155" y="60"/>
                  </a:lnTo>
                  <a:lnTo>
                    <a:pt x="166" y="63"/>
                  </a:lnTo>
                  <a:lnTo>
                    <a:pt x="173" y="71"/>
                  </a:lnTo>
                  <a:lnTo>
                    <a:pt x="163" y="78"/>
                  </a:lnTo>
                  <a:lnTo>
                    <a:pt x="174" y="86"/>
                  </a:lnTo>
                  <a:lnTo>
                    <a:pt x="176" y="100"/>
                  </a:lnTo>
                  <a:lnTo>
                    <a:pt x="171" y="104"/>
                  </a:lnTo>
                  <a:lnTo>
                    <a:pt x="170" y="109"/>
                  </a:lnTo>
                  <a:lnTo>
                    <a:pt x="166" y="114"/>
                  </a:lnTo>
                  <a:lnTo>
                    <a:pt x="152" y="106"/>
                  </a:lnTo>
                  <a:lnTo>
                    <a:pt x="156" y="117"/>
                  </a:lnTo>
                  <a:lnTo>
                    <a:pt x="170" y="124"/>
                  </a:lnTo>
                  <a:lnTo>
                    <a:pt x="168" y="133"/>
                  </a:lnTo>
                  <a:lnTo>
                    <a:pt x="174" y="126"/>
                  </a:lnTo>
                  <a:lnTo>
                    <a:pt x="177" y="140"/>
                  </a:lnTo>
                  <a:lnTo>
                    <a:pt x="172" y="146"/>
                  </a:lnTo>
                  <a:lnTo>
                    <a:pt x="181" y="149"/>
                  </a:lnTo>
                  <a:lnTo>
                    <a:pt x="182" y="157"/>
                  </a:lnTo>
                  <a:lnTo>
                    <a:pt x="182" y="175"/>
                  </a:lnTo>
                  <a:lnTo>
                    <a:pt x="189" y="162"/>
                  </a:lnTo>
                  <a:lnTo>
                    <a:pt x="189" y="152"/>
                  </a:lnTo>
                  <a:lnTo>
                    <a:pt x="202" y="151"/>
                  </a:lnTo>
                  <a:lnTo>
                    <a:pt x="202" y="127"/>
                  </a:lnTo>
                  <a:lnTo>
                    <a:pt x="206" y="116"/>
                  </a:lnTo>
                  <a:lnTo>
                    <a:pt x="215" y="117"/>
                  </a:lnTo>
                  <a:lnTo>
                    <a:pt x="217" y="127"/>
                  </a:lnTo>
                  <a:lnTo>
                    <a:pt x="222" y="137"/>
                  </a:lnTo>
                  <a:lnTo>
                    <a:pt x="229" y="127"/>
                  </a:lnTo>
                  <a:lnTo>
                    <a:pt x="232" y="113"/>
                  </a:lnTo>
                  <a:lnTo>
                    <a:pt x="233" y="97"/>
                  </a:lnTo>
                  <a:lnTo>
                    <a:pt x="229" y="72"/>
                  </a:lnTo>
                  <a:lnTo>
                    <a:pt x="227" y="59"/>
                  </a:lnTo>
                  <a:lnTo>
                    <a:pt x="233" y="56"/>
                  </a:lnTo>
                  <a:lnTo>
                    <a:pt x="240" y="59"/>
                  </a:lnTo>
                  <a:lnTo>
                    <a:pt x="256" y="76"/>
                  </a:lnTo>
                  <a:lnTo>
                    <a:pt x="265" y="95"/>
                  </a:lnTo>
                  <a:lnTo>
                    <a:pt x="269" y="106"/>
                  </a:lnTo>
                  <a:lnTo>
                    <a:pt x="275" y="106"/>
                  </a:lnTo>
                  <a:lnTo>
                    <a:pt x="281" y="104"/>
                  </a:lnTo>
                  <a:lnTo>
                    <a:pt x="284" y="88"/>
                  </a:lnTo>
                  <a:lnTo>
                    <a:pt x="283" y="76"/>
                  </a:lnTo>
                  <a:lnTo>
                    <a:pt x="280" y="66"/>
                  </a:lnTo>
                  <a:lnTo>
                    <a:pt x="292" y="61"/>
                  </a:lnTo>
                  <a:lnTo>
                    <a:pt x="299" y="65"/>
                  </a:lnTo>
                  <a:lnTo>
                    <a:pt x="305" y="54"/>
                  </a:lnTo>
                  <a:lnTo>
                    <a:pt x="318" y="45"/>
                  </a:lnTo>
                  <a:lnTo>
                    <a:pt x="318" y="55"/>
                  </a:lnTo>
                  <a:lnTo>
                    <a:pt x="321" y="55"/>
                  </a:lnTo>
                  <a:lnTo>
                    <a:pt x="323" y="61"/>
                  </a:lnTo>
                  <a:lnTo>
                    <a:pt x="331" y="63"/>
                  </a:lnTo>
                  <a:lnTo>
                    <a:pt x="333" y="77"/>
                  </a:lnTo>
                  <a:lnTo>
                    <a:pt x="340" y="84"/>
                  </a:lnTo>
                  <a:lnTo>
                    <a:pt x="346" y="95"/>
                  </a:lnTo>
                  <a:lnTo>
                    <a:pt x="349" y="111"/>
                  </a:lnTo>
                  <a:lnTo>
                    <a:pt x="353" y="117"/>
                  </a:lnTo>
                  <a:lnTo>
                    <a:pt x="355" y="103"/>
                  </a:lnTo>
                  <a:lnTo>
                    <a:pt x="355" y="89"/>
                  </a:lnTo>
                  <a:lnTo>
                    <a:pt x="353" y="81"/>
                  </a:lnTo>
                  <a:lnTo>
                    <a:pt x="344" y="60"/>
                  </a:lnTo>
                  <a:lnTo>
                    <a:pt x="344" y="50"/>
                  </a:lnTo>
                  <a:lnTo>
                    <a:pt x="349" y="47"/>
                  </a:lnTo>
                  <a:lnTo>
                    <a:pt x="360" y="50"/>
                  </a:lnTo>
                  <a:lnTo>
                    <a:pt x="370" y="59"/>
                  </a:lnTo>
                  <a:lnTo>
                    <a:pt x="377" y="72"/>
                  </a:lnTo>
                  <a:lnTo>
                    <a:pt x="387" y="70"/>
                  </a:lnTo>
                  <a:lnTo>
                    <a:pt x="392" y="65"/>
                  </a:lnTo>
                  <a:lnTo>
                    <a:pt x="397" y="55"/>
                  </a:lnTo>
                  <a:lnTo>
                    <a:pt x="397" y="49"/>
                  </a:lnTo>
                  <a:lnTo>
                    <a:pt x="410" y="46"/>
                  </a:lnTo>
                  <a:lnTo>
                    <a:pt x="412" y="56"/>
                  </a:lnTo>
                  <a:lnTo>
                    <a:pt x="424" y="57"/>
                  </a:lnTo>
                  <a:lnTo>
                    <a:pt x="432" y="51"/>
                  </a:lnTo>
                  <a:lnTo>
                    <a:pt x="444" y="50"/>
                  </a:lnTo>
                  <a:lnTo>
                    <a:pt x="444" y="28"/>
                  </a:lnTo>
                  <a:lnTo>
                    <a:pt x="441" y="16"/>
                  </a:lnTo>
                  <a:lnTo>
                    <a:pt x="437" y="7"/>
                  </a:lnTo>
                  <a:lnTo>
                    <a:pt x="448" y="8"/>
                  </a:lnTo>
                  <a:lnTo>
                    <a:pt x="456" y="0"/>
                  </a:lnTo>
                  <a:lnTo>
                    <a:pt x="464" y="1"/>
                  </a:lnTo>
                  <a:lnTo>
                    <a:pt x="468" y="13"/>
                  </a:lnTo>
                  <a:lnTo>
                    <a:pt x="480" y="19"/>
                  </a:lnTo>
                  <a:lnTo>
                    <a:pt x="482" y="31"/>
                  </a:lnTo>
                  <a:lnTo>
                    <a:pt x="479" y="36"/>
                  </a:lnTo>
                  <a:lnTo>
                    <a:pt x="495" y="49"/>
                  </a:lnTo>
                  <a:lnTo>
                    <a:pt x="501" y="49"/>
                  </a:lnTo>
                  <a:lnTo>
                    <a:pt x="504" y="44"/>
                  </a:lnTo>
                  <a:lnTo>
                    <a:pt x="502" y="36"/>
                  </a:lnTo>
                  <a:lnTo>
                    <a:pt x="518" y="36"/>
                  </a:lnTo>
                  <a:lnTo>
                    <a:pt x="523" y="23"/>
                  </a:lnTo>
                  <a:lnTo>
                    <a:pt x="530" y="20"/>
                  </a:lnTo>
                  <a:lnTo>
                    <a:pt x="543" y="19"/>
                  </a:lnTo>
                  <a:lnTo>
                    <a:pt x="547" y="23"/>
                  </a:lnTo>
                  <a:lnTo>
                    <a:pt x="532" y="30"/>
                  </a:lnTo>
                  <a:lnTo>
                    <a:pt x="515" y="59"/>
                  </a:lnTo>
                  <a:lnTo>
                    <a:pt x="518" y="67"/>
                  </a:lnTo>
                  <a:lnTo>
                    <a:pt x="523" y="72"/>
                  </a:lnTo>
                  <a:lnTo>
                    <a:pt x="538" y="63"/>
                  </a:lnTo>
                  <a:lnTo>
                    <a:pt x="542" y="82"/>
                  </a:lnTo>
                  <a:lnTo>
                    <a:pt x="536" y="99"/>
                  </a:lnTo>
                  <a:lnTo>
                    <a:pt x="536" y="109"/>
                  </a:lnTo>
                  <a:lnTo>
                    <a:pt x="560" y="106"/>
                  </a:lnTo>
                  <a:lnTo>
                    <a:pt x="559" y="115"/>
                  </a:lnTo>
                  <a:lnTo>
                    <a:pt x="560" y="124"/>
                  </a:lnTo>
                  <a:lnTo>
                    <a:pt x="576" y="129"/>
                  </a:lnTo>
                  <a:lnTo>
                    <a:pt x="577" y="115"/>
                  </a:lnTo>
                  <a:lnTo>
                    <a:pt x="582" y="120"/>
                  </a:lnTo>
                  <a:lnTo>
                    <a:pt x="593" y="147"/>
                  </a:lnTo>
                  <a:lnTo>
                    <a:pt x="592" y="159"/>
                  </a:lnTo>
                  <a:lnTo>
                    <a:pt x="586" y="165"/>
                  </a:lnTo>
                  <a:lnTo>
                    <a:pt x="592" y="180"/>
                  </a:lnTo>
                  <a:lnTo>
                    <a:pt x="600" y="179"/>
                  </a:lnTo>
                  <a:lnTo>
                    <a:pt x="603" y="174"/>
                  </a:lnTo>
                  <a:lnTo>
                    <a:pt x="603" y="189"/>
                  </a:lnTo>
                  <a:lnTo>
                    <a:pt x="600" y="202"/>
                  </a:lnTo>
                  <a:lnTo>
                    <a:pt x="591" y="206"/>
                  </a:lnTo>
                  <a:lnTo>
                    <a:pt x="591" y="217"/>
                  </a:lnTo>
                  <a:lnTo>
                    <a:pt x="587" y="219"/>
                  </a:lnTo>
                  <a:lnTo>
                    <a:pt x="580" y="229"/>
                  </a:lnTo>
                  <a:lnTo>
                    <a:pt x="560" y="234"/>
                  </a:lnTo>
                  <a:lnTo>
                    <a:pt x="560" y="244"/>
                  </a:lnTo>
                  <a:lnTo>
                    <a:pt x="550" y="243"/>
                  </a:lnTo>
                  <a:lnTo>
                    <a:pt x="553" y="246"/>
                  </a:lnTo>
                  <a:lnTo>
                    <a:pt x="548" y="253"/>
                  </a:lnTo>
                  <a:lnTo>
                    <a:pt x="555" y="254"/>
                  </a:lnTo>
                  <a:lnTo>
                    <a:pt x="565" y="246"/>
                  </a:lnTo>
                  <a:lnTo>
                    <a:pt x="555" y="270"/>
                  </a:lnTo>
                  <a:lnTo>
                    <a:pt x="545" y="282"/>
                  </a:lnTo>
                  <a:lnTo>
                    <a:pt x="532" y="287"/>
                  </a:lnTo>
                  <a:lnTo>
                    <a:pt x="528" y="299"/>
                  </a:lnTo>
                  <a:lnTo>
                    <a:pt x="516" y="292"/>
                  </a:lnTo>
                  <a:lnTo>
                    <a:pt x="516" y="285"/>
                  </a:lnTo>
                  <a:lnTo>
                    <a:pt x="510" y="278"/>
                  </a:lnTo>
                  <a:lnTo>
                    <a:pt x="504" y="277"/>
                  </a:lnTo>
                  <a:lnTo>
                    <a:pt x="501" y="291"/>
                  </a:lnTo>
                  <a:lnTo>
                    <a:pt x="488" y="300"/>
                  </a:lnTo>
                  <a:lnTo>
                    <a:pt x="483" y="309"/>
                  </a:lnTo>
                  <a:lnTo>
                    <a:pt x="467" y="325"/>
                  </a:lnTo>
                  <a:lnTo>
                    <a:pt x="450" y="337"/>
                  </a:lnTo>
                  <a:lnTo>
                    <a:pt x="437" y="345"/>
                  </a:lnTo>
                  <a:lnTo>
                    <a:pt x="423" y="343"/>
                  </a:lnTo>
                  <a:lnTo>
                    <a:pt x="413" y="347"/>
                  </a:lnTo>
                  <a:lnTo>
                    <a:pt x="410" y="341"/>
                  </a:lnTo>
                  <a:lnTo>
                    <a:pt x="404" y="346"/>
                  </a:lnTo>
                  <a:lnTo>
                    <a:pt x="401" y="351"/>
                  </a:lnTo>
                  <a:lnTo>
                    <a:pt x="401" y="359"/>
                  </a:lnTo>
                  <a:lnTo>
                    <a:pt x="385" y="364"/>
                  </a:lnTo>
                  <a:lnTo>
                    <a:pt x="356" y="394"/>
                  </a:lnTo>
                  <a:lnTo>
                    <a:pt x="332" y="402"/>
                  </a:lnTo>
                  <a:lnTo>
                    <a:pt x="324" y="409"/>
                  </a:lnTo>
                  <a:lnTo>
                    <a:pt x="310" y="404"/>
                  </a:lnTo>
                  <a:lnTo>
                    <a:pt x="302" y="407"/>
                  </a:lnTo>
                  <a:lnTo>
                    <a:pt x="291" y="399"/>
                  </a:lnTo>
                  <a:lnTo>
                    <a:pt x="279" y="396"/>
                  </a:lnTo>
                  <a:lnTo>
                    <a:pt x="260" y="388"/>
                  </a:lnTo>
                  <a:lnTo>
                    <a:pt x="251" y="389"/>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124" name="Group 222"/>
            <p:cNvGrpSpPr>
              <a:grpSpLocks noChangeAspect="1"/>
            </p:cNvGrpSpPr>
            <p:nvPr/>
          </p:nvGrpSpPr>
          <p:grpSpPr bwMode="gray">
            <a:xfrm>
              <a:off x="3809701" y="197028"/>
              <a:ext cx="1706" cy="3553"/>
              <a:chOff x="3340" y="1146"/>
              <a:chExt cx="1" cy="2"/>
            </a:xfrm>
            <a:grpFill/>
          </p:grpSpPr>
          <p:sp>
            <p:nvSpPr>
              <p:cNvPr id="358" name="Freeform 225"/>
              <p:cNvSpPr>
                <a:spLocks noChangeAspect="1"/>
              </p:cNvSpPr>
              <p:nvPr/>
            </p:nvSpPr>
            <p:spPr bwMode="gray">
              <a:xfrm>
                <a:off x="3340" y="1146"/>
                <a:ext cx="1" cy="1"/>
              </a:xfrm>
              <a:custGeom>
                <a:avLst/>
                <a:gdLst/>
                <a:ahLst/>
                <a:cxnLst>
                  <a:cxn ang="0">
                    <a:pos x="0" y="0"/>
                  </a:cxn>
                  <a:cxn ang="0">
                    <a:pos x="0" y="2"/>
                  </a:cxn>
                  <a:cxn ang="0">
                    <a:pos x="1" y="2"/>
                  </a:cxn>
                  <a:cxn ang="0">
                    <a:pos x="0" y="0"/>
                  </a:cxn>
                </a:cxnLst>
                <a:rect l="0" t="0" r="r" b="b"/>
                <a:pathLst>
                  <a:path w="1" h="2">
                    <a:moveTo>
                      <a:pt x="0" y="0"/>
                    </a:moveTo>
                    <a:lnTo>
                      <a:pt x="0" y="2"/>
                    </a:lnTo>
                    <a:lnTo>
                      <a:pt x="1" y="2"/>
                    </a:lnTo>
                    <a:lnTo>
                      <a:pt x="0"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59" name="Freeform 226"/>
              <p:cNvSpPr>
                <a:spLocks noChangeAspect="1"/>
              </p:cNvSpPr>
              <p:nvPr/>
            </p:nvSpPr>
            <p:spPr bwMode="gray">
              <a:xfrm>
                <a:off x="3340" y="1147"/>
                <a:ext cx="1" cy="1"/>
              </a:xfrm>
              <a:custGeom>
                <a:avLst/>
                <a:gdLst/>
                <a:ahLst/>
                <a:cxnLst>
                  <a:cxn ang="0">
                    <a:pos x="0" y="0"/>
                  </a:cxn>
                  <a:cxn ang="0">
                    <a:pos x="0" y="0"/>
                  </a:cxn>
                  <a:cxn ang="0">
                    <a:pos x="0" y="1"/>
                  </a:cxn>
                  <a:cxn ang="0">
                    <a:pos x="0" y="0"/>
                  </a:cxn>
                </a:cxnLst>
                <a:rect l="0" t="0" r="r" b="b"/>
                <a:pathLst>
                  <a:path h="1">
                    <a:moveTo>
                      <a:pt x="0" y="0"/>
                    </a:moveTo>
                    <a:lnTo>
                      <a:pt x="0" y="0"/>
                    </a:lnTo>
                    <a:lnTo>
                      <a:pt x="0" y="1"/>
                    </a:lnTo>
                    <a:lnTo>
                      <a:pt x="0" y="0"/>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125" name="Freeform 229"/>
            <p:cNvSpPr>
              <a:spLocks noChangeAspect="1"/>
            </p:cNvSpPr>
            <p:nvPr/>
          </p:nvSpPr>
          <p:spPr bwMode="gray">
            <a:xfrm>
              <a:off x="2550229" y="1251945"/>
              <a:ext cx="6823" cy="7105"/>
            </a:xfrm>
            <a:custGeom>
              <a:avLst/>
              <a:gdLst/>
              <a:ahLst/>
              <a:cxnLst>
                <a:cxn ang="0">
                  <a:pos x="3" y="0"/>
                </a:cxn>
                <a:cxn ang="0">
                  <a:pos x="3" y="22"/>
                </a:cxn>
                <a:cxn ang="0">
                  <a:pos x="2" y="0"/>
                </a:cxn>
                <a:cxn ang="0">
                  <a:pos x="0" y="10"/>
                </a:cxn>
                <a:cxn ang="0">
                  <a:pos x="0" y="13"/>
                </a:cxn>
                <a:cxn ang="0">
                  <a:pos x="1" y="15"/>
                </a:cxn>
                <a:cxn ang="0">
                  <a:pos x="13" y="13"/>
                </a:cxn>
                <a:cxn ang="0">
                  <a:pos x="19" y="10"/>
                </a:cxn>
                <a:cxn ang="0">
                  <a:pos x="19" y="6"/>
                </a:cxn>
                <a:cxn ang="0">
                  <a:pos x="8" y="0"/>
                </a:cxn>
                <a:cxn ang="0">
                  <a:pos x="3" y="0"/>
                </a:cxn>
              </a:cxnLst>
              <a:rect l="0" t="0" r="r" b="b"/>
              <a:pathLst>
                <a:path w="19" h="22">
                  <a:moveTo>
                    <a:pt x="3" y="0"/>
                  </a:moveTo>
                  <a:lnTo>
                    <a:pt x="3" y="22"/>
                  </a:lnTo>
                  <a:lnTo>
                    <a:pt x="2" y="0"/>
                  </a:lnTo>
                  <a:lnTo>
                    <a:pt x="0" y="10"/>
                  </a:lnTo>
                  <a:lnTo>
                    <a:pt x="0" y="13"/>
                  </a:lnTo>
                  <a:lnTo>
                    <a:pt x="1" y="15"/>
                  </a:lnTo>
                  <a:lnTo>
                    <a:pt x="13" y="13"/>
                  </a:lnTo>
                  <a:lnTo>
                    <a:pt x="19" y="10"/>
                  </a:lnTo>
                  <a:lnTo>
                    <a:pt x="19" y="6"/>
                  </a:lnTo>
                  <a:lnTo>
                    <a:pt x="8" y="0"/>
                  </a:lnTo>
                  <a:lnTo>
                    <a:pt x="3"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26" name="Freeform 230"/>
            <p:cNvSpPr>
              <a:spLocks noChangeAspect="1"/>
            </p:cNvSpPr>
            <p:nvPr/>
          </p:nvSpPr>
          <p:spPr bwMode="gray">
            <a:xfrm>
              <a:off x="2913570" y="607144"/>
              <a:ext cx="49469" cy="49737"/>
            </a:xfrm>
            <a:custGeom>
              <a:avLst/>
              <a:gdLst/>
              <a:ahLst/>
              <a:cxnLst>
                <a:cxn ang="0">
                  <a:pos x="82" y="27"/>
                </a:cxn>
                <a:cxn ang="0">
                  <a:pos x="96" y="46"/>
                </a:cxn>
                <a:cxn ang="0">
                  <a:pos x="118" y="55"/>
                </a:cxn>
                <a:cxn ang="0">
                  <a:pos x="128" y="70"/>
                </a:cxn>
                <a:cxn ang="0">
                  <a:pos x="137" y="68"/>
                </a:cxn>
                <a:cxn ang="0">
                  <a:pos x="141" y="90"/>
                </a:cxn>
                <a:cxn ang="0">
                  <a:pos x="130" y="87"/>
                </a:cxn>
                <a:cxn ang="0">
                  <a:pos x="123" y="82"/>
                </a:cxn>
                <a:cxn ang="0">
                  <a:pos x="107" y="81"/>
                </a:cxn>
                <a:cxn ang="0">
                  <a:pos x="97" y="92"/>
                </a:cxn>
                <a:cxn ang="0">
                  <a:pos x="110" y="101"/>
                </a:cxn>
                <a:cxn ang="0">
                  <a:pos x="118" y="112"/>
                </a:cxn>
                <a:cxn ang="0">
                  <a:pos x="129" y="113"/>
                </a:cxn>
                <a:cxn ang="0">
                  <a:pos x="128" y="138"/>
                </a:cxn>
                <a:cxn ang="0">
                  <a:pos x="121" y="140"/>
                </a:cxn>
                <a:cxn ang="0">
                  <a:pos x="110" y="133"/>
                </a:cxn>
                <a:cxn ang="0">
                  <a:pos x="110" y="122"/>
                </a:cxn>
                <a:cxn ang="0">
                  <a:pos x="97" y="128"/>
                </a:cxn>
                <a:cxn ang="0">
                  <a:pos x="75" y="98"/>
                </a:cxn>
                <a:cxn ang="0">
                  <a:pos x="31" y="76"/>
                </a:cxn>
                <a:cxn ang="0">
                  <a:pos x="24" y="62"/>
                </a:cxn>
                <a:cxn ang="0">
                  <a:pos x="10" y="50"/>
                </a:cxn>
                <a:cxn ang="0">
                  <a:pos x="8" y="39"/>
                </a:cxn>
                <a:cxn ang="0">
                  <a:pos x="4" y="33"/>
                </a:cxn>
                <a:cxn ang="0">
                  <a:pos x="4" y="26"/>
                </a:cxn>
                <a:cxn ang="0">
                  <a:pos x="1" y="11"/>
                </a:cxn>
                <a:cxn ang="0">
                  <a:pos x="0" y="7"/>
                </a:cxn>
                <a:cxn ang="0">
                  <a:pos x="15" y="0"/>
                </a:cxn>
                <a:cxn ang="0">
                  <a:pos x="49" y="9"/>
                </a:cxn>
                <a:cxn ang="0">
                  <a:pos x="58" y="5"/>
                </a:cxn>
                <a:cxn ang="0">
                  <a:pos x="75" y="15"/>
                </a:cxn>
                <a:cxn ang="0">
                  <a:pos x="82" y="27"/>
                </a:cxn>
              </a:cxnLst>
              <a:rect l="0" t="0" r="r" b="b"/>
              <a:pathLst>
                <a:path w="141" h="140">
                  <a:moveTo>
                    <a:pt x="82" y="27"/>
                  </a:moveTo>
                  <a:lnTo>
                    <a:pt x="96" y="46"/>
                  </a:lnTo>
                  <a:lnTo>
                    <a:pt x="118" y="55"/>
                  </a:lnTo>
                  <a:lnTo>
                    <a:pt x="128" y="70"/>
                  </a:lnTo>
                  <a:lnTo>
                    <a:pt x="137" y="68"/>
                  </a:lnTo>
                  <a:lnTo>
                    <a:pt x="141" y="90"/>
                  </a:lnTo>
                  <a:lnTo>
                    <a:pt x="130" y="87"/>
                  </a:lnTo>
                  <a:lnTo>
                    <a:pt x="123" y="82"/>
                  </a:lnTo>
                  <a:lnTo>
                    <a:pt x="107" y="81"/>
                  </a:lnTo>
                  <a:lnTo>
                    <a:pt x="97" y="92"/>
                  </a:lnTo>
                  <a:lnTo>
                    <a:pt x="110" y="101"/>
                  </a:lnTo>
                  <a:lnTo>
                    <a:pt x="118" y="112"/>
                  </a:lnTo>
                  <a:lnTo>
                    <a:pt x="129" y="113"/>
                  </a:lnTo>
                  <a:lnTo>
                    <a:pt x="128" y="138"/>
                  </a:lnTo>
                  <a:lnTo>
                    <a:pt x="121" y="140"/>
                  </a:lnTo>
                  <a:lnTo>
                    <a:pt x="110" y="133"/>
                  </a:lnTo>
                  <a:lnTo>
                    <a:pt x="110" y="122"/>
                  </a:lnTo>
                  <a:lnTo>
                    <a:pt x="97" y="128"/>
                  </a:lnTo>
                  <a:lnTo>
                    <a:pt x="75" y="98"/>
                  </a:lnTo>
                  <a:lnTo>
                    <a:pt x="31" y="76"/>
                  </a:lnTo>
                  <a:lnTo>
                    <a:pt x="24" y="62"/>
                  </a:lnTo>
                  <a:lnTo>
                    <a:pt x="10" y="50"/>
                  </a:lnTo>
                  <a:lnTo>
                    <a:pt x="8" y="39"/>
                  </a:lnTo>
                  <a:lnTo>
                    <a:pt x="4" y="33"/>
                  </a:lnTo>
                  <a:lnTo>
                    <a:pt x="4" y="26"/>
                  </a:lnTo>
                  <a:lnTo>
                    <a:pt x="1" y="11"/>
                  </a:lnTo>
                  <a:lnTo>
                    <a:pt x="0" y="7"/>
                  </a:lnTo>
                  <a:lnTo>
                    <a:pt x="15" y="0"/>
                  </a:lnTo>
                  <a:lnTo>
                    <a:pt x="49" y="9"/>
                  </a:lnTo>
                  <a:lnTo>
                    <a:pt x="58" y="5"/>
                  </a:lnTo>
                  <a:lnTo>
                    <a:pt x="75" y="15"/>
                  </a:lnTo>
                  <a:lnTo>
                    <a:pt x="82" y="2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27" name="Freeform 231"/>
            <p:cNvSpPr>
              <a:spLocks noChangeAspect="1"/>
            </p:cNvSpPr>
            <p:nvPr/>
          </p:nvSpPr>
          <p:spPr bwMode="gray">
            <a:xfrm>
              <a:off x="2848748" y="722604"/>
              <a:ext cx="49469" cy="35526"/>
            </a:xfrm>
            <a:custGeom>
              <a:avLst/>
              <a:gdLst/>
              <a:ahLst/>
              <a:cxnLst>
                <a:cxn ang="0">
                  <a:pos x="144" y="31"/>
                </a:cxn>
                <a:cxn ang="0">
                  <a:pos x="144" y="51"/>
                </a:cxn>
                <a:cxn ang="0">
                  <a:pos x="146" y="69"/>
                </a:cxn>
                <a:cxn ang="0">
                  <a:pos x="134" y="78"/>
                </a:cxn>
                <a:cxn ang="0">
                  <a:pos x="123" y="79"/>
                </a:cxn>
                <a:cxn ang="0">
                  <a:pos x="116" y="76"/>
                </a:cxn>
                <a:cxn ang="0">
                  <a:pos x="112" y="86"/>
                </a:cxn>
                <a:cxn ang="0">
                  <a:pos x="94" y="80"/>
                </a:cxn>
                <a:cxn ang="0">
                  <a:pos x="76" y="87"/>
                </a:cxn>
                <a:cxn ang="0">
                  <a:pos x="32" y="98"/>
                </a:cxn>
                <a:cxn ang="0">
                  <a:pos x="10" y="102"/>
                </a:cxn>
                <a:cxn ang="0">
                  <a:pos x="0" y="100"/>
                </a:cxn>
                <a:cxn ang="0">
                  <a:pos x="1" y="82"/>
                </a:cxn>
                <a:cxn ang="0">
                  <a:pos x="4" y="70"/>
                </a:cxn>
                <a:cxn ang="0">
                  <a:pos x="25" y="58"/>
                </a:cxn>
                <a:cxn ang="0">
                  <a:pos x="46" y="39"/>
                </a:cxn>
                <a:cxn ang="0">
                  <a:pos x="51" y="33"/>
                </a:cxn>
                <a:cxn ang="0">
                  <a:pos x="91" y="22"/>
                </a:cxn>
                <a:cxn ang="0">
                  <a:pos x="105" y="9"/>
                </a:cxn>
                <a:cxn ang="0">
                  <a:pos x="118" y="0"/>
                </a:cxn>
                <a:cxn ang="0">
                  <a:pos x="123" y="8"/>
                </a:cxn>
                <a:cxn ang="0">
                  <a:pos x="140" y="22"/>
                </a:cxn>
                <a:cxn ang="0">
                  <a:pos x="144" y="31"/>
                </a:cxn>
              </a:cxnLst>
              <a:rect l="0" t="0" r="r" b="b"/>
              <a:pathLst>
                <a:path w="146" h="102">
                  <a:moveTo>
                    <a:pt x="144" y="31"/>
                  </a:moveTo>
                  <a:lnTo>
                    <a:pt x="144" y="51"/>
                  </a:lnTo>
                  <a:lnTo>
                    <a:pt x="146" y="69"/>
                  </a:lnTo>
                  <a:lnTo>
                    <a:pt x="134" y="78"/>
                  </a:lnTo>
                  <a:lnTo>
                    <a:pt x="123" y="79"/>
                  </a:lnTo>
                  <a:lnTo>
                    <a:pt x="116" y="76"/>
                  </a:lnTo>
                  <a:lnTo>
                    <a:pt x="112" y="86"/>
                  </a:lnTo>
                  <a:lnTo>
                    <a:pt x="94" y="80"/>
                  </a:lnTo>
                  <a:lnTo>
                    <a:pt x="76" y="87"/>
                  </a:lnTo>
                  <a:lnTo>
                    <a:pt x="32" y="98"/>
                  </a:lnTo>
                  <a:lnTo>
                    <a:pt x="10" y="102"/>
                  </a:lnTo>
                  <a:lnTo>
                    <a:pt x="0" y="100"/>
                  </a:lnTo>
                  <a:lnTo>
                    <a:pt x="1" y="82"/>
                  </a:lnTo>
                  <a:lnTo>
                    <a:pt x="4" y="70"/>
                  </a:lnTo>
                  <a:lnTo>
                    <a:pt x="25" y="58"/>
                  </a:lnTo>
                  <a:lnTo>
                    <a:pt x="46" y="39"/>
                  </a:lnTo>
                  <a:lnTo>
                    <a:pt x="51" y="33"/>
                  </a:lnTo>
                  <a:lnTo>
                    <a:pt x="91" y="22"/>
                  </a:lnTo>
                  <a:lnTo>
                    <a:pt x="105" y="9"/>
                  </a:lnTo>
                  <a:lnTo>
                    <a:pt x="118" y="0"/>
                  </a:lnTo>
                  <a:lnTo>
                    <a:pt x="123" y="8"/>
                  </a:lnTo>
                  <a:lnTo>
                    <a:pt x="140" y="22"/>
                  </a:lnTo>
                  <a:lnTo>
                    <a:pt x="144" y="3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28" name="Freeform 232"/>
            <p:cNvSpPr>
              <a:spLocks noChangeAspect="1"/>
            </p:cNvSpPr>
            <p:nvPr/>
          </p:nvSpPr>
          <p:spPr bwMode="gray">
            <a:xfrm>
              <a:off x="2551935" y="1246616"/>
              <a:ext cx="15353" cy="5329"/>
            </a:xfrm>
            <a:custGeom>
              <a:avLst/>
              <a:gdLst/>
              <a:ahLst/>
              <a:cxnLst>
                <a:cxn ang="0">
                  <a:pos x="44" y="4"/>
                </a:cxn>
                <a:cxn ang="0">
                  <a:pos x="41" y="6"/>
                </a:cxn>
                <a:cxn ang="0">
                  <a:pos x="14" y="0"/>
                </a:cxn>
                <a:cxn ang="0">
                  <a:pos x="5" y="0"/>
                </a:cxn>
                <a:cxn ang="0">
                  <a:pos x="0" y="3"/>
                </a:cxn>
                <a:cxn ang="0">
                  <a:pos x="1" y="9"/>
                </a:cxn>
                <a:cxn ang="0">
                  <a:pos x="6" y="15"/>
                </a:cxn>
                <a:cxn ang="0">
                  <a:pos x="15" y="15"/>
                </a:cxn>
                <a:cxn ang="0">
                  <a:pos x="25" y="15"/>
                </a:cxn>
                <a:cxn ang="0">
                  <a:pos x="25" y="10"/>
                </a:cxn>
                <a:cxn ang="0">
                  <a:pos x="27" y="6"/>
                </a:cxn>
                <a:cxn ang="0">
                  <a:pos x="41" y="7"/>
                </a:cxn>
                <a:cxn ang="0">
                  <a:pos x="44" y="4"/>
                </a:cxn>
              </a:cxnLst>
              <a:rect l="0" t="0" r="r" b="b"/>
              <a:pathLst>
                <a:path w="44" h="15">
                  <a:moveTo>
                    <a:pt x="44" y="4"/>
                  </a:moveTo>
                  <a:lnTo>
                    <a:pt x="41" y="6"/>
                  </a:lnTo>
                  <a:lnTo>
                    <a:pt x="14" y="0"/>
                  </a:lnTo>
                  <a:lnTo>
                    <a:pt x="5" y="0"/>
                  </a:lnTo>
                  <a:lnTo>
                    <a:pt x="0" y="3"/>
                  </a:lnTo>
                  <a:lnTo>
                    <a:pt x="1" y="9"/>
                  </a:lnTo>
                  <a:lnTo>
                    <a:pt x="6" y="15"/>
                  </a:lnTo>
                  <a:lnTo>
                    <a:pt x="15" y="15"/>
                  </a:lnTo>
                  <a:lnTo>
                    <a:pt x="25" y="15"/>
                  </a:lnTo>
                  <a:lnTo>
                    <a:pt x="25" y="10"/>
                  </a:lnTo>
                  <a:lnTo>
                    <a:pt x="27" y="6"/>
                  </a:lnTo>
                  <a:lnTo>
                    <a:pt x="41" y="7"/>
                  </a:lnTo>
                  <a:lnTo>
                    <a:pt x="44" y="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29" name="Freeform 233"/>
            <p:cNvSpPr>
              <a:spLocks noChangeAspect="1"/>
            </p:cNvSpPr>
            <p:nvPr/>
          </p:nvSpPr>
          <p:spPr bwMode="gray">
            <a:xfrm>
              <a:off x="2009482" y="1422"/>
              <a:ext cx="1035437" cy="1246970"/>
            </a:xfrm>
            <a:custGeom>
              <a:avLst/>
              <a:gdLst/>
              <a:ahLst/>
              <a:cxnLst>
                <a:cxn ang="0">
                  <a:pos x="334" y="269"/>
                </a:cxn>
                <a:cxn ang="0">
                  <a:pos x="56" y="423"/>
                </a:cxn>
                <a:cxn ang="0">
                  <a:pos x="87" y="620"/>
                </a:cxn>
                <a:cxn ang="0">
                  <a:pos x="345" y="649"/>
                </a:cxn>
                <a:cxn ang="0">
                  <a:pos x="370" y="802"/>
                </a:cxn>
                <a:cxn ang="0">
                  <a:pos x="203" y="910"/>
                </a:cxn>
                <a:cxn ang="0">
                  <a:pos x="382" y="1005"/>
                </a:cxn>
                <a:cxn ang="0">
                  <a:pos x="663" y="1060"/>
                </a:cxn>
                <a:cxn ang="0">
                  <a:pos x="789" y="1212"/>
                </a:cxn>
                <a:cxn ang="0">
                  <a:pos x="914" y="1457"/>
                </a:cxn>
                <a:cxn ang="0">
                  <a:pos x="957" y="1666"/>
                </a:cxn>
                <a:cxn ang="0">
                  <a:pos x="946" y="1937"/>
                </a:cxn>
                <a:cxn ang="0">
                  <a:pos x="1155" y="1924"/>
                </a:cxn>
                <a:cxn ang="0">
                  <a:pos x="1212" y="2100"/>
                </a:cxn>
                <a:cxn ang="0">
                  <a:pos x="1198" y="2196"/>
                </a:cxn>
                <a:cxn ang="0">
                  <a:pos x="1193" y="2371"/>
                </a:cxn>
                <a:cxn ang="0">
                  <a:pos x="1189" y="2458"/>
                </a:cxn>
                <a:cxn ang="0">
                  <a:pos x="1066" y="2539"/>
                </a:cxn>
                <a:cxn ang="0">
                  <a:pos x="1064" y="2750"/>
                </a:cxn>
                <a:cxn ang="0">
                  <a:pos x="1125" y="2895"/>
                </a:cxn>
                <a:cxn ang="0">
                  <a:pos x="1211" y="2960"/>
                </a:cxn>
                <a:cxn ang="0">
                  <a:pos x="1195" y="3116"/>
                </a:cxn>
                <a:cxn ang="0">
                  <a:pos x="1279" y="3272"/>
                </a:cxn>
                <a:cxn ang="0">
                  <a:pos x="1338" y="3337"/>
                </a:cxn>
                <a:cxn ang="0">
                  <a:pos x="1363" y="3416"/>
                </a:cxn>
                <a:cxn ang="0">
                  <a:pos x="1470" y="3433"/>
                </a:cxn>
                <a:cxn ang="0">
                  <a:pos x="1537" y="3452"/>
                </a:cxn>
                <a:cxn ang="0">
                  <a:pos x="1629" y="3467"/>
                </a:cxn>
                <a:cxn ang="0">
                  <a:pos x="1687" y="3305"/>
                </a:cxn>
                <a:cxn ang="0">
                  <a:pos x="1689" y="3152"/>
                </a:cxn>
                <a:cxn ang="0">
                  <a:pos x="1764" y="3101"/>
                </a:cxn>
                <a:cxn ang="0">
                  <a:pos x="1753" y="2943"/>
                </a:cxn>
                <a:cxn ang="0">
                  <a:pos x="1812" y="2852"/>
                </a:cxn>
                <a:cxn ang="0">
                  <a:pos x="1901" y="2792"/>
                </a:cxn>
                <a:cxn ang="0">
                  <a:pos x="1930" y="2799"/>
                </a:cxn>
                <a:cxn ang="0">
                  <a:pos x="2028" y="2774"/>
                </a:cxn>
                <a:cxn ang="0">
                  <a:pos x="2118" y="2690"/>
                </a:cxn>
                <a:cxn ang="0">
                  <a:pos x="2174" y="2551"/>
                </a:cxn>
                <a:cxn ang="0">
                  <a:pos x="2221" y="2438"/>
                </a:cxn>
                <a:cxn ang="0">
                  <a:pos x="2324" y="2497"/>
                </a:cxn>
                <a:cxn ang="0">
                  <a:pos x="2398" y="2454"/>
                </a:cxn>
                <a:cxn ang="0">
                  <a:pos x="2533" y="2404"/>
                </a:cxn>
                <a:cxn ang="0">
                  <a:pos x="2608" y="2324"/>
                </a:cxn>
                <a:cxn ang="0">
                  <a:pos x="2693" y="2260"/>
                </a:cxn>
                <a:cxn ang="0">
                  <a:pos x="2744" y="2191"/>
                </a:cxn>
                <a:cxn ang="0">
                  <a:pos x="2518" y="2132"/>
                </a:cxn>
                <a:cxn ang="0">
                  <a:pos x="2535" y="1960"/>
                </a:cxn>
                <a:cxn ang="0">
                  <a:pos x="2675" y="2082"/>
                </a:cxn>
                <a:cxn ang="0">
                  <a:pos x="2798" y="2021"/>
                </a:cxn>
                <a:cxn ang="0">
                  <a:pos x="2734" y="1919"/>
                </a:cxn>
                <a:cxn ang="0">
                  <a:pos x="2637" y="1764"/>
                </a:cxn>
                <a:cxn ang="0">
                  <a:pos x="2526" y="1666"/>
                </a:cxn>
                <a:cxn ang="0">
                  <a:pos x="2780" y="1635"/>
                </a:cxn>
                <a:cxn ang="0">
                  <a:pos x="2761" y="1433"/>
                </a:cxn>
                <a:cxn ang="0">
                  <a:pos x="2855" y="1350"/>
                </a:cxn>
                <a:cxn ang="0">
                  <a:pos x="2914" y="1260"/>
                </a:cxn>
                <a:cxn ang="0">
                  <a:pos x="2866" y="1034"/>
                </a:cxn>
                <a:cxn ang="0">
                  <a:pos x="2763" y="931"/>
                </a:cxn>
                <a:cxn ang="0">
                  <a:pos x="3000" y="845"/>
                </a:cxn>
                <a:cxn ang="0">
                  <a:pos x="2868" y="650"/>
                </a:cxn>
                <a:cxn ang="0">
                  <a:pos x="2831" y="472"/>
                </a:cxn>
                <a:cxn ang="0">
                  <a:pos x="2931" y="232"/>
                </a:cxn>
                <a:cxn ang="0">
                  <a:pos x="3035" y="0"/>
                </a:cxn>
              </a:cxnLst>
              <a:rect l="0" t="0" r="r" b="b"/>
              <a:pathLst>
                <a:path w="3035" h="3510">
                  <a:moveTo>
                    <a:pt x="430" y="18"/>
                  </a:moveTo>
                  <a:lnTo>
                    <a:pt x="443" y="28"/>
                  </a:lnTo>
                  <a:lnTo>
                    <a:pt x="454" y="26"/>
                  </a:lnTo>
                  <a:lnTo>
                    <a:pt x="467" y="50"/>
                  </a:lnTo>
                  <a:lnTo>
                    <a:pt x="458" y="63"/>
                  </a:lnTo>
                  <a:lnTo>
                    <a:pt x="442" y="66"/>
                  </a:lnTo>
                  <a:lnTo>
                    <a:pt x="427" y="63"/>
                  </a:lnTo>
                  <a:lnTo>
                    <a:pt x="420" y="93"/>
                  </a:lnTo>
                  <a:lnTo>
                    <a:pt x="430" y="101"/>
                  </a:lnTo>
                  <a:lnTo>
                    <a:pt x="438" y="117"/>
                  </a:lnTo>
                  <a:lnTo>
                    <a:pt x="442" y="131"/>
                  </a:lnTo>
                  <a:lnTo>
                    <a:pt x="442" y="147"/>
                  </a:lnTo>
                  <a:lnTo>
                    <a:pt x="443" y="157"/>
                  </a:lnTo>
                  <a:lnTo>
                    <a:pt x="424" y="183"/>
                  </a:lnTo>
                  <a:lnTo>
                    <a:pt x="416" y="204"/>
                  </a:lnTo>
                  <a:lnTo>
                    <a:pt x="406" y="212"/>
                  </a:lnTo>
                  <a:lnTo>
                    <a:pt x="382" y="255"/>
                  </a:lnTo>
                  <a:lnTo>
                    <a:pt x="377" y="276"/>
                  </a:lnTo>
                  <a:lnTo>
                    <a:pt x="368" y="283"/>
                  </a:lnTo>
                  <a:lnTo>
                    <a:pt x="363" y="278"/>
                  </a:lnTo>
                  <a:lnTo>
                    <a:pt x="351" y="278"/>
                  </a:lnTo>
                  <a:lnTo>
                    <a:pt x="334" y="269"/>
                  </a:lnTo>
                  <a:lnTo>
                    <a:pt x="322" y="278"/>
                  </a:lnTo>
                  <a:lnTo>
                    <a:pt x="311" y="258"/>
                  </a:lnTo>
                  <a:lnTo>
                    <a:pt x="275" y="274"/>
                  </a:lnTo>
                  <a:lnTo>
                    <a:pt x="274" y="284"/>
                  </a:lnTo>
                  <a:lnTo>
                    <a:pt x="263" y="278"/>
                  </a:lnTo>
                  <a:lnTo>
                    <a:pt x="231" y="285"/>
                  </a:lnTo>
                  <a:lnTo>
                    <a:pt x="204" y="305"/>
                  </a:lnTo>
                  <a:lnTo>
                    <a:pt x="195" y="314"/>
                  </a:lnTo>
                  <a:lnTo>
                    <a:pt x="201" y="325"/>
                  </a:lnTo>
                  <a:lnTo>
                    <a:pt x="217" y="330"/>
                  </a:lnTo>
                  <a:lnTo>
                    <a:pt x="216" y="343"/>
                  </a:lnTo>
                  <a:lnTo>
                    <a:pt x="199" y="337"/>
                  </a:lnTo>
                  <a:lnTo>
                    <a:pt x="191" y="341"/>
                  </a:lnTo>
                  <a:lnTo>
                    <a:pt x="189" y="350"/>
                  </a:lnTo>
                  <a:lnTo>
                    <a:pt x="183" y="355"/>
                  </a:lnTo>
                  <a:lnTo>
                    <a:pt x="153" y="357"/>
                  </a:lnTo>
                  <a:lnTo>
                    <a:pt x="140" y="370"/>
                  </a:lnTo>
                  <a:lnTo>
                    <a:pt x="114" y="378"/>
                  </a:lnTo>
                  <a:lnTo>
                    <a:pt x="106" y="411"/>
                  </a:lnTo>
                  <a:lnTo>
                    <a:pt x="87" y="402"/>
                  </a:lnTo>
                  <a:lnTo>
                    <a:pt x="65" y="409"/>
                  </a:lnTo>
                  <a:lnTo>
                    <a:pt x="56" y="423"/>
                  </a:lnTo>
                  <a:lnTo>
                    <a:pt x="32" y="432"/>
                  </a:lnTo>
                  <a:lnTo>
                    <a:pt x="18" y="443"/>
                  </a:lnTo>
                  <a:lnTo>
                    <a:pt x="15" y="458"/>
                  </a:lnTo>
                  <a:lnTo>
                    <a:pt x="16" y="464"/>
                  </a:lnTo>
                  <a:lnTo>
                    <a:pt x="5" y="485"/>
                  </a:lnTo>
                  <a:lnTo>
                    <a:pt x="6" y="494"/>
                  </a:lnTo>
                  <a:lnTo>
                    <a:pt x="26" y="499"/>
                  </a:lnTo>
                  <a:lnTo>
                    <a:pt x="13" y="504"/>
                  </a:lnTo>
                  <a:lnTo>
                    <a:pt x="13" y="510"/>
                  </a:lnTo>
                  <a:lnTo>
                    <a:pt x="10" y="526"/>
                  </a:lnTo>
                  <a:lnTo>
                    <a:pt x="0" y="529"/>
                  </a:lnTo>
                  <a:lnTo>
                    <a:pt x="4" y="540"/>
                  </a:lnTo>
                  <a:lnTo>
                    <a:pt x="18" y="555"/>
                  </a:lnTo>
                  <a:lnTo>
                    <a:pt x="33" y="563"/>
                  </a:lnTo>
                  <a:lnTo>
                    <a:pt x="37" y="572"/>
                  </a:lnTo>
                  <a:lnTo>
                    <a:pt x="37" y="586"/>
                  </a:lnTo>
                  <a:lnTo>
                    <a:pt x="39" y="591"/>
                  </a:lnTo>
                  <a:lnTo>
                    <a:pt x="58" y="601"/>
                  </a:lnTo>
                  <a:lnTo>
                    <a:pt x="65" y="598"/>
                  </a:lnTo>
                  <a:lnTo>
                    <a:pt x="76" y="607"/>
                  </a:lnTo>
                  <a:lnTo>
                    <a:pt x="91" y="608"/>
                  </a:lnTo>
                  <a:lnTo>
                    <a:pt x="87" y="620"/>
                  </a:lnTo>
                  <a:lnTo>
                    <a:pt x="92" y="634"/>
                  </a:lnTo>
                  <a:lnTo>
                    <a:pt x="114" y="630"/>
                  </a:lnTo>
                  <a:lnTo>
                    <a:pt x="155" y="614"/>
                  </a:lnTo>
                  <a:lnTo>
                    <a:pt x="134" y="641"/>
                  </a:lnTo>
                  <a:lnTo>
                    <a:pt x="128" y="660"/>
                  </a:lnTo>
                  <a:lnTo>
                    <a:pt x="160" y="660"/>
                  </a:lnTo>
                  <a:lnTo>
                    <a:pt x="180" y="649"/>
                  </a:lnTo>
                  <a:lnTo>
                    <a:pt x="180" y="657"/>
                  </a:lnTo>
                  <a:lnTo>
                    <a:pt x="153" y="678"/>
                  </a:lnTo>
                  <a:lnTo>
                    <a:pt x="158" y="693"/>
                  </a:lnTo>
                  <a:lnTo>
                    <a:pt x="196" y="709"/>
                  </a:lnTo>
                  <a:lnTo>
                    <a:pt x="214" y="711"/>
                  </a:lnTo>
                  <a:lnTo>
                    <a:pt x="236" y="700"/>
                  </a:lnTo>
                  <a:lnTo>
                    <a:pt x="237" y="685"/>
                  </a:lnTo>
                  <a:lnTo>
                    <a:pt x="230" y="663"/>
                  </a:lnTo>
                  <a:lnTo>
                    <a:pt x="239" y="660"/>
                  </a:lnTo>
                  <a:lnTo>
                    <a:pt x="253" y="678"/>
                  </a:lnTo>
                  <a:lnTo>
                    <a:pt x="258" y="694"/>
                  </a:lnTo>
                  <a:lnTo>
                    <a:pt x="289" y="694"/>
                  </a:lnTo>
                  <a:lnTo>
                    <a:pt x="314" y="688"/>
                  </a:lnTo>
                  <a:lnTo>
                    <a:pt x="329" y="663"/>
                  </a:lnTo>
                  <a:lnTo>
                    <a:pt x="345" y="649"/>
                  </a:lnTo>
                  <a:lnTo>
                    <a:pt x="356" y="646"/>
                  </a:lnTo>
                  <a:lnTo>
                    <a:pt x="354" y="658"/>
                  </a:lnTo>
                  <a:lnTo>
                    <a:pt x="340" y="666"/>
                  </a:lnTo>
                  <a:lnTo>
                    <a:pt x="345" y="673"/>
                  </a:lnTo>
                  <a:lnTo>
                    <a:pt x="352" y="671"/>
                  </a:lnTo>
                  <a:lnTo>
                    <a:pt x="360" y="658"/>
                  </a:lnTo>
                  <a:lnTo>
                    <a:pt x="375" y="655"/>
                  </a:lnTo>
                  <a:lnTo>
                    <a:pt x="379" y="665"/>
                  </a:lnTo>
                  <a:lnTo>
                    <a:pt x="381" y="678"/>
                  </a:lnTo>
                  <a:lnTo>
                    <a:pt x="393" y="688"/>
                  </a:lnTo>
                  <a:lnTo>
                    <a:pt x="389" y="706"/>
                  </a:lnTo>
                  <a:lnTo>
                    <a:pt x="381" y="716"/>
                  </a:lnTo>
                  <a:lnTo>
                    <a:pt x="365" y="714"/>
                  </a:lnTo>
                  <a:lnTo>
                    <a:pt x="356" y="725"/>
                  </a:lnTo>
                  <a:lnTo>
                    <a:pt x="359" y="736"/>
                  </a:lnTo>
                  <a:lnTo>
                    <a:pt x="365" y="747"/>
                  </a:lnTo>
                  <a:lnTo>
                    <a:pt x="395" y="763"/>
                  </a:lnTo>
                  <a:lnTo>
                    <a:pt x="398" y="769"/>
                  </a:lnTo>
                  <a:lnTo>
                    <a:pt x="397" y="776"/>
                  </a:lnTo>
                  <a:lnTo>
                    <a:pt x="391" y="785"/>
                  </a:lnTo>
                  <a:lnTo>
                    <a:pt x="373" y="791"/>
                  </a:lnTo>
                  <a:lnTo>
                    <a:pt x="370" y="802"/>
                  </a:lnTo>
                  <a:lnTo>
                    <a:pt x="360" y="803"/>
                  </a:lnTo>
                  <a:lnTo>
                    <a:pt x="346" y="796"/>
                  </a:lnTo>
                  <a:lnTo>
                    <a:pt x="289" y="781"/>
                  </a:lnTo>
                  <a:lnTo>
                    <a:pt x="258" y="789"/>
                  </a:lnTo>
                  <a:lnTo>
                    <a:pt x="203" y="776"/>
                  </a:lnTo>
                  <a:lnTo>
                    <a:pt x="146" y="774"/>
                  </a:lnTo>
                  <a:lnTo>
                    <a:pt x="117" y="787"/>
                  </a:lnTo>
                  <a:lnTo>
                    <a:pt x="119" y="797"/>
                  </a:lnTo>
                  <a:lnTo>
                    <a:pt x="106" y="800"/>
                  </a:lnTo>
                  <a:lnTo>
                    <a:pt x="88" y="829"/>
                  </a:lnTo>
                  <a:lnTo>
                    <a:pt x="81" y="840"/>
                  </a:lnTo>
                  <a:lnTo>
                    <a:pt x="87" y="838"/>
                  </a:lnTo>
                  <a:lnTo>
                    <a:pt x="110" y="851"/>
                  </a:lnTo>
                  <a:lnTo>
                    <a:pt x="114" y="860"/>
                  </a:lnTo>
                  <a:lnTo>
                    <a:pt x="113" y="872"/>
                  </a:lnTo>
                  <a:lnTo>
                    <a:pt x="129" y="884"/>
                  </a:lnTo>
                  <a:lnTo>
                    <a:pt x="149" y="881"/>
                  </a:lnTo>
                  <a:lnTo>
                    <a:pt x="173" y="828"/>
                  </a:lnTo>
                  <a:lnTo>
                    <a:pt x="179" y="833"/>
                  </a:lnTo>
                  <a:lnTo>
                    <a:pt x="160" y="870"/>
                  </a:lnTo>
                  <a:lnTo>
                    <a:pt x="166" y="894"/>
                  </a:lnTo>
                  <a:lnTo>
                    <a:pt x="203" y="910"/>
                  </a:lnTo>
                  <a:lnTo>
                    <a:pt x="233" y="915"/>
                  </a:lnTo>
                  <a:lnTo>
                    <a:pt x="262" y="909"/>
                  </a:lnTo>
                  <a:lnTo>
                    <a:pt x="260" y="924"/>
                  </a:lnTo>
                  <a:lnTo>
                    <a:pt x="243" y="937"/>
                  </a:lnTo>
                  <a:lnTo>
                    <a:pt x="222" y="937"/>
                  </a:lnTo>
                  <a:lnTo>
                    <a:pt x="185" y="976"/>
                  </a:lnTo>
                  <a:lnTo>
                    <a:pt x="198" y="996"/>
                  </a:lnTo>
                  <a:lnTo>
                    <a:pt x="214" y="1012"/>
                  </a:lnTo>
                  <a:lnTo>
                    <a:pt x="225" y="1031"/>
                  </a:lnTo>
                  <a:lnTo>
                    <a:pt x="262" y="1061"/>
                  </a:lnTo>
                  <a:lnTo>
                    <a:pt x="292" y="1070"/>
                  </a:lnTo>
                  <a:lnTo>
                    <a:pt x="309" y="1081"/>
                  </a:lnTo>
                  <a:lnTo>
                    <a:pt x="336" y="1087"/>
                  </a:lnTo>
                  <a:lnTo>
                    <a:pt x="362" y="1099"/>
                  </a:lnTo>
                  <a:lnTo>
                    <a:pt x="329" y="1048"/>
                  </a:lnTo>
                  <a:lnTo>
                    <a:pt x="313" y="1037"/>
                  </a:lnTo>
                  <a:lnTo>
                    <a:pt x="328" y="1016"/>
                  </a:lnTo>
                  <a:lnTo>
                    <a:pt x="340" y="1016"/>
                  </a:lnTo>
                  <a:lnTo>
                    <a:pt x="357" y="1043"/>
                  </a:lnTo>
                  <a:lnTo>
                    <a:pt x="368" y="1044"/>
                  </a:lnTo>
                  <a:lnTo>
                    <a:pt x="372" y="1024"/>
                  </a:lnTo>
                  <a:lnTo>
                    <a:pt x="382" y="1005"/>
                  </a:lnTo>
                  <a:lnTo>
                    <a:pt x="410" y="1015"/>
                  </a:lnTo>
                  <a:lnTo>
                    <a:pt x="404" y="1028"/>
                  </a:lnTo>
                  <a:lnTo>
                    <a:pt x="402" y="1054"/>
                  </a:lnTo>
                  <a:lnTo>
                    <a:pt x="419" y="1071"/>
                  </a:lnTo>
                  <a:lnTo>
                    <a:pt x="430" y="1062"/>
                  </a:lnTo>
                  <a:lnTo>
                    <a:pt x="440" y="1042"/>
                  </a:lnTo>
                  <a:lnTo>
                    <a:pt x="453" y="1034"/>
                  </a:lnTo>
                  <a:lnTo>
                    <a:pt x="462" y="1038"/>
                  </a:lnTo>
                  <a:lnTo>
                    <a:pt x="465" y="1023"/>
                  </a:lnTo>
                  <a:lnTo>
                    <a:pt x="476" y="1010"/>
                  </a:lnTo>
                  <a:lnTo>
                    <a:pt x="491" y="1001"/>
                  </a:lnTo>
                  <a:lnTo>
                    <a:pt x="491" y="1021"/>
                  </a:lnTo>
                  <a:lnTo>
                    <a:pt x="502" y="1039"/>
                  </a:lnTo>
                  <a:lnTo>
                    <a:pt x="521" y="1022"/>
                  </a:lnTo>
                  <a:lnTo>
                    <a:pt x="534" y="992"/>
                  </a:lnTo>
                  <a:lnTo>
                    <a:pt x="554" y="997"/>
                  </a:lnTo>
                  <a:lnTo>
                    <a:pt x="562" y="1018"/>
                  </a:lnTo>
                  <a:lnTo>
                    <a:pt x="575" y="1024"/>
                  </a:lnTo>
                  <a:lnTo>
                    <a:pt x="581" y="1019"/>
                  </a:lnTo>
                  <a:lnTo>
                    <a:pt x="593" y="1021"/>
                  </a:lnTo>
                  <a:lnTo>
                    <a:pt x="657" y="1040"/>
                  </a:lnTo>
                  <a:lnTo>
                    <a:pt x="663" y="1060"/>
                  </a:lnTo>
                  <a:lnTo>
                    <a:pt x="671" y="1066"/>
                  </a:lnTo>
                  <a:lnTo>
                    <a:pt x="672" y="1075"/>
                  </a:lnTo>
                  <a:lnTo>
                    <a:pt x="672" y="1054"/>
                  </a:lnTo>
                  <a:lnTo>
                    <a:pt x="673" y="1054"/>
                  </a:lnTo>
                  <a:lnTo>
                    <a:pt x="698" y="1075"/>
                  </a:lnTo>
                  <a:lnTo>
                    <a:pt x="715" y="1085"/>
                  </a:lnTo>
                  <a:lnTo>
                    <a:pt x="723" y="1082"/>
                  </a:lnTo>
                  <a:lnTo>
                    <a:pt x="727" y="1092"/>
                  </a:lnTo>
                  <a:lnTo>
                    <a:pt x="725" y="1118"/>
                  </a:lnTo>
                  <a:lnTo>
                    <a:pt x="737" y="1115"/>
                  </a:lnTo>
                  <a:lnTo>
                    <a:pt x="750" y="1099"/>
                  </a:lnTo>
                  <a:lnTo>
                    <a:pt x="758" y="1121"/>
                  </a:lnTo>
                  <a:lnTo>
                    <a:pt x="763" y="1123"/>
                  </a:lnTo>
                  <a:lnTo>
                    <a:pt x="771" y="1132"/>
                  </a:lnTo>
                  <a:lnTo>
                    <a:pt x="787" y="1128"/>
                  </a:lnTo>
                  <a:lnTo>
                    <a:pt x="791" y="1140"/>
                  </a:lnTo>
                  <a:lnTo>
                    <a:pt x="798" y="1153"/>
                  </a:lnTo>
                  <a:lnTo>
                    <a:pt x="800" y="1166"/>
                  </a:lnTo>
                  <a:lnTo>
                    <a:pt x="803" y="1169"/>
                  </a:lnTo>
                  <a:lnTo>
                    <a:pt x="802" y="1180"/>
                  </a:lnTo>
                  <a:lnTo>
                    <a:pt x="792" y="1199"/>
                  </a:lnTo>
                  <a:lnTo>
                    <a:pt x="789" y="1212"/>
                  </a:lnTo>
                  <a:lnTo>
                    <a:pt x="800" y="1200"/>
                  </a:lnTo>
                  <a:lnTo>
                    <a:pt x="802" y="1215"/>
                  </a:lnTo>
                  <a:lnTo>
                    <a:pt x="801" y="1221"/>
                  </a:lnTo>
                  <a:lnTo>
                    <a:pt x="812" y="1241"/>
                  </a:lnTo>
                  <a:lnTo>
                    <a:pt x="814" y="1261"/>
                  </a:lnTo>
                  <a:lnTo>
                    <a:pt x="823" y="1275"/>
                  </a:lnTo>
                  <a:lnTo>
                    <a:pt x="877" y="1314"/>
                  </a:lnTo>
                  <a:lnTo>
                    <a:pt x="878" y="1322"/>
                  </a:lnTo>
                  <a:lnTo>
                    <a:pt x="871" y="1329"/>
                  </a:lnTo>
                  <a:lnTo>
                    <a:pt x="867" y="1336"/>
                  </a:lnTo>
                  <a:lnTo>
                    <a:pt x="872" y="1349"/>
                  </a:lnTo>
                  <a:lnTo>
                    <a:pt x="886" y="1352"/>
                  </a:lnTo>
                  <a:lnTo>
                    <a:pt x="914" y="1392"/>
                  </a:lnTo>
                  <a:lnTo>
                    <a:pt x="906" y="1397"/>
                  </a:lnTo>
                  <a:lnTo>
                    <a:pt x="882" y="1404"/>
                  </a:lnTo>
                  <a:lnTo>
                    <a:pt x="900" y="1409"/>
                  </a:lnTo>
                  <a:lnTo>
                    <a:pt x="913" y="1406"/>
                  </a:lnTo>
                  <a:lnTo>
                    <a:pt x="915" y="1422"/>
                  </a:lnTo>
                  <a:lnTo>
                    <a:pt x="892" y="1422"/>
                  </a:lnTo>
                  <a:lnTo>
                    <a:pt x="915" y="1433"/>
                  </a:lnTo>
                  <a:lnTo>
                    <a:pt x="918" y="1440"/>
                  </a:lnTo>
                  <a:lnTo>
                    <a:pt x="914" y="1457"/>
                  </a:lnTo>
                  <a:lnTo>
                    <a:pt x="911" y="1483"/>
                  </a:lnTo>
                  <a:lnTo>
                    <a:pt x="922" y="1480"/>
                  </a:lnTo>
                  <a:lnTo>
                    <a:pt x="930" y="1489"/>
                  </a:lnTo>
                  <a:lnTo>
                    <a:pt x="921" y="1501"/>
                  </a:lnTo>
                  <a:lnTo>
                    <a:pt x="941" y="1521"/>
                  </a:lnTo>
                  <a:lnTo>
                    <a:pt x="937" y="1542"/>
                  </a:lnTo>
                  <a:lnTo>
                    <a:pt x="938" y="1549"/>
                  </a:lnTo>
                  <a:lnTo>
                    <a:pt x="929" y="1544"/>
                  </a:lnTo>
                  <a:lnTo>
                    <a:pt x="927" y="1555"/>
                  </a:lnTo>
                  <a:lnTo>
                    <a:pt x="929" y="1564"/>
                  </a:lnTo>
                  <a:lnTo>
                    <a:pt x="952" y="1581"/>
                  </a:lnTo>
                  <a:lnTo>
                    <a:pt x="954" y="1587"/>
                  </a:lnTo>
                  <a:lnTo>
                    <a:pt x="956" y="1597"/>
                  </a:lnTo>
                  <a:lnTo>
                    <a:pt x="949" y="1618"/>
                  </a:lnTo>
                  <a:lnTo>
                    <a:pt x="958" y="1616"/>
                  </a:lnTo>
                  <a:lnTo>
                    <a:pt x="975" y="1607"/>
                  </a:lnTo>
                  <a:lnTo>
                    <a:pt x="967" y="1615"/>
                  </a:lnTo>
                  <a:lnTo>
                    <a:pt x="963" y="1624"/>
                  </a:lnTo>
                  <a:lnTo>
                    <a:pt x="960" y="1636"/>
                  </a:lnTo>
                  <a:lnTo>
                    <a:pt x="972" y="1646"/>
                  </a:lnTo>
                  <a:lnTo>
                    <a:pt x="962" y="1652"/>
                  </a:lnTo>
                  <a:lnTo>
                    <a:pt x="957" y="1666"/>
                  </a:lnTo>
                  <a:lnTo>
                    <a:pt x="947" y="1673"/>
                  </a:lnTo>
                  <a:lnTo>
                    <a:pt x="980" y="1683"/>
                  </a:lnTo>
                  <a:lnTo>
                    <a:pt x="999" y="1693"/>
                  </a:lnTo>
                  <a:lnTo>
                    <a:pt x="1006" y="1710"/>
                  </a:lnTo>
                  <a:lnTo>
                    <a:pt x="1005" y="1728"/>
                  </a:lnTo>
                  <a:lnTo>
                    <a:pt x="1000" y="1733"/>
                  </a:lnTo>
                  <a:lnTo>
                    <a:pt x="999" y="1748"/>
                  </a:lnTo>
                  <a:lnTo>
                    <a:pt x="1000" y="1765"/>
                  </a:lnTo>
                  <a:lnTo>
                    <a:pt x="1001" y="1781"/>
                  </a:lnTo>
                  <a:lnTo>
                    <a:pt x="992" y="1785"/>
                  </a:lnTo>
                  <a:lnTo>
                    <a:pt x="996" y="1801"/>
                  </a:lnTo>
                  <a:lnTo>
                    <a:pt x="990" y="1808"/>
                  </a:lnTo>
                  <a:lnTo>
                    <a:pt x="986" y="1825"/>
                  </a:lnTo>
                  <a:lnTo>
                    <a:pt x="981" y="1834"/>
                  </a:lnTo>
                  <a:lnTo>
                    <a:pt x="967" y="1854"/>
                  </a:lnTo>
                  <a:lnTo>
                    <a:pt x="953" y="1860"/>
                  </a:lnTo>
                  <a:lnTo>
                    <a:pt x="969" y="1878"/>
                  </a:lnTo>
                  <a:lnTo>
                    <a:pt x="992" y="1869"/>
                  </a:lnTo>
                  <a:lnTo>
                    <a:pt x="968" y="1898"/>
                  </a:lnTo>
                  <a:lnTo>
                    <a:pt x="951" y="1906"/>
                  </a:lnTo>
                  <a:lnTo>
                    <a:pt x="941" y="1921"/>
                  </a:lnTo>
                  <a:lnTo>
                    <a:pt x="946" y="1937"/>
                  </a:lnTo>
                  <a:lnTo>
                    <a:pt x="963" y="1968"/>
                  </a:lnTo>
                  <a:lnTo>
                    <a:pt x="973" y="1954"/>
                  </a:lnTo>
                  <a:lnTo>
                    <a:pt x="988" y="1970"/>
                  </a:lnTo>
                  <a:lnTo>
                    <a:pt x="1007" y="1976"/>
                  </a:lnTo>
                  <a:lnTo>
                    <a:pt x="1037" y="1960"/>
                  </a:lnTo>
                  <a:lnTo>
                    <a:pt x="1038" y="1943"/>
                  </a:lnTo>
                  <a:lnTo>
                    <a:pt x="1028" y="1931"/>
                  </a:lnTo>
                  <a:lnTo>
                    <a:pt x="1032" y="1919"/>
                  </a:lnTo>
                  <a:lnTo>
                    <a:pt x="1039" y="1926"/>
                  </a:lnTo>
                  <a:lnTo>
                    <a:pt x="1046" y="1917"/>
                  </a:lnTo>
                  <a:lnTo>
                    <a:pt x="1044" y="1908"/>
                  </a:lnTo>
                  <a:lnTo>
                    <a:pt x="1061" y="1895"/>
                  </a:lnTo>
                  <a:lnTo>
                    <a:pt x="1062" y="1865"/>
                  </a:lnTo>
                  <a:lnTo>
                    <a:pt x="1069" y="1882"/>
                  </a:lnTo>
                  <a:lnTo>
                    <a:pt x="1078" y="1899"/>
                  </a:lnTo>
                  <a:lnTo>
                    <a:pt x="1096" y="1883"/>
                  </a:lnTo>
                  <a:lnTo>
                    <a:pt x="1087" y="1904"/>
                  </a:lnTo>
                  <a:lnTo>
                    <a:pt x="1086" y="1919"/>
                  </a:lnTo>
                  <a:lnTo>
                    <a:pt x="1105" y="1926"/>
                  </a:lnTo>
                  <a:lnTo>
                    <a:pt x="1104" y="1930"/>
                  </a:lnTo>
                  <a:lnTo>
                    <a:pt x="1114" y="1930"/>
                  </a:lnTo>
                  <a:lnTo>
                    <a:pt x="1155" y="1924"/>
                  </a:lnTo>
                  <a:lnTo>
                    <a:pt x="1141" y="1941"/>
                  </a:lnTo>
                  <a:lnTo>
                    <a:pt x="1104" y="1953"/>
                  </a:lnTo>
                  <a:lnTo>
                    <a:pt x="1092" y="1969"/>
                  </a:lnTo>
                  <a:lnTo>
                    <a:pt x="1120" y="1973"/>
                  </a:lnTo>
                  <a:lnTo>
                    <a:pt x="1152" y="1962"/>
                  </a:lnTo>
                  <a:lnTo>
                    <a:pt x="1132" y="1975"/>
                  </a:lnTo>
                  <a:lnTo>
                    <a:pt x="1128" y="1994"/>
                  </a:lnTo>
                  <a:lnTo>
                    <a:pt x="1118" y="2011"/>
                  </a:lnTo>
                  <a:lnTo>
                    <a:pt x="1164" y="1981"/>
                  </a:lnTo>
                  <a:lnTo>
                    <a:pt x="1136" y="2017"/>
                  </a:lnTo>
                  <a:lnTo>
                    <a:pt x="1180" y="2012"/>
                  </a:lnTo>
                  <a:lnTo>
                    <a:pt x="1175" y="2025"/>
                  </a:lnTo>
                  <a:lnTo>
                    <a:pt x="1183" y="2033"/>
                  </a:lnTo>
                  <a:lnTo>
                    <a:pt x="1180" y="2041"/>
                  </a:lnTo>
                  <a:lnTo>
                    <a:pt x="1152" y="2029"/>
                  </a:lnTo>
                  <a:lnTo>
                    <a:pt x="1167" y="2045"/>
                  </a:lnTo>
                  <a:lnTo>
                    <a:pt x="1199" y="2059"/>
                  </a:lnTo>
                  <a:lnTo>
                    <a:pt x="1212" y="2075"/>
                  </a:lnTo>
                  <a:lnTo>
                    <a:pt x="1218" y="2091"/>
                  </a:lnTo>
                  <a:lnTo>
                    <a:pt x="1196" y="2082"/>
                  </a:lnTo>
                  <a:lnTo>
                    <a:pt x="1212" y="2092"/>
                  </a:lnTo>
                  <a:lnTo>
                    <a:pt x="1212" y="2100"/>
                  </a:lnTo>
                  <a:lnTo>
                    <a:pt x="1200" y="2103"/>
                  </a:lnTo>
                  <a:lnTo>
                    <a:pt x="1204" y="2111"/>
                  </a:lnTo>
                  <a:lnTo>
                    <a:pt x="1188" y="2105"/>
                  </a:lnTo>
                  <a:lnTo>
                    <a:pt x="1190" y="2121"/>
                  </a:lnTo>
                  <a:lnTo>
                    <a:pt x="1199" y="2132"/>
                  </a:lnTo>
                  <a:lnTo>
                    <a:pt x="1218" y="2124"/>
                  </a:lnTo>
                  <a:lnTo>
                    <a:pt x="1223" y="2136"/>
                  </a:lnTo>
                  <a:lnTo>
                    <a:pt x="1221" y="2148"/>
                  </a:lnTo>
                  <a:lnTo>
                    <a:pt x="1191" y="2142"/>
                  </a:lnTo>
                  <a:lnTo>
                    <a:pt x="1164" y="2131"/>
                  </a:lnTo>
                  <a:lnTo>
                    <a:pt x="1124" y="2094"/>
                  </a:lnTo>
                  <a:lnTo>
                    <a:pt x="1102" y="2080"/>
                  </a:lnTo>
                  <a:lnTo>
                    <a:pt x="1039" y="2071"/>
                  </a:lnTo>
                  <a:lnTo>
                    <a:pt x="1023" y="2073"/>
                  </a:lnTo>
                  <a:lnTo>
                    <a:pt x="1010" y="2091"/>
                  </a:lnTo>
                  <a:lnTo>
                    <a:pt x="1042" y="2138"/>
                  </a:lnTo>
                  <a:lnTo>
                    <a:pt x="1070" y="2147"/>
                  </a:lnTo>
                  <a:lnTo>
                    <a:pt x="1102" y="2162"/>
                  </a:lnTo>
                  <a:lnTo>
                    <a:pt x="1125" y="2190"/>
                  </a:lnTo>
                  <a:lnTo>
                    <a:pt x="1174" y="2201"/>
                  </a:lnTo>
                  <a:lnTo>
                    <a:pt x="1183" y="2194"/>
                  </a:lnTo>
                  <a:lnTo>
                    <a:pt x="1198" y="2196"/>
                  </a:lnTo>
                  <a:lnTo>
                    <a:pt x="1204" y="2202"/>
                  </a:lnTo>
                  <a:lnTo>
                    <a:pt x="1234" y="2200"/>
                  </a:lnTo>
                  <a:lnTo>
                    <a:pt x="1232" y="2216"/>
                  </a:lnTo>
                  <a:lnTo>
                    <a:pt x="1238" y="2232"/>
                  </a:lnTo>
                  <a:lnTo>
                    <a:pt x="1221" y="2238"/>
                  </a:lnTo>
                  <a:lnTo>
                    <a:pt x="1225" y="2255"/>
                  </a:lnTo>
                  <a:lnTo>
                    <a:pt x="1211" y="2261"/>
                  </a:lnTo>
                  <a:lnTo>
                    <a:pt x="1215" y="2276"/>
                  </a:lnTo>
                  <a:lnTo>
                    <a:pt x="1217" y="2281"/>
                  </a:lnTo>
                  <a:lnTo>
                    <a:pt x="1204" y="2288"/>
                  </a:lnTo>
                  <a:lnTo>
                    <a:pt x="1202" y="2313"/>
                  </a:lnTo>
                  <a:lnTo>
                    <a:pt x="1217" y="2324"/>
                  </a:lnTo>
                  <a:lnTo>
                    <a:pt x="1234" y="2312"/>
                  </a:lnTo>
                  <a:lnTo>
                    <a:pt x="1242" y="2326"/>
                  </a:lnTo>
                  <a:lnTo>
                    <a:pt x="1226" y="2337"/>
                  </a:lnTo>
                  <a:lnTo>
                    <a:pt x="1234" y="2349"/>
                  </a:lnTo>
                  <a:lnTo>
                    <a:pt x="1221" y="2350"/>
                  </a:lnTo>
                  <a:lnTo>
                    <a:pt x="1215" y="2337"/>
                  </a:lnTo>
                  <a:lnTo>
                    <a:pt x="1201" y="2334"/>
                  </a:lnTo>
                  <a:lnTo>
                    <a:pt x="1194" y="2341"/>
                  </a:lnTo>
                  <a:lnTo>
                    <a:pt x="1193" y="2356"/>
                  </a:lnTo>
                  <a:lnTo>
                    <a:pt x="1193" y="2371"/>
                  </a:lnTo>
                  <a:lnTo>
                    <a:pt x="1199" y="2378"/>
                  </a:lnTo>
                  <a:lnTo>
                    <a:pt x="1188" y="2392"/>
                  </a:lnTo>
                  <a:lnTo>
                    <a:pt x="1191" y="2398"/>
                  </a:lnTo>
                  <a:lnTo>
                    <a:pt x="1204" y="2395"/>
                  </a:lnTo>
                  <a:lnTo>
                    <a:pt x="1199" y="2404"/>
                  </a:lnTo>
                  <a:lnTo>
                    <a:pt x="1193" y="2421"/>
                  </a:lnTo>
                  <a:lnTo>
                    <a:pt x="1171" y="2428"/>
                  </a:lnTo>
                  <a:lnTo>
                    <a:pt x="1155" y="2421"/>
                  </a:lnTo>
                  <a:lnTo>
                    <a:pt x="1140" y="2420"/>
                  </a:lnTo>
                  <a:lnTo>
                    <a:pt x="1118" y="2426"/>
                  </a:lnTo>
                  <a:lnTo>
                    <a:pt x="1114" y="2436"/>
                  </a:lnTo>
                  <a:lnTo>
                    <a:pt x="1098" y="2452"/>
                  </a:lnTo>
                  <a:lnTo>
                    <a:pt x="1102" y="2462"/>
                  </a:lnTo>
                  <a:lnTo>
                    <a:pt x="1099" y="2463"/>
                  </a:lnTo>
                  <a:lnTo>
                    <a:pt x="1103" y="2474"/>
                  </a:lnTo>
                  <a:lnTo>
                    <a:pt x="1115" y="2468"/>
                  </a:lnTo>
                  <a:lnTo>
                    <a:pt x="1128" y="2476"/>
                  </a:lnTo>
                  <a:lnTo>
                    <a:pt x="1182" y="2459"/>
                  </a:lnTo>
                  <a:lnTo>
                    <a:pt x="1172" y="2442"/>
                  </a:lnTo>
                  <a:lnTo>
                    <a:pt x="1191" y="2443"/>
                  </a:lnTo>
                  <a:lnTo>
                    <a:pt x="1194" y="2447"/>
                  </a:lnTo>
                  <a:lnTo>
                    <a:pt x="1189" y="2458"/>
                  </a:lnTo>
                  <a:lnTo>
                    <a:pt x="1174" y="2466"/>
                  </a:lnTo>
                  <a:lnTo>
                    <a:pt x="1198" y="2479"/>
                  </a:lnTo>
                  <a:lnTo>
                    <a:pt x="1184" y="2476"/>
                  </a:lnTo>
                  <a:lnTo>
                    <a:pt x="1188" y="2485"/>
                  </a:lnTo>
                  <a:lnTo>
                    <a:pt x="1205" y="2493"/>
                  </a:lnTo>
                  <a:lnTo>
                    <a:pt x="1199" y="2498"/>
                  </a:lnTo>
                  <a:lnTo>
                    <a:pt x="1188" y="2493"/>
                  </a:lnTo>
                  <a:lnTo>
                    <a:pt x="1171" y="2500"/>
                  </a:lnTo>
                  <a:lnTo>
                    <a:pt x="1155" y="2502"/>
                  </a:lnTo>
                  <a:lnTo>
                    <a:pt x="1114" y="2481"/>
                  </a:lnTo>
                  <a:lnTo>
                    <a:pt x="1101" y="2487"/>
                  </a:lnTo>
                  <a:lnTo>
                    <a:pt x="1101" y="2492"/>
                  </a:lnTo>
                  <a:lnTo>
                    <a:pt x="1078" y="2485"/>
                  </a:lnTo>
                  <a:lnTo>
                    <a:pt x="1071" y="2491"/>
                  </a:lnTo>
                  <a:lnTo>
                    <a:pt x="1088" y="2491"/>
                  </a:lnTo>
                  <a:lnTo>
                    <a:pt x="1104" y="2508"/>
                  </a:lnTo>
                  <a:lnTo>
                    <a:pt x="1098" y="2513"/>
                  </a:lnTo>
                  <a:lnTo>
                    <a:pt x="1081" y="2503"/>
                  </a:lnTo>
                  <a:lnTo>
                    <a:pt x="1091" y="2516"/>
                  </a:lnTo>
                  <a:lnTo>
                    <a:pt x="1078" y="2516"/>
                  </a:lnTo>
                  <a:lnTo>
                    <a:pt x="1064" y="2525"/>
                  </a:lnTo>
                  <a:lnTo>
                    <a:pt x="1066" y="2539"/>
                  </a:lnTo>
                  <a:lnTo>
                    <a:pt x="1065" y="2555"/>
                  </a:lnTo>
                  <a:lnTo>
                    <a:pt x="1067" y="2556"/>
                  </a:lnTo>
                  <a:lnTo>
                    <a:pt x="1056" y="2570"/>
                  </a:lnTo>
                  <a:lnTo>
                    <a:pt x="1067" y="2578"/>
                  </a:lnTo>
                  <a:lnTo>
                    <a:pt x="1072" y="2575"/>
                  </a:lnTo>
                  <a:lnTo>
                    <a:pt x="1051" y="2590"/>
                  </a:lnTo>
                  <a:lnTo>
                    <a:pt x="1055" y="2600"/>
                  </a:lnTo>
                  <a:lnTo>
                    <a:pt x="1049" y="2605"/>
                  </a:lnTo>
                  <a:lnTo>
                    <a:pt x="1044" y="2615"/>
                  </a:lnTo>
                  <a:lnTo>
                    <a:pt x="1043" y="2640"/>
                  </a:lnTo>
                  <a:lnTo>
                    <a:pt x="1061" y="2653"/>
                  </a:lnTo>
                  <a:lnTo>
                    <a:pt x="1059" y="2667"/>
                  </a:lnTo>
                  <a:lnTo>
                    <a:pt x="1074" y="2664"/>
                  </a:lnTo>
                  <a:lnTo>
                    <a:pt x="1091" y="2665"/>
                  </a:lnTo>
                  <a:lnTo>
                    <a:pt x="1089" y="2685"/>
                  </a:lnTo>
                  <a:lnTo>
                    <a:pt x="1082" y="2690"/>
                  </a:lnTo>
                  <a:lnTo>
                    <a:pt x="1071" y="2705"/>
                  </a:lnTo>
                  <a:lnTo>
                    <a:pt x="1085" y="2719"/>
                  </a:lnTo>
                  <a:lnTo>
                    <a:pt x="1065" y="2716"/>
                  </a:lnTo>
                  <a:lnTo>
                    <a:pt x="1060" y="2728"/>
                  </a:lnTo>
                  <a:lnTo>
                    <a:pt x="1061" y="2742"/>
                  </a:lnTo>
                  <a:lnTo>
                    <a:pt x="1064" y="2750"/>
                  </a:lnTo>
                  <a:lnTo>
                    <a:pt x="1076" y="2750"/>
                  </a:lnTo>
                  <a:lnTo>
                    <a:pt x="1065" y="2764"/>
                  </a:lnTo>
                  <a:lnTo>
                    <a:pt x="1072" y="2767"/>
                  </a:lnTo>
                  <a:lnTo>
                    <a:pt x="1086" y="2767"/>
                  </a:lnTo>
                  <a:lnTo>
                    <a:pt x="1097" y="2764"/>
                  </a:lnTo>
                  <a:lnTo>
                    <a:pt x="1071" y="2787"/>
                  </a:lnTo>
                  <a:lnTo>
                    <a:pt x="1071" y="2797"/>
                  </a:lnTo>
                  <a:lnTo>
                    <a:pt x="1085" y="2802"/>
                  </a:lnTo>
                  <a:lnTo>
                    <a:pt x="1086" y="2810"/>
                  </a:lnTo>
                  <a:lnTo>
                    <a:pt x="1102" y="2802"/>
                  </a:lnTo>
                  <a:lnTo>
                    <a:pt x="1096" y="2805"/>
                  </a:lnTo>
                  <a:lnTo>
                    <a:pt x="1089" y="2815"/>
                  </a:lnTo>
                  <a:lnTo>
                    <a:pt x="1092" y="2823"/>
                  </a:lnTo>
                  <a:lnTo>
                    <a:pt x="1086" y="2834"/>
                  </a:lnTo>
                  <a:lnTo>
                    <a:pt x="1099" y="2830"/>
                  </a:lnTo>
                  <a:lnTo>
                    <a:pt x="1108" y="2825"/>
                  </a:lnTo>
                  <a:lnTo>
                    <a:pt x="1110" y="2856"/>
                  </a:lnTo>
                  <a:lnTo>
                    <a:pt x="1125" y="2855"/>
                  </a:lnTo>
                  <a:lnTo>
                    <a:pt x="1125" y="2864"/>
                  </a:lnTo>
                  <a:lnTo>
                    <a:pt x="1137" y="2864"/>
                  </a:lnTo>
                  <a:lnTo>
                    <a:pt x="1120" y="2882"/>
                  </a:lnTo>
                  <a:lnTo>
                    <a:pt x="1125" y="2895"/>
                  </a:lnTo>
                  <a:lnTo>
                    <a:pt x="1135" y="2880"/>
                  </a:lnTo>
                  <a:lnTo>
                    <a:pt x="1137" y="2896"/>
                  </a:lnTo>
                  <a:lnTo>
                    <a:pt x="1134" y="2900"/>
                  </a:lnTo>
                  <a:lnTo>
                    <a:pt x="1131" y="2916"/>
                  </a:lnTo>
                  <a:lnTo>
                    <a:pt x="1140" y="2920"/>
                  </a:lnTo>
                  <a:lnTo>
                    <a:pt x="1141" y="2932"/>
                  </a:lnTo>
                  <a:lnTo>
                    <a:pt x="1144" y="2945"/>
                  </a:lnTo>
                  <a:lnTo>
                    <a:pt x="1151" y="2937"/>
                  </a:lnTo>
                  <a:lnTo>
                    <a:pt x="1151" y="2941"/>
                  </a:lnTo>
                  <a:lnTo>
                    <a:pt x="1157" y="2943"/>
                  </a:lnTo>
                  <a:lnTo>
                    <a:pt x="1145" y="2957"/>
                  </a:lnTo>
                  <a:lnTo>
                    <a:pt x="1142" y="2965"/>
                  </a:lnTo>
                  <a:lnTo>
                    <a:pt x="1142" y="2979"/>
                  </a:lnTo>
                  <a:lnTo>
                    <a:pt x="1141" y="2990"/>
                  </a:lnTo>
                  <a:lnTo>
                    <a:pt x="1141" y="3002"/>
                  </a:lnTo>
                  <a:lnTo>
                    <a:pt x="1145" y="3017"/>
                  </a:lnTo>
                  <a:lnTo>
                    <a:pt x="1151" y="3013"/>
                  </a:lnTo>
                  <a:lnTo>
                    <a:pt x="1164" y="3013"/>
                  </a:lnTo>
                  <a:lnTo>
                    <a:pt x="1175" y="2990"/>
                  </a:lnTo>
                  <a:lnTo>
                    <a:pt x="1190" y="2961"/>
                  </a:lnTo>
                  <a:lnTo>
                    <a:pt x="1198" y="2965"/>
                  </a:lnTo>
                  <a:lnTo>
                    <a:pt x="1211" y="2960"/>
                  </a:lnTo>
                  <a:lnTo>
                    <a:pt x="1218" y="2944"/>
                  </a:lnTo>
                  <a:lnTo>
                    <a:pt x="1237" y="2954"/>
                  </a:lnTo>
                  <a:lnTo>
                    <a:pt x="1248" y="2952"/>
                  </a:lnTo>
                  <a:lnTo>
                    <a:pt x="1255" y="2968"/>
                  </a:lnTo>
                  <a:lnTo>
                    <a:pt x="1226" y="2960"/>
                  </a:lnTo>
                  <a:lnTo>
                    <a:pt x="1216" y="2970"/>
                  </a:lnTo>
                  <a:lnTo>
                    <a:pt x="1215" y="2977"/>
                  </a:lnTo>
                  <a:lnTo>
                    <a:pt x="1228" y="2988"/>
                  </a:lnTo>
                  <a:lnTo>
                    <a:pt x="1247" y="2988"/>
                  </a:lnTo>
                  <a:lnTo>
                    <a:pt x="1218" y="3000"/>
                  </a:lnTo>
                  <a:lnTo>
                    <a:pt x="1206" y="3002"/>
                  </a:lnTo>
                  <a:lnTo>
                    <a:pt x="1202" y="3018"/>
                  </a:lnTo>
                  <a:lnTo>
                    <a:pt x="1191" y="3025"/>
                  </a:lnTo>
                  <a:lnTo>
                    <a:pt x="1175" y="3027"/>
                  </a:lnTo>
                  <a:lnTo>
                    <a:pt x="1173" y="3036"/>
                  </a:lnTo>
                  <a:lnTo>
                    <a:pt x="1179" y="3057"/>
                  </a:lnTo>
                  <a:lnTo>
                    <a:pt x="1177" y="3082"/>
                  </a:lnTo>
                  <a:lnTo>
                    <a:pt x="1187" y="3078"/>
                  </a:lnTo>
                  <a:lnTo>
                    <a:pt x="1177" y="3093"/>
                  </a:lnTo>
                  <a:lnTo>
                    <a:pt x="1187" y="3110"/>
                  </a:lnTo>
                  <a:lnTo>
                    <a:pt x="1190" y="3119"/>
                  </a:lnTo>
                  <a:lnTo>
                    <a:pt x="1195" y="3116"/>
                  </a:lnTo>
                  <a:lnTo>
                    <a:pt x="1198" y="3136"/>
                  </a:lnTo>
                  <a:lnTo>
                    <a:pt x="1212" y="3160"/>
                  </a:lnTo>
                  <a:lnTo>
                    <a:pt x="1217" y="3162"/>
                  </a:lnTo>
                  <a:lnTo>
                    <a:pt x="1217" y="3165"/>
                  </a:lnTo>
                  <a:lnTo>
                    <a:pt x="1218" y="3170"/>
                  </a:lnTo>
                  <a:lnTo>
                    <a:pt x="1234" y="3173"/>
                  </a:lnTo>
                  <a:lnTo>
                    <a:pt x="1236" y="3186"/>
                  </a:lnTo>
                  <a:lnTo>
                    <a:pt x="1241" y="3195"/>
                  </a:lnTo>
                  <a:lnTo>
                    <a:pt x="1242" y="3203"/>
                  </a:lnTo>
                  <a:lnTo>
                    <a:pt x="1249" y="3196"/>
                  </a:lnTo>
                  <a:lnTo>
                    <a:pt x="1254" y="3195"/>
                  </a:lnTo>
                  <a:lnTo>
                    <a:pt x="1247" y="3212"/>
                  </a:lnTo>
                  <a:lnTo>
                    <a:pt x="1247" y="3226"/>
                  </a:lnTo>
                  <a:lnTo>
                    <a:pt x="1250" y="3232"/>
                  </a:lnTo>
                  <a:lnTo>
                    <a:pt x="1260" y="3233"/>
                  </a:lnTo>
                  <a:lnTo>
                    <a:pt x="1269" y="3238"/>
                  </a:lnTo>
                  <a:lnTo>
                    <a:pt x="1265" y="3246"/>
                  </a:lnTo>
                  <a:lnTo>
                    <a:pt x="1265" y="3255"/>
                  </a:lnTo>
                  <a:lnTo>
                    <a:pt x="1276" y="3260"/>
                  </a:lnTo>
                  <a:lnTo>
                    <a:pt x="1285" y="3260"/>
                  </a:lnTo>
                  <a:lnTo>
                    <a:pt x="1275" y="3265"/>
                  </a:lnTo>
                  <a:lnTo>
                    <a:pt x="1279" y="3272"/>
                  </a:lnTo>
                  <a:lnTo>
                    <a:pt x="1288" y="3270"/>
                  </a:lnTo>
                  <a:lnTo>
                    <a:pt x="1281" y="3275"/>
                  </a:lnTo>
                  <a:lnTo>
                    <a:pt x="1273" y="3277"/>
                  </a:lnTo>
                  <a:lnTo>
                    <a:pt x="1276" y="3282"/>
                  </a:lnTo>
                  <a:lnTo>
                    <a:pt x="1277" y="3288"/>
                  </a:lnTo>
                  <a:lnTo>
                    <a:pt x="1291" y="3286"/>
                  </a:lnTo>
                  <a:lnTo>
                    <a:pt x="1308" y="3272"/>
                  </a:lnTo>
                  <a:lnTo>
                    <a:pt x="1313" y="3276"/>
                  </a:lnTo>
                  <a:lnTo>
                    <a:pt x="1314" y="3283"/>
                  </a:lnTo>
                  <a:lnTo>
                    <a:pt x="1300" y="3292"/>
                  </a:lnTo>
                  <a:lnTo>
                    <a:pt x="1291" y="3298"/>
                  </a:lnTo>
                  <a:lnTo>
                    <a:pt x="1293" y="3304"/>
                  </a:lnTo>
                  <a:lnTo>
                    <a:pt x="1300" y="3313"/>
                  </a:lnTo>
                  <a:lnTo>
                    <a:pt x="1308" y="3319"/>
                  </a:lnTo>
                  <a:lnTo>
                    <a:pt x="1308" y="3324"/>
                  </a:lnTo>
                  <a:lnTo>
                    <a:pt x="1316" y="3325"/>
                  </a:lnTo>
                  <a:lnTo>
                    <a:pt x="1311" y="3332"/>
                  </a:lnTo>
                  <a:lnTo>
                    <a:pt x="1297" y="3339"/>
                  </a:lnTo>
                  <a:lnTo>
                    <a:pt x="1300" y="3343"/>
                  </a:lnTo>
                  <a:lnTo>
                    <a:pt x="1312" y="3350"/>
                  </a:lnTo>
                  <a:lnTo>
                    <a:pt x="1320" y="3347"/>
                  </a:lnTo>
                  <a:lnTo>
                    <a:pt x="1338" y="3337"/>
                  </a:lnTo>
                  <a:lnTo>
                    <a:pt x="1344" y="3337"/>
                  </a:lnTo>
                  <a:lnTo>
                    <a:pt x="1355" y="3342"/>
                  </a:lnTo>
                  <a:lnTo>
                    <a:pt x="1311" y="3358"/>
                  </a:lnTo>
                  <a:lnTo>
                    <a:pt x="1314" y="3361"/>
                  </a:lnTo>
                  <a:lnTo>
                    <a:pt x="1322" y="3358"/>
                  </a:lnTo>
                  <a:lnTo>
                    <a:pt x="1334" y="3358"/>
                  </a:lnTo>
                  <a:lnTo>
                    <a:pt x="1336" y="3361"/>
                  </a:lnTo>
                  <a:lnTo>
                    <a:pt x="1335" y="3364"/>
                  </a:lnTo>
                  <a:lnTo>
                    <a:pt x="1334" y="3373"/>
                  </a:lnTo>
                  <a:lnTo>
                    <a:pt x="1340" y="3378"/>
                  </a:lnTo>
                  <a:lnTo>
                    <a:pt x="1344" y="3379"/>
                  </a:lnTo>
                  <a:lnTo>
                    <a:pt x="1356" y="3374"/>
                  </a:lnTo>
                  <a:lnTo>
                    <a:pt x="1360" y="3379"/>
                  </a:lnTo>
                  <a:lnTo>
                    <a:pt x="1362" y="3386"/>
                  </a:lnTo>
                  <a:lnTo>
                    <a:pt x="1363" y="3388"/>
                  </a:lnTo>
                  <a:lnTo>
                    <a:pt x="1373" y="3390"/>
                  </a:lnTo>
                  <a:lnTo>
                    <a:pt x="1382" y="3395"/>
                  </a:lnTo>
                  <a:lnTo>
                    <a:pt x="1386" y="3394"/>
                  </a:lnTo>
                  <a:lnTo>
                    <a:pt x="1389" y="3397"/>
                  </a:lnTo>
                  <a:lnTo>
                    <a:pt x="1388" y="3400"/>
                  </a:lnTo>
                  <a:lnTo>
                    <a:pt x="1373" y="3411"/>
                  </a:lnTo>
                  <a:lnTo>
                    <a:pt x="1363" y="3416"/>
                  </a:lnTo>
                  <a:lnTo>
                    <a:pt x="1359" y="3422"/>
                  </a:lnTo>
                  <a:lnTo>
                    <a:pt x="1370" y="3420"/>
                  </a:lnTo>
                  <a:lnTo>
                    <a:pt x="1377" y="3421"/>
                  </a:lnTo>
                  <a:lnTo>
                    <a:pt x="1400" y="3420"/>
                  </a:lnTo>
                  <a:lnTo>
                    <a:pt x="1397" y="3410"/>
                  </a:lnTo>
                  <a:lnTo>
                    <a:pt x="1397" y="3407"/>
                  </a:lnTo>
                  <a:lnTo>
                    <a:pt x="1399" y="3406"/>
                  </a:lnTo>
                  <a:lnTo>
                    <a:pt x="1410" y="3410"/>
                  </a:lnTo>
                  <a:lnTo>
                    <a:pt x="1419" y="3407"/>
                  </a:lnTo>
                  <a:lnTo>
                    <a:pt x="1442" y="3410"/>
                  </a:lnTo>
                  <a:lnTo>
                    <a:pt x="1462" y="3397"/>
                  </a:lnTo>
                  <a:lnTo>
                    <a:pt x="1464" y="3401"/>
                  </a:lnTo>
                  <a:lnTo>
                    <a:pt x="1480" y="3394"/>
                  </a:lnTo>
                  <a:lnTo>
                    <a:pt x="1478" y="3401"/>
                  </a:lnTo>
                  <a:lnTo>
                    <a:pt x="1476" y="3407"/>
                  </a:lnTo>
                  <a:lnTo>
                    <a:pt x="1483" y="3410"/>
                  </a:lnTo>
                  <a:lnTo>
                    <a:pt x="1499" y="3404"/>
                  </a:lnTo>
                  <a:lnTo>
                    <a:pt x="1495" y="3409"/>
                  </a:lnTo>
                  <a:lnTo>
                    <a:pt x="1470" y="3422"/>
                  </a:lnTo>
                  <a:lnTo>
                    <a:pt x="1478" y="3422"/>
                  </a:lnTo>
                  <a:lnTo>
                    <a:pt x="1465" y="3431"/>
                  </a:lnTo>
                  <a:lnTo>
                    <a:pt x="1470" y="3433"/>
                  </a:lnTo>
                  <a:lnTo>
                    <a:pt x="1474" y="3432"/>
                  </a:lnTo>
                  <a:lnTo>
                    <a:pt x="1483" y="3426"/>
                  </a:lnTo>
                  <a:lnTo>
                    <a:pt x="1491" y="3427"/>
                  </a:lnTo>
                  <a:lnTo>
                    <a:pt x="1501" y="3418"/>
                  </a:lnTo>
                  <a:lnTo>
                    <a:pt x="1508" y="3407"/>
                  </a:lnTo>
                  <a:lnTo>
                    <a:pt x="1512" y="3410"/>
                  </a:lnTo>
                  <a:lnTo>
                    <a:pt x="1508" y="3421"/>
                  </a:lnTo>
                  <a:lnTo>
                    <a:pt x="1496" y="3429"/>
                  </a:lnTo>
                  <a:lnTo>
                    <a:pt x="1491" y="3437"/>
                  </a:lnTo>
                  <a:lnTo>
                    <a:pt x="1495" y="3442"/>
                  </a:lnTo>
                  <a:lnTo>
                    <a:pt x="1497" y="3450"/>
                  </a:lnTo>
                  <a:lnTo>
                    <a:pt x="1500" y="3455"/>
                  </a:lnTo>
                  <a:lnTo>
                    <a:pt x="1502" y="3461"/>
                  </a:lnTo>
                  <a:lnTo>
                    <a:pt x="1506" y="3455"/>
                  </a:lnTo>
                  <a:lnTo>
                    <a:pt x="1511" y="3444"/>
                  </a:lnTo>
                  <a:lnTo>
                    <a:pt x="1516" y="3440"/>
                  </a:lnTo>
                  <a:lnTo>
                    <a:pt x="1521" y="3440"/>
                  </a:lnTo>
                  <a:lnTo>
                    <a:pt x="1519" y="3448"/>
                  </a:lnTo>
                  <a:lnTo>
                    <a:pt x="1516" y="3461"/>
                  </a:lnTo>
                  <a:lnTo>
                    <a:pt x="1518" y="3465"/>
                  </a:lnTo>
                  <a:lnTo>
                    <a:pt x="1528" y="3461"/>
                  </a:lnTo>
                  <a:lnTo>
                    <a:pt x="1537" y="3452"/>
                  </a:lnTo>
                  <a:lnTo>
                    <a:pt x="1537" y="3458"/>
                  </a:lnTo>
                  <a:lnTo>
                    <a:pt x="1534" y="3474"/>
                  </a:lnTo>
                  <a:lnTo>
                    <a:pt x="1529" y="3477"/>
                  </a:lnTo>
                  <a:lnTo>
                    <a:pt x="1522" y="3487"/>
                  </a:lnTo>
                  <a:lnTo>
                    <a:pt x="1522" y="3493"/>
                  </a:lnTo>
                  <a:lnTo>
                    <a:pt x="1524" y="3493"/>
                  </a:lnTo>
                  <a:lnTo>
                    <a:pt x="1527" y="3501"/>
                  </a:lnTo>
                  <a:lnTo>
                    <a:pt x="1530" y="3502"/>
                  </a:lnTo>
                  <a:lnTo>
                    <a:pt x="1542" y="3501"/>
                  </a:lnTo>
                  <a:lnTo>
                    <a:pt x="1550" y="3510"/>
                  </a:lnTo>
                  <a:lnTo>
                    <a:pt x="1564" y="3507"/>
                  </a:lnTo>
                  <a:lnTo>
                    <a:pt x="1577" y="3492"/>
                  </a:lnTo>
                  <a:lnTo>
                    <a:pt x="1583" y="3482"/>
                  </a:lnTo>
                  <a:lnTo>
                    <a:pt x="1583" y="3487"/>
                  </a:lnTo>
                  <a:lnTo>
                    <a:pt x="1586" y="3497"/>
                  </a:lnTo>
                  <a:lnTo>
                    <a:pt x="1618" y="3499"/>
                  </a:lnTo>
                  <a:lnTo>
                    <a:pt x="1636" y="3498"/>
                  </a:lnTo>
                  <a:lnTo>
                    <a:pt x="1636" y="3497"/>
                  </a:lnTo>
                  <a:lnTo>
                    <a:pt x="1634" y="3490"/>
                  </a:lnTo>
                  <a:lnTo>
                    <a:pt x="1635" y="3485"/>
                  </a:lnTo>
                  <a:lnTo>
                    <a:pt x="1632" y="3476"/>
                  </a:lnTo>
                  <a:lnTo>
                    <a:pt x="1629" y="3467"/>
                  </a:lnTo>
                  <a:lnTo>
                    <a:pt x="1624" y="3466"/>
                  </a:lnTo>
                  <a:lnTo>
                    <a:pt x="1605" y="3454"/>
                  </a:lnTo>
                  <a:lnTo>
                    <a:pt x="1624" y="3458"/>
                  </a:lnTo>
                  <a:lnTo>
                    <a:pt x="1632" y="3458"/>
                  </a:lnTo>
                  <a:lnTo>
                    <a:pt x="1636" y="3453"/>
                  </a:lnTo>
                  <a:lnTo>
                    <a:pt x="1645" y="3454"/>
                  </a:lnTo>
                  <a:lnTo>
                    <a:pt x="1650" y="3449"/>
                  </a:lnTo>
                  <a:lnTo>
                    <a:pt x="1648" y="3432"/>
                  </a:lnTo>
                  <a:lnTo>
                    <a:pt x="1650" y="3420"/>
                  </a:lnTo>
                  <a:lnTo>
                    <a:pt x="1651" y="3412"/>
                  </a:lnTo>
                  <a:lnTo>
                    <a:pt x="1656" y="3405"/>
                  </a:lnTo>
                  <a:lnTo>
                    <a:pt x="1661" y="3379"/>
                  </a:lnTo>
                  <a:lnTo>
                    <a:pt x="1661" y="3373"/>
                  </a:lnTo>
                  <a:lnTo>
                    <a:pt x="1658" y="3372"/>
                  </a:lnTo>
                  <a:lnTo>
                    <a:pt x="1661" y="3367"/>
                  </a:lnTo>
                  <a:lnTo>
                    <a:pt x="1669" y="3358"/>
                  </a:lnTo>
                  <a:lnTo>
                    <a:pt x="1674" y="3348"/>
                  </a:lnTo>
                  <a:lnTo>
                    <a:pt x="1669" y="3348"/>
                  </a:lnTo>
                  <a:lnTo>
                    <a:pt x="1672" y="3340"/>
                  </a:lnTo>
                  <a:lnTo>
                    <a:pt x="1684" y="3318"/>
                  </a:lnTo>
                  <a:lnTo>
                    <a:pt x="1690" y="3311"/>
                  </a:lnTo>
                  <a:lnTo>
                    <a:pt x="1687" y="3305"/>
                  </a:lnTo>
                  <a:lnTo>
                    <a:pt x="1690" y="3296"/>
                  </a:lnTo>
                  <a:lnTo>
                    <a:pt x="1689" y="3287"/>
                  </a:lnTo>
                  <a:lnTo>
                    <a:pt x="1682" y="3282"/>
                  </a:lnTo>
                  <a:lnTo>
                    <a:pt x="1679" y="3239"/>
                  </a:lnTo>
                  <a:lnTo>
                    <a:pt x="1673" y="3235"/>
                  </a:lnTo>
                  <a:lnTo>
                    <a:pt x="1674" y="3230"/>
                  </a:lnTo>
                  <a:lnTo>
                    <a:pt x="1669" y="3216"/>
                  </a:lnTo>
                  <a:lnTo>
                    <a:pt x="1651" y="3210"/>
                  </a:lnTo>
                  <a:lnTo>
                    <a:pt x="1667" y="3205"/>
                  </a:lnTo>
                  <a:lnTo>
                    <a:pt x="1669" y="3201"/>
                  </a:lnTo>
                  <a:lnTo>
                    <a:pt x="1669" y="3195"/>
                  </a:lnTo>
                  <a:lnTo>
                    <a:pt x="1673" y="3191"/>
                  </a:lnTo>
                  <a:lnTo>
                    <a:pt x="1680" y="3190"/>
                  </a:lnTo>
                  <a:lnTo>
                    <a:pt x="1684" y="3192"/>
                  </a:lnTo>
                  <a:lnTo>
                    <a:pt x="1691" y="3192"/>
                  </a:lnTo>
                  <a:lnTo>
                    <a:pt x="1711" y="3189"/>
                  </a:lnTo>
                  <a:lnTo>
                    <a:pt x="1715" y="3180"/>
                  </a:lnTo>
                  <a:lnTo>
                    <a:pt x="1723" y="3179"/>
                  </a:lnTo>
                  <a:lnTo>
                    <a:pt x="1723" y="3169"/>
                  </a:lnTo>
                  <a:lnTo>
                    <a:pt x="1714" y="3170"/>
                  </a:lnTo>
                  <a:lnTo>
                    <a:pt x="1700" y="3160"/>
                  </a:lnTo>
                  <a:lnTo>
                    <a:pt x="1689" y="3152"/>
                  </a:lnTo>
                  <a:lnTo>
                    <a:pt x="1696" y="3152"/>
                  </a:lnTo>
                  <a:lnTo>
                    <a:pt x="1702" y="3158"/>
                  </a:lnTo>
                  <a:lnTo>
                    <a:pt x="1709" y="3160"/>
                  </a:lnTo>
                  <a:lnTo>
                    <a:pt x="1729" y="3162"/>
                  </a:lnTo>
                  <a:lnTo>
                    <a:pt x="1729" y="3156"/>
                  </a:lnTo>
                  <a:lnTo>
                    <a:pt x="1716" y="3154"/>
                  </a:lnTo>
                  <a:lnTo>
                    <a:pt x="1714" y="3146"/>
                  </a:lnTo>
                  <a:lnTo>
                    <a:pt x="1720" y="3144"/>
                  </a:lnTo>
                  <a:lnTo>
                    <a:pt x="1722" y="3140"/>
                  </a:lnTo>
                  <a:lnTo>
                    <a:pt x="1716" y="3133"/>
                  </a:lnTo>
                  <a:lnTo>
                    <a:pt x="1717" y="3130"/>
                  </a:lnTo>
                  <a:lnTo>
                    <a:pt x="1728" y="3138"/>
                  </a:lnTo>
                  <a:lnTo>
                    <a:pt x="1739" y="3141"/>
                  </a:lnTo>
                  <a:lnTo>
                    <a:pt x="1737" y="3131"/>
                  </a:lnTo>
                  <a:lnTo>
                    <a:pt x="1745" y="3130"/>
                  </a:lnTo>
                  <a:lnTo>
                    <a:pt x="1742" y="3124"/>
                  </a:lnTo>
                  <a:lnTo>
                    <a:pt x="1741" y="3117"/>
                  </a:lnTo>
                  <a:lnTo>
                    <a:pt x="1748" y="3121"/>
                  </a:lnTo>
                  <a:lnTo>
                    <a:pt x="1755" y="3119"/>
                  </a:lnTo>
                  <a:lnTo>
                    <a:pt x="1757" y="3115"/>
                  </a:lnTo>
                  <a:lnTo>
                    <a:pt x="1758" y="3103"/>
                  </a:lnTo>
                  <a:lnTo>
                    <a:pt x="1764" y="3101"/>
                  </a:lnTo>
                  <a:lnTo>
                    <a:pt x="1764" y="3090"/>
                  </a:lnTo>
                  <a:lnTo>
                    <a:pt x="1760" y="3085"/>
                  </a:lnTo>
                  <a:lnTo>
                    <a:pt x="1727" y="3077"/>
                  </a:lnTo>
                  <a:lnTo>
                    <a:pt x="1728" y="3071"/>
                  </a:lnTo>
                  <a:lnTo>
                    <a:pt x="1759" y="3079"/>
                  </a:lnTo>
                  <a:lnTo>
                    <a:pt x="1774" y="3077"/>
                  </a:lnTo>
                  <a:lnTo>
                    <a:pt x="1763" y="3045"/>
                  </a:lnTo>
                  <a:lnTo>
                    <a:pt x="1768" y="3041"/>
                  </a:lnTo>
                  <a:lnTo>
                    <a:pt x="1770" y="3036"/>
                  </a:lnTo>
                  <a:lnTo>
                    <a:pt x="1764" y="3027"/>
                  </a:lnTo>
                  <a:lnTo>
                    <a:pt x="1726" y="3022"/>
                  </a:lnTo>
                  <a:lnTo>
                    <a:pt x="1722" y="3008"/>
                  </a:lnTo>
                  <a:lnTo>
                    <a:pt x="1732" y="3011"/>
                  </a:lnTo>
                  <a:lnTo>
                    <a:pt x="1755" y="2997"/>
                  </a:lnTo>
                  <a:lnTo>
                    <a:pt x="1772" y="2997"/>
                  </a:lnTo>
                  <a:lnTo>
                    <a:pt x="1784" y="3002"/>
                  </a:lnTo>
                  <a:lnTo>
                    <a:pt x="1786" y="2998"/>
                  </a:lnTo>
                  <a:lnTo>
                    <a:pt x="1777" y="2995"/>
                  </a:lnTo>
                  <a:lnTo>
                    <a:pt x="1770" y="2987"/>
                  </a:lnTo>
                  <a:lnTo>
                    <a:pt x="1766" y="2966"/>
                  </a:lnTo>
                  <a:lnTo>
                    <a:pt x="1758" y="2958"/>
                  </a:lnTo>
                  <a:lnTo>
                    <a:pt x="1753" y="2943"/>
                  </a:lnTo>
                  <a:lnTo>
                    <a:pt x="1747" y="2938"/>
                  </a:lnTo>
                  <a:lnTo>
                    <a:pt x="1744" y="2928"/>
                  </a:lnTo>
                  <a:lnTo>
                    <a:pt x="1733" y="2931"/>
                  </a:lnTo>
                  <a:lnTo>
                    <a:pt x="1743" y="2906"/>
                  </a:lnTo>
                  <a:lnTo>
                    <a:pt x="1749" y="2912"/>
                  </a:lnTo>
                  <a:lnTo>
                    <a:pt x="1760" y="2911"/>
                  </a:lnTo>
                  <a:lnTo>
                    <a:pt x="1768" y="2916"/>
                  </a:lnTo>
                  <a:lnTo>
                    <a:pt x="1768" y="2905"/>
                  </a:lnTo>
                  <a:lnTo>
                    <a:pt x="1776" y="2907"/>
                  </a:lnTo>
                  <a:lnTo>
                    <a:pt x="1782" y="2915"/>
                  </a:lnTo>
                  <a:lnTo>
                    <a:pt x="1786" y="2909"/>
                  </a:lnTo>
                  <a:lnTo>
                    <a:pt x="1793" y="2917"/>
                  </a:lnTo>
                  <a:lnTo>
                    <a:pt x="1801" y="2909"/>
                  </a:lnTo>
                  <a:lnTo>
                    <a:pt x="1801" y="2901"/>
                  </a:lnTo>
                  <a:lnTo>
                    <a:pt x="1813" y="2885"/>
                  </a:lnTo>
                  <a:lnTo>
                    <a:pt x="1808" y="2877"/>
                  </a:lnTo>
                  <a:lnTo>
                    <a:pt x="1809" y="2871"/>
                  </a:lnTo>
                  <a:lnTo>
                    <a:pt x="1807" y="2863"/>
                  </a:lnTo>
                  <a:lnTo>
                    <a:pt x="1793" y="2855"/>
                  </a:lnTo>
                  <a:lnTo>
                    <a:pt x="1801" y="2852"/>
                  </a:lnTo>
                  <a:lnTo>
                    <a:pt x="1804" y="2848"/>
                  </a:lnTo>
                  <a:lnTo>
                    <a:pt x="1812" y="2852"/>
                  </a:lnTo>
                  <a:lnTo>
                    <a:pt x="1819" y="2832"/>
                  </a:lnTo>
                  <a:lnTo>
                    <a:pt x="1827" y="2836"/>
                  </a:lnTo>
                  <a:lnTo>
                    <a:pt x="1829" y="2845"/>
                  </a:lnTo>
                  <a:lnTo>
                    <a:pt x="1836" y="2846"/>
                  </a:lnTo>
                  <a:lnTo>
                    <a:pt x="1841" y="2830"/>
                  </a:lnTo>
                  <a:lnTo>
                    <a:pt x="1851" y="2839"/>
                  </a:lnTo>
                  <a:lnTo>
                    <a:pt x="1854" y="2845"/>
                  </a:lnTo>
                  <a:lnTo>
                    <a:pt x="1862" y="2842"/>
                  </a:lnTo>
                  <a:lnTo>
                    <a:pt x="1878" y="2841"/>
                  </a:lnTo>
                  <a:lnTo>
                    <a:pt x="1871" y="2831"/>
                  </a:lnTo>
                  <a:lnTo>
                    <a:pt x="1886" y="2831"/>
                  </a:lnTo>
                  <a:lnTo>
                    <a:pt x="1898" y="2837"/>
                  </a:lnTo>
                  <a:lnTo>
                    <a:pt x="1899" y="2828"/>
                  </a:lnTo>
                  <a:lnTo>
                    <a:pt x="1904" y="2828"/>
                  </a:lnTo>
                  <a:lnTo>
                    <a:pt x="1901" y="2818"/>
                  </a:lnTo>
                  <a:lnTo>
                    <a:pt x="1904" y="2815"/>
                  </a:lnTo>
                  <a:lnTo>
                    <a:pt x="1900" y="2812"/>
                  </a:lnTo>
                  <a:lnTo>
                    <a:pt x="1895" y="2812"/>
                  </a:lnTo>
                  <a:lnTo>
                    <a:pt x="1888" y="2803"/>
                  </a:lnTo>
                  <a:lnTo>
                    <a:pt x="1890" y="2788"/>
                  </a:lnTo>
                  <a:lnTo>
                    <a:pt x="1900" y="2801"/>
                  </a:lnTo>
                  <a:lnTo>
                    <a:pt x="1901" y="2792"/>
                  </a:lnTo>
                  <a:lnTo>
                    <a:pt x="1906" y="2796"/>
                  </a:lnTo>
                  <a:lnTo>
                    <a:pt x="1911" y="2796"/>
                  </a:lnTo>
                  <a:lnTo>
                    <a:pt x="1914" y="2782"/>
                  </a:lnTo>
                  <a:lnTo>
                    <a:pt x="1904" y="2774"/>
                  </a:lnTo>
                  <a:lnTo>
                    <a:pt x="1916" y="2767"/>
                  </a:lnTo>
                  <a:lnTo>
                    <a:pt x="1914" y="2761"/>
                  </a:lnTo>
                  <a:lnTo>
                    <a:pt x="1919" y="2755"/>
                  </a:lnTo>
                  <a:lnTo>
                    <a:pt x="1925" y="2756"/>
                  </a:lnTo>
                  <a:lnTo>
                    <a:pt x="1911" y="2745"/>
                  </a:lnTo>
                  <a:lnTo>
                    <a:pt x="1910" y="2739"/>
                  </a:lnTo>
                  <a:lnTo>
                    <a:pt x="1919" y="2744"/>
                  </a:lnTo>
                  <a:lnTo>
                    <a:pt x="1922" y="2731"/>
                  </a:lnTo>
                  <a:lnTo>
                    <a:pt x="1933" y="2746"/>
                  </a:lnTo>
                  <a:lnTo>
                    <a:pt x="1941" y="2744"/>
                  </a:lnTo>
                  <a:lnTo>
                    <a:pt x="1947" y="2746"/>
                  </a:lnTo>
                  <a:lnTo>
                    <a:pt x="1960" y="2745"/>
                  </a:lnTo>
                  <a:lnTo>
                    <a:pt x="1936" y="2765"/>
                  </a:lnTo>
                  <a:lnTo>
                    <a:pt x="1935" y="2777"/>
                  </a:lnTo>
                  <a:lnTo>
                    <a:pt x="1925" y="2787"/>
                  </a:lnTo>
                  <a:lnTo>
                    <a:pt x="1927" y="2793"/>
                  </a:lnTo>
                  <a:lnTo>
                    <a:pt x="1927" y="2797"/>
                  </a:lnTo>
                  <a:lnTo>
                    <a:pt x="1930" y="2799"/>
                  </a:lnTo>
                  <a:lnTo>
                    <a:pt x="1936" y="2799"/>
                  </a:lnTo>
                  <a:lnTo>
                    <a:pt x="1943" y="2803"/>
                  </a:lnTo>
                  <a:lnTo>
                    <a:pt x="1954" y="2812"/>
                  </a:lnTo>
                  <a:lnTo>
                    <a:pt x="1956" y="2804"/>
                  </a:lnTo>
                  <a:lnTo>
                    <a:pt x="1947" y="2796"/>
                  </a:lnTo>
                  <a:lnTo>
                    <a:pt x="1957" y="2801"/>
                  </a:lnTo>
                  <a:lnTo>
                    <a:pt x="1956" y="2788"/>
                  </a:lnTo>
                  <a:lnTo>
                    <a:pt x="1957" y="2775"/>
                  </a:lnTo>
                  <a:lnTo>
                    <a:pt x="1967" y="2785"/>
                  </a:lnTo>
                  <a:lnTo>
                    <a:pt x="1973" y="2802"/>
                  </a:lnTo>
                  <a:lnTo>
                    <a:pt x="1983" y="2801"/>
                  </a:lnTo>
                  <a:lnTo>
                    <a:pt x="1987" y="2810"/>
                  </a:lnTo>
                  <a:lnTo>
                    <a:pt x="1992" y="2794"/>
                  </a:lnTo>
                  <a:lnTo>
                    <a:pt x="1997" y="2782"/>
                  </a:lnTo>
                  <a:lnTo>
                    <a:pt x="2005" y="2781"/>
                  </a:lnTo>
                  <a:lnTo>
                    <a:pt x="2002" y="2797"/>
                  </a:lnTo>
                  <a:lnTo>
                    <a:pt x="2007" y="2793"/>
                  </a:lnTo>
                  <a:lnTo>
                    <a:pt x="2012" y="2797"/>
                  </a:lnTo>
                  <a:lnTo>
                    <a:pt x="2014" y="2793"/>
                  </a:lnTo>
                  <a:lnTo>
                    <a:pt x="2022" y="2801"/>
                  </a:lnTo>
                  <a:lnTo>
                    <a:pt x="2023" y="2788"/>
                  </a:lnTo>
                  <a:lnTo>
                    <a:pt x="2028" y="2774"/>
                  </a:lnTo>
                  <a:lnTo>
                    <a:pt x="2038" y="2778"/>
                  </a:lnTo>
                  <a:lnTo>
                    <a:pt x="2038" y="2767"/>
                  </a:lnTo>
                  <a:lnTo>
                    <a:pt x="2042" y="2758"/>
                  </a:lnTo>
                  <a:lnTo>
                    <a:pt x="2034" y="2746"/>
                  </a:lnTo>
                  <a:lnTo>
                    <a:pt x="2030" y="2740"/>
                  </a:lnTo>
                  <a:lnTo>
                    <a:pt x="2033" y="2731"/>
                  </a:lnTo>
                  <a:lnTo>
                    <a:pt x="2044" y="2744"/>
                  </a:lnTo>
                  <a:lnTo>
                    <a:pt x="2065" y="2753"/>
                  </a:lnTo>
                  <a:lnTo>
                    <a:pt x="2072" y="2753"/>
                  </a:lnTo>
                  <a:lnTo>
                    <a:pt x="2065" y="2740"/>
                  </a:lnTo>
                  <a:lnTo>
                    <a:pt x="2073" y="2728"/>
                  </a:lnTo>
                  <a:lnTo>
                    <a:pt x="2076" y="2740"/>
                  </a:lnTo>
                  <a:lnTo>
                    <a:pt x="2081" y="2744"/>
                  </a:lnTo>
                  <a:lnTo>
                    <a:pt x="2086" y="2739"/>
                  </a:lnTo>
                  <a:lnTo>
                    <a:pt x="2093" y="2739"/>
                  </a:lnTo>
                  <a:lnTo>
                    <a:pt x="2097" y="2734"/>
                  </a:lnTo>
                  <a:lnTo>
                    <a:pt x="2098" y="2724"/>
                  </a:lnTo>
                  <a:lnTo>
                    <a:pt x="2102" y="2717"/>
                  </a:lnTo>
                  <a:lnTo>
                    <a:pt x="2105" y="2700"/>
                  </a:lnTo>
                  <a:lnTo>
                    <a:pt x="2110" y="2685"/>
                  </a:lnTo>
                  <a:lnTo>
                    <a:pt x="2114" y="2700"/>
                  </a:lnTo>
                  <a:lnTo>
                    <a:pt x="2118" y="2690"/>
                  </a:lnTo>
                  <a:lnTo>
                    <a:pt x="2120" y="2702"/>
                  </a:lnTo>
                  <a:lnTo>
                    <a:pt x="2123" y="2691"/>
                  </a:lnTo>
                  <a:lnTo>
                    <a:pt x="2126" y="2683"/>
                  </a:lnTo>
                  <a:lnTo>
                    <a:pt x="2126" y="2679"/>
                  </a:lnTo>
                  <a:lnTo>
                    <a:pt x="2131" y="2680"/>
                  </a:lnTo>
                  <a:lnTo>
                    <a:pt x="2130" y="2672"/>
                  </a:lnTo>
                  <a:lnTo>
                    <a:pt x="2137" y="2678"/>
                  </a:lnTo>
                  <a:lnTo>
                    <a:pt x="2132" y="2664"/>
                  </a:lnTo>
                  <a:lnTo>
                    <a:pt x="2134" y="2660"/>
                  </a:lnTo>
                  <a:lnTo>
                    <a:pt x="2140" y="2656"/>
                  </a:lnTo>
                  <a:lnTo>
                    <a:pt x="2142" y="2649"/>
                  </a:lnTo>
                  <a:lnTo>
                    <a:pt x="2156" y="2642"/>
                  </a:lnTo>
                  <a:lnTo>
                    <a:pt x="2158" y="2619"/>
                  </a:lnTo>
                  <a:lnTo>
                    <a:pt x="2161" y="2615"/>
                  </a:lnTo>
                  <a:lnTo>
                    <a:pt x="2159" y="2604"/>
                  </a:lnTo>
                  <a:lnTo>
                    <a:pt x="2156" y="2599"/>
                  </a:lnTo>
                  <a:lnTo>
                    <a:pt x="2164" y="2599"/>
                  </a:lnTo>
                  <a:lnTo>
                    <a:pt x="2163" y="2590"/>
                  </a:lnTo>
                  <a:lnTo>
                    <a:pt x="2168" y="2573"/>
                  </a:lnTo>
                  <a:lnTo>
                    <a:pt x="2175" y="2571"/>
                  </a:lnTo>
                  <a:lnTo>
                    <a:pt x="2177" y="2560"/>
                  </a:lnTo>
                  <a:lnTo>
                    <a:pt x="2174" y="2551"/>
                  </a:lnTo>
                  <a:lnTo>
                    <a:pt x="2184" y="2555"/>
                  </a:lnTo>
                  <a:lnTo>
                    <a:pt x="2196" y="2547"/>
                  </a:lnTo>
                  <a:lnTo>
                    <a:pt x="2209" y="2534"/>
                  </a:lnTo>
                  <a:lnTo>
                    <a:pt x="2207" y="2528"/>
                  </a:lnTo>
                  <a:lnTo>
                    <a:pt x="2215" y="2519"/>
                  </a:lnTo>
                  <a:lnTo>
                    <a:pt x="2220" y="2528"/>
                  </a:lnTo>
                  <a:lnTo>
                    <a:pt x="2226" y="2522"/>
                  </a:lnTo>
                  <a:lnTo>
                    <a:pt x="2229" y="2525"/>
                  </a:lnTo>
                  <a:lnTo>
                    <a:pt x="2231" y="2518"/>
                  </a:lnTo>
                  <a:lnTo>
                    <a:pt x="2234" y="2514"/>
                  </a:lnTo>
                  <a:lnTo>
                    <a:pt x="2233" y="2501"/>
                  </a:lnTo>
                  <a:lnTo>
                    <a:pt x="2242" y="2498"/>
                  </a:lnTo>
                  <a:lnTo>
                    <a:pt x="2237" y="2489"/>
                  </a:lnTo>
                  <a:lnTo>
                    <a:pt x="2217" y="2477"/>
                  </a:lnTo>
                  <a:lnTo>
                    <a:pt x="2225" y="2475"/>
                  </a:lnTo>
                  <a:lnTo>
                    <a:pt x="2216" y="2454"/>
                  </a:lnTo>
                  <a:lnTo>
                    <a:pt x="2202" y="2436"/>
                  </a:lnTo>
                  <a:lnTo>
                    <a:pt x="2201" y="2428"/>
                  </a:lnTo>
                  <a:lnTo>
                    <a:pt x="2214" y="2427"/>
                  </a:lnTo>
                  <a:lnTo>
                    <a:pt x="2211" y="2415"/>
                  </a:lnTo>
                  <a:lnTo>
                    <a:pt x="2221" y="2425"/>
                  </a:lnTo>
                  <a:lnTo>
                    <a:pt x="2221" y="2438"/>
                  </a:lnTo>
                  <a:lnTo>
                    <a:pt x="2223" y="2448"/>
                  </a:lnTo>
                  <a:lnTo>
                    <a:pt x="2229" y="2436"/>
                  </a:lnTo>
                  <a:lnTo>
                    <a:pt x="2232" y="2439"/>
                  </a:lnTo>
                  <a:lnTo>
                    <a:pt x="2233" y="2449"/>
                  </a:lnTo>
                  <a:lnTo>
                    <a:pt x="2239" y="2458"/>
                  </a:lnTo>
                  <a:lnTo>
                    <a:pt x="2241" y="2465"/>
                  </a:lnTo>
                  <a:lnTo>
                    <a:pt x="2260" y="2471"/>
                  </a:lnTo>
                  <a:lnTo>
                    <a:pt x="2256" y="2480"/>
                  </a:lnTo>
                  <a:lnTo>
                    <a:pt x="2248" y="2476"/>
                  </a:lnTo>
                  <a:lnTo>
                    <a:pt x="2250" y="2489"/>
                  </a:lnTo>
                  <a:lnTo>
                    <a:pt x="2261" y="2495"/>
                  </a:lnTo>
                  <a:lnTo>
                    <a:pt x="2260" y="2501"/>
                  </a:lnTo>
                  <a:lnTo>
                    <a:pt x="2270" y="2493"/>
                  </a:lnTo>
                  <a:lnTo>
                    <a:pt x="2280" y="2493"/>
                  </a:lnTo>
                  <a:lnTo>
                    <a:pt x="2297" y="2501"/>
                  </a:lnTo>
                  <a:lnTo>
                    <a:pt x="2288" y="2490"/>
                  </a:lnTo>
                  <a:lnTo>
                    <a:pt x="2291" y="2486"/>
                  </a:lnTo>
                  <a:lnTo>
                    <a:pt x="2290" y="2481"/>
                  </a:lnTo>
                  <a:lnTo>
                    <a:pt x="2295" y="2481"/>
                  </a:lnTo>
                  <a:lnTo>
                    <a:pt x="2296" y="2485"/>
                  </a:lnTo>
                  <a:lnTo>
                    <a:pt x="2314" y="2497"/>
                  </a:lnTo>
                  <a:lnTo>
                    <a:pt x="2324" y="2497"/>
                  </a:lnTo>
                  <a:lnTo>
                    <a:pt x="2322" y="2486"/>
                  </a:lnTo>
                  <a:lnTo>
                    <a:pt x="2311" y="2481"/>
                  </a:lnTo>
                  <a:lnTo>
                    <a:pt x="2311" y="2468"/>
                  </a:lnTo>
                  <a:lnTo>
                    <a:pt x="2317" y="2473"/>
                  </a:lnTo>
                  <a:lnTo>
                    <a:pt x="2330" y="2474"/>
                  </a:lnTo>
                  <a:lnTo>
                    <a:pt x="2330" y="2484"/>
                  </a:lnTo>
                  <a:lnTo>
                    <a:pt x="2339" y="2493"/>
                  </a:lnTo>
                  <a:lnTo>
                    <a:pt x="2346" y="2484"/>
                  </a:lnTo>
                  <a:lnTo>
                    <a:pt x="2338" y="2475"/>
                  </a:lnTo>
                  <a:lnTo>
                    <a:pt x="2341" y="2469"/>
                  </a:lnTo>
                  <a:lnTo>
                    <a:pt x="2351" y="2474"/>
                  </a:lnTo>
                  <a:lnTo>
                    <a:pt x="2349" y="2460"/>
                  </a:lnTo>
                  <a:lnTo>
                    <a:pt x="2350" y="2452"/>
                  </a:lnTo>
                  <a:lnTo>
                    <a:pt x="2357" y="2448"/>
                  </a:lnTo>
                  <a:lnTo>
                    <a:pt x="2360" y="2448"/>
                  </a:lnTo>
                  <a:lnTo>
                    <a:pt x="2366" y="2460"/>
                  </a:lnTo>
                  <a:lnTo>
                    <a:pt x="2378" y="2473"/>
                  </a:lnTo>
                  <a:lnTo>
                    <a:pt x="2381" y="2471"/>
                  </a:lnTo>
                  <a:lnTo>
                    <a:pt x="2384" y="2466"/>
                  </a:lnTo>
                  <a:lnTo>
                    <a:pt x="2387" y="2459"/>
                  </a:lnTo>
                  <a:lnTo>
                    <a:pt x="2395" y="2465"/>
                  </a:lnTo>
                  <a:lnTo>
                    <a:pt x="2398" y="2454"/>
                  </a:lnTo>
                  <a:lnTo>
                    <a:pt x="2424" y="2450"/>
                  </a:lnTo>
                  <a:lnTo>
                    <a:pt x="2435" y="2441"/>
                  </a:lnTo>
                  <a:lnTo>
                    <a:pt x="2443" y="2446"/>
                  </a:lnTo>
                  <a:lnTo>
                    <a:pt x="2443" y="2436"/>
                  </a:lnTo>
                  <a:lnTo>
                    <a:pt x="2452" y="2441"/>
                  </a:lnTo>
                  <a:lnTo>
                    <a:pt x="2458" y="2438"/>
                  </a:lnTo>
                  <a:lnTo>
                    <a:pt x="2460" y="2426"/>
                  </a:lnTo>
                  <a:lnTo>
                    <a:pt x="2468" y="2430"/>
                  </a:lnTo>
                  <a:lnTo>
                    <a:pt x="2473" y="2439"/>
                  </a:lnTo>
                  <a:lnTo>
                    <a:pt x="2478" y="2438"/>
                  </a:lnTo>
                  <a:lnTo>
                    <a:pt x="2476" y="2428"/>
                  </a:lnTo>
                  <a:lnTo>
                    <a:pt x="2483" y="2426"/>
                  </a:lnTo>
                  <a:lnTo>
                    <a:pt x="2489" y="2425"/>
                  </a:lnTo>
                  <a:lnTo>
                    <a:pt x="2494" y="2431"/>
                  </a:lnTo>
                  <a:lnTo>
                    <a:pt x="2499" y="2428"/>
                  </a:lnTo>
                  <a:lnTo>
                    <a:pt x="2499" y="2422"/>
                  </a:lnTo>
                  <a:lnTo>
                    <a:pt x="2501" y="2420"/>
                  </a:lnTo>
                  <a:lnTo>
                    <a:pt x="2510" y="2419"/>
                  </a:lnTo>
                  <a:lnTo>
                    <a:pt x="2514" y="2423"/>
                  </a:lnTo>
                  <a:lnTo>
                    <a:pt x="2517" y="2411"/>
                  </a:lnTo>
                  <a:lnTo>
                    <a:pt x="2521" y="2407"/>
                  </a:lnTo>
                  <a:lnTo>
                    <a:pt x="2533" y="2404"/>
                  </a:lnTo>
                  <a:lnTo>
                    <a:pt x="2537" y="2411"/>
                  </a:lnTo>
                  <a:lnTo>
                    <a:pt x="2539" y="2406"/>
                  </a:lnTo>
                  <a:lnTo>
                    <a:pt x="2554" y="2406"/>
                  </a:lnTo>
                  <a:lnTo>
                    <a:pt x="2551" y="2400"/>
                  </a:lnTo>
                  <a:lnTo>
                    <a:pt x="2555" y="2393"/>
                  </a:lnTo>
                  <a:lnTo>
                    <a:pt x="2573" y="2389"/>
                  </a:lnTo>
                  <a:lnTo>
                    <a:pt x="2577" y="2383"/>
                  </a:lnTo>
                  <a:lnTo>
                    <a:pt x="2577" y="2378"/>
                  </a:lnTo>
                  <a:lnTo>
                    <a:pt x="2586" y="2378"/>
                  </a:lnTo>
                  <a:lnTo>
                    <a:pt x="2591" y="2363"/>
                  </a:lnTo>
                  <a:lnTo>
                    <a:pt x="2600" y="2363"/>
                  </a:lnTo>
                  <a:lnTo>
                    <a:pt x="2593" y="2360"/>
                  </a:lnTo>
                  <a:lnTo>
                    <a:pt x="2591" y="2353"/>
                  </a:lnTo>
                  <a:lnTo>
                    <a:pt x="2591" y="2345"/>
                  </a:lnTo>
                  <a:lnTo>
                    <a:pt x="2608" y="2353"/>
                  </a:lnTo>
                  <a:lnTo>
                    <a:pt x="2607" y="2342"/>
                  </a:lnTo>
                  <a:lnTo>
                    <a:pt x="2613" y="2340"/>
                  </a:lnTo>
                  <a:lnTo>
                    <a:pt x="2623" y="2345"/>
                  </a:lnTo>
                  <a:lnTo>
                    <a:pt x="2620" y="2337"/>
                  </a:lnTo>
                  <a:lnTo>
                    <a:pt x="2621" y="2334"/>
                  </a:lnTo>
                  <a:lnTo>
                    <a:pt x="2621" y="2329"/>
                  </a:lnTo>
                  <a:lnTo>
                    <a:pt x="2608" y="2324"/>
                  </a:lnTo>
                  <a:lnTo>
                    <a:pt x="2619" y="2314"/>
                  </a:lnTo>
                  <a:lnTo>
                    <a:pt x="2627" y="2318"/>
                  </a:lnTo>
                  <a:lnTo>
                    <a:pt x="2635" y="2324"/>
                  </a:lnTo>
                  <a:lnTo>
                    <a:pt x="2639" y="2320"/>
                  </a:lnTo>
                  <a:lnTo>
                    <a:pt x="2634" y="2319"/>
                  </a:lnTo>
                  <a:lnTo>
                    <a:pt x="2635" y="2314"/>
                  </a:lnTo>
                  <a:lnTo>
                    <a:pt x="2646" y="2310"/>
                  </a:lnTo>
                  <a:lnTo>
                    <a:pt x="2646" y="2301"/>
                  </a:lnTo>
                  <a:lnTo>
                    <a:pt x="2661" y="2296"/>
                  </a:lnTo>
                  <a:lnTo>
                    <a:pt x="2658" y="2288"/>
                  </a:lnTo>
                  <a:lnTo>
                    <a:pt x="2673" y="2294"/>
                  </a:lnTo>
                  <a:lnTo>
                    <a:pt x="2666" y="2283"/>
                  </a:lnTo>
                  <a:lnTo>
                    <a:pt x="2674" y="2286"/>
                  </a:lnTo>
                  <a:lnTo>
                    <a:pt x="2669" y="2276"/>
                  </a:lnTo>
                  <a:lnTo>
                    <a:pt x="2661" y="2272"/>
                  </a:lnTo>
                  <a:lnTo>
                    <a:pt x="2666" y="2267"/>
                  </a:lnTo>
                  <a:lnTo>
                    <a:pt x="2675" y="2269"/>
                  </a:lnTo>
                  <a:lnTo>
                    <a:pt x="2679" y="2264"/>
                  </a:lnTo>
                  <a:lnTo>
                    <a:pt x="2684" y="2271"/>
                  </a:lnTo>
                  <a:lnTo>
                    <a:pt x="2693" y="2276"/>
                  </a:lnTo>
                  <a:lnTo>
                    <a:pt x="2698" y="2265"/>
                  </a:lnTo>
                  <a:lnTo>
                    <a:pt x="2693" y="2260"/>
                  </a:lnTo>
                  <a:lnTo>
                    <a:pt x="2698" y="2259"/>
                  </a:lnTo>
                  <a:lnTo>
                    <a:pt x="2686" y="2245"/>
                  </a:lnTo>
                  <a:lnTo>
                    <a:pt x="2699" y="2239"/>
                  </a:lnTo>
                  <a:lnTo>
                    <a:pt x="2717" y="2236"/>
                  </a:lnTo>
                  <a:lnTo>
                    <a:pt x="2720" y="2226"/>
                  </a:lnTo>
                  <a:lnTo>
                    <a:pt x="2736" y="2236"/>
                  </a:lnTo>
                  <a:lnTo>
                    <a:pt x="2732" y="2229"/>
                  </a:lnTo>
                  <a:lnTo>
                    <a:pt x="2726" y="2228"/>
                  </a:lnTo>
                  <a:lnTo>
                    <a:pt x="2722" y="2223"/>
                  </a:lnTo>
                  <a:lnTo>
                    <a:pt x="2728" y="2222"/>
                  </a:lnTo>
                  <a:lnTo>
                    <a:pt x="2729" y="2212"/>
                  </a:lnTo>
                  <a:lnTo>
                    <a:pt x="2738" y="2216"/>
                  </a:lnTo>
                  <a:lnTo>
                    <a:pt x="2744" y="2208"/>
                  </a:lnTo>
                  <a:lnTo>
                    <a:pt x="2750" y="2212"/>
                  </a:lnTo>
                  <a:lnTo>
                    <a:pt x="2758" y="2212"/>
                  </a:lnTo>
                  <a:lnTo>
                    <a:pt x="2763" y="2205"/>
                  </a:lnTo>
                  <a:lnTo>
                    <a:pt x="2769" y="2212"/>
                  </a:lnTo>
                  <a:lnTo>
                    <a:pt x="2781" y="2193"/>
                  </a:lnTo>
                  <a:lnTo>
                    <a:pt x="2786" y="2178"/>
                  </a:lnTo>
                  <a:lnTo>
                    <a:pt x="2783" y="2178"/>
                  </a:lnTo>
                  <a:lnTo>
                    <a:pt x="2760" y="2190"/>
                  </a:lnTo>
                  <a:lnTo>
                    <a:pt x="2744" y="2191"/>
                  </a:lnTo>
                  <a:lnTo>
                    <a:pt x="2693" y="2184"/>
                  </a:lnTo>
                  <a:lnTo>
                    <a:pt x="2634" y="2154"/>
                  </a:lnTo>
                  <a:lnTo>
                    <a:pt x="2627" y="2157"/>
                  </a:lnTo>
                  <a:lnTo>
                    <a:pt x="2627" y="2145"/>
                  </a:lnTo>
                  <a:lnTo>
                    <a:pt x="2618" y="2148"/>
                  </a:lnTo>
                  <a:lnTo>
                    <a:pt x="2607" y="2154"/>
                  </a:lnTo>
                  <a:lnTo>
                    <a:pt x="2602" y="2142"/>
                  </a:lnTo>
                  <a:lnTo>
                    <a:pt x="2564" y="2161"/>
                  </a:lnTo>
                  <a:lnTo>
                    <a:pt x="2549" y="2173"/>
                  </a:lnTo>
                  <a:lnTo>
                    <a:pt x="2529" y="2164"/>
                  </a:lnTo>
                  <a:lnTo>
                    <a:pt x="2507" y="2174"/>
                  </a:lnTo>
                  <a:lnTo>
                    <a:pt x="2497" y="2201"/>
                  </a:lnTo>
                  <a:lnTo>
                    <a:pt x="2463" y="2200"/>
                  </a:lnTo>
                  <a:lnTo>
                    <a:pt x="2427" y="2195"/>
                  </a:lnTo>
                  <a:lnTo>
                    <a:pt x="2446" y="2179"/>
                  </a:lnTo>
                  <a:lnTo>
                    <a:pt x="2463" y="2186"/>
                  </a:lnTo>
                  <a:lnTo>
                    <a:pt x="2479" y="2180"/>
                  </a:lnTo>
                  <a:lnTo>
                    <a:pt x="2508" y="2156"/>
                  </a:lnTo>
                  <a:lnTo>
                    <a:pt x="2528" y="2154"/>
                  </a:lnTo>
                  <a:lnTo>
                    <a:pt x="2541" y="2147"/>
                  </a:lnTo>
                  <a:lnTo>
                    <a:pt x="2534" y="2135"/>
                  </a:lnTo>
                  <a:lnTo>
                    <a:pt x="2518" y="2132"/>
                  </a:lnTo>
                  <a:lnTo>
                    <a:pt x="2465" y="2141"/>
                  </a:lnTo>
                  <a:lnTo>
                    <a:pt x="2437" y="2138"/>
                  </a:lnTo>
                  <a:lnTo>
                    <a:pt x="2425" y="2127"/>
                  </a:lnTo>
                  <a:lnTo>
                    <a:pt x="2409" y="2126"/>
                  </a:lnTo>
                  <a:lnTo>
                    <a:pt x="2441" y="2111"/>
                  </a:lnTo>
                  <a:lnTo>
                    <a:pt x="2449" y="2099"/>
                  </a:lnTo>
                  <a:lnTo>
                    <a:pt x="2458" y="2073"/>
                  </a:lnTo>
                  <a:lnTo>
                    <a:pt x="2444" y="2055"/>
                  </a:lnTo>
                  <a:lnTo>
                    <a:pt x="2448" y="2046"/>
                  </a:lnTo>
                  <a:lnTo>
                    <a:pt x="2465" y="2044"/>
                  </a:lnTo>
                  <a:lnTo>
                    <a:pt x="2476" y="2050"/>
                  </a:lnTo>
                  <a:lnTo>
                    <a:pt x="2478" y="2029"/>
                  </a:lnTo>
                  <a:lnTo>
                    <a:pt x="2494" y="2045"/>
                  </a:lnTo>
                  <a:lnTo>
                    <a:pt x="2535" y="2045"/>
                  </a:lnTo>
                  <a:lnTo>
                    <a:pt x="2571" y="2024"/>
                  </a:lnTo>
                  <a:lnTo>
                    <a:pt x="2584" y="2008"/>
                  </a:lnTo>
                  <a:lnTo>
                    <a:pt x="2578" y="1991"/>
                  </a:lnTo>
                  <a:lnTo>
                    <a:pt x="2594" y="2001"/>
                  </a:lnTo>
                  <a:lnTo>
                    <a:pt x="2592" y="1975"/>
                  </a:lnTo>
                  <a:lnTo>
                    <a:pt x="2577" y="1959"/>
                  </a:lnTo>
                  <a:lnTo>
                    <a:pt x="2553" y="1955"/>
                  </a:lnTo>
                  <a:lnTo>
                    <a:pt x="2535" y="1960"/>
                  </a:lnTo>
                  <a:lnTo>
                    <a:pt x="2516" y="1949"/>
                  </a:lnTo>
                  <a:lnTo>
                    <a:pt x="2499" y="1958"/>
                  </a:lnTo>
                  <a:lnTo>
                    <a:pt x="2501" y="1944"/>
                  </a:lnTo>
                  <a:lnTo>
                    <a:pt x="2490" y="1938"/>
                  </a:lnTo>
                  <a:lnTo>
                    <a:pt x="2471" y="1931"/>
                  </a:lnTo>
                  <a:lnTo>
                    <a:pt x="2487" y="1927"/>
                  </a:lnTo>
                  <a:lnTo>
                    <a:pt x="2483" y="1912"/>
                  </a:lnTo>
                  <a:lnTo>
                    <a:pt x="2480" y="1898"/>
                  </a:lnTo>
                  <a:lnTo>
                    <a:pt x="2505" y="1915"/>
                  </a:lnTo>
                  <a:lnTo>
                    <a:pt x="2521" y="1938"/>
                  </a:lnTo>
                  <a:lnTo>
                    <a:pt x="2538" y="1942"/>
                  </a:lnTo>
                  <a:lnTo>
                    <a:pt x="2550" y="1932"/>
                  </a:lnTo>
                  <a:lnTo>
                    <a:pt x="2565" y="1941"/>
                  </a:lnTo>
                  <a:lnTo>
                    <a:pt x="2583" y="1944"/>
                  </a:lnTo>
                  <a:lnTo>
                    <a:pt x="2604" y="1964"/>
                  </a:lnTo>
                  <a:lnTo>
                    <a:pt x="2620" y="1984"/>
                  </a:lnTo>
                  <a:lnTo>
                    <a:pt x="2640" y="1982"/>
                  </a:lnTo>
                  <a:lnTo>
                    <a:pt x="2646" y="1990"/>
                  </a:lnTo>
                  <a:lnTo>
                    <a:pt x="2651" y="2008"/>
                  </a:lnTo>
                  <a:lnTo>
                    <a:pt x="2667" y="2027"/>
                  </a:lnTo>
                  <a:lnTo>
                    <a:pt x="2669" y="2049"/>
                  </a:lnTo>
                  <a:lnTo>
                    <a:pt x="2675" y="2082"/>
                  </a:lnTo>
                  <a:lnTo>
                    <a:pt x="2689" y="2107"/>
                  </a:lnTo>
                  <a:lnTo>
                    <a:pt x="2710" y="2124"/>
                  </a:lnTo>
                  <a:lnTo>
                    <a:pt x="2734" y="2134"/>
                  </a:lnTo>
                  <a:lnTo>
                    <a:pt x="2755" y="2130"/>
                  </a:lnTo>
                  <a:lnTo>
                    <a:pt x="2756" y="2087"/>
                  </a:lnTo>
                  <a:lnTo>
                    <a:pt x="2759" y="2068"/>
                  </a:lnTo>
                  <a:lnTo>
                    <a:pt x="2765" y="2070"/>
                  </a:lnTo>
                  <a:lnTo>
                    <a:pt x="2768" y="2099"/>
                  </a:lnTo>
                  <a:lnTo>
                    <a:pt x="2772" y="2123"/>
                  </a:lnTo>
                  <a:lnTo>
                    <a:pt x="2788" y="2119"/>
                  </a:lnTo>
                  <a:lnTo>
                    <a:pt x="2796" y="2132"/>
                  </a:lnTo>
                  <a:lnTo>
                    <a:pt x="2811" y="2126"/>
                  </a:lnTo>
                  <a:lnTo>
                    <a:pt x="2812" y="2108"/>
                  </a:lnTo>
                  <a:lnTo>
                    <a:pt x="2803" y="2104"/>
                  </a:lnTo>
                  <a:lnTo>
                    <a:pt x="2804" y="2087"/>
                  </a:lnTo>
                  <a:lnTo>
                    <a:pt x="2797" y="2070"/>
                  </a:lnTo>
                  <a:lnTo>
                    <a:pt x="2802" y="2064"/>
                  </a:lnTo>
                  <a:lnTo>
                    <a:pt x="2799" y="2045"/>
                  </a:lnTo>
                  <a:lnTo>
                    <a:pt x="2802" y="2038"/>
                  </a:lnTo>
                  <a:lnTo>
                    <a:pt x="2797" y="2027"/>
                  </a:lnTo>
                  <a:lnTo>
                    <a:pt x="2785" y="2029"/>
                  </a:lnTo>
                  <a:lnTo>
                    <a:pt x="2798" y="2021"/>
                  </a:lnTo>
                  <a:lnTo>
                    <a:pt x="2799" y="2003"/>
                  </a:lnTo>
                  <a:lnTo>
                    <a:pt x="2797" y="1991"/>
                  </a:lnTo>
                  <a:lnTo>
                    <a:pt x="2801" y="1984"/>
                  </a:lnTo>
                  <a:lnTo>
                    <a:pt x="2802" y="1955"/>
                  </a:lnTo>
                  <a:lnTo>
                    <a:pt x="2795" y="1952"/>
                  </a:lnTo>
                  <a:lnTo>
                    <a:pt x="2781" y="1965"/>
                  </a:lnTo>
                  <a:lnTo>
                    <a:pt x="2774" y="1963"/>
                  </a:lnTo>
                  <a:lnTo>
                    <a:pt x="2766" y="1989"/>
                  </a:lnTo>
                  <a:lnTo>
                    <a:pt x="2759" y="1991"/>
                  </a:lnTo>
                  <a:lnTo>
                    <a:pt x="2759" y="1962"/>
                  </a:lnTo>
                  <a:lnTo>
                    <a:pt x="2781" y="1930"/>
                  </a:lnTo>
                  <a:lnTo>
                    <a:pt x="2786" y="1915"/>
                  </a:lnTo>
                  <a:lnTo>
                    <a:pt x="2776" y="1915"/>
                  </a:lnTo>
                  <a:lnTo>
                    <a:pt x="2769" y="1922"/>
                  </a:lnTo>
                  <a:lnTo>
                    <a:pt x="2760" y="1936"/>
                  </a:lnTo>
                  <a:lnTo>
                    <a:pt x="2754" y="1939"/>
                  </a:lnTo>
                  <a:lnTo>
                    <a:pt x="2761" y="1920"/>
                  </a:lnTo>
                  <a:lnTo>
                    <a:pt x="2763" y="1905"/>
                  </a:lnTo>
                  <a:lnTo>
                    <a:pt x="2742" y="1920"/>
                  </a:lnTo>
                  <a:lnTo>
                    <a:pt x="2732" y="1936"/>
                  </a:lnTo>
                  <a:lnTo>
                    <a:pt x="2726" y="1939"/>
                  </a:lnTo>
                  <a:lnTo>
                    <a:pt x="2734" y="1919"/>
                  </a:lnTo>
                  <a:lnTo>
                    <a:pt x="2747" y="1904"/>
                  </a:lnTo>
                  <a:lnTo>
                    <a:pt x="2749" y="1894"/>
                  </a:lnTo>
                  <a:lnTo>
                    <a:pt x="2758" y="1882"/>
                  </a:lnTo>
                  <a:lnTo>
                    <a:pt x="2723" y="1867"/>
                  </a:lnTo>
                  <a:lnTo>
                    <a:pt x="2720" y="1855"/>
                  </a:lnTo>
                  <a:lnTo>
                    <a:pt x="2691" y="1844"/>
                  </a:lnTo>
                  <a:lnTo>
                    <a:pt x="2689" y="1834"/>
                  </a:lnTo>
                  <a:lnTo>
                    <a:pt x="2680" y="1822"/>
                  </a:lnTo>
                  <a:lnTo>
                    <a:pt x="2643" y="1792"/>
                  </a:lnTo>
                  <a:lnTo>
                    <a:pt x="2632" y="1790"/>
                  </a:lnTo>
                  <a:lnTo>
                    <a:pt x="2616" y="1799"/>
                  </a:lnTo>
                  <a:lnTo>
                    <a:pt x="2609" y="1813"/>
                  </a:lnTo>
                  <a:lnTo>
                    <a:pt x="2605" y="1834"/>
                  </a:lnTo>
                  <a:lnTo>
                    <a:pt x="2597" y="1850"/>
                  </a:lnTo>
                  <a:lnTo>
                    <a:pt x="2597" y="1835"/>
                  </a:lnTo>
                  <a:lnTo>
                    <a:pt x="2602" y="1819"/>
                  </a:lnTo>
                  <a:lnTo>
                    <a:pt x="2605" y="1801"/>
                  </a:lnTo>
                  <a:lnTo>
                    <a:pt x="2593" y="1797"/>
                  </a:lnTo>
                  <a:lnTo>
                    <a:pt x="2594" y="1790"/>
                  </a:lnTo>
                  <a:lnTo>
                    <a:pt x="2621" y="1785"/>
                  </a:lnTo>
                  <a:lnTo>
                    <a:pt x="2637" y="1779"/>
                  </a:lnTo>
                  <a:lnTo>
                    <a:pt x="2637" y="1764"/>
                  </a:lnTo>
                  <a:lnTo>
                    <a:pt x="2634" y="1743"/>
                  </a:lnTo>
                  <a:lnTo>
                    <a:pt x="2599" y="1721"/>
                  </a:lnTo>
                  <a:lnTo>
                    <a:pt x="2583" y="1725"/>
                  </a:lnTo>
                  <a:lnTo>
                    <a:pt x="2564" y="1739"/>
                  </a:lnTo>
                  <a:lnTo>
                    <a:pt x="2549" y="1755"/>
                  </a:lnTo>
                  <a:lnTo>
                    <a:pt x="2546" y="1755"/>
                  </a:lnTo>
                  <a:lnTo>
                    <a:pt x="2546" y="1736"/>
                  </a:lnTo>
                  <a:lnTo>
                    <a:pt x="2526" y="1741"/>
                  </a:lnTo>
                  <a:lnTo>
                    <a:pt x="2533" y="1732"/>
                  </a:lnTo>
                  <a:lnTo>
                    <a:pt x="2540" y="1729"/>
                  </a:lnTo>
                  <a:lnTo>
                    <a:pt x="2530" y="1720"/>
                  </a:lnTo>
                  <a:lnTo>
                    <a:pt x="2561" y="1723"/>
                  </a:lnTo>
                  <a:lnTo>
                    <a:pt x="2580" y="1717"/>
                  </a:lnTo>
                  <a:lnTo>
                    <a:pt x="2593" y="1706"/>
                  </a:lnTo>
                  <a:lnTo>
                    <a:pt x="2612" y="1701"/>
                  </a:lnTo>
                  <a:lnTo>
                    <a:pt x="2624" y="1678"/>
                  </a:lnTo>
                  <a:lnTo>
                    <a:pt x="2613" y="1672"/>
                  </a:lnTo>
                  <a:lnTo>
                    <a:pt x="2592" y="1669"/>
                  </a:lnTo>
                  <a:lnTo>
                    <a:pt x="2580" y="1657"/>
                  </a:lnTo>
                  <a:lnTo>
                    <a:pt x="2564" y="1648"/>
                  </a:lnTo>
                  <a:lnTo>
                    <a:pt x="2539" y="1655"/>
                  </a:lnTo>
                  <a:lnTo>
                    <a:pt x="2526" y="1666"/>
                  </a:lnTo>
                  <a:lnTo>
                    <a:pt x="2517" y="1656"/>
                  </a:lnTo>
                  <a:lnTo>
                    <a:pt x="2534" y="1648"/>
                  </a:lnTo>
                  <a:lnTo>
                    <a:pt x="2544" y="1639"/>
                  </a:lnTo>
                  <a:lnTo>
                    <a:pt x="2521" y="1627"/>
                  </a:lnTo>
                  <a:lnTo>
                    <a:pt x="2543" y="1623"/>
                  </a:lnTo>
                  <a:lnTo>
                    <a:pt x="2557" y="1639"/>
                  </a:lnTo>
                  <a:lnTo>
                    <a:pt x="2577" y="1640"/>
                  </a:lnTo>
                  <a:lnTo>
                    <a:pt x="2598" y="1619"/>
                  </a:lnTo>
                  <a:lnTo>
                    <a:pt x="2605" y="1607"/>
                  </a:lnTo>
                  <a:lnTo>
                    <a:pt x="2634" y="1592"/>
                  </a:lnTo>
                  <a:lnTo>
                    <a:pt x="2630" y="1582"/>
                  </a:lnTo>
                  <a:lnTo>
                    <a:pt x="2625" y="1561"/>
                  </a:lnTo>
                  <a:lnTo>
                    <a:pt x="2643" y="1575"/>
                  </a:lnTo>
                  <a:lnTo>
                    <a:pt x="2655" y="1577"/>
                  </a:lnTo>
                  <a:lnTo>
                    <a:pt x="2658" y="1540"/>
                  </a:lnTo>
                  <a:lnTo>
                    <a:pt x="2668" y="1535"/>
                  </a:lnTo>
                  <a:lnTo>
                    <a:pt x="2677" y="1537"/>
                  </a:lnTo>
                  <a:lnTo>
                    <a:pt x="2680" y="1564"/>
                  </a:lnTo>
                  <a:lnTo>
                    <a:pt x="2696" y="1587"/>
                  </a:lnTo>
                  <a:lnTo>
                    <a:pt x="2732" y="1620"/>
                  </a:lnTo>
                  <a:lnTo>
                    <a:pt x="2766" y="1636"/>
                  </a:lnTo>
                  <a:lnTo>
                    <a:pt x="2780" y="1635"/>
                  </a:lnTo>
                  <a:lnTo>
                    <a:pt x="2786" y="1619"/>
                  </a:lnTo>
                  <a:lnTo>
                    <a:pt x="2802" y="1612"/>
                  </a:lnTo>
                  <a:lnTo>
                    <a:pt x="2820" y="1591"/>
                  </a:lnTo>
                  <a:lnTo>
                    <a:pt x="2840" y="1598"/>
                  </a:lnTo>
                  <a:lnTo>
                    <a:pt x="2863" y="1597"/>
                  </a:lnTo>
                  <a:lnTo>
                    <a:pt x="2872" y="1588"/>
                  </a:lnTo>
                  <a:lnTo>
                    <a:pt x="2869" y="1577"/>
                  </a:lnTo>
                  <a:lnTo>
                    <a:pt x="2871" y="1546"/>
                  </a:lnTo>
                  <a:lnTo>
                    <a:pt x="2878" y="1530"/>
                  </a:lnTo>
                  <a:lnTo>
                    <a:pt x="2879" y="1522"/>
                  </a:lnTo>
                  <a:lnTo>
                    <a:pt x="2867" y="1514"/>
                  </a:lnTo>
                  <a:lnTo>
                    <a:pt x="2835" y="1503"/>
                  </a:lnTo>
                  <a:lnTo>
                    <a:pt x="2819" y="1496"/>
                  </a:lnTo>
                  <a:lnTo>
                    <a:pt x="2808" y="1484"/>
                  </a:lnTo>
                  <a:lnTo>
                    <a:pt x="2785" y="1490"/>
                  </a:lnTo>
                  <a:lnTo>
                    <a:pt x="2766" y="1484"/>
                  </a:lnTo>
                  <a:lnTo>
                    <a:pt x="2768" y="1475"/>
                  </a:lnTo>
                  <a:lnTo>
                    <a:pt x="2774" y="1474"/>
                  </a:lnTo>
                  <a:lnTo>
                    <a:pt x="2771" y="1460"/>
                  </a:lnTo>
                  <a:lnTo>
                    <a:pt x="2782" y="1448"/>
                  </a:lnTo>
                  <a:lnTo>
                    <a:pt x="2781" y="1436"/>
                  </a:lnTo>
                  <a:lnTo>
                    <a:pt x="2761" y="1433"/>
                  </a:lnTo>
                  <a:lnTo>
                    <a:pt x="2792" y="1420"/>
                  </a:lnTo>
                  <a:lnTo>
                    <a:pt x="2791" y="1404"/>
                  </a:lnTo>
                  <a:lnTo>
                    <a:pt x="2786" y="1383"/>
                  </a:lnTo>
                  <a:lnTo>
                    <a:pt x="2797" y="1387"/>
                  </a:lnTo>
                  <a:lnTo>
                    <a:pt x="2806" y="1398"/>
                  </a:lnTo>
                  <a:lnTo>
                    <a:pt x="2833" y="1395"/>
                  </a:lnTo>
                  <a:lnTo>
                    <a:pt x="2852" y="1400"/>
                  </a:lnTo>
                  <a:lnTo>
                    <a:pt x="2868" y="1398"/>
                  </a:lnTo>
                  <a:lnTo>
                    <a:pt x="2881" y="1404"/>
                  </a:lnTo>
                  <a:lnTo>
                    <a:pt x="2887" y="1425"/>
                  </a:lnTo>
                  <a:lnTo>
                    <a:pt x="2897" y="1440"/>
                  </a:lnTo>
                  <a:lnTo>
                    <a:pt x="2922" y="1446"/>
                  </a:lnTo>
                  <a:lnTo>
                    <a:pt x="2949" y="1408"/>
                  </a:lnTo>
                  <a:lnTo>
                    <a:pt x="2946" y="1392"/>
                  </a:lnTo>
                  <a:lnTo>
                    <a:pt x="2935" y="1379"/>
                  </a:lnTo>
                  <a:lnTo>
                    <a:pt x="2927" y="1358"/>
                  </a:lnTo>
                  <a:lnTo>
                    <a:pt x="2905" y="1371"/>
                  </a:lnTo>
                  <a:lnTo>
                    <a:pt x="2890" y="1361"/>
                  </a:lnTo>
                  <a:lnTo>
                    <a:pt x="2862" y="1356"/>
                  </a:lnTo>
                  <a:lnTo>
                    <a:pt x="2844" y="1358"/>
                  </a:lnTo>
                  <a:lnTo>
                    <a:pt x="2842" y="1355"/>
                  </a:lnTo>
                  <a:lnTo>
                    <a:pt x="2855" y="1350"/>
                  </a:lnTo>
                  <a:lnTo>
                    <a:pt x="2857" y="1334"/>
                  </a:lnTo>
                  <a:lnTo>
                    <a:pt x="2856" y="1318"/>
                  </a:lnTo>
                  <a:lnTo>
                    <a:pt x="2858" y="1298"/>
                  </a:lnTo>
                  <a:lnTo>
                    <a:pt x="2860" y="1284"/>
                  </a:lnTo>
                  <a:lnTo>
                    <a:pt x="2852" y="1276"/>
                  </a:lnTo>
                  <a:lnTo>
                    <a:pt x="2840" y="1274"/>
                  </a:lnTo>
                  <a:lnTo>
                    <a:pt x="2825" y="1285"/>
                  </a:lnTo>
                  <a:lnTo>
                    <a:pt x="2812" y="1288"/>
                  </a:lnTo>
                  <a:lnTo>
                    <a:pt x="2826" y="1269"/>
                  </a:lnTo>
                  <a:lnTo>
                    <a:pt x="2852" y="1258"/>
                  </a:lnTo>
                  <a:lnTo>
                    <a:pt x="2866" y="1260"/>
                  </a:lnTo>
                  <a:lnTo>
                    <a:pt x="2863" y="1243"/>
                  </a:lnTo>
                  <a:lnTo>
                    <a:pt x="2833" y="1215"/>
                  </a:lnTo>
                  <a:lnTo>
                    <a:pt x="2818" y="1196"/>
                  </a:lnTo>
                  <a:lnTo>
                    <a:pt x="2796" y="1195"/>
                  </a:lnTo>
                  <a:lnTo>
                    <a:pt x="2782" y="1184"/>
                  </a:lnTo>
                  <a:lnTo>
                    <a:pt x="2817" y="1187"/>
                  </a:lnTo>
                  <a:lnTo>
                    <a:pt x="2797" y="1166"/>
                  </a:lnTo>
                  <a:lnTo>
                    <a:pt x="2889" y="1216"/>
                  </a:lnTo>
                  <a:lnTo>
                    <a:pt x="2898" y="1231"/>
                  </a:lnTo>
                  <a:lnTo>
                    <a:pt x="2900" y="1252"/>
                  </a:lnTo>
                  <a:lnTo>
                    <a:pt x="2914" y="1260"/>
                  </a:lnTo>
                  <a:lnTo>
                    <a:pt x="2922" y="1257"/>
                  </a:lnTo>
                  <a:lnTo>
                    <a:pt x="2930" y="1225"/>
                  </a:lnTo>
                  <a:lnTo>
                    <a:pt x="2930" y="1194"/>
                  </a:lnTo>
                  <a:lnTo>
                    <a:pt x="2925" y="1160"/>
                  </a:lnTo>
                  <a:lnTo>
                    <a:pt x="2925" y="1130"/>
                  </a:lnTo>
                  <a:lnTo>
                    <a:pt x="2910" y="1105"/>
                  </a:lnTo>
                  <a:lnTo>
                    <a:pt x="2897" y="1090"/>
                  </a:lnTo>
                  <a:lnTo>
                    <a:pt x="2883" y="1093"/>
                  </a:lnTo>
                  <a:lnTo>
                    <a:pt x="2873" y="1090"/>
                  </a:lnTo>
                  <a:lnTo>
                    <a:pt x="2862" y="1081"/>
                  </a:lnTo>
                  <a:lnTo>
                    <a:pt x="2842" y="1078"/>
                  </a:lnTo>
                  <a:lnTo>
                    <a:pt x="2842" y="1070"/>
                  </a:lnTo>
                  <a:lnTo>
                    <a:pt x="2868" y="1070"/>
                  </a:lnTo>
                  <a:lnTo>
                    <a:pt x="2885" y="1066"/>
                  </a:lnTo>
                  <a:lnTo>
                    <a:pt x="2898" y="1059"/>
                  </a:lnTo>
                  <a:lnTo>
                    <a:pt x="2911" y="1056"/>
                  </a:lnTo>
                  <a:lnTo>
                    <a:pt x="2912" y="1045"/>
                  </a:lnTo>
                  <a:lnTo>
                    <a:pt x="2904" y="1019"/>
                  </a:lnTo>
                  <a:lnTo>
                    <a:pt x="2889" y="1016"/>
                  </a:lnTo>
                  <a:lnTo>
                    <a:pt x="2869" y="1021"/>
                  </a:lnTo>
                  <a:lnTo>
                    <a:pt x="2844" y="1001"/>
                  </a:lnTo>
                  <a:lnTo>
                    <a:pt x="2866" y="1034"/>
                  </a:lnTo>
                  <a:lnTo>
                    <a:pt x="2854" y="1033"/>
                  </a:lnTo>
                  <a:lnTo>
                    <a:pt x="2841" y="1016"/>
                  </a:lnTo>
                  <a:lnTo>
                    <a:pt x="2833" y="1010"/>
                  </a:lnTo>
                  <a:lnTo>
                    <a:pt x="2839" y="1029"/>
                  </a:lnTo>
                  <a:lnTo>
                    <a:pt x="2824" y="1024"/>
                  </a:lnTo>
                  <a:lnTo>
                    <a:pt x="2820" y="1016"/>
                  </a:lnTo>
                  <a:lnTo>
                    <a:pt x="2808" y="1015"/>
                  </a:lnTo>
                  <a:lnTo>
                    <a:pt x="2809" y="1004"/>
                  </a:lnTo>
                  <a:lnTo>
                    <a:pt x="2809" y="990"/>
                  </a:lnTo>
                  <a:lnTo>
                    <a:pt x="2811" y="985"/>
                  </a:lnTo>
                  <a:lnTo>
                    <a:pt x="2808" y="973"/>
                  </a:lnTo>
                  <a:lnTo>
                    <a:pt x="2775" y="976"/>
                  </a:lnTo>
                  <a:lnTo>
                    <a:pt x="2759" y="968"/>
                  </a:lnTo>
                  <a:lnTo>
                    <a:pt x="2766" y="962"/>
                  </a:lnTo>
                  <a:lnTo>
                    <a:pt x="2801" y="968"/>
                  </a:lnTo>
                  <a:lnTo>
                    <a:pt x="2792" y="961"/>
                  </a:lnTo>
                  <a:lnTo>
                    <a:pt x="2799" y="951"/>
                  </a:lnTo>
                  <a:lnTo>
                    <a:pt x="2783" y="947"/>
                  </a:lnTo>
                  <a:lnTo>
                    <a:pt x="2779" y="934"/>
                  </a:lnTo>
                  <a:lnTo>
                    <a:pt x="2771" y="931"/>
                  </a:lnTo>
                  <a:lnTo>
                    <a:pt x="2763" y="946"/>
                  </a:lnTo>
                  <a:lnTo>
                    <a:pt x="2763" y="931"/>
                  </a:lnTo>
                  <a:lnTo>
                    <a:pt x="2753" y="906"/>
                  </a:lnTo>
                  <a:lnTo>
                    <a:pt x="2766" y="897"/>
                  </a:lnTo>
                  <a:lnTo>
                    <a:pt x="2768" y="884"/>
                  </a:lnTo>
                  <a:lnTo>
                    <a:pt x="2785" y="881"/>
                  </a:lnTo>
                  <a:lnTo>
                    <a:pt x="2797" y="898"/>
                  </a:lnTo>
                  <a:lnTo>
                    <a:pt x="2806" y="916"/>
                  </a:lnTo>
                  <a:lnTo>
                    <a:pt x="2823" y="903"/>
                  </a:lnTo>
                  <a:lnTo>
                    <a:pt x="2831" y="888"/>
                  </a:lnTo>
                  <a:lnTo>
                    <a:pt x="2855" y="881"/>
                  </a:lnTo>
                  <a:lnTo>
                    <a:pt x="2809" y="868"/>
                  </a:lnTo>
                  <a:lnTo>
                    <a:pt x="2815" y="862"/>
                  </a:lnTo>
                  <a:lnTo>
                    <a:pt x="2852" y="866"/>
                  </a:lnTo>
                  <a:lnTo>
                    <a:pt x="2863" y="859"/>
                  </a:lnTo>
                  <a:lnTo>
                    <a:pt x="2860" y="855"/>
                  </a:lnTo>
                  <a:lnTo>
                    <a:pt x="2807" y="841"/>
                  </a:lnTo>
                  <a:lnTo>
                    <a:pt x="2874" y="844"/>
                  </a:lnTo>
                  <a:lnTo>
                    <a:pt x="2915" y="854"/>
                  </a:lnTo>
                  <a:lnTo>
                    <a:pt x="2943" y="870"/>
                  </a:lnTo>
                  <a:lnTo>
                    <a:pt x="2985" y="884"/>
                  </a:lnTo>
                  <a:lnTo>
                    <a:pt x="2997" y="865"/>
                  </a:lnTo>
                  <a:lnTo>
                    <a:pt x="2997" y="856"/>
                  </a:lnTo>
                  <a:lnTo>
                    <a:pt x="3000" y="845"/>
                  </a:lnTo>
                  <a:lnTo>
                    <a:pt x="3000" y="833"/>
                  </a:lnTo>
                  <a:lnTo>
                    <a:pt x="3000" y="805"/>
                  </a:lnTo>
                  <a:lnTo>
                    <a:pt x="2995" y="757"/>
                  </a:lnTo>
                  <a:lnTo>
                    <a:pt x="2992" y="754"/>
                  </a:lnTo>
                  <a:lnTo>
                    <a:pt x="2986" y="758"/>
                  </a:lnTo>
                  <a:lnTo>
                    <a:pt x="2963" y="741"/>
                  </a:lnTo>
                  <a:lnTo>
                    <a:pt x="2954" y="752"/>
                  </a:lnTo>
                  <a:lnTo>
                    <a:pt x="2955" y="773"/>
                  </a:lnTo>
                  <a:lnTo>
                    <a:pt x="2949" y="775"/>
                  </a:lnTo>
                  <a:lnTo>
                    <a:pt x="2936" y="771"/>
                  </a:lnTo>
                  <a:lnTo>
                    <a:pt x="2935" y="754"/>
                  </a:lnTo>
                  <a:lnTo>
                    <a:pt x="2915" y="738"/>
                  </a:lnTo>
                  <a:lnTo>
                    <a:pt x="2868" y="733"/>
                  </a:lnTo>
                  <a:lnTo>
                    <a:pt x="2889" y="730"/>
                  </a:lnTo>
                  <a:lnTo>
                    <a:pt x="2887" y="720"/>
                  </a:lnTo>
                  <a:lnTo>
                    <a:pt x="2863" y="709"/>
                  </a:lnTo>
                  <a:lnTo>
                    <a:pt x="2873" y="706"/>
                  </a:lnTo>
                  <a:lnTo>
                    <a:pt x="2873" y="695"/>
                  </a:lnTo>
                  <a:lnTo>
                    <a:pt x="2889" y="696"/>
                  </a:lnTo>
                  <a:lnTo>
                    <a:pt x="2862" y="676"/>
                  </a:lnTo>
                  <a:lnTo>
                    <a:pt x="2858" y="667"/>
                  </a:lnTo>
                  <a:lnTo>
                    <a:pt x="2868" y="650"/>
                  </a:lnTo>
                  <a:lnTo>
                    <a:pt x="2884" y="657"/>
                  </a:lnTo>
                  <a:lnTo>
                    <a:pt x="2910" y="657"/>
                  </a:lnTo>
                  <a:lnTo>
                    <a:pt x="2941" y="689"/>
                  </a:lnTo>
                  <a:lnTo>
                    <a:pt x="2955" y="680"/>
                  </a:lnTo>
                  <a:lnTo>
                    <a:pt x="2953" y="660"/>
                  </a:lnTo>
                  <a:lnTo>
                    <a:pt x="2943" y="646"/>
                  </a:lnTo>
                  <a:lnTo>
                    <a:pt x="2884" y="618"/>
                  </a:lnTo>
                  <a:lnTo>
                    <a:pt x="2869" y="607"/>
                  </a:lnTo>
                  <a:lnTo>
                    <a:pt x="2867" y="592"/>
                  </a:lnTo>
                  <a:lnTo>
                    <a:pt x="2857" y="585"/>
                  </a:lnTo>
                  <a:lnTo>
                    <a:pt x="2846" y="593"/>
                  </a:lnTo>
                  <a:lnTo>
                    <a:pt x="2820" y="663"/>
                  </a:lnTo>
                  <a:lnTo>
                    <a:pt x="2807" y="666"/>
                  </a:lnTo>
                  <a:lnTo>
                    <a:pt x="2798" y="646"/>
                  </a:lnTo>
                  <a:lnTo>
                    <a:pt x="2808" y="619"/>
                  </a:lnTo>
                  <a:lnTo>
                    <a:pt x="2811" y="594"/>
                  </a:lnTo>
                  <a:lnTo>
                    <a:pt x="2813" y="579"/>
                  </a:lnTo>
                  <a:lnTo>
                    <a:pt x="2826" y="561"/>
                  </a:lnTo>
                  <a:lnTo>
                    <a:pt x="2829" y="550"/>
                  </a:lnTo>
                  <a:lnTo>
                    <a:pt x="2824" y="537"/>
                  </a:lnTo>
                  <a:lnTo>
                    <a:pt x="2829" y="505"/>
                  </a:lnTo>
                  <a:lnTo>
                    <a:pt x="2831" y="472"/>
                  </a:lnTo>
                  <a:lnTo>
                    <a:pt x="2844" y="425"/>
                  </a:lnTo>
                  <a:lnTo>
                    <a:pt x="2849" y="411"/>
                  </a:lnTo>
                  <a:lnTo>
                    <a:pt x="2833" y="413"/>
                  </a:lnTo>
                  <a:lnTo>
                    <a:pt x="2829" y="404"/>
                  </a:lnTo>
                  <a:lnTo>
                    <a:pt x="2841" y="403"/>
                  </a:lnTo>
                  <a:lnTo>
                    <a:pt x="2842" y="391"/>
                  </a:lnTo>
                  <a:lnTo>
                    <a:pt x="2842" y="376"/>
                  </a:lnTo>
                  <a:lnTo>
                    <a:pt x="2839" y="366"/>
                  </a:lnTo>
                  <a:lnTo>
                    <a:pt x="2842" y="359"/>
                  </a:lnTo>
                  <a:lnTo>
                    <a:pt x="2852" y="362"/>
                  </a:lnTo>
                  <a:lnTo>
                    <a:pt x="2872" y="345"/>
                  </a:lnTo>
                  <a:lnTo>
                    <a:pt x="2890" y="353"/>
                  </a:lnTo>
                  <a:lnTo>
                    <a:pt x="2908" y="333"/>
                  </a:lnTo>
                  <a:lnTo>
                    <a:pt x="2908" y="314"/>
                  </a:lnTo>
                  <a:lnTo>
                    <a:pt x="2904" y="297"/>
                  </a:lnTo>
                  <a:lnTo>
                    <a:pt x="2904" y="270"/>
                  </a:lnTo>
                  <a:lnTo>
                    <a:pt x="2908" y="274"/>
                  </a:lnTo>
                  <a:lnTo>
                    <a:pt x="2919" y="265"/>
                  </a:lnTo>
                  <a:lnTo>
                    <a:pt x="2920" y="273"/>
                  </a:lnTo>
                  <a:lnTo>
                    <a:pt x="2924" y="270"/>
                  </a:lnTo>
                  <a:lnTo>
                    <a:pt x="2924" y="248"/>
                  </a:lnTo>
                  <a:lnTo>
                    <a:pt x="2931" y="232"/>
                  </a:lnTo>
                  <a:lnTo>
                    <a:pt x="2941" y="228"/>
                  </a:lnTo>
                  <a:lnTo>
                    <a:pt x="2941" y="248"/>
                  </a:lnTo>
                  <a:lnTo>
                    <a:pt x="2944" y="240"/>
                  </a:lnTo>
                  <a:lnTo>
                    <a:pt x="2951" y="215"/>
                  </a:lnTo>
                  <a:lnTo>
                    <a:pt x="2924" y="211"/>
                  </a:lnTo>
                  <a:lnTo>
                    <a:pt x="2920" y="235"/>
                  </a:lnTo>
                  <a:lnTo>
                    <a:pt x="2910" y="260"/>
                  </a:lnTo>
                  <a:lnTo>
                    <a:pt x="2909" y="237"/>
                  </a:lnTo>
                  <a:lnTo>
                    <a:pt x="2919" y="211"/>
                  </a:lnTo>
                  <a:lnTo>
                    <a:pt x="2921" y="182"/>
                  </a:lnTo>
                  <a:lnTo>
                    <a:pt x="2916" y="173"/>
                  </a:lnTo>
                  <a:lnTo>
                    <a:pt x="2921" y="154"/>
                  </a:lnTo>
                  <a:lnTo>
                    <a:pt x="2925" y="104"/>
                  </a:lnTo>
                  <a:lnTo>
                    <a:pt x="2936" y="81"/>
                  </a:lnTo>
                  <a:lnTo>
                    <a:pt x="2944" y="74"/>
                  </a:lnTo>
                  <a:lnTo>
                    <a:pt x="2979" y="86"/>
                  </a:lnTo>
                  <a:lnTo>
                    <a:pt x="3005" y="77"/>
                  </a:lnTo>
                  <a:lnTo>
                    <a:pt x="3018" y="54"/>
                  </a:lnTo>
                  <a:lnTo>
                    <a:pt x="3021" y="39"/>
                  </a:lnTo>
                  <a:lnTo>
                    <a:pt x="3030" y="21"/>
                  </a:lnTo>
                  <a:lnTo>
                    <a:pt x="3033" y="5"/>
                  </a:lnTo>
                  <a:lnTo>
                    <a:pt x="3035" y="0"/>
                  </a:lnTo>
                  <a:lnTo>
                    <a:pt x="2920" y="0"/>
                  </a:lnTo>
                  <a:lnTo>
                    <a:pt x="2901" y="25"/>
                  </a:lnTo>
                  <a:lnTo>
                    <a:pt x="2894" y="47"/>
                  </a:lnTo>
                  <a:lnTo>
                    <a:pt x="2894" y="63"/>
                  </a:lnTo>
                  <a:lnTo>
                    <a:pt x="2906" y="65"/>
                  </a:lnTo>
                  <a:lnTo>
                    <a:pt x="2887" y="79"/>
                  </a:lnTo>
                  <a:lnTo>
                    <a:pt x="2877" y="52"/>
                  </a:lnTo>
                  <a:lnTo>
                    <a:pt x="2868" y="48"/>
                  </a:lnTo>
                  <a:lnTo>
                    <a:pt x="2877" y="20"/>
                  </a:lnTo>
                  <a:lnTo>
                    <a:pt x="2877" y="7"/>
                  </a:lnTo>
                  <a:lnTo>
                    <a:pt x="2874" y="0"/>
                  </a:lnTo>
                  <a:lnTo>
                    <a:pt x="451" y="0"/>
                  </a:lnTo>
                  <a:lnTo>
                    <a:pt x="430" y="1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30" name="Freeform 234"/>
            <p:cNvSpPr>
              <a:spLocks noChangeAspect="1"/>
            </p:cNvSpPr>
            <p:nvPr/>
          </p:nvSpPr>
          <p:spPr bwMode="gray">
            <a:xfrm>
              <a:off x="2347235" y="765236"/>
              <a:ext cx="56293" cy="58619"/>
            </a:xfrm>
            <a:custGeom>
              <a:avLst/>
              <a:gdLst/>
              <a:ahLst/>
              <a:cxnLst>
                <a:cxn ang="0">
                  <a:pos x="29" y="0"/>
                </a:cxn>
                <a:cxn ang="0">
                  <a:pos x="49" y="10"/>
                </a:cxn>
                <a:cxn ang="0">
                  <a:pos x="67" y="13"/>
                </a:cxn>
                <a:cxn ang="0">
                  <a:pos x="92" y="25"/>
                </a:cxn>
                <a:cxn ang="0">
                  <a:pos x="128" y="80"/>
                </a:cxn>
                <a:cxn ang="0">
                  <a:pos x="150" y="86"/>
                </a:cxn>
                <a:cxn ang="0">
                  <a:pos x="163" y="99"/>
                </a:cxn>
                <a:cxn ang="0">
                  <a:pos x="163" y="116"/>
                </a:cxn>
                <a:cxn ang="0">
                  <a:pos x="161" y="126"/>
                </a:cxn>
                <a:cxn ang="0">
                  <a:pos x="146" y="143"/>
                </a:cxn>
                <a:cxn ang="0">
                  <a:pos x="87" y="162"/>
                </a:cxn>
                <a:cxn ang="0">
                  <a:pos x="70" y="166"/>
                </a:cxn>
                <a:cxn ang="0">
                  <a:pos x="60" y="165"/>
                </a:cxn>
                <a:cxn ang="0">
                  <a:pos x="40" y="150"/>
                </a:cxn>
                <a:cxn ang="0">
                  <a:pos x="40" y="142"/>
                </a:cxn>
                <a:cxn ang="0">
                  <a:pos x="53" y="139"/>
                </a:cxn>
                <a:cxn ang="0">
                  <a:pos x="66" y="143"/>
                </a:cxn>
                <a:cxn ang="0">
                  <a:pos x="77" y="139"/>
                </a:cxn>
                <a:cxn ang="0">
                  <a:pos x="77" y="130"/>
                </a:cxn>
                <a:cxn ang="0">
                  <a:pos x="69" y="138"/>
                </a:cxn>
                <a:cxn ang="0">
                  <a:pos x="67" y="130"/>
                </a:cxn>
                <a:cxn ang="0">
                  <a:pos x="55" y="129"/>
                </a:cxn>
                <a:cxn ang="0">
                  <a:pos x="55" y="117"/>
                </a:cxn>
                <a:cxn ang="0">
                  <a:pos x="45" y="126"/>
                </a:cxn>
                <a:cxn ang="0">
                  <a:pos x="22" y="126"/>
                </a:cxn>
                <a:cxn ang="0">
                  <a:pos x="2" y="117"/>
                </a:cxn>
                <a:cxn ang="0">
                  <a:pos x="1" y="103"/>
                </a:cxn>
                <a:cxn ang="0">
                  <a:pos x="11" y="100"/>
                </a:cxn>
                <a:cxn ang="0">
                  <a:pos x="28" y="106"/>
                </a:cxn>
                <a:cxn ang="0">
                  <a:pos x="16" y="91"/>
                </a:cxn>
                <a:cxn ang="0">
                  <a:pos x="0" y="79"/>
                </a:cxn>
                <a:cxn ang="0">
                  <a:pos x="5" y="72"/>
                </a:cxn>
                <a:cxn ang="0">
                  <a:pos x="34" y="69"/>
                </a:cxn>
                <a:cxn ang="0">
                  <a:pos x="19" y="58"/>
                </a:cxn>
                <a:cxn ang="0">
                  <a:pos x="7" y="35"/>
                </a:cxn>
                <a:cxn ang="0">
                  <a:pos x="7" y="15"/>
                </a:cxn>
                <a:cxn ang="0">
                  <a:pos x="29" y="0"/>
                </a:cxn>
              </a:cxnLst>
              <a:rect l="0" t="0" r="r" b="b"/>
              <a:pathLst>
                <a:path w="163" h="166">
                  <a:moveTo>
                    <a:pt x="29" y="0"/>
                  </a:moveTo>
                  <a:lnTo>
                    <a:pt x="49" y="10"/>
                  </a:lnTo>
                  <a:lnTo>
                    <a:pt x="67" y="13"/>
                  </a:lnTo>
                  <a:lnTo>
                    <a:pt x="92" y="25"/>
                  </a:lnTo>
                  <a:lnTo>
                    <a:pt x="128" y="80"/>
                  </a:lnTo>
                  <a:lnTo>
                    <a:pt x="150" y="86"/>
                  </a:lnTo>
                  <a:lnTo>
                    <a:pt x="163" y="99"/>
                  </a:lnTo>
                  <a:lnTo>
                    <a:pt x="163" y="116"/>
                  </a:lnTo>
                  <a:lnTo>
                    <a:pt x="161" y="126"/>
                  </a:lnTo>
                  <a:lnTo>
                    <a:pt x="146" y="143"/>
                  </a:lnTo>
                  <a:lnTo>
                    <a:pt x="87" y="162"/>
                  </a:lnTo>
                  <a:lnTo>
                    <a:pt x="70" y="166"/>
                  </a:lnTo>
                  <a:lnTo>
                    <a:pt x="60" y="165"/>
                  </a:lnTo>
                  <a:lnTo>
                    <a:pt x="40" y="150"/>
                  </a:lnTo>
                  <a:lnTo>
                    <a:pt x="40" y="142"/>
                  </a:lnTo>
                  <a:lnTo>
                    <a:pt x="53" y="139"/>
                  </a:lnTo>
                  <a:lnTo>
                    <a:pt x="66" y="143"/>
                  </a:lnTo>
                  <a:lnTo>
                    <a:pt x="77" y="139"/>
                  </a:lnTo>
                  <a:lnTo>
                    <a:pt x="77" y="130"/>
                  </a:lnTo>
                  <a:lnTo>
                    <a:pt x="69" y="138"/>
                  </a:lnTo>
                  <a:lnTo>
                    <a:pt x="67" y="130"/>
                  </a:lnTo>
                  <a:lnTo>
                    <a:pt x="55" y="129"/>
                  </a:lnTo>
                  <a:lnTo>
                    <a:pt x="55" y="117"/>
                  </a:lnTo>
                  <a:lnTo>
                    <a:pt x="45" y="126"/>
                  </a:lnTo>
                  <a:lnTo>
                    <a:pt x="22" y="126"/>
                  </a:lnTo>
                  <a:lnTo>
                    <a:pt x="2" y="117"/>
                  </a:lnTo>
                  <a:lnTo>
                    <a:pt x="1" y="103"/>
                  </a:lnTo>
                  <a:lnTo>
                    <a:pt x="11" y="100"/>
                  </a:lnTo>
                  <a:lnTo>
                    <a:pt x="28" y="106"/>
                  </a:lnTo>
                  <a:lnTo>
                    <a:pt x="16" y="91"/>
                  </a:lnTo>
                  <a:lnTo>
                    <a:pt x="0" y="79"/>
                  </a:lnTo>
                  <a:lnTo>
                    <a:pt x="5" y="72"/>
                  </a:lnTo>
                  <a:lnTo>
                    <a:pt x="34" y="69"/>
                  </a:lnTo>
                  <a:lnTo>
                    <a:pt x="19" y="58"/>
                  </a:lnTo>
                  <a:lnTo>
                    <a:pt x="7" y="35"/>
                  </a:lnTo>
                  <a:lnTo>
                    <a:pt x="7" y="15"/>
                  </a:lnTo>
                  <a:lnTo>
                    <a:pt x="29"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31" name="Freeform 235"/>
            <p:cNvSpPr>
              <a:spLocks noChangeAspect="1"/>
            </p:cNvSpPr>
            <p:nvPr/>
          </p:nvSpPr>
          <p:spPr bwMode="gray">
            <a:xfrm>
              <a:off x="2084538" y="260763"/>
              <a:ext cx="56293" cy="21316"/>
            </a:xfrm>
            <a:custGeom>
              <a:avLst/>
              <a:gdLst/>
              <a:ahLst/>
              <a:cxnLst>
                <a:cxn ang="0">
                  <a:pos x="0" y="35"/>
                </a:cxn>
                <a:cxn ang="0">
                  <a:pos x="0" y="30"/>
                </a:cxn>
                <a:cxn ang="0">
                  <a:pos x="17" y="20"/>
                </a:cxn>
                <a:cxn ang="0">
                  <a:pos x="31" y="5"/>
                </a:cxn>
                <a:cxn ang="0">
                  <a:pos x="94" y="0"/>
                </a:cxn>
                <a:cxn ang="0">
                  <a:pos x="119" y="6"/>
                </a:cxn>
                <a:cxn ang="0">
                  <a:pos x="131" y="14"/>
                </a:cxn>
                <a:cxn ang="0">
                  <a:pos x="137" y="25"/>
                </a:cxn>
                <a:cxn ang="0">
                  <a:pos x="165" y="38"/>
                </a:cxn>
                <a:cxn ang="0">
                  <a:pos x="167" y="44"/>
                </a:cxn>
                <a:cxn ang="0">
                  <a:pos x="153" y="55"/>
                </a:cxn>
                <a:cxn ang="0">
                  <a:pos x="124" y="61"/>
                </a:cxn>
                <a:cxn ang="0">
                  <a:pos x="67" y="43"/>
                </a:cxn>
                <a:cxn ang="0">
                  <a:pos x="47" y="48"/>
                </a:cxn>
                <a:cxn ang="0">
                  <a:pos x="30" y="46"/>
                </a:cxn>
                <a:cxn ang="0">
                  <a:pos x="0" y="35"/>
                </a:cxn>
              </a:cxnLst>
              <a:rect l="0" t="0" r="r" b="b"/>
              <a:pathLst>
                <a:path w="167" h="61">
                  <a:moveTo>
                    <a:pt x="0" y="35"/>
                  </a:moveTo>
                  <a:lnTo>
                    <a:pt x="0" y="30"/>
                  </a:lnTo>
                  <a:lnTo>
                    <a:pt x="17" y="20"/>
                  </a:lnTo>
                  <a:lnTo>
                    <a:pt x="31" y="5"/>
                  </a:lnTo>
                  <a:lnTo>
                    <a:pt x="94" y="0"/>
                  </a:lnTo>
                  <a:lnTo>
                    <a:pt x="119" y="6"/>
                  </a:lnTo>
                  <a:lnTo>
                    <a:pt x="131" y="14"/>
                  </a:lnTo>
                  <a:lnTo>
                    <a:pt x="137" y="25"/>
                  </a:lnTo>
                  <a:lnTo>
                    <a:pt x="165" y="38"/>
                  </a:lnTo>
                  <a:lnTo>
                    <a:pt x="167" y="44"/>
                  </a:lnTo>
                  <a:lnTo>
                    <a:pt x="153" y="55"/>
                  </a:lnTo>
                  <a:lnTo>
                    <a:pt x="124" y="61"/>
                  </a:lnTo>
                  <a:lnTo>
                    <a:pt x="67" y="43"/>
                  </a:lnTo>
                  <a:lnTo>
                    <a:pt x="47" y="48"/>
                  </a:lnTo>
                  <a:lnTo>
                    <a:pt x="30" y="46"/>
                  </a:lnTo>
                  <a:lnTo>
                    <a:pt x="0" y="35"/>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132" name="Group 236"/>
            <p:cNvGrpSpPr>
              <a:grpSpLocks noChangeAspect="1"/>
            </p:cNvGrpSpPr>
            <p:nvPr/>
          </p:nvGrpSpPr>
          <p:grpSpPr bwMode="gray">
            <a:xfrm>
              <a:off x="1852546" y="2470494"/>
              <a:ext cx="868266" cy="1527627"/>
              <a:chOff x="1624" y="2350"/>
              <a:chExt cx="509" cy="860"/>
            </a:xfrm>
            <a:grpFill/>
          </p:grpSpPr>
          <p:sp>
            <p:nvSpPr>
              <p:cNvPr id="331" name="Freeform 237"/>
              <p:cNvSpPr>
                <a:spLocks noChangeAspect="1"/>
              </p:cNvSpPr>
              <p:nvPr/>
            </p:nvSpPr>
            <p:spPr bwMode="gray">
              <a:xfrm>
                <a:off x="1709" y="3154"/>
                <a:ext cx="23" cy="27"/>
              </a:xfrm>
              <a:custGeom>
                <a:avLst/>
                <a:gdLst/>
                <a:ahLst/>
                <a:cxnLst>
                  <a:cxn ang="0">
                    <a:pos x="4" y="17"/>
                  </a:cxn>
                  <a:cxn ang="0">
                    <a:pos x="7" y="12"/>
                  </a:cxn>
                  <a:cxn ang="0">
                    <a:pos x="17" y="17"/>
                  </a:cxn>
                  <a:cxn ang="0">
                    <a:pos x="28" y="10"/>
                  </a:cxn>
                  <a:cxn ang="0">
                    <a:pos x="33" y="23"/>
                  </a:cxn>
                  <a:cxn ang="0">
                    <a:pos x="41" y="23"/>
                  </a:cxn>
                  <a:cxn ang="0">
                    <a:pos x="41" y="7"/>
                  </a:cxn>
                  <a:cxn ang="0">
                    <a:pos x="43" y="1"/>
                  </a:cxn>
                  <a:cxn ang="0">
                    <a:pos x="53" y="15"/>
                  </a:cxn>
                  <a:cxn ang="0">
                    <a:pos x="43" y="39"/>
                  </a:cxn>
                  <a:cxn ang="0">
                    <a:pos x="45" y="60"/>
                  </a:cxn>
                  <a:cxn ang="0">
                    <a:pos x="53" y="72"/>
                  </a:cxn>
                  <a:cxn ang="0">
                    <a:pos x="80" y="61"/>
                  </a:cxn>
                  <a:cxn ang="0">
                    <a:pos x="100" y="64"/>
                  </a:cxn>
                  <a:cxn ang="0">
                    <a:pos x="115" y="70"/>
                  </a:cxn>
                  <a:cxn ang="0">
                    <a:pos x="92" y="97"/>
                  </a:cxn>
                  <a:cxn ang="0">
                    <a:pos x="77" y="99"/>
                  </a:cxn>
                  <a:cxn ang="0">
                    <a:pos x="74" y="107"/>
                  </a:cxn>
                  <a:cxn ang="0">
                    <a:pos x="66" y="107"/>
                  </a:cxn>
                  <a:cxn ang="0">
                    <a:pos x="63" y="117"/>
                  </a:cxn>
                  <a:cxn ang="0">
                    <a:pos x="59" y="128"/>
                  </a:cxn>
                  <a:cxn ang="0">
                    <a:pos x="53" y="131"/>
                  </a:cxn>
                  <a:cxn ang="0">
                    <a:pos x="26" y="106"/>
                  </a:cxn>
                  <a:cxn ang="0">
                    <a:pos x="43" y="108"/>
                  </a:cxn>
                  <a:cxn ang="0">
                    <a:pos x="49" y="99"/>
                  </a:cxn>
                  <a:cxn ang="0">
                    <a:pos x="39" y="83"/>
                  </a:cxn>
                  <a:cxn ang="0">
                    <a:pos x="33" y="93"/>
                  </a:cxn>
                  <a:cxn ang="0">
                    <a:pos x="20" y="86"/>
                  </a:cxn>
                  <a:cxn ang="0">
                    <a:pos x="10" y="77"/>
                  </a:cxn>
                  <a:cxn ang="0">
                    <a:pos x="7" y="66"/>
                  </a:cxn>
                  <a:cxn ang="0">
                    <a:pos x="0" y="66"/>
                  </a:cxn>
                  <a:cxn ang="0">
                    <a:pos x="1" y="50"/>
                  </a:cxn>
                  <a:cxn ang="0">
                    <a:pos x="1" y="31"/>
                  </a:cxn>
                </a:cxnLst>
                <a:rect l="0" t="0" r="r" b="b"/>
                <a:pathLst>
                  <a:path w="115" h="134">
                    <a:moveTo>
                      <a:pt x="2" y="17"/>
                    </a:moveTo>
                    <a:lnTo>
                      <a:pt x="4" y="17"/>
                    </a:lnTo>
                    <a:lnTo>
                      <a:pt x="5" y="13"/>
                    </a:lnTo>
                    <a:lnTo>
                      <a:pt x="7" y="12"/>
                    </a:lnTo>
                    <a:lnTo>
                      <a:pt x="12" y="16"/>
                    </a:lnTo>
                    <a:lnTo>
                      <a:pt x="17" y="17"/>
                    </a:lnTo>
                    <a:lnTo>
                      <a:pt x="22" y="12"/>
                    </a:lnTo>
                    <a:lnTo>
                      <a:pt x="28" y="10"/>
                    </a:lnTo>
                    <a:lnTo>
                      <a:pt x="32" y="13"/>
                    </a:lnTo>
                    <a:lnTo>
                      <a:pt x="33" y="23"/>
                    </a:lnTo>
                    <a:lnTo>
                      <a:pt x="36" y="27"/>
                    </a:lnTo>
                    <a:lnTo>
                      <a:pt x="41" y="23"/>
                    </a:lnTo>
                    <a:lnTo>
                      <a:pt x="44" y="11"/>
                    </a:lnTo>
                    <a:lnTo>
                      <a:pt x="41" y="7"/>
                    </a:lnTo>
                    <a:lnTo>
                      <a:pt x="41" y="0"/>
                    </a:lnTo>
                    <a:lnTo>
                      <a:pt x="43" y="1"/>
                    </a:lnTo>
                    <a:lnTo>
                      <a:pt x="50" y="6"/>
                    </a:lnTo>
                    <a:lnTo>
                      <a:pt x="53" y="15"/>
                    </a:lnTo>
                    <a:lnTo>
                      <a:pt x="54" y="27"/>
                    </a:lnTo>
                    <a:lnTo>
                      <a:pt x="43" y="39"/>
                    </a:lnTo>
                    <a:lnTo>
                      <a:pt x="37" y="55"/>
                    </a:lnTo>
                    <a:lnTo>
                      <a:pt x="45" y="60"/>
                    </a:lnTo>
                    <a:lnTo>
                      <a:pt x="52" y="66"/>
                    </a:lnTo>
                    <a:lnTo>
                      <a:pt x="53" y="72"/>
                    </a:lnTo>
                    <a:lnTo>
                      <a:pt x="63" y="80"/>
                    </a:lnTo>
                    <a:lnTo>
                      <a:pt x="80" y="61"/>
                    </a:lnTo>
                    <a:lnTo>
                      <a:pt x="87" y="61"/>
                    </a:lnTo>
                    <a:lnTo>
                      <a:pt x="100" y="64"/>
                    </a:lnTo>
                    <a:lnTo>
                      <a:pt x="112" y="63"/>
                    </a:lnTo>
                    <a:lnTo>
                      <a:pt x="115" y="70"/>
                    </a:lnTo>
                    <a:lnTo>
                      <a:pt x="115" y="79"/>
                    </a:lnTo>
                    <a:lnTo>
                      <a:pt x="92" y="97"/>
                    </a:lnTo>
                    <a:lnTo>
                      <a:pt x="85" y="102"/>
                    </a:lnTo>
                    <a:lnTo>
                      <a:pt x="77" y="99"/>
                    </a:lnTo>
                    <a:lnTo>
                      <a:pt x="74" y="101"/>
                    </a:lnTo>
                    <a:lnTo>
                      <a:pt x="74" y="107"/>
                    </a:lnTo>
                    <a:lnTo>
                      <a:pt x="71" y="109"/>
                    </a:lnTo>
                    <a:lnTo>
                      <a:pt x="66" y="107"/>
                    </a:lnTo>
                    <a:lnTo>
                      <a:pt x="60" y="110"/>
                    </a:lnTo>
                    <a:lnTo>
                      <a:pt x="63" y="117"/>
                    </a:lnTo>
                    <a:lnTo>
                      <a:pt x="59" y="120"/>
                    </a:lnTo>
                    <a:lnTo>
                      <a:pt x="59" y="128"/>
                    </a:lnTo>
                    <a:lnTo>
                      <a:pt x="61" y="134"/>
                    </a:lnTo>
                    <a:lnTo>
                      <a:pt x="53" y="131"/>
                    </a:lnTo>
                    <a:lnTo>
                      <a:pt x="28" y="108"/>
                    </a:lnTo>
                    <a:lnTo>
                      <a:pt x="26" y="106"/>
                    </a:lnTo>
                    <a:lnTo>
                      <a:pt x="34" y="104"/>
                    </a:lnTo>
                    <a:lnTo>
                      <a:pt x="43" y="108"/>
                    </a:lnTo>
                    <a:lnTo>
                      <a:pt x="49" y="106"/>
                    </a:lnTo>
                    <a:lnTo>
                      <a:pt x="49" y="99"/>
                    </a:lnTo>
                    <a:lnTo>
                      <a:pt x="44" y="95"/>
                    </a:lnTo>
                    <a:lnTo>
                      <a:pt x="39" y="83"/>
                    </a:lnTo>
                    <a:lnTo>
                      <a:pt x="37" y="88"/>
                    </a:lnTo>
                    <a:lnTo>
                      <a:pt x="33" y="93"/>
                    </a:lnTo>
                    <a:lnTo>
                      <a:pt x="17" y="92"/>
                    </a:lnTo>
                    <a:lnTo>
                      <a:pt x="20" y="86"/>
                    </a:lnTo>
                    <a:lnTo>
                      <a:pt x="20" y="81"/>
                    </a:lnTo>
                    <a:lnTo>
                      <a:pt x="10" y="77"/>
                    </a:lnTo>
                    <a:lnTo>
                      <a:pt x="7" y="74"/>
                    </a:lnTo>
                    <a:lnTo>
                      <a:pt x="7" y="66"/>
                    </a:lnTo>
                    <a:lnTo>
                      <a:pt x="6" y="65"/>
                    </a:lnTo>
                    <a:lnTo>
                      <a:pt x="0" y="66"/>
                    </a:lnTo>
                    <a:lnTo>
                      <a:pt x="1" y="60"/>
                    </a:lnTo>
                    <a:lnTo>
                      <a:pt x="1" y="50"/>
                    </a:lnTo>
                    <a:lnTo>
                      <a:pt x="2" y="40"/>
                    </a:lnTo>
                    <a:lnTo>
                      <a:pt x="1" y="31"/>
                    </a:lnTo>
                    <a:lnTo>
                      <a:pt x="2" y="17"/>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32" name="Freeform 238"/>
              <p:cNvSpPr>
                <a:spLocks noChangeAspect="1"/>
              </p:cNvSpPr>
              <p:nvPr/>
            </p:nvSpPr>
            <p:spPr bwMode="gray">
              <a:xfrm>
                <a:off x="1712" y="2353"/>
                <a:ext cx="148" cy="126"/>
              </a:xfrm>
              <a:custGeom>
                <a:avLst/>
                <a:gdLst/>
                <a:ahLst/>
                <a:cxnLst>
                  <a:cxn ang="0">
                    <a:pos x="84" y="47"/>
                  </a:cxn>
                  <a:cxn ang="0">
                    <a:pos x="97" y="77"/>
                  </a:cxn>
                  <a:cxn ang="0">
                    <a:pos x="73" y="133"/>
                  </a:cxn>
                  <a:cxn ang="0">
                    <a:pos x="98" y="176"/>
                  </a:cxn>
                  <a:cxn ang="0">
                    <a:pos x="126" y="148"/>
                  </a:cxn>
                  <a:cxn ang="0">
                    <a:pos x="108" y="74"/>
                  </a:cxn>
                  <a:cxn ang="0">
                    <a:pos x="196" y="42"/>
                  </a:cxn>
                  <a:cxn ang="0">
                    <a:pos x="169" y="27"/>
                  </a:cxn>
                  <a:cxn ang="0">
                    <a:pos x="191" y="2"/>
                  </a:cxn>
                  <a:cxn ang="0">
                    <a:pos x="243" y="46"/>
                  </a:cxn>
                  <a:cxn ang="0">
                    <a:pos x="285" y="88"/>
                  </a:cxn>
                  <a:cxn ang="0">
                    <a:pos x="366" y="88"/>
                  </a:cxn>
                  <a:cxn ang="0">
                    <a:pos x="411" y="106"/>
                  </a:cxn>
                  <a:cxn ang="0">
                    <a:pos x="495" y="99"/>
                  </a:cxn>
                  <a:cxn ang="0">
                    <a:pos x="499" y="88"/>
                  </a:cxn>
                  <a:cxn ang="0">
                    <a:pos x="621" y="86"/>
                  </a:cxn>
                  <a:cxn ang="0">
                    <a:pos x="573" y="95"/>
                  </a:cxn>
                  <a:cxn ang="0">
                    <a:pos x="593" y="117"/>
                  </a:cxn>
                  <a:cxn ang="0">
                    <a:pos x="663" y="150"/>
                  </a:cxn>
                  <a:cxn ang="0">
                    <a:pos x="689" y="197"/>
                  </a:cxn>
                  <a:cxn ang="0">
                    <a:pos x="695" y="211"/>
                  </a:cxn>
                  <a:cxn ang="0">
                    <a:pos x="737" y="209"/>
                  </a:cxn>
                  <a:cxn ang="0">
                    <a:pos x="728" y="231"/>
                  </a:cxn>
                  <a:cxn ang="0">
                    <a:pos x="689" y="252"/>
                  </a:cxn>
                  <a:cxn ang="0">
                    <a:pos x="702" y="279"/>
                  </a:cxn>
                  <a:cxn ang="0">
                    <a:pos x="673" y="321"/>
                  </a:cxn>
                  <a:cxn ang="0">
                    <a:pos x="674" y="359"/>
                  </a:cxn>
                  <a:cxn ang="0">
                    <a:pos x="699" y="401"/>
                  </a:cxn>
                  <a:cxn ang="0">
                    <a:pos x="646" y="432"/>
                  </a:cxn>
                  <a:cxn ang="0">
                    <a:pos x="568" y="459"/>
                  </a:cxn>
                  <a:cxn ang="0">
                    <a:pos x="474" y="437"/>
                  </a:cxn>
                  <a:cxn ang="0">
                    <a:pos x="497" y="467"/>
                  </a:cxn>
                  <a:cxn ang="0">
                    <a:pos x="501" y="524"/>
                  </a:cxn>
                  <a:cxn ang="0">
                    <a:pos x="546" y="550"/>
                  </a:cxn>
                  <a:cxn ang="0">
                    <a:pos x="518" y="565"/>
                  </a:cxn>
                  <a:cxn ang="0">
                    <a:pos x="486" y="593"/>
                  </a:cxn>
                  <a:cxn ang="0">
                    <a:pos x="452" y="607"/>
                  </a:cxn>
                  <a:cxn ang="0">
                    <a:pos x="402" y="631"/>
                  </a:cxn>
                  <a:cxn ang="0">
                    <a:pos x="361" y="612"/>
                  </a:cxn>
                  <a:cxn ang="0">
                    <a:pos x="321" y="532"/>
                  </a:cxn>
                  <a:cxn ang="0">
                    <a:pos x="328" y="492"/>
                  </a:cxn>
                  <a:cxn ang="0">
                    <a:pos x="315" y="459"/>
                  </a:cxn>
                  <a:cxn ang="0">
                    <a:pos x="299" y="419"/>
                  </a:cxn>
                  <a:cxn ang="0">
                    <a:pos x="314" y="357"/>
                  </a:cxn>
                  <a:cxn ang="0">
                    <a:pos x="314" y="330"/>
                  </a:cxn>
                  <a:cxn ang="0">
                    <a:pos x="253" y="337"/>
                  </a:cxn>
                  <a:cxn ang="0">
                    <a:pos x="217" y="338"/>
                  </a:cxn>
                  <a:cxn ang="0">
                    <a:pos x="169" y="289"/>
                  </a:cxn>
                  <a:cxn ang="0">
                    <a:pos x="90" y="287"/>
                  </a:cxn>
                  <a:cxn ang="0">
                    <a:pos x="52" y="229"/>
                  </a:cxn>
                  <a:cxn ang="0">
                    <a:pos x="31" y="196"/>
                  </a:cxn>
                  <a:cxn ang="0">
                    <a:pos x="14" y="140"/>
                  </a:cxn>
                  <a:cxn ang="0">
                    <a:pos x="79" y="29"/>
                  </a:cxn>
                </a:cxnLst>
                <a:rect l="0" t="0" r="r" b="b"/>
                <a:pathLst>
                  <a:path w="743" h="631">
                    <a:moveTo>
                      <a:pt x="109" y="21"/>
                    </a:moveTo>
                    <a:lnTo>
                      <a:pt x="99" y="29"/>
                    </a:lnTo>
                    <a:lnTo>
                      <a:pt x="88" y="31"/>
                    </a:lnTo>
                    <a:lnTo>
                      <a:pt x="82" y="35"/>
                    </a:lnTo>
                    <a:lnTo>
                      <a:pt x="82" y="39"/>
                    </a:lnTo>
                    <a:lnTo>
                      <a:pt x="84" y="47"/>
                    </a:lnTo>
                    <a:lnTo>
                      <a:pt x="87" y="56"/>
                    </a:lnTo>
                    <a:lnTo>
                      <a:pt x="94" y="66"/>
                    </a:lnTo>
                    <a:lnTo>
                      <a:pt x="95" y="69"/>
                    </a:lnTo>
                    <a:lnTo>
                      <a:pt x="93" y="72"/>
                    </a:lnTo>
                    <a:lnTo>
                      <a:pt x="93" y="73"/>
                    </a:lnTo>
                    <a:lnTo>
                      <a:pt x="97" y="77"/>
                    </a:lnTo>
                    <a:lnTo>
                      <a:pt x="97" y="83"/>
                    </a:lnTo>
                    <a:lnTo>
                      <a:pt x="93" y="95"/>
                    </a:lnTo>
                    <a:lnTo>
                      <a:pt x="78" y="109"/>
                    </a:lnTo>
                    <a:lnTo>
                      <a:pt x="76" y="111"/>
                    </a:lnTo>
                    <a:lnTo>
                      <a:pt x="73" y="118"/>
                    </a:lnTo>
                    <a:lnTo>
                      <a:pt x="73" y="133"/>
                    </a:lnTo>
                    <a:lnTo>
                      <a:pt x="74" y="140"/>
                    </a:lnTo>
                    <a:lnTo>
                      <a:pt x="78" y="145"/>
                    </a:lnTo>
                    <a:lnTo>
                      <a:pt x="87" y="152"/>
                    </a:lnTo>
                    <a:lnTo>
                      <a:pt x="93" y="165"/>
                    </a:lnTo>
                    <a:lnTo>
                      <a:pt x="95" y="174"/>
                    </a:lnTo>
                    <a:lnTo>
                      <a:pt x="98" y="176"/>
                    </a:lnTo>
                    <a:lnTo>
                      <a:pt x="105" y="176"/>
                    </a:lnTo>
                    <a:lnTo>
                      <a:pt x="113" y="174"/>
                    </a:lnTo>
                    <a:lnTo>
                      <a:pt x="119" y="169"/>
                    </a:lnTo>
                    <a:lnTo>
                      <a:pt x="125" y="161"/>
                    </a:lnTo>
                    <a:lnTo>
                      <a:pt x="126" y="159"/>
                    </a:lnTo>
                    <a:lnTo>
                      <a:pt x="126" y="148"/>
                    </a:lnTo>
                    <a:lnTo>
                      <a:pt x="125" y="134"/>
                    </a:lnTo>
                    <a:lnTo>
                      <a:pt x="115" y="117"/>
                    </a:lnTo>
                    <a:lnTo>
                      <a:pt x="109" y="110"/>
                    </a:lnTo>
                    <a:lnTo>
                      <a:pt x="104" y="101"/>
                    </a:lnTo>
                    <a:lnTo>
                      <a:pt x="104" y="77"/>
                    </a:lnTo>
                    <a:lnTo>
                      <a:pt x="108" y="74"/>
                    </a:lnTo>
                    <a:lnTo>
                      <a:pt x="110" y="70"/>
                    </a:lnTo>
                    <a:lnTo>
                      <a:pt x="111" y="68"/>
                    </a:lnTo>
                    <a:lnTo>
                      <a:pt x="120" y="66"/>
                    </a:lnTo>
                    <a:lnTo>
                      <a:pt x="140" y="53"/>
                    </a:lnTo>
                    <a:lnTo>
                      <a:pt x="173" y="43"/>
                    </a:lnTo>
                    <a:lnTo>
                      <a:pt x="196" y="42"/>
                    </a:lnTo>
                    <a:lnTo>
                      <a:pt x="196" y="36"/>
                    </a:lnTo>
                    <a:lnTo>
                      <a:pt x="195" y="32"/>
                    </a:lnTo>
                    <a:lnTo>
                      <a:pt x="190" y="30"/>
                    </a:lnTo>
                    <a:lnTo>
                      <a:pt x="174" y="29"/>
                    </a:lnTo>
                    <a:lnTo>
                      <a:pt x="172" y="27"/>
                    </a:lnTo>
                    <a:lnTo>
                      <a:pt x="169" y="27"/>
                    </a:lnTo>
                    <a:lnTo>
                      <a:pt x="168" y="25"/>
                    </a:lnTo>
                    <a:lnTo>
                      <a:pt x="169" y="18"/>
                    </a:lnTo>
                    <a:lnTo>
                      <a:pt x="175" y="5"/>
                    </a:lnTo>
                    <a:lnTo>
                      <a:pt x="181" y="0"/>
                    </a:lnTo>
                    <a:lnTo>
                      <a:pt x="186" y="0"/>
                    </a:lnTo>
                    <a:lnTo>
                      <a:pt x="191" y="2"/>
                    </a:lnTo>
                    <a:lnTo>
                      <a:pt x="192" y="4"/>
                    </a:lnTo>
                    <a:lnTo>
                      <a:pt x="201" y="29"/>
                    </a:lnTo>
                    <a:lnTo>
                      <a:pt x="201" y="29"/>
                    </a:lnTo>
                    <a:lnTo>
                      <a:pt x="207" y="40"/>
                    </a:lnTo>
                    <a:lnTo>
                      <a:pt x="223" y="42"/>
                    </a:lnTo>
                    <a:lnTo>
                      <a:pt x="243" y="46"/>
                    </a:lnTo>
                    <a:lnTo>
                      <a:pt x="246" y="46"/>
                    </a:lnTo>
                    <a:lnTo>
                      <a:pt x="260" y="50"/>
                    </a:lnTo>
                    <a:lnTo>
                      <a:pt x="271" y="56"/>
                    </a:lnTo>
                    <a:lnTo>
                      <a:pt x="276" y="61"/>
                    </a:lnTo>
                    <a:lnTo>
                      <a:pt x="280" y="77"/>
                    </a:lnTo>
                    <a:lnTo>
                      <a:pt x="285" y="88"/>
                    </a:lnTo>
                    <a:lnTo>
                      <a:pt x="286" y="90"/>
                    </a:lnTo>
                    <a:lnTo>
                      <a:pt x="292" y="95"/>
                    </a:lnTo>
                    <a:lnTo>
                      <a:pt x="303" y="95"/>
                    </a:lnTo>
                    <a:lnTo>
                      <a:pt x="329" y="90"/>
                    </a:lnTo>
                    <a:lnTo>
                      <a:pt x="340" y="91"/>
                    </a:lnTo>
                    <a:lnTo>
                      <a:pt x="366" y="88"/>
                    </a:lnTo>
                    <a:lnTo>
                      <a:pt x="395" y="88"/>
                    </a:lnTo>
                    <a:lnTo>
                      <a:pt x="398" y="89"/>
                    </a:lnTo>
                    <a:lnTo>
                      <a:pt x="401" y="91"/>
                    </a:lnTo>
                    <a:lnTo>
                      <a:pt x="405" y="97"/>
                    </a:lnTo>
                    <a:lnTo>
                      <a:pt x="405" y="101"/>
                    </a:lnTo>
                    <a:lnTo>
                      <a:pt x="411" y="106"/>
                    </a:lnTo>
                    <a:lnTo>
                      <a:pt x="422" y="112"/>
                    </a:lnTo>
                    <a:lnTo>
                      <a:pt x="432" y="115"/>
                    </a:lnTo>
                    <a:lnTo>
                      <a:pt x="450" y="115"/>
                    </a:lnTo>
                    <a:lnTo>
                      <a:pt x="476" y="110"/>
                    </a:lnTo>
                    <a:lnTo>
                      <a:pt x="484" y="106"/>
                    </a:lnTo>
                    <a:lnTo>
                      <a:pt x="495" y="99"/>
                    </a:lnTo>
                    <a:lnTo>
                      <a:pt x="512" y="99"/>
                    </a:lnTo>
                    <a:lnTo>
                      <a:pt x="523" y="96"/>
                    </a:lnTo>
                    <a:lnTo>
                      <a:pt x="527" y="94"/>
                    </a:lnTo>
                    <a:lnTo>
                      <a:pt x="525" y="91"/>
                    </a:lnTo>
                    <a:lnTo>
                      <a:pt x="506" y="90"/>
                    </a:lnTo>
                    <a:lnTo>
                      <a:pt x="499" y="88"/>
                    </a:lnTo>
                    <a:lnTo>
                      <a:pt x="499" y="88"/>
                    </a:lnTo>
                    <a:lnTo>
                      <a:pt x="506" y="84"/>
                    </a:lnTo>
                    <a:lnTo>
                      <a:pt x="520" y="83"/>
                    </a:lnTo>
                    <a:lnTo>
                      <a:pt x="608" y="83"/>
                    </a:lnTo>
                    <a:lnTo>
                      <a:pt x="620" y="86"/>
                    </a:lnTo>
                    <a:lnTo>
                      <a:pt x="621" y="86"/>
                    </a:lnTo>
                    <a:lnTo>
                      <a:pt x="619" y="88"/>
                    </a:lnTo>
                    <a:lnTo>
                      <a:pt x="606" y="90"/>
                    </a:lnTo>
                    <a:lnTo>
                      <a:pt x="605" y="93"/>
                    </a:lnTo>
                    <a:lnTo>
                      <a:pt x="600" y="95"/>
                    </a:lnTo>
                    <a:lnTo>
                      <a:pt x="587" y="93"/>
                    </a:lnTo>
                    <a:lnTo>
                      <a:pt x="573" y="95"/>
                    </a:lnTo>
                    <a:lnTo>
                      <a:pt x="570" y="99"/>
                    </a:lnTo>
                    <a:lnTo>
                      <a:pt x="571" y="102"/>
                    </a:lnTo>
                    <a:lnTo>
                      <a:pt x="579" y="106"/>
                    </a:lnTo>
                    <a:lnTo>
                      <a:pt x="583" y="107"/>
                    </a:lnTo>
                    <a:lnTo>
                      <a:pt x="590" y="111"/>
                    </a:lnTo>
                    <a:lnTo>
                      <a:pt x="593" y="117"/>
                    </a:lnTo>
                    <a:lnTo>
                      <a:pt x="599" y="122"/>
                    </a:lnTo>
                    <a:lnTo>
                      <a:pt x="600" y="129"/>
                    </a:lnTo>
                    <a:lnTo>
                      <a:pt x="604" y="134"/>
                    </a:lnTo>
                    <a:lnTo>
                      <a:pt x="621" y="132"/>
                    </a:lnTo>
                    <a:lnTo>
                      <a:pt x="638" y="136"/>
                    </a:lnTo>
                    <a:lnTo>
                      <a:pt x="663" y="150"/>
                    </a:lnTo>
                    <a:lnTo>
                      <a:pt x="670" y="152"/>
                    </a:lnTo>
                    <a:lnTo>
                      <a:pt x="678" y="159"/>
                    </a:lnTo>
                    <a:lnTo>
                      <a:pt x="686" y="172"/>
                    </a:lnTo>
                    <a:lnTo>
                      <a:pt x="687" y="177"/>
                    </a:lnTo>
                    <a:lnTo>
                      <a:pt x="689" y="193"/>
                    </a:lnTo>
                    <a:lnTo>
                      <a:pt x="689" y="197"/>
                    </a:lnTo>
                    <a:lnTo>
                      <a:pt x="686" y="199"/>
                    </a:lnTo>
                    <a:lnTo>
                      <a:pt x="676" y="203"/>
                    </a:lnTo>
                    <a:lnTo>
                      <a:pt x="676" y="206"/>
                    </a:lnTo>
                    <a:lnTo>
                      <a:pt x="679" y="207"/>
                    </a:lnTo>
                    <a:lnTo>
                      <a:pt x="689" y="208"/>
                    </a:lnTo>
                    <a:lnTo>
                      <a:pt x="695" y="211"/>
                    </a:lnTo>
                    <a:lnTo>
                      <a:pt x="701" y="211"/>
                    </a:lnTo>
                    <a:lnTo>
                      <a:pt x="705" y="209"/>
                    </a:lnTo>
                    <a:lnTo>
                      <a:pt x="712" y="202"/>
                    </a:lnTo>
                    <a:lnTo>
                      <a:pt x="721" y="201"/>
                    </a:lnTo>
                    <a:lnTo>
                      <a:pt x="727" y="203"/>
                    </a:lnTo>
                    <a:lnTo>
                      <a:pt x="737" y="209"/>
                    </a:lnTo>
                    <a:lnTo>
                      <a:pt x="741" y="214"/>
                    </a:lnTo>
                    <a:lnTo>
                      <a:pt x="743" y="217"/>
                    </a:lnTo>
                    <a:lnTo>
                      <a:pt x="743" y="225"/>
                    </a:lnTo>
                    <a:lnTo>
                      <a:pt x="739" y="228"/>
                    </a:lnTo>
                    <a:lnTo>
                      <a:pt x="734" y="228"/>
                    </a:lnTo>
                    <a:lnTo>
                      <a:pt x="728" y="231"/>
                    </a:lnTo>
                    <a:lnTo>
                      <a:pt x="724" y="234"/>
                    </a:lnTo>
                    <a:lnTo>
                      <a:pt x="708" y="241"/>
                    </a:lnTo>
                    <a:lnTo>
                      <a:pt x="705" y="245"/>
                    </a:lnTo>
                    <a:lnTo>
                      <a:pt x="702" y="247"/>
                    </a:lnTo>
                    <a:lnTo>
                      <a:pt x="691" y="250"/>
                    </a:lnTo>
                    <a:lnTo>
                      <a:pt x="689" y="252"/>
                    </a:lnTo>
                    <a:lnTo>
                      <a:pt x="686" y="258"/>
                    </a:lnTo>
                    <a:lnTo>
                      <a:pt x="686" y="267"/>
                    </a:lnTo>
                    <a:lnTo>
                      <a:pt x="689" y="279"/>
                    </a:lnTo>
                    <a:lnTo>
                      <a:pt x="694" y="281"/>
                    </a:lnTo>
                    <a:lnTo>
                      <a:pt x="700" y="279"/>
                    </a:lnTo>
                    <a:lnTo>
                      <a:pt x="702" y="279"/>
                    </a:lnTo>
                    <a:lnTo>
                      <a:pt x="707" y="284"/>
                    </a:lnTo>
                    <a:lnTo>
                      <a:pt x="702" y="290"/>
                    </a:lnTo>
                    <a:lnTo>
                      <a:pt x="691" y="298"/>
                    </a:lnTo>
                    <a:lnTo>
                      <a:pt x="674" y="304"/>
                    </a:lnTo>
                    <a:lnTo>
                      <a:pt x="673" y="306"/>
                    </a:lnTo>
                    <a:lnTo>
                      <a:pt x="673" y="321"/>
                    </a:lnTo>
                    <a:lnTo>
                      <a:pt x="669" y="327"/>
                    </a:lnTo>
                    <a:lnTo>
                      <a:pt x="663" y="336"/>
                    </a:lnTo>
                    <a:lnTo>
                      <a:pt x="662" y="337"/>
                    </a:lnTo>
                    <a:lnTo>
                      <a:pt x="662" y="341"/>
                    </a:lnTo>
                    <a:lnTo>
                      <a:pt x="662" y="343"/>
                    </a:lnTo>
                    <a:lnTo>
                      <a:pt x="674" y="359"/>
                    </a:lnTo>
                    <a:lnTo>
                      <a:pt x="685" y="370"/>
                    </a:lnTo>
                    <a:lnTo>
                      <a:pt x="689" y="378"/>
                    </a:lnTo>
                    <a:lnTo>
                      <a:pt x="695" y="384"/>
                    </a:lnTo>
                    <a:lnTo>
                      <a:pt x="699" y="386"/>
                    </a:lnTo>
                    <a:lnTo>
                      <a:pt x="699" y="389"/>
                    </a:lnTo>
                    <a:lnTo>
                      <a:pt x="699" y="401"/>
                    </a:lnTo>
                    <a:lnTo>
                      <a:pt x="687" y="414"/>
                    </a:lnTo>
                    <a:lnTo>
                      <a:pt x="680" y="421"/>
                    </a:lnTo>
                    <a:lnTo>
                      <a:pt x="676" y="423"/>
                    </a:lnTo>
                    <a:lnTo>
                      <a:pt x="660" y="424"/>
                    </a:lnTo>
                    <a:lnTo>
                      <a:pt x="654" y="428"/>
                    </a:lnTo>
                    <a:lnTo>
                      <a:pt x="646" y="432"/>
                    </a:lnTo>
                    <a:lnTo>
                      <a:pt x="640" y="440"/>
                    </a:lnTo>
                    <a:lnTo>
                      <a:pt x="635" y="443"/>
                    </a:lnTo>
                    <a:lnTo>
                      <a:pt x="606" y="445"/>
                    </a:lnTo>
                    <a:lnTo>
                      <a:pt x="590" y="449"/>
                    </a:lnTo>
                    <a:lnTo>
                      <a:pt x="572" y="455"/>
                    </a:lnTo>
                    <a:lnTo>
                      <a:pt x="568" y="459"/>
                    </a:lnTo>
                    <a:lnTo>
                      <a:pt x="567" y="460"/>
                    </a:lnTo>
                    <a:lnTo>
                      <a:pt x="542" y="459"/>
                    </a:lnTo>
                    <a:lnTo>
                      <a:pt x="524" y="454"/>
                    </a:lnTo>
                    <a:lnTo>
                      <a:pt x="503" y="441"/>
                    </a:lnTo>
                    <a:lnTo>
                      <a:pt x="481" y="439"/>
                    </a:lnTo>
                    <a:lnTo>
                      <a:pt x="474" y="437"/>
                    </a:lnTo>
                    <a:lnTo>
                      <a:pt x="470" y="437"/>
                    </a:lnTo>
                    <a:lnTo>
                      <a:pt x="469" y="437"/>
                    </a:lnTo>
                    <a:lnTo>
                      <a:pt x="470" y="446"/>
                    </a:lnTo>
                    <a:lnTo>
                      <a:pt x="474" y="455"/>
                    </a:lnTo>
                    <a:lnTo>
                      <a:pt x="485" y="460"/>
                    </a:lnTo>
                    <a:lnTo>
                      <a:pt x="497" y="467"/>
                    </a:lnTo>
                    <a:lnTo>
                      <a:pt x="499" y="470"/>
                    </a:lnTo>
                    <a:lnTo>
                      <a:pt x="498" y="482"/>
                    </a:lnTo>
                    <a:lnTo>
                      <a:pt x="495" y="495"/>
                    </a:lnTo>
                    <a:lnTo>
                      <a:pt x="495" y="502"/>
                    </a:lnTo>
                    <a:lnTo>
                      <a:pt x="496" y="507"/>
                    </a:lnTo>
                    <a:lnTo>
                      <a:pt x="501" y="524"/>
                    </a:lnTo>
                    <a:lnTo>
                      <a:pt x="502" y="532"/>
                    </a:lnTo>
                    <a:lnTo>
                      <a:pt x="503" y="538"/>
                    </a:lnTo>
                    <a:lnTo>
                      <a:pt x="518" y="541"/>
                    </a:lnTo>
                    <a:lnTo>
                      <a:pt x="522" y="542"/>
                    </a:lnTo>
                    <a:lnTo>
                      <a:pt x="546" y="541"/>
                    </a:lnTo>
                    <a:lnTo>
                      <a:pt x="546" y="550"/>
                    </a:lnTo>
                    <a:lnTo>
                      <a:pt x="546" y="551"/>
                    </a:lnTo>
                    <a:lnTo>
                      <a:pt x="544" y="554"/>
                    </a:lnTo>
                    <a:lnTo>
                      <a:pt x="533" y="556"/>
                    </a:lnTo>
                    <a:lnTo>
                      <a:pt x="525" y="559"/>
                    </a:lnTo>
                    <a:lnTo>
                      <a:pt x="524" y="562"/>
                    </a:lnTo>
                    <a:lnTo>
                      <a:pt x="518" y="565"/>
                    </a:lnTo>
                    <a:lnTo>
                      <a:pt x="511" y="565"/>
                    </a:lnTo>
                    <a:lnTo>
                      <a:pt x="506" y="573"/>
                    </a:lnTo>
                    <a:lnTo>
                      <a:pt x="499" y="588"/>
                    </a:lnTo>
                    <a:lnTo>
                      <a:pt x="496" y="591"/>
                    </a:lnTo>
                    <a:lnTo>
                      <a:pt x="491" y="593"/>
                    </a:lnTo>
                    <a:lnTo>
                      <a:pt x="486" y="593"/>
                    </a:lnTo>
                    <a:lnTo>
                      <a:pt x="480" y="596"/>
                    </a:lnTo>
                    <a:lnTo>
                      <a:pt x="477" y="597"/>
                    </a:lnTo>
                    <a:lnTo>
                      <a:pt x="475" y="602"/>
                    </a:lnTo>
                    <a:lnTo>
                      <a:pt x="466" y="602"/>
                    </a:lnTo>
                    <a:lnTo>
                      <a:pt x="454" y="607"/>
                    </a:lnTo>
                    <a:lnTo>
                      <a:pt x="452" y="607"/>
                    </a:lnTo>
                    <a:lnTo>
                      <a:pt x="444" y="611"/>
                    </a:lnTo>
                    <a:lnTo>
                      <a:pt x="436" y="615"/>
                    </a:lnTo>
                    <a:lnTo>
                      <a:pt x="431" y="618"/>
                    </a:lnTo>
                    <a:lnTo>
                      <a:pt x="423" y="626"/>
                    </a:lnTo>
                    <a:lnTo>
                      <a:pt x="421" y="627"/>
                    </a:lnTo>
                    <a:lnTo>
                      <a:pt x="402" y="631"/>
                    </a:lnTo>
                    <a:lnTo>
                      <a:pt x="385" y="631"/>
                    </a:lnTo>
                    <a:lnTo>
                      <a:pt x="383" y="629"/>
                    </a:lnTo>
                    <a:lnTo>
                      <a:pt x="380" y="629"/>
                    </a:lnTo>
                    <a:lnTo>
                      <a:pt x="368" y="621"/>
                    </a:lnTo>
                    <a:lnTo>
                      <a:pt x="364" y="617"/>
                    </a:lnTo>
                    <a:lnTo>
                      <a:pt x="361" y="612"/>
                    </a:lnTo>
                    <a:lnTo>
                      <a:pt x="358" y="607"/>
                    </a:lnTo>
                    <a:lnTo>
                      <a:pt x="353" y="600"/>
                    </a:lnTo>
                    <a:lnTo>
                      <a:pt x="348" y="591"/>
                    </a:lnTo>
                    <a:lnTo>
                      <a:pt x="346" y="580"/>
                    </a:lnTo>
                    <a:lnTo>
                      <a:pt x="330" y="543"/>
                    </a:lnTo>
                    <a:lnTo>
                      <a:pt x="321" y="532"/>
                    </a:lnTo>
                    <a:lnTo>
                      <a:pt x="304" y="519"/>
                    </a:lnTo>
                    <a:lnTo>
                      <a:pt x="304" y="515"/>
                    </a:lnTo>
                    <a:lnTo>
                      <a:pt x="316" y="504"/>
                    </a:lnTo>
                    <a:lnTo>
                      <a:pt x="321" y="497"/>
                    </a:lnTo>
                    <a:lnTo>
                      <a:pt x="324" y="495"/>
                    </a:lnTo>
                    <a:lnTo>
                      <a:pt x="328" y="492"/>
                    </a:lnTo>
                    <a:lnTo>
                      <a:pt x="330" y="491"/>
                    </a:lnTo>
                    <a:lnTo>
                      <a:pt x="331" y="488"/>
                    </a:lnTo>
                    <a:lnTo>
                      <a:pt x="330" y="481"/>
                    </a:lnTo>
                    <a:lnTo>
                      <a:pt x="328" y="476"/>
                    </a:lnTo>
                    <a:lnTo>
                      <a:pt x="323" y="467"/>
                    </a:lnTo>
                    <a:lnTo>
                      <a:pt x="315" y="459"/>
                    </a:lnTo>
                    <a:lnTo>
                      <a:pt x="308" y="454"/>
                    </a:lnTo>
                    <a:lnTo>
                      <a:pt x="307" y="451"/>
                    </a:lnTo>
                    <a:lnTo>
                      <a:pt x="305" y="441"/>
                    </a:lnTo>
                    <a:lnTo>
                      <a:pt x="303" y="435"/>
                    </a:lnTo>
                    <a:lnTo>
                      <a:pt x="303" y="427"/>
                    </a:lnTo>
                    <a:lnTo>
                      <a:pt x="299" y="419"/>
                    </a:lnTo>
                    <a:lnTo>
                      <a:pt x="299" y="407"/>
                    </a:lnTo>
                    <a:lnTo>
                      <a:pt x="303" y="401"/>
                    </a:lnTo>
                    <a:lnTo>
                      <a:pt x="305" y="391"/>
                    </a:lnTo>
                    <a:lnTo>
                      <a:pt x="305" y="380"/>
                    </a:lnTo>
                    <a:lnTo>
                      <a:pt x="314" y="370"/>
                    </a:lnTo>
                    <a:lnTo>
                      <a:pt x="314" y="357"/>
                    </a:lnTo>
                    <a:lnTo>
                      <a:pt x="316" y="352"/>
                    </a:lnTo>
                    <a:lnTo>
                      <a:pt x="323" y="346"/>
                    </a:lnTo>
                    <a:lnTo>
                      <a:pt x="323" y="341"/>
                    </a:lnTo>
                    <a:lnTo>
                      <a:pt x="320" y="332"/>
                    </a:lnTo>
                    <a:lnTo>
                      <a:pt x="318" y="330"/>
                    </a:lnTo>
                    <a:lnTo>
                      <a:pt x="314" y="330"/>
                    </a:lnTo>
                    <a:lnTo>
                      <a:pt x="304" y="330"/>
                    </a:lnTo>
                    <a:lnTo>
                      <a:pt x="285" y="338"/>
                    </a:lnTo>
                    <a:lnTo>
                      <a:pt x="273" y="341"/>
                    </a:lnTo>
                    <a:lnTo>
                      <a:pt x="266" y="341"/>
                    </a:lnTo>
                    <a:lnTo>
                      <a:pt x="257" y="338"/>
                    </a:lnTo>
                    <a:lnTo>
                      <a:pt x="253" y="337"/>
                    </a:lnTo>
                    <a:lnTo>
                      <a:pt x="248" y="335"/>
                    </a:lnTo>
                    <a:lnTo>
                      <a:pt x="242" y="333"/>
                    </a:lnTo>
                    <a:lnTo>
                      <a:pt x="234" y="336"/>
                    </a:lnTo>
                    <a:lnTo>
                      <a:pt x="232" y="338"/>
                    </a:lnTo>
                    <a:lnTo>
                      <a:pt x="226" y="338"/>
                    </a:lnTo>
                    <a:lnTo>
                      <a:pt x="217" y="338"/>
                    </a:lnTo>
                    <a:lnTo>
                      <a:pt x="213" y="336"/>
                    </a:lnTo>
                    <a:lnTo>
                      <a:pt x="212" y="336"/>
                    </a:lnTo>
                    <a:lnTo>
                      <a:pt x="184" y="295"/>
                    </a:lnTo>
                    <a:lnTo>
                      <a:pt x="183" y="293"/>
                    </a:lnTo>
                    <a:lnTo>
                      <a:pt x="180" y="290"/>
                    </a:lnTo>
                    <a:lnTo>
                      <a:pt x="169" y="289"/>
                    </a:lnTo>
                    <a:lnTo>
                      <a:pt x="163" y="285"/>
                    </a:lnTo>
                    <a:lnTo>
                      <a:pt x="151" y="281"/>
                    </a:lnTo>
                    <a:lnTo>
                      <a:pt x="133" y="282"/>
                    </a:lnTo>
                    <a:lnTo>
                      <a:pt x="115" y="287"/>
                    </a:lnTo>
                    <a:lnTo>
                      <a:pt x="105" y="288"/>
                    </a:lnTo>
                    <a:lnTo>
                      <a:pt x="90" y="287"/>
                    </a:lnTo>
                    <a:lnTo>
                      <a:pt x="73" y="279"/>
                    </a:lnTo>
                    <a:lnTo>
                      <a:pt x="70" y="272"/>
                    </a:lnTo>
                    <a:lnTo>
                      <a:pt x="66" y="271"/>
                    </a:lnTo>
                    <a:lnTo>
                      <a:pt x="54" y="265"/>
                    </a:lnTo>
                    <a:lnTo>
                      <a:pt x="52" y="262"/>
                    </a:lnTo>
                    <a:lnTo>
                      <a:pt x="52" y="229"/>
                    </a:lnTo>
                    <a:lnTo>
                      <a:pt x="50" y="220"/>
                    </a:lnTo>
                    <a:lnTo>
                      <a:pt x="47" y="214"/>
                    </a:lnTo>
                    <a:lnTo>
                      <a:pt x="43" y="211"/>
                    </a:lnTo>
                    <a:lnTo>
                      <a:pt x="41" y="208"/>
                    </a:lnTo>
                    <a:lnTo>
                      <a:pt x="34" y="199"/>
                    </a:lnTo>
                    <a:lnTo>
                      <a:pt x="31" y="196"/>
                    </a:lnTo>
                    <a:lnTo>
                      <a:pt x="28" y="176"/>
                    </a:lnTo>
                    <a:lnTo>
                      <a:pt x="25" y="170"/>
                    </a:lnTo>
                    <a:lnTo>
                      <a:pt x="24" y="168"/>
                    </a:lnTo>
                    <a:lnTo>
                      <a:pt x="0" y="169"/>
                    </a:lnTo>
                    <a:lnTo>
                      <a:pt x="6" y="155"/>
                    </a:lnTo>
                    <a:lnTo>
                      <a:pt x="14" y="140"/>
                    </a:lnTo>
                    <a:lnTo>
                      <a:pt x="27" y="95"/>
                    </a:lnTo>
                    <a:lnTo>
                      <a:pt x="40" y="73"/>
                    </a:lnTo>
                    <a:lnTo>
                      <a:pt x="65" y="50"/>
                    </a:lnTo>
                    <a:lnTo>
                      <a:pt x="68" y="45"/>
                    </a:lnTo>
                    <a:lnTo>
                      <a:pt x="73" y="35"/>
                    </a:lnTo>
                    <a:lnTo>
                      <a:pt x="79" y="29"/>
                    </a:lnTo>
                    <a:lnTo>
                      <a:pt x="94" y="23"/>
                    </a:lnTo>
                    <a:lnTo>
                      <a:pt x="109" y="21"/>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33" name="Freeform 239"/>
              <p:cNvSpPr>
                <a:spLocks noChangeAspect="1"/>
              </p:cNvSpPr>
              <p:nvPr/>
            </p:nvSpPr>
            <p:spPr bwMode="gray">
              <a:xfrm>
                <a:off x="1629" y="2473"/>
                <a:ext cx="62" cy="69"/>
              </a:xfrm>
              <a:custGeom>
                <a:avLst/>
                <a:gdLst/>
                <a:ahLst/>
                <a:cxnLst>
                  <a:cxn ang="0">
                    <a:pos x="112" y="2"/>
                  </a:cxn>
                  <a:cxn ang="0">
                    <a:pos x="147" y="18"/>
                  </a:cxn>
                  <a:cxn ang="0">
                    <a:pos x="189" y="41"/>
                  </a:cxn>
                  <a:cxn ang="0">
                    <a:pos x="194" y="57"/>
                  </a:cxn>
                  <a:cxn ang="0">
                    <a:pos x="209" y="62"/>
                  </a:cxn>
                  <a:cxn ang="0">
                    <a:pos x="222" y="60"/>
                  </a:cxn>
                  <a:cxn ang="0">
                    <a:pos x="253" y="62"/>
                  </a:cxn>
                  <a:cxn ang="0">
                    <a:pos x="259" y="54"/>
                  </a:cxn>
                  <a:cxn ang="0">
                    <a:pos x="271" y="56"/>
                  </a:cxn>
                  <a:cxn ang="0">
                    <a:pos x="284" y="65"/>
                  </a:cxn>
                  <a:cxn ang="0">
                    <a:pos x="304" y="76"/>
                  </a:cxn>
                  <a:cxn ang="0">
                    <a:pos x="291" y="78"/>
                  </a:cxn>
                  <a:cxn ang="0">
                    <a:pos x="295" y="89"/>
                  </a:cxn>
                  <a:cxn ang="0">
                    <a:pos x="302" y="103"/>
                  </a:cxn>
                  <a:cxn ang="0">
                    <a:pos x="311" y="125"/>
                  </a:cxn>
                  <a:cxn ang="0">
                    <a:pos x="302" y="126"/>
                  </a:cxn>
                  <a:cxn ang="0">
                    <a:pos x="280" y="165"/>
                  </a:cxn>
                  <a:cxn ang="0">
                    <a:pos x="260" y="186"/>
                  </a:cxn>
                  <a:cxn ang="0">
                    <a:pos x="241" y="207"/>
                  </a:cxn>
                  <a:cxn ang="0">
                    <a:pos x="216" y="221"/>
                  </a:cxn>
                  <a:cxn ang="0">
                    <a:pos x="162" y="239"/>
                  </a:cxn>
                  <a:cxn ang="0">
                    <a:pos x="152" y="247"/>
                  </a:cxn>
                  <a:cxn ang="0">
                    <a:pos x="146" y="266"/>
                  </a:cxn>
                  <a:cxn ang="0">
                    <a:pos x="140" y="269"/>
                  </a:cxn>
                  <a:cxn ang="0">
                    <a:pos x="134" y="265"/>
                  </a:cxn>
                  <a:cxn ang="0">
                    <a:pos x="120" y="286"/>
                  </a:cxn>
                  <a:cxn ang="0">
                    <a:pos x="118" y="320"/>
                  </a:cxn>
                  <a:cxn ang="0">
                    <a:pos x="114" y="329"/>
                  </a:cxn>
                  <a:cxn ang="0">
                    <a:pos x="97" y="340"/>
                  </a:cxn>
                  <a:cxn ang="0">
                    <a:pos x="78" y="344"/>
                  </a:cxn>
                  <a:cxn ang="0">
                    <a:pos x="71" y="330"/>
                  </a:cxn>
                  <a:cxn ang="0">
                    <a:pos x="60" y="321"/>
                  </a:cxn>
                  <a:cxn ang="0">
                    <a:pos x="46" y="318"/>
                  </a:cxn>
                  <a:cxn ang="0">
                    <a:pos x="33" y="314"/>
                  </a:cxn>
                  <a:cxn ang="0">
                    <a:pos x="21" y="320"/>
                  </a:cxn>
                  <a:cxn ang="0">
                    <a:pos x="17" y="304"/>
                  </a:cxn>
                  <a:cxn ang="0">
                    <a:pos x="15" y="297"/>
                  </a:cxn>
                  <a:cxn ang="0">
                    <a:pos x="28" y="290"/>
                  </a:cxn>
                  <a:cxn ang="0">
                    <a:pos x="32" y="276"/>
                  </a:cxn>
                  <a:cxn ang="0">
                    <a:pos x="28" y="264"/>
                  </a:cxn>
                  <a:cxn ang="0">
                    <a:pos x="27" y="261"/>
                  </a:cxn>
                  <a:cxn ang="0">
                    <a:pos x="40" y="254"/>
                  </a:cxn>
                  <a:cxn ang="0">
                    <a:pos x="53" y="243"/>
                  </a:cxn>
                  <a:cxn ang="0">
                    <a:pos x="59" y="213"/>
                  </a:cxn>
                  <a:cxn ang="0">
                    <a:pos x="53" y="205"/>
                  </a:cxn>
                  <a:cxn ang="0">
                    <a:pos x="45" y="197"/>
                  </a:cxn>
                  <a:cxn ang="0">
                    <a:pos x="30" y="217"/>
                  </a:cxn>
                  <a:cxn ang="0">
                    <a:pos x="21" y="210"/>
                  </a:cxn>
                  <a:cxn ang="0">
                    <a:pos x="2" y="199"/>
                  </a:cxn>
                  <a:cxn ang="0">
                    <a:pos x="0" y="164"/>
                  </a:cxn>
                  <a:cxn ang="0">
                    <a:pos x="1" y="130"/>
                  </a:cxn>
                  <a:cxn ang="0">
                    <a:pos x="17" y="120"/>
                  </a:cxn>
                  <a:cxn ang="0">
                    <a:pos x="26" y="97"/>
                  </a:cxn>
                  <a:cxn ang="0">
                    <a:pos x="40" y="72"/>
                  </a:cxn>
                  <a:cxn ang="0">
                    <a:pos x="44" y="60"/>
                  </a:cxn>
                  <a:cxn ang="0">
                    <a:pos x="42" y="33"/>
                  </a:cxn>
                  <a:cxn ang="0">
                    <a:pos x="66" y="27"/>
                  </a:cxn>
                  <a:cxn ang="0">
                    <a:pos x="71" y="24"/>
                  </a:cxn>
                  <a:cxn ang="0">
                    <a:pos x="88" y="9"/>
                  </a:cxn>
                  <a:cxn ang="0">
                    <a:pos x="103" y="7"/>
                  </a:cxn>
                  <a:cxn ang="0">
                    <a:pos x="109" y="0"/>
                  </a:cxn>
                </a:cxnLst>
                <a:rect l="0" t="0" r="r" b="b"/>
                <a:pathLst>
                  <a:path w="311" h="345">
                    <a:moveTo>
                      <a:pt x="109" y="0"/>
                    </a:moveTo>
                    <a:lnTo>
                      <a:pt x="112" y="2"/>
                    </a:lnTo>
                    <a:lnTo>
                      <a:pt x="115" y="5"/>
                    </a:lnTo>
                    <a:lnTo>
                      <a:pt x="147" y="18"/>
                    </a:lnTo>
                    <a:lnTo>
                      <a:pt x="177" y="33"/>
                    </a:lnTo>
                    <a:lnTo>
                      <a:pt x="189" y="41"/>
                    </a:lnTo>
                    <a:lnTo>
                      <a:pt x="191" y="46"/>
                    </a:lnTo>
                    <a:lnTo>
                      <a:pt x="194" y="57"/>
                    </a:lnTo>
                    <a:lnTo>
                      <a:pt x="196" y="61"/>
                    </a:lnTo>
                    <a:lnTo>
                      <a:pt x="209" y="62"/>
                    </a:lnTo>
                    <a:lnTo>
                      <a:pt x="217" y="60"/>
                    </a:lnTo>
                    <a:lnTo>
                      <a:pt x="222" y="60"/>
                    </a:lnTo>
                    <a:lnTo>
                      <a:pt x="243" y="62"/>
                    </a:lnTo>
                    <a:lnTo>
                      <a:pt x="253" y="62"/>
                    </a:lnTo>
                    <a:lnTo>
                      <a:pt x="254" y="60"/>
                    </a:lnTo>
                    <a:lnTo>
                      <a:pt x="259" y="54"/>
                    </a:lnTo>
                    <a:lnTo>
                      <a:pt x="264" y="54"/>
                    </a:lnTo>
                    <a:lnTo>
                      <a:pt x="271" y="56"/>
                    </a:lnTo>
                    <a:lnTo>
                      <a:pt x="277" y="62"/>
                    </a:lnTo>
                    <a:lnTo>
                      <a:pt x="284" y="65"/>
                    </a:lnTo>
                    <a:lnTo>
                      <a:pt x="298" y="76"/>
                    </a:lnTo>
                    <a:lnTo>
                      <a:pt x="304" y="76"/>
                    </a:lnTo>
                    <a:lnTo>
                      <a:pt x="302" y="78"/>
                    </a:lnTo>
                    <a:lnTo>
                      <a:pt x="291" y="78"/>
                    </a:lnTo>
                    <a:lnTo>
                      <a:pt x="290" y="87"/>
                    </a:lnTo>
                    <a:lnTo>
                      <a:pt x="295" y="89"/>
                    </a:lnTo>
                    <a:lnTo>
                      <a:pt x="297" y="92"/>
                    </a:lnTo>
                    <a:lnTo>
                      <a:pt x="302" y="103"/>
                    </a:lnTo>
                    <a:lnTo>
                      <a:pt x="303" y="108"/>
                    </a:lnTo>
                    <a:lnTo>
                      <a:pt x="311" y="125"/>
                    </a:lnTo>
                    <a:lnTo>
                      <a:pt x="311" y="126"/>
                    </a:lnTo>
                    <a:lnTo>
                      <a:pt x="302" y="126"/>
                    </a:lnTo>
                    <a:lnTo>
                      <a:pt x="295" y="141"/>
                    </a:lnTo>
                    <a:lnTo>
                      <a:pt x="280" y="165"/>
                    </a:lnTo>
                    <a:lnTo>
                      <a:pt x="268" y="180"/>
                    </a:lnTo>
                    <a:lnTo>
                      <a:pt x="260" y="186"/>
                    </a:lnTo>
                    <a:lnTo>
                      <a:pt x="250" y="195"/>
                    </a:lnTo>
                    <a:lnTo>
                      <a:pt x="241" y="207"/>
                    </a:lnTo>
                    <a:lnTo>
                      <a:pt x="232" y="213"/>
                    </a:lnTo>
                    <a:lnTo>
                      <a:pt x="216" y="221"/>
                    </a:lnTo>
                    <a:lnTo>
                      <a:pt x="180" y="232"/>
                    </a:lnTo>
                    <a:lnTo>
                      <a:pt x="162" y="239"/>
                    </a:lnTo>
                    <a:lnTo>
                      <a:pt x="155" y="244"/>
                    </a:lnTo>
                    <a:lnTo>
                      <a:pt x="152" y="247"/>
                    </a:lnTo>
                    <a:lnTo>
                      <a:pt x="147" y="256"/>
                    </a:lnTo>
                    <a:lnTo>
                      <a:pt x="146" y="266"/>
                    </a:lnTo>
                    <a:lnTo>
                      <a:pt x="142" y="269"/>
                    </a:lnTo>
                    <a:lnTo>
                      <a:pt x="140" y="269"/>
                    </a:lnTo>
                    <a:lnTo>
                      <a:pt x="136" y="265"/>
                    </a:lnTo>
                    <a:lnTo>
                      <a:pt x="134" y="265"/>
                    </a:lnTo>
                    <a:lnTo>
                      <a:pt x="134" y="266"/>
                    </a:lnTo>
                    <a:lnTo>
                      <a:pt x="120" y="286"/>
                    </a:lnTo>
                    <a:lnTo>
                      <a:pt x="118" y="299"/>
                    </a:lnTo>
                    <a:lnTo>
                      <a:pt x="118" y="320"/>
                    </a:lnTo>
                    <a:lnTo>
                      <a:pt x="115" y="328"/>
                    </a:lnTo>
                    <a:lnTo>
                      <a:pt x="114" y="329"/>
                    </a:lnTo>
                    <a:lnTo>
                      <a:pt x="104" y="333"/>
                    </a:lnTo>
                    <a:lnTo>
                      <a:pt x="97" y="340"/>
                    </a:lnTo>
                    <a:lnTo>
                      <a:pt x="86" y="345"/>
                    </a:lnTo>
                    <a:lnTo>
                      <a:pt x="78" y="344"/>
                    </a:lnTo>
                    <a:lnTo>
                      <a:pt x="73" y="336"/>
                    </a:lnTo>
                    <a:lnTo>
                      <a:pt x="71" y="330"/>
                    </a:lnTo>
                    <a:lnTo>
                      <a:pt x="66" y="321"/>
                    </a:lnTo>
                    <a:lnTo>
                      <a:pt x="60" y="321"/>
                    </a:lnTo>
                    <a:lnTo>
                      <a:pt x="50" y="321"/>
                    </a:lnTo>
                    <a:lnTo>
                      <a:pt x="46" y="318"/>
                    </a:lnTo>
                    <a:lnTo>
                      <a:pt x="43" y="314"/>
                    </a:lnTo>
                    <a:lnTo>
                      <a:pt x="33" y="314"/>
                    </a:lnTo>
                    <a:lnTo>
                      <a:pt x="26" y="319"/>
                    </a:lnTo>
                    <a:lnTo>
                      <a:pt x="21" y="320"/>
                    </a:lnTo>
                    <a:lnTo>
                      <a:pt x="18" y="318"/>
                    </a:lnTo>
                    <a:lnTo>
                      <a:pt x="17" y="304"/>
                    </a:lnTo>
                    <a:lnTo>
                      <a:pt x="15" y="299"/>
                    </a:lnTo>
                    <a:lnTo>
                      <a:pt x="15" y="297"/>
                    </a:lnTo>
                    <a:lnTo>
                      <a:pt x="18" y="292"/>
                    </a:lnTo>
                    <a:lnTo>
                      <a:pt x="28" y="290"/>
                    </a:lnTo>
                    <a:lnTo>
                      <a:pt x="33" y="285"/>
                    </a:lnTo>
                    <a:lnTo>
                      <a:pt x="32" y="276"/>
                    </a:lnTo>
                    <a:lnTo>
                      <a:pt x="30" y="274"/>
                    </a:lnTo>
                    <a:lnTo>
                      <a:pt x="28" y="264"/>
                    </a:lnTo>
                    <a:lnTo>
                      <a:pt x="27" y="264"/>
                    </a:lnTo>
                    <a:lnTo>
                      <a:pt x="27" y="261"/>
                    </a:lnTo>
                    <a:lnTo>
                      <a:pt x="30" y="258"/>
                    </a:lnTo>
                    <a:lnTo>
                      <a:pt x="40" y="254"/>
                    </a:lnTo>
                    <a:lnTo>
                      <a:pt x="46" y="250"/>
                    </a:lnTo>
                    <a:lnTo>
                      <a:pt x="53" y="243"/>
                    </a:lnTo>
                    <a:lnTo>
                      <a:pt x="55" y="237"/>
                    </a:lnTo>
                    <a:lnTo>
                      <a:pt x="59" y="213"/>
                    </a:lnTo>
                    <a:lnTo>
                      <a:pt x="56" y="207"/>
                    </a:lnTo>
                    <a:lnTo>
                      <a:pt x="53" y="205"/>
                    </a:lnTo>
                    <a:lnTo>
                      <a:pt x="51" y="191"/>
                    </a:lnTo>
                    <a:lnTo>
                      <a:pt x="45" y="197"/>
                    </a:lnTo>
                    <a:lnTo>
                      <a:pt x="37" y="210"/>
                    </a:lnTo>
                    <a:lnTo>
                      <a:pt x="30" y="217"/>
                    </a:lnTo>
                    <a:lnTo>
                      <a:pt x="26" y="215"/>
                    </a:lnTo>
                    <a:lnTo>
                      <a:pt x="21" y="210"/>
                    </a:lnTo>
                    <a:lnTo>
                      <a:pt x="11" y="206"/>
                    </a:lnTo>
                    <a:lnTo>
                      <a:pt x="2" y="199"/>
                    </a:lnTo>
                    <a:lnTo>
                      <a:pt x="0" y="173"/>
                    </a:lnTo>
                    <a:lnTo>
                      <a:pt x="0" y="164"/>
                    </a:lnTo>
                    <a:lnTo>
                      <a:pt x="2" y="156"/>
                    </a:lnTo>
                    <a:lnTo>
                      <a:pt x="1" y="130"/>
                    </a:lnTo>
                    <a:lnTo>
                      <a:pt x="3" y="126"/>
                    </a:lnTo>
                    <a:lnTo>
                      <a:pt x="17" y="120"/>
                    </a:lnTo>
                    <a:lnTo>
                      <a:pt x="24" y="111"/>
                    </a:lnTo>
                    <a:lnTo>
                      <a:pt x="26" y="97"/>
                    </a:lnTo>
                    <a:lnTo>
                      <a:pt x="28" y="89"/>
                    </a:lnTo>
                    <a:lnTo>
                      <a:pt x="40" y="72"/>
                    </a:lnTo>
                    <a:lnTo>
                      <a:pt x="44" y="66"/>
                    </a:lnTo>
                    <a:lnTo>
                      <a:pt x="44" y="60"/>
                    </a:lnTo>
                    <a:lnTo>
                      <a:pt x="42" y="46"/>
                    </a:lnTo>
                    <a:lnTo>
                      <a:pt x="42" y="33"/>
                    </a:lnTo>
                    <a:lnTo>
                      <a:pt x="46" y="27"/>
                    </a:lnTo>
                    <a:lnTo>
                      <a:pt x="66" y="27"/>
                    </a:lnTo>
                    <a:lnTo>
                      <a:pt x="67" y="27"/>
                    </a:lnTo>
                    <a:lnTo>
                      <a:pt x="71" y="24"/>
                    </a:lnTo>
                    <a:lnTo>
                      <a:pt x="82" y="13"/>
                    </a:lnTo>
                    <a:lnTo>
                      <a:pt x="88" y="9"/>
                    </a:lnTo>
                    <a:lnTo>
                      <a:pt x="97" y="8"/>
                    </a:lnTo>
                    <a:lnTo>
                      <a:pt x="103" y="7"/>
                    </a:lnTo>
                    <a:lnTo>
                      <a:pt x="108" y="2"/>
                    </a:lnTo>
                    <a:lnTo>
                      <a:pt x="109"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34" name="Freeform 240"/>
              <p:cNvSpPr>
                <a:spLocks noChangeAspect="1"/>
              </p:cNvSpPr>
              <p:nvPr/>
            </p:nvSpPr>
            <p:spPr bwMode="gray">
              <a:xfrm>
                <a:off x="1828" y="2701"/>
                <a:ext cx="92" cy="98"/>
              </a:xfrm>
              <a:custGeom>
                <a:avLst/>
                <a:gdLst/>
                <a:ahLst/>
                <a:cxnLst>
                  <a:cxn ang="0">
                    <a:pos x="8" y="164"/>
                  </a:cxn>
                  <a:cxn ang="0">
                    <a:pos x="19" y="117"/>
                  </a:cxn>
                  <a:cxn ang="0">
                    <a:pos x="18" y="87"/>
                  </a:cxn>
                  <a:cxn ang="0">
                    <a:pos x="29" y="66"/>
                  </a:cxn>
                  <a:cxn ang="0">
                    <a:pos x="43" y="35"/>
                  </a:cxn>
                  <a:cxn ang="0">
                    <a:pos x="64" y="25"/>
                  </a:cxn>
                  <a:cxn ang="0">
                    <a:pos x="121" y="8"/>
                  </a:cxn>
                  <a:cxn ang="0">
                    <a:pos x="156" y="0"/>
                  </a:cxn>
                  <a:cxn ang="0">
                    <a:pos x="212" y="3"/>
                  </a:cxn>
                  <a:cxn ang="0">
                    <a:pos x="232" y="19"/>
                  </a:cxn>
                  <a:cxn ang="0">
                    <a:pos x="248" y="44"/>
                  </a:cxn>
                  <a:cxn ang="0">
                    <a:pos x="252" y="55"/>
                  </a:cxn>
                  <a:cxn ang="0">
                    <a:pos x="260" y="71"/>
                  </a:cxn>
                  <a:cxn ang="0">
                    <a:pos x="261" y="121"/>
                  </a:cxn>
                  <a:cxn ang="0">
                    <a:pos x="265" y="163"/>
                  </a:cxn>
                  <a:cxn ang="0">
                    <a:pos x="286" y="169"/>
                  </a:cxn>
                  <a:cxn ang="0">
                    <a:pos x="311" y="175"/>
                  </a:cxn>
                  <a:cxn ang="0">
                    <a:pos x="335" y="174"/>
                  </a:cxn>
                  <a:cxn ang="0">
                    <a:pos x="349" y="168"/>
                  </a:cxn>
                  <a:cxn ang="0">
                    <a:pos x="378" y="180"/>
                  </a:cxn>
                  <a:cxn ang="0">
                    <a:pos x="386" y="195"/>
                  </a:cxn>
                  <a:cxn ang="0">
                    <a:pos x="392" y="230"/>
                  </a:cxn>
                  <a:cxn ang="0">
                    <a:pos x="392" y="260"/>
                  </a:cxn>
                  <a:cxn ang="0">
                    <a:pos x="404" y="272"/>
                  </a:cxn>
                  <a:cxn ang="0">
                    <a:pos x="421" y="275"/>
                  </a:cxn>
                  <a:cxn ang="0">
                    <a:pos x="440" y="272"/>
                  </a:cxn>
                  <a:cxn ang="0">
                    <a:pos x="454" y="275"/>
                  </a:cxn>
                  <a:cxn ang="0">
                    <a:pos x="459" y="308"/>
                  </a:cxn>
                  <a:cxn ang="0">
                    <a:pos x="454" y="327"/>
                  </a:cxn>
                  <a:cxn ang="0">
                    <a:pos x="449" y="374"/>
                  </a:cxn>
                  <a:cxn ang="0">
                    <a:pos x="443" y="420"/>
                  </a:cxn>
                  <a:cxn ang="0">
                    <a:pos x="433" y="438"/>
                  </a:cxn>
                  <a:cxn ang="0">
                    <a:pos x="411" y="458"/>
                  </a:cxn>
                  <a:cxn ang="0">
                    <a:pos x="404" y="463"/>
                  </a:cxn>
                  <a:cxn ang="0">
                    <a:pos x="388" y="479"/>
                  </a:cxn>
                  <a:cxn ang="0">
                    <a:pos x="378" y="482"/>
                  </a:cxn>
                  <a:cxn ang="0">
                    <a:pos x="356" y="483"/>
                  </a:cxn>
                  <a:cxn ang="0">
                    <a:pos x="345" y="491"/>
                  </a:cxn>
                  <a:cxn ang="0">
                    <a:pos x="333" y="488"/>
                  </a:cxn>
                  <a:cxn ang="0">
                    <a:pos x="313" y="487"/>
                  </a:cxn>
                  <a:cxn ang="0">
                    <a:pos x="290" y="474"/>
                  </a:cxn>
                  <a:cxn ang="0">
                    <a:pos x="236" y="469"/>
                  </a:cxn>
                  <a:cxn ang="0">
                    <a:pos x="233" y="459"/>
                  </a:cxn>
                  <a:cxn ang="0">
                    <a:pos x="238" y="442"/>
                  </a:cxn>
                  <a:cxn ang="0">
                    <a:pos x="264" y="395"/>
                  </a:cxn>
                  <a:cxn ang="0">
                    <a:pos x="273" y="372"/>
                  </a:cxn>
                  <a:cxn ang="0">
                    <a:pos x="269" y="358"/>
                  </a:cxn>
                  <a:cxn ang="0">
                    <a:pos x="260" y="348"/>
                  </a:cxn>
                  <a:cxn ang="0">
                    <a:pos x="238" y="339"/>
                  </a:cxn>
                  <a:cxn ang="0">
                    <a:pos x="214" y="319"/>
                  </a:cxn>
                  <a:cxn ang="0">
                    <a:pos x="173" y="293"/>
                  </a:cxn>
                  <a:cxn ang="0">
                    <a:pos x="155" y="287"/>
                  </a:cxn>
                  <a:cxn ang="0">
                    <a:pos x="118" y="283"/>
                  </a:cxn>
                  <a:cxn ang="0">
                    <a:pos x="102" y="276"/>
                  </a:cxn>
                  <a:cxn ang="0">
                    <a:pos x="89" y="256"/>
                  </a:cxn>
                  <a:cxn ang="0">
                    <a:pos x="74" y="246"/>
                  </a:cxn>
                  <a:cxn ang="0">
                    <a:pos x="46" y="223"/>
                  </a:cxn>
                  <a:cxn ang="0">
                    <a:pos x="22" y="189"/>
                  </a:cxn>
                  <a:cxn ang="0">
                    <a:pos x="0" y="179"/>
                  </a:cxn>
                </a:cxnLst>
                <a:rect l="0" t="0" r="r" b="b"/>
                <a:pathLst>
                  <a:path w="459" h="491">
                    <a:moveTo>
                      <a:pt x="0" y="179"/>
                    </a:moveTo>
                    <a:lnTo>
                      <a:pt x="8" y="164"/>
                    </a:lnTo>
                    <a:lnTo>
                      <a:pt x="19" y="124"/>
                    </a:lnTo>
                    <a:lnTo>
                      <a:pt x="19" y="117"/>
                    </a:lnTo>
                    <a:lnTo>
                      <a:pt x="18" y="113"/>
                    </a:lnTo>
                    <a:lnTo>
                      <a:pt x="18" y="87"/>
                    </a:lnTo>
                    <a:lnTo>
                      <a:pt x="18" y="84"/>
                    </a:lnTo>
                    <a:lnTo>
                      <a:pt x="29" y="66"/>
                    </a:lnTo>
                    <a:lnTo>
                      <a:pt x="40" y="50"/>
                    </a:lnTo>
                    <a:lnTo>
                      <a:pt x="43" y="35"/>
                    </a:lnTo>
                    <a:lnTo>
                      <a:pt x="45" y="29"/>
                    </a:lnTo>
                    <a:lnTo>
                      <a:pt x="64" y="25"/>
                    </a:lnTo>
                    <a:lnTo>
                      <a:pt x="118" y="8"/>
                    </a:lnTo>
                    <a:lnTo>
                      <a:pt x="121" y="8"/>
                    </a:lnTo>
                    <a:lnTo>
                      <a:pt x="152" y="0"/>
                    </a:lnTo>
                    <a:lnTo>
                      <a:pt x="156" y="0"/>
                    </a:lnTo>
                    <a:lnTo>
                      <a:pt x="199" y="0"/>
                    </a:lnTo>
                    <a:lnTo>
                      <a:pt x="212" y="3"/>
                    </a:lnTo>
                    <a:lnTo>
                      <a:pt x="222" y="11"/>
                    </a:lnTo>
                    <a:lnTo>
                      <a:pt x="232" y="19"/>
                    </a:lnTo>
                    <a:lnTo>
                      <a:pt x="247" y="40"/>
                    </a:lnTo>
                    <a:lnTo>
                      <a:pt x="248" y="44"/>
                    </a:lnTo>
                    <a:lnTo>
                      <a:pt x="254" y="50"/>
                    </a:lnTo>
                    <a:lnTo>
                      <a:pt x="252" y="55"/>
                    </a:lnTo>
                    <a:lnTo>
                      <a:pt x="252" y="57"/>
                    </a:lnTo>
                    <a:lnTo>
                      <a:pt x="260" y="71"/>
                    </a:lnTo>
                    <a:lnTo>
                      <a:pt x="261" y="73"/>
                    </a:lnTo>
                    <a:lnTo>
                      <a:pt x="261" y="121"/>
                    </a:lnTo>
                    <a:lnTo>
                      <a:pt x="261" y="154"/>
                    </a:lnTo>
                    <a:lnTo>
                      <a:pt x="265" y="163"/>
                    </a:lnTo>
                    <a:lnTo>
                      <a:pt x="271" y="165"/>
                    </a:lnTo>
                    <a:lnTo>
                      <a:pt x="286" y="169"/>
                    </a:lnTo>
                    <a:lnTo>
                      <a:pt x="293" y="173"/>
                    </a:lnTo>
                    <a:lnTo>
                      <a:pt x="311" y="175"/>
                    </a:lnTo>
                    <a:lnTo>
                      <a:pt x="323" y="175"/>
                    </a:lnTo>
                    <a:lnTo>
                      <a:pt x="335" y="174"/>
                    </a:lnTo>
                    <a:lnTo>
                      <a:pt x="340" y="171"/>
                    </a:lnTo>
                    <a:lnTo>
                      <a:pt x="349" y="168"/>
                    </a:lnTo>
                    <a:lnTo>
                      <a:pt x="355" y="173"/>
                    </a:lnTo>
                    <a:lnTo>
                      <a:pt x="378" y="180"/>
                    </a:lnTo>
                    <a:lnTo>
                      <a:pt x="384" y="189"/>
                    </a:lnTo>
                    <a:lnTo>
                      <a:pt x="386" y="195"/>
                    </a:lnTo>
                    <a:lnTo>
                      <a:pt x="388" y="218"/>
                    </a:lnTo>
                    <a:lnTo>
                      <a:pt x="392" y="230"/>
                    </a:lnTo>
                    <a:lnTo>
                      <a:pt x="390" y="255"/>
                    </a:lnTo>
                    <a:lnTo>
                      <a:pt x="392" y="260"/>
                    </a:lnTo>
                    <a:lnTo>
                      <a:pt x="397" y="267"/>
                    </a:lnTo>
                    <a:lnTo>
                      <a:pt x="404" y="272"/>
                    </a:lnTo>
                    <a:lnTo>
                      <a:pt x="411" y="275"/>
                    </a:lnTo>
                    <a:lnTo>
                      <a:pt x="421" y="275"/>
                    </a:lnTo>
                    <a:lnTo>
                      <a:pt x="426" y="272"/>
                    </a:lnTo>
                    <a:lnTo>
                      <a:pt x="440" y="272"/>
                    </a:lnTo>
                    <a:lnTo>
                      <a:pt x="449" y="270"/>
                    </a:lnTo>
                    <a:lnTo>
                      <a:pt x="454" y="275"/>
                    </a:lnTo>
                    <a:lnTo>
                      <a:pt x="459" y="283"/>
                    </a:lnTo>
                    <a:lnTo>
                      <a:pt x="459" y="308"/>
                    </a:lnTo>
                    <a:lnTo>
                      <a:pt x="458" y="311"/>
                    </a:lnTo>
                    <a:lnTo>
                      <a:pt x="454" y="327"/>
                    </a:lnTo>
                    <a:lnTo>
                      <a:pt x="451" y="353"/>
                    </a:lnTo>
                    <a:lnTo>
                      <a:pt x="449" y="374"/>
                    </a:lnTo>
                    <a:lnTo>
                      <a:pt x="446" y="404"/>
                    </a:lnTo>
                    <a:lnTo>
                      <a:pt x="443" y="420"/>
                    </a:lnTo>
                    <a:lnTo>
                      <a:pt x="440" y="428"/>
                    </a:lnTo>
                    <a:lnTo>
                      <a:pt x="433" y="438"/>
                    </a:lnTo>
                    <a:lnTo>
                      <a:pt x="425" y="447"/>
                    </a:lnTo>
                    <a:lnTo>
                      <a:pt x="411" y="458"/>
                    </a:lnTo>
                    <a:lnTo>
                      <a:pt x="409" y="461"/>
                    </a:lnTo>
                    <a:lnTo>
                      <a:pt x="404" y="463"/>
                    </a:lnTo>
                    <a:lnTo>
                      <a:pt x="390" y="475"/>
                    </a:lnTo>
                    <a:lnTo>
                      <a:pt x="388" y="479"/>
                    </a:lnTo>
                    <a:lnTo>
                      <a:pt x="386" y="480"/>
                    </a:lnTo>
                    <a:lnTo>
                      <a:pt x="378" y="482"/>
                    </a:lnTo>
                    <a:lnTo>
                      <a:pt x="363" y="480"/>
                    </a:lnTo>
                    <a:lnTo>
                      <a:pt x="356" y="483"/>
                    </a:lnTo>
                    <a:lnTo>
                      <a:pt x="352" y="488"/>
                    </a:lnTo>
                    <a:lnTo>
                      <a:pt x="345" y="491"/>
                    </a:lnTo>
                    <a:lnTo>
                      <a:pt x="338" y="491"/>
                    </a:lnTo>
                    <a:lnTo>
                      <a:pt x="333" y="488"/>
                    </a:lnTo>
                    <a:lnTo>
                      <a:pt x="323" y="490"/>
                    </a:lnTo>
                    <a:lnTo>
                      <a:pt x="313" y="487"/>
                    </a:lnTo>
                    <a:lnTo>
                      <a:pt x="296" y="476"/>
                    </a:lnTo>
                    <a:lnTo>
                      <a:pt x="290" y="474"/>
                    </a:lnTo>
                    <a:lnTo>
                      <a:pt x="258" y="469"/>
                    </a:lnTo>
                    <a:lnTo>
                      <a:pt x="236" y="469"/>
                    </a:lnTo>
                    <a:lnTo>
                      <a:pt x="233" y="465"/>
                    </a:lnTo>
                    <a:lnTo>
                      <a:pt x="233" y="459"/>
                    </a:lnTo>
                    <a:lnTo>
                      <a:pt x="236" y="450"/>
                    </a:lnTo>
                    <a:lnTo>
                      <a:pt x="238" y="442"/>
                    </a:lnTo>
                    <a:lnTo>
                      <a:pt x="249" y="417"/>
                    </a:lnTo>
                    <a:lnTo>
                      <a:pt x="264" y="395"/>
                    </a:lnTo>
                    <a:lnTo>
                      <a:pt x="273" y="382"/>
                    </a:lnTo>
                    <a:lnTo>
                      <a:pt x="273" y="372"/>
                    </a:lnTo>
                    <a:lnTo>
                      <a:pt x="271" y="363"/>
                    </a:lnTo>
                    <a:lnTo>
                      <a:pt x="269" y="358"/>
                    </a:lnTo>
                    <a:lnTo>
                      <a:pt x="265" y="357"/>
                    </a:lnTo>
                    <a:lnTo>
                      <a:pt x="260" y="348"/>
                    </a:lnTo>
                    <a:lnTo>
                      <a:pt x="252" y="342"/>
                    </a:lnTo>
                    <a:lnTo>
                      <a:pt x="238" y="339"/>
                    </a:lnTo>
                    <a:lnTo>
                      <a:pt x="230" y="327"/>
                    </a:lnTo>
                    <a:lnTo>
                      <a:pt x="214" y="319"/>
                    </a:lnTo>
                    <a:lnTo>
                      <a:pt x="199" y="311"/>
                    </a:lnTo>
                    <a:lnTo>
                      <a:pt x="173" y="293"/>
                    </a:lnTo>
                    <a:lnTo>
                      <a:pt x="167" y="291"/>
                    </a:lnTo>
                    <a:lnTo>
                      <a:pt x="155" y="287"/>
                    </a:lnTo>
                    <a:lnTo>
                      <a:pt x="126" y="286"/>
                    </a:lnTo>
                    <a:lnTo>
                      <a:pt x="118" y="283"/>
                    </a:lnTo>
                    <a:lnTo>
                      <a:pt x="107" y="280"/>
                    </a:lnTo>
                    <a:lnTo>
                      <a:pt x="102" y="276"/>
                    </a:lnTo>
                    <a:lnTo>
                      <a:pt x="101" y="275"/>
                    </a:lnTo>
                    <a:lnTo>
                      <a:pt x="89" y="256"/>
                    </a:lnTo>
                    <a:lnTo>
                      <a:pt x="85" y="253"/>
                    </a:lnTo>
                    <a:lnTo>
                      <a:pt x="74" y="246"/>
                    </a:lnTo>
                    <a:lnTo>
                      <a:pt x="49" y="228"/>
                    </a:lnTo>
                    <a:lnTo>
                      <a:pt x="46" y="223"/>
                    </a:lnTo>
                    <a:lnTo>
                      <a:pt x="33" y="210"/>
                    </a:lnTo>
                    <a:lnTo>
                      <a:pt x="22" y="189"/>
                    </a:lnTo>
                    <a:lnTo>
                      <a:pt x="16" y="184"/>
                    </a:lnTo>
                    <a:lnTo>
                      <a:pt x="0" y="179"/>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35" name="Freeform 241"/>
              <p:cNvSpPr>
                <a:spLocks noChangeAspect="1"/>
              </p:cNvSpPr>
              <p:nvPr/>
            </p:nvSpPr>
            <p:spPr bwMode="gray">
              <a:xfrm>
                <a:off x="1687" y="2681"/>
                <a:ext cx="93" cy="506"/>
              </a:xfrm>
              <a:custGeom>
                <a:avLst/>
                <a:gdLst/>
                <a:ahLst/>
                <a:cxnLst>
                  <a:cxn ang="0">
                    <a:pos x="375" y="93"/>
                  </a:cxn>
                  <a:cxn ang="0">
                    <a:pos x="368" y="149"/>
                  </a:cxn>
                  <a:cxn ang="0">
                    <a:pos x="398" y="209"/>
                  </a:cxn>
                  <a:cxn ang="0">
                    <a:pos x="429" y="311"/>
                  </a:cxn>
                  <a:cxn ang="0">
                    <a:pos x="436" y="385"/>
                  </a:cxn>
                  <a:cxn ang="0">
                    <a:pos x="387" y="508"/>
                  </a:cxn>
                  <a:cxn ang="0">
                    <a:pos x="329" y="628"/>
                  </a:cxn>
                  <a:cxn ang="0">
                    <a:pos x="300" y="766"/>
                  </a:cxn>
                  <a:cxn ang="0">
                    <a:pos x="284" y="863"/>
                  </a:cxn>
                  <a:cxn ang="0">
                    <a:pos x="298" y="1032"/>
                  </a:cxn>
                  <a:cxn ang="0">
                    <a:pos x="269" y="1148"/>
                  </a:cxn>
                  <a:cxn ang="0">
                    <a:pos x="242" y="1290"/>
                  </a:cxn>
                  <a:cxn ang="0">
                    <a:pos x="208" y="1440"/>
                  </a:cxn>
                  <a:cxn ang="0">
                    <a:pos x="190" y="1597"/>
                  </a:cxn>
                  <a:cxn ang="0">
                    <a:pos x="201" y="1739"/>
                  </a:cxn>
                  <a:cxn ang="0">
                    <a:pos x="214" y="1785"/>
                  </a:cxn>
                  <a:cxn ang="0">
                    <a:pos x="212" y="1915"/>
                  </a:cxn>
                  <a:cxn ang="0">
                    <a:pos x="171" y="2027"/>
                  </a:cxn>
                  <a:cxn ang="0">
                    <a:pos x="137" y="2139"/>
                  </a:cxn>
                  <a:cxn ang="0">
                    <a:pos x="129" y="2264"/>
                  </a:cxn>
                  <a:cxn ang="0">
                    <a:pos x="179" y="2283"/>
                  </a:cxn>
                  <a:cxn ang="0">
                    <a:pos x="306" y="2367"/>
                  </a:cxn>
                  <a:cxn ang="0">
                    <a:pos x="355" y="2386"/>
                  </a:cxn>
                  <a:cxn ang="0">
                    <a:pos x="268" y="2429"/>
                  </a:cxn>
                  <a:cxn ang="0">
                    <a:pos x="214" y="2525"/>
                  </a:cxn>
                  <a:cxn ang="0">
                    <a:pos x="208" y="2477"/>
                  </a:cxn>
                  <a:cxn ang="0">
                    <a:pos x="189" y="2413"/>
                  </a:cxn>
                  <a:cxn ang="0">
                    <a:pos x="171" y="2376"/>
                  </a:cxn>
                  <a:cxn ang="0">
                    <a:pos x="160" y="2345"/>
                  </a:cxn>
                  <a:cxn ang="0">
                    <a:pos x="125" y="2343"/>
                  </a:cxn>
                  <a:cxn ang="0">
                    <a:pos x="81" y="2285"/>
                  </a:cxn>
                  <a:cxn ang="0">
                    <a:pos x="79" y="2240"/>
                  </a:cxn>
                  <a:cxn ang="0">
                    <a:pos x="70" y="2173"/>
                  </a:cxn>
                  <a:cxn ang="0">
                    <a:pos x="93" y="2117"/>
                  </a:cxn>
                  <a:cxn ang="0">
                    <a:pos x="70" y="2076"/>
                  </a:cxn>
                  <a:cxn ang="0">
                    <a:pos x="59" y="2042"/>
                  </a:cxn>
                  <a:cxn ang="0">
                    <a:pos x="109" y="2032"/>
                  </a:cxn>
                  <a:cxn ang="0">
                    <a:pos x="63" y="1979"/>
                  </a:cxn>
                  <a:cxn ang="0">
                    <a:pos x="66" y="1920"/>
                  </a:cxn>
                  <a:cxn ang="0">
                    <a:pos x="15" y="1930"/>
                  </a:cxn>
                  <a:cxn ang="0">
                    <a:pos x="44" y="1871"/>
                  </a:cxn>
                  <a:cxn ang="0">
                    <a:pos x="72" y="1856"/>
                  </a:cxn>
                  <a:cxn ang="0">
                    <a:pos x="91" y="1888"/>
                  </a:cxn>
                  <a:cxn ang="0">
                    <a:pos x="118" y="1879"/>
                  </a:cxn>
                  <a:cxn ang="0">
                    <a:pos x="114" y="1849"/>
                  </a:cxn>
                  <a:cxn ang="0">
                    <a:pos x="117" y="1818"/>
                  </a:cxn>
                  <a:cxn ang="0">
                    <a:pos x="120" y="1806"/>
                  </a:cxn>
                  <a:cxn ang="0">
                    <a:pos x="149" y="1740"/>
                  </a:cxn>
                  <a:cxn ang="0">
                    <a:pos x="146" y="1691"/>
                  </a:cxn>
                  <a:cxn ang="0">
                    <a:pos x="158" y="1601"/>
                  </a:cxn>
                  <a:cxn ang="0">
                    <a:pos x="153" y="1558"/>
                  </a:cxn>
                  <a:cxn ang="0">
                    <a:pos x="141" y="1525"/>
                  </a:cxn>
                  <a:cxn ang="0">
                    <a:pos x="92" y="1504"/>
                  </a:cxn>
                  <a:cxn ang="0">
                    <a:pos x="115" y="1329"/>
                  </a:cxn>
                  <a:cxn ang="0">
                    <a:pos x="122" y="1219"/>
                  </a:cxn>
                  <a:cxn ang="0">
                    <a:pos x="166" y="1105"/>
                  </a:cxn>
                  <a:cxn ang="0">
                    <a:pos x="221" y="928"/>
                  </a:cxn>
                  <a:cxn ang="0">
                    <a:pos x="226" y="719"/>
                  </a:cxn>
                  <a:cxn ang="0">
                    <a:pos x="253" y="565"/>
                  </a:cxn>
                  <a:cxn ang="0">
                    <a:pos x="275" y="461"/>
                  </a:cxn>
                  <a:cxn ang="0">
                    <a:pos x="279" y="317"/>
                  </a:cxn>
                  <a:cxn ang="0">
                    <a:pos x="292" y="142"/>
                  </a:cxn>
                  <a:cxn ang="0">
                    <a:pos x="312" y="25"/>
                  </a:cxn>
                </a:cxnLst>
                <a:rect l="0" t="0" r="r" b="b"/>
                <a:pathLst>
                  <a:path w="463" h="2531">
                    <a:moveTo>
                      <a:pt x="325" y="0"/>
                    </a:moveTo>
                    <a:lnTo>
                      <a:pt x="328" y="0"/>
                    </a:lnTo>
                    <a:lnTo>
                      <a:pt x="339" y="14"/>
                    </a:lnTo>
                    <a:lnTo>
                      <a:pt x="343" y="18"/>
                    </a:lnTo>
                    <a:lnTo>
                      <a:pt x="350" y="27"/>
                    </a:lnTo>
                    <a:lnTo>
                      <a:pt x="350" y="37"/>
                    </a:lnTo>
                    <a:lnTo>
                      <a:pt x="354" y="69"/>
                    </a:lnTo>
                    <a:lnTo>
                      <a:pt x="357" y="78"/>
                    </a:lnTo>
                    <a:lnTo>
                      <a:pt x="362" y="83"/>
                    </a:lnTo>
                    <a:lnTo>
                      <a:pt x="375" y="93"/>
                    </a:lnTo>
                    <a:lnTo>
                      <a:pt x="382" y="100"/>
                    </a:lnTo>
                    <a:lnTo>
                      <a:pt x="383" y="110"/>
                    </a:lnTo>
                    <a:lnTo>
                      <a:pt x="379" y="115"/>
                    </a:lnTo>
                    <a:lnTo>
                      <a:pt x="378" y="121"/>
                    </a:lnTo>
                    <a:lnTo>
                      <a:pt x="382" y="127"/>
                    </a:lnTo>
                    <a:lnTo>
                      <a:pt x="382" y="131"/>
                    </a:lnTo>
                    <a:lnTo>
                      <a:pt x="379" y="132"/>
                    </a:lnTo>
                    <a:lnTo>
                      <a:pt x="372" y="136"/>
                    </a:lnTo>
                    <a:lnTo>
                      <a:pt x="371" y="137"/>
                    </a:lnTo>
                    <a:lnTo>
                      <a:pt x="368" y="149"/>
                    </a:lnTo>
                    <a:lnTo>
                      <a:pt x="368" y="155"/>
                    </a:lnTo>
                    <a:lnTo>
                      <a:pt x="376" y="159"/>
                    </a:lnTo>
                    <a:lnTo>
                      <a:pt x="379" y="164"/>
                    </a:lnTo>
                    <a:lnTo>
                      <a:pt x="379" y="172"/>
                    </a:lnTo>
                    <a:lnTo>
                      <a:pt x="379" y="180"/>
                    </a:lnTo>
                    <a:lnTo>
                      <a:pt x="382" y="183"/>
                    </a:lnTo>
                    <a:lnTo>
                      <a:pt x="387" y="185"/>
                    </a:lnTo>
                    <a:lnTo>
                      <a:pt x="394" y="192"/>
                    </a:lnTo>
                    <a:lnTo>
                      <a:pt x="395" y="196"/>
                    </a:lnTo>
                    <a:lnTo>
                      <a:pt x="398" y="209"/>
                    </a:lnTo>
                    <a:lnTo>
                      <a:pt x="398" y="218"/>
                    </a:lnTo>
                    <a:lnTo>
                      <a:pt x="404" y="228"/>
                    </a:lnTo>
                    <a:lnTo>
                      <a:pt x="407" y="250"/>
                    </a:lnTo>
                    <a:lnTo>
                      <a:pt x="407" y="268"/>
                    </a:lnTo>
                    <a:lnTo>
                      <a:pt x="411" y="290"/>
                    </a:lnTo>
                    <a:lnTo>
                      <a:pt x="411" y="294"/>
                    </a:lnTo>
                    <a:lnTo>
                      <a:pt x="415" y="306"/>
                    </a:lnTo>
                    <a:lnTo>
                      <a:pt x="415" y="308"/>
                    </a:lnTo>
                    <a:lnTo>
                      <a:pt x="422" y="311"/>
                    </a:lnTo>
                    <a:lnTo>
                      <a:pt x="429" y="311"/>
                    </a:lnTo>
                    <a:lnTo>
                      <a:pt x="441" y="311"/>
                    </a:lnTo>
                    <a:lnTo>
                      <a:pt x="447" y="309"/>
                    </a:lnTo>
                    <a:lnTo>
                      <a:pt x="457" y="309"/>
                    </a:lnTo>
                    <a:lnTo>
                      <a:pt x="457" y="311"/>
                    </a:lnTo>
                    <a:lnTo>
                      <a:pt x="458" y="311"/>
                    </a:lnTo>
                    <a:lnTo>
                      <a:pt x="458" y="314"/>
                    </a:lnTo>
                    <a:lnTo>
                      <a:pt x="463" y="319"/>
                    </a:lnTo>
                    <a:lnTo>
                      <a:pt x="463" y="331"/>
                    </a:lnTo>
                    <a:lnTo>
                      <a:pt x="454" y="378"/>
                    </a:lnTo>
                    <a:lnTo>
                      <a:pt x="436" y="385"/>
                    </a:lnTo>
                    <a:lnTo>
                      <a:pt x="388" y="407"/>
                    </a:lnTo>
                    <a:lnTo>
                      <a:pt x="387" y="414"/>
                    </a:lnTo>
                    <a:lnTo>
                      <a:pt x="387" y="422"/>
                    </a:lnTo>
                    <a:lnTo>
                      <a:pt x="389" y="432"/>
                    </a:lnTo>
                    <a:lnTo>
                      <a:pt x="389" y="441"/>
                    </a:lnTo>
                    <a:lnTo>
                      <a:pt x="383" y="449"/>
                    </a:lnTo>
                    <a:lnTo>
                      <a:pt x="382" y="451"/>
                    </a:lnTo>
                    <a:lnTo>
                      <a:pt x="382" y="467"/>
                    </a:lnTo>
                    <a:lnTo>
                      <a:pt x="387" y="482"/>
                    </a:lnTo>
                    <a:lnTo>
                      <a:pt x="387" y="508"/>
                    </a:lnTo>
                    <a:lnTo>
                      <a:pt x="389" y="519"/>
                    </a:lnTo>
                    <a:lnTo>
                      <a:pt x="393" y="534"/>
                    </a:lnTo>
                    <a:lnTo>
                      <a:pt x="395" y="548"/>
                    </a:lnTo>
                    <a:lnTo>
                      <a:pt x="394" y="551"/>
                    </a:lnTo>
                    <a:lnTo>
                      <a:pt x="389" y="554"/>
                    </a:lnTo>
                    <a:lnTo>
                      <a:pt x="379" y="558"/>
                    </a:lnTo>
                    <a:lnTo>
                      <a:pt x="364" y="573"/>
                    </a:lnTo>
                    <a:lnTo>
                      <a:pt x="361" y="575"/>
                    </a:lnTo>
                    <a:lnTo>
                      <a:pt x="354" y="600"/>
                    </a:lnTo>
                    <a:lnTo>
                      <a:pt x="329" y="628"/>
                    </a:lnTo>
                    <a:lnTo>
                      <a:pt x="323" y="654"/>
                    </a:lnTo>
                    <a:lnTo>
                      <a:pt x="318" y="675"/>
                    </a:lnTo>
                    <a:lnTo>
                      <a:pt x="317" y="682"/>
                    </a:lnTo>
                    <a:lnTo>
                      <a:pt x="311" y="696"/>
                    </a:lnTo>
                    <a:lnTo>
                      <a:pt x="308" y="704"/>
                    </a:lnTo>
                    <a:lnTo>
                      <a:pt x="307" y="729"/>
                    </a:lnTo>
                    <a:lnTo>
                      <a:pt x="308" y="739"/>
                    </a:lnTo>
                    <a:lnTo>
                      <a:pt x="308" y="749"/>
                    </a:lnTo>
                    <a:lnTo>
                      <a:pt x="305" y="762"/>
                    </a:lnTo>
                    <a:lnTo>
                      <a:pt x="300" y="766"/>
                    </a:lnTo>
                    <a:lnTo>
                      <a:pt x="300" y="769"/>
                    </a:lnTo>
                    <a:lnTo>
                      <a:pt x="298" y="776"/>
                    </a:lnTo>
                    <a:lnTo>
                      <a:pt x="292" y="782"/>
                    </a:lnTo>
                    <a:lnTo>
                      <a:pt x="289" y="796"/>
                    </a:lnTo>
                    <a:lnTo>
                      <a:pt x="281" y="811"/>
                    </a:lnTo>
                    <a:lnTo>
                      <a:pt x="280" y="814"/>
                    </a:lnTo>
                    <a:lnTo>
                      <a:pt x="276" y="825"/>
                    </a:lnTo>
                    <a:lnTo>
                      <a:pt x="274" y="841"/>
                    </a:lnTo>
                    <a:lnTo>
                      <a:pt x="274" y="854"/>
                    </a:lnTo>
                    <a:lnTo>
                      <a:pt x="284" y="863"/>
                    </a:lnTo>
                    <a:lnTo>
                      <a:pt x="284" y="892"/>
                    </a:lnTo>
                    <a:lnTo>
                      <a:pt x="296" y="925"/>
                    </a:lnTo>
                    <a:lnTo>
                      <a:pt x="297" y="935"/>
                    </a:lnTo>
                    <a:lnTo>
                      <a:pt x="296" y="947"/>
                    </a:lnTo>
                    <a:lnTo>
                      <a:pt x="303" y="955"/>
                    </a:lnTo>
                    <a:lnTo>
                      <a:pt x="306" y="960"/>
                    </a:lnTo>
                    <a:lnTo>
                      <a:pt x="309" y="979"/>
                    </a:lnTo>
                    <a:lnTo>
                      <a:pt x="311" y="997"/>
                    </a:lnTo>
                    <a:lnTo>
                      <a:pt x="311" y="1013"/>
                    </a:lnTo>
                    <a:lnTo>
                      <a:pt x="298" y="1032"/>
                    </a:lnTo>
                    <a:lnTo>
                      <a:pt x="292" y="1045"/>
                    </a:lnTo>
                    <a:lnTo>
                      <a:pt x="290" y="1052"/>
                    </a:lnTo>
                    <a:lnTo>
                      <a:pt x="286" y="1075"/>
                    </a:lnTo>
                    <a:lnTo>
                      <a:pt x="285" y="1078"/>
                    </a:lnTo>
                    <a:lnTo>
                      <a:pt x="274" y="1088"/>
                    </a:lnTo>
                    <a:lnTo>
                      <a:pt x="275" y="1117"/>
                    </a:lnTo>
                    <a:lnTo>
                      <a:pt x="278" y="1134"/>
                    </a:lnTo>
                    <a:lnTo>
                      <a:pt x="278" y="1142"/>
                    </a:lnTo>
                    <a:lnTo>
                      <a:pt x="275" y="1144"/>
                    </a:lnTo>
                    <a:lnTo>
                      <a:pt x="269" y="1148"/>
                    </a:lnTo>
                    <a:lnTo>
                      <a:pt x="266" y="1151"/>
                    </a:lnTo>
                    <a:lnTo>
                      <a:pt x="265" y="1159"/>
                    </a:lnTo>
                    <a:lnTo>
                      <a:pt x="263" y="1161"/>
                    </a:lnTo>
                    <a:lnTo>
                      <a:pt x="257" y="1161"/>
                    </a:lnTo>
                    <a:lnTo>
                      <a:pt x="253" y="1164"/>
                    </a:lnTo>
                    <a:lnTo>
                      <a:pt x="247" y="1172"/>
                    </a:lnTo>
                    <a:lnTo>
                      <a:pt x="242" y="1186"/>
                    </a:lnTo>
                    <a:lnTo>
                      <a:pt x="238" y="1225"/>
                    </a:lnTo>
                    <a:lnTo>
                      <a:pt x="238" y="1262"/>
                    </a:lnTo>
                    <a:lnTo>
                      <a:pt x="242" y="1290"/>
                    </a:lnTo>
                    <a:lnTo>
                      <a:pt x="247" y="1301"/>
                    </a:lnTo>
                    <a:lnTo>
                      <a:pt x="247" y="1314"/>
                    </a:lnTo>
                    <a:lnTo>
                      <a:pt x="243" y="1323"/>
                    </a:lnTo>
                    <a:lnTo>
                      <a:pt x="235" y="1332"/>
                    </a:lnTo>
                    <a:lnTo>
                      <a:pt x="230" y="1337"/>
                    </a:lnTo>
                    <a:lnTo>
                      <a:pt x="227" y="1343"/>
                    </a:lnTo>
                    <a:lnTo>
                      <a:pt x="225" y="1358"/>
                    </a:lnTo>
                    <a:lnTo>
                      <a:pt x="208" y="1419"/>
                    </a:lnTo>
                    <a:lnTo>
                      <a:pt x="206" y="1424"/>
                    </a:lnTo>
                    <a:lnTo>
                      <a:pt x="208" y="1440"/>
                    </a:lnTo>
                    <a:lnTo>
                      <a:pt x="199" y="1481"/>
                    </a:lnTo>
                    <a:lnTo>
                      <a:pt x="196" y="1510"/>
                    </a:lnTo>
                    <a:lnTo>
                      <a:pt x="200" y="1525"/>
                    </a:lnTo>
                    <a:lnTo>
                      <a:pt x="209" y="1533"/>
                    </a:lnTo>
                    <a:lnTo>
                      <a:pt x="210" y="1537"/>
                    </a:lnTo>
                    <a:lnTo>
                      <a:pt x="210" y="1549"/>
                    </a:lnTo>
                    <a:lnTo>
                      <a:pt x="209" y="1554"/>
                    </a:lnTo>
                    <a:lnTo>
                      <a:pt x="205" y="1563"/>
                    </a:lnTo>
                    <a:lnTo>
                      <a:pt x="195" y="1576"/>
                    </a:lnTo>
                    <a:lnTo>
                      <a:pt x="190" y="1597"/>
                    </a:lnTo>
                    <a:lnTo>
                      <a:pt x="190" y="1633"/>
                    </a:lnTo>
                    <a:lnTo>
                      <a:pt x="193" y="1639"/>
                    </a:lnTo>
                    <a:lnTo>
                      <a:pt x="196" y="1641"/>
                    </a:lnTo>
                    <a:lnTo>
                      <a:pt x="198" y="1646"/>
                    </a:lnTo>
                    <a:lnTo>
                      <a:pt x="196" y="1673"/>
                    </a:lnTo>
                    <a:lnTo>
                      <a:pt x="198" y="1678"/>
                    </a:lnTo>
                    <a:lnTo>
                      <a:pt x="203" y="1688"/>
                    </a:lnTo>
                    <a:lnTo>
                      <a:pt x="205" y="1703"/>
                    </a:lnTo>
                    <a:lnTo>
                      <a:pt x="201" y="1732"/>
                    </a:lnTo>
                    <a:lnTo>
                      <a:pt x="201" y="1739"/>
                    </a:lnTo>
                    <a:lnTo>
                      <a:pt x="209" y="1739"/>
                    </a:lnTo>
                    <a:lnTo>
                      <a:pt x="223" y="1742"/>
                    </a:lnTo>
                    <a:lnTo>
                      <a:pt x="231" y="1751"/>
                    </a:lnTo>
                    <a:lnTo>
                      <a:pt x="232" y="1759"/>
                    </a:lnTo>
                    <a:lnTo>
                      <a:pt x="230" y="1768"/>
                    </a:lnTo>
                    <a:lnTo>
                      <a:pt x="216" y="1769"/>
                    </a:lnTo>
                    <a:lnTo>
                      <a:pt x="200" y="1767"/>
                    </a:lnTo>
                    <a:lnTo>
                      <a:pt x="196" y="1769"/>
                    </a:lnTo>
                    <a:lnTo>
                      <a:pt x="200" y="1779"/>
                    </a:lnTo>
                    <a:lnTo>
                      <a:pt x="214" y="1785"/>
                    </a:lnTo>
                    <a:lnTo>
                      <a:pt x="223" y="1797"/>
                    </a:lnTo>
                    <a:lnTo>
                      <a:pt x="223" y="1807"/>
                    </a:lnTo>
                    <a:lnTo>
                      <a:pt x="219" y="1812"/>
                    </a:lnTo>
                    <a:lnTo>
                      <a:pt x="215" y="1817"/>
                    </a:lnTo>
                    <a:lnTo>
                      <a:pt x="214" y="1827"/>
                    </a:lnTo>
                    <a:lnTo>
                      <a:pt x="214" y="1853"/>
                    </a:lnTo>
                    <a:lnTo>
                      <a:pt x="212" y="1858"/>
                    </a:lnTo>
                    <a:lnTo>
                      <a:pt x="212" y="1871"/>
                    </a:lnTo>
                    <a:lnTo>
                      <a:pt x="214" y="1879"/>
                    </a:lnTo>
                    <a:lnTo>
                      <a:pt x="212" y="1915"/>
                    </a:lnTo>
                    <a:lnTo>
                      <a:pt x="206" y="1930"/>
                    </a:lnTo>
                    <a:lnTo>
                      <a:pt x="200" y="1945"/>
                    </a:lnTo>
                    <a:lnTo>
                      <a:pt x="199" y="1955"/>
                    </a:lnTo>
                    <a:lnTo>
                      <a:pt x="189" y="1973"/>
                    </a:lnTo>
                    <a:lnTo>
                      <a:pt x="176" y="1992"/>
                    </a:lnTo>
                    <a:lnTo>
                      <a:pt x="172" y="1998"/>
                    </a:lnTo>
                    <a:lnTo>
                      <a:pt x="171" y="2004"/>
                    </a:lnTo>
                    <a:lnTo>
                      <a:pt x="169" y="2019"/>
                    </a:lnTo>
                    <a:lnTo>
                      <a:pt x="171" y="2019"/>
                    </a:lnTo>
                    <a:lnTo>
                      <a:pt x="171" y="2027"/>
                    </a:lnTo>
                    <a:lnTo>
                      <a:pt x="173" y="2033"/>
                    </a:lnTo>
                    <a:lnTo>
                      <a:pt x="176" y="2044"/>
                    </a:lnTo>
                    <a:lnTo>
                      <a:pt x="176" y="2053"/>
                    </a:lnTo>
                    <a:lnTo>
                      <a:pt x="172" y="2055"/>
                    </a:lnTo>
                    <a:lnTo>
                      <a:pt x="171" y="2059"/>
                    </a:lnTo>
                    <a:lnTo>
                      <a:pt x="168" y="2080"/>
                    </a:lnTo>
                    <a:lnTo>
                      <a:pt x="165" y="2093"/>
                    </a:lnTo>
                    <a:lnTo>
                      <a:pt x="162" y="2098"/>
                    </a:lnTo>
                    <a:lnTo>
                      <a:pt x="151" y="2112"/>
                    </a:lnTo>
                    <a:lnTo>
                      <a:pt x="137" y="2139"/>
                    </a:lnTo>
                    <a:lnTo>
                      <a:pt x="133" y="2143"/>
                    </a:lnTo>
                    <a:lnTo>
                      <a:pt x="128" y="2154"/>
                    </a:lnTo>
                    <a:lnTo>
                      <a:pt x="120" y="2186"/>
                    </a:lnTo>
                    <a:lnTo>
                      <a:pt x="120" y="2198"/>
                    </a:lnTo>
                    <a:lnTo>
                      <a:pt x="119" y="2208"/>
                    </a:lnTo>
                    <a:lnTo>
                      <a:pt x="119" y="2238"/>
                    </a:lnTo>
                    <a:lnTo>
                      <a:pt x="120" y="2241"/>
                    </a:lnTo>
                    <a:lnTo>
                      <a:pt x="123" y="2256"/>
                    </a:lnTo>
                    <a:lnTo>
                      <a:pt x="125" y="2263"/>
                    </a:lnTo>
                    <a:lnTo>
                      <a:pt x="129" y="2264"/>
                    </a:lnTo>
                    <a:lnTo>
                      <a:pt x="133" y="2261"/>
                    </a:lnTo>
                    <a:lnTo>
                      <a:pt x="136" y="2253"/>
                    </a:lnTo>
                    <a:lnTo>
                      <a:pt x="144" y="2248"/>
                    </a:lnTo>
                    <a:lnTo>
                      <a:pt x="163" y="2252"/>
                    </a:lnTo>
                    <a:lnTo>
                      <a:pt x="168" y="2246"/>
                    </a:lnTo>
                    <a:lnTo>
                      <a:pt x="169" y="2246"/>
                    </a:lnTo>
                    <a:lnTo>
                      <a:pt x="173" y="2247"/>
                    </a:lnTo>
                    <a:lnTo>
                      <a:pt x="176" y="2249"/>
                    </a:lnTo>
                    <a:lnTo>
                      <a:pt x="178" y="2268"/>
                    </a:lnTo>
                    <a:lnTo>
                      <a:pt x="179" y="2283"/>
                    </a:lnTo>
                    <a:lnTo>
                      <a:pt x="178" y="2340"/>
                    </a:lnTo>
                    <a:lnTo>
                      <a:pt x="179" y="2345"/>
                    </a:lnTo>
                    <a:lnTo>
                      <a:pt x="185" y="2359"/>
                    </a:lnTo>
                    <a:lnTo>
                      <a:pt x="190" y="2364"/>
                    </a:lnTo>
                    <a:lnTo>
                      <a:pt x="204" y="2370"/>
                    </a:lnTo>
                    <a:lnTo>
                      <a:pt x="259" y="2370"/>
                    </a:lnTo>
                    <a:lnTo>
                      <a:pt x="264" y="2371"/>
                    </a:lnTo>
                    <a:lnTo>
                      <a:pt x="269" y="2371"/>
                    </a:lnTo>
                    <a:lnTo>
                      <a:pt x="289" y="2371"/>
                    </a:lnTo>
                    <a:lnTo>
                      <a:pt x="306" y="2367"/>
                    </a:lnTo>
                    <a:lnTo>
                      <a:pt x="317" y="2369"/>
                    </a:lnTo>
                    <a:lnTo>
                      <a:pt x="343" y="2377"/>
                    </a:lnTo>
                    <a:lnTo>
                      <a:pt x="375" y="2383"/>
                    </a:lnTo>
                    <a:lnTo>
                      <a:pt x="389" y="2391"/>
                    </a:lnTo>
                    <a:lnTo>
                      <a:pt x="394" y="2392"/>
                    </a:lnTo>
                    <a:lnTo>
                      <a:pt x="394" y="2396"/>
                    </a:lnTo>
                    <a:lnTo>
                      <a:pt x="391" y="2397"/>
                    </a:lnTo>
                    <a:lnTo>
                      <a:pt x="379" y="2393"/>
                    </a:lnTo>
                    <a:lnTo>
                      <a:pt x="368" y="2393"/>
                    </a:lnTo>
                    <a:lnTo>
                      <a:pt x="355" y="2386"/>
                    </a:lnTo>
                    <a:lnTo>
                      <a:pt x="348" y="2385"/>
                    </a:lnTo>
                    <a:lnTo>
                      <a:pt x="333" y="2392"/>
                    </a:lnTo>
                    <a:lnTo>
                      <a:pt x="330" y="2399"/>
                    </a:lnTo>
                    <a:lnTo>
                      <a:pt x="327" y="2405"/>
                    </a:lnTo>
                    <a:lnTo>
                      <a:pt x="311" y="2409"/>
                    </a:lnTo>
                    <a:lnTo>
                      <a:pt x="294" y="2419"/>
                    </a:lnTo>
                    <a:lnTo>
                      <a:pt x="290" y="2424"/>
                    </a:lnTo>
                    <a:lnTo>
                      <a:pt x="281" y="2426"/>
                    </a:lnTo>
                    <a:lnTo>
                      <a:pt x="275" y="2425"/>
                    </a:lnTo>
                    <a:lnTo>
                      <a:pt x="268" y="2429"/>
                    </a:lnTo>
                    <a:lnTo>
                      <a:pt x="259" y="2431"/>
                    </a:lnTo>
                    <a:lnTo>
                      <a:pt x="259" y="2455"/>
                    </a:lnTo>
                    <a:lnTo>
                      <a:pt x="253" y="2479"/>
                    </a:lnTo>
                    <a:lnTo>
                      <a:pt x="251" y="2512"/>
                    </a:lnTo>
                    <a:lnTo>
                      <a:pt x="249" y="2521"/>
                    </a:lnTo>
                    <a:lnTo>
                      <a:pt x="246" y="2527"/>
                    </a:lnTo>
                    <a:lnTo>
                      <a:pt x="243" y="2531"/>
                    </a:lnTo>
                    <a:lnTo>
                      <a:pt x="237" y="2531"/>
                    </a:lnTo>
                    <a:lnTo>
                      <a:pt x="222" y="2526"/>
                    </a:lnTo>
                    <a:lnTo>
                      <a:pt x="214" y="2525"/>
                    </a:lnTo>
                    <a:lnTo>
                      <a:pt x="194" y="2515"/>
                    </a:lnTo>
                    <a:lnTo>
                      <a:pt x="183" y="2505"/>
                    </a:lnTo>
                    <a:lnTo>
                      <a:pt x="178" y="2495"/>
                    </a:lnTo>
                    <a:lnTo>
                      <a:pt x="179" y="2485"/>
                    </a:lnTo>
                    <a:lnTo>
                      <a:pt x="188" y="2480"/>
                    </a:lnTo>
                    <a:lnTo>
                      <a:pt x="190" y="2488"/>
                    </a:lnTo>
                    <a:lnTo>
                      <a:pt x="189" y="2494"/>
                    </a:lnTo>
                    <a:lnTo>
                      <a:pt x="198" y="2490"/>
                    </a:lnTo>
                    <a:lnTo>
                      <a:pt x="201" y="2483"/>
                    </a:lnTo>
                    <a:lnTo>
                      <a:pt x="208" y="2477"/>
                    </a:lnTo>
                    <a:lnTo>
                      <a:pt x="220" y="2475"/>
                    </a:lnTo>
                    <a:lnTo>
                      <a:pt x="231" y="2468"/>
                    </a:lnTo>
                    <a:lnTo>
                      <a:pt x="238" y="2461"/>
                    </a:lnTo>
                    <a:lnTo>
                      <a:pt x="243" y="2450"/>
                    </a:lnTo>
                    <a:lnTo>
                      <a:pt x="244" y="2442"/>
                    </a:lnTo>
                    <a:lnTo>
                      <a:pt x="233" y="2436"/>
                    </a:lnTo>
                    <a:lnTo>
                      <a:pt x="227" y="2428"/>
                    </a:lnTo>
                    <a:lnTo>
                      <a:pt x="222" y="2417"/>
                    </a:lnTo>
                    <a:lnTo>
                      <a:pt x="211" y="2414"/>
                    </a:lnTo>
                    <a:lnTo>
                      <a:pt x="189" y="2413"/>
                    </a:lnTo>
                    <a:lnTo>
                      <a:pt x="176" y="2418"/>
                    </a:lnTo>
                    <a:lnTo>
                      <a:pt x="171" y="2424"/>
                    </a:lnTo>
                    <a:lnTo>
                      <a:pt x="171" y="2417"/>
                    </a:lnTo>
                    <a:lnTo>
                      <a:pt x="168" y="2412"/>
                    </a:lnTo>
                    <a:lnTo>
                      <a:pt x="153" y="2414"/>
                    </a:lnTo>
                    <a:lnTo>
                      <a:pt x="153" y="2409"/>
                    </a:lnTo>
                    <a:lnTo>
                      <a:pt x="156" y="2404"/>
                    </a:lnTo>
                    <a:lnTo>
                      <a:pt x="168" y="2398"/>
                    </a:lnTo>
                    <a:lnTo>
                      <a:pt x="171" y="2388"/>
                    </a:lnTo>
                    <a:lnTo>
                      <a:pt x="171" y="2376"/>
                    </a:lnTo>
                    <a:lnTo>
                      <a:pt x="160" y="2364"/>
                    </a:lnTo>
                    <a:lnTo>
                      <a:pt x="168" y="2360"/>
                    </a:lnTo>
                    <a:lnTo>
                      <a:pt x="169" y="2354"/>
                    </a:lnTo>
                    <a:lnTo>
                      <a:pt x="168" y="2345"/>
                    </a:lnTo>
                    <a:lnTo>
                      <a:pt x="160" y="2335"/>
                    </a:lnTo>
                    <a:lnTo>
                      <a:pt x="145" y="2322"/>
                    </a:lnTo>
                    <a:lnTo>
                      <a:pt x="134" y="2316"/>
                    </a:lnTo>
                    <a:lnTo>
                      <a:pt x="129" y="2316"/>
                    </a:lnTo>
                    <a:lnTo>
                      <a:pt x="160" y="2338"/>
                    </a:lnTo>
                    <a:lnTo>
                      <a:pt x="160" y="2345"/>
                    </a:lnTo>
                    <a:lnTo>
                      <a:pt x="153" y="2348"/>
                    </a:lnTo>
                    <a:lnTo>
                      <a:pt x="146" y="2344"/>
                    </a:lnTo>
                    <a:lnTo>
                      <a:pt x="137" y="2335"/>
                    </a:lnTo>
                    <a:lnTo>
                      <a:pt x="135" y="2338"/>
                    </a:lnTo>
                    <a:lnTo>
                      <a:pt x="141" y="2351"/>
                    </a:lnTo>
                    <a:lnTo>
                      <a:pt x="137" y="2361"/>
                    </a:lnTo>
                    <a:lnTo>
                      <a:pt x="133" y="2365"/>
                    </a:lnTo>
                    <a:lnTo>
                      <a:pt x="130" y="2360"/>
                    </a:lnTo>
                    <a:lnTo>
                      <a:pt x="126" y="2353"/>
                    </a:lnTo>
                    <a:lnTo>
                      <a:pt x="125" y="2343"/>
                    </a:lnTo>
                    <a:lnTo>
                      <a:pt x="119" y="2329"/>
                    </a:lnTo>
                    <a:lnTo>
                      <a:pt x="125" y="2344"/>
                    </a:lnTo>
                    <a:lnTo>
                      <a:pt x="126" y="2359"/>
                    </a:lnTo>
                    <a:lnTo>
                      <a:pt x="125" y="2371"/>
                    </a:lnTo>
                    <a:lnTo>
                      <a:pt x="119" y="2370"/>
                    </a:lnTo>
                    <a:lnTo>
                      <a:pt x="114" y="2367"/>
                    </a:lnTo>
                    <a:lnTo>
                      <a:pt x="110" y="2355"/>
                    </a:lnTo>
                    <a:lnTo>
                      <a:pt x="113" y="2332"/>
                    </a:lnTo>
                    <a:lnTo>
                      <a:pt x="106" y="2312"/>
                    </a:lnTo>
                    <a:lnTo>
                      <a:pt x="81" y="2285"/>
                    </a:lnTo>
                    <a:lnTo>
                      <a:pt x="79" y="2274"/>
                    </a:lnTo>
                    <a:lnTo>
                      <a:pt x="81" y="2267"/>
                    </a:lnTo>
                    <a:lnTo>
                      <a:pt x="92" y="2267"/>
                    </a:lnTo>
                    <a:lnTo>
                      <a:pt x="102" y="2263"/>
                    </a:lnTo>
                    <a:lnTo>
                      <a:pt x="101" y="2252"/>
                    </a:lnTo>
                    <a:lnTo>
                      <a:pt x="97" y="2249"/>
                    </a:lnTo>
                    <a:lnTo>
                      <a:pt x="94" y="2256"/>
                    </a:lnTo>
                    <a:lnTo>
                      <a:pt x="90" y="2256"/>
                    </a:lnTo>
                    <a:lnTo>
                      <a:pt x="83" y="2251"/>
                    </a:lnTo>
                    <a:lnTo>
                      <a:pt x="79" y="2240"/>
                    </a:lnTo>
                    <a:lnTo>
                      <a:pt x="82" y="2234"/>
                    </a:lnTo>
                    <a:lnTo>
                      <a:pt x="93" y="2237"/>
                    </a:lnTo>
                    <a:lnTo>
                      <a:pt x="92" y="2234"/>
                    </a:lnTo>
                    <a:lnTo>
                      <a:pt x="86" y="2227"/>
                    </a:lnTo>
                    <a:lnTo>
                      <a:pt x="74" y="2225"/>
                    </a:lnTo>
                    <a:lnTo>
                      <a:pt x="66" y="2221"/>
                    </a:lnTo>
                    <a:lnTo>
                      <a:pt x="60" y="2214"/>
                    </a:lnTo>
                    <a:lnTo>
                      <a:pt x="55" y="2204"/>
                    </a:lnTo>
                    <a:lnTo>
                      <a:pt x="69" y="2189"/>
                    </a:lnTo>
                    <a:lnTo>
                      <a:pt x="70" y="2173"/>
                    </a:lnTo>
                    <a:lnTo>
                      <a:pt x="72" y="2170"/>
                    </a:lnTo>
                    <a:lnTo>
                      <a:pt x="72" y="2164"/>
                    </a:lnTo>
                    <a:lnTo>
                      <a:pt x="87" y="2154"/>
                    </a:lnTo>
                    <a:lnTo>
                      <a:pt x="93" y="2156"/>
                    </a:lnTo>
                    <a:lnTo>
                      <a:pt x="97" y="2156"/>
                    </a:lnTo>
                    <a:lnTo>
                      <a:pt x="97" y="2154"/>
                    </a:lnTo>
                    <a:lnTo>
                      <a:pt x="92" y="2150"/>
                    </a:lnTo>
                    <a:lnTo>
                      <a:pt x="90" y="2144"/>
                    </a:lnTo>
                    <a:lnTo>
                      <a:pt x="97" y="2116"/>
                    </a:lnTo>
                    <a:lnTo>
                      <a:pt x="93" y="2117"/>
                    </a:lnTo>
                    <a:lnTo>
                      <a:pt x="85" y="2125"/>
                    </a:lnTo>
                    <a:lnTo>
                      <a:pt x="82" y="2134"/>
                    </a:lnTo>
                    <a:lnTo>
                      <a:pt x="77" y="2144"/>
                    </a:lnTo>
                    <a:lnTo>
                      <a:pt x="72" y="2141"/>
                    </a:lnTo>
                    <a:lnTo>
                      <a:pt x="70" y="2134"/>
                    </a:lnTo>
                    <a:lnTo>
                      <a:pt x="69" y="2119"/>
                    </a:lnTo>
                    <a:lnTo>
                      <a:pt x="69" y="2089"/>
                    </a:lnTo>
                    <a:lnTo>
                      <a:pt x="72" y="2082"/>
                    </a:lnTo>
                    <a:lnTo>
                      <a:pt x="77" y="2084"/>
                    </a:lnTo>
                    <a:lnTo>
                      <a:pt x="70" y="2076"/>
                    </a:lnTo>
                    <a:lnTo>
                      <a:pt x="72" y="2065"/>
                    </a:lnTo>
                    <a:lnTo>
                      <a:pt x="88" y="2064"/>
                    </a:lnTo>
                    <a:lnTo>
                      <a:pt x="98" y="2073"/>
                    </a:lnTo>
                    <a:lnTo>
                      <a:pt x="96" y="2064"/>
                    </a:lnTo>
                    <a:lnTo>
                      <a:pt x="93" y="2052"/>
                    </a:lnTo>
                    <a:lnTo>
                      <a:pt x="90" y="2057"/>
                    </a:lnTo>
                    <a:lnTo>
                      <a:pt x="69" y="2062"/>
                    </a:lnTo>
                    <a:lnTo>
                      <a:pt x="65" y="2058"/>
                    </a:lnTo>
                    <a:lnTo>
                      <a:pt x="63" y="2048"/>
                    </a:lnTo>
                    <a:lnTo>
                      <a:pt x="59" y="2042"/>
                    </a:lnTo>
                    <a:lnTo>
                      <a:pt x="59" y="2021"/>
                    </a:lnTo>
                    <a:lnTo>
                      <a:pt x="66" y="2022"/>
                    </a:lnTo>
                    <a:lnTo>
                      <a:pt x="72" y="2032"/>
                    </a:lnTo>
                    <a:lnTo>
                      <a:pt x="76" y="2042"/>
                    </a:lnTo>
                    <a:lnTo>
                      <a:pt x="75" y="2027"/>
                    </a:lnTo>
                    <a:lnTo>
                      <a:pt x="79" y="2025"/>
                    </a:lnTo>
                    <a:lnTo>
                      <a:pt x="99" y="2028"/>
                    </a:lnTo>
                    <a:lnTo>
                      <a:pt x="115" y="2041"/>
                    </a:lnTo>
                    <a:lnTo>
                      <a:pt x="122" y="2041"/>
                    </a:lnTo>
                    <a:lnTo>
                      <a:pt x="109" y="2032"/>
                    </a:lnTo>
                    <a:lnTo>
                      <a:pt x="102" y="2019"/>
                    </a:lnTo>
                    <a:lnTo>
                      <a:pt x="99" y="2005"/>
                    </a:lnTo>
                    <a:lnTo>
                      <a:pt x="97" y="1999"/>
                    </a:lnTo>
                    <a:lnTo>
                      <a:pt x="94" y="2006"/>
                    </a:lnTo>
                    <a:lnTo>
                      <a:pt x="81" y="2005"/>
                    </a:lnTo>
                    <a:lnTo>
                      <a:pt x="76" y="2000"/>
                    </a:lnTo>
                    <a:lnTo>
                      <a:pt x="77" y="1995"/>
                    </a:lnTo>
                    <a:lnTo>
                      <a:pt x="85" y="1989"/>
                    </a:lnTo>
                    <a:lnTo>
                      <a:pt x="76" y="1987"/>
                    </a:lnTo>
                    <a:lnTo>
                      <a:pt x="63" y="1979"/>
                    </a:lnTo>
                    <a:lnTo>
                      <a:pt x="60" y="1976"/>
                    </a:lnTo>
                    <a:lnTo>
                      <a:pt x="65" y="1966"/>
                    </a:lnTo>
                    <a:lnTo>
                      <a:pt x="76" y="1961"/>
                    </a:lnTo>
                    <a:lnTo>
                      <a:pt x="85" y="1958"/>
                    </a:lnTo>
                    <a:lnTo>
                      <a:pt x="77" y="1951"/>
                    </a:lnTo>
                    <a:lnTo>
                      <a:pt x="87" y="1941"/>
                    </a:lnTo>
                    <a:lnTo>
                      <a:pt x="83" y="1939"/>
                    </a:lnTo>
                    <a:lnTo>
                      <a:pt x="81" y="1931"/>
                    </a:lnTo>
                    <a:lnTo>
                      <a:pt x="74" y="1925"/>
                    </a:lnTo>
                    <a:lnTo>
                      <a:pt x="66" y="1920"/>
                    </a:lnTo>
                    <a:lnTo>
                      <a:pt x="59" y="1920"/>
                    </a:lnTo>
                    <a:lnTo>
                      <a:pt x="54" y="1926"/>
                    </a:lnTo>
                    <a:lnTo>
                      <a:pt x="48" y="1929"/>
                    </a:lnTo>
                    <a:lnTo>
                      <a:pt x="33" y="1922"/>
                    </a:lnTo>
                    <a:lnTo>
                      <a:pt x="28" y="1914"/>
                    </a:lnTo>
                    <a:lnTo>
                      <a:pt x="22" y="1909"/>
                    </a:lnTo>
                    <a:lnTo>
                      <a:pt x="13" y="1914"/>
                    </a:lnTo>
                    <a:lnTo>
                      <a:pt x="7" y="1919"/>
                    </a:lnTo>
                    <a:lnTo>
                      <a:pt x="12" y="1923"/>
                    </a:lnTo>
                    <a:lnTo>
                      <a:pt x="15" y="1930"/>
                    </a:lnTo>
                    <a:lnTo>
                      <a:pt x="12" y="1939"/>
                    </a:lnTo>
                    <a:lnTo>
                      <a:pt x="1" y="1937"/>
                    </a:lnTo>
                    <a:lnTo>
                      <a:pt x="0" y="1929"/>
                    </a:lnTo>
                    <a:lnTo>
                      <a:pt x="4" y="1908"/>
                    </a:lnTo>
                    <a:lnTo>
                      <a:pt x="12" y="1903"/>
                    </a:lnTo>
                    <a:lnTo>
                      <a:pt x="20" y="1896"/>
                    </a:lnTo>
                    <a:lnTo>
                      <a:pt x="27" y="1885"/>
                    </a:lnTo>
                    <a:lnTo>
                      <a:pt x="36" y="1883"/>
                    </a:lnTo>
                    <a:lnTo>
                      <a:pt x="44" y="1879"/>
                    </a:lnTo>
                    <a:lnTo>
                      <a:pt x="44" y="1871"/>
                    </a:lnTo>
                    <a:lnTo>
                      <a:pt x="42" y="1870"/>
                    </a:lnTo>
                    <a:lnTo>
                      <a:pt x="36" y="1871"/>
                    </a:lnTo>
                    <a:lnTo>
                      <a:pt x="32" y="1869"/>
                    </a:lnTo>
                    <a:lnTo>
                      <a:pt x="29" y="1865"/>
                    </a:lnTo>
                    <a:lnTo>
                      <a:pt x="29" y="1856"/>
                    </a:lnTo>
                    <a:lnTo>
                      <a:pt x="47" y="1853"/>
                    </a:lnTo>
                    <a:lnTo>
                      <a:pt x="55" y="1855"/>
                    </a:lnTo>
                    <a:lnTo>
                      <a:pt x="59" y="1859"/>
                    </a:lnTo>
                    <a:lnTo>
                      <a:pt x="66" y="1853"/>
                    </a:lnTo>
                    <a:lnTo>
                      <a:pt x="72" y="1856"/>
                    </a:lnTo>
                    <a:lnTo>
                      <a:pt x="79" y="1860"/>
                    </a:lnTo>
                    <a:lnTo>
                      <a:pt x="76" y="1867"/>
                    </a:lnTo>
                    <a:lnTo>
                      <a:pt x="77" y="1874"/>
                    </a:lnTo>
                    <a:lnTo>
                      <a:pt x="82" y="1869"/>
                    </a:lnTo>
                    <a:lnTo>
                      <a:pt x="82" y="1876"/>
                    </a:lnTo>
                    <a:lnTo>
                      <a:pt x="76" y="1883"/>
                    </a:lnTo>
                    <a:lnTo>
                      <a:pt x="74" y="1890"/>
                    </a:lnTo>
                    <a:lnTo>
                      <a:pt x="79" y="1897"/>
                    </a:lnTo>
                    <a:lnTo>
                      <a:pt x="86" y="1898"/>
                    </a:lnTo>
                    <a:lnTo>
                      <a:pt x="91" y="1888"/>
                    </a:lnTo>
                    <a:lnTo>
                      <a:pt x="96" y="1882"/>
                    </a:lnTo>
                    <a:lnTo>
                      <a:pt x="97" y="1888"/>
                    </a:lnTo>
                    <a:lnTo>
                      <a:pt x="94" y="1899"/>
                    </a:lnTo>
                    <a:lnTo>
                      <a:pt x="94" y="1906"/>
                    </a:lnTo>
                    <a:lnTo>
                      <a:pt x="99" y="1903"/>
                    </a:lnTo>
                    <a:lnTo>
                      <a:pt x="101" y="1896"/>
                    </a:lnTo>
                    <a:lnTo>
                      <a:pt x="104" y="1892"/>
                    </a:lnTo>
                    <a:lnTo>
                      <a:pt x="112" y="1886"/>
                    </a:lnTo>
                    <a:lnTo>
                      <a:pt x="118" y="1882"/>
                    </a:lnTo>
                    <a:lnTo>
                      <a:pt x="118" y="1879"/>
                    </a:lnTo>
                    <a:lnTo>
                      <a:pt x="120" y="1870"/>
                    </a:lnTo>
                    <a:lnTo>
                      <a:pt x="125" y="1859"/>
                    </a:lnTo>
                    <a:lnTo>
                      <a:pt x="125" y="1852"/>
                    </a:lnTo>
                    <a:lnTo>
                      <a:pt x="120" y="1855"/>
                    </a:lnTo>
                    <a:lnTo>
                      <a:pt x="117" y="1860"/>
                    </a:lnTo>
                    <a:lnTo>
                      <a:pt x="115" y="1866"/>
                    </a:lnTo>
                    <a:lnTo>
                      <a:pt x="108" y="1880"/>
                    </a:lnTo>
                    <a:lnTo>
                      <a:pt x="110" y="1855"/>
                    </a:lnTo>
                    <a:lnTo>
                      <a:pt x="113" y="1850"/>
                    </a:lnTo>
                    <a:lnTo>
                      <a:pt x="114" y="1849"/>
                    </a:lnTo>
                    <a:lnTo>
                      <a:pt x="128" y="1847"/>
                    </a:lnTo>
                    <a:lnTo>
                      <a:pt x="119" y="1844"/>
                    </a:lnTo>
                    <a:lnTo>
                      <a:pt x="119" y="1839"/>
                    </a:lnTo>
                    <a:lnTo>
                      <a:pt x="124" y="1834"/>
                    </a:lnTo>
                    <a:lnTo>
                      <a:pt x="131" y="1831"/>
                    </a:lnTo>
                    <a:lnTo>
                      <a:pt x="131" y="1827"/>
                    </a:lnTo>
                    <a:lnTo>
                      <a:pt x="124" y="1828"/>
                    </a:lnTo>
                    <a:lnTo>
                      <a:pt x="112" y="1833"/>
                    </a:lnTo>
                    <a:lnTo>
                      <a:pt x="113" y="1823"/>
                    </a:lnTo>
                    <a:lnTo>
                      <a:pt x="117" y="1818"/>
                    </a:lnTo>
                    <a:lnTo>
                      <a:pt x="122" y="1813"/>
                    </a:lnTo>
                    <a:lnTo>
                      <a:pt x="126" y="1812"/>
                    </a:lnTo>
                    <a:lnTo>
                      <a:pt x="134" y="1818"/>
                    </a:lnTo>
                    <a:lnTo>
                      <a:pt x="140" y="1821"/>
                    </a:lnTo>
                    <a:lnTo>
                      <a:pt x="144" y="1824"/>
                    </a:lnTo>
                    <a:lnTo>
                      <a:pt x="150" y="1823"/>
                    </a:lnTo>
                    <a:lnTo>
                      <a:pt x="150" y="1816"/>
                    </a:lnTo>
                    <a:lnTo>
                      <a:pt x="142" y="1816"/>
                    </a:lnTo>
                    <a:lnTo>
                      <a:pt x="129" y="1807"/>
                    </a:lnTo>
                    <a:lnTo>
                      <a:pt x="120" y="1806"/>
                    </a:lnTo>
                    <a:lnTo>
                      <a:pt x="122" y="1795"/>
                    </a:lnTo>
                    <a:lnTo>
                      <a:pt x="122" y="1789"/>
                    </a:lnTo>
                    <a:lnTo>
                      <a:pt x="126" y="1786"/>
                    </a:lnTo>
                    <a:lnTo>
                      <a:pt x="136" y="1786"/>
                    </a:lnTo>
                    <a:lnTo>
                      <a:pt x="145" y="1784"/>
                    </a:lnTo>
                    <a:lnTo>
                      <a:pt x="156" y="1773"/>
                    </a:lnTo>
                    <a:lnTo>
                      <a:pt x="157" y="1767"/>
                    </a:lnTo>
                    <a:lnTo>
                      <a:pt x="157" y="1750"/>
                    </a:lnTo>
                    <a:lnTo>
                      <a:pt x="153" y="1742"/>
                    </a:lnTo>
                    <a:lnTo>
                      <a:pt x="149" y="1740"/>
                    </a:lnTo>
                    <a:lnTo>
                      <a:pt x="136" y="1729"/>
                    </a:lnTo>
                    <a:lnTo>
                      <a:pt x="130" y="1726"/>
                    </a:lnTo>
                    <a:lnTo>
                      <a:pt x="126" y="1723"/>
                    </a:lnTo>
                    <a:lnTo>
                      <a:pt x="126" y="1720"/>
                    </a:lnTo>
                    <a:lnTo>
                      <a:pt x="128" y="1720"/>
                    </a:lnTo>
                    <a:lnTo>
                      <a:pt x="129" y="1718"/>
                    </a:lnTo>
                    <a:lnTo>
                      <a:pt x="135" y="1711"/>
                    </a:lnTo>
                    <a:lnTo>
                      <a:pt x="137" y="1704"/>
                    </a:lnTo>
                    <a:lnTo>
                      <a:pt x="141" y="1697"/>
                    </a:lnTo>
                    <a:lnTo>
                      <a:pt x="146" y="1691"/>
                    </a:lnTo>
                    <a:lnTo>
                      <a:pt x="144" y="1686"/>
                    </a:lnTo>
                    <a:lnTo>
                      <a:pt x="146" y="1680"/>
                    </a:lnTo>
                    <a:lnTo>
                      <a:pt x="140" y="1675"/>
                    </a:lnTo>
                    <a:lnTo>
                      <a:pt x="139" y="1667"/>
                    </a:lnTo>
                    <a:lnTo>
                      <a:pt x="140" y="1661"/>
                    </a:lnTo>
                    <a:lnTo>
                      <a:pt x="142" y="1656"/>
                    </a:lnTo>
                    <a:lnTo>
                      <a:pt x="149" y="1651"/>
                    </a:lnTo>
                    <a:lnTo>
                      <a:pt x="153" y="1633"/>
                    </a:lnTo>
                    <a:lnTo>
                      <a:pt x="151" y="1612"/>
                    </a:lnTo>
                    <a:lnTo>
                      <a:pt x="158" y="1601"/>
                    </a:lnTo>
                    <a:lnTo>
                      <a:pt x="166" y="1603"/>
                    </a:lnTo>
                    <a:lnTo>
                      <a:pt x="161" y="1597"/>
                    </a:lnTo>
                    <a:lnTo>
                      <a:pt x="155" y="1587"/>
                    </a:lnTo>
                    <a:lnTo>
                      <a:pt x="160" y="1578"/>
                    </a:lnTo>
                    <a:lnTo>
                      <a:pt x="167" y="1580"/>
                    </a:lnTo>
                    <a:lnTo>
                      <a:pt x="172" y="1594"/>
                    </a:lnTo>
                    <a:lnTo>
                      <a:pt x="172" y="1583"/>
                    </a:lnTo>
                    <a:lnTo>
                      <a:pt x="171" y="1562"/>
                    </a:lnTo>
                    <a:lnTo>
                      <a:pt x="162" y="1562"/>
                    </a:lnTo>
                    <a:lnTo>
                      <a:pt x="153" y="1558"/>
                    </a:lnTo>
                    <a:lnTo>
                      <a:pt x="156" y="1548"/>
                    </a:lnTo>
                    <a:lnTo>
                      <a:pt x="166" y="1541"/>
                    </a:lnTo>
                    <a:lnTo>
                      <a:pt x="172" y="1540"/>
                    </a:lnTo>
                    <a:lnTo>
                      <a:pt x="178" y="1533"/>
                    </a:lnTo>
                    <a:lnTo>
                      <a:pt x="178" y="1532"/>
                    </a:lnTo>
                    <a:lnTo>
                      <a:pt x="169" y="1536"/>
                    </a:lnTo>
                    <a:lnTo>
                      <a:pt x="163" y="1536"/>
                    </a:lnTo>
                    <a:lnTo>
                      <a:pt x="157" y="1533"/>
                    </a:lnTo>
                    <a:lnTo>
                      <a:pt x="151" y="1525"/>
                    </a:lnTo>
                    <a:lnTo>
                      <a:pt x="141" y="1525"/>
                    </a:lnTo>
                    <a:lnTo>
                      <a:pt x="135" y="1528"/>
                    </a:lnTo>
                    <a:lnTo>
                      <a:pt x="134" y="1535"/>
                    </a:lnTo>
                    <a:lnTo>
                      <a:pt x="130" y="1540"/>
                    </a:lnTo>
                    <a:lnTo>
                      <a:pt x="117" y="1543"/>
                    </a:lnTo>
                    <a:lnTo>
                      <a:pt x="103" y="1537"/>
                    </a:lnTo>
                    <a:lnTo>
                      <a:pt x="104" y="1531"/>
                    </a:lnTo>
                    <a:lnTo>
                      <a:pt x="101" y="1525"/>
                    </a:lnTo>
                    <a:lnTo>
                      <a:pt x="97" y="1524"/>
                    </a:lnTo>
                    <a:lnTo>
                      <a:pt x="93" y="1516"/>
                    </a:lnTo>
                    <a:lnTo>
                      <a:pt x="92" y="1504"/>
                    </a:lnTo>
                    <a:lnTo>
                      <a:pt x="93" y="1489"/>
                    </a:lnTo>
                    <a:lnTo>
                      <a:pt x="96" y="1466"/>
                    </a:lnTo>
                    <a:lnTo>
                      <a:pt x="101" y="1454"/>
                    </a:lnTo>
                    <a:lnTo>
                      <a:pt x="102" y="1407"/>
                    </a:lnTo>
                    <a:lnTo>
                      <a:pt x="112" y="1402"/>
                    </a:lnTo>
                    <a:lnTo>
                      <a:pt x="113" y="1396"/>
                    </a:lnTo>
                    <a:lnTo>
                      <a:pt x="118" y="1390"/>
                    </a:lnTo>
                    <a:lnTo>
                      <a:pt x="122" y="1379"/>
                    </a:lnTo>
                    <a:lnTo>
                      <a:pt x="120" y="1349"/>
                    </a:lnTo>
                    <a:lnTo>
                      <a:pt x="115" y="1329"/>
                    </a:lnTo>
                    <a:lnTo>
                      <a:pt x="108" y="1314"/>
                    </a:lnTo>
                    <a:lnTo>
                      <a:pt x="108" y="1311"/>
                    </a:lnTo>
                    <a:lnTo>
                      <a:pt x="109" y="1311"/>
                    </a:lnTo>
                    <a:lnTo>
                      <a:pt x="112" y="1285"/>
                    </a:lnTo>
                    <a:lnTo>
                      <a:pt x="109" y="1274"/>
                    </a:lnTo>
                    <a:lnTo>
                      <a:pt x="104" y="1261"/>
                    </a:lnTo>
                    <a:lnTo>
                      <a:pt x="106" y="1244"/>
                    </a:lnTo>
                    <a:lnTo>
                      <a:pt x="106" y="1225"/>
                    </a:lnTo>
                    <a:lnTo>
                      <a:pt x="113" y="1215"/>
                    </a:lnTo>
                    <a:lnTo>
                      <a:pt x="122" y="1219"/>
                    </a:lnTo>
                    <a:lnTo>
                      <a:pt x="130" y="1215"/>
                    </a:lnTo>
                    <a:lnTo>
                      <a:pt x="129" y="1182"/>
                    </a:lnTo>
                    <a:lnTo>
                      <a:pt x="134" y="1178"/>
                    </a:lnTo>
                    <a:lnTo>
                      <a:pt x="137" y="1182"/>
                    </a:lnTo>
                    <a:lnTo>
                      <a:pt x="141" y="1180"/>
                    </a:lnTo>
                    <a:lnTo>
                      <a:pt x="149" y="1161"/>
                    </a:lnTo>
                    <a:lnTo>
                      <a:pt x="152" y="1139"/>
                    </a:lnTo>
                    <a:lnTo>
                      <a:pt x="158" y="1132"/>
                    </a:lnTo>
                    <a:lnTo>
                      <a:pt x="162" y="1116"/>
                    </a:lnTo>
                    <a:lnTo>
                      <a:pt x="166" y="1105"/>
                    </a:lnTo>
                    <a:lnTo>
                      <a:pt x="182" y="1076"/>
                    </a:lnTo>
                    <a:lnTo>
                      <a:pt x="183" y="1068"/>
                    </a:lnTo>
                    <a:lnTo>
                      <a:pt x="194" y="1037"/>
                    </a:lnTo>
                    <a:lnTo>
                      <a:pt x="195" y="1025"/>
                    </a:lnTo>
                    <a:lnTo>
                      <a:pt x="196" y="1024"/>
                    </a:lnTo>
                    <a:lnTo>
                      <a:pt x="204" y="994"/>
                    </a:lnTo>
                    <a:lnTo>
                      <a:pt x="210" y="987"/>
                    </a:lnTo>
                    <a:lnTo>
                      <a:pt x="210" y="950"/>
                    </a:lnTo>
                    <a:lnTo>
                      <a:pt x="217" y="939"/>
                    </a:lnTo>
                    <a:lnTo>
                      <a:pt x="221" y="928"/>
                    </a:lnTo>
                    <a:lnTo>
                      <a:pt x="221" y="903"/>
                    </a:lnTo>
                    <a:lnTo>
                      <a:pt x="216" y="882"/>
                    </a:lnTo>
                    <a:lnTo>
                      <a:pt x="215" y="855"/>
                    </a:lnTo>
                    <a:lnTo>
                      <a:pt x="210" y="821"/>
                    </a:lnTo>
                    <a:lnTo>
                      <a:pt x="209" y="789"/>
                    </a:lnTo>
                    <a:lnTo>
                      <a:pt x="211" y="763"/>
                    </a:lnTo>
                    <a:lnTo>
                      <a:pt x="223" y="756"/>
                    </a:lnTo>
                    <a:lnTo>
                      <a:pt x="228" y="737"/>
                    </a:lnTo>
                    <a:lnTo>
                      <a:pt x="226" y="731"/>
                    </a:lnTo>
                    <a:lnTo>
                      <a:pt x="226" y="719"/>
                    </a:lnTo>
                    <a:lnTo>
                      <a:pt x="219" y="698"/>
                    </a:lnTo>
                    <a:lnTo>
                      <a:pt x="216" y="694"/>
                    </a:lnTo>
                    <a:lnTo>
                      <a:pt x="217" y="685"/>
                    </a:lnTo>
                    <a:lnTo>
                      <a:pt x="220" y="678"/>
                    </a:lnTo>
                    <a:lnTo>
                      <a:pt x="231" y="664"/>
                    </a:lnTo>
                    <a:lnTo>
                      <a:pt x="236" y="643"/>
                    </a:lnTo>
                    <a:lnTo>
                      <a:pt x="242" y="606"/>
                    </a:lnTo>
                    <a:lnTo>
                      <a:pt x="251" y="591"/>
                    </a:lnTo>
                    <a:lnTo>
                      <a:pt x="251" y="572"/>
                    </a:lnTo>
                    <a:lnTo>
                      <a:pt x="253" y="565"/>
                    </a:lnTo>
                    <a:lnTo>
                      <a:pt x="257" y="562"/>
                    </a:lnTo>
                    <a:lnTo>
                      <a:pt x="262" y="548"/>
                    </a:lnTo>
                    <a:lnTo>
                      <a:pt x="263" y="530"/>
                    </a:lnTo>
                    <a:lnTo>
                      <a:pt x="265" y="521"/>
                    </a:lnTo>
                    <a:lnTo>
                      <a:pt x="265" y="511"/>
                    </a:lnTo>
                    <a:lnTo>
                      <a:pt x="262" y="497"/>
                    </a:lnTo>
                    <a:lnTo>
                      <a:pt x="262" y="483"/>
                    </a:lnTo>
                    <a:lnTo>
                      <a:pt x="264" y="475"/>
                    </a:lnTo>
                    <a:lnTo>
                      <a:pt x="268" y="467"/>
                    </a:lnTo>
                    <a:lnTo>
                      <a:pt x="275" y="461"/>
                    </a:lnTo>
                    <a:lnTo>
                      <a:pt x="275" y="452"/>
                    </a:lnTo>
                    <a:lnTo>
                      <a:pt x="275" y="438"/>
                    </a:lnTo>
                    <a:lnTo>
                      <a:pt x="274" y="423"/>
                    </a:lnTo>
                    <a:lnTo>
                      <a:pt x="274" y="375"/>
                    </a:lnTo>
                    <a:lnTo>
                      <a:pt x="276" y="363"/>
                    </a:lnTo>
                    <a:lnTo>
                      <a:pt x="276" y="351"/>
                    </a:lnTo>
                    <a:lnTo>
                      <a:pt x="270" y="343"/>
                    </a:lnTo>
                    <a:lnTo>
                      <a:pt x="270" y="337"/>
                    </a:lnTo>
                    <a:lnTo>
                      <a:pt x="274" y="324"/>
                    </a:lnTo>
                    <a:lnTo>
                      <a:pt x="279" y="317"/>
                    </a:lnTo>
                    <a:lnTo>
                      <a:pt x="284" y="317"/>
                    </a:lnTo>
                    <a:lnTo>
                      <a:pt x="286" y="310"/>
                    </a:lnTo>
                    <a:lnTo>
                      <a:pt x="289" y="268"/>
                    </a:lnTo>
                    <a:lnTo>
                      <a:pt x="292" y="256"/>
                    </a:lnTo>
                    <a:lnTo>
                      <a:pt x="292" y="244"/>
                    </a:lnTo>
                    <a:lnTo>
                      <a:pt x="296" y="233"/>
                    </a:lnTo>
                    <a:lnTo>
                      <a:pt x="297" y="224"/>
                    </a:lnTo>
                    <a:lnTo>
                      <a:pt x="296" y="222"/>
                    </a:lnTo>
                    <a:lnTo>
                      <a:pt x="290" y="195"/>
                    </a:lnTo>
                    <a:lnTo>
                      <a:pt x="292" y="142"/>
                    </a:lnTo>
                    <a:lnTo>
                      <a:pt x="290" y="132"/>
                    </a:lnTo>
                    <a:lnTo>
                      <a:pt x="287" y="122"/>
                    </a:lnTo>
                    <a:lnTo>
                      <a:pt x="285" y="95"/>
                    </a:lnTo>
                    <a:lnTo>
                      <a:pt x="279" y="57"/>
                    </a:lnTo>
                    <a:lnTo>
                      <a:pt x="274" y="39"/>
                    </a:lnTo>
                    <a:lnTo>
                      <a:pt x="284" y="30"/>
                    </a:lnTo>
                    <a:lnTo>
                      <a:pt x="286" y="30"/>
                    </a:lnTo>
                    <a:lnTo>
                      <a:pt x="303" y="29"/>
                    </a:lnTo>
                    <a:lnTo>
                      <a:pt x="311" y="26"/>
                    </a:lnTo>
                    <a:lnTo>
                      <a:pt x="312" y="25"/>
                    </a:lnTo>
                    <a:lnTo>
                      <a:pt x="313" y="16"/>
                    </a:lnTo>
                    <a:lnTo>
                      <a:pt x="318" y="7"/>
                    </a:lnTo>
                    <a:lnTo>
                      <a:pt x="323" y="2"/>
                    </a:lnTo>
                    <a:lnTo>
                      <a:pt x="325"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36" name="Freeform 242"/>
              <p:cNvSpPr>
                <a:spLocks noChangeAspect="1"/>
              </p:cNvSpPr>
              <p:nvPr/>
            </p:nvSpPr>
            <p:spPr bwMode="gray">
              <a:xfrm>
                <a:off x="1733" y="3162"/>
                <a:ext cx="31" cy="47"/>
              </a:xfrm>
              <a:custGeom>
                <a:avLst/>
                <a:gdLst/>
                <a:ahLst/>
                <a:cxnLst>
                  <a:cxn ang="0">
                    <a:pos x="141" y="225"/>
                  </a:cxn>
                  <a:cxn ang="0">
                    <a:pos x="135" y="231"/>
                  </a:cxn>
                  <a:cxn ang="0">
                    <a:pos x="115" y="225"/>
                  </a:cxn>
                  <a:cxn ang="0">
                    <a:pos x="77" y="221"/>
                  </a:cxn>
                  <a:cxn ang="0">
                    <a:pos x="61" y="225"/>
                  </a:cxn>
                  <a:cxn ang="0">
                    <a:pos x="35" y="220"/>
                  </a:cxn>
                  <a:cxn ang="0">
                    <a:pos x="30" y="215"/>
                  </a:cxn>
                  <a:cxn ang="0">
                    <a:pos x="23" y="213"/>
                  </a:cxn>
                  <a:cxn ang="0">
                    <a:pos x="30" y="205"/>
                  </a:cxn>
                  <a:cxn ang="0">
                    <a:pos x="12" y="205"/>
                  </a:cxn>
                  <a:cxn ang="0">
                    <a:pos x="5" y="202"/>
                  </a:cxn>
                  <a:cxn ang="0">
                    <a:pos x="0" y="189"/>
                  </a:cxn>
                  <a:cxn ang="0">
                    <a:pos x="16" y="181"/>
                  </a:cxn>
                  <a:cxn ang="0">
                    <a:pos x="29" y="176"/>
                  </a:cxn>
                  <a:cxn ang="0">
                    <a:pos x="36" y="176"/>
                  </a:cxn>
                  <a:cxn ang="0">
                    <a:pos x="23" y="160"/>
                  </a:cxn>
                  <a:cxn ang="0">
                    <a:pos x="38" y="165"/>
                  </a:cxn>
                  <a:cxn ang="0">
                    <a:pos x="64" y="184"/>
                  </a:cxn>
                  <a:cxn ang="0">
                    <a:pos x="73" y="178"/>
                  </a:cxn>
                  <a:cxn ang="0">
                    <a:pos x="62" y="171"/>
                  </a:cxn>
                  <a:cxn ang="0">
                    <a:pos x="81" y="178"/>
                  </a:cxn>
                  <a:cxn ang="0">
                    <a:pos x="92" y="170"/>
                  </a:cxn>
                  <a:cxn ang="0">
                    <a:pos x="100" y="176"/>
                  </a:cxn>
                  <a:cxn ang="0">
                    <a:pos x="106" y="167"/>
                  </a:cxn>
                  <a:cxn ang="0">
                    <a:pos x="72" y="151"/>
                  </a:cxn>
                  <a:cxn ang="0">
                    <a:pos x="70" y="113"/>
                  </a:cxn>
                  <a:cxn ang="0">
                    <a:pos x="82" y="108"/>
                  </a:cxn>
                  <a:cxn ang="0">
                    <a:pos x="111" y="89"/>
                  </a:cxn>
                  <a:cxn ang="0">
                    <a:pos x="99" y="79"/>
                  </a:cxn>
                  <a:cxn ang="0">
                    <a:pos x="66" y="90"/>
                  </a:cxn>
                  <a:cxn ang="0">
                    <a:pos x="49" y="73"/>
                  </a:cxn>
                  <a:cxn ang="0">
                    <a:pos x="50" y="51"/>
                  </a:cxn>
                  <a:cxn ang="0">
                    <a:pos x="60" y="53"/>
                  </a:cxn>
                  <a:cxn ang="0">
                    <a:pos x="68" y="43"/>
                  </a:cxn>
                  <a:cxn ang="0">
                    <a:pos x="62" y="30"/>
                  </a:cxn>
                  <a:cxn ang="0">
                    <a:pos x="67" y="25"/>
                  </a:cxn>
                  <a:cxn ang="0">
                    <a:pos x="78" y="29"/>
                  </a:cxn>
                  <a:cxn ang="0">
                    <a:pos x="94" y="5"/>
                  </a:cxn>
                  <a:cxn ang="0">
                    <a:pos x="115" y="16"/>
                  </a:cxn>
                  <a:cxn ang="0">
                    <a:pos x="135" y="15"/>
                  </a:cxn>
                  <a:cxn ang="0">
                    <a:pos x="148" y="17"/>
                  </a:cxn>
                  <a:cxn ang="0">
                    <a:pos x="152" y="213"/>
                  </a:cxn>
                </a:cxnLst>
                <a:rect l="0" t="0" r="r" b="b"/>
                <a:pathLst>
                  <a:path w="152" h="235">
                    <a:moveTo>
                      <a:pt x="152" y="225"/>
                    </a:moveTo>
                    <a:lnTo>
                      <a:pt x="141" y="225"/>
                    </a:lnTo>
                    <a:lnTo>
                      <a:pt x="143" y="231"/>
                    </a:lnTo>
                    <a:lnTo>
                      <a:pt x="135" y="231"/>
                    </a:lnTo>
                    <a:lnTo>
                      <a:pt x="129" y="235"/>
                    </a:lnTo>
                    <a:lnTo>
                      <a:pt x="115" y="225"/>
                    </a:lnTo>
                    <a:lnTo>
                      <a:pt x="99" y="221"/>
                    </a:lnTo>
                    <a:lnTo>
                      <a:pt x="77" y="221"/>
                    </a:lnTo>
                    <a:lnTo>
                      <a:pt x="75" y="225"/>
                    </a:lnTo>
                    <a:lnTo>
                      <a:pt x="61" y="225"/>
                    </a:lnTo>
                    <a:lnTo>
                      <a:pt x="41" y="216"/>
                    </a:lnTo>
                    <a:lnTo>
                      <a:pt x="35" y="220"/>
                    </a:lnTo>
                    <a:lnTo>
                      <a:pt x="25" y="219"/>
                    </a:lnTo>
                    <a:lnTo>
                      <a:pt x="30" y="215"/>
                    </a:lnTo>
                    <a:lnTo>
                      <a:pt x="30" y="213"/>
                    </a:lnTo>
                    <a:lnTo>
                      <a:pt x="23" y="213"/>
                    </a:lnTo>
                    <a:lnTo>
                      <a:pt x="24" y="209"/>
                    </a:lnTo>
                    <a:lnTo>
                      <a:pt x="30" y="205"/>
                    </a:lnTo>
                    <a:lnTo>
                      <a:pt x="16" y="202"/>
                    </a:lnTo>
                    <a:lnTo>
                      <a:pt x="12" y="205"/>
                    </a:lnTo>
                    <a:lnTo>
                      <a:pt x="3" y="205"/>
                    </a:lnTo>
                    <a:lnTo>
                      <a:pt x="5" y="202"/>
                    </a:lnTo>
                    <a:lnTo>
                      <a:pt x="5" y="194"/>
                    </a:lnTo>
                    <a:lnTo>
                      <a:pt x="0" y="189"/>
                    </a:lnTo>
                    <a:lnTo>
                      <a:pt x="16" y="186"/>
                    </a:lnTo>
                    <a:lnTo>
                      <a:pt x="16" y="181"/>
                    </a:lnTo>
                    <a:lnTo>
                      <a:pt x="24" y="181"/>
                    </a:lnTo>
                    <a:lnTo>
                      <a:pt x="29" y="176"/>
                    </a:lnTo>
                    <a:lnTo>
                      <a:pt x="34" y="177"/>
                    </a:lnTo>
                    <a:lnTo>
                      <a:pt x="36" y="176"/>
                    </a:lnTo>
                    <a:lnTo>
                      <a:pt x="34" y="167"/>
                    </a:lnTo>
                    <a:lnTo>
                      <a:pt x="23" y="160"/>
                    </a:lnTo>
                    <a:lnTo>
                      <a:pt x="23" y="151"/>
                    </a:lnTo>
                    <a:lnTo>
                      <a:pt x="38" y="165"/>
                    </a:lnTo>
                    <a:lnTo>
                      <a:pt x="59" y="177"/>
                    </a:lnTo>
                    <a:lnTo>
                      <a:pt x="64" y="184"/>
                    </a:lnTo>
                    <a:lnTo>
                      <a:pt x="67" y="181"/>
                    </a:lnTo>
                    <a:lnTo>
                      <a:pt x="73" y="178"/>
                    </a:lnTo>
                    <a:lnTo>
                      <a:pt x="64" y="176"/>
                    </a:lnTo>
                    <a:lnTo>
                      <a:pt x="62" y="171"/>
                    </a:lnTo>
                    <a:lnTo>
                      <a:pt x="68" y="165"/>
                    </a:lnTo>
                    <a:lnTo>
                      <a:pt x="81" y="178"/>
                    </a:lnTo>
                    <a:lnTo>
                      <a:pt x="82" y="167"/>
                    </a:lnTo>
                    <a:lnTo>
                      <a:pt x="92" y="170"/>
                    </a:lnTo>
                    <a:lnTo>
                      <a:pt x="99" y="181"/>
                    </a:lnTo>
                    <a:lnTo>
                      <a:pt x="100" y="176"/>
                    </a:lnTo>
                    <a:lnTo>
                      <a:pt x="110" y="176"/>
                    </a:lnTo>
                    <a:lnTo>
                      <a:pt x="106" y="167"/>
                    </a:lnTo>
                    <a:lnTo>
                      <a:pt x="75" y="156"/>
                    </a:lnTo>
                    <a:lnTo>
                      <a:pt x="72" y="151"/>
                    </a:lnTo>
                    <a:lnTo>
                      <a:pt x="67" y="121"/>
                    </a:lnTo>
                    <a:lnTo>
                      <a:pt x="70" y="113"/>
                    </a:lnTo>
                    <a:lnTo>
                      <a:pt x="79" y="113"/>
                    </a:lnTo>
                    <a:lnTo>
                      <a:pt x="82" y="108"/>
                    </a:lnTo>
                    <a:lnTo>
                      <a:pt x="109" y="101"/>
                    </a:lnTo>
                    <a:lnTo>
                      <a:pt x="111" y="89"/>
                    </a:lnTo>
                    <a:lnTo>
                      <a:pt x="106" y="80"/>
                    </a:lnTo>
                    <a:lnTo>
                      <a:pt x="99" y="79"/>
                    </a:lnTo>
                    <a:lnTo>
                      <a:pt x="87" y="80"/>
                    </a:lnTo>
                    <a:lnTo>
                      <a:pt x="66" y="90"/>
                    </a:lnTo>
                    <a:lnTo>
                      <a:pt x="52" y="80"/>
                    </a:lnTo>
                    <a:lnTo>
                      <a:pt x="49" y="73"/>
                    </a:lnTo>
                    <a:lnTo>
                      <a:pt x="50" y="62"/>
                    </a:lnTo>
                    <a:lnTo>
                      <a:pt x="50" y="51"/>
                    </a:lnTo>
                    <a:lnTo>
                      <a:pt x="55" y="48"/>
                    </a:lnTo>
                    <a:lnTo>
                      <a:pt x="60" y="53"/>
                    </a:lnTo>
                    <a:lnTo>
                      <a:pt x="66" y="52"/>
                    </a:lnTo>
                    <a:lnTo>
                      <a:pt x="68" y="43"/>
                    </a:lnTo>
                    <a:lnTo>
                      <a:pt x="64" y="36"/>
                    </a:lnTo>
                    <a:lnTo>
                      <a:pt x="62" y="30"/>
                    </a:lnTo>
                    <a:lnTo>
                      <a:pt x="52" y="27"/>
                    </a:lnTo>
                    <a:lnTo>
                      <a:pt x="67" y="25"/>
                    </a:lnTo>
                    <a:lnTo>
                      <a:pt x="75" y="31"/>
                    </a:lnTo>
                    <a:lnTo>
                      <a:pt x="78" y="29"/>
                    </a:lnTo>
                    <a:lnTo>
                      <a:pt x="88" y="25"/>
                    </a:lnTo>
                    <a:lnTo>
                      <a:pt x="94" y="5"/>
                    </a:lnTo>
                    <a:lnTo>
                      <a:pt x="106" y="0"/>
                    </a:lnTo>
                    <a:lnTo>
                      <a:pt x="115" y="16"/>
                    </a:lnTo>
                    <a:lnTo>
                      <a:pt x="124" y="17"/>
                    </a:lnTo>
                    <a:lnTo>
                      <a:pt x="135" y="15"/>
                    </a:lnTo>
                    <a:lnTo>
                      <a:pt x="143" y="8"/>
                    </a:lnTo>
                    <a:lnTo>
                      <a:pt x="148" y="17"/>
                    </a:lnTo>
                    <a:lnTo>
                      <a:pt x="151" y="209"/>
                    </a:lnTo>
                    <a:lnTo>
                      <a:pt x="152" y="213"/>
                    </a:lnTo>
                    <a:lnTo>
                      <a:pt x="152" y="225"/>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37" name="Freeform 243"/>
              <p:cNvSpPr>
                <a:spLocks noChangeAspect="1"/>
              </p:cNvSpPr>
              <p:nvPr/>
            </p:nvSpPr>
            <p:spPr bwMode="gray">
              <a:xfrm>
                <a:off x="1964" y="2482"/>
                <a:ext cx="6" cy="5"/>
              </a:xfrm>
              <a:custGeom>
                <a:avLst/>
                <a:gdLst/>
                <a:ahLst/>
                <a:cxnLst>
                  <a:cxn ang="0">
                    <a:pos x="7" y="0"/>
                  </a:cxn>
                  <a:cxn ang="0">
                    <a:pos x="0" y="9"/>
                  </a:cxn>
                  <a:cxn ang="0">
                    <a:pos x="0" y="15"/>
                  </a:cxn>
                  <a:cxn ang="0">
                    <a:pos x="6" y="22"/>
                  </a:cxn>
                  <a:cxn ang="0">
                    <a:pos x="16" y="23"/>
                  </a:cxn>
                  <a:cxn ang="0">
                    <a:pos x="23" y="27"/>
                  </a:cxn>
                  <a:cxn ang="0">
                    <a:pos x="31" y="26"/>
                  </a:cxn>
                  <a:cxn ang="0">
                    <a:pos x="32" y="19"/>
                  </a:cxn>
                  <a:cxn ang="0">
                    <a:pos x="26" y="14"/>
                  </a:cxn>
                  <a:cxn ang="0">
                    <a:pos x="19" y="12"/>
                  </a:cxn>
                  <a:cxn ang="0">
                    <a:pos x="11" y="7"/>
                  </a:cxn>
                  <a:cxn ang="0">
                    <a:pos x="7" y="0"/>
                  </a:cxn>
                </a:cxnLst>
                <a:rect l="0" t="0" r="r" b="b"/>
                <a:pathLst>
                  <a:path w="32" h="27">
                    <a:moveTo>
                      <a:pt x="7" y="0"/>
                    </a:moveTo>
                    <a:lnTo>
                      <a:pt x="0" y="9"/>
                    </a:lnTo>
                    <a:lnTo>
                      <a:pt x="0" y="15"/>
                    </a:lnTo>
                    <a:lnTo>
                      <a:pt x="6" y="22"/>
                    </a:lnTo>
                    <a:lnTo>
                      <a:pt x="16" y="23"/>
                    </a:lnTo>
                    <a:lnTo>
                      <a:pt x="23" y="27"/>
                    </a:lnTo>
                    <a:lnTo>
                      <a:pt x="31" y="26"/>
                    </a:lnTo>
                    <a:lnTo>
                      <a:pt x="32" y="19"/>
                    </a:lnTo>
                    <a:lnTo>
                      <a:pt x="26" y="14"/>
                    </a:lnTo>
                    <a:lnTo>
                      <a:pt x="19" y="12"/>
                    </a:lnTo>
                    <a:lnTo>
                      <a:pt x="11" y="7"/>
                    </a:lnTo>
                    <a:lnTo>
                      <a:pt x="7"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38" name="Freeform 244"/>
              <p:cNvSpPr>
                <a:spLocks noChangeAspect="1"/>
              </p:cNvSpPr>
              <p:nvPr/>
            </p:nvSpPr>
            <p:spPr bwMode="gray">
              <a:xfrm>
                <a:off x="1971" y="2487"/>
                <a:ext cx="4" cy="2"/>
              </a:xfrm>
              <a:custGeom>
                <a:avLst/>
                <a:gdLst/>
                <a:ahLst/>
                <a:cxnLst>
                  <a:cxn ang="0">
                    <a:pos x="17" y="8"/>
                  </a:cxn>
                  <a:cxn ang="0">
                    <a:pos x="11" y="12"/>
                  </a:cxn>
                  <a:cxn ang="0">
                    <a:pos x="1" y="12"/>
                  </a:cxn>
                  <a:cxn ang="0">
                    <a:pos x="0" y="11"/>
                  </a:cxn>
                  <a:cxn ang="0">
                    <a:pos x="0" y="8"/>
                  </a:cxn>
                  <a:cxn ang="0">
                    <a:pos x="1" y="6"/>
                  </a:cxn>
                  <a:cxn ang="0">
                    <a:pos x="2" y="6"/>
                  </a:cxn>
                  <a:cxn ang="0">
                    <a:pos x="8" y="1"/>
                  </a:cxn>
                  <a:cxn ang="0">
                    <a:pos x="11" y="0"/>
                  </a:cxn>
                  <a:cxn ang="0">
                    <a:pos x="14" y="0"/>
                  </a:cxn>
                  <a:cxn ang="0">
                    <a:pos x="18" y="1"/>
                  </a:cxn>
                  <a:cxn ang="0">
                    <a:pos x="18" y="6"/>
                  </a:cxn>
                  <a:cxn ang="0">
                    <a:pos x="17" y="8"/>
                  </a:cxn>
                </a:cxnLst>
                <a:rect l="0" t="0" r="r" b="b"/>
                <a:pathLst>
                  <a:path w="18" h="12">
                    <a:moveTo>
                      <a:pt x="17" y="8"/>
                    </a:moveTo>
                    <a:lnTo>
                      <a:pt x="11" y="12"/>
                    </a:lnTo>
                    <a:lnTo>
                      <a:pt x="1" y="12"/>
                    </a:lnTo>
                    <a:lnTo>
                      <a:pt x="0" y="11"/>
                    </a:lnTo>
                    <a:lnTo>
                      <a:pt x="0" y="8"/>
                    </a:lnTo>
                    <a:lnTo>
                      <a:pt x="1" y="6"/>
                    </a:lnTo>
                    <a:lnTo>
                      <a:pt x="2" y="6"/>
                    </a:lnTo>
                    <a:lnTo>
                      <a:pt x="8" y="1"/>
                    </a:lnTo>
                    <a:lnTo>
                      <a:pt x="11" y="0"/>
                    </a:lnTo>
                    <a:lnTo>
                      <a:pt x="14" y="0"/>
                    </a:lnTo>
                    <a:lnTo>
                      <a:pt x="18" y="1"/>
                    </a:lnTo>
                    <a:lnTo>
                      <a:pt x="18" y="6"/>
                    </a:lnTo>
                    <a:lnTo>
                      <a:pt x="17" y="8"/>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39" name="Freeform 245"/>
              <p:cNvSpPr>
                <a:spLocks noChangeAspect="1"/>
              </p:cNvSpPr>
              <p:nvPr/>
            </p:nvSpPr>
            <p:spPr bwMode="gray">
              <a:xfrm>
                <a:off x="1962" y="2489"/>
                <a:ext cx="23" cy="17"/>
              </a:xfrm>
              <a:custGeom>
                <a:avLst/>
                <a:gdLst/>
                <a:ahLst/>
                <a:cxnLst>
                  <a:cxn ang="0">
                    <a:pos x="116" y="9"/>
                  </a:cxn>
                  <a:cxn ang="0">
                    <a:pos x="116" y="33"/>
                  </a:cxn>
                  <a:cxn ang="0">
                    <a:pos x="116" y="38"/>
                  </a:cxn>
                  <a:cxn ang="0">
                    <a:pos x="96" y="64"/>
                  </a:cxn>
                  <a:cxn ang="0">
                    <a:pos x="82" y="75"/>
                  </a:cxn>
                  <a:cxn ang="0">
                    <a:pos x="70" y="80"/>
                  </a:cxn>
                  <a:cxn ang="0">
                    <a:pos x="42" y="87"/>
                  </a:cxn>
                  <a:cxn ang="0">
                    <a:pos x="37" y="86"/>
                  </a:cxn>
                  <a:cxn ang="0">
                    <a:pos x="16" y="86"/>
                  </a:cxn>
                  <a:cxn ang="0">
                    <a:pos x="7" y="82"/>
                  </a:cxn>
                  <a:cxn ang="0">
                    <a:pos x="4" y="77"/>
                  </a:cxn>
                  <a:cxn ang="0">
                    <a:pos x="4" y="64"/>
                  </a:cxn>
                  <a:cxn ang="0">
                    <a:pos x="3" y="54"/>
                  </a:cxn>
                  <a:cxn ang="0">
                    <a:pos x="3" y="48"/>
                  </a:cxn>
                  <a:cxn ang="0">
                    <a:pos x="0" y="39"/>
                  </a:cxn>
                  <a:cxn ang="0">
                    <a:pos x="0" y="16"/>
                  </a:cxn>
                  <a:cxn ang="0">
                    <a:pos x="4" y="11"/>
                  </a:cxn>
                  <a:cxn ang="0">
                    <a:pos x="14" y="7"/>
                  </a:cxn>
                  <a:cxn ang="0">
                    <a:pos x="15" y="4"/>
                  </a:cxn>
                  <a:cxn ang="0">
                    <a:pos x="25" y="1"/>
                  </a:cxn>
                  <a:cxn ang="0">
                    <a:pos x="37" y="1"/>
                  </a:cxn>
                  <a:cxn ang="0">
                    <a:pos x="43" y="1"/>
                  </a:cxn>
                  <a:cxn ang="0">
                    <a:pos x="55" y="5"/>
                  </a:cxn>
                  <a:cxn ang="0">
                    <a:pos x="63" y="5"/>
                  </a:cxn>
                  <a:cxn ang="0">
                    <a:pos x="76" y="1"/>
                  </a:cxn>
                  <a:cxn ang="0">
                    <a:pos x="95" y="0"/>
                  </a:cxn>
                  <a:cxn ang="0">
                    <a:pos x="107" y="1"/>
                  </a:cxn>
                  <a:cxn ang="0">
                    <a:pos x="111" y="4"/>
                  </a:cxn>
                  <a:cxn ang="0">
                    <a:pos x="114" y="7"/>
                  </a:cxn>
                  <a:cxn ang="0">
                    <a:pos x="114" y="9"/>
                  </a:cxn>
                  <a:cxn ang="0">
                    <a:pos x="116" y="9"/>
                  </a:cxn>
                </a:cxnLst>
                <a:rect l="0" t="0" r="r" b="b"/>
                <a:pathLst>
                  <a:path w="116" h="87">
                    <a:moveTo>
                      <a:pt x="116" y="9"/>
                    </a:moveTo>
                    <a:lnTo>
                      <a:pt x="116" y="33"/>
                    </a:lnTo>
                    <a:lnTo>
                      <a:pt x="116" y="38"/>
                    </a:lnTo>
                    <a:lnTo>
                      <a:pt x="96" y="64"/>
                    </a:lnTo>
                    <a:lnTo>
                      <a:pt x="82" y="75"/>
                    </a:lnTo>
                    <a:lnTo>
                      <a:pt x="70" y="80"/>
                    </a:lnTo>
                    <a:lnTo>
                      <a:pt x="42" y="87"/>
                    </a:lnTo>
                    <a:lnTo>
                      <a:pt x="37" y="86"/>
                    </a:lnTo>
                    <a:lnTo>
                      <a:pt x="16" y="86"/>
                    </a:lnTo>
                    <a:lnTo>
                      <a:pt x="7" y="82"/>
                    </a:lnTo>
                    <a:lnTo>
                      <a:pt x="4" y="77"/>
                    </a:lnTo>
                    <a:lnTo>
                      <a:pt x="4" y="64"/>
                    </a:lnTo>
                    <a:lnTo>
                      <a:pt x="3" y="54"/>
                    </a:lnTo>
                    <a:lnTo>
                      <a:pt x="3" y="48"/>
                    </a:lnTo>
                    <a:lnTo>
                      <a:pt x="0" y="39"/>
                    </a:lnTo>
                    <a:lnTo>
                      <a:pt x="0" y="16"/>
                    </a:lnTo>
                    <a:lnTo>
                      <a:pt x="4" y="11"/>
                    </a:lnTo>
                    <a:lnTo>
                      <a:pt x="14" y="7"/>
                    </a:lnTo>
                    <a:lnTo>
                      <a:pt x="15" y="4"/>
                    </a:lnTo>
                    <a:lnTo>
                      <a:pt x="25" y="1"/>
                    </a:lnTo>
                    <a:lnTo>
                      <a:pt x="37" y="1"/>
                    </a:lnTo>
                    <a:lnTo>
                      <a:pt x="43" y="1"/>
                    </a:lnTo>
                    <a:lnTo>
                      <a:pt x="55" y="5"/>
                    </a:lnTo>
                    <a:lnTo>
                      <a:pt x="63" y="5"/>
                    </a:lnTo>
                    <a:lnTo>
                      <a:pt x="76" y="1"/>
                    </a:lnTo>
                    <a:lnTo>
                      <a:pt x="95" y="0"/>
                    </a:lnTo>
                    <a:lnTo>
                      <a:pt x="107" y="1"/>
                    </a:lnTo>
                    <a:lnTo>
                      <a:pt x="111" y="4"/>
                    </a:lnTo>
                    <a:lnTo>
                      <a:pt x="114" y="7"/>
                    </a:lnTo>
                    <a:lnTo>
                      <a:pt x="114" y="9"/>
                    </a:lnTo>
                    <a:lnTo>
                      <a:pt x="116" y="9"/>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40" name="Freeform 246"/>
              <p:cNvSpPr>
                <a:spLocks noChangeAspect="1"/>
              </p:cNvSpPr>
              <p:nvPr/>
            </p:nvSpPr>
            <p:spPr bwMode="gray">
              <a:xfrm>
                <a:off x="1955" y="2487"/>
                <a:ext cx="7" cy="8"/>
              </a:xfrm>
              <a:custGeom>
                <a:avLst/>
                <a:gdLst/>
                <a:ahLst/>
                <a:cxnLst>
                  <a:cxn ang="0">
                    <a:pos x="31" y="16"/>
                  </a:cxn>
                  <a:cxn ang="0">
                    <a:pos x="31" y="18"/>
                  </a:cxn>
                  <a:cxn ang="0">
                    <a:pos x="24" y="25"/>
                  </a:cxn>
                  <a:cxn ang="0">
                    <a:pos x="24" y="27"/>
                  </a:cxn>
                  <a:cxn ang="0">
                    <a:pos x="13" y="38"/>
                  </a:cxn>
                  <a:cxn ang="0">
                    <a:pos x="5" y="38"/>
                  </a:cxn>
                  <a:cxn ang="0">
                    <a:pos x="5" y="34"/>
                  </a:cxn>
                  <a:cxn ang="0">
                    <a:pos x="0" y="30"/>
                  </a:cxn>
                  <a:cxn ang="0">
                    <a:pos x="0" y="27"/>
                  </a:cxn>
                  <a:cxn ang="0">
                    <a:pos x="2" y="22"/>
                  </a:cxn>
                  <a:cxn ang="0">
                    <a:pos x="9" y="15"/>
                  </a:cxn>
                  <a:cxn ang="0">
                    <a:pos x="10" y="10"/>
                  </a:cxn>
                  <a:cxn ang="0">
                    <a:pos x="11" y="6"/>
                  </a:cxn>
                  <a:cxn ang="0">
                    <a:pos x="15" y="5"/>
                  </a:cxn>
                  <a:cxn ang="0">
                    <a:pos x="24" y="3"/>
                  </a:cxn>
                  <a:cxn ang="0">
                    <a:pos x="24" y="2"/>
                  </a:cxn>
                  <a:cxn ang="0">
                    <a:pos x="31" y="0"/>
                  </a:cxn>
                  <a:cxn ang="0">
                    <a:pos x="31" y="3"/>
                  </a:cxn>
                  <a:cxn ang="0">
                    <a:pos x="24" y="6"/>
                  </a:cxn>
                  <a:cxn ang="0">
                    <a:pos x="20" y="10"/>
                  </a:cxn>
                  <a:cxn ang="0">
                    <a:pos x="20" y="13"/>
                  </a:cxn>
                  <a:cxn ang="0">
                    <a:pos x="30" y="11"/>
                  </a:cxn>
                  <a:cxn ang="0">
                    <a:pos x="30" y="15"/>
                  </a:cxn>
                  <a:cxn ang="0">
                    <a:pos x="31" y="16"/>
                  </a:cxn>
                </a:cxnLst>
                <a:rect l="0" t="0" r="r" b="b"/>
                <a:pathLst>
                  <a:path w="31" h="38">
                    <a:moveTo>
                      <a:pt x="31" y="16"/>
                    </a:moveTo>
                    <a:lnTo>
                      <a:pt x="31" y="18"/>
                    </a:lnTo>
                    <a:lnTo>
                      <a:pt x="24" y="25"/>
                    </a:lnTo>
                    <a:lnTo>
                      <a:pt x="24" y="27"/>
                    </a:lnTo>
                    <a:lnTo>
                      <a:pt x="13" y="38"/>
                    </a:lnTo>
                    <a:lnTo>
                      <a:pt x="5" y="38"/>
                    </a:lnTo>
                    <a:lnTo>
                      <a:pt x="5" y="34"/>
                    </a:lnTo>
                    <a:lnTo>
                      <a:pt x="0" y="30"/>
                    </a:lnTo>
                    <a:lnTo>
                      <a:pt x="0" y="27"/>
                    </a:lnTo>
                    <a:lnTo>
                      <a:pt x="2" y="22"/>
                    </a:lnTo>
                    <a:lnTo>
                      <a:pt x="9" y="15"/>
                    </a:lnTo>
                    <a:lnTo>
                      <a:pt x="10" y="10"/>
                    </a:lnTo>
                    <a:lnTo>
                      <a:pt x="11" y="6"/>
                    </a:lnTo>
                    <a:lnTo>
                      <a:pt x="15" y="5"/>
                    </a:lnTo>
                    <a:lnTo>
                      <a:pt x="24" y="3"/>
                    </a:lnTo>
                    <a:lnTo>
                      <a:pt x="24" y="2"/>
                    </a:lnTo>
                    <a:lnTo>
                      <a:pt x="31" y="0"/>
                    </a:lnTo>
                    <a:lnTo>
                      <a:pt x="31" y="3"/>
                    </a:lnTo>
                    <a:lnTo>
                      <a:pt x="24" y="6"/>
                    </a:lnTo>
                    <a:lnTo>
                      <a:pt x="20" y="10"/>
                    </a:lnTo>
                    <a:lnTo>
                      <a:pt x="20" y="13"/>
                    </a:lnTo>
                    <a:lnTo>
                      <a:pt x="30" y="11"/>
                    </a:lnTo>
                    <a:lnTo>
                      <a:pt x="30" y="15"/>
                    </a:lnTo>
                    <a:lnTo>
                      <a:pt x="31" y="16"/>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41" name="Freeform 247"/>
              <p:cNvSpPr>
                <a:spLocks noChangeAspect="1"/>
              </p:cNvSpPr>
              <p:nvPr/>
            </p:nvSpPr>
            <p:spPr bwMode="gray">
              <a:xfrm>
                <a:off x="1967" y="2482"/>
                <a:ext cx="1" cy="1"/>
              </a:xfrm>
              <a:custGeom>
                <a:avLst/>
                <a:gdLst/>
                <a:ahLst/>
                <a:cxnLst>
                  <a:cxn ang="0">
                    <a:pos x="5" y="0"/>
                  </a:cxn>
                  <a:cxn ang="0">
                    <a:pos x="6" y="5"/>
                  </a:cxn>
                  <a:cxn ang="0">
                    <a:pos x="5" y="7"/>
                  </a:cxn>
                  <a:cxn ang="0">
                    <a:pos x="3" y="7"/>
                  </a:cxn>
                  <a:cxn ang="0">
                    <a:pos x="0" y="7"/>
                  </a:cxn>
                  <a:cxn ang="0">
                    <a:pos x="0" y="3"/>
                  </a:cxn>
                  <a:cxn ang="0">
                    <a:pos x="1" y="1"/>
                  </a:cxn>
                  <a:cxn ang="0">
                    <a:pos x="5" y="0"/>
                  </a:cxn>
                </a:cxnLst>
                <a:rect l="0" t="0" r="r" b="b"/>
                <a:pathLst>
                  <a:path w="6" h="7">
                    <a:moveTo>
                      <a:pt x="5" y="0"/>
                    </a:moveTo>
                    <a:lnTo>
                      <a:pt x="6" y="5"/>
                    </a:lnTo>
                    <a:lnTo>
                      <a:pt x="5" y="7"/>
                    </a:lnTo>
                    <a:lnTo>
                      <a:pt x="3" y="7"/>
                    </a:lnTo>
                    <a:lnTo>
                      <a:pt x="0" y="7"/>
                    </a:lnTo>
                    <a:lnTo>
                      <a:pt x="0" y="3"/>
                    </a:lnTo>
                    <a:lnTo>
                      <a:pt x="1" y="1"/>
                    </a:lnTo>
                    <a:lnTo>
                      <a:pt x="5"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42" name="Freeform 248"/>
              <p:cNvSpPr>
                <a:spLocks noChangeAspect="1"/>
              </p:cNvSpPr>
              <p:nvPr/>
            </p:nvSpPr>
            <p:spPr bwMode="gray">
              <a:xfrm>
                <a:off x="1963" y="2487"/>
                <a:ext cx="2" cy="1"/>
              </a:xfrm>
              <a:custGeom>
                <a:avLst/>
                <a:gdLst/>
                <a:ahLst/>
                <a:cxnLst>
                  <a:cxn ang="0">
                    <a:pos x="7" y="0"/>
                  </a:cxn>
                  <a:cxn ang="0">
                    <a:pos x="8" y="2"/>
                  </a:cxn>
                  <a:cxn ang="0">
                    <a:pos x="8" y="6"/>
                  </a:cxn>
                  <a:cxn ang="0">
                    <a:pos x="3" y="6"/>
                  </a:cxn>
                  <a:cxn ang="0">
                    <a:pos x="0" y="1"/>
                  </a:cxn>
                  <a:cxn ang="0">
                    <a:pos x="7" y="0"/>
                  </a:cxn>
                </a:cxnLst>
                <a:rect l="0" t="0" r="r" b="b"/>
                <a:pathLst>
                  <a:path w="8" h="6">
                    <a:moveTo>
                      <a:pt x="7" y="0"/>
                    </a:moveTo>
                    <a:lnTo>
                      <a:pt x="8" y="2"/>
                    </a:lnTo>
                    <a:lnTo>
                      <a:pt x="8" y="6"/>
                    </a:lnTo>
                    <a:lnTo>
                      <a:pt x="3" y="6"/>
                    </a:lnTo>
                    <a:lnTo>
                      <a:pt x="0" y="1"/>
                    </a:lnTo>
                    <a:lnTo>
                      <a:pt x="7"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43" name="Freeform 249"/>
              <p:cNvSpPr>
                <a:spLocks noChangeAspect="1"/>
              </p:cNvSpPr>
              <p:nvPr/>
            </p:nvSpPr>
            <p:spPr bwMode="gray">
              <a:xfrm>
                <a:off x="1706" y="2430"/>
                <a:ext cx="427" cy="448"/>
              </a:xfrm>
              <a:custGeom>
                <a:avLst/>
                <a:gdLst/>
                <a:ahLst/>
                <a:cxnLst>
                  <a:cxn ang="0">
                    <a:pos x="598" y="69"/>
                  </a:cxn>
                  <a:cxn ang="0">
                    <a:pos x="523" y="81"/>
                  </a:cxn>
                  <a:cxn ang="0">
                    <a:pos x="572" y="165"/>
                  </a:cxn>
                  <a:cxn ang="0">
                    <a:pos x="503" y="211"/>
                  </a:cxn>
                  <a:cxn ang="0">
                    <a:pos x="408" y="243"/>
                  </a:cxn>
                  <a:cxn ang="0">
                    <a:pos x="317" y="186"/>
                  </a:cxn>
                  <a:cxn ang="0">
                    <a:pos x="225" y="231"/>
                  </a:cxn>
                  <a:cxn ang="0">
                    <a:pos x="210" y="254"/>
                  </a:cxn>
                  <a:cxn ang="0">
                    <a:pos x="220" y="460"/>
                  </a:cxn>
                  <a:cxn ang="0">
                    <a:pos x="83" y="554"/>
                  </a:cxn>
                  <a:cxn ang="0">
                    <a:pos x="0" y="698"/>
                  </a:cxn>
                  <a:cxn ang="0">
                    <a:pos x="82" y="806"/>
                  </a:cxn>
                  <a:cxn ang="0">
                    <a:pos x="180" y="853"/>
                  </a:cxn>
                  <a:cxn ang="0">
                    <a:pos x="303" y="883"/>
                  </a:cxn>
                  <a:cxn ang="0">
                    <a:pos x="468" y="840"/>
                  </a:cxn>
                  <a:cxn ang="0">
                    <a:pos x="573" y="973"/>
                  </a:cxn>
                  <a:cxn ang="0">
                    <a:pos x="720" y="1039"/>
                  </a:cxn>
                  <a:cxn ang="0">
                    <a:pos x="749" y="1181"/>
                  </a:cxn>
                  <a:cxn ang="0">
                    <a:pos x="863" y="1243"/>
                  </a:cxn>
                  <a:cxn ang="0">
                    <a:pos x="872" y="1398"/>
                  </a:cxn>
                  <a:cxn ang="0">
                    <a:pos x="901" y="1526"/>
                  </a:cxn>
                  <a:cxn ang="0">
                    <a:pos x="1000" y="1613"/>
                  </a:cxn>
                  <a:cxn ang="0">
                    <a:pos x="1059" y="1706"/>
                  </a:cxn>
                  <a:cxn ang="0">
                    <a:pos x="1054" y="1841"/>
                  </a:cxn>
                  <a:cxn ang="0">
                    <a:pos x="904" y="2000"/>
                  </a:cxn>
                  <a:cxn ang="0">
                    <a:pos x="973" y="2055"/>
                  </a:cxn>
                  <a:cxn ang="0">
                    <a:pos x="1052" y="2092"/>
                  </a:cxn>
                  <a:cxn ang="0">
                    <a:pos x="1126" y="2180"/>
                  </a:cxn>
                  <a:cxn ang="0">
                    <a:pos x="1156" y="2196"/>
                  </a:cxn>
                  <a:cxn ang="0">
                    <a:pos x="1275" y="2045"/>
                  </a:cxn>
                  <a:cxn ang="0">
                    <a:pos x="1377" y="1895"/>
                  </a:cxn>
                  <a:cxn ang="0">
                    <a:pos x="1376" y="1762"/>
                  </a:cxn>
                  <a:cxn ang="0">
                    <a:pos x="1474" y="1650"/>
                  </a:cxn>
                  <a:cxn ang="0">
                    <a:pos x="1598" y="1588"/>
                  </a:cxn>
                  <a:cxn ang="0">
                    <a:pos x="1657" y="1570"/>
                  </a:cxn>
                  <a:cxn ang="0">
                    <a:pos x="1787" y="1512"/>
                  </a:cxn>
                  <a:cxn ang="0">
                    <a:pos x="1868" y="1305"/>
                  </a:cxn>
                  <a:cxn ang="0">
                    <a:pos x="1901" y="1102"/>
                  </a:cxn>
                  <a:cxn ang="0">
                    <a:pos x="1975" y="947"/>
                  </a:cxn>
                  <a:cxn ang="0">
                    <a:pos x="2115" y="776"/>
                  </a:cxn>
                  <a:cxn ang="0">
                    <a:pos x="2040" y="565"/>
                  </a:cxn>
                  <a:cxn ang="0">
                    <a:pos x="1896" y="463"/>
                  </a:cxn>
                  <a:cxn ang="0">
                    <a:pos x="1659" y="413"/>
                  </a:cxn>
                  <a:cxn ang="0">
                    <a:pos x="1605" y="404"/>
                  </a:cxn>
                  <a:cxn ang="0">
                    <a:pos x="1561" y="364"/>
                  </a:cxn>
                  <a:cxn ang="0">
                    <a:pos x="1403" y="342"/>
                  </a:cxn>
                  <a:cxn ang="0">
                    <a:pos x="1344" y="419"/>
                  </a:cxn>
                  <a:cxn ang="0">
                    <a:pos x="1277" y="387"/>
                  </a:cxn>
                  <a:cxn ang="0">
                    <a:pos x="1238" y="381"/>
                  </a:cxn>
                  <a:cxn ang="0">
                    <a:pos x="1261" y="339"/>
                  </a:cxn>
                  <a:cxn ang="0">
                    <a:pos x="1231" y="308"/>
                  </a:cxn>
                  <a:cxn ang="0">
                    <a:pos x="1312" y="195"/>
                  </a:cxn>
                  <a:cxn ang="0">
                    <a:pos x="1247" y="69"/>
                  </a:cxn>
                  <a:cxn ang="0">
                    <a:pos x="1141" y="170"/>
                  </a:cxn>
                  <a:cxn ang="0">
                    <a:pos x="1034" y="149"/>
                  </a:cxn>
                  <a:cxn ang="0">
                    <a:pos x="921" y="177"/>
                  </a:cxn>
                  <a:cxn ang="0">
                    <a:pos x="812" y="213"/>
                  </a:cxn>
                  <a:cxn ang="0">
                    <a:pos x="774" y="96"/>
                  </a:cxn>
                  <a:cxn ang="0">
                    <a:pos x="755" y="0"/>
                  </a:cxn>
                </a:cxnLst>
                <a:rect l="0" t="0" r="r" b="b"/>
                <a:pathLst>
                  <a:path w="2135" h="2241">
                    <a:moveTo>
                      <a:pt x="725" y="3"/>
                    </a:moveTo>
                    <a:lnTo>
                      <a:pt x="725" y="15"/>
                    </a:lnTo>
                    <a:lnTo>
                      <a:pt x="713" y="28"/>
                    </a:lnTo>
                    <a:lnTo>
                      <a:pt x="706" y="35"/>
                    </a:lnTo>
                    <a:lnTo>
                      <a:pt x="702" y="37"/>
                    </a:lnTo>
                    <a:lnTo>
                      <a:pt x="686" y="38"/>
                    </a:lnTo>
                    <a:lnTo>
                      <a:pt x="680" y="42"/>
                    </a:lnTo>
                    <a:lnTo>
                      <a:pt x="672" y="46"/>
                    </a:lnTo>
                    <a:lnTo>
                      <a:pt x="666" y="54"/>
                    </a:lnTo>
                    <a:lnTo>
                      <a:pt x="661" y="57"/>
                    </a:lnTo>
                    <a:lnTo>
                      <a:pt x="632" y="59"/>
                    </a:lnTo>
                    <a:lnTo>
                      <a:pt x="616" y="63"/>
                    </a:lnTo>
                    <a:lnTo>
                      <a:pt x="598" y="69"/>
                    </a:lnTo>
                    <a:lnTo>
                      <a:pt x="594" y="73"/>
                    </a:lnTo>
                    <a:lnTo>
                      <a:pt x="593" y="74"/>
                    </a:lnTo>
                    <a:lnTo>
                      <a:pt x="568" y="73"/>
                    </a:lnTo>
                    <a:lnTo>
                      <a:pt x="550" y="68"/>
                    </a:lnTo>
                    <a:lnTo>
                      <a:pt x="529" y="55"/>
                    </a:lnTo>
                    <a:lnTo>
                      <a:pt x="507" y="53"/>
                    </a:lnTo>
                    <a:lnTo>
                      <a:pt x="500" y="51"/>
                    </a:lnTo>
                    <a:lnTo>
                      <a:pt x="496" y="51"/>
                    </a:lnTo>
                    <a:lnTo>
                      <a:pt x="495" y="51"/>
                    </a:lnTo>
                    <a:lnTo>
                      <a:pt x="496" y="60"/>
                    </a:lnTo>
                    <a:lnTo>
                      <a:pt x="500" y="69"/>
                    </a:lnTo>
                    <a:lnTo>
                      <a:pt x="511" y="74"/>
                    </a:lnTo>
                    <a:lnTo>
                      <a:pt x="523" y="81"/>
                    </a:lnTo>
                    <a:lnTo>
                      <a:pt x="525" y="84"/>
                    </a:lnTo>
                    <a:lnTo>
                      <a:pt x="524" y="96"/>
                    </a:lnTo>
                    <a:lnTo>
                      <a:pt x="521" y="109"/>
                    </a:lnTo>
                    <a:lnTo>
                      <a:pt x="521" y="116"/>
                    </a:lnTo>
                    <a:lnTo>
                      <a:pt x="522" y="121"/>
                    </a:lnTo>
                    <a:lnTo>
                      <a:pt x="527" y="138"/>
                    </a:lnTo>
                    <a:lnTo>
                      <a:pt x="528" y="146"/>
                    </a:lnTo>
                    <a:lnTo>
                      <a:pt x="530" y="152"/>
                    </a:lnTo>
                    <a:lnTo>
                      <a:pt x="545" y="155"/>
                    </a:lnTo>
                    <a:lnTo>
                      <a:pt x="548" y="156"/>
                    </a:lnTo>
                    <a:lnTo>
                      <a:pt x="572" y="155"/>
                    </a:lnTo>
                    <a:lnTo>
                      <a:pt x="572" y="164"/>
                    </a:lnTo>
                    <a:lnTo>
                      <a:pt x="572" y="165"/>
                    </a:lnTo>
                    <a:lnTo>
                      <a:pt x="570" y="168"/>
                    </a:lnTo>
                    <a:lnTo>
                      <a:pt x="559" y="170"/>
                    </a:lnTo>
                    <a:lnTo>
                      <a:pt x="551" y="173"/>
                    </a:lnTo>
                    <a:lnTo>
                      <a:pt x="550" y="176"/>
                    </a:lnTo>
                    <a:lnTo>
                      <a:pt x="545" y="179"/>
                    </a:lnTo>
                    <a:lnTo>
                      <a:pt x="537" y="179"/>
                    </a:lnTo>
                    <a:lnTo>
                      <a:pt x="532" y="187"/>
                    </a:lnTo>
                    <a:lnTo>
                      <a:pt x="527" y="202"/>
                    </a:lnTo>
                    <a:lnTo>
                      <a:pt x="522" y="205"/>
                    </a:lnTo>
                    <a:lnTo>
                      <a:pt x="517" y="207"/>
                    </a:lnTo>
                    <a:lnTo>
                      <a:pt x="512" y="207"/>
                    </a:lnTo>
                    <a:lnTo>
                      <a:pt x="506" y="210"/>
                    </a:lnTo>
                    <a:lnTo>
                      <a:pt x="503" y="211"/>
                    </a:lnTo>
                    <a:lnTo>
                      <a:pt x="501" y="216"/>
                    </a:lnTo>
                    <a:lnTo>
                      <a:pt x="492" y="216"/>
                    </a:lnTo>
                    <a:lnTo>
                      <a:pt x="480" y="221"/>
                    </a:lnTo>
                    <a:lnTo>
                      <a:pt x="478" y="221"/>
                    </a:lnTo>
                    <a:lnTo>
                      <a:pt x="470" y="225"/>
                    </a:lnTo>
                    <a:lnTo>
                      <a:pt x="462" y="229"/>
                    </a:lnTo>
                    <a:lnTo>
                      <a:pt x="457" y="232"/>
                    </a:lnTo>
                    <a:lnTo>
                      <a:pt x="449" y="240"/>
                    </a:lnTo>
                    <a:lnTo>
                      <a:pt x="447" y="241"/>
                    </a:lnTo>
                    <a:lnTo>
                      <a:pt x="428" y="245"/>
                    </a:lnTo>
                    <a:lnTo>
                      <a:pt x="411" y="245"/>
                    </a:lnTo>
                    <a:lnTo>
                      <a:pt x="409" y="243"/>
                    </a:lnTo>
                    <a:lnTo>
                      <a:pt x="408" y="243"/>
                    </a:lnTo>
                    <a:lnTo>
                      <a:pt x="394" y="235"/>
                    </a:lnTo>
                    <a:lnTo>
                      <a:pt x="390" y="231"/>
                    </a:lnTo>
                    <a:lnTo>
                      <a:pt x="387" y="226"/>
                    </a:lnTo>
                    <a:lnTo>
                      <a:pt x="384" y="221"/>
                    </a:lnTo>
                    <a:lnTo>
                      <a:pt x="379" y="214"/>
                    </a:lnTo>
                    <a:lnTo>
                      <a:pt x="379" y="216"/>
                    </a:lnTo>
                    <a:lnTo>
                      <a:pt x="368" y="221"/>
                    </a:lnTo>
                    <a:lnTo>
                      <a:pt x="362" y="192"/>
                    </a:lnTo>
                    <a:lnTo>
                      <a:pt x="354" y="181"/>
                    </a:lnTo>
                    <a:lnTo>
                      <a:pt x="349" y="176"/>
                    </a:lnTo>
                    <a:lnTo>
                      <a:pt x="338" y="176"/>
                    </a:lnTo>
                    <a:lnTo>
                      <a:pt x="319" y="186"/>
                    </a:lnTo>
                    <a:lnTo>
                      <a:pt x="317" y="186"/>
                    </a:lnTo>
                    <a:lnTo>
                      <a:pt x="313" y="179"/>
                    </a:lnTo>
                    <a:lnTo>
                      <a:pt x="309" y="177"/>
                    </a:lnTo>
                    <a:lnTo>
                      <a:pt x="307" y="177"/>
                    </a:lnTo>
                    <a:lnTo>
                      <a:pt x="303" y="182"/>
                    </a:lnTo>
                    <a:lnTo>
                      <a:pt x="302" y="188"/>
                    </a:lnTo>
                    <a:lnTo>
                      <a:pt x="298" y="192"/>
                    </a:lnTo>
                    <a:lnTo>
                      <a:pt x="218" y="192"/>
                    </a:lnTo>
                    <a:lnTo>
                      <a:pt x="217" y="191"/>
                    </a:lnTo>
                    <a:lnTo>
                      <a:pt x="217" y="222"/>
                    </a:lnTo>
                    <a:lnTo>
                      <a:pt x="217" y="222"/>
                    </a:lnTo>
                    <a:lnTo>
                      <a:pt x="217" y="225"/>
                    </a:lnTo>
                    <a:lnTo>
                      <a:pt x="221" y="226"/>
                    </a:lnTo>
                    <a:lnTo>
                      <a:pt x="225" y="231"/>
                    </a:lnTo>
                    <a:lnTo>
                      <a:pt x="232" y="231"/>
                    </a:lnTo>
                    <a:lnTo>
                      <a:pt x="234" y="229"/>
                    </a:lnTo>
                    <a:lnTo>
                      <a:pt x="244" y="227"/>
                    </a:lnTo>
                    <a:lnTo>
                      <a:pt x="249" y="235"/>
                    </a:lnTo>
                    <a:lnTo>
                      <a:pt x="250" y="242"/>
                    </a:lnTo>
                    <a:lnTo>
                      <a:pt x="254" y="252"/>
                    </a:lnTo>
                    <a:lnTo>
                      <a:pt x="254" y="253"/>
                    </a:lnTo>
                    <a:lnTo>
                      <a:pt x="249" y="254"/>
                    </a:lnTo>
                    <a:lnTo>
                      <a:pt x="248" y="252"/>
                    </a:lnTo>
                    <a:lnTo>
                      <a:pt x="244" y="251"/>
                    </a:lnTo>
                    <a:lnTo>
                      <a:pt x="234" y="249"/>
                    </a:lnTo>
                    <a:lnTo>
                      <a:pt x="227" y="252"/>
                    </a:lnTo>
                    <a:lnTo>
                      <a:pt x="210" y="254"/>
                    </a:lnTo>
                    <a:lnTo>
                      <a:pt x="205" y="257"/>
                    </a:lnTo>
                    <a:lnTo>
                      <a:pt x="205" y="295"/>
                    </a:lnTo>
                    <a:lnTo>
                      <a:pt x="210" y="300"/>
                    </a:lnTo>
                    <a:lnTo>
                      <a:pt x="222" y="310"/>
                    </a:lnTo>
                    <a:lnTo>
                      <a:pt x="228" y="316"/>
                    </a:lnTo>
                    <a:lnTo>
                      <a:pt x="233" y="326"/>
                    </a:lnTo>
                    <a:lnTo>
                      <a:pt x="240" y="354"/>
                    </a:lnTo>
                    <a:lnTo>
                      <a:pt x="239" y="360"/>
                    </a:lnTo>
                    <a:lnTo>
                      <a:pt x="238" y="370"/>
                    </a:lnTo>
                    <a:lnTo>
                      <a:pt x="228" y="433"/>
                    </a:lnTo>
                    <a:lnTo>
                      <a:pt x="227" y="434"/>
                    </a:lnTo>
                    <a:lnTo>
                      <a:pt x="223" y="452"/>
                    </a:lnTo>
                    <a:lnTo>
                      <a:pt x="220" y="460"/>
                    </a:lnTo>
                    <a:lnTo>
                      <a:pt x="218" y="472"/>
                    </a:lnTo>
                    <a:lnTo>
                      <a:pt x="217" y="475"/>
                    </a:lnTo>
                    <a:lnTo>
                      <a:pt x="216" y="483"/>
                    </a:lnTo>
                    <a:lnTo>
                      <a:pt x="213" y="498"/>
                    </a:lnTo>
                    <a:lnTo>
                      <a:pt x="211" y="504"/>
                    </a:lnTo>
                    <a:lnTo>
                      <a:pt x="210" y="511"/>
                    </a:lnTo>
                    <a:lnTo>
                      <a:pt x="209" y="514"/>
                    </a:lnTo>
                    <a:lnTo>
                      <a:pt x="202" y="517"/>
                    </a:lnTo>
                    <a:lnTo>
                      <a:pt x="182" y="516"/>
                    </a:lnTo>
                    <a:lnTo>
                      <a:pt x="169" y="521"/>
                    </a:lnTo>
                    <a:lnTo>
                      <a:pt x="118" y="536"/>
                    </a:lnTo>
                    <a:lnTo>
                      <a:pt x="99" y="543"/>
                    </a:lnTo>
                    <a:lnTo>
                      <a:pt x="83" y="554"/>
                    </a:lnTo>
                    <a:lnTo>
                      <a:pt x="72" y="563"/>
                    </a:lnTo>
                    <a:lnTo>
                      <a:pt x="59" y="579"/>
                    </a:lnTo>
                    <a:lnTo>
                      <a:pt x="50" y="591"/>
                    </a:lnTo>
                    <a:lnTo>
                      <a:pt x="41" y="607"/>
                    </a:lnTo>
                    <a:lnTo>
                      <a:pt x="39" y="613"/>
                    </a:lnTo>
                    <a:lnTo>
                      <a:pt x="39" y="643"/>
                    </a:lnTo>
                    <a:lnTo>
                      <a:pt x="30" y="644"/>
                    </a:lnTo>
                    <a:lnTo>
                      <a:pt x="21" y="646"/>
                    </a:lnTo>
                    <a:lnTo>
                      <a:pt x="17" y="651"/>
                    </a:lnTo>
                    <a:lnTo>
                      <a:pt x="13" y="668"/>
                    </a:lnTo>
                    <a:lnTo>
                      <a:pt x="1" y="690"/>
                    </a:lnTo>
                    <a:lnTo>
                      <a:pt x="0" y="694"/>
                    </a:lnTo>
                    <a:lnTo>
                      <a:pt x="0" y="698"/>
                    </a:lnTo>
                    <a:lnTo>
                      <a:pt x="11" y="721"/>
                    </a:lnTo>
                    <a:lnTo>
                      <a:pt x="13" y="733"/>
                    </a:lnTo>
                    <a:lnTo>
                      <a:pt x="14" y="737"/>
                    </a:lnTo>
                    <a:lnTo>
                      <a:pt x="23" y="748"/>
                    </a:lnTo>
                    <a:lnTo>
                      <a:pt x="27" y="756"/>
                    </a:lnTo>
                    <a:lnTo>
                      <a:pt x="39" y="769"/>
                    </a:lnTo>
                    <a:lnTo>
                      <a:pt x="49" y="775"/>
                    </a:lnTo>
                    <a:lnTo>
                      <a:pt x="50" y="784"/>
                    </a:lnTo>
                    <a:lnTo>
                      <a:pt x="44" y="794"/>
                    </a:lnTo>
                    <a:lnTo>
                      <a:pt x="45" y="797"/>
                    </a:lnTo>
                    <a:lnTo>
                      <a:pt x="57" y="801"/>
                    </a:lnTo>
                    <a:lnTo>
                      <a:pt x="77" y="802"/>
                    </a:lnTo>
                    <a:lnTo>
                      <a:pt x="82" y="806"/>
                    </a:lnTo>
                    <a:lnTo>
                      <a:pt x="86" y="811"/>
                    </a:lnTo>
                    <a:lnTo>
                      <a:pt x="88" y="822"/>
                    </a:lnTo>
                    <a:lnTo>
                      <a:pt x="91" y="826"/>
                    </a:lnTo>
                    <a:lnTo>
                      <a:pt x="104" y="829"/>
                    </a:lnTo>
                    <a:lnTo>
                      <a:pt x="119" y="830"/>
                    </a:lnTo>
                    <a:lnTo>
                      <a:pt x="127" y="829"/>
                    </a:lnTo>
                    <a:lnTo>
                      <a:pt x="145" y="819"/>
                    </a:lnTo>
                    <a:lnTo>
                      <a:pt x="167" y="803"/>
                    </a:lnTo>
                    <a:lnTo>
                      <a:pt x="177" y="794"/>
                    </a:lnTo>
                    <a:lnTo>
                      <a:pt x="180" y="792"/>
                    </a:lnTo>
                    <a:lnTo>
                      <a:pt x="180" y="795"/>
                    </a:lnTo>
                    <a:lnTo>
                      <a:pt x="180" y="849"/>
                    </a:lnTo>
                    <a:lnTo>
                      <a:pt x="180" y="853"/>
                    </a:lnTo>
                    <a:lnTo>
                      <a:pt x="180" y="882"/>
                    </a:lnTo>
                    <a:lnTo>
                      <a:pt x="183" y="886"/>
                    </a:lnTo>
                    <a:lnTo>
                      <a:pt x="189" y="889"/>
                    </a:lnTo>
                    <a:lnTo>
                      <a:pt x="194" y="889"/>
                    </a:lnTo>
                    <a:lnTo>
                      <a:pt x="201" y="887"/>
                    </a:lnTo>
                    <a:lnTo>
                      <a:pt x="201" y="887"/>
                    </a:lnTo>
                    <a:lnTo>
                      <a:pt x="209" y="883"/>
                    </a:lnTo>
                    <a:lnTo>
                      <a:pt x="226" y="882"/>
                    </a:lnTo>
                    <a:lnTo>
                      <a:pt x="228" y="880"/>
                    </a:lnTo>
                    <a:lnTo>
                      <a:pt x="236" y="880"/>
                    </a:lnTo>
                    <a:lnTo>
                      <a:pt x="254" y="886"/>
                    </a:lnTo>
                    <a:lnTo>
                      <a:pt x="295" y="887"/>
                    </a:lnTo>
                    <a:lnTo>
                      <a:pt x="303" y="883"/>
                    </a:lnTo>
                    <a:lnTo>
                      <a:pt x="308" y="880"/>
                    </a:lnTo>
                    <a:lnTo>
                      <a:pt x="334" y="871"/>
                    </a:lnTo>
                    <a:lnTo>
                      <a:pt x="341" y="867"/>
                    </a:lnTo>
                    <a:lnTo>
                      <a:pt x="366" y="845"/>
                    </a:lnTo>
                    <a:lnTo>
                      <a:pt x="383" y="826"/>
                    </a:lnTo>
                    <a:lnTo>
                      <a:pt x="389" y="819"/>
                    </a:lnTo>
                    <a:lnTo>
                      <a:pt x="405" y="816"/>
                    </a:lnTo>
                    <a:lnTo>
                      <a:pt x="411" y="816"/>
                    </a:lnTo>
                    <a:lnTo>
                      <a:pt x="438" y="812"/>
                    </a:lnTo>
                    <a:lnTo>
                      <a:pt x="457" y="813"/>
                    </a:lnTo>
                    <a:lnTo>
                      <a:pt x="460" y="816"/>
                    </a:lnTo>
                    <a:lnTo>
                      <a:pt x="465" y="823"/>
                    </a:lnTo>
                    <a:lnTo>
                      <a:pt x="468" y="840"/>
                    </a:lnTo>
                    <a:lnTo>
                      <a:pt x="468" y="872"/>
                    </a:lnTo>
                    <a:lnTo>
                      <a:pt x="467" y="882"/>
                    </a:lnTo>
                    <a:lnTo>
                      <a:pt x="462" y="889"/>
                    </a:lnTo>
                    <a:lnTo>
                      <a:pt x="460" y="893"/>
                    </a:lnTo>
                    <a:lnTo>
                      <a:pt x="459" y="900"/>
                    </a:lnTo>
                    <a:lnTo>
                      <a:pt x="465" y="924"/>
                    </a:lnTo>
                    <a:lnTo>
                      <a:pt x="474" y="937"/>
                    </a:lnTo>
                    <a:lnTo>
                      <a:pt x="481" y="943"/>
                    </a:lnTo>
                    <a:lnTo>
                      <a:pt x="508" y="963"/>
                    </a:lnTo>
                    <a:lnTo>
                      <a:pt x="521" y="967"/>
                    </a:lnTo>
                    <a:lnTo>
                      <a:pt x="538" y="969"/>
                    </a:lnTo>
                    <a:lnTo>
                      <a:pt x="557" y="969"/>
                    </a:lnTo>
                    <a:lnTo>
                      <a:pt x="573" y="973"/>
                    </a:lnTo>
                    <a:lnTo>
                      <a:pt x="580" y="979"/>
                    </a:lnTo>
                    <a:lnTo>
                      <a:pt x="582" y="983"/>
                    </a:lnTo>
                    <a:lnTo>
                      <a:pt x="589" y="991"/>
                    </a:lnTo>
                    <a:lnTo>
                      <a:pt x="597" y="995"/>
                    </a:lnTo>
                    <a:lnTo>
                      <a:pt x="635" y="1005"/>
                    </a:lnTo>
                    <a:lnTo>
                      <a:pt x="651" y="1020"/>
                    </a:lnTo>
                    <a:lnTo>
                      <a:pt x="656" y="1023"/>
                    </a:lnTo>
                    <a:lnTo>
                      <a:pt x="666" y="1023"/>
                    </a:lnTo>
                    <a:lnTo>
                      <a:pt x="675" y="1021"/>
                    </a:lnTo>
                    <a:lnTo>
                      <a:pt x="680" y="1021"/>
                    </a:lnTo>
                    <a:lnTo>
                      <a:pt x="693" y="1023"/>
                    </a:lnTo>
                    <a:lnTo>
                      <a:pt x="712" y="1034"/>
                    </a:lnTo>
                    <a:lnTo>
                      <a:pt x="720" y="1039"/>
                    </a:lnTo>
                    <a:lnTo>
                      <a:pt x="726" y="1050"/>
                    </a:lnTo>
                    <a:lnTo>
                      <a:pt x="731" y="1065"/>
                    </a:lnTo>
                    <a:lnTo>
                      <a:pt x="732" y="1080"/>
                    </a:lnTo>
                    <a:lnTo>
                      <a:pt x="736" y="1088"/>
                    </a:lnTo>
                    <a:lnTo>
                      <a:pt x="739" y="1093"/>
                    </a:lnTo>
                    <a:lnTo>
                      <a:pt x="739" y="1102"/>
                    </a:lnTo>
                    <a:lnTo>
                      <a:pt x="737" y="1119"/>
                    </a:lnTo>
                    <a:lnTo>
                      <a:pt x="729" y="1120"/>
                    </a:lnTo>
                    <a:lnTo>
                      <a:pt x="729" y="1124"/>
                    </a:lnTo>
                    <a:lnTo>
                      <a:pt x="729" y="1129"/>
                    </a:lnTo>
                    <a:lnTo>
                      <a:pt x="736" y="1145"/>
                    </a:lnTo>
                    <a:lnTo>
                      <a:pt x="743" y="1168"/>
                    </a:lnTo>
                    <a:lnTo>
                      <a:pt x="749" y="1181"/>
                    </a:lnTo>
                    <a:lnTo>
                      <a:pt x="764" y="1181"/>
                    </a:lnTo>
                    <a:lnTo>
                      <a:pt x="775" y="1182"/>
                    </a:lnTo>
                    <a:lnTo>
                      <a:pt x="788" y="1182"/>
                    </a:lnTo>
                    <a:lnTo>
                      <a:pt x="793" y="1184"/>
                    </a:lnTo>
                    <a:lnTo>
                      <a:pt x="836" y="1184"/>
                    </a:lnTo>
                    <a:lnTo>
                      <a:pt x="841" y="1185"/>
                    </a:lnTo>
                    <a:lnTo>
                      <a:pt x="844" y="1188"/>
                    </a:lnTo>
                    <a:lnTo>
                      <a:pt x="846" y="1193"/>
                    </a:lnTo>
                    <a:lnTo>
                      <a:pt x="844" y="1203"/>
                    </a:lnTo>
                    <a:lnTo>
                      <a:pt x="841" y="1211"/>
                    </a:lnTo>
                    <a:lnTo>
                      <a:pt x="841" y="1217"/>
                    </a:lnTo>
                    <a:lnTo>
                      <a:pt x="846" y="1237"/>
                    </a:lnTo>
                    <a:lnTo>
                      <a:pt x="863" y="1243"/>
                    </a:lnTo>
                    <a:lnTo>
                      <a:pt x="866" y="1246"/>
                    </a:lnTo>
                    <a:lnTo>
                      <a:pt x="871" y="1260"/>
                    </a:lnTo>
                    <a:lnTo>
                      <a:pt x="881" y="1279"/>
                    </a:lnTo>
                    <a:lnTo>
                      <a:pt x="883" y="1289"/>
                    </a:lnTo>
                    <a:lnTo>
                      <a:pt x="883" y="1312"/>
                    </a:lnTo>
                    <a:lnTo>
                      <a:pt x="882" y="1341"/>
                    </a:lnTo>
                    <a:lnTo>
                      <a:pt x="881" y="1345"/>
                    </a:lnTo>
                    <a:lnTo>
                      <a:pt x="876" y="1356"/>
                    </a:lnTo>
                    <a:lnTo>
                      <a:pt x="871" y="1367"/>
                    </a:lnTo>
                    <a:lnTo>
                      <a:pt x="869" y="1373"/>
                    </a:lnTo>
                    <a:lnTo>
                      <a:pt x="869" y="1381"/>
                    </a:lnTo>
                    <a:lnTo>
                      <a:pt x="871" y="1386"/>
                    </a:lnTo>
                    <a:lnTo>
                      <a:pt x="872" y="1398"/>
                    </a:lnTo>
                    <a:lnTo>
                      <a:pt x="871" y="1399"/>
                    </a:lnTo>
                    <a:lnTo>
                      <a:pt x="863" y="1402"/>
                    </a:lnTo>
                    <a:lnTo>
                      <a:pt x="862" y="1403"/>
                    </a:lnTo>
                    <a:lnTo>
                      <a:pt x="861" y="1408"/>
                    </a:lnTo>
                    <a:lnTo>
                      <a:pt x="861" y="1410"/>
                    </a:lnTo>
                    <a:lnTo>
                      <a:pt x="868" y="1424"/>
                    </a:lnTo>
                    <a:lnTo>
                      <a:pt x="869" y="1426"/>
                    </a:lnTo>
                    <a:lnTo>
                      <a:pt x="871" y="1474"/>
                    </a:lnTo>
                    <a:lnTo>
                      <a:pt x="869" y="1507"/>
                    </a:lnTo>
                    <a:lnTo>
                      <a:pt x="873" y="1516"/>
                    </a:lnTo>
                    <a:lnTo>
                      <a:pt x="879" y="1518"/>
                    </a:lnTo>
                    <a:lnTo>
                      <a:pt x="894" y="1522"/>
                    </a:lnTo>
                    <a:lnTo>
                      <a:pt x="901" y="1526"/>
                    </a:lnTo>
                    <a:lnTo>
                      <a:pt x="919" y="1528"/>
                    </a:lnTo>
                    <a:lnTo>
                      <a:pt x="931" y="1528"/>
                    </a:lnTo>
                    <a:lnTo>
                      <a:pt x="943" y="1527"/>
                    </a:lnTo>
                    <a:lnTo>
                      <a:pt x="948" y="1524"/>
                    </a:lnTo>
                    <a:lnTo>
                      <a:pt x="957" y="1521"/>
                    </a:lnTo>
                    <a:lnTo>
                      <a:pt x="963" y="1526"/>
                    </a:lnTo>
                    <a:lnTo>
                      <a:pt x="986" y="1533"/>
                    </a:lnTo>
                    <a:lnTo>
                      <a:pt x="992" y="1542"/>
                    </a:lnTo>
                    <a:lnTo>
                      <a:pt x="994" y="1548"/>
                    </a:lnTo>
                    <a:lnTo>
                      <a:pt x="996" y="1571"/>
                    </a:lnTo>
                    <a:lnTo>
                      <a:pt x="1000" y="1583"/>
                    </a:lnTo>
                    <a:lnTo>
                      <a:pt x="998" y="1608"/>
                    </a:lnTo>
                    <a:lnTo>
                      <a:pt x="1000" y="1613"/>
                    </a:lnTo>
                    <a:lnTo>
                      <a:pt x="1006" y="1620"/>
                    </a:lnTo>
                    <a:lnTo>
                      <a:pt x="1013" y="1625"/>
                    </a:lnTo>
                    <a:lnTo>
                      <a:pt x="1019" y="1628"/>
                    </a:lnTo>
                    <a:lnTo>
                      <a:pt x="1029" y="1628"/>
                    </a:lnTo>
                    <a:lnTo>
                      <a:pt x="1035" y="1625"/>
                    </a:lnTo>
                    <a:lnTo>
                      <a:pt x="1048" y="1625"/>
                    </a:lnTo>
                    <a:lnTo>
                      <a:pt x="1057" y="1623"/>
                    </a:lnTo>
                    <a:lnTo>
                      <a:pt x="1062" y="1628"/>
                    </a:lnTo>
                    <a:lnTo>
                      <a:pt x="1067" y="1636"/>
                    </a:lnTo>
                    <a:lnTo>
                      <a:pt x="1067" y="1661"/>
                    </a:lnTo>
                    <a:lnTo>
                      <a:pt x="1066" y="1664"/>
                    </a:lnTo>
                    <a:lnTo>
                      <a:pt x="1062" y="1680"/>
                    </a:lnTo>
                    <a:lnTo>
                      <a:pt x="1059" y="1706"/>
                    </a:lnTo>
                    <a:lnTo>
                      <a:pt x="1057" y="1726"/>
                    </a:lnTo>
                    <a:lnTo>
                      <a:pt x="1066" y="1726"/>
                    </a:lnTo>
                    <a:lnTo>
                      <a:pt x="1070" y="1725"/>
                    </a:lnTo>
                    <a:lnTo>
                      <a:pt x="1084" y="1725"/>
                    </a:lnTo>
                    <a:lnTo>
                      <a:pt x="1091" y="1732"/>
                    </a:lnTo>
                    <a:lnTo>
                      <a:pt x="1103" y="1771"/>
                    </a:lnTo>
                    <a:lnTo>
                      <a:pt x="1103" y="1803"/>
                    </a:lnTo>
                    <a:lnTo>
                      <a:pt x="1102" y="1814"/>
                    </a:lnTo>
                    <a:lnTo>
                      <a:pt x="1099" y="1818"/>
                    </a:lnTo>
                    <a:lnTo>
                      <a:pt x="1097" y="1822"/>
                    </a:lnTo>
                    <a:lnTo>
                      <a:pt x="1073" y="1838"/>
                    </a:lnTo>
                    <a:lnTo>
                      <a:pt x="1066" y="1840"/>
                    </a:lnTo>
                    <a:lnTo>
                      <a:pt x="1054" y="1841"/>
                    </a:lnTo>
                    <a:lnTo>
                      <a:pt x="1046" y="1845"/>
                    </a:lnTo>
                    <a:lnTo>
                      <a:pt x="1037" y="1857"/>
                    </a:lnTo>
                    <a:lnTo>
                      <a:pt x="1028" y="1867"/>
                    </a:lnTo>
                    <a:lnTo>
                      <a:pt x="984" y="1905"/>
                    </a:lnTo>
                    <a:lnTo>
                      <a:pt x="982" y="1909"/>
                    </a:lnTo>
                    <a:lnTo>
                      <a:pt x="978" y="1916"/>
                    </a:lnTo>
                    <a:lnTo>
                      <a:pt x="958" y="1941"/>
                    </a:lnTo>
                    <a:lnTo>
                      <a:pt x="955" y="1947"/>
                    </a:lnTo>
                    <a:lnTo>
                      <a:pt x="937" y="1968"/>
                    </a:lnTo>
                    <a:lnTo>
                      <a:pt x="922" y="1980"/>
                    </a:lnTo>
                    <a:lnTo>
                      <a:pt x="915" y="1989"/>
                    </a:lnTo>
                    <a:lnTo>
                      <a:pt x="906" y="1995"/>
                    </a:lnTo>
                    <a:lnTo>
                      <a:pt x="904" y="2000"/>
                    </a:lnTo>
                    <a:lnTo>
                      <a:pt x="895" y="2010"/>
                    </a:lnTo>
                    <a:lnTo>
                      <a:pt x="885" y="2015"/>
                    </a:lnTo>
                    <a:lnTo>
                      <a:pt x="904" y="2017"/>
                    </a:lnTo>
                    <a:lnTo>
                      <a:pt x="911" y="2013"/>
                    </a:lnTo>
                    <a:lnTo>
                      <a:pt x="915" y="2007"/>
                    </a:lnTo>
                    <a:lnTo>
                      <a:pt x="920" y="2005"/>
                    </a:lnTo>
                    <a:lnTo>
                      <a:pt x="925" y="2005"/>
                    </a:lnTo>
                    <a:lnTo>
                      <a:pt x="931" y="2007"/>
                    </a:lnTo>
                    <a:lnTo>
                      <a:pt x="943" y="2017"/>
                    </a:lnTo>
                    <a:lnTo>
                      <a:pt x="948" y="2022"/>
                    </a:lnTo>
                    <a:lnTo>
                      <a:pt x="959" y="2032"/>
                    </a:lnTo>
                    <a:lnTo>
                      <a:pt x="968" y="2040"/>
                    </a:lnTo>
                    <a:lnTo>
                      <a:pt x="973" y="2055"/>
                    </a:lnTo>
                    <a:lnTo>
                      <a:pt x="974" y="2064"/>
                    </a:lnTo>
                    <a:lnTo>
                      <a:pt x="982" y="2065"/>
                    </a:lnTo>
                    <a:lnTo>
                      <a:pt x="986" y="2064"/>
                    </a:lnTo>
                    <a:lnTo>
                      <a:pt x="1000" y="2053"/>
                    </a:lnTo>
                    <a:lnTo>
                      <a:pt x="1005" y="2056"/>
                    </a:lnTo>
                    <a:lnTo>
                      <a:pt x="1006" y="2060"/>
                    </a:lnTo>
                    <a:lnTo>
                      <a:pt x="1011" y="2070"/>
                    </a:lnTo>
                    <a:lnTo>
                      <a:pt x="1018" y="2078"/>
                    </a:lnTo>
                    <a:lnTo>
                      <a:pt x="1021" y="2081"/>
                    </a:lnTo>
                    <a:lnTo>
                      <a:pt x="1025" y="2082"/>
                    </a:lnTo>
                    <a:lnTo>
                      <a:pt x="1033" y="2082"/>
                    </a:lnTo>
                    <a:lnTo>
                      <a:pt x="1040" y="2091"/>
                    </a:lnTo>
                    <a:lnTo>
                      <a:pt x="1052" y="2092"/>
                    </a:lnTo>
                    <a:lnTo>
                      <a:pt x="1055" y="2096"/>
                    </a:lnTo>
                    <a:lnTo>
                      <a:pt x="1062" y="2107"/>
                    </a:lnTo>
                    <a:lnTo>
                      <a:pt x="1068" y="2112"/>
                    </a:lnTo>
                    <a:lnTo>
                      <a:pt x="1077" y="2117"/>
                    </a:lnTo>
                    <a:lnTo>
                      <a:pt x="1082" y="2118"/>
                    </a:lnTo>
                    <a:lnTo>
                      <a:pt x="1097" y="2125"/>
                    </a:lnTo>
                    <a:lnTo>
                      <a:pt x="1100" y="2131"/>
                    </a:lnTo>
                    <a:lnTo>
                      <a:pt x="1104" y="2150"/>
                    </a:lnTo>
                    <a:lnTo>
                      <a:pt x="1107" y="2153"/>
                    </a:lnTo>
                    <a:lnTo>
                      <a:pt x="1127" y="2168"/>
                    </a:lnTo>
                    <a:lnTo>
                      <a:pt x="1132" y="2177"/>
                    </a:lnTo>
                    <a:lnTo>
                      <a:pt x="1131" y="2179"/>
                    </a:lnTo>
                    <a:lnTo>
                      <a:pt x="1126" y="2180"/>
                    </a:lnTo>
                    <a:lnTo>
                      <a:pt x="1124" y="2188"/>
                    </a:lnTo>
                    <a:lnTo>
                      <a:pt x="1121" y="2189"/>
                    </a:lnTo>
                    <a:lnTo>
                      <a:pt x="1116" y="2196"/>
                    </a:lnTo>
                    <a:lnTo>
                      <a:pt x="1114" y="2204"/>
                    </a:lnTo>
                    <a:lnTo>
                      <a:pt x="1114" y="2220"/>
                    </a:lnTo>
                    <a:lnTo>
                      <a:pt x="1111" y="2234"/>
                    </a:lnTo>
                    <a:lnTo>
                      <a:pt x="1113" y="2236"/>
                    </a:lnTo>
                    <a:lnTo>
                      <a:pt x="1116" y="2241"/>
                    </a:lnTo>
                    <a:lnTo>
                      <a:pt x="1116" y="2237"/>
                    </a:lnTo>
                    <a:lnTo>
                      <a:pt x="1121" y="2232"/>
                    </a:lnTo>
                    <a:lnTo>
                      <a:pt x="1130" y="2227"/>
                    </a:lnTo>
                    <a:lnTo>
                      <a:pt x="1145" y="2215"/>
                    </a:lnTo>
                    <a:lnTo>
                      <a:pt x="1156" y="2196"/>
                    </a:lnTo>
                    <a:lnTo>
                      <a:pt x="1167" y="2184"/>
                    </a:lnTo>
                    <a:lnTo>
                      <a:pt x="1173" y="2156"/>
                    </a:lnTo>
                    <a:lnTo>
                      <a:pt x="1178" y="2148"/>
                    </a:lnTo>
                    <a:lnTo>
                      <a:pt x="1193" y="2132"/>
                    </a:lnTo>
                    <a:lnTo>
                      <a:pt x="1199" y="2129"/>
                    </a:lnTo>
                    <a:lnTo>
                      <a:pt x="1221" y="2112"/>
                    </a:lnTo>
                    <a:lnTo>
                      <a:pt x="1229" y="2108"/>
                    </a:lnTo>
                    <a:lnTo>
                      <a:pt x="1238" y="2102"/>
                    </a:lnTo>
                    <a:lnTo>
                      <a:pt x="1244" y="2096"/>
                    </a:lnTo>
                    <a:lnTo>
                      <a:pt x="1247" y="2088"/>
                    </a:lnTo>
                    <a:lnTo>
                      <a:pt x="1253" y="2078"/>
                    </a:lnTo>
                    <a:lnTo>
                      <a:pt x="1267" y="2059"/>
                    </a:lnTo>
                    <a:lnTo>
                      <a:pt x="1275" y="2045"/>
                    </a:lnTo>
                    <a:lnTo>
                      <a:pt x="1286" y="2032"/>
                    </a:lnTo>
                    <a:lnTo>
                      <a:pt x="1291" y="2010"/>
                    </a:lnTo>
                    <a:lnTo>
                      <a:pt x="1303" y="1981"/>
                    </a:lnTo>
                    <a:lnTo>
                      <a:pt x="1309" y="1973"/>
                    </a:lnTo>
                    <a:lnTo>
                      <a:pt x="1314" y="1963"/>
                    </a:lnTo>
                    <a:lnTo>
                      <a:pt x="1318" y="1956"/>
                    </a:lnTo>
                    <a:lnTo>
                      <a:pt x="1324" y="1951"/>
                    </a:lnTo>
                    <a:lnTo>
                      <a:pt x="1339" y="1930"/>
                    </a:lnTo>
                    <a:lnTo>
                      <a:pt x="1346" y="1922"/>
                    </a:lnTo>
                    <a:lnTo>
                      <a:pt x="1352" y="1919"/>
                    </a:lnTo>
                    <a:lnTo>
                      <a:pt x="1363" y="1915"/>
                    </a:lnTo>
                    <a:lnTo>
                      <a:pt x="1368" y="1902"/>
                    </a:lnTo>
                    <a:lnTo>
                      <a:pt x="1377" y="1895"/>
                    </a:lnTo>
                    <a:lnTo>
                      <a:pt x="1380" y="1873"/>
                    </a:lnTo>
                    <a:lnTo>
                      <a:pt x="1382" y="1834"/>
                    </a:lnTo>
                    <a:lnTo>
                      <a:pt x="1384" y="1829"/>
                    </a:lnTo>
                    <a:lnTo>
                      <a:pt x="1390" y="1829"/>
                    </a:lnTo>
                    <a:lnTo>
                      <a:pt x="1392" y="1825"/>
                    </a:lnTo>
                    <a:lnTo>
                      <a:pt x="1389" y="1820"/>
                    </a:lnTo>
                    <a:lnTo>
                      <a:pt x="1382" y="1813"/>
                    </a:lnTo>
                    <a:lnTo>
                      <a:pt x="1380" y="1809"/>
                    </a:lnTo>
                    <a:lnTo>
                      <a:pt x="1380" y="1795"/>
                    </a:lnTo>
                    <a:lnTo>
                      <a:pt x="1378" y="1792"/>
                    </a:lnTo>
                    <a:lnTo>
                      <a:pt x="1378" y="1777"/>
                    </a:lnTo>
                    <a:lnTo>
                      <a:pt x="1376" y="1769"/>
                    </a:lnTo>
                    <a:lnTo>
                      <a:pt x="1376" y="1762"/>
                    </a:lnTo>
                    <a:lnTo>
                      <a:pt x="1378" y="1758"/>
                    </a:lnTo>
                    <a:lnTo>
                      <a:pt x="1380" y="1752"/>
                    </a:lnTo>
                    <a:lnTo>
                      <a:pt x="1380" y="1742"/>
                    </a:lnTo>
                    <a:lnTo>
                      <a:pt x="1390" y="1726"/>
                    </a:lnTo>
                    <a:lnTo>
                      <a:pt x="1395" y="1719"/>
                    </a:lnTo>
                    <a:lnTo>
                      <a:pt x="1409" y="1706"/>
                    </a:lnTo>
                    <a:lnTo>
                      <a:pt x="1428" y="1684"/>
                    </a:lnTo>
                    <a:lnTo>
                      <a:pt x="1431" y="1684"/>
                    </a:lnTo>
                    <a:lnTo>
                      <a:pt x="1436" y="1680"/>
                    </a:lnTo>
                    <a:lnTo>
                      <a:pt x="1446" y="1672"/>
                    </a:lnTo>
                    <a:lnTo>
                      <a:pt x="1459" y="1662"/>
                    </a:lnTo>
                    <a:lnTo>
                      <a:pt x="1464" y="1656"/>
                    </a:lnTo>
                    <a:lnTo>
                      <a:pt x="1474" y="1650"/>
                    </a:lnTo>
                    <a:lnTo>
                      <a:pt x="1487" y="1636"/>
                    </a:lnTo>
                    <a:lnTo>
                      <a:pt x="1501" y="1628"/>
                    </a:lnTo>
                    <a:lnTo>
                      <a:pt x="1511" y="1628"/>
                    </a:lnTo>
                    <a:lnTo>
                      <a:pt x="1516" y="1625"/>
                    </a:lnTo>
                    <a:lnTo>
                      <a:pt x="1522" y="1618"/>
                    </a:lnTo>
                    <a:lnTo>
                      <a:pt x="1533" y="1614"/>
                    </a:lnTo>
                    <a:lnTo>
                      <a:pt x="1550" y="1614"/>
                    </a:lnTo>
                    <a:lnTo>
                      <a:pt x="1561" y="1606"/>
                    </a:lnTo>
                    <a:lnTo>
                      <a:pt x="1565" y="1604"/>
                    </a:lnTo>
                    <a:lnTo>
                      <a:pt x="1573" y="1593"/>
                    </a:lnTo>
                    <a:lnTo>
                      <a:pt x="1578" y="1591"/>
                    </a:lnTo>
                    <a:lnTo>
                      <a:pt x="1591" y="1588"/>
                    </a:lnTo>
                    <a:lnTo>
                      <a:pt x="1598" y="1588"/>
                    </a:lnTo>
                    <a:lnTo>
                      <a:pt x="1600" y="1585"/>
                    </a:lnTo>
                    <a:lnTo>
                      <a:pt x="1600" y="1581"/>
                    </a:lnTo>
                    <a:lnTo>
                      <a:pt x="1597" y="1579"/>
                    </a:lnTo>
                    <a:lnTo>
                      <a:pt x="1597" y="1576"/>
                    </a:lnTo>
                    <a:lnTo>
                      <a:pt x="1605" y="1569"/>
                    </a:lnTo>
                    <a:lnTo>
                      <a:pt x="1608" y="1569"/>
                    </a:lnTo>
                    <a:lnTo>
                      <a:pt x="1608" y="1567"/>
                    </a:lnTo>
                    <a:lnTo>
                      <a:pt x="1609" y="1571"/>
                    </a:lnTo>
                    <a:lnTo>
                      <a:pt x="1615" y="1572"/>
                    </a:lnTo>
                    <a:lnTo>
                      <a:pt x="1638" y="1566"/>
                    </a:lnTo>
                    <a:lnTo>
                      <a:pt x="1643" y="1566"/>
                    </a:lnTo>
                    <a:lnTo>
                      <a:pt x="1647" y="1569"/>
                    </a:lnTo>
                    <a:lnTo>
                      <a:pt x="1657" y="1570"/>
                    </a:lnTo>
                    <a:lnTo>
                      <a:pt x="1673" y="1564"/>
                    </a:lnTo>
                    <a:lnTo>
                      <a:pt x="1680" y="1564"/>
                    </a:lnTo>
                    <a:lnTo>
                      <a:pt x="1686" y="1566"/>
                    </a:lnTo>
                    <a:lnTo>
                      <a:pt x="1697" y="1567"/>
                    </a:lnTo>
                    <a:lnTo>
                      <a:pt x="1708" y="1567"/>
                    </a:lnTo>
                    <a:lnTo>
                      <a:pt x="1732" y="1564"/>
                    </a:lnTo>
                    <a:lnTo>
                      <a:pt x="1736" y="1563"/>
                    </a:lnTo>
                    <a:lnTo>
                      <a:pt x="1740" y="1554"/>
                    </a:lnTo>
                    <a:lnTo>
                      <a:pt x="1743" y="1542"/>
                    </a:lnTo>
                    <a:lnTo>
                      <a:pt x="1751" y="1533"/>
                    </a:lnTo>
                    <a:lnTo>
                      <a:pt x="1759" y="1529"/>
                    </a:lnTo>
                    <a:lnTo>
                      <a:pt x="1778" y="1521"/>
                    </a:lnTo>
                    <a:lnTo>
                      <a:pt x="1787" y="1512"/>
                    </a:lnTo>
                    <a:lnTo>
                      <a:pt x="1791" y="1505"/>
                    </a:lnTo>
                    <a:lnTo>
                      <a:pt x="1792" y="1497"/>
                    </a:lnTo>
                    <a:lnTo>
                      <a:pt x="1793" y="1483"/>
                    </a:lnTo>
                    <a:lnTo>
                      <a:pt x="1796" y="1469"/>
                    </a:lnTo>
                    <a:lnTo>
                      <a:pt x="1808" y="1452"/>
                    </a:lnTo>
                    <a:lnTo>
                      <a:pt x="1825" y="1431"/>
                    </a:lnTo>
                    <a:lnTo>
                      <a:pt x="1834" y="1416"/>
                    </a:lnTo>
                    <a:lnTo>
                      <a:pt x="1845" y="1388"/>
                    </a:lnTo>
                    <a:lnTo>
                      <a:pt x="1858" y="1373"/>
                    </a:lnTo>
                    <a:lnTo>
                      <a:pt x="1864" y="1365"/>
                    </a:lnTo>
                    <a:lnTo>
                      <a:pt x="1867" y="1335"/>
                    </a:lnTo>
                    <a:lnTo>
                      <a:pt x="1867" y="1318"/>
                    </a:lnTo>
                    <a:lnTo>
                      <a:pt x="1868" y="1305"/>
                    </a:lnTo>
                    <a:lnTo>
                      <a:pt x="1872" y="1291"/>
                    </a:lnTo>
                    <a:lnTo>
                      <a:pt x="1878" y="1282"/>
                    </a:lnTo>
                    <a:lnTo>
                      <a:pt x="1890" y="1268"/>
                    </a:lnTo>
                    <a:lnTo>
                      <a:pt x="1894" y="1260"/>
                    </a:lnTo>
                    <a:lnTo>
                      <a:pt x="1894" y="1244"/>
                    </a:lnTo>
                    <a:lnTo>
                      <a:pt x="1898" y="1206"/>
                    </a:lnTo>
                    <a:lnTo>
                      <a:pt x="1900" y="1199"/>
                    </a:lnTo>
                    <a:lnTo>
                      <a:pt x="1904" y="1173"/>
                    </a:lnTo>
                    <a:lnTo>
                      <a:pt x="1907" y="1156"/>
                    </a:lnTo>
                    <a:lnTo>
                      <a:pt x="1906" y="1144"/>
                    </a:lnTo>
                    <a:lnTo>
                      <a:pt x="1904" y="1134"/>
                    </a:lnTo>
                    <a:lnTo>
                      <a:pt x="1904" y="1111"/>
                    </a:lnTo>
                    <a:lnTo>
                      <a:pt x="1901" y="1102"/>
                    </a:lnTo>
                    <a:lnTo>
                      <a:pt x="1901" y="1080"/>
                    </a:lnTo>
                    <a:lnTo>
                      <a:pt x="1904" y="1052"/>
                    </a:lnTo>
                    <a:lnTo>
                      <a:pt x="1907" y="1034"/>
                    </a:lnTo>
                    <a:lnTo>
                      <a:pt x="1907" y="1022"/>
                    </a:lnTo>
                    <a:lnTo>
                      <a:pt x="1910" y="1009"/>
                    </a:lnTo>
                    <a:lnTo>
                      <a:pt x="1911" y="1006"/>
                    </a:lnTo>
                    <a:lnTo>
                      <a:pt x="1922" y="995"/>
                    </a:lnTo>
                    <a:lnTo>
                      <a:pt x="1926" y="995"/>
                    </a:lnTo>
                    <a:lnTo>
                      <a:pt x="1935" y="998"/>
                    </a:lnTo>
                    <a:lnTo>
                      <a:pt x="1937" y="998"/>
                    </a:lnTo>
                    <a:lnTo>
                      <a:pt x="1952" y="984"/>
                    </a:lnTo>
                    <a:lnTo>
                      <a:pt x="1963" y="969"/>
                    </a:lnTo>
                    <a:lnTo>
                      <a:pt x="1975" y="947"/>
                    </a:lnTo>
                    <a:lnTo>
                      <a:pt x="1981" y="929"/>
                    </a:lnTo>
                    <a:lnTo>
                      <a:pt x="1989" y="914"/>
                    </a:lnTo>
                    <a:lnTo>
                      <a:pt x="1997" y="902"/>
                    </a:lnTo>
                    <a:lnTo>
                      <a:pt x="2013" y="889"/>
                    </a:lnTo>
                    <a:lnTo>
                      <a:pt x="2018" y="881"/>
                    </a:lnTo>
                    <a:lnTo>
                      <a:pt x="2028" y="871"/>
                    </a:lnTo>
                    <a:lnTo>
                      <a:pt x="2049" y="860"/>
                    </a:lnTo>
                    <a:lnTo>
                      <a:pt x="2055" y="853"/>
                    </a:lnTo>
                    <a:lnTo>
                      <a:pt x="2063" y="840"/>
                    </a:lnTo>
                    <a:lnTo>
                      <a:pt x="2076" y="824"/>
                    </a:lnTo>
                    <a:lnTo>
                      <a:pt x="2094" y="805"/>
                    </a:lnTo>
                    <a:lnTo>
                      <a:pt x="2111" y="779"/>
                    </a:lnTo>
                    <a:lnTo>
                      <a:pt x="2115" y="776"/>
                    </a:lnTo>
                    <a:lnTo>
                      <a:pt x="2120" y="767"/>
                    </a:lnTo>
                    <a:lnTo>
                      <a:pt x="2120" y="767"/>
                    </a:lnTo>
                    <a:lnTo>
                      <a:pt x="2130" y="724"/>
                    </a:lnTo>
                    <a:lnTo>
                      <a:pt x="2132" y="709"/>
                    </a:lnTo>
                    <a:lnTo>
                      <a:pt x="2135" y="673"/>
                    </a:lnTo>
                    <a:lnTo>
                      <a:pt x="2135" y="650"/>
                    </a:lnTo>
                    <a:lnTo>
                      <a:pt x="2126" y="629"/>
                    </a:lnTo>
                    <a:lnTo>
                      <a:pt x="2120" y="597"/>
                    </a:lnTo>
                    <a:lnTo>
                      <a:pt x="2111" y="582"/>
                    </a:lnTo>
                    <a:lnTo>
                      <a:pt x="2102" y="570"/>
                    </a:lnTo>
                    <a:lnTo>
                      <a:pt x="2093" y="565"/>
                    </a:lnTo>
                    <a:lnTo>
                      <a:pt x="2046" y="565"/>
                    </a:lnTo>
                    <a:lnTo>
                      <a:pt x="2040" y="565"/>
                    </a:lnTo>
                    <a:lnTo>
                      <a:pt x="2034" y="564"/>
                    </a:lnTo>
                    <a:lnTo>
                      <a:pt x="2030" y="560"/>
                    </a:lnTo>
                    <a:lnTo>
                      <a:pt x="2022" y="558"/>
                    </a:lnTo>
                    <a:lnTo>
                      <a:pt x="2014" y="558"/>
                    </a:lnTo>
                    <a:lnTo>
                      <a:pt x="2009" y="550"/>
                    </a:lnTo>
                    <a:lnTo>
                      <a:pt x="2000" y="542"/>
                    </a:lnTo>
                    <a:lnTo>
                      <a:pt x="1993" y="538"/>
                    </a:lnTo>
                    <a:lnTo>
                      <a:pt x="1985" y="534"/>
                    </a:lnTo>
                    <a:lnTo>
                      <a:pt x="1971" y="526"/>
                    </a:lnTo>
                    <a:lnTo>
                      <a:pt x="1942" y="496"/>
                    </a:lnTo>
                    <a:lnTo>
                      <a:pt x="1930" y="485"/>
                    </a:lnTo>
                    <a:lnTo>
                      <a:pt x="1915" y="474"/>
                    </a:lnTo>
                    <a:lnTo>
                      <a:pt x="1896" y="463"/>
                    </a:lnTo>
                    <a:lnTo>
                      <a:pt x="1883" y="455"/>
                    </a:lnTo>
                    <a:lnTo>
                      <a:pt x="1872" y="448"/>
                    </a:lnTo>
                    <a:lnTo>
                      <a:pt x="1860" y="445"/>
                    </a:lnTo>
                    <a:lnTo>
                      <a:pt x="1808" y="444"/>
                    </a:lnTo>
                    <a:lnTo>
                      <a:pt x="1799" y="445"/>
                    </a:lnTo>
                    <a:lnTo>
                      <a:pt x="1790" y="445"/>
                    </a:lnTo>
                    <a:lnTo>
                      <a:pt x="1760" y="444"/>
                    </a:lnTo>
                    <a:lnTo>
                      <a:pt x="1751" y="442"/>
                    </a:lnTo>
                    <a:lnTo>
                      <a:pt x="1731" y="437"/>
                    </a:lnTo>
                    <a:lnTo>
                      <a:pt x="1678" y="420"/>
                    </a:lnTo>
                    <a:lnTo>
                      <a:pt x="1668" y="420"/>
                    </a:lnTo>
                    <a:lnTo>
                      <a:pt x="1665" y="420"/>
                    </a:lnTo>
                    <a:lnTo>
                      <a:pt x="1659" y="413"/>
                    </a:lnTo>
                    <a:lnTo>
                      <a:pt x="1652" y="417"/>
                    </a:lnTo>
                    <a:lnTo>
                      <a:pt x="1645" y="423"/>
                    </a:lnTo>
                    <a:lnTo>
                      <a:pt x="1636" y="426"/>
                    </a:lnTo>
                    <a:lnTo>
                      <a:pt x="1620" y="433"/>
                    </a:lnTo>
                    <a:lnTo>
                      <a:pt x="1611" y="434"/>
                    </a:lnTo>
                    <a:lnTo>
                      <a:pt x="1610" y="428"/>
                    </a:lnTo>
                    <a:lnTo>
                      <a:pt x="1613" y="421"/>
                    </a:lnTo>
                    <a:lnTo>
                      <a:pt x="1619" y="415"/>
                    </a:lnTo>
                    <a:lnTo>
                      <a:pt x="1619" y="410"/>
                    </a:lnTo>
                    <a:lnTo>
                      <a:pt x="1616" y="405"/>
                    </a:lnTo>
                    <a:lnTo>
                      <a:pt x="1611" y="403"/>
                    </a:lnTo>
                    <a:lnTo>
                      <a:pt x="1609" y="403"/>
                    </a:lnTo>
                    <a:lnTo>
                      <a:pt x="1605" y="404"/>
                    </a:lnTo>
                    <a:lnTo>
                      <a:pt x="1602" y="404"/>
                    </a:lnTo>
                    <a:lnTo>
                      <a:pt x="1600" y="403"/>
                    </a:lnTo>
                    <a:lnTo>
                      <a:pt x="1600" y="399"/>
                    </a:lnTo>
                    <a:lnTo>
                      <a:pt x="1604" y="397"/>
                    </a:lnTo>
                    <a:lnTo>
                      <a:pt x="1605" y="387"/>
                    </a:lnTo>
                    <a:lnTo>
                      <a:pt x="1598" y="375"/>
                    </a:lnTo>
                    <a:lnTo>
                      <a:pt x="1587" y="366"/>
                    </a:lnTo>
                    <a:lnTo>
                      <a:pt x="1582" y="367"/>
                    </a:lnTo>
                    <a:lnTo>
                      <a:pt x="1576" y="370"/>
                    </a:lnTo>
                    <a:lnTo>
                      <a:pt x="1570" y="375"/>
                    </a:lnTo>
                    <a:lnTo>
                      <a:pt x="1564" y="378"/>
                    </a:lnTo>
                    <a:lnTo>
                      <a:pt x="1564" y="369"/>
                    </a:lnTo>
                    <a:lnTo>
                      <a:pt x="1561" y="364"/>
                    </a:lnTo>
                    <a:lnTo>
                      <a:pt x="1555" y="355"/>
                    </a:lnTo>
                    <a:lnTo>
                      <a:pt x="1543" y="353"/>
                    </a:lnTo>
                    <a:lnTo>
                      <a:pt x="1533" y="347"/>
                    </a:lnTo>
                    <a:lnTo>
                      <a:pt x="1522" y="345"/>
                    </a:lnTo>
                    <a:lnTo>
                      <a:pt x="1517" y="340"/>
                    </a:lnTo>
                    <a:lnTo>
                      <a:pt x="1502" y="340"/>
                    </a:lnTo>
                    <a:lnTo>
                      <a:pt x="1497" y="339"/>
                    </a:lnTo>
                    <a:lnTo>
                      <a:pt x="1465" y="322"/>
                    </a:lnTo>
                    <a:lnTo>
                      <a:pt x="1454" y="318"/>
                    </a:lnTo>
                    <a:lnTo>
                      <a:pt x="1425" y="320"/>
                    </a:lnTo>
                    <a:lnTo>
                      <a:pt x="1416" y="324"/>
                    </a:lnTo>
                    <a:lnTo>
                      <a:pt x="1409" y="339"/>
                    </a:lnTo>
                    <a:lnTo>
                      <a:pt x="1403" y="342"/>
                    </a:lnTo>
                    <a:lnTo>
                      <a:pt x="1399" y="350"/>
                    </a:lnTo>
                    <a:lnTo>
                      <a:pt x="1396" y="359"/>
                    </a:lnTo>
                    <a:lnTo>
                      <a:pt x="1392" y="366"/>
                    </a:lnTo>
                    <a:lnTo>
                      <a:pt x="1383" y="366"/>
                    </a:lnTo>
                    <a:lnTo>
                      <a:pt x="1374" y="370"/>
                    </a:lnTo>
                    <a:lnTo>
                      <a:pt x="1371" y="371"/>
                    </a:lnTo>
                    <a:lnTo>
                      <a:pt x="1365" y="376"/>
                    </a:lnTo>
                    <a:lnTo>
                      <a:pt x="1358" y="396"/>
                    </a:lnTo>
                    <a:lnTo>
                      <a:pt x="1355" y="403"/>
                    </a:lnTo>
                    <a:lnTo>
                      <a:pt x="1352" y="404"/>
                    </a:lnTo>
                    <a:lnTo>
                      <a:pt x="1351" y="408"/>
                    </a:lnTo>
                    <a:lnTo>
                      <a:pt x="1349" y="418"/>
                    </a:lnTo>
                    <a:lnTo>
                      <a:pt x="1344" y="419"/>
                    </a:lnTo>
                    <a:lnTo>
                      <a:pt x="1344" y="419"/>
                    </a:lnTo>
                    <a:lnTo>
                      <a:pt x="1341" y="412"/>
                    </a:lnTo>
                    <a:lnTo>
                      <a:pt x="1341" y="401"/>
                    </a:lnTo>
                    <a:lnTo>
                      <a:pt x="1345" y="386"/>
                    </a:lnTo>
                    <a:lnTo>
                      <a:pt x="1342" y="386"/>
                    </a:lnTo>
                    <a:lnTo>
                      <a:pt x="1334" y="386"/>
                    </a:lnTo>
                    <a:lnTo>
                      <a:pt x="1326" y="388"/>
                    </a:lnTo>
                    <a:lnTo>
                      <a:pt x="1319" y="387"/>
                    </a:lnTo>
                    <a:lnTo>
                      <a:pt x="1296" y="388"/>
                    </a:lnTo>
                    <a:lnTo>
                      <a:pt x="1287" y="387"/>
                    </a:lnTo>
                    <a:lnTo>
                      <a:pt x="1286" y="388"/>
                    </a:lnTo>
                    <a:lnTo>
                      <a:pt x="1280" y="388"/>
                    </a:lnTo>
                    <a:lnTo>
                      <a:pt x="1277" y="387"/>
                    </a:lnTo>
                    <a:lnTo>
                      <a:pt x="1271" y="387"/>
                    </a:lnTo>
                    <a:lnTo>
                      <a:pt x="1256" y="392"/>
                    </a:lnTo>
                    <a:lnTo>
                      <a:pt x="1250" y="392"/>
                    </a:lnTo>
                    <a:lnTo>
                      <a:pt x="1238" y="387"/>
                    </a:lnTo>
                    <a:lnTo>
                      <a:pt x="1234" y="387"/>
                    </a:lnTo>
                    <a:lnTo>
                      <a:pt x="1232" y="388"/>
                    </a:lnTo>
                    <a:lnTo>
                      <a:pt x="1229" y="397"/>
                    </a:lnTo>
                    <a:lnTo>
                      <a:pt x="1228" y="399"/>
                    </a:lnTo>
                    <a:lnTo>
                      <a:pt x="1226" y="397"/>
                    </a:lnTo>
                    <a:lnTo>
                      <a:pt x="1224" y="390"/>
                    </a:lnTo>
                    <a:lnTo>
                      <a:pt x="1226" y="387"/>
                    </a:lnTo>
                    <a:lnTo>
                      <a:pt x="1232" y="381"/>
                    </a:lnTo>
                    <a:lnTo>
                      <a:pt x="1238" y="381"/>
                    </a:lnTo>
                    <a:lnTo>
                      <a:pt x="1247" y="385"/>
                    </a:lnTo>
                    <a:lnTo>
                      <a:pt x="1259" y="386"/>
                    </a:lnTo>
                    <a:lnTo>
                      <a:pt x="1269" y="382"/>
                    </a:lnTo>
                    <a:lnTo>
                      <a:pt x="1271" y="380"/>
                    </a:lnTo>
                    <a:lnTo>
                      <a:pt x="1272" y="377"/>
                    </a:lnTo>
                    <a:lnTo>
                      <a:pt x="1272" y="355"/>
                    </a:lnTo>
                    <a:lnTo>
                      <a:pt x="1271" y="353"/>
                    </a:lnTo>
                    <a:lnTo>
                      <a:pt x="1265" y="353"/>
                    </a:lnTo>
                    <a:lnTo>
                      <a:pt x="1264" y="349"/>
                    </a:lnTo>
                    <a:lnTo>
                      <a:pt x="1258" y="345"/>
                    </a:lnTo>
                    <a:lnTo>
                      <a:pt x="1256" y="344"/>
                    </a:lnTo>
                    <a:lnTo>
                      <a:pt x="1256" y="340"/>
                    </a:lnTo>
                    <a:lnTo>
                      <a:pt x="1261" y="339"/>
                    </a:lnTo>
                    <a:lnTo>
                      <a:pt x="1266" y="334"/>
                    </a:lnTo>
                    <a:lnTo>
                      <a:pt x="1267" y="329"/>
                    </a:lnTo>
                    <a:lnTo>
                      <a:pt x="1261" y="329"/>
                    </a:lnTo>
                    <a:lnTo>
                      <a:pt x="1258" y="332"/>
                    </a:lnTo>
                    <a:lnTo>
                      <a:pt x="1254" y="332"/>
                    </a:lnTo>
                    <a:lnTo>
                      <a:pt x="1249" y="340"/>
                    </a:lnTo>
                    <a:lnTo>
                      <a:pt x="1247" y="348"/>
                    </a:lnTo>
                    <a:lnTo>
                      <a:pt x="1236" y="348"/>
                    </a:lnTo>
                    <a:lnTo>
                      <a:pt x="1234" y="345"/>
                    </a:lnTo>
                    <a:lnTo>
                      <a:pt x="1234" y="343"/>
                    </a:lnTo>
                    <a:lnTo>
                      <a:pt x="1234" y="327"/>
                    </a:lnTo>
                    <a:lnTo>
                      <a:pt x="1231" y="317"/>
                    </a:lnTo>
                    <a:lnTo>
                      <a:pt x="1231" y="308"/>
                    </a:lnTo>
                    <a:lnTo>
                      <a:pt x="1232" y="306"/>
                    </a:lnTo>
                    <a:lnTo>
                      <a:pt x="1238" y="299"/>
                    </a:lnTo>
                    <a:lnTo>
                      <a:pt x="1243" y="292"/>
                    </a:lnTo>
                    <a:lnTo>
                      <a:pt x="1253" y="281"/>
                    </a:lnTo>
                    <a:lnTo>
                      <a:pt x="1266" y="267"/>
                    </a:lnTo>
                    <a:lnTo>
                      <a:pt x="1283" y="254"/>
                    </a:lnTo>
                    <a:lnTo>
                      <a:pt x="1291" y="242"/>
                    </a:lnTo>
                    <a:lnTo>
                      <a:pt x="1297" y="238"/>
                    </a:lnTo>
                    <a:lnTo>
                      <a:pt x="1303" y="232"/>
                    </a:lnTo>
                    <a:lnTo>
                      <a:pt x="1306" y="222"/>
                    </a:lnTo>
                    <a:lnTo>
                      <a:pt x="1306" y="218"/>
                    </a:lnTo>
                    <a:lnTo>
                      <a:pt x="1312" y="199"/>
                    </a:lnTo>
                    <a:lnTo>
                      <a:pt x="1312" y="195"/>
                    </a:lnTo>
                    <a:lnTo>
                      <a:pt x="1308" y="192"/>
                    </a:lnTo>
                    <a:lnTo>
                      <a:pt x="1301" y="192"/>
                    </a:lnTo>
                    <a:lnTo>
                      <a:pt x="1285" y="187"/>
                    </a:lnTo>
                    <a:lnTo>
                      <a:pt x="1279" y="175"/>
                    </a:lnTo>
                    <a:lnTo>
                      <a:pt x="1272" y="152"/>
                    </a:lnTo>
                    <a:lnTo>
                      <a:pt x="1271" y="150"/>
                    </a:lnTo>
                    <a:lnTo>
                      <a:pt x="1269" y="138"/>
                    </a:lnTo>
                    <a:lnTo>
                      <a:pt x="1264" y="129"/>
                    </a:lnTo>
                    <a:lnTo>
                      <a:pt x="1260" y="116"/>
                    </a:lnTo>
                    <a:lnTo>
                      <a:pt x="1256" y="105"/>
                    </a:lnTo>
                    <a:lnTo>
                      <a:pt x="1253" y="91"/>
                    </a:lnTo>
                    <a:lnTo>
                      <a:pt x="1253" y="80"/>
                    </a:lnTo>
                    <a:lnTo>
                      <a:pt x="1247" y="69"/>
                    </a:lnTo>
                    <a:lnTo>
                      <a:pt x="1237" y="57"/>
                    </a:lnTo>
                    <a:lnTo>
                      <a:pt x="1232" y="53"/>
                    </a:lnTo>
                    <a:lnTo>
                      <a:pt x="1229" y="54"/>
                    </a:lnTo>
                    <a:lnTo>
                      <a:pt x="1227" y="62"/>
                    </a:lnTo>
                    <a:lnTo>
                      <a:pt x="1222" y="63"/>
                    </a:lnTo>
                    <a:lnTo>
                      <a:pt x="1209" y="76"/>
                    </a:lnTo>
                    <a:lnTo>
                      <a:pt x="1206" y="84"/>
                    </a:lnTo>
                    <a:lnTo>
                      <a:pt x="1193" y="102"/>
                    </a:lnTo>
                    <a:lnTo>
                      <a:pt x="1183" y="114"/>
                    </a:lnTo>
                    <a:lnTo>
                      <a:pt x="1179" y="121"/>
                    </a:lnTo>
                    <a:lnTo>
                      <a:pt x="1170" y="143"/>
                    </a:lnTo>
                    <a:lnTo>
                      <a:pt x="1143" y="167"/>
                    </a:lnTo>
                    <a:lnTo>
                      <a:pt x="1141" y="170"/>
                    </a:lnTo>
                    <a:lnTo>
                      <a:pt x="1136" y="172"/>
                    </a:lnTo>
                    <a:lnTo>
                      <a:pt x="1126" y="172"/>
                    </a:lnTo>
                    <a:lnTo>
                      <a:pt x="1119" y="168"/>
                    </a:lnTo>
                    <a:lnTo>
                      <a:pt x="1113" y="168"/>
                    </a:lnTo>
                    <a:lnTo>
                      <a:pt x="1109" y="170"/>
                    </a:lnTo>
                    <a:lnTo>
                      <a:pt x="1093" y="177"/>
                    </a:lnTo>
                    <a:lnTo>
                      <a:pt x="1087" y="177"/>
                    </a:lnTo>
                    <a:lnTo>
                      <a:pt x="1084" y="176"/>
                    </a:lnTo>
                    <a:lnTo>
                      <a:pt x="1075" y="170"/>
                    </a:lnTo>
                    <a:lnTo>
                      <a:pt x="1065" y="159"/>
                    </a:lnTo>
                    <a:lnTo>
                      <a:pt x="1059" y="157"/>
                    </a:lnTo>
                    <a:lnTo>
                      <a:pt x="1055" y="155"/>
                    </a:lnTo>
                    <a:lnTo>
                      <a:pt x="1034" y="149"/>
                    </a:lnTo>
                    <a:lnTo>
                      <a:pt x="1012" y="155"/>
                    </a:lnTo>
                    <a:lnTo>
                      <a:pt x="1008" y="155"/>
                    </a:lnTo>
                    <a:lnTo>
                      <a:pt x="998" y="152"/>
                    </a:lnTo>
                    <a:lnTo>
                      <a:pt x="991" y="152"/>
                    </a:lnTo>
                    <a:lnTo>
                      <a:pt x="985" y="155"/>
                    </a:lnTo>
                    <a:lnTo>
                      <a:pt x="986" y="179"/>
                    </a:lnTo>
                    <a:lnTo>
                      <a:pt x="982" y="183"/>
                    </a:lnTo>
                    <a:lnTo>
                      <a:pt x="965" y="183"/>
                    </a:lnTo>
                    <a:lnTo>
                      <a:pt x="953" y="178"/>
                    </a:lnTo>
                    <a:lnTo>
                      <a:pt x="942" y="179"/>
                    </a:lnTo>
                    <a:lnTo>
                      <a:pt x="928" y="181"/>
                    </a:lnTo>
                    <a:lnTo>
                      <a:pt x="922" y="178"/>
                    </a:lnTo>
                    <a:lnTo>
                      <a:pt x="921" y="177"/>
                    </a:lnTo>
                    <a:lnTo>
                      <a:pt x="917" y="176"/>
                    </a:lnTo>
                    <a:lnTo>
                      <a:pt x="912" y="176"/>
                    </a:lnTo>
                    <a:lnTo>
                      <a:pt x="901" y="182"/>
                    </a:lnTo>
                    <a:lnTo>
                      <a:pt x="893" y="192"/>
                    </a:lnTo>
                    <a:lnTo>
                      <a:pt x="879" y="192"/>
                    </a:lnTo>
                    <a:lnTo>
                      <a:pt x="871" y="195"/>
                    </a:lnTo>
                    <a:lnTo>
                      <a:pt x="866" y="200"/>
                    </a:lnTo>
                    <a:lnTo>
                      <a:pt x="855" y="200"/>
                    </a:lnTo>
                    <a:lnTo>
                      <a:pt x="846" y="203"/>
                    </a:lnTo>
                    <a:lnTo>
                      <a:pt x="840" y="213"/>
                    </a:lnTo>
                    <a:lnTo>
                      <a:pt x="835" y="215"/>
                    </a:lnTo>
                    <a:lnTo>
                      <a:pt x="822" y="215"/>
                    </a:lnTo>
                    <a:lnTo>
                      <a:pt x="812" y="213"/>
                    </a:lnTo>
                    <a:lnTo>
                      <a:pt x="796" y="203"/>
                    </a:lnTo>
                    <a:lnTo>
                      <a:pt x="790" y="198"/>
                    </a:lnTo>
                    <a:lnTo>
                      <a:pt x="786" y="192"/>
                    </a:lnTo>
                    <a:lnTo>
                      <a:pt x="783" y="191"/>
                    </a:lnTo>
                    <a:lnTo>
                      <a:pt x="779" y="186"/>
                    </a:lnTo>
                    <a:lnTo>
                      <a:pt x="777" y="183"/>
                    </a:lnTo>
                    <a:lnTo>
                      <a:pt x="779" y="170"/>
                    </a:lnTo>
                    <a:lnTo>
                      <a:pt x="777" y="161"/>
                    </a:lnTo>
                    <a:lnTo>
                      <a:pt x="766" y="151"/>
                    </a:lnTo>
                    <a:lnTo>
                      <a:pt x="765" y="148"/>
                    </a:lnTo>
                    <a:lnTo>
                      <a:pt x="765" y="117"/>
                    </a:lnTo>
                    <a:lnTo>
                      <a:pt x="771" y="103"/>
                    </a:lnTo>
                    <a:lnTo>
                      <a:pt x="774" y="96"/>
                    </a:lnTo>
                    <a:lnTo>
                      <a:pt x="774" y="86"/>
                    </a:lnTo>
                    <a:lnTo>
                      <a:pt x="783" y="73"/>
                    </a:lnTo>
                    <a:lnTo>
                      <a:pt x="785" y="70"/>
                    </a:lnTo>
                    <a:lnTo>
                      <a:pt x="783" y="63"/>
                    </a:lnTo>
                    <a:lnTo>
                      <a:pt x="779" y="57"/>
                    </a:lnTo>
                    <a:lnTo>
                      <a:pt x="779" y="42"/>
                    </a:lnTo>
                    <a:lnTo>
                      <a:pt x="767" y="38"/>
                    </a:lnTo>
                    <a:lnTo>
                      <a:pt x="765" y="37"/>
                    </a:lnTo>
                    <a:lnTo>
                      <a:pt x="756" y="36"/>
                    </a:lnTo>
                    <a:lnTo>
                      <a:pt x="760" y="22"/>
                    </a:lnTo>
                    <a:lnTo>
                      <a:pt x="760" y="15"/>
                    </a:lnTo>
                    <a:lnTo>
                      <a:pt x="760" y="9"/>
                    </a:lnTo>
                    <a:lnTo>
                      <a:pt x="755" y="0"/>
                    </a:lnTo>
                    <a:lnTo>
                      <a:pt x="747" y="0"/>
                    </a:lnTo>
                    <a:lnTo>
                      <a:pt x="734" y="4"/>
                    </a:lnTo>
                    <a:lnTo>
                      <a:pt x="725" y="3"/>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44" name="Freeform 250"/>
              <p:cNvSpPr>
                <a:spLocks noChangeAspect="1"/>
              </p:cNvSpPr>
              <p:nvPr/>
            </p:nvSpPr>
            <p:spPr bwMode="gray">
              <a:xfrm>
                <a:off x="1650" y="2350"/>
                <a:ext cx="132" cy="182"/>
              </a:xfrm>
              <a:custGeom>
                <a:avLst/>
                <a:gdLst/>
                <a:ahLst/>
                <a:cxnLst>
                  <a:cxn ang="0">
                    <a:pos x="404" y="0"/>
                  </a:cxn>
                  <a:cxn ang="0">
                    <a:pos x="380" y="12"/>
                  </a:cxn>
                  <a:cxn ang="0">
                    <a:pos x="314" y="58"/>
                  </a:cxn>
                  <a:cxn ang="0">
                    <a:pos x="260" y="65"/>
                  </a:cxn>
                  <a:cxn ang="0">
                    <a:pos x="244" y="82"/>
                  </a:cxn>
                  <a:cxn ang="0">
                    <a:pos x="187" y="102"/>
                  </a:cxn>
                  <a:cxn ang="0">
                    <a:pos x="158" y="170"/>
                  </a:cxn>
                  <a:cxn ang="0">
                    <a:pos x="115" y="213"/>
                  </a:cxn>
                  <a:cxn ang="0">
                    <a:pos x="113" y="242"/>
                  </a:cxn>
                  <a:cxn ang="0">
                    <a:pos x="88" y="226"/>
                  </a:cxn>
                  <a:cxn ang="0">
                    <a:pos x="91" y="251"/>
                  </a:cxn>
                  <a:cxn ang="0">
                    <a:pos x="60" y="278"/>
                  </a:cxn>
                  <a:cxn ang="0">
                    <a:pos x="81" y="320"/>
                  </a:cxn>
                  <a:cxn ang="0">
                    <a:pos x="83" y="380"/>
                  </a:cxn>
                  <a:cxn ang="0">
                    <a:pos x="83" y="462"/>
                  </a:cxn>
                  <a:cxn ang="0">
                    <a:pos x="111" y="472"/>
                  </a:cxn>
                  <a:cxn ang="0">
                    <a:pos x="71" y="533"/>
                  </a:cxn>
                  <a:cxn ang="0">
                    <a:pos x="20" y="560"/>
                  </a:cxn>
                  <a:cxn ang="0">
                    <a:pos x="0" y="596"/>
                  </a:cxn>
                  <a:cxn ang="0">
                    <a:pos x="44" y="629"/>
                  </a:cxn>
                  <a:cxn ang="0">
                    <a:pos x="106" y="673"/>
                  </a:cxn>
                  <a:cxn ang="0">
                    <a:pos x="156" y="665"/>
                  </a:cxn>
                  <a:cxn ang="0">
                    <a:pos x="201" y="687"/>
                  </a:cxn>
                  <a:cxn ang="0">
                    <a:pos x="238" y="708"/>
                  </a:cxn>
                  <a:cxn ang="0">
                    <a:pos x="273" y="743"/>
                  </a:cxn>
                  <a:cxn ang="0">
                    <a:pos x="297" y="776"/>
                  </a:cxn>
                  <a:cxn ang="0">
                    <a:pos x="319" y="811"/>
                  </a:cxn>
                  <a:cxn ang="0">
                    <a:pos x="365" y="821"/>
                  </a:cxn>
                  <a:cxn ang="0">
                    <a:pos x="389" y="807"/>
                  </a:cxn>
                  <a:cxn ang="0">
                    <a:pos x="435" y="807"/>
                  </a:cxn>
                  <a:cxn ang="0">
                    <a:pos x="488" y="842"/>
                  </a:cxn>
                  <a:cxn ang="0">
                    <a:pos x="459" y="892"/>
                  </a:cxn>
                  <a:cxn ang="0">
                    <a:pos x="494" y="909"/>
                  </a:cxn>
                  <a:cxn ang="0">
                    <a:pos x="504" y="858"/>
                  </a:cxn>
                  <a:cxn ang="0">
                    <a:pos x="524" y="752"/>
                  </a:cxn>
                  <a:cxn ang="0">
                    <a:pos x="489" y="655"/>
                  </a:cxn>
                  <a:cxn ang="0">
                    <a:pos x="532" y="652"/>
                  </a:cxn>
                  <a:cxn ang="0">
                    <a:pos x="518" y="627"/>
                  </a:cxn>
                  <a:cxn ang="0">
                    <a:pos x="501" y="620"/>
                  </a:cxn>
                  <a:cxn ang="0">
                    <a:pos x="591" y="575"/>
                  </a:cxn>
                  <a:cxn ang="0">
                    <a:pos x="633" y="574"/>
                  </a:cxn>
                  <a:cxn ang="0">
                    <a:pos x="658" y="603"/>
                  </a:cxn>
                  <a:cxn ang="0">
                    <a:pos x="626" y="516"/>
                  </a:cxn>
                  <a:cxn ang="0">
                    <a:pos x="640" y="493"/>
                  </a:cxn>
                  <a:cxn ang="0">
                    <a:pos x="615" y="453"/>
                  </a:cxn>
                  <a:cxn ang="0">
                    <a:pos x="615" y="403"/>
                  </a:cxn>
                  <a:cxn ang="0">
                    <a:pos x="633" y="353"/>
                  </a:cxn>
                  <a:cxn ang="0">
                    <a:pos x="583" y="353"/>
                  </a:cxn>
                  <a:cxn ang="0">
                    <a:pos x="544" y="348"/>
                  </a:cxn>
                  <a:cxn ang="0">
                    <a:pos x="494" y="307"/>
                  </a:cxn>
                  <a:cxn ang="0">
                    <a:pos x="443" y="294"/>
                  </a:cxn>
                  <a:cxn ang="0">
                    <a:pos x="376" y="283"/>
                  </a:cxn>
                  <a:cxn ang="0">
                    <a:pos x="353" y="223"/>
                  </a:cxn>
                  <a:cxn ang="0">
                    <a:pos x="334" y="180"/>
                  </a:cxn>
                  <a:cxn ang="0">
                    <a:pos x="375" y="62"/>
                  </a:cxn>
                </a:cxnLst>
                <a:rect l="0" t="0" r="r" b="b"/>
                <a:pathLst>
                  <a:path w="663" h="909">
                    <a:moveTo>
                      <a:pt x="419" y="33"/>
                    </a:moveTo>
                    <a:lnTo>
                      <a:pt x="424" y="28"/>
                    </a:lnTo>
                    <a:lnTo>
                      <a:pt x="429" y="21"/>
                    </a:lnTo>
                    <a:lnTo>
                      <a:pt x="427" y="12"/>
                    </a:lnTo>
                    <a:lnTo>
                      <a:pt x="418" y="6"/>
                    </a:lnTo>
                    <a:lnTo>
                      <a:pt x="404" y="0"/>
                    </a:lnTo>
                    <a:lnTo>
                      <a:pt x="396" y="5"/>
                    </a:lnTo>
                    <a:lnTo>
                      <a:pt x="393" y="5"/>
                    </a:lnTo>
                    <a:lnTo>
                      <a:pt x="391" y="5"/>
                    </a:lnTo>
                    <a:lnTo>
                      <a:pt x="391" y="14"/>
                    </a:lnTo>
                    <a:lnTo>
                      <a:pt x="386" y="14"/>
                    </a:lnTo>
                    <a:lnTo>
                      <a:pt x="380" y="12"/>
                    </a:lnTo>
                    <a:lnTo>
                      <a:pt x="378" y="16"/>
                    </a:lnTo>
                    <a:lnTo>
                      <a:pt x="377" y="24"/>
                    </a:lnTo>
                    <a:lnTo>
                      <a:pt x="372" y="31"/>
                    </a:lnTo>
                    <a:lnTo>
                      <a:pt x="366" y="35"/>
                    </a:lnTo>
                    <a:lnTo>
                      <a:pt x="341" y="43"/>
                    </a:lnTo>
                    <a:lnTo>
                      <a:pt x="314" y="58"/>
                    </a:lnTo>
                    <a:lnTo>
                      <a:pt x="310" y="60"/>
                    </a:lnTo>
                    <a:lnTo>
                      <a:pt x="289" y="65"/>
                    </a:lnTo>
                    <a:lnTo>
                      <a:pt x="281" y="65"/>
                    </a:lnTo>
                    <a:lnTo>
                      <a:pt x="271" y="63"/>
                    </a:lnTo>
                    <a:lnTo>
                      <a:pt x="263" y="63"/>
                    </a:lnTo>
                    <a:lnTo>
                      <a:pt x="260" y="65"/>
                    </a:lnTo>
                    <a:lnTo>
                      <a:pt x="257" y="70"/>
                    </a:lnTo>
                    <a:lnTo>
                      <a:pt x="253" y="81"/>
                    </a:lnTo>
                    <a:lnTo>
                      <a:pt x="249" y="90"/>
                    </a:lnTo>
                    <a:lnTo>
                      <a:pt x="247" y="91"/>
                    </a:lnTo>
                    <a:lnTo>
                      <a:pt x="244" y="91"/>
                    </a:lnTo>
                    <a:lnTo>
                      <a:pt x="244" y="82"/>
                    </a:lnTo>
                    <a:lnTo>
                      <a:pt x="242" y="80"/>
                    </a:lnTo>
                    <a:lnTo>
                      <a:pt x="231" y="80"/>
                    </a:lnTo>
                    <a:lnTo>
                      <a:pt x="220" y="80"/>
                    </a:lnTo>
                    <a:lnTo>
                      <a:pt x="216" y="80"/>
                    </a:lnTo>
                    <a:lnTo>
                      <a:pt x="194" y="96"/>
                    </a:lnTo>
                    <a:lnTo>
                      <a:pt x="187" y="102"/>
                    </a:lnTo>
                    <a:lnTo>
                      <a:pt x="185" y="107"/>
                    </a:lnTo>
                    <a:lnTo>
                      <a:pt x="183" y="128"/>
                    </a:lnTo>
                    <a:lnTo>
                      <a:pt x="181" y="144"/>
                    </a:lnTo>
                    <a:lnTo>
                      <a:pt x="179" y="160"/>
                    </a:lnTo>
                    <a:lnTo>
                      <a:pt x="173" y="166"/>
                    </a:lnTo>
                    <a:lnTo>
                      <a:pt x="158" y="170"/>
                    </a:lnTo>
                    <a:lnTo>
                      <a:pt x="155" y="173"/>
                    </a:lnTo>
                    <a:lnTo>
                      <a:pt x="146" y="188"/>
                    </a:lnTo>
                    <a:lnTo>
                      <a:pt x="142" y="192"/>
                    </a:lnTo>
                    <a:lnTo>
                      <a:pt x="135" y="198"/>
                    </a:lnTo>
                    <a:lnTo>
                      <a:pt x="117" y="209"/>
                    </a:lnTo>
                    <a:lnTo>
                      <a:pt x="115" y="213"/>
                    </a:lnTo>
                    <a:lnTo>
                      <a:pt x="117" y="216"/>
                    </a:lnTo>
                    <a:lnTo>
                      <a:pt x="118" y="219"/>
                    </a:lnTo>
                    <a:lnTo>
                      <a:pt x="122" y="238"/>
                    </a:lnTo>
                    <a:lnTo>
                      <a:pt x="119" y="245"/>
                    </a:lnTo>
                    <a:lnTo>
                      <a:pt x="118" y="246"/>
                    </a:lnTo>
                    <a:lnTo>
                      <a:pt x="113" y="242"/>
                    </a:lnTo>
                    <a:lnTo>
                      <a:pt x="103" y="229"/>
                    </a:lnTo>
                    <a:lnTo>
                      <a:pt x="86" y="209"/>
                    </a:lnTo>
                    <a:lnTo>
                      <a:pt x="85" y="213"/>
                    </a:lnTo>
                    <a:lnTo>
                      <a:pt x="83" y="221"/>
                    </a:lnTo>
                    <a:lnTo>
                      <a:pt x="83" y="223"/>
                    </a:lnTo>
                    <a:lnTo>
                      <a:pt x="88" y="226"/>
                    </a:lnTo>
                    <a:lnTo>
                      <a:pt x="92" y="232"/>
                    </a:lnTo>
                    <a:lnTo>
                      <a:pt x="92" y="238"/>
                    </a:lnTo>
                    <a:lnTo>
                      <a:pt x="93" y="240"/>
                    </a:lnTo>
                    <a:lnTo>
                      <a:pt x="97" y="242"/>
                    </a:lnTo>
                    <a:lnTo>
                      <a:pt x="97" y="246"/>
                    </a:lnTo>
                    <a:lnTo>
                      <a:pt x="91" y="251"/>
                    </a:lnTo>
                    <a:lnTo>
                      <a:pt x="81" y="264"/>
                    </a:lnTo>
                    <a:lnTo>
                      <a:pt x="77" y="267"/>
                    </a:lnTo>
                    <a:lnTo>
                      <a:pt x="72" y="263"/>
                    </a:lnTo>
                    <a:lnTo>
                      <a:pt x="69" y="264"/>
                    </a:lnTo>
                    <a:lnTo>
                      <a:pt x="69" y="272"/>
                    </a:lnTo>
                    <a:lnTo>
                      <a:pt x="60" y="278"/>
                    </a:lnTo>
                    <a:lnTo>
                      <a:pt x="60" y="283"/>
                    </a:lnTo>
                    <a:lnTo>
                      <a:pt x="59" y="283"/>
                    </a:lnTo>
                    <a:lnTo>
                      <a:pt x="61" y="288"/>
                    </a:lnTo>
                    <a:lnTo>
                      <a:pt x="66" y="306"/>
                    </a:lnTo>
                    <a:lnTo>
                      <a:pt x="70" y="311"/>
                    </a:lnTo>
                    <a:lnTo>
                      <a:pt x="81" y="320"/>
                    </a:lnTo>
                    <a:lnTo>
                      <a:pt x="86" y="327"/>
                    </a:lnTo>
                    <a:lnTo>
                      <a:pt x="87" y="331"/>
                    </a:lnTo>
                    <a:lnTo>
                      <a:pt x="85" y="353"/>
                    </a:lnTo>
                    <a:lnTo>
                      <a:pt x="88" y="367"/>
                    </a:lnTo>
                    <a:lnTo>
                      <a:pt x="88" y="372"/>
                    </a:lnTo>
                    <a:lnTo>
                      <a:pt x="83" y="380"/>
                    </a:lnTo>
                    <a:lnTo>
                      <a:pt x="81" y="386"/>
                    </a:lnTo>
                    <a:lnTo>
                      <a:pt x="85" y="412"/>
                    </a:lnTo>
                    <a:lnTo>
                      <a:pt x="90" y="431"/>
                    </a:lnTo>
                    <a:lnTo>
                      <a:pt x="90" y="439"/>
                    </a:lnTo>
                    <a:lnTo>
                      <a:pt x="85" y="455"/>
                    </a:lnTo>
                    <a:lnTo>
                      <a:pt x="83" y="462"/>
                    </a:lnTo>
                    <a:lnTo>
                      <a:pt x="85" y="469"/>
                    </a:lnTo>
                    <a:lnTo>
                      <a:pt x="92" y="472"/>
                    </a:lnTo>
                    <a:lnTo>
                      <a:pt x="98" y="473"/>
                    </a:lnTo>
                    <a:lnTo>
                      <a:pt x="103" y="472"/>
                    </a:lnTo>
                    <a:lnTo>
                      <a:pt x="111" y="467"/>
                    </a:lnTo>
                    <a:lnTo>
                      <a:pt x="111" y="472"/>
                    </a:lnTo>
                    <a:lnTo>
                      <a:pt x="111" y="474"/>
                    </a:lnTo>
                    <a:lnTo>
                      <a:pt x="107" y="479"/>
                    </a:lnTo>
                    <a:lnTo>
                      <a:pt x="95" y="490"/>
                    </a:lnTo>
                    <a:lnTo>
                      <a:pt x="81" y="507"/>
                    </a:lnTo>
                    <a:lnTo>
                      <a:pt x="74" y="531"/>
                    </a:lnTo>
                    <a:lnTo>
                      <a:pt x="71" y="533"/>
                    </a:lnTo>
                    <a:lnTo>
                      <a:pt x="69" y="536"/>
                    </a:lnTo>
                    <a:lnTo>
                      <a:pt x="54" y="541"/>
                    </a:lnTo>
                    <a:lnTo>
                      <a:pt x="40" y="539"/>
                    </a:lnTo>
                    <a:lnTo>
                      <a:pt x="37" y="541"/>
                    </a:lnTo>
                    <a:lnTo>
                      <a:pt x="26" y="547"/>
                    </a:lnTo>
                    <a:lnTo>
                      <a:pt x="20" y="560"/>
                    </a:lnTo>
                    <a:lnTo>
                      <a:pt x="18" y="569"/>
                    </a:lnTo>
                    <a:lnTo>
                      <a:pt x="21" y="577"/>
                    </a:lnTo>
                    <a:lnTo>
                      <a:pt x="20" y="584"/>
                    </a:lnTo>
                    <a:lnTo>
                      <a:pt x="7" y="585"/>
                    </a:lnTo>
                    <a:lnTo>
                      <a:pt x="4" y="590"/>
                    </a:lnTo>
                    <a:lnTo>
                      <a:pt x="0" y="596"/>
                    </a:lnTo>
                    <a:lnTo>
                      <a:pt x="0" y="601"/>
                    </a:lnTo>
                    <a:lnTo>
                      <a:pt x="5" y="607"/>
                    </a:lnTo>
                    <a:lnTo>
                      <a:pt x="6" y="611"/>
                    </a:lnTo>
                    <a:lnTo>
                      <a:pt x="9" y="613"/>
                    </a:lnTo>
                    <a:lnTo>
                      <a:pt x="12" y="616"/>
                    </a:lnTo>
                    <a:lnTo>
                      <a:pt x="44" y="629"/>
                    </a:lnTo>
                    <a:lnTo>
                      <a:pt x="74" y="644"/>
                    </a:lnTo>
                    <a:lnTo>
                      <a:pt x="86" y="652"/>
                    </a:lnTo>
                    <a:lnTo>
                      <a:pt x="88" y="657"/>
                    </a:lnTo>
                    <a:lnTo>
                      <a:pt x="91" y="668"/>
                    </a:lnTo>
                    <a:lnTo>
                      <a:pt x="93" y="672"/>
                    </a:lnTo>
                    <a:lnTo>
                      <a:pt x="106" y="673"/>
                    </a:lnTo>
                    <a:lnTo>
                      <a:pt x="114" y="671"/>
                    </a:lnTo>
                    <a:lnTo>
                      <a:pt x="119" y="671"/>
                    </a:lnTo>
                    <a:lnTo>
                      <a:pt x="140" y="673"/>
                    </a:lnTo>
                    <a:lnTo>
                      <a:pt x="150" y="673"/>
                    </a:lnTo>
                    <a:lnTo>
                      <a:pt x="151" y="671"/>
                    </a:lnTo>
                    <a:lnTo>
                      <a:pt x="156" y="665"/>
                    </a:lnTo>
                    <a:lnTo>
                      <a:pt x="161" y="665"/>
                    </a:lnTo>
                    <a:lnTo>
                      <a:pt x="168" y="667"/>
                    </a:lnTo>
                    <a:lnTo>
                      <a:pt x="174" y="673"/>
                    </a:lnTo>
                    <a:lnTo>
                      <a:pt x="181" y="676"/>
                    </a:lnTo>
                    <a:lnTo>
                      <a:pt x="195" y="687"/>
                    </a:lnTo>
                    <a:lnTo>
                      <a:pt x="201" y="687"/>
                    </a:lnTo>
                    <a:lnTo>
                      <a:pt x="205" y="687"/>
                    </a:lnTo>
                    <a:lnTo>
                      <a:pt x="215" y="690"/>
                    </a:lnTo>
                    <a:lnTo>
                      <a:pt x="224" y="693"/>
                    </a:lnTo>
                    <a:lnTo>
                      <a:pt x="230" y="695"/>
                    </a:lnTo>
                    <a:lnTo>
                      <a:pt x="235" y="704"/>
                    </a:lnTo>
                    <a:lnTo>
                      <a:pt x="238" y="708"/>
                    </a:lnTo>
                    <a:lnTo>
                      <a:pt x="248" y="711"/>
                    </a:lnTo>
                    <a:lnTo>
                      <a:pt x="253" y="725"/>
                    </a:lnTo>
                    <a:lnTo>
                      <a:pt x="258" y="733"/>
                    </a:lnTo>
                    <a:lnTo>
                      <a:pt x="264" y="737"/>
                    </a:lnTo>
                    <a:lnTo>
                      <a:pt x="267" y="742"/>
                    </a:lnTo>
                    <a:lnTo>
                      <a:pt x="273" y="743"/>
                    </a:lnTo>
                    <a:lnTo>
                      <a:pt x="278" y="743"/>
                    </a:lnTo>
                    <a:lnTo>
                      <a:pt x="284" y="746"/>
                    </a:lnTo>
                    <a:lnTo>
                      <a:pt x="289" y="749"/>
                    </a:lnTo>
                    <a:lnTo>
                      <a:pt x="292" y="756"/>
                    </a:lnTo>
                    <a:lnTo>
                      <a:pt x="294" y="768"/>
                    </a:lnTo>
                    <a:lnTo>
                      <a:pt x="297" y="776"/>
                    </a:lnTo>
                    <a:lnTo>
                      <a:pt x="298" y="780"/>
                    </a:lnTo>
                    <a:lnTo>
                      <a:pt x="302" y="783"/>
                    </a:lnTo>
                    <a:lnTo>
                      <a:pt x="311" y="783"/>
                    </a:lnTo>
                    <a:lnTo>
                      <a:pt x="316" y="784"/>
                    </a:lnTo>
                    <a:lnTo>
                      <a:pt x="316" y="806"/>
                    </a:lnTo>
                    <a:lnTo>
                      <a:pt x="319" y="811"/>
                    </a:lnTo>
                    <a:lnTo>
                      <a:pt x="324" y="816"/>
                    </a:lnTo>
                    <a:lnTo>
                      <a:pt x="334" y="817"/>
                    </a:lnTo>
                    <a:lnTo>
                      <a:pt x="339" y="816"/>
                    </a:lnTo>
                    <a:lnTo>
                      <a:pt x="353" y="817"/>
                    </a:lnTo>
                    <a:lnTo>
                      <a:pt x="361" y="821"/>
                    </a:lnTo>
                    <a:lnTo>
                      <a:pt x="365" y="821"/>
                    </a:lnTo>
                    <a:lnTo>
                      <a:pt x="372" y="819"/>
                    </a:lnTo>
                    <a:lnTo>
                      <a:pt x="376" y="817"/>
                    </a:lnTo>
                    <a:lnTo>
                      <a:pt x="378" y="813"/>
                    </a:lnTo>
                    <a:lnTo>
                      <a:pt x="382" y="812"/>
                    </a:lnTo>
                    <a:lnTo>
                      <a:pt x="386" y="808"/>
                    </a:lnTo>
                    <a:lnTo>
                      <a:pt x="389" y="807"/>
                    </a:lnTo>
                    <a:lnTo>
                      <a:pt x="398" y="807"/>
                    </a:lnTo>
                    <a:lnTo>
                      <a:pt x="405" y="808"/>
                    </a:lnTo>
                    <a:lnTo>
                      <a:pt x="410" y="813"/>
                    </a:lnTo>
                    <a:lnTo>
                      <a:pt x="418" y="815"/>
                    </a:lnTo>
                    <a:lnTo>
                      <a:pt x="426" y="813"/>
                    </a:lnTo>
                    <a:lnTo>
                      <a:pt x="435" y="807"/>
                    </a:lnTo>
                    <a:lnTo>
                      <a:pt x="437" y="807"/>
                    </a:lnTo>
                    <a:lnTo>
                      <a:pt x="445" y="808"/>
                    </a:lnTo>
                    <a:lnTo>
                      <a:pt x="461" y="815"/>
                    </a:lnTo>
                    <a:lnTo>
                      <a:pt x="477" y="824"/>
                    </a:lnTo>
                    <a:lnTo>
                      <a:pt x="488" y="837"/>
                    </a:lnTo>
                    <a:lnTo>
                      <a:pt x="488" y="842"/>
                    </a:lnTo>
                    <a:lnTo>
                      <a:pt x="484" y="849"/>
                    </a:lnTo>
                    <a:lnTo>
                      <a:pt x="478" y="856"/>
                    </a:lnTo>
                    <a:lnTo>
                      <a:pt x="466" y="869"/>
                    </a:lnTo>
                    <a:lnTo>
                      <a:pt x="458" y="880"/>
                    </a:lnTo>
                    <a:lnTo>
                      <a:pt x="458" y="889"/>
                    </a:lnTo>
                    <a:lnTo>
                      <a:pt x="459" y="892"/>
                    </a:lnTo>
                    <a:lnTo>
                      <a:pt x="464" y="893"/>
                    </a:lnTo>
                    <a:lnTo>
                      <a:pt x="469" y="892"/>
                    </a:lnTo>
                    <a:lnTo>
                      <a:pt x="473" y="893"/>
                    </a:lnTo>
                    <a:lnTo>
                      <a:pt x="478" y="897"/>
                    </a:lnTo>
                    <a:lnTo>
                      <a:pt x="486" y="908"/>
                    </a:lnTo>
                    <a:lnTo>
                      <a:pt x="494" y="909"/>
                    </a:lnTo>
                    <a:lnTo>
                      <a:pt x="495" y="902"/>
                    </a:lnTo>
                    <a:lnTo>
                      <a:pt x="497" y="896"/>
                    </a:lnTo>
                    <a:lnTo>
                      <a:pt x="499" y="881"/>
                    </a:lnTo>
                    <a:lnTo>
                      <a:pt x="501" y="873"/>
                    </a:lnTo>
                    <a:lnTo>
                      <a:pt x="502" y="870"/>
                    </a:lnTo>
                    <a:lnTo>
                      <a:pt x="504" y="858"/>
                    </a:lnTo>
                    <a:lnTo>
                      <a:pt x="506" y="850"/>
                    </a:lnTo>
                    <a:lnTo>
                      <a:pt x="511" y="832"/>
                    </a:lnTo>
                    <a:lnTo>
                      <a:pt x="512" y="831"/>
                    </a:lnTo>
                    <a:lnTo>
                      <a:pt x="522" y="768"/>
                    </a:lnTo>
                    <a:lnTo>
                      <a:pt x="523" y="758"/>
                    </a:lnTo>
                    <a:lnTo>
                      <a:pt x="524" y="752"/>
                    </a:lnTo>
                    <a:lnTo>
                      <a:pt x="517" y="724"/>
                    </a:lnTo>
                    <a:lnTo>
                      <a:pt x="512" y="714"/>
                    </a:lnTo>
                    <a:lnTo>
                      <a:pt x="506" y="708"/>
                    </a:lnTo>
                    <a:lnTo>
                      <a:pt x="494" y="698"/>
                    </a:lnTo>
                    <a:lnTo>
                      <a:pt x="489" y="693"/>
                    </a:lnTo>
                    <a:lnTo>
                      <a:pt x="489" y="655"/>
                    </a:lnTo>
                    <a:lnTo>
                      <a:pt x="494" y="652"/>
                    </a:lnTo>
                    <a:lnTo>
                      <a:pt x="511" y="650"/>
                    </a:lnTo>
                    <a:lnTo>
                      <a:pt x="517" y="647"/>
                    </a:lnTo>
                    <a:lnTo>
                      <a:pt x="528" y="649"/>
                    </a:lnTo>
                    <a:lnTo>
                      <a:pt x="532" y="650"/>
                    </a:lnTo>
                    <a:lnTo>
                      <a:pt x="532" y="652"/>
                    </a:lnTo>
                    <a:lnTo>
                      <a:pt x="538" y="651"/>
                    </a:lnTo>
                    <a:lnTo>
                      <a:pt x="538" y="650"/>
                    </a:lnTo>
                    <a:lnTo>
                      <a:pt x="534" y="640"/>
                    </a:lnTo>
                    <a:lnTo>
                      <a:pt x="533" y="633"/>
                    </a:lnTo>
                    <a:lnTo>
                      <a:pt x="528" y="625"/>
                    </a:lnTo>
                    <a:lnTo>
                      <a:pt x="518" y="627"/>
                    </a:lnTo>
                    <a:lnTo>
                      <a:pt x="516" y="629"/>
                    </a:lnTo>
                    <a:lnTo>
                      <a:pt x="509" y="629"/>
                    </a:lnTo>
                    <a:lnTo>
                      <a:pt x="505" y="624"/>
                    </a:lnTo>
                    <a:lnTo>
                      <a:pt x="501" y="623"/>
                    </a:lnTo>
                    <a:lnTo>
                      <a:pt x="501" y="620"/>
                    </a:lnTo>
                    <a:lnTo>
                      <a:pt x="501" y="620"/>
                    </a:lnTo>
                    <a:lnTo>
                      <a:pt x="501" y="589"/>
                    </a:lnTo>
                    <a:lnTo>
                      <a:pt x="502" y="590"/>
                    </a:lnTo>
                    <a:lnTo>
                      <a:pt x="582" y="590"/>
                    </a:lnTo>
                    <a:lnTo>
                      <a:pt x="586" y="586"/>
                    </a:lnTo>
                    <a:lnTo>
                      <a:pt x="587" y="580"/>
                    </a:lnTo>
                    <a:lnTo>
                      <a:pt x="591" y="575"/>
                    </a:lnTo>
                    <a:lnTo>
                      <a:pt x="593" y="575"/>
                    </a:lnTo>
                    <a:lnTo>
                      <a:pt x="597" y="577"/>
                    </a:lnTo>
                    <a:lnTo>
                      <a:pt x="601" y="584"/>
                    </a:lnTo>
                    <a:lnTo>
                      <a:pt x="603" y="584"/>
                    </a:lnTo>
                    <a:lnTo>
                      <a:pt x="622" y="574"/>
                    </a:lnTo>
                    <a:lnTo>
                      <a:pt x="633" y="574"/>
                    </a:lnTo>
                    <a:lnTo>
                      <a:pt x="638" y="579"/>
                    </a:lnTo>
                    <a:lnTo>
                      <a:pt x="646" y="590"/>
                    </a:lnTo>
                    <a:lnTo>
                      <a:pt x="652" y="619"/>
                    </a:lnTo>
                    <a:lnTo>
                      <a:pt x="662" y="614"/>
                    </a:lnTo>
                    <a:lnTo>
                      <a:pt x="663" y="612"/>
                    </a:lnTo>
                    <a:lnTo>
                      <a:pt x="658" y="603"/>
                    </a:lnTo>
                    <a:lnTo>
                      <a:pt x="656" y="592"/>
                    </a:lnTo>
                    <a:lnTo>
                      <a:pt x="640" y="555"/>
                    </a:lnTo>
                    <a:lnTo>
                      <a:pt x="631" y="544"/>
                    </a:lnTo>
                    <a:lnTo>
                      <a:pt x="614" y="531"/>
                    </a:lnTo>
                    <a:lnTo>
                      <a:pt x="614" y="527"/>
                    </a:lnTo>
                    <a:lnTo>
                      <a:pt x="626" y="516"/>
                    </a:lnTo>
                    <a:lnTo>
                      <a:pt x="631" y="509"/>
                    </a:lnTo>
                    <a:lnTo>
                      <a:pt x="634" y="507"/>
                    </a:lnTo>
                    <a:lnTo>
                      <a:pt x="638" y="504"/>
                    </a:lnTo>
                    <a:lnTo>
                      <a:pt x="640" y="503"/>
                    </a:lnTo>
                    <a:lnTo>
                      <a:pt x="641" y="500"/>
                    </a:lnTo>
                    <a:lnTo>
                      <a:pt x="640" y="493"/>
                    </a:lnTo>
                    <a:lnTo>
                      <a:pt x="638" y="488"/>
                    </a:lnTo>
                    <a:lnTo>
                      <a:pt x="633" y="479"/>
                    </a:lnTo>
                    <a:lnTo>
                      <a:pt x="625" y="471"/>
                    </a:lnTo>
                    <a:lnTo>
                      <a:pt x="618" y="466"/>
                    </a:lnTo>
                    <a:lnTo>
                      <a:pt x="617" y="463"/>
                    </a:lnTo>
                    <a:lnTo>
                      <a:pt x="615" y="453"/>
                    </a:lnTo>
                    <a:lnTo>
                      <a:pt x="613" y="447"/>
                    </a:lnTo>
                    <a:lnTo>
                      <a:pt x="613" y="439"/>
                    </a:lnTo>
                    <a:lnTo>
                      <a:pt x="609" y="431"/>
                    </a:lnTo>
                    <a:lnTo>
                      <a:pt x="609" y="419"/>
                    </a:lnTo>
                    <a:lnTo>
                      <a:pt x="613" y="413"/>
                    </a:lnTo>
                    <a:lnTo>
                      <a:pt x="615" y="403"/>
                    </a:lnTo>
                    <a:lnTo>
                      <a:pt x="615" y="392"/>
                    </a:lnTo>
                    <a:lnTo>
                      <a:pt x="624" y="382"/>
                    </a:lnTo>
                    <a:lnTo>
                      <a:pt x="624" y="369"/>
                    </a:lnTo>
                    <a:lnTo>
                      <a:pt x="626" y="364"/>
                    </a:lnTo>
                    <a:lnTo>
                      <a:pt x="633" y="358"/>
                    </a:lnTo>
                    <a:lnTo>
                      <a:pt x="633" y="353"/>
                    </a:lnTo>
                    <a:lnTo>
                      <a:pt x="630" y="344"/>
                    </a:lnTo>
                    <a:lnTo>
                      <a:pt x="628" y="342"/>
                    </a:lnTo>
                    <a:lnTo>
                      <a:pt x="624" y="342"/>
                    </a:lnTo>
                    <a:lnTo>
                      <a:pt x="614" y="342"/>
                    </a:lnTo>
                    <a:lnTo>
                      <a:pt x="595" y="350"/>
                    </a:lnTo>
                    <a:lnTo>
                      <a:pt x="583" y="353"/>
                    </a:lnTo>
                    <a:lnTo>
                      <a:pt x="576" y="353"/>
                    </a:lnTo>
                    <a:lnTo>
                      <a:pt x="567" y="350"/>
                    </a:lnTo>
                    <a:lnTo>
                      <a:pt x="563" y="349"/>
                    </a:lnTo>
                    <a:lnTo>
                      <a:pt x="558" y="347"/>
                    </a:lnTo>
                    <a:lnTo>
                      <a:pt x="552" y="345"/>
                    </a:lnTo>
                    <a:lnTo>
                      <a:pt x="544" y="348"/>
                    </a:lnTo>
                    <a:lnTo>
                      <a:pt x="542" y="350"/>
                    </a:lnTo>
                    <a:lnTo>
                      <a:pt x="536" y="350"/>
                    </a:lnTo>
                    <a:lnTo>
                      <a:pt x="527" y="350"/>
                    </a:lnTo>
                    <a:lnTo>
                      <a:pt x="523" y="348"/>
                    </a:lnTo>
                    <a:lnTo>
                      <a:pt x="522" y="348"/>
                    </a:lnTo>
                    <a:lnTo>
                      <a:pt x="494" y="307"/>
                    </a:lnTo>
                    <a:lnTo>
                      <a:pt x="493" y="305"/>
                    </a:lnTo>
                    <a:lnTo>
                      <a:pt x="490" y="302"/>
                    </a:lnTo>
                    <a:lnTo>
                      <a:pt x="479" y="301"/>
                    </a:lnTo>
                    <a:lnTo>
                      <a:pt x="473" y="297"/>
                    </a:lnTo>
                    <a:lnTo>
                      <a:pt x="461" y="293"/>
                    </a:lnTo>
                    <a:lnTo>
                      <a:pt x="443" y="294"/>
                    </a:lnTo>
                    <a:lnTo>
                      <a:pt x="425" y="299"/>
                    </a:lnTo>
                    <a:lnTo>
                      <a:pt x="415" y="300"/>
                    </a:lnTo>
                    <a:lnTo>
                      <a:pt x="400" y="299"/>
                    </a:lnTo>
                    <a:lnTo>
                      <a:pt x="383" y="291"/>
                    </a:lnTo>
                    <a:lnTo>
                      <a:pt x="380" y="284"/>
                    </a:lnTo>
                    <a:lnTo>
                      <a:pt x="376" y="283"/>
                    </a:lnTo>
                    <a:lnTo>
                      <a:pt x="364" y="277"/>
                    </a:lnTo>
                    <a:lnTo>
                      <a:pt x="362" y="274"/>
                    </a:lnTo>
                    <a:lnTo>
                      <a:pt x="362" y="241"/>
                    </a:lnTo>
                    <a:lnTo>
                      <a:pt x="360" y="232"/>
                    </a:lnTo>
                    <a:lnTo>
                      <a:pt x="357" y="226"/>
                    </a:lnTo>
                    <a:lnTo>
                      <a:pt x="353" y="223"/>
                    </a:lnTo>
                    <a:lnTo>
                      <a:pt x="351" y="220"/>
                    </a:lnTo>
                    <a:lnTo>
                      <a:pt x="344" y="211"/>
                    </a:lnTo>
                    <a:lnTo>
                      <a:pt x="341" y="208"/>
                    </a:lnTo>
                    <a:lnTo>
                      <a:pt x="338" y="188"/>
                    </a:lnTo>
                    <a:lnTo>
                      <a:pt x="335" y="182"/>
                    </a:lnTo>
                    <a:lnTo>
                      <a:pt x="334" y="180"/>
                    </a:lnTo>
                    <a:lnTo>
                      <a:pt x="310" y="181"/>
                    </a:lnTo>
                    <a:lnTo>
                      <a:pt x="316" y="167"/>
                    </a:lnTo>
                    <a:lnTo>
                      <a:pt x="324" y="152"/>
                    </a:lnTo>
                    <a:lnTo>
                      <a:pt x="337" y="107"/>
                    </a:lnTo>
                    <a:lnTo>
                      <a:pt x="350" y="85"/>
                    </a:lnTo>
                    <a:lnTo>
                      <a:pt x="375" y="62"/>
                    </a:lnTo>
                    <a:lnTo>
                      <a:pt x="378" y="57"/>
                    </a:lnTo>
                    <a:lnTo>
                      <a:pt x="383" y="47"/>
                    </a:lnTo>
                    <a:lnTo>
                      <a:pt x="389" y="41"/>
                    </a:lnTo>
                    <a:lnTo>
                      <a:pt x="404" y="35"/>
                    </a:lnTo>
                    <a:lnTo>
                      <a:pt x="419" y="33"/>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45" name="Freeform 251"/>
              <p:cNvSpPr>
                <a:spLocks noChangeAspect="1"/>
              </p:cNvSpPr>
              <p:nvPr/>
            </p:nvSpPr>
            <p:spPr bwMode="gray">
              <a:xfrm>
                <a:off x="1751" y="2592"/>
                <a:ext cx="132" cy="151"/>
              </a:xfrm>
              <a:custGeom>
                <a:avLst/>
                <a:gdLst/>
                <a:ahLst/>
                <a:cxnLst>
                  <a:cxn ang="0">
                    <a:pos x="29" y="74"/>
                  </a:cxn>
                  <a:cxn ang="0">
                    <a:pos x="109" y="59"/>
                  </a:cxn>
                  <a:cxn ang="0">
                    <a:pos x="164" y="7"/>
                  </a:cxn>
                  <a:cxn ang="0">
                    <a:pos x="232" y="1"/>
                  </a:cxn>
                  <a:cxn ang="0">
                    <a:pos x="243" y="60"/>
                  </a:cxn>
                  <a:cxn ang="0">
                    <a:pos x="234" y="88"/>
                  </a:cxn>
                  <a:cxn ang="0">
                    <a:pos x="283" y="151"/>
                  </a:cxn>
                  <a:cxn ang="0">
                    <a:pos x="348" y="161"/>
                  </a:cxn>
                  <a:cxn ang="0">
                    <a:pos x="372" y="183"/>
                  </a:cxn>
                  <a:cxn ang="0">
                    <a:pos x="441" y="211"/>
                  </a:cxn>
                  <a:cxn ang="0">
                    <a:pos x="487" y="222"/>
                  </a:cxn>
                  <a:cxn ang="0">
                    <a:pos x="507" y="268"/>
                  </a:cxn>
                  <a:cxn ang="0">
                    <a:pos x="512" y="307"/>
                  </a:cxn>
                  <a:cxn ang="0">
                    <a:pos x="511" y="334"/>
                  </a:cxn>
                  <a:cxn ang="0">
                    <a:pos x="550" y="370"/>
                  </a:cxn>
                  <a:cxn ang="0">
                    <a:pos x="616" y="373"/>
                  </a:cxn>
                  <a:cxn ang="0">
                    <a:pos x="616" y="399"/>
                  </a:cxn>
                  <a:cxn ang="0">
                    <a:pos x="641" y="434"/>
                  </a:cxn>
                  <a:cxn ang="0">
                    <a:pos x="658" y="500"/>
                  </a:cxn>
                  <a:cxn ang="0">
                    <a:pos x="644" y="555"/>
                  </a:cxn>
                  <a:cxn ang="0">
                    <a:pos x="647" y="586"/>
                  </a:cxn>
                  <a:cxn ang="0">
                    <a:pos x="631" y="585"/>
                  </a:cxn>
                  <a:cxn ang="0">
                    <a:pos x="595" y="544"/>
                  </a:cxn>
                  <a:cxn ang="0">
                    <a:pos x="504" y="549"/>
                  </a:cxn>
                  <a:cxn ang="0">
                    <a:pos x="426" y="576"/>
                  </a:cxn>
                  <a:cxn ang="0">
                    <a:pos x="401" y="628"/>
                  </a:cxn>
                  <a:cxn ang="0">
                    <a:pos x="391" y="705"/>
                  </a:cxn>
                  <a:cxn ang="0">
                    <a:pos x="362" y="706"/>
                  </a:cxn>
                  <a:cxn ang="0">
                    <a:pos x="315" y="701"/>
                  </a:cxn>
                  <a:cxn ang="0">
                    <a:pos x="297" y="735"/>
                  </a:cxn>
                  <a:cxn ang="0">
                    <a:pos x="281" y="726"/>
                  </a:cxn>
                  <a:cxn ang="0">
                    <a:pos x="250" y="710"/>
                  </a:cxn>
                  <a:cxn ang="0">
                    <a:pos x="202" y="695"/>
                  </a:cxn>
                  <a:cxn ang="0">
                    <a:pos x="176" y="708"/>
                  </a:cxn>
                  <a:cxn ang="0">
                    <a:pos x="149" y="737"/>
                  </a:cxn>
                  <a:cxn ang="0">
                    <a:pos x="126" y="752"/>
                  </a:cxn>
                  <a:cxn ang="0">
                    <a:pos x="94" y="751"/>
                  </a:cxn>
                  <a:cxn ang="0">
                    <a:pos x="86" y="711"/>
                  </a:cxn>
                  <a:cxn ang="0">
                    <a:pos x="77" y="652"/>
                  </a:cxn>
                  <a:cxn ang="0">
                    <a:pos x="61" y="626"/>
                  </a:cxn>
                  <a:cxn ang="0">
                    <a:pos x="55" y="602"/>
                  </a:cxn>
                  <a:cxn ang="0">
                    <a:pos x="51" y="579"/>
                  </a:cxn>
                  <a:cxn ang="0">
                    <a:pos x="57" y="564"/>
                  </a:cxn>
                  <a:cxn ang="0">
                    <a:pos x="54" y="536"/>
                  </a:cxn>
                  <a:cxn ang="0">
                    <a:pos x="29" y="480"/>
                  </a:cxn>
                  <a:cxn ang="0">
                    <a:pos x="7" y="443"/>
                  </a:cxn>
                  <a:cxn ang="0">
                    <a:pos x="1" y="431"/>
                  </a:cxn>
                  <a:cxn ang="0">
                    <a:pos x="36" y="373"/>
                  </a:cxn>
                  <a:cxn ang="0">
                    <a:pos x="20" y="357"/>
                  </a:cxn>
                  <a:cxn ang="0">
                    <a:pos x="17" y="328"/>
                  </a:cxn>
                  <a:cxn ang="0">
                    <a:pos x="29" y="303"/>
                  </a:cxn>
                  <a:cxn ang="0">
                    <a:pos x="22" y="276"/>
                  </a:cxn>
                  <a:cxn ang="0">
                    <a:pos x="33" y="231"/>
                  </a:cxn>
                  <a:cxn ang="0">
                    <a:pos x="40" y="166"/>
                  </a:cxn>
                  <a:cxn ang="0">
                    <a:pos x="35" y="129"/>
                  </a:cxn>
                </a:cxnLst>
                <a:rect l="0" t="0" r="r" b="b"/>
                <a:pathLst>
                  <a:path w="658" h="754">
                    <a:moveTo>
                      <a:pt x="1" y="70"/>
                    </a:moveTo>
                    <a:lnTo>
                      <a:pt x="3" y="68"/>
                    </a:lnTo>
                    <a:lnTo>
                      <a:pt x="11" y="68"/>
                    </a:lnTo>
                    <a:lnTo>
                      <a:pt x="29" y="74"/>
                    </a:lnTo>
                    <a:lnTo>
                      <a:pt x="70" y="75"/>
                    </a:lnTo>
                    <a:lnTo>
                      <a:pt x="78" y="71"/>
                    </a:lnTo>
                    <a:lnTo>
                      <a:pt x="83" y="68"/>
                    </a:lnTo>
                    <a:lnTo>
                      <a:pt x="109" y="59"/>
                    </a:lnTo>
                    <a:lnTo>
                      <a:pt x="116" y="55"/>
                    </a:lnTo>
                    <a:lnTo>
                      <a:pt x="141" y="33"/>
                    </a:lnTo>
                    <a:lnTo>
                      <a:pt x="158" y="14"/>
                    </a:lnTo>
                    <a:lnTo>
                      <a:pt x="164" y="7"/>
                    </a:lnTo>
                    <a:lnTo>
                      <a:pt x="180" y="4"/>
                    </a:lnTo>
                    <a:lnTo>
                      <a:pt x="186" y="4"/>
                    </a:lnTo>
                    <a:lnTo>
                      <a:pt x="213" y="0"/>
                    </a:lnTo>
                    <a:lnTo>
                      <a:pt x="232" y="1"/>
                    </a:lnTo>
                    <a:lnTo>
                      <a:pt x="235" y="4"/>
                    </a:lnTo>
                    <a:lnTo>
                      <a:pt x="240" y="11"/>
                    </a:lnTo>
                    <a:lnTo>
                      <a:pt x="243" y="28"/>
                    </a:lnTo>
                    <a:lnTo>
                      <a:pt x="243" y="60"/>
                    </a:lnTo>
                    <a:lnTo>
                      <a:pt x="242" y="70"/>
                    </a:lnTo>
                    <a:lnTo>
                      <a:pt x="237" y="77"/>
                    </a:lnTo>
                    <a:lnTo>
                      <a:pt x="235" y="81"/>
                    </a:lnTo>
                    <a:lnTo>
                      <a:pt x="234" y="88"/>
                    </a:lnTo>
                    <a:lnTo>
                      <a:pt x="240" y="112"/>
                    </a:lnTo>
                    <a:lnTo>
                      <a:pt x="249" y="125"/>
                    </a:lnTo>
                    <a:lnTo>
                      <a:pt x="256" y="131"/>
                    </a:lnTo>
                    <a:lnTo>
                      <a:pt x="283" y="151"/>
                    </a:lnTo>
                    <a:lnTo>
                      <a:pt x="296" y="155"/>
                    </a:lnTo>
                    <a:lnTo>
                      <a:pt x="313" y="157"/>
                    </a:lnTo>
                    <a:lnTo>
                      <a:pt x="332" y="157"/>
                    </a:lnTo>
                    <a:lnTo>
                      <a:pt x="348" y="161"/>
                    </a:lnTo>
                    <a:lnTo>
                      <a:pt x="355" y="167"/>
                    </a:lnTo>
                    <a:lnTo>
                      <a:pt x="356" y="171"/>
                    </a:lnTo>
                    <a:lnTo>
                      <a:pt x="363" y="179"/>
                    </a:lnTo>
                    <a:lnTo>
                      <a:pt x="372" y="183"/>
                    </a:lnTo>
                    <a:lnTo>
                      <a:pt x="410" y="193"/>
                    </a:lnTo>
                    <a:lnTo>
                      <a:pt x="426" y="208"/>
                    </a:lnTo>
                    <a:lnTo>
                      <a:pt x="431" y="211"/>
                    </a:lnTo>
                    <a:lnTo>
                      <a:pt x="441" y="211"/>
                    </a:lnTo>
                    <a:lnTo>
                      <a:pt x="450" y="209"/>
                    </a:lnTo>
                    <a:lnTo>
                      <a:pt x="455" y="209"/>
                    </a:lnTo>
                    <a:lnTo>
                      <a:pt x="468" y="211"/>
                    </a:lnTo>
                    <a:lnTo>
                      <a:pt x="487" y="222"/>
                    </a:lnTo>
                    <a:lnTo>
                      <a:pt x="493" y="227"/>
                    </a:lnTo>
                    <a:lnTo>
                      <a:pt x="501" y="238"/>
                    </a:lnTo>
                    <a:lnTo>
                      <a:pt x="506" y="253"/>
                    </a:lnTo>
                    <a:lnTo>
                      <a:pt x="507" y="268"/>
                    </a:lnTo>
                    <a:lnTo>
                      <a:pt x="511" y="276"/>
                    </a:lnTo>
                    <a:lnTo>
                      <a:pt x="514" y="281"/>
                    </a:lnTo>
                    <a:lnTo>
                      <a:pt x="514" y="290"/>
                    </a:lnTo>
                    <a:lnTo>
                      <a:pt x="512" y="307"/>
                    </a:lnTo>
                    <a:lnTo>
                      <a:pt x="503" y="308"/>
                    </a:lnTo>
                    <a:lnTo>
                      <a:pt x="503" y="312"/>
                    </a:lnTo>
                    <a:lnTo>
                      <a:pt x="504" y="317"/>
                    </a:lnTo>
                    <a:lnTo>
                      <a:pt x="511" y="334"/>
                    </a:lnTo>
                    <a:lnTo>
                      <a:pt x="518" y="356"/>
                    </a:lnTo>
                    <a:lnTo>
                      <a:pt x="524" y="369"/>
                    </a:lnTo>
                    <a:lnTo>
                      <a:pt x="539" y="369"/>
                    </a:lnTo>
                    <a:lnTo>
                      <a:pt x="550" y="370"/>
                    </a:lnTo>
                    <a:lnTo>
                      <a:pt x="563" y="370"/>
                    </a:lnTo>
                    <a:lnTo>
                      <a:pt x="568" y="372"/>
                    </a:lnTo>
                    <a:lnTo>
                      <a:pt x="611" y="372"/>
                    </a:lnTo>
                    <a:lnTo>
                      <a:pt x="616" y="373"/>
                    </a:lnTo>
                    <a:lnTo>
                      <a:pt x="619" y="376"/>
                    </a:lnTo>
                    <a:lnTo>
                      <a:pt x="620" y="381"/>
                    </a:lnTo>
                    <a:lnTo>
                      <a:pt x="619" y="391"/>
                    </a:lnTo>
                    <a:lnTo>
                      <a:pt x="616" y="399"/>
                    </a:lnTo>
                    <a:lnTo>
                      <a:pt x="616" y="405"/>
                    </a:lnTo>
                    <a:lnTo>
                      <a:pt x="620" y="425"/>
                    </a:lnTo>
                    <a:lnTo>
                      <a:pt x="638" y="431"/>
                    </a:lnTo>
                    <a:lnTo>
                      <a:pt x="641" y="434"/>
                    </a:lnTo>
                    <a:lnTo>
                      <a:pt x="644" y="448"/>
                    </a:lnTo>
                    <a:lnTo>
                      <a:pt x="656" y="467"/>
                    </a:lnTo>
                    <a:lnTo>
                      <a:pt x="658" y="477"/>
                    </a:lnTo>
                    <a:lnTo>
                      <a:pt x="658" y="500"/>
                    </a:lnTo>
                    <a:lnTo>
                      <a:pt x="657" y="529"/>
                    </a:lnTo>
                    <a:lnTo>
                      <a:pt x="656" y="533"/>
                    </a:lnTo>
                    <a:lnTo>
                      <a:pt x="649" y="544"/>
                    </a:lnTo>
                    <a:lnTo>
                      <a:pt x="644" y="555"/>
                    </a:lnTo>
                    <a:lnTo>
                      <a:pt x="644" y="561"/>
                    </a:lnTo>
                    <a:lnTo>
                      <a:pt x="644" y="569"/>
                    </a:lnTo>
                    <a:lnTo>
                      <a:pt x="646" y="574"/>
                    </a:lnTo>
                    <a:lnTo>
                      <a:pt x="647" y="586"/>
                    </a:lnTo>
                    <a:lnTo>
                      <a:pt x="646" y="587"/>
                    </a:lnTo>
                    <a:lnTo>
                      <a:pt x="638" y="590"/>
                    </a:lnTo>
                    <a:lnTo>
                      <a:pt x="637" y="591"/>
                    </a:lnTo>
                    <a:lnTo>
                      <a:pt x="631" y="585"/>
                    </a:lnTo>
                    <a:lnTo>
                      <a:pt x="630" y="581"/>
                    </a:lnTo>
                    <a:lnTo>
                      <a:pt x="615" y="560"/>
                    </a:lnTo>
                    <a:lnTo>
                      <a:pt x="605" y="552"/>
                    </a:lnTo>
                    <a:lnTo>
                      <a:pt x="595" y="544"/>
                    </a:lnTo>
                    <a:lnTo>
                      <a:pt x="582" y="541"/>
                    </a:lnTo>
                    <a:lnTo>
                      <a:pt x="539" y="541"/>
                    </a:lnTo>
                    <a:lnTo>
                      <a:pt x="535" y="541"/>
                    </a:lnTo>
                    <a:lnTo>
                      <a:pt x="504" y="549"/>
                    </a:lnTo>
                    <a:lnTo>
                      <a:pt x="501" y="549"/>
                    </a:lnTo>
                    <a:lnTo>
                      <a:pt x="447" y="566"/>
                    </a:lnTo>
                    <a:lnTo>
                      <a:pt x="428" y="570"/>
                    </a:lnTo>
                    <a:lnTo>
                      <a:pt x="426" y="576"/>
                    </a:lnTo>
                    <a:lnTo>
                      <a:pt x="423" y="591"/>
                    </a:lnTo>
                    <a:lnTo>
                      <a:pt x="412" y="607"/>
                    </a:lnTo>
                    <a:lnTo>
                      <a:pt x="401" y="625"/>
                    </a:lnTo>
                    <a:lnTo>
                      <a:pt x="401" y="628"/>
                    </a:lnTo>
                    <a:lnTo>
                      <a:pt x="401" y="654"/>
                    </a:lnTo>
                    <a:lnTo>
                      <a:pt x="402" y="658"/>
                    </a:lnTo>
                    <a:lnTo>
                      <a:pt x="402" y="665"/>
                    </a:lnTo>
                    <a:lnTo>
                      <a:pt x="391" y="705"/>
                    </a:lnTo>
                    <a:lnTo>
                      <a:pt x="383" y="720"/>
                    </a:lnTo>
                    <a:lnTo>
                      <a:pt x="375" y="716"/>
                    </a:lnTo>
                    <a:lnTo>
                      <a:pt x="369" y="711"/>
                    </a:lnTo>
                    <a:lnTo>
                      <a:pt x="362" y="706"/>
                    </a:lnTo>
                    <a:lnTo>
                      <a:pt x="359" y="705"/>
                    </a:lnTo>
                    <a:lnTo>
                      <a:pt x="351" y="704"/>
                    </a:lnTo>
                    <a:lnTo>
                      <a:pt x="334" y="704"/>
                    </a:lnTo>
                    <a:lnTo>
                      <a:pt x="315" y="701"/>
                    </a:lnTo>
                    <a:lnTo>
                      <a:pt x="307" y="701"/>
                    </a:lnTo>
                    <a:lnTo>
                      <a:pt x="304" y="705"/>
                    </a:lnTo>
                    <a:lnTo>
                      <a:pt x="300" y="724"/>
                    </a:lnTo>
                    <a:lnTo>
                      <a:pt x="297" y="735"/>
                    </a:lnTo>
                    <a:lnTo>
                      <a:pt x="296" y="741"/>
                    </a:lnTo>
                    <a:lnTo>
                      <a:pt x="293" y="741"/>
                    </a:lnTo>
                    <a:lnTo>
                      <a:pt x="282" y="730"/>
                    </a:lnTo>
                    <a:lnTo>
                      <a:pt x="281" y="726"/>
                    </a:lnTo>
                    <a:lnTo>
                      <a:pt x="278" y="725"/>
                    </a:lnTo>
                    <a:lnTo>
                      <a:pt x="275" y="719"/>
                    </a:lnTo>
                    <a:lnTo>
                      <a:pt x="271" y="715"/>
                    </a:lnTo>
                    <a:lnTo>
                      <a:pt x="250" y="710"/>
                    </a:lnTo>
                    <a:lnTo>
                      <a:pt x="245" y="710"/>
                    </a:lnTo>
                    <a:lnTo>
                      <a:pt x="237" y="708"/>
                    </a:lnTo>
                    <a:lnTo>
                      <a:pt x="211" y="708"/>
                    </a:lnTo>
                    <a:lnTo>
                      <a:pt x="202" y="695"/>
                    </a:lnTo>
                    <a:lnTo>
                      <a:pt x="196" y="689"/>
                    </a:lnTo>
                    <a:lnTo>
                      <a:pt x="192" y="689"/>
                    </a:lnTo>
                    <a:lnTo>
                      <a:pt x="189" y="690"/>
                    </a:lnTo>
                    <a:lnTo>
                      <a:pt x="176" y="708"/>
                    </a:lnTo>
                    <a:lnTo>
                      <a:pt x="165" y="716"/>
                    </a:lnTo>
                    <a:lnTo>
                      <a:pt x="157" y="725"/>
                    </a:lnTo>
                    <a:lnTo>
                      <a:pt x="151" y="733"/>
                    </a:lnTo>
                    <a:lnTo>
                      <a:pt x="149" y="737"/>
                    </a:lnTo>
                    <a:lnTo>
                      <a:pt x="143" y="747"/>
                    </a:lnTo>
                    <a:lnTo>
                      <a:pt x="138" y="752"/>
                    </a:lnTo>
                    <a:lnTo>
                      <a:pt x="136" y="752"/>
                    </a:lnTo>
                    <a:lnTo>
                      <a:pt x="126" y="752"/>
                    </a:lnTo>
                    <a:lnTo>
                      <a:pt x="120" y="754"/>
                    </a:lnTo>
                    <a:lnTo>
                      <a:pt x="108" y="754"/>
                    </a:lnTo>
                    <a:lnTo>
                      <a:pt x="101" y="754"/>
                    </a:lnTo>
                    <a:lnTo>
                      <a:pt x="94" y="751"/>
                    </a:lnTo>
                    <a:lnTo>
                      <a:pt x="94" y="749"/>
                    </a:lnTo>
                    <a:lnTo>
                      <a:pt x="90" y="737"/>
                    </a:lnTo>
                    <a:lnTo>
                      <a:pt x="90" y="733"/>
                    </a:lnTo>
                    <a:lnTo>
                      <a:pt x="86" y="711"/>
                    </a:lnTo>
                    <a:lnTo>
                      <a:pt x="86" y="693"/>
                    </a:lnTo>
                    <a:lnTo>
                      <a:pt x="83" y="671"/>
                    </a:lnTo>
                    <a:lnTo>
                      <a:pt x="77" y="661"/>
                    </a:lnTo>
                    <a:lnTo>
                      <a:pt x="77" y="652"/>
                    </a:lnTo>
                    <a:lnTo>
                      <a:pt x="74" y="639"/>
                    </a:lnTo>
                    <a:lnTo>
                      <a:pt x="73" y="635"/>
                    </a:lnTo>
                    <a:lnTo>
                      <a:pt x="66" y="628"/>
                    </a:lnTo>
                    <a:lnTo>
                      <a:pt x="61" y="626"/>
                    </a:lnTo>
                    <a:lnTo>
                      <a:pt x="58" y="623"/>
                    </a:lnTo>
                    <a:lnTo>
                      <a:pt x="58" y="615"/>
                    </a:lnTo>
                    <a:lnTo>
                      <a:pt x="58" y="607"/>
                    </a:lnTo>
                    <a:lnTo>
                      <a:pt x="55" y="602"/>
                    </a:lnTo>
                    <a:lnTo>
                      <a:pt x="47" y="598"/>
                    </a:lnTo>
                    <a:lnTo>
                      <a:pt x="47" y="592"/>
                    </a:lnTo>
                    <a:lnTo>
                      <a:pt x="50" y="580"/>
                    </a:lnTo>
                    <a:lnTo>
                      <a:pt x="51" y="579"/>
                    </a:lnTo>
                    <a:lnTo>
                      <a:pt x="58" y="575"/>
                    </a:lnTo>
                    <a:lnTo>
                      <a:pt x="61" y="574"/>
                    </a:lnTo>
                    <a:lnTo>
                      <a:pt x="61" y="570"/>
                    </a:lnTo>
                    <a:lnTo>
                      <a:pt x="57" y="564"/>
                    </a:lnTo>
                    <a:lnTo>
                      <a:pt x="58" y="558"/>
                    </a:lnTo>
                    <a:lnTo>
                      <a:pt x="62" y="553"/>
                    </a:lnTo>
                    <a:lnTo>
                      <a:pt x="61" y="543"/>
                    </a:lnTo>
                    <a:lnTo>
                      <a:pt x="54" y="536"/>
                    </a:lnTo>
                    <a:lnTo>
                      <a:pt x="41" y="526"/>
                    </a:lnTo>
                    <a:lnTo>
                      <a:pt x="36" y="521"/>
                    </a:lnTo>
                    <a:lnTo>
                      <a:pt x="33" y="512"/>
                    </a:lnTo>
                    <a:lnTo>
                      <a:pt x="29" y="480"/>
                    </a:lnTo>
                    <a:lnTo>
                      <a:pt x="29" y="470"/>
                    </a:lnTo>
                    <a:lnTo>
                      <a:pt x="22" y="461"/>
                    </a:lnTo>
                    <a:lnTo>
                      <a:pt x="18" y="457"/>
                    </a:lnTo>
                    <a:lnTo>
                      <a:pt x="7" y="443"/>
                    </a:lnTo>
                    <a:lnTo>
                      <a:pt x="4" y="443"/>
                    </a:lnTo>
                    <a:lnTo>
                      <a:pt x="2" y="439"/>
                    </a:lnTo>
                    <a:lnTo>
                      <a:pt x="0" y="437"/>
                    </a:lnTo>
                    <a:lnTo>
                      <a:pt x="1" y="431"/>
                    </a:lnTo>
                    <a:lnTo>
                      <a:pt x="12" y="412"/>
                    </a:lnTo>
                    <a:lnTo>
                      <a:pt x="23" y="400"/>
                    </a:lnTo>
                    <a:lnTo>
                      <a:pt x="35" y="383"/>
                    </a:lnTo>
                    <a:lnTo>
                      <a:pt x="36" y="373"/>
                    </a:lnTo>
                    <a:lnTo>
                      <a:pt x="35" y="370"/>
                    </a:lnTo>
                    <a:lnTo>
                      <a:pt x="29" y="365"/>
                    </a:lnTo>
                    <a:lnTo>
                      <a:pt x="24" y="362"/>
                    </a:lnTo>
                    <a:lnTo>
                      <a:pt x="20" y="357"/>
                    </a:lnTo>
                    <a:lnTo>
                      <a:pt x="18" y="356"/>
                    </a:lnTo>
                    <a:lnTo>
                      <a:pt x="17" y="350"/>
                    </a:lnTo>
                    <a:lnTo>
                      <a:pt x="15" y="342"/>
                    </a:lnTo>
                    <a:lnTo>
                      <a:pt x="17" y="328"/>
                    </a:lnTo>
                    <a:lnTo>
                      <a:pt x="22" y="319"/>
                    </a:lnTo>
                    <a:lnTo>
                      <a:pt x="27" y="316"/>
                    </a:lnTo>
                    <a:lnTo>
                      <a:pt x="29" y="308"/>
                    </a:lnTo>
                    <a:lnTo>
                      <a:pt x="29" y="303"/>
                    </a:lnTo>
                    <a:lnTo>
                      <a:pt x="27" y="297"/>
                    </a:lnTo>
                    <a:lnTo>
                      <a:pt x="18" y="286"/>
                    </a:lnTo>
                    <a:lnTo>
                      <a:pt x="18" y="283"/>
                    </a:lnTo>
                    <a:lnTo>
                      <a:pt x="22" y="276"/>
                    </a:lnTo>
                    <a:lnTo>
                      <a:pt x="35" y="270"/>
                    </a:lnTo>
                    <a:lnTo>
                      <a:pt x="36" y="268"/>
                    </a:lnTo>
                    <a:lnTo>
                      <a:pt x="36" y="249"/>
                    </a:lnTo>
                    <a:lnTo>
                      <a:pt x="33" y="231"/>
                    </a:lnTo>
                    <a:lnTo>
                      <a:pt x="33" y="220"/>
                    </a:lnTo>
                    <a:lnTo>
                      <a:pt x="35" y="201"/>
                    </a:lnTo>
                    <a:lnTo>
                      <a:pt x="35" y="177"/>
                    </a:lnTo>
                    <a:lnTo>
                      <a:pt x="40" y="166"/>
                    </a:lnTo>
                    <a:lnTo>
                      <a:pt x="47" y="157"/>
                    </a:lnTo>
                    <a:lnTo>
                      <a:pt x="50" y="155"/>
                    </a:lnTo>
                    <a:lnTo>
                      <a:pt x="50" y="152"/>
                    </a:lnTo>
                    <a:lnTo>
                      <a:pt x="35" y="129"/>
                    </a:lnTo>
                    <a:lnTo>
                      <a:pt x="1" y="7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46" name="Freeform 252"/>
              <p:cNvSpPr>
                <a:spLocks noChangeAspect="1"/>
              </p:cNvSpPr>
              <p:nvPr/>
            </p:nvSpPr>
            <p:spPr bwMode="gray">
              <a:xfrm>
                <a:off x="1874" y="2831"/>
                <a:ext cx="59" cy="63"/>
              </a:xfrm>
              <a:custGeom>
                <a:avLst/>
                <a:gdLst/>
                <a:ahLst/>
                <a:cxnLst>
                  <a:cxn ang="0">
                    <a:pos x="2" y="252"/>
                  </a:cxn>
                  <a:cxn ang="0">
                    <a:pos x="26" y="272"/>
                  </a:cxn>
                  <a:cxn ang="0">
                    <a:pos x="56" y="283"/>
                  </a:cxn>
                  <a:cxn ang="0">
                    <a:pos x="91" y="297"/>
                  </a:cxn>
                  <a:cxn ang="0">
                    <a:pos x="115" y="304"/>
                  </a:cxn>
                  <a:cxn ang="0">
                    <a:pos x="129" y="310"/>
                  </a:cxn>
                  <a:cxn ang="0">
                    <a:pos x="162" y="307"/>
                  </a:cxn>
                  <a:cxn ang="0">
                    <a:pos x="197" y="314"/>
                  </a:cxn>
                  <a:cxn ang="0">
                    <a:pos x="225" y="303"/>
                  </a:cxn>
                  <a:cxn ang="0">
                    <a:pos x="246" y="283"/>
                  </a:cxn>
                  <a:cxn ang="0">
                    <a:pos x="253" y="272"/>
                  </a:cxn>
                  <a:cxn ang="0">
                    <a:pos x="268" y="253"/>
                  </a:cxn>
                  <a:cxn ang="0">
                    <a:pos x="276" y="236"/>
                  </a:cxn>
                  <a:cxn ang="0">
                    <a:pos x="271" y="229"/>
                  </a:cxn>
                  <a:cxn ang="0">
                    <a:pos x="274" y="199"/>
                  </a:cxn>
                  <a:cxn ang="0">
                    <a:pos x="281" y="184"/>
                  </a:cxn>
                  <a:cxn ang="0">
                    <a:pos x="286" y="175"/>
                  </a:cxn>
                  <a:cxn ang="0">
                    <a:pos x="292" y="172"/>
                  </a:cxn>
                  <a:cxn ang="0">
                    <a:pos x="267" y="148"/>
                  </a:cxn>
                  <a:cxn ang="0">
                    <a:pos x="260" y="126"/>
                  </a:cxn>
                  <a:cxn ang="0">
                    <a:pos x="242" y="113"/>
                  </a:cxn>
                  <a:cxn ang="0">
                    <a:pos x="228" y="108"/>
                  </a:cxn>
                  <a:cxn ang="0">
                    <a:pos x="215" y="91"/>
                  </a:cxn>
                  <a:cxn ang="0">
                    <a:pos x="200" y="86"/>
                  </a:cxn>
                  <a:cxn ang="0">
                    <a:pos x="185" y="77"/>
                  </a:cxn>
                  <a:cxn ang="0">
                    <a:pos x="178" y="73"/>
                  </a:cxn>
                  <a:cxn ang="0">
                    <a:pos x="166" y="55"/>
                  </a:cxn>
                  <a:cxn ang="0">
                    <a:pos x="160" y="48"/>
                  </a:cxn>
                  <a:cxn ang="0">
                    <a:pos x="142" y="60"/>
                  </a:cxn>
                  <a:cxn ang="0">
                    <a:pos x="133" y="50"/>
                  </a:cxn>
                  <a:cxn ang="0">
                    <a:pos x="119" y="27"/>
                  </a:cxn>
                  <a:cxn ang="0">
                    <a:pos x="103" y="12"/>
                  </a:cxn>
                  <a:cxn ang="0">
                    <a:pos x="85" y="0"/>
                  </a:cxn>
                  <a:cxn ang="0">
                    <a:pos x="75" y="2"/>
                  </a:cxn>
                  <a:cxn ang="0">
                    <a:pos x="64" y="12"/>
                  </a:cxn>
                  <a:cxn ang="0">
                    <a:pos x="44" y="16"/>
                  </a:cxn>
                  <a:cxn ang="0">
                    <a:pos x="33" y="27"/>
                  </a:cxn>
                  <a:cxn ang="0">
                    <a:pos x="31" y="72"/>
                  </a:cxn>
                  <a:cxn ang="0">
                    <a:pos x="29" y="97"/>
                  </a:cxn>
                  <a:cxn ang="0">
                    <a:pos x="20" y="172"/>
                  </a:cxn>
                  <a:cxn ang="0">
                    <a:pos x="16" y="188"/>
                  </a:cxn>
                  <a:cxn ang="0">
                    <a:pos x="5" y="210"/>
                  </a:cxn>
                  <a:cxn ang="0">
                    <a:pos x="0" y="252"/>
                  </a:cxn>
                </a:cxnLst>
                <a:rect l="0" t="0" r="r" b="b"/>
                <a:pathLst>
                  <a:path w="292" h="314">
                    <a:moveTo>
                      <a:pt x="0" y="252"/>
                    </a:moveTo>
                    <a:lnTo>
                      <a:pt x="2" y="252"/>
                    </a:lnTo>
                    <a:lnTo>
                      <a:pt x="9" y="253"/>
                    </a:lnTo>
                    <a:lnTo>
                      <a:pt x="26" y="272"/>
                    </a:lnTo>
                    <a:lnTo>
                      <a:pt x="29" y="281"/>
                    </a:lnTo>
                    <a:lnTo>
                      <a:pt x="56" y="283"/>
                    </a:lnTo>
                    <a:lnTo>
                      <a:pt x="66" y="283"/>
                    </a:lnTo>
                    <a:lnTo>
                      <a:pt x="91" y="297"/>
                    </a:lnTo>
                    <a:lnTo>
                      <a:pt x="104" y="302"/>
                    </a:lnTo>
                    <a:lnTo>
                      <a:pt x="115" y="304"/>
                    </a:lnTo>
                    <a:lnTo>
                      <a:pt x="123" y="309"/>
                    </a:lnTo>
                    <a:lnTo>
                      <a:pt x="129" y="310"/>
                    </a:lnTo>
                    <a:lnTo>
                      <a:pt x="149" y="307"/>
                    </a:lnTo>
                    <a:lnTo>
                      <a:pt x="162" y="307"/>
                    </a:lnTo>
                    <a:lnTo>
                      <a:pt x="183" y="310"/>
                    </a:lnTo>
                    <a:lnTo>
                      <a:pt x="197" y="314"/>
                    </a:lnTo>
                    <a:lnTo>
                      <a:pt x="212" y="309"/>
                    </a:lnTo>
                    <a:lnTo>
                      <a:pt x="225" y="303"/>
                    </a:lnTo>
                    <a:lnTo>
                      <a:pt x="236" y="295"/>
                    </a:lnTo>
                    <a:lnTo>
                      <a:pt x="246" y="283"/>
                    </a:lnTo>
                    <a:lnTo>
                      <a:pt x="249" y="281"/>
                    </a:lnTo>
                    <a:lnTo>
                      <a:pt x="253" y="272"/>
                    </a:lnTo>
                    <a:lnTo>
                      <a:pt x="260" y="265"/>
                    </a:lnTo>
                    <a:lnTo>
                      <a:pt x="268" y="253"/>
                    </a:lnTo>
                    <a:lnTo>
                      <a:pt x="271" y="240"/>
                    </a:lnTo>
                    <a:lnTo>
                      <a:pt x="276" y="236"/>
                    </a:lnTo>
                    <a:lnTo>
                      <a:pt x="273" y="231"/>
                    </a:lnTo>
                    <a:lnTo>
                      <a:pt x="271" y="229"/>
                    </a:lnTo>
                    <a:lnTo>
                      <a:pt x="274" y="215"/>
                    </a:lnTo>
                    <a:lnTo>
                      <a:pt x="274" y="199"/>
                    </a:lnTo>
                    <a:lnTo>
                      <a:pt x="276" y="191"/>
                    </a:lnTo>
                    <a:lnTo>
                      <a:pt x="281" y="184"/>
                    </a:lnTo>
                    <a:lnTo>
                      <a:pt x="284" y="183"/>
                    </a:lnTo>
                    <a:lnTo>
                      <a:pt x="286" y="175"/>
                    </a:lnTo>
                    <a:lnTo>
                      <a:pt x="291" y="174"/>
                    </a:lnTo>
                    <a:lnTo>
                      <a:pt x="292" y="172"/>
                    </a:lnTo>
                    <a:lnTo>
                      <a:pt x="287" y="163"/>
                    </a:lnTo>
                    <a:lnTo>
                      <a:pt x="267" y="148"/>
                    </a:lnTo>
                    <a:lnTo>
                      <a:pt x="264" y="145"/>
                    </a:lnTo>
                    <a:lnTo>
                      <a:pt x="260" y="126"/>
                    </a:lnTo>
                    <a:lnTo>
                      <a:pt x="257" y="120"/>
                    </a:lnTo>
                    <a:lnTo>
                      <a:pt x="242" y="113"/>
                    </a:lnTo>
                    <a:lnTo>
                      <a:pt x="237" y="112"/>
                    </a:lnTo>
                    <a:lnTo>
                      <a:pt x="228" y="108"/>
                    </a:lnTo>
                    <a:lnTo>
                      <a:pt x="222" y="102"/>
                    </a:lnTo>
                    <a:lnTo>
                      <a:pt x="215" y="91"/>
                    </a:lnTo>
                    <a:lnTo>
                      <a:pt x="212" y="87"/>
                    </a:lnTo>
                    <a:lnTo>
                      <a:pt x="200" y="86"/>
                    </a:lnTo>
                    <a:lnTo>
                      <a:pt x="193" y="77"/>
                    </a:lnTo>
                    <a:lnTo>
                      <a:pt x="185" y="77"/>
                    </a:lnTo>
                    <a:lnTo>
                      <a:pt x="181" y="76"/>
                    </a:lnTo>
                    <a:lnTo>
                      <a:pt x="178" y="73"/>
                    </a:lnTo>
                    <a:lnTo>
                      <a:pt x="171" y="65"/>
                    </a:lnTo>
                    <a:lnTo>
                      <a:pt x="166" y="55"/>
                    </a:lnTo>
                    <a:lnTo>
                      <a:pt x="165" y="51"/>
                    </a:lnTo>
                    <a:lnTo>
                      <a:pt x="160" y="48"/>
                    </a:lnTo>
                    <a:lnTo>
                      <a:pt x="146" y="59"/>
                    </a:lnTo>
                    <a:lnTo>
                      <a:pt x="142" y="60"/>
                    </a:lnTo>
                    <a:lnTo>
                      <a:pt x="134" y="59"/>
                    </a:lnTo>
                    <a:lnTo>
                      <a:pt x="133" y="50"/>
                    </a:lnTo>
                    <a:lnTo>
                      <a:pt x="128" y="35"/>
                    </a:lnTo>
                    <a:lnTo>
                      <a:pt x="119" y="27"/>
                    </a:lnTo>
                    <a:lnTo>
                      <a:pt x="108" y="17"/>
                    </a:lnTo>
                    <a:lnTo>
                      <a:pt x="103" y="12"/>
                    </a:lnTo>
                    <a:lnTo>
                      <a:pt x="91" y="2"/>
                    </a:lnTo>
                    <a:lnTo>
                      <a:pt x="85" y="0"/>
                    </a:lnTo>
                    <a:lnTo>
                      <a:pt x="80" y="0"/>
                    </a:lnTo>
                    <a:lnTo>
                      <a:pt x="75" y="2"/>
                    </a:lnTo>
                    <a:lnTo>
                      <a:pt x="71" y="8"/>
                    </a:lnTo>
                    <a:lnTo>
                      <a:pt x="64" y="12"/>
                    </a:lnTo>
                    <a:lnTo>
                      <a:pt x="45" y="10"/>
                    </a:lnTo>
                    <a:lnTo>
                      <a:pt x="44" y="16"/>
                    </a:lnTo>
                    <a:lnTo>
                      <a:pt x="34" y="24"/>
                    </a:lnTo>
                    <a:lnTo>
                      <a:pt x="33" y="27"/>
                    </a:lnTo>
                    <a:lnTo>
                      <a:pt x="34" y="50"/>
                    </a:lnTo>
                    <a:lnTo>
                      <a:pt x="31" y="72"/>
                    </a:lnTo>
                    <a:lnTo>
                      <a:pt x="31" y="87"/>
                    </a:lnTo>
                    <a:lnTo>
                      <a:pt x="29" y="97"/>
                    </a:lnTo>
                    <a:lnTo>
                      <a:pt x="20" y="121"/>
                    </a:lnTo>
                    <a:lnTo>
                      <a:pt x="20" y="172"/>
                    </a:lnTo>
                    <a:lnTo>
                      <a:pt x="18" y="182"/>
                    </a:lnTo>
                    <a:lnTo>
                      <a:pt x="16" y="188"/>
                    </a:lnTo>
                    <a:lnTo>
                      <a:pt x="9" y="201"/>
                    </a:lnTo>
                    <a:lnTo>
                      <a:pt x="5" y="210"/>
                    </a:lnTo>
                    <a:lnTo>
                      <a:pt x="1" y="236"/>
                    </a:lnTo>
                    <a:lnTo>
                      <a:pt x="0" y="252"/>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47" name="Freeform 253"/>
              <p:cNvSpPr>
                <a:spLocks noChangeAspect="1"/>
              </p:cNvSpPr>
              <p:nvPr/>
            </p:nvSpPr>
            <p:spPr bwMode="gray">
              <a:xfrm>
                <a:off x="1844" y="2396"/>
                <a:ext cx="53" cy="77"/>
              </a:xfrm>
              <a:custGeom>
                <a:avLst/>
                <a:gdLst/>
                <a:ahLst/>
                <a:cxnLst>
                  <a:cxn ang="0">
                    <a:pos x="89" y="0"/>
                  </a:cxn>
                  <a:cxn ang="0">
                    <a:pos x="141" y="41"/>
                  </a:cxn>
                  <a:cxn ang="0">
                    <a:pos x="152" y="83"/>
                  </a:cxn>
                  <a:cxn ang="0">
                    <a:pos x="172" y="84"/>
                  </a:cxn>
                  <a:cxn ang="0">
                    <a:pos x="195" y="94"/>
                  </a:cxn>
                  <a:cxn ang="0">
                    <a:pos x="211" y="112"/>
                  </a:cxn>
                  <a:cxn ang="0">
                    <a:pos x="232" y="139"/>
                  </a:cxn>
                  <a:cxn ang="0">
                    <a:pos x="217" y="159"/>
                  </a:cxn>
                  <a:cxn ang="0">
                    <a:pos x="220" y="165"/>
                  </a:cxn>
                  <a:cxn ang="0">
                    <a:pos x="212" y="182"/>
                  </a:cxn>
                  <a:cxn ang="0">
                    <a:pos x="189" y="186"/>
                  </a:cxn>
                  <a:cxn ang="0">
                    <a:pos x="183" y="193"/>
                  </a:cxn>
                  <a:cxn ang="0">
                    <a:pos x="174" y="228"/>
                  </a:cxn>
                  <a:cxn ang="0">
                    <a:pos x="189" y="255"/>
                  </a:cxn>
                  <a:cxn ang="0">
                    <a:pos x="200" y="268"/>
                  </a:cxn>
                  <a:cxn ang="0">
                    <a:pos x="217" y="273"/>
                  </a:cxn>
                  <a:cxn ang="0">
                    <a:pos x="226" y="289"/>
                  </a:cxn>
                  <a:cxn ang="0">
                    <a:pos x="233" y="311"/>
                  </a:cxn>
                  <a:cxn ang="0">
                    <a:pos x="263" y="347"/>
                  </a:cxn>
                  <a:cxn ang="0">
                    <a:pos x="254" y="350"/>
                  </a:cxn>
                  <a:cxn ang="0">
                    <a:pos x="233" y="348"/>
                  </a:cxn>
                  <a:cxn ang="0">
                    <a:pos x="213" y="353"/>
                  </a:cxn>
                  <a:cxn ang="0">
                    <a:pos x="183" y="366"/>
                  </a:cxn>
                  <a:cxn ang="0">
                    <a:pos x="158" y="374"/>
                  </a:cxn>
                  <a:cxn ang="0">
                    <a:pos x="134" y="386"/>
                  </a:cxn>
                  <a:cxn ang="0">
                    <a:pos x="102" y="369"/>
                  </a:cxn>
                  <a:cxn ang="0">
                    <a:pos x="91" y="357"/>
                  </a:cxn>
                  <a:cxn ang="0">
                    <a:pos x="89" y="332"/>
                  </a:cxn>
                  <a:cxn ang="0">
                    <a:pos x="77" y="288"/>
                  </a:cxn>
                  <a:cxn ang="0">
                    <a:pos x="86" y="257"/>
                  </a:cxn>
                  <a:cxn ang="0">
                    <a:pos x="95" y="234"/>
                  </a:cxn>
                  <a:cxn ang="0">
                    <a:pos x="79" y="209"/>
                  </a:cxn>
                  <a:cxn ang="0">
                    <a:pos x="72" y="193"/>
                  </a:cxn>
                  <a:cxn ang="0">
                    <a:pos x="67" y="171"/>
                  </a:cxn>
                  <a:cxn ang="0">
                    <a:pos x="37" y="174"/>
                  </a:cxn>
                  <a:cxn ang="0">
                    <a:pos x="27" y="163"/>
                  </a:cxn>
                  <a:cxn ang="0">
                    <a:pos x="0" y="128"/>
                  </a:cxn>
                  <a:cxn ang="0">
                    <a:pos x="1" y="121"/>
                  </a:cxn>
                  <a:cxn ang="0">
                    <a:pos x="11" y="91"/>
                  </a:cxn>
                  <a:cxn ang="0">
                    <a:pos x="40" y="75"/>
                  </a:cxn>
                  <a:cxn ang="0">
                    <a:pos x="38" y="64"/>
                  </a:cxn>
                  <a:cxn ang="0">
                    <a:pos x="24" y="52"/>
                  </a:cxn>
                  <a:cxn ang="0">
                    <a:pos x="29" y="35"/>
                  </a:cxn>
                  <a:cxn ang="0">
                    <a:pos x="46" y="26"/>
                  </a:cxn>
                  <a:cxn ang="0">
                    <a:pos x="72" y="13"/>
                  </a:cxn>
                  <a:cxn ang="0">
                    <a:pos x="81" y="2"/>
                  </a:cxn>
                </a:cxnLst>
                <a:rect l="0" t="0" r="r" b="b"/>
                <a:pathLst>
                  <a:path w="265" h="386">
                    <a:moveTo>
                      <a:pt x="81" y="2"/>
                    </a:moveTo>
                    <a:lnTo>
                      <a:pt x="87" y="3"/>
                    </a:lnTo>
                    <a:lnTo>
                      <a:pt x="89" y="0"/>
                    </a:lnTo>
                    <a:lnTo>
                      <a:pt x="94" y="0"/>
                    </a:lnTo>
                    <a:lnTo>
                      <a:pt x="108" y="10"/>
                    </a:lnTo>
                    <a:lnTo>
                      <a:pt x="141" y="41"/>
                    </a:lnTo>
                    <a:lnTo>
                      <a:pt x="150" y="53"/>
                    </a:lnTo>
                    <a:lnTo>
                      <a:pt x="151" y="59"/>
                    </a:lnTo>
                    <a:lnTo>
                      <a:pt x="152" y="83"/>
                    </a:lnTo>
                    <a:lnTo>
                      <a:pt x="156" y="84"/>
                    </a:lnTo>
                    <a:lnTo>
                      <a:pt x="162" y="84"/>
                    </a:lnTo>
                    <a:lnTo>
                      <a:pt x="172" y="84"/>
                    </a:lnTo>
                    <a:lnTo>
                      <a:pt x="179" y="85"/>
                    </a:lnTo>
                    <a:lnTo>
                      <a:pt x="183" y="88"/>
                    </a:lnTo>
                    <a:lnTo>
                      <a:pt x="195" y="94"/>
                    </a:lnTo>
                    <a:lnTo>
                      <a:pt x="197" y="96"/>
                    </a:lnTo>
                    <a:lnTo>
                      <a:pt x="202" y="104"/>
                    </a:lnTo>
                    <a:lnTo>
                      <a:pt x="211" y="112"/>
                    </a:lnTo>
                    <a:lnTo>
                      <a:pt x="222" y="120"/>
                    </a:lnTo>
                    <a:lnTo>
                      <a:pt x="228" y="136"/>
                    </a:lnTo>
                    <a:lnTo>
                      <a:pt x="232" y="139"/>
                    </a:lnTo>
                    <a:lnTo>
                      <a:pt x="231" y="142"/>
                    </a:lnTo>
                    <a:lnTo>
                      <a:pt x="224" y="148"/>
                    </a:lnTo>
                    <a:lnTo>
                      <a:pt x="217" y="159"/>
                    </a:lnTo>
                    <a:lnTo>
                      <a:pt x="216" y="163"/>
                    </a:lnTo>
                    <a:lnTo>
                      <a:pt x="218" y="165"/>
                    </a:lnTo>
                    <a:lnTo>
                      <a:pt x="220" y="165"/>
                    </a:lnTo>
                    <a:lnTo>
                      <a:pt x="220" y="172"/>
                    </a:lnTo>
                    <a:lnTo>
                      <a:pt x="213" y="179"/>
                    </a:lnTo>
                    <a:lnTo>
                      <a:pt x="212" y="182"/>
                    </a:lnTo>
                    <a:lnTo>
                      <a:pt x="205" y="183"/>
                    </a:lnTo>
                    <a:lnTo>
                      <a:pt x="196" y="183"/>
                    </a:lnTo>
                    <a:lnTo>
                      <a:pt x="189" y="186"/>
                    </a:lnTo>
                    <a:lnTo>
                      <a:pt x="185" y="188"/>
                    </a:lnTo>
                    <a:lnTo>
                      <a:pt x="184" y="191"/>
                    </a:lnTo>
                    <a:lnTo>
                      <a:pt x="183" y="193"/>
                    </a:lnTo>
                    <a:lnTo>
                      <a:pt x="181" y="208"/>
                    </a:lnTo>
                    <a:lnTo>
                      <a:pt x="178" y="217"/>
                    </a:lnTo>
                    <a:lnTo>
                      <a:pt x="174" y="228"/>
                    </a:lnTo>
                    <a:lnTo>
                      <a:pt x="174" y="234"/>
                    </a:lnTo>
                    <a:lnTo>
                      <a:pt x="180" y="240"/>
                    </a:lnTo>
                    <a:lnTo>
                      <a:pt x="189" y="255"/>
                    </a:lnTo>
                    <a:lnTo>
                      <a:pt x="191" y="256"/>
                    </a:lnTo>
                    <a:lnTo>
                      <a:pt x="200" y="263"/>
                    </a:lnTo>
                    <a:lnTo>
                      <a:pt x="200" y="268"/>
                    </a:lnTo>
                    <a:lnTo>
                      <a:pt x="204" y="272"/>
                    </a:lnTo>
                    <a:lnTo>
                      <a:pt x="205" y="273"/>
                    </a:lnTo>
                    <a:lnTo>
                      <a:pt x="217" y="273"/>
                    </a:lnTo>
                    <a:lnTo>
                      <a:pt x="220" y="276"/>
                    </a:lnTo>
                    <a:lnTo>
                      <a:pt x="221" y="284"/>
                    </a:lnTo>
                    <a:lnTo>
                      <a:pt x="226" y="289"/>
                    </a:lnTo>
                    <a:lnTo>
                      <a:pt x="226" y="299"/>
                    </a:lnTo>
                    <a:lnTo>
                      <a:pt x="232" y="305"/>
                    </a:lnTo>
                    <a:lnTo>
                      <a:pt x="233" y="311"/>
                    </a:lnTo>
                    <a:lnTo>
                      <a:pt x="239" y="321"/>
                    </a:lnTo>
                    <a:lnTo>
                      <a:pt x="253" y="338"/>
                    </a:lnTo>
                    <a:lnTo>
                      <a:pt x="263" y="347"/>
                    </a:lnTo>
                    <a:lnTo>
                      <a:pt x="265" y="347"/>
                    </a:lnTo>
                    <a:lnTo>
                      <a:pt x="265" y="349"/>
                    </a:lnTo>
                    <a:lnTo>
                      <a:pt x="254" y="350"/>
                    </a:lnTo>
                    <a:lnTo>
                      <a:pt x="240" y="352"/>
                    </a:lnTo>
                    <a:lnTo>
                      <a:pt x="234" y="349"/>
                    </a:lnTo>
                    <a:lnTo>
                      <a:pt x="233" y="348"/>
                    </a:lnTo>
                    <a:lnTo>
                      <a:pt x="229" y="347"/>
                    </a:lnTo>
                    <a:lnTo>
                      <a:pt x="224" y="347"/>
                    </a:lnTo>
                    <a:lnTo>
                      <a:pt x="213" y="353"/>
                    </a:lnTo>
                    <a:lnTo>
                      <a:pt x="205" y="363"/>
                    </a:lnTo>
                    <a:lnTo>
                      <a:pt x="191" y="363"/>
                    </a:lnTo>
                    <a:lnTo>
                      <a:pt x="183" y="366"/>
                    </a:lnTo>
                    <a:lnTo>
                      <a:pt x="178" y="371"/>
                    </a:lnTo>
                    <a:lnTo>
                      <a:pt x="167" y="371"/>
                    </a:lnTo>
                    <a:lnTo>
                      <a:pt x="158" y="374"/>
                    </a:lnTo>
                    <a:lnTo>
                      <a:pt x="152" y="384"/>
                    </a:lnTo>
                    <a:lnTo>
                      <a:pt x="147" y="386"/>
                    </a:lnTo>
                    <a:lnTo>
                      <a:pt x="134" y="386"/>
                    </a:lnTo>
                    <a:lnTo>
                      <a:pt x="124" y="384"/>
                    </a:lnTo>
                    <a:lnTo>
                      <a:pt x="108" y="374"/>
                    </a:lnTo>
                    <a:lnTo>
                      <a:pt x="102" y="369"/>
                    </a:lnTo>
                    <a:lnTo>
                      <a:pt x="98" y="363"/>
                    </a:lnTo>
                    <a:lnTo>
                      <a:pt x="95" y="362"/>
                    </a:lnTo>
                    <a:lnTo>
                      <a:pt x="91" y="357"/>
                    </a:lnTo>
                    <a:lnTo>
                      <a:pt x="89" y="354"/>
                    </a:lnTo>
                    <a:lnTo>
                      <a:pt x="91" y="341"/>
                    </a:lnTo>
                    <a:lnTo>
                      <a:pt x="89" y="332"/>
                    </a:lnTo>
                    <a:lnTo>
                      <a:pt x="78" y="322"/>
                    </a:lnTo>
                    <a:lnTo>
                      <a:pt x="77" y="319"/>
                    </a:lnTo>
                    <a:lnTo>
                      <a:pt x="77" y="288"/>
                    </a:lnTo>
                    <a:lnTo>
                      <a:pt x="83" y="274"/>
                    </a:lnTo>
                    <a:lnTo>
                      <a:pt x="86" y="267"/>
                    </a:lnTo>
                    <a:lnTo>
                      <a:pt x="86" y="257"/>
                    </a:lnTo>
                    <a:lnTo>
                      <a:pt x="95" y="244"/>
                    </a:lnTo>
                    <a:lnTo>
                      <a:pt x="97" y="241"/>
                    </a:lnTo>
                    <a:lnTo>
                      <a:pt x="95" y="234"/>
                    </a:lnTo>
                    <a:lnTo>
                      <a:pt x="91" y="228"/>
                    </a:lnTo>
                    <a:lnTo>
                      <a:pt x="91" y="213"/>
                    </a:lnTo>
                    <a:lnTo>
                      <a:pt x="79" y="209"/>
                    </a:lnTo>
                    <a:lnTo>
                      <a:pt x="77" y="208"/>
                    </a:lnTo>
                    <a:lnTo>
                      <a:pt x="68" y="207"/>
                    </a:lnTo>
                    <a:lnTo>
                      <a:pt x="72" y="193"/>
                    </a:lnTo>
                    <a:lnTo>
                      <a:pt x="72" y="186"/>
                    </a:lnTo>
                    <a:lnTo>
                      <a:pt x="72" y="180"/>
                    </a:lnTo>
                    <a:lnTo>
                      <a:pt x="67" y="171"/>
                    </a:lnTo>
                    <a:lnTo>
                      <a:pt x="59" y="171"/>
                    </a:lnTo>
                    <a:lnTo>
                      <a:pt x="46" y="175"/>
                    </a:lnTo>
                    <a:lnTo>
                      <a:pt x="37" y="174"/>
                    </a:lnTo>
                    <a:lnTo>
                      <a:pt x="37" y="171"/>
                    </a:lnTo>
                    <a:lnTo>
                      <a:pt x="33" y="169"/>
                    </a:lnTo>
                    <a:lnTo>
                      <a:pt x="27" y="163"/>
                    </a:lnTo>
                    <a:lnTo>
                      <a:pt x="23" y="155"/>
                    </a:lnTo>
                    <a:lnTo>
                      <a:pt x="12" y="144"/>
                    </a:lnTo>
                    <a:lnTo>
                      <a:pt x="0" y="128"/>
                    </a:lnTo>
                    <a:lnTo>
                      <a:pt x="0" y="126"/>
                    </a:lnTo>
                    <a:lnTo>
                      <a:pt x="0" y="122"/>
                    </a:lnTo>
                    <a:lnTo>
                      <a:pt x="1" y="121"/>
                    </a:lnTo>
                    <a:lnTo>
                      <a:pt x="7" y="112"/>
                    </a:lnTo>
                    <a:lnTo>
                      <a:pt x="11" y="106"/>
                    </a:lnTo>
                    <a:lnTo>
                      <a:pt x="11" y="91"/>
                    </a:lnTo>
                    <a:lnTo>
                      <a:pt x="12" y="89"/>
                    </a:lnTo>
                    <a:lnTo>
                      <a:pt x="29" y="83"/>
                    </a:lnTo>
                    <a:lnTo>
                      <a:pt x="40" y="75"/>
                    </a:lnTo>
                    <a:lnTo>
                      <a:pt x="45" y="69"/>
                    </a:lnTo>
                    <a:lnTo>
                      <a:pt x="40" y="64"/>
                    </a:lnTo>
                    <a:lnTo>
                      <a:pt x="38" y="64"/>
                    </a:lnTo>
                    <a:lnTo>
                      <a:pt x="32" y="66"/>
                    </a:lnTo>
                    <a:lnTo>
                      <a:pt x="27" y="64"/>
                    </a:lnTo>
                    <a:lnTo>
                      <a:pt x="24" y="52"/>
                    </a:lnTo>
                    <a:lnTo>
                      <a:pt x="24" y="43"/>
                    </a:lnTo>
                    <a:lnTo>
                      <a:pt x="27" y="37"/>
                    </a:lnTo>
                    <a:lnTo>
                      <a:pt x="29" y="35"/>
                    </a:lnTo>
                    <a:lnTo>
                      <a:pt x="40" y="32"/>
                    </a:lnTo>
                    <a:lnTo>
                      <a:pt x="43" y="30"/>
                    </a:lnTo>
                    <a:lnTo>
                      <a:pt x="46" y="26"/>
                    </a:lnTo>
                    <a:lnTo>
                      <a:pt x="62" y="19"/>
                    </a:lnTo>
                    <a:lnTo>
                      <a:pt x="66" y="16"/>
                    </a:lnTo>
                    <a:lnTo>
                      <a:pt x="72" y="13"/>
                    </a:lnTo>
                    <a:lnTo>
                      <a:pt x="77" y="13"/>
                    </a:lnTo>
                    <a:lnTo>
                      <a:pt x="81" y="10"/>
                    </a:lnTo>
                    <a:lnTo>
                      <a:pt x="81" y="2"/>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48" name="Freeform 254"/>
              <p:cNvSpPr>
                <a:spLocks noChangeAspect="1"/>
              </p:cNvSpPr>
              <p:nvPr/>
            </p:nvSpPr>
            <p:spPr bwMode="gray">
              <a:xfrm>
                <a:off x="1919" y="2425"/>
                <a:ext cx="32" cy="40"/>
              </a:xfrm>
              <a:custGeom>
                <a:avLst/>
                <a:gdLst/>
                <a:ahLst/>
                <a:cxnLst>
                  <a:cxn ang="0">
                    <a:pos x="0" y="182"/>
                  </a:cxn>
                  <a:cxn ang="0">
                    <a:pos x="13" y="169"/>
                  </a:cxn>
                  <a:cxn ang="0">
                    <a:pos x="15" y="166"/>
                  </a:cxn>
                  <a:cxn ang="0">
                    <a:pos x="17" y="147"/>
                  </a:cxn>
                  <a:cxn ang="0">
                    <a:pos x="22" y="125"/>
                  </a:cxn>
                  <a:cxn ang="0">
                    <a:pos x="23" y="110"/>
                  </a:cxn>
                  <a:cxn ang="0">
                    <a:pos x="18" y="102"/>
                  </a:cxn>
                  <a:cxn ang="0">
                    <a:pos x="17" y="101"/>
                  </a:cxn>
                  <a:cxn ang="0">
                    <a:pos x="17" y="99"/>
                  </a:cxn>
                  <a:cxn ang="0">
                    <a:pos x="8" y="86"/>
                  </a:cxn>
                  <a:cxn ang="0">
                    <a:pos x="5" y="75"/>
                  </a:cxn>
                  <a:cxn ang="0">
                    <a:pos x="3" y="56"/>
                  </a:cxn>
                  <a:cxn ang="0">
                    <a:pos x="3" y="34"/>
                  </a:cxn>
                  <a:cxn ang="0">
                    <a:pos x="7" y="24"/>
                  </a:cxn>
                  <a:cxn ang="0">
                    <a:pos x="15" y="18"/>
                  </a:cxn>
                  <a:cxn ang="0">
                    <a:pos x="19" y="12"/>
                  </a:cxn>
                  <a:cxn ang="0">
                    <a:pos x="19" y="10"/>
                  </a:cxn>
                  <a:cxn ang="0">
                    <a:pos x="22" y="7"/>
                  </a:cxn>
                  <a:cxn ang="0">
                    <a:pos x="28" y="5"/>
                  </a:cxn>
                  <a:cxn ang="0">
                    <a:pos x="32" y="1"/>
                  </a:cxn>
                  <a:cxn ang="0">
                    <a:pos x="35" y="0"/>
                  </a:cxn>
                  <a:cxn ang="0">
                    <a:pos x="49" y="8"/>
                  </a:cxn>
                  <a:cxn ang="0">
                    <a:pos x="61" y="13"/>
                  </a:cxn>
                  <a:cxn ang="0">
                    <a:pos x="73" y="19"/>
                  </a:cxn>
                  <a:cxn ang="0">
                    <a:pos x="85" y="21"/>
                  </a:cxn>
                  <a:cxn ang="0">
                    <a:pos x="98" y="28"/>
                  </a:cxn>
                  <a:cxn ang="0">
                    <a:pos x="113" y="39"/>
                  </a:cxn>
                  <a:cxn ang="0">
                    <a:pos x="116" y="40"/>
                  </a:cxn>
                  <a:cxn ang="0">
                    <a:pos x="130" y="53"/>
                  </a:cxn>
                  <a:cxn ang="0">
                    <a:pos x="135" y="59"/>
                  </a:cxn>
                  <a:cxn ang="0">
                    <a:pos x="146" y="65"/>
                  </a:cxn>
                  <a:cxn ang="0">
                    <a:pos x="156" y="75"/>
                  </a:cxn>
                  <a:cxn ang="0">
                    <a:pos x="156" y="86"/>
                  </a:cxn>
                  <a:cxn ang="0">
                    <a:pos x="157" y="86"/>
                  </a:cxn>
                  <a:cxn ang="0">
                    <a:pos x="144" y="99"/>
                  </a:cxn>
                  <a:cxn ang="0">
                    <a:pos x="141" y="107"/>
                  </a:cxn>
                  <a:cxn ang="0">
                    <a:pos x="128" y="125"/>
                  </a:cxn>
                  <a:cxn ang="0">
                    <a:pos x="118" y="137"/>
                  </a:cxn>
                  <a:cxn ang="0">
                    <a:pos x="114" y="144"/>
                  </a:cxn>
                  <a:cxn ang="0">
                    <a:pos x="105" y="166"/>
                  </a:cxn>
                  <a:cxn ang="0">
                    <a:pos x="78" y="190"/>
                  </a:cxn>
                  <a:cxn ang="0">
                    <a:pos x="76" y="193"/>
                  </a:cxn>
                  <a:cxn ang="0">
                    <a:pos x="71" y="195"/>
                  </a:cxn>
                  <a:cxn ang="0">
                    <a:pos x="61" y="195"/>
                  </a:cxn>
                  <a:cxn ang="0">
                    <a:pos x="54" y="191"/>
                  </a:cxn>
                  <a:cxn ang="0">
                    <a:pos x="48" y="191"/>
                  </a:cxn>
                  <a:cxn ang="0">
                    <a:pos x="44" y="193"/>
                  </a:cxn>
                  <a:cxn ang="0">
                    <a:pos x="28" y="200"/>
                  </a:cxn>
                  <a:cxn ang="0">
                    <a:pos x="22" y="200"/>
                  </a:cxn>
                  <a:cxn ang="0">
                    <a:pos x="19" y="199"/>
                  </a:cxn>
                  <a:cxn ang="0">
                    <a:pos x="10" y="193"/>
                  </a:cxn>
                  <a:cxn ang="0">
                    <a:pos x="0" y="182"/>
                  </a:cxn>
                </a:cxnLst>
                <a:rect l="0" t="0" r="r" b="b"/>
                <a:pathLst>
                  <a:path w="157" h="200">
                    <a:moveTo>
                      <a:pt x="0" y="182"/>
                    </a:moveTo>
                    <a:lnTo>
                      <a:pt x="13" y="169"/>
                    </a:lnTo>
                    <a:lnTo>
                      <a:pt x="15" y="166"/>
                    </a:lnTo>
                    <a:lnTo>
                      <a:pt x="17" y="147"/>
                    </a:lnTo>
                    <a:lnTo>
                      <a:pt x="22" y="125"/>
                    </a:lnTo>
                    <a:lnTo>
                      <a:pt x="23" y="110"/>
                    </a:lnTo>
                    <a:lnTo>
                      <a:pt x="18" y="102"/>
                    </a:lnTo>
                    <a:lnTo>
                      <a:pt x="17" y="101"/>
                    </a:lnTo>
                    <a:lnTo>
                      <a:pt x="17" y="99"/>
                    </a:lnTo>
                    <a:lnTo>
                      <a:pt x="8" y="86"/>
                    </a:lnTo>
                    <a:lnTo>
                      <a:pt x="5" y="75"/>
                    </a:lnTo>
                    <a:lnTo>
                      <a:pt x="3" y="56"/>
                    </a:lnTo>
                    <a:lnTo>
                      <a:pt x="3" y="34"/>
                    </a:lnTo>
                    <a:lnTo>
                      <a:pt x="7" y="24"/>
                    </a:lnTo>
                    <a:lnTo>
                      <a:pt x="15" y="18"/>
                    </a:lnTo>
                    <a:lnTo>
                      <a:pt x="19" y="12"/>
                    </a:lnTo>
                    <a:lnTo>
                      <a:pt x="19" y="10"/>
                    </a:lnTo>
                    <a:lnTo>
                      <a:pt x="22" y="7"/>
                    </a:lnTo>
                    <a:lnTo>
                      <a:pt x="28" y="5"/>
                    </a:lnTo>
                    <a:lnTo>
                      <a:pt x="32" y="1"/>
                    </a:lnTo>
                    <a:lnTo>
                      <a:pt x="35" y="0"/>
                    </a:lnTo>
                    <a:lnTo>
                      <a:pt x="49" y="8"/>
                    </a:lnTo>
                    <a:lnTo>
                      <a:pt x="61" y="13"/>
                    </a:lnTo>
                    <a:lnTo>
                      <a:pt x="73" y="19"/>
                    </a:lnTo>
                    <a:lnTo>
                      <a:pt x="85" y="21"/>
                    </a:lnTo>
                    <a:lnTo>
                      <a:pt x="98" y="28"/>
                    </a:lnTo>
                    <a:lnTo>
                      <a:pt x="113" y="39"/>
                    </a:lnTo>
                    <a:lnTo>
                      <a:pt x="116" y="40"/>
                    </a:lnTo>
                    <a:lnTo>
                      <a:pt x="130" y="53"/>
                    </a:lnTo>
                    <a:lnTo>
                      <a:pt x="135" y="59"/>
                    </a:lnTo>
                    <a:lnTo>
                      <a:pt x="146" y="65"/>
                    </a:lnTo>
                    <a:lnTo>
                      <a:pt x="156" y="75"/>
                    </a:lnTo>
                    <a:lnTo>
                      <a:pt x="156" y="86"/>
                    </a:lnTo>
                    <a:lnTo>
                      <a:pt x="157" y="86"/>
                    </a:lnTo>
                    <a:lnTo>
                      <a:pt x="144" y="99"/>
                    </a:lnTo>
                    <a:lnTo>
                      <a:pt x="141" y="107"/>
                    </a:lnTo>
                    <a:lnTo>
                      <a:pt x="128" y="125"/>
                    </a:lnTo>
                    <a:lnTo>
                      <a:pt x="118" y="137"/>
                    </a:lnTo>
                    <a:lnTo>
                      <a:pt x="114" y="144"/>
                    </a:lnTo>
                    <a:lnTo>
                      <a:pt x="105" y="166"/>
                    </a:lnTo>
                    <a:lnTo>
                      <a:pt x="78" y="190"/>
                    </a:lnTo>
                    <a:lnTo>
                      <a:pt x="76" y="193"/>
                    </a:lnTo>
                    <a:lnTo>
                      <a:pt x="71" y="195"/>
                    </a:lnTo>
                    <a:lnTo>
                      <a:pt x="61" y="195"/>
                    </a:lnTo>
                    <a:lnTo>
                      <a:pt x="54" y="191"/>
                    </a:lnTo>
                    <a:lnTo>
                      <a:pt x="48" y="191"/>
                    </a:lnTo>
                    <a:lnTo>
                      <a:pt x="44" y="193"/>
                    </a:lnTo>
                    <a:lnTo>
                      <a:pt x="28" y="200"/>
                    </a:lnTo>
                    <a:lnTo>
                      <a:pt x="22" y="200"/>
                    </a:lnTo>
                    <a:lnTo>
                      <a:pt x="19" y="199"/>
                    </a:lnTo>
                    <a:lnTo>
                      <a:pt x="10" y="193"/>
                    </a:lnTo>
                    <a:lnTo>
                      <a:pt x="0" y="182"/>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49" name="Freeform 255"/>
              <p:cNvSpPr>
                <a:spLocks noChangeAspect="1"/>
              </p:cNvSpPr>
              <p:nvPr/>
            </p:nvSpPr>
            <p:spPr bwMode="gray">
              <a:xfrm>
                <a:off x="1624" y="2488"/>
                <a:ext cx="137" cy="201"/>
              </a:xfrm>
              <a:custGeom>
                <a:avLst/>
                <a:gdLst/>
                <a:ahLst/>
                <a:cxnLst>
                  <a:cxn ang="0">
                    <a:pos x="319" y="13"/>
                  </a:cxn>
                  <a:cxn ang="0">
                    <a:pos x="335" y="50"/>
                  </a:cxn>
                  <a:cxn ang="0">
                    <a:pos x="284" y="110"/>
                  </a:cxn>
                  <a:cxn ang="0">
                    <a:pos x="204" y="156"/>
                  </a:cxn>
                  <a:cxn ang="0">
                    <a:pos x="170" y="190"/>
                  </a:cxn>
                  <a:cxn ang="0">
                    <a:pos x="159" y="190"/>
                  </a:cxn>
                  <a:cxn ang="0">
                    <a:pos x="138" y="253"/>
                  </a:cxn>
                  <a:cxn ang="0">
                    <a:pos x="97" y="260"/>
                  </a:cxn>
                  <a:cxn ang="0">
                    <a:pos x="72" y="242"/>
                  </a:cxn>
                  <a:cxn ang="0">
                    <a:pos x="43" y="242"/>
                  </a:cxn>
                  <a:cxn ang="0">
                    <a:pos x="52" y="214"/>
                  </a:cxn>
                  <a:cxn ang="0">
                    <a:pos x="51" y="188"/>
                  </a:cxn>
                  <a:cxn ang="0">
                    <a:pos x="3" y="231"/>
                  </a:cxn>
                  <a:cxn ang="0">
                    <a:pos x="9" y="271"/>
                  </a:cxn>
                  <a:cxn ang="0">
                    <a:pos x="21" y="308"/>
                  </a:cxn>
                  <a:cxn ang="0">
                    <a:pos x="51" y="350"/>
                  </a:cxn>
                  <a:cxn ang="0">
                    <a:pos x="89" y="387"/>
                  </a:cxn>
                  <a:cxn ang="0">
                    <a:pos x="140" y="478"/>
                  </a:cxn>
                  <a:cxn ang="0">
                    <a:pos x="188" y="578"/>
                  </a:cxn>
                  <a:cxn ang="0">
                    <a:pos x="212" y="632"/>
                  </a:cxn>
                  <a:cxn ang="0">
                    <a:pos x="256" y="711"/>
                  </a:cxn>
                  <a:cxn ang="0">
                    <a:pos x="267" y="764"/>
                  </a:cxn>
                  <a:cxn ang="0">
                    <a:pos x="298" y="807"/>
                  </a:cxn>
                  <a:cxn ang="0">
                    <a:pos x="391" y="874"/>
                  </a:cxn>
                  <a:cxn ang="0">
                    <a:pos x="481" y="922"/>
                  </a:cxn>
                  <a:cxn ang="0">
                    <a:pos x="532" y="957"/>
                  </a:cxn>
                  <a:cxn ang="0">
                    <a:pos x="584" y="1001"/>
                  </a:cxn>
                  <a:cxn ang="0">
                    <a:pos x="620" y="995"/>
                  </a:cxn>
                  <a:cxn ang="0">
                    <a:pos x="638" y="968"/>
                  </a:cxn>
                  <a:cxn ang="0">
                    <a:pos x="649" y="935"/>
                  </a:cxn>
                  <a:cxn ang="0">
                    <a:pos x="665" y="888"/>
                  </a:cxn>
                  <a:cxn ang="0">
                    <a:pos x="651" y="865"/>
                  </a:cxn>
                  <a:cxn ang="0">
                    <a:pos x="665" y="826"/>
                  </a:cxn>
                  <a:cxn ang="0">
                    <a:pos x="671" y="793"/>
                  </a:cxn>
                  <a:cxn ang="0">
                    <a:pos x="671" y="724"/>
                  </a:cxn>
                  <a:cxn ang="0">
                    <a:pos x="686" y="675"/>
                  </a:cxn>
                  <a:cxn ang="0">
                    <a:pos x="612" y="598"/>
                  </a:cxn>
                  <a:cxn ang="0">
                    <a:pos x="591" y="564"/>
                  </a:cxn>
                  <a:cxn ang="0">
                    <a:pos x="578" y="514"/>
                  </a:cxn>
                  <a:cxn ang="0">
                    <a:pos x="502" y="537"/>
                  </a:cxn>
                  <a:cxn ang="0">
                    <a:pos x="468" y="512"/>
                  </a:cxn>
                  <a:cxn ang="0">
                    <a:pos x="450" y="480"/>
                  </a:cxn>
                  <a:cxn ang="0">
                    <a:pos x="422" y="432"/>
                  </a:cxn>
                  <a:cxn ang="0">
                    <a:pos x="428" y="362"/>
                  </a:cxn>
                  <a:cxn ang="0">
                    <a:pos x="452" y="318"/>
                  </a:cxn>
                  <a:cxn ang="0">
                    <a:pos x="510" y="254"/>
                  </a:cxn>
                  <a:cxn ang="0">
                    <a:pos x="620" y="225"/>
                  </a:cxn>
                  <a:cxn ang="0">
                    <a:pos x="596" y="205"/>
                  </a:cxn>
                  <a:cxn ang="0">
                    <a:pos x="593" y="182"/>
                  </a:cxn>
                  <a:cxn ang="0">
                    <a:pos x="605" y="137"/>
                  </a:cxn>
                  <a:cxn ang="0">
                    <a:pos x="553" y="126"/>
                  </a:cxn>
                  <a:cxn ang="0">
                    <a:pos x="516" y="120"/>
                  </a:cxn>
                  <a:cxn ang="0">
                    <a:pos x="499" y="132"/>
                  </a:cxn>
                  <a:cxn ang="0">
                    <a:pos x="461" y="130"/>
                  </a:cxn>
                  <a:cxn ang="0">
                    <a:pos x="438" y="96"/>
                  </a:cxn>
                  <a:cxn ang="0">
                    <a:pos x="419" y="69"/>
                  </a:cxn>
                  <a:cxn ang="0">
                    <a:pos x="394" y="55"/>
                  </a:cxn>
                  <a:cxn ang="0">
                    <a:pos x="366" y="21"/>
                  </a:cxn>
                  <a:cxn ang="0">
                    <a:pos x="332" y="0"/>
                  </a:cxn>
                </a:cxnLst>
                <a:rect l="0" t="0" r="r" b="b"/>
                <a:pathLst>
                  <a:path w="686" h="1005">
                    <a:moveTo>
                      <a:pt x="328" y="0"/>
                    </a:moveTo>
                    <a:lnTo>
                      <a:pt x="326" y="2"/>
                    </a:lnTo>
                    <a:lnTo>
                      <a:pt x="315" y="2"/>
                    </a:lnTo>
                    <a:lnTo>
                      <a:pt x="314" y="11"/>
                    </a:lnTo>
                    <a:lnTo>
                      <a:pt x="319" y="13"/>
                    </a:lnTo>
                    <a:lnTo>
                      <a:pt x="321" y="16"/>
                    </a:lnTo>
                    <a:lnTo>
                      <a:pt x="326" y="27"/>
                    </a:lnTo>
                    <a:lnTo>
                      <a:pt x="327" y="32"/>
                    </a:lnTo>
                    <a:lnTo>
                      <a:pt x="335" y="49"/>
                    </a:lnTo>
                    <a:lnTo>
                      <a:pt x="335" y="50"/>
                    </a:lnTo>
                    <a:lnTo>
                      <a:pt x="326" y="50"/>
                    </a:lnTo>
                    <a:lnTo>
                      <a:pt x="319" y="65"/>
                    </a:lnTo>
                    <a:lnTo>
                      <a:pt x="305" y="89"/>
                    </a:lnTo>
                    <a:lnTo>
                      <a:pt x="292" y="104"/>
                    </a:lnTo>
                    <a:lnTo>
                      <a:pt x="284" y="110"/>
                    </a:lnTo>
                    <a:lnTo>
                      <a:pt x="274" y="119"/>
                    </a:lnTo>
                    <a:lnTo>
                      <a:pt x="265" y="131"/>
                    </a:lnTo>
                    <a:lnTo>
                      <a:pt x="256" y="137"/>
                    </a:lnTo>
                    <a:lnTo>
                      <a:pt x="240" y="145"/>
                    </a:lnTo>
                    <a:lnTo>
                      <a:pt x="204" y="156"/>
                    </a:lnTo>
                    <a:lnTo>
                      <a:pt x="186" y="163"/>
                    </a:lnTo>
                    <a:lnTo>
                      <a:pt x="179" y="168"/>
                    </a:lnTo>
                    <a:lnTo>
                      <a:pt x="176" y="171"/>
                    </a:lnTo>
                    <a:lnTo>
                      <a:pt x="171" y="180"/>
                    </a:lnTo>
                    <a:lnTo>
                      <a:pt x="170" y="190"/>
                    </a:lnTo>
                    <a:lnTo>
                      <a:pt x="166" y="193"/>
                    </a:lnTo>
                    <a:lnTo>
                      <a:pt x="164" y="193"/>
                    </a:lnTo>
                    <a:lnTo>
                      <a:pt x="160" y="189"/>
                    </a:lnTo>
                    <a:lnTo>
                      <a:pt x="159" y="189"/>
                    </a:lnTo>
                    <a:lnTo>
                      <a:pt x="159" y="190"/>
                    </a:lnTo>
                    <a:lnTo>
                      <a:pt x="144" y="210"/>
                    </a:lnTo>
                    <a:lnTo>
                      <a:pt x="142" y="223"/>
                    </a:lnTo>
                    <a:lnTo>
                      <a:pt x="142" y="244"/>
                    </a:lnTo>
                    <a:lnTo>
                      <a:pt x="139" y="252"/>
                    </a:lnTo>
                    <a:lnTo>
                      <a:pt x="138" y="253"/>
                    </a:lnTo>
                    <a:lnTo>
                      <a:pt x="128" y="257"/>
                    </a:lnTo>
                    <a:lnTo>
                      <a:pt x="121" y="264"/>
                    </a:lnTo>
                    <a:lnTo>
                      <a:pt x="110" y="269"/>
                    </a:lnTo>
                    <a:lnTo>
                      <a:pt x="102" y="268"/>
                    </a:lnTo>
                    <a:lnTo>
                      <a:pt x="97" y="260"/>
                    </a:lnTo>
                    <a:lnTo>
                      <a:pt x="95" y="254"/>
                    </a:lnTo>
                    <a:lnTo>
                      <a:pt x="90" y="245"/>
                    </a:lnTo>
                    <a:lnTo>
                      <a:pt x="84" y="245"/>
                    </a:lnTo>
                    <a:lnTo>
                      <a:pt x="74" y="245"/>
                    </a:lnTo>
                    <a:lnTo>
                      <a:pt x="72" y="242"/>
                    </a:lnTo>
                    <a:lnTo>
                      <a:pt x="67" y="238"/>
                    </a:lnTo>
                    <a:lnTo>
                      <a:pt x="58" y="238"/>
                    </a:lnTo>
                    <a:lnTo>
                      <a:pt x="50" y="243"/>
                    </a:lnTo>
                    <a:lnTo>
                      <a:pt x="45" y="244"/>
                    </a:lnTo>
                    <a:lnTo>
                      <a:pt x="43" y="242"/>
                    </a:lnTo>
                    <a:lnTo>
                      <a:pt x="41" y="228"/>
                    </a:lnTo>
                    <a:lnTo>
                      <a:pt x="39" y="223"/>
                    </a:lnTo>
                    <a:lnTo>
                      <a:pt x="39" y="221"/>
                    </a:lnTo>
                    <a:lnTo>
                      <a:pt x="42" y="216"/>
                    </a:lnTo>
                    <a:lnTo>
                      <a:pt x="52" y="214"/>
                    </a:lnTo>
                    <a:lnTo>
                      <a:pt x="57" y="209"/>
                    </a:lnTo>
                    <a:lnTo>
                      <a:pt x="56" y="200"/>
                    </a:lnTo>
                    <a:lnTo>
                      <a:pt x="54" y="198"/>
                    </a:lnTo>
                    <a:lnTo>
                      <a:pt x="52" y="188"/>
                    </a:lnTo>
                    <a:lnTo>
                      <a:pt x="51" y="188"/>
                    </a:lnTo>
                    <a:lnTo>
                      <a:pt x="51" y="185"/>
                    </a:lnTo>
                    <a:lnTo>
                      <a:pt x="43" y="193"/>
                    </a:lnTo>
                    <a:lnTo>
                      <a:pt x="32" y="200"/>
                    </a:lnTo>
                    <a:lnTo>
                      <a:pt x="18" y="216"/>
                    </a:lnTo>
                    <a:lnTo>
                      <a:pt x="3" y="231"/>
                    </a:lnTo>
                    <a:lnTo>
                      <a:pt x="2" y="236"/>
                    </a:lnTo>
                    <a:lnTo>
                      <a:pt x="0" y="245"/>
                    </a:lnTo>
                    <a:lnTo>
                      <a:pt x="3" y="260"/>
                    </a:lnTo>
                    <a:lnTo>
                      <a:pt x="4" y="263"/>
                    </a:lnTo>
                    <a:lnTo>
                      <a:pt x="9" y="271"/>
                    </a:lnTo>
                    <a:lnTo>
                      <a:pt x="10" y="284"/>
                    </a:lnTo>
                    <a:lnTo>
                      <a:pt x="19" y="292"/>
                    </a:lnTo>
                    <a:lnTo>
                      <a:pt x="24" y="298"/>
                    </a:lnTo>
                    <a:lnTo>
                      <a:pt x="24" y="302"/>
                    </a:lnTo>
                    <a:lnTo>
                      <a:pt x="21" y="308"/>
                    </a:lnTo>
                    <a:lnTo>
                      <a:pt x="11" y="318"/>
                    </a:lnTo>
                    <a:lnTo>
                      <a:pt x="14" y="323"/>
                    </a:lnTo>
                    <a:lnTo>
                      <a:pt x="29" y="333"/>
                    </a:lnTo>
                    <a:lnTo>
                      <a:pt x="37" y="340"/>
                    </a:lnTo>
                    <a:lnTo>
                      <a:pt x="51" y="350"/>
                    </a:lnTo>
                    <a:lnTo>
                      <a:pt x="58" y="355"/>
                    </a:lnTo>
                    <a:lnTo>
                      <a:pt x="73" y="367"/>
                    </a:lnTo>
                    <a:lnTo>
                      <a:pt x="80" y="379"/>
                    </a:lnTo>
                    <a:lnTo>
                      <a:pt x="83" y="379"/>
                    </a:lnTo>
                    <a:lnTo>
                      <a:pt x="89" y="387"/>
                    </a:lnTo>
                    <a:lnTo>
                      <a:pt x="97" y="413"/>
                    </a:lnTo>
                    <a:lnTo>
                      <a:pt x="102" y="422"/>
                    </a:lnTo>
                    <a:lnTo>
                      <a:pt x="133" y="452"/>
                    </a:lnTo>
                    <a:lnTo>
                      <a:pt x="139" y="467"/>
                    </a:lnTo>
                    <a:lnTo>
                      <a:pt x="140" y="478"/>
                    </a:lnTo>
                    <a:lnTo>
                      <a:pt x="143" y="484"/>
                    </a:lnTo>
                    <a:lnTo>
                      <a:pt x="155" y="507"/>
                    </a:lnTo>
                    <a:lnTo>
                      <a:pt x="161" y="522"/>
                    </a:lnTo>
                    <a:lnTo>
                      <a:pt x="170" y="549"/>
                    </a:lnTo>
                    <a:lnTo>
                      <a:pt x="188" y="578"/>
                    </a:lnTo>
                    <a:lnTo>
                      <a:pt x="191" y="584"/>
                    </a:lnTo>
                    <a:lnTo>
                      <a:pt x="193" y="608"/>
                    </a:lnTo>
                    <a:lnTo>
                      <a:pt x="199" y="624"/>
                    </a:lnTo>
                    <a:lnTo>
                      <a:pt x="204" y="629"/>
                    </a:lnTo>
                    <a:lnTo>
                      <a:pt x="212" y="632"/>
                    </a:lnTo>
                    <a:lnTo>
                      <a:pt x="217" y="639"/>
                    </a:lnTo>
                    <a:lnTo>
                      <a:pt x="225" y="659"/>
                    </a:lnTo>
                    <a:lnTo>
                      <a:pt x="239" y="678"/>
                    </a:lnTo>
                    <a:lnTo>
                      <a:pt x="249" y="693"/>
                    </a:lnTo>
                    <a:lnTo>
                      <a:pt x="256" y="711"/>
                    </a:lnTo>
                    <a:lnTo>
                      <a:pt x="269" y="726"/>
                    </a:lnTo>
                    <a:lnTo>
                      <a:pt x="274" y="742"/>
                    </a:lnTo>
                    <a:lnTo>
                      <a:pt x="277" y="754"/>
                    </a:lnTo>
                    <a:lnTo>
                      <a:pt x="271" y="758"/>
                    </a:lnTo>
                    <a:lnTo>
                      <a:pt x="267" y="764"/>
                    </a:lnTo>
                    <a:lnTo>
                      <a:pt x="269" y="776"/>
                    </a:lnTo>
                    <a:lnTo>
                      <a:pt x="272" y="780"/>
                    </a:lnTo>
                    <a:lnTo>
                      <a:pt x="283" y="791"/>
                    </a:lnTo>
                    <a:lnTo>
                      <a:pt x="290" y="802"/>
                    </a:lnTo>
                    <a:lnTo>
                      <a:pt x="298" y="807"/>
                    </a:lnTo>
                    <a:lnTo>
                      <a:pt x="317" y="828"/>
                    </a:lnTo>
                    <a:lnTo>
                      <a:pt x="327" y="834"/>
                    </a:lnTo>
                    <a:lnTo>
                      <a:pt x="335" y="842"/>
                    </a:lnTo>
                    <a:lnTo>
                      <a:pt x="359" y="858"/>
                    </a:lnTo>
                    <a:lnTo>
                      <a:pt x="391" y="874"/>
                    </a:lnTo>
                    <a:lnTo>
                      <a:pt x="411" y="890"/>
                    </a:lnTo>
                    <a:lnTo>
                      <a:pt x="414" y="892"/>
                    </a:lnTo>
                    <a:lnTo>
                      <a:pt x="455" y="908"/>
                    </a:lnTo>
                    <a:lnTo>
                      <a:pt x="478" y="921"/>
                    </a:lnTo>
                    <a:lnTo>
                      <a:pt x="481" y="922"/>
                    </a:lnTo>
                    <a:lnTo>
                      <a:pt x="486" y="922"/>
                    </a:lnTo>
                    <a:lnTo>
                      <a:pt x="491" y="923"/>
                    </a:lnTo>
                    <a:lnTo>
                      <a:pt x="513" y="941"/>
                    </a:lnTo>
                    <a:lnTo>
                      <a:pt x="525" y="948"/>
                    </a:lnTo>
                    <a:lnTo>
                      <a:pt x="532" y="957"/>
                    </a:lnTo>
                    <a:lnTo>
                      <a:pt x="541" y="964"/>
                    </a:lnTo>
                    <a:lnTo>
                      <a:pt x="551" y="974"/>
                    </a:lnTo>
                    <a:lnTo>
                      <a:pt x="562" y="989"/>
                    </a:lnTo>
                    <a:lnTo>
                      <a:pt x="574" y="995"/>
                    </a:lnTo>
                    <a:lnTo>
                      <a:pt x="584" y="1001"/>
                    </a:lnTo>
                    <a:lnTo>
                      <a:pt x="585" y="1001"/>
                    </a:lnTo>
                    <a:lnTo>
                      <a:pt x="589" y="1005"/>
                    </a:lnTo>
                    <a:lnTo>
                      <a:pt x="599" y="996"/>
                    </a:lnTo>
                    <a:lnTo>
                      <a:pt x="601" y="996"/>
                    </a:lnTo>
                    <a:lnTo>
                      <a:pt x="620" y="995"/>
                    </a:lnTo>
                    <a:lnTo>
                      <a:pt x="626" y="992"/>
                    </a:lnTo>
                    <a:lnTo>
                      <a:pt x="627" y="991"/>
                    </a:lnTo>
                    <a:lnTo>
                      <a:pt x="628" y="982"/>
                    </a:lnTo>
                    <a:lnTo>
                      <a:pt x="634" y="973"/>
                    </a:lnTo>
                    <a:lnTo>
                      <a:pt x="638" y="968"/>
                    </a:lnTo>
                    <a:lnTo>
                      <a:pt x="642" y="966"/>
                    </a:lnTo>
                    <a:lnTo>
                      <a:pt x="638" y="960"/>
                    </a:lnTo>
                    <a:lnTo>
                      <a:pt x="636" y="960"/>
                    </a:lnTo>
                    <a:lnTo>
                      <a:pt x="637" y="954"/>
                    </a:lnTo>
                    <a:lnTo>
                      <a:pt x="649" y="935"/>
                    </a:lnTo>
                    <a:lnTo>
                      <a:pt x="659" y="923"/>
                    </a:lnTo>
                    <a:lnTo>
                      <a:pt x="671" y="906"/>
                    </a:lnTo>
                    <a:lnTo>
                      <a:pt x="672" y="896"/>
                    </a:lnTo>
                    <a:lnTo>
                      <a:pt x="671" y="893"/>
                    </a:lnTo>
                    <a:lnTo>
                      <a:pt x="665" y="888"/>
                    </a:lnTo>
                    <a:lnTo>
                      <a:pt x="660" y="885"/>
                    </a:lnTo>
                    <a:lnTo>
                      <a:pt x="656" y="880"/>
                    </a:lnTo>
                    <a:lnTo>
                      <a:pt x="654" y="879"/>
                    </a:lnTo>
                    <a:lnTo>
                      <a:pt x="653" y="873"/>
                    </a:lnTo>
                    <a:lnTo>
                      <a:pt x="651" y="865"/>
                    </a:lnTo>
                    <a:lnTo>
                      <a:pt x="653" y="851"/>
                    </a:lnTo>
                    <a:lnTo>
                      <a:pt x="658" y="842"/>
                    </a:lnTo>
                    <a:lnTo>
                      <a:pt x="663" y="839"/>
                    </a:lnTo>
                    <a:lnTo>
                      <a:pt x="665" y="831"/>
                    </a:lnTo>
                    <a:lnTo>
                      <a:pt x="665" y="826"/>
                    </a:lnTo>
                    <a:lnTo>
                      <a:pt x="664" y="820"/>
                    </a:lnTo>
                    <a:lnTo>
                      <a:pt x="654" y="809"/>
                    </a:lnTo>
                    <a:lnTo>
                      <a:pt x="654" y="806"/>
                    </a:lnTo>
                    <a:lnTo>
                      <a:pt x="658" y="799"/>
                    </a:lnTo>
                    <a:lnTo>
                      <a:pt x="671" y="793"/>
                    </a:lnTo>
                    <a:lnTo>
                      <a:pt x="672" y="791"/>
                    </a:lnTo>
                    <a:lnTo>
                      <a:pt x="672" y="772"/>
                    </a:lnTo>
                    <a:lnTo>
                      <a:pt x="669" y="754"/>
                    </a:lnTo>
                    <a:lnTo>
                      <a:pt x="669" y="743"/>
                    </a:lnTo>
                    <a:lnTo>
                      <a:pt x="671" y="724"/>
                    </a:lnTo>
                    <a:lnTo>
                      <a:pt x="671" y="700"/>
                    </a:lnTo>
                    <a:lnTo>
                      <a:pt x="676" y="689"/>
                    </a:lnTo>
                    <a:lnTo>
                      <a:pt x="683" y="680"/>
                    </a:lnTo>
                    <a:lnTo>
                      <a:pt x="686" y="678"/>
                    </a:lnTo>
                    <a:lnTo>
                      <a:pt x="686" y="675"/>
                    </a:lnTo>
                    <a:lnTo>
                      <a:pt x="671" y="652"/>
                    </a:lnTo>
                    <a:lnTo>
                      <a:pt x="637" y="593"/>
                    </a:lnTo>
                    <a:lnTo>
                      <a:pt x="620" y="594"/>
                    </a:lnTo>
                    <a:lnTo>
                      <a:pt x="612" y="598"/>
                    </a:lnTo>
                    <a:lnTo>
                      <a:pt x="612" y="598"/>
                    </a:lnTo>
                    <a:lnTo>
                      <a:pt x="605" y="600"/>
                    </a:lnTo>
                    <a:lnTo>
                      <a:pt x="600" y="600"/>
                    </a:lnTo>
                    <a:lnTo>
                      <a:pt x="594" y="597"/>
                    </a:lnTo>
                    <a:lnTo>
                      <a:pt x="591" y="593"/>
                    </a:lnTo>
                    <a:lnTo>
                      <a:pt x="591" y="564"/>
                    </a:lnTo>
                    <a:lnTo>
                      <a:pt x="591" y="560"/>
                    </a:lnTo>
                    <a:lnTo>
                      <a:pt x="591" y="506"/>
                    </a:lnTo>
                    <a:lnTo>
                      <a:pt x="591" y="503"/>
                    </a:lnTo>
                    <a:lnTo>
                      <a:pt x="588" y="505"/>
                    </a:lnTo>
                    <a:lnTo>
                      <a:pt x="578" y="514"/>
                    </a:lnTo>
                    <a:lnTo>
                      <a:pt x="556" y="530"/>
                    </a:lnTo>
                    <a:lnTo>
                      <a:pt x="538" y="540"/>
                    </a:lnTo>
                    <a:lnTo>
                      <a:pt x="530" y="541"/>
                    </a:lnTo>
                    <a:lnTo>
                      <a:pt x="515" y="540"/>
                    </a:lnTo>
                    <a:lnTo>
                      <a:pt x="502" y="537"/>
                    </a:lnTo>
                    <a:lnTo>
                      <a:pt x="499" y="533"/>
                    </a:lnTo>
                    <a:lnTo>
                      <a:pt x="497" y="522"/>
                    </a:lnTo>
                    <a:lnTo>
                      <a:pt x="493" y="517"/>
                    </a:lnTo>
                    <a:lnTo>
                      <a:pt x="488" y="513"/>
                    </a:lnTo>
                    <a:lnTo>
                      <a:pt x="468" y="512"/>
                    </a:lnTo>
                    <a:lnTo>
                      <a:pt x="456" y="508"/>
                    </a:lnTo>
                    <a:lnTo>
                      <a:pt x="455" y="505"/>
                    </a:lnTo>
                    <a:lnTo>
                      <a:pt x="461" y="495"/>
                    </a:lnTo>
                    <a:lnTo>
                      <a:pt x="460" y="486"/>
                    </a:lnTo>
                    <a:lnTo>
                      <a:pt x="450" y="480"/>
                    </a:lnTo>
                    <a:lnTo>
                      <a:pt x="438" y="467"/>
                    </a:lnTo>
                    <a:lnTo>
                      <a:pt x="434" y="459"/>
                    </a:lnTo>
                    <a:lnTo>
                      <a:pt x="425" y="448"/>
                    </a:lnTo>
                    <a:lnTo>
                      <a:pt x="424" y="444"/>
                    </a:lnTo>
                    <a:lnTo>
                      <a:pt x="422" y="432"/>
                    </a:lnTo>
                    <a:lnTo>
                      <a:pt x="411" y="409"/>
                    </a:lnTo>
                    <a:lnTo>
                      <a:pt x="411" y="405"/>
                    </a:lnTo>
                    <a:lnTo>
                      <a:pt x="412" y="401"/>
                    </a:lnTo>
                    <a:lnTo>
                      <a:pt x="424" y="379"/>
                    </a:lnTo>
                    <a:lnTo>
                      <a:pt x="428" y="362"/>
                    </a:lnTo>
                    <a:lnTo>
                      <a:pt x="432" y="357"/>
                    </a:lnTo>
                    <a:lnTo>
                      <a:pt x="441" y="355"/>
                    </a:lnTo>
                    <a:lnTo>
                      <a:pt x="450" y="354"/>
                    </a:lnTo>
                    <a:lnTo>
                      <a:pt x="450" y="324"/>
                    </a:lnTo>
                    <a:lnTo>
                      <a:pt x="452" y="318"/>
                    </a:lnTo>
                    <a:lnTo>
                      <a:pt x="461" y="302"/>
                    </a:lnTo>
                    <a:lnTo>
                      <a:pt x="470" y="290"/>
                    </a:lnTo>
                    <a:lnTo>
                      <a:pt x="483" y="274"/>
                    </a:lnTo>
                    <a:lnTo>
                      <a:pt x="494" y="265"/>
                    </a:lnTo>
                    <a:lnTo>
                      <a:pt x="510" y="254"/>
                    </a:lnTo>
                    <a:lnTo>
                      <a:pt x="529" y="247"/>
                    </a:lnTo>
                    <a:lnTo>
                      <a:pt x="580" y="232"/>
                    </a:lnTo>
                    <a:lnTo>
                      <a:pt x="593" y="227"/>
                    </a:lnTo>
                    <a:lnTo>
                      <a:pt x="613" y="228"/>
                    </a:lnTo>
                    <a:lnTo>
                      <a:pt x="620" y="225"/>
                    </a:lnTo>
                    <a:lnTo>
                      <a:pt x="621" y="222"/>
                    </a:lnTo>
                    <a:lnTo>
                      <a:pt x="613" y="221"/>
                    </a:lnTo>
                    <a:lnTo>
                      <a:pt x="605" y="210"/>
                    </a:lnTo>
                    <a:lnTo>
                      <a:pt x="600" y="206"/>
                    </a:lnTo>
                    <a:lnTo>
                      <a:pt x="596" y="205"/>
                    </a:lnTo>
                    <a:lnTo>
                      <a:pt x="591" y="206"/>
                    </a:lnTo>
                    <a:lnTo>
                      <a:pt x="586" y="205"/>
                    </a:lnTo>
                    <a:lnTo>
                      <a:pt x="585" y="202"/>
                    </a:lnTo>
                    <a:lnTo>
                      <a:pt x="585" y="193"/>
                    </a:lnTo>
                    <a:lnTo>
                      <a:pt x="593" y="182"/>
                    </a:lnTo>
                    <a:lnTo>
                      <a:pt x="605" y="169"/>
                    </a:lnTo>
                    <a:lnTo>
                      <a:pt x="611" y="162"/>
                    </a:lnTo>
                    <a:lnTo>
                      <a:pt x="615" y="155"/>
                    </a:lnTo>
                    <a:lnTo>
                      <a:pt x="615" y="150"/>
                    </a:lnTo>
                    <a:lnTo>
                      <a:pt x="605" y="137"/>
                    </a:lnTo>
                    <a:lnTo>
                      <a:pt x="588" y="128"/>
                    </a:lnTo>
                    <a:lnTo>
                      <a:pt x="572" y="121"/>
                    </a:lnTo>
                    <a:lnTo>
                      <a:pt x="564" y="120"/>
                    </a:lnTo>
                    <a:lnTo>
                      <a:pt x="562" y="120"/>
                    </a:lnTo>
                    <a:lnTo>
                      <a:pt x="553" y="126"/>
                    </a:lnTo>
                    <a:lnTo>
                      <a:pt x="545" y="128"/>
                    </a:lnTo>
                    <a:lnTo>
                      <a:pt x="537" y="126"/>
                    </a:lnTo>
                    <a:lnTo>
                      <a:pt x="532" y="121"/>
                    </a:lnTo>
                    <a:lnTo>
                      <a:pt x="525" y="120"/>
                    </a:lnTo>
                    <a:lnTo>
                      <a:pt x="516" y="120"/>
                    </a:lnTo>
                    <a:lnTo>
                      <a:pt x="513" y="121"/>
                    </a:lnTo>
                    <a:lnTo>
                      <a:pt x="509" y="125"/>
                    </a:lnTo>
                    <a:lnTo>
                      <a:pt x="505" y="126"/>
                    </a:lnTo>
                    <a:lnTo>
                      <a:pt x="503" y="130"/>
                    </a:lnTo>
                    <a:lnTo>
                      <a:pt x="499" y="132"/>
                    </a:lnTo>
                    <a:lnTo>
                      <a:pt x="492" y="134"/>
                    </a:lnTo>
                    <a:lnTo>
                      <a:pt x="488" y="134"/>
                    </a:lnTo>
                    <a:lnTo>
                      <a:pt x="480" y="130"/>
                    </a:lnTo>
                    <a:lnTo>
                      <a:pt x="466" y="129"/>
                    </a:lnTo>
                    <a:lnTo>
                      <a:pt x="461" y="130"/>
                    </a:lnTo>
                    <a:lnTo>
                      <a:pt x="451" y="129"/>
                    </a:lnTo>
                    <a:lnTo>
                      <a:pt x="446" y="124"/>
                    </a:lnTo>
                    <a:lnTo>
                      <a:pt x="443" y="119"/>
                    </a:lnTo>
                    <a:lnTo>
                      <a:pt x="443" y="97"/>
                    </a:lnTo>
                    <a:lnTo>
                      <a:pt x="438" y="96"/>
                    </a:lnTo>
                    <a:lnTo>
                      <a:pt x="429" y="96"/>
                    </a:lnTo>
                    <a:lnTo>
                      <a:pt x="425" y="93"/>
                    </a:lnTo>
                    <a:lnTo>
                      <a:pt x="424" y="89"/>
                    </a:lnTo>
                    <a:lnTo>
                      <a:pt x="421" y="81"/>
                    </a:lnTo>
                    <a:lnTo>
                      <a:pt x="419" y="69"/>
                    </a:lnTo>
                    <a:lnTo>
                      <a:pt x="416" y="62"/>
                    </a:lnTo>
                    <a:lnTo>
                      <a:pt x="411" y="59"/>
                    </a:lnTo>
                    <a:lnTo>
                      <a:pt x="405" y="56"/>
                    </a:lnTo>
                    <a:lnTo>
                      <a:pt x="400" y="56"/>
                    </a:lnTo>
                    <a:lnTo>
                      <a:pt x="394" y="55"/>
                    </a:lnTo>
                    <a:lnTo>
                      <a:pt x="391" y="50"/>
                    </a:lnTo>
                    <a:lnTo>
                      <a:pt x="385" y="46"/>
                    </a:lnTo>
                    <a:lnTo>
                      <a:pt x="380" y="38"/>
                    </a:lnTo>
                    <a:lnTo>
                      <a:pt x="375" y="24"/>
                    </a:lnTo>
                    <a:lnTo>
                      <a:pt x="366" y="21"/>
                    </a:lnTo>
                    <a:lnTo>
                      <a:pt x="362" y="17"/>
                    </a:lnTo>
                    <a:lnTo>
                      <a:pt x="357" y="8"/>
                    </a:lnTo>
                    <a:lnTo>
                      <a:pt x="352" y="6"/>
                    </a:lnTo>
                    <a:lnTo>
                      <a:pt x="342" y="3"/>
                    </a:lnTo>
                    <a:lnTo>
                      <a:pt x="332" y="0"/>
                    </a:lnTo>
                    <a:lnTo>
                      <a:pt x="328"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50" name="Freeform 256"/>
              <p:cNvSpPr>
                <a:spLocks noChangeAspect="1"/>
              </p:cNvSpPr>
              <p:nvPr/>
            </p:nvSpPr>
            <p:spPr bwMode="gray">
              <a:xfrm>
                <a:off x="1711" y="2730"/>
                <a:ext cx="216" cy="429"/>
              </a:xfrm>
              <a:custGeom>
                <a:avLst/>
                <a:gdLst/>
                <a:ahLst/>
                <a:cxnLst>
                  <a:cxn ang="0">
                    <a:pos x="150" y="2125"/>
                  </a:cxn>
                  <a:cxn ang="0">
                    <a:pos x="60" y="2037"/>
                  </a:cxn>
                  <a:cxn ang="0">
                    <a:pos x="17" y="2007"/>
                  </a:cxn>
                  <a:cxn ang="0">
                    <a:pos x="1" y="1952"/>
                  </a:cxn>
                  <a:cxn ang="0">
                    <a:pos x="49" y="1834"/>
                  </a:cxn>
                  <a:cxn ang="0">
                    <a:pos x="52" y="1773"/>
                  </a:cxn>
                  <a:cxn ang="0">
                    <a:pos x="93" y="1669"/>
                  </a:cxn>
                  <a:cxn ang="0">
                    <a:pos x="104" y="1561"/>
                  </a:cxn>
                  <a:cxn ang="0">
                    <a:pos x="113" y="1513"/>
                  </a:cxn>
                  <a:cxn ang="0">
                    <a:pos x="79" y="1432"/>
                  </a:cxn>
                  <a:cxn ang="0">
                    <a:pos x="86" y="1317"/>
                  </a:cxn>
                  <a:cxn ang="0">
                    <a:pos x="89" y="1194"/>
                  </a:cxn>
                  <a:cxn ang="0">
                    <a:pos x="128" y="1068"/>
                  </a:cxn>
                  <a:cxn ang="0">
                    <a:pos x="138" y="915"/>
                  </a:cxn>
                  <a:cxn ang="0">
                    <a:pos x="156" y="871"/>
                  </a:cxn>
                  <a:cxn ang="0">
                    <a:pos x="192" y="751"/>
                  </a:cxn>
                  <a:cxn ang="0">
                    <a:pos x="165" y="617"/>
                  </a:cxn>
                  <a:cxn ang="0">
                    <a:pos x="179" y="530"/>
                  </a:cxn>
                  <a:cxn ang="0">
                    <a:pos x="192" y="450"/>
                  </a:cxn>
                  <a:cxn ang="0">
                    <a:pos x="260" y="312"/>
                  </a:cxn>
                  <a:cxn ang="0">
                    <a:pos x="263" y="221"/>
                  </a:cxn>
                  <a:cxn ang="0">
                    <a:pos x="317" y="139"/>
                  </a:cxn>
                  <a:cxn ang="0">
                    <a:pos x="340" y="62"/>
                  </a:cxn>
                  <a:cxn ang="0">
                    <a:pos x="396" y="0"/>
                  </a:cxn>
                  <a:cxn ang="0">
                    <a:pos x="477" y="30"/>
                  </a:cxn>
                  <a:cxn ang="0">
                    <a:pos x="507" y="16"/>
                  </a:cxn>
                  <a:cxn ang="0">
                    <a:pos x="577" y="27"/>
                  </a:cxn>
                  <a:cxn ang="0">
                    <a:pos x="671" y="105"/>
                  </a:cxn>
                  <a:cxn ang="0">
                    <a:pos x="752" y="143"/>
                  </a:cxn>
                  <a:cxn ang="0">
                    <a:pos x="850" y="209"/>
                  </a:cxn>
                  <a:cxn ang="0">
                    <a:pos x="821" y="302"/>
                  </a:cxn>
                  <a:cxn ang="0">
                    <a:pos x="908" y="342"/>
                  </a:cxn>
                  <a:cxn ang="0">
                    <a:pos x="972" y="332"/>
                  </a:cxn>
                  <a:cxn ang="0">
                    <a:pos x="1025" y="280"/>
                  </a:cxn>
                  <a:cxn ang="0">
                    <a:pos x="1080" y="270"/>
                  </a:cxn>
                  <a:cxn ang="0">
                    <a:pos x="1023" y="344"/>
                  </a:cxn>
                  <a:cxn ang="0">
                    <a:pos x="914" y="467"/>
                  </a:cxn>
                  <a:cxn ang="0">
                    <a:pos x="851" y="528"/>
                  </a:cxn>
                  <a:cxn ang="0">
                    <a:pos x="835" y="686"/>
                  </a:cxn>
                  <a:cxn ang="0">
                    <a:pos x="813" y="776"/>
                  </a:cxn>
                  <a:cxn ang="0">
                    <a:pos x="878" y="892"/>
                  </a:cxn>
                  <a:cxn ang="0">
                    <a:pos x="877" y="1004"/>
                  </a:cxn>
                  <a:cxn ang="0">
                    <a:pos x="765" y="1080"/>
                  </a:cxn>
                  <a:cxn ang="0">
                    <a:pos x="604" y="1088"/>
                  </a:cxn>
                  <a:cxn ang="0">
                    <a:pos x="604" y="1169"/>
                  </a:cxn>
                  <a:cxn ang="0">
                    <a:pos x="526" y="1251"/>
                  </a:cxn>
                  <a:cxn ang="0">
                    <a:pos x="457" y="1270"/>
                  </a:cxn>
                  <a:cxn ang="0">
                    <a:pos x="505" y="1332"/>
                  </a:cxn>
                  <a:cxn ang="0">
                    <a:pos x="518" y="1376"/>
                  </a:cxn>
                  <a:cxn ang="0">
                    <a:pos x="463" y="1361"/>
                  </a:cxn>
                  <a:cxn ang="0">
                    <a:pos x="466" y="1407"/>
                  </a:cxn>
                  <a:cxn ang="0">
                    <a:pos x="445" y="1501"/>
                  </a:cxn>
                  <a:cxn ang="0">
                    <a:pos x="386" y="1547"/>
                  </a:cxn>
                  <a:cxn ang="0">
                    <a:pos x="318" y="1633"/>
                  </a:cxn>
                  <a:cxn ang="0">
                    <a:pos x="414" y="1705"/>
                  </a:cxn>
                  <a:cxn ang="0">
                    <a:pos x="410" y="1780"/>
                  </a:cxn>
                  <a:cxn ang="0">
                    <a:pos x="321" y="1862"/>
                  </a:cxn>
                  <a:cxn ang="0">
                    <a:pos x="276" y="1953"/>
                  </a:cxn>
                  <a:cxn ang="0">
                    <a:pos x="238" y="1983"/>
                  </a:cxn>
                  <a:cxn ang="0">
                    <a:pos x="225" y="2080"/>
                  </a:cxn>
                </a:cxnLst>
                <a:rect l="0" t="0" r="r" b="b"/>
                <a:pathLst>
                  <a:path w="1080" h="2146">
                    <a:moveTo>
                      <a:pt x="275" y="2146"/>
                    </a:moveTo>
                    <a:lnTo>
                      <a:pt x="270" y="2145"/>
                    </a:lnTo>
                    <a:lnTo>
                      <a:pt x="256" y="2136"/>
                    </a:lnTo>
                    <a:lnTo>
                      <a:pt x="224" y="2131"/>
                    </a:lnTo>
                    <a:lnTo>
                      <a:pt x="198" y="2123"/>
                    </a:lnTo>
                    <a:lnTo>
                      <a:pt x="187" y="2121"/>
                    </a:lnTo>
                    <a:lnTo>
                      <a:pt x="170" y="2125"/>
                    </a:lnTo>
                    <a:lnTo>
                      <a:pt x="150" y="2125"/>
                    </a:lnTo>
                    <a:lnTo>
                      <a:pt x="145" y="2125"/>
                    </a:lnTo>
                    <a:lnTo>
                      <a:pt x="140" y="2124"/>
                    </a:lnTo>
                    <a:lnTo>
                      <a:pt x="85" y="2124"/>
                    </a:lnTo>
                    <a:lnTo>
                      <a:pt x="71" y="2118"/>
                    </a:lnTo>
                    <a:lnTo>
                      <a:pt x="66" y="2113"/>
                    </a:lnTo>
                    <a:lnTo>
                      <a:pt x="60" y="2099"/>
                    </a:lnTo>
                    <a:lnTo>
                      <a:pt x="59" y="2094"/>
                    </a:lnTo>
                    <a:lnTo>
                      <a:pt x="60" y="2037"/>
                    </a:lnTo>
                    <a:lnTo>
                      <a:pt x="59" y="2022"/>
                    </a:lnTo>
                    <a:lnTo>
                      <a:pt x="57" y="2003"/>
                    </a:lnTo>
                    <a:lnTo>
                      <a:pt x="55" y="2001"/>
                    </a:lnTo>
                    <a:lnTo>
                      <a:pt x="50" y="2000"/>
                    </a:lnTo>
                    <a:lnTo>
                      <a:pt x="49" y="2000"/>
                    </a:lnTo>
                    <a:lnTo>
                      <a:pt x="44" y="2006"/>
                    </a:lnTo>
                    <a:lnTo>
                      <a:pt x="26" y="2002"/>
                    </a:lnTo>
                    <a:lnTo>
                      <a:pt x="17" y="2007"/>
                    </a:lnTo>
                    <a:lnTo>
                      <a:pt x="14" y="2015"/>
                    </a:lnTo>
                    <a:lnTo>
                      <a:pt x="10" y="2018"/>
                    </a:lnTo>
                    <a:lnTo>
                      <a:pt x="6" y="2016"/>
                    </a:lnTo>
                    <a:lnTo>
                      <a:pt x="4" y="2010"/>
                    </a:lnTo>
                    <a:lnTo>
                      <a:pt x="1" y="1995"/>
                    </a:lnTo>
                    <a:lnTo>
                      <a:pt x="0" y="1992"/>
                    </a:lnTo>
                    <a:lnTo>
                      <a:pt x="0" y="1962"/>
                    </a:lnTo>
                    <a:lnTo>
                      <a:pt x="1" y="1952"/>
                    </a:lnTo>
                    <a:lnTo>
                      <a:pt x="1" y="1940"/>
                    </a:lnTo>
                    <a:lnTo>
                      <a:pt x="9" y="1908"/>
                    </a:lnTo>
                    <a:lnTo>
                      <a:pt x="14" y="1897"/>
                    </a:lnTo>
                    <a:lnTo>
                      <a:pt x="18" y="1893"/>
                    </a:lnTo>
                    <a:lnTo>
                      <a:pt x="32" y="1866"/>
                    </a:lnTo>
                    <a:lnTo>
                      <a:pt x="43" y="1852"/>
                    </a:lnTo>
                    <a:lnTo>
                      <a:pt x="46" y="1847"/>
                    </a:lnTo>
                    <a:lnTo>
                      <a:pt x="49" y="1834"/>
                    </a:lnTo>
                    <a:lnTo>
                      <a:pt x="52" y="1813"/>
                    </a:lnTo>
                    <a:lnTo>
                      <a:pt x="53" y="1809"/>
                    </a:lnTo>
                    <a:lnTo>
                      <a:pt x="57" y="1807"/>
                    </a:lnTo>
                    <a:lnTo>
                      <a:pt x="57" y="1798"/>
                    </a:lnTo>
                    <a:lnTo>
                      <a:pt x="55" y="1787"/>
                    </a:lnTo>
                    <a:lnTo>
                      <a:pt x="52" y="1781"/>
                    </a:lnTo>
                    <a:lnTo>
                      <a:pt x="52" y="1773"/>
                    </a:lnTo>
                    <a:lnTo>
                      <a:pt x="52" y="1773"/>
                    </a:lnTo>
                    <a:lnTo>
                      <a:pt x="52" y="1758"/>
                    </a:lnTo>
                    <a:lnTo>
                      <a:pt x="53" y="1752"/>
                    </a:lnTo>
                    <a:lnTo>
                      <a:pt x="57" y="1746"/>
                    </a:lnTo>
                    <a:lnTo>
                      <a:pt x="70" y="1727"/>
                    </a:lnTo>
                    <a:lnTo>
                      <a:pt x="80" y="1709"/>
                    </a:lnTo>
                    <a:lnTo>
                      <a:pt x="81" y="1699"/>
                    </a:lnTo>
                    <a:lnTo>
                      <a:pt x="89" y="1684"/>
                    </a:lnTo>
                    <a:lnTo>
                      <a:pt x="93" y="1669"/>
                    </a:lnTo>
                    <a:lnTo>
                      <a:pt x="95" y="1631"/>
                    </a:lnTo>
                    <a:lnTo>
                      <a:pt x="93" y="1624"/>
                    </a:lnTo>
                    <a:lnTo>
                      <a:pt x="93" y="1612"/>
                    </a:lnTo>
                    <a:lnTo>
                      <a:pt x="95" y="1607"/>
                    </a:lnTo>
                    <a:lnTo>
                      <a:pt x="95" y="1580"/>
                    </a:lnTo>
                    <a:lnTo>
                      <a:pt x="96" y="1571"/>
                    </a:lnTo>
                    <a:lnTo>
                      <a:pt x="100" y="1566"/>
                    </a:lnTo>
                    <a:lnTo>
                      <a:pt x="104" y="1561"/>
                    </a:lnTo>
                    <a:lnTo>
                      <a:pt x="104" y="1550"/>
                    </a:lnTo>
                    <a:lnTo>
                      <a:pt x="95" y="1539"/>
                    </a:lnTo>
                    <a:lnTo>
                      <a:pt x="81" y="1533"/>
                    </a:lnTo>
                    <a:lnTo>
                      <a:pt x="77" y="1523"/>
                    </a:lnTo>
                    <a:lnTo>
                      <a:pt x="81" y="1521"/>
                    </a:lnTo>
                    <a:lnTo>
                      <a:pt x="97" y="1523"/>
                    </a:lnTo>
                    <a:lnTo>
                      <a:pt x="111" y="1522"/>
                    </a:lnTo>
                    <a:lnTo>
                      <a:pt x="113" y="1513"/>
                    </a:lnTo>
                    <a:lnTo>
                      <a:pt x="112" y="1505"/>
                    </a:lnTo>
                    <a:lnTo>
                      <a:pt x="104" y="1496"/>
                    </a:lnTo>
                    <a:lnTo>
                      <a:pt x="90" y="1491"/>
                    </a:lnTo>
                    <a:lnTo>
                      <a:pt x="82" y="1491"/>
                    </a:lnTo>
                    <a:lnTo>
                      <a:pt x="82" y="1486"/>
                    </a:lnTo>
                    <a:lnTo>
                      <a:pt x="86" y="1457"/>
                    </a:lnTo>
                    <a:lnTo>
                      <a:pt x="85" y="1442"/>
                    </a:lnTo>
                    <a:lnTo>
                      <a:pt x="79" y="1432"/>
                    </a:lnTo>
                    <a:lnTo>
                      <a:pt x="77" y="1427"/>
                    </a:lnTo>
                    <a:lnTo>
                      <a:pt x="79" y="1400"/>
                    </a:lnTo>
                    <a:lnTo>
                      <a:pt x="77" y="1395"/>
                    </a:lnTo>
                    <a:lnTo>
                      <a:pt x="74" y="1392"/>
                    </a:lnTo>
                    <a:lnTo>
                      <a:pt x="71" y="1387"/>
                    </a:lnTo>
                    <a:lnTo>
                      <a:pt x="71" y="1351"/>
                    </a:lnTo>
                    <a:lnTo>
                      <a:pt x="77" y="1329"/>
                    </a:lnTo>
                    <a:lnTo>
                      <a:pt x="86" y="1317"/>
                    </a:lnTo>
                    <a:lnTo>
                      <a:pt x="90" y="1308"/>
                    </a:lnTo>
                    <a:lnTo>
                      <a:pt x="91" y="1303"/>
                    </a:lnTo>
                    <a:lnTo>
                      <a:pt x="91" y="1291"/>
                    </a:lnTo>
                    <a:lnTo>
                      <a:pt x="90" y="1287"/>
                    </a:lnTo>
                    <a:lnTo>
                      <a:pt x="81" y="1279"/>
                    </a:lnTo>
                    <a:lnTo>
                      <a:pt x="77" y="1264"/>
                    </a:lnTo>
                    <a:lnTo>
                      <a:pt x="80" y="1235"/>
                    </a:lnTo>
                    <a:lnTo>
                      <a:pt x="89" y="1194"/>
                    </a:lnTo>
                    <a:lnTo>
                      <a:pt x="89" y="1178"/>
                    </a:lnTo>
                    <a:lnTo>
                      <a:pt x="89" y="1173"/>
                    </a:lnTo>
                    <a:lnTo>
                      <a:pt x="106" y="1112"/>
                    </a:lnTo>
                    <a:lnTo>
                      <a:pt x="108" y="1097"/>
                    </a:lnTo>
                    <a:lnTo>
                      <a:pt x="111" y="1091"/>
                    </a:lnTo>
                    <a:lnTo>
                      <a:pt x="116" y="1086"/>
                    </a:lnTo>
                    <a:lnTo>
                      <a:pt x="124" y="1077"/>
                    </a:lnTo>
                    <a:lnTo>
                      <a:pt x="128" y="1068"/>
                    </a:lnTo>
                    <a:lnTo>
                      <a:pt x="128" y="1055"/>
                    </a:lnTo>
                    <a:lnTo>
                      <a:pt x="123" y="1043"/>
                    </a:lnTo>
                    <a:lnTo>
                      <a:pt x="119" y="1016"/>
                    </a:lnTo>
                    <a:lnTo>
                      <a:pt x="119" y="979"/>
                    </a:lnTo>
                    <a:lnTo>
                      <a:pt x="123" y="940"/>
                    </a:lnTo>
                    <a:lnTo>
                      <a:pt x="128" y="926"/>
                    </a:lnTo>
                    <a:lnTo>
                      <a:pt x="134" y="918"/>
                    </a:lnTo>
                    <a:lnTo>
                      <a:pt x="138" y="915"/>
                    </a:lnTo>
                    <a:lnTo>
                      <a:pt x="144" y="915"/>
                    </a:lnTo>
                    <a:lnTo>
                      <a:pt x="146" y="913"/>
                    </a:lnTo>
                    <a:lnTo>
                      <a:pt x="147" y="905"/>
                    </a:lnTo>
                    <a:lnTo>
                      <a:pt x="150" y="902"/>
                    </a:lnTo>
                    <a:lnTo>
                      <a:pt x="156" y="898"/>
                    </a:lnTo>
                    <a:lnTo>
                      <a:pt x="159" y="896"/>
                    </a:lnTo>
                    <a:lnTo>
                      <a:pt x="159" y="888"/>
                    </a:lnTo>
                    <a:lnTo>
                      <a:pt x="156" y="871"/>
                    </a:lnTo>
                    <a:lnTo>
                      <a:pt x="155" y="842"/>
                    </a:lnTo>
                    <a:lnTo>
                      <a:pt x="166" y="832"/>
                    </a:lnTo>
                    <a:lnTo>
                      <a:pt x="167" y="829"/>
                    </a:lnTo>
                    <a:lnTo>
                      <a:pt x="171" y="806"/>
                    </a:lnTo>
                    <a:lnTo>
                      <a:pt x="173" y="799"/>
                    </a:lnTo>
                    <a:lnTo>
                      <a:pt x="179" y="786"/>
                    </a:lnTo>
                    <a:lnTo>
                      <a:pt x="192" y="767"/>
                    </a:lnTo>
                    <a:lnTo>
                      <a:pt x="192" y="751"/>
                    </a:lnTo>
                    <a:lnTo>
                      <a:pt x="190" y="733"/>
                    </a:lnTo>
                    <a:lnTo>
                      <a:pt x="187" y="714"/>
                    </a:lnTo>
                    <a:lnTo>
                      <a:pt x="186" y="709"/>
                    </a:lnTo>
                    <a:lnTo>
                      <a:pt x="178" y="701"/>
                    </a:lnTo>
                    <a:lnTo>
                      <a:pt x="178" y="689"/>
                    </a:lnTo>
                    <a:lnTo>
                      <a:pt x="178" y="679"/>
                    </a:lnTo>
                    <a:lnTo>
                      <a:pt x="165" y="646"/>
                    </a:lnTo>
                    <a:lnTo>
                      <a:pt x="165" y="617"/>
                    </a:lnTo>
                    <a:lnTo>
                      <a:pt x="155" y="607"/>
                    </a:lnTo>
                    <a:lnTo>
                      <a:pt x="155" y="595"/>
                    </a:lnTo>
                    <a:lnTo>
                      <a:pt x="157" y="579"/>
                    </a:lnTo>
                    <a:lnTo>
                      <a:pt x="161" y="568"/>
                    </a:lnTo>
                    <a:lnTo>
                      <a:pt x="162" y="565"/>
                    </a:lnTo>
                    <a:lnTo>
                      <a:pt x="171" y="550"/>
                    </a:lnTo>
                    <a:lnTo>
                      <a:pt x="173" y="536"/>
                    </a:lnTo>
                    <a:lnTo>
                      <a:pt x="179" y="530"/>
                    </a:lnTo>
                    <a:lnTo>
                      <a:pt x="182" y="523"/>
                    </a:lnTo>
                    <a:lnTo>
                      <a:pt x="182" y="520"/>
                    </a:lnTo>
                    <a:lnTo>
                      <a:pt x="186" y="516"/>
                    </a:lnTo>
                    <a:lnTo>
                      <a:pt x="189" y="503"/>
                    </a:lnTo>
                    <a:lnTo>
                      <a:pt x="189" y="493"/>
                    </a:lnTo>
                    <a:lnTo>
                      <a:pt x="188" y="482"/>
                    </a:lnTo>
                    <a:lnTo>
                      <a:pt x="189" y="458"/>
                    </a:lnTo>
                    <a:lnTo>
                      <a:pt x="192" y="450"/>
                    </a:lnTo>
                    <a:lnTo>
                      <a:pt x="198" y="436"/>
                    </a:lnTo>
                    <a:lnTo>
                      <a:pt x="200" y="429"/>
                    </a:lnTo>
                    <a:lnTo>
                      <a:pt x="204" y="408"/>
                    </a:lnTo>
                    <a:lnTo>
                      <a:pt x="210" y="382"/>
                    </a:lnTo>
                    <a:lnTo>
                      <a:pt x="235" y="354"/>
                    </a:lnTo>
                    <a:lnTo>
                      <a:pt x="242" y="329"/>
                    </a:lnTo>
                    <a:lnTo>
                      <a:pt x="245" y="327"/>
                    </a:lnTo>
                    <a:lnTo>
                      <a:pt x="260" y="312"/>
                    </a:lnTo>
                    <a:lnTo>
                      <a:pt x="270" y="308"/>
                    </a:lnTo>
                    <a:lnTo>
                      <a:pt x="275" y="305"/>
                    </a:lnTo>
                    <a:lnTo>
                      <a:pt x="276" y="302"/>
                    </a:lnTo>
                    <a:lnTo>
                      <a:pt x="274" y="288"/>
                    </a:lnTo>
                    <a:lnTo>
                      <a:pt x="270" y="273"/>
                    </a:lnTo>
                    <a:lnTo>
                      <a:pt x="268" y="262"/>
                    </a:lnTo>
                    <a:lnTo>
                      <a:pt x="268" y="236"/>
                    </a:lnTo>
                    <a:lnTo>
                      <a:pt x="263" y="221"/>
                    </a:lnTo>
                    <a:lnTo>
                      <a:pt x="263" y="205"/>
                    </a:lnTo>
                    <a:lnTo>
                      <a:pt x="264" y="203"/>
                    </a:lnTo>
                    <a:lnTo>
                      <a:pt x="270" y="195"/>
                    </a:lnTo>
                    <a:lnTo>
                      <a:pt x="270" y="186"/>
                    </a:lnTo>
                    <a:lnTo>
                      <a:pt x="268" y="176"/>
                    </a:lnTo>
                    <a:lnTo>
                      <a:pt x="268" y="168"/>
                    </a:lnTo>
                    <a:lnTo>
                      <a:pt x="269" y="161"/>
                    </a:lnTo>
                    <a:lnTo>
                      <a:pt x="317" y="139"/>
                    </a:lnTo>
                    <a:lnTo>
                      <a:pt x="335" y="132"/>
                    </a:lnTo>
                    <a:lnTo>
                      <a:pt x="344" y="85"/>
                    </a:lnTo>
                    <a:lnTo>
                      <a:pt x="344" y="73"/>
                    </a:lnTo>
                    <a:lnTo>
                      <a:pt x="339" y="68"/>
                    </a:lnTo>
                    <a:lnTo>
                      <a:pt x="339" y="65"/>
                    </a:lnTo>
                    <a:lnTo>
                      <a:pt x="338" y="65"/>
                    </a:lnTo>
                    <a:lnTo>
                      <a:pt x="338" y="63"/>
                    </a:lnTo>
                    <a:lnTo>
                      <a:pt x="340" y="62"/>
                    </a:lnTo>
                    <a:lnTo>
                      <a:pt x="345" y="58"/>
                    </a:lnTo>
                    <a:lnTo>
                      <a:pt x="351" y="48"/>
                    </a:lnTo>
                    <a:lnTo>
                      <a:pt x="353" y="44"/>
                    </a:lnTo>
                    <a:lnTo>
                      <a:pt x="359" y="36"/>
                    </a:lnTo>
                    <a:lnTo>
                      <a:pt x="367" y="27"/>
                    </a:lnTo>
                    <a:lnTo>
                      <a:pt x="378" y="19"/>
                    </a:lnTo>
                    <a:lnTo>
                      <a:pt x="392" y="1"/>
                    </a:lnTo>
                    <a:lnTo>
                      <a:pt x="396" y="0"/>
                    </a:lnTo>
                    <a:lnTo>
                      <a:pt x="399" y="0"/>
                    </a:lnTo>
                    <a:lnTo>
                      <a:pt x="404" y="6"/>
                    </a:lnTo>
                    <a:lnTo>
                      <a:pt x="413" y="19"/>
                    </a:lnTo>
                    <a:lnTo>
                      <a:pt x="439" y="19"/>
                    </a:lnTo>
                    <a:lnTo>
                      <a:pt x="447" y="21"/>
                    </a:lnTo>
                    <a:lnTo>
                      <a:pt x="452" y="21"/>
                    </a:lnTo>
                    <a:lnTo>
                      <a:pt x="473" y="26"/>
                    </a:lnTo>
                    <a:lnTo>
                      <a:pt x="477" y="30"/>
                    </a:lnTo>
                    <a:lnTo>
                      <a:pt x="480" y="36"/>
                    </a:lnTo>
                    <a:lnTo>
                      <a:pt x="483" y="37"/>
                    </a:lnTo>
                    <a:lnTo>
                      <a:pt x="484" y="41"/>
                    </a:lnTo>
                    <a:lnTo>
                      <a:pt x="495" y="52"/>
                    </a:lnTo>
                    <a:lnTo>
                      <a:pt x="498" y="52"/>
                    </a:lnTo>
                    <a:lnTo>
                      <a:pt x="499" y="46"/>
                    </a:lnTo>
                    <a:lnTo>
                      <a:pt x="504" y="35"/>
                    </a:lnTo>
                    <a:lnTo>
                      <a:pt x="507" y="16"/>
                    </a:lnTo>
                    <a:lnTo>
                      <a:pt x="509" y="12"/>
                    </a:lnTo>
                    <a:lnTo>
                      <a:pt x="517" y="12"/>
                    </a:lnTo>
                    <a:lnTo>
                      <a:pt x="536" y="15"/>
                    </a:lnTo>
                    <a:lnTo>
                      <a:pt x="553" y="15"/>
                    </a:lnTo>
                    <a:lnTo>
                      <a:pt x="561" y="16"/>
                    </a:lnTo>
                    <a:lnTo>
                      <a:pt x="564" y="17"/>
                    </a:lnTo>
                    <a:lnTo>
                      <a:pt x="571" y="22"/>
                    </a:lnTo>
                    <a:lnTo>
                      <a:pt x="577" y="27"/>
                    </a:lnTo>
                    <a:lnTo>
                      <a:pt x="585" y="31"/>
                    </a:lnTo>
                    <a:lnTo>
                      <a:pt x="601" y="36"/>
                    </a:lnTo>
                    <a:lnTo>
                      <a:pt x="607" y="41"/>
                    </a:lnTo>
                    <a:lnTo>
                      <a:pt x="618" y="62"/>
                    </a:lnTo>
                    <a:lnTo>
                      <a:pt x="631" y="75"/>
                    </a:lnTo>
                    <a:lnTo>
                      <a:pt x="634" y="80"/>
                    </a:lnTo>
                    <a:lnTo>
                      <a:pt x="659" y="98"/>
                    </a:lnTo>
                    <a:lnTo>
                      <a:pt x="671" y="105"/>
                    </a:lnTo>
                    <a:lnTo>
                      <a:pt x="674" y="108"/>
                    </a:lnTo>
                    <a:lnTo>
                      <a:pt x="686" y="127"/>
                    </a:lnTo>
                    <a:lnTo>
                      <a:pt x="687" y="128"/>
                    </a:lnTo>
                    <a:lnTo>
                      <a:pt x="692" y="132"/>
                    </a:lnTo>
                    <a:lnTo>
                      <a:pt x="703" y="135"/>
                    </a:lnTo>
                    <a:lnTo>
                      <a:pt x="711" y="136"/>
                    </a:lnTo>
                    <a:lnTo>
                      <a:pt x="740" y="139"/>
                    </a:lnTo>
                    <a:lnTo>
                      <a:pt x="752" y="143"/>
                    </a:lnTo>
                    <a:lnTo>
                      <a:pt x="758" y="145"/>
                    </a:lnTo>
                    <a:lnTo>
                      <a:pt x="784" y="163"/>
                    </a:lnTo>
                    <a:lnTo>
                      <a:pt x="799" y="171"/>
                    </a:lnTo>
                    <a:lnTo>
                      <a:pt x="815" y="179"/>
                    </a:lnTo>
                    <a:lnTo>
                      <a:pt x="823" y="191"/>
                    </a:lnTo>
                    <a:lnTo>
                      <a:pt x="838" y="194"/>
                    </a:lnTo>
                    <a:lnTo>
                      <a:pt x="845" y="200"/>
                    </a:lnTo>
                    <a:lnTo>
                      <a:pt x="850" y="209"/>
                    </a:lnTo>
                    <a:lnTo>
                      <a:pt x="854" y="210"/>
                    </a:lnTo>
                    <a:lnTo>
                      <a:pt x="856" y="214"/>
                    </a:lnTo>
                    <a:lnTo>
                      <a:pt x="858" y="224"/>
                    </a:lnTo>
                    <a:lnTo>
                      <a:pt x="858" y="234"/>
                    </a:lnTo>
                    <a:lnTo>
                      <a:pt x="849" y="247"/>
                    </a:lnTo>
                    <a:lnTo>
                      <a:pt x="834" y="269"/>
                    </a:lnTo>
                    <a:lnTo>
                      <a:pt x="823" y="294"/>
                    </a:lnTo>
                    <a:lnTo>
                      <a:pt x="821" y="302"/>
                    </a:lnTo>
                    <a:lnTo>
                      <a:pt x="819" y="311"/>
                    </a:lnTo>
                    <a:lnTo>
                      <a:pt x="819" y="317"/>
                    </a:lnTo>
                    <a:lnTo>
                      <a:pt x="821" y="321"/>
                    </a:lnTo>
                    <a:lnTo>
                      <a:pt x="843" y="321"/>
                    </a:lnTo>
                    <a:lnTo>
                      <a:pt x="875" y="326"/>
                    </a:lnTo>
                    <a:lnTo>
                      <a:pt x="881" y="328"/>
                    </a:lnTo>
                    <a:lnTo>
                      <a:pt x="898" y="339"/>
                    </a:lnTo>
                    <a:lnTo>
                      <a:pt x="908" y="342"/>
                    </a:lnTo>
                    <a:lnTo>
                      <a:pt x="918" y="340"/>
                    </a:lnTo>
                    <a:lnTo>
                      <a:pt x="923" y="343"/>
                    </a:lnTo>
                    <a:lnTo>
                      <a:pt x="930" y="343"/>
                    </a:lnTo>
                    <a:lnTo>
                      <a:pt x="937" y="340"/>
                    </a:lnTo>
                    <a:lnTo>
                      <a:pt x="941" y="335"/>
                    </a:lnTo>
                    <a:lnTo>
                      <a:pt x="948" y="332"/>
                    </a:lnTo>
                    <a:lnTo>
                      <a:pt x="963" y="333"/>
                    </a:lnTo>
                    <a:lnTo>
                      <a:pt x="972" y="332"/>
                    </a:lnTo>
                    <a:lnTo>
                      <a:pt x="973" y="331"/>
                    </a:lnTo>
                    <a:lnTo>
                      <a:pt x="975" y="327"/>
                    </a:lnTo>
                    <a:lnTo>
                      <a:pt x="990" y="315"/>
                    </a:lnTo>
                    <a:lnTo>
                      <a:pt x="994" y="313"/>
                    </a:lnTo>
                    <a:lnTo>
                      <a:pt x="996" y="310"/>
                    </a:lnTo>
                    <a:lnTo>
                      <a:pt x="1010" y="299"/>
                    </a:lnTo>
                    <a:lnTo>
                      <a:pt x="1018" y="290"/>
                    </a:lnTo>
                    <a:lnTo>
                      <a:pt x="1025" y="280"/>
                    </a:lnTo>
                    <a:lnTo>
                      <a:pt x="1028" y="272"/>
                    </a:lnTo>
                    <a:lnTo>
                      <a:pt x="1031" y="256"/>
                    </a:lnTo>
                    <a:lnTo>
                      <a:pt x="1034" y="225"/>
                    </a:lnTo>
                    <a:lnTo>
                      <a:pt x="1043" y="225"/>
                    </a:lnTo>
                    <a:lnTo>
                      <a:pt x="1047" y="224"/>
                    </a:lnTo>
                    <a:lnTo>
                      <a:pt x="1061" y="224"/>
                    </a:lnTo>
                    <a:lnTo>
                      <a:pt x="1068" y="231"/>
                    </a:lnTo>
                    <a:lnTo>
                      <a:pt x="1080" y="270"/>
                    </a:lnTo>
                    <a:lnTo>
                      <a:pt x="1080" y="302"/>
                    </a:lnTo>
                    <a:lnTo>
                      <a:pt x="1079" y="313"/>
                    </a:lnTo>
                    <a:lnTo>
                      <a:pt x="1076" y="317"/>
                    </a:lnTo>
                    <a:lnTo>
                      <a:pt x="1074" y="321"/>
                    </a:lnTo>
                    <a:lnTo>
                      <a:pt x="1050" y="337"/>
                    </a:lnTo>
                    <a:lnTo>
                      <a:pt x="1043" y="339"/>
                    </a:lnTo>
                    <a:lnTo>
                      <a:pt x="1031" y="340"/>
                    </a:lnTo>
                    <a:lnTo>
                      <a:pt x="1023" y="344"/>
                    </a:lnTo>
                    <a:lnTo>
                      <a:pt x="1014" y="356"/>
                    </a:lnTo>
                    <a:lnTo>
                      <a:pt x="1005" y="366"/>
                    </a:lnTo>
                    <a:lnTo>
                      <a:pt x="961" y="404"/>
                    </a:lnTo>
                    <a:lnTo>
                      <a:pt x="959" y="408"/>
                    </a:lnTo>
                    <a:lnTo>
                      <a:pt x="955" y="415"/>
                    </a:lnTo>
                    <a:lnTo>
                      <a:pt x="935" y="440"/>
                    </a:lnTo>
                    <a:lnTo>
                      <a:pt x="932" y="446"/>
                    </a:lnTo>
                    <a:lnTo>
                      <a:pt x="914" y="467"/>
                    </a:lnTo>
                    <a:lnTo>
                      <a:pt x="899" y="479"/>
                    </a:lnTo>
                    <a:lnTo>
                      <a:pt x="892" y="488"/>
                    </a:lnTo>
                    <a:lnTo>
                      <a:pt x="883" y="494"/>
                    </a:lnTo>
                    <a:lnTo>
                      <a:pt x="881" y="499"/>
                    </a:lnTo>
                    <a:lnTo>
                      <a:pt x="872" y="509"/>
                    </a:lnTo>
                    <a:lnTo>
                      <a:pt x="862" y="514"/>
                    </a:lnTo>
                    <a:lnTo>
                      <a:pt x="861" y="520"/>
                    </a:lnTo>
                    <a:lnTo>
                      <a:pt x="851" y="528"/>
                    </a:lnTo>
                    <a:lnTo>
                      <a:pt x="850" y="531"/>
                    </a:lnTo>
                    <a:lnTo>
                      <a:pt x="853" y="554"/>
                    </a:lnTo>
                    <a:lnTo>
                      <a:pt x="848" y="576"/>
                    </a:lnTo>
                    <a:lnTo>
                      <a:pt x="848" y="591"/>
                    </a:lnTo>
                    <a:lnTo>
                      <a:pt x="846" y="601"/>
                    </a:lnTo>
                    <a:lnTo>
                      <a:pt x="838" y="625"/>
                    </a:lnTo>
                    <a:lnTo>
                      <a:pt x="838" y="676"/>
                    </a:lnTo>
                    <a:lnTo>
                      <a:pt x="835" y="686"/>
                    </a:lnTo>
                    <a:lnTo>
                      <a:pt x="834" y="692"/>
                    </a:lnTo>
                    <a:lnTo>
                      <a:pt x="826" y="705"/>
                    </a:lnTo>
                    <a:lnTo>
                      <a:pt x="823" y="714"/>
                    </a:lnTo>
                    <a:lnTo>
                      <a:pt x="818" y="740"/>
                    </a:lnTo>
                    <a:lnTo>
                      <a:pt x="817" y="756"/>
                    </a:lnTo>
                    <a:lnTo>
                      <a:pt x="818" y="765"/>
                    </a:lnTo>
                    <a:lnTo>
                      <a:pt x="817" y="774"/>
                    </a:lnTo>
                    <a:lnTo>
                      <a:pt x="813" y="776"/>
                    </a:lnTo>
                    <a:lnTo>
                      <a:pt x="822" y="796"/>
                    </a:lnTo>
                    <a:lnTo>
                      <a:pt x="846" y="810"/>
                    </a:lnTo>
                    <a:lnTo>
                      <a:pt x="856" y="817"/>
                    </a:lnTo>
                    <a:lnTo>
                      <a:pt x="869" y="828"/>
                    </a:lnTo>
                    <a:lnTo>
                      <a:pt x="885" y="845"/>
                    </a:lnTo>
                    <a:lnTo>
                      <a:pt x="886" y="855"/>
                    </a:lnTo>
                    <a:lnTo>
                      <a:pt x="875" y="880"/>
                    </a:lnTo>
                    <a:lnTo>
                      <a:pt x="878" y="892"/>
                    </a:lnTo>
                    <a:lnTo>
                      <a:pt x="889" y="907"/>
                    </a:lnTo>
                    <a:lnTo>
                      <a:pt x="903" y="913"/>
                    </a:lnTo>
                    <a:lnTo>
                      <a:pt x="913" y="912"/>
                    </a:lnTo>
                    <a:lnTo>
                      <a:pt x="914" y="921"/>
                    </a:lnTo>
                    <a:lnTo>
                      <a:pt x="914" y="950"/>
                    </a:lnTo>
                    <a:lnTo>
                      <a:pt x="908" y="963"/>
                    </a:lnTo>
                    <a:lnTo>
                      <a:pt x="889" y="991"/>
                    </a:lnTo>
                    <a:lnTo>
                      <a:pt x="877" y="1004"/>
                    </a:lnTo>
                    <a:lnTo>
                      <a:pt x="870" y="1015"/>
                    </a:lnTo>
                    <a:lnTo>
                      <a:pt x="865" y="1039"/>
                    </a:lnTo>
                    <a:lnTo>
                      <a:pt x="854" y="1049"/>
                    </a:lnTo>
                    <a:lnTo>
                      <a:pt x="840" y="1056"/>
                    </a:lnTo>
                    <a:lnTo>
                      <a:pt x="815" y="1065"/>
                    </a:lnTo>
                    <a:lnTo>
                      <a:pt x="805" y="1065"/>
                    </a:lnTo>
                    <a:lnTo>
                      <a:pt x="790" y="1072"/>
                    </a:lnTo>
                    <a:lnTo>
                      <a:pt x="765" y="1080"/>
                    </a:lnTo>
                    <a:lnTo>
                      <a:pt x="753" y="1082"/>
                    </a:lnTo>
                    <a:lnTo>
                      <a:pt x="733" y="1083"/>
                    </a:lnTo>
                    <a:lnTo>
                      <a:pt x="711" y="1091"/>
                    </a:lnTo>
                    <a:lnTo>
                      <a:pt x="677" y="1096"/>
                    </a:lnTo>
                    <a:lnTo>
                      <a:pt x="650" y="1096"/>
                    </a:lnTo>
                    <a:lnTo>
                      <a:pt x="620" y="1091"/>
                    </a:lnTo>
                    <a:lnTo>
                      <a:pt x="607" y="1079"/>
                    </a:lnTo>
                    <a:lnTo>
                      <a:pt x="604" y="1088"/>
                    </a:lnTo>
                    <a:lnTo>
                      <a:pt x="607" y="1113"/>
                    </a:lnTo>
                    <a:lnTo>
                      <a:pt x="616" y="1122"/>
                    </a:lnTo>
                    <a:lnTo>
                      <a:pt x="619" y="1130"/>
                    </a:lnTo>
                    <a:lnTo>
                      <a:pt x="617" y="1147"/>
                    </a:lnTo>
                    <a:lnTo>
                      <a:pt x="614" y="1155"/>
                    </a:lnTo>
                    <a:lnTo>
                      <a:pt x="611" y="1157"/>
                    </a:lnTo>
                    <a:lnTo>
                      <a:pt x="609" y="1156"/>
                    </a:lnTo>
                    <a:lnTo>
                      <a:pt x="604" y="1169"/>
                    </a:lnTo>
                    <a:lnTo>
                      <a:pt x="602" y="1184"/>
                    </a:lnTo>
                    <a:lnTo>
                      <a:pt x="607" y="1214"/>
                    </a:lnTo>
                    <a:lnTo>
                      <a:pt x="607" y="1221"/>
                    </a:lnTo>
                    <a:lnTo>
                      <a:pt x="603" y="1230"/>
                    </a:lnTo>
                    <a:lnTo>
                      <a:pt x="597" y="1237"/>
                    </a:lnTo>
                    <a:lnTo>
                      <a:pt x="580" y="1241"/>
                    </a:lnTo>
                    <a:lnTo>
                      <a:pt x="564" y="1252"/>
                    </a:lnTo>
                    <a:lnTo>
                      <a:pt x="526" y="1251"/>
                    </a:lnTo>
                    <a:lnTo>
                      <a:pt x="517" y="1247"/>
                    </a:lnTo>
                    <a:lnTo>
                      <a:pt x="507" y="1241"/>
                    </a:lnTo>
                    <a:lnTo>
                      <a:pt x="487" y="1232"/>
                    </a:lnTo>
                    <a:lnTo>
                      <a:pt x="472" y="1227"/>
                    </a:lnTo>
                    <a:lnTo>
                      <a:pt x="462" y="1216"/>
                    </a:lnTo>
                    <a:lnTo>
                      <a:pt x="451" y="1230"/>
                    </a:lnTo>
                    <a:lnTo>
                      <a:pt x="451" y="1251"/>
                    </a:lnTo>
                    <a:lnTo>
                      <a:pt x="457" y="1270"/>
                    </a:lnTo>
                    <a:lnTo>
                      <a:pt x="458" y="1302"/>
                    </a:lnTo>
                    <a:lnTo>
                      <a:pt x="459" y="1317"/>
                    </a:lnTo>
                    <a:lnTo>
                      <a:pt x="473" y="1329"/>
                    </a:lnTo>
                    <a:lnTo>
                      <a:pt x="487" y="1333"/>
                    </a:lnTo>
                    <a:lnTo>
                      <a:pt x="482" y="1340"/>
                    </a:lnTo>
                    <a:lnTo>
                      <a:pt x="489" y="1345"/>
                    </a:lnTo>
                    <a:lnTo>
                      <a:pt x="509" y="1340"/>
                    </a:lnTo>
                    <a:lnTo>
                      <a:pt x="505" y="1332"/>
                    </a:lnTo>
                    <a:lnTo>
                      <a:pt x="499" y="1328"/>
                    </a:lnTo>
                    <a:lnTo>
                      <a:pt x="515" y="1325"/>
                    </a:lnTo>
                    <a:lnTo>
                      <a:pt x="527" y="1317"/>
                    </a:lnTo>
                    <a:lnTo>
                      <a:pt x="534" y="1329"/>
                    </a:lnTo>
                    <a:lnTo>
                      <a:pt x="538" y="1355"/>
                    </a:lnTo>
                    <a:lnTo>
                      <a:pt x="536" y="1367"/>
                    </a:lnTo>
                    <a:lnTo>
                      <a:pt x="528" y="1372"/>
                    </a:lnTo>
                    <a:lnTo>
                      <a:pt x="518" y="1376"/>
                    </a:lnTo>
                    <a:lnTo>
                      <a:pt x="509" y="1376"/>
                    </a:lnTo>
                    <a:lnTo>
                      <a:pt x="501" y="1372"/>
                    </a:lnTo>
                    <a:lnTo>
                      <a:pt x="500" y="1360"/>
                    </a:lnTo>
                    <a:lnTo>
                      <a:pt x="495" y="1354"/>
                    </a:lnTo>
                    <a:lnTo>
                      <a:pt x="484" y="1351"/>
                    </a:lnTo>
                    <a:lnTo>
                      <a:pt x="475" y="1354"/>
                    </a:lnTo>
                    <a:lnTo>
                      <a:pt x="469" y="1360"/>
                    </a:lnTo>
                    <a:lnTo>
                      <a:pt x="463" y="1361"/>
                    </a:lnTo>
                    <a:lnTo>
                      <a:pt x="458" y="1366"/>
                    </a:lnTo>
                    <a:lnTo>
                      <a:pt x="458" y="1372"/>
                    </a:lnTo>
                    <a:lnTo>
                      <a:pt x="475" y="1381"/>
                    </a:lnTo>
                    <a:lnTo>
                      <a:pt x="487" y="1382"/>
                    </a:lnTo>
                    <a:lnTo>
                      <a:pt x="494" y="1384"/>
                    </a:lnTo>
                    <a:lnTo>
                      <a:pt x="500" y="1387"/>
                    </a:lnTo>
                    <a:lnTo>
                      <a:pt x="499" y="1389"/>
                    </a:lnTo>
                    <a:lnTo>
                      <a:pt x="466" y="1407"/>
                    </a:lnTo>
                    <a:lnTo>
                      <a:pt x="461" y="1414"/>
                    </a:lnTo>
                    <a:lnTo>
                      <a:pt x="457" y="1423"/>
                    </a:lnTo>
                    <a:lnTo>
                      <a:pt x="448" y="1432"/>
                    </a:lnTo>
                    <a:lnTo>
                      <a:pt x="446" y="1445"/>
                    </a:lnTo>
                    <a:lnTo>
                      <a:pt x="450" y="1461"/>
                    </a:lnTo>
                    <a:lnTo>
                      <a:pt x="448" y="1474"/>
                    </a:lnTo>
                    <a:lnTo>
                      <a:pt x="448" y="1490"/>
                    </a:lnTo>
                    <a:lnTo>
                      <a:pt x="445" y="1501"/>
                    </a:lnTo>
                    <a:lnTo>
                      <a:pt x="440" y="1506"/>
                    </a:lnTo>
                    <a:lnTo>
                      <a:pt x="432" y="1508"/>
                    </a:lnTo>
                    <a:lnTo>
                      <a:pt x="426" y="1520"/>
                    </a:lnTo>
                    <a:lnTo>
                      <a:pt x="431" y="1533"/>
                    </a:lnTo>
                    <a:lnTo>
                      <a:pt x="432" y="1538"/>
                    </a:lnTo>
                    <a:lnTo>
                      <a:pt x="429" y="1544"/>
                    </a:lnTo>
                    <a:lnTo>
                      <a:pt x="396" y="1542"/>
                    </a:lnTo>
                    <a:lnTo>
                      <a:pt x="386" y="1547"/>
                    </a:lnTo>
                    <a:lnTo>
                      <a:pt x="378" y="1556"/>
                    </a:lnTo>
                    <a:lnTo>
                      <a:pt x="369" y="1556"/>
                    </a:lnTo>
                    <a:lnTo>
                      <a:pt x="359" y="1561"/>
                    </a:lnTo>
                    <a:lnTo>
                      <a:pt x="342" y="1580"/>
                    </a:lnTo>
                    <a:lnTo>
                      <a:pt x="335" y="1588"/>
                    </a:lnTo>
                    <a:lnTo>
                      <a:pt x="333" y="1597"/>
                    </a:lnTo>
                    <a:lnTo>
                      <a:pt x="322" y="1615"/>
                    </a:lnTo>
                    <a:lnTo>
                      <a:pt x="318" y="1633"/>
                    </a:lnTo>
                    <a:lnTo>
                      <a:pt x="321" y="1640"/>
                    </a:lnTo>
                    <a:lnTo>
                      <a:pt x="327" y="1653"/>
                    </a:lnTo>
                    <a:lnTo>
                      <a:pt x="333" y="1664"/>
                    </a:lnTo>
                    <a:lnTo>
                      <a:pt x="343" y="1672"/>
                    </a:lnTo>
                    <a:lnTo>
                      <a:pt x="365" y="1696"/>
                    </a:lnTo>
                    <a:lnTo>
                      <a:pt x="389" y="1706"/>
                    </a:lnTo>
                    <a:lnTo>
                      <a:pt x="402" y="1707"/>
                    </a:lnTo>
                    <a:lnTo>
                      <a:pt x="414" y="1705"/>
                    </a:lnTo>
                    <a:lnTo>
                      <a:pt x="421" y="1712"/>
                    </a:lnTo>
                    <a:lnTo>
                      <a:pt x="424" y="1723"/>
                    </a:lnTo>
                    <a:lnTo>
                      <a:pt x="424" y="1739"/>
                    </a:lnTo>
                    <a:lnTo>
                      <a:pt x="417" y="1752"/>
                    </a:lnTo>
                    <a:lnTo>
                      <a:pt x="413" y="1754"/>
                    </a:lnTo>
                    <a:lnTo>
                      <a:pt x="417" y="1766"/>
                    </a:lnTo>
                    <a:lnTo>
                      <a:pt x="418" y="1776"/>
                    </a:lnTo>
                    <a:lnTo>
                      <a:pt x="410" y="1780"/>
                    </a:lnTo>
                    <a:lnTo>
                      <a:pt x="409" y="1791"/>
                    </a:lnTo>
                    <a:lnTo>
                      <a:pt x="402" y="1791"/>
                    </a:lnTo>
                    <a:lnTo>
                      <a:pt x="393" y="1796"/>
                    </a:lnTo>
                    <a:lnTo>
                      <a:pt x="376" y="1813"/>
                    </a:lnTo>
                    <a:lnTo>
                      <a:pt x="358" y="1829"/>
                    </a:lnTo>
                    <a:lnTo>
                      <a:pt x="350" y="1833"/>
                    </a:lnTo>
                    <a:lnTo>
                      <a:pt x="335" y="1849"/>
                    </a:lnTo>
                    <a:lnTo>
                      <a:pt x="321" y="1862"/>
                    </a:lnTo>
                    <a:lnTo>
                      <a:pt x="312" y="1882"/>
                    </a:lnTo>
                    <a:lnTo>
                      <a:pt x="310" y="1894"/>
                    </a:lnTo>
                    <a:lnTo>
                      <a:pt x="318" y="1887"/>
                    </a:lnTo>
                    <a:lnTo>
                      <a:pt x="310" y="1924"/>
                    </a:lnTo>
                    <a:lnTo>
                      <a:pt x="305" y="1940"/>
                    </a:lnTo>
                    <a:lnTo>
                      <a:pt x="296" y="1948"/>
                    </a:lnTo>
                    <a:lnTo>
                      <a:pt x="286" y="1953"/>
                    </a:lnTo>
                    <a:lnTo>
                      <a:pt x="276" y="1953"/>
                    </a:lnTo>
                    <a:lnTo>
                      <a:pt x="269" y="1946"/>
                    </a:lnTo>
                    <a:lnTo>
                      <a:pt x="258" y="1925"/>
                    </a:lnTo>
                    <a:lnTo>
                      <a:pt x="260" y="1945"/>
                    </a:lnTo>
                    <a:lnTo>
                      <a:pt x="268" y="1948"/>
                    </a:lnTo>
                    <a:lnTo>
                      <a:pt x="270" y="1954"/>
                    </a:lnTo>
                    <a:lnTo>
                      <a:pt x="270" y="1959"/>
                    </a:lnTo>
                    <a:lnTo>
                      <a:pt x="248" y="1974"/>
                    </a:lnTo>
                    <a:lnTo>
                      <a:pt x="238" y="1983"/>
                    </a:lnTo>
                    <a:lnTo>
                      <a:pt x="226" y="2026"/>
                    </a:lnTo>
                    <a:lnTo>
                      <a:pt x="219" y="2037"/>
                    </a:lnTo>
                    <a:lnTo>
                      <a:pt x="225" y="2037"/>
                    </a:lnTo>
                    <a:lnTo>
                      <a:pt x="230" y="2033"/>
                    </a:lnTo>
                    <a:lnTo>
                      <a:pt x="237" y="2058"/>
                    </a:lnTo>
                    <a:lnTo>
                      <a:pt x="241" y="2074"/>
                    </a:lnTo>
                    <a:lnTo>
                      <a:pt x="237" y="2081"/>
                    </a:lnTo>
                    <a:lnTo>
                      <a:pt x="225" y="2080"/>
                    </a:lnTo>
                    <a:lnTo>
                      <a:pt x="220" y="2082"/>
                    </a:lnTo>
                    <a:lnTo>
                      <a:pt x="229" y="2089"/>
                    </a:lnTo>
                    <a:lnTo>
                      <a:pt x="233" y="2088"/>
                    </a:lnTo>
                    <a:lnTo>
                      <a:pt x="240" y="2089"/>
                    </a:lnTo>
                    <a:lnTo>
                      <a:pt x="256" y="2120"/>
                    </a:lnTo>
                    <a:lnTo>
                      <a:pt x="275" y="2145"/>
                    </a:lnTo>
                    <a:lnTo>
                      <a:pt x="275" y="2146"/>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51" name="Freeform 257"/>
              <p:cNvSpPr>
                <a:spLocks noChangeAspect="1"/>
              </p:cNvSpPr>
              <p:nvPr/>
            </p:nvSpPr>
            <p:spPr bwMode="gray">
              <a:xfrm>
                <a:off x="1763" y="3165"/>
                <a:ext cx="38" cy="45"/>
              </a:xfrm>
              <a:custGeom>
                <a:avLst/>
                <a:gdLst/>
                <a:ahLst/>
                <a:cxnLst>
                  <a:cxn ang="0">
                    <a:pos x="4" y="208"/>
                  </a:cxn>
                  <a:cxn ang="0">
                    <a:pos x="4" y="196"/>
                  </a:cxn>
                  <a:cxn ang="0">
                    <a:pos x="3" y="191"/>
                  </a:cxn>
                  <a:cxn ang="0">
                    <a:pos x="0" y="0"/>
                  </a:cxn>
                  <a:cxn ang="0">
                    <a:pos x="6" y="5"/>
                  </a:cxn>
                  <a:cxn ang="0">
                    <a:pos x="11" y="14"/>
                  </a:cxn>
                  <a:cxn ang="0">
                    <a:pos x="29" y="43"/>
                  </a:cxn>
                  <a:cxn ang="0">
                    <a:pos x="29" y="48"/>
                  </a:cxn>
                  <a:cxn ang="0">
                    <a:pos x="25" y="42"/>
                  </a:cxn>
                  <a:cxn ang="0">
                    <a:pos x="17" y="40"/>
                  </a:cxn>
                  <a:cxn ang="0">
                    <a:pos x="11" y="42"/>
                  </a:cxn>
                  <a:cxn ang="0">
                    <a:pos x="10" y="50"/>
                  </a:cxn>
                  <a:cxn ang="0">
                    <a:pos x="14" y="58"/>
                  </a:cxn>
                  <a:cxn ang="0">
                    <a:pos x="20" y="61"/>
                  </a:cxn>
                  <a:cxn ang="0">
                    <a:pos x="26" y="67"/>
                  </a:cxn>
                  <a:cxn ang="0">
                    <a:pos x="31" y="74"/>
                  </a:cxn>
                  <a:cxn ang="0">
                    <a:pos x="37" y="94"/>
                  </a:cxn>
                  <a:cxn ang="0">
                    <a:pos x="42" y="99"/>
                  </a:cxn>
                  <a:cxn ang="0">
                    <a:pos x="59" y="111"/>
                  </a:cxn>
                  <a:cxn ang="0">
                    <a:pos x="74" y="129"/>
                  </a:cxn>
                  <a:cxn ang="0">
                    <a:pos x="81" y="132"/>
                  </a:cxn>
                  <a:cxn ang="0">
                    <a:pos x="86" y="136"/>
                  </a:cxn>
                  <a:cxn ang="0">
                    <a:pos x="94" y="138"/>
                  </a:cxn>
                  <a:cxn ang="0">
                    <a:pos x="97" y="144"/>
                  </a:cxn>
                  <a:cxn ang="0">
                    <a:pos x="108" y="148"/>
                  </a:cxn>
                  <a:cxn ang="0">
                    <a:pos x="119" y="161"/>
                  </a:cxn>
                  <a:cxn ang="0">
                    <a:pos x="142" y="179"/>
                  </a:cxn>
                  <a:cxn ang="0">
                    <a:pos x="156" y="187"/>
                  </a:cxn>
                  <a:cxn ang="0">
                    <a:pos x="182" y="190"/>
                  </a:cxn>
                  <a:cxn ang="0">
                    <a:pos x="192" y="187"/>
                  </a:cxn>
                  <a:cxn ang="0">
                    <a:pos x="193" y="193"/>
                  </a:cxn>
                  <a:cxn ang="0">
                    <a:pos x="191" y="206"/>
                  </a:cxn>
                  <a:cxn ang="0">
                    <a:pos x="187" y="210"/>
                  </a:cxn>
                  <a:cxn ang="0">
                    <a:pos x="175" y="215"/>
                  </a:cxn>
                  <a:cxn ang="0">
                    <a:pos x="155" y="212"/>
                  </a:cxn>
                  <a:cxn ang="0">
                    <a:pos x="129" y="220"/>
                  </a:cxn>
                  <a:cxn ang="0">
                    <a:pos x="127" y="224"/>
                  </a:cxn>
                  <a:cxn ang="0">
                    <a:pos x="118" y="222"/>
                  </a:cxn>
                  <a:cxn ang="0">
                    <a:pos x="102" y="212"/>
                  </a:cxn>
                  <a:cxn ang="0">
                    <a:pos x="74" y="206"/>
                  </a:cxn>
                  <a:cxn ang="0">
                    <a:pos x="48" y="206"/>
                  </a:cxn>
                  <a:cxn ang="0">
                    <a:pos x="40" y="202"/>
                  </a:cxn>
                  <a:cxn ang="0">
                    <a:pos x="33" y="201"/>
                  </a:cxn>
                  <a:cxn ang="0">
                    <a:pos x="25" y="199"/>
                  </a:cxn>
                  <a:cxn ang="0">
                    <a:pos x="9" y="208"/>
                  </a:cxn>
                  <a:cxn ang="0">
                    <a:pos x="4" y="208"/>
                  </a:cxn>
                </a:cxnLst>
                <a:rect l="0" t="0" r="r" b="b"/>
                <a:pathLst>
                  <a:path w="193" h="224">
                    <a:moveTo>
                      <a:pt x="4" y="208"/>
                    </a:moveTo>
                    <a:lnTo>
                      <a:pt x="4" y="196"/>
                    </a:lnTo>
                    <a:lnTo>
                      <a:pt x="3" y="191"/>
                    </a:lnTo>
                    <a:lnTo>
                      <a:pt x="0" y="0"/>
                    </a:lnTo>
                    <a:lnTo>
                      <a:pt x="6" y="5"/>
                    </a:lnTo>
                    <a:lnTo>
                      <a:pt x="11" y="14"/>
                    </a:lnTo>
                    <a:lnTo>
                      <a:pt x="29" y="43"/>
                    </a:lnTo>
                    <a:lnTo>
                      <a:pt x="29" y="48"/>
                    </a:lnTo>
                    <a:lnTo>
                      <a:pt x="25" y="42"/>
                    </a:lnTo>
                    <a:lnTo>
                      <a:pt x="17" y="40"/>
                    </a:lnTo>
                    <a:lnTo>
                      <a:pt x="11" y="42"/>
                    </a:lnTo>
                    <a:lnTo>
                      <a:pt x="10" y="50"/>
                    </a:lnTo>
                    <a:lnTo>
                      <a:pt x="14" y="58"/>
                    </a:lnTo>
                    <a:lnTo>
                      <a:pt x="20" y="61"/>
                    </a:lnTo>
                    <a:lnTo>
                      <a:pt x="26" y="67"/>
                    </a:lnTo>
                    <a:lnTo>
                      <a:pt x="31" y="74"/>
                    </a:lnTo>
                    <a:lnTo>
                      <a:pt x="37" y="94"/>
                    </a:lnTo>
                    <a:lnTo>
                      <a:pt x="42" y="99"/>
                    </a:lnTo>
                    <a:lnTo>
                      <a:pt x="59" y="111"/>
                    </a:lnTo>
                    <a:lnTo>
                      <a:pt x="74" y="129"/>
                    </a:lnTo>
                    <a:lnTo>
                      <a:pt x="81" y="132"/>
                    </a:lnTo>
                    <a:lnTo>
                      <a:pt x="86" y="136"/>
                    </a:lnTo>
                    <a:lnTo>
                      <a:pt x="94" y="138"/>
                    </a:lnTo>
                    <a:lnTo>
                      <a:pt x="97" y="144"/>
                    </a:lnTo>
                    <a:lnTo>
                      <a:pt x="108" y="148"/>
                    </a:lnTo>
                    <a:lnTo>
                      <a:pt x="119" y="161"/>
                    </a:lnTo>
                    <a:lnTo>
                      <a:pt x="142" y="179"/>
                    </a:lnTo>
                    <a:lnTo>
                      <a:pt x="156" y="187"/>
                    </a:lnTo>
                    <a:lnTo>
                      <a:pt x="182" y="190"/>
                    </a:lnTo>
                    <a:lnTo>
                      <a:pt x="192" y="187"/>
                    </a:lnTo>
                    <a:lnTo>
                      <a:pt x="193" y="193"/>
                    </a:lnTo>
                    <a:lnTo>
                      <a:pt x="191" y="206"/>
                    </a:lnTo>
                    <a:lnTo>
                      <a:pt x="187" y="210"/>
                    </a:lnTo>
                    <a:lnTo>
                      <a:pt x="175" y="215"/>
                    </a:lnTo>
                    <a:lnTo>
                      <a:pt x="155" y="212"/>
                    </a:lnTo>
                    <a:lnTo>
                      <a:pt x="129" y="220"/>
                    </a:lnTo>
                    <a:lnTo>
                      <a:pt x="127" y="224"/>
                    </a:lnTo>
                    <a:lnTo>
                      <a:pt x="118" y="222"/>
                    </a:lnTo>
                    <a:lnTo>
                      <a:pt x="102" y="212"/>
                    </a:lnTo>
                    <a:lnTo>
                      <a:pt x="74" y="206"/>
                    </a:lnTo>
                    <a:lnTo>
                      <a:pt x="48" y="206"/>
                    </a:lnTo>
                    <a:lnTo>
                      <a:pt x="40" y="202"/>
                    </a:lnTo>
                    <a:lnTo>
                      <a:pt x="33" y="201"/>
                    </a:lnTo>
                    <a:lnTo>
                      <a:pt x="25" y="199"/>
                    </a:lnTo>
                    <a:lnTo>
                      <a:pt x="9" y="208"/>
                    </a:lnTo>
                    <a:lnTo>
                      <a:pt x="4" y="208"/>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52" name="Freeform 258"/>
              <p:cNvSpPr>
                <a:spLocks noChangeAspect="1"/>
              </p:cNvSpPr>
              <p:nvPr/>
            </p:nvSpPr>
            <p:spPr bwMode="gray">
              <a:xfrm>
                <a:off x="1879" y="2422"/>
                <a:ext cx="45" cy="45"/>
              </a:xfrm>
              <a:custGeom>
                <a:avLst/>
                <a:gdLst/>
                <a:ahLst/>
                <a:cxnLst>
                  <a:cxn ang="0">
                    <a:pos x="197" y="195"/>
                  </a:cxn>
                  <a:cxn ang="0">
                    <a:pos x="172" y="187"/>
                  </a:cxn>
                  <a:cxn ang="0">
                    <a:pos x="146" y="193"/>
                  </a:cxn>
                  <a:cxn ang="0">
                    <a:pos x="129" y="190"/>
                  </a:cxn>
                  <a:cxn ang="0">
                    <a:pos x="124" y="217"/>
                  </a:cxn>
                  <a:cxn ang="0">
                    <a:pos x="103" y="221"/>
                  </a:cxn>
                  <a:cxn ang="0">
                    <a:pos x="91" y="214"/>
                  </a:cxn>
                  <a:cxn ang="0">
                    <a:pos x="79" y="205"/>
                  </a:cxn>
                  <a:cxn ang="0">
                    <a:pos x="59" y="178"/>
                  </a:cxn>
                  <a:cxn ang="0">
                    <a:pos x="52" y="166"/>
                  </a:cxn>
                  <a:cxn ang="0">
                    <a:pos x="47" y="151"/>
                  </a:cxn>
                  <a:cxn ang="0">
                    <a:pos x="43" y="140"/>
                  </a:cxn>
                  <a:cxn ang="0">
                    <a:pos x="30" y="139"/>
                  </a:cxn>
                  <a:cxn ang="0">
                    <a:pos x="26" y="130"/>
                  </a:cxn>
                  <a:cxn ang="0">
                    <a:pos x="15" y="122"/>
                  </a:cxn>
                  <a:cxn ang="0">
                    <a:pos x="0" y="101"/>
                  </a:cxn>
                  <a:cxn ang="0">
                    <a:pos x="4" y="84"/>
                  </a:cxn>
                  <a:cxn ang="0">
                    <a:pos x="9" y="60"/>
                  </a:cxn>
                  <a:cxn ang="0">
                    <a:pos x="11" y="55"/>
                  </a:cxn>
                  <a:cxn ang="0">
                    <a:pos x="22" y="50"/>
                  </a:cxn>
                  <a:cxn ang="0">
                    <a:pos x="38" y="49"/>
                  </a:cxn>
                  <a:cxn ang="0">
                    <a:pos x="46" y="39"/>
                  </a:cxn>
                  <a:cxn ang="0">
                    <a:pos x="44" y="32"/>
                  </a:cxn>
                  <a:cxn ang="0">
                    <a:pos x="43" y="26"/>
                  </a:cxn>
                  <a:cxn ang="0">
                    <a:pos x="57" y="9"/>
                  </a:cxn>
                  <a:cxn ang="0">
                    <a:pos x="62" y="5"/>
                  </a:cxn>
                  <a:cxn ang="0">
                    <a:pos x="71" y="0"/>
                  </a:cxn>
                  <a:cxn ang="0">
                    <a:pos x="114" y="6"/>
                  </a:cxn>
                  <a:cxn ang="0">
                    <a:pos x="154" y="3"/>
                  </a:cxn>
                  <a:cxn ang="0">
                    <a:pos x="168" y="0"/>
                  </a:cxn>
                  <a:cxn ang="0">
                    <a:pos x="200" y="3"/>
                  </a:cxn>
                  <a:cxn ang="0">
                    <a:pos x="225" y="11"/>
                  </a:cxn>
                  <a:cxn ang="0">
                    <a:pos x="222" y="25"/>
                  </a:cxn>
                  <a:cxn ang="0">
                    <a:pos x="218" y="33"/>
                  </a:cxn>
                  <a:cxn ang="0">
                    <a:pos x="206" y="49"/>
                  </a:cxn>
                  <a:cxn ang="0">
                    <a:pos x="208" y="90"/>
                  </a:cxn>
                  <a:cxn ang="0">
                    <a:pos x="220" y="114"/>
                  </a:cxn>
                  <a:cxn ang="0">
                    <a:pos x="221" y="117"/>
                  </a:cxn>
                  <a:cxn ang="0">
                    <a:pos x="225" y="140"/>
                  </a:cxn>
                  <a:cxn ang="0">
                    <a:pos x="218" y="181"/>
                  </a:cxn>
                  <a:cxn ang="0">
                    <a:pos x="203" y="197"/>
                  </a:cxn>
                </a:cxnLst>
                <a:rect l="0" t="0" r="r" b="b"/>
                <a:pathLst>
                  <a:path w="226" h="221">
                    <a:moveTo>
                      <a:pt x="203" y="197"/>
                    </a:moveTo>
                    <a:lnTo>
                      <a:pt x="197" y="195"/>
                    </a:lnTo>
                    <a:lnTo>
                      <a:pt x="193" y="193"/>
                    </a:lnTo>
                    <a:lnTo>
                      <a:pt x="172" y="187"/>
                    </a:lnTo>
                    <a:lnTo>
                      <a:pt x="150" y="193"/>
                    </a:lnTo>
                    <a:lnTo>
                      <a:pt x="146" y="193"/>
                    </a:lnTo>
                    <a:lnTo>
                      <a:pt x="136" y="190"/>
                    </a:lnTo>
                    <a:lnTo>
                      <a:pt x="129" y="190"/>
                    </a:lnTo>
                    <a:lnTo>
                      <a:pt x="123" y="193"/>
                    </a:lnTo>
                    <a:lnTo>
                      <a:pt x="124" y="217"/>
                    </a:lnTo>
                    <a:lnTo>
                      <a:pt x="120" y="221"/>
                    </a:lnTo>
                    <a:lnTo>
                      <a:pt x="103" y="221"/>
                    </a:lnTo>
                    <a:lnTo>
                      <a:pt x="91" y="216"/>
                    </a:lnTo>
                    <a:lnTo>
                      <a:pt x="91" y="214"/>
                    </a:lnTo>
                    <a:lnTo>
                      <a:pt x="89" y="214"/>
                    </a:lnTo>
                    <a:lnTo>
                      <a:pt x="79" y="205"/>
                    </a:lnTo>
                    <a:lnTo>
                      <a:pt x="65" y="188"/>
                    </a:lnTo>
                    <a:lnTo>
                      <a:pt x="59" y="178"/>
                    </a:lnTo>
                    <a:lnTo>
                      <a:pt x="58" y="172"/>
                    </a:lnTo>
                    <a:lnTo>
                      <a:pt x="52" y="166"/>
                    </a:lnTo>
                    <a:lnTo>
                      <a:pt x="52" y="156"/>
                    </a:lnTo>
                    <a:lnTo>
                      <a:pt x="47" y="151"/>
                    </a:lnTo>
                    <a:lnTo>
                      <a:pt x="46" y="143"/>
                    </a:lnTo>
                    <a:lnTo>
                      <a:pt x="43" y="140"/>
                    </a:lnTo>
                    <a:lnTo>
                      <a:pt x="32" y="140"/>
                    </a:lnTo>
                    <a:lnTo>
                      <a:pt x="30" y="139"/>
                    </a:lnTo>
                    <a:lnTo>
                      <a:pt x="26" y="135"/>
                    </a:lnTo>
                    <a:lnTo>
                      <a:pt x="26" y="130"/>
                    </a:lnTo>
                    <a:lnTo>
                      <a:pt x="17" y="123"/>
                    </a:lnTo>
                    <a:lnTo>
                      <a:pt x="15" y="122"/>
                    </a:lnTo>
                    <a:lnTo>
                      <a:pt x="6" y="107"/>
                    </a:lnTo>
                    <a:lnTo>
                      <a:pt x="0" y="101"/>
                    </a:lnTo>
                    <a:lnTo>
                      <a:pt x="0" y="95"/>
                    </a:lnTo>
                    <a:lnTo>
                      <a:pt x="4" y="84"/>
                    </a:lnTo>
                    <a:lnTo>
                      <a:pt x="9" y="75"/>
                    </a:lnTo>
                    <a:lnTo>
                      <a:pt x="9" y="60"/>
                    </a:lnTo>
                    <a:lnTo>
                      <a:pt x="10" y="58"/>
                    </a:lnTo>
                    <a:lnTo>
                      <a:pt x="11" y="55"/>
                    </a:lnTo>
                    <a:lnTo>
                      <a:pt x="15" y="53"/>
                    </a:lnTo>
                    <a:lnTo>
                      <a:pt x="22" y="50"/>
                    </a:lnTo>
                    <a:lnTo>
                      <a:pt x="32" y="50"/>
                    </a:lnTo>
                    <a:lnTo>
                      <a:pt x="38" y="49"/>
                    </a:lnTo>
                    <a:lnTo>
                      <a:pt x="39" y="46"/>
                    </a:lnTo>
                    <a:lnTo>
                      <a:pt x="46" y="39"/>
                    </a:lnTo>
                    <a:lnTo>
                      <a:pt x="46" y="32"/>
                    </a:lnTo>
                    <a:lnTo>
                      <a:pt x="44" y="32"/>
                    </a:lnTo>
                    <a:lnTo>
                      <a:pt x="42" y="30"/>
                    </a:lnTo>
                    <a:lnTo>
                      <a:pt x="43" y="26"/>
                    </a:lnTo>
                    <a:lnTo>
                      <a:pt x="50" y="15"/>
                    </a:lnTo>
                    <a:lnTo>
                      <a:pt x="57" y="9"/>
                    </a:lnTo>
                    <a:lnTo>
                      <a:pt x="58" y="6"/>
                    </a:lnTo>
                    <a:lnTo>
                      <a:pt x="62" y="5"/>
                    </a:lnTo>
                    <a:lnTo>
                      <a:pt x="66" y="0"/>
                    </a:lnTo>
                    <a:lnTo>
                      <a:pt x="71" y="0"/>
                    </a:lnTo>
                    <a:lnTo>
                      <a:pt x="95" y="6"/>
                    </a:lnTo>
                    <a:lnTo>
                      <a:pt x="114" y="6"/>
                    </a:lnTo>
                    <a:lnTo>
                      <a:pt x="139" y="1"/>
                    </a:lnTo>
                    <a:lnTo>
                      <a:pt x="154" y="3"/>
                    </a:lnTo>
                    <a:lnTo>
                      <a:pt x="166" y="1"/>
                    </a:lnTo>
                    <a:lnTo>
                      <a:pt x="168" y="0"/>
                    </a:lnTo>
                    <a:lnTo>
                      <a:pt x="175" y="0"/>
                    </a:lnTo>
                    <a:lnTo>
                      <a:pt x="200" y="3"/>
                    </a:lnTo>
                    <a:lnTo>
                      <a:pt x="225" y="10"/>
                    </a:lnTo>
                    <a:lnTo>
                      <a:pt x="225" y="11"/>
                    </a:lnTo>
                    <a:lnTo>
                      <a:pt x="225" y="22"/>
                    </a:lnTo>
                    <a:lnTo>
                      <a:pt x="222" y="25"/>
                    </a:lnTo>
                    <a:lnTo>
                      <a:pt x="222" y="27"/>
                    </a:lnTo>
                    <a:lnTo>
                      <a:pt x="218" y="33"/>
                    </a:lnTo>
                    <a:lnTo>
                      <a:pt x="210" y="39"/>
                    </a:lnTo>
                    <a:lnTo>
                      <a:pt x="206" y="49"/>
                    </a:lnTo>
                    <a:lnTo>
                      <a:pt x="206" y="71"/>
                    </a:lnTo>
                    <a:lnTo>
                      <a:pt x="208" y="90"/>
                    </a:lnTo>
                    <a:lnTo>
                      <a:pt x="211" y="101"/>
                    </a:lnTo>
                    <a:lnTo>
                      <a:pt x="220" y="114"/>
                    </a:lnTo>
                    <a:lnTo>
                      <a:pt x="220" y="116"/>
                    </a:lnTo>
                    <a:lnTo>
                      <a:pt x="221" y="117"/>
                    </a:lnTo>
                    <a:lnTo>
                      <a:pt x="226" y="125"/>
                    </a:lnTo>
                    <a:lnTo>
                      <a:pt x="225" y="140"/>
                    </a:lnTo>
                    <a:lnTo>
                      <a:pt x="220" y="162"/>
                    </a:lnTo>
                    <a:lnTo>
                      <a:pt x="218" y="181"/>
                    </a:lnTo>
                    <a:lnTo>
                      <a:pt x="216" y="184"/>
                    </a:lnTo>
                    <a:lnTo>
                      <a:pt x="203" y="197"/>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53" name="Freeform 259"/>
              <p:cNvSpPr>
                <a:spLocks noChangeAspect="1"/>
              </p:cNvSpPr>
              <p:nvPr/>
            </p:nvSpPr>
            <p:spPr bwMode="gray">
              <a:xfrm rot="-1047951">
                <a:off x="1790" y="2357"/>
                <a:ext cx="4" cy="4"/>
              </a:xfrm>
              <a:custGeom>
                <a:avLst/>
                <a:gdLst/>
                <a:ahLst/>
                <a:cxnLst>
                  <a:cxn ang="0">
                    <a:pos x="148" y="0"/>
                  </a:cxn>
                  <a:cxn ang="0">
                    <a:pos x="169" y="17"/>
                  </a:cxn>
                  <a:cxn ang="0">
                    <a:pos x="183" y="54"/>
                  </a:cxn>
                  <a:cxn ang="0">
                    <a:pos x="114" y="93"/>
                  </a:cxn>
                  <a:cxn ang="0">
                    <a:pos x="86" y="86"/>
                  </a:cxn>
                  <a:cxn ang="0">
                    <a:pos x="66" y="72"/>
                  </a:cxn>
                  <a:cxn ang="0">
                    <a:pos x="14" y="72"/>
                  </a:cxn>
                  <a:cxn ang="0">
                    <a:pos x="0" y="41"/>
                  </a:cxn>
                  <a:cxn ang="0">
                    <a:pos x="24" y="24"/>
                  </a:cxn>
                  <a:cxn ang="0">
                    <a:pos x="54" y="24"/>
                  </a:cxn>
                  <a:cxn ang="0">
                    <a:pos x="83" y="44"/>
                  </a:cxn>
                  <a:cxn ang="0">
                    <a:pos x="148" y="0"/>
                  </a:cxn>
                </a:cxnLst>
                <a:rect l="0" t="0" r="r" b="b"/>
                <a:pathLst>
                  <a:path w="183" h="93">
                    <a:moveTo>
                      <a:pt x="148" y="0"/>
                    </a:moveTo>
                    <a:lnTo>
                      <a:pt x="169" y="17"/>
                    </a:lnTo>
                    <a:lnTo>
                      <a:pt x="183" y="54"/>
                    </a:lnTo>
                    <a:lnTo>
                      <a:pt x="114" y="93"/>
                    </a:lnTo>
                    <a:lnTo>
                      <a:pt x="86" y="86"/>
                    </a:lnTo>
                    <a:lnTo>
                      <a:pt x="66" y="72"/>
                    </a:lnTo>
                    <a:lnTo>
                      <a:pt x="14" y="72"/>
                    </a:lnTo>
                    <a:lnTo>
                      <a:pt x="0" y="41"/>
                    </a:lnTo>
                    <a:lnTo>
                      <a:pt x="24" y="24"/>
                    </a:lnTo>
                    <a:lnTo>
                      <a:pt x="54" y="24"/>
                    </a:lnTo>
                    <a:lnTo>
                      <a:pt x="83" y="44"/>
                    </a:lnTo>
                    <a:lnTo>
                      <a:pt x="148"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54" name="Freeform 260"/>
              <p:cNvSpPr>
                <a:spLocks noChangeAspect="1"/>
              </p:cNvSpPr>
              <p:nvPr/>
            </p:nvSpPr>
            <p:spPr bwMode="gray">
              <a:xfrm rot="-1047951">
                <a:off x="1753" y="2352"/>
                <a:ext cx="3" cy="4"/>
              </a:xfrm>
              <a:custGeom>
                <a:avLst/>
                <a:gdLst/>
                <a:ahLst/>
                <a:cxnLst>
                  <a:cxn ang="0">
                    <a:pos x="24" y="37"/>
                  </a:cxn>
                  <a:cxn ang="0">
                    <a:pos x="0" y="0"/>
                  </a:cxn>
                  <a:cxn ang="0">
                    <a:pos x="0" y="10"/>
                  </a:cxn>
                  <a:cxn ang="0">
                    <a:pos x="5" y="41"/>
                  </a:cxn>
                  <a:cxn ang="0">
                    <a:pos x="24" y="72"/>
                  </a:cxn>
                  <a:cxn ang="0">
                    <a:pos x="101" y="102"/>
                  </a:cxn>
                  <a:cxn ang="0">
                    <a:pos x="101" y="85"/>
                  </a:cxn>
                  <a:cxn ang="0">
                    <a:pos x="59" y="68"/>
                  </a:cxn>
                  <a:cxn ang="0">
                    <a:pos x="24" y="37"/>
                  </a:cxn>
                </a:cxnLst>
                <a:rect l="0" t="0" r="r" b="b"/>
                <a:pathLst>
                  <a:path w="101" h="102">
                    <a:moveTo>
                      <a:pt x="24" y="37"/>
                    </a:moveTo>
                    <a:lnTo>
                      <a:pt x="0" y="0"/>
                    </a:lnTo>
                    <a:lnTo>
                      <a:pt x="0" y="10"/>
                    </a:lnTo>
                    <a:lnTo>
                      <a:pt x="5" y="41"/>
                    </a:lnTo>
                    <a:lnTo>
                      <a:pt x="24" y="72"/>
                    </a:lnTo>
                    <a:lnTo>
                      <a:pt x="101" y="102"/>
                    </a:lnTo>
                    <a:lnTo>
                      <a:pt x="101" y="85"/>
                    </a:lnTo>
                    <a:lnTo>
                      <a:pt x="59" y="68"/>
                    </a:lnTo>
                    <a:lnTo>
                      <a:pt x="24" y="37"/>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355" name="Freeform 261"/>
              <p:cNvSpPr>
                <a:spLocks noChangeAspect="1"/>
              </p:cNvSpPr>
              <p:nvPr/>
            </p:nvSpPr>
            <p:spPr bwMode="gray">
              <a:xfrm rot="-1047951">
                <a:off x="1758" y="2351"/>
                <a:ext cx="2" cy="4"/>
              </a:xfrm>
              <a:custGeom>
                <a:avLst/>
                <a:gdLst/>
                <a:ahLst/>
                <a:cxnLst>
                  <a:cxn ang="0">
                    <a:pos x="20" y="17"/>
                  </a:cxn>
                  <a:cxn ang="0">
                    <a:pos x="0" y="0"/>
                  </a:cxn>
                  <a:cxn ang="0">
                    <a:pos x="13" y="26"/>
                  </a:cxn>
                  <a:cxn ang="0">
                    <a:pos x="38" y="51"/>
                  </a:cxn>
                  <a:cxn ang="0">
                    <a:pos x="52" y="82"/>
                  </a:cxn>
                  <a:cxn ang="0">
                    <a:pos x="62" y="85"/>
                  </a:cxn>
                  <a:cxn ang="0">
                    <a:pos x="69" y="38"/>
                  </a:cxn>
                  <a:cxn ang="0">
                    <a:pos x="52" y="23"/>
                  </a:cxn>
                  <a:cxn ang="0">
                    <a:pos x="20" y="17"/>
                  </a:cxn>
                </a:cxnLst>
                <a:rect l="0" t="0" r="r" b="b"/>
                <a:pathLst>
                  <a:path w="69" h="85">
                    <a:moveTo>
                      <a:pt x="20" y="17"/>
                    </a:moveTo>
                    <a:lnTo>
                      <a:pt x="0" y="0"/>
                    </a:lnTo>
                    <a:lnTo>
                      <a:pt x="13" y="26"/>
                    </a:lnTo>
                    <a:lnTo>
                      <a:pt x="38" y="51"/>
                    </a:lnTo>
                    <a:lnTo>
                      <a:pt x="52" y="82"/>
                    </a:lnTo>
                    <a:lnTo>
                      <a:pt x="62" y="85"/>
                    </a:lnTo>
                    <a:lnTo>
                      <a:pt x="69" y="38"/>
                    </a:lnTo>
                    <a:lnTo>
                      <a:pt x="52" y="23"/>
                    </a:lnTo>
                    <a:lnTo>
                      <a:pt x="20" y="17"/>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grpSp>
        <p:sp>
          <p:nvSpPr>
            <p:cNvPr id="133" name="Freeform 262"/>
            <p:cNvSpPr>
              <a:spLocks noChangeAspect="1"/>
            </p:cNvSpPr>
            <p:nvPr/>
          </p:nvSpPr>
          <p:spPr bwMode="gray">
            <a:xfrm>
              <a:off x="1734845" y="2418981"/>
              <a:ext cx="80174" cy="83487"/>
            </a:xfrm>
            <a:custGeom>
              <a:avLst/>
              <a:gdLst/>
              <a:ahLst/>
              <a:cxnLst>
                <a:cxn ang="0">
                  <a:pos x="223" y="0"/>
                </a:cxn>
                <a:cxn ang="0">
                  <a:pos x="206" y="11"/>
                </a:cxn>
                <a:cxn ang="0">
                  <a:pos x="187" y="16"/>
                </a:cxn>
                <a:cxn ang="0">
                  <a:pos x="163" y="21"/>
                </a:cxn>
                <a:cxn ang="0">
                  <a:pos x="156" y="14"/>
                </a:cxn>
                <a:cxn ang="0">
                  <a:pos x="149" y="16"/>
                </a:cxn>
                <a:cxn ang="0">
                  <a:pos x="143" y="18"/>
                </a:cxn>
                <a:cxn ang="0">
                  <a:pos x="136" y="38"/>
                </a:cxn>
                <a:cxn ang="0">
                  <a:pos x="123" y="43"/>
                </a:cxn>
                <a:cxn ang="0">
                  <a:pos x="117" y="50"/>
                </a:cxn>
                <a:cxn ang="0">
                  <a:pos x="110" y="58"/>
                </a:cxn>
                <a:cxn ang="0">
                  <a:pos x="101" y="61"/>
                </a:cxn>
                <a:cxn ang="0">
                  <a:pos x="93" y="63"/>
                </a:cxn>
                <a:cxn ang="0">
                  <a:pos x="78" y="54"/>
                </a:cxn>
                <a:cxn ang="0">
                  <a:pos x="68" y="72"/>
                </a:cxn>
                <a:cxn ang="0">
                  <a:pos x="46" y="72"/>
                </a:cxn>
                <a:cxn ang="0">
                  <a:pos x="43" y="95"/>
                </a:cxn>
                <a:cxn ang="0">
                  <a:pos x="35" y="101"/>
                </a:cxn>
                <a:cxn ang="0">
                  <a:pos x="29" y="111"/>
                </a:cxn>
                <a:cxn ang="0">
                  <a:pos x="2" y="112"/>
                </a:cxn>
                <a:cxn ang="0">
                  <a:pos x="2" y="120"/>
                </a:cxn>
                <a:cxn ang="0">
                  <a:pos x="20" y="141"/>
                </a:cxn>
                <a:cxn ang="0">
                  <a:pos x="57" y="181"/>
                </a:cxn>
                <a:cxn ang="0">
                  <a:pos x="70" y="194"/>
                </a:cxn>
                <a:cxn ang="0">
                  <a:pos x="95" y="211"/>
                </a:cxn>
                <a:cxn ang="0">
                  <a:pos x="98" y="221"/>
                </a:cxn>
                <a:cxn ang="0">
                  <a:pos x="105" y="215"/>
                </a:cxn>
                <a:cxn ang="0">
                  <a:pos x="120" y="220"/>
                </a:cxn>
                <a:cxn ang="0">
                  <a:pos x="152" y="226"/>
                </a:cxn>
                <a:cxn ang="0">
                  <a:pos x="165" y="224"/>
                </a:cxn>
                <a:cxn ang="0">
                  <a:pos x="182" y="235"/>
                </a:cxn>
                <a:cxn ang="0">
                  <a:pos x="197" y="236"/>
                </a:cxn>
                <a:cxn ang="0">
                  <a:pos x="214" y="231"/>
                </a:cxn>
                <a:cxn ang="0">
                  <a:pos x="212" y="224"/>
                </a:cxn>
                <a:cxn ang="0">
                  <a:pos x="204" y="200"/>
                </a:cxn>
                <a:cxn ang="0">
                  <a:pos x="212" y="181"/>
                </a:cxn>
                <a:cxn ang="0">
                  <a:pos x="219" y="117"/>
                </a:cxn>
                <a:cxn ang="0">
                  <a:pos x="231" y="43"/>
                </a:cxn>
                <a:cxn ang="0">
                  <a:pos x="234" y="0"/>
                </a:cxn>
              </a:cxnLst>
              <a:rect l="0" t="0" r="r" b="b"/>
              <a:pathLst>
                <a:path w="234" h="236">
                  <a:moveTo>
                    <a:pt x="234" y="0"/>
                  </a:moveTo>
                  <a:lnTo>
                    <a:pt x="223" y="0"/>
                  </a:lnTo>
                  <a:lnTo>
                    <a:pt x="209" y="6"/>
                  </a:lnTo>
                  <a:lnTo>
                    <a:pt x="206" y="11"/>
                  </a:lnTo>
                  <a:lnTo>
                    <a:pt x="197" y="16"/>
                  </a:lnTo>
                  <a:lnTo>
                    <a:pt x="187" y="16"/>
                  </a:lnTo>
                  <a:lnTo>
                    <a:pt x="180" y="21"/>
                  </a:lnTo>
                  <a:lnTo>
                    <a:pt x="163" y="21"/>
                  </a:lnTo>
                  <a:lnTo>
                    <a:pt x="160" y="18"/>
                  </a:lnTo>
                  <a:lnTo>
                    <a:pt x="156" y="14"/>
                  </a:lnTo>
                  <a:lnTo>
                    <a:pt x="150" y="12"/>
                  </a:lnTo>
                  <a:lnTo>
                    <a:pt x="149" y="16"/>
                  </a:lnTo>
                  <a:lnTo>
                    <a:pt x="147" y="17"/>
                  </a:lnTo>
                  <a:lnTo>
                    <a:pt x="143" y="18"/>
                  </a:lnTo>
                  <a:lnTo>
                    <a:pt x="139" y="25"/>
                  </a:lnTo>
                  <a:lnTo>
                    <a:pt x="136" y="38"/>
                  </a:lnTo>
                  <a:lnTo>
                    <a:pt x="133" y="41"/>
                  </a:lnTo>
                  <a:lnTo>
                    <a:pt x="123" y="43"/>
                  </a:lnTo>
                  <a:lnTo>
                    <a:pt x="118" y="48"/>
                  </a:lnTo>
                  <a:lnTo>
                    <a:pt x="117" y="50"/>
                  </a:lnTo>
                  <a:lnTo>
                    <a:pt x="113" y="52"/>
                  </a:lnTo>
                  <a:lnTo>
                    <a:pt x="110" y="58"/>
                  </a:lnTo>
                  <a:lnTo>
                    <a:pt x="101" y="59"/>
                  </a:lnTo>
                  <a:lnTo>
                    <a:pt x="101" y="61"/>
                  </a:lnTo>
                  <a:lnTo>
                    <a:pt x="99" y="63"/>
                  </a:lnTo>
                  <a:lnTo>
                    <a:pt x="93" y="63"/>
                  </a:lnTo>
                  <a:lnTo>
                    <a:pt x="85" y="57"/>
                  </a:lnTo>
                  <a:lnTo>
                    <a:pt x="78" y="54"/>
                  </a:lnTo>
                  <a:lnTo>
                    <a:pt x="72" y="64"/>
                  </a:lnTo>
                  <a:lnTo>
                    <a:pt x="68" y="72"/>
                  </a:lnTo>
                  <a:lnTo>
                    <a:pt x="51" y="74"/>
                  </a:lnTo>
                  <a:lnTo>
                    <a:pt x="46" y="72"/>
                  </a:lnTo>
                  <a:lnTo>
                    <a:pt x="43" y="80"/>
                  </a:lnTo>
                  <a:lnTo>
                    <a:pt x="43" y="95"/>
                  </a:lnTo>
                  <a:lnTo>
                    <a:pt x="41" y="96"/>
                  </a:lnTo>
                  <a:lnTo>
                    <a:pt x="35" y="101"/>
                  </a:lnTo>
                  <a:lnTo>
                    <a:pt x="32" y="108"/>
                  </a:lnTo>
                  <a:lnTo>
                    <a:pt x="29" y="111"/>
                  </a:lnTo>
                  <a:lnTo>
                    <a:pt x="12" y="112"/>
                  </a:lnTo>
                  <a:lnTo>
                    <a:pt x="2" y="112"/>
                  </a:lnTo>
                  <a:lnTo>
                    <a:pt x="0" y="118"/>
                  </a:lnTo>
                  <a:lnTo>
                    <a:pt x="2" y="120"/>
                  </a:lnTo>
                  <a:lnTo>
                    <a:pt x="16" y="136"/>
                  </a:lnTo>
                  <a:lnTo>
                    <a:pt x="20" y="141"/>
                  </a:lnTo>
                  <a:lnTo>
                    <a:pt x="42" y="162"/>
                  </a:lnTo>
                  <a:lnTo>
                    <a:pt x="57" y="181"/>
                  </a:lnTo>
                  <a:lnTo>
                    <a:pt x="66" y="189"/>
                  </a:lnTo>
                  <a:lnTo>
                    <a:pt x="70" y="194"/>
                  </a:lnTo>
                  <a:lnTo>
                    <a:pt x="77" y="197"/>
                  </a:lnTo>
                  <a:lnTo>
                    <a:pt x="95" y="211"/>
                  </a:lnTo>
                  <a:lnTo>
                    <a:pt x="98" y="217"/>
                  </a:lnTo>
                  <a:lnTo>
                    <a:pt x="98" y="221"/>
                  </a:lnTo>
                  <a:lnTo>
                    <a:pt x="99" y="221"/>
                  </a:lnTo>
                  <a:lnTo>
                    <a:pt x="105" y="215"/>
                  </a:lnTo>
                  <a:lnTo>
                    <a:pt x="110" y="215"/>
                  </a:lnTo>
                  <a:lnTo>
                    <a:pt x="120" y="220"/>
                  </a:lnTo>
                  <a:lnTo>
                    <a:pt x="143" y="226"/>
                  </a:lnTo>
                  <a:lnTo>
                    <a:pt x="152" y="226"/>
                  </a:lnTo>
                  <a:lnTo>
                    <a:pt x="160" y="224"/>
                  </a:lnTo>
                  <a:lnTo>
                    <a:pt x="165" y="224"/>
                  </a:lnTo>
                  <a:lnTo>
                    <a:pt x="174" y="227"/>
                  </a:lnTo>
                  <a:lnTo>
                    <a:pt x="182" y="235"/>
                  </a:lnTo>
                  <a:lnTo>
                    <a:pt x="187" y="236"/>
                  </a:lnTo>
                  <a:lnTo>
                    <a:pt x="197" y="236"/>
                  </a:lnTo>
                  <a:lnTo>
                    <a:pt x="209" y="233"/>
                  </a:lnTo>
                  <a:lnTo>
                    <a:pt x="214" y="231"/>
                  </a:lnTo>
                  <a:lnTo>
                    <a:pt x="214" y="230"/>
                  </a:lnTo>
                  <a:lnTo>
                    <a:pt x="212" y="224"/>
                  </a:lnTo>
                  <a:lnTo>
                    <a:pt x="204" y="211"/>
                  </a:lnTo>
                  <a:lnTo>
                    <a:pt x="204" y="200"/>
                  </a:lnTo>
                  <a:lnTo>
                    <a:pt x="209" y="190"/>
                  </a:lnTo>
                  <a:lnTo>
                    <a:pt x="212" y="181"/>
                  </a:lnTo>
                  <a:lnTo>
                    <a:pt x="213" y="156"/>
                  </a:lnTo>
                  <a:lnTo>
                    <a:pt x="219" y="117"/>
                  </a:lnTo>
                  <a:lnTo>
                    <a:pt x="219" y="82"/>
                  </a:lnTo>
                  <a:lnTo>
                    <a:pt x="231" y="43"/>
                  </a:lnTo>
                  <a:lnTo>
                    <a:pt x="234" y="23"/>
                  </a:lnTo>
                  <a:lnTo>
                    <a:pt x="234"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134" name="Freeform 263"/>
            <p:cNvSpPr>
              <a:spLocks noChangeAspect="1"/>
            </p:cNvSpPr>
            <p:nvPr/>
          </p:nvSpPr>
          <p:spPr bwMode="gray">
            <a:xfrm>
              <a:off x="1820136" y="2525560"/>
              <a:ext cx="109173" cy="47961"/>
            </a:xfrm>
            <a:custGeom>
              <a:avLst/>
              <a:gdLst/>
              <a:ahLst/>
              <a:cxnLst>
                <a:cxn ang="0">
                  <a:pos x="19" y="1"/>
                </a:cxn>
                <a:cxn ang="0">
                  <a:pos x="6" y="9"/>
                </a:cxn>
                <a:cxn ang="0">
                  <a:pos x="16" y="32"/>
                </a:cxn>
                <a:cxn ang="0">
                  <a:pos x="10" y="44"/>
                </a:cxn>
                <a:cxn ang="0">
                  <a:pos x="1" y="71"/>
                </a:cxn>
                <a:cxn ang="0">
                  <a:pos x="7" y="82"/>
                </a:cxn>
                <a:cxn ang="0">
                  <a:pos x="22" y="72"/>
                </a:cxn>
                <a:cxn ang="0">
                  <a:pos x="58" y="80"/>
                </a:cxn>
                <a:cxn ang="0">
                  <a:pos x="75" y="87"/>
                </a:cxn>
                <a:cxn ang="0">
                  <a:pos x="92" y="112"/>
                </a:cxn>
                <a:cxn ang="0">
                  <a:pos x="109" y="103"/>
                </a:cxn>
                <a:cxn ang="0">
                  <a:pos x="117" y="131"/>
                </a:cxn>
                <a:cxn ang="0">
                  <a:pos x="135" y="134"/>
                </a:cxn>
                <a:cxn ang="0">
                  <a:pos x="157" y="110"/>
                </a:cxn>
                <a:cxn ang="0">
                  <a:pos x="139" y="95"/>
                </a:cxn>
                <a:cxn ang="0">
                  <a:pos x="140" y="81"/>
                </a:cxn>
                <a:cxn ang="0">
                  <a:pos x="160" y="72"/>
                </a:cxn>
                <a:cxn ang="0">
                  <a:pos x="187" y="43"/>
                </a:cxn>
                <a:cxn ang="0">
                  <a:pos x="201" y="34"/>
                </a:cxn>
                <a:cxn ang="0">
                  <a:pos x="222" y="45"/>
                </a:cxn>
                <a:cxn ang="0">
                  <a:pos x="260" y="63"/>
                </a:cxn>
                <a:cxn ang="0">
                  <a:pos x="273" y="71"/>
                </a:cxn>
                <a:cxn ang="0">
                  <a:pos x="258" y="85"/>
                </a:cxn>
                <a:cxn ang="0">
                  <a:pos x="261" y="110"/>
                </a:cxn>
                <a:cxn ang="0">
                  <a:pos x="281" y="128"/>
                </a:cxn>
                <a:cxn ang="0">
                  <a:pos x="290" y="109"/>
                </a:cxn>
                <a:cxn ang="0">
                  <a:pos x="302" y="109"/>
                </a:cxn>
                <a:cxn ang="0">
                  <a:pos x="318" y="87"/>
                </a:cxn>
                <a:cxn ang="0">
                  <a:pos x="313" y="77"/>
                </a:cxn>
                <a:cxn ang="0">
                  <a:pos x="304" y="66"/>
                </a:cxn>
                <a:cxn ang="0">
                  <a:pos x="297" y="48"/>
                </a:cxn>
                <a:cxn ang="0">
                  <a:pos x="266" y="18"/>
                </a:cxn>
                <a:cxn ang="0">
                  <a:pos x="231" y="11"/>
                </a:cxn>
                <a:cxn ang="0">
                  <a:pos x="189" y="1"/>
                </a:cxn>
                <a:cxn ang="0">
                  <a:pos x="176" y="11"/>
                </a:cxn>
                <a:cxn ang="0">
                  <a:pos x="164" y="31"/>
                </a:cxn>
                <a:cxn ang="0">
                  <a:pos x="156" y="20"/>
                </a:cxn>
                <a:cxn ang="0">
                  <a:pos x="118" y="36"/>
                </a:cxn>
                <a:cxn ang="0">
                  <a:pos x="101" y="44"/>
                </a:cxn>
                <a:cxn ang="0">
                  <a:pos x="71" y="34"/>
                </a:cxn>
                <a:cxn ang="0">
                  <a:pos x="45" y="23"/>
                </a:cxn>
                <a:cxn ang="0">
                  <a:pos x="35" y="7"/>
                </a:cxn>
              </a:cxnLst>
              <a:rect l="0" t="0" r="r" b="b"/>
              <a:pathLst>
                <a:path w="318" h="135">
                  <a:moveTo>
                    <a:pt x="23" y="0"/>
                  </a:moveTo>
                  <a:lnTo>
                    <a:pt x="22" y="1"/>
                  </a:lnTo>
                  <a:lnTo>
                    <a:pt x="19" y="1"/>
                  </a:lnTo>
                  <a:lnTo>
                    <a:pt x="17" y="0"/>
                  </a:lnTo>
                  <a:lnTo>
                    <a:pt x="13" y="0"/>
                  </a:lnTo>
                  <a:lnTo>
                    <a:pt x="6" y="9"/>
                  </a:lnTo>
                  <a:lnTo>
                    <a:pt x="5" y="23"/>
                  </a:lnTo>
                  <a:lnTo>
                    <a:pt x="12" y="28"/>
                  </a:lnTo>
                  <a:lnTo>
                    <a:pt x="16" y="32"/>
                  </a:lnTo>
                  <a:lnTo>
                    <a:pt x="15" y="37"/>
                  </a:lnTo>
                  <a:lnTo>
                    <a:pt x="11" y="40"/>
                  </a:lnTo>
                  <a:lnTo>
                    <a:pt x="10" y="44"/>
                  </a:lnTo>
                  <a:lnTo>
                    <a:pt x="10" y="56"/>
                  </a:lnTo>
                  <a:lnTo>
                    <a:pt x="8" y="61"/>
                  </a:lnTo>
                  <a:lnTo>
                    <a:pt x="1" y="71"/>
                  </a:lnTo>
                  <a:lnTo>
                    <a:pt x="0" y="71"/>
                  </a:lnTo>
                  <a:lnTo>
                    <a:pt x="6" y="82"/>
                  </a:lnTo>
                  <a:lnTo>
                    <a:pt x="7" y="82"/>
                  </a:lnTo>
                  <a:lnTo>
                    <a:pt x="10" y="75"/>
                  </a:lnTo>
                  <a:lnTo>
                    <a:pt x="12" y="72"/>
                  </a:lnTo>
                  <a:lnTo>
                    <a:pt x="22" y="72"/>
                  </a:lnTo>
                  <a:lnTo>
                    <a:pt x="40" y="75"/>
                  </a:lnTo>
                  <a:lnTo>
                    <a:pt x="48" y="76"/>
                  </a:lnTo>
                  <a:lnTo>
                    <a:pt x="58" y="80"/>
                  </a:lnTo>
                  <a:lnTo>
                    <a:pt x="67" y="81"/>
                  </a:lnTo>
                  <a:lnTo>
                    <a:pt x="70" y="82"/>
                  </a:lnTo>
                  <a:lnTo>
                    <a:pt x="75" y="87"/>
                  </a:lnTo>
                  <a:lnTo>
                    <a:pt x="78" y="96"/>
                  </a:lnTo>
                  <a:lnTo>
                    <a:pt x="85" y="103"/>
                  </a:lnTo>
                  <a:lnTo>
                    <a:pt x="92" y="112"/>
                  </a:lnTo>
                  <a:lnTo>
                    <a:pt x="98" y="112"/>
                  </a:lnTo>
                  <a:lnTo>
                    <a:pt x="103" y="106"/>
                  </a:lnTo>
                  <a:lnTo>
                    <a:pt x="109" y="103"/>
                  </a:lnTo>
                  <a:lnTo>
                    <a:pt x="113" y="112"/>
                  </a:lnTo>
                  <a:lnTo>
                    <a:pt x="113" y="122"/>
                  </a:lnTo>
                  <a:lnTo>
                    <a:pt x="117" y="131"/>
                  </a:lnTo>
                  <a:lnTo>
                    <a:pt x="118" y="134"/>
                  </a:lnTo>
                  <a:lnTo>
                    <a:pt x="130" y="135"/>
                  </a:lnTo>
                  <a:lnTo>
                    <a:pt x="135" y="134"/>
                  </a:lnTo>
                  <a:lnTo>
                    <a:pt x="152" y="124"/>
                  </a:lnTo>
                  <a:lnTo>
                    <a:pt x="160" y="117"/>
                  </a:lnTo>
                  <a:lnTo>
                    <a:pt x="157" y="110"/>
                  </a:lnTo>
                  <a:lnTo>
                    <a:pt x="152" y="107"/>
                  </a:lnTo>
                  <a:lnTo>
                    <a:pt x="148" y="102"/>
                  </a:lnTo>
                  <a:lnTo>
                    <a:pt x="139" y="95"/>
                  </a:lnTo>
                  <a:lnTo>
                    <a:pt x="137" y="91"/>
                  </a:lnTo>
                  <a:lnTo>
                    <a:pt x="137" y="87"/>
                  </a:lnTo>
                  <a:lnTo>
                    <a:pt x="140" y="81"/>
                  </a:lnTo>
                  <a:lnTo>
                    <a:pt x="148" y="75"/>
                  </a:lnTo>
                  <a:lnTo>
                    <a:pt x="156" y="72"/>
                  </a:lnTo>
                  <a:lnTo>
                    <a:pt x="160" y="72"/>
                  </a:lnTo>
                  <a:lnTo>
                    <a:pt x="168" y="68"/>
                  </a:lnTo>
                  <a:lnTo>
                    <a:pt x="177" y="58"/>
                  </a:lnTo>
                  <a:lnTo>
                    <a:pt x="187" y="43"/>
                  </a:lnTo>
                  <a:lnTo>
                    <a:pt x="189" y="39"/>
                  </a:lnTo>
                  <a:lnTo>
                    <a:pt x="190" y="38"/>
                  </a:lnTo>
                  <a:lnTo>
                    <a:pt x="201" y="34"/>
                  </a:lnTo>
                  <a:lnTo>
                    <a:pt x="205" y="34"/>
                  </a:lnTo>
                  <a:lnTo>
                    <a:pt x="209" y="36"/>
                  </a:lnTo>
                  <a:lnTo>
                    <a:pt x="222" y="45"/>
                  </a:lnTo>
                  <a:lnTo>
                    <a:pt x="241" y="54"/>
                  </a:lnTo>
                  <a:lnTo>
                    <a:pt x="252" y="66"/>
                  </a:lnTo>
                  <a:lnTo>
                    <a:pt x="260" y="63"/>
                  </a:lnTo>
                  <a:lnTo>
                    <a:pt x="266" y="63"/>
                  </a:lnTo>
                  <a:lnTo>
                    <a:pt x="273" y="68"/>
                  </a:lnTo>
                  <a:lnTo>
                    <a:pt x="273" y="71"/>
                  </a:lnTo>
                  <a:lnTo>
                    <a:pt x="269" y="71"/>
                  </a:lnTo>
                  <a:lnTo>
                    <a:pt x="259" y="80"/>
                  </a:lnTo>
                  <a:lnTo>
                    <a:pt x="258" y="85"/>
                  </a:lnTo>
                  <a:lnTo>
                    <a:pt x="257" y="93"/>
                  </a:lnTo>
                  <a:lnTo>
                    <a:pt x="258" y="104"/>
                  </a:lnTo>
                  <a:lnTo>
                    <a:pt x="261" y="110"/>
                  </a:lnTo>
                  <a:lnTo>
                    <a:pt x="273" y="123"/>
                  </a:lnTo>
                  <a:lnTo>
                    <a:pt x="280" y="128"/>
                  </a:lnTo>
                  <a:lnTo>
                    <a:pt x="281" y="128"/>
                  </a:lnTo>
                  <a:lnTo>
                    <a:pt x="281" y="123"/>
                  </a:lnTo>
                  <a:lnTo>
                    <a:pt x="290" y="117"/>
                  </a:lnTo>
                  <a:lnTo>
                    <a:pt x="290" y="109"/>
                  </a:lnTo>
                  <a:lnTo>
                    <a:pt x="293" y="108"/>
                  </a:lnTo>
                  <a:lnTo>
                    <a:pt x="298" y="112"/>
                  </a:lnTo>
                  <a:lnTo>
                    <a:pt x="302" y="109"/>
                  </a:lnTo>
                  <a:lnTo>
                    <a:pt x="312" y="96"/>
                  </a:lnTo>
                  <a:lnTo>
                    <a:pt x="318" y="91"/>
                  </a:lnTo>
                  <a:lnTo>
                    <a:pt x="318" y="87"/>
                  </a:lnTo>
                  <a:lnTo>
                    <a:pt x="314" y="85"/>
                  </a:lnTo>
                  <a:lnTo>
                    <a:pt x="313" y="83"/>
                  </a:lnTo>
                  <a:lnTo>
                    <a:pt x="313" y="77"/>
                  </a:lnTo>
                  <a:lnTo>
                    <a:pt x="309" y="71"/>
                  </a:lnTo>
                  <a:lnTo>
                    <a:pt x="304" y="68"/>
                  </a:lnTo>
                  <a:lnTo>
                    <a:pt x="304" y="66"/>
                  </a:lnTo>
                  <a:lnTo>
                    <a:pt x="306" y="58"/>
                  </a:lnTo>
                  <a:lnTo>
                    <a:pt x="307" y="54"/>
                  </a:lnTo>
                  <a:lnTo>
                    <a:pt x="297" y="48"/>
                  </a:lnTo>
                  <a:lnTo>
                    <a:pt x="287" y="37"/>
                  </a:lnTo>
                  <a:lnTo>
                    <a:pt x="284" y="33"/>
                  </a:lnTo>
                  <a:lnTo>
                    <a:pt x="266" y="18"/>
                  </a:lnTo>
                  <a:lnTo>
                    <a:pt x="257" y="15"/>
                  </a:lnTo>
                  <a:lnTo>
                    <a:pt x="244" y="11"/>
                  </a:lnTo>
                  <a:lnTo>
                    <a:pt x="231" y="11"/>
                  </a:lnTo>
                  <a:lnTo>
                    <a:pt x="218" y="7"/>
                  </a:lnTo>
                  <a:lnTo>
                    <a:pt x="209" y="1"/>
                  </a:lnTo>
                  <a:lnTo>
                    <a:pt x="189" y="1"/>
                  </a:lnTo>
                  <a:lnTo>
                    <a:pt x="184" y="2"/>
                  </a:lnTo>
                  <a:lnTo>
                    <a:pt x="182" y="4"/>
                  </a:lnTo>
                  <a:lnTo>
                    <a:pt x="176" y="11"/>
                  </a:lnTo>
                  <a:lnTo>
                    <a:pt x="174" y="27"/>
                  </a:lnTo>
                  <a:lnTo>
                    <a:pt x="167" y="31"/>
                  </a:lnTo>
                  <a:lnTo>
                    <a:pt x="164" y="31"/>
                  </a:lnTo>
                  <a:lnTo>
                    <a:pt x="164" y="21"/>
                  </a:lnTo>
                  <a:lnTo>
                    <a:pt x="160" y="20"/>
                  </a:lnTo>
                  <a:lnTo>
                    <a:pt x="156" y="20"/>
                  </a:lnTo>
                  <a:lnTo>
                    <a:pt x="137" y="31"/>
                  </a:lnTo>
                  <a:lnTo>
                    <a:pt x="121" y="33"/>
                  </a:lnTo>
                  <a:lnTo>
                    <a:pt x="118" y="36"/>
                  </a:lnTo>
                  <a:lnTo>
                    <a:pt x="110" y="43"/>
                  </a:lnTo>
                  <a:lnTo>
                    <a:pt x="105" y="44"/>
                  </a:lnTo>
                  <a:lnTo>
                    <a:pt x="101" y="44"/>
                  </a:lnTo>
                  <a:lnTo>
                    <a:pt x="92" y="43"/>
                  </a:lnTo>
                  <a:lnTo>
                    <a:pt x="75" y="36"/>
                  </a:lnTo>
                  <a:lnTo>
                    <a:pt x="71" y="34"/>
                  </a:lnTo>
                  <a:lnTo>
                    <a:pt x="48" y="34"/>
                  </a:lnTo>
                  <a:lnTo>
                    <a:pt x="45" y="28"/>
                  </a:lnTo>
                  <a:lnTo>
                    <a:pt x="45" y="23"/>
                  </a:lnTo>
                  <a:lnTo>
                    <a:pt x="39" y="20"/>
                  </a:lnTo>
                  <a:lnTo>
                    <a:pt x="37" y="9"/>
                  </a:lnTo>
                  <a:lnTo>
                    <a:pt x="35" y="7"/>
                  </a:lnTo>
                  <a:lnTo>
                    <a:pt x="27" y="5"/>
                  </a:lnTo>
                  <a:lnTo>
                    <a:pt x="23"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135" name="Freeform 264"/>
            <p:cNvSpPr>
              <a:spLocks noChangeAspect="1"/>
            </p:cNvSpPr>
            <p:nvPr/>
          </p:nvSpPr>
          <p:spPr bwMode="gray">
            <a:xfrm>
              <a:off x="1647847" y="2362139"/>
              <a:ext cx="73351" cy="83487"/>
            </a:xfrm>
            <a:custGeom>
              <a:avLst/>
              <a:gdLst/>
              <a:ahLst/>
              <a:cxnLst>
                <a:cxn ang="0">
                  <a:pos x="71" y="1"/>
                </a:cxn>
                <a:cxn ang="0">
                  <a:pos x="39" y="28"/>
                </a:cxn>
                <a:cxn ang="0">
                  <a:pos x="63" y="52"/>
                </a:cxn>
                <a:cxn ang="0">
                  <a:pos x="82" y="71"/>
                </a:cxn>
                <a:cxn ang="0">
                  <a:pos x="95" y="84"/>
                </a:cxn>
                <a:cxn ang="0">
                  <a:pos x="93" y="100"/>
                </a:cxn>
                <a:cxn ang="0">
                  <a:pos x="69" y="99"/>
                </a:cxn>
                <a:cxn ang="0">
                  <a:pos x="16" y="138"/>
                </a:cxn>
                <a:cxn ang="0">
                  <a:pos x="9" y="152"/>
                </a:cxn>
                <a:cxn ang="0">
                  <a:pos x="5" y="158"/>
                </a:cxn>
                <a:cxn ang="0">
                  <a:pos x="6" y="168"/>
                </a:cxn>
                <a:cxn ang="0">
                  <a:pos x="2" y="186"/>
                </a:cxn>
                <a:cxn ang="0">
                  <a:pos x="2" y="191"/>
                </a:cxn>
                <a:cxn ang="0">
                  <a:pos x="9" y="196"/>
                </a:cxn>
                <a:cxn ang="0">
                  <a:pos x="17" y="204"/>
                </a:cxn>
                <a:cxn ang="0">
                  <a:pos x="37" y="217"/>
                </a:cxn>
                <a:cxn ang="0">
                  <a:pos x="55" y="226"/>
                </a:cxn>
                <a:cxn ang="0">
                  <a:pos x="86" y="227"/>
                </a:cxn>
                <a:cxn ang="0">
                  <a:pos x="112" y="232"/>
                </a:cxn>
                <a:cxn ang="0">
                  <a:pos x="119" y="232"/>
                </a:cxn>
                <a:cxn ang="0">
                  <a:pos x="134" y="220"/>
                </a:cxn>
                <a:cxn ang="0">
                  <a:pos x="145" y="211"/>
                </a:cxn>
                <a:cxn ang="0">
                  <a:pos x="149" y="199"/>
                </a:cxn>
                <a:cxn ang="0">
                  <a:pos x="155" y="194"/>
                </a:cxn>
                <a:cxn ang="0">
                  <a:pos x="165" y="184"/>
                </a:cxn>
                <a:cxn ang="0">
                  <a:pos x="163" y="175"/>
                </a:cxn>
                <a:cxn ang="0">
                  <a:pos x="162" y="169"/>
                </a:cxn>
                <a:cxn ang="0">
                  <a:pos x="172" y="159"/>
                </a:cxn>
                <a:cxn ang="0">
                  <a:pos x="177" y="157"/>
                </a:cxn>
                <a:cxn ang="0">
                  <a:pos x="208" y="134"/>
                </a:cxn>
                <a:cxn ang="0">
                  <a:pos x="212" y="124"/>
                </a:cxn>
                <a:cxn ang="0">
                  <a:pos x="211" y="121"/>
                </a:cxn>
                <a:cxn ang="0">
                  <a:pos x="209" y="118"/>
                </a:cxn>
                <a:cxn ang="0">
                  <a:pos x="195" y="121"/>
                </a:cxn>
                <a:cxn ang="0">
                  <a:pos x="187" y="116"/>
                </a:cxn>
                <a:cxn ang="0">
                  <a:pos x="184" y="111"/>
                </a:cxn>
                <a:cxn ang="0">
                  <a:pos x="163" y="108"/>
                </a:cxn>
                <a:cxn ang="0">
                  <a:pos x="166" y="72"/>
                </a:cxn>
              </a:cxnLst>
              <a:rect l="0" t="0" r="r" b="b"/>
              <a:pathLst>
                <a:path w="212" h="235">
                  <a:moveTo>
                    <a:pt x="166" y="0"/>
                  </a:moveTo>
                  <a:lnTo>
                    <a:pt x="71" y="1"/>
                  </a:lnTo>
                  <a:lnTo>
                    <a:pt x="71" y="28"/>
                  </a:lnTo>
                  <a:lnTo>
                    <a:pt x="39" y="28"/>
                  </a:lnTo>
                  <a:lnTo>
                    <a:pt x="37" y="27"/>
                  </a:lnTo>
                  <a:lnTo>
                    <a:pt x="63" y="52"/>
                  </a:lnTo>
                  <a:lnTo>
                    <a:pt x="79" y="62"/>
                  </a:lnTo>
                  <a:lnTo>
                    <a:pt x="82" y="71"/>
                  </a:lnTo>
                  <a:lnTo>
                    <a:pt x="92" y="79"/>
                  </a:lnTo>
                  <a:lnTo>
                    <a:pt x="95" y="84"/>
                  </a:lnTo>
                  <a:lnTo>
                    <a:pt x="93" y="99"/>
                  </a:lnTo>
                  <a:lnTo>
                    <a:pt x="93" y="100"/>
                  </a:lnTo>
                  <a:lnTo>
                    <a:pt x="92" y="99"/>
                  </a:lnTo>
                  <a:lnTo>
                    <a:pt x="69" y="99"/>
                  </a:lnTo>
                  <a:lnTo>
                    <a:pt x="39" y="102"/>
                  </a:lnTo>
                  <a:lnTo>
                    <a:pt x="16" y="138"/>
                  </a:lnTo>
                  <a:lnTo>
                    <a:pt x="15" y="142"/>
                  </a:lnTo>
                  <a:lnTo>
                    <a:pt x="9" y="152"/>
                  </a:lnTo>
                  <a:lnTo>
                    <a:pt x="6" y="157"/>
                  </a:lnTo>
                  <a:lnTo>
                    <a:pt x="5" y="158"/>
                  </a:lnTo>
                  <a:lnTo>
                    <a:pt x="7" y="165"/>
                  </a:lnTo>
                  <a:lnTo>
                    <a:pt x="6" y="168"/>
                  </a:lnTo>
                  <a:lnTo>
                    <a:pt x="4" y="170"/>
                  </a:lnTo>
                  <a:lnTo>
                    <a:pt x="2" y="186"/>
                  </a:lnTo>
                  <a:lnTo>
                    <a:pt x="0" y="188"/>
                  </a:lnTo>
                  <a:lnTo>
                    <a:pt x="2" y="191"/>
                  </a:lnTo>
                  <a:lnTo>
                    <a:pt x="7" y="195"/>
                  </a:lnTo>
                  <a:lnTo>
                    <a:pt x="9" y="196"/>
                  </a:lnTo>
                  <a:lnTo>
                    <a:pt x="16" y="201"/>
                  </a:lnTo>
                  <a:lnTo>
                    <a:pt x="17" y="204"/>
                  </a:lnTo>
                  <a:lnTo>
                    <a:pt x="31" y="213"/>
                  </a:lnTo>
                  <a:lnTo>
                    <a:pt x="37" y="217"/>
                  </a:lnTo>
                  <a:lnTo>
                    <a:pt x="47" y="222"/>
                  </a:lnTo>
                  <a:lnTo>
                    <a:pt x="55" y="226"/>
                  </a:lnTo>
                  <a:lnTo>
                    <a:pt x="66" y="227"/>
                  </a:lnTo>
                  <a:lnTo>
                    <a:pt x="86" y="227"/>
                  </a:lnTo>
                  <a:lnTo>
                    <a:pt x="96" y="228"/>
                  </a:lnTo>
                  <a:lnTo>
                    <a:pt x="112" y="232"/>
                  </a:lnTo>
                  <a:lnTo>
                    <a:pt x="119" y="235"/>
                  </a:lnTo>
                  <a:lnTo>
                    <a:pt x="119" y="232"/>
                  </a:lnTo>
                  <a:lnTo>
                    <a:pt x="125" y="222"/>
                  </a:lnTo>
                  <a:lnTo>
                    <a:pt x="134" y="220"/>
                  </a:lnTo>
                  <a:lnTo>
                    <a:pt x="138" y="213"/>
                  </a:lnTo>
                  <a:lnTo>
                    <a:pt x="145" y="211"/>
                  </a:lnTo>
                  <a:lnTo>
                    <a:pt x="147" y="206"/>
                  </a:lnTo>
                  <a:lnTo>
                    <a:pt x="149" y="199"/>
                  </a:lnTo>
                  <a:lnTo>
                    <a:pt x="152" y="195"/>
                  </a:lnTo>
                  <a:lnTo>
                    <a:pt x="155" y="194"/>
                  </a:lnTo>
                  <a:lnTo>
                    <a:pt x="156" y="189"/>
                  </a:lnTo>
                  <a:lnTo>
                    <a:pt x="165" y="184"/>
                  </a:lnTo>
                  <a:lnTo>
                    <a:pt x="165" y="180"/>
                  </a:lnTo>
                  <a:lnTo>
                    <a:pt x="163" y="175"/>
                  </a:lnTo>
                  <a:lnTo>
                    <a:pt x="162" y="174"/>
                  </a:lnTo>
                  <a:lnTo>
                    <a:pt x="162" y="169"/>
                  </a:lnTo>
                  <a:lnTo>
                    <a:pt x="163" y="165"/>
                  </a:lnTo>
                  <a:lnTo>
                    <a:pt x="172" y="159"/>
                  </a:lnTo>
                  <a:lnTo>
                    <a:pt x="173" y="158"/>
                  </a:lnTo>
                  <a:lnTo>
                    <a:pt x="177" y="157"/>
                  </a:lnTo>
                  <a:lnTo>
                    <a:pt x="189" y="146"/>
                  </a:lnTo>
                  <a:lnTo>
                    <a:pt x="208" y="134"/>
                  </a:lnTo>
                  <a:lnTo>
                    <a:pt x="211" y="127"/>
                  </a:lnTo>
                  <a:lnTo>
                    <a:pt x="212" y="124"/>
                  </a:lnTo>
                  <a:lnTo>
                    <a:pt x="212" y="121"/>
                  </a:lnTo>
                  <a:lnTo>
                    <a:pt x="211" y="121"/>
                  </a:lnTo>
                  <a:lnTo>
                    <a:pt x="210" y="121"/>
                  </a:lnTo>
                  <a:lnTo>
                    <a:pt x="209" y="118"/>
                  </a:lnTo>
                  <a:lnTo>
                    <a:pt x="203" y="116"/>
                  </a:lnTo>
                  <a:lnTo>
                    <a:pt x="195" y="121"/>
                  </a:lnTo>
                  <a:lnTo>
                    <a:pt x="193" y="121"/>
                  </a:lnTo>
                  <a:lnTo>
                    <a:pt x="187" y="116"/>
                  </a:lnTo>
                  <a:lnTo>
                    <a:pt x="183" y="110"/>
                  </a:lnTo>
                  <a:lnTo>
                    <a:pt x="184" y="111"/>
                  </a:lnTo>
                  <a:lnTo>
                    <a:pt x="172" y="110"/>
                  </a:lnTo>
                  <a:lnTo>
                    <a:pt x="163" y="108"/>
                  </a:lnTo>
                  <a:lnTo>
                    <a:pt x="163" y="107"/>
                  </a:lnTo>
                  <a:lnTo>
                    <a:pt x="166" y="72"/>
                  </a:lnTo>
                  <a:lnTo>
                    <a:pt x="166"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36" name="Freeform 265"/>
            <p:cNvSpPr>
              <a:spLocks noChangeAspect="1"/>
            </p:cNvSpPr>
            <p:nvPr/>
          </p:nvSpPr>
          <p:spPr bwMode="gray">
            <a:xfrm>
              <a:off x="1704140" y="2349705"/>
              <a:ext cx="20470" cy="51514"/>
            </a:xfrm>
            <a:custGeom>
              <a:avLst/>
              <a:gdLst/>
              <a:ahLst/>
              <a:cxnLst>
                <a:cxn ang="0">
                  <a:pos x="46" y="2"/>
                </a:cxn>
                <a:cxn ang="0">
                  <a:pos x="41" y="0"/>
                </a:cxn>
                <a:cxn ang="0">
                  <a:pos x="36" y="3"/>
                </a:cxn>
                <a:cxn ang="0">
                  <a:pos x="21" y="31"/>
                </a:cxn>
                <a:cxn ang="0">
                  <a:pos x="16" y="31"/>
                </a:cxn>
                <a:cxn ang="0">
                  <a:pos x="3" y="34"/>
                </a:cxn>
                <a:cxn ang="0">
                  <a:pos x="3" y="106"/>
                </a:cxn>
                <a:cxn ang="0">
                  <a:pos x="2" y="141"/>
                </a:cxn>
                <a:cxn ang="0">
                  <a:pos x="0" y="142"/>
                </a:cxn>
                <a:cxn ang="0">
                  <a:pos x="9" y="144"/>
                </a:cxn>
                <a:cxn ang="0">
                  <a:pos x="21" y="145"/>
                </a:cxn>
                <a:cxn ang="0">
                  <a:pos x="20" y="144"/>
                </a:cxn>
                <a:cxn ang="0">
                  <a:pos x="20" y="136"/>
                </a:cxn>
                <a:cxn ang="0">
                  <a:pos x="21" y="132"/>
                </a:cxn>
                <a:cxn ang="0">
                  <a:pos x="27" y="126"/>
                </a:cxn>
                <a:cxn ang="0">
                  <a:pos x="38" y="118"/>
                </a:cxn>
                <a:cxn ang="0">
                  <a:pos x="45" y="110"/>
                </a:cxn>
                <a:cxn ang="0">
                  <a:pos x="47" y="102"/>
                </a:cxn>
                <a:cxn ang="0">
                  <a:pos x="48" y="102"/>
                </a:cxn>
                <a:cxn ang="0">
                  <a:pos x="51" y="89"/>
                </a:cxn>
                <a:cxn ang="0">
                  <a:pos x="52" y="77"/>
                </a:cxn>
                <a:cxn ang="0">
                  <a:pos x="51" y="56"/>
                </a:cxn>
                <a:cxn ang="0">
                  <a:pos x="53" y="41"/>
                </a:cxn>
                <a:cxn ang="0">
                  <a:pos x="57" y="28"/>
                </a:cxn>
                <a:cxn ang="0">
                  <a:pos x="62" y="18"/>
                </a:cxn>
                <a:cxn ang="0">
                  <a:pos x="62" y="13"/>
                </a:cxn>
                <a:cxn ang="0">
                  <a:pos x="58" y="8"/>
                </a:cxn>
                <a:cxn ang="0">
                  <a:pos x="47" y="3"/>
                </a:cxn>
                <a:cxn ang="0">
                  <a:pos x="46" y="2"/>
                </a:cxn>
              </a:cxnLst>
              <a:rect l="0" t="0" r="r" b="b"/>
              <a:pathLst>
                <a:path w="62" h="145">
                  <a:moveTo>
                    <a:pt x="46" y="2"/>
                  </a:moveTo>
                  <a:lnTo>
                    <a:pt x="41" y="0"/>
                  </a:lnTo>
                  <a:lnTo>
                    <a:pt x="36" y="3"/>
                  </a:lnTo>
                  <a:lnTo>
                    <a:pt x="21" y="31"/>
                  </a:lnTo>
                  <a:lnTo>
                    <a:pt x="16" y="31"/>
                  </a:lnTo>
                  <a:lnTo>
                    <a:pt x="3" y="34"/>
                  </a:lnTo>
                  <a:lnTo>
                    <a:pt x="3" y="106"/>
                  </a:lnTo>
                  <a:lnTo>
                    <a:pt x="2" y="141"/>
                  </a:lnTo>
                  <a:lnTo>
                    <a:pt x="0" y="142"/>
                  </a:lnTo>
                  <a:lnTo>
                    <a:pt x="9" y="144"/>
                  </a:lnTo>
                  <a:lnTo>
                    <a:pt x="21" y="145"/>
                  </a:lnTo>
                  <a:lnTo>
                    <a:pt x="20" y="144"/>
                  </a:lnTo>
                  <a:lnTo>
                    <a:pt x="20" y="136"/>
                  </a:lnTo>
                  <a:lnTo>
                    <a:pt x="21" y="132"/>
                  </a:lnTo>
                  <a:lnTo>
                    <a:pt x="27" y="126"/>
                  </a:lnTo>
                  <a:lnTo>
                    <a:pt x="38" y="118"/>
                  </a:lnTo>
                  <a:lnTo>
                    <a:pt x="45" y="110"/>
                  </a:lnTo>
                  <a:lnTo>
                    <a:pt x="47" y="102"/>
                  </a:lnTo>
                  <a:lnTo>
                    <a:pt x="48" y="102"/>
                  </a:lnTo>
                  <a:lnTo>
                    <a:pt x="51" y="89"/>
                  </a:lnTo>
                  <a:lnTo>
                    <a:pt x="52" y="77"/>
                  </a:lnTo>
                  <a:lnTo>
                    <a:pt x="51" y="56"/>
                  </a:lnTo>
                  <a:lnTo>
                    <a:pt x="53" y="41"/>
                  </a:lnTo>
                  <a:lnTo>
                    <a:pt x="57" y="28"/>
                  </a:lnTo>
                  <a:lnTo>
                    <a:pt x="62" y="18"/>
                  </a:lnTo>
                  <a:lnTo>
                    <a:pt x="62" y="13"/>
                  </a:lnTo>
                  <a:lnTo>
                    <a:pt x="58" y="8"/>
                  </a:lnTo>
                  <a:lnTo>
                    <a:pt x="47" y="3"/>
                  </a:lnTo>
                  <a:lnTo>
                    <a:pt x="46" y="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37" name="Freeform 266"/>
            <p:cNvSpPr>
              <a:spLocks noChangeAspect="1"/>
            </p:cNvSpPr>
            <p:nvPr/>
          </p:nvSpPr>
          <p:spPr bwMode="gray">
            <a:xfrm>
              <a:off x="1688787" y="2431415"/>
              <a:ext cx="42646" cy="24868"/>
            </a:xfrm>
            <a:custGeom>
              <a:avLst/>
              <a:gdLst/>
              <a:ahLst/>
              <a:cxnLst>
                <a:cxn ang="0">
                  <a:pos x="33" y="0"/>
                </a:cxn>
                <a:cxn ang="0">
                  <a:pos x="31" y="4"/>
                </a:cxn>
                <a:cxn ang="0">
                  <a:pos x="28" y="11"/>
                </a:cxn>
                <a:cxn ang="0">
                  <a:pos x="26" y="16"/>
                </a:cxn>
                <a:cxn ang="0">
                  <a:pos x="19" y="18"/>
                </a:cxn>
                <a:cxn ang="0">
                  <a:pos x="15" y="25"/>
                </a:cxn>
                <a:cxn ang="0">
                  <a:pos x="6" y="27"/>
                </a:cxn>
                <a:cxn ang="0">
                  <a:pos x="0" y="37"/>
                </a:cxn>
                <a:cxn ang="0">
                  <a:pos x="0" y="40"/>
                </a:cxn>
                <a:cxn ang="0">
                  <a:pos x="9" y="48"/>
                </a:cxn>
                <a:cxn ang="0">
                  <a:pos x="21" y="53"/>
                </a:cxn>
                <a:cxn ang="0">
                  <a:pos x="36" y="55"/>
                </a:cxn>
                <a:cxn ang="0">
                  <a:pos x="46" y="56"/>
                </a:cxn>
                <a:cxn ang="0">
                  <a:pos x="58" y="65"/>
                </a:cxn>
                <a:cxn ang="0">
                  <a:pos x="76" y="70"/>
                </a:cxn>
                <a:cxn ang="0">
                  <a:pos x="103" y="71"/>
                </a:cxn>
                <a:cxn ang="0">
                  <a:pos x="120" y="64"/>
                </a:cxn>
                <a:cxn ang="0">
                  <a:pos x="125" y="59"/>
                </a:cxn>
                <a:cxn ang="0">
                  <a:pos x="123" y="56"/>
                </a:cxn>
                <a:cxn ang="0">
                  <a:pos x="123" y="38"/>
                </a:cxn>
                <a:cxn ang="0">
                  <a:pos x="123" y="37"/>
                </a:cxn>
                <a:cxn ang="0">
                  <a:pos x="118" y="32"/>
                </a:cxn>
                <a:cxn ang="0">
                  <a:pos x="109" y="29"/>
                </a:cxn>
                <a:cxn ang="0">
                  <a:pos x="107" y="27"/>
                </a:cxn>
                <a:cxn ang="0">
                  <a:pos x="100" y="28"/>
                </a:cxn>
                <a:cxn ang="0">
                  <a:pos x="95" y="33"/>
                </a:cxn>
                <a:cxn ang="0">
                  <a:pos x="90" y="33"/>
                </a:cxn>
                <a:cxn ang="0">
                  <a:pos x="85" y="31"/>
                </a:cxn>
                <a:cxn ang="0">
                  <a:pos x="82" y="28"/>
                </a:cxn>
                <a:cxn ang="0">
                  <a:pos x="82" y="26"/>
                </a:cxn>
                <a:cxn ang="0">
                  <a:pos x="75" y="26"/>
                </a:cxn>
                <a:cxn ang="0">
                  <a:pos x="73" y="23"/>
                </a:cxn>
                <a:cxn ang="0">
                  <a:pos x="71" y="20"/>
                </a:cxn>
                <a:cxn ang="0">
                  <a:pos x="66" y="20"/>
                </a:cxn>
                <a:cxn ang="0">
                  <a:pos x="59" y="15"/>
                </a:cxn>
                <a:cxn ang="0">
                  <a:pos x="57" y="10"/>
                </a:cxn>
                <a:cxn ang="0">
                  <a:pos x="52" y="4"/>
                </a:cxn>
                <a:cxn ang="0">
                  <a:pos x="39" y="4"/>
                </a:cxn>
                <a:cxn ang="0">
                  <a:pos x="33" y="0"/>
                </a:cxn>
              </a:cxnLst>
              <a:rect l="0" t="0" r="r" b="b"/>
              <a:pathLst>
                <a:path w="125" h="71">
                  <a:moveTo>
                    <a:pt x="33" y="0"/>
                  </a:moveTo>
                  <a:lnTo>
                    <a:pt x="31" y="4"/>
                  </a:lnTo>
                  <a:lnTo>
                    <a:pt x="28" y="11"/>
                  </a:lnTo>
                  <a:lnTo>
                    <a:pt x="26" y="16"/>
                  </a:lnTo>
                  <a:lnTo>
                    <a:pt x="19" y="18"/>
                  </a:lnTo>
                  <a:lnTo>
                    <a:pt x="15" y="25"/>
                  </a:lnTo>
                  <a:lnTo>
                    <a:pt x="6" y="27"/>
                  </a:lnTo>
                  <a:lnTo>
                    <a:pt x="0" y="37"/>
                  </a:lnTo>
                  <a:lnTo>
                    <a:pt x="0" y="40"/>
                  </a:lnTo>
                  <a:lnTo>
                    <a:pt x="9" y="48"/>
                  </a:lnTo>
                  <a:lnTo>
                    <a:pt x="21" y="53"/>
                  </a:lnTo>
                  <a:lnTo>
                    <a:pt x="36" y="55"/>
                  </a:lnTo>
                  <a:lnTo>
                    <a:pt x="46" y="56"/>
                  </a:lnTo>
                  <a:lnTo>
                    <a:pt x="58" y="65"/>
                  </a:lnTo>
                  <a:lnTo>
                    <a:pt x="76" y="70"/>
                  </a:lnTo>
                  <a:lnTo>
                    <a:pt x="103" y="71"/>
                  </a:lnTo>
                  <a:lnTo>
                    <a:pt x="120" y="64"/>
                  </a:lnTo>
                  <a:lnTo>
                    <a:pt x="125" y="59"/>
                  </a:lnTo>
                  <a:lnTo>
                    <a:pt x="123" y="56"/>
                  </a:lnTo>
                  <a:lnTo>
                    <a:pt x="123" y="38"/>
                  </a:lnTo>
                  <a:lnTo>
                    <a:pt x="123" y="37"/>
                  </a:lnTo>
                  <a:lnTo>
                    <a:pt x="118" y="32"/>
                  </a:lnTo>
                  <a:lnTo>
                    <a:pt x="109" y="29"/>
                  </a:lnTo>
                  <a:lnTo>
                    <a:pt x="107" y="27"/>
                  </a:lnTo>
                  <a:lnTo>
                    <a:pt x="100" y="28"/>
                  </a:lnTo>
                  <a:lnTo>
                    <a:pt x="95" y="33"/>
                  </a:lnTo>
                  <a:lnTo>
                    <a:pt x="90" y="33"/>
                  </a:lnTo>
                  <a:lnTo>
                    <a:pt x="85" y="31"/>
                  </a:lnTo>
                  <a:lnTo>
                    <a:pt x="82" y="28"/>
                  </a:lnTo>
                  <a:lnTo>
                    <a:pt x="82" y="26"/>
                  </a:lnTo>
                  <a:lnTo>
                    <a:pt x="75" y="26"/>
                  </a:lnTo>
                  <a:lnTo>
                    <a:pt x="73" y="23"/>
                  </a:lnTo>
                  <a:lnTo>
                    <a:pt x="71" y="20"/>
                  </a:lnTo>
                  <a:lnTo>
                    <a:pt x="66" y="20"/>
                  </a:lnTo>
                  <a:lnTo>
                    <a:pt x="59" y="15"/>
                  </a:lnTo>
                  <a:lnTo>
                    <a:pt x="57" y="10"/>
                  </a:lnTo>
                  <a:lnTo>
                    <a:pt x="52" y="4"/>
                  </a:lnTo>
                  <a:lnTo>
                    <a:pt x="39" y="4"/>
                  </a:lnTo>
                  <a:lnTo>
                    <a:pt x="33"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138" name="Freeform 267"/>
            <p:cNvSpPr>
              <a:spLocks noChangeAspect="1"/>
            </p:cNvSpPr>
            <p:nvPr/>
          </p:nvSpPr>
          <p:spPr bwMode="gray">
            <a:xfrm>
              <a:off x="1767255" y="2495362"/>
              <a:ext cx="61410" cy="56842"/>
            </a:xfrm>
            <a:custGeom>
              <a:avLst/>
              <a:gdLst/>
              <a:ahLst/>
              <a:cxnLst>
                <a:cxn ang="0">
                  <a:pos x="118" y="18"/>
                </a:cxn>
                <a:cxn ang="0">
                  <a:pos x="94" y="21"/>
                </a:cxn>
                <a:cxn ang="0">
                  <a:pos x="81" y="12"/>
                </a:cxn>
                <a:cxn ang="0">
                  <a:pos x="67" y="9"/>
                </a:cxn>
                <a:cxn ang="0">
                  <a:pos x="50" y="11"/>
                </a:cxn>
                <a:cxn ang="0">
                  <a:pos x="17" y="0"/>
                </a:cxn>
                <a:cxn ang="0">
                  <a:pos x="6" y="6"/>
                </a:cxn>
                <a:cxn ang="0">
                  <a:pos x="2" y="12"/>
                </a:cxn>
                <a:cxn ang="0">
                  <a:pos x="6" y="21"/>
                </a:cxn>
                <a:cxn ang="0">
                  <a:pos x="2" y="36"/>
                </a:cxn>
                <a:cxn ang="0">
                  <a:pos x="3" y="53"/>
                </a:cxn>
                <a:cxn ang="0">
                  <a:pos x="11" y="66"/>
                </a:cxn>
                <a:cxn ang="0">
                  <a:pos x="23" y="71"/>
                </a:cxn>
                <a:cxn ang="0">
                  <a:pos x="39" y="82"/>
                </a:cxn>
                <a:cxn ang="0">
                  <a:pos x="45" y="85"/>
                </a:cxn>
                <a:cxn ang="0">
                  <a:pos x="49" y="69"/>
                </a:cxn>
                <a:cxn ang="0">
                  <a:pos x="39" y="61"/>
                </a:cxn>
                <a:cxn ang="0">
                  <a:pos x="51" y="60"/>
                </a:cxn>
                <a:cxn ang="0">
                  <a:pos x="65" y="77"/>
                </a:cxn>
                <a:cxn ang="0">
                  <a:pos x="76" y="92"/>
                </a:cxn>
                <a:cxn ang="0">
                  <a:pos x="106" y="104"/>
                </a:cxn>
                <a:cxn ang="0">
                  <a:pos x="121" y="142"/>
                </a:cxn>
                <a:cxn ang="0">
                  <a:pos x="130" y="149"/>
                </a:cxn>
                <a:cxn ang="0">
                  <a:pos x="141" y="150"/>
                </a:cxn>
                <a:cxn ang="0">
                  <a:pos x="140" y="136"/>
                </a:cxn>
                <a:cxn ang="0">
                  <a:pos x="145" y="139"/>
                </a:cxn>
                <a:cxn ang="0">
                  <a:pos x="154" y="156"/>
                </a:cxn>
                <a:cxn ang="0">
                  <a:pos x="158" y="157"/>
                </a:cxn>
                <a:cxn ang="0">
                  <a:pos x="168" y="142"/>
                </a:cxn>
                <a:cxn ang="0">
                  <a:pos x="168" y="126"/>
                </a:cxn>
                <a:cxn ang="0">
                  <a:pos x="173" y="118"/>
                </a:cxn>
                <a:cxn ang="0">
                  <a:pos x="162" y="109"/>
                </a:cxn>
                <a:cxn ang="0">
                  <a:pos x="170" y="86"/>
                </a:cxn>
                <a:cxn ang="0">
                  <a:pos x="176" y="87"/>
                </a:cxn>
                <a:cxn ang="0">
                  <a:pos x="180" y="86"/>
                </a:cxn>
                <a:cxn ang="0">
                  <a:pos x="161" y="72"/>
                </a:cxn>
                <a:cxn ang="0">
                  <a:pos x="133" y="43"/>
                </a:cxn>
                <a:cxn ang="0">
                  <a:pos x="125" y="25"/>
                </a:cxn>
                <a:cxn ang="0">
                  <a:pos x="121" y="16"/>
                </a:cxn>
              </a:cxnLst>
              <a:rect l="0" t="0" r="r" b="b"/>
              <a:pathLst>
                <a:path w="180" h="157">
                  <a:moveTo>
                    <a:pt x="121" y="16"/>
                  </a:moveTo>
                  <a:lnTo>
                    <a:pt x="118" y="18"/>
                  </a:lnTo>
                  <a:lnTo>
                    <a:pt x="104" y="21"/>
                  </a:lnTo>
                  <a:lnTo>
                    <a:pt x="94" y="21"/>
                  </a:lnTo>
                  <a:lnTo>
                    <a:pt x="89" y="20"/>
                  </a:lnTo>
                  <a:lnTo>
                    <a:pt x="81" y="12"/>
                  </a:lnTo>
                  <a:lnTo>
                    <a:pt x="72" y="9"/>
                  </a:lnTo>
                  <a:lnTo>
                    <a:pt x="67" y="9"/>
                  </a:lnTo>
                  <a:lnTo>
                    <a:pt x="59" y="11"/>
                  </a:lnTo>
                  <a:lnTo>
                    <a:pt x="50" y="11"/>
                  </a:lnTo>
                  <a:lnTo>
                    <a:pt x="27" y="5"/>
                  </a:lnTo>
                  <a:lnTo>
                    <a:pt x="17" y="0"/>
                  </a:lnTo>
                  <a:lnTo>
                    <a:pt x="13" y="0"/>
                  </a:lnTo>
                  <a:lnTo>
                    <a:pt x="6" y="6"/>
                  </a:lnTo>
                  <a:lnTo>
                    <a:pt x="5" y="7"/>
                  </a:lnTo>
                  <a:lnTo>
                    <a:pt x="2" y="12"/>
                  </a:lnTo>
                  <a:lnTo>
                    <a:pt x="2" y="15"/>
                  </a:lnTo>
                  <a:lnTo>
                    <a:pt x="6" y="21"/>
                  </a:lnTo>
                  <a:lnTo>
                    <a:pt x="6" y="33"/>
                  </a:lnTo>
                  <a:lnTo>
                    <a:pt x="2" y="36"/>
                  </a:lnTo>
                  <a:lnTo>
                    <a:pt x="0" y="42"/>
                  </a:lnTo>
                  <a:lnTo>
                    <a:pt x="3" y="53"/>
                  </a:lnTo>
                  <a:lnTo>
                    <a:pt x="7" y="60"/>
                  </a:lnTo>
                  <a:lnTo>
                    <a:pt x="11" y="66"/>
                  </a:lnTo>
                  <a:lnTo>
                    <a:pt x="18" y="71"/>
                  </a:lnTo>
                  <a:lnTo>
                    <a:pt x="23" y="71"/>
                  </a:lnTo>
                  <a:lnTo>
                    <a:pt x="33" y="76"/>
                  </a:lnTo>
                  <a:lnTo>
                    <a:pt x="39" y="82"/>
                  </a:lnTo>
                  <a:lnTo>
                    <a:pt x="44" y="85"/>
                  </a:lnTo>
                  <a:lnTo>
                    <a:pt x="45" y="85"/>
                  </a:lnTo>
                  <a:lnTo>
                    <a:pt x="50" y="74"/>
                  </a:lnTo>
                  <a:lnTo>
                    <a:pt x="49" y="69"/>
                  </a:lnTo>
                  <a:lnTo>
                    <a:pt x="40" y="65"/>
                  </a:lnTo>
                  <a:lnTo>
                    <a:pt x="39" y="61"/>
                  </a:lnTo>
                  <a:lnTo>
                    <a:pt x="45" y="59"/>
                  </a:lnTo>
                  <a:lnTo>
                    <a:pt x="51" y="60"/>
                  </a:lnTo>
                  <a:lnTo>
                    <a:pt x="59" y="68"/>
                  </a:lnTo>
                  <a:lnTo>
                    <a:pt x="65" y="77"/>
                  </a:lnTo>
                  <a:lnTo>
                    <a:pt x="68" y="83"/>
                  </a:lnTo>
                  <a:lnTo>
                    <a:pt x="76" y="92"/>
                  </a:lnTo>
                  <a:lnTo>
                    <a:pt x="78" y="92"/>
                  </a:lnTo>
                  <a:lnTo>
                    <a:pt x="106" y="104"/>
                  </a:lnTo>
                  <a:lnTo>
                    <a:pt x="119" y="115"/>
                  </a:lnTo>
                  <a:lnTo>
                    <a:pt x="121" y="142"/>
                  </a:lnTo>
                  <a:lnTo>
                    <a:pt x="122" y="144"/>
                  </a:lnTo>
                  <a:lnTo>
                    <a:pt x="130" y="149"/>
                  </a:lnTo>
                  <a:lnTo>
                    <a:pt x="138" y="151"/>
                  </a:lnTo>
                  <a:lnTo>
                    <a:pt x="141" y="150"/>
                  </a:lnTo>
                  <a:lnTo>
                    <a:pt x="136" y="139"/>
                  </a:lnTo>
                  <a:lnTo>
                    <a:pt x="140" y="136"/>
                  </a:lnTo>
                  <a:lnTo>
                    <a:pt x="141" y="136"/>
                  </a:lnTo>
                  <a:lnTo>
                    <a:pt x="145" y="139"/>
                  </a:lnTo>
                  <a:lnTo>
                    <a:pt x="151" y="145"/>
                  </a:lnTo>
                  <a:lnTo>
                    <a:pt x="154" y="156"/>
                  </a:lnTo>
                  <a:lnTo>
                    <a:pt x="157" y="157"/>
                  </a:lnTo>
                  <a:lnTo>
                    <a:pt x="158" y="157"/>
                  </a:lnTo>
                  <a:lnTo>
                    <a:pt x="165" y="147"/>
                  </a:lnTo>
                  <a:lnTo>
                    <a:pt x="168" y="142"/>
                  </a:lnTo>
                  <a:lnTo>
                    <a:pt x="167" y="130"/>
                  </a:lnTo>
                  <a:lnTo>
                    <a:pt x="168" y="126"/>
                  </a:lnTo>
                  <a:lnTo>
                    <a:pt x="172" y="123"/>
                  </a:lnTo>
                  <a:lnTo>
                    <a:pt x="173" y="118"/>
                  </a:lnTo>
                  <a:lnTo>
                    <a:pt x="169" y="114"/>
                  </a:lnTo>
                  <a:lnTo>
                    <a:pt x="162" y="109"/>
                  </a:lnTo>
                  <a:lnTo>
                    <a:pt x="164" y="95"/>
                  </a:lnTo>
                  <a:lnTo>
                    <a:pt x="170" y="86"/>
                  </a:lnTo>
                  <a:lnTo>
                    <a:pt x="174" y="86"/>
                  </a:lnTo>
                  <a:lnTo>
                    <a:pt x="176" y="87"/>
                  </a:lnTo>
                  <a:lnTo>
                    <a:pt x="179" y="87"/>
                  </a:lnTo>
                  <a:lnTo>
                    <a:pt x="180" y="86"/>
                  </a:lnTo>
                  <a:lnTo>
                    <a:pt x="174" y="81"/>
                  </a:lnTo>
                  <a:lnTo>
                    <a:pt x="161" y="72"/>
                  </a:lnTo>
                  <a:lnTo>
                    <a:pt x="141" y="54"/>
                  </a:lnTo>
                  <a:lnTo>
                    <a:pt x="133" y="43"/>
                  </a:lnTo>
                  <a:lnTo>
                    <a:pt x="127" y="27"/>
                  </a:lnTo>
                  <a:lnTo>
                    <a:pt x="125" y="25"/>
                  </a:lnTo>
                  <a:lnTo>
                    <a:pt x="122" y="16"/>
                  </a:lnTo>
                  <a:lnTo>
                    <a:pt x="121" y="16"/>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139" name="Freeform 268"/>
            <p:cNvSpPr>
              <a:spLocks noChangeAspect="1"/>
            </p:cNvSpPr>
            <p:nvPr/>
          </p:nvSpPr>
          <p:spPr bwMode="gray">
            <a:xfrm>
              <a:off x="1700728" y="2399441"/>
              <a:ext cx="114291" cy="60395"/>
            </a:xfrm>
            <a:custGeom>
              <a:avLst/>
              <a:gdLst/>
              <a:ahLst/>
              <a:cxnLst>
                <a:cxn ang="0">
                  <a:pos x="326" y="54"/>
                </a:cxn>
                <a:cxn ang="0">
                  <a:pos x="309" y="65"/>
                </a:cxn>
                <a:cxn ang="0">
                  <a:pos x="290" y="70"/>
                </a:cxn>
                <a:cxn ang="0">
                  <a:pos x="266" y="75"/>
                </a:cxn>
                <a:cxn ang="0">
                  <a:pos x="259" y="68"/>
                </a:cxn>
                <a:cxn ang="0">
                  <a:pos x="252" y="70"/>
                </a:cxn>
                <a:cxn ang="0">
                  <a:pos x="246" y="72"/>
                </a:cxn>
                <a:cxn ang="0">
                  <a:pos x="239" y="92"/>
                </a:cxn>
                <a:cxn ang="0">
                  <a:pos x="226" y="97"/>
                </a:cxn>
                <a:cxn ang="0">
                  <a:pos x="220" y="104"/>
                </a:cxn>
                <a:cxn ang="0">
                  <a:pos x="213" y="112"/>
                </a:cxn>
                <a:cxn ang="0">
                  <a:pos x="205" y="115"/>
                </a:cxn>
                <a:cxn ang="0">
                  <a:pos x="196" y="117"/>
                </a:cxn>
                <a:cxn ang="0">
                  <a:pos x="181" y="108"/>
                </a:cxn>
                <a:cxn ang="0">
                  <a:pos x="171" y="126"/>
                </a:cxn>
                <a:cxn ang="0">
                  <a:pos x="149" y="126"/>
                </a:cxn>
                <a:cxn ang="0">
                  <a:pos x="148" y="149"/>
                </a:cxn>
                <a:cxn ang="0">
                  <a:pos x="139" y="155"/>
                </a:cxn>
                <a:cxn ang="0">
                  <a:pos x="132" y="165"/>
                </a:cxn>
                <a:cxn ang="0">
                  <a:pos x="115" y="163"/>
                </a:cxn>
                <a:cxn ang="0">
                  <a:pos x="107" y="152"/>
                </a:cxn>
                <a:cxn ang="0">
                  <a:pos x="99" y="144"/>
                </a:cxn>
                <a:cxn ang="0">
                  <a:pos x="90" y="142"/>
                </a:cxn>
                <a:cxn ang="0">
                  <a:pos x="90" y="123"/>
                </a:cxn>
                <a:cxn ang="0">
                  <a:pos x="76" y="115"/>
                </a:cxn>
                <a:cxn ang="0">
                  <a:pos x="67" y="114"/>
                </a:cxn>
                <a:cxn ang="0">
                  <a:pos x="57" y="119"/>
                </a:cxn>
                <a:cxn ang="0">
                  <a:pos x="49" y="114"/>
                </a:cxn>
                <a:cxn ang="0">
                  <a:pos x="42" y="112"/>
                </a:cxn>
                <a:cxn ang="0">
                  <a:pos x="38" y="106"/>
                </a:cxn>
                <a:cxn ang="0">
                  <a:pos x="26" y="101"/>
                </a:cxn>
                <a:cxn ang="0">
                  <a:pos x="19" y="90"/>
                </a:cxn>
                <a:cxn ang="0">
                  <a:pos x="0" y="86"/>
                </a:cxn>
                <a:cxn ang="0">
                  <a:pos x="5" y="80"/>
                </a:cxn>
                <a:cxn ang="0">
                  <a:pos x="13" y="71"/>
                </a:cxn>
                <a:cxn ang="0">
                  <a:pos x="10" y="65"/>
                </a:cxn>
                <a:cxn ang="0">
                  <a:pos x="11" y="56"/>
                </a:cxn>
                <a:cxn ang="0">
                  <a:pos x="21" y="49"/>
                </a:cxn>
                <a:cxn ang="0">
                  <a:pos x="38" y="37"/>
                </a:cxn>
                <a:cxn ang="0">
                  <a:pos x="59" y="18"/>
                </a:cxn>
                <a:cxn ang="0">
                  <a:pos x="74" y="13"/>
                </a:cxn>
                <a:cxn ang="0">
                  <a:pos x="92" y="7"/>
                </a:cxn>
                <a:cxn ang="0">
                  <a:pos x="124" y="11"/>
                </a:cxn>
                <a:cxn ang="0">
                  <a:pos x="166" y="7"/>
                </a:cxn>
                <a:cxn ang="0">
                  <a:pos x="183" y="5"/>
                </a:cxn>
                <a:cxn ang="0">
                  <a:pos x="199" y="0"/>
                </a:cxn>
                <a:cxn ang="0">
                  <a:pos x="209" y="5"/>
                </a:cxn>
                <a:cxn ang="0">
                  <a:pos x="231" y="1"/>
                </a:cxn>
                <a:cxn ang="0">
                  <a:pos x="245" y="2"/>
                </a:cxn>
                <a:cxn ang="0">
                  <a:pos x="271" y="9"/>
                </a:cxn>
                <a:cxn ang="0">
                  <a:pos x="293" y="16"/>
                </a:cxn>
                <a:cxn ang="0">
                  <a:pos x="327" y="38"/>
                </a:cxn>
                <a:cxn ang="0">
                  <a:pos x="337" y="52"/>
                </a:cxn>
              </a:cxnLst>
              <a:rect l="0" t="0" r="r" b="b"/>
              <a:pathLst>
                <a:path w="337" h="166">
                  <a:moveTo>
                    <a:pt x="337" y="54"/>
                  </a:moveTo>
                  <a:lnTo>
                    <a:pt x="326" y="54"/>
                  </a:lnTo>
                  <a:lnTo>
                    <a:pt x="312" y="60"/>
                  </a:lnTo>
                  <a:lnTo>
                    <a:pt x="309" y="65"/>
                  </a:lnTo>
                  <a:lnTo>
                    <a:pt x="300" y="70"/>
                  </a:lnTo>
                  <a:lnTo>
                    <a:pt x="290" y="70"/>
                  </a:lnTo>
                  <a:lnTo>
                    <a:pt x="283" y="75"/>
                  </a:lnTo>
                  <a:lnTo>
                    <a:pt x="266" y="75"/>
                  </a:lnTo>
                  <a:lnTo>
                    <a:pt x="263" y="72"/>
                  </a:lnTo>
                  <a:lnTo>
                    <a:pt x="259" y="68"/>
                  </a:lnTo>
                  <a:lnTo>
                    <a:pt x="253" y="66"/>
                  </a:lnTo>
                  <a:lnTo>
                    <a:pt x="252" y="70"/>
                  </a:lnTo>
                  <a:lnTo>
                    <a:pt x="250" y="71"/>
                  </a:lnTo>
                  <a:lnTo>
                    <a:pt x="246" y="72"/>
                  </a:lnTo>
                  <a:lnTo>
                    <a:pt x="242" y="79"/>
                  </a:lnTo>
                  <a:lnTo>
                    <a:pt x="239" y="92"/>
                  </a:lnTo>
                  <a:lnTo>
                    <a:pt x="236" y="95"/>
                  </a:lnTo>
                  <a:lnTo>
                    <a:pt x="226" y="97"/>
                  </a:lnTo>
                  <a:lnTo>
                    <a:pt x="221" y="102"/>
                  </a:lnTo>
                  <a:lnTo>
                    <a:pt x="220" y="104"/>
                  </a:lnTo>
                  <a:lnTo>
                    <a:pt x="216" y="106"/>
                  </a:lnTo>
                  <a:lnTo>
                    <a:pt x="213" y="112"/>
                  </a:lnTo>
                  <a:lnTo>
                    <a:pt x="205" y="113"/>
                  </a:lnTo>
                  <a:lnTo>
                    <a:pt x="205" y="115"/>
                  </a:lnTo>
                  <a:lnTo>
                    <a:pt x="202" y="117"/>
                  </a:lnTo>
                  <a:lnTo>
                    <a:pt x="196" y="117"/>
                  </a:lnTo>
                  <a:lnTo>
                    <a:pt x="188" y="111"/>
                  </a:lnTo>
                  <a:lnTo>
                    <a:pt x="181" y="108"/>
                  </a:lnTo>
                  <a:lnTo>
                    <a:pt x="175" y="118"/>
                  </a:lnTo>
                  <a:lnTo>
                    <a:pt x="171" y="126"/>
                  </a:lnTo>
                  <a:lnTo>
                    <a:pt x="154" y="128"/>
                  </a:lnTo>
                  <a:lnTo>
                    <a:pt x="149" y="126"/>
                  </a:lnTo>
                  <a:lnTo>
                    <a:pt x="146" y="134"/>
                  </a:lnTo>
                  <a:lnTo>
                    <a:pt x="148" y="149"/>
                  </a:lnTo>
                  <a:lnTo>
                    <a:pt x="144" y="150"/>
                  </a:lnTo>
                  <a:lnTo>
                    <a:pt x="139" y="155"/>
                  </a:lnTo>
                  <a:lnTo>
                    <a:pt x="135" y="162"/>
                  </a:lnTo>
                  <a:lnTo>
                    <a:pt x="132" y="165"/>
                  </a:lnTo>
                  <a:lnTo>
                    <a:pt x="115" y="166"/>
                  </a:lnTo>
                  <a:lnTo>
                    <a:pt x="115" y="163"/>
                  </a:lnTo>
                  <a:lnTo>
                    <a:pt x="107" y="156"/>
                  </a:lnTo>
                  <a:lnTo>
                    <a:pt x="107" y="152"/>
                  </a:lnTo>
                  <a:lnTo>
                    <a:pt x="106" y="147"/>
                  </a:lnTo>
                  <a:lnTo>
                    <a:pt x="99" y="144"/>
                  </a:lnTo>
                  <a:lnTo>
                    <a:pt x="92" y="145"/>
                  </a:lnTo>
                  <a:lnTo>
                    <a:pt x="90" y="142"/>
                  </a:lnTo>
                  <a:lnTo>
                    <a:pt x="90" y="124"/>
                  </a:lnTo>
                  <a:lnTo>
                    <a:pt x="90" y="123"/>
                  </a:lnTo>
                  <a:lnTo>
                    <a:pt x="85" y="118"/>
                  </a:lnTo>
                  <a:lnTo>
                    <a:pt x="76" y="115"/>
                  </a:lnTo>
                  <a:lnTo>
                    <a:pt x="74" y="113"/>
                  </a:lnTo>
                  <a:lnTo>
                    <a:pt x="67" y="114"/>
                  </a:lnTo>
                  <a:lnTo>
                    <a:pt x="62" y="119"/>
                  </a:lnTo>
                  <a:lnTo>
                    <a:pt x="57" y="119"/>
                  </a:lnTo>
                  <a:lnTo>
                    <a:pt x="52" y="117"/>
                  </a:lnTo>
                  <a:lnTo>
                    <a:pt x="49" y="114"/>
                  </a:lnTo>
                  <a:lnTo>
                    <a:pt x="49" y="112"/>
                  </a:lnTo>
                  <a:lnTo>
                    <a:pt x="42" y="112"/>
                  </a:lnTo>
                  <a:lnTo>
                    <a:pt x="40" y="109"/>
                  </a:lnTo>
                  <a:lnTo>
                    <a:pt x="38" y="106"/>
                  </a:lnTo>
                  <a:lnTo>
                    <a:pt x="33" y="106"/>
                  </a:lnTo>
                  <a:lnTo>
                    <a:pt x="26" y="101"/>
                  </a:lnTo>
                  <a:lnTo>
                    <a:pt x="24" y="96"/>
                  </a:lnTo>
                  <a:lnTo>
                    <a:pt x="19" y="90"/>
                  </a:lnTo>
                  <a:lnTo>
                    <a:pt x="6" y="90"/>
                  </a:lnTo>
                  <a:lnTo>
                    <a:pt x="0" y="86"/>
                  </a:lnTo>
                  <a:lnTo>
                    <a:pt x="3" y="85"/>
                  </a:lnTo>
                  <a:lnTo>
                    <a:pt x="5" y="80"/>
                  </a:lnTo>
                  <a:lnTo>
                    <a:pt x="13" y="75"/>
                  </a:lnTo>
                  <a:lnTo>
                    <a:pt x="13" y="71"/>
                  </a:lnTo>
                  <a:lnTo>
                    <a:pt x="11" y="66"/>
                  </a:lnTo>
                  <a:lnTo>
                    <a:pt x="10" y="65"/>
                  </a:lnTo>
                  <a:lnTo>
                    <a:pt x="10" y="60"/>
                  </a:lnTo>
                  <a:lnTo>
                    <a:pt x="11" y="56"/>
                  </a:lnTo>
                  <a:lnTo>
                    <a:pt x="20" y="50"/>
                  </a:lnTo>
                  <a:lnTo>
                    <a:pt x="21" y="49"/>
                  </a:lnTo>
                  <a:lnTo>
                    <a:pt x="25" y="48"/>
                  </a:lnTo>
                  <a:lnTo>
                    <a:pt x="38" y="37"/>
                  </a:lnTo>
                  <a:lnTo>
                    <a:pt x="56" y="25"/>
                  </a:lnTo>
                  <a:lnTo>
                    <a:pt x="59" y="18"/>
                  </a:lnTo>
                  <a:lnTo>
                    <a:pt x="60" y="15"/>
                  </a:lnTo>
                  <a:lnTo>
                    <a:pt x="74" y="13"/>
                  </a:lnTo>
                  <a:lnTo>
                    <a:pt x="85" y="9"/>
                  </a:lnTo>
                  <a:lnTo>
                    <a:pt x="92" y="7"/>
                  </a:lnTo>
                  <a:lnTo>
                    <a:pt x="110" y="9"/>
                  </a:lnTo>
                  <a:lnTo>
                    <a:pt x="124" y="11"/>
                  </a:lnTo>
                  <a:lnTo>
                    <a:pt x="148" y="11"/>
                  </a:lnTo>
                  <a:lnTo>
                    <a:pt x="166" y="7"/>
                  </a:lnTo>
                  <a:lnTo>
                    <a:pt x="178" y="6"/>
                  </a:lnTo>
                  <a:lnTo>
                    <a:pt x="183" y="5"/>
                  </a:lnTo>
                  <a:lnTo>
                    <a:pt x="188" y="1"/>
                  </a:lnTo>
                  <a:lnTo>
                    <a:pt x="199" y="0"/>
                  </a:lnTo>
                  <a:lnTo>
                    <a:pt x="207" y="2"/>
                  </a:lnTo>
                  <a:lnTo>
                    <a:pt x="209" y="5"/>
                  </a:lnTo>
                  <a:lnTo>
                    <a:pt x="223" y="5"/>
                  </a:lnTo>
                  <a:lnTo>
                    <a:pt x="231" y="1"/>
                  </a:lnTo>
                  <a:lnTo>
                    <a:pt x="240" y="1"/>
                  </a:lnTo>
                  <a:lnTo>
                    <a:pt x="245" y="2"/>
                  </a:lnTo>
                  <a:lnTo>
                    <a:pt x="257" y="9"/>
                  </a:lnTo>
                  <a:lnTo>
                    <a:pt x="271" y="9"/>
                  </a:lnTo>
                  <a:lnTo>
                    <a:pt x="283" y="11"/>
                  </a:lnTo>
                  <a:lnTo>
                    <a:pt x="293" y="16"/>
                  </a:lnTo>
                  <a:lnTo>
                    <a:pt x="304" y="27"/>
                  </a:lnTo>
                  <a:lnTo>
                    <a:pt x="327" y="38"/>
                  </a:lnTo>
                  <a:lnTo>
                    <a:pt x="332" y="43"/>
                  </a:lnTo>
                  <a:lnTo>
                    <a:pt x="337" y="52"/>
                  </a:lnTo>
                  <a:lnTo>
                    <a:pt x="337" y="54"/>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140" name="Freeform 269"/>
            <p:cNvSpPr>
              <a:spLocks noChangeAspect="1"/>
            </p:cNvSpPr>
            <p:nvPr/>
          </p:nvSpPr>
          <p:spPr bwMode="gray">
            <a:xfrm>
              <a:off x="1183862" y="2044179"/>
              <a:ext cx="564629" cy="383683"/>
            </a:xfrm>
            <a:custGeom>
              <a:avLst/>
              <a:gdLst/>
              <a:ahLst/>
              <a:cxnLst>
                <a:cxn ang="0">
                  <a:pos x="183" y="77"/>
                </a:cxn>
                <a:cxn ang="0">
                  <a:pos x="233" y="144"/>
                </a:cxn>
                <a:cxn ang="0">
                  <a:pos x="260" y="212"/>
                </a:cxn>
                <a:cxn ang="0">
                  <a:pos x="324" y="292"/>
                </a:cxn>
                <a:cxn ang="0">
                  <a:pos x="367" y="342"/>
                </a:cxn>
                <a:cxn ang="0">
                  <a:pos x="433" y="395"/>
                </a:cxn>
                <a:cxn ang="0">
                  <a:pos x="432" y="445"/>
                </a:cxn>
                <a:cxn ang="0">
                  <a:pos x="501" y="481"/>
                </a:cxn>
                <a:cxn ang="0">
                  <a:pos x="567" y="558"/>
                </a:cxn>
                <a:cxn ang="0">
                  <a:pos x="630" y="627"/>
                </a:cxn>
                <a:cxn ang="0">
                  <a:pos x="658" y="703"/>
                </a:cxn>
                <a:cxn ang="0">
                  <a:pos x="635" y="752"/>
                </a:cxn>
                <a:cxn ang="0">
                  <a:pos x="683" y="821"/>
                </a:cxn>
                <a:cxn ang="0">
                  <a:pos x="740" y="858"/>
                </a:cxn>
                <a:cxn ang="0">
                  <a:pos x="782" y="884"/>
                </a:cxn>
                <a:cxn ang="0">
                  <a:pos x="860" y="913"/>
                </a:cxn>
                <a:cxn ang="0">
                  <a:pos x="905" y="941"/>
                </a:cxn>
                <a:cxn ang="0">
                  <a:pos x="1019" y="983"/>
                </a:cxn>
                <a:cxn ang="0">
                  <a:pos x="1120" y="1020"/>
                </a:cxn>
                <a:cxn ang="0">
                  <a:pos x="1202" y="995"/>
                </a:cxn>
                <a:cxn ang="0">
                  <a:pos x="1336" y="1060"/>
                </a:cxn>
                <a:cxn ang="0">
                  <a:pos x="1371" y="1047"/>
                </a:cxn>
                <a:cxn ang="0">
                  <a:pos x="1454" y="974"/>
                </a:cxn>
                <a:cxn ang="0">
                  <a:pos x="1541" y="892"/>
                </a:cxn>
                <a:cxn ang="0">
                  <a:pos x="1593" y="859"/>
                </a:cxn>
                <a:cxn ang="0">
                  <a:pos x="1616" y="810"/>
                </a:cxn>
                <a:cxn ang="0">
                  <a:pos x="1641" y="736"/>
                </a:cxn>
                <a:cxn ang="0">
                  <a:pos x="1588" y="675"/>
                </a:cxn>
                <a:cxn ang="0">
                  <a:pos x="1464" y="708"/>
                </a:cxn>
                <a:cxn ang="0">
                  <a:pos x="1411" y="830"/>
                </a:cxn>
                <a:cxn ang="0">
                  <a:pos x="1345" y="848"/>
                </a:cxn>
                <a:cxn ang="0">
                  <a:pos x="1215" y="853"/>
                </a:cxn>
                <a:cxn ang="0">
                  <a:pos x="1154" y="822"/>
                </a:cxn>
                <a:cxn ang="0">
                  <a:pos x="1103" y="741"/>
                </a:cxn>
                <a:cxn ang="0">
                  <a:pos x="1063" y="634"/>
                </a:cxn>
                <a:cxn ang="0">
                  <a:pos x="1057" y="498"/>
                </a:cxn>
                <a:cxn ang="0">
                  <a:pos x="1098" y="444"/>
                </a:cxn>
                <a:cxn ang="0">
                  <a:pos x="1078" y="424"/>
                </a:cxn>
                <a:cxn ang="0">
                  <a:pos x="930" y="288"/>
                </a:cxn>
                <a:cxn ang="0">
                  <a:pos x="785" y="185"/>
                </a:cxn>
                <a:cxn ang="0">
                  <a:pos x="615" y="93"/>
                </a:cxn>
                <a:cxn ang="0">
                  <a:pos x="334" y="84"/>
                </a:cxn>
                <a:cxn ang="0">
                  <a:pos x="22" y="52"/>
                </a:cxn>
                <a:cxn ang="0">
                  <a:pos x="57" y="120"/>
                </a:cxn>
                <a:cxn ang="0">
                  <a:pos x="84" y="191"/>
                </a:cxn>
                <a:cxn ang="0">
                  <a:pos x="147" y="241"/>
                </a:cxn>
                <a:cxn ang="0">
                  <a:pos x="164" y="300"/>
                </a:cxn>
                <a:cxn ang="0">
                  <a:pos x="126" y="315"/>
                </a:cxn>
                <a:cxn ang="0">
                  <a:pos x="179" y="358"/>
                </a:cxn>
                <a:cxn ang="0">
                  <a:pos x="239" y="397"/>
                </a:cxn>
                <a:cxn ang="0">
                  <a:pos x="272" y="491"/>
                </a:cxn>
                <a:cxn ang="0">
                  <a:pos x="305" y="509"/>
                </a:cxn>
                <a:cxn ang="0">
                  <a:pos x="394" y="606"/>
                </a:cxn>
                <a:cxn ang="0">
                  <a:pos x="412" y="557"/>
                </a:cxn>
                <a:cxn ang="0">
                  <a:pos x="353" y="507"/>
                </a:cxn>
                <a:cxn ang="0">
                  <a:pos x="323" y="424"/>
                </a:cxn>
                <a:cxn ang="0">
                  <a:pos x="298" y="387"/>
                </a:cxn>
                <a:cxn ang="0">
                  <a:pos x="266" y="330"/>
                </a:cxn>
                <a:cxn ang="0">
                  <a:pos x="231" y="271"/>
                </a:cxn>
                <a:cxn ang="0">
                  <a:pos x="195" y="218"/>
                </a:cxn>
                <a:cxn ang="0">
                  <a:pos x="143" y="164"/>
                </a:cxn>
                <a:cxn ang="0">
                  <a:pos x="127" y="56"/>
                </a:cxn>
              </a:cxnLst>
              <a:rect l="0" t="0" r="r" b="b"/>
              <a:pathLst>
                <a:path w="1657" h="1083">
                  <a:moveTo>
                    <a:pt x="127" y="56"/>
                  </a:moveTo>
                  <a:lnTo>
                    <a:pt x="136" y="59"/>
                  </a:lnTo>
                  <a:lnTo>
                    <a:pt x="140" y="61"/>
                  </a:lnTo>
                  <a:lnTo>
                    <a:pt x="148" y="68"/>
                  </a:lnTo>
                  <a:lnTo>
                    <a:pt x="151" y="67"/>
                  </a:lnTo>
                  <a:lnTo>
                    <a:pt x="152" y="72"/>
                  </a:lnTo>
                  <a:lnTo>
                    <a:pt x="162" y="77"/>
                  </a:lnTo>
                  <a:lnTo>
                    <a:pt x="168" y="79"/>
                  </a:lnTo>
                  <a:lnTo>
                    <a:pt x="183" y="77"/>
                  </a:lnTo>
                  <a:lnTo>
                    <a:pt x="191" y="82"/>
                  </a:lnTo>
                  <a:lnTo>
                    <a:pt x="191" y="88"/>
                  </a:lnTo>
                  <a:lnTo>
                    <a:pt x="196" y="90"/>
                  </a:lnTo>
                  <a:lnTo>
                    <a:pt x="215" y="95"/>
                  </a:lnTo>
                  <a:lnTo>
                    <a:pt x="219" y="99"/>
                  </a:lnTo>
                  <a:lnTo>
                    <a:pt x="223" y="105"/>
                  </a:lnTo>
                  <a:lnTo>
                    <a:pt x="223" y="125"/>
                  </a:lnTo>
                  <a:lnTo>
                    <a:pt x="226" y="131"/>
                  </a:lnTo>
                  <a:lnTo>
                    <a:pt x="233" y="144"/>
                  </a:lnTo>
                  <a:lnTo>
                    <a:pt x="234" y="152"/>
                  </a:lnTo>
                  <a:lnTo>
                    <a:pt x="237" y="154"/>
                  </a:lnTo>
                  <a:lnTo>
                    <a:pt x="240" y="161"/>
                  </a:lnTo>
                  <a:lnTo>
                    <a:pt x="243" y="177"/>
                  </a:lnTo>
                  <a:lnTo>
                    <a:pt x="248" y="183"/>
                  </a:lnTo>
                  <a:lnTo>
                    <a:pt x="251" y="185"/>
                  </a:lnTo>
                  <a:lnTo>
                    <a:pt x="254" y="188"/>
                  </a:lnTo>
                  <a:lnTo>
                    <a:pt x="258" y="207"/>
                  </a:lnTo>
                  <a:lnTo>
                    <a:pt x="260" y="212"/>
                  </a:lnTo>
                  <a:lnTo>
                    <a:pt x="262" y="215"/>
                  </a:lnTo>
                  <a:lnTo>
                    <a:pt x="269" y="219"/>
                  </a:lnTo>
                  <a:lnTo>
                    <a:pt x="272" y="224"/>
                  </a:lnTo>
                  <a:lnTo>
                    <a:pt x="277" y="239"/>
                  </a:lnTo>
                  <a:lnTo>
                    <a:pt x="286" y="245"/>
                  </a:lnTo>
                  <a:lnTo>
                    <a:pt x="290" y="257"/>
                  </a:lnTo>
                  <a:lnTo>
                    <a:pt x="299" y="268"/>
                  </a:lnTo>
                  <a:lnTo>
                    <a:pt x="310" y="272"/>
                  </a:lnTo>
                  <a:lnTo>
                    <a:pt x="324" y="292"/>
                  </a:lnTo>
                  <a:lnTo>
                    <a:pt x="334" y="299"/>
                  </a:lnTo>
                  <a:lnTo>
                    <a:pt x="351" y="303"/>
                  </a:lnTo>
                  <a:lnTo>
                    <a:pt x="357" y="304"/>
                  </a:lnTo>
                  <a:lnTo>
                    <a:pt x="360" y="306"/>
                  </a:lnTo>
                  <a:lnTo>
                    <a:pt x="361" y="320"/>
                  </a:lnTo>
                  <a:lnTo>
                    <a:pt x="358" y="325"/>
                  </a:lnTo>
                  <a:lnTo>
                    <a:pt x="361" y="330"/>
                  </a:lnTo>
                  <a:lnTo>
                    <a:pt x="361" y="335"/>
                  </a:lnTo>
                  <a:lnTo>
                    <a:pt x="367" y="342"/>
                  </a:lnTo>
                  <a:lnTo>
                    <a:pt x="374" y="348"/>
                  </a:lnTo>
                  <a:lnTo>
                    <a:pt x="390" y="355"/>
                  </a:lnTo>
                  <a:lnTo>
                    <a:pt x="398" y="364"/>
                  </a:lnTo>
                  <a:lnTo>
                    <a:pt x="401" y="374"/>
                  </a:lnTo>
                  <a:lnTo>
                    <a:pt x="406" y="376"/>
                  </a:lnTo>
                  <a:lnTo>
                    <a:pt x="407" y="379"/>
                  </a:lnTo>
                  <a:lnTo>
                    <a:pt x="421" y="379"/>
                  </a:lnTo>
                  <a:lnTo>
                    <a:pt x="428" y="384"/>
                  </a:lnTo>
                  <a:lnTo>
                    <a:pt x="433" y="395"/>
                  </a:lnTo>
                  <a:lnTo>
                    <a:pt x="439" y="397"/>
                  </a:lnTo>
                  <a:lnTo>
                    <a:pt x="439" y="402"/>
                  </a:lnTo>
                  <a:lnTo>
                    <a:pt x="433" y="412"/>
                  </a:lnTo>
                  <a:lnTo>
                    <a:pt x="430" y="414"/>
                  </a:lnTo>
                  <a:lnTo>
                    <a:pt x="428" y="421"/>
                  </a:lnTo>
                  <a:lnTo>
                    <a:pt x="427" y="425"/>
                  </a:lnTo>
                  <a:lnTo>
                    <a:pt x="426" y="433"/>
                  </a:lnTo>
                  <a:lnTo>
                    <a:pt x="427" y="438"/>
                  </a:lnTo>
                  <a:lnTo>
                    <a:pt x="432" y="445"/>
                  </a:lnTo>
                  <a:lnTo>
                    <a:pt x="444" y="445"/>
                  </a:lnTo>
                  <a:lnTo>
                    <a:pt x="452" y="439"/>
                  </a:lnTo>
                  <a:lnTo>
                    <a:pt x="454" y="443"/>
                  </a:lnTo>
                  <a:lnTo>
                    <a:pt x="450" y="451"/>
                  </a:lnTo>
                  <a:lnTo>
                    <a:pt x="453" y="456"/>
                  </a:lnTo>
                  <a:lnTo>
                    <a:pt x="476" y="468"/>
                  </a:lnTo>
                  <a:lnTo>
                    <a:pt x="482" y="470"/>
                  </a:lnTo>
                  <a:lnTo>
                    <a:pt x="487" y="466"/>
                  </a:lnTo>
                  <a:lnTo>
                    <a:pt x="501" y="481"/>
                  </a:lnTo>
                  <a:lnTo>
                    <a:pt x="506" y="484"/>
                  </a:lnTo>
                  <a:lnTo>
                    <a:pt x="507" y="492"/>
                  </a:lnTo>
                  <a:lnTo>
                    <a:pt x="507" y="503"/>
                  </a:lnTo>
                  <a:lnTo>
                    <a:pt x="509" y="507"/>
                  </a:lnTo>
                  <a:lnTo>
                    <a:pt x="543" y="535"/>
                  </a:lnTo>
                  <a:lnTo>
                    <a:pt x="554" y="545"/>
                  </a:lnTo>
                  <a:lnTo>
                    <a:pt x="561" y="548"/>
                  </a:lnTo>
                  <a:lnTo>
                    <a:pt x="565" y="553"/>
                  </a:lnTo>
                  <a:lnTo>
                    <a:pt x="567" y="558"/>
                  </a:lnTo>
                  <a:lnTo>
                    <a:pt x="567" y="564"/>
                  </a:lnTo>
                  <a:lnTo>
                    <a:pt x="570" y="568"/>
                  </a:lnTo>
                  <a:lnTo>
                    <a:pt x="576" y="568"/>
                  </a:lnTo>
                  <a:lnTo>
                    <a:pt x="582" y="577"/>
                  </a:lnTo>
                  <a:lnTo>
                    <a:pt x="588" y="589"/>
                  </a:lnTo>
                  <a:lnTo>
                    <a:pt x="592" y="595"/>
                  </a:lnTo>
                  <a:lnTo>
                    <a:pt x="604" y="604"/>
                  </a:lnTo>
                  <a:lnTo>
                    <a:pt x="615" y="617"/>
                  </a:lnTo>
                  <a:lnTo>
                    <a:pt x="630" y="627"/>
                  </a:lnTo>
                  <a:lnTo>
                    <a:pt x="632" y="633"/>
                  </a:lnTo>
                  <a:lnTo>
                    <a:pt x="631" y="635"/>
                  </a:lnTo>
                  <a:lnTo>
                    <a:pt x="631" y="640"/>
                  </a:lnTo>
                  <a:lnTo>
                    <a:pt x="638" y="664"/>
                  </a:lnTo>
                  <a:lnTo>
                    <a:pt x="645" y="672"/>
                  </a:lnTo>
                  <a:lnTo>
                    <a:pt x="646" y="681"/>
                  </a:lnTo>
                  <a:lnTo>
                    <a:pt x="652" y="687"/>
                  </a:lnTo>
                  <a:lnTo>
                    <a:pt x="656" y="694"/>
                  </a:lnTo>
                  <a:lnTo>
                    <a:pt x="658" y="703"/>
                  </a:lnTo>
                  <a:lnTo>
                    <a:pt x="658" y="712"/>
                  </a:lnTo>
                  <a:lnTo>
                    <a:pt x="656" y="717"/>
                  </a:lnTo>
                  <a:lnTo>
                    <a:pt x="646" y="728"/>
                  </a:lnTo>
                  <a:lnTo>
                    <a:pt x="645" y="729"/>
                  </a:lnTo>
                  <a:lnTo>
                    <a:pt x="646" y="733"/>
                  </a:lnTo>
                  <a:lnTo>
                    <a:pt x="653" y="739"/>
                  </a:lnTo>
                  <a:lnTo>
                    <a:pt x="654" y="742"/>
                  </a:lnTo>
                  <a:lnTo>
                    <a:pt x="640" y="748"/>
                  </a:lnTo>
                  <a:lnTo>
                    <a:pt x="635" y="752"/>
                  </a:lnTo>
                  <a:lnTo>
                    <a:pt x="635" y="756"/>
                  </a:lnTo>
                  <a:lnTo>
                    <a:pt x="637" y="758"/>
                  </a:lnTo>
                  <a:lnTo>
                    <a:pt x="642" y="771"/>
                  </a:lnTo>
                  <a:lnTo>
                    <a:pt x="643" y="779"/>
                  </a:lnTo>
                  <a:lnTo>
                    <a:pt x="646" y="788"/>
                  </a:lnTo>
                  <a:lnTo>
                    <a:pt x="656" y="793"/>
                  </a:lnTo>
                  <a:lnTo>
                    <a:pt x="670" y="810"/>
                  </a:lnTo>
                  <a:lnTo>
                    <a:pt x="675" y="815"/>
                  </a:lnTo>
                  <a:lnTo>
                    <a:pt x="683" y="821"/>
                  </a:lnTo>
                  <a:lnTo>
                    <a:pt x="689" y="823"/>
                  </a:lnTo>
                  <a:lnTo>
                    <a:pt x="699" y="827"/>
                  </a:lnTo>
                  <a:lnTo>
                    <a:pt x="706" y="827"/>
                  </a:lnTo>
                  <a:lnTo>
                    <a:pt x="710" y="830"/>
                  </a:lnTo>
                  <a:lnTo>
                    <a:pt x="722" y="841"/>
                  </a:lnTo>
                  <a:lnTo>
                    <a:pt x="731" y="843"/>
                  </a:lnTo>
                  <a:lnTo>
                    <a:pt x="738" y="850"/>
                  </a:lnTo>
                  <a:lnTo>
                    <a:pt x="740" y="855"/>
                  </a:lnTo>
                  <a:lnTo>
                    <a:pt x="740" y="858"/>
                  </a:lnTo>
                  <a:lnTo>
                    <a:pt x="744" y="859"/>
                  </a:lnTo>
                  <a:lnTo>
                    <a:pt x="746" y="861"/>
                  </a:lnTo>
                  <a:lnTo>
                    <a:pt x="748" y="865"/>
                  </a:lnTo>
                  <a:lnTo>
                    <a:pt x="750" y="870"/>
                  </a:lnTo>
                  <a:lnTo>
                    <a:pt x="755" y="874"/>
                  </a:lnTo>
                  <a:lnTo>
                    <a:pt x="769" y="875"/>
                  </a:lnTo>
                  <a:lnTo>
                    <a:pt x="775" y="879"/>
                  </a:lnTo>
                  <a:lnTo>
                    <a:pt x="780" y="880"/>
                  </a:lnTo>
                  <a:lnTo>
                    <a:pt x="782" y="884"/>
                  </a:lnTo>
                  <a:lnTo>
                    <a:pt x="814" y="892"/>
                  </a:lnTo>
                  <a:lnTo>
                    <a:pt x="820" y="895"/>
                  </a:lnTo>
                  <a:lnTo>
                    <a:pt x="828" y="895"/>
                  </a:lnTo>
                  <a:lnTo>
                    <a:pt x="832" y="892"/>
                  </a:lnTo>
                  <a:lnTo>
                    <a:pt x="836" y="895"/>
                  </a:lnTo>
                  <a:lnTo>
                    <a:pt x="850" y="902"/>
                  </a:lnTo>
                  <a:lnTo>
                    <a:pt x="855" y="909"/>
                  </a:lnTo>
                  <a:lnTo>
                    <a:pt x="856" y="912"/>
                  </a:lnTo>
                  <a:lnTo>
                    <a:pt x="860" y="913"/>
                  </a:lnTo>
                  <a:lnTo>
                    <a:pt x="862" y="917"/>
                  </a:lnTo>
                  <a:lnTo>
                    <a:pt x="869" y="919"/>
                  </a:lnTo>
                  <a:lnTo>
                    <a:pt x="875" y="924"/>
                  </a:lnTo>
                  <a:lnTo>
                    <a:pt x="884" y="928"/>
                  </a:lnTo>
                  <a:lnTo>
                    <a:pt x="884" y="931"/>
                  </a:lnTo>
                  <a:lnTo>
                    <a:pt x="890" y="936"/>
                  </a:lnTo>
                  <a:lnTo>
                    <a:pt x="894" y="935"/>
                  </a:lnTo>
                  <a:lnTo>
                    <a:pt x="900" y="939"/>
                  </a:lnTo>
                  <a:lnTo>
                    <a:pt x="905" y="941"/>
                  </a:lnTo>
                  <a:lnTo>
                    <a:pt x="916" y="945"/>
                  </a:lnTo>
                  <a:lnTo>
                    <a:pt x="926" y="946"/>
                  </a:lnTo>
                  <a:lnTo>
                    <a:pt x="943" y="951"/>
                  </a:lnTo>
                  <a:lnTo>
                    <a:pt x="953" y="959"/>
                  </a:lnTo>
                  <a:lnTo>
                    <a:pt x="960" y="961"/>
                  </a:lnTo>
                  <a:lnTo>
                    <a:pt x="985" y="968"/>
                  </a:lnTo>
                  <a:lnTo>
                    <a:pt x="1000" y="974"/>
                  </a:lnTo>
                  <a:lnTo>
                    <a:pt x="1009" y="973"/>
                  </a:lnTo>
                  <a:lnTo>
                    <a:pt x="1019" y="983"/>
                  </a:lnTo>
                  <a:lnTo>
                    <a:pt x="1043" y="998"/>
                  </a:lnTo>
                  <a:lnTo>
                    <a:pt x="1049" y="999"/>
                  </a:lnTo>
                  <a:lnTo>
                    <a:pt x="1052" y="999"/>
                  </a:lnTo>
                  <a:lnTo>
                    <a:pt x="1057" y="1003"/>
                  </a:lnTo>
                  <a:lnTo>
                    <a:pt x="1063" y="1005"/>
                  </a:lnTo>
                  <a:lnTo>
                    <a:pt x="1074" y="1009"/>
                  </a:lnTo>
                  <a:lnTo>
                    <a:pt x="1103" y="1011"/>
                  </a:lnTo>
                  <a:lnTo>
                    <a:pt x="1113" y="1017"/>
                  </a:lnTo>
                  <a:lnTo>
                    <a:pt x="1120" y="1020"/>
                  </a:lnTo>
                  <a:lnTo>
                    <a:pt x="1122" y="1020"/>
                  </a:lnTo>
                  <a:lnTo>
                    <a:pt x="1130" y="1024"/>
                  </a:lnTo>
                  <a:lnTo>
                    <a:pt x="1145" y="1025"/>
                  </a:lnTo>
                  <a:lnTo>
                    <a:pt x="1152" y="1024"/>
                  </a:lnTo>
                  <a:lnTo>
                    <a:pt x="1158" y="1021"/>
                  </a:lnTo>
                  <a:lnTo>
                    <a:pt x="1162" y="1017"/>
                  </a:lnTo>
                  <a:lnTo>
                    <a:pt x="1173" y="1013"/>
                  </a:lnTo>
                  <a:lnTo>
                    <a:pt x="1181" y="1010"/>
                  </a:lnTo>
                  <a:lnTo>
                    <a:pt x="1202" y="995"/>
                  </a:lnTo>
                  <a:lnTo>
                    <a:pt x="1207" y="994"/>
                  </a:lnTo>
                  <a:lnTo>
                    <a:pt x="1215" y="992"/>
                  </a:lnTo>
                  <a:lnTo>
                    <a:pt x="1232" y="992"/>
                  </a:lnTo>
                  <a:lnTo>
                    <a:pt x="1244" y="995"/>
                  </a:lnTo>
                  <a:lnTo>
                    <a:pt x="1266" y="1004"/>
                  </a:lnTo>
                  <a:lnTo>
                    <a:pt x="1291" y="1015"/>
                  </a:lnTo>
                  <a:lnTo>
                    <a:pt x="1309" y="1033"/>
                  </a:lnTo>
                  <a:lnTo>
                    <a:pt x="1316" y="1042"/>
                  </a:lnTo>
                  <a:lnTo>
                    <a:pt x="1336" y="1060"/>
                  </a:lnTo>
                  <a:lnTo>
                    <a:pt x="1345" y="1070"/>
                  </a:lnTo>
                  <a:lnTo>
                    <a:pt x="1362" y="1083"/>
                  </a:lnTo>
                  <a:lnTo>
                    <a:pt x="1364" y="1081"/>
                  </a:lnTo>
                  <a:lnTo>
                    <a:pt x="1366" y="1065"/>
                  </a:lnTo>
                  <a:lnTo>
                    <a:pt x="1368" y="1063"/>
                  </a:lnTo>
                  <a:lnTo>
                    <a:pt x="1369" y="1060"/>
                  </a:lnTo>
                  <a:lnTo>
                    <a:pt x="1367" y="1053"/>
                  </a:lnTo>
                  <a:lnTo>
                    <a:pt x="1368" y="1052"/>
                  </a:lnTo>
                  <a:lnTo>
                    <a:pt x="1371" y="1047"/>
                  </a:lnTo>
                  <a:lnTo>
                    <a:pt x="1377" y="1037"/>
                  </a:lnTo>
                  <a:lnTo>
                    <a:pt x="1378" y="1033"/>
                  </a:lnTo>
                  <a:lnTo>
                    <a:pt x="1401" y="997"/>
                  </a:lnTo>
                  <a:lnTo>
                    <a:pt x="1431" y="994"/>
                  </a:lnTo>
                  <a:lnTo>
                    <a:pt x="1454" y="994"/>
                  </a:lnTo>
                  <a:lnTo>
                    <a:pt x="1455" y="995"/>
                  </a:lnTo>
                  <a:lnTo>
                    <a:pt x="1455" y="994"/>
                  </a:lnTo>
                  <a:lnTo>
                    <a:pt x="1457" y="979"/>
                  </a:lnTo>
                  <a:lnTo>
                    <a:pt x="1454" y="974"/>
                  </a:lnTo>
                  <a:lnTo>
                    <a:pt x="1444" y="966"/>
                  </a:lnTo>
                  <a:lnTo>
                    <a:pt x="1441" y="957"/>
                  </a:lnTo>
                  <a:lnTo>
                    <a:pt x="1425" y="947"/>
                  </a:lnTo>
                  <a:lnTo>
                    <a:pt x="1399" y="922"/>
                  </a:lnTo>
                  <a:lnTo>
                    <a:pt x="1401" y="923"/>
                  </a:lnTo>
                  <a:lnTo>
                    <a:pt x="1433" y="923"/>
                  </a:lnTo>
                  <a:lnTo>
                    <a:pt x="1433" y="896"/>
                  </a:lnTo>
                  <a:lnTo>
                    <a:pt x="1528" y="895"/>
                  </a:lnTo>
                  <a:lnTo>
                    <a:pt x="1541" y="892"/>
                  </a:lnTo>
                  <a:lnTo>
                    <a:pt x="1546" y="892"/>
                  </a:lnTo>
                  <a:lnTo>
                    <a:pt x="1561" y="864"/>
                  </a:lnTo>
                  <a:lnTo>
                    <a:pt x="1565" y="861"/>
                  </a:lnTo>
                  <a:lnTo>
                    <a:pt x="1571" y="863"/>
                  </a:lnTo>
                  <a:lnTo>
                    <a:pt x="1572" y="855"/>
                  </a:lnTo>
                  <a:lnTo>
                    <a:pt x="1583" y="839"/>
                  </a:lnTo>
                  <a:lnTo>
                    <a:pt x="1590" y="842"/>
                  </a:lnTo>
                  <a:lnTo>
                    <a:pt x="1588" y="858"/>
                  </a:lnTo>
                  <a:lnTo>
                    <a:pt x="1593" y="859"/>
                  </a:lnTo>
                  <a:lnTo>
                    <a:pt x="1595" y="861"/>
                  </a:lnTo>
                  <a:lnTo>
                    <a:pt x="1594" y="876"/>
                  </a:lnTo>
                  <a:lnTo>
                    <a:pt x="1597" y="886"/>
                  </a:lnTo>
                  <a:lnTo>
                    <a:pt x="1600" y="881"/>
                  </a:lnTo>
                  <a:lnTo>
                    <a:pt x="1606" y="860"/>
                  </a:lnTo>
                  <a:lnTo>
                    <a:pt x="1608" y="849"/>
                  </a:lnTo>
                  <a:lnTo>
                    <a:pt x="1616" y="825"/>
                  </a:lnTo>
                  <a:lnTo>
                    <a:pt x="1619" y="815"/>
                  </a:lnTo>
                  <a:lnTo>
                    <a:pt x="1616" y="810"/>
                  </a:lnTo>
                  <a:lnTo>
                    <a:pt x="1611" y="806"/>
                  </a:lnTo>
                  <a:lnTo>
                    <a:pt x="1620" y="801"/>
                  </a:lnTo>
                  <a:lnTo>
                    <a:pt x="1619" y="794"/>
                  </a:lnTo>
                  <a:lnTo>
                    <a:pt x="1611" y="790"/>
                  </a:lnTo>
                  <a:lnTo>
                    <a:pt x="1617" y="782"/>
                  </a:lnTo>
                  <a:lnTo>
                    <a:pt x="1622" y="772"/>
                  </a:lnTo>
                  <a:lnTo>
                    <a:pt x="1622" y="763"/>
                  </a:lnTo>
                  <a:lnTo>
                    <a:pt x="1632" y="744"/>
                  </a:lnTo>
                  <a:lnTo>
                    <a:pt x="1641" y="736"/>
                  </a:lnTo>
                  <a:lnTo>
                    <a:pt x="1653" y="723"/>
                  </a:lnTo>
                  <a:lnTo>
                    <a:pt x="1656" y="714"/>
                  </a:lnTo>
                  <a:lnTo>
                    <a:pt x="1657" y="703"/>
                  </a:lnTo>
                  <a:lnTo>
                    <a:pt x="1654" y="692"/>
                  </a:lnTo>
                  <a:lnTo>
                    <a:pt x="1648" y="683"/>
                  </a:lnTo>
                  <a:lnTo>
                    <a:pt x="1617" y="680"/>
                  </a:lnTo>
                  <a:lnTo>
                    <a:pt x="1605" y="691"/>
                  </a:lnTo>
                  <a:lnTo>
                    <a:pt x="1605" y="678"/>
                  </a:lnTo>
                  <a:lnTo>
                    <a:pt x="1588" y="675"/>
                  </a:lnTo>
                  <a:lnTo>
                    <a:pt x="1576" y="676"/>
                  </a:lnTo>
                  <a:lnTo>
                    <a:pt x="1555" y="682"/>
                  </a:lnTo>
                  <a:lnTo>
                    <a:pt x="1544" y="690"/>
                  </a:lnTo>
                  <a:lnTo>
                    <a:pt x="1519" y="691"/>
                  </a:lnTo>
                  <a:lnTo>
                    <a:pt x="1504" y="691"/>
                  </a:lnTo>
                  <a:lnTo>
                    <a:pt x="1495" y="692"/>
                  </a:lnTo>
                  <a:lnTo>
                    <a:pt x="1484" y="697"/>
                  </a:lnTo>
                  <a:lnTo>
                    <a:pt x="1474" y="699"/>
                  </a:lnTo>
                  <a:lnTo>
                    <a:pt x="1464" y="708"/>
                  </a:lnTo>
                  <a:lnTo>
                    <a:pt x="1459" y="720"/>
                  </a:lnTo>
                  <a:lnTo>
                    <a:pt x="1457" y="750"/>
                  </a:lnTo>
                  <a:lnTo>
                    <a:pt x="1453" y="767"/>
                  </a:lnTo>
                  <a:lnTo>
                    <a:pt x="1449" y="779"/>
                  </a:lnTo>
                  <a:lnTo>
                    <a:pt x="1443" y="788"/>
                  </a:lnTo>
                  <a:lnTo>
                    <a:pt x="1441" y="801"/>
                  </a:lnTo>
                  <a:lnTo>
                    <a:pt x="1436" y="812"/>
                  </a:lnTo>
                  <a:lnTo>
                    <a:pt x="1426" y="823"/>
                  </a:lnTo>
                  <a:lnTo>
                    <a:pt x="1411" y="830"/>
                  </a:lnTo>
                  <a:lnTo>
                    <a:pt x="1414" y="849"/>
                  </a:lnTo>
                  <a:lnTo>
                    <a:pt x="1395" y="859"/>
                  </a:lnTo>
                  <a:lnTo>
                    <a:pt x="1387" y="860"/>
                  </a:lnTo>
                  <a:lnTo>
                    <a:pt x="1380" y="859"/>
                  </a:lnTo>
                  <a:lnTo>
                    <a:pt x="1377" y="854"/>
                  </a:lnTo>
                  <a:lnTo>
                    <a:pt x="1377" y="848"/>
                  </a:lnTo>
                  <a:lnTo>
                    <a:pt x="1368" y="846"/>
                  </a:lnTo>
                  <a:lnTo>
                    <a:pt x="1351" y="846"/>
                  </a:lnTo>
                  <a:lnTo>
                    <a:pt x="1345" y="848"/>
                  </a:lnTo>
                  <a:lnTo>
                    <a:pt x="1335" y="850"/>
                  </a:lnTo>
                  <a:lnTo>
                    <a:pt x="1321" y="858"/>
                  </a:lnTo>
                  <a:lnTo>
                    <a:pt x="1312" y="860"/>
                  </a:lnTo>
                  <a:lnTo>
                    <a:pt x="1303" y="859"/>
                  </a:lnTo>
                  <a:lnTo>
                    <a:pt x="1275" y="864"/>
                  </a:lnTo>
                  <a:lnTo>
                    <a:pt x="1251" y="876"/>
                  </a:lnTo>
                  <a:lnTo>
                    <a:pt x="1238" y="876"/>
                  </a:lnTo>
                  <a:lnTo>
                    <a:pt x="1226" y="868"/>
                  </a:lnTo>
                  <a:lnTo>
                    <a:pt x="1215" y="853"/>
                  </a:lnTo>
                  <a:lnTo>
                    <a:pt x="1210" y="849"/>
                  </a:lnTo>
                  <a:lnTo>
                    <a:pt x="1210" y="852"/>
                  </a:lnTo>
                  <a:lnTo>
                    <a:pt x="1195" y="850"/>
                  </a:lnTo>
                  <a:lnTo>
                    <a:pt x="1183" y="846"/>
                  </a:lnTo>
                  <a:lnTo>
                    <a:pt x="1175" y="843"/>
                  </a:lnTo>
                  <a:lnTo>
                    <a:pt x="1169" y="839"/>
                  </a:lnTo>
                  <a:lnTo>
                    <a:pt x="1164" y="832"/>
                  </a:lnTo>
                  <a:lnTo>
                    <a:pt x="1160" y="830"/>
                  </a:lnTo>
                  <a:lnTo>
                    <a:pt x="1154" y="822"/>
                  </a:lnTo>
                  <a:lnTo>
                    <a:pt x="1152" y="820"/>
                  </a:lnTo>
                  <a:lnTo>
                    <a:pt x="1149" y="820"/>
                  </a:lnTo>
                  <a:lnTo>
                    <a:pt x="1148" y="818"/>
                  </a:lnTo>
                  <a:lnTo>
                    <a:pt x="1146" y="809"/>
                  </a:lnTo>
                  <a:lnTo>
                    <a:pt x="1130" y="773"/>
                  </a:lnTo>
                  <a:lnTo>
                    <a:pt x="1126" y="766"/>
                  </a:lnTo>
                  <a:lnTo>
                    <a:pt x="1120" y="761"/>
                  </a:lnTo>
                  <a:lnTo>
                    <a:pt x="1108" y="747"/>
                  </a:lnTo>
                  <a:lnTo>
                    <a:pt x="1103" y="741"/>
                  </a:lnTo>
                  <a:lnTo>
                    <a:pt x="1088" y="717"/>
                  </a:lnTo>
                  <a:lnTo>
                    <a:pt x="1084" y="705"/>
                  </a:lnTo>
                  <a:lnTo>
                    <a:pt x="1086" y="703"/>
                  </a:lnTo>
                  <a:lnTo>
                    <a:pt x="1090" y="696"/>
                  </a:lnTo>
                  <a:lnTo>
                    <a:pt x="1090" y="690"/>
                  </a:lnTo>
                  <a:lnTo>
                    <a:pt x="1089" y="686"/>
                  </a:lnTo>
                  <a:lnTo>
                    <a:pt x="1071" y="664"/>
                  </a:lnTo>
                  <a:lnTo>
                    <a:pt x="1063" y="645"/>
                  </a:lnTo>
                  <a:lnTo>
                    <a:pt x="1063" y="634"/>
                  </a:lnTo>
                  <a:lnTo>
                    <a:pt x="1068" y="611"/>
                  </a:lnTo>
                  <a:lnTo>
                    <a:pt x="1067" y="574"/>
                  </a:lnTo>
                  <a:lnTo>
                    <a:pt x="1067" y="562"/>
                  </a:lnTo>
                  <a:lnTo>
                    <a:pt x="1065" y="552"/>
                  </a:lnTo>
                  <a:lnTo>
                    <a:pt x="1061" y="547"/>
                  </a:lnTo>
                  <a:lnTo>
                    <a:pt x="1060" y="529"/>
                  </a:lnTo>
                  <a:lnTo>
                    <a:pt x="1060" y="505"/>
                  </a:lnTo>
                  <a:lnTo>
                    <a:pt x="1057" y="502"/>
                  </a:lnTo>
                  <a:lnTo>
                    <a:pt x="1057" y="498"/>
                  </a:lnTo>
                  <a:lnTo>
                    <a:pt x="1062" y="484"/>
                  </a:lnTo>
                  <a:lnTo>
                    <a:pt x="1068" y="479"/>
                  </a:lnTo>
                  <a:lnTo>
                    <a:pt x="1071" y="467"/>
                  </a:lnTo>
                  <a:lnTo>
                    <a:pt x="1071" y="459"/>
                  </a:lnTo>
                  <a:lnTo>
                    <a:pt x="1073" y="455"/>
                  </a:lnTo>
                  <a:lnTo>
                    <a:pt x="1086" y="459"/>
                  </a:lnTo>
                  <a:lnTo>
                    <a:pt x="1089" y="457"/>
                  </a:lnTo>
                  <a:lnTo>
                    <a:pt x="1095" y="450"/>
                  </a:lnTo>
                  <a:lnTo>
                    <a:pt x="1098" y="444"/>
                  </a:lnTo>
                  <a:lnTo>
                    <a:pt x="1099" y="434"/>
                  </a:lnTo>
                  <a:lnTo>
                    <a:pt x="1098" y="433"/>
                  </a:lnTo>
                  <a:lnTo>
                    <a:pt x="1095" y="439"/>
                  </a:lnTo>
                  <a:lnTo>
                    <a:pt x="1093" y="443"/>
                  </a:lnTo>
                  <a:lnTo>
                    <a:pt x="1090" y="444"/>
                  </a:lnTo>
                  <a:lnTo>
                    <a:pt x="1089" y="444"/>
                  </a:lnTo>
                  <a:lnTo>
                    <a:pt x="1090" y="438"/>
                  </a:lnTo>
                  <a:lnTo>
                    <a:pt x="1095" y="425"/>
                  </a:lnTo>
                  <a:lnTo>
                    <a:pt x="1078" y="424"/>
                  </a:lnTo>
                  <a:lnTo>
                    <a:pt x="1060" y="416"/>
                  </a:lnTo>
                  <a:lnTo>
                    <a:pt x="1033" y="413"/>
                  </a:lnTo>
                  <a:lnTo>
                    <a:pt x="1018" y="405"/>
                  </a:lnTo>
                  <a:lnTo>
                    <a:pt x="1004" y="403"/>
                  </a:lnTo>
                  <a:lnTo>
                    <a:pt x="987" y="392"/>
                  </a:lnTo>
                  <a:lnTo>
                    <a:pt x="970" y="366"/>
                  </a:lnTo>
                  <a:lnTo>
                    <a:pt x="955" y="319"/>
                  </a:lnTo>
                  <a:lnTo>
                    <a:pt x="938" y="308"/>
                  </a:lnTo>
                  <a:lnTo>
                    <a:pt x="930" y="288"/>
                  </a:lnTo>
                  <a:lnTo>
                    <a:pt x="914" y="271"/>
                  </a:lnTo>
                  <a:lnTo>
                    <a:pt x="894" y="225"/>
                  </a:lnTo>
                  <a:lnTo>
                    <a:pt x="883" y="217"/>
                  </a:lnTo>
                  <a:lnTo>
                    <a:pt x="877" y="207"/>
                  </a:lnTo>
                  <a:lnTo>
                    <a:pt x="860" y="191"/>
                  </a:lnTo>
                  <a:lnTo>
                    <a:pt x="852" y="181"/>
                  </a:lnTo>
                  <a:lnTo>
                    <a:pt x="807" y="183"/>
                  </a:lnTo>
                  <a:lnTo>
                    <a:pt x="796" y="180"/>
                  </a:lnTo>
                  <a:lnTo>
                    <a:pt x="785" y="185"/>
                  </a:lnTo>
                  <a:lnTo>
                    <a:pt x="782" y="188"/>
                  </a:lnTo>
                  <a:lnTo>
                    <a:pt x="759" y="235"/>
                  </a:lnTo>
                  <a:lnTo>
                    <a:pt x="735" y="230"/>
                  </a:lnTo>
                  <a:lnTo>
                    <a:pt x="711" y="214"/>
                  </a:lnTo>
                  <a:lnTo>
                    <a:pt x="692" y="198"/>
                  </a:lnTo>
                  <a:lnTo>
                    <a:pt x="678" y="180"/>
                  </a:lnTo>
                  <a:lnTo>
                    <a:pt x="664" y="129"/>
                  </a:lnTo>
                  <a:lnTo>
                    <a:pt x="635" y="110"/>
                  </a:lnTo>
                  <a:lnTo>
                    <a:pt x="615" y="93"/>
                  </a:lnTo>
                  <a:lnTo>
                    <a:pt x="606" y="80"/>
                  </a:lnTo>
                  <a:lnTo>
                    <a:pt x="594" y="74"/>
                  </a:lnTo>
                  <a:lnTo>
                    <a:pt x="587" y="62"/>
                  </a:lnTo>
                  <a:lnTo>
                    <a:pt x="582" y="59"/>
                  </a:lnTo>
                  <a:lnTo>
                    <a:pt x="572" y="53"/>
                  </a:lnTo>
                  <a:lnTo>
                    <a:pt x="482" y="54"/>
                  </a:lnTo>
                  <a:lnTo>
                    <a:pt x="481" y="84"/>
                  </a:lnTo>
                  <a:lnTo>
                    <a:pt x="437" y="84"/>
                  </a:lnTo>
                  <a:lnTo>
                    <a:pt x="334" y="84"/>
                  </a:lnTo>
                  <a:lnTo>
                    <a:pt x="125" y="7"/>
                  </a:lnTo>
                  <a:lnTo>
                    <a:pt x="124" y="0"/>
                  </a:lnTo>
                  <a:lnTo>
                    <a:pt x="0" y="10"/>
                  </a:lnTo>
                  <a:lnTo>
                    <a:pt x="7" y="18"/>
                  </a:lnTo>
                  <a:lnTo>
                    <a:pt x="8" y="25"/>
                  </a:lnTo>
                  <a:lnTo>
                    <a:pt x="12" y="31"/>
                  </a:lnTo>
                  <a:lnTo>
                    <a:pt x="16" y="41"/>
                  </a:lnTo>
                  <a:lnTo>
                    <a:pt x="22" y="47"/>
                  </a:lnTo>
                  <a:lnTo>
                    <a:pt x="22" y="52"/>
                  </a:lnTo>
                  <a:lnTo>
                    <a:pt x="25" y="52"/>
                  </a:lnTo>
                  <a:lnTo>
                    <a:pt x="29" y="57"/>
                  </a:lnTo>
                  <a:lnTo>
                    <a:pt x="30" y="73"/>
                  </a:lnTo>
                  <a:lnTo>
                    <a:pt x="48" y="99"/>
                  </a:lnTo>
                  <a:lnTo>
                    <a:pt x="50" y="106"/>
                  </a:lnTo>
                  <a:lnTo>
                    <a:pt x="50" y="111"/>
                  </a:lnTo>
                  <a:lnTo>
                    <a:pt x="52" y="112"/>
                  </a:lnTo>
                  <a:lnTo>
                    <a:pt x="54" y="117"/>
                  </a:lnTo>
                  <a:lnTo>
                    <a:pt x="57" y="120"/>
                  </a:lnTo>
                  <a:lnTo>
                    <a:pt x="65" y="137"/>
                  </a:lnTo>
                  <a:lnTo>
                    <a:pt x="65" y="147"/>
                  </a:lnTo>
                  <a:lnTo>
                    <a:pt x="66" y="149"/>
                  </a:lnTo>
                  <a:lnTo>
                    <a:pt x="70" y="145"/>
                  </a:lnTo>
                  <a:lnTo>
                    <a:pt x="72" y="147"/>
                  </a:lnTo>
                  <a:lnTo>
                    <a:pt x="75" y="155"/>
                  </a:lnTo>
                  <a:lnTo>
                    <a:pt x="78" y="176"/>
                  </a:lnTo>
                  <a:lnTo>
                    <a:pt x="82" y="187"/>
                  </a:lnTo>
                  <a:lnTo>
                    <a:pt x="84" y="191"/>
                  </a:lnTo>
                  <a:lnTo>
                    <a:pt x="94" y="195"/>
                  </a:lnTo>
                  <a:lnTo>
                    <a:pt x="98" y="197"/>
                  </a:lnTo>
                  <a:lnTo>
                    <a:pt x="104" y="198"/>
                  </a:lnTo>
                  <a:lnTo>
                    <a:pt x="111" y="208"/>
                  </a:lnTo>
                  <a:lnTo>
                    <a:pt x="121" y="209"/>
                  </a:lnTo>
                  <a:lnTo>
                    <a:pt x="126" y="217"/>
                  </a:lnTo>
                  <a:lnTo>
                    <a:pt x="132" y="228"/>
                  </a:lnTo>
                  <a:lnTo>
                    <a:pt x="136" y="230"/>
                  </a:lnTo>
                  <a:lnTo>
                    <a:pt x="147" y="241"/>
                  </a:lnTo>
                  <a:lnTo>
                    <a:pt x="151" y="244"/>
                  </a:lnTo>
                  <a:lnTo>
                    <a:pt x="170" y="268"/>
                  </a:lnTo>
                  <a:lnTo>
                    <a:pt x="172" y="276"/>
                  </a:lnTo>
                  <a:lnTo>
                    <a:pt x="172" y="284"/>
                  </a:lnTo>
                  <a:lnTo>
                    <a:pt x="173" y="287"/>
                  </a:lnTo>
                  <a:lnTo>
                    <a:pt x="172" y="290"/>
                  </a:lnTo>
                  <a:lnTo>
                    <a:pt x="173" y="295"/>
                  </a:lnTo>
                  <a:lnTo>
                    <a:pt x="168" y="296"/>
                  </a:lnTo>
                  <a:lnTo>
                    <a:pt x="164" y="300"/>
                  </a:lnTo>
                  <a:lnTo>
                    <a:pt x="164" y="305"/>
                  </a:lnTo>
                  <a:lnTo>
                    <a:pt x="167" y="306"/>
                  </a:lnTo>
                  <a:lnTo>
                    <a:pt x="165" y="311"/>
                  </a:lnTo>
                  <a:lnTo>
                    <a:pt x="159" y="306"/>
                  </a:lnTo>
                  <a:lnTo>
                    <a:pt x="142" y="311"/>
                  </a:lnTo>
                  <a:lnTo>
                    <a:pt x="120" y="309"/>
                  </a:lnTo>
                  <a:lnTo>
                    <a:pt x="120" y="317"/>
                  </a:lnTo>
                  <a:lnTo>
                    <a:pt x="122" y="319"/>
                  </a:lnTo>
                  <a:lnTo>
                    <a:pt x="126" y="315"/>
                  </a:lnTo>
                  <a:lnTo>
                    <a:pt x="137" y="326"/>
                  </a:lnTo>
                  <a:lnTo>
                    <a:pt x="147" y="330"/>
                  </a:lnTo>
                  <a:lnTo>
                    <a:pt x="149" y="333"/>
                  </a:lnTo>
                  <a:lnTo>
                    <a:pt x="152" y="344"/>
                  </a:lnTo>
                  <a:lnTo>
                    <a:pt x="156" y="347"/>
                  </a:lnTo>
                  <a:lnTo>
                    <a:pt x="165" y="348"/>
                  </a:lnTo>
                  <a:lnTo>
                    <a:pt x="170" y="351"/>
                  </a:lnTo>
                  <a:lnTo>
                    <a:pt x="173" y="357"/>
                  </a:lnTo>
                  <a:lnTo>
                    <a:pt x="179" y="358"/>
                  </a:lnTo>
                  <a:lnTo>
                    <a:pt x="188" y="363"/>
                  </a:lnTo>
                  <a:lnTo>
                    <a:pt x="192" y="369"/>
                  </a:lnTo>
                  <a:lnTo>
                    <a:pt x="199" y="373"/>
                  </a:lnTo>
                  <a:lnTo>
                    <a:pt x="212" y="375"/>
                  </a:lnTo>
                  <a:lnTo>
                    <a:pt x="222" y="363"/>
                  </a:lnTo>
                  <a:lnTo>
                    <a:pt x="224" y="368"/>
                  </a:lnTo>
                  <a:lnTo>
                    <a:pt x="223" y="375"/>
                  </a:lnTo>
                  <a:lnTo>
                    <a:pt x="227" y="380"/>
                  </a:lnTo>
                  <a:lnTo>
                    <a:pt x="239" y="397"/>
                  </a:lnTo>
                  <a:lnTo>
                    <a:pt x="251" y="405"/>
                  </a:lnTo>
                  <a:lnTo>
                    <a:pt x="258" y="408"/>
                  </a:lnTo>
                  <a:lnTo>
                    <a:pt x="264" y="408"/>
                  </a:lnTo>
                  <a:lnTo>
                    <a:pt x="267" y="414"/>
                  </a:lnTo>
                  <a:lnTo>
                    <a:pt x="277" y="436"/>
                  </a:lnTo>
                  <a:lnTo>
                    <a:pt x="278" y="444"/>
                  </a:lnTo>
                  <a:lnTo>
                    <a:pt x="280" y="466"/>
                  </a:lnTo>
                  <a:lnTo>
                    <a:pt x="276" y="483"/>
                  </a:lnTo>
                  <a:lnTo>
                    <a:pt x="272" y="491"/>
                  </a:lnTo>
                  <a:lnTo>
                    <a:pt x="272" y="497"/>
                  </a:lnTo>
                  <a:lnTo>
                    <a:pt x="275" y="492"/>
                  </a:lnTo>
                  <a:lnTo>
                    <a:pt x="277" y="491"/>
                  </a:lnTo>
                  <a:lnTo>
                    <a:pt x="280" y="495"/>
                  </a:lnTo>
                  <a:lnTo>
                    <a:pt x="286" y="494"/>
                  </a:lnTo>
                  <a:lnTo>
                    <a:pt x="291" y="498"/>
                  </a:lnTo>
                  <a:lnTo>
                    <a:pt x="292" y="504"/>
                  </a:lnTo>
                  <a:lnTo>
                    <a:pt x="294" y="508"/>
                  </a:lnTo>
                  <a:lnTo>
                    <a:pt x="305" y="509"/>
                  </a:lnTo>
                  <a:lnTo>
                    <a:pt x="305" y="514"/>
                  </a:lnTo>
                  <a:lnTo>
                    <a:pt x="315" y="524"/>
                  </a:lnTo>
                  <a:lnTo>
                    <a:pt x="334" y="534"/>
                  </a:lnTo>
                  <a:lnTo>
                    <a:pt x="340" y="541"/>
                  </a:lnTo>
                  <a:lnTo>
                    <a:pt x="361" y="559"/>
                  </a:lnTo>
                  <a:lnTo>
                    <a:pt x="368" y="562"/>
                  </a:lnTo>
                  <a:lnTo>
                    <a:pt x="379" y="575"/>
                  </a:lnTo>
                  <a:lnTo>
                    <a:pt x="388" y="600"/>
                  </a:lnTo>
                  <a:lnTo>
                    <a:pt x="394" y="606"/>
                  </a:lnTo>
                  <a:lnTo>
                    <a:pt x="399" y="607"/>
                  </a:lnTo>
                  <a:lnTo>
                    <a:pt x="404" y="601"/>
                  </a:lnTo>
                  <a:lnTo>
                    <a:pt x="412" y="597"/>
                  </a:lnTo>
                  <a:lnTo>
                    <a:pt x="419" y="590"/>
                  </a:lnTo>
                  <a:lnTo>
                    <a:pt x="422" y="584"/>
                  </a:lnTo>
                  <a:lnTo>
                    <a:pt x="423" y="575"/>
                  </a:lnTo>
                  <a:lnTo>
                    <a:pt x="421" y="569"/>
                  </a:lnTo>
                  <a:lnTo>
                    <a:pt x="415" y="563"/>
                  </a:lnTo>
                  <a:lnTo>
                    <a:pt x="412" y="557"/>
                  </a:lnTo>
                  <a:lnTo>
                    <a:pt x="404" y="546"/>
                  </a:lnTo>
                  <a:lnTo>
                    <a:pt x="404" y="541"/>
                  </a:lnTo>
                  <a:lnTo>
                    <a:pt x="390" y="532"/>
                  </a:lnTo>
                  <a:lnTo>
                    <a:pt x="382" y="524"/>
                  </a:lnTo>
                  <a:lnTo>
                    <a:pt x="373" y="531"/>
                  </a:lnTo>
                  <a:lnTo>
                    <a:pt x="367" y="529"/>
                  </a:lnTo>
                  <a:lnTo>
                    <a:pt x="362" y="524"/>
                  </a:lnTo>
                  <a:lnTo>
                    <a:pt x="355" y="511"/>
                  </a:lnTo>
                  <a:lnTo>
                    <a:pt x="353" y="507"/>
                  </a:lnTo>
                  <a:lnTo>
                    <a:pt x="353" y="488"/>
                  </a:lnTo>
                  <a:lnTo>
                    <a:pt x="346" y="475"/>
                  </a:lnTo>
                  <a:lnTo>
                    <a:pt x="342" y="468"/>
                  </a:lnTo>
                  <a:lnTo>
                    <a:pt x="341" y="470"/>
                  </a:lnTo>
                  <a:lnTo>
                    <a:pt x="341" y="451"/>
                  </a:lnTo>
                  <a:lnTo>
                    <a:pt x="333" y="445"/>
                  </a:lnTo>
                  <a:lnTo>
                    <a:pt x="330" y="441"/>
                  </a:lnTo>
                  <a:lnTo>
                    <a:pt x="324" y="434"/>
                  </a:lnTo>
                  <a:lnTo>
                    <a:pt x="323" y="424"/>
                  </a:lnTo>
                  <a:lnTo>
                    <a:pt x="320" y="405"/>
                  </a:lnTo>
                  <a:lnTo>
                    <a:pt x="317" y="402"/>
                  </a:lnTo>
                  <a:lnTo>
                    <a:pt x="315" y="395"/>
                  </a:lnTo>
                  <a:lnTo>
                    <a:pt x="308" y="379"/>
                  </a:lnTo>
                  <a:lnTo>
                    <a:pt x="299" y="370"/>
                  </a:lnTo>
                  <a:lnTo>
                    <a:pt x="294" y="370"/>
                  </a:lnTo>
                  <a:lnTo>
                    <a:pt x="296" y="382"/>
                  </a:lnTo>
                  <a:lnTo>
                    <a:pt x="299" y="387"/>
                  </a:lnTo>
                  <a:lnTo>
                    <a:pt x="298" y="387"/>
                  </a:lnTo>
                  <a:lnTo>
                    <a:pt x="292" y="380"/>
                  </a:lnTo>
                  <a:lnTo>
                    <a:pt x="292" y="375"/>
                  </a:lnTo>
                  <a:lnTo>
                    <a:pt x="287" y="368"/>
                  </a:lnTo>
                  <a:lnTo>
                    <a:pt x="285" y="360"/>
                  </a:lnTo>
                  <a:lnTo>
                    <a:pt x="285" y="358"/>
                  </a:lnTo>
                  <a:lnTo>
                    <a:pt x="282" y="353"/>
                  </a:lnTo>
                  <a:lnTo>
                    <a:pt x="274" y="349"/>
                  </a:lnTo>
                  <a:lnTo>
                    <a:pt x="272" y="341"/>
                  </a:lnTo>
                  <a:lnTo>
                    <a:pt x="266" y="330"/>
                  </a:lnTo>
                  <a:lnTo>
                    <a:pt x="247" y="309"/>
                  </a:lnTo>
                  <a:lnTo>
                    <a:pt x="244" y="298"/>
                  </a:lnTo>
                  <a:lnTo>
                    <a:pt x="243" y="289"/>
                  </a:lnTo>
                  <a:lnTo>
                    <a:pt x="240" y="282"/>
                  </a:lnTo>
                  <a:lnTo>
                    <a:pt x="239" y="274"/>
                  </a:lnTo>
                  <a:lnTo>
                    <a:pt x="238" y="274"/>
                  </a:lnTo>
                  <a:lnTo>
                    <a:pt x="237" y="271"/>
                  </a:lnTo>
                  <a:lnTo>
                    <a:pt x="234" y="269"/>
                  </a:lnTo>
                  <a:lnTo>
                    <a:pt x="231" y="271"/>
                  </a:lnTo>
                  <a:lnTo>
                    <a:pt x="229" y="269"/>
                  </a:lnTo>
                  <a:lnTo>
                    <a:pt x="224" y="261"/>
                  </a:lnTo>
                  <a:lnTo>
                    <a:pt x="219" y="246"/>
                  </a:lnTo>
                  <a:lnTo>
                    <a:pt x="217" y="247"/>
                  </a:lnTo>
                  <a:lnTo>
                    <a:pt x="215" y="246"/>
                  </a:lnTo>
                  <a:lnTo>
                    <a:pt x="208" y="241"/>
                  </a:lnTo>
                  <a:lnTo>
                    <a:pt x="204" y="242"/>
                  </a:lnTo>
                  <a:lnTo>
                    <a:pt x="197" y="229"/>
                  </a:lnTo>
                  <a:lnTo>
                    <a:pt x="195" y="218"/>
                  </a:lnTo>
                  <a:lnTo>
                    <a:pt x="175" y="202"/>
                  </a:lnTo>
                  <a:lnTo>
                    <a:pt x="170" y="197"/>
                  </a:lnTo>
                  <a:lnTo>
                    <a:pt x="168" y="192"/>
                  </a:lnTo>
                  <a:lnTo>
                    <a:pt x="164" y="190"/>
                  </a:lnTo>
                  <a:lnTo>
                    <a:pt x="157" y="188"/>
                  </a:lnTo>
                  <a:lnTo>
                    <a:pt x="156" y="183"/>
                  </a:lnTo>
                  <a:lnTo>
                    <a:pt x="152" y="176"/>
                  </a:lnTo>
                  <a:lnTo>
                    <a:pt x="148" y="169"/>
                  </a:lnTo>
                  <a:lnTo>
                    <a:pt x="143" y="164"/>
                  </a:lnTo>
                  <a:lnTo>
                    <a:pt x="140" y="143"/>
                  </a:lnTo>
                  <a:lnTo>
                    <a:pt x="138" y="125"/>
                  </a:lnTo>
                  <a:lnTo>
                    <a:pt x="137" y="115"/>
                  </a:lnTo>
                  <a:lnTo>
                    <a:pt x="132" y="107"/>
                  </a:lnTo>
                  <a:lnTo>
                    <a:pt x="130" y="100"/>
                  </a:lnTo>
                  <a:lnTo>
                    <a:pt x="127" y="82"/>
                  </a:lnTo>
                  <a:lnTo>
                    <a:pt x="127" y="72"/>
                  </a:lnTo>
                  <a:lnTo>
                    <a:pt x="129" y="64"/>
                  </a:lnTo>
                  <a:lnTo>
                    <a:pt x="127" y="56"/>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141" name="Group 270"/>
            <p:cNvGrpSpPr>
              <a:grpSpLocks noChangeAspect="1"/>
            </p:cNvGrpSpPr>
            <p:nvPr/>
          </p:nvGrpSpPr>
          <p:grpSpPr bwMode="gray">
            <a:xfrm>
              <a:off x="228600" y="704841"/>
              <a:ext cx="1896878" cy="1506311"/>
              <a:chOff x="672" y="1356"/>
              <a:chExt cx="1112" cy="848"/>
            </a:xfrm>
            <a:grpFill/>
          </p:grpSpPr>
          <p:grpSp>
            <p:nvGrpSpPr>
              <p:cNvPr id="319" name="Group 271"/>
              <p:cNvGrpSpPr>
                <a:grpSpLocks noChangeAspect="1"/>
              </p:cNvGrpSpPr>
              <p:nvPr/>
            </p:nvGrpSpPr>
            <p:grpSpPr bwMode="gray">
              <a:xfrm>
                <a:off x="672" y="1356"/>
                <a:ext cx="418" cy="413"/>
                <a:chOff x="672" y="1356"/>
                <a:chExt cx="418" cy="413"/>
              </a:xfrm>
              <a:grpFill/>
            </p:grpSpPr>
            <p:sp>
              <p:nvSpPr>
                <p:cNvPr id="326" name="Freeform 272"/>
                <p:cNvSpPr>
                  <a:spLocks noChangeAspect="1"/>
                </p:cNvSpPr>
                <p:nvPr/>
              </p:nvSpPr>
              <p:spPr bwMode="gray">
                <a:xfrm>
                  <a:off x="776" y="1738"/>
                  <a:ext cx="3" cy="7"/>
                </a:xfrm>
                <a:custGeom>
                  <a:avLst/>
                  <a:gdLst/>
                  <a:ahLst/>
                  <a:cxnLst>
                    <a:cxn ang="0">
                      <a:pos x="3" y="0"/>
                    </a:cxn>
                    <a:cxn ang="0">
                      <a:pos x="0" y="5"/>
                    </a:cxn>
                    <a:cxn ang="0">
                      <a:pos x="1" y="3"/>
                    </a:cxn>
                    <a:cxn ang="0">
                      <a:pos x="7" y="3"/>
                    </a:cxn>
                    <a:cxn ang="0">
                      <a:pos x="12" y="6"/>
                    </a:cxn>
                    <a:cxn ang="0">
                      <a:pos x="9" y="10"/>
                    </a:cxn>
                    <a:cxn ang="0">
                      <a:pos x="11" y="13"/>
                    </a:cxn>
                    <a:cxn ang="0">
                      <a:pos x="5" y="33"/>
                    </a:cxn>
                    <a:cxn ang="0">
                      <a:pos x="4" y="29"/>
                    </a:cxn>
                    <a:cxn ang="0">
                      <a:pos x="4" y="9"/>
                    </a:cxn>
                    <a:cxn ang="0">
                      <a:pos x="3" y="6"/>
                    </a:cxn>
                    <a:cxn ang="0">
                      <a:pos x="3" y="0"/>
                    </a:cxn>
                  </a:cxnLst>
                  <a:rect l="0" t="0" r="r" b="b"/>
                  <a:pathLst>
                    <a:path w="12" h="33">
                      <a:moveTo>
                        <a:pt x="3" y="0"/>
                      </a:moveTo>
                      <a:lnTo>
                        <a:pt x="0" y="5"/>
                      </a:lnTo>
                      <a:lnTo>
                        <a:pt x="1" y="3"/>
                      </a:lnTo>
                      <a:lnTo>
                        <a:pt x="7" y="3"/>
                      </a:lnTo>
                      <a:lnTo>
                        <a:pt x="12" y="6"/>
                      </a:lnTo>
                      <a:lnTo>
                        <a:pt x="9" y="10"/>
                      </a:lnTo>
                      <a:lnTo>
                        <a:pt x="11" y="13"/>
                      </a:lnTo>
                      <a:lnTo>
                        <a:pt x="5" y="33"/>
                      </a:lnTo>
                      <a:lnTo>
                        <a:pt x="4" y="29"/>
                      </a:lnTo>
                      <a:lnTo>
                        <a:pt x="4" y="9"/>
                      </a:lnTo>
                      <a:lnTo>
                        <a:pt x="3" y="6"/>
                      </a:lnTo>
                      <a:lnTo>
                        <a:pt x="3"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27" name="Freeform 273"/>
                <p:cNvSpPr>
                  <a:spLocks noChangeAspect="1"/>
                </p:cNvSpPr>
                <p:nvPr/>
              </p:nvSpPr>
              <p:spPr bwMode="gray">
                <a:xfrm>
                  <a:off x="833" y="1721"/>
                  <a:ext cx="6" cy="4"/>
                </a:xfrm>
                <a:custGeom>
                  <a:avLst/>
                  <a:gdLst/>
                  <a:ahLst/>
                  <a:cxnLst>
                    <a:cxn ang="0">
                      <a:pos x="13" y="9"/>
                    </a:cxn>
                    <a:cxn ang="0">
                      <a:pos x="5" y="18"/>
                    </a:cxn>
                    <a:cxn ang="0">
                      <a:pos x="0" y="9"/>
                    </a:cxn>
                    <a:cxn ang="0">
                      <a:pos x="5" y="2"/>
                    </a:cxn>
                    <a:cxn ang="0">
                      <a:pos x="10" y="0"/>
                    </a:cxn>
                    <a:cxn ang="0">
                      <a:pos x="13" y="1"/>
                    </a:cxn>
                    <a:cxn ang="0">
                      <a:pos x="26" y="1"/>
                    </a:cxn>
                    <a:cxn ang="0">
                      <a:pos x="27" y="3"/>
                    </a:cxn>
                    <a:cxn ang="0">
                      <a:pos x="13" y="9"/>
                    </a:cxn>
                  </a:cxnLst>
                  <a:rect l="0" t="0" r="r" b="b"/>
                  <a:pathLst>
                    <a:path w="27" h="18">
                      <a:moveTo>
                        <a:pt x="13" y="9"/>
                      </a:moveTo>
                      <a:lnTo>
                        <a:pt x="5" y="18"/>
                      </a:lnTo>
                      <a:lnTo>
                        <a:pt x="0" y="9"/>
                      </a:lnTo>
                      <a:lnTo>
                        <a:pt x="5" y="2"/>
                      </a:lnTo>
                      <a:lnTo>
                        <a:pt x="10" y="0"/>
                      </a:lnTo>
                      <a:lnTo>
                        <a:pt x="13" y="1"/>
                      </a:lnTo>
                      <a:lnTo>
                        <a:pt x="26" y="1"/>
                      </a:lnTo>
                      <a:lnTo>
                        <a:pt x="27" y="3"/>
                      </a:lnTo>
                      <a:lnTo>
                        <a:pt x="13" y="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28" name="Freeform 274"/>
                <p:cNvSpPr>
                  <a:spLocks noChangeAspect="1"/>
                </p:cNvSpPr>
                <p:nvPr/>
              </p:nvSpPr>
              <p:spPr bwMode="gray">
                <a:xfrm>
                  <a:off x="817" y="1706"/>
                  <a:ext cx="29" cy="24"/>
                </a:xfrm>
                <a:custGeom>
                  <a:avLst/>
                  <a:gdLst/>
                  <a:ahLst/>
                  <a:cxnLst>
                    <a:cxn ang="0">
                      <a:pos x="0" y="60"/>
                    </a:cxn>
                    <a:cxn ang="0">
                      <a:pos x="9" y="56"/>
                    </a:cxn>
                    <a:cxn ang="0">
                      <a:pos x="21" y="33"/>
                    </a:cxn>
                    <a:cxn ang="0">
                      <a:pos x="28" y="30"/>
                    </a:cxn>
                    <a:cxn ang="0">
                      <a:pos x="45" y="29"/>
                    </a:cxn>
                    <a:cxn ang="0">
                      <a:pos x="44" y="39"/>
                    </a:cxn>
                    <a:cxn ang="0">
                      <a:pos x="48" y="51"/>
                    </a:cxn>
                    <a:cxn ang="0">
                      <a:pos x="58" y="43"/>
                    </a:cxn>
                    <a:cxn ang="0">
                      <a:pos x="58" y="34"/>
                    </a:cxn>
                    <a:cxn ang="0">
                      <a:pos x="50" y="16"/>
                    </a:cxn>
                    <a:cxn ang="0">
                      <a:pos x="53" y="6"/>
                    </a:cxn>
                    <a:cxn ang="0">
                      <a:pos x="66" y="14"/>
                    </a:cxn>
                    <a:cxn ang="0">
                      <a:pos x="70" y="25"/>
                    </a:cxn>
                    <a:cxn ang="0">
                      <a:pos x="80" y="12"/>
                    </a:cxn>
                    <a:cxn ang="0">
                      <a:pos x="93" y="9"/>
                    </a:cxn>
                    <a:cxn ang="0">
                      <a:pos x="90" y="0"/>
                    </a:cxn>
                    <a:cxn ang="0">
                      <a:pos x="100" y="1"/>
                    </a:cxn>
                    <a:cxn ang="0">
                      <a:pos x="104" y="14"/>
                    </a:cxn>
                    <a:cxn ang="0">
                      <a:pos x="117" y="4"/>
                    </a:cxn>
                    <a:cxn ang="0">
                      <a:pos x="128" y="7"/>
                    </a:cxn>
                    <a:cxn ang="0">
                      <a:pos x="125" y="23"/>
                    </a:cxn>
                    <a:cxn ang="0">
                      <a:pos x="127" y="29"/>
                    </a:cxn>
                    <a:cxn ang="0">
                      <a:pos x="145" y="34"/>
                    </a:cxn>
                    <a:cxn ang="0">
                      <a:pos x="129" y="49"/>
                    </a:cxn>
                    <a:cxn ang="0">
                      <a:pos x="104" y="40"/>
                    </a:cxn>
                    <a:cxn ang="0">
                      <a:pos x="118" y="52"/>
                    </a:cxn>
                    <a:cxn ang="0">
                      <a:pos x="122" y="65"/>
                    </a:cxn>
                    <a:cxn ang="0">
                      <a:pos x="112" y="56"/>
                    </a:cxn>
                    <a:cxn ang="0">
                      <a:pos x="103" y="61"/>
                    </a:cxn>
                    <a:cxn ang="0">
                      <a:pos x="96" y="63"/>
                    </a:cxn>
                    <a:cxn ang="0">
                      <a:pos x="95" y="68"/>
                    </a:cxn>
                    <a:cxn ang="0">
                      <a:pos x="74" y="86"/>
                    </a:cxn>
                    <a:cxn ang="0">
                      <a:pos x="65" y="90"/>
                    </a:cxn>
                    <a:cxn ang="0">
                      <a:pos x="66" y="102"/>
                    </a:cxn>
                    <a:cxn ang="0">
                      <a:pos x="43" y="117"/>
                    </a:cxn>
                    <a:cxn ang="0">
                      <a:pos x="53" y="100"/>
                    </a:cxn>
                    <a:cxn ang="0">
                      <a:pos x="44" y="93"/>
                    </a:cxn>
                    <a:cxn ang="0">
                      <a:pos x="44" y="83"/>
                    </a:cxn>
                    <a:cxn ang="0">
                      <a:pos x="31" y="77"/>
                    </a:cxn>
                    <a:cxn ang="0">
                      <a:pos x="29" y="82"/>
                    </a:cxn>
                    <a:cxn ang="0">
                      <a:pos x="37" y="102"/>
                    </a:cxn>
                    <a:cxn ang="0">
                      <a:pos x="20" y="98"/>
                    </a:cxn>
                    <a:cxn ang="0">
                      <a:pos x="16" y="78"/>
                    </a:cxn>
                    <a:cxn ang="0">
                      <a:pos x="7" y="66"/>
                    </a:cxn>
                  </a:cxnLst>
                  <a:rect l="0" t="0" r="r" b="b"/>
                  <a:pathLst>
                    <a:path w="145" h="117">
                      <a:moveTo>
                        <a:pt x="4" y="59"/>
                      </a:moveTo>
                      <a:lnTo>
                        <a:pt x="0" y="60"/>
                      </a:lnTo>
                      <a:lnTo>
                        <a:pt x="0" y="56"/>
                      </a:lnTo>
                      <a:lnTo>
                        <a:pt x="9" y="56"/>
                      </a:lnTo>
                      <a:lnTo>
                        <a:pt x="9" y="47"/>
                      </a:lnTo>
                      <a:lnTo>
                        <a:pt x="21" y="33"/>
                      </a:lnTo>
                      <a:lnTo>
                        <a:pt x="25" y="34"/>
                      </a:lnTo>
                      <a:lnTo>
                        <a:pt x="28" y="30"/>
                      </a:lnTo>
                      <a:lnTo>
                        <a:pt x="39" y="29"/>
                      </a:lnTo>
                      <a:lnTo>
                        <a:pt x="45" y="29"/>
                      </a:lnTo>
                      <a:lnTo>
                        <a:pt x="39" y="38"/>
                      </a:lnTo>
                      <a:lnTo>
                        <a:pt x="44" y="39"/>
                      </a:lnTo>
                      <a:lnTo>
                        <a:pt x="47" y="44"/>
                      </a:lnTo>
                      <a:lnTo>
                        <a:pt x="48" y="51"/>
                      </a:lnTo>
                      <a:lnTo>
                        <a:pt x="57" y="54"/>
                      </a:lnTo>
                      <a:lnTo>
                        <a:pt x="58" y="43"/>
                      </a:lnTo>
                      <a:lnTo>
                        <a:pt x="60" y="39"/>
                      </a:lnTo>
                      <a:lnTo>
                        <a:pt x="58" y="34"/>
                      </a:lnTo>
                      <a:lnTo>
                        <a:pt x="63" y="32"/>
                      </a:lnTo>
                      <a:lnTo>
                        <a:pt x="50" y="16"/>
                      </a:lnTo>
                      <a:lnTo>
                        <a:pt x="49" y="9"/>
                      </a:lnTo>
                      <a:lnTo>
                        <a:pt x="53" y="6"/>
                      </a:lnTo>
                      <a:lnTo>
                        <a:pt x="61" y="4"/>
                      </a:lnTo>
                      <a:lnTo>
                        <a:pt x="66" y="14"/>
                      </a:lnTo>
                      <a:lnTo>
                        <a:pt x="68" y="24"/>
                      </a:lnTo>
                      <a:lnTo>
                        <a:pt x="70" y="25"/>
                      </a:lnTo>
                      <a:lnTo>
                        <a:pt x="75" y="16"/>
                      </a:lnTo>
                      <a:lnTo>
                        <a:pt x="80" y="12"/>
                      </a:lnTo>
                      <a:lnTo>
                        <a:pt x="90" y="14"/>
                      </a:lnTo>
                      <a:lnTo>
                        <a:pt x="93" y="9"/>
                      </a:lnTo>
                      <a:lnTo>
                        <a:pt x="95" y="6"/>
                      </a:lnTo>
                      <a:lnTo>
                        <a:pt x="90" y="0"/>
                      </a:lnTo>
                      <a:lnTo>
                        <a:pt x="96" y="2"/>
                      </a:lnTo>
                      <a:lnTo>
                        <a:pt x="100" y="1"/>
                      </a:lnTo>
                      <a:lnTo>
                        <a:pt x="104" y="2"/>
                      </a:lnTo>
                      <a:lnTo>
                        <a:pt x="104" y="14"/>
                      </a:lnTo>
                      <a:lnTo>
                        <a:pt x="108" y="18"/>
                      </a:lnTo>
                      <a:lnTo>
                        <a:pt x="117" y="4"/>
                      </a:lnTo>
                      <a:lnTo>
                        <a:pt x="125" y="2"/>
                      </a:lnTo>
                      <a:lnTo>
                        <a:pt x="128" y="7"/>
                      </a:lnTo>
                      <a:lnTo>
                        <a:pt x="127" y="20"/>
                      </a:lnTo>
                      <a:lnTo>
                        <a:pt x="125" y="23"/>
                      </a:lnTo>
                      <a:lnTo>
                        <a:pt x="125" y="29"/>
                      </a:lnTo>
                      <a:lnTo>
                        <a:pt x="127" y="29"/>
                      </a:lnTo>
                      <a:lnTo>
                        <a:pt x="128" y="34"/>
                      </a:lnTo>
                      <a:lnTo>
                        <a:pt x="145" y="34"/>
                      </a:lnTo>
                      <a:lnTo>
                        <a:pt x="138" y="49"/>
                      </a:lnTo>
                      <a:lnTo>
                        <a:pt x="129" y="49"/>
                      </a:lnTo>
                      <a:lnTo>
                        <a:pt x="111" y="39"/>
                      </a:lnTo>
                      <a:lnTo>
                        <a:pt x="104" y="40"/>
                      </a:lnTo>
                      <a:lnTo>
                        <a:pt x="102" y="49"/>
                      </a:lnTo>
                      <a:lnTo>
                        <a:pt x="118" y="52"/>
                      </a:lnTo>
                      <a:lnTo>
                        <a:pt x="122" y="56"/>
                      </a:lnTo>
                      <a:lnTo>
                        <a:pt x="122" y="65"/>
                      </a:lnTo>
                      <a:lnTo>
                        <a:pt x="112" y="63"/>
                      </a:lnTo>
                      <a:lnTo>
                        <a:pt x="112" y="56"/>
                      </a:lnTo>
                      <a:lnTo>
                        <a:pt x="108" y="56"/>
                      </a:lnTo>
                      <a:lnTo>
                        <a:pt x="103" y="61"/>
                      </a:lnTo>
                      <a:lnTo>
                        <a:pt x="93" y="63"/>
                      </a:lnTo>
                      <a:lnTo>
                        <a:pt x="96" y="63"/>
                      </a:lnTo>
                      <a:lnTo>
                        <a:pt x="100" y="68"/>
                      </a:lnTo>
                      <a:lnTo>
                        <a:pt x="95" y="68"/>
                      </a:lnTo>
                      <a:lnTo>
                        <a:pt x="84" y="72"/>
                      </a:lnTo>
                      <a:lnTo>
                        <a:pt x="74" y="86"/>
                      </a:lnTo>
                      <a:lnTo>
                        <a:pt x="66" y="87"/>
                      </a:lnTo>
                      <a:lnTo>
                        <a:pt x="65" y="90"/>
                      </a:lnTo>
                      <a:lnTo>
                        <a:pt x="66" y="94"/>
                      </a:lnTo>
                      <a:lnTo>
                        <a:pt x="66" y="102"/>
                      </a:lnTo>
                      <a:lnTo>
                        <a:pt x="63" y="109"/>
                      </a:lnTo>
                      <a:lnTo>
                        <a:pt x="43" y="117"/>
                      </a:lnTo>
                      <a:lnTo>
                        <a:pt x="47" y="108"/>
                      </a:lnTo>
                      <a:lnTo>
                        <a:pt x="53" y="100"/>
                      </a:lnTo>
                      <a:lnTo>
                        <a:pt x="53" y="95"/>
                      </a:lnTo>
                      <a:lnTo>
                        <a:pt x="44" y="93"/>
                      </a:lnTo>
                      <a:lnTo>
                        <a:pt x="43" y="87"/>
                      </a:lnTo>
                      <a:lnTo>
                        <a:pt x="44" y="83"/>
                      </a:lnTo>
                      <a:lnTo>
                        <a:pt x="39" y="79"/>
                      </a:lnTo>
                      <a:lnTo>
                        <a:pt x="31" y="77"/>
                      </a:lnTo>
                      <a:lnTo>
                        <a:pt x="27" y="79"/>
                      </a:lnTo>
                      <a:lnTo>
                        <a:pt x="29" y="82"/>
                      </a:lnTo>
                      <a:lnTo>
                        <a:pt x="36" y="83"/>
                      </a:lnTo>
                      <a:lnTo>
                        <a:pt x="37" y="102"/>
                      </a:lnTo>
                      <a:lnTo>
                        <a:pt x="29" y="106"/>
                      </a:lnTo>
                      <a:lnTo>
                        <a:pt x="20" y="98"/>
                      </a:lnTo>
                      <a:lnTo>
                        <a:pt x="17" y="88"/>
                      </a:lnTo>
                      <a:lnTo>
                        <a:pt x="16" y="78"/>
                      </a:lnTo>
                      <a:lnTo>
                        <a:pt x="14" y="68"/>
                      </a:lnTo>
                      <a:lnTo>
                        <a:pt x="7" y="66"/>
                      </a:lnTo>
                      <a:lnTo>
                        <a:pt x="4" y="5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29" name="Freeform 275"/>
                <p:cNvSpPr>
                  <a:spLocks noChangeAspect="1"/>
                </p:cNvSpPr>
                <p:nvPr/>
              </p:nvSpPr>
              <p:spPr bwMode="gray">
                <a:xfrm>
                  <a:off x="672" y="1356"/>
                  <a:ext cx="328" cy="411"/>
                </a:xfrm>
                <a:custGeom>
                  <a:avLst/>
                  <a:gdLst/>
                  <a:ahLst/>
                  <a:cxnLst>
                    <a:cxn ang="0">
                      <a:pos x="1427" y="242"/>
                    </a:cxn>
                    <a:cxn ang="0">
                      <a:pos x="1252" y="223"/>
                    </a:cxn>
                    <a:cxn ang="0">
                      <a:pos x="977" y="152"/>
                    </a:cxn>
                    <a:cxn ang="0">
                      <a:pos x="845" y="94"/>
                    </a:cxn>
                    <a:cxn ang="0">
                      <a:pos x="709" y="40"/>
                    </a:cxn>
                    <a:cxn ang="0">
                      <a:pos x="672" y="64"/>
                    </a:cxn>
                    <a:cxn ang="0">
                      <a:pos x="602" y="33"/>
                    </a:cxn>
                    <a:cxn ang="0">
                      <a:pos x="466" y="88"/>
                    </a:cxn>
                    <a:cxn ang="0">
                      <a:pos x="440" y="158"/>
                    </a:cxn>
                    <a:cxn ang="0">
                      <a:pos x="353" y="233"/>
                    </a:cxn>
                    <a:cxn ang="0">
                      <a:pos x="270" y="323"/>
                    </a:cxn>
                    <a:cxn ang="0">
                      <a:pos x="102" y="459"/>
                    </a:cxn>
                    <a:cxn ang="0">
                      <a:pos x="233" y="608"/>
                    </a:cxn>
                    <a:cxn ang="0">
                      <a:pos x="319" y="670"/>
                    </a:cxn>
                    <a:cxn ang="0">
                      <a:pos x="436" y="717"/>
                    </a:cxn>
                    <a:cxn ang="0">
                      <a:pos x="392" y="748"/>
                    </a:cxn>
                    <a:cxn ang="0">
                      <a:pos x="393" y="780"/>
                    </a:cxn>
                    <a:cxn ang="0">
                      <a:pos x="289" y="796"/>
                    </a:cxn>
                    <a:cxn ang="0">
                      <a:pos x="160" y="749"/>
                    </a:cxn>
                    <a:cxn ang="0">
                      <a:pos x="36" y="829"/>
                    </a:cxn>
                    <a:cxn ang="0">
                      <a:pos x="70" y="906"/>
                    </a:cxn>
                    <a:cxn ang="0">
                      <a:pos x="270" y="1001"/>
                    </a:cxn>
                    <a:cxn ang="0">
                      <a:pos x="405" y="970"/>
                    </a:cxn>
                    <a:cxn ang="0">
                      <a:pos x="394" y="1115"/>
                    </a:cxn>
                    <a:cxn ang="0">
                      <a:pos x="256" y="1179"/>
                    </a:cxn>
                    <a:cxn ang="0">
                      <a:pos x="127" y="1305"/>
                    </a:cxn>
                    <a:cxn ang="0">
                      <a:pos x="155" y="1358"/>
                    </a:cxn>
                    <a:cxn ang="0">
                      <a:pos x="193" y="1420"/>
                    </a:cxn>
                    <a:cxn ang="0">
                      <a:pos x="222" y="1535"/>
                    </a:cxn>
                    <a:cxn ang="0">
                      <a:pos x="313" y="1517"/>
                    </a:cxn>
                    <a:cxn ang="0">
                      <a:pos x="349" y="1583"/>
                    </a:cxn>
                    <a:cxn ang="0">
                      <a:pos x="345" y="1683"/>
                    </a:cxn>
                    <a:cxn ang="0">
                      <a:pos x="461" y="1652"/>
                    </a:cxn>
                    <a:cxn ang="0">
                      <a:pos x="548" y="1679"/>
                    </a:cxn>
                    <a:cxn ang="0">
                      <a:pos x="549" y="1814"/>
                    </a:cxn>
                    <a:cxn ang="0">
                      <a:pos x="414" y="1939"/>
                    </a:cxn>
                    <a:cxn ang="0">
                      <a:pos x="326" y="1968"/>
                    </a:cxn>
                    <a:cxn ang="0">
                      <a:pos x="263" y="2054"/>
                    </a:cxn>
                    <a:cxn ang="0">
                      <a:pos x="334" y="2020"/>
                    </a:cxn>
                    <a:cxn ang="0">
                      <a:pos x="432" y="1975"/>
                    </a:cxn>
                    <a:cxn ang="0">
                      <a:pos x="515" y="1925"/>
                    </a:cxn>
                    <a:cxn ang="0">
                      <a:pos x="576" y="1872"/>
                    </a:cxn>
                    <a:cxn ang="0">
                      <a:pos x="658" y="1788"/>
                    </a:cxn>
                    <a:cxn ang="0">
                      <a:pos x="767" y="1707"/>
                    </a:cxn>
                    <a:cxn ang="0">
                      <a:pos x="785" y="1592"/>
                    </a:cxn>
                    <a:cxn ang="0">
                      <a:pos x="827" y="1501"/>
                    </a:cxn>
                    <a:cxn ang="0">
                      <a:pos x="983" y="1287"/>
                    </a:cxn>
                    <a:cxn ang="0">
                      <a:pos x="1042" y="1436"/>
                    </a:cxn>
                    <a:cxn ang="0">
                      <a:pos x="892" y="1567"/>
                    </a:cxn>
                    <a:cxn ang="0">
                      <a:pos x="892" y="1617"/>
                    </a:cxn>
                    <a:cxn ang="0">
                      <a:pos x="1000" y="1550"/>
                    </a:cxn>
                    <a:cxn ang="0">
                      <a:pos x="1088" y="1509"/>
                    </a:cxn>
                    <a:cxn ang="0">
                      <a:pos x="1066" y="1448"/>
                    </a:cxn>
                    <a:cxn ang="0">
                      <a:pos x="1115" y="1405"/>
                    </a:cxn>
                    <a:cxn ang="0">
                      <a:pos x="1168" y="1454"/>
                    </a:cxn>
                    <a:cxn ang="0">
                      <a:pos x="1263" y="1481"/>
                    </a:cxn>
                    <a:cxn ang="0">
                      <a:pos x="1383" y="1528"/>
                    </a:cxn>
                    <a:cxn ang="0">
                      <a:pos x="1574" y="1540"/>
                    </a:cxn>
                    <a:cxn ang="0">
                      <a:pos x="1564" y="1570"/>
                    </a:cxn>
                    <a:cxn ang="0">
                      <a:pos x="1628" y="1599"/>
                    </a:cxn>
                  </a:cxnLst>
                  <a:rect l="0" t="0" r="r" b="b"/>
                  <a:pathLst>
                    <a:path w="1638" h="2054">
                      <a:moveTo>
                        <a:pt x="1486" y="1466"/>
                      </a:moveTo>
                      <a:lnTo>
                        <a:pt x="1486" y="1356"/>
                      </a:lnTo>
                      <a:lnTo>
                        <a:pt x="1486" y="1249"/>
                      </a:lnTo>
                      <a:lnTo>
                        <a:pt x="1486" y="1148"/>
                      </a:lnTo>
                      <a:lnTo>
                        <a:pt x="1486" y="1039"/>
                      </a:lnTo>
                      <a:lnTo>
                        <a:pt x="1486" y="915"/>
                      </a:lnTo>
                      <a:lnTo>
                        <a:pt x="1486" y="793"/>
                      </a:lnTo>
                      <a:lnTo>
                        <a:pt x="1486" y="678"/>
                      </a:lnTo>
                      <a:lnTo>
                        <a:pt x="1486" y="553"/>
                      </a:lnTo>
                      <a:lnTo>
                        <a:pt x="1486" y="409"/>
                      </a:lnTo>
                      <a:lnTo>
                        <a:pt x="1486" y="266"/>
                      </a:lnTo>
                      <a:lnTo>
                        <a:pt x="1484" y="263"/>
                      </a:lnTo>
                      <a:lnTo>
                        <a:pt x="1477" y="263"/>
                      </a:lnTo>
                      <a:lnTo>
                        <a:pt x="1475" y="270"/>
                      </a:lnTo>
                      <a:lnTo>
                        <a:pt x="1470" y="280"/>
                      </a:lnTo>
                      <a:lnTo>
                        <a:pt x="1467" y="276"/>
                      </a:lnTo>
                      <a:lnTo>
                        <a:pt x="1456" y="259"/>
                      </a:lnTo>
                      <a:lnTo>
                        <a:pt x="1429" y="248"/>
                      </a:lnTo>
                      <a:lnTo>
                        <a:pt x="1427" y="242"/>
                      </a:lnTo>
                      <a:lnTo>
                        <a:pt x="1408" y="232"/>
                      </a:lnTo>
                      <a:lnTo>
                        <a:pt x="1408" y="228"/>
                      </a:lnTo>
                      <a:lnTo>
                        <a:pt x="1403" y="221"/>
                      </a:lnTo>
                      <a:lnTo>
                        <a:pt x="1365" y="201"/>
                      </a:lnTo>
                      <a:lnTo>
                        <a:pt x="1361" y="205"/>
                      </a:lnTo>
                      <a:lnTo>
                        <a:pt x="1355" y="206"/>
                      </a:lnTo>
                      <a:lnTo>
                        <a:pt x="1350" y="202"/>
                      </a:lnTo>
                      <a:lnTo>
                        <a:pt x="1351" y="214"/>
                      </a:lnTo>
                      <a:lnTo>
                        <a:pt x="1349" y="220"/>
                      </a:lnTo>
                      <a:lnTo>
                        <a:pt x="1341" y="209"/>
                      </a:lnTo>
                      <a:lnTo>
                        <a:pt x="1335" y="205"/>
                      </a:lnTo>
                      <a:lnTo>
                        <a:pt x="1330" y="209"/>
                      </a:lnTo>
                      <a:lnTo>
                        <a:pt x="1303" y="214"/>
                      </a:lnTo>
                      <a:lnTo>
                        <a:pt x="1302" y="217"/>
                      </a:lnTo>
                      <a:lnTo>
                        <a:pt x="1290" y="225"/>
                      </a:lnTo>
                      <a:lnTo>
                        <a:pt x="1280" y="225"/>
                      </a:lnTo>
                      <a:lnTo>
                        <a:pt x="1273" y="217"/>
                      </a:lnTo>
                      <a:lnTo>
                        <a:pt x="1271" y="225"/>
                      </a:lnTo>
                      <a:lnTo>
                        <a:pt x="1252" y="223"/>
                      </a:lnTo>
                      <a:lnTo>
                        <a:pt x="1251" y="221"/>
                      </a:lnTo>
                      <a:lnTo>
                        <a:pt x="1253" y="215"/>
                      </a:lnTo>
                      <a:lnTo>
                        <a:pt x="1232" y="211"/>
                      </a:lnTo>
                      <a:lnTo>
                        <a:pt x="1222" y="201"/>
                      </a:lnTo>
                      <a:lnTo>
                        <a:pt x="1211" y="194"/>
                      </a:lnTo>
                      <a:lnTo>
                        <a:pt x="1178" y="194"/>
                      </a:lnTo>
                      <a:lnTo>
                        <a:pt x="1158" y="199"/>
                      </a:lnTo>
                      <a:lnTo>
                        <a:pt x="1128" y="183"/>
                      </a:lnTo>
                      <a:lnTo>
                        <a:pt x="1115" y="180"/>
                      </a:lnTo>
                      <a:lnTo>
                        <a:pt x="1107" y="172"/>
                      </a:lnTo>
                      <a:lnTo>
                        <a:pt x="1091" y="167"/>
                      </a:lnTo>
                      <a:lnTo>
                        <a:pt x="1074" y="166"/>
                      </a:lnTo>
                      <a:lnTo>
                        <a:pt x="1072" y="156"/>
                      </a:lnTo>
                      <a:lnTo>
                        <a:pt x="1054" y="152"/>
                      </a:lnTo>
                      <a:lnTo>
                        <a:pt x="1032" y="142"/>
                      </a:lnTo>
                      <a:lnTo>
                        <a:pt x="1010" y="142"/>
                      </a:lnTo>
                      <a:lnTo>
                        <a:pt x="1001" y="148"/>
                      </a:lnTo>
                      <a:lnTo>
                        <a:pt x="975" y="158"/>
                      </a:lnTo>
                      <a:lnTo>
                        <a:pt x="977" y="152"/>
                      </a:lnTo>
                      <a:lnTo>
                        <a:pt x="985" y="151"/>
                      </a:lnTo>
                      <a:lnTo>
                        <a:pt x="983" y="144"/>
                      </a:lnTo>
                      <a:lnTo>
                        <a:pt x="977" y="141"/>
                      </a:lnTo>
                      <a:lnTo>
                        <a:pt x="967" y="140"/>
                      </a:lnTo>
                      <a:lnTo>
                        <a:pt x="929" y="151"/>
                      </a:lnTo>
                      <a:lnTo>
                        <a:pt x="899" y="148"/>
                      </a:lnTo>
                      <a:lnTo>
                        <a:pt x="908" y="140"/>
                      </a:lnTo>
                      <a:lnTo>
                        <a:pt x="909" y="132"/>
                      </a:lnTo>
                      <a:lnTo>
                        <a:pt x="872" y="132"/>
                      </a:lnTo>
                      <a:lnTo>
                        <a:pt x="866" y="129"/>
                      </a:lnTo>
                      <a:lnTo>
                        <a:pt x="887" y="128"/>
                      </a:lnTo>
                      <a:lnTo>
                        <a:pt x="882" y="120"/>
                      </a:lnTo>
                      <a:lnTo>
                        <a:pt x="872" y="120"/>
                      </a:lnTo>
                      <a:lnTo>
                        <a:pt x="870" y="114"/>
                      </a:lnTo>
                      <a:lnTo>
                        <a:pt x="877" y="99"/>
                      </a:lnTo>
                      <a:lnTo>
                        <a:pt x="877" y="87"/>
                      </a:lnTo>
                      <a:lnTo>
                        <a:pt x="859" y="80"/>
                      </a:lnTo>
                      <a:lnTo>
                        <a:pt x="843" y="80"/>
                      </a:lnTo>
                      <a:lnTo>
                        <a:pt x="845" y="94"/>
                      </a:lnTo>
                      <a:lnTo>
                        <a:pt x="843" y="91"/>
                      </a:lnTo>
                      <a:lnTo>
                        <a:pt x="835" y="94"/>
                      </a:lnTo>
                      <a:lnTo>
                        <a:pt x="832" y="81"/>
                      </a:lnTo>
                      <a:lnTo>
                        <a:pt x="827" y="69"/>
                      </a:lnTo>
                      <a:lnTo>
                        <a:pt x="817" y="69"/>
                      </a:lnTo>
                      <a:lnTo>
                        <a:pt x="807" y="71"/>
                      </a:lnTo>
                      <a:lnTo>
                        <a:pt x="790" y="83"/>
                      </a:lnTo>
                      <a:lnTo>
                        <a:pt x="785" y="75"/>
                      </a:lnTo>
                      <a:lnTo>
                        <a:pt x="778" y="80"/>
                      </a:lnTo>
                      <a:lnTo>
                        <a:pt x="771" y="91"/>
                      </a:lnTo>
                      <a:lnTo>
                        <a:pt x="763" y="91"/>
                      </a:lnTo>
                      <a:lnTo>
                        <a:pt x="757" y="83"/>
                      </a:lnTo>
                      <a:lnTo>
                        <a:pt x="747" y="83"/>
                      </a:lnTo>
                      <a:lnTo>
                        <a:pt x="740" y="78"/>
                      </a:lnTo>
                      <a:lnTo>
                        <a:pt x="744" y="70"/>
                      </a:lnTo>
                      <a:lnTo>
                        <a:pt x="733" y="45"/>
                      </a:lnTo>
                      <a:lnTo>
                        <a:pt x="716" y="39"/>
                      </a:lnTo>
                      <a:lnTo>
                        <a:pt x="716" y="48"/>
                      </a:lnTo>
                      <a:lnTo>
                        <a:pt x="709" y="40"/>
                      </a:lnTo>
                      <a:lnTo>
                        <a:pt x="710" y="51"/>
                      </a:lnTo>
                      <a:lnTo>
                        <a:pt x="704" y="51"/>
                      </a:lnTo>
                      <a:lnTo>
                        <a:pt x="697" y="58"/>
                      </a:lnTo>
                      <a:lnTo>
                        <a:pt x="695" y="72"/>
                      </a:lnTo>
                      <a:lnTo>
                        <a:pt x="704" y="83"/>
                      </a:lnTo>
                      <a:lnTo>
                        <a:pt x="704" y="91"/>
                      </a:lnTo>
                      <a:lnTo>
                        <a:pt x="705" y="103"/>
                      </a:lnTo>
                      <a:lnTo>
                        <a:pt x="695" y="103"/>
                      </a:lnTo>
                      <a:lnTo>
                        <a:pt x="694" y="94"/>
                      </a:lnTo>
                      <a:lnTo>
                        <a:pt x="688" y="87"/>
                      </a:lnTo>
                      <a:lnTo>
                        <a:pt x="683" y="94"/>
                      </a:lnTo>
                      <a:lnTo>
                        <a:pt x="678" y="83"/>
                      </a:lnTo>
                      <a:lnTo>
                        <a:pt x="676" y="96"/>
                      </a:lnTo>
                      <a:lnTo>
                        <a:pt x="657" y="83"/>
                      </a:lnTo>
                      <a:lnTo>
                        <a:pt x="649" y="82"/>
                      </a:lnTo>
                      <a:lnTo>
                        <a:pt x="646" y="85"/>
                      </a:lnTo>
                      <a:lnTo>
                        <a:pt x="654" y="66"/>
                      </a:lnTo>
                      <a:lnTo>
                        <a:pt x="660" y="70"/>
                      </a:lnTo>
                      <a:lnTo>
                        <a:pt x="672" y="64"/>
                      </a:lnTo>
                      <a:lnTo>
                        <a:pt x="689" y="49"/>
                      </a:lnTo>
                      <a:lnTo>
                        <a:pt x="690" y="42"/>
                      </a:lnTo>
                      <a:lnTo>
                        <a:pt x="689" y="33"/>
                      </a:lnTo>
                      <a:lnTo>
                        <a:pt x="681" y="26"/>
                      </a:lnTo>
                      <a:lnTo>
                        <a:pt x="661" y="30"/>
                      </a:lnTo>
                      <a:lnTo>
                        <a:pt x="660" y="27"/>
                      </a:lnTo>
                      <a:lnTo>
                        <a:pt x="658" y="16"/>
                      </a:lnTo>
                      <a:lnTo>
                        <a:pt x="650" y="11"/>
                      </a:lnTo>
                      <a:lnTo>
                        <a:pt x="642" y="15"/>
                      </a:lnTo>
                      <a:lnTo>
                        <a:pt x="635" y="10"/>
                      </a:lnTo>
                      <a:lnTo>
                        <a:pt x="627" y="0"/>
                      </a:lnTo>
                      <a:lnTo>
                        <a:pt x="622" y="3"/>
                      </a:lnTo>
                      <a:lnTo>
                        <a:pt x="619" y="10"/>
                      </a:lnTo>
                      <a:lnTo>
                        <a:pt x="613" y="17"/>
                      </a:lnTo>
                      <a:lnTo>
                        <a:pt x="612" y="24"/>
                      </a:lnTo>
                      <a:lnTo>
                        <a:pt x="609" y="22"/>
                      </a:lnTo>
                      <a:lnTo>
                        <a:pt x="612" y="33"/>
                      </a:lnTo>
                      <a:lnTo>
                        <a:pt x="608" y="37"/>
                      </a:lnTo>
                      <a:lnTo>
                        <a:pt x="602" y="33"/>
                      </a:lnTo>
                      <a:lnTo>
                        <a:pt x="598" y="35"/>
                      </a:lnTo>
                      <a:lnTo>
                        <a:pt x="597" y="40"/>
                      </a:lnTo>
                      <a:lnTo>
                        <a:pt x="591" y="48"/>
                      </a:lnTo>
                      <a:lnTo>
                        <a:pt x="584" y="60"/>
                      </a:lnTo>
                      <a:lnTo>
                        <a:pt x="558" y="86"/>
                      </a:lnTo>
                      <a:lnTo>
                        <a:pt x="536" y="86"/>
                      </a:lnTo>
                      <a:lnTo>
                        <a:pt x="537" y="91"/>
                      </a:lnTo>
                      <a:lnTo>
                        <a:pt x="511" y="96"/>
                      </a:lnTo>
                      <a:lnTo>
                        <a:pt x="491" y="91"/>
                      </a:lnTo>
                      <a:lnTo>
                        <a:pt x="495" y="96"/>
                      </a:lnTo>
                      <a:lnTo>
                        <a:pt x="486" y="101"/>
                      </a:lnTo>
                      <a:lnTo>
                        <a:pt x="489" y="113"/>
                      </a:lnTo>
                      <a:lnTo>
                        <a:pt x="472" y="103"/>
                      </a:lnTo>
                      <a:lnTo>
                        <a:pt x="480" y="92"/>
                      </a:lnTo>
                      <a:lnTo>
                        <a:pt x="483" y="83"/>
                      </a:lnTo>
                      <a:lnTo>
                        <a:pt x="496" y="78"/>
                      </a:lnTo>
                      <a:lnTo>
                        <a:pt x="500" y="73"/>
                      </a:lnTo>
                      <a:lnTo>
                        <a:pt x="478" y="81"/>
                      </a:lnTo>
                      <a:lnTo>
                        <a:pt x="466" y="88"/>
                      </a:lnTo>
                      <a:lnTo>
                        <a:pt x="452" y="101"/>
                      </a:lnTo>
                      <a:lnTo>
                        <a:pt x="448" y="109"/>
                      </a:lnTo>
                      <a:lnTo>
                        <a:pt x="448" y="113"/>
                      </a:lnTo>
                      <a:lnTo>
                        <a:pt x="440" y="116"/>
                      </a:lnTo>
                      <a:lnTo>
                        <a:pt x="445" y="121"/>
                      </a:lnTo>
                      <a:lnTo>
                        <a:pt x="452" y="124"/>
                      </a:lnTo>
                      <a:lnTo>
                        <a:pt x="457" y="136"/>
                      </a:lnTo>
                      <a:lnTo>
                        <a:pt x="464" y="141"/>
                      </a:lnTo>
                      <a:lnTo>
                        <a:pt x="474" y="139"/>
                      </a:lnTo>
                      <a:lnTo>
                        <a:pt x="461" y="145"/>
                      </a:lnTo>
                      <a:lnTo>
                        <a:pt x="453" y="145"/>
                      </a:lnTo>
                      <a:lnTo>
                        <a:pt x="450" y="155"/>
                      </a:lnTo>
                      <a:lnTo>
                        <a:pt x="453" y="162"/>
                      </a:lnTo>
                      <a:lnTo>
                        <a:pt x="452" y="174"/>
                      </a:lnTo>
                      <a:lnTo>
                        <a:pt x="447" y="182"/>
                      </a:lnTo>
                      <a:lnTo>
                        <a:pt x="442" y="175"/>
                      </a:lnTo>
                      <a:lnTo>
                        <a:pt x="442" y="162"/>
                      </a:lnTo>
                      <a:lnTo>
                        <a:pt x="434" y="168"/>
                      </a:lnTo>
                      <a:lnTo>
                        <a:pt x="440" y="158"/>
                      </a:lnTo>
                      <a:lnTo>
                        <a:pt x="439" y="146"/>
                      </a:lnTo>
                      <a:lnTo>
                        <a:pt x="445" y="140"/>
                      </a:lnTo>
                      <a:lnTo>
                        <a:pt x="442" y="131"/>
                      </a:lnTo>
                      <a:lnTo>
                        <a:pt x="432" y="128"/>
                      </a:lnTo>
                      <a:lnTo>
                        <a:pt x="405" y="148"/>
                      </a:lnTo>
                      <a:lnTo>
                        <a:pt x="405" y="152"/>
                      </a:lnTo>
                      <a:lnTo>
                        <a:pt x="418" y="145"/>
                      </a:lnTo>
                      <a:lnTo>
                        <a:pt x="408" y="156"/>
                      </a:lnTo>
                      <a:lnTo>
                        <a:pt x="366" y="184"/>
                      </a:lnTo>
                      <a:lnTo>
                        <a:pt x="348" y="188"/>
                      </a:lnTo>
                      <a:lnTo>
                        <a:pt x="338" y="200"/>
                      </a:lnTo>
                      <a:lnTo>
                        <a:pt x="342" y="191"/>
                      </a:lnTo>
                      <a:lnTo>
                        <a:pt x="342" y="183"/>
                      </a:lnTo>
                      <a:lnTo>
                        <a:pt x="348" y="177"/>
                      </a:lnTo>
                      <a:lnTo>
                        <a:pt x="337" y="175"/>
                      </a:lnTo>
                      <a:lnTo>
                        <a:pt x="326" y="200"/>
                      </a:lnTo>
                      <a:lnTo>
                        <a:pt x="323" y="211"/>
                      </a:lnTo>
                      <a:lnTo>
                        <a:pt x="342" y="228"/>
                      </a:lnTo>
                      <a:lnTo>
                        <a:pt x="353" y="233"/>
                      </a:lnTo>
                      <a:lnTo>
                        <a:pt x="353" y="239"/>
                      </a:lnTo>
                      <a:lnTo>
                        <a:pt x="324" y="225"/>
                      </a:lnTo>
                      <a:lnTo>
                        <a:pt x="321" y="218"/>
                      </a:lnTo>
                      <a:lnTo>
                        <a:pt x="312" y="217"/>
                      </a:lnTo>
                      <a:lnTo>
                        <a:pt x="307" y="227"/>
                      </a:lnTo>
                      <a:lnTo>
                        <a:pt x="285" y="253"/>
                      </a:lnTo>
                      <a:lnTo>
                        <a:pt x="295" y="258"/>
                      </a:lnTo>
                      <a:lnTo>
                        <a:pt x="318" y="259"/>
                      </a:lnTo>
                      <a:lnTo>
                        <a:pt x="314" y="261"/>
                      </a:lnTo>
                      <a:lnTo>
                        <a:pt x="287" y="261"/>
                      </a:lnTo>
                      <a:lnTo>
                        <a:pt x="280" y="264"/>
                      </a:lnTo>
                      <a:lnTo>
                        <a:pt x="279" y="268"/>
                      </a:lnTo>
                      <a:lnTo>
                        <a:pt x="291" y="282"/>
                      </a:lnTo>
                      <a:lnTo>
                        <a:pt x="302" y="288"/>
                      </a:lnTo>
                      <a:lnTo>
                        <a:pt x="299" y="293"/>
                      </a:lnTo>
                      <a:lnTo>
                        <a:pt x="279" y="279"/>
                      </a:lnTo>
                      <a:lnTo>
                        <a:pt x="280" y="287"/>
                      </a:lnTo>
                      <a:lnTo>
                        <a:pt x="273" y="318"/>
                      </a:lnTo>
                      <a:lnTo>
                        <a:pt x="270" y="323"/>
                      </a:lnTo>
                      <a:lnTo>
                        <a:pt x="269" y="306"/>
                      </a:lnTo>
                      <a:lnTo>
                        <a:pt x="263" y="331"/>
                      </a:lnTo>
                      <a:lnTo>
                        <a:pt x="251" y="356"/>
                      </a:lnTo>
                      <a:lnTo>
                        <a:pt x="226" y="379"/>
                      </a:lnTo>
                      <a:lnTo>
                        <a:pt x="189" y="388"/>
                      </a:lnTo>
                      <a:lnTo>
                        <a:pt x="155" y="393"/>
                      </a:lnTo>
                      <a:lnTo>
                        <a:pt x="127" y="401"/>
                      </a:lnTo>
                      <a:lnTo>
                        <a:pt x="117" y="400"/>
                      </a:lnTo>
                      <a:lnTo>
                        <a:pt x="125" y="397"/>
                      </a:lnTo>
                      <a:lnTo>
                        <a:pt x="124" y="393"/>
                      </a:lnTo>
                      <a:lnTo>
                        <a:pt x="102" y="395"/>
                      </a:lnTo>
                      <a:lnTo>
                        <a:pt x="102" y="397"/>
                      </a:lnTo>
                      <a:lnTo>
                        <a:pt x="103" y="401"/>
                      </a:lnTo>
                      <a:lnTo>
                        <a:pt x="101" y="419"/>
                      </a:lnTo>
                      <a:lnTo>
                        <a:pt x="101" y="435"/>
                      </a:lnTo>
                      <a:lnTo>
                        <a:pt x="98" y="453"/>
                      </a:lnTo>
                      <a:lnTo>
                        <a:pt x="103" y="455"/>
                      </a:lnTo>
                      <a:lnTo>
                        <a:pt x="108" y="452"/>
                      </a:lnTo>
                      <a:lnTo>
                        <a:pt x="102" y="459"/>
                      </a:lnTo>
                      <a:lnTo>
                        <a:pt x="88" y="465"/>
                      </a:lnTo>
                      <a:lnTo>
                        <a:pt x="85" y="471"/>
                      </a:lnTo>
                      <a:lnTo>
                        <a:pt x="79" y="471"/>
                      </a:lnTo>
                      <a:lnTo>
                        <a:pt x="86" y="465"/>
                      </a:lnTo>
                      <a:lnTo>
                        <a:pt x="88" y="457"/>
                      </a:lnTo>
                      <a:lnTo>
                        <a:pt x="86" y="458"/>
                      </a:lnTo>
                      <a:lnTo>
                        <a:pt x="71" y="468"/>
                      </a:lnTo>
                      <a:lnTo>
                        <a:pt x="69" y="474"/>
                      </a:lnTo>
                      <a:lnTo>
                        <a:pt x="102" y="489"/>
                      </a:lnTo>
                      <a:lnTo>
                        <a:pt x="112" y="500"/>
                      </a:lnTo>
                      <a:lnTo>
                        <a:pt x="118" y="511"/>
                      </a:lnTo>
                      <a:lnTo>
                        <a:pt x="140" y="524"/>
                      </a:lnTo>
                      <a:lnTo>
                        <a:pt x="152" y="527"/>
                      </a:lnTo>
                      <a:lnTo>
                        <a:pt x="182" y="556"/>
                      </a:lnTo>
                      <a:lnTo>
                        <a:pt x="206" y="572"/>
                      </a:lnTo>
                      <a:lnTo>
                        <a:pt x="221" y="587"/>
                      </a:lnTo>
                      <a:lnTo>
                        <a:pt x="221" y="592"/>
                      </a:lnTo>
                      <a:lnTo>
                        <a:pt x="230" y="599"/>
                      </a:lnTo>
                      <a:lnTo>
                        <a:pt x="233" y="608"/>
                      </a:lnTo>
                      <a:lnTo>
                        <a:pt x="237" y="621"/>
                      </a:lnTo>
                      <a:lnTo>
                        <a:pt x="241" y="626"/>
                      </a:lnTo>
                      <a:lnTo>
                        <a:pt x="238" y="629"/>
                      </a:lnTo>
                      <a:lnTo>
                        <a:pt x="240" y="641"/>
                      </a:lnTo>
                      <a:lnTo>
                        <a:pt x="244" y="657"/>
                      </a:lnTo>
                      <a:lnTo>
                        <a:pt x="259" y="659"/>
                      </a:lnTo>
                      <a:lnTo>
                        <a:pt x="268" y="666"/>
                      </a:lnTo>
                      <a:lnTo>
                        <a:pt x="291" y="675"/>
                      </a:lnTo>
                      <a:lnTo>
                        <a:pt x="287" y="670"/>
                      </a:lnTo>
                      <a:lnTo>
                        <a:pt x="292" y="666"/>
                      </a:lnTo>
                      <a:lnTo>
                        <a:pt x="294" y="658"/>
                      </a:lnTo>
                      <a:lnTo>
                        <a:pt x="308" y="659"/>
                      </a:lnTo>
                      <a:lnTo>
                        <a:pt x="310" y="657"/>
                      </a:lnTo>
                      <a:lnTo>
                        <a:pt x="307" y="651"/>
                      </a:lnTo>
                      <a:lnTo>
                        <a:pt x="313" y="648"/>
                      </a:lnTo>
                      <a:lnTo>
                        <a:pt x="317" y="648"/>
                      </a:lnTo>
                      <a:lnTo>
                        <a:pt x="305" y="673"/>
                      </a:lnTo>
                      <a:lnTo>
                        <a:pt x="310" y="677"/>
                      </a:lnTo>
                      <a:lnTo>
                        <a:pt x="319" y="670"/>
                      </a:lnTo>
                      <a:lnTo>
                        <a:pt x="335" y="666"/>
                      </a:lnTo>
                      <a:lnTo>
                        <a:pt x="348" y="667"/>
                      </a:lnTo>
                      <a:lnTo>
                        <a:pt x="354" y="669"/>
                      </a:lnTo>
                      <a:lnTo>
                        <a:pt x="362" y="678"/>
                      </a:lnTo>
                      <a:lnTo>
                        <a:pt x="359" y="683"/>
                      </a:lnTo>
                      <a:lnTo>
                        <a:pt x="349" y="686"/>
                      </a:lnTo>
                      <a:lnTo>
                        <a:pt x="343" y="705"/>
                      </a:lnTo>
                      <a:lnTo>
                        <a:pt x="355" y="723"/>
                      </a:lnTo>
                      <a:lnTo>
                        <a:pt x="372" y="736"/>
                      </a:lnTo>
                      <a:lnTo>
                        <a:pt x="375" y="729"/>
                      </a:lnTo>
                      <a:lnTo>
                        <a:pt x="375" y="718"/>
                      </a:lnTo>
                      <a:lnTo>
                        <a:pt x="378" y="713"/>
                      </a:lnTo>
                      <a:lnTo>
                        <a:pt x="377" y="724"/>
                      </a:lnTo>
                      <a:lnTo>
                        <a:pt x="381" y="727"/>
                      </a:lnTo>
                      <a:lnTo>
                        <a:pt x="383" y="721"/>
                      </a:lnTo>
                      <a:lnTo>
                        <a:pt x="399" y="720"/>
                      </a:lnTo>
                      <a:lnTo>
                        <a:pt x="415" y="731"/>
                      </a:lnTo>
                      <a:lnTo>
                        <a:pt x="427" y="727"/>
                      </a:lnTo>
                      <a:lnTo>
                        <a:pt x="436" y="717"/>
                      </a:lnTo>
                      <a:lnTo>
                        <a:pt x="446" y="720"/>
                      </a:lnTo>
                      <a:lnTo>
                        <a:pt x="453" y="713"/>
                      </a:lnTo>
                      <a:lnTo>
                        <a:pt x="469" y="716"/>
                      </a:lnTo>
                      <a:lnTo>
                        <a:pt x="464" y="722"/>
                      </a:lnTo>
                      <a:lnTo>
                        <a:pt x="440" y="731"/>
                      </a:lnTo>
                      <a:lnTo>
                        <a:pt x="435" y="739"/>
                      </a:lnTo>
                      <a:lnTo>
                        <a:pt x="441" y="742"/>
                      </a:lnTo>
                      <a:lnTo>
                        <a:pt x="443" y="736"/>
                      </a:lnTo>
                      <a:lnTo>
                        <a:pt x="467" y="728"/>
                      </a:lnTo>
                      <a:lnTo>
                        <a:pt x="472" y="732"/>
                      </a:lnTo>
                      <a:lnTo>
                        <a:pt x="472" y="739"/>
                      </a:lnTo>
                      <a:lnTo>
                        <a:pt x="464" y="745"/>
                      </a:lnTo>
                      <a:lnTo>
                        <a:pt x="442" y="747"/>
                      </a:lnTo>
                      <a:lnTo>
                        <a:pt x="434" y="750"/>
                      </a:lnTo>
                      <a:lnTo>
                        <a:pt x="430" y="756"/>
                      </a:lnTo>
                      <a:lnTo>
                        <a:pt x="410" y="759"/>
                      </a:lnTo>
                      <a:lnTo>
                        <a:pt x="403" y="758"/>
                      </a:lnTo>
                      <a:lnTo>
                        <a:pt x="398" y="750"/>
                      </a:lnTo>
                      <a:lnTo>
                        <a:pt x="392" y="748"/>
                      </a:lnTo>
                      <a:lnTo>
                        <a:pt x="389" y="744"/>
                      </a:lnTo>
                      <a:lnTo>
                        <a:pt x="382" y="743"/>
                      </a:lnTo>
                      <a:lnTo>
                        <a:pt x="381" y="737"/>
                      </a:lnTo>
                      <a:lnTo>
                        <a:pt x="376" y="738"/>
                      </a:lnTo>
                      <a:lnTo>
                        <a:pt x="369" y="744"/>
                      </a:lnTo>
                      <a:lnTo>
                        <a:pt x="351" y="744"/>
                      </a:lnTo>
                      <a:lnTo>
                        <a:pt x="342" y="736"/>
                      </a:lnTo>
                      <a:lnTo>
                        <a:pt x="332" y="717"/>
                      </a:lnTo>
                      <a:lnTo>
                        <a:pt x="338" y="734"/>
                      </a:lnTo>
                      <a:lnTo>
                        <a:pt x="344" y="744"/>
                      </a:lnTo>
                      <a:lnTo>
                        <a:pt x="339" y="755"/>
                      </a:lnTo>
                      <a:lnTo>
                        <a:pt x="339" y="766"/>
                      </a:lnTo>
                      <a:lnTo>
                        <a:pt x="346" y="769"/>
                      </a:lnTo>
                      <a:lnTo>
                        <a:pt x="344" y="764"/>
                      </a:lnTo>
                      <a:lnTo>
                        <a:pt x="349" y="753"/>
                      </a:lnTo>
                      <a:lnTo>
                        <a:pt x="361" y="755"/>
                      </a:lnTo>
                      <a:lnTo>
                        <a:pt x="388" y="764"/>
                      </a:lnTo>
                      <a:lnTo>
                        <a:pt x="394" y="771"/>
                      </a:lnTo>
                      <a:lnTo>
                        <a:pt x="393" y="780"/>
                      </a:lnTo>
                      <a:lnTo>
                        <a:pt x="385" y="791"/>
                      </a:lnTo>
                      <a:lnTo>
                        <a:pt x="386" y="785"/>
                      </a:lnTo>
                      <a:lnTo>
                        <a:pt x="383" y="779"/>
                      </a:lnTo>
                      <a:lnTo>
                        <a:pt x="364" y="771"/>
                      </a:lnTo>
                      <a:lnTo>
                        <a:pt x="354" y="793"/>
                      </a:lnTo>
                      <a:lnTo>
                        <a:pt x="350" y="802"/>
                      </a:lnTo>
                      <a:lnTo>
                        <a:pt x="350" y="809"/>
                      </a:lnTo>
                      <a:lnTo>
                        <a:pt x="346" y="814"/>
                      </a:lnTo>
                      <a:lnTo>
                        <a:pt x="339" y="810"/>
                      </a:lnTo>
                      <a:lnTo>
                        <a:pt x="337" y="804"/>
                      </a:lnTo>
                      <a:lnTo>
                        <a:pt x="332" y="798"/>
                      </a:lnTo>
                      <a:lnTo>
                        <a:pt x="322" y="801"/>
                      </a:lnTo>
                      <a:lnTo>
                        <a:pt x="321" y="803"/>
                      </a:lnTo>
                      <a:lnTo>
                        <a:pt x="314" y="799"/>
                      </a:lnTo>
                      <a:lnTo>
                        <a:pt x="302" y="802"/>
                      </a:lnTo>
                      <a:lnTo>
                        <a:pt x="300" y="797"/>
                      </a:lnTo>
                      <a:lnTo>
                        <a:pt x="296" y="801"/>
                      </a:lnTo>
                      <a:lnTo>
                        <a:pt x="297" y="795"/>
                      </a:lnTo>
                      <a:lnTo>
                        <a:pt x="289" y="796"/>
                      </a:lnTo>
                      <a:lnTo>
                        <a:pt x="285" y="802"/>
                      </a:lnTo>
                      <a:lnTo>
                        <a:pt x="280" y="799"/>
                      </a:lnTo>
                      <a:lnTo>
                        <a:pt x="269" y="797"/>
                      </a:lnTo>
                      <a:lnTo>
                        <a:pt x="246" y="799"/>
                      </a:lnTo>
                      <a:lnTo>
                        <a:pt x="237" y="792"/>
                      </a:lnTo>
                      <a:lnTo>
                        <a:pt x="237" y="782"/>
                      </a:lnTo>
                      <a:lnTo>
                        <a:pt x="221" y="781"/>
                      </a:lnTo>
                      <a:lnTo>
                        <a:pt x="238" y="767"/>
                      </a:lnTo>
                      <a:lnTo>
                        <a:pt x="237" y="756"/>
                      </a:lnTo>
                      <a:lnTo>
                        <a:pt x="238" y="744"/>
                      </a:lnTo>
                      <a:lnTo>
                        <a:pt x="237" y="736"/>
                      </a:lnTo>
                      <a:lnTo>
                        <a:pt x="227" y="729"/>
                      </a:lnTo>
                      <a:lnTo>
                        <a:pt x="230" y="727"/>
                      </a:lnTo>
                      <a:lnTo>
                        <a:pt x="246" y="724"/>
                      </a:lnTo>
                      <a:lnTo>
                        <a:pt x="227" y="723"/>
                      </a:lnTo>
                      <a:lnTo>
                        <a:pt x="215" y="727"/>
                      </a:lnTo>
                      <a:lnTo>
                        <a:pt x="188" y="728"/>
                      </a:lnTo>
                      <a:lnTo>
                        <a:pt x="172" y="747"/>
                      </a:lnTo>
                      <a:lnTo>
                        <a:pt x="160" y="749"/>
                      </a:lnTo>
                      <a:lnTo>
                        <a:pt x="154" y="753"/>
                      </a:lnTo>
                      <a:lnTo>
                        <a:pt x="149" y="752"/>
                      </a:lnTo>
                      <a:lnTo>
                        <a:pt x="136" y="761"/>
                      </a:lnTo>
                      <a:lnTo>
                        <a:pt x="125" y="772"/>
                      </a:lnTo>
                      <a:lnTo>
                        <a:pt x="135" y="780"/>
                      </a:lnTo>
                      <a:lnTo>
                        <a:pt x="141" y="790"/>
                      </a:lnTo>
                      <a:lnTo>
                        <a:pt x="136" y="792"/>
                      </a:lnTo>
                      <a:lnTo>
                        <a:pt x="115" y="793"/>
                      </a:lnTo>
                      <a:lnTo>
                        <a:pt x="111" y="790"/>
                      </a:lnTo>
                      <a:lnTo>
                        <a:pt x="109" y="783"/>
                      </a:lnTo>
                      <a:lnTo>
                        <a:pt x="101" y="787"/>
                      </a:lnTo>
                      <a:lnTo>
                        <a:pt x="77" y="802"/>
                      </a:lnTo>
                      <a:lnTo>
                        <a:pt x="71" y="810"/>
                      </a:lnTo>
                      <a:lnTo>
                        <a:pt x="68" y="808"/>
                      </a:lnTo>
                      <a:lnTo>
                        <a:pt x="66" y="814"/>
                      </a:lnTo>
                      <a:lnTo>
                        <a:pt x="61" y="823"/>
                      </a:lnTo>
                      <a:lnTo>
                        <a:pt x="50" y="828"/>
                      </a:lnTo>
                      <a:lnTo>
                        <a:pt x="45" y="822"/>
                      </a:lnTo>
                      <a:lnTo>
                        <a:pt x="36" y="829"/>
                      </a:lnTo>
                      <a:lnTo>
                        <a:pt x="32" y="835"/>
                      </a:lnTo>
                      <a:lnTo>
                        <a:pt x="32" y="840"/>
                      </a:lnTo>
                      <a:lnTo>
                        <a:pt x="34" y="842"/>
                      </a:lnTo>
                      <a:lnTo>
                        <a:pt x="11" y="855"/>
                      </a:lnTo>
                      <a:lnTo>
                        <a:pt x="6" y="856"/>
                      </a:lnTo>
                      <a:lnTo>
                        <a:pt x="12" y="842"/>
                      </a:lnTo>
                      <a:lnTo>
                        <a:pt x="0" y="850"/>
                      </a:lnTo>
                      <a:lnTo>
                        <a:pt x="0" y="858"/>
                      </a:lnTo>
                      <a:lnTo>
                        <a:pt x="6" y="865"/>
                      </a:lnTo>
                      <a:lnTo>
                        <a:pt x="43" y="889"/>
                      </a:lnTo>
                      <a:lnTo>
                        <a:pt x="71" y="899"/>
                      </a:lnTo>
                      <a:lnTo>
                        <a:pt x="75" y="898"/>
                      </a:lnTo>
                      <a:lnTo>
                        <a:pt x="70" y="890"/>
                      </a:lnTo>
                      <a:lnTo>
                        <a:pt x="107" y="903"/>
                      </a:lnTo>
                      <a:lnTo>
                        <a:pt x="90" y="910"/>
                      </a:lnTo>
                      <a:lnTo>
                        <a:pt x="81" y="922"/>
                      </a:lnTo>
                      <a:lnTo>
                        <a:pt x="72" y="919"/>
                      </a:lnTo>
                      <a:lnTo>
                        <a:pt x="74" y="911"/>
                      </a:lnTo>
                      <a:lnTo>
                        <a:pt x="70" y="906"/>
                      </a:lnTo>
                      <a:lnTo>
                        <a:pt x="68" y="915"/>
                      </a:lnTo>
                      <a:lnTo>
                        <a:pt x="80" y="941"/>
                      </a:lnTo>
                      <a:lnTo>
                        <a:pt x="91" y="952"/>
                      </a:lnTo>
                      <a:lnTo>
                        <a:pt x="91" y="963"/>
                      </a:lnTo>
                      <a:lnTo>
                        <a:pt x="88" y="976"/>
                      </a:lnTo>
                      <a:lnTo>
                        <a:pt x="100" y="990"/>
                      </a:lnTo>
                      <a:lnTo>
                        <a:pt x="104" y="991"/>
                      </a:lnTo>
                      <a:lnTo>
                        <a:pt x="108" y="996"/>
                      </a:lnTo>
                      <a:lnTo>
                        <a:pt x="150" y="1005"/>
                      </a:lnTo>
                      <a:lnTo>
                        <a:pt x="160" y="1003"/>
                      </a:lnTo>
                      <a:lnTo>
                        <a:pt x="179" y="1013"/>
                      </a:lnTo>
                      <a:lnTo>
                        <a:pt x="210" y="997"/>
                      </a:lnTo>
                      <a:lnTo>
                        <a:pt x="231" y="1001"/>
                      </a:lnTo>
                      <a:lnTo>
                        <a:pt x="247" y="996"/>
                      </a:lnTo>
                      <a:lnTo>
                        <a:pt x="263" y="1003"/>
                      </a:lnTo>
                      <a:lnTo>
                        <a:pt x="275" y="1017"/>
                      </a:lnTo>
                      <a:lnTo>
                        <a:pt x="278" y="1013"/>
                      </a:lnTo>
                      <a:lnTo>
                        <a:pt x="279" y="1003"/>
                      </a:lnTo>
                      <a:lnTo>
                        <a:pt x="270" y="1001"/>
                      </a:lnTo>
                      <a:lnTo>
                        <a:pt x="263" y="995"/>
                      </a:lnTo>
                      <a:lnTo>
                        <a:pt x="260" y="990"/>
                      </a:lnTo>
                      <a:lnTo>
                        <a:pt x="275" y="989"/>
                      </a:lnTo>
                      <a:lnTo>
                        <a:pt x="280" y="997"/>
                      </a:lnTo>
                      <a:lnTo>
                        <a:pt x="290" y="1005"/>
                      </a:lnTo>
                      <a:lnTo>
                        <a:pt x="294" y="1033"/>
                      </a:lnTo>
                      <a:lnTo>
                        <a:pt x="297" y="1033"/>
                      </a:lnTo>
                      <a:lnTo>
                        <a:pt x="303" y="1017"/>
                      </a:lnTo>
                      <a:lnTo>
                        <a:pt x="312" y="1002"/>
                      </a:lnTo>
                      <a:lnTo>
                        <a:pt x="324" y="990"/>
                      </a:lnTo>
                      <a:lnTo>
                        <a:pt x="330" y="981"/>
                      </a:lnTo>
                      <a:lnTo>
                        <a:pt x="351" y="971"/>
                      </a:lnTo>
                      <a:lnTo>
                        <a:pt x="350" y="964"/>
                      </a:lnTo>
                      <a:lnTo>
                        <a:pt x="365" y="970"/>
                      </a:lnTo>
                      <a:lnTo>
                        <a:pt x="371" y="969"/>
                      </a:lnTo>
                      <a:lnTo>
                        <a:pt x="377" y="962"/>
                      </a:lnTo>
                      <a:lnTo>
                        <a:pt x="389" y="954"/>
                      </a:lnTo>
                      <a:lnTo>
                        <a:pt x="400" y="968"/>
                      </a:lnTo>
                      <a:lnTo>
                        <a:pt x="405" y="970"/>
                      </a:lnTo>
                      <a:lnTo>
                        <a:pt x="405" y="984"/>
                      </a:lnTo>
                      <a:lnTo>
                        <a:pt x="400" y="995"/>
                      </a:lnTo>
                      <a:lnTo>
                        <a:pt x="394" y="1003"/>
                      </a:lnTo>
                      <a:lnTo>
                        <a:pt x="382" y="1008"/>
                      </a:lnTo>
                      <a:lnTo>
                        <a:pt x="373" y="1003"/>
                      </a:lnTo>
                      <a:lnTo>
                        <a:pt x="365" y="1003"/>
                      </a:lnTo>
                      <a:lnTo>
                        <a:pt x="365" y="1014"/>
                      </a:lnTo>
                      <a:lnTo>
                        <a:pt x="367" y="1021"/>
                      </a:lnTo>
                      <a:lnTo>
                        <a:pt x="372" y="1016"/>
                      </a:lnTo>
                      <a:lnTo>
                        <a:pt x="382" y="1019"/>
                      </a:lnTo>
                      <a:lnTo>
                        <a:pt x="387" y="1033"/>
                      </a:lnTo>
                      <a:lnTo>
                        <a:pt x="397" y="1052"/>
                      </a:lnTo>
                      <a:lnTo>
                        <a:pt x="396" y="1061"/>
                      </a:lnTo>
                      <a:lnTo>
                        <a:pt x="394" y="1065"/>
                      </a:lnTo>
                      <a:lnTo>
                        <a:pt x="400" y="1070"/>
                      </a:lnTo>
                      <a:lnTo>
                        <a:pt x="403" y="1077"/>
                      </a:lnTo>
                      <a:lnTo>
                        <a:pt x="404" y="1084"/>
                      </a:lnTo>
                      <a:lnTo>
                        <a:pt x="403" y="1098"/>
                      </a:lnTo>
                      <a:lnTo>
                        <a:pt x="394" y="1115"/>
                      </a:lnTo>
                      <a:lnTo>
                        <a:pt x="387" y="1125"/>
                      </a:lnTo>
                      <a:lnTo>
                        <a:pt x="380" y="1132"/>
                      </a:lnTo>
                      <a:lnTo>
                        <a:pt x="371" y="1135"/>
                      </a:lnTo>
                      <a:lnTo>
                        <a:pt x="360" y="1135"/>
                      </a:lnTo>
                      <a:lnTo>
                        <a:pt x="353" y="1140"/>
                      </a:lnTo>
                      <a:lnTo>
                        <a:pt x="344" y="1138"/>
                      </a:lnTo>
                      <a:lnTo>
                        <a:pt x="326" y="1143"/>
                      </a:lnTo>
                      <a:lnTo>
                        <a:pt x="322" y="1143"/>
                      </a:lnTo>
                      <a:lnTo>
                        <a:pt x="332" y="1132"/>
                      </a:lnTo>
                      <a:lnTo>
                        <a:pt x="330" y="1130"/>
                      </a:lnTo>
                      <a:lnTo>
                        <a:pt x="321" y="1131"/>
                      </a:lnTo>
                      <a:lnTo>
                        <a:pt x="317" y="1135"/>
                      </a:lnTo>
                      <a:lnTo>
                        <a:pt x="312" y="1147"/>
                      </a:lnTo>
                      <a:lnTo>
                        <a:pt x="303" y="1158"/>
                      </a:lnTo>
                      <a:lnTo>
                        <a:pt x="286" y="1174"/>
                      </a:lnTo>
                      <a:lnTo>
                        <a:pt x="280" y="1183"/>
                      </a:lnTo>
                      <a:lnTo>
                        <a:pt x="271" y="1186"/>
                      </a:lnTo>
                      <a:lnTo>
                        <a:pt x="260" y="1183"/>
                      </a:lnTo>
                      <a:lnTo>
                        <a:pt x="256" y="1179"/>
                      </a:lnTo>
                      <a:lnTo>
                        <a:pt x="240" y="1191"/>
                      </a:lnTo>
                      <a:lnTo>
                        <a:pt x="222" y="1197"/>
                      </a:lnTo>
                      <a:lnTo>
                        <a:pt x="219" y="1202"/>
                      </a:lnTo>
                      <a:lnTo>
                        <a:pt x="217" y="1207"/>
                      </a:lnTo>
                      <a:lnTo>
                        <a:pt x="220" y="1211"/>
                      </a:lnTo>
                      <a:lnTo>
                        <a:pt x="222" y="1219"/>
                      </a:lnTo>
                      <a:lnTo>
                        <a:pt x="219" y="1224"/>
                      </a:lnTo>
                      <a:lnTo>
                        <a:pt x="201" y="1221"/>
                      </a:lnTo>
                      <a:lnTo>
                        <a:pt x="190" y="1223"/>
                      </a:lnTo>
                      <a:lnTo>
                        <a:pt x="178" y="1237"/>
                      </a:lnTo>
                      <a:lnTo>
                        <a:pt x="174" y="1245"/>
                      </a:lnTo>
                      <a:lnTo>
                        <a:pt x="170" y="1243"/>
                      </a:lnTo>
                      <a:lnTo>
                        <a:pt x="162" y="1244"/>
                      </a:lnTo>
                      <a:lnTo>
                        <a:pt x="145" y="1266"/>
                      </a:lnTo>
                      <a:lnTo>
                        <a:pt x="142" y="1267"/>
                      </a:lnTo>
                      <a:lnTo>
                        <a:pt x="139" y="1271"/>
                      </a:lnTo>
                      <a:lnTo>
                        <a:pt x="138" y="1277"/>
                      </a:lnTo>
                      <a:lnTo>
                        <a:pt x="128" y="1299"/>
                      </a:lnTo>
                      <a:lnTo>
                        <a:pt x="127" y="1305"/>
                      </a:lnTo>
                      <a:lnTo>
                        <a:pt x="128" y="1323"/>
                      </a:lnTo>
                      <a:lnTo>
                        <a:pt x="125" y="1328"/>
                      </a:lnTo>
                      <a:lnTo>
                        <a:pt x="117" y="1330"/>
                      </a:lnTo>
                      <a:lnTo>
                        <a:pt x="111" y="1329"/>
                      </a:lnTo>
                      <a:lnTo>
                        <a:pt x="107" y="1330"/>
                      </a:lnTo>
                      <a:lnTo>
                        <a:pt x="107" y="1336"/>
                      </a:lnTo>
                      <a:lnTo>
                        <a:pt x="118" y="1345"/>
                      </a:lnTo>
                      <a:lnTo>
                        <a:pt x="115" y="1348"/>
                      </a:lnTo>
                      <a:lnTo>
                        <a:pt x="104" y="1351"/>
                      </a:lnTo>
                      <a:lnTo>
                        <a:pt x="102" y="1358"/>
                      </a:lnTo>
                      <a:lnTo>
                        <a:pt x="101" y="1366"/>
                      </a:lnTo>
                      <a:lnTo>
                        <a:pt x="104" y="1363"/>
                      </a:lnTo>
                      <a:lnTo>
                        <a:pt x="124" y="1360"/>
                      </a:lnTo>
                      <a:lnTo>
                        <a:pt x="131" y="1357"/>
                      </a:lnTo>
                      <a:lnTo>
                        <a:pt x="138" y="1351"/>
                      </a:lnTo>
                      <a:lnTo>
                        <a:pt x="156" y="1348"/>
                      </a:lnTo>
                      <a:lnTo>
                        <a:pt x="157" y="1352"/>
                      </a:lnTo>
                      <a:lnTo>
                        <a:pt x="151" y="1355"/>
                      </a:lnTo>
                      <a:lnTo>
                        <a:pt x="155" y="1358"/>
                      </a:lnTo>
                      <a:lnTo>
                        <a:pt x="134" y="1362"/>
                      </a:lnTo>
                      <a:lnTo>
                        <a:pt x="125" y="1366"/>
                      </a:lnTo>
                      <a:lnTo>
                        <a:pt x="119" y="1373"/>
                      </a:lnTo>
                      <a:lnTo>
                        <a:pt x="118" y="1378"/>
                      </a:lnTo>
                      <a:lnTo>
                        <a:pt x="133" y="1388"/>
                      </a:lnTo>
                      <a:lnTo>
                        <a:pt x="145" y="1378"/>
                      </a:lnTo>
                      <a:lnTo>
                        <a:pt x="151" y="1379"/>
                      </a:lnTo>
                      <a:lnTo>
                        <a:pt x="146" y="1385"/>
                      </a:lnTo>
                      <a:lnTo>
                        <a:pt x="144" y="1394"/>
                      </a:lnTo>
                      <a:lnTo>
                        <a:pt x="147" y="1405"/>
                      </a:lnTo>
                      <a:lnTo>
                        <a:pt x="151" y="1410"/>
                      </a:lnTo>
                      <a:lnTo>
                        <a:pt x="152" y="1417"/>
                      </a:lnTo>
                      <a:lnTo>
                        <a:pt x="156" y="1423"/>
                      </a:lnTo>
                      <a:lnTo>
                        <a:pt x="161" y="1427"/>
                      </a:lnTo>
                      <a:lnTo>
                        <a:pt x="165" y="1425"/>
                      </a:lnTo>
                      <a:lnTo>
                        <a:pt x="174" y="1411"/>
                      </a:lnTo>
                      <a:lnTo>
                        <a:pt x="176" y="1420"/>
                      </a:lnTo>
                      <a:lnTo>
                        <a:pt x="179" y="1422"/>
                      </a:lnTo>
                      <a:lnTo>
                        <a:pt x="193" y="1420"/>
                      </a:lnTo>
                      <a:lnTo>
                        <a:pt x="184" y="1436"/>
                      </a:lnTo>
                      <a:lnTo>
                        <a:pt x="197" y="1441"/>
                      </a:lnTo>
                      <a:lnTo>
                        <a:pt x="219" y="1446"/>
                      </a:lnTo>
                      <a:lnTo>
                        <a:pt x="230" y="1439"/>
                      </a:lnTo>
                      <a:lnTo>
                        <a:pt x="238" y="1439"/>
                      </a:lnTo>
                      <a:lnTo>
                        <a:pt x="242" y="1449"/>
                      </a:lnTo>
                      <a:lnTo>
                        <a:pt x="237" y="1457"/>
                      </a:lnTo>
                      <a:lnTo>
                        <a:pt x="220" y="1463"/>
                      </a:lnTo>
                      <a:lnTo>
                        <a:pt x="214" y="1474"/>
                      </a:lnTo>
                      <a:lnTo>
                        <a:pt x="203" y="1487"/>
                      </a:lnTo>
                      <a:lnTo>
                        <a:pt x="197" y="1497"/>
                      </a:lnTo>
                      <a:lnTo>
                        <a:pt x="194" y="1506"/>
                      </a:lnTo>
                      <a:lnTo>
                        <a:pt x="194" y="1514"/>
                      </a:lnTo>
                      <a:lnTo>
                        <a:pt x="204" y="1533"/>
                      </a:lnTo>
                      <a:lnTo>
                        <a:pt x="209" y="1534"/>
                      </a:lnTo>
                      <a:lnTo>
                        <a:pt x="216" y="1529"/>
                      </a:lnTo>
                      <a:lnTo>
                        <a:pt x="224" y="1527"/>
                      </a:lnTo>
                      <a:lnTo>
                        <a:pt x="226" y="1531"/>
                      </a:lnTo>
                      <a:lnTo>
                        <a:pt x="222" y="1535"/>
                      </a:lnTo>
                      <a:lnTo>
                        <a:pt x="224" y="1538"/>
                      </a:lnTo>
                      <a:lnTo>
                        <a:pt x="237" y="1538"/>
                      </a:lnTo>
                      <a:lnTo>
                        <a:pt x="235" y="1540"/>
                      </a:lnTo>
                      <a:lnTo>
                        <a:pt x="222" y="1541"/>
                      </a:lnTo>
                      <a:lnTo>
                        <a:pt x="215" y="1546"/>
                      </a:lnTo>
                      <a:lnTo>
                        <a:pt x="220" y="1554"/>
                      </a:lnTo>
                      <a:lnTo>
                        <a:pt x="232" y="1563"/>
                      </a:lnTo>
                      <a:lnTo>
                        <a:pt x="238" y="1563"/>
                      </a:lnTo>
                      <a:lnTo>
                        <a:pt x="243" y="1566"/>
                      </a:lnTo>
                      <a:lnTo>
                        <a:pt x="248" y="1565"/>
                      </a:lnTo>
                      <a:lnTo>
                        <a:pt x="254" y="1568"/>
                      </a:lnTo>
                      <a:lnTo>
                        <a:pt x="262" y="1567"/>
                      </a:lnTo>
                      <a:lnTo>
                        <a:pt x="269" y="1571"/>
                      </a:lnTo>
                      <a:lnTo>
                        <a:pt x="276" y="1571"/>
                      </a:lnTo>
                      <a:lnTo>
                        <a:pt x="278" y="1565"/>
                      </a:lnTo>
                      <a:lnTo>
                        <a:pt x="285" y="1559"/>
                      </a:lnTo>
                      <a:lnTo>
                        <a:pt x="301" y="1536"/>
                      </a:lnTo>
                      <a:lnTo>
                        <a:pt x="307" y="1519"/>
                      </a:lnTo>
                      <a:lnTo>
                        <a:pt x="313" y="1517"/>
                      </a:lnTo>
                      <a:lnTo>
                        <a:pt x="312" y="1512"/>
                      </a:lnTo>
                      <a:lnTo>
                        <a:pt x="305" y="1507"/>
                      </a:lnTo>
                      <a:lnTo>
                        <a:pt x="301" y="1496"/>
                      </a:lnTo>
                      <a:lnTo>
                        <a:pt x="318" y="1468"/>
                      </a:lnTo>
                      <a:lnTo>
                        <a:pt x="334" y="1457"/>
                      </a:lnTo>
                      <a:lnTo>
                        <a:pt x="342" y="1447"/>
                      </a:lnTo>
                      <a:lnTo>
                        <a:pt x="348" y="1442"/>
                      </a:lnTo>
                      <a:lnTo>
                        <a:pt x="361" y="1441"/>
                      </a:lnTo>
                      <a:lnTo>
                        <a:pt x="328" y="1471"/>
                      </a:lnTo>
                      <a:lnTo>
                        <a:pt x="312" y="1495"/>
                      </a:lnTo>
                      <a:lnTo>
                        <a:pt x="311" y="1501"/>
                      </a:lnTo>
                      <a:lnTo>
                        <a:pt x="312" y="1504"/>
                      </a:lnTo>
                      <a:lnTo>
                        <a:pt x="318" y="1509"/>
                      </a:lnTo>
                      <a:lnTo>
                        <a:pt x="321" y="1519"/>
                      </a:lnTo>
                      <a:lnTo>
                        <a:pt x="322" y="1528"/>
                      </a:lnTo>
                      <a:lnTo>
                        <a:pt x="326" y="1538"/>
                      </a:lnTo>
                      <a:lnTo>
                        <a:pt x="333" y="1546"/>
                      </a:lnTo>
                      <a:lnTo>
                        <a:pt x="343" y="1576"/>
                      </a:lnTo>
                      <a:lnTo>
                        <a:pt x="349" y="1583"/>
                      </a:lnTo>
                      <a:lnTo>
                        <a:pt x="349" y="1589"/>
                      </a:lnTo>
                      <a:lnTo>
                        <a:pt x="338" y="1604"/>
                      </a:lnTo>
                      <a:lnTo>
                        <a:pt x="337" y="1608"/>
                      </a:lnTo>
                      <a:lnTo>
                        <a:pt x="333" y="1609"/>
                      </a:lnTo>
                      <a:lnTo>
                        <a:pt x="332" y="1617"/>
                      </a:lnTo>
                      <a:lnTo>
                        <a:pt x="338" y="1631"/>
                      </a:lnTo>
                      <a:lnTo>
                        <a:pt x="343" y="1627"/>
                      </a:lnTo>
                      <a:lnTo>
                        <a:pt x="350" y="1627"/>
                      </a:lnTo>
                      <a:lnTo>
                        <a:pt x="356" y="1631"/>
                      </a:lnTo>
                      <a:lnTo>
                        <a:pt x="351" y="1633"/>
                      </a:lnTo>
                      <a:lnTo>
                        <a:pt x="345" y="1641"/>
                      </a:lnTo>
                      <a:lnTo>
                        <a:pt x="346" y="1657"/>
                      </a:lnTo>
                      <a:lnTo>
                        <a:pt x="351" y="1657"/>
                      </a:lnTo>
                      <a:lnTo>
                        <a:pt x="355" y="1660"/>
                      </a:lnTo>
                      <a:lnTo>
                        <a:pt x="351" y="1662"/>
                      </a:lnTo>
                      <a:lnTo>
                        <a:pt x="342" y="1673"/>
                      </a:lnTo>
                      <a:lnTo>
                        <a:pt x="333" y="1673"/>
                      </a:lnTo>
                      <a:lnTo>
                        <a:pt x="326" y="1680"/>
                      </a:lnTo>
                      <a:lnTo>
                        <a:pt x="345" y="1683"/>
                      </a:lnTo>
                      <a:lnTo>
                        <a:pt x="357" y="1676"/>
                      </a:lnTo>
                      <a:lnTo>
                        <a:pt x="366" y="1664"/>
                      </a:lnTo>
                      <a:lnTo>
                        <a:pt x="373" y="1662"/>
                      </a:lnTo>
                      <a:lnTo>
                        <a:pt x="388" y="1649"/>
                      </a:lnTo>
                      <a:lnTo>
                        <a:pt x="399" y="1649"/>
                      </a:lnTo>
                      <a:lnTo>
                        <a:pt x="413" y="1637"/>
                      </a:lnTo>
                      <a:lnTo>
                        <a:pt x="426" y="1611"/>
                      </a:lnTo>
                      <a:lnTo>
                        <a:pt x="429" y="1620"/>
                      </a:lnTo>
                      <a:lnTo>
                        <a:pt x="429" y="1630"/>
                      </a:lnTo>
                      <a:lnTo>
                        <a:pt x="425" y="1635"/>
                      </a:lnTo>
                      <a:lnTo>
                        <a:pt x="425" y="1642"/>
                      </a:lnTo>
                      <a:lnTo>
                        <a:pt x="426" y="1648"/>
                      </a:lnTo>
                      <a:lnTo>
                        <a:pt x="432" y="1654"/>
                      </a:lnTo>
                      <a:lnTo>
                        <a:pt x="436" y="1653"/>
                      </a:lnTo>
                      <a:lnTo>
                        <a:pt x="440" y="1659"/>
                      </a:lnTo>
                      <a:lnTo>
                        <a:pt x="446" y="1662"/>
                      </a:lnTo>
                      <a:lnTo>
                        <a:pt x="456" y="1653"/>
                      </a:lnTo>
                      <a:lnTo>
                        <a:pt x="458" y="1648"/>
                      </a:lnTo>
                      <a:lnTo>
                        <a:pt x="461" y="1652"/>
                      </a:lnTo>
                      <a:lnTo>
                        <a:pt x="466" y="1652"/>
                      </a:lnTo>
                      <a:lnTo>
                        <a:pt x="464" y="1658"/>
                      </a:lnTo>
                      <a:lnTo>
                        <a:pt x="470" y="1662"/>
                      </a:lnTo>
                      <a:lnTo>
                        <a:pt x="477" y="1670"/>
                      </a:lnTo>
                      <a:lnTo>
                        <a:pt x="491" y="1699"/>
                      </a:lnTo>
                      <a:lnTo>
                        <a:pt x="498" y="1703"/>
                      </a:lnTo>
                      <a:lnTo>
                        <a:pt x="501" y="1702"/>
                      </a:lnTo>
                      <a:lnTo>
                        <a:pt x="509" y="1694"/>
                      </a:lnTo>
                      <a:lnTo>
                        <a:pt x="509" y="1678"/>
                      </a:lnTo>
                      <a:lnTo>
                        <a:pt x="504" y="1668"/>
                      </a:lnTo>
                      <a:lnTo>
                        <a:pt x="506" y="1664"/>
                      </a:lnTo>
                      <a:lnTo>
                        <a:pt x="511" y="1654"/>
                      </a:lnTo>
                      <a:lnTo>
                        <a:pt x="520" y="1647"/>
                      </a:lnTo>
                      <a:lnTo>
                        <a:pt x="522" y="1641"/>
                      </a:lnTo>
                      <a:lnTo>
                        <a:pt x="526" y="1640"/>
                      </a:lnTo>
                      <a:lnTo>
                        <a:pt x="526" y="1647"/>
                      </a:lnTo>
                      <a:lnTo>
                        <a:pt x="522" y="1660"/>
                      </a:lnTo>
                      <a:lnTo>
                        <a:pt x="538" y="1676"/>
                      </a:lnTo>
                      <a:lnTo>
                        <a:pt x="548" y="1679"/>
                      </a:lnTo>
                      <a:lnTo>
                        <a:pt x="572" y="1667"/>
                      </a:lnTo>
                      <a:lnTo>
                        <a:pt x="590" y="1653"/>
                      </a:lnTo>
                      <a:lnTo>
                        <a:pt x="607" y="1636"/>
                      </a:lnTo>
                      <a:lnTo>
                        <a:pt x="619" y="1629"/>
                      </a:lnTo>
                      <a:lnTo>
                        <a:pt x="620" y="1632"/>
                      </a:lnTo>
                      <a:lnTo>
                        <a:pt x="606" y="1658"/>
                      </a:lnTo>
                      <a:lnTo>
                        <a:pt x="599" y="1663"/>
                      </a:lnTo>
                      <a:lnTo>
                        <a:pt x="603" y="1664"/>
                      </a:lnTo>
                      <a:lnTo>
                        <a:pt x="603" y="1667"/>
                      </a:lnTo>
                      <a:lnTo>
                        <a:pt x="595" y="1679"/>
                      </a:lnTo>
                      <a:lnTo>
                        <a:pt x="584" y="1686"/>
                      </a:lnTo>
                      <a:lnTo>
                        <a:pt x="579" y="1713"/>
                      </a:lnTo>
                      <a:lnTo>
                        <a:pt x="588" y="1714"/>
                      </a:lnTo>
                      <a:lnTo>
                        <a:pt x="575" y="1729"/>
                      </a:lnTo>
                      <a:lnTo>
                        <a:pt x="570" y="1760"/>
                      </a:lnTo>
                      <a:lnTo>
                        <a:pt x="569" y="1775"/>
                      </a:lnTo>
                      <a:lnTo>
                        <a:pt x="566" y="1783"/>
                      </a:lnTo>
                      <a:lnTo>
                        <a:pt x="560" y="1792"/>
                      </a:lnTo>
                      <a:lnTo>
                        <a:pt x="549" y="1814"/>
                      </a:lnTo>
                      <a:lnTo>
                        <a:pt x="545" y="1810"/>
                      </a:lnTo>
                      <a:lnTo>
                        <a:pt x="541" y="1812"/>
                      </a:lnTo>
                      <a:lnTo>
                        <a:pt x="538" y="1819"/>
                      </a:lnTo>
                      <a:lnTo>
                        <a:pt x="525" y="1837"/>
                      </a:lnTo>
                      <a:lnTo>
                        <a:pt x="522" y="1837"/>
                      </a:lnTo>
                      <a:lnTo>
                        <a:pt x="518" y="1846"/>
                      </a:lnTo>
                      <a:lnTo>
                        <a:pt x="516" y="1858"/>
                      </a:lnTo>
                      <a:lnTo>
                        <a:pt x="512" y="1866"/>
                      </a:lnTo>
                      <a:lnTo>
                        <a:pt x="506" y="1863"/>
                      </a:lnTo>
                      <a:lnTo>
                        <a:pt x="502" y="1867"/>
                      </a:lnTo>
                      <a:lnTo>
                        <a:pt x="498" y="1863"/>
                      </a:lnTo>
                      <a:lnTo>
                        <a:pt x="484" y="1877"/>
                      </a:lnTo>
                      <a:lnTo>
                        <a:pt x="472" y="1879"/>
                      </a:lnTo>
                      <a:lnTo>
                        <a:pt x="456" y="1891"/>
                      </a:lnTo>
                      <a:lnTo>
                        <a:pt x="451" y="1890"/>
                      </a:lnTo>
                      <a:lnTo>
                        <a:pt x="431" y="1910"/>
                      </a:lnTo>
                      <a:lnTo>
                        <a:pt x="423" y="1925"/>
                      </a:lnTo>
                      <a:lnTo>
                        <a:pt x="416" y="1932"/>
                      </a:lnTo>
                      <a:lnTo>
                        <a:pt x="414" y="1939"/>
                      </a:lnTo>
                      <a:lnTo>
                        <a:pt x="412" y="1952"/>
                      </a:lnTo>
                      <a:lnTo>
                        <a:pt x="410" y="1953"/>
                      </a:lnTo>
                      <a:lnTo>
                        <a:pt x="424" y="1958"/>
                      </a:lnTo>
                      <a:lnTo>
                        <a:pt x="427" y="1964"/>
                      </a:lnTo>
                      <a:lnTo>
                        <a:pt x="418" y="1963"/>
                      </a:lnTo>
                      <a:lnTo>
                        <a:pt x="412" y="1958"/>
                      </a:lnTo>
                      <a:lnTo>
                        <a:pt x="404" y="1955"/>
                      </a:lnTo>
                      <a:lnTo>
                        <a:pt x="403" y="1960"/>
                      </a:lnTo>
                      <a:lnTo>
                        <a:pt x="399" y="1963"/>
                      </a:lnTo>
                      <a:lnTo>
                        <a:pt x="394" y="1960"/>
                      </a:lnTo>
                      <a:lnTo>
                        <a:pt x="389" y="1953"/>
                      </a:lnTo>
                      <a:lnTo>
                        <a:pt x="393" y="1948"/>
                      </a:lnTo>
                      <a:lnTo>
                        <a:pt x="393" y="1943"/>
                      </a:lnTo>
                      <a:lnTo>
                        <a:pt x="383" y="1945"/>
                      </a:lnTo>
                      <a:lnTo>
                        <a:pt x="375" y="1942"/>
                      </a:lnTo>
                      <a:lnTo>
                        <a:pt x="370" y="1943"/>
                      </a:lnTo>
                      <a:lnTo>
                        <a:pt x="365" y="1947"/>
                      </a:lnTo>
                      <a:lnTo>
                        <a:pt x="349" y="1953"/>
                      </a:lnTo>
                      <a:lnTo>
                        <a:pt x="326" y="1968"/>
                      </a:lnTo>
                      <a:lnTo>
                        <a:pt x="310" y="1982"/>
                      </a:lnTo>
                      <a:lnTo>
                        <a:pt x="303" y="1992"/>
                      </a:lnTo>
                      <a:lnTo>
                        <a:pt x="301" y="1995"/>
                      </a:lnTo>
                      <a:lnTo>
                        <a:pt x="300" y="1997"/>
                      </a:lnTo>
                      <a:lnTo>
                        <a:pt x="300" y="2006"/>
                      </a:lnTo>
                      <a:lnTo>
                        <a:pt x="286" y="2013"/>
                      </a:lnTo>
                      <a:lnTo>
                        <a:pt x="286" y="2018"/>
                      </a:lnTo>
                      <a:lnTo>
                        <a:pt x="281" y="2022"/>
                      </a:lnTo>
                      <a:lnTo>
                        <a:pt x="276" y="2018"/>
                      </a:lnTo>
                      <a:lnTo>
                        <a:pt x="274" y="2018"/>
                      </a:lnTo>
                      <a:lnTo>
                        <a:pt x="270" y="2022"/>
                      </a:lnTo>
                      <a:lnTo>
                        <a:pt x="263" y="2026"/>
                      </a:lnTo>
                      <a:lnTo>
                        <a:pt x="258" y="2028"/>
                      </a:lnTo>
                      <a:lnTo>
                        <a:pt x="252" y="2031"/>
                      </a:lnTo>
                      <a:lnTo>
                        <a:pt x="252" y="2033"/>
                      </a:lnTo>
                      <a:lnTo>
                        <a:pt x="257" y="2033"/>
                      </a:lnTo>
                      <a:lnTo>
                        <a:pt x="260" y="2042"/>
                      </a:lnTo>
                      <a:lnTo>
                        <a:pt x="259" y="2054"/>
                      </a:lnTo>
                      <a:lnTo>
                        <a:pt x="263" y="2054"/>
                      </a:lnTo>
                      <a:lnTo>
                        <a:pt x="269" y="2050"/>
                      </a:lnTo>
                      <a:lnTo>
                        <a:pt x="271" y="2044"/>
                      </a:lnTo>
                      <a:lnTo>
                        <a:pt x="269" y="2031"/>
                      </a:lnTo>
                      <a:lnTo>
                        <a:pt x="274" y="2031"/>
                      </a:lnTo>
                      <a:lnTo>
                        <a:pt x="278" y="2040"/>
                      </a:lnTo>
                      <a:lnTo>
                        <a:pt x="284" y="2045"/>
                      </a:lnTo>
                      <a:lnTo>
                        <a:pt x="301" y="2038"/>
                      </a:lnTo>
                      <a:lnTo>
                        <a:pt x="297" y="2019"/>
                      </a:lnTo>
                      <a:lnTo>
                        <a:pt x="299" y="2017"/>
                      </a:lnTo>
                      <a:lnTo>
                        <a:pt x="305" y="2023"/>
                      </a:lnTo>
                      <a:lnTo>
                        <a:pt x="307" y="2028"/>
                      </a:lnTo>
                      <a:lnTo>
                        <a:pt x="306" y="2034"/>
                      </a:lnTo>
                      <a:lnTo>
                        <a:pt x="312" y="2034"/>
                      </a:lnTo>
                      <a:lnTo>
                        <a:pt x="316" y="2036"/>
                      </a:lnTo>
                      <a:lnTo>
                        <a:pt x="322" y="2033"/>
                      </a:lnTo>
                      <a:lnTo>
                        <a:pt x="324" y="2029"/>
                      </a:lnTo>
                      <a:lnTo>
                        <a:pt x="328" y="2031"/>
                      </a:lnTo>
                      <a:lnTo>
                        <a:pt x="332" y="2028"/>
                      </a:lnTo>
                      <a:lnTo>
                        <a:pt x="334" y="2020"/>
                      </a:lnTo>
                      <a:lnTo>
                        <a:pt x="342" y="2013"/>
                      </a:lnTo>
                      <a:lnTo>
                        <a:pt x="344" y="2001"/>
                      </a:lnTo>
                      <a:lnTo>
                        <a:pt x="349" y="1987"/>
                      </a:lnTo>
                      <a:lnTo>
                        <a:pt x="356" y="1982"/>
                      </a:lnTo>
                      <a:lnTo>
                        <a:pt x="364" y="1981"/>
                      </a:lnTo>
                      <a:lnTo>
                        <a:pt x="365" y="1992"/>
                      </a:lnTo>
                      <a:lnTo>
                        <a:pt x="357" y="2001"/>
                      </a:lnTo>
                      <a:lnTo>
                        <a:pt x="360" y="2006"/>
                      </a:lnTo>
                      <a:lnTo>
                        <a:pt x="373" y="2002"/>
                      </a:lnTo>
                      <a:lnTo>
                        <a:pt x="388" y="1993"/>
                      </a:lnTo>
                      <a:lnTo>
                        <a:pt x="402" y="1996"/>
                      </a:lnTo>
                      <a:lnTo>
                        <a:pt x="402" y="1990"/>
                      </a:lnTo>
                      <a:lnTo>
                        <a:pt x="404" y="1988"/>
                      </a:lnTo>
                      <a:lnTo>
                        <a:pt x="405" y="1983"/>
                      </a:lnTo>
                      <a:lnTo>
                        <a:pt x="413" y="1991"/>
                      </a:lnTo>
                      <a:lnTo>
                        <a:pt x="418" y="1982"/>
                      </a:lnTo>
                      <a:lnTo>
                        <a:pt x="419" y="1980"/>
                      </a:lnTo>
                      <a:lnTo>
                        <a:pt x="423" y="1976"/>
                      </a:lnTo>
                      <a:lnTo>
                        <a:pt x="432" y="1975"/>
                      </a:lnTo>
                      <a:lnTo>
                        <a:pt x="436" y="1969"/>
                      </a:lnTo>
                      <a:lnTo>
                        <a:pt x="441" y="1966"/>
                      </a:lnTo>
                      <a:lnTo>
                        <a:pt x="446" y="1966"/>
                      </a:lnTo>
                      <a:lnTo>
                        <a:pt x="450" y="1961"/>
                      </a:lnTo>
                      <a:lnTo>
                        <a:pt x="457" y="1961"/>
                      </a:lnTo>
                      <a:lnTo>
                        <a:pt x="459" y="1968"/>
                      </a:lnTo>
                      <a:lnTo>
                        <a:pt x="459" y="1979"/>
                      </a:lnTo>
                      <a:lnTo>
                        <a:pt x="458" y="1986"/>
                      </a:lnTo>
                      <a:lnTo>
                        <a:pt x="459" y="1987"/>
                      </a:lnTo>
                      <a:lnTo>
                        <a:pt x="468" y="1969"/>
                      </a:lnTo>
                      <a:lnTo>
                        <a:pt x="470" y="1955"/>
                      </a:lnTo>
                      <a:lnTo>
                        <a:pt x="473" y="1958"/>
                      </a:lnTo>
                      <a:lnTo>
                        <a:pt x="478" y="1958"/>
                      </a:lnTo>
                      <a:lnTo>
                        <a:pt x="495" y="1954"/>
                      </a:lnTo>
                      <a:lnTo>
                        <a:pt x="506" y="1945"/>
                      </a:lnTo>
                      <a:lnTo>
                        <a:pt x="512" y="1945"/>
                      </a:lnTo>
                      <a:lnTo>
                        <a:pt x="516" y="1941"/>
                      </a:lnTo>
                      <a:lnTo>
                        <a:pt x="515" y="1931"/>
                      </a:lnTo>
                      <a:lnTo>
                        <a:pt x="515" y="1925"/>
                      </a:lnTo>
                      <a:lnTo>
                        <a:pt x="506" y="1922"/>
                      </a:lnTo>
                      <a:lnTo>
                        <a:pt x="498" y="1915"/>
                      </a:lnTo>
                      <a:lnTo>
                        <a:pt x="493" y="1907"/>
                      </a:lnTo>
                      <a:lnTo>
                        <a:pt x="490" y="1898"/>
                      </a:lnTo>
                      <a:lnTo>
                        <a:pt x="495" y="1898"/>
                      </a:lnTo>
                      <a:lnTo>
                        <a:pt x="499" y="1909"/>
                      </a:lnTo>
                      <a:lnTo>
                        <a:pt x="504" y="1915"/>
                      </a:lnTo>
                      <a:lnTo>
                        <a:pt x="513" y="1916"/>
                      </a:lnTo>
                      <a:lnTo>
                        <a:pt x="528" y="1902"/>
                      </a:lnTo>
                      <a:lnTo>
                        <a:pt x="538" y="1899"/>
                      </a:lnTo>
                      <a:lnTo>
                        <a:pt x="556" y="1899"/>
                      </a:lnTo>
                      <a:lnTo>
                        <a:pt x="560" y="1890"/>
                      </a:lnTo>
                      <a:lnTo>
                        <a:pt x="558" y="1889"/>
                      </a:lnTo>
                      <a:lnTo>
                        <a:pt x="548" y="1891"/>
                      </a:lnTo>
                      <a:lnTo>
                        <a:pt x="552" y="1886"/>
                      </a:lnTo>
                      <a:lnTo>
                        <a:pt x="564" y="1879"/>
                      </a:lnTo>
                      <a:lnTo>
                        <a:pt x="569" y="1884"/>
                      </a:lnTo>
                      <a:lnTo>
                        <a:pt x="577" y="1884"/>
                      </a:lnTo>
                      <a:lnTo>
                        <a:pt x="576" y="1872"/>
                      </a:lnTo>
                      <a:lnTo>
                        <a:pt x="577" y="1864"/>
                      </a:lnTo>
                      <a:lnTo>
                        <a:pt x="584" y="1862"/>
                      </a:lnTo>
                      <a:lnTo>
                        <a:pt x="596" y="1867"/>
                      </a:lnTo>
                      <a:lnTo>
                        <a:pt x="609" y="1855"/>
                      </a:lnTo>
                      <a:lnTo>
                        <a:pt x="611" y="1850"/>
                      </a:lnTo>
                      <a:lnTo>
                        <a:pt x="615" y="1851"/>
                      </a:lnTo>
                      <a:lnTo>
                        <a:pt x="618" y="1848"/>
                      </a:lnTo>
                      <a:lnTo>
                        <a:pt x="619" y="1843"/>
                      </a:lnTo>
                      <a:lnTo>
                        <a:pt x="625" y="1847"/>
                      </a:lnTo>
                      <a:lnTo>
                        <a:pt x="627" y="1843"/>
                      </a:lnTo>
                      <a:lnTo>
                        <a:pt x="634" y="1839"/>
                      </a:lnTo>
                      <a:lnTo>
                        <a:pt x="639" y="1831"/>
                      </a:lnTo>
                      <a:lnTo>
                        <a:pt x="639" y="1818"/>
                      </a:lnTo>
                      <a:lnTo>
                        <a:pt x="633" y="1818"/>
                      </a:lnTo>
                      <a:lnTo>
                        <a:pt x="630" y="1815"/>
                      </a:lnTo>
                      <a:lnTo>
                        <a:pt x="635" y="1809"/>
                      </a:lnTo>
                      <a:lnTo>
                        <a:pt x="652" y="1797"/>
                      </a:lnTo>
                      <a:lnTo>
                        <a:pt x="655" y="1800"/>
                      </a:lnTo>
                      <a:lnTo>
                        <a:pt x="658" y="1788"/>
                      </a:lnTo>
                      <a:lnTo>
                        <a:pt x="672" y="1788"/>
                      </a:lnTo>
                      <a:lnTo>
                        <a:pt x="673" y="1783"/>
                      </a:lnTo>
                      <a:lnTo>
                        <a:pt x="676" y="1778"/>
                      </a:lnTo>
                      <a:lnTo>
                        <a:pt x="677" y="1770"/>
                      </a:lnTo>
                      <a:lnTo>
                        <a:pt x="684" y="1770"/>
                      </a:lnTo>
                      <a:lnTo>
                        <a:pt x="693" y="1775"/>
                      </a:lnTo>
                      <a:lnTo>
                        <a:pt x="698" y="1764"/>
                      </a:lnTo>
                      <a:lnTo>
                        <a:pt x="701" y="1762"/>
                      </a:lnTo>
                      <a:lnTo>
                        <a:pt x="708" y="1757"/>
                      </a:lnTo>
                      <a:lnTo>
                        <a:pt x="712" y="1751"/>
                      </a:lnTo>
                      <a:lnTo>
                        <a:pt x="714" y="1746"/>
                      </a:lnTo>
                      <a:lnTo>
                        <a:pt x="726" y="1742"/>
                      </a:lnTo>
                      <a:lnTo>
                        <a:pt x="740" y="1739"/>
                      </a:lnTo>
                      <a:lnTo>
                        <a:pt x="746" y="1729"/>
                      </a:lnTo>
                      <a:lnTo>
                        <a:pt x="752" y="1732"/>
                      </a:lnTo>
                      <a:lnTo>
                        <a:pt x="763" y="1726"/>
                      </a:lnTo>
                      <a:lnTo>
                        <a:pt x="764" y="1717"/>
                      </a:lnTo>
                      <a:lnTo>
                        <a:pt x="757" y="1712"/>
                      </a:lnTo>
                      <a:lnTo>
                        <a:pt x="767" y="1707"/>
                      </a:lnTo>
                      <a:lnTo>
                        <a:pt x="767" y="1703"/>
                      </a:lnTo>
                      <a:lnTo>
                        <a:pt x="765" y="1699"/>
                      </a:lnTo>
                      <a:lnTo>
                        <a:pt x="767" y="1692"/>
                      </a:lnTo>
                      <a:lnTo>
                        <a:pt x="773" y="1691"/>
                      </a:lnTo>
                      <a:lnTo>
                        <a:pt x="779" y="1681"/>
                      </a:lnTo>
                      <a:lnTo>
                        <a:pt x="796" y="1675"/>
                      </a:lnTo>
                      <a:lnTo>
                        <a:pt x="803" y="1668"/>
                      </a:lnTo>
                      <a:lnTo>
                        <a:pt x="805" y="1660"/>
                      </a:lnTo>
                      <a:lnTo>
                        <a:pt x="805" y="1653"/>
                      </a:lnTo>
                      <a:lnTo>
                        <a:pt x="801" y="1649"/>
                      </a:lnTo>
                      <a:lnTo>
                        <a:pt x="787" y="1642"/>
                      </a:lnTo>
                      <a:lnTo>
                        <a:pt x="785" y="1637"/>
                      </a:lnTo>
                      <a:lnTo>
                        <a:pt x="776" y="1633"/>
                      </a:lnTo>
                      <a:lnTo>
                        <a:pt x="762" y="1638"/>
                      </a:lnTo>
                      <a:lnTo>
                        <a:pt x="757" y="1636"/>
                      </a:lnTo>
                      <a:lnTo>
                        <a:pt x="765" y="1605"/>
                      </a:lnTo>
                      <a:lnTo>
                        <a:pt x="765" y="1600"/>
                      </a:lnTo>
                      <a:lnTo>
                        <a:pt x="779" y="1598"/>
                      </a:lnTo>
                      <a:lnTo>
                        <a:pt x="785" y="1592"/>
                      </a:lnTo>
                      <a:lnTo>
                        <a:pt x="785" y="1586"/>
                      </a:lnTo>
                      <a:lnTo>
                        <a:pt x="791" y="1582"/>
                      </a:lnTo>
                      <a:lnTo>
                        <a:pt x="791" y="1574"/>
                      </a:lnTo>
                      <a:lnTo>
                        <a:pt x="790" y="1566"/>
                      </a:lnTo>
                      <a:lnTo>
                        <a:pt x="795" y="1570"/>
                      </a:lnTo>
                      <a:lnTo>
                        <a:pt x="797" y="1561"/>
                      </a:lnTo>
                      <a:lnTo>
                        <a:pt x="805" y="1559"/>
                      </a:lnTo>
                      <a:lnTo>
                        <a:pt x="805" y="1568"/>
                      </a:lnTo>
                      <a:lnTo>
                        <a:pt x="816" y="1566"/>
                      </a:lnTo>
                      <a:lnTo>
                        <a:pt x="822" y="1561"/>
                      </a:lnTo>
                      <a:lnTo>
                        <a:pt x="822" y="1554"/>
                      </a:lnTo>
                      <a:lnTo>
                        <a:pt x="812" y="1550"/>
                      </a:lnTo>
                      <a:lnTo>
                        <a:pt x="818" y="1546"/>
                      </a:lnTo>
                      <a:lnTo>
                        <a:pt x="834" y="1545"/>
                      </a:lnTo>
                      <a:lnTo>
                        <a:pt x="843" y="1533"/>
                      </a:lnTo>
                      <a:lnTo>
                        <a:pt x="843" y="1525"/>
                      </a:lnTo>
                      <a:lnTo>
                        <a:pt x="840" y="1519"/>
                      </a:lnTo>
                      <a:lnTo>
                        <a:pt x="821" y="1502"/>
                      </a:lnTo>
                      <a:lnTo>
                        <a:pt x="827" y="1501"/>
                      </a:lnTo>
                      <a:lnTo>
                        <a:pt x="833" y="1508"/>
                      </a:lnTo>
                      <a:lnTo>
                        <a:pt x="846" y="1508"/>
                      </a:lnTo>
                      <a:lnTo>
                        <a:pt x="864" y="1490"/>
                      </a:lnTo>
                      <a:lnTo>
                        <a:pt x="870" y="1470"/>
                      </a:lnTo>
                      <a:lnTo>
                        <a:pt x="889" y="1447"/>
                      </a:lnTo>
                      <a:lnTo>
                        <a:pt x="892" y="1433"/>
                      </a:lnTo>
                      <a:lnTo>
                        <a:pt x="925" y="1415"/>
                      </a:lnTo>
                      <a:lnTo>
                        <a:pt x="950" y="1390"/>
                      </a:lnTo>
                      <a:lnTo>
                        <a:pt x="950" y="1383"/>
                      </a:lnTo>
                      <a:lnTo>
                        <a:pt x="948" y="1374"/>
                      </a:lnTo>
                      <a:lnTo>
                        <a:pt x="950" y="1362"/>
                      </a:lnTo>
                      <a:lnTo>
                        <a:pt x="953" y="1353"/>
                      </a:lnTo>
                      <a:lnTo>
                        <a:pt x="959" y="1342"/>
                      </a:lnTo>
                      <a:lnTo>
                        <a:pt x="973" y="1305"/>
                      </a:lnTo>
                      <a:lnTo>
                        <a:pt x="974" y="1296"/>
                      </a:lnTo>
                      <a:lnTo>
                        <a:pt x="974" y="1287"/>
                      </a:lnTo>
                      <a:lnTo>
                        <a:pt x="977" y="1276"/>
                      </a:lnTo>
                      <a:lnTo>
                        <a:pt x="982" y="1278"/>
                      </a:lnTo>
                      <a:lnTo>
                        <a:pt x="983" y="1287"/>
                      </a:lnTo>
                      <a:lnTo>
                        <a:pt x="978" y="1329"/>
                      </a:lnTo>
                      <a:lnTo>
                        <a:pt x="973" y="1342"/>
                      </a:lnTo>
                      <a:lnTo>
                        <a:pt x="961" y="1364"/>
                      </a:lnTo>
                      <a:lnTo>
                        <a:pt x="957" y="1378"/>
                      </a:lnTo>
                      <a:lnTo>
                        <a:pt x="957" y="1390"/>
                      </a:lnTo>
                      <a:lnTo>
                        <a:pt x="962" y="1395"/>
                      </a:lnTo>
                      <a:lnTo>
                        <a:pt x="983" y="1394"/>
                      </a:lnTo>
                      <a:lnTo>
                        <a:pt x="1002" y="1373"/>
                      </a:lnTo>
                      <a:lnTo>
                        <a:pt x="1017" y="1366"/>
                      </a:lnTo>
                      <a:lnTo>
                        <a:pt x="1027" y="1364"/>
                      </a:lnTo>
                      <a:lnTo>
                        <a:pt x="1018" y="1374"/>
                      </a:lnTo>
                      <a:lnTo>
                        <a:pt x="1011" y="1378"/>
                      </a:lnTo>
                      <a:lnTo>
                        <a:pt x="1001" y="1385"/>
                      </a:lnTo>
                      <a:lnTo>
                        <a:pt x="996" y="1395"/>
                      </a:lnTo>
                      <a:lnTo>
                        <a:pt x="988" y="1401"/>
                      </a:lnTo>
                      <a:lnTo>
                        <a:pt x="988" y="1411"/>
                      </a:lnTo>
                      <a:lnTo>
                        <a:pt x="995" y="1418"/>
                      </a:lnTo>
                      <a:lnTo>
                        <a:pt x="1021" y="1425"/>
                      </a:lnTo>
                      <a:lnTo>
                        <a:pt x="1042" y="1436"/>
                      </a:lnTo>
                      <a:lnTo>
                        <a:pt x="999" y="1428"/>
                      </a:lnTo>
                      <a:lnTo>
                        <a:pt x="983" y="1436"/>
                      </a:lnTo>
                      <a:lnTo>
                        <a:pt x="975" y="1434"/>
                      </a:lnTo>
                      <a:lnTo>
                        <a:pt x="968" y="1422"/>
                      </a:lnTo>
                      <a:lnTo>
                        <a:pt x="962" y="1423"/>
                      </a:lnTo>
                      <a:lnTo>
                        <a:pt x="954" y="1428"/>
                      </a:lnTo>
                      <a:lnTo>
                        <a:pt x="946" y="1437"/>
                      </a:lnTo>
                      <a:lnTo>
                        <a:pt x="918" y="1450"/>
                      </a:lnTo>
                      <a:lnTo>
                        <a:pt x="913" y="1459"/>
                      </a:lnTo>
                      <a:lnTo>
                        <a:pt x="916" y="1471"/>
                      </a:lnTo>
                      <a:lnTo>
                        <a:pt x="916" y="1487"/>
                      </a:lnTo>
                      <a:lnTo>
                        <a:pt x="914" y="1504"/>
                      </a:lnTo>
                      <a:lnTo>
                        <a:pt x="910" y="1513"/>
                      </a:lnTo>
                      <a:lnTo>
                        <a:pt x="902" y="1522"/>
                      </a:lnTo>
                      <a:lnTo>
                        <a:pt x="897" y="1534"/>
                      </a:lnTo>
                      <a:lnTo>
                        <a:pt x="896" y="1541"/>
                      </a:lnTo>
                      <a:lnTo>
                        <a:pt x="891" y="1551"/>
                      </a:lnTo>
                      <a:lnTo>
                        <a:pt x="888" y="1561"/>
                      </a:lnTo>
                      <a:lnTo>
                        <a:pt x="892" y="1567"/>
                      </a:lnTo>
                      <a:lnTo>
                        <a:pt x="904" y="1574"/>
                      </a:lnTo>
                      <a:lnTo>
                        <a:pt x="931" y="1557"/>
                      </a:lnTo>
                      <a:lnTo>
                        <a:pt x="936" y="1559"/>
                      </a:lnTo>
                      <a:lnTo>
                        <a:pt x="931" y="1571"/>
                      </a:lnTo>
                      <a:lnTo>
                        <a:pt x="926" y="1579"/>
                      </a:lnTo>
                      <a:lnTo>
                        <a:pt x="919" y="1586"/>
                      </a:lnTo>
                      <a:lnTo>
                        <a:pt x="913" y="1586"/>
                      </a:lnTo>
                      <a:lnTo>
                        <a:pt x="912" y="1589"/>
                      </a:lnTo>
                      <a:lnTo>
                        <a:pt x="916" y="1593"/>
                      </a:lnTo>
                      <a:lnTo>
                        <a:pt x="904" y="1589"/>
                      </a:lnTo>
                      <a:lnTo>
                        <a:pt x="902" y="1589"/>
                      </a:lnTo>
                      <a:lnTo>
                        <a:pt x="899" y="1592"/>
                      </a:lnTo>
                      <a:lnTo>
                        <a:pt x="898" y="1598"/>
                      </a:lnTo>
                      <a:lnTo>
                        <a:pt x="892" y="1592"/>
                      </a:lnTo>
                      <a:lnTo>
                        <a:pt x="888" y="1598"/>
                      </a:lnTo>
                      <a:lnTo>
                        <a:pt x="889" y="1604"/>
                      </a:lnTo>
                      <a:lnTo>
                        <a:pt x="883" y="1606"/>
                      </a:lnTo>
                      <a:lnTo>
                        <a:pt x="883" y="1615"/>
                      </a:lnTo>
                      <a:lnTo>
                        <a:pt x="892" y="1617"/>
                      </a:lnTo>
                      <a:lnTo>
                        <a:pt x="896" y="1622"/>
                      </a:lnTo>
                      <a:lnTo>
                        <a:pt x="907" y="1619"/>
                      </a:lnTo>
                      <a:lnTo>
                        <a:pt x="923" y="1617"/>
                      </a:lnTo>
                      <a:lnTo>
                        <a:pt x="923" y="1608"/>
                      </a:lnTo>
                      <a:lnTo>
                        <a:pt x="924" y="1605"/>
                      </a:lnTo>
                      <a:lnTo>
                        <a:pt x="932" y="1609"/>
                      </a:lnTo>
                      <a:lnTo>
                        <a:pt x="939" y="1614"/>
                      </a:lnTo>
                      <a:lnTo>
                        <a:pt x="948" y="1595"/>
                      </a:lnTo>
                      <a:lnTo>
                        <a:pt x="957" y="1584"/>
                      </a:lnTo>
                      <a:lnTo>
                        <a:pt x="963" y="1586"/>
                      </a:lnTo>
                      <a:lnTo>
                        <a:pt x="970" y="1581"/>
                      </a:lnTo>
                      <a:lnTo>
                        <a:pt x="970" y="1592"/>
                      </a:lnTo>
                      <a:lnTo>
                        <a:pt x="968" y="1603"/>
                      </a:lnTo>
                      <a:lnTo>
                        <a:pt x="980" y="1583"/>
                      </a:lnTo>
                      <a:lnTo>
                        <a:pt x="980" y="1572"/>
                      </a:lnTo>
                      <a:lnTo>
                        <a:pt x="993" y="1565"/>
                      </a:lnTo>
                      <a:lnTo>
                        <a:pt x="997" y="1568"/>
                      </a:lnTo>
                      <a:lnTo>
                        <a:pt x="1002" y="1560"/>
                      </a:lnTo>
                      <a:lnTo>
                        <a:pt x="1000" y="1550"/>
                      </a:lnTo>
                      <a:lnTo>
                        <a:pt x="1001" y="1546"/>
                      </a:lnTo>
                      <a:lnTo>
                        <a:pt x="1005" y="1540"/>
                      </a:lnTo>
                      <a:lnTo>
                        <a:pt x="1007" y="1554"/>
                      </a:lnTo>
                      <a:lnTo>
                        <a:pt x="1011" y="1566"/>
                      </a:lnTo>
                      <a:lnTo>
                        <a:pt x="1013" y="1551"/>
                      </a:lnTo>
                      <a:lnTo>
                        <a:pt x="1015" y="1540"/>
                      </a:lnTo>
                      <a:lnTo>
                        <a:pt x="1020" y="1534"/>
                      </a:lnTo>
                      <a:lnTo>
                        <a:pt x="1020" y="1524"/>
                      </a:lnTo>
                      <a:lnTo>
                        <a:pt x="1023" y="1536"/>
                      </a:lnTo>
                      <a:lnTo>
                        <a:pt x="1028" y="1534"/>
                      </a:lnTo>
                      <a:lnTo>
                        <a:pt x="1033" y="1534"/>
                      </a:lnTo>
                      <a:lnTo>
                        <a:pt x="1038" y="1538"/>
                      </a:lnTo>
                      <a:lnTo>
                        <a:pt x="1055" y="1540"/>
                      </a:lnTo>
                      <a:lnTo>
                        <a:pt x="1064" y="1534"/>
                      </a:lnTo>
                      <a:lnTo>
                        <a:pt x="1069" y="1533"/>
                      </a:lnTo>
                      <a:lnTo>
                        <a:pt x="1074" y="1518"/>
                      </a:lnTo>
                      <a:lnTo>
                        <a:pt x="1077" y="1519"/>
                      </a:lnTo>
                      <a:lnTo>
                        <a:pt x="1083" y="1517"/>
                      </a:lnTo>
                      <a:lnTo>
                        <a:pt x="1088" y="1509"/>
                      </a:lnTo>
                      <a:lnTo>
                        <a:pt x="1085" y="1508"/>
                      </a:lnTo>
                      <a:lnTo>
                        <a:pt x="1082" y="1504"/>
                      </a:lnTo>
                      <a:lnTo>
                        <a:pt x="1076" y="1506"/>
                      </a:lnTo>
                      <a:lnTo>
                        <a:pt x="1081" y="1496"/>
                      </a:lnTo>
                      <a:lnTo>
                        <a:pt x="1088" y="1486"/>
                      </a:lnTo>
                      <a:lnTo>
                        <a:pt x="1093" y="1486"/>
                      </a:lnTo>
                      <a:lnTo>
                        <a:pt x="1096" y="1476"/>
                      </a:lnTo>
                      <a:lnTo>
                        <a:pt x="1091" y="1469"/>
                      </a:lnTo>
                      <a:lnTo>
                        <a:pt x="1082" y="1477"/>
                      </a:lnTo>
                      <a:lnTo>
                        <a:pt x="1076" y="1477"/>
                      </a:lnTo>
                      <a:lnTo>
                        <a:pt x="1065" y="1482"/>
                      </a:lnTo>
                      <a:lnTo>
                        <a:pt x="1064" y="1474"/>
                      </a:lnTo>
                      <a:lnTo>
                        <a:pt x="1074" y="1470"/>
                      </a:lnTo>
                      <a:lnTo>
                        <a:pt x="1082" y="1463"/>
                      </a:lnTo>
                      <a:lnTo>
                        <a:pt x="1083" y="1453"/>
                      </a:lnTo>
                      <a:lnTo>
                        <a:pt x="1076" y="1458"/>
                      </a:lnTo>
                      <a:lnTo>
                        <a:pt x="1076" y="1453"/>
                      </a:lnTo>
                      <a:lnTo>
                        <a:pt x="1066" y="1454"/>
                      </a:lnTo>
                      <a:lnTo>
                        <a:pt x="1066" y="1448"/>
                      </a:lnTo>
                      <a:lnTo>
                        <a:pt x="1063" y="1447"/>
                      </a:lnTo>
                      <a:lnTo>
                        <a:pt x="1066" y="1439"/>
                      </a:lnTo>
                      <a:lnTo>
                        <a:pt x="1077" y="1436"/>
                      </a:lnTo>
                      <a:lnTo>
                        <a:pt x="1083" y="1425"/>
                      </a:lnTo>
                      <a:lnTo>
                        <a:pt x="1074" y="1423"/>
                      </a:lnTo>
                      <a:lnTo>
                        <a:pt x="1082" y="1411"/>
                      </a:lnTo>
                      <a:lnTo>
                        <a:pt x="1086" y="1409"/>
                      </a:lnTo>
                      <a:lnTo>
                        <a:pt x="1090" y="1417"/>
                      </a:lnTo>
                      <a:lnTo>
                        <a:pt x="1093" y="1416"/>
                      </a:lnTo>
                      <a:lnTo>
                        <a:pt x="1098" y="1405"/>
                      </a:lnTo>
                      <a:lnTo>
                        <a:pt x="1109" y="1394"/>
                      </a:lnTo>
                      <a:lnTo>
                        <a:pt x="1109" y="1404"/>
                      </a:lnTo>
                      <a:lnTo>
                        <a:pt x="1099" y="1421"/>
                      </a:lnTo>
                      <a:lnTo>
                        <a:pt x="1096" y="1431"/>
                      </a:lnTo>
                      <a:lnTo>
                        <a:pt x="1102" y="1437"/>
                      </a:lnTo>
                      <a:lnTo>
                        <a:pt x="1111" y="1436"/>
                      </a:lnTo>
                      <a:lnTo>
                        <a:pt x="1114" y="1431"/>
                      </a:lnTo>
                      <a:lnTo>
                        <a:pt x="1114" y="1415"/>
                      </a:lnTo>
                      <a:lnTo>
                        <a:pt x="1115" y="1405"/>
                      </a:lnTo>
                      <a:lnTo>
                        <a:pt x="1120" y="1418"/>
                      </a:lnTo>
                      <a:lnTo>
                        <a:pt x="1120" y="1426"/>
                      </a:lnTo>
                      <a:lnTo>
                        <a:pt x="1128" y="1427"/>
                      </a:lnTo>
                      <a:lnTo>
                        <a:pt x="1144" y="1425"/>
                      </a:lnTo>
                      <a:lnTo>
                        <a:pt x="1150" y="1426"/>
                      </a:lnTo>
                      <a:lnTo>
                        <a:pt x="1160" y="1423"/>
                      </a:lnTo>
                      <a:lnTo>
                        <a:pt x="1166" y="1414"/>
                      </a:lnTo>
                      <a:lnTo>
                        <a:pt x="1178" y="1409"/>
                      </a:lnTo>
                      <a:lnTo>
                        <a:pt x="1190" y="1409"/>
                      </a:lnTo>
                      <a:lnTo>
                        <a:pt x="1189" y="1412"/>
                      </a:lnTo>
                      <a:lnTo>
                        <a:pt x="1173" y="1415"/>
                      </a:lnTo>
                      <a:lnTo>
                        <a:pt x="1173" y="1422"/>
                      </a:lnTo>
                      <a:lnTo>
                        <a:pt x="1171" y="1432"/>
                      </a:lnTo>
                      <a:lnTo>
                        <a:pt x="1171" y="1439"/>
                      </a:lnTo>
                      <a:lnTo>
                        <a:pt x="1177" y="1442"/>
                      </a:lnTo>
                      <a:lnTo>
                        <a:pt x="1194" y="1436"/>
                      </a:lnTo>
                      <a:lnTo>
                        <a:pt x="1195" y="1441"/>
                      </a:lnTo>
                      <a:lnTo>
                        <a:pt x="1179" y="1450"/>
                      </a:lnTo>
                      <a:lnTo>
                        <a:pt x="1168" y="1454"/>
                      </a:lnTo>
                      <a:lnTo>
                        <a:pt x="1183" y="1457"/>
                      </a:lnTo>
                      <a:lnTo>
                        <a:pt x="1190" y="1448"/>
                      </a:lnTo>
                      <a:lnTo>
                        <a:pt x="1200" y="1443"/>
                      </a:lnTo>
                      <a:lnTo>
                        <a:pt x="1204" y="1446"/>
                      </a:lnTo>
                      <a:lnTo>
                        <a:pt x="1190" y="1463"/>
                      </a:lnTo>
                      <a:lnTo>
                        <a:pt x="1208" y="1458"/>
                      </a:lnTo>
                      <a:lnTo>
                        <a:pt x="1212" y="1461"/>
                      </a:lnTo>
                      <a:lnTo>
                        <a:pt x="1222" y="1460"/>
                      </a:lnTo>
                      <a:lnTo>
                        <a:pt x="1224" y="1463"/>
                      </a:lnTo>
                      <a:lnTo>
                        <a:pt x="1216" y="1475"/>
                      </a:lnTo>
                      <a:lnTo>
                        <a:pt x="1224" y="1477"/>
                      </a:lnTo>
                      <a:lnTo>
                        <a:pt x="1238" y="1495"/>
                      </a:lnTo>
                      <a:lnTo>
                        <a:pt x="1246" y="1498"/>
                      </a:lnTo>
                      <a:lnTo>
                        <a:pt x="1253" y="1497"/>
                      </a:lnTo>
                      <a:lnTo>
                        <a:pt x="1253" y="1493"/>
                      </a:lnTo>
                      <a:lnTo>
                        <a:pt x="1254" y="1490"/>
                      </a:lnTo>
                      <a:lnTo>
                        <a:pt x="1254" y="1485"/>
                      </a:lnTo>
                      <a:lnTo>
                        <a:pt x="1258" y="1482"/>
                      </a:lnTo>
                      <a:lnTo>
                        <a:pt x="1263" y="1481"/>
                      </a:lnTo>
                      <a:lnTo>
                        <a:pt x="1268" y="1485"/>
                      </a:lnTo>
                      <a:lnTo>
                        <a:pt x="1270" y="1491"/>
                      </a:lnTo>
                      <a:lnTo>
                        <a:pt x="1270" y="1500"/>
                      </a:lnTo>
                      <a:lnTo>
                        <a:pt x="1279" y="1506"/>
                      </a:lnTo>
                      <a:lnTo>
                        <a:pt x="1284" y="1512"/>
                      </a:lnTo>
                      <a:lnTo>
                        <a:pt x="1287" y="1514"/>
                      </a:lnTo>
                      <a:lnTo>
                        <a:pt x="1289" y="1509"/>
                      </a:lnTo>
                      <a:lnTo>
                        <a:pt x="1296" y="1514"/>
                      </a:lnTo>
                      <a:lnTo>
                        <a:pt x="1301" y="1513"/>
                      </a:lnTo>
                      <a:lnTo>
                        <a:pt x="1307" y="1517"/>
                      </a:lnTo>
                      <a:lnTo>
                        <a:pt x="1313" y="1524"/>
                      </a:lnTo>
                      <a:lnTo>
                        <a:pt x="1313" y="1528"/>
                      </a:lnTo>
                      <a:lnTo>
                        <a:pt x="1312" y="1531"/>
                      </a:lnTo>
                      <a:lnTo>
                        <a:pt x="1316" y="1534"/>
                      </a:lnTo>
                      <a:lnTo>
                        <a:pt x="1324" y="1535"/>
                      </a:lnTo>
                      <a:lnTo>
                        <a:pt x="1337" y="1530"/>
                      </a:lnTo>
                      <a:lnTo>
                        <a:pt x="1370" y="1529"/>
                      </a:lnTo>
                      <a:lnTo>
                        <a:pt x="1373" y="1523"/>
                      </a:lnTo>
                      <a:lnTo>
                        <a:pt x="1383" y="1528"/>
                      </a:lnTo>
                      <a:lnTo>
                        <a:pt x="1387" y="1523"/>
                      </a:lnTo>
                      <a:lnTo>
                        <a:pt x="1399" y="1525"/>
                      </a:lnTo>
                      <a:lnTo>
                        <a:pt x="1405" y="1531"/>
                      </a:lnTo>
                      <a:lnTo>
                        <a:pt x="1437" y="1538"/>
                      </a:lnTo>
                      <a:lnTo>
                        <a:pt x="1445" y="1539"/>
                      </a:lnTo>
                      <a:lnTo>
                        <a:pt x="1459" y="1531"/>
                      </a:lnTo>
                      <a:lnTo>
                        <a:pt x="1466" y="1536"/>
                      </a:lnTo>
                      <a:lnTo>
                        <a:pt x="1467" y="1539"/>
                      </a:lnTo>
                      <a:lnTo>
                        <a:pt x="1459" y="1541"/>
                      </a:lnTo>
                      <a:lnTo>
                        <a:pt x="1458" y="1545"/>
                      </a:lnTo>
                      <a:lnTo>
                        <a:pt x="1463" y="1549"/>
                      </a:lnTo>
                      <a:lnTo>
                        <a:pt x="1483" y="1557"/>
                      </a:lnTo>
                      <a:lnTo>
                        <a:pt x="1504" y="1562"/>
                      </a:lnTo>
                      <a:lnTo>
                        <a:pt x="1522" y="1565"/>
                      </a:lnTo>
                      <a:lnTo>
                        <a:pt x="1540" y="1556"/>
                      </a:lnTo>
                      <a:lnTo>
                        <a:pt x="1555" y="1538"/>
                      </a:lnTo>
                      <a:lnTo>
                        <a:pt x="1559" y="1529"/>
                      </a:lnTo>
                      <a:lnTo>
                        <a:pt x="1563" y="1525"/>
                      </a:lnTo>
                      <a:lnTo>
                        <a:pt x="1574" y="1540"/>
                      </a:lnTo>
                      <a:lnTo>
                        <a:pt x="1580" y="1546"/>
                      </a:lnTo>
                      <a:lnTo>
                        <a:pt x="1590" y="1550"/>
                      </a:lnTo>
                      <a:lnTo>
                        <a:pt x="1586" y="1551"/>
                      </a:lnTo>
                      <a:lnTo>
                        <a:pt x="1579" y="1557"/>
                      </a:lnTo>
                      <a:lnTo>
                        <a:pt x="1579" y="1565"/>
                      </a:lnTo>
                      <a:lnTo>
                        <a:pt x="1580" y="1571"/>
                      </a:lnTo>
                      <a:lnTo>
                        <a:pt x="1581" y="1578"/>
                      </a:lnTo>
                      <a:lnTo>
                        <a:pt x="1579" y="1582"/>
                      </a:lnTo>
                      <a:lnTo>
                        <a:pt x="1574" y="1577"/>
                      </a:lnTo>
                      <a:lnTo>
                        <a:pt x="1572" y="1557"/>
                      </a:lnTo>
                      <a:lnTo>
                        <a:pt x="1574" y="1552"/>
                      </a:lnTo>
                      <a:lnTo>
                        <a:pt x="1574" y="1545"/>
                      </a:lnTo>
                      <a:lnTo>
                        <a:pt x="1570" y="1539"/>
                      </a:lnTo>
                      <a:lnTo>
                        <a:pt x="1567" y="1536"/>
                      </a:lnTo>
                      <a:lnTo>
                        <a:pt x="1563" y="1541"/>
                      </a:lnTo>
                      <a:lnTo>
                        <a:pt x="1561" y="1546"/>
                      </a:lnTo>
                      <a:lnTo>
                        <a:pt x="1561" y="1560"/>
                      </a:lnTo>
                      <a:lnTo>
                        <a:pt x="1564" y="1563"/>
                      </a:lnTo>
                      <a:lnTo>
                        <a:pt x="1564" y="1570"/>
                      </a:lnTo>
                      <a:lnTo>
                        <a:pt x="1563" y="1574"/>
                      </a:lnTo>
                      <a:lnTo>
                        <a:pt x="1560" y="1578"/>
                      </a:lnTo>
                      <a:lnTo>
                        <a:pt x="1555" y="1579"/>
                      </a:lnTo>
                      <a:lnTo>
                        <a:pt x="1548" y="1587"/>
                      </a:lnTo>
                      <a:lnTo>
                        <a:pt x="1552" y="1592"/>
                      </a:lnTo>
                      <a:lnTo>
                        <a:pt x="1567" y="1595"/>
                      </a:lnTo>
                      <a:lnTo>
                        <a:pt x="1567" y="1599"/>
                      </a:lnTo>
                      <a:lnTo>
                        <a:pt x="1572" y="1601"/>
                      </a:lnTo>
                      <a:lnTo>
                        <a:pt x="1579" y="1601"/>
                      </a:lnTo>
                      <a:lnTo>
                        <a:pt x="1581" y="1603"/>
                      </a:lnTo>
                      <a:lnTo>
                        <a:pt x="1580" y="1606"/>
                      </a:lnTo>
                      <a:lnTo>
                        <a:pt x="1598" y="1614"/>
                      </a:lnTo>
                      <a:lnTo>
                        <a:pt x="1612" y="1627"/>
                      </a:lnTo>
                      <a:lnTo>
                        <a:pt x="1612" y="1624"/>
                      </a:lnTo>
                      <a:lnTo>
                        <a:pt x="1615" y="1620"/>
                      </a:lnTo>
                      <a:lnTo>
                        <a:pt x="1629" y="1620"/>
                      </a:lnTo>
                      <a:lnTo>
                        <a:pt x="1630" y="1619"/>
                      </a:lnTo>
                      <a:lnTo>
                        <a:pt x="1631" y="1608"/>
                      </a:lnTo>
                      <a:lnTo>
                        <a:pt x="1628" y="1599"/>
                      </a:lnTo>
                      <a:lnTo>
                        <a:pt x="1630" y="1598"/>
                      </a:lnTo>
                      <a:lnTo>
                        <a:pt x="1635" y="1600"/>
                      </a:lnTo>
                      <a:lnTo>
                        <a:pt x="1638" y="1595"/>
                      </a:lnTo>
                      <a:lnTo>
                        <a:pt x="1635" y="1592"/>
                      </a:lnTo>
                      <a:lnTo>
                        <a:pt x="1608" y="1557"/>
                      </a:lnTo>
                      <a:lnTo>
                        <a:pt x="1603" y="1546"/>
                      </a:lnTo>
                      <a:lnTo>
                        <a:pt x="1590" y="1535"/>
                      </a:lnTo>
                      <a:lnTo>
                        <a:pt x="1583" y="1529"/>
                      </a:lnTo>
                      <a:lnTo>
                        <a:pt x="1587" y="1529"/>
                      </a:lnTo>
                      <a:lnTo>
                        <a:pt x="1587" y="1523"/>
                      </a:lnTo>
                      <a:lnTo>
                        <a:pt x="1587" y="1501"/>
                      </a:lnTo>
                      <a:lnTo>
                        <a:pt x="1554" y="1502"/>
                      </a:lnTo>
                      <a:lnTo>
                        <a:pt x="1542" y="1517"/>
                      </a:lnTo>
                      <a:lnTo>
                        <a:pt x="1536" y="1514"/>
                      </a:lnTo>
                      <a:lnTo>
                        <a:pt x="1521" y="1503"/>
                      </a:lnTo>
                      <a:lnTo>
                        <a:pt x="1506" y="1514"/>
                      </a:lnTo>
                      <a:lnTo>
                        <a:pt x="1486" y="1502"/>
                      </a:lnTo>
                      <a:lnTo>
                        <a:pt x="1486" y="146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30" name="Freeform 276"/>
                <p:cNvSpPr>
                  <a:spLocks noChangeAspect="1"/>
                </p:cNvSpPr>
                <p:nvPr/>
              </p:nvSpPr>
              <p:spPr bwMode="gray">
                <a:xfrm>
                  <a:off x="999" y="1668"/>
                  <a:ext cx="91" cy="101"/>
                </a:xfrm>
                <a:custGeom>
                  <a:avLst/>
                  <a:gdLst/>
                  <a:ahLst/>
                  <a:cxnLst>
                    <a:cxn ang="0">
                      <a:pos x="39" y="90"/>
                    </a:cxn>
                    <a:cxn ang="0">
                      <a:pos x="91" y="60"/>
                    </a:cxn>
                    <a:cxn ang="0">
                      <a:pos x="103" y="29"/>
                    </a:cxn>
                    <a:cxn ang="0">
                      <a:pos x="162" y="7"/>
                    </a:cxn>
                    <a:cxn ang="0">
                      <a:pos x="192" y="55"/>
                    </a:cxn>
                    <a:cxn ang="0">
                      <a:pos x="214" y="100"/>
                    </a:cxn>
                    <a:cxn ang="0">
                      <a:pos x="292" y="206"/>
                    </a:cxn>
                    <a:cxn ang="0">
                      <a:pos x="322" y="262"/>
                    </a:cxn>
                    <a:cxn ang="0">
                      <a:pos x="334" y="292"/>
                    </a:cxn>
                    <a:cxn ang="0">
                      <a:pos x="353" y="335"/>
                    </a:cxn>
                    <a:cxn ang="0">
                      <a:pos x="450" y="384"/>
                    </a:cxn>
                    <a:cxn ang="0">
                      <a:pos x="451" y="416"/>
                    </a:cxn>
                    <a:cxn ang="0">
                      <a:pos x="451" y="474"/>
                    </a:cxn>
                    <a:cxn ang="0">
                      <a:pos x="424" y="498"/>
                    </a:cxn>
                    <a:cxn ang="0">
                      <a:pos x="404" y="506"/>
                    </a:cxn>
                    <a:cxn ang="0">
                      <a:pos x="416" y="479"/>
                    </a:cxn>
                    <a:cxn ang="0">
                      <a:pos x="421" y="454"/>
                    </a:cxn>
                    <a:cxn ang="0">
                      <a:pos x="407" y="439"/>
                    </a:cxn>
                    <a:cxn ang="0">
                      <a:pos x="394" y="390"/>
                    </a:cxn>
                    <a:cxn ang="0">
                      <a:pos x="389" y="378"/>
                    </a:cxn>
                    <a:cxn ang="0">
                      <a:pos x="362" y="396"/>
                    </a:cxn>
                    <a:cxn ang="0">
                      <a:pos x="354" y="418"/>
                    </a:cxn>
                    <a:cxn ang="0">
                      <a:pos x="338" y="431"/>
                    </a:cxn>
                    <a:cxn ang="0">
                      <a:pos x="342" y="405"/>
                    </a:cxn>
                    <a:cxn ang="0">
                      <a:pos x="369" y="366"/>
                    </a:cxn>
                    <a:cxn ang="0">
                      <a:pos x="328" y="320"/>
                    </a:cxn>
                    <a:cxn ang="0">
                      <a:pos x="302" y="305"/>
                    </a:cxn>
                    <a:cxn ang="0">
                      <a:pos x="305" y="299"/>
                    </a:cxn>
                    <a:cxn ang="0">
                      <a:pos x="286" y="282"/>
                    </a:cxn>
                    <a:cxn ang="0">
                      <a:pos x="275" y="276"/>
                    </a:cxn>
                    <a:cxn ang="0">
                      <a:pos x="279" y="260"/>
                    </a:cxn>
                    <a:cxn ang="0">
                      <a:pos x="268" y="246"/>
                    </a:cxn>
                    <a:cxn ang="0">
                      <a:pos x="267" y="229"/>
                    </a:cxn>
                    <a:cxn ang="0">
                      <a:pos x="284" y="238"/>
                    </a:cxn>
                    <a:cxn ang="0">
                      <a:pos x="276" y="219"/>
                    </a:cxn>
                    <a:cxn ang="0">
                      <a:pos x="264" y="198"/>
                    </a:cxn>
                    <a:cxn ang="0">
                      <a:pos x="254" y="203"/>
                    </a:cxn>
                    <a:cxn ang="0">
                      <a:pos x="251" y="190"/>
                    </a:cxn>
                    <a:cxn ang="0">
                      <a:pos x="256" y="169"/>
                    </a:cxn>
                    <a:cxn ang="0">
                      <a:pos x="233" y="183"/>
                    </a:cxn>
                    <a:cxn ang="0">
                      <a:pos x="219" y="165"/>
                    </a:cxn>
                    <a:cxn ang="0">
                      <a:pos x="178" y="124"/>
                    </a:cxn>
                    <a:cxn ang="0">
                      <a:pos x="156" y="52"/>
                    </a:cxn>
                    <a:cxn ang="0">
                      <a:pos x="150" y="63"/>
                    </a:cxn>
                    <a:cxn ang="0">
                      <a:pos x="172" y="142"/>
                    </a:cxn>
                    <a:cxn ang="0">
                      <a:pos x="152" y="142"/>
                    </a:cxn>
                    <a:cxn ang="0">
                      <a:pos x="133" y="127"/>
                    </a:cxn>
                    <a:cxn ang="0">
                      <a:pos x="117" y="90"/>
                    </a:cxn>
                    <a:cxn ang="0">
                      <a:pos x="90" y="85"/>
                    </a:cxn>
                    <a:cxn ang="0">
                      <a:pos x="71" y="82"/>
                    </a:cxn>
                    <a:cxn ang="0">
                      <a:pos x="77" y="95"/>
                    </a:cxn>
                    <a:cxn ang="0">
                      <a:pos x="98" y="121"/>
                    </a:cxn>
                    <a:cxn ang="0">
                      <a:pos x="117" y="141"/>
                    </a:cxn>
                    <a:cxn ang="0">
                      <a:pos x="97" y="149"/>
                    </a:cxn>
                    <a:cxn ang="0">
                      <a:pos x="48" y="135"/>
                    </a:cxn>
                    <a:cxn ang="0">
                      <a:pos x="27" y="116"/>
                    </a:cxn>
                    <a:cxn ang="0">
                      <a:pos x="5" y="47"/>
                    </a:cxn>
                  </a:cxnLst>
                  <a:rect l="0" t="0" r="r" b="b"/>
                  <a:pathLst>
                    <a:path w="456" h="507">
                      <a:moveTo>
                        <a:pt x="10" y="44"/>
                      </a:moveTo>
                      <a:lnTo>
                        <a:pt x="26" y="57"/>
                      </a:lnTo>
                      <a:lnTo>
                        <a:pt x="36" y="81"/>
                      </a:lnTo>
                      <a:lnTo>
                        <a:pt x="39" y="87"/>
                      </a:lnTo>
                      <a:lnTo>
                        <a:pt x="39" y="90"/>
                      </a:lnTo>
                      <a:lnTo>
                        <a:pt x="42" y="92"/>
                      </a:lnTo>
                      <a:lnTo>
                        <a:pt x="55" y="87"/>
                      </a:lnTo>
                      <a:lnTo>
                        <a:pt x="71" y="73"/>
                      </a:lnTo>
                      <a:lnTo>
                        <a:pt x="87" y="68"/>
                      </a:lnTo>
                      <a:lnTo>
                        <a:pt x="91" y="60"/>
                      </a:lnTo>
                      <a:lnTo>
                        <a:pt x="91" y="51"/>
                      </a:lnTo>
                      <a:lnTo>
                        <a:pt x="93" y="47"/>
                      </a:lnTo>
                      <a:lnTo>
                        <a:pt x="100" y="44"/>
                      </a:lnTo>
                      <a:lnTo>
                        <a:pt x="102" y="41"/>
                      </a:lnTo>
                      <a:lnTo>
                        <a:pt x="103" y="29"/>
                      </a:lnTo>
                      <a:lnTo>
                        <a:pt x="108" y="23"/>
                      </a:lnTo>
                      <a:lnTo>
                        <a:pt x="129" y="17"/>
                      </a:lnTo>
                      <a:lnTo>
                        <a:pt x="151" y="0"/>
                      </a:lnTo>
                      <a:lnTo>
                        <a:pt x="156" y="1"/>
                      </a:lnTo>
                      <a:lnTo>
                        <a:pt x="162" y="7"/>
                      </a:lnTo>
                      <a:lnTo>
                        <a:pt x="171" y="25"/>
                      </a:lnTo>
                      <a:lnTo>
                        <a:pt x="174" y="29"/>
                      </a:lnTo>
                      <a:lnTo>
                        <a:pt x="179" y="29"/>
                      </a:lnTo>
                      <a:lnTo>
                        <a:pt x="183" y="41"/>
                      </a:lnTo>
                      <a:lnTo>
                        <a:pt x="192" y="55"/>
                      </a:lnTo>
                      <a:lnTo>
                        <a:pt x="194" y="63"/>
                      </a:lnTo>
                      <a:lnTo>
                        <a:pt x="206" y="74"/>
                      </a:lnTo>
                      <a:lnTo>
                        <a:pt x="210" y="90"/>
                      </a:lnTo>
                      <a:lnTo>
                        <a:pt x="210" y="93"/>
                      </a:lnTo>
                      <a:lnTo>
                        <a:pt x="214" y="100"/>
                      </a:lnTo>
                      <a:lnTo>
                        <a:pt x="235" y="109"/>
                      </a:lnTo>
                      <a:lnTo>
                        <a:pt x="246" y="120"/>
                      </a:lnTo>
                      <a:lnTo>
                        <a:pt x="253" y="141"/>
                      </a:lnTo>
                      <a:lnTo>
                        <a:pt x="264" y="160"/>
                      </a:lnTo>
                      <a:lnTo>
                        <a:pt x="292" y="206"/>
                      </a:lnTo>
                      <a:lnTo>
                        <a:pt x="299" y="224"/>
                      </a:lnTo>
                      <a:lnTo>
                        <a:pt x="300" y="227"/>
                      </a:lnTo>
                      <a:lnTo>
                        <a:pt x="303" y="227"/>
                      </a:lnTo>
                      <a:lnTo>
                        <a:pt x="308" y="245"/>
                      </a:lnTo>
                      <a:lnTo>
                        <a:pt x="322" y="262"/>
                      </a:lnTo>
                      <a:lnTo>
                        <a:pt x="326" y="270"/>
                      </a:lnTo>
                      <a:lnTo>
                        <a:pt x="326" y="273"/>
                      </a:lnTo>
                      <a:lnTo>
                        <a:pt x="323" y="278"/>
                      </a:lnTo>
                      <a:lnTo>
                        <a:pt x="324" y="283"/>
                      </a:lnTo>
                      <a:lnTo>
                        <a:pt x="334" y="292"/>
                      </a:lnTo>
                      <a:lnTo>
                        <a:pt x="338" y="299"/>
                      </a:lnTo>
                      <a:lnTo>
                        <a:pt x="338" y="303"/>
                      </a:lnTo>
                      <a:lnTo>
                        <a:pt x="343" y="320"/>
                      </a:lnTo>
                      <a:lnTo>
                        <a:pt x="348" y="329"/>
                      </a:lnTo>
                      <a:lnTo>
                        <a:pt x="353" y="335"/>
                      </a:lnTo>
                      <a:lnTo>
                        <a:pt x="365" y="342"/>
                      </a:lnTo>
                      <a:lnTo>
                        <a:pt x="401" y="352"/>
                      </a:lnTo>
                      <a:lnTo>
                        <a:pt x="426" y="373"/>
                      </a:lnTo>
                      <a:lnTo>
                        <a:pt x="431" y="379"/>
                      </a:lnTo>
                      <a:lnTo>
                        <a:pt x="450" y="384"/>
                      </a:lnTo>
                      <a:lnTo>
                        <a:pt x="452" y="388"/>
                      </a:lnTo>
                      <a:lnTo>
                        <a:pt x="456" y="394"/>
                      </a:lnTo>
                      <a:lnTo>
                        <a:pt x="456" y="396"/>
                      </a:lnTo>
                      <a:lnTo>
                        <a:pt x="453" y="401"/>
                      </a:lnTo>
                      <a:lnTo>
                        <a:pt x="451" y="416"/>
                      </a:lnTo>
                      <a:lnTo>
                        <a:pt x="451" y="443"/>
                      </a:lnTo>
                      <a:lnTo>
                        <a:pt x="456" y="459"/>
                      </a:lnTo>
                      <a:lnTo>
                        <a:pt x="456" y="464"/>
                      </a:lnTo>
                      <a:lnTo>
                        <a:pt x="453" y="470"/>
                      </a:lnTo>
                      <a:lnTo>
                        <a:pt x="451" y="474"/>
                      </a:lnTo>
                      <a:lnTo>
                        <a:pt x="450" y="481"/>
                      </a:lnTo>
                      <a:lnTo>
                        <a:pt x="441" y="480"/>
                      </a:lnTo>
                      <a:lnTo>
                        <a:pt x="435" y="488"/>
                      </a:lnTo>
                      <a:lnTo>
                        <a:pt x="429" y="496"/>
                      </a:lnTo>
                      <a:lnTo>
                        <a:pt x="424" y="498"/>
                      </a:lnTo>
                      <a:lnTo>
                        <a:pt x="419" y="498"/>
                      </a:lnTo>
                      <a:lnTo>
                        <a:pt x="415" y="503"/>
                      </a:lnTo>
                      <a:lnTo>
                        <a:pt x="410" y="496"/>
                      </a:lnTo>
                      <a:lnTo>
                        <a:pt x="409" y="507"/>
                      </a:lnTo>
                      <a:lnTo>
                        <a:pt x="404" y="506"/>
                      </a:lnTo>
                      <a:lnTo>
                        <a:pt x="403" y="496"/>
                      </a:lnTo>
                      <a:lnTo>
                        <a:pt x="403" y="482"/>
                      </a:lnTo>
                      <a:lnTo>
                        <a:pt x="409" y="480"/>
                      </a:lnTo>
                      <a:lnTo>
                        <a:pt x="413" y="482"/>
                      </a:lnTo>
                      <a:lnTo>
                        <a:pt x="416" y="479"/>
                      </a:lnTo>
                      <a:lnTo>
                        <a:pt x="419" y="480"/>
                      </a:lnTo>
                      <a:lnTo>
                        <a:pt x="421" y="475"/>
                      </a:lnTo>
                      <a:lnTo>
                        <a:pt x="425" y="474"/>
                      </a:lnTo>
                      <a:lnTo>
                        <a:pt x="423" y="467"/>
                      </a:lnTo>
                      <a:lnTo>
                        <a:pt x="421" y="454"/>
                      </a:lnTo>
                      <a:lnTo>
                        <a:pt x="416" y="453"/>
                      </a:lnTo>
                      <a:lnTo>
                        <a:pt x="414" y="456"/>
                      </a:lnTo>
                      <a:lnTo>
                        <a:pt x="410" y="456"/>
                      </a:lnTo>
                      <a:lnTo>
                        <a:pt x="408" y="454"/>
                      </a:lnTo>
                      <a:lnTo>
                        <a:pt x="407" y="439"/>
                      </a:lnTo>
                      <a:lnTo>
                        <a:pt x="408" y="432"/>
                      </a:lnTo>
                      <a:lnTo>
                        <a:pt x="405" y="426"/>
                      </a:lnTo>
                      <a:lnTo>
                        <a:pt x="404" y="416"/>
                      </a:lnTo>
                      <a:lnTo>
                        <a:pt x="397" y="402"/>
                      </a:lnTo>
                      <a:lnTo>
                        <a:pt x="394" y="390"/>
                      </a:lnTo>
                      <a:lnTo>
                        <a:pt x="392" y="395"/>
                      </a:lnTo>
                      <a:lnTo>
                        <a:pt x="393" y="388"/>
                      </a:lnTo>
                      <a:lnTo>
                        <a:pt x="397" y="382"/>
                      </a:lnTo>
                      <a:lnTo>
                        <a:pt x="394" y="377"/>
                      </a:lnTo>
                      <a:lnTo>
                        <a:pt x="389" y="378"/>
                      </a:lnTo>
                      <a:lnTo>
                        <a:pt x="382" y="386"/>
                      </a:lnTo>
                      <a:lnTo>
                        <a:pt x="377" y="390"/>
                      </a:lnTo>
                      <a:lnTo>
                        <a:pt x="375" y="396"/>
                      </a:lnTo>
                      <a:lnTo>
                        <a:pt x="367" y="393"/>
                      </a:lnTo>
                      <a:lnTo>
                        <a:pt x="362" y="396"/>
                      </a:lnTo>
                      <a:lnTo>
                        <a:pt x="356" y="400"/>
                      </a:lnTo>
                      <a:lnTo>
                        <a:pt x="358" y="404"/>
                      </a:lnTo>
                      <a:lnTo>
                        <a:pt x="355" y="411"/>
                      </a:lnTo>
                      <a:lnTo>
                        <a:pt x="354" y="415"/>
                      </a:lnTo>
                      <a:lnTo>
                        <a:pt x="354" y="418"/>
                      </a:lnTo>
                      <a:lnTo>
                        <a:pt x="350" y="423"/>
                      </a:lnTo>
                      <a:lnTo>
                        <a:pt x="346" y="423"/>
                      </a:lnTo>
                      <a:lnTo>
                        <a:pt x="346" y="429"/>
                      </a:lnTo>
                      <a:lnTo>
                        <a:pt x="342" y="434"/>
                      </a:lnTo>
                      <a:lnTo>
                        <a:pt x="338" y="431"/>
                      </a:lnTo>
                      <a:lnTo>
                        <a:pt x="333" y="423"/>
                      </a:lnTo>
                      <a:lnTo>
                        <a:pt x="331" y="416"/>
                      </a:lnTo>
                      <a:lnTo>
                        <a:pt x="332" y="411"/>
                      </a:lnTo>
                      <a:lnTo>
                        <a:pt x="337" y="410"/>
                      </a:lnTo>
                      <a:lnTo>
                        <a:pt x="342" y="405"/>
                      </a:lnTo>
                      <a:lnTo>
                        <a:pt x="346" y="389"/>
                      </a:lnTo>
                      <a:lnTo>
                        <a:pt x="346" y="375"/>
                      </a:lnTo>
                      <a:lnTo>
                        <a:pt x="351" y="370"/>
                      </a:lnTo>
                      <a:lnTo>
                        <a:pt x="367" y="369"/>
                      </a:lnTo>
                      <a:lnTo>
                        <a:pt x="369" y="366"/>
                      </a:lnTo>
                      <a:lnTo>
                        <a:pt x="350" y="359"/>
                      </a:lnTo>
                      <a:lnTo>
                        <a:pt x="344" y="352"/>
                      </a:lnTo>
                      <a:lnTo>
                        <a:pt x="335" y="348"/>
                      </a:lnTo>
                      <a:lnTo>
                        <a:pt x="329" y="339"/>
                      </a:lnTo>
                      <a:lnTo>
                        <a:pt x="328" y="320"/>
                      </a:lnTo>
                      <a:lnTo>
                        <a:pt x="318" y="319"/>
                      </a:lnTo>
                      <a:lnTo>
                        <a:pt x="317" y="315"/>
                      </a:lnTo>
                      <a:lnTo>
                        <a:pt x="317" y="310"/>
                      </a:lnTo>
                      <a:lnTo>
                        <a:pt x="315" y="307"/>
                      </a:lnTo>
                      <a:lnTo>
                        <a:pt x="302" y="305"/>
                      </a:lnTo>
                      <a:lnTo>
                        <a:pt x="299" y="302"/>
                      </a:lnTo>
                      <a:lnTo>
                        <a:pt x="290" y="288"/>
                      </a:lnTo>
                      <a:lnTo>
                        <a:pt x="289" y="283"/>
                      </a:lnTo>
                      <a:lnTo>
                        <a:pt x="303" y="296"/>
                      </a:lnTo>
                      <a:lnTo>
                        <a:pt x="305" y="299"/>
                      </a:lnTo>
                      <a:lnTo>
                        <a:pt x="300" y="287"/>
                      </a:lnTo>
                      <a:lnTo>
                        <a:pt x="300" y="278"/>
                      </a:lnTo>
                      <a:lnTo>
                        <a:pt x="296" y="278"/>
                      </a:lnTo>
                      <a:lnTo>
                        <a:pt x="291" y="282"/>
                      </a:lnTo>
                      <a:lnTo>
                        <a:pt x="286" y="282"/>
                      </a:lnTo>
                      <a:lnTo>
                        <a:pt x="281" y="278"/>
                      </a:lnTo>
                      <a:lnTo>
                        <a:pt x="281" y="275"/>
                      </a:lnTo>
                      <a:lnTo>
                        <a:pt x="280" y="273"/>
                      </a:lnTo>
                      <a:lnTo>
                        <a:pt x="276" y="273"/>
                      </a:lnTo>
                      <a:lnTo>
                        <a:pt x="275" y="276"/>
                      </a:lnTo>
                      <a:lnTo>
                        <a:pt x="270" y="278"/>
                      </a:lnTo>
                      <a:lnTo>
                        <a:pt x="264" y="271"/>
                      </a:lnTo>
                      <a:lnTo>
                        <a:pt x="263" y="267"/>
                      </a:lnTo>
                      <a:lnTo>
                        <a:pt x="264" y="261"/>
                      </a:lnTo>
                      <a:lnTo>
                        <a:pt x="279" y="260"/>
                      </a:lnTo>
                      <a:lnTo>
                        <a:pt x="281" y="255"/>
                      </a:lnTo>
                      <a:lnTo>
                        <a:pt x="270" y="255"/>
                      </a:lnTo>
                      <a:lnTo>
                        <a:pt x="265" y="253"/>
                      </a:lnTo>
                      <a:lnTo>
                        <a:pt x="265" y="250"/>
                      </a:lnTo>
                      <a:lnTo>
                        <a:pt x="268" y="246"/>
                      </a:lnTo>
                      <a:lnTo>
                        <a:pt x="267" y="244"/>
                      </a:lnTo>
                      <a:lnTo>
                        <a:pt x="262" y="244"/>
                      </a:lnTo>
                      <a:lnTo>
                        <a:pt x="262" y="237"/>
                      </a:lnTo>
                      <a:lnTo>
                        <a:pt x="268" y="233"/>
                      </a:lnTo>
                      <a:lnTo>
                        <a:pt x="267" y="229"/>
                      </a:lnTo>
                      <a:lnTo>
                        <a:pt x="256" y="233"/>
                      </a:lnTo>
                      <a:lnTo>
                        <a:pt x="253" y="229"/>
                      </a:lnTo>
                      <a:lnTo>
                        <a:pt x="257" y="219"/>
                      </a:lnTo>
                      <a:lnTo>
                        <a:pt x="279" y="230"/>
                      </a:lnTo>
                      <a:lnTo>
                        <a:pt x="284" y="238"/>
                      </a:lnTo>
                      <a:lnTo>
                        <a:pt x="289" y="239"/>
                      </a:lnTo>
                      <a:lnTo>
                        <a:pt x="286" y="239"/>
                      </a:lnTo>
                      <a:lnTo>
                        <a:pt x="281" y="232"/>
                      </a:lnTo>
                      <a:lnTo>
                        <a:pt x="280" y="222"/>
                      </a:lnTo>
                      <a:lnTo>
                        <a:pt x="276" y="219"/>
                      </a:lnTo>
                      <a:lnTo>
                        <a:pt x="276" y="223"/>
                      </a:lnTo>
                      <a:lnTo>
                        <a:pt x="272" y="219"/>
                      </a:lnTo>
                      <a:lnTo>
                        <a:pt x="263" y="208"/>
                      </a:lnTo>
                      <a:lnTo>
                        <a:pt x="260" y="203"/>
                      </a:lnTo>
                      <a:lnTo>
                        <a:pt x="264" y="198"/>
                      </a:lnTo>
                      <a:lnTo>
                        <a:pt x="275" y="201"/>
                      </a:lnTo>
                      <a:lnTo>
                        <a:pt x="279" y="198"/>
                      </a:lnTo>
                      <a:lnTo>
                        <a:pt x="273" y="196"/>
                      </a:lnTo>
                      <a:lnTo>
                        <a:pt x="254" y="196"/>
                      </a:lnTo>
                      <a:lnTo>
                        <a:pt x="254" y="203"/>
                      </a:lnTo>
                      <a:lnTo>
                        <a:pt x="249" y="208"/>
                      </a:lnTo>
                      <a:lnTo>
                        <a:pt x="247" y="203"/>
                      </a:lnTo>
                      <a:lnTo>
                        <a:pt x="243" y="196"/>
                      </a:lnTo>
                      <a:lnTo>
                        <a:pt x="245" y="190"/>
                      </a:lnTo>
                      <a:lnTo>
                        <a:pt x="251" y="190"/>
                      </a:lnTo>
                      <a:lnTo>
                        <a:pt x="262" y="181"/>
                      </a:lnTo>
                      <a:lnTo>
                        <a:pt x="259" y="178"/>
                      </a:lnTo>
                      <a:lnTo>
                        <a:pt x="251" y="184"/>
                      </a:lnTo>
                      <a:lnTo>
                        <a:pt x="249" y="180"/>
                      </a:lnTo>
                      <a:lnTo>
                        <a:pt x="256" y="169"/>
                      </a:lnTo>
                      <a:lnTo>
                        <a:pt x="249" y="169"/>
                      </a:lnTo>
                      <a:lnTo>
                        <a:pt x="246" y="173"/>
                      </a:lnTo>
                      <a:lnTo>
                        <a:pt x="243" y="180"/>
                      </a:lnTo>
                      <a:lnTo>
                        <a:pt x="238" y="186"/>
                      </a:lnTo>
                      <a:lnTo>
                        <a:pt x="233" y="183"/>
                      </a:lnTo>
                      <a:lnTo>
                        <a:pt x="230" y="171"/>
                      </a:lnTo>
                      <a:lnTo>
                        <a:pt x="230" y="165"/>
                      </a:lnTo>
                      <a:lnTo>
                        <a:pt x="226" y="162"/>
                      </a:lnTo>
                      <a:lnTo>
                        <a:pt x="224" y="162"/>
                      </a:lnTo>
                      <a:lnTo>
                        <a:pt x="219" y="165"/>
                      </a:lnTo>
                      <a:lnTo>
                        <a:pt x="215" y="159"/>
                      </a:lnTo>
                      <a:lnTo>
                        <a:pt x="202" y="148"/>
                      </a:lnTo>
                      <a:lnTo>
                        <a:pt x="190" y="146"/>
                      </a:lnTo>
                      <a:lnTo>
                        <a:pt x="183" y="130"/>
                      </a:lnTo>
                      <a:lnTo>
                        <a:pt x="178" y="124"/>
                      </a:lnTo>
                      <a:lnTo>
                        <a:pt x="181" y="117"/>
                      </a:lnTo>
                      <a:lnTo>
                        <a:pt x="178" y="104"/>
                      </a:lnTo>
                      <a:lnTo>
                        <a:pt x="173" y="108"/>
                      </a:lnTo>
                      <a:lnTo>
                        <a:pt x="162" y="68"/>
                      </a:lnTo>
                      <a:lnTo>
                        <a:pt x="156" y="52"/>
                      </a:lnTo>
                      <a:lnTo>
                        <a:pt x="154" y="40"/>
                      </a:lnTo>
                      <a:lnTo>
                        <a:pt x="149" y="49"/>
                      </a:lnTo>
                      <a:lnTo>
                        <a:pt x="155" y="63"/>
                      </a:lnTo>
                      <a:lnTo>
                        <a:pt x="154" y="67"/>
                      </a:lnTo>
                      <a:lnTo>
                        <a:pt x="150" y="63"/>
                      </a:lnTo>
                      <a:lnTo>
                        <a:pt x="155" y="81"/>
                      </a:lnTo>
                      <a:lnTo>
                        <a:pt x="155" y="85"/>
                      </a:lnTo>
                      <a:lnTo>
                        <a:pt x="163" y="105"/>
                      </a:lnTo>
                      <a:lnTo>
                        <a:pt x="166" y="126"/>
                      </a:lnTo>
                      <a:lnTo>
                        <a:pt x="172" y="142"/>
                      </a:lnTo>
                      <a:lnTo>
                        <a:pt x="173" y="149"/>
                      </a:lnTo>
                      <a:lnTo>
                        <a:pt x="168" y="160"/>
                      </a:lnTo>
                      <a:lnTo>
                        <a:pt x="166" y="165"/>
                      </a:lnTo>
                      <a:lnTo>
                        <a:pt x="157" y="163"/>
                      </a:lnTo>
                      <a:lnTo>
                        <a:pt x="152" y="142"/>
                      </a:lnTo>
                      <a:lnTo>
                        <a:pt x="147" y="136"/>
                      </a:lnTo>
                      <a:lnTo>
                        <a:pt x="146" y="147"/>
                      </a:lnTo>
                      <a:lnTo>
                        <a:pt x="129" y="146"/>
                      </a:lnTo>
                      <a:lnTo>
                        <a:pt x="129" y="128"/>
                      </a:lnTo>
                      <a:lnTo>
                        <a:pt x="133" y="127"/>
                      </a:lnTo>
                      <a:lnTo>
                        <a:pt x="127" y="122"/>
                      </a:lnTo>
                      <a:lnTo>
                        <a:pt x="120" y="110"/>
                      </a:lnTo>
                      <a:lnTo>
                        <a:pt x="120" y="100"/>
                      </a:lnTo>
                      <a:lnTo>
                        <a:pt x="123" y="98"/>
                      </a:lnTo>
                      <a:lnTo>
                        <a:pt x="117" y="90"/>
                      </a:lnTo>
                      <a:lnTo>
                        <a:pt x="113" y="92"/>
                      </a:lnTo>
                      <a:lnTo>
                        <a:pt x="112" y="104"/>
                      </a:lnTo>
                      <a:lnTo>
                        <a:pt x="106" y="106"/>
                      </a:lnTo>
                      <a:lnTo>
                        <a:pt x="98" y="100"/>
                      </a:lnTo>
                      <a:lnTo>
                        <a:pt x="90" y="85"/>
                      </a:lnTo>
                      <a:lnTo>
                        <a:pt x="86" y="84"/>
                      </a:lnTo>
                      <a:lnTo>
                        <a:pt x="87" y="90"/>
                      </a:lnTo>
                      <a:lnTo>
                        <a:pt x="85" y="93"/>
                      </a:lnTo>
                      <a:lnTo>
                        <a:pt x="77" y="88"/>
                      </a:lnTo>
                      <a:lnTo>
                        <a:pt x="71" y="82"/>
                      </a:lnTo>
                      <a:lnTo>
                        <a:pt x="75" y="88"/>
                      </a:lnTo>
                      <a:lnTo>
                        <a:pt x="73" y="92"/>
                      </a:lnTo>
                      <a:lnTo>
                        <a:pt x="66" y="93"/>
                      </a:lnTo>
                      <a:lnTo>
                        <a:pt x="66" y="94"/>
                      </a:lnTo>
                      <a:lnTo>
                        <a:pt x="77" y="95"/>
                      </a:lnTo>
                      <a:lnTo>
                        <a:pt x="86" y="101"/>
                      </a:lnTo>
                      <a:lnTo>
                        <a:pt x="88" y="106"/>
                      </a:lnTo>
                      <a:lnTo>
                        <a:pt x="87" y="108"/>
                      </a:lnTo>
                      <a:lnTo>
                        <a:pt x="98" y="115"/>
                      </a:lnTo>
                      <a:lnTo>
                        <a:pt x="98" y="121"/>
                      </a:lnTo>
                      <a:lnTo>
                        <a:pt x="101" y="122"/>
                      </a:lnTo>
                      <a:lnTo>
                        <a:pt x="103" y="121"/>
                      </a:lnTo>
                      <a:lnTo>
                        <a:pt x="108" y="121"/>
                      </a:lnTo>
                      <a:lnTo>
                        <a:pt x="116" y="135"/>
                      </a:lnTo>
                      <a:lnTo>
                        <a:pt x="117" y="141"/>
                      </a:lnTo>
                      <a:lnTo>
                        <a:pt x="116" y="148"/>
                      </a:lnTo>
                      <a:lnTo>
                        <a:pt x="108" y="153"/>
                      </a:lnTo>
                      <a:lnTo>
                        <a:pt x="98" y="154"/>
                      </a:lnTo>
                      <a:lnTo>
                        <a:pt x="96" y="148"/>
                      </a:lnTo>
                      <a:lnTo>
                        <a:pt x="97" y="149"/>
                      </a:lnTo>
                      <a:lnTo>
                        <a:pt x="97" y="158"/>
                      </a:lnTo>
                      <a:lnTo>
                        <a:pt x="86" y="162"/>
                      </a:lnTo>
                      <a:lnTo>
                        <a:pt x="66" y="144"/>
                      </a:lnTo>
                      <a:lnTo>
                        <a:pt x="54" y="141"/>
                      </a:lnTo>
                      <a:lnTo>
                        <a:pt x="48" y="135"/>
                      </a:lnTo>
                      <a:lnTo>
                        <a:pt x="41" y="130"/>
                      </a:lnTo>
                      <a:lnTo>
                        <a:pt x="33" y="127"/>
                      </a:lnTo>
                      <a:lnTo>
                        <a:pt x="38" y="115"/>
                      </a:lnTo>
                      <a:lnTo>
                        <a:pt x="33" y="114"/>
                      </a:lnTo>
                      <a:lnTo>
                        <a:pt x="27" y="116"/>
                      </a:lnTo>
                      <a:lnTo>
                        <a:pt x="17" y="105"/>
                      </a:lnTo>
                      <a:lnTo>
                        <a:pt x="1" y="82"/>
                      </a:lnTo>
                      <a:lnTo>
                        <a:pt x="0" y="73"/>
                      </a:lnTo>
                      <a:lnTo>
                        <a:pt x="3" y="66"/>
                      </a:lnTo>
                      <a:lnTo>
                        <a:pt x="5" y="47"/>
                      </a:lnTo>
                      <a:lnTo>
                        <a:pt x="10" y="44"/>
                      </a:lnTo>
                      <a:close/>
                    </a:path>
                  </a:pathLst>
                </a:custGeom>
                <a:grpFill/>
                <a:ln w="3175" cap="flat" cmpd="sng">
                  <a:noFill/>
                  <a:prstDash val="solid"/>
                  <a:round/>
                  <a:headEnd type="none" w="med" len="med"/>
                  <a:tailEnd type="none" w="med" len="med"/>
                </a:ln>
                <a:effectLst/>
              </p:spPr>
              <p:txBody>
                <a:bodyPr/>
                <a:lstStyle/>
                <a:p>
                  <a:endParaRPr lang="en-US" dirty="0"/>
                </a:p>
              </p:txBody>
            </p:sp>
          </p:grpSp>
          <p:grpSp>
            <p:nvGrpSpPr>
              <p:cNvPr id="320" name="Group 277"/>
              <p:cNvGrpSpPr>
                <a:grpSpLocks noChangeAspect="1"/>
              </p:cNvGrpSpPr>
              <p:nvPr/>
            </p:nvGrpSpPr>
            <p:grpSpPr bwMode="gray">
              <a:xfrm>
                <a:off x="1149" y="1865"/>
                <a:ext cx="635" cy="339"/>
                <a:chOff x="1149" y="1865"/>
                <a:chExt cx="635" cy="339"/>
              </a:xfrm>
              <a:grpFill/>
            </p:grpSpPr>
            <p:sp>
              <p:nvSpPr>
                <p:cNvPr id="321" name="Freeform 278"/>
                <p:cNvSpPr>
                  <a:spLocks noChangeAspect="1"/>
                </p:cNvSpPr>
                <p:nvPr/>
              </p:nvSpPr>
              <p:spPr bwMode="gray">
                <a:xfrm>
                  <a:off x="1782" y="1939"/>
                  <a:ext cx="2" cy="3"/>
                </a:xfrm>
                <a:custGeom>
                  <a:avLst/>
                  <a:gdLst/>
                  <a:ahLst/>
                  <a:cxnLst>
                    <a:cxn ang="0">
                      <a:pos x="5" y="0"/>
                    </a:cxn>
                    <a:cxn ang="0">
                      <a:pos x="2" y="3"/>
                    </a:cxn>
                    <a:cxn ang="0">
                      <a:pos x="1" y="10"/>
                    </a:cxn>
                    <a:cxn ang="0">
                      <a:pos x="0" y="15"/>
                    </a:cxn>
                    <a:cxn ang="0">
                      <a:pos x="5" y="10"/>
                    </a:cxn>
                    <a:cxn ang="0">
                      <a:pos x="8" y="10"/>
                    </a:cxn>
                    <a:cxn ang="0">
                      <a:pos x="8" y="6"/>
                    </a:cxn>
                    <a:cxn ang="0">
                      <a:pos x="10" y="1"/>
                    </a:cxn>
                    <a:cxn ang="0">
                      <a:pos x="5" y="0"/>
                    </a:cxn>
                  </a:cxnLst>
                  <a:rect l="0" t="0" r="r" b="b"/>
                  <a:pathLst>
                    <a:path w="10" h="15">
                      <a:moveTo>
                        <a:pt x="5" y="0"/>
                      </a:moveTo>
                      <a:lnTo>
                        <a:pt x="2" y="3"/>
                      </a:lnTo>
                      <a:lnTo>
                        <a:pt x="1" y="10"/>
                      </a:lnTo>
                      <a:lnTo>
                        <a:pt x="0" y="15"/>
                      </a:lnTo>
                      <a:lnTo>
                        <a:pt x="5" y="10"/>
                      </a:lnTo>
                      <a:lnTo>
                        <a:pt x="8" y="10"/>
                      </a:lnTo>
                      <a:lnTo>
                        <a:pt x="8" y="6"/>
                      </a:lnTo>
                      <a:lnTo>
                        <a:pt x="10" y="1"/>
                      </a:lnTo>
                      <a:lnTo>
                        <a:pt x="5"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22" name="Freeform 279"/>
                <p:cNvSpPr>
                  <a:spLocks noChangeAspect="1"/>
                </p:cNvSpPr>
                <p:nvPr/>
              </p:nvSpPr>
              <p:spPr bwMode="gray">
                <a:xfrm>
                  <a:off x="1782" y="1939"/>
                  <a:ext cx="2" cy="3"/>
                </a:xfrm>
                <a:custGeom>
                  <a:avLst/>
                  <a:gdLst/>
                  <a:ahLst/>
                  <a:cxnLst>
                    <a:cxn ang="0">
                      <a:pos x="5" y="0"/>
                    </a:cxn>
                    <a:cxn ang="0">
                      <a:pos x="2" y="3"/>
                    </a:cxn>
                    <a:cxn ang="0">
                      <a:pos x="1" y="10"/>
                    </a:cxn>
                    <a:cxn ang="0">
                      <a:pos x="0" y="15"/>
                    </a:cxn>
                    <a:cxn ang="0">
                      <a:pos x="5" y="10"/>
                    </a:cxn>
                    <a:cxn ang="0">
                      <a:pos x="8" y="10"/>
                    </a:cxn>
                    <a:cxn ang="0">
                      <a:pos x="8" y="6"/>
                    </a:cxn>
                    <a:cxn ang="0">
                      <a:pos x="10" y="1"/>
                    </a:cxn>
                    <a:cxn ang="0">
                      <a:pos x="5" y="0"/>
                    </a:cxn>
                  </a:cxnLst>
                  <a:rect l="0" t="0" r="r" b="b"/>
                  <a:pathLst>
                    <a:path w="10" h="15">
                      <a:moveTo>
                        <a:pt x="5" y="0"/>
                      </a:moveTo>
                      <a:lnTo>
                        <a:pt x="2" y="3"/>
                      </a:lnTo>
                      <a:lnTo>
                        <a:pt x="1" y="10"/>
                      </a:lnTo>
                      <a:lnTo>
                        <a:pt x="0" y="15"/>
                      </a:lnTo>
                      <a:lnTo>
                        <a:pt x="5" y="10"/>
                      </a:lnTo>
                      <a:lnTo>
                        <a:pt x="8" y="10"/>
                      </a:lnTo>
                      <a:lnTo>
                        <a:pt x="8" y="6"/>
                      </a:lnTo>
                      <a:lnTo>
                        <a:pt x="10" y="1"/>
                      </a:lnTo>
                      <a:lnTo>
                        <a:pt x="5"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23" name="Freeform 280"/>
                <p:cNvSpPr>
                  <a:spLocks noChangeAspect="1"/>
                </p:cNvSpPr>
                <p:nvPr/>
              </p:nvSpPr>
              <p:spPr bwMode="gray">
                <a:xfrm>
                  <a:off x="1671" y="2027"/>
                  <a:ext cx="1" cy="1"/>
                </a:xfrm>
                <a:custGeom>
                  <a:avLst/>
                  <a:gdLst/>
                  <a:ahLst/>
                  <a:cxnLst>
                    <a:cxn ang="0">
                      <a:pos x="0" y="3"/>
                    </a:cxn>
                    <a:cxn ang="0">
                      <a:pos x="0" y="0"/>
                    </a:cxn>
                    <a:cxn ang="0">
                      <a:pos x="0" y="3"/>
                    </a:cxn>
                  </a:cxnLst>
                  <a:rect l="0" t="0" r="r" b="b"/>
                  <a:pathLst>
                    <a:path h="3">
                      <a:moveTo>
                        <a:pt x="0" y="3"/>
                      </a:moveTo>
                      <a:lnTo>
                        <a:pt x="0" y="0"/>
                      </a:lnTo>
                      <a:lnTo>
                        <a:pt x="0" y="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24" name="Freeform 281"/>
                <p:cNvSpPr>
                  <a:spLocks noChangeAspect="1"/>
                </p:cNvSpPr>
                <p:nvPr/>
              </p:nvSpPr>
              <p:spPr bwMode="gray">
                <a:xfrm>
                  <a:off x="1670" y="2025"/>
                  <a:ext cx="1" cy="1"/>
                </a:xfrm>
                <a:custGeom>
                  <a:avLst/>
                  <a:gdLst/>
                  <a:ahLst/>
                  <a:cxnLst>
                    <a:cxn ang="0">
                      <a:pos x="3" y="2"/>
                    </a:cxn>
                    <a:cxn ang="0">
                      <a:pos x="0" y="0"/>
                    </a:cxn>
                    <a:cxn ang="0">
                      <a:pos x="3" y="2"/>
                    </a:cxn>
                    <a:cxn ang="0">
                      <a:pos x="5" y="6"/>
                    </a:cxn>
                    <a:cxn ang="0">
                      <a:pos x="3" y="2"/>
                    </a:cxn>
                  </a:cxnLst>
                  <a:rect l="0" t="0" r="r" b="b"/>
                  <a:pathLst>
                    <a:path w="5" h="6">
                      <a:moveTo>
                        <a:pt x="3" y="2"/>
                      </a:moveTo>
                      <a:lnTo>
                        <a:pt x="0" y="0"/>
                      </a:lnTo>
                      <a:lnTo>
                        <a:pt x="3" y="2"/>
                      </a:lnTo>
                      <a:lnTo>
                        <a:pt x="5" y="6"/>
                      </a:lnTo>
                      <a:lnTo>
                        <a:pt x="3" y="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25" name="Freeform 282"/>
                <p:cNvSpPr>
                  <a:spLocks noChangeAspect="1"/>
                </p:cNvSpPr>
                <p:nvPr/>
              </p:nvSpPr>
              <p:spPr bwMode="gray">
                <a:xfrm>
                  <a:off x="1149" y="1865"/>
                  <a:ext cx="633" cy="339"/>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grpFill/>
                <a:ln w="3175" cap="flat" cmpd="sng">
                  <a:noFill/>
                  <a:prstDash val="solid"/>
                  <a:round/>
                  <a:headEnd type="none" w="med" len="med"/>
                  <a:tailEnd type="none" w="med" len="med"/>
                </a:ln>
                <a:effectLst/>
              </p:spPr>
              <p:txBody>
                <a:bodyPr/>
                <a:lstStyle/>
                <a:p>
                  <a:endParaRPr lang="en-US" dirty="0"/>
                </a:p>
              </p:txBody>
            </p:sp>
          </p:grpSp>
        </p:grpSp>
        <p:grpSp>
          <p:nvGrpSpPr>
            <p:cNvPr id="142" name="Group 283"/>
            <p:cNvGrpSpPr>
              <a:grpSpLocks noChangeAspect="1"/>
            </p:cNvGrpSpPr>
            <p:nvPr/>
          </p:nvGrpSpPr>
          <p:grpSpPr bwMode="gray">
            <a:xfrm>
              <a:off x="735231" y="1422"/>
              <a:ext cx="1652946" cy="1815390"/>
              <a:chOff x="969" y="960"/>
              <a:chExt cx="969" cy="1022"/>
            </a:xfrm>
            <a:grpFill/>
          </p:grpSpPr>
          <p:sp>
            <p:nvSpPr>
              <p:cNvPr id="290" name="Freeform 284"/>
              <p:cNvSpPr>
                <a:spLocks noChangeAspect="1"/>
              </p:cNvSpPr>
              <p:nvPr/>
            </p:nvSpPr>
            <p:spPr bwMode="gray">
              <a:xfrm>
                <a:off x="1903" y="1791"/>
                <a:ext cx="1" cy="1"/>
              </a:xfrm>
              <a:custGeom>
                <a:avLst/>
                <a:gdLst/>
                <a:ahLst/>
                <a:cxnLst>
                  <a:cxn ang="0">
                    <a:pos x="0" y="0"/>
                  </a:cxn>
                  <a:cxn ang="0">
                    <a:pos x="0" y="1"/>
                  </a:cxn>
                  <a:cxn ang="0">
                    <a:pos x="3" y="2"/>
                  </a:cxn>
                  <a:cxn ang="0">
                    <a:pos x="0" y="0"/>
                  </a:cxn>
                </a:cxnLst>
                <a:rect l="0" t="0" r="r" b="b"/>
                <a:pathLst>
                  <a:path w="3" h="2">
                    <a:moveTo>
                      <a:pt x="0" y="0"/>
                    </a:moveTo>
                    <a:lnTo>
                      <a:pt x="0" y="1"/>
                    </a:lnTo>
                    <a:lnTo>
                      <a:pt x="3" y="2"/>
                    </a:lnTo>
                    <a:lnTo>
                      <a:pt x="0"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91" name="Freeform 285"/>
              <p:cNvSpPr>
                <a:spLocks noChangeAspect="1"/>
              </p:cNvSpPr>
              <p:nvPr/>
            </p:nvSpPr>
            <p:spPr bwMode="gray">
              <a:xfrm>
                <a:off x="1865" y="1826"/>
                <a:ext cx="73" cy="84"/>
              </a:xfrm>
              <a:custGeom>
                <a:avLst/>
                <a:gdLst/>
                <a:ahLst/>
                <a:cxnLst>
                  <a:cxn ang="0">
                    <a:pos x="147" y="25"/>
                  </a:cxn>
                  <a:cxn ang="0">
                    <a:pos x="138" y="43"/>
                  </a:cxn>
                  <a:cxn ang="0">
                    <a:pos x="129" y="52"/>
                  </a:cxn>
                  <a:cxn ang="0">
                    <a:pos x="120" y="75"/>
                  </a:cxn>
                  <a:cxn ang="0">
                    <a:pos x="115" y="89"/>
                  </a:cxn>
                  <a:cxn ang="0">
                    <a:pos x="103" y="121"/>
                  </a:cxn>
                  <a:cxn ang="0">
                    <a:pos x="92" y="139"/>
                  </a:cxn>
                  <a:cxn ang="0">
                    <a:pos x="82" y="178"/>
                  </a:cxn>
                  <a:cxn ang="0">
                    <a:pos x="65" y="193"/>
                  </a:cxn>
                  <a:cxn ang="0">
                    <a:pos x="71" y="208"/>
                  </a:cxn>
                  <a:cxn ang="0">
                    <a:pos x="71" y="221"/>
                  </a:cxn>
                  <a:cxn ang="0">
                    <a:pos x="31" y="259"/>
                  </a:cxn>
                  <a:cxn ang="0">
                    <a:pos x="11" y="263"/>
                  </a:cxn>
                  <a:cxn ang="0">
                    <a:pos x="44" y="267"/>
                  </a:cxn>
                  <a:cxn ang="0">
                    <a:pos x="1" y="318"/>
                  </a:cxn>
                  <a:cxn ang="0">
                    <a:pos x="18" y="344"/>
                  </a:cxn>
                  <a:cxn ang="0">
                    <a:pos x="90" y="338"/>
                  </a:cxn>
                  <a:cxn ang="0">
                    <a:pos x="141" y="343"/>
                  </a:cxn>
                  <a:cxn ang="0">
                    <a:pos x="180" y="329"/>
                  </a:cxn>
                  <a:cxn ang="0">
                    <a:pos x="194" y="339"/>
                  </a:cxn>
                  <a:cxn ang="0">
                    <a:pos x="187" y="350"/>
                  </a:cxn>
                  <a:cxn ang="0">
                    <a:pos x="221" y="336"/>
                  </a:cxn>
                  <a:cxn ang="0">
                    <a:pos x="248" y="343"/>
                  </a:cxn>
                  <a:cxn ang="0">
                    <a:pos x="212" y="380"/>
                  </a:cxn>
                  <a:cxn ang="0">
                    <a:pos x="189" y="397"/>
                  </a:cxn>
                  <a:cxn ang="0">
                    <a:pos x="224" y="392"/>
                  </a:cxn>
                  <a:cxn ang="0">
                    <a:pos x="264" y="354"/>
                  </a:cxn>
                  <a:cxn ang="0">
                    <a:pos x="289" y="315"/>
                  </a:cxn>
                  <a:cxn ang="0">
                    <a:pos x="297" y="361"/>
                  </a:cxn>
                  <a:cxn ang="0">
                    <a:pos x="294" y="403"/>
                  </a:cxn>
                  <a:cxn ang="0">
                    <a:pos x="314" y="392"/>
                  </a:cxn>
                  <a:cxn ang="0">
                    <a:pos x="320" y="420"/>
                  </a:cxn>
                  <a:cxn ang="0">
                    <a:pos x="351" y="396"/>
                  </a:cxn>
                  <a:cxn ang="0">
                    <a:pos x="362" y="332"/>
                  </a:cxn>
                  <a:cxn ang="0">
                    <a:pos x="339" y="347"/>
                  </a:cxn>
                  <a:cxn ang="0">
                    <a:pos x="348" y="306"/>
                  </a:cxn>
                  <a:cxn ang="0">
                    <a:pos x="332" y="307"/>
                  </a:cxn>
                  <a:cxn ang="0">
                    <a:pos x="313" y="337"/>
                  </a:cxn>
                  <a:cxn ang="0">
                    <a:pos x="307" y="320"/>
                  </a:cxn>
                  <a:cxn ang="0">
                    <a:pos x="307" y="300"/>
                  </a:cxn>
                  <a:cxn ang="0">
                    <a:pos x="326" y="274"/>
                  </a:cxn>
                  <a:cxn ang="0">
                    <a:pos x="340" y="254"/>
                  </a:cxn>
                  <a:cxn ang="0">
                    <a:pos x="293" y="272"/>
                  </a:cxn>
                  <a:cxn ang="0">
                    <a:pos x="304" y="247"/>
                  </a:cxn>
                  <a:cxn ang="0">
                    <a:pos x="300" y="226"/>
                  </a:cxn>
                  <a:cxn ang="0">
                    <a:pos x="318" y="197"/>
                  </a:cxn>
                  <a:cxn ang="0">
                    <a:pos x="275" y="192"/>
                  </a:cxn>
                  <a:cxn ang="0">
                    <a:pos x="218" y="204"/>
                  </a:cxn>
                  <a:cxn ang="0">
                    <a:pos x="218" y="184"/>
                  </a:cxn>
                  <a:cxn ang="0">
                    <a:pos x="189" y="184"/>
                  </a:cxn>
                  <a:cxn ang="0">
                    <a:pos x="191" y="157"/>
                  </a:cxn>
                  <a:cxn ang="0">
                    <a:pos x="176" y="144"/>
                  </a:cxn>
                  <a:cxn ang="0">
                    <a:pos x="162" y="148"/>
                  </a:cxn>
                  <a:cxn ang="0">
                    <a:pos x="137" y="161"/>
                  </a:cxn>
                  <a:cxn ang="0">
                    <a:pos x="153" y="122"/>
                  </a:cxn>
                  <a:cxn ang="0">
                    <a:pos x="172" y="81"/>
                  </a:cxn>
                  <a:cxn ang="0">
                    <a:pos x="176" y="71"/>
                  </a:cxn>
                  <a:cxn ang="0">
                    <a:pos x="185" y="33"/>
                  </a:cxn>
                  <a:cxn ang="0">
                    <a:pos x="207" y="8"/>
                  </a:cxn>
                  <a:cxn ang="0">
                    <a:pos x="194" y="5"/>
                  </a:cxn>
                </a:cxnLst>
                <a:rect l="0" t="0" r="r" b="b"/>
                <a:pathLst>
                  <a:path w="362" h="420">
                    <a:moveTo>
                      <a:pt x="170" y="11"/>
                    </a:moveTo>
                    <a:lnTo>
                      <a:pt x="159" y="16"/>
                    </a:lnTo>
                    <a:lnTo>
                      <a:pt x="147" y="25"/>
                    </a:lnTo>
                    <a:lnTo>
                      <a:pt x="144" y="33"/>
                    </a:lnTo>
                    <a:lnTo>
                      <a:pt x="141" y="38"/>
                    </a:lnTo>
                    <a:lnTo>
                      <a:pt x="138" y="43"/>
                    </a:lnTo>
                    <a:lnTo>
                      <a:pt x="135" y="46"/>
                    </a:lnTo>
                    <a:lnTo>
                      <a:pt x="135" y="48"/>
                    </a:lnTo>
                    <a:lnTo>
                      <a:pt x="129" y="52"/>
                    </a:lnTo>
                    <a:lnTo>
                      <a:pt x="127" y="60"/>
                    </a:lnTo>
                    <a:lnTo>
                      <a:pt x="126" y="68"/>
                    </a:lnTo>
                    <a:lnTo>
                      <a:pt x="120" y="75"/>
                    </a:lnTo>
                    <a:lnTo>
                      <a:pt x="111" y="78"/>
                    </a:lnTo>
                    <a:lnTo>
                      <a:pt x="106" y="83"/>
                    </a:lnTo>
                    <a:lnTo>
                      <a:pt x="115" y="89"/>
                    </a:lnTo>
                    <a:lnTo>
                      <a:pt x="109" y="96"/>
                    </a:lnTo>
                    <a:lnTo>
                      <a:pt x="103" y="119"/>
                    </a:lnTo>
                    <a:lnTo>
                      <a:pt x="103" y="121"/>
                    </a:lnTo>
                    <a:lnTo>
                      <a:pt x="110" y="128"/>
                    </a:lnTo>
                    <a:lnTo>
                      <a:pt x="93" y="134"/>
                    </a:lnTo>
                    <a:lnTo>
                      <a:pt x="92" y="139"/>
                    </a:lnTo>
                    <a:lnTo>
                      <a:pt x="81" y="164"/>
                    </a:lnTo>
                    <a:lnTo>
                      <a:pt x="79" y="175"/>
                    </a:lnTo>
                    <a:lnTo>
                      <a:pt x="82" y="178"/>
                    </a:lnTo>
                    <a:lnTo>
                      <a:pt x="82" y="182"/>
                    </a:lnTo>
                    <a:lnTo>
                      <a:pt x="73" y="182"/>
                    </a:lnTo>
                    <a:lnTo>
                      <a:pt x="65" y="193"/>
                    </a:lnTo>
                    <a:lnTo>
                      <a:pt x="61" y="202"/>
                    </a:lnTo>
                    <a:lnTo>
                      <a:pt x="63" y="207"/>
                    </a:lnTo>
                    <a:lnTo>
                      <a:pt x="71" y="208"/>
                    </a:lnTo>
                    <a:lnTo>
                      <a:pt x="71" y="210"/>
                    </a:lnTo>
                    <a:lnTo>
                      <a:pt x="68" y="215"/>
                    </a:lnTo>
                    <a:lnTo>
                      <a:pt x="71" y="221"/>
                    </a:lnTo>
                    <a:lnTo>
                      <a:pt x="52" y="219"/>
                    </a:lnTo>
                    <a:lnTo>
                      <a:pt x="39" y="254"/>
                    </a:lnTo>
                    <a:lnTo>
                      <a:pt x="31" y="259"/>
                    </a:lnTo>
                    <a:lnTo>
                      <a:pt x="27" y="252"/>
                    </a:lnTo>
                    <a:lnTo>
                      <a:pt x="19" y="257"/>
                    </a:lnTo>
                    <a:lnTo>
                      <a:pt x="11" y="263"/>
                    </a:lnTo>
                    <a:lnTo>
                      <a:pt x="11" y="267"/>
                    </a:lnTo>
                    <a:lnTo>
                      <a:pt x="33" y="264"/>
                    </a:lnTo>
                    <a:lnTo>
                      <a:pt x="44" y="267"/>
                    </a:lnTo>
                    <a:lnTo>
                      <a:pt x="47" y="274"/>
                    </a:lnTo>
                    <a:lnTo>
                      <a:pt x="18" y="300"/>
                    </a:lnTo>
                    <a:lnTo>
                      <a:pt x="1" y="318"/>
                    </a:lnTo>
                    <a:lnTo>
                      <a:pt x="0" y="332"/>
                    </a:lnTo>
                    <a:lnTo>
                      <a:pt x="4" y="342"/>
                    </a:lnTo>
                    <a:lnTo>
                      <a:pt x="18" y="344"/>
                    </a:lnTo>
                    <a:lnTo>
                      <a:pt x="38" y="339"/>
                    </a:lnTo>
                    <a:lnTo>
                      <a:pt x="68" y="334"/>
                    </a:lnTo>
                    <a:lnTo>
                      <a:pt x="90" y="338"/>
                    </a:lnTo>
                    <a:lnTo>
                      <a:pt x="103" y="338"/>
                    </a:lnTo>
                    <a:lnTo>
                      <a:pt x="113" y="342"/>
                    </a:lnTo>
                    <a:lnTo>
                      <a:pt x="141" y="343"/>
                    </a:lnTo>
                    <a:lnTo>
                      <a:pt x="156" y="339"/>
                    </a:lnTo>
                    <a:lnTo>
                      <a:pt x="173" y="337"/>
                    </a:lnTo>
                    <a:lnTo>
                      <a:pt x="180" y="329"/>
                    </a:lnTo>
                    <a:lnTo>
                      <a:pt x="196" y="322"/>
                    </a:lnTo>
                    <a:lnTo>
                      <a:pt x="194" y="332"/>
                    </a:lnTo>
                    <a:lnTo>
                      <a:pt x="194" y="339"/>
                    </a:lnTo>
                    <a:lnTo>
                      <a:pt x="179" y="345"/>
                    </a:lnTo>
                    <a:lnTo>
                      <a:pt x="176" y="350"/>
                    </a:lnTo>
                    <a:lnTo>
                      <a:pt x="187" y="350"/>
                    </a:lnTo>
                    <a:lnTo>
                      <a:pt x="189" y="354"/>
                    </a:lnTo>
                    <a:lnTo>
                      <a:pt x="211" y="352"/>
                    </a:lnTo>
                    <a:lnTo>
                      <a:pt x="221" y="336"/>
                    </a:lnTo>
                    <a:lnTo>
                      <a:pt x="229" y="339"/>
                    </a:lnTo>
                    <a:lnTo>
                      <a:pt x="244" y="339"/>
                    </a:lnTo>
                    <a:lnTo>
                      <a:pt x="248" y="343"/>
                    </a:lnTo>
                    <a:lnTo>
                      <a:pt x="235" y="352"/>
                    </a:lnTo>
                    <a:lnTo>
                      <a:pt x="224" y="361"/>
                    </a:lnTo>
                    <a:lnTo>
                      <a:pt x="212" y="380"/>
                    </a:lnTo>
                    <a:lnTo>
                      <a:pt x="199" y="383"/>
                    </a:lnTo>
                    <a:lnTo>
                      <a:pt x="191" y="387"/>
                    </a:lnTo>
                    <a:lnTo>
                      <a:pt x="189" y="397"/>
                    </a:lnTo>
                    <a:lnTo>
                      <a:pt x="200" y="399"/>
                    </a:lnTo>
                    <a:lnTo>
                      <a:pt x="213" y="397"/>
                    </a:lnTo>
                    <a:lnTo>
                      <a:pt x="224" y="392"/>
                    </a:lnTo>
                    <a:lnTo>
                      <a:pt x="234" y="376"/>
                    </a:lnTo>
                    <a:lnTo>
                      <a:pt x="248" y="360"/>
                    </a:lnTo>
                    <a:lnTo>
                      <a:pt x="264" y="354"/>
                    </a:lnTo>
                    <a:lnTo>
                      <a:pt x="267" y="356"/>
                    </a:lnTo>
                    <a:lnTo>
                      <a:pt x="281" y="315"/>
                    </a:lnTo>
                    <a:lnTo>
                      <a:pt x="289" y="315"/>
                    </a:lnTo>
                    <a:lnTo>
                      <a:pt x="291" y="327"/>
                    </a:lnTo>
                    <a:lnTo>
                      <a:pt x="294" y="344"/>
                    </a:lnTo>
                    <a:lnTo>
                      <a:pt x="297" y="361"/>
                    </a:lnTo>
                    <a:lnTo>
                      <a:pt x="289" y="382"/>
                    </a:lnTo>
                    <a:lnTo>
                      <a:pt x="287" y="401"/>
                    </a:lnTo>
                    <a:lnTo>
                      <a:pt x="294" y="403"/>
                    </a:lnTo>
                    <a:lnTo>
                      <a:pt x="314" y="376"/>
                    </a:lnTo>
                    <a:lnTo>
                      <a:pt x="319" y="380"/>
                    </a:lnTo>
                    <a:lnTo>
                      <a:pt x="314" y="392"/>
                    </a:lnTo>
                    <a:lnTo>
                      <a:pt x="315" y="402"/>
                    </a:lnTo>
                    <a:lnTo>
                      <a:pt x="315" y="412"/>
                    </a:lnTo>
                    <a:lnTo>
                      <a:pt x="320" y="420"/>
                    </a:lnTo>
                    <a:lnTo>
                      <a:pt x="330" y="412"/>
                    </a:lnTo>
                    <a:lnTo>
                      <a:pt x="343" y="414"/>
                    </a:lnTo>
                    <a:lnTo>
                      <a:pt x="351" y="396"/>
                    </a:lnTo>
                    <a:lnTo>
                      <a:pt x="356" y="372"/>
                    </a:lnTo>
                    <a:lnTo>
                      <a:pt x="362" y="354"/>
                    </a:lnTo>
                    <a:lnTo>
                      <a:pt x="362" y="332"/>
                    </a:lnTo>
                    <a:lnTo>
                      <a:pt x="357" y="329"/>
                    </a:lnTo>
                    <a:lnTo>
                      <a:pt x="343" y="353"/>
                    </a:lnTo>
                    <a:lnTo>
                      <a:pt x="339" y="347"/>
                    </a:lnTo>
                    <a:lnTo>
                      <a:pt x="339" y="332"/>
                    </a:lnTo>
                    <a:lnTo>
                      <a:pt x="343" y="317"/>
                    </a:lnTo>
                    <a:lnTo>
                      <a:pt x="348" y="306"/>
                    </a:lnTo>
                    <a:lnTo>
                      <a:pt x="353" y="301"/>
                    </a:lnTo>
                    <a:lnTo>
                      <a:pt x="353" y="293"/>
                    </a:lnTo>
                    <a:lnTo>
                      <a:pt x="332" y="307"/>
                    </a:lnTo>
                    <a:lnTo>
                      <a:pt x="324" y="323"/>
                    </a:lnTo>
                    <a:lnTo>
                      <a:pt x="319" y="337"/>
                    </a:lnTo>
                    <a:lnTo>
                      <a:pt x="313" y="337"/>
                    </a:lnTo>
                    <a:lnTo>
                      <a:pt x="307" y="333"/>
                    </a:lnTo>
                    <a:lnTo>
                      <a:pt x="304" y="327"/>
                    </a:lnTo>
                    <a:lnTo>
                      <a:pt x="307" y="320"/>
                    </a:lnTo>
                    <a:lnTo>
                      <a:pt x="310" y="306"/>
                    </a:lnTo>
                    <a:lnTo>
                      <a:pt x="308" y="305"/>
                    </a:lnTo>
                    <a:lnTo>
                      <a:pt x="307" y="300"/>
                    </a:lnTo>
                    <a:lnTo>
                      <a:pt x="298" y="291"/>
                    </a:lnTo>
                    <a:lnTo>
                      <a:pt x="319" y="284"/>
                    </a:lnTo>
                    <a:lnTo>
                      <a:pt x="326" y="274"/>
                    </a:lnTo>
                    <a:lnTo>
                      <a:pt x="336" y="270"/>
                    </a:lnTo>
                    <a:lnTo>
                      <a:pt x="342" y="259"/>
                    </a:lnTo>
                    <a:lnTo>
                      <a:pt x="340" y="254"/>
                    </a:lnTo>
                    <a:lnTo>
                      <a:pt x="314" y="267"/>
                    </a:lnTo>
                    <a:lnTo>
                      <a:pt x="308" y="266"/>
                    </a:lnTo>
                    <a:lnTo>
                      <a:pt x="293" y="272"/>
                    </a:lnTo>
                    <a:lnTo>
                      <a:pt x="291" y="268"/>
                    </a:lnTo>
                    <a:lnTo>
                      <a:pt x="297" y="259"/>
                    </a:lnTo>
                    <a:lnTo>
                      <a:pt x="304" y="247"/>
                    </a:lnTo>
                    <a:lnTo>
                      <a:pt x="300" y="242"/>
                    </a:lnTo>
                    <a:lnTo>
                      <a:pt x="294" y="241"/>
                    </a:lnTo>
                    <a:lnTo>
                      <a:pt x="300" y="226"/>
                    </a:lnTo>
                    <a:lnTo>
                      <a:pt x="312" y="215"/>
                    </a:lnTo>
                    <a:lnTo>
                      <a:pt x="319" y="202"/>
                    </a:lnTo>
                    <a:lnTo>
                      <a:pt x="318" y="197"/>
                    </a:lnTo>
                    <a:lnTo>
                      <a:pt x="313" y="196"/>
                    </a:lnTo>
                    <a:lnTo>
                      <a:pt x="293" y="189"/>
                    </a:lnTo>
                    <a:lnTo>
                      <a:pt x="275" y="192"/>
                    </a:lnTo>
                    <a:lnTo>
                      <a:pt x="267" y="184"/>
                    </a:lnTo>
                    <a:lnTo>
                      <a:pt x="229" y="203"/>
                    </a:lnTo>
                    <a:lnTo>
                      <a:pt x="218" y="204"/>
                    </a:lnTo>
                    <a:lnTo>
                      <a:pt x="228" y="186"/>
                    </a:lnTo>
                    <a:lnTo>
                      <a:pt x="229" y="178"/>
                    </a:lnTo>
                    <a:lnTo>
                      <a:pt x="218" y="184"/>
                    </a:lnTo>
                    <a:lnTo>
                      <a:pt x="216" y="189"/>
                    </a:lnTo>
                    <a:lnTo>
                      <a:pt x="210" y="186"/>
                    </a:lnTo>
                    <a:lnTo>
                      <a:pt x="189" y="184"/>
                    </a:lnTo>
                    <a:lnTo>
                      <a:pt x="190" y="172"/>
                    </a:lnTo>
                    <a:lnTo>
                      <a:pt x="179" y="168"/>
                    </a:lnTo>
                    <a:lnTo>
                      <a:pt x="191" y="157"/>
                    </a:lnTo>
                    <a:lnTo>
                      <a:pt x="210" y="149"/>
                    </a:lnTo>
                    <a:lnTo>
                      <a:pt x="202" y="145"/>
                    </a:lnTo>
                    <a:lnTo>
                      <a:pt x="176" y="144"/>
                    </a:lnTo>
                    <a:lnTo>
                      <a:pt x="179" y="132"/>
                    </a:lnTo>
                    <a:lnTo>
                      <a:pt x="172" y="132"/>
                    </a:lnTo>
                    <a:lnTo>
                      <a:pt x="162" y="148"/>
                    </a:lnTo>
                    <a:lnTo>
                      <a:pt x="149" y="159"/>
                    </a:lnTo>
                    <a:lnTo>
                      <a:pt x="142" y="173"/>
                    </a:lnTo>
                    <a:lnTo>
                      <a:pt x="137" y="161"/>
                    </a:lnTo>
                    <a:lnTo>
                      <a:pt x="142" y="149"/>
                    </a:lnTo>
                    <a:lnTo>
                      <a:pt x="142" y="137"/>
                    </a:lnTo>
                    <a:lnTo>
                      <a:pt x="153" y="122"/>
                    </a:lnTo>
                    <a:lnTo>
                      <a:pt x="160" y="105"/>
                    </a:lnTo>
                    <a:lnTo>
                      <a:pt x="170" y="91"/>
                    </a:lnTo>
                    <a:lnTo>
                      <a:pt x="172" y="81"/>
                    </a:lnTo>
                    <a:lnTo>
                      <a:pt x="170" y="75"/>
                    </a:lnTo>
                    <a:lnTo>
                      <a:pt x="172" y="64"/>
                    </a:lnTo>
                    <a:lnTo>
                      <a:pt x="176" y="71"/>
                    </a:lnTo>
                    <a:lnTo>
                      <a:pt x="187" y="64"/>
                    </a:lnTo>
                    <a:lnTo>
                      <a:pt x="195" y="42"/>
                    </a:lnTo>
                    <a:lnTo>
                      <a:pt x="185" y="33"/>
                    </a:lnTo>
                    <a:lnTo>
                      <a:pt x="186" y="26"/>
                    </a:lnTo>
                    <a:lnTo>
                      <a:pt x="200" y="25"/>
                    </a:lnTo>
                    <a:lnTo>
                      <a:pt x="207" y="8"/>
                    </a:lnTo>
                    <a:lnTo>
                      <a:pt x="207" y="0"/>
                    </a:lnTo>
                    <a:lnTo>
                      <a:pt x="199" y="8"/>
                    </a:lnTo>
                    <a:lnTo>
                      <a:pt x="194" y="5"/>
                    </a:lnTo>
                    <a:lnTo>
                      <a:pt x="183" y="5"/>
                    </a:lnTo>
                    <a:lnTo>
                      <a:pt x="170" y="1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92" name="Freeform 286"/>
              <p:cNvSpPr>
                <a:spLocks noChangeAspect="1"/>
              </p:cNvSpPr>
              <p:nvPr/>
            </p:nvSpPr>
            <p:spPr bwMode="gray">
              <a:xfrm>
                <a:off x="1108" y="1839"/>
                <a:ext cx="55" cy="43"/>
              </a:xfrm>
              <a:custGeom>
                <a:avLst/>
                <a:gdLst/>
                <a:ahLst/>
                <a:cxnLst>
                  <a:cxn ang="0">
                    <a:pos x="48" y="41"/>
                  </a:cxn>
                  <a:cxn ang="0">
                    <a:pos x="48" y="41"/>
                  </a:cxn>
                  <a:cxn ang="0">
                    <a:pos x="45" y="22"/>
                  </a:cxn>
                  <a:cxn ang="0">
                    <a:pos x="19" y="15"/>
                  </a:cxn>
                  <a:cxn ang="0">
                    <a:pos x="13" y="27"/>
                  </a:cxn>
                  <a:cxn ang="0">
                    <a:pos x="0" y="19"/>
                  </a:cxn>
                  <a:cxn ang="0">
                    <a:pos x="2" y="6"/>
                  </a:cxn>
                  <a:cxn ang="0">
                    <a:pos x="18" y="0"/>
                  </a:cxn>
                  <a:cxn ang="0">
                    <a:pos x="38" y="9"/>
                  </a:cxn>
                  <a:cxn ang="0">
                    <a:pos x="56" y="18"/>
                  </a:cxn>
                  <a:cxn ang="0">
                    <a:pos x="119" y="38"/>
                  </a:cxn>
                  <a:cxn ang="0">
                    <a:pos x="148" y="46"/>
                  </a:cxn>
                  <a:cxn ang="0">
                    <a:pos x="157" y="57"/>
                  </a:cxn>
                  <a:cxn ang="0">
                    <a:pos x="188" y="99"/>
                  </a:cxn>
                  <a:cxn ang="0">
                    <a:pos x="188" y="106"/>
                  </a:cxn>
                  <a:cxn ang="0">
                    <a:pos x="194" y="116"/>
                  </a:cxn>
                  <a:cxn ang="0">
                    <a:pos x="215" y="129"/>
                  </a:cxn>
                  <a:cxn ang="0">
                    <a:pos x="228" y="134"/>
                  </a:cxn>
                  <a:cxn ang="0">
                    <a:pos x="250" y="151"/>
                  </a:cxn>
                  <a:cxn ang="0">
                    <a:pos x="260" y="174"/>
                  </a:cxn>
                  <a:cxn ang="0">
                    <a:pos x="264" y="189"/>
                  </a:cxn>
                  <a:cxn ang="0">
                    <a:pos x="269" y="188"/>
                  </a:cxn>
                  <a:cxn ang="0">
                    <a:pos x="272" y="203"/>
                  </a:cxn>
                  <a:cxn ang="0">
                    <a:pos x="264" y="214"/>
                  </a:cxn>
                  <a:cxn ang="0">
                    <a:pos x="239" y="207"/>
                  </a:cxn>
                  <a:cxn ang="0">
                    <a:pos x="222" y="196"/>
                  </a:cxn>
                  <a:cxn ang="0">
                    <a:pos x="211" y="196"/>
                  </a:cxn>
                  <a:cxn ang="0">
                    <a:pos x="196" y="185"/>
                  </a:cxn>
                  <a:cxn ang="0">
                    <a:pos x="202" y="175"/>
                  </a:cxn>
                  <a:cxn ang="0">
                    <a:pos x="196" y="182"/>
                  </a:cxn>
                  <a:cxn ang="0">
                    <a:pos x="182" y="176"/>
                  </a:cxn>
                  <a:cxn ang="0">
                    <a:pos x="179" y="167"/>
                  </a:cxn>
                  <a:cxn ang="0">
                    <a:pos x="190" y="160"/>
                  </a:cxn>
                  <a:cxn ang="0">
                    <a:pos x="178" y="155"/>
                  </a:cxn>
                  <a:cxn ang="0">
                    <a:pos x="166" y="160"/>
                  </a:cxn>
                  <a:cxn ang="0">
                    <a:pos x="143" y="154"/>
                  </a:cxn>
                  <a:cxn ang="0">
                    <a:pos x="157" y="153"/>
                  </a:cxn>
                  <a:cxn ang="0">
                    <a:pos x="143" y="135"/>
                  </a:cxn>
                  <a:cxn ang="0">
                    <a:pos x="130" y="129"/>
                  </a:cxn>
                  <a:cxn ang="0">
                    <a:pos x="109" y="126"/>
                  </a:cxn>
                  <a:cxn ang="0">
                    <a:pos x="100" y="112"/>
                  </a:cxn>
                  <a:cxn ang="0">
                    <a:pos x="118" y="110"/>
                  </a:cxn>
                  <a:cxn ang="0">
                    <a:pos x="119" y="100"/>
                  </a:cxn>
                  <a:cxn ang="0">
                    <a:pos x="107" y="100"/>
                  </a:cxn>
                  <a:cxn ang="0">
                    <a:pos x="99" y="99"/>
                  </a:cxn>
                  <a:cxn ang="0">
                    <a:pos x="86" y="83"/>
                  </a:cxn>
                  <a:cxn ang="0">
                    <a:pos x="80" y="80"/>
                  </a:cxn>
                  <a:cxn ang="0">
                    <a:pos x="65" y="80"/>
                  </a:cxn>
                  <a:cxn ang="0">
                    <a:pos x="70" y="65"/>
                  </a:cxn>
                  <a:cxn ang="0">
                    <a:pos x="60" y="61"/>
                  </a:cxn>
                  <a:cxn ang="0">
                    <a:pos x="49" y="61"/>
                  </a:cxn>
                  <a:cxn ang="0">
                    <a:pos x="40" y="59"/>
                  </a:cxn>
                  <a:cxn ang="0">
                    <a:pos x="29" y="64"/>
                  </a:cxn>
                  <a:cxn ang="0">
                    <a:pos x="29" y="57"/>
                  </a:cxn>
                  <a:cxn ang="0">
                    <a:pos x="24" y="45"/>
                  </a:cxn>
                  <a:cxn ang="0">
                    <a:pos x="33" y="35"/>
                  </a:cxn>
                  <a:cxn ang="0">
                    <a:pos x="45" y="41"/>
                  </a:cxn>
                </a:cxnLst>
                <a:rect l="0" t="0" r="r" b="b"/>
                <a:pathLst>
                  <a:path w="275" h="214">
                    <a:moveTo>
                      <a:pt x="45" y="41"/>
                    </a:moveTo>
                    <a:lnTo>
                      <a:pt x="48" y="41"/>
                    </a:lnTo>
                    <a:lnTo>
                      <a:pt x="48" y="42"/>
                    </a:lnTo>
                    <a:lnTo>
                      <a:pt x="48" y="41"/>
                    </a:lnTo>
                    <a:lnTo>
                      <a:pt x="45" y="31"/>
                    </a:lnTo>
                    <a:lnTo>
                      <a:pt x="45" y="22"/>
                    </a:lnTo>
                    <a:lnTo>
                      <a:pt x="24" y="20"/>
                    </a:lnTo>
                    <a:lnTo>
                      <a:pt x="19" y="15"/>
                    </a:lnTo>
                    <a:lnTo>
                      <a:pt x="16" y="21"/>
                    </a:lnTo>
                    <a:lnTo>
                      <a:pt x="13" y="27"/>
                    </a:lnTo>
                    <a:lnTo>
                      <a:pt x="6" y="24"/>
                    </a:lnTo>
                    <a:lnTo>
                      <a:pt x="0" y="19"/>
                    </a:lnTo>
                    <a:lnTo>
                      <a:pt x="0" y="11"/>
                    </a:lnTo>
                    <a:lnTo>
                      <a:pt x="2" y="6"/>
                    </a:lnTo>
                    <a:lnTo>
                      <a:pt x="8" y="2"/>
                    </a:lnTo>
                    <a:lnTo>
                      <a:pt x="18" y="0"/>
                    </a:lnTo>
                    <a:lnTo>
                      <a:pt x="28" y="4"/>
                    </a:lnTo>
                    <a:lnTo>
                      <a:pt x="38" y="9"/>
                    </a:lnTo>
                    <a:lnTo>
                      <a:pt x="46" y="10"/>
                    </a:lnTo>
                    <a:lnTo>
                      <a:pt x="56" y="18"/>
                    </a:lnTo>
                    <a:lnTo>
                      <a:pt x="89" y="31"/>
                    </a:lnTo>
                    <a:lnTo>
                      <a:pt x="119" y="38"/>
                    </a:lnTo>
                    <a:lnTo>
                      <a:pt x="134" y="43"/>
                    </a:lnTo>
                    <a:lnTo>
                      <a:pt x="148" y="46"/>
                    </a:lnTo>
                    <a:lnTo>
                      <a:pt x="153" y="51"/>
                    </a:lnTo>
                    <a:lnTo>
                      <a:pt x="157" y="57"/>
                    </a:lnTo>
                    <a:lnTo>
                      <a:pt x="158" y="65"/>
                    </a:lnTo>
                    <a:lnTo>
                      <a:pt x="188" y="99"/>
                    </a:lnTo>
                    <a:lnTo>
                      <a:pt x="189" y="101"/>
                    </a:lnTo>
                    <a:lnTo>
                      <a:pt x="188" y="106"/>
                    </a:lnTo>
                    <a:lnTo>
                      <a:pt x="190" y="112"/>
                    </a:lnTo>
                    <a:lnTo>
                      <a:pt x="194" y="116"/>
                    </a:lnTo>
                    <a:lnTo>
                      <a:pt x="206" y="126"/>
                    </a:lnTo>
                    <a:lnTo>
                      <a:pt x="215" y="129"/>
                    </a:lnTo>
                    <a:lnTo>
                      <a:pt x="225" y="131"/>
                    </a:lnTo>
                    <a:lnTo>
                      <a:pt x="228" y="134"/>
                    </a:lnTo>
                    <a:lnTo>
                      <a:pt x="236" y="137"/>
                    </a:lnTo>
                    <a:lnTo>
                      <a:pt x="250" y="151"/>
                    </a:lnTo>
                    <a:lnTo>
                      <a:pt x="253" y="160"/>
                    </a:lnTo>
                    <a:lnTo>
                      <a:pt x="260" y="174"/>
                    </a:lnTo>
                    <a:lnTo>
                      <a:pt x="261" y="180"/>
                    </a:lnTo>
                    <a:lnTo>
                      <a:pt x="264" y="189"/>
                    </a:lnTo>
                    <a:lnTo>
                      <a:pt x="266" y="194"/>
                    </a:lnTo>
                    <a:lnTo>
                      <a:pt x="269" y="188"/>
                    </a:lnTo>
                    <a:lnTo>
                      <a:pt x="275" y="202"/>
                    </a:lnTo>
                    <a:lnTo>
                      <a:pt x="272" y="203"/>
                    </a:lnTo>
                    <a:lnTo>
                      <a:pt x="271" y="209"/>
                    </a:lnTo>
                    <a:lnTo>
                      <a:pt x="264" y="214"/>
                    </a:lnTo>
                    <a:lnTo>
                      <a:pt x="258" y="214"/>
                    </a:lnTo>
                    <a:lnTo>
                      <a:pt x="239" y="207"/>
                    </a:lnTo>
                    <a:lnTo>
                      <a:pt x="222" y="198"/>
                    </a:lnTo>
                    <a:lnTo>
                      <a:pt x="222" y="196"/>
                    </a:lnTo>
                    <a:lnTo>
                      <a:pt x="217" y="193"/>
                    </a:lnTo>
                    <a:lnTo>
                      <a:pt x="211" y="196"/>
                    </a:lnTo>
                    <a:lnTo>
                      <a:pt x="196" y="189"/>
                    </a:lnTo>
                    <a:lnTo>
                      <a:pt x="196" y="185"/>
                    </a:lnTo>
                    <a:lnTo>
                      <a:pt x="200" y="180"/>
                    </a:lnTo>
                    <a:lnTo>
                      <a:pt x="202" y="175"/>
                    </a:lnTo>
                    <a:lnTo>
                      <a:pt x="199" y="176"/>
                    </a:lnTo>
                    <a:lnTo>
                      <a:pt x="196" y="182"/>
                    </a:lnTo>
                    <a:lnTo>
                      <a:pt x="190" y="183"/>
                    </a:lnTo>
                    <a:lnTo>
                      <a:pt x="182" y="176"/>
                    </a:lnTo>
                    <a:lnTo>
                      <a:pt x="179" y="172"/>
                    </a:lnTo>
                    <a:lnTo>
                      <a:pt x="179" y="167"/>
                    </a:lnTo>
                    <a:lnTo>
                      <a:pt x="184" y="165"/>
                    </a:lnTo>
                    <a:lnTo>
                      <a:pt x="190" y="160"/>
                    </a:lnTo>
                    <a:lnTo>
                      <a:pt x="184" y="159"/>
                    </a:lnTo>
                    <a:lnTo>
                      <a:pt x="178" y="155"/>
                    </a:lnTo>
                    <a:lnTo>
                      <a:pt x="173" y="161"/>
                    </a:lnTo>
                    <a:lnTo>
                      <a:pt x="166" y="160"/>
                    </a:lnTo>
                    <a:lnTo>
                      <a:pt x="153" y="162"/>
                    </a:lnTo>
                    <a:lnTo>
                      <a:pt x="143" y="154"/>
                    </a:lnTo>
                    <a:lnTo>
                      <a:pt x="147" y="155"/>
                    </a:lnTo>
                    <a:lnTo>
                      <a:pt x="157" y="153"/>
                    </a:lnTo>
                    <a:lnTo>
                      <a:pt x="153" y="145"/>
                    </a:lnTo>
                    <a:lnTo>
                      <a:pt x="143" y="135"/>
                    </a:lnTo>
                    <a:lnTo>
                      <a:pt x="132" y="134"/>
                    </a:lnTo>
                    <a:lnTo>
                      <a:pt x="130" y="129"/>
                    </a:lnTo>
                    <a:lnTo>
                      <a:pt x="120" y="124"/>
                    </a:lnTo>
                    <a:lnTo>
                      <a:pt x="109" y="126"/>
                    </a:lnTo>
                    <a:lnTo>
                      <a:pt x="104" y="124"/>
                    </a:lnTo>
                    <a:lnTo>
                      <a:pt x="100" y="112"/>
                    </a:lnTo>
                    <a:lnTo>
                      <a:pt x="105" y="108"/>
                    </a:lnTo>
                    <a:lnTo>
                      <a:pt x="118" y="110"/>
                    </a:lnTo>
                    <a:lnTo>
                      <a:pt x="129" y="105"/>
                    </a:lnTo>
                    <a:lnTo>
                      <a:pt x="119" y="100"/>
                    </a:lnTo>
                    <a:lnTo>
                      <a:pt x="109" y="102"/>
                    </a:lnTo>
                    <a:lnTo>
                      <a:pt x="107" y="100"/>
                    </a:lnTo>
                    <a:lnTo>
                      <a:pt x="105" y="94"/>
                    </a:lnTo>
                    <a:lnTo>
                      <a:pt x="99" y="99"/>
                    </a:lnTo>
                    <a:lnTo>
                      <a:pt x="96" y="89"/>
                    </a:lnTo>
                    <a:lnTo>
                      <a:pt x="86" y="83"/>
                    </a:lnTo>
                    <a:lnTo>
                      <a:pt x="82" y="84"/>
                    </a:lnTo>
                    <a:lnTo>
                      <a:pt x="80" y="80"/>
                    </a:lnTo>
                    <a:lnTo>
                      <a:pt x="72" y="86"/>
                    </a:lnTo>
                    <a:lnTo>
                      <a:pt x="65" y="80"/>
                    </a:lnTo>
                    <a:lnTo>
                      <a:pt x="66" y="70"/>
                    </a:lnTo>
                    <a:lnTo>
                      <a:pt x="70" y="65"/>
                    </a:lnTo>
                    <a:lnTo>
                      <a:pt x="66" y="65"/>
                    </a:lnTo>
                    <a:lnTo>
                      <a:pt x="60" y="61"/>
                    </a:lnTo>
                    <a:lnTo>
                      <a:pt x="56" y="70"/>
                    </a:lnTo>
                    <a:lnTo>
                      <a:pt x="49" y="61"/>
                    </a:lnTo>
                    <a:lnTo>
                      <a:pt x="45" y="62"/>
                    </a:lnTo>
                    <a:lnTo>
                      <a:pt x="40" y="59"/>
                    </a:lnTo>
                    <a:lnTo>
                      <a:pt x="34" y="67"/>
                    </a:lnTo>
                    <a:lnTo>
                      <a:pt x="29" y="64"/>
                    </a:lnTo>
                    <a:lnTo>
                      <a:pt x="27" y="62"/>
                    </a:lnTo>
                    <a:lnTo>
                      <a:pt x="29" y="57"/>
                    </a:lnTo>
                    <a:lnTo>
                      <a:pt x="30" y="48"/>
                    </a:lnTo>
                    <a:lnTo>
                      <a:pt x="24" y="45"/>
                    </a:lnTo>
                    <a:lnTo>
                      <a:pt x="23" y="37"/>
                    </a:lnTo>
                    <a:lnTo>
                      <a:pt x="33" y="35"/>
                    </a:lnTo>
                    <a:lnTo>
                      <a:pt x="41" y="36"/>
                    </a:lnTo>
                    <a:lnTo>
                      <a:pt x="45" y="4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93" name="Freeform 287"/>
              <p:cNvSpPr>
                <a:spLocks noChangeAspect="1"/>
              </p:cNvSpPr>
              <p:nvPr/>
            </p:nvSpPr>
            <p:spPr bwMode="gray">
              <a:xfrm>
                <a:off x="1425" y="1404"/>
                <a:ext cx="47" cy="44"/>
              </a:xfrm>
              <a:custGeom>
                <a:avLst/>
                <a:gdLst/>
                <a:ahLst/>
                <a:cxnLst>
                  <a:cxn ang="0">
                    <a:pos x="132" y="38"/>
                  </a:cxn>
                  <a:cxn ang="0">
                    <a:pos x="118" y="33"/>
                  </a:cxn>
                  <a:cxn ang="0">
                    <a:pos x="118" y="18"/>
                  </a:cxn>
                  <a:cxn ang="0">
                    <a:pos x="104" y="4"/>
                  </a:cxn>
                  <a:cxn ang="0">
                    <a:pos x="86" y="0"/>
                  </a:cxn>
                  <a:cxn ang="0">
                    <a:pos x="73" y="20"/>
                  </a:cxn>
                  <a:cxn ang="0">
                    <a:pos x="71" y="52"/>
                  </a:cxn>
                  <a:cxn ang="0">
                    <a:pos x="66" y="51"/>
                  </a:cxn>
                  <a:cxn ang="0">
                    <a:pos x="53" y="57"/>
                  </a:cxn>
                  <a:cxn ang="0">
                    <a:pos x="53" y="73"/>
                  </a:cxn>
                  <a:cxn ang="0">
                    <a:pos x="50" y="98"/>
                  </a:cxn>
                  <a:cxn ang="0">
                    <a:pos x="40" y="109"/>
                  </a:cxn>
                  <a:cxn ang="0">
                    <a:pos x="11" y="119"/>
                  </a:cxn>
                  <a:cxn ang="0">
                    <a:pos x="0" y="136"/>
                  </a:cxn>
                  <a:cxn ang="0">
                    <a:pos x="10" y="163"/>
                  </a:cxn>
                  <a:cxn ang="0">
                    <a:pos x="21" y="158"/>
                  </a:cxn>
                  <a:cxn ang="0">
                    <a:pos x="32" y="152"/>
                  </a:cxn>
                  <a:cxn ang="0">
                    <a:pos x="44" y="167"/>
                  </a:cxn>
                  <a:cxn ang="0">
                    <a:pos x="55" y="175"/>
                  </a:cxn>
                  <a:cxn ang="0">
                    <a:pos x="62" y="165"/>
                  </a:cxn>
                  <a:cxn ang="0">
                    <a:pos x="71" y="180"/>
                  </a:cxn>
                  <a:cxn ang="0">
                    <a:pos x="89" y="180"/>
                  </a:cxn>
                  <a:cxn ang="0">
                    <a:pos x="109" y="202"/>
                  </a:cxn>
                  <a:cxn ang="0">
                    <a:pos x="132" y="210"/>
                  </a:cxn>
                  <a:cxn ang="0">
                    <a:pos x="136" y="202"/>
                  </a:cxn>
                  <a:cxn ang="0">
                    <a:pos x="167" y="221"/>
                  </a:cxn>
                  <a:cxn ang="0">
                    <a:pos x="186" y="195"/>
                  </a:cxn>
                  <a:cxn ang="0">
                    <a:pos x="209" y="179"/>
                  </a:cxn>
                  <a:cxn ang="0">
                    <a:pos x="216" y="186"/>
                  </a:cxn>
                  <a:cxn ang="0">
                    <a:pos x="233" y="174"/>
                  </a:cxn>
                  <a:cxn ang="0">
                    <a:pos x="231" y="163"/>
                  </a:cxn>
                  <a:cxn ang="0">
                    <a:pos x="207" y="153"/>
                  </a:cxn>
                  <a:cxn ang="0">
                    <a:pos x="202" y="132"/>
                  </a:cxn>
                  <a:cxn ang="0">
                    <a:pos x="179" y="100"/>
                  </a:cxn>
                  <a:cxn ang="0">
                    <a:pos x="143" y="60"/>
                  </a:cxn>
                </a:cxnLst>
                <a:rect l="0" t="0" r="r" b="b"/>
                <a:pathLst>
                  <a:path w="236" h="221">
                    <a:moveTo>
                      <a:pt x="141" y="55"/>
                    </a:moveTo>
                    <a:lnTo>
                      <a:pt x="132" y="38"/>
                    </a:lnTo>
                    <a:lnTo>
                      <a:pt x="126" y="33"/>
                    </a:lnTo>
                    <a:lnTo>
                      <a:pt x="118" y="33"/>
                    </a:lnTo>
                    <a:lnTo>
                      <a:pt x="120" y="24"/>
                    </a:lnTo>
                    <a:lnTo>
                      <a:pt x="118" y="18"/>
                    </a:lnTo>
                    <a:lnTo>
                      <a:pt x="108" y="14"/>
                    </a:lnTo>
                    <a:lnTo>
                      <a:pt x="104" y="4"/>
                    </a:lnTo>
                    <a:lnTo>
                      <a:pt x="96" y="0"/>
                    </a:lnTo>
                    <a:lnTo>
                      <a:pt x="86" y="0"/>
                    </a:lnTo>
                    <a:lnTo>
                      <a:pt x="84" y="11"/>
                    </a:lnTo>
                    <a:lnTo>
                      <a:pt x="73" y="20"/>
                    </a:lnTo>
                    <a:lnTo>
                      <a:pt x="65" y="44"/>
                    </a:lnTo>
                    <a:lnTo>
                      <a:pt x="71" y="52"/>
                    </a:lnTo>
                    <a:lnTo>
                      <a:pt x="71" y="57"/>
                    </a:lnTo>
                    <a:lnTo>
                      <a:pt x="66" y="51"/>
                    </a:lnTo>
                    <a:lnTo>
                      <a:pt x="56" y="51"/>
                    </a:lnTo>
                    <a:lnTo>
                      <a:pt x="53" y="57"/>
                    </a:lnTo>
                    <a:lnTo>
                      <a:pt x="54" y="62"/>
                    </a:lnTo>
                    <a:lnTo>
                      <a:pt x="53" y="73"/>
                    </a:lnTo>
                    <a:lnTo>
                      <a:pt x="57" y="90"/>
                    </a:lnTo>
                    <a:lnTo>
                      <a:pt x="50" y="98"/>
                    </a:lnTo>
                    <a:lnTo>
                      <a:pt x="48" y="108"/>
                    </a:lnTo>
                    <a:lnTo>
                      <a:pt x="40" y="109"/>
                    </a:lnTo>
                    <a:lnTo>
                      <a:pt x="24" y="117"/>
                    </a:lnTo>
                    <a:lnTo>
                      <a:pt x="11" y="119"/>
                    </a:lnTo>
                    <a:lnTo>
                      <a:pt x="2" y="125"/>
                    </a:lnTo>
                    <a:lnTo>
                      <a:pt x="0" y="136"/>
                    </a:lnTo>
                    <a:lnTo>
                      <a:pt x="0" y="152"/>
                    </a:lnTo>
                    <a:lnTo>
                      <a:pt x="10" y="163"/>
                    </a:lnTo>
                    <a:lnTo>
                      <a:pt x="21" y="168"/>
                    </a:lnTo>
                    <a:lnTo>
                      <a:pt x="21" y="158"/>
                    </a:lnTo>
                    <a:lnTo>
                      <a:pt x="24" y="153"/>
                    </a:lnTo>
                    <a:lnTo>
                      <a:pt x="32" y="152"/>
                    </a:lnTo>
                    <a:lnTo>
                      <a:pt x="41" y="158"/>
                    </a:lnTo>
                    <a:lnTo>
                      <a:pt x="44" y="167"/>
                    </a:lnTo>
                    <a:lnTo>
                      <a:pt x="51" y="170"/>
                    </a:lnTo>
                    <a:lnTo>
                      <a:pt x="55" y="175"/>
                    </a:lnTo>
                    <a:lnTo>
                      <a:pt x="60" y="172"/>
                    </a:lnTo>
                    <a:lnTo>
                      <a:pt x="62" y="165"/>
                    </a:lnTo>
                    <a:lnTo>
                      <a:pt x="71" y="172"/>
                    </a:lnTo>
                    <a:lnTo>
                      <a:pt x="71" y="180"/>
                    </a:lnTo>
                    <a:lnTo>
                      <a:pt x="77" y="183"/>
                    </a:lnTo>
                    <a:lnTo>
                      <a:pt x="89" y="180"/>
                    </a:lnTo>
                    <a:lnTo>
                      <a:pt x="99" y="196"/>
                    </a:lnTo>
                    <a:lnTo>
                      <a:pt x="109" y="202"/>
                    </a:lnTo>
                    <a:lnTo>
                      <a:pt x="129" y="206"/>
                    </a:lnTo>
                    <a:lnTo>
                      <a:pt x="132" y="210"/>
                    </a:lnTo>
                    <a:lnTo>
                      <a:pt x="134" y="202"/>
                    </a:lnTo>
                    <a:lnTo>
                      <a:pt x="136" y="202"/>
                    </a:lnTo>
                    <a:lnTo>
                      <a:pt x="152" y="213"/>
                    </a:lnTo>
                    <a:lnTo>
                      <a:pt x="167" y="221"/>
                    </a:lnTo>
                    <a:lnTo>
                      <a:pt x="177" y="216"/>
                    </a:lnTo>
                    <a:lnTo>
                      <a:pt x="186" y="195"/>
                    </a:lnTo>
                    <a:lnTo>
                      <a:pt x="194" y="194"/>
                    </a:lnTo>
                    <a:lnTo>
                      <a:pt x="209" y="179"/>
                    </a:lnTo>
                    <a:lnTo>
                      <a:pt x="216" y="178"/>
                    </a:lnTo>
                    <a:lnTo>
                      <a:pt x="216" y="186"/>
                    </a:lnTo>
                    <a:lnTo>
                      <a:pt x="223" y="183"/>
                    </a:lnTo>
                    <a:lnTo>
                      <a:pt x="233" y="174"/>
                    </a:lnTo>
                    <a:lnTo>
                      <a:pt x="236" y="164"/>
                    </a:lnTo>
                    <a:lnTo>
                      <a:pt x="231" y="163"/>
                    </a:lnTo>
                    <a:lnTo>
                      <a:pt x="220" y="169"/>
                    </a:lnTo>
                    <a:lnTo>
                      <a:pt x="207" y="153"/>
                    </a:lnTo>
                    <a:lnTo>
                      <a:pt x="202" y="142"/>
                    </a:lnTo>
                    <a:lnTo>
                      <a:pt x="202" y="132"/>
                    </a:lnTo>
                    <a:lnTo>
                      <a:pt x="190" y="110"/>
                    </a:lnTo>
                    <a:lnTo>
                      <a:pt x="179" y="100"/>
                    </a:lnTo>
                    <a:lnTo>
                      <a:pt x="174" y="89"/>
                    </a:lnTo>
                    <a:lnTo>
                      <a:pt x="143" y="60"/>
                    </a:lnTo>
                    <a:lnTo>
                      <a:pt x="141" y="5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94" name="Freeform 288"/>
              <p:cNvSpPr>
                <a:spLocks noChangeAspect="1"/>
              </p:cNvSpPr>
              <p:nvPr/>
            </p:nvSpPr>
            <p:spPr bwMode="gray">
              <a:xfrm>
                <a:off x="1134" y="1234"/>
                <a:ext cx="117" cy="130"/>
              </a:xfrm>
              <a:custGeom>
                <a:avLst/>
                <a:gdLst/>
                <a:ahLst/>
                <a:cxnLst>
                  <a:cxn ang="0">
                    <a:pos x="109" y="137"/>
                  </a:cxn>
                  <a:cxn ang="0">
                    <a:pos x="97" y="189"/>
                  </a:cxn>
                  <a:cxn ang="0">
                    <a:pos x="84" y="213"/>
                  </a:cxn>
                  <a:cxn ang="0">
                    <a:pos x="72" y="242"/>
                  </a:cxn>
                  <a:cxn ang="0">
                    <a:pos x="66" y="272"/>
                  </a:cxn>
                  <a:cxn ang="0">
                    <a:pos x="55" y="288"/>
                  </a:cxn>
                  <a:cxn ang="0">
                    <a:pos x="66" y="305"/>
                  </a:cxn>
                  <a:cxn ang="0">
                    <a:pos x="72" y="321"/>
                  </a:cxn>
                  <a:cxn ang="0">
                    <a:pos x="41" y="333"/>
                  </a:cxn>
                  <a:cxn ang="0">
                    <a:pos x="46" y="358"/>
                  </a:cxn>
                  <a:cxn ang="0">
                    <a:pos x="44" y="380"/>
                  </a:cxn>
                  <a:cxn ang="0">
                    <a:pos x="44" y="391"/>
                  </a:cxn>
                  <a:cxn ang="0">
                    <a:pos x="40" y="409"/>
                  </a:cxn>
                  <a:cxn ang="0">
                    <a:pos x="27" y="430"/>
                  </a:cxn>
                  <a:cxn ang="0">
                    <a:pos x="30" y="449"/>
                  </a:cxn>
                  <a:cxn ang="0">
                    <a:pos x="18" y="465"/>
                  </a:cxn>
                  <a:cxn ang="0">
                    <a:pos x="11" y="479"/>
                  </a:cxn>
                  <a:cxn ang="0">
                    <a:pos x="0" y="500"/>
                  </a:cxn>
                  <a:cxn ang="0">
                    <a:pos x="49" y="504"/>
                  </a:cxn>
                  <a:cxn ang="0">
                    <a:pos x="41" y="511"/>
                  </a:cxn>
                  <a:cxn ang="0">
                    <a:pos x="66" y="519"/>
                  </a:cxn>
                  <a:cxn ang="0">
                    <a:pos x="99" y="541"/>
                  </a:cxn>
                  <a:cxn ang="0">
                    <a:pos x="124" y="585"/>
                  </a:cxn>
                  <a:cxn ang="0">
                    <a:pos x="163" y="650"/>
                  </a:cxn>
                  <a:cxn ang="0">
                    <a:pos x="215" y="603"/>
                  </a:cxn>
                  <a:cxn ang="0">
                    <a:pos x="238" y="587"/>
                  </a:cxn>
                  <a:cxn ang="0">
                    <a:pos x="249" y="601"/>
                  </a:cxn>
                  <a:cxn ang="0">
                    <a:pos x="264" y="581"/>
                  </a:cxn>
                  <a:cxn ang="0">
                    <a:pos x="279" y="587"/>
                  </a:cxn>
                  <a:cxn ang="0">
                    <a:pos x="298" y="549"/>
                  </a:cxn>
                  <a:cxn ang="0">
                    <a:pos x="299" y="511"/>
                  </a:cxn>
                  <a:cxn ang="0">
                    <a:pos x="313" y="461"/>
                  </a:cxn>
                  <a:cxn ang="0">
                    <a:pos x="328" y="455"/>
                  </a:cxn>
                  <a:cxn ang="0">
                    <a:pos x="362" y="433"/>
                  </a:cxn>
                  <a:cxn ang="0">
                    <a:pos x="371" y="381"/>
                  </a:cxn>
                  <a:cxn ang="0">
                    <a:pos x="406" y="357"/>
                  </a:cxn>
                  <a:cxn ang="0">
                    <a:pos x="462" y="309"/>
                  </a:cxn>
                  <a:cxn ang="0">
                    <a:pos x="514" y="267"/>
                  </a:cxn>
                  <a:cxn ang="0">
                    <a:pos x="581" y="203"/>
                  </a:cxn>
                  <a:cxn ang="0">
                    <a:pos x="552" y="176"/>
                  </a:cxn>
                  <a:cxn ang="0">
                    <a:pos x="506" y="119"/>
                  </a:cxn>
                  <a:cxn ang="0">
                    <a:pos x="462" y="69"/>
                  </a:cxn>
                  <a:cxn ang="0">
                    <a:pos x="385" y="78"/>
                  </a:cxn>
                  <a:cxn ang="0">
                    <a:pos x="384" y="105"/>
                  </a:cxn>
                  <a:cxn ang="0">
                    <a:pos x="368" y="108"/>
                  </a:cxn>
                  <a:cxn ang="0">
                    <a:pos x="373" y="78"/>
                  </a:cxn>
                  <a:cxn ang="0">
                    <a:pos x="352" y="86"/>
                  </a:cxn>
                  <a:cxn ang="0">
                    <a:pos x="338" y="102"/>
                  </a:cxn>
                  <a:cxn ang="0">
                    <a:pos x="304" y="52"/>
                  </a:cxn>
                  <a:cxn ang="0">
                    <a:pos x="276" y="13"/>
                  </a:cxn>
                  <a:cxn ang="0">
                    <a:pos x="224" y="14"/>
                  </a:cxn>
                  <a:cxn ang="0">
                    <a:pos x="157" y="19"/>
                  </a:cxn>
                  <a:cxn ang="0">
                    <a:pos x="158" y="46"/>
                  </a:cxn>
                  <a:cxn ang="0">
                    <a:pos x="150" y="21"/>
                  </a:cxn>
                  <a:cxn ang="0">
                    <a:pos x="139" y="27"/>
                  </a:cxn>
                  <a:cxn ang="0">
                    <a:pos x="120" y="27"/>
                  </a:cxn>
                  <a:cxn ang="0">
                    <a:pos x="99" y="31"/>
                  </a:cxn>
                  <a:cxn ang="0">
                    <a:pos x="75" y="42"/>
                  </a:cxn>
                  <a:cxn ang="0">
                    <a:pos x="84" y="78"/>
                  </a:cxn>
                </a:cxnLst>
                <a:rect l="0" t="0" r="r" b="b"/>
                <a:pathLst>
                  <a:path w="582" h="653">
                    <a:moveTo>
                      <a:pt x="93" y="117"/>
                    </a:moveTo>
                    <a:lnTo>
                      <a:pt x="100" y="129"/>
                    </a:lnTo>
                    <a:lnTo>
                      <a:pt x="109" y="137"/>
                    </a:lnTo>
                    <a:lnTo>
                      <a:pt x="113" y="148"/>
                    </a:lnTo>
                    <a:lnTo>
                      <a:pt x="105" y="161"/>
                    </a:lnTo>
                    <a:lnTo>
                      <a:pt x="97" y="189"/>
                    </a:lnTo>
                    <a:lnTo>
                      <a:pt x="93" y="198"/>
                    </a:lnTo>
                    <a:lnTo>
                      <a:pt x="84" y="208"/>
                    </a:lnTo>
                    <a:lnTo>
                      <a:pt x="84" y="213"/>
                    </a:lnTo>
                    <a:lnTo>
                      <a:pt x="81" y="225"/>
                    </a:lnTo>
                    <a:lnTo>
                      <a:pt x="76" y="229"/>
                    </a:lnTo>
                    <a:lnTo>
                      <a:pt x="72" y="242"/>
                    </a:lnTo>
                    <a:lnTo>
                      <a:pt x="72" y="251"/>
                    </a:lnTo>
                    <a:lnTo>
                      <a:pt x="65" y="263"/>
                    </a:lnTo>
                    <a:lnTo>
                      <a:pt x="66" y="272"/>
                    </a:lnTo>
                    <a:lnTo>
                      <a:pt x="64" y="275"/>
                    </a:lnTo>
                    <a:lnTo>
                      <a:pt x="60" y="284"/>
                    </a:lnTo>
                    <a:lnTo>
                      <a:pt x="55" y="288"/>
                    </a:lnTo>
                    <a:lnTo>
                      <a:pt x="57" y="299"/>
                    </a:lnTo>
                    <a:lnTo>
                      <a:pt x="64" y="298"/>
                    </a:lnTo>
                    <a:lnTo>
                      <a:pt x="66" y="305"/>
                    </a:lnTo>
                    <a:lnTo>
                      <a:pt x="72" y="309"/>
                    </a:lnTo>
                    <a:lnTo>
                      <a:pt x="73" y="315"/>
                    </a:lnTo>
                    <a:lnTo>
                      <a:pt x="72" y="321"/>
                    </a:lnTo>
                    <a:lnTo>
                      <a:pt x="51" y="331"/>
                    </a:lnTo>
                    <a:lnTo>
                      <a:pt x="43" y="327"/>
                    </a:lnTo>
                    <a:lnTo>
                      <a:pt x="41" y="333"/>
                    </a:lnTo>
                    <a:lnTo>
                      <a:pt x="44" y="342"/>
                    </a:lnTo>
                    <a:lnTo>
                      <a:pt x="46" y="345"/>
                    </a:lnTo>
                    <a:lnTo>
                      <a:pt x="46" y="358"/>
                    </a:lnTo>
                    <a:lnTo>
                      <a:pt x="48" y="359"/>
                    </a:lnTo>
                    <a:lnTo>
                      <a:pt x="48" y="366"/>
                    </a:lnTo>
                    <a:lnTo>
                      <a:pt x="44" y="380"/>
                    </a:lnTo>
                    <a:lnTo>
                      <a:pt x="49" y="377"/>
                    </a:lnTo>
                    <a:lnTo>
                      <a:pt x="50" y="387"/>
                    </a:lnTo>
                    <a:lnTo>
                      <a:pt x="44" y="391"/>
                    </a:lnTo>
                    <a:lnTo>
                      <a:pt x="38" y="400"/>
                    </a:lnTo>
                    <a:lnTo>
                      <a:pt x="45" y="404"/>
                    </a:lnTo>
                    <a:lnTo>
                      <a:pt x="40" y="409"/>
                    </a:lnTo>
                    <a:lnTo>
                      <a:pt x="33" y="406"/>
                    </a:lnTo>
                    <a:lnTo>
                      <a:pt x="27" y="418"/>
                    </a:lnTo>
                    <a:lnTo>
                      <a:pt x="27" y="430"/>
                    </a:lnTo>
                    <a:lnTo>
                      <a:pt x="21" y="435"/>
                    </a:lnTo>
                    <a:lnTo>
                      <a:pt x="22" y="441"/>
                    </a:lnTo>
                    <a:lnTo>
                      <a:pt x="30" y="449"/>
                    </a:lnTo>
                    <a:lnTo>
                      <a:pt x="12" y="455"/>
                    </a:lnTo>
                    <a:lnTo>
                      <a:pt x="17" y="457"/>
                    </a:lnTo>
                    <a:lnTo>
                      <a:pt x="18" y="465"/>
                    </a:lnTo>
                    <a:lnTo>
                      <a:pt x="13" y="463"/>
                    </a:lnTo>
                    <a:lnTo>
                      <a:pt x="10" y="471"/>
                    </a:lnTo>
                    <a:lnTo>
                      <a:pt x="11" y="479"/>
                    </a:lnTo>
                    <a:lnTo>
                      <a:pt x="16" y="482"/>
                    </a:lnTo>
                    <a:lnTo>
                      <a:pt x="8" y="499"/>
                    </a:lnTo>
                    <a:lnTo>
                      <a:pt x="0" y="500"/>
                    </a:lnTo>
                    <a:lnTo>
                      <a:pt x="3" y="509"/>
                    </a:lnTo>
                    <a:lnTo>
                      <a:pt x="30" y="499"/>
                    </a:lnTo>
                    <a:lnTo>
                      <a:pt x="49" y="504"/>
                    </a:lnTo>
                    <a:lnTo>
                      <a:pt x="51" y="509"/>
                    </a:lnTo>
                    <a:lnTo>
                      <a:pt x="41" y="505"/>
                    </a:lnTo>
                    <a:lnTo>
                      <a:pt x="41" y="511"/>
                    </a:lnTo>
                    <a:lnTo>
                      <a:pt x="60" y="522"/>
                    </a:lnTo>
                    <a:lnTo>
                      <a:pt x="66" y="530"/>
                    </a:lnTo>
                    <a:lnTo>
                      <a:pt x="66" y="519"/>
                    </a:lnTo>
                    <a:lnTo>
                      <a:pt x="75" y="520"/>
                    </a:lnTo>
                    <a:lnTo>
                      <a:pt x="75" y="531"/>
                    </a:lnTo>
                    <a:lnTo>
                      <a:pt x="99" y="541"/>
                    </a:lnTo>
                    <a:lnTo>
                      <a:pt x="113" y="560"/>
                    </a:lnTo>
                    <a:lnTo>
                      <a:pt x="116" y="575"/>
                    </a:lnTo>
                    <a:lnTo>
                      <a:pt x="124" y="585"/>
                    </a:lnTo>
                    <a:lnTo>
                      <a:pt x="139" y="632"/>
                    </a:lnTo>
                    <a:lnTo>
                      <a:pt x="151" y="653"/>
                    </a:lnTo>
                    <a:lnTo>
                      <a:pt x="163" y="650"/>
                    </a:lnTo>
                    <a:lnTo>
                      <a:pt x="180" y="628"/>
                    </a:lnTo>
                    <a:lnTo>
                      <a:pt x="194" y="624"/>
                    </a:lnTo>
                    <a:lnTo>
                      <a:pt x="215" y="603"/>
                    </a:lnTo>
                    <a:lnTo>
                      <a:pt x="223" y="592"/>
                    </a:lnTo>
                    <a:lnTo>
                      <a:pt x="229" y="580"/>
                    </a:lnTo>
                    <a:lnTo>
                      <a:pt x="238" y="587"/>
                    </a:lnTo>
                    <a:lnTo>
                      <a:pt x="239" y="592"/>
                    </a:lnTo>
                    <a:lnTo>
                      <a:pt x="238" y="600"/>
                    </a:lnTo>
                    <a:lnTo>
                      <a:pt x="249" y="601"/>
                    </a:lnTo>
                    <a:lnTo>
                      <a:pt x="259" y="600"/>
                    </a:lnTo>
                    <a:lnTo>
                      <a:pt x="263" y="591"/>
                    </a:lnTo>
                    <a:lnTo>
                      <a:pt x="264" y="581"/>
                    </a:lnTo>
                    <a:lnTo>
                      <a:pt x="269" y="590"/>
                    </a:lnTo>
                    <a:lnTo>
                      <a:pt x="272" y="591"/>
                    </a:lnTo>
                    <a:lnTo>
                      <a:pt x="279" y="587"/>
                    </a:lnTo>
                    <a:lnTo>
                      <a:pt x="291" y="575"/>
                    </a:lnTo>
                    <a:lnTo>
                      <a:pt x="298" y="562"/>
                    </a:lnTo>
                    <a:lnTo>
                      <a:pt x="298" y="549"/>
                    </a:lnTo>
                    <a:lnTo>
                      <a:pt x="301" y="542"/>
                    </a:lnTo>
                    <a:lnTo>
                      <a:pt x="298" y="537"/>
                    </a:lnTo>
                    <a:lnTo>
                      <a:pt x="299" y="511"/>
                    </a:lnTo>
                    <a:lnTo>
                      <a:pt x="297" y="501"/>
                    </a:lnTo>
                    <a:lnTo>
                      <a:pt x="310" y="474"/>
                    </a:lnTo>
                    <a:lnTo>
                      <a:pt x="313" y="461"/>
                    </a:lnTo>
                    <a:lnTo>
                      <a:pt x="314" y="449"/>
                    </a:lnTo>
                    <a:lnTo>
                      <a:pt x="317" y="446"/>
                    </a:lnTo>
                    <a:lnTo>
                      <a:pt x="328" y="455"/>
                    </a:lnTo>
                    <a:lnTo>
                      <a:pt x="336" y="446"/>
                    </a:lnTo>
                    <a:lnTo>
                      <a:pt x="346" y="444"/>
                    </a:lnTo>
                    <a:lnTo>
                      <a:pt x="362" y="433"/>
                    </a:lnTo>
                    <a:lnTo>
                      <a:pt x="366" y="412"/>
                    </a:lnTo>
                    <a:lnTo>
                      <a:pt x="371" y="395"/>
                    </a:lnTo>
                    <a:lnTo>
                      <a:pt x="371" y="381"/>
                    </a:lnTo>
                    <a:lnTo>
                      <a:pt x="379" y="370"/>
                    </a:lnTo>
                    <a:lnTo>
                      <a:pt x="392" y="361"/>
                    </a:lnTo>
                    <a:lnTo>
                      <a:pt x="406" y="357"/>
                    </a:lnTo>
                    <a:lnTo>
                      <a:pt x="416" y="343"/>
                    </a:lnTo>
                    <a:lnTo>
                      <a:pt x="438" y="330"/>
                    </a:lnTo>
                    <a:lnTo>
                      <a:pt x="462" y="309"/>
                    </a:lnTo>
                    <a:lnTo>
                      <a:pt x="474" y="304"/>
                    </a:lnTo>
                    <a:lnTo>
                      <a:pt x="481" y="294"/>
                    </a:lnTo>
                    <a:lnTo>
                      <a:pt x="514" y="267"/>
                    </a:lnTo>
                    <a:lnTo>
                      <a:pt x="550" y="251"/>
                    </a:lnTo>
                    <a:lnTo>
                      <a:pt x="582" y="224"/>
                    </a:lnTo>
                    <a:lnTo>
                      <a:pt x="581" y="203"/>
                    </a:lnTo>
                    <a:lnTo>
                      <a:pt x="573" y="198"/>
                    </a:lnTo>
                    <a:lnTo>
                      <a:pt x="561" y="180"/>
                    </a:lnTo>
                    <a:lnTo>
                      <a:pt x="552" y="176"/>
                    </a:lnTo>
                    <a:lnTo>
                      <a:pt x="535" y="150"/>
                    </a:lnTo>
                    <a:lnTo>
                      <a:pt x="512" y="129"/>
                    </a:lnTo>
                    <a:lnTo>
                      <a:pt x="506" y="119"/>
                    </a:lnTo>
                    <a:lnTo>
                      <a:pt x="487" y="95"/>
                    </a:lnTo>
                    <a:lnTo>
                      <a:pt x="478" y="89"/>
                    </a:lnTo>
                    <a:lnTo>
                      <a:pt x="462" y="69"/>
                    </a:lnTo>
                    <a:lnTo>
                      <a:pt x="420" y="59"/>
                    </a:lnTo>
                    <a:lnTo>
                      <a:pt x="390" y="73"/>
                    </a:lnTo>
                    <a:lnTo>
                      <a:pt x="385" y="78"/>
                    </a:lnTo>
                    <a:lnTo>
                      <a:pt x="382" y="86"/>
                    </a:lnTo>
                    <a:lnTo>
                      <a:pt x="389" y="96"/>
                    </a:lnTo>
                    <a:lnTo>
                      <a:pt x="384" y="105"/>
                    </a:lnTo>
                    <a:lnTo>
                      <a:pt x="382" y="115"/>
                    </a:lnTo>
                    <a:lnTo>
                      <a:pt x="371" y="121"/>
                    </a:lnTo>
                    <a:lnTo>
                      <a:pt x="368" y="108"/>
                    </a:lnTo>
                    <a:lnTo>
                      <a:pt x="374" y="101"/>
                    </a:lnTo>
                    <a:lnTo>
                      <a:pt x="374" y="85"/>
                    </a:lnTo>
                    <a:lnTo>
                      <a:pt x="373" y="78"/>
                    </a:lnTo>
                    <a:lnTo>
                      <a:pt x="358" y="75"/>
                    </a:lnTo>
                    <a:lnTo>
                      <a:pt x="352" y="81"/>
                    </a:lnTo>
                    <a:lnTo>
                      <a:pt x="352" y="86"/>
                    </a:lnTo>
                    <a:lnTo>
                      <a:pt x="345" y="92"/>
                    </a:lnTo>
                    <a:lnTo>
                      <a:pt x="340" y="111"/>
                    </a:lnTo>
                    <a:lnTo>
                      <a:pt x="338" y="102"/>
                    </a:lnTo>
                    <a:lnTo>
                      <a:pt x="336" y="90"/>
                    </a:lnTo>
                    <a:lnTo>
                      <a:pt x="345" y="76"/>
                    </a:lnTo>
                    <a:lnTo>
                      <a:pt x="304" y="52"/>
                    </a:lnTo>
                    <a:lnTo>
                      <a:pt x="291" y="33"/>
                    </a:lnTo>
                    <a:lnTo>
                      <a:pt x="279" y="24"/>
                    </a:lnTo>
                    <a:lnTo>
                      <a:pt x="276" y="13"/>
                    </a:lnTo>
                    <a:lnTo>
                      <a:pt x="244" y="0"/>
                    </a:lnTo>
                    <a:lnTo>
                      <a:pt x="231" y="3"/>
                    </a:lnTo>
                    <a:lnTo>
                      <a:pt x="224" y="14"/>
                    </a:lnTo>
                    <a:lnTo>
                      <a:pt x="213" y="9"/>
                    </a:lnTo>
                    <a:lnTo>
                      <a:pt x="197" y="16"/>
                    </a:lnTo>
                    <a:lnTo>
                      <a:pt x="157" y="19"/>
                    </a:lnTo>
                    <a:lnTo>
                      <a:pt x="156" y="24"/>
                    </a:lnTo>
                    <a:lnTo>
                      <a:pt x="158" y="36"/>
                    </a:lnTo>
                    <a:lnTo>
                      <a:pt x="158" y="46"/>
                    </a:lnTo>
                    <a:lnTo>
                      <a:pt x="154" y="36"/>
                    </a:lnTo>
                    <a:lnTo>
                      <a:pt x="151" y="31"/>
                    </a:lnTo>
                    <a:lnTo>
                      <a:pt x="150" y="21"/>
                    </a:lnTo>
                    <a:lnTo>
                      <a:pt x="146" y="19"/>
                    </a:lnTo>
                    <a:lnTo>
                      <a:pt x="141" y="29"/>
                    </a:lnTo>
                    <a:lnTo>
                      <a:pt x="139" y="27"/>
                    </a:lnTo>
                    <a:lnTo>
                      <a:pt x="136" y="20"/>
                    </a:lnTo>
                    <a:lnTo>
                      <a:pt x="120" y="24"/>
                    </a:lnTo>
                    <a:lnTo>
                      <a:pt x="120" y="27"/>
                    </a:lnTo>
                    <a:lnTo>
                      <a:pt x="105" y="24"/>
                    </a:lnTo>
                    <a:lnTo>
                      <a:pt x="99" y="25"/>
                    </a:lnTo>
                    <a:lnTo>
                      <a:pt x="99" y="31"/>
                    </a:lnTo>
                    <a:lnTo>
                      <a:pt x="83" y="33"/>
                    </a:lnTo>
                    <a:lnTo>
                      <a:pt x="70" y="40"/>
                    </a:lnTo>
                    <a:lnTo>
                      <a:pt x="75" y="42"/>
                    </a:lnTo>
                    <a:lnTo>
                      <a:pt x="80" y="63"/>
                    </a:lnTo>
                    <a:lnTo>
                      <a:pt x="93" y="73"/>
                    </a:lnTo>
                    <a:lnTo>
                      <a:pt x="84" y="78"/>
                    </a:lnTo>
                    <a:lnTo>
                      <a:pt x="83" y="89"/>
                    </a:lnTo>
                    <a:lnTo>
                      <a:pt x="93" y="11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95" name="Freeform 289"/>
              <p:cNvSpPr>
                <a:spLocks noChangeAspect="1"/>
              </p:cNvSpPr>
              <p:nvPr/>
            </p:nvSpPr>
            <p:spPr bwMode="gray">
              <a:xfrm>
                <a:off x="1210" y="1283"/>
                <a:ext cx="200" cy="164"/>
              </a:xfrm>
              <a:custGeom>
                <a:avLst/>
                <a:gdLst/>
                <a:ahLst/>
                <a:cxnLst>
                  <a:cxn ang="0">
                    <a:pos x="126" y="657"/>
                  </a:cxn>
                  <a:cxn ang="0">
                    <a:pos x="169" y="549"/>
                  </a:cxn>
                  <a:cxn ang="0">
                    <a:pos x="358" y="544"/>
                  </a:cxn>
                  <a:cxn ang="0">
                    <a:pos x="368" y="506"/>
                  </a:cxn>
                  <a:cxn ang="0">
                    <a:pos x="282" y="473"/>
                  </a:cxn>
                  <a:cxn ang="0">
                    <a:pos x="101" y="478"/>
                  </a:cxn>
                  <a:cxn ang="0">
                    <a:pos x="62" y="396"/>
                  </a:cxn>
                  <a:cxn ang="0">
                    <a:pos x="178" y="361"/>
                  </a:cxn>
                  <a:cxn ang="0">
                    <a:pos x="133" y="340"/>
                  </a:cxn>
                  <a:cxn ang="0">
                    <a:pos x="79" y="345"/>
                  </a:cxn>
                  <a:cxn ang="0">
                    <a:pos x="47" y="338"/>
                  </a:cxn>
                  <a:cxn ang="0">
                    <a:pos x="29" y="309"/>
                  </a:cxn>
                  <a:cxn ang="0">
                    <a:pos x="52" y="209"/>
                  </a:cxn>
                  <a:cxn ang="0">
                    <a:pos x="46" y="135"/>
                  </a:cxn>
                  <a:cxn ang="0">
                    <a:pos x="239" y="0"/>
                  </a:cxn>
                  <a:cxn ang="0">
                    <a:pos x="272" y="94"/>
                  </a:cxn>
                  <a:cxn ang="0">
                    <a:pos x="244" y="146"/>
                  </a:cxn>
                  <a:cxn ang="0">
                    <a:pos x="300" y="81"/>
                  </a:cxn>
                  <a:cxn ang="0">
                    <a:pos x="406" y="106"/>
                  </a:cxn>
                  <a:cxn ang="0">
                    <a:pos x="415" y="173"/>
                  </a:cxn>
                  <a:cxn ang="0">
                    <a:pos x="446" y="157"/>
                  </a:cxn>
                  <a:cxn ang="0">
                    <a:pos x="486" y="144"/>
                  </a:cxn>
                  <a:cxn ang="0">
                    <a:pos x="503" y="123"/>
                  </a:cxn>
                  <a:cxn ang="0">
                    <a:pos x="504" y="76"/>
                  </a:cxn>
                  <a:cxn ang="0">
                    <a:pos x="546" y="121"/>
                  </a:cxn>
                  <a:cxn ang="0">
                    <a:pos x="570" y="205"/>
                  </a:cxn>
                  <a:cxn ang="0">
                    <a:pos x="606" y="310"/>
                  </a:cxn>
                  <a:cxn ang="0">
                    <a:pos x="627" y="247"/>
                  </a:cxn>
                  <a:cxn ang="0">
                    <a:pos x="617" y="166"/>
                  </a:cxn>
                  <a:cxn ang="0">
                    <a:pos x="600" y="49"/>
                  </a:cxn>
                  <a:cxn ang="0">
                    <a:pos x="602" y="8"/>
                  </a:cxn>
                  <a:cxn ang="0">
                    <a:pos x="669" y="31"/>
                  </a:cxn>
                  <a:cxn ang="0">
                    <a:pos x="691" y="44"/>
                  </a:cxn>
                  <a:cxn ang="0">
                    <a:pos x="751" y="110"/>
                  </a:cxn>
                  <a:cxn ang="0">
                    <a:pos x="766" y="200"/>
                  </a:cxn>
                  <a:cxn ang="0">
                    <a:pos x="805" y="336"/>
                  </a:cxn>
                  <a:cxn ang="0">
                    <a:pos x="815" y="428"/>
                  </a:cxn>
                  <a:cxn ang="0">
                    <a:pos x="881" y="478"/>
                  </a:cxn>
                  <a:cxn ang="0">
                    <a:pos x="963" y="543"/>
                  </a:cxn>
                  <a:cxn ang="0">
                    <a:pos x="999" y="584"/>
                  </a:cxn>
                  <a:cxn ang="0">
                    <a:pos x="961" y="616"/>
                  </a:cxn>
                  <a:cxn ang="0">
                    <a:pos x="934" y="597"/>
                  </a:cxn>
                  <a:cxn ang="0">
                    <a:pos x="906" y="632"/>
                  </a:cxn>
                  <a:cxn ang="0">
                    <a:pos x="880" y="677"/>
                  </a:cxn>
                  <a:cxn ang="0">
                    <a:pos x="940" y="671"/>
                  </a:cxn>
                  <a:cxn ang="0">
                    <a:pos x="933" y="711"/>
                  </a:cxn>
                  <a:cxn ang="0">
                    <a:pos x="949" y="734"/>
                  </a:cxn>
                  <a:cxn ang="0">
                    <a:pos x="893" y="767"/>
                  </a:cxn>
                  <a:cxn ang="0">
                    <a:pos x="809" y="749"/>
                  </a:cxn>
                  <a:cxn ang="0">
                    <a:pos x="758" y="724"/>
                  </a:cxn>
                  <a:cxn ang="0">
                    <a:pos x="697" y="677"/>
                  </a:cxn>
                  <a:cxn ang="0">
                    <a:pos x="655" y="718"/>
                  </a:cxn>
                  <a:cxn ang="0">
                    <a:pos x="521" y="796"/>
                  </a:cxn>
                  <a:cxn ang="0">
                    <a:pos x="425" y="805"/>
                  </a:cxn>
                  <a:cxn ang="0">
                    <a:pos x="320" y="819"/>
                  </a:cxn>
                  <a:cxn ang="0">
                    <a:pos x="300" y="732"/>
                  </a:cxn>
                  <a:cxn ang="0">
                    <a:pos x="230" y="698"/>
                  </a:cxn>
                </a:cxnLst>
                <a:rect l="0" t="0" r="r" b="b"/>
                <a:pathLst>
                  <a:path w="999" h="819">
                    <a:moveTo>
                      <a:pt x="230" y="698"/>
                    </a:moveTo>
                    <a:lnTo>
                      <a:pt x="225" y="704"/>
                    </a:lnTo>
                    <a:lnTo>
                      <a:pt x="203" y="704"/>
                    </a:lnTo>
                    <a:lnTo>
                      <a:pt x="196" y="698"/>
                    </a:lnTo>
                    <a:lnTo>
                      <a:pt x="173" y="697"/>
                    </a:lnTo>
                    <a:lnTo>
                      <a:pt x="137" y="671"/>
                    </a:lnTo>
                    <a:lnTo>
                      <a:pt x="137" y="660"/>
                    </a:lnTo>
                    <a:lnTo>
                      <a:pt x="126" y="657"/>
                    </a:lnTo>
                    <a:lnTo>
                      <a:pt x="118" y="650"/>
                    </a:lnTo>
                    <a:lnTo>
                      <a:pt x="116" y="630"/>
                    </a:lnTo>
                    <a:lnTo>
                      <a:pt x="105" y="622"/>
                    </a:lnTo>
                    <a:lnTo>
                      <a:pt x="101" y="613"/>
                    </a:lnTo>
                    <a:lnTo>
                      <a:pt x="94" y="593"/>
                    </a:lnTo>
                    <a:lnTo>
                      <a:pt x="91" y="581"/>
                    </a:lnTo>
                    <a:lnTo>
                      <a:pt x="112" y="571"/>
                    </a:lnTo>
                    <a:lnTo>
                      <a:pt x="169" y="549"/>
                    </a:lnTo>
                    <a:lnTo>
                      <a:pt x="209" y="539"/>
                    </a:lnTo>
                    <a:lnTo>
                      <a:pt x="232" y="538"/>
                    </a:lnTo>
                    <a:lnTo>
                      <a:pt x="253" y="530"/>
                    </a:lnTo>
                    <a:lnTo>
                      <a:pt x="266" y="528"/>
                    </a:lnTo>
                    <a:lnTo>
                      <a:pt x="279" y="536"/>
                    </a:lnTo>
                    <a:lnTo>
                      <a:pt x="318" y="539"/>
                    </a:lnTo>
                    <a:lnTo>
                      <a:pt x="339" y="546"/>
                    </a:lnTo>
                    <a:lnTo>
                      <a:pt x="358" y="544"/>
                    </a:lnTo>
                    <a:lnTo>
                      <a:pt x="369" y="533"/>
                    </a:lnTo>
                    <a:lnTo>
                      <a:pt x="365" y="526"/>
                    </a:lnTo>
                    <a:lnTo>
                      <a:pt x="365" y="522"/>
                    </a:lnTo>
                    <a:lnTo>
                      <a:pt x="374" y="527"/>
                    </a:lnTo>
                    <a:lnTo>
                      <a:pt x="382" y="525"/>
                    </a:lnTo>
                    <a:lnTo>
                      <a:pt x="381" y="520"/>
                    </a:lnTo>
                    <a:lnTo>
                      <a:pt x="375" y="510"/>
                    </a:lnTo>
                    <a:lnTo>
                      <a:pt x="368" y="506"/>
                    </a:lnTo>
                    <a:lnTo>
                      <a:pt x="348" y="503"/>
                    </a:lnTo>
                    <a:lnTo>
                      <a:pt x="344" y="495"/>
                    </a:lnTo>
                    <a:lnTo>
                      <a:pt x="332" y="495"/>
                    </a:lnTo>
                    <a:lnTo>
                      <a:pt x="317" y="488"/>
                    </a:lnTo>
                    <a:lnTo>
                      <a:pt x="312" y="482"/>
                    </a:lnTo>
                    <a:lnTo>
                      <a:pt x="296" y="479"/>
                    </a:lnTo>
                    <a:lnTo>
                      <a:pt x="289" y="480"/>
                    </a:lnTo>
                    <a:lnTo>
                      <a:pt x="282" y="473"/>
                    </a:lnTo>
                    <a:lnTo>
                      <a:pt x="248" y="479"/>
                    </a:lnTo>
                    <a:lnTo>
                      <a:pt x="196" y="499"/>
                    </a:lnTo>
                    <a:lnTo>
                      <a:pt x="188" y="493"/>
                    </a:lnTo>
                    <a:lnTo>
                      <a:pt x="172" y="493"/>
                    </a:lnTo>
                    <a:lnTo>
                      <a:pt x="162" y="488"/>
                    </a:lnTo>
                    <a:lnTo>
                      <a:pt x="158" y="480"/>
                    </a:lnTo>
                    <a:lnTo>
                      <a:pt x="118" y="489"/>
                    </a:lnTo>
                    <a:lnTo>
                      <a:pt x="101" y="478"/>
                    </a:lnTo>
                    <a:lnTo>
                      <a:pt x="83" y="482"/>
                    </a:lnTo>
                    <a:lnTo>
                      <a:pt x="81" y="476"/>
                    </a:lnTo>
                    <a:lnTo>
                      <a:pt x="81" y="472"/>
                    </a:lnTo>
                    <a:lnTo>
                      <a:pt x="68" y="467"/>
                    </a:lnTo>
                    <a:lnTo>
                      <a:pt x="57" y="452"/>
                    </a:lnTo>
                    <a:lnTo>
                      <a:pt x="46" y="434"/>
                    </a:lnTo>
                    <a:lnTo>
                      <a:pt x="42" y="418"/>
                    </a:lnTo>
                    <a:lnTo>
                      <a:pt x="62" y="396"/>
                    </a:lnTo>
                    <a:lnTo>
                      <a:pt x="83" y="387"/>
                    </a:lnTo>
                    <a:lnTo>
                      <a:pt x="103" y="385"/>
                    </a:lnTo>
                    <a:lnTo>
                      <a:pt x="122" y="377"/>
                    </a:lnTo>
                    <a:lnTo>
                      <a:pt x="142" y="363"/>
                    </a:lnTo>
                    <a:lnTo>
                      <a:pt x="161" y="358"/>
                    </a:lnTo>
                    <a:lnTo>
                      <a:pt x="160" y="361"/>
                    </a:lnTo>
                    <a:lnTo>
                      <a:pt x="165" y="364"/>
                    </a:lnTo>
                    <a:lnTo>
                      <a:pt x="178" y="361"/>
                    </a:lnTo>
                    <a:lnTo>
                      <a:pt x="185" y="358"/>
                    </a:lnTo>
                    <a:lnTo>
                      <a:pt x="181" y="353"/>
                    </a:lnTo>
                    <a:lnTo>
                      <a:pt x="165" y="352"/>
                    </a:lnTo>
                    <a:lnTo>
                      <a:pt x="173" y="342"/>
                    </a:lnTo>
                    <a:lnTo>
                      <a:pt x="187" y="339"/>
                    </a:lnTo>
                    <a:lnTo>
                      <a:pt x="193" y="334"/>
                    </a:lnTo>
                    <a:lnTo>
                      <a:pt x="194" y="329"/>
                    </a:lnTo>
                    <a:lnTo>
                      <a:pt x="133" y="340"/>
                    </a:lnTo>
                    <a:lnTo>
                      <a:pt x="122" y="345"/>
                    </a:lnTo>
                    <a:lnTo>
                      <a:pt x="111" y="347"/>
                    </a:lnTo>
                    <a:lnTo>
                      <a:pt x="105" y="352"/>
                    </a:lnTo>
                    <a:lnTo>
                      <a:pt x="96" y="352"/>
                    </a:lnTo>
                    <a:lnTo>
                      <a:pt x="91" y="348"/>
                    </a:lnTo>
                    <a:lnTo>
                      <a:pt x="90" y="344"/>
                    </a:lnTo>
                    <a:lnTo>
                      <a:pt x="83" y="343"/>
                    </a:lnTo>
                    <a:lnTo>
                      <a:pt x="79" y="345"/>
                    </a:lnTo>
                    <a:lnTo>
                      <a:pt x="83" y="348"/>
                    </a:lnTo>
                    <a:lnTo>
                      <a:pt x="83" y="354"/>
                    </a:lnTo>
                    <a:lnTo>
                      <a:pt x="68" y="354"/>
                    </a:lnTo>
                    <a:lnTo>
                      <a:pt x="64" y="359"/>
                    </a:lnTo>
                    <a:lnTo>
                      <a:pt x="51" y="360"/>
                    </a:lnTo>
                    <a:lnTo>
                      <a:pt x="45" y="355"/>
                    </a:lnTo>
                    <a:lnTo>
                      <a:pt x="43" y="347"/>
                    </a:lnTo>
                    <a:lnTo>
                      <a:pt x="47" y="338"/>
                    </a:lnTo>
                    <a:lnTo>
                      <a:pt x="53" y="333"/>
                    </a:lnTo>
                    <a:lnTo>
                      <a:pt x="69" y="332"/>
                    </a:lnTo>
                    <a:lnTo>
                      <a:pt x="67" y="310"/>
                    </a:lnTo>
                    <a:lnTo>
                      <a:pt x="53" y="313"/>
                    </a:lnTo>
                    <a:lnTo>
                      <a:pt x="41" y="322"/>
                    </a:lnTo>
                    <a:lnTo>
                      <a:pt x="35" y="320"/>
                    </a:lnTo>
                    <a:lnTo>
                      <a:pt x="33" y="311"/>
                    </a:lnTo>
                    <a:lnTo>
                      <a:pt x="29" y="309"/>
                    </a:lnTo>
                    <a:lnTo>
                      <a:pt x="8" y="313"/>
                    </a:lnTo>
                    <a:lnTo>
                      <a:pt x="6" y="304"/>
                    </a:lnTo>
                    <a:lnTo>
                      <a:pt x="2" y="290"/>
                    </a:lnTo>
                    <a:lnTo>
                      <a:pt x="0" y="273"/>
                    </a:lnTo>
                    <a:lnTo>
                      <a:pt x="6" y="256"/>
                    </a:lnTo>
                    <a:lnTo>
                      <a:pt x="22" y="234"/>
                    </a:lnTo>
                    <a:lnTo>
                      <a:pt x="32" y="218"/>
                    </a:lnTo>
                    <a:lnTo>
                      <a:pt x="52" y="209"/>
                    </a:lnTo>
                    <a:lnTo>
                      <a:pt x="53" y="202"/>
                    </a:lnTo>
                    <a:lnTo>
                      <a:pt x="51" y="194"/>
                    </a:lnTo>
                    <a:lnTo>
                      <a:pt x="48" y="189"/>
                    </a:lnTo>
                    <a:lnTo>
                      <a:pt x="36" y="189"/>
                    </a:lnTo>
                    <a:lnTo>
                      <a:pt x="32" y="182"/>
                    </a:lnTo>
                    <a:lnTo>
                      <a:pt x="31" y="165"/>
                    </a:lnTo>
                    <a:lnTo>
                      <a:pt x="36" y="151"/>
                    </a:lnTo>
                    <a:lnTo>
                      <a:pt x="46" y="135"/>
                    </a:lnTo>
                    <a:lnTo>
                      <a:pt x="85" y="94"/>
                    </a:lnTo>
                    <a:lnTo>
                      <a:pt x="122" y="68"/>
                    </a:lnTo>
                    <a:lnTo>
                      <a:pt x="129" y="59"/>
                    </a:lnTo>
                    <a:lnTo>
                      <a:pt x="142" y="55"/>
                    </a:lnTo>
                    <a:lnTo>
                      <a:pt x="148" y="44"/>
                    </a:lnTo>
                    <a:lnTo>
                      <a:pt x="162" y="42"/>
                    </a:lnTo>
                    <a:lnTo>
                      <a:pt x="194" y="22"/>
                    </a:lnTo>
                    <a:lnTo>
                      <a:pt x="239" y="0"/>
                    </a:lnTo>
                    <a:lnTo>
                      <a:pt x="252" y="3"/>
                    </a:lnTo>
                    <a:lnTo>
                      <a:pt x="255" y="10"/>
                    </a:lnTo>
                    <a:lnTo>
                      <a:pt x="261" y="14"/>
                    </a:lnTo>
                    <a:lnTo>
                      <a:pt x="262" y="21"/>
                    </a:lnTo>
                    <a:lnTo>
                      <a:pt x="269" y="31"/>
                    </a:lnTo>
                    <a:lnTo>
                      <a:pt x="272" y="43"/>
                    </a:lnTo>
                    <a:lnTo>
                      <a:pt x="273" y="71"/>
                    </a:lnTo>
                    <a:lnTo>
                      <a:pt x="272" y="94"/>
                    </a:lnTo>
                    <a:lnTo>
                      <a:pt x="259" y="101"/>
                    </a:lnTo>
                    <a:lnTo>
                      <a:pt x="255" y="111"/>
                    </a:lnTo>
                    <a:lnTo>
                      <a:pt x="253" y="117"/>
                    </a:lnTo>
                    <a:lnTo>
                      <a:pt x="255" y="121"/>
                    </a:lnTo>
                    <a:lnTo>
                      <a:pt x="252" y="127"/>
                    </a:lnTo>
                    <a:lnTo>
                      <a:pt x="239" y="133"/>
                    </a:lnTo>
                    <a:lnTo>
                      <a:pt x="237" y="138"/>
                    </a:lnTo>
                    <a:lnTo>
                      <a:pt x="244" y="146"/>
                    </a:lnTo>
                    <a:lnTo>
                      <a:pt x="268" y="126"/>
                    </a:lnTo>
                    <a:lnTo>
                      <a:pt x="274" y="126"/>
                    </a:lnTo>
                    <a:lnTo>
                      <a:pt x="277" y="135"/>
                    </a:lnTo>
                    <a:lnTo>
                      <a:pt x="295" y="127"/>
                    </a:lnTo>
                    <a:lnTo>
                      <a:pt x="300" y="113"/>
                    </a:lnTo>
                    <a:lnTo>
                      <a:pt x="294" y="110"/>
                    </a:lnTo>
                    <a:lnTo>
                      <a:pt x="294" y="97"/>
                    </a:lnTo>
                    <a:lnTo>
                      <a:pt x="300" y="81"/>
                    </a:lnTo>
                    <a:lnTo>
                      <a:pt x="309" y="76"/>
                    </a:lnTo>
                    <a:lnTo>
                      <a:pt x="310" y="69"/>
                    </a:lnTo>
                    <a:lnTo>
                      <a:pt x="315" y="64"/>
                    </a:lnTo>
                    <a:lnTo>
                      <a:pt x="329" y="62"/>
                    </a:lnTo>
                    <a:lnTo>
                      <a:pt x="355" y="80"/>
                    </a:lnTo>
                    <a:lnTo>
                      <a:pt x="388" y="91"/>
                    </a:lnTo>
                    <a:lnTo>
                      <a:pt x="396" y="101"/>
                    </a:lnTo>
                    <a:lnTo>
                      <a:pt x="406" y="106"/>
                    </a:lnTo>
                    <a:lnTo>
                      <a:pt x="415" y="113"/>
                    </a:lnTo>
                    <a:lnTo>
                      <a:pt x="424" y="128"/>
                    </a:lnTo>
                    <a:lnTo>
                      <a:pt x="427" y="145"/>
                    </a:lnTo>
                    <a:lnTo>
                      <a:pt x="408" y="171"/>
                    </a:lnTo>
                    <a:lnTo>
                      <a:pt x="388" y="189"/>
                    </a:lnTo>
                    <a:lnTo>
                      <a:pt x="388" y="192"/>
                    </a:lnTo>
                    <a:lnTo>
                      <a:pt x="406" y="188"/>
                    </a:lnTo>
                    <a:lnTo>
                      <a:pt x="415" y="173"/>
                    </a:lnTo>
                    <a:lnTo>
                      <a:pt x="427" y="166"/>
                    </a:lnTo>
                    <a:lnTo>
                      <a:pt x="425" y="173"/>
                    </a:lnTo>
                    <a:lnTo>
                      <a:pt x="420" y="187"/>
                    </a:lnTo>
                    <a:lnTo>
                      <a:pt x="433" y="192"/>
                    </a:lnTo>
                    <a:lnTo>
                      <a:pt x="435" y="187"/>
                    </a:lnTo>
                    <a:lnTo>
                      <a:pt x="439" y="167"/>
                    </a:lnTo>
                    <a:lnTo>
                      <a:pt x="440" y="161"/>
                    </a:lnTo>
                    <a:lnTo>
                      <a:pt x="446" y="157"/>
                    </a:lnTo>
                    <a:lnTo>
                      <a:pt x="454" y="148"/>
                    </a:lnTo>
                    <a:lnTo>
                      <a:pt x="465" y="150"/>
                    </a:lnTo>
                    <a:lnTo>
                      <a:pt x="472" y="146"/>
                    </a:lnTo>
                    <a:lnTo>
                      <a:pt x="486" y="164"/>
                    </a:lnTo>
                    <a:lnTo>
                      <a:pt x="488" y="157"/>
                    </a:lnTo>
                    <a:lnTo>
                      <a:pt x="486" y="148"/>
                    </a:lnTo>
                    <a:lnTo>
                      <a:pt x="483" y="145"/>
                    </a:lnTo>
                    <a:lnTo>
                      <a:pt x="486" y="144"/>
                    </a:lnTo>
                    <a:lnTo>
                      <a:pt x="494" y="151"/>
                    </a:lnTo>
                    <a:lnTo>
                      <a:pt x="499" y="148"/>
                    </a:lnTo>
                    <a:lnTo>
                      <a:pt x="497" y="138"/>
                    </a:lnTo>
                    <a:lnTo>
                      <a:pt x="484" y="129"/>
                    </a:lnTo>
                    <a:lnTo>
                      <a:pt x="484" y="123"/>
                    </a:lnTo>
                    <a:lnTo>
                      <a:pt x="486" y="122"/>
                    </a:lnTo>
                    <a:lnTo>
                      <a:pt x="498" y="132"/>
                    </a:lnTo>
                    <a:lnTo>
                      <a:pt x="503" y="123"/>
                    </a:lnTo>
                    <a:lnTo>
                      <a:pt x="488" y="103"/>
                    </a:lnTo>
                    <a:lnTo>
                      <a:pt x="481" y="100"/>
                    </a:lnTo>
                    <a:lnTo>
                      <a:pt x="473" y="90"/>
                    </a:lnTo>
                    <a:lnTo>
                      <a:pt x="470" y="78"/>
                    </a:lnTo>
                    <a:lnTo>
                      <a:pt x="468" y="68"/>
                    </a:lnTo>
                    <a:lnTo>
                      <a:pt x="477" y="67"/>
                    </a:lnTo>
                    <a:lnTo>
                      <a:pt x="494" y="71"/>
                    </a:lnTo>
                    <a:lnTo>
                      <a:pt x="504" y="76"/>
                    </a:lnTo>
                    <a:lnTo>
                      <a:pt x="508" y="87"/>
                    </a:lnTo>
                    <a:lnTo>
                      <a:pt x="519" y="86"/>
                    </a:lnTo>
                    <a:lnTo>
                      <a:pt x="519" y="92"/>
                    </a:lnTo>
                    <a:lnTo>
                      <a:pt x="526" y="108"/>
                    </a:lnTo>
                    <a:lnTo>
                      <a:pt x="533" y="113"/>
                    </a:lnTo>
                    <a:lnTo>
                      <a:pt x="540" y="111"/>
                    </a:lnTo>
                    <a:lnTo>
                      <a:pt x="546" y="117"/>
                    </a:lnTo>
                    <a:lnTo>
                      <a:pt x="546" y="121"/>
                    </a:lnTo>
                    <a:lnTo>
                      <a:pt x="554" y="127"/>
                    </a:lnTo>
                    <a:lnTo>
                      <a:pt x="553" y="133"/>
                    </a:lnTo>
                    <a:lnTo>
                      <a:pt x="551" y="135"/>
                    </a:lnTo>
                    <a:lnTo>
                      <a:pt x="560" y="139"/>
                    </a:lnTo>
                    <a:lnTo>
                      <a:pt x="568" y="155"/>
                    </a:lnTo>
                    <a:lnTo>
                      <a:pt x="567" y="186"/>
                    </a:lnTo>
                    <a:lnTo>
                      <a:pt x="568" y="197"/>
                    </a:lnTo>
                    <a:lnTo>
                      <a:pt x="570" y="205"/>
                    </a:lnTo>
                    <a:lnTo>
                      <a:pt x="575" y="214"/>
                    </a:lnTo>
                    <a:lnTo>
                      <a:pt x="578" y="243"/>
                    </a:lnTo>
                    <a:lnTo>
                      <a:pt x="592" y="258"/>
                    </a:lnTo>
                    <a:lnTo>
                      <a:pt x="585" y="273"/>
                    </a:lnTo>
                    <a:lnTo>
                      <a:pt x="585" y="295"/>
                    </a:lnTo>
                    <a:lnTo>
                      <a:pt x="591" y="296"/>
                    </a:lnTo>
                    <a:lnTo>
                      <a:pt x="600" y="311"/>
                    </a:lnTo>
                    <a:lnTo>
                      <a:pt x="606" y="310"/>
                    </a:lnTo>
                    <a:lnTo>
                      <a:pt x="608" y="301"/>
                    </a:lnTo>
                    <a:lnTo>
                      <a:pt x="616" y="297"/>
                    </a:lnTo>
                    <a:lnTo>
                      <a:pt x="622" y="295"/>
                    </a:lnTo>
                    <a:lnTo>
                      <a:pt x="629" y="285"/>
                    </a:lnTo>
                    <a:lnTo>
                      <a:pt x="630" y="274"/>
                    </a:lnTo>
                    <a:lnTo>
                      <a:pt x="639" y="270"/>
                    </a:lnTo>
                    <a:lnTo>
                      <a:pt x="639" y="264"/>
                    </a:lnTo>
                    <a:lnTo>
                      <a:pt x="627" y="247"/>
                    </a:lnTo>
                    <a:lnTo>
                      <a:pt x="624" y="236"/>
                    </a:lnTo>
                    <a:lnTo>
                      <a:pt x="624" y="225"/>
                    </a:lnTo>
                    <a:lnTo>
                      <a:pt x="619" y="220"/>
                    </a:lnTo>
                    <a:lnTo>
                      <a:pt x="617" y="203"/>
                    </a:lnTo>
                    <a:lnTo>
                      <a:pt x="614" y="187"/>
                    </a:lnTo>
                    <a:lnTo>
                      <a:pt x="618" y="186"/>
                    </a:lnTo>
                    <a:lnTo>
                      <a:pt x="617" y="177"/>
                    </a:lnTo>
                    <a:lnTo>
                      <a:pt x="617" y="166"/>
                    </a:lnTo>
                    <a:lnTo>
                      <a:pt x="613" y="160"/>
                    </a:lnTo>
                    <a:lnTo>
                      <a:pt x="612" y="139"/>
                    </a:lnTo>
                    <a:lnTo>
                      <a:pt x="610" y="121"/>
                    </a:lnTo>
                    <a:lnTo>
                      <a:pt x="605" y="103"/>
                    </a:lnTo>
                    <a:lnTo>
                      <a:pt x="597" y="68"/>
                    </a:lnTo>
                    <a:lnTo>
                      <a:pt x="595" y="62"/>
                    </a:lnTo>
                    <a:lnTo>
                      <a:pt x="599" y="62"/>
                    </a:lnTo>
                    <a:lnTo>
                      <a:pt x="600" y="49"/>
                    </a:lnTo>
                    <a:lnTo>
                      <a:pt x="596" y="49"/>
                    </a:lnTo>
                    <a:lnTo>
                      <a:pt x="592" y="38"/>
                    </a:lnTo>
                    <a:lnTo>
                      <a:pt x="596" y="33"/>
                    </a:lnTo>
                    <a:lnTo>
                      <a:pt x="606" y="33"/>
                    </a:lnTo>
                    <a:lnTo>
                      <a:pt x="608" y="27"/>
                    </a:lnTo>
                    <a:lnTo>
                      <a:pt x="597" y="16"/>
                    </a:lnTo>
                    <a:lnTo>
                      <a:pt x="599" y="8"/>
                    </a:lnTo>
                    <a:lnTo>
                      <a:pt x="602" y="8"/>
                    </a:lnTo>
                    <a:lnTo>
                      <a:pt x="602" y="3"/>
                    </a:lnTo>
                    <a:lnTo>
                      <a:pt x="608" y="3"/>
                    </a:lnTo>
                    <a:lnTo>
                      <a:pt x="630" y="9"/>
                    </a:lnTo>
                    <a:lnTo>
                      <a:pt x="632" y="15"/>
                    </a:lnTo>
                    <a:lnTo>
                      <a:pt x="650" y="33"/>
                    </a:lnTo>
                    <a:lnTo>
                      <a:pt x="665" y="40"/>
                    </a:lnTo>
                    <a:lnTo>
                      <a:pt x="667" y="37"/>
                    </a:lnTo>
                    <a:lnTo>
                      <a:pt x="669" y="31"/>
                    </a:lnTo>
                    <a:lnTo>
                      <a:pt x="662" y="28"/>
                    </a:lnTo>
                    <a:lnTo>
                      <a:pt x="661" y="21"/>
                    </a:lnTo>
                    <a:lnTo>
                      <a:pt x="661" y="15"/>
                    </a:lnTo>
                    <a:lnTo>
                      <a:pt x="666" y="14"/>
                    </a:lnTo>
                    <a:lnTo>
                      <a:pt x="676" y="19"/>
                    </a:lnTo>
                    <a:lnTo>
                      <a:pt x="678" y="25"/>
                    </a:lnTo>
                    <a:lnTo>
                      <a:pt x="687" y="28"/>
                    </a:lnTo>
                    <a:lnTo>
                      <a:pt x="691" y="44"/>
                    </a:lnTo>
                    <a:lnTo>
                      <a:pt x="696" y="52"/>
                    </a:lnTo>
                    <a:lnTo>
                      <a:pt x="720" y="67"/>
                    </a:lnTo>
                    <a:lnTo>
                      <a:pt x="720" y="74"/>
                    </a:lnTo>
                    <a:lnTo>
                      <a:pt x="734" y="81"/>
                    </a:lnTo>
                    <a:lnTo>
                      <a:pt x="741" y="91"/>
                    </a:lnTo>
                    <a:lnTo>
                      <a:pt x="742" y="96"/>
                    </a:lnTo>
                    <a:lnTo>
                      <a:pt x="750" y="102"/>
                    </a:lnTo>
                    <a:lnTo>
                      <a:pt x="751" y="110"/>
                    </a:lnTo>
                    <a:lnTo>
                      <a:pt x="745" y="123"/>
                    </a:lnTo>
                    <a:lnTo>
                      <a:pt x="751" y="123"/>
                    </a:lnTo>
                    <a:lnTo>
                      <a:pt x="756" y="140"/>
                    </a:lnTo>
                    <a:lnTo>
                      <a:pt x="756" y="151"/>
                    </a:lnTo>
                    <a:lnTo>
                      <a:pt x="755" y="156"/>
                    </a:lnTo>
                    <a:lnTo>
                      <a:pt x="758" y="166"/>
                    </a:lnTo>
                    <a:lnTo>
                      <a:pt x="759" y="177"/>
                    </a:lnTo>
                    <a:lnTo>
                      <a:pt x="766" y="200"/>
                    </a:lnTo>
                    <a:lnTo>
                      <a:pt x="768" y="246"/>
                    </a:lnTo>
                    <a:lnTo>
                      <a:pt x="771" y="250"/>
                    </a:lnTo>
                    <a:lnTo>
                      <a:pt x="775" y="273"/>
                    </a:lnTo>
                    <a:lnTo>
                      <a:pt x="791" y="294"/>
                    </a:lnTo>
                    <a:lnTo>
                      <a:pt x="799" y="306"/>
                    </a:lnTo>
                    <a:lnTo>
                      <a:pt x="804" y="322"/>
                    </a:lnTo>
                    <a:lnTo>
                      <a:pt x="802" y="329"/>
                    </a:lnTo>
                    <a:lnTo>
                      <a:pt x="805" y="336"/>
                    </a:lnTo>
                    <a:lnTo>
                      <a:pt x="806" y="353"/>
                    </a:lnTo>
                    <a:lnTo>
                      <a:pt x="804" y="353"/>
                    </a:lnTo>
                    <a:lnTo>
                      <a:pt x="796" y="358"/>
                    </a:lnTo>
                    <a:lnTo>
                      <a:pt x="798" y="383"/>
                    </a:lnTo>
                    <a:lnTo>
                      <a:pt x="794" y="396"/>
                    </a:lnTo>
                    <a:lnTo>
                      <a:pt x="798" y="409"/>
                    </a:lnTo>
                    <a:lnTo>
                      <a:pt x="812" y="419"/>
                    </a:lnTo>
                    <a:lnTo>
                      <a:pt x="815" y="428"/>
                    </a:lnTo>
                    <a:lnTo>
                      <a:pt x="829" y="455"/>
                    </a:lnTo>
                    <a:lnTo>
                      <a:pt x="847" y="460"/>
                    </a:lnTo>
                    <a:lnTo>
                      <a:pt x="854" y="479"/>
                    </a:lnTo>
                    <a:lnTo>
                      <a:pt x="860" y="483"/>
                    </a:lnTo>
                    <a:lnTo>
                      <a:pt x="870" y="484"/>
                    </a:lnTo>
                    <a:lnTo>
                      <a:pt x="876" y="492"/>
                    </a:lnTo>
                    <a:lnTo>
                      <a:pt x="881" y="487"/>
                    </a:lnTo>
                    <a:lnTo>
                      <a:pt x="881" y="478"/>
                    </a:lnTo>
                    <a:lnTo>
                      <a:pt x="885" y="476"/>
                    </a:lnTo>
                    <a:lnTo>
                      <a:pt x="896" y="480"/>
                    </a:lnTo>
                    <a:lnTo>
                      <a:pt x="901" y="485"/>
                    </a:lnTo>
                    <a:lnTo>
                      <a:pt x="898" y="494"/>
                    </a:lnTo>
                    <a:lnTo>
                      <a:pt x="938" y="531"/>
                    </a:lnTo>
                    <a:lnTo>
                      <a:pt x="946" y="536"/>
                    </a:lnTo>
                    <a:lnTo>
                      <a:pt x="958" y="536"/>
                    </a:lnTo>
                    <a:lnTo>
                      <a:pt x="963" y="543"/>
                    </a:lnTo>
                    <a:lnTo>
                      <a:pt x="962" y="552"/>
                    </a:lnTo>
                    <a:lnTo>
                      <a:pt x="963" y="560"/>
                    </a:lnTo>
                    <a:lnTo>
                      <a:pt x="972" y="562"/>
                    </a:lnTo>
                    <a:lnTo>
                      <a:pt x="978" y="558"/>
                    </a:lnTo>
                    <a:lnTo>
                      <a:pt x="981" y="562"/>
                    </a:lnTo>
                    <a:lnTo>
                      <a:pt x="989" y="558"/>
                    </a:lnTo>
                    <a:lnTo>
                      <a:pt x="994" y="560"/>
                    </a:lnTo>
                    <a:lnTo>
                      <a:pt x="999" y="584"/>
                    </a:lnTo>
                    <a:lnTo>
                      <a:pt x="994" y="596"/>
                    </a:lnTo>
                    <a:lnTo>
                      <a:pt x="997" y="622"/>
                    </a:lnTo>
                    <a:lnTo>
                      <a:pt x="992" y="635"/>
                    </a:lnTo>
                    <a:lnTo>
                      <a:pt x="984" y="638"/>
                    </a:lnTo>
                    <a:lnTo>
                      <a:pt x="977" y="635"/>
                    </a:lnTo>
                    <a:lnTo>
                      <a:pt x="967" y="617"/>
                    </a:lnTo>
                    <a:lnTo>
                      <a:pt x="967" y="595"/>
                    </a:lnTo>
                    <a:lnTo>
                      <a:pt x="961" y="616"/>
                    </a:lnTo>
                    <a:lnTo>
                      <a:pt x="958" y="635"/>
                    </a:lnTo>
                    <a:lnTo>
                      <a:pt x="956" y="640"/>
                    </a:lnTo>
                    <a:lnTo>
                      <a:pt x="952" y="629"/>
                    </a:lnTo>
                    <a:lnTo>
                      <a:pt x="946" y="627"/>
                    </a:lnTo>
                    <a:lnTo>
                      <a:pt x="944" y="633"/>
                    </a:lnTo>
                    <a:lnTo>
                      <a:pt x="938" y="623"/>
                    </a:lnTo>
                    <a:lnTo>
                      <a:pt x="934" y="611"/>
                    </a:lnTo>
                    <a:lnTo>
                      <a:pt x="934" y="597"/>
                    </a:lnTo>
                    <a:lnTo>
                      <a:pt x="931" y="605"/>
                    </a:lnTo>
                    <a:lnTo>
                      <a:pt x="925" y="606"/>
                    </a:lnTo>
                    <a:lnTo>
                      <a:pt x="924" y="602"/>
                    </a:lnTo>
                    <a:lnTo>
                      <a:pt x="918" y="617"/>
                    </a:lnTo>
                    <a:lnTo>
                      <a:pt x="914" y="617"/>
                    </a:lnTo>
                    <a:lnTo>
                      <a:pt x="902" y="624"/>
                    </a:lnTo>
                    <a:lnTo>
                      <a:pt x="902" y="632"/>
                    </a:lnTo>
                    <a:lnTo>
                      <a:pt x="906" y="632"/>
                    </a:lnTo>
                    <a:lnTo>
                      <a:pt x="907" y="656"/>
                    </a:lnTo>
                    <a:lnTo>
                      <a:pt x="899" y="657"/>
                    </a:lnTo>
                    <a:lnTo>
                      <a:pt x="895" y="652"/>
                    </a:lnTo>
                    <a:lnTo>
                      <a:pt x="881" y="651"/>
                    </a:lnTo>
                    <a:lnTo>
                      <a:pt x="874" y="654"/>
                    </a:lnTo>
                    <a:lnTo>
                      <a:pt x="872" y="657"/>
                    </a:lnTo>
                    <a:lnTo>
                      <a:pt x="879" y="670"/>
                    </a:lnTo>
                    <a:lnTo>
                      <a:pt x="880" y="677"/>
                    </a:lnTo>
                    <a:lnTo>
                      <a:pt x="877" y="694"/>
                    </a:lnTo>
                    <a:lnTo>
                      <a:pt x="879" y="700"/>
                    </a:lnTo>
                    <a:lnTo>
                      <a:pt x="888" y="681"/>
                    </a:lnTo>
                    <a:lnTo>
                      <a:pt x="902" y="672"/>
                    </a:lnTo>
                    <a:lnTo>
                      <a:pt x="906" y="663"/>
                    </a:lnTo>
                    <a:lnTo>
                      <a:pt x="929" y="662"/>
                    </a:lnTo>
                    <a:lnTo>
                      <a:pt x="931" y="668"/>
                    </a:lnTo>
                    <a:lnTo>
                      <a:pt x="940" y="671"/>
                    </a:lnTo>
                    <a:lnTo>
                      <a:pt x="936" y="677"/>
                    </a:lnTo>
                    <a:lnTo>
                      <a:pt x="935" y="684"/>
                    </a:lnTo>
                    <a:lnTo>
                      <a:pt x="929" y="691"/>
                    </a:lnTo>
                    <a:lnTo>
                      <a:pt x="930" y="695"/>
                    </a:lnTo>
                    <a:lnTo>
                      <a:pt x="925" y="694"/>
                    </a:lnTo>
                    <a:lnTo>
                      <a:pt x="923" y="700"/>
                    </a:lnTo>
                    <a:lnTo>
                      <a:pt x="927" y="710"/>
                    </a:lnTo>
                    <a:lnTo>
                      <a:pt x="933" y="711"/>
                    </a:lnTo>
                    <a:lnTo>
                      <a:pt x="935" y="700"/>
                    </a:lnTo>
                    <a:lnTo>
                      <a:pt x="947" y="706"/>
                    </a:lnTo>
                    <a:lnTo>
                      <a:pt x="958" y="708"/>
                    </a:lnTo>
                    <a:lnTo>
                      <a:pt x="961" y="719"/>
                    </a:lnTo>
                    <a:lnTo>
                      <a:pt x="960" y="727"/>
                    </a:lnTo>
                    <a:lnTo>
                      <a:pt x="954" y="729"/>
                    </a:lnTo>
                    <a:lnTo>
                      <a:pt x="951" y="726"/>
                    </a:lnTo>
                    <a:lnTo>
                      <a:pt x="949" y="734"/>
                    </a:lnTo>
                    <a:lnTo>
                      <a:pt x="944" y="740"/>
                    </a:lnTo>
                    <a:lnTo>
                      <a:pt x="944" y="745"/>
                    </a:lnTo>
                    <a:lnTo>
                      <a:pt x="936" y="743"/>
                    </a:lnTo>
                    <a:lnTo>
                      <a:pt x="917" y="751"/>
                    </a:lnTo>
                    <a:lnTo>
                      <a:pt x="914" y="761"/>
                    </a:lnTo>
                    <a:lnTo>
                      <a:pt x="901" y="761"/>
                    </a:lnTo>
                    <a:lnTo>
                      <a:pt x="895" y="757"/>
                    </a:lnTo>
                    <a:lnTo>
                      <a:pt x="893" y="767"/>
                    </a:lnTo>
                    <a:lnTo>
                      <a:pt x="887" y="770"/>
                    </a:lnTo>
                    <a:lnTo>
                      <a:pt x="885" y="774"/>
                    </a:lnTo>
                    <a:lnTo>
                      <a:pt x="876" y="769"/>
                    </a:lnTo>
                    <a:lnTo>
                      <a:pt x="861" y="775"/>
                    </a:lnTo>
                    <a:lnTo>
                      <a:pt x="836" y="769"/>
                    </a:lnTo>
                    <a:lnTo>
                      <a:pt x="831" y="761"/>
                    </a:lnTo>
                    <a:lnTo>
                      <a:pt x="814" y="756"/>
                    </a:lnTo>
                    <a:lnTo>
                      <a:pt x="809" y="749"/>
                    </a:lnTo>
                    <a:lnTo>
                      <a:pt x="800" y="749"/>
                    </a:lnTo>
                    <a:lnTo>
                      <a:pt x="795" y="758"/>
                    </a:lnTo>
                    <a:lnTo>
                      <a:pt x="771" y="754"/>
                    </a:lnTo>
                    <a:lnTo>
                      <a:pt x="758" y="749"/>
                    </a:lnTo>
                    <a:lnTo>
                      <a:pt x="757" y="742"/>
                    </a:lnTo>
                    <a:lnTo>
                      <a:pt x="773" y="726"/>
                    </a:lnTo>
                    <a:lnTo>
                      <a:pt x="768" y="720"/>
                    </a:lnTo>
                    <a:lnTo>
                      <a:pt x="758" y="724"/>
                    </a:lnTo>
                    <a:lnTo>
                      <a:pt x="742" y="722"/>
                    </a:lnTo>
                    <a:lnTo>
                      <a:pt x="740" y="715"/>
                    </a:lnTo>
                    <a:lnTo>
                      <a:pt x="726" y="711"/>
                    </a:lnTo>
                    <a:lnTo>
                      <a:pt x="721" y="714"/>
                    </a:lnTo>
                    <a:lnTo>
                      <a:pt x="697" y="710"/>
                    </a:lnTo>
                    <a:lnTo>
                      <a:pt x="696" y="700"/>
                    </a:lnTo>
                    <a:lnTo>
                      <a:pt x="699" y="693"/>
                    </a:lnTo>
                    <a:lnTo>
                      <a:pt x="697" y="677"/>
                    </a:lnTo>
                    <a:lnTo>
                      <a:pt x="693" y="666"/>
                    </a:lnTo>
                    <a:lnTo>
                      <a:pt x="682" y="662"/>
                    </a:lnTo>
                    <a:lnTo>
                      <a:pt x="678" y="670"/>
                    </a:lnTo>
                    <a:lnTo>
                      <a:pt x="673" y="678"/>
                    </a:lnTo>
                    <a:lnTo>
                      <a:pt x="660" y="684"/>
                    </a:lnTo>
                    <a:lnTo>
                      <a:pt x="665" y="702"/>
                    </a:lnTo>
                    <a:lnTo>
                      <a:pt x="665" y="710"/>
                    </a:lnTo>
                    <a:lnTo>
                      <a:pt x="655" y="718"/>
                    </a:lnTo>
                    <a:lnTo>
                      <a:pt x="639" y="741"/>
                    </a:lnTo>
                    <a:lnTo>
                      <a:pt x="612" y="748"/>
                    </a:lnTo>
                    <a:lnTo>
                      <a:pt x="572" y="748"/>
                    </a:lnTo>
                    <a:lnTo>
                      <a:pt x="578" y="753"/>
                    </a:lnTo>
                    <a:lnTo>
                      <a:pt x="567" y="770"/>
                    </a:lnTo>
                    <a:lnTo>
                      <a:pt x="552" y="781"/>
                    </a:lnTo>
                    <a:lnTo>
                      <a:pt x="535" y="788"/>
                    </a:lnTo>
                    <a:lnTo>
                      <a:pt x="521" y="796"/>
                    </a:lnTo>
                    <a:lnTo>
                      <a:pt x="503" y="799"/>
                    </a:lnTo>
                    <a:lnTo>
                      <a:pt x="495" y="795"/>
                    </a:lnTo>
                    <a:lnTo>
                      <a:pt x="482" y="801"/>
                    </a:lnTo>
                    <a:lnTo>
                      <a:pt x="467" y="797"/>
                    </a:lnTo>
                    <a:lnTo>
                      <a:pt x="460" y="802"/>
                    </a:lnTo>
                    <a:lnTo>
                      <a:pt x="455" y="796"/>
                    </a:lnTo>
                    <a:lnTo>
                      <a:pt x="440" y="802"/>
                    </a:lnTo>
                    <a:lnTo>
                      <a:pt x="425" y="805"/>
                    </a:lnTo>
                    <a:lnTo>
                      <a:pt x="423" y="807"/>
                    </a:lnTo>
                    <a:lnTo>
                      <a:pt x="430" y="807"/>
                    </a:lnTo>
                    <a:lnTo>
                      <a:pt x="429" y="812"/>
                    </a:lnTo>
                    <a:lnTo>
                      <a:pt x="415" y="812"/>
                    </a:lnTo>
                    <a:lnTo>
                      <a:pt x="393" y="818"/>
                    </a:lnTo>
                    <a:lnTo>
                      <a:pt x="387" y="815"/>
                    </a:lnTo>
                    <a:lnTo>
                      <a:pt x="369" y="815"/>
                    </a:lnTo>
                    <a:lnTo>
                      <a:pt x="320" y="819"/>
                    </a:lnTo>
                    <a:lnTo>
                      <a:pt x="321" y="816"/>
                    </a:lnTo>
                    <a:lnTo>
                      <a:pt x="332" y="807"/>
                    </a:lnTo>
                    <a:lnTo>
                      <a:pt x="314" y="796"/>
                    </a:lnTo>
                    <a:lnTo>
                      <a:pt x="305" y="783"/>
                    </a:lnTo>
                    <a:lnTo>
                      <a:pt x="301" y="770"/>
                    </a:lnTo>
                    <a:lnTo>
                      <a:pt x="296" y="758"/>
                    </a:lnTo>
                    <a:lnTo>
                      <a:pt x="296" y="743"/>
                    </a:lnTo>
                    <a:lnTo>
                      <a:pt x="300" y="732"/>
                    </a:lnTo>
                    <a:lnTo>
                      <a:pt x="300" y="729"/>
                    </a:lnTo>
                    <a:lnTo>
                      <a:pt x="291" y="724"/>
                    </a:lnTo>
                    <a:lnTo>
                      <a:pt x="290" y="719"/>
                    </a:lnTo>
                    <a:lnTo>
                      <a:pt x="287" y="713"/>
                    </a:lnTo>
                    <a:lnTo>
                      <a:pt x="277" y="706"/>
                    </a:lnTo>
                    <a:lnTo>
                      <a:pt x="277" y="702"/>
                    </a:lnTo>
                    <a:lnTo>
                      <a:pt x="259" y="697"/>
                    </a:lnTo>
                    <a:lnTo>
                      <a:pt x="230" y="69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96" name="Freeform 290"/>
              <p:cNvSpPr>
                <a:spLocks noChangeAspect="1"/>
              </p:cNvSpPr>
              <p:nvPr/>
            </p:nvSpPr>
            <p:spPr bwMode="gray">
              <a:xfrm>
                <a:off x="1342" y="1267"/>
                <a:ext cx="27" cy="34"/>
              </a:xfrm>
              <a:custGeom>
                <a:avLst/>
                <a:gdLst/>
                <a:ahLst/>
                <a:cxnLst>
                  <a:cxn ang="0">
                    <a:pos x="114" y="130"/>
                  </a:cxn>
                  <a:cxn ang="0">
                    <a:pos x="114" y="121"/>
                  </a:cxn>
                  <a:cxn ang="0">
                    <a:pos x="118" y="111"/>
                  </a:cxn>
                  <a:cxn ang="0">
                    <a:pos x="127" y="95"/>
                  </a:cxn>
                  <a:cxn ang="0">
                    <a:pos x="132" y="76"/>
                  </a:cxn>
                  <a:cxn ang="0">
                    <a:pos x="135" y="59"/>
                  </a:cxn>
                  <a:cxn ang="0">
                    <a:pos x="135" y="46"/>
                  </a:cxn>
                  <a:cxn ang="0">
                    <a:pos x="137" y="39"/>
                  </a:cxn>
                  <a:cxn ang="0">
                    <a:pos x="134" y="29"/>
                  </a:cxn>
                  <a:cxn ang="0">
                    <a:pos x="126" y="28"/>
                  </a:cxn>
                  <a:cxn ang="0">
                    <a:pos x="120" y="16"/>
                  </a:cxn>
                  <a:cxn ang="0">
                    <a:pos x="99" y="2"/>
                  </a:cxn>
                  <a:cxn ang="0">
                    <a:pos x="88" y="0"/>
                  </a:cxn>
                  <a:cxn ang="0">
                    <a:pos x="69" y="6"/>
                  </a:cxn>
                  <a:cxn ang="0">
                    <a:pos x="34" y="6"/>
                  </a:cxn>
                  <a:cxn ang="0">
                    <a:pos x="23" y="12"/>
                  </a:cxn>
                  <a:cxn ang="0">
                    <a:pos x="13" y="32"/>
                  </a:cxn>
                  <a:cxn ang="0">
                    <a:pos x="2" y="48"/>
                  </a:cxn>
                  <a:cxn ang="0">
                    <a:pos x="0" y="57"/>
                  </a:cxn>
                  <a:cxn ang="0">
                    <a:pos x="26" y="71"/>
                  </a:cxn>
                  <a:cxn ang="0">
                    <a:pos x="32" y="81"/>
                  </a:cxn>
                  <a:cxn ang="0">
                    <a:pos x="44" y="92"/>
                  </a:cxn>
                  <a:cxn ang="0">
                    <a:pos x="54" y="109"/>
                  </a:cxn>
                  <a:cxn ang="0">
                    <a:pos x="60" y="115"/>
                  </a:cxn>
                  <a:cxn ang="0">
                    <a:pos x="71" y="132"/>
                  </a:cxn>
                  <a:cxn ang="0">
                    <a:pos x="72" y="141"/>
                  </a:cxn>
                  <a:cxn ang="0">
                    <a:pos x="93" y="167"/>
                  </a:cxn>
                  <a:cxn ang="0">
                    <a:pos x="96" y="163"/>
                  </a:cxn>
                  <a:cxn ang="0">
                    <a:pos x="96" y="158"/>
                  </a:cxn>
                  <a:cxn ang="0">
                    <a:pos x="100" y="158"/>
                  </a:cxn>
                  <a:cxn ang="0">
                    <a:pos x="110" y="145"/>
                  </a:cxn>
                  <a:cxn ang="0">
                    <a:pos x="114" y="136"/>
                  </a:cxn>
                  <a:cxn ang="0">
                    <a:pos x="114" y="130"/>
                  </a:cxn>
                </a:cxnLst>
                <a:rect l="0" t="0" r="r" b="b"/>
                <a:pathLst>
                  <a:path w="137" h="167">
                    <a:moveTo>
                      <a:pt x="114" y="130"/>
                    </a:moveTo>
                    <a:lnTo>
                      <a:pt x="114" y="121"/>
                    </a:lnTo>
                    <a:lnTo>
                      <a:pt x="118" y="111"/>
                    </a:lnTo>
                    <a:lnTo>
                      <a:pt x="127" y="95"/>
                    </a:lnTo>
                    <a:lnTo>
                      <a:pt x="132" y="76"/>
                    </a:lnTo>
                    <a:lnTo>
                      <a:pt x="135" y="59"/>
                    </a:lnTo>
                    <a:lnTo>
                      <a:pt x="135" y="46"/>
                    </a:lnTo>
                    <a:lnTo>
                      <a:pt x="137" y="39"/>
                    </a:lnTo>
                    <a:lnTo>
                      <a:pt x="134" y="29"/>
                    </a:lnTo>
                    <a:lnTo>
                      <a:pt x="126" y="28"/>
                    </a:lnTo>
                    <a:lnTo>
                      <a:pt x="120" y="16"/>
                    </a:lnTo>
                    <a:lnTo>
                      <a:pt x="99" y="2"/>
                    </a:lnTo>
                    <a:lnTo>
                      <a:pt x="88" y="0"/>
                    </a:lnTo>
                    <a:lnTo>
                      <a:pt x="69" y="6"/>
                    </a:lnTo>
                    <a:lnTo>
                      <a:pt x="34" y="6"/>
                    </a:lnTo>
                    <a:lnTo>
                      <a:pt x="23" y="12"/>
                    </a:lnTo>
                    <a:lnTo>
                      <a:pt x="13" y="32"/>
                    </a:lnTo>
                    <a:lnTo>
                      <a:pt x="2" y="48"/>
                    </a:lnTo>
                    <a:lnTo>
                      <a:pt x="0" y="57"/>
                    </a:lnTo>
                    <a:lnTo>
                      <a:pt x="26" y="71"/>
                    </a:lnTo>
                    <a:lnTo>
                      <a:pt x="32" y="81"/>
                    </a:lnTo>
                    <a:lnTo>
                      <a:pt x="44" y="92"/>
                    </a:lnTo>
                    <a:lnTo>
                      <a:pt x="54" y="109"/>
                    </a:lnTo>
                    <a:lnTo>
                      <a:pt x="60" y="115"/>
                    </a:lnTo>
                    <a:lnTo>
                      <a:pt x="71" y="132"/>
                    </a:lnTo>
                    <a:lnTo>
                      <a:pt x="72" y="141"/>
                    </a:lnTo>
                    <a:lnTo>
                      <a:pt x="93" y="167"/>
                    </a:lnTo>
                    <a:lnTo>
                      <a:pt x="96" y="163"/>
                    </a:lnTo>
                    <a:lnTo>
                      <a:pt x="96" y="158"/>
                    </a:lnTo>
                    <a:lnTo>
                      <a:pt x="100" y="158"/>
                    </a:lnTo>
                    <a:lnTo>
                      <a:pt x="110" y="145"/>
                    </a:lnTo>
                    <a:lnTo>
                      <a:pt x="114" y="136"/>
                    </a:lnTo>
                    <a:lnTo>
                      <a:pt x="114" y="13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97" name="Freeform 291"/>
              <p:cNvSpPr>
                <a:spLocks noChangeAspect="1"/>
              </p:cNvSpPr>
              <p:nvPr/>
            </p:nvSpPr>
            <p:spPr bwMode="gray">
              <a:xfrm>
                <a:off x="1392" y="1262"/>
                <a:ext cx="67" cy="97"/>
              </a:xfrm>
              <a:custGeom>
                <a:avLst/>
                <a:gdLst/>
                <a:ahLst/>
                <a:cxnLst>
                  <a:cxn ang="0">
                    <a:pos x="124" y="351"/>
                  </a:cxn>
                  <a:cxn ang="0">
                    <a:pos x="109" y="334"/>
                  </a:cxn>
                  <a:cxn ang="0">
                    <a:pos x="87" y="317"/>
                  </a:cxn>
                  <a:cxn ang="0">
                    <a:pos x="55" y="322"/>
                  </a:cxn>
                  <a:cxn ang="0">
                    <a:pos x="40" y="291"/>
                  </a:cxn>
                  <a:cxn ang="0">
                    <a:pos x="1" y="245"/>
                  </a:cxn>
                  <a:cxn ang="0">
                    <a:pos x="6" y="189"/>
                  </a:cxn>
                  <a:cxn ang="0">
                    <a:pos x="35" y="189"/>
                  </a:cxn>
                  <a:cxn ang="0">
                    <a:pos x="42" y="202"/>
                  </a:cxn>
                  <a:cxn ang="0">
                    <a:pos x="64" y="217"/>
                  </a:cxn>
                  <a:cxn ang="0">
                    <a:pos x="71" y="244"/>
                  </a:cxn>
                  <a:cxn ang="0">
                    <a:pos x="99" y="236"/>
                  </a:cxn>
                  <a:cxn ang="0">
                    <a:pos x="124" y="223"/>
                  </a:cxn>
                  <a:cxn ang="0">
                    <a:pos x="120" y="196"/>
                  </a:cxn>
                  <a:cxn ang="0">
                    <a:pos x="132" y="190"/>
                  </a:cxn>
                  <a:cxn ang="0">
                    <a:pos x="116" y="171"/>
                  </a:cxn>
                  <a:cxn ang="0">
                    <a:pos x="110" y="144"/>
                  </a:cxn>
                  <a:cxn ang="0">
                    <a:pos x="137" y="151"/>
                  </a:cxn>
                  <a:cxn ang="0">
                    <a:pos x="114" y="119"/>
                  </a:cxn>
                  <a:cxn ang="0">
                    <a:pos x="93" y="134"/>
                  </a:cxn>
                  <a:cxn ang="0">
                    <a:pos x="61" y="105"/>
                  </a:cxn>
                  <a:cxn ang="0">
                    <a:pos x="80" y="78"/>
                  </a:cxn>
                  <a:cxn ang="0">
                    <a:pos x="99" y="98"/>
                  </a:cxn>
                  <a:cxn ang="0">
                    <a:pos x="98" y="71"/>
                  </a:cxn>
                  <a:cxn ang="0">
                    <a:pos x="71" y="59"/>
                  </a:cxn>
                  <a:cxn ang="0">
                    <a:pos x="96" y="21"/>
                  </a:cxn>
                  <a:cxn ang="0">
                    <a:pos x="124" y="39"/>
                  </a:cxn>
                  <a:cxn ang="0">
                    <a:pos x="113" y="19"/>
                  </a:cxn>
                  <a:cxn ang="0">
                    <a:pos x="129" y="0"/>
                  </a:cxn>
                  <a:cxn ang="0">
                    <a:pos x="152" y="22"/>
                  </a:cxn>
                  <a:cxn ang="0">
                    <a:pos x="188" y="34"/>
                  </a:cxn>
                  <a:cxn ang="0">
                    <a:pos x="248" y="8"/>
                  </a:cxn>
                  <a:cxn ang="0">
                    <a:pos x="288" y="26"/>
                  </a:cxn>
                  <a:cxn ang="0">
                    <a:pos x="284" y="66"/>
                  </a:cxn>
                  <a:cxn ang="0">
                    <a:pos x="270" y="76"/>
                  </a:cxn>
                  <a:cxn ang="0">
                    <a:pos x="282" y="112"/>
                  </a:cxn>
                  <a:cxn ang="0">
                    <a:pos x="250" y="130"/>
                  </a:cxn>
                  <a:cxn ang="0">
                    <a:pos x="228" y="164"/>
                  </a:cxn>
                  <a:cxn ang="0">
                    <a:pos x="220" y="195"/>
                  </a:cxn>
                  <a:cxn ang="0">
                    <a:pos x="265" y="173"/>
                  </a:cxn>
                  <a:cxn ang="0">
                    <a:pos x="282" y="204"/>
                  </a:cxn>
                  <a:cxn ang="0">
                    <a:pos x="293" y="222"/>
                  </a:cxn>
                  <a:cxn ang="0">
                    <a:pos x="290" y="248"/>
                  </a:cxn>
                  <a:cxn ang="0">
                    <a:pos x="315" y="222"/>
                  </a:cxn>
                  <a:cxn ang="0">
                    <a:pos x="324" y="247"/>
                  </a:cxn>
                  <a:cxn ang="0">
                    <a:pos x="329" y="288"/>
                  </a:cxn>
                  <a:cxn ang="0">
                    <a:pos x="320" y="313"/>
                  </a:cxn>
                  <a:cxn ang="0">
                    <a:pos x="323" y="344"/>
                  </a:cxn>
                  <a:cxn ang="0">
                    <a:pos x="325" y="360"/>
                  </a:cxn>
                  <a:cxn ang="0">
                    <a:pos x="322" y="389"/>
                  </a:cxn>
                  <a:cxn ang="0">
                    <a:pos x="303" y="410"/>
                  </a:cxn>
                  <a:cxn ang="0">
                    <a:pos x="249" y="426"/>
                  </a:cxn>
                  <a:cxn ang="0">
                    <a:pos x="248" y="444"/>
                  </a:cxn>
                  <a:cxn ang="0">
                    <a:pos x="229" y="475"/>
                  </a:cxn>
                  <a:cxn ang="0">
                    <a:pos x="205" y="464"/>
                  </a:cxn>
                  <a:cxn ang="0">
                    <a:pos x="187" y="473"/>
                  </a:cxn>
                  <a:cxn ang="0">
                    <a:pos x="172" y="424"/>
                  </a:cxn>
                  <a:cxn ang="0">
                    <a:pos x="144" y="384"/>
                  </a:cxn>
                </a:cxnLst>
                <a:rect l="0" t="0" r="r" b="b"/>
                <a:pathLst>
                  <a:path w="331" h="484">
                    <a:moveTo>
                      <a:pt x="137" y="376"/>
                    </a:moveTo>
                    <a:lnTo>
                      <a:pt x="132" y="371"/>
                    </a:lnTo>
                    <a:lnTo>
                      <a:pt x="124" y="351"/>
                    </a:lnTo>
                    <a:lnTo>
                      <a:pt x="123" y="344"/>
                    </a:lnTo>
                    <a:lnTo>
                      <a:pt x="116" y="336"/>
                    </a:lnTo>
                    <a:lnTo>
                      <a:pt x="109" y="334"/>
                    </a:lnTo>
                    <a:lnTo>
                      <a:pt x="99" y="341"/>
                    </a:lnTo>
                    <a:lnTo>
                      <a:pt x="94" y="328"/>
                    </a:lnTo>
                    <a:lnTo>
                      <a:pt x="87" y="317"/>
                    </a:lnTo>
                    <a:lnTo>
                      <a:pt x="81" y="317"/>
                    </a:lnTo>
                    <a:lnTo>
                      <a:pt x="78" y="325"/>
                    </a:lnTo>
                    <a:lnTo>
                      <a:pt x="55" y="322"/>
                    </a:lnTo>
                    <a:lnTo>
                      <a:pt x="51" y="307"/>
                    </a:lnTo>
                    <a:lnTo>
                      <a:pt x="42" y="297"/>
                    </a:lnTo>
                    <a:lnTo>
                      <a:pt x="40" y="291"/>
                    </a:lnTo>
                    <a:lnTo>
                      <a:pt x="22" y="275"/>
                    </a:lnTo>
                    <a:lnTo>
                      <a:pt x="18" y="268"/>
                    </a:lnTo>
                    <a:lnTo>
                      <a:pt x="1" y="245"/>
                    </a:lnTo>
                    <a:lnTo>
                      <a:pt x="0" y="227"/>
                    </a:lnTo>
                    <a:lnTo>
                      <a:pt x="2" y="205"/>
                    </a:lnTo>
                    <a:lnTo>
                      <a:pt x="6" y="189"/>
                    </a:lnTo>
                    <a:lnTo>
                      <a:pt x="15" y="182"/>
                    </a:lnTo>
                    <a:lnTo>
                      <a:pt x="28" y="179"/>
                    </a:lnTo>
                    <a:lnTo>
                      <a:pt x="35" y="189"/>
                    </a:lnTo>
                    <a:lnTo>
                      <a:pt x="43" y="194"/>
                    </a:lnTo>
                    <a:lnTo>
                      <a:pt x="44" y="195"/>
                    </a:lnTo>
                    <a:lnTo>
                      <a:pt x="42" y="202"/>
                    </a:lnTo>
                    <a:lnTo>
                      <a:pt x="48" y="209"/>
                    </a:lnTo>
                    <a:lnTo>
                      <a:pt x="59" y="212"/>
                    </a:lnTo>
                    <a:lnTo>
                      <a:pt x="64" y="217"/>
                    </a:lnTo>
                    <a:lnTo>
                      <a:pt x="65" y="228"/>
                    </a:lnTo>
                    <a:lnTo>
                      <a:pt x="69" y="236"/>
                    </a:lnTo>
                    <a:lnTo>
                      <a:pt x="71" y="244"/>
                    </a:lnTo>
                    <a:lnTo>
                      <a:pt x="89" y="245"/>
                    </a:lnTo>
                    <a:lnTo>
                      <a:pt x="97" y="241"/>
                    </a:lnTo>
                    <a:lnTo>
                      <a:pt x="99" y="236"/>
                    </a:lnTo>
                    <a:lnTo>
                      <a:pt x="105" y="238"/>
                    </a:lnTo>
                    <a:lnTo>
                      <a:pt x="113" y="236"/>
                    </a:lnTo>
                    <a:lnTo>
                      <a:pt x="124" y="223"/>
                    </a:lnTo>
                    <a:lnTo>
                      <a:pt x="119" y="214"/>
                    </a:lnTo>
                    <a:lnTo>
                      <a:pt x="116" y="196"/>
                    </a:lnTo>
                    <a:lnTo>
                      <a:pt x="120" y="196"/>
                    </a:lnTo>
                    <a:lnTo>
                      <a:pt x="128" y="206"/>
                    </a:lnTo>
                    <a:lnTo>
                      <a:pt x="132" y="204"/>
                    </a:lnTo>
                    <a:lnTo>
                      <a:pt x="132" y="190"/>
                    </a:lnTo>
                    <a:lnTo>
                      <a:pt x="129" y="183"/>
                    </a:lnTo>
                    <a:lnTo>
                      <a:pt x="119" y="182"/>
                    </a:lnTo>
                    <a:lnTo>
                      <a:pt x="116" y="171"/>
                    </a:lnTo>
                    <a:lnTo>
                      <a:pt x="112" y="168"/>
                    </a:lnTo>
                    <a:lnTo>
                      <a:pt x="112" y="155"/>
                    </a:lnTo>
                    <a:lnTo>
                      <a:pt x="110" y="144"/>
                    </a:lnTo>
                    <a:lnTo>
                      <a:pt x="112" y="140"/>
                    </a:lnTo>
                    <a:lnTo>
                      <a:pt x="121" y="137"/>
                    </a:lnTo>
                    <a:lnTo>
                      <a:pt x="137" y="151"/>
                    </a:lnTo>
                    <a:lnTo>
                      <a:pt x="140" y="146"/>
                    </a:lnTo>
                    <a:lnTo>
                      <a:pt x="118" y="113"/>
                    </a:lnTo>
                    <a:lnTo>
                      <a:pt x="114" y="119"/>
                    </a:lnTo>
                    <a:lnTo>
                      <a:pt x="113" y="128"/>
                    </a:lnTo>
                    <a:lnTo>
                      <a:pt x="104" y="131"/>
                    </a:lnTo>
                    <a:lnTo>
                      <a:pt x="93" y="134"/>
                    </a:lnTo>
                    <a:lnTo>
                      <a:pt x="77" y="123"/>
                    </a:lnTo>
                    <a:lnTo>
                      <a:pt x="69" y="107"/>
                    </a:lnTo>
                    <a:lnTo>
                      <a:pt x="61" y="105"/>
                    </a:lnTo>
                    <a:lnTo>
                      <a:pt x="59" y="89"/>
                    </a:lnTo>
                    <a:lnTo>
                      <a:pt x="60" y="78"/>
                    </a:lnTo>
                    <a:lnTo>
                      <a:pt x="80" y="78"/>
                    </a:lnTo>
                    <a:lnTo>
                      <a:pt x="87" y="85"/>
                    </a:lnTo>
                    <a:lnTo>
                      <a:pt x="89" y="92"/>
                    </a:lnTo>
                    <a:lnTo>
                      <a:pt x="99" y="98"/>
                    </a:lnTo>
                    <a:lnTo>
                      <a:pt x="102" y="92"/>
                    </a:lnTo>
                    <a:lnTo>
                      <a:pt x="98" y="80"/>
                    </a:lnTo>
                    <a:lnTo>
                      <a:pt x="98" y="71"/>
                    </a:lnTo>
                    <a:lnTo>
                      <a:pt x="85" y="67"/>
                    </a:lnTo>
                    <a:lnTo>
                      <a:pt x="80" y="59"/>
                    </a:lnTo>
                    <a:lnTo>
                      <a:pt x="71" y="59"/>
                    </a:lnTo>
                    <a:lnTo>
                      <a:pt x="66" y="45"/>
                    </a:lnTo>
                    <a:lnTo>
                      <a:pt x="77" y="32"/>
                    </a:lnTo>
                    <a:lnTo>
                      <a:pt x="96" y="21"/>
                    </a:lnTo>
                    <a:lnTo>
                      <a:pt x="101" y="28"/>
                    </a:lnTo>
                    <a:lnTo>
                      <a:pt x="114" y="32"/>
                    </a:lnTo>
                    <a:lnTo>
                      <a:pt x="124" y="39"/>
                    </a:lnTo>
                    <a:lnTo>
                      <a:pt x="126" y="32"/>
                    </a:lnTo>
                    <a:lnTo>
                      <a:pt x="126" y="24"/>
                    </a:lnTo>
                    <a:lnTo>
                      <a:pt x="113" y="19"/>
                    </a:lnTo>
                    <a:lnTo>
                      <a:pt x="109" y="12"/>
                    </a:lnTo>
                    <a:lnTo>
                      <a:pt x="119" y="5"/>
                    </a:lnTo>
                    <a:lnTo>
                      <a:pt x="129" y="0"/>
                    </a:lnTo>
                    <a:lnTo>
                      <a:pt x="135" y="5"/>
                    </a:lnTo>
                    <a:lnTo>
                      <a:pt x="144" y="21"/>
                    </a:lnTo>
                    <a:lnTo>
                      <a:pt x="152" y="22"/>
                    </a:lnTo>
                    <a:lnTo>
                      <a:pt x="164" y="32"/>
                    </a:lnTo>
                    <a:lnTo>
                      <a:pt x="175" y="37"/>
                    </a:lnTo>
                    <a:lnTo>
                      <a:pt x="188" y="34"/>
                    </a:lnTo>
                    <a:lnTo>
                      <a:pt x="193" y="38"/>
                    </a:lnTo>
                    <a:lnTo>
                      <a:pt x="217" y="31"/>
                    </a:lnTo>
                    <a:lnTo>
                      <a:pt x="248" y="8"/>
                    </a:lnTo>
                    <a:lnTo>
                      <a:pt x="274" y="1"/>
                    </a:lnTo>
                    <a:lnTo>
                      <a:pt x="276" y="8"/>
                    </a:lnTo>
                    <a:lnTo>
                      <a:pt x="288" y="26"/>
                    </a:lnTo>
                    <a:lnTo>
                      <a:pt x="295" y="28"/>
                    </a:lnTo>
                    <a:lnTo>
                      <a:pt x="293" y="51"/>
                    </a:lnTo>
                    <a:lnTo>
                      <a:pt x="284" y="66"/>
                    </a:lnTo>
                    <a:lnTo>
                      <a:pt x="270" y="69"/>
                    </a:lnTo>
                    <a:lnTo>
                      <a:pt x="266" y="75"/>
                    </a:lnTo>
                    <a:lnTo>
                      <a:pt x="270" y="76"/>
                    </a:lnTo>
                    <a:lnTo>
                      <a:pt x="281" y="86"/>
                    </a:lnTo>
                    <a:lnTo>
                      <a:pt x="284" y="94"/>
                    </a:lnTo>
                    <a:lnTo>
                      <a:pt x="282" y="112"/>
                    </a:lnTo>
                    <a:lnTo>
                      <a:pt x="279" y="108"/>
                    </a:lnTo>
                    <a:lnTo>
                      <a:pt x="268" y="112"/>
                    </a:lnTo>
                    <a:lnTo>
                      <a:pt x="250" y="130"/>
                    </a:lnTo>
                    <a:lnTo>
                      <a:pt x="241" y="148"/>
                    </a:lnTo>
                    <a:lnTo>
                      <a:pt x="233" y="155"/>
                    </a:lnTo>
                    <a:lnTo>
                      <a:pt x="228" y="164"/>
                    </a:lnTo>
                    <a:lnTo>
                      <a:pt x="221" y="172"/>
                    </a:lnTo>
                    <a:lnTo>
                      <a:pt x="220" y="184"/>
                    </a:lnTo>
                    <a:lnTo>
                      <a:pt x="220" y="195"/>
                    </a:lnTo>
                    <a:lnTo>
                      <a:pt x="242" y="172"/>
                    </a:lnTo>
                    <a:lnTo>
                      <a:pt x="257" y="167"/>
                    </a:lnTo>
                    <a:lnTo>
                      <a:pt x="265" y="173"/>
                    </a:lnTo>
                    <a:lnTo>
                      <a:pt x="280" y="189"/>
                    </a:lnTo>
                    <a:lnTo>
                      <a:pt x="279" y="201"/>
                    </a:lnTo>
                    <a:lnTo>
                      <a:pt x="282" y="204"/>
                    </a:lnTo>
                    <a:lnTo>
                      <a:pt x="285" y="215"/>
                    </a:lnTo>
                    <a:lnTo>
                      <a:pt x="290" y="216"/>
                    </a:lnTo>
                    <a:lnTo>
                      <a:pt x="293" y="222"/>
                    </a:lnTo>
                    <a:lnTo>
                      <a:pt x="295" y="228"/>
                    </a:lnTo>
                    <a:lnTo>
                      <a:pt x="290" y="238"/>
                    </a:lnTo>
                    <a:lnTo>
                      <a:pt x="290" y="248"/>
                    </a:lnTo>
                    <a:lnTo>
                      <a:pt x="303" y="236"/>
                    </a:lnTo>
                    <a:lnTo>
                      <a:pt x="314" y="234"/>
                    </a:lnTo>
                    <a:lnTo>
                      <a:pt x="315" y="222"/>
                    </a:lnTo>
                    <a:lnTo>
                      <a:pt x="322" y="232"/>
                    </a:lnTo>
                    <a:lnTo>
                      <a:pt x="322" y="242"/>
                    </a:lnTo>
                    <a:lnTo>
                      <a:pt x="324" y="247"/>
                    </a:lnTo>
                    <a:lnTo>
                      <a:pt x="331" y="274"/>
                    </a:lnTo>
                    <a:lnTo>
                      <a:pt x="331" y="282"/>
                    </a:lnTo>
                    <a:lnTo>
                      <a:pt x="329" y="288"/>
                    </a:lnTo>
                    <a:lnTo>
                      <a:pt x="319" y="300"/>
                    </a:lnTo>
                    <a:lnTo>
                      <a:pt x="314" y="301"/>
                    </a:lnTo>
                    <a:lnTo>
                      <a:pt x="320" y="313"/>
                    </a:lnTo>
                    <a:lnTo>
                      <a:pt x="323" y="322"/>
                    </a:lnTo>
                    <a:lnTo>
                      <a:pt x="324" y="338"/>
                    </a:lnTo>
                    <a:lnTo>
                      <a:pt x="323" y="344"/>
                    </a:lnTo>
                    <a:lnTo>
                      <a:pt x="315" y="355"/>
                    </a:lnTo>
                    <a:lnTo>
                      <a:pt x="323" y="354"/>
                    </a:lnTo>
                    <a:lnTo>
                      <a:pt x="325" y="360"/>
                    </a:lnTo>
                    <a:lnTo>
                      <a:pt x="327" y="373"/>
                    </a:lnTo>
                    <a:lnTo>
                      <a:pt x="327" y="385"/>
                    </a:lnTo>
                    <a:lnTo>
                      <a:pt x="322" y="389"/>
                    </a:lnTo>
                    <a:lnTo>
                      <a:pt x="318" y="384"/>
                    </a:lnTo>
                    <a:lnTo>
                      <a:pt x="307" y="393"/>
                    </a:lnTo>
                    <a:lnTo>
                      <a:pt x="303" y="410"/>
                    </a:lnTo>
                    <a:lnTo>
                      <a:pt x="280" y="428"/>
                    </a:lnTo>
                    <a:lnTo>
                      <a:pt x="266" y="422"/>
                    </a:lnTo>
                    <a:lnTo>
                      <a:pt x="249" y="426"/>
                    </a:lnTo>
                    <a:lnTo>
                      <a:pt x="238" y="422"/>
                    </a:lnTo>
                    <a:lnTo>
                      <a:pt x="236" y="428"/>
                    </a:lnTo>
                    <a:lnTo>
                      <a:pt x="248" y="444"/>
                    </a:lnTo>
                    <a:lnTo>
                      <a:pt x="248" y="454"/>
                    </a:lnTo>
                    <a:lnTo>
                      <a:pt x="231" y="467"/>
                    </a:lnTo>
                    <a:lnTo>
                      <a:pt x="229" y="475"/>
                    </a:lnTo>
                    <a:lnTo>
                      <a:pt x="221" y="483"/>
                    </a:lnTo>
                    <a:lnTo>
                      <a:pt x="212" y="484"/>
                    </a:lnTo>
                    <a:lnTo>
                      <a:pt x="205" y="464"/>
                    </a:lnTo>
                    <a:lnTo>
                      <a:pt x="199" y="465"/>
                    </a:lnTo>
                    <a:lnTo>
                      <a:pt x="195" y="473"/>
                    </a:lnTo>
                    <a:lnTo>
                      <a:pt x="187" y="473"/>
                    </a:lnTo>
                    <a:lnTo>
                      <a:pt x="182" y="454"/>
                    </a:lnTo>
                    <a:lnTo>
                      <a:pt x="178" y="431"/>
                    </a:lnTo>
                    <a:lnTo>
                      <a:pt x="172" y="424"/>
                    </a:lnTo>
                    <a:lnTo>
                      <a:pt x="167" y="406"/>
                    </a:lnTo>
                    <a:lnTo>
                      <a:pt x="158" y="394"/>
                    </a:lnTo>
                    <a:lnTo>
                      <a:pt x="144" y="384"/>
                    </a:lnTo>
                    <a:lnTo>
                      <a:pt x="137" y="37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98" name="Freeform 292"/>
              <p:cNvSpPr>
                <a:spLocks noChangeAspect="1"/>
              </p:cNvSpPr>
              <p:nvPr/>
            </p:nvSpPr>
            <p:spPr bwMode="gray">
              <a:xfrm>
                <a:off x="1388" y="1141"/>
                <a:ext cx="59" cy="76"/>
              </a:xfrm>
              <a:custGeom>
                <a:avLst/>
                <a:gdLst/>
                <a:ahLst/>
                <a:cxnLst>
                  <a:cxn ang="0">
                    <a:pos x="281" y="171"/>
                  </a:cxn>
                  <a:cxn ang="0">
                    <a:pos x="266" y="206"/>
                  </a:cxn>
                  <a:cxn ang="0">
                    <a:pos x="291" y="237"/>
                  </a:cxn>
                  <a:cxn ang="0">
                    <a:pos x="279" y="244"/>
                  </a:cxn>
                  <a:cxn ang="0">
                    <a:pos x="260" y="249"/>
                  </a:cxn>
                  <a:cxn ang="0">
                    <a:pos x="265" y="259"/>
                  </a:cxn>
                  <a:cxn ang="0">
                    <a:pos x="259" y="280"/>
                  </a:cxn>
                  <a:cxn ang="0">
                    <a:pos x="253" y="286"/>
                  </a:cxn>
                  <a:cxn ang="0">
                    <a:pos x="271" y="338"/>
                  </a:cxn>
                  <a:cxn ang="0">
                    <a:pos x="258" y="334"/>
                  </a:cxn>
                  <a:cxn ang="0">
                    <a:pos x="250" y="345"/>
                  </a:cxn>
                  <a:cxn ang="0">
                    <a:pos x="230" y="372"/>
                  </a:cxn>
                  <a:cxn ang="0">
                    <a:pos x="208" y="370"/>
                  </a:cxn>
                  <a:cxn ang="0">
                    <a:pos x="190" y="371"/>
                  </a:cxn>
                  <a:cxn ang="0">
                    <a:pos x="177" y="364"/>
                  </a:cxn>
                  <a:cxn ang="0">
                    <a:pos x="130" y="373"/>
                  </a:cxn>
                  <a:cxn ang="0">
                    <a:pos x="119" y="327"/>
                  </a:cxn>
                  <a:cxn ang="0">
                    <a:pos x="136" y="303"/>
                  </a:cxn>
                  <a:cxn ang="0">
                    <a:pos x="113" y="280"/>
                  </a:cxn>
                  <a:cxn ang="0">
                    <a:pos x="141" y="270"/>
                  </a:cxn>
                  <a:cxn ang="0">
                    <a:pos x="155" y="256"/>
                  </a:cxn>
                  <a:cxn ang="0">
                    <a:pos x="168" y="237"/>
                  </a:cxn>
                  <a:cxn ang="0">
                    <a:pos x="211" y="214"/>
                  </a:cxn>
                  <a:cxn ang="0">
                    <a:pos x="172" y="214"/>
                  </a:cxn>
                  <a:cxn ang="0">
                    <a:pos x="129" y="225"/>
                  </a:cxn>
                  <a:cxn ang="0">
                    <a:pos x="60" y="242"/>
                  </a:cxn>
                  <a:cxn ang="0">
                    <a:pos x="4" y="256"/>
                  </a:cxn>
                  <a:cxn ang="0">
                    <a:pos x="10" y="222"/>
                  </a:cxn>
                  <a:cxn ang="0">
                    <a:pos x="31" y="215"/>
                  </a:cxn>
                  <a:cxn ang="0">
                    <a:pos x="42" y="183"/>
                  </a:cxn>
                  <a:cxn ang="0">
                    <a:pos x="83" y="205"/>
                  </a:cxn>
                  <a:cxn ang="0">
                    <a:pos x="69" y="166"/>
                  </a:cxn>
                  <a:cxn ang="0">
                    <a:pos x="51" y="149"/>
                  </a:cxn>
                  <a:cxn ang="0">
                    <a:pos x="33" y="109"/>
                  </a:cxn>
                  <a:cxn ang="0">
                    <a:pos x="43" y="65"/>
                  </a:cxn>
                  <a:cxn ang="0">
                    <a:pos x="77" y="57"/>
                  </a:cxn>
                  <a:cxn ang="0">
                    <a:pos x="96" y="82"/>
                  </a:cxn>
                  <a:cxn ang="0">
                    <a:pos x="114" y="133"/>
                  </a:cxn>
                  <a:cxn ang="0">
                    <a:pos x="134" y="147"/>
                  </a:cxn>
                  <a:cxn ang="0">
                    <a:pos x="171" y="156"/>
                  </a:cxn>
                  <a:cxn ang="0">
                    <a:pos x="158" y="113"/>
                  </a:cxn>
                  <a:cxn ang="0">
                    <a:pos x="125" y="93"/>
                  </a:cxn>
                  <a:cxn ang="0">
                    <a:pos x="141" y="82"/>
                  </a:cxn>
                  <a:cxn ang="0">
                    <a:pos x="96" y="45"/>
                  </a:cxn>
                  <a:cxn ang="0">
                    <a:pos x="129" y="7"/>
                  </a:cxn>
                  <a:cxn ang="0">
                    <a:pos x="183" y="28"/>
                  </a:cxn>
                  <a:cxn ang="0">
                    <a:pos x="205" y="45"/>
                  </a:cxn>
                  <a:cxn ang="0">
                    <a:pos x="216" y="15"/>
                  </a:cxn>
                  <a:cxn ang="0">
                    <a:pos x="237" y="0"/>
                  </a:cxn>
                  <a:cxn ang="0">
                    <a:pos x="246" y="26"/>
                  </a:cxn>
                  <a:cxn ang="0">
                    <a:pos x="274" y="72"/>
                  </a:cxn>
                  <a:cxn ang="0">
                    <a:pos x="280" y="134"/>
                  </a:cxn>
                </a:cxnLst>
                <a:rect l="0" t="0" r="r" b="b"/>
                <a:pathLst>
                  <a:path w="292" h="380">
                    <a:moveTo>
                      <a:pt x="281" y="160"/>
                    </a:moveTo>
                    <a:lnTo>
                      <a:pt x="282" y="162"/>
                    </a:lnTo>
                    <a:lnTo>
                      <a:pt x="281" y="165"/>
                    </a:lnTo>
                    <a:lnTo>
                      <a:pt x="281" y="171"/>
                    </a:lnTo>
                    <a:lnTo>
                      <a:pt x="282" y="177"/>
                    </a:lnTo>
                    <a:lnTo>
                      <a:pt x="281" y="187"/>
                    </a:lnTo>
                    <a:lnTo>
                      <a:pt x="268" y="198"/>
                    </a:lnTo>
                    <a:lnTo>
                      <a:pt x="266" y="206"/>
                    </a:lnTo>
                    <a:lnTo>
                      <a:pt x="285" y="213"/>
                    </a:lnTo>
                    <a:lnTo>
                      <a:pt x="291" y="210"/>
                    </a:lnTo>
                    <a:lnTo>
                      <a:pt x="292" y="224"/>
                    </a:lnTo>
                    <a:lnTo>
                      <a:pt x="291" y="237"/>
                    </a:lnTo>
                    <a:lnTo>
                      <a:pt x="290" y="267"/>
                    </a:lnTo>
                    <a:lnTo>
                      <a:pt x="292" y="285"/>
                    </a:lnTo>
                    <a:lnTo>
                      <a:pt x="284" y="254"/>
                    </a:lnTo>
                    <a:lnTo>
                      <a:pt x="279" y="244"/>
                    </a:lnTo>
                    <a:lnTo>
                      <a:pt x="274" y="240"/>
                    </a:lnTo>
                    <a:lnTo>
                      <a:pt x="270" y="244"/>
                    </a:lnTo>
                    <a:lnTo>
                      <a:pt x="263" y="242"/>
                    </a:lnTo>
                    <a:lnTo>
                      <a:pt x="260" y="249"/>
                    </a:lnTo>
                    <a:lnTo>
                      <a:pt x="268" y="254"/>
                    </a:lnTo>
                    <a:lnTo>
                      <a:pt x="269" y="263"/>
                    </a:lnTo>
                    <a:lnTo>
                      <a:pt x="268" y="267"/>
                    </a:lnTo>
                    <a:lnTo>
                      <a:pt x="265" y="259"/>
                    </a:lnTo>
                    <a:lnTo>
                      <a:pt x="258" y="264"/>
                    </a:lnTo>
                    <a:lnTo>
                      <a:pt x="255" y="270"/>
                    </a:lnTo>
                    <a:lnTo>
                      <a:pt x="263" y="279"/>
                    </a:lnTo>
                    <a:lnTo>
                      <a:pt x="259" y="280"/>
                    </a:lnTo>
                    <a:lnTo>
                      <a:pt x="258" y="285"/>
                    </a:lnTo>
                    <a:lnTo>
                      <a:pt x="260" y="291"/>
                    </a:lnTo>
                    <a:lnTo>
                      <a:pt x="258" y="292"/>
                    </a:lnTo>
                    <a:lnTo>
                      <a:pt x="253" y="286"/>
                    </a:lnTo>
                    <a:lnTo>
                      <a:pt x="248" y="302"/>
                    </a:lnTo>
                    <a:lnTo>
                      <a:pt x="249" y="308"/>
                    </a:lnTo>
                    <a:lnTo>
                      <a:pt x="254" y="306"/>
                    </a:lnTo>
                    <a:lnTo>
                      <a:pt x="271" y="338"/>
                    </a:lnTo>
                    <a:lnTo>
                      <a:pt x="274" y="345"/>
                    </a:lnTo>
                    <a:lnTo>
                      <a:pt x="269" y="349"/>
                    </a:lnTo>
                    <a:lnTo>
                      <a:pt x="263" y="345"/>
                    </a:lnTo>
                    <a:lnTo>
                      <a:pt x="258" y="334"/>
                    </a:lnTo>
                    <a:lnTo>
                      <a:pt x="254" y="330"/>
                    </a:lnTo>
                    <a:lnTo>
                      <a:pt x="248" y="332"/>
                    </a:lnTo>
                    <a:lnTo>
                      <a:pt x="248" y="339"/>
                    </a:lnTo>
                    <a:lnTo>
                      <a:pt x="250" y="345"/>
                    </a:lnTo>
                    <a:lnTo>
                      <a:pt x="250" y="350"/>
                    </a:lnTo>
                    <a:lnTo>
                      <a:pt x="255" y="359"/>
                    </a:lnTo>
                    <a:lnTo>
                      <a:pt x="255" y="369"/>
                    </a:lnTo>
                    <a:lnTo>
                      <a:pt x="230" y="372"/>
                    </a:lnTo>
                    <a:lnTo>
                      <a:pt x="228" y="365"/>
                    </a:lnTo>
                    <a:lnTo>
                      <a:pt x="219" y="375"/>
                    </a:lnTo>
                    <a:lnTo>
                      <a:pt x="211" y="375"/>
                    </a:lnTo>
                    <a:lnTo>
                      <a:pt x="208" y="370"/>
                    </a:lnTo>
                    <a:lnTo>
                      <a:pt x="209" y="360"/>
                    </a:lnTo>
                    <a:lnTo>
                      <a:pt x="203" y="364"/>
                    </a:lnTo>
                    <a:lnTo>
                      <a:pt x="201" y="373"/>
                    </a:lnTo>
                    <a:lnTo>
                      <a:pt x="190" y="371"/>
                    </a:lnTo>
                    <a:lnTo>
                      <a:pt x="190" y="360"/>
                    </a:lnTo>
                    <a:lnTo>
                      <a:pt x="188" y="369"/>
                    </a:lnTo>
                    <a:lnTo>
                      <a:pt x="180" y="372"/>
                    </a:lnTo>
                    <a:lnTo>
                      <a:pt x="177" y="364"/>
                    </a:lnTo>
                    <a:lnTo>
                      <a:pt x="179" y="354"/>
                    </a:lnTo>
                    <a:lnTo>
                      <a:pt x="167" y="380"/>
                    </a:lnTo>
                    <a:lnTo>
                      <a:pt x="144" y="380"/>
                    </a:lnTo>
                    <a:lnTo>
                      <a:pt x="130" y="373"/>
                    </a:lnTo>
                    <a:lnTo>
                      <a:pt x="123" y="365"/>
                    </a:lnTo>
                    <a:lnTo>
                      <a:pt x="122" y="339"/>
                    </a:lnTo>
                    <a:lnTo>
                      <a:pt x="118" y="332"/>
                    </a:lnTo>
                    <a:lnTo>
                      <a:pt x="119" y="327"/>
                    </a:lnTo>
                    <a:lnTo>
                      <a:pt x="142" y="327"/>
                    </a:lnTo>
                    <a:lnTo>
                      <a:pt x="147" y="322"/>
                    </a:lnTo>
                    <a:lnTo>
                      <a:pt x="131" y="319"/>
                    </a:lnTo>
                    <a:lnTo>
                      <a:pt x="136" y="303"/>
                    </a:lnTo>
                    <a:lnTo>
                      <a:pt x="119" y="310"/>
                    </a:lnTo>
                    <a:lnTo>
                      <a:pt x="115" y="300"/>
                    </a:lnTo>
                    <a:lnTo>
                      <a:pt x="128" y="291"/>
                    </a:lnTo>
                    <a:lnTo>
                      <a:pt x="113" y="280"/>
                    </a:lnTo>
                    <a:lnTo>
                      <a:pt x="131" y="276"/>
                    </a:lnTo>
                    <a:lnTo>
                      <a:pt x="141" y="279"/>
                    </a:lnTo>
                    <a:lnTo>
                      <a:pt x="145" y="273"/>
                    </a:lnTo>
                    <a:lnTo>
                      <a:pt x="141" y="270"/>
                    </a:lnTo>
                    <a:lnTo>
                      <a:pt x="162" y="268"/>
                    </a:lnTo>
                    <a:lnTo>
                      <a:pt x="163" y="262"/>
                    </a:lnTo>
                    <a:lnTo>
                      <a:pt x="141" y="265"/>
                    </a:lnTo>
                    <a:lnTo>
                      <a:pt x="155" y="256"/>
                    </a:lnTo>
                    <a:lnTo>
                      <a:pt x="152" y="252"/>
                    </a:lnTo>
                    <a:lnTo>
                      <a:pt x="156" y="247"/>
                    </a:lnTo>
                    <a:lnTo>
                      <a:pt x="169" y="242"/>
                    </a:lnTo>
                    <a:lnTo>
                      <a:pt x="168" y="237"/>
                    </a:lnTo>
                    <a:lnTo>
                      <a:pt x="163" y="232"/>
                    </a:lnTo>
                    <a:lnTo>
                      <a:pt x="166" y="225"/>
                    </a:lnTo>
                    <a:lnTo>
                      <a:pt x="204" y="219"/>
                    </a:lnTo>
                    <a:lnTo>
                      <a:pt x="211" y="214"/>
                    </a:lnTo>
                    <a:lnTo>
                      <a:pt x="210" y="209"/>
                    </a:lnTo>
                    <a:lnTo>
                      <a:pt x="203" y="214"/>
                    </a:lnTo>
                    <a:lnTo>
                      <a:pt x="174" y="216"/>
                    </a:lnTo>
                    <a:lnTo>
                      <a:pt x="172" y="214"/>
                    </a:lnTo>
                    <a:lnTo>
                      <a:pt x="163" y="220"/>
                    </a:lnTo>
                    <a:lnTo>
                      <a:pt x="153" y="219"/>
                    </a:lnTo>
                    <a:lnTo>
                      <a:pt x="135" y="227"/>
                    </a:lnTo>
                    <a:lnTo>
                      <a:pt x="129" y="225"/>
                    </a:lnTo>
                    <a:lnTo>
                      <a:pt x="92" y="241"/>
                    </a:lnTo>
                    <a:lnTo>
                      <a:pt x="72" y="240"/>
                    </a:lnTo>
                    <a:lnTo>
                      <a:pt x="67" y="248"/>
                    </a:lnTo>
                    <a:lnTo>
                      <a:pt x="60" y="242"/>
                    </a:lnTo>
                    <a:lnTo>
                      <a:pt x="50" y="252"/>
                    </a:lnTo>
                    <a:lnTo>
                      <a:pt x="26" y="254"/>
                    </a:lnTo>
                    <a:lnTo>
                      <a:pt x="17" y="263"/>
                    </a:lnTo>
                    <a:lnTo>
                      <a:pt x="4" y="256"/>
                    </a:lnTo>
                    <a:lnTo>
                      <a:pt x="0" y="242"/>
                    </a:lnTo>
                    <a:lnTo>
                      <a:pt x="8" y="240"/>
                    </a:lnTo>
                    <a:lnTo>
                      <a:pt x="7" y="232"/>
                    </a:lnTo>
                    <a:lnTo>
                      <a:pt x="10" y="222"/>
                    </a:lnTo>
                    <a:lnTo>
                      <a:pt x="18" y="220"/>
                    </a:lnTo>
                    <a:lnTo>
                      <a:pt x="39" y="227"/>
                    </a:lnTo>
                    <a:lnTo>
                      <a:pt x="37" y="219"/>
                    </a:lnTo>
                    <a:lnTo>
                      <a:pt x="31" y="215"/>
                    </a:lnTo>
                    <a:lnTo>
                      <a:pt x="33" y="206"/>
                    </a:lnTo>
                    <a:lnTo>
                      <a:pt x="27" y="206"/>
                    </a:lnTo>
                    <a:lnTo>
                      <a:pt x="28" y="193"/>
                    </a:lnTo>
                    <a:lnTo>
                      <a:pt x="42" y="183"/>
                    </a:lnTo>
                    <a:lnTo>
                      <a:pt x="49" y="183"/>
                    </a:lnTo>
                    <a:lnTo>
                      <a:pt x="67" y="198"/>
                    </a:lnTo>
                    <a:lnTo>
                      <a:pt x="71" y="209"/>
                    </a:lnTo>
                    <a:lnTo>
                      <a:pt x="83" y="205"/>
                    </a:lnTo>
                    <a:lnTo>
                      <a:pt x="82" y="195"/>
                    </a:lnTo>
                    <a:lnTo>
                      <a:pt x="81" y="187"/>
                    </a:lnTo>
                    <a:lnTo>
                      <a:pt x="65" y="176"/>
                    </a:lnTo>
                    <a:lnTo>
                      <a:pt x="69" y="166"/>
                    </a:lnTo>
                    <a:lnTo>
                      <a:pt x="77" y="156"/>
                    </a:lnTo>
                    <a:lnTo>
                      <a:pt x="77" y="150"/>
                    </a:lnTo>
                    <a:lnTo>
                      <a:pt x="53" y="161"/>
                    </a:lnTo>
                    <a:lnTo>
                      <a:pt x="51" y="149"/>
                    </a:lnTo>
                    <a:lnTo>
                      <a:pt x="44" y="136"/>
                    </a:lnTo>
                    <a:lnTo>
                      <a:pt x="44" y="122"/>
                    </a:lnTo>
                    <a:lnTo>
                      <a:pt x="48" y="109"/>
                    </a:lnTo>
                    <a:lnTo>
                      <a:pt x="33" y="109"/>
                    </a:lnTo>
                    <a:lnTo>
                      <a:pt x="34" y="95"/>
                    </a:lnTo>
                    <a:lnTo>
                      <a:pt x="33" y="85"/>
                    </a:lnTo>
                    <a:lnTo>
                      <a:pt x="44" y="66"/>
                    </a:lnTo>
                    <a:lnTo>
                      <a:pt x="43" y="65"/>
                    </a:lnTo>
                    <a:lnTo>
                      <a:pt x="47" y="55"/>
                    </a:lnTo>
                    <a:lnTo>
                      <a:pt x="53" y="50"/>
                    </a:lnTo>
                    <a:lnTo>
                      <a:pt x="74" y="58"/>
                    </a:lnTo>
                    <a:lnTo>
                      <a:pt x="77" y="57"/>
                    </a:lnTo>
                    <a:lnTo>
                      <a:pt x="81" y="63"/>
                    </a:lnTo>
                    <a:lnTo>
                      <a:pt x="81" y="74"/>
                    </a:lnTo>
                    <a:lnTo>
                      <a:pt x="85" y="72"/>
                    </a:lnTo>
                    <a:lnTo>
                      <a:pt x="96" y="82"/>
                    </a:lnTo>
                    <a:lnTo>
                      <a:pt x="90" y="93"/>
                    </a:lnTo>
                    <a:lnTo>
                      <a:pt x="110" y="123"/>
                    </a:lnTo>
                    <a:lnTo>
                      <a:pt x="110" y="127"/>
                    </a:lnTo>
                    <a:lnTo>
                      <a:pt x="114" y="133"/>
                    </a:lnTo>
                    <a:lnTo>
                      <a:pt x="122" y="129"/>
                    </a:lnTo>
                    <a:lnTo>
                      <a:pt x="128" y="131"/>
                    </a:lnTo>
                    <a:lnTo>
                      <a:pt x="122" y="140"/>
                    </a:lnTo>
                    <a:lnTo>
                      <a:pt x="134" y="147"/>
                    </a:lnTo>
                    <a:lnTo>
                      <a:pt x="150" y="165"/>
                    </a:lnTo>
                    <a:lnTo>
                      <a:pt x="161" y="167"/>
                    </a:lnTo>
                    <a:lnTo>
                      <a:pt x="169" y="160"/>
                    </a:lnTo>
                    <a:lnTo>
                      <a:pt x="171" y="156"/>
                    </a:lnTo>
                    <a:lnTo>
                      <a:pt x="161" y="158"/>
                    </a:lnTo>
                    <a:lnTo>
                      <a:pt x="152" y="144"/>
                    </a:lnTo>
                    <a:lnTo>
                      <a:pt x="142" y="117"/>
                    </a:lnTo>
                    <a:lnTo>
                      <a:pt x="158" y="113"/>
                    </a:lnTo>
                    <a:lnTo>
                      <a:pt x="153" y="104"/>
                    </a:lnTo>
                    <a:lnTo>
                      <a:pt x="130" y="108"/>
                    </a:lnTo>
                    <a:lnTo>
                      <a:pt x="122" y="100"/>
                    </a:lnTo>
                    <a:lnTo>
                      <a:pt x="125" y="93"/>
                    </a:lnTo>
                    <a:lnTo>
                      <a:pt x="137" y="93"/>
                    </a:lnTo>
                    <a:lnTo>
                      <a:pt x="140" y="86"/>
                    </a:lnTo>
                    <a:lnTo>
                      <a:pt x="147" y="86"/>
                    </a:lnTo>
                    <a:lnTo>
                      <a:pt x="141" y="82"/>
                    </a:lnTo>
                    <a:lnTo>
                      <a:pt x="133" y="71"/>
                    </a:lnTo>
                    <a:lnTo>
                      <a:pt x="115" y="71"/>
                    </a:lnTo>
                    <a:lnTo>
                      <a:pt x="107" y="64"/>
                    </a:lnTo>
                    <a:lnTo>
                      <a:pt x="96" y="45"/>
                    </a:lnTo>
                    <a:lnTo>
                      <a:pt x="97" y="38"/>
                    </a:lnTo>
                    <a:lnTo>
                      <a:pt x="108" y="37"/>
                    </a:lnTo>
                    <a:lnTo>
                      <a:pt x="112" y="21"/>
                    </a:lnTo>
                    <a:lnTo>
                      <a:pt x="129" y="7"/>
                    </a:lnTo>
                    <a:lnTo>
                      <a:pt x="153" y="11"/>
                    </a:lnTo>
                    <a:lnTo>
                      <a:pt x="168" y="6"/>
                    </a:lnTo>
                    <a:lnTo>
                      <a:pt x="172" y="16"/>
                    </a:lnTo>
                    <a:lnTo>
                      <a:pt x="183" y="28"/>
                    </a:lnTo>
                    <a:lnTo>
                      <a:pt x="204" y="36"/>
                    </a:lnTo>
                    <a:lnTo>
                      <a:pt x="201" y="45"/>
                    </a:lnTo>
                    <a:lnTo>
                      <a:pt x="203" y="52"/>
                    </a:lnTo>
                    <a:lnTo>
                      <a:pt x="205" y="45"/>
                    </a:lnTo>
                    <a:lnTo>
                      <a:pt x="216" y="49"/>
                    </a:lnTo>
                    <a:lnTo>
                      <a:pt x="220" y="39"/>
                    </a:lnTo>
                    <a:lnTo>
                      <a:pt x="212" y="21"/>
                    </a:lnTo>
                    <a:lnTo>
                      <a:pt x="216" y="15"/>
                    </a:lnTo>
                    <a:lnTo>
                      <a:pt x="231" y="18"/>
                    </a:lnTo>
                    <a:lnTo>
                      <a:pt x="235" y="6"/>
                    </a:lnTo>
                    <a:lnTo>
                      <a:pt x="219" y="0"/>
                    </a:lnTo>
                    <a:lnTo>
                      <a:pt x="237" y="0"/>
                    </a:lnTo>
                    <a:lnTo>
                      <a:pt x="243" y="11"/>
                    </a:lnTo>
                    <a:lnTo>
                      <a:pt x="255" y="22"/>
                    </a:lnTo>
                    <a:lnTo>
                      <a:pt x="242" y="20"/>
                    </a:lnTo>
                    <a:lnTo>
                      <a:pt x="246" y="26"/>
                    </a:lnTo>
                    <a:lnTo>
                      <a:pt x="265" y="33"/>
                    </a:lnTo>
                    <a:lnTo>
                      <a:pt x="276" y="48"/>
                    </a:lnTo>
                    <a:lnTo>
                      <a:pt x="278" y="60"/>
                    </a:lnTo>
                    <a:lnTo>
                      <a:pt x="274" y="72"/>
                    </a:lnTo>
                    <a:lnTo>
                      <a:pt x="274" y="90"/>
                    </a:lnTo>
                    <a:lnTo>
                      <a:pt x="282" y="107"/>
                    </a:lnTo>
                    <a:lnTo>
                      <a:pt x="284" y="123"/>
                    </a:lnTo>
                    <a:lnTo>
                      <a:pt x="280" y="134"/>
                    </a:lnTo>
                    <a:lnTo>
                      <a:pt x="281" y="140"/>
                    </a:lnTo>
                    <a:lnTo>
                      <a:pt x="280" y="149"/>
                    </a:lnTo>
                    <a:lnTo>
                      <a:pt x="281" y="16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99" name="Freeform 293"/>
              <p:cNvSpPr>
                <a:spLocks noChangeAspect="1"/>
              </p:cNvSpPr>
              <p:nvPr/>
            </p:nvSpPr>
            <p:spPr bwMode="gray">
              <a:xfrm>
                <a:off x="1225" y="1133"/>
                <a:ext cx="134" cy="107"/>
              </a:xfrm>
              <a:custGeom>
                <a:avLst/>
                <a:gdLst/>
                <a:ahLst/>
                <a:cxnLst>
                  <a:cxn ang="0">
                    <a:pos x="439" y="71"/>
                  </a:cxn>
                  <a:cxn ang="0">
                    <a:pos x="489" y="0"/>
                  </a:cxn>
                  <a:cxn ang="0">
                    <a:pos x="501" y="69"/>
                  </a:cxn>
                  <a:cxn ang="0">
                    <a:pos x="525" y="120"/>
                  </a:cxn>
                  <a:cxn ang="0">
                    <a:pos x="510" y="172"/>
                  </a:cxn>
                  <a:cxn ang="0">
                    <a:pos x="548" y="213"/>
                  </a:cxn>
                  <a:cxn ang="0">
                    <a:pos x="551" y="218"/>
                  </a:cxn>
                  <a:cxn ang="0">
                    <a:pos x="605" y="240"/>
                  </a:cxn>
                  <a:cxn ang="0">
                    <a:pos x="637" y="191"/>
                  </a:cxn>
                  <a:cxn ang="0">
                    <a:pos x="672" y="281"/>
                  </a:cxn>
                  <a:cxn ang="0">
                    <a:pos x="643" y="385"/>
                  </a:cxn>
                  <a:cxn ang="0">
                    <a:pos x="575" y="430"/>
                  </a:cxn>
                  <a:cxn ang="0">
                    <a:pos x="526" y="423"/>
                  </a:cxn>
                  <a:cxn ang="0">
                    <a:pos x="492" y="389"/>
                  </a:cxn>
                  <a:cxn ang="0">
                    <a:pos x="450" y="435"/>
                  </a:cxn>
                  <a:cxn ang="0">
                    <a:pos x="383" y="475"/>
                  </a:cxn>
                  <a:cxn ang="0">
                    <a:pos x="347" y="502"/>
                  </a:cxn>
                  <a:cxn ang="0">
                    <a:pos x="231" y="530"/>
                  </a:cxn>
                  <a:cxn ang="0">
                    <a:pos x="181" y="466"/>
                  </a:cxn>
                  <a:cxn ang="0">
                    <a:pos x="229" y="448"/>
                  </a:cxn>
                  <a:cxn ang="0">
                    <a:pos x="304" y="408"/>
                  </a:cxn>
                  <a:cxn ang="0">
                    <a:pos x="344" y="396"/>
                  </a:cxn>
                  <a:cxn ang="0">
                    <a:pos x="355" y="352"/>
                  </a:cxn>
                  <a:cxn ang="0">
                    <a:pos x="293" y="361"/>
                  </a:cxn>
                  <a:cxn ang="0">
                    <a:pos x="263" y="389"/>
                  </a:cxn>
                  <a:cxn ang="0">
                    <a:pos x="207" y="408"/>
                  </a:cxn>
                  <a:cxn ang="0">
                    <a:pos x="209" y="357"/>
                  </a:cxn>
                  <a:cxn ang="0">
                    <a:pos x="218" y="329"/>
                  </a:cxn>
                  <a:cxn ang="0">
                    <a:pos x="171" y="346"/>
                  </a:cxn>
                  <a:cxn ang="0">
                    <a:pos x="155" y="416"/>
                  </a:cxn>
                  <a:cxn ang="0">
                    <a:pos x="113" y="388"/>
                  </a:cxn>
                  <a:cxn ang="0">
                    <a:pos x="85" y="389"/>
                  </a:cxn>
                  <a:cxn ang="0">
                    <a:pos x="25" y="379"/>
                  </a:cxn>
                  <a:cxn ang="0">
                    <a:pos x="24" y="309"/>
                  </a:cxn>
                  <a:cxn ang="0">
                    <a:pos x="130" y="276"/>
                  </a:cxn>
                  <a:cxn ang="0">
                    <a:pos x="60" y="297"/>
                  </a:cxn>
                  <a:cxn ang="0">
                    <a:pos x="103" y="231"/>
                  </a:cxn>
                  <a:cxn ang="0">
                    <a:pos x="47" y="225"/>
                  </a:cxn>
                  <a:cxn ang="0">
                    <a:pos x="51" y="179"/>
                  </a:cxn>
                  <a:cxn ang="0">
                    <a:pos x="156" y="159"/>
                  </a:cxn>
                  <a:cxn ang="0">
                    <a:pos x="92" y="129"/>
                  </a:cxn>
                  <a:cxn ang="0">
                    <a:pos x="166" y="78"/>
                  </a:cxn>
                  <a:cxn ang="0">
                    <a:pos x="192" y="147"/>
                  </a:cxn>
                  <a:cxn ang="0">
                    <a:pos x="280" y="152"/>
                  </a:cxn>
                  <a:cxn ang="0">
                    <a:pos x="301" y="223"/>
                  </a:cxn>
                  <a:cxn ang="0">
                    <a:pos x="339" y="239"/>
                  </a:cxn>
                  <a:cxn ang="0">
                    <a:pos x="343" y="287"/>
                  </a:cxn>
                  <a:cxn ang="0">
                    <a:pos x="377" y="293"/>
                  </a:cxn>
                  <a:cxn ang="0">
                    <a:pos x="478" y="301"/>
                  </a:cxn>
                  <a:cxn ang="0">
                    <a:pos x="450" y="236"/>
                  </a:cxn>
                  <a:cxn ang="0">
                    <a:pos x="449" y="204"/>
                  </a:cxn>
                  <a:cxn ang="0">
                    <a:pos x="440" y="148"/>
                  </a:cxn>
                  <a:cxn ang="0">
                    <a:pos x="401" y="100"/>
                  </a:cxn>
                </a:cxnLst>
                <a:rect l="0" t="0" r="r" b="b"/>
                <a:pathLst>
                  <a:path w="672" h="534">
                    <a:moveTo>
                      <a:pt x="420" y="83"/>
                    </a:moveTo>
                    <a:lnTo>
                      <a:pt x="420" y="80"/>
                    </a:lnTo>
                    <a:lnTo>
                      <a:pt x="420" y="82"/>
                    </a:lnTo>
                    <a:lnTo>
                      <a:pt x="433" y="81"/>
                    </a:lnTo>
                    <a:lnTo>
                      <a:pt x="439" y="71"/>
                    </a:lnTo>
                    <a:lnTo>
                      <a:pt x="439" y="59"/>
                    </a:lnTo>
                    <a:lnTo>
                      <a:pt x="458" y="8"/>
                    </a:lnTo>
                    <a:lnTo>
                      <a:pt x="466" y="3"/>
                    </a:lnTo>
                    <a:lnTo>
                      <a:pt x="478" y="6"/>
                    </a:lnTo>
                    <a:lnTo>
                      <a:pt x="489" y="0"/>
                    </a:lnTo>
                    <a:lnTo>
                      <a:pt x="503" y="26"/>
                    </a:lnTo>
                    <a:lnTo>
                      <a:pt x="503" y="37"/>
                    </a:lnTo>
                    <a:lnTo>
                      <a:pt x="493" y="49"/>
                    </a:lnTo>
                    <a:lnTo>
                      <a:pt x="495" y="61"/>
                    </a:lnTo>
                    <a:lnTo>
                      <a:pt x="501" y="69"/>
                    </a:lnTo>
                    <a:lnTo>
                      <a:pt x="500" y="76"/>
                    </a:lnTo>
                    <a:lnTo>
                      <a:pt x="501" y="94"/>
                    </a:lnTo>
                    <a:lnTo>
                      <a:pt x="504" y="99"/>
                    </a:lnTo>
                    <a:lnTo>
                      <a:pt x="511" y="102"/>
                    </a:lnTo>
                    <a:lnTo>
                      <a:pt x="525" y="120"/>
                    </a:lnTo>
                    <a:lnTo>
                      <a:pt x="526" y="129"/>
                    </a:lnTo>
                    <a:lnTo>
                      <a:pt x="525" y="139"/>
                    </a:lnTo>
                    <a:lnTo>
                      <a:pt x="527" y="143"/>
                    </a:lnTo>
                    <a:lnTo>
                      <a:pt x="519" y="152"/>
                    </a:lnTo>
                    <a:lnTo>
                      <a:pt x="510" y="172"/>
                    </a:lnTo>
                    <a:lnTo>
                      <a:pt x="500" y="178"/>
                    </a:lnTo>
                    <a:lnTo>
                      <a:pt x="512" y="183"/>
                    </a:lnTo>
                    <a:lnTo>
                      <a:pt x="536" y="178"/>
                    </a:lnTo>
                    <a:lnTo>
                      <a:pt x="554" y="196"/>
                    </a:lnTo>
                    <a:lnTo>
                      <a:pt x="548" y="213"/>
                    </a:lnTo>
                    <a:lnTo>
                      <a:pt x="541" y="215"/>
                    </a:lnTo>
                    <a:lnTo>
                      <a:pt x="531" y="234"/>
                    </a:lnTo>
                    <a:lnTo>
                      <a:pt x="533" y="243"/>
                    </a:lnTo>
                    <a:lnTo>
                      <a:pt x="543" y="222"/>
                    </a:lnTo>
                    <a:lnTo>
                      <a:pt x="551" y="218"/>
                    </a:lnTo>
                    <a:lnTo>
                      <a:pt x="560" y="215"/>
                    </a:lnTo>
                    <a:lnTo>
                      <a:pt x="579" y="218"/>
                    </a:lnTo>
                    <a:lnTo>
                      <a:pt x="594" y="266"/>
                    </a:lnTo>
                    <a:lnTo>
                      <a:pt x="600" y="242"/>
                    </a:lnTo>
                    <a:lnTo>
                      <a:pt x="605" y="240"/>
                    </a:lnTo>
                    <a:lnTo>
                      <a:pt x="600" y="236"/>
                    </a:lnTo>
                    <a:lnTo>
                      <a:pt x="595" y="207"/>
                    </a:lnTo>
                    <a:lnTo>
                      <a:pt x="601" y="196"/>
                    </a:lnTo>
                    <a:lnTo>
                      <a:pt x="606" y="184"/>
                    </a:lnTo>
                    <a:lnTo>
                      <a:pt x="637" y="191"/>
                    </a:lnTo>
                    <a:lnTo>
                      <a:pt x="659" y="215"/>
                    </a:lnTo>
                    <a:lnTo>
                      <a:pt x="671" y="245"/>
                    </a:lnTo>
                    <a:lnTo>
                      <a:pt x="670" y="258"/>
                    </a:lnTo>
                    <a:lnTo>
                      <a:pt x="672" y="265"/>
                    </a:lnTo>
                    <a:lnTo>
                      <a:pt x="672" y="281"/>
                    </a:lnTo>
                    <a:lnTo>
                      <a:pt x="670" y="296"/>
                    </a:lnTo>
                    <a:lnTo>
                      <a:pt x="660" y="304"/>
                    </a:lnTo>
                    <a:lnTo>
                      <a:pt x="654" y="347"/>
                    </a:lnTo>
                    <a:lnTo>
                      <a:pt x="649" y="357"/>
                    </a:lnTo>
                    <a:lnTo>
                      <a:pt x="643" y="385"/>
                    </a:lnTo>
                    <a:lnTo>
                      <a:pt x="635" y="404"/>
                    </a:lnTo>
                    <a:lnTo>
                      <a:pt x="618" y="405"/>
                    </a:lnTo>
                    <a:lnTo>
                      <a:pt x="611" y="410"/>
                    </a:lnTo>
                    <a:lnTo>
                      <a:pt x="600" y="425"/>
                    </a:lnTo>
                    <a:lnTo>
                      <a:pt x="575" y="430"/>
                    </a:lnTo>
                    <a:lnTo>
                      <a:pt x="560" y="423"/>
                    </a:lnTo>
                    <a:lnTo>
                      <a:pt x="552" y="416"/>
                    </a:lnTo>
                    <a:lnTo>
                      <a:pt x="546" y="409"/>
                    </a:lnTo>
                    <a:lnTo>
                      <a:pt x="547" y="395"/>
                    </a:lnTo>
                    <a:lnTo>
                      <a:pt x="526" y="423"/>
                    </a:lnTo>
                    <a:lnTo>
                      <a:pt x="509" y="425"/>
                    </a:lnTo>
                    <a:lnTo>
                      <a:pt x="490" y="421"/>
                    </a:lnTo>
                    <a:lnTo>
                      <a:pt x="500" y="411"/>
                    </a:lnTo>
                    <a:lnTo>
                      <a:pt x="492" y="398"/>
                    </a:lnTo>
                    <a:lnTo>
                      <a:pt x="492" y="389"/>
                    </a:lnTo>
                    <a:lnTo>
                      <a:pt x="484" y="394"/>
                    </a:lnTo>
                    <a:lnTo>
                      <a:pt x="481" y="405"/>
                    </a:lnTo>
                    <a:lnTo>
                      <a:pt x="472" y="416"/>
                    </a:lnTo>
                    <a:lnTo>
                      <a:pt x="461" y="421"/>
                    </a:lnTo>
                    <a:lnTo>
                      <a:pt x="450" y="435"/>
                    </a:lnTo>
                    <a:lnTo>
                      <a:pt x="425" y="442"/>
                    </a:lnTo>
                    <a:lnTo>
                      <a:pt x="414" y="442"/>
                    </a:lnTo>
                    <a:lnTo>
                      <a:pt x="386" y="457"/>
                    </a:lnTo>
                    <a:lnTo>
                      <a:pt x="387" y="466"/>
                    </a:lnTo>
                    <a:lnTo>
                      <a:pt x="383" y="475"/>
                    </a:lnTo>
                    <a:lnTo>
                      <a:pt x="376" y="480"/>
                    </a:lnTo>
                    <a:lnTo>
                      <a:pt x="375" y="485"/>
                    </a:lnTo>
                    <a:lnTo>
                      <a:pt x="358" y="495"/>
                    </a:lnTo>
                    <a:lnTo>
                      <a:pt x="348" y="497"/>
                    </a:lnTo>
                    <a:lnTo>
                      <a:pt x="347" y="502"/>
                    </a:lnTo>
                    <a:lnTo>
                      <a:pt x="332" y="503"/>
                    </a:lnTo>
                    <a:lnTo>
                      <a:pt x="325" y="514"/>
                    </a:lnTo>
                    <a:lnTo>
                      <a:pt x="299" y="528"/>
                    </a:lnTo>
                    <a:lnTo>
                      <a:pt x="277" y="534"/>
                    </a:lnTo>
                    <a:lnTo>
                      <a:pt x="231" y="530"/>
                    </a:lnTo>
                    <a:lnTo>
                      <a:pt x="202" y="512"/>
                    </a:lnTo>
                    <a:lnTo>
                      <a:pt x="184" y="495"/>
                    </a:lnTo>
                    <a:lnTo>
                      <a:pt x="177" y="482"/>
                    </a:lnTo>
                    <a:lnTo>
                      <a:pt x="177" y="478"/>
                    </a:lnTo>
                    <a:lnTo>
                      <a:pt x="181" y="466"/>
                    </a:lnTo>
                    <a:lnTo>
                      <a:pt x="191" y="455"/>
                    </a:lnTo>
                    <a:lnTo>
                      <a:pt x="198" y="454"/>
                    </a:lnTo>
                    <a:lnTo>
                      <a:pt x="212" y="446"/>
                    </a:lnTo>
                    <a:lnTo>
                      <a:pt x="224" y="443"/>
                    </a:lnTo>
                    <a:lnTo>
                      <a:pt x="229" y="448"/>
                    </a:lnTo>
                    <a:lnTo>
                      <a:pt x="235" y="447"/>
                    </a:lnTo>
                    <a:lnTo>
                      <a:pt x="242" y="441"/>
                    </a:lnTo>
                    <a:lnTo>
                      <a:pt x="242" y="431"/>
                    </a:lnTo>
                    <a:lnTo>
                      <a:pt x="253" y="415"/>
                    </a:lnTo>
                    <a:lnTo>
                      <a:pt x="304" y="408"/>
                    </a:lnTo>
                    <a:lnTo>
                      <a:pt x="315" y="409"/>
                    </a:lnTo>
                    <a:lnTo>
                      <a:pt x="317" y="420"/>
                    </a:lnTo>
                    <a:lnTo>
                      <a:pt x="327" y="420"/>
                    </a:lnTo>
                    <a:lnTo>
                      <a:pt x="334" y="404"/>
                    </a:lnTo>
                    <a:lnTo>
                      <a:pt x="344" y="396"/>
                    </a:lnTo>
                    <a:lnTo>
                      <a:pt x="350" y="383"/>
                    </a:lnTo>
                    <a:lnTo>
                      <a:pt x="363" y="372"/>
                    </a:lnTo>
                    <a:lnTo>
                      <a:pt x="368" y="362"/>
                    </a:lnTo>
                    <a:lnTo>
                      <a:pt x="366" y="352"/>
                    </a:lnTo>
                    <a:lnTo>
                      <a:pt x="355" y="352"/>
                    </a:lnTo>
                    <a:lnTo>
                      <a:pt x="343" y="376"/>
                    </a:lnTo>
                    <a:lnTo>
                      <a:pt x="331" y="372"/>
                    </a:lnTo>
                    <a:lnTo>
                      <a:pt x="294" y="383"/>
                    </a:lnTo>
                    <a:lnTo>
                      <a:pt x="289" y="372"/>
                    </a:lnTo>
                    <a:lnTo>
                      <a:pt x="293" y="361"/>
                    </a:lnTo>
                    <a:lnTo>
                      <a:pt x="278" y="372"/>
                    </a:lnTo>
                    <a:lnTo>
                      <a:pt x="277" y="358"/>
                    </a:lnTo>
                    <a:lnTo>
                      <a:pt x="272" y="356"/>
                    </a:lnTo>
                    <a:lnTo>
                      <a:pt x="270" y="376"/>
                    </a:lnTo>
                    <a:lnTo>
                      <a:pt x="263" y="389"/>
                    </a:lnTo>
                    <a:lnTo>
                      <a:pt x="251" y="392"/>
                    </a:lnTo>
                    <a:lnTo>
                      <a:pt x="247" y="379"/>
                    </a:lnTo>
                    <a:lnTo>
                      <a:pt x="239" y="394"/>
                    </a:lnTo>
                    <a:lnTo>
                      <a:pt x="224" y="398"/>
                    </a:lnTo>
                    <a:lnTo>
                      <a:pt x="207" y="408"/>
                    </a:lnTo>
                    <a:lnTo>
                      <a:pt x="200" y="396"/>
                    </a:lnTo>
                    <a:lnTo>
                      <a:pt x="202" y="389"/>
                    </a:lnTo>
                    <a:lnTo>
                      <a:pt x="215" y="373"/>
                    </a:lnTo>
                    <a:lnTo>
                      <a:pt x="212" y="372"/>
                    </a:lnTo>
                    <a:lnTo>
                      <a:pt x="209" y="357"/>
                    </a:lnTo>
                    <a:lnTo>
                      <a:pt x="210" y="340"/>
                    </a:lnTo>
                    <a:lnTo>
                      <a:pt x="225" y="330"/>
                    </a:lnTo>
                    <a:lnTo>
                      <a:pt x="235" y="319"/>
                    </a:lnTo>
                    <a:lnTo>
                      <a:pt x="227" y="319"/>
                    </a:lnTo>
                    <a:lnTo>
                      <a:pt x="218" y="329"/>
                    </a:lnTo>
                    <a:lnTo>
                      <a:pt x="199" y="324"/>
                    </a:lnTo>
                    <a:lnTo>
                      <a:pt x="191" y="363"/>
                    </a:lnTo>
                    <a:lnTo>
                      <a:pt x="186" y="367"/>
                    </a:lnTo>
                    <a:lnTo>
                      <a:pt x="180" y="349"/>
                    </a:lnTo>
                    <a:lnTo>
                      <a:pt x="171" y="346"/>
                    </a:lnTo>
                    <a:lnTo>
                      <a:pt x="170" y="363"/>
                    </a:lnTo>
                    <a:lnTo>
                      <a:pt x="178" y="376"/>
                    </a:lnTo>
                    <a:lnTo>
                      <a:pt x="177" y="394"/>
                    </a:lnTo>
                    <a:lnTo>
                      <a:pt x="171" y="396"/>
                    </a:lnTo>
                    <a:lnTo>
                      <a:pt x="155" y="416"/>
                    </a:lnTo>
                    <a:lnTo>
                      <a:pt x="143" y="415"/>
                    </a:lnTo>
                    <a:lnTo>
                      <a:pt x="138" y="396"/>
                    </a:lnTo>
                    <a:lnTo>
                      <a:pt x="138" y="378"/>
                    </a:lnTo>
                    <a:lnTo>
                      <a:pt x="124" y="389"/>
                    </a:lnTo>
                    <a:lnTo>
                      <a:pt x="113" y="388"/>
                    </a:lnTo>
                    <a:lnTo>
                      <a:pt x="114" y="405"/>
                    </a:lnTo>
                    <a:lnTo>
                      <a:pt x="114" y="420"/>
                    </a:lnTo>
                    <a:lnTo>
                      <a:pt x="102" y="417"/>
                    </a:lnTo>
                    <a:lnTo>
                      <a:pt x="80" y="399"/>
                    </a:lnTo>
                    <a:lnTo>
                      <a:pt x="85" y="389"/>
                    </a:lnTo>
                    <a:lnTo>
                      <a:pt x="76" y="383"/>
                    </a:lnTo>
                    <a:lnTo>
                      <a:pt x="78" y="369"/>
                    </a:lnTo>
                    <a:lnTo>
                      <a:pt x="64" y="374"/>
                    </a:lnTo>
                    <a:lnTo>
                      <a:pt x="58" y="388"/>
                    </a:lnTo>
                    <a:lnTo>
                      <a:pt x="25" y="379"/>
                    </a:lnTo>
                    <a:lnTo>
                      <a:pt x="10" y="372"/>
                    </a:lnTo>
                    <a:lnTo>
                      <a:pt x="0" y="358"/>
                    </a:lnTo>
                    <a:lnTo>
                      <a:pt x="1" y="351"/>
                    </a:lnTo>
                    <a:lnTo>
                      <a:pt x="11" y="325"/>
                    </a:lnTo>
                    <a:lnTo>
                      <a:pt x="24" y="309"/>
                    </a:lnTo>
                    <a:lnTo>
                      <a:pt x="51" y="307"/>
                    </a:lnTo>
                    <a:lnTo>
                      <a:pt x="87" y="309"/>
                    </a:lnTo>
                    <a:lnTo>
                      <a:pt x="94" y="306"/>
                    </a:lnTo>
                    <a:lnTo>
                      <a:pt x="105" y="291"/>
                    </a:lnTo>
                    <a:lnTo>
                      <a:pt x="130" y="276"/>
                    </a:lnTo>
                    <a:lnTo>
                      <a:pt x="140" y="259"/>
                    </a:lnTo>
                    <a:lnTo>
                      <a:pt x="122" y="272"/>
                    </a:lnTo>
                    <a:lnTo>
                      <a:pt x="101" y="276"/>
                    </a:lnTo>
                    <a:lnTo>
                      <a:pt x="86" y="288"/>
                    </a:lnTo>
                    <a:lnTo>
                      <a:pt x="60" y="297"/>
                    </a:lnTo>
                    <a:lnTo>
                      <a:pt x="22" y="293"/>
                    </a:lnTo>
                    <a:lnTo>
                      <a:pt x="22" y="270"/>
                    </a:lnTo>
                    <a:lnTo>
                      <a:pt x="33" y="245"/>
                    </a:lnTo>
                    <a:lnTo>
                      <a:pt x="76" y="240"/>
                    </a:lnTo>
                    <a:lnTo>
                      <a:pt x="103" y="231"/>
                    </a:lnTo>
                    <a:lnTo>
                      <a:pt x="144" y="226"/>
                    </a:lnTo>
                    <a:lnTo>
                      <a:pt x="157" y="212"/>
                    </a:lnTo>
                    <a:lnTo>
                      <a:pt x="134" y="222"/>
                    </a:lnTo>
                    <a:lnTo>
                      <a:pt x="55" y="231"/>
                    </a:lnTo>
                    <a:lnTo>
                      <a:pt x="47" y="225"/>
                    </a:lnTo>
                    <a:lnTo>
                      <a:pt x="47" y="210"/>
                    </a:lnTo>
                    <a:lnTo>
                      <a:pt x="53" y="200"/>
                    </a:lnTo>
                    <a:lnTo>
                      <a:pt x="60" y="196"/>
                    </a:lnTo>
                    <a:lnTo>
                      <a:pt x="58" y="188"/>
                    </a:lnTo>
                    <a:lnTo>
                      <a:pt x="51" y="179"/>
                    </a:lnTo>
                    <a:lnTo>
                      <a:pt x="62" y="158"/>
                    </a:lnTo>
                    <a:lnTo>
                      <a:pt x="76" y="151"/>
                    </a:lnTo>
                    <a:lnTo>
                      <a:pt x="103" y="153"/>
                    </a:lnTo>
                    <a:lnTo>
                      <a:pt x="118" y="151"/>
                    </a:lnTo>
                    <a:lnTo>
                      <a:pt x="156" y="159"/>
                    </a:lnTo>
                    <a:lnTo>
                      <a:pt x="161" y="154"/>
                    </a:lnTo>
                    <a:lnTo>
                      <a:pt x="151" y="154"/>
                    </a:lnTo>
                    <a:lnTo>
                      <a:pt x="144" y="143"/>
                    </a:lnTo>
                    <a:lnTo>
                      <a:pt x="100" y="139"/>
                    </a:lnTo>
                    <a:lnTo>
                      <a:pt x="92" y="129"/>
                    </a:lnTo>
                    <a:lnTo>
                      <a:pt x="101" y="103"/>
                    </a:lnTo>
                    <a:lnTo>
                      <a:pt x="113" y="88"/>
                    </a:lnTo>
                    <a:lnTo>
                      <a:pt x="138" y="88"/>
                    </a:lnTo>
                    <a:lnTo>
                      <a:pt x="146" y="78"/>
                    </a:lnTo>
                    <a:lnTo>
                      <a:pt x="166" y="78"/>
                    </a:lnTo>
                    <a:lnTo>
                      <a:pt x="180" y="83"/>
                    </a:lnTo>
                    <a:lnTo>
                      <a:pt x="191" y="97"/>
                    </a:lnTo>
                    <a:lnTo>
                      <a:pt x="191" y="116"/>
                    </a:lnTo>
                    <a:lnTo>
                      <a:pt x="186" y="124"/>
                    </a:lnTo>
                    <a:lnTo>
                      <a:pt x="192" y="147"/>
                    </a:lnTo>
                    <a:lnTo>
                      <a:pt x="219" y="147"/>
                    </a:lnTo>
                    <a:lnTo>
                      <a:pt x="234" y="136"/>
                    </a:lnTo>
                    <a:lnTo>
                      <a:pt x="258" y="135"/>
                    </a:lnTo>
                    <a:lnTo>
                      <a:pt x="258" y="148"/>
                    </a:lnTo>
                    <a:lnTo>
                      <a:pt x="280" y="152"/>
                    </a:lnTo>
                    <a:lnTo>
                      <a:pt x="288" y="179"/>
                    </a:lnTo>
                    <a:lnTo>
                      <a:pt x="302" y="200"/>
                    </a:lnTo>
                    <a:lnTo>
                      <a:pt x="312" y="200"/>
                    </a:lnTo>
                    <a:lnTo>
                      <a:pt x="321" y="210"/>
                    </a:lnTo>
                    <a:lnTo>
                      <a:pt x="301" y="223"/>
                    </a:lnTo>
                    <a:lnTo>
                      <a:pt x="300" y="234"/>
                    </a:lnTo>
                    <a:lnTo>
                      <a:pt x="310" y="237"/>
                    </a:lnTo>
                    <a:lnTo>
                      <a:pt x="336" y="227"/>
                    </a:lnTo>
                    <a:lnTo>
                      <a:pt x="336" y="232"/>
                    </a:lnTo>
                    <a:lnTo>
                      <a:pt x="339" y="239"/>
                    </a:lnTo>
                    <a:lnTo>
                      <a:pt x="342" y="250"/>
                    </a:lnTo>
                    <a:lnTo>
                      <a:pt x="336" y="258"/>
                    </a:lnTo>
                    <a:lnTo>
                      <a:pt x="340" y="256"/>
                    </a:lnTo>
                    <a:lnTo>
                      <a:pt x="344" y="271"/>
                    </a:lnTo>
                    <a:lnTo>
                      <a:pt x="343" y="287"/>
                    </a:lnTo>
                    <a:lnTo>
                      <a:pt x="349" y="297"/>
                    </a:lnTo>
                    <a:lnTo>
                      <a:pt x="359" y="298"/>
                    </a:lnTo>
                    <a:lnTo>
                      <a:pt x="366" y="297"/>
                    </a:lnTo>
                    <a:lnTo>
                      <a:pt x="371" y="292"/>
                    </a:lnTo>
                    <a:lnTo>
                      <a:pt x="377" y="293"/>
                    </a:lnTo>
                    <a:lnTo>
                      <a:pt x="395" y="288"/>
                    </a:lnTo>
                    <a:lnTo>
                      <a:pt x="399" y="297"/>
                    </a:lnTo>
                    <a:lnTo>
                      <a:pt x="419" y="293"/>
                    </a:lnTo>
                    <a:lnTo>
                      <a:pt x="469" y="303"/>
                    </a:lnTo>
                    <a:lnTo>
                      <a:pt x="478" y="301"/>
                    </a:lnTo>
                    <a:lnTo>
                      <a:pt x="482" y="283"/>
                    </a:lnTo>
                    <a:lnTo>
                      <a:pt x="482" y="261"/>
                    </a:lnTo>
                    <a:lnTo>
                      <a:pt x="468" y="245"/>
                    </a:lnTo>
                    <a:lnTo>
                      <a:pt x="462" y="233"/>
                    </a:lnTo>
                    <a:lnTo>
                      <a:pt x="450" y="236"/>
                    </a:lnTo>
                    <a:lnTo>
                      <a:pt x="444" y="229"/>
                    </a:lnTo>
                    <a:lnTo>
                      <a:pt x="440" y="221"/>
                    </a:lnTo>
                    <a:lnTo>
                      <a:pt x="431" y="227"/>
                    </a:lnTo>
                    <a:lnTo>
                      <a:pt x="425" y="218"/>
                    </a:lnTo>
                    <a:lnTo>
                      <a:pt x="449" y="204"/>
                    </a:lnTo>
                    <a:lnTo>
                      <a:pt x="451" y="193"/>
                    </a:lnTo>
                    <a:lnTo>
                      <a:pt x="462" y="190"/>
                    </a:lnTo>
                    <a:lnTo>
                      <a:pt x="456" y="163"/>
                    </a:lnTo>
                    <a:lnTo>
                      <a:pt x="450" y="152"/>
                    </a:lnTo>
                    <a:lnTo>
                      <a:pt x="440" y="148"/>
                    </a:lnTo>
                    <a:lnTo>
                      <a:pt x="438" y="142"/>
                    </a:lnTo>
                    <a:lnTo>
                      <a:pt x="424" y="139"/>
                    </a:lnTo>
                    <a:lnTo>
                      <a:pt x="402" y="120"/>
                    </a:lnTo>
                    <a:lnTo>
                      <a:pt x="401" y="110"/>
                    </a:lnTo>
                    <a:lnTo>
                      <a:pt x="401" y="100"/>
                    </a:lnTo>
                    <a:lnTo>
                      <a:pt x="396" y="93"/>
                    </a:lnTo>
                    <a:lnTo>
                      <a:pt x="412" y="89"/>
                    </a:lnTo>
                    <a:lnTo>
                      <a:pt x="420" y="8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00" name="Freeform 294"/>
              <p:cNvSpPr>
                <a:spLocks noChangeAspect="1"/>
              </p:cNvSpPr>
              <p:nvPr/>
            </p:nvSpPr>
            <p:spPr bwMode="gray">
              <a:xfrm>
                <a:off x="1168" y="1099"/>
                <a:ext cx="80" cy="82"/>
              </a:xfrm>
              <a:custGeom>
                <a:avLst/>
                <a:gdLst/>
                <a:ahLst/>
                <a:cxnLst>
                  <a:cxn ang="0">
                    <a:pos x="157" y="126"/>
                  </a:cxn>
                  <a:cxn ang="0">
                    <a:pos x="177" y="100"/>
                  </a:cxn>
                  <a:cxn ang="0">
                    <a:pos x="197" y="75"/>
                  </a:cxn>
                  <a:cxn ang="0">
                    <a:pos x="224" y="48"/>
                  </a:cxn>
                  <a:cxn ang="0">
                    <a:pos x="242" y="51"/>
                  </a:cxn>
                  <a:cxn ang="0">
                    <a:pos x="269" y="44"/>
                  </a:cxn>
                  <a:cxn ang="0">
                    <a:pos x="274" y="72"/>
                  </a:cxn>
                  <a:cxn ang="0">
                    <a:pos x="285" y="59"/>
                  </a:cxn>
                  <a:cxn ang="0">
                    <a:pos x="303" y="57"/>
                  </a:cxn>
                  <a:cxn ang="0">
                    <a:pos x="329" y="43"/>
                  </a:cxn>
                  <a:cxn ang="0">
                    <a:pos x="307" y="23"/>
                  </a:cxn>
                  <a:cxn ang="0">
                    <a:pos x="343" y="0"/>
                  </a:cxn>
                  <a:cxn ang="0">
                    <a:pos x="382" y="37"/>
                  </a:cxn>
                  <a:cxn ang="0">
                    <a:pos x="397" y="72"/>
                  </a:cxn>
                  <a:cxn ang="0">
                    <a:pos x="356" y="91"/>
                  </a:cxn>
                  <a:cxn ang="0">
                    <a:pos x="353" y="119"/>
                  </a:cxn>
                  <a:cxn ang="0">
                    <a:pos x="369" y="159"/>
                  </a:cxn>
                  <a:cxn ang="0">
                    <a:pos x="355" y="173"/>
                  </a:cxn>
                  <a:cxn ang="0">
                    <a:pos x="370" y="190"/>
                  </a:cxn>
                  <a:cxn ang="0">
                    <a:pos x="350" y="237"/>
                  </a:cxn>
                  <a:cxn ang="0">
                    <a:pos x="314" y="258"/>
                  </a:cxn>
                  <a:cxn ang="0">
                    <a:pos x="300" y="309"/>
                  </a:cxn>
                  <a:cxn ang="0">
                    <a:pos x="265" y="253"/>
                  </a:cxn>
                  <a:cxn ang="0">
                    <a:pos x="275" y="195"/>
                  </a:cxn>
                  <a:cxn ang="0">
                    <a:pos x="262" y="193"/>
                  </a:cxn>
                  <a:cxn ang="0">
                    <a:pos x="244" y="206"/>
                  </a:cxn>
                  <a:cxn ang="0">
                    <a:pos x="244" y="244"/>
                  </a:cxn>
                  <a:cxn ang="0">
                    <a:pos x="216" y="239"/>
                  </a:cxn>
                  <a:cxn ang="0">
                    <a:pos x="217" y="264"/>
                  </a:cxn>
                  <a:cxn ang="0">
                    <a:pos x="231" y="302"/>
                  </a:cxn>
                  <a:cxn ang="0">
                    <a:pos x="211" y="342"/>
                  </a:cxn>
                  <a:cxn ang="0">
                    <a:pos x="195" y="324"/>
                  </a:cxn>
                  <a:cxn ang="0">
                    <a:pos x="181" y="295"/>
                  </a:cxn>
                  <a:cxn ang="0">
                    <a:pos x="174" y="318"/>
                  </a:cxn>
                  <a:cxn ang="0">
                    <a:pos x="181" y="336"/>
                  </a:cxn>
                  <a:cxn ang="0">
                    <a:pos x="181" y="368"/>
                  </a:cxn>
                  <a:cxn ang="0">
                    <a:pos x="171" y="393"/>
                  </a:cxn>
                  <a:cxn ang="0">
                    <a:pos x="145" y="384"/>
                  </a:cxn>
                  <a:cxn ang="0">
                    <a:pos x="131" y="393"/>
                  </a:cxn>
                  <a:cxn ang="0">
                    <a:pos x="114" y="351"/>
                  </a:cxn>
                  <a:cxn ang="0">
                    <a:pos x="114" y="319"/>
                  </a:cxn>
                  <a:cxn ang="0">
                    <a:pos x="101" y="360"/>
                  </a:cxn>
                  <a:cxn ang="0">
                    <a:pos x="56" y="360"/>
                  </a:cxn>
                  <a:cxn ang="0">
                    <a:pos x="58" y="334"/>
                  </a:cxn>
                  <a:cxn ang="0">
                    <a:pos x="37" y="378"/>
                  </a:cxn>
                  <a:cxn ang="0">
                    <a:pos x="12" y="367"/>
                  </a:cxn>
                  <a:cxn ang="0">
                    <a:pos x="2" y="346"/>
                  </a:cxn>
                  <a:cxn ang="0">
                    <a:pos x="15" y="308"/>
                  </a:cxn>
                  <a:cxn ang="0">
                    <a:pos x="29" y="274"/>
                  </a:cxn>
                  <a:cxn ang="0">
                    <a:pos x="59" y="274"/>
                  </a:cxn>
                  <a:cxn ang="0">
                    <a:pos x="82" y="239"/>
                  </a:cxn>
                  <a:cxn ang="0">
                    <a:pos x="90" y="209"/>
                  </a:cxn>
                  <a:cxn ang="0">
                    <a:pos x="111" y="206"/>
                  </a:cxn>
                  <a:cxn ang="0">
                    <a:pos x="134" y="178"/>
                  </a:cxn>
                  <a:cxn ang="0">
                    <a:pos x="147" y="150"/>
                  </a:cxn>
                </a:cxnLst>
                <a:rect l="0" t="0" r="r" b="b"/>
                <a:pathLst>
                  <a:path w="399" h="411">
                    <a:moveTo>
                      <a:pt x="154" y="134"/>
                    </a:moveTo>
                    <a:lnTo>
                      <a:pt x="156" y="136"/>
                    </a:lnTo>
                    <a:lnTo>
                      <a:pt x="157" y="126"/>
                    </a:lnTo>
                    <a:lnTo>
                      <a:pt x="166" y="120"/>
                    </a:lnTo>
                    <a:lnTo>
                      <a:pt x="170" y="109"/>
                    </a:lnTo>
                    <a:lnTo>
                      <a:pt x="177" y="100"/>
                    </a:lnTo>
                    <a:lnTo>
                      <a:pt x="184" y="99"/>
                    </a:lnTo>
                    <a:lnTo>
                      <a:pt x="187" y="89"/>
                    </a:lnTo>
                    <a:lnTo>
                      <a:pt x="197" y="75"/>
                    </a:lnTo>
                    <a:lnTo>
                      <a:pt x="198" y="61"/>
                    </a:lnTo>
                    <a:lnTo>
                      <a:pt x="221" y="57"/>
                    </a:lnTo>
                    <a:lnTo>
                      <a:pt x="224" y="48"/>
                    </a:lnTo>
                    <a:lnTo>
                      <a:pt x="232" y="49"/>
                    </a:lnTo>
                    <a:lnTo>
                      <a:pt x="238" y="57"/>
                    </a:lnTo>
                    <a:lnTo>
                      <a:pt x="242" y="51"/>
                    </a:lnTo>
                    <a:lnTo>
                      <a:pt x="256" y="50"/>
                    </a:lnTo>
                    <a:lnTo>
                      <a:pt x="260" y="45"/>
                    </a:lnTo>
                    <a:lnTo>
                      <a:pt x="269" y="44"/>
                    </a:lnTo>
                    <a:lnTo>
                      <a:pt x="267" y="60"/>
                    </a:lnTo>
                    <a:lnTo>
                      <a:pt x="270" y="76"/>
                    </a:lnTo>
                    <a:lnTo>
                      <a:pt x="274" y="72"/>
                    </a:lnTo>
                    <a:lnTo>
                      <a:pt x="271" y="57"/>
                    </a:lnTo>
                    <a:lnTo>
                      <a:pt x="275" y="48"/>
                    </a:lnTo>
                    <a:lnTo>
                      <a:pt x="285" y="59"/>
                    </a:lnTo>
                    <a:lnTo>
                      <a:pt x="298" y="66"/>
                    </a:lnTo>
                    <a:lnTo>
                      <a:pt x="306" y="66"/>
                    </a:lnTo>
                    <a:lnTo>
                      <a:pt x="303" y="57"/>
                    </a:lnTo>
                    <a:lnTo>
                      <a:pt x="319" y="61"/>
                    </a:lnTo>
                    <a:lnTo>
                      <a:pt x="330" y="49"/>
                    </a:lnTo>
                    <a:lnTo>
                      <a:pt x="329" y="43"/>
                    </a:lnTo>
                    <a:lnTo>
                      <a:pt x="322" y="44"/>
                    </a:lnTo>
                    <a:lnTo>
                      <a:pt x="313" y="37"/>
                    </a:lnTo>
                    <a:lnTo>
                      <a:pt x="307" y="23"/>
                    </a:lnTo>
                    <a:lnTo>
                      <a:pt x="317" y="19"/>
                    </a:lnTo>
                    <a:lnTo>
                      <a:pt x="323" y="7"/>
                    </a:lnTo>
                    <a:lnTo>
                      <a:pt x="343" y="0"/>
                    </a:lnTo>
                    <a:lnTo>
                      <a:pt x="365" y="18"/>
                    </a:lnTo>
                    <a:lnTo>
                      <a:pt x="365" y="24"/>
                    </a:lnTo>
                    <a:lnTo>
                      <a:pt x="382" y="37"/>
                    </a:lnTo>
                    <a:lnTo>
                      <a:pt x="399" y="57"/>
                    </a:lnTo>
                    <a:lnTo>
                      <a:pt x="399" y="66"/>
                    </a:lnTo>
                    <a:lnTo>
                      <a:pt x="397" y="72"/>
                    </a:lnTo>
                    <a:lnTo>
                      <a:pt x="384" y="77"/>
                    </a:lnTo>
                    <a:lnTo>
                      <a:pt x="381" y="85"/>
                    </a:lnTo>
                    <a:lnTo>
                      <a:pt x="356" y="91"/>
                    </a:lnTo>
                    <a:lnTo>
                      <a:pt x="349" y="99"/>
                    </a:lnTo>
                    <a:lnTo>
                      <a:pt x="348" y="108"/>
                    </a:lnTo>
                    <a:lnTo>
                      <a:pt x="353" y="119"/>
                    </a:lnTo>
                    <a:lnTo>
                      <a:pt x="376" y="148"/>
                    </a:lnTo>
                    <a:lnTo>
                      <a:pt x="377" y="159"/>
                    </a:lnTo>
                    <a:lnTo>
                      <a:pt x="369" y="159"/>
                    </a:lnTo>
                    <a:lnTo>
                      <a:pt x="360" y="152"/>
                    </a:lnTo>
                    <a:lnTo>
                      <a:pt x="353" y="159"/>
                    </a:lnTo>
                    <a:lnTo>
                      <a:pt x="355" y="173"/>
                    </a:lnTo>
                    <a:lnTo>
                      <a:pt x="364" y="174"/>
                    </a:lnTo>
                    <a:lnTo>
                      <a:pt x="366" y="186"/>
                    </a:lnTo>
                    <a:lnTo>
                      <a:pt x="370" y="190"/>
                    </a:lnTo>
                    <a:lnTo>
                      <a:pt x="375" y="210"/>
                    </a:lnTo>
                    <a:lnTo>
                      <a:pt x="366" y="222"/>
                    </a:lnTo>
                    <a:lnTo>
                      <a:pt x="350" y="237"/>
                    </a:lnTo>
                    <a:lnTo>
                      <a:pt x="324" y="237"/>
                    </a:lnTo>
                    <a:lnTo>
                      <a:pt x="318" y="244"/>
                    </a:lnTo>
                    <a:lnTo>
                      <a:pt x="314" y="258"/>
                    </a:lnTo>
                    <a:lnTo>
                      <a:pt x="317" y="288"/>
                    </a:lnTo>
                    <a:lnTo>
                      <a:pt x="313" y="302"/>
                    </a:lnTo>
                    <a:lnTo>
                      <a:pt x="300" y="309"/>
                    </a:lnTo>
                    <a:lnTo>
                      <a:pt x="287" y="307"/>
                    </a:lnTo>
                    <a:lnTo>
                      <a:pt x="265" y="269"/>
                    </a:lnTo>
                    <a:lnTo>
                      <a:pt x="265" y="253"/>
                    </a:lnTo>
                    <a:lnTo>
                      <a:pt x="269" y="237"/>
                    </a:lnTo>
                    <a:lnTo>
                      <a:pt x="268" y="220"/>
                    </a:lnTo>
                    <a:lnTo>
                      <a:pt x="275" y="195"/>
                    </a:lnTo>
                    <a:lnTo>
                      <a:pt x="276" y="183"/>
                    </a:lnTo>
                    <a:lnTo>
                      <a:pt x="270" y="182"/>
                    </a:lnTo>
                    <a:lnTo>
                      <a:pt x="262" y="193"/>
                    </a:lnTo>
                    <a:lnTo>
                      <a:pt x="246" y="189"/>
                    </a:lnTo>
                    <a:lnTo>
                      <a:pt x="244" y="200"/>
                    </a:lnTo>
                    <a:lnTo>
                      <a:pt x="244" y="206"/>
                    </a:lnTo>
                    <a:lnTo>
                      <a:pt x="237" y="213"/>
                    </a:lnTo>
                    <a:lnTo>
                      <a:pt x="243" y="220"/>
                    </a:lnTo>
                    <a:lnTo>
                      <a:pt x="244" y="244"/>
                    </a:lnTo>
                    <a:lnTo>
                      <a:pt x="235" y="255"/>
                    </a:lnTo>
                    <a:lnTo>
                      <a:pt x="225" y="242"/>
                    </a:lnTo>
                    <a:lnTo>
                      <a:pt x="216" y="239"/>
                    </a:lnTo>
                    <a:lnTo>
                      <a:pt x="216" y="247"/>
                    </a:lnTo>
                    <a:lnTo>
                      <a:pt x="211" y="256"/>
                    </a:lnTo>
                    <a:lnTo>
                      <a:pt x="217" y="264"/>
                    </a:lnTo>
                    <a:lnTo>
                      <a:pt x="227" y="268"/>
                    </a:lnTo>
                    <a:lnTo>
                      <a:pt x="233" y="291"/>
                    </a:lnTo>
                    <a:lnTo>
                      <a:pt x="231" y="302"/>
                    </a:lnTo>
                    <a:lnTo>
                      <a:pt x="216" y="311"/>
                    </a:lnTo>
                    <a:lnTo>
                      <a:pt x="215" y="331"/>
                    </a:lnTo>
                    <a:lnTo>
                      <a:pt x="211" y="342"/>
                    </a:lnTo>
                    <a:lnTo>
                      <a:pt x="209" y="340"/>
                    </a:lnTo>
                    <a:lnTo>
                      <a:pt x="201" y="344"/>
                    </a:lnTo>
                    <a:lnTo>
                      <a:pt x="195" y="324"/>
                    </a:lnTo>
                    <a:lnTo>
                      <a:pt x="188" y="308"/>
                    </a:lnTo>
                    <a:lnTo>
                      <a:pt x="185" y="287"/>
                    </a:lnTo>
                    <a:lnTo>
                      <a:pt x="181" y="295"/>
                    </a:lnTo>
                    <a:lnTo>
                      <a:pt x="173" y="290"/>
                    </a:lnTo>
                    <a:lnTo>
                      <a:pt x="172" y="301"/>
                    </a:lnTo>
                    <a:lnTo>
                      <a:pt x="174" y="318"/>
                    </a:lnTo>
                    <a:lnTo>
                      <a:pt x="178" y="324"/>
                    </a:lnTo>
                    <a:lnTo>
                      <a:pt x="173" y="334"/>
                    </a:lnTo>
                    <a:lnTo>
                      <a:pt x="181" y="336"/>
                    </a:lnTo>
                    <a:lnTo>
                      <a:pt x="162" y="346"/>
                    </a:lnTo>
                    <a:lnTo>
                      <a:pt x="173" y="352"/>
                    </a:lnTo>
                    <a:lnTo>
                      <a:pt x="181" y="368"/>
                    </a:lnTo>
                    <a:lnTo>
                      <a:pt x="182" y="376"/>
                    </a:lnTo>
                    <a:lnTo>
                      <a:pt x="173" y="376"/>
                    </a:lnTo>
                    <a:lnTo>
                      <a:pt x="171" y="393"/>
                    </a:lnTo>
                    <a:lnTo>
                      <a:pt x="162" y="398"/>
                    </a:lnTo>
                    <a:lnTo>
                      <a:pt x="154" y="398"/>
                    </a:lnTo>
                    <a:lnTo>
                      <a:pt x="145" y="384"/>
                    </a:lnTo>
                    <a:lnTo>
                      <a:pt x="144" y="400"/>
                    </a:lnTo>
                    <a:lnTo>
                      <a:pt x="139" y="411"/>
                    </a:lnTo>
                    <a:lnTo>
                      <a:pt x="131" y="393"/>
                    </a:lnTo>
                    <a:lnTo>
                      <a:pt x="130" y="367"/>
                    </a:lnTo>
                    <a:lnTo>
                      <a:pt x="123" y="367"/>
                    </a:lnTo>
                    <a:lnTo>
                      <a:pt x="114" y="351"/>
                    </a:lnTo>
                    <a:lnTo>
                      <a:pt x="118" y="339"/>
                    </a:lnTo>
                    <a:lnTo>
                      <a:pt x="117" y="328"/>
                    </a:lnTo>
                    <a:lnTo>
                      <a:pt x="114" y="319"/>
                    </a:lnTo>
                    <a:lnTo>
                      <a:pt x="103" y="329"/>
                    </a:lnTo>
                    <a:lnTo>
                      <a:pt x="101" y="349"/>
                    </a:lnTo>
                    <a:lnTo>
                      <a:pt x="101" y="360"/>
                    </a:lnTo>
                    <a:lnTo>
                      <a:pt x="91" y="382"/>
                    </a:lnTo>
                    <a:lnTo>
                      <a:pt x="82" y="371"/>
                    </a:lnTo>
                    <a:lnTo>
                      <a:pt x="56" y="360"/>
                    </a:lnTo>
                    <a:lnTo>
                      <a:pt x="55" y="352"/>
                    </a:lnTo>
                    <a:lnTo>
                      <a:pt x="58" y="346"/>
                    </a:lnTo>
                    <a:lnTo>
                      <a:pt x="58" y="334"/>
                    </a:lnTo>
                    <a:lnTo>
                      <a:pt x="50" y="356"/>
                    </a:lnTo>
                    <a:lnTo>
                      <a:pt x="44" y="361"/>
                    </a:lnTo>
                    <a:lnTo>
                      <a:pt x="37" y="378"/>
                    </a:lnTo>
                    <a:lnTo>
                      <a:pt x="21" y="383"/>
                    </a:lnTo>
                    <a:lnTo>
                      <a:pt x="12" y="373"/>
                    </a:lnTo>
                    <a:lnTo>
                      <a:pt x="12" y="367"/>
                    </a:lnTo>
                    <a:lnTo>
                      <a:pt x="25" y="333"/>
                    </a:lnTo>
                    <a:lnTo>
                      <a:pt x="16" y="328"/>
                    </a:lnTo>
                    <a:lnTo>
                      <a:pt x="2" y="346"/>
                    </a:lnTo>
                    <a:lnTo>
                      <a:pt x="0" y="326"/>
                    </a:lnTo>
                    <a:lnTo>
                      <a:pt x="5" y="317"/>
                    </a:lnTo>
                    <a:lnTo>
                      <a:pt x="15" y="308"/>
                    </a:lnTo>
                    <a:lnTo>
                      <a:pt x="16" y="285"/>
                    </a:lnTo>
                    <a:lnTo>
                      <a:pt x="27" y="280"/>
                    </a:lnTo>
                    <a:lnTo>
                      <a:pt x="29" y="274"/>
                    </a:lnTo>
                    <a:lnTo>
                      <a:pt x="39" y="266"/>
                    </a:lnTo>
                    <a:lnTo>
                      <a:pt x="47" y="266"/>
                    </a:lnTo>
                    <a:lnTo>
                      <a:pt x="59" y="274"/>
                    </a:lnTo>
                    <a:lnTo>
                      <a:pt x="64" y="269"/>
                    </a:lnTo>
                    <a:lnTo>
                      <a:pt x="70" y="271"/>
                    </a:lnTo>
                    <a:lnTo>
                      <a:pt x="82" y="239"/>
                    </a:lnTo>
                    <a:lnTo>
                      <a:pt x="90" y="231"/>
                    </a:lnTo>
                    <a:lnTo>
                      <a:pt x="91" y="225"/>
                    </a:lnTo>
                    <a:lnTo>
                      <a:pt x="90" y="209"/>
                    </a:lnTo>
                    <a:lnTo>
                      <a:pt x="93" y="216"/>
                    </a:lnTo>
                    <a:lnTo>
                      <a:pt x="99" y="213"/>
                    </a:lnTo>
                    <a:lnTo>
                      <a:pt x="111" y="206"/>
                    </a:lnTo>
                    <a:lnTo>
                      <a:pt x="114" y="198"/>
                    </a:lnTo>
                    <a:lnTo>
                      <a:pt x="120" y="198"/>
                    </a:lnTo>
                    <a:lnTo>
                      <a:pt x="134" y="178"/>
                    </a:lnTo>
                    <a:lnTo>
                      <a:pt x="147" y="174"/>
                    </a:lnTo>
                    <a:lnTo>
                      <a:pt x="138" y="170"/>
                    </a:lnTo>
                    <a:lnTo>
                      <a:pt x="147" y="150"/>
                    </a:lnTo>
                    <a:lnTo>
                      <a:pt x="149" y="139"/>
                    </a:lnTo>
                    <a:lnTo>
                      <a:pt x="154" y="13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01" name="Freeform 295"/>
              <p:cNvSpPr>
                <a:spLocks noChangeAspect="1"/>
              </p:cNvSpPr>
              <p:nvPr/>
            </p:nvSpPr>
            <p:spPr bwMode="gray">
              <a:xfrm>
                <a:off x="1271" y="1070"/>
                <a:ext cx="40" cy="39"/>
              </a:xfrm>
              <a:custGeom>
                <a:avLst/>
                <a:gdLst/>
                <a:ahLst/>
                <a:cxnLst>
                  <a:cxn ang="0">
                    <a:pos x="76" y="19"/>
                  </a:cxn>
                  <a:cxn ang="0">
                    <a:pos x="84" y="23"/>
                  </a:cxn>
                  <a:cxn ang="0">
                    <a:pos x="84" y="19"/>
                  </a:cxn>
                  <a:cxn ang="0">
                    <a:pos x="95" y="13"/>
                  </a:cxn>
                  <a:cxn ang="0">
                    <a:pos x="127" y="7"/>
                  </a:cxn>
                  <a:cxn ang="0">
                    <a:pos x="128" y="13"/>
                  </a:cxn>
                  <a:cxn ang="0">
                    <a:pos x="138" y="16"/>
                  </a:cxn>
                  <a:cxn ang="0">
                    <a:pos x="145" y="5"/>
                  </a:cxn>
                  <a:cxn ang="0">
                    <a:pos x="172" y="0"/>
                  </a:cxn>
                  <a:cxn ang="0">
                    <a:pos x="198" y="8"/>
                  </a:cxn>
                  <a:cxn ang="0">
                    <a:pos x="200" y="21"/>
                  </a:cxn>
                  <a:cxn ang="0">
                    <a:pos x="199" y="37"/>
                  </a:cxn>
                  <a:cxn ang="0">
                    <a:pos x="194" y="46"/>
                  </a:cxn>
                  <a:cxn ang="0">
                    <a:pos x="149" y="60"/>
                  </a:cxn>
                  <a:cxn ang="0">
                    <a:pos x="135" y="60"/>
                  </a:cxn>
                  <a:cxn ang="0">
                    <a:pos x="134" y="65"/>
                  </a:cxn>
                  <a:cxn ang="0">
                    <a:pos x="127" y="70"/>
                  </a:cxn>
                  <a:cxn ang="0">
                    <a:pos x="134" y="76"/>
                  </a:cxn>
                  <a:cxn ang="0">
                    <a:pos x="129" y="80"/>
                  </a:cxn>
                  <a:cxn ang="0">
                    <a:pos x="105" y="81"/>
                  </a:cxn>
                  <a:cxn ang="0">
                    <a:pos x="107" y="85"/>
                  </a:cxn>
                  <a:cxn ang="0">
                    <a:pos x="107" y="97"/>
                  </a:cxn>
                  <a:cxn ang="0">
                    <a:pos x="114" y="87"/>
                  </a:cxn>
                  <a:cxn ang="0">
                    <a:pos x="116" y="94"/>
                  </a:cxn>
                  <a:cxn ang="0">
                    <a:pos x="111" y="104"/>
                  </a:cxn>
                  <a:cxn ang="0">
                    <a:pos x="123" y="92"/>
                  </a:cxn>
                  <a:cxn ang="0">
                    <a:pos x="129" y="92"/>
                  </a:cxn>
                  <a:cxn ang="0">
                    <a:pos x="129" y="104"/>
                  </a:cxn>
                  <a:cxn ang="0">
                    <a:pos x="134" y="99"/>
                  </a:cxn>
                  <a:cxn ang="0">
                    <a:pos x="135" y="87"/>
                  </a:cxn>
                  <a:cxn ang="0">
                    <a:pos x="140" y="81"/>
                  </a:cxn>
                  <a:cxn ang="0">
                    <a:pos x="144" y="89"/>
                  </a:cxn>
                  <a:cxn ang="0">
                    <a:pos x="155" y="92"/>
                  </a:cxn>
                  <a:cxn ang="0">
                    <a:pos x="173" y="87"/>
                  </a:cxn>
                  <a:cxn ang="0">
                    <a:pos x="177" y="115"/>
                  </a:cxn>
                  <a:cxn ang="0">
                    <a:pos x="173" y="150"/>
                  </a:cxn>
                  <a:cxn ang="0">
                    <a:pos x="168" y="157"/>
                  </a:cxn>
                  <a:cxn ang="0">
                    <a:pos x="161" y="163"/>
                  </a:cxn>
                  <a:cxn ang="0">
                    <a:pos x="125" y="177"/>
                  </a:cxn>
                  <a:cxn ang="0">
                    <a:pos x="117" y="172"/>
                  </a:cxn>
                  <a:cxn ang="0">
                    <a:pos x="76" y="195"/>
                  </a:cxn>
                  <a:cxn ang="0">
                    <a:pos x="64" y="195"/>
                  </a:cxn>
                  <a:cxn ang="0">
                    <a:pos x="52" y="190"/>
                  </a:cxn>
                  <a:cxn ang="0">
                    <a:pos x="46" y="179"/>
                  </a:cxn>
                  <a:cxn ang="0">
                    <a:pos x="44" y="169"/>
                  </a:cxn>
                  <a:cxn ang="0">
                    <a:pos x="14" y="158"/>
                  </a:cxn>
                  <a:cxn ang="0">
                    <a:pos x="6" y="148"/>
                  </a:cxn>
                  <a:cxn ang="0">
                    <a:pos x="6" y="136"/>
                  </a:cxn>
                  <a:cxn ang="0">
                    <a:pos x="9" y="129"/>
                  </a:cxn>
                  <a:cxn ang="0">
                    <a:pos x="6" y="118"/>
                  </a:cxn>
                  <a:cxn ang="0">
                    <a:pos x="6" y="102"/>
                  </a:cxn>
                  <a:cxn ang="0">
                    <a:pos x="0" y="83"/>
                  </a:cxn>
                  <a:cxn ang="0">
                    <a:pos x="4" y="61"/>
                  </a:cxn>
                  <a:cxn ang="0">
                    <a:pos x="8" y="56"/>
                  </a:cxn>
                  <a:cxn ang="0">
                    <a:pos x="32" y="49"/>
                  </a:cxn>
                  <a:cxn ang="0">
                    <a:pos x="37" y="39"/>
                  </a:cxn>
                  <a:cxn ang="0">
                    <a:pos x="46" y="33"/>
                  </a:cxn>
                  <a:cxn ang="0">
                    <a:pos x="54" y="37"/>
                  </a:cxn>
                  <a:cxn ang="0">
                    <a:pos x="63" y="23"/>
                  </a:cxn>
                  <a:cxn ang="0">
                    <a:pos x="71" y="23"/>
                  </a:cxn>
                  <a:cxn ang="0">
                    <a:pos x="76" y="19"/>
                  </a:cxn>
                </a:cxnLst>
                <a:rect l="0" t="0" r="r" b="b"/>
                <a:pathLst>
                  <a:path w="200" h="195">
                    <a:moveTo>
                      <a:pt x="76" y="19"/>
                    </a:moveTo>
                    <a:lnTo>
                      <a:pt x="84" y="23"/>
                    </a:lnTo>
                    <a:lnTo>
                      <a:pt x="84" y="19"/>
                    </a:lnTo>
                    <a:lnTo>
                      <a:pt x="95" y="13"/>
                    </a:lnTo>
                    <a:lnTo>
                      <a:pt x="127" y="7"/>
                    </a:lnTo>
                    <a:lnTo>
                      <a:pt x="128" y="13"/>
                    </a:lnTo>
                    <a:lnTo>
                      <a:pt x="138" y="16"/>
                    </a:lnTo>
                    <a:lnTo>
                      <a:pt x="145" y="5"/>
                    </a:lnTo>
                    <a:lnTo>
                      <a:pt x="172" y="0"/>
                    </a:lnTo>
                    <a:lnTo>
                      <a:pt x="198" y="8"/>
                    </a:lnTo>
                    <a:lnTo>
                      <a:pt x="200" y="21"/>
                    </a:lnTo>
                    <a:lnTo>
                      <a:pt x="199" y="37"/>
                    </a:lnTo>
                    <a:lnTo>
                      <a:pt x="194" y="46"/>
                    </a:lnTo>
                    <a:lnTo>
                      <a:pt x="149" y="60"/>
                    </a:lnTo>
                    <a:lnTo>
                      <a:pt x="135" y="60"/>
                    </a:lnTo>
                    <a:lnTo>
                      <a:pt x="134" y="65"/>
                    </a:lnTo>
                    <a:lnTo>
                      <a:pt x="127" y="70"/>
                    </a:lnTo>
                    <a:lnTo>
                      <a:pt x="134" y="76"/>
                    </a:lnTo>
                    <a:lnTo>
                      <a:pt x="129" y="80"/>
                    </a:lnTo>
                    <a:lnTo>
                      <a:pt x="105" y="81"/>
                    </a:lnTo>
                    <a:lnTo>
                      <a:pt x="107" y="85"/>
                    </a:lnTo>
                    <a:lnTo>
                      <a:pt x="107" y="97"/>
                    </a:lnTo>
                    <a:lnTo>
                      <a:pt x="114" y="87"/>
                    </a:lnTo>
                    <a:lnTo>
                      <a:pt x="116" y="94"/>
                    </a:lnTo>
                    <a:lnTo>
                      <a:pt x="111" y="104"/>
                    </a:lnTo>
                    <a:lnTo>
                      <a:pt x="123" y="92"/>
                    </a:lnTo>
                    <a:lnTo>
                      <a:pt x="129" y="92"/>
                    </a:lnTo>
                    <a:lnTo>
                      <a:pt x="129" y="104"/>
                    </a:lnTo>
                    <a:lnTo>
                      <a:pt x="134" y="99"/>
                    </a:lnTo>
                    <a:lnTo>
                      <a:pt x="135" y="87"/>
                    </a:lnTo>
                    <a:lnTo>
                      <a:pt x="140" y="81"/>
                    </a:lnTo>
                    <a:lnTo>
                      <a:pt x="144" y="89"/>
                    </a:lnTo>
                    <a:lnTo>
                      <a:pt x="155" y="92"/>
                    </a:lnTo>
                    <a:lnTo>
                      <a:pt x="173" y="87"/>
                    </a:lnTo>
                    <a:lnTo>
                      <a:pt x="177" y="115"/>
                    </a:lnTo>
                    <a:lnTo>
                      <a:pt x="173" y="150"/>
                    </a:lnTo>
                    <a:lnTo>
                      <a:pt x="168" y="157"/>
                    </a:lnTo>
                    <a:lnTo>
                      <a:pt x="161" y="163"/>
                    </a:lnTo>
                    <a:lnTo>
                      <a:pt x="125" y="177"/>
                    </a:lnTo>
                    <a:lnTo>
                      <a:pt x="117" y="172"/>
                    </a:lnTo>
                    <a:lnTo>
                      <a:pt x="76" y="195"/>
                    </a:lnTo>
                    <a:lnTo>
                      <a:pt x="64" y="195"/>
                    </a:lnTo>
                    <a:lnTo>
                      <a:pt x="52" y="190"/>
                    </a:lnTo>
                    <a:lnTo>
                      <a:pt x="46" y="179"/>
                    </a:lnTo>
                    <a:lnTo>
                      <a:pt x="44" y="169"/>
                    </a:lnTo>
                    <a:lnTo>
                      <a:pt x="14" y="158"/>
                    </a:lnTo>
                    <a:lnTo>
                      <a:pt x="6" y="148"/>
                    </a:lnTo>
                    <a:lnTo>
                      <a:pt x="6" y="136"/>
                    </a:lnTo>
                    <a:lnTo>
                      <a:pt x="9" y="129"/>
                    </a:lnTo>
                    <a:lnTo>
                      <a:pt x="6" y="118"/>
                    </a:lnTo>
                    <a:lnTo>
                      <a:pt x="6" y="102"/>
                    </a:lnTo>
                    <a:lnTo>
                      <a:pt x="0" y="83"/>
                    </a:lnTo>
                    <a:lnTo>
                      <a:pt x="4" y="61"/>
                    </a:lnTo>
                    <a:lnTo>
                      <a:pt x="8" y="56"/>
                    </a:lnTo>
                    <a:lnTo>
                      <a:pt x="32" y="49"/>
                    </a:lnTo>
                    <a:lnTo>
                      <a:pt x="37" y="39"/>
                    </a:lnTo>
                    <a:lnTo>
                      <a:pt x="46" y="33"/>
                    </a:lnTo>
                    <a:lnTo>
                      <a:pt x="54" y="37"/>
                    </a:lnTo>
                    <a:lnTo>
                      <a:pt x="63" y="23"/>
                    </a:lnTo>
                    <a:lnTo>
                      <a:pt x="71" y="23"/>
                    </a:lnTo>
                    <a:lnTo>
                      <a:pt x="76" y="1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02" name="Freeform 296"/>
              <p:cNvSpPr>
                <a:spLocks noChangeAspect="1"/>
              </p:cNvSpPr>
              <p:nvPr/>
            </p:nvSpPr>
            <p:spPr bwMode="gray">
              <a:xfrm>
                <a:off x="1271" y="1035"/>
                <a:ext cx="44" cy="26"/>
              </a:xfrm>
              <a:custGeom>
                <a:avLst/>
                <a:gdLst/>
                <a:ahLst/>
                <a:cxnLst>
                  <a:cxn ang="0">
                    <a:pos x="184" y="32"/>
                  </a:cxn>
                  <a:cxn ang="0">
                    <a:pos x="188" y="31"/>
                  </a:cxn>
                  <a:cxn ang="0">
                    <a:pos x="192" y="46"/>
                  </a:cxn>
                  <a:cxn ang="0">
                    <a:pos x="207" y="47"/>
                  </a:cxn>
                  <a:cxn ang="0">
                    <a:pos x="208" y="57"/>
                  </a:cxn>
                  <a:cxn ang="0">
                    <a:pos x="216" y="66"/>
                  </a:cxn>
                  <a:cxn ang="0">
                    <a:pos x="216" y="74"/>
                  </a:cxn>
                  <a:cxn ang="0">
                    <a:pos x="219" y="80"/>
                  </a:cxn>
                  <a:cxn ang="0">
                    <a:pos x="219" y="101"/>
                  </a:cxn>
                  <a:cxn ang="0">
                    <a:pos x="216" y="117"/>
                  </a:cxn>
                  <a:cxn ang="0">
                    <a:pos x="208" y="122"/>
                  </a:cxn>
                  <a:cxn ang="0">
                    <a:pos x="195" y="126"/>
                  </a:cxn>
                  <a:cxn ang="0">
                    <a:pos x="188" y="121"/>
                  </a:cxn>
                  <a:cxn ang="0">
                    <a:pos x="160" y="131"/>
                  </a:cxn>
                  <a:cxn ang="0">
                    <a:pos x="148" y="127"/>
                  </a:cxn>
                  <a:cxn ang="0">
                    <a:pos x="130" y="105"/>
                  </a:cxn>
                  <a:cxn ang="0">
                    <a:pos x="121" y="104"/>
                  </a:cxn>
                  <a:cxn ang="0">
                    <a:pos x="114" y="94"/>
                  </a:cxn>
                  <a:cxn ang="0">
                    <a:pos x="109" y="97"/>
                  </a:cxn>
                  <a:cxn ang="0">
                    <a:pos x="107" y="90"/>
                  </a:cxn>
                  <a:cxn ang="0">
                    <a:pos x="107" y="105"/>
                  </a:cxn>
                  <a:cxn ang="0">
                    <a:pos x="111" y="117"/>
                  </a:cxn>
                  <a:cxn ang="0">
                    <a:pos x="105" y="120"/>
                  </a:cxn>
                  <a:cxn ang="0">
                    <a:pos x="107" y="131"/>
                  </a:cxn>
                  <a:cxn ang="0">
                    <a:pos x="86" y="133"/>
                  </a:cxn>
                  <a:cxn ang="0">
                    <a:pos x="78" y="111"/>
                  </a:cxn>
                  <a:cxn ang="0">
                    <a:pos x="60" y="107"/>
                  </a:cxn>
                  <a:cxn ang="0">
                    <a:pos x="57" y="99"/>
                  </a:cxn>
                  <a:cxn ang="0">
                    <a:pos x="49" y="101"/>
                  </a:cxn>
                  <a:cxn ang="0">
                    <a:pos x="51" y="107"/>
                  </a:cxn>
                  <a:cxn ang="0">
                    <a:pos x="51" y="110"/>
                  </a:cxn>
                  <a:cxn ang="0">
                    <a:pos x="43" y="107"/>
                  </a:cxn>
                  <a:cxn ang="0">
                    <a:pos x="31" y="115"/>
                  </a:cxn>
                  <a:cxn ang="0">
                    <a:pos x="32" y="124"/>
                  </a:cxn>
                  <a:cxn ang="0">
                    <a:pos x="31" y="132"/>
                  </a:cxn>
                  <a:cxn ang="0">
                    <a:pos x="28" y="126"/>
                  </a:cxn>
                  <a:cxn ang="0">
                    <a:pos x="15" y="133"/>
                  </a:cxn>
                  <a:cxn ang="0">
                    <a:pos x="8" y="131"/>
                  </a:cxn>
                  <a:cxn ang="0">
                    <a:pos x="6" y="120"/>
                  </a:cxn>
                  <a:cxn ang="0">
                    <a:pos x="0" y="120"/>
                  </a:cxn>
                  <a:cxn ang="0">
                    <a:pos x="8" y="94"/>
                  </a:cxn>
                  <a:cxn ang="0">
                    <a:pos x="23" y="79"/>
                  </a:cxn>
                  <a:cxn ang="0">
                    <a:pos x="27" y="84"/>
                  </a:cxn>
                  <a:cxn ang="0">
                    <a:pos x="36" y="81"/>
                  </a:cxn>
                  <a:cxn ang="0">
                    <a:pos x="36" y="75"/>
                  </a:cxn>
                  <a:cxn ang="0">
                    <a:pos x="53" y="62"/>
                  </a:cxn>
                  <a:cxn ang="0">
                    <a:pos x="85" y="54"/>
                  </a:cxn>
                  <a:cxn ang="0">
                    <a:pos x="105" y="45"/>
                  </a:cxn>
                  <a:cxn ang="0">
                    <a:pos x="117" y="19"/>
                  </a:cxn>
                  <a:cxn ang="0">
                    <a:pos x="121" y="26"/>
                  </a:cxn>
                  <a:cxn ang="0">
                    <a:pos x="140" y="3"/>
                  </a:cxn>
                  <a:cxn ang="0">
                    <a:pos x="159" y="0"/>
                  </a:cxn>
                  <a:cxn ang="0">
                    <a:pos x="164" y="5"/>
                  </a:cxn>
                  <a:cxn ang="0">
                    <a:pos x="164" y="13"/>
                  </a:cxn>
                  <a:cxn ang="0">
                    <a:pos x="168" y="13"/>
                  </a:cxn>
                  <a:cxn ang="0">
                    <a:pos x="171" y="21"/>
                  </a:cxn>
                  <a:cxn ang="0">
                    <a:pos x="184" y="26"/>
                  </a:cxn>
                  <a:cxn ang="0">
                    <a:pos x="184" y="32"/>
                  </a:cxn>
                </a:cxnLst>
                <a:rect l="0" t="0" r="r" b="b"/>
                <a:pathLst>
                  <a:path w="219" h="133">
                    <a:moveTo>
                      <a:pt x="184" y="32"/>
                    </a:moveTo>
                    <a:lnTo>
                      <a:pt x="188" y="31"/>
                    </a:lnTo>
                    <a:lnTo>
                      <a:pt x="192" y="46"/>
                    </a:lnTo>
                    <a:lnTo>
                      <a:pt x="207" y="47"/>
                    </a:lnTo>
                    <a:lnTo>
                      <a:pt x="208" y="57"/>
                    </a:lnTo>
                    <a:lnTo>
                      <a:pt x="216" y="66"/>
                    </a:lnTo>
                    <a:lnTo>
                      <a:pt x="216" y="74"/>
                    </a:lnTo>
                    <a:lnTo>
                      <a:pt x="219" y="80"/>
                    </a:lnTo>
                    <a:lnTo>
                      <a:pt x="219" y="101"/>
                    </a:lnTo>
                    <a:lnTo>
                      <a:pt x="216" y="117"/>
                    </a:lnTo>
                    <a:lnTo>
                      <a:pt x="208" y="122"/>
                    </a:lnTo>
                    <a:lnTo>
                      <a:pt x="195" y="126"/>
                    </a:lnTo>
                    <a:lnTo>
                      <a:pt x="188" y="121"/>
                    </a:lnTo>
                    <a:lnTo>
                      <a:pt x="160" y="131"/>
                    </a:lnTo>
                    <a:lnTo>
                      <a:pt x="148" y="127"/>
                    </a:lnTo>
                    <a:lnTo>
                      <a:pt x="130" y="105"/>
                    </a:lnTo>
                    <a:lnTo>
                      <a:pt x="121" y="104"/>
                    </a:lnTo>
                    <a:lnTo>
                      <a:pt x="114" y="94"/>
                    </a:lnTo>
                    <a:lnTo>
                      <a:pt x="109" y="97"/>
                    </a:lnTo>
                    <a:lnTo>
                      <a:pt x="107" y="90"/>
                    </a:lnTo>
                    <a:lnTo>
                      <a:pt x="107" y="105"/>
                    </a:lnTo>
                    <a:lnTo>
                      <a:pt x="111" y="117"/>
                    </a:lnTo>
                    <a:lnTo>
                      <a:pt x="105" y="120"/>
                    </a:lnTo>
                    <a:lnTo>
                      <a:pt x="107" y="131"/>
                    </a:lnTo>
                    <a:lnTo>
                      <a:pt x="86" y="133"/>
                    </a:lnTo>
                    <a:lnTo>
                      <a:pt x="78" y="111"/>
                    </a:lnTo>
                    <a:lnTo>
                      <a:pt x="60" y="107"/>
                    </a:lnTo>
                    <a:lnTo>
                      <a:pt x="57" y="99"/>
                    </a:lnTo>
                    <a:lnTo>
                      <a:pt x="49" y="101"/>
                    </a:lnTo>
                    <a:lnTo>
                      <a:pt x="51" y="107"/>
                    </a:lnTo>
                    <a:lnTo>
                      <a:pt x="51" y="110"/>
                    </a:lnTo>
                    <a:lnTo>
                      <a:pt x="43" y="107"/>
                    </a:lnTo>
                    <a:lnTo>
                      <a:pt x="31" y="115"/>
                    </a:lnTo>
                    <a:lnTo>
                      <a:pt x="32" y="124"/>
                    </a:lnTo>
                    <a:lnTo>
                      <a:pt x="31" y="132"/>
                    </a:lnTo>
                    <a:lnTo>
                      <a:pt x="28" y="126"/>
                    </a:lnTo>
                    <a:lnTo>
                      <a:pt x="15" y="133"/>
                    </a:lnTo>
                    <a:lnTo>
                      <a:pt x="8" y="131"/>
                    </a:lnTo>
                    <a:lnTo>
                      <a:pt x="6" y="120"/>
                    </a:lnTo>
                    <a:lnTo>
                      <a:pt x="0" y="120"/>
                    </a:lnTo>
                    <a:lnTo>
                      <a:pt x="8" y="94"/>
                    </a:lnTo>
                    <a:lnTo>
                      <a:pt x="23" y="79"/>
                    </a:lnTo>
                    <a:lnTo>
                      <a:pt x="27" y="84"/>
                    </a:lnTo>
                    <a:lnTo>
                      <a:pt x="36" y="81"/>
                    </a:lnTo>
                    <a:lnTo>
                      <a:pt x="36" y="75"/>
                    </a:lnTo>
                    <a:lnTo>
                      <a:pt x="53" y="62"/>
                    </a:lnTo>
                    <a:lnTo>
                      <a:pt x="85" y="54"/>
                    </a:lnTo>
                    <a:lnTo>
                      <a:pt x="105" y="45"/>
                    </a:lnTo>
                    <a:lnTo>
                      <a:pt x="117" y="19"/>
                    </a:lnTo>
                    <a:lnTo>
                      <a:pt x="121" y="26"/>
                    </a:lnTo>
                    <a:lnTo>
                      <a:pt x="140" y="3"/>
                    </a:lnTo>
                    <a:lnTo>
                      <a:pt x="159" y="0"/>
                    </a:lnTo>
                    <a:lnTo>
                      <a:pt x="164" y="5"/>
                    </a:lnTo>
                    <a:lnTo>
                      <a:pt x="164" y="13"/>
                    </a:lnTo>
                    <a:lnTo>
                      <a:pt x="168" y="13"/>
                    </a:lnTo>
                    <a:lnTo>
                      <a:pt x="171" y="21"/>
                    </a:lnTo>
                    <a:lnTo>
                      <a:pt x="184" y="26"/>
                    </a:lnTo>
                    <a:lnTo>
                      <a:pt x="184" y="3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03" name="Freeform 297"/>
              <p:cNvSpPr>
                <a:spLocks noChangeAspect="1"/>
              </p:cNvSpPr>
              <p:nvPr/>
            </p:nvSpPr>
            <p:spPr bwMode="gray">
              <a:xfrm>
                <a:off x="1461" y="1086"/>
                <a:ext cx="33" cy="21"/>
              </a:xfrm>
              <a:custGeom>
                <a:avLst/>
                <a:gdLst/>
                <a:ahLst/>
                <a:cxnLst>
                  <a:cxn ang="0">
                    <a:pos x="61" y="15"/>
                  </a:cxn>
                  <a:cxn ang="0">
                    <a:pos x="70" y="20"/>
                  </a:cxn>
                  <a:cxn ang="0">
                    <a:pos x="73" y="12"/>
                  </a:cxn>
                  <a:cxn ang="0">
                    <a:pos x="89" y="10"/>
                  </a:cxn>
                  <a:cxn ang="0">
                    <a:pos x="89" y="15"/>
                  </a:cxn>
                  <a:cxn ang="0">
                    <a:pos x="103" y="20"/>
                  </a:cxn>
                  <a:cxn ang="0">
                    <a:pos x="106" y="15"/>
                  </a:cxn>
                  <a:cxn ang="0">
                    <a:pos x="124" y="26"/>
                  </a:cxn>
                  <a:cxn ang="0">
                    <a:pos x="135" y="25"/>
                  </a:cxn>
                  <a:cxn ang="0">
                    <a:pos x="140" y="15"/>
                  </a:cxn>
                  <a:cxn ang="0">
                    <a:pos x="147" y="25"/>
                  </a:cxn>
                  <a:cxn ang="0">
                    <a:pos x="158" y="30"/>
                  </a:cxn>
                  <a:cxn ang="0">
                    <a:pos x="164" y="44"/>
                  </a:cxn>
                  <a:cxn ang="0">
                    <a:pos x="162" y="49"/>
                  </a:cxn>
                  <a:cxn ang="0">
                    <a:pos x="151" y="52"/>
                  </a:cxn>
                  <a:cxn ang="0">
                    <a:pos x="148" y="57"/>
                  </a:cxn>
                  <a:cxn ang="0">
                    <a:pos x="151" y="62"/>
                  </a:cxn>
                  <a:cxn ang="0">
                    <a:pos x="152" y="71"/>
                  </a:cxn>
                  <a:cxn ang="0">
                    <a:pos x="149" y="85"/>
                  </a:cxn>
                  <a:cxn ang="0">
                    <a:pos x="151" y="91"/>
                  </a:cxn>
                  <a:cxn ang="0">
                    <a:pos x="146" y="101"/>
                  </a:cxn>
                  <a:cxn ang="0">
                    <a:pos x="126" y="103"/>
                  </a:cxn>
                  <a:cxn ang="0">
                    <a:pos x="105" y="98"/>
                  </a:cxn>
                  <a:cxn ang="0">
                    <a:pos x="99" y="91"/>
                  </a:cxn>
                  <a:cxn ang="0">
                    <a:pos x="82" y="93"/>
                  </a:cxn>
                  <a:cxn ang="0">
                    <a:pos x="81" y="89"/>
                  </a:cxn>
                  <a:cxn ang="0">
                    <a:pos x="65" y="97"/>
                  </a:cxn>
                  <a:cxn ang="0">
                    <a:pos x="63" y="92"/>
                  </a:cxn>
                  <a:cxn ang="0">
                    <a:pos x="54" y="87"/>
                  </a:cxn>
                  <a:cxn ang="0">
                    <a:pos x="34" y="87"/>
                  </a:cxn>
                  <a:cxn ang="0">
                    <a:pos x="24" y="76"/>
                  </a:cxn>
                  <a:cxn ang="0">
                    <a:pos x="17" y="76"/>
                  </a:cxn>
                  <a:cxn ang="0">
                    <a:pos x="7" y="63"/>
                  </a:cxn>
                  <a:cxn ang="0">
                    <a:pos x="3" y="52"/>
                  </a:cxn>
                  <a:cxn ang="0">
                    <a:pos x="3" y="44"/>
                  </a:cxn>
                  <a:cxn ang="0">
                    <a:pos x="0" y="42"/>
                  </a:cxn>
                  <a:cxn ang="0">
                    <a:pos x="2" y="30"/>
                  </a:cxn>
                  <a:cxn ang="0">
                    <a:pos x="13" y="20"/>
                  </a:cxn>
                  <a:cxn ang="0">
                    <a:pos x="30" y="15"/>
                  </a:cxn>
                  <a:cxn ang="0">
                    <a:pos x="35" y="0"/>
                  </a:cxn>
                  <a:cxn ang="0">
                    <a:pos x="41" y="0"/>
                  </a:cxn>
                  <a:cxn ang="0">
                    <a:pos x="45" y="15"/>
                  </a:cxn>
                  <a:cxn ang="0">
                    <a:pos x="50" y="12"/>
                  </a:cxn>
                  <a:cxn ang="0">
                    <a:pos x="54" y="17"/>
                  </a:cxn>
                  <a:cxn ang="0">
                    <a:pos x="61" y="15"/>
                  </a:cxn>
                </a:cxnLst>
                <a:rect l="0" t="0" r="r" b="b"/>
                <a:pathLst>
                  <a:path w="164" h="103">
                    <a:moveTo>
                      <a:pt x="61" y="15"/>
                    </a:moveTo>
                    <a:lnTo>
                      <a:pt x="70" y="20"/>
                    </a:lnTo>
                    <a:lnTo>
                      <a:pt x="73" y="12"/>
                    </a:lnTo>
                    <a:lnTo>
                      <a:pt x="89" y="10"/>
                    </a:lnTo>
                    <a:lnTo>
                      <a:pt x="89" y="15"/>
                    </a:lnTo>
                    <a:lnTo>
                      <a:pt x="103" y="20"/>
                    </a:lnTo>
                    <a:lnTo>
                      <a:pt x="106" y="15"/>
                    </a:lnTo>
                    <a:lnTo>
                      <a:pt x="124" y="26"/>
                    </a:lnTo>
                    <a:lnTo>
                      <a:pt x="135" y="25"/>
                    </a:lnTo>
                    <a:lnTo>
                      <a:pt x="140" y="15"/>
                    </a:lnTo>
                    <a:lnTo>
                      <a:pt x="147" y="25"/>
                    </a:lnTo>
                    <a:lnTo>
                      <a:pt x="158" y="30"/>
                    </a:lnTo>
                    <a:lnTo>
                      <a:pt x="164" y="44"/>
                    </a:lnTo>
                    <a:lnTo>
                      <a:pt x="162" y="49"/>
                    </a:lnTo>
                    <a:lnTo>
                      <a:pt x="151" y="52"/>
                    </a:lnTo>
                    <a:lnTo>
                      <a:pt x="148" y="57"/>
                    </a:lnTo>
                    <a:lnTo>
                      <a:pt x="151" y="62"/>
                    </a:lnTo>
                    <a:lnTo>
                      <a:pt x="152" y="71"/>
                    </a:lnTo>
                    <a:lnTo>
                      <a:pt x="149" y="85"/>
                    </a:lnTo>
                    <a:lnTo>
                      <a:pt x="151" y="91"/>
                    </a:lnTo>
                    <a:lnTo>
                      <a:pt x="146" y="101"/>
                    </a:lnTo>
                    <a:lnTo>
                      <a:pt x="126" y="103"/>
                    </a:lnTo>
                    <a:lnTo>
                      <a:pt x="105" y="98"/>
                    </a:lnTo>
                    <a:lnTo>
                      <a:pt x="99" y="91"/>
                    </a:lnTo>
                    <a:lnTo>
                      <a:pt x="82" y="93"/>
                    </a:lnTo>
                    <a:lnTo>
                      <a:pt x="81" y="89"/>
                    </a:lnTo>
                    <a:lnTo>
                      <a:pt x="65" y="97"/>
                    </a:lnTo>
                    <a:lnTo>
                      <a:pt x="63" y="92"/>
                    </a:lnTo>
                    <a:lnTo>
                      <a:pt x="54" y="87"/>
                    </a:lnTo>
                    <a:lnTo>
                      <a:pt x="34" y="87"/>
                    </a:lnTo>
                    <a:lnTo>
                      <a:pt x="24" y="76"/>
                    </a:lnTo>
                    <a:lnTo>
                      <a:pt x="17" y="76"/>
                    </a:lnTo>
                    <a:lnTo>
                      <a:pt x="7" y="63"/>
                    </a:lnTo>
                    <a:lnTo>
                      <a:pt x="3" y="52"/>
                    </a:lnTo>
                    <a:lnTo>
                      <a:pt x="3" y="44"/>
                    </a:lnTo>
                    <a:lnTo>
                      <a:pt x="0" y="42"/>
                    </a:lnTo>
                    <a:lnTo>
                      <a:pt x="2" y="30"/>
                    </a:lnTo>
                    <a:lnTo>
                      <a:pt x="13" y="20"/>
                    </a:lnTo>
                    <a:lnTo>
                      <a:pt x="30" y="15"/>
                    </a:lnTo>
                    <a:lnTo>
                      <a:pt x="35" y="0"/>
                    </a:lnTo>
                    <a:lnTo>
                      <a:pt x="41" y="0"/>
                    </a:lnTo>
                    <a:lnTo>
                      <a:pt x="45" y="15"/>
                    </a:lnTo>
                    <a:lnTo>
                      <a:pt x="50" y="12"/>
                    </a:lnTo>
                    <a:lnTo>
                      <a:pt x="54" y="17"/>
                    </a:lnTo>
                    <a:lnTo>
                      <a:pt x="61" y="1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04" name="Freeform 298"/>
              <p:cNvSpPr>
                <a:spLocks noChangeAspect="1"/>
              </p:cNvSpPr>
              <p:nvPr/>
            </p:nvSpPr>
            <p:spPr bwMode="gray">
              <a:xfrm>
                <a:off x="1452" y="1121"/>
                <a:ext cx="189" cy="119"/>
              </a:xfrm>
              <a:custGeom>
                <a:avLst/>
                <a:gdLst/>
                <a:ahLst/>
                <a:cxnLst>
                  <a:cxn ang="0">
                    <a:pos x="27" y="21"/>
                  </a:cxn>
                  <a:cxn ang="0">
                    <a:pos x="19" y="52"/>
                  </a:cxn>
                  <a:cxn ang="0">
                    <a:pos x="3" y="68"/>
                  </a:cxn>
                  <a:cxn ang="0">
                    <a:pos x="37" y="106"/>
                  </a:cxn>
                  <a:cxn ang="0">
                    <a:pos x="110" y="210"/>
                  </a:cxn>
                  <a:cxn ang="0">
                    <a:pos x="169" y="197"/>
                  </a:cxn>
                  <a:cxn ang="0">
                    <a:pos x="197" y="176"/>
                  </a:cxn>
                  <a:cxn ang="0">
                    <a:pos x="229" y="268"/>
                  </a:cxn>
                  <a:cxn ang="0">
                    <a:pos x="266" y="354"/>
                  </a:cxn>
                  <a:cxn ang="0">
                    <a:pos x="245" y="454"/>
                  </a:cxn>
                  <a:cxn ang="0">
                    <a:pos x="271" y="534"/>
                  </a:cxn>
                  <a:cxn ang="0">
                    <a:pos x="307" y="537"/>
                  </a:cxn>
                  <a:cxn ang="0">
                    <a:pos x="345" y="559"/>
                  </a:cxn>
                  <a:cxn ang="0">
                    <a:pos x="397" y="580"/>
                  </a:cxn>
                  <a:cxn ang="0">
                    <a:pos x="412" y="527"/>
                  </a:cxn>
                  <a:cxn ang="0">
                    <a:pos x="443" y="517"/>
                  </a:cxn>
                  <a:cxn ang="0">
                    <a:pos x="466" y="591"/>
                  </a:cxn>
                  <a:cxn ang="0">
                    <a:pos x="517" y="575"/>
                  </a:cxn>
                  <a:cxn ang="0">
                    <a:pos x="559" y="579"/>
                  </a:cxn>
                  <a:cxn ang="0">
                    <a:pos x="590" y="579"/>
                  </a:cxn>
                  <a:cxn ang="0">
                    <a:pos x="640" y="585"/>
                  </a:cxn>
                  <a:cxn ang="0">
                    <a:pos x="658" y="580"/>
                  </a:cxn>
                  <a:cxn ang="0">
                    <a:pos x="728" y="497"/>
                  </a:cxn>
                  <a:cxn ang="0">
                    <a:pos x="775" y="582"/>
                  </a:cxn>
                  <a:cxn ang="0">
                    <a:pos x="837" y="579"/>
                  </a:cxn>
                  <a:cxn ang="0">
                    <a:pos x="913" y="528"/>
                  </a:cxn>
                  <a:cxn ang="0">
                    <a:pos x="917" y="453"/>
                  </a:cxn>
                  <a:cxn ang="0">
                    <a:pos x="936" y="376"/>
                  </a:cxn>
                  <a:cxn ang="0">
                    <a:pos x="912" y="346"/>
                  </a:cxn>
                  <a:cxn ang="0">
                    <a:pos x="859" y="302"/>
                  </a:cxn>
                  <a:cxn ang="0">
                    <a:pos x="737" y="302"/>
                  </a:cxn>
                  <a:cxn ang="0">
                    <a:pos x="670" y="330"/>
                  </a:cxn>
                  <a:cxn ang="0">
                    <a:pos x="635" y="348"/>
                  </a:cxn>
                  <a:cxn ang="0">
                    <a:pos x="610" y="361"/>
                  </a:cxn>
                  <a:cxn ang="0">
                    <a:pos x="617" y="399"/>
                  </a:cxn>
                  <a:cxn ang="0">
                    <a:pos x="560" y="386"/>
                  </a:cxn>
                  <a:cxn ang="0">
                    <a:pos x="503" y="386"/>
                  </a:cxn>
                  <a:cxn ang="0">
                    <a:pos x="465" y="383"/>
                  </a:cxn>
                  <a:cxn ang="0">
                    <a:pos x="436" y="348"/>
                  </a:cxn>
                  <a:cxn ang="0">
                    <a:pos x="407" y="357"/>
                  </a:cxn>
                  <a:cxn ang="0">
                    <a:pos x="390" y="354"/>
                  </a:cxn>
                  <a:cxn ang="0">
                    <a:pos x="381" y="306"/>
                  </a:cxn>
                  <a:cxn ang="0">
                    <a:pos x="358" y="279"/>
                  </a:cxn>
                  <a:cxn ang="0">
                    <a:pos x="327" y="289"/>
                  </a:cxn>
                  <a:cxn ang="0">
                    <a:pos x="354" y="263"/>
                  </a:cxn>
                  <a:cxn ang="0">
                    <a:pos x="325" y="246"/>
                  </a:cxn>
                  <a:cxn ang="0">
                    <a:pos x="296" y="206"/>
                  </a:cxn>
                  <a:cxn ang="0">
                    <a:pos x="347" y="232"/>
                  </a:cxn>
                  <a:cxn ang="0">
                    <a:pos x="418" y="193"/>
                  </a:cxn>
                  <a:cxn ang="0">
                    <a:pos x="344" y="172"/>
                  </a:cxn>
                  <a:cxn ang="0">
                    <a:pos x="323" y="144"/>
                  </a:cxn>
                  <a:cxn ang="0">
                    <a:pos x="350" y="139"/>
                  </a:cxn>
                  <a:cxn ang="0">
                    <a:pos x="293" y="95"/>
                  </a:cxn>
                  <a:cxn ang="0">
                    <a:pos x="232" y="123"/>
                  </a:cxn>
                  <a:cxn ang="0">
                    <a:pos x="192" y="123"/>
                  </a:cxn>
                  <a:cxn ang="0">
                    <a:pos x="176" y="36"/>
                  </a:cxn>
                  <a:cxn ang="0">
                    <a:pos x="111" y="15"/>
                  </a:cxn>
                </a:cxnLst>
                <a:rect l="0" t="0" r="r" b="b"/>
                <a:pathLst>
                  <a:path w="946" h="593">
                    <a:moveTo>
                      <a:pt x="111" y="15"/>
                    </a:moveTo>
                    <a:lnTo>
                      <a:pt x="101" y="17"/>
                    </a:lnTo>
                    <a:lnTo>
                      <a:pt x="79" y="2"/>
                    </a:lnTo>
                    <a:lnTo>
                      <a:pt x="60" y="0"/>
                    </a:lnTo>
                    <a:lnTo>
                      <a:pt x="27" y="11"/>
                    </a:lnTo>
                    <a:lnTo>
                      <a:pt x="27" y="21"/>
                    </a:lnTo>
                    <a:lnTo>
                      <a:pt x="21" y="27"/>
                    </a:lnTo>
                    <a:lnTo>
                      <a:pt x="6" y="25"/>
                    </a:lnTo>
                    <a:lnTo>
                      <a:pt x="9" y="32"/>
                    </a:lnTo>
                    <a:lnTo>
                      <a:pt x="5" y="39"/>
                    </a:lnTo>
                    <a:lnTo>
                      <a:pt x="8" y="48"/>
                    </a:lnTo>
                    <a:lnTo>
                      <a:pt x="19" y="52"/>
                    </a:lnTo>
                    <a:lnTo>
                      <a:pt x="31" y="66"/>
                    </a:lnTo>
                    <a:lnTo>
                      <a:pt x="36" y="72"/>
                    </a:lnTo>
                    <a:lnTo>
                      <a:pt x="37" y="76"/>
                    </a:lnTo>
                    <a:lnTo>
                      <a:pt x="21" y="76"/>
                    </a:lnTo>
                    <a:lnTo>
                      <a:pt x="6" y="64"/>
                    </a:lnTo>
                    <a:lnTo>
                      <a:pt x="3" y="68"/>
                    </a:lnTo>
                    <a:lnTo>
                      <a:pt x="0" y="84"/>
                    </a:lnTo>
                    <a:lnTo>
                      <a:pt x="6" y="90"/>
                    </a:lnTo>
                    <a:lnTo>
                      <a:pt x="24" y="92"/>
                    </a:lnTo>
                    <a:lnTo>
                      <a:pt x="25" y="99"/>
                    </a:lnTo>
                    <a:lnTo>
                      <a:pt x="35" y="108"/>
                    </a:lnTo>
                    <a:lnTo>
                      <a:pt x="37" y="106"/>
                    </a:lnTo>
                    <a:lnTo>
                      <a:pt x="45" y="122"/>
                    </a:lnTo>
                    <a:lnTo>
                      <a:pt x="52" y="120"/>
                    </a:lnTo>
                    <a:lnTo>
                      <a:pt x="72" y="167"/>
                    </a:lnTo>
                    <a:lnTo>
                      <a:pt x="91" y="169"/>
                    </a:lnTo>
                    <a:lnTo>
                      <a:pt x="101" y="179"/>
                    </a:lnTo>
                    <a:lnTo>
                      <a:pt x="110" y="210"/>
                    </a:lnTo>
                    <a:lnTo>
                      <a:pt x="111" y="192"/>
                    </a:lnTo>
                    <a:lnTo>
                      <a:pt x="118" y="201"/>
                    </a:lnTo>
                    <a:lnTo>
                      <a:pt x="169" y="210"/>
                    </a:lnTo>
                    <a:lnTo>
                      <a:pt x="175" y="209"/>
                    </a:lnTo>
                    <a:lnTo>
                      <a:pt x="167" y="204"/>
                    </a:lnTo>
                    <a:lnTo>
                      <a:pt x="169" y="197"/>
                    </a:lnTo>
                    <a:lnTo>
                      <a:pt x="176" y="194"/>
                    </a:lnTo>
                    <a:lnTo>
                      <a:pt x="177" y="197"/>
                    </a:lnTo>
                    <a:lnTo>
                      <a:pt x="185" y="192"/>
                    </a:lnTo>
                    <a:lnTo>
                      <a:pt x="191" y="187"/>
                    </a:lnTo>
                    <a:lnTo>
                      <a:pt x="192" y="181"/>
                    </a:lnTo>
                    <a:lnTo>
                      <a:pt x="197" y="176"/>
                    </a:lnTo>
                    <a:lnTo>
                      <a:pt x="207" y="183"/>
                    </a:lnTo>
                    <a:lnTo>
                      <a:pt x="210" y="203"/>
                    </a:lnTo>
                    <a:lnTo>
                      <a:pt x="216" y="216"/>
                    </a:lnTo>
                    <a:lnTo>
                      <a:pt x="224" y="230"/>
                    </a:lnTo>
                    <a:lnTo>
                      <a:pt x="229" y="253"/>
                    </a:lnTo>
                    <a:lnTo>
                      <a:pt x="229" y="268"/>
                    </a:lnTo>
                    <a:lnTo>
                      <a:pt x="234" y="271"/>
                    </a:lnTo>
                    <a:lnTo>
                      <a:pt x="246" y="289"/>
                    </a:lnTo>
                    <a:lnTo>
                      <a:pt x="255" y="306"/>
                    </a:lnTo>
                    <a:lnTo>
                      <a:pt x="256" y="328"/>
                    </a:lnTo>
                    <a:lnTo>
                      <a:pt x="258" y="345"/>
                    </a:lnTo>
                    <a:lnTo>
                      <a:pt x="266" y="354"/>
                    </a:lnTo>
                    <a:lnTo>
                      <a:pt x="253" y="367"/>
                    </a:lnTo>
                    <a:lnTo>
                      <a:pt x="239" y="397"/>
                    </a:lnTo>
                    <a:lnTo>
                      <a:pt x="245" y="400"/>
                    </a:lnTo>
                    <a:lnTo>
                      <a:pt x="240" y="426"/>
                    </a:lnTo>
                    <a:lnTo>
                      <a:pt x="239" y="437"/>
                    </a:lnTo>
                    <a:lnTo>
                      <a:pt x="245" y="454"/>
                    </a:lnTo>
                    <a:lnTo>
                      <a:pt x="264" y="450"/>
                    </a:lnTo>
                    <a:lnTo>
                      <a:pt x="261" y="466"/>
                    </a:lnTo>
                    <a:lnTo>
                      <a:pt x="256" y="481"/>
                    </a:lnTo>
                    <a:lnTo>
                      <a:pt x="258" y="507"/>
                    </a:lnTo>
                    <a:lnTo>
                      <a:pt x="257" y="518"/>
                    </a:lnTo>
                    <a:lnTo>
                      <a:pt x="271" y="534"/>
                    </a:lnTo>
                    <a:lnTo>
                      <a:pt x="288" y="540"/>
                    </a:lnTo>
                    <a:lnTo>
                      <a:pt x="282" y="543"/>
                    </a:lnTo>
                    <a:lnTo>
                      <a:pt x="283" y="551"/>
                    </a:lnTo>
                    <a:lnTo>
                      <a:pt x="288" y="558"/>
                    </a:lnTo>
                    <a:lnTo>
                      <a:pt x="306" y="554"/>
                    </a:lnTo>
                    <a:lnTo>
                      <a:pt x="307" y="537"/>
                    </a:lnTo>
                    <a:lnTo>
                      <a:pt x="312" y="533"/>
                    </a:lnTo>
                    <a:lnTo>
                      <a:pt x="330" y="517"/>
                    </a:lnTo>
                    <a:lnTo>
                      <a:pt x="318" y="537"/>
                    </a:lnTo>
                    <a:lnTo>
                      <a:pt x="334" y="560"/>
                    </a:lnTo>
                    <a:lnTo>
                      <a:pt x="334" y="533"/>
                    </a:lnTo>
                    <a:lnTo>
                      <a:pt x="345" y="559"/>
                    </a:lnTo>
                    <a:lnTo>
                      <a:pt x="355" y="559"/>
                    </a:lnTo>
                    <a:lnTo>
                      <a:pt x="352" y="569"/>
                    </a:lnTo>
                    <a:lnTo>
                      <a:pt x="363" y="572"/>
                    </a:lnTo>
                    <a:lnTo>
                      <a:pt x="366" y="564"/>
                    </a:lnTo>
                    <a:lnTo>
                      <a:pt x="369" y="577"/>
                    </a:lnTo>
                    <a:lnTo>
                      <a:pt x="397" y="580"/>
                    </a:lnTo>
                    <a:lnTo>
                      <a:pt x="417" y="558"/>
                    </a:lnTo>
                    <a:lnTo>
                      <a:pt x="416" y="553"/>
                    </a:lnTo>
                    <a:lnTo>
                      <a:pt x="404" y="542"/>
                    </a:lnTo>
                    <a:lnTo>
                      <a:pt x="407" y="529"/>
                    </a:lnTo>
                    <a:lnTo>
                      <a:pt x="404" y="529"/>
                    </a:lnTo>
                    <a:lnTo>
                      <a:pt x="412" y="527"/>
                    </a:lnTo>
                    <a:lnTo>
                      <a:pt x="419" y="531"/>
                    </a:lnTo>
                    <a:lnTo>
                      <a:pt x="418" y="517"/>
                    </a:lnTo>
                    <a:lnTo>
                      <a:pt x="425" y="540"/>
                    </a:lnTo>
                    <a:lnTo>
                      <a:pt x="431" y="550"/>
                    </a:lnTo>
                    <a:lnTo>
                      <a:pt x="441" y="531"/>
                    </a:lnTo>
                    <a:lnTo>
                      <a:pt x="443" y="517"/>
                    </a:lnTo>
                    <a:lnTo>
                      <a:pt x="447" y="518"/>
                    </a:lnTo>
                    <a:lnTo>
                      <a:pt x="456" y="528"/>
                    </a:lnTo>
                    <a:lnTo>
                      <a:pt x="456" y="538"/>
                    </a:lnTo>
                    <a:lnTo>
                      <a:pt x="452" y="561"/>
                    </a:lnTo>
                    <a:lnTo>
                      <a:pt x="451" y="585"/>
                    </a:lnTo>
                    <a:lnTo>
                      <a:pt x="466" y="591"/>
                    </a:lnTo>
                    <a:lnTo>
                      <a:pt x="474" y="585"/>
                    </a:lnTo>
                    <a:lnTo>
                      <a:pt x="486" y="591"/>
                    </a:lnTo>
                    <a:lnTo>
                      <a:pt x="493" y="583"/>
                    </a:lnTo>
                    <a:lnTo>
                      <a:pt x="497" y="593"/>
                    </a:lnTo>
                    <a:lnTo>
                      <a:pt x="516" y="588"/>
                    </a:lnTo>
                    <a:lnTo>
                      <a:pt x="517" y="575"/>
                    </a:lnTo>
                    <a:lnTo>
                      <a:pt x="525" y="575"/>
                    </a:lnTo>
                    <a:lnTo>
                      <a:pt x="524" y="588"/>
                    </a:lnTo>
                    <a:lnTo>
                      <a:pt x="533" y="591"/>
                    </a:lnTo>
                    <a:lnTo>
                      <a:pt x="554" y="592"/>
                    </a:lnTo>
                    <a:lnTo>
                      <a:pt x="560" y="587"/>
                    </a:lnTo>
                    <a:lnTo>
                      <a:pt x="559" y="579"/>
                    </a:lnTo>
                    <a:lnTo>
                      <a:pt x="553" y="566"/>
                    </a:lnTo>
                    <a:lnTo>
                      <a:pt x="557" y="579"/>
                    </a:lnTo>
                    <a:lnTo>
                      <a:pt x="572" y="588"/>
                    </a:lnTo>
                    <a:lnTo>
                      <a:pt x="579" y="580"/>
                    </a:lnTo>
                    <a:lnTo>
                      <a:pt x="583" y="566"/>
                    </a:lnTo>
                    <a:lnTo>
                      <a:pt x="590" y="579"/>
                    </a:lnTo>
                    <a:lnTo>
                      <a:pt x="594" y="592"/>
                    </a:lnTo>
                    <a:lnTo>
                      <a:pt x="613" y="588"/>
                    </a:lnTo>
                    <a:lnTo>
                      <a:pt x="621" y="575"/>
                    </a:lnTo>
                    <a:lnTo>
                      <a:pt x="621" y="549"/>
                    </a:lnTo>
                    <a:lnTo>
                      <a:pt x="634" y="581"/>
                    </a:lnTo>
                    <a:lnTo>
                      <a:pt x="640" y="585"/>
                    </a:lnTo>
                    <a:lnTo>
                      <a:pt x="643" y="576"/>
                    </a:lnTo>
                    <a:lnTo>
                      <a:pt x="651" y="566"/>
                    </a:lnTo>
                    <a:lnTo>
                      <a:pt x="649" y="551"/>
                    </a:lnTo>
                    <a:lnTo>
                      <a:pt x="650" y="543"/>
                    </a:lnTo>
                    <a:lnTo>
                      <a:pt x="651" y="556"/>
                    </a:lnTo>
                    <a:lnTo>
                      <a:pt x="658" y="580"/>
                    </a:lnTo>
                    <a:lnTo>
                      <a:pt x="682" y="580"/>
                    </a:lnTo>
                    <a:lnTo>
                      <a:pt x="730" y="569"/>
                    </a:lnTo>
                    <a:lnTo>
                      <a:pt x="747" y="532"/>
                    </a:lnTo>
                    <a:lnTo>
                      <a:pt x="737" y="521"/>
                    </a:lnTo>
                    <a:lnTo>
                      <a:pt x="731" y="505"/>
                    </a:lnTo>
                    <a:lnTo>
                      <a:pt x="728" y="497"/>
                    </a:lnTo>
                    <a:lnTo>
                      <a:pt x="739" y="504"/>
                    </a:lnTo>
                    <a:lnTo>
                      <a:pt x="746" y="518"/>
                    </a:lnTo>
                    <a:lnTo>
                      <a:pt x="757" y="518"/>
                    </a:lnTo>
                    <a:lnTo>
                      <a:pt x="758" y="533"/>
                    </a:lnTo>
                    <a:lnTo>
                      <a:pt x="758" y="559"/>
                    </a:lnTo>
                    <a:lnTo>
                      <a:pt x="775" y="582"/>
                    </a:lnTo>
                    <a:lnTo>
                      <a:pt x="788" y="580"/>
                    </a:lnTo>
                    <a:lnTo>
                      <a:pt x="790" y="570"/>
                    </a:lnTo>
                    <a:lnTo>
                      <a:pt x="796" y="580"/>
                    </a:lnTo>
                    <a:lnTo>
                      <a:pt x="811" y="588"/>
                    </a:lnTo>
                    <a:lnTo>
                      <a:pt x="825" y="591"/>
                    </a:lnTo>
                    <a:lnTo>
                      <a:pt x="837" y="579"/>
                    </a:lnTo>
                    <a:lnTo>
                      <a:pt x="859" y="570"/>
                    </a:lnTo>
                    <a:lnTo>
                      <a:pt x="892" y="570"/>
                    </a:lnTo>
                    <a:lnTo>
                      <a:pt x="903" y="564"/>
                    </a:lnTo>
                    <a:lnTo>
                      <a:pt x="917" y="563"/>
                    </a:lnTo>
                    <a:lnTo>
                      <a:pt x="917" y="534"/>
                    </a:lnTo>
                    <a:lnTo>
                      <a:pt x="913" y="528"/>
                    </a:lnTo>
                    <a:lnTo>
                      <a:pt x="915" y="521"/>
                    </a:lnTo>
                    <a:lnTo>
                      <a:pt x="909" y="510"/>
                    </a:lnTo>
                    <a:lnTo>
                      <a:pt x="896" y="495"/>
                    </a:lnTo>
                    <a:lnTo>
                      <a:pt x="897" y="468"/>
                    </a:lnTo>
                    <a:lnTo>
                      <a:pt x="907" y="463"/>
                    </a:lnTo>
                    <a:lnTo>
                      <a:pt x="917" y="453"/>
                    </a:lnTo>
                    <a:lnTo>
                      <a:pt x="923" y="440"/>
                    </a:lnTo>
                    <a:lnTo>
                      <a:pt x="935" y="434"/>
                    </a:lnTo>
                    <a:lnTo>
                      <a:pt x="946" y="415"/>
                    </a:lnTo>
                    <a:lnTo>
                      <a:pt x="945" y="378"/>
                    </a:lnTo>
                    <a:lnTo>
                      <a:pt x="944" y="376"/>
                    </a:lnTo>
                    <a:lnTo>
                      <a:pt x="936" y="376"/>
                    </a:lnTo>
                    <a:lnTo>
                      <a:pt x="933" y="367"/>
                    </a:lnTo>
                    <a:lnTo>
                      <a:pt x="935" y="361"/>
                    </a:lnTo>
                    <a:lnTo>
                      <a:pt x="911" y="366"/>
                    </a:lnTo>
                    <a:lnTo>
                      <a:pt x="902" y="362"/>
                    </a:lnTo>
                    <a:lnTo>
                      <a:pt x="913" y="355"/>
                    </a:lnTo>
                    <a:lnTo>
                      <a:pt x="912" y="346"/>
                    </a:lnTo>
                    <a:lnTo>
                      <a:pt x="909" y="341"/>
                    </a:lnTo>
                    <a:lnTo>
                      <a:pt x="892" y="329"/>
                    </a:lnTo>
                    <a:lnTo>
                      <a:pt x="881" y="334"/>
                    </a:lnTo>
                    <a:lnTo>
                      <a:pt x="860" y="328"/>
                    </a:lnTo>
                    <a:lnTo>
                      <a:pt x="863" y="310"/>
                    </a:lnTo>
                    <a:lnTo>
                      <a:pt x="859" y="302"/>
                    </a:lnTo>
                    <a:lnTo>
                      <a:pt x="853" y="305"/>
                    </a:lnTo>
                    <a:lnTo>
                      <a:pt x="798" y="291"/>
                    </a:lnTo>
                    <a:lnTo>
                      <a:pt x="777" y="297"/>
                    </a:lnTo>
                    <a:lnTo>
                      <a:pt x="756" y="313"/>
                    </a:lnTo>
                    <a:lnTo>
                      <a:pt x="741" y="311"/>
                    </a:lnTo>
                    <a:lnTo>
                      <a:pt x="737" y="302"/>
                    </a:lnTo>
                    <a:lnTo>
                      <a:pt x="729" y="306"/>
                    </a:lnTo>
                    <a:lnTo>
                      <a:pt x="720" y="298"/>
                    </a:lnTo>
                    <a:lnTo>
                      <a:pt x="712" y="298"/>
                    </a:lnTo>
                    <a:lnTo>
                      <a:pt x="705" y="310"/>
                    </a:lnTo>
                    <a:lnTo>
                      <a:pt x="676" y="324"/>
                    </a:lnTo>
                    <a:lnTo>
                      <a:pt x="670" y="330"/>
                    </a:lnTo>
                    <a:lnTo>
                      <a:pt x="671" y="338"/>
                    </a:lnTo>
                    <a:lnTo>
                      <a:pt x="673" y="341"/>
                    </a:lnTo>
                    <a:lnTo>
                      <a:pt x="654" y="335"/>
                    </a:lnTo>
                    <a:lnTo>
                      <a:pt x="644" y="339"/>
                    </a:lnTo>
                    <a:lnTo>
                      <a:pt x="638" y="351"/>
                    </a:lnTo>
                    <a:lnTo>
                      <a:pt x="635" y="348"/>
                    </a:lnTo>
                    <a:lnTo>
                      <a:pt x="638" y="362"/>
                    </a:lnTo>
                    <a:lnTo>
                      <a:pt x="637" y="367"/>
                    </a:lnTo>
                    <a:lnTo>
                      <a:pt x="635" y="362"/>
                    </a:lnTo>
                    <a:lnTo>
                      <a:pt x="623" y="357"/>
                    </a:lnTo>
                    <a:lnTo>
                      <a:pt x="621" y="349"/>
                    </a:lnTo>
                    <a:lnTo>
                      <a:pt x="610" y="361"/>
                    </a:lnTo>
                    <a:lnTo>
                      <a:pt x="600" y="361"/>
                    </a:lnTo>
                    <a:lnTo>
                      <a:pt x="584" y="370"/>
                    </a:lnTo>
                    <a:lnTo>
                      <a:pt x="585" y="377"/>
                    </a:lnTo>
                    <a:lnTo>
                      <a:pt x="596" y="386"/>
                    </a:lnTo>
                    <a:lnTo>
                      <a:pt x="615" y="391"/>
                    </a:lnTo>
                    <a:lnTo>
                      <a:pt x="617" y="399"/>
                    </a:lnTo>
                    <a:lnTo>
                      <a:pt x="606" y="394"/>
                    </a:lnTo>
                    <a:lnTo>
                      <a:pt x="583" y="393"/>
                    </a:lnTo>
                    <a:lnTo>
                      <a:pt x="554" y="409"/>
                    </a:lnTo>
                    <a:lnTo>
                      <a:pt x="549" y="403"/>
                    </a:lnTo>
                    <a:lnTo>
                      <a:pt x="567" y="393"/>
                    </a:lnTo>
                    <a:lnTo>
                      <a:pt x="560" y="386"/>
                    </a:lnTo>
                    <a:lnTo>
                      <a:pt x="538" y="377"/>
                    </a:lnTo>
                    <a:lnTo>
                      <a:pt x="529" y="360"/>
                    </a:lnTo>
                    <a:lnTo>
                      <a:pt x="511" y="351"/>
                    </a:lnTo>
                    <a:lnTo>
                      <a:pt x="504" y="364"/>
                    </a:lnTo>
                    <a:lnTo>
                      <a:pt x="505" y="377"/>
                    </a:lnTo>
                    <a:lnTo>
                      <a:pt x="503" y="386"/>
                    </a:lnTo>
                    <a:lnTo>
                      <a:pt x="498" y="364"/>
                    </a:lnTo>
                    <a:lnTo>
                      <a:pt x="492" y="357"/>
                    </a:lnTo>
                    <a:lnTo>
                      <a:pt x="482" y="370"/>
                    </a:lnTo>
                    <a:lnTo>
                      <a:pt x="479" y="377"/>
                    </a:lnTo>
                    <a:lnTo>
                      <a:pt x="474" y="384"/>
                    </a:lnTo>
                    <a:lnTo>
                      <a:pt x="465" y="383"/>
                    </a:lnTo>
                    <a:lnTo>
                      <a:pt x="470" y="371"/>
                    </a:lnTo>
                    <a:lnTo>
                      <a:pt x="467" y="367"/>
                    </a:lnTo>
                    <a:lnTo>
                      <a:pt x="458" y="357"/>
                    </a:lnTo>
                    <a:lnTo>
                      <a:pt x="456" y="350"/>
                    </a:lnTo>
                    <a:lnTo>
                      <a:pt x="445" y="340"/>
                    </a:lnTo>
                    <a:lnTo>
                      <a:pt x="436" y="348"/>
                    </a:lnTo>
                    <a:lnTo>
                      <a:pt x="434" y="359"/>
                    </a:lnTo>
                    <a:lnTo>
                      <a:pt x="439" y="383"/>
                    </a:lnTo>
                    <a:lnTo>
                      <a:pt x="431" y="397"/>
                    </a:lnTo>
                    <a:lnTo>
                      <a:pt x="427" y="388"/>
                    </a:lnTo>
                    <a:lnTo>
                      <a:pt x="422" y="365"/>
                    </a:lnTo>
                    <a:lnTo>
                      <a:pt x="407" y="357"/>
                    </a:lnTo>
                    <a:lnTo>
                      <a:pt x="400" y="367"/>
                    </a:lnTo>
                    <a:lnTo>
                      <a:pt x="395" y="366"/>
                    </a:lnTo>
                    <a:lnTo>
                      <a:pt x="395" y="364"/>
                    </a:lnTo>
                    <a:lnTo>
                      <a:pt x="397" y="357"/>
                    </a:lnTo>
                    <a:lnTo>
                      <a:pt x="388" y="361"/>
                    </a:lnTo>
                    <a:lnTo>
                      <a:pt x="390" y="354"/>
                    </a:lnTo>
                    <a:lnTo>
                      <a:pt x="409" y="349"/>
                    </a:lnTo>
                    <a:lnTo>
                      <a:pt x="417" y="317"/>
                    </a:lnTo>
                    <a:lnTo>
                      <a:pt x="412" y="316"/>
                    </a:lnTo>
                    <a:lnTo>
                      <a:pt x="407" y="302"/>
                    </a:lnTo>
                    <a:lnTo>
                      <a:pt x="393" y="310"/>
                    </a:lnTo>
                    <a:lnTo>
                      <a:pt x="381" y="306"/>
                    </a:lnTo>
                    <a:lnTo>
                      <a:pt x="387" y="295"/>
                    </a:lnTo>
                    <a:lnTo>
                      <a:pt x="380" y="278"/>
                    </a:lnTo>
                    <a:lnTo>
                      <a:pt x="374" y="274"/>
                    </a:lnTo>
                    <a:lnTo>
                      <a:pt x="369" y="284"/>
                    </a:lnTo>
                    <a:lnTo>
                      <a:pt x="365" y="286"/>
                    </a:lnTo>
                    <a:lnTo>
                      <a:pt x="358" y="279"/>
                    </a:lnTo>
                    <a:lnTo>
                      <a:pt x="347" y="289"/>
                    </a:lnTo>
                    <a:lnTo>
                      <a:pt x="347" y="275"/>
                    </a:lnTo>
                    <a:lnTo>
                      <a:pt x="339" y="280"/>
                    </a:lnTo>
                    <a:lnTo>
                      <a:pt x="333" y="279"/>
                    </a:lnTo>
                    <a:lnTo>
                      <a:pt x="332" y="276"/>
                    </a:lnTo>
                    <a:lnTo>
                      <a:pt x="327" y="289"/>
                    </a:lnTo>
                    <a:lnTo>
                      <a:pt x="306" y="312"/>
                    </a:lnTo>
                    <a:lnTo>
                      <a:pt x="309" y="291"/>
                    </a:lnTo>
                    <a:lnTo>
                      <a:pt x="317" y="286"/>
                    </a:lnTo>
                    <a:lnTo>
                      <a:pt x="318" y="281"/>
                    </a:lnTo>
                    <a:lnTo>
                      <a:pt x="312" y="271"/>
                    </a:lnTo>
                    <a:lnTo>
                      <a:pt x="354" y="263"/>
                    </a:lnTo>
                    <a:lnTo>
                      <a:pt x="344" y="255"/>
                    </a:lnTo>
                    <a:lnTo>
                      <a:pt x="332" y="259"/>
                    </a:lnTo>
                    <a:lnTo>
                      <a:pt x="326" y="252"/>
                    </a:lnTo>
                    <a:lnTo>
                      <a:pt x="328" y="249"/>
                    </a:lnTo>
                    <a:lnTo>
                      <a:pt x="330" y="246"/>
                    </a:lnTo>
                    <a:lnTo>
                      <a:pt x="325" y="246"/>
                    </a:lnTo>
                    <a:lnTo>
                      <a:pt x="321" y="238"/>
                    </a:lnTo>
                    <a:lnTo>
                      <a:pt x="307" y="231"/>
                    </a:lnTo>
                    <a:lnTo>
                      <a:pt x="290" y="230"/>
                    </a:lnTo>
                    <a:lnTo>
                      <a:pt x="301" y="217"/>
                    </a:lnTo>
                    <a:lnTo>
                      <a:pt x="295" y="215"/>
                    </a:lnTo>
                    <a:lnTo>
                      <a:pt x="296" y="206"/>
                    </a:lnTo>
                    <a:lnTo>
                      <a:pt x="311" y="225"/>
                    </a:lnTo>
                    <a:lnTo>
                      <a:pt x="326" y="228"/>
                    </a:lnTo>
                    <a:lnTo>
                      <a:pt x="337" y="227"/>
                    </a:lnTo>
                    <a:lnTo>
                      <a:pt x="349" y="241"/>
                    </a:lnTo>
                    <a:lnTo>
                      <a:pt x="357" y="241"/>
                    </a:lnTo>
                    <a:lnTo>
                      <a:pt x="347" y="232"/>
                    </a:lnTo>
                    <a:lnTo>
                      <a:pt x="359" y="231"/>
                    </a:lnTo>
                    <a:lnTo>
                      <a:pt x="387" y="237"/>
                    </a:lnTo>
                    <a:lnTo>
                      <a:pt x="402" y="236"/>
                    </a:lnTo>
                    <a:lnTo>
                      <a:pt x="417" y="222"/>
                    </a:lnTo>
                    <a:lnTo>
                      <a:pt x="420" y="206"/>
                    </a:lnTo>
                    <a:lnTo>
                      <a:pt x="418" y="193"/>
                    </a:lnTo>
                    <a:lnTo>
                      <a:pt x="401" y="197"/>
                    </a:lnTo>
                    <a:lnTo>
                      <a:pt x="386" y="193"/>
                    </a:lnTo>
                    <a:lnTo>
                      <a:pt x="359" y="176"/>
                    </a:lnTo>
                    <a:lnTo>
                      <a:pt x="352" y="174"/>
                    </a:lnTo>
                    <a:lnTo>
                      <a:pt x="347" y="179"/>
                    </a:lnTo>
                    <a:lnTo>
                      <a:pt x="344" y="172"/>
                    </a:lnTo>
                    <a:lnTo>
                      <a:pt x="325" y="160"/>
                    </a:lnTo>
                    <a:lnTo>
                      <a:pt x="298" y="157"/>
                    </a:lnTo>
                    <a:lnTo>
                      <a:pt x="295" y="151"/>
                    </a:lnTo>
                    <a:lnTo>
                      <a:pt x="295" y="146"/>
                    </a:lnTo>
                    <a:lnTo>
                      <a:pt x="320" y="150"/>
                    </a:lnTo>
                    <a:lnTo>
                      <a:pt x="323" y="144"/>
                    </a:lnTo>
                    <a:lnTo>
                      <a:pt x="328" y="151"/>
                    </a:lnTo>
                    <a:lnTo>
                      <a:pt x="337" y="157"/>
                    </a:lnTo>
                    <a:lnTo>
                      <a:pt x="345" y="160"/>
                    </a:lnTo>
                    <a:lnTo>
                      <a:pt x="354" y="156"/>
                    </a:lnTo>
                    <a:lnTo>
                      <a:pt x="352" y="150"/>
                    </a:lnTo>
                    <a:lnTo>
                      <a:pt x="350" y="139"/>
                    </a:lnTo>
                    <a:lnTo>
                      <a:pt x="345" y="130"/>
                    </a:lnTo>
                    <a:lnTo>
                      <a:pt x="320" y="112"/>
                    </a:lnTo>
                    <a:lnTo>
                      <a:pt x="310" y="108"/>
                    </a:lnTo>
                    <a:lnTo>
                      <a:pt x="302" y="102"/>
                    </a:lnTo>
                    <a:lnTo>
                      <a:pt x="301" y="97"/>
                    </a:lnTo>
                    <a:lnTo>
                      <a:pt x="293" y="95"/>
                    </a:lnTo>
                    <a:lnTo>
                      <a:pt x="290" y="99"/>
                    </a:lnTo>
                    <a:lnTo>
                      <a:pt x="269" y="107"/>
                    </a:lnTo>
                    <a:lnTo>
                      <a:pt x="261" y="119"/>
                    </a:lnTo>
                    <a:lnTo>
                      <a:pt x="247" y="123"/>
                    </a:lnTo>
                    <a:lnTo>
                      <a:pt x="241" y="115"/>
                    </a:lnTo>
                    <a:lnTo>
                      <a:pt x="232" y="123"/>
                    </a:lnTo>
                    <a:lnTo>
                      <a:pt x="210" y="120"/>
                    </a:lnTo>
                    <a:lnTo>
                      <a:pt x="193" y="152"/>
                    </a:lnTo>
                    <a:lnTo>
                      <a:pt x="180" y="163"/>
                    </a:lnTo>
                    <a:lnTo>
                      <a:pt x="182" y="154"/>
                    </a:lnTo>
                    <a:lnTo>
                      <a:pt x="181" y="147"/>
                    </a:lnTo>
                    <a:lnTo>
                      <a:pt x="192" y="123"/>
                    </a:lnTo>
                    <a:lnTo>
                      <a:pt x="191" y="112"/>
                    </a:lnTo>
                    <a:lnTo>
                      <a:pt x="197" y="86"/>
                    </a:lnTo>
                    <a:lnTo>
                      <a:pt x="193" y="82"/>
                    </a:lnTo>
                    <a:lnTo>
                      <a:pt x="192" y="70"/>
                    </a:lnTo>
                    <a:lnTo>
                      <a:pt x="186" y="63"/>
                    </a:lnTo>
                    <a:lnTo>
                      <a:pt x="176" y="36"/>
                    </a:lnTo>
                    <a:lnTo>
                      <a:pt x="166" y="39"/>
                    </a:lnTo>
                    <a:lnTo>
                      <a:pt x="161" y="29"/>
                    </a:lnTo>
                    <a:lnTo>
                      <a:pt x="156" y="39"/>
                    </a:lnTo>
                    <a:lnTo>
                      <a:pt x="143" y="45"/>
                    </a:lnTo>
                    <a:lnTo>
                      <a:pt x="137" y="33"/>
                    </a:lnTo>
                    <a:lnTo>
                      <a:pt x="111" y="1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05" name="Freeform 299"/>
              <p:cNvSpPr>
                <a:spLocks noChangeAspect="1"/>
              </p:cNvSpPr>
              <p:nvPr/>
            </p:nvSpPr>
            <p:spPr bwMode="gray">
              <a:xfrm>
                <a:off x="1457" y="1187"/>
                <a:ext cx="33" cy="46"/>
              </a:xfrm>
              <a:custGeom>
                <a:avLst/>
                <a:gdLst/>
                <a:ahLst/>
                <a:cxnLst>
                  <a:cxn ang="0">
                    <a:pos x="82" y="0"/>
                  </a:cxn>
                  <a:cxn ang="0">
                    <a:pos x="105" y="22"/>
                  </a:cxn>
                  <a:cxn ang="0">
                    <a:pos x="123" y="39"/>
                  </a:cxn>
                  <a:cxn ang="0">
                    <a:pos x="129" y="48"/>
                  </a:cxn>
                  <a:cxn ang="0">
                    <a:pos x="130" y="76"/>
                  </a:cxn>
                  <a:cxn ang="0">
                    <a:pos x="149" y="76"/>
                  </a:cxn>
                  <a:cxn ang="0">
                    <a:pos x="156" y="89"/>
                  </a:cxn>
                  <a:cxn ang="0">
                    <a:pos x="157" y="109"/>
                  </a:cxn>
                  <a:cxn ang="0">
                    <a:pos x="159" y="145"/>
                  </a:cxn>
                  <a:cxn ang="0">
                    <a:pos x="161" y="210"/>
                  </a:cxn>
                  <a:cxn ang="0">
                    <a:pos x="150" y="226"/>
                  </a:cxn>
                  <a:cxn ang="0">
                    <a:pos x="124" y="229"/>
                  </a:cxn>
                  <a:cxn ang="0">
                    <a:pos x="98" y="228"/>
                  </a:cxn>
                  <a:cxn ang="0">
                    <a:pos x="86" y="211"/>
                  </a:cxn>
                  <a:cxn ang="0">
                    <a:pos x="75" y="197"/>
                  </a:cxn>
                  <a:cxn ang="0">
                    <a:pos x="62" y="185"/>
                  </a:cxn>
                  <a:cxn ang="0">
                    <a:pos x="60" y="195"/>
                  </a:cxn>
                  <a:cxn ang="0">
                    <a:pos x="53" y="193"/>
                  </a:cxn>
                  <a:cxn ang="0">
                    <a:pos x="50" y="178"/>
                  </a:cxn>
                  <a:cxn ang="0">
                    <a:pos x="39" y="183"/>
                  </a:cxn>
                  <a:cxn ang="0">
                    <a:pos x="26" y="159"/>
                  </a:cxn>
                  <a:cxn ang="0">
                    <a:pos x="31" y="142"/>
                  </a:cxn>
                  <a:cxn ang="0">
                    <a:pos x="25" y="137"/>
                  </a:cxn>
                  <a:cxn ang="0">
                    <a:pos x="14" y="158"/>
                  </a:cxn>
                  <a:cxn ang="0">
                    <a:pos x="6" y="141"/>
                  </a:cxn>
                  <a:cxn ang="0">
                    <a:pos x="0" y="113"/>
                  </a:cxn>
                  <a:cxn ang="0">
                    <a:pos x="6" y="103"/>
                  </a:cxn>
                  <a:cxn ang="0">
                    <a:pos x="7" y="92"/>
                  </a:cxn>
                  <a:cxn ang="0">
                    <a:pos x="23" y="83"/>
                  </a:cxn>
                  <a:cxn ang="0">
                    <a:pos x="34" y="73"/>
                  </a:cxn>
                  <a:cxn ang="0">
                    <a:pos x="26" y="67"/>
                  </a:cxn>
                  <a:cxn ang="0">
                    <a:pos x="32" y="64"/>
                  </a:cxn>
                  <a:cxn ang="0">
                    <a:pos x="39" y="50"/>
                  </a:cxn>
                  <a:cxn ang="0">
                    <a:pos x="23" y="60"/>
                  </a:cxn>
                  <a:cxn ang="0">
                    <a:pos x="28" y="45"/>
                  </a:cxn>
                  <a:cxn ang="0">
                    <a:pos x="44" y="43"/>
                  </a:cxn>
                  <a:cxn ang="0">
                    <a:pos x="65" y="5"/>
                  </a:cxn>
                  <a:cxn ang="0">
                    <a:pos x="84" y="7"/>
                  </a:cxn>
                </a:cxnLst>
                <a:rect l="0" t="0" r="r" b="b"/>
                <a:pathLst>
                  <a:path w="163" h="229">
                    <a:moveTo>
                      <a:pt x="84" y="7"/>
                    </a:moveTo>
                    <a:lnTo>
                      <a:pt x="82" y="0"/>
                    </a:lnTo>
                    <a:lnTo>
                      <a:pt x="85" y="12"/>
                    </a:lnTo>
                    <a:lnTo>
                      <a:pt x="105" y="22"/>
                    </a:lnTo>
                    <a:lnTo>
                      <a:pt x="114" y="34"/>
                    </a:lnTo>
                    <a:lnTo>
                      <a:pt x="123" y="39"/>
                    </a:lnTo>
                    <a:lnTo>
                      <a:pt x="123" y="48"/>
                    </a:lnTo>
                    <a:lnTo>
                      <a:pt x="129" y="48"/>
                    </a:lnTo>
                    <a:lnTo>
                      <a:pt x="134" y="59"/>
                    </a:lnTo>
                    <a:lnTo>
                      <a:pt x="130" y="76"/>
                    </a:lnTo>
                    <a:lnTo>
                      <a:pt x="141" y="65"/>
                    </a:lnTo>
                    <a:lnTo>
                      <a:pt x="149" y="76"/>
                    </a:lnTo>
                    <a:lnTo>
                      <a:pt x="147" y="82"/>
                    </a:lnTo>
                    <a:lnTo>
                      <a:pt x="156" y="89"/>
                    </a:lnTo>
                    <a:lnTo>
                      <a:pt x="161" y="99"/>
                    </a:lnTo>
                    <a:lnTo>
                      <a:pt x="157" y="109"/>
                    </a:lnTo>
                    <a:lnTo>
                      <a:pt x="161" y="123"/>
                    </a:lnTo>
                    <a:lnTo>
                      <a:pt x="159" y="145"/>
                    </a:lnTo>
                    <a:lnTo>
                      <a:pt x="163" y="182"/>
                    </a:lnTo>
                    <a:lnTo>
                      <a:pt x="161" y="210"/>
                    </a:lnTo>
                    <a:lnTo>
                      <a:pt x="159" y="218"/>
                    </a:lnTo>
                    <a:lnTo>
                      <a:pt x="150" y="226"/>
                    </a:lnTo>
                    <a:lnTo>
                      <a:pt x="136" y="224"/>
                    </a:lnTo>
                    <a:lnTo>
                      <a:pt x="124" y="229"/>
                    </a:lnTo>
                    <a:lnTo>
                      <a:pt x="112" y="226"/>
                    </a:lnTo>
                    <a:lnTo>
                      <a:pt x="98" y="228"/>
                    </a:lnTo>
                    <a:lnTo>
                      <a:pt x="89" y="220"/>
                    </a:lnTo>
                    <a:lnTo>
                      <a:pt x="86" y="211"/>
                    </a:lnTo>
                    <a:lnTo>
                      <a:pt x="77" y="207"/>
                    </a:lnTo>
                    <a:lnTo>
                      <a:pt x="75" y="197"/>
                    </a:lnTo>
                    <a:lnTo>
                      <a:pt x="68" y="185"/>
                    </a:lnTo>
                    <a:lnTo>
                      <a:pt x="62" y="185"/>
                    </a:lnTo>
                    <a:lnTo>
                      <a:pt x="59" y="190"/>
                    </a:lnTo>
                    <a:lnTo>
                      <a:pt x="60" y="195"/>
                    </a:lnTo>
                    <a:lnTo>
                      <a:pt x="57" y="197"/>
                    </a:lnTo>
                    <a:lnTo>
                      <a:pt x="53" y="193"/>
                    </a:lnTo>
                    <a:lnTo>
                      <a:pt x="52" y="180"/>
                    </a:lnTo>
                    <a:lnTo>
                      <a:pt x="50" y="178"/>
                    </a:lnTo>
                    <a:lnTo>
                      <a:pt x="42" y="177"/>
                    </a:lnTo>
                    <a:lnTo>
                      <a:pt x="39" y="183"/>
                    </a:lnTo>
                    <a:lnTo>
                      <a:pt x="34" y="178"/>
                    </a:lnTo>
                    <a:lnTo>
                      <a:pt x="26" y="159"/>
                    </a:lnTo>
                    <a:lnTo>
                      <a:pt x="26" y="152"/>
                    </a:lnTo>
                    <a:lnTo>
                      <a:pt x="31" y="142"/>
                    </a:lnTo>
                    <a:lnTo>
                      <a:pt x="27" y="146"/>
                    </a:lnTo>
                    <a:lnTo>
                      <a:pt x="25" y="137"/>
                    </a:lnTo>
                    <a:lnTo>
                      <a:pt x="19" y="157"/>
                    </a:lnTo>
                    <a:lnTo>
                      <a:pt x="14" y="158"/>
                    </a:lnTo>
                    <a:lnTo>
                      <a:pt x="11" y="146"/>
                    </a:lnTo>
                    <a:lnTo>
                      <a:pt x="6" y="141"/>
                    </a:lnTo>
                    <a:lnTo>
                      <a:pt x="1" y="123"/>
                    </a:lnTo>
                    <a:lnTo>
                      <a:pt x="0" y="113"/>
                    </a:lnTo>
                    <a:lnTo>
                      <a:pt x="0" y="103"/>
                    </a:lnTo>
                    <a:lnTo>
                      <a:pt x="6" y="103"/>
                    </a:lnTo>
                    <a:lnTo>
                      <a:pt x="11" y="99"/>
                    </a:lnTo>
                    <a:lnTo>
                      <a:pt x="7" y="92"/>
                    </a:lnTo>
                    <a:lnTo>
                      <a:pt x="12" y="89"/>
                    </a:lnTo>
                    <a:lnTo>
                      <a:pt x="23" y="83"/>
                    </a:lnTo>
                    <a:lnTo>
                      <a:pt x="36" y="78"/>
                    </a:lnTo>
                    <a:lnTo>
                      <a:pt x="34" y="73"/>
                    </a:lnTo>
                    <a:lnTo>
                      <a:pt x="26" y="73"/>
                    </a:lnTo>
                    <a:lnTo>
                      <a:pt x="26" y="67"/>
                    </a:lnTo>
                    <a:lnTo>
                      <a:pt x="32" y="56"/>
                    </a:lnTo>
                    <a:lnTo>
                      <a:pt x="32" y="64"/>
                    </a:lnTo>
                    <a:lnTo>
                      <a:pt x="39" y="61"/>
                    </a:lnTo>
                    <a:lnTo>
                      <a:pt x="39" y="50"/>
                    </a:lnTo>
                    <a:lnTo>
                      <a:pt x="31" y="50"/>
                    </a:lnTo>
                    <a:lnTo>
                      <a:pt x="23" y="60"/>
                    </a:lnTo>
                    <a:lnTo>
                      <a:pt x="22" y="50"/>
                    </a:lnTo>
                    <a:lnTo>
                      <a:pt x="28" y="45"/>
                    </a:lnTo>
                    <a:lnTo>
                      <a:pt x="44" y="49"/>
                    </a:lnTo>
                    <a:lnTo>
                      <a:pt x="44" y="43"/>
                    </a:lnTo>
                    <a:lnTo>
                      <a:pt x="41" y="28"/>
                    </a:lnTo>
                    <a:lnTo>
                      <a:pt x="65" y="5"/>
                    </a:lnTo>
                    <a:lnTo>
                      <a:pt x="76" y="2"/>
                    </a:lnTo>
                    <a:lnTo>
                      <a:pt x="84" y="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06" name="Freeform 300"/>
              <p:cNvSpPr>
                <a:spLocks noChangeAspect="1"/>
              </p:cNvSpPr>
              <p:nvPr/>
            </p:nvSpPr>
            <p:spPr bwMode="gray">
              <a:xfrm>
                <a:off x="1559" y="1520"/>
                <a:ext cx="77" cy="70"/>
              </a:xfrm>
              <a:custGeom>
                <a:avLst/>
                <a:gdLst/>
                <a:ahLst/>
                <a:cxnLst>
                  <a:cxn ang="0">
                    <a:pos x="91" y="0"/>
                  </a:cxn>
                  <a:cxn ang="0">
                    <a:pos x="110" y="27"/>
                  </a:cxn>
                  <a:cxn ang="0">
                    <a:pos x="118" y="61"/>
                  </a:cxn>
                  <a:cxn ang="0">
                    <a:pos x="134" y="70"/>
                  </a:cxn>
                  <a:cxn ang="0">
                    <a:pos x="161" y="70"/>
                  </a:cxn>
                  <a:cxn ang="0">
                    <a:pos x="179" y="96"/>
                  </a:cxn>
                  <a:cxn ang="0">
                    <a:pos x="212" y="116"/>
                  </a:cxn>
                  <a:cxn ang="0">
                    <a:pos x="243" y="143"/>
                  </a:cxn>
                  <a:cxn ang="0">
                    <a:pos x="276" y="157"/>
                  </a:cxn>
                  <a:cxn ang="0">
                    <a:pos x="296" y="183"/>
                  </a:cxn>
                  <a:cxn ang="0">
                    <a:pos x="303" y="236"/>
                  </a:cxn>
                  <a:cxn ang="0">
                    <a:pos x="327" y="237"/>
                  </a:cxn>
                  <a:cxn ang="0">
                    <a:pos x="351" y="232"/>
                  </a:cxn>
                  <a:cxn ang="0">
                    <a:pos x="364" y="256"/>
                  </a:cxn>
                  <a:cxn ang="0">
                    <a:pos x="384" y="272"/>
                  </a:cxn>
                  <a:cxn ang="0">
                    <a:pos x="351" y="296"/>
                  </a:cxn>
                  <a:cxn ang="0">
                    <a:pos x="319" y="303"/>
                  </a:cxn>
                  <a:cxn ang="0">
                    <a:pos x="307" y="298"/>
                  </a:cxn>
                  <a:cxn ang="0">
                    <a:pos x="285" y="283"/>
                  </a:cxn>
                  <a:cxn ang="0">
                    <a:pos x="263" y="282"/>
                  </a:cxn>
                  <a:cxn ang="0">
                    <a:pos x="263" y="253"/>
                  </a:cxn>
                  <a:cxn ang="0">
                    <a:pos x="233" y="247"/>
                  </a:cxn>
                  <a:cxn ang="0">
                    <a:pos x="230" y="232"/>
                  </a:cxn>
                  <a:cxn ang="0">
                    <a:pos x="212" y="227"/>
                  </a:cxn>
                  <a:cxn ang="0">
                    <a:pos x="195" y="256"/>
                  </a:cxn>
                  <a:cxn ang="0">
                    <a:pos x="189" y="274"/>
                  </a:cxn>
                  <a:cxn ang="0">
                    <a:pos x="176" y="290"/>
                  </a:cxn>
                  <a:cxn ang="0">
                    <a:pos x="155" y="307"/>
                  </a:cxn>
                  <a:cxn ang="0">
                    <a:pos x="147" y="317"/>
                  </a:cxn>
                  <a:cxn ang="0">
                    <a:pos x="108" y="349"/>
                  </a:cxn>
                  <a:cxn ang="0">
                    <a:pos x="88" y="331"/>
                  </a:cxn>
                  <a:cxn ang="0">
                    <a:pos x="85" y="283"/>
                  </a:cxn>
                  <a:cxn ang="0">
                    <a:pos x="79" y="264"/>
                  </a:cxn>
                  <a:cxn ang="0">
                    <a:pos x="63" y="286"/>
                  </a:cxn>
                  <a:cxn ang="0">
                    <a:pos x="37" y="285"/>
                  </a:cxn>
                  <a:cxn ang="0">
                    <a:pos x="4" y="293"/>
                  </a:cxn>
                  <a:cxn ang="0">
                    <a:pos x="20" y="249"/>
                  </a:cxn>
                  <a:cxn ang="0">
                    <a:pos x="51" y="211"/>
                  </a:cxn>
                  <a:cxn ang="0">
                    <a:pos x="44" y="174"/>
                  </a:cxn>
                  <a:cxn ang="0">
                    <a:pos x="55" y="125"/>
                  </a:cxn>
                  <a:cxn ang="0">
                    <a:pos x="59" y="72"/>
                  </a:cxn>
                  <a:cxn ang="0">
                    <a:pos x="66" y="29"/>
                  </a:cxn>
                </a:cxnLst>
                <a:rect l="0" t="0" r="r" b="b"/>
                <a:pathLst>
                  <a:path w="384" h="349">
                    <a:moveTo>
                      <a:pt x="77" y="14"/>
                    </a:moveTo>
                    <a:lnTo>
                      <a:pt x="86" y="1"/>
                    </a:lnTo>
                    <a:lnTo>
                      <a:pt x="91" y="0"/>
                    </a:lnTo>
                    <a:lnTo>
                      <a:pt x="93" y="11"/>
                    </a:lnTo>
                    <a:lnTo>
                      <a:pt x="106" y="10"/>
                    </a:lnTo>
                    <a:lnTo>
                      <a:pt x="110" y="27"/>
                    </a:lnTo>
                    <a:lnTo>
                      <a:pt x="119" y="38"/>
                    </a:lnTo>
                    <a:lnTo>
                      <a:pt x="114" y="48"/>
                    </a:lnTo>
                    <a:lnTo>
                      <a:pt x="118" y="61"/>
                    </a:lnTo>
                    <a:lnTo>
                      <a:pt x="120" y="81"/>
                    </a:lnTo>
                    <a:lnTo>
                      <a:pt x="129" y="85"/>
                    </a:lnTo>
                    <a:lnTo>
                      <a:pt x="134" y="70"/>
                    </a:lnTo>
                    <a:lnTo>
                      <a:pt x="142" y="57"/>
                    </a:lnTo>
                    <a:lnTo>
                      <a:pt x="150" y="59"/>
                    </a:lnTo>
                    <a:lnTo>
                      <a:pt x="161" y="70"/>
                    </a:lnTo>
                    <a:lnTo>
                      <a:pt x="169" y="72"/>
                    </a:lnTo>
                    <a:lnTo>
                      <a:pt x="168" y="89"/>
                    </a:lnTo>
                    <a:lnTo>
                      <a:pt x="179" y="96"/>
                    </a:lnTo>
                    <a:lnTo>
                      <a:pt x="207" y="100"/>
                    </a:lnTo>
                    <a:lnTo>
                      <a:pt x="209" y="108"/>
                    </a:lnTo>
                    <a:lnTo>
                      <a:pt x="212" y="116"/>
                    </a:lnTo>
                    <a:lnTo>
                      <a:pt x="222" y="127"/>
                    </a:lnTo>
                    <a:lnTo>
                      <a:pt x="233" y="132"/>
                    </a:lnTo>
                    <a:lnTo>
                      <a:pt x="243" y="143"/>
                    </a:lnTo>
                    <a:lnTo>
                      <a:pt x="255" y="151"/>
                    </a:lnTo>
                    <a:lnTo>
                      <a:pt x="265" y="148"/>
                    </a:lnTo>
                    <a:lnTo>
                      <a:pt x="276" y="157"/>
                    </a:lnTo>
                    <a:lnTo>
                      <a:pt x="286" y="161"/>
                    </a:lnTo>
                    <a:lnTo>
                      <a:pt x="290" y="172"/>
                    </a:lnTo>
                    <a:lnTo>
                      <a:pt x="296" y="183"/>
                    </a:lnTo>
                    <a:lnTo>
                      <a:pt x="301" y="213"/>
                    </a:lnTo>
                    <a:lnTo>
                      <a:pt x="307" y="222"/>
                    </a:lnTo>
                    <a:lnTo>
                      <a:pt x="303" y="236"/>
                    </a:lnTo>
                    <a:lnTo>
                      <a:pt x="308" y="239"/>
                    </a:lnTo>
                    <a:lnTo>
                      <a:pt x="319" y="236"/>
                    </a:lnTo>
                    <a:lnTo>
                      <a:pt x="327" y="237"/>
                    </a:lnTo>
                    <a:lnTo>
                      <a:pt x="329" y="240"/>
                    </a:lnTo>
                    <a:lnTo>
                      <a:pt x="343" y="227"/>
                    </a:lnTo>
                    <a:lnTo>
                      <a:pt x="351" y="232"/>
                    </a:lnTo>
                    <a:lnTo>
                      <a:pt x="356" y="240"/>
                    </a:lnTo>
                    <a:lnTo>
                      <a:pt x="362" y="245"/>
                    </a:lnTo>
                    <a:lnTo>
                      <a:pt x="364" y="256"/>
                    </a:lnTo>
                    <a:lnTo>
                      <a:pt x="362" y="260"/>
                    </a:lnTo>
                    <a:lnTo>
                      <a:pt x="383" y="266"/>
                    </a:lnTo>
                    <a:lnTo>
                      <a:pt x="384" y="272"/>
                    </a:lnTo>
                    <a:lnTo>
                      <a:pt x="376" y="274"/>
                    </a:lnTo>
                    <a:lnTo>
                      <a:pt x="360" y="291"/>
                    </a:lnTo>
                    <a:lnTo>
                      <a:pt x="351" y="296"/>
                    </a:lnTo>
                    <a:lnTo>
                      <a:pt x="343" y="307"/>
                    </a:lnTo>
                    <a:lnTo>
                      <a:pt x="335" y="309"/>
                    </a:lnTo>
                    <a:lnTo>
                      <a:pt x="319" y="303"/>
                    </a:lnTo>
                    <a:lnTo>
                      <a:pt x="314" y="298"/>
                    </a:lnTo>
                    <a:lnTo>
                      <a:pt x="313" y="295"/>
                    </a:lnTo>
                    <a:lnTo>
                      <a:pt x="307" y="298"/>
                    </a:lnTo>
                    <a:lnTo>
                      <a:pt x="302" y="288"/>
                    </a:lnTo>
                    <a:lnTo>
                      <a:pt x="293" y="285"/>
                    </a:lnTo>
                    <a:lnTo>
                      <a:pt x="285" y="283"/>
                    </a:lnTo>
                    <a:lnTo>
                      <a:pt x="280" y="280"/>
                    </a:lnTo>
                    <a:lnTo>
                      <a:pt x="275" y="283"/>
                    </a:lnTo>
                    <a:lnTo>
                      <a:pt x="263" y="282"/>
                    </a:lnTo>
                    <a:lnTo>
                      <a:pt x="260" y="275"/>
                    </a:lnTo>
                    <a:lnTo>
                      <a:pt x="265" y="264"/>
                    </a:lnTo>
                    <a:lnTo>
                      <a:pt x="263" y="253"/>
                    </a:lnTo>
                    <a:lnTo>
                      <a:pt x="255" y="249"/>
                    </a:lnTo>
                    <a:lnTo>
                      <a:pt x="236" y="244"/>
                    </a:lnTo>
                    <a:lnTo>
                      <a:pt x="233" y="247"/>
                    </a:lnTo>
                    <a:lnTo>
                      <a:pt x="233" y="249"/>
                    </a:lnTo>
                    <a:lnTo>
                      <a:pt x="225" y="245"/>
                    </a:lnTo>
                    <a:lnTo>
                      <a:pt x="230" y="232"/>
                    </a:lnTo>
                    <a:lnTo>
                      <a:pt x="236" y="226"/>
                    </a:lnTo>
                    <a:lnTo>
                      <a:pt x="233" y="222"/>
                    </a:lnTo>
                    <a:lnTo>
                      <a:pt x="212" y="227"/>
                    </a:lnTo>
                    <a:lnTo>
                      <a:pt x="198" y="233"/>
                    </a:lnTo>
                    <a:lnTo>
                      <a:pt x="198" y="239"/>
                    </a:lnTo>
                    <a:lnTo>
                      <a:pt x="195" y="256"/>
                    </a:lnTo>
                    <a:lnTo>
                      <a:pt x="198" y="263"/>
                    </a:lnTo>
                    <a:lnTo>
                      <a:pt x="196" y="274"/>
                    </a:lnTo>
                    <a:lnTo>
                      <a:pt x="189" y="274"/>
                    </a:lnTo>
                    <a:lnTo>
                      <a:pt x="185" y="281"/>
                    </a:lnTo>
                    <a:lnTo>
                      <a:pt x="178" y="283"/>
                    </a:lnTo>
                    <a:lnTo>
                      <a:pt x="176" y="290"/>
                    </a:lnTo>
                    <a:lnTo>
                      <a:pt x="171" y="296"/>
                    </a:lnTo>
                    <a:lnTo>
                      <a:pt x="162" y="296"/>
                    </a:lnTo>
                    <a:lnTo>
                      <a:pt x="155" y="307"/>
                    </a:lnTo>
                    <a:lnTo>
                      <a:pt x="151" y="315"/>
                    </a:lnTo>
                    <a:lnTo>
                      <a:pt x="147" y="314"/>
                    </a:lnTo>
                    <a:lnTo>
                      <a:pt x="147" y="317"/>
                    </a:lnTo>
                    <a:lnTo>
                      <a:pt x="145" y="325"/>
                    </a:lnTo>
                    <a:lnTo>
                      <a:pt x="137" y="335"/>
                    </a:lnTo>
                    <a:lnTo>
                      <a:pt x="108" y="349"/>
                    </a:lnTo>
                    <a:lnTo>
                      <a:pt x="104" y="345"/>
                    </a:lnTo>
                    <a:lnTo>
                      <a:pt x="97" y="349"/>
                    </a:lnTo>
                    <a:lnTo>
                      <a:pt x="88" y="331"/>
                    </a:lnTo>
                    <a:lnTo>
                      <a:pt x="86" y="309"/>
                    </a:lnTo>
                    <a:lnTo>
                      <a:pt x="87" y="290"/>
                    </a:lnTo>
                    <a:lnTo>
                      <a:pt x="85" y="283"/>
                    </a:lnTo>
                    <a:lnTo>
                      <a:pt x="83" y="269"/>
                    </a:lnTo>
                    <a:lnTo>
                      <a:pt x="82" y="259"/>
                    </a:lnTo>
                    <a:lnTo>
                      <a:pt x="79" y="264"/>
                    </a:lnTo>
                    <a:lnTo>
                      <a:pt x="76" y="281"/>
                    </a:lnTo>
                    <a:lnTo>
                      <a:pt x="69" y="281"/>
                    </a:lnTo>
                    <a:lnTo>
                      <a:pt x="63" y="286"/>
                    </a:lnTo>
                    <a:lnTo>
                      <a:pt x="47" y="286"/>
                    </a:lnTo>
                    <a:lnTo>
                      <a:pt x="43" y="283"/>
                    </a:lnTo>
                    <a:lnTo>
                      <a:pt x="37" y="285"/>
                    </a:lnTo>
                    <a:lnTo>
                      <a:pt x="23" y="295"/>
                    </a:lnTo>
                    <a:lnTo>
                      <a:pt x="8" y="299"/>
                    </a:lnTo>
                    <a:lnTo>
                      <a:pt x="4" y="293"/>
                    </a:lnTo>
                    <a:lnTo>
                      <a:pt x="0" y="283"/>
                    </a:lnTo>
                    <a:lnTo>
                      <a:pt x="12" y="256"/>
                    </a:lnTo>
                    <a:lnTo>
                      <a:pt x="20" y="249"/>
                    </a:lnTo>
                    <a:lnTo>
                      <a:pt x="32" y="245"/>
                    </a:lnTo>
                    <a:lnTo>
                      <a:pt x="51" y="223"/>
                    </a:lnTo>
                    <a:lnTo>
                      <a:pt x="51" y="211"/>
                    </a:lnTo>
                    <a:lnTo>
                      <a:pt x="48" y="206"/>
                    </a:lnTo>
                    <a:lnTo>
                      <a:pt x="47" y="182"/>
                    </a:lnTo>
                    <a:lnTo>
                      <a:pt x="44" y="174"/>
                    </a:lnTo>
                    <a:lnTo>
                      <a:pt x="47" y="158"/>
                    </a:lnTo>
                    <a:lnTo>
                      <a:pt x="53" y="141"/>
                    </a:lnTo>
                    <a:lnTo>
                      <a:pt x="55" y="125"/>
                    </a:lnTo>
                    <a:lnTo>
                      <a:pt x="55" y="121"/>
                    </a:lnTo>
                    <a:lnTo>
                      <a:pt x="58" y="110"/>
                    </a:lnTo>
                    <a:lnTo>
                      <a:pt x="59" y="72"/>
                    </a:lnTo>
                    <a:lnTo>
                      <a:pt x="59" y="60"/>
                    </a:lnTo>
                    <a:lnTo>
                      <a:pt x="63" y="49"/>
                    </a:lnTo>
                    <a:lnTo>
                      <a:pt x="66" y="29"/>
                    </a:lnTo>
                    <a:lnTo>
                      <a:pt x="72" y="19"/>
                    </a:lnTo>
                    <a:lnTo>
                      <a:pt x="77" y="1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07" name="Freeform 301"/>
              <p:cNvSpPr>
                <a:spLocks noChangeAspect="1"/>
              </p:cNvSpPr>
              <p:nvPr/>
            </p:nvSpPr>
            <p:spPr bwMode="gray">
              <a:xfrm>
                <a:off x="1668" y="1452"/>
                <a:ext cx="24" cy="32"/>
              </a:xfrm>
              <a:custGeom>
                <a:avLst/>
                <a:gdLst/>
                <a:ahLst/>
                <a:cxnLst>
                  <a:cxn ang="0">
                    <a:pos x="52" y="4"/>
                  </a:cxn>
                  <a:cxn ang="0">
                    <a:pos x="56" y="0"/>
                  </a:cxn>
                  <a:cxn ang="0">
                    <a:pos x="59" y="5"/>
                  </a:cxn>
                  <a:cxn ang="0">
                    <a:pos x="65" y="11"/>
                  </a:cxn>
                  <a:cxn ang="0">
                    <a:pos x="75" y="3"/>
                  </a:cxn>
                  <a:cxn ang="0">
                    <a:pos x="87" y="5"/>
                  </a:cxn>
                  <a:cxn ang="0">
                    <a:pos x="92" y="17"/>
                  </a:cxn>
                  <a:cxn ang="0">
                    <a:pos x="100" y="19"/>
                  </a:cxn>
                  <a:cxn ang="0">
                    <a:pos x="111" y="17"/>
                  </a:cxn>
                  <a:cxn ang="0">
                    <a:pos x="119" y="33"/>
                  </a:cxn>
                  <a:cxn ang="0">
                    <a:pos x="120" y="49"/>
                  </a:cxn>
                  <a:cxn ang="0">
                    <a:pos x="119" y="74"/>
                  </a:cxn>
                  <a:cxn ang="0">
                    <a:pos x="122" y="97"/>
                  </a:cxn>
                  <a:cxn ang="0">
                    <a:pos x="119" y="119"/>
                  </a:cxn>
                  <a:cxn ang="0">
                    <a:pos x="104" y="139"/>
                  </a:cxn>
                  <a:cxn ang="0">
                    <a:pos x="88" y="151"/>
                  </a:cxn>
                  <a:cxn ang="0">
                    <a:pos x="39" y="161"/>
                  </a:cxn>
                  <a:cxn ang="0">
                    <a:pos x="33" y="158"/>
                  </a:cxn>
                  <a:cxn ang="0">
                    <a:pos x="17" y="153"/>
                  </a:cxn>
                  <a:cxn ang="0">
                    <a:pos x="6" y="132"/>
                  </a:cxn>
                  <a:cxn ang="0">
                    <a:pos x="1" y="110"/>
                  </a:cxn>
                  <a:cxn ang="0">
                    <a:pos x="0" y="90"/>
                  </a:cxn>
                  <a:cxn ang="0">
                    <a:pos x="2" y="72"/>
                  </a:cxn>
                  <a:cxn ang="0">
                    <a:pos x="8" y="62"/>
                  </a:cxn>
                  <a:cxn ang="0">
                    <a:pos x="13" y="46"/>
                  </a:cxn>
                  <a:cxn ang="0">
                    <a:pos x="22" y="27"/>
                  </a:cxn>
                  <a:cxn ang="0">
                    <a:pos x="33" y="13"/>
                  </a:cxn>
                  <a:cxn ang="0">
                    <a:pos x="44" y="10"/>
                  </a:cxn>
                  <a:cxn ang="0">
                    <a:pos x="52" y="4"/>
                  </a:cxn>
                </a:cxnLst>
                <a:rect l="0" t="0" r="r" b="b"/>
                <a:pathLst>
                  <a:path w="122" h="161">
                    <a:moveTo>
                      <a:pt x="52" y="4"/>
                    </a:moveTo>
                    <a:lnTo>
                      <a:pt x="56" y="0"/>
                    </a:lnTo>
                    <a:lnTo>
                      <a:pt x="59" y="5"/>
                    </a:lnTo>
                    <a:lnTo>
                      <a:pt x="65" y="11"/>
                    </a:lnTo>
                    <a:lnTo>
                      <a:pt x="75" y="3"/>
                    </a:lnTo>
                    <a:lnTo>
                      <a:pt x="87" y="5"/>
                    </a:lnTo>
                    <a:lnTo>
                      <a:pt x="92" y="17"/>
                    </a:lnTo>
                    <a:lnTo>
                      <a:pt x="100" y="19"/>
                    </a:lnTo>
                    <a:lnTo>
                      <a:pt x="111" y="17"/>
                    </a:lnTo>
                    <a:lnTo>
                      <a:pt x="119" y="33"/>
                    </a:lnTo>
                    <a:lnTo>
                      <a:pt x="120" y="49"/>
                    </a:lnTo>
                    <a:lnTo>
                      <a:pt x="119" y="74"/>
                    </a:lnTo>
                    <a:lnTo>
                      <a:pt x="122" y="97"/>
                    </a:lnTo>
                    <a:lnTo>
                      <a:pt x="119" y="119"/>
                    </a:lnTo>
                    <a:lnTo>
                      <a:pt x="104" y="139"/>
                    </a:lnTo>
                    <a:lnTo>
                      <a:pt x="88" y="151"/>
                    </a:lnTo>
                    <a:lnTo>
                      <a:pt x="39" y="161"/>
                    </a:lnTo>
                    <a:lnTo>
                      <a:pt x="33" y="158"/>
                    </a:lnTo>
                    <a:lnTo>
                      <a:pt x="17" y="153"/>
                    </a:lnTo>
                    <a:lnTo>
                      <a:pt x="6" y="132"/>
                    </a:lnTo>
                    <a:lnTo>
                      <a:pt x="1" y="110"/>
                    </a:lnTo>
                    <a:lnTo>
                      <a:pt x="0" y="90"/>
                    </a:lnTo>
                    <a:lnTo>
                      <a:pt x="2" y="72"/>
                    </a:lnTo>
                    <a:lnTo>
                      <a:pt x="8" y="62"/>
                    </a:lnTo>
                    <a:lnTo>
                      <a:pt x="13" y="46"/>
                    </a:lnTo>
                    <a:lnTo>
                      <a:pt x="22" y="27"/>
                    </a:lnTo>
                    <a:lnTo>
                      <a:pt x="33" y="13"/>
                    </a:lnTo>
                    <a:lnTo>
                      <a:pt x="44" y="10"/>
                    </a:lnTo>
                    <a:lnTo>
                      <a:pt x="52" y="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08" name="Freeform 302"/>
              <p:cNvSpPr>
                <a:spLocks noChangeAspect="1"/>
              </p:cNvSpPr>
              <p:nvPr/>
            </p:nvSpPr>
            <p:spPr bwMode="gray">
              <a:xfrm>
                <a:off x="1628" y="1270"/>
                <a:ext cx="53" cy="38"/>
              </a:xfrm>
              <a:custGeom>
                <a:avLst/>
                <a:gdLst/>
                <a:ahLst/>
                <a:cxnLst>
                  <a:cxn ang="0">
                    <a:pos x="110" y="18"/>
                  </a:cxn>
                  <a:cxn ang="0">
                    <a:pos x="129" y="14"/>
                  </a:cxn>
                  <a:cxn ang="0">
                    <a:pos x="149" y="16"/>
                  </a:cxn>
                  <a:cxn ang="0">
                    <a:pos x="200" y="45"/>
                  </a:cxn>
                  <a:cxn ang="0">
                    <a:pos x="207" y="57"/>
                  </a:cxn>
                  <a:cxn ang="0">
                    <a:pos x="208" y="68"/>
                  </a:cxn>
                  <a:cxn ang="0">
                    <a:pos x="217" y="81"/>
                  </a:cxn>
                  <a:cxn ang="0">
                    <a:pos x="227" y="87"/>
                  </a:cxn>
                  <a:cxn ang="0">
                    <a:pos x="243" y="118"/>
                  </a:cxn>
                  <a:cxn ang="0">
                    <a:pos x="254" y="129"/>
                  </a:cxn>
                  <a:cxn ang="0">
                    <a:pos x="253" y="136"/>
                  </a:cxn>
                  <a:cxn ang="0">
                    <a:pos x="255" y="147"/>
                  </a:cxn>
                  <a:cxn ang="0">
                    <a:pos x="265" y="158"/>
                  </a:cxn>
                  <a:cxn ang="0">
                    <a:pos x="256" y="172"/>
                  </a:cxn>
                  <a:cxn ang="0">
                    <a:pos x="238" y="173"/>
                  </a:cxn>
                  <a:cxn ang="0">
                    <a:pos x="213" y="170"/>
                  </a:cxn>
                  <a:cxn ang="0">
                    <a:pos x="186" y="159"/>
                  </a:cxn>
                  <a:cxn ang="0">
                    <a:pos x="148" y="158"/>
                  </a:cxn>
                  <a:cxn ang="0">
                    <a:pos x="109" y="183"/>
                  </a:cxn>
                  <a:cxn ang="0">
                    <a:pos x="86" y="190"/>
                  </a:cxn>
                  <a:cxn ang="0">
                    <a:pos x="65" y="179"/>
                  </a:cxn>
                  <a:cxn ang="0">
                    <a:pos x="49" y="165"/>
                  </a:cxn>
                  <a:cxn ang="0">
                    <a:pos x="41" y="145"/>
                  </a:cxn>
                  <a:cxn ang="0">
                    <a:pos x="39" y="100"/>
                  </a:cxn>
                  <a:cxn ang="0">
                    <a:pos x="11" y="92"/>
                  </a:cxn>
                  <a:cxn ang="0">
                    <a:pos x="0" y="72"/>
                  </a:cxn>
                  <a:cxn ang="0">
                    <a:pos x="1" y="51"/>
                  </a:cxn>
                  <a:cxn ang="0">
                    <a:pos x="6" y="44"/>
                  </a:cxn>
                  <a:cxn ang="0">
                    <a:pos x="6" y="18"/>
                  </a:cxn>
                  <a:cxn ang="0">
                    <a:pos x="14" y="1"/>
                  </a:cxn>
                  <a:cxn ang="0">
                    <a:pos x="28" y="0"/>
                  </a:cxn>
                  <a:cxn ang="0">
                    <a:pos x="40" y="8"/>
                  </a:cxn>
                  <a:cxn ang="0">
                    <a:pos x="49" y="7"/>
                  </a:cxn>
                  <a:cxn ang="0">
                    <a:pos x="73" y="17"/>
                  </a:cxn>
                  <a:cxn ang="0">
                    <a:pos x="102" y="23"/>
                  </a:cxn>
                  <a:cxn ang="0">
                    <a:pos x="110" y="18"/>
                  </a:cxn>
                </a:cxnLst>
                <a:rect l="0" t="0" r="r" b="b"/>
                <a:pathLst>
                  <a:path w="265" h="190">
                    <a:moveTo>
                      <a:pt x="110" y="18"/>
                    </a:moveTo>
                    <a:lnTo>
                      <a:pt x="129" y="14"/>
                    </a:lnTo>
                    <a:lnTo>
                      <a:pt x="149" y="16"/>
                    </a:lnTo>
                    <a:lnTo>
                      <a:pt x="200" y="45"/>
                    </a:lnTo>
                    <a:lnTo>
                      <a:pt x="207" y="57"/>
                    </a:lnTo>
                    <a:lnTo>
                      <a:pt x="208" y="68"/>
                    </a:lnTo>
                    <a:lnTo>
                      <a:pt x="217" y="81"/>
                    </a:lnTo>
                    <a:lnTo>
                      <a:pt x="227" y="87"/>
                    </a:lnTo>
                    <a:lnTo>
                      <a:pt x="243" y="118"/>
                    </a:lnTo>
                    <a:lnTo>
                      <a:pt x="254" y="129"/>
                    </a:lnTo>
                    <a:lnTo>
                      <a:pt x="253" y="136"/>
                    </a:lnTo>
                    <a:lnTo>
                      <a:pt x="255" y="147"/>
                    </a:lnTo>
                    <a:lnTo>
                      <a:pt x="265" y="158"/>
                    </a:lnTo>
                    <a:lnTo>
                      <a:pt x="256" y="172"/>
                    </a:lnTo>
                    <a:lnTo>
                      <a:pt x="238" y="173"/>
                    </a:lnTo>
                    <a:lnTo>
                      <a:pt x="213" y="170"/>
                    </a:lnTo>
                    <a:lnTo>
                      <a:pt x="186" y="159"/>
                    </a:lnTo>
                    <a:lnTo>
                      <a:pt x="148" y="158"/>
                    </a:lnTo>
                    <a:lnTo>
                      <a:pt x="109" y="183"/>
                    </a:lnTo>
                    <a:lnTo>
                      <a:pt x="86" y="190"/>
                    </a:lnTo>
                    <a:lnTo>
                      <a:pt x="65" y="179"/>
                    </a:lnTo>
                    <a:lnTo>
                      <a:pt x="49" y="165"/>
                    </a:lnTo>
                    <a:lnTo>
                      <a:pt x="41" y="145"/>
                    </a:lnTo>
                    <a:lnTo>
                      <a:pt x="39" y="100"/>
                    </a:lnTo>
                    <a:lnTo>
                      <a:pt x="11" y="92"/>
                    </a:lnTo>
                    <a:lnTo>
                      <a:pt x="0" y="72"/>
                    </a:lnTo>
                    <a:lnTo>
                      <a:pt x="1" y="51"/>
                    </a:lnTo>
                    <a:lnTo>
                      <a:pt x="6" y="44"/>
                    </a:lnTo>
                    <a:lnTo>
                      <a:pt x="6" y="18"/>
                    </a:lnTo>
                    <a:lnTo>
                      <a:pt x="14" y="1"/>
                    </a:lnTo>
                    <a:lnTo>
                      <a:pt x="28" y="0"/>
                    </a:lnTo>
                    <a:lnTo>
                      <a:pt x="40" y="8"/>
                    </a:lnTo>
                    <a:lnTo>
                      <a:pt x="49" y="7"/>
                    </a:lnTo>
                    <a:lnTo>
                      <a:pt x="73" y="17"/>
                    </a:lnTo>
                    <a:lnTo>
                      <a:pt x="102" y="23"/>
                    </a:lnTo>
                    <a:lnTo>
                      <a:pt x="110" y="1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09" name="Freeform 303"/>
              <p:cNvSpPr>
                <a:spLocks noChangeAspect="1"/>
              </p:cNvSpPr>
              <p:nvPr/>
            </p:nvSpPr>
            <p:spPr bwMode="gray">
              <a:xfrm>
                <a:off x="1527" y="1265"/>
                <a:ext cx="316" cy="356"/>
              </a:xfrm>
              <a:custGeom>
                <a:avLst/>
                <a:gdLst/>
                <a:ahLst/>
                <a:cxnLst>
                  <a:cxn ang="0">
                    <a:pos x="1131" y="1671"/>
                  </a:cxn>
                  <a:cxn ang="0">
                    <a:pos x="1196" y="1735"/>
                  </a:cxn>
                  <a:cxn ang="0">
                    <a:pos x="1317" y="1753"/>
                  </a:cxn>
                  <a:cxn ang="0">
                    <a:pos x="1220" y="1622"/>
                  </a:cxn>
                  <a:cxn ang="0">
                    <a:pos x="1258" y="1612"/>
                  </a:cxn>
                  <a:cxn ang="0">
                    <a:pos x="1376" y="1663"/>
                  </a:cxn>
                  <a:cxn ang="0">
                    <a:pos x="1400" y="1662"/>
                  </a:cxn>
                  <a:cxn ang="0">
                    <a:pos x="1406" y="1612"/>
                  </a:cxn>
                  <a:cxn ang="0">
                    <a:pos x="1383" y="1464"/>
                  </a:cxn>
                  <a:cxn ang="0">
                    <a:pos x="1312" y="1405"/>
                  </a:cxn>
                  <a:cxn ang="0">
                    <a:pos x="1253" y="1334"/>
                  </a:cxn>
                  <a:cxn ang="0">
                    <a:pos x="1242" y="1240"/>
                  </a:cxn>
                  <a:cxn ang="0">
                    <a:pos x="1265" y="1192"/>
                  </a:cxn>
                  <a:cxn ang="0">
                    <a:pos x="1384" y="1340"/>
                  </a:cxn>
                  <a:cxn ang="0">
                    <a:pos x="1470" y="1359"/>
                  </a:cxn>
                  <a:cxn ang="0">
                    <a:pos x="1512" y="1254"/>
                  </a:cxn>
                  <a:cxn ang="0">
                    <a:pos x="1581" y="1182"/>
                  </a:cxn>
                  <a:cxn ang="0">
                    <a:pos x="1471" y="1095"/>
                  </a:cxn>
                  <a:cxn ang="0">
                    <a:pos x="1374" y="1010"/>
                  </a:cxn>
                  <a:cxn ang="0">
                    <a:pos x="1283" y="958"/>
                  </a:cxn>
                  <a:cxn ang="0">
                    <a:pos x="1226" y="870"/>
                  </a:cxn>
                  <a:cxn ang="0">
                    <a:pos x="1248" y="812"/>
                  </a:cxn>
                  <a:cxn ang="0">
                    <a:pos x="1178" y="743"/>
                  </a:cxn>
                  <a:cxn ang="0">
                    <a:pos x="1201" y="661"/>
                  </a:cxn>
                  <a:cxn ang="0">
                    <a:pos x="1190" y="606"/>
                  </a:cxn>
                  <a:cxn ang="0">
                    <a:pos x="1102" y="546"/>
                  </a:cxn>
                  <a:cxn ang="0">
                    <a:pos x="1018" y="500"/>
                  </a:cxn>
                  <a:cxn ang="0">
                    <a:pos x="928" y="454"/>
                  </a:cxn>
                  <a:cxn ang="0">
                    <a:pos x="867" y="385"/>
                  </a:cxn>
                  <a:cxn ang="0">
                    <a:pos x="828" y="289"/>
                  </a:cxn>
                  <a:cxn ang="0">
                    <a:pos x="618" y="285"/>
                  </a:cxn>
                  <a:cxn ang="0">
                    <a:pos x="503" y="357"/>
                  </a:cxn>
                  <a:cxn ang="0">
                    <a:pos x="510" y="176"/>
                  </a:cxn>
                  <a:cxn ang="0">
                    <a:pos x="390" y="33"/>
                  </a:cxn>
                  <a:cxn ang="0">
                    <a:pos x="291" y="94"/>
                  </a:cxn>
                  <a:cxn ang="0">
                    <a:pos x="293" y="177"/>
                  </a:cxn>
                  <a:cxn ang="0">
                    <a:pos x="279" y="274"/>
                  </a:cxn>
                  <a:cxn ang="0">
                    <a:pos x="280" y="406"/>
                  </a:cxn>
                  <a:cxn ang="0">
                    <a:pos x="277" y="485"/>
                  </a:cxn>
                  <a:cxn ang="0">
                    <a:pos x="281" y="460"/>
                  </a:cxn>
                  <a:cxn ang="0">
                    <a:pos x="222" y="102"/>
                  </a:cxn>
                  <a:cxn ang="0">
                    <a:pos x="75" y="101"/>
                  </a:cxn>
                  <a:cxn ang="0">
                    <a:pos x="7" y="274"/>
                  </a:cxn>
                  <a:cxn ang="0">
                    <a:pos x="115" y="476"/>
                  </a:cxn>
                  <a:cxn ang="0">
                    <a:pos x="83" y="602"/>
                  </a:cxn>
                  <a:cxn ang="0">
                    <a:pos x="265" y="682"/>
                  </a:cxn>
                  <a:cxn ang="0">
                    <a:pos x="448" y="709"/>
                  </a:cxn>
                  <a:cxn ang="0">
                    <a:pos x="549" y="682"/>
                  </a:cxn>
                  <a:cxn ang="0">
                    <a:pos x="658" y="638"/>
                  </a:cxn>
                  <a:cxn ang="0">
                    <a:pos x="750" y="759"/>
                  </a:cxn>
                  <a:cxn ang="0">
                    <a:pos x="849" y="829"/>
                  </a:cxn>
                  <a:cxn ang="0">
                    <a:pos x="912" y="949"/>
                  </a:cxn>
                  <a:cxn ang="0">
                    <a:pos x="951" y="1121"/>
                  </a:cxn>
                  <a:cxn ang="0">
                    <a:pos x="908" y="1313"/>
                  </a:cxn>
                  <a:cxn ang="0">
                    <a:pos x="743" y="1348"/>
                  </a:cxn>
                  <a:cxn ang="0">
                    <a:pos x="668" y="1462"/>
                  </a:cxn>
                  <a:cxn ang="0">
                    <a:pos x="780" y="1452"/>
                  </a:cxn>
                  <a:cxn ang="0">
                    <a:pos x="846" y="1419"/>
                  </a:cxn>
                  <a:cxn ang="0">
                    <a:pos x="919" y="1456"/>
                  </a:cxn>
                  <a:cxn ang="0">
                    <a:pos x="968" y="1547"/>
                  </a:cxn>
                  <a:cxn ang="0">
                    <a:pos x="1003" y="1593"/>
                  </a:cxn>
                </a:cxnLst>
                <a:rect l="0" t="0" r="r" b="b"/>
                <a:pathLst>
                  <a:path w="1581" h="1779">
                    <a:moveTo>
                      <a:pt x="1037" y="1646"/>
                    </a:moveTo>
                    <a:lnTo>
                      <a:pt x="1053" y="1650"/>
                    </a:lnTo>
                    <a:lnTo>
                      <a:pt x="1071" y="1657"/>
                    </a:lnTo>
                    <a:lnTo>
                      <a:pt x="1072" y="1665"/>
                    </a:lnTo>
                    <a:lnTo>
                      <a:pt x="1078" y="1665"/>
                    </a:lnTo>
                    <a:lnTo>
                      <a:pt x="1091" y="1673"/>
                    </a:lnTo>
                    <a:lnTo>
                      <a:pt x="1102" y="1667"/>
                    </a:lnTo>
                    <a:lnTo>
                      <a:pt x="1109" y="1654"/>
                    </a:lnTo>
                    <a:lnTo>
                      <a:pt x="1111" y="1659"/>
                    </a:lnTo>
                    <a:lnTo>
                      <a:pt x="1109" y="1672"/>
                    </a:lnTo>
                    <a:lnTo>
                      <a:pt x="1118" y="1677"/>
                    </a:lnTo>
                    <a:lnTo>
                      <a:pt x="1121" y="1668"/>
                    </a:lnTo>
                    <a:lnTo>
                      <a:pt x="1131" y="1671"/>
                    </a:lnTo>
                    <a:lnTo>
                      <a:pt x="1137" y="1667"/>
                    </a:lnTo>
                    <a:lnTo>
                      <a:pt x="1135" y="1678"/>
                    </a:lnTo>
                    <a:lnTo>
                      <a:pt x="1138" y="1688"/>
                    </a:lnTo>
                    <a:lnTo>
                      <a:pt x="1145" y="1688"/>
                    </a:lnTo>
                    <a:lnTo>
                      <a:pt x="1148" y="1693"/>
                    </a:lnTo>
                    <a:lnTo>
                      <a:pt x="1150" y="1703"/>
                    </a:lnTo>
                    <a:lnTo>
                      <a:pt x="1159" y="1716"/>
                    </a:lnTo>
                    <a:lnTo>
                      <a:pt x="1170" y="1720"/>
                    </a:lnTo>
                    <a:lnTo>
                      <a:pt x="1175" y="1708"/>
                    </a:lnTo>
                    <a:lnTo>
                      <a:pt x="1175" y="1720"/>
                    </a:lnTo>
                    <a:lnTo>
                      <a:pt x="1181" y="1722"/>
                    </a:lnTo>
                    <a:lnTo>
                      <a:pt x="1185" y="1730"/>
                    </a:lnTo>
                    <a:lnTo>
                      <a:pt x="1196" y="1735"/>
                    </a:lnTo>
                    <a:lnTo>
                      <a:pt x="1205" y="1732"/>
                    </a:lnTo>
                    <a:lnTo>
                      <a:pt x="1213" y="1740"/>
                    </a:lnTo>
                    <a:lnTo>
                      <a:pt x="1236" y="1741"/>
                    </a:lnTo>
                    <a:lnTo>
                      <a:pt x="1238" y="1748"/>
                    </a:lnTo>
                    <a:lnTo>
                      <a:pt x="1249" y="1758"/>
                    </a:lnTo>
                    <a:lnTo>
                      <a:pt x="1254" y="1759"/>
                    </a:lnTo>
                    <a:lnTo>
                      <a:pt x="1267" y="1758"/>
                    </a:lnTo>
                    <a:lnTo>
                      <a:pt x="1280" y="1751"/>
                    </a:lnTo>
                    <a:lnTo>
                      <a:pt x="1306" y="1779"/>
                    </a:lnTo>
                    <a:lnTo>
                      <a:pt x="1325" y="1776"/>
                    </a:lnTo>
                    <a:lnTo>
                      <a:pt x="1323" y="1768"/>
                    </a:lnTo>
                    <a:lnTo>
                      <a:pt x="1317" y="1759"/>
                    </a:lnTo>
                    <a:lnTo>
                      <a:pt x="1317" y="1753"/>
                    </a:lnTo>
                    <a:lnTo>
                      <a:pt x="1320" y="1747"/>
                    </a:lnTo>
                    <a:lnTo>
                      <a:pt x="1322" y="1735"/>
                    </a:lnTo>
                    <a:lnTo>
                      <a:pt x="1319" y="1726"/>
                    </a:lnTo>
                    <a:lnTo>
                      <a:pt x="1301" y="1705"/>
                    </a:lnTo>
                    <a:lnTo>
                      <a:pt x="1285" y="1692"/>
                    </a:lnTo>
                    <a:lnTo>
                      <a:pt x="1279" y="1683"/>
                    </a:lnTo>
                    <a:lnTo>
                      <a:pt x="1270" y="1679"/>
                    </a:lnTo>
                    <a:lnTo>
                      <a:pt x="1253" y="1665"/>
                    </a:lnTo>
                    <a:lnTo>
                      <a:pt x="1249" y="1652"/>
                    </a:lnTo>
                    <a:lnTo>
                      <a:pt x="1236" y="1645"/>
                    </a:lnTo>
                    <a:lnTo>
                      <a:pt x="1236" y="1633"/>
                    </a:lnTo>
                    <a:lnTo>
                      <a:pt x="1224" y="1635"/>
                    </a:lnTo>
                    <a:lnTo>
                      <a:pt x="1220" y="1622"/>
                    </a:lnTo>
                    <a:lnTo>
                      <a:pt x="1216" y="1619"/>
                    </a:lnTo>
                    <a:lnTo>
                      <a:pt x="1213" y="1622"/>
                    </a:lnTo>
                    <a:lnTo>
                      <a:pt x="1210" y="1618"/>
                    </a:lnTo>
                    <a:lnTo>
                      <a:pt x="1188" y="1587"/>
                    </a:lnTo>
                    <a:lnTo>
                      <a:pt x="1178" y="1577"/>
                    </a:lnTo>
                    <a:lnTo>
                      <a:pt x="1167" y="1557"/>
                    </a:lnTo>
                    <a:lnTo>
                      <a:pt x="1180" y="1552"/>
                    </a:lnTo>
                    <a:lnTo>
                      <a:pt x="1197" y="1565"/>
                    </a:lnTo>
                    <a:lnTo>
                      <a:pt x="1216" y="1587"/>
                    </a:lnTo>
                    <a:lnTo>
                      <a:pt x="1231" y="1590"/>
                    </a:lnTo>
                    <a:lnTo>
                      <a:pt x="1227" y="1579"/>
                    </a:lnTo>
                    <a:lnTo>
                      <a:pt x="1236" y="1576"/>
                    </a:lnTo>
                    <a:lnTo>
                      <a:pt x="1258" y="1612"/>
                    </a:lnTo>
                    <a:lnTo>
                      <a:pt x="1269" y="1618"/>
                    </a:lnTo>
                    <a:lnTo>
                      <a:pt x="1280" y="1619"/>
                    </a:lnTo>
                    <a:lnTo>
                      <a:pt x="1287" y="1641"/>
                    </a:lnTo>
                    <a:lnTo>
                      <a:pt x="1318" y="1641"/>
                    </a:lnTo>
                    <a:lnTo>
                      <a:pt x="1330" y="1657"/>
                    </a:lnTo>
                    <a:lnTo>
                      <a:pt x="1335" y="1649"/>
                    </a:lnTo>
                    <a:lnTo>
                      <a:pt x="1341" y="1654"/>
                    </a:lnTo>
                    <a:lnTo>
                      <a:pt x="1350" y="1657"/>
                    </a:lnTo>
                    <a:lnTo>
                      <a:pt x="1356" y="1649"/>
                    </a:lnTo>
                    <a:lnTo>
                      <a:pt x="1360" y="1651"/>
                    </a:lnTo>
                    <a:lnTo>
                      <a:pt x="1361" y="1657"/>
                    </a:lnTo>
                    <a:lnTo>
                      <a:pt x="1367" y="1668"/>
                    </a:lnTo>
                    <a:lnTo>
                      <a:pt x="1376" y="1663"/>
                    </a:lnTo>
                    <a:lnTo>
                      <a:pt x="1376" y="1670"/>
                    </a:lnTo>
                    <a:lnTo>
                      <a:pt x="1372" y="1679"/>
                    </a:lnTo>
                    <a:lnTo>
                      <a:pt x="1371" y="1684"/>
                    </a:lnTo>
                    <a:lnTo>
                      <a:pt x="1382" y="1690"/>
                    </a:lnTo>
                    <a:lnTo>
                      <a:pt x="1387" y="1700"/>
                    </a:lnTo>
                    <a:lnTo>
                      <a:pt x="1394" y="1698"/>
                    </a:lnTo>
                    <a:lnTo>
                      <a:pt x="1390" y="1690"/>
                    </a:lnTo>
                    <a:lnTo>
                      <a:pt x="1389" y="1683"/>
                    </a:lnTo>
                    <a:lnTo>
                      <a:pt x="1382" y="1666"/>
                    </a:lnTo>
                    <a:lnTo>
                      <a:pt x="1380" y="1659"/>
                    </a:lnTo>
                    <a:lnTo>
                      <a:pt x="1384" y="1651"/>
                    </a:lnTo>
                    <a:lnTo>
                      <a:pt x="1393" y="1654"/>
                    </a:lnTo>
                    <a:lnTo>
                      <a:pt x="1400" y="1662"/>
                    </a:lnTo>
                    <a:lnTo>
                      <a:pt x="1410" y="1665"/>
                    </a:lnTo>
                    <a:lnTo>
                      <a:pt x="1412" y="1657"/>
                    </a:lnTo>
                    <a:lnTo>
                      <a:pt x="1411" y="1651"/>
                    </a:lnTo>
                    <a:lnTo>
                      <a:pt x="1408" y="1649"/>
                    </a:lnTo>
                    <a:lnTo>
                      <a:pt x="1408" y="1645"/>
                    </a:lnTo>
                    <a:lnTo>
                      <a:pt x="1403" y="1643"/>
                    </a:lnTo>
                    <a:lnTo>
                      <a:pt x="1393" y="1644"/>
                    </a:lnTo>
                    <a:lnTo>
                      <a:pt x="1387" y="1625"/>
                    </a:lnTo>
                    <a:lnTo>
                      <a:pt x="1380" y="1613"/>
                    </a:lnTo>
                    <a:lnTo>
                      <a:pt x="1383" y="1606"/>
                    </a:lnTo>
                    <a:lnTo>
                      <a:pt x="1383" y="1589"/>
                    </a:lnTo>
                    <a:lnTo>
                      <a:pt x="1395" y="1598"/>
                    </a:lnTo>
                    <a:lnTo>
                      <a:pt x="1406" y="1612"/>
                    </a:lnTo>
                    <a:lnTo>
                      <a:pt x="1408" y="1607"/>
                    </a:lnTo>
                    <a:lnTo>
                      <a:pt x="1405" y="1593"/>
                    </a:lnTo>
                    <a:lnTo>
                      <a:pt x="1409" y="1589"/>
                    </a:lnTo>
                    <a:lnTo>
                      <a:pt x="1409" y="1570"/>
                    </a:lnTo>
                    <a:lnTo>
                      <a:pt x="1411" y="1560"/>
                    </a:lnTo>
                    <a:lnTo>
                      <a:pt x="1405" y="1547"/>
                    </a:lnTo>
                    <a:lnTo>
                      <a:pt x="1401" y="1520"/>
                    </a:lnTo>
                    <a:lnTo>
                      <a:pt x="1388" y="1518"/>
                    </a:lnTo>
                    <a:lnTo>
                      <a:pt x="1374" y="1511"/>
                    </a:lnTo>
                    <a:lnTo>
                      <a:pt x="1368" y="1505"/>
                    </a:lnTo>
                    <a:lnTo>
                      <a:pt x="1367" y="1485"/>
                    </a:lnTo>
                    <a:lnTo>
                      <a:pt x="1379" y="1482"/>
                    </a:lnTo>
                    <a:lnTo>
                      <a:pt x="1383" y="1464"/>
                    </a:lnTo>
                    <a:lnTo>
                      <a:pt x="1380" y="1450"/>
                    </a:lnTo>
                    <a:lnTo>
                      <a:pt x="1367" y="1453"/>
                    </a:lnTo>
                    <a:lnTo>
                      <a:pt x="1368" y="1445"/>
                    </a:lnTo>
                    <a:lnTo>
                      <a:pt x="1366" y="1436"/>
                    </a:lnTo>
                    <a:lnTo>
                      <a:pt x="1362" y="1434"/>
                    </a:lnTo>
                    <a:lnTo>
                      <a:pt x="1346" y="1447"/>
                    </a:lnTo>
                    <a:lnTo>
                      <a:pt x="1346" y="1425"/>
                    </a:lnTo>
                    <a:lnTo>
                      <a:pt x="1344" y="1414"/>
                    </a:lnTo>
                    <a:lnTo>
                      <a:pt x="1331" y="1413"/>
                    </a:lnTo>
                    <a:lnTo>
                      <a:pt x="1315" y="1426"/>
                    </a:lnTo>
                    <a:lnTo>
                      <a:pt x="1308" y="1420"/>
                    </a:lnTo>
                    <a:lnTo>
                      <a:pt x="1320" y="1404"/>
                    </a:lnTo>
                    <a:lnTo>
                      <a:pt x="1312" y="1405"/>
                    </a:lnTo>
                    <a:lnTo>
                      <a:pt x="1299" y="1402"/>
                    </a:lnTo>
                    <a:lnTo>
                      <a:pt x="1291" y="1404"/>
                    </a:lnTo>
                    <a:lnTo>
                      <a:pt x="1288" y="1421"/>
                    </a:lnTo>
                    <a:lnTo>
                      <a:pt x="1283" y="1402"/>
                    </a:lnTo>
                    <a:lnTo>
                      <a:pt x="1275" y="1388"/>
                    </a:lnTo>
                    <a:lnTo>
                      <a:pt x="1275" y="1382"/>
                    </a:lnTo>
                    <a:lnTo>
                      <a:pt x="1271" y="1371"/>
                    </a:lnTo>
                    <a:lnTo>
                      <a:pt x="1258" y="1367"/>
                    </a:lnTo>
                    <a:lnTo>
                      <a:pt x="1258" y="1363"/>
                    </a:lnTo>
                    <a:lnTo>
                      <a:pt x="1263" y="1354"/>
                    </a:lnTo>
                    <a:lnTo>
                      <a:pt x="1256" y="1347"/>
                    </a:lnTo>
                    <a:lnTo>
                      <a:pt x="1263" y="1344"/>
                    </a:lnTo>
                    <a:lnTo>
                      <a:pt x="1253" y="1334"/>
                    </a:lnTo>
                    <a:lnTo>
                      <a:pt x="1252" y="1326"/>
                    </a:lnTo>
                    <a:lnTo>
                      <a:pt x="1256" y="1316"/>
                    </a:lnTo>
                    <a:lnTo>
                      <a:pt x="1240" y="1311"/>
                    </a:lnTo>
                    <a:lnTo>
                      <a:pt x="1221" y="1321"/>
                    </a:lnTo>
                    <a:lnTo>
                      <a:pt x="1220" y="1316"/>
                    </a:lnTo>
                    <a:lnTo>
                      <a:pt x="1224" y="1299"/>
                    </a:lnTo>
                    <a:lnTo>
                      <a:pt x="1221" y="1280"/>
                    </a:lnTo>
                    <a:lnTo>
                      <a:pt x="1229" y="1278"/>
                    </a:lnTo>
                    <a:lnTo>
                      <a:pt x="1236" y="1280"/>
                    </a:lnTo>
                    <a:lnTo>
                      <a:pt x="1252" y="1272"/>
                    </a:lnTo>
                    <a:lnTo>
                      <a:pt x="1263" y="1272"/>
                    </a:lnTo>
                    <a:lnTo>
                      <a:pt x="1256" y="1254"/>
                    </a:lnTo>
                    <a:lnTo>
                      <a:pt x="1242" y="1240"/>
                    </a:lnTo>
                    <a:lnTo>
                      <a:pt x="1222" y="1236"/>
                    </a:lnTo>
                    <a:lnTo>
                      <a:pt x="1215" y="1230"/>
                    </a:lnTo>
                    <a:lnTo>
                      <a:pt x="1209" y="1211"/>
                    </a:lnTo>
                    <a:lnTo>
                      <a:pt x="1226" y="1213"/>
                    </a:lnTo>
                    <a:lnTo>
                      <a:pt x="1221" y="1203"/>
                    </a:lnTo>
                    <a:lnTo>
                      <a:pt x="1231" y="1202"/>
                    </a:lnTo>
                    <a:lnTo>
                      <a:pt x="1253" y="1224"/>
                    </a:lnTo>
                    <a:lnTo>
                      <a:pt x="1260" y="1224"/>
                    </a:lnTo>
                    <a:lnTo>
                      <a:pt x="1252" y="1204"/>
                    </a:lnTo>
                    <a:lnTo>
                      <a:pt x="1260" y="1205"/>
                    </a:lnTo>
                    <a:lnTo>
                      <a:pt x="1247" y="1192"/>
                    </a:lnTo>
                    <a:lnTo>
                      <a:pt x="1253" y="1183"/>
                    </a:lnTo>
                    <a:lnTo>
                      <a:pt x="1265" y="1192"/>
                    </a:lnTo>
                    <a:lnTo>
                      <a:pt x="1277" y="1194"/>
                    </a:lnTo>
                    <a:lnTo>
                      <a:pt x="1279" y="1211"/>
                    </a:lnTo>
                    <a:lnTo>
                      <a:pt x="1272" y="1220"/>
                    </a:lnTo>
                    <a:lnTo>
                      <a:pt x="1288" y="1224"/>
                    </a:lnTo>
                    <a:lnTo>
                      <a:pt x="1317" y="1245"/>
                    </a:lnTo>
                    <a:lnTo>
                      <a:pt x="1329" y="1251"/>
                    </a:lnTo>
                    <a:lnTo>
                      <a:pt x="1333" y="1272"/>
                    </a:lnTo>
                    <a:lnTo>
                      <a:pt x="1350" y="1272"/>
                    </a:lnTo>
                    <a:lnTo>
                      <a:pt x="1362" y="1265"/>
                    </a:lnTo>
                    <a:lnTo>
                      <a:pt x="1358" y="1283"/>
                    </a:lnTo>
                    <a:lnTo>
                      <a:pt x="1362" y="1306"/>
                    </a:lnTo>
                    <a:lnTo>
                      <a:pt x="1366" y="1315"/>
                    </a:lnTo>
                    <a:lnTo>
                      <a:pt x="1384" y="1340"/>
                    </a:lnTo>
                    <a:lnTo>
                      <a:pt x="1400" y="1332"/>
                    </a:lnTo>
                    <a:lnTo>
                      <a:pt x="1403" y="1343"/>
                    </a:lnTo>
                    <a:lnTo>
                      <a:pt x="1395" y="1359"/>
                    </a:lnTo>
                    <a:lnTo>
                      <a:pt x="1405" y="1375"/>
                    </a:lnTo>
                    <a:lnTo>
                      <a:pt x="1422" y="1365"/>
                    </a:lnTo>
                    <a:lnTo>
                      <a:pt x="1430" y="1388"/>
                    </a:lnTo>
                    <a:lnTo>
                      <a:pt x="1442" y="1380"/>
                    </a:lnTo>
                    <a:lnTo>
                      <a:pt x="1446" y="1392"/>
                    </a:lnTo>
                    <a:lnTo>
                      <a:pt x="1451" y="1403"/>
                    </a:lnTo>
                    <a:lnTo>
                      <a:pt x="1459" y="1409"/>
                    </a:lnTo>
                    <a:lnTo>
                      <a:pt x="1465" y="1386"/>
                    </a:lnTo>
                    <a:lnTo>
                      <a:pt x="1466" y="1374"/>
                    </a:lnTo>
                    <a:lnTo>
                      <a:pt x="1470" y="1359"/>
                    </a:lnTo>
                    <a:lnTo>
                      <a:pt x="1479" y="1358"/>
                    </a:lnTo>
                    <a:lnTo>
                      <a:pt x="1475" y="1339"/>
                    </a:lnTo>
                    <a:lnTo>
                      <a:pt x="1466" y="1311"/>
                    </a:lnTo>
                    <a:lnTo>
                      <a:pt x="1468" y="1297"/>
                    </a:lnTo>
                    <a:lnTo>
                      <a:pt x="1491" y="1320"/>
                    </a:lnTo>
                    <a:lnTo>
                      <a:pt x="1506" y="1321"/>
                    </a:lnTo>
                    <a:lnTo>
                      <a:pt x="1508" y="1310"/>
                    </a:lnTo>
                    <a:lnTo>
                      <a:pt x="1512" y="1299"/>
                    </a:lnTo>
                    <a:lnTo>
                      <a:pt x="1523" y="1294"/>
                    </a:lnTo>
                    <a:lnTo>
                      <a:pt x="1524" y="1269"/>
                    </a:lnTo>
                    <a:lnTo>
                      <a:pt x="1541" y="1263"/>
                    </a:lnTo>
                    <a:lnTo>
                      <a:pt x="1533" y="1251"/>
                    </a:lnTo>
                    <a:lnTo>
                      <a:pt x="1512" y="1254"/>
                    </a:lnTo>
                    <a:lnTo>
                      <a:pt x="1514" y="1241"/>
                    </a:lnTo>
                    <a:lnTo>
                      <a:pt x="1527" y="1242"/>
                    </a:lnTo>
                    <a:lnTo>
                      <a:pt x="1529" y="1229"/>
                    </a:lnTo>
                    <a:lnTo>
                      <a:pt x="1513" y="1224"/>
                    </a:lnTo>
                    <a:lnTo>
                      <a:pt x="1525" y="1218"/>
                    </a:lnTo>
                    <a:lnTo>
                      <a:pt x="1549" y="1232"/>
                    </a:lnTo>
                    <a:lnTo>
                      <a:pt x="1562" y="1232"/>
                    </a:lnTo>
                    <a:lnTo>
                      <a:pt x="1567" y="1224"/>
                    </a:lnTo>
                    <a:lnTo>
                      <a:pt x="1557" y="1211"/>
                    </a:lnTo>
                    <a:lnTo>
                      <a:pt x="1560" y="1207"/>
                    </a:lnTo>
                    <a:lnTo>
                      <a:pt x="1564" y="1197"/>
                    </a:lnTo>
                    <a:lnTo>
                      <a:pt x="1573" y="1193"/>
                    </a:lnTo>
                    <a:lnTo>
                      <a:pt x="1581" y="1182"/>
                    </a:lnTo>
                    <a:lnTo>
                      <a:pt x="1573" y="1165"/>
                    </a:lnTo>
                    <a:lnTo>
                      <a:pt x="1555" y="1144"/>
                    </a:lnTo>
                    <a:lnTo>
                      <a:pt x="1544" y="1139"/>
                    </a:lnTo>
                    <a:lnTo>
                      <a:pt x="1535" y="1132"/>
                    </a:lnTo>
                    <a:lnTo>
                      <a:pt x="1523" y="1134"/>
                    </a:lnTo>
                    <a:lnTo>
                      <a:pt x="1513" y="1130"/>
                    </a:lnTo>
                    <a:lnTo>
                      <a:pt x="1496" y="1132"/>
                    </a:lnTo>
                    <a:lnTo>
                      <a:pt x="1474" y="1144"/>
                    </a:lnTo>
                    <a:lnTo>
                      <a:pt x="1480" y="1112"/>
                    </a:lnTo>
                    <a:lnTo>
                      <a:pt x="1490" y="1100"/>
                    </a:lnTo>
                    <a:lnTo>
                      <a:pt x="1489" y="1089"/>
                    </a:lnTo>
                    <a:lnTo>
                      <a:pt x="1478" y="1087"/>
                    </a:lnTo>
                    <a:lnTo>
                      <a:pt x="1471" y="1095"/>
                    </a:lnTo>
                    <a:lnTo>
                      <a:pt x="1439" y="1100"/>
                    </a:lnTo>
                    <a:lnTo>
                      <a:pt x="1426" y="1098"/>
                    </a:lnTo>
                    <a:lnTo>
                      <a:pt x="1435" y="1091"/>
                    </a:lnTo>
                    <a:lnTo>
                      <a:pt x="1422" y="1087"/>
                    </a:lnTo>
                    <a:lnTo>
                      <a:pt x="1427" y="1081"/>
                    </a:lnTo>
                    <a:lnTo>
                      <a:pt x="1441" y="1080"/>
                    </a:lnTo>
                    <a:lnTo>
                      <a:pt x="1441" y="1070"/>
                    </a:lnTo>
                    <a:lnTo>
                      <a:pt x="1423" y="1035"/>
                    </a:lnTo>
                    <a:lnTo>
                      <a:pt x="1416" y="1022"/>
                    </a:lnTo>
                    <a:lnTo>
                      <a:pt x="1410" y="1017"/>
                    </a:lnTo>
                    <a:lnTo>
                      <a:pt x="1401" y="1011"/>
                    </a:lnTo>
                    <a:lnTo>
                      <a:pt x="1379" y="1016"/>
                    </a:lnTo>
                    <a:lnTo>
                      <a:pt x="1374" y="1010"/>
                    </a:lnTo>
                    <a:lnTo>
                      <a:pt x="1377" y="999"/>
                    </a:lnTo>
                    <a:lnTo>
                      <a:pt x="1382" y="993"/>
                    </a:lnTo>
                    <a:lnTo>
                      <a:pt x="1383" y="979"/>
                    </a:lnTo>
                    <a:lnTo>
                      <a:pt x="1363" y="984"/>
                    </a:lnTo>
                    <a:lnTo>
                      <a:pt x="1342" y="985"/>
                    </a:lnTo>
                    <a:lnTo>
                      <a:pt x="1329" y="1000"/>
                    </a:lnTo>
                    <a:lnTo>
                      <a:pt x="1323" y="989"/>
                    </a:lnTo>
                    <a:lnTo>
                      <a:pt x="1312" y="985"/>
                    </a:lnTo>
                    <a:lnTo>
                      <a:pt x="1314" y="976"/>
                    </a:lnTo>
                    <a:lnTo>
                      <a:pt x="1324" y="968"/>
                    </a:lnTo>
                    <a:lnTo>
                      <a:pt x="1315" y="952"/>
                    </a:lnTo>
                    <a:lnTo>
                      <a:pt x="1297" y="957"/>
                    </a:lnTo>
                    <a:lnTo>
                      <a:pt x="1283" y="958"/>
                    </a:lnTo>
                    <a:lnTo>
                      <a:pt x="1279" y="952"/>
                    </a:lnTo>
                    <a:lnTo>
                      <a:pt x="1285" y="940"/>
                    </a:lnTo>
                    <a:lnTo>
                      <a:pt x="1288" y="929"/>
                    </a:lnTo>
                    <a:lnTo>
                      <a:pt x="1279" y="923"/>
                    </a:lnTo>
                    <a:lnTo>
                      <a:pt x="1252" y="918"/>
                    </a:lnTo>
                    <a:lnTo>
                      <a:pt x="1216" y="908"/>
                    </a:lnTo>
                    <a:lnTo>
                      <a:pt x="1204" y="902"/>
                    </a:lnTo>
                    <a:lnTo>
                      <a:pt x="1199" y="893"/>
                    </a:lnTo>
                    <a:lnTo>
                      <a:pt x="1215" y="893"/>
                    </a:lnTo>
                    <a:lnTo>
                      <a:pt x="1216" y="885"/>
                    </a:lnTo>
                    <a:lnTo>
                      <a:pt x="1233" y="882"/>
                    </a:lnTo>
                    <a:lnTo>
                      <a:pt x="1224" y="875"/>
                    </a:lnTo>
                    <a:lnTo>
                      <a:pt x="1226" y="870"/>
                    </a:lnTo>
                    <a:lnTo>
                      <a:pt x="1209" y="852"/>
                    </a:lnTo>
                    <a:lnTo>
                      <a:pt x="1210" y="842"/>
                    </a:lnTo>
                    <a:lnTo>
                      <a:pt x="1228" y="843"/>
                    </a:lnTo>
                    <a:lnTo>
                      <a:pt x="1231" y="836"/>
                    </a:lnTo>
                    <a:lnTo>
                      <a:pt x="1220" y="826"/>
                    </a:lnTo>
                    <a:lnTo>
                      <a:pt x="1202" y="815"/>
                    </a:lnTo>
                    <a:lnTo>
                      <a:pt x="1188" y="816"/>
                    </a:lnTo>
                    <a:lnTo>
                      <a:pt x="1186" y="807"/>
                    </a:lnTo>
                    <a:lnTo>
                      <a:pt x="1202" y="804"/>
                    </a:lnTo>
                    <a:lnTo>
                      <a:pt x="1207" y="807"/>
                    </a:lnTo>
                    <a:lnTo>
                      <a:pt x="1215" y="804"/>
                    </a:lnTo>
                    <a:lnTo>
                      <a:pt x="1215" y="791"/>
                    </a:lnTo>
                    <a:lnTo>
                      <a:pt x="1248" y="812"/>
                    </a:lnTo>
                    <a:lnTo>
                      <a:pt x="1263" y="812"/>
                    </a:lnTo>
                    <a:lnTo>
                      <a:pt x="1280" y="805"/>
                    </a:lnTo>
                    <a:lnTo>
                      <a:pt x="1295" y="811"/>
                    </a:lnTo>
                    <a:lnTo>
                      <a:pt x="1299" y="802"/>
                    </a:lnTo>
                    <a:lnTo>
                      <a:pt x="1299" y="793"/>
                    </a:lnTo>
                    <a:lnTo>
                      <a:pt x="1286" y="779"/>
                    </a:lnTo>
                    <a:lnTo>
                      <a:pt x="1269" y="768"/>
                    </a:lnTo>
                    <a:lnTo>
                      <a:pt x="1249" y="766"/>
                    </a:lnTo>
                    <a:lnTo>
                      <a:pt x="1228" y="767"/>
                    </a:lnTo>
                    <a:lnTo>
                      <a:pt x="1211" y="757"/>
                    </a:lnTo>
                    <a:lnTo>
                      <a:pt x="1206" y="769"/>
                    </a:lnTo>
                    <a:lnTo>
                      <a:pt x="1191" y="752"/>
                    </a:lnTo>
                    <a:lnTo>
                      <a:pt x="1178" y="743"/>
                    </a:lnTo>
                    <a:lnTo>
                      <a:pt x="1169" y="751"/>
                    </a:lnTo>
                    <a:lnTo>
                      <a:pt x="1180" y="735"/>
                    </a:lnTo>
                    <a:lnTo>
                      <a:pt x="1201" y="736"/>
                    </a:lnTo>
                    <a:lnTo>
                      <a:pt x="1215" y="729"/>
                    </a:lnTo>
                    <a:lnTo>
                      <a:pt x="1222" y="716"/>
                    </a:lnTo>
                    <a:lnTo>
                      <a:pt x="1238" y="713"/>
                    </a:lnTo>
                    <a:lnTo>
                      <a:pt x="1258" y="723"/>
                    </a:lnTo>
                    <a:lnTo>
                      <a:pt x="1267" y="705"/>
                    </a:lnTo>
                    <a:lnTo>
                      <a:pt x="1261" y="691"/>
                    </a:lnTo>
                    <a:lnTo>
                      <a:pt x="1226" y="641"/>
                    </a:lnTo>
                    <a:lnTo>
                      <a:pt x="1207" y="632"/>
                    </a:lnTo>
                    <a:lnTo>
                      <a:pt x="1200" y="646"/>
                    </a:lnTo>
                    <a:lnTo>
                      <a:pt x="1201" y="661"/>
                    </a:lnTo>
                    <a:lnTo>
                      <a:pt x="1185" y="673"/>
                    </a:lnTo>
                    <a:lnTo>
                      <a:pt x="1178" y="688"/>
                    </a:lnTo>
                    <a:lnTo>
                      <a:pt x="1161" y="687"/>
                    </a:lnTo>
                    <a:lnTo>
                      <a:pt x="1178" y="661"/>
                    </a:lnTo>
                    <a:lnTo>
                      <a:pt x="1178" y="649"/>
                    </a:lnTo>
                    <a:lnTo>
                      <a:pt x="1142" y="651"/>
                    </a:lnTo>
                    <a:lnTo>
                      <a:pt x="1130" y="660"/>
                    </a:lnTo>
                    <a:lnTo>
                      <a:pt x="1125" y="653"/>
                    </a:lnTo>
                    <a:lnTo>
                      <a:pt x="1140" y="640"/>
                    </a:lnTo>
                    <a:lnTo>
                      <a:pt x="1169" y="628"/>
                    </a:lnTo>
                    <a:lnTo>
                      <a:pt x="1178" y="606"/>
                    </a:lnTo>
                    <a:lnTo>
                      <a:pt x="1188" y="619"/>
                    </a:lnTo>
                    <a:lnTo>
                      <a:pt x="1190" y="606"/>
                    </a:lnTo>
                    <a:lnTo>
                      <a:pt x="1190" y="585"/>
                    </a:lnTo>
                    <a:lnTo>
                      <a:pt x="1154" y="570"/>
                    </a:lnTo>
                    <a:lnTo>
                      <a:pt x="1143" y="560"/>
                    </a:lnTo>
                    <a:lnTo>
                      <a:pt x="1131" y="557"/>
                    </a:lnTo>
                    <a:lnTo>
                      <a:pt x="1111" y="563"/>
                    </a:lnTo>
                    <a:lnTo>
                      <a:pt x="1099" y="580"/>
                    </a:lnTo>
                    <a:lnTo>
                      <a:pt x="1093" y="585"/>
                    </a:lnTo>
                    <a:lnTo>
                      <a:pt x="1083" y="597"/>
                    </a:lnTo>
                    <a:lnTo>
                      <a:pt x="1083" y="591"/>
                    </a:lnTo>
                    <a:lnTo>
                      <a:pt x="1089" y="575"/>
                    </a:lnTo>
                    <a:lnTo>
                      <a:pt x="1102" y="563"/>
                    </a:lnTo>
                    <a:lnTo>
                      <a:pt x="1110" y="542"/>
                    </a:lnTo>
                    <a:lnTo>
                      <a:pt x="1102" y="546"/>
                    </a:lnTo>
                    <a:lnTo>
                      <a:pt x="1091" y="556"/>
                    </a:lnTo>
                    <a:lnTo>
                      <a:pt x="1076" y="560"/>
                    </a:lnTo>
                    <a:lnTo>
                      <a:pt x="1057" y="575"/>
                    </a:lnTo>
                    <a:lnTo>
                      <a:pt x="1059" y="564"/>
                    </a:lnTo>
                    <a:lnTo>
                      <a:pt x="1066" y="552"/>
                    </a:lnTo>
                    <a:lnTo>
                      <a:pt x="1075" y="528"/>
                    </a:lnTo>
                    <a:lnTo>
                      <a:pt x="1071" y="509"/>
                    </a:lnTo>
                    <a:lnTo>
                      <a:pt x="1060" y="506"/>
                    </a:lnTo>
                    <a:lnTo>
                      <a:pt x="1044" y="520"/>
                    </a:lnTo>
                    <a:lnTo>
                      <a:pt x="1028" y="525"/>
                    </a:lnTo>
                    <a:lnTo>
                      <a:pt x="1021" y="513"/>
                    </a:lnTo>
                    <a:lnTo>
                      <a:pt x="990" y="506"/>
                    </a:lnTo>
                    <a:lnTo>
                      <a:pt x="1018" y="500"/>
                    </a:lnTo>
                    <a:lnTo>
                      <a:pt x="1034" y="501"/>
                    </a:lnTo>
                    <a:lnTo>
                      <a:pt x="1041" y="489"/>
                    </a:lnTo>
                    <a:lnTo>
                      <a:pt x="1048" y="477"/>
                    </a:lnTo>
                    <a:lnTo>
                      <a:pt x="1041" y="455"/>
                    </a:lnTo>
                    <a:lnTo>
                      <a:pt x="1028" y="431"/>
                    </a:lnTo>
                    <a:lnTo>
                      <a:pt x="986" y="412"/>
                    </a:lnTo>
                    <a:lnTo>
                      <a:pt x="968" y="393"/>
                    </a:lnTo>
                    <a:lnTo>
                      <a:pt x="965" y="395"/>
                    </a:lnTo>
                    <a:lnTo>
                      <a:pt x="962" y="412"/>
                    </a:lnTo>
                    <a:lnTo>
                      <a:pt x="949" y="425"/>
                    </a:lnTo>
                    <a:lnTo>
                      <a:pt x="935" y="419"/>
                    </a:lnTo>
                    <a:lnTo>
                      <a:pt x="922" y="423"/>
                    </a:lnTo>
                    <a:lnTo>
                      <a:pt x="928" y="454"/>
                    </a:lnTo>
                    <a:lnTo>
                      <a:pt x="927" y="463"/>
                    </a:lnTo>
                    <a:lnTo>
                      <a:pt x="926" y="455"/>
                    </a:lnTo>
                    <a:lnTo>
                      <a:pt x="914" y="457"/>
                    </a:lnTo>
                    <a:lnTo>
                      <a:pt x="912" y="452"/>
                    </a:lnTo>
                    <a:lnTo>
                      <a:pt x="904" y="443"/>
                    </a:lnTo>
                    <a:lnTo>
                      <a:pt x="906" y="419"/>
                    </a:lnTo>
                    <a:lnTo>
                      <a:pt x="896" y="418"/>
                    </a:lnTo>
                    <a:lnTo>
                      <a:pt x="882" y="438"/>
                    </a:lnTo>
                    <a:lnTo>
                      <a:pt x="895" y="408"/>
                    </a:lnTo>
                    <a:lnTo>
                      <a:pt x="912" y="385"/>
                    </a:lnTo>
                    <a:lnTo>
                      <a:pt x="910" y="379"/>
                    </a:lnTo>
                    <a:lnTo>
                      <a:pt x="883" y="385"/>
                    </a:lnTo>
                    <a:lnTo>
                      <a:pt x="867" y="385"/>
                    </a:lnTo>
                    <a:lnTo>
                      <a:pt x="851" y="406"/>
                    </a:lnTo>
                    <a:lnTo>
                      <a:pt x="844" y="411"/>
                    </a:lnTo>
                    <a:lnTo>
                      <a:pt x="845" y="391"/>
                    </a:lnTo>
                    <a:lnTo>
                      <a:pt x="829" y="401"/>
                    </a:lnTo>
                    <a:lnTo>
                      <a:pt x="846" y="381"/>
                    </a:lnTo>
                    <a:lnTo>
                      <a:pt x="863" y="370"/>
                    </a:lnTo>
                    <a:lnTo>
                      <a:pt x="871" y="357"/>
                    </a:lnTo>
                    <a:lnTo>
                      <a:pt x="867" y="334"/>
                    </a:lnTo>
                    <a:lnTo>
                      <a:pt x="846" y="328"/>
                    </a:lnTo>
                    <a:lnTo>
                      <a:pt x="825" y="328"/>
                    </a:lnTo>
                    <a:lnTo>
                      <a:pt x="819" y="322"/>
                    </a:lnTo>
                    <a:lnTo>
                      <a:pt x="831" y="305"/>
                    </a:lnTo>
                    <a:lnTo>
                      <a:pt x="828" y="289"/>
                    </a:lnTo>
                    <a:lnTo>
                      <a:pt x="818" y="266"/>
                    </a:lnTo>
                    <a:lnTo>
                      <a:pt x="808" y="259"/>
                    </a:lnTo>
                    <a:lnTo>
                      <a:pt x="812" y="250"/>
                    </a:lnTo>
                    <a:lnTo>
                      <a:pt x="791" y="240"/>
                    </a:lnTo>
                    <a:lnTo>
                      <a:pt x="771" y="239"/>
                    </a:lnTo>
                    <a:lnTo>
                      <a:pt x="712" y="209"/>
                    </a:lnTo>
                    <a:lnTo>
                      <a:pt x="685" y="208"/>
                    </a:lnTo>
                    <a:lnTo>
                      <a:pt x="656" y="221"/>
                    </a:lnTo>
                    <a:lnTo>
                      <a:pt x="631" y="245"/>
                    </a:lnTo>
                    <a:lnTo>
                      <a:pt x="630" y="266"/>
                    </a:lnTo>
                    <a:lnTo>
                      <a:pt x="646" y="280"/>
                    </a:lnTo>
                    <a:lnTo>
                      <a:pt x="634" y="285"/>
                    </a:lnTo>
                    <a:lnTo>
                      <a:pt x="618" y="285"/>
                    </a:lnTo>
                    <a:lnTo>
                      <a:pt x="607" y="300"/>
                    </a:lnTo>
                    <a:lnTo>
                      <a:pt x="588" y="274"/>
                    </a:lnTo>
                    <a:lnTo>
                      <a:pt x="575" y="289"/>
                    </a:lnTo>
                    <a:lnTo>
                      <a:pt x="565" y="283"/>
                    </a:lnTo>
                    <a:lnTo>
                      <a:pt x="566" y="267"/>
                    </a:lnTo>
                    <a:lnTo>
                      <a:pt x="562" y="251"/>
                    </a:lnTo>
                    <a:lnTo>
                      <a:pt x="550" y="275"/>
                    </a:lnTo>
                    <a:lnTo>
                      <a:pt x="550" y="283"/>
                    </a:lnTo>
                    <a:lnTo>
                      <a:pt x="545" y="306"/>
                    </a:lnTo>
                    <a:lnTo>
                      <a:pt x="537" y="304"/>
                    </a:lnTo>
                    <a:lnTo>
                      <a:pt x="533" y="322"/>
                    </a:lnTo>
                    <a:lnTo>
                      <a:pt x="519" y="344"/>
                    </a:lnTo>
                    <a:lnTo>
                      <a:pt x="503" y="357"/>
                    </a:lnTo>
                    <a:lnTo>
                      <a:pt x="506" y="347"/>
                    </a:lnTo>
                    <a:lnTo>
                      <a:pt x="498" y="336"/>
                    </a:lnTo>
                    <a:lnTo>
                      <a:pt x="503" y="325"/>
                    </a:lnTo>
                    <a:lnTo>
                      <a:pt x="517" y="328"/>
                    </a:lnTo>
                    <a:lnTo>
                      <a:pt x="519" y="323"/>
                    </a:lnTo>
                    <a:lnTo>
                      <a:pt x="511" y="312"/>
                    </a:lnTo>
                    <a:lnTo>
                      <a:pt x="506" y="312"/>
                    </a:lnTo>
                    <a:lnTo>
                      <a:pt x="512" y="289"/>
                    </a:lnTo>
                    <a:lnTo>
                      <a:pt x="518" y="274"/>
                    </a:lnTo>
                    <a:lnTo>
                      <a:pt x="528" y="230"/>
                    </a:lnTo>
                    <a:lnTo>
                      <a:pt x="534" y="212"/>
                    </a:lnTo>
                    <a:lnTo>
                      <a:pt x="518" y="196"/>
                    </a:lnTo>
                    <a:lnTo>
                      <a:pt x="510" y="176"/>
                    </a:lnTo>
                    <a:lnTo>
                      <a:pt x="508" y="167"/>
                    </a:lnTo>
                    <a:lnTo>
                      <a:pt x="518" y="159"/>
                    </a:lnTo>
                    <a:lnTo>
                      <a:pt x="519" y="148"/>
                    </a:lnTo>
                    <a:lnTo>
                      <a:pt x="512" y="134"/>
                    </a:lnTo>
                    <a:lnTo>
                      <a:pt x="496" y="122"/>
                    </a:lnTo>
                    <a:lnTo>
                      <a:pt x="475" y="115"/>
                    </a:lnTo>
                    <a:lnTo>
                      <a:pt x="489" y="99"/>
                    </a:lnTo>
                    <a:lnTo>
                      <a:pt x="484" y="47"/>
                    </a:lnTo>
                    <a:lnTo>
                      <a:pt x="475" y="33"/>
                    </a:lnTo>
                    <a:lnTo>
                      <a:pt x="470" y="22"/>
                    </a:lnTo>
                    <a:lnTo>
                      <a:pt x="417" y="26"/>
                    </a:lnTo>
                    <a:lnTo>
                      <a:pt x="401" y="25"/>
                    </a:lnTo>
                    <a:lnTo>
                      <a:pt x="390" y="33"/>
                    </a:lnTo>
                    <a:lnTo>
                      <a:pt x="378" y="37"/>
                    </a:lnTo>
                    <a:lnTo>
                      <a:pt x="358" y="49"/>
                    </a:lnTo>
                    <a:lnTo>
                      <a:pt x="339" y="68"/>
                    </a:lnTo>
                    <a:lnTo>
                      <a:pt x="355" y="84"/>
                    </a:lnTo>
                    <a:lnTo>
                      <a:pt x="351" y="103"/>
                    </a:lnTo>
                    <a:lnTo>
                      <a:pt x="347" y="92"/>
                    </a:lnTo>
                    <a:lnTo>
                      <a:pt x="340" y="80"/>
                    </a:lnTo>
                    <a:lnTo>
                      <a:pt x="325" y="73"/>
                    </a:lnTo>
                    <a:lnTo>
                      <a:pt x="307" y="81"/>
                    </a:lnTo>
                    <a:lnTo>
                      <a:pt x="304" y="94"/>
                    </a:lnTo>
                    <a:lnTo>
                      <a:pt x="313" y="118"/>
                    </a:lnTo>
                    <a:lnTo>
                      <a:pt x="303" y="112"/>
                    </a:lnTo>
                    <a:lnTo>
                      <a:pt x="291" y="94"/>
                    </a:lnTo>
                    <a:lnTo>
                      <a:pt x="277" y="97"/>
                    </a:lnTo>
                    <a:lnTo>
                      <a:pt x="272" y="115"/>
                    </a:lnTo>
                    <a:lnTo>
                      <a:pt x="285" y="131"/>
                    </a:lnTo>
                    <a:lnTo>
                      <a:pt x="344" y="153"/>
                    </a:lnTo>
                    <a:lnTo>
                      <a:pt x="341" y="160"/>
                    </a:lnTo>
                    <a:lnTo>
                      <a:pt x="324" y="156"/>
                    </a:lnTo>
                    <a:lnTo>
                      <a:pt x="266" y="138"/>
                    </a:lnTo>
                    <a:lnTo>
                      <a:pt x="264" y="148"/>
                    </a:lnTo>
                    <a:lnTo>
                      <a:pt x="258" y="144"/>
                    </a:lnTo>
                    <a:lnTo>
                      <a:pt x="250" y="148"/>
                    </a:lnTo>
                    <a:lnTo>
                      <a:pt x="261" y="156"/>
                    </a:lnTo>
                    <a:lnTo>
                      <a:pt x="276" y="160"/>
                    </a:lnTo>
                    <a:lnTo>
                      <a:pt x="293" y="177"/>
                    </a:lnTo>
                    <a:lnTo>
                      <a:pt x="312" y="186"/>
                    </a:lnTo>
                    <a:lnTo>
                      <a:pt x="331" y="204"/>
                    </a:lnTo>
                    <a:lnTo>
                      <a:pt x="319" y="207"/>
                    </a:lnTo>
                    <a:lnTo>
                      <a:pt x="280" y="176"/>
                    </a:lnTo>
                    <a:lnTo>
                      <a:pt x="255" y="170"/>
                    </a:lnTo>
                    <a:lnTo>
                      <a:pt x="243" y="171"/>
                    </a:lnTo>
                    <a:lnTo>
                      <a:pt x="238" y="181"/>
                    </a:lnTo>
                    <a:lnTo>
                      <a:pt x="239" y="210"/>
                    </a:lnTo>
                    <a:lnTo>
                      <a:pt x="248" y="237"/>
                    </a:lnTo>
                    <a:lnTo>
                      <a:pt x="243" y="246"/>
                    </a:lnTo>
                    <a:lnTo>
                      <a:pt x="250" y="263"/>
                    </a:lnTo>
                    <a:lnTo>
                      <a:pt x="269" y="274"/>
                    </a:lnTo>
                    <a:lnTo>
                      <a:pt x="279" y="274"/>
                    </a:lnTo>
                    <a:lnTo>
                      <a:pt x="285" y="268"/>
                    </a:lnTo>
                    <a:lnTo>
                      <a:pt x="288" y="273"/>
                    </a:lnTo>
                    <a:lnTo>
                      <a:pt x="282" y="291"/>
                    </a:lnTo>
                    <a:lnTo>
                      <a:pt x="272" y="302"/>
                    </a:lnTo>
                    <a:lnTo>
                      <a:pt x="254" y="299"/>
                    </a:lnTo>
                    <a:lnTo>
                      <a:pt x="249" y="314"/>
                    </a:lnTo>
                    <a:lnTo>
                      <a:pt x="248" y="325"/>
                    </a:lnTo>
                    <a:lnTo>
                      <a:pt x="226" y="343"/>
                    </a:lnTo>
                    <a:lnTo>
                      <a:pt x="229" y="354"/>
                    </a:lnTo>
                    <a:lnTo>
                      <a:pt x="245" y="364"/>
                    </a:lnTo>
                    <a:lnTo>
                      <a:pt x="245" y="381"/>
                    </a:lnTo>
                    <a:lnTo>
                      <a:pt x="259" y="398"/>
                    </a:lnTo>
                    <a:lnTo>
                      <a:pt x="280" y="406"/>
                    </a:lnTo>
                    <a:lnTo>
                      <a:pt x="295" y="406"/>
                    </a:lnTo>
                    <a:lnTo>
                      <a:pt x="298" y="419"/>
                    </a:lnTo>
                    <a:lnTo>
                      <a:pt x="295" y="441"/>
                    </a:lnTo>
                    <a:lnTo>
                      <a:pt x="295" y="447"/>
                    </a:lnTo>
                    <a:lnTo>
                      <a:pt x="290" y="455"/>
                    </a:lnTo>
                    <a:lnTo>
                      <a:pt x="291" y="471"/>
                    </a:lnTo>
                    <a:lnTo>
                      <a:pt x="290" y="485"/>
                    </a:lnTo>
                    <a:lnTo>
                      <a:pt x="288" y="504"/>
                    </a:lnTo>
                    <a:lnTo>
                      <a:pt x="281" y="525"/>
                    </a:lnTo>
                    <a:lnTo>
                      <a:pt x="275" y="519"/>
                    </a:lnTo>
                    <a:lnTo>
                      <a:pt x="277" y="500"/>
                    </a:lnTo>
                    <a:lnTo>
                      <a:pt x="281" y="490"/>
                    </a:lnTo>
                    <a:lnTo>
                      <a:pt x="277" y="485"/>
                    </a:lnTo>
                    <a:lnTo>
                      <a:pt x="271" y="489"/>
                    </a:lnTo>
                    <a:lnTo>
                      <a:pt x="254" y="487"/>
                    </a:lnTo>
                    <a:lnTo>
                      <a:pt x="242" y="490"/>
                    </a:lnTo>
                    <a:lnTo>
                      <a:pt x="227" y="498"/>
                    </a:lnTo>
                    <a:lnTo>
                      <a:pt x="207" y="515"/>
                    </a:lnTo>
                    <a:lnTo>
                      <a:pt x="190" y="513"/>
                    </a:lnTo>
                    <a:lnTo>
                      <a:pt x="215" y="495"/>
                    </a:lnTo>
                    <a:lnTo>
                      <a:pt x="227" y="481"/>
                    </a:lnTo>
                    <a:lnTo>
                      <a:pt x="252" y="476"/>
                    </a:lnTo>
                    <a:lnTo>
                      <a:pt x="256" y="470"/>
                    </a:lnTo>
                    <a:lnTo>
                      <a:pt x="268" y="465"/>
                    </a:lnTo>
                    <a:lnTo>
                      <a:pt x="281" y="467"/>
                    </a:lnTo>
                    <a:lnTo>
                      <a:pt x="281" y="460"/>
                    </a:lnTo>
                    <a:lnTo>
                      <a:pt x="277" y="446"/>
                    </a:lnTo>
                    <a:lnTo>
                      <a:pt x="274" y="438"/>
                    </a:lnTo>
                    <a:lnTo>
                      <a:pt x="255" y="433"/>
                    </a:lnTo>
                    <a:lnTo>
                      <a:pt x="205" y="361"/>
                    </a:lnTo>
                    <a:lnTo>
                      <a:pt x="196" y="334"/>
                    </a:lnTo>
                    <a:lnTo>
                      <a:pt x="198" y="306"/>
                    </a:lnTo>
                    <a:lnTo>
                      <a:pt x="206" y="274"/>
                    </a:lnTo>
                    <a:lnTo>
                      <a:pt x="198" y="252"/>
                    </a:lnTo>
                    <a:lnTo>
                      <a:pt x="185" y="229"/>
                    </a:lnTo>
                    <a:lnTo>
                      <a:pt x="186" y="198"/>
                    </a:lnTo>
                    <a:lnTo>
                      <a:pt x="207" y="155"/>
                    </a:lnTo>
                    <a:lnTo>
                      <a:pt x="211" y="124"/>
                    </a:lnTo>
                    <a:lnTo>
                      <a:pt x="222" y="102"/>
                    </a:lnTo>
                    <a:lnTo>
                      <a:pt x="236" y="88"/>
                    </a:lnTo>
                    <a:lnTo>
                      <a:pt x="247" y="67"/>
                    </a:lnTo>
                    <a:lnTo>
                      <a:pt x="275" y="38"/>
                    </a:lnTo>
                    <a:lnTo>
                      <a:pt x="285" y="25"/>
                    </a:lnTo>
                    <a:lnTo>
                      <a:pt x="285" y="21"/>
                    </a:lnTo>
                    <a:lnTo>
                      <a:pt x="279" y="16"/>
                    </a:lnTo>
                    <a:lnTo>
                      <a:pt x="270" y="8"/>
                    </a:lnTo>
                    <a:lnTo>
                      <a:pt x="206" y="0"/>
                    </a:lnTo>
                    <a:lnTo>
                      <a:pt x="190" y="3"/>
                    </a:lnTo>
                    <a:lnTo>
                      <a:pt x="146" y="20"/>
                    </a:lnTo>
                    <a:lnTo>
                      <a:pt x="114" y="42"/>
                    </a:lnTo>
                    <a:lnTo>
                      <a:pt x="81" y="76"/>
                    </a:lnTo>
                    <a:lnTo>
                      <a:pt x="75" y="101"/>
                    </a:lnTo>
                    <a:lnTo>
                      <a:pt x="61" y="118"/>
                    </a:lnTo>
                    <a:lnTo>
                      <a:pt x="55" y="123"/>
                    </a:lnTo>
                    <a:lnTo>
                      <a:pt x="49" y="134"/>
                    </a:lnTo>
                    <a:lnTo>
                      <a:pt x="44" y="149"/>
                    </a:lnTo>
                    <a:lnTo>
                      <a:pt x="51" y="164"/>
                    </a:lnTo>
                    <a:lnTo>
                      <a:pt x="39" y="172"/>
                    </a:lnTo>
                    <a:lnTo>
                      <a:pt x="38" y="199"/>
                    </a:lnTo>
                    <a:lnTo>
                      <a:pt x="48" y="204"/>
                    </a:lnTo>
                    <a:lnTo>
                      <a:pt x="29" y="204"/>
                    </a:lnTo>
                    <a:lnTo>
                      <a:pt x="24" y="230"/>
                    </a:lnTo>
                    <a:lnTo>
                      <a:pt x="16" y="236"/>
                    </a:lnTo>
                    <a:lnTo>
                      <a:pt x="14" y="261"/>
                    </a:lnTo>
                    <a:lnTo>
                      <a:pt x="7" y="274"/>
                    </a:lnTo>
                    <a:lnTo>
                      <a:pt x="12" y="310"/>
                    </a:lnTo>
                    <a:lnTo>
                      <a:pt x="27" y="310"/>
                    </a:lnTo>
                    <a:lnTo>
                      <a:pt x="17" y="316"/>
                    </a:lnTo>
                    <a:lnTo>
                      <a:pt x="7" y="330"/>
                    </a:lnTo>
                    <a:lnTo>
                      <a:pt x="0" y="347"/>
                    </a:lnTo>
                    <a:lnTo>
                      <a:pt x="7" y="369"/>
                    </a:lnTo>
                    <a:lnTo>
                      <a:pt x="13" y="381"/>
                    </a:lnTo>
                    <a:lnTo>
                      <a:pt x="3" y="401"/>
                    </a:lnTo>
                    <a:lnTo>
                      <a:pt x="3" y="441"/>
                    </a:lnTo>
                    <a:lnTo>
                      <a:pt x="8" y="454"/>
                    </a:lnTo>
                    <a:lnTo>
                      <a:pt x="12" y="460"/>
                    </a:lnTo>
                    <a:lnTo>
                      <a:pt x="62" y="471"/>
                    </a:lnTo>
                    <a:lnTo>
                      <a:pt x="115" y="476"/>
                    </a:lnTo>
                    <a:lnTo>
                      <a:pt x="126" y="490"/>
                    </a:lnTo>
                    <a:lnTo>
                      <a:pt x="145" y="506"/>
                    </a:lnTo>
                    <a:lnTo>
                      <a:pt x="162" y="516"/>
                    </a:lnTo>
                    <a:lnTo>
                      <a:pt x="131" y="528"/>
                    </a:lnTo>
                    <a:lnTo>
                      <a:pt x="107" y="530"/>
                    </a:lnTo>
                    <a:lnTo>
                      <a:pt x="73" y="510"/>
                    </a:lnTo>
                    <a:lnTo>
                      <a:pt x="53" y="509"/>
                    </a:lnTo>
                    <a:lnTo>
                      <a:pt x="37" y="504"/>
                    </a:lnTo>
                    <a:lnTo>
                      <a:pt x="45" y="515"/>
                    </a:lnTo>
                    <a:lnTo>
                      <a:pt x="38" y="532"/>
                    </a:lnTo>
                    <a:lnTo>
                      <a:pt x="48" y="548"/>
                    </a:lnTo>
                    <a:lnTo>
                      <a:pt x="61" y="575"/>
                    </a:lnTo>
                    <a:lnTo>
                      <a:pt x="83" y="602"/>
                    </a:lnTo>
                    <a:lnTo>
                      <a:pt x="118" y="624"/>
                    </a:lnTo>
                    <a:lnTo>
                      <a:pt x="105" y="627"/>
                    </a:lnTo>
                    <a:lnTo>
                      <a:pt x="124" y="634"/>
                    </a:lnTo>
                    <a:lnTo>
                      <a:pt x="126" y="628"/>
                    </a:lnTo>
                    <a:lnTo>
                      <a:pt x="141" y="627"/>
                    </a:lnTo>
                    <a:lnTo>
                      <a:pt x="167" y="632"/>
                    </a:lnTo>
                    <a:lnTo>
                      <a:pt x="186" y="627"/>
                    </a:lnTo>
                    <a:lnTo>
                      <a:pt x="194" y="606"/>
                    </a:lnTo>
                    <a:lnTo>
                      <a:pt x="196" y="635"/>
                    </a:lnTo>
                    <a:lnTo>
                      <a:pt x="209" y="656"/>
                    </a:lnTo>
                    <a:lnTo>
                      <a:pt x="226" y="673"/>
                    </a:lnTo>
                    <a:lnTo>
                      <a:pt x="253" y="682"/>
                    </a:lnTo>
                    <a:lnTo>
                      <a:pt x="265" y="682"/>
                    </a:lnTo>
                    <a:lnTo>
                      <a:pt x="250" y="672"/>
                    </a:lnTo>
                    <a:lnTo>
                      <a:pt x="265" y="670"/>
                    </a:lnTo>
                    <a:lnTo>
                      <a:pt x="292" y="680"/>
                    </a:lnTo>
                    <a:lnTo>
                      <a:pt x="344" y="688"/>
                    </a:lnTo>
                    <a:lnTo>
                      <a:pt x="358" y="696"/>
                    </a:lnTo>
                    <a:lnTo>
                      <a:pt x="360" y="689"/>
                    </a:lnTo>
                    <a:lnTo>
                      <a:pt x="384" y="678"/>
                    </a:lnTo>
                    <a:lnTo>
                      <a:pt x="419" y="702"/>
                    </a:lnTo>
                    <a:lnTo>
                      <a:pt x="435" y="703"/>
                    </a:lnTo>
                    <a:lnTo>
                      <a:pt x="437" y="708"/>
                    </a:lnTo>
                    <a:lnTo>
                      <a:pt x="442" y="700"/>
                    </a:lnTo>
                    <a:lnTo>
                      <a:pt x="441" y="702"/>
                    </a:lnTo>
                    <a:lnTo>
                      <a:pt x="448" y="709"/>
                    </a:lnTo>
                    <a:lnTo>
                      <a:pt x="455" y="693"/>
                    </a:lnTo>
                    <a:lnTo>
                      <a:pt x="469" y="687"/>
                    </a:lnTo>
                    <a:lnTo>
                      <a:pt x="483" y="696"/>
                    </a:lnTo>
                    <a:lnTo>
                      <a:pt x="496" y="718"/>
                    </a:lnTo>
                    <a:lnTo>
                      <a:pt x="506" y="718"/>
                    </a:lnTo>
                    <a:lnTo>
                      <a:pt x="501" y="704"/>
                    </a:lnTo>
                    <a:lnTo>
                      <a:pt x="481" y="680"/>
                    </a:lnTo>
                    <a:lnTo>
                      <a:pt x="462" y="672"/>
                    </a:lnTo>
                    <a:lnTo>
                      <a:pt x="464" y="659"/>
                    </a:lnTo>
                    <a:lnTo>
                      <a:pt x="517" y="676"/>
                    </a:lnTo>
                    <a:lnTo>
                      <a:pt x="530" y="682"/>
                    </a:lnTo>
                    <a:lnTo>
                      <a:pt x="543" y="676"/>
                    </a:lnTo>
                    <a:lnTo>
                      <a:pt x="549" y="682"/>
                    </a:lnTo>
                    <a:lnTo>
                      <a:pt x="556" y="682"/>
                    </a:lnTo>
                    <a:lnTo>
                      <a:pt x="569" y="707"/>
                    </a:lnTo>
                    <a:lnTo>
                      <a:pt x="596" y="698"/>
                    </a:lnTo>
                    <a:lnTo>
                      <a:pt x="618" y="696"/>
                    </a:lnTo>
                    <a:lnTo>
                      <a:pt x="625" y="684"/>
                    </a:lnTo>
                    <a:lnTo>
                      <a:pt x="620" y="659"/>
                    </a:lnTo>
                    <a:lnTo>
                      <a:pt x="605" y="624"/>
                    </a:lnTo>
                    <a:lnTo>
                      <a:pt x="591" y="626"/>
                    </a:lnTo>
                    <a:lnTo>
                      <a:pt x="581" y="618"/>
                    </a:lnTo>
                    <a:lnTo>
                      <a:pt x="593" y="607"/>
                    </a:lnTo>
                    <a:lnTo>
                      <a:pt x="620" y="614"/>
                    </a:lnTo>
                    <a:lnTo>
                      <a:pt x="653" y="649"/>
                    </a:lnTo>
                    <a:lnTo>
                      <a:pt x="658" y="638"/>
                    </a:lnTo>
                    <a:lnTo>
                      <a:pt x="670" y="646"/>
                    </a:lnTo>
                    <a:lnTo>
                      <a:pt x="684" y="643"/>
                    </a:lnTo>
                    <a:lnTo>
                      <a:pt x="685" y="707"/>
                    </a:lnTo>
                    <a:lnTo>
                      <a:pt x="694" y="716"/>
                    </a:lnTo>
                    <a:lnTo>
                      <a:pt x="701" y="700"/>
                    </a:lnTo>
                    <a:lnTo>
                      <a:pt x="711" y="708"/>
                    </a:lnTo>
                    <a:lnTo>
                      <a:pt x="723" y="707"/>
                    </a:lnTo>
                    <a:lnTo>
                      <a:pt x="728" y="714"/>
                    </a:lnTo>
                    <a:lnTo>
                      <a:pt x="727" y="726"/>
                    </a:lnTo>
                    <a:lnTo>
                      <a:pt x="715" y="736"/>
                    </a:lnTo>
                    <a:lnTo>
                      <a:pt x="727" y="737"/>
                    </a:lnTo>
                    <a:lnTo>
                      <a:pt x="738" y="745"/>
                    </a:lnTo>
                    <a:lnTo>
                      <a:pt x="750" y="759"/>
                    </a:lnTo>
                    <a:lnTo>
                      <a:pt x="787" y="793"/>
                    </a:lnTo>
                    <a:lnTo>
                      <a:pt x="792" y="816"/>
                    </a:lnTo>
                    <a:lnTo>
                      <a:pt x="772" y="833"/>
                    </a:lnTo>
                    <a:lnTo>
                      <a:pt x="752" y="828"/>
                    </a:lnTo>
                    <a:lnTo>
                      <a:pt x="737" y="828"/>
                    </a:lnTo>
                    <a:lnTo>
                      <a:pt x="743" y="854"/>
                    </a:lnTo>
                    <a:lnTo>
                      <a:pt x="740" y="887"/>
                    </a:lnTo>
                    <a:lnTo>
                      <a:pt x="761" y="880"/>
                    </a:lnTo>
                    <a:lnTo>
                      <a:pt x="791" y="859"/>
                    </a:lnTo>
                    <a:lnTo>
                      <a:pt x="798" y="843"/>
                    </a:lnTo>
                    <a:lnTo>
                      <a:pt x="812" y="849"/>
                    </a:lnTo>
                    <a:lnTo>
                      <a:pt x="829" y="834"/>
                    </a:lnTo>
                    <a:lnTo>
                      <a:pt x="849" y="829"/>
                    </a:lnTo>
                    <a:lnTo>
                      <a:pt x="868" y="833"/>
                    </a:lnTo>
                    <a:lnTo>
                      <a:pt x="836" y="843"/>
                    </a:lnTo>
                    <a:lnTo>
                      <a:pt x="842" y="848"/>
                    </a:lnTo>
                    <a:lnTo>
                      <a:pt x="835" y="863"/>
                    </a:lnTo>
                    <a:lnTo>
                      <a:pt x="858" y="892"/>
                    </a:lnTo>
                    <a:lnTo>
                      <a:pt x="872" y="906"/>
                    </a:lnTo>
                    <a:lnTo>
                      <a:pt x="878" y="901"/>
                    </a:lnTo>
                    <a:lnTo>
                      <a:pt x="871" y="887"/>
                    </a:lnTo>
                    <a:lnTo>
                      <a:pt x="872" y="877"/>
                    </a:lnTo>
                    <a:lnTo>
                      <a:pt x="892" y="883"/>
                    </a:lnTo>
                    <a:lnTo>
                      <a:pt x="890" y="920"/>
                    </a:lnTo>
                    <a:lnTo>
                      <a:pt x="895" y="936"/>
                    </a:lnTo>
                    <a:lnTo>
                      <a:pt x="912" y="949"/>
                    </a:lnTo>
                    <a:lnTo>
                      <a:pt x="925" y="941"/>
                    </a:lnTo>
                    <a:lnTo>
                      <a:pt x="939" y="963"/>
                    </a:lnTo>
                    <a:lnTo>
                      <a:pt x="942" y="988"/>
                    </a:lnTo>
                    <a:lnTo>
                      <a:pt x="948" y="1004"/>
                    </a:lnTo>
                    <a:lnTo>
                      <a:pt x="955" y="1014"/>
                    </a:lnTo>
                    <a:lnTo>
                      <a:pt x="958" y="1037"/>
                    </a:lnTo>
                    <a:lnTo>
                      <a:pt x="965" y="1049"/>
                    </a:lnTo>
                    <a:lnTo>
                      <a:pt x="967" y="1069"/>
                    </a:lnTo>
                    <a:lnTo>
                      <a:pt x="970" y="1085"/>
                    </a:lnTo>
                    <a:lnTo>
                      <a:pt x="976" y="1089"/>
                    </a:lnTo>
                    <a:lnTo>
                      <a:pt x="971" y="1103"/>
                    </a:lnTo>
                    <a:lnTo>
                      <a:pt x="964" y="1114"/>
                    </a:lnTo>
                    <a:lnTo>
                      <a:pt x="951" y="1121"/>
                    </a:lnTo>
                    <a:lnTo>
                      <a:pt x="942" y="1130"/>
                    </a:lnTo>
                    <a:lnTo>
                      <a:pt x="941" y="1166"/>
                    </a:lnTo>
                    <a:lnTo>
                      <a:pt x="937" y="1170"/>
                    </a:lnTo>
                    <a:lnTo>
                      <a:pt x="924" y="1173"/>
                    </a:lnTo>
                    <a:lnTo>
                      <a:pt x="911" y="1191"/>
                    </a:lnTo>
                    <a:lnTo>
                      <a:pt x="895" y="1204"/>
                    </a:lnTo>
                    <a:lnTo>
                      <a:pt x="882" y="1224"/>
                    </a:lnTo>
                    <a:lnTo>
                      <a:pt x="861" y="1242"/>
                    </a:lnTo>
                    <a:lnTo>
                      <a:pt x="863" y="1254"/>
                    </a:lnTo>
                    <a:lnTo>
                      <a:pt x="877" y="1275"/>
                    </a:lnTo>
                    <a:lnTo>
                      <a:pt x="894" y="1292"/>
                    </a:lnTo>
                    <a:lnTo>
                      <a:pt x="898" y="1310"/>
                    </a:lnTo>
                    <a:lnTo>
                      <a:pt x="908" y="1313"/>
                    </a:lnTo>
                    <a:lnTo>
                      <a:pt x="908" y="1338"/>
                    </a:lnTo>
                    <a:lnTo>
                      <a:pt x="889" y="1328"/>
                    </a:lnTo>
                    <a:lnTo>
                      <a:pt x="888" y="1333"/>
                    </a:lnTo>
                    <a:lnTo>
                      <a:pt x="874" y="1327"/>
                    </a:lnTo>
                    <a:lnTo>
                      <a:pt x="871" y="1334"/>
                    </a:lnTo>
                    <a:lnTo>
                      <a:pt x="862" y="1337"/>
                    </a:lnTo>
                    <a:lnTo>
                      <a:pt x="846" y="1347"/>
                    </a:lnTo>
                    <a:lnTo>
                      <a:pt x="822" y="1347"/>
                    </a:lnTo>
                    <a:lnTo>
                      <a:pt x="820" y="1360"/>
                    </a:lnTo>
                    <a:lnTo>
                      <a:pt x="811" y="1364"/>
                    </a:lnTo>
                    <a:lnTo>
                      <a:pt x="793" y="1354"/>
                    </a:lnTo>
                    <a:lnTo>
                      <a:pt x="765" y="1358"/>
                    </a:lnTo>
                    <a:lnTo>
                      <a:pt x="743" y="1348"/>
                    </a:lnTo>
                    <a:lnTo>
                      <a:pt x="731" y="1348"/>
                    </a:lnTo>
                    <a:lnTo>
                      <a:pt x="718" y="1344"/>
                    </a:lnTo>
                    <a:lnTo>
                      <a:pt x="711" y="1338"/>
                    </a:lnTo>
                    <a:lnTo>
                      <a:pt x="700" y="1339"/>
                    </a:lnTo>
                    <a:lnTo>
                      <a:pt x="707" y="1350"/>
                    </a:lnTo>
                    <a:lnTo>
                      <a:pt x="697" y="1350"/>
                    </a:lnTo>
                    <a:lnTo>
                      <a:pt x="700" y="1374"/>
                    </a:lnTo>
                    <a:lnTo>
                      <a:pt x="688" y="1378"/>
                    </a:lnTo>
                    <a:lnTo>
                      <a:pt x="668" y="1393"/>
                    </a:lnTo>
                    <a:lnTo>
                      <a:pt x="661" y="1408"/>
                    </a:lnTo>
                    <a:lnTo>
                      <a:pt x="658" y="1425"/>
                    </a:lnTo>
                    <a:lnTo>
                      <a:pt x="659" y="1441"/>
                    </a:lnTo>
                    <a:lnTo>
                      <a:pt x="668" y="1462"/>
                    </a:lnTo>
                    <a:lnTo>
                      <a:pt x="680" y="1473"/>
                    </a:lnTo>
                    <a:lnTo>
                      <a:pt x="690" y="1473"/>
                    </a:lnTo>
                    <a:lnTo>
                      <a:pt x="702" y="1488"/>
                    </a:lnTo>
                    <a:lnTo>
                      <a:pt x="710" y="1485"/>
                    </a:lnTo>
                    <a:lnTo>
                      <a:pt x="731" y="1491"/>
                    </a:lnTo>
                    <a:lnTo>
                      <a:pt x="737" y="1496"/>
                    </a:lnTo>
                    <a:lnTo>
                      <a:pt x="739" y="1493"/>
                    </a:lnTo>
                    <a:lnTo>
                      <a:pt x="761" y="1487"/>
                    </a:lnTo>
                    <a:lnTo>
                      <a:pt x="759" y="1478"/>
                    </a:lnTo>
                    <a:lnTo>
                      <a:pt x="776" y="1477"/>
                    </a:lnTo>
                    <a:lnTo>
                      <a:pt x="783" y="1473"/>
                    </a:lnTo>
                    <a:lnTo>
                      <a:pt x="785" y="1463"/>
                    </a:lnTo>
                    <a:lnTo>
                      <a:pt x="780" y="1452"/>
                    </a:lnTo>
                    <a:lnTo>
                      <a:pt x="792" y="1447"/>
                    </a:lnTo>
                    <a:lnTo>
                      <a:pt x="807" y="1447"/>
                    </a:lnTo>
                    <a:lnTo>
                      <a:pt x="812" y="1457"/>
                    </a:lnTo>
                    <a:lnTo>
                      <a:pt x="814" y="1467"/>
                    </a:lnTo>
                    <a:lnTo>
                      <a:pt x="840" y="1468"/>
                    </a:lnTo>
                    <a:lnTo>
                      <a:pt x="849" y="1472"/>
                    </a:lnTo>
                    <a:lnTo>
                      <a:pt x="847" y="1461"/>
                    </a:lnTo>
                    <a:lnTo>
                      <a:pt x="855" y="1453"/>
                    </a:lnTo>
                    <a:lnTo>
                      <a:pt x="857" y="1460"/>
                    </a:lnTo>
                    <a:lnTo>
                      <a:pt x="847" y="1441"/>
                    </a:lnTo>
                    <a:lnTo>
                      <a:pt x="835" y="1436"/>
                    </a:lnTo>
                    <a:lnTo>
                      <a:pt x="834" y="1423"/>
                    </a:lnTo>
                    <a:lnTo>
                      <a:pt x="846" y="1419"/>
                    </a:lnTo>
                    <a:lnTo>
                      <a:pt x="851" y="1413"/>
                    </a:lnTo>
                    <a:lnTo>
                      <a:pt x="851" y="1425"/>
                    </a:lnTo>
                    <a:lnTo>
                      <a:pt x="852" y="1435"/>
                    </a:lnTo>
                    <a:lnTo>
                      <a:pt x="860" y="1426"/>
                    </a:lnTo>
                    <a:lnTo>
                      <a:pt x="862" y="1435"/>
                    </a:lnTo>
                    <a:lnTo>
                      <a:pt x="871" y="1444"/>
                    </a:lnTo>
                    <a:lnTo>
                      <a:pt x="876" y="1439"/>
                    </a:lnTo>
                    <a:lnTo>
                      <a:pt x="885" y="1435"/>
                    </a:lnTo>
                    <a:lnTo>
                      <a:pt x="889" y="1436"/>
                    </a:lnTo>
                    <a:lnTo>
                      <a:pt x="898" y="1450"/>
                    </a:lnTo>
                    <a:lnTo>
                      <a:pt x="906" y="1444"/>
                    </a:lnTo>
                    <a:lnTo>
                      <a:pt x="914" y="1446"/>
                    </a:lnTo>
                    <a:lnTo>
                      <a:pt x="919" y="1456"/>
                    </a:lnTo>
                    <a:lnTo>
                      <a:pt x="916" y="1462"/>
                    </a:lnTo>
                    <a:lnTo>
                      <a:pt x="917" y="1473"/>
                    </a:lnTo>
                    <a:lnTo>
                      <a:pt x="921" y="1485"/>
                    </a:lnTo>
                    <a:lnTo>
                      <a:pt x="927" y="1482"/>
                    </a:lnTo>
                    <a:lnTo>
                      <a:pt x="938" y="1498"/>
                    </a:lnTo>
                    <a:lnTo>
                      <a:pt x="941" y="1507"/>
                    </a:lnTo>
                    <a:lnTo>
                      <a:pt x="939" y="1515"/>
                    </a:lnTo>
                    <a:lnTo>
                      <a:pt x="942" y="1518"/>
                    </a:lnTo>
                    <a:lnTo>
                      <a:pt x="943" y="1528"/>
                    </a:lnTo>
                    <a:lnTo>
                      <a:pt x="951" y="1526"/>
                    </a:lnTo>
                    <a:lnTo>
                      <a:pt x="955" y="1528"/>
                    </a:lnTo>
                    <a:lnTo>
                      <a:pt x="963" y="1544"/>
                    </a:lnTo>
                    <a:lnTo>
                      <a:pt x="968" y="1547"/>
                    </a:lnTo>
                    <a:lnTo>
                      <a:pt x="975" y="1541"/>
                    </a:lnTo>
                    <a:lnTo>
                      <a:pt x="980" y="1543"/>
                    </a:lnTo>
                    <a:lnTo>
                      <a:pt x="980" y="1550"/>
                    </a:lnTo>
                    <a:lnTo>
                      <a:pt x="986" y="1560"/>
                    </a:lnTo>
                    <a:lnTo>
                      <a:pt x="994" y="1563"/>
                    </a:lnTo>
                    <a:lnTo>
                      <a:pt x="995" y="1554"/>
                    </a:lnTo>
                    <a:lnTo>
                      <a:pt x="1001" y="1542"/>
                    </a:lnTo>
                    <a:lnTo>
                      <a:pt x="1012" y="1559"/>
                    </a:lnTo>
                    <a:lnTo>
                      <a:pt x="1018" y="1563"/>
                    </a:lnTo>
                    <a:lnTo>
                      <a:pt x="1022" y="1571"/>
                    </a:lnTo>
                    <a:lnTo>
                      <a:pt x="1033" y="1571"/>
                    </a:lnTo>
                    <a:lnTo>
                      <a:pt x="1019" y="1587"/>
                    </a:lnTo>
                    <a:lnTo>
                      <a:pt x="1003" y="1593"/>
                    </a:lnTo>
                    <a:lnTo>
                      <a:pt x="992" y="1579"/>
                    </a:lnTo>
                    <a:lnTo>
                      <a:pt x="998" y="1595"/>
                    </a:lnTo>
                    <a:lnTo>
                      <a:pt x="1014" y="1628"/>
                    </a:lnTo>
                    <a:lnTo>
                      <a:pt x="1024" y="1630"/>
                    </a:lnTo>
                    <a:lnTo>
                      <a:pt x="1035" y="1643"/>
                    </a:lnTo>
                    <a:lnTo>
                      <a:pt x="1037" y="164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10" name="Freeform 304"/>
              <p:cNvSpPr>
                <a:spLocks noChangeAspect="1"/>
              </p:cNvSpPr>
              <p:nvPr/>
            </p:nvSpPr>
            <p:spPr bwMode="gray">
              <a:xfrm>
                <a:off x="969" y="1334"/>
                <a:ext cx="937" cy="648"/>
              </a:xfrm>
              <a:custGeom>
                <a:avLst/>
                <a:gdLst/>
                <a:ahLst/>
                <a:cxnLst>
                  <a:cxn ang="0">
                    <a:pos x="4121" y="2577"/>
                  </a:cxn>
                  <a:cxn ang="0">
                    <a:pos x="3985" y="2718"/>
                  </a:cxn>
                  <a:cxn ang="0">
                    <a:pos x="4193" y="2896"/>
                  </a:cxn>
                  <a:cxn ang="0">
                    <a:pos x="4252" y="3041"/>
                  </a:cxn>
                  <a:cxn ang="0">
                    <a:pos x="4261" y="2980"/>
                  </a:cxn>
                  <a:cxn ang="0">
                    <a:pos x="3928" y="2815"/>
                  </a:cxn>
                  <a:cxn ang="0">
                    <a:pos x="3510" y="3092"/>
                  </a:cxn>
                  <a:cxn ang="0">
                    <a:pos x="3186" y="3206"/>
                  </a:cxn>
                  <a:cxn ang="0">
                    <a:pos x="3305" y="3028"/>
                  </a:cxn>
                  <a:cxn ang="0">
                    <a:pos x="3138" y="2904"/>
                  </a:cxn>
                  <a:cxn ang="0">
                    <a:pos x="2884" y="2730"/>
                  </a:cxn>
                  <a:cxn ang="0">
                    <a:pos x="2558" y="2711"/>
                  </a:cxn>
                  <a:cxn ang="0">
                    <a:pos x="999" y="2670"/>
                  </a:cxn>
                  <a:cxn ang="0">
                    <a:pos x="900" y="2578"/>
                  </a:cxn>
                  <a:cxn ang="0">
                    <a:pos x="745" y="2484"/>
                  </a:cxn>
                  <a:cxn ang="0">
                    <a:pos x="658" y="2308"/>
                  </a:cxn>
                  <a:cxn ang="0">
                    <a:pos x="605" y="2062"/>
                  </a:cxn>
                  <a:cxn ang="0">
                    <a:pos x="257" y="1689"/>
                  </a:cxn>
                  <a:cxn ang="0">
                    <a:pos x="0" y="1022"/>
                  </a:cxn>
                  <a:cxn ang="0">
                    <a:pos x="300" y="501"/>
                  </a:cxn>
                  <a:cxn ang="0">
                    <a:pos x="554" y="316"/>
                  </a:cxn>
                  <a:cxn ang="0">
                    <a:pos x="516" y="434"/>
                  </a:cxn>
                  <a:cxn ang="0">
                    <a:pos x="780" y="376"/>
                  </a:cxn>
                  <a:cxn ang="0">
                    <a:pos x="908" y="308"/>
                  </a:cxn>
                  <a:cxn ang="0">
                    <a:pos x="1229" y="461"/>
                  </a:cxn>
                  <a:cxn ang="0">
                    <a:pos x="1409" y="630"/>
                  </a:cxn>
                  <a:cxn ang="0">
                    <a:pos x="1713" y="655"/>
                  </a:cxn>
                  <a:cxn ang="0">
                    <a:pos x="1850" y="758"/>
                  </a:cxn>
                  <a:cxn ang="0">
                    <a:pos x="1884" y="566"/>
                  </a:cxn>
                  <a:cxn ang="0">
                    <a:pos x="1897" y="496"/>
                  </a:cxn>
                  <a:cxn ang="0">
                    <a:pos x="2137" y="669"/>
                  </a:cxn>
                  <a:cxn ang="0">
                    <a:pos x="2360" y="650"/>
                  </a:cxn>
                  <a:cxn ang="0">
                    <a:pos x="2467" y="619"/>
                  </a:cxn>
                  <a:cxn ang="0">
                    <a:pos x="2592" y="506"/>
                  </a:cxn>
                  <a:cxn ang="0">
                    <a:pos x="2465" y="360"/>
                  </a:cxn>
                  <a:cxn ang="0">
                    <a:pos x="2513" y="2"/>
                  </a:cxn>
                  <a:cxn ang="0">
                    <a:pos x="2671" y="301"/>
                  </a:cxn>
                  <a:cxn ang="0">
                    <a:pos x="2773" y="515"/>
                  </a:cxn>
                  <a:cxn ang="0">
                    <a:pos x="2955" y="732"/>
                  </a:cxn>
                  <a:cxn ang="0">
                    <a:pos x="3048" y="400"/>
                  </a:cxn>
                  <a:cxn ang="0">
                    <a:pos x="3223" y="566"/>
                  </a:cxn>
                  <a:cxn ang="0">
                    <a:pos x="3139" y="886"/>
                  </a:cxn>
                  <a:cxn ang="0">
                    <a:pos x="2869" y="956"/>
                  </a:cxn>
                  <a:cxn ang="0">
                    <a:pos x="2806" y="1170"/>
                  </a:cxn>
                  <a:cxn ang="0">
                    <a:pos x="2662" y="1202"/>
                  </a:cxn>
                  <a:cxn ang="0">
                    <a:pos x="2634" y="1400"/>
                  </a:cxn>
                  <a:cxn ang="0">
                    <a:pos x="2596" y="1772"/>
                  </a:cxn>
                  <a:cxn ang="0">
                    <a:pos x="2978" y="2076"/>
                  </a:cxn>
                  <a:cxn ang="0">
                    <a:pos x="3253" y="2406"/>
                  </a:cxn>
                  <a:cxn ang="0">
                    <a:pos x="3435" y="2410"/>
                  </a:cxn>
                  <a:cxn ang="0">
                    <a:pos x="3543" y="2007"/>
                  </a:cxn>
                  <a:cxn ang="0">
                    <a:pos x="3489" y="1658"/>
                  </a:cxn>
                  <a:cxn ang="0">
                    <a:pos x="3454" y="1379"/>
                  </a:cxn>
                  <a:cxn ang="0">
                    <a:pos x="3782" y="1465"/>
                  </a:cxn>
                  <a:cxn ang="0">
                    <a:pos x="3908" y="1642"/>
                  </a:cxn>
                  <a:cxn ang="0">
                    <a:pos x="3931" y="1765"/>
                  </a:cxn>
                  <a:cxn ang="0">
                    <a:pos x="4124" y="1745"/>
                  </a:cxn>
                  <a:cxn ang="0">
                    <a:pos x="4254" y="1721"/>
                  </a:cxn>
                  <a:cxn ang="0">
                    <a:pos x="4305" y="1837"/>
                  </a:cxn>
                  <a:cxn ang="0">
                    <a:pos x="4379" y="2060"/>
                  </a:cxn>
                  <a:cxn ang="0">
                    <a:pos x="4580" y="2206"/>
                  </a:cxn>
                  <a:cxn ang="0">
                    <a:pos x="4538" y="2229"/>
                  </a:cxn>
                  <a:cxn ang="0">
                    <a:pos x="4668" y="2398"/>
                  </a:cxn>
                </a:cxnLst>
                <a:rect l="0" t="0" r="r" b="b"/>
                <a:pathLst>
                  <a:path w="4686" h="3236">
                    <a:moveTo>
                      <a:pt x="4668" y="2398"/>
                    </a:moveTo>
                    <a:lnTo>
                      <a:pt x="4678" y="2405"/>
                    </a:lnTo>
                    <a:lnTo>
                      <a:pt x="4684" y="2412"/>
                    </a:lnTo>
                    <a:lnTo>
                      <a:pt x="4675" y="2423"/>
                    </a:lnTo>
                    <a:lnTo>
                      <a:pt x="4664" y="2437"/>
                    </a:lnTo>
                    <a:lnTo>
                      <a:pt x="4646" y="2449"/>
                    </a:lnTo>
                    <a:lnTo>
                      <a:pt x="4630" y="2469"/>
                    </a:lnTo>
                    <a:lnTo>
                      <a:pt x="4619" y="2470"/>
                    </a:lnTo>
                    <a:lnTo>
                      <a:pt x="4616" y="2475"/>
                    </a:lnTo>
                    <a:lnTo>
                      <a:pt x="4601" y="2475"/>
                    </a:lnTo>
                    <a:lnTo>
                      <a:pt x="4578" y="2474"/>
                    </a:lnTo>
                    <a:lnTo>
                      <a:pt x="4564" y="2481"/>
                    </a:lnTo>
                    <a:lnTo>
                      <a:pt x="4533" y="2487"/>
                    </a:lnTo>
                    <a:lnTo>
                      <a:pt x="4521" y="2496"/>
                    </a:lnTo>
                    <a:lnTo>
                      <a:pt x="4510" y="2512"/>
                    </a:lnTo>
                    <a:lnTo>
                      <a:pt x="4505" y="2511"/>
                    </a:lnTo>
                    <a:lnTo>
                      <a:pt x="4493" y="2531"/>
                    </a:lnTo>
                    <a:lnTo>
                      <a:pt x="4476" y="2554"/>
                    </a:lnTo>
                    <a:lnTo>
                      <a:pt x="4465" y="2560"/>
                    </a:lnTo>
                    <a:lnTo>
                      <a:pt x="4453" y="2574"/>
                    </a:lnTo>
                    <a:lnTo>
                      <a:pt x="4444" y="2579"/>
                    </a:lnTo>
                    <a:lnTo>
                      <a:pt x="4438" y="2579"/>
                    </a:lnTo>
                    <a:lnTo>
                      <a:pt x="4433" y="2574"/>
                    </a:lnTo>
                    <a:lnTo>
                      <a:pt x="4438" y="2563"/>
                    </a:lnTo>
                    <a:lnTo>
                      <a:pt x="4431" y="2566"/>
                    </a:lnTo>
                    <a:lnTo>
                      <a:pt x="4425" y="2577"/>
                    </a:lnTo>
                    <a:lnTo>
                      <a:pt x="4385" y="2583"/>
                    </a:lnTo>
                    <a:lnTo>
                      <a:pt x="4359" y="2593"/>
                    </a:lnTo>
                    <a:lnTo>
                      <a:pt x="4353" y="2590"/>
                    </a:lnTo>
                    <a:lnTo>
                      <a:pt x="4352" y="2584"/>
                    </a:lnTo>
                    <a:lnTo>
                      <a:pt x="4343" y="2579"/>
                    </a:lnTo>
                    <a:lnTo>
                      <a:pt x="4325" y="2577"/>
                    </a:lnTo>
                    <a:lnTo>
                      <a:pt x="4280" y="2577"/>
                    </a:lnTo>
                    <a:lnTo>
                      <a:pt x="4264" y="2581"/>
                    </a:lnTo>
                    <a:lnTo>
                      <a:pt x="4232" y="2574"/>
                    </a:lnTo>
                    <a:lnTo>
                      <a:pt x="4225" y="2574"/>
                    </a:lnTo>
                    <a:lnTo>
                      <a:pt x="4200" y="2572"/>
                    </a:lnTo>
                    <a:lnTo>
                      <a:pt x="4173" y="2579"/>
                    </a:lnTo>
                    <a:lnTo>
                      <a:pt x="4164" y="2577"/>
                    </a:lnTo>
                    <a:lnTo>
                      <a:pt x="4151" y="2577"/>
                    </a:lnTo>
                    <a:lnTo>
                      <a:pt x="4134" y="2579"/>
                    </a:lnTo>
                    <a:lnTo>
                      <a:pt x="4121" y="2577"/>
                    </a:lnTo>
                    <a:lnTo>
                      <a:pt x="4113" y="2581"/>
                    </a:lnTo>
                    <a:lnTo>
                      <a:pt x="4100" y="2581"/>
                    </a:lnTo>
                    <a:lnTo>
                      <a:pt x="4095" y="2583"/>
                    </a:lnTo>
                    <a:lnTo>
                      <a:pt x="4094" y="2590"/>
                    </a:lnTo>
                    <a:lnTo>
                      <a:pt x="4084" y="2589"/>
                    </a:lnTo>
                    <a:lnTo>
                      <a:pt x="4080" y="2593"/>
                    </a:lnTo>
                    <a:lnTo>
                      <a:pt x="4074" y="2597"/>
                    </a:lnTo>
                    <a:lnTo>
                      <a:pt x="4068" y="2604"/>
                    </a:lnTo>
                    <a:lnTo>
                      <a:pt x="4058" y="2617"/>
                    </a:lnTo>
                    <a:lnTo>
                      <a:pt x="4053" y="2635"/>
                    </a:lnTo>
                    <a:lnTo>
                      <a:pt x="4044" y="2654"/>
                    </a:lnTo>
                    <a:lnTo>
                      <a:pt x="4042" y="2657"/>
                    </a:lnTo>
                    <a:lnTo>
                      <a:pt x="4004" y="2659"/>
                    </a:lnTo>
                    <a:lnTo>
                      <a:pt x="3993" y="2670"/>
                    </a:lnTo>
                    <a:lnTo>
                      <a:pt x="3987" y="2670"/>
                    </a:lnTo>
                    <a:lnTo>
                      <a:pt x="3987" y="2675"/>
                    </a:lnTo>
                    <a:lnTo>
                      <a:pt x="3968" y="2694"/>
                    </a:lnTo>
                    <a:lnTo>
                      <a:pt x="3958" y="2699"/>
                    </a:lnTo>
                    <a:lnTo>
                      <a:pt x="3930" y="2743"/>
                    </a:lnTo>
                    <a:lnTo>
                      <a:pt x="3919" y="2751"/>
                    </a:lnTo>
                    <a:lnTo>
                      <a:pt x="3908" y="2753"/>
                    </a:lnTo>
                    <a:lnTo>
                      <a:pt x="3909" y="2769"/>
                    </a:lnTo>
                    <a:lnTo>
                      <a:pt x="3887" y="2810"/>
                    </a:lnTo>
                    <a:lnTo>
                      <a:pt x="3882" y="2810"/>
                    </a:lnTo>
                    <a:lnTo>
                      <a:pt x="3860" y="2832"/>
                    </a:lnTo>
                    <a:lnTo>
                      <a:pt x="3834" y="2858"/>
                    </a:lnTo>
                    <a:lnTo>
                      <a:pt x="3834" y="2861"/>
                    </a:lnTo>
                    <a:lnTo>
                      <a:pt x="3848" y="2858"/>
                    </a:lnTo>
                    <a:lnTo>
                      <a:pt x="3859" y="2851"/>
                    </a:lnTo>
                    <a:lnTo>
                      <a:pt x="3859" y="2847"/>
                    </a:lnTo>
                    <a:lnTo>
                      <a:pt x="3864" y="2845"/>
                    </a:lnTo>
                    <a:lnTo>
                      <a:pt x="3879" y="2827"/>
                    </a:lnTo>
                    <a:lnTo>
                      <a:pt x="3888" y="2814"/>
                    </a:lnTo>
                    <a:lnTo>
                      <a:pt x="3898" y="2805"/>
                    </a:lnTo>
                    <a:lnTo>
                      <a:pt x="3908" y="2794"/>
                    </a:lnTo>
                    <a:lnTo>
                      <a:pt x="3920" y="2770"/>
                    </a:lnTo>
                    <a:lnTo>
                      <a:pt x="3930" y="2761"/>
                    </a:lnTo>
                    <a:lnTo>
                      <a:pt x="3952" y="2739"/>
                    </a:lnTo>
                    <a:lnTo>
                      <a:pt x="3958" y="2735"/>
                    </a:lnTo>
                    <a:lnTo>
                      <a:pt x="3968" y="2733"/>
                    </a:lnTo>
                    <a:lnTo>
                      <a:pt x="3974" y="2726"/>
                    </a:lnTo>
                    <a:lnTo>
                      <a:pt x="3985" y="2718"/>
                    </a:lnTo>
                    <a:lnTo>
                      <a:pt x="3998" y="2713"/>
                    </a:lnTo>
                    <a:lnTo>
                      <a:pt x="4030" y="2694"/>
                    </a:lnTo>
                    <a:lnTo>
                      <a:pt x="4084" y="2670"/>
                    </a:lnTo>
                    <a:lnTo>
                      <a:pt x="4114" y="2663"/>
                    </a:lnTo>
                    <a:lnTo>
                      <a:pt x="4128" y="2664"/>
                    </a:lnTo>
                    <a:lnTo>
                      <a:pt x="4139" y="2662"/>
                    </a:lnTo>
                    <a:lnTo>
                      <a:pt x="4167" y="2664"/>
                    </a:lnTo>
                    <a:lnTo>
                      <a:pt x="4194" y="2676"/>
                    </a:lnTo>
                    <a:lnTo>
                      <a:pt x="4207" y="2685"/>
                    </a:lnTo>
                    <a:lnTo>
                      <a:pt x="4214" y="2701"/>
                    </a:lnTo>
                    <a:lnTo>
                      <a:pt x="4207" y="2697"/>
                    </a:lnTo>
                    <a:lnTo>
                      <a:pt x="4205" y="2700"/>
                    </a:lnTo>
                    <a:lnTo>
                      <a:pt x="4211" y="2707"/>
                    </a:lnTo>
                    <a:lnTo>
                      <a:pt x="4211" y="2723"/>
                    </a:lnTo>
                    <a:lnTo>
                      <a:pt x="4200" y="2733"/>
                    </a:lnTo>
                    <a:lnTo>
                      <a:pt x="4176" y="2753"/>
                    </a:lnTo>
                    <a:lnTo>
                      <a:pt x="4160" y="2761"/>
                    </a:lnTo>
                    <a:lnTo>
                      <a:pt x="4141" y="2760"/>
                    </a:lnTo>
                    <a:lnTo>
                      <a:pt x="4126" y="2753"/>
                    </a:lnTo>
                    <a:lnTo>
                      <a:pt x="4105" y="2756"/>
                    </a:lnTo>
                    <a:lnTo>
                      <a:pt x="4089" y="2762"/>
                    </a:lnTo>
                    <a:lnTo>
                      <a:pt x="4085" y="2765"/>
                    </a:lnTo>
                    <a:lnTo>
                      <a:pt x="4100" y="2765"/>
                    </a:lnTo>
                    <a:lnTo>
                      <a:pt x="4127" y="2773"/>
                    </a:lnTo>
                    <a:lnTo>
                      <a:pt x="4132" y="2787"/>
                    </a:lnTo>
                    <a:lnTo>
                      <a:pt x="4137" y="2791"/>
                    </a:lnTo>
                    <a:lnTo>
                      <a:pt x="4166" y="2776"/>
                    </a:lnTo>
                    <a:lnTo>
                      <a:pt x="4170" y="2777"/>
                    </a:lnTo>
                    <a:lnTo>
                      <a:pt x="4168" y="2782"/>
                    </a:lnTo>
                    <a:lnTo>
                      <a:pt x="4177" y="2783"/>
                    </a:lnTo>
                    <a:lnTo>
                      <a:pt x="4183" y="2788"/>
                    </a:lnTo>
                    <a:lnTo>
                      <a:pt x="4182" y="2798"/>
                    </a:lnTo>
                    <a:lnTo>
                      <a:pt x="4173" y="2823"/>
                    </a:lnTo>
                    <a:lnTo>
                      <a:pt x="4157" y="2839"/>
                    </a:lnTo>
                    <a:lnTo>
                      <a:pt x="4157" y="2841"/>
                    </a:lnTo>
                    <a:lnTo>
                      <a:pt x="4165" y="2840"/>
                    </a:lnTo>
                    <a:lnTo>
                      <a:pt x="4180" y="2842"/>
                    </a:lnTo>
                    <a:lnTo>
                      <a:pt x="4178" y="2862"/>
                    </a:lnTo>
                    <a:lnTo>
                      <a:pt x="4180" y="2870"/>
                    </a:lnTo>
                    <a:lnTo>
                      <a:pt x="4184" y="2879"/>
                    </a:lnTo>
                    <a:lnTo>
                      <a:pt x="4188" y="2889"/>
                    </a:lnTo>
                    <a:lnTo>
                      <a:pt x="4193" y="2896"/>
                    </a:lnTo>
                    <a:lnTo>
                      <a:pt x="4199" y="2902"/>
                    </a:lnTo>
                    <a:lnTo>
                      <a:pt x="4198" y="2906"/>
                    </a:lnTo>
                    <a:lnTo>
                      <a:pt x="4215" y="2907"/>
                    </a:lnTo>
                    <a:lnTo>
                      <a:pt x="4236" y="2917"/>
                    </a:lnTo>
                    <a:lnTo>
                      <a:pt x="4240" y="2921"/>
                    </a:lnTo>
                    <a:lnTo>
                      <a:pt x="4231" y="2926"/>
                    </a:lnTo>
                    <a:lnTo>
                      <a:pt x="4230" y="2932"/>
                    </a:lnTo>
                    <a:lnTo>
                      <a:pt x="4239" y="2936"/>
                    </a:lnTo>
                    <a:lnTo>
                      <a:pt x="4250" y="2937"/>
                    </a:lnTo>
                    <a:lnTo>
                      <a:pt x="4266" y="2943"/>
                    </a:lnTo>
                    <a:lnTo>
                      <a:pt x="4294" y="2947"/>
                    </a:lnTo>
                    <a:lnTo>
                      <a:pt x="4297" y="2953"/>
                    </a:lnTo>
                    <a:lnTo>
                      <a:pt x="4320" y="2950"/>
                    </a:lnTo>
                    <a:lnTo>
                      <a:pt x="4339" y="2937"/>
                    </a:lnTo>
                    <a:lnTo>
                      <a:pt x="4344" y="2947"/>
                    </a:lnTo>
                    <a:lnTo>
                      <a:pt x="4342" y="2955"/>
                    </a:lnTo>
                    <a:lnTo>
                      <a:pt x="4348" y="2954"/>
                    </a:lnTo>
                    <a:lnTo>
                      <a:pt x="4358" y="2955"/>
                    </a:lnTo>
                    <a:lnTo>
                      <a:pt x="4368" y="2954"/>
                    </a:lnTo>
                    <a:lnTo>
                      <a:pt x="4375" y="2963"/>
                    </a:lnTo>
                    <a:lnTo>
                      <a:pt x="4379" y="2968"/>
                    </a:lnTo>
                    <a:lnTo>
                      <a:pt x="4372" y="2971"/>
                    </a:lnTo>
                    <a:lnTo>
                      <a:pt x="4371" y="2977"/>
                    </a:lnTo>
                    <a:lnTo>
                      <a:pt x="4387" y="2979"/>
                    </a:lnTo>
                    <a:lnTo>
                      <a:pt x="4391" y="2981"/>
                    </a:lnTo>
                    <a:lnTo>
                      <a:pt x="4385" y="2986"/>
                    </a:lnTo>
                    <a:lnTo>
                      <a:pt x="4375" y="2985"/>
                    </a:lnTo>
                    <a:lnTo>
                      <a:pt x="4366" y="2991"/>
                    </a:lnTo>
                    <a:lnTo>
                      <a:pt x="4359" y="2988"/>
                    </a:lnTo>
                    <a:lnTo>
                      <a:pt x="4345" y="2997"/>
                    </a:lnTo>
                    <a:lnTo>
                      <a:pt x="4325" y="3006"/>
                    </a:lnTo>
                    <a:lnTo>
                      <a:pt x="4316" y="3012"/>
                    </a:lnTo>
                    <a:lnTo>
                      <a:pt x="4311" y="3013"/>
                    </a:lnTo>
                    <a:lnTo>
                      <a:pt x="4309" y="3018"/>
                    </a:lnTo>
                    <a:lnTo>
                      <a:pt x="4300" y="3017"/>
                    </a:lnTo>
                    <a:lnTo>
                      <a:pt x="4289" y="3025"/>
                    </a:lnTo>
                    <a:lnTo>
                      <a:pt x="4279" y="3026"/>
                    </a:lnTo>
                    <a:lnTo>
                      <a:pt x="4277" y="3024"/>
                    </a:lnTo>
                    <a:lnTo>
                      <a:pt x="4269" y="3028"/>
                    </a:lnTo>
                    <a:lnTo>
                      <a:pt x="4262" y="3033"/>
                    </a:lnTo>
                    <a:lnTo>
                      <a:pt x="4250" y="3028"/>
                    </a:lnTo>
                    <a:lnTo>
                      <a:pt x="4252" y="3041"/>
                    </a:lnTo>
                    <a:lnTo>
                      <a:pt x="4251" y="3046"/>
                    </a:lnTo>
                    <a:lnTo>
                      <a:pt x="4239" y="3046"/>
                    </a:lnTo>
                    <a:lnTo>
                      <a:pt x="4232" y="3038"/>
                    </a:lnTo>
                    <a:lnTo>
                      <a:pt x="4232" y="3033"/>
                    </a:lnTo>
                    <a:lnTo>
                      <a:pt x="4224" y="3046"/>
                    </a:lnTo>
                    <a:lnTo>
                      <a:pt x="4220" y="3038"/>
                    </a:lnTo>
                    <a:lnTo>
                      <a:pt x="4215" y="3047"/>
                    </a:lnTo>
                    <a:lnTo>
                      <a:pt x="4213" y="3061"/>
                    </a:lnTo>
                    <a:lnTo>
                      <a:pt x="4203" y="3068"/>
                    </a:lnTo>
                    <a:lnTo>
                      <a:pt x="4189" y="3085"/>
                    </a:lnTo>
                    <a:lnTo>
                      <a:pt x="4187" y="3090"/>
                    </a:lnTo>
                    <a:lnTo>
                      <a:pt x="4176" y="3095"/>
                    </a:lnTo>
                    <a:lnTo>
                      <a:pt x="4170" y="3108"/>
                    </a:lnTo>
                    <a:lnTo>
                      <a:pt x="4162" y="3104"/>
                    </a:lnTo>
                    <a:lnTo>
                      <a:pt x="4156" y="3106"/>
                    </a:lnTo>
                    <a:lnTo>
                      <a:pt x="4155" y="3117"/>
                    </a:lnTo>
                    <a:lnTo>
                      <a:pt x="4149" y="3121"/>
                    </a:lnTo>
                    <a:lnTo>
                      <a:pt x="4145" y="3121"/>
                    </a:lnTo>
                    <a:lnTo>
                      <a:pt x="4134" y="3119"/>
                    </a:lnTo>
                    <a:lnTo>
                      <a:pt x="4129" y="3105"/>
                    </a:lnTo>
                    <a:lnTo>
                      <a:pt x="4124" y="3098"/>
                    </a:lnTo>
                    <a:lnTo>
                      <a:pt x="4116" y="3098"/>
                    </a:lnTo>
                    <a:lnTo>
                      <a:pt x="4111" y="3083"/>
                    </a:lnTo>
                    <a:lnTo>
                      <a:pt x="4110" y="3068"/>
                    </a:lnTo>
                    <a:lnTo>
                      <a:pt x="4112" y="3056"/>
                    </a:lnTo>
                    <a:lnTo>
                      <a:pt x="4124" y="3038"/>
                    </a:lnTo>
                    <a:lnTo>
                      <a:pt x="4119" y="3044"/>
                    </a:lnTo>
                    <a:lnTo>
                      <a:pt x="4108" y="3050"/>
                    </a:lnTo>
                    <a:lnTo>
                      <a:pt x="4111" y="3042"/>
                    </a:lnTo>
                    <a:lnTo>
                      <a:pt x="4127" y="3030"/>
                    </a:lnTo>
                    <a:lnTo>
                      <a:pt x="4133" y="3031"/>
                    </a:lnTo>
                    <a:lnTo>
                      <a:pt x="4143" y="3026"/>
                    </a:lnTo>
                    <a:lnTo>
                      <a:pt x="4143" y="3020"/>
                    </a:lnTo>
                    <a:lnTo>
                      <a:pt x="4166" y="3004"/>
                    </a:lnTo>
                    <a:lnTo>
                      <a:pt x="4189" y="2990"/>
                    </a:lnTo>
                    <a:lnTo>
                      <a:pt x="4203" y="2982"/>
                    </a:lnTo>
                    <a:lnTo>
                      <a:pt x="4207" y="2987"/>
                    </a:lnTo>
                    <a:lnTo>
                      <a:pt x="4209" y="2995"/>
                    </a:lnTo>
                    <a:lnTo>
                      <a:pt x="4218" y="2999"/>
                    </a:lnTo>
                    <a:lnTo>
                      <a:pt x="4227" y="2988"/>
                    </a:lnTo>
                    <a:lnTo>
                      <a:pt x="4237" y="2983"/>
                    </a:lnTo>
                    <a:lnTo>
                      <a:pt x="4261" y="2980"/>
                    </a:lnTo>
                    <a:lnTo>
                      <a:pt x="4262" y="2975"/>
                    </a:lnTo>
                    <a:lnTo>
                      <a:pt x="4247" y="2974"/>
                    </a:lnTo>
                    <a:lnTo>
                      <a:pt x="4232" y="2977"/>
                    </a:lnTo>
                    <a:lnTo>
                      <a:pt x="4207" y="2972"/>
                    </a:lnTo>
                    <a:lnTo>
                      <a:pt x="4194" y="2979"/>
                    </a:lnTo>
                    <a:lnTo>
                      <a:pt x="4183" y="2980"/>
                    </a:lnTo>
                    <a:lnTo>
                      <a:pt x="4182" y="2968"/>
                    </a:lnTo>
                    <a:lnTo>
                      <a:pt x="4196" y="2958"/>
                    </a:lnTo>
                    <a:lnTo>
                      <a:pt x="4207" y="2943"/>
                    </a:lnTo>
                    <a:lnTo>
                      <a:pt x="4199" y="2943"/>
                    </a:lnTo>
                    <a:lnTo>
                      <a:pt x="4197" y="2936"/>
                    </a:lnTo>
                    <a:lnTo>
                      <a:pt x="4187" y="2953"/>
                    </a:lnTo>
                    <a:lnTo>
                      <a:pt x="4176" y="2955"/>
                    </a:lnTo>
                    <a:lnTo>
                      <a:pt x="4144" y="2980"/>
                    </a:lnTo>
                    <a:lnTo>
                      <a:pt x="4134" y="2985"/>
                    </a:lnTo>
                    <a:lnTo>
                      <a:pt x="4124" y="2986"/>
                    </a:lnTo>
                    <a:lnTo>
                      <a:pt x="4116" y="2985"/>
                    </a:lnTo>
                    <a:lnTo>
                      <a:pt x="4110" y="2991"/>
                    </a:lnTo>
                    <a:lnTo>
                      <a:pt x="4101" y="2996"/>
                    </a:lnTo>
                    <a:lnTo>
                      <a:pt x="4079" y="2999"/>
                    </a:lnTo>
                    <a:lnTo>
                      <a:pt x="4074" y="2998"/>
                    </a:lnTo>
                    <a:lnTo>
                      <a:pt x="4068" y="2995"/>
                    </a:lnTo>
                    <a:lnTo>
                      <a:pt x="4058" y="2992"/>
                    </a:lnTo>
                    <a:lnTo>
                      <a:pt x="4057" y="2996"/>
                    </a:lnTo>
                    <a:lnTo>
                      <a:pt x="4052" y="2996"/>
                    </a:lnTo>
                    <a:lnTo>
                      <a:pt x="4043" y="2995"/>
                    </a:lnTo>
                    <a:lnTo>
                      <a:pt x="4035" y="2988"/>
                    </a:lnTo>
                    <a:lnTo>
                      <a:pt x="4032" y="2983"/>
                    </a:lnTo>
                    <a:lnTo>
                      <a:pt x="4031" y="2979"/>
                    </a:lnTo>
                    <a:lnTo>
                      <a:pt x="4031" y="2963"/>
                    </a:lnTo>
                    <a:lnTo>
                      <a:pt x="4016" y="2955"/>
                    </a:lnTo>
                    <a:lnTo>
                      <a:pt x="4016" y="2899"/>
                    </a:lnTo>
                    <a:lnTo>
                      <a:pt x="4016" y="2848"/>
                    </a:lnTo>
                    <a:lnTo>
                      <a:pt x="3990" y="2823"/>
                    </a:lnTo>
                    <a:lnTo>
                      <a:pt x="3983" y="2823"/>
                    </a:lnTo>
                    <a:lnTo>
                      <a:pt x="3976" y="2834"/>
                    </a:lnTo>
                    <a:lnTo>
                      <a:pt x="3958" y="2837"/>
                    </a:lnTo>
                    <a:lnTo>
                      <a:pt x="3946" y="2832"/>
                    </a:lnTo>
                    <a:lnTo>
                      <a:pt x="3944" y="2829"/>
                    </a:lnTo>
                    <a:lnTo>
                      <a:pt x="3941" y="2823"/>
                    </a:lnTo>
                    <a:lnTo>
                      <a:pt x="3934" y="2816"/>
                    </a:lnTo>
                    <a:lnTo>
                      <a:pt x="3928" y="2815"/>
                    </a:lnTo>
                    <a:lnTo>
                      <a:pt x="3922" y="2819"/>
                    </a:lnTo>
                    <a:lnTo>
                      <a:pt x="3895" y="2864"/>
                    </a:lnTo>
                    <a:lnTo>
                      <a:pt x="3891" y="2888"/>
                    </a:lnTo>
                    <a:lnTo>
                      <a:pt x="3885" y="2900"/>
                    </a:lnTo>
                    <a:lnTo>
                      <a:pt x="3884" y="2906"/>
                    </a:lnTo>
                    <a:lnTo>
                      <a:pt x="3879" y="2915"/>
                    </a:lnTo>
                    <a:lnTo>
                      <a:pt x="3876" y="2922"/>
                    </a:lnTo>
                    <a:lnTo>
                      <a:pt x="3872" y="2958"/>
                    </a:lnTo>
                    <a:lnTo>
                      <a:pt x="3871" y="2960"/>
                    </a:lnTo>
                    <a:lnTo>
                      <a:pt x="3864" y="2965"/>
                    </a:lnTo>
                    <a:lnTo>
                      <a:pt x="3861" y="2970"/>
                    </a:lnTo>
                    <a:lnTo>
                      <a:pt x="3860" y="2975"/>
                    </a:lnTo>
                    <a:lnTo>
                      <a:pt x="3861" y="2981"/>
                    </a:lnTo>
                    <a:lnTo>
                      <a:pt x="3861" y="2983"/>
                    </a:lnTo>
                    <a:lnTo>
                      <a:pt x="3854" y="2980"/>
                    </a:lnTo>
                    <a:lnTo>
                      <a:pt x="3853" y="2981"/>
                    </a:lnTo>
                    <a:lnTo>
                      <a:pt x="3853" y="2987"/>
                    </a:lnTo>
                    <a:lnTo>
                      <a:pt x="3842" y="2983"/>
                    </a:lnTo>
                    <a:lnTo>
                      <a:pt x="3833" y="2986"/>
                    </a:lnTo>
                    <a:lnTo>
                      <a:pt x="3831" y="2988"/>
                    </a:lnTo>
                    <a:lnTo>
                      <a:pt x="3818" y="2990"/>
                    </a:lnTo>
                    <a:lnTo>
                      <a:pt x="3815" y="2993"/>
                    </a:lnTo>
                    <a:lnTo>
                      <a:pt x="3809" y="3009"/>
                    </a:lnTo>
                    <a:lnTo>
                      <a:pt x="3807" y="3009"/>
                    </a:lnTo>
                    <a:lnTo>
                      <a:pt x="3709" y="3009"/>
                    </a:lnTo>
                    <a:lnTo>
                      <a:pt x="3634" y="3009"/>
                    </a:lnTo>
                    <a:lnTo>
                      <a:pt x="3619" y="3009"/>
                    </a:lnTo>
                    <a:lnTo>
                      <a:pt x="3603" y="3024"/>
                    </a:lnTo>
                    <a:lnTo>
                      <a:pt x="3584" y="3035"/>
                    </a:lnTo>
                    <a:lnTo>
                      <a:pt x="3581" y="3040"/>
                    </a:lnTo>
                    <a:lnTo>
                      <a:pt x="3580" y="3041"/>
                    </a:lnTo>
                    <a:lnTo>
                      <a:pt x="3567" y="3056"/>
                    </a:lnTo>
                    <a:lnTo>
                      <a:pt x="3554" y="3058"/>
                    </a:lnTo>
                    <a:lnTo>
                      <a:pt x="3524" y="3072"/>
                    </a:lnTo>
                    <a:lnTo>
                      <a:pt x="3514" y="3078"/>
                    </a:lnTo>
                    <a:lnTo>
                      <a:pt x="3511" y="3071"/>
                    </a:lnTo>
                    <a:lnTo>
                      <a:pt x="3508" y="3071"/>
                    </a:lnTo>
                    <a:lnTo>
                      <a:pt x="3499" y="3072"/>
                    </a:lnTo>
                    <a:lnTo>
                      <a:pt x="3498" y="3076"/>
                    </a:lnTo>
                    <a:lnTo>
                      <a:pt x="3503" y="3076"/>
                    </a:lnTo>
                    <a:lnTo>
                      <a:pt x="3509" y="3087"/>
                    </a:lnTo>
                    <a:lnTo>
                      <a:pt x="3510" y="3092"/>
                    </a:lnTo>
                    <a:lnTo>
                      <a:pt x="3501" y="3093"/>
                    </a:lnTo>
                    <a:lnTo>
                      <a:pt x="3497" y="3089"/>
                    </a:lnTo>
                    <a:lnTo>
                      <a:pt x="3485" y="3088"/>
                    </a:lnTo>
                    <a:lnTo>
                      <a:pt x="3479" y="3085"/>
                    </a:lnTo>
                    <a:lnTo>
                      <a:pt x="3466" y="3084"/>
                    </a:lnTo>
                    <a:lnTo>
                      <a:pt x="3449" y="3085"/>
                    </a:lnTo>
                    <a:lnTo>
                      <a:pt x="3392" y="3103"/>
                    </a:lnTo>
                    <a:lnTo>
                      <a:pt x="3377" y="3114"/>
                    </a:lnTo>
                    <a:lnTo>
                      <a:pt x="3371" y="3119"/>
                    </a:lnTo>
                    <a:lnTo>
                      <a:pt x="3369" y="3125"/>
                    </a:lnTo>
                    <a:lnTo>
                      <a:pt x="3358" y="3138"/>
                    </a:lnTo>
                    <a:lnTo>
                      <a:pt x="3380" y="3146"/>
                    </a:lnTo>
                    <a:lnTo>
                      <a:pt x="3388" y="3143"/>
                    </a:lnTo>
                    <a:lnTo>
                      <a:pt x="3398" y="3142"/>
                    </a:lnTo>
                    <a:lnTo>
                      <a:pt x="3401" y="3152"/>
                    </a:lnTo>
                    <a:lnTo>
                      <a:pt x="3406" y="3159"/>
                    </a:lnTo>
                    <a:lnTo>
                      <a:pt x="3408" y="3171"/>
                    </a:lnTo>
                    <a:lnTo>
                      <a:pt x="3386" y="3168"/>
                    </a:lnTo>
                    <a:lnTo>
                      <a:pt x="3379" y="3168"/>
                    </a:lnTo>
                    <a:lnTo>
                      <a:pt x="3368" y="3169"/>
                    </a:lnTo>
                    <a:lnTo>
                      <a:pt x="3363" y="3169"/>
                    </a:lnTo>
                    <a:lnTo>
                      <a:pt x="3344" y="3173"/>
                    </a:lnTo>
                    <a:lnTo>
                      <a:pt x="3332" y="3178"/>
                    </a:lnTo>
                    <a:lnTo>
                      <a:pt x="3317" y="3191"/>
                    </a:lnTo>
                    <a:lnTo>
                      <a:pt x="3305" y="3187"/>
                    </a:lnTo>
                    <a:lnTo>
                      <a:pt x="3285" y="3184"/>
                    </a:lnTo>
                    <a:lnTo>
                      <a:pt x="3266" y="3190"/>
                    </a:lnTo>
                    <a:lnTo>
                      <a:pt x="3261" y="3194"/>
                    </a:lnTo>
                    <a:lnTo>
                      <a:pt x="3256" y="3196"/>
                    </a:lnTo>
                    <a:lnTo>
                      <a:pt x="3248" y="3211"/>
                    </a:lnTo>
                    <a:lnTo>
                      <a:pt x="3246" y="3209"/>
                    </a:lnTo>
                    <a:lnTo>
                      <a:pt x="3234" y="3214"/>
                    </a:lnTo>
                    <a:lnTo>
                      <a:pt x="3228" y="3219"/>
                    </a:lnTo>
                    <a:lnTo>
                      <a:pt x="3218" y="3227"/>
                    </a:lnTo>
                    <a:lnTo>
                      <a:pt x="3213" y="3232"/>
                    </a:lnTo>
                    <a:lnTo>
                      <a:pt x="3212" y="3236"/>
                    </a:lnTo>
                    <a:lnTo>
                      <a:pt x="3197" y="3233"/>
                    </a:lnTo>
                    <a:lnTo>
                      <a:pt x="3191" y="3235"/>
                    </a:lnTo>
                    <a:lnTo>
                      <a:pt x="3175" y="3234"/>
                    </a:lnTo>
                    <a:lnTo>
                      <a:pt x="3175" y="3223"/>
                    </a:lnTo>
                    <a:lnTo>
                      <a:pt x="3180" y="3211"/>
                    </a:lnTo>
                    <a:lnTo>
                      <a:pt x="3186" y="3206"/>
                    </a:lnTo>
                    <a:lnTo>
                      <a:pt x="3187" y="3209"/>
                    </a:lnTo>
                    <a:lnTo>
                      <a:pt x="3198" y="3212"/>
                    </a:lnTo>
                    <a:lnTo>
                      <a:pt x="3207" y="3211"/>
                    </a:lnTo>
                    <a:lnTo>
                      <a:pt x="3210" y="3208"/>
                    </a:lnTo>
                    <a:lnTo>
                      <a:pt x="3212" y="3205"/>
                    </a:lnTo>
                    <a:lnTo>
                      <a:pt x="3213" y="3201"/>
                    </a:lnTo>
                    <a:lnTo>
                      <a:pt x="3212" y="3197"/>
                    </a:lnTo>
                    <a:lnTo>
                      <a:pt x="3207" y="3195"/>
                    </a:lnTo>
                    <a:lnTo>
                      <a:pt x="3205" y="3187"/>
                    </a:lnTo>
                    <a:lnTo>
                      <a:pt x="3205" y="3187"/>
                    </a:lnTo>
                    <a:lnTo>
                      <a:pt x="3213" y="3160"/>
                    </a:lnTo>
                    <a:lnTo>
                      <a:pt x="3213" y="3153"/>
                    </a:lnTo>
                    <a:lnTo>
                      <a:pt x="3223" y="3153"/>
                    </a:lnTo>
                    <a:lnTo>
                      <a:pt x="3228" y="3148"/>
                    </a:lnTo>
                    <a:lnTo>
                      <a:pt x="3230" y="3143"/>
                    </a:lnTo>
                    <a:lnTo>
                      <a:pt x="3239" y="3142"/>
                    </a:lnTo>
                    <a:lnTo>
                      <a:pt x="3247" y="3132"/>
                    </a:lnTo>
                    <a:lnTo>
                      <a:pt x="3251" y="3116"/>
                    </a:lnTo>
                    <a:lnTo>
                      <a:pt x="3250" y="3100"/>
                    </a:lnTo>
                    <a:lnTo>
                      <a:pt x="3248" y="3084"/>
                    </a:lnTo>
                    <a:lnTo>
                      <a:pt x="3248" y="3072"/>
                    </a:lnTo>
                    <a:lnTo>
                      <a:pt x="3266" y="3044"/>
                    </a:lnTo>
                    <a:lnTo>
                      <a:pt x="3269" y="3035"/>
                    </a:lnTo>
                    <a:lnTo>
                      <a:pt x="3271" y="3028"/>
                    </a:lnTo>
                    <a:lnTo>
                      <a:pt x="3271" y="3020"/>
                    </a:lnTo>
                    <a:lnTo>
                      <a:pt x="3267" y="3008"/>
                    </a:lnTo>
                    <a:lnTo>
                      <a:pt x="3261" y="2995"/>
                    </a:lnTo>
                    <a:lnTo>
                      <a:pt x="3257" y="2993"/>
                    </a:lnTo>
                    <a:lnTo>
                      <a:pt x="3255" y="2987"/>
                    </a:lnTo>
                    <a:lnTo>
                      <a:pt x="3257" y="2986"/>
                    </a:lnTo>
                    <a:lnTo>
                      <a:pt x="3273" y="2988"/>
                    </a:lnTo>
                    <a:lnTo>
                      <a:pt x="3275" y="3002"/>
                    </a:lnTo>
                    <a:lnTo>
                      <a:pt x="3282" y="3014"/>
                    </a:lnTo>
                    <a:lnTo>
                      <a:pt x="3284" y="3015"/>
                    </a:lnTo>
                    <a:lnTo>
                      <a:pt x="3286" y="3012"/>
                    </a:lnTo>
                    <a:lnTo>
                      <a:pt x="3290" y="3009"/>
                    </a:lnTo>
                    <a:lnTo>
                      <a:pt x="3288" y="3023"/>
                    </a:lnTo>
                    <a:lnTo>
                      <a:pt x="3293" y="3023"/>
                    </a:lnTo>
                    <a:lnTo>
                      <a:pt x="3294" y="3031"/>
                    </a:lnTo>
                    <a:lnTo>
                      <a:pt x="3294" y="3038"/>
                    </a:lnTo>
                    <a:lnTo>
                      <a:pt x="3302" y="3029"/>
                    </a:lnTo>
                    <a:lnTo>
                      <a:pt x="3305" y="3028"/>
                    </a:lnTo>
                    <a:lnTo>
                      <a:pt x="3310" y="3036"/>
                    </a:lnTo>
                    <a:lnTo>
                      <a:pt x="3315" y="3039"/>
                    </a:lnTo>
                    <a:lnTo>
                      <a:pt x="3327" y="3044"/>
                    </a:lnTo>
                    <a:lnTo>
                      <a:pt x="3342" y="3044"/>
                    </a:lnTo>
                    <a:lnTo>
                      <a:pt x="3345" y="3038"/>
                    </a:lnTo>
                    <a:lnTo>
                      <a:pt x="3345" y="3033"/>
                    </a:lnTo>
                    <a:lnTo>
                      <a:pt x="3341" y="3023"/>
                    </a:lnTo>
                    <a:lnTo>
                      <a:pt x="3342" y="3018"/>
                    </a:lnTo>
                    <a:lnTo>
                      <a:pt x="3344" y="3017"/>
                    </a:lnTo>
                    <a:lnTo>
                      <a:pt x="3350" y="3023"/>
                    </a:lnTo>
                    <a:lnTo>
                      <a:pt x="3359" y="3023"/>
                    </a:lnTo>
                    <a:lnTo>
                      <a:pt x="3363" y="3020"/>
                    </a:lnTo>
                    <a:lnTo>
                      <a:pt x="3363" y="3019"/>
                    </a:lnTo>
                    <a:lnTo>
                      <a:pt x="3361" y="3015"/>
                    </a:lnTo>
                    <a:lnTo>
                      <a:pt x="3360" y="3013"/>
                    </a:lnTo>
                    <a:lnTo>
                      <a:pt x="3350" y="3009"/>
                    </a:lnTo>
                    <a:lnTo>
                      <a:pt x="3343" y="2997"/>
                    </a:lnTo>
                    <a:lnTo>
                      <a:pt x="3345" y="2995"/>
                    </a:lnTo>
                    <a:lnTo>
                      <a:pt x="3343" y="2986"/>
                    </a:lnTo>
                    <a:lnTo>
                      <a:pt x="3343" y="2979"/>
                    </a:lnTo>
                    <a:lnTo>
                      <a:pt x="3337" y="2979"/>
                    </a:lnTo>
                    <a:lnTo>
                      <a:pt x="3331" y="2975"/>
                    </a:lnTo>
                    <a:lnTo>
                      <a:pt x="3326" y="2968"/>
                    </a:lnTo>
                    <a:lnTo>
                      <a:pt x="3316" y="2960"/>
                    </a:lnTo>
                    <a:lnTo>
                      <a:pt x="3311" y="2942"/>
                    </a:lnTo>
                    <a:lnTo>
                      <a:pt x="3301" y="2936"/>
                    </a:lnTo>
                    <a:lnTo>
                      <a:pt x="3291" y="2933"/>
                    </a:lnTo>
                    <a:lnTo>
                      <a:pt x="3272" y="2931"/>
                    </a:lnTo>
                    <a:lnTo>
                      <a:pt x="3259" y="2933"/>
                    </a:lnTo>
                    <a:lnTo>
                      <a:pt x="3258" y="2928"/>
                    </a:lnTo>
                    <a:lnTo>
                      <a:pt x="3258" y="2923"/>
                    </a:lnTo>
                    <a:lnTo>
                      <a:pt x="3246" y="2925"/>
                    </a:lnTo>
                    <a:lnTo>
                      <a:pt x="3231" y="2923"/>
                    </a:lnTo>
                    <a:lnTo>
                      <a:pt x="3214" y="2920"/>
                    </a:lnTo>
                    <a:lnTo>
                      <a:pt x="3209" y="2917"/>
                    </a:lnTo>
                    <a:lnTo>
                      <a:pt x="3205" y="2918"/>
                    </a:lnTo>
                    <a:lnTo>
                      <a:pt x="3198" y="2917"/>
                    </a:lnTo>
                    <a:lnTo>
                      <a:pt x="3193" y="2912"/>
                    </a:lnTo>
                    <a:lnTo>
                      <a:pt x="3181" y="2915"/>
                    </a:lnTo>
                    <a:lnTo>
                      <a:pt x="3177" y="2917"/>
                    </a:lnTo>
                    <a:lnTo>
                      <a:pt x="3171" y="2916"/>
                    </a:lnTo>
                    <a:lnTo>
                      <a:pt x="3138" y="2904"/>
                    </a:lnTo>
                    <a:lnTo>
                      <a:pt x="3126" y="2905"/>
                    </a:lnTo>
                    <a:lnTo>
                      <a:pt x="3119" y="2906"/>
                    </a:lnTo>
                    <a:lnTo>
                      <a:pt x="3119" y="2899"/>
                    </a:lnTo>
                    <a:lnTo>
                      <a:pt x="3111" y="2884"/>
                    </a:lnTo>
                    <a:lnTo>
                      <a:pt x="3108" y="2882"/>
                    </a:lnTo>
                    <a:lnTo>
                      <a:pt x="3107" y="2883"/>
                    </a:lnTo>
                    <a:lnTo>
                      <a:pt x="3106" y="2886"/>
                    </a:lnTo>
                    <a:lnTo>
                      <a:pt x="3106" y="2891"/>
                    </a:lnTo>
                    <a:lnTo>
                      <a:pt x="3099" y="2891"/>
                    </a:lnTo>
                    <a:lnTo>
                      <a:pt x="3101" y="2890"/>
                    </a:lnTo>
                    <a:lnTo>
                      <a:pt x="3101" y="2889"/>
                    </a:lnTo>
                    <a:lnTo>
                      <a:pt x="3099" y="2888"/>
                    </a:lnTo>
                    <a:lnTo>
                      <a:pt x="3096" y="2880"/>
                    </a:lnTo>
                    <a:lnTo>
                      <a:pt x="3100" y="2873"/>
                    </a:lnTo>
                    <a:lnTo>
                      <a:pt x="3097" y="2873"/>
                    </a:lnTo>
                    <a:lnTo>
                      <a:pt x="3096" y="2868"/>
                    </a:lnTo>
                    <a:lnTo>
                      <a:pt x="3102" y="2861"/>
                    </a:lnTo>
                    <a:lnTo>
                      <a:pt x="3089" y="2853"/>
                    </a:lnTo>
                    <a:lnTo>
                      <a:pt x="3085" y="2840"/>
                    </a:lnTo>
                    <a:lnTo>
                      <a:pt x="3090" y="2824"/>
                    </a:lnTo>
                    <a:lnTo>
                      <a:pt x="3075" y="2805"/>
                    </a:lnTo>
                    <a:lnTo>
                      <a:pt x="3072" y="2798"/>
                    </a:lnTo>
                    <a:lnTo>
                      <a:pt x="3074" y="2781"/>
                    </a:lnTo>
                    <a:lnTo>
                      <a:pt x="3076" y="2770"/>
                    </a:lnTo>
                    <a:lnTo>
                      <a:pt x="3053" y="2773"/>
                    </a:lnTo>
                    <a:lnTo>
                      <a:pt x="3031" y="2775"/>
                    </a:lnTo>
                    <a:lnTo>
                      <a:pt x="3020" y="2766"/>
                    </a:lnTo>
                    <a:lnTo>
                      <a:pt x="3005" y="2733"/>
                    </a:lnTo>
                    <a:lnTo>
                      <a:pt x="2999" y="2717"/>
                    </a:lnTo>
                    <a:lnTo>
                      <a:pt x="2994" y="2710"/>
                    </a:lnTo>
                    <a:lnTo>
                      <a:pt x="2986" y="2710"/>
                    </a:lnTo>
                    <a:lnTo>
                      <a:pt x="2972" y="2705"/>
                    </a:lnTo>
                    <a:lnTo>
                      <a:pt x="2957" y="2705"/>
                    </a:lnTo>
                    <a:lnTo>
                      <a:pt x="2957" y="2744"/>
                    </a:lnTo>
                    <a:lnTo>
                      <a:pt x="2938" y="2699"/>
                    </a:lnTo>
                    <a:lnTo>
                      <a:pt x="2903" y="2686"/>
                    </a:lnTo>
                    <a:lnTo>
                      <a:pt x="2898" y="2690"/>
                    </a:lnTo>
                    <a:lnTo>
                      <a:pt x="2897" y="2692"/>
                    </a:lnTo>
                    <a:lnTo>
                      <a:pt x="2898" y="2712"/>
                    </a:lnTo>
                    <a:lnTo>
                      <a:pt x="2897" y="2716"/>
                    </a:lnTo>
                    <a:lnTo>
                      <a:pt x="2888" y="2722"/>
                    </a:lnTo>
                    <a:lnTo>
                      <a:pt x="2884" y="2730"/>
                    </a:lnTo>
                    <a:lnTo>
                      <a:pt x="2880" y="2733"/>
                    </a:lnTo>
                    <a:lnTo>
                      <a:pt x="2877" y="2726"/>
                    </a:lnTo>
                    <a:lnTo>
                      <a:pt x="2882" y="2716"/>
                    </a:lnTo>
                    <a:lnTo>
                      <a:pt x="2885" y="2707"/>
                    </a:lnTo>
                    <a:lnTo>
                      <a:pt x="2884" y="2702"/>
                    </a:lnTo>
                    <a:lnTo>
                      <a:pt x="2879" y="2711"/>
                    </a:lnTo>
                    <a:lnTo>
                      <a:pt x="2869" y="2734"/>
                    </a:lnTo>
                    <a:lnTo>
                      <a:pt x="2866" y="2738"/>
                    </a:lnTo>
                    <a:lnTo>
                      <a:pt x="2860" y="2740"/>
                    </a:lnTo>
                    <a:lnTo>
                      <a:pt x="2858" y="2732"/>
                    </a:lnTo>
                    <a:lnTo>
                      <a:pt x="2859" y="2721"/>
                    </a:lnTo>
                    <a:lnTo>
                      <a:pt x="2845" y="2738"/>
                    </a:lnTo>
                    <a:lnTo>
                      <a:pt x="2839" y="2753"/>
                    </a:lnTo>
                    <a:lnTo>
                      <a:pt x="2834" y="2756"/>
                    </a:lnTo>
                    <a:lnTo>
                      <a:pt x="2833" y="2761"/>
                    </a:lnTo>
                    <a:lnTo>
                      <a:pt x="2812" y="2771"/>
                    </a:lnTo>
                    <a:lnTo>
                      <a:pt x="2807" y="2771"/>
                    </a:lnTo>
                    <a:lnTo>
                      <a:pt x="2793" y="2764"/>
                    </a:lnTo>
                    <a:lnTo>
                      <a:pt x="2767" y="2764"/>
                    </a:lnTo>
                    <a:lnTo>
                      <a:pt x="2750" y="2756"/>
                    </a:lnTo>
                    <a:lnTo>
                      <a:pt x="2741" y="2757"/>
                    </a:lnTo>
                    <a:lnTo>
                      <a:pt x="2728" y="2764"/>
                    </a:lnTo>
                    <a:lnTo>
                      <a:pt x="2721" y="2765"/>
                    </a:lnTo>
                    <a:lnTo>
                      <a:pt x="2709" y="2759"/>
                    </a:lnTo>
                    <a:lnTo>
                      <a:pt x="2702" y="2749"/>
                    </a:lnTo>
                    <a:lnTo>
                      <a:pt x="2689" y="2745"/>
                    </a:lnTo>
                    <a:lnTo>
                      <a:pt x="2682" y="2739"/>
                    </a:lnTo>
                    <a:lnTo>
                      <a:pt x="2673" y="2737"/>
                    </a:lnTo>
                    <a:lnTo>
                      <a:pt x="2669" y="2734"/>
                    </a:lnTo>
                    <a:lnTo>
                      <a:pt x="2662" y="2727"/>
                    </a:lnTo>
                    <a:lnTo>
                      <a:pt x="2654" y="2721"/>
                    </a:lnTo>
                    <a:lnTo>
                      <a:pt x="2644" y="2717"/>
                    </a:lnTo>
                    <a:lnTo>
                      <a:pt x="2618" y="2716"/>
                    </a:lnTo>
                    <a:lnTo>
                      <a:pt x="2610" y="2721"/>
                    </a:lnTo>
                    <a:lnTo>
                      <a:pt x="2599" y="2721"/>
                    </a:lnTo>
                    <a:lnTo>
                      <a:pt x="2592" y="2719"/>
                    </a:lnTo>
                    <a:lnTo>
                      <a:pt x="2592" y="2717"/>
                    </a:lnTo>
                    <a:lnTo>
                      <a:pt x="2590" y="2716"/>
                    </a:lnTo>
                    <a:lnTo>
                      <a:pt x="2576" y="2712"/>
                    </a:lnTo>
                    <a:lnTo>
                      <a:pt x="2572" y="2708"/>
                    </a:lnTo>
                    <a:lnTo>
                      <a:pt x="2562" y="2711"/>
                    </a:lnTo>
                    <a:lnTo>
                      <a:pt x="2558" y="2711"/>
                    </a:lnTo>
                    <a:lnTo>
                      <a:pt x="2557" y="2708"/>
                    </a:lnTo>
                    <a:lnTo>
                      <a:pt x="2548" y="2710"/>
                    </a:lnTo>
                    <a:lnTo>
                      <a:pt x="2540" y="2687"/>
                    </a:lnTo>
                    <a:lnTo>
                      <a:pt x="2537" y="2686"/>
                    </a:lnTo>
                    <a:lnTo>
                      <a:pt x="2526" y="2654"/>
                    </a:lnTo>
                    <a:lnTo>
                      <a:pt x="2519" y="2653"/>
                    </a:lnTo>
                    <a:lnTo>
                      <a:pt x="2514" y="2653"/>
                    </a:lnTo>
                    <a:lnTo>
                      <a:pt x="2514" y="2689"/>
                    </a:lnTo>
                    <a:lnTo>
                      <a:pt x="2455" y="2689"/>
                    </a:lnTo>
                    <a:lnTo>
                      <a:pt x="2400" y="2689"/>
                    </a:lnTo>
                    <a:lnTo>
                      <a:pt x="2388" y="2689"/>
                    </a:lnTo>
                    <a:lnTo>
                      <a:pt x="2342" y="2689"/>
                    </a:lnTo>
                    <a:lnTo>
                      <a:pt x="2294" y="2689"/>
                    </a:lnTo>
                    <a:lnTo>
                      <a:pt x="2241" y="2689"/>
                    </a:lnTo>
                    <a:lnTo>
                      <a:pt x="2191" y="2689"/>
                    </a:lnTo>
                    <a:lnTo>
                      <a:pt x="2174" y="2689"/>
                    </a:lnTo>
                    <a:lnTo>
                      <a:pt x="2027" y="2689"/>
                    </a:lnTo>
                    <a:lnTo>
                      <a:pt x="1983" y="2689"/>
                    </a:lnTo>
                    <a:lnTo>
                      <a:pt x="1929" y="2689"/>
                    </a:lnTo>
                    <a:lnTo>
                      <a:pt x="1880" y="2689"/>
                    </a:lnTo>
                    <a:lnTo>
                      <a:pt x="1833" y="2689"/>
                    </a:lnTo>
                    <a:lnTo>
                      <a:pt x="1785" y="2689"/>
                    </a:lnTo>
                    <a:lnTo>
                      <a:pt x="1731" y="2689"/>
                    </a:lnTo>
                    <a:lnTo>
                      <a:pt x="1699" y="2689"/>
                    </a:lnTo>
                    <a:lnTo>
                      <a:pt x="1650" y="2687"/>
                    </a:lnTo>
                    <a:lnTo>
                      <a:pt x="1596" y="2687"/>
                    </a:lnTo>
                    <a:lnTo>
                      <a:pt x="1546" y="2687"/>
                    </a:lnTo>
                    <a:lnTo>
                      <a:pt x="1477" y="2687"/>
                    </a:lnTo>
                    <a:lnTo>
                      <a:pt x="1368" y="2687"/>
                    </a:lnTo>
                    <a:lnTo>
                      <a:pt x="1315" y="2687"/>
                    </a:lnTo>
                    <a:lnTo>
                      <a:pt x="1262" y="2687"/>
                    </a:lnTo>
                    <a:lnTo>
                      <a:pt x="1217" y="2687"/>
                    </a:lnTo>
                    <a:lnTo>
                      <a:pt x="1167" y="2687"/>
                    </a:lnTo>
                    <a:lnTo>
                      <a:pt x="1115" y="2687"/>
                    </a:lnTo>
                    <a:lnTo>
                      <a:pt x="1064" y="2687"/>
                    </a:lnTo>
                    <a:lnTo>
                      <a:pt x="1002" y="2687"/>
                    </a:lnTo>
                    <a:lnTo>
                      <a:pt x="1000" y="2683"/>
                    </a:lnTo>
                    <a:lnTo>
                      <a:pt x="994" y="2679"/>
                    </a:lnTo>
                    <a:lnTo>
                      <a:pt x="989" y="2680"/>
                    </a:lnTo>
                    <a:lnTo>
                      <a:pt x="988" y="2678"/>
                    </a:lnTo>
                    <a:lnTo>
                      <a:pt x="989" y="2674"/>
                    </a:lnTo>
                    <a:lnTo>
                      <a:pt x="999" y="2670"/>
                    </a:lnTo>
                    <a:lnTo>
                      <a:pt x="1011" y="2671"/>
                    </a:lnTo>
                    <a:lnTo>
                      <a:pt x="1010" y="2665"/>
                    </a:lnTo>
                    <a:lnTo>
                      <a:pt x="1008" y="2665"/>
                    </a:lnTo>
                    <a:lnTo>
                      <a:pt x="1006" y="2663"/>
                    </a:lnTo>
                    <a:lnTo>
                      <a:pt x="1004" y="2662"/>
                    </a:lnTo>
                    <a:lnTo>
                      <a:pt x="992" y="2665"/>
                    </a:lnTo>
                    <a:lnTo>
                      <a:pt x="981" y="2664"/>
                    </a:lnTo>
                    <a:lnTo>
                      <a:pt x="979" y="2660"/>
                    </a:lnTo>
                    <a:lnTo>
                      <a:pt x="979" y="2659"/>
                    </a:lnTo>
                    <a:lnTo>
                      <a:pt x="977" y="2656"/>
                    </a:lnTo>
                    <a:lnTo>
                      <a:pt x="977" y="2652"/>
                    </a:lnTo>
                    <a:lnTo>
                      <a:pt x="979" y="2651"/>
                    </a:lnTo>
                    <a:lnTo>
                      <a:pt x="981" y="2626"/>
                    </a:lnTo>
                    <a:lnTo>
                      <a:pt x="976" y="2625"/>
                    </a:lnTo>
                    <a:lnTo>
                      <a:pt x="975" y="2630"/>
                    </a:lnTo>
                    <a:lnTo>
                      <a:pt x="966" y="2638"/>
                    </a:lnTo>
                    <a:lnTo>
                      <a:pt x="960" y="2649"/>
                    </a:lnTo>
                    <a:lnTo>
                      <a:pt x="955" y="2648"/>
                    </a:lnTo>
                    <a:lnTo>
                      <a:pt x="952" y="2641"/>
                    </a:lnTo>
                    <a:lnTo>
                      <a:pt x="952" y="2637"/>
                    </a:lnTo>
                    <a:lnTo>
                      <a:pt x="955" y="2626"/>
                    </a:lnTo>
                    <a:lnTo>
                      <a:pt x="949" y="2626"/>
                    </a:lnTo>
                    <a:lnTo>
                      <a:pt x="949" y="2621"/>
                    </a:lnTo>
                    <a:lnTo>
                      <a:pt x="946" y="2621"/>
                    </a:lnTo>
                    <a:lnTo>
                      <a:pt x="944" y="2616"/>
                    </a:lnTo>
                    <a:lnTo>
                      <a:pt x="944" y="2611"/>
                    </a:lnTo>
                    <a:lnTo>
                      <a:pt x="939" y="2606"/>
                    </a:lnTo>
                    <a:lnTo>
                      <a:pt x="936" y="2598"/>
                    </a:lnTo>
                    <a:lnTo>
                      <a:pt x="935" y="2600"/>
                    </a:lnTo>
                    <a:lnTo>
                      <a:pt x="938" y="2609"/>
                    </a:lnTo>
                    <a:lnTo>
                      <a:pt x="936" y="2614"/>
                    </a:lnTo>
                    <a:lnTo>
                      <a:pt x="930" y="2605"/>
                    </a:lnTo>
                    <a:lnTo>
                      <a:pt x="927" y="2615"/>
                    </a:lnTo>
                    <a:lnTo>
                      <a:pt x="923" y="2617"/>
                    </a:lnTo>
                    <a:lnTo>
                      <a:pt x="911" y="2617"/>
                    </a:lnTo>
                    <a:lnTo>
                      <a:pt x="902" y="2610"/>
                    </a:lnTo>
                    <a:lnTo>
                      <a:pt x="898" y="2605"/>
                    </a:lnTo>
                    <a:lnTo>
                      <a:pt x="892" y="2599"/>
                    </a:lnTo>
                    <a:lnTo>
                      <a:pt x="891" y="2594"/>
                    </a:lnTo>
                    <a:lnTo>
                      <a:pt x="898" y="2588"/>
                    </a:lnTo>
                    <a:lnTo>
                      <a:pt x="900" y="2584"/>
                    </a:lnTo>
                    <a:lnTo>
                      <a:pt x="900" y="2578"/>
                    </a:lnTo>
                    <a:lnTo>
                      <a:pt x="897" y="2573"/>
                    </a:lnTo>
                    <a:lnTo>
                      <a:pt x="900" y="2565"/>
                    </a:lnTo>
                    <a:lnTo>
                      <a:pt x="896" y="2563"/>
                    </a:lnTo>
                    <a:lnTo>
                      <a:pt x="890" y="2568"/>
                    </a:lnTo>
                    <a:lnTo>
                      <a:pt x="884" y="2570"/>
                    </a:lnTo>
                    <a:lnTo>
                      <a:pt x="880" y="2565"/>
                    </a:lnTo>
                    <a:lnTo>
                      <a:pt x="878" y="2555"/>
                    </a:lnTo>
                    <a:lnTo>
                      <a:pt x="875" y="2555"/>
                    </a:lnTo>
                    <a:lnTo>
                      <a:pt x="864" y="2561"/>
                    </a:lnTo>
                    <a:lnTo>
                      <a:pt x="853" y="2557"/>
                    </a:lnTo>
                    <a:lnTo>
                      <a:pt x="849" y="2560"/>
                    </a:lnTo>
                    <a:lnTo>
                      <a:pt x="842" y="2554"/>
                    </a:lnTo>
                    <a:lnTo>
                      <a:pt x="841" y="2558"/>
                    </a:lnTo>
                    <a:lnTo>
                      <a:pt x="837" y="2561"/>
                    </a:lnTo>
                    <a:lnTo>
                      <a:pt x="833" y="2557"/>
                    </a:lnTo>
                    <a:lnTo>
                      <a:pt x="803" y="2556"/>
                    </a:lnTo>
                    <a:lnTo>
                      <a:pt x="800" y="2552"/>
                    </a:lnTo>
                    <a:lnTo>
                      <a:pt x="826" y="2545"/>
                    </a:lnTo>
                    <a:lnTo>
                      <a:pt x="828" y="2541"/>
                    </a:lnTo>
                    <a:lnTo>
                      <a:pt x="816" y="2541"/>
                    </a:lnTo>
                    <a:lnTo>
                      <a:pt x="819" y="2531"/>
                    </a:lnTo>
                    <a:lnTo>
                      <a:pt x="809" y="2528"/>
                    </a:lnTo>
                    <a:lnTo>
                      <a:pt x="803" y="2527"/>
                    </a:lnTo>
                    <a:lnTo>
                      <a:pt x="803" y="2525"/>
                    </a:lnTo>
                    <a:lnTo>
                      <a:pt x="810" y="2525"/>
                    </a:lnTo>
                    <a:lnTo>
                      <a:pt x="815" y="2523"/>
                    </a:lnTo>
                    <a:lnTo>
                      <a:pt x="810" y="2517"/>
                    </a:lnTo>
                    <a:lnTo>
                      <a:pt x="794" y="2514"/>
                    </a:lnTo>
                    <a:lnTo>
                      <a:pt x="787" y="2522"/>
                    </a:lnTo>
                    <a:lnTo>
                      <a:pt x="783" y="2518"/>
                    </a:lnTo>
                    <a:lnTo>
                      <a:pt x="766" y="2517"/>
                    </a:lnTo>
                    <a:lnTo>
                      <a:pt x="764" y="2520"/>
                    </a:lnTo>
                    <a:lnTo>
                      <a:pt x="767" y="2524"/>
                    </a:lnTo>
                    <a:lnTo>
                      <a:pt x="762" y="2525"/>
                    </a:lnTo>
                    <a:lnTo>
                      <a:pt x="740" y="2514"/>
                    </a:lnTo>
                    <a:lnTo>
                      <a:pt x="731" y="2504"/>
                    </a:lnTo>
                    <a:lnTo>
                      <a:pt x="729" y="2498"/>
                    </a:lnTo>
                    <a:lnTo>
                      <a:pt x="729" y="2492"/>
                    </a:lnTo>
                    <a:lnTo>
                      <a:pt x="735" y="2490"/>
                    </a:lnTo>
                    <a:lnTo>
                      <a:pt x="741" y="2490"/>
                    </a:lnTo>
                    <a:lnTo>
                      <a:pt x="747" y="2487"/>
                    </a:lnTo>
                    <a:lnTo>
                      <a:pt x="745" y="2484"/>
                    </a:lnTo>
                    <a:lnTo>
                      <a:pt x="740" y="2481"/>
                    </a:lnTo>
                    <a:lnTo>
                      <a:pt x="729" y="2484"/>
                    </a:lnTo>
                    <a:lnTo>
                      <a:pt x="730" y="2479"/>
                    </a:lnTo>
                    <a:lnTo>
                      <a:pt x="741" y="2474"/>
                    </a:lnTo>
                    <a:lnTo>
                      <a:pt x="752" y="2475"/>
                    </a:lnTo>
                    <a:lnTo>
                      <a:pt x="756" y="2472"/>
                    </a:lnTo>
                    <a:lnTo>
                      <a:pt x="745" y="2469"/>
                    </a:lnTo>
                    <a:lnTo>
                      <a:pt x="742" y="2465"/>
                    </a:lnTo>
                    <a:lnTo>
                      <a:pt x="750" y="2457"/>
                    </a:lnTo>
                    <a:lnTo>
                      <a:pt x="742" y="2448"/>
                    </a:lnTo>
                    <a:lnTo>
                      <a:pt x="734" y="2461"/>
                    </a:lnTo>
                    <a:lnTo>
                      <a:pt x="728" y="2463"/>
                    </a:lnTo>
                    <a:lnTo>
                      <a:pt x="725" y="2461"/>
                    </a:lnTo>
                    <a:lnTo>
                      <a:pt x="723" y="2454"/>
                    </a:lnTo>
                    <a:lnTo>
                      <a:pt x="723" y="2443"/>
                    </a:lnTo>
                    <a:lnTo>
                      <a:pt x="725" y="2430"/>
                    </a:lnTo>
                    <a:lnTo>
                      <a:pt x="723" y="2428"/>
                    </a:lnTo>
                    <a:lnTo>
                      <a:pt x="722" y="2425"/>
                    </a:lnTo>
                    <a:lnTo>
                      <a:pt x="722" y="2420"/>
                    </a:lnTo>
                    <a:lnTo>
                      <a:pt x="724" y="2409"/>
                    </a:lnTo>
                    <a:lnTo>
                      <a:pt x="723" y="2402"/>
                    </a:lnTo>
                    <a:lnTo>
                      <a:pt x="719" y="2400"/>
                    </a:lnTo>
                    <a:lnTo>
                      <a:pt x="719" y="2393"/>
                    </a:lnTo>
                    <a:lnTo>
                      <a:pt x="718" y="2388"/>
                    </a:lnTo>
                    <a:lnTo>
                      <a:pt x="707" y="2394"/>
                    </a:lnTo>
                    <a:lnTo>
                      <a:pt x="698" y="2395"/>
                    </a:lnTo>
                    <a:lnTo>
                      <a:pt x="699" y="2390"/>
                    </a:lnTo>
                    <a:lnTo>
                      <a:pt x="702" y="2388"/>
                    </a:lnTo>
                    <a:lnTo>
                      <a:pt x="702" y="2383"/>
                    </a:lnTo>
                    <a:lnTo>
                      <a:pt x="699" y="2378"/>
                    </a:lnTo>
                    <a:lnTo>
                      <a:pt x="693" y="2378"/>
                    </a:lnTo>
                    <a:lnTo>
                      <a:pt x="683" y="2382"/>
                    </a:lnTo>
                    <a:lnTo>
                      <a:pt x="674" y="2380"/>
                    </a:lnTo>
                    <a:lnTo>
                      <a:pt x="671" y="2377"/>
                    </a:lnTo>
                    <a:lnTo>
                      <a:pt x="669" y="2363"/>
                    </a:lnTo>
                    <a:lnTo>
                      <a:pt x="663" y="2361"/>
                    </a:lnTo>
                    <a:lnTo>
                      <a:pt x="656" y="2350"/>
                    </a:lnTo>
                    <a:lnTo>
                      <a:pt x="655" y="2345"/>
                    </a:lnTo>
                    <a:lnTo>
                      <a:pt x="651" y="2337"/>
                    </a:lnTo>
                    <a:lnTo>
                      <a:pt x="654" y="2326"/>
                    </a:lnTo>
                    <a:lnTo>
                      <a:pt x="658" y="2321"/>
                    </a:lnTo>
                    <a:lnTo>
                      <a:pt x="658" y="2308"/>
                    </a:lnTo>
                    <a:lnTo>
                      <a:pt x="658" y="2298"/>
                    </a:lnTo>
                    <a:lnTo>
                      <a:pt x="656" y="2296"/>
                    </a:lnTo>
                    <a:lnTo>
                      <a:pt x="653" y="2292"/>
                    </a:lnTo>
                    <a:lnTo>
                      <a:pt x="647" y="2297"/>
                    </a:lnTo>
                    <a:lnTo>
                      <a:pt x="645" y="2299"/>
                    </a:lnTo>
                    <a:lnTo>
                      <a:pt x="643" y="2298"/>
                    </a:lnTo>
                    <a:lnTo>
                      <a:pt x="642" y="2296"/>
                    </a:lnTo>
                    <a:lnTo>
                      <a:pt x="640" y="2296"/>
                    </a:lnTo>
                    <a:lnTo>
                      <a:pt x="624" y="2278"/>
                    </a:lnTo>
                    <a:lnTo>
                      <a:pt x="621" y="2270"/>
                    </a:lnTo>
                    <a:lnTo>
                      <a:pt x="616" y="2264"/>
                    </a:lnTo>
                    <a:lnTo>
                      <a:pt x="600" y="2250"/>
                    </a:lnTo>
                    <a:lnTo>
                      <a:pt x="599" y="2246"/>
                    </a:lnTo>
                    <a:lnTo>
                      <a:pt x="600" y="2238"/>
                    </a:lnTo>
                    <a:lnTo>
                      <a:pt x="605" y="2233"/>
                    </a:lnTo>
                    <a:lnTo>
                      <a:pt x="610" y="2231"/>
                    </a:lnTo>
                    <a:lnTo>
                      <a:pt x="608" y="2226"/>
                    </a:lnTo>
                    <a:lnTo>
                      <a:pt x="595" y="2227"/>
                    </a:lnTo>
                    <a:lnTo>
                      <a:pt x="590" y="2224"/>
                    </a:lnTo>
                    <a:lnTo>
                      <a:pt x="583" y="2211"/>
                    </a:lnTo>
                    <a:lnTo>
                      <a:pt x="580" y="2208"/>
                    </a:lnTo>
                    <a:lnTo>
                      <a:pt x="580" y="2195"/>
                    </a:lnTo>
                    <a:lnTo>
                      <a:pt x="584" y="2189"/>
                    </a:lnTo>
                    <a:lnTo>
                      <a:pt x="586" y="2181"/>
                    </a:lnTo>
                    <a:lnTo>
                      <a:pt x="591" y="2179"/>
                    </a:lnTo>
                    <a:lnTo>
                      <a:pt x="599" y="2185"/>
                    </a:lnTo>
                    <a:lnTo>
                      <a:pt x="600" y="2181"/>
                    </a:lnTo>
                    <a:lnTo>
                      <a:pt x="596" y="2175"/>
                    </a:lnTo>
                    <a:lnTo>
                      <a:pt x="596" y="2170"/>
                    </a:lnTo>
                    <a:lnTo>
                      <a:pt x="599" y="2161"/>
                    </a:lnTo>
                    <a:lnTo>
                      <a:pt x="604" y="2157"/>
                    </a:lnTo>
                    <a:lnTo>
                      <a:pt x="604" y="2153"/>
                    </a:lnTo>
                    <a:lnTo>
                      <a:pt x="601" y="2147"/>
                    </a:lnTo>
                    <a:lnTo>
                      <a:pt x="599" y="2147"/>
                    </a:lnTo>
                    <a:lnTo>
                      <a:pt x="600" y="2140"/>
                    </a:lnTo>
                    <a:lnTo>
                      <a:pt x="602" y="2136"/>
                    </a:lnTo>
                    <a:lnTo>
                      <a:pt x="605" y="2130"/>
                    </a:lnTo>
                    <a:lnTo>
                      <a:pt x="605" y="2125"/>
                    </a:lnTo>
                    <a:lnTo>
                      <a:pt x="600" y="2109"/>
                    </a:lnTo>
                    <a:lnTo>
                      <a:pt x="600" y="2082"/>
                    </a:lnTo>
                    <a:lnTo>
                      <a:pt x="602" y="2067"/>
                    </a:lnTo>
                    <a:lnTo>
                      <a:pt x="605" y="2062"/>
                    </a:lnTo>
                    <a:lnTo>
                      <a:pt x="605" y="2060"/>
                    </a:lnTo>
                    <a:lnTo>
                      <a:pt x="601" y="2054"/>
                    </a:lnTo>
                    <a:lnTo>
                      <a:pt x="599" y="2050"/>
                    </a:lnTo>
                    <a:lnTo>
                      <a:pt x="580" y="2045"/>
                    </a:lnTo>
                    <a:lnTo>
                      <a:pt x="575" y="2039"/>
                    </a:lnTo>
                    <a:lnTo>
                      <a:pt x="550" y="2018"/>
                    </a:lnTo>
                    <a:lnTo>
                      <a:pt x="514" y="2008"/>
                    </a:lnTo>
                    <a:lnTo>
                      <a:pt x="502" y="2001"/>
                    </a:lnTo>
                    <a:lnTo>
                      <a:pt x="497" y="1995"/>
                    </a:lnTo>
                    <a:lnTo>
                      <a:pt x="492" y="1986"/>
                    </a:lnTo>
                    <a:lnTo>
                      <a:pt x="487" y="1969"/>
                    </a:lnTo>
                    <a:lnTo>
                      <a:pt x="487" y="1965"/>
                    </a:lnTo>
                    <a:lnTo>
                      <a:pt x="483" y="1958"/>
                    </a:lnTo>
                    <a:lnTo>
                      <a:pt x="473" y="1949"/>
                    </a:lnTo>
                    <a:lnTo>
                      <a:pt x="472" y="1944"/>
                    </a:lnTo>
                    <a:lnTo>
                      <a:pt x="475" y="1939"/>
                    </a:lnTo>
                    <a:lnTo>
                      <a:pt x="475" y="1936"/>
                    </a:lnTo>
                    <a:lnTo>
                      <a:pt x="471" y="1928"/>
                    </a:lnTo>
                    <a:lnTo>
                      <a:pt x="457" y="1911"/>
                    </a:lnTo>
                    <a:lnTo>
                      <a:pt x="452" y="1893"/>
                    </a:lnTo>
                    <a:lnTo>
                      <a:pt x="449" y="1893"/>
                    </a:lnTo>
                    <a:lnTo>
                      <a:pt x="448" y="1890"/>
                    </a:lnTo>
                    <a:lnTo>
                      <a:pt x="441" y="1872"/>
                    </a:lnTo>
                    <a:lnTo>
                      <a:pt x="413" y="1826"/>
                    </a:lnTo>
                    <a:lnTo>
                      <a:pt x="402" y="1807"/>
                    </a:lnTo>
                    <a:lnTo>
                      <a:pt x="395" y="1786"/>
                    </a:lnTo>
                    <a:lnTo>
                      <a:pt x="384" y="1775"/>
                    </a:lnTo>
                    <a:lnTo>
                      <a:pt x="363" y="1766"/>
                    </a:lnTo>
                    <a:lnTo>
                      <a:pt x="359" y="1759"/>
                    </a:lnTo>
                    <a:lnTo>
                      <a:pt x="359" y="1756"/>
                    </a:lnTo>
                    <a:lnTo>
                      <a:pt x="355" y="1740"/>
                    </a:lnTo>
                    <a:lnTo>
                      <a:pt x="343" y="1729"/>
                    </a:lnTo>
                    <a:lnTo>
                      <a:pt x="341" y="1721"/>
                    </a:lnTo>
                    <a:lnTo>
                      <a:pt x="332" y="1707"/>
                    </a:lnTo>
                    <a:lnTo>
                      <a:pt x="328" y="1695"/>
                    </a:lnTo>
                    <a:lnTo>
                      <a:pt x="323" y="1695"/>
                    </a:lnTo>
                    <a:lnTo>
                      <a:pt x="320" y="1691"/>
                    </a:lnTo>
                    <a:lnTo>
                      <a:pt x="311" y="1673"/>
                    </a:lnTo>
                    <a:lnTo>
                      <a:pt x="305" y="1667"/>
                    </a:lnTo>
                    <a:lnTo>
                      <a:pt x="300" y="1666"/>
                    </a:lnTo>
                    <a:lnTo>
                      <a:pt x="278" y="1683"/>
                    </a:lnTo>
                    <a:lnTo>
                      <a:pt x="257" y="1689"/>
                    </a:lnTo>
                    <a:lnTo>
                      <a:pt x="252" y="1695"/>
                    </a:lnTo>
                    <a:lnTo>
                      <a:pt x="251" y="1707"/>
                    </a:lnTo>
                    <a:lnTo>
                      <a:pt x="249" y="1710"/>
                    </a:lnTo>
                    <a:lnTo>
                      <a:pt x="242" y="1713"/>
                    </a:lnTo>
                    <a:lnTo>
                      <a:pt x="240" y="1717"/>
                    </a:lnTo>
                    <a:lnTo>
                      <a:pt x="240" y="1726"/>
                    </a:lnTo>
                    <a:lnTo>
                      <a:pt x="236" y="1734"/>
                    </a:lnTo>
                    <a:lnTo>
                      <a:pt x="220" y="1739"/>
                    </a:lnTo>
                    <a:lnTo>
                      <a:pt x="204" y="1753"/>
                    </a:lnTo>
                    <a:lnTo>
                      <a:pt x="191" y="1758"/>
                    </a:lnTo>
                    <a:lnTo>
                      <a:pt x="188" y="1756"/>
                    </a:lnTo>
                    <a:lnTo>
                      <a:pt x="188" y="1753"/>
                    </a:lnTo>
                    <a:lnTo>
                      <a:pt x="185" y="1747"/>
                    </a:lnTo>
                    <a:lnTo>
                      <a:pt x="175" y="1723"/>
                    </a:lnTo>
                    <a:lnTo>
                      <a:pt x="159" y="1710"/>
                    </a:lnTo>
                    <a:lnTo>
                      <a:pt x="176" y="1695"/>
                    </a:lnTo>
                    <a:lnTo>
                      <a:pt x="174" y="1691"/>
                    </a:lnTo>
                    <a:lnTo>
                      <a:pt x="158" y="1681"/>
                    </a:lnTo>
                    <a:lnTo>
                      <a:pt x="169" y="1693"/>
                    </a:lnTo>
                    <a:lnTo>
                      <a:pt x="166" y="1697"/>
                    </a:lnTo>
                    <a:lnTo>
                      <a:pt x="155" y="1695"/>
                    </a:lnTo>
                    <a:lnTo>
                      <a:pt x="152" y="1702"/>
                    </a:lnTo>
                    <a:lnTo>
                      <a:pt x="149" y="1699"/>
                    </a:lnTo>
                    <a:lnTo>
                      <a:pt x="122" y="1664"/>
                    </a:lnTo>
                    <a:lnTo>
                      <a:pt x="117" y="1653"/>
                    </a:lnTo>
                    <a:lnTo>
                      <a:pt x="104" y="1642"/>
                    </a:lnTo>
                    <a:lnTo>
                      <a:pt x="97" y="1636"/>
                    </a:lnTo>
                    <a:lnTo>
                      <a:pt x="101" y="1636"/>
                    </a:lnTo>
                    <a:lnTo>
                      <a:pt x="101" y="1630"/>
                    </a:lnTo>
                    <a:lnTo>
                      <a:pt x="101" y="1608"/>
                    </a:lnTo>
                    <a:lnTo>
                      <a:pt x="68" y="1609"/>
                    </a:lnTo>
                    <a:lnTo>
                      <a:pt x="56" y="1624"/>
                    </a:lnTo>
                    <a:lnTo>
                      <a:pt x="50" y="1621"/>
                    </a:lnTo>
                    <a:lnTo>
                      <a:pt x="35" y="1610"/>
                    </a:lnTo>
                    <a:lnTo>
                      <a:pt x="20" y="1621"/>
                    </a:lnTo>
                    <a:lnTo>
                      <a:pt x="0" y="1609"/>
                    </a:lnTo>
                    <a:lnTo>
                      <a:pt x="0" y="1573"/>
                    </a:lnTo>
                    <a:lnTo>
                      <a:pt x="0" y="1463"/>
                    </a:lnTo>
                    <a:lnTo>
                      <a:pt x="0" y="1356"/>
                    </a:lnTo>
                    <a:lnTo>
                      <a:pt x="0" y="1255"/>
                    </a:lnTo>
                    <a:lnTo>
                      <a:pt x="0" y="1146"/>
                    </a:lnTo>
                    <a:lnTo>
                      <a:pt x="0" y="1022"/>
                    </a:lnTo>
                    <a:lnTo>
                      <a:pt x="0" y="900"/>
                    </a:lnTo>
                    <a:lnTo>
                      <a:pt x="0" y="785"/>
                    </a:lnTo>
                    <a:lnTo>
                      <a:pt x="0" y="660"/>
                    </a:lnTo>
                    <a:lnTo>
                      <a:pt x="0" y="516"/>
                    </a:lnTo>
                    <a:lnTo>
                      <a:pt x="0" y="373"/>
                    </a:lnTo>
                    <a:lnTo>
                      <a:pt x="2" y="376"/>
                    </a:lnTo>
                    <a:lnTo>
                      <a:pt x="11" y="381"/>
                    </a:lnTo>
                    <a:lnTo>
                      <a:pt x="21" y="384"/>
                    </a:lnTo>
                    <a:lnTo>
                      <a:pt x="62" y="383"/>
                    </a:lnTo>
                    <a:lnTo>
                      <a:pt x="70" y="386"/>
                    </a:lnTo>
                    <a:lnTo>
                      <a:pt x="74" y="393"/>
                    </a:lnTo>
                    <a:lnTo>
                      <a:pt x="91" y="394"/>
                    </a:lnTo>
                    <a:lnTo>
                      <a:pt x="110" y="413"/>
                    </a:lnTo>
                    <a:lnTo>
                      <a:pt x="132" y="447"/>
                    </a:lnTo>
                    <a:lnTo>
                      <a:pt x="139" y="447"/>
                    </a:lnTo>
                    <a:lnTo>
                      <a:pt x="143" y="451"/>
                    </a:lnTo>
                    <a:lnTo>
                      <a:pt x="145" y="445"/>
                    </a:lnTo>
                    <a:lnTo>
                      <a:pt x="149" y="454"/>
                    </a:lnTo>
                    <a:lnTo>
                      <a:pt x="159" y="465"/>
                    </a:lnTo>
                    <a:lnTo>
                      <a:pt x="170" y="475"/>
                    </a:lnTo>
                    <a:lnTo>
                      <a:pt x="179" y="480"/>
                    </a:lnTo>
                    <a:lnTo>
                      <a:pt x="191" y="492"/>
                    </a:lnTo>
                    <a:lnTo>
                      <a:pt x="198" y="491"/>
                    </a:lnTo>
                    <a:lnTo>
                      <a:pt x="214" y="495"/>
                    </a:lnTo>
                    <a:lnTo>
                      <a:pt x="228" y="502"/>
                    </a:lnTo>
                    <a:lnTo>
                      <a:pt x="235" y="504"/>
                    </a:lnTo>
                    <a:lnTo>
                      <a:pt x="241" y="501"/>
                    </a:lnTo>
                    <a:lnTo>
                      <a:pt x="246" y="505"/>
                    </a:lnTo>
                    <a:lnTo>
                      <a:pt x="246" y="500"/>
                    </a:lnTo>
                    <a:lnTo>
                      <a:pt x="244" y="492"/>
                    </a:lnTo>
                    <a:lnTo>
                      <a:pt x="255" y="497"/>
                    </a:lnTo>
                    <a:lnTo>
                      <a:pt x="265" y="501"/>
                    </a:lnTo>
                    <a:lnTo>
                      <a:pt x="269" y="506"/>
                    </a:lnTo>
                    <a:lnTo>
                      <a:pt x="277" y="507"/>
                    </a:lnTo>
                    <a:lnTo>
                      <a:pt x="288" y="516"/>
                    </a:lnTo>
                    <a:lnTo>
                      <a:pt x="309" y="537"/>
                    </a:lnTo>
                    <a:lnTo>
                      <a:pt x="316" y="535"/>
                    </a:lnTo>
                    <a:lnTo>
                      <a:pt x="321" y="537"/>
                    </a:lnTo>
                    <a:lnTo>
                      <a:pt x="319" y="529"/>
                    </a:lnTo>
                    <a:lnTo>
                      <a:pt x="308" y="517"/>
                    </a:lnTo>
                    <a:lnTo>
                      <a:pt x="304" y="506"/>
                    </a:lnTo>
                    <a:lnTo>
                      <a:pt x="300" y="501"/>
                    </a:lnTo>
                    <a:lnTo>
                      <a:pt x="306" y="499"/>
                    </a:lnTo>
                    <a:lnTo>
                      <a:pt x="322" y="505"/>
                    </a:lnTo>
                    <a:lnTo>
                      <a:pt x="331" y="502"/>
                    </a:lnTo>
                    <a:lnTo>
                      <a:pt x="341" y="505"/>
                    </a:lnTo>
                    <a:lnTo>
                      <a:pt x="347" y="510"/>
                    </a:lnTo>
                    <a:lnTo>
                      <a:pt x="349" y="524"/>
                    </a:lnTo>
                    <a:lnTo>
                      <a:pt x="354" y="532"/>
                    </a:lnTo>
                    <a:lnTo>
                      <a:pt x="370" y="545"/>
                    </a:lnTo>
                    <a:lnTo>
                      <a:pt x="373" y="553"/>
                    </a:lnTo>
                    <a:lnTo>
                      <a:pt x="376" y="542"/>
                    </a:lnTo>
                    <a:lnTo>
                      <a:pt x="375" y="527"/>
                    </a:lnTo>
                    <a:lnTo>
                      <a:pt x="370" y="522"/>
                    </a:lnTo>
                    <a:lnTo>
                      <a:pt x="353" y="490"/>
                    </a:lnTo>
                    <a:lnTo>
                      <a:pt x="349" y="480"/>
                    </a:lnTo>
                    <a:lnTo>
                      <a:pt x="349" y="475"/>
                    </a:lnTo>
                    <a:lnTo>
                      <a:pt x="360" y="468"/>
                    </a:lnTo>
                    <a:lnTo>
                      <a:pt x="369" y="456"/>
                    </a:lnTo>
                    <a:lnTo>
                      <a:pt x="385" y="445"/>
                    </a:lnTo>
                    <a:lnTo>
                      <a:pt x="391" y="435"/>
                    </a:lnTo>
                    <a:lnTo>
                      <a:pt x="396" y="435"/>
                    </a:lnTo>
                    <a:lnTo>
                      <a:pt x="400" y="429"/>
                    </a:lnTo>
                    <a:lnTo>
                      <a:pt x="423" y="425"/>
                    </a:lnTo>
                    <a:lnTo>
                      <a:pt x="430" y="420"/>
                    </a:lnTo>
                    <a:lnTo>
                      <a:pt x="439" y="411"/>
                    </a:lnTo>
                    <a:lnTo>
                      <a:pt x="440" y="391"/>
                    </a:lnTo>
                    <a:lnTo>
                      <a:pt x="448" y="384"/>
                    </a:lnTo>
                    <a:lnTo>
                      <a:pt x="450" y="387"/>
                    </a:lnTo>
                    <a:lnTo>
                      <a:pt x="455" y="387"/>
                    </a:lnTo>
                    <a:lnTo>
                      <a:pt x="457" y="378"/>
                    </a:lnTo>
                    <a:lnTo>
                      <a:pt x="464" y="371"/>
                    </a:lnTo>
                    <a:lnTo>
                      <a:pt x="468" y="371"/>
                    </a:lnTo>
                    <a:lnTo>
                      <a:pt x="470" y="376"/>
                    </a:lnTo>
                    <a:lnTo>
                      <a:pt x="484" y="376"/>
                    </a:lnTo>
                    <a:lnTo>
                      <a:pt x="491" y="370"/>
                    </a:lnTo>
                    <a:lnTo>
                      <a:pt x="492" y="365"/>
                    </a:lnTo>
                    <a:lnTo>
                      <a:pt x="500" y="362"/>
                    </a:lnTo>
                    <a:lnTo>
                      <a:pt x="521" y="348"/>
                    </a:lnTo>
                    <a:lnTo>
                      <a:pt x="524" y="336"/>
                    </a:lnTo>
                    <a:lnTo>
                      <a:pt x="542" y="344"/>
                    </a:lnTo>
                    <a:lnTo>
                      <a:pt x="550" y="334"/>
                    </a:lnTo>
                    <a:lnTo>
                      <a:pt x="551" y="324"/>
                    </a:lnTo>
                    <a:lnTo>
                      <a:pt x="554" y="316"/>
                    </a:lnTo>
                    <a:lnTo>
                      <a:pt x="568" y="309"/>
                    </a:lnTo>
                    <a:lnTo>
                      <a:pt x="574" y="303"/>
                    </a:lnTo>
                    <a:lnTo>
                      <a:pt x="585" y="312"/>
                    </a:lnTo>
                    <a:lnTo>
                      <a:pt x="593" y="312"/>
                    </a:lnTo>
                    <a:lnTo>
                      <a:pt x="597" y="317"/>
                    </a:lnTo>
                    <a:lnTo>
                      <a:pt x="606" y="313"/>
                    </a:lnTo>
                    <a:lnTo>
                      <a:pt x="612" y="302"/>
                    </a:lnTo>
                    <a:lnTo>
                      <a:pt x="613" y="295"/>
                    </a:lnTo>
                    <a:lnTo>
                      <a:pt x="621" y="290"/>
                    </a:lnTo>
                    <a:lnTo>
                      <a:pt x="623" y="297"/>
                    </a:lnTo>
                    <a:lnTo>
                      <a:pt x="629" y="305"/>
                    </a:lnTo>
                    <a:lnTo>
                      <a:pt x="633" y="318"/>
                    </a:lnTo>
                    <a:lnTo>
                      <a:pt x="629" y="321"/>
                    </a:lnTo>
                    <a:lnTo>
                      <a:pt x="622" y="332"/>
                    </a:lnTo>
                    <a:lnTo>
                      <a:pt x="583" y="360"/>
                    </a:lnTo>
                    <a:lnTo>
                      <a:pt x="574" y="372"/>
                    </a:lnTo>
                    <a:lnTo>
                      <a:pt x="564" y="378"/>
                    </a:lnTo>
                    <a:lnTo>
                      <a:pt x="548" y="398"/>
                    </a:lnTo>
                    <a:lnTo>
                      <a:pt x="534" y="392"/>
                    </a:lnTo>
                    <a:lnTo>
                      <a:pt x="499" y="404"/>
                    </a:lnTo>
                    <a:lnTo>
                      <a:pt x="488" y="414"/>
                    </a:lnTo>
                    <a:lnTo>
                      <a:pt x="484" y="424"/>
                    </a:lnTo>
                    <a:lnTo>
                      <a:pt x="492" y="421"/>
                    </a:lnTo>
                    <a:lnTo>
                      <a:pt x="476" y="435"/>
                    </a:lnTo>
                    <a:lnTo>
                      <a:pt x="473" y="443"/>
                    </a:lnTo>
                    <a:lnTo>
                      <a:pt x="468" y="441"/>
                    </a:lnTo>
                    <a:lnTo>
                      <a:pt x="464" y="451"/>
                    </a:lnTo>
                    <a:lnTo>
                      <a:pt x="460" y="461"/>
                    </a:lnTo>
                    <a:lnTo>
                      <a:pt x="459" y="452"/>
                    </a:lnTo>
                    <a:lnTo>
                      <a:pt x="454" y="449"/>
                    </a:lnTo>
                    <a:lnTo>
                      <a:pt x="441" y="469"/>
                    </a:lnTo>
                    <a:lnTo>
                      <a:pt x="441" y="478"/>
                    </a:lnTo>
                    <a:lnTo>
                      <a:pt x="449" y="477"/>
                    </a:lnTo>
                    <a:lnTo>
                      <a:pt x="459" y="467"/>
                    </a:lnTo>
                    <a:lnTo>
                      <a:pt x="483" y="458"/>
                    </a:lnTo>
                    <a:lnTo>
                      <a:pt x="504" y="435"/>
                    </a:lnTo>
                    <a:lnTo>
                      <a:pt x="505" y="431"/>
                    </a:lnTo>
                    <a:lnTo>
                      <a:pt x="502" y="426"/>
                    </a:lnTo>
                    <a:lnTo>
                      <a:pt x="504" y="424"/>
                    </a:lnTo>
                    <a:lnTo>
                      <a:pt x="513" y="418"/>
                    </a:lnTo>
                    <a:lnTo>
                      <a:pt x="518" y="420"/>
                    </a:lnTo>
                    <a:lnTo>
                      <a:pt x="516" y="434"/>
                    </a:lnTo>
                    <a:lnTo>
                      <a:pt x="524" y="421"/>
                    </a:lnTo>
                    <a:lnTo>
                      <a:pt x="526" y="432"/>
                    </a:lnTo>
                    <a:lnTo>
                      <a:pt x="535" y="415"/>
                    </a:lnTo>
                    <a:lnTo>
                      <a:pt x="543" y="411"/>
                    </a:lnTo>
                    <a:lnTo>
                      <a:pt x="550" y="418"/>
                    </a:lnTo>
                    <a:lnTo>
                      <a:pt x="548" y="432"/>
                    </a:lnTo>
                    <a:lnTo>
                      <a:pt x="546" y="454"/>
                    </a:lnTo>
                    <a:lnTo>
                      <a:pt x="564" y="418"/>
                    </a:lnTo>
                    <a:lnTo>
                      <a:pt x="581" y="389"/>
                    </a:lnTo>
                    <a:lnTo>
                      <a:pt x="583" y="378"/>
                    </a:lnTo>
                    <a:lnTo>
                      <a:pt x="596" y="376"/>
                    </a:lnTo>
                    <a:lnTo>
                      <a:pt x="607" y="371"/>
                    </a:lnTo>
                    <a:lnTo>
                      <a:pt x="617" y="360"/>
                    </a:lnTo>
                    <a:lnTo>
                      <a:pt x="645" y="351"/>
                    </a:lnTo>
                    <a:lnTo>
                      <a:pt x="663" y="334"/>
                    </a:lnTo>
                    <a:lnTo>
                      <a:pt x="660" y="354"/>
                    </a:lnTo>
                    <a:lnTo>
                      <a:pt x="656" y="352"/>
                    </a:lnTo>
                    <a:lnTo>
                      <a:pt x="650" y="366"/>
                    </a:lnTo>
                    <a:lnTo>
                      <a:pt x="649" y="376"/>
                    </a:lnTo>
                    <a:lnTo>
                      <a:pt x="672" y="361"/>
                    </a:lnTo>
                    <a:lnTo>
                      <a:pt x="681" y="348"/>
                    </a:lnTo>
                    <a:lnTo>
                      <a:pt x="692" y="336"/>
                    </a:lnTo>
                    <a:lnTo>
                      <a:pt x="697" y="324"/>
                    </a:lnTo>
                    <a:lnTo>
                      <a:pt x="693" y="316"/>
                    </a:lnTo>
                    <a:lnTo>
                      <a:pt x="698" y="309"/>
                    </a:lnTo>
                    <a:lnTo>
                      <a:pt x="725" y="298"/>
                    </a:lnTo>
                    <a:lnTo>
                      <a:pt x="731" y="292"/>
                    </a:lnTo>
                    <a:lnTo>
                      <a:pt x="715" y="287"/>
                    </a:lnTo>
                    <a:lnTo>
                      <a:pt x="709" y="281"/>
                    </a:lnTo>
                    <a:lnTo>
                      <a:pt x="710" y="276"/>
                    </a:lnTo>
                    <a:lnTo>
                      <a:pt x="712" y="266"/>
                    </a:lnTo>
                    <a:lnTo>
                      <a:pt x="709" y="262"/>
                    </a:lnTo>
                    <a:lnTo>
                      <a:pt x="699" y="265"/>
                    </a:lnTo>
                    <a:lnTo>
                      <a:pt x="701" y="255"/>
                    </a:lnTo>
                    <a:lnTo>
                      <a:pt x="706" y="247"/>
                    </a:lnTo>
                    <a:lnTo>
                      <a:pt x="709" y="242"/>
                    </a:lnTo>
                    <a:lnTo>
                      <a:pt x="722" y="247"/>
                    </a:lnTo>
                    <a:lnTo>
                      <a:pt x="751" y="281"/>
                    </a:lnTo>
                    <a:lnTo>
                      <a:pt x="757" y="295"/>
                    </a:lnTo>
                    <a:lnTo>
                      <a:pt x="761" y="323"/>
                    </a:lnTo>
                    <a:lnTo>
                      <a:pt x="768" y="335"/>
                    </a:lnTo>
                    <a:lnTo>
                      <a:pt x="780" y="376"/>
                    </a:lnTo>
                    <a:lnTo>
                      <a:pt x="787" y="389"/>
                    </a:lnTo>
                    <a:lnTo>
                      <a:pt x="796" y="394"/>
                    </a:lnTo>
                    <a:lnTo>
                      <a:pt x="803" y="410"/>
                    </a:lnTo>
                    <a:lnTo>
                      <a:pt x="805" y="409"/>
                    </a:lnTo>
                    <a:lnTo>
                      <a:pt x="821" y="425"/>
                    </a:lnTo>
                    <a:lnTo>
                      <a:pt x="831" y="429"/>
                    </a:lnTo>
                    <a:lnTo>
                      <a:pt x="853" y="430"/>
                    </a:lnTo>
                    <a:lnTo>
                      <a:pt x="853" y="426"/>
                    </a:lnTo>
                    <a:lnTo>
                      <a:pt x="855" y="424"/>
                    </a:lnTo>
                    <a:lnTo>
                      <a:pt x="866" y="424"/>
                    </a:lnTo>
                    <a:lnTo>
                      <a:pt x="866" y="418"/>
                    </a:lnTo>
                    <a:lnTo>
                      <a:pt x="858" y="414"/>
                    </a:lnTo>
                    <a:lnTo>
                      <a:pt x="841" y="420"/>
                    </a:lnTo>
                    <a:lnTo>
                      <a:pt x="844" y="409"/>
                    </a:lnTo>
                    <a:lnTo>
                      <a:pt x="859" y="408"/>
                    </a:lnTo>
                    <a:lnTo>
                      <a:pt x="868" y="403"/>
                    </a:lnTo>
                    <a:lnTo>
                      <a:pt x="863" y="403"/>
                    </a:lnTo>
                    <a:lnTo>
                      <a:pt x="852" y="387"/>
                    </a:lnTo>
                    <a:lnTo>
                      <a:pt x="858" y="381"/>
                    </a:lnTo>
                    <a:lnTo>
                      <a:pt x="871" y="376"/>
                    </a:lnTo>
                    <a:lnTo>
                      <a:pt x="871" y="368"/>
                    </a:lnTo>
                    <a:lnTo>
                      <a:pt x="863" y="366"/>
                    </a:lnTo>
                    <a:lnTo>
                      <a:pt x="863" y="354"/>
                    </a:lnTo>
                    <a:lnTo>
                      <a:pt x="866" y="362"/>
                    </a:lnTo>
                    <a:lnTo>
                      <a:pt x="884" y="341"/>
                    </a:lnTo>
                    <a:lnTo>
                      <a:pt x="887" y="330"/>
                    </a:lnTo>
                    <a:lnTo>
                      <a:pt x="884" y="328"/>
                    </a:lnTo>
                    <a:lnTo>
                      <a:pt x="876" y="333"/>
                    </a:lnTo>
                    <a:lnTo>
                      <a:pt x="873" y="341"/>
                    </a:lnTo>
                    <a:lnTo>
                      <a:pt x="869" y="338"/>
                    </a:lnTo>
                    <a:lnTo>
                      <a:pt x="868" y="328"/>
                    </a:lnTo>
                    <a:lnTo>
                      <a:pt x="871" y="321"/>
                    </a:lnTo>
                    <a:lnTo>
                      <a:pt x="878" y="324"/>
                    </a:lnTo>
                    <a:lnTo>
                      <a:pt x="887" y="322"/>
                    </a:lnTo>
                    <a:lnTo>
                      <a:pt x="892" y="324"/>
                    </a:lnTo>
                    <a:lnTo>
                      <a:pt x="895" y="335"/>
                    </a:lnTo>
                    <a:lnTo>
                      <a:pt x="900" y="325"/>
                    </a:lnTo>
                    <a:lnTo>
                      <a:pt x="907" y="324"/>
                    </a:lnTo>
                    <a:lnTo>
                      <a:pt x="906" y="318"/>
                    </a:lnTo>
                    <a:lnTo>
                      <a:pt x="898" y="316"/>
                    </a:lnTo>
                    <a:lnTo>
                      <a:pt x="893" y="311"/>
                    </a:lnTo>
                    <a:lnTo>
                      <a:pt x="908" y="308"/>
                    </a:lnTo>
                    <a:lnTo>
                      <a:pt x="908" y="313"/>
                    </a:lnTo>
                    <a:lnTo>
                      <a:pt x="912" y="321"/>
                    </a:lnTo>
                    <a:lnTo>
                      <a:pt x="909" y="335"/>
                    </a:lnTo>
                    <a:lnTo>
                      <a:pt x="908" y="359"/>
                    </a:lnTo>
                    <a:lnTo>
                      <a:pt x="906" y="366"/>
                    </a:lnTo>
                    <a:lnTo>
                      <a:pt x="907" y="373"/>
                    </a:lnTo>
                    <a:lnTo>
                      <a:pt x="912" y="378"/>
                    </a:lnTo>
                    <a:lnTo>
                      <a:pt x="919" y="372"/>
                    </a:lnTo>
                    <a:lnTo>
                      <a:pt x="930" y="376"/>
                    </a:lnTo>
                    <a:lnTo>
                      <a:pt x="912" y="409"/>
                    </a:lnTo>
                    <a:lnTo>
                      <a:pt x="907" y="424"/>
                    </a:lnTo>
                    <a:lnTo>
                      <a:pt x="906" y="413"/>
                    </a:lnTo>
                    <a:lnTo>
                      <a:pt x="903" y="424"/>
                    </a:lnTo>
                    <a:lnTo>
                      <a:pt x="903" y="430"/>
                    </a:lnTo>
                    <a:lnTo>
                      <a:pt x="925" y="432"/>
                    </a:lnTo>
                    <a:lnTo>
                      <a:pt x="933" y="425"/>
                    </a:lnTo>
                    <a:lnTo>
                      <a:pt x="938" y="429"/>
                    </a:lnTo>
                    <a:lnTo>
                      <a:pt x="954" y="430"/>
                    </a:lnTo>
                    <a:lnTo>
                      <a:pt x="962" y="424"/>
                    </a:lnTo>
                    <a:lnTo>
                      <a:pt x="965" y="414"/>
                    </a:lnTo>
                    <a:lnTo>
                      <a:pt x="975" y="405"/>
                    </a:lnTo>
                    <a:lnTo>
                      <a:pt x="976" y="394"/>
                    </a:lnTo>
                    <a:lnTo>
                      <a:pt x="981" y="378"/>
                    </a:lnTo>
                    <a:lnTo>
                      <a:pt x="982" y="360"/>
                    </a:lnTo>
                    <a:lnTo>
                      <a:pt x="991" y="360"/>
                    </a:lnTo>
                    <a:lnTo>
                      <a:pt x="1005" y="354"/>
                    </a:lnTo>
                    <a:lnTo>
                      <a:pt x="1016" y="360"/>
                    </a:lnTo>
                    <a:lnTo>
                      <a:pt x="1025" y="359"/>
                    </a:lnTo>
                    <a:lnTo>
                      <a:pt x="1032" y="360"/>
                    </a:lnTo>
                    <a:lnTo>
                      <a:pt x="1032" y="362"/>
                    </a:lnTo>
                    <a:lnTo>
                      <a:pt x="1054" y="360"/>
                    </a:lnTo>
                    <a:lnTo>
                      <a:pt x="1077" y="367"/>
                    </a:lnTo>
                    <a:lnTo>
                      <a:pt x="1107" y="392"/>
                    </a:lnTo>
                    <a:lnTo>
                      <a:pt x="1127" y="418"/>
                    </a:lnTo>
                    <a:lnTo>
                      <a:pt x="1145" y="429"/>
                    </a:lnTo>
                    <a:lnTo>
                      <a:pt x="1166" y="431"/>
                    </a:lnTo>
                    <a:lnTo>
                      <a:pt x="1175" y="438"/>
                    </a:lnTo>
                    <a:lnTo>
                      <a:pt x="1187" y="438"/>
                    </a:lnTo>
                    <a:lnTo>
                      <a:pt x="1207" y="447"/>
                    </a:lnTo>
                    <a:lnTo>
                      <a:pt x="1214" y="446"/>
                    </a:lnTo>
                    <a:lnTo>
                      <a:pt x="1224" y="449"/>
                    </a:lnTo>
                    <a:lnTo>
                      <a:pt x="1229" y="461"/>
                    </a:lnTo>
                    <a:lnTo>
                      <a:pt x="1244" y="470"/>
                    </a:lnTo>
                    <a:lnTo>
                      <a:pt x="1256" y="475"/>
                    </a:lnTo>
                    <a:lnTo>
                      <a:pt x="1282" y="491"/>
                    </a:lnTo>
                    <a:lnTo>
                      <a:pt x="1300" y="492"/>
                    </a:lnTo>
                    <a:lnTo>
                      <a:pt x="1307" y="497"/>
                    </a:lnTo>
                    <a:lnTo>
                      <a:pt x="1319" y="500"/>
                    </a:lnTo>
                    <a:lnTo>
                      <a:pt x="1317" y="496"/>
                    </a:lnTo>
                    <a:lnTo>
                      <a:pt x="1348" y="501"/>
                    </a:lnTo>
                    <a:lnTo>
                      <a:pt x="1360" y="500"/>
                    </a:lnTo>
                    <a:lnTo>
                      <a:pt x="1371" y="513"/>
                    </a:lnTo>
                    <a:lnTo>
                      <a:pt x="1374" y="504"/>
                    </a:lnTo>
                    <a:lnTo>
                      <a:pt x="1357" y="488"/>
                    </a:lnTo>
                    <a:lnTo>
                      <a:pt x="1369" y="485"/>
                    </a:lnTo>
                    <a:lnTo>
                      <a:pt x="1375" y="490"/>
                    </a:lnTo>
                    <a:lnTo>
                      <a:pt x="1386" y="491"/>
                    </a:lnTo>
                    <a:lnTo>
                      <a:pt x="1386" y="485"/>
                    </a:lnTo>
                    <a:lnTo>
                      <a:pt x="1413" y="491"/>
                    </a:lnTo>
                    <a:lnTo>
                      <a:pt x="1407" y="496"/>
                    </a:lnTo>
                    <a:lnTo>
                      <a:pt x="1423" y="505"/>
                    </a:lnTo>
                    <a:lnTo>
                      <a:pt x="1424" y="513"/>
                    </a:lnTo>
                    <a:lnTo>
                      <a:pt x="1434" y="508"/>
                    </a:lnTo>
                    <a:lnTo>
                      <a:pt x="1434" y="517"/>
                    </a:lnTo>
                    <a:lnTo>
                      <a:pt x="1451" y="528"/>
                    </a:lnTo>
                    <a:lnTo>
                      <a:pt x="1463" y="547"/>
                    </a:lnTo>
                    <a:lnTo>
                      <a:pt x="1470" y="553"/>
                    </a:lnTo>
                    <a:lnTo>
                      <a:pt x="1470" y="575"/>
                    </a:lnTo>
                    <a:lnTo>
                      <a:pt x="1478" y="564"/>
                    </a:lnTo>
                    <a:lnTo>
                      <a:pt x="1478" y="576"/>
                    </a:lnTo>
                    <a:lnTo>
                      <a:pt x="1475" y="585"/>
                    </a:lnTo>
                    <a:lnTo>
                      <a:pt x="1479" y="591"/>
                    </a:lnTo>
                    <a:lnTo>
                      <a:pt x="1470" y="590"/>
                    </a:lnTo>
                    <a:lnTo>
                      <a:pt x="1467" y="597"/>
                    </a:lnTo>
                    <a:lnTo>
                      <a:pt x="1461" y="599"/>
                    </a:lnTo>
                    <a:lnTo>
                      <a:pt x="1456" y="590"/>
                    </a:lnTo>
                    <a:lnTo>
                      <a:pt x="1443" y="594"/>
                    </a:lnTo>
                    <a:lnTo>
                      <a:pt x="1424" y="591"/>
                    </a:lnTo>
                    <a:lnTo>
                      <a:pt x="1436" y="597"/>
                    </a:lnTo>
                    <a:lnTo>
                      <a:pt x="1429" y="607"/>
                    </a:lnTo>
                    <a:lnTo>
                      <a:pt x="1409" y="603"/>
                    </a:lnTo>
                    <a:lnTo>
                      <a:pt x="1413" y="609"/>
                    </a:lnTo>
                    <a:lnTo>
                      <a:pt x="1409" y="615"/>
                    </a:lnTo>
                    <a:lnTo>
                      <a:pt x="1409" y="630"/>
                    </a:lnTo>
                    <a:lnTo>
                      <a:pt x="1393" y="639"/>
                    </a:lnTo>
                    <a:lnTo>
                      <a:pt x="1400" y="645"/>
                    </a:lnTo>
                    <a:lnTo>
                      <a:pt x="1405" y="646"/>
                    </a:lnTo>
                    <a:lnTo>
                      <a:pt x="1412" y="644"/>
                    </a:lnTo>
                    <a:lnTo>
                      <a:pt x="1406" y="650"/>
                    </a:lnTo>
                    <a:lnTo>
                      <a:pt x="1420" y="655"/>
                    </a:lnTo>
                    <a:lnTo>
                      <a:pt x="1441" y="667"/>
                    </a:lnTo>
                    <a:lnTo>
                      <a:pt x="1445" y="658"/>
                    </a:lnTo>
                    <a:lnTo>
                      <a:pt x="1454" y="662"/>
                    </a:lnTo>
                    <a:lnTo>
                      <a:pt x="1459" y="668"/>
                    </a:lnTo>
                    <a:lnTo>
                      <a:pt x="1470" y="667"/>
                    </a:lnTo>
                    <a:lnTo>
                      <a:pt x="1482" y="671"/>
                    </a:lnTo>
                    <a:lnTo>
                      <a:pt x="1503" y="669"/>
                    </a:lnTo>
                    <a:lnTo>
                      <a:pt x="1516" y="674"/>
                    </a:lnTo>
                    <a:lnTo>
                      <a:pt x="1535" y="669"/>
                    </a:lnTo>
                    <a:lnTo>
                      <a:pt x="1533" y="673"/>
                    </a:lnTo>
                    <a:lnTo>
                      <a:pt x="1546" y="675"/>
                    </a:lnTo>
                    <a:lnTo>
                      <a:pt x="1570" y="674"/>
                    </a:lnTo>
                    <a:lnTo>
                      <a:pt x="1573" y="667"/>
                    </a:lnTo>
                    <a:lnTo>
                      <a:pt x="1591" y="667"/>
                    </a:lnTo>
                    <a:lnTo>
                      <a:pt x="1588" y="674"/>
                    </a:lnTo>
                    <a:lnTo>
                      <a:pt x="1599" y="674"/>
                    </a:lnTo>
                    <a:lnTo>
                      <a:pt x="1592" y="669"/>
                    </a:lnTo>
                    <a:lnTo>
                      <a:pt x="1601" y="662"/>
                    </a:lnTo>
                    <a:lnTo>
                      <a:pt x="1604" y="669"/>
                    </a:lnTo>
                    <a:lnTo>
                      <a:pt x="1615" y="671"/>
                    </a:lnTo>
                    <a:lnTo>
                      <a:pt x="1616" y="667"/>
                    </a:lnTo>
                    <a:lnTo>
                      <a:pt x="1623" y="668"/>
                    </a:lnTo>
                    <a:lnTo>
                      <a:pt x="1628" y="651"/>
                    </a:lnTo>
                    <a:lnTo>
                      <a:pt x="1639" y="648"/>
                    </a:lnTo>
                    <a:lnTo>
                      <a:pt x="1637" y="667"/>
                    </a:lnTo>
                    <a:lnTo>
                      <a:pt x="1648" y="667"/>
                    </a:lnTo>
                    <a:lnTo>
                      <a:pt x="1655" y="662"/>
                    </a:lnTo>
                    <a:lnTo>
                      <a:pt x="1667" y="644"/>
                    </a:lnTo>
                    <a:lnTo>
                      <a:pt x="1678" y="636"/>
                    </a:lnTo>
                    <a:lnTo>
                      <a:pt x="1691" y="636"/>
                    </a:lnTo>
                    <a:lnTo>
                      <a:pt x="1696" y="626"/>
                    </a:lnTo>
                    <a:lnTo>
                      <a:pt x="1703" y="639"/>
                    </a:lnTo>
                    <a:lnTo>
                      <a:pt x="1701" y="646"/>
                    </a:lnTo>
                    <a:lnTo>
                      <a:pt x="1707" y="650"/>
                    </a:lnTo>
                    <a:lnTo>
                      <a:pt x="1709" y="645"/>
                    </a:lnTo>
                    <a:lnTo>
                      <a:pt x="1713" y="655"/>
                    </a:lnTo>
                    <a:lnTo>
                      <a:pt x="1715" y="658"/>
                    </a:lnTo>
                    <a:lnTo>
                      <a:pt x="1715" y="667"/>
                    </a:lnTo>
                    <a:lnTo>
                      <a:pt x="1713" y="667"/>
                    </a:lnTo>
                    <a:lnTo>
                      <a:pt x="1730" y="673"/>
                    </a:lnTo>
                    <a:lnTo>
                      <a:pt x="1729" y="667"/>
                    </a:lnTo>
                    <a:lnTo>
                      <a:pt x="1757" y="667"/>
                    </a:lnTo>
                    <a:lnTo>
                      <a:pt x="1755" y="675"/>
                    </a:lnTo>
                    <a:lnTo>
                      <a:pt x="1757" y="682"/>
                    </a:lnTo>
                    <a:lnTo>
                      <a:pt x="1755" y="687"/>
                    </a:lnTo>
                    <a:lnTo>
                      <a:pt x="1760" y="695"/>
                    </a:lnTo>
                    <a:lnTo>
                      <a:pt x="1757" y="707"/>
                    </a:lnTo>
                    <a:lnTo>
                      <a:pt x="1763" y="715"/>
                    </a:lnTo>
                    <a:lnTo>
                      <a:pt x="1763" y="709"/>
                    </a:lnTo>
                    <a:lnTo>
                      <a:pt x="1764" y="714"/>
                    </a:lnTo>
                    <a:lnTo>
                      <a:pt x="1769" y="701"/>
                    </a:lnTo>
                    <a:lnTo>
                      <a:pt x="1771" y="683"/>
                    </a:lnTo>
                    <a:lnTo>
                      <a:pt x="1776" y="685"/>
                    </a:lnTo>
                    <a:lnTo>
                      <a:pt x="1776" y="695"/>
                    </a:lnTo>
                    <a:lnTo>
                      <a:pt x="1779" y="695"/>
                    </a:lnTo>
                    <a:lnTo>
                      <a:pt x="1777" y="705"/>
                    </a:lnTo>
                    <a:lnTo>
                      <a:pt x="1777" y="715"/>
                    </a:lnTo>
                    <a:lnTo>
                      <a:pt x="1784" y="718"/>
                    </a:lnTo>
                    <a:lnTo>
                      <a:pt x="1789" y="711"/>
                    </a:lnTo>
                    <a:lnTo>
                      <a:pt x="1796" y="727"/>
                    </a:lnTo>
                    <a:lnTo>
                      <a:pt x="1806" y="727"/>
                    </a:lnTo>
                    <a:lnTo>
                      <a:pt x="1810" y="737"/>
                    </a:lnTo>
                    <a:lnTo>
                      <a:pt x="1817" y="755"/>
                    </a:lnTo>
                    <a:lnTo>
                      <a:pt x="1809" y="764"/>
                    </a:lnTo>
                    <a:lnTo>
                      <a:pt x="1801" y="761"/>
                    </a:lnTo>
                    <a:lnTo>
                      <a:pt x="1791" y="768"/>
                    </a:lnTo>
                    <a:lnTo>
                      <a:pt x="1788" y="764"/>
                    </a:lnTo>
                    <a:lnTo>
                      <a:pt x="1790" y="774"/>
                    </a:lnTo>
                    <a:lnTo>
                      <a:pt x="1801" y="790"/>
                    </a:lnTo>
                    <a:lnTo>
                      <a:pt x="1812" y="804"/>
                    </a:lnTo>
                    <a:lnTo>
                      <a:pt x="1820" y="808"/>
                    </a:lnTo>
                    <a:lnTo>
                      <a:pt x="1821" y="788"/>
                    </a:lnTo>
                    <a:lnTo>
                      <a:pt x="1826" y="787"/>
                    </a:lnTo>
                    <a:lnTo>
                      <a:pt x="1834" y="793"/>
                    </a:lnTo>
                    <a:lnTo>
                      <a:pt x="1843" y="782"/>
                    </a:lnTo>
                    <a:lnTo>
                      <a:pt x="1852" y="785"/>
                    </a:lnTo>
                    <a:lnTo>
                      <a:pt x="1841" y="765"/>
                    </a:lnTo>
                    <a:lnTo>
                      <a:pt x="1850" y="758"/>
                    </a:lnTo>
                    <a:lnTo>
                      <a:pt x="1849" y="755"/>
                    </a:lnTo>
                    <a:lnTo>
                      <a:pt x="1841" y="755"/>
                    </a:lnTo>
                    <a:lnTo>
                      <a:pt x="1834" y="743"/>
                    </a:lnTo>
                    <a:lnTo>
                      <a:pt x="1831" y="727"/>
                    </a:lnTo>
                    <a:lnTo>
                      <a:pt x="1822" y="716"/>
                    </a:lnTo>
                    <a:lnTo>
                      <a:pt x="1827" y="712"/>
                    </a:lnTo>
                    <a:lnTo>
                      <a:pt x="1827" y="695"/>
                    </a:lnTo>
                    <a:lnTo>
                      <a:pt x="1822" y="690"/>
                    </a:lnTo>
                    <a:lnTo>
                      <a:pt x="1822" y="683"/>
                    </a:lnTo>
                    <a:lnTo>
                      <a:pt x="1809" y="675"/>
                    </a:lnTo>
                    <a:lnTo>
                      <a:pt x="1804" y="667"/>
                    </a:lnTo>
                    <a:lnTo>
                      <a:pt x="1812" y="650"/>
                    </a:lnTo>
                    <a:lnTo>
                      <a:pt x="1818" y="651"/>
                    </a:lnTo>
                    <a:lnTo>
                      <a:pt x="1821" y="644"/>
                    </a:lnTo>
                    <a:lnTo>
                      <a:pt x="1827" y="640"/>
                    </a:lnTo>
                    <a:lnTo>
                      <a:pt x="1820" y="637"/>
                    </a:lnTo>
                    <a:lnTo>
                      <a:pt x="1826" y="623"/>
                    </a:lnTo>
                    <a:lnTo>
                      <a:pt x="1839" y="623"/>
                    </a:lnTo>
                    <a:lnTo>
                      <a:pt x="1852" y="614"/>
                    </a:lnTo>
                    <a:lnTo>
                      <a:pt x="1853" y="609"/>
                    </a:lnTo>
                    <a:lnTo>
                      <a:pt x="1853" y="615"/>
                    </a:lnTo>
                    <a:lnTo>
                      <a:pt x="1876" y="613"/>
                    </a:lnTo>
                    <a:lnTo>
                      <a:pt x="1875" y="601"/>
                    </a:lnTo>
                    <a:lnTo>
                      <a:pt x="1884" y="597"/>
                    </a:lnTo>
                    <a:lnTo>
                      <a:pt x="1895" y="599"/>
                    </a:lnTo>
                    <a:lnTo>
                      <a:pt x="1893" y="582"/>
                    </a:lnTo>
                    <a:lnTo>
                      <a:pt x="1897" y="578"/>
                    </a:lnTo>
                    <a:lnTo>
                      <a:pt x="1901" y="591"/>
                    </a:lnTo>
                    <a:lnTo>
                      <a:pt x="1907" y="575"/>
                    </a:lnTo>
                    <a:lnTo>
                      <a:pt x="1912" y="569"/>
                    </a:lnTo>
                    <a:lnTo>
                      <a:pt x="1909" y="559"/>
                    </a:lnTo>
                    <a:lnTo>
                      <a:pt x="1924" y="553"/>
                    </a:lnTo>
                    <a:lnTo>
                      <a:pt x="1918" y="550"/>
                    </a:lnTo>
                    <a:lnTo>
                      <a:pt x="1925" y="542"/>
                    </a:lnTo>
                    <a:lnTo>
                      <a:pt x="1925" y="533"/>
                    </a:lnTo>
                    <a:lnTo>
                      <a:pt x="1918" y="537"/>
                    </a:lnTo>
                    <a:lnTo>
                      <a:pt x="1916" y="533"/>
                    </a:lnTo>
                    <a:lnTo>
                      <a:pt x="1884" y="545"/>
                    </a:lnTo>
                    <a:lnTo>
                      <a:pt x="1891" y="555"/>
                    </a:lnTo>
                    <a:lnTo>
                      <a:pt x="1875" y="558"/>
                    </a:lnTo>
                    <a:lnTo>
                      <a:pt x="1882" y="575"/>
                    </a:lnTo>
                    <a:lnTo>
                      <a:pt x="1884" y="566"/>
                    </a:lnTo>
                    <a:lnTo>
                      <a:pt x="1884" y="585"/>
                    </a:lnTo>
                    <a:lnTo>
                      <a:pt x="1881" y="590"/>
                    </a:lnTo>
                    <a:lnTo>
                      <a:pt x="1877" y="583"/>
                    </a:lnTo>
                    <a:lnTo>
                      <a:pt x="1880" y="578"/>
                    </a:lnTo>
                    <a:lnTo>
                      <a:pt x="1875" y="581"/>
                    </a:lnTo>
                    <a:lnTo>
                      <a:pt x="1874" y="575"/>
                    </a:lnTo>
                    <a:lnTo>
                      <a:pt x="1863" y="575"/>
                    </a:lnTo>
                    <a:lnTo>
                      <a:pt x="1858" y="577"/>
                    </a:lnTo>
                    <a:lnTo>
                      <a:pt x="1852" y="588"/>
                    </a:lnTo>
                    <a:lnTo>
                      <a:pt x="1849" y="582"/>
                    </a:lnTo>
                    <a:lnTo>
                      <a:pt x="1834" y="581"/>
                    </a:lnTo>
                    <a:lnTo>
                      <a:pt x="1832" y="576"/>
                    </a:lnTo>
                    <a:lnTo>
                      <a:pt x="1818" y="581"/>
                    </a:lnTo>
                    <a:lnTo>
                      <a:pt x="1812" y="587"/>
                    </a:lnTo>
                    <a:lnTo>
                      <a:pt x="1815" y="594"/>
                    </a:lnTo>
                    <a:lnTo>
                      <a:pt x="1822" y="596"/>
                    </a:lnTo>
                    <a:lnTo>
                      <a:pt x="1822" y="601"/>
                    </a:lnTo>
                    <a:lnTo>
                      <a:pt x="1827" y="603"/>
                    </a:lnTo>
                    <a:lnTo>
                      <a:pt x="1817" y="605"/>
                    </a:lnTo>
                    <a:lnTo>
                      <a:pt x="1809" y="612"/>
                    </a:lnTo>
                    <a:lnTo>
                      <a:pt x="1804" y="609"/>
                    </a:lnTo>
                    <a:lnTo>
                      <a:pt x="1810" y="605"/>
                    </a:lnTo>
                    <a:lnTo>
                      <a:pt x="1791" y="608"/>
                    </a:lnTo>
                    <a:lnTo>
                      <a:pt x="1791" y="602"/>
                    </a:lnTo>
                    <a:lnTo>
                      <a:pt x="1783" y="605"/>
                    </a:lnTo>
                    <a:lnTo>
                      <a:pt x="1785" y="597"/>
                    </a:lnTo>
                    <a:lnTo>
                      <a:pt x="1777" y="597"/>
                    </a:lnTo>
                    <a:lnTo>
                      <a:pt x="1779" y="590"/>
                    </a:lnTo>
                    <a:lnTo>
                      <a:pt x="1766" y="594"/>
                    </a:lnTo>
                    <a:lnTo>
                      <a:pt x="1763" y="590"/>
                    </a:lnTo>
                    <a:lnTo>
                      <a:pt x="1764" y="578"/>
                    </a:lnTo>
                    <a:lnTo>
                      <a:pt x="1776" y="564"/>
                    </a:lnTo>
                    <a:lnTo>
                      <a:pt x="1776" y="558"/>
                    </a:lnTo>
                    <a:lnTo>
                      <a:pt x="1783" y="542"/>
                    </a:lnTo>
                    <a:lnTo>
                      <a:pt x="1790" y="537"/>
                    </a:lnTo>
                    <a:lnTo>
                      <a:pt x="1822" y="533"/>
                    </a:lnTo>
                    <a:lnTo>
                      <a:pt x="1846" y="521"/>
                    </a:lnTo>
                    <a:lnTo>
                      <a:pt x="1861" y="516"/>
                    </a:lnTo>
                    <a:lnTo>
                      <a:pt x="1868" y="506"/>
                    </a:lnTo>
                    <a:lnTo>
                      <a:pt x="1882" y="501"/>
                    </a:lnTo>
                    <a:lnTo>
                      <a:pt x="1884" y="492"/>
                    </a:lnTo>
                    <a:lnTo>
                      <a:pt x="1897" y="496"/>
                    </a:lnTo>
                    <a:lnTo>
                      <a:pt x="1907" y="486"/>
                    </a:lnTo>
                    <a:lnTo>
                      <a:pt x="1916" y="492"/>
                    </a:lnTo>
                    <a:lnTo>
                      <a:pt x="1919" y="497"/>
                    </a:lnTo>
                    <a:lnTo>
                      <a:pt x="1927" y="499"/>
                    </a:lnTo>
                    <a:lnTo>
                      <a:pt x="1929" y="513"/>
                    </a:lnTo>
                    <a:lnTo>
                      <a:pt x="1944" y="522"/>
                    </a:lnTo>
                    <a:lnTo>
                      <a:pt x="1936" y="528"/>
                    </a:lnTo>
                    <a:lnTo>
                      <a:pt x="1944" y="537"/>
                    </a:lnTo>
                    <a:lnTo>
                      <a:pt x="1945" y="547"/>
                    </a:lnTo>
                    <a:lnTo>
                      <a:pt x="1954" y="551"/>
                    </a:lnTo>
                    <a:lnTo>
                      <a:pt x="1954" y="558"/>
                    </a:lnTo>
                    <a:lnTo>
                      <a:pt x="1945" y="558"/>
                    </a:lnTo>
                    <a:lnTo>
                      <a:pt x="1939" y="560"/>
                    </a:lnTo>
                    <a:lnTo>
                      <a:pt x="1939" y="565"/>
                    </a:lnTo>
                    <a:lnTo>
                      <a:pt x="1945" y="564"/>
                    </a:lnTo>
                    <a:lnTo>
                      <a:pt x="1954" y="575"/>
                    </a:lnTo>
                    <a:lnTo>
                      <a:pt x="1960" y="577"/>
                    </a:lnTo>
                    <a:lnTo>
                      <a:pt x="1962" y="582"/>
                    </a:lnTo>
                    <a:lnTo>
                      <a:pt x="1971" y="593"/>
                    </a:lnTo>
                    <a:lnTo>
                      <a:pt x="1989" y="597"/>
                    </a:lnTo>
                    <a:lnTo>
                      <a:pt x="1988" y="599"/>
                    </a:lnTo>
                    <a:lnTo>
                      <a:pt x="1989" y="608"/>
                    </a:lnTo>
                    <a:lnTo>
                      <a:pt x="1989" y="618"/>
                    </a:lnTo>
                    <a:lnTo>
                      <a:pt x="1999" y="625"/>
                    </a:lnTo>
                    <a:lnTo>
                      <a:pt x="2006" y="624"/>
                    </a:lnTo>
                    <a:lnTo>
                      <a:pt x="2020" y="630"/>
                    </a:lnTo>
                    <a:lnTo>
                      <a:pt x="2030" y="624"/>
                    </a:lnTo>
                    <a:lnTo>
                      <a:pt x="2038" y="628"/>
                    </a:lnTo>
                    <a:lnTo>
                      <a:pt x="2038" y="619"/>
                    </a:lnTo>
                    <a:lnTo>
                      <a:pt x="2046" y="624"/>
                    </a:lnTo>
                    <a:lnTo>
                      <a:pt x="2051" y="615"/>
                    </a:lnTo>
                    <a:lnTo>
                      <a:pt x="2051" y="605"/>
                    </a:lnTo>
                    <a:lnTo>
                      <a:pt x="2068" y="613"/>
                    </a:lnTo>
                    <a:lnTo>
                      <a:pt x="2068" y="630"/>
                    </a:lnTo>
                    <a:lnTo>
                      <a:pt x="2083" y="645"/>
                    </a:lnTo>
                    <a:lnTo>
                      <a:pt x="2090" y="650"/>
                    </a:lnTo>
                    <a:lnTo>
                      <a:pt x="2099" y="667"/>
                    </a:lnTo>
                    <a:lnTo>
                      <a:pt x="2106" y="667"/>
                    </a:lnTo>
                    <a:lnTo>
                      <a:pt x="2121" y="678"/>
                    </a:lnTo>
                    <a:lnTo>
                      <a:pt x="2129" y="677"/>
                    </a:lnTo>
                    <a:lnTo>
                      <a:pt x="2129" y="668"/>
                    </a:lnTo>
                    <a:lnTo>
                      <a:pt x="2137" y="669"/>
                    </a:lnTo>
                    <a:lnTo>
                      <a:pt x="2139" y="667"/>
                    </a:lnTo>
                    <a:lnTo>
                      <a:pt x="2148" y="673"/>
                    </a:lnTo>
                    <a:lnTo>
                      <a:pt x="2150" y="669"/>
                    </a:lnTo>
                    <a:lnTo>
                      <a:pt x="2164" y="677"/>
                    </a:lnTo>
                    <a:lnTo>
                      <a:pt x="2182" y="667"/>
                    </a:lnTo>
                    <a:lnTo>
                      <a:pt x="2204" y="673"/>
                    </a:lnTo>
                    <a:lnTo>
                      <a:pt x="2221" y="667"/>
                    </a:lnTo>
                    <a:lnTo>
                      <a:pt x="2230" y="655"/>
                    </a:lnTo>
                    <a:lnTo>
                      <a:pt x="2267" y="660"/>
                    </a:lnTo>
                    <a:lnTo>
                      <a:pt x="2275" y="657"/>
                    </a:lnTo>
                    <a:lnTo>
                      <a:pt x="2290" y="671"/>
                    </a:lnTo>
                    <a:lnTo>
                      <a:pt x="2293" y="668"/>
                    </a:lnTo>
                    <a:lnTo>
                      <a:pt x="2300" y="667"/>
                    </a:lnTo>
                    <a:lnTo>
                      <a:pt x="2300" y="673"/>
                    </a:lnTo>
                    <a:lnTo>
                      <a:pt x="2322" y="667"/>
                    </a:lnTo>
                    <a:lnTo>
                      <a:pt x="2337" y="667"/>
                    </a:lnTo>
                    <a:lnTo>
                      <a:pt x="2328" y="655"/>
                    </a:lnTo>
                    <a:lnTo>
                      <a:pt x="2328" y="650"/>
                    </a:lnTo>
                    <a:lnTo>
                      <a:pt x="2321" y="640"/>
                    </a:lnTo>
                    <a:lnTo>
                      <a:pt x="2317" y="630"/>
                    </a:lnTo>
                    <a:lnTo>
                      <a:pt x="2322" y="623"/>
                    </a:lnTo>
                    <a:lnTo>
                      <a:pt x="2328" y="623"/>
                    </a:lnTo>
                    <a:lnTo>
                      <a:pt x="2331" y="625"/>
                    </a:lnTo>
                    <a:lnTo>
                      <a:pt x="2336" y="636"/>
                    </a:lnTo>
                    <a:lnTo>
                      <a:pt x="2342" y="641"/>
                    </a:lnTo>
                    <a:lnTo>
                      <a:pt x="2342" y="655"/>
                    </a:lnTo>
                    <a:lnTo>
                      <a:pt x="2349" y="667"/>
                    </a:lnTo>
                    <a:lnTo>
                      <a:pt x="2359" y="669"/>
                    </a:lnTo>
                    <a:lnTo>
                      <a:pt x="2364" y="678"/>
                    </a:lnTo>
                    <a:lnTo>
                      <a:pt x="2377" y="683"/>
                    </a:lnTo>
                    <a:lnTo>
                      <a:pt x="2384" y="689"/>
                    </a:lnTo>
                    <a:lnTo>
                      <a:pt x="2396" y="688"/>
                    </a:lnTo>
                    <a:lnTo>
                      <a:pt x="2404" y="677"/>
                    </a:lnTo>
                    <a:lnTo>
                      <a:pt x="2403" y="641"/>
                    </a:lnTo>
                    <a:lnTo>
                      <a:pt x="2398" y="641"/>
                    </a:lnTo>
                    <a:lnTo>
                      <a:pt x="2397" y="650"/>
                    </a:lnTo>
                    <a:lnTo>
                      <a:pt x="2390" y="650"/>
                    </a:lnTo>
                    <a:lnTo>
                      <a:pt x="2390" y="641"/>
                    </a:lnTo>
                    <a:lnTo>
                      <a:pt x="2385" y="636"/>
                    </a:lnTo>
                    <a:lnTo>
                      <a:pt x="2364" y="637"/>
                    </a:lnTo>
                    <a:lnTo>
                      <a:pt x="2359" y="646"/>
                    </a:lnTo>
                    <a:lnTo>
                      <a:pt x="2360" y="650"/>
                    </a:lnTo>
                    <a:lnTo>
                      <a:pt x="2361" y="658"/>
                    </a:lnTo>
                    <a:lnTo>
                      <a:pt x="2354" y="656"/>
                    </a:lnTo>
                    <a:lnTo>
                      <a:pt x="2348" y="636"/>
                    </a:lnTo>
                    <a:lnTo>
                      <a:pt x="2339" y="624"/>
                    </a:lnTo>
                    <a:lnTo>
                      <a:pt x="2334" y="614"/>
                    </a:lnTo>
                    <a:lnTo>
                      <a:pt x="2342" y="619"/>
                    </a:lnTo>
                    <a:lnTo>
                      <a:pt x="2342" y="605"/>
                    </a:lnTo>
                    <a:lnTo>
                      <a:pt x="2331" y="596"/>
                    </a:lnTo>
                    <a:lnTo>
                      <a:pt x="2331" y="590"/>
                    </a:lnTo>
                    <a:lnTo>
                      <a:pt x="2321" y="575"/>
                    </a:lnTo>
                    <a:lnTo>
                      <a:pt x="2328" y="575"/>
                    </a:lnTo>
                    <a:lnTo>
                      <a:pt x="2334" y="583"/>
                    </a:lnTo>
                    <a:lnTo>
                      <a:pt x="2339" y="578"/>
                    </a:lnTo>
                    <a:lnTo>
                      <a:pt x="2339" y="575"/>
                    </a:lnTo>
                    <a:lnTo>
                      <a:pt x="2349" y="575"/>
                    </a:lnTo>
                    <a:lnTo>
                      <a:pt x="2353" y="581"/>
                    </a:lnTo>
                    <a:lnTo>
                      <a:pt x="2374" y="577"/>
                    </a:lnTo>
                    <a:lnTo>
                      <a:pt x="2374" y="575"/>
                    </a:lnTo>
                    <a:lnTo>
                      <a:pt x="2358" y="554"/>
                    </a:lnTo>
                    <a:lnTo>
                      <a:pt x="2365" y="551"/>
                    </a:lnTo>
                    <a:lnTo>
                      <a:pt x="2377" y="554"/>
                    </a:lnTo>
                    <a:lnTo>
                      <a:pt x="2379" y="562"/>
                    </a:lnTo>
                    <a:lnTo>
                      <a:pt x="2390" y="575"/>
                    </a:lnTo>
                    <a:lnTo>
                      <a:pt x="2385" y="559"/>
                    </a:lnTo>
                    <a:lnTo>
                      <a:pt x="2398" y="560"/>
                    </a:lnTo>
                    <a:lnTo>
                      <a:pt x="2404" y="575"/>
                    </a:lnTo>
                    <a:lnTo>
                      <a:pt x="2420" y="582"/>
                    </a:lnTo>
                    <a:lnTo>
                      <a:pt x="2414" y="590"/>
                    </a:lnTo>
                    <a:lnTo>
                      <a:pt x="2422" y="594"/>
                    </a:lnTo>
                    <a:lnTo>
                      <a:pt x="2439" y="587"/>
                    </a:lnTo>
                    <a:lnTo>
                      <a:pt x="2439" y="594"/>
                    </a:lnTo>
                    <a:lnTo>
                      <a:pt x="2434" y="605"/>
                    </a:lnTo>
                    <a:lnTo>
                      <a:pt x="2433" y="615"/>
                    </a:lnTo>
                    <a:lnTo>
                      <a:pt x="2427" y="623"/>
                    </a:lnTo>
                    <a:lnTo>
                      <a:pt x="2431" y="628"/>
                    </a:lnTo>
                    <a:lnTo>
                      <a:pt x="2439" y="624"/>
                    </a:lnTo>
                    <a:lnTo>
                      <a:pt x="2443" y="631"/>
                    </a:lnTo>
                    <a:lnTo>
                      <a:pt x="2443" y="612"/>
                    </a:lnTo>
                    <a:lnTo>
                      <a:pt x="2466" y="596"/>
                    </a:lnTo>
                    <a:lnTo>
                      <a:pt x="2467" y="597"/>
                    </a:lnTo>
                    <a:lnTo>
                      <a:pt x="2466" y="607"/>
                    </a:lnTo>
                    <a:lnTo>
                      <a:pt x="2467" y="619"/>
                    </a:lnTo>
                    <a:lnTo>
                      <a:pt x="2466" y="636"/>
                    </a:lnTo>
                    <a:lnTo>
                      <a:pt x="2460" y="650"/>
                    </a:lnTo>
                    <a:lnTo>
                      <a:pt x="2459" y="668"/>
                    </a:lnTo>
                    <a:lnTo>
                      <a:pt x="2466" y="683"/>
                    </a:lnTo>
                    <a:lnTo>
                      <a:pt x="2446" y="695"/>
                    </a:lnTo>
                    <a:lnTo>
                      <a:pt x="2451" y="712"/>
                    </a:lnTo>
                    <a:lnTo>
                      <a:pt x="2466" y="711"/>
                    </a:lnTo>
                    <a:lnTo>
                      <a:pt x="2466" y="736"/>
                    </a:lnTo>
                    <a:lnTo>
                      <a:pt x="2482" y="720"/>
                    </a:lnTo>
                    <a:lnTo>
                      <a:pt x="2486" y="727"/>
                    </a:lnTo>
                    <a:lnTo>
                      <a:pt x="2495" y="718"/>
                    </a:lnTo>
                    <a:lnTo>
                      <a:pt x="2495" y="727"/>
                    </a:lnTo>
                    <a:lnTo>
                      <a:pt x="2489" y="733"/>
                    </a:lnTo>
                    <a:lnTo>
                      <a:pt x="2494" y="743"/>
                    </a:lnTo>
                    <a:lnTo>
                      <a:pt x="2504" y="744"/>
                    </a:lnTo>
                    <a:lnTo>
                      <a:pt x="2509" y="727"/>
                    </a:lnTo>
                    <a:lnTo>
                      <a:pt x="2504" y="711"/>
                    </a:lnTo>
                    <a:lnTo>
                      <a:pt x="2506" y="695"/>
                    </a:lnTo>
                    <a:lnTo>
                      <a:pt x="2502" y="682"/>
                    </a:lnTo>
                    <a:lnTo>
                      <a:pt x="2488" y="673"/>
                    </a:lnTo>
                    <a:lnTo>
                      <a:pt x="2488" y="667"/>
                    </a:lnTo>
                    <a:lnTo>
                      <a:pt x="2495" y="636"/>
                    </a:lnTo>
                    <a:lnTo>
                      <a:pt x="2492" y="631"/>
                    </a:lnTo>
                    <a:lnTo>
                      <a:pt x="2489" y="620"/>
                    </a:lnTo>
                    <a:lnTo>
                      <a:pt x="2495" y="620"/>
                    </a:lnTo>
                    <a:lnTo>
                      <a:pt x="2500" y="618"/>
                    </a:lnTo>
                    <a:lnTo>
                      <a:pt x="2504" y="620"/>
                    </a:lnTo>
                    <a:lnTo>
                      <a:pt x="2506" y="625"/>
                    </a:lnTo>
                    <a:lnTo>
                      <a:pt x="2510" y="623"/>
                    </a:lnTo>
                    <a:lnTo>
                      <a:pt x="2521" y="621"/>
                    </a:lnTo>
                    <a:lnTo>
                      <a:pt x="2533" y="628"/>
                    </a:lnTo>
                    <a:lnTo>
                      <a:pt x="2540" y="625"/>
                    </a:lnTo>
                    <a:lnTo>
                      <a:pt x="2545" y="613"/>
                    </a:lnTo>
                    <a:lnTo>
                      <a:pt x="2549" y="607"/>
                    </a:lnTo>
                    <a:lnTo>
                      <a:pt x="2563" y="599"/>
                    </a:lnTo>
                    <a:lnTo>
                      <a:pt x="2563" y="590"/>
                    </a:lnTo>
                    <a:lnTo>
                      <a:pt x="2569" y="574"/>
                    </a:lnTo>
                    <a:lnTo>
                      <a:pt x="2595" y="555"/>
                    </a:lnTo>
                    <a:lnTo>
                      <a:pt x="2602" y="544"/>
                    </a:lnTo>
                    <a:lnTo>
                      <a:pt x="2591" y="542"/>
                    </a:lnTo>
                    <a:lnTo>
                      <a:pt x="2594" y="520"/>
                    </a:lnTo>
                    <a:lnTo>
                      <a:pt x="2592" y="506"/>
                    </a:lnTo>
                    <a:lnTo>
                      <a:pt x="2589" y="491"/>
                    </a:lnTo>
                    <a:lnTo>
                      <a:pt x="2576" y="483"/>
                    </a:lnTo>
                    <a:lnTo>
                      <a:pt x="2575" y="491"/>
                    </a:lnTo>
                    <a:lnTo>
                      <a:pt x="2573" y="499"/>
                    </a:lnTo>
                    <a:lnTo>
                      <a:pt x="2572" y="508"/>
                    </a:lnTo>
                    <a:lnTo>
                      <a:pt x="2579" y="505"/>
                    </a:lnTo>
                    <a:lnTo>
                      <a:pt x="2583" y="497"/>
                    </a:lnTo>
                    <a:lnTo>
                      <a:pt x="2570" y="522"/>
                    </a:lnTo>
                    <a:lnTo>
                      <a:pt x="2551" y="528"/>
                    </a:lnTo>
                    <a:lnTo>
                      <a:pt x="2538" y="526"/>
                    </a:lnTo>
                    <a:lnTo>
                      <a:pt x="2542" y="516"/>
                    </a:lnTo>
                    <a:lnTo>
                      <a:pt x="2543" y="494"/>
                    </a:lnTo>
                    <a:lnTo>
                      <a:pt x="2547" y="491"/>
                    </a:lnTo>
                    <a:lnTo>
                      <a:pt x="2554" y="492"/>
                    </a:lnTo>
                    <a:lnTo>
                      <a:pt x="2563" y="472"/>
                    </a:lnTo>
                    <a:lnTo>
                      <a:pt x="2563" y="462"/>
                    </a:lnTo>
                    <a:lnTo>
                      <a:pt x="2557" y="465"/>
                    </a:lnTo>
                    <a:lnTo>
                      <a:pt x="2557" y="463"/>
                    </a:lnTo>
                    <a:lnTo>
                      <a:pt x="2558" y="449"/>
                    </a:lnTo>
                    <a:lnTo>
                      <a:pt x="2567" y="432"/>
                    </a:lnTo>
                    <a:lnTo>
                      <a:pt x="2586" y="425"/>
                    </a:lnTo>
                    <a:lnTo>
                      <a:pt x="2589" y="421"/>
                    </a:lnTo>
                    <a:lnTo>
                      <a:pt x="2581" y="436"/>
                    </a:lnTo>
                    <a:lnTo>
                      <a:pt x="2581" y="451"/>
                    </a:lnTo>
                    <a:lnTo>
                      <a:pt x="2585" y="458"/>
                    </a:lnTo>
                    <a:lnTo>
                      <a:pt x="2595" y="445"/>
                    </a:lnTo>
                    <a:lnTo>
                      <a:pt x="2599" y="427"/>
                    </a:lnTo>
                    <a:lnTo>
                      <a:pt x="2594" y="408"/>
                    </a:lnTo>
                    <a:lnTo>
                      <a:pt x="2583" y="408"/>
                    </a:lnTo>
                    <a:lnTo>
                      <a:pt x="2569" y="420"/>
                    </a:lnTo>
                    <a:lnTo>
                      <a:pt x="2556" y="418"/>
                    </a:lnTo>
                    <a:lnTo>
                      <a:pt x="2542" y="391"/>
                    </a:lnTo>
                    <a:lnTo>
                      <a:pt x="2536" y="386"/>
                    </a:lnTo>
                    <a:lnTo>
                      <a:pt x="2537" y="394"/>
                    </a:lnTo>
                    <a:lnTo>
                      <a:pt x="2532" y="399"/>
                    </a:lnTo>
                    <a:lnTo>
                      <a:pt x="2524" y="392"/>
                    </a:lnTo>
                    <a:lnTo>
                      <a:pt x="2524" y="387"/>
                    </a:lnTo>
                    <a:lnTo>
                      <a:pt x="2508" y="379"/>
                    </a:lnTo>
                    <a:lnTo>
                      <a:pt x="2505" y="372"/>
                    </a:lnTo>
                    <a:lnTo>
                      <a:pt x="2505" y="367"/>
                    </a:lnTo>
                    <a:lnTo>
                      <a:pt x="2479" y="370"/>
                    </a:lnTo>
                    <a:lnTo>
                      <a:pt x="2465" y="360"/>
                    </a:lnTo>
                    <a:lnTo>
                      <a:pt x="2461" y="352"/>
                    </a:lnTo>
                    <a:lnTo>
                      <a:pt x="2465" y="345"/>
                    </a:lnTo>
                    <a:lnTo>
                      <a:pt x="2447" y="336"/>
                    </a:lnTo>
                    <a:lnTo>
                      <a:pt x="2445" y="328"/>
                    </a:lnTo>
                    <a:lnTo>
                      <a:pt x="2436" y="318"/>
                    </a:lnTo>
                    <a:lnTo>
                      <a:pt x="2434" y="290"/>
                    </a:lnTo>
                    <a:lnTo>
                      <a:pt x="2434" y="275"/>
                    </a:lnTo>
                    <a:lnTo>
                      <a:pt x="2435" y="266"/>
                    </a:lnTo>
                    <a:lnTo>
                      <a:pt x="2441" y="262"/>
                    </a:lnTo>
                    <a:lnTo>
                      <a:pt x="2445" y="262"/>
                    </a:lnTo>
                    <a:lnTo>
                      <a:pt x="2456" y="236"/>
                    </a:lnTo>
                    <a:lnTo>
                      <a:pt x="2459" y="236"/>
                    </a:lnTo>
                    <a:lnTo>
                      <a:pt x="2461" y="242"/>
                    </a:lnTo>
                    <a:lnTo>
                      <a:pt x="2465" y="237"/>
                    </a:lnTo>
                    <a:lnTo>
                      <a:pt x="2466" y="222"/>
                    </a:lnTo>
                    <a:lnTo>
                      <a:pt x="2461" y="227"/>
                    </a:lnTo>
                    <a:lnTo>
                      <a:pt x="2452" y="204"/>
                    </a:lnTo>
                    <a:lnTo>
                      <a:pt x="2444" y="194"/>
                    </a:lnTo>
                    <a:lnTo>
                      <a:pt x="2444" y="184"/>
                    </a:lnTo>
                    <a:lnTo>
                      <a:pt x="2445" y="171"/>
                    </a:lnTo>
                    <a:lnTo>
                      <a:pt x="2452" y="156"/>
                    </a:lnTo>
                    <a:lnTo>
                      <a:pt x="2449" y="156"/>
                    </a:lnTo>
                    <a:lnTo>
                      <a:pt x="2450" y="145"/>
                    </a:lnTo>
                    <a:lnTo>
                      <a:pt x="2451" y="137"/>
                    </a:lnTo>
                    <a:lnTo>
                      <a:pt x="2451" y="122"/>
                    </a:lnTo>
                    <a:lnTo>
                      <a:pt x="2455" y="117"/>
                    </a:lnTo>
                    <a:lnTo>
                      <a:pt x="2460" y="118"/>
                    </a:lnTo>
                    <a:lnTo>
                      <a:pt x="2461" y="114"/>
                    </a:lnTo>
                    <a:lnTo>
                      <a:pt x="2462" y="106"/>
                    </a:lnTo>
                    <a:lnTo>
                      <a:pt x="2470" y="101"/>
                    </a:lnTo>
                    <a:lnTo>
                      <a:pt x="2488" y="124"/>
                    </a:lnTo>
                    <a:lnTo>
                      <a:pt x="2492" y="123"/>
                    </a:lnTo>
                    <a:lnTo>
                      <a:pt x="2495" y="107"/>
                    </a:lnTo>
                    <a:lnTo>
                      <a:pt x="2493" y="86"/>
                    </a:lnTo>
                    <a:lnTo>
                      <a:pt x="2487" y="85"/>
                    </a:lnTo>
                    <a:lnTo>
                      <a:pt x="2481" y="79"/>
                    </a:lnTo>
                    <a:lnTo>
                      <a:pt x="2479" y="67"/>
                    </a:lnTo>
                    <a:lnTo>
                      <a:pt x="2488" y="52"/>
                    </a:lnTo>
                    <a:lnTo>
                      <a:pt x="2502" y="36"/>
                    </a:lnTo>
                    <a:lnTo>
                      <a:pt x="2505" y="26"/>
                    </a:lnTo>
                    <a:lnTo>
                      <a:pt x="2506" y="16"/>
                    </a:lnTo>
                    <a:lnTo>
                      <a:pt x="2513" y="2"/>
                    </a:lnTo>
                    <a:lnTo>
                      <a:pt x="2522" y="0"/>
                    </a:lnTo>
                    <a:lnTo>
                      <a:pt x="2531" y="2"/>
                    </a:lnTo>
                    <a:lnTo>
                      <a:pt x="2541" y="0"/>
                    </a:lnTo>
                    <a:lnTo>
                      <a:pt x="2551" y="10"/>
                    </a:lnTo>
                    <a:lnTo>
                      <a:pt x="2549" y="18"/>
                    </a:lnTo>
                    <a:lnTo>
                      <a:pt x="2546" y="22"/>
                    </a:lnTo>
                    <a:lnTo>
                      <a:pt x="2545" y="32"/>
                    </a:lnTo>
                    <a:lnTo>
                      <a:pt x="2546" y="38"/>
                    </a:lnTo>
                    <a:lnTo>
                      <a:pt x="2554" y="32"/>
                    </a:lnTo>
                    <a:lnTo>
                      <a:pt x="2554" y="49"/>
                    </a:lnTo>
                    <a:lnTo>
                      <a:pt x="2564" y="40"/>
                    </a:lnTo>
                    <a:lnTo>
                      <a:pt x="2567" y="32"/>
                    </a:lnTo>
                    <a:lnTo>
                      <a:pt x="2576" y="44"/>
                    </a:lnTo>
                    <a:lnTo>
                      <a:pt x="2594" y="37"/>
                    </a:lnTo>
                    <a:lnTo>
                      <a:pt x="2594" y="47"/>
                    </a:lnTo>
                    <a:lnTo>
                      <a:pt x="2590" y="63"/>
                    </a:lnTo>
                    <a:lnTo>
                      <a:pt x="2595" y="75"/>
                    </a:lnTo>
                    <a:lnTo>
                      <a:pt x="2605" y="76"/>
                    </a:lnTo>
                    <a:lnTo>
                      <a:pt x="2632" y="115"/>
                    </a:lnTo>
                    <a:lnTo>
                      <a:pt x="2637" y="147"/>
                    </a:lnTo>
                    <a:lnTo>
                      <a:pt x="2638" y="167"/>
                    </a:lnTo>
                    <a:lnTo>
                      <a:pt x="2637" y="190"/>
                    </a:lnTo>
                    <a:lnTo>
                      <a:pt x="2633" y="189"/>
                    </a:lnTo>
                    <a:lnTo>
                      <a:pt x="2634" y="198"/>
                    </a:lnTo>
                    <a:lnTo>
                      <a:pt x="2645" y="201"/>
                    </a:lnTo>
                    <a:lnTo>
                      <a:pt x="2648" y="221"/>
                    </a:lnTo>
                    <a:lnTo>
                      <a:pt x="2662" y="220"/>
                    </a:lnTo>
                    <a:lnTo>
                      <a:pt x="2671" y="230"/>
                    </a:lnTo>
                    <a:lnTo>
                      <a:pt x="2671" y="244"/>
                    </a:lnTo>
                    <a:lnTo>
                      <a:pt x="2672" y="251"/>
                    </a:lnTo>
                    <a:lnTo>
                      <a:pt x="2681" y="264"/>
                    </a:lnTo>
                    <a:lnTo>
                      <a:pt x="2683" y="274"/>
                    </a:lnTo>
                    <a:lnTo>
                      <a:pt x="2685" y="284"/>
                    </a:lnTo>
                    <a:lnTo>
                      <a:pt x="2688" y="284"/>
                    </a:lnTo>
                    <a:lnTo>
                      <a:pt x="2692" y="279"/>
                    </a:lnTo>
                    <a:lnTo>
                      <a:pt x="2693" y="274"/>
                    </a:lnTo>
                    <a:lnTo>
                      <a:pt x="2701" y="280"/>
                    </a:lnTo>
                    <a:lnTo>
                      <a:pt x="2703" y="297"/>
                    </a:lnTo>
                    <a:lnTo>
                      <a:pt x="2709" y="301"/>
                    </a:lnTo>
                    <a:lnTo>
                      <a:pt x="2713" y="308"/>
                    </a:lnTo>
                    <a:lnTo>
                      <a:pt x="2694" y="312"/>
                    </a:lnTo>
                    <a:lnTo>
                      <a:pt x="2671" y="301"/>
                    </a:lnTo>
                    <a:lnTo>
                      <a:pt x="2664" y="302"/>
                    </a:lnTo>
                    <a:lnTo>
                      <a:pt x="2665" y="306"/>
                    </a:lnTo>
                    <a:lnTo>
                      <a:pt x="2665" y="312"/>
                    </a:lnTo>
                    <a:lnTo>
                      <a:pt x="2661" y="316"/>
                    </a:lnTo>
                    <a:lnTo>
                      <a:pt x="2661" y="318"/>
                    </a:lnTo>
                    <a:lnTo>
                      <a:pt x="2680" y="321"/>
                    </a:lnTo>
                    <a:lnTo>
                      <a:pt x="2688" y="334"/>
                    </a:lnTo>
                    <a:lnTo>
                      <a:pt x="2683" y="343"/>
                    </a:lnTo>
                    <a:lnTo>
                      <a:pt x="2676" y="352"/>
                    </a:lnTo>
                    <a:lnTo>
                      <a:pt x="2670" y="352"/>
                    </a:lnTo>
                    <a:lnTo>
                      <a:pt x="2664" y="357"/>
                    </a:lnTo>
                    <a:lnTo>
                      <a:pt x="2658" y="357"/>
                    </a:lnTo>
                    <a:lnTo>
                      <a:pt x="2656" y="364"/>
                    </a:lnTo>
                    <a:lnTo>
                      <a:pt x="2648" y="371"/>
                    </a:lnTo>
                    <a:lnTo>
                      <a:pt x="2650" y="378"/>
                    </a:lnTo>
                    <a:lnTo>
                      <a:pt x="2649" y="381"/>
                    </a:lnTo>
                    <a:lnTo>
                      <a:pt x="2669" y="381"/>
                    </a:lnTo>
                    <a:lnTo>
                      <a:pt x="2673" y="388"/>
                    </a:lnTo>
                    <a:lnTo>
                      <a:pt x="2678" y="402"/>
                    </a:lnTo>
                    <a:lnTo>
                      <a:pt x="2692" y="408"/>
                    </a:lnTo>
                    <a:lnTo>
                      <a:pt x="2705" y="405"/>
                    </a:lnTo>
                    <a:lnTo>
                      <a:pt x="2715" y="391"/>
                    </a:lnTo>
                    <a:lnTo>
                      <a:pt x="2723" y="389"/>
                    </a:lnTo>
                    <a:lnTo>
                      <a:pt x="2724" y="395"/>
                    </a:lnTo>
                    <a:lnTo>
                      <a:pt x="2718" y="404"/>
                    </a:lnTo>
                    <a:lnTo>
                      <a:pt x="2725" y="402"/>
                    </a:lnTo>
                    <a:lnTo>
                      <a:pt x="2731" y="413"/>
                    </a:lnTo>
                    <a:lnTo>
                      <a:pt x="2735" y="409"/>
                    </a:lnTo>
                    <a:lnTo>
                      <a:pt x="2745" y="415"/>
                    </a:lnTo>
                    <a:lnTo>
                      <a:pt x="2748" y="406"/>
                    </a:lnTo>
                    <a:lnTo>
                      <a:pt x="2751" y="421"/>
                    </a:lnTo>
                    <a:lnTo>
                      <a:pt x="2748" y="432"/>
                    </a:lnTo>
                    <a:lnTo>
                      <a:pt x="2744" y="440"/>
                    </a:lnTo>
                    <a:lnTo>
                      <a:pt x="2735" y="430"/>
                    </a:lnTo>
                    <a:lnTo>
                      <a:pt x="2729" y="434"/>
                    </a:lnTo>
                    <a:lnTo>
                      <a:pt x="2720" y="431"/>
                    </a:lnTo>
                    <a:lnTo>
                      <a:pt x="2745" y="465"/>
                    </a:lnTo>
                    <a:lnTo>
                      <a:pt x="2755" y="469"/>
                    </a:lnTo>
                    <a:lnTo>
                      <a:pt x="2756" y="479"/>
                    </a:lnTo>
                    <a:lnTo>
                      <a:pt x="2764" y="494"/>
                    </a:lnTo>
                    <a:lnTo>
                      <a:pt x="2763" y="499"/>
                    </a:lnTo>
                    <a:lnTo>
                      <a:pt x="2773" y="515"/>
                    </a:lnTo>
                    <a:lnTo>
                      <a:pt x="2768" y="531"/>
                    </a:lnTo>
                    <a:lnTo>
                      <a:pt x="2768" y="549"/>
                    </a:lnTo>
                    <a:lnTo>
                      <a:pt x="2766" y="558"/>
                    </a:lnTo>
                    <a:lnTo>
                      <a:pt x="2771" y="574"/>
                    </a:lnTo>
                    <a:lnTo>
                      <a:pt x="2775" y="581"/>
                    </a:lnTo>
                    <a:lnTo>
                      <a:pt x="2779" y="591"/>
                    </a:lnTo>
                    <a:lnTo>
                      <a:pt x="2787" y="581"/>
                    </a:lnTo>
                    <a:lnTo>
                      <a:pt x="2798" y="559"/>
                    </a:lnTo>
                    <a:lnTo>
                      <a:pt x="2798" y="540"/>
                    </a:lnTo>
                    <a:lnTo>
                      <a:pt x="2799" y="535"/>
                    </a:lnTo>
                    <a:lnTo>
                      <a:pt x="2800" y="532"/>
                    </a:lnTo>
                    <a:lnTo>
                      <a:pt x="2806" y="532"/>
                    </a:lnTo>
                    <a:lnTo>
                      <a:pt x="2807" y="513"/>
                    </a:lnTo>
                    <a:lnTo>
                      <a:pt x="2806" y="495"/>
                    </a:lnTo>
                    <a:lnTo>
                      <a:pt x="2806" y="480"/>
                    </a:lnTo>
                    <a:lnTo>
                      <a:pt x="2818" y="465"/>
                    </a:lnTo>
                    <a:lnTo>
                      <a:pt x="2826" y="447"/>
                    </a:lnTo>
                    <a:lnTo>
                      <a:pt x="2837" y="442"/>
                    </a:lnTo>
                    <a:lnTo>
                      <a:pt x="2850" y="443"/>
                    </a:lnTo>
                    <a:lnTo>
                      <a:pt x="2855" y="462"/>
                    </a:lnTo>
                    <a:lnTo>
                      <a:pt x="2866" y="480"/>
                    </a:lnTo>
                    <a:lnTo>
                      <a:pt x="2896" y="505"/>
                    </a:lnTo>
                    <a:lnTo>
                      <a:pt x="2901" y="517"/>
                    </a:lnTo>
                    <a:lnTo>
                      <a:pt x="2907" y="554"/>
                    </a:lnTo>
                    <a:lnTo>
                      <a:pt x="2913" y="575"/>
                    </a:lnTo>
                    <a:lnTo>
                      <a:pt x="2914" y="592"/>
                    </a:lnTo>
                    <a:lnTo>
                      <a:pt x="2906" y="599"/>
                    </a:lnTo>
                    <a:lnTo>
                      <a:pt x="2897" y="597"/>
                    </a:lnTo>
                    <a:lnTo>
                      <a:pt x="2893" y="592"/>
                    </a:lnTo>
                    <a:lnTo>
                      <a:pt x="2893" y="575"/>
                    </a:lnTo>
                    <a:lnTo>
                      <a:pt x="2884" y="598"/>
                    </a:lnTo>
                    <a:lnTo>
                      <a:pt x="2887" y="615"/>
                    </a:lnTo>
                    <a:lnTo>
                      <a:pt x="2884" y="631"/>
                    </a:lnTo>
                    <a:lnTo>
                      <a:pt x="2884" y="641"/>
                    </a:lnTo>
                    <a:lnTo>
                      <a:pt x="2895" y="663"/>
                    </a:lnTo>
                    <a:lnTo>
                      <a:pt x="2900" y="677"/>
                    </a:lnTo>
                    <a:lnTo>
                      <a:pt x="2908" y="689"/>
                    </a:lnTo>
                    <a:lnTo>
                      <a:pt x="2930" y="732"/>
                    </a:lnTo>
                    <a:lnTo>
                      <a:pt x="2936" y="737"/>
                    </a:lnTo>
                    <a:lnTo>
                      <a:pt x="2944" y="746"/>
                    </a:lnTo>
                    <a:lnTo>
                      <a:pt x="2954" y="741"/>
                    </a:lnTo>
                    <a:lnTo>
                      <a:pt x="2955" y="732"/>
                    </a:lnTo>
                    <a:lnTo>
                      <a:pt x="2957" y="721"/>
                    </a:lnTo>
                    <a:lnTo>
                      <a:pt x="2966" y="716"/>
                    </a:lnTo>
                    <a:lnTo>
                      <a:pt x="2971" y="721"/>
                    </a:lnTo>
                    <a:lnTo>
                      <a:pt x="2974" y="715"/>
                    </a:lnTo>
                    <a:lnTo>
                      <a:pt x="2977" y="720"/>
                    </a:lnTo>
                    <a:lnTo>
                      <a:pt x="2983" y="721"/>
                    </a:lnTo>
                    <a:lnTo>
                      <a:pt x="2987" y="699"/>
                    </a:lnTo>
                    <a:lnTo>
                      <a:pt x="2987" y="679"/>
                    </a:lnTo>
                    <a:lnTo>
                      <a:pt x="2988" y="673"/>
                    </a:lnTo>
                    <a:lnTo>
                      <a:pt x="2997" y="653"/>
                    </a:lnTo>
                    <a:lnTo>
                      <a:pt x="3009" y="640"/>
                    </a:lnTo>
                    <a:lnTo>
                      <a:pt x="3020" y="607"/>
                    </a:lnTo>
                    <a:lnTo>
                      <a:pt x="3021" y="592"/>
                    </a:lnTo>
                    <a:lnTo>
                      <a:pt x="3027" y="586"/>
                    </a:lnTo>
                    <a:lnTo>
                      <a:pt x="3030" y="545"/>
                    </a:lnTo>
                    <a:lnTo>
                      <a:pt x="3029" y="538"/>
                    </a:lnTo>
                    <a:lnTo>
                      <a:pt x="3035" y="531"/>
                    </a:lnTo>
                    <a:lnTo>
                      <a:pt x="3047" y="529"/>
                    </a:lnTo>
                    <a:lnTo>
                      <a:pt x="3049" y="523"/>
                    </a:lnTo>
                    <a:lnTo>
                      <a:pt x="3054" y="524"/>
                    </a:lnTo>
                    <a:lnTo>
                      <a:pt x="3064" y="520"/>
                    </a:lnTo>
                    <a:lnTo>
                      <a:pt x="3076" y="524"/>
                    </a:lnTo>
                    <a:lnTo>
                      <a:pt x="3087" y="522"/>
                    </a:lnTo>
                    <a:lnTo>
                      <a:pt x="3083" y="517"/>
                    </a:lnTo>
                    <a:lnTo>
                      <a:pt x="3069" y="515"/>
                    </a:lnTo>
                    <a:lnTo>
                      <a:pt x="3064" y="507"/>
                    </a:lnTo>
                    <a:lnTo>
                      <a:pt x="3068" y="501"/>
                    </a:lnTo>
                    <a:lnTo>
                      <a:pt x="3065" y="496"/>
                    </a:lnTo>
                    <a:lnTo>
                      <a:pt x="3075" y="496"/>
                    </a:lnTo>
                    <a:lnTo>
                      <a:pt x="3074" y="488"/>
                    </a:lnTo>
                    <a:lnTo>
                      <a:pt x="3079" y="485"/>
                    </a:lnTo>
                    <a:lnTo>
                      <a:pt x="3090" y="489"/>
                    </a:lnTo>
                    <a:lnTo>
                      <a:pt x="3087" y="479"/>
                    </a:lnTo>
                    <a:lnTo>
                      <a:pt x="3080" y="479"/>
                    </a:lnTo>
                    <a:lnTo>
                      <a:pt x="3073" y="469"/>
                    </a:lnTo>
                    <a:lnTo>
                      <a:pt x="3059" y="465"/>
                    </a:lnTo>
                    <a:lnTo>
                      <a:pt x="3052" y="456"/>
                    </a:lnTo>
                    <a:lnTo>
                      <a:pt x="3047" y="442"/>
                    </a:lnTo>
                    <a:lnTo>
                      <a:pt x="3048" y="431"/>
                    </a:lnTo>
                    <a:lnTo>
                      <a:pt x="3049" y="426"/>
                    </a:lnTo>
                    <a:lnTo>
                      <a:pt x="3046" y="410"/>
                    </a:lnTo>
                    <a:lnTo>
                      <a:pt x="3048" y="400"/>
                    </a:lnTo>
                    <a:lnTo>
                      <a:pt x="3044" y="386"/>
                    </a:lnTo>
                    <a:lnTo>
                      <a:pt x="3046" y="381"/>
                    </a:lnTo>
                    <a:lnTo>
                      <a:pt x="3048" y="371"/>
                    </a:lnTo>
                    <a:lnTo>
                      <a:pt x="3048" y="360"/>
                    </a:lnTo>
                    <a:lnTo>
                      <a:pt x="3067" y="365"/>
                    </a:lnTo>
                    <a:lnTo>
                      <a:pt x="3075" y="356"/>
                    </a:lnTo>
                    <a:lnTo>
                      <a:pt x="3097" y="355"/>
                    </a:lnTo>
                    <a:lnTo>
                      <a:pt x="3116" y="360"/>
                    </a:lnTo>
                    <a:lnTo>
                      <a:pt x="3126" y="371"/>
                    </a:lnTo>
                    <a:lnTo>
                      <a:pt x="3150" y="384"/>
                    </a:lnTo>
                    <a:lnTo>
                      <a:pt x="3173" y="381"/>
                    </a:lnTo>
                    <a:lnTo>
                      <a:pt x="3181" y="386"/>
                    </a:lnTo>
                    <a:lnTo>
                      <a:pt x="3192" y="383"/>
                    </a:lnTo>
                    <a:lnTo>
                      <a:pt x="3200" y="378"/>
                    </a:lnTo>
                    <a:lnTo>
                      <a:pt x="3205" y="386"/>
                    </a:lnTo>
                    <a:lnTo>
                      <a:pt x="3205" y="403"/>
                    </a:lnTo>
                    <a:lnTo>
                      <a:pt x="3207" y="411"/>
                    </a:lnTo>
                    <a:lnTo>
                      <a:pt x="3198" y="415"/>
                    </a:lnTo>
                    <a:lnTo>
                      <a:pt x="3205" y="415"/>
                    </a:lnTo>
                    <a:lnTo>
                      <a:pt x="3216" y="431"/>
                    </a:lnTo>
                    <a:lnTo>
                      <a:pt x="3224" y="445"/>
                    </a:lnTo>
                    <a:lnTo>
                      <a:pt x="3220" y="451"/>
                    </a:lnTo>
                    <a:lnTo>
                      <a:pt x="3223" y="453"/>
                    </a:lnTo>
                    <a:lnTo>
                      <a:pt x="3251" y="451"/>
                    </a:lnTo>
                    <a:lnTo>
                      <a:pt x="3259" y="458"/>
                    </a:lnTo>
                    <a:lnTo>
                      <a:pt x="3269" y="461"/>
                    </a:lnTo>
                    <a:lnTo>
                      <a:pt x="3272" y="470"/>
                    </a:lnTo>
                    <a:lnTo>
                      <a:pt x="3262" y="484"/>
                    </a:lnTo>
                    <a:lnTo>
                      <a:pt x="3246" y="496"/>
                    </a:lnTo>
                    <a:lnTo>
                      <a:pt x="3240" y="508"/>
                    </a:lnTo>
                    <a:lnTo>
                      <a:pt x="3272" y="513"/>
                    </a:lnTo>
                    <a:lnTo>
                      <a:pt x="3277" y="526"/>
                    </a:lnTo>
                    <a:lnTo>
                      <a:pt x="3275" y="542"/>
                    </a:lnTo>
                    <a:lnTo>
                      <a:pt x="3271" y="549"/>
                    </a:lnTo>
                    <a:lnTo>
                      <a:pt x="3258" y="558"/>
                    </a:lnTo>
                    <a:lnTo>
                      <a:pt x="3252" y="559"/>
                    </a:lnTo>
                    <a:lnTo>
                      <a:pt x="3246" y="570"/>
                    </a:lnTo>
                    <a:lnTo>
                      <a:pt x="3242" y="577"/>
                    </a:lnTo>
                    <a:lnTo>
                      <a:pt x="3236" y="571"/>
                    </a:lnTo>
                    <a:lnTo>
                      <a:pt x="3232" y="556"/>
                    </a:lnTo>
                    <a:lnTo>
                      <a:pt x="3225" y="559"/>
                    </a:lnTo>
                    <a:lnTo>
                      <a:pt x="3223" y="566"/>
                    </a:lnTo>
                    <a:lnTo>
                      <a:pt x="3208" y="559"/>
                    </a:lnTo>
                    <a:lnTo>
                      <a:pt x="3207" y="569"/>
                    </a:lnTo>
                    <a:lnTo>
                      <a:pt x="3220" y="588"/>
                    </a:lnTo>
                    <a:lnTo>
                      <a:pt x="3215" y="592"/>
                    </a:lnTo>
                    <a:lnTo>
                      <a:pt x="3215" y="596"/>
                    </a:lnTo>
                    <a:lnTo>
                      <a:pt x="3221" y="597"/>
                    </a:lnTo>
                    <a:lnTo>
                      <a:pt x="3221" y="605"/>
                    </a:lnTo>
                    <a:lnTo>
                      <a:pt x="3220" y="613"/>
                    </a:lnTo>
                    <a:lnTo>
                      <a:pt x="3239" y="604"/>
                    </a:lnTo>
                    <a:lnTo>
                      <a:pt x="3232" y="620"/>
                    </a:lnTo>
                    <a:lnTo>
                      <a:pt x="3230" y="637"/>
                    </a:lnTo>
                    <a:lnTo>
                      <a:pt x="3231" y="651"/>
                    </a:lnTo>
                    <a:lnTo>
                      <a:pt x="3257" y="688"/>
                    </a:lnTo>
                    <a:lnTo>
                      <a:pt x="3268" y="699"/>
                    </a:lnTo>
                    <a:lnTo>
                      <a:pt x="3275" y="711"/>
                    </a:lnTo>
                    <a:lnTo>
                      <a:pt x="3275" y="717"/>
                    </a:lnTo>
                    <a:lnTo>
                      <a:pt x="3271" y="723"/>
                    </a:lnTo>
                    <a:lnTo>
                      <a:pt x="3271" y="738"/>
                    </a:lnTo>
                    <a:lnTo>
                      <a:pt x="3274" y="748"/>
                    </a:lnTo>
                    <a:lnTo>
                      <a:pt x="3268" y="755"/>
                    </a:lnTo>
                    <a:lnTo>
                      <a:pt x="3268" y="764"/>
                    </a:lnTo>
                    <a:lnTo>
                      <a:pt x="3255" y="770"/>
                    </a:lnTo>
                    <a:lnTo>
                      <a:pt x="3248" y="776"/>
                    </a:lnTo>
                    <a:lnTo>
                      <a:pt x="3236" y="790"/>
                    </a:lnTo>
                    <a:lnTo>
                      <a:pt x="3235" y="798"/>
                    </a:lnTo>
                    <a:lnTo>
                      <a:pt x="3230" y="807"/>
                    </a:lnTo>
                    <a:lnTo>
                      <a:pt x="3202" y="835"/>
                    </a:lnTo>
                    <a:lnTo>
                      <a:pt x="3183" y="840"/>
                    </a:lnTo>
                    <a:lnTo>
                      <a:pt x="3180" y="851"/>
                    </a:lnTo>
                    <a:lnTo>
                      <a:pt x="3170" y="863"/>
                    </a:lnTo>
                    <a:lnTo>
                      <a:pt x="3162" y="863"/>
                    </a:lnTo>
                    <a:lnTo>
                      <a:pt x="3157" y="859"/>
                    </a:lnTo>
                    <a:lnTo>
                      <a:pt x="3155" y="851"/>
                    </a:lnTo>
                    <a:lnTo>
                      <a:pt x="3134" y="831"/>
                    </a:lnTo>
                    <a:lnTo>
                      <a:pt x="3126" y="819"/>
                    </a:lnTo>
                    <a:lnTo>
                      <a:pt x="3119" y="827"/>
                    </a:lnTo>
                    <a:lnTo>
                      <a:pt x="3121" y="836"/>
                    </a:lnTo>
                    <a:lnTo>
                      <a:pt x="3133" y="855"/>
                    </a:lnTo>
                    <a:lnTo>
                      <a:pt x="3134" y="868"/>
                    </a:lnTo>
                    <a:lnTo>
                      <a:pt x="3140" y="886"/>
                    </a:lnTo>
                    <a:lnTo>
                      <a:pt x="3140" y="892"/>
                    </a:lnTo>
                    <a:lnTo>
                      <a:pt x="3139" y="886"/>
                    </a:lnTo>
                    <a:lnTo>
                      <a:pt x="3128" y="884"/>
                    </a:lnTo>
                    <a:lnTo>
                      <a:pt x="3114" y="870"/>
                    </a:lnTo>
                    <a:lnTo>
                      <a:pt x="3106" y="866"/>
                    </a:lnTo>
                    <a:lnTo>
                      <a:pt x="3103" y="863"/>
                    </a:lnTo>
                    <a:lnTo>
                      <a:pt x="3100" y="863"/>
                    </a:lnTo>
                    <a:lnTo>
                      <a:pt x="3100" y="887"/>
                    </a:lnTo>
                    <a:lnTo>
                      <a:pt x="3084" y="881"/>
                    </a:lnTo>
                    <a:lnTo>
                      <a:pt x="3076" y="882"/>
                    </a:lnTo>
                    <a:lnTo>
                      <a:pt x="3065" y="874"/>
                    </a:lnTo>
                    <a:lnTo>
                      <a:pt x="3063" y="879"/>
                    </a:lnTo>
                    <a:lnTo>
                      <a:pt x="3053" y="836"/>
                    </a:lnTo>
                    <a:lnTo>
                      <a:pt x="3044" y="835"/>
                    </a:lnTo>
                    <a:lnTo>
                      <a:pt x="3026" y="849"/>
                    </a:lnTo>
                    <a:lnTo>
                      <a:pt x="3025" y="846"/>
                    </a:lnTo>
                    <a:lnTo>
                      <a:pt x="3017" y="847"/>
                    </a:lnTo>
                    <a:lnTo>
                      <a:pt x="2990" y="838"/>
                    </a:lnTo>
                    <a:lnTo>
                      <a:pt x="2979" y="847"/>
                    </a:lnTo>
                    <a:lnTo>
                      <a:pt x="2981" y="854"/>
                    </a:lnTo>
                    <a:lnTo>
                      <a:pt x="2977" y="856"/>
                    </a:lnTo>
                    <a:lnTo>
                      <a:pt x="2979" y="865"/>
                    </a:lnTo>
                    <a:lnTo>
                      <a:pt x="3003" y="877"/>
                    </a:lnTo>
                    <a:lnTo>
                      <a:pt x="3011" y="878"/>
                    </a:lnTo>
                    <a:lnTo>
                      <a:pt x="3017" y="887"/>
                    </a:lnTo>
                    <a:lnTo>
                      <a:pt x="3015" y="895"/>
                    </a:lnTo>
                    <a:lnTo>
                      <a:pt x="3015" y="905"/>
                    </a:lnTo>
                    <a:lnTo>
                      <a:pt x="3011" y="909"/>
                    </a:lnTo>
                    <a:lnTo>
                      <a:pt x="3011" y="915"/>
                    </a:lnTo>
                    <a:lnTo>
                      <a:pt x="3009" y="921"/>
                    </a:lnTo>
                    <a:lnTo>
                      <a:pt x="3001" y="927"/>
                    </a:lnTo>
                    <a:lnTo>
                      <a:pt x="2994" y="944"/>
                    </a:lnTo>
                    <a:lnTo>
                      <a:pt x="2988" y="953"/>
                    </a:lnTo>
                    <a:lnTo>
                      <a:pt x="2981" y="960"/>
                    </a:lnTo>
                    <a:lnTo>
                      <a:pt x="2978" y="968"/>
                    </a:lnTo>
                    <a:lnTo>
                      <a:pt x="2967" y="973"/>
                    </a:lnTo>
                    <a:lnTo>
                      <a:pt x="2960" y="991"/>
                    </a:lnTo>
                    <a:lnTo>
                      <a:pt x="2956" y="996"/>
                    </a:lnTo>
                    <a:lnTo>
                      <a:pt x="2946" y="999"/>
                    </a:lnTo>
                    <a:lnTo>
                      <a:pt x="2909" y="1002"/>
                    </a:lnTo>
                    <a:lnTo>
                      <a:pt x="2906" y="994"/>
                    </a:lnTo>
                    <a:lnTo>
                      <a:pt x="2900" y="984"/>
                    </a:lnTo>
                    <a:lnTo>
                      <a:pt x="2869" y="958"/>
                    </a:lnTo>
                    <a:lnTo>
                      <a:pt x="2869" y="956"/>
                    </a:lnTo>
                    <a:lnTo>
                      <a:pt x="2847" y="947"/>
                    </a:lnTo>
                    <a:lnTo>
                      <a:pt x="2826" y="930"/>
                    </a:lnTo>
                    <a:lnTo>
                      <a:pt x="2818" y="929"/>
                    </a:lnTo>
                    <a:lnTo>
                      <a:pt x="2810" y="932"/>
                    </a:lnTo>
                    <a:lnTo>
                      <a:pt x="2794" y="927"/>
                    </a:lnTo>
                    <a:lnTo>
                      <a:pt x="2789" y="940"/>
                    </a:lnTo>
                    <a:lnTo>
                      <a:pt x="2807" y="951"/>
                    </a:lnTo>
                    <a:lnTo>
                      <a:pt x="2822" y="967"/>
                    </a:lnTo>
                    <a:lnTo>
                      <a:pt x="2833" y="986"/>
                    </a:lnTo>
                    <a:lnTo>
                      <a:pt x="2850" y="1002"/>
                    </a:lnTo>
                    <a:lnTo>
                      <a:pt x="2879" y="1006"/>
                    </a:lnTo>
                    <a:lnTo>
                      <a:pt x="2903" y="1016"/>
                    </a:lnTo>
                    <a:lnTo>
                      <a:pt x="2912" y="1011"/>
                    </a:lnTo>
                    <a:lnTo>
                      <a:pt x="2936" y="1012"/>
                    </a:lnTo>
                    <a:lnTo>
                      <a:pt x="2961" y="1016"/>
                    </a:lnTo>
                    <a:lnTo>
                      <a:pt x="2962" y="1021"/>
                    </a:lnTo>
                    <a:lnTo>
                      <a:pt x="2968" y="1019"/>
                    </a:lnTo>
                    <a:lnTo>
                      <a:pt x="2965" y="1032"/>
                    </a:lnTo>
                    <a:lnTo>
                      <a:pt x="2960" y="1040"/>
                    </a:lnTo>
                    <a:lnTo>
                      <a:pt x="2960" y="1050"/>
                    </a:lnTo>
                    <a:lnTo>
                      <a:pt x="2950" y="1062"/>
                    </a:lnTo>
                    <a:lnTo>
                      <a:pt x="2946" y="1081"/>
                    </a:lnTo>
                    <a:lnTo>
                      <a:pt x="2939" y="1085"/>
                    </a:lnTo>
                    <a:lnTo>
                      <a:pt x="2931" y="1104"/>
                    </a:lnTo>
                    <a:lnTo>
                      <a:pt x="2918" y="1110"/>
                    </a:lnTo>
                    <a:lnTo>
                      <a:pt x="2918" y="1125"/>
                    </a:lnTo>
                    <a:lnTo>
                      <a:pt x="2913" y="1131"/>
                    </a:lnTo>
                    <a:lnTo>
                      <a:pt x="2903" y="1153"/>
                    </a:lnTo>
                    <a:lnTo>
                      <a:pt x="2900" y="1151"/>
                    </a:lnTo>
                    <a:lnTo>
                      <a:pt x="2888" y="1164"/>
                    </a:lnTo>
                    <a:lnTo>
                      <a:pt x="2871" y="1174"/>
                    </a:lnTo>
                    <a:lnTo>
                      <a:pt x="2850" y="1169"/>
                    </a:lnTo>
                    <a:lnTo>
                      <a:pt x="2847" y="1177"/>
                    </a:lnTo>
                    <a:lnTo>
                      <a:pt x="2827" y="1162"/>
                    </a:lnTo>
                    <a:lnTo>
                      <a:pt x="2826" y="1166"/>
                    </a:lnTo>
                    <a:lnTo>
                      <a:pt x="2826" y="1170"/>
                    </a:lnTo>
                    <a:lnTo>
                      <a:pt x="2820" y="1159"/>
                    </a:lnTo>
                    <a:lnTo>
                      <a:pt x="2816" y="1162"/>
                    </a:lnTo>
                    <a:lnTo>
                      <a:pt x="2809" y="1156"/>
                    </a:lnTo>
                    <a:lnTo>
                      <a:pt x="2804" y="1155"/>
                    </a:lnTo>
                    <a:lnTo>
                      <a:pt x="2806" y="1162"/>
                    </a:lnTo>
                    <a:lnTo>
                      <a:pt x="2806" y="1170"/>
                    </a:lnTo>
                    <a:lnTo>
                      <a:pt x="2809" y="1180"/>
                    </a:lnTo>
                    <a:lnTo>
                      <a:pt x="2809" y="1182"/>
                    </a:lnTo>
                    <a:lnTo>
                      <a:pt x="2804" y="1182"/>
                    </a:lnTo>
                    <a:lnTo>
                      <a:pt x="2796" y="1178"/>
                    </a:lnTo>
                    <a:lnTo>
                      <a:pt x="2795" y="1189"/>
                    </a:lnTo>
                    <a:lnTo>
                      <a:pt x="2800" y="1196"/>
                    </a:lnTo>
                    <a:lnTo>
                      <a:pt x="2796" y="1201"/>
                    </a:lnTo>
                    <a:lnTo>
                      <a:pt x="2793" y="1215"/>
                    </a:lnTo>
                    <a:lnTo>
                      <a:pt x="2788" y="1222"/>
                    </a:lnTo>
                    <a:lnTo>
                      <a:pt x="2780" y="1222"/>
                    </a:lnTo>
                    <a:lnTo>
                      <a:pt x="2778" y="1229"/>
                    </a:lnTo>
                    <a:lnTo>
                      <a:pt x="2773" y="1231"/>
                    </a:lnTo>
                    <a:lnTo>
                      <a:pt x="2767" y="1228"/>
                    </a:lnTo>
                    <a:lnTo>
                      <a:pt x="2763" y="1237"/>
                    </a:lnTo>
                    <a:lnTo>
                      <a:pt x="2758" y="1229"/>
                    </a:lnTo>
                    <a:lnTo>
                      <a:pt x="2752" y="1227"/>
                    </a:lnTo>
                    <a:lnTo>
                      <a:pt x="2746" y="1221"/>
                    </a:lnTo>
                    <a:lnTo>
                      <a:pt x="2734" y="1216"/>
                    </a:lnTo>
                    <a:lnTo>
                      <a:pt x="2721" y="1205"/>
                    </a:lnTo>
                    <a:lnTo>
                      <a:pt x="2716" y="1209"/>
                    </a:lnTo>
                    <a:lnTo>
                      <a:pt x="2714" y="1195"/>
                    </a:lnTo>
                    <a:lnTo>
                      <a:pt x="2707" y="1204"/>
                    </a:lnTo>
                    <a:lnTo>
                      <a:pt x="2697" y="1205"/>
                    </a:lnTo>
                    <a:lnTo>
                      <a:pt x="2692" y="1200"/>
                    </a:lnTo>
                    <a:lnTo>
                      <a:pt x="2688" y="1204"/>
                    </a:lnTo>
                    <a:lnTo>
                      <a:pt x="2678" y="1204"/>
                    </a:lnTo>
                    <a:lnTo>
                      <a:pt x="2658" y="1195"/>
                    </a:lnTo>
                    <a:lnTo>
                      <a:pt x="2654" y="1189"/>
                    </a:lnTo>
                    <a:lnTo>
                      <a:pt x="2608" y="1167"/>
                    </a:lnTo>
                    <a:lnTo>
                      <a:pt x="2606" y="1170"/>
                    </a:lnTo>
                    <a:lnTo>
                      <a:pt x="2600" y="1182"/>
                    </a:lnTo>
                    <a:lnTo>
                      <a:pt x="2602" y="1189"/>
                    </a:lnTo>
                    <a:lnTo>
                      <a:pt x="2611" y="1195"/>
                    </a:lnTo>
                    <a:lnTo>
                      <a:pt x="2618" y="1191"/>
                    </a:lnTo>
                    <a:lnTo>
                      <a:pt x="2617" y="1186"/>
                    </a:lnTo>
                    <a:lnTo>
                      <a:pt x="2617" y="1180"/>
                    </a:lnTo>
                    <a:lnTo>
                      <a:pt x="2626" y="1189"/>
                    </a:lnTo>
                    <a:lnTo>
                      <a:pt x="2642" y="1194"/>
                    </a:lnTo>
                    <a:lnTo>
                      <a:pt x="2654" y="1200"/>
                    </a:lnTo>
                    <a:lnTo>
                      <a:pt x="2656" y="1205"/>
                    </a:lnTo>
                    <a:lnTo>
                      <a:pt x="2656" y="1211"/>
                    </a:lnTo>
                    <a:lnTo>
                      <a:pt x="2662" y="1202"/>
                    </a:lnTo>
                    <a:lnTo>
                      <a:pt x="2682" y="1209"/>
                    </a:lnTo>
                    <a:lnTo>
                      <a:pt x="2683" y="1215"/>
                    </a:lnTo>
                    <a:lnTo>
                      <a:pt x="2676" y="1220"/>
                    </a:lnTo>
                    <a:lnTo>
                      <a:pt x="2672" y="1227"/>
                    </a:lnTo>
                    <a:lnTo>
                      <a:pt x="2678" y="1228"/>
                    </a:lnTo>
                    <a:lnTo>
                      <a:pt x="2682" y="1220"/>
                    </a:lnTo>
                    <a:lnTo>
                      <a:pt x="2689" y="1213"/>
                    </a:lnTo>
                    <a:lnTo>
                      <a:pt x="2701" y="1211"/>
                    </a:lnTo>
                    <a:lnTo>
                      <a:pt x="2709" y="1215"/>
                    </a:lnTo>
                    <a:lnTo>
                      <a:pt x="2712" y="1222"/>
                    </a:lnTo>
                    <a:lnTo>
                      <a:pt x="2724" y="1233"/>
                    </a:lnTo>
                    <a:lnTo>
                      <a:pt x="2737" y="1237"/>
                    </a:lnTo>
                    <a:lnTo>
                      <a:pt x="2740" y="1242"/>
                    </a:lnTo>
                    <a:lnTo>
                      <a:pt x="2748" y="1238"/>
                    </a:lnTo>
                    <a:lnTo>
                      <a:pt x="2751" y="1243"/>
                    </a:lnTo>
                    <a:lnTo>
                      <a:pt x="2750" y="1248"/>
                    </a:lnTo>
                    <a:lnTo>
                      <a:pt x="2758" y="1258"/>
                    </a:lnTo>
                    <a:lnTo>
                      <a:pt x="2759" y="1264"/>
                    </a:lnTo>
                    <a:lnTo>
                      <a:pt x="2764" y="1287"/>
                    </a:lnTo>
                    <a:lnTo>
                      <a:pt x="2763" y="1298"/>
                    </a:lnTo>
                    <a:lnTo>
                      <a:pt x="2761" y="1304"/>
                    </a:lnTo>
                    <a:lnTo>
                      <a:pt x="2756" y="1311"/>
                    </a:lnTo>
                    <a:lnTo>
                      <a:pt x="2734" y="1311"/>
                    </a:lnTo>
                    <a:lnTo>
                      <a:pt x="2726" y="1318"/>
                    </a:lnTo>
                    <a:lnTo>
                      <a:pt x="2719" y="1322"/>
                    </a:lnTo>
                    <a:lnTo>
                      <a:pt x="2708" y="1323"/>
                    </a:lnTo>
                    <a:lnTo>
                      <a:pt x="2685" y="1320"/>
                    </a:lnTo>
                    <a:lnTo>
                      <a:pt x="2676" y="1323"/>
                    </a:lnTo>
                    <a:lnTo>
                      <a:pt x="2665" y="1319"/>
                    </a:lnTo>
                    <a:lnTo>
                      <a:pt x="2661" y="1326"/>
                    </a:lnTo>
                    <a:lnTo>
                      <a:pt x="2670" y="1341"/>
                    </a:lnTo>
                    <a:lnTo>
                      <a:pt x="2686" y="1340"/>
                    </a:lnTo>
                    <a:lnTo>
                      <a:pt x="2688" y="1347"/>
                    </a:lnTo>
                    <a:lnTo>
                      <a:pt x="2676" y="1351"/>
                    </a:lnTo>
                    <a:lnTo>
                      <a:pt x="2667" y="1347"/>
                    </a:lnTo>
                    <a:lnTo>
                      <a:pt x="2655" y="1349"/>
                    </a:lnTo>
                    <a:lnTo>
                      <a:pt x="2651" y="1368"/>
                    </a:lnTo>
                    <a:lnTo>
                      <a:pt x="2651" y="1379"/>
                    </a:lnTo>
                    <a:lnTo>
                      <a:pt x="2656" y="1410"/>
                    </a:lnTo>
                    <a:lnTo>
                      <a:pt x="2639" y="1390"/>
                    </a:lnTo>
                    <a:lnTo>
                      <a:pt x="2633" y="1393"/>
                    </a:lnTo>
                    <a:lnTo>
                      <a:pt x="2634" y="1400"/>
                    </a:lnTo>
                    <a:lnTo>
                      <a:pt x="2626" y="1406"/>
                    </a:lnTo>
                    <a:lnTo>
                      <a:pt x="2626" y="1414"/>
                    </a:lnTo>
                    <a:lnTo>
                      <a:pt x="2622" y="1421"/>
                    </a:lnTo>
                    <a:lnTo>
                      <a:pt x="2621" y="1426"/>
                    </a:lnTo>
                    <a:lnTo>
                      <a:pt x="2605" y="1426"/>
                    </a:lnTo>
                    <a:lnTo>
                      <a:pt x="2608" y="1437"/>
                    </a:lnTo>
                    <a:lnTo>
                      <a:pt x="2613" y="1441"/>
                    </a:lnTo>
                    <a:lnTo>
                      <a:pt x="2603" y="1459"/>
                    </a:lnTo>
                    <a:lnTo>
                      <a:pt x="2581" y="1475"/>
                    </a:lnTo>
                    <a:lnTo>
                      <a:pt x="2575" y="1482"/>
                    </a:lnTo>
                    <a:lnTo>
                      <a:pt x="2551" y="1484"/>
                    </a:lnTo>
                    <a:lnTo>
                      <a:pt x="2546" y="1489"/>
                    </a:lnTo>
                    <a:lnTo>
                      <a:pt x="2568" y="1506"/>
                    </a:lnTo>
                    <a:lnTo>
                      <a:pt x="2568" y="1512"/>
                    </a:lnTo>
                    <a:lnTo>
                      <a:pt x="2565" y="1524"/>
                    </a:lnTo>
                    <a:lnTo>
                      <a:pt x="2563" y="1538"/>
                    </a:lnTo>
                    <a:lnTo>
                      <a:pt x="2560" y="1544"/>
                    </a:lnTo>
                    <a:lnTo>
                      <a:pt x="2549" y="1548"/>
                    </a:lnTo>
                    <a:lnTo>
                      <a:pt x="2551" y="1573"/>
                    </a:lnTo>
                    <a:lnTo>
                      <a:pt x="2547" y="1583"/>
                    </a:lnTo>
                    <a:lnTo>
                      <a:pt x="2540" y="1584"/>
                    </a:lnTo>
                    <a:lnTo>
                      <a:pt x="2537" y="1589"/>
                    </a:lnTo>
                    <a:lnTo>
                      <a:pt x="2541" y="1605"/>
                    </a:lnTo>
                    <a:lnTo>
                      <a:pt x="2538" y="1632"/>
                    </a:lnTo>
                    <a:lnTo>
                      <a:pt x="2537" y="1642"/>
                    </a:lnTo>
                    <a:lnTo>
                      <a:pt x="2533" y="1675"/>
                    </a:lnTo>
                    <a:lnTo>
                      <a:pt x="2533" y="1702"/>
                    </a:lnTo>
                    <a:lnTo>
                      <a:pt x="2535" y="1718"/>
                    </a:lnTo>
                    <a:lnTo>
                      <a:pt x="2535" y="1729"/>
                    </a:lnTo>
                    <a:lnTo>
                      <a:pt x="2525" y="1747"/>
                    </a:lnTo>
                    <a:lnTo>
                      <a:pt x="2533" y="1749"/>
                    </a:lnTo>
                    <a:lnTo>
                      <a:pt x="2537" y="1758"/>
                    </a:lnTo>
                    <a:lnTo>
                      <a:pt x="2545" y="1770"/>
                    </a:lnTo>
                    <a:lnTo>
                      <a:pt x="2551" y="1776"/>
                    </a:lnTo>
                    <a:lnTo>
                      <a:pt x="2552" y="1776"/>
                    </a:lnTo>
                    <a:lnTo>
                      <a:pt x="2558" y="1772"/>
                    </a:lnTo>
                    <a:lnTo>
                      <a:pt x="2559" y="1779"/>
                    </a:lnTo>
                    <a:lnTo>
                      <a:pt x="2560" y="1802"/>
                    </a:lnTo>
                    <a:lnTo>
                      <a:pt x="2564" y="1797"/>
                    </a:lnTo>
                    <a:lnTo>
                      <a:pt x="2564" y="1775"/>
                    </a:lnTo>
                    <a:lnTo>
                      <a:pt x="2568" y="1772"/>
                    </a:lnTo>
                    <a:lnTo>
                      <a:pt x="2596" y="1772"/>
                    </a:lnTo>
                    <a:lnTo>
                      <a:pt x="2601" y="1776"/>
                    </a:lnTo>
                    <a:lnTo>
                      <a:pt x="2608" y="1776"/>
                    </a:lnTo>
                    <a:lnTo>
                      <a:pt x="2613" y="1774"/>
                    </a:lnTo>
                    <a:lnTo>
                      <a:pt x="2622" y="1779"/>
                    </a:lnTo>
                    <a:lnTo>
                      <a:pt x="2624" y="1785"/>
                    </a:lnTo>
                    <a:lnTo>
                      <a:pt x="2628" y="1812"/>
                    </a:lnTo>
                    <a:lnTo>
                      <a:pt x="2646" y="1856"/>
                    </a:lnTo>
                    <a:lnTo>
                      <a:pt x="2646" y="1876"/>
                    </a:lnTo>
                    <a:lnTo>
                      <a:pt x="2648" y="1890"/>
                    </a:lnTo>
                    <a:lnTo>
                      <a:pt x="2660" y="1909"/>
                    </a:lnTo>
                    <a:lnTo>
                      <a:pt x="2662" y="1936"/>
                    </a:lnTo>
                    <a:lnTo>
                      <a:pt x="2661" y="1944"/>
                    </a:lnTo>
                    <a:lnTo>
                      <a:pt x="2658" y="1953"/>
                    </a:lnTo>
                    <a:lnTo>
                      <a:pt x="2650" y="1959"/>
                    </a:lnTo>
                    <a:lnTo>
                      <a:pt x="2644" y="1964"/>
                    </a:lnTo>
                    <a:lnTo>
                      <a:pt x="2645" y="1966"/>
                    </a:lnTo>
                    <a:lnTo>
                      <a:pt x="2666" y="1955"/>
                    </a:lnTo>
                    <a:lnTo>
                      <a:pt x="2666" y="1964"/>
                    </a:lnTo>
                    <a:lnTo>
                      <a:pt x="2670" y="1964"/>
                    </a:lnTo>
                    <a:lnTo>
                      <a:pt x="2686" y="1952"/>
                    </a:lnTo>
                    <a:lnTo>
                      <a:pt x="2734" y="1930"/>
                    </a:lnTo>
                    <a:lnTo>
                      <a:pt x="2756" y="1936"/>
                    </a:lnTo>
                    <a:lnTo>
                      <a:pt x="2762" y="1942"/>
                    </a:lnTo>
                    <a:lnTo>
                      <a:pt x="2774" y="1948"/>
                    </a:lnTo>
                    <a:lnTo>
                      <a:pt x="2779" y="1957"/>
                    </a:lnTo>
                    <a:lnTo>
                      <a:pt x="2796" y="1964"/>
                    </a:lnTo>
                    <a:lnTo>
                      <a:pt x="2821" y="1976"/>
                    </a:lnTo>
                    <a:lnTo>
                      <a:pt x="2842" y="1977"/>
                    </a:lnTo>
                    <a:lnTo>
                      <a:pt x="2847" y="1980"/>
                    </a:lnTo>
                    <a:lnTo>
                      <a:pt x="2885" y="2006"/>
                    </a:lnTo>
                    <a:lnTo>
                      <a:pt x="2900" y="2012"/>
                    </a:lnTo>
                    <a:lnTo>
                      <a:pt x="2920" y="2043"/>
                    </a:lnTo>
                    <a:lnTo>
                      <a:pt x="2924" y="2049"/>
                    </a:lnTo>
                    <a:lnTo>
                      <a:pt x="2923" y="2056"/>
                    </a:lnTo>
                    <a:lnTo>
                      <a:pt x="2929" y="2061"/>
                    </a:lnTo>
                    <a:lnTo>
                      <a:pt x="2934" y="2057"/>
                    </a:lnTo>
                    <a:lnTo>
                      <a:pt x="2939" y="2060"/>
                    </a:lnTo>
                    <a:lnTo>
                      <a:pt x="2943" y="2065"/>
                    </a:lnTo>
                    <a:lnTo>
                      <a:pt x="2950" y="2066"/>
                    </a:lnTo>
                    <a:lnTo>
                      <a:pt x="2958" y="2065"/>
                    </a:lnTo>
                    <a:lnTo>
                      <a:pt x="2966" y="2066"/>
                    </a:lnTo>
                    <a:lnTo>
                      <a:pt x="2978" y="2076"/>
                    </a:lnTo>
                    <a:lnTo>
                      <a:pt x="3020" y="2089"/>
                    </a:lnTo>
                    <a:lnTo>
                      <a:pt x="3032" y="2099"/>
                    </a:lnTo>
                    <a:lnTo>
                      <a:pt x="3035" y="2106"/>
                    </a:lnTo>
                    <a:lnTo>
                      <a:pt x="3051" y="2116"/>
                    </a:lnTo>
                    <a:lnTo>
                      <a:pt x="3052" y="2122"/>
                    </a:lnTo>
                    <a:lnTo>
                      <a:pt x="3046" y="2137"/>
                    </a:lnTo>
                    <a:lnTo>
                      <a:pt x="3042" y="2149"/>
                    </a:lnTo>
                    <a:lnTo>
                      <a:pt x="3033" y="2169"/>
                    </a:lnTo>
                    <a:lnTo>
                      <a:pt x="3046" y="2148"/>
                    </a:lnTo>
                    <a:lnTo>
                      <a:pt x="3051" y="2136"/>
                    </a:lnTo>
                    <a:lnTo>
                      <a:pt x="3056" y="2127"/>
                    </a:lnTo>
                    <a:lnTo>
                      <a:pt x="3112" y="2126"/>
                    </a:lnTo>
                    <a:lnTo>
                      <a:pt x="3139" y="2132"/>
                    </a:lnTo>
                    <a:lnTo>
                      <a:pt x="3160" y="2130"/>
                    </a:lnTo>
                    <a:lnTo>
                      <a:pt x="3166" y="2131"/>
                    </a:lnTo>
                    <a:lnTo>
                      <a:pt x="3171" y="2127"/>
                    </a:lnTo>
                    <a:lnTo>
                      <a:pt x="3182" y="2130"/>
                    </a:lnTo>
                    <a:lnTo>
                      <a:pt x="3185" y="2137"/>
                    </a:lnTo>
                    <a:lnTo>
                      <a:pt x="3193" y="2136"/>
                    </a:lnTo>
                    <a:lnTo>
                      <a:pt x="3203" y="2140"/>
                    </a:lnTo>
                    <a:lnTo>
                      <a:pt x="3210" y="2145"/>
                    </a:lnTo>
                    <a:lnTo>
                      <a:pt x="3216" y="2141"/>
                    </a:lnTo>
                    <a:lnTo>
                      <a:pt x="3221" y="2165"/>
                    </a:lnTo>
                    <a:lnTo>
                      <a:pt x="3219" y="2199"/>
                    </a:lnTo>
                    <a:lnTo>
                      <a:pt x="3214" y="2217"/>
                    </a:lnTo>
                    <a:lnTo>
                      <a:pt x="3213" y="2235"/>
                    </a:lnTo>
                    <a:lnTo>
                      <a:pt x="3219" y="2246"/>
                    </a:lnTo>
                    <a:lnTo>
                      <a:pt x="3221" y="2258"/>
                    </a:lnTo>
                    <a:lnTo>
                      <a:pt x="3221" y="2281"/>
                    </a:lnTo>
                    <a:lnTo>
                      <a:pt x="3225" y="2314"/>
                    </a:lnTo>
                    <a:lnTo>
                      <a:pt x="3219" y="2321"/>
                    </a:lnTo>
                    <a:lnTo>
                      <a:pt x="3219" y="2341"/>
                    </a:lnTo>
                    <a:lnTo>
                      <a:pt x="3223" y="2348"/>
                    </a:lnTo>
                    <a:lnTo>
                      <a:pt x="3228" y="2352"/>
                    </a:lnTo>
                    <a:lnTo>
                      <a:pt x="3230" y="2358"/>
                    </a:lnTo>
                    <a:lnTo>
                      <a:pt x="3239" y="2369"/>
                    </a:lnTo>
                    <a:lnTo>
                      <a:pt x="3247" y="2373"/>
                    </a:lnTo>
                    <a:lnTo>
                      <a:pt x="3255" y="2382"/>
                    </a:lnTo>
                    <a:lnTo>
                      <a:pt x="3259" y="2393"/>
                    </a:lnTo>
                    <a:lnTo>
                      <a:pt x="3267" y="2402"/>
                    </a:lnTo>
                    <a:lnTo>
                      <a:pt x="3267" y="2405"/>
                    </a:lnTo>
                    <a:lnTo>
                      <a:pt x="3253" y="2406"/>
                    </a:lnTo>
                    <a:lnTo>
                      <a:pt x="3234" y="2418"/>
                    </a:lnTo>
                    <a:lnTo>
                      <a:pt x="3229" y="2423"/>
                    </a:lnTo>
                    <a:lnTo>
                      <a:pt x="3229" y="2425"/>
                    </a:lnTo>
                    <a:lnTo>
                      <a:pt x="3262" y="2416"/>
                    </a:lnTo>
                    <a:lnTo>
                      <a:pt x="3272" y="2417"/>
                    </a:lnTo>
                    <a:lnTo>
                      <a:pt x="3279" y="2421"/>
                    </a:lnTo>
                    <a:lnTo>
                      <a:pt x="3307" y="2450"/>
                    </a:lnTo>
                    <a:lnTo>
                      <a:pt x="3312" y="2459"/>
                    </a:lnTo>
                    <a:lnTo>
                      <a:pt x="3317" y="2477"/>
                    </a:lnTo>
                    <a:lnTo>
                      <a:pt x="3314" y="2486"/>
                    </a:lnTo>
                    <a:lnTo>
                      <a:pt x="3289" y="2514"/>
                    </a:lnTo>
                    <a:lnTo>
                      <a:pt x="3314" y="2495"/>
                    </a:lnTo>
                    <a:lnTo>
                      <a:pt x="3318" y="2488"/>
                    </a:lnTo>
                    <a:lnTo>
                      <a:pt x="3323" y="2488"/>
                    </a:lnTo>
                    <a:lnTo>
                      <a:pt x="3337" y="2500"/>
                    </a:lnTo>
                    <a:lnTo>
                      <a:pt x="3344" y="2501"/>
                    </a:lnTo>
                    <a:lnTo>
                      <a:pt x="3359" y="2512"/>
                    </a:lnTo>
                    <a:lnTo>
                      <a:pt x="3363" y="2509"/>
                    </a:lnTo>
                    <a:lnTo>
                      <a:pt x="3360" y="2482"/>
                    </a:lnTo>
                    <a:lnTo>
                      <a:pt x="3363" y="2476"/>
                    </a:lnTo>
                    <a:lnTo>
                      <a:pt x="3370" y="2476"/>
                    </a:lnTo>
                    <a:lnTo>
                      <a:pt x="3370" y="2470"/>
                    </a:lnTo>
                    <a:lnTo>
                      <a:pt x="3371" y="2464"/>
                    </a:lnTo>
                    <a:lnTo>
                      <a:pt x="3379" y="2461"/>
                    </a:lnTo>
                    <a:lnTo>
                      <a:pt x="3386" y="2461"/>
                    </a:lnTo>
                    <a:lnTo>
                      <a:pt x="3386" y="2466"/>
                    </a:lnTo>
                    <a:lnTo>
                      <a:pt x="3399" y="2475"/>
                    </a:lnTo>
                    <a:lnTo>
                      <a:pt x="3402" y="2495"/>
                    </a:lnTo>
                    <a:lnTo>
                      <a:pt x="3408" y="2493"/>
                    </a:lnTo>
                    <a:lnTo>
                      <a:pt x="3415" y="2487"/>
                    </a:lnTo>
                    <a:lnTo>
                      <a:pt x="3415" y="2481"/>
                    </a:lnTo>
                    <a:lnTo>
                      <a:pt x="3419" y="2477"/>
                    </a:lnTo>
                    <a:lnTo>
                      <a:pt x="3420" y="2470"/>
                    </a:lnTo>
                    <a:lnTo>
                      <a:pt x="3412" y="2468"/>
                    </a:lnTo>
                    <a:lnTo>
                      <a:pt x="3401" y="2450"/>
                    </a:lnTo>
                    <a:lnTo>
                      <a:pt x="3399" y="2443"/>
                    </a:lnTo>
                    <a:lnTo>
                      <a:pt x="3412" y="2442"/>
                    </a:lnTo>
                    <a:lnTo>
                      <a:pt x="3412" y="2437"/>
                    </a:lnTo>
                    <a:lnTo>
                      <a:pt x="3420" y="2432"/>
                    </a:lnTo>
                    <a:lnTo>
                      <a:pt x="3424" y="2421"/>
                    </a:lnTo>
                    <a:lnTo>
                      <a:pt x="3429" y="2415"/>
                    </a:lnTo>
                    <a:lnTo>
                      <a:pt x="3435" y="2410"/>
                    </a:lnTo>
                    <a:lnTo>
                      <a:pt x="3454" y="2411"/>
                    </a:lnTo>
                    <a:lnTo>
                      <a:pt x="3460" y="2407"/>
                    </a:lnTo>
                    <a:lnTo>
                      <a:pt x="3460" y="2405"/>
                    </a:lnTo>
                    <a:lnTo>
                      <a:pt x="3444" y="2407"/>
                    </a:lnTo>
                    <a:lnTo>
                      <a:pt x="3436" y="2406"/>
                    </a:lnTo>
                    <a:lnTo>
                      <a:pt x="3429" y="2400"/>
                    </a:lnTo>
                    <a:lnTo>
                      <a:pt x="3427" y="2391"/>
                    </a:lnTo>
                    <a:lnTo>
                      <a:pt x="3424" y="2387"/>
                    </a:lnTo>
                    <a:lnTo>
                      <a:pt x="3417" y="2383"/>
                    </a:lnTo>
                    <a:lnTo>
                      <a:pt x="3411" y="2364"/>
                    </a:lnTo>
                    <a:lnTo>
                      <a:pt x="3414" y="2361"/>
                    </a:lnTo>
                    <a:lnTo>
                      <a:pt x="3415" y="2356"/>
                    </a:lnTo>
                    <a:lnTo>
                      <a:pt x="3411" y="2353"/>
                    </a:lnTo>
                    <a:lnTo>
                      <a:pt x="3407" y="2309"/>
                    </a:lnTo>
                    <a:lnTo>
                      <a:pt x="3404" y="2299"/>
                    </a:lnTo>
                    <a:lnTo>
                      <a:pt x="3403" y="2274"/>
                    </a:lnTo>
                    <a:lnTo>
                      <a:pt x="3404" y="2264"/>
                    </a:lnTo>
                    <a:lnTo>
                      <a:pt x="3402" y="2251"/>
                    </a:lnTo>
                    <a:lnTo>
                      <a:pt x="3399" y="2242"/>
                    </a:lnTo>
                    <a:lnTo>
                      <a:pt x="3391" y="2232"/>
                    </a:lnTo>
                    <a:lnTo>
                      <a:pt x="3379" y="2206"/>
                    </a:lnTo>
                    <a:lnTo>
                      <a:pt x="3374" y="2200"/>
                    </a:lnTo>
                    <a:lnTo>
                      <a:pt x="3366" y="2197"/>
                    </a:lnTo>
                    <a:lnTo>
                      <a:pt x="3361" y="2195"/>
                    </a:lnTo>
                    <a:lnTo>
                      <a:pt x="3380" y="2186"/>
                    </a:lnTo>
                    <a:lnTo>
                      <a:pt x="3407" y="2169"/>
                    </a:lnTo>
                    <a:lnTo>
                      <a:pt x="3422" y="2162"/>
                    </a:lnTo>
                    <a:lnTo>
                      <a:pt x="3449" y="2140"/>
                    </a:lnTo>
                    <a:lnTo>
                      <a:pt x="3461" y="2132"/>
                    </a:lnTo>
                    <a:lnTo>
                      <a:pt x="3476" y="2119"/>
                    </a:lnTo>
                    <a:lnTo>
                      <a:pt x="3489" y="2104"/>
                    </a:lnTo>
                    <a:lnTo>
                      <a:pt x="3476" y="2114"/>
                    </a:lnTo>
                    <a:lnTo>
                      <a:pt x="3492" y="2092"/>
                    </a:lnTo>
                    <a:lnTo>
                      <a:pt x="3513" y="2055"/>
                    </a:lnTo>
                    <a:lnTo>
                      <a:pt x="3519" y="2041"/>
                    </a:lnTo>
                    <a:lnTo>
                      <a:pt x="3524" y="2036"/>
                    </a:lnTo>
                    <a:lnTo>
                      <a:pt x="3532" y="2038"/>
                    </a:lnTo>
                    <a:lnTo>
                      <a:pt x="3541" y="2045"/>
                    </a:lnTo>
                    <a:lnTo>
                      <a:pt x="3551" y="2040"/>
                    </a:lnTo>
                    <a:lnTo>
                      <a:pt x="3554" y="2032"/>
                    </a:lnTo>
                    <a:lnTo>
                      <a:pt x="3548" y="2030"/>
                    </a:lnTo>
                    <a:lnTo>
                      <a:pt x="3543" y="2007"/>
                    </a:lnTo>
                    <a:lnTo>
                      <a:pt x="3540" y="2001"/>
                    </a:lnTo>
                    <a:lnTo>
                      <a:pt x="3531" y="2022"/>
                    </a:lnTo>
                    <a:lnTo>
                      <a:pt x="3527" y="2030"/>
                    </a:lnTo>
                    <a:lnTo>
                      <a:pt x="3525" y="2027"/>
                    </a:lnTo>
                    <a:lnTo>
                      <a:pt x="3524" y="2005"/>
                    </a:lnTo>
                    <a:lnTo>
                      <a:pt x="3521" y="1980"/>
                    </a:lnTo>
                    <a:lnTo>
                      <a:pt x="3517" y="1959"/>
                    </a:lnTo>
                    <a:lnTo>
                      <a:pt x="3514" y="1953"/>
                    </a:lnTo>
                    <a:lnTo>
                      <a:pt x="3511" y="1947"/>
                    </a:lnTo>
                    <a:lnTo>
                      <a:pt x="3510" y="1927"/>
                    </a:lnTo>
                    <a:lnTo>
                      <a:pt x="3500" y="1892"/>
                    </a:lnTo>
                    <a:lnTo>
                      <a:pt x="3492" y="1861"/>
                    </a:lnTo>
                    <a:lnTo>
                      <a:pt x="3490" y="1849"/>
                    </a:lnTo>
                    <a:lnTo>
                      <a:pt x="3483" y="1835"/>
                    </a:lnTo>
                    <a:lnTo>
                      <a:pt x="3483" y="1829"/>
                    </a:lnTo>
                    <a:lnTo>
                      <a:pt x="3482" y="1825"/>
                    </a:lnTo>
                    <a:lnTo>
                      <a:pt x="3472" y="1826"/>
                    </a:lnTo>
                    <a:lnTo>
                      <a:pt x="3454" y="1815"/>
                    </a:lnTo>
                    <a:lnTo>
                      <a:pt x="3449" y="1809"/>
                    </a:lnTo>
                    <a:lnTo>
                      <a:pt x="3428" y="1793"/>
                    </a:lnTo>
                    <a:lnTo>
                      <a:pt x="3413" y="1777"/>
                    </a:lnTo>
                    <a:lnTo>
                      <a:pt x="3411" y="1771"/>
                    </a:lnTo>
                    <a:lnTo>
                      <a:pt x="3414" y="1767"/>
                    </a:lnTo>
                    <a:lnTo>
                      <a:pt x="3412" y="1760"/>
                    </a:lnTo>
                    <a:lnTo>
                      <a:pt x="3411" y="1749"/>
                    </a:lnTo>
                    <a:lnTo>
                      <a:pt x="3413" y="1740"/>
                    </a:lnTo>
                    <a:lnTo>
                      <a:pt x="3419" y="1739"/>
                    </a:lnTo>
                    <a:lnTo>
                      <a:pt x="3433" y="1729"/>
                    </a:lnTo>
                    <a:lnTo>
                      <a:pt x="3451" y="1729"/>
                    </a:lnTo>
                    <a:lnTo>
                      <a:pt x="3455" y="1723"/>
                    </a:lnTo>
                    <a:lnTo>
                      <a:pt x="3471" y="1722"/>
                    </a:lnTo>
                    <a:lnTo>
                      <a:pt x="3471" y="1708"/>
                    </a:lnTo>
                    <a:lnTo>
                      <a:pt x="3465" y="1705"/>
                    </a:lnTo>
                    <a:lnTo>
                      <a:pt x="3465" y="1695"/>
                    </a:lnTo>
                    <a:lnTo>
                      <a:pt x="3470" y="1683"/>
                    </a:lnTo>
                    <a:lnTo>
                      <a:pt x="3483" y="1688"/>
                    </a:lnTo>
                    <a:lnTo>
                      <a:pt x="3487" y="1691"/>
                    </a:lnTo>
                    <a:lnTo>
                      <a:pt x="3508" y="1686"/>
                    </a:lnTo>
                    <a:lnTo>
                      <a:pt x="3492" y="1681"/>
                    </a:lnTo>
                    <a:lnTo>
                      <a:pt x="3487" y="1675"/>
                    </a:lnTo>
                    <a:lnTo>
                      <a:pt x="3487" y="1664"/>
                    </a:lnTo>
                    <a:lnTo>
                      <a:pt x="3489" y="1658"/>
                    </a:lnTo>
                    <a:lnTo>
                      <a:pt x="3493" y="1658"/>
                    </a:lnTo>
                    <a:lnTo>
                      <a:pt x="3500" y="1643"/>
                    </a:lnTo>
                    <a:lnTo>
                      <a:pt x="3493" y="1648"/>
                    </a:lnTo>
                    <a:lnTo>
                      <a:pt x="3471" y="1645"/>
                    </a:lnTo>
                    <a:lnTo>
                      <a:pt x="3471" y="1635"/>
                    </a:lnTo>
                    <a:lnTo>
                      <a:pt x="3476" y="1637"/>
                    </a:lnTo>
                    <a:lnTo>
                      <a:pt x="3482" y="1634"/>
                    </a:lnTo>
                    <a:lnTo>
                      <a:pt x="3483" y="1625"/>
                    </a:lnTo>
                    <a:lnTo>
                      <a:pt x="3477" y="1616"/>
                    </a:lnTo>
                    <a:lnTo>
                      <a:pt x="3476" y="1615"/>
                    </a:lnTo>
                    <a:lnTo>
                      <a:pt x="3467" y="1597"/>
                    </a:lnTo>
                    <a:lnTo>
                      <a:pt x="3472" y="1578"/>
                    </a:lnTo>
                    <a:lnTo>
                      <a:pt x="3466" y="1576"/>
                    </a:lnTo>
                    <a:lnTo>
                      <a:pt x="3465" y="1568"/>
                    </a:lnTo>
                    <a:lnTo>
                      <a:pt x="3483" y="1562"/>
                    </a:lnTo>
                    <a:lnTo>
                      <a:pt x="3483" y="1561"/>
                    </a:lnTo>
                    <a:lnTo>
                      <a:pt x="3473" y="1561"/>
                    </a:lnTo>
                    <a:lnTo>
                      <a:pt x="3468" y="1556"/>
                    </a:lnTo>
                    <a:lnTo>
                      <a:pt x="3460" y="1561"/>
                    </a:lnTo>
                    <a:lnTo>
                      <a:pt x="3452" y="1559"/>
                    </a:lnTo>
                    <a:lnTo>
                      <a:pt x="3445" y="1550"/>
                    </a:lnTo>
                    <a:lnTo>
                      <a:pt x="3445" y="1539"/>
                    </a:lnTo>
                    <a:lnTo>
                      <a:pt x="3456" y="1523"/>
                    </a:lnTo>
                    <a:lnTo>
                      <a:pt x="3461" y="1505"/>
                    </a:lnTo>
                    <a:lnTo>
                      <a:pt x="3467" y="1500"/>
                    </a:lnTo>
                    <a:lnTo>
                      <a:pt x="3467" y="1486"/>
                    </a:lnTo>
                    <a:lnTo>
                      <a:pt x="3471" y="1485"/>
                    </a:lnTo>
                    <a:lnTo>
                      <a:pt x="3476" y="1478"/>
                    </a:lnTo>
                    <a:lnTo>
                      <a:pt x="3476" y="1468"/>
                    </a:lnTo>
                    <a:lnTo>
                      <a:pt x="3483" y="1465"/>
                    </a:lnTo>
                    <a:lnTo>
                      <a:pt x="3485" y="1447"/>
                    </a:lnTo>
                    <a:lnTo>
                      <a:pt x="3481" y="1454"/>
                    </a:lnTo>
                    <a:lnTo>
                      <a:pt x="3472" y="1457"/>
                    </a:lnTo>
                    <a:lnTo>
                      <a:pt x="3466" y="1452"/>
                    </a:lnTo>
                    <a:lnTo>
                      <a:pt x="3458" y="1449"/>
                    </a:lnTo>
                    <a:lnTo>
                      <a:pt x="3449" y="1441"/>
                    </a:lnTo>
                    <a:lnTo>
                      <a:pt x="3447" y="1428"/>
                    </a:lnTo>
                    <a:lnTo>
                      <a:pt x="3442" y="1419"/>
                    </a:lnTo>
                    <a:lnTo>
                      <a:pt x="3441" y="1404"/>
                    </a:lnTo>
                    <a:lnTo>
                      <a:pt x="3441" y="1392"/>
                    </a:lnTo>
                    <a:lnTo>
                      <a:pt x="3442" y="1387"/>
                    </a:lnTo>
                    <a:lnTo>
                      <a:pt x="3454" y="1379"/>
                    </a:lnTo>
                    <a:lnTo>
                      <a:pt x="3466" y="1360"/>
                    </a:lnTo>
                    <a:lnTo>
                      <a:pt x="3474" y="1350"/>
                    </a:lnTo>
                    <a:lnTo>
                      <a:pt x="3481" y="1347"/>
                    </a:lnTo>
                    <a:lnTo>
                      <a:pt x="3481" y="1355"/>
                    </a:lnTo>
                    <a:lnTo>
                      <a:pt x="3490" y="1354"/>
                    </a:lnTo>
                    <a:lnTo>
                      <a:pt x="3516" y="1355"/>
                    </a:lnTo>
                    <a:lnTo>
                      <a:pt x="3547" y="1362"/>
                    </a:lnTo>
                    <a:lnTo>
                      <a:pt x="3552" y="1367"/>
                    </a:lnTo>
                    <a:lnTo>
                      <a:pt x="3553" y="1369"/>
                    </a:lnTo>
                    <a:lnTo>
                      <a:pt x="3562" y="1374"/>
                    </a:lnTo>
                    <a:lnTo>
                      <a:pt x="3579" y="1377"/>
                    </a:lnTo>
                    <a:lnTo>
                      <a:pt x="3586" y="1379"/>
                    </a:lnTo>
                    <a:lnTo>
                      <a:pt x="3583" y="1388"/>
                    </a:lnTo>
                    <a:lnTo>
                      <a:pt x="3585" y="1390"/>
                    </a:lnTo>
                    <a:lnTo>
                      <a:pt x="3596" y="1383"/>
                    </a:lnTo>
                    <a:lnTo>
                      <a:pt x="3612" y="1383"/>
                    </a:lnTo>
                    <a:lnTo>
                      <a:pt x="3616" y="1389"/>
                    </a:lnTo>
                    <a:lnTo>
                      <a:pt x="3613" y="1397"/>
                    </a:lnTo>
                    <a:lnTo>
                      <a:pt x="3633" y="1395"/>
                    </a:lnTo>
                    <a:lnTo>
                      <a:pt x="3630" y="1390"/>
                    </a:lnTo>
                    <a:lnTo>
                      <a:pt x="3637" y="1384"/>
                    </a:lnTo>
                    <a:lnTo>
                      <a:pt x="3670" y="1373"/>
                    </a:lnTo>
                    <a:lnTo>
                      <a:pt x="3682" y="1361"/>
                    </a:lnTo>
                    <a:lnTo>
                      <a:pt x="3715" y="1378"/>
                    </a:lnTo>
                    <a:lnTo>
                      <a:pt x="3724" y="1390"/>
                    </a:lnTo>
                    <a:lnTo>
                      <a:pt x="3739" y="1397"/>
                    </a:lnTo>
                    <a:lnTo>
                      <a:pt x="3748" y="1398"/>
                    </a:lnTo>
                    <a:lnTo>
                      <a:pt x="3751" y="1403"/>
                    </a:lnTo>
                    <a:lnTo>
                      <a:pt x="3752" y="1411"/>
                    </a:lnTo>
                    <a:lnTo>
                      <a:pt x="3740" y="1438"/>
                    </a:lnTo>
                    <a:lnTo>
                      <a:pt x="3743" y="1435"/>
                    </a:lnTo>
                    <a:lnTo>
                      <a:pt x="3751" y="1437"/>
                    </a:lnTo>
                    <a:lnTo>
                      <a:pt x="3753" y="1433"/>
                    </a:lnTo>
                    <a:lnTo>
                      <a:pt x="3753" y="1422"/>
                    </a:lnTo>
                    <a:lnTo>
                      <a:pt x="3759" y="1421"/>
                    </a:lnTo>
                    <a:lnTo>
                      <a:pt x="3769" y="1425"/>
                    </a:lnTo>
                    <a:lnTo>
                      <a:pt x="3769" y="1441"/>
                    </a:lnTo>
                    <a:lnTo>
                      <a:pt x="3775" y="1448"/>
                    </a:lnTo>
                    <a:lnTo>
                      <a:pt x="3778" y="1455"/>
                    </a:lnTo>
                    <a:lnTo>
                      <a:pt x="3770" y="1460"/>
                    </a:lnTo>
                    <a:lnTo>
                      <a:pt x="3772" y="1469"/>
                    </a:lnTo>
                    <a:lnTo>
                      <a:pt x="3782" y="1465"/>
                    </a:lnTo>
                    <a:lnTo>
                      <a:pt x="3784" y="1458"/>
                    </a:lnTo>
                    <a:lnTo>
                      <a:pt x="3793" y="1455"/>
                    </a:lnTo>
                    <a:lnTo>
                      <a:pt x="3801" y="1458"/>
                    </a:lnTo>
                    <a:lnTo>
                      <a:pt x="3807" y="1464"/>
                    </a:lnTo>
                    <a:lnTo>
                      <a:pt x="3802" y="1471"/>
                    </a:lnTo>
                    <a:lnTo>
                      <a:pt x="3798" y="1474"/>
                    </a:lnTo>
                    <a:lnTo>
                      <a:pt x="3791" y="1479"/>
                    </a:lnTo>
                    <a:lnTo>
                      <a:pt x="3791" y="1489"/>
                    </a:lnTo>
                    <a:lnTo>
                      <a:pt x="3794" y="1495"/>
                    </a:lnTo>
                    <a:lnTo>
                      <a:pt x="3799" y="1501"/>
                    </a:lnTo>
                    <a:lnTo>
                      <a:pt x="3807" y="1503"/>
                    </a:lnTo>
                    <a:lnTo>
                      <a:pt x="3805" y="1511"/>
                    </a:lnTo>
                    <a:lnTo>
                      <a:pt x="3806" y="1514"/>
                    </a:lnTo>
                    <a:lnTo>
                      <a:pt x="3823" y="1511"/>
                    </a:lnTo>
                    <a:lnTo>
                      <a:pt x="3834" y="1513"/>
                    </a:lnTo>
                    <a:lnTo>
                      <a:pt x="3837" y="1523"/>
                    </a:lnTo>
                    <a:lnTo>
                      <a:pt x="3843" y="1532"/>
                    </a:lnTo>
                    <a:lnTo>
                      <a:pt x="3849" y="1524"/>
                    </a:lnTo>
                    <a:lnTo>
                      <a:pt x="3864" y="1529"/>
                    </a:lnTo>
                    <a:lnTo>
                      <a:pt x="3877" y="1523"/>
                    </a:lnTo>
                    <a:lnTo>
                      <a:pt x="3882" y="1529"/>
                    </a:lnTo>
                    <a:lnTo>
                      <a:pt x="3884" y="1537"/>
                    </a:lnTo>
                    <a:lnTo>
                      <a:pt x="3884" y="1544"/>
                    </a:lnTo>
                    <a:lnTo>
                      <a:pt x="3888" y="1545"/>
                    </a:lnTo>
                    <a:lnTo>
                      <a:pt x="3908" y="1535"/>
                    </a:lnTo>
                    <a:lnTo>
                      <a:pt x="3907" y="1528"/>
                    </a:lnTo>
                    <a:lnTo>
                      <a:pt x="3914" y="1524"/>
                    </a:lnTo>
                    <a:lnTo>
                      <a:pt x="3925" y="1541"/>
                    </a:lnTo>
                    <a:lnTo>
                      <a:pt x="3926" y="1548"/>
                    </a:lnTo>
                    <a:lnTo>
                      <a:pt x="3925" y="1553"/>
                    </a:lnTo>
                    <a:lnTo>
                      <a:pt x="3920" y="1560"/>
                    </a:lnTo>
                    <a:lnTo>
                      <a:pt x="3912" y="1566"/>
                    </a:lnTo>
                    <a:lnTo>
                      <a:pt x="3912" y="1575"/>
                    </a:lnTo>
                    <a:lnTo>
                      <a:pt x="3909" y="1584"/>
                    </a:lnTo>
                    <a:lnTo>
                      <a:pt x="3912" y="1592"/>
                    </a:lnTo>
                    <a:lnTo>
                      <a:pt x="3911" y="1598"/>
                    </a:lnTo>
                    <a:lnTo>
                      <a:pt x="3915" y="1599"/>
                    </a:lnTo>
                    <a:lnTo>
                      <a:pt x="3918" y="1615"/>
                    </a:lnTo>
                    <a:lnTo>
                      <a:pt x="3926" y="1632"/>
                    </a:lnTo>
                    <a:lnTo>
                      <a:pt x="3913" y="1634"/>
                    </a:lnTo>
                    <a:lnTo>
                      <a:pt x="3912" y="1638"/>
                    </a:lnTo>
                    <a:lnTo>
                      <a:pt x="3908" y="1642"/>
                    </a:lnTo>
                    <a:lnTo>
                      <a:pt x="3896" y="1642"/>
                    </a:lnTo>
                    <a:lnTo>
                      <a:pt x="3887" y="1640"/>
                    </a:lnTo>
                    <a:lnTo>
                      <a:pt x="3869" y="1641"/>
                    </a:lnTo>
                    <a:lnTo>
                      <a:pt x="3853" y="1638"/>
                    </a:lnTo>
                    <a:lnTo>
                      <a:pt x="3842" y="1631"/>
                    </a:lnTo>
                    <a:lnTo>
                      <a:pt x="3831" y="1632"/>
                    </a:lnTo>
                    <a:lnTo>
                      <a:pt x="3826" y="1636"/>
                    </a:lnTo>
                    <a:lnTo>
                      <a:pt x="3845" y="1638"/>
                    </a:lnTo>
                    <a:lnTo>
                      <a:pt x="3863" y="1650"/>
                    </a:lnTo>
                    <a:lnTo>
                      <a:pt x="3899" y="1648"/>
                    </a:lnTo>
                    <a:lnTo>
                      <a:pt x="3912" y="1653"/>
                    </a:lnTo>
                    <a:lnTo>
                      <a:pt x="3924" y="1664"/>
                    </a:lnTo>
                    <a:lnTo>
                      <a:pt x="3926" y="1674"/>
                    </a:lnTo>
                    <a:lnTo>
                      <a:pt x="3924" y="1677"/>
                    </a:lnTo>
                    <a:lnTo>
                      <a:pt x="3926" y="1683"/>
                    </a:lnTo>
                    <a:lnTo>
                      <a:pt x="3913" y="1713"/>
                    </a:lnTo>
                    <a:lnTo>
                      <a:pt x="3915" y="1717"/>
                    </a:lnTo>
                    <a:lnTo>
                      <a:pt x="3931" y="1712"/>
                    </a:lnTo>
                    <a:lnTo>
                      <a:pt x="3938" y="1717"/>
                    </a:lnTo>
                    <a:lnTo>
                      <a:pt x="3935" y="1722"/>
                    </a:lnTo>
                    <a:lnTo>
                      <a:pt x="3923" y="1731"/>
                    </a:lnTo>
                    <a:lnTo>
                      <a:pt x="3924" y="1736"/>
                    </a:lnTo>
                    <a:lnTo>
                      <a:pt x="3934" y="1736"/>
                    </a:lnTo>
                    <a:lnTo>
                      <a:pt x="3938" y="1743"/>
                    </a:lnTo>
                    <a:lnTo>
                      <a:pt x="3938" y="1748"/>
                    </a:lnTo>
                    <a:lnTo>
                      <a:pt x="3935" y="1751"/>
                    </a:lnTo>
                    <a:lnTo>
                      <a:pt x="3931" y="1750"/>
                    </a:lnTo>
                    <a:lnTo>
                      <a:pt x="3930" y="1748"/>
                    </a:lnTo>
                    <a:lnTo>
                      <a:pt x="3924" y="1755"/>
                    </a:lnTo>
                    <a:lnTo>
                      <a:pt x="3912" y="1766"/>
                    </a:lnTo>
                    <a:lnTo>
                      <a:pt x="3909" y="1755"/>
                    </a:lnTo>
                    <a:lnTo>
                      <a:pt x="3903" y="1749"/>
                    </a:lnTo>
                    <a:lnTo>
                      <a:pt x="3893" y="1750"/>
                    </a:lnTo>
                    <a:lnTo>
                      <a:pt x="3899" y="1764"/>
                    </a:lnTo>
                    <a:lnTo>
                      <a:pt x="3899" y="1770"/>
                    </a:lnTo>
                    <a:lnTo>
                      <a:pt x="3879" y="1774"/>
                    </a:lnTo>
                    <a:lnTo>
                      <a:pt x="3885" y="1779"/>
                    </a:lnTo>
                    <a:lnTo>
                      <a:pt x="3895" y="1779"/>
                    </a:lnTo>
                    <a:lnTo>
                      <a:pt x="3901" y="1780"/>
                    </a:lnTo>
                    <a:lnTo>
                      <a:pt x="3907" y="1787"/>
                    </a:lnTo>
                    <a:lnTo>
                      <a:pt x="3924" y="1770"/>
                    </a:lnTo>
                    <a:lnTo>
                      <a:pt x="3931" y="1765"/>
                    </a:lnTo>
                    <a:lnTo>
                      <a:pt x="3945" y="1765"/>
                    </a:lnTo>
                    <a:lnTo>
                      <a:pt x="3956" y="1761"/>
                    </a:lnTo>
                    <a:lnTo>
                      <a:pt x="3969" y="1760"/>
                    </a:lnTo>
                    <a:lnTo>
                      <a:pt x="3979" y="1764"/>
                    </a:lnTo>
                    <a:lnTo>
                      <a:pt x="3985" y="1788"/>
                    </a:lnTo>
                    <a:lnTo>
                      <a:pt x="3990" y="1793"/>
                    </a:lnTo>
                    <a:lnTo>
                      <a:pt x="3992" y="1808"/>
                    </a:lnTo>
                    <a:lnTo>
                      <a:pt x="3987" y="1839"/>
                    </a:lnTo>
                    <a:lnTo>
                      <a:pt x="3972" y="1851"/>
                    </a:lnTo>
                    <a:lnTo>
                      <a:pt x="3934" y="1872"/>
                    </a:lnTo>
                    <a:lnTo>
                      <a:pt x="3966" y="1860"/>
                    </a:lnTo>
                    <a:lnTo>
                      <a:pt x="3987" y="1844"/>
                    </a:lnTo>
                    <a:lnTo>
                      <a:pt x="3994" y="1829"/>
                    </a:lnTo>
                    <a:lnTo>
                      <a:pt x="4000" y="1802"/>
                    </a:lnTo>
                    <a:lnTo>
                      <a:pt x="4008" y="1791"/>
                    </a:lnTo>
                    <a:lnTo>
                      <a:pt x="4008" y="1812"/>
                    </a:lnTo>
                    <a:lnTo>
                      <a:pt x="4005" y="1818"/>
                    </a:lnTo>
                    <a:lnTo>
                      <a:pt x="4015" y="1807"/>
                    </a:lnTo>
                    <a:lnTo>
                      <a:pt x="4017" y="1817"/>
                    </a:lnTo>
                    <a:lnTo>
                      <a:pt x="4015" y="1825"/>
                    </a:lnTo>
                    <a:lnTo>
                      <a:pt x="4016" y="1840"/>
                    </a:lnTo>
                    <a:lnTo>
                      <a:pt x="4019" y="1844"/>
                    </a:lnTo>
                    <a:lnTo>
                      <a:pt x="4026" y="1828"/>
                    </a:lnTo>
                    <a:lnTo>
                      <a:pt x="4055" y="1808"/>
                    </a:lnTo>
                    <a:lnTo>
                      <a:pt x="4078" y="1802"/>
                    </a:lnTo>
                    <a:lnTo>
                      <a:pt x="4079" y="1788"/>
                    </a:lnTo>
                    <a:lnTo>
                      <a:pt x="4085" y="1775"/>
                    </a:lnTo>
                    <a:lnTo>
                      <a:pt x="4091" y="1766"/>
                    </a:lnTo>
                    <a:lnTo>
                      <a:pt x="4100" y="1775"/>
                    </a:lnTo>
                    <a:lnTo>
                      <a:pt x="4112" y="1781"/>
                    </a:lnTo>
                    <a:lnTo>
                      <a:pt x="4116" y="1791"/>
                    </a:lnTo>
                    <a:lnTo>
                      <a:pt x="4111" y="1809"/>
                    </a:lnTo>
                    <a:lnTo>
                      <a:pt x="4114" y="1803"/>
                    </a:lnTo>
                    <a:lnTo>
                      <a:pt x="4123" y="1782"/>
                    </a:lnTo>
                    <a:lnTo>
                      <a:pt x="4116" y="1772"/>
                    </a:lnTo>
                    <a:lnTo>
                      <a:pt x="4110" y="1766"/>
                    </a:lnTo>
                    <a:lnTo>
                      <a:pt x="4106" y="1758"/>
                    </a:lnTo>
                    <a:lnTo>
                      <a:pt x="4116" y="1766"/>
                    </a:lnTo>
                    <a:lnTo>
                      <a:pt x="4122" y="1764"/>
                    </a:lnTo>
                    <a:lnTo>
                      <a:pt x="4127" y="1758"/>
                    </a:lnTo>
                    <a:lnTo>
                      <a:pt x="4123" y="1755"/>
                    </a:lnTo>
                    <a:lnTo>
                      <a:pt x="4124" y="1745"/>
                    </a:lnTo>
                    <a:lnTo>
                      <a:pt x="4133" y="1747"/>
                    </a:lnTo>
                    <a:lnTo>
                      <a:pt x="4135" y="1732"/>
                    </a:lnTo>
                    <a:lnTo>
                      <a:pt x="4130" y="1718"/>
                    </a:lnTo>
                    <a:lnTo>
                      <a:pt x="4137" y="1726"/>
                    </a:lnTo>
                    <a:lnTo>
                      <a:pt x="4141" y="1717"/>
                    </a:lnTo>
                    <a:lnTo>
                      <a:pt x="4149" y="1712"/>
                    </a:lnTo>
                    <a:lnTo>
                      <a:pt x="4149" y="1704"/>
                    </a:lnTo>
                    <a:lnTo>
                      <a:pt x="4157" y="1699"/>
                    </a:lnTo>
                    <a:lnTo>
                      <a:pt x="4150" y="1686"/>
                    </a:lnTo>
                    <a:lnTo>
                      <a:pt x="4143" y="1679"/>
                    </a:lnTo>
                    <a:lnTo>
                      <a:pt x="4138" y="1669"/>
                    </a:lnTo>
                    <a:lnTo>
                      <a:pt x="4143" y="1658"/>
                    </a:lnTo>
                    <a:lnTo>
                      <a:pt x="4157" y="1635"/>
                    </a:lnTo>
                    <a:lnTo>
                      <a:pt x="4165" y="1630"/>
                    </a:lnTo>
                    <a:lnTo>
                      <a:pt x="4172" y="1621"/>
                    </a:lnTo>
                    <a:lnTo>
                      <a:pt x="4172" y="1619"/>
                    </a:lnTo>
                    <a:lnTo>
                      <a:pt x="4177" y="1609"/>
                    </a:lnTo>
                    <a:lnTo>
                      <a:pt x="4186" y="1608"/>
                    </a:lnTo>
                    <a:lnTo>
                      <a:pt x="4196" y="1609"/>
                    </a:lnTo>
                    <a:lnTo>
                      <a:pt x="4198" y="1615"/>
                    </a:lnTo>
                    <a:lnTo>
                      <a:pt x="4194" y="1621"/>
                    </a:lnTo>
                    <a:lnTo>
                      <a:pt x="4202" y="1623"/>
                    </a:lnTo>
                    <a:lnTo>
                      <a:pt x="4200" y="1631"/>
                    </a:lnTo>
                    <a:lnTo>
                      <a:pt x="4203" y="1638"/>
                    </a:lnTo>
                    <a:lnTo>
                      <a:pt x="4203" y="1650"/>
                    </a:lnTo>
                    <a:lnTo>
                      <a:pt x="4198" y="1656"/>
                    </a:lnTo>
                    <a:lnTo>
                      <a:pt x="4207" y="1651"/>
                    </a:lnTo>
                    <a:lnTo>
                      <a:pt x="4211" y="1656"/>
                    </a:lnTo>
                    <a:lnTo>
                      <a:pt x="4211" y="1679"/>
                    </a:lnTo>
                    <a:lnTo>
                      <a:pt x="4223" y="1680"/>
                    </a:lnTo>
                    <a:lnTo>
                      <a:pt x="4218" y="1683"/>
                    </a:lnTo>
                    <a:lnTo>
                      <a:pt x="4219" y="1690"/>
                    </a:lnTo>
                    <a:lnTo>
                      <a:pt x="4229" y="1688"/>
                    </a:lnTo>
                    <a:lnTo>
                      <a:pt x="4239" y="1693"/>
                    </a:lnTo>
                    <a:lnTo>
                      <a:pt x="4234" y="1700"/>
                    </a:lnTo>
                    <a:lnTo>
                      <a:pt x="4226" y="1708"/>
                    </a:lnTo>
                    <a:lnTo>
                      <a:pt x="4237" y="1710"/>
                    </a:lnTo>
                    <a:lnTo>
                      <a:pt x="4240" y="1718"/>
                    </a:lnTo>
                    <a:lnTo>
                      <a:pt x="4243" y="1710"/>
                    </a:lnTo>
                    <a:lnTo>
                      <a:pt x="4248" y="1712"/>
                    </a:lnTo>
                    <a:lnTo>
                      <a:pt x="4248" y="1724"/>
                    </a:lnTo>
                    <a:lnTo>
                      <a:pt x="4254" y="1721"/>
                    </a:lnTo>
                    <a:lnTo>
                      <a:pt x="4259" y="1724"/>
                    </a:lnTo>
                    <a:lnTo>
                      <a:pt x="4258" y="1734"/>
                    </a:lnTo>
                    <a:lnTo>
                      <a:pt x="4247" y="1740"/>
                    </a:lnTo>
                    <a:lnTo>
                      <a:pt x="4226" y="1740"/>
                    </a:lnTo>
                    <a:lnTo>
                      <a:pt x="4214" y="1747"/>
                    </a:lnTo>
                    <a:lnTo>
                      <a:pt x="4211" y="1753"/>
                    </a:lnTo>
                    <a:lnTo>
                      <a:pt x="4221" y="1745"/>
                    </a:lnTo>
                    <a:lnTo>
                      <a:pt x="4226" y="1749"/>
                    </a:lnTo>
                    <a:lnTo>
                      <a:pt x="4234" y="1747"/>
                    </a:lnTo>
                    <a:lnTo>
                      <a:pt x="4250" y="1747"/>
                    </a:lnTo>
                    <a:lnTo>
                      <a:pt x="4266" y="1742"/>
                    </a:lnTo>
                    <a:lnTo>
                      <a:pt x="4269" y="1743"/>
                    </a:lnTo>
                    <a:lnTo>
                      <a:pt x="4266" y="1754"/>
                    </a:lnTo>
                    <a:lnTo>
                      <a:pt x="4268" y="1755"/>
                    </a:lnTo>
                    <a:lnTo>
                      <a:pt x="4268" y="1764"/>
                    </a:lnTo>
                    <a:lnTo>
                      <a:pt x="4266" y="1771"/>
                    </a:lnTo>
                    <a:lnTo>
                      <a:pt x="4270" y="1769"/>
                    </a:lnTo>
                    <a:lnTo>
                      <a:pt x="4283" y="1770"/>
                    </a:lnTo>
                    <a:lnTo>
                      <a:pt x="4280" y="1781"/>
                    </a:lnTo>
                    <a:lnTo>
                      <a:pt x="4282" y="1785"/>
                    </a:lnTo>
                    <a:lnTo>
                      <a:pt x="4289" y="1787"/>
                    </a:lnTo>
                    <a:lnTo>
                      <a:pt x="4286" y="1792"/>
                    </a:lnTo>
                    <a:lnTo>
                      <a:pt x="4278" y="1796"/>
                    </a:lnTo>
                    <a:lnTo>
                      <a:pt x="4264" y="1798"/>
                    </a:lnTo>
                    <a:lnTo>
                      <a:pt x="4257" y="1794"/>
                    </a:lnTo>
                    <a:lnTo>
                      <a:pt x="4251" y="1797"/>
                    </a:lnTo>
                    <a:lnTo>
                      <a:pt x="4251" y="1802"/>
                    </a:lnTo>
                    <a:lnTo>
                      <a:pt x="4256" y="1806"/>
                    </a:lnTo>
                    <a:lnTo>
                      <a:pt x="4266" y="1803"/>
                    </a:lnTo>
                    <a:lnTo>
                      <a:pt x="4284" y="1804"/>
                    </a:lnTo>
                    <a:lnTo>
                      <a:pt x="4301" y="1803"/>
                    </a:lnTo>
                    <a:lnTo>
                      <a:pt x="4304" y="1814"/>
                    </a:lnTo>
                    <a:lnTo>
                      <a:pt x="4297" y="1819"/>
                    </a:lnTo>
                    <a:lnTo>
                      <a:pt x="4294" y="1825"/>
                    </a:lnTo>
                    <a:lnTo>
                      <a:pt x="4299" y="1828"/>
                    </a:lnTo>
                    <a:lnTo>
                      <a:pt x="4293" y="1833"/>
                    </a:lnTo>
                    <a:lnTo>
                      <a:pt x="4280" y="1836"/>
                    </a:lnTo>
                    <a:lnTo>
                      <a:pt x="4269" y="1851"/>
                    </a:lnTo>
                    <a:lnTo>
                      <a:pt x="4278" y="1850"/>
                    </a:lnTo>
                    <a:lnTo>
                      <a:pt x="4286" y="1842"/>
                    </a:lnTo>
                    <a:lnTo>
                      <a:pt x="4296" y="1841"/>
                    </a:lnTo>
                    <a:lnTo>
                      <a:pt x="4305" y="1837"/>
                    </a:lnTo>
                    <a:lnTo>
                      <a:pt x="4315" y="1852"/>
                    </a:lnTo>
                    <a:lnTo>
                      <a:pt x="4310" y="1853"/>
                    </a:lnTo>
                    <a:lnTo>
                      <a:pt x="4304" y="1860"/>
                    </a:lnTo>
                    <a:lnTo>
                      <a:pt x="4304" y="1866"/>
                    </a:lnTo>
                    <a:lnTo>
                      <a:pt x="4315" y="1861"/>
                    </a:lnTo>
                    <a:lnTo>
                      <a:pt x="4322" y="1864"/>
                    </a:lnTo>
                    <a:lnTo>
                      <a:pt x="4322" y="1867"/>
                    </a:lnTo>
                    <a:lnTo>
                      <a:pt x="4331" y="1878"/>
                    </a:lnTo>
                    <a:lnTo>
                      <a:pt x="4339" y="1884"/>
                    </a:lnTo>
                    <a:lnTo>
                      <a:pt x="4342" y="1893"/>
                    </a:lnTo>
                    <a:lnTo>
                      <a:pt x="4323" y="1907"/>
                    </a:lnTo>
                    <a:lnTo>
                      <a:pt x="4312" y="1907"/>
                    </a:lnTo>
                    <a:lnTo>
                      <a:pt x="4312" y="1914"/>
                    </a:lnTo>
                    <a:lnTo>
                      <a:pt x="4339" y="1912"/>
                    </a:lnTo>
                    <a:lnTo>
                      <a:pt x="4347" y="1922"/>
                    </a:lnTo>
                    <a:lnTo>
                      <a:pt x="4342" y="1932"/>
                    </a:lnTo>
                    <a:lnTo>
                      <a:pt x="4364" y="1939"/>
                    </a:lnTo>
                    <a:lnTo>
                      <a:pt x="4368" y="1953"/>
                    </a:lnTo>
                    <a:lnTo>
                      <a:pt x="4358" y="1963"/>
                    </a:lnTo>
                    <a:lnTo>
                      <a:pt x="4347" y="1974"/>
                    </a:lnTo>
                    <a:lnTo>
                      <a:pt x="4350" y="1987"/>
                    </a:lnTo>
                    <a:lnTo>
                      <a:pt x="4343" y="1989"/>
                    </a:lnTo>
                    <a:lnTo>
                      <a:pt x="4315" y="1973"/>
                    </a:lnTo>
                    <a:lnTo>
                      <a:pt x="4312" y="1979"/>
                    </a:lnTo>
                    <a:lnTo>
                      <a:pt x="4326" y="1984"/>
                    </a:lnTo>
                    <a:lnTo>
                      <a:pt x="4326" y="1986"/>
                    </a:lnTo>
                    <a:lnTo>
                      <a:pt x="4295" y="1990"/>
                    </a:lnTo>
                    <a:lnTo>
                      <a:pt x="4286" y="1992"/>
                    </a:lnTo>
                    <a:lnTo>
                      <a:pt x="4302" y="1996"/>
                    </a:lnTo>
                    <a:lnTo>
                      <a:pt x="4334" y="1995"/>
                    </a:lnTo>
                    <a:lnTo>
                      <a:pt x="4348" y="1997"/>
                    </a:lnTo>
                    <a:lnTo>
                      <a:pt x="4350" y="2002"/>
                    </a:lnTo>
                    <a:lnTo>
                      <a:pt x="4342" y="2003"/>
                    </a:lnTo>
                    <a:lnTo>
                      <a:pt x="4334" y="2009"/>
                    </a:lnTo>
                    <a:lnTo>
                      <a:pt x="4336" y="2013"/>
                    </a:lnTo>
                    <a:lnTo>
                      <a:pt x="4350" y="2022"/>
                    </a:lnTo>
                    <a:lnTo>
                      <a:pt x="4352" y="2028"/>
                    </a:lnTo>
                    <a:lnTo>
                      <a:pt x="4342" y="2027"/>
                    </a:lnTo>
                    <a:lnTo>
                      <a:pt x="4338" y="2036"/>
                    </a:lnTo>
                    <a:lnTo>
                      <a:pt x="4371" y="2034"/>
                    </a:lnTo>
                    <a:lnTo>
                      <a:pt x="4375" y="2055"/>
                    </a:lnTo>
                    <a:lnTo>
                      <a:pt x="4379" y="2060"/>
                    </a:lnTo>
                    <a:lnTo>
                      <a:pt x="4374" y="2065"/>
                    </a:lnTo>
                    <a:lnTo>
                      <a:pt x="4403" y="2068"/>
                    </a:lnTo>
                    <a:lnTo>
                      <a:pt x="4411" y="2073"/>
                    </a:lnTo>
                    <a:lnTo>
                      <a:pt x="4412" y="2084"/>
                    </a:lnTo>
                    <a:lnTo>
                      <a:pt x="4418" y="2079"/>
                    </a:lnTo>
                    <a:lnTo>
                      <a:pt x="4428" y="2079"/>
                    </a:lnTo>
                    <a:lnTo>
                      <a:pt x="4428" y="2089"/>
                    </a:lnTo>
                    <a:lnTo>
                      <a:pt x="4424" y="2097"/>
                    </a:lnTo>
                    <a:lnTo>
                      <a:pt x="4429" y="2102"/>
                    </a:lnTo>
                    <a:lnTo>
                      <a:pt x="4431" y="2110"/>
                    </a:lnTo>
                    <a:lnTo>
                      <a:pt x="4420" y="2122"/>
                    </a:lnTo>
                    <a:lnTo>
                      <a:pt x="4420" y="2126"/>
                    </a:lnTo>
                    <a:lnTo>
                      <a:pt x="4433" y="2119"/>
                    </a:lnTo>
                    <a:lnTo>
                      <a:pt x="4447" y="2130"/>
                    </a:lnTo>
                    <a:lnTo>
                      <a:pt x="4452" y="2125"/>
                    </a:lnTo>
                    <a:lnTo>
                      <a:pt x="4462" y="2120"/>
                    </a:lnTo>
                    <a:lnTo>
                      <a:pt x="4463" y="2129"/>
                    </a:lnTo>
                    <a:lnTo>
                      <a:pt x="4473" y="2132"/>
                    </a:lnTo>
                    <a:lnTo>
                      <a:pt x="4461" y="2162"/>
                    </a:lnTo>
                    <a:lnTo>
                      <a:pt x="4469" y="2154"/>
                    </a:lnTo>
                    <a:lnTo>
                      <a:pt x="4481" y="2138"/>
                    </a:lnTo>
                    <a:lnTo>
                      <a:pt x="4490" y="2131"/>
                    </a:lnTo>
                    <a:lnTo>
                      <a:pt x="4489" y="2145"/>
                    </a:lnTo>
                    <a:lnTo>
                      <a:pt x="4493" y="2145"/>
                    </a:lnTo>
                    <a:lnTo>
                      <a:pt x="4499" y="2137"/>
                    </a:lnTo>
                    <a:lnTo>
                      <a:pt x="4501" y="2149"/>
                    </a:lnTo>
                    <a:lnTo>
                      <a:pt x="4504" y="2158"/>
                    </a:lnTo>
                    <a:lnTo>
                      <a:pt x="4510" y="2164"/>
                    </a:lnTo>
                    <a:lnTo>
                      <a:pt x="4522" y="2167"/>
                    </a:lnTo>
                    <a:lnTo>
                      <a:pt x="4536" y="2174"/>
                    </a:lnTo>
                    <a:lnTo>
                      <a:pt x="4543" y="2170"/>
                    </a:lnTo>
                    <a:lnTo>
                      <a:pt x="4542" y="2163"/>
                    </a:lnTo>
                    <a:lnTo>
                      <a:pt x="4552" y="2156"/>
                    </a:lnTo>
                    <a:lnTo>
                      <a:pt x="4559" y="2165"/>
                    </a:lnTo>
                    <a:lnTo>
                      <a:pt x="4557" y="2174"/>
                    </a:lnTo>
                    <a:lnTo>
                      <a:pt x="4568" y="2176"/>
                    </a:lnTo>
                    <a:lnTo>
                      <a:pt x="4575" y="2181"/>
                    </a:lnTo>
                    <a:lnTo>
                      <a:pt x="4581" y="2183"/>
                    </a:lnTo>
                    <a:lnTo>
                      <a:pt x="4586" y="2192"/>
                    </a:lnTo>
                    <a:lnTo>
                      <a:pt x="4581" y="2199"/>
                    </a:lnTo>
                    <a:lnTo>
                      <a:pt x="4581" y="2203"/>
                    </a:lnTo>
                    <a:lnTo>
                      <a:pt x="4580" y="2206"/>
                    </a:lnTo>
                    <a:lnTo>
                      <a:pt x="4571" y="2208"/>
                    </a:lnTo>
                    <a:lnTo>
                      <a:pt x="4565" y="2206"/>
                    </a:lnTo>
                    <a:lnTo>
                      <a:pt x="4558" y="2207"/>
                    </a:lnTo>
                    <a:lnTo>
                      <a:pt x="4544" y="2213"/>
                    </a:lnTo>
                    <a:lnTo>
                      <a:pt x="4539" y="2216"/>
                    </a:lnTo>
                    <a:lnTo>
                      <a:pt x="4539" y="2218"/>
                    </a:lnTo>
                    <a:lnTo>
                      <a:pt x="4524" y="2228"/>
                    </a:lnTo>
                    <a:lnTo>
                      <a:pt x="4494" y="2232"/>
                    </a:lnTo>
                    <a:lnTo>
                      <a:pt x="4477" y="2238"/>
                    </a:lnTo>
                    <a:lnTo>
                      <a:pt x="4469" y="2246"/>
                    </a:lnTo>
                    <a:lnTo>
                      <a:pt x="4482" y="2246"/>
                    </a:lnTo>
                    <a:lnTo>
                      <a:pt x="4495" y="2242"/>
                    </a:lnTo>
                    <a:lnTo>
                      <a:pt x="4510" y="2233"/>
                    </a:lnTo>
                    <a:lnTo>
                      <a:pt x="4515" y="2235"/>
                    </a:lnTo>
                    <a:lnTo>
                      <a:pt x="4482" y="2251"/>
                    </a:lnTo>
                    <a:lnTo>
                      <a:pt x="4467" y="2256"/>
                    </a:lnTo>
                    <a:lnTo>
                      <a:pt x="4452" y="2256"/>
                    </a:lnTo>
                    <a:lnTo>
                      <a:pt x="4436" y="2280"/>
                    </a:lnTo>
                    <a:lnTo>
                      <a:pt x="4424" y="2276"/>
                    </a:lnTo>
                    <a:lnTo>
                      <a:pt x="4413" y="2267"/>
                    </a:lnTo>
                    <a:lnTo>
                      <a:pt x="4399" y="2264"/>
                    </a:lnTo>
                    <a:lnTo>
                      <a:pt x="4386" y="2265"/>
                    </a:lnTo>
                    <a:lnTo>
                      <a:pt x="4387" y="2274"/>
                    </a:lnTo>
                    <a:lnTo>
                      <a:pt x="4404" y="2276"/>
                    </a:lnTo>
                    <a:lnTo>
                      <a:pt x="4419" y="2282"/>
                    </a:lnTo>
                    <a:lnTo>
                      <a:pt x="4430" y="2289"/>
                    </a:lnTo>
                    <a:lnTo>
                      <a:pt x="4426" y="2314"/>
                    </a:lnTo>
                    <a:lnTo>
                      <a:pt x="4438" y="2308"/>
                    </a:lnTo>
                    <a:lnTo>
                      <a:pt x="4451" y="2298"/>
                    </a:lnTo>
                    <a:lnTo>
                      <a:pt x="4456" y="2291"/>
                    </a:lnTo>
                    <a:lnTo>
                      <a:pt x="4468" y="2283"/>
                    </a:lnTo>
                    <a:lnTo>
                      <a:pt x="4479" y="2272"/>
                    </a:lnTo>
                    <a:lnTo>
                      <a:pt x="4496" y="2265"/>
                    </a:lnTo>
                    <a:lnTo>
                      <a:pt x="4506" y="2251"/>
                    </a:lnTo>
                    <a:lnTo>
                      <a:pt x="4519" y="2244"/>
                    </a:lnTo>
                    <a:lnTo>
                      <a:pt x="4547" y="2237"/>
                    </a:lnTo>
                    <a:lnTo>
                      <a:pt x="4563" y="2240"/>
                    </a:lnTo>
                    <a:lnTo>
                      <a:pt x="4569" y="2238"/>
                    </a:lnTo>
                    <a:lnTo>
                      <a:pt x="4560" y="2234"/>
                    </a:lnTo>
                    <a:lnTo>
                      <a:pt x="4546" y="2231"/>
                    </a:lnTo>
                    <a:lnTo>
                      <a:pt x="4530" y="2234"/>
                    </a:lnTo>
                    <a:lnTo>
                      <a:pt x="4538" y="2229"/>
                    </a:lnTo>
                    <a:lnTo>
                      <a:pt x="4555" y="2226"/>
                    </a:lnTo>
                    <a:lnTo>
                      <a:pt x="4582" y="2228"/>
                    </a:lnTo>
                    <a:lnTo>
                      <a:pt x="4594" y="2228"/>
                    </a:lnTo>
                    <a:lnTo>
                      <a:pt x="4596" y="2233"/>
                    </a:lnTo>
                    <a:lnTo>
                      <a:pt x="4595" y="2243"/>
                    </a:lnTo>
                    <a:lnTo>
                      <a:pt x="4597" y="2253"/>
                    </a:lnTo>
                    <a:lnTo>
                      <a:pt x="4598" y="2265"/>
                    </a:lnTo>
                    <a:lnTo>
                      <a:pt x="4591" y="2275"/>
                    </a:lnTo>
                    <a:lnTo>
                      <a:pt x="4590" y="2285"/>
                    </a:lnTo>
                    <a:lnTo>
                      <a:pt x="4592" y="2301"/>
                    </a:lnTo>
                    <a:lnTo>
                      <a:pt x="4595" y="2301"/>
                    </a:lnTo>
                    <a:lnTo>
                      <a:pt x="4607" y="2274"/>
                    </a:lnTo>
                    <a:lnTo>
                      <a:pt x="4616" y="2267"/>
                    </a:lnTo>
                    <a:lnTo>
                      <a:pt x="4629" y="2266"/>
                    </a:lnTo>
                    <a:lnTo>
                      <a:pt x="4637" y="2269"/>
                    </a:lnTo>
                    <a:lnTo>
                      <a:pt x="4633" y="2274"/>
                    </a:lnTo>
                    <a:lnTo>
                      <a:pt x="4667" y="2286"/>
                    </a:lnTo>
                    <a:lnTo>
                      <a:pt x="4668" y="2289"/>
                    </a:lnTo>
                    <a:lnTo>
                      <a:pt x="4662" y="2293"/>
                    </a:lnTo>
                    <a:lnTo>
                      <a:pt x="4668" y="2303"/>
                    </a:lnTo>
                    <a:lnTo>
                      <a:pt x="4675" y="2307"/>
                    </a:lnTo>
                    <a:lnTo>
                      <a:pt x="4676" y="2313"/>
                    </a:lnTo>
                    <a:lnTo>
                      <a:pt x="4680" y="2315"/>
                    </a:lnTo>
                    <a:lnTo>
                      <a:pt x="4680" y="2323"/>
                    </a:lnTo>
                    <a:lnTo>
                      <a:pt x="4675" y="2325"/>
                    </a:lnTo>
                    <a:lnTo>
                      <a:pt x="4670" y="2330"/>
                    </a:lnTo>
                    <a:lnTo>
                      <a:pt x="4648" y="2321"/>
                    </a:lnTo>
                    <a:lnTo>
                      <a:pt x="4655" y="2334"/>
                    </a:lnTo>
                    <a:lnTo>
                      <a:pt x="4660" y="2336"/>
                    </a:lnTo>
                    <a:lnTo>
                      <a:pt x="4668" y="2336"/>
                    </a:lnTo>
                    <a:lnTo>
                      <a:pt x="4672" y="2350"/>
                    </a:lnTo>
                    <a:lnTo>
                      <a:pt x="4668" y="2353"/>
                    </a:lnTo>
                    <a:lnTo>
                      <a:pt x="4668" y="2357"/>
                    </a:lnTo>
                    <a:lnTo>
                      <a:pt x="4677" y="2371"/>
                    </a:lnTo>
                    <a:lnTo>
                      <a:pt x="4677" y="2373"/>
                    </a:lnTo>
                    <a:lnTo>
                      <a:pt x="4667" y="2372"/>
                    </a:lnTo>
                    <a:lnTo>
                      <a:pt x="4664" y="2378"/>
                    </a:lnTo>
                    <a:lnTo>
                      <a:pt x="4681" y="2383"/>
                    </a:lnTo>
                    <a:lnTo>
                      <a:pt x="4686" y="2395"/>
                    </a:lnTo>
                    <a:lnTo>
                      <a:pt x="4671" y="2394"/>
                    </a:lnTo>
                    <a:lnTo>
                      <a:pt x="4664" y="2391"/>
                    </a:lnTo>
                    <a:lnTo>
                      <a:pt x="4668" y="239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11" name="Freeform 305"/>
              <p:cNvSpPr>
                <a:spLocks noChangeAspect="1"/>
              </p:cNvSpPr>
              <p:nvPr/>
            </p:nvSpPr>
            <p:spPr bwMode="gray">
              <a:xfrm>
                <a:off x="1437" y="1025"/>
                <a:ext cx="39" cy="63"/>
              </a:xfrm>
              <a:custGeom>
                <a:avLst/>
                <a:gdLst/>
                <a:ahLst/>
                <a:cxnLst>
                  <a:cxn ang="0">
                    <a:pos x="197" y="156"/>
                  </a:cxn>
                  <a:cxn ang="0">
                    <a:pos x="180" y="119"/>
                  </a:cxn>
                  <a:cxn ang="0">
                    <a:pos x="140" y="109"/>
                  </a:cxn>
                  <a:cxn ang="0">
                    <a:pos x="128" y="97"/>
                  </a:cxn>
                  <a:cxn ang="0">
                    <a:pos x="132" y="73"/>
                  </a:cxn>
                  <a:cxn ang="0">
                    <a:pos x="121" y="63"/>
                  </a:cxn>
                  <a:cxn ang="0">
                    <a:pos x="95" y="44"/>
                  </a:cxn>
                  <a:cxn ang="0">
                    <a:pos x="22" y="0"/>
                  </a:cxn>
                  <a:cxn ang="0">
                    <a:pos x="6" y="25"/>
                  </a:cxn>
                  <a:cxn ang="0">
                    <a:pos x="4" y="44"/>
                  </a:cxn>
                  <a:cxn ang="0">
                    <a:pos x="9" y="65"/>
                  </a:cxn>
                  <a:cxn ang="0">
                    <a:pos x="18" y="82"/>
                  </a:cxn>
                  <a:cxn ang="0">
                    <a:pos x="0" y="98"/>
                  </a:cxn>
                  <a:cxn ang="0">
                    <a:pos x="20" y="127"/>
                  </a:cxn>
                  <a:cxn ang="0">
                    <a:pos x="21" y="161"/>
                  </a:cxn>
                  <a:cxn ang="0">
                    <a:pos x="34" y="173"/>
                  </a:cxn>
                  <a:cxn ang="0">
                    <a:pos x="27" y="184"/>
                  </a:cxn>
                  <a:cxn ang="0">
                    <a:pos x="54" y="187"/>
                  </a:cxn>
                  <a:cxn ang="0">
                    <a:pos x="83" y="215"/>
                  </a:cxn>
                  <a:cxn ang="0">
                    <a:pos x="79" y="226"/>
                  </a:cxn>
                  <a:cxn ang="0">
                    <a:pos x="35" y="236"/>
                  </a:cxn>
                  <a:cxn ang="0">
                    <a:pos x="63" y="300"/>
                  </a:cxn>
                  <a:cxn ang="0">
                    <a:pos x="86" y="316"/>
                  </a:cxn>
                  <a:cxn ang="0">
                    <a:pos x="97" y="295"/>
                  </a:cxn>
                  <a:cxn ang="0">
                    <a:pos x="91" y="292"/>
                  </a:cxn>
                  <a:cxn ang="0">
                    <a:pos x="120" y="290"/>
                  </a:cxn>
                  <a:cxn ang="0">
                    <a:pos x="170" y="268"/>
                  </a:cxn>
                  <a:cxn ang="0">
                    <a:pos x="185" y="275"/>
                  </a:cxn>
                  <a:cxn ang="0">
                    <a:pos x="190" y="264"/>
                  </a:cxn>
                  <a:cxn ang="0">
                    <a:pos x="197" y="233"/>
                  </a:cxn>
                  <a:cxn ang="0">
                    <a:pos x="186" y="221"/>
                  </a:cxn>
                  <a:cxn ang="0">
                    <a:pos x="185" y="219"/>
                  </a:cxn>
                  <a:cxn ang="0">
                    <a:pos x="197" y="163"/>
                  </a:cxn>
                </a:cxnLst>
                <a:rect l="0" t="0" r="r" b="b"/>
                <a:pathLst>
                  <a:path w="197" h="316">
                    <a:moveTo>
                      <a:pt x="197" y="163"/>
                    </a:moveTo>
                    <a:lnTo>
                      <a:pt x="197" y="156"/>
                    </a:lnTo>
                    <a:lnTo>
                      <a:pt x="196" y="149"/>
                    </a:lnTo>
                    <a:lnTo>
                      <a:pt x="180" y="119"/>
                    </a:lnTo>
                    <a:lnTo>
                      <a:pt x="156" y="102"/>
                    </a:lnTo>
                    <a:lnTo>
                      <a:pt x="140" y="109"/>
                    </a:lnTo>
                    <a:lnTo>
                      <a:pt x="127" y="107"/>
                    </a:lnTo>
                    <a:lnTo>
                      <a:pt x="128" y="97"/>
                    </a:lnTo>
                    <a:lnTo>
                      <a:pt x="128" y="86"/>
                    </a:lnTo>
                    <a:lnTo>
                      <a:pt x="132" y="73"/>
                    </a:lnTo>
                    <a:lnTo>
                      <a:pt x="127" y="65"/>
                    </a:lnTo>
                    <a:lnTo>
                      <a:pt x="121" y="63"/>
                    </a:lnTo>
                    <a:lnTo>
                      <a:pt x="106" y="47"/>
                    </a:lnTo>
                    <a:lnTo>
                      <a:pt x="95" y="44"/>
                    </a:lnTo>
                    <a:lnTo>
                      <a:pt x="53" y="7"/>
                    </a:lnTo>
                    <a:lnTo>
                      <a:pt x="22" y="0"/>
                    </a:lnTo>
                    <a:lnTo>
                      <a:pt x="5" y="16"/>
                    </a:lnTo>
                    <a:lnTo>
                      <a:pt x="6" y="25"/>
                    </a:lnTo>
                    <a:lnTo>
                      <a:pt x="4" y="27"/>
                    </a:lnTo>
                    <a:lnTo>
                      <a:pt x="4" y="44"/>
                    </a:lnTo>
                    <a:lnTo>
                      <a:pt x="5" y="52"/>
                    </a:lnTo>
                    <a:lnTo>
                      <a:pt x="9" y="65"/>
                    </a:lnTo>
                    <a:lnTo>
                      <a:pt x="15" y="70"/>
                    </a:lnTo>
                    <a:lnTo>
                      <a:pt x="18" y="82"/>
                    </a:lnTo>
                    <a:lnTo>
                      <a:pt x="14" y="90"/>
                    </a:lnTo>
                    <a:lnTo>
                      <a:pt x="0" y="98"/>
                    </a:lnTo>
                    <a:lnTo>
                      <a:pt x="13" y="124"/>
                    </a:lnTo>
                    <a:lnTo>
                      <a:pt x="20" y="127"/>
                    </a:lnTo>
                    <a:lnTo>
                      <a:pt x="18" y="139"/>
                    </a:lnTo>
                    <a:lnTo>
                      <a:pt x="21" y="161"/>
                    </a:lnTo>
                    <a:lnTo>
                      <a:pt x="31" y="163"/>
                    </a:lnTo>
                    <a:lnTo>
                      <a:pt x="34" y="173"/>
                    </a:lnTo>
                    <a:lnTo>
                      <a:pt x="24" y="177"/>
                    </a:lnTo>
                    <a:lnTo>
                      <a:pt x="27" y="184"/>
                    </a:lnTo>
                    <a:lnTo>
                      <a:pt x="46" y="190"/>
                    </a:lnTo>
                    <a:lnTo>
                      <a:pt x="54" y="187"/>
                    </a:lnTo>
                    <a:lnTo>
                      <a:pt x="85" y="203"/>
                    </a:lnTo>
                    <a:lnTo>
                      <a:pt x="83" y="215"/>
                    </a:lnTo>
                    <a:lnTo>
                      <a:pt x="89" y="216"/>
                    </a:lnTo>
                    <a:lnTo>
                      <a:pt x="79" y="226"/>
                    </a:lnTo>
                    <a:lnTo>
                      <a:pt x="38" y="224"/>
                    </a:lnTo>
                    <a:lnTo>
                      <a:pt x="35" y="236"/>
                    </a:lnTo>
                    <a:lnTo>
                      <a:pt x="72" y="279"/>
                    </a:lnTo>
                    <a:lnTo>
                      <a:pt x="63" y="300"/>
                    </a:lnTo>
                    <a:lnTo>
                      <a:pt x="65" y="307"/>
                    </a:lnTo>
                    <a:lnTo>
                      <a:pt x="86" y="316"/>
                    </a:lnTo>
                    <a:lnTo>
                      <a:pt x="97" y="300"/>
                    </a:lnTo>
                    <a:lnTo>
                      <a:pt x="97" y="295"/>
                    </a:lnTo>
                    <a:lnTo>
                      <a:pt x="94" y="290"/>
                    </a:lnTo>
                    <a:lnTo>
                      <a:pt x="91" y="292"/>
                    </a:lnTo>
                    <a:lnTo>
                      <a:pt x="106" y="275"/>
                    </a:lnTo>
                    <a:lnTo>
                      <a:pt x="120" y="290"/>
                    </a:lnTo>
                    <a:lnTo>
                      <a:pt x="133" y="287"/>
                    </a:lnTo>
                    <a:lnTo>
                      <a:pt x="170" y="268"/>
                    </a:lnTo>
                    <a:lnTo>
                      <a:pt x="181" y="270"/>
                    </a:lnTo>
                    <a:lnTo>
                      <a:pt x="185" y="275"/>
                    </a:lnTo>
                    <a:lnTo>
                      <a:pt x="188" y="271"/>
                    </a:lnTo>
                    <a:lnTo>
                      <a:pt x="190" y="264"/>
                    </a:lnTo>
                    <a:lnTo>
                      <a:pt x="196" y="249"/>
                    </a:lnTo>
                    <a:lnTo>
                      <a:pt x="197" y="233"/>
                    </a:lnTo>
                    <a:lnTo>
                      <a:pt x="193" y="227"/>
                    </a:lnTo>
                    <a:lnTo>
                      <a:pt x="186" y="221"/>
                    </a:lnTo>
                    <a:lnTo>
                      <a:pt x="186" y="225"/>
                    </a:lnTo>
                    <a:lnTo>
                      <a:pt x="185" y="219"/>
                    </a:lnTo>
                    <a:lnTo>
                      <a:pt x="185" y="174"/>
                    </a:lnTo>
                    <a:lnTo>
                      <a:pt x="197" y="16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12" name="Freeform 306"/>
              <p:cNvSpPr>
                <a:spLocks noChangeAspect="1"/>
              </p:cNvSpPr>
              <p:nvPr/>
            </p:nvSpPr>
            <p:spPr bwMode="gray">
              <a:xfrm>
                <a:off x="1356" y="1000"/>
                <a:ext cx="74" cy="86"/>
              </a:xfrm>
              <a:custGeom>
                <a:avLst/>
                <a:gdLst/>
                <a:ahLst/>
                <a:cxnLst>
                  <a:cxn ang="0">
                    <a:pos x="318" y="278"/>
                  </a:cxn>
                  <a:cxn ang="0">
                    <a:pos x="327" y="224"/>
                  </a:cxn>
                  <a:cxn ang="0">
                    <a:pos x="332" y="197"/>
                  </a:cxn>
                  <a:cxn ang="0">
                    <a:pos x="321" y="194"/>
                  </a:cxn>
                  <a:cxn ang="0">
                    <a:pos x="300" y="176"/>
                  </a:cxn>
                  <a:cxn ang="0">
                    <a:pos x="297" y="141"/>
                  </a:cxn>
                  <a:cxn ang="0">
                    <a:pos x="245" y="131"/>
                  </a:cxn>
                  <a:cxn ang="0">
                    <a:pos x="236" y="133"/>
                  </a:cxn>
                  <a:cxn ang="0">
                    <a:pos x="232" y="101"/>
                  </a:cxn>
                  <a:cxn ang="0">
                    <a:pos x="220" y="85"/>
                  </a:cxn>
                  <a:cxn ang="0">
                    <a:pos x="210" y="76"/>
                  </a:cxn>
                  <a:cxn ang="0">
                    <a:pos x="176" y="44"/>
                  </a:cxn>
                  <a:cxn ang="0">
                    <a:pos x="148" y="76"/>
                  </a:cxn>
                  <a:cxn ang="0">
                    <a:pos x="143" y="114"/>
                  </a:cxn>
                  <a:cxn ang="0">
                    <a:pos x="130" y="22"/>
                  </a:cxn>
                  <a:cxn ang="0">
                    <a:pos x="108" y="16"/>
                  </a:cxn>
                  <a:cxn ang="0">
                    <a:pos x="84" y="0"/>
                  </a:cxn>
                  <a:cxn ang="0">
                    <a:pos x="11" y="16"/>
                  </a:cxn>
                  <a:cxn ang="0">
                    <a:pos x="5" y="101"/>
                  </a:cxn>
                  <a:cxn ang="0">
                    <a:pos x="40" y="96"/>
                  </a:cxn>
                  <a:cxn ang="0">
                    <a:pos x="42" y="145"/>
                  </a:cxn>
                  <a:cxn ang="0">
                    <a:pos x="55" y="155"/>
                  </a:cxn>
                  <a:cxn ang="0">
                    <a:pos x="80" y="109"/>
                  </a:cxn>
                  <a:cxn ang="0">
                    <a:pos x="95" y="130"/>
                  </a:cxn>
                  <a:cxn ang="0">
                    <a:pos x="81" y="155"/>
                  </a:cxn>
                  <a:cxn ang="0">
                    <a:pos x="97" y="162"/>
                  </a:cxn>
                  <a:cxn ang="0">
                    <a:pos x="123" y="168"/>
                  </a:cxn>
                  <a:cxn ang="0">
                    <a:pos x="96" y="201"/>
                  </a:cxn>
                  <a:cxn ang="0">
                    <a:pos x="121" y="228"/>
                  </a:cxn>
                  <a:cxn ang="0">
                    <a:pos x="65" y="225"/>
                  </a:cxn>
                  <a:cxn ang="0">
                    <a:pos x="42" y="253"/>
                  </a:cxn>
                  <a:cxn ang="0">
                    <a:pos x="79" y="307"/>
                  </a:cxn>
                  <a:cxn ang="0">
                    <a:pos x="118" y="290"/>
                  </a:cxn>
                  <a:cxn ang="0">
                    <a:pos x="157" y="282"/>
                  </a:cxn>
                  <a:cxn ang="0">
                    <a:pos x="180" y="305"/>
                  </a:cxn>
                  <a:cxn ang="0">
                    <a:pos x="230" y="305"/>
                  </a:cxn>
                  <a:cxn ang="0">
                    <a:pos x="250" y="322"/>
                  </a:cxn>
                  <a:cxn ang="0">
                    <a:pos x="257" y="328"/>
                  </a:cxn>
                  <a:cxn ang="0">
                    <a:pos x="277" y="388"/>
                  </a:cxn>
                  <a:cxn ang="0">
                    <a:pos x="301" y="416"/>
                  </a:cxn>
                  <a:cxn ang="0">
                    <a:pos x="326" y="415"/>
                  </a:cxn>
                  <a:cxn ang="0">
                    <a:pos x="360" y="395"/>
                  </a:cxn>
                  <a:cxn ang="0">
                    <a:pos x="337" y="301"/>
                  </a:cxn>
                </a:cxnLst>
                <a:rect l="0" t="0" r="r" b="b"/>
                <a:pathLst>
                  <a:path w="368" h="430">
                    <a:moveTo>
                      <a:pt x="337" y="301"/>
                    </a:moveTo>
                    <a:lnTo>
                      <a:pt x="333" y="284"/>
                    </a:lnTo>
                    <a:lnTo>
                      <a:pt x="318" y="278"/>
                    </a:lnTo>
                    <a:lnTo>
                      <a:pt x="320" y="260"/>
                    </a:lnTo>
                    <a:lnTo>
                      <a:pt x="316" y="243"/>
                    </a:lnTo>
                    <a:lnTo>
                      <a:pt x="327" y="224"/>
                    </a:lnTo>
                    <a:lnTo>
                      <a:pt x="328" y="211"/>
                    </a:lnTo>
                    <a:lnTo>
                      <a:pt x="332" y="204"/>
                    </a:lnTo>
                    <a:lnTo>
                      <a:pt x="332" y="197"/>
                    </a:lnTo>
                    <a:lnTo>
                      <a:pt x="327" y="190"/>
                    </a:lnTo>
                    <a:lnTo>
                      <a:pt x="323" y="187"/>
                    </a:lnTo>
                    <a:lnTo>
                      <a:pt x="321" y="194"/>
                    </a:lnTo>
                    <a:lnTo>
                      <a:pt x="311" y="177"/>
                    </a:lnTo>
                    <a:lnTo>
                      <a:pt x="312" y="177"/>
                    </a:lnTo>
                    <a:lnTo>
                      <a:pt x="300" y="176"/>
                    </a:lnTo>
                    <a:lnTo>
                      <a:pt x="299" y="171"/>
                    </a:lnTo>
                    <a:lnTo>
                      <a:pt x="304" y="158"/>
                    </a:lnTo>
                    <a:lnTo>
                      <a:pt x="297" y="141"/>
                    </a:lnTo>
                    <a:lnTo>
                      <a:pt x="266" y="118"/>
                    </a:lnTo>
                    <a:lnTo>
                      <a:pt x="261" y="125"/>
                    </a:lnTo>
                    <a:lnTo>
                      <a:pt x="245" y="131"/>
                    </a:lnTo>
                    <a:lnTo>
                      <a:pt x="237" y="141"/>
                    </a:lnTo>
                    <a:lnTo>
                      <a:pt x="235" y="139"/>
                    </a:lnTo>
                    <a:lnTo>
                      <a:pt x="236" y="133"/>
                    </a:lnTo>
                    <a:lnTo>
                      <a:pt x="227" y="128"/>
                    </a:lnTo>
                    <a:lnTo>
                      <a:pt x="227" y="119"/>
                    </a:lnTo>
                    <a:lnTo>
                      <a:pt x="232" y="101"/>
                    </a:lnTo>
                    <a:lnTo>
                      <a:pt x="231" y="85"/>
                    </a:lnTo>
                    <a:lnTo>
                      <a:pt x="223" y="75"/>
                    </a:lnTo>
                    <a:lnTo>
                      <a:pt x="220" y="85"/>
                    </a:lnTo>
                    <a:lnTo>
                      <a:pt x="211" y="90"/>
                    </a:lnTo>
                    <a:lnTo>
                      <a:pt x="211" y="85"/>
                    </a:lnTo>
                    <a:lnTo>
                      <a:pt x="210" y="76"/>
                    </a:lnTo>
                    <a:lnTo>
                      <a:pt x="200" y="69"/>
                    </a:lnTo>
                    <a:lnTo>
                      <a:pt x="193" y="53"/>
                    </a:lnTo>
                    <a:lnTo>
                      <a:pt x="176" y="44"/>
                    </a:lnTo>
                    <a:lnTo>
                      <a:pt x="166" y="44"/>
                    </a:lnTo>
                    <a:lnTo>
                      <a:pt x="151" y="65"/>
                    </a:lnTo>
                    <a:lnTo>
                      <a:pt x="148" y="76"/>
                    </a:lnTo>
                    <a:lnTo>
                      <a:pt x="148" y="93"/>
                    </a:lnTo>
                    <a:lnTo>
                      <a:pt x="146" y="104"/>
                    </a:lnTo>
                    <a:lnTo>
                      <a:pt x="143" y="114"/>
                    </a:lnTo>
                    <a:lnTo>
                      <a:pt x="129" y="96"/>
                    </a:lnTo>
                    <a:lnTo>
                      <a:pt x="134" y="33"/>
                    </a:lnTo>
                    <a:lnTo>
                      <a:pt x="130" y="22"/>
                    </a:lnTo>
                    <a:lnTo>
                      <a:pt x="116" y="21"/>
                    </a:lnTo>
                    <a:lnTo>
                      <a:pt x="103" y="27"/>
                    </a:lnTo>
                    <a:lnTo>
                      <a:pt x="108" y="16"/>
                    </a:lnTo>
                    <a:lnTo>
                      <a:pt x="106" y="11"/>
                    </a:lnTo>
                    <a:lnTo>
                      <a:pt x="95" y="4"/>
                    </a:lnTo>
                    <a:lnTo>
                      <a:pt x="84" y="0"/>
                    </a:lnTo>
                    <a:lnTo>
                      <a:pt x="62" y="13"/>
                    </a:lnTo>
                    <a:lnTo>
                      <a:pt x="22" y="22"/>
                    </a:lnTo>
                    <a:lnTo>
                      <a:pt x="11" y="16"/>
                    </a:lnTo>
                    <a:lnTo>
                      <a:pt x="9" y="21"/>
                    </a:lnTo>
                    <a:lnTo>
                      <a:pt x="0" y="56"/>
                    </a:lnTo>
                    <a:lnTo>
                      <a:pt x="5" y="101"/>
                    </a:lnTo>
                    <a:lnTo>
                      <a:pt x="6" y="104"/>
                    </a:lnTo>
                    <a:lnTo>
                      <a:pt x="17" y="107"/>
                    </a:lnTo>
                    <a:lnTo>
                      <a:pt x="40" y="96"/>
                    </a:lnTo>
                    <a:lnTo>
                      <a:pt x="52" y="98"/>
                    </a:lnTo>
                    <a:lnTo>
                      <a:pt x="52" y="114"/>
                    </a:lnTo>
                    <a:lnTo>
                      <a:pt x="42" y="145"/>
                    </a:lnTo>
                    <a:lnTo>
                      <a:pt x="36" y="150"/>
                    </a:lnTo>
                    <a:lnTo>
                      <a:pt x="41" y="161"/>
                    </a:lnTo>
                    <a:lnTo>
                      <a:pt x="55" y="155"/>
                    </a:lnTo>
                    <a:lnTo>
                      <a:pt x="67" y="120"/>
                    </a:lnTo>
                    <a:lnTo>
                      <a:pt x="75" y="117"/>
                    </a:lnTo>
                    <a:lnTo>
                      <a:pt x="80" y="109"/>
                    </a:lnTo>
                    <a:lnTo>
                      <a:pt x="87" y="111"/>
                    </a:lnTo>
                    <a:lnTo>
                      <a:pt x="92" y="117"/>
                    </a:lnTo>
                    <a:lnTo>
                      <a:pt x="95" y="130"/>
                    </a:lnTo>
                    <a:lnTo>
                      <a:pt x="92" y="139"/>
                    </a:lnTo>
                    <a:lnTo>
                      <a:pt x="89" y="146"/>
                    </a:lnTo>
                    <a:lnTo>
                      <a:pt x="81" y="155"/>
                    </a:lnTo>
                    <a:lnTo>
                      <a:pt x="83" y="171"/>
                    </a:lnTo>
                    <a:lnTo>
                      <a:pt x="92" y="174"/>
                    </a:lnTo>
                    <a:lnTo>
                      <a:pt x="97" y="162"/>
                    </a:lnTo>
                    <a:lnTo>
                      <a:pt x="102" y="165"/>
                    </a:lnTo>
                    <a:lnTo>
                      <a:pt x="103" y="176"/>
                    </a:lnTo>
                    <a:lnTo>
                      <a:pt x="123" y="168"/>
                    </a:lnTo>
                    <a:lnTo>
                      <a:pt x="122" y="181"/>
                    </a:lnTo>
                    <a:lnTo>
                      <a:pt x="117" y="190"/>
                    </a:lnTo>
                    <a:lnTo>
                      <a:pt x="96" y="201"/>
                    </a:lnTo>
                    <a:lnTo>
                      <a:pt x="94" y="210"/>
                    </a:lnTo>
                    <a:lnTo>
                      <a:pt x="127" y="216"/>
                    </a:lnTo>
                    <a:lnTo>
                      <a:pt x="121" y="228"/>
                    </a:lnTo>
                    <a:lnTo>
                      <a:pt x="118" y="242"/>
                    </a:lnTo>
                    <a:lnTo>
                      <a:pt x="92" y="240"/>
                    </a:lnTo>
                    <a:lnTo>
                      <a:pt x="65" y="225"/>
                    </a:lnTo>
                    <a:lnTo>
                      <a:pt x="47" y="228"/>
                    </a:lnTo>
                    <a:lnTo>
                      <a:pt x="41" y="236"/>
                    </a:lnTo>
                    <a:lnTo>
                      <a:pt x="42" y="253"/>
                    </a:lnTo>
                    <a:lnTo>
                      <a:pt x="43" y="268"/>
                    </a:lnTo>
                    <a:lnTo>
                      <a:pt x="57" y="290"/>
                    </a:lnTo>
                    <a:lnTo>
                      <a:pt x="79" y="307"/>
                    </a:lnTo>
                    <a:lnTo>
                      <a:pt x="103" y="310"/>
                    </a:lnTo>
                    <a:lnTo>
                      <a:pt x="111" y="303"/>
                    </a:lnTo>
                    <a:lnTo>
                      <a:pt x="118" y="290"/>
                    </a:lnTo>
                    <a:lnTo>
                      <a:pt x="127" y="290"/>
                    </a:lnTo>
                    <a:lnTo>
                      <a:pt x="159" y="274"/>
                    </a:lnTo>
                    <a:lnTo>
                      <a:pt x="157" y="282"/>
                    </a:lnTo>
                    <a:lnTo>
                      <a:pt x="159" y="295"/>
                    </a:lnTo>
                    <a:lnTo>
                      <a:pt x="170" y="305"/>
                    </a:lnTo>
                    <a:lnTo>
                      <a:pt x="180" y="305"/>
                    </a:lnTo>
                    <a:lnTo>
                      <a:pt x="191" y="297"/>
                    </a:lnTo>
                    <a:lnTo>
                      <a:pt x="203" y="297"/>
                    </a:lnTo>
                    <a:lnTo>
                      <a:pt x="230" y="305"/>
                    </a:lnTo>
                    <a:lnTo>
                      <a:pt x="234" y="312"/>
                    </a:lnTo>
                    <a:lnTo>
                      <a:pt x="234" y="321"/>
                    </a:lnTo>
                    <a:lnTo>
                      <a:pt x="250" y="322"/>
                    </a:lnTo>
                    <a:lnTo>
                      <a:pt x="253" y="316"/>
                    </a:lnTo>
                    <a:lnTo>
                      <a:pt x="256" y="318"/>
                    </a:lnTo>
                    <a:lnTo>
                      <a:pt x="257" y="328"/>
                    </a:lnTo>
                    <a:lnTo>
                      <a:pt x="268" y="343"/>
                    </a:lnTo>
                    <a:lnTo>
                      <a:pt x="268" y="366"/>
                    </a:lnTo>
                    <a:lnTo>
                      <a:pt x="277" y="388"/>
                    </a:lnTo>
                    <a:lnTo>
                      <a:pt x="278" y="399"/>
                    </a:lnTo>
                    <a:lnTo>
                      <a:pt x="294" y="418"/>
                    </a:lnTo>
                    <a:lnTo>
                      <a:pt x="301" y="416"/>
                    </a:lnTo>
                    <a:lnTo>
                      <a:pt x="313" y="430"/>
                    </a:lnTo>
                    <a:lnTo>
                      <a:pt x="318" y="420"/>
                    </a:lnTo>
                    <a:lnTo>
                      <a:pt x="326" y="415"/>
                    </a:lnTo>
                    <a:lnTo>
                      <a:pt x="339" y="416"/>
                    </a:lnTo>
                    <a:lnTo>
                      <a:pt x="355" y="410"/>
                    </a:lnTo>
                    <a:lnTo>
                      <a:pt x="360" y="395"/>
                    </a:lnTo>
                    <a:lnTo>
                      <a:pt x="359" y="382"/>
                    </a:lnTo>
                    <a:lnTo>
                      <a:pt x="368" y="357"/>
                    </a:lnTo>
                    <a:lnTo>
                      <a:pt x="337" y="30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13" name="Freeform 307"/>
              <p:cNvSpPr>
                <a:spLocks noChangeAspect="1"/>
              </p:cNvSpPr>
              <p:nvPr/>
            </p:nvSpPr>
            <p:spPr bwMode="gray">
              <a:xfrm>
                <a:off x="1462" y="960"/>
                <a:ext cx="121" cy="112"/>
              </a:xfrm>
              <a:custGeom>
                <a:avLst/>
                <a:gdLst/>
                <a:ahLst/>
                <a:cxnLst>
                  <a:cxn ang="0">
                    <a:pos x="22" y="39"/>
                  </a:cxn>
                  <a:cxn ang="0">
                    <a:pos x="18" y="69"/>
                  </a:cxn>
                  <a:cxn ang="0">
                    <a:pos x="88" y="118"/>
                  </a:cxn>
                  <a:cxn ang="0">
                    <a:pos x="103" y="142"/>
                  </a:cxn>
                  <a:cxn ang="0">
                    <a:pos x="45" y="146"/>
                  </a:cxn>
                  <a:cxn ang="0">
                    <a:pos x="39" y="178"/>
                  </a:cxn>
                  <a:cxn ang="0">
                    <a:pos x="70" y="189"/>
                  </a:cxn>
                  <a:cxn ang="0">
                    <a:pos x="83" y="233"/>
                  </a:cxn>
                  <a:cxn ang="0">
                    <a:pos x="110" y="200"/>
                  </a:cxn>
                  <a:cxn ang="0">
                    <a:pos x="143" y="192"/>
                  </a:cxn>
                  <a:cxn ang="0">
                    <a:pos x="132" y="225"/>
                  </a:cxn>
                  <a:cxn ang="0">
                    <a:pos x="158" y="204"/>
                  </a:cxn>
                  <a:cxn ang="0">
                    <a:pos x="177" y="181"/>
                  </a:cxn>
                  <a:cxn ang="0">
                    <a:pos x="193" y="192"/>
                  </a:cxn>
                  <a:cxn ang="0">
                    <a:pos x="229" y="209"/>
                  </a:cxn>
                  <a:cxn ang="0">
                    <a:pos x="260" y="216"/>
                  </a:cxn>
                  <a:cxn ang="0">
                    <a:pos x="208" y="232"/>
                  </a:cxn>
                  <a:cxn ang="0">
                    <a:pos x="266" y="236"/>
                  </a:cxn>
                  <a:cxn ang="0">
                    <a:pos x="313" y="243"/>
                  </a:cxn>
                  <a:cxn ang="0">
                    <a:pos x="154" y="292"/>
                  </a:cxn>
                  <a:cxn ang="0">
                    <a:pos x="138" y="340"/>
                  </a:cxn>
                  <a:cxn ang="0">
                    <a:pos x="185" y="382"/>
                  </a:cxn>
                  <a:cxn ang="0">
                    <a:pos x="153" y="392"/>
                  </a:cxn>
                  <a:cxn ang="0">
                    <a:pos x="164" y="416"/>
                  </a:cxn>
                  <a:cxn ang="0">
                    <a:pos x="243" y="442"/>
                  </a:cxn>
                  <a:cxn ang="0">
                    <a:pos x="184" y="486"/>
                  </a:cxn>
                  <a:cxn ang="0">
                    <a:pos x="211" y="506"/>
                  </a:cxn>
                  <a:cxn ang="0">
                    <a:pos x="210" y="513"/>
                  </a:cxn>
                  <a:cxn ang="0">
                    <a:pos x="250" y="547"/>
                  </a:cxn>
                  <a:cxn ang="0">
                    <a:pos x="326" y="549"/>
                  </a:cxn>
                  <a:cxn ang="0">
                    <a:pos x="326" y="511"/>
                  </a:cxn>
                  <a:cxn ang="0">
                    <a:pos x="365" y="552"/>
                  </a:cxn>
                  <a:cxn ang="0">
                    <a:pos x="335" y="475"/>
                  </a:cxn>
                  <a:cxn ang="0">
                    <a:pos x="330" y="430"/>
                  </a:cxn>
                  <a:cxn ang="0">
                    <a:pos x="368" y="497"/>
                  </a:cxn>
                  <a:cxn ang="0">
                    <a:pos x="405" y="533"/>
                  </a:cxn>
                  <a:cxn ang="0">
                    <a:pos x="398" y="415"/>
                  </a:cxn>
                  <a:cxn ang="0">
                    <a:pos x="421" y="461"/>
                  </a:cxn>
                  <a:cxn ang="0">
                    <a:pos x="435" y="416"/>
                  </a:cxn>
                  <a:cxn ang="0">
                    <a:pos x="420" y="360"/>
                  </a:cxn>
                  <a:cxn ang="0">
                    <a:pos x="432" y="284"/>
                  </a:cxn>
                  <a:cxn ang="0">
                    <a:pos x="431" y="321"/>
                  </a:cxn>
                  <a:cxn ang="0">
                    <a:pos x="455" y="407"/>
                  </a:cxn>
                  <a:cxn ang="0">
                    <a:pos x="486" y="303"/>
                  </a:cxn>
                  <a:cxn ang="0">
                    <a:pos x="513" y="310"/>
                  </a:cxn>
                  <a:cxn ang="0">
                    <a:pos x="602" y="231"/>
                  </a:cxn>
                  <a:cxn ang="0">
                    <a:pos x="588" y="170"/>
                  </a:cxn>
                  <a:cxn ang="0">
                    <a:pos x="551" y="135"/>
                  </a:cxn>
                  <a:cxn ang="0">
                    <a:pos x="535" y="176"/>
                  </a:cxn>
                  <a:cxn ang="0">
                    <a:pos x="539" y="141"/>
                  </a:cxn>
                  <a:cxn ang="0">
                    <a:pos x="507" y="93"/>
                  </a:cxn>
                  <a:cxn ang="0">
                    <a:pos x="468" y="127"/>
                  </a:cxn>
                  <a:cxn ang="0">
                    <a:pos x="481" y="96"/>
                  </a:cxn>
                  <a:cxn ang="0">
                    <a:pos x="481" y="33"/>
                  </a:cxn>
                  <a:cxn ang="0">
                    <a:pos x="104" y="0"/>
                  </a:cxn>
                  <a:cxn ang="0">
                    <a:pos x="99" y="0"/>
                  </a:cxn>
                  <a:cxn ang="0">
                    <a:pos x="2" y="0"/>
                  </a:cxn>
                </a:cxnLst>
                <a:rect l="0" t="0" r="r" b="b"/>
                <a:pathLst>
                  <a:path w="603" h="558">
                    <a:moveTo>
                      <a:pt x="3" y="21"/>
                    </a:moveTo>
                    <a:lnTo>
                      <a:pt x="23" y="26"/>
                    </a:lnTo>
                    <a:lnTo>
                      <a:pt x="25" y="32"/>
                    </a:lnTo>
                    <a:lnTo>
                      <a:pt x="22" y="39"/>
                    </a:lnTo>
                    <a:lnTo>
                      <a:pt x="1" y="42"/>
                    </a:lnTo>
                    <a:lnTo>
                      <a:pt x="12" y="52"/>
                    </a:lnTo>
                    <a:lnTo>
                      <a:pt x="9" y="57"/>
                    </a:lnTo>
                    <a:lnTo>
                      <a:pt x="18" y="69"/>
                    </a:lnTo>
                    <a:lnTo>
                      <a:pt x="34" y="103"/>
                    </a:lnTo>
                    <a:lnTo>
                      <a:pt x="55" y="117"/>
                    </a:lnTo>
                    <a:lnTo>
                      <a:pt x="59" y="124"/>
                    </a:lnTo>
                    <a:lnTo>
                      <a:pt x="88" y="118"/>
                    </a:lnTo>
                    <a:lnTo>
                      <a:pt x="105" y="128"/>
                    </a:lnTo>
                    <a:lnTo>
                      <a:pt x="126" y="104"/>
                    </a:lnTo>
                    <a:lnTo>
                      <a:pt x="120" y="129"/>
                    </a:lnTo>
                    <a:lnTo>
                      <a:pt x="103" y="142"/>
                    </a:lnTo>
                    <a:lnTo>
                      <a:pt x="81" y="144"/>
                    </a:lnTo>
                    <a:lnTo>
                      <a:pt x="80" y="149"/>
                    </a:lnTo>
                    <a:lnTo>
                      <a:pt x="64" y="155"/>
                    </a:lnTo>
                    <a:lnTo>
                      <a:pt x="45" y="146"/>
                    </a:lnTo>
                    <a:lnTo>
                      <a:pt x="39" y="152"/>
                    </a:lnTo>
                    <a:lnTo>
                      <a:pt x="38" y="161"/>
                    </a:lnTo>
                    <a:lnTo>
                      <a:pt x="40" y="168"/>
                    </a:lnTo>
                    <a:lnTo>
                      <a:pt x="39" y="178"/>
                    </a:lnTo>
                    <a:lnTo>
                      <a:pt x="48" y="189"/>
                    </a:lnTo>
                    <a:lnTo>
                      <a:pt x="56" y="188"/>
                    </a:lnTo>
                    <a:lnTo>
                      <a:pt x="60" y="195"/>
                    </a:lnTo>
                    <a:lnTo>
                      <a:pt x="70" y="189"/>
                    </a:lnTo>
                    <a:lnTo>
                      <a:pt x="72" y="200"/>
                    </a:lnTo>
                    <a:lnTo>
                      <a:pt x="77" y="209"/>
                    </a:lnTo>
                    <a:lnTo>
                      <a:pt x="76" y="212"/>
                    </a:lnTo>
                    <a:lnTo>
                      <a:pt x="83" y="233"/>
                    </a:lnTo>
                    <a:lnTo>
                      <a:pt x="88" y="224"/>
                    </a:lnTo>
                    <a:lnTo>
                      <a:pt x="98" y="212"/>
                    </a:lnTo>
                    <a:lnTo>
                      <a:pt x="108" y="209"/>
                    </a:lnTo>
                    <a:lnTo>
                      <a:pt x="110" y="200"/>
                    </a:lnTo>
                    <a:lnTo>
                      <a:pt x="109" y="193"/>
                    </a:lnTo>
                    <a:lnTo>
                      <a:pt x="116" y="183"/>
                    </a:lnTo>
                    <a:lnTo>
                      <a:pt x="135" y="193"/>
                    </a:lnTo>
                    <a:lnTo>
                      <a:pt x="143" y="192"/>
                    </a:lnTo>
                    <a:lnTo>
                      <a:pt x="132" y="203"/>
                    </a:lnTo>
                    <a:lnTo>
                      <a:pt x="130" y="209"/>
                    </a:lnTo>
                    <a:lnTo>
                      <a:pt x="129" y="225"/>
                    </a:lnTo>
                    <a:lnTo>
                      <a:pt x="132" y="225"/>
                    </a:lnTo>
                    <a:lnTo>
                      <a:pt x="138" y="236"/>
                    </a:lnTo>
                    <a:lnTo>
                      <a:pt x="146" y="233"/>
                    </a:lnTo>
                    <a:lnTo>
                      <a:pt x="156" y="221"/>
                    </a:lnTo>
                    <a:lnTo>
                      <a:pt x="158" y="204"/>
                    </a:lnTo>
                    <a:lnTo>
                      <a:pt x="168" y="197"/>
                    </a:lnTo>
                    <a:lnTo>
                      <a:pt x="170" y="181"/>
                    </a:lnTo>
                    <a:lnTo>
                      <a:pt x="175" y="172"/>
                    </a:lnTo>
                    <a:lnTo>
                      <a:pt x="177" y="181"/>
                    </a:lnTo>
                    <a:lnTo>
                      <a:pt x="170" y="208"/>
                    </a:lnTo>
                    <a:lnTo>
                      <a:pt x="174" y="211"/>
                    </a:lnTo>
                    <a:lnTo>
                      <a:pt x="191" y="205"/>
                    </a:lnTo>
                    <a:lnTo>
                      <a:pt x="193" y="192"/>
                    </a:lnTo>
                    <a:lnTo>
                      <a:pt x="194" y="189"/>
                    </a:lnTo>
                    <a:lnTo>
                      <a:pt x="218" y="183"/>
                    </a:lnTo>
                    <a:lnTo>
                      <a:pt x="215" y="200"/>
                    </a:lnTo>
                    <a:lnTo>
                      <a:pt x="229" y="209"/>
                    </a:lnTo>
                    <a:lnTo>
                      <a:pt x="276" y="203"/>
                    </a:lnTo>
                    <a:lnTo>
                      <a:pt x="277" y="206"/>
                    </a:lnTo>
                    <a:lnTo>
                      <a:pt x="272" y="211"/>
                    </a:lnTo>
                    <a:lnTo>
                      <a:pt x="260" y="216"/>
                    </a:lnTo>
                    <a:lnTo>
                      <a:pt x="222" y="216"/>
                    </a:lnTo>
                    <a:lnTo>
                      <a:pt x="220" y="224"/>
                    </a:lnTo>
                    <a:lnTo>
                      <a:pt x="208" y="224"/>
                    </a:lnTo>
                    <a:lnTo>
                      <a:pt x="208" y="232"/>
                    </a:lnTo>
                    <a:lnTo>
                      <a:pt x="213" y="237"/>
                    </a:lnTo>
                    <a:lnTo>
                      <a:pt x="227" y="244"/>
                    </a:lnTo>
                    <a:lnTo>
                      <a:pt x="259" y="243"/>
                    </a:lnTo>
                    <a:lnTo>
                      <a:pt x="266" y="236"/>
                    </a:lnTo>
                    <a:lnTo>
                      <a:pt x="312" y="231"/>
                    </a:lnTo>
                    <a:lnTo>
                      <a:pt x="324" y="222"/>
                    </a:lnTo>
                    <a:lnTo>
                      <a:pt x="315" y="241"/>
                    </a:lnTo>
                    <a:lnTo>
                      <a:pt x="313" y="243"/>
                    </a:lnTo>
                    <a:lnTo>
                      <a:pt x="275" y="247"/>
                    </a:lnTo>
                    <a:lnTo>
                      <a:pt x="242" y="258"/>
                    </a:lnTo>
                    <a:lnTo>
                      <a:pt x="173" y="265"/>
                    </a:lnTo>
                    <a:lnTo>
                      <a:pt x="154" y="292"/>
                    </a:lnTo>
                    <a:lnTo>
                      <a:pt x="138" y="298"/>
                    </a:lnTo>
                    <a:lnTo>
                      <a:pt x="127" y="313"/>
                    </a:lnTo>
                    <a:lnTo>
                      <a:pt x="130" y="325"/>
                    </a:lnTo>
                    <a:lnTo>
                      <a:pt x="138" y="340"/>
                    </a:lnTo>
                    <a:lnTo>
                      <a:pt x="145" y="359"/>
                    </a:lnTo>
                    <a:lnTo>
                      <a:pt x="163" y="356"/>
                    </a:lnTo>
                    <a:lnTo>
                      <a:pt x="183" y="371"/>
                    </a:lnTo>
                    <a:lnTo>
                      <a:pt x="185" y="382"/>
                    </a:lnTo>
                    <a:lnTo>
                      <a:pt x="163" y="380"/>
                    </a:lnTo>
                    <a:lnTo>
                      <a:pt x="156" y="373"/>
                    </a:lnTo>
                    <a:lnTo>
                      <a:pt x="151" y="377"/>
                    </a:lnTo>
                    <a:lnTo>
                      <a:pt x="153" y="392"/>
                    </a:lnTo>
                    <a:lnTo>
                      <a:pt x="158" y="404"/>
                    </a:lnTo>
                    <a:lnTo>
                      <a:pt x="165" y="404"/>
                    </a:lnTo>
                    <a:lnTo>
                      <a:pt x="163" y="410"/>
                    </a:lnTo>
                    <a:lnTo>
                      <a:pt x="164" y="416"/>
                    </a:lnTo>
                    <a:lnTo>
                      <a:pt x="170" y="426"/>
                    </a:lnTo>
                    <a:lnTo>
                      <a:pt x="193" y="420"/>
                    </a:lnTo>
                    <a:lnTo>
                      <a:pt x="201" y="427"/>
                    </a:lnTo>
                    <a:lnTo>
                      <a:pt x="243" y="442"/>
                    </a:lnTo>
                    <a:lnTo>
                      <a:pt x="238" y="448"/>
                    </a:lnTo>
                    <a:lnTo>
                      <a:pt x="178" y="457"/>
                    </a:lnTo>
                    <a:lnTo>
                      <a:pt x="178" y="472"/>
                    </a:lnTo>
                    <a:lnTo>
                      <a:pt x="184" y="486"/>
                    </a:lnTo>
                    <a:lnTo>
                      <a:pt x="193" y="491"/>
                    </a:lnTo>
                    <a:lnTo>
                      <a:pt x="199" y="505"/>
                    </a:lnTo>
                    <a:lnTo>
                      <a:pt x="205" y="509"/>
                    </a:lnTo>
                    <a:lnTo>
                      <a:pt x="211" y="506"/>
                    </a:lnTo>
                    <a:lnTo>
                      <a:pt x="212" y="497"/>
                    </a:lnTo>
                    <a:lnTo>
                      <a:pt x="216" y="500"/>
                    </a:lnTo>
                    <a:lnTo>
                      <a:pt x="216" y="506"/>
                    </a:lnTo>
                    <a:lnTo>
                      <a:pt x="210" y="513"/>
                    </a:lnTo>
                    <a:lnTo>
                      <a:pt x="218" y="523"/>
                    </a:lnTo>
                    <a:lnTo>
                      <a:pt x="223" y="537"/>
                    </a:lnTo>
                    <a:lnTo>
                      <a:pt x="242" y="537"/>
                    </a:lnTo>
                    <a:lnTo>
                      <a:pt x="250" y="547"/>
                    </a:lnTo>
                    <a:lnTo>
                      <a:pt x="269" y="549"/>
                    </a:lnTo>
                    <a:lnTo>
                      <a:pt x="290" y="558"/>
                    </a:lnTo>
                    <a:lnTo>
                      <a:pt x="324" y="558"/>
                    </a:lnTo>
                    <a:lnTo>
                      <a:pt x="326" y="549"/>
                    </a:lnTo>
                    <a:lnTo>
                      <a:pt x="323" y="532"/>
                    </a:lnTo>
                    <a:lnTo>
                      <a:pt x="307" y="523"/>
                    </a:lnTo>
                    <a:lnTo>
                      <a:pt x="299" y="511"/>
                    </a:lnTo>
                    <a:lnTo>
                      <a:pt x="326" y="511"/>
                    </a:lnTo>
                    <a:lnTo>
                      <a:pt x="339" y="515"/>
                    </a:lnTo>
                    <a:lnTo>
                      <a:pt x="347" y="532"/>
                    </a:lnTo>
                    <a:lnTo>
                      <a:pt x="360" y="539"/>
                    </a:lnTo>
                    <a:lnTo>
                      <a:pt x="365" y="552"/>
                    </a:lnTo>
                    <a:lnTo>
                      <a:pt x="367" y="545"/>
                    </a:lnTo>
                    <a:lnTo>
                      <a:pt x="350" y="501"/>
                    </a:lnTo>
                    <a:lnTo>
                      <a:pt x="339" y="486"/>
                    </a:lnTo>
                    <a:lnTo>
                      <a:pt x="335" y="475"/>
                    </a:lnTo>
                    <a:lnTo>
                      <a:pt x="322" y="447"/>
                    </a:lnTo>
                    <a:lnTo>
                      <a:pt x="323" y="426"/>
                    </a:lnTo>
                    <a:lnTo>
                      <a:pt x="328" y="424"/>
                    </a:lnTo>
                    <a:lnTo>
                      <a:pt x="330" y="430"/>
                    </a:lnTo>
                    <a:lnTo>
                      <a:pt x="339" y="457"/>
                    </a:lnTo>
                    <a:lnTo>
                      <a:pt x="346" y="469"/>
                    </a:lnTo>
                    <a:lnTo>
                      <a:pt x="367" y="486"/>
                    </a:lnTo>
                    <a:lnTo>
                      <a:pt x="368" y="497"/>
                    </a:lnTo>
                    <a:lnTo>
                      <a:pt x="384" y="532"/>
                    </a:lnTo>
                    <a:lnTo>
                      <a:pt x="394" y="544"/>
                    </a:lnTo>
                    <a:lnTo>
                      <a:pt x="401" y="545"/>
                    </a:lnTo>
                    <a:lnTo>
                      <a:pt x="405" y="533"/>
                    </a:lnTo>
                    <a:lnTo>
                      <a:pt x="412" y="483"/>
                    </a:lnTo>
                    <a:lnTo>
                      <a:pt x="395" y="451"/>
                    </a:lnTo>
                    <a:lnTo>
                      <a:pt x="394" y="436"/>
                    </a:lnTo>
                    <a:lnTo>
                      <a:pt x="398" y="415"/>
                    </a:lnTo>
                    <a:lnTo>
                      <a:pt x="401" y="416"/>
                    </a:lnTo>
                    <a:lnTo>
                      <a:pt x="403" y="426"/>
                    </a:lnTo>
                    <a:lnTo>
                      <a:pt x="417" y="447"/>
                    </a:lnTo>
                    <a:lnTo>
                      <a:pt x="421" y="461"/>
                    </a:lnTo>
                    <a:lnTo>
                      <a:pt x="436" y="461"/>
                    </a:lnTo>
                    <a:lnTo>
                      <a:pt x="436" y="451"/>
                    </a:lnTo>
                    <a:lnTo>
                      <a:pt x="438" y="434"/>
                    </a:lnTo>
                    <a:lnTo>
                      <a:pt x="435" y="416"/>
                    </a:lnTo>
                    <a:lnTo>
                      <a:pt x="423" y="407"/>
                    </a:lnTo>
                    <a:lnTo>
                      <a:pt x="425" y="396"/>
                    </a:lnTo>
                    <a:lnTo>
                      <a:pt x="420" y="376"/>
                    </a:lnTo>
                    <a:lnTo>
                      <a:pt x="420" y="360"/>
                    </a:lnTo>
                    <a:lnTo>
                      <a:pt x="421" y="348"/>
                    </a:lnTo>
                    <a:lnTo>
                      <a:pt x="421" y="329"/>
                    </a:lnTo>
                    <a:lnTo>
                      <a:pt x="427" y="312"/>
                    </a:lnTo>
                    <a:lnTo>
                      <a:pt x="432" y="284"/>
                    </a:lnTo>
                    <a:lnTo>
                      <a:pt x="436" y="280"/>
                    </a:lnTo>
                    <a:lnTo>
                      <a:pt x="436" y="287"/>
                    </a:lnTo>
                    <a:lnTo>
                      <a:pt x="433" y="298"/>
                    </a:lnTo>
                    <a:lnTo>
                      <a:pt x="431" y="321"/>
                    </a:lnTo>
                    <a:lnTo>
                      <a:pt x="436" y="334"/>
                    </a:lnTo>
                    <a:lnTo>
                      <a:pt x="436" y="361"/>
                    </a:lnTo>
                    <a:lnTo>
                      <a:pt x="438" y="380"/>
                    </a:lnTo>
                    <a:lnTo>
                      <a:pt x="455" y="407"/>
                    </a:lnTo>
                    <a:lnTo>
                      <a:pt x="460" y="404"/>
                    </a:lnTo>
                    <a:lnTo>
                      <a:pt x="475" y="367"/>
                    </a:lnTo>
                    <a:lnTo>
                      <a:pt x="489" y="345"/>
                    </a:lnTo>
                    <a:lnTo>
                      <a:pt x="486" y="303"/>
                    </a:lnTo>
                    <a:lnTo>
                      <a:pt x="486" y="291"/>
                    </a:lnTo>
                    <a:lnTo>
                      <a:pt x="496" y="300"/>
                    </a:lnTo>
                    <a:lnTo>
                      <a:pt x="498" y="329"/>
                    </a:lnTo>
                    <a:lnTo>
                      <a:pt x="513" y="310"/>
                    </a:lnTo>
                    <a:lnTo>
                      <a:pt x="511" y="307"/>
                    </a:lnTo>
                    <a:lnTo>
                      <a:pt x="512" y="292"/>
                    </a:lnTo>
                    <a:lnTo>
                      <a:pt x="565" y="267"/>
                    </a:lnTo>
                    <a:lnTo>
                      <a:pt x="602" y="231"/>
                    </a:lnTo>
                    <a:lnTo>
                      <a:pt x="603" y="204"/>
                    </a:lnTo>
                    <a:lnTo>
                      <a:pt x="600" y="195"/>
                    </a:lnTo>
                    <a:lnTo>
                      <a:pt x="592" y="184"/>
                    </a:lnTo>
                    <a:lnTo>
                      <a:pt x="588" y="170"/>
                    </a:lnTo>
                    <a:lnTo>
                      <a:pt x="571" y="146"/>
                    </a:lnTo>
                    <a:lnTo>
                      <a:pt x="560" y="123"/>
                    </a:lnTo>
                    <a:lnTo>
                      <a:pt x="552" y="128"/>
                    </a:lnTo>
                    <a:lnTo>
                      <a:pt x="551" y="135"/>
                    </a:lnTo>
                    <a:lnTo>
                      <a:pt x="549" y="145"/>
                    </a:lnTo>
                    <a:lnTo>
                      <a:pt x="549" y="156"/>
                    </a:lnTo>
                    <a:lnTo>
                      <a:pt x="545" y="165"/>
                    </a:lnTo>
                    <a:lnTo>
                      <a:pt x="535" y="176"/>
                    </a:lnTo>
                    <a:lnTo>
                      <a:pt x="534" y="168"/>
                    </a:lnTo>
                    <a:lnTo>
                      <a:pt x="540" y="162"/>
                    </a:lnTo>
                    <a:lnTo>
                      <a:pt x="538" y="150"/>
                    </a:lnTo>
                    <a:lnTo>
                      <a:pt x="539" y="141"/>
                    </a:lnTo>
                    <a:lnTo>
                      <a:pt x="538" y="130"/>
                    </a:lnTo>
                    <a:lnTo>
                      <a:pt x="529" y="123"/>
                    </a:lnTo>
                    <a:lnTo>
                      <a:pt x="519" y="103"/>
                    </a:lnTo>
                    <a:lnTo>
                      <a:pt x="507" y="93"/>
                    </a:lnTo>
                    <a:lnTo>
                      <a:pt x="502" y="92"/>
                    </a:lnTo>
                    <a:lnTo>
                      <a:pt x="489" y="107"/>
                    </a:lnTo>
                    <a:lnTo>
                      <a:pt x="479" y="107"/>
                    </a:lnTo>
                    <a:lnTo>
                      <a:pt x="468" y="127"/>
                    </a:lnTo>
                    <a:lnTo>
                      <a:pt x="464" y="128"/>
                    </a:lnTo>
                    <a:lnTo>
                      <a:pt x="464" y="115"/>
                    </a:lnTo>
                    <a:lnTo>
                      <a:pt x="470" y="102"/>
                    </a:lnTo>
                    <a:lnTo>
                      <a:pt x="481" y="96"/>
                    </a:lnTo>
                    <a:lnTo>
                      <a:pt x="487" y="60"/>
                    </a:lnTo>
                    <a:lnTo>
                      <a:pt x="496" y="32"/>
                    </a:lnTo>
                    <a:lnTo>
                      <a:pt x="496" y="27"/>
                    </a:lnTo>
                    <a:lnTo>
                      <a:pt x="481" y="33"/>
                    </a:lnTo>
                    <a:lnTo>
                      <a:pt x="481" y="28"/>
                    </a:lnTo>
                    <a:lnTo>
                      <a:pt x="491" y="17"/>
                    </a:lnTo>
                    <a:lnTo>
                      <a:pt x="487" y="0"/>
                    </a:lnTo>
                    <a:lnTo>
                      <a:pt x="104" y="0"/>
                    </a:lnTo>
                    <a:lnTo>
                      <a:pt x="110" y="9"/>
                    </a:lnTo>
                    <a:lnTo>
                      <a:pt x="111" y="15"/>
                    </a:lnTo>
                    <a:lnTo>
                      <a:pt x="102" y="1"/>
                    </a:lnTo>
                    <a:lnTo>
                      <a:pt x="99" y="0"/>
                    </a:lnTo>
                    <a:lnTo>
                      <a:pt x="78" y="0"/>
                    </a:lnTo>
                    <a:lnTo>
                      <a:pt x="75" y="2"/>
                    </a:lnTo>
                    <a:lnTo>
                      <a:pt x="72" y="0"/>
                    </a:lnTo>
                    <a:lnTo>
                      <a:pt x="2" y="0"/>
                    </a:lnTo>
                    <a:lnTo>
                      <a:pt x="0" y="7"/>
                    </a:lnTo>
                    <a:lnTo>
                      <a:pt x="3" y="2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14" name="Freeform 308"/>
              <p:cNvSpPr>
                <a:spLocks noChangeAspect="1"/>
              </p:cNvSpPr>
              <p:nvPr/>
            </p:nvSpPr>
            <p:spPr bwMode="gray">
              <a:xfrm>
                <a:off x="1532" y="960"/>
                <a:ext cx="206" cy="207"/>
              </a:xfrm>
              <a:custGeom>
                <a:avLst/>
                <a:gdLst/>
                <a:ahLst/>
                <a:cxnLst>
                  <a:cxn ang="0">
                    <a:pos x="181" y="70"/>
                  </a:cxn>
                  <a:cxn ang="0">
                    <a:pos x="284" y="215"/>
                  </a:cxn>
                  <a:cxn ang="0">
                    <a:pos x="322" y="275"/>
                  </a:cxn>
                  <a:cxn ang="0">
                    <a:pos x="270" y="271"/>
                  </a:cxn>
                  <a:cxn ang="0">
                    <a:pos x="419" y="334"/>
                  </a:cxn>
                  <a:cxn ang="0">
                    <a:pos x="416" y="370"/>
                  </a:cxn>
                  <a:cxn ang="0">
                    <a:pos x="402" y="402"/>
                  </a:cxn>
                  <a:cxn ang="0">
                    <a:pos x="243" y="332"/>
                  </a:cxn>
                  <a:cxn ang="0">
                    <a:pos x="144" y="436"/>
                  </a:cxn>
                  <a:cxn ang="0">
                    <a:pos x="140" y="531"/>
                  </a:cxn>
                  <a:cxn ang="0">
                    <a:pos x="192" y="511"/>
                  </a:cxn>
                  <a:cxn ang="0">
                    <a:pos x="221" y="553"/>
                  </a:cxn>
                  <a:cxn ang="0">
                    <a:pos x="264" y="454"/>
                  </a:cxn>
                  <a:cxn ang="0">
                    <a:pos x="278" y="529"/>
                  </a:cxn>
                  <a:cxn ang="0">
                    <a:pos x="246" y="561"/>
                  </a:cxn>
                  <a:cxn ang="0">
                    <a:pos x="230" y="609"/>
                  </a:cxn>
                  <a:cxn ang="0">
                    <a:pos x="227" y="620"/>
                  </a:cxn>
                  <a:cxn ang="0">
                    <a:pos x="267" y="650"/>
                  </a:cxn>
                  <a:cxn ang="0">
                    <a:pos x="351" y="657"/>
                  </a:cxn>
                  <a:cxn ang="0">
                    <a:pos x="378" y="623"/>
                  </a:cxn>
                  <a:cxn ang="0">
                    <a:pos x="335" y="739"/>
                  </a:cxn>
                  <a:cxn ang="0">
                    <a:pos x="233" y="736"/>
                  </a:cxn>
                  <a:cxn ang="0">
                    <a:pos x="168" y="622"/>
                  </a:cxn>
                  <a:cxn ang="0">
                    <a:pos x="88" y="693"/>
                  </a:cxn>
                  <a:cxn ang="0">
                    <a:pos x="145" y="753"/>
                  </a:cxn>
                  <a:cxn ang="0">
                    <a:pos x="147" y="801"/>
                  </a:cxn>
                  <a:cxn ang="0">
                    <a:pos x="92" y="819"/>
                  </a:cxn>
                  <a:cxn ang="0">
                    <a:pos x="6" y="903"/>
                  </a:cxn>
                  <a:cxn ang="0">
                    <a:pos x="45" y="897"/>
                  </a:cxn>
                  <a:cxn ang="0">
                    <a:pos x="108" y="964"/>
                  </a:cxn>
                  <a:cxn ang="0">
                    <a:pos x="190" y="995"/>
                  </a:cxn>
                  <a:cxn ang="0">
                    <a:pos x="286" y="925"/>
                  </a:cxn>
                  <a:cxn ang="0">
                    <a:pos x="399" y="979"/>
                  </a:cxn>
                  <a:cxn ang="0">
                    <a:pos x="456" y="958"/>
                  </a:cxn>
                  <a:cxn ang="0">
                    <a:pos x="581" y="943"/>
                  </a:cxn>
                  <a:cxn ang="0">
                    <a:pos x="595" y="865"/>
                  </a:cxn>
                  <a:cxn ang="0">
                    <a:pos x="570" y="792"/>
                  </a:cxn>
                  <a:cxn ang="0">
                    <a:pos x="423" y="805"/>
                  </a:cxn>
                  <a:cxn ang="0">
                    <a:pos x="498" y="773"/>
                  </a:cxn>
                  <a:cxn ang="0">
                    <a:pos x="652" y="694"/>
                  </a:cxn>
                  <a:cxn ang="0">
                    <a:pos x="622" y="596"/>
                  </a:cxn>
                  <a:cxn ang="0">
                    <a:pos x="768" y="555"/>
                  </a:cxn>
                  <a:cxn ang="0">
                    <a:pos x="775" y="468"/>
                  </a:cxn>
                  <a:cxn ang="0">
                    <a:pos x="813" y="411"/>
                  </a:cxn>
                  <a:cxn ang="0">
                    <a:pos x="757" y="319"/>
                  </a:cxn>
                  <a:cxn ang="0">
                    <a:pos x="645" y="291"/>
                  </a:cxn>
                  <a:cxn ang="0">
                    <a:pos x="715" y="247"/>
                  </a:cxn>
                  <a:cxn ang="0">
                    <a:pos x="828" y="274"/>
                  </a:cxn>
                  <a:cxn ang="0">
                    <a:pos x="650" y="222"/>
                  </a:cxn>
                  <a:cxn ang="0">
                    <a:pos x="746" y="209"/>
                  </a:cxn>
                  <a:cxn ang="0">
                    <a:pos x="801" y="185"/>
                  </a:cxn>
                  <a:cxn ang="0">
                    <a:pos x="881" y="140"/>
                  </a:cxn>
                  <a:cxn ang="0">
                    <a:pos x="884" y="103"/>
                  </a:cxn>
                  <a:cxn ang="0">
                    <a:pos x="978" y="58"/>
                  </a:cxn>
                  <a:cxn ang="0">
                    <a:pos x="426" y="41"/>
                  </a:cxn>
                  <a:cxn ang="0">
                    <a:pos x="526" y="107"/>
                  </a:cxn>
                  <a:cxn ang="0">
                    <a:pos x="432" y="129"/>
                  </a:cxn>
                  <a:cxn ang="0">
                    <a:pos x="220" y="14"/>
                  </a:cxn>
                </a:cxnLst>
                <a:rect l="0" t="0" r="r" b="b"/>
                <a:pathLst>
                  <a:path w="1028" h="1037">
                    <a:moveTo>
                      <a:pt x="231" y="23"/>
                    </a:moveTo>
                    <a:lnTo>
                      <a:pt x="231" y="28"/>
                    </a:lnTo>
                    <a:lnTo>
                      <a:pt x="228" y="33"/>
                    </a:lnTo>
                    <a:lnTo>
                      <a:pt x="193" y="18"/>
                    </a:lnTo>
                    <a:lnTo>
                      <a:pt x="184" y="9"/>
                    </a:lnTo>
                    <a:lnTo>
                      <a:pt x="174" y="7"/>
                    </a:lnTo>
                    <a:lnTo>
                      <a:pt x="168" y="11"/>
                    </a:lnTo>
                    <a:lnTo>
                      <a:pt x="168" y="49"/>
                    </a:lnTo>
                    <a:lnTo>
                      <a:pt x="170" y="57"/>
                    </a:lnTo>
                    <a:lnTo>
                      <a:pt x="181" y="70"/>
                    </a:lnTo>
                    <a:lnTo>
                      <a:pt x="204" y="86"/>
                    </a:lnTo>
                    <a:lnTo>
                      <a:pt x="217" y="87"/>
                    </a:lnTo>
                    <a:lnTo>
                      <a:pt x="243" y="111"/>
                    </a:lnTo>
                    <a:lnTo>
                      <a:pt x="247" y="120"/>
                    </a:lnTo>
                    <a:lnTo>
                      <a:pt x="251" y="141"/>
                    </a:lnTo>
                    <a:lnTo>
                      <a:pt x="256" y="151"/>
                    </a:lnTo>
                    <a:lnTo>
                      <a:pt x="279" y="182"/>
                    </a:lnTo>
                    <a:lnTo>
                      <a:pt x="281" y="192"/>
                    </a:lnTo>
                    <a:lnTo>
                      <a:pt x="280" y="204"/>
                    </a:lnTo>
                    <a:lnTo>
                      <a:pt x="284" y="215"/>
                    </a:lnTo>
                    <a:lnTo>
                      <a:pt x="284" y="225"/>
                    </a:lnTo>
                    <a:lnTo>
                      <a:pt x="283" y="228"/>
                    </a:lnTo>
                    <a:lnTo>
                      <a:pt x="286" y="237"/>
                    </a:lnTo>
                    <a:lnTo>
                      <a:pt x="289" y="253"/>
                    </a:lnTo>
                    <a:lnTo>
                      <a:pt x="303" y="249"/>
                    </a:lnTo>
                    <a:lnTo>
                      <a:pt x="310" y="240"/>
                    </a:lnTo>
                    <a:lnTo>
                      <a:pt x="308" y="251"/>
                    </a:lnTo>
                    <a:lnTo>
                      <a:pt x="303" y="259"/>
                    </a:lnTo>
                    <a:lnTo>
                      <a:pt x="314" y="278"/>
                    </a:lnTo>
                    <a:lnTo>
                      <a:pt x="322" y="275"/>
                    </a:lnTo>
                    <a:lnTo>
                      <a:pt x="324" y="290"/>
                    </a:lnTo>
                    <a:lnTo>
                      <a:pt x="330" y="298"/>
                    </a:lnTo>
                    <a:lnTo>
                      <a:pt x="344" y="296"/>
                    </a:lnTo>
                    <a:lnTo>
                      <a:pt x="337" y="307"/>
                    </a:lnTo>
                    <a:lnTo>
                      <a:pt x="318" y="306"/>
                    </a:lnTo>
                    <a:lnTo>
                      <a:pt x="307" y="301"/>
                    </a:lnTo>
                    <a:lnTo>
                      <a:pt x="295" y="280"/>
                    </a:lnTo>
                    <a:lnTo>
                      <a:pt x="283" y="279"/>
                    </a:lnTo>
                    <a:lnTo>
                      <a:pt x="276" y="269"/>
                    </a:lnTo>
                    <a:lnTo>
                      <a:pt x="270" y="271"/>
                    </a:lnTo>
                    <a:lnTo>
                      <a:pt x="262" y="286"/>
                    </a:lnTo>
                    <a:lnTo>
                      <a:pt x="265" y="302"/>
                    </a:lnTo>
                    <a:lnTo>
                      <a:pt x="278" y="307"/>
                    </a:lnTo>
                    <a:lnTo>
                      <a:pt x="295" y="327"/>
                    </a:lnTo>
                    <a:lnTo>
                      <a:pt x="354" y="333"/>
                    </a:lnTo>
                    <a:lnTo>
                      <a:pt x="377" y="346"/>
                    </a:lnTo>
                    <a:lnTo>
                      <a:pt x="407" y="345"/>
                    </a:lnTo>
                    <a:lnTo>
                      <a:pt x="410" y="343"/>
                    </a:lnTo>
                    <a:lnTo>
                      <a:pt x="413" y="335"/>
                    </a:lnTo>
                    <a:lnTo>
                      <a:pt x="419" y="334"/>
                    </a:lnTo>
                    <a:lnTo>
                      <a:pt x="434" y="316"/>
                    </a:lnTo>
                    <a:lnTo>
                      <a:pt x="442" y="313"/>
                    </a:lnTo>
                    <a:lnTo>
                      <a:pt x="442" y="316"/>
                    </a:lnTo>
                    <a:lnTo>
                      <a:pt x="434" y="332"/>
                    </a:lnTo>
                    <a:lnTo>
                      <a:pt x="431" y="349"/>
                    </a:lnTo>
                    <a:lnTo>
                      <a:pt x="434" y="353"/>
                    </a:lnTo>
                    <a:lnTo>
                      <a:pt x="427" y="361"/>
                    </a:lnTo>
                    <a:lnTo>
                      <a:pt x="424" y="360"/>
                    </a:lnTo>
                    <a:lnTo>
                      <a:pt x="421" y="367"/>
                    </a:lnTo>
                    <a:lnTo>
                      <a:pt x="416" y="370"/>
                    </a:lnTo>
                    <a:lnTo>
                      <a:pt x="408" y="357"/>
                    </a:lnTo>
                    <a:lnTo>
                      <a:pt x="398" y="364"/>
                    </a:lnTo>
                    <a:lnTo>
                      <a:pt x="355" y="357"/>
                    </a:lnTo>
                    <a:lnTo>
                      <a:pt x="348" y="366"/>
                    </a:lnTo>
                    <a:lnTo>
                      <a:pt x="351" y="375"/>
                    </a:lnTo>
                    <a:lnTo>
                      <a:pt x="364" y="384"/>
                    </a:lnTo>
                    <a:lnTo>
                      <a:pt x="373" y="386"/>
                    </a:lnTo>
                    <a:lnTo>
                      <a:pt x="377" y="393"/>
                    </a:lnTo>
                    <a:lnTo>
                      <a:pt x="405" y="394"/>
                    </a:lnTo>
                    <a:lnTo>
                      <a:pt x="402" y="402"/>
                    </a:lnTo>
                    <a:lnTo>
                      <a:pt x="388" y="402"/>
                    </a:lnTo>
                    <a:lnTo>
                      <a:pt x="402" y="431"/>
                    </a:lnTo>
                    <a:lnTo>
                      <a:pt x="399" y="437"/>
                    </a:lnTo>
                    <a:lnTo>
                      <a:pt x="380" y="426"/>
                    </a:lnTo>
                    <a:lnTo>
                      <a:pt x="377" y="418"/>
                    </a:lnTo>
                    <a:lnTo>
                      <a:pt x="367" y="400"/>
                    </a:lnTo>
                    <a:lnTo>
                      <a:pt x="356" y="399"/>
                    </a:lnTo>
                    <a:lnTo>
                      <a:pt x="313" y="353"/>
                    </a:lnTo>
                    <a:lnTo>
                      <a:pt x="270" y="345"/>
                    </a:lnTo>
                    <a:lnTo>
                      <a:pt x="243" y="332"/>
                    </a:lnTo>
                    <a:lnTo>
                      <a:pt x="233" y="333"/>
                    </a:lnTo>
                    <a:lnTo>
                      <a:pt x="232" y="341"/>
                    </a:lnTo>
                    <a:lnTo>
                      <a:pt x="225" y="354"/>
                    </a:lnTo>
                    <a:lnTo>
                      <a:pt x="157" y="367"/>
                    </a:lnTo>
                    <a:lnTo>
                      <a:pt x="152" y="371"/>
                    </a:lnTo>
                    <a:lnTo>
                      <a:pt x="146" y="382"/>
                    </a:lnTo>
                    <a:lnTo>
                      <a:pt x="140" y="404"/>
                    </a:lnTo>
                    <a:lnTo>
                      <a:pt x="136" y="426"/>
                    </a:lnTo>
                    <a:lnTo>
                      <a:pt x="147" y="430"/>
                    </a:lnTo>
                    <a:lnTo>
                      <a:pt x="144" y="436"/>
                    </a:lnTo>
                    <a:lnTo>
                      <a:pt x="125" y="442"/>
                    </a:lnTo>
                    <a:lnTo>
                      <a:pt x="118" y="452"/>
                    </a:lnTo>
                    <a:lnTo>
                      <a:pt x="108" y="474"/>
                    </a:lnTo>
                    <a:lnTo>
                      <a:pt x="114" y="488"/>
                    </a:lnTo>
                    <a:lnTo>
                      <a:pt x="115" y="502"/>
                    </a:lnTo>
                    <a:lnTo>
                      <a:pt x="117" y="507"/>
                    </a:lnTo>
                    <a:lnTo>
                      <a:pt x="115" y="523"/>
                    </a:lnTo>
                    <a:lnTo>
                      <a:pt x="117" y="529"/>
                    </a:lnTo>
                    <a:lnTo>
                      <a:pt x="125" y="524"/>
                    </a:lnTo>
                    <a:lnTo>
                      <a:pt x="140" y="531"/>
                    </a:lnTo>
                    <a:lnTo>
                      <a:pt x="127" y="534"/>
                    </a:lnTo>
                    <a:lnTo>
                      <a:pt x="119" y="542"/>
                    </a:lnTo>
                    <a:lnTo>
                      <a:pt x="117" y="549"/>
                    </a:lnTo>
                    <a:lnTo>
                      <a:pt x="118" y="552"/>
                    </a:lnTo>
                    <a:lnTo>
                      <a:pt x="144" y="558"/>
                    </a:lnTo>
                    <a:lnTo>
                      <a:pt x="170" y="545"/>
                    </a:lnTo>
                    <a:lnTo>
                      <a:pt x="176" y="526"/>
                    </a:lnTo>
                    <a:lnTo>
                      <a:pt x="184" y="528"/>
                    </a:lnTo>
                    <a:lnTo>
                      <a:pt x="188" y="523"/>
                    </a:lnTo>
                    <a:lnTo>
                      <a:pt x="192" y="511"/>
                    </a:lnTo>
                    <a:lnTo>
                      <a:pt x="193" y="500"/>
                    </a:lnTo>
                    <a:lnTo>
                      <a:pt x="205" y="486"/>
                    </a:lnTo>
                    <a:lnTo>
                      <a:pt x="205" y="493"/>
                    </a:lnTo>
                    <a:lnTo>
                      <a:pt x="199" y="515"/>
                    </a:lnTo>
                    <a:lnTo>
                      <a:pt x="185" y="542"/>
                    </a:lnTo>
                    <a:lnTo>
                      <a:pt x="187" y="547"/>
                    </a:lnTo>
                    <a:lnTo>
                      <a:pt x="187" y="554"/>
                    </a:lnTo>
                    <a:lnTo>
                      <a:pt x="188" y="561"/>
                    </a:lnTo>
                    <a:lnTo>
                      <a:pt x="194" y="566"/>
                    </a:lnTo>
                    <a:lnTo>
                      <a:pt x="221" y="553"/>
                    </a:lnTo>
                    <a:lnTo>
                      <a:pt x="226" y="558"/>
                    </a:lnTo>
                    <a:lnTo>
                      <a:pt x="233" y="550"/>
                    </a:lnTo>
                    <a:lnTo>
                      <a:pt x="247" y="523"/>
                    </a:lnTo>
                    <a:lnTo>
                      <a:pt x="249" y="510"/>
                    </a:lnTo>
                    <a:lnTo>
                      <a:pt x="254" y="499"/>
                    </a:lnTo>
                    <a:lnTo>
                      <a:pt x="258" y="472"/>
                    </a:lnTo>
                    <a:lnTo>
                      <a:pt x="263" y="458"/>
                    </a:lnTo>
                    <a:lnTo>
                      <a:pt x="263" y="447"/>
                    </a:lnTo>
                    <a:lnTo>
                      <a:pt x="273" y="425"/>
                    </a:lnTo>
                    <a:lnTo>
                      <a:pt x="264" y="454"/>
                    </a:lnTo>
                    <a:lnTo>
                      <a:pt x="263" y="483"/>
                    </a:lnTo>
                    <a:lnTo>
                      <a:pt x="265" y="490"/>
                    </a:lnTo>
                    <a:lnTo>
                      <a:pt x="270" y="491"/>
                    </a:lnTo>
                    <a:lnTo>
                      <a:pt x="276" y="486"/>
                    </a:lnTo>
                    <a:lnTo>
                      <a:pt x="274" y="494"/>
                    </a:lnTo>
                    <a:lnTo>
                      <a:pt x="263" y="505"/>
                    </a:lnTo>
                    <a:lnTo>
                      <a:pt x="259" y="513"/>
                    </a:lnTo>
                    <a:lnTo>
                      <a:pt x="259" y="531"/>
                    </a:lnTo>
                    <a:lnTo>
                      <a:pt x="260" y="536"/>
                    </a:lnTo>
                    <a:lnTo>
                      <a:pt x="278" y="529"/>
                    </a:lnTo>
                    <a:lnTo>
                      <a:pt x="286" y="532"/>
                    </a:lnTo>
                    <a:lnTo>
                      <a:pt x="294" y="536"/>
                    </a:lnTo>
                    <a:lnTo>
                      <a:pt x="296" y="542"/>
                    </a:lnTo>
                    <a:lnTo>
                      <a:pt x="303" y="538"/>
                    </a:lnTo>
                    <a:lnTo>
                      <a:pt x="303" y="545"/>
                    </a:lnTo>
                    <a:lnTo>
                      <a:pt x="298" y="552"/>
                    </a:lnTo>
                    <a:lnTo>
                      <a:pt x="275" y="542"/>
                    </a:lnTo>
                    <a:lnTo>
                      <a:pt x="252" y="547"/>
                    </a:lnTo>
                    <a:lnTo>
                      <a:pt x="246" y="555"/>
                    </a:lnTo>
                    <a:lnTo>
                      <a:pt x="246" y="561"/>
                    </a:lnTo>
                    <a:lnTo>
                      <a:pt x="243" y="570"/>
                    </a:lnTo>
                    <a:lnTo>
                      <a:pt x="257" y="576"/>
                    </a:lnTo>
                    <a:lnTo>
                      <a:pt x="247" y="581"/>
                    </a:lnTo>
                    <a:lnTo>
                      <a:pt x="232" y="576"/>
                    </a:lnTo>
                    <a:lnTo>
                      <a:pt x="226" y="580"/>
                    </a:lnTo>
                    <a:lnTo>
                      <a:pt x="208" y="602"/>
                    </a:lnTo>
                    <a:lnTo>
                      <a:pt x="209" y="607"/>
                    </a:lnTo>
                    <a:lnTo>
                      <a:pt x="214" y="608"/>
                    </a:lnTo>
                    <a:lnTo>
                      <a:pt x="219" y="618"/>
                    </a:lnTo>
                    <a:lnTo>
                      <a:pt x="230" y="609"/>
                    </a:lnTo>
                    <a:lnTo>
                      <a:pt x="253" y="608"/>
                    </a:lnTo>
                    <a:lnTo>
                      <a:pt x="259" y="602"/>
                    </a:lnTo>
                    <a:lnTo>
                      <a:pt x="264" y="604"/>
                    </a:lnTo>
                    <a:lnTo>
                      <a:pt x="265" y="609"/>
                    </a:lnTo>
                    <a:lnTo>
                      <a:pt x="259" y="610"/>
                    </a:lnTo>
                    <a:lnTo>
                      <a:pt x="249" y="620"/>
                    </a:lnTo>
                    <a:lnTo>
                      <a:pt x="251" y="617"/>
                    </a:lnTo>
                    <a:lnTo>
                      <a:pt x="247" y="615"/>
                    </a:lnTo>
                    <a:lnTo>
                      <a:pt x="230" y="618"/>
                    </a:lnTo>
                    <a:lnTo>
                      <a:pt x="227" y="620"/>
                    </a:lnTo>
                    <a:lnTo>
                      <a:pt x="226" y="626"/>
                    </a:lnTo>
                    <a:lnTo>
                      <a:pt x="227" y="631"/>
                    </a:lnTo>
                    <a:lnTo>
                      <a:pt x="247" y="626"/>
                    </a:lnTo>
                    <a:lnTo>
                      <a:pt x="238" y="637"/>
                    </a:lnTo>
                    <a:lnTo>
                      <a:pt x="235" y="651"/>
                    </a:lnTo>
                    <a:lnTo>
                      <a:pt x="235" y="655"/>
                    </a:lnTo>
                    <a:lnTo>
                      <a:pt x="238" y="669"/>
                    </a:lnTo>
                    <a:lnTo>
                      <a:pt x="254" y="682"/>
                    </a:lnTo>
                    <a:lnTo>
                      <a:pt x="265" y="663"/>
                    </a:lnTo>
                    <a:lnTo>
                      <a:pt x="267" y="650"/>
                    </a:lnTo>
                    <a:lnTo>
                      <a:pt x="269" y="645"/>
                    </a:lnTo>
                    <a:lnTo>
                      <a:pt x="271" y="660"/>
                    </a:lnTo>
                    <a:lnTo>
                      <a:pt x="260" y="687"/>
                    </a:lnTo>
                    <a:lnTo>
                      <a:pt x="263" y="701"/>
                    </a:lnTo>
                    <a:lnTo>
                      <a:pt x="278" y="704"/>
                    </a:lnTo>
                    <a:lnTo>
                      <a:pt x="292" y="700"/>
                    </a:lnTo>
                    <a:lnTo>
                      <a:pt x="314" y="708"/>
                    </a:lnTo>
                    <a:lnTo>
                      <a:pt x="333" y="698"/>
                    </a:lnTo>
                    <a:lnTo>
                      <a:pt x="343" y="684"/>
                    </a:lnTo>
                    <a:lnTo>
                      <a:pt x="351" y="657"/>
                    </a:lnTo>
                    <a:lnTo>
                      <a:pt x="359" y="639"/>
                    </a:lnTo>
                    <a:lnTo>
                      <a:pt x="366" y="628"/>
                    </a:lnTo>
                    <a:lnTo>
                      <a:pt x="373" y="599"/>
                    </a:lnTo>
                    <a:lnTo>
                      <a:pt x="373" y="587"/>
                    </a:lnTo>
                    <a:lnTo>
                      <a:pt x="377" y="579"/>
                    </a:lnTo>
                    <a:lnTo>
                      <a:pt x="383" y="571"/>
                    </a:lnTo>
                    <a:lnTo>
                      <a:pt x="396" y="572"/>
                    </a:lnTo>
                    <a:lnTo>
                      <a:pt x="383" y="587"/>
                    </a:lnTo>
                    <a:lnTo>
                      <a:pt x="383" y="602"/>
                    </a:lnTo>
                    <a:lnTo>
                      <a:pt x="378" y="623"/>
                    </a:lnTo>
                    <a:lnTo>
                      <a:pt x="366" y="649"/>
                    </a:lnTo>
                    <a:lnTo>
                      <a:pt x="365" y="657"/>
                    </a:lnTo>
                    <a:lnTo>
                      <a:pt x="360" y="668"/>
                    </a:lnTo>
                    <a:lnTo>
                      <a:pt x="341" y="696"/>
                    </a:lnTo>
                    <a:lnTo>
                      <a:pt x="340" y="701"/>
                    </a:lnTo>
                    <a:lnTo>
                      <a:pt x="323" y="719"/>
                    </a:lnTo>
                    <a:lnTo>
                      <a:pt x="323" y="726"/>
                    </a:lnTo>
                    <a:lnTo>
                      <a:pt x="326" y="730"/>
                    </a:lnTo>
                    <a:lnTo>
                      <a:pt x="335" y="732"/>
                    </a:lnTo>
                    <a:lnTo>
                      <a:pt x="335" y="739"/>
                    </a:lnTo>
                    <a:lnTo>
                      <a:pt x="329" y="742"/>
                    </a:lnTo>
                    <a:lnTo>
                      <a:pt x="313" y="736"/>
                    </a:lnTo>
                    <a:lnTo>
                      <a:pt x="306" y="728"/>
                    </a:lnTo>
                    <a:lnTo>
                      <a:pt x="278" y="733"/>
                    </a:lnTo>
                    <a:lnTo>
                      <a:pt x="284" y="746"/>
                    </a:lnTo>
                    <a:lnTo>
                      <a:pt x="285" y="750"/>
                    </a:lnTo>
                    <a:lnTo>
                      <a:pt x="284" y="757"/>
                    </a:lnTo>
                    <a:lnTo>
                      <a:pt x="276" y="758"/>
                    </a:lnTo>
                    <a:lnTo>
                      <a:pt x="256" y="738"/>
                    </a:lnTo>
                    <a:lnTo>
                      <a:pt x="233" y="736"/>
                    </a:lnTo>
                    <a:lnTo>
                      <a:pt x="215" y="723"/>
                    </a:lnTo>
                    <a:lnTo>
                      <a:pt x="211" y="726"/>
                    </a:lnTo>
                    <a:lnTo>
                      <a:pt x="213" y="716"/>
                    </a:lnTo>
                    <a:lnTo>
                      <a:pt x="209" y="711"/>
                    </a:lnTo>
                    <a:lnTo>
                      <a:pt x="205" y="689"/>
                    </a:lnTo>
                    <a:lnTo>
                      <a:pt x="199" y="678"/>
                    </a:lnTo>
                    <a:lnTo>
                      <a:pt x="194" y="665"/>
                    </a:lnTo>
                    <a:lnTo>
                      <a:pt x="188" y="656"/>
                    </a:lnTo>
                    <a:lnTo>
                      <a:pt x="187" y="646"/>
                    </a:lnTo>
                    <a:lnTo>
                      <a:pt x="168" y="622"/>
                    </a:lnTo>
                    <a:lnTo>
                      <a:pt x="119" y="612"/>
                    </a:lnTo>
                    <a:lnTo>
                      <a:pt x="88" y="628"/>
                    </a:lnTo>
                    <a:lnTo>
                      <a:pt x="82" y="626"/>
                    </a:lnTo>
                    <a:lnTo>
                      <a:pt x="75" y="636"/>
                    </a:lnTo>
                    <a:lnTo>
                      <a:pt x="69" y="636"/>
                    </a:lnTo>
                    <a:lnTo>
                      <a:pt x="70" y="647"/>
                    </a:lnTo>
                    <a:lnTo>
                      <a:pt x="69" y="650"/>
                    </a:lnTo>
                    <a:lnTo>
                      <a:pt x="72" y="655"/>
                    </a:lnTo>
                    <a:lnTo>
                      <a:pt x="70" y="679"/>
                    </a:lnTo>
                    <a:lnTo>
                      <a:pt x="88" y="693"/>
                    </a:lnTo>
                    <a:lnTo>
                      <a:pt x="88" y="699"/>
                    </a:lnTo>
                    <a:lnTo>
                      <a:pt x="99" y="714"/>
                    </a:lnTo>
                    <a:lnTo>
                      <a:pt x="101" y="716"/>
                    </a:lnTo>
                    <a:lnTo>
                      <a:pt x="98" y="735"/>
                    </a:lnTo>
                    <a:lnTo>
                      <a:pt x="102" y="743"/>
                    </a:lnTo>
                    <a:lnTo>
                      <a:pt x="103" y="750"/>
                    </a:lnTo>
                    <a:lnTo>
                      <a:pt x="120" y="757"/>
                    </a:lnTo>
                    <a:lnTo>
                      <a:pt x="131" y="748"/>
                    </a:lnTo>
                    <a:lnTo>
                      <a:pt x="144" y="748"/>
                    </a:lnTo>
                    <a:lnTo>
                      <a:pt x="145" y="753"/>
                    </a:lnTo>
                    <a:lnTo>
                      <a:pt x="127" y="768"/>
                    </a:lnTo>
                    <a:lnTo>
                      <a:pt x="128" y="770"/>
                    </a:lnTo>
                    <a:lnTo>
                      <a:pt x="139" y="773"/>
                    </a:lnTo>
                    <a:lnTo>
                      <a:pt x="139" y="776"/>
                    </a:lnTo>
                    <a:lnTo>
                      <a:pt x="129" y="781"/>
                    </a:lnTo>
                    <a:lnTo>
                      <a:pt x="129" y="790"/>
                    </a:lnTo>
                    <a:lnTo>
                      <a:pt x="130" y="793"/>
                    </a:lnTo>
                    <a:lnTo>
                      <a:pt x="134" y="790"/>
                    </a:lnTo>
                    <a:lnTo>
                      <a:pt x="152" y="796"/>
                    </a:lnTo>
                    <a:lnTo>
                      <a:pt x="147" y="801"/>
                    </a:lnTo>
                    <a:lnTo>
                      <a:pt x="146" y="807"/>
                    </a:lnTo>
                    <a:lnTo>
                      <a:pt x="135" y="801"/>
                    </a:lnTo>
                    <a:lnTo>
                      <a:pt x="134" y="795"/>
                    </a:lnTo>
                    <a:lnTo>
                      <a:pt x="118" y="800"/>
                    </a:lnTo>
                    <a:lnTo>
                      <a:pt x="113" y="807"/>
                    </a:lnTo>
                    <a:lnTo>
                      <a:pt x="118" y="814"/>
                    </a:lnTo>
                    <a:lnTo>
                      <a:pt x="104" y="817"/>
                    </a:lnTo>
                    <a:lnTo>
                      <a:pt x="103" y="811"/>
                    </a:lnTo>
                    <a:lnTo>
                      <a:pt x="101" y="811"/>
                    </a:lnTo>
                    <a:lnTo>
                      <a:pt x="92" y="819"/>
                    </a:lnTo>
                    <a:lnTo>
                      <a:pt x="85" y="813"/>
                    </a:lnTo>
                    <a:lnTo>
                      <a:pt x="72" y="811"/>
                    </a:lnTo>
                    <a:lnTo>
                      <a:pt x="69" y="813"/>
                    </a:lnTo>
                    <a:lnTo>
                      <a:pt x="68" y="824"/>
                    </a:lnTo>
                    <a:lnTo>
                      <a:pt x="56" y="829"/>
                    </a:lnTo>
                    <a:lnTo>
                      <a:pt x="49" y="835"/>
                    </a:lnTo>
                    <a:lnTo>
                      <a:pt x="45" y="845"/>
                    </a:lnTo>
                    <a:lnTo>
                      <a:pt x="10" y="871"/>
                    </a:lnTo>
                    <a:lnTo>
                      <a:pt x="4" y="892"/>
                    </a:lnTo>
                    <a:lnTo>
                      <a:pt x="6" y="903"/>
                    </a:lnTo>
                    <a:lnTo>
                      <a:pt x="5" y="919"/>
                    </a:lnTo>
                    <a:lnTo>
                      <a:pt x="2" y="932"/>
                    </a:lnTo>
                    <a:lnTo>
                      <a:pt x="0" y="941"/>
                    </a:lnTo>
                    <a:lnTo>
                      <a:pt x="18" y="974"/>
                    </a:lnTo>
                    <a:lnTo>
                      <a:pt x="26" y="975"/>
                    </a:lnTo>
                    <a:lnTo>
                      <a:pt x="39" y="958"/>
                    </a:lnTo>
                    <a:lnTo>
                      <a:pt x="42" y="941"/>
                    </a:lnTo>
                    <a:lnTo>
                      <a:pt x="47" y="970"/>
                    </a:lnTo>
                    <a:lnTo>
                      <a:pt x="53" y="946"/>
                    </a:lnTo>
                    <a:lnTo>
                      <a:pt x="45" y="897"/>
                    </a:lnTo>
                    <a:lnTo>
                      <a:pt x="53" y="886"/>
                    </a:lnTo>
                    <a:lnTo>
                      <a:pt x="55" y="904"/>
                    </a:lnTo>
                    <a:lnTo>
                      <a:pt x="55" y="937"/>
                    </a:lnTo>
                    <a:lnTo>
                      <a:pt x="59" y="976"/>
                    </a:lnTo>
                    <a:lnTo>
                      <a:pt x="79" y="979"/>
                    </a:lnTo>
                    <a:lnTo>
                      <a:pt x="84" y="990"/>
                    </a:lnTo>
                    <a:lnTo>
                      <a:pt x="99" y="985"/>
                    </a:lnTo>
                    <a:lnTo>
                      <a:pt x="104" y="967"/>
                    </a:lnTo>
                    <a:lnTo>
                      <a:pt x="102" y="945"/>
                    </a:lnTo>
                    <a:lnTo>
                      <a:pt x="108" y="964"/>
                    </a:lnTo>
                    <a:lnTo>
                      <a:pt x="124" y="975"/>
                    </a:lnTo>
                    <a:lnTo>
                      <a:pt x="129" y="985"/>
                    </a:lnTo>
                    <a:lnTo>
                      <a:pt x="142" y="989"/>
                    </a:lnTo>
                    <a:lnTo>
                      <a:pt x="146" y="970"/>
                    </a:lnTo>
                    <a:lnTo>
                      <a:pt x="158" y="958"/>
                    </a:lnTo>
                    <a:lnTo>
                      <a:pt x="158" y="934"/>
                    </a:lnTo>
                    <a:lnTo>
                      <a:pt x="163" y="945"/>
                    </a:lnTo>
                    <a:lnTo>
                      <a:pt x="165" y="961"/>
                    </a:lnTo>
                    <a:lnTo>
                      <a:pt x="163" y="965"/>
                    </a:lnTo>
                    <a:lnTo>
                      <a:pt x="190" y="995"/>
                    </a:lnTo>
                    <a:lnTo>
                      <a:pt x="200" y="1004"/>
                    </a:lnTo>
                    <a:lnTo>
                      <a:pt x="225" y="1006"/>
                    </a:lnTo>
                    <a:lnTo>
                      <a:pt x="227" y="1016"/>
                    </a:lnTo>
                    <a:lnTo>
                      <a:pt x="274" y="1008"/>
                    </a:lnTo>
                    <a:lnTo>
                      <a:pt x="243" y="964"/>
                    </a:lnTo>
                    <a:lnTo>
                      <a:pt x="242" y="943"/>
                    </a:lnTo>
                    <a:lnTo>
                      <a:pt x="256" y="973"/>
                    </a:lnTo>
                    <a:lnTo>
                      <a:pt x="269" y="974"/>
                    </a:lnTo>
                    <a:lnTo>
                      <a:pt x="286" y="957"/>
                    </a:lnTo>
                    <a:lnTo>
                      <a:pt x="286" y="925"/>
                    </a:lnTo>
                    <a:lnTo>
                      <a:pt x="310" y="964"/>
                    </a:lnTo>
                    <a:lnTo>
                      <a:pt x="330" y="976"/>
                    </a:lnTo>
                    <a:lnTo>
                      <a:pt x="344" y="968"/>
                    </a:lnTo>
                    <a:lnTo>
                      <a:pt x="345" y="942"/>
                    </a:lnTo>
                    <a:lnTo>
                      <a:pt x="333" y="906"/>
                    </a:lnTo>
                    <a:lnTo>
                      <a:pt x="332" y="897"/>
                    </a:lnTo>
                    <a:lnTo>
                      <a:pt x="339" y="909"/>
                    </a:lnTo>
                    <a:lnTo>
                      <a:pt x="357" y="974"/>
                    </a:lnTo>
                    <a:lnTo>
                      <a:pt x="372" y="985"/>
                    </a:lnTo>
                    <a:lnTo>
                      <a:pt x="399" y="979"/>
                    </a:lnTo>
                    <a:lnTo>
                      <a:pt x="407" y="953"/>
                    </a:lnTo>
                    <a:lnTo>
                      <a:pt x="398" y="935"/>
                    </a:lnTo>
                    <a:lnTo>
                      <a:pt x="384" y="913"/>
                    </a:lnTo>
                    <a:lnTo>
                      <a:pt x="394" y="922"/>
                    </a:lnTo>
                    <a:lnTo>
                      <a:pt x="412" y="925"/>
                    </a:lnTo>
                    <a:lnTo>
                      <a:pt x="413" y="932"/>
                    </a:lnTo>
                    <a:lnTo>
                      <a:pt x="413" y="949"/>
                    </a:lnTo>
                    <a:lnTo>
                      <a:pt x="419" y="961"/>
                    </a:lnTo>
                    <a:lnTo>
                      <a:pt x="440" y="965"/>
                    </a:lnTo>
                    <a:lnTo>
                      <a:pt x="456" y="958"/>
                    </a:lnTo>
                    <a:lnTo>
                      <a:pt x="466" y="961"/>
                    </a:lnTo>
                    <a:lnTo>
                      <a:pt x="474" y="974"/>
                    </a:lnTo>
                    <a:lnTo>
                      <a:pt x="475" y="989"/>
                    </a:lnTo>
                    <a:lnTo>
                      <a:pt x="469" y="1012"/>
                    </a:lnTo>
                    <a:lnTo>
                      <a:pt x="463" y="1023"/>
                    </a:lnTo>
                    <a:lnTo>
                      <a:pt x="469" y="1037"/>
                    </a:lnTo>
                    <a:lnTo>
                      <a:pt x="513" y="1013"/>
                    </a:lnTo>
                    <a:lnTo>
                      <a:pt x="541" y="1005"/>
                    </a:lnTo>
                    <a:lnTo>
                      <a:pt x="559" y="985"/>
                    </a:lnTo>
                    <a:lnTo>
                      <a:pt x="581" y="943"/>
                    </a:lnTo>
                    <a:lnTo>
                      <a:pt x="586" y="973"/>
                    </a:lnTo>
                    <a:lnTo>
                      <a:pt x="608" y="957"/>
                    </a:lnTo>
                    <a:lnTo>
                      <a:pt x="612" y="941"/>
                    </a:lnTo>
                    <a:lnTo>
                      <a:pt x="633" y="934"/>
                    </a:lnTo>
                    <a:lnTo>
                      <a:pt x="635" y="919"/>
                    </a:lnTo>
                    <a:lnTo>
                      <a:pt x="638" y="892"/>
                    </a:lnTo>
                    <a:lnTo>
                      <a:pt x="634" y="863"/>
                    </a:lnTo>
                    <a:lnTo>
                      <a:pt x="625" y="844"/>
                    </a:lnTo>
                    <a:lnTo>
                      <a:pt x="606" y="850"/>
                    </a:lnTo>
                    <a:lnTo>
                      <a:pt x="595" y="865"/>
                    </a:lnTo>
                    <a:lnTo>
                      <a:pt x="586" y="879"/>
                    </a:lnTo>
                    <a:lnTo>
                      <a:pt x="575" y="877"/>
                    </a:lnTo>
                    <a:lnTo>
                      <a:pt x="576" y="861"/>
                    </a:lnTo>
                    <a:lnTo>
                      <a:pt x="555" y="849"/>
                    </a:lnTo>
                    <a:lnTo>
                      <a:pt x="558" y="843"/>
                    </a:lnTo>
                    <a:lnTo>
                      <a:pt x="565" y="836"/>
                    </a:lnTo>
                    <a:lnTo>
                      <a:pt x="576" y="829"/>
                    </a:lnTo>
                    <a:lnTo>
                      <a:pt x="581" y="816"/>
                    </a:lnTo>
                    <a:lnTo>
                      <a:pt x="579" y="807"/>
                    </a:lnTo>
                    <a:lnTo>
                      <a:pt x="570" y="792"/>
                    </a:lnTo>
                    <a:lnTo>
                      <a:pt x="556" y="789"/>
                    </a:lnTo>
                    <a:lnTo>
                      <a:pt x="539" y="790"/>
                    </a:lnTo>
                    <a:lnTo>
                      <a:pt x="512" y="821"/>
                    </a:lnTo>
                    <a:lnTo>
                      <a:pt x="506" y="819"/>
                    </a:lnTo>
                    <a:lnTo>
                      <a:pt x="518" y="801"/>
                    </a:lnTo>
                    <a:lnTo>
                      <a:pt x="517" y="789"/>
                    </a:lnTo>
                    <a:lnTo>
                      <a:pt x="473" y="781"/>
                    </a:lnTo>
                    <a:lnTo>
                      <a:pt x="452" y="785"/>
                    </a:lnTo>
                    <a:lnTo>
                      <a:pt x="426" y="818"/>
                    </a:lnTo>
                    <a:lnTo>
                      <a:pt x="423" y="805"/>
                    </a:lnTo>
                    <a:lnTo>
                      <a:pt x="420" y="786"/>
                    </a:lnTo>
                    <a:lnTo>
                      <a:pt x="414" y="776"/>
                    </a:lnTo>
                    <a:lnTo>
                      <a:pt x="429" y="779"/>
                    </a:lnTo>
                    <a:lnTo>
                      <a:pt x="458" y="766"/>
                    </a:lnTo>
                    <a:lnTo>
                      <a:pt x="458" y="760"/>
                    </a:lnTo>
                    <a:lnTo>
                      <a:pt x="441" y="748"/>
                    </a:lnTo>
                    <a:lnTo>
                      <a:pt x="437" y="732"/>
                    </a:lnTo>
                    <a:lnTo>
                      <a:pt x="439" y="722"/>
                    </a:lnTo>
                    <a:lnTo>
                      <a:pt x="467" y="754"/>
                    </a:lnTo>
                    <a:lnTo>
                      <a:pt x="498" y="773"/>
                    </a:lnTo>
                    <a:lnTo>
                      <a:pt x="577" y="770"/>
                    </a:lnTo>
                    <a:lnTo>
                      <a:pt x="585" y="758"/>
                    </a:lnTo>
                    <a:lnTo>
                      <a:pt x="593" y="762"/>
                    </a:lnTo>
                    <a:lnTo>
                      <a:pt x="592" y="768"/>
                    </a:lnTo>
                    <a:lnTo>
                      <a:pt x="592" y="770"/>
                    </a:lnTo>
                    <a:lnTo>
                      <a:pt x="622" y="753"/>
                    </a:lnTo>
                    <a:lnTo>
                      <a:pt x="635" y="725"/>
                    </a:lnTo>
                    <a:lnTo>
                      <a:pt x="638" y="709"/>
                    </a:lnTo>
                    <a:lnTo>
                      <a:pt x="636" y="701"/>
                    </a:lnTo>
                    <a:lnTo>
                      <a:pt x="652" y="694"/>
                    </a:lnTo>
                    <a:lnTo>
                      <a:pt x="654" y="687"/>
                    </a:lnTo>
                    <a:lnTo>
                      <a:pt x="634" y="668"/>
                    </a:lnTo>
                    <a:lnTo>
                      <a:pt x="634" y="658"/>
                    </a:lnTo>
                    <a:lnTo>
                      <a:pt x="636" y="650"/>
                    </a:lnTo>
                    <a:lnTo>
                      <a:pt x="630" y="633"/>
                    </a:lnTo>
                    <a:lnTo>
                      <a:pt x="623" y="628"/>
                    </a:lnTo>
                    <a:lnTo>
                      <a:pt x="624" y="625"/>
                    </a:lnTo>
                    <a:lnTo>
                      <a:pt x="624" y="614"/>
                    </a:lnTo>
                    <a:lnTo>
                      <a:pt x="622" y="603"/>
                    </a:lnTo>
                    <a:lnTo>
                      <a:pt x="622" y="596"/>
                    </a:lnTo>
                    <a:lnTo>
                      <a:pt x="634" y="603"/>
                    </a:lnTo>
                    <a:lnTo>
                      <a:pt x="679" y="604"/>
                    </a:lnTo>
                    <a:lnTo>
                      <a:pt x="687" y="613"/>
                    </a:lnTo>
                    <a:lnTo>
                      <a:pt x="706" y="607"/>
                    </a:lnTo>
                    <a:lnTo>
                      <a:pt x="727" y="583"/>
                    </a:lnTo>
                    <a:lnTo>
                      <a:pt x="743" y="591"/>
                    </a:lnTo>
                    <a:lnTo>
                      <a:pt x="746" y="599"/>
                    </a:lnTo>
                    <a:lnTo>
                      <a:pt x="760" y="574"/>
                    </a:lnTo>
                    <a:lnTo>
                      <a:pt x="760" y="570"/>
                    </a:lnTo>
                    <a:lnTo>
                      <a:pt x="768" y="555"/>
                    </a:lnTo>
                    <a:lnTo>
                      <a:pt x="714" y="545"/>
                    </a:lnTo>
                    <a:lnTo>
                      <a:pt x="690" y="537"/>
                    </a:lnTo>
                    <a:lnTo>
                      <a:pt x="709" y="522"/>
                    </a:lnTo>
                    <a:lnTo>
                      <a:pt x="728" y="523"/>
                    </a:lnTo>
                    <a:lnTo>
                      <a:pt x="764" y="539"/>
                    </a:lnTo>
                    <a:lnTo>
                      <a:pt x="776" y="511"/>
                    </a:lnTo>
                    <a:lnTo>
                      <a:pt x="795" y="501"/>
                    </a:lnTo>
                    <a:lnTo>
                      <a:pt x="797" y="493"/>
                    </a:lnTo>
                    <a:lnTo>
                      <a:pt x="787" y="477"/>
                    </a:lnTo>
                    <a:lnTo>
                      <a:pt x="775" y="468"/>
                    </a:lnTo>
                    <a:lnTo>
                      <a:pt x="751" y="463"/>
                    </a:lnTo>
                    <a:lnTo>
                      <a:pt x="738" y="453"/>
                    </a:lnTo>
                    <a:lnTo>
                      <a:pt x="725" y="450"/>
                    </a:lnTo>
                    <a:lnTo>
                      <a:pt x="733" y="445"/>
                    </a:lnTo>
                    <a:lnTo>
                      <a:pt x="749" y="447"/>
                    </a:lnTo>
                    <a:lnTo>
                      <a:pt x="786" y="443"/>
                    </a:lnTo>
                    <a:lnTo>
                      <a:pt x="798" y="439"/>
                    </a:lnTo>
                    <a:lnTo>
                      <a:pt x="805" y="430"/>
                    </a:lnTo>
                    <a:lnTo>
                      <a:pt x="819" y="420"/>
                    </a:lnTo>
                    <a:lnTo>
                      <a:pt x="813" y="411"/>
                    </a:lnTo>
                    <a:lnTo>
                      <a:pt x="813" y="402"/>
                    </a:lnTo>
                    <a:lnTo>
                      <a:pt x="817" y="392"/>
                    </a:lnTo>
                    <a:lnTo>
                      <a:pt x="816" y="375"/>
                    </a:lnTo>
                    <a:lnTo>
                      <a:pt x="813" y="354"/>
                    </a:lnTo>
                    <a:lnTo>
                      <a:pt x="802" y="344"/>
                    </a:lnTo>
                    <a:lnTo>
                      <a:pt x="774" y="334"/>
                    </a:lnTo>
                    <a:lnTo>
                      <a:pt x="733" y="340"/>
                    </a:lnTo>
                    <a:lnTo>
                      <a:pt x="733" y="332"/>
                    </a:lnTo>
                    <a:lnTo>
                      <a:pt x="748" y="327"/>
                    </a:lnTo>
                    <a:lnTo>
                      <a:pt x="757" y="319"/>
                    </a:lnTo>
                    <a:lnTo>
                      <a:pt x="757" y="313"/>
                    </a:lnTo>
                    <a:lnTo>
                      <a:pt x="749" y="303"/>
                    </a:lnTo>
                    <a:lnTo>
                      <a:pt x="678" y="310"/>
                    </a:lnTo>
                    <a:lnTo>
                      <a:pt x="665" y="316"/>
                    </a:lnTo>
                    <a:lnTo>
                      <a:pt x="655" y="329"/>
                    </a:lnTo>
                    <a:lnTo>
                      <a:pt x="647" y="330"/>
                    </a:lnTo>
                    <a:lnTo>
                      <a:pt x="656" y="314"/>
                    </a:lnTo>
                    <a:lnTo>
                      <a:pt x="658" y="302"/>
                    </a:lnTo>
                    <a:lnTo>
                      <a:pt x="647" y="300"/>
                    </a:lnTo>
                    <a:lnTo>
                      <a:pt x="645" y="291"/>
                    </a:lnTo>
                    <a:lnTo>
                      <a:pt x="669" y="298"/>
                    </a:lnTo>
                    <a:lnTo>
                      <a:pt x="712" y="284"/>
                    </a:lnTo>
                    <a:lnTo>
                      <a:pt x="740" y="287"/>
                    </a:lnTo>
                    <a:lnTo>
                      <a:pt x="740" y="279"/>
                    </a:lnTo>
                    <a:lnTo>
                      <a:pt x="716" y="269"/>
                    </a:lnTo>
                    <a:lnTo>
                      <a:pt x="652" y="267"/>
                    </a:lnTo>
                    <a:lnTo>
                      <a:pt x="644" y="260"/>
                    </a:lnTo>
                    <a:lnTo>
                      <a:pt x="658" y="255"/>
                    </a:lnTo>
                    <a:lnTo>
                      <a:pt x="704" y="255"/>
                    </a:lnTo>
                    <a:lnTo>
                      <a:pt x="715" y="247"/>
                    </a:lnTo>
                    <a:lnTo>
                      <a:pt x="732" y="249"/>
                    </a:lnTo>
                    <a:lnTo>
                      <a:pt x="748" y="255"/>
                    </a:lnTo>
                    <a:lnTo>
                      <a:pt x="754" y="263"/>
                    </a:lnTo>
                    <a:lnTo>
                      <a:pt x="753" y="276"/>
                    </a:lnTo>
                    <a:lnTo>
                      <a:pt x="758" y="289"/>
                    </a:lnTo>
                    <a:lnTo>
                      <a:pt x="769" y="295"/>
                    </a:lnTo>
                    <a:lnTo>
                      <a:pt x="819" y="302"/>
                    </a:lnTo>
                    <a:lnTo>
                      <a:pt x="827" y="298"/>
                    </a:lnTo>
                    <a:lnTo>
                      <a:pt x="829" y="287"/>
                    </a:lnTo>
                    <a:lnTo>
                      <a:pt x="828" y="274"/>
                    </a:lnTo>
                    <a:lnTo>
                      <a:pt x="814" y="257"/>
                    </a:lnTo>
                    <a:lnTo>
                      <a:pt x="825" y="240"/>
                    </a:lnTo>
                    <a:lnTo>
                      <a:pt x="818" y="232"/>
                    </a:lnTo>
                    <a:lnTo>
                      <a:pt x="752" y="236"/>
                    </a:lnTo>
                    <a:lnTo>
                      <a:pt x="746" y="228"/>
                    </a:lnTo>
                    <a:lnTo>
                      <a:pt x="687" y="236"/>
                    </a:lnTo>
                    <a:lnTo>
                      <a:pt x="661" y="243"/>
                    </a:lnTo>
                    <a:lnTo>
                      <a:pt x="671" y="236"/>
                    </a:lnTo>
                    <a:lnTo>
                      <a:pt x="672" y="228"/>
                    </a:lnTo>
                    <a:lnTo>
                      <a:pt x="650" y="222"/>
                    </a:lnTo>
                    <a:lnTo>
                      <a:pt x="641" y="214"/>
                    </a:lnTo>
                    <a:lnTo>
                      <a:pt x="657" y="209"/>
                    </a:lnTo>
                    <a:lnTo>
                      <a:pt x="683" y="212"/>
                    </a:lnTo>
                    <a:lnTo>
                      <a:pt x="677" y="187"/>
                    </a:lnTo>
                    <a:lnTo>
                      <a:pt x="672" y="181"/>
                    </a:lnTo>
                    <a:lnTo>
                      <a:pt x="679" y="178"/>
                    </a:lnTo>
                    <a:lnTo>
                      <a:pt x="684" y="184"/>
                    </a:lnTo>
                    <a:lnTo>
                      <a:pt x="689" y="198"/>
                    </a:lnTo>
                    <a:lnTo>
                      <a:pt x="698" y="204"/>
                    </a:lnTo>
                    <a:lnTo>
                      <a:pt x="746" y="209"/>
                    </a:lnTo>
                    <a:lnTo>
                      <a:pt x="749" y="200"/>
                    </a:lnTo>
                    <a:lnTo>
                      <a:pt x="740" y="188"/>
                    </a:lnTo>
                    <a:lnTo>
                      <a:pt x="737" y="181"/>
                    </a:lnTo>
                    <a:lnTo>
                      <a:pt x="687" y="171"/>
                    </a:lnTo>
                    <a:lnTo>
                      <a:pt x="679" y="158"/>
                    </a:lnTo>
                    <a:lnTo>
                      <a:pt x="687" y="156"/>
                    </a:lnTo>
                    <a:lnTo>
                      <a:pt x="722" y="162"/>
                    </a:lnTo>
                    <a:lnTo>
                      <a:pt x="764" y="189"/>
                    </a:lnTo>
                    <a:lnTo>
                      <a:pt x="794" y="194"/>
                    </a:lnTo>
                    <a:lnTo>
                      <a:pt x="801" y="185"/>
                    </a:lnTo>
                    <a:lnTo>
                      <a:pt x="797" y="170"/>
                    </a:lnTo>
                    <a:lnTo>
                      <a:pt x="810" y="176"/>
                    </a:lnTo>
                    <a:lnTo>
                      <a:pt x="838" y="178"/>
                    </a:lnTo>
                    <a:lnTo>
                      <a:pt x="846" y="165"/>
                    </a:lnTo>
                    <a:lnTo>
                      <a:pt x="845" y="155"/>
                    </a:lnTo>
                    <a:lnTo>
                      <a:pt x="850" y="157"/>
                    </a:lnTo>
                    <a:lnTo>
                      <a:pt x="855" y="146"/>
                    </a:lnTo>
                    <a:lnTo>
                      <a:pt x="861" y="160"/>
                    </a:lnTo>
                    <a:lnTo>
                      <a:pt x="876" y="156"/>
                    </a:lnTo>
                    <a:lnTo>
                      <a:pt x="881" y="140"/>
                    </a:lnTo>
                    <a:lnTo>
                      <a:pt x="880" y="125"/>
                    </a:lnTo>
                    <a:lnTo>
                      <a:pt x="873" y="106"/>
                    </a:lnTo>
                    <a:lnTo>
                      <a:pt x="871" y="91"/>
                    </a:lnTo>
                    <a:lnTo>
                      <a:pt x="813" y="80"/>
                    </a:lnTo>
                    <a:lnTo>
                      <a:pt x="817" y="66"/>
                    </a:lnTo>
                    <a:lnTo>
                      <a:pt x="834" y="61"/>
                    </a:lnTo>
                    <a:lnTo>
                      <a:pt x="856" y="74"/>
                    </a:lnTo>
                    <a:lnTo>
                      <a:pt x="884" y="79"/>
                    </a:lnTo>
                    <a:lnTo>
                      <a:pt x="882" y="91"/>
                    </a:lnTo>
                    <a:lnTo>
                      <a:pt x="884" y="103"/>
                    </a:lnTo>
                    <a:lnTo>
                      <a:pt x="899" y="112"/>
                    </a:lnTo>
                    <a:lnTo>
                      <a:pt x="914" y="111"/>
                    </a:lnTo>
                    <a:lnTo>
                      <a:pt x="914" y="115"/>
                    </a:lnTo>
                    <a:lnTo>
                      <a:pt x="937" y="108"/>
                    </a:lnTo>
                    <a:lnTo>
                      <a:pt x="961" y="109"/>
                    </a:lnTo>
                    <a:lnTo>
                      <a:pt x="969" y="101"/>
                    </a:lnTo>
                    <a:lnTo>
                      <a:pt x="982" y="98"/>
                    </a:lnTo>
                    <a:lnTo>
                      <a:pt x="1004" y="59"/>
                    </a:lnTo>
                    <a:lnTo>
                      <a:pt x="995" y="54"/>
                    </a:lnTo>
                    <a:lnTo>
                      <a:pt x="978" y="58"/>
                    </a:lnTo>
                    <a:lnTo>
                      <a:pt x="980" y="44"/>
                    </a:lnTo>
                    <a:lnTo>
                      <a:pt x="990" y="29"/>
                    </a:lnTo>
                    <a:lnTo>
                      <a:pt x="1011" y="21"/>
                    </a:lnTo>
                    <a:lnTo>
                      <a:pt x="1015" y="12"/>
                    </a:lnTo>
                    <a:lnTo>
                      <a:pt x="1028" y="0"/>
                    </a:lnTo>
                    <a:lnTo>
                      <a:pt x="393" y="0"/>
                    </a:lnTo>
                    <a:lnTo>
                      <a:pt x="394" y="1"/>
                    </a:lnTo>
                    <a:lnTo>
                      <a:pt x="440" y="28"/>
                    </a:lnTo>
                    <a:lnTo>
                      <a:pt x="439" y="33"/>
                    </a:lnTo>
                    <a:lnTo>
                      <a:pt x="426" y="41"/>
                    </a:lnTo>
                    <a:lnTo>
                      <a:pt x="430" y="48"/>
                    </a:lnTo>
                    <a:lnTo>
                      <a:pt x="432" y="72"/>
                    </a:lnTo>
                    <a:lnTo>
                      <a:pt x="432" y="87"/>
                    </a:lnTo>
                    <a:lnTo>
                      <a:pt x="437" y="87"/>
                    </a:lnTo>
                    <a:lnTo>
                      <a:pt x="437" y="92"/>
                    </a:lnTo>
                    <a:lnTo>
                      <a:pt x="441" y="102"/>
                    </a:lnTo>
                    <a:lnTo>
                      <a:pt x="462" y="108"/>
                    </a:lnTo>
                    <a:lnTo>
                      <a:pt x="479" y="123"/>
                    </a:lnTo>
                    <a:lnTo>
                      <a:pt x="515" y="107"/>
                    </a:lnTo>
                    <a:lnTo>
                      <a:pt x="526" y="107"/>
                    </a:lnTo>
                    <a:lnTo>
                      <a:pt x="527" y="113"/>
                    </a:lnTo>
                    <a:lnTo>
                      <a:pt x="525" y="120"/>
                    </a:lnTo>
                    <a:lnTo>
                      <a:pt x="513" y="120"/>
                    </a:lnTo>
                    <a:lnTo>
                      <a:pt x="482" y="136"/>
                    </a:lnTo>
                    <a:lnTo>
                      <a:pt x="478" y="142"/>
                    </a:lnTo>
                    <a:lnTo>
                      <a:pt x="478" y="149"/>
                    </a:lnTo>
                    <a:lnTo>
                      <a:pt x="480" y="154"/>
                    </a:lnTo>
                    <a:lnTo>
                      <a:pt x="479" y="155"/>
                    </a:lnTo>
                    <a:lnTo>
                      <a:pt x="445" y="130"/>
                    </a:lnTo>
                    <a:lnTo>
                      <a:pt x="432" y="129"/>
                    </a:lnTo>
                    <a:lnTo>
                      <a:pt x="423" y="139"/>
                    </a:lnTo>
                    <a:lnTo>
                      <a:pt x="421" y="111"/>
                    </a:lnTo>
                    <a:lnTo>
                      <a:pt x="415" y="111"/>
                    </a:lnTo>
                    <a:lnTo>
                      <a:pt x="412" y="102"/>
                    </a:lnTo>
                    <a:lnTo>
                      <a:pt x="410" y="87"/>
                    </a:lnTo>
                    <a:lnTo>
                      <a:pt x="405" y="82"/>
                    </a:lnTo>
                    <a:lnTo>
                      <a:pt x="405" y="68"/>
                    </a:lnTo>
                    <a:lnTo>
                      <a:pt x="357" y="0"/>
                    </a:lnTo>
                    <a:lnTo>
                      <a:pt x="183" y="0"/>
                    </a:lnTo>
                    <a:lnTo>
                      <a:pt x="220" y="14"/>
                    </a:lnTo>
                    <a:lnTo>
                      <a:pt x="231" y="2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15" name="Freeform 309"/>
              <p:cNvSpPr>
                <a:spLocks noChangeAspect="1"/>
              </p:cNvSpPr>
              <p:nvPr/>
            </p:nvSpPr>
            <p:spPr bwMode="gray">
              <a:xfrm>
                <a:off x="1564" y="1153"/>
                <a:ext cx="6" cy="6"/>
              </a:xfrm>
              <a:custGeom>
                <a:avLst/>
                <a:gdLst/>
                <a:ahLst/>
                <a:cxnLst>
                  <a:cxn ang="0">
                    <a:pos x="0" y="16"/>
                  </a:cxn>
                  <a:cxn ang="0">
                    <a:pos x="0" y="21"/>
                  </a:cxn>
                  <a:cxn ang="0">
                    <a:pos x="30" y="30"/>
                  </a:cxn>
                  <a:cxn ang="0">
                    <a:pos x="3" y="0"/>
                  </a:cxn>
                  <a:cxn ang="0">
                    <a:pos x="0" y="16"/>
                  </a:cxn>
                </a:cxnLst>
                <a:rect l="0" t="0" r="r" b="b"/>
                <a:pathLst>
                  <a:path w="30" h="30">
                    <a:moveTo>
                      <a:pt x="0" y="16"/>
                    </a:moveTo>
                    <a:lnTo>
                      <a:pt x="0" y="21"/>
                    </a:lnTo>
                    <a:lnTo>
                      <a:pt x="30" y="30"/>
                    </a:lnTo>
                    <a:lnTo>
                      <a:pt x="3" y="0"/>
                    </a:lnTo>
                    <a:lnTo>
                      <a:pt x="0" y="1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16" name="Freeform 310"/>
              <p:cNvSpPr>
                <a:spLocks noChangeAspect="1"/>
              </p:cNvSpPr>
              <p:nvPr/>
            </p:nvSpPr>
            <p:spPr bwMode="gray">
              <a:xfrm>
                <a:off x="1564" y="1147"/>
                <a:ext cx="1" cy="6"/>
              </a:xfrm>
              <a:custGeom>
                <a:avLst/>
                <a:gdLst/>
                <a:ahLst/>
                <a:cxnLst>
                  <a:cxn ang="0">
                    <a:pos x="5" y="11"/>
                  </a:cxn>
                  <a:cxn ang="0">
                    <a:pos x="0" y="0"/>
                  </a:cxn>
                  <a:cxn ang="0">
                    <a:pos x="0" y="24"/>
                  </a:cxn>
                  <a:cxn ang="0">
                    <a:pos x="5" y="31"/>
                  </a:cxn>
                  <a:cxn ang="0">
                    <a:pos x="7" y="27"/>
                  </a:cxn>
                  <a:cxn ang="0">
                    <a:pos x="5" y="11"/>
                  </a:cxn>
                </a:cxnLst>
                <a:rect l="0" t="0" r="r" b="b"/>
                <a:pathLst>
                  <a:path w="7" h="31">
                    <a:moveTo>
                      <a:pt x="5" y="11"/>
                    </a:moveTo>
                    <a:lnTo>
                      <a:pt x="0" y="0"/>
                    </a:lnTo>
                    <a:lnTo>
                      <a:pt x="0" y="24"/>
                    </a:lnTo>
                    <a:lnTo>
                      <a:pt x="5" y="31"/>
                    </a:lnTo>
                    <a:lnTo>
                      <a:pt x="7" y="27"/>
                    </a:lnTo>
                    <a:lnTo>
                      <a:pt x="5" y="1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17" name="Freeform 311"/>
              <p:cNvSpPr>
                <a:spLocks noChangeAspect="1"/>
              </p:cNvSpPr>
              <p:nvPr/>
            </p:nvSpPr>
            <p:spPr bwMode="gray">
              <a:xfrm>
                <a:off x="1031" y="1408"/>
                <a:ext cx="17" cy="23"/>
              </a:xfrm>
              <a:custGeom>
                <a:avLst/>
                <a:gdLst/>
                <a:ahLst/>
                <a:cxnLst>
                  <a:cxn ang="0">
                    <a:pos x="16" y="58"/>
                  </a:cxn>
                  <a:cxn ang="0">
                    <a:pos x="22" y="61"/>
                  </a:cxn>
                  <a:cxn ang="0">
                    <a:pos x="25" y="56"/>
                  </a:cxn>
                  <a:cxn ang="0">
                    <a:pos x="19" y="46"/>
                  </a:cxn>
                  <a:cxn ang="0">
                    <a:pos x="24" y="46"/>
                  </a:cxn>
                  <a:cxn ang="0">
                    <a:pos x="30" y="52"/>
                  </a:cxn>
                  <a:cxn ang="0">
                    <a:pos x="35" y="47"/>
                  </a:cxn>
                  <a:cxn ang="0">
                    <a:pos x="38" y="52"/>
                  </a:cxn>
                  <a:cxn ang="0">
                    <a:pos x="46" y="46"/>
                  </a:cxn>
                  <a:cxn ang="0">
                    <a:pos x="47" y="37"/>
                  </a:cxn>
                  <a:cxn ang="0">
                    <a:pos x="43" y="41"/>
                  </a:cxn>
                  <a:cxn ang="0">
                    <a:pos x="38" y="37"/>
                  </a:cxn>
                  <a:cxn ang="0">
                    <a:pos x="43" y="32"/>
                  </a:cxn>
                  <a:cxn ang="0">
                    <a:pos x="48" y="19"/>
                  </a:cxn>
                  <a:cxn ang="0">
                    <a:pos x="44" y="11"/>
                  </a:cxn>
                  <a:cxn ang="0">
                    <a:pos x="43" y="3"/>
                  </a:cxn>
                  <a:cxn ang="0">
                    <a:pos x="47" y="0"/>
                  </a:cxn>
                  <a:cxn ang="0">
                    <a:pos x="47" y="10"/>
                  </a:cxn>
                  <a:cxn ang="0">
                    <a:pos x="58" y="18"/>
                  </a:cxn>
                  <a:cxn ang="0">
                    <a:pos x="57" y="26"/>
                  </a:cxn>
                  <a:cxn ang="0">
                    <a:pos x="60" y="32"/>
                  </a:cxn>
                  <a:cxn ang="0">
                    <a:pos x="67" y="35"/>
                  </a:cxn>
                  <a:cxn ang="0">
                    <a:pos x="76" y="24"/>
                  </a:cxn>
                  <a:cxn ang="0">
                    <a:pos x="81" y="30"/>
                  </a:cxn>
                  <a:cxn ang="0">
                    <a:pos x="81" y="41"/>
                  </a:cxn>
                  <a:cxn ang="0">
                    <a:pos x="79" y="50"/>
                  </a:cxn>
                  <a:cxn ang="0">
                    <a:pos x="70" y="58"/>
                  </a:cxn>
                  <a:cxn ang="0">
                    <a:pos x="49" y="94"/>
                  </a:cxn>
                  <a:cxn ang="0">
                    <a:pos x="35" y="110"/>
                  </a:cxn>
                  <a:cxn ang="0">
                    <a:pos x="24" y="106"/>
                  </a:cxn>
                  <a:cxn ang="0">
                    <a:pos x="22" y="110"/>
                  </a:cxn>
                  <a:cxn ang="0">
                    <a:pos x="22" y="113"/>
                  </a:cxn>
                  <a:cxn ang="0">
                    <a:pos x="16" y="106"/>
                  </a:cxn>
                  <a:cxn ang="0">
                    <a:pos x="17" y="101"/>
                  </a:cxn>
                  <a:cxn ang="0">
                    <a:pos x="27" y="104"/>
                  </a:cxn>
                  <a:cxn ang="0">
                    <a:pos x="33" y="96"/>
                  </a:cxn>
                  <a:cxn ang="0">
                    <a:pos x="38" y="85"/>
                  </a:cxn>
                  <a:cxn ang="0">
                    <a:pos x="26" y="96"/>
                  </a:cxn>
                  <a:cxn ang="0">
                    <a:pos x="12" y="86"/>
                  </a:cxn>
                  <a:cxn ang="0">
                    <a:pos x="8" y="73"/>
                  </a:cxn>
                  <a:cxn ang="0">
                    <a:pos x="6" y="61"/>
                  </a:cxn>
                  <a:cxn ang="0">
                    <a:pos x="1" y="57"/>
                  </a:cxn>
                  <a:cxn ang="0">
                    <a:pos x="0" y="52"/>
                  </a:cxn>
                  <a:cxn ang="0">
                    <a:pos x="3" y="46"/>
                  </a:cxn>
                  <a:cxn ang="0">
                    <a:pos x="6" y="46"/>
                  </a:cxn>
                  <a:cxn ang="0">
                    <a:pos x="16" y="58"/>
                  </a:cxn>
                </a:cxnLst>
                <a:rect l="0" t="0" r="r" b="b"/>
                <a:pathLst>
                  <a:path w="81" h="113">
                    <a:moveTo>
                      <a:pt x="16" y="58"/>
                    </a:moveTo>
                    <a:lnTo>
                      <a:pt x="22" y="61"/>
                    </a:lnTo>
                    <a:lnTo>
                      <a:pt x="25" y="56"/>
                    </a:lnTo>
                    <a:lnTo>
                      <a:pt x="19" y="46"/>
                    </a:lnTo>
                    <a:lnTo>
                      <a:pt x="24" y="46"/>
                    </a:lnTo>
                    <a:lnTo>
                      <a:pt x="30" y="52"/>
                    </a:lnTo>
                    <a:lnTo>
                      <a:pt x="35" y="47"/>
                    </a:lnTo>
                    <a:lnTo>
                      <a:pt x="38" y="52"/>
                    </a:lnTo>
                    <a:lnTo>
                      <a:pt x="46" y="46"/>
                    </a:lnTo>
                    <a:lnTo>
                      <a:pt x="47" y="37"/>
                    </a:lnTo>
                    <a:lnTo>
                      <a:pt x="43" y="41"/>
                    </a:lnTo>
                    <a:lnTo>
                      <a:pt x="38" y="37"/>
                    </a:lnTo>
                    <a:lnTo>
                      <a:pt x="43" y="32"/>
                    </a:lnTo>
                    <a:lnTo>
                      <a:pt x="48" y="19"/>
                    </a:lnTo>
                    <a:lnTo>
                      <a:pt x="44" y="11"/>
                    </a:lnTo>
                    <a:lnTo>
                      <a:pt x="43" y="3"/>
                    </a:lnTo>
                    <a:lnTo>
                      <a:pt x="47" y="0"/>
                    </a:lnTo>
                    <a:lnTo>
                      <a:pt x="47" y="10"/>
                    </a:lnTo>
                    <a:lnTo>
                      <a:pt x="58" y="18"/>
                    </a:lnTo>
                    <a:lnTo>
                      <a:pt x="57" y="26"/>
                    </a:lnTo>
                    <a:lnTo>
                      <a:pt x="60" y="32"/>
                    </a:lnTo>
                    <a:lnTo>
                      <a:pt x="67" y="35"/>
                    </a:lnTo>
                    <a:lnTo>
                      <a:pt x="76" y="24"/>
                    </a:lnTo>
                    <a:lnTo>
                      <a:pt x="81" y="30"/>
                    </a:lnTo>
                    <a:lnTo>
                      <a:pt x="81" y="41"/>
                    </a:lnTo>
                    <a:lnTo>
                      <a:pt x="79" y="50"/>
                    </a:lnTo>
                    <a:lnTo>
                      <a:pt x="70" y="58"/>
                    </a:lnTo>
                    <a:lnTo>
                      <a:pt x="49" y="94"/>
                    </a:lnTo>
                    <a:lnTo>
                      <a:pt x="35" y="110"/>
                    </a:lnTo>
                    <a:lnTo>
                      <a:pt x="24" y="106"/>
                    </a:lnTo>
                    <a:lnTo>
                      <a:pt x="22" y="110"/>
                    </a:lnTo>
                    <a:lnTo>
                      <a:pt x="22" y="113"/>
                    </a:lnTo>
                    <a:lnTo>
                      <a:pt x="16" y="106"/>
                    </a:lnTo>
                    <a:lnTo>
                      <a:pt x="17" y="101"/>
                    </a:lnTo>
                    <a:lnTo>
                      <a:pt x="27" y="104"/>
                    </a:lnTo>
                    <a:lnTo>
                      <a:pt x="33" y="96"/>
                    </a:lnTo>
                    <a:lnTo>
                      <a:pt x="38" y="85"/>
                    </a:lnTo>
                    <a:lnTo>
                      <a:pt x="26" y="96"/>
                    </a:lnTo>
                    <a:lnTo>
                      <a:pt x="12" y="86"/>
                    </a:lnTo>
                    <a:lnTo>
                      <a:pt x="8" y="73"/>
                    </a:lnTo>
                    <a:lnTo>
                      <a:pt x="6" y="61"/>
                    </a:lnTo>
                    <a:lnTo>
                      <a:pt x="1" y="57"/>
                    </a:lnTo>
                    <a:lnTo>
                      <a:pt x="0" y="52"/>
                    </a:lnTo>
                    <a:lnTo>
                      <a:pt x="3" y="46"/>
                    </a:lnTo>
                    <a:lnTo>
                      <a:pt x="6" y="46"/>
                    </a:lnTo>
                    <a:lnTo>
                      <a:pt x="16" y="5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318" name="Freeform 312"/>
              <p:cNvSpPr>
                <a:spLocks noChangeAspect="1"/>
              </p:cNvSpPr>
              <p:nvPr/>
            </p:nvSpPr>
            <p:spPr bwMode="gray">
              <a:xfrm>
                <a:off x="1024" y="1423"/>
                <a:ext cx="11" cy="11"/>
              </a:xfrm>
              <a:custGeom>
                <a:avLst/>
                <a:gdLst/>
                <a:ahLst/>
                <a:cxnLst>
                  <a:cxn ang="0">
                    <a:pos x="2" y="4"/>
                  </a:cxn>
                  <a:cxn ang="0">
                    <a:pos x="1" y="4"/>
                  </a:cxn>
                  <a:cxn ang="0">
                    <a:pos x="0" y="8"/>
                  </a:cxn>
                  <a:cxn ang="0">
                    <a:pos x="1" y="22"/>
                  </a:cxn>
                  <a:cxn ang="0">
                    <a:pos x="9" y="28"/>
                  </a:cxn>
                  <a:cxn ang="0">
                    <a:pos x="12" y="38"/>
                  </a:cxn>
                  <a:cxn ang="0">
                    <a:pos x="23" y="39"/>
                  </a:cxn>
                  <a:cxn ang="0">
                    <a:pos x="32" y="49"/>
                  </a:cxn>
                  <a:cxn ang="0">
                    <a:pos x="41" y="50"/>
                  </a:cxn>
                  <a:cxn ang="0">
                    <a:pos x="44" y="55"/>
                  </a:cxn>
                  <a:cxn ang="0">
                    <a:pos x="47" y="58"/>
                  </a:cxn>
                  <a:cxn ang="0">
                    <a:pos x="52" y="56"/>
                  </a:cxn>
                  <a:cxn ang="0">
                    <a:pos x="54" y="50"/>
                  </a:cxn>
                  <a:cxn ang="0">
                    <a:pos x="45" y="39"/>
                  </a:cxn>
                  <a:cxn ang="0">
                    <a:pos x="30" y="28"/>
                  </a:cxn>
                  <a:cxn ang="0">
                    <a:pos x="33" y="22"/>
                  </a:cxn>
                  <a:cxn ang="0">
                    <a:pos x="19" y="15"/>
                  </a:cxn>
                  <a:cxn ang="0">
                    <a:pos x="14" y="4"/>
                  </a:cxn>
                  <a:cxn ang="0">
                    <a:pos x="12" y="0"/>
                  </a:cxn>
                  <a:cxn ang="0">
                    <a:pos x="6" y="0"/>
                  </a:cxn>
                  <a:cxn ang="0">
                    <a:pos x="2" y="4"/>
                  </a:cxn>
                </a:cxnLst>
                <a:rect l="0" t="0" r="r" b="b"/>
                <a:pathLst>
                  <a:path w="54" h="58">
                    <a:moveTo>
                      <a:pt x="2" y="4"/>
                    </a:moveTo>
                    <a:lnTo>
                      <a:pt x="1" y="4"/>
                    </a:lnTo>
                    <a:lnTo>
                      <a:pt x="0" y="8"/>
                    </a:lnTo>
                    <a:lnTo>
                      <a:pt x="1" y="22"/>
                    </a:lnTo>
                    <a:lnTo>
                      <a:pt x="9" y="28"/>
                    </a:lnTo>
                    <a:lnTo>
                      <a:pt x="12" y="38"/>
                    </a:lnTo>
                    <a:lnTo>
                      <a:pt x="23" y="39"/>
                    </a:lnTo>
                    <a:lnTo>
                      <a:pt x="32" y="49"/>
                    </a:lnTo>
                    <a:lnTo>
                      <a:pt x="41" y="50"/>
                    </a:lnTo>
                    <a:lnTo>
                      <a:pt x="44" y="55"/>
                    </a:lnTo>
                    <a:lnTo>
                      <a:pt x="47" y="58"/>
                    </a:lnTo>
                    <a:lnTo>
                      <a:pt x="52" y="56"/>
                    </a:lnTo>
                    <a:lnTo>
                      <a:pt x="54" y="50"/>
                    </a:lnTo>
                    <a:lnTo>
                      <a:pt x="45" y="39"/>
                    </a:lnTo>
                    <a:lnTo>
                      <a:pt x="30" y="28"/>
                    </a:lnTo>
                    <a:lnTo>
                      <a:pt x="33" y="22"/>
                    </a:lnTo>
                    <a:lnTo>
                      <a:pt x="19" y="15"/>
                    </a:lnTo>
                    <a:lnTo>
                      <a:pt x="14" y="4"/>
                    </a:lnTo>
                    <a:lnTo>
                      <a:pt x="12" y="0"/>
                    </a:lnTo>
                    <a:lnTo>
                      <a:pt x="6" y="0"/>
                    </a:lnTo>
                    <a:lnTo>
                      <a:pt x="2" y="4"/>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143" name="Freeform 313"/>
            <p:cNvSpPr>
              <a:spLocks noChangeAspect="1"/>
            </p:cNvSpPr>
            <p:nvPr/>
          </p:nvSpPr>
          <p:spPr bwMode="gray">
            <a:xfrm rot="21085610">
              <a:off x="1912250" y="2147205"/>
              <a:ext cx="13647" cy="7105"/>
            </a:xfrm>
            <a:custGeom>
              <a:avLst/>
              <a:gdLst/>
              <a:ahLst/>
              <a:cxnLst>
                <a:cxn ang="0">
                  <a:pos x="291" y="10"/>
                </a:cxn>
                <a:cxn ang="0">
                  <a:pos x="281" y="6"/>
                </a:cxn>
                <a:cxn ang="0">
                  <a:pos x="289" y="25"/>
                </a:cxn>
                <a:cxn ang="0">
                  <a:pos x="298" y="25"/>
                </a:cxn>
                <a:cxn ang="0">
                  <a:pos x="326" y="50"/>
                </a:cxn>
                <a:cxn ang="0">
                  <a:pos x="336" y="96"/>
                </a:cxn>
                <a:cxn ang="0">
                  <a:pos x="312" y="69"/>
                </a:cxn>
                <a:cxn ang="0">
                  <a:pos x="274" y="50"/>
                </a:cxn>
                <a:cxn ang="0">
                  <a:pos x="230" y="52"/>
                </a:cxn>
                <a:cxn ang="0">
                  <a:pos x="98" y="96"/>
                </a:cxn>
                <a:cxn ang="0">
                  <a:pos x="21" y="93"/>
                </a:cxn>
                <a:cxn ang="0">
                  <a:pos x="0" y="52"/>
                </a:cxn>
                <a:cxn ang="0">
                  <a:pos x="87" y="45"/>
                </a:cxn>
                <a:cxn ang="0">
                  <a:pos x="208" y="0"/>
                </a:cxn>
                <a:cxn ang="0">
                  <a:pos x="257" y="0"/>
                </a:cxn>
                <a:cxn ang="0">
                  <a:pos x="291" y="10"/>
                </a:cxn>
              </a:cxnLst>
              <a:rect l="0" t="0" r="r" b="b"/>
              <a:pathLst>
                <a:path w="336" h="96">
                  <a:moveTo>
                    <a:pt x="291" y="10"/>
                  </a:moveTo>
                  <a:lnTo>
                    <a:pt x="281" y="6"/>
                  </a:lnTo>
                  <a:lnTo>
                    <a:pt x="289" y="25"/>
                  </a:lnTo>
                  <a:lnTo>
                    <a:pt x="298" y="25"/>
                  </a:lnTo>
                  <a:lnTo>
                    <a:pt x="326" y="50"/>
                  </a:lnTo>
                  <a:lnTo>
                    <a:pt x="336" y="96"/>
                  </a:lnTo>
                  <a:lnTo>
                    <a:pt x="312" y="69"/>
                  </a:lnTo>
                  <a:lnTo>
                    <a:pt x="274" y="50"/>
                  </a:lnTo>
                  <a:lnTo>
                    <a:pt x="230" y="52"/>
                  </a:lnTo>
                  <a:lnTo>
                    <a:pt x="98" y="96"/>
                  </a:lnTo>
                  <a:lnTo>
                    <a:pt x="21" y="93"/>
                  </a:lnTo>
                  <a:lnTo>
                    <a:pt x="0" y="52"/>
                  </a:lnTo>
                  <a:lnTo>
                    <a:pt x="87" y="45"/>
                  </a:lnTo>
                  <a:lnTo>
                    <a:pt x="208" y="0"/>
                  </a:lnTo>
                  <a:lnTo>
                    <a:pt x="257" y="0"/>
                  </a:lnTo>
                  <a:lnTo>
                    <a:pt x="291" y="1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44" name="Freeform 314"/>
            <p:cNvSpPr>
              <a:spLocks noChangeAspect="1"/>
            </p:cNvSpPr>
            <p:nvPr/>
          </p:nvSpPr>
          <p:spPr bwMode="gray">
            <a:xfrm rot="21085610">
              <a:off x="1934426" y="2148982"/>
              <a:ext cx="1706" cy="17763"/>
            </a:xfrm>
            <a:custGeom>
              <a:avLst/>
              <a:gdLst/>
              <a:ahLst/>
              <a:cxnLst>
                <a:cxn ang="0">
                  <a:pos x="76" y="83"/>
                </a:cxn>
                <a:cxn ang="0">
                  <a:pos x="86" y="6"/>
                </a:cxn>
                <a:cxn ang="0">
                  <a:pos x="86" y="62"/>
                </a:cxn>
                <a:cxn ang="0">
                  <a:pos x="53" y="146"/>
                </a:cxn>
                <a:cxn ang="0">
                  <a:pos x="39" y="232"/>
                </a:cxn>
                <a:cxn ang="0">
                  <a:pos x="0" y="173"/>
                </a:cxn>
                <a:cxn ang="0">
                  <a:pos x="14" y="159"/>
                </a:cxn>
                <a:cxn ang="0">
                  <a:pos x="21" y="135"/>
                </a:cxn>
                <a:cxn ang="0">
                  <a:pos x="18" y="95"/>
                </a:cxn>
                <a:cxn ang="0">
                  <a:pos x="42" y="6"/>
                </a:cxn>
                <a:cxn ang="0">
                  <a:pos x="53" y="0"/>
                </a:cxn>
                <a:cxn ang="0">
                  <a:pos x="72" y="41"/>
                </a:cxn>
                <a:cxn ang="0">
                  <a:pos x="76" y="83"/>
                </a:cxn>
              </a:cxnLst>
              <a:rect l="0" t="0" r="r" b="b"/>
              <a:pathLst>
                <a:path w="86" h="232">
                  <a:moveTo>
                    <a:pt x="76" y="83"/>
                  </a:moveTo>
                  <a:lnTo>
                    <a:pt x="86" y="6"/>
                  </a:lnTo>
                  <a:lnTo>
                    <a:pt x="86" y="62"/>
                  </a:lnTo>
                  <a:lnTo>
                    <a:pt x="53" y="146"/>
                  </a:lnTo>
                  <a:lnTo>
                    <a:pt x="39" y="232"/>
                  </a:lnTo>
                  <a:lnTo>
                    <a:pt x="0" y="173"/>
                  </a:lnTo>
                  <a:lnTo>
                    <a:pt x="14" y="159"/>
                  </a:lnTo>
                  <a:lnTo>
                    <a:pt x="21" y="135"/>
                  </a:lnTo>
                  <a:lnTo>
                    <a:pt x="18" y="95"/>
                  </a:lnTo>
                  <a:lnTo>
                    <a:pt x="42" y="6"/>
                  </a:lnTo>
                  <a:lnTo>
                    <a:pt x="53" y="0"/>
                  </a:lnTo>
                  <a:lnTo>
                    <a:pt x="72" y="41"/>
                  </a:lnTo>
                  <a:lnTo>
                    <a:pt x="76" y="8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45" name="Freeform 315"/>
            <p:cNvSpPr>
              <a:spLocks noChangeAspect="1"/>
            </p:cNvSpPr>
            <p:nvPr/>
          </p:nvSpPr>
          <p:spPr bwMode="gray">
            <a:xfrm rot="21085610">
              <a:off x="1934426" y="2189837"/>
              <a:ext cx="3412" cy="1777"/>
            </a:xfrm>
            <a:custGeom>
              <a:avLst/>
              <a:gdLst/>
              <a:ahLst/>
              <a:cxnLst>
                <a:cxn ang="0">
                  <a:pos x="55" y="25"/>
                </a:cxn>
                <a:cxn ang="0">
                  <a:pos x="73" y="7"/>
                </a:cxn>
                <a:cxn ang="0">
                  <a:pos x="73" y="0"/>
                </a:cxn>
                <a:cxn ang="0">
                  <a:pos x="48" y="0"/>
                </a:cxn>
                <a:cxn ang="0">
                  <a:pos x="8" y="4"/>
                </a:cxn>
                <a:cxn ang="0">
                  <a:pos x="0" y="28"/>
                </a:cxn>
                <a:cxn ang="0">
                  <a:pos x="55" y="25"/>
                </a:cxn>
              </a:cxnLst>
              <a:rect l="0" t="0" r="r" b="b"/>
              <a:pathLst>
                <a:path w="73" h="28">
                  <a:moveTo>
                    <a:pt x="55" y="25"/>
                  </a:moveTo>
                  <a:lnTo>
                    <a:pt x="73" y="7"/>
                  </a:lnTo>
                  <a:lnTo>
                    <a:pt x="73" y="0"/>
                  </a:lnTo>
                  <a:lnTo>
                    <a:pt x="48" y="0"/>
                  </a:lnTo>
                  <a:lnTo>
                    <a:pt x="8" y="4"/>
                  </a:lnTo>
                  <a:lnTo>
                    <a:pt x="0" y="28"/>
                  </a:lnTo>
                  <a:lnTo>
                    <a:pt x="55" y="2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46" name="Freeform 316"/>
            <p:cNvSpPr>
              <a:spLocks noChangeAspect="1"/>
            </p:cNvSpPr>
            <p:nvPr/>
          </p:nvSpPr>
          <p:spPr bwMode="gray">
            <a:xfrm rot="21085610">
              <a:off x="1925897" y="2188061"/>
              <a:ext cx="6823" cy="21316"/>
            </a:xfrm>
            <a:custGeom>
              <a:avLst/>
              <a:gdLst/>
              <a:ahLst/>
              <a:cxnLst>
                <a:cxn ang="0">
                  <a:pos x="93" y="46"/>
                </a:cxn>
                <a:cxn ang="0">
                  <a:pos x="107" y="50"/>
                </a:cxn>
                <a:cxn ang="0">
                  <a:pos x="114" y="81"/>
                </a:cxn>
                <a:cxn ang="0">
                  <a:pos x="175" y="163"/>
                </a:cxn>
                <a:cxn ang="0">
                  <a:pos x="175" y="244"/>
                </a:cxn>
                <a:cxn ang="0">
                  <a:pos x="168" y="268"/>
                </a:cxn>
                <a:cxn ang="0">
                  <a:pos x="141" y="288"/>
                </a:cxn>
                <a:cxn ang="0">
                  <a:pos x="101" y="291"/>
                </a:cxn>
                <a:cxn ang="0">
                  <a:pos x="59" y="244"/>
                </a:cxn>
                <a:cxn ang="0">
                  <a:pos x="10" y="212"/>
                </a:cxn>
                <a:cxn ang="0">
                  <a:pos x="0" y="167"/>
                </a:cxn>
                <a:cxn ang="0">
                  <a:pos x="28" y="84"/>
                </a:cxn>
                <a:cxn ang="0">
                  <a:pos x="35" y="39"/>
                </a:cxn>
                <a:cxn ang="0">
                  <a:pos x="30" y="8"/>
                </a:cxn>
                <a:cxn ang="0">
                  <a:pos x="79" y="0"/>
                </a:cxn>
                <a:cxn ang="0">
                  <a:pos x="93" y="46"/>
                </a:cxn>
              </a:cxnLst>
              <a:rect l="0" t="0" r="r" b="b"/>
              <a:pathLst>
                <a:path w="175" h="291">
                  <a:moveTo>
                    <a:pt x="93" y="46"/>
                  </a:moveTo>
                  <a:lnTo>
                    <a:pt x="107" y="50"/>
                  </a:lnTo>
                  <a:lnTo>
                    <a:pt x="114" y="81"/>
                  </a:lnTo>
                  <a:lnTo>
                    <a:pt x="175" y="163"/>
                  </a:lnTo>
                  <a:lnTo>
                    <a:pt x="175" y="244"/>
                  </a:lnTo>
                  <a:lnTo>
                    <a:pt x="168" y="268"/>
                  </a:lnTo>
                  <a:lnTo>
                    <a:pt x="141" y="288"/>
                  </a:lnTo>
                  <a:lnTo>
                    <a:pt x="101" y="291"/>
                  </a:lnTo>
                  <a:lnTo>
                    <a:pt x="59" y="244"/>
                  </a:lnTo>
                  <a:lnTo>
                    <a:pt x="10" y="212"/>
                  </a:lnTo>
                  <a:lnTo>
                    <a:pt x="0" y="167"/>
                  </a:lnTo>
                  <a:lnTo>
                    <a:pt x="28" y="84"/>
                  </a:lnTo>
                  <a:lnTo>
                    <a:pt x="35" y="39"/>
                  </a:lnTo>
                  <a:lnTo>
                    <a:pt x="30" y="8"/>
                  </a:lnTo>
                  <a:lnTo>
                    <a:pt x="79" y="0"/>
                  </a:lnTo>
                  <a:lnTo>
                    <a:pt x="93" y="4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47" name="Freeform 317"/>
            <p:cNvSpPr>
              <a:spLocks noChangeAspect="1"/>
            </p:cNvSpPr>
            <p:nvPr/>
          </p:nvSpPr>
          <p:spPr bwMode="gray">
            <a:xfrm rot="21085610">
              <a:off x="1934426" y="2212929"/>
              <a:ext cx="1706" cy="10658"/>
            </a:xfrm>
            <a:custGeom>
              <a:avLst/>
              <a:gdLst/>
              <a:ahLst/>
              <a:cxnLst>
                <a:cxn ang="0">
                  <a:pos x="0" y="70"/>
                </a:cxn>
                <a:cxn ang="0">
                  <a:pos x="47" y="0"/>
                </a:cxn>
                <a:cxn ang="0">
                  <a:pos x="69" y="118"/>
                </a:cxn>
                <a:cxn ang="0">
                  <a:pos x="59" y="144"/>
                </a:cxn>
                <a:cxn ang="0">
                  <a:pos x="17" y="128"/>
                </a:cxn>
                <a:cxn ang="0">
                  <a:pos x="0" y="70"/>
                </a:cxn>
              </a:cxnLst>
              <a:rect l="0" t="0" r="r" b="b"/>
              <a:pathLst>
                <a:path w="69" h="144">
                  <a:moveTo>
                    <a:pt x="0" y="70"/>
                  </a:moveTo>
                  <a:lnTo>
                    <a:pt x="47" y="0"/>
                  </a:lnTo>
                  <a:lnTo>
                    <a:pt x="69" y="118"/>
                  </a:lnTo>
                  <a:lnTo>
                    <a:pt x="59" y="144"/>
                  </a:lnTo>
                  <a:lnTo>
                    <a:pt x="17" y="128"/>
                  </a:lnTo>
                  <a:lnTo>
                    <a:pt x="0" y="7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48" name="Freeform 318"/>
            <p:cNvSpPr>
              <a:spLocks noChangeAspect="1"/>
            </p:cNvSpPr>
            <p:nvPr/>
          </p:nvSpPr>
          <p:spPr bwMode="gray">
            <a:xfrm rot="21085610">
              <a:off x="1949779" y="2182731"/>
              <a:ext cx="1706" cy="14210"/>
            </a:xfrm>
            <a:custGeom>
              <a:avLst/>
              <a:gdLst/>
              <a:ahLst/>
              <a:cxnLst>
                <a:cxn ang="0">
                  <a:pos x="37" y="20"/>
                </a:cxn>
                <a:cxn ang="0">
                  <a:pos x="37" y="0"/>
                </a:cxn>
                <a:cxn ang="0">
                  <a:pos x="52" y="45"/>
                </a:cxn>
                <a:cxn ang="0">
                  <a:pos x="47" y="192"/>
                </a:cxn>
                <a:cxn ang="0">
                  <a:pos x="10" y="160"/>
                </a:cxn>
                <a:cxn ang="0">
                  <a:pos x="0" y="120"/>
                </a:cxn>
                <a:cxn ang="0">
                  <a:pos x="20" y="99"/>
                </a:cxn>
                <a:cxn ang="0">
                  <a:pos x="37" y="20"/>
                </a:cxn>
              </a:cxnLst>
              <a:rect l="0" t="0" r="r" b="b"/>
              <a:pathLst>
                <a:path w="52" h="192">
                  <a:moveTo>
                    <a:pt x="37" y="20"/>
                  </a:moveTo>
                  <a:lnTo>
                    <a:pt x="37" y="0"/>
                  </a:lnTo>
                  <a:lnTo>
                    <a:pt x="52" y="45"/>
                  </a:lnTo>
                  <a:lnTo>
                    <a:pt x="47" y="192"/>
                  </a:lnTo>
                  <a:lnTo>
                    <a:pt x="10" y="160"/>
                  </a:lnTo>
                  <a:lnTo>
                    <a:pt x="0" y="120"/>
                  </a:lnTo>
                  <a:lnTo>
                    <a:pt x="20" y="99"/>
                  </a:lnTo>
                  <a:lnTo>
                    <a:pt x="37" y="2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49" name="Freeform 319"/>
            <p:cNvSpPr>
              <a:spLocks noChangeAspect="1"/>
            </p:cNvSpPr>
            <p:nvPr/>
          </p:nvSpPr>
          <p:spPr bwMode="gray">
            <a:xfrm rot="21085610">
              <a:off x="1958307" y="2195166"/>
              <a:ext cx="5118" cy="15987"/>
            </a:xfrm>
            <a:custGeom>
              <a:avLst/>
              <a:gdLst/>
              <a:ahLst/>
              <a:cxnLst>
                <a:cxn ang="0">
                  <a:pos x="115" y="147"/>
                </a:cxn>
                <a:cxn ang="0">
                  <a:pos x="132" y="142"/>
                </a:cxn>
                <a:cxn ang="0">
                  <a:pos x="146" y="205"/>
                </a:cxn>
                <a:cxn ang="0">
                  <a:pos x="121" y="212"/>
                </a:cxn>
                <a:cxn ang="0">
                  <a:pos x="87" y="202"/>
                </a:cxn>
                <a:cxn ang="0">
                  <a:pos x="101" y="157"/>
                </a:cxn>
                <a:cxn ang="0">
                  <a:pos x="56" y="76"/>
                </a:cxn>
                <a:cxn ang="0">
                  <a:pos x="0" y="0"/>
                </a:cxn>
                <a:cxn ang="0">
                  <a:pos x="24" y="4"/>
                </a:cxn>
                <a:cxn ang="0">
                  <a:pos x="52" y="35"/>
                </a:cxn>
                <a:cxn ang="0">
                  <a:pos x="115" y="147"/>
                </a:cxn>
              </a:cxnLst>
              <a:rect l="0" t="0" r="r" b="b"/>
              <a:pathLst>
                <a:path w="146" h="212">
                  <a:moveTo>
                    <a:pt x="115" y="147"/>
                  </a:moveTo>
                  <a:lnTo>
                    <a:pt x="132" y="142"/>
                  </a:lnTo>
                  <a:lnTo>
                    <a:pt x="146" y="205"/>
                  </a:lnTo>
                  <a:lnTo>
                    <a:pt x="121" y="212"/>
                  </a:lnTo>
                  <a:lnTo>
                    <a:pt x="87" y="202"/>
                  </a:lnTo>
                  <a:lnTo>
                    <a:pt x="101" y="157"/>
                  </a:lnTo>
                  <a:lnTo>
                    <a:pt x="56" y="76"/>
                  </a:lnTo>
                  <a:lnTo>
                    <a:pt x="0" y="0"/>
                  </a:lnTo>
                  <a:lnTo>
                    <a:pt x="24" y="4"/>
                  </a:lnTo>
                  <a:lnTo>
                    <a:pt x="52" y="35"/>
                  </a:lnTo>
                  <a:lnTo>
                    <a:pt x="115" y="14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50" name="Freeform 320"/>
            <p:cNvSpPr>
              <a:spLocks noChangeAspect="1"/>
            </p:cNvSpPr>
            <p:nvPr/>
          </p:nvSpPr>
          <p:spPr bwMode="gray">
            <a:xfrm rot="21085610">
              <a:off x="1973660" y="2207600"/>
              <a:ext cx="3412" cy="3553"/>
            </a:xfrm>
            <a:custGeom>
              <a:avLst/>
              <a:gdLst/>
              <a:ahLst/>
              <a:cxnLst>
                <a:cxn ang="0">
                  <a:pos x="20" y="0"/>
                </a:cxn>
                <a:cxn ang="0">
                  <a:pos x="3" y="28"/>
                </a:cxn>
                <a:cxn ang="0">
                  <a:pos x="0" y="55"/>
                </a:cxn>
                <a:cxn ang="0">
                  <a:pos x="35" y="52"/>
                </a:cxn>
                <a:cxn ang="0">
                  <a:pos x="52" y="0"/>
                </a:cxn>
                <a:cxn ang="0">
                  <a:pos x="20" y="0"/>
                </a:cxn>
              </a:cxnLst>
              <a:rect l="0" t="0" r="r" b="b"/>
              <a:pathLst>
                <a:path w="52" h="55">
                  <a:moveTo>
                    <a:pt x="20" y="0"/>
                  </a:moveTo>
                  <a:lnTo>
                    <a:pt x="3" y="28"/>
                  </a:lnTo>
                  <a:lnTo>
                    <a:pt x="0" y="55"/>
                  </a:lnTo>
                  <a:lnTo>
                    <a:pt x="35" y="52"/>
                  </a:lnTo>
                  <a:lnTo>
                    <a:pt x="52" y="0"/>
                  </a:lnTo>
                  <a:lnTo>
                    <a:pt x="20"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51" name="Freeform 321"/>
            <p:cNvSpPr>
              <a:spLocks noChangeAspect="1"/>
            </p:cNvSpPr>
            <p:nvPr/>
          </p:nvSpPr>
          <p:spPr bwMode="gray">
            <a:xfrm rot="21085610">
              <a:off x="1966837" y="2223587"/>
              <a:ext cx="5118" cy="17763"/>
            </a:xfrm>
            <a:custGeom>
              <a:avLst/>
              <a:gdLst/>
              <a:ahLst/>
              <a:cxnLst>
                <a:cxn ang="0">
                  <a:pos x="0" y="0"/>
                </a:cxn>
                <a:cxn ang="0">
                  <a:pos x="10" y="17"/>
                </a:cxn>
                <a:cxn ang="0">
                  <a:pos x="37" y="105"/>
                </a:cxn>
                <a:cxn ang="0">
                  <a:pos x="55" y="135"/>
                </a:cxn>
                <a:cxn ang="0">
                  <a:pos x="93" y="149"/>
                </a:cxn>
                <a:cxn ang="0">
                  <a:pos x="117" y="204"/>
                </a:cxn>
                <a:cxn ang="0">
                  <a:pos x="117" y="232"/>
                </a:cxn>
                <a:cxn ang="0">
                  <a:pos x="96" y="191"/>
                </a:cxn>
                <a:cxn ang="0">
                  <a:pos x="52" y="162"/>
                </a:cxn>
                <a:cxn ang="0">
                  <a:pos x="35" y="118"/>
                </a:cxn>
                <a:cxn ang="0">
                  <a:pos x="24" y="44"/>
                </a:cxn>
                <a:cxn ang="0">
                  <a:pos x="0" y="0"/>
                </a:cxn>
              </a:cxnLst>
              <a:rect l="0" t="0" r="r" b="b"/>
              <a:pathLst>
                <a:path w="117" h="232">
                  <a:moveTo>
                    <a:pt x="0" y="0"/>
                  </a:moveTo>
                  <a:lnTo>
                    <a:pt x="10" y="17"/>
                  </a:lnTo>
                  <a:lnTo>
                    <a:pt x="37" y="105"/>
                  </a:lnTo>
                  <a:lnTo>
                    <a:pt x="55" y="135"/>
                  </a:lnTo>
                  <a:lnTo>
                    <a:pt x="93" y="149"/>
                  </a:lnTo>
                  <a:lnTo>
                    <a:pt x="117" y="204"/>
                  </a:lnTo>
                  <a:lnTo>
                    <a:pt x="117" y="232"/>
                  </a:lnTo>
                  <a:lnTo>
                    <a:pt x="96" y="191"/>
                  </a:lnTo>
                  <a:lnTo>
                    <a:pt x="52" y="162"/>
                  </a:lnTo>
                  <a:lnTo>
                    <a:pt x="35" y="118"/>
                  </a:lnTo>
                  <a:lnTo>
                    <a:pt x="24" y="44"/>
                  </a:lnTo>
                  <a:lnTo>
                    <a:pt x="0"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52" name="Freeform 322"/>
            <p:cNvSpPr>
              <a:spLocks noChangeAspect="1"/>
            </p:cNvSpPr>
            <p:nvPr/>
          </p:nvSpPr>
          <p:spPr bwMode="gray">
            <a:xfrm rot="21085610">
              <a:off x="1982189" y="2239573"/>
              <a:ext cx="5118" cy="15987"/>
            </a:xfrm>
            <a:custGeom>
              <a:avLst/>
              <a:gdLst/>
              <a:ahLst/>
              <a:cxnLst>
                <a:cxn ang="0">
                  <a:pos x="101" y="73"/>
                </a:cxn>
                <a:cxn ang="0">
                  <a:pos x="101" y="48"/>
                </a:cxn>
                <a:cxn ang="0">
                  <a:pos x="101" y="56"/>
                </a:cxn>
                <a:cxn ang="0">
                  <a:pos x="90" y="48"/>
                </a:cxn>
                <a:cxn ang="0">
                  <a:pos x="31" y="48"/>
                </a:cxn>
                <a:cxn ang="0">
                  <a:pos x="4" y="27"/>
                </a:cxn>
                <a:cxn ang="0">
                  <a:pos x="0" y="14"/>
                </a:cxn>
                <a:cxn ang="0">
                  <a:pos x="11" y="0"/>
                </a:cxn>
                <a:cxn ang="0">
                  <a:pos x="46" y="14"/>
                </a:cxn>
                <a:cxn ang="0">
                  <a:pos x="83" y="41"/>
                </a:cxn>
                <a:cxn ang="0">
                  <a:pos x="125" y="41"/>
                </a:cxn>
                <a:cxn ang="0">
                  <a:pos x="145" y="61"/>
                </a:cxn>
                <a:cxn ang="0">
                  <a:pos x="149" y="113"/>
                </a:cxn>
                <a:cxn ang="0">
                  <a:pos x="103" y="172"/>
                </a:cxn>
                <a:cxn ang="0">
                  <a:pos x="49" y="218"/>
                </a:cxn>
                <a:cxn ang="0">
                  <a:pos x="35" y="182"/>
                </a:cxn>
                <a:cxn ang="0">
                  <a:pos x="111" y="100"/>
                </a:cxn>
                <a:cxn ang="0">
                  <a:pos x="101" y="73"/>
                </a:cxn>
              </a:cxnLst>
              <a:rect l="0" t="0" r="r" b="b"/>
              <a:pathLst>
                <a:path w="149" h="218">
                  <a:moveTo>
                    <a:pt x="101" y="73"/>
                  </a:moveTo>
                  <a:lnTo>
                    <a:pt x="101" y="48"/>
                  </a:lnTo>
                  <a:lnTo>
                    <a:pt x="101" y="56"/>
                  </a:lnTo>
                  <a:lnTo>
                    <a:pt x="90" y="48"/>
                  </a:lnTo>
                  <a:lnTo>
                    <a:pt x="31" y="48"/>
                  </a:lnTo>
                  <a:lnTo>
                    <a:pt x="4" y="27"/>
                  </a:lnTo>
                  <a:lnTo>
                    <a:pt x="0" y="14"/>
                  </a:lnTo>
                  <a:lnTo>
                    <a:pt x="11" y="0"/>
                  </a:lnTo>
                  <a:lnTo>
                    <a:pt x="46" y="14"/>
                  </a:lnTo>
                  <a:lnTo>
                    <a:pt x="83" y="41"/>
                  </a:lnTo>
                  <a:lnTo>
                    <a:pt x="125" y="41"/>
                  </a:lnTo>
                  <a:lnTo>
                    <a:pt x="145" y="61"/>
                  </a:lnTo>
                  <a:lnTo>
                    <a:pt x="149" y="113"/>
                  </a:lnTo>
                  <a:lnTo>
                    <a:pt x="103" y="172"/>
                  </a:lnTo>
                  <a:lnTo>
                    <a:pt x="49" y="218"/>
                  </a:lnTo>
                  <a:lnTo>
                    <a:pt x="35" y="182"/>
                  </a:lnTo>
                  <a:lnTo>
                    <a:pt x="111" y="100"/>
                  </a:lnTo>
                  <a:lnTo>
                    <a:pt x="101" y="7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53" name="Freeform 323"/>
            <p:cNvSpPr>
              <a:spLocks noChangeAspect="1"/>
            </p:cNvSpPr>
            <p:nvPr/>
          </p:nvSpPr>
          <p:spPr bwMode="gray">
            <a:xfrm rot="21085610">
              <a:off x="1995835" y="2250231"/>
              <a:ext cx="5118" cy="1777"/>
            </a:xfrm>
            <a:custGeom>
              <a:avLst/>
              <a:gdLst/>
              <a:ahLst/>
              <a:cxnLst>
                <a:cxn ang="0">
                  <a:pos x="118" y="34"/>
                </a:cxn>
                <a:cxn ang="0">
                  <a:pos x="100" y="3"/>
                </a:cxn>
                <a:cxn ang="0">
                  <a:pos x="56" y="0"/>
                </a:cxn>
                <a:cxn ang="0">
                  <a:pos x="0" y="24"/>
                </a:cxn>
                <a:cxn ang="0">
                  <a:pos x="52" y="17"/>
                </a:cxn>
                <a:cxn ang="0">
                  <a:pos x="90" y="34"/>
                </a:cxn>
                <a:cxn ang="0">
                  <a:pos x="118" y="34"/>
                </a:cxn>
              </a:cxnLst>
              <a:rect l="0" t="0" r="r" b="b"/>
              <a:pathLst>
                <a:path w="118" h="34">
                  <a:moveTo>
                    <a:pt x="118" y="34"/>
                  </a:moveTo>
                  <a:lnTo>
                    <a:pt x="100" y="3"/>
                  </a:lnTo>
                  <a:lnTo>
                    <a:pt x="56" y="0"/>
                  </a:lnTo>
                  <a:lnTo>
                    <a:pt x="0" y="24"/>
                  </a:lnTo>
                  <a:lnTo>
                    <a:pt x="52" y="17"/>
                  </a:lnTo>
                  <a:lnTo>
                    <a:pt x="90" y="34"/>
                  </a:lnTo>
                  <a:lnTo>
                    <a:pt x="118" y="3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54" name="Freeform 324"/>
            <p:cNvSpPr>
              <a:spLocks noChangeAspect="1"/>
            </p:cNvSpPr>
            <p:nvPr/>
          </p:nvSpPr>
          <p:spPr bwMode="gray">
            <a:xfrm rot="21085610">
              <a:off x="2007777" y="2257337"/>
              <a:ext cx="10235" cy="7105"/>
            </a:xfrm>
            <a:custGeom>
              <a:avLst/>
              <a:gdLst/>
              <a:ahLst/>
              <a:cxnLst>
                <a:cxn ang="0">
                  <a:pos x="48" y="19"/>
                </a:cxn>
                <a:cxn ang="0">
                  <a:pos x="86" y="0"/>
                </a:cxn>
                <a:cxn ang="0">
                  <a:pos x="114" y="25"/>
                </a:cxn>
                <a:cxn ang="0">
                  <a:pos x="192" y="61"/>
                </a:cxn>
                <a:cxn ang="0">
                  <a:pos x="241" y="92"/>
                </a:cxn>
                <a:cxn ang="0">
                  <a:pos x="248" y="103"/>
                </a:cxn>
                <a:cxn ang="0">
                  <a:pos x="210" y="98"/>
                </a:cxn>
                <a:cxn ang="0">
                  <a:pos x="148" y="52"/>
                </a:cxn>
                <a:cxn ang="0">
                  <a:pos x="100" y="34"/>
                </a:cxn>
                <a:cxn ang="0">
                  <a:pos x="41" y="73"/>
                </a:cxn>
                <a:cxn ang="0">
                  <a:pos x="0" y="76"/>
                </a:cxn>
                <a:cxn ang="0">
                  <a:pos x="13" y="48"/>
                </a:cxn>
                <a:cxn ang="0">
                  <a:pos x="48" y="19"/>
                </a:cxn>
              </a:cxnLst>
              <a:rect l="0" t="0" r="r" b="b"/>
              <a:pathLst>
                <a:path w="248" h="103">
                  <a:moveTo>
                    <a:pt x="48" y="19"/>
                  </a:moveTo>
                  <a:lnTo>
                    <a:pt x="86" y="0"/>
                  </a:lnTo>
                  <a:lnTo>
                    <a:pt x="114" y="25"/>
                  </a:lnTo>
                  <a:lnTo>
                    <a:pt x="192" y="61"/>
                  </a:lnTo>
                  <a:lnTo>
                    <a:pt x="241" y="92"/>
                  </a:lnTo>
                  <a:lnTo>
                    <a:pt x="248" y="103"/>
                  </a:lnTo>
                  <a:lnTo>
                    <a:pt x="210" y="98"/>
                  </a:lnTo>
                  <a:lnTo>
                    <a:pt x="148" y="52"/>
                  </a:lnTo>
                  <a:lnTo>
                    <a:pt x="100" y="34"/>
                  </a:lnTo>
                  <a:lnTo>
                    <a:pt x="41" y="73"/>
                  </a:lnTo>
                  <a:lnTo>
                    <a:pt x="0" y="76"/>
                  </a:lnTo>
                  <a:lnTo>
                    <a:pt x="13" y="48"/>
                  </a:lnTo>
                  <a:lnTo>
                    <a:pt x="48" y="1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55" name="Freeform 325"/>
            <p:cNvSpPr>
              <a:spLocks noChangeAspect="1"/>
            </p:cNvSpPr>
            <p:nvPr/>
          </p:nvSpPr>
          <p:spPr bwMode="gray">
            <a:xfrm rot="21085610">
              <a:off x="1994130" y="2276877"/>
              <a:ext cx="6823" cy="10658"/>
            </a:xfrm>
            <a:custGeom>
              <a:avLst/>
              <a:gdLst/>
              <a:ahLst/>
              <a:cxnLst>
                <a:cxn ang="0">
                  <a:pos x="192" y="0"/>
                </a:cxn>
                <a:cxn ang="0">
                  <a:pos x="184" y="0"/>
                </a:cxn>
                <a:cxn ang="0">
                  <a:pos x="184" y="56"/>
                </a:cxn>
                <a:cxn ang="0">
                  <a:pos x="175" y="104"/>
                </a:cxn>
                <a:cxn ang="0">
                  <a:pos x="132" y="132"/>
                </a:cxn>
                <a:cxn ang="0">
                  <a:pos x="0" y="146"/>
                </a:cxn>
                <a:cxn ang="0">
                  <a:pos x="4" y="76"/>
                </a:cxn>
                <a:cxn ang="0">
                  <a:pos x="62" y="49"/>
                </a:cxn>
                <a:cxn ang="0">
                  <a:pos x="114" y="67"/>
                </a:cxn>
                <a:cxn ang="0">
                  <a:pos x="192" y="0"/>
                </a:cxn>
              </a:cxnLst>
              <a:rect l="0" t="0" r="r" b="b"/>
              <a:pathLst>
                <a:path w="192" h="146">
                  <a:moveTo>
                    <a:pt x="192" y="0"/>
                  </a:moveTo>
                  <a:lnTo>
                    <a:pt x="184" y="0"/>
                  </a:lnTo>
                  <a:lnTo>
                    <a:pt x="184" y="56"/>
                  </a:lnTo>
                  <a:lnTo>
                    <a:pt x="175" y="104"/>
                  </a:lnTo>
                  <a:lnTo>
                    <a:pt x="132" y="132"/>
                  </a:lnTo>
                  <a:lnTo>
                    <a:pt x="0" y="146"/>
                  </a:lnTo>
                  <a:lnTo>
                    <a:pt x="4" y="76"/>
                  </a:lnTo>
                  <a:lnTo>
                    <a:pt x="62" y="49"/>
                  </a:lnTo>
                  <a:lnTo>
                    <a:pt x="114" y="67"/>
                  </a:lnTo>
                  <a:lnTo>
                    <a:pt x="192"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56" name="Freeform 326"/>
            <p:cNvSpPr>
              <a:spLocks noChangeAspect="1"/>
            </p:cNvSpPr>
            <p:nvPr/>
          </p:nvSpPr>
          <p:spPr bwMode="gray">
            <a:xfrm rot="21085610">
              <a:off x="1932720" y="2211152"/>
              <a:ext cx="3412" cy="5329"/>
            </a:xfrm>
            <a:custGeom>
              <a:avLst/>
              <a:gdLst/>
              <a:ahLst/>
              <a:cxnLst>
                <a:cxn ang="0">
                  <a:pos x="42" y="0"/>
                </a:cxn>
                <a:cxn ang="0">
                  <a:pos x="0" y="55"/>
                </a:cxn>
                <a:cxn ang="0">
                  <a:pos x="4" y="80"/>
                </a:cxn>
                <a:cxn ang="0">
                  <a:pos x="42" y="57"/>
                </a:cxn>
                <a:cxn ang="0">
                  <a:pos x="70" y="9"/>
                </a:cxn>
                <a:cxn ang="0">
                  <a:pos x="42" y="0"/>
                </a:cxn>
              </a:cxnLst>
              <a:rect l="0" t="0" r="r" b="b"/>
              <a:pathLst>
                <a:path w="70" h="80">
                  <a:moveTo>
                    <a:pt x="42" y="0"/>
                  </a:moveTo>
                  <a:lnTo>
                    <a:pt x="0" y="55"/>
                  </a:lnTo>
                  <a:lnTo>
                    <a:pt x="4" y="80"/>
                  </a:lnTo>
                  <a:lnTo>
                    <a:pt x="42" y="57"/>
                  </a:lnTo>
                  <a:lnTo>
                    <a:pt x="70" y="9"/>
                  </a:lnTo>
                  <a:lnTo>
                    <a:pt x="42"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57" name="Freeform 327"/>
            <p:cNvSpPr>
              <a:spLocks noChangeAspect="1"/>
            </p:cNvSpPr>
            <p:nvPr/>
          </p:nvSpPr>
          <p:spPr bwMode="gray">
            <a:xfrm rot="21085610">
              <a:off x="1898604" y="2193389"/>
              <a:ext cx="1706" cy="7105"/>
            </a:xfrm>
            <a:custGeom>
              <a:avLst/>
              <a:gdLst/>
              <a:ahLst/>
              <a:cxnLst>
                <a:cxn ang="0">
                  <a:pos x="72" y="7"/>
                </a:cxn>
                <a:cxn ang="0">
                  <a:pos x="57" y="0"/>
                </a:cxn>
                <a:cxn ang="0">
                  <a:pos x="0" y="79"/>
                </a:cxn>
                <a:cxn ang="0">
                  <a:pos x="7" y="93"/>
                </a:cxn>
                <a:cxn ang="0">
                  <a:pos x="72" y="7"/>
                </a:cxn>
              </a:cxnLst>
              <a:rect l="0" t="0" r="r" b="b"/>
              <a:pathLst>
                <a:path w="72" h="93">
                  <a:moveTo>
                    <a:pt x="72" y="7"/>
                  </a:moveTo>
                  <a:lnTo>
                    <a:pt x="57" y="0"/>
                  </a:lnTo>
                  <a:lnTo>
                    <a:pt x="0" y="79"/>
                  </a:lnTo>
                  <a:lnTo>
                    <a:pt x="7" y="93"/>
                  </a:lnTo>
                  <a:lnTo>
                    <a:pt x="72" y="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58" name="Freeform 328"/>
            <p:cNvSpPr>
              <a:spLocks noChangeAspect="1"/>
            </p:cNvSpPr>
            <p:nvPr/>
          </p:nvSpPr>
          <p:spPr bwMode="gray">
            <a:xfrm rot="21085610">
              <a:off x="1895192" y="2202271"/>
              <a:ext cx="3412" cy="3553"/>
            </a:xfrm>
            <a:custGeom>
              <a:avLst/>
              <a:gdLst/>
              <a:ahLst/>
              <a:cxnLst>
                <a:cxn ang="0">
                  <a:pos x="56" y="0"/>
                </a:cxn>
                <a:cxn ang="0">
                  <a:pos x="0" y="26"/>
                </a:cxn>
                <a:cxn ang="0">
                  <a:pos x="4" y="36"/>
                </a:cxn>
                <a:cxn ang="0">
                  <a:pos x="53" y="18"/>
                </a:cxn>
                <a:cxn ang="0">
                  <a:pos x="56" y="0"/>
                </a:cxn>
              </a:cxnLst>
              <a:rect l="0" t="0" r="r" b="b"/>
              <a:pathLst>
                <a:path w="56" h="36">
                  <a:moveTo>
                    <a:pt x="56" y="0"/>
                  </a:moveTo>
                  <a:lnTo>
                    <a:pt x="0" y="26"/>
                  </a:lnTo>
                  <a:lnTo>
                    <a:pt x="4" y="36"/>
                  </a:lnTo>
                  <a:lnTo>
                    <a:pt x="53" y="18"/>
                  </a:lnTo>
                  <a:lnTo>
                    <a:pt x="56"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59" name="Freeform 329"/>
            <p:cNvSpPr>
              <a:spLocks noChangeAspect="1"/>
            </p:cNvSpPr>
            <p:nvPr/>
          </p:nvSpPr>
          <p:spPr bwMode="gray">
            <a:xfrm rot="21085610">
              <a:off x="1884957" y="2205824"/>
              <a:ext cx="6823" cy="7105"/>
            </a:xfrm>
            <a:custGeom>
              <a:avLst/>
              <a:gdLst/>
              <a:ahLst/>
              <a:cxnLst>
                <a:cxn ang="0">
                  <a:pos x="152" y="40"/>
                </a:cxn>
                <a:cxn ang="0">
                  <a:pos x="109" y="36"/>
                </a:cxn>
                <a:cxn ang="0">
                  <a:pos x="44" y="67"/>
                </a:cxn>
                <a:cxn ang="0">
                  <a:pos x="0" y="70"/>
                </a:cxn>
                <a:cxn ang="0">
                  <a:pos x="9" y="50"/>
                </a:cxn>
                <a:cxn ang="0">
                  <a:pos x="59" y="36"/>
                </a:cxn>
                <a:cxn ang="0">
                  <a:pos x="119" y="0"/>
                </a:cxn>
                <a:cxn ang="0">
                  <a:pos x="155" y="9"/>
                </a:cxn>
                <a:cxn ang="0">
                  <a:pos x="152" y="40"/>
                </a:cxn>
              </a:cxnLst>
              <a:rect l="0" t="0" r="r" b="b"/>
              <a:pathLst>
                <a:path w="155" h="70">
                  <a:moveTo>
                    <a:pt x="152" y="40"/>
                  </a:moveTo>
                  <a:lnTo>
                    <a:pt x="109" y="36"/>
                  </a:lnTo>
                  <a:lnTo>
                    <a:pt x="44" y="67"/>
                  </a:lnTo>
                  <a:lnTo>
                    <a:pt x="0" y="70"/>
                  </a:lnTo>
                  <a:lnTo>
                    <a:pt x="9" y="50"/>
                  </a:lnTo>
                  <a:lnTo>
                    <a:pt x="59" y="36"/>
                  </a:lnTo>
                  <a:lnTo>
                    <a:pt x="119" y="0"/>
                  </a:lnTo>
                  <a:lnTo>
                    <a:pt x="155" y="9"/>
                  </a:lnTo>
                  <a:lnTo>
                    <a:pt x="152" y="4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60" name="Freeform 330"/>
            <p:cNvSpPr>
              <a:spLocks noChangeAspect="1"/>
            </p:cNvSpPr>
            <p:nvPr/>
          </p:nvSpPr>
          <p:spPr bwMode="gray">
            <a:xfrm rot="20552049">
              <a:off x="1931014" y="2358587"/>
              <a:ext cx="25588" cy="19540"/>
            </a:xfrm>
            <a:custGeom>
              <a:avLst/>
              <a:gdLst/>
              <a:ahLst/>
              <a:cxnLst>
                <a:cxn ang="0">
                  <a:pos x="373" y="31"/>
                </a:cxn>
                <a:cxn ang="0">
                  <a:pos x="397" y="35"/>
                </a:cxn>
                <a:cxn ang="0">
                  <a:pos x="450" y="63"/>
                </a:cxn>
                <a:cxn ang="0">
                  <a:pos x="483" y="101"/>
                </a:cxn>
                <a:cxn ang="0">
                  <a:pos x="600" y="104"/>
                </a:cxn>
                <a:cxn ang="0">
                  <a:pos x="642" y="212"/>
                </a:cxn>
                <a:cxn ang="0">
                  <a:pos x="588" y="222"/>
                </a:cxn>
                <a:cxn ang="0">
                  <a:pos x="504" y="197"/>
                </a:cxn>
                <a:cxn ang="0">
                  <a:pos x="442" y="222"/>
                </a:cxn>
                <a:cxn ang="0">
                  <a:pos x="390" y="222"/>
                </a:cxn>
                <a:cxn ang="0">
                  <a:pos x="369" y="260"/>
                </a:cxn>
                <a:cxn ang="0">
                  <a:pos x="304" y="256"/>
                </a:cxn>
                <a:cxn ang="0">
                  <a:pos x="273" y="228"/>
                </a:cxn>
                <a:cxn ang="0">
                  <a:pos x="194" y="222"/>
                </a:cxn>
                <a:cxn ang="0">
                  <a:pos x="101" y="135"/>
                </a:cxn>
                <a:cxn ang="0">
                  <a:pos x="39" y="115"/>
                </a:cxn>
                <a:cxn ang="0">
                  <a:pos x="0" y="73"/>
                </a:cxn>
                <a:cxn ang="0">
                  <a:pos x="10" y="44"/>
                </a:cxn>
                <a:cxn ang="0">
                  <a:pos x="138" y="0"/>
                </a:cxn>
                <a:cxn ang="0">
                  <a:pos x="194" y="4"/>
                </a:cxn>
                <a:cxn ang="0">
                  <a:pos x="279" y="21"/>
                </a:cxn>
                <a:cxn ang="0">
                  <a:pos x="373" y="31"/>
                </a:cxn>
              </a:cxnLst>
              <a:rect l="0" t="0" r="r" b="b"/>
              <a:pathLst>
                <a:path w="642" h="260">
                  <a:moveTo>
                    <a:pt x="373" y="31"/>
                  </a:moveTo>
                  <a:lnTo>
                    <a:pt x="397" y="35"/>
                  </a:lnTo>
                  <a:lnTo>
                    <a:pt x="450" y="63"/>
                  </a:lnTo>
                  <a:lnTo>
                    <a:pt x="483" y="101"/>
                  </a:lnTo>
                  <a:lnTo>
                    <a:pt x="600" y="104"/>
                  </a:lnTo>
                  <a:lnTo>
                    <a:pt x="642" y="212"/>
                  </a:lnTo>
                  <a:lnTo>
                    <a:pt x="588" y="222"/>
                  </a:lnTo>
                  <a:lnTo>
                    <a:pt x="504" y="197"/>
                  </a:lnTo>
                  <a:lnTo>
                    <a:pt x="442" y="222"/>
                  </a:lnTo>
                  <a:lnTo>
                    <a:pt x="390" y="222"/>
                  </a:lnTo>
                  <a:lnTo>
                    <a:pt x="369" y="260"/>
                  </a:lnTo>
                  <a:lnTo>
                    <a:pt x="304" y="256"/>
                  </a:lnTo>
                  <a:lnTo>
                    <a:pt x="273" y="228"/>
                  </a:lnTo>
                  <a:lnTo>
                    <a:pt x="194" y="222"/>
                  </a:lnTo>
                  <a:lnTo>
                    <a:pt x="101" y="135"/>
                  </a:lnTo>
                  <a:lnTo>
                    <a:pt x="39" y="115"/>
                  </a:lnTo>
                  <a:lnTo>
                    <a:pt x="0" y="73"/>
                  </a:lnTo>
                  <a:lnTo>
                    <a:pt x="10" y="44"/>
                  </a:lnTo>
                  <a:lnTo>
                    <a:pt x="138" y="0"/>
                  </a:lnTo>
                  <a:lnTo>
                    <a:pt x="194" y="4"/>
                  </a:lnTo>
                  <a:lnTo>
                    <a:pt x="279" y="21"/>
                  </a:lnTo>
                  <a:lnTo>
                    <a:pt x="373" y="3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61" name="Freeform 331"/>
            <p:cNvSpPr>
              <a:spLocks noChangeAspect="1"/>
            </p:cNvSpPr>
            <p:nvPr/>
          </p:nvSpPr>
          <p:spPr bwMode="gray">
            <a:xfrm rot="20552049">
              <a:off x="2000953" y="2294640"/>
              <a:ext cx="40940" cy="58619"/>
            </a:xfrm>
            <a:custGeom>
              <a:avLst/>
              <a:gdLst/>
              <a:ahLst/>
              <a:cxnLst>
                <a:cxn ang="0">
                  <a:pos x="25" y="17"/>
                </a:cxn>
                <a:cxn ang="0">
                  <a:pos x="119" y="0"/>
                </a:cxn>
                <a:cxn ang="0">
                  <a:pos x="338" y="4"/>
                </a:cxn>
                <a:cxn ang="0">
                  <a:pos x="512" y="76"/>
                </a:cxn>
                <a:cxn ang="0">
                  <a:pos x="614" y="110"/>
                </a:cxn>
                <a:cxn ang="0">
                  <a:pos x="643" y="181"/>
                </a:cxn>
                <a:cxn ang="0">
                  <a:pos x="805" y="193"/>
                </a:cxn>
                <a:cxn ang="0">
                  <a:pos x="825" y="227"/>
                </a:cxn>
                <a:cxn ang="0">
                  <a:pos x="728" y="244"/>
                </a:cxn>
                <a:cxn ang="0">
                  <a:pos x="796" y="294"/>
                </a:cxn>
                <a:cxn ang="0">
                  <a:pos x="977" y="336"/>
                </a:cxn>
                <a:cxn ang="0">
                  <a:pos x="1076" y="404"/>
                </a:cxn>
                <a:cxn ang="0">
                  <a:pos x="1080" y="462"/>
                </a:cxn>
                <a:cxn ang="0">
                  <a:pos x="1012" y="547"/>
                </a:cxn>
                <a:cxn ang="0">
                  <a:pos x="940" y="522"/>
                </a:cxn>
                <a:cxn ang="0">
                  <a:pos x="706" y="483"/>
                </a:cxn>
                <a:cxn ang="0">
                  <a:pos x="551" y="522"/>
                </a:cxn>
                <a:cxn ang="0">
                  <a:pos x="525" y="556"/>
                </a:cxn>
                <a:cxn ang="0">
                  <a:pos x="406" y="589"/>
                </a:cxn>
                <a:cxn ang="0">
                  <a:pos x="369" y="509"/>
                </a:cxn>
                <a:cxn ang="0">
                  <a:pos x="292" y="517"/>
                </a:cxn>
                <a:cxn ang="0">
                  <a:pos x="233" y="584"/>
                </a:cxn>
                <a:cxn ang="0">
                  <a:pos x="174" y="673"/>
                </a:cxn>
                <a:cxn ang="0">
                  <a:pos x="110" y="745"/>
                </a:cxn>
                <a:cxn ang="0">
                  <a:pos x="85" y="733"/>
                </a:cxn>
                <a:cxn ang="0">
                  <a:pos x="42" y="694"/>
                </a:cxn>
                <a:cxn ang="0">
                  <a:pos x="25" y="619"/>
                </a:cxn>
                <a:cxn ang="0">
                  <a:pos x="42" y="531"/>
                </a:cxn>
                <a:cxn ang="0">
                  <a:pos x="0" y="458"/>
                </a:cxn>
                <a:cxn ang="0">
                  <a:pos x="8" y="417"/>
                </a:cxn>
                <a:cxn ang="0">
                  <a:pos x="46" y="290"/>
                </a:cxn>
                <a:cxn ang="0">
                  <a:pos x="77" y="235"/>
                </a:cxn>
                <a:cxn ang="0">
                  <a:pos x="59" y="127"/>
                </a:cxn>
                <a:cxn ang="0">
                  <a:pos x="12" y="38"/>
                </a:cxn>
              </a:cxnLst>
              <a:rect l="0" t="0" r="r" b="b"/>
              <a:pathLst>
                <a:path w="1080" h="745">
                  <a:moveTo>
                    <a:pt x="17" y="29"/>
                  </a:moveTo>
                  <a:lnTo>
                    <a:pt x="25" y="17"/>
                  </a:lnTo>
                  <a:lnTo>
                    <a:pt x="51" y="0"/>
                  </a:lnTo>
                  <a:lnTo>
                    <a:pt x="119" y="0"/>
                  </a:lnTo>
                  <a:lnTo>
                    <a:pt x="183" y="9"/>
                  </a:lnTo>
                  <a:lnTo>
                    <a:pt x="338" y="4"/>
                  </a:lnTo>
                  <a:lnTo>
                    <a:pt x="423" y="29"/>
                  </a:lnTo>
                  <a:lnTo>
                    <a:pt x="512" y="76"/>
                  </a:lnTo>
                  <a:lnTo>
                    <a:pt x="589" y="84"/>
                  </a:lnTo>
                  <a:lnTo>
                    <a:pt x="614" y="110"/>
                  </a:lnTo>
                  <a:lnTo>
                    <a:pt x="632" y="169"/>
                  </a:lnTo>
                  <a:lnTo>
                    <a:pt x="643" y="181"/>
                  </a:lnTo>
                  <a:lnTo>
                    <a:pt x="699" y="193"/>
                  </a:lnTo>
                  <a:lnTo>
                    <a:pt x="805" y="193"/>
                  </a:lnTo>
                  <a:lnTo>
                    <a:pt x="822" y="203"/>
                  </a:lnTo>
                  <a:lnTo>
                    <a:pt x="825" y="227"/>
                  </a:lnTo>
                  <a:lnTo>
                    <a:pt x="779" y="244"/>
                  </a:lnTo>
                  <a:lnTo>
                    <a:pt x="728" y="244"/>
                  </a:lnTo>
                  <a:lnTo>
                    <a:pt x="723" y="269"/>
                  </a:lnTo>
                  <a:lnTo>
                    <a:pt x="796" y="294"/>
                  </a:lnTo>
                  <a:lnTo>
                    <a:pt x="944" y="298"/>
                  </a:lnTo>
                  <a:lnTo>
                    <a:pt x="977" y="336"/>
                  </a:lnTo>
                  <a:lnTo>
                    <a:pt x="1038" y="387"/>
                  </a:lnTo>
                  <a:lnTo>
                    <a:pt x="1076" y="404"/>
                  </a:lnTo>
                  <a:lnTo>
                    <a:pt x="1080" y="417"/>
                  </a:lnTo>
                  <a:lnTo>
                    <a:pt x="1080" y="462"/>
                  </a:lnTo>
                  <a:lnTo>
                    <a:pt x="1055" y="509"/>
                  </a:lnTo>
                  <a:lnTo>
                    <a:pt x="1012" y="547"/>
                  </a:lnTo>
                  <a:lnTo>
                    <a:pt x="969" y="547"/>
                  </a:lnTo>
                  <a:lnTo>
                    <a:pt x="940" y="522"/>
                  </a:lnTo>
                  <a:lnTo>
                    <a:pt x="872" y="496"/>
                  </a:lnTo>
                  <a:lnTo>
                    <a:pt x="706" y="483"/>
                  </a:lnTo>
                  <a:lnTo>
                    <a:pt x="589" y="500"/>
                  </a:lnTo>
                  <a:lnTo>
                    <a:pt x="551" y="522"/>
                  </a:lnTo>
                  <a:lnTo>
                    <a:pt x="538" y="547"/>
                  </a:lnTo>
                  <a:lnTo>
                    <a:pt x="525" y="556"/>
                  </a:lnTo>
                  <a:lnTo>
                    <a:pt x="474" y="576"/>
                  </a:lnTo>
                  <a:lnTo>
                    <a:pt x="406" y="589"/>
                  </a:lnTo>
                  <a:lnTo>
                    <a:pt x="369" y="522"/>
                  </a:lnTo>
                  <a:lnTo>
                    <a:pt x="369" y="509"/>
                  </a:lnTo>
                  <a:lnTo>
                    <a:pt x="322" y="504"/>
                  </a:lnTo>
                  <a:lnTo>
                    <a:pt x="292" y="517"/>
                  </a:lnTo>
                  <a:lnTo>
                    <a:pt x="271" y="534"/>
                  </a:lnTo>
                  <a:lnTo>
                    <a:pt x="233" y="584"/>
                  </a:lnTo>
                  <a:lnTo>
                    <a:pt x="191" y="656"/>
                  </a:lnTo>
                  <a:lnTo>
                    <a:pt x="174" y="673"/>
                  </a:lnTo>
                  <a:lnTo>
                    <a:pt x="170" y="690"/>
                  </a:lnTo>
                  <a:lnTo>
                    <a:pt x="110" y="745"/>
                  </a:lnTo>
                  <a:lnTo>
                    <a:pt x="88" y="745"/>
                  </a:lnTo>
                  <a:lnTo>
                    <a:pt x="85" y="733"/>
                  </a:lnTo>
                  <a:lnTo>
                    <a:pt x="46" y="702"/>
                  </a:lnTo>
                  <a:lnTo>
                    <a:pt x="42" y="694"/>
                  </a:lnTo>
                  <a:lnTo>
                    <a:pt x="42" y="640"/>
                  </a:lnTo>
                  <a:lnTo>
                    <a:pt x="25" y="619"/>
                  </a:lnTo>
                  <a:lnTo>
                    <a:pt x="34" y="606"/>
                  </a:lnTo>
                  <a:lnTo>
                    <a:pt x="42" y="531"/>
                  </a:lnTo>
                  <a:lnTo>
                    <a:pt x="34" y="496"/>
                  </a:lnTo>
                  <a:lnTo>
                    <a:pt x="0" y="458"/>
                  </a:lnTo>
                  <a:lnTo>
                    <a:pt x="0" y="434"/>
                  </a:lnTo>
                  <a:lnTo>
                    <a:pt x="8" y="417"/>
                  </a:lnTo>
                  <a:lnTo>
                    <a:pt x="51" y="384"/>
                  </a:lnTo>
                  <a:lnTo>
                    <a:pt x="46" y="290"/>
                  </a:lnTo>
                  <a:lnTo>
                    <a:pt x="68" y="269"/>
                  </a:lnTo>
                  <a:lnTo>
                    <a:pt x="77" y="235"/>
                  </a:lnTo>
                  <a:lnTo>
                    <a:pt x="51" y="206"/>
                  </a:lnTo>
                  <a:lnTo>
                    <a:pt x="59" y="127"/>
                  </a:lnTo>
                  <a:lnTo>
                    <a:pt x="46" y="80"/>
                  </a:lnTo>
                  <a:lnTo>
                    <a:pt x="12" y="38"/>
                  </a:lnTo>
                  <a:lnTo>
                    <a:pt x="17" y="2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62" name="Freeform 332"/>
            <p:cNvSpPr>
              <a:spLocks noChangeAspect="1"/>
            </p:cNvSpPr>
            <p:nvPr/>
          </p:nvSpPr>
          <p:spPr bwMode="gray">
            <a:xfrm rot="20552049">
              <a:off x="2123773" y="2330166"/>
              <a:ext cx="1706" cy="1777"/>
            </a:xfrm>
            <a:custGeom>
              <a:avLst/>
              <a:gdLst/>
              <a:ahLst/>
              <a:cxnLst>
                <a:cxn ang="0">
                  <a:pos x="18" y="0"/>
                </a:cxn>
                <a:cxn ang="0">
                  <a:pos x="11" y="4"/>
                </a:cxn>
                <a:cxn ang="0">
                  <a:pos x="0" y="28"/>
                </a:cxn>
                <a:cxn ang="0">
                  <a:pos x="4" y="48"/>
                </a:cxn>
                <a:cxn ang="0">
                  <a:pos x="24" y="53"/>
                </a:cxn>
                <a:cxn ang="0">
                  <a:pos x="52" y="34"/>
                </a:cxn>
                <a:cxn ang="0">
                  <a:pos x="56" y="22"/>
                </a:cxn>
                <a:cxn ang="0">
                  <a:pos x="18" y="0"/>
                </a:cxn>
              </a:cxnLst>
              <a:rect l="0" t="0" r="r" b="b"/>
              <a:pathLst>
                <a:path w="56" h="53">
                  <a:moveTo>
                    <a:pt x="18" y="0"/>
                  </a:moveTo>
                  <a:lnTo>
                    <a:pt x="11" y="4"/>
                  </a:lnTo>
                  <a:lnTo>
                    <a:pt x="0" y="28"/>
                  </a:lnTo>
                  <a:lnTo>
                    <a:pt x="4" y="48"/>
                  </a:lnTo>
                  <a:lnTo>
                    <a:pt x="24" y="53"/>
                  </a:lnTo>
                  <a:lnTo>
                    <a:pt x="52" y="34"/>
                  </a:lnTo>
                  <a:lnTo>
                    <a:pt x="56" y="22"/>
                  </a:lnTo>
                  <a:lnTo>
                    <a:pt x="18"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63" name="Freeform 333"/>
            <p:cNvSpPr>
              <a:spLocks noChangeAspect="1"/>
            </p:cNvSpPr>
            <p:nvPr/>
          </p:nvSpPr>
          <p:spPr bwMode="gray">
            <a:xfrm rot="20552049">
              <a:off x="2147654" y="2378126"/>
              <a:ext cx="3412" cy="12435"/>
            </a:xfrm>
            <a:custGeom>
              <a:avLst/>
              <a:gdLst/>
              <a:ahLst/>
              <a:cxnLst>
                <a:cxn ang="0">
                  <a:pos x="4" y="0"/>
                </a:cxn>
                <a:cxn ang="0">
                  <a:pos x="32" y="7"/>
                </a:cxn>
                <a:cxn ang="0">
                  <a:pos x="66" y="41"/>
                </a:cxn>
                <a:cxn ang="0">
                  <a:pos x="111" y="138"/>
                </a:cxn>
                <a:cxn ang="0">
                  <a:pos x="105" y="145"/>
                </a:cxn>
                <a:cxn ang="0">
                  <a:pos x="66" y="152"/>
                </a:cxn>
                <a:cxn ang="0">
                  <a:pos x="49" y="138"/>
                </a:cxn>
                <a:cxn ang="0">
                  <a:pos x="7" y="47"/>
                </a:cxn>
                <a:cxn ang="0">
                  <a:pos x="0" y="23"/>
                </a:cxn>
                <a:cxn ang="0">
                  <a:pos x="4" y="0"/>
                </a:cxn>
              </a:cxnLst>
              <a:rect l="0" t="0" r="r" b="b"/>
              <a:pathLst>
                <a:path w="111" h="152">
                  <a:moveTo>
                    <a:pt x="4" y="0"/>
                  </a:moveTo>
                  <a:lnTo>
                    <a:pt x="32" y="7"/>
                  </a:lnTo>
                  <a:lnTo>
                    <a:pt x="66" y="41"/>
                  </a:lnTo>
                  <a:lnTo>
                    <a:pt x="111" y="138"/>
                  </a:lnTo>
                  <a:lnTo>
                    <a:pt x="105" y="145"/>
                  </a:lnTo>
                  <a:lnTo>
                    <a:pt x="66" y="152"/>
                  </a:lnTo>
                  <a:lnTo>
                    <a:pt x="49" y="138"/>
                  </a:lnTo>
                  <a:lnTo>
                    <a:pt x="7" y="47"/>
                  </a:lnTo>
                  <a:lnTo>
                    <a:pt x="0" y="23"/>
                  </a:lnTo>
                  <a:lnTo>
                    <a:pt x="4"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164" name="Freeform 334"/>
            <p:cNvSpPr>
              <a:spLocks noChangeAspect="1"/>
            </p:cNvSpPr>
            <p:nvPr/>
          </p:nvSpPr>
          <p:spPr bwMode="gray">
            <a:xfrm rot="20552049">
              <a:off x="2173241" y="2465165"/>
              <a:ext cx="3412" cy="5329"/>
            </a:xfrm>
            <a:custGeom>
              <a:avLst/>
              <a:gdLst/>
              <a:ahLst/>
              <a:cxnLst>
                <a:cxn ang="0">
                  <a:pos x="86" y="0"/>
                </a:cxn>
                <a:cxn ang="0">
                  <a:pos x="51" y="11"/>
                </a:cxn>
                <a:cxn ang="0">
                  <a:pos x="0" y="52"/>
                </a:cxn>
                <a:cxn ang="0">
                  <a:pos x="14" y="63"/>
                </a:cxn>
                <a:cxn ang="0">
                  <a:pos x="62" y="31"/>
                </a:cxn>
                <a:cxn ang="0">
                  <a:pos x="86" y="0"/>
                </a:cxn>
              </a:cxnLst>
              <a:rect l="0" t="0" r="r" b="b"/>
              <a:pathLst>
                <a:path w="86" h="63">
                  <a:moveTo>
                    <a:pt x="86" y="0"/>
                  </a:moveTo>
                  <a:lnTo>
                    <a:pt x="51" y="11"/>
                  </a:lnTo>
                  <a:lnTo>
                    <a:pt x="0" y="52"/>
                  </a:lnTo>
                  <a:lnTo>
                    <a:pt x="14" y="63"/>
                  </a:lnTo>
                  <a:lnTo>
                    <a:pt x="62" y="31"/>
                  </a:lnTo>
                  <a:lnTo>
                    <a:pt x="86"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165" name="Freeform 335"/>
            <p:cNvSpPr>
              <a:spLocks noChangeAspect="1"/>
            </p:cNvSpPr>
            <p:nvPr/>
          </p:nvSpPr>
          <p:spPr bwMode="gray">
            <a:xfrm rot="20552049">
              <a:off x="2166418" y="2481152"/>
              <a:ext cx="10235" cy="17763"/>
            </a:xfrm>
            <a:custGeom>
              <a:avLst/>
              <a:gdLst/>
              <a:ahLst/>
              <a:cxnLst>
                <a:cxn ang="0">
                  <a:pos x="287" y="26"/>
                </a:cxn>
                <a:cxn ang="0">
                  <a:pos x="267" y="48"/>
                </a:cxn>
                <a:cxn ang="0">
                  <a:pos x="259" y="106"/>
                </a:cxn>
                <a:cxn ang="0">
                  <a:pos x="267" y="144"/>
                </a:cxn>
                <a:cxn ang="0">
                  <a:pos x="276" y="153"/>
                </a:cxn>
                <a:cxn ang="0">
                  <a:pos x="270" y="204"/>
                </a:cxn>
                <a:cxn ang="0">
                  <a:pos x="233" y="232"/>
                </a:cxn>
                <a:cxn ang="0">
                  <a:pos x="173" y="245"/>
                </a:cxn>
                <a:cxn ang="0">
                  <a:pos x="3" y="245"/>
                </a:cxn>
                <a:cxn ang="0">
                  <a:pos x="0" y="232"/>
                </a:cxn>
                <a:cxn ang="0">
                  <a:pos x="102" y="194"/>
                </a:cxn>
                <a:cxn ang="0">
                  <a:pos x="118" y="156"/>
                </a:cxn>
                <a:cxn ang="0">
                  <a:pos x="128" y="85"/>
                </a:cxn>
                <a:cxn ang="0">
                  <a:pos x="123" y="72"/>
                </a:cxn>
                <a:cxn ang="0">
                  <a:pos x="111" y="65"/>
                </a:cxn>
                <a:cxn ang="0">
                  <a:pos x="77" y="60"/>
                </a:cxn>
                <a:cxn ang="0">
                  <a:pos x="72" y="34"/>
                </a:cxn>
                <a:cxn ang="0">
                  <a:pos x="85" y="34"/>
                </a:cxn>
                <a:cxn ang="0">
                  <a:pos x="111" y="23"/>
                </a:cxn>
                <a:cxn ang="0">
                  <a:pos x="207" y="18"/>
                </a:cxn>
                <a:cxn ang="0">
                  <a:pos x="276" y="0"/>
                </a:cxn>
                <a:cxn ang="0">
                  <a:pos x="287" y="0"/>
                </a:cxn>
                <a:cxn ang="0">
                  <a:pos x="287" y="26"/>
                </a:cxn>
              </a:cxnLst>
              <a:rect l="0" t="0" r="r" b="b"/>
              <a:pathLst>
                <a:path w="287" h="245">
                  <a:moveTo>
                    <a:pt x="287" y="26"/>
                  </a:moveTo>
                  <a:lnTo>
                    <a:pt x="267" y="48"/>
                  </a:lnTo>
                  <a:lnTo>
                    <a:pt x="259" y="106"/>
                  </a:lnTo>
                  <a:lnTo>
                    <a:pt x="267" y="144"/>
                  </a:lnTo>
                  <a:lnTo>
                    <a:pt x="276" y="153"/>
                  </a:lnTo>
                  <a:lnTo>
                    <a:pt x="270" y="204"/>
                  </a:lnTo>
                  <a:lnTo>
                    <a:pt x="233" y="232"/>
                  </a:lnTo>
                  <a:lnTo>
                    <a:pt x="173" y="245"/>
                  </a:lnTo>
                  <a:lnTo>
                    <a:pt x="3" y="245"/>
                  </a:lnTo>
                  <a:lnTo>
                    <a:pt x="0" y="232"/>
                  </a:lnTo>
                  <a:lnTo>
                    <a:pt x="102" y="194"/>
                  </a:lnTo>
                  <a:lnTo>
                    <a:pt x="118" y="156"/>
                  </a:lnTo>
                  <a:lnTo>
                    <a:pt x="128" y="85"/>
                  </a:lnTo>
                  <a:lnTo>
                    <a:pt x="123" y="72"/>
                  </a:lnTo>
                  <a:lnTo>
                    <a:pt x="111" y="65"/>
                  </a:lnTo>
                  <a:lnTo>
                    <a:pt x="77" y="60"/>
                  </a:lnTo>
                  <a:lnTo>
                    <a:pt x="72" y="34"/>
                  </a:lnTo>
                  <a:lnTo>
                    <a:pt x="85" y="34"/>
                  </a:lnTo>
                  <a:lnTo>
                    <a:pt x="111" y="23"/>
                  </a:lnTo>
                  <a:lnTo>
                    <a:pt x="207" y="18"/>
                  </a:lnTo>
                  <a:lnTo>
                    <a:pt x="276" y="0"/>
                  </a:lnTo>
                  <a:lnTo>
                    <a:pt x="287" y="0"/>
                  </a:lnTo>
                  <a:lnTo>
                    <a:pt x="287" y="26"/>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166" name="Freeform 336"/>
            <p:cNvSpPr>
              <a:spLocks noChangeAspect="1"/>
            </p:cNvSpPr>
            <p:nvPr/>
          </p:nvSpPr>
          <p:spPr bwMode="gray">
            <a:xfrm rot="20552049">
              <a:off x="1980483" y="2301745"/>
              <a:ext cx="1706" cy="3553"/>
            </a:xfrm>
            <a:custGeom>
              <a:avLst/>
              <a:gdLst/>
              <a:ahLst/>
              <a:cxnLst>
                <a:cxn ang="0">
                  <a:pos x="26" y="0"/>
                </a:cxn>
                <a:cxn ang="0">
                  <a:pos x="39" y="0"/>
                </a:cxn>
                <a:cxn ang="0">
                  <a:pos x="68" y="20"/>
                </a:cxn>
                <a:cxn ang="0">
                  <a:pos x="63" y="42"/>
                </a:cxn>
                <a:cxn ang="0">
                  <a:pos x="14" y="42"/>
                </a:cxn>
                <a:cxn ang="0">
                  <a:pos x="5" y="34"/>
                </a:cxn>
                <a:cxn ang="0">
                  <a:pos x="0" y="20"/>
                </a:cxn>
                <a:cxn ang="0">
                  <a:pos x="5" y="9"/>
                </a:cxn>
                <a:cxn ang="0">
                  <a:pos x="17" y="9"/>
                </a:cxn>
                <a:cxn ang="0">
                  <a:pos x="26" y="0"/>
                </a:cxn>
              </a:cxnLst>
              <a:rect l="0" t="0" r="r" b="b"/>
              <a:pathLst>
                <a:path w="68" h="42">
                  <a:moveTo>
                    <a:pt x="26" y="0"/>
                  </a:moveTo>
                  <a:lnTo>
                    <a:pt x="39" y="0"/>
                  </a:lnTo>
                  <a:lnTo>
                    <a:pt x="68" y="20"/>
                  </a:lnTo>
                  <a:lnTo>
                    <a:pt x="63" y="42"/>
                  </a:lnTo>
                  <a:lnTo>
                    <a:pt x="14" y="42"/>
                  </a:lnTo>
                  <a:lnTo>
                    <a:pt x="5" y="34"/>
                  </a:lnTo>
                  <a:lnTo>
                    <a:pt x="0" y="20"/>
                  </a:lnTo>
                  <a:lnTo>
                    <a:pt x="5" y="9"/>
                  </a:lnTo>
                  <a:lnTo>
                    <a:pt x="17" y="9"/>
                  </a:lnTo>
                  <a:lnTo>
                    <a:pt x="26" y="0"/>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167" name="Group 337"/>
            <p:cNvGrpSpPr>
              <a:grpSpLocks noChangeAspect="1"/>
            </p:cNvGrpSpPr>
            <p:nvPr/>
          </p:nvGrpSpPr>
          <p:grpSpPr bwMode="gray">
            <a:xfrm>
              <a:off x="1971954" y="2305297"/>
              <a:ext cx="30705" cy="49737"/>
              <a:chOff x="1694" y="2257"/>
              <a:chExt cx="18" cy="28"/>
            </a:xfrm>
            <a:grpFill/>
          </p:grpSpPr>
          <p:sp>
            <p:nvSpPr>
              <p:cNvPr id="288" name="Freeform 338"/>
              <p:cNvSpPr>
                <a:spLocks noChangeAspect="1"/>
              </p:cNvSpPr>
              <p:nvPr/>
            </p:nvSpPr>
            <p:spPr bwMode="gray">
              <a:xfrm rot="-1047951">
                <a:off x="1701" y="2270"/>
                <a:ext cx="3" cy="4"/>
              </a:xfrm>
              <a:custGeom>
                <a:avLst/>
                <a:gdLst/>
                <a:ahLst/>
                <a:cxnLst>
                  <a:cxn ang="0">
                    <a:pos x="89" y="8"/>
                  </a:cxn>
                  <a:cxn ang="0">
                    <a:pos x="138" y="32"/>
                  </a:cxn>
                  <a:cxn ang="0">
                    <a:pos x="147" y="83"/>
                  </a:cxn>
                  <a:cxn ang="0">
                    <a:pos x="105" y="62"/>
                  </a:cxn>
                  <a:cxn ang="0">
                    <a:pos x="29" y="56"/>
                  </a:cxn>
                  <a:cxn ang="0">
                    <a:pos x="0" y="14"/>
                  </a:cxn>
                  <a:cxn ang="0">
                    <a:pos x="32" y="0"/>
                  </a:cxn>
                  <a:cxn ang="0">
                    <a:pos x="89" y="8"/>
                  </a:cxn>
                </a:cxnLst>
                <a:rect l="0" t="0" r="r" b="b"/>
                <a:pathLst>
                  <a:path w="147" h="83">
                    <a:moveTo>
                      <a:pt x="89" y="8"/>
                    </a:moveTo>
                    <a:lnTo>
                      <a:pt x="138" y="32"/>
                    </a:lnTo>
                    <a:lnTo>
                      <a:pt x="147" y="83"/>
                    </a:lnTo>
                    <a:lnTo>
                      <a:pt x="105" y="62"/>
                    </a:lnTo>
                    <a:lnTo>
                      <a:pt x="29" y="56"/>
                    </a:lnTo>
                    <a:lnTo>
                      <a:pt x="0" y="14"/>
                    </a:lnTo>
                    <a:lnTo>
                      <a:pt x="32" y="0"/>
                    </a:lnTo>
                    <a:lnTo>
                      <a:pt x="89" y="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89" name="Freeform 339"/>
              <p:cNvSpPr>
                <a:spLocks noChangeAspect="1"/>
              </p:cNvSpPr>
              <p:nvPr/>
            </p:nvSpPr>
            <p:spPr bwMode="gray">
              <a:xfrm rot="-1047951">
                <a:off x="1694" y="2257"/>
                <a:ext cx="18" cy="28"/>
              </a:xfrm>
              <a:custGeom>
                <a:avLst/>
                <a:gdLst/>
                <a:ahLst/>
                <a:cxnLst>
                  <a:cxn ang="0">
                    <a:pos x="826" y="627"/>
                  </a:cxn>
                  <a:cxn ang="0">
                    <a:pos x="835" y="614"/>
                  </a:cxn>
                  <a:cxn ang="0">
                    <a:pos x="843" y="539"/>
                  </a:cxn>
                  <a:cxn ang="0">
                    <a:pos x="835" y="504"/>
                  </a:cxn>
                  <a:cxn ang="0">
                    <a:pos x="801" y="466"/>
                  </a:cxn>
                  <a:cxn ang="0">
                    <a:pos x="801" y="442"/>
                  </a:cxn>
                  <a:cxn ang="0">
                    <a:pos x="809" y="425"/>
                  </a:cxn>
                  <a:cxn ang="0">
                    <a:pos x="852" y="392"/>
                  </a:cxn>
                  <a:cxn ang="0">
                    <a:pos x="847" y="298"/>
                  </a:cxn>
                  <a:cxn ang="0">
                    <a:pos x="868" y="277"/>
                  </a:cxn>
                  <a:cxn ang="0">
                    <a:pos x="877" y="243"/>
                  </a:cxn>
                  <a:cxn ang="0">
                    <a:pos x="852" y="214"/>
                  </a:cxn>
                  <a:cxn ang="0">
                    <a:pos x="860" y="135"/>
                  </a:cxn>
                  <a:cxn ang="0">
                    <a:pos x="847" y="88"/>
                  </a:cxn>
                  <a:cxn ang="0">
                    <a:pos x="813" y="46"/>
                  </a:cxn>
                  <a:cxn ang="0">
                    <a:pos x="818" y="37"/>
                  </a:cxn>
                  <a:cxn ang="0">
                    <a:pos x="809" y="37"/>
                  </a:cxn>
                  <a:cxn ang="0">
                    <a:pos x="775" y="63"/>
                  </a:cxn>
                  <a:cxn ang="0">
                    <a:pos x="639" y="67"/>
                  </a:cxn>
                  <a:cxn ang="0">
                    <a:pos x="606" y="59"/>
                  </a:cxn>
                  <a:cxn ang="0">
                    <a:pos x="564" y="29"/>
                  </a:cxn>
                  <a:cxn ang="0">
                    <a:pos x="513" y="8"/>
                  </a:cxn>
                  <a:cxn ang="0">
                    <a:pos x="445" y="0"/>
                  </a:cxn>
                  <a:cxn ang="0">
                    <a:pos x="356" y="17"/>
                  </a:cxn>
                  <a:cxn ang="0">
                    <a:pos x="317" y="37"/>
                  </a:cxn>
                  <a:cxn ang="0">
                    <a:pos x="300" y="63"/>
                  </a:cxn>
                  <a:cxn ang="0">
                    <a:pos x="305" y="101"/>
                  </a:cxn>
                  <a:cxn ang="0">
                    <a:pos x="326" y="109"/>
                  </a:cxn>
                  <a:cxn ang="0">
                    <a:pos x="445" y="109"/>
                  </a:cxn>
                  <a:cxn ang="0">
                    <a:pos x="492" y="135"/>
                  </a:cxn>
                  <a:cxn ang="0">
                    <a:pos x="504" y="172"/>
                  </a:cxn>
                  <a:cxn ang="0">
                    <a:pos x="504" y="298"/>
                  </a:cxn>
                  <a:cxn ang="0">
                    <a:pos x="513" y="327"/>
                  </a:cxn>
                  <a:cxn ang="0">
                    <a:pos x="584" y="387"/>
                  </a:cxn>
                  <a:cxn ang="0">
                    <a:pos x="631" y="412"/>
                  </a:cxn>
                  <a:cxn ang="0">
                    <a:pos x="635" y="442"/>
                  </a:cxn>
                  <a:cxn ang="0">
                    <a:pos x="618" y="459"/>
                  </a:cxn>
                  <a:cxn ang="0">
                    <a:pos x="581" y="459"/>
                  </a:cxn>
                  <a:cxn ang="0">
                    <a:pos x="516" y="476"/>
                  </a:cxn>
                  <a:cxn ang="0">
                    <a:pos x="377" y="479"/>
                  </a:cxn>
                  <a:cxn ang="0">
                    <a:pos x="262" y="466"/>
                  </a:cxn>
                  <a:cxn ang="0">
                    <a:pos x="186" y="445"/>
                  </a:cxn>
                  <a:cxn ang="0">
                    <a:pos x="8" y="445"/>
                  </a:cxn>
                  <a:cxn ang="0">
                    <a:pos x="0" y="459"/>
                  </a:cxn>
                  <a:cxn ang="0">
                    <a:pos x="0" y="491"/>
                  </a:cxn>
                  <a:cxn ang="0">
                    <a:pos x="42" y="550"/>
                  </a:cxn>
                  <a:cxn ang="0">
                    <a:pos x="131" y="589"/>
                  </a:cxn>
                  <a:cxn ang="0">
                    <a:pos x="164" y="623"/>
                  </a:cxn>
                  <a:cxn ang="0">
                    <a:pos x="186" y="614"/>
                  </a:cxn>
                  <a:cxn ang="0">
                    <a:pos x="181" y="584"/>
                  </a:cxn>
                  <a:cxn ang="0">
                    <a:pos x="198" y="567"/>
                  </a:cxn>
                  <a:cxn ang="0">
                    <a:pos x="224" y="555"/>
                  </a:cxn>
                  <a:cxn ang="0">
                    <a:pos x="249" y="555"/>
                  </a:cxn>
                  <a:cxn ang="0">
                    <a:pos x="339" y="559"/>
                  </a:cxn>
                  <a:cxn ang="0">
                    <a:pos x="504" y="601"/>
                  </a:cxn>
                  <a:cxn ang="0">
                    <a:pos x="547" y="597"/>
                  </a:cxn>
                  <a:cxn ang="0">
                    <a:pos x="648" y="567"/>
                  </a:cxn>
                  <a:cxn ang="0">
                    <a:pos x="690" y="567"/>
                  </a:cxn>
                  <a:cxn ang="0">
                    <a:pos x="729" y="575"/>
                  </a:cxn>
                  <a:cxn ang="0">
                    <a:pos x="758" y="592"/>
                  </a:cxn>
                  <a:cxn ang="0">
                    <a:pos x="787" y="601"/>
                  </a:cxn>
                  <a:cxn ang="0">
                    <a:pos x="821" y="617"/>
                  </a:cxn>
                  <a:cxn ang="0">
                    <a:pos x="826" y="627"/>
                  </a:cxn>
                </a:cxnLst>
                <a:rect l="0" t="0" r="r" b="b"/>
                <a:pathLst>
                  <a:path w="877" h="627">
                    <a:moveTo>
                      <a:pt x="826" y="627"/>
                    </a:moveTo>
                    <a:lnTo>
                      <a:pt x="835" y="614"/>
                    </a:lnTo>
                    <a:lnTo>
                      <a:pt x="843" y="539"/>
                    </a:lnTo>
                    <a:lnTo>
                      <a:pt x="835" y="504"/>
                    </a:lnTo>
                    <a:lnTo>
                      <a:pt x="801" y="466"/>
                    </a:lnTo>
                    <a:lnTo>
                      <a:pt x="801" y="442"/>
                    </a:lnTo>
                    <a:lnTo>
                      <a:pt x="809" y="425"/>
                    </a:lnTo>
                    <a:lnTo>
                      <a:pt x="852" y="392"/>
                    </a:lnTo>
                    <a:lnTo>
                      <a:pt x="847" y="298"/>
                    </a:lnTo>
                    <a:lnTo>
                      <a:pt x="868" y="277"/>
                    </a:lnTo>
                    <a:lnTo>
                      <a:pt x="877" y="243"/>
                    </a:lnTo>
                    <a:lnTo>
                      <a:pt x="852" y="214"/>
                    </a:lnTo>
                    <a:lnTo>
                      <a:pt x="860" y="135"/>
                    </a:lnTo>
                    <a:lnTo>
                      <a:pt x="847" y="88"/>
                    </a:lnTo>
                    <a:lnTo>
                      <a:pt x="813" y="46"/>
                    </a:lnTo>
                    <a:lnTo>
                      <a:pt x="818" y="37"/>
                    </a:lnTo>
                    <a:lnTo>
                      <a:pt x="809" y="37"/>
                    </a:lnTo>
                    <a:lnTo>
                      <a:pt x="775" y="63"/>
                    </a:lnTo>
                    <a:lnTo>
                      <a:pt x="639" y="67"/>
                    </a:lnTo>
                    <a:lnTo>
                      <a:pt x="606" y="59"/>
                    </a:lnTo>
                    <a:lnTo>
                      <a:pt x="564" y="29"/>
                    </a:lnTo>
                    <a:lnTo>
                      <a:pt x="513" y="8"/>
                    </a:lnTo>
                    <a:lnTo>
                      <a:pt x="445" y="0"/>
                    </a:lnTo>
                    <a:lnTo>
                      <a:pt x="356" y="17"/>
                    </a:lnTo>
                    <a:lnTo>
                      <a:pt x="317" y="37"/>
                    </a:lnTo>
                    <a:lnTo>
                      <a:pt x="300" y="63"/>
                    </a:lnTo>
                    <a:lnTo>
                      <a:pt x="305" y="101"/>
                    </a:lnTo>
                    <a:lnTo>
                      <a:pt x="326" y="109"/>
                    </a:lnTo>
                    <a:lnTo>
                      <a:pt x="445" y="109"/>
                    </a:lnTo>
                    <a:lnTo>
                      <a:pt x="492" y="135"/>
                    </a:lnTo>
                    <a:lnTo>
                      <a:pt x="504" y="172"/>
                    </a:lnTo>
                    <a:lnTo>
                      <a:pt x="504" y="298"/>
                    </a:lnTo>
                    <a:lnTo>
                      <a:pt x="513" y="327"/>
                    </a:lnTo>
                    <a:lnTo>
                      <a:pt x="584" y="387"/>
                    </a:lnTo>
                    <a:lnTo>
                      <a:pt x="631" y="412"/>
                    </a:lnTo>
                    <a:lnTo>
                      <a:pt x="635" y="442"/>
                    </a:lnTo>
                    <a:lnTo>
                      <a:pt x="618" y="459"/>
                    </a:lnTo>
                    <a:lnTo>
                      <a:pt x="581" y="459"/>
                    </a:lnTo>
                    <a:lnTo>
                      <a:pt x="516" y="476"/>
                    </a:lnTo>
                    <a:lnTo>
                      <a:pt x="377" y="479"/>
                    </a:lnTo>
                    <a:lnTo>
                      <a:pt x="262" y="466"/>
                    </a:lnTo>
                    <a:lnTo>
                      <a:pt x="186" y="445"/>
                    </a:lnTo>
                    <a:lnTo>
                      <a:pt x="8" y="445"/>
                    </a:lnTo>
                    <a:lnTo>
                      <a:pt x="0" y="459"/>
                    </a:lnTo>
                    <a:lnTo>
                      <a:pt x="0" y="491"/>
                    </a:lnTo>
                    <a:lnTo>
                      <a:pt x="42" y="550"/>
                    </a:lnTo>
                    <a:lnTo>
                      <a:pt x="131" y="589"/>
                    </a:lnTo>
                    <a:lnTo>
                      <a:pt x="164" y="623"/>
                    </a:lnTo>
                    <a:lnTo>
                      <a:pt x="186" y="614"/>
                    </a:lnTo>
                    <a:lnTo>
                      <a:pt x="181" y="584"/>
                    </a:lnTo>
                    <a:lnTo>
                      <a:pt x="198" y="567"/>
                    </a:lnTo>
                    <a:lnTo>
                      <a:pt x="224" y="555"/>
                    </a:lnTo>
                    <a:lnTo>
                      <a:pt x="249" y="555"/>
                    </a:lnTo>
                    <a:lnTo>
                      <a:pt x="339" y="559"/>
                    </a:lnTo>
                    <a:lnTo>
                      <a:pt x="504" y="601"/>
                    </a:lnTo>
                    <a:lnTo>
                      <a:pt x="547" y="597"/>
                    </a:lnTo>
                    <a:lnTo>
                      <a:pt x="648" y="567"/>
                    </a:lnTo>
                    <a:lnTo>
                      <a:pt x="690" y="567"/>
                    </a:lnTo>
                    <a:lnTo>
                      <a:pt x="729" y="575"/>
                    </a:lnTo>
                    <a:lnTo>
                      <a:pt x="758" y="592"/>
                    </a:lnTo>
                    <a:lnTo>
                      <a:pt x="787" y="601"/>
                    </a:lnTo>
                    <a:lnTo>
                      <a:pt x="821" y="617"/>
                    </a:lnTo>
                    <a:lnTo>
                      <a:pt x="826" y="627"/>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168" name="Freeform 340"/>
            <p:cNvSpPr>
              <a:spLocks noChangeAspect="1"/>
            </p:cNvSpPr>
            <p:nvPr/>
          </p:nvSpPr>
          <p:spPr bwMode="gray">
            <a:xfrm rot="20552049">
              <a:off x="2055540" y="2315955"/>
              <a:ext cx="17058" cy="14210"/>
            </a:xfrm>
            <a:custGeom>
              <a:avLst/>
              <a:gdLst/>
              <a:ahLst/>
              <a:cxnLst>
                <a:cxn ang="0">
                  <a:pos x="442" y="20"/>
                </a:cxn>
                <a:cxn ang="0">
                  <a:pos x="462" y="54"/>
                </a:cxn>
                <a:cxn ang="0">
                  <a:pos x="471" y="99"/>
                </a:cxn>
                <a:cxn ang="0">
                  <a:pos x="425" y="141"/>
                </a:cxn>
                <a:cxn ang="0">
                  <a:pos x="393" y="159"/>
                </a:cxn>
                <a:cxn ang="0">
                  <a:pos x="292" y="180"/>
                </a:cxn>
                <a:cxn ang="0">
                  <a:pos x="224" y="180"/>
                </a:cxn>
                <a:cxn ang="0">
                  <a:pos x="156" y="172"/>
                </a:cxn>
                <a:cxn ang="0">
                  <a:pos x="51" y="176"/>
                </a:cxn>
                <a:cxn ang="0">
                  <a:pos x="42" y="172"/>
                </a:cxn>
                <a:cxn ang="0">
                  <a:pos x="30" y="113"/>
                </a:cxn>
                <a:cxn ang="0">
                  <a:pos x="0" y="66"/>
                </a:cxn>
                <a:cxn ang="0">
                  <a:pos x="0" y="23"/>
                </a:cxn>
                <a:cxn ang="0">
                  <a:pos x="30" y="0"/>
                </a:cxn>
                <a:cxn ang="0">
                  <a:pos x="385" y="0"/>
                </a:cxn>
                <a:cxn ang="0">
                  <a:pos x="416" y="3"/>
                </a:cxn>
                <a:cxn ang="0">
                  <a:pos x="437" y="11"/>
                </a:cxn>
                <a:cxn ang="0">
                  <a:pos x="442" y="20"/>
                </a:cxn>
              </a:cxnLst>
              <a:rect l="0" t="0" r="r" b="b"/>
              <a:pathLst>
                <a:path w="471" h="180">
                  <a:moveTo>
                    <a:pt x="442" y="20"/>
                  </a:moveTo>
                  <a:lnTo>
                    <a:pt x="462" y="54"/>
                  </a:lnTo>
                  <a:lnTo>
                    <a:pt x="471" y="99"/>
                  </a:lnTo>
                  <a:lnTo>
                    <a:pt x="425" y="141"/>
                  </a:lnTo>
                  <a:lnTo>
                    <a:pt x="393" y="159"/>
                  </a:lnTo>
                  <a:lnTo>
                    <a:pt x="292" y="180"/>
                  </a:lnTo>
                  <a:lnTo>
                    <a:pt x="224" y="180"/>
                  </a:lnTo>
                  <a:lnTo>
                    <a:pt x="156" y="172"/>
                  </a:lnTo>
                  <a:lnTo>
                    <a:pt x="51" y="176"/>
                  </a:lnTo>
                  <a:lnTo>
                    <a:pt x="42" y="172"/>
                  </a:lnTo>
                  <a:lnTo>
                    <a:pt x="30" y="113"/>
                  </a:lnTo>
                  <a:lnTo>
                    <a:pt x="0" y="66"/>
                  </a:lnTo>
                  <a:lnTo>
                    <a:pt x="0" y="23"/>
                  </a:lnTo>
                  <a:lnTo>
                    <a:pt x="30" y="0"/>
                  </a:lnTo>
                  <a:lnTo>
                    <a:pt x="385" y="0"/>
                  </a:lnTo>
                  <a:lnTo>
                    <a:pt x="416" y="3"/>
                  </a:lnTo>
                  <a:lnTo>
                    <a:pt x="437" y="11"/>
                  </a:lnTo>
                  <a:lnTo>
                    <a:pt x="442" y="2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69" name="Freeform 341"/>
            <p:cNvSpPr>
              <a:spLocks noChangeAspect="1"/>
            </p:cNvSpPr>
            <p:nvPr/>
          </p:nvSpPr>
          <p:spPr bwMode="gray">
            <a:xfrm rot="20552049">
              <a:off x="2159595" y="2418981"/>
              <a:ext cx="0" cy="5329"/>
            </a:xfrm>
            <a:custGeom>
              <a:avLst/>
              <a:gdLst/>
              <a:ahLst/>
              <a:cxnLst>
                <a:cxn ang="0">
                  <a:pos x="14" y="0"/>
                </a:cxn>
                <a:cxn ang="0">
                  <a:pos x="0" y="7"/>
                </a:cxn>
                <a:cxn ang="0">
                  <a:pos x="0" y="76"/>
                </a:cxn>
                <a:cxn ang="0">
                  <a:pos x="14" y="59"/>
                </a:cxn>
                <a:cxn ang="0">
                  <a:pos x="14" y="0"/>
                </a:cxn>
              </a:cxnLst>
              <a:rect l="0" t="0" r="r" b="b"/>
              <a:pathLst>
                <a:path w="14" h="76">
                  <a:moveTo>
                    <a:pt x="14" y="0"/>
                  </a:moveTo>
                  <a:lnTo>
                    <a:pt x="0" y="7"/>
                  </a:lnTo>
                  <a:lnTo>
                    <a:pt x="0" y="76"/>
                  </a:lnTo>
                  <a:lnTo>
                    <a:pt x="14" y="59"/>
                  </a:lnTo>
                  <a:lnTo>
                    <a:pt x="14"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170" name="Freeform 342"/>
            <p:cNvSpPr>
              <a:spLocks noChangeAspect="1"/>
            </p:cNvSpPr>
            <p:nvPr/>
          </p:nvSpPr>
          <p:spPr bwMode="gray">
            <a:xfrm rot="20552049">
              <a:off x="2130596" y="2344376"/>
              <a:ext cx="5118" cy="12435"/>
            </a:xfrm>
            <a:custGeom>
              <a:avLst/>
              <a:gdLst/>
              <a:ahLst/>
              <a:cxnLst>
                <a:cxn ang="0">
                  <a:pos x="122" y="0"/>
                </a:cxn>
                <a:cxn ang="0">
                  <a:pos x="98" y="4"/>
                </a:cxn>
                <a:cxn ang="0">
                  <a:pos x="81" y="52"/>
                </a:cxn>
                <a:cxn ang="0">
                  <a:pos x="17" y="45"/>
                </a:cxn>
                <a:cxn ang="0">
                  <a:pos x="0" y="104"/>
                </a:cxn>
                <a:cxn ang="0">
                  <a:pos x="8" y="160"/>
                </a:cxn>
                <a:cxn ang="0">
                  <a:pos x="53" y="163"/>
                </a:cxn>
                <a:cxn ang="0">
                  <a:pos x="70" y="104"/>
                </a:cxn>
                <a:cxn ang="0">
                  <a:pos x="83" y="93"/>
                </a:cxn>
                <a:cxn ang="0">
                  <a:pos x="132" y="91"/>
                </a:cxn>
                <a:cxn ang="0">
                  <a:pos x="173" y="74"/>
                </a:cxn>
                <a:cxn ang="0">
                  <a:pos x="166" y="52"/>
                </a:cxn>
                <a:cxn ang="0">
                  <a:pos x="135" y="38"/>
                </a:cxn>
                <a:cxn ang="0">
                  <a:pos x="122" y="0"/>
                </a:cxn>
              </a:cxnLst>
              <a:rect l="0" t="0" r="r" b="b"/>
              <a:pathLst>
                <a:path w="173" h="163">
                  <a:moveTo>
                    <a:pt x="122" y="0"/>
                  </a:moveTo>
                  <a:lnTo>
                    <a:pt x="98" y="4"/>
                  </a:lnTo>
                  <a:lnTo>
                    <a:pt x="81" y="52"/>
                  </a:lnTo>
                  <a:lnTo>
                    <a:pt x="17" y="45"/>
                  </a:lnTo>
                  <a:lnTo>
                    <a:pt x="0" y="104"/>
                  </a:lnTo>
                  <a:lnTo>
                    <a:pt x="8" y="160"/>
                  </a:lnTo>
                  <a:lnTo>
                    <a:pt x="53" y="163"/>
                  </a:lnTo>
                  <a:lnTo>
                    <a:pt x="70" y="104"/>
                  </a:lnTo>
                  <a:lnTo>
                    <a:pt x="83" y="93"/>
                  </a:lnTo>
                  <a:lnTo>
                    <a:pt x="132" y="91"/>
                  </a:lnTo>
                  <a:lnTo>
                    <a:pt x="173" y="74"/>
                  </a:lnTo>
                  <a:lnTo>
                    <a:pt x="166" y="52"/>
                  </a:lnTo>
                  <a:lnTo>
                    <a:pt x="135" y="38"/>
                  </a:lnTo>
                  <a:lnTo>
                    <a:pt x="122"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74" name="Freeform 343"/>
            <p:cNvSpPr>
              <a:spLocks noChangeAspect="1"/>
            </p:cNvSpPr>
            <p:nvPr/>
          </p:nvSpPr>
          <p:spPr bwMode="gray">
            <a:xfrm rot="20552049">
              <a:off x="2081127" y="2312403"/>
              <a:ext cx="0" cy="1777"/>
            </a:xfrm>
            <a:custGeom>
              <a:avLst/>
              <a:gdLst/>
              <a:ahLst/>
              <a:cxnLst>
                <a:cxn ang="0">
                  <a:pos x="28" y="0"/>
                </a:cxn>
                <a:cxn ang="0">
                  <a:pos x="0" y="21"/>
                </a:cxn>
                <a:cxn ang="0">
                  <a:pos x="3" y="39"/>
                </a:cxn>
                <a:cxn ang="0">
                  <a:pos x="28" y="32"/>
                </a:cxn>
                <a:cxn ang="0">
                  <a:pos x="28" y="0"/>
                </a:cxn>
              </a:cxnLst>
              <a:rect l="0" t="0" r="r" b="b"/>
              <a:pathLst>
                <a:path w="28" h="39">
                  <a:moveTo>
                    <a:pt x="28" y="0"/>
                  </a:moveTo>
                  <a:lnTo>
                    <a:pt x="0" y="21"/>
                  </a:lnTo>
                  <a:lnTo>
                    <a:pt x="3" y="39"/>
                  </a:lnTo>
                  <a:lnTo>
                    <a:pt x="28" y="32"/>
                  </a:lnTo>
                  <a:lnTo>
                    <a:pt x="28"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75" name="Freeform 344"/>
            <p:cNvSpPr>
              <a:spLocks noChangeAspect="1"/>
            </p:cNvSpPr>
            <p:nvPr/>
          </p:nvSpPr>
          <p:spPr bwMode="gray">
            <a:xfrm rot="20552049">
              <a:off x="2084538" y="2326613"/>
              <a:ext cx="1706" cy="3553"/>
            </a:xfrm>
            <a:custGeom>
              <a:avLst/>
              <a:gdLst/>
              <a:ahLst/>
              <a:cxnLst>
                <a:cxn ang="0">
                  <a:pos x="6" y="8"/>
                </a:cxn>
                <a:cxn ang="0">
                  <a:pos x="0" y="17"/>
                </a:cxn>
                <a:cxn ang="0">
                  <a:pos x="6" y="34"/>
                </a:cxn>
                <a:cxn ang="0">
                  <a:pos x="42" y="0"/>
                </a:cxn>
                <a:cxn ang="0">
                  <a:pos x="6" y="8"/>
                </a:cxn>
              </a:cxnLst>
              <a:rect l="0" t="0" r="r" b="b"/>
              <a:pathLst>
                <a:path w="42" h="34">
                  <a:moveTo>
                    <a:pt x="6" y="8"/>
                  </a:moveTo>
                  <a:lnTo>
                    <a:pt x="0" y="17"/>
                  </a:lnTo>
                  <a:lnTo>
                    <a:pt x="6" y="34"/>
                  </a:lnTo>
                  <a:lnTo>
                    <a:pt x="42" y="0"/>
                  </a:lnTo>
                  <a:lnTo>
                    <a:pt x="6" y="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76" name="Freeform 345"/>
            <p:cNvSpPr>
              <a:spLocks noChangeAspect="1"/>
            </p:cNvSpPr>
            <p:nvPr/>
          </p:nvSpPr>
          <p:spPr bwMode="gray">
            <a:xfrm rot="20552049">
              <a:off x="2139125" y="2363915"/>
              <a:ext cx="3412" cy="8882"/>
            </a:xfrm>
            <a:custGeom>
              <a:avLst/>
              <a:gdLst/>
              <a:ahLst/>
              <a:cxnLst>
                <a:cxn ang="0">
                  <a:pos x="18" y="0"/>
                </a:cxn>
                <a:cxn ang="0">
                  <a:pos x="0" y="0"/>
                </a:cxn>
                <a:cxn ang="0">
                  <a:pos x="0" y="86"/>
                </a:cxn>
                <a:cxn ang="0">
                  <a:pos x="14" y="124"/>
                </a:cxn>
                <a:cxn ang="0">
                  <a:pos x="42" y="124"/>
                </a:cxn>
                <a:cxn ang="0">
                  <a:pos x="52" y="90"/>
                </a:cxn>
                <a:cxn ang="0">
                  <a:pos x="49" y="20"/>
                </a:cxn>
                <a:cxn ang="0">
                  <a:pos x="18" y="0"/>
                </a:cxn>
              </a:cxnLst>
              <a:rect l="0" t="0" r="r" b="b"/>
              <a:pathLst>
                <a:path w="52" h="124">
                  <a:moveTo>
                    <a:pt x="18" y="0"/>
                  </a:moveTo>
                  <a:lnTo>
                    <a:pt x="0" y="0"/>
                  </a:lnTo>
                  <a:lnTo>
                    <a:pt x="0" y="86"/>
                  </a:lnTo>
                  <a:lnTo>
                    <a:pt x="14" y="124"/>
                  </a:lnTo>
                  <a:lnTo>
                    <a:pt x="42" y="124"/>
                  </a:lnTo>
                  <a:lnTo>
                    <a:pt x="52" y="90"/>
                  </a:lnTo>
                  <a:lnTo>
                    <a:pt x="49" y="20"/>
                  </a:lnTo>
                  <a:lnTo>
                    <a:pt x="18"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77" name="Freeform 346"/>
            <p:cNvSpPr>
              <a:spLocks noChangeAspect="1"/>
            </p:cNvSpPr>
            <p:nvPr/>
          </p:nvSpPr>
          <p:spPr bwMode="gray">
            <a:xfrm rot="20552049">
              <a:off x="2159595" y="2447402"/>
              <a:ext cx="1706" cy="5329"/>
            </a:xfrm>
            <a:custGeom>
              <a:avLst/>
              <a:gdLst/>
              <a:ahLst/>
              <a:cxnLst>
                <a:cxn ang="0">
                  <a:pos x="49" y="0"/>
                </a:cxn>
                <a:cxn ang="0">
                  <a:pos x="17" y="14"/>
                </a:cxn>
                <a:cxn ang="0">
                  <a:pos x="0" y="62"/>
                </a:cxn>
                <a:cxn ang="0">
                  <a:pos x="38" y="41"/>
                </a:cxn>
                <a:cxn ang="0">
                  <a:pos x="49" y="0"/>
                </a:cxn>
              </a:cxnLst>
              <a:rect l="0" t="0" r="r" b="b"/>
              <a:pathLst>
                <a:path w="49" h="62">
                  <a:moveTo>
                    <a:pt x="49" y="0"/>
                  </a:moveTo>
                  <a:lnTo>
                    <a:pt x="17" y="14"/>
                  </a:lnTo>
                  <a:lnTo>
                    <a:pt x="0" y="62"/>
                  </a:lnTo>
                  <a:lnTo>
                    <a:pt x="38" y="41"/>
                  </a:lnTo>
                  <a:lnTo>
                    <a:pt x="49"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sp>
          <p:nvSpPr>
            <p:cNvPr id="178" name="Freeform 347"/>
            <p:cNvSpPr>
              <a:spLocks noChangeAspect="1"/>
            </p:cNvSpPr>
            <p:nvPr/>
          </p:nvSpPr>
          <p:spPr bwMode="gray">
            <a:xfrm rot="20552049">
              <a:off x="1832076" y="2252008"/>
              <a:ext cx="126231" cy="87040"/>
            </a:xfrm>
            <a:custGeom>
              <a:avLst/>
              <a:gdLst/>
              <a:ahLst/>
              <a:cxnLst>
                <a:cxn ang="0">
                  <a:pos x="2488" y="571"/>
                </a:cxn>
                <a:cxn ang="0">
                  <a:pos x="2639" y="644"/>
                </a:cxn>
                <a:cxn ang="0">
                  <a:pos x="2750" y="689"/>
                </a:cxn>
                <a:cxn ang="0">
                  <a:pos x="2869" y="689"/>
                </a:cxn>
                <a:cxn ang="0">
                  <a:pos x="2865" y="787"/>
                </a:cxn>
                <a:cxn ang="0">
                  <a:pos x="2916" y="820"/>
                </a:cxn>
                <a:cxn ang="0">
                  <a:pos x="3170" y="871"/>
                </a:cxn>
                <a:cxn ang="0">
                  <a:pos x="3309" y="951"/>
                </a:cxn>
                <a:cxn ang="0">
                  <a:pos x="3137" y="1073"/>
                </a:cxn>
                <a:cxn ang="0">
                  <a:pos x="2908" y="1111"/>
                </a:cxn>
                <a:cxn ang="0">
                  <a:pos x="2531" y="1086"/>
                </a:cxn>
                <a:cxn ang="0">
                  <a:pos x="2269" y="1123"/>
                </a:cxn>
                <a:cxn ang="0">
                  <a:pos x="2255" y="1069"/>
                </a:cxn>
                <a:cxn ang="0">
                  <a:pos x="2449" y="951"/>
                </a:cxn>
                <a:cxn ang="0">
                  <a:pos x="2416" y="880"/>
                </a:cxn>
                <a:cxn ang="0">
                  <a:pos x="2107" y="803"/>
                </a:cxn>
                <a:cxn ang="0">
                  <a:pos x="1989" y="660"/>
                </a:cxn>
                <a:cxn ang="0">
                  <a:pos x="1832" y="547"/>
                </a:cxn>
                <a:cxn ang="0">
                  <a:pos x="1675" y="534"/>
                </a:cxn>
                <a:cxn ang="0">
                  <a:pos x="1405" y="412"/>
                </a:cxn>
                <a:cxn ang="0">
                  <a:pos x="1184" y="366"/>
                </a:cxn>
                <a:cxn ang="0">
                  <a:pos x="1091" y="383"/>
                </a:cxn>
                <a:cxn ang="0">
                  <a:pos x="955" y="353"/>
                </a:cxn>
                <a:cxn ang="0">
                  <a:pos x="870" y="293"/>
                </a:cxn>
                <a:cxn ang="0">
                  <a:pos x="990" y="231"/>
                </a:cxn>
                <a:cxn ang="0">
                  <a:pos x="929" y="189"/>
                </a:cxn>
                <a:cxn ang="0">
                  <a:pos x="604" y="205"/>
                </a:cxn>
                <a:cxn ang="0">
                  <a:pos x="451" y="325"/>
                </a:cxn>
                <a:cxn ang="0">
                  <a:pos x="281" y="403"/>
                </a:cxn>
                <a:cxn ang="0">
                  <a:pos x="129" y="482"/>
                </a:cxn>
                <a:cxn ang="0">
                  <a:pos x="99" y="449"/>
                </a:cxn>
                <a:cxn ang="0">
                  <a:pos x="78" y="396"/>
                </a:cxn>
                <a:cxn ang="0">
                  <a:pos x="147" y="366"/>
                </a:cxn>
                <a:cxn ang="0">
                  <a:pos x="238" y="176"/>
                </a:cxn>
                <a:cxn ang="0">
                  <a:pos x="454" y="79"/>
                </a:cxn>
                <a:cxn ang="0">
                  <a:pos x="1003" y="0"/>
                </a:cxn>
                <a:cxn ang="0">
                  <a:pos x="1295" y="20"/>
                </a:cxn>
                <a:cxn ang="0">
                  <a:pos x="1490" y="62"/>
                </a:cxn>
                <a:cxn ang="0">
                  <a:pos x="1637" y="189"/>
                </a:cxn>
                <a:cxn ang="0">
                  <a:pos x="1879" y="251"/>
                </a:cxn>
                <a:cxn ang="0">
                  <a:pos x="1985" y="293"/>
                </a:cxn>
                <a:cxn ang="0">
                  <a:pos x="1989" y="325"/>
                </a:cxn>
                <a:cxn ang="0">
                  <a:pos x="2167" y="429"/>
                </a:cxn>
                <a:cxn ang="0">
                  <a:pos x="2394" y="508"/>
                </a:cxn>
              </a:cxnLst>
              <a:rect l="0" t="0" r="r" b="b"/>
              <a:pathLst>
                <a:path w="3347" h="1123">
                  <a:moveTo>
                    <a:pt x="2394" y="508"/>
                  </a:moveTo>
                  <a:lnTo>
                    <a:pt x="2399" y="517"/>
                  </a:lnTo>
                  <a:lnTo>
                    <a:pt x="2488" y="571"/>
                  </a:lnTo>
                  <a:lnTo>
                    <a:pt x="2559" y="627"/>
                  </a:lnTo>
                  <a:lnTo>
                    <a:pt x="2605" y="644"/>
                  </a:lnTo>
                  <a:lnTo>
                    <a:pt x="2639" y="644"/>
                  </a:lnTo>
                  <a:lnTo>
                    <a:pt x="2665" y="652"/>
                  </a:lnTo>
                  <a:lnTo>
                    <a:pt x="2687" y="669"/>
                  </a:lnTo>
                  <a:lnTo>
                    <a:pt x="2750" y="689"/>
                  </a:lnTo>
                  <a:lnTo>
                    <a:pt x="2793" y="689"/>
                  </a:lnTo>
                  <a:lnTo>
                    <a:pt x="2835" y="680"/>
                  </a:lnTo>
                  <a:lnTo>
                    <a:pt x="2869" y="689"/>
                  </a:lnTo>
                  <a:lnTo>
                    <a:pt x="2886" y="719"/>
                  </a:lnTo>
                  <a:lnTo>
                    <a:pt x="2886" y="744"/>
                  </a:lnTo>
                  <a:lnTo>
                    <a:pt x="2865" y="787"/>
                  </a:lnTo>
                  <a:lnTo>
                    <a:pt x="2865" y="803"/>
                  </a:lnTo>
                  <a:lnTo>
                    <a:pt x="2874" y="811"/>
                  </a:lnTo>
                  <a:lnTo>
                    <a:pt x="2916" y="820"/>
                  </a:lnTo>
                  <a:lnTo>
                    <a:pt x="3094" y="816"/>
                  </a:lnTo>
                  <a:lnTo>
                    <a:pt x="3128" y="828"/>
                  </a:lnTo>
                  <a:lnTo>
                    <a:pt x="3170" y="871"/>
                  </a:lnTo>
                  <a:lnTo>
                    <a:pt x="3182" y="891"/>
                  </a:lnTo>
                  <a:lnTo>
                    <a:pt x="3259" y="947"/>
                  </a:lnTo>
                  <a:lnTo>
                    <a:pt x="3309" y="951"/>
                  </a:lnTo>
                  <a:lnTo>
                    <a:pt x="3343" y="964"/>
                  </a:lnTo>
                  <a:lnTo>
                    <a:pt x="3347" y="1002"/>
                  </a:lnTo>
                  <a:lnTo>
                    <a:pt x="3137" y="1073"/>
                  </a:lnTo>
                  <a:lnTo>
                    <a:pt x="3072" y="1103"/>
                  </a:lnTo>
                  <a:lnTo>
                    <a:pt x="2996" y="1115"/>
                  </a:lnTo>
                  <a:lnTo>
                    <a:pt x="2908" y="1111"/>
                  </a:lnTo>
                  <a:lnTo>
                    <a:pt x="2852" y="1094"/>
                  </a:lnTo>
                  <a:lnTo>
                    <a:pt x="2793" y="1090"/>
                  </a:lnTo>
                  <a:lnTo>
                    <a:pt x="2531" y="1086"/>
                  </a:lnTo>
                  <a:lnTo>
                    <a:pt x="2394" y="1103"/>
                  </a:lnTo>
                  <a:lnTo>
                    <a:pt x="2314" y="1123"/>
                  </a:lnTo>
                  <a:lnTo>
                    <a:pt x="2269" y="1123"/>
                  </a:lnTo>
                  <a:lnTo>
                    <a:pt x="2243" y="1115"/>
                  </a:lnTo>
                  <a:lnTo>
                    <a:pt x="2235" y="1094"/>
                  </a:lnTo>
                  <a:lnTo>
                    <a:pt x="2255" y="1069"/>
                  </a:lnTo>
                  <a:lnTo>
                    <a:pt x="2314" y="1019"/>
                  </a:lnTo>
                  <a:lnTo>
                    <a:pt x="2373" y="985"/>
                  </a:lnTo>
                  <a:lnTo>
                    <a:pt x="2449" y="951"/>
                  </a:lnTo>
                  <a:lnTo>
                    <a:pt x="2457" y="917"/>
                  </a:lnTo>
                  <a:lnTo>
                    <a:pt x="2454" y="900"/>
                  </a:lnTo>
                  <a:lnTo>
                    <a:pt x="2416" y="880"/>
                  </a:lnTo>
                  <a:lnTo>
                    <a:pt x="2319" y="849"/>
                  </a:lnTo>
                  <a:lnTo>
                    <a:pt x="2141" y="837"/>
                  </a:lnTo>
                  <a:lnTo>
                    <a:pt x="2107" y="803"/>
                  </a:lnTo>
                  <a:lnTo>
                    <a:pt x="2056" y="770"/>
                  </a:lnTo>
                  <a:lnTo>
                    <a:pt x="2019" y="727"/>
                  </a:lnTo>
                  <a:lnTo>
                    <a:pt x="1989" y="660"/>
                  </a:lnTo>
                  <a:lnTo>
                    <a:pt x="1977" y="606"/>
                  </a:lnTo>
                  <a:lnTo>
                    <a:pt x="1938" y="560"/>
                  </a:lnTo>
                  <a:lnTo>
                    <a:pt x="1832" y="547"/>
                  </a:lnTo>
                  <a:lnTo>
                    <a:pt x="1734" y="551"/>
                  </a:lnTo>
                  <a:lnTo>
                    <a:pt x="1700" y="547"/>
                  </a:lnTo>
                  <a:lnTo>
                    <a:pt x="1675" y="534"/>
                  </a:lnTo>
                  <a:lnTo>
                    <a:pt x="1564" y="513"/>
                  </a:lnTo>
                  <a:lnTo>
                    <a:pt x="1473" y="472"/>
                  </a:lnTo>
                  <a:lnTo>
                    <a:pt x="1405" y="412"/>
                  </a:lnTo>
                  <a:lnTo>
                    <a:pt x="1354" y="387"/>
                  </a:lnTo>
                  <a:lnTo>
                    <a:pt x="1222" y="383"/>
                  </a:lnTo>
                  <a:lnTo>
                    <a:pt x="1184" y="366"/>
                  </a:lnTo>
                  <a:lnTo>
                    <a:pt x="1159" y="366"/>
                  </a:lnTo>
                  <a:lnTo>
                    <a:pt x="1129" y="378"/>
                  </a:lnTo>
                  <a:lnTo>
                    <a:pt x="1091" y="383"/>
                  </a:lnTo>
                  <a:lnTo>
                    <a:pt x="1049" y="370"/>
                  </a:lnTo>
                  <a:lnTo>
                    <a:pt x="1037" y="358"/>
                  </a:lnTo>
                  <a:lnTo>
                    <a:pt x="955" y="353"/>
                  </a:lnTo>
                  <a:lnTo>
                    <a:pt x="904" y="341"/>
                  </a:lnTo>
                  <a:lnTo>
                    <a:pt x="887" y="327"/>
                  </a:lnTo>
                  <a:lnTo>
                    <a:pt x="870" y="293"/>
                  </a:lnTo>
                  <a:lnTo>
                    <a:pt x="870" y="276"/>
                  </a:lnTo>
                  <a:lnTo>
                    <a:pt x="972" y="251"/>
                  </a:lnTo>
                  <a:lnTo>
                    <a:pt x="990" y="231"/>
                  </a:lnTo>
                  <a:lnTo>
                    <a:pt x="981" y="209"/>
                  </a:lnTo>
                  <a:lnTo>
                    <a:pt x="943" y="201"/>
                  </a:lnTo>
                  <a:lnTo>
                    <a:pt x="929" y="189"/>
                  </a:lnTo>
                  <a:lnTo>
                    <a:pt x="718" y="167"/>
                  </a:lnTo>
                  <a:lnTo>
                    <a:pt x="658" y="172"/>
                  </a:lnTo>
                  <a:lnTo>
                    <a:pt x="604" y="205"/>
                  </a:lnTo>
                  <a:lnTo>
                    <a:pt x="557" y="251"/>
                  </a:lnTo>
                  <a:lnTo>
                    <a:pt x="519" y="302"/>
                  </a:lnTo>
                  <a:lnTo>
                    <a:pt x="451" y="325"/>
                  </a:lnTo>
                  <a:lnTo>
                    <a:pt x="370" y="332"/>
                  </a:lnTo>
                  <a:lnTo>
                    <a:pt x="323" y="349"/>
                  </a:lnTo>
                  <a:lnTo>
                    <a:pt x="281" y="403"/>
                  </a:lnTo>
                  <a:lnTo>
                    <a:pt x="230" y="412"/>
                  </a:lnTo>
                  <a:lnTo>
                    <a:pt x="213" y="420"/>
                  </a:lnTo>
                  <a:lnTo>
                    <a:pt x="129" y="482"/>
                  </a:lnTo>
                  <a:lnTo>
                    <a:pt x="120" y="482"/>
                  </a:lnTo>
                  <a:lnTo>
                    <a:pt x="117" y="466"/>
                  </a:lnTo>
                  <a:lnTo>
                    <a:pt x="99" y="449"/>
                  </a:lnTo>
                  <a:lnTo>
                    <a:pt x="0" y="455"/>
                  </a:lnTo>
                  <a:lnTo>
                    <a:pt x="0" y="441"/>
                  </a:lnTo>
                  <a:lnTo>
                    <a:pt x="78" y="396"/>
                  </a:lnTo>
                  <a:lnTo>
                    <a:pt x="133" y="390"/>
                  </a:lnTo>
                  <a:lnTo>
                    <a:pt x="141" y="383"/>
                  </a:lnTo>
                  <a:lnTo>
                    <a:pt x="147" y="366"/>
                  </a:lnTo>
                  <a:lnTo>
                    <a:pt x="147" y="257"/>
                  </a:lnTo>
                  <a:lnTo>
                    <a:pt x="163" y="226"/>
                  </a:lnTo>
                  <a:lnTo>
                    <a:pt x="238" y="176"/>
                  </a:lnTo>
                  <a:lnTo>
                    <a:pt x="337" y="130"/>
                  </a:lnTo>
                  <a:lnTo>
                    <a:pt x="358" y="125"/>
                  </a:lnTo>
                  <a:lnTo>
                    <a:pt x="454" y="79"/>
                  </a:lnTo>
                  <a:lnTo>
                    <a:pt x="675" y="29"/>
                  </a:lnTo>
                  <a:lnTo>
                    <a:pt x="752" y="3"/>
                  </a:lnTo>
                  <a:lnTo>
                    <a:pt x="1003" y="0"/>
                  </a:lnTo>
                  <a:lnTo>
                    <a:pt x="1112" y="20"/>
                  </a:lnTo>
                  <a:lnTo>
                    <a:pt x="1227" y="25"/>
                  </a:lnTo>
                  <a:lnTo>
                    <a:pt x="1295" y="20"/>
                  </a:lnTo>
                  <a:lnTo>
                    <a:pt x="1336" y="54"/>
                  </a:lnTo>
                  <a:lnTo>
                    <a:pt x="1366" y="67"/>
                  </a:lnTo>
                  <a:lnTo>
                    <a:pt x="1490" y="62"/>
                  </a:lnTo>
                  <a:lnTo>
                    <a:pt x="1524" y="79"/>
                  </a:lnTo>
                  <a:lnTo>
                    <a:pt x="1612" y="150"/>
                  </a:lnTo>
                  <a:lnTo>
                    <a:pt x="1637" y="189"/>
                  </a:lnTo>
                  <a:lnTo>
                    <a:pt x="1700" y="240"/>
                  </a:lnTo>
                  <a:lnTo>
                    <a:pt x="1751" y="257"/>
                  </a:lnTo>
                  <a:lnTo>
                    <a:pt x="1879" y="251"/>
                  </a:lnTo>
                  <a:lnTo>
                    <a:pt x="1913" y="273"/>
                  </a:lnTo>
                  <a:lnTo>
                    <a:pt x="1968" y="273"/>
                  </a:lnTo>
                  <a:lnTo>
                    <a:pt x="1985" y="293"/>
                  </a:lnTo>
                  <a:lnTo>
                    <a:pt x="1968" y="293"/>
                  </a:lnTo>
                  <a:lnTo>
                    <a:pt x="1964" y="311"/>
                  </a:lnTo>
                  <a:lnTo>
                    <a:pt x="1989" y="325"/>
                  </a:lnTo>
                  <a:lnTo>
                    <a:pt x="2056" y="335"/>
                  </a:lnTo>
                  <a:lnTo>
                    <a:pt x="2099" y="358"/>
                  </a:lnTo>
                  <a:lnTo>
                    <a:pt x="2167" y="429"/>
                  </a:lnTo>
                  <a:lnTo>
                    <a:pt x="2269" y="458"/>
                  </a:lnTo>
                  <a:lnTo>
                    <a:pt x="2344" y="496"/>
                  </a:lnTo>
                  <a:lnTo>
                    <a:pt x="2394" y="50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79" name="Freeform 348"/>
            <p:cNvSpPr>
              <a:spLocks noChangeAspect="1"/>
            </p:cNvSpPr>
            <p:nvPr/>
          </p:nvSpPr>
          <p:spPr bwMode="gray">
            <a:xfrm rot="20552049">
              <a:off x="1852546" y="2298192"/>
              <a:ext cx="5118" cy="10658"/>
            </a:xfrm>
            <a:custGeom>
              <a:avLst/>
              <a:gdLst/>
              <a:ahLst/>
              <a:cxnLst>
                <a:cxn ang="0">
                  <a:pos x="128" y="5"/>
                </a:cxn>
                <a:cxn ang="0">
                  <a:pos x="136" y="42"/>
                </a:cxn>
                <a:cxn ang="0">
                  <a:pos x="153" y="64"/>
                </a:cxn>
                <a:cxn ang="0">
                  <a:pos x="165" y="128"/>
                </a:cxn>
                <a:cxn ang="0">
                  <a:pos x="77" y="156"/>
                </a:cxn>
                <a:cxn ang="0">
                  <a:pos x="38" y="156"/>
                </a:cxn>
                <a:cxn ang="0">
                  <a:pos x="22" y="144"/>
                </a:cxn>
                <a:cxn ang="0">
                  <a:pos x="8" y="131"/>
                </a:cxn>
                <a:cxn ang="0">
                  <a:pos x="0" y="98"/>
                </a:cxn>
                <a:cxn ang="0">
                  <a:pos x="51" y="123"/>
                </a:cxn>
                <a:cxn ang="0">
                  <a:pos x="63" y="89"/>
                </a:cxn>
                <a:cxn ang="0">
                  <a:pos x="51" y="68"/>
                </a:cxn>
                <a:cxn ang="0">
                  <a:pos x="47" y="42"/>
                </a:cxn>
                <a:cxn ang="0">
                  <a:pos x="51" y="9"/>
                </a:cxn>
                <a:cxn ang="0">
                  <a:pos x="89" y="0"/>
                </a:cxn>
                <a:cxn ang="0">
                  <a:pos x="114" y="5"/>
                </a:cxn>
                <a:cxn ang="0">
                  <a:pos x="128" y="14"/>
                </a:cxn>
                <a:cxn ang="0">
                  <a:pos x="128" y="5"/>
                </a:cxn>
              </a:cxnLst>
              <a:rect l="0" t="0" r="r" b="b"/>
              <a:pathLst>
                <a:path w="165" h="156">
                  <a:moveTo>
                    <a:pt x="128" y="5"/>
                  </a:moveTo>
                  <a:lnTo>
                    <a:pt x="136" y="42"/>
                  </a:lnTo>
                  <a:lnTo>
                    <a:pt x="153" y="64"/>
                  </a:lnTo>
                  <a:lnTo>
                    <a:pt x="165" y="128"/>
                  </a:lnTo>
                  <a:lnTo>
                    <a:pt x="77" y="156"/>
                  </a:lnTo>
                  <a:lnTo>
                    <a:pt x="38" y="156"/>
                  </a:lnTo>
                  <a:lnTo>
                    <a:pt x="22" y="144"/>
                  </a:lnTo>
                  <a:lnTo>
                    <a:pt x="8" y="131"/>
                  </a:lnTo>
                  <a:lnTo>
                    <a:pt x="0" y="98"/>
                  </a:lnTo>
                  <a:lnTo>
                    <a:pt x="51" y="123"/>
                  </a:lnTo>
                  <a:lnTo>
                    <a:pt x="63" y="89"/>
                  </a:lnTo>
                  <a:lnTo>
                    <a:pt x="51" y="68"/>
                  </a:lnTo>
                  <a:lnTo>
                    <a:pt x="47" y="42"/>
                  </a:lnTo>
                  <a:lnTo>
                    <a:pt x="51" y="9"/>
                  </a:lnTo>
                  <a:lnTo>
                    <a:pt x="89" y="0"/>
                  </a:lnTo>
                  <a:lnTo>
                    <a:pt x="114" y="5"/>
                  </a:lnTo>
                  <a:lnTo>
                    <a:pt x="128" y="14"/>
                  </a:lnTo>
                  <a:lnTo>
                    <a:pt x="128" y="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80" name="Freeform 349"/>
            <p:cNvSpPr>
              <a:spLocks noChangeAspect="1"/>
            </p:cNvSpPr>
            <p:nvPr/>
          </p:nvSpPr>
          <p:spPr bwMode="gray">
            <a:xfrm rot="20552049">
              <a:off x="1898604" y="2262666"/>
              <a:ext cx="11941" cy="15987"/>
            </a:xfrm>
            <a:custGeom>
              <a:avLst/>
              <a:gdLst/>
              <a:ahLst/>
              <a:cxnLst>
                <a:cxn ang="0">
                  <a:pos x="211" y="85"/>
                </a:cxn>
                <a:cxn ang="0">
                  <a:pos x="283" y="127"/>
                </a:cxn>
                <a:cxn ang="0">
                  <a:pos x="308" y="156"/>
                </a:cxn>
                <a:cxn ang="0">
                  <a:pos x="317" y="201"/>
                </a:cxn>
                <a:cxn ang="0">
                  <a:pos x="266" y="198"/>
                </a:cxn>
                <a:cxn ang="0">
                  <a:pos x="208" y="156"/>
                </a:cxn>
                <a:cxn ang="0">
                  <a:pos x="169" y="97"/>
                </a:cxn>
                <a:cxn ang="0">
                  <a:pos x="135" y="68"/>
                </a:cxn>
                <a:cxn ang="0">
                  <a:pos x="59" y="59"/>
                </a:cxn>
                <a:cxn ang="0">
                  <a:pos x="38" y="50"/>
                </a:cxn>
                <a:cxn ang="0">
                  <a:pos x="8" y="29"/>
                </a:cxn>
                <a:cxn ang="0">
                  <a:pos x="0" y="17"/>
                </a:cxn>
                <a:cxn ang="0">
                  <a:pos x="0" y="0"/>
                </a:cxn>
                <a:cxn ang="0">
                  <a:pos x="85" y="4"/>
                </a:cxn>
                <a:cxn ang="0">
                  <a:pos x="211" y="85"/>
                </a:cxn>
              </a:cxnLst>
              <a:rect l="0" t="0" r="r" b="b"/>
              <a:pathLst>
                <a:path w="317" h="201">
                  <a:moveTo>
                    <a:pt x="211" y="85"/>
                  </a:moveTo>
                  <a:lnTo>
                    <a:pt x="283" y="127"/>
                  </a:lnTo>
                  <a:lnTo>
                    <a:pt x="308" y="156"/>
                  </a:lnTo>
                  <a:lnTo>
                    <a:pt x="317" y="201"/>
                  </a:lnTo>
                  <a:lnTo>
                    <a:pt x="266" y="198"/>
                  </a:lnTo>
                  <a:lnTo>
                    <a:pt x="208" y="156"/>
                  </a:lnTo>
                  <a:lnTo>
                    <a:pt x="169" y="97"/>
                  </a:lnTo>
                  <a:lnTo>
                    <a:pt x="135" y="68"/>
                  </a:lnTo>
                  <a:lnTo>
                    <a:pt x="59" y="59"/>
                  </a:lnTo>
                  <a:lnTo>
                    <a:pt x="38" y="50"/>
                  </a:lnTo>
                  <a:lnTo>
                    <a:pt x="8" y="29"/>
                  </a:lnTo>
                  <a:lnTo>
                    <a:pt x="0" y="17"/>
                  </a:lnTo>
                  <a:lnTo>
                    <a:pt x="0" y="0"/>
                  </a:lnTo>
                  <a:lnTo>
                    <a:pt x="85" y="4"/>
                  </a:lnTo>
                  <a:lnTo>
                    <a:pt x="211" y="8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81" name="Freeform 350"/>
            <p:cNvSpPr>
              <a:spLocks noChangeAspect="1"/>
            </p:cNvSpPr>
            <p:nvPr/>
          </p:nvSpPr>
          <p:spPr bwMode="gray">
            <a:xfrm rot="20552049">
              <a:off x="2111831" y="2326613"/>
              <a:ext cx="0" cy="5329"/>
            </a:xfrm>
            <a:custGeom>
              <a:avLst/>
              <a:gdLst/>
              <a:ahLst/>
              <a:cxnLst>
                <a:cxn ang="0">
                  <a:pos x="34" y="2"/>
                </a:cxn>
                <a:cxn ang="0">
                  <a:pos x="0" y="0"/>
                </a:cxn>
                <a:cxn ang="0">
                  <a:pos x="11" y="30"/>
                </a:cxn>
                <a:cxn ang="0">
                  <a:pos x="31" y="47"/>
                </a:cxn>
                <a:cxn ang="0">
                  <a:pos x="46" y="42"/>
                </a:cxn>
                <a:cxn ang="0">
                  <a:pos x="46" y="10"/>
                </a:cxn>
                <a:cxn ang="0">
                  <a:pos x="34" y="2"/>
                </a:cxn>
              </a:cxnLst>
              <a:rect l="0" t="0" r="r" b="b"/>
              <a:pathLst>
                <a:path w="46" h="47">
                  <a:moveTo>
                    <a:pt x="34" y="2"/>
                  </a:moveTo>
                  <a:lnTo>
                    <a:pt x="0" y="0"/>
                  </a:lnTo>
                  <a:lnTo>
                    <a:pt x="11" y="30"/>
                  </a:lnTo>
                  <a:lnTo>
                    <a:pt x="31" y="47"/>
                  </a:lnTo>
                  <a:lnTo>
                    <a:pt x="46" y="42"/>
                  </a:lnTo>
                  <a:lnTo>
                    <a:pt x="46" y="10"/>
                  </a:lnTo>
                  <a:lnTo>
                    <a:pt x="34" y="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82" name="Freeform 351"/>
            <p:cNvSpPr>
              <a:spLocks noChangeAspect="1"/>
            </p:cNvSpPr>
            <p:nvPr/>
          </p:nvSpPr>
          <p:spPr bwMode="gray">
            <a:xfrm rot="20552049">
              <a:off x="2156183" y="2401218"/>
              <a:ext cx="1706" cy="7105"/>
            </a:xfrm>
            <a:custGeom>
              <a:avLst/>
              <a:gdLst/>
              <a:ahLst/>
              <a:cxnLst>
                <a:cxn ang="0">
                  <a:pos x="25" y="0"/>
                </a:cxn>
                <a:cxn ang="0">
                  <a:pos x="0" y="97"/>
                </a:cxn>
                <a:cxn ang="0">
                  <a:pos x="25" y="103"/>
                </a:cxn>
                <a:cxn ang="0">
                  <a:pos x="45" y="94"/>
                </a:cxn>
                <a:cxn ang="0">
                  <a:pos x="45" y="62"/>
                </a:cxn>
                <a:cxn ang="0">
                  <a:pos x="39" y="20"/>
                </a:cxn>
                <a:cxn ang="0">
                  <a:pos x="25" y="0"/>
                </a:cxn>
              </a:cxnLst>
              <a:rect l="0" t="0" r="r" b="b"/>
              <a:pathLst>
                <a:path w="45" h="103">
                  <a:moveTo>
                    <a:pt x="25" y="0"/>
                  </a:moveTo>
                  <a:lnTo>
                    <a:pt x="0" y="97"/>
                  </a:lnTo>
                  <a:lnTo>
                    <a:pt x="25" y="103"/>
                  </a:lnTo>
                  <a:lnTo>
                    <a:pt x="45" y="94"/>
                  </a:lnTo>
                  <a:lnTo>
                    <a:pt x="45" y="62"/>
                  </a:lnTo>
                  <a:lnTo>
                    <a:pt x="39" y="20"/>
                  </a:lnTo>
                  <a:lnTo>
                    <a:pt x="25" y="0"/>
                  </a:lnTo>
                  <a:close/>
                </a:path>
              </a:pathLst>
            </a:custGeom>
            <a:grpFill/>
            <a:ln w="3175" cap="flat" cmpd="sng">
              <a:noFill/>
              <a:prstDash val="solid"/>
              <a:round/>
              <a:headEnd type="none" w="med" len="med"/>
              <a:tailEnd type="none" w="med" len="med"/>
            </a:ln>
            <a:effectLst/>
          </p:spPr>
          <p:txBody>
            <a:bodyPr/>
            <a:lstStyle/>
            <a:p>
              <a:endParaRPr lang="en-US" dirty="0">
                <a:solidFill>
                  <a:schemeClr val="accent2"/>
                </a:solidFill>
              </a:endParaRPr>
            </a:p>
          </p:txBody>
        </p:sp>
        <p:grpSp>
          <p:nvGrpSpPr>
            <p:cNvPr id="183" name="Group 362"/>
            <p:cNvGrpSpPr/>
            <p:nvPr/>
          </p:nvGrpSpPr>
          <p:grpSpPr bwMode="gray">
            <a:xfrm>
              <a:off x="3181385" y="720828"/>
              <a:ext cx="945028" cy="1241642"/>
              <a:chOff x="4580731" y="1911697"/>
              <a:chExt cx="879476" cy="1109663"/>
            </a:xfrm>
            <a:grpFill/>
          </p:grpSpPr>
          <p:sp>
            <p:nvSpPr>
              <p:cNvPr id="239" name="Freeform 175"/>
              <p:cNvSpPr>
                <a:spLocks noChangeAspect="1"/>
              </p:cNvSpPr>
              <p:nvPr/>
            </p:nvSpPr>
            <p:spPr bwMode="gray">
              <a:xfrm>
                <a:off x="4923631" y="2716560"/>
                <a:ext cx="133350" cy="65088"/>
              </a:xfrm>
              <a:custGeom>
                <a:avLst/>
                <a:gdLst/>
                <a:ahLst/>
                <a:cxnLst>
                  <a:cxn ang="0">
                    <a:pos x="234" y="27"/>
                  </a:cxn>
                  <a:cxn ang="0">
                    <a:pos x="213" y="43"/>
                  </a:cxn>
                  <a:cxn ang="0">
                    <a:pos x="188" y="62"/>
                  </a:cxn>
                  <a:cxn ang="0">
                    <a:pos x="184" y="90"/>
                  </a:cxn>
                  <a:cxn ang="0">
                    <a:pos x="191" y="113"/>
                  </a:cxn>
                  <a:cxn ang="0">
                    <a:pos x="179" y="110"/>
                  </a:cxn>
                  <a:cxn ang="0">
                    <a:pos x="153" y="106"/>
                  </a:cxn>
                  <a:cxn ang="0">
                    <a:pos x="116" y="114"/>
                  </a:cxn>
                  <a:cxn ang="0">
                    <a:pos x="83" y="127"/>
                  </a:cxn>
                  <a:cxn ang="0">
                    <a:pos x="59" y="118"/>
                  </a:cxn>
                  <a:cxn ang="0">
                    <a:pos x="49" y="132"/>
                  </a:cxn>
                  <a:cxn ang="0">
                    <a:pos x="34" y="129"/>
                  </a:cxn>
                  <a:cxn ang="0">
                    <a:pos x="19" y="119"/>
                  </a:cxn>
                  <a:cxn ang="0">
                    <a:pos x="0" y="123"/>
                  </a:cxn>
                  <a:cxn ang="0">
                    <a:pos x="16" y="137"/>
                  </a:cxn>
                  <a:cxn ang="0">
                    <a:pos x="17" y="155"/>
                  </a:cxn>
                  <a:cxn ang="0">
                    <a:pos x="17" y="167"/>
                  </a:cxn>
                  <a:cxn ang="0">
                    <a:pos x="36" y="172"/>
                  </a:cxn>
                  <a:cxn ang="0">
                    <a:pos x="51" y="173"/>
                  </a:cxn>
                  <a:cxn ang="0">
                    <a:pos x="68" y="177"/>
                  </a:cxn>
                  <a:cxn ang="0">
                    <a:pos x="104" y="165"/>
                  </a:cxn>
                  <a:cxn ang="0">
                    <a:pos x="132" y="161"/>
                  </a:cxn>
                  <a:cxn ang="0">
                    <a:pos x="143" y="156"/>
                  </a:cxn>
                  <a:cxn ang="0">
                    <a:pos x="146" y="164"/>
                  </a:cxn>
                  <a:cxn ang="0">
                    <a:pos x="152" y="178"/>
                  </a:cxn>
                  <a:cxn ang="0">
                    <a:pos x="168" y="187"/>
                  </a:cxn>
                  <a:cxn ang="0">
                    <a:pos x="208" y="198"/>
                  </a:cxn>
                  <a:cxn ang="0">
                    <a:pos x="231" y="203"/>
                  </a:cxn>
                  <a:cxn ang="0">
                    <a:pos x="275" y="205"/>
                  </a:cxn>
                  <a:cxn ang="0">
                    <a:pos x="292" y="189"/>
                  </a:cxn>
                  <a:cxn ang="0">
                    <a:pos x="325" y="191"/>
                  </a:cxn>
                  <a:cxn ang="0">
                    <a:pos x="334" y="182"/>
                  </a:cxn>
                  <a:cxn ang="0">
                    <a:pos x="353" y="176"/>
                  </a:cxn>
                  <a:cxn ang="0">
                    <a:pos x="372" y="161"/>
                  </a:cxn>
                  <a:cxn ang="0">
                    <a:pos x="382" y="148"/>
                  </a:cxn>
                  <a:cxn ang="0">
                    <a:pos x="390" y="119"/>
                  </a:cxn>
                  <a:cxn ang="0">
                    <a:pos x="388" y="103"/>
                  </a:cxn>
                  <a:cxn ang="0">
                    <a:pos x="420" y="95"/>
                  </a:cxn>
                  <a:cxn ang="0">
                    <a:pos x="412" y="62"/>
                  </a:cxn>
                  <a:cxn ang="0">
                    <a:pos x="406" y="26"/>
                  </a:cxn>
                  <a:cxn ang="0">
                    <a:pos x="362" y="19"/>
                  </a:cxn>
                  <a:cxn ang="0">
                    <a:pos x="340" y="1"/>
                  </a:cxn>
                  <a:cxn ang="0">
                    <a:pos x="301" y="10"/>
                  </a:cxn>
                  <a:cxn ang="0">
                    <a:pos x="287" y="27"/>
                  </a:cxn>
                  <a:cxn ang="0">
                    <a:pos x="267" y="32"/>
                  </a:cxn>
                  <a:cxn ang="0">
                    <a:pos x="249" y="25"/>
                  </a:cxn>
                </a:cxnLst>
                <a:rect l="0" t="0" r="r" b="b"/>
                <a:pathLst>
                  <a:path w="420" h="205">
                    <a:moveTo>
                      <a:pt x="235" y="20"/>
                    </a:moveTo>
                    <a:lnTo>
                      <a:pt x="234" y="27"/>
                    </a:lnTo>
                    <a:lnTo>
                      <a:pt x="217" y="35"/>
                    </a:lnTo>
                    <a:lnTo>
                      <a:pt x="213" y="43"/>
                    </a:lnTo>
                    <a:lnTo>
                      <a:pt x="210" y="53"/>
                    </a:lnTo>
                    <a:lnTo>
                      <a:pt x="188" y="62"/>
                    </a:lnTo>
                    <a:lnTo>
                      <a:pt x="183" y="74"/>
                    </a:lnTo>
                    <a:lnTo>
                      <a:pt x="184" y="90"/>
                    </a:lnTo>
                    <a:lnTo>
                      <a:pt x="191" y="106"/>
                    </a:lnTo>
                    <a:lnTo>
                      <a:pt x="191" y="113"/>
                    </a:lnTo>
                    <a:lnTo>
                      <a:pt x="184" y="117"/>
                    </a:lnTo>
                    <a:lnTo>
                      <a:pt x="179" y="110"/>
                    </a:lnTo>
                    <a:lnTo>
                      <a:pt x="164" y="110"/>
                    </a:lnTo>
                    <a:lnTo>
                      <a:pt x="153" y="106"/>
                    </a:lnTo>
                    <a:lnTo>
                      <a:pt x="149" y="111"/>
                    </a:lnTo>
                    <a:lnTo>
                      <a:pt x="116" y="114"/>
                    </a:lnTo>
                    <a:lnTo>
                      <a:pt x="97" y="127"/>
                    </a:lnTo>
                    <a:lnTo>
                      <a:pt x="83" y="127"/>
                    </a:lnTo>
                    <a:lnTo>
                      <a:pt x="70" y="119"/>
                    </a:lnTo>
                    <a:lnTo>
                      <a:pt x="59" y="118"/>
                    </a:lnTo>
                    <a:lnTo>
                      <a:pt x="51" y="124"/>
                    </a:lnTo>
                    <a:lnTo>
                      <a:pt x="49" y="132"/>
                    </a:lnTo>
                    <a:lnTo>
                      <a:pt x="44" y="134"/>
                    </a:lnTo>
                    <a:lnTo>
                      <a:pt x="34" y="129"/>
                    </a:lnTo>
                    <a:lnTo>
                      <a:pt x="28" y="121"/>
                    </a:lnTo>
                    <a:lnTo>
                      <a:pt x="19" y="119"/>
                    </a:lnTo>
                    <a:lnTo>
                      <a:pt x="11" y="119"/>
                    </a:lnTo>
                    <a:lnTo>
                      <a:pt x="0" y="123"/>
                    </a:lnTo>
                    <a:lnTo>
                      <a:pt x="7" y="132"/>
                    </a:lnTo>
                    <a:lnTo>
                      <a:pt x="16" y="137"/>
                    </a:lnTo>
                    <a:lnTo>
                      <a:pt x="17" y="144"/>
                    </a:lnTo>
                    <a:lnTo>
                      <a:pt x="17" y="155"/>
                    </a:lnTo>
                    <a:lnTo>
                      <a:pt x="11" y="162"/>
                    </a:lnTo>
                    <a:lnTo>
                      <a:pt x="17" y="167"/>
                    </a:lnTo>
                    <a:lnTo>
                      <a:pt x="27" y="171"/>
                    </a:lnTo>
                    <a:lnTo>
                      <a:pt x="36" y="172"/>
                    </a:lnTo>
                    <a:lnTo>
                      <a:pt x="44" y="168"/>
                    </a:lnTo>
                    <a:lnTo>
                      <a:pt x="51" y="173"/>
                    </a:lnTo>
                    <a:lnTo>
                      <a:pt x="65" y="178"/>
                    </a:lnTo>
                    <a:lnTo>
                      <a:pt x="68" y="177"/>
                    </a:lnTo>
                    <a:lnTo>
                      <a:pt x="84" y="172"/>
                    </a:lnTo>
                    <a:lnTo>
                      <a:pt x="104" y="165"/>
                    </a:lnTo>
                    <a:lnTo>
                      <a:pt x="122" y="164"/>
                    </a:lnTo>
                    <a:lnTo>
                      <a:pt x="132" y="161"/>
                    </a:lnTo>
                    <a:lnTo>
                      <a:pt x="137" y="157"/>
                    </a:lnTo>
                    <a:lnTo>
                      <a:pt x="143" y="156"/>
                    </a:lnTo>
                    <a:lnTo>
                      <a:pt x="146" y="159"/>
                    </a:lnTo>
                    <a:lnTo>
                      <a:pt x="146" y="164"/>
                    </a:lnTo>
                    <a:lnTo>
                      <a:pt x="148" y="171"/>
                    </a:lnTo>
                    <a:lnTo>
                      <a:pt x="152" y="178"/>
                    </a:lnTo>
                    <a:lnTo>
                      <a:pt x="163" y="187"/>
                    </a:lnTo>
                    <a:lnTo>
                      <a:pt x="168" y="187"/>
                    </a:lnTo>
                    <a:lnTo>
                      <a:pt x="178" y="193"/>
                    </a:lnTo>
                    <a:lnTo>
                      <a:pt x="208" y="198"/>
                    </a:lnTo>
                    <a:lnTo>
                      <a:pt x="222" y="203"/>
                    </a:lnTo>
                    <a:lnTo>
                      <a:pt x="231" y="203"/>
                    </a:lnTo>
                    <a:lnTo>
                      <a:pt x="247" y="203"/>
                    </a:lnTo>
                    <a:lnTo>
                      <a:pt x="275" y="205"/>
                    </a:lnTo>
                    <a:lnTo>
                      <a:pt x="283" y="200"/>
                    </a:lnTo>
                    <a:lnTo>
                      <a:pt x="292" y="189"/>
                    </a:lnTo>
                    <a:lnTo>
                      <a:pt x="305" y="187"/>
                    </a:lnTo>
                    <a:lnTo>
                      <a:pt x="325" y="191"/>
                    </a:lnTo>
                    <a:lnTo>
                      <a:pt x="330" y="182"/>
                    </a:lnTo>
                    <a:lnTo>
                      <a:pt x="334" y="182"/>
                    </a:lnTo>
                    <a:lnTo>
                      <a:pt x="351" y="184"/>
                    </a:lnTo>
                    <a:lnTo>
                      <a:pt x="353" y="176"/>
                    </a:lnTo>
                    <a:lnTo>
                      <a:pt x="362" y="172"/>
                    </a:lnTo>
                    <a:lnTo>
                      <a:pt x="372" y="161"/>
                    </a:lnTo>
                    <a:lnTo>
                      <a:pt x="383" y="159"/>
                    </a:lnTo>
                    <a:lnTo>
                      <a:pt x="382" y="148"/>
                    </a:lnTo>
                    <a:lnTo>
                      <a:pt x="382" y="138"/>
                    </a:lnTo>
                    <a:lnTo>
                      <a:pt x="390" y="119"/>
                    </a:lnTo>
                    <a:lnTo>
                      <a:pt x="384" y="111"/>
                    </a:lnTo>
                    <a:lnTo>
                      <a:pt x="388" y="103"/>
                    </a:lnTo>
                    <a:lnTo>
                      <a:pt x="415" y="103"/>
                    </a:lnTo>
                    <a:lnTo>
                      <a:pt x="420" y="95"/>
                    </a:lnTo>
                    <a:lnTo>
                      <a:pt x="420" y="75"/>
                    </a:lnTo>
                    <a:lnTo>
                      <a:pt x="412" y="62"/>
                    </a:lnTo>
                    <a:lnTo>
                      <a:pt x="406" y="40"/>
                    </a:lnTo>
                    <a:lnTo>
                      <a:pt x="406" y="26"/>
                    </a:lnTo>
                    <a:lnTo>
                      <a:pt x="398" y="15"/>
                    </a:lnTo>
                    <a:lnTo>
                      <a:pt x="362" y="19"/>
                    </a:lnTo>
                    <a:lnTo>
                      <a:pt x="348" y="6"/>
                    </a:lnTo>
                    <a:lnTo>
                      <a:pt x="340" y="1"/>
                    </a:lnTo>
                    <a:lnTo>
                      <a:pt x="307" y="0"/>
                    </a:lnTo>
                    <a:lnTo>
                      <a:pt x="301" y="10"/>
                    </a:lnTo>
                    <a:lnTo>
                      <a:pt x="297" y="19"/>
                    </a:lnTo>
                    <a:lnTo>
                      <a:pt x="287" y="27"/>
                    </a:lnTo>
                    <a:lnTo>
                      <a:pt x="278" y="31"/>
                    </a:lnTo>
                    <a:lnTo>
                      <a:pt x="267" y="32"/>
                    </a:lnTo>
                    <a:lnTo>
                      <a:pt x="256" y="31"/>
                    </a:lnTo>
                    <a:lnTo>
                      <a:pt x="249" y="25"/>
                    </a:lnTo>
                    <a:lnTo>
                      <a:pt x="235" y="2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40" name="Freeform 176"/>
              <p:cNvSpPr>
                <a:spLocks noChangeAspect="1"/>
              </p:cNvSpPr>
              <p:nvPr/>
            </p:nvSpPr>
            <p:spPr bwMode="gray">
              <a:xfrm>
                <a:off x="4783931" y="2875310"/>
                <a:ext cx="7938" cy="4763"/>
              </a:xfrm>
              <a:custGeom>
                <a:avLst/>
                <a:gdLst/>
                <a:ahLst/>
                <a:cxnLst>
                  <a:cxn ang="0">
                    <a:pos x="18" y="7"/>
                  </a:cxn>
                  <a:cxn ang="0">
                    <a:pos x="21" y="11"/>
                  </a:cxn>
                  <a:cxn ang="0">
                    <a:pos x="16" y="13"/>
                  </a:cxn>
                  <a:cxn ang="0">
                    <a:pos x="10" y="12"/>
                  </a:cxn>
                  <a:cxn ang="0">
                    <a:pos x="6" y="7"/>
                  </a:cxn>
                  <a:cxn ang="0">
                    <a:pos x="0" y="0"/>
                  </a:cxn>
                  <a:cxn ang="0">
                    <a:pos x="13" y="1"/>
                  </a:cxn>
                  <a:cxn ang="0">
                    <a:pos x="18" y="7"/>
                  </a:cxn>
                </a:cxnLst>
                <a:rect l="0" t="0" r="r" b="b"/>
                <a:pathLst>
                  <a:path w="21" h="13">
                    <a:moveTo>
                      <a:pt x="18" y="7"/>
                    </a:moveTo>
                    <a:lnTo>
                      <a:pt x="21" y="11"/>
                    </a:lnTo>
                    <a:lnTo>
                      <a:pt x="16" y="13"/>
                    </a:lnTo>
                    <a:lnTo>
                      <a:pt x="10" y="12"/>
                    </a:lnTo>
                    <a:lnTo>
                      <a:pt x="6" y="7"/>
                    </a:lnTo>
                    <a:lnTo>
                      <a:pt x="0" y="0"/>
                    </a:lnTo>
                    <a:lnTo>
                      <a:pt x="13" y="1"/>
                    </a:lnTo>
                    <a:lnTo>
                      <a:pt x="18" y="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41" name="Freeform 177"/>
              <p:cNvSpPr>
                <a:spLocks noChangeAspect="1"/>
              </p:cNvSpPr>
              <p:nvPr/>
            </p:nvSpPr>
            <p:spPr bwMode="gray">
              <a:xfrm>
                <a:off x="4925219" y="2757835"/>
                <a:ext cx="4763" cy="9525"/>
              </a:xfrm>
              <a:custGeom>
                <a:avLst/>
                <a:gdLst/>
                <a:ahLst/>
                <a:cxnLst>
                  <a:cxn ang="0">
                    <a:pos x="8" y="30"/>
                  </a:cxn>
                  <a:cxn ang="0">
                    <a:pos x="14" y="23"/>
                  </a:cxn>
                  <a:cxn ang="0">
                    <a:pos x="14" y="12"/>
                  </a:cxn>
                  <a:cxn ang="0">
                    <a:pos x="13" y="5"/>
                  </a:cxn>
                  <a:cxn ang="0">
                    <a:pos x="4" y="0"/>
                  </a:cxn>
                  <a:cxn ang="0">
                    <a:pos x="2" y="8"/>
                  </a:cxn>
                  <a:cxn ang="0">
                    <a:pos x="0" y="18"/>
                  </a:cxn>
                  <a:cxn ang="0">
                    <a:pos x="8" y="30"/>
                  </a:cxn>
                </a:cxnLst>
                <a:rect l="0" t="0" r="r" b="b"/>
                <a:pathLst>
                  <a:path w="14" h="30">
                    <a:moveTo>
                      <a:pt x="8" y="30"/>
                    </a:moveTo>
                    <a:lnTo>
                      <a:pt x="14" y="23"/>
                    </a:lnTo>
                    <a:lnTo>
                      <a:pt x="14" y="12"/>
                    </a:lnTo>
                    <a:lnTo>
                      <a:pt x="13" y="5"/>
                    </a:lnTo>
                    <a:lnTo>
                      <a:pt x="4" y="0"/>
                    </a:lnTo>
                    <a:lnTo>
                      <a:pt x="2" y="8"/>
                    </a:lnTo>
                    <a:lnTo>
                      <a:pt x="0" y="18"/>
                    </a:lnTo>
                    <a:lnTo>
                      <a:pt x="8" y="30"/>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242" name="Group 178"/>
              <p:cNvGrpSpPr>
                <a:grpSpLocks noChangeAspect="1"/>
              </p:cNvGrpSpPr>
              <p:nvPr/>
            </p:nvGrpSpPr>
            <p:grpSpPr bwMode="gray">
              <a:xfrm>
                <a:off x="4876006" y="2765772"/>
                <a:ext cx="204788" cy="242888"/>
                <a:chOff x="2589" y="1903"/>
                <a:chExt cx="129" cy="153"/>
              </a:xfrm>
              <a:grpFill/>
            </p:grpSpPr>
            <p:sp>
              <p:nvSpPr>
                <p:cNvPr id="285" name="Freeform 179"/>
                <p:cNvSpPr>
                  <a:spLocks noChangeAspect="1"/>
                </p:cNvSpPr>
                <p:nvPr/>
              </p:nvSpPr>
              <p:spPr bwMode="gray">
                <a:xfrm>
                  <a:off x="2653" y="2034"/>
                  <a:ext cx="34" cy="22"/>
                </a:xfrm>
                <a:custGeom>
                  <a:avLst/>
                  <a:gdLst/>
                  <a:ahLst/>
                  <a:cxnLst>
                    <a:cxn ang="0">
                      <a:pos x="172" y="0"/>
                    </a:cxn>
                    <a:cxn ang="0">
                      <a:pos x="168" y="1"/>
                    </a:cxn>
                    <a:cxn ang="0">
                      <a:pos x="168" y="2"/>
                    </a:cxn>
                    <a:cxn ang="0">
                      <a:pos x="167" y="12"/>
                    </a:cxn>
                    <a:cxn ang="0">
                      <a:pos x="153" y="34"/>
                    </a:cxn>
                    <a:cxn ang="0">
                      <a:pos x="143" y="60"/>
                    </a:cxn>
                    <a:cxn ang="0">
                      <a:pos x="142" y="66"/>
                    </a:cxn>
                    <a:cxn ang="0">
                      <a:pos x="146" y="70"/>
                    </a:cxn>
                    <a:cxn ang="0">
                      <a:pos x="147" y="75"/>
                    </a:cxn>
                    <a:cxn ang="0">
                      <a:pos x="152" y="87"/>
                    </a:cxn>
                    <a:cxn ang="0">
                      <a:pos x="146" y="103"/>
                    </a:cxn>
                    <a:cxn ang="0">
                      <a:pos x="145" y="110"/>
                    </a:cxn>
                    <a:cxn ang="0">
                      <a:pos x="130" y="110"/>
                    </a:cxn>
                    <a:cxn ang="0">
                      <a:pos x="118" y="108"/>
                    </a:cxn>
                    <a:cxn ang="0">
                      <a:pos x="108" y="98"/>
                    </a:cxn>
                    <a:cxn ang="0">
                      <a:pos x="99" y="88"/>
                    </a:cxn>
                    <a:cxn ang="0">
                      <a:pos x="84" y="83"/>
                    </a:cxn>
                    <a:cxn ang="0">
                      <a:pos x="76" y="82"/>
                    </a:cxn>
                    <a:cxn ang="0">
                      <a:pos x="67" y="79"/>
                    </a:cxn>
                    <a:cxn ang="0">
                      <a:pos x="61" y="71"/>
                    </a:cxn>
                    <a:cxn ang="0">
                      <a:pos x="49" y="66"/>
                    </a:cxn>
                    <a:cxn ang="0">
                      <a:pos x="37" y="56"/>
                    </a:cxn>
                    <a:cxn ang="0">
                      <a:pos x="25" y="51"/>
                    </a:cxn>
                    <a:cxn ang="0">
                      <a:pos x="8" y="48"/>
                    </a:cxn>
                    <a:cxn ang="0">
                      <a:pos x="2" y="40"/>
                    </a:cxn>
                    <a:cxn ang="0">
                      <a:pos x="0" y="26"/>
                    </a:cxn>
                    <a:cxn ang="0">
                      <a:pos x="1" y="18"/>
                    </a:cxn>
                    <a:cxn ang="0">
                      <a:pos x="3" y="15"/>
                    </a:cxn>
                    <a:cxn ang="0">
                      <a:pos x="6" y="10"/>
                    </a:cxn>
                    <a:cxn ang="0">
                      <a:pos x="9" y="8"/>
                    </a:cxn>
                    <a:cxn ang="0">
                      <a:pos x="19" y="15"/>
                    </a:cxn>
                    <a:cxn ang="0">
                      <a:pos x="25" y="15"/>
                    </a:cxn>
                    <a:cxn ang="0">
                      <a:pos x="41" y="5"/>
                    </a:cxn>
                    <a:cxn ang="0">
                      <a:pos x="62" y="15"/>
                    </a:cxn>
                    <a:cxn ang="0">
                      <a:pos x="66" y="22"/>
                    </a:cxn>
                    <a:cxn ang="0">
                      <a:pos x="73" y="22"/>
                    </a:cxn>
                    <a:cxn ang="0">
                      <a:pos x="80" y="20"/>
                    </a:cxn>
                    <a:cxn ang="0">
                      <a:pos x="110" y="16"/>
                    </a:cxn>
                    <a:cxn ang="0">
                      <a:pos x="119" y="13"/>
                    </a:cxn>
                    <a:cxn ang="0">
                      <a:pos x="127" y="8"/>
                    </a:cxn>
                    <a:cxn ang="0">
                      <a:pos x="146" y="8"/>
                    </a:cxn>
                    <a:cxn ang="0">
                      <a:pos x="152" y="4"/>
                    </a:cxn>
                    <a:cxn ang="0">
                      <a:pos x="163" y="2"/>
                    </a:cxn>
                    <a:cxn ang="0">
                      <a:pos x="172" y="0"/>
                    </a:cxn>
                  </a:cxnLst>
                  <a:rect l="0" t="0" r="r" b="b"/>
                  <a:pathLst>
                    <a:path w="172" h="110">
                      <a:moveTo>
                        <a:pt x="172" y="0"/>
                      </a:moveTo>
                      <a:lnTo>
                        <a:pt x="168" y="1"/>
                      </a:lnTo>
                      <a:lnTo>
                        <a:pt x="168" y="2"/>
                      </a:lnTo>
                      <a:lnTo>
                        <a:pt x="167" y="12"/>
                      </a:lnTo>
                      <a:lnTo>
                        <a:pt x="153" y="34"/>
                      </a:lnTo>
                      <a:lnTo>
                        <a:pt x="143" y="60"/>
                      </a:lnTo>
                      <a:lnTo>
                        <a:pt x="142" y="66"/>
                      </a:lnTo>
                      <a:lnTo>
                        <a:pt x="146" y="70"/>
                      </a:lnTo>
                      <a:lnTo>
                        <a:pt x="147" y="75"/>
                      </a:lnTo>
                      <a:lnTo>
                        <a:pt x="152" y="87"/>
                      </a:lnTo>
                      <a:lnTo>
                        <a:pt x="146" y="103"/>
                      </a:lnTo>
                      <a:lnTo>
                        <a:pt x="145" y="110"/>
                      </a:lnTo>
                      <a:lnTo>
                        <a:pt x="130" y="110"/>
                      </a:lnTo>
                      <a:lnTo>
                        <a:pt x="118" y="108"/>
                      </a:lnTo>
                      <a:lnTo>
                        <a:pt x="108" y="98"/>
                      </a:lnTo>
                      <a:lnTo>
                        <a:pt x="99" y="88"/>
                      </a:lnTo>
                      <a:lnTo>
                        <a:pt x="84" y="83"/>
                      </a:lnTo>
                      <a:lnTo>
                        <a:pt x="76" y="82"/>
                      </a:lnTo>
                      <a:lnTo>
                        <a:pt x="67" y="79"/>
                      </a:lnTo>
                      <a:lnTo>
                        <a:pt x="61" y="71"/>
                      </a:lnTo>
                      <a:lnTo>
                        <a:pt x="49" y="66"/>
                      </a:lnTo>
                      <a:lnTo>
                        <a:pt x="37" y="56"/>
                      </a:lnTo>
                      <a:lnTo>
                        <a:pt x="25" y="51"/>
                      </a:lnTo>
                      <a:lnTo>
                        <a:pt x="8" y="48"/>
                      </a:lnTo>
                      <a:lnTo>
                        <a:pt x="2" y="40"/>
                      </a:lnTo>
                      <a:lnTo>
                        <a:pt x="0" y="26"/>
                      </a:lnTo>
                      <a:lnTo>
                        <a:pt x="1" y="18"/>
                      </a:lnTo>
                      <a:lnTo>
                        <a:pt x="3" y="15"/>
                      </a:lnTo>
                      <a:lnTo>
                        <a:pt x="6" y="10"/>
                      </a:lnTo>
                      <a:lnTo>
                        <a:pt x="9" y="8"/>
                      </a:lnTo>
                      <a:lnTo>
                        <a:pt x="19" y="15"/>
                      </a:lnTo>
                      <a:lnTo>
                        <a:pt x="25" y="15"/>
                      </a:lnTo>
                      <a:lnTo>
                        <a:pt x="41" y="5"/>
                      </a:lnTo>
                      <a:lnTo>
                        <a:pt x="62" y="15"/>
                      </a:lnTo>
                      <a:lnTo>
                        <a:pt x="66" y="22"/>
                      </a:lnTo>
                      <a:lnTo>
                        <a:pt x="73" y="22"/>
                      </a:lnTo>
                      <a:lnTo>
                        <a:pt x="80" y="20"/>
                      </a:lnTo>
                      <a:lnTo>
                        <a:pt x="110" y="16"/>
                      </a:lnTo>
                      <a:lnTo>
                        <a:pt x="119" y="13"/>
                      </a:lnTo>
                      <a:lnTo>
                        <a:pt x="127" y="8"/>
                      </a:lnTo>
                      <a:lnTo>
                        <a:pt x="146" y="8"/>
                      </a:lnTo>
                      <a:lnTo>
                        <a:pt x="152" y="4"/>
                      </a:lnTo>
                      <a:lnTo>
                        <a:pt x="163" y="2"/>
                      </a:lnTo>
                      <a:lnTo>
                        <a:pt x="172"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86" name="Freeform 180"/>
                <p:cNvSpPr>
                  <a:spLocks noChangeAspect="1"/>
                </p:cNvSpPr>
                <p:nvPr/>
              </p:nvSpPr>
              <p:spPr bwMode="gray">
                <a:xfrm>
                  <a:off x="2606" y="1991"/>
                  <a:ext cx="16" cy="35"/>
                </a:xfrm>
                <a:custGeom>
                  <a:avLst/>
                  <a:gdLst/>
                  <a:ahLst/>
                  <a:cxnLst>
                    <a:cxn ang="0">
                      <a:pos x="50" y="0"/>
                    </a:cxn>
                    <a:cxn ang="0">
                      <a:pos x="63" y="5"/>
                    </a:cxn>
                    <a:cxn ang="0">
                      <a:pos x="64" y="8"/>
                    </a:cxn>
                    <a:cxn ang="0">
                      <a:pos x="70" y="12"/>
                    </a:cxn>
                    <a:cxn ang="0">
                      <a:pos x="75" y="24"/>
                    </a:cxn>
                    <a:cxn ang="0">
                      <a:pos x="81" y="43"/>
                    </a:cxn>
                    <a:cxn ang="0">
                      <a:pos x="82" y="63"/>
                    </a:cxn>
                    <a:cxn ang="0">
                      <a:pos x="80" y="79"/>
                    </a:cxn>
                    <a:cxn ang="0">
                      <a:pos x="81" y="111"/>
                    </a:cxn>
                    <a:cxn ang="0">
                      <a:pos x="80" y="138"/>
                    </a:cxn>
                    <a:cxn ang="0">
                      <a:pos x="76" y="144"/>
                    </a:cxn>
                    <a:cxn ang="0">
                      <a:pos x="76" y="149"/>
                    </a:cxn>
                    <a:cxn ang="0">
                      <a:pos x="70" y="154"/>
                    </a:cxn>
                    <a:cxn ang="0">
                      <a:pos x="57" y="150"/>
                    </a:cxn>
                    <a:cxn ang="0">
                      <a:pos x="52" y="155"/>
                    </a:cxn>
                    <a:cxn ang="0">
                      <a:pos x="47" y="165"/>
                    </a:cxn>
                    <a:cxn ang="0">
                      <a:pos x="41" y="171"/>
                    </a:cxn>
                    <a:cxn ang="0">
                      <a:pos x="31" y="173"/>
                    </a:cxn>
                    <a:cxn ang="0">
                      <a:pos x="26" y="168"/>
                    </a:cxn>
                    <a:cxn ang="0">
                      <a:pos x="15" y="152"/>
                    </a:cxn>
                    <a:cxn ang="0">
                      <a:pos x="14" y="144"/>
                    </a:cxn>
                    <a:cxn ang="0">
                      <a:pos x="14" y="139"/>
                    </a:cxn>
                    <a:cxn ang="0">
                      <a:pos x="11" y="130"/>
                    </a:cxn>
                    <a:cxn ang="0">
                      <a:pos x="14" y="109"/>
                    </a:cxn>
                    <a:cxn ang="0">
                      <a:pos x="17" y="106"/>
                    </a:cxn>
                    <a:cxn ang="0">
                      <a:pos x="18" y="101"/>
                    </a:cxn>
                    <a:cxn ang="0">
                      <a:pos x="16" y="97"/>
                    </a:cxn>
                    <a:cxn ang="0">
                      <a:pos x="14" y="89"/>
                    </a:cxn>
                    <a:cxn ang="0">
                      <a:pos x="15" y="80"/>
                    </a:cxn>
                    <a:cxn ang="0">
                      <a:pos x="15" y="70"/>
                    </a:cxn>
                    <a:cxn ang="0">
                      <a:pos x="12" y="63"/>
                    </a:cxn>
                    <a:cxn ang="0">
                      <a:pos x="10" y="54"/>
                    </a:cxn>
                    <a:cxn ang="0">
                      <a:pos x="7" y="53"/>
                    </a:cxn>
                    <a:cxn ang="0">
                      <a:pos x="4" y="53"/>
                    </a:cxn>
                    <a:cxn ang="0">
                      <a:pos x="0" y="47"/>
                    </a:cxn>
                    <a:cxn ang="0">
                      <a:pos x="0" y="26"/>
                    </a:cxn>
                    <a:cxn ang="0">
                      <a:pos x="1" y="25"/>
                    </a:cxn>
                    <a:cxn ang="0">
                      <a:pos x="10" y="33"/>
                    </a:cxn>
                    <a:cxn ang="0">
                      <a:pos x="20" y="32"/>
                    </a:cxn>
                    <a:cxn ang="0">
                      <a:pos x="39" y="12"/>
                    </a:cxn>
                    <a:cxn ang="0">
                      <a:pos x="45" y="10"/>
                    </a:cxn>
                    <a:cxn ang="0">
                      <a:pos x="50" y="0"/>
                    </a:cxn>
                  </a:cxnLst>
                  <a:rect l="0" t="0" r="r" b="b"/>
                  <a:pathLst>
                    <a:path w="82" h="173">
                      <a:moveTo>
                        <a:pt x="50" y="0"/>
                      </a:moveTo>
                      <a:lnTo>
                        <a:pt x="63" y="5"/>
                      </a:lnTo>
                      <a:lnTo>
                        <a:pt x="64" y="8"/>
                      </a:lnTo>
                      <a:lnTo>
                        <a:pt x="70" y="12"/>
                      </a:lnTo>
                      <a:lnTo>
                        <a:pt x="75" y="24"/>
                      </a:lnTo>
                      <a:lnTo>
                        <a:pt x="81" y="43"/>
                      </a:lnTo>
                      <a:lnTo>
                        <a:pt x="82" y="63"/>
                      </a:lnTo>
                      <a:lnTo>
                        <a:pt x="80" y="79"/>
                      </a:lnTo>
                      <a:lnTo>
                        <a:pt x="81" y="111"/>
                      </a:lnTo>
                      <a:lnTo>
                        <a:pt x="80" y="138"/>
                      </a:lnTo>
                      <a:lnTo>
                        <a:pt x="76" y="144"/>
                      </a:lnTo>
                      <a:lnTo>
                        <a:pt x="76" y="149"/>
                      </a:lnTo>
                      <a:lnTo>
                        <a:pt x="70" y="154"/>
                      </a:lnTo>
                      <a:lnTo>
                        <a:pt x="57" y="150"/>
                      </a:lnTo>
                      <a:lnTo>
                        <a:pt x="52" y="155"/>
                      </a:lnTo>
                      <a:lnTo>
                        <a:pt x="47" y="165"/>
                      </a:lnTo>
                      <a:lnTo>
                        <a:pt x="41" y="171"/>
                      </a:lnTo>
                      <a:lnTo>
                        <a:pt x="31" y="173"/>
                      </a:lnTo>
                      <a:lnTo>
                        <a:pt x="26" y="168"/>
                      </a:lnTo>
                      <a:lnTo>
                        <a:pt x="15" y="152"/>
                      </a:lnTo>
                      <a:lnTo>
                        <a:pt x="14" y="144"/>
                      </a:lnTo>
                      <a:lnTo>
                        <a:pt x="14" y="139"/>
                      </a:lnTo>
                      <a:lnTo>
                        <a:pt x="11" y="130"/>
                      </a:lnTo>
                      <a:lnTo>
                        <a:pt x="14" y="109"/>
                      </a:lnTo>
                      <a:lnTo>
                        <a:pt x="17" y="106"/>
                      </a:lnTo>
                      <a:lnTo>
                        <a:pt x="18" y="101"/>
                      </a:lnTo>
                      <a:lnTo>
                        <a:pt x="16" y="97"/>
                      </a:lnTo>
                      <a:lnTo>
                        <a:pt x="14" y="89"/>
                      </a:lnTo>
                      <a:lnTo>
                        <a:pt x="15" y="80"/>
                      </a:lnTo>
                      <a:lnTo>
                        <a:pt x="15" y="70"/>
                      </a:lnTo>
                      <a:lnTo>
                        <a:pt x="12" y="63"/>
                      </a:lnTo>
                      <a:lnTo>
                        <a:pt x="10" y="54"/>
                      </a:lnTo>
                      <a:lnTo>
                        <a:pt x="7" y="53"/>
                      </a:lnTo>
                      <a:lnTo>
                        <a:pt x="4" y="53"/>
                      </a:lnTo>
                      <a:lnTo>
                        <a:pt x="0" y="47"/>
                      </a:lnTo>
                      <a:lnTo>
                        <a:pt x="0" y="26"/>
                      </a:lnTo>
                      <a:lnTo>
                        <a:pt x="1" y="25"/>
                      </a:lnTo>
                      <a:lnTo>
                        <a:pt x="10" y="33"/>
                      </a:lnTo>
                      <a:lnTo>
                        <a:pt x="20" y="32"/>
                      </a:lnTo>
                      <a:lnTo>
                        <a:pt x="39" y="12"/>
                      </a:lnTo>
                      <a:lnTo>
                        <a:pt x="45" y="10"/>
                      </a:lnTo>
                      <a:lnTo>
                        <a:pt x="50"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87" name="Freeform 181"/>
                <p:cNvSpPr>
                  <a:spLocks noChangeAspect="1"/>
                </p:cNvSpPr>
                <p:nvPr/>
              </p:nvSpPr>
              <p:spPr bwMode="gray">
                <a:xfrm>
                  <a:off x="2589" y="1903"/>
                  <a:ext cx="129" cy="136"/>
                </a:xfrm>
                <a:custGeom>
                  <a:avLst/>
                  <a:gdLst/>
                  <a:ahLst/>
                  <a:cxnLst>
                    <a:cxn ang="0">
                      <a:pos x="195" y="38"/>
                    </a:cxn>
                    <a:cxn ang="0">
                      <a:pos x="186" y="59"/>
                    </a:cxn>
                    <a:cxn ang="0">
                      <a:pos x="147" y="53"/>
                    </a:cxn>
                    <a:cxn ang="0">
                      <a:pos x="125" y="89"/>
                    </a:cxn>
                    <a:cxn ang="0">
                      <a:pos x="98" y="73"/>
                    </a:cxn>
                    <a:cxn ang="0">
                      <a:pos x="75" y="76"/>
                    </a:cxn>
                    <a:cxn ang="0">
                      <a:pos x="23" y="96"/>
                    </a:cxn>
                    <a:cxn ang="0">
                      <a:pos x="5" y="107"/>
                    </a:cxn>
                    <a:cxn ang="0">
                      <a:pos x="2" y="156"/>
                    </a:cxn>
                    <a:cxn ang="0">
                      <a:pos x="11" y="177"/>
                    </a:cxn>
                    <a:cxn ang="0">
                      <a:pos x="13" y="216"/>
                    </a:cxn>
                    <a:cxn ang="0">
                      <a:pos x="48" y="245"/>
                    </a:cxn>
                    <a:cxn ang="0">
                      <a:pos x="64" y="254"/>
                    </a:cxn>
                    <a:cxn ang="0">
                      <a:pos x="94" y="224"/>
                    </a:cxn>
                    <a:cxn ang="0">
                      <a:pos x="132" y="213"/>
                    </a:cxn>
                    <a:cxn ang="0">
                      <a:pos x="195" y="259"/>
                    </a:cxn>
                    <a:cxn ang="0">
                      <a:pos x="231" y="333"/>
                    </a:cxn>
                    <a:cxn ang="0">
                      <a:pos x="259" y="358"/>
                    </a:cxn>
                    <a:cxn ang="0">
                      <a:pos x="309" y="410"/>
                    </a:cxn>
                    <a:cxn ang="0">
                      <a:pos x="379" y="444"/>
                    </a:cxn>
                    <a:cxn ang="0">
                      <a:pos x="421" y="479"/>
                    </a:cxn>
                    <a:cxn ang="0">
                      <a:pos x="444" y="488"/>
                    </a:cxn>
                    <a:cxn ang="0">
                      <a:pos x="455" y="520"/>
                    </a:cxn>
                    <a:cxn ang="0">
                      <a:pos x="483" y="527"/>
                    </a:cxn>
                    <a:cxn ang="0">
                      <a:pos x="498" y="559"/>
                    </a:cxn>
                    <a:cxn ang="0">
                      <a:pos x="507" y="624"/>
                    </a:cxn>
                    <a:cxn ang="0">
                      <a:pos x="492" y="661"/>
                    </a:cxn>
                    <a:cxn ang="0">
                      <a:pos x="496" y="681"/>
                    </a:cxn>
                    <a:cxn ang="0">
                      <a:pos x="522" y="661"/>
                    </a:cxn>
                    <a:cxn ang="0">
                      <a:pos x="540" y="643"/>
                    </a:cxn>
                    <a:cxn ang="0">
                      <a:pos x="562" y="607"/>
                    </a:cxn>
                    <a:cxn ang="0">
                      <a:pos x="568" y="585"/>
                    </a:cxn>
                    <a:cxn ang="0">
                      <a:pos x="549" y="558"/>
                    </a:cxn>
                    <a:cxn ang="0">
                      <a:pos x="551" y="511"/>
                    </a:cxn>
                    <a:cxn ang="0">
                      <a:pos x="604" y="512"/>
                    </a:cxn>
                    <a:cxn ang="0">
                      <a:pos x="637" y="546"/>
                    </a:cxn>
                    <a:cxn ang="0">
                      <a:pos x="636" y="511"/>
                    </a:cxn>
                    <a:cxn ang="0">
                      <a:pos x="572" y="460"/>
                    </a:cxn>
                    <a:cxn ang="0">
                      <a:pos x="510" y="430"/>
                    </a:cxn>
                    <a:cxn ang="0">
                      <a:pos x="508" y="414"/>
                    </a:cxn>
                    <a:cxn ang="0">
                      <a:pos x="500" y="392"/>
                    </a:cxn>
                    <a:cxn ang="0">
                      <a:pos x="465" y="394"/>
                    </a:cxn>
                    <a:cxn ang="0">
                      <a:pos x="437" y="382"/>
                    </a:cxn>
                    <a:cxn ang="0">
                      <a:pos x="405" y="345"/>
                    </a:cxn>
                    <a:cxn ang="0">
                      <a:pos x="382" y="285"/>
                    </a:cxn>
                    <a:cxn ang="0">
                      <a:pos x="362" y="263"/>
                    </a:cxn>
                    <a:cxn ang="0">
                      <a:pos x="314" y="230"/>
                    </a:cxn>
                    <a:cxn ang="0">
                      <a:pos x="308" y="177"/>
                    </a:cxn>
                    <a:cxn ang="0">
                      <a:pos x="304" y="156"/>
                    </a:cxn>
                    <a:cxn ang="0">
                      <a:pos x="318" y="126"/>
                    </a:cxn>
                    <a:cxn ang="0">
                      <a:pos x="366" y="111"/>
                    </a:cxn>
                    <a:cxn ang="0">
                      <a:pos x="379" y="121"/>
                    </a:cxn>
                    <a:cxn ang="0">
                      <a:pos x="393" y="119"/>
                    </a:cxn>
                    <a:cxn ang="0">
                      <a:pos x="385" y="105"/>
                    </a:cxn>
                    <a:cxn ang="0">
                      <a:pos x="371" y="84"/>
                    </a:cxn>
                    <a:cxn ang="0">
                      <a:pos x="367" y="69"/>
                    </a:cxn>
                    <a:cxn ang="0">
                      <a:pos x="372" y="47"/>
                    </a:cxn>
                    <a:cxn ang="0">
                      <a:pos x="313" y="31"/>
                    </a:cxn>
                    <a:cxn ang="0">
                      <a:pos x="296" y="3"/>
                    </a:cxn>
                    <a:cxn ang="0">
                      <a:pos x="272" y="8"/>
                    </a:cxn>
                    <a:cxn ang="0">
                      <a:pos x="215" y="22"/>
                    </a:cxn>
                  </a:cxnLst>
                  <a:rect l="0" t="0" r="r" b="b"/>
                  <a:pathLst>
                    <a:path w="645" h="681">
                      <a:moveTo>
                        <a:pt x="201" y="17"/>
                      </a:moveTo>
                      <a:lnTo>
                        <a:pt x="199" y="28"/>
                      </a:lnTo>
                      <a:lnTo>
                        <a:pt x="199" y="36"/>
                      </a:lnTo>
                      <a:lnTo>
                        <a:pt x="195" y="38"/>
                      </a:lnTo>
                      <a:lnTo>
                        <a:pt x="184" y="40"/>
                      </a:lnTo>
                      <a:lnTo>
                        <a:pt x="183" y="46"/>
                      </a:lnTo>
                      <a:lnTo>
                        <a:pt x="184" y="53"/>
                      </a:lnTo>
                      <a:lnTo>
                        <a:pt x="186" y="59"/>
                      </a:lnTo>
                      <a:lnTo>
                        <a:pt x="185" y="63"/>
                      </a:lnTo>
                      <a:lnTo>
                        <a:pt x="164" y="59"/>
                      </a:lnTo>
                      <a:lnTo>
                        <a:pt x="153" y="58"/>
                      </a:lnTo>
                      <a:lnTo>
                        <a:pt x="147" y="53"/>
                      </a:lnTo>
                      <a:lnTo>
                        <a:pt x="140" y="49"/>
                      </a:lnTo>
                      <a:lnTo>
                        <a:pt x="137" y="60"/>
                      </a:lnTo>
                      <a:lnTo>
                        <a:pt x="126" y="79"/>
                      </a:lnTo>
                      <a:lnTo>
                        <a:pt x="125" y="89"/>
                      </a:lnTo>
                      <a:lnTo>
                        <a:pt x="123" y="94"/>
                      </a:lnTo>
                      <a:lnTo>
                        <a:pt x="115" y="89"/>
                      </a:lnTo>
                      <a:lnTo>
                        <a:pt x="109" y="81"/>
                      </a:lnTo>
                      <a:lnTo>
                        <a:pt x="98" y="73"/>
                      </a:lnTo>
                      <a:lnTo>
                        <a:pt x="92" y="53"/>
                      </a:lnTo>
                      <a:lnTo>
                        <a:pt x="81" y="59"/>
                      </a:lnTo>
                      <a:lnTo>
                        <a:pt x="75" y="68"/>
                      </a:lnTo>
                      <a:lnTo>
                        <a:pt x="75" y="76"/>
                      </a:lnTo>
                      <a:lnTo>
                        <a:pt x="71" y="81"/>
                      </a:lnTo>
                      <a:lnTo>
                        <a:pt x="60" y="90"/>
                      </a:lnTo>
                      <a:lnTo>
                        <a:pt x="48" y="90"/>
                      </a:lnTo>
                      <a:lnTo>
                        <a:pt x="23" y="96"/>
                      </a:lnTo>
                      <a:lnTo>
                        <a:pt x="14" y="96"/>
                      </a:lnTo>
                      <a:lnTo>
                        <a:pt x="5" y="97"/>
                      </a:lnTo>
                      <a:lnTo>
                        <a:pt x="3" y="102"/>
                      </a:lnTo>
                      <a:lnTo>
                        <a:pt x="5" y="107"/>
                      </a:lnTo>
                      <a:lnTo>
                        <a:pt x="16" y="133"/>
                      </a:lnTo>
                      <a:lnTo>
                        <a:pt x="18" y="143"/>
                      </a:lnTo>
                      <a:lnTo>
                        <a:pt x="7" y="150"/>
                      </a:lnTo>
                      <a:lnTo>
                        <a:pt x="2" y="156"/>
                      </a:lnTo>
                      <a:lnTo>
                        <a:pt x="0" y="165"/>
                      </a:lnTo>
                      <a:lnTo>
                        <a:pt x="1" y="170"/>
                      </a:lnTo>
                      <a:lnTo>
                        <a:pt x="2" y="175"/>
                      </a:lnTo>
                      <a:lnTo>
                        <a:pt x="11" y="177"/>
                      </a:lnTo>
                      <a:lnTo>
                        <a:pt x="12" y="186"/>
                      </a:lnTo>
                      <a:lnTo>
                        <a:pt x="10" y="194"/>
                      </a:lnTo>
                      <a:lnTo>
                        <a:pt x="11" y="205"/>
                      </a:lnTo>
                      <a:lnTo>
                        <a:pt x="13" y="216"/>
                      </a:lnTo>
                      <a:lnTo>
                        <a:pt x="19" y="225"/>
                      </a:lnTo>
                      <a:lnTo>
                        <a:pt x="44" y="227"/>
                      </a:lnTo>
                      <a:lnTo>
                        <a:pt x="48" y="236"/>
                      </a:lnTo>
                      <a:lnTo>
                        <a:pt x="48" y="245"/>
                      </a:lnTo>
                      <a:lnTo>
                        <a:pt x="45" y="251"/>
                      </a:lnTo>
                      <a:lnTo>
                        <a:pt x="46" y="254"/>
                      </a:lnTo>
                      <a:lnTo>
                        <a:pt x="54" y="254"/>
                      </a:lnTo>
                      <a:lnTo>
                        <a:pt x="64" y="254"/>
                      </a:lnTo>
                      <a:lnTo>
                        <a:pt x="80" y="247"/>
                      </a:lnTo>
                      <a:lnTo>
                        <a:pt x="81" y="240"/>
                      </a:lnTo>
                      <a:lnTo>
                        <a:pt x="89" y="226"/>
                      </a:lnTo>
                      <a:lnTo>
                        <a:pt x="94" y="224"/>
                      </a:lnTo>
                      <a:lnTo>
                        <a:pt x="97" y="218"/>
                      </a:lnTo>
                      <a:lnTo>
                        <a:pt x="114" y="210"/>
                      </a:lnTo>
                      <a:lnTo>
                        <a:pt x="123" y="210"/>
                      </a:lnTo>
                      <a:lnTo>
                        <a:pt x="132" y="213"/>
                      </a:lnTo>
                      <a:lnTo>
                        <a:pt x="173" y="236"/>
                      </a:lnTo>
                      <a:lnTo>
                        <a:pt x="190" y="243"/>
                      </a:lnTo>
                      <a:lnTo>
                        <a:pt x="193" y="248"/>
                      </a:lnTo>
                      <a:lnTo>
                        <a:pt x="195" y="259"/>
                      </a:lnTo>
                      <a:lnTo>
                        <a:pt x="207" y="294"/>
                      </a:lnTo>
                      <a:lnTo>
                        <a:pt x="211" y="306"/>
                      </a:lnTo>
                      <a:lnTo>
                        <a:pt x="210" y="313"/>
                      </a:lnTo>
                      <a:lnTo>
                        <a:pt x="231" y="333"/>
                      </a:lnTo>
                      <a:lnTo>
                        <a:pt x="241" y="345"/>
                      </a:lnTo>
                      <a:lnTo>
                        <a:pt x="244" y="361"/>
                      </a:lnTo>
                      <a:lnTo>
                        <a:pt x="252" y="358"/>
                      </a:lnTo>
                      <a:lnTo>
                        <a:pt x="259" y="358"/>
                      </a:lnTo>
                      <a:lnTo>
                        <a:pt x="269" y="365"/>
                      </a:lnTo>
                      <a:lnTo>
                        <a:pt x="282" y="386"/>
                      </a:lnTo>
                      <a:lnTo>
                        <a:pt x="292" y="387"/>
                      </a:lnTo>
                      <a:lnTo>
                        <a:pt x="309" y="410"/>
                      </a:lnTo>
                      <a:lnTo>
                        <a:pt x="323" y="424"/>
                      </a:lnTo>
                      <a:lnTo>
                        <a:pt x="347" y="444"/>
                      </a:lnTo>
                      <a:lnTo>
                        <a:pt x="352" y="442"/>
                      </a:lnTo>
                      <a:lnTo>
                        <a:pt x="379" y="444"/>
                      </a:lnTo>
                      <a:lnTo>
                        <a:pt x="385" y="445"/>
                      </a:lnTo>
                      <a:lnTo>
                        <a:pt x="400" y="462"/>
                      </a:lnTo>
                      <a:lnTo>
                        <a:pt x="404" y="472"/>
                      </a:lnTo>
                      <a:lnTo>
                        <a:pt x="421" y="479"/>
                      </a:lnTo>
                      <a:lnTo>
                        <a:pt x="422" y="482"/>
                      </a:lnTo>
                      <a:lnTo>
                        <a:pt x="421" y="490"/>
                      </a:lnTo>
                      <a:lnTo>
                        <a:pt x="440" y="487"/>
                      </a:lnTo>
                      <a:lnTo>
                        <a:pt x="444" y="488"/>
                      </a:lnTo>
                      <a:lnTo>
                        <a:pt x="449" y="494"/>
                      </a:lnTo>
                      <a:lnTo>
                        <a:pt x="453" y="505"/>
                      </a:lnTo>
                      <a:lnTo>
                        <a:pt x="451" y="512"/>
                      </a:lnTo>
                      <a:lnTo>
                        <a:pt x="455" y="520"/>
                      </a:lnTo>
                      <a:lnTo>
                        <a:pt x="467" y="525"/>
                      </a:lnTo>
                      <a:lnTo>
                        <a:pt x="473" y="530"/>
                      </a:lnTo>
                      <a:lnTo>
                        <a:pt x="478" y="537"/>
                      </a:lnTo>
                      <a:lnTo>
                        <a:pt x="483" y="527"/>
                      </a:lnTo>
                      <a:lnTo>
                        <a:pt x="487" y="527"/>
                      </a:lnTo>
                      <a:lnTo>
                        <a:pt x="495" y="539"/>
                      </a:lnTo>
                      <a:lnTo>
                        <a:pt x="495" y="546"/>
                      </a:lnTo>
                      <a:lnTo>
                        <a:pt x="498" y="559"/>
                      </a:lnTo>
                      <a:lnTo>
                        <a:pt x="510" y="578"/>
                      </a:lnTo>
                      <a:lnTo>
                        <a:pt x="513" y="596"/>
                      </a:lnTo>
                      <a:lnTo>
                        <a:pt x="522" y="617"/>
                      </a:lnTo>
                      <a:lnTo>
                        <a:pt x="507" y="624"/>
                      </a:lnTo>
                      <a:lnTo>
                        <a:pt x="500" y="629"/>
                      </a:lnTo>
                      <a:lnTo>
                        <a:pt x="503" y="640"/>
                      </a:lnTo>
                      <a:lnTo>
                        <a:pt x="496" y="651"/>
                      </a:lnTo>
                      <a:lnTo>
                        <a:pt x="492" y="661"/>
                      </a:lnTo>
                      <a:lnTo>
                        <a:pt x="494" y="673"/>
                      </a:lnTo>
                      <a:lnTo>
                        <a:pt x="496" y="681"/>
                      </a:lnTo>
                      <a:lnTo>
                        <a:pt x="496" y="678"/>
                      </a:lnTo>
                      <a:lnTo>
                        <a:pt x="496" y="681"/>
                      </a:lnTo>
                      <a:lnTo>
                        <a:pt x="503" y="681"/>
                      </a:lnTo>
                      <a:lnTo>
                        <a:pt x="511" y="681"/>
                      </a:lnTo>
                      <a:lnTo>
                        <a:pt x="514" y="678"/>
                      </a:lnTo>
                      <a:lnTo>
                        <a:pt x="522" y="661"/>
                      </a:lnTo>
                      <a:lnTo>
                        <a:pt x="525" y="656"/>
                      </a:lnTo>
                      <a:lnTo>
                        <a:pt x="532" y="651"/>
                      </a:lnTo>
                      <a:lnTo>
                        <a:pt x="538" y="649"/>
                      </a:lnTo>
                      <a:lnTo>
                        <a:pt x="540" y="643"/>
                      </a:lnTo>
                      <a:lnTo>
                        <a:pt x="541" y="621"/>
                      </a:lnTo>
                      <a:lnTo>
                        <a:pt x="544" y="616"/>
                      </a:lnTo>
                      <a:lnTo>
                        <a:pt x="553" y="613"/>
                      </a:lnTo>
                      <a:lnTo>
                        <a:pt x="562" y="607"/>
                      </a:lnTo>
                      <a:lnTo>
                        <a:pt x="567" y="607"/>
                      </a:lnTo>
                      <a:lnTo>
                        <a:pt x="570" y="603"/>
                      </a:lnTo>
                      <a:lnTo>
                        <a:pt x="570" y="590"/>
                      </a:lnTo>
                      <a:lnTo>
                        <a:pt x="568" y="585"/>
                      </a:lnTo>
                      <a:lnTo>
                        <a:pt x="567" y="575"/>
                      </a:lnTo>
                      <a:lnTo>
                        <a:pt x="564" y="570"/>
                      </a:lnTo>
                      <a:lnTo>
                        <a:pt x="554" y="564"/>
                      </a:lnTo>
                      <a:lnTo>
                        <a:pt x="549" y="558"/>
                      </a:lnTo>
                      <a:lnTo>
                        <a:pt x="538" y="553"/>
                      </a:lnTo>
                      <a:lnTo>
                        <a:pt x="538" y="543"/>
                      </a:lnTo>
                      <a:lnTo>
                        <a:pt x="543" y="523"/>
                      </a:lnTo>
                      <a:lnTo>
                        <a:pt x="551" y="511"/>
                      </a:lnTo>
                      <a:lnTo>
                        <a:pt x="564" y="499"/>
                      </a:lnTo>
                      <a:lnTo>
                        <a:pt x="575" y="496"/>
                      </a:lnTo>
                      <a:lnTo>
                        <a:pt x="591" y="509"/>
                      </a:lnTo>
                      <a:lnTo>
                        <a:pt x="604" y="512"/>
                      </a:lnTo>
                      <a:lnTo>
                        <a:pt x="615" y="519"/>
                      </a:lnTo>
                      <a:lnTo>
                        <a:pt x="619" y="527"/>
                      </a:lnTo>
                      <a:lnTo>
                        <a:pt x="626" y="539"/>
                      </a:lnTo>
                      <a:lnTo>
                        <a:pt x="637" y="546"/>
                      </a:lnTo>
                      <a:lnTo>
                        <a:pt x="637" y="543"/>
                      </a:lnTo>
                      <a:lnTo>
                        <a:pt x="645" y="527"/>
                      </a:lnTo>
                      <a:lnTo>
                        <a:pt x="642" y="520"/>
                      </a:lnTo>
                      <a:lnTo>
                        <a:pt x="636" y="511"/>
                      </a:lnTo>
                      <a:lnTo>
                        <a:pt x="626" y="500"/>
                      </a:lnTo>
                      <a:lnTo>
                        <a:pt x="615" y="482"/>
                      </a:lnTo>
                      <a:lnTo>
                        <a:pt x="580" y="468"/>
                      </a:lnTo>
                      <a:lnTo>
                        <a:pt x="572" y="460"/>
                      </a:lnTo>
                      <a:lnTo>
                        <a:pt x="560" y="452"/>
                      </a:lnTo>
                      <a:lnTo>
                        <a:pt x="524" y="437"/>
                      </a:lnTo>
                      <a:lnTo>
                        <a:pt x="516" y="433"/>
                      </a:lnTo>
                      <a:lnTo>
                        <a:pt x="510" y="430"/>
                      </a:lnTo>
                      <a:lnTo>
                        <a:pt x="506" y="430"/>
                      </a:lnTo>
                      <a:lnTo>
                        <a:pt x="502" y="426"/>
                      </a:lnTo>
                      <a:lnTo>
                        <a:pt x="502" y="420"/>
                      </a:lnTo>
                      <a:lnTo>
                        <a:pt x="508" y="414"/>
                      </a:lnTo>
                      <a:lnTo>
                        <a:pt x="516" y="409"/>
                      </a:lnTo>
                      <a:lnTo>
                        <a:pt x="517" y="401"/>
                      </a:lnTo>
                      <a:lnTo>
                        <a:pt x="511" y="392"/>
                      </a:lnTo>
                      <a:lnTo>
                        <a:pt x="500" y="392"/>
                      </a:lnTo>
                      <a:lnTo>
                        <a:pt x="496" y="394"/>
                      </a:lnTo>
                      <a:lnTo>
                        <a:pt x="503" y="392"/>
                      </a:lnTo>
                      <a:lnTo>
                        <a:pt x="496" y="394"/>
                      </a:lnTo>
                      <a:lnTo>
                        <a:pt x="465" y="394"/>
                      </a:lnTo>
                      <a:lnTo>
                        <a:pt x="465" y="403"/>
                      </a:lnTo>
                      <a:lnTo>
                        <a:pt x="453" y="390"/>
                      </a:lnTo>
                      <a:lnTo>
                        <a:pt x="442" y="382"/>
                      </a:lnTo>
                      <a:lnTo>
                        <a:pt x="437" y="382"/>
                      </a:lnTo>
                      <a:lnTo>
                        <a:pt x="435" y="374"/>
                      </a:lnTo>
                      <a:lnTo>
                        <a:pt x="431" y="374"/>
                      </a:lnTo>
                      <a:lnTo>
                        <a:pt x="410" y="354"/>
                      </a:lnTo>
                      <a:lnTo>
                        <a:pt x="405" y="345"/>
                      </a:lnTo>
                      <a:lnTo>
                        <a:pt x="398" y="332"/>
                      </a:lnTo>
                      <a:lnTo>
                        <a:pt x="392" y="313"/>
                      </a:lnTo>
                      <a:lnTo>
                        <a:pt x="388" y="309"/>
                      </a:lnTo>
                      <a:lnTo>
                        <a:pt x="382" y="285"/>
                      </a:lnTo>
                      <a:lnTo>
                        <a:pt x="374" y="270"/>
                      </a:lnTo>
                      <a:lnTo>
                        <a:pt x="369" y="267"/>
                      </a:lnTo>
                      <a:lnTo>
                        <a:pt x="363" y="267"/>
                      </a:lnTo>
                      <a:lnTo>
                        <a:pt x="362" y="263"/>
                      </a:lnTo>
                      <a:lnTo>
                        <a:pt x="347" y="254"/>
                      </a:lnTo>
                      <a:lnTo>
                        <a:pt x="341" y="247"/>
                      </a:lnTo>
                      <a:lnTo>
                        <a:pt x="320" y="237"/>
                      </a:lnTo>
                      <a:lnTo>
                        <a:pt x="314" y="230"/>
                      </a:lnTo>
                      <a:lnTo>
                        <a:pt x="309" y="220"/>
                      </a:lnTo>
                      <a:lnTo>
                        <a:pt x="306" y="211"/>
                      </a:lnTo>
                      <a:lnTo>
                        <a:pt x="306" y="193"/>
                      </a:lnTo>
                      <a:lnTo>
                        <a:pt x="308" y="177"/>
                      </a:lnTo>
                      <a:lnTo>
                        <a:pt x="313" y="172"/>
                      </a:lnTo>
                      <a:lnTo>
                        <a:pt x="314" y="165"/>
                      </a:lnTo>
                      <a:lnTo>
                        <a:pt x="312" y="159"/>
                      </a:lnTo>
                      <a:lnTo>
                        <a:pt x="304" y="156"/>
                      </a:lnTo>
                      <a:lnTo>
                        <a:pt x="302" y="141"/>
                      </a:lnTo>
                      <a:lnTo>
                        <a:pt x="304" y="134"/>
                      </a:lnTo>
                      <a:lnTo>
                        <a:pt x="314" y="126"/>
                      </a:lnTo>
                      <a:lnTo>
                        <a:pt x="318" y="126"/>
                      </a:lnTo>
                      <a:lnTo>
                        <a:pt x="319" y="127"/>
                      </a:lnTo>
                      <a:lnTo>
                        <a:pt x="324" y="126"/>
                      </a:lnTo>
                      <a:lnTo>
                        <a:pt x="357" y="108"/>
                      </a:lnTo>
                      <a:lnTo>
                        <a:pt x="366" y="111"/>
                      </a:lnTo>
                      <a:lnTo>
                        <a:pt x="376" y="106"/>
                      </a:lnTo>
                      <a:lnTo>
                        <a:pt x="382" y="107"/>
                      </a:lnTo>
                      <a:lnTo>
                        <a:pt x="383" y="113"/>
                      </a:lnTo>
                      <a:lnTo>
                        <a:pt x="379" y="121"/>
                      </a:lnTo>
                      <a:lnTo>
                        <a:pt x="379" y="122"/>
                      </a:lnTo>
                      <a:lnTo>
                        <a:pt x="384" y="123"/>
                      </a:lnTo>
                      <a:lnTo>
                        <a:pt x="389" y="122"/>
                      </a:lnTo>
                      <a:lnTo>
                        <a:pt x="393" y="119"/>
                      </a:lnTo>
                      <a:lnTo>
                        <a:pt x="394" y="114"/>
                      </a:lnTo>
                      <a:lnTo>
                        <a:pt x="392" y="111"/>
                      </a:lnTo>
                      <a:lnTo>
                        <a:pt x="388" y="110"/>
                      </a:lnTo>
                      <a:lnTo>
                        <a:pt x="385" y="105"/>
                      </a:lnTo>
                      <a:lnTo>
                        <a:pt x="378" y="101"/>
                      </a:lnTo>
                      <a:lnTo>
                        <a:pt x="376" y="98"/>
                      </a:lnTo>
                      <a:lnTo>
                        <a:pt x="376" y="90"/>
                      </a:lnTo>
                      <a:lnTo>
                        <a:pt x="371" y="84"/>
                      </a:lnTo>
                      <a:lnTo>
                        <a:pt x="372" y="76"/>
                      </a:lnTo>
                      <a:lnTo>
                        <a:pt x="374" y="69"/>
                      </a:lnTo>
                      <a:lnTo>
                        <a:pt x="369" y="70"/>
                      </a:lnTo>
                      <a:lnTo>
                        <a:pt x="367" y="69"/>
                      </a:lnTo>
                      <a:lnTo>
                        <a:pt x="367" y="64"/>
                      </a:lnTo>
                      <a:lnTo>
                        <a:pt x="369" y="57"/>
                      </a:lnTo>
                      <a:lnTo>
                        <a:pt x="381" y="47"/>
                      </a:lnTo>
                      <a:lnTo>
                        <a:pt x="372" y="47"/>
                      </a:lnTo>
                      <a:lnTo>
                        <a:pt x="358" y="42"/>
                      </a:lnTo>
                      <a:lnTo>
                        <a:pt x="328" y="37"/>
                      </a:lnTo>
                      <a:lnTo>
                        <a:pt x="318" y="31"/>
                      </a:lnTo>
                      <a:lnTo>
                        <a:pt x="313" y="31"/>
                      </a:lnTo>
                      <a:lnTo>
                        <a:pt x="302" y="22"/>
                      </a:lnTo>
                      <a:lnTo>
                        <a:pt x="298" y="15"/>
                      </a:lnTo>
                      <a:lnTo>
                        <a:pt x="296" y="8"/>
                      </a:lnTo>
                      <a:lnTo>
                        <a:pt x="296" y="3"/>
                      </a:lnTo>
                      <a:lnTo>
                        <a:pt x="293" y="0"/>
                      </a:lnTo>
                      <a:lnTo>
                        <a:pt x="287" y="1"/>
                      </a:lnTo>
                      <a:lnTo>
                        <a:pt x="282" y="5"/>
                      </a:lnTo>
                      <a:lnTo>
                        <a:pt x="272" y="8"/>
                      </a:lnTo>
                      <a:lnTo>
                        <a:pt x="254" y="9"/>
                      </a:lnTo>
                      <a:lnTo>
                        <a:pt x="234" y="16"/>
                      </a:lnTo>
                      <a:lnTo>
                        <a:pt x="218" y="21"/>
                      </a:lnTo>
                      <a:lnTo>
                        <a:pt x="215" y="22"/>
                      </a:lnTo>
                      <a:lnTo>
                        <a:pt x="201" y="17"/>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243" name="Freeform 182"/>
              <p:cNvSpPr>
                <a:spLocks noChangeAspect="1"/>
              </p:cNvSpPr>
              <p:nvPr/>
            </p:nvSpPr>
            <p:spPr bwMode="gray">
              <a:xfrm>
                <a:off x="4858544" y="2684810"/>
                <a:ext cx="11113" cy="17463"/>
              </a:xfrm>
              <a:custGeom>
                <a:avLst/>
                <a:gdLst/>
                <a:ahLst/>
                <a:cxnLst>
                  <a:cxn ang="0">
                    <a:pos x="21" y="53"/>
                  </a:cxn>
                  <a:cxn ang="0">
                    <a:pos x="33" y="52"/>
                  </a:cxn>
                  <a:cxn ang="0">
                    <a:pos x="38" y="45"/>
                  </a:cxn>
                  <a:cxn ang="0">
                    <a:pos x="37" y="33"/>
                  </a:cxn>
                  <a:cxn ang="0">
                    <a:pos x="33" y="26"/>
                  </a:cxn>
                  <a:cxn ang="0">
                    <a:pos x="28" y="18"/>
                  </a:cxn>
                  <a:cxn ang="0">
                    <a:pos x="28" y="11"/>
                  </a:cxn>
                  <a:cxn ang="0">
                    <a:pos x="30" y="4"/>
                  </a:cxn>
                  <a:cxn ang="0">
                    <a:pos x="22" y="0"/>
                  </a:cxn>
                  <a:cxn ang="0">
                    <a:pos x="16" y="0"/>
                  </a:cxn>
                  <a:cxn ang="0">
                    <a:pos x="6" y="7"/>
                  </a:cxn>
                  <a:cxn ang="0">
                    <a:pos x="0" y="20"/>
                  </a:cxn>
                  <a:cxn ang="0">
                    <a:pos x="3" y="33"/>
                  </a:cxn>
                  <a:cxn ang="0">
                    <a:pos x="3" y="48"/>
                  </a:cxn>
                  <a:cxn ang="0">
                    <a:pos x="21" y="53"/>
                  </a:cxn>
                </a:cxnLst>
                <a:rect l="0" t="0" r="r" b="b"/>
                <a:pathLst>
                  <a:path w="38" h="53">
                    <a:moveTo>
                      <a:pt x="21" y="53"/>
                    </a:moveTo>
                    <a:lnTo>
                      <a:pt x="33" y="52"/>
                    </a:lnTo>
                    <a:lnTo>
                      <a:pt x="38" y="45"/>
                    </a:lnTo>
                    <a:lnTo>
                      <a:pt x="37" y="33"/>
                    </a:lnTo>
                    <a:lnTo>
                      <a:pt x="33" y="26"/>
                    </a:lnTo>
                    <a:lnTo>
                      <a:pt x="28" y="18"/>
                    </a:lnTo>
                    <a:lnTo>
                      <a:pt x="28" y="11"/>
                    </a:lnTo>
                    <a:lnTo>
                      <a:pt x="30" y="4"/>
                    </a:lnTo>
                    <a:lnTo>
                      <a:pt x="22" y="0"/>
                    </a:lnTo>
                    <a:lnTo>
                      <a:pt x="16" y="0"/>
                    </a:lnTo>
                    <a:lnTo>
                      <a:pt x="6" y="7"/>
                    </a:lnTo>
                    <a:lnTo>
                      <a:pt x="0" y="20"/>
                    </a:lnTo>
                    <a:lnTo>
                      <a:pt x="3" y="33"/>
                    </a:lnTo>
                    <a:lnTo>
                      <a:pt x="3" y="48"/>
                    </a:lnTo>
                    <a:lnTo>
                      <a:pt x="21" y="5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44" name="Freeform 183"/>
              <p:cNvSpPr>
                <a:spLocks noChangeAspect="1"/>
              </p:cNvSpPr>
              <p:nvPr/>
            </p:nvSpPr>
            <p:spPr bwMode="gray">
              <a:xfrm>
                <a:off x="4863306" y="2751485"/>
                <a:ext cx="77788" cy="44450"/>
              </a:xfrm>
              <a:custGeom>
                <a:avLst/>
                <a:gdLst/>
                <a:ahLst/>
                <a:cxnLst>
                  <a:cxn ang="0">
                    <a:pos x="52" y="131"/>
                  </a:cxn>
                  <a:cxn ang="0">
                    <a:pos x="42" y="119"/>
                  </a:cxn>
                  <a:cxn ang="0">
                    <a:pos x="38" y="100"/>
                  </a:cxn>
                  <a:cxn ang="0">
                    <a:pos x="10" y="117"/>
                  </a:cxn>
                  <a:cxn ang="0">
                    <a:pos x="0" y="119"/>
                  </a:cxn>
                  <a:cxn ang="0">
                    <a:pos x="5" y="84"/>
                  </a:cxn>
                  <a:cxn ang="0">
                    <a:pos x="13" y="74"/>
                  </a:cxn>
                  <a:cxn ang="0">
                    <a:pos x="21" y="67"/>
                  </a:cxn>
                  <a:cxn ang="0">
                    <a:pos x="30" y="49"/>
                  </a:cxn>
                  <a:cxn ang="0">
                    <a:pos x="50" y="18"/>
                  </a:cxn>
                  <a:cxn ang="0">
                    <a:pos x="70" y="13"/>
                  </a:cxn>
                  <a:cxn ang="0">
                    <a:pos x="85" y="3"/>
                  </a:cxn>
                  <a:cxn ang="0">
                    <a:pos x="127" y="6"/>
                  </a:cxn>
                  <a:cxn ang="0">
                    <a:pos x="172" y="6"/>
                  </a:cxn>
                  <a:cxn ang="0">
                    <a:pos x="197" y="22"/>
                  </a:cxn>
                  <a:cxn ang="0">
                    <a:pos x="193" y="40"/>
                  </a:cxn>
                  <a:cxn ang="0">
                    <a:pos x="207" y="57"/>
                  </a:cxn>
                  <a:cxn ang="0">
                    <a:pos x="226" y="63"/>
                  </a:cxn>
                  <a:cxn ang="0">
                    <a:pos x="241" y="63"/>
                  </a:cxn>
                  <a:cxn ang="0">
                    <a:pos x="239" y="82"/>
                  </a:cxn>
                  <a:cxn ang="0">
                    <a:pos x="224" y="86"/>
                  </a:cxn>
                  <a:cxn ang="0">
                    <a:pos x="224" y="99"/>
                  </a:cxn>
                  <a:cxn ang="0">
                    <a:pos x="225" y="109"/>
                  </a:cxn>
                  <a:cxn ang="0">
                    <a:pos x="193" y="104"/>
                  </a:cxn>
                  <a:cxn ang="0">
                    <a:pos x="180" y="95"/>
                  </a:cxn>
                  <a:cxn ang="0">
                    <a:pos x="166" y="126"/>
                  </a:cxn>
                  <a:cxn ang="0">
                    <a:pos x="163" y="140"/>
                  </a:cxn>
                  <a:cxn ang="0">
                    <a:pos x="149" y="127"/>
                  </a:cxn>
                  <a:cxn ang="0">
                    <a:pos x="132" y="99"/>
                  </a:cxn>
                  <a:cxn ang="0">
                    <a:pos x="115" y="114"/>
                  </a:cxn>
                  <a:cxn ang="0">
                    <a:pos x="111" y="127"/>
                  </a:cxn>
                  <a:cxn ang="0">
                    <a:pos x="88" y="136"/>
                  </a:cxn>
                  <a:cxn ang="0">
                    <a:pos x="54" y="142"/>
                  </a:cxn>
                </a:cxnLst>
                <a:rect l="0" t="0" r="r" b="b"/>
                <a:pathLst>
                  <a:path w="241" h="142">
                    <a:moveTo>
                      <a:pt x="54" y="142"/>
                    </a:moveTo>
                    <a:lnTo>
                      <a:pt x="52" y="131"/>
                    </a:lnTo>
                    <a:lnTo>
                      <a:pt x="45" y="130"/>
                    </a:lnTo>
                    <a:lnTo>
                      <a:pt x="42" y="119"/>
                    </a:lnTo>
                    <a:lnTo>
                      <a:pt x="42" y="101"/>
                    </a:lnTo>
                    <a:lnTo>
                      <a:pt x="38" y="100"/>
                    </a:lnTo>
                    <a:lnTo>
                      <a:pt x="21" y="100"/>
                    </a:lnTo>
                    <a:lnTo>
                      <a:pt x="10" y="117"/>
                    </a:lnTo>
                    <a:lnTo>
                      <a:pt x="4" y="121"/>
                    </a:lnTo>
                    <a:lnTo>
                      <a:pt x="0" y="119"/>
                    </a:lnTo>
                    <a:lnTo>
                      <a:pt x="2" y="97"/>
                    </a:lnTo>
                    <a:lnTo>
                      <a:pt x="5" y="84"/>
                    </a:lnTo>
                    <a:lnTo>
                      <a:pt x="9" y="81"/>
                    </a:lnTo>
                    <a:lnTo>
                      <a:pt x="13" y="74"/>
                    </a:lnTo>
                    <a:lnTo>
                      <a:pt x="20" y="70"/>
                    </a:lnTo>
                    <a:lnTo>
                      <a:pt x="21" y="67"/>
                    </a:lnTo>
                    <a:lnTo>
                      <a:pt x="24" y="57"/>
                    </a:lnTo>
                    <a:lnTo>
                      <a:pt x="30" y="49"/>
                    </a:lnTo>
                    <a:lnTo>
                      <a:pt x="53" y="23"/>
                    </a:lnTo>
                    <a:lnTo>
                      <a:pt x="50" y="18"/>
                    </a:lnTo>
                    <a:lnTo>
                      <a:pt x="53" y="11"/>
                    </a:lnTo>
                    <a:lnTo>
                      <a:pt x="70" y="13"/>
                    </a:lnTo>
                    <a:lnTo>
                      <a:pt x="78" y="9"/>
                    </a:lnTo>
                    <a:lnTo>
                      <a:pt x="85" y="3"/>
                    </a:lnTo>
                    <a:lnTo>
                      <a:pt x="91" y="9"/>
                    </a:lnTo>
                    <a:lnTo>
                      <a:pt x="127" y="6"/>
                    </a:lnTo>
                    <a:lnTo>
                      <a:pt x="153" y="0"/>
                    </a:lnTo>
                    <a:lnTo>
                      <a:pt x="172" y="6"/>
                    </a:lnTo>
                    <a:lnTo>
                      <a:pt x="190" y="13"/>
                    </a:lnTo>
                    <a:lnTo>
                      <a:pt x="197" y="22"/>
                    </a:lnTo>
                    <a:lnTo>
                      <a:pt x="195" y="30"/>
                    </a:lnTo>
                    <a:lnTo>
                      <a:pt x="193" y="40"/>
                    </a:lnTo>
                    <a:lnTo>
                      <a:pt x="201" y="52"/>
                    </a:lnTo>
                    <a:lnTo>
                      <a:pt x="207" y="57"/>
                    </a:lnTo>
                    <a:lnTo>
                      <a:pt x="217" y="62"/>
                    </a:lnTo>
                    <a:lnTo>
                      <a:pt x="226" y="63"/>
                    </a:lnTo>
                    <a:lnTo>
                      <a:pt x="234" y="58"/>
                    </a:lnTo>
                    <a:lnTo>
                      <a:pt x="241" y="63"/>
                    </a:lnTo>
                    <a:lnTo>
                      <a:pt x="239" y="74"/>
                    </a:lnTo>
                    <a:lnTo>
                      <a:pt x="239" y="82"/>
                    </a:lnTo>
                    <a:lnTo>
                      <a:pt x="235" y="84"/>
                    </a:lnTo>
                    <a:lnTo>
                      <a:pt x="224" y="86"/>
                    </a:lnTo>
                    <a:lnTo>
                      <a:pt x="223" y="92"/>
                    </a:lnTo>
                    <a:lnTo>
                      <a:pt x="224" y="99"/>
                    </a:lnTo>
                    <a:lnTo>
                      <a:pt x="226" y="105"/>
                    </a:lnTo>
                    <a:lnTo>
                      <a:pt x="225" y="109"/>
                    </a:lnTo>
                    <a:lnTo>
                      <a:pt x="204" y="105"/>
                    </a:lnTo>
                    <a:lnTo>
                      <a:pt x="193" y="104"/>
                    </a:lnTo>
                    <a:lnTo>
                      <a:pt x="187" y="99"/>
                    </a:lnTo>
                    <a:lnTo>
                      <a:pt x="180" y="95"/>
                    </a:lnTo>
                    <a:lnTo>
                      <a:pt x="177" y="106"/>
                    </a:lnTo>
                    <a:lnTo>
                      <a:pt x="166" y="126"/>
                    </a:lnTo>
                    <a:lnTo>
                      <a:pt x="165" y="135"/>
                    </a:lnTo>
                    <a:lnTo>
                      <a:pt x="163" y="140"/>
                    </a:lnTo>
                    <a:lnTo>
                      <a:pt x="155" y="135"/>
                    </a:lnTo>
                    <a:lnTo>
                      <a:pt x="149" y="127"/>
                    </a:lnTo>
                    <a:lnTo>
                      <a:pt x="138" y="119"/>
                    </a:lnTo>
                    <a:lnTo>
                      <a:pt x="132" y="99"/>
                    </a:lnTo>
                    <a:lnTo>
                      <a:pt x="121" y="105"/>
                    </a:lnTo>
                    <a:lnTo>
                      <a:pt x="115" y="114"/>
                    </a:lnTo>
                    <a:lnTo>
                      <a:pt x="115" y="122"/>
                    </a:lnTo>
                    <a:lnTo>
                      <a:pt x="111" y="127"/>
                    </a:lnTo>
                    <a:lnTo>
                      <a:pt x="100" y="136"/>
                    </a:lnTo>
                    <a:lnTo>
                      <a:pt x="88" y="136"/>
                    </a:lnTo>
                    <a:lnTo>
                      <a:pt x="63" y="142"/>
                    </a:lnTo>
                    <a:lnTo>
                      <a:pt x="54" y="14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45" name="Freeform 184"/>
              <p:cNvSpPr>
                <a:spLocks noChangeAspect="1"/>
              </p:cNvSpPr>
              <p:nvPr/>
            </p:nvSpPr>
            <p:spPr bwMode="gray">
              <a:xfrm>
                <a:off x="4809331" y="2649885"/>
                <a:ext cx="58738" cy="50800"/>
              </a:xfrm>
              <a:custGeom>
                <a:avLst/>
                <a:gdLst/>
                <a:ahLst/>
                <a:cxnLst>
                  <a:cxn ang="0">
                    <a:pos x="158" y="160"/>
                  </a:cxn>
                  <a:cxn ang="0">
                    <a:pos x="150" y="161"/>
                  </a:cxn>
                  <a:cxn ang="0">
                    <a:pos x="140" y="159"/>
                  </a:cxn>
                  <a:cxn ang="0">
                    <a:pos x="131" y="152"/>
                  </a:cxn>
                  <a:cxn ang="0">
                    <a:pos x="120" y="146"/>
                  </a:cxn>
                  <a:cxn ang="0">
                    <a:pos x="123" y="140"/>
                  </a:cxn>
                  <a:cxn ang="0">
                    <a:pos x="118" y="138"/>
                  </a:cxn>
                  <a:cxn ang="0">
                    <a:pos x="118" y="114"/>
                  </a:cxn>
                  <a:cxn ang="0">
                    <a:pos x="112" y="114"/>
                  </a:cxn>
                  <a:cxn ang="0">
                    <a:pos x="106" y="122"/>
                  </a:cxn>
                  <a:cxn ang="0">
                    <a:pos x="101" y="129"/>
                  </a:cxn>
                  <a:cxn ang="0">
                    <a:pos x="91" y="129"/>
                  </a:cxn>
                  <a:cxn ang="0">
                    <a:pos x="81" y="125"/>
                  </a:cxn>
                  <a:cxn ang="0">
                    <a:pos x="79" y="110"/>
                  </a:cxn>
                  <a:cxn ang="0">
                    <a:pos x="76" y="101"/>
                  </a:cxn>
                  <a:cxn ang="0">
                    <a:pos x="70" y="96"/>
                  </a:cxn>
                  <a:cxn ang="0">
                    <a:pos x="58" y="92"/>
                  </a:cxn>
                  <a:cxn ang="0">
                    <a:pos x="44" y="84"/>
                  </a:cxn>
                  <a:cxn ang="0">
                    <a:pos x="34" y="80"/>
                  </a:cxn>
                  <a:cxn ang="0">
                    <a:pos x="25" y="62"/>
                  </a:cxn>
                  <a:cxn ang="0">
                    <a:pos x="13" y="63"/>
                  </a:cxn>
                  <a:cxn ang="0">
                    <a:pos x="2" y="58"/>
                  </a:cxn>
                  <a:cxn ang="0">
                    <a:pos x="0" y="48"/>
                  </a:cxn>
                  <a:cxn ang="0">
                    <a:pos x="0" y="32"/>
                  </a:cxn>
                  <a:cxn ang="0">
                    <a:pos x="0" y="28"/>
                  </a:cxn>
                  <a:cxn ang="0">
                    <a:pos x="23" y="15"/>
                  </a:cxn>
                  <a:cxn ang="0">
                    <a:pos x="33" y="11"/>
                  </a:cxn>
                  <a:cxn ang="0">
                    <a:pos x="39" y="10"/>
                  </a:cxn>
                  <a:cxn ang="0">
                    <a:pos x="39" y="11"/>
                  </a:cxn>
                  <a:cxn ang="0">
                    <a:pos x="56" y="20"/>
                  </a:cxn>
                  <a:cxn ang="0">
                    <a:pos x="76" y="14"/>
                  </a:cxn>
                  <a:cxn ang="0">
                    <a:pos x="91" y="4"/>
                  </a:cxn>
                  <a:cxn ang="0">
                    <a:pos x="103" y="1"/>
                  </a:cxn>
                  <a:cxn ang="0">
                    <a:pos x="118" y="0"/>
                  </a:cxn>
                  <a:cxn ang="0">
                    <a:pos x="124" y="6"/>
                  </a:cxn>
                  <a:cxn ang="0">
                    <a:pos x="127" y="6"/>
                  </a:cxn>
                  <a:cxn ang="0">
                    <a:pos x="129" y="14"/>
                  </a:cxn>
                  <a:cxn ang="0">
                    <a:pos x="138" y="17"/>
                  </a:cxn>
                  <a:cxn ang="0">
                    <a:pos x="146" y="19"/>
                  </a:cxn>
                  <a:cxn ang="0">
                    <a:pos x="155" y="24"/>
                  </a:cxn>
                  <a:cxn ang="0">
                    <a:pos x="155" y="35"/>
                  </a:cxn>
                  <a:cxn ang="0">
                    <a:pos x="154" y="44"/>
                  </a:cxn>
                  <a:cxn ang="0">
                    <a:pos x="156" y="55"/>
                  </a:cxn>
                  <a:cxn ang="0">
                    <a:pos x="163" y="62"/>
                  </a:cxn>
                  <a:cxn ang="0">
                    <a:pos x="176" y="62"/>
                  </a:cxn>
                  <a:cxn ang="0">
                    <a:pos x="181" y="68"/>
                  </a:cxn>
                  <a:cxn ang="0">
                    <a:pos x="182" y="79"/>
                  </a:cxn>
                  <a:cxn ang="0">
                    <a:pos x="188" y="87"/>
                  </a:cxn>
                  <a:cxn ang="0">
                    <a:pos x="188" y="96"/>
                  </a:cxn>
                  <a:cxn ang="0">
                    <a:pos x="177" y="112"/>
                  </a:cxn>
                  <a:cxn ang="0">
                    <a:pos x="171" y="112"/>
                  </a:cxn>
                  <a:cxn ang="0">
                    <a:pos x="161" y="119"/>
                  </a:cxn>
                  <a:cxn ang="0">
                    <a:pos x="155" y="132"/>
                  </a:cxn>
                  <a:cxn ang="0">
                    <a:pos x="158" y="145"/>
                  </a:cxn>
                  <a:cxn ang="0">
                    <a:pos x="158" y="160"/>
                  </a:cxn>
                </a:cxnLst>
                <a:rect l="0" t="0" r="r" b="b"/>
                <a:pathLst>
                  <a:path w="188" h="161">
                    <a:moveTo>
                      <a:pt x="158" y="160"/>
                    </a:moveTo>
                    <a:lnTo>
                      <a:pt x="150" y="161"/>
                    </a:lnTo>
                    <a:lnTo>
                      <a:pt x="140" y="159"/>
                    </a:lnTo>
                    <a:lnTo>
                      <a:pt x="131" y="152"/>
                    </a:lnTo>
                    <a:lnTo>
                      <a:pt x="120" y="146"/>
                    </a:lnTo>
                    <a:lnTo>
                      <a:pt x="123" y="140"/>
                    </a:lnTo>
                    <a:lnTo>
                      <a:pt x="118" y="138"/>
                    </a:lnTo>
                    <a:lnTo>
                      <a:pt x="118" y="114"/>
                    </a:lnTo>
                    <a:lnTo>
                      <a:pt x="112" y="114"/>
                    </a:lnTo>
                    <a:lnTo>
                      <a:pt x="106" y="122"/>
                    </a:lnTo>
                    <a:lnTo>
                      <a:pt x="101" y="129"/>
                    </a:lnTo>
                    <a:lnTo>
                      <a:pt x="91" y="129"/>
                    </a:lnTo>
                    <a:lnTo>
                      <a:pt x="81" y="125"/>
                    </a:lnTo>
                    <a:lnTo>
                      <a:pt x="79" y="110"/>
                    </a:lnTo>
                    <a:lnTo>
                      <a:pt x="76" y="101"/>
                    </a:lnTo>
                    <a:lnTo>
                      <a:pt x="70" y="96"/>
                    </a:lnTo>
                    <a:lnTo>
                      <a:pt x="58" y="92"/>
                    </a:lnTo>
                    <a:lnTo>
                      <a:pt x="44" y="84"/>
                    </a:lnTo>
                    <a:lnTo>
                      <a:pt x="34" y="80"/>
                    </a:lnTo>
                    <a:lnTo>
                      <a:pt x="25" y="62"/>
                    </a:lnTo>
                    <a:lnTo>
                      <a:pt x="13" y="63"/>
                    </a:lnTo>
                    <a:lnTo>
                      <a:pt x="2" y="58"/>
                    </a:lnTo>
                    <a:lnTo>
                      <a:pt x="0" y="48"/>
                    </a:lnTo>
                    <a:lnTo>
                      <a:pt x="0" y="32"/>
                    </a:lnTo>
                    <a:lnTo>
                      <a:pt x="0" y="28"/>
                    </a:lnTo>
                    <a:lnTo>
                      <a:pt x="23" y="15"/>
                    </a:lnTo>
                    <a:lnTo>
                      <a:pt x="33" y="11"/>
                    </a:lnTo>
                    <a:lnTo>
                      <a:pt x="39" y="10"/>
                    </a:lnTo>
                    <a:lnTo>
                      <a:pt x="39" y="11"/>
                    </a:lnTo>
                    <a:lnTo>
                      <a:pt x="56" y="20"/>
                    </a:lnTo>
                    <a:lnTo>
                      <a:pt x="76" y="14"/>
                    </a:lnTo>
                    <a:lnTo>
                      <a:pt x="91" y="4"/>
                    </a:lnTo>
                    <a:lnTo>
                      <a:pt x="103" y="1"/>
                    </a:lnTo>
                    <a:lnTo>
                      <a:pt x="118" y="0"/>
                    </a:lnTo>
                    <a:lnTo>
                      <a:pt x="124" y="6"/>
                    </a:lnTo>
                    <a:lnTo>
                      <a:pt x="127" y="6"/>
                    </a:lnTo>
                    <a:lnTo>
                      <a:pt x="129" y="14"/>
                    </a:lnTo>
                    <a:lnTo>
                      <a:pt x="138" y="17"/>
                    </a:lnTo>
                    <a:lnTo>
                      <a:pt x="146" y="19"/>
                    </a:lnTo>
                    <a:lnTo>
                      <a:pt x="155" y="24"/>
                    </a:lnTo>
                    <a:lnTo>
                      <a:pt x="155" y="35"/>
                    </a:lnTo>
                    <a:lnTo>
                      <a:pt x="154" y="44"/>
                    </a:lnTo>
                    <a:lnTo>
                      <a:pt x="156" y="55"/>
                    </a:lnTo>
                    <a:lnTo>
                      <a:pt x="163" y="62"/>
                    </a:lnTo>
                    <a:lnTo>
                      <a:pt x="176" y="62"/>
                    </a:lnTo>
                    <a:lnTo>
                      <a:pt x="181" y="68"/>
                    </a:lnTo>
                    <a:lnTo>
                      <a:pt x="182" y="79"/>
                    </a:lnTo>
                    <a:lnTo>
                      <a:pt x="188" y="87"/>
                    </a:lnTo>
                    <a:lnTo>
                      <a:pt x="188" y="96"/>
                    </a:lnTo>
                    <a:lnTo>
                      <a:pt x="177" y="112"/>
                    </a:lnTo>
                    <a:lnTo>
                      <a:pt x="171" y="112"/>
                    </a:lnTo>
                    <a:lnTo>
                      <a:pt x="161" y="119"/>
                    </a:lnTo>
                    <a:lnTo>
                      <a:pt x="155" y="132"/>
                    </a:lnTo>
                    <a:lnTo>
                      <a:pt x="158" y="145"/>
                    </a:lnTo>
                    <a:lnTo>
                      <a:pt x="158" y="16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46" name="Freeform 185"/>
              <p:cNvSpPr>
                <a:spLocks noChangeAspect="1"/>
              </p:cNvSpPr>
              <p:nvPr/>
            </p:nvSpPr>
            <p:spPr bwMode="gray">
              <a:xfrm>
                <a:off x="4601369" y="2848322"/>
                <a:ext cx="217488" cy="173038"/>
              </a:xfrm>
              <a:custGeom>
                <a:avLst/>
                <a:gdLst/>
                <a:ahLst/>
                <a:cxnLst>
                  <a:cxn ang="0">
                    <a:pos x="100" y="440"/>
                  </a:cxn>
                  <a:cxn ang="0">
                    <a:pos x="128" y="410"/>
                  </a:cxn>
                  <a:cxn ang="0">
                    <a:pos x="112" y="376"/>
                  </a:cxn>
                  <a:cxn ang="0">
                    <a:pos x="124" y="340"/>
                  </a:cxn>
                  <a:cxn ang="0">
                    <a:pos x="106" y="301"/>
                  </a:cxn>
                  <a:cxn ang="0">
                    <a:pos x="135" y="280"/>
                  </a:cxn>
                  <a:cxn ang="0">
                    <a:pos x="129" y="253"/>
                  </a:cxn>
                  <a:cxn ang="0">
                    <a:pos x="138" y="210"/>
                  </a:cxn>
                  <a:cxn ang="0">
                    <a:pos x="169" y="165"/>
                  </a:cxn>
                  <a:cxn ang="0">
                    <a:pos x="155" y="138"/>
                  </a:cxn>
                  <a:cxn ang="0">
                    <a:pos x="110" y="140"/>
                  </a:cxn>
                  <a:cxn ang="0">
                    <a:pos x="65" y="135"/>
                  </a:cxn>
                  <a:cxn ang="0">
                    <a:pos x="36" y="131"/>
                  </a:cxn>
                  <a:cxn ang="0">
                    <a:pos x="25" y="128"/>
                  </a:cxn>
                  <a:cxn ang="0">
                    <a:pos x="26" y="108"/>
                  </a:cxn>
                  <a:cxn ang="0">
                    <a:pos x="27" y="82"/>
                  </a:cxn>
                  <a:cxn ang="0">
                    <a:pos x="16" y="70"/>
                  </a:cxn>
                  <a:cxn ang="0">
                    <a:pos x="17" y="34"/>
                  </a:cxn>
                  <a:cxn ang="0">
                    <a:pos x="56" y="22"/>
                  </a:cxn>
                  <a:cxn ang="0">
                    <a:pos x="84" y="0"/>
                  </a:cxn>
                  <a:cxn ang="0">
                    <a:pos x="129" y="14"/>
                  </a:cxn>
                  <a:cxn ang="0">
                    <a:pos x="192" y="9"/>
                  </a:cxn>
                  <a:cxn ang="0">
                    <a:pos x="256" y="22"/>
                  </a:cxn>
                  <a:cxn ang="0">
                    <a:pos x="306" y="18"/>
                  </a:cxn>
                  <a:cxn ang="0">
                    <a:pos x="366" y="23"/>
                  </a:cxn>
                  <a:cxn ang="0">
                    <a:pos x="408" y="27"/>
                  </a:cxn>
                  <a:cxn ang="0">
                    <a:pos x="440" y="54"/>
                  </a:cxn>
                  <a:cxn ang="0">
                    <a:pos x="469" y="69"/>
                  </a:cxn>
                  <a:cxn ang="0">
                    <a:pos x="537" y="81"/>
                  </a:cxn>
                  <a:cxn ang="0">
                    <a:pos x="564" y="75"/>
                  </a:cxn>
                  <a:cxn ang="0">
                    <a:pos x="589" y="97"/>
                  </a:cxn>
                  <a:cxn ang="0">
                    <a:pos x="597" y="92"/>
                  </a:cxn>
                  <a:cxn ang="0">
                    <a:pos x="644" y="101"/>
                  </a:cxn>
                  <a:cxn ang="0">
                    <a:pos x="678" y="100"/>
                  </a:cxn>
                  <a:cxn ang="0">
                    <a:pos x="678" y="114"/>
                  </a:cxn>
                  <a:cxn ang="0">
                    <a:pos x="675" y="144"/>
                  </a:cxn>
                  <a:cxn ang="0">
                    <a:pos x="564" y="203"/>
                  </a:cxn>
                  <a:cxn ang="0">
                    <a:pos x="543" y="232"/>
                  </a:cxn>
                  <a:cxn ang="0">
                    <a:pos x="495" y="300"/>
                  </a:cxn>
                  <a:cxn ang="0">
                    <a:pos x="489" y="321"/>
                  </a:cxn>
                  <a:cxn ang="0">
                    <a:pos x="497" y="343"/>
                  </a:cxn>
                  <a:cxn ang="0">
                    <a:pos x="515" y="354"/>
                  </a:cxn>
                  <a:cxn ang="0">
                    <a:pos x="500" y="378"/>
                  </a:cxn>
                  <a:cxn ang="0">
                    <a:pos x="474" y="409"/>
                  </a:cxn>
                  <a:cxn ang="0">
                    <a:pos x="465" y="435"/>
                  </a:cxn>
                  <a:cxn ang="0">
                    <a:pos x="415" y="463"/>
                  </a:cxn>
                  <a:cxn ang="0">
                    <a:pos x="398" y="496"/>
                  </a:cxn>
                  <a:cxn ang="0">
                    <a:pos x="364" y="501"/>
                  </a:cxn>
                  <a:cxn ang="0">
                    <a:pos x="318" y="500"/>
                  </a:cxn>
                  <a:cxn ang="0">
                    <a:pos x="258" y="515"/>
                  </a:cxn>
                  <a:cxn ang="0">
                    <a:pos x="226" y="529"/>
                  </a:cxn>
                  <a:cxn ang="0">
                    <a:pos x="210" y="545"/>
                  </a:cxn>
                  <a:cxn ang="0">
                    <a:pos x="170" y="517"/>
                  </a:cxn>
                  <a:cxn ang="0">
                    <a:pos x="161" y="491"/>
                  </a:cxn>
                  <a:cxn ang="0">
                    <a:pos x="148" y="477"/>
                  </a:cxn>
                  <a:cxn ang="0">
                    <a:pos x="105" y="468"/>
                  </a:cxn>
                </a:cxnLst>
                <a:rect l="0" t="0" r="r" b="b"/>
                <a:pathLst>
                  <a:path w="687" h="545">
                    <a:moveTo>
                      <a:pt x="105" y="468"/>
                    </a:moveTo>
                    <a:lnTo>
                      <a:pt x="101" y="451"/>
                    </a:lnTo>
                    <a:lnTo>
                      <a:pt x="100" y="440"/>
                    </a:lnTo>
                    <a:lnTo>
                      <a:pt x="107" y="430"/>
                    </a:lnTo>
                    <a:lnTo>
                      <a:pt x="122" y="419"/>
                    </a:lnTo>
                    <a:lnTo>
                      <a:pt x="128" y="410"/>
                    </a:lnTo>
                    <a:lnTo>
                      <a:pt x="126" y="399"/>
                    </a:lnTo>
                    <a:lnTo>
                      <a:pt x="116" y="388"/>
                    </a:lnTo>
                    <a:lnTo>
                      <a:pt x="112" y="376"/>
                    </a:lnTo>
                    <a:lnTo>
                      <a:pt x="113" y="361"/>
                    </a:lnTo>
                    <a:lnTo>
                      <a:pt x="121" y="349"/>
                    </a:lnTo>
                    <a:lnTo>
                      <a:pt x="124" y="340"/>
                    </a:lnTo>
                    <a:lnTo>
                      <a:pt x="122" y="335"/>
                    </a:lnTo>
                    <a:lnTo>
                      <a:pt x="110" y="317"/>
                    </a:lnTo>
                    <a:lnTo>
                      <a:pt x="106" y="301"/>
                    </a:lnTo>
                    <a:lnTo>
                      <a:pt x="114" y="295"/>
                    </a:lnTo>
                    <a:lnTo>
                      <a:pt x="126" y="291"/>
                    </a:lnTo>
                    <a:lnTo>
                      <a:pt x="135" y="280"/>
                    </a:lnTo>
                    <a:lnTo>
                      <a:pt x="137" y="270"/>
                    </a:lnTo>
                    <a:lnTo>
                      <a:pt x="129" y="260"/>
                    </a:lnTo>
                    <a:lnTo>
                      <a:pt x="129" y="253"/>
                    </a:lnTo>
                    <a:lnTo>
                      <a:pt x="135" y="238"/>
                    </a:lnTo>
                    <a:lnTo>
                      <a:pt x="138" y="224"/>
                    </a:lnTo>
                    <a:lnTo>
                      <a:pt x="138" y="210"/>
                    </a:lnTo>
                    <a:lnTo>
                      <a:pt x="139" y="200"/>
                    </a:lnTo>
                    <a:lnTo>
                      <a:pt x="161" y="178"/>
                    </a:lnTo>
                    <a:lnTo>
                      <a:pt x="169" y="165"/>
                    </a:lnTo>
                    <a:lnTo>
                      <a:pt x="169" y="156"/>
                    </a:lnTo>
                    <a:lnTo>
                      <a:pt x="161" y="147"/>
                    </a:lnTo>
                    <a:lnTo>
                      <a:pt x="155" y="138"/>
                    </a:lnTo>
                    <a:lnTo>
                      <a:pt x="140" y="134"/>
                    </a:lnTo>
                    <a:lnTo>
                      <a:pt x="123" y="134"/>
                    </a:lnTo>
                    <a:lnTo>
                      <a:pt x="110" y="140"/>
                    </a:lnTo>
                    <a:lnTo>
                      <a:pt x="86" y="138"/>
                    </a:lnTo>
                    <a:lnTo>
                      <a:pt x="73" y="140"/>
                    </a:lnTo>
                    <a:lnTo>
                      <a:pt x="65" y="135"/>
                    </a:lnTo>
                    <a:lnTo>
                      <a:pt x="64" y="123"/>
                    </a:lnTo>
                    <a:lnTo>
                      <a:pt x="51" y="125"/>
                    </a:lnTo>
                    <a:lnTo>
                      <a:pt x="36" y="131"/>
                    </a:lnTo>
                    <a:lnTo>
                      <a:pt x="27" y="141"/>
                    </a:lnTo>
                    <a:lnTo>
                      <a:pt x="25" y="136"/>
                    </a:lnTo>
                    <a:lnTo>
                      <a:pt x="25" y="128"/>
                    </a:lnTo>
                    <a:lnTo>
                      <a:pt x="28" y="116"/>
                    </a:lnTo>
                    <a:lnTo>
                      <a:pt x="35" y="107"/>
                    </a:lnTo>
                    <a:lnTo>
                      <a:pt x="26" y="108"/>
                    </a:lnTo>
                    <a:lnTo>
                      <a:pt x="30" y="100"/>
                    </a:lnTo>
                    <a:lnTo>
                      <a:pt x="20" y="95"/>
                    </a:lnTo>
                    <a:lnTo>
                      <a:pt x="27" y="82"/>
                    </a:lnTo>
                    <a:lnTo>
                      <a:pt x="22" y="82"/>
                    </a:lnTo>
                    <a:lnTo>
                      <a:pt x="15" y="79"/>
                    </a:lnTo>
                    <a:lnTo>
                      <a:pt x="16" y="70"/>
                    </a:lnTo>
                    <a:lnTo>
                      <a:pt x="0" y="57"/>
                    </a:lnTo>
                    <a:lnTo>
                      <a:pt x="5" y="43"/>
                    </a:lnTo>
                    <a:lnTo>
                      <a:pt x="17" y="34"/>
                    </a:lnTo>
                    <a:lnTo>
                      <a:pt x="28" y="31"/>
                    </a:lnTo>
                    <a:lnTo>
                      <a:pt x="47" y="31"/>
                    </a:lnTo>
                    <a:lnTo>
                      <a:pt x="56" y="22"/>
                    </a:lnTo>
                    <a:lnTo>
                      <a:pt x="54" y="16"/>
                    </a:lnTo>
                    <a:lnTo>
                      <a:pt x="62" y="5"/>
                    </a:lnTo>
                    <a:lnTo>
                      <a:pt x="84" y="0"/>
                    </a:lnTo>
                    <a:lnTo>
                      <a:pt x="95" y="3"/>
                    </a:lnTo>
                    <a:lnTo>
                      <a:pt x="110" y="10"/>
                    </a:lnTo>
                    <a:lnTo>
                      <a:pt x="129" y="14"/>
                    </a:lnTo>
                    <a:lnTo>
                      <a:pt x="170" y="12"/>
                    </a:lnTo>
                    <a:lnTo>
                      <a:pt x="180" y="7"/>
                    </a:lnTo>
                    <a:lnTo>
                      <a:pt x="192" y="9"/>
                    </a:lnTo>
                    <a:lnTo>
                      <a:pt x="212" y="15"/>
                    </a:lnTo>
                    <a:lnTo>
                      <a:pt x="223" y="15"/>
                    </a:lnTo>
                    <a:lnTo>
                      <a:pt x="256" y="22"/>
                    </a:lnTo>
                    <a:lnTo>
                      <a:pt x="273" y="23"/>
                    </a:lnTo>
                    <a:lnTo>
                      <a:pt x="293" y="22"/>
                    </a:lnTo>
                    <a:lnTo>
                      <a:pt x="306" y="18"/>
                    </a:lnTo>
                    <a:lnTo>
                      <a:pt x="317" y="22"/>
                    </a:lnTo>
                    <a:lnTo>
                      <a:pt x="337" y="25"/>
                    </a:lnTo>
                    <a:lnTo>
                      <a:pt x="366" y="23"/>
                    </a:lnTo>
                    <a:lnTo>
                      <a:pt x="381" y="28"/>
                    </a:lnTo>
                    <a:lnTo>
                      <a:pt x="398" y="30"/>
                    </a:lnTo>
                    <a:lnTo>
                      <a:pt x="408" y="27"/>
                    </a:lnTo>
                    <a:lnTo>
                      <a:pt x="409" y="31"/>
                    </a:lnTo>
                    <a:lnTo>
                      <a:pt x="431" y="49"/>
                    </a:lnTo>
                    <a:lnTo>
                      <a:pt x="440" y="54"/>
                    </a:lnTo>
                    <a:lnTo>
                      <a:pt x="451" y="57"/>
                    </a:lnTo>
                    <a:lnTo>
                      <a:pt x="462" y="63"/>
                    </a:lnTo>
                    <a:lnTo>
                      <a:pt x="469" y="69"/>
                    </a:lnTo>
                    <a:lnTo>
                      <a:pt x="515" y="81"/>
                    </a:lnTo>
                    <a:lnTo>
                      <a:pt x="531" y="82"/>
                    </a:lnTo>
                    <a:lnTo>
                      <a:pt x="537" y="81"/>
                    </a:lnTo>
                    <a:lnTo>
                      <a:pt x="547" y="74"/>
                    </a:lnTo>
                    <a:lnTo>
                      <a:pt x="555" y="73"/>
                    </a:lnTo>
                    <a:lnTo>
                      <a:pt x="564" y="75"/>
                    </a:lnTo>
                    <a:lnTo>
                      <a:pt x="579" y="85"/>
                    </a:lnTo>
                    <a:lnTo>
                      <a:pt x="585" y="92"/>
                    </a:lnTo>
                    <a:lnTo>
                      <a:pt x="589" y="97"/>
                    </a:lnTo>
                    <a:lnTo>
                      <a:pt x="595" y="98"/>
                    </a:lnTo>
                    <a:lnTo>
                      <a:pt x="600" y="96"/>
                    </a:lnTo>
                    <a:lnTo>
                      <a:pt x="597" y="92"/>
                    </a:lnTo>
                    <a:lnTo>
                      <a:pt x="608" y="101"/>
                    </a:lnTo>
                    <a:lnTo>
                      <a:pt x="616" y="103"/>
                    </a:lnTo>
                    <a:lnTo>
                      <a:pt x="644" y="101"/>
                    </a:lnTo>
                    <a:lnTo>
                      <a:pt x="657" y="98"/>
                    </a:lnTo>
                    <a:lnTo>
                      <a:pt x="671" y="98"/>
                    </a:lnTo>
                    <a:lnTo>
                      <a:pt x="678" y="100"/>
                    </a:lnTo>
                    <a:lnTo>
                      <a:pt x="686" y="102"/>
                    </a:lnTo>
                    <a:lnTo>
                      <a:pt x="687" y="109"/>
                    </a:lnTo>
                    <a:lnTo>
                      <a:pt x="678" y="114"/>
                    </a:lnTo>
                    <a:lnTo>
                      <a:pt x="680" y="124"/>
                    </a:lnTo>
                    <a:lnTo>
                      <a:pt x="683" y="133"/>
                    </a:lnTo>
                    <a:lnTo>
                      <a:pt x="675" y="144"/>
                    </a:lnTo>
                    <a:lnTo>
                      <a:pt x="637" y="167"/>
                    </a:lnTo>
                    <a:lnTo>
                      <a:pt x="623" y="181"/>
                    </a:lnTo>
                    <a:lnTo>
                      <a:pt x="564" y="203"/>
                    </a:lnTo>
                    <a:lnTo>
                      <a:pt x="552" y="217"/>
                    </a:lnTo>
                    <a:lnTo>
                      <a:pt x="552" y="224"/>
                    </a:lnTo>
                    <a:lnTo>
                      <a:pt x="543" y="232"/>
                    </a:lnTo>
                    <a:lnTo>
                      <a:pt x="531" y="247"/>
                    </a:lnTo>
                    <a:lnTo>
                      <a:pt x="515" y="274"/>
                    </a:lnTo>
                    <a:lnTo>
                      <a:pt x="495" y="300"/>
                    </a:lnTo>
                    <a:lnTo>
                      <a:pt x="492" y="312"/>
                    </a:lnTo>
                    <a:lnTo>
                      <a:pt x="489" y="318"/>
                    </a:lnTo>
                    <a:lnTo>
                      <a:pt x="489" y="321"/>
                    </a:lnTo>
                    <a:lnTo>
                      <a:pt x="492" y="327"/>
                    </a:lnTo>
                    <a:lnTo>
                      <a:pt x="494" y="337"/>
                    </a:lnTo>
                    <a:lnTo>
                      <a:pt x="497" y="343"/>
                    </a:lnTo>
                    <a:lnTo>
                      <a:pt x="501" y="349"/>
                    </a:lnTo>
                    <a:lnTo>
                      <a:pt x="506" y="351"/>
                    </a:lnTo>
                    <a:lnTo>
                      <a:pt x="515" y="354"/>
                    </a:lnTo>
                    <a:lnTo>
                      <a:pt x="519" y="360"/>
                    </a:lnTo>
                    <a:lnTo>
                      <a:pt x="514" y="369"/>
                    </a:lnTo>
                    <a:lnTo>
                      <a:pt x="500" y="378"/>
                    </a:lnTo>
                    <a:lnTo>
                      <a:pt x="492" y="385"/>
                    </a:lnTo>
                    <a:lnTo>
                      <a:pt x="484" y="392"/>
                    </a:lnTo>
                    <a:lnTo>
                      <a:pt x="474" y="409"/>
                    </a:lnTo>
                    <a:lnTo>
                      <a:pt x="472" y="418"/>
                    </a:lnTo>
                    <a:lnTo>
                      <a:pt x="467" y="426"/>
                    </a:lnTo>
                    <a:lnTo>
                      <a:pt x="465" y="435"/>
                    </a:lnTo>
                    <a:lnTo>
                      <a:pt x="467" y="441"/>
                    </a:lnTo>
                    <a:lnTo>
                      <a:pt x="435" y="445"/>
                    </a:lnTo>
                    <a:lnTo>
                      <a:pt x="415" y="463"/>
                    </a:lnTo>
                    <a:lnTo>
                      <a:pt x="408" y="482"/>
                    </a:lnTo>
                    <a:lnTo>
                      <a:pt x="404" y="490"/>
                    </a:lnTo>
                    <a:lnTo>
                      <a:pt x="398" y="496"/>
                    </a:lnTo>
                    <a:lnTo>
                      <a:pt x="391" y="498"/>
                    </a:lnTo>
                    <a:lnTo>
                      <a:pt x="379" y="495"/>
                    </a:lnTo>
                    <a:lnTo>
                      <a:pt x="364" y="501"/>
                    </a:lnTo>
                    <a:lnTo>
                      <a:pt x="350" y="501"/>
                    </a:lnTo>
                    <a:lnTo>
                      <a:pt x="334" y="498"/>
                    </a:lnTo>
                    <a:lnTo>
                      <a:pt x="318" y="500"/>
                    </a:lnTo>
                    <a:lnTo>
                      <a:pt x="306" y="498"/>
                    </a:lnTo>
                    <a:lnTo>
                      <a:pt x="269" y="502"/>
                    </a:lnTo>
                    <a:lnTo>
                      <a:pt x="258" y="515"/>
                    </a:lnTo>
                    <a:lnTo>
                      <a:pt x="246" y="516"/>
                    </a:lnTo>
                    <a:lnTo>
                      <a:pt x="234" y="521"/>
                    </a:lnTo>
                    <a:lnTo>
                      <a:pt x="226" y="529"/>
                    </a:lnTo>
                    <a:lnTo>
                      <a:pt x="223" y="536"/>
                    </a:lnTo>
                    <a:lnTo>
                      <a:pt x="218" y="541"/>
                    </a:lnTo>
                    <a:lnTo>
                      <a:pt x="210" y="545"/>
                    </a:lnTo>
                    <a:lnTo>
                      <a:pt x="193" y="542"/>
                    </a:lnTo>
                    <a:lnTo>
                      <a:pt x="181" y="533"/>
                    </a:lnTo>
                    <a:lnTo>
                      <a:pt x="170" y="517"/>
                    </a:lnTo>
                    <a:lnTo>
                      <a:pt x="169" y="509"/>
                    </a:lnTo>
                    <a:lnTo>
                      <a:pt x="161" y="502"/>
                    </a:lnTo>
                    <a:lnTo>
                      <a:pt x="161" y="491"/>
                    </a:lnTo>
                    <a:lnTo>
                      <a:pt x="160" y="488"/>
                    </a:lnTo>
                    <a:lnTo>
                      <a:pt x="156" y="484"/>
                    </a:lnTo>
                    <a:lnTo>
                      <a:pt x="148" y="477"/>
                    </a:lnTo>
                    <a:lnTo>
                      <a:pt x="133" y="468"/>
                    </a:lnTo>
                    <a:lnTo>
                      <a:pt x="126" y="467"/>
                    </a:lnTo>
                    <a:lnTo>
                      <a:pt x="105" y="46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47" name="Freeform 186"/>
              <p:cNvSpPr>
                <a:spLocks noChangeAspect="1"/>
              </p:cNvSpPr>
              <p:nvPr/>
            </p:nvSpPr>
            <p:spPr bwMode="gray">
              <a:xfrm>
                <a:off x="4820444" y="2592735"/>
                <a:ext cx="63500" cy="76200"/>
              </a:xfrm>
              <a:custGeom>
                <a:avLst/>
                <a:gdLst/>
                <a:ahLst/>
                <a:cxnLst>
                  <a:cxn ang="0">
                    <a:pos x="124" y="239"/>
                  </a:cxn>
                  <a:cxn ang="0">
                    <a:pos x="116" y="221"/>
                  </a:cxn>
                  <a:cxn ang="0">
                    <a:pos x="116" y="201"/>
                  </a:cxn>
                  <a:cxn ang="0">
                    <a:pos x="99" y="194"/>
                  </a:cxn>
                  <a:cxn ang="0">
                    <a:pos x="88" y="183"/>
                  </a:cxn>
                  <a:cxn ang="0">
                    <a:pos x="79" y="177"/>
                  </a:cxn>
                  <a:cxn ang="0">
                    <a:pos x="52" y="181"/>
                  </a:cxn>
                  <a:cxn ang="0">
                    <a:pos x="17" y="197"/>
                  </a:cxn>
                  <a:cxn ang="0">
                    <a:pos x="0" y="187"/>
                  </a:cxn>
                  <a:cxn ang="0">
                    <a:pos x="10" y="185"/>
                  </a:cxn>
                  <a:cxn ang="0">
                    <a:pos x="30" y="186"/>
                  </a:cxn>
                  <a:cxn ang="0">
                    <a:pos x="42" y="182"/>
                  </a:cxn>
                  <a:cxn ang="0">
                    <a:pos x="25" y="182"/>
                  </a:cxn>
                  <a:cxn ang="0">
                    <a:pos x="24" y="172"/>
                  </a:cxn>
                  <a:cxn ang="0">
                    <a:pos x="54" y="162"/>
                  </a:cxn>
                  <a:cxn ang="0">
                    <a:pos x="78" y="155"/>
                  </a:cxn>
                  <a:cxn ang="0">
                    <a:pos x="62" y="156"/>
                  </a:cxn>
                  <a:cxn ang="0">
                    <a:pos x="45" y="153"/>
                  </a:cxn>
                  <a:cxn ang="0">
                    <a:pos x="38" y="138"/>
                  </a:cxn>
                  <a:cxn ang="0">
                    <a:pos x="62" y="106"/>
                  </a:cxn>
                  <a:cxn ang="0">
                    <a:pos x="74" y="52"/>
                  </a:cxn>
                  <a:cxn ang="0">
                    <a:pos x="88" y="57"/>
                  </a:cxn>
                  <a:cxn ang="0">
                    <a:pos x="94" y="65"/>
                  </a:cxn>
                  <a:cxn ang="0">
                    <a:pos x="85" y="69"/>
                  </a:cxn>
                  <a:cxn ang="0">
                    <a:pos x="83" y="79"/>
                  </a:cxn>
                  <a:cxn ang="0">
                    <a:pos x="84" y="94"/>
                  </a:cxn>
                  <a:cxn ang="0">
                    <a:pos x="100" y="103"/>
                  </a:cxn>
                  <a:cxn ang="0">
                    <a:pos x="106" y="101"/>
                  </a:cxn>
                  <a:cxn ang="0">
                    <a:pos x="101" y="88"/>
                  </a:cxn>
                  <a:cxn ang="0">
                    <a:pos x="103" y="81"/>
                  </a:cxn>
                  <a:cxn ang="0">
                    <a:pos x="111" y="65"/>
                  </a:cxn>
                  <a:cxn ang="0">
                    <a:pos x="112" y="51"/>
                  </a:cxn>
                  <a:cxn ang="0">
                    <a:pos x="105" y="48"/>
                  </a:cxn>
                  <a:cxn ang="0">
                    <a:pos x="103" y="26"/>
                  </a:cxn>
                  <a:cxn ang="0">
                    <a:pos x="117" y="11"/>
                  </a:cxn>
                  <a:cxn ang="0">
                    <a:pos x="138" y="4"/>
                  </a:cxn>
                  <a:cxn ang="0">
                    <a:pos x="161" y="2"/>
                  </a:cxn>
                  <a:cxn ang="0">
                    <a:pos x="182" y="3"/>
                  </a:cxn>
                  <a:cxn ang="0">
                    <a:pos x="196" y="16"/>
                  </a:cxn>
                  <a:cxn ang="0">
                    <a:pos x="170" y="73"/>
                  </a:cxn>
                  <a:cxn ang="0">
                    <a:pos x="191" y="90"/>
                  </a:cxn>
                  <a:cxn ang="0">
                    <a:pos x="182" y="111"/>
                  </a:cxn>
                  <a:cxn ang="0">
                    <a:pos x="171" y="129"/>
                  </a:cxn>
                  <a:cxn ang="0">
                    <a:pos x="158" y="142"/>
                  </a:cxn>
                  <a:cxn ang="0">
                    <a:pos x="135" y="137"/>
                  </a:cxn>
                  <a:cxn ang="0">
                    <a:pos x="138" y="160"/>
                  </a:cxn>
                  <a:cxn ang="0">
                    <a:pos x="138" y="182"/>
                  </a:cxn>
                  <a:cxn ang="0">
                    <a:pos x="132" y="208"/>
                  </a:cxn>
                  <a:cxn ang="0">
                    <a:pos x="137" y="232"/>
                  </a:cxn>
                </a:cxnLst>
                <a:rect l="0" t="0" r="r" b="b"/>
                <a:pathLst>
                  <a:path w="196" h="239">
                    <a:moveTo>
                      <a:pt x="137" y="239"/>
                    </a:moveTo>
                    <a:lnTo>
                      <a:pt x="124" y="239"/>
                    </a:lnTo>
                    <a:lnTo>
                      <a:pt x="117" y="232"/>
                    </a:lnTo>
                    <a:lnTo>
                      <a:pt x="116" y="221"/>
                    </a:lnTo>
                    <a:lnTo>
                      <a:pt x="117" y="212"/>
                    </a:lnTo>
                    <a:lnTo>
                      <a:pt x="116" y="201"/>
                    </a:lnTo>
                    <a:lnTo>
                      <a:pt x="107" y="196"/>
                    </a:lnTo>
                    <a:lnTo>
                      <a:pt x="99" y="194"/>
                    </a:lnTo>
                    <a:lnTo>
                      <a:pt x="90" y="189"/>
                    </a:lnTo>
                    <a:lnTo>
                      <a:pt x="88" y="183"/>
                    </a:lnTo>
                    <a:lnTo>
                      <a:pt x="85" y="183"/>
                    </a:lnTo>
                    <a:lnTo>
                      <a:pt x="79" y="177"/>
                    </a:lnTo>
                    <a:lnTo>
                      <a:pt x="64" y="178"/>
                    </a:lnTo>
                    <a:lnTo>
                      <a:pt x="52" y="181"/>
                    </a:lnTo>
                    <a:lnTo>
                      <a:pt x="37" y="191"/>
                    </a:lnTo>
                    <a:lnTo>
                      <a:pt x="17" y="197"/>
                    </a:lnTo>
                    <a:lnTo>
                      <a:pt x="0" y="188"/>
                    </a:lnTo>
                    <a:lnTo>
                      <a:pt x="0" y="187"/>
                    </a:lnTo>
                    <a:lnTo>
                      <a:pt x="3" y="185"/>
                    </a:lnTo>
                    <a:lnTo>
                      <a:pt x="10" y="185"/>
                    </a:lnTo>
                    <a:lnTo>
                      <a:pt x="21" y="191"/>
                    </a:lnTo>
                    <a:lnTo>
                      <a:pt x="30" y="186"/>
                    </a:lnTo>
                    <a:lnTo>
                      <a:pt x="38" y="186"/>
                    </a:lnTo>
                    <a:lnTo>
                      <a:pt x="42" y="182"/>
                    </a:lnTo>
                    <a:lnTo>
                      <a:pt x="35" y="181"/>
                    </a:lnTo>
                    <a:lnTo>
                      <a:pt x="25" y="182"/>
                    </a:lnTo>
                    <a:lnTo>
                      <a:pt x="20" y="181"/>
                    </a:lnTo>
                    <a:lnTo>
                      <a:pt x="24" y="172"/>
                    </a:lnTo>
                    <a:lnTo>
                      <a:pt x="43" y="169"/>
                    </a:lnTo>
                    <a:lnTo>
                      <a:pt x="54" y="162"/>
                    </a:lnTo>
                    <a:lnTo>
                      <a:pt x="72" y="159"/>
                    </a:lnTo>
                    <a:lnTo>
                      <a:pt x="78" y="155"/>
                    </a:lnTo>
                    <a:lnTo>
                      <a:pt x="73" y="151"/>
                    </a:lnTo>
                    <a:lnTo>
                      <a:pt x="62" y="156"/>
                    </a:lnTo>
                    <a:lnTo>
                      <a:pt x="52" y="155"/>
                    </a:lnTo>
                    <a:lnTo>
                      <a:pt x="45" y="153"/>
                    </a:lnTo>
                    <a:lnTo>
                      <a:pt x="38" y="146"/>
                    </a:lnTo>
                    <a:lnTo>
                      <a:pt x="38" y="138"/>
                    </a:lnTo>
                    <a:lnTo>
                      <a:pt x="40" y="133"/>
                    </a:lnTo>
                    <a:lnTo>
                      <a:pt x="62" y="106"/>
                    </a:lnTo>
                    <a:lnTo>
                      <a:pt x="68" y="69"/>
                    </a:lnTo>
                    <a:lnTo>
                      <a:pt x="74" y="52"/>
                    </a:lnTo>
                    <a:lnTo>
                      <a:pt x="84" y="48"/>
                    </a:lnTo>
                    <a:lnTo>
                      <a:pt x="88" y="57"/>
                    </a:lnTo>
                    <a:lnTo>
                      <a:pt x="94" y="62"/>
                    </a:lnTo>
                    <a:lnTo>
                      <a:pt x="94" y="65"/>
                    </a:lnTo>
                    <a:lnTo>
                      <a:pt x="94" y="67"/>
                    </a:lnTo>
                    <a:lnTo>
                      <a:pt x="85" y="69"/>
                    </a:lnTo>
                    <a:lnTo>
                      <a:pt x="84" y="73"/>
                    </a:lnTo>
                    <a:lnTo>
                      <a:pt x="83" y="79"/>
                    </a:lnTo>
                    <a:lnTo>
                      <a:pt x="84" y="90"/>
                    </a:lnTo>
                    <a:lnTo>
                      <a:pt x="84" y="94"/>
                    </a:lnTo>
                    <a:lnTo>
                      <a:pt x="89" y="100"/>
                    </a:lnTo>
                    <a:lnTo>
                      <a:pt x="100" y="103"/>
                    </a:lnTo>
                    <a:lnTo>
                      <a:pt x="105" y="103"/>
                    </a:lnTo>
                    <a:lnTo>
                      <a:pt x="106" y="101"/>
                    </a:lnTo>
                    <a:lnTo>
                      <a:pt x="105" y="94"/>
                    </a:lnTo>
                    <a:lnTo>
                      <a:pt x="101" y="88"/>
                    </a:lnTo>
                    <a:lnTo>
                      <a:pt x="100" y="83"/>
                    </a:lnTo>
                    <a:lnTo>
                      <a:pt x="103" y="81"/>
                    </a:lnTo>
                    <a:lnTo>
                      <a:pt x="110" y="76"/>
                    </a:lnTo>
                    <a:lnTo>
                      <a:pt x="111" y="65"/>
                    </a:lnTo>
                    <a:lnTo>
                      <a:pt x="116" y="53"/>
                    </a:lnTo>
                    <a:lnTo>
                      <a:pt x="112" y="51"/>
                    </a:lnTo>
                    <a:lnTo>
                      <a:pt x="106" y="51"/>
                    </a:lnTo>
                    <a:lnTo>
                      <a:pt x="105" y="48"/>
                    </a:lnTo>
                    <a:lnTo>
                      <a:pt x="102" y="31"/>
                    </a:lnTo>
                    <a:lnTo>
                      <a:pt x="103" y="26"/>
                    </a:lnTo>
                    <a:lnTo>
                      <a:pt x="108" y="19"/>
                    </a:lnTo>
                    <a:lnTo>
                      <a:pt x="117" y="11"/>
                    </a:lnTo>
                    <a:lnTo>
                      <a:pt x="128" y="6"/>
                    </a:lnTo>
                    <a:lnTo>
                      <a:pt x="138" y="4"/>
                    </a:lnTo>
                    <a:lnTo>
                      <a:pt x="151" y="6"/>
                    </a:lnTo>
                    <a:lnTo>
                      <a:pt x="161" y="2"/>
                    </a:lnTo>
                    <a:lnTo>
                      <a:pt x="173" y="0"/>
                    </a:lnTo>
                    <a:lnTo>
                      <a:pt x="182" y="3"/>
                    </a:lnTo>
                    <a:lnTo>
                      <a:pt x="191" y="10"/>
                    </a:lnTo>
                    <a:lnTo>
                      <a:pt x="196" y="16"/>
                    </a:lnTo>
                    <a:lnTo>
                      <a:pt x="186" y="62"/>
                    </a:lnTo>
                    <a:lnTo>
                      <a:pt x="170" y="73"/>
                    </a:lnTo>
                    <a:lnTo>
                      <a:pt x="172" y="81"/>
                    </a:lnTo>
                    <a:lnTo>
                      <a:pt x="191" y="90"/>
                    </a:lnTo>
                    <a:lnTo>
                      <a:pt x="189" y="101"/>
                    </a:lnTo>
                    <a:lnTo>
                      <a:pt x="182" y="111"/>
                    </a:lnTo>
                    <a:lnTo>
                      <a:pt x="172" y="118"/>
                    </a:lnTo>
                    <a:lnTo>
                      <a:pt x="171" y="129"/>
                    </a:lnTo>
                    <a:lnTo>
                      <a:pt x="166" y="140"/>
                    </a:lnTo>
                    <a:lnTo>
                      <a:pt x="158" y="142"/>
                    </a:lnTo>
                    <a:lnTo>
                      <a:pt x="145" y="137"/>
                    </a:lnTo>
                    <a:lnTo>
                      <a:pt x="135" y="137"/>
                    </a:lnTo>
                    <a:lnTo>
                      <a:pt x="134" y="145"/>
                    </a:lnTo>
                    <a:lnTo>
                      <a:pt x="138" y="160"/>
                    </a:lnTo>
                    <a:lnTo>
                      <a:pt x="139" y="170"/>
                    </a:lnTo>
                    <a:lnTo>
                      <a:pt x="138" y="182"/>
                    </a:lnTo>
                    <a:lnTo>
                      <a:pt x="138" y="201"/>
                    </a:lnTo>
                    <a:lnTo>
                      <a:pt x="132" y="208"/>
                    </a:lnTo>
                    <a:lnTo>
                      <a:pt x="132" y="215"/>
                    </a:lnTo>
                    <a:lnTo>
                      <a:pt x="137" y="232"/>
                    </a:lnTo>
                    <a:lnTo>
                      <a:pt x="137" y="23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48" name="Freeform 187"/>
              <p:cNvSpPr>
                <a:spLocks noChangeAspect="1"/>
              </p:cNvSpPr>
              <p:nvPr/>
            </p:nvSpPr>
            <p:spPr bwMode="gray">
              <a:xfrm>
                <a:off x="4598194" y="2888010"/>
                <a:ext cx="55563" cy="112713"/>
              </a:xfrm>
              <a:custGeom>
                <a:avLst/>
                <a:gdLst/>
                <a:ahLst/>
                <a:cxnLst>
                  <a:cxn ang="0">
                    <a:pos x="109" y="328"/>
                  </a:cxn>
                  <a:cxn ang="0">
                    <a:pos x="115" y="307"/>
                  </a:cxn>
                  <a:cxn ang="0">
                    <a:pos x="136" y="287"/>
                  </a:cxn>
                  <a:cxn ang="0">
                    <a:pos x="124" y="265"/>
                  </a:cxn>
                  <a:cxn ang="0">
                    <a:pos x="121" y="238"/>
                  </a:cxn>
                  <a:cxn ang="0">
                    <a:pos x="132" y="217"/>
                  </a:cxn>
                  <a:cxn ang="0">
                    <a:pos x="118" y="194"/>
                  </a:cxn>
                  <a:cxn ang="0">
                    <a:pos x="122" y="172"/>
                  </a:cxn>
                  <a:cxn ang="0">
                    <a:pos x="143" y="157"/>
                  </a:cxn>
                  <a:cxn ang="0">
                    <a:pos x="137" y="137"/>
                  </a:cxn>
                  <a:cxn ang="0">
                    <a:pos x="143" y="115"/>
                  </a:cxn>
                  <a:cxn ang="0">
                    <a:pos x="146" y="87"/>
                  </a:cxn>
                  <a:cxn ang="0">
                    <a:pos x="169" y="55"/>
                  </a:cxn>
                  <a:cxn ang="0">
                    <a:pos x="177" y="33"/>
                  </a:cxn>
                  <a:cxn ang="0">
                    <a:pos x="163" y="15"/>
                  </a:cxn>
                  <a:cxn ang="0">
                    <a:pos x="131" y="11"/>
                  </a:cxn>
                  <a:cxn ang="0">
                    <a:pos x="94" y="15"/>
                  </a:cxn>
                  <a:cxn ang="0">
                    <a:pos x="73" y="12"/>
                  </a:cxn>
                  <a:cxn ang="0">
                    <a:pos x="59" y="2"/>
                  </a:cxn>
                  <a:cxn ang="0">
                    <a:pos x="35" y="18"/>
                  </a:cxn>
                  <a:cxn ang="0">
                    <a:pos x="45" y="74"/>
                  </a:cxn>
                  <a:cxn ang="0">
                    <a:pos x="38" y="104"/>
                  </a:cxn>
                  <a:cxn ang="0">
                    <a:pos x="32" y="129"/>
                  </a:cxn>
                  <a:cxn ang="0">
                    <a:pos x="28" y="155"/>
                  </a:cxn>
                  <a:cxn ang="0">
                    <a:pos x="16" y="184"/>
                  </a:cxn>
                  <a:cxn ang="0">
                    <a:pos x="3" y="220"/>
                  </a:cxn>
                  <a:cxn ang="0">
                    <a:pos x="1" y="238"/>
                  </a:cxn>
                  <a:cxn ang="0">
                    <a:pos x="18" y="259"/>
                  </a:cxn>
                  <a:cxn ang="0">
                    <a:pos x="40" y="253"/>
                  </a:cxn>
                  <a:cxn ang="0">
                    <a:pos x="36" y="262"/>
                  </a:cxn>
                  <a:cxn ang="0">
                    <a:pos x="35" y="290"/>
                  </a:cxn>
                  <a:cxn ang="0">
                    <a:pos x="36" y="319"/>
                  </a:cxn>
                  <a:cxn ang="0">
                    <a:pos x="29" y="340"/>
                  </a:cxn>
                  <a:cxn ang="0">
                    <a:pos x="32" y="355"/>
                  </a:cxn>
                  <a:cxn ang="0">
                    <a:pos x="55" y="352"/>
                  </a:cxn>
                  <a:cxn ang="0">
                    <a:pos x="76" y="356"/>
                  </a:cxn>
                  <a:cxn ang="0">
                    <a:pos x="97" y="352"/>
                  </a:cxn>
                  <a:cxn ang="0">
                    <a:pos x="113" y="345"/>
                  </a:cxn>
                </a:cxnLst>
                <a:rect l="0" t="0" r="r" b="b"/>
                <a:pathLst>
                  <a:path w="177" h="356">
                    <a:moveTo>
                      <a:pt x="113" y="345"/>
                    </a:moveTo>
                    <a:lnTo>
                      <a:pt x="109" y="328"/>
                    </a:lnTo>
                    <a:lnTo>
                      <a:pt x="108" y="317"/>
                    </a:lnTo>
                    <a:lnTo>
                      <a:pt x="115" y="307"/>
                    </a:lnTo>
                    <a:lnTo>
                      <a:pt x="130" y="296"/>
                    </a:lnTo>
                    <a:lnTo>
                      <a:pt x="136" y="287"/>
                    </a:lnTo>
                    <a:lnTo>
                      <a:pt x="134" y="275"/>
                    </a:lnTo>
                    <a:lnTo>
                      <a:pt x="124" y="265"/>
                    </a:lnTo>
                    <a:lnTo>
                      <a:pt x="120" y="253"/>
                    </a:lnTo>
                    <a:lnTo>
                      <a:pt x="121" y="238"/>
                    </a:lnTo>
                    <a:lnTo>
                      <a:pt x="129" y="226"/>
                    </a:lnTo>
                    <a:lnTo>
                      <a:pt x="132" y="217"/>
                    </a:lnTo>
                    <a:lnTo>
                      <a:pt x="130" y="212"/>
                    </a:lnTo>
                    <a:lnTo>
                      <a:pt x="118" y="194"/>
                    </a:lnTo>
                    <a:lnTo>
                      <a:pt x="114" y="178"/>
                    </a:lnTo>
                    <a:lnTo>
                      <a:pt x="122" y="172"/>
                    </a:lnTo>
                    <a:lnTo>
                      <a:pt x="134" y="168"/>
                    </a:lnTo>
                    <a:lnTo>
                      <a:pt x="143" y="157"/>
                    </a:lnTo>
                    <a:lnTo>
                      <a:pt x="145" y="147"/>
                    </a:lnTo>
                    <a:lnTo>
                      <a:pt x="137" y="137"/>
                    </a:lnTo>
                    <a:lnTo>
                      <a:pt x="137" y="130"/>
                    </a:lnTo>
                    <a:lnTo>
                      <a:pt x="143" y="115"/>
                    </a:lnTo>
                    <a:lnTo>
                      <a:pt x="146" y="101"/>
                    </a:lnTo>
                    <a:lnTo>
                      <a:pt x="146" y="87"/>
                    </a:lnTo>
                    <a:lnTo>
                      <a:pt x="147" y="77"/>
                    </a:lnTo>
                    <a:lnTo>
                      <a:pt x="169" y="55"/>
                    </a:lnTo>
                    <a:lnTo>
                      <a:pt x="177" y="42"/>
                    </a:lnTo>
                    <a:lnTo>
                      <a:pt x="177" y="33"/>
                    </a:lnTo>
                    <a:lnTo>
                      <a:pt x="169" y="24"/>
                    </a:lnTo>
                    <a:lnTo>
                      <a:pt x="163" y="15"/>
                    </a:lnTo>
                    <a:lnTo>
                      <a:pt x="148" y="11"/>
                    </a:lnTo>
                    <a:lnTo>
                      <a:pt x="131" y="11"/>
                    </a:lnTo>
                    <a:lnTo>
                      <a:pt x="118" y="17"/>
                    </a:lnTo>
                    <a:lnTo>
                      <a:pt x="94" y="15"/>
                    </a:lnTo>
                    <a:lnTo>
                      <a:pt x="81" y="17"/>
                    </a:lnTo>
                    <a:lnTo>
                      <a:pt x="73" y="12"/>
                    </a:lnTo>
                    <a:lnTo>
                      <a:pt x="72" y="0"/>
                    </a:lnTo>
                    <a:lnTo>
                      <a:pt x="59" y="2"/>
                    </a:lnTo>
                    <a:lnTo>
                      <a:pt x="44" y="8"/>
                    </a:lnTo>
                    <a:lnTo>
                      <a:pt x="35" y="18"/>
                    </a:lnTo>
                    <a:lnTo>
                      <a:pt x="44" y="63"/>
                    </a:lnTo>
                    <a:lnTo>
                      <a:pt x="45" y="74"/>
                    </a:lnTo>
                    <a:lnTo>
                      <a:pt x="41" y="81"/>
                    </a:lnTo>
                    <a:lnTo>
                      <a:pt x="38" y="104"/>
                    </a:lnTo>
                    <a:lnTo>
                      <a:pt x="35" y="113"/>
                    </a:lnTo>
                    <a:lnTo>
                      <a:pt x="32" y="129"/>
                    </a:lnTo>
                    <a:lnTo>
                      <a:pt x="30" y="144"/>
                    </a:lnTo>
                    <a:lnTo>
                      <a:pt x="28" y="155"/>
                    </a:lnTo>
                    <a:lnTo>
                      <a:pt x="22" y="173"/>
                    </a:lnTo>
                    <a:lnTo>
                      <a:pt x="16" y="184"/>
                    </a:lnTo>
                    <a:lnTo>
                      <a:pt x="3" y="203"/>
                    </a:lnTo>
                    <a:lnTo>
                      <a:pt x="3" y="220"/>
                    </a:lnTo>
                    <a:lnTo>
                      <a:pt x="0" y="235"/>
                    </a:lnTo>
                    <a:lnTo>
                      <a:pt x="1" y="238"/>
                    </a:lnTo>
                    <a:lnTo>
                      <a:pt x="8" y="243"/>
                    </a:lnTo>
                    <a:lnTo>
                      <a:pt x="18" y="259"/>
                    </a:lnTo>
                    <a:lnTo>
                      <a:pt x="25" y="255"/>
                    </a:lnTo>
                    <a:lnTo>
                      <a:pt x="40" y="253"/>
                    </a:lnTo>
                    <a:lnTo>
                      <a:pt x="39" y="258"/>
                    </a:lnTo>
                    <a:lnTo>
                      <a:pt x="36" y="262"/>
                    </a:lnTo>
                    <a:lnTo>
                      <a:pt x="38" y="277"/>
                    </a:lnTo>
                    <a:lnTo>
                      <a:pt x="35" y="290"/>
                    </a:lnTo>
                    <a:lnTo>
                      <a:pt x="36" y="296"/>
                    </a:lnTo>
                    <a:lnTo>
                      <a:pt x="36" y="319"/>
                    </a:lnTo>
                    <a:lnTo>
                      <a:pt x="35" y="328"/>
                    </a:lnTo>
                    <a:lnTo>
                      <a:pt x="29" y="340"/>
                    </a:lnTo>
                    <a:lnTo>
                      <a:pt x="29" y="351"/>
                    </a:lnTo>
                    <a:lnTo>
                      <a:pt x="32" y="355"/>
                    </a:lnTo>
                    <a:lnTo>
                      <a:pt x="43" y="352"/>
                    </a:lnTo>
                    <a:lnTo>
                      <a:pt x="55" y="352"/>
                    </a:lnTo>
                    <a:lnTo>
                      <a:pt x="67" y="352"/>
                    </a:lnTo>
                    <a:lnTo>
                      <a:pt x="76" y="356"/>
                    </a:lnTo>
                    <a:lnTo>
                      <a:pt x="87" y="356"/>
                    </a:lnTo>
                    <a:lnTo>
                      <a:pt x="97" y="352"/>
                    </a:lnTo>
                    <a:lnTo>
                      <a:pt x="104" y="348"/>
                    </a:lnTo>
                    <a:lnTo>
                      <a:pt x="113" y="34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49" name="Freeform 188"/>
              <p:cNvSpPr>
                <a:spLocks noChangeAspect="1"/>
              </p:cNvSpPr>
              <p:nvPr/>
            </p:nvSpPr>
            <p:spPr bwMode="gray">
              <a:xfrm>
                <a:off x="4863306" y="2549872"/>
                <a:ext cx="155575" cy="207963"/>
              </a:xfrm>
              <a:custGeom>
                <a:avLst/>
                <a:gdLst/>
                <a:ahLst/>
                <a:cxnLst>
                  <a:cxn ang="0">
                    <a:pos x="271" y="68"/>
                  </a:cxn>
                  <a:cxn ang="0">
                    <a:pos x="255" y="55"/>
                  </a:cxn>
                  <a:cxn ang="0">
                    <a:pos x="228" y="50"/>
                  </a:cxn>
                  <a:cxn ang="0">
                    <a:pos x="211" y="39"/>
                  </a:cxn>
                  <a:cxn ang="0">
                    <a:pos x="196" y="6"/>
                  </a:cxn>
                  <a:cxn ang="0">
                    <a:pos x="158" y="0"/>
                  </a:cxn>
                  <a:cxn ang="0">
                    <a:pos x="164" y="31"/>
                  </a:cxn>
                  <a:cxn ang="0">
                    <a:pos x="148" y="55"/>
                  </a:cxn>
                  <a:cxn ang="0">
                    <a:pos x="161" y="71"/>
                  </a:cxn>
                  <a:cxn ang="0">
                    <a:pos x="159" y="87"/>
                  </a:cxn>
                  <a:cxn ang="0">
                    <a:pos x="145" y="106"/>
                  </a:cxn>
                  <a:cxn ang="0">
                    <a:pos x="142" y="142"/>
                  </a:cxn>
                  <a:cxn ang="0">
                    <a:pos x="123" y="137"/>
                  </a:cxn>
                  <a:cxn ang="0">
                    <a:pos x="72" y="117"/>
                  </a:cxn>
                  <a:cxn ang="0">
                    <a:pos x="62" y="140"/>
                  </a:cxn>
                  <a:cxn ang="0">
                    <a:pos x="86" y="160"/>
                  </a:cxn>
                  <a:cxn ang="0">
                    <a:pos x="54" y="200"/>
                  </a:cxn>
                  <a:cxn ang="0">
                    <a:pos x="57" y="239"/>
                  </a:cxn>
                  <a:cxn ang="0">
                    <a:pos x="34" y="278"/>
                  </a:cxn>
                  <a:cxn ang="0">
                    <a:pos x="2" y="283"/>
                  </a:cxn>
                  <a:cxn ang="0">
                    <a:pos x="6" y="339"/>
                  </a:cxn>
                  <a:cxn ang="0">
                    <a:pos x="5" y="377"/>
                  </a:cxn>
                  <a:cxn ang="0">
                    <a:pos x="17" y="410"/>
                  </a:cxn>
                  <a:cxn ang="0">
                    <a:pos x="12" y="445"/>
                  </a:cxn>
                  <a:cxn ang="0">
                    <a:pos x="17" y="479"/>
                  </a:cxn>
                  <a:cxn ang="0">
                    <a:pos x="61" y="508"/>
                  </a:cxn>
                  <a:cxn ang="0">
                    <a:pos x="96" y="561"/>
                  </a:cxn>
                  <a:cxn ang="0">
                    <a:pos x="86" y="636"/>
                  </a:cxn>
                  <a:cxn ang="0">
                    <a:pos x="156" y="635"/>
                  </a:cxn>
                  <a:cxn ang="0">
                    <a:pos x="212" y="644"/>
                  </a:cxn>
                  <a:cxn ang="0">
                    <a:pos x="242" y="657"/>
                  </a:cxn>
                  <a:cxn ang="0">
                    <a:pos x="276" y="652"/>
                  </a:cxn>
                  <a:cxn ang="0">
                    <a:pos x="346" y="631"/>
                  </a:cxn>
                  <a:cxn ang="0">
                    <a:pos x="384" y="638"/>
                  </a:cxn>
                  <a:cxn ang="0">
                    <a:pos x="381" y="587"/>
                  </a:cxn>
                  <a:cxn ang="0">
                    <a:pos x="427" y="552"/>
                  </a:cxn>
                  <a:cxn ang="0">
                    <a:pos x="389" y="506"/>
                  </a:cxn>
                  <a:cxn ang="0">
                    <a:pos x="349" y="440"/>
                  </a:cxn>
                  <a:cxn ang="0">
                    <a:pos x="329" y="411"/>
                  </a:cxn>
                  <a:cxn ang="0">
                    <a:pos x="368" y="405"/>
                  </a:cxn>
                  <a:cxn ang="0">
                    <a:pos x="447" y="366"/>
                  </a:cxn>
                  <a:cxn ang="0">
                    <a:pos x="474" y="367"/>
                  </a:cxn>
                  <a:cxn ang="0">
                    <a:pos x="490" y="320"/>
                  </a:cxn>
                  <a:cxn ang="0">
                    <a:pos x="470" y="262"/>
                  </a:cxn>
                  <a:cxn ang="0">
                    <a:pos x="463" y="205"/>
                  </a:cxn>
                  <a:cxn ang="0">
                    <a:pos x="458" y="162"/>
                  </a:cxn>
                  <a:cxn ang="0">
                    <a:pos x="448" y="106"/>
                  </a:cxn>
                  <a:cxn ang="0">
                    <a:pos x="405" y="73"/>
                  </a:cxn>
                  <a:cxn ang="0">
                    <a:pos x="387" y="55"/>
                  </a:cxn>
                  <a:cxn ang="0">
                    <a:pos x="351" y="60"/>
                  </a:cxn>
                  <a:cxn ang="0">
                    <a:pos x="361" y="41"/>
                  </a:cxn>
                  <a:cxn ang="0">
                    <a:pos x="330" y="72"/>
                  </a:cxn>
                  <a:cxn ang="0">
                    <a:pos x="299" y="88"/>
                  </a:cxn>
                  <a:cxn ang="0">
                    <a:pos x="261" y="88"/>
                  </a:cxn>
                </a:cxnLst>
                <a:rect l="0" t="0" r="r" b="b"/>
                <a:pathLst>
                  <a:path w="490" h="659">
                    <a:moveTo>
                      <a:pt x="261" y="88"/>
                    </a:moveTo>
                    <a:lnTo>
                      <a:pt x="260" y="83"/>
                    </a:lnTo>
                    <a:lnTo>
                      <a:pt x="264" y="73"/>
                    </a:lnTo>
                    <a:lnTo>
                      <a:pt x="271" y="68"/>
                    </a:lnTo>
                    <a:lnTo>
                      <a:pt x="276" y="62"/>
                    </a:lnTo>
                    <a:lnTo>
                      <a:pt x="276" y="52"/>
                    </a:lnTo>
                    <a:lnTo>
                      <a:pt x="272" y="49"/>
                    </a:lnTo>
                    <a:lnTo>
                      <a:pt x="255" y="55"/>
                    </a:lnTo>
                    <a:lnTo>
                      <a:pt x="249" y="55"/>
                    </a:lnTo>
                    <a:lnTo>
                      <a:pt x="244" y="49"/>
                    </a:lnTo>
                    <a:lnTo>
                      <a:pt x="233" y="44"/>
                    </a:lnTo>
                    <a:lnTo>
                      <a:pt x="228" y="50"/>
                    </a:lnTo>
                    <a:lnTo>
                      <a:pt x="223" y="50"/>
                    </a:lnTo>
                    <a:lnTo>
                      <a:pt x="222" y="42"/>
                    </a:lnTo>
                    <a:lnTo>
                      <a:pt x="215" y="42"/>
                    </a:lnTo>
                    <a:lnTo>
                      <a:pt x="211" y="39"/>
                    </a:lnTo>
                    <a:lnTo>
                      <a:pt x="217" y="31"/>
                    </a:lnTo>
                    <a:lnTo>
                      <a:pt x="217" y="22"/>
                    </a:lnTo>
                    <a:lnTo>
                      <a:pt x="212" y="11"/>
                    </a:lnTo>
                    <a:lnTo>
                      <a:pt x="196" y="6"/>
                    </a:lnTo>
                    <a:lnTo>
                      <a:pt x="189" y="7"/>
                    </a:lnTo>
                    <a:lnTo>
                      <a:pt x="190" y="2"/>
                    </a:lnTo>
                    <a:lnTo>
                      <a:pt x="182" y="6"/>
                    </a:lnTo>
                    <a:lnTo>
                      <a:pt x="158" y="0"/>
                    </a:lnTo>
                    <a:lnTo>
                      <a:pt x="150" y="1"/>
                    </a:lnTo>
                    <a:lnTo>
                      <a:pt x="150" y="11"/>
                    </a:lnTo>
                    <a:lnTo>
                      <a:pt x="158" y="25"/>
                    </a:lnTo>
                    <a:lnTo>
                      <a:pt x="164" y="31"/>
                    </a:lnTo>
                    <a:lnTo>
                      <a:pt x="167" y="38"/>
                    </a:lnTo>
                    <a:lnTo>
                      <a:pt x="153" y="46"/>
                    </a:lnTo>
                    <a:lnTo>
                      <a:pt x="152" y="50"/>
                    </a:lnTo>
                    <a:lnTo>
                      <a:pt x="148" y="55"/>
                    </a:lnTo>
                    <a:lnTo>
                      <a:pt x="155" y="55"/>
                    </a:lnTo>
                    <a:lnTo>
                      <a:pt x="159" y="58"/>
                    </a:lnTo>
                    <a:lnTo>
                      <a:pt x="157" y="65"/>
                    </a:lnTo>
                    <a:lnTo>
                      <a:pt x="161" y="71"/>
                    </a:lnTo>
                    <a:lnTo>
                      <a:pt x="166" y="74"/>
                    </a:lnTo>
                    <a:lnTo>
                      <a:pt x="164" y="78"/>
                    </a:lnTo>
                    <a:lnTo>
                      <a:pt x="159" y="79"/>
                    </a:lnTo>
                    <a:lnTo>
                      <a:pt x="159" y="87"/>
                    </a:lnTo>
                    <a:lnTo>
                      <a:pt x="172" y="97"/>
                    </a:lnTo>
                    <a:lnTo>
                      <a:pt x="170" y="99"/>
                    </a:lnTo>
                    <a:lnTo>
                      <a:pt x="148" y="99"/>
                    </a:lnTo>
                    <a:lnTo>
                      <a:pt x="145" y="106"/>
                    </a:lnTo>
                    <a:lnTo>
                      <a:pt x="142" y="110"/>
                    </a:lnTo>
                    <a:lnTo>
                      <a:pt x="142" y="128"/>
                    </a:lnTo>
                    <a:lnTo>
                      <a:pt x="148" y="148"/>
                    </a:lnTo>
                    <a:lnTo>
                      <a:pt x="142" y="142"/>
                    </a:lnTo>
                    <a:lnTo>
                      <a:pt x="137" y="128"/>
                    </a:lnTo>
                    <a:lnTo>
                      <a:pt x="130" y="126"/>
                    </a:lnTo>
                    <a:lnTo>
                      <a:pt x="129" y="137"/>
                    </a:lnTo>
                    <a:lnTo>
                      <a:pt x="123" y="137"/>
                    </a:lnTo>
                    <a:lnTo>
                      <a:pt x="120" y="125"/>
                    </a:lnTo>
                    <a:lnTo>
                      <a:pt x="115" y="115"/>
                    </a:lnTo>
                    <a:lnTo>
                      <a:pt x="99" y="113"/>
                    </a:lnTo>
                    <a:lnTo>
                      <a:pt x="72" y="117"/>
                    </a:lnTo>
                    <a:lnTo>
                      <a:pt x="69" y="126"/>
                    </a:lnTo>
                    <a:lnTo>
                      <a:pt x="65" y="130"/>
                    </a:lnTo>
                    <a:lnTo>
                      <a:pt x="61" y="137"/>
                    </a:lnTo>
                    <a:lnTo>
                      <a:pt x="62" y="140"/>
                    </a:lnTo>
                    <a:lnTo>
                      <a:pt x="73" y="142"/>
                    </a:lnTo>
                    <a:lnTo>
                      <a:pt x="78" y="146"/>
                    </a:lnTo>
                    <a:lnTo>
                      <a:pt x="83" y="152"/>
                    </a:lnTo>
                    <a:lnTo>
                      <a:pt x="86" y="160"/>
                    </a:lnTo>
                    <a:lnTo>
                      <a:pt x="83" y="159"/>
                    </a:lnTo>
                    <a:lnTo>
                      <a:pt x="78" y="151"/>
                    </a:lnTo>
                    <a:lnTo>
                      <a:pt x="64" y="154"/>
                    </a:lnTo>
                    <a:lnTo>
                      <a:pt x="54" y="200"/>
                    </a:lnTo>
                    <a:lnTo>
                      <a:pt x="38" y="211"/>
                    </a:lnTo>
                    <a:lnTo>
                      <a:pt x="40" y="219"/>
                    </a:lnTo>
                    <a:lnTo>
                      <a:pt x="59" y="228"/>
                    </a:lnTo>
                    <a:lnTo>
                      <a:pt x="57" y="239"/>
                    </a:lnTo>
                    <a:lnTo>
                      <a:pt x="50" y="249"/>
                    </a:lnTo>
                    <a:lnTo>
                      <a:pt x="40" y="256"/>
                    </a:lnTo>
                    <a:lnTo>
                      <a:pt x="39" y="267"/>
                    </a:lnTo>
                    <a:lnTo>
                      <a:pt x="34" y="278"/>
                    </a:lnTo>
                    <a:lnTo>
                      <a:pt x="26" y="280"/>
                    </a:lnTo>
                    <a:lnTo>
                      <a:pt x="13" y="275"/>
                    </a:lnTo>
                    <a:lnTo>
                      <a:pt x="3" y="275"/>
                    </a:lnTo>
                    <a:lnTo>
                      <a:pt x="2" y="283"/>
                    </a:lnTo>
                    <a:lnTo>
                      <a:pt x="6" y="298"/>
                    </a:lnTo>
                    <a:lnTo>
                      <a:pt x="7" y="308"/>
                    </a:lnTo>
                    <a:lnTo>
                      <a:pt x="6" y="320"/>
                    </a:lnTo>
                    <a:lnTo>
                      <a:pt x="6" y="339"/>
                    </a:lnTo>
                    <a:lnTo>
                      <a:pt x="0" y="346"/>
                    </a:lnTo>
                    <a:lnTo>
                      <a:pt x="0" y="353"/>
                    </a:lnTo>
                    <a:lnTo>
                      <a:pt x="5" y="370"/>
                    </a:lnTo>
                    <a:lnTo>
                      <a:pt x="5" y="377"/>
                    </a:lnTo>
                    <a:lnTo>
                      <a:pt x="10" y="383"/>
                    </a:lnTo>
                    <a:lnTo>
                      <a:pt x="11" y="394"/>
                    </a:lnTo>
                    <a:lnTo>
                      <a:pt x="17" y="402"/>
                    </a:lnTo>
                    <a:lnTo>
                      <a:pt x="17" y="410"/>
                    </a:lnTo>
                    <a:lnTo>
                      <a:pt x="6" y="427"/>
                    </a:lnTo>
                    <a:lnTo>
                      <a:pt x="14" y="431"/>
                    </a:lnTo>
                    <a:lnTo>
                      <a:pt x="12" y="438"/>
                    </a:lnTo>
                    <a:lnTo>
                      <a:pt x="12" y="445"/>
                    </a:lnTo>
                    <a:lnTo>
                      <a:pt x="17" y="453"/>
                    </a:lnTo>
                    <a:lnTo>
                      <a:pt x="21" y="460"/>
                    </a:lnTo>
                    <a:lnTo>
                      <a:pt x="22" y="472"/>
                    </a:lnTo>
                    <a:lnTo>
                      <a:pt x="17" y="479"/>
                    </a:lnTo>
                    <a:lnTo>
                      <a:pt x="29" y="490"/>
                    </a:lnTo>
                    <a:lnTo>
                      <a:pt x="37" y="496"/>
                    </a:lnTo>
                    <a:lnTo>
                      <a:pt x="43" y="507"/>
                    </a:lnTo>
                    <a:lnTo>
                      <a:pt x="61" y="508"/>
                    </a:lnTo>
                    <a:lnTo>
                      <a:pt x="102" y="520"/>
                    </a:lnTo>
                    <a:lnTo>
                      <a:pt x="115" y="526"/>
                    </a:lnTo>
                    <a:lnTo>
                      <a:pt x="113" y="538"/>
                    </a:lnTo>
                    <a:lnTo>
                      <a:pt x="96" y="561"/>
                    </a:lnTo>
                    <a:lnTo>
                      <a:pt x="93" y="573"/>
                    </a:lnTo>
                    <a:lnTo>
                      <a:pt x="86" y="598"/>
                    </a:lnTo>
                    <a:lnTo>
                      <a:pt x="84" y="626"/>
                    </a:lnTo>
                    <a:lnTo>
                      <a:pt x="86" y="636"/>
                    </a:lnTo>
                    <a:lnTo>
                      <a:pt x="88" y="638"/>
                    </a:lnTo>
                    <a:lnTo>
                      <a:pt x="94" y="644"/>
                    </a:lnTo>
                    <a:lnTo>
                      <a:pt x="130" y="639"/>
                    </a:lnTo>
                    <a:lnTo>
                      <a:pt x="156" y="635"/>
                    </a:lnTo>
                    <a:lnTo>
                      <a:pt x="175" y="639"/>
                    </a:lnTo>
                    <a:lnTo>
                      <a:pt x="193" y="648"/>
                    </a:lnTo>
                    <a:lnTo>
                      <a:pt x="204" y="644"/>
                    </a:lnTo>
                    <a:lnTo>
                      <a:pt x="212" y="644"/>
                    </a:lnTo>
                    <a:lnTo>
                      <a:pt x="221" y="646"/>
                    </a:lnTo>
                    <a:lnTo>
                      <a:pt x="227" y="654"/>
                    </a:lnTo>
                    <a:lnTo>
                      <a:pt x="237" y="659"/>
                    </a:lnTo>
                    <a:lnTo>
                      <a:pt x="242" y="657"/>
                    </a:lnTo>
                    <a:lnTo>
                      <a:pt x="244" y="649"/>
                    </a:lnTo>
                    <a:lnTo>
                      <a:pt x="252" y="643"/>
                    </a:lnTo>
                    <a:lnTo>
                      <a:pt x="263" y="644"/>
                    </a:lnTo>
                    <a:lnTo>
                      <a:pt x="276" y="652"/>
                    </a:lnTo>
                    <a:lnTo>
                      <a:pt x="290" y="652"/>
                    </a:lnTo>
                    <a:lnTo>
                      <a:pt x="309" y="639"/>
                    </a:lnTo>
                    <a:lnTo>
                      <a:pt x="342" y="636"/>
                    </a:lnTo>
                    <a:lnTo>
                      <a:pt x="346" y="631"/>
                    </a:lnTo>
                    <a:lnTo>
                      <a:pt x="357" y="635"/>
                    </a:lnTo>
                    <a:lnTo>
                      <a:pt x="372" y="635"/>
                    </a:lnTo>
                    <a:lnTo>
                      <a:pt x="377" y="642"/>
                    </a:lnTo>
                    <a:lnTo>
                      <a:pt x="384" y="638"/>
                    </a:lnTo>
                    <a:lnTo>
                      <a:pt x="384" y="631"/>
                    </a:lnTo>
                    <a:lnTo>
                      <a:pt x="377" y="615"/>
                    </a:lnTo>
                    <a:lnTo>
                      <a:pt x="376" y="599"/>
                    </a:lnTo>
                    <a:lnTo>
                      <a:pt x="381" y="587"/>
                    </a:lnTo>
                    <a:lnTo>
                      <a:pt x="403" y="578"/>
                    </a:lnTo>
                    <a:lnTo>
                      <a:pt x="406" y="568"/>
                    </a:lnTo>
                    <a:lnTo>
                      <a:pt x="410" y="560"/>
                    </a:lnTo>
                    <a:lnTo>
                      <a:pt x="427" y="552"/>
                    </a:lnTo>
                    <a:lnTo>
                      <a:pt x="428" y="545"/>
                    </a:lnTo>
                    <a:lnTo>
                      <a:pt x="425" y="539"/>
                    </a:lnTo>
                    <a:lnTo>
                      <a:pt x="399" y="519"/>
                    </a:lnTo>
                    <a:lnTo>
                      <a:pt x="389" y="506"/>
                    </a:lnTo>
                    <a:lnTo>
                      <a:pt x="361" y="483"/>
                    </a:lnTo>
                    <a:lnTo>
                      <a:pt x="351" y="470"/>
                    </a:lnTo>
                    <a:lnTo>
                      <a:pt x="351" y="453"/>
                    </a:lnTo>
                    <a:lnTo>
                      <a:pt x="349" y="440"/>
                    </a:lnTo>
                    <a:lnTo>
                      <a:pt x="336" y="434"/>
                    </a:lnTo>
                    <a:lnTo>
                      <a:pt x="328" y="425"/>
                    </a:lnTo>
                    <a:lnTo>
                      <a:pt x="328" y="416"/>
                    </a:lnTo>
                    <a:lnTo>
                      <a:pt x="329" y="411"/>
                    </a:lnTo>
                    <a:lnTo>
                      <a:pt x="345" y="426"/>
                    </a:lnTo>
                    <a:lnTo>
                      <a:pt x="347" y="426"/>
                    </a:lnTo>
                    <a:lnTo>
                      <a:pt x="352" y="412"/>
                    </a:lnTo>
                    <a:lnTo>
                      <a:pt x="368" y="405"/>
                    </a:lnTo>
                    <a:lnTo>
                      <a:pt x="385" y="399"/>
                    </a:lnTo>
                    <a:lnTo>
                      <a:pt x="403" y="391"/>
                    </a:lnTo>
                    <a:lnTo>
                      <a:pt x="409" y="379"/>
                    </a:lnTo>
                    <a:lnTo>
                      <a:pt x="447" y="366"/>
                    </a:lnTo>
                    <a:lnTo>
                      <a:pt x="451" y="343"/>
                    </a:lnTo>
                    <a:lnTo>
                      <a:pt x="460" y="346"/>
                    </a:lnTo>
                    <a:lnTo>
                      <a:pt x="468" y="358"/>
                    </a:lnTo>
                    <a:lnTo>
                      <a:pt x="474" y="367"/>
                    </a:lnTo>
                    <a:lnTo>
                      <a:pt x="481" y="367"/>
                    </a:lnTo>
                    <a:lnTo>
                      <a:pt x="485" y="358"/>
                    </a:lnTo>
                    <a:lnTo>
                      <a:pt x="489" y="341"/>
                    </a:lnTo>
                    <a:lnTo>
                      <a:pt x="490" y="320"/>
                    </a:lnTo>
                    <a:lnTo>
                      <a:pt x="489" y="316"/>
                    </a:lnTo>
                    <a:lnTo>
                      <a:pt x="473" y="297"/>
                    </a:lnTo>
                    <a:lnTo>
                      <a:pt x="470" y="273"/>
                    </a:lnTo>
                    <a:lnTo>
                      <a:pt x="470" y="262"/>
                    </a:lnTo>
                    <a:lnTo>
                      <a:pt x="469" y="246"/>
                    </a:lnTo>
                    <a:lnTo>
                      <a:pt x="467" y="237"/>
                    </a:lnTo>
                    <a:lnTo>
                      <a:pt x="464" y="213"/>
                    </a:lnTo>
                    <a:lnTo>
                      <a:pt x="463" y="205"/>
                    </a:lnTo>
                    <a:lnTo>
                      <a:pt x="448" y="194"/>
                    </a:lnTo>
                    <a:lnTo>
                      <a:pt x="447" y="186"/>
                    </a:lnTo>
                    <a:lnTo>
                      <a:pt x="452" y="174"/>
                    </a:lnTo>
                    <a:lnTo>
                      <a:pt x="458" y="162"/>
                    </a:lnTo>
                    <a:lnTo>
                      <a:pt x="459" y="149"/>
                    </a:lnTo>
                    <a:lnTo>
                      <a:pt x="459" y="132"/>
                    </a:lnTo>
                    <a:lnTo>
                      <a:pt x="451" y="115"/>
                    </a:lnTo>
                    <a:lnTo>
                      <a:pt x="448" y="106"/>
                    </a:lnTo>
                    <a:lnTo>
                      <a:pt x="426" y="99"/>
                    </a:lnTo>
                    <a:lnTo>
                      <a:pt x="424" y="85"/>
                    </a:lnTo>
                    <a:lnTo>
                      <a:pt x="415" y="72"/>
                    </a:lnTo>
                    <a:lnTo>
                      <a:pt x="405" y="73"/>
                    </a:lnTo>
                    <a:lnTo>
                      <a:pt x="399" y="68"/>
                    </a:lnTo>
                    <a:lnTo>
                      <a:pt x="397" y="67"/>
                    </a:lnTo>
                    <a:lnTo>
                      <a:pt x="394" y="60"/>
                    </a:lnTo>
                    <a:lnTo>
                      <a:pt x="387" y="55"/>
                    </a:lnTo>
                    <a:lnTo>
                      <a:pt x="381" y="49"/>
                    </a:lnTo>
                    <a:lnTo>
                      <a:pt x="365" y="51"/>
                    </a:lnTo>
                    <a:lnTo>
                      <a:pt x="357" y="55"/>
                    </a:lnTo>
                    <a:lnTo>
                      <a:pt x="351" y="60"/>
                    </a:lnTo>
                    <a:lnTo>
                      <a:pt x="352" y="54"/>
                    </a:lnTo>
                    <a:lnTo>
                      <a:pt x="358" y="49"/>
                    </a:lnTo>
                    <a:lnTo>
                      <a:pt x="368" y="42"/>
                    </a:lnTo>
                    <a:lnTo>
                      <a:pt x="361" y="41"/>
                    </a:lnTo>
                    <a:lnTo>
                      <a:pt x="352" y="42"/>
                    </a:lnTo>
                    <a:lnTo>
                      <a:pt x="339" y="60"/>
                    </a:lnTo>
                    <a:lnTo>
                      <a:pt x="335" y="70"/>
                    </a:lnTo>
                    <a:lnTo>
                      <a:pt x="330" y="72"/>
                    </a:lnTo>
                    <a:lnTo>
                      <a:pt x="330" y="66"/>
                    </a:lnTo>
                    <a:lnTo>
                      <a:pt x="312" y="71"/>
                    </a:lnTo>
                    <a:lnTo>
                      <a:pt x="296" y="83"/>
                    </a:lnTo>
                    <a:lnTo>
                      <a:pt x="299" y="88"/>
                    </a:lnTo>
                    <a:lnTo>
                      <a:pt x="290" y="88"/>
                    </a:lnTo>
                    <a:lnTo>
                      <a:pt x="277" y="84"/>
                    </a:lnTo>
                    <a:lnTo>
                      <a:pt x="264" y="94"/>
                    </a:lnTo>
                    <a:lnTo>
                      <a:pt x="261" y="88"/>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250" name="Group 189"/>
              <p:cNvGrpSpPr>
                <a:grpSpLocks noChangeAspect="1"/>
              </p:cNvGrpSpPr>
              <p:nvPr/>
            </p:nvGrpSpPr>
            <p:grpSpPr bwMode="gray">
              <a:xfrm>
                <a:off x="4679156" y="2659410"/>
                <a:ext cx="247650" cy="244475"/>
                <a:chOff x="2465" y="1836"/>
                <a:chExt cx="156" cy="154"/>
              </a:xfrm>
              <a:grpFill/>
            </p:grpSpPr>
            <p:sp>
              <p:nvSpPr>
                <p:cNvPr id="283" name="Freeform 190"/>
                <p:cNvSpPr>
                  <a:spLocks noChangeAspect="1"/>
                </p:cNvSpPr>
                <p:nvPr/>
              </p:nvSpPr>
              <p:spPr bwMode="gray">
                <a:xfrm>
                  <a:off x="2610" y="1966"/>
                  <a:ext cx="11" cy="24"/>
                </a:xfrm>
                <a:custGeom>
                  <a:avLst/>
                  <a:gdLst/>
                  <a:ahLst/>
                  <a:cxnLst>
                    <a:cxn ang="0">
                      <a:pos x="41" y="0"/>
                    </a:cxn>
                    <a:cxn ang="0">
                      <a:pos x="46" y="2"/>
                    </a:cxn>
                    <a:cxn ang="0">
                      <a:pos x="47" y="32"/>
                    </a:cxn>
                    <a:cxn ang="0">
                      <a:pos x="52" y="59"/>
                    </a:cxn>
                    <a:cxn ang="0">
                      <a:pos x="51" y="70"/>
                    </a:cxn>
                    <a:cxn ang="0">
                      <a:pos x="47" y="79"/>
                    </a:cxn>
                    <a:cxn ang="0">
                      <a:pos x="44" y="89"/>
                    </a:cxn>
                    <a:cxn ang="0">
                      <a:pos x="41" y="103"/>
                    </a:cxn>
                    <a:cxn ang="0">
                      <a:pos x="33" y="115"/>
                    </a:cxn>
                    <a:cxn ang="0">
                      <a:pos x="33" y="121"/>
                    </a:cxn>
                    <a:cxn ang="0">
                      <a:pos x="28" y="114"/>
                    </a:cxn>
                    <a:cxn ang="0">
                      <a:pos x="22" y="113"/>
                    </a:cxn>
                    <a:cxn ang="0">
                      <a:pos x="16" y="109"/>
                    </a:cxn>
                    <a:cxn ang="0">
                      <a:pos x="14" y="103"/>
                    </a:cxn>
                    <a:cxn ang="0">
                      <a:pos x="14" y="95"/>
                    </a:cxn>
                    <a:cxn ang="0">
                      <a:pos x="8" y="93"/>
                    </a:cxn>
                    <a:cxn ang="0">
                      <a:pos x="5" y="87"/>
                    </a:cxn>
                    <a:cxn ang="0">
                      <a:pos x="4" y="65"/>
                    </a:cxn>
                    <a:cxn ang="0">
                      <a:pos x="0" y="60"/>
                    </a:cxn>
                    <a:cxn ang="0">
                      <a:pos x="0" y="44"/>
                    </a:cxn>
                    <a:cxn ang="0">
                      <a:pos x="5" y="30"/>
                    </a:cxn>
                    <a:cxn ang="0">
                      <a:pos x="10" y="32"/>
                    </a:cxn>
                    <a:cxn ang="0">
                      <a:pos x="16" y="29"/>
                    </a:cxn>
                    <a:cxn ang="0">
                      <a:pos x="27" y="22"/>
                    </a:cxn>
                    <a:cxn ang="0">
                      <a:pos x="36" y="18"/>
                    </a:cxn>
                    <a:cxn ang="0">
                      <a:pos x="38" y="14"/>
                    </a:cxn>
                    <a:cxn ang="0">
                      <a:pos x="41" y="0"/>
                    </a:cxn>
                  </a:cxnLst>
                  <a:rect l="0" t="0" r="r" b="b"/>
                  <a:pathLst>
                    <a:path w="52" h="121">
                      <a:moveTo>
                        <a:pt x="41" y="0"/>
                      </a:moveTo>
                      <a:lnTo>
                        <a:pt x="46" y="2"/>
                      </a:lnTo>
                      <a:lnTo>
                        <a:pt x="47" y="32"/>
                      </a:lnTo>
                      <a:lnTo>
                        <a:pt x="52" y="59"/>
                      </a:lnTo>
                      <a:lnTo>
                        <a:pt x="51" y="70"/>
                      </a:lnTo>
                      <a:lnTo>
                        <a:pt x="47" y="79"/>
                      </a:lnTo>
                      <a:lnTo>
                        <a:pt x="44" y="89"/>
                      </a:lnTo>
                      <a:lnTo>
                        <a:pt x="41" y="103"/>
                      </a:lnTo>
                      <a:lnTo>
                        <a:pt x="33" y="115"/>
                      </a:lnTo>
                      <a:lnTo>
                        <a:pt x="33" y="121"/>
                      </a:lnTo>
                      <a:lnTo>
                        <a:pt x="28" y="114"/>
                      </a:lnTo>
                      <a:lnTo>
                        <a:pt x="22" y="113"/>
                      </a:lnTo>
                      <a:lnTo>
                        <a:pt x="16" y="109"/>
                      </a:lnTo>
                      <a:lnTo>
                        <a:pt x="14" y="103"/>
                      </a:lnTo>
                      <a:lnTo>
                        <a:pt x="14" y="95"/>
                      </a:lnTo>
                      <a:lnTo>
                        <a:pt x="8" y="93"/>
                      </a:lnTo>
                      <a:lnTo>
                        <a:pt x="5" y="87"/>
                      </a:lnTo>
                      <a:lnTo>
                        <a:pt x="4" y="65"/>
                      </a:lnTo>
                      <a:lnTo>
                        <a:pt x="0" y="60"/>
                      </a:lnTo>
                      <a:lnTo>
                        <a:pt x="0" y="44"/>
                      </a:lnTo>
                      <a:lnTo>
                        <a:pt x="5" y="30"/>
                      </a:lnTo>
                      <a:lnTo>
                        <a:pt x="10" y="32"/>
                      </a:lnTo>
                      <a:lnTo>
                        <a:pt x="16" y="29"/>
                      </a:lnTo>
                      <a:lnTo>
                        <a:pt x="27" y="22"/>
                      </a:lnTo>
                      <a:lnTo>
                        <a:pt x="36" y="18"/>
                      </a:lnTo>
                      <a:lnTo>
                        <a:pt x="38" y="14"/>
                      </a:lnTo>
                      <a:lnTo>
                        <a:pt x="41"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84" name="Freeform 191"/>
                <p:cNvSpPr>
                  <a:spLocks noChangeAspect="1"/>
                </p:cNvSpPr>
                <p:nvPr/>
              </p:nvSpPr>
              <p:spPr bwMode="gray">
                <a:xfrm>
                  <a:off x="2465" y="1836"/>
                  <a:ext cx="139" cy="140"/>
                </a:xfrm>
                <a:custGeom>
                  <a:avLst/>
                  <a:gdLst/>
                  <a:ahLst/>
                  <a:cxnLst>
                    <a:cxn ang="0">
                      <a:pos x="349" y="36"/>
                    </a:cxn>
                    <a:cxn ang="0">
                      <a:pos x="322" y="100"/>
                    </a:cxn>
                    <a:cxn ang="0">
                      <a:pos x="284" y="138"/>
                    </a:cxn>
                    <a:cxn ang="0">
                      <a:pos x="248" y="154"/>
                    </a:cxn>
                    <a:cxn ang="0">
                      <a:pos x="191" y="133"/>
                    </a:cxn>
                    <a:cxn ang="0">
                      <a:pos x="159" y="140"/>
                    </a:cxn>
                    <a:cxn ang="0">
                      <a:pos x="177" y="202"/>
                    </a:cxn>
                    <a:cxn ang="0">
                      <a:pos x="160" y="205"/>
                    </a:cxn>
                    <a:cxn ang="0">
                      <a:pos x="93" y="194"/>
                    </a:cxn>
                    <a:cxn ang="0">
                      <a:pos x="51" y="206"/>
                    </a:cxn>
                    <a:cxn ang="0">
                      <a:pos x="0" y="235"/>
                    </a:cxn>
                    <a:cxn ang="0">
                      <a:pos x="11" y="248"/>
                    </a:cxn>
                    <a:cxn ang="0">
                      <a:pos x="10" y="263"/>
                    </a:cxn>
                    <a:cxn ang="0">
                      <a:pos x="43" y="273"/>
                    </a:cxn>
                    <a:cxn ang="0">
                      <a:pos x="103" y="294"/>
                    </a:cxn>
                    <a:cxn ang="0">
                      <a:pos x="128" y="302"/>
                    </a:cxn>
                    <a:cxn ang="0">
                      <a:pos x="148" y="328"/>
                    </a:cxn>
                    <a:cxn ang="0">
                      <a:pos x="144" y="351"/>
                    </a:cxn>
                    <a:cxn ang="0">
                      <a:pos x="188" y="397"/>
                    </a:cxn>
                    <a:cxn ang="0">
                      <a:pos x="199" y="440"/>
                    </a:cxn>
                    <a:cxn ang="0">
                      <a:pos x="220" y="475"/>
                    </a:cxn>
                    <a:cxn ang="0">
                      <a:pos x="197" y="527"/>
                    </a:cxn>
                    <a:cxn ang="0">
                      <a:pos x="197" y="547"/>
                    </a:cxn>
                    <a:cxn ang="0">
                      <a:pos x="162" y="628"/>
                    </a:cxn>
                    <a:cxn ang="0">
                      <a:pos x="222" y="666"/>
                    </a:cxn>
                    <a:cxn ang="0">
                      <a:pos x="308" y="670"/>
                    </a:cxn>
                    <a:cxn ang="0">
                      <a:pos x="361" y="698"/>
                    </a:cxn>
                    <a:cxn ang="0">
                      <a:pos x="431" y="697"/>
                    </a:cxn>
                    <a:cxn ang="0">
                      <a:pos x="452" y="629"/>
                    </a:cxn>
                    <a:cxn ang="0">
                      <a:pos x="487" y="615"/>
                    </a:cxn>
                    <a:cxn ang="0">
                      <a:pos x="525" y="625"/>
                    </a:cxn>
                    <a:cxn ang="0">
                      <a:pos x="552" y="628"/>
                    </a:cxn>
                    <a:cxn ang="0">
                      <a:pos x="593" y="645"/>
                    </a:cxn>
                    <a:cxn ang="0">
                      <a:pos x="640" y="608"/>
                    </a:cxn>
                    <a:cxn ang="0">
                      <a:pos x="667" y="585"/>
                    </a:cxn>
                    <a:cxn ang="0">
                      <a:pos x="635" y="550"/>
                    </a:cxn>
                    <a:cxn ang="0">
                      <a:pos x="624" y="509"/>
                    </a:cxn>
                    <a:cxn ang="0">
                      <a:pos x="640" y="477"/>
                    </a:cxn>
                    <a:cxn ang="0">
                      <a:pos x="636" y="430"/>
                    </a:cxn>
                    <a:cxn ang="0">
                      <a:pos x="620" y="388"/>
                    </a:cxn>
                    <a:cxn ang="0">
                      <a:pos x="584" y="385"/>
                    </a:cxn>
                    <a:cxn ang="0">
                      <a:pos x="603" y="355"/>
                    </a:cxn>
                    <a:cxn ang="0">
                      <a:pos x="635" y="299"/>
                    </a:cxn>
                    <a:cxn ang="0">
                      <a:pos x="663" y="279"/>
                    </a:cxn>
                    <a:cxn ang="0">
                      <a:pos x="694" y="179"/>
                    </a:cxn>
                    <a:cxn ang="0">
                      <a:pos x="608" y="143"/>
                    </a:cxn>
                    <a:cxn ang="0">
                      <a:pos x="548" y="127"/>
                    </a:cxn>
                    <a:cxn ang="0">
                      <a:pos x="526" y="82"/>
                    </a:cxn>
                    <a:cxn ang="0">
                      <a:pos x="489" y="93"/>
                    </a:cxn>
                    <a:cxn ang="0">
                      <a:pos x="452" y="52"/>
                    </a:cxn>
                    <a:cxn ang="0">
                      <a:pos x="408" y="16"/>
                    </a:cxn>
                  </a:cxnLst>
                  <a:rect l="0" t="0" r="r" b="b"/>
                  <a:pathLst>
                    <a:path w="694" h="700">
                      <a:moveTo>
                        <a:pt x="408" y="0"/>
                      </a:moveTo>
                      <a:lnTo>
                        <a:pt x="403" y="4"/>
                      </a:lnTo>
                      <a:lnTo>
                        <a:pt x="381" y="7"/>
                      </a:lnTo>
                      <a:lnTo>
                        <a:pt x="355" y="17"/>
                      </a:lnTo>
                      <a:lnTo>
                        <a:pt x="349" y="36"/>
                      </a:lnTo>
                      <a:lnTo>
                        <a:pt x="345" y="66"/>
                      </a:lnTo>
                      <a:lnTo>
                        <a:pt x="349" y="70"/>
                      </a:lnTo>
                      <a:lnTo>
                        <a:pt x="348" y="76"/>
                      </a:lnTo>
                      <a:lnTo>
                        <a:pt x="336" y="90"/>
                      </a:lnTo>
                      <a:lnTo>
                        <a:pt x="322" y="100"/>
                      </a:lnTo>
                      <a:lnTo>
                        <a:pt x="290" y="109"/>
                      </a:lnTo>
                      <a:lnTo>
                        <a:pt x="275" y="119"/>
                      </a:lnTo>
                      <a:lnTo>
                        <a:pt x="268" y="132"/>
                      </a:lnTo>
                      <a:lnTo>
                        <a:pt x="269" y="138"/>
                      </a:lnTo>
                      <a:lnTo>
                        <a:pt x="284" y="138"/>
                      </a:lnTo>
                      <a:lnTo>
                        <a:pt x="289" y="139"/>
                      </a:lnTo>
                      <a:lnTo>
                        <a:pt x="288" y="143"/>
                      </a:lnTo>
                      <a:lnTo>
                        <a:pt x="267" y="145"/>
                      </a:lnTo>
                      <a:lnTo>
                        <a:pt x="257" y="152"/>
                      </a:lnTo>
                      <a:lnTo>
                        <a:pt x="248" y="154"/>
                      </a:lnTo>
                      <a:lnTo>
                        <a:pt x="237" y="154"/>
                      </a:lnTo>
                      <a:lnTo>
                        <a:pt x="224" y="150"/>
                      </a:lnTo>
                      <a:lnTo>
                        <a:pt x="208" y="148"/>
                      </a:lnTo>
                      <a:lnTo>
                        <a:pt x="203" y="149"/>
                      </a:lnTo>
                      <a:lnTo>
                        <a:pt x="191" y="133"/>
                      </a:lnTo>
                      <a:lnTo>
                        <a:pt x="192" y="124"/>
                      </a:lnTo>
                      <a:lnTo>
                        <a:pt x="188" y="122"/>
                      </a:lnTo>
                      <a:lnTo>
                        <a:pt x="167" y="123"/>
                      </a:lnTo>
                      <a:lnTo>
                        <a:pt x="157" y="120"/>
                      </a:lnTo>
                      <a:lnTo>
                        <a:pt x="159" y="140"/>
                      </a:lnTo>
                      <a:lnTo>
                        <a:pt x="162" y="149"/>
                      </a:lnTo>
                      <a:lnTo>
                        <a:pt x="168" y="154"/>
                      </a:lnTo>
                      <a:lnTo>
                        <a:pt x="175" y="177"/>
                      </a:lnTo>
                      <a:lnTo>
                        <a:pt x="175" y="189"/>
                      </a:lnTo>
                      <a:lnTo>
                        <a:pt x="177" y="202"/>
                      </a:lnTo>
                      <a:lnTo>
                        <a:pt x="183" y="206"/>
                      </a:lnTo>
                      <a:lnTo>
                        <a:pt x="179" y="210"/>
                      </a:lnTo>
                      <a:lnTo>
                        <a:pt x="168" y="211"/>
                      </a:lnTo>
                      <a:lnTo>
                        <a:pt x="165" y="208"/>
                      </a:lnTo>
                      <a:lnTo>
                        <a:pt x="160" y="205"/>
                      </a:lnTo>
                      <a:lnTo>
                        <a:pt x="152" y="208"/>
                      </a:lnTo>
                      <a:lnTo>
                        <a:pt x="145" y="210"/>
                      </a:lnTo>
                      <a:lnTo>
                        <a:pt x="136" y="209"/>
                      </a:lnTo>
                      <a:lnTo>
                        <a:pt x="118" y="215"/>
                      </a:lnTo>
                      <a:lnTo>
                        <a:pt x="93" y="194"/>
                      </a:lnTo>
                      <a:lnTo>
                        <a:pt x="76" y="195"/>
                      </a:lnTo>
                      <a:lnTo>
                        <a:pt x="71" y="193"/>
                      </a:lnTo>
                      <a:lnTo>
                        <a:pt x="66" y="197"/>
                      </a:lnTo>
                      <a:lnTo>
                        <a:pt x="65" y="202"/>
                      </a:lnTo>
                      <a:lnTo>
                        <a:pt x="51" y="206"/>
                      </a:lnTo>
                      <a:lnTo>
                        <a:pt x="42" y="206"/>
                      </a:lnTo>
                      <a:lnTo>
                        <a:pt x="26" y="209"/>
                      </a:lnTo>
                      <a:lnTo>
                        <a:pt x="4" y="219"/>
                      </a:lnTo>
                      <a:lnTo>
                        <a:pt x="0" y="229"/>
                      </a:lnTo>
                      <a:lnTo>
                        <a:pt x="0" y="235"/>
                      </a:lnTo>
                      <a:lnTo>
                        <a:pt x="20" y="232"/>
                      </a:lnTo>
                      <a:lnTo>
                        <a:pt x="19" y="237"/>
                      </a:lnTo>
                      <a:lnTo>
                        <a:pt x="14" y="237"/>
                      </a:lnTo>
                      <a:lnTo>
                        <a:pt x="9" y="243"/>
                      </a:lnTo>
                      <a:lnTo>
                        <a:pt x="11" y="248"/>
                      </a:lnTo>
                      <a:lnTo>
                        <a:pt x="19" y="247"/>
                      </a:lnTo>
                      <a:lnTo>
                        <a:pt x="28" y="247"/>
                      </a:lnTo>
                      <a:lnTo>
                        <a:pt x="26" y="254"/>
                      </a:lnTo>
                      <a:lnTo>
                        <a:pt x="5" y="258"/>
                      </a:lnTo>
                      <a:lnTo>
                        <a:pt x="10" y="263"/>
                      </a:lnTo>
                      <a:lnTo>
                        <a:pt x="23" y="268"/>
                      </a:lnTo>
                      <a:lnTo>
                        <a:pt x="23" y="279"/>
                      </a:lnTo>
                      <a:lnTo>
                        <a:pt x="35" y="280"/>
                      </a:lnTo>
                      <a:lnTo>
                        <a:pt x="35" y="274"/>
                      </a:lnTo>
                      <a:lnTo>
                        <a:pt x="43" y="273"/>
                      </a:lnTo>
                      <a:lnTo>
                        <a:pt x="74" y="284"/>
                      </a:lnTo>
                      <a:lnTo>
                        <a:pt x="84" y="291"/>
                      </a:lnTo>
                      <a:lnTo>
                        <a:pt x="86" y="296"/>
                      </a:lnTo>
                      <a:lnTo>
                        <a:pt x="91" y="299"/>
                      </a:lnTo>
                      <a:lnTo>
                        <a:pt x="103" y="294"/>
                      </a:lnTo>
                      <a:lnTo>
                        <a:pt x="111" y="296"/>
                      </a:lnTo>
                      <a:lnTo>
                        <a:pt x="106" y="300"/>
                      </a:lnTo>
                      <a:lnTo>
                        <a:pt x="118" y="305"/>
                      </a:lnTo>
                      <a:lnTo>
                        <a:pt x="124" y="300"/>
                      </a:lnTo>
                      <a:lnTo>
                        <a:pt x="128" y="302"/>
                      </a:lnTo>
                      <a:lnTo>
                        <a:pt x="125" y="318"/>
                      </a:lnTo>
                      <a:lnTo>
                        <a:pt x="140" y="322"/>
                      </a:lnTo>
                      <a:lnTo>
                        <a:pt x="155" y="318"/>
                      </a:lnTo>
                      <a:lnTo>
                        <a:pt x="165" y="323"/>
                      </a:lnTo>
                      <a:lnTo>
                        <a:pt x="148" y="328"/>
                      </a:lnTo>
                      <a:lnTo>
                        <a:pt x="148" y="334"/>
                      </a:lnTo>
                      <a:lnTo>
                        <a:pt x="155" y="342"/>
                      </a:lnTo>
                      <a:lnTo>
                        <a:pt x="150" y="349"/>
                      </a:lnTo>
                      <a:lnTo>
                        <a:pt x="144" y="344"/>
                      </a:lnTo>
                      <a:lnTo>
                        <a:pt x="144" y="351"/>
                      </a:lnTo>
                      <a:lnTo>
                        <a:pt x="155" y="364"/>
                      </a:lnTo>
                      <a:lnTo>
                        <a:pt x="161" y="374"/>
                      </a:lnTo>
                      <a:lnTo>
                        <a:pt x="164" y="381"/>
                      </a:lnTo>
                      <a:lnTo>
                        <a:pt x="176" y="389"/>
                      </a:lnTo>
                      <a:lnTo>
                        <a:pt x="188" y="397"/>
                      </a:lnTo>
                      <a:lnTo>
                        <a:pt x="203" y="401"/>
                      </a:lnTo>
                      <a:lnTo>
                        <a:pt x="200" y="408"/>
                      </a:lnTo>
                      <a:lnTo>
                        <a:pt x="204" y="417"/>
                      </a:lnTo>
                      <a:lnTo>
                        <a:pt x="204" y="429"/>
                      </a:lnTo>
                      <a:lnTo>
                        <a:pt x="199" y="440"/>
                      </a:lnTo>
                      <a:lnTo>
                        <a:pt x="203" y="450"/>
                      </a:lnTo>
                      <a:lnTo>
                        <a:pt x="213" y="457"/>
                      </a:lnTo>
                      <a:lnTo>
                        <a:pt x="220" y="467"/>
                      </a:lnTo>
                      <a:lnTo>
                        <a:pt x="224" y="480"/>
                      </a:lnTo>
                      <a:lnTo>
                        <a:pt x="220" y="475"/>
                      </a:lnTo>
                      <a:lnTo>
                        <a:pt x="207" y="460"/>
                      </a:lnTo>
                      <a:lnTo>
                        <a:pt x="203" y="467"/>
                      </a:lnTo>
                      <a:lnTo>
                        <a:pt x="203" y="484"/>
                      </a:lnTo>
                      <a:lnTo>
                        <a:pt x="198" y="517"/>
                      </a:lnTo>
                      <a:lnTo>
                        <a:pt x="197" y="527"/>
                      </a:lnTo>
                      <a:lnTo>
                        <a:pt x="203" y="518"/>
                      </a:lnTo>
                      <a:lnTo>
                        <a:pt x="207" y="526"/>
                      </a:lnTo>
                      <a:lnTo>
                        <a:pt x="204" y="530"/>
                      </a:lnTo>
                      <a:lnTo>
                        <a:pt x="197" y="534"/>
                      </a:lnTo>
                      <a:lnTo>
                        <a:pt x="197" y="547"/>
                      </a:lnTo>
                      <a:lnTo>
                        <a:pt x="186" y="607"/>
                      </a:lnTo>
                      <a:lnTo>
                        <a:pt x="181" y="618"/>
                      </a:lnTo>
                      <a:lnTo>
                        <a:pt x="171" y="624"/>
                      </a:lnTo>
                      <a:lnTo>
                        <a:pt x="161" y="624"/>
                      </a:lnTo>
                      <a:lnTo>
                        <a:pt x="162" y="628"/>
                      </a:lnTo>
                      <a:lnTo>
                        <a:pt x="184" y="646"/>
                      </a:lnTo>
                      <a:lnTo>
                        <a:pt x="193" y="650"/>
                      </a:lnTo>
                      <a:lnTo>
                        <a:pt x="204" y="652"/>
                      </a:lnTo>
                      <a:lnTo>
                        <a:pt x="215" y="660"/>
                      </a:lnTo>
                      <a:lnTo>
                        <a:pt x="222" y="666"/>
                      </a:lnTo>
                      <a:lnTo>
                        <a:pt x="268" y="678"/>
                      </a:lnTo>
                      <a:lnTo>
                        <a:pt x="284" y="679"/>
                      </a:lnTo>
                      <a:lnTo>
                        <a:pt x="290" y="678"/>
                      </a:lnTo>
                      <a:lnTo>
                        <a:pt x="300" y="671"/>
                      </a:lnTo>
                      <a:lnTo>
                        <a:pt x="308" y="670"/>
                      </a:lnTo>
                      <a:lnTo>
                        <a:pt x="317" y="672"/>
                      </a:lnTo>
                      <a:lnTo>
                        <a:pt x="332" y="682"/>
                      </a:lnTo>
                      <a:lnTo>
                        <a:pt x="345" y="683"/>
                      </a:lnTo>
                      <a:lnTo>
                        <a:pt x="350" y="689"/>
                      </a:lnTo>
                      <a:lnTo>
                        <a:pt x="361" y="698"/>
                      </a:lnTo>
                      <a:lnTo>
                        <a:pt x="369" y="700"/>
                      </a:lnTo>
                      <a:lnTo>
                        <a:pt x="397" y="698"/>
                      </a:lnTo>
                      <a:lnTo>
                        <a:pt x="410" y="695"/>
                      </a:lnTo>
                      <a:lnTo>
                        <a:pt x="424" y="695"/>
                      </a:lnTo>
                      <a:lnTo>
                        <a:pt x="431" y="697"/>
                      </a:lnTo>
                      <a:lnTo>
                        <a:pt x="429" y="667"/>
                      </a:lnTo>
                      <a:lnTo>
                        <a:pt x="425" y="663"/>
                      </a:lnTo>
                      <a:lnTo>
                        <a:pt x="428" y="649"/>
                      </a:lnTo>
                      <a:lnTo>
                        <a:pt x="434" y="638"/>
                      </a:lnTo>
                      <a:lnTo>
                        <a:pt x="452" y="629"/>
                      </a:lnTo>
                      <a:lnTo>
                        <a:pt x="463" y="622"/>
                      </a:lnTo>
                      <a:lnTo>
                        <a:pt x="469" y="617"/>
                      </a:lnTo>
                      <a:lnTo>
                        <a:pt x="478" y="612"/>
                      </a:lnTo>
                      <a:lnTo>
                        <a:pt x="483" y="612"/>
                      </a:lnTo>
                      <a:lnTo>
                        <a:pt x="487" y="615"/>
                      </a:lnTo>
                      <a:lnTo>
                        <a:pt x="503" y="618"/>
                      </a:lnTo>
                      <a:lnTo>
                        <a:pt x="505" y="619"/>
                      </a:lnTo>
                      <a:lnTo>
                        <a:pt x="507" y="623"/>
                      </a:lnTo>
                      <a:lnTo>
                        <a:pt x="512" y="624"/>
                      </a:lnTo>
                      <a:lnTo>
                        <a:pt x="525" y="625"/>
                      </a:lnTo>
                      <a:lnTo>
                        <a:pt x="526" y="622"/>
                      </a:lnTo>
                      <a:lnTo>
                        <a:pt x="536" y="623"/>
                      </a:lnTo>
                      <a:lnTo>
                        <a:pt x="538" y="625"/>
                      </a:lnTo>
                      <a:lnTo>
                        <a:pt x="546" y="625"/>
                      </a:lnTo>
                      <a:lnTo>
                        <a:pt x="552" y="628"/>
                      </a:lnTo>
                      <a:lnTo>
                        <a:pt x="553" y="633"/>
                      </a:lnTo>
                      <a:lnTo>
                        <a:pt x="557" y="634"/>
                      </a:lnTo>
                      <a:lnTo>
                        <a:pt x="569" y="635"/>
                      </a:lnTo>
                      <a:lnTo>
                        <a:pt x="578" y="644"/>
                      </a:lnTo>
                      <a:lnTo>
                        <a:pt x="593" y="645"/>
                      </a:lnTo>
                      <a:lnTo>
                        <a:pt x="617" y="634"/>
                      </a:lnTo>
                      <a:lnTo>
                        <a:pt x="619" y="631"/>
                      </a:lnTo>
                      <a:lnTo>
                        <a:pt x="620" y="625"/>
                      </a:lnTo>
                      <a:lnTo>
                        <a:pt x="629" y="619"/>
                      </a:lnTo>
                      <a:lnTo>
                        <a:pt x="640" y="608"/>
                      </a:lnTo>
                      <a:lnTo>
                        <a:pt x="646" y="604"/>
                      </a:lnTo>
                      <a:lnTo>
                        <a:pt x="648" y="600"/>
                      </a:lnTo>
                      <a:lnTo>
                        <a:pt x="667" y="590"/>
                      </a:lnTo>
                      <a:lnTo>
                        <a:pt x="668" y="588"/>
                      </a:lnTo>
                      <a:lnTo>
                        <a:pt x="667" y="585"/>
                      </a:lnTo>
                      <a:lnTo>
                        <a:pt x="670" y="579"/>
                      </a:lnTo>
                      <a:lnTo>
                        <a:pt x="670" y="570"/>
                      </a:lnTo>
                      <a:lnTo>
                        <a:pt x="666" y="561"/>
                      </a:lnTo>
                      <a:lnTo>
                        <a:pt x="641" y="559"/>
                      </a:lnTo>
                      <a:lnTo>
                        <a:pt x="635" y="550"/>
                      </a:lnTo>
                      <a:lnTo>
                        <a:pt x="633" y="539"/>
                      </a:lnTo>
                      <a:lnTo>
                        <a:pt x="632" y="528"/>
                      </a:lnTo>
                      <a:lnTo>
                        <a:pt x="634" y="520"/>
                      </a:lnTo>
                      <a:lnTo>
                        <a:pt x="633" y="511"/>
                      </a:lnTo>
                      <a:lnTo>
                        <a:pt x="624" y="509"/>
                      </a:lnTo>
                      <a:lnTo>
                        <a:pt x="623" y="504"/>
                      </a:lnTo>
                      <a:lnTo>
                        <a:pt x="622" y="499"/>
                      </a:lnTo>
                      <a:lnTo>
                        <a:pt x="624" y="490"/>
                      </a:lnTo>
                      <a:lnTo>
                        <a:pt x="629" y="484"/>
                      </a:lnTo>
                      <a:lnTo>
                        <a:pt x="640" y="477"/>
                      </a:lnTo>
                      <a:lnTo>
                        <a:pt x="638" y="467"/>
                      </a:lnTo>
                      <a:lnTo>
                        <a:pt x="627" y="441"/>
                      </a:lnTo>
                      <a:lnTo>
                        <a:pt x="625" y="436"/>
                      </a:lnTo>
                      <a:lnTo>
                        <a:pt x="627" y="431"/>
                      </a:lnTo>
                      <a:lnTo>
                        <a:pt x="636" y="430"/>
                      </a:lnTo>
                      <a:lnTo>
                        <a:pt x="634" y="419"/>
                      </a:lnTo>
                      <a:lnTo>
                        <a:pt x="627" y="418"/>
                      </a:lnTo>
                      <a:lnTo>
                        <a:pt x="624" y="407"/>
                      </a:lnTo>
                      <a:lnTo>
                        <a:pt x="624" y="389"/>
                      </a:lnTo>
                      <a:lnTo>
                        <a:pt x="620" y="388"/>
                      </a:lnTo>
                      <a:lnTo>
                        <a:pt x="603" y="388"/>
                      </a:lnTo>
                      <a:lnTo>
                        <a:pt x="592" y="404"/>
                      </a:lnTo>
                      <a:lnTo>
                        <a:pt x="586" y="409"/>
                      </a:lnTo>
                      <a:lnTo>
                        <a:pt x="582" y="407"/>
                      </a:lnTo>
                      <a:lnTo>
                        <a:pt x="584" y="385"/>
                      </a:lnTo>
                      <a:lnTo>
                        <a:pt x="587" y="372"/>
                      </a:lnTo>
                      <a:lnTo>
                        <a:pt x="591" y="369"/>
                      </a:lnTo>
                      <a:lnTo>
                        <a:pt x="595" y="362"/>
                      </a:lnTo>
                      <a:lnTo>
                        <a:pt x="602" y="358"/>
                      </a:lnTo>
                      <a:lnTo>
                        <a:pt x="603" y="355"/>
                      </a:lnTo>
                      <a:lnTo>
                        <a:pt x="606" y="345"/>
                      </a:lnTo>
                      <a:lnTo>
                        <a:pt x="612" y="337"/>
                      </a:lnTo>
                      <a:lnTo>
                        <a:pt x="635" y="311"/>
                      </a:lnTo>
                      <a:lnTo>
                        <a:pt x="632" y="306"/>
                      </a:lnTo>
                      <a:lnTo>
                        <a:pt x="635" y="299"/>
                      </a:lnTo>
                      <a:lnTo>
                        <a:pt x="652" y="300"/>
                      </a:lnTo>
                      <a:lnTo>
                        <a:pt x="660" y="297"/>
                      </a:lnTo>
                      <a:lnTo>
                        <a:pt x="667" y="291"/>
                      </a:lnTo>
                      <a:lnTo>
                        <a:pt x="665" y="289"/>
                      </a:lnTo>
                      <a:lnTo>
                        <a:pt x="663" y="279"/>
                      </a:lnTo>
                      <a:lnTo>
                        <a:pt x="665" y="251"/>
                      </a:lnTo>
                      <a:lnTo>
                        <a:pt x="672" y="226"/>
                      </a:lnTo>
                      <a:lnTo>
                        <a:pt x="675" y="214"/>
                      </a:lnTo>
                      <a:lnTo>
                        <a:pt x="692" y="191"/>
                      </a:lnTo>
                      <a:lnTo>
                        <a:pt x="694" y="179"/>
                      </a:lnTo>
                      <a:lnTo>
                        <a:pt x="681" y="173"/>
                      </a:lnTo>
                      <a:lnTo>
                        <a:pt x="640" y="161"/>
                      </a:lnTo>
                      <a:lnTo>
                        <a:pt x="622" y="160"/>
                      </a:lnTo>
                      <a:lnTo>
                        <a:pt x="616" y="149"/>
                      </a:lnTo>
                      <a:lnTo>
                        <a:pt x="608" y="143"/>
                      </a:lnTo>
                      <a:lnTo>
                        <a:pt x="596" y="132"/>
                      </a:lnTo>
                      <a:lnTo>
                        <a:pt x="584" y="133"/>
                      </a:lnTo>
                      <a:lnTo>
                        <a:pt x="566" y="128"/>
                      </a:lnTo>
                      <a:lnTo>
                        <a:pt x="558" y="129"/>
                      </a:lnTo>
                      <a:lnTo>
                        <a:pt x="548" y="127"/>
                      </a:lnTo>
                      <a:lnTo>
                        <a:pt x="539" y="119"/>
                      </a:lnTo>
                      <a:lnTo>
                        <a:pt x="528" y="114"/>
                      </a:lnTo>
                      <a:lnTo>
                        <a:pt x="531" y="108"/>
                      </a:lnTo>
                      <a:lnTo>
                        <a:pt x="526" y="106"/>
                      </a:lnTo>
                      <a:lnTo>
                        <a:pt x="526" y="82"/>
                      </a:lnTo>
                      <a:lnTo>
                        <a:pt x="520" y="82"/>
                      </a:lnTo>
                      <a:lnTo>
                        <a:pt x="514" y="90"/>
                      </a:lnTo>
                      <a:lnTo>
                        <a:pt x="509" y="97"/>
                      </a:lnTo>
                      <a:lnTo>
                        <a:pt x="499" y="97"/>
                      </a:lnTo>
                      <a:lnTo>
                        <a:pt x="489" y="93"/>
                      </a:lnTo>
                      <a:lnTo>
                        <a:pt x="487" y="78"/>
                      </a:lnTo>
                      <a:lnTo>
                        <a:pt x="484" y="69"/>
                      </a:lnTo>
                      <a:lnTo>
                        <a:pt x="478" y="64"/>
                      </a:lnTo>
                      <a:lnTo>
                        <a:pt x="466" y="60"/>
                      </a:lnTo>
                      <a:lnTo>
                        <a:pt x="452" y="52"/>
                      </a:lnTo>
                      <a:lnTo>
                        <a:pt x="442" y="48"/>
                      </a:lnTo>
                      <a:lnTo>
                        <a:pt x="433" y="30"/>
                      </a:lnTo>
                      <a:lnTo>
                        <a:pt x="421" y="31"/>
                      </a:lnTo>
                      <a:lnTo>
                        <a:pt x="410" y="26"/>
                      </a:lnTo>
                      <a:lnTo>
                        <a:pt x="408" y="16"/>
                      </a:lnTo>
                      <a:lnTo>
                        <a:pt x="408" y="0"/>
                      </a:lnTo>
                      <a:close/>
                    </a:path>
                  </a:pathLst>
                </a:custGeom>
                <a:grpFill/>
                <a:ln w="3175" cap="flat" cmpd="sng">
                  <a:noFill/>
                  <a:prstDash val="solid"/>
                  <a:round/>
                  <a:headEnd type="none" w="med" len="med"/>
                  <a:tailEnd type="none" w="med" len="med"/>
                </a:ln>
                <a:effectLst/>
              </p:spPr>
              <p:txBody>
                <a:bodyPr/>
                <a:lstStyle/>
                <a:p>
                  <a:endParaRPr lang="en-US" dirty="0"/>
                </a:p>
              </p:txBody>
            </p:sp>
          </p:grpSp>
          <p:grpSp>
            <p:nvGrpSpPr>
              <p:cNvPr id="251" name="Group 192"/>
              <p:cNvGrpSpPr>
                <a:grpSpLocks noChangeAspect="1"/>
              </p:cNvGrpSpPr>
              <p:nvPr/>
            </p:nvGrpSpPr>
            <p:grpSpPr bwMode="gray">
              <a:xfrm>
                <a:off x="4620419" y="2430810"/>
                <a:ext cx="171450" cy="258763"/>
                <a:chOff x="2428" y="1692"/>
                <a:chExt cx="108" cy="163"/>
              </a:xfrm>
              <a:grpFill/>
            </p:grpSpPr>
            <p:sp>
              <p:nvSpPr>
                <p:cNvPr id="281" name="Freeform 193"/>
                <p:cNvSpPr>
                  <a:spLocks noChangeAspect="1"/>
                </p:cNvSpPr>
                <p:nvPr/>
              </p:nvSpPr>
              <p:spPr bwMode="gray">
                <a:xfrm>
                  <a:off x="2450" y="1692"/>
                  <a:ext cx="86" cy="163"/>
                </a:xfrm>
                <a:custGeom>
                  <a:avLst/>
                  <a:gdLst/>
                  <a:ahLst/>
                  <a:cxnLst>
                    <a:cxn ang="0">
                      <a:pos x="227" y="761"/>
                    </a:cxn>
                    <a:cxn ang="0">
                      <a:pos x="260" y="737"/>
                    </a:cxn>
                    <a:cxn ang="0">
                      <a:pos x="328" y="744"/>
                    </a:cxn>
                    <a:cxn ang="0">
                      <a:pos x="410" y="698"/>
                    </a:cxn>
                    <a:cxn ang="0">
                      <a:pos x="381" y="674"/>
                    </a:cxn>
                    <a:cxn ang="0">
                      <a:pos x="394" y="659"/>
                    </a:cxn>
                    <a:cxn ang="0">
                      <a:pos x="423" y="628"/>
                    </a:cxn>
                    <a:cxn ang="0">
                      <a:pos x="399" y="554"/>
                    </a:cxn>
                    <a:cxn ang="0">
                      <a:pos x="337" y="565"/>
                    </a:cxn>
                    <a:cxn ang="0">
                      <a:pos x="339" y="507"/>
                    </a:cxn>
                    <a:cxn ang="0">
                      <a:pos x="344" y="495"/>
                    </a:cxn>
                    <a:cxn ang="0">
                      <a:pos x="316" y="433"/>
                    </a:cxn>
                    <a:cxn ang="0">
                      <a:pos x="268" y="385"/>
                    </a:cxn>
                    <a:cxn ang="0">
                      <a:pos x="228" y="293"/>
                    </a:cxn>
                    <a:cxn ang="0">
                      <a:pos x="155" y="265"/>
                    </a:cxn>
                    <a:cxn ang="0">
                      <a:pos x="181" y="229"/>
                    </a:cxn>
                    <a:cxn ang="0">
                      <a:pos x="198" y="202"/>
                    </a:cxn>
                    <a:cxn ang="0">
                      <a:pos x="233" y="109"/>
                    </a:cxn>
                    <a:cxn ang="0">
                      <a:pos x="154" y="97"/>
                    </a:cxn>
                    <a:cxn ang="0">
                      <a:pos x="99" y="104"/>
                    </a:cxn>
                    <a:cxn ang="0">
                      <a:pos x="109" y="78"/>
                    </a:cxn>
                    <a:cxn ang="0">
                      <a:pos x="151" y="0"/>
                    </a:cxn>
                    <a:cxn ang="0">
                      <a:pos x="75" y="6"/>
                    </a:cxn>
                    <a:cxn ang="0">
                      <a:pos x="37" y="60"/>
                    </a:cxn>
                    <a:cxn ang="0">
                      <a:pos x="25" y="115"/>
                    </a:cxn>
                    <a:cxn ang="0">
                      <a:pos x="33" y="133"/>
                    </a:cxn>
                    <a:cxn ang="0">
                      <a:pos x="26" y="158"/>
                    </a:cxn>
                    <a:cxn ang="0">
                      <a:pos x="5" y="195"/>
                    </a:cxn>
                    <a:cxn ang="0">
                      <a:pos x="33" y="215"/>
                    </a:cxn>
                    <a:cxn ang="0">
                      <a:pos x="31" y="254"/>
                    </a:cxn>
                    <a:cxn ang="0">
                      <a:pos x="34" y="286"/>
                    </a:cxn>
                    <a:cxn ang="0">
                      <a:pos x="28" y="330"/>
                    </a:cxn>
                    <a:cxn ang="0">
                      <a:pos x="54" y="248"/>
                    </a:cxn>
                    <a:cxn ang="0">
                      <a:pos x="53" y="273"/>
                    </a:cxn>
                    <a:cxn ang="0">
                      <a:pos x="79" y="272"/>
                    </a:cxn>
                    <a:cxn ang="0">
                      <a:pos x="77" y="308"/>
                    </a:cxn>
                    <a:cxn ang="0">
                      <a:pos x="60" y="372"/>
                    </a:cxn>
                    <a:cxn ang="0">
                      <a:pos x="65" y="384"/>
                    </a:cxn>
                    <a:cxn ang="0">
                      <a:pos x="95" y="380"/>
                    </a:cxn>
                    <a:cxn ang="0">
                      <a:pos x="162" y="373"/>
                    </a:cxn>
                    <a:cxn ang="0">
                      <a:pos x="145" y="431"/>
                    </a:cxn>
                    <a:cxn ang="0">
                      <a:pos x="181" y="437"/>
                    </a:cxn>
                    <a:cxn ang="0">
                      <a:pos x="179" y="481"/>
                    </a:cxn>
                    <a:cxn ang="0">
                      <a:pos x="168" y="523"/>
                    </a:cxn>
                    <a:cxn ang="0">
                      <a:pos x="98" y="558"/>
                    </a:cxn>
                    <a:cxn ang="0">
                      <a:pos x="108" y="615"/>
                    </a:cxn>
                    <a:cxn ang="0">
                      <a:pos x="59" y="674"/>
                    </a:cxn>
                    <a:cxn ang="0">
                      <a:pos x="97" y="674"/>
                    </a:cxn>
                    <a:cxn ang="0">
                      <a:pos x="141" y="692"/>
                    </a:cxn>
                    <a:cxn ang="0">
                      <a:pos x="194" y="663"/>
                    </a:cxn>
                    <a:cxn ang="0">
                      <a:pos x="156" y="711"/>
                    </a:cxn>
                    <a:cxn ang="0">
                      <a:pos x="47" y="791"/>
                    </a:cxn>
                    <a:cxn ang="0">
                      <a:pos x="45" y="810"/>
                    </a:cxn>
                    <a:cxn ang="0">
                      <a:pos x="77" y="784"/>
                    </a:cxn>
                    <a:cxn ang="0">
                      <a:pos x="149" y="759"/>
                    </a:cxn>
                  </a:cxnLst>
                  <a:rect l="0" t="0" r="r" b="b"/>
                  <a:pathLst>
                    <a:path w="430" h="814">
                      <a:moveTo>
                        <a:pt x="199" y="767"/>
                      </a:moveTo>
                      <a:lnTo>
                        <a:pt x="200" y="768"/>
                      </a:lnTo>
                      <a:lnTo>
                        <a:pt x="203" y="762"/>
                      </a:lnTo>
                      <a:lnTo>
                        <a:pt x="212" y="760"/>
                      </a:lnTo>
                      <a:lnTo>
                        <a:pt x="222" y="764"/>
                      </a:lnTo>
                      <a:lnTo>
                        <a:pt x="227" y="761"/>
                      </a:lnTo>
                      <a:lnTo>
                        <a:pt x="225" y="754"/>
                      </a:lnTo>
                      <a:lnTo>
                        <a:pt x="251" y="754"/>
                      </a:lnTo>
                      <a:lnTo>
                        <a:pt x="253" y="750"/>
                      </a:lnTo>
                      <a:lnTo>
                        <a:pt x="259" y="748"/>
                      </a:lnTo>
                      <a:lnTo>
                        <a:pt x="260" y="743"/>
                      </a:lnTo>
                      <a:lnTo>
                        <a:pt x="260" y="737"/>
                      </a:lnTo>
                      <a:lnTo>
                        <a:pt x="267" y="741"/>
                      </a:lnTo>
                      <a:lnTo>
                        <a:pt x="274" y="744"/>
                      </a:lnTo>
                      <a:lnTo>
                        <a:pt x="283" y="741"/>
                      </a:lnTo>
                      <a:lnTo>
                        <a:pt x="285" y="745"/>
                      </a:lnTo>
                      <a:lnTo>
                        <a:pt x="290" y="750"/>
                      </a:lnTo>
                      <a:lnTo>
                        <a:pt x="328" y="744"/>
                      </a:lnTo>
                      <a:lnTo>
                        <a:pt x="339" y="746"/>
                      </a:lnTo>
                      <a:lnTo>
                        <a:pt x="388" y="733"/>
                      </a:lnTo>
                      <a:lnTo>
                        <a:pt x="389" y="729"/>
                      </a:lnTo>
                      <a:lnTo>
                        <a:pt x="410" y="713"/>
                      </a:lnTo>
                      <a:lnTo>
                        <a:pt x="413" y="702"/>
                      </a:lnTo>
                      <a:lnTo>
                        <a:pt x="410" y="698"/>
                      </a:lnTo>
                      <a:lnTo>
                        <a:pt x="386" y="698"/>
                      </a:lnTo>
                      <a:lnTo>
                        <a:pt x="373" y="697"/>
                      </a:lnTo>
                      <a:lnTo>
                        <a:pt x="373" y="689"/>
                      </a:lnTo>
                      <a:lnTo>
                        <a:pt x="369" y="682"/>
                      </a:lnTo>
                      <a:lnTo>
                        <a:pt x="378" y="679"/>
                      </a:lnTo>
                      <a:lnTo>
                        <a:pt x="381" y="674"/>
                      </a:lnTo>
                      <a:lnTo>
                        <a:pt x="386" y="668"/>
                      </a:lnTo>
                      <a:lnTo>
                        <a:pt x="383" y="665"/>
                      </a:lnTo>
                      <a:lnTo>
                        <a:pt x="377" y="663"/>
                      </a:lnTo>
                      <a:lnTo>
                        <a:pt x="383" y="658"/>
                      </a:lnTo>
                      <a:lnTo>
                        <a:pt x="391" y="655"/>
                      </a:lnTo>
                      <a:lnTo>
                        <a:pt x="394" y="659"/>
                      </a:lnTo>
                      <a:lnTo>
                        <a:pt x="403" y="657"/>
                      </a:lnTo>
                      <a:lnTo>
                        <a:pt x="404" y="651"/>
                      </a:lnTo>
                      <a:lnTo>
                        <a:pt x="403" y="642"/>
                      </a:lnTo>
                      <a:lnTo>
                        <a:pt x="408" y="642"/>
                      </a:lnTo>
                      <a:lnTo>
                        <a:pt x="415" y="638"/>
                      </a:lnTo>
                      <a:lnTo>
                        <a:pt x="423" y="628"/>
                      </a:lnTo>
                      <a:lnTo>
                        <a:pt x="429" y="608"/>
                      </a:lnTo>
                      <a:lnTo>
                        <a:pt x="430" y="593"/>
                      </a:lnTo>
                      <a:lnTo>
                        <a:pt x="426" y="577"/>
                      </a:lnTo>
                      <a:lnTo>
                        <a:pt x="418" y="563"/>
                      </a:lnTo>
                      <a:lnTo>
                        <a:pt x="408" y="557"/>
                      </a:lnTo>
                      <a:lnTo>
                        <a:pt x="399" y="554"/>
                      </a:lnTo>
                      <a:lnTo>
                        <a:pt x="387" y="554"/>
                      </a:lnTo>
                      <a:lnTo>
                        <a:pt x="365" y="557"/>
                      </a:lnTo>
                      <a:lnTo>
                        <a:pt x="355" y="572"/>
                      </a:lnTo>
                      <a:lnTo>
                        <a:pt x="350" y="567"/>
                      </a:lnTo>
                      <a:lnTo>
                        <a:pt x="340" y="566"/>
                      </a:lnTo>
                      <a:lnTo>
                        <a:pt x="337" y="565"/>
                      </a:lnTo>
                      <a:lnTo>
                        <a:pt x="340" y="555"/>
                      </a:lnTo>
                      <a:lnTo>
                        <a:pt x="353" y="540"/>
                      </a:lnTo>
                      <a:lnTo>
                        <a:pt x="355" y="534"/>
                      </a:lnTo>
                      <a:lnTo>
                        <a:pt x="355" y="525"/>
                      </a:lnTo>
                      <a:lnTo>
                        <a:pt x="345" y="512"/>
                      </a:lnTo>
                      <a:lnTo>
                        <a:pt x="339" y="507"/>
                      </a:lnTo>
                      <a:lnTo>
                        <a:pt x="335" y="501"/>
                      </a:lnTo>
                      <a:lnTo>
                        <a:pt x="330" y="498"/>
                      </a:lnTo>
                      <a:lnTo>
                        <a:pt x="317" y="485"/>
                      </a:lnTo>
                      <a:lnTo>
                        <a:pt x="321" y="482"/>
                      </a:lnTo>
                      <a:lnTo>
                        <a:pt x="332" y="492"/>
                      </a:lnTo>
                      <a:lnTo>
                        <a:pt x="344" y="495"/>
                      </a:lnTo>
                      <a:lnTo>
                        <a:pt x="345" y="493"/>
                      </a:lnTo>
                      <a:lnTo>
                        <a:pt x="343" y="477"/>
                      </a:lnTo>
                      <a:lnTo>
                        <a:pt x="335" y="471"/>
                      </a:lnTo>
                      <a:lnTo>
                        <a:pt x="326" y="459"/>
                      </a:lnTo>
                      <a:lnTo>
                        <a:pt x="323" y="444"/>
                      </a:lnTo>
                      <a:lnTo>
                        <a:pt x="316" y="433"/>
                      </a:lnTo>
                      <a:lnTo>
                        <a:pt x="311" y="423"/>
                      </a:lnTo>
                      <a:lnTo>
                        <a:pt x="301" y="410"/>
                      </a:lnTo>
                      <a:lnTo>
                        <a:pt x="290" y="405"/>
                      </a:lnTo>
                      <a:lnTo>
                        <a:pt x="276" y="402"/>
                      </a:lnTo>
                      <a:lnTo>
                        <a:pt x="273" y="399"/>
                      </a:lnTo>
                      <a:lnTo>
                        <a:pt x="268" y="385"/>
                      </a:lnTo>
                      <a:lnTo>
                        <a:pt x="260" y="374"/>
                      </a:lnTo>
                      <a:lnTo>
                        <a:pt x="254" y="361"/>
                      </a:lnTo>
                      <a:lnTo>
                        <a:pt x="252" y="350"/>
                      </a:lnTo>
                      <a:lnTo>
                        <a:pt x="248" y="312"/>
                      </a:lnTo>
                      <a:lnTo>
                        <a:pt x="240" y="305"/>
                      </a:lnTo>
                      <a:lnTo>
                        <a:pt x="228" y="293"/>
                      </a:lnTo>
                      <a:lnTo>
                        <a:pt x="221" y="282"/>
                      </a:lnTo>
                      <a:lnTo>
                        <a:pt x="193" y="266"/>
                      </a:lnTo>
                      <a:lnTo>
                        <a:pt x="188" y="265"/>
                      </a:lnTo>
                      <a:lnTo>
                        <a:pt x="171" y="271"/>
                      </a:lnTo>
                      <a:lnTo>
                        <a:pt x="156" y="267"/>
                      </a:lnTo>
                      <a:lnTo>
                        <a:pt x="155" y="265"/>
                      </a:lnTo>
                      <a:lnTo>
                        <a:pt x="157" y="258"/>
                      </a:lnTo>
                      <a:lnTo>
                        <a:pt x="163" y="251"/>
                      </a:lnTo>
                      <a:lnTo>
                        <a:pt x="172" y="249"/>
                      </a:lnTo>
                      <a:lnTo>
                        <a:pt x="182" y="249"/>
                      </a:lnTo>
                      <a:lnTo>
                        <a:pt x="192" y="244"/>
                      </a:lnTo>
                      <a:lnTo>
                        <a:pt x="181" y="229"/>
                      </a:lnTo>
                      <a:lnTo>
                        <a:pt x="176" y="228"/>
                      </a:lnTo>
                      <a:lnTo>
                        <a:pt x="174" y="222"/>
                      </a:lnTo>
                      <a:lnTo>
                        <a:pt x="183" y="223"/>
                      </a:lnTo>
                      <a:lnTo>
                        <a:pt x="189" y="218"/>
                      </a:lnTo>
                      <a:lnTo>
                        <a:pt x="195" y="210"/>
                      </a:lnTo>
                      <a:lnTo>
                        <a:pt x="198" y="202"/>
                      </a:lnTo>
                      <a:lnTo>
                        <a:pt x="211" y="183"/>
                      </a:lnTo>
                      <a:lnTo>
                        <a:pt x="212" y="173"/>
                      </a:lnTo>
                      <a:lnTo>
                        <a:pt x="216" y="160"/>
                      </a:lnTo>
                      <a:lnTo>
                        <a:pt x="220" y="145"/>
                      </a:lnTo>
                      <a:lnTo>
                        <a:pt x="233" y="129"/>
                      </a:lnTo>
                      <a:lnTo>
                        <a:pt x="233" y="109"/>
                      </a:lnTo>
                      <a:lnTo>
                        <a:pt x="230" y="100"/>
                      </a:lnTo>
                      <a:lnTo>
                        <a:pt x="214" y="99"/>
                      </a:lnTo>
                      <a:lnTo>
                        <a:pt x="200" y="102"/>
                      </a:lnTo>
                      <a:lnTo>
                        <a:pt x="178" y="98"/>
                      </a:lnTo>
                      <a:lnTo>
                        <a:pt x="166" y="100"/>
                      </a:lnTo>
                      <a:lnTo>
                        <a:pt x="154" y="97"/>
                      </a:lnTo>
                      <a:lnTo>
                        <a:pt x="118" y="109"/>
                      </a:lnTo>
                      <a:lnTo>
                        <a:pt x="111" y="116"/>
                      </a:lnTo>
                      <a:lnTo>
                        <a:pt x="106" y="113"/>
                      </a:lnTo>
                      <a:lnTo>
                        <a:pt x="108" y="105"/>
                      </a:lnTo>
                      <a:lnTo>
                        <a:pt x="108" y="102"/>
                      </a:lnTo>
                      <a:lnTo>
                        <a:pt x="99" y="104"/>
                      </a:lnTo>
                      <a:lnTo>
                        <a:pt x="99" y="99"/>
                      </a:lnTo>
                      <a:lnTo>
                        <a:pt x="114" y="95"/>
                      </a:lnTo>
                      <a:lnTo>
                        <a:pt x="124" y="86"/>
                      </a:lnTo>
                      <a:lnTo>
                        <a:pt x="107" y="84"/>
                      </a:lnTo>
                      <a:lnTo>
                        <a:pt x="108" y="77"/>
                      </a:lnTo>
                      <a:lnTo>
                        <a:pt x="109" y="78"/>
                      </a:lnTo>
                      <a:lnTo>
                        <a:pt x="119" y="66"/>
                      </a:lnTo>
                      <a:lnTo>
                        <a:pt x="139" y="54"/>
                      </a:lnTo>
                      <a:lnTo>
                        <a:pt x="147" y="39"/>
                      </a:lnTo>
                      <a:lnTo>
                        <a:pt x="161" y="30"/>
                      </a:lnTo>
                      <a:lnTo>
                        <a:pt x="163" y="4"/>
                      </a:lnTo>
                      <a:lnTo>
                        <a:pt x="151" y="0"/>
                      </a:lnTo>
                      <a:lnTo>
                        <a:pt x="138" y="4"/>
                      </a:lnTo>
                      <a:lnTo>
                        <a:pt x="124" y="8"/>
                      </a:lnTo>
                      <a:lnTo>
                        <a:pt x="112" y="8"/>
                      </a:lnTo>
                      <a:lnTo>
                        <a:pt x="96" y="12"/>
                      </a:lnTo>
                      <a:lnTo>
                        <a:pt x="95" y="11"/>
                      </a:lnTo>
                      <a:lnTo>
                        <a:pt x="75" y="6"/>
                      </a:lnTo>
                      <a:lnTo>
                        <a:pt x="64" y="9"/>
                      </a:lnTo>
                      <a:lnTo>
                        <a:pt x="54" y="27"/>
                      </a:lnTo>
                      <a:lnTo>
                        <a:pt x="54" y="41"/>
                      </a:lnTo>
                      <a:lnTo>
                        <a:pt x="42" y="43"/>
                      </a:lnTo>
                      <a:lnTo>
                        <a:pt x="43" y="57"/>
                      </a:lnTo>
                      <a:lnTo>
                        <a:pt x="37" y="60"/>
                      </a:lnTo>
                      <a:lnTo>
                        <a:pt x="39" y="65"/>
                      </a:lnTo>
                      <a:lnTo>
                        <a:pt x="47" y="73"/>
                      </a:lnTo>
                      <a:lnTo>
                        <a:pt x="20" y="88"/>
                      </a:lnTo>
                      <a:lnTo>
                        <a:pt x="20" y="109"/>
                      </a:lnTo>
                      <a:lnTo>
                        <a:pt x="27" y="113"/>
                      </a:lnTo>
                      <a:lnTo>
                        <a:pt x="25" y="115"/>
                      </a:lnTo>
                      <a:lnTo>
                        <a:pt x="18" y="114"/>
                      </a:lnTo>
                      <a:lnTo>
                        <a:pt x="16" y="115"/>
                      </a:lnTo>
                      <a:lnTo>
                        <a:pt x="16" y="130"/>
                      </a:lnTo>
                      <a:lnTo>
                        <a:pt x="22" y="131"/>
                      </a:lnTo>
                      <a:lnTo>
                        <a:pt x="34" y="129"/>
                      </a:lnTo>
                      <a:lnTo>
                        <a:pt x="33" y="133"/>
                      </a:lnTo>
                      <a:lnTo>
                        <a:pt x="27" y="136"/>
                      </a:lnTo>
                      <a:lnTo>
                        <a:pt x="33" y="138"/>
                      </a:lnTo>
                      <a:lnTo>
                        <a:pt x="28" y="147"/>
                      </a:lnTo>
                      <a:lnTo>
                        <a:pt x="27" y="151"/>
                      </a:lnTo>
                      <a:lnTo>
                        <a:pt x="28" y="157"/>
                      </a:lnTo>
                      <a:lnTo>
                        <a:pt x="26" y="158"/>
                      </a:lnTo>
                      <a:lnTo>
                        <a:pt x="22" y="163"/>
                      </a:lnTo>
                      <a:lnTo>
                        <a:pt x="22" y="167"/>
                      </a:lnTo>
                      <a:lnTo>
                        <a:pt x="18" y="170"/>
                      </a:lnTo>
                      <a:lnTo>
                        <a:pt x="16" y="178"/>
                      </a:lnTo>
                      <a:lnTo>
                        <a:pt x="16" y="192"/>
                      </a:lnTo>
                      <a:lnTo>
                        <a:pt x="5" y="195"/>
                      </a:lnTo>
                      <a:lnTo>
                        <a:pt x="0" y="197"/>
                      </a:lnTo>
                      <a:lnTo>
                        <a:pt x="0" y="201"/>
                      </a:lnTo>
                      <a:lnTo>
                        <a:pt x="10" y="202"/>
                      </a:lnTo>
                      <a:lnTo>
                        <a:pt x="11" y="211"/>
                      </a:lnTo>
                      <a:lnTo>
                        <a:pt x="23" y="222"/>
                      </a:lnTo>
                      <a:lnTo>
                        <a:pt x="33" y="215"/>
                      </a:lnTo>
                      <a:lnTo>
                        <a:pt x="43" y="206"/>
                      </a:lnTo>
                      <a:lnTo>
                        <a:pt x="44" y="205"/>
                      </a:lnTo>
                      <a:lnTo>
                        <a:pt x="45" y="206"/>
                      </a:lnTo>
                      <a:lnTo>
                        <a:pt x="45" y="212"/>
                      </a:lnTo>
                      <a:lnTo>
                        <a:pt x="33" y="243"/>
                      </a:lnTo>
                      <a:lnTo>
                        <a:pt x="31" y="254"/>
                      </a:lnTo>
                      <a:lnTo>
                        <a:pt x="31" y="259"/>
                      </a:lnTo>
                      <a:lnTo>
                        <a:pt x="28" y="264"/>
                      </a:lnTo>
                      <a:lnTo>
                        <a:pt x="26" y="275"/>
                      </a:lnTo>
                      <a:lnTo>
                        <a:pt x="26" y="283"/>
                      </a:lnTo>
                      <a:lnTo>
                        <a:pt x="32" y="282"/>
                      </a:lnTo>
                      <a:lnTo>
                        <a:pt x="34" y="286"/>
                      </a:lnTo>
                      <a:lnTo>
                        <a:pt x="33" y="292"/>
                      </a:lnTo>
                      <a:lnTo>
                        <a:pt x="25" y="307"/>
                      </a:lnTo>
                      <a:lnTo>
                        <a:pt x="20" y="331"/>
                      </a:lnTo>
                      <a:lnTo>
                        <a:pt x="20" y="334"/>
                      </a:lnTo>
                      <a:lnTo>
                        <a:pt x="26" y="334"/>
                      </a:lnTo>
                      <a:lnTo>
                        <a:pt x="28" y="330"/>
                      </a:lnTo>
                      <a:lnTo>
                        <a:pt x="32" y="318"/>
                      </a:lnTo>
                      <a:lnTo>
                        <a:pt x="43" y="291"/>
                      </a:lnTo>
                      <a:lnTo>
                        <a:pt x="42" y="277"/>
                      </a:lnTo>
                      <a:lnTo>
                        <a:pt x="39" y="270"/>
                      </a:lnTo>
                      <a:lnTo>
                        <a:pt x="38" y="266"/>
                      </a:lnTo>
                      <a:lnTo>
                        <a:pt x="54" y="248"/>
                      </a:lnTo>
                      <a:lnTo>
                        <a:pt x="54" y="254"/>
                      </a:lnTo>
                      <a:lnTo>
                        <a:pt x="47" y="271"/>
                      </a:lnTo>
                      <a:lnTo>
                        <a:pt x="47" y="282"/>
                      </a:lnTo>
                      <a:lnTo>
                        <a:pt x="49" y="278"/>
                      </a:lnTo>
                      <a:lnTo>
                        <a:pt x="52" y="277"/>
                      </a:lnTo>
                      <a:lnTo>
                        <a:pt x="53" y="273"/>
                      </a:lnTo>
                      <a:lnTo>
                        <a:pt x="55" y="271"/>
                      </a:lnTo>
                      <a:lnTo>
                        <a:pt x="61" y="276"/>
                      </a:lnTo>
                      <a:lnTo>
                        <a:pt x="64" y="275"/>
                      </a:lnTo>
                      <a:lnTo>
                        <a:pt x="64" y="261"/>
                      </a:lnTo>
                      <a:lnTo>
                        <a:pt x="72" y="266"/>
                      </a:lnTo>
                      <a:lnTo>
                        <a:pt x="79" y="272"/>
                      </a:lnTo>
                      <a:lnTo>
                        <a:pt x="74" y="273"/>
                      </a:lnTo>
                      <a:lnTo>
                        <a:pt x="71" y="278"/>
                      </a:lnTo>
                      <a:lnTo>
                        <a:pt x="69" y="283"/>
                      </a:lnTo>
                      <a:lnTo>
                        <a:pt x="68" y="298"/>
                      </a:lnTo>
                      <a:lnTo>
                        <a:pt x="71" y="303"/>
                      </a:lnTo>
                      <a:lnTo>
                        <a:pt x="77" y="308"/>
                      </a:lnTo>
                      <a:lnTo>
                        <a:pt x="79" y="319"/>
                      </a:lnTo>
                      <a:lnTo>
                        <a:pt x="74" y="328"/>
                      </a:lnTo>
                      <a:lnTo>
                        <a:pt x="69" y="341"/>
                      </a:lnTo>
                      <a:lnTo>
                        <a:pt x="61" y="355"/>
                      </a:lnTo>
                      <a:lnTo>
                        <a:pt x="59" y="363"/>
                      </a:lnTo>
                      <a:lnTo>
                        <a:pt x="60" y="372"/>
                      </a:lnTo>
                      <a:lnTo>
                        <a:pt x="54" y="367"/>
                      </a:lnTo>
                      <a:lnTo>
                        <a:pt x="52" y="372"/>
                      </a:lnTo>
                      <a:lnTo>
                        <a:pt x="59" y="395"/>
                      </a:lnTo>
                      <a:lnTo>
                        <a:pt x="64" y="399"/>
                      </a:lnTo>
                      <a:lnTo>
                        <a:pt x="66" y="398"/>
                      </a:lnTo>
                      <a:lnTo>
                        <a:pt x="65" y="384"/>
                      </a:lnTo>
                      <a:lnTo>
                        <a:pt x="66" y="380"/>
                      </a:lnTo>
                      <a:lnTo>
                        <a:pt x="70" y="379"/>
                      </a:lnTo>
                      <a:lnTo>
                        <a:pt x="87" y="391"/>
                      </a:lnTo>
                      <a:lnTo>
                        <a:pt x="92" y="394"/>
                      </a:lnTo>
                      <a:lnTo>
                        <a:pt x="95" y="388"/>
                      </a:lnTo>
                      <a:lnTo>
                        <a:pt x="95" y="380"/>
                      </a:lnTo>
                      <a:lnTo>
                        <a:pt x="119" y="383"/>
                      </a:lnTo>
                      <a:lnTo>
                        <a:pt x="135" y="374"/>
                      </a:lnTo>
                      <a:lnTo>
                        <a:pt x="136" y="372"/>
                      </a:lnTo>
                      <a:lnTo>
                        <a:pt x="144" y="368"/>
                      </a:lnTo>
                      <a:lnTo>
                        <a:pt x="165" y="371"/>
                      </a:lnTo>
                      <a:lnTo>
                        <a:pt x="162" y="373"/>
                      </a:lnTo>
                      <a:lnTo>
                        <a:pt x="158" y="373"/>
                      </a:lnTo>
                      <a:lnTo>
                        <a:pt x="150" y="380"/>
                      </a:lnTo>
                      <a:lnTo>
                        <a:pt x="138" y="406"/>
                      </a:lnTo>
                      <a:lnTo>
                        <a:pt x="135" y="413"/>
                      </a:lnTo>
                      <a:lnTo>
                        <a:pt x="138" y="421"/>
                      </a:lnTo>
                      <a:lnTo>
                        <a:pt x="145" y="431"/>
                      </a:lnTo>
                      <a:lnTo>
                        <a:pt x="149" y="438"/>
                      </a:lnTo>
                      <a:lnTo>
                        <a:pt x="150" y="439"/>
                      </a:lnTo>
                      <a:lnTo>
                        <a:pt x="151" y="437"/>
                      </a:lnTo>
                      <a:lnTo>
                        <a:pt x="158" y="449"/>
                      </a:lnTo>
                      <a:lnTo>
                        <a:pt x="172" y="444"/>
                      </a:lnTo>
                      <a:lnTo>
                        <a:pt x="181" y="437"/>
                      </a:lnTo>
                      <a:lnTo>
                        <a:pt x="184" y="438"/>
                      </a:lnTo>
                      <a:lnTo>
                        <a:pt x="181" y="444"/>
                      </a:lnTo>
                      <a:lnTo>
                        <a:pt x="179" y="461"/>
                      </a:lnTo>
                      <a:lnTo>
                        <a:pt x="174" y="468"/>
                      </a:lnTo>
                      <a:lnTo>
                        <a:pt x="169" y="479"/>
                      </a:lnTo>
                      <a:lnTo>
                        <a:pt x="179" y="481"/>
                      </a:lnTo>
                      <a:lnTo>
                        <a:pt x="174" y="490"/>
                      </a:lnTo>
                      <a:lnTo>
                        <a:pt x="168" y="506"/>
                      </a:lnTo>
                      <a:lnTo>
                        <a:pt x="172" y="509"/>
                      </a:lnTo>
                      <a:lnTo>
                        <a:pt x="177" y="513"/>
                      </a:lnTo>
                      <a:lnTo>
                        <a:pt x="173" y="514"/>
                      </a:lnTo>
                      <a:lnTo>
                        <a:pt x="168" y="523"/>
                      </a:lnTo>
                      <a:lnTo>
                        <a:pt x="128" y="522"/>
                      </a:lnTo>
                      <a:lnTo>
                        <a:pt x="115" y="529"/>
                      </a:lnTo>
                      <a:lnTo>
                        <a:pt x="102" y="540"/>
                      </a:lnTo>
                      <a:lnTo>
                        <a:pt x="79" y="565"/>
                      </a:lnTo>
                      <a:lnTo>
                        <a:pt x="84" y="568"/>
                      </a:lnTo>
                      <a:lnTo>
                        <a:pt x="98" y="558"/>
                      </a:lnTo>
                      <a:lnTo>
                        <a:pt x="109" y="556"/>
                      </a:lnTo>
                      <a:lnTo>
                        <a:pt x="111" y="565"/>
                      </a:lnTo>
                      <a:lnTo>
                        <a:pt x="112" y="585"/>
                      </a:lnTo>
                      <a:lnTo>
                        <a:pt x="113" y="589"/>
                      </a:lnTo>
                      <a:lnTo>
                        <a:pt x="119" y="593"/>
                      </a:lnTo>
                      <a:lnTo>
                        <a:pt x="108" y="615"/>
                      </a:lnTo>
                      <a:lnTo>
                        <a:pt x="79" y="636"/>
                      </a:lnTo>
                      <a:lnTo>
                        <a:pt x="48" y="652"/>
                      </a:lnTo>
                      <a:lnTo>
                        <a:pt x="50" y="654"/>
                      </a:lnTo>
                      <a:lnTo>
                        <a:pt x="52" y="660"/>
                      </a:lnTo>
                      <a:lnTo>
                        <a:pt x="56" y="671"/>
                      </a:lnTo>
                      <a:lnTo>
                        <a:pt x="59" y="674"/>
                      </a:lnTo>
                      <a:lnTo>
                        <a:pt x="65" y="675"/>
                      </a:lnTo>
                      <a:lnTo>
                        <a:pt x="72" y="671"/>
                      </a:lnTo>
                      <a:lnTo>
                        <a:pt x="82" y="663"/>
                      </a:lnTo>
                      <a:lnTo>
                        <a:pt x="91" y="659"/>
                      </a:lnTo>
                      <a:lnTo>
                        <a:pt x="95" y="660"/>
                      </a:lnTo>
                      <a:lnTo>
                        <a:pt x="97" y="674"/>
                      </a:lnTo>
                      <a:lnTo>
                        <a:pt x="101" y="678"/>
                      </a:lnTo>
                      <a:lnTo>
                        <a:pt x="113" y="678"/>
                      </a:lnTo>
                      <a:lnTo>
                        <a:pt x="120" y="671"/>
                      </a:lnTo>
                      <a:lnTo>
                        <a:pt x="123" y="670"/>
                      </a:lnTo>
                      <a:lnTo>
                        <a:pt x="127" y="673"/>
                      </a:lnTo>
                      <a:lnTo>
                        <a:pt x="141" y="692"/>
                      </a:lnTo>
                      <a:lnTo>
                        <a:pt x="147" y="694"/>
                      </a:lnTo>
                      <a:lnTo>
                        <a:pt x="156" y="694"/>
                      </a:lnTo>
                      <a:lnTo>
                        <a:pt x="162" y="689"/>
                      </a:lnTo>
                      <a:lnTo>
                        <a:pt x="166" y="682"/>
                      </a:lnTo>
                      <a:lnTo>
                        <a:pt x="179" y="675"/>
                      </a:lnTo>
                      <a:lnTo>
                        <a:pt x="194" y="663"/>
                      </a:lnTo>
                      <a:lnTo>
                        <a:pt x="195" y="670"/>
                      </a:lnTo>
                      <a:lnTo>
                        <a:pt x="190" y="678"/>
                      </a:lnTo>
                      <a:lnTo>
                        <a:pt x="174" y="697"/>
                      </a:lnTo>
                      <a:lnTo>
                        <a:pt x="172" y="705"/>
                      </a:lnTo>
                      <a:lnTo>
                        <a:pt x="168" y="708"/>
                      </a:lnTo>
                      <a:lnTo>
                        <a:pt x="156" y="711"/>
                      </a:lnTo>
                      <a:lnTo>
                        <a:pt x="124" y="711"/>
                      </a:lnTo>
                      <a:lnTo>
                        <a:pt x="109" y="713"/>
                      </a:lnTo>
                      <a:lnTo>
                        <a:pt x="104" y="724"/>
                      </a:lnTo>
                      <a:lnTo>
                        <a:pt x="95" y="730"/>
                      </a:lnTo>
                      <a:lnTo>
                        <a:pt x="88" y="745"/>
                      </a:lnTo>
                      <a:lnTo>
                        <a:pt x="47" y="791"/>
                      </a:lnTo>
                      <a:lnTo>
                        <a:pt x="31" y="800"/>
                      </a:lnTo>
                      <a:lnTo>
                        <a:pt x="28" y="809"/>
                      </a:lnTo>
                      <a:lnTo>
                        <a:pt x="28" y="813"/>
                      </a:lnTo>
                      <a:lnTo>
                        <a:pt x="31" y="807"/>
                      </a:lnTo>
                      <a:lnTo>
                        <a:pt x="34" y="804"/>
                      </a:lnTo>
                      <a:lnTo>
                        <a:pt x="45" y="810"/>
                      </a:lnTo>
                      <a:lnTo>
                        <a:pt x="50" y="809"/>
                      </a:lnTo>
                      <a:lnTo>
                        <a:pt x="54" y="814"/>
                      </a:lnTo>
                      <a:lnTo>
                        <a:pt x="58" y="809"/>
                      </a:lnTo>
                      <a:lnTo>
                        <a:pt x="60" y="800"/>
                      </a:lnTo>
                      <a:lnTo>
                        <a:pt x="71" y="796"/>
                      </a:lnTo>
                      <a:lnTo>
                        <a:pt x="77" y="784"/>
                      </a:lnTo>
                      <a:lnTo>
                        <a:pt x="107" y="783"/>
                      </a:lnTo>
                      <a:lnTo>
                        <a:pt x="127" y="791"/>
                      </a:lnTo>
                      <a:lnTo>
                        <a:pt x="134" y="791"/>
                      </a:lnTo>
                      <a:lnTo>
                        <a:pt x="141" y="782"/>
                      </a:lnTo>
                      <a:lnTo>
                        <a:pt x="145" y="760"/>
                      </a:lnTo>
                      <a:lnTo>
                        <a:pt x="149" y="759"/>
                      </a:lnTo>
                      <a:lnTo>
                        <a:pt x="156" y="759"/>
                      </a:lnTo>
                      <a:lnTo>
                        <a:pt x="166" y="754"/>
                      </a:lnTo>
                      <a:lnTo>
                        <a:pt x="182" y="750"/>
                      </a:lnTo>
                      <a:lnTo>
                        <a:pt x="199" y="76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82" name="Freeform 194"/>
                <p:cNvSpPr>
                  <a:spLocks noChangeAspect="1"/>
                </p:cNvSpPr>
                <p:nvPr/>
              </p:nvSpPr>
              <p:spPr bwMode="gray">
                <a:xfrm>
                  <a:off x="2428" y="1759"/>
                  <a:ext cx="28" cy="25"/>
                </a:xfrm>
                <a:custGeom>
                  <a:avLst/>
                  <a:gdLst/>
                  <a:ahLst/>
                  <a:cxnLst>
                    <a:cxn ang="0">
                      <a:pos x="28" y="36"/>
                    </a:cxn>
                    <a:cxn ang="0">
                      <a:pos x="27" y="48"/>
                    </a:cxn>
                    <a:cxn ang="0">
                      <a:pos x="21" y="58"/>
                    </a:cxn>
                    <a:cxn ang="0">
                      <a:pos x="11" y="59"/>
                    </a:cxn>
                    <a:cxn ang="0">
                      <a:pos x="11" y="72"/>
                    </a:cxn>
                    <a:cxn ang="0">
                      <a:pos x="0" y="80"/>
                    </a:cxn>
                    <a:cxn ang="0">
                      <a:pos x="16" y="91"/>
                    </a:cxn>
                    <a:cxn ang="0">
                      <a:pos x="23" y="110"/>
                    </a:cxn>
                    <a:cxn ang="0">
                      <a:pos x="34" y="115"/>
                    </a:cxn>
                    <a:cxn ang="0">
                      <a:pos x="47" y="104"/>
                    </a:cxn>
                    <a:cxn ang="0">
                      <a:pos x="53" y="93"/>
                    </a:cxn>
                    <a:cxn ang="0">
                      <a:pos x="82" y="85"/>
                    </a:cxn>
                    <a:cxn ang="0">
                      <a:pos x="97" y="99"/>
                    </a:cxn>
                    <a:cxn ang="0">
                      <a:pos x="98" y="106"/>
                    </a:cxn>
                    <a:cxn ang="0">
                      <a:pos x="98" y="121"/>
                    </a:cxn>
                    <a:cxn ang="0">
                      <a:pos x="101" y="126"/>
                    </a:cxn>
                    <a:cxn ang="0">
                      <a:pos x="103" y="126"/>
                    </a:cxn>
                    <a:cxn ang="0">
                      <a:pos x="117" y="117"/>
                    </a:cxn>
                    <a:cxn ang="0">
                      <a:pos x="119" y="107"/>
                    </a:cxn>
                    <a:cxn ang="0">
                      <a:pos x="132" y="105"/>
                    </a:cxn>
                    <a:cxn ang="0">
                      <a:pos x="138" y="97"/>
                    </a:cxn>
                    <a:cxn ang="0">
                      <a:pos x="132" y="85"/>
                    </a:cxn>
                    <a:cxn ang="0">
                      <a:pos x="130" y="78"/>
                    </a:cxn>
                    <a:cxn ang="0">
                      <a:pos x="138" y="90"/>
                    </a:cxn>
                    <a:cxn ang="0">
                      <a:pos x="140" y="79"/>
                    </a:cxn>
                    <a:cxn ang="0">
                      <a:pos x="135" y="68"/>
                    </a:cxn>
                    <a:cxn ang="0">
                      <a:pos x="130" y="66"/>
                    </a:cxn>
                    <a:cxn ang="0">
                      <a:pos x="116" y="68"/>
                    </a:cxn>
                    <a:cxn ang="0">
                      <a:pos x="122" y="57"/>
                    </a:cxn>
                    <a:cxn ang="0">
                      <a:pos x="120" y="39"/>
                    </a:cxn>
                    <a:cxn ang="0">
                      <a:pos x="112" y="27"/>
                    </a:cxn>
                    <a:cxn ang="0">
                      <a:pos x="106" y="16"/>
                    </a:cxn>
                    <a:cxn ang="0">
                      <a:pos x="89" y="10"/>
                    </a:cxn>
                    <a:cxn ang="0">
                      <a:pos x="64" y="18"/>
                    </a:cxn>
                    <a:cxn ang="0">
                      <a:pos x="58" y="24"/>
                    </a:cxn>
                    <a:cxn ang="0">
                      <a:pos x="50" y="27"/>
                    </a:cxn>
                    <a:cxn ang="0">
                      <a:pos x="48" y="24"/>
                    </a:cxn>
                    <a:cxn ang="0">
                      <a:pos x="59" y="10"/>
                    </a:cxn>
                    <a:cxn ang="0">
                      <a:pos x="57" y="7"/>
                    </a:cxn>
                    <a:cxn ang="0">
                      <a:pos x="48" y="2"/>
                    </a:cxn>
                    <a:cxn ang="0">
                      <a:pos x="39" y="0"/>
                    </a:cxn>
                    <a:cxn ang="0">
                      <a:pos x="38" y="5"/>
                    </a:cxn>
                    <a:cxn ang="0">
                      <a:pos x="36" y="8"/>
                    </a:cxn>
                    <a:cxn ang="0">
                      <a:pos x="33" y="14"/>
                    </a:cxn>
                    <a:cxn ang="0">
                      <a:pos x="34" y="20"/>
                    </a:cxn>
                    <a:cxn ang="0">
                      <a:pos x="34" y="27"/>
                    </a:cxn>
                    <a:cxn ang="0">
                      <a:pos x="33" y="34"/>
                    </a:cxn>
                    <a:cxn ang="0">
                      <a:pos x="28" y="36"/>
                    </a:cxn>
                  </a:cxnLst>
                  <a:rect l="0" t="0" r="r" b="b"/>
                  <a:pathLst>
                    <a:path w="140" h="126">
                      <a:moveTo>
                        <a:pt x="28" y="36"/>
                      </a:moveTo>
                      <a:lnTo>
                        <a:pt x="27" y="48"/>
                      </a:lnTo>
                      <a:lnTo>
                        <a:pt x="21" y="58"/>
                      </a:lnTo>
                      <a:lnTo>
                        <a:pt x="11" y="59"/>
                      </a:lnTo>
                      <a:lnTo>
                        <a:pt x="11" y="72"/>
                      </a:lnTo>
                      <a:lnTo>
                        <a:pt x="0" y="80"/>
                      </a:lnTo>
                      <a:lnTo>
                        <a:pt x="16" y="91"/>
                      </a:lnTo>
                      <a:lnTo>
                        <a:pt x="23" y="110"/>
                      </a:lnTo>
                      <a:lnTo>
                        <a:pt x="34" y="115"/>
                      </a:lnTo>
                      <a:lnTo>
                        <a:pt x="47" y="104"/>
                      </a:lnTo>
                      <a:lnTo>
                        <a:pt x="53" y="93"/>
                      </a:lnTo>
                      <a:lnTo>
                        <a:pt x="82" y="85"/>
                      </a:lnTo>
                      <a:lnTo>
                        <a:pt x="97" y="99"/>
                      </a:lnTo>
                      <a:lnTo>
                        <a:pt x="98" y="106"/>
                      </a:lnTo>
                      <a:lnTo>
                        <a:pt x="98" y="121"/>
                      </a:lnTo>
                      <a:lnTo>
                        <a:pt x="101" y="126"/>
                      </a:lnTo>
                      <a:lnTo>
                        <a:pt x="103" y="126"/>
                      </a:lnTo>
                      <a:lnTo>
                        <a:pt x="117" y="117"/>
                      </a:lnTo>
                      <a:lnTo>
                        <a:pt x="119" y="107"/>
                      </a:lnTo>
                      <a:lnTo>
                        <a:pt x="132" y="105"/>
                      </a:lnTo>
                      <a:lnTo>
                        <a:pt x="138" y="97"/>
                      </a:lnTo>
                      <a:lnTo>
                        <a:pt x="132" y="85"/>
                      </a:lnTo>
                      <a:lnTo>
                        <a:pt x="130" y="78"/>
                      </a:lnTo>
                      <a:lnTo>
                        <a:pt x="138" y="90"/>
                      </a:lnTo>
                      <a:lnTo>
                        <a:pt x="140" y="79"/>
                      </a:lnTo>
                      <a:lnTo>
                        <a:pt x="135" y="68"/>
                      </a:lnTo>
                      <a:lnTo>
                        <a:pt x="130" y="66"/>
                      </a:lnTo>
                      <a:lnTo>
                        <a:pt x="116" y="68"/>
                      </a:lnTo>
                      <a:lnTo>
                        <a:pt x="122" y="57"/>
                      </a:lnTo>
                      <a:lnTo>
                        <a:pt x="120" y="39"/>
                      </a:lnTo>
                      <a:lnTo>
                        <a:pt x="112" y="27"/>
                      </a:lnTo>
                      <a:lnTo>
                        <a:pt x="106" y="16"/>
                      </a:lnTo>
                      <a:lnTo>
                        <a:pt x="89" y="10"/>
                      </a:lnTo>
                      <a:lnTo>
                        <a:pt x="64" y="18"/>
                      </a:lnTo>
                      <a:lnTo>
                        <a:pt x="58" y="24"/>
                      </a:lnTo>
                      <a:lnTo>
                        <a:pt x="50" y="27"/>
                      </a:lnTo>
                      <a:lnTo>
                        <a:pt x="48" y="24"/>
                      </a:lnTo>
                      <a:lnTo>
                        <a:pt x="59" y="10"/>
                      </a:lnTo>
                      <a:lnTo>
                        <a:pt x="57" y="7"/>
                      </a:lnTo>
                      <a:lnTo>
                        <a:pt x="48" y="2"/>
                      </a:lnTo>
                      <a:lnTo>
                        <a:pt x="39" y="0"/>
                      </a:lnTo>
                      <a:lnTo>
                        <a:pt x="38" y="5"/>
                      </a:lnTo>
                      <a:lnTo>
                        <a:pt x="36" y="8"/>
                      </a:lnTo>
                      <a:lnTo>
                        <a:pt x="33" y="14"/>
                      </a:lnTo>
                      <a:lnTo>
                        <a:pt x="34" y="20"/>
                      </a:lnTo>
                      <a:lnTo>
                        <a:pt x="34" y="27"/>
                      </a:lnTo>
                      <a:lnTo>
                        <a:pt x="33" y="34"/>
                      </a:lnTo>
                      <a:lnTo>
                        <a:pt x="28" y="36"/>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252" name="Freeform 195"/>
              <p:cNvSpPr>
                <a:spLocks noChangeAspect="1"/>
              </p:cNvSpPr>
              <p:nvPr/>
            </p:nvSpPr>
            <p:spPr bwMode="gray">
              <a:xfrm>
                <a:off x="4580731" y="2540347"/>
                <a:ext cx="74613" cy="109538"/>
              </a:xfrm>
              <a:custGeom>
                <a:avLst/>
                <a:gdLst/>
                <a:ahLst/>
                <a:cxnLst>
                  <a:cxn ang="0">
                    <a:pos x="223" y="97"/>
                  </a:cxn>
                  <a:cxn ang="0">
                    <a:pos x="178" y="84"/>
                  </a:cxn>
                  <a:cxn ang="0">
                    <a:pos x="148" y="100"/>
                  </a:cxn>
                  <a:cxn ang="0">
                    <a:pos x="136" y="63"/>
                  </a:cxn>
                  <a:cxn ang="0">
                    <a:pos x="152" y="39"/>
                  </a:cxn>
                  <a:cxn ang="0">
                    <a:pos x="152" y="2"/>
                  </a:cxn>
                  <a:cxn ang="0">
                    <a:pos x="135" y="6"/>
                  </a:cxn>
                  <a:cxn ang="0">
                    <a:pos x="113" y="18"/>
                  </a:cxn>
                  <a:cxn ang="0">
                    <a:pos x="108" y="34"/>
                  </a:cxn>
                  <a:cxn ang="0">
                    <a:pos x="88" y="53"/>
                  </a:cxn>
                  <a:cxn ang="0">
                    <a:pos x="104" y="60"/>
                  </a:cxn>
                  <a:cxn ang="0">
                    <a:pos x="120" y="63"/>
                  </a:cxn>
                  <a:cxn ang="0">
                    <a:pos x="99" y="87"/>
                  </a:cxn>
                  <a:cxn ang="0">
                    <a:pos x="65" y="97"/>
                  </a:cxn>
                  <a:cxn ang="0">
                    <a:pos x="31" y="96"/>
                  </a:cxn>
                  <a:cxn ang="0">
                    <a:pos x="23" y="118"/>
                  </a:cxn>
                  <a:cxn ang="0">
                    <a:pos x="43" y="130"/>
                  </a:cxn>
                  <a:cxn ang="0">
                    <a:pos x="24" y="154"/>
                  </a:cxn>
                  <a:cxn ang="0">
                    <a:pos x="23" y="173"/>
                  </a:cxn>
                  <a:cxn ang="0">
                    <a:pos x="40" y="179"/>
                  </a:cxn>
                  <a:cxn ang="0">
                    <a:pos x="78" y="192"/>
                  </a:cxn>
                  <a:cxn ang="0">
                    <a:pos x="54" y="209"/>
                  </a:cxn>
                  <a:cxn ang="0">
                    <a:pos x="32" y="248"/>
                  </a:cxn>
                  <a:cxn ang="0">
                    <a:pos x="81" y="238"/>
                  </a:cxn>
                  <a:cxn ang="0">
                    <a:pos x="56" y="249"/>
                  </a:cxn>
                  <a:cxn ang="0">
                    <a:pos x="29" y="274"/>
                  </a:cxn>
                  <a:cxn ang="0">
                    <a:pos x="15" y="279"/>
                  </a:cxn>
                  <a:cxn ang="0">
                    <a:pos x="0" y="291"/>
                  </a:cxn>
                  <a:cxn ang="0">
                    <a:pos x="13" y="299"/>
                  </a:cxn>
                  <a:cxn ang="0">
                    <a:pos x="11" y="314"/>
                  </a:cxn>
                  <a:cxn ang="0">
                    <a:pos x="38" y="312"/>
                  </a:cxn>
                  <a:cxn ang="0">
                    <a:pos x="16" y="334"/>
                  </a:cxn>
                  <a:cxn ang="0">
                    <a:pos x="48" y="328"/>
                  </a:cxn>
                  <a:cxn ang="0">
                    <a:pos x="33" y="338"/>
                  </a:cxn>
                  <a:cxn ang="0">
                    <a:pos x="44" y="340"/>
                  </a:cxn>
                  <a:cxn ang="0">
                    <a:pos x="60" y="343"/>
                  </a:cxn>
                  <a:cxn ang="0">
                    <a:pos x="102" y="329"/>
                  </a:cxn>
                  <a:cxn ang="0">
                    <a:pos x="109" y="308"/>
                  </a:cxn>
                  <a:cxn ang="0">
                    <a:pos x="119" y="317"/>
                  </a:cxn>
                  <a:cxn ang="0">
                    <a:pos x="145" y="306"/>
                  </a:cxn>
                  <a:cxn ang="0">
                    <a:pos x="153" y="291"/>
                  </a:cxn>
                  <a:cxn ang="0">
                    <a:pos x="201" y="281"/>
                  </a:cxn>
                  <a:cxn ang="0">
                    <a:pos x="218" y="278"/>
                  </a:cxn>
                  <a:cxn ang="0">
                    <a:pos x="225" y="236"/>
                  </a:cxn>
                  <a:cxn ang="0">
                    <a:pos x="231" y="197"/>
                  </a:cxn>
                  <a:cxn ang="0">
                    <a:pos x="233" y="160"/>
                  </a:cxn>
                  <a:cxn ang="0">
                    <a:pos x="226" y="117"/>
                  </a:cxn>
                </a:cxnLst>
                <a:rect l="0" t="0" r="r" b="b"/>
                <a:pathLst>
                  <a:path w="233" h="345">
                    <a:moveTo>
                      <a:pt x="226" y="117"/>
                    </a:moveTo>
                    <a:lnTo>
                      <a:pt x="223" y="112"/>
                    </a:lnTo>
                    <a:lnTo>
                      <a:pt x="223" y="97"/>
                    </a:lnTo>
                    <a:lnTo>
                      <a:pt x="222" y="90"/>
                    </a:lnTo>
                    <a:lnTo>
                      <a:pt x="207" y="76"/>
                    </a:lnTo>
                    <a:lnTo>
                      <a:pt x="178" y="84"/>
                    </a:lnTo>
                    <a:lnTo>
                      <a:pt x="172" y="95"/>
                    </a:lnTo>
                    <a:lnTo>
                      <a:pt x="159" y="106"/>
                    </a:lnTo>
                    <a:lnTo>
                      <a:pt x="148" y="100"/>
                    </a:lnTo>
                    <a:lnTo>
                      <a:pt x="141" y="82"/>
                    </a:lnTo>
                    <a:lnTo>
                      <a:pt x="125" y="71"/>
                    </a:lnTo>
                    <a:lnTo>
                      <a:pt x="136" y="63"/>
                    </a:lnTo>
                    <a:lnTo>
                      <a:pt x="136" y="50"/>
                    </a:lnTo>
                    <a:lnTo>
                      <a:pt x="146" y="49"/>
                    </a:lnTo>
                    <a:lnTo>
                      <a:pt x="152" y="39"/>
                    </a:lnTo>
                    <a:lnTo>
                      <a:pt x="153" y="27"/>
                    </a:lnTo>
                    <a:lnTo>
                      <a:pt x="155" y="22"/>
                    </a:lnTo>
                    <a:lnTo>
                      <a:pt x="152" y="2"/>
                    </a:lnTo>
                    <a:lnTo>
                      <a:pt x="151" y="0"/>
                    </a:lnTo>
                    <a:lnTo>
                      <a:pt x="145" y="1"/>
                    </a:lnTo>
                    <a:lnTo>
                      <a:pt x="135" y="6"/>
                    </a:lnTo>
                    <a:lnTo>
                      <a:pt x="131" y="4"/>
                    </a:lnTo>
                    <a:lnTo>
                      <a:pt x="121" y="11"/>
                    </a:lnTo>
                    <a:lnTo>
                      <a:pt x="113" y="18"/>
                    </a:lnTo>
                    <a:lnTo>
                      <a:pt x="108" y="20"/>
                    </a:lnTo>
                    <a:lnTo>
                      <a:pt x="105" y="30"/>
                    </a:lnTo>
                    <a:lnTo>
                      <a:pt x="108" y="34"/>
                    </a:lnTo>
                    <a:lnTo>
                      <a:pt x="107" y="37"/>
                    </a:lnTo>
                    <a:lnTo>
                      <a:pt x="99" y="45"/>
                    </a:lnTo>
                    <a:lnTo>
                      <a:pt x="88" y="53"/>
                    </a:lnTo>
                    <a:lnTo>
                      <a:pt x="91" y="59"/>
                    </a:lnTo>
                    <a:lnTo>
                      <a:pt x="99" y="59"/>
                    </a:lnTo>
                    <a:lnTo>
                      <a:pt x="104" y="60"/>
                    </a:lnTo>
                    <a:lnTo>
                      <a:pt x="110" y="59"/>
                    </a:lnTo>
                    <a:lnTo>
                      <a:pt x="119" y="59"/>
                    </a:lnTo>
                    <a:lnTo>
                      <a:pt x="120" y="63"/>
                    </a:lnTo>
                    <a:lnTo>
                      <a:pt x="117" y="71"/>
                    </a:lnTo>
                    <a:lnTo>
                      <a:pt x="98" y="84"/>
                    </a:lnTo>
                    <a:lnTo>
                      <a:pt x="99" y="87"/>
                    </a:lnTo>
                    <a:lnTo>
                      <a:pt x="98" y="95"/>
                    </a:lnTo>
                    <a:lnTo>
                      <a:pt x="83" y="93"/>
                    </a:lnTo>
                    <a:lnTo>
                      <a:pt x="65" y="97"/>
                    </a:lnTo>
                    <a:lnTo>
                      <a:pt x="61" y="90"/>
                    </a:lnTo>
                    <a:lnTo>
                      <a:pt x="37" y="87"/>
                    </a:lnTo>
                    <a:lnTo>
                      <a:pt x="31" y="96"/>
                    </a:lnTo>
                    <a:lnTo>
                      <a:pt x="26" y="104"/>
                    </a:lnTo>
                    <a:lnTo>
                      <a:pt x="29" y="120"/>
                    </a:lnTo>
                    <a:lnTo>
                      <a:pt x="23" y="118"/>
                    </a:lnTo>
                    <a:lnTo>
                      <a:pt x="15" y="119"/>
                    </a:lnTo>
                    <a:lnTo>
                      <a:pt x="21" y="128"/>
                    </a:lnTo>
                    <a:lnTo>
                      <a:pt x="43" y="130"/>
                    </a:lnTo>
                    <a:lnTo>
                      <a:pt x="44" y="136"/>
                    </a:lnTo>
                    <a:lnTo>
                      <a:pt x="28" y="146"/>
                    </a:lnTo>
                    <a:lnTo>
                      <a:pt x="24" y="154"/>
                    </a:lnTo>
                    <a:lnTo>
                      <a:pt x="17" y="158"/>
                    </a:lnTo>
                    <a:lnTo>
                      <a:pt x="17" y="166"/>
                    </a:lnTo>
                    <a:lnTo>
                      <a:pt x="23" y="173"/>
                    </a:lnTo>
                    <a:lnTo>
                      <a:pt x="28" y="174"/>
                    </a:lnTo>
                    <a:lnTo>
                      <a:pt x="28" y="179"/>
                    </a:lnTo>
                    <a:lnTo>
                      <a:pt x="40" y="179"/>
                    </a:lnTo>
                    <a:lnTo>
                      <a:pt x="43" y="186"/>
                    </a:lnTo>
                    <a:lnTo>
                      <a:pt x="75" y="187"/>
                    </a:lnTo>
                    <a:lnTo>
                      <a:pt x="78" y="192"/>
                    </a:lnTo>
                    <a:lnTo>
                      <a:pt x="74" y="197"/>
                    </a:lnTo>
                    <a:lnTo>
                      <a:pt x="61" y="201"/>
                    </a:lnTo>
                    <a:lnTo>
                      <a:pt x="54" y="209"/>
                    </a:lnTo>
                    <a:lnTo>
                      <a:pt x="53" y="224"/>
                    </a:lnTo>
                    <a:lnTo>
                      <a:pt x="48" y="233"/>
                    </a:lnTo>
                    <a:lnTo>
                      <a:pt x="32" y="248"/>
                    </a:lnTo>
                    <a:lnTo>
                      <a:pt x="65" y="243"/>
                    </a:lnTo>
                    <a:lnTo>
                      <a:pt x="81" y="227"/>
                    </a:lnTo>
                    <a:lnTo>
                      <a:pt x="81" y="238"/>
                    </a:lnTo>
                    <a:lnTo>
                      <a:pt x="89" y="240"/>
                    </a:lnTo>
                    <a:lnTo>
                      <a:pt x="91" y="241"/>
                    </a:lnTo>
                    <a:lnTo>
                      <a:pt x="56" y="249"/>
                    </a:lnTo>
                    <a:lnTo>
                      <a:pt x="42" y="251"/>
                    </a:lnTo>
                    <a:lnTo>
                      <a:pt x="31" y="268"/>
                    </a:lnTo>
                    <a:lnTo>
                      <a:pt x="29" y="274"/>
                    </a:lnTo>
                    <a:lnTo>
                      <a:pt x="27" y="278"/>
                    </a:lnTo>
                    <a:lnTo>
                      <a:pt x="21" y="276"/>
                    </a:lnTo>
                    <a:lnTo>
                      <a:pt x="15" y="279"/>
                    </a:lnTo>
                    <a:lnTo>
                      <a:pt x="8" y="278"/>
                    </a:lnTo>
                    <a:lnTo>
                      <a:pt x="2" y="283"/>
                    </a:lnTo>
                    <a:lnTo>
                      <a:pt x="0" y="291"/>
                    </a:lnTo>
                    <a:lnTo>
                      <a:pt x="24" y="289"/>
                    </a:lnTo>
                    <a:lnTo>
                      <a:pt x="26" y="294"/>
                    </a:lnTo>
                    <a:lnTo>
                      <a:pt x="13" y="299"/>
                    </a:lnTo>
                    <a:lnTo>
                      <a:pt x="5" y="308"/>
                    </a:lnTo>
                    <a:lnTo>
                      <a:pt x="3" y="314"/>
                    </a:lnTo>
                    <a:lnTo>
                      <a:pt x="11" y="314"/>
                    </a:lnTo>
                    <a:lnTo>
                      <a:pt x="13" y="319"/>
                    </a:lnTo>
                    <a:lnTo>
                      <a:pt x="16" y="319"/>
                    </a:lnTo>
                    <a:lnTo>
                      <a:pt x="38" y="312"/>
                    </a:lnTo>
                    <a:lnTo>
                      <a:pt x="38" y="318"/>
                    </a:lnTo>
                    <a:lnTo>
                      <a:pt x="29" y="323"/>
                    </a:lnTo>
                    <a:lnTo>
                      <a:pt x="16" y="334"/>
                    </a:lnTo>
                    <a:lnTo>
                      <a:pt x="19" y="334"/>
                    </a:lnTo>
                    <a:lnTo>
                      <a:pt x="45" y="326"/>
                    </a:lnTo>
                    <a:lnTo>
                      <a:pt x="48" y="328"/>
                    </a:lnTo>
                    <a:lnTo>
                      <a:pt x="45" y="334"/>
                    </a:lnTo>
                    <a:lnTo>
                      <a:pt x="39" y="334"/>
                    </a:lnTo>
                    <a:lnTo>
                      <a:pt x="33" y="338"/>
                    </a:lnTo>
                    <a:lnTo>
                      <a:pt x="34" y="340"/>
                    </a:lnTo>
                    <a:lnTo>
                      <a:pt x="34" y="345"/>
                    </a:lnTo>
                    <a:lnTo>
                      <a:pt x="44" y="340"/>
                    </a:lnTo>
                    <a:lnTo>
                      <a:pt x="51" y="339"/>
                    </a:lnTo>
                    <a:lnTo>
                      <a:pt x="55" y="341"/>
                    </a:lnTo>
                    <a:lnTo>
                      <a:pt x="60" y="343"/>
                    </a:lnTo>
                    <a:lnTo>
                      <a:pt x="67" y="338"/>
                    </a:lnTo>
                    <a:lnTo>
                      <a:pt x="74" y="338"/>
                    </a:lnTo>
                    <a:lnTo>
                      <a:pt x="102" y="329"/>
                    </a:lnTo>
                    <a:lnTo>
                      <a:pt x="109" y="323"/>
                    </a:lnTo>
                    <a:lnTo>
                      <a:pt x="110" y="316"/>
                    </a:lnTo>
                    <a:lnTo>
                      <a:pt x="109" y="308"/>
                    </a:lnTo>
                    <a:lnTo>
                      <a:pt x="113" y="310"/>
                    </a:lnTo>
                    <a:lnTo>
                      <a:pt x="115" y="316"/>
                    </a:lnTo>
                    <a:lnTo>
                      <a:pt x="119" y="317"/>
                    </a:lnTo>
                    <a:lnTo>
                      <a:pt x="131" y="311"/>
                    </a:lnTo>
                    <a:lnTo>
                      <a:pt x="135" y="305"/>
                    </a:lnTo>
                    <a:lnTo>
                      <a:pt x="145" y="306"/>
                    </a:lnTo>
                    <a:lnTo>
                      <a:pt x="148" y="301"/>
                    </a:lnTo>
                    <a:lnTo>
                      <a:pt x="151" y="295"/>
                    </a:lnTo>
                    <a:lnTo>
                      <a:pt x="153" y="291"/>
                    </a:lnTo>
                    <a:lnTo>
                      <a:pt x="177" y="286"/>
                    </a:lnTo>
                    <a:lnTo>
                      <a:pt x="189" y="281"/>
                    </a:lnTo>
                    <a:lnTo>
                      <a:pt x="201" y="281"/>
                    </a:lnTo>
                    <a:lnTo>
                      <a:pt x="209" y="285"/>
                    </a:lnTo>
                    <a:lnTo>
                      <a:pt x="216" y="285"/>
                    </a:lnTo>
                    <a:lnTo>
                      <a:pt x="218" y="278"/>
                    </a:lnTo>
                    <a:lnTo>
                      <a:pt x="215" y="269"/>
                    </a:lnTo>
                    <a:lnTo>
                      <a:pt x="222" y="251"/>
                    </a:lnTo>
                    <a:lnTo>
                      <a:pt x="225" y="236"/>
                    </a:lnTo>
                    <a:lnTo>
                      <a:pt x="231" y="225"/>
                    </a:lnTo>
                    <a:lnTo>
                      <a:pt x="233" y="216"/>
                    </a:lnTo>
                    <a:lnTo>
                      <a:pt x="231" y="197"/>
                    </a:lnTo>
                    <a:lnTo>
                      <a:pt x="227" y="178"/>
                    </a:lnTo>
                    <a:lnTo>
                      <a:pt x="231" y="176"/>
                    </a:lnTo>
                    <a:lnTo>
                      <a:pt x="233" y="160"/>
                    </a:lnTo>
                    <a:lnTo>
                      <a:pt x="220" y="128"/>
                    </a:lnTo>
                    <a:lnTo>
                      <a:pt x="220" y="119"/>
                    </a:lnTo>
                    <a:lnTo>
                      <a:pt x="226" y="11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53" name="Freeform 196"/>
              <p:cNvSpPr>
                <a:spLocks noChangeAspect="1"/>
              </p:cNvSpPr>
              <p:nvPr/>
            </p:nvSpPr>
            <p:spPr bwMode="gray">
              <a:xfrm>
                <a:off x="5144294" y="2622897"/>
                <a:ext cx="315913" cy="209550"/>
              </a:xfrm>
              <a:custGeom>
                <a:avLst/>
                <a:gdLst/>
                <a:ahLst/>
                <a:cxnLst>
                  <a:cxn ang="0">
                    <a:pos x="148" y="384"/>
                  </a:cxn>
                  <a:cxn ang="0">
                    <a:pos x="40" y="377"/>
                  </a:cxn>
                  <a:cxn ang="0">
                    <a:pos x="19" y="282"/>
                  </a:cxn>
                  <a:cxn ang="0">
                    <a:pos x="85" y="184"/>
                  </a:cxn>
                  <a:cxn ang="0">
                    <a:pos x="84" y="95"/>
                  </a:cxn>
                  <a:cxn ang="0">
                    <a:pos x="121" y="51"/>
                  </a:cxn>
                  <a:cxn ang="0">
                    <a:pos x="219" y="44"/>
                  </a:cxn>
                  <a:cxn ang="0">
                    <a:pos x="275" y="67"/>
                  </a:cxn>
                  <a:cxn ang="0">
                    <a:pos x="328" y="77"/>
                  </a:cxn>
                  <a:cxn ang="0">
                    <a:pos x="386" y="70"/>
                  </a:cxn>
                  <a:cxn ang="0">
                    <a:pos x="449" y="86"/>
                  </a:cxn>
                  <a:cxn ang="0">
                    <a:pos x="473" y="52"/>
                  </a:cxn>
                  <a:cxn ang="0">
                    <a:pos x="537" y="18"/>
                  </a:cxn>
                  <a:cxn ang="0">
                    <a:pos x="589" y="6"/>
                  </a:cxn>
                  <a:cxn ang="0">
                    <a:pos x="662" y="25"/>
                  </a:cxn>
                  <a:cxn ang="0">
                    <a:pos x="667" y="72"/>
                  </a:cxn>
                  <a:cxn ang="0">
                    <a:pos x="720" y="105"/>
                  </a:cxn>
                  <a:cxn ang="0">
                    <a:pos x="759" y="165"/>
                  </a:cxn>
                  <a:cxn ang="0">
                    <a:pos x="842" y="163"/>
                  </a:cxn>
                  <a:cxn ang="0">
                    <a:pos x="896" y="199"/>
                  </a:cxn>
                  <a:cxn ang="0">
                    <a:pos x="958" y="223"/>
                  </a:cxn>
                  <a:cxn ang="0">
                    <a:pos x="987" y="282"/>
                  </a:cxn>
                  <a:cxn ang="0">
                    <a:pos x="968" y="320"/>
                  </a:cxn>
                  <a:cxn ang="0">
                    <a:pos x="963" y="389"/>
                  </a:cxn>
                  <a:cxn ang="0">
                    <a:pos x="888" y="419"/>
                  </a:cxn>
                  <a:cxn ang="0">
                    <a:pos x="817" y="465"/>
                  </a:cxn>
                  <a:cxn ang="0">
                    <a:pos x="757" y="485"/>
                  </a:cxn>
                  <a:cxn ang="0">
                    <a:pos x="725" y="517"/>
                  </a:cxn>
                  <a:cxn ang="0">
                    <a:pos x="709" y="545"/>
                  </a:cxn>
                  <a:cxn ang="0">
                    <a:pos x="687" y="534"/>
                  </a:cxn>
                  <a:cxn ang="0">
                    <a:pos x="666" y="507"/>
                  </a:cxn>
                  <a:cxn ang="0">
                    <a:pos x="660" y="527"/>
                  </a:cxn>
                  <a:cxn ang="0">
                    <a:pos x="684" y="539"/>
                  </a:cxn>
                  <a:cxn ang="0">
                    <a:pos x="708" y="559"/>
                  </a:cxn>
                  <a:cxn ang="0">
                    <a:pos x="750" y="590"/>
                  </a:cxn>
                  <a:cxn ang="0">
                    <a:pos x="799" y="584"/>
                  </a:cxn>
                  <a:cxn ang="0">
                    <a:pos x="723" y="619"/>
                  </a:cxn>
                  <a:cxn ang="0">
                    <a:pos x="680" y="646"/>
                  </a:cxn>
                  <a:cxn ang="0">
                    <a:pos x="632" y="638"/>
                  </a:cxn>
                  <a:cxn ang="0">
                    <a:pos x="607" y="590"/>
                  </a:cxn>
                  <a:cxn ang="0">
                    <a:pos x="613" y="550"/>
                  </a:cxn>
                  <a:cxn ang="0">
                    <a:pos x="618" y="524"/>
                  </a:cxn>
                  <a:cxn ang="0">
                    <a:pos x="557" y="518"/>
                  </a:cxn>
                  <a:cxn ang="0">
                    <a:pos x="528" y="496"/>
                  </a:cxn>
                  <a:cxn ang="0">
                    <a:pos x="543" y="471"/>
                  </a:cxn>
                  <a:cxn ang="0">
                    <a:pos x="492" y="489"/>
                  </a:cxn>
                  <a:cxn ang="0">
                    <a:pos x="450" y="509"/>
                  </a:cxn>
                  <a:cxn ang="0">
                    <a:pos x="434" y="547"/>
                  </a:cxn>
                  <a:cxn ang="0">
                    <a:pos x="418" y="566"/>
                  </a:cxn>
                  <a:cxn ang="0">
                    <a:pos x="368" y="592"/>
                  </a:cxn>
                  <a:cxn ang="0">
                    <a:pos x="352" y="560"/>
                  </a:cxn>
                  <a:cxn ang="0">
                    <a:pos x="382" y="498"/>
                  </a:cxn>
                  <a:cxn ang="0">
                    <a:pos x="431" y="484"/>
                  </a:cxn>
                  <a:cxn ang="0">
                    <a:pos x="406" y="423"/>
                  </a:cxn>
                  <a:cxn ang="0">
                    <a:pos x="387" y="369"/>
                  </a:cxn>
                  <a:cxn ang="0">
                    <a:pos x="310" y="339"/>
                  </a:cxn>
                </a:cxnLst>
                <a:rect l="0" t="0" r="r" b="b"/>
                <a:pathLst>
                  <a:path w="995" h="658">
                    <a:moveTo>
                      <a:pt x="248" y="353"/>
                    </a:moveTo>
                    <a:lnTo>
                      <a:pt x="242" y="352"/>
                    </a:lnTo>
                    <a:lnTo>
                      <a:pt x="208" y="373"/>
                    </a:lnTo>
                    <a:lnTo>
                      <a:pt x="189" y="374"/>
                    </a:lnTo>
                    <a:lnTo>
                      <a:pt x="173" y="378"/>
                    </a:lnTo>
                    <a:lnTo>
                      <a:pt x="157" y="389"/>
                    </a:lnTo>
                    <a:lnTo>
                      <a:pt x="148" y="384"/>
                    </a:lnTo>
                    <a:lnTo>
                      <a:pt x="137" y="374"/>
                    </a:lnTo>
                    <a:lnTo>
                      <a:pt x="121" y="376"/>
                    </a:lnTo>
                    <a:lnTo>
                      <a:pt x="106" y="379"/>
                    </a:lnTo>
                    <a:lnTo>
                      <a:pt x="83" y="377"/>
                    </a:lnTo>
                    <a:lnTo>
                      <a:pt x="64" y="374"/>
                    </a:lnTo>
                    <a:lnTo>
                      <a:pt x="47" y="374"/>
                    </a:lnTo>
                    <a:lnTo>
                      <a:pt x="40" y="377"/>
                    </a:lnTo>
                    <a:lnTo>
                      <a:pt x="36" y="367"/>
                    </a:lnTo>
                    <a:lnTo>
                      <a:pt x="27" y="358"/>
                    </a:lnTo>
                    <a:lnTo>
                      <a:pt x="15" y="348"/>
                    </a:lnTo>
                    <a:lnTo>
                      <a:pt x="0" y="341"/>
                    </a:lnTo>
                    <a:lnTo>
                      <a:pt x="6" y="318"/>
                    </a:lnTo>
                    <a:lnTo>
                      <a:pt x="17" y="288"/>
                    </a:lnTo>
                    <a:lnTo>
                      <a:pt x="19" y="282"/>
                    </a:lnTo>
                    <a:lnTo>
                      <a:pt x="24" y="283"/>
                    </a:lnTo>
                    <a:lnTo>
                      <a:pt x="33" y="281"/>
                    </a:lnTo>
                    <a:lnTo>
                      <a:pt x="31" y="269"/>
                    </a:lnTo>
                    <a:lnTo>
                      <a:pt x="33" y="254"/>
                    </a:lnTo>
                    <a:lnTo>
                      <a:pt x="51" y="216"/>
                    </a:lnTo>
                    <a:lnTo>
                      <a:pt x="65" y="197"/>
                    </a:lnTo>
                    <a:lnTo>
                      <a:pt x="85" y="184"/>
                    </a:lnTo>
                    <a:lnTo>
                      <a:pt x="103" y="169"/>
                    </a:lnTo>
                    <a:lnTo>
                      <a:pt x="108" y="156"/>
                    </a:lnTo>
                    <a:lnTo>
                      <a:pt x="102" y="140"/>
                    </a:lnTo>
                    <a:lnTo>
                      <a:pt x="103" y="129"/>
                    </a:lnTo>
                    <a:lnTo>
                      <a:pt x="92" y="118"/>
                    </a:lnTo>
                    <a:lnTo>
                      <a:pt x="91" y="114"/>
                    </a:lnTo>
                    <a:lnTo>
                      <a:pt x="84" y="95"/>
                    </a:lnTo>
                    <a:lnTo>
                      <a:pt x="83" y="83"/>
                    </a:lnTo>
                    <a:lnTo>
                      <a:pt x="76" y="71"/>
                    </a:lnTo>
                    <a:lnTo>
                      <a:pt x="83" y="65"/>
                    </a:lnTo>
                    <a:lnTo>
                      <a:pt x="91" y="64"/>
                    </a:lnTo>
                    <a:lnTo>
                      <a:pt x="100" y="65"/>
                    </a:lnTo>
                    <a:lnTo>
                      <a:pt x="114" y="57"/>
                    </a:lnTo>
                    <a:lnTo>
                      <a:pt x="121" y="51"/>
                    </a:lnTo>
                    <a:lnTo>
                      <a:pt x="123" y="44"/>
                    </a:lnTo>
                    <a:lnTo>
                      <a:pt x="130" y="40"/>
                    </a:lnTo>
                    <a:lnTo>
                      <a:pt x="172" y="34"/>
                    </a:lnTo>
                    <a:lnTo>
                      <a:pt x="180" y="37"/>
                    </a:lnTo>
                    <a:lnTo>
                      <a:pt x="197" y="38"/>
                    </a:lnTo>
                    <a:lnTo>
                      <a:pt x="205" y="35"/>
                    </a:lnTo>
                    <a:lnTo>
                      <a:pt x="219" y="44"/>
                    </a:lnTo>
                    <a:lnTo>
                      <a:pt x="235" y="49"/>
                    </a:lnTo>
                    <a:lnTo>
                      <a:pt x="243" y="50"/>
                    </a:lnTo>
                    <a:lnTo>
                      <a:pt x="252" y="49"/>
                    </a:lnTo>
                    <a:lnTo>
                      <a:pt x="258" y="52"/>
                    </a:lnTo>
                    <a:lnTo>
                      <a:pt x="267" y="55"/>
                    </a:lnTo>
                    <a:lnTo>
                      <a:pt x="274" y="59"/>
                    </a:lnTo>
                    <a:lnTo>
                      <a:pt x="275" y="67"/>
                    </a:lnTo>
                    <a:lnTo>
                      <a:pt x="282" y="72"/>
                    </a:lnTo>
                    <a:lnTo>
                      <a:pt x="297" y="71"/>
                    </a:lnTo>
                    <a:lnTo>
                      <a:pt x="299" y="79"/>
                    </a:lnTo>
                    <a:lnTo>
                      <a:pt x="306" y="86"/>
                    </a:lnTo>
                    <a:lnTo>
                      <a:pt x="312" y="79"/>
                    </a:lnTo>
                    <a:lnTo>
                      <a:pt x="320" y="77"/>
                    </a:lnTo>
                    <a:lnTo>
                      <a:pt x="328" y="77"/>
                    </a:lnTo>
                    <a:lnTo>
                      <a:pt x="334" y="71"/>
                    </a:lnTo>
                    <a:lnTo>
                      <a:pt x="340" y="76"/>
                    </a:lnTo>
                    <a:lnTo>
                      <a:pt x="349" y="78"/>
                    </a:lnTo>
                    <a:lnTo>
                      <a:pt x="356" y="76"/>
                    </a:lnTo>
                    <a:lnTo>
                      <a:pt x="361" y="83"/>
                    </a:lnTo>
                    <a:lnTo>
                      <a:pt x="369" y="88"/>
                    </a:lnTo>
                    <a:lnTo>
                      <a:pt x="386" y="70"/>
                    </a:lnTo>
                    <a:lnTo>
                      <a:pt x="398" y="79"/>
                    </a:lnTo>
                    <a:lnTo>
                      <a:pt x="402" y="87"/>
                    </a:lnTo>
                    <a:lnTo>
                      <a:pt x="408" y="93"/>
                    </a:lnTo>
                    <a:lnTo>
                      <a:pt x="415" y="88"/>
                    </a:lnTo>
                    <a:lnTo>
                      <a:pt x="424" y="88"/>
                    </a:lnTo>
                    <a:lnTo>
                      <a:pt x="440" y="86"/>
                    </a:lnTo>
                    <a:lnTo>
                      <a:pt x="449" y="86"/>
                    </a:lnTo>
                    <a:lnTo>
                      <a:pt x="456" y="89"/>
                    </a:lnTo>
                    <a:lnTo>
                      <a:pt x="461" y="95"/>
                    </a:lnTo>
                    <a:lnTo>
                      <a:pt x="469" y="93"/>
                    </a:lnTo>
                    <a:lnTo>
                      <a:pt x="473" y="86"/>
                    </a:lnTo>
                    <a:lnTo>
                      <a:pt x="471" y="70"/>
                    </a:lnTo>
                    <a:lnTo>
                      <a:pt x="473" y="61"/>
                    </a:lnTo>
                    <a:lnTo>
                      <a:pt x="473" y="52"/>
                    </a:lnTo>
                    <a:lnTo>
                      <a:pt x="476" y="44"/>
                    </a:lnTo>
                    <a:lnTo>
                      <a:pt x="494" y="27"/>
                    </a:lnTo>
                    <a:lnTo>
                      <a:pt x="501" y="23"/>
                    </a:lnTo>
                    <a:lnTo>
                      <a:pt x="510" y="23"/>
                    </a:lnTo>
                    <a:lnTo>
                      <a:pt x="517" y="18"/>
                    </a:lnTo>
                    <a:lnTo>
                      <a:pt x="537" y="18"/>
                    </a:lnTo>
                    <a:lnTo>
                      <a:pt x="537" y="18"/>
                    </a:lnTo>
                    <a:lnTo>
                      <a:pt x="543" y="23"/>
                    </a:lnTo>
                    <a:lnTo>
                      <a:pt x="551" y="25"/>
                    </a:lnTo>
                    <a:lnTo>
                      <a:pt x="558" y="22"/>
                    </a:lnTo>
                    <a:lnTo>
                      <a:pt x="563" y="16"/>
                    </a:lnTo>
                    <a:lnTo>
                      <a:pt x="565" y="7"/>
                    </a:lnTo>
                    <a:lnTo>
                      <a:pt x="573" y="2"/>
                    </a:lnTo>
                    <a:lnTo>
                      <a:pt x="589" y="6"/>
                    </a:lnTo>
                    <a:lnTo>
                      <a:pt x="597" y="6"/>
                    </a:lnTo>
                    <a:lnTo>
                      <a:pt x="613" y="1"/>
                    </a:lnTo>
                    <a:lnTo>
                      <a:pt x="629" y="3"/>
                    </a:lnTo>
                    <a:lnTo>
                      <a:pt x="645" y="0"/>
                    </a:lnTo>
                    <a:lnTo>
                      <a:pt x="657" y="9"/>
                    </a:lnTo>
                    <a:lnTo>
                      <a:pt x="662" y="17"/>
                    </a:lnTo>
                    <a:lnTo>
                      <a:pt x="662" y="25"/>
                    </a:lnTo>
                    <a:lnTo>
                      <a:pt x="675" y="37"/>
                    </a:lnTo>
                    <a:lnTo>
                      <a:pt x="680" y="43"/>
                    </a:lnTo>
                    <a:lnTo>
                      <a:pt x="680" y="52"/>
                    </a:lnTo>
                    <a:lnTo>
                      <a:pt x="671" y="56"/>
                    </a:lnTo>
                    <a:lnTo>
                      <a:pt x="664" y="57"/>
                    </a:lnTo>
                    <a:lnTo>
                      <a:pt x="667" y="65"/>
                    </a:lnTo>
                    <a:lnTo>
                      <a:pt x="667" y="72"/>
                    </a:lnTo>
                    <a:lnTo>
                      <a:pt x="671" y="88"/>
                    </a:lnTo>
                    <a:lnTo>
                      <a:pt x="678" y="93"/>
                    </a:lnTo>
                    <a:lnTo>
                      <a:pt x="686" y="97"/>
                    </a:lnTo>
                    <a:lnTo>
                      <a:pt x="702" y="100"/>
                    </a:lnTo>
                    <a:lnTo>
                      <a:pt x="709" y="97"/>
                    </a:lnTo>
                    <a:lnTo>
                      <a:pt x="718" y="97"/>
                    </a:lnTo>
                    <a:lnTo>
                      <a:pt x="720" y="105"/>
                    </a:lnTo>
                    <a:lnTo>
                      <a:pt x="731" y="116"/>
                    </a:lnTo>
                    <a:lnTo>
                      <a:pt x="738" y="145"/>
                    </a:lnTo>
                    <a:lnTo>
                      <a:pt x="736" y="152"/>
                    </a:lnTo>
                    <a:lnTo>
                      <a:pt x="738" y="159"/>
                    </a:lnTo>
                    <a:lnTo>
                      <a:pt x="745" y="165"/>
                    </a:lnTo>
                    <a:lnTo>
                      <a:pt x="752" y="169"/>
                    </a:lnTo>
                    <a:lnTo>
                      <a:pt x="759" y="165"/>
                    </a:lnTo>
                    <a:lnTo>
                      <a:pt x="767" y="164"/>
                    </a:lnTo>
                    <a:lnTo>
                      <a:pt x="775" y="165"/>
                    </a:lnTo>
                    <a:lnTo>
                      <a:pt x="786" y="177"/>
                    </a:lnTo>
                    <a:lnTo>
                      <a:pt x="795" y="174"/>
                    </a:lnTo>
                    <a:lnTo>
                      <a:pt x="801" y="178"/>
                    </a:lnTo>
                    <a:lnTo>
                      <a:pt x="827" y="170"/>
                    </a:lnTo>
                    <a:lnTo>
                      <a:pt x="842" y="163"/>
                    </a:lnTo>
                    <a:lnTo>
                      <a:pt x="849" y="165"/>
                    </a:lnTo>
                    <a:lnTo>
                      <a:pt x="854" y="173"/>
                    </a:lnTo>
                    <a:lnTo>
                      <a:pt x="865" y="195"/>
                    </a:lnTo>
                    <a:lnTo>
                      <a:pt x="876" y="206"/>
                    </a:lnTo>
                    <a:lnTo>
                      <a:pt x="883" y="206"/>
                    </a:lnTo>
                    <a:lnTo>
                      <a:pt x="887" y="199"/>
                    </a:lnTo>
                    <a:lnTo>
                      <a:pt x="896" y="199"/>
                    </a:lnTo>
                    <a:lnTo>
                      <a:pt x="901" y="205"/>
                    </a:lnTo>
                    <a:lnTo>
                      <a:pt x="908" y="206"/>
                    </a:lnTo>
                    <a:lnTo>
                      <a:pt x="915" y="210"/>
                    </a:lnTo>
                    <a:lnTo>
                      <a:pt x="922" y="216"/>
                    </a:lnTo>
                    <a:lnTo>
                      <a:pt x="938" y="215"/>
                    </a:lnTo>
                    <a:lnTo>
                      <a:pt x="951" y="224"/>
                    </a:lnTo>
                    <a:lnTo>
                      <a:pt x="958" y="223"/>
                    </a:lnTo>
                    <a:lnTo>
                      <a:pt x="971" y="234"/>
                    </a:lnTo>
                    <a:lnTo>
                      <a:pt x="979" y="235"/>
                    </a:lnTo>
                    <a:lnTo>
                      <a:pt x="988" y="235"/>
                    </a:lnTo>
                    <a:lnTo>
                      <a:pt x="994" y="240"/>
                    </a:lnTo>
                    <a:lnTo>
                      <a:pt x="987" y="244"/>
                    </a:lnTo>
                    <a:lnTo>
                      <a:pt x="995" y="267"/>
                    </a:lnTo>
                    <a:lnTo>
                      <a:pt x="987" y="282"/>
                    </a:lnTo>
                    <a:lnTo>
                      <a:pt x="971" y="286"/>
                    </a:lnTo>
                    <a:lnTo>
                      <a:pt x="976" y="292"/>
                    </a:lnTo>
                    <a:lnTo>
                      <a:pt x="984" y="294"/>
                    </a:lnTo>
                    <a:lnTo>
                      <a:pt x="988" y="301"/>
                    </a:lnTo>
                    <a:lnTo>
                      <a:pt x="972" y="306"/>
                    </a:lnTo>
                    <a:lnTo>
                      <a:pt x="969" y="313"/>
                    </a:lnTo>
                    <a:lnTo>
                      <a:pt x="968" y="320"/>
                    </a:lnTo>
                    <a:lnTo>
                      <a:pt x="973" y="326"/>
                    </a:lnTo>
                    <a:lnTo>
                      <a:pt x="976" y="335"/>
                    </a:lnTo>
                    <a:lnTo>
                      <a:pt x="974" y="342"/>
                    </a:lnTo>
                    <a:lnTo>
                      <a:pt x="980" y="346"/>
                    </a:lnTo>
                    <a:lnTo>
                      <a:pt x="978" y="362"/>
                    </a:lnTo>
                    <a:lnTo>
                      <a:pt x="971" y="385"/>
                    </a:lnTo>
                    <a:lnTo>
                      <a:pt x="963" y="389"/>
                    </a:lnTo>
                    <a:lnTo>
                      <a:pt x="947" y="385"/>
                    </a:lnTo>
                    <a:lnTo>
                      <a:pt x="940" y="387"/>
                    </a:lnTo>
                    <a:lnTo>
                      <a:pt x="925" y="379"/>
                    </a:lnTo>
                    <a:lnTo>
                      <a:pt x="919" y="384"/>
                    </a:lnTo>
                    <a:lnTo>
                      <a:pt x="910" y="398"/>
                    </a:lnTo>
                    <a:lnTo>
                      <a:pt x="896" y="404"/>
                    </a:lnTo>
                    <a:lnTo>
                      <a:pt x="888" y="419"/>
                    </a:lnTo>
                    <a:lnTo>
                      <a:pt x="890" y="427"/>
                    </a:lnTo>
                    <a:lnTo>
                      <a:pt x="890" y="442"/>
                    </a:lnTo>
                    <a:lnTo>
                      <a:pt x="866" y="446"/>
                    </a:lnTo>
                    <a:lnTo>
                      <a:pt x="853" y="448"/>
                    </a:lnTo>
                    <a:lnTo>
                      <a:pt x="843" y="459"/>
                    </a:lnTo>
                    <a:lnTo>
                      <a:pt x="836" y="458"/>
                    </a:lnTo>
                    <a:lnTo>
                      <a:pt x="817" y="465"/>
                    </a:lnTo>
                    <a:lnTo>
                      <a:pt x="813" y="477"/>
                    </a:lnTo>
                    <a:lnTo>
                      <a:pt x="801" y="470"/>
                    </a:lnTo>
                    <a:lnTo>
                      <a:pt x="779" y="481"/>
                    </a:lnTo>
                    <a:lnTo>
                      <a:pt x="777" y="486"/>
                    </a:lnTo>
                    <a:lnTo>
                      <a:pt x="775" y="481"/>
                    </a:lnTo>
                    <a:lnTo>
                      <a:pt x="764" y="485"/>
                    </a:lnTo>
                    <a:lnTo>
                      <a:pt x="757" y="485"/>
                    </a:lnTo>
                    <a:lnTo>
                      <a:pt x="741" y="500"/>
                    </a:lnTo>
                    <a:lnTo>
                      <a:pt x="737" y="501"/>
                    </a:lnTo>
                    <a:lnTo>
                      <a:pt x="731" y="511"/>
                    </a:lnTo>
                    <a:lnTo>
                      <a:pt x="724" y="522"/>
                    </a:lnTo>
                    <a:lnTo>
                      <a:pt x="716" y="525"/>
                    </a:lnTo>
                    <a:lnTo>
                      <a:pt x="719" y="520"/>
                    </a:lnTo>
                    <a:lnTo>
                      <a:pt x="725" y="517"/>
                    </a:lnTo>
                    <a:lnTo>
                      <a:pt x="730" y="512"/>
                    </a:lnTo>
                    <a:lnTo>
                      <a:pt x="725" y="497"/>
                    </a:lnTo>
                    <a:lnTo>
                      <a:pt x="721" y="497"/>
                    </a:lnTo>
                    <a:lnTo>
                      <a:pt x="716" y="512"/>
                    </a:lnTo>
                    <a:lnTo>
                      <a:pt x="707" y="522"/>
                    </a:lnTo>
                    <a:lnTo>
                      <a:pt x="709" y="536"/>
                    </a:lnTo>
                    <a:lnTo>
                      <a:pt x="709" y="545"/>
                    </a:lnTo>
                    <a:lnTo>
                      <a:pt x="704" y="545"/>
                    </a:lnTo>
                    <a:lnTo>
                      <a:pt x="704" y="541"/>
                    </a:lnTo>
                    <a:lnTo>
                      <a:pt x="698" y="530"/>
                    </a:lnTo>
                    <a:lnTo>
                      <a:pt x="699" y="527"/>
                    </a:lnTo>
                    <a:lnTo>
                      <a:pt x="697" y="523"/>
                    </a:lnTo>
                    <a:lnTo>
                      <a:pt x="691" y="528"/>
                    </a:lnTo>
                    <a:lnTo>
                      <a:pt x="687" y="534"/>
                    </a:lnTo>
                    <a:lnTo>
                      <a:pt x="684" y="533"/>
                    </a:lnTo>
                    <a:lnTo>
                      <a:pt x="687" y="525"/>
                    </a:lnTo>
                    <a:lnTo>
                      <a:pt x="684" y="523"/>
                    </a:lnTo>
                    <a:lnTo>
                      <a:pt x="671" y="523"/>
                    </a:lnTo>
                    <a:lnTo>
                      <a:pt x="670" y="520"/>
                    </a:lnTo>
                    <a:lnTo>
                      <a:pt x="670" y="512"/>
                    </a:lnTo>
                    <a:lnTo>
                      <a:pt x="666" y="507"/>
                    </a:lnTo>
                    <a:lnTo>
                      <a:pt x="664" y="520"/>
                    </a:lnTo>
                    <a:lnTo>
                      <a:pt x="661" y="522"/>
                    </a:lnTo>
                    <a:lnTo>
                      <a:pt x="644" y="517"/>
                    </a:lnTo>
                    <a:lnTo>
                      <a:pt x="649" y="520"/>
                    </a:lnTo>
                    <a:lnTo>
                      <a:pt x="653" y="525"/>
                    </a:lnTo>
                    <a:lnTo>
                      <a:pt x="657" y="525"/>
                    </a:lnTo>
                    <a:lnTo>
                      <a:pt x="660" y="527"/>
                    </a:lnTo>
                    <a:lnTo>
                      <a:pt x="662" y="533"/>
                    </a:lnTo>
                    <a:lnTo>
                      <a:pt x="664" y="538"/>
                    </a:lnTo>
                    <a:lnTo>
                      <a:pt x="667" y="543"/>
                    </a:lnTo>
                    <a:lnTo>
                      <a:pt x="670" y="540"/>
                    </a:lnTo>
                    <a:lnTo>
                      <a:pt x="670" y="533"/>
                    </a:lnTo>
                    <a:lnTo>
                      <a:pt x="680" y="535"/>
                    </a:lnTo>
                    <a:lnTo>
                      <a:pt x="684" y="539"/>
                    </a:lnTo>
                    <a:lnTo>
                      <a:pt x="689" y="539"/>
                    </a:lnTo>
                    <a:lnTo>
                      <a:pt x="686" y="551"/>
                    </a:lnTo>
                    <a:lnTo>
                      <a:pt x="688" y="552"/>
                    </a:lnTo>
                    <a:lnTo>
                      <a:pt x="694" y="550"/>
                    </a:lnTo>
                    <a:lnTo>
                      <a:pt x="697" y="551"/>
                    </a:lnTo>
                    <a:lnTo>
                      <a:pt x="694" y="560"/>
                    </a:lnTo>
                    <a:lnTo>
                      <a:pt x="708" y="559"/>
                    </a:lnTo>
                    <a:lnTo>
                      <a:pt x="714" y="567"/>
                    </a:lnTo>
                    <a:lnTo>
                      <a:pt x="714" y="578"/>
                    </a:lnTo>
                    <a:lnTo>
                      <a:pt x="716" y="588"/>
                    </a:lnTo>
                    <a:lnTo>
                      <a:pt x="720" y="583"/>
                    </a:lnTo>
                    <a:lnTo>
                      <a:pt x="737" y="588"/>
                    </a:lnTo>
                    <a:lnTo>
                      <a:pt x="738" y="582"/>
                    </a:lnTo>
                    <a:lnTo>
                      <a:pt x="750" y="590"/>
                    </a:lnTo>
                    <a:lnTo>
                      <a:pt x="762" y="577"/>
                    </a:lnTo>
                    <a:lnTo>
                      <a:pt x="766" y="577"/>
                    </a:lnTo>
                    <a:lnTo>
                      <a:pt x="768" y="582"/>
                    </a:lnTo>
                    <a:lnTo>
                      <a:pt x="775" y="578"/>
                    </a:lnTo>
                    <a:lnTo>
                      <a:pt x="789" y="575"/>
                    </a:lnTo>
                    <a:lnTo>
                      <a:pt x="800" y="576"/>
                    </a:lnTo>
                    <a:lnTo>
                      <a:pt x="799" y="584"/>
                    </a:lnTo>
                    <a:lnTo>
                      <a:pt x="795" y="588"/>
                    </a:lnTo>
                    <a:lnTo>
                      <a:pt x="794" y="597"/>
                    </a:lnTo>
                    <a:lnTo>
                      <a:pt x="794" y="608"/>
                    </a:lnTo>
                    <a:lnTo>
                      <a:pt x="775" y="608"/>
                    </a:lnTo>
                    <a:lnTo>
                      <a:pt x="772" y="611"/>
                    </a:lnTo>
                    <a:lnTo>
                      <a:pt x="740" y="602"/>
                    </a:lnTo>
                    <a:lnTo>
                      <a:pt x="723" y="619"/>
                    </a:lnTo>
                    <a:lnTo>
                      <a:pt x="714" y="629"/>
                    </a:lnTo>
                    <a:lnTo>
                      <a:pt x="702" y="626"/>
                    </a:lnTo>
                    <a:lnTo>
                      <a:pt x="687" y="630"/>
                    </a:lnTo>
                    <a:lnTo>
                      <a:pt x="692" y="633"/>
                    </a:lnTo>
                    <a:lnTo>
                      <a:pt x="686" y="635"/>
                    </a:lnTo>
                    <a:lnTo>
                      <a:pt x="681" y="641"/>
                    </a:lnTo>
                    <a:lnTo>
                      <a:pt x="680" y="646"/>
                    </a:lnTo>
                    <a:lnTo>
                      <a:pt x="677" y="649"/>
                    </a:lnTo>
                    <a:lnTo>
                      <a:pt x="670" y="651"/>
                    </a:lnTo>
                    <a:lnTo>
                      <a:pt x="659" y="658"/>
                    </a:lnTo>
                    <a:lnTo>
                      <a:pt x="643" y="657"/>
                    </a:lnTo>
                    <a:lnTo>
                      <a:pt x="639" y="656"/>
                    </a:lnTo>
                    <a:lnTo>
                      <a:pt x="628" y="646"/>
                    </a:lnTo>
                    <a:lnTo>
                      <a:pt x="632" y="638"/>
                    </a:lnTo>
                    <a:lnTo>
                      <a:pt x="632" y="629"/>
                    </a:lnTo>
                    <a:lnTo>
                      <a:pt x="634" y="620"/>
                    </a:lnTo>
                    <a:lnTo>
                      <a:pt x="633" y="610"/>
                    </a:lnTo>
                    <a:lnTo>
                      <a:pt x="628" y="599"/>
                    </a:lnTo>
                    <a:lnTo>
                      <a:pt x="621" y="598"/>
                    </a:lnTo>
                    <a:lnTo>
                      <a:pt x="614" y="598"/>
                    </a:lnTo>
                    <a:lnTo>
                      <a:pt x="607" y="590"/>
                    </a:lnTo>
                    <a:lnTo>
                      <a:pt x="595" y="583"/>
                    </a:lnTo>
                    <a:lnTo>
                      <a:pt x="579" y="583"/>
                    </a:lnTo>
                    <a:lnTo>
                      <a:pt x="579" y="581"/>
                    </a:lnTo>
                    <a:lnTo>
                      <a:pt x="581" y="575"/>
                    </a:lnTo>
                    <a:lnTo>
                      <a:pt x="591" y="570"/>
                    </a:lnTo>
                    <a:lnTo>
                      <a:pt x="605" y="556"/>
                    </a:lnTo>
                    <a:lnTo>
                      <a:pt x="613" y="550"/>
                    </a:lnTo>
                    <a:lnTo>
                      <a:pt x="641" y="541"/>
                    </a:lnTo>
                    <a:lnTo>
                      <a:pt x="645" y="539"/>
                    </a:lnTo>
                    <a:lnTo>
                      <a:pt x="641" y="536"/>
                    </a:lnTo>
                    <a:lnTo>
                      <a:pt x="640" y="529"/>
                    </a:lnTo>
                    <a:lnTo>
                      <a:pt x="634" y="523"/>
                    </a:lnTo>
                    <a:lnTo>
                      <a:pt x="628" y="529"/>
                    </a:lnTo>
                    <a:lnTo>
                      <a:pt x="618" y="524"/>
                    </a:lnTo>
                    <a:lnTo>
                      <a:pt x="618" y="519"/>
                    </a:lnTo>
                    <a:lnTo>
                      <a:pt x="610" y="522"/>
                    </a:lnTo>
                    <a:lnTo>
                      <a:pt x="608" y="525"/>
                    </a:lnTo>
                    <a:lnTo>
                      <a:pt x="601" y="525"/>
                    </a:lnTo>
                    <a:lnTo>
                      <a:pt x="579" y="530"/>
                    </a:lnTo>
                    <a:lnTo>
                      <a:pt x="563" y="524"/>
                    </a:lnTo>
                    <a:lnTo>
                      <a:pt x="557" y="518"/>
                    </a:lnTo>
                    <a:lnTo>
                      <a:pt x="551" y="516"/>
                    </a:lnTo>
                    <a:lnTo>
                      <a:pt x="539" y="517"/>
                    </a:lnTo>
                    <a:lnTo>
                      <a:pt x="538" y="513"/>
                    </a:lnTo>
                    <a:lnTo>
                      <a:pt x="551" y="503"/>
                    </a:lnTo>
                    <a:lnTo>
                      <a:pt x="549" y="501"/>
                    </a:lnTo>
                    <a:lnTo>
                      <a:pt x="533" y="498"/>
                    </a:lnTo>
                    <a:lnTo>
                      <a:pt x="528" y="496"/>
                    </a:lnTo>
                    <a:lnTo>
                      <a:pt x="536" y="492"/>
                    </a:lnTo>
                    <a:lnTo>
                      <a:pt x="560" y="496"/>
                    </a:lnTo>
                    <a:lnTo>
                      <a:pt x="563" y="495"/>
                    </a:lnTo>
                    <a:lnTo>
                      <a:pt x="560" y="491"/>
                    </a:lnTo>
                    <a:lnTo>
                      <a:pt x="554" y="490"/>
                    </a:lnTo>
                    <a:lnTo>
                      <a:pt x="548" y="481"/>
                    </a:lnTo>
                    <a:lnTo>
                      <a:pt x="543" y="471"/>
                    </a:lnTo>
                    <a:lnTo>
                      <a:pt x="541" y="479"/>
                    </a:lnTo>
                    <a:lnTo>
                      <a:pt x="533" y="482"/>
                    </a:lnTo>
                    <a:lnTo>
                      <a:pt x="524" y="485"/>
                    </a:lnTo>
                    <a:lnTo>
                      <a:pt x="526" y="475"/>
                    </a:lnTo>
                    <a:lnTo>
                      <a:pt x="520" y="480"/>
                    </a:lnTo>
                    <a:lnTo>
                      <a:pt x="508" y="486"/>
                    </a:lnTo>
                    <a:lnTo>
                      <a:pt x="492" y="489"/>
                    </a:lnTo>
                    <a:lnTo>
                      <a:pt x="485" y="492"/>
                    </a:lnTo>
                    <a:lnTo>
                      <a:pt x="478" y="495"/>
                    </a:lnTo>
                    <a:lnTo>
                      <a:pt x="477" y="502"/>
                    </a:lnTo>
                    <a:lnTo>
                      <a:pt x="466" y="520"/>
                    </a:lnTo>
                    <a:lnTo>
                      <a:pt x="461" y="519"/>
                    </a:lnTo>
                    <a:lnTo>
                      <a:pt x="457" y="511"/>
                    </a:lnTo>
                    <a:lnTo>
                      <a:pt x="450" y="509"/>
                    </a:lnTo>
                    <a:lnTo>
                      <a:pt x="446" y="504"/>
                    </a:lnTo>
                    <a:lnTo>
                      <a:pt x="449" y="512"/>
                    </a:lnTo>
                    <a:lnTo>
                      <a:pt x="457" y="519"/>
                    </a:lnTo>
                    <a:lnTo>
                      <a:pt x="458" y="530"/>
                    </a:lnTo>
                    <a:lnTo>
                      <a:pt x="453" y="541"/>
                    </a:lnTo>
                    <a:lnTo>
                      <a:pt x="449" y="546"/>
                    </a:lnTo>
                    <a:lnTo>
                      <a:pt x="434" y="547"/>
                    </a:lnTo>
                    <a:lnTo>
                      <a:pt x="431" y="552"/>
                    </a:lnTo>
                    <a:lnTo>
                      <a:pt x="426" y="555"/>
                    </a:lnTo>
                    <a:lnTo>
                      <a:pt x="425" y="562"/>
                    </a:lnTo>
                    <a:lnTo>
                      <a:pt x="420" y="560"/>
                    </a:lnTo>
                    <a:lnTo>
                      <a:pt x="419" y="550"/>
                    </a:lnTo>
                    <a:lnTo>
                      <a:pt x="418" y="546"/>
                    </a:lnTo>
                    <a:lnTo>
                      <a:pt x="418" y="566"/>
                    </a:lnTo>
                    <a:lnTo>
                      <a:pt x="419" y="581"/>
                    </a:lnTo>
                    <a:lnTo>
                      <a:pt x="417" y="582"/>
                    </a:lnTo>
                    <a:lnTo>
                      <a:pt x="411" y="578"/>
                    </a:lnTo>
                    <a:lnTo>
                      <a:pt x="402" y="578"/>
                    </a:lnTo>
                    <a:lnTo>
                      <a:pt x="393" y="582"/>
                    </a:lnTo>
                    <a:lnTo>
                      <a:pt x="379" y="584"/>
                    </a:lnTo>
                    <a:lnTo>
                      <a:pt x="368" y="592"/>
                    </a:lnTo>
                    <a:lnTo>
                      <a:pt x="356" y="593"/>
                    </a:lnTo>
                    <a:lnTo>
                      <a:pt x="344" y="576"/>
                    </a:lnTo>
                    <a:lnTo>
                      <a:pt x="336" y="577"/>
                    </a:lnTo>
                    <a:lnTo>
                      <a:pt x="336" y="573"/>
                    </a:lnTo>
                    <a:lnTo>
                      <a:pt x="345" y="573"/>
                    </a:lnTo>
                    <a:lnTo>
                      <a:pt x="350" y="567"/>
                    </a:lnTo>
                    <a:lnTo>
                      <a:pt x="352" y="560"/>
                    </a:lnTo>
                    <a:lnTo>
                      <a:pt x="354" y="552"/>
                    </a:lnTo>
                    <a:lnTo>
                      <a:pt x="363" y="547"/>
                    </a:lnTo>
                    <a:lnTo>
                      <a:pt x="364" y="539"/>
                    </a:lnTo>
                    <a:lnTo>
                      <a:pt x="369" y="534"/>
                    </a:lnTo>
                    <a:lnTo>
                      <a:pt x="376" y="530"/>
                    </a:lnTo>
                    <a:lnTo>
                      <a:pt x="379" y="506"/>
                    </a:lnTo>
                    <a:lnTo>
                      <a:pt x="382" y="498"/>
                    </a:lnTo>
                    <a:lnTo>
                      <a:pt x="391" y="495"/>
                    </a:lnTo>
                    <a:lnTo>
                      <a:pt x="395" y="501"/>
                    </a:lnTo>
                    <a:lnTo>
                      <a:pt x="402" y="497"/>
                    </a:lnTo>
                    <a:lnTo>
                      <a:pt x="425" y="503"/>
                    </a:lnTo>
                    <a:lnTo>
                      <a:pt x="431" y="498"/>
                    </a:lnTo>
                    <a:lnTo>
                      <a:pt x="435" y="491"/>
                    </a:lnTo>
                    <a:lnTo>
                      <a:pt x="431" y="484"/>
                    </a:lnTo>
                    <a:lnTo>
                      <a:pt x="434" y="476"/>
                    </a:lnTo>
                    <a:lnTo>
                      <a:pt x="433" y="468"/>
                    </a:lnTo>
                    <a:lnTo>
                      <a:pt x="428" y="460"/>
                    </a:lnTo>
                    <a:lnTo>
                      <a:pt x="413" y="453"/>
                    </a:lnTo>
                    <a:lnTo>
                      <a:pt x="407" y="439"/>
                    </a:lnTo>
                    <a:lnTo>
                      <a:pt x="408" y="431"/>
                    </a:lnTo>
                    <a:lnTo>
                      <a:pt x="406" y="423"/>
                    </a:lnTo>
                    <a:lnTo>
                      <a:pt x="398" y="422"/>
                    </a:lnTo>
                    <a:lnTo>
                      <a:pt x="395" y="415"/>
                    </a:lnTo>
                    <a:lnTo>
                      <a:pt x="387" y="409"/>
                    </a:lnTo>
                    <a:lnTo>
                      <a:pt x="391" y="393"/>
                    </a:lnTo>
                    <a:lnTo>
                      <a:pt x="391" y="385"/>
                    </a:lnTo>
                    <a:lnTo>
                      <a:pt x="391" y="377"/>
                    </a:lnTo>
                    <a:lnTo>
                      <a:pt x="387" y="369"/>
                    </a:lnTo>
                    <a:lnTo>
                      <a:pt x="379" y="372"/>
                    </a:lnTo>
                    <a:lnTo>
                      <a:pt x="368" y="360"/>
                    </a:lnTo>
                    <a:lnTo>
                      <a:pt x="359" y="358"/>
                    </a:lnTo>
                    <a:lnTo>
                      <a:pt x="343" y="361"/>
                    </a:lnTo>
                    <a:lnTo>
                      <a:pt x="336" y="358"/>
                    </a:lnTo>
                    <a:lnTo>
                      <a:pt x="317" y="342"/>
                    </a:lnTo>
                    <a:lnTo>
                      <a:pt x="310" y="339"/>
                    </a:lnTo>
                    <a:lnTo>
                      <a:pt x="294" y="334"/>
                    </a:lnTo>
                    <a:lnTo>
                      <a:pt x="278" y="339"/>
                    </a:lnTo>
                    <a:lnTo>
                      <a:pt x="269" y="340"/>
                    </a:lnTo>
                    <a:lnTo>
                      <a:pt x="261" y="339"/>
                    </a:lnTo>
                    <a:lnTo>
                      <a:pt x="254" y="342"/>
                    </a:lnTo>
                    <a:lnTo>
                      <a:pt x="248" y="35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54" name="Freeform 197"/>
              <p:cNvSpPr>
                <a:spLocks noChangeAspect="1"/>
              </p:cNvSpPr>
              <p:nvPr/>
            </p:nvSpPr>
            <p:spPr bwMode="gray">
              <a:xfrm>
                <a:off x="5222081" y="2729260"/>
                <a:ext cx="60325" cy="76200"/>
              </a:xfrm>
              <a:custGeom>
                <a:avLst/>
                <a:gdLst/>
                <a:ahLst/>
                <a:cxnLst>
                  <a:cxn ang="0">
                    <a:pos x="88" y="239"/>
                  </a:cxn>
                  <a:cxn ang="0">
                    <a:pos x="88" y="225"/>
                  </a:cxn>
                  <a:cxn ang="0">
                    <a:pos x="86" y="212"/>
                  </a:cxn>
                  <a:cxn ang="0">
                    <a:pos x="84" y="200"/>
                  </a:cxn>
                  <a:cxn ang="0">
                    <a:pos x="86" y="184"/>
                  </a:cxn>
                  <a:cxn ang="0">
                    <a:pos x="86" y="164"/>
                  </a:cxn>
                  <a:cxn ang="0">
                    <a:pos x="81" y="135"/>
                  </a:cxn>
                  <a:cxn ang="0">
                    <a:pos x="70" y="115"/>
                  </a:cxn>
                  <a:cxn ang="0">
                    <a:pos x="57" y="94"/>
                  </a:cxn>
                  <a:cxn ang="0">
                    <a:pos x="45" y="73"/>
                  </a:cxn>
                  <a:cxn ang="0">
                    <a:pos x="42" y="56"/>
                  </a:cxn>
                  <a:cxn ang="0">
                    <a:pos x="34" y="43"/>
                  </a:cxn>
                  <a:cxn ang="0">
                    <a:pos x="20" y="29"/>
                  </a:cxn>
                  <a:cxn ang="0">
                    <a:pos x="8" y="19"/>
                  </a:cxn>
                  <a:cxn ang="0">
                    <a:pos x="0" y="19"/>
                  </a:cxn>
                  <a:cxn ang="0">
                    <a:pos x="6" y="8"/>
                  </a:cxn>
                  <a:cxn ang="0">
                    <a:pos x="13" y="3"/>
                  </a:cxn>
                  <a:cxn ang="0">
                    <a:pos x="21" y="6"/>
                  </a:cxn>
                  <a:cxn ang="0">
                    <a:pos x="30" y="5"/>
                  </a:cxn>
                  <a:cxn ang="0">
                    <a:pos x="46" y="0"/>
                  </a:cxn>
                  <a:cxn ang="0">
                    <a:pos x="62" y="5"/>
                  </a:cxn>
                  <a:cxn ang="0">
                    <a:pos x="69" y="8"/>
                  </a:cxn>
                  <a:cxn ang="0">
                    <a:pos x="88" y="24"/>
                  </a:cxn>
                  <a:cxn ang="0">
                    <a:pos x="95" y="27"/>
                  </a:cxn>
                  <a:cxn ang="0">
                    <a:pos x="111" y="24"/>
                  </a:cxn>
                  <a:cxn ang="0">
                    <a:pos x="120" y="26"/>
                  </a:cxn>
                  <a:cxn ang="0">
                    <a:pos x="131" y="38"/>
                  </a:cxn>
                  <a:cxn ang="0">
                    <a:pos x="139" y="35"/>
                  </a:cxn>
                  <a:cxn ang="0">
                    <a:pos x="143" y="43"/>
                  </a:cxn>
                  <a:cxn ang="0">
                    <a:pos x="143" y="51"/>
                  </a:cxn>
                  <a:cxn ang="0">
                    <a:pos x="143" y="59"/>
                  </a:cxn>
                  <a:cxn ang="0">
                    <a:pos x="139" y="75"/>
                  </a:cxn>
                  <a:cxn ang="0">
                    <a:pos x="147" y="81"/>
                  </a:cxn>
                  <a:cxn ang="0">
                    <a:pos x="150" y="87"/>
                  </a:cxn>
                  <a:cxn ang="0">
                    <a:pos x="158" y="89"/>
                  </a:cxn>
                  <a:cxn ang="0">
                    <a:pos x="160" y="97"/>
                  </a:cxn>
                  <a:cxn ang="0">
                    <a:pos x="159" y="104"/>
                  </a:cxn>
                  <a:cxn ang="0">
                    <a:pos x="165" y="119"/>
                  </a:cxn>
                  <a:cxn ang="0">
                    <a:pos x="180" y="126"/>
                  </a:cxn>
                  <a:cxn ang="0">
                    <a:pos x="185" y="134"/>
                  </a:cxn>
                  <a:cxn ang="0">
                    <a:pos x="186" y="141"/>
                  </a:cxn>
                  <a:cxn ang="0">
                    <a:pos x="183" y="150"/>
                  </a:cxn>
                  <a:cxn ang="0">
                    <a:pos x="187" y="157"/>
                  </a:cxn>
                  <a:cxn ang="0">
                    <a:pos x="183" y="164"/>
                  </a:cxn>
                  <a:cxn ang="0">
                    <a:pos x="177" y="169"/>
                  </a:cxn>
                  <a:cxn ang="0">
                    <a:pos x="154" y="163"/>
                  </a:cxn>
                  <a:cxn ang="0">
                    <a:pos x="147" y="167"/>
                  </a:cxn>
                  <a:cxn ang="0">
                    <a:pos x="143" y="161"/>
                  </a:cxn>
                  <a:cxn ang="0">
                    <a:pos x="134" y="164"/>
                  </a:cxn>
                  <a:cxn ang="0">
                    <a:pos x="131" y="172"/>
                  </a:cxn>
                  <a:cxn ang="0">
                    <a:pos x="128" y="196"/>
                  </a:cxn>
                  <a:cxn ang="0">
                    <a:pos x="121" y="200"/>
                  </a:cxn>
                  <a:cxn ang="0">
                    <a:pos x="116" y="205"/>
                  </a:cxn>
                  <a:cxn ang="0">
                    <a:pos x="115" y="213"/>
                  </a:cxn>
                  <a:cxn ang="0">
                    <a:pos x="107" y="218"/>
                  </a:cxn>
                  <a:cxn ang="0">
                    <a:pos x="104" y="226"/>
                  </a:cxn>
                  <a:cxn ang="0">
                    <a:pos x="104" y="233"/>
                  </a:cxn>
                  <a:cxn ang="0">
                    <a:pos x="97" y="239"/>
                  </a:cxn>
                  <a:cxn ang="0">
                    <a:pos x="88" y="239"/>
                  </a:cxn>
                </a:cxnLst>
                <a:rect l="0" t="0" r="r" b="b"/>
                <a:pathLst>
                  <a:path w="187" h="239">
                    <a:moveTo>
                      <a:pt x="88" y="239"/>
                    </a:moveTo>
                    <a:lnTo>
                      <a:pt x="88" y="225"/>
                    </a:lnTo>
                    <a:lnTo>
                      <a:pt x="86" y="212"/>
                    </a:lnTo>
                    <a:lnTo>
                      <a:pt x="84" y="200"/>
                    </a:lnTo>
                    <a:lnTo>
                      <a:pt x="86" y="184"/>
                    </a:lnTo>
                    <a:lnTo>
                      <a:pt x="86" y="164"/>
                    </a:lnTo>
                    <a:lnTo>
                      <a:pt x="81" y="135"/>
                    </a:lnTo>
                    <a:lnTo>
                      <a:pt x="70" y="115"/>
                    </a:lnTo>
                    <a:lnTo>
                      <a:pt x="57" y="94"/>
                    </a:lnTo>
                    <a:lnTo>
                      <a:pt x="45" y="73"/>
                    </a:lnTo>
                    <a:lnTo>
                      <a:pt x="42" y="56"/>
                    </a:lnTo>
                    <a:lnTo>
                      <a:pt x="34" y="43"/>
                    </a:lnTo>
                    <a:lnTo>
                      <a:pt x="20" y="29"/>
                    </a:lnTo>
                    <a:lnTo>
                      <a:pt x="8" y="19"/>
                    </a:lnTo>
                    <a:lnTo>
                      <a:pt x="0" y="19"/>
                    </a:lnTo>
                    <a:lnTo>
                      <a:pt x="6" y="8"/>
                    </a:lnTo>
                    <a:lnTo>
                      <a:pt x="13" y="3"/>
                    </a:lnTo>
                    <a:lnTo>
                      <a:pt x="21" y="6"/>
                    </a:lnTo>
                    <a:lnTo>
                      <a:pt x="30" y="5"/>
                    </a:lnTo>
                    <a:lnTo>
                      <a:pt x="46" y="0"/>
                    </a:lnTo>
                    <a:lnTo>
                      <a:pt x="62" y="5"/>
                    </a:lnTo>
                    <a:lnTo>
                      <a:pt x="69" y="8"/>
                    </a:lnTo>
                    <a:lnTo>
                      <a:pt x="88" y="24"/>
                    </a:lnTo>
                    <a:lnTo>
                      <a:pt x="95" y="27"/>
                    </a:lnTo>
                    <a:lnTo>
                      <a:pt x="111" y="24"/>
                    </a:lnTo>
                    <a:lnTo>
                      <a:pt x="120" y="26"/>
                    </a:lnTo>
                    <a:lnTo>
                      <a:pt x="131" y="38"/>
                    </a:lnTo>
                    <a:lnTo>
                      <a:pt x="139" y="35"/>
                    </a:lnTo>
                    <a:lnTo>
                      <a:pt x="143" y="43"/>
                    </a:lnTo>
                    <a:lnTo>
                      <a:pt x="143" y="51"/>
                    </a:lnTo>
                    <a:lnTo>
                      <a:pt x="143" y="59"/>
                    </a:lnTo>
                    <a:lnTo>
                      <a:pt x="139" y="75"/>
                    </a:lnTo>
                    <a:lnTo>
                      <a:pt x="147" y="81"/>
                    </a:lnTo>
                    <a:lnTo>
                      <a:pt x="150" y="87"/>
                    </a:lnTo>
                    <a:lnTo>
                      <a:pt x="158" y="89"/>
                    </a:lnTo>
                    <a:lnTo>
                      <a:pt x="160" y="97"/>
                    </a:lnTo>
                    <a:lnTo>
                      <a:pt x="159" y="104"/>
                    </a:lnTo>
                    <a:lnTo>
                      <a:pt x="165" y="119"/>
                    </a:lnTo>
                    <a:lnTo>
                      <a:pt x="180" y="126"/>
                    </a:lnTo>
                    <a:lnTo>
                      <a:pt x="185" y="134"/>
                    </a:lnTo>
                    <a:lnTo>
                      <a:pt x="186" y="141"/>
                    </a:lnTo>
                    <a:lnTo>
                      <a:pt x="183" y="150"/>
                    </a:lnTo>
                    <a:lnTo>
                      <a:pt x="187" y="157"/>
                    </a:lnTo>
                    <a:lnTo>
                      <a:pt x="183" y="164"/>
                    </a:lnTo>
                    <a:lnTo>
                      <a:pt x="177" y="169"/>
                    </a:lnTo>
                    <a:lnTo>
                      <a:pt x="154" y="163"/>
                    </a:lnTo>
                    <a:lnTo>
                      <a:pt x="147" y="167"/>
                    </a:lnTo>
                    <a:lnTo>
                      <a:pt x="143" y="161"/>
                    </a:lnTo>
                    <a:lnTo>
                      <a:pt x="134" y="164"/>
                    </a:lnTo>
                    <a:lnTo>
                      <a:pt x="131" y="172"/>
                    </a:lnTo>
                    <a:lnTo>
                      <a:pt x="128" y="196"/>
                    </a:lnTo>
                    <a:lnTo>
                      <a:pt x="121" y="200"/>
                    </a:lnTo>
                    <a:lnTo>
                      <a:pt x="116" y="205"/>
                    </a:lnTo>
                    <a:lnTo>
                      <a:pt x="115" y="213"/>
                    </a:lnTo>
                    <a:lnTo>
                      <a:pt x="107" y="218"/>
                    </a:lnTo>
                    <a:lnTo>
                      <a:pt x="104" y="226"/>
                    </a:lnTo>
                    <a:lnTo>
                      <a:pt x="104" y="233"/>
                    </a:lnTo>
                    <a:lnTo>
                      <a:pt x="97" y="239"/>
                    </a:lnTo>
                    <a:lnTo>
                      <a:pt x="88" y="23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55" name="Freeform 198"/>
              <p:cNvSpPr>
                <a:spLocks noChangeAspect="1"/>
              </p:cNvSpPr>
              <p:nvPr/>
            </p:nvSpPr>
            <p:spPr bwMode="gray">
              <a:xfrm>
                <a:off x="5161756" y="2510185"/>
                <a:ext cx="169863" cy="142875"/>
              </a:xfrm>
              <a:custGeom>
                <a:avLst/>
                <a:gdLst/>
                <a:ahLst/>
                <a:cxnLst>
                  <a:cxn ang="0">
                    <a:pos x="6" y="374"/>
                  </a:cxn>
                  <a:cxn ang="0">
                    <a:pos x="26" y="342"/>
                  </a:cxn>
                  <a:cxn ang="0">
                    <a:pos x="38" y="292"/>
                  </a:cxn>
                  <a:cxn ang="0">
                    <a:pos x="33" y="214"/>
                  </a:cxn>
                  <a:cxn ang="0">
                    <a:pos x="73" y="210"/>
                  </a:cxn>
                  <a:cxn ang="0">
                    <a:pos x="94" y="207"/>
                  </a:cxn>
                  <a:cxn ang="0">
                    <a:pos x="106" y="190"/>
                  </a:cxn>
                  <a:cxn ang="0">
                    <a:pos x="125" y="182"/>
                  </a:cxn>
                  <a:cxn ang="0">
                    <a:pos x="145" y="190"/>
                  </a:cxn>
                  <a:cxn ang="0">
                    <a:pos x="135" y="167"/>
                  </a:cxn>
                  <a:cxn ang="0">
                    <a:pos x="145" y="138"/>
                  </a:cxn>
                  <a:cxn ang="0">
                    <a:pos x="149" y="113"/>
                  </a:cxn>
                  <a:cxn ang="0">
                    <a:pos x="170" y="102"/>
                  </a:cxn>
                  <a:cxn ang="0">
                    <a:pos x="199" y="80"/>
                  </a:cxn>
                  <a:cxn ang="0">
                    <a:pos x="183" y="69"/>
                  </a:cxn>
                  <a:cxn ang="0">
                    <a:pos x="197" y="51"/>
                  </a:cxn>
                  <a:cxn ang="0">
                    <a:pos x="204" y="50"/>
                  </a:cxn>
                  <a:cxn ang="0">
                    <a:pos x="219" y="32"/>
                  </a:cxn>
                  <a:cxn ang="0">
                    <a:pos x="253" y="25"/>
                  </a:cxn>
                  <a:cxn ang="0">
                    <a:pos x="273" y="0"/>
                  </a:cxn>
                  <a:cxn ang="0">
                    <a:pos x="302" y="5"/>
                  </a:cxn>
                  <a:cxn ang="0">
                    <a:pos x="329" y="13"/>
                  </a:cxn>
                  <a:cxn ang="0">
                    <a:pos x="348" y="43"/>
                  </a:cxn>
                  <a:cxn ang="0">
                    <a:pos x="376" y="29"/>
                  </a:cxn>
                  <a:cxn ang="0">
                    <a:pos x="407" y="34"/>
                  </a:cxn>
                  <a:cxn ang="0">
                    <a:pos x="430" y="53"/>
                  </a:cxn>
                  <a:cxn ang="0">
                    <a:pos x="429" y="80"/>
                  </a:cxn>
                  <a:cxn ang="0">
                    <a:pos x="435" y="102"/>
                  </a:cxn>
                  <a:cxn ang="0">
                    <a:pos x="424" y="123"/>
                  </a:cxn>
                  <a:cxn ang="0">
                    <a:pos x="442" y="158"/>
                  </a:cxn>
                  <a:cxn ang="0">
                    <a:pos x="473" y="195"/>
                  </a:cxn>
                  <a:cxn ang="0">
                    <a:pos x="478" y="217"/>
                  </a:cxn>
                  <a:cxn ang="0">
                    <a:pos x="511" y="226"/>
                  </a:cxn>
                  <a:cxn ang="0">
                    <a:pos x="521" y="242"/>
                  </a:cxn>
                  <a:cxn ang="0">
                    <a:pos x="525" y="263"/>
                  </a:cxn>
                  <a:cxn ang="0">
                    <a:pos x="501" y="284"/>
                  </a:cxn>
                  <a:cxn ang="0">
                    <a:pos x="465" y="271"/>
                  </a:cxn>
                  <a:cxn ang="0">
                    <a:pos x="449" y="285"/>
                  </a:cxn>
                  <a:cxn ang="0">
                    <a:pos x="463" y="311"/>
                  </a:cxn>
                  <a:cxn ang="0">
                    <a:pos x="465" y="333"/>
                  </a:cxn>
                  <a:cxn ang="0">
                    <a:pos x="473" y="353"/>
                  </a:cxn>
                  <a:cxn ang="0">
                    <a:pos x="451" y="380"/>
                  </a:cxn>
                  <a:cxn ang="0">
                    <a:pos x="417" y="401"/>
                  </a:cxn>
                  <a:cxn ang="0">
                    <a:pos x="412" y="427"/>
                  </a:cxn>
                  <a:cxn ang="0">
                    <a:pos x="402" y="452"/>
                  </a:cxn>
                  <a:cxn ang="0">
                    <a:pos x="381" y="443"/>
                  </a:cxn>
                  <a:cxn ang="0">
                    <a:pos x="349" y="450"/>
                  </a:cxn>
                  <a:cxn ang="0">
                    <a:pos x="327" y="427"/>
                  </a:cxn>
                  <a:cxn ang="0">
                    <a:pos x="297" y="433"/>
                  </a:cxn>
                  <a:cxn ang="0">
                    <a:pos x="275" y="428"/>
                  </a:cxn>
                  <a:cxn ang="0">
                    <a:pos x="253" y="436"/>
                  </a:cxn>
                  <a:cxn ang="0">
                    <a:pos x="238" y="428"/>
                  </a:cxn>
                  <a:cxn ang="0">
                    <a:pos x="215" y="416"/>
                  </a:cxn>
                  <a:cxn ang="0">
                    <a:pos x="193" y="406"/>
                  </a:cxn>
                  <a:cxn ang="0">
                    <a:pos x="160" y="401"/>
                  </a:cxn>
                  <a:cxn ang="0">
                    <a:pos x="121" y="394"/>
                  </a:cxn>
                  <a:cxn ang="0">
                    <a:pos x="64" y="401"/>
                  </a:cxn>
                  <a:cxn ang="0">
                    <a:pos x="41" y="422"/>
                  </a:cxn>
                  <a:cxn ang="0">
                    <a:pos x="17" y="428"/>
                  </a:cxn>
                </a:cxnLst>
                <a:rect l="0" t="0" r="r" b="b"/>
                <a:pathLst>
                  <a:path w="532" h="452">
                    <a:moveTo>
                      <a:pt x="17" y="428"/>
                    </a:moveTo>
                    <a:lnTo>
                      <a:pt x="21" y="387"/>
                    </a:lnTo>
                    <a:lnTo>
                      <a:pt x="6" y="374"/>
                    </a:lnTo>
                    <a:lnTo>
                      <a:pt x="0" y="363"/>
                    </a:lnTo>
                    <a:lnTo>
                      <a:pt x="11" y="351"/>
                    </a:lnTo>
                    <a:lnTo>
                      <a:pt x="26" y="342"/>
                    </a:lnTo>
                    <a:lnTo>
                      <a:pt x="37" y="325"/>
                    </a:lnTo>
                    <a:lnTo>
                      <a:pt x="38" y="308"/>
                    </a:lnTo>
                    <a:lnTo>
                      <a:pt x="38" y="292"/>
                    </a:lnTo>
                    <a:lnTo>
                      <a:pt x="20" y="220"/>
                    </a:lnTo>
                    <a:lnTo>
                      <a:pt x="19" y="210"/>
                    </a:lnTo>
                    <a:lnTo>
                      <a:pt x="33" y="214"/>
                    </a:lnTo>
                    <a:lnTo>
                      <a:pt x="49" y="210"/>
                    </a:lnTo>
                    <a:lnTo>
                      <a:pt x="65" y="213"/>
                    </a:lnTo>
                    <a:lnTo>
                      <a:pt x="73" y="210"/>
                    </a:lnTo>
                    <a:lnTo>
                      <a:pt x="79" y="204"/>
                    </a:lnTo>
                    <a:lnTo>
                      <a:pt x="86" y="208"/>
                    </a:lnTo>
                    <a:lnTo>
                      <a:pt x="94" y="207"/>
                    </a:lnTo>
                    <a:lnTo>
                      <a:pt x="91" y="193"/>
                    </a:lnTo>
                    <a:lnTo>
                      <a:pt x="97" y="190"/>
                    </a:lnTo>
                    <a:lnTo>
                      <a:pt x="106" y="190"/>
                    </a:lnTo>
                    <a:lnTo>
                      <a:pt x="111" y="183"/>
                    </a:lnTo>
                    <a:lnTo>
                      <a:pt x="118" y="179"/>
                    </a:lnTo>
                    <a:lnTo>
                      <a:pt x="125" y="182"/>
                    </a:lnTo>
                    <a:lnTo>
                      <a:pt x="130" y="188"/>
                    </a:lnTo>
                    <a:lnTo>
                      <a:pt x="138" y="192"/>
                    </a:lnTo>
                    <a:lnTo>
                      <a:pt x="145" y="190"/>
                    </a:lnTo>
                    <a:lnTo>
                      <a:pt x="144" y="181"/>
                    </a:lnTo>
                    <a:lnTo>
                      <a:pt x="139" y="175"/>
                    </a:lnTo>
                    <a:lnTo>
                      <a:pt x="135" y="167"/>
                    </a:lnTo>
                    <a:lnTo>
                      <a:pt x="137" y="160"/>
                    </a:lnTo>
                    <a:lnTo>
                      <a:pt x="145" y="147"/>
                    </a:lnTo>
                    <a:lnTo>
                      <a:pt x="145" y="138"/>
                    </a:lnTo>
                    <a:lnTo>
                      <a:pt x="148" y="129"/>
                    </a:lnTo>
                    <a:lnTo>
                      <a:pt x="148" y="122"/>
                    </a:lnTo>
                    <a:lnTo>
                      <a:pt x="149" y="113"/>
                    </a:lnTo>
                    <a:lnTo>
                      <a:pt x="156" y="110"/>
                    </a:lnTo>
                    <a:lnTo>
                      <a:pt x="165" y="107"/>
                    </a:lnTo>
                    <a:lnTo>
                      <a:pt x="170" y="102"/>
                    </a:lnTo>
                    <a:lnTo>
                      <a:pt x="177" y="99"/>
                    </a:lnTo>
                    <a:lnTo>
                      <a:pt x="191" y="99"/>
                    </a:lnTo>
                    <a:lnTo>
                      <a:pt x="199" y="80"/>
                    </a:lnTo>
                    <a:lnTo>
                      <a:pt x="192" y="77"/>
                    </a:lnTo>
                    <a:lnTo>
                      <a:pt x="183" y="77"/>
                    </a:lnTo>
                    <a:lnTo>
                      <a:pt x="183" y="69"/>
                    </a:lnTo>
                    <a:lnTo>
                      <a:pt x="183" y="61"/>
                    </a:lnTo>
                    <a:lnTo>
                      <a:pt x="191" y="57"/>
                    </a:lnTo>
                    <a:lnTo>
                      <a:pt x="197" y="51"/>
                    </a:lnTo>
                    <a:lnTo>
                      <a:pt x="195" y="50"/>
                    </a:lnTo>
                    <a:lnTo>
                      <a:pt x="195" y="48"/>
                    </a:lnTo>
                    <a:lnTo>
                      <a:pt x="204" y="50"/>
                    </a:lnTo>
                    <a:lnTo>
                      <a:pt x="210" y="46"/>
                    </a:lnTo>
                    <a:lnTo>
                      <a:pt x="213" y="37"/>
                    </a:lnTo>
                    <a:lnTo>
                      <a:pt x="219" y="32"/>
                    </a:lnTo>
                    <a:lnTo>
                      <a:pt x="235" y="39"/>
                    </a:lnTo>
                    <a:lnTo>
                      <a:pt x="242" y="37"/>
                    </a:lnTo>
                    <a:lnTo>
                      <a:pt x="253" y="25"/>
                    </a:lnTo>
                    <a:lnTo>
                      <a:pt x="254" y="16"/>
                    </a:lnTo>
                    <a:lnTo>
                      <a:pt x="267" y="5"/>
                    </a:lnTo>
                    <a:lnTo>
                      <a:pt x="273" y="0"/>
                    </a:lnTo>
                    <a:lnTo>
                      <a:pt x="284" y="0"/>
                    </a:lnTo>
                    <a:lnTo>
                      <a:pt x="286" y="8"/>
                    </a:lnTo>
                    <a:lnTo>
                      <a:pt x="302" y="5"/>
                    </a:lnTo>
                    <a:lnTo>
                      <a:pt x="310" y="8"/>
                    </a:lnTo>
                    <a:lnTo>
                      <a:pt x="313" y="15"/>
                    </a:lnTo>
                    <a:lnTo>
                      <a:pt x="329" y="13"/>
                    </a:lnTo>
                    <a:lnTo>
                      <a:pt x="338" y="14"/>
                    </a:lnTo>
                    <a:lnTo>
                      <a:pt x="350" y="24"/>
                    </a:lnTo>
                    <a:lnTo>
                      <a:pt x="348" y="43"/>
                    </a:lnTo>
                    <a:lnTo>
                      <a:pt x="363" y="35"/>
                    </a:lnTo>
                    <a:lnTo>
                      <a:pt x="370" y="34"/>
                    </a:lnTo>
                    <a:lnTo>
                      <a:pt x="376" y="29"/>
                    </a:lnTo>
                    <a:lnTo>
                      <a:pt x="392" y="27"/>
                    </a:lnTo>
                    <a:lnTo>
                      <a:pt x="399" y="29"/>
                    </a:lnTo>
                    <a:lnTo>
                      <a:pt x="407" y="34"/>
                    </a:lnTo>
                    <a:lnTo>
                      <a:pt x="413" y="39"/>
                    </a:lnTo>
                    <a:lnTo>
                      <a:pt x="422" y="52"/>
                    </a:lnTo>
                    <a:lnTo>
                      <a:pt x="430" y="53"/>
                    </a:lnTo>
                    <a:lnTo>
                      <a:pt x="431" y="64"/>
                    </a:lnTo>
                    <a:lnTo>
                      <a:pt x="429" y="73"/>
                    </a:lnTo>
                    <a:lnTo>
                      <a:pt x="429" y="80"/>
                    </a:lnTo>
                    <a:lnTo>
                      <a:pt x="434" y="88"/>
                    </a:lnTo>
                    <a:lnTo>
                      <a:pt x="436" y="95"/>
                    </a:lnTo>
                    <a:lnTo>
                      <a:pt x="435" y="102"/>
                    </a:lnTo>
                    <a:lnTo>
                      <a:pt x="433" y="110"/>
                    </a:lnTo>
                    <a:lnTo>
                      <a:pt x="426" y="116"/>
                    </a:lnTo>
                    <a:lnTo>
                      <a:pt x="424" y="123"/>
                    </a:lnTo>
                    <a:lnTo>
                      <a:pt x="426" y="131"/>
                    </a:lnTo>
                    <a:lnTo>
                      <a:pt x="437" y="143"/>
                    </a:lnTo>
                    <a:lnTo>
                      <a:pt x="442" y="158"/>
                    </a:lnTo>
                    <a:lnTo>
                      <a:pt x="453" y="180"/>
                    </a:lnTo>
                    <a:lnTo>
                      <a:pt x="458" y="186"/>
                    </a:lnTo>
                    <a:lnTo>
                      <a:pt x="473" y="195"/>
                    </a:lnTo>
                    <a:lnTo>
                      <a:pt x="478" y="201"/>
                    </a:lnTo>
                    <a:lnTo>
                      <a:pt x="479" y="209"/>
                    </a:lnTo>
                    <a:lnTo>
                      <a:pt x="478" y="217"/>
                    </a:lnTo>
                    <a:lnTo>
                      <a:pt x="482" y="224"/>
                    </a:lnTo>
                    <a:lnTo>
                      <a:pt x="505" y="222"/>
                    </a:lnTo>
                    <a:lnTo>
                      <a:pt x="511" y="226"/>
                    </a:lnTo>
                    <a:lnTo>
                      <a:pt x="519" y="229"/>
                    </a:lnTo>
                    <a:lnTo>
                      <a:pt x="516" y="236"/>
                    </a:lnTo>
                    <a:lnTo>
                      <a:pt x="521" y="242"/>
                    </a:lnTo>
                    <a:lnTo>
                      <a:pt x="531" y="244"/>
                    </a:lnTo>
                    <a:lnTo>
                      <a:pt x="532" y="257"/>
                    </a:lnTo>
                    <a:lnTo>
                      <a:pt x="525" y="263"/>
                    </a:lnTo>
                    <a:lnTo>
                      <a:pt x="521" y="269"/>
                    </a:lnTo>
                    <a:lnTo>
                      <a:pt x="509" y="279"/>
                    </a:lnTo>
                    <a:lnTo>
                      <a:pt x="501" y="284"/>
                    </a:lnTo>
                    <a:lnTo>
                      <a:pt x="484" y="282"/>
                    </a:lnTo>
                    <a:lnTo>
                      <a:pt x="472" y="272"/>
                    </a:lnTo>
                    <a:lnTo>
                      <a:pt x="465" y="271"/>
                    </a:lnTo>
                    <a:lnTo>
                      <a:pt x="457" y="274"/>
                    </a:lnTo>
                    <a:lnTo>
                      <a:pt x="456" y="282"/>
                    </a:lnTo>
                    <a:lnTo>
                      <a:pt x="449" y="285"/>
                    </a:lnTo>
                    <a:lnTo>
                      <a:pt x="450" y="294"/>
                    </a:lnTo>
                    <a:lnTo>
                      <a:pt x="461" y="304"/>
                    </a:lnTo>
                    <a:lnTo>
                      <a:pt x="463" y="311"/>
                    </a:lnTo>
                    <a:lnTo>
                      <a:pt x="461" y="320"/>
                    </a:lnTo>
                    <a:lnTo>
                      <a:pt x="466" y="325"/>
                    </a:lnTo>
                    <a:lnTo>
                      <a:pt x="465" y="333"/>
                    </a:lnTo>
                    <a:lnTo>
                      <a:pt x="472" y="337"/>
                    </a:lnTo>
                    <a:lnTo>
                      <a:pt x="474" y="344"/>
                    </a:lnTo>
                    <a:lnTo>
                      <a:pt x="473" y="353"/>
                    </a:lnTo>
                    <a:lnTo>
                      <a:pt x="478" y="375"/>
                    </a:lnTo>
                    <a:lnTo>
                      <a:pt x="458" y="375"/>
                    </a:lnTo>
                    <a:lnTo>
                      <a:pt x="451" y="380"/>
                    </a:lnTo>
                    <a:lnTo>
                      <a:pt x="442" y="380"/>
                    </a:lnTo>
                    <a:lnTo>
                      <a:pt x="435" y="384"/>
                    </a:lnTo>
                    <a:lnTo>
                      <a:pt x="417" y="401"/>
                    </a:lnTo>
                    <a:lnTo>
                      <a:pt x="414" y="409"/>
                    </a:lnTo>
                    <a:lnTo>
                      <a:pt x="414" y="418"/>
                    </a:lnTo>
                    <a:lnTo>
                      <a:pt x="412" y="427"/>
                    </a:lnTo>
                    <a:lnTo>
                      <a:pt x="414" y="443"/>
                    </a:lnTo>
                    <a:lnTo>
                      <a:pt x="410" y="450"/>
                    </a:lnTo>
                    <a:lnTo>
                      <a:pt x="402" y="452"/>
                    </a:lnTo>
                    <a:lnTo>
                      <a:pt x="397" y="446"/>
                    </a:lnTo>
                    <a:lnTo>
                      <a:pt x="390" y="443"/>
                    </a:lnTo>
                    <a:lnTo>
                      <a:pt x="381" y="443"/>
                    </a:lnTo>
                    <a:lnTo>
                      <a:pt x="365" y="445"/>
                    </a:lnTo>
                    <a:lnTo>
                      <a:pt x="356" y="445"/>
                    </a:lnTo>
                    <a:lnTo>
                      <a:pt x="349" y="450"/>
                    </a:lnTo>
                    <a:lnTo>
                      <a:pt x="343" y="444"/>
                    </a:lnTo>
                    <a:lnTo>
                      <a:pt x="339" y="436"/>
                    </a:lnTo>
                    <a:lnTo>
                      <a:pt x="327" y="427"/>
                    </a:lnTo>
                    <a:lnTo>
                      <a:pt x="310" y="445"/>
                    </a:lnTo>
                    <a:lnTo>
                      <a:pt x="302" y="440"/>
                    </a:lnTo>
                    <a:lnTo>
                      <a:pt x="297" y="433"/>
                    </a:lnTo>
                    <a:lnTo>
                      <a:pt x="290" y="435"/>
                    </a:lnTo>
                    <a:lnTo>
                      <a:pt x="281" y="433"/>
                    </a:lnTo>
                    <a:lnTo>
                      <a:pt x="275" y="428"/>
                    </a:lnTo>
                    <a:lnTo>
                      <a:pt x="269" y="434"/>
                    </a:lnTo>
                    <a:lnTo>
                      <a:pt x="261" y="434"/>
                    </a:lnTo>
                    <a:lnTo>
                      <a:pt x="253" y="436"/>
                    </a:lnTo>
                    <a:lnTo>
                      <a:pt x="247" y="443"/>
                    </a:lnTo>
                    <a:lnTo>
                      <a:pt x="240" y="436"/>
                    </a:lnTo>
                    <a:lnTo>
                      <a:pt x="238" y="428"/>
                    </a:lnTo>
                    <a:lnTo>
                      <a:pt x="223" y="429"/>
                    </a:lnTo>
                    <a:lnTo>
                      <a:pt x="216" y="424"/>
                    </a:lnTo>
                    <a:lnTo>
                      <a:pt x="215" y="416"/>
                    </a:lnTo>
                    <a:lnTo>
                      <a:pt x="208" y="412"/>
                    </a:lnTo>
                    <a:lnTo>
                      <a:pt x="199" y="409"/>
                    </a:lnTo>
                    <a:lnTo>
                      <a:pt x="193" y="406"/>
                    </a:lnTo>
                    <a:lnTo>
                      <a:pt x="184" y="407"/>
                    </a:lnTo>
                    <a:lnTo>
                      <a:pt x="176" y="406"/>
                    </a:lnTo>
                    <a:lnTo>
                      <a:pt x="160" y="401"/>
                    </a:lnTo>
                    <a:lnTo>
                      <a:pt x="146" y="392"/>
                    </a:lnTo>
                    <a:lnTo>
                      <a:pt x="138" y="395"/>
                    </a:lnTo>
                    <a:lnTo>
                      <a:pt x="121" y="394"/>
                    </a:lnTo>
                    <a:lnTo>
                      <a:pt x="113" y="391"/>
                    </a:lnTo>
                    <a:lnTo>
                      <a:pt x="71" y="397"/>
                    </a:lnTo>
                    <a:lnTo>
                      <a:pt x="64" y="401"/>
                    </a:lnTo>
                    <a:lnTo>
                      <a:pt x="62" y="408"/>
                    </a:lnTo>
                    <a:lnTo>
                      <a:pt x="55" y="414"/>
                    </a:lnTo>
                    <a:lnTo>
                      <a:pt x="41" y="422"/>
                    </a:lnTo>
                    <a:lnTo>
                      <a:pt x="32" y="421"/>
                    </a:lnTo>
                    <a:lnTo>
                      <a:pt x="24" y="422"/>
                    </a:lnTo>
                    <a:lnTo>
                      <a:pt x="17" y="428"/>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256" name="Group 199"/>
              <p:cNvGrpSpPr>
                <a:grpSpLocks noChangeAspect="1"/>
              </p:cNvGrpSpPr>
              <p:nvPr/>
            </p:nvGrpSpPr>
            <p:grpSpPr bwMode="gray">
              <a:xfrm>
                <a:off x="5033169" y="2808635"/>
                <a:ext cx="68263" cy="68263"/>
                <a:chOff x="2688" y="1930"/>
                <a:chExt cx="43" cy="43"/>
              </a:xfrm>
              <a:grpFill/>
            </p:grpSpPr>
            <p:sp>
              <p:nvSpPr>
                <p:cNvPr id="279" name="Freeform 200"/>
                <p:cNvSpPr>
                  <a:spLocks noChangeAspect="1"/>
                </p:cNvSpPr>
                <p:nvPr/>
              </p:nvSpPr>
              <p:spPr bwMode="gray">
                <a:xfrm>
                  <a:off x="2688" y="1930"/>
                  <a:ext cx="43" cy="43"/>
                </a:xfrm>
                <a:custGeom>
                  <a:avLst/>
                  <a:gdLst/>
                  <a:ahLst/>
                  <a:cxnLst>
                    <a:cxn ang="0">
                      <a:pos x="145" y="208"/>
                    </a:cxn>
                    <a:cxn ang="0">
                      <a:pos x="129" y="192"/>
                    </a:cxn>
                    <a:cxn ang="0">
                      <a:pos x="114" y="180"/>
                    </a:cxn>
                    <a:cxn ang="0">
                      <a:pos x="98" y="179"/>
                    </a:cxn>
                    <a:cxn ang="0">
                      <a:pos x="82" y="140"/>
                    </a:cxn>
                    <a:cxn ang="0">
                      <a:pos x="52" y="114"/>
                    </a:cxn>
                    <a:cxn ang="0">
                      <a:pos x="35" y="93"/>
                    </a:cxn>
                    <a:cxn ang="0">
                      <a:pos x="23" y="73"/>
                    </a:cxn>
                    <a:cxn ang="0">
                      <a:pos x="22" y="60"/>
                    </a:cxn>
                    <a:cxn ang="0">
                      <a:pos x="7" y="40"/>
                    </a:cxn>
                    <a:cxn ang="0">
                      <a:pos x="3" y="29"/>
                    </a:cxn>
                    <a:cxn ang="0">
                      <a:pos x="8" y="0"/>
                    </a:cxn>
                    <a:cxn ang="0">
                      <a:pos x="30" y="19"/>
                    </a:cxn>
                    <a:cxn ang="0">
                      <a:pos x="61" y="4"/>
                    </a:cxn>
                    <a:cxn ang="0">
                      <a:pos x="79" y="8"/>
                    </a:cxn>
                    <a:cxn ang="0">
                      <a:pos x="89" y="9"/>
                    </a:cxn>
                    <a:cxn ang="0">
                      <a:pos x="108" y="9"/>
                    </a:cxn>
                    <a:cxn ang="0">
                      <a:pos x="125" y="9"/>
                    </a:cxn>
                    <a:cxn ang="0">
                      <a:pos x="135" y="16"/>
                    </a:cxn>
                    <a:cxn ang="0">
                      <a:pos x="152" y="18"/>
                    </a:cxn>
                    <a:cxn ang="0">
                      <a:pos x="162" y="14"/>
                    </a:cxn>
                    <a:cxn ang="0">
                      <a:pos x="167" y="28"/>
                    </a:cxn>
                    <a:cxn ang="0">
                      <a:pos x="186" y="28"/>
                    </a:cxn>
                    <a:cxn ang="0">
                      <a:pos x="200" y="35"/>
                    </a:cxn>
                    <a:cxn ang="0">
                      <a:pos x="190" y="57"/>
                    </a:cxn>
                    <a:cxn ang="0">
                      <a:pos x="189" y="63"/>
                    </a:cxn>
                    <a:cxn ang="0">
                      <a:pos x="191" y="76"/>
                    </a:cxn>
                    <a:cxn ang="0">
                      <a:pos x="199" y="79"/>
                    </a:cxn>
                    <a:cxn ang="0">
                      <a:pos x="207" y="87"/>
                    </a:cxn>
                    <a:cxn ang="0">
                      <a:pos x="212" y="93"/>
                    </a:cxn>
                    <a:cxn ang="0">
                      <a:pos x="211" y="102"/>
                    </a:cxn>
                    <a:cxn ang="0">
                      <a:pos x="195" y="98"/>
                    </a:cxn>
                    <a:cxn ang="0">
                      <a:pos x="201" y="109"/>
                    </a:cxn>
                    <a:cxn ang="0">
                      <a:pos x="208" y="126"/>
                    </a:cxn>
                    <a:cxn ang="0">
                      <a:pos x="202" y="129"/>
                    </a:cxn>
                    <a:cxn ang="0">
                      <a:pos x="192" y="135"/>
                    </a:cxn>
                    <a:cxn ang="0">
                      <a:pos x="184" y="136"/>
                    </a:cxn>
                    <a:cxn ang="0">
                      <a:pos x="176" y="137"/>
                    </a:cxn>
                    <a:cxn ang="0">
                      <a:pos x="183" y="146"/>
                    </a:cxn>
                    <a:cxn ang="0">
                      <a:pos x="183" y="157"/>
                    </a:cxn>
                    <a:cxn ang="0">
                      <a:pos x="178" y="149"/>
                    </a:cxn>
                    <a:cxn ang="0">
                      <a:pos x="163" y="156"/>
                    </a:cxn>
                    <a:cxn ang="0">
                      <a:pos x="160" y="170"/>
                    </a:cxn>
                    <a:cxn ang="0">
                      <a:pos x="151" y="175"/>
                    </a:cxn>
                    <a:cxn ang="0">
                      <a:pos x="149" y="189"/>
                    </a:cxn>
                    <a:cxn ang="0">
                      <a:pos x="154" y="201"/>
                    </a:cxn>
                  </a:cxnLst>
                  <a:rect l="0" t="0" r="r" b="b"/>
                  <a:pathLst>
                    <a:path w="215" h="216">
                      <a:moveTo>
                        <a:pt x="149" y="216"/>
                      </a:moveTo>
                      <a:lnTo>
                        <a:pt x="149" y="208"/>
                      </a:lnTo>
                      <a:lnTo>
                        <a:pt x="145" y="208"/>
                      </a:lnTo>
                      <a:lnTo>
                        <a:pt x="146" y="203"/>
                      </a:lnTo>
                      <a:lnTo>
                        <a:pt x="137" y="202"/>
                      </a:lnTo>
                      <a:lnTo>
                        <a:pt x="129" y="192"/>
                      </a:lnTo>
                      <a:lnTo>
                        <a:pt x="122" y="191"/>
                      </a:lnTo>
                      <a:lnTo>
                        <a:pt x="114" y="185"/>
                      </a:lnTo>
                      <a:lnTo>
                        <a:pt x="114" y="180"/>
                      </a:lnTo>
                      <a:lnTo>
                        <a:pt x="106" y="179"/>
                      </a:lnTo>
                      <a:lnTo>
                        <a:pt x="99" y="184"/>
                      </a:lnTo>
                      <a:lnTo>
                        <a:pt x="98" y="179"/>
                      </a:lnTo>
                      <a:lnTo>
                        <a:pt x="105" y="175"/>
                      </a:lnTo>
                      <a:lnTo>
                        <a:pt x="83" y="151"/>
                      </a:lnTo>
                      <a:lnTo>
                        <a:pt x="82" y="140"/>
                      </a:lnTo>
                      <a:lnTo>
                        <a:pt x="77" y="136"/>
                      </a:lnTo>
                      <a:lnTo>
                        <a:pt x="72" y="133"/>
                      </a:lnTo>
                      <a:lnTo>
                        <a:pt x="52" y="114"/>
                      </a:lnTo>
                      <a:lnTo>
                        <a:pt x="51" y="109"/>
                      </a:lnTo>
                      <a:lnTo>
                        <a:pt x="41" y="95"/>
                      </a:lnTo>
                      <a:lnTo>
                        <a:pt x="35" y="93"/>
                      </a:lnTo>
                      <a:lnTo>
                        <a:pt x="27" y="81"/>
                      </a:lnTo>
                      <a:lnTo>
                        <a:pt x="22" y="79"/>
                      </a:lnTo>
                      <a:lnTo>
                        <a:pt x="23" y="73"/>
                      </a:lnTo>
                      <a:lnTo>
                        <a:pt x="25" y="71"/>
                      </a:lnTo>
                      <a:lnTo>
                        <a:pt x="22" y="65"/>
                      </a:lnTo>
                      <a:lnTo>
                        <a:pt x="22" y="60"/>
                      </a:lnTo>
                      <a:lnTo>
                        <a:pt x="16" y="54"/>
                      </a:lnTo>
                      <a:lnTo>
                        <a:pt x="12" y="41"/>
                      </a:lnTo>
                      <a:lnTo>
                        <a:pt x="7" y="40"/>
                      </a:lnTo>
                      <a:lnTo>
                        <a:pt x="0" y="34"/>
                      </a:lnTo>
                      <a:lnTo>
                        <a:pt x="0" y="31"/>
                      </a:lnTo>
                      <a:lnTo>
                        <a:pt x="3" y="29"/>
                      </a:lnTo>
                      <a:lnTo>
                        <a:pt x="2" y="25"/>
                      </a:lnTo>
                      <a:lnTo>
                        <a:pt x="2" y="6"/>
                      </a:lnTo>
                      <a:lnTo>
                        <a:pt x="8" y="0"/>
                      </a:lnTo>
                      <a:lnTo>
                        <a:pt x="17" y="2"/>
                      </a:lnTo>
                      <a:lnTo>
                        <a:pt x="17" y="4"/>
                      </a:lnTo>
                      <a:lnTo>
                        <a:pt x="30" y="19"/>
                      </a:lnTo>
                      <a:lnTo>
                        <a:pt x="34" y="19"/>
                      </a:lnTo>
                      <a:lnTo>
                        <a:pt x="43" y="2"/>
                      </a:lnTo>
                      <a:lnTo>
                        <a:pt x="61" y="4"/>
                      </a:lnTo>
                      <a:lnTo>
                        <a:pt x="65" y="0"/>
                      </a:lnTo>
                      <a:lnTo>
                        <a:pt x="67" y="0"/>
                      </a:lnTo>
                      <a:lnTo>
                        <a:pt x="79" y="8"/>
                      </a:lnTo>
                      <a:lnTo>
                        <a:pt x="83" y="8"/>
                      </a:lnTo>
                      <a:lnTo>
                        <a:pt x="86" y="6"/>
                      </a:lnTo>
                      <a:lnTo>
                        <a:pt x="89" y="9"/>
                      </a:lnTo>
                      <a:lnTo>
                        <a:pt x="104" y="12"/>
                      </a:lnTo>
                      <a:lnTo>
                        <a:pt x="105" y="9"/>
                      </a:lnTo>
                      <a:lnTo>
                        <a:pt x="108" y="9"/>
                      </a:lnTo>
                      <a:lnTo>
                        <a:pt x="116" y="17"/>
                      </a:lnTo>
                      <a:lnTo>
                        <a:pt x="119" y="17"/>
                      </a:lnTo>
                      <a:lnTo>
                        <a:pt x="125" y="9"/>
                      </a:lnTo>
                      <a:lnTo>
                        <a:pt x="129" y="9"/>
                      </a:lnTo>
                      <a:lnTo>
                        <a:pt x="132" y="14"/>
                      </a:lnTo>
                      <a:lnTo>
                        <a:pt x="135" y="16"/>
                      </a:lnTo>
                      <a:lnTo>
                        <a:pt x="137" y="11"/>
                      </a:lnTo>
                      <a:lnTo>
                        <a:pt x="148" y="12"/>
                      </a:lnTo>
                      <a:lnTo>
                        <a:pt x="152" y="18"/>
                      </a:lnTo>
                      <a:lnTo>
                        <a:pt x="154" y="17"/>
                      </a:lnTo>
                      <a:lnTo>
                        <a:pt x="154" y="14"/>
                      </a:lnTo>
                      <a:lnTo>
                        <a:pt x="162" y="14"/>
                      </a:lnTo>
                      <a:lnTo>
                        <a:pt x="168" y="22"/>
                      </a:lnTo>
                      <a:lnTo>
                        <a:pt x="167" y="27"/>
                      </a:lnTo>
                      <a:lnTo>
                        <a:pt x="167" y="28"/>
                      </a:lnTo>
                      <a:lnTo>
                        <a:pt x="173" y="33"/>
                      </a:lnTo>
                      <a:lnTo>
                        <a:pt x="180" y="33"/>
                      </a:lnTo>
                      <a:lnTo>
                        <a:pt x="186" y="28"/>
                      </a:lnTo>
                      <a:lnTo>
                        <a:pt x="199" y="28"/>
                      </a:lnTo>
                      <a:lnTo>
                        <a:pt x="201" y="31"/>
                      </a:lnTo>
                      <a:lnTo>
                        <a:pt x="200" y="35"/>
                      </a:lnTo>
                      <a:lnTo>
                        <a:pt x="200" y="39"/>
                      </a:lnTo>
                      <a:lnTo>
                        <a:pt x="195" y="46"/>
                      </a:lnTo>
                      <a:lnTo>
                        <a:pt x="190" y="57"/>
                      </a:lnTo>
                      <a:lnTo>
                        <a:pt x="188" y="59"/>
                      </a:lnTo>
                      <a:lnTo>
                        <a:pt x="188" y="61"/>
                      </a:lnTo>
                      <a:lnTo>
                        <a:pt x="189" y="63"/>
                      </a:lnTo>
                      <a:lnTo>
                        <a:pt x="185" y="68"/>
                      </a:lnTo>
                      <a:lnTo>
                        <a:pt x="188" y="76"/>
                      </a:lnTo>
                      <a:lnTo>
                        <a:pt x="191" y="76"/>
                      </a:lnTo>
                      <a:lnTo>
                        <a:pt x="194" y="78"/>
                      </a:lnTo>
                      <a:lnTo>
                        <a:pt x="197" y="77"/>
                      </a:lnTo>
                      <a:lnTo>
                        <a:pt x="199" y="79"/>
                      </a:lnTo>
                      <a:lnTo>
                        <a:pt x="200" y="83"/>
                      </a:lnTo>
                      <a:lnTo>
                        <a:pt x="203" y="87"/>
                      </a:lnTo>
                      <a:lnTo>
                        <a:pt x="207" y="87"/>
                      </a:lnTo>
                      <a:lnTo>
                        <a:pt x="207" y="88"/>
                      </a:lnTo>
                      <a:lnTo>
                        <a:pt x="207" y="90"/>
                      </a:lnTo>
                      <a:lnTo>
                        <a:pt x="212" y="93"/>
                      </a:lnTo>
                      <a:lnTo>
                        <a:pt x="215" y="94"/>
                      </a:lnTo>
                      <a:lnTo>
                        <a:pt x="215" y="97"/>
                      </a:lnTo>
                      <a:lnTo>
                        <a:pt x="211" y="102"/>
                      </a:lnTo>
                      <a:lnTo>
                        <a:pt x="202" y="102"/>
                      </a:lnTo>
                      <a:lnTo>
                        <a:pt x="197" y="98"/>
                      </a:lnTo>
                      <a:lnTo>
                        <a:pt x="195" y="98"/>
                      </a:lnTo>
                      <a:lnTo>
                        <a:pt x="194" y="100"/>
                      </a:lnTo>
                      <a:lnTo>
                        <a:pt x="195" y="102"/>
                      </a:lnTo>
                      <a:lnTo>
                        <a:pt x="201" y="109"/>
                      </a:lnTo>
                      <a:lnTo>
                        <a:pt x="207" y="117"/>
                      </a:lnTo>
                      <a:lnTo>
                        <a:pt x="210" y="119"/>
                      </a:lnTo>
                      <a:lnTo>
                        <a:pt x="208" y="126"/>
                      </a:lnTo>
                      <a:lnTo>
                        <a:pt x="207" y="129"/>
                      </a:lnTo>
                      <a:lnTo>
                        <a:pt x="205" y="130"/>
                      </a:lnTo>
                      <a:lnTo>
                        <a:pt x="202" y="129"/>
                      </a:lnTo>
                      <a:lnTo>
                        <a:pt x="200" y="129"/>
                      </a:lnTo>
                      <a:lnTo>
                        <a:pt x="197" y="132"/>
                      </a:lnTo>
                      <a:lnTo>
                        <a:pt x="192" y="135"/>
                      </a:lnTo>
                      <a:lnTo>
                        <a:pt x="189" y="135"/>
                      </a:lnTo>
                      <a:lnTo>
                        <a:pt x="186" y="136"/>
                      </a:lnTo>
                      <a:lnTo>
                        <a:pt x="184" y="136"/>
                      </a:lnTo>
                      <a:lnTo>
                        <a:pt x="183" y="133"/>
                      </a:lnTo>
                      <a:lnTo>
                        <a:pt x="180" y="133"/>
                      </a:lnTo>
                      <a:lnTo>
                        <a:pt x="176" y="137"/>
                      </a:lnTo>
                      <a:lnTo>
                        <a:pt x="178" y="140"/>
                      </a:lnTo>
                      <a:lnTo>
                        <a:pt x="181" y="141"/>
                      </a:lnTo>
                      <a:lnTo>
                        <a:pt x="183" y="146"/>
                      </a:lnTo>
                      <a:lnTo>
                        <a:pt x="184" y="149"/>
                      </a:lnTo>
                      <a:lnTo>
                        <a:pt x="184" y="154"/>
                      </a:lnTo>
                      <a:lnTo>
                        <a:pt x="183" y="157"/>
                      </a:lnTo>
                      <a:lnTo>
                        <a:pt x="180" y="157"/>
                      </a:lnTo>
                      <a:lnTo>
                        <a:pt x="179" y="154"/>
                      </a:lnTo>
                      <a:lnTo>
                        <a:pt x="178" y="149"/>
                      </a:lnTo>
                      <a:lnTo>
                        <a:pt x="175" y="148"/>
                      </a:lnTo>
                      <a:lnTo>
                        <a:pt x="172" y="148"/>
                      </a:lnTo>
                      <a:lnTo>
                        <a:pt x="163" y="156"/>
                      </a:lnTo>
                      <a:lnTo>
                        <a:pt x="162" y="160"/>
                      </a:lnTo>
                      <a:lnTo>
                        <a:pt x="160" y="163"/>
                      </a:lnTo>
                      <a:lnTo>
                        <a:pt x="160" y="170"/>
                      </a:lnTo>
                      <a:lnTo>
                        <a:pt x="158" y="173"/>
                      </a:lnTo>
                      <a:lnTo>
                        <a:pt x="153" y="173"/>
                      </a:lnTo>
                      <a:lnTo>
                        <a:pt x="151" y="175"/>
                      </a:lnTo>
                      <a:lnTo>
                        <a:pt x="151" y="184"/>
                      </a:lnTo>
                      <a:lnTo>
                        <a:pt x="149" y="185"/>
                      </a:lnTo>
                      <a:lnTo>
                        <a:pt x="149" y="189"/>
                      </a:lnTo>
                      <a:lnTo>
                        <a:pt x="152" y="194"/>
                      </a:lnTo>
                      <a:lnTo>
                        <a:pt x="154" y="196"/>
                      </a:lnTo>
                      <a:lnTo>
                        <a:pt x="154" y="201"/>
                      </a:lnTo>
                      <a:lnTo>
                        <a:pt x="149" y="208"/>
                      </a:lnTo>
                      <a:lnTo>
                        <a:pt x="149" y="21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80" name="Freeform 201"/>
                <p:cNvSpPr>
                  <a:spLocks noChangeAspect="1"/>
                </p:cNvSpPr>
                <p:nvPr/>
              </p:nvSpPr>
              <p:spPr bwMode="gray">
                <a:xfrm>
                  <a:off x="2703" y="1965"/>
                  <a:ext cx="15" cy="8"/>
                </a:xfrm>
                <a:custGeom>
                  <a:avLst/>
                  <a:gdLst/>
                  <a:ahLst/>
                  <a:cxnLst>
                    <a:cxn ang="0">
                      <a:pos x="75" y="42"/>
                    </a:cxn>
                    <a:cxn ang="0">
                      <a:pos x="45" y="20"/>
                    </a:cxn>
                    <a:cxn ang="0">
                      <a:pos x="29" y="17"/>
                    </a:cxn>
                    <a:cxn ang="0">
                      <a:pos x="13" y="7"/>
                    </a:cxn>
                    <a:cxn ang="0">
                      <a:pos x="0" y="5"/>
                    </a:cxn>
                    <a:cxn ang="0">
                      <a:pos x="4" y="0"/>
                    </a:cxn>
                    <a:cxn ang="0">
                      <a:pos x="15" y="2"/>
                    </a:cxn>
                    <a:cxn ang="0">
                      <a:pos x="20" y="10"/>
                    </a:cxn>
                    <a:cxn ang="0">
                      <a:pos x="25" y="10"/>
                    </a:cxn>
                    <a:cxn ang="0">
                      <a:pos x="32" y="5"/>
                    </a:cxn>
                    <a:cxn ang="0">
                      <a:pos x="40" y="6"/>
                    </a:cxn>
                    <a:cxn ang="0">
                      <a:pos x="40" y="11"/>
                    </a:cxn>
                    <a:cxn ang="0">
                      <a:pos x="48" y="17"/>
                    </a:cxn>
                    <a:cxn ang="0">
                      <a:pos x="55" y="18"/>
                    </a:cxn>
                    <a:cxn ang="0">
                      <a:pos x="63" y="28"/>
                    </a:cxn>
                    <a:cxn ang="0">
                      <a:pos x="72" y="29"/>
                    </a:cxn>
                    <a:cxn ang="0">
                      <a:pos x="71" y="34"/>
                    </a:cxn>
                    <a:cxn ang="0">
                      <a:pos x="75" y="34"/>
                    </a:cxn>
                    <a:cxn ang="0">
                      <a:pos x="75" y="42"/>
                    </a:cxn>
                  </a:cxnLst>
                  <a:rect l="0" t="0" r="r" b="b"/>
                  <a:pathLst>
                    <a:path w="75" h="42">
                      <a:moveTo>
                        <a:pt x="75" y="42"/>
                      </a:moveTo>
                      <a:lnTo>
                        <a:pt x="45" y="20"/>
                      </a:lnTo>
                      <a:lnTo>
                        <a:pt x="29" y="17"/>
                      </a:lnTo>
                      <a:lnTo>
                        <a:pt x="13" y="7"/>
                      </a:lnTo>
                      <a:lnTo>
                        <a:pt x="0" y="5"/>
                      </a:lnTo>
                      <a:lnTo>
                        <a:pt x="4" y="0"/>
                      </a:lnTo>
                      <a:lnTo>
                        <a:pt x="15" y="2"/>
                      </a:lnTo>
                      <a:lnTo>
                        <a:pt x="20" y="10"/>
                      </a:lnTo>
                      <a:lnTo>
                        <a:pt x="25" y="10"/>
                      </a:lnTo>
                      <a:lnTo>
                        <a:pt x="32" y="5"/>
                      </a:lnTo>
                      <a:lnTo>
                        <a:pt x="40" y="6"/>
                      </a:lnTo>
                      <a:lnTo>
                        <a:pt x="40" y="11"/>
                      </a:lnTo>
                      <a:lnTo>
                        <a:pt x="48" y="17"/>
                      </a:lnTo>
                      <a:lnTo>
                        <a:pt x="55" y="18"/>
                      </a:lnTo>
                      <a:lnTo>
                        <a:pt x="63" y="28"/>
                      </a:lnTo>
                      <a:lnTo>
                        <a:pt x="72" y="29"/>
                      </a:lnTo>
                      <a:lnTo>
                        <a:pt x="71" y="34"/>
                      </a:lnTo>
                      <a:lnTo>
                        <a:pt x="75" y="34"/>
                      </a:lnTo>
                      <a:lnTo>
                        <a:pt x="75" y="42"/>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257" name="Freeform 202"/>
              <p:cNvSpPr>
                <a:spLocks noChangeAspect="1"/>
              </p:cNvSpPr>
              <p:nvPr/>
            </p:nvSpPr>
            <p:spPr bwMode="gray">
              <a:xfrm>
                <a:off x="5128419" y="2973735"/>
                <a:ext cx="39688" cy="41275"/>
              </a:xfrm>
              <a:custGeom>
                <a:avLst/>
                <a:gdLst/>
                <a:ahLst/>
                <a:cxnLst>
                  <a:cxn ang="0">
                    <a:pos x="49" y="0"/>
                  </a:cxn>
                  <a:cxn ang="0">
                    <a:pos x="35" y="2"/>
                  </a:cxn>
                  <a:cxn ang="0">
                    <a:pos x="21" y="12"/>
                  </a:cxn>
                  <a:cxn ang="0">
                    <a:pos x="13" y="8"/>
                  </a:cxn>
                  <a:cxn ang="0">
                    <a:pos x="2" y="28"/>
                  </a:cxn>
                  <a:cxn ang="0">
                    <a:pos x="0" y="37"/>
                  </a:cxn>
                  <a:cxn ang="0">
                    <a:pos x="6" y="50"/>
                  </a:cxn>
                  <a:cxn ang="0">
                    <a:pos x="21" y="58"/>
                  </a:cxn>
                  <a:cxn ang="0">
                    <a:pos x="28" y="70"/>
                  </a:cxn>
                  <a:cxn ang="0">
                    <a:pos x="23" y="86"/>
                  </a:cxn>
                  <a:cxn ang="0">
                    <a:pos x="26" y="99"/>
                  </a:cxn>
                  <a:cxn ang="0">
                    <a:pos x="32" y="106"/>
                  </a:cxn>
                  <a:cxn ang="0">
                    <a:pos x="39" y="108"/>
                  </a:cxn>
                  <a:cxn ang="0">
                    <a:pos x="42" y="98"/>
                  </a:cxn>
                  <a:cxn ang="0">
                    <a:pos x="49" y="90"/>
                  </a:cxn>
                  <a:cxn ang="0">
                    <a:pos x="53" y="96"/>
                  </a:cxn>
                  <a:cxn ang="0">
                    <a:pos x="60" y="103"/>
                  </a:cxn>
                  <a:cxn ang="0">
                    <a:pos x="65" y="119"/>
                  </a:cxn>
                  <a:cxn ang="0">
                    <a:pos x="66" y="130"/>
                  </a:cxn>
                  <a:cxn ang="0">
                    <a:pos x="71" y="131"/>
                  </a:cxn>
                  <a:cxn ang="0">
                    <a:pos x="76" y="110"/>
                  </a:cxn>
                  <a:cxn ang="0">
                    <a:pos x="85" y="107"/>
                  </a:cxn>
                  <a:cxn ang="0">
                    <a:pos x="91" y="117"/>
                  </a:cxn>
                  <a:cxn ang="0">
                    <a:pos x="98" y="124"/>
                  </a:cxn>
                  <a:cxn ang="0">
                    <a:pos x="107" y="129"/>
                  </a:cxn>
                  <a:cxn ang="0">
                    <a:pos x="105" y="107"/>
                  </a:cxn>
                  <a:cxn ang="0">
                    <a:pos x="98" y="77"/>
                  </a:cxn>
                  <a:cxn ang="0">
                    <a:pos x="91" y="66"/>
                  </a:cxn>
                  <a:cxn ang="0">
                    <a:pos x="88" y="54"/>
                  </a:cxn>
                  <a:cxn ang="0">
                    <a:pos x="105" y="66"/>
                  </a:cxn>
                  <a:cxn ang="0">
                    <a:pos x="108" y="71"/>
                  </a:cxn>
                  <a:cxn ang="0">
                    <a:pos x="113" y="71"/>
                  </a:cxn>
                  <a:cxn ang="0">
                    <a:pos x="119" y="65"/>
                  </a:cxn>
                  <a:cxn ang="0">
                    <a:pos x="128" y="64"/>
                  </a:cxn>
                  <a:cxn ang="0">
                    <a:pos x="126" y="56"/>
                  </a:cxn>
                  <a:cxn ang="0">
                    <a:pos x="114" y="48"/>
                  </a:cxn>
                  <a:cxn ang="0">
                    <a:pos x="107" y="33"/>
                  </a:cxn>
                  <a:cxn ang="0">
                    <a:pos x="107" y="26"/>
                  </a:cxn>
                  <a:cxn ang="0">
                    <a:pos x="98" y="21"/>
                  </a:cxn>
                  <a:cxn ang="0">
                    <a:pos x="74" y="12"/>
                  </a:cxn>
                  <a:cxn ang="0">
                    <a:pos x="61" y="8"/>
                  </a:cxn>
                  <a:cxn ang="0">
                    <a:pos x="55" y="8"/>
                  </a:cxn>
                  <a:cxn ang="0">
                    <a:pos x="49" y="0"/>
                  </a:cxn>
                </a:cxnLst>
                <a:rect l="0" t="0" r="r" b="b"/>
                <a:pathLst>
                  <a:path w="128" h="131">
                    <a:moveTo>
                      <a:pt x="49" y="0"/>
                    </a:moveTo>
                    <a:lnTo>
                      <a:pt x="35" y="2"/>
                    </a:lnTo>
                    <a:lnTo>
                      <a:pt x="21" y="12"/>
                    </a:lnTo>
                    <a:lnTo>
                      <a:pt x="13" y="8"/>
                    </a:lnTo>
                    <a:lnTo>
                      <a:pt x="2" y="28"/>
                    </a:lnTo>
                    <a:lnTo>
                      <a:pt x="0" y="37"/>
                    </a:lnTo>
                    <a:lnTo>
                      <a:pt x="6" y="50"/>
                    </a:lnTo>
                    <a:lnTo>
                      <a:pt x="21" y="58"/>
                    </a:lnTo>
                    <a:lnTo>
                      <a:pt x="28" y="70"/>
                    </a:lnTo>
                    <a:lnTo>
                      <a:pt x="23" y="86"/>
                    </a:lnTo>
                    <a:lnTo>
                      <a:pt x="26" y="99"/>
                    </a:lnTo>
                    <a:lnTo>
                      <a:pt x="32" y="106"/>
                    </a:lnTo>
                    <a:lnTo>
                      <a:pt x="39" y="108"/>
                    </a:lnTo>
                    <a:lnTo>
                      <a:pt x="42" y="98"/>
                    </a:lnTo>
                    <a:lnTo>
                      <a:pt x="49" y="90"/>
                    </a:lnTo>
                    <a:lnTo>
                      <a:pt x="53" y="96"/>
                    </a:lnTo>
                    <a:lnTo>
                      <a:pt x="60" y="103"/>
                    </a:lnTo>
                    <a:lnTo>
                      <a:pt x="65" y="119"/>
                    </a:lnTo>
                    <a:lnTo>
                      <a:pt x="66" y="130"/>
                    </a:lnTo>
                    <a:lnTo>
                      <a:pt x="71" y="131"/>
                    </a:lnTo>
                    <a:lnTo>
                      <a:pt x="76" y="110"/>
                    </a:lnTo>
                    <a:lnTo>
                      <a:pt x="85" y="107"/>
                    </a:lnTo>
                    <a:lnTo>
                      <a:pt x="91" y="117"/>
                    </a:lnTo>
                    <a:lnTo>
                      <a:pt x="98" y="124"/>
                    </a:lnTo>
                    <a:lnTo>
                      <a:pt x="107" y="129"/>
                    </a:lnTo>
                    <a:lnTo>
                      <a:pt x="105" y="107"/>
                    </a:lnTo>
                    <a:lnTo>
                      <a:pt x="98" y="77"/>
                    </a:lnTo>
                    <a:lnTo>
                      <a:pt x="91" y="66"/>
                    </a:lnTo>
                    <a:lnTo>
                      <a:pt x="88" y="54"/>
                    </a:lnTo>
                    <a:lnTo>
                      <a:pt x="105" y="66"/>
                    </a:lnTo>
                    <a:lnTo>
                      <a:pt x="108" y="71"/>
                    </a:lnTo>
                    <a:lnTo>
                      <a:pt x="113" y="71"/>
                    </a:lnTo>
                    <a:lnTo>
                      <a:pt x="119" y="65"/>
                    </a:lnTo>
                    <a:lnTo>
                      <a:pt x="128" y="64"/>
                    </a:lnTo>
                    <a:lnTo>
                      <a:pt x="126" y="56"/>
                    </a:lnTo>
                    <a:lnTo>
                      <a:pt x="114" y="48"/>
                    </a:lnTo>
                    <a:lnTo>
                      <a:pt x="107" y="33"/>
                    </a:lnTo>
                    <a:lnTo>
                      <a:pt x="107" y="26"/>
                    </a:lnTo>
                    <a:lnTo>
                      <a:pt x="98" y="21"/>
                    </a:lnTo>
                    <a:lnTo>
                      <a:pt x="74" y="12"/>
                    </a:lnTo>
                    <a:lnTo>
                      <a:pt x="61" y="8"/>
                    </a:lnTo>
                    <a:lnTo>
                      <a:pt x="55" y="8"/>
                    </a:lnTo>
                    <a:lnTo>
                      <a:pt x="49"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58" name="Freeform 203"/>
              <p:cNvSpPr>
                <a:spLocks noChangeAspect="1"/>
              </p:cNvSpPr>
              <p:nvPr/>
            </p:nvSpPr>
            <p:spPr bwMode="gray">
              <a:xfrm>
                <a:off x="5110956" y="2894360"/>
                <a:ext cx="111125" cy="93663"/>
              </a:xfrm>
              <a:custGeom>
                <a:avLst/>
                <a:gdLst/>
                <a:ahLst/>
                <a:cxnLst>
                  <a:cxn ang="0">
                    <a:pos x="314" y="70"/>
                  </a:cxn>
                  <a:cxn ang="0">
                    <a:pos x="258" y="65"/>
                  </a:cxn>
                  <a:cxn ang="0">
                    <a:pos x="245" y="66"/>
                  </a:cxn>
                  <a:cxn ang="0">
                    <a:pos x="223" y="73"/>
                  </a:cxn>
                  <a:cxn ang="0">
                    <a:pos x="193" y="86"/>
                  </a:cxn>
                  <a:cxn ang="0">
                    <a:pos x="216" y="100"/>
                  </a:cxn>
                  <a:cxn ang="0">
                    <a:pos x="227" y="116"/>
                  </a:cxn>
                  <a:cxn ang="0">
                    <a:pos x="201" y="103"/>
                  </a:cxn>
                  <a:cxn ang="0">
                    <a:pos x="207" y="120"/>
                  </a:cxn>
                  <a:cxn ang="0">
                    <a:pos x="201" y="125"/>
                  </a:cxn>
                  <a:cxn ang="0">
                    <a:pos x="185" y="111"/>
                  </a:cxn>
                  <a:cxn ang="0">
                    <a:pos x="184" y="124"/>
                  </a:cxn>
                  <a:cxn ang="0">
                    <a:pos x="188" y="135"/>
                  </a:cxn>
                  <a:cxn ang="0">
                    <a:pos x="172" y="111"/>
                  </a:cxn>
                  <a:cxn ang="0">
                    <a:pos x="148" y="93"/>
                  </a:cxn>
                  <a:cxn ang="0">
                    <a:pos x="137" y="90"/>
                  </a:cxn>
                  <a:cxn ang="0">
                    <a:pos x="135" y="120"/>
                  </a:cxn>
                  <a:cxn ang="0">
                    <a:pos x="144" y="140"/>
                  </a:cxn>
                  <a:cxn ang="0">
                    <a:pos x="164" y="172"/>
                  </a:cxn>
                  <a:cxn ang="0">
                    <a:pos x="172" y="190"/>
                  </a:cxn>
                  <a:cxn ang="0">
                    <a:pos x="163" y="191"/>
                  </a:cxn>
                  <a:cxn ang="0">
                    <a:pos x="161" y="179"/>
                  </a:cxn>
                  <a:cxn ang="0">
                    <a:pos x="150" y="186"/>
                  </a:cxn>
                  <a:cxn ang="0">
                    <a:pos x="151" y="203"/>
                  </a:cxn>
                  <a:cxn ang="0">
                    <a:pos x="141" y="203"/>
                  </a:cxn>
                  <a:cxn ang="0">
                    <a:pos x="135" y="212"/>
                  </a:cxn>
                  <a:cxn ang="0">
                    <a:pos x="156" y="219"/>
                  </a:cxn>
                  <a:cxn ang="0">
                    <a:pos x="172" y="224"/>
                  </a:cxn>
                  <a:cxn ang="0">
                    <a:pos x="184" y="237"/>
                  </a:cxn>
                  <a:cxn ang="0">
                    <a:pos x="199" y="250"/>
                  </a:cxn>
                  <a:cxn ang="0">
                    <a:pos x="211" y="255"/>
                  </a:cxn>
                  <a:cxn ang="0">
                    <a:pos x="199" y="285"/>
                  </a:cxn>
                  <a:cxn ang="0">
                    <a:pos x="175" y="275"/>
                  </a:cxn>
                  <a:cxn ang="0">
                    <a:pos x="152" y="270"/>
                  </a:cxn>
                  <a:cxn ang="0">
                    <a:pos x="164" y="259"/>
                  </a:cxn>
                  <a:cxn ang="0">
                    <a:pos x="139" y="243"/>
                  </a:cxn>
                  <a:cxn ang="0">
                    <a:pos x="123" y="245"/>
                  </a:cxn>
                  <a:cxn ang="0">
                    <a:pos x="98" y="245"/>
                  </a:cxn>
                  <a:cxn ang="0">
                    <a:pos x="67" y="242"/>
                  </a:cxn>
                  <a:cxn ang="0">
                    <a:pos x="61" y="245"/>
                  </a:cxn>
                  <a:cxn ang="0">
                    <a:pos x="51" y="240"/>
                  </a:cxn>
                  <a:cxn ang="0">
                    <a:pos x="33" y="208"/>
                  </a:cxn>
                  <a:cxn ang="0">
                    <a:pos x="53" y="208"/>
                  </a:cxn>
                  <a:cxn ang="0">
                    <a:pos x="35" y="194"/>
                  </a:cxn>
                  <a:cxn ang="0">
                    <a:pos x="17" y="178"/>
                  </a:cxn>
                  <a:cxn ang="0">
                    <a:pos x="3" y="154"/>
                  </a:cxn>
                  <a:cxn ang="0">
                    <a:pos x="0" y="152"/>
                  </a:cxn>
                  <a:cxn ang="0">
                    <a:pos x="10" y="146"/>
                  </a:cxn>
                  <a:cxn ang="0">
                    <a:pos x="17" y="127"/>
                  </a:cxn>
                  <a:cxn ang="0">
                    <a:pos x="35" y="103"/>
                  </a:cxn>
                  <a:cxn ang="0">
                    <a:pos x="49" y="77"/>
                  </a:cxn>
                  <a:cxn ang="0">
                    <a:pos x="82" y="62"/>
                  </a:cxn>
                  <a:cxn ang="0">
                    <a:pos x="112" y="45"/>
                  </a:cxn>
                  <a:cxn ang="0">
                    <a:pos x="147" y="31"/>
                  </a:cxn>
                  <a:cxn ang="0">
                    <a:pos x="166" y="29"/>
                  </a:cxn>
                  <a:cxn ang="0">
                    <a:pos x="205" y="25"/>
                  </a:cxn>
                  <a:cxn ang="0">
                    <a:pos x="248" y="16"/>
                  </a:cxn>
                  <a:cxn ang="0">
                    <a:pos x="293" y="36"/>
                  </a:cxn>
                  <a:cxn ang="0">
                    <a:pos x="327" y="20"/>
                  </a:cxn>
                  <a:cxn ang="0">
                    <a:pos x="340" y="0"/>
                  </a:cxn>
                  <a:cxn ang="0">
                    <a:pos x="352" y="13"/>
                  </a:cxn>
                  <a:cxn ang="0">
                    <a:pos x="340" y="33"/>
                  </a:cxn>
                  <a:cxn ang="0">
                    <a:pos x="334" y="63"/>
                  </a:cxn>
                </a:cxnLst>
                <a:rect l="0" t="0" r="r" b="b"/>
                <a:pathLst>
                  <a:path w="352" h="293">
                    <a:moveTo>
                      <a:pt x="324" y="78"/>
                    </a:moveTo>
                    <a:lnTo>
                      <a:pt x="314" y="70"/>
                    </a:lnTo>
                    <a:lnTo>
                      <a:pt x="268" y="57"/>
                    </a:lnTo>
                    <a:lnTo>
                      <a:pt x="258" y="65"/>
                    </a:lnTo>
                    <a:lnTo>
                      <a:pt x="253" y="66"/>
                    </a:lnTo>
                    <a:lnTo>
                      <a:pt x="245" y="66"/>
                    </a:lnTo>
                    <a:lnTo>
                      <a:pt x="234" y="62"/>
                    </a:lnTo>
                    <a:lnTo>
                      <a:pt x="223" y="73"/>
                    </a:lnTo>
                    <a:lnTo>
                      <a:pt x="207" y="76"/>
                    </a:lnTo>
                    <a:lnTo>
                      <a:pt x="193" y="86"/>
                    </a:lnTo>
                    <a:lnTo>
                      <a:pt x="201" y="94"/>
                    </a:lnTo>
                    <a:lnTo>
                      <a:pt x="216" y="100"/>
                    </a:lnTo>
                    <a:lnTo>
                      <a:pt x="225" y="110"/>
                    </a:lnTo>
                    <a:lnTo>
                      <a:pt x="227" y="116"/>
                    </a:lnTo>
                    <a:lnTo>
                      <a:pt x="217" y="106"/>
                    </a:lnTo>
                    <a:lnTo>
                      <a:pt x="201" y="103"/>
                    </a:lnTo>
                    <a:lnTo>
                      <a:pt x="196" y="113"/>
                    </a:lnTo>
                    <a:lnTo>
                      <a:pt x="207" y="120"/>
                    </a:lnTo>
                    <a:lnTo>
                      <a:pt x="209" y="133"/>
                    </a:lnTo>
                    <a:lnTo>
                      <a:pt x="201" y="125"/>
                    </a:lnTo>
                    <a:lnTo>
                      <a:pt x="195" y="115"/>
                    </a:lnTo>
                    <a:lnTo>
                      <a:pt x="185" y="111"/>
                    </a:lnTo>
                    <a:lnTo>
                      <a:pt x="182" y="113"/>
                    </a:lnTo>
                    <a:lnTo>
                      <a:pt x="184" y="124"/>
                    </a:lnTo>
                    <a:lnTo>
                      <a:pt x="193" y="131"/>
                    </a:lnTo>
                    <a:lnTo>
                      <a:pt x="188" y="135"/>
                    </a:lnTo>
                    <a:lnTo>
                      <a:pt x="177" y="125"/>
                    </a:lnTo>
                    <a:lnTo>
                      <a:pt x="172" y="111"/>
                    </a:lnTo>
                    <a:lnTo>
                      <a:pt x="148" y="97"/>
                    </a:lnTo>
                    <a:lnTo>
                      <a:pt x="148" y="93"/>
                    </a:lnTo>
                    <a:lnTo>
                      <a:pt x="151" y="86"/>
                    </a:lnTo>
                    <a:lnTo>
                      <a:pt x="137" y="90"/>
                    </a:lnTo>
                    <a:lnTo>
                      <a:pt x="135" y="105"/>
                    </a:lnTo>
                    <a:lnTo>
                      <a:pt x="135" y="120"/>
                    </a:lnTo>
                    <a:lnTo>
                      <a:pt x="136" y="132"/>
                    </a:lnTo>
                    <a:lnTo>
                      <a:pt x="144" y="140"/>
                    </a:lnTo>
                    <a:lnTo>
                      <a:pt x="147" y="154"/>
                    </a:lnTo>
                    <a:lnTo>
                      <a:pt x="164" y="172"/>
                    </a:lnTo>
                    <a:lnTo>
                      <a:pt x="169" y="181"/>
                    </a:lnTo>
                    <a:lnTo>
                      <a:pt x="172" y="190"/>
                    </a:lnTo>
                    <a:lnTo>
                      <a:pt x="167" y="192"/>
                    </a:lnTo>
                    <a:lnTo>
                      <a:pt x="163" y="191"/>
                    </a:lnTo>
                    <a:lnTo>
                      <a:pt x="164" y="185"/>
                    </a:lnTo>
                    <a:lnTo>
                      <a:pt x="161" y="179"/>
                    </a:lnTo>
                    <a:lnTo>
                      <a:pt x="151" y="178"/>
                    </a:lnTo>
                    <a:lnTo>
                      <a:pt x="150" y="186"/>
                    </a:lnTo>
                    <a:lnTo>
                      <a:pt x="155" y="200"/>
                    </a:lnTo>
                    <a:lnTo>
                      <a:pt x="151" y="203"/>
                    </a:lnTo>
                    <a:lnTo>
                      <a:pt x="147" y="203"/>
                    </a:lnTo>
                    <a:lnTo>
                      <a:pt x="141" y="203"/>
                    </a:lnTo>
                    <a:lnTo>
                      <a:pt x="131" y="206"/>
                    </a:lnTo>
                    <a:lnTo>
                      <a:pt x="135" y="212"/>
                    </a:lnTo>
                    <a:lnTo>
                      <a:pt x="147" y="217"/>
                    </a:lnTo>
                    <a:lnTo>
                      <a:pt x="156" y="219"/>
                    </a:lnTo>
                    <a:lnTo>
                      <a:pt x="163" y="224"/>
                    </a:lnTo>
                    <a:lnTo>
                      <a:pt x="172" y="224"/>
                    </a:lnTo>
                    <a:lnTo>
                      <a:pt x="177" y="237"/>
                    </a:lnTo>
                    <a:lnTo>
                      <a:pt x="184" y="237"/>
                    </a:lnTo>
                    <a:lnTo>
                      <a:pt x="190" y="244"/>
                    </a:lnTo>
                    <a:lnTo>
                      <a:pt x="199" y="250"/>
                    </a:lnTo>
                    <a:lnTo>
                      <a:pt x="204" y="250"/>
                    </a:lnTo>
                    <a:lnTo>
                      <a:pt x="211" y="255"/>
                    </a:lnTo>
                    <a:lnTo>
                      <a:pt x="212" y="293"/>
                    </a:lnTo>
                    <a:lnTo>
                      <a:pt x="199" y="285"/>
                    </a:lnTo>
                    <a:lnTo>
                      <a:pt x="189" y="272"/>
                    </a:lnTo>
                    <a:lnTo>
                      <a:pt x="175" y="275"/>
                    </a:lnTo>
                    <a:lnTo>
                      <a:pt x="161" y="275"/>
                    </a:lnTo>
                    <a:lnTo>
                      <a:pt x="152" y="270"/>
                    </a:lnTo>
                    <a:lnTo>
                      <a:pt x="162" y="266"/>
                    </a:lnTo>
                    <a:lnTo>
                      <a:pt x="164" y="259"/>
                    </a:lnTo>
                    <a:lnTo>
                      <a:pt x="152" y="256"/>
                    </a:lnTo>
                    <a:lnTo>
                      <a:pt x="139" y="243"/>
                    </a:lnTo>
                    <a:lnTo>
                      <a:pt x="132" y="249"/>
                    </a:lnTo>
                    <a:lnTo>
                      <a:pt x="123" y="245"/>
                    </a:lnTo>
                    <a:lnTo>
                      <a:pt x="110" y="248"/>
                    </a:lnTo>
                    <a:lnTo>
                      <a:pt x="98" y="245"/>
                    </a:lnTo>
                    <a:lnTo>
                      <a:pt x="81" y="248"/>
                    </a:lnTo>
                    <a:lnTo>
                      <a:pt x="67" y="242"/>
                    </a:lnTo>
                    <a:lnTo>
                      <a:pt x="64" y="242"/>
                    </a:lnTo>
                    <a:lnTo>
                      <a:pt x="61" y="245"/>
                    </a:lnTo>
                    <a:lnTo>
                      <a:pt x="55" y="248"/>
                    </a:lnTo>
                    <a:lnTo>
                      <a:pt x="51" y="240"/>
                    </a:lnTo>
                    <a:lnTo>
                      <a:pt x="45" y="228"/>
                    </a:lnTo>
                    <a:lnTo>
                      <a:pt x="33" y="208"/>
                    </a:lnTo>
                    <a:lnTo>
                      <a:pt x="43" y="210"/>
                    </a:lnTo>
                    <a:lnTo>
                      <a:pt x="53" y="208"/>
                    </a:lnTo>
                    <a:lnTo>
                      <a:pt x="49" y="200"/>
                    </a:lnTo>
                    <a:lnTo>
                      <a:pt x="35" y="194"/>
                    </a:lnTo>
                    <a:lnTo>
                      <a:pt x="33" y="203"/>
                    </a:lnTo>
                    <a:lnTo>
                      <a:pt x="17" y="178"/>
                    </a:lnTo>
                    <a:lnTo>
                      <a:pt x="7" y="170"/>
                    </a:lnTo>
                    <a:lnTo>
                      <a:pt x="3" y="154"/>
                    </a:lnTo>
                    <a:lnTo>
                      <a:pt x="1" y="152"/>
                    </a:lnTo>
                    <a:lnTo>
                      <a:pt x="0" y="152"/>
                    </a:lnTo>
                    <a:lnTo>
                      <a:pt x="1" y="152"/>
                    </a:lnTo>
                    <a:lnTo>
                      <a:pt x="10" y="146"/>
                    </a:lnTo>
                    <a:lnTo>
                      <a:pt x="15" y="140"/>
                    </a:lnTo>
                    <a:lnTo>
                      <a:pt x="17" y="127"/>
                    </a:lnTo>
                    <a:lnTo>
                      <a:pt x="27" y="120"/>
                    </a:lnTo>
                    <a:lnTo>
                      <a:pt x="35" y="103"/>
                    </a:lnTo>
                    <a:lnTo>
                      <a:pt x="49" y="92"/>
                    </a:lnTo>
                    <a:lnTo>
                      <a:pt x="49" y="77"/>
                    </a:lnTo>
                    <a:lnTo>
                      <a:pt x="46" y="67"/>
                    </a:lnTo>
                    <a:lnTo>
                      <a:pt x="82" y="62"/>
                    </a:lnTo>
                    <a:lnTo>
                      <a:pt x="93" y="52"/>
                    </a:lnTo>
                    <a:lnTo>
                      <a:pt x="112" y="45"/>
                    </a:lnTo>
                    <a:lnTo>
                      <a:pt x="132" y="45"/>
                    </a:lnTo>
                    <a:lnTo>
                      <a:pt x="147" y="31"/>
                    </a:lnTo>
                    <a:lnTo>
                      <a:pt x="153" y="29"/>
                    </a:lnTo>
                    <a:lnTo>
                      <a:pt x="166" y="29"/>
                    </a:lnTo>
                    <a:lnTo>
                      <a:pt x="183" y="25"/>
                    </a:lnTo>
                    <a:lnTo>
                      <a:pt x="205" y="25"/>
                    </a:lnTo>
                    <a:lnTo>
                      <a:pt x="236" y="16"/>
                    </a:lnTo>
                    <a:lnTo>
                      <a:pt x="248" y="16"/>
                    </a:lnTo>
                    <a:lnTo>
                      <a:pt x="258" y="24"/>
                    </a:lnTo>
                    <a:lnTo>
                      <a:pt x="293" y="36"/>
                    </a:lnTo>
                    <a:lnTo>
                      <a:pt x="313" y="33"/>
                    </a:lnTo>
                    <a:lnTo>
                      <a:pt x="327" y="20"/>
                    </a:lnTo>
                    <a:lnTo>
                      <a:pt x="329" y="1"/>
                    </a:lnTo>
                    <a:lnTo>
                      <a:pt x="340" y="0"/>
                    </a:lnTo>
                    <a:lnTo>
                      <a:pt x="343" y="6"/>
                    </a:lnTo>
                    <a:lnTo>
                      <a:pt x="352" y="13"/>
                    </a:lnTo>
                    <a:lnTo>
                      <a:pt x="351" y="24"/>
                    </a:lnTo>
                    <a:lnTo>
                      <a:pt x="340" y="33"/>
                    </a:lnTo>
                    <a:lnTo>
                      <a:pt x="338" y="49"/>
                    </a:lnTo>
                    <a:lnTo>
                      <a:pt x="334" y="63"/>
                    </a:lnTo>
                    <a:lnTo>
                      <a:pt x="324" y="7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59" name="Freeform 204"/>
              <p:cNvSpPr>
                <a:spLocks noChangeAspect="1"/>
              </p:cNvSpPr>
              <p:nvPr/>
            </p:nvSpPr>
            <p:spPr bwMode="gray">
              <a:xfrm>
                <a:off x="5039519" y="2727672"/>
                <a:ext cx="117475" cy="69850"/>
              </a:xfrm>
              <a:custGeom>
                <a:avLst/>
                <a:gdLst/>
                <a:ahLst/>
                <a:cxnLst>
                  <a:cxn ang="0">
                    <a:pos x="71" y="47"/>
                  </a:cxn>
                  <a:cxn ang="0">
                    <a:pos x="128" y="64"/>
                  </a:cxn>
                  <a:cxn ang="0">
                    <a:pos x="147" y="44"/>
                  </a:cxn>
                  <a:cxn ang="0">
                    <a:pos x="194" y="26"/>
                  </a:cxn>
                  <a:cxn ang="0">
                    <a:pos x="225" y="24"/>
                  </a:cxn>
                  <a:cxn ang="0">
                    <a:pos x="240" y="10"/>
                  </a:cxn>
                  <a:cxn ang="0">
                    <a:pos x="273" y="2"/>
                  </a:cxn>
                  <a:cxn ang="0">
                    <a:pos x="300" y="5"/>
                  </a:cxn>
                  <a:cxn ang="0">
                    <a:pos x="329" y="12"/>
                  </a:cxn>
                  <a:cxn ang="0">
                    <a:pos x="356" y="29"/>
                  </a:cxn>
                  <a:cxn ang="0">
                    <a:pos x="369" y="48"/>
                  </a:cxn>
                  <a:cxn ang="0">
                    <a:pos x="357" y="62"/>
                  </a:cxn>
                  <a:cxn ang="0">
                    <a:pos x="335" y="69"/>
                  </a:cxn>
                  <a:cxn ang="0">
                    <a:pos x="324" y="86"/>
                  </a:cxn>
                  <a:cxn ang="0">
                    <a:pos x="316" y="108"/>
                  </a:cxn>
                  <a:cxn ang="0">
                    <a:pos x="298" y="135"/>
                  </a:cxn>
                  <a:cxn ang="0">
                    <a:pos x="284" y="161"/>
                  </a:cxn>
                  <a:cxn ang="0">
                    <a:pos x="260" y="185"/>
                  </a:cxn>
                  <a:cxn ang="0">
                    <a:pos x="225" y="195"/>
                  </a:cxn>
                  <a:cxn ang="0">
                    <a:pos x="209" y="193"/>
                  </a:cxn>
                  <a:cxn ang="0">
                    <a:pos x="181" y="204"/>
                  </a:cxn>
                  <a:cxn ang="0">
                    <a:pos x="160" y="209"/>
                  </a:cxn>
                  <a:cxn ang="0">
                    <a:pos x="133" y="218"/>
                  </a:cxn>
                  <a:cxn ang="0">
                    <a:pos x="102" y="223"/>
                  </a:cxn>
                  <a:cxn ang="0">
                    <a:pos x="76" y="210"/>
                  </a:cxn>
                  <a:cxn ang="0">
                    <a:pos x="50" y="188"/>
                  </a:cxn>
                  <a:cxn ang="0">
                    <a:pos x="28" y="167"/>
                  </a:cxn>
                  <a:cxn ang="0">
                    <a:pos x="15" y="140"/>
                  </a:cxn>
                  <a:cxn ang="0">
                    <a:pos x="0" y="136"/>
                  </a:cxn>
                  <a:cxn ang="0">
                    <a:pos x="21" y="123"/>
                  </a:cxn>
                  <a:cxn ang="0">
                    <a:pos x="20" y="102"/>
                  </a:cxn>
                  <a:cxn ang="0">
                    <a:pos x="22" y="75"/>
                  </a:cxn>
                  <a:cxn ang="0">
                    <a:pos x="53" y="67"/>
                  </a:cxn>
                  <a:cxn ang="0">
                    <a:pos x="58" y="39"/>
                  </a:cxn>
                </a:cxnLst>
                <a:rect l="0" t="0" r="r" b="b"/>
                <a:pathLst>
                  <a:path w="369" h="223">
                    <a:moveTo>
                      <a:pt x="58" y="39"/>
                    </a:moveTo>
                    <a:lnTo>
                      <a:pt x="71" y="47"/>
                    </a:lnTo>
                    <a:lnTo>
                      <a:pt x="95" y="65"/>
                    </a:lnTo>
                    <a:lnTo>
                      <a:pt x="128" y="64"/>
                    </a:lnTo>
                    <a:lnTo>
                      <a:pt x="134" y="64"/>
                    </a:lnTo>
                    <a:lnTo>
                      <a:pt x="147" y="44"/>
                    </a:lnTo>
                    <a:lnTo>
                      <a:pt x="178" y="35"/>
                    </a:lnTo>
                    <a:lnTo>
                      <a:pt x="194" y="26"/>
                    </a:lnTo>
                    <a:lnTo>
                      <a:pt x="211" y="32"/>
                    </a:lnTo>
                    <a:lnTo>
                      <a:pt x="225" y="24"/>
                    </a:lnTo>
                    <a:lnTo>
                      <a:pt x="235" y="22"/>
                    </a:lnTo>
                    <a:lnTo>
                      <a:pt x="240" y="10"/>
                    </a:lnTo>
                    <a:lnTo>
                      <a:pt x="255" y="1"/>
                    </a:lnTo>
                    <a:lnTo>
                      <a:pt x="273" y="2"/>
                    </a:lnTo>
                    <a:lnTo>
                      <a:pt x="285" y="0"/>
                    </a:lnTo>
                    <a:lnTo>
                      <a:pt x="300" y="5"/>
                    </a:lnTo>
                    <a:lnTo>
                      <a:pt x="317" y="15"/>
                    </a:lnTo>
                    <a:lnTo>
                      <a:pt x="329" y="12"/>
                    </a:lnTo>
                    <a:lnTo>
                      <a:pt x="344" y="19"/>
                    </a:lnTo>
                    <a:lnTo>
                      <a:pt x="356" y="29"/>
                    </a:lnTo>
                    <a:lnTo>
                      <a:pt x="365" y="38"/>
                    </a:lnTo>
                    <a:lnTo>
                      <a:pt x="369" y="48"/>
                    </a:lnTo>
                    <a:lnTo>
                      <a:pt x="365" y="55"/>
                    </a:lnTo>
                    <a:lnTo>
                      <a:pt x="357" y="62"/>
                    </a:lnTo>
                    <a:lnTo>
                      <a:pt x="350" y="62"/>
                    </a:lnTo>
                    <a:lnTo>
                      <a:pt x="335" y="69"/>
                    </a:lnTo>
                    <a:lnTo>
                      <a:pt x="326" y="78"/>
                    </a:lnTo>
                    <a:lnTo>
                      <a:pt x="324" y="86"/>
                    </a:lnTo>
                    <a:lnTo>
                      <a:pt x="318" y="97"/>
                    </a:lnTo>
                    <a:lnTo>
                      <a:pt x="316" y="108"/>
                    </a:lnTo>
                    <a:lnTo>
                      <a:pt x="303" y="121"/>
                    </a:lnTo>
                    <a:lnTo>
                      <a:pt x="298" y="135"/>
                    </a:lnTo>
                    <a:lnTo>
                      <a:pt x="291" y="151"/>
                    </a:lnTo>
                    <a:lnTo>
                      <a:pt x="284" y="161"/>
                    </a:lnTo>
                    <a:lnTo>
                      <a:pt x="276" y="178"/>
                    </a:lnTo>
                    <a:lnTo>
                      <a:pt x="260" y="185"/>
                    </a:lnTo>
                    <a:lnTo>
                      <a:pt x="228" y="195"/>
                    </a:lnTo>
                    <a:lnTo>
                      <a:pt x="225" y="195"/>
                    </a:lnTo>
                    <a:lnTo>
                      <a:pt x="221" y="188"/>
                    </a:lnTo>
                    <a:lnTo>
                      <a:pt x="209" y="193"/>
                    </a:lnTo>
                    <a:lnTo>
                      <a:pt x="197" y="193"/>
                    </a:lnTo>
                    <a:lnTo>
                      <a:pt x="181" y="204"/>
                    </a:lnTo>
                    <a:lnTo>
                      <a:pt x="166" y="204"/>
                    </a:lnTo>
                    <a:lnTo>
                      <a:pt x="160" y="209"/>
                    </a:lnTo>
                    <a:lnTo>
                      <a:pt x="145" y="210"/>
                    </a:lnTo>
                    <a:lnTo>
                      <a:pt x="133" y="218"/>
                    </a:lnTo>
                    <a:lnTo>
                      <a:pt x="119" y="222"/>
                    </a:lnTo>
                    <a:lnTo>
                      <a:pt x="102" y="223"/>
                    </a:lnTo>
                    <a:lnTo>
                      <a:pt x="87" y="214"/>
                    </a:lnTo>
                    <a:lnTo>
                      <a:pt x="76" y="210"/>
                    </a:lnTo>
                    <a:lnTo>
                      <a:pt x="65" y="195"/>
                    </a:lnTo>
                    <a:lnTo>
                      <a:pt x="50" y="188"/>
                    </a:lnTo>
                    <a:lnTo>
                      <a:pt x="41" y="172"/>
                    </a:lnTo>
                    <a:lnTo>
                      <a:pt x="28" y="167"/>
                    </a:lnTo>
                    <a:lnTo>
                      <a:pt x="20" y="153"/>
                    </a:lnTo>
                    <a:lnTo>
                      <a:pt x="15" y="140"/>
                    </a:lnTo>
                    <a:lnTo>
                      <a:pt x="7" y="136"/>
                    </a:lnTo>
                    <a:lnTo>
                      <a:pt x="0" y="136"/>
                    </a:lnTo>
                    <a:lnTo>
                      <a:pt x="10" y="125"/>
                    </a:lnTo>
                    <a:lnTo>
                      <a:pt x="21" y="123"/>
                    </a:lnTo>
                    <a:lnTo>
                      <a:pt x="20" y="112"/>
                    </a:lnTo>
                    <a:lnTo>
                      <a:pt x="20" y="102"/>
                    </a:lnTo>
                    <a:lnTo>
                      <a:pt x="28" y="83"/>
                    </a:lnTo>
                    <a:lnTo>
                      <a:pt x="22" y="75"/>
                    </a:lnTo>
                    <a:lnTo>
                      <a:pt x="26" y="67"/>
                    </a:lnTo>
                    <a:lnTo>
                      <a:pt x="53" y="67"/>
                    </a:lnTo>
                    <a:lnTo>
                      <a:pt x="58" y="59"/>
                    </a:lnTo>
                    <a:lnTo>
                      <a:pt x="58" y="3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60" name="Freeform 205"/>
              <p:cNvSpPr>
                <a:spLocks noChangeAspect="1"/>
              </p:cNvSpPr>
              <p:nvPr/>
            </p:nvSpPr>
            <p:spPr bwMode="gray">
              <a:xfrm>
                <a:off x="5004594" y="2549872"/>
                <a:ext cx="173038" cy="163513"/>
              </a:xfrm>
              <a:custGeom>
                <a:avLst/>
                <a:gdLst/>
                <a:ahLst/>
                <a:cxnLst>
                  <a:cxn ang="0">
                    <a:pos x="521" y="323"/>
                  </a:cxn>
                  <a:cxn ang="0">
                    <a:pos x="540" y="357"/>
                  </a:cxn>
                  <a:cxn ang="0">
                    <a:pos x="540" y="397"/>
                  </a:cxn>
                  <a:cxn ang="0">
                    <a:pos x="488" y="444"/>
                  </a:cxn>
                  <a:cxn ang="0">
                    <a:pos x="470" y="509"/>
                  </a:cxn>
                  <a:cxn ang="0">
                    <a:pos x="446" y="506"/>
                  </a:cxn>
                  <a:cxn ang="0">
                    <a:pos x="416" y="483"/>
                  </a:cxn>
                  <a:cxn ang="0">
                    <a:pos x="379" y="488"/>
                  </a:cxn>
                  <a:cxn ang="0">
                    <a:pos x="343" y="487"/>
                  </a:cxn>
                  <a:cxn ang="0">
                    <a:pos x="317" y="498"/>
                  </a:cxn>
                  <a:cxn ang="0">
                    <a:pos x="291" y="473"/>
                  </a:cxn>
                  <a:cxn ang="0">
                    <a:pos x="259" y="475"/>
                  </a:cxn>
                  <a:cxn ang="0">
                    <a:pos x="212" y="433"/>
                  </a:cxn>
                  <a:cxn ang="0">
                    <a:pos x="198" y="412"/>
                  </a:cxn>
                  <a:cxn ang="0">
                    <a:pos x="152" y="407"/>
                  </a:cxn>
                  <a:cxn ang="0">
                    <a:pos x="136" y="418"/>
                  </a:cxn>
                  <a:cxn ang="0">
                    <a:pos x="121" y="386"/>
                  </a:cxn>
                  <a:cxn ang="0">
                    <a:pos x="99" y="370"/>
                  </a:cxn>
                  <a:cxn ang="0">
                    <a:pos x="65" y="357"/>
                  </a:cxn>
                  <a:cxn ang="0">
                    <a:pos x="34" y="363"/>
                  </a:cxn>
                  <a:cxn ang="0">
                    <a:pos x="43" y="316"/>
                  </a:cxn>
                  <a:cxn ang="0">
                    <a:pos x="23" y="269"/>
                  </a:cxn>
                  <a:cxn ang="0">
                    <a:pos x="20" y="233"/>
                  </a:cxn>
                  <a:cxn ang="0">
                    <a:pos x="1" y="190"/>
                  </a:cxn>
                  <a:cxn ang="0">
                    <a:pos x="11" y="158"/>
                  </a:cxn>
                  <a:cxn ang="0">
                    <a:pos x="4" y="111"/>
                  </a:cxn>
                  <a:cxn ang="0">
                    <a:pos x="21" y="105"/>
                  </a:cxn>
                  <a:cxn ang="0">
                    <a:pos x="16" y="86"/>
                  </a:cxn>
                  <a:cxn ang="0">
                    <a:pos x="38" y="74"/>
                  </a:cxn>
                  <a:cxn ang="0">
                    <a:pos x="102" y="53"/>
                  </a:cxn>
                  <a:cxn ang="0">
                    <a:pos x="172" y="9"/>
                  </a:cxn>
                  <a:cxn ang="0">
                    <a:pos x="239" y="3"/>
                  </a:cxn>
                  <a:cxn ang="0">
                    <a:pos x="254" y="21"/>
                  </a:cxn>
                  <a:cxn ang="0">
                    <a:pos x="250" y="50"/>
                  </a:cxn>
                  <a:cxn ang="0">
                    <a:pos x="262" y="45"/>
                  </a:cxn>
                  <a:cxn ang="0">
                    <a:pos x="290" y="42"/>
                  </a:cxn>
                  <a:cxn ang="0">
                    <a:pos x="378" y="52"/>
                  </a:cxn>
                  <a:cxn ang="0">
                    <a:pos x="477" y="42"/>
                  </a:cxn>
                  <a:cxn ang="0">
                    <a:pos x="515" y="74"/>
                  </a:cxn>
                  <a:cxn ang="0">
                    <a:pos x="534" y="163"/>
                  </a:cxn>
                  <a:cxn ang="0">
                    <a:pos x="522" y="212"/>
                  </a:cxn>
                  <a:cxn ang="0">
                    <a:pos x="502" y="245"/>
                  </a:cxn>
                </a:cxnLst>
                <a:rect l="0" t="0" r="r" b="b"/>
                <a:pathLst>
                  <a:path w="545" h="511">
                    <a:moveTo>
                      <a:pt x="513" y="298"/>
                    </a:moveTo>
                    <a:lnTo>
                      <a:pt x="520" y="311"/>
                    </a:lnTo>
                    <a:lnTo>
                      <a:pt x="521" y="323"/>
                    </a:lnTo>
                    <a:lnTo>
                      <a:pt x="528" y="342"/>
                    </a:lnTo>
                    <a:lnTo>
                      <a:pt x="529" y="346"/>
                    </a:lnTo>
                    <a:lnTo>
                      <a:pt x="540" y="357"/>
                    </a:lnTo>
                    <a:lnTo>
                      <a:pt x="539" y="368"/>
                    </a:lnTo>
                    <a:lnTo>
                      <a:pt x="545" y="382"/>
                    </a:lnTo>
                    <a:lnTo>
                      <a:pt x="540" y="397"/>
                    </a:lnTo>
                    <a:lnTo>
                      <a:pt x="522" y="412"/>
                    </a:lnTo>
                    <a:lnTo>
                      <a:pt x="502" y="425"/>
                    </a:lnTo>
                    <a:lnTo>
                      <a:pt x="488" y="444"/>
                    </a:lnTo>
                    <a:lnTo>
                      <a:pt x="470" y="482"/>
                    </a:lnTo>
                    <a:lnTo>
                      <a:pt x="468" y="497"/>
                    </a:lnTo>
                    <a:lnTo>
                      <a:pt x="470" y="509"/>
                    </a:lnTo>
                    <a:lnTo>
                      <a:pt x="461" y="511"/>
                    </a:lnTo>
                    <a:lnTo>
                      <a:pt x="456" y="510"/>
                    </a:lnTo>
                    <a:lnTo>
                      <a:pt x="446" y="506"/>
                    </a:lnTo>
                    <a:lnTo>
                      <a:pt x="435" y="498"/>
                    </a:lnTo>
                    <a:lnTo>
                      <a:pt x="426" y="491"/>
                    </a:lnTo>
                    <a:lnTo>
                      <a:pt x="416" y="483"/>
                    </a:lnTo>
                    <a:lnTo>
                      <a:pt x="403" y="482"/>
                    </a:lnTo>
                    <a:lnTo>
                      <a:pt x="391" y="483"/>
                    </a:lnTo>
                    <a:lnTo>
                      <a:pt x="379" y="488"/>
                    </a:lnTo>
                    <a:lnTo>
                      <a:pt x="372" y="494"/>
                    </a:lnTo>
                    <a:lnTo>
                      <a:pt x="362" y="487"/>
                    </a:lnTo>
                    <a:lnTo>
                      <a:pt x="343" y="487"/>
                    </a:lnTo>
                    <a:lnTo>
                      <a:pt x="334" y="495"/>
                    </a:lnTo>
                    <a:lnTo>
                      <a:pt x="324" y="500"/>
                    </a:lnTo>
                    <a:lnTo>
                      <a:pt x="317" y="498"/>
                    </a:lnTo>
                    <a:lnTo>
                      <a:pt x="309" y="489"/>
                    </a:lnTo>
                    <a:lnTo>
                      <a:pt x="300" y="479"/>
                    </a:lnTo>
                    <a:lnTo>
                      <a:pt x="291" y="473"/>
                    </a:lnTo>
                    <a:lnTo>
                      <a:pt x="281" y="478"/>
                    </a:lnTo>
                    <a:lnTo>
                      <a:pt x="270" y="481"/>
                    </a:lnTo>
                    <a:lnTo>
                      <a:pt x="259" y="475"/>
                    </a:lnTo>
                    <a:lnTo>
                      <a:pt x="241" y="466"/>
                    </a:lnTo>
                    <a:lnTo>
                      <a:pt x="221" y="438"/>
                    </a:lnTo>
                    <a:lnTo>
                      <a:pt x="212" y="433"/>
                    </a:lnTo>
                    <a:lnTo>
                      <a:pt x="207" y="435"/>
                    </a:lnTo>
                    <a:lnTo>
                      <a:pt x="198" y="428"/>
                    </a:lnTo>
                    <a:lnTo>
                      <a:pt x="198" y="412"/>
                    </a:lnTo>
                    <a:lnTo>
                      <a:pt x="178" y="409"/>
                    </a:lnTo>
                    <a:lnTo>
                      <a:pt x="153" y="401"/>
                    </a:lnTo>
                    <a:lnTo>
                      <a:pt x="152" y="407"/>
                    </a:lnTo>
                    <a:lnTo>
                      <a:pt x="155" y="413"/>
                    </a:lnTo>
                    <a:lnTo>
                      <a:pt x="144" y="421"/>
                    </a:lnTo>
                    <a:lnTo>
                      <a:pt x="136" y="418"/>
                    </a:lnTo>
                    <a:lnTo>
                      <a:pt x="117" y="400"/>
                    </a:lnTo>
                    <a:lnTo>
                      <a:pt x="121" y="389"/>
                    </a:lnTo>
                    <a:lnTo>
                      <a:pt x="121" y="386"/>
                    </a:lnTo>
                    <a:lnTo>
                      <a:pt x="120" y="384"/>
                    </a:lnTo>
                    <a:lnTo>
                      <a:pt x="109" y="382"/>
                    </a:lnTo>
                    <a:lnTo>
                      <a:pt x="99" y="370"/>
                    </a:lnTo>
                    <a:lnTo>
                      <a:pt x="79" y="365"/>
                    </a:lnTo>
                    <a:lnTo>
                      <a:pt x="71" y="366"/>
                    </a:lnTo>
                    <a:lnTo>
                      <a:pt x="65" y="357"/>
                    </a:lnTo>
                    <a:lnTo>
                      <a:pt x="55" y="352"/>
                    </a:lnTo>
                    <a:lnTo>
                      <a:pt x="40" y="366"/>
                    </a:lnTo>
                    <a:lnTo>
                      <a:pt x="34" y="363"/>
                    </a:lnTo>
                    <a:lnTo>
                      <a:pt x="38" y="354"/>
                    </a:lnTo>
                    <a:lnTo>
                      <a:pt x="42" y="337"/>
                    </a:lnTo>
                    <a:lnTo>
                      <a:pt x="43" y="316"/>
                    </a:lnTo>
                    <a:lnTo>
                      <a:pt x="42" y="312"/>
                    </a:lnTo>
                    <a:lnTo>
                      <a:pt x="26" y="293"/>
                    </a:lnTo>
                    <a:lnTo>
                      <a:pt x="23" y="269"/>
                    </a:lnTo>
                    <a:lnTo>
                      <a:pt x="23" y="258"/>
                    </a:lnTo>
                    <a:lnTo>
                      <a:pt x="22" y="242"/>
                    </a:lnTo>
                    <a:lnTo>
                      <a:pt x="20" y="233"/>
                    </a:lnTo>
                    <a:lnTo>
                      <a:pt x="17" y="209"/>
                    </a:lnTo>
                    <a:lnTo>
                      <a:pt x="16" y="201"/>
                    </a:lnTo>
                    <a:lnTo>
                      <a:pt x="1" y="190"/>
                    </a:lnTo>
                    <a:lnTo>
                      <a:pt x="0" y="182"/>
                    </a:lnTo>
                    <a:lnTo>
                      <a:pt x="5" y="170"/>
                    </a:lnTo>
                    <a:lnTo>
                      <a:pt x="11" y="158"/>
                    </a:lnTo>
                    <a:lnTo>
                      <a:pt x="12" y="145"/>
                    </a:lnTo>
                    <a:lnTo>
                      <a:pt x="12" y="128"/>
                    </a:lnTo>
                    <a:lnTo>
                      <a:pt x="4" y="111"/>
                    </a:lnTo>
                    <a:lnTo>
                      <a:pt x="1" y="102"/>
                    </a:lnTo>
                    <a:lnTo>
                      <a:pt x="18" y="110"/>
                    </a:lnTo>
                    <a:lnTo>
                      <a:pt x="21" y="105"/>
                    </a:lnTo>
                    <a:lnTo>
                      <a:pt x="21" y="96"/>
                    </a:lnTo>
                    <a:lnTo>
                      <a:pt x="7" y="93"/>
                    </a:lnTo>
                    <a:lnTo>
                      <a:pt x="16" y="86"/>
                    </a:lnTo>
                    <a:lnTo>
                      <a:pt x="26" y="83"/>
                    </a:lnTo>
                    <a:lnTo>
                      <a:pt x="27" y="86"/>
                    </a:lnTo>
                    <a:lnTo>
                      <a:pt x="38" y="74"/>
                    </a:lnTo>
                    <a:lnTo>
                      <a:pt x="51" y="67"/>
                    </a:lnTo>
                    <a:lnTo>
                      <a:pt x="70" y="63"/>
                    </a:lnTo>
                    <a:lnTo>
                      <a:pt x="102" y="53"/>
                    </a:lnTo>
                    <a:lnTo>
                      <a:pt x="134" y="26"/>
                    </a:lnTo>
                    <a:lnTo>
                      <a:pt x="149" y="21"/>
                    </a:lnTo>
                    <a:lnTo>
                      <a:pt x="172" y="9"/>
                    </a:lnTo>
                    <a:lnTo>
                      <a:pt x="215" y="0"/>
                    </a:lnTo>
                    <a:lnTo>
                      <a:pt x="228" y="0"/>
                    </a:lnTo>
                    <a:lnTo>
                      <a:pt x="239" y="3"/>
                    </a:lnTo>
                    <a:lnTo>
                      <a:pt x="248" y="7"/>
                    </a:lnTo>
                    <a:lnTo>
                      <a:pt x="255" y="15"/>
                    </a:lnTo>
                    <a:lnTo>
                      <a:pt x="254" y="21"/>
                    </a:lnTo>
                    <a:lnTo>
                      <a:pt x="236" y="10"/>
                    </a:lnTo>
                    <a:lnTo>
                      <a:pt x="237" y="16"/>
                    </a:lnTo>
                    <a:lnTo>
                      <a:pt x="250" y="50"/>
                    </a:lnTo>
                    <a:lnTo>
                      <a:pt x="257" y="52"/>
                    </a:lnTo>
                    <a:lnTo>
                      <a:pt x="258" y="48"/>
                    </a:lnTo>
                    <a:lnTo>
                      <a:pt x="262" y="45"/>
                    </a:lnTo>
                    <a:lnTo>
                      <a:pt x="266" y="48"/>
                    </a:lnTo>
                    <a:lnTo>
                      <a:pt x="276" y="45"/>
                    </a:lnTo>
                    <a:lnTo>
                      <a:pt x="290" y="42"/>
                    </a:lnTo>
                    <a:lnTo>
                      <a:pt x="300" y="36"/>
                    </a:lnTo>
                    <a:lnTo>
                      <a:pt x="314" y="41"/>
                    </a:lnTo>
                    <a:lnTo>
                      <a:pt x="378" y="52"/>
                    </a:lnTo>
                    <a:lnTo>
                      <a:pt x="426" y="51"/>
                    </a:lnTo>
                    <a:lnTo>
                      <a:pt x="453" y="45"/>
                    </a:lnTo>
                    <a:lnTo>
                      <a:pt x="477" y="42"/>
                    </a:lnTo>
                    <a:lnTo>
                      <a:pt x="491" y="50"/>
                    </a:lnTo>
                    <a:lnTo>
                      <a:pt x="510" y="63"/>
                    </a:lnTo>
                    <a:lnTo>
                      <a:pt x="515" y="74"/>
                    </a:lnTo>
                    <a:lnTo>
                      <a:pt x="515" y="81"/>
                    </a:lnTo>
                    <a:lnTo>
                      <a:pt x="516" y="91"/>
                    </a:lnTo>
                    <a:lnTo>
                      <a:pt x="534" y="163"/>
                    </a:lnTo>
                    <a:lnTo>
                      <a:pt x="534" y="179"/>
                    </a:lnTo>
                    <a:lnTo>
                      <a:pt x="533" y="196"/>
                    </a:lnTo>
                    <a:lnTo>
                      <a:pt x="522" y="212"/>
                    </a:lnTo>
                    <a:lnTo>
                      <a:pt x="507" y="220"/>
                    </a:lnTo>
                    <a:lnTo>
                      <a:pt x="496" y="234"/>
                    </a:lnTo>
                    <a:lnTo>
                      <a:pt x="502" y="245"/>
                    </a:lnTo>
                    <a:lnTo>
                      <a:pt x="517" y="257"/>
                    </a:lnTo>
                    <a:lnTo>
                      <a:pt x="513" y="29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61" name="Freeform 206"/>
              <p:cNvSpPr>
                <a:spLocks noChangeAspect="1"/>
              </p:cNvSpPr>
              <p:nvPr/>
            </p:nvSpPr>
            <p:spPr bwMode="gray">
              <a:xfrm>
                <a:off x="5123656" y="2449860"/>
                <a:ext cx="128588" cy="76200"/>
              </a:xfrm>
              <a:custGeom>
                <a:avLst/>
                <a:gdLst/>
                <a:ahLst/>
                <a:cxnLst>
                  <a:cxn ang="0">
                    <a:pos x="0" y="184"/>
                  </a:cxn>
                  <a:cxn ang="0">
                    <a:pos x="12" y="118"/>
                  </a:cxn>
                  <a:cxn ang="0">
                    <a:pos x="24" y="93"/>
                  </a:cxn>
                  <a:cxn ang="0">
                    <a:pos x="33" y="64"/>
                  </a:cxn>
                  <a:cxn ang="0">
                    <a:pos x="51" y="44"/>
                  </a:cxn>
                  <a:cxn ang="0">
                    <a:pos x="86" y="33"/>
                  </a:cxn>
                  <a:cxn ang="0">
                    <a:pos x="113" y="68"/>
                  </a:cxn>
                  <a:cxn ang="0">
                    <a:pos x="119" y="86"/>
                  </a:cxn>
                  <a:cxn ang="0">
                    <a:pos x="125" y="92"/>
                  </a:cxn>
                  <a:cxn ang="0">
                    <a:pos x="147" y="108"/>
                  </a:cxn>
                  <a:cxn ang="0">
                    <a:pos x="169" y="102"/>
                  </a:cxn>
                  <a:cxn ang="0">
                    <a:pos x="174" y="113"/>
                  </a:cxn>
                  <a:cxn ang="0">
                    <a:pos x="181" y="92"/>
                  </a:cxn>
                  <a:cxn ang="0">
                    <a:pos x="185" y="21"/>
                  </a:cxn>
                  <a:cxn ang="0">
                    <a:pos x="200" y="14"/>
                  </a:cxn>
                  <a:cxn ang="0">
                    <a:pos x="239" y="0"/>
                  </a:cxn>
                  <a:cxn ang="0">
                    <a:pos x="269" y="15"/>
                  </a:cxn>
                  <a:cxn ang="0">
                    <a:pos x="288" y="30"/>
                  </a:cxn>
                  <a:cxn ang="0">
                    <a:pos x="318" y="49"/>
                  </a:cxn>
                  <a:cxn ang="0">
                    <a:pos x="341" y="44"/>
                  </a:cxn>
                  <a:cxn ang="0">
                    <a:pos x="359" y="49"/>
                  </a:cxn>
                  <a:cxn ang="0">
                    <a:pos x="368" y="63"/>
                  </a:cxn>
                  <a:cxn ang="0">
                    <a:pos x="379" y="74"/>
                  </a:cxn>
                  <a:cxn ang="0">
                    <a:pos x="375" y="106"/>
                  </a:cxn>
                  <a:cxn ang="0">
                    <a:pos x="380" y="116"/>
                  </a:cxn>
                  <a:cxn ang="0">
                    <a:pos x="387" y="128"/>
                  </a:cxn>
                  <a:cxn ang="0">
                    <a:pos x="402" y="159"/>
                  </a:cxn>
                  <a:cxn ang="0">
                    <a:pos x="406" y="182"/>
                  </a:cxn>
                  <a:cxn ang="0">
                    <a:pos x="395" y="190"/>
                  </a:cxn>
                  <a:cxn ang="0">
                    <a:pos x="375" y="206"/>
                  </a:cxn>
                  <a:cxn ang="0">
                    <a:pos x="363" y="227"/>
                  </a:cxn>
                  <a:cxn ang="0">
                    <a:pos x="340" y="222"/>
                  </a:cxn>
                  <a:cxn ang="0">
                    <a:pos x="331" y="236"/>
                  </a:cxn>
                  <a:cxn ang="0">
                    <a:pos x="316" y="238"/>
                  </a:cxn>
                  <a:cxn ang="0">
                    <a:pos x="303" y="231"/>
                  </a:cxn>
                  <a:cxn ang="0">
                    <a:pos x="258" y="189"/>
                  </a:cxn>
                  <a:cxn ang="0">
                    <a:pos x="234" y="188"/>
                  </a:cxn>
                  <a:cxn ang="0">
                    <a:pos x="218" y="160"/>
                  </a:cxn>
                  <a:cxn ang="0">
                    <a:pos x="200" y="173"/>
                  </a:cxn>
                  <a:cxn ang="0">
                    <a:pos x="153" y="166"/>
                  </a:cxn>
                  <a:cxn ang="0">
                    <a:pos x="129" y="163"/>
                  </a:cxn>
                  <a:cxn ang="0">
                    <a:pos x="114" y="163"/>
                  </a:cxn>
                  <a:cxn ang="0">
                    <a:pos x="98" y="167"/>
                  </a:cxn>
                  <a:cxn ang="0">
                    <a:pos x="83" y="162"/>
                  </a:cxn>
                  <a:cxn ang="0">
                    <a:pos x="44" y="171"/>
                  </a:cxn>
                  <a:cxn ang="0">
                    <a:pos x="20" y="193"/>
                  </a:cxn>
                  <a:cxn ang="0">
                    <a:pos x="3" y="195"/>
                  </a:cxn>
                </a:cxnLst>
                <a:rect l="0" t="0" r="r" b="b"/>
                <a:pathLst>
                  <a:path w="406" h="240">
                    <a:moveTo>
                      <a:pt x="3" y="195"/>
                    </a:moveTo>
                    <a:lnTo>
                      <a:pt x="0" y="184"/>
                    </a:lnTo>
                    <a:lnTo>
                      <a:pt x="4" y="134"/>
                    </a:lnTo>
                    <a:lnTo>
                      <a:pt x="12" y="118"/>
                    </a:lnTo>
                    <a:lnTo>
                      <a:pt x="20" y="107"/>
                    </a:lnTo>
                    <a:lnTo>
                      <a:pt x="24" y="93"/>
                    </a:lnTo>
                    <a:lnTo>
                      <a:pt x="27" y="77"/>
                    </a:lnTo>
                    <a:lnTo>
                      <a:pt x="33" y="64"/>
                    </a:lnTo>
                    <a:lnTo>
                      <a:pt x="43" y="52"/>
                    </a:lnTo>
                    <a:lnTo>
                      <a:pt x="51" y="44"/>
                    </a:lnTo>
                    <a:lnTo>
                      <a:pt x="63" y="42"/>
                    </a:lnTo>
                    <a:lnTo>
                      <a:pt x="86" y="33"/>
                    </a:lnTo>
                    <a:lnTo>
                      <a:pt x="94" y="47"/>
                    </a:lnTo>
                    <a:lnTo>
                      <a:pt x="113" y="68"/>
                    </a:lnTo>
                    <a:lnTo>
                      <a:pt x="115" y="79"/>
                    </a:lnTo>
                    <a:lnTo>
                      <a:pt x="119" y="86"/>
                    </a:lnTo>
                    <a:lnTo>
                      <a:pt x="120" y="75"/>
                    </a:lnTo>
                    <a:lnTo>
                      <a:pt x="125" y="92"/>
                    </a:lnTo>
                    <a:lnTo>
                      <a:pt x="131" y="100"/>
                    </a:lnTo>
                    <a:lnTo>
                      <a:pt x="147" y="108"/>
                    </a:lnTo>
                    <a:lnTo>
                      <a:pt x="153" y="108"/>
                    </a:lnTo>
                    <a:lnTo>
                      <a:pt x="169" y="102"/>
                    </a:lnTo>
                    <a:lnTo>
                      <a:pt x="169" y="107"/>
                    </a:lnTo>
                    <a:lnTo>
                      <a:pt x="174" y="113"/>
                    </a:lnTo>
                    <a:lnTo>
                      <a:pt x="175" y="98"/>
                    </a:lnTo>
                    <a:lnTo>
                      <a:pt x="181" y="92"/>
                    </a:lnTo>
                    <a:lnTo>
                      <a:pt x="185" y="85"/>
                    </a:lnTo>
                    <a:lnTo>
                      <a:pt x="185" y="21"/>
                    </a:lnTo>
                    <a:lnTo>
                      <a:pt x="191" y="15"/>
                    </a:lnTo>
                    <a:lnTo>
                      <a:pt x="200" y="14"/>
                    </a:lnTo>
                    <a:lnTo>
                      <a:pt x="213" y="4"/>
                    </a:lnTo>
                    <a:lnTo>
                      <a:pt x="239" y="0"/>
                    </a:lnTo>
                    <a:lnTo>
                      <a:pt x="255" y="4"/>
                    </a:lnTo>
                    <a:lnTo>
                      <a:pt x="269" y="15"/>
                    </a:lnTo>
                    <a:lnTo>
                      <a:pt x="283" y="20"/>
                    </a:lnTo>
                    <a:lnTo>
                      <a:pt x="288" y="30"/>
                    </a:lnTo>
                    <a:lnTo>
                      <a:pt x="310" y="49"/>
                    </a:lnTo>
                    <a:lnTo>
                      <a:pt x="318" y="49"/>
                    </a:lnTo>
                    <a:lnTo>
                      <a:pt x="326" y="46"/>
                    </a:lnTo>
                    <a:lnTo>
                      <a:pt x="341" y="44"/>
                    </a:lnTo>
                    <a:lnTo>
                      <a:pt x="358" y="48"/>
                    </a:lnTo>
                    <a:lnTo>
                      <a:pt x="359" y="49"/>
                    </a:lnTo>
                    <a:lnTo>
                      <a:pt x="364" y="55"/>
                    </a:lnTo>
                    <a:lnTo>
                      <a:pt x="368" y="63"/>
                    </a:lnTo>
                    <a:lnTo>
                      <a:pt x="375" y="66"/>
                    </a:lnTo>
                    <a:lnTo>
                      <a:pt x="379" y="74"/>
                    </a:lnTo>
                    <a:lnTo>
                      <a:pt x="380" y="82"/>
                    </a:lnTo>
                    <a:lnTo>
                      <a:pt x="375" y="106"/>
                    </a:lnTo>
                    <a:lnTo>
                      <a:pt x="372" y="113"/>
                    </a:lnTo>
                    <a:lnTo>
                      <a:pt x="380" y="116"/>
                    </a:lnTo>
                    <a:lnTo>
                      <a:pt x="387" y="120"/>
                    </a:lnTo>
                    <a:lnTo>
                      <a:pt x="387" y="128"/>
                    </a:lnTo>
                    <a:lnTo>
                      <a:pt x="400" y="150"/>
                    </a:lnTo>
                    <a:lnTo>
                      <a:pt x="402" y="159"/>
                    </a:lnTo>
                    <a:lnTo>
                      <a:pt x="406" y="166"/>
                    </a:lnTo>
                    <a:lnTo>
                      <a:pt x="406" y="182"/>
                    </a:lnTo>
                    <a:lnTo>
                      <a:pt x="405" y="189"/>
                    </a:lnTo>
                    <a:lnTo>
                      <a:pt x="395" y="190"/>
                    </a:lnTo>
                    <a:lnTo>
                      <a:pt x="388" y="194"/>
                    </a:lnTo>
                    <a:lnTo>
                      <a:pt x="375" y="206"/>
                    </a:lnTo>
                    <a:lnTo>
                      <a:pt x="374" y="214"/>
                    </a:lnTo>
                    <a:lnTo>
                      <a:pt x="363" y="227"/>
                    </a:lnTo>
                    <a:lnTo>
                      <a:pt x="356" y="229"/>
                    </a:lnTo>
                    <a:lnTo>
                      <a:pt x="340" y="222"/>
                    </a:lnTo>
                    <a:lnTo>
                      <a:pt x="334" y="227"/>
                    </a:lnTo>
                    <a:lnTo>
                      <a:pt x="331" y="236"/>
                    </a:lnTo>
                    <a:lnTo>
                      <a:pt x="325" y="240"/>
                    </a:lnTo>
                    <a:lnTo>
                      <a:pt x="316" y="238"/>
                    </a:lnTo>
                    <a:lnTo>
                      <a:pt x="310" y="233"/>
                    </a:lnTo>
                    <a:lnTo>
                      <a:pt x="303" y="231"/>
                    </a:lnTo>
                    <a:lnTo>
                      <a:pt x="285" y="208"/>
                    </a:lnTo>
                    <a:lnTo>
                      <a:pt x="258" y="189"/>
                    </a:lnTo>
                    <a:lnTo>
                      <a:pt x="242" y="190"/>
                    </a:lnTo>
                    <a:lnTo>
                      <a:pt x="234" y="188"/>
                    </a:lnTo>
                    <a:lnTo>
                      <a:pt x="224" y="165"/>
                    </a:lnTo>
                    <a:lnTo>
                      <a:pt x="218" y="160"/>
                    </a:lnTo>
                    <a:lnTo>
                      <a:pt x="211" y="162"/>
                    </a:lnTo>
                    <a:lnTo>
                      <a:pt x="200" y="173"/>
                    </a:lnTo>
                    <a:lnTo>
                      <a:pt x="184" y="177"/>
                    </a:lnTo>
                    <a:lnTo>
                      <a:pt x="153" y="166"/>
                    </a:lnTo>
                    <a:lnTo>
                      <a:pt x="146" y="166"/>
                    </a:lnTo>
                    <a:lnTo>
                      <a:pt x="129" y="163"/>
                    </a:lnTo>
                    <a:lnTo>
                      <a:pt x="121" y="166"/>
                    </a:lnTo>
                    <a:lnTo>
                      <a:pt x="114" y="163"/>
                    </a:lnTo>
                    <a:lnTo>
                      <a:pt x="106" y="167"/>
                    </a:lnTo>
                    <a:lnTo>
                      <a:pt x="98" y="167"/>
                    </a:lnTo>
                    <a:lnTo>
                      <a:pt x="92" y="163"/>
                    </a:lnTo>
                    <a:lnTo>
                      <a:pt x="83" y="162"/>
                    </a:lnTo>
                    <a:lnTo>
                      <a:pt x="67" y="163"/>
                    </a:lnTo>
                    <a:lnTo>
                      <a:pt x="44" y="171"/>
                    </a:lnTo>
                    <a:lnTo>
                      <a:pt x="29" y="179"/>
                    </a:lnTo>
                    <a:lnTo>
                      <a:pt x="20" y="193"/>
                    </a:lnTo>
                    <a:lnTo>
                      <a:pt x="13" y="198"/>
                    </a:lnTo>
                    <a:lnTo>
                      <a:pt x="3" y="19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62" name="Freeform 207"/>
              <p:cNvSpPr>
                <a:spLocks noChangeAspect="1"/>
              </p:cNvSpPr>
              <p:nvPr/>
            </p:nvSpPr>
            <p:spPr bwMode="gray">
              <a:xfrm>
                <a:off x="4966494" y="2657822"/>
                <a:ext cx="120650" cy="71438"/>
              </a:xfrm>
              <a:custGeom>
                <a:avLst/>
                <a:gdLst/>
                <a:ahLst/>
                <a:cxnLst>
                  <a:cxn ang="0">
                    <a:pos x="371" y="143"/>
                  </a:cxn>
                  <a:cxn ang="0">
                    <a:pos x="355" y="149"/>
                  </a:cxn>
                  <a:cxn ang="0">
                    <a:pos x="341" y="159"/>
                  </a:cxn>
                  <a:cxn ang="0">
                    <a:pos x="338" y="176"/>
                  </a:cxn>
                  <a:cxn ang="0">
                    <a:pos x="324" y="187"/>
                  </a:cxn>
                  <a:cxn ang="0">
                    <a:pos x="311" y="203"/>
                  </a:cxn>
                  <a:cxn ang="0">
                    <a:pos x="291" y="201"/>
                  </a:cxn>
                  <a:cxn ang="0">
                    <a:pos x="276" y="210"/>
                  </a:cxn>
                  <a:cxn ang="0">
                    <a:pos x="271" y="208"/>
                  </a:cxn>
                  <a:cxn ang="0">
                    <a:pos x="227" y="201"/>
                  </a:cxn>
                  <a:cxn ang="0">
                    <a:pos x="205" y="183"/>
                  </a:cxn>
                  <a:cxn ang="0">
                    <a:pos x="166" y="192"/>
                  </a:cxn>
                  <a:cxn ang="0">
                    <a:pos x="152" y="209"/>
                  </a:cxn>
                  <a:cxn ang="0">
                    <a:pos x="132" y="214"/>
                  </a:cxn>
                  <a:cxn ang="0">
                    <a:pos x="114" y="207"/>
                  </a:cxn>
                  <a:cxn ang="0">
                    <a:pos x="97" y="196"/>
                  </a:cxn>
                  <a:cxn ang="0">
                    <a:pos x="61" y="164"/>
                  </a:cxn>
                  <a:cxn ang="0">
                    <a:pos x="23" y="127"/>
                  </a:cxn>
                  <a:cxn ang="0">
                    <a:pos x="21" y="97"/>
                  </a:cxn>
                  <a:cxn ang="0">
                    <a:pos x="0" y="82"/>
                  </a:cxn>
                  <a:cxn ang="0">
                    <a:pos x="1" y="68"/>
                  </a:cxn>
                  <a:cxn ang="0">
                    <a:pos x="19" y="83"/>
                  </a:cxn>
                  <a:cxn ang="0">
                    <a:pos x="40" y="62"/>
                  </a:cxn>
                  <a:cxn ang="0">
                    <a:pos x="75" y="48"/>
                  </a:cxn>
                  <a:cxn ang="0">
                    <a:pos x="119" y="23"/>
                  </a:cxn>
                  <a:cxn ang="0">
                    <a:pos x="132" y="3"/>
                  </a:cxn>
                  <a:cxn ang="0">
                    <a:pos x="146" y="24"/>
                  </a:cxn>
                  <a:cxn ang="0">
                    <a:pos x="159" y="27"/>
                  </a:cxn>
                  <a:cxn ang="0">
                    <a:pos x="184" y="18"/>
                  </a:cxn>
                  <a:cxn ang="0">
                    <a:pos x="198" y="27"/>
                  </a:cxn>
                  <a:cxn ang="0">
                    <a:pos x="228" y="43"/>
                  </a:cxn>
                  <a:cxn ang="0">
                    <a:pos x="240" y="47"/>
                  </a:cxn>
                  <a:cxn ang="0">
                    <a:pos x="236" y="61"/>
                  </a:cxn>
                  <a:cxn ang="0">
                    <a:pos x="263" y="82"/>
                  </a:cxn>
                  <a:cxn ang="0">
                    <a:pos x="271" y="68"/>
                  </a:cxn>
                  <a:cxn ang="0">
                    <a:pos x="297" y="70"/>
                  </a:cxn>
                  <a:cxn ang="0">
                    <a:pos x="317" y="89"/>
                  </a:cxn>
                  <a:cxn ang="0">
                    <a:pos x="331" y="94"/>
                  </a:cxn>
                  <a:cxn ang="0">
                    <a:pos x="360" y="127"/>
                  </a:cxn>
                </a:cxnLst>
                <a:rect l="0" t="0" r="r" b="b"/>
                <a:pathLst>
                  <a:path w="378" h="222">
                    <a:moveTo>
                      <a:pt x="378" y="136"/>
                    </a:moveTo>
                    <a:lnTo>
                      <a:pt x="371" y="143"/>
                    </a:lnTo>
                    <a:lnTo>
                      <a:pt x="360" y="142"/>
                    </a:lnTo>
                    <a:lnTo>
                      <a:pt x="355" y="149"/>
                    </a:lnTo>
                    <a:lnTo>
                      <a:pt x="350" y="156"/>
                    </a:lnTo>
                    <a:lnTo>
                      <a:pt x="341" y="159"/>
                    </a:lnTo>
                    <a:lnTo>
                      <a:pt x="339" y="164"/>
                    </a:lnTo>
                    <a:lnTo>
                      <a:pt x="338" y="176"/>
                    </a:lnTo>
                    <a:lnTo>
                      <a:pt x="333" y="185"/>
                    </a:lnTo>
                    <a:lnTo>
                      <a:pt x="324" y="187"/>
                    </a:lnTo>
                    <a:lnTo>
                      <a:pt x="324" y="193"/>
                    </a:lnTo>
                    <a:lnTo>
                      <a:pt x="311" y="203"/>
                    </a:lnTo>
                    <a:lnTo>
                      <a:pt x="296" y="206"/>
                    </a:lnTo>
                    <a:lnTo>
                      <a:pt x="291" y="201"/>
                    </a:lnTo>
                    <a:lnTo>
                      <a:pt x="283" y="201"/>
                    </a:lnTo>
                    <a:lnTo>
                      <a:pt x="276" y="210"/>
                    </a:lnTo>
                    <a:lnTo>
                      <a:pt x="271" y="222"/>
                    </a:lnTo>
                    <a:lnTo>
                      <a:pt x="271" y="208"/>
                    </a:lnTo>
                    <a:lnTo>
                      <a:pt x="263" y="197"/>
                    </a:lnTo>
                    <a:lnTo>
                      <a:pt x="227" y="201"/>
                    </a:lnTo>
                    <a:lnTo>
                      <a:pt x="213" y="188"/>
                    </a:lnTo>
                    <a:lnTo>
                      <a:pt x="205" y="183"/>
                    </a:lnTo>
                    <a:lnTo>
                      <a:pt x="172" y="182"/>
                    </a:lnTo>
                    <a:lnTo>
                      <a:pt x="166" y="192"/>
                    </a:lnTo>
                    <a:lnTo>
                      <a:pt x="162" y="201"/>
                    </a:lnTo>
                    <a:lnTo>
                      <a:pt x="152" y="209"/>
                    </a:lnTo>
                    <a:lnTo>
                      <a:pt x="143" y="213"/>
                    </a:lnTo>
                    <a:lnTo>
                      <a:pt x="132" y="214"/>
                    </a:lnTo>
                    <a:lnTo>
                      <a:pt x="121" y="213"/>
                    </a:lnTo>
                    <a:lnTo>
                      <a:pt x="114" y="207"/>
                    </a:lnTo>
                    <a:lnTo>
                      <a:pt x="100" y="202"/>
                    </a:lnTo>
                    <a:lnTo>
                      <a:pt x="97" y="196"/>
                    </a:lnTo>
                    <a:lnTo>
                      <a:pt x="71" y="176"/>
                    </a:lnTo>
                    <a:lnTo>
                      <a:pt x="61" y="164"/>
                    </a:lnTo>
                    <a:lnTo>
                      <a:pt x="33" y="140"/>
                    </a:lnTo>
                    <a:lnTo>
                      <a:pt x="23" y="127"/>
                    </a:lnTo>
                    <a:lnTo>
                      <a:pt x="23" y="110"/>
                    </a:lnTo>
                    <a:lnTo>
                      <a:pt x="21" y="97"/>
                    </a:lnTo>
                    <a:lnTo>
                      <a:pt x="8" y="91"/>
                    </a:lnTo>
                    <a:lnTo>
                      <a:pt x="0" y="82"/>
                    </a:lnTo>
                    <a:lnTo>
                      <a:pt x="0" y="73"/>
                    </a:lnTo>
                    <a:lnTo>
                      <a:pt x="1" y="68"/>
                    </a:lnTo>
                    <a:lnTo>
                      <a:pt x="17" y="83"/>
                    </a:lnTo>
                    <a:lnTo>
                      <a:pt x="19" y="83"/>
                    </a:lnTo>
                    <a:lnTo>
                      <a:pt x="24" y="69"/>
                    </a:lnTo>
                    <a:lnTo>
                      <a:pt x="40" y="62"/>
                    </a:lnTo>
                    <a:lnTo>
                      <a:pt x="57" y="57"/>
                    </a:lnTo>
                    <a:lnTo>
                      <a:pt x="75" y="48"/>
                    </a:lnTo>
                    <a:lnTo>
                      <a:pt x="81" y="36"/>
                    </a:lnTo>
                    <a:lnTo>
                      <a:pt x="119" y="23"/>
                    </a:lnTo>
                    <a:lnTo>
                      <a:pt x="123" y="0"/>
                    </a:lnTo>
                    <a:lnTo>
                      <a:pt x="132" y="3"/>
                    </a:lnTo>
                    <a:lnTo>
                      <a:pt x="140" y="15"/>
                    </a:lnTo>
                    <a:lnTo>
                      <a:pt x="146" y="24"/>
                    </a:lnTo>
                    <a:lnTo>
                      <a:pt x="153" y="24"/>
                    </a:lnTo>
                    <a:lnTo>
                      <a:pt x="159" y="27"/>
                    </a:lnTo>
                    <a:lnTo>
                      <a:pt x="174" y="13"/>
                    </a:lnTo>
                    <a:lnTo>
                      <a:pt x="184" y="18"/>
                    </a:lnTo>
                    <a:lnTo>
                      <a:pt x="190" y="27"/>
                    </a:lnTo>
                    <a:lnTo>
                      <a:pt x="198" y="27"/>
                    </a:lnTo>
                    <a:lnTo>
                      <a:pt x="218" y="31"/>
                    </a:lnTo>
                    <a:lnTo>
                      <a:pt x="228" y="43"/>
                    </a:lnTo>
                    <a:lnTo>
                      <a:pt x="239" y="45"/>
                    </a:lnTo>
                    <a:lnTo>
                      <a:pt x="240" y="47"/>
                    </a:lnTo>
                    <a:lnTo>
                      <a:pt x="240" y="50"/>
                    </a:lnTo>
                    <a:lnTo>
                      <a:pt x="236" y="61"/>
                    </a:lnTo>
                    <a:lnTo>
                      <a:pt x="255" y="79"/>
                    </a:lnTo>
                    <a:lnTo>
                      <a:pt x="263" y="82"/>
                    </a:lnTo>
                    <a:lnTo>
                      <a:pt x="274" y="74"/>
                    </a:lnTo>
                    <a:lnTo>
                      <a:pt x="271" y="68"/>
                    </a:lnTo>
                    <a:lnTo>
                      <a:pt x="272" y="62"/>
                    </a:lnTo>
                    <a:lnTo>
                      <a:pt x="297" y="70"/>
                    </a:lnTo>
                    <a:lnTo>
                      <a:pt x="317" y="73"/>
                    </a:lnTo>
                    <a:lnTo>
                      <a:pt x="317" y="89"/>
                    </a:lnTo>
                    <a:lnTo>
                      <a:pt x="326" y="96"/>
                    </a:lnTo>
                    <a:lnTo>
                      <a:pt x="331" y="94"/>
                    </a:lnTo>
                    <a:lnTo>
                      <a:pt x="340" y="99"/>
                    </a:lnTo>
                    <a:lnTo>
                      <a:pt x="360" y="127"/>
                    </a:lnTo>
                    <a:lnTo>
                      <a:pt x="378" y="13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63" name="Freeform 208"/>
              <p:cNvSpPr>
                <a:spLocks noChangeAspect="1"/>
              </p:cNvSpPr>
              <p:nvPr/>
            </p:nvSpPr>
            <p:spPr bwMode="gray">
              <a:xfrm>
                <a:off x="5149056" y="2837210"/>
                <a:ext cx="109538" cy="68263"/>
              </a:xfrm>
              <a:custGeom>
                <a:avLst/>
                <a:gdLst/>
                <a:ahLst/>
                <a:cxnLst>
                  <a:cxn ang="0">
                    <a:pos x="32" y="208"/>
                  </a:cxn>
                  <a:cxn ang="0">
                    <a:pos x="31" y="192"/>
                  </a:cxn>
                  <a:cxn ang="0">
                    <a:pos x="26" y="163"/>
                  </a:cxn>
                  <a:cxn ang="0">
                    <a:pos x="3" y="143"/>
                  </a:cxn>
                  <a:cxn ang="0">
                    <a:pos x="3" y="118"/>
                  </a:cxn>
                  <a:cxn ang="0">
                    <a:pos x="15" y="94"/>
                  </a:cxn>
                  <a:cxn ang="0">
                    <a:pos x="26" y="82"/>
                  </a:cxn>
                  <a:cxn ang="0">
                    <a:pos x="11" y="66"/>
                  </a:cxn>
                  <a:cxn ang="0">
                    <a:pos x="3" y="51"/>
                  </a:cxn>
                  <a:cxn ang="0">
                    <a:pos x="0" y="29"/>
                  </a:cxn>
                  <a:cxn ang="0">
                    <a:pos x="3" y="8"/>
                  </a:cxn>
                  <a:cxn ang="0">
                    <a:pos x="20" y="0"/>
                  </a:cxn>
                  <a:cxn ang="0">
                    <a:pos x="32" y="4"/>
                  </a:cxn>
                  <a:cxn ang="0">
                    <a:pos x="26" y="19"/>
                  </a:cxn>
                  <a:cxn ang="0">
                    <a:pos x="37" y="27"/>
                  </a:cxn>
                  <a:cxn ang="0">
                    <a:pos x="51" y="27"/>
                  </a:cxn>
                  <a:cxn ang="0">
                    <a:pos x="85" y="31"/>
                  </a:cxn>
                  <a:cxn ang="0">
                    <a:pos x="126" y="32"/>
                  </a:cxn>
                  <a:cxn ang="0">
                    <a:pos x="170" y="40"/>
                  </a:cxn>
                  <a:cxn ang="0">
                    <a:pos x="187" y="35"/>
                  </a:cxn>
                  <a:cxn ang="0">
                    <a:pos x="206" y="23"/>
                  </a:cxn>
                  <a:cxn ang="0">
                    <a:pos x="226" y="13"/>
                  </a:cxn>
                  <a:cxn ang="0">
                    <a:pos x="252" y="4"/>
                  </a:cxn>
                  <a:cxn ang="0">
                    <a:pos x="272" y="5"/>
                  </a:cxn>
                  <a:cxn ang="0">
                    <a:pos x="278" y="10"/>
                  </a:cxn>
                  <a:cxn ang="0">
                    <a:pos x="308" y="19"/>
                  </a:cxn>
                  <a:cxn ang="0">
                    <a:pos x="328" y="32"/>
                  </a:cxn>
                  <a:cxn ang="0">
                    <a:pos x="346" y="31"/>
                  </a:cxn>
                  <a:cxn ang="0">
                    <a:pos x="343" y="47"/>
                  </a:cxn>
                  <a:cxn ang="0">
                    <a:pos x="338" y="58"/>
                  </a:cxn>
                  <a:cxn ang="0">
                    <a:pos x="319" y="63"/>
                  </a:cxn>
                  <a:cxn ang="0">
                    <a:pos x="306" y="78"/>
                  </a:cxn>
                  <a:cxn ang="0">
                    <a:pos x="306" y="107"/>
                  </a:cxn>
                  <a:cxn ang="0">
                    <a:pos x="298" y="110"/>
                  </a:cxn>
                  <a:cxn ang="0">
                    <a:pos x="295" y="116"/>
                  </a:cxn>
                  <a:cxn ang="0">
                    <a:pos x="284" y="126"/>
                  </a:cxn>
                  <a:cxn ang="0">
                    <a:pos x="287" y="129"/>
                  </a:cxn>
                  <a:cxn ang="0">
                    <a:pos x="292" y="131"/>
                  </a:cxn>
                  <a:cxn ang="0">
                    <a:pos x="296" y="138"/>
                  </a:cxn>
                  <a:cxn ang="0">
                    <a:pos x="299" y="148"/>
                  </a:cxn>
                  <a:cxn ang="0">
                    <a:pos x="310" y="163"/>
                  </a:cxn>
                  <a:cxn ang="0">
                    <a:pos x="311" y="169"/>
                  </a:cxn>
                  <a:cxn ang="0">
                    <a:pos x="303" y="167"/>
                  </a:cxn>
                  <a:cxn ang="0">
                    <a:pos x="280" y="171"/>
                  </a:cxn>
                  <a:cxn ang="0">
                    <a:pos x="262" y="161"/>
                  </a:cxn>
                  <a:cxn ang="0">
                    <a:pos x="242" y="169"/>
                  </a:cxn>
                  <a:cxn ang="0">
                    <a:pos x="228" y="171"/>
                  </a:cxn>
                  <a:cxn ang="0">
                    <a:pos x="219" y="179"/>
                  </a:cxn>
                  <a:cxn ang="0">
                    <a:pos x="208" y="180"/>
                  </a:cxn>
                  <a:cxn ang="0">
                    <a:pos x="206" y="199"/>
                  </a:cxn>
                  <a:cxn ang="0">
                    <a:pos x="192" y="212"/>
                  </a:cxn>
                  <a:cxn ang="0">
                    <a:pos x="172" y="215"/>
                  </a:cxn>
                  <a:cxn ang="0">
                    <a:pos x="137" y="203"/>
                  </a:cxn>
                  <a:cxn ang="0">
                    <a:pos x="127" y="195"/>
                  </a:cxn>
                  <a:cxn ang="0">
                    <a:pos x="115" y="195"/>
                  </a:cxn>
                  <a:cxn ang="0">
                    <a:pos x="84" y="204"/>
                  </a:cxn>
                  <a:cxn ang="0">
                    <a:pos x="62" y="204"/>
                  </a:cxn>
                  <a:cxn ang="0">
                    <a:pos x="45" y="208"/>
                  </a:cxn>
                  <a:cxn ang="0">
                    <a:pos x="32" y="208"/>
                  </a:cxn>
                </a:cxnLst>
                <a:rect l="0" t="0" r="r" b="b"/>
                <a:pathLst>
                  <a:path w="346" h="215">
                    <a:moveTo>
                      <a:pt x="32" y="208"/>
                    </a:moveTo>
                    <a:lnTo>
                      <a:pt x="31" y="192"/>
                    </a:lnTo>
                    <a:lnTo>
                      <a:pt x="26" y="163"/>
                    </a:lnTo>
                    <a:lnTo>
                      <a:pt x="3" y="143"/>
                    </a:lnTo>
                    <a:lnTo>
                      <a:pt x="3" y="118"/>
                    </a:lnTo>
                    <a:lnTo>
                      <a:pt x="15" y="94"/>
                    </a:lnTo>
                    <a:lnTo>
                      <a:pt x="26" y="82"/>
                    </a:lnTo>
                    <a:lnTo>
                      <a:pt x="11" y="66"/>
                    </a:lnTo>
                    <a:lnTo>
                      <a:pt x="3" y="51"/>
                    </a:lnTo>
                    <a:lnTo>
                      <a:pt x="0" y="29"/>
                    </a:lnTo>
                    <a:lnTo>
                      <a:pt x="3" y="8"/>
                    </a:lnTo>
                    <a:lnTo>
                      <a:pt x="20" y="0"/>
                    </a:lnTo>
                    <a:lnTo>
                      <a:pt x="32" y="4"/>
                    </a:lnTo>
                    <a:lnTo>
                      <a:pt x="26" y="19"/>
                    </a:lnTo>
                    <a:lnTo>
                      <a:pt x="37" y="27"/>
                    </a:lnTo>
                    <a:lnTo>
                      <a:pt x="51" y="27"/>
                    </a:lnTo>
                    <a:lnTo>
                      <a:pt x="85" y="31"/>
                    </a:lnTo>
                    <a:lnTo>
                      <a:pt x="126" y="32"/>
                    </a:lnTo>
                    <a:lnTo>
                      <a:pt x="170" y="40"/>
                    </a:lnTo>
                    <a:lnTo>
                      <a:pt x="187" y="35"/>
                    </a:lnTo>
                    <a:lnTo>
                      <a:pt x="206" y="23"/>
                    </a:lnTo>
                    <a:lnTo>
                      <a:pt x="226" y="13"/>
                    </a:lnTo>
                    <a:lnTo>
                      <a:pt x="252" y="4"/>
                    </a:lnTo>
                    <a:lnTo>
                      <a:pt x="272" y="5"/>
                    </a:lnTo>
                    <a:lnTo>
                      <a:pt x="278" y="10"/>
                    </a:lnTo>
                    <a:lnTo>
                      <a:pt x="308" y="19"/>
                    </a:lnTo>
                    <a:lnTo>
                      <a:pt x="328" y="32"/>
                    </a:lnTo>
                    <a:lnTo>
                      <a:pt x="346" y="31"/>
                    </a:lnTo>
                    <a:lnTo>
                      <a:pt x="343" y="47"/>
                    </a:lnTo>
                    <a:lnTo>
                      <a:pt x="338" y="58"/>
                    </a:lnTo>
                    <a:lnTo>
                      <a:pt x="319" y="63"/>
                    </a:lnTo>
                    <a:lnTo>
                      <a:pt x="306" y="78"/>
                    </a:lnTo>
                    <a:lnTo>
                      <a:pt x="306" y="107"/>
                    </a:lnTo>
                    <a:lnTo>
                      <a:pt x="298" y="110"/>
                    </a:lnTo>
                    <a:lnTo>
                      <a:pt x="295" y="116"/>
                    </a:lnTo>
                    <a:lnTo>
                      <a:pt x="284" y="126"/>
                    </a:lnTo>
                    <a:lnTo>
                      <a:pt x="287" y="129"/>
                    </a:lnTo>
                    <a:lnTo>
                      <a:pt x="292" y="131"/>
                    </a:lnTo>
                    <a:lnTo>
                      <a:pt x="296" y="138"/>
                    </a:lnTo>
                    <a:lnTo>
                      <a:pt x="299" y="148"/>
                    </a:lnTo>
                    <a:lnTo>
                      <a:pt x="310" y="163"/>
                    </a:lnTo>
                    <a:lnTo>
                      <a:pt x="311" y="169"/>
                    </a:lnTo>
                    <a:lnTo>
                      <a:pt x="303" y="167"/>
                    </a:lnTo>
                    <a:lnTo>
                      <a:pt x="280" y="171"/>
                    </a:lnTo>
                    <a:lnTo>
                      <a:pt x="262" y="161"/>
                    </a:lnTo>
                    <a:lnTo>
                      <a:pt x="242" y="169"/>
                    </a:lnTo>
                    <a:lnTo>
                      <a:pt x="228" y="171"/>
                    </a:lnTo>
                    <a:lnTo>
                      <a:pt x="219" y="179"/>
                    </a:lnTo>
                    <a:lnTo>
                      <a:pt x="208" y="180"/>
                    </a:lnTo>
                    <a:lnTo>
                      <a:pt x="206" y="199"/>
                    </a:lnTo>
                    <a:lnTo>
                      <a:pt x="192" y="212"/>
                    </a:lnTo>
                    <a:lnTo>
                      <a:pt x="172" y="215"/>
                    </a:lnTo>
                    <a:lnTo>
                      <a:pt x="137" y="203"/>
                    </a:lnTo>
                    <a:lnTo>
                      <a:pt x="127" y="195"/>
                    </a:lnTo>
                    <a:lnTo>
                      <a:pt x="115" y="195"/>
                    </a:lnTo>
                    <a:lnTo>
                      <a:pt x="84" y="204"/>
                    </a:lnTo>
                    <a:lnTo>
                      <a:pt x="62" y="204"/>
                    </a:lnTo>
                    <a:lnTo>
                      <a:pt x="45" y="208"/>
                    </a:lnTo>
                    <a:lnTo>
                      <a:pt x="32" y="20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64" name="Freeform 209"/>
              <p:cNvSpPr>
                <a:spLocks noChangeAspect="1"/>
              </p:cNvSpPr>
              <p:nvPr/>
            </p:nvSpPr>
            <p:spPr bwMode="gray">
              <a:xfrm>
                <a:off x="4995069" y="2778472"/>
                <a:ext cx="101600" cy="87313"/>
              </a:xfrm>
              <a:custGeom>
                <a:avLst/>
                <a:gdLst/>
                <a:ahLst/>
                <a:cxnLst>
                  <a:cxn ang="0">
                    <a:pos x="258" y="62"/>
                  </a:cxn>
                  <a:cxn ang="0">
                    <a:pos x="215" y="50"/>
                  </a:cxn>
                  <a:cxn ang="0">
                    <a:pos x="180" y="12"/>
                  </a:cxn>
                  <a:cxn ang="0">
                    <a:pos x="164" y="7"/>
                  </a:cxn>
                  <a:cxn ang="0">
                    <a:pos x="148" y="3"/>
                  </a:cxn>
                  <a:cxn ang="0">
                    <a:pos x="149" y="15"/>
                  </a:cxn>
                  <a:cxn ang="0">
                    <a:pos x="138" y="19"/>
                  </a:cxn>
                  <a:cxn ang="0">
                    <a:pos x="111" y="34"/>
                  </a:cxn>
                  <a:cxn ang="0">
                    <a:pos x="118" y="56"/>
                  </a:cxn>
                  <a:cxn ang="0">
                    <a:pos x="94" y="73"/>
                  </a:cxn>
                  <a:cxn ang="0">
                    <a:pos x="95" y="95"/>
                  </a:cxn>
                  <a:cxn ang="0">
                    <a:pos x="81" y="93"/>
                  </a:cxn>
                  <a:cxn ang="0">
                    <a:pos x="73" y="90"/>
                  </a:cxn>
                  <a:cxn ang="0">
                    <a:pos x="57" y="76"/>
                  </a:cxn>
                  <a:cxn ang="0">
                    <a:pos x="30" y="92"/>
                  </a:cxn>
                  <a:cxn ang="0">
                    <a:pos x="8" y="93"/>
                  </a:cxn>
                  <a:cxn ang="0">
                    <a:pos x="16" y="135"/>
                  </a:cxn>
                  <a:cxn ang="0">
                    <a:pos x="38" y="116"/>
                  </a:cxn>
                  <a:cxn ang="0">
                    <a:pos x="65" y="113"/>
                  </a:cxn>
                  <a:cxn ang="0">
                    <a:pos x="75" y="128"/>
                  </a:cxn>
                  <a:cxn ang="0">
                    <a:pos x="103" y="175"/>
                  </a:cxn>
                  <a:cxn ang="0">
                    <a:pos x="91" y="187"/>
                  </a:cxn>
                  <a:cxn ang="0">
                    <a:pos x="119" y="216"/>
                  </a:cxn>
                  <a:cxn ang="0">
                    <a:pos x="135" y="238"/>
                  </a:cxn>
                  <a:cxn ang="0">
                    <a:pos x="183" y="245"/>
                  </a:cxn>
                  <a:cxn ang="0">
                    <a:pos x="219" y="276"/>
                  </a:cxn>
                  <a:cxn ang="0">
                    <a:pos x="203" y="237"/>
                  </a:cxn>
                  <a:cxn ang="0">
                    <a:pos x="173" y="211"/>
                  </a:cxn>
                  <a:cxn ang="0">
                    <a:pos x="156" y="190"/>
                  </a:cxn>
                  <a:cxn ang="0">
                    <a:pos x="144" y="170"/>
                  </a:cxn>
                  <a:cxn ang="0">
                    <a:pos x="143" y="157"/>
                  </a:cxn>
                  <a:cxn ang="0">
                    <a:pos x="128" y="137"/>
                  </a:cxn>
                  <a:cxn ang="0">
                    <a:pos x="124" y="126"/>
                  </a:cxn>
                  <a:cxn ang="0">
                    <a:pos x="129" y="97"/>
                  </a:cxn>
                  <a:cxn ang="0">
                    <a:pos x="151" y="116"/>
                  </a:cxn>
                  <a:cxn ang="0">
                    <a:pos x="182" y="101"/>
                  </a:cxn>
                  <a:cxn ang="0">
                    <a:pos x="200" y="105"/>
                  </a:cxn>
                  <a:cxn ang="0">
                    <a:pos x="210" y="106"/>
                  </a:cxn>
                  <a:cxn ang="0">
                    <a:pos x="229" y="106"/>
                  </a:cxn>
                  <a:cxn ang="0">
                    <a:pos x="246" y="106"/>
                  </a:cxn>
                  <a:cxn ang="0">
                    <a:pos x="256" y="113"/>
                  </a:cxn>
                  <a:cxn ang="0">
                    <a:pos x="273" y="115"/>
                  </a:cxn>
                  <a:cxn ang="0">
                    <a:pos x="283" y="111"/>
                  </a:cxn>
                  <a:cxn ang="0">
                    <a:pos x="288" y="125"/>
                  </a:cxn>
                  <a:cxn ang="0">
                    <a:pos x="307" y="125"/>
                  </a:cxn>
                  <a:cxn ang="0">
                    <a:pos x="305" y="109"/>
                  </a:cxn>
                  <a:cxn ang="0">
                    <a:pos x="311" y="100"/>
                  </a:cxn>
                  <a:cxn ang="0">
                    <a:pos x="322" y="100"/>
                  </a:cxn>
                  <a:cxn ang="0">
                    <a:pos x="316" y="98"/>
                  </a:cxn>
                  <a:cxn ang="0">
                    <a:pos x="304" y="93"/>
                  </a:cxn>
                  <a:cxn ang="0">
                    <a:pos x="297" y="89"/>
                  </a:cxn>
                  <a:cxn ang="0">
                    <a:pos x="297" y="83"/>
                  </a:cxn>
                  <a:cxn ang="0">
                    <a:pos x="302" y="79"/>
                  </a:cxn>
                  <a:cxn ang="0">
                    <a:pos x="297" y="74"/>
                  </a:cxn>
                  <a:cxn ang="0">
                    <a:pos x="291" y="73"/>
                  </a:cxn>
                  <a:cxn ang="0">
                    <a:pos x="291" y="63"/>
                  </a:cxn>
                  <a:cxn ang="0">
                    <a:pos x="284" y="50"/>
                  </a:cxn>
                </a:cxnLst>
                <a:rect l="0" t="0" r="r" b="b"/>
                <a:pathLst>
                  <a:path w="322" h="276">
                    <a:moveTo>
                      <a:pt x="284" y="50"/>
                    </a:moveTo>
                    <a:lnTo>
                      <a:pt x="272" y="58"/>
                    </a:lnTo>
                    <a:lnTo>
                      <a:pt x="258" y="62"/>
                    </a:lnTo>
                    <a:lnTo>
                      <a:pt x="241" y="63"/>
                    </a:lnTo>
                    <a:lnTo>
                      <a:pt x="226" y="54"/>
                    </a:lnTo>
                    <a:lnTo>
                      <a:pt x="215" y="50"/>
                    </a:lnTo>
                    <a:lnTo>
                      <a:pt x="204" y="35"/>
                    </a:lnTo>
                    <a:lnTo>
                      <a:pt x="189" y="28"/>
                    </a:lnTo>
                    <a:lnTo>
                      <a:pt x="180" y="12"/>
                    </a:lnTo>
                    <a:lnTo>
                      <a:pt x="167" y="7"/>
                    </a:lnTo>
                    <a:lnTo>
                      <a:pt x="167" y="4"/>
                    </a:lnTo>
                    <a:lnTo>
                      <a:pt x="164" y="7"/>
                    </a:lnTo>
                    <a:lnTo>
                      <a:pt x="155" y="1"/>
                    </a:lnTo>
                    <a:lnTo>
                      <a:pt x="151" y="0"/>
                    </a:lnTo>
                    <a:lnTo>
                      <a:pt x="148" y="3"/>
                    </a:lnTo>
                    <a:lnTo>
                      <a:pt x="148" y="8"/>
                    </a:lnTo>
                    <a:lnTo>
                      <a:pt x="149" y="14"/>
                    </a:lnTo>
                    <a:lnTo>
                      <a:pt x="149" y="15"/>
                    </a:lnTo>
                    <a:lnTo>
                      <a:pt x="145" y="14"/>
                    </a:lnTo>
                    <a:lnTo>
                      <a:pt x="138" y="14"/>
                    </a:lnTo>
                    <a:lnTo>
                      <a:pt x="138" y="19"/>
                    </a:lnTo>
                    <a:lnTo>
                      <a:pt x="134" y="22"/>
                    </a:lnTo>
                    <a:lnTo>
                      <a:pt x="114" y="29"/>
                    </a:lnTo>
                    <a:lnTo>
                      <a:pt x="111" y="34"/>
                    </a:lnTo>
                    <a:lnTo>
                      <a:pt x="112" y="38"/>
                    </a:lnTo>
                    <a:lnTo>
                      <a:pt x="118" y="45"/>
                    </a:lnTo>
                    <a:lnTo>
                      <a:pt x="118" y="56"/>
                    </a:lnTo>
                    <a:lnTo>
                      <a:pt x="113" y="63"/>
                    </a:lnTo>
                    <a:lnTo>
                      <a:pt x="105" y="65"/>
                    </a:lnTo>
                    <a:lnTo>
                      <a:pt x="94" y="73"/>
                    </a:lnTo>
                    <a:lnTo>
                      <a:pt x="97" y="78"/>
                    </a:lnTo>
                    <a:lnTo>
                      <a:pt x="94" y="83"/>
                    </a:lnTo>
                    <a:lnTo>
                      <a:pt x="95" y="95"/>
                    </a:lnTo>
                    <a:lnTo>
                      <a:pt x="90" y="99"/>
                    </a:lnTo>
                    <a:lnTo>
                      <a:pt x="86" y="99"/>
                    </a:lnTo>
                    <a:lnTo>
                      <a:pt x="81" y="93"/>
                    </a:lnTo>
                    <a:lnTo>
                      <a:pt x="78" y="93"/>
                    </a:lnTo>
                    <a:lnTo>
                      <a:pt x="75" y="90"/>
                    </a:lnTo>
                    <a:lnTo>
                      <a:pt x="73" y="90"/>
                    </a:lnTo>
                    <a:lnTo>
                      <a:pt x="73" y="94"/>
                    </a:lnTo>
                    <a:lnTo>
                      <a:pt x="68" y="95"/>
                    </a:lnTo>
                    <a:lnTo>
                      <a:pt x="57" y="76"/>
                    </a:lnTo>
                    <a:lnTo>
                      <a:pt x="54" y="76"/>
                    </a:lnTo>
                    <a:lnTo>
                      <a:pt x="47" y="92"/>
                    </a:lnTo>
                    <a:lnTo>
                      <a:pt x="30" y="92"/>
                    </a:lnTo>
                    <a:lnTo>
                      <a:pt x="24" y="87"/>
                    </a:lnTo>
                    <a:lnTo>
                      <a:pt x="21" y="92"/>
                    </a:lnTo>
                    <a:lnTo>
                      <a:pt x="8" y="93"/>
                    </a:lnTo>
                    <a:lnTo>
                      <a:pt x="0" y="87"/>
                    </a:lnTo>
                    <a:lnTo>
                      <a:pt x="4" y="108"/>
                    </a:lnTo>
                    <a:lnTo>
                      <a:pt x="16" y="135"/>
                    </a:lnTo>
                    <a:lnTo>
                      <a:pt x="21" y="138"/>
                    </a:lnTo>
                    <a:lnTo>
                      <a:pt x="27" y="137"/>
                    </a:lnTo>
                    <a:lnTo>
                      <a:pt x="38" y="116"/>
                    </a:lnTo>
                    <a:lnTo>
                      <a:pt x="44" y="99"/>
                    </a:lnTo>
                    <a:lnTo>
                      <a:pt x="57" y="103"/>
                    </a:lnTo>
                    <a:lnTo>
                      <a:pt x="65" y="113"/>
                    </a:lnTo>
                    <a:lnTo>
                      <a:pt x="68" y="113"/>
                    </a:lnTo>
                    <a:lnTo>
                      <a:pt x="73" y="119"/>
                    </a:lnTo>
                    <a:lnTo>
                      <a:pt x="75" y="128"/>
                    </a:lnTo>
                    <a:lnTo>
                      <a:pt x="75" y="143"/>
                    </a:lnTo>
                    <a:lnTo>
                      <a:pt x="84" y="159"/>
                    </a:lnTo>
                    <a:lnTo>
                      <a:pt x="103" y="175"/>
                    </a:lnTo>
                    <a:lnTo>
                      <a:pt x="94" y="178"/>
                    </a:lnTo>
                    <a:lnTo>
                      <a:pt x="90" y="183"/>
                    </a:lnTo>
                    <a:lnTo>
                      <a:pt x="91" y="187"/>
                    </a:lnTo>
                    <a:lnTo>
                      <a:pt x="102" y="202"/>
                    </a:lnTo>
                    <a:lnTo>
                      <a:pt x="112" y="210"/>
                    </a:lnTo>
                    <a:lnTo>
                      <a:pt x="119" y="216"/>
                    </a:lnTo>
                    <a:lnTo>
                      <a:pt x="129" y="221"/>
                    </a:lnTo>
                    <a:lnTo>
                      <a:pt x="134" y="230"/>
                    </a:lnTo>
                    <a:lnTo>
                      <a:pt x="135" y="238"/>
                    </a:lnTo>
                    <a:lnTo>
                      <a:pt x="154" y="237"/>
                    </a:lnTo>
                    <a:lnTo>
                      <a:pt x="166" y="238"/>
                    </a:lnTo>
                    <a:lnTo>
                      <a:pt x="183" y="245"/>
                    </a:lnTo>
                    <a:lnTo>
                      <a:pt x="198" y="256"/>
                    </a:lnTo>
                    <a:lnTo>
                      <a:pt x="211" y="270"/>
                    </a:lnTo>
                    <a:lnTo>
                      <a:pt x="219" y="276"/>
                    </a:lnTo>
                    <a:lnTo>
                      <a:pt x="226" y="272"/>
                    </a:lnTo>
                    <a:lnTo>
                      <a:pt x="204" y="248"/>
                    </a:lnTo>
                    <a:lnTo>
                      <a:pt x="203" y="237"/>
                    </a:lnTo>
                    <a:lnTo>
                      <a:pt x="198" y="233"/>
                    </a:lnTo>
                    <a:lnTo>
                      <a:pt x="193" y="230"/>
                    </a:lnTo>
                    <a:lnTo>
                      <a:pt x="173" y="211"/>
                    </a:lnTo>
                    <a:lnTo>
                      <a:pt x="172" y="206"/>
                    </a:lnTo>
                    <a:lnTo>
                      <a:pt x="162" y="192"/>
                    </a:lnTo>
                    <a:lnTo>
                      <a:pt x="156" y="190"/>
                    </a:lnTo>
                    <a:lnTo>
                      <a:pt x="148" y="178"/>
                    </a:lnTo>
                    <a:lnTo>
                      <a:pt x="143" y="176"/>
                    </a:lnTo>
                    <a:lnTo>
                      <a:pt x="144" y="170"/>
                    </a:lnTo>
                    <a:lnTo>
                      <a:pt x="146" y="168"/>
                    </a:lnTo>
                    <a:lnTo>
                      <a:pt x="143" y="162"/>
                    </a:lnTo>
                    <a:lnTo>
                      <a:pt x="143" y="157"/>
                    </a:lnTo>
                    <a:lnTo>
                      <a:pt x="137" y="151"/>
                    </a:lnTo>
                    <a:lnTo>
                      <a:pt x="133" y="138"/>
                    </a:lnTo>
                    <a:lnTo>
                      <a:pt x="128" y="137"/>
                    </a:lnTo>
                    <a:lnTo>
                      <a:pt x="121" y="131"/>
                    </a:lnTo>
                    <a:lnTo>
                      <a:pt x="121" y="128"/>
                    </a:lnTo>
                    <a:lnTo>
                      <a:pt x="124" y="126"/>
                    </a:lnTo>
                    <a:lnTo>
                      <a:pt x="123" y="122"/>
                    </a:lnTo>
                    <a:lnTo>
                      <a:pt x="123" y="103"/>
                    </a:lnTo>
                    <a:lnTo>
                      <a:pt x="129" y="97"/>
                    </a:lnTo>
                    <a:lnTo>
                      <a:pt x="138" y="99"/>
                    </a:lnTo>
                    <a:lnTo>
                      <a:pt x="138" y="101"/>
                    </a:lnTo>
                    <a:lnTo>
                      <a:pt x="151" y="116"/>
                    </a:lnTo>
                    <a:lnTo>
                      <a:pt x="155" y="116"/>
                    </a:lnTo>
                    <a:lnTo>
                      <a:pt x="164" y="99"/>
                    </a:lnTo>
                    <a:lnTo>
                      <a:pt x="182" y="101"/>
                    </a:lnTo>
                    <a:lnTo>
                      <a:pt x="186" y="97"/>
                    </a:lnTo>
                    <a:lnTo>
                      <a:pt x="188" y="97"/>
                    </a:lnTo>
                    <a:lnTo>
                      <a:pt x="200" y="105"/>
                    </a:lnTo>
                    <a:lnTo>
                      <a:pt x="204" y="105"/>
                    </a:lnTo>
                    <a:lnTo>
                      <a:pt x="207" y="103"/>
                    </a:lnTo>
                    <a:lnTo>
                      <a:pt x="210" y="106"/>
                    </a:lnTo>
                    <a:lnTo>
                      <a:pt x="225" y="109"/>
                    </a:lnTo>
                    <a:lnTo>
                      <a:pt x="226" y="106"/>
                    </a:lnTo>
                    <a:lnTo>
                      <a:pt x="229" y="106"/>
                    </a:lnTo>
                    <a:lnTo>
                      <a:pt x="237" y="114"/>
                    </a:lnTo>
                    <a:lnTo>
                      <a:pt x="240" y="114"/>
                    </a:lnTo>
                    <a:lnTo>
                      <a:pt x="246" y="106"/>
                    </a:lnTo>
                    <a:lnTo>
                      <a:pt x="250" y="106"/>
                    </a:lnTo>
                    <a:lnTo>
                      <a:pt x="253" y="111"/>
                    </a:lnTo>
                    <a:lnTo>
                      <a:pt x="256" y="113"/>
                    </a:lnTo>
                    <a:lnTo>
                      <a:pt x="258" y="108"/>
                    </a:lnTo>
                    <a:lnTo>
                      <a:pt x="269" y="109"/>
                    </a:lnTo>
                    <a:lnTo>
                      <a:pt x="273" y="115"/>
                    </a:lnTo>
                    <a:lnTo>
                      <a:pt x="275" y="114"/>
                    </a:lnTo>
                    <a:lnTo>
                      <a:pt x="275" y="111"/>
                    </a:lnTo>
                    <a:lnTo>
                      <a:pt x="283" y="111"/>
                    </a:lnTo>
                    <a:lnTo>
                      <a:pt x="289" y="119"/>
                    </a:lnTo>
                    <a:lnTo>
                      <a:pt x="288" y="124"/>
                    </a:lnTo>
                    <a:lnTo>
                      <a:pt x="288" y="125"/>
                    </a:lnTo>
                    <a:lnTo>
                      <a:pt x="294" y="130"/>
                    </a:lnTo>
                    <a:lnTo>
                      <a:pt x="301" y="130"/>
                    </a:lnTo>
                    <a:lnTo>
                      <a:pt x="307" y="125"/>
                    </a:lnTo>
                    <a:lnTo>
                      <a:pt x="309" y="120"/>
                    </a:lnTo>
                    <a:lnTo>
                      <a:pt x="307" y="119"/>
                    </a:lnTo>
                    <a:lnTo>
                      <a:pt x="305" y="109"/>
                    </a:lnTo>
                    <a:lnTo>
                      <a:pt x="307" y="106"/>
                    </a:lnTo>
                    <a:lnTo>
                      <a:pt x="309" y="101"/>
                    </a:lnTo>
                    <a:lnTo>
                      <a:pt x="311" y="100"/>
                    </a:lnTo>
                    <a:lnTo>
                      <a:pt x="315" y="101"/>
                    </a:lnTo>
                    <a:lnTo>
                      <a:pt x="318" y="103"/>
                    </a:lnTo>
                    <a:lnTo>
                      <a:pt x="322" y="100"/>
                    </a:lnTo>
                    <a:lnTo>
                      <a:pt x="322" y="98"/>
                    </a:lnTo>
                    <a:lnTo>
                      <a:pt x="320" y="97"/>
                    </a:lnTo>
                    <a:lnTo>
                      <a:pt x="316" y="98"/>
                    </a:lnTo>
                    <a:lnTo>
                      <a:pt x="312" y="95"/>
                    </a:lnTo>
                    <a:lnTo>
                      <a:pt x="307" y="95"/>
                    </a:lnTo>
                    <a:lnTo>
                      <a:pt x="304" y="93"/>
                    </a:lnTo>
                    <a:lnTo>
                      <a:pt x="302" y="92"/>
                    </a:lnTo>
                    <a:lnTo>
                      <a:pt x="299" y="92"/>
                    </a:lnTo>
                    <a:lnTo>
                      <a:pt x="297" y="89"/>
                    </a:lnTo>
                    <a:lnTo>
                      <a:pt x="297" y="88"/>
                    </a:lnTo>
                    <a:lnTo>
                      <a:pt x="299" y="84"/>
                    </a:lnTo>
                    <a:lnTo>
                      <a:pt x="297" y="83"/>
                    </a:lnTo>
                    <a:lnTo>
                      <a:pt x="299" y="81"/>
                    </a:lnTo>
                    <a:lnTo>
                      <a:pt x="300" y="81"/>
                    </a:lnTo>
                    <a:lnTo>
                      <a:pt x="302" y="79"/>
                    </a:lnTo>
                    <a:lnTo>
                      <a:pt x="302" y="77"/>
                    </a:lnTo>
                    <a:lnTo>
                      <a:pt x="299" y="74"/>
                    </a:lnTo>
                    <a:lnTo>
                      <a:pt x="297" y="74"/>
                    </a:lnTo>
                    <a:lnTo>
                      <a:pt x="295" y="77"/>
                    </a:lnTo>
                    <a:lnTo>
                      <a:pt x="291" y="76"/>
                    </a:lnTo>
                    <a:lnTo>
                      <a:pt x="291" y="73"/>
                    </a:lnTo>
                    <a:lnTo>
                      <a:pt x="294" y="70"/>
                    </a:lnTo>
                    <a:lnTo>
                      <a:pt x="294" y="66"/>
                    </a:lnTo>
                    <a:lnTo>
                      <a:pt x="291" y="63"/>
                    </a:lnTo>
                    <a:lnTo>
                      <a:pt x="293" y="61"/>
                    </a:lnTo>
                    <a:lnTo>
                      <a:pt x="293" y="57"/>
                    </a:lnTo>
                    <a:lnTo>
                      <a:pt x="284" y="5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65" name="Freeform 210"/>
              <p:cNvSpPr>
                <a:spLocks noChangeAspect="1"/>
              </p:cNvSpPr>
              <p:nvPr/>
            </p:nvSpPr>
            <p:spPr bwMode="gray">
              <a:xfrm>
                <a:off x="5095081" y="2873722"/>
                <a:ext cx="31750" cy="68263"/>
              </a:xfrm>
              <a:custGeom>
                <a:avLst/>
                <a:gdLst/>
                <a:ahLst/>
                <a:cxnLst>
                  <a:cxn ang="0">
                    <a:pos x="48" y="215"/>
                  </a:cxn>
                  <a:cxn ang="0">
                    <a:pos x="39" y="210"/>
                  </a:cxn>
                  <a:cxn ang="0">
                    <a:pos x="38" y="200"/>
                  </a:cxn>
                  <a:cxn ang="0">
                    <a:pos x="31" y="190"/>
                  </a:cxn>
                  <a:cxn ang="0">
                    <a:pos x="13" y="183"/>
                  </a:cxn>
                  <a:cxn ang="0">
                    <a:pos x="4" y="168"/>
                  </a:cxn>
                  <a:cxn ang="0">
                    <a:pos x="0" y="160"/>
                  </a:cxn>
                  <a:cxn ang="0">
                    <a:pos x="7" y="161"/>
                  </a:cxn>
                  <a:cxn ang="0">
                    <a:pos x="7" y="152"/>
                  </a:cxn>
                  <a:cxn ang="0">
                    <a:pos x="4" y="139"/>
                  </a:cxn>
                  <a:cxn ang="0">
                    <a:pos x="7" y="125"/>
                  </a:cxn>
                  <a:cxn ang="0">
                    <a:pos x="8" y="123"/>
                  </a:cxn>
                  <a:cxn ang="0">
                    <a:pos x="8" y="114"/>
                  </a:cxn>
                  <a:cxn ang="0">
                    <a:pos x="10" y="106"/>
                  </a:cxn>
                  <a:cxn ang="0">
                    <a:pos x="6" y="94"/>
                  </a:cxn>
                  <a:cxn ang="0">
                    <a:pos x="15" y="64"/>
                  </a:cxn>
                  <a:cxn ang="0">
                    <a:pos x="10" y="58"/>
                  </a:cxn>
                  <a:cxn ang="0">
                    <a:pos x="2" y="56"/>
                  </a:cxn>
                  <a:cxn ang="0">
                    <a:pos x="7" y="40"/>
                  </a:cxn>
                  <a:cxn ang="0">
                    <a:pos x="5" y="29"/>
                  </a:cxn>
                  <a:cxn ang="0">
                    <a:pos x="10" y="15"/>
                  </a:cxn>
                  <a:cxn ang="0">
                    <a:pos x="17" y="10"/>
                  </a:cxn>
                  <a:cxn ang="0">
                    <a:pos x="23" y="0"/>
                  </a:cxn>
                  <a:cxn ang="0">
                    <a:pos x="31" y="7"/>
                  </a:cxn>
                  <a:cxn ang="0">
                    <a:pos x="45" y="9"/>
                  </a:cxn>
                  <a:cxn ang="0">
                    <a:pos x="51" y="20"/>
                  </a:cxn>
                  <a:cxn ang="0">
                    <a:pos x="61" y="24"/>
                  </a:cxn>
                  <a:cxn ang="0">
                    <a:pos x="74" y="40"/>
                  </a:cxn>
                  <a:cxn ang="0">
                    <a:pos x="69" y="76"/>
                  </a:cxn>
                  <a:cxn ang="0">
                    <a:pos x="69" y="93"/>
                  </a:cxn>
                  <a:cxn ang="0">
                    <a:pos x="77" y="113"/>
                  </a:cxn>
                  <a:cxn ang="0">
                    <a:pos x="94" y="130"/>
                  </a:cxn>
                  <a:cxn ang="0">
                    <a:pos x="97" y="140"/>
                  </a:cxn>
                  <a:cxn ang="0">
                    <a:pos x="97" y="155"/>
                  </a:cxn>
                  <a:cxn ang="0">
                    <a:pos x="83" y="166"/>
                  </a:cxn>
                  <a:cxn ang="0">
                    <a:pos x="75" y="183"/>
                  </a:cxn>
                  <a:cxn ang="0">
                    <a:pos x="65" y="190"/>
                  </a:cxn>
                  <a:cxn ang="0">
                    <a:pos x="63" y="203"/>
                  </a:cxn>
                  <a:cxn ang="0">
                    <a:pos x="58" y="209"/>
                  </a:cxn>
                  <a:cxn ang="0">
                    <a:pos x="49" y="215"/>
                  </a:cxn>
                  <a:cxn ang="0">
                    <a:pos x="48" y="215"/>
                  </a:cxn>
                </a:cxnLst>
                <a:rect l="0" t="0" r="r" b="b"/>
                <a:pathLst>
                  <a:path w="97" h="215">
                    <a:moveTo>
                      <a:pt x="48" y="215"/>
                    </a:moveTo>
                    <a:lnTo>
                      <a:pt x="39" y="210"/>
                    </a:lnTo>
                    <a:lnTo>
                      <a:pt x="38" y="200"/>
                    </a:lnTo>
                    <a:lnTo>
                      <a:pt x="31" y="190"/>
                    </a:lnTo>
                    <a:lnTo>
                      <a:pt x="13" y="183"/>
                    </a:lnTo>
                    <a:lnTo>
                      <a:pt x="4" y="168"/>
                    </a:lnTo>
                    <a:lnTo>
                      <a:pt x="0" y="160"/>
                    </a:lnTo>
                    <a:lnTo>
                      <a:pt x="7" y="161"/>
                    </a:lnTo>
                    <a:lnTo>
                      <a:pt x="7" y="152"/>
                    </a:lnTo>
                    <a:lnTo>
                      <a:pt x="4" y="139"/>
                    </a:lnTo>
                    <a:lnTo>
                      <a:pt x="7" y="125"/>
                    </a:lnTo>
                    <a:lnTo>
                      <a:pt x="8" y="123"/>
                    </a:lnTo>
                    <a:lnTo>
                      <a:pt x="8" y="114"/>
                    </a:lnTo>
                    <a:lnTo>
                      <a:pt x="10" y="106"/>
                    </a:lnTo>
                    <a:lnTo>
                      <a:pt x="6" y="94"/>
                    </a:lnTo>
                    <a:lnTo>
                      <a:pt x="15" y="64"/>
                    </a:lnTo>
                    <a:lnTo>
                      <a:pt x="10" y="58"/>
                    </a:lnTo>
                    <a:lnTo>
                      <a:pt x="2" y="56"/>
                    </a:lnTo>
                    <a:lnTo>
                      <a:pt x="7" y="40"/>
                    </a:lnTo>
                    <a:lnTo>
                      <a:pt x="5" y="29"/>
                    </a:lnTo>
                    <a:lnTo>
                      <a:pt x="10" y="15"/>
                    </a:lnTo>
                    <a:lnTo>
                      <a:pt x="17" y="10"/>
                    </a:lnTo>
                    <a:lnTo>
                      <a:pt x="23" y="0"/>
                    </a:lnTo>
                    <a:lnTo>
                      <a:pt x="31" y="7"/>
                    </a:lnTo>
                    <a:lnTo>
                      <a:pt x="45" y="9"/>
                    </a:lnTo>
                    <a:lnTo>
                      <a:pt x="51" y="20"/>
                    </a:lnTo>
                    <a:lnTo>
                      <a:pt x="61" y="24"/>
                    </a:lnTo>
                    <a:lnTo>
                      <a:pt x="74" y="40"/>
                    </a:lnTo>
                    <a:lnTo>
                      <a:pt x="69" y="76"/>
                    </a:lnTo>
                    <a:lnTo>
                      <a:pt x="69" y="93"/>
                    </a:lnTo>
                    <a:lnTo>
                      <a:pt x="77" y="113"/>
                    </a:lnTo>
                    <a:lnTo>
                      <a:pt x="94" y="130"/>
                    </a:lnTo>
                    <a:lnTo>
                      <a:pt x="97" y="140"/>
                    </a:lnTo>
                    <a:lnTo>
                      <a:pt x="97" y="155"/>
                    </a:lnTo>
                    <a:lnTo>
                      <a:pt x="83" y="166"/>
                    </a:lnTo>
                    <a:lnTo>
                      <a:pt x="75" y="183"/>
                    </a:lnTo>
                    <a:lnTo>
                      <a:pt x="65" y="190"/>
                    </a:lnTo>
                    <a:lnTo>
                      <a:pt x="63" y="203"/>
                    </a:lnTo>
                    <a:lnTo>
                      <a:pt x="58" y="209"/>
                    </a:lnTo>
                    <a:lnTo>
                      <a:pt x="49" y="215"/>
                    </a:lnTo>
                    <a:lnTo>
                      <a:pt x="48" y="21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66" name="Freeform 211"/>
              <p:cNvSpPr>
                <a:spLocks noChangeAspect="1"/>
              </p:cNvSpPr>
              <p:nvPr/>
            </p:nvSpPr>
            <p:spPr bwMode="gray">
              <a:xfrm>
                <a:off x="5125244" y="2500660"/>
                <a:ext cx="100013" cy="76200"/>
              </a:xfrm>
              <a:custGeom>
                <a:avLst/>
                <a:gdLst/>
                <a:ahLst/>
                <a:cxnLst>
                  <a:cxn ang="0">
                    <a:pos x="3" y="57"/>
                  </a:cxn>
                  <a:cxn ang="0">
                    <a:pos x="5" y="78"/>
                  </a:cxn>
                  <a:cxn ang="0">
                    <a:pos x="4" y="64"/>
                  </a:cxn>
                  <a:cxn ang="0">
                    <a:pos x="11" y="94"/>
                  </a:cxn>
                  <a:cxn ang="0">
                    <a:pos x="11" y="110"/>
                  </a:cxn>
                  <a:cxn ang="0">
                    <a:pos x="15" y="118"/>
                  </a:cxn>
                  <a:cxn ang="0">
                    <a:pos x="31" y="120"/>
                  </a:cxn>
                  <a:cxn ang="0">
                    <a:pos x="44" y="127"/>
                  </a:cxn>
                  <a:cxn ang="0">
                    <a:pos x="69" y="134"/>
                  </a:cxn>
                  <a:cxn ang="0">
                    <a:pos x="91" y="136"/>
                  </a:cxn>
                  <a:cxn ang="0">
                    <a:pos x="96" y="174"/>
                  </a:cxn>
                  <a:cxn ang="0">
                    <a:pos x="99" y="201"/>
                  </a:cxn>
                  <a:cxn ang="0">
                    <a:pos x="132" y="222"/>
                  </a:cxn>
                  <a:cxn ang="0">
                    <a:pos x="137" y="240"/>
                  </a:cxn>
                  <a:cxn ang="0">
                    <a:pos x="167" y="240"/>
                  </a:cxn>
                  <a:cxn ang="0">
                    <a:pos x="191" y="239"/>
                  </a:cxn>
                  <a:cxn ang="0">
                    <a:pos x="204" y="238"/>
                  </a:cxn>
                  <a:cxn ang="0">
                    <a:pos x="209" y="222"/>
                  </a:cxn>
                  <a:cxn ang="0">
                    <a:pos x="224" y="220"/>
                  </a:cxn>
                  <a:cxn ang="0">
                    <a:pos x="236" y="209"/>
                  </a:cxn>
                  <a:cxn ang="0">
                    <a:pos x="248" y="218"/>
                  </a:cxn>
                  <a:cxn ang="0">
                    <a:pos x="263" y="220"/>
                  </a:cxn>
                  <a:cxn ang="0">
                    <a:pos x="257" y="205"/>
                  </a:cxn>
                  <a:cxn ang="0">
                    <a:pos x="255" y="190"/>
                  </a:cxn>
                  <a:cxn ang="0">
                    <a:pos x="263" y="168"/>
                  </a:cxn>
                  <a:cxn ang="0">
                    <a:pos x="266" y="151"/>
                  </a:cxn>
                  <a:cxn ang="0">
                    <a:pos x="274" y="140"/>
                  </a:cxn>
                  <a:cxn ang="0">
                    <a:pos x="288" y="132"/>
                  </a:cxn>
                  <a:cxn ang="0">
                    <a:pos x="309" y="129"/>
                  </a:cxn>
                  <a:cxn ang="0">
                    <a:pos x="310" y="107"/>
                  </a:cxn>
                  <a:cxn ang="0">
                    <a:pos x="301" y="99"/>
                  </a:cxn>
                  <a:cxn ang="0">
                    <a:pos x="309" y="87"/>
                  </a:cxn>
                  <a:cxn ang="0">
                    <a:pos x="313" y="80"/>
                  </a:cxn>
                  <a:cxn ang="0">
                    <a:pos x="307" y="73"/>
                  </a:cxn>
                  <a:cxn ang="0">
                    <a:pos x="282" y="48"/>
                  </a:cxn>
                  <a:cxn ang="0">
                    <a:pos x="239" y="30"/>
                  </a:cxn>
                  <a:cxn ang="0">
                    <a:pos x="221" y="5"/>
                  </a:cxn>
                  <a:cxn ang="0">
                    <a:pos x="208" y="2"/>
                  </a:cxn>
                  <a:cxn ang="0">
                    <a:pos x="181" y="17"/>
                  </a:cxn>
                  <a:cxn ang="0">
                    <a:pos x="143" y="6"/>
                  </a:cxn>
                  <a:cxn ang="0">
                    <a:pos x="118" y="6"/>
                  </a:cxn>
                  <a:cxn ang="0">
                    <a:pos x="103" y="7"/>
                  </a:cxn>
                  <a:cxn ang="0">
                    <a:pos x="89" y="3"/>
                  </a:cxn>
                  <a:cxn ang="0">
                    <a:pos x="64" y="3"/>
                  </a:cxn>
                  <a:cxn ang="0">
                    <a:pos x="26" y="19"/>
                  </a:cxn>
                  <a:cxn ang="0">
                    <a:pos x="10" y="38"/>
                  </a:cxn>
                </a:cxnLst>
                <a:rect l="0" t="0" r="r" b="b"/>
                <a:pathLst>
                  <a:path w="317" h="244">
                    <a:moveTo>
                      <a:pt x="0" y="35"/>
                    </a:moveTo>
                    <a:lnTo>
                      <a:pt x="3" y="57"/>
                    </a:lnTo>
                    <a:lnTo>
                      <a:pt x="3" y="71"/>
                    </a:lnTo>
                    <a:lnTo>
                      <a:pt x="5" y="78"/>
                    </a:lnTo>
                    <a:lnTo>
                      <a:pt x="3" y="54"/>
                    </a:lnTo>
                    <a:lnTo>
                      <a:pt x="4" y="64"/>
                    </a:lnTo>
                    <a:lnTo>
                      <a:pt x="6" y="72"/>
                    </a:lnTo>
                    <a:lnTo>
                      <a:pt x="11" y="94"/>
                    </a:lnTo>
                    <a:lnTo>
                      <a:pt x="13" y="102"/>
                    </a:lnTo>
                    <a:lnTo>
                      <a:pt x="11" y="110"/>
                    </a:lnTo>
                    <a:lnTo>
                      <a:pt x="14" y="110"/>
                    </a:lnTo>
                    <a:lnTo>
                      <a:pt x="15" y="118"/>
                    </a:lnTo>
                    <a:lnTo>
                      <a:pt x="25" y="115"/>
                    </a:lnTo>
                    <a:lnTo>
                      <a:pt x="31" y="120"/>
                    </a:lnTo>
                    <a:lnTo>
                      <a:pt x="38" y="123"/>
                    </a:lnTo>
                    <a:lnTo>
                      <a:pt x="44" y="127"/>
                    </a:lnTo>
                    <a:lnTo>
                      <a:pt x="52" y="131"/>
                    </a:lnTo>
                    <a:lnTo>
                      <a:pt x="69" y="134"/>
                    </a:lnTo>
                    <a:lnTo>
                      <a:pt x="85" y="132"/>
                    </a:lnTo>
                    <a:lnTo>
                      <a:pt x="91" y="136"/>
                    </a:lnTo>
                    <a:lnTo>
                      <a:pt x="102" y="159"/>
                    </a:lnTo>
                    <a:lnTo>
                      <a:pt x="96" y="174"/>
                    </a:lnTo>
                    <a:lnTo>
                      <a:pt x="96" y="191"/>
                    </a:lnTo>
                    <a:lnTo>
                      <a:pt x="99" y="201"/>
                    </a:lnTo>
                    <a:lnTo>
                      <a:pt x="113" y="209"/>
                    </a:lnTo>
                    <a:lnTo>
                      <a:pt x="132" y="222"/>
                    </a:lnTo>
                    <a:lnTo>
                      <a:pt x="137" y="233"/>
                    </a:lnTo>
                    <a:lnTo>
                      <a:pt x="137" y="240"/>
                    </a:lnTo>
                    <a:lnTo>
                      <a:pt x="151" y="244"/>
                    </a:lnTo>
                    <a:lnTo>
                      <a:pt x="167" y="240"/>
                    </a:lnTo>
                    <a:lnTo>
                      <a:pt x="183" y="243"/>
                    </a:lnTo>
                    <a:lnTo>
                      <a:pt x="191" y="239"/>
                    </a:lnTo>
                    <a:lnTo>
                      <a:pt x="197" y="234"/>
                    </a:lnTo>
                    <a:lnTo>
                      <a:pt x="204" y="238"/>
                    </a:lnTo>
                    <a:lnTo>
                      <a:pt x="212" y="237"/>
                    </a:lnTo>
                    <a:lnTo>
                      <a:pt x="209" y="222"/>
                    </a:lnTo>
                    <a:lnTo>
                      <a:pt x="215" y="220"/>
                    </a:lnTo>
                    <a:lnTo>
                      <a:pt x="224" y="220"/>
                    </a:lnTo>
                    <a:lnTo>
                      <a:pt x="229" y="213"/>
                    </a:lnTo>
                    <a:lnTo>
                      <a:pt x="236" y="209"/>
                    </a:lnTo>
                    <a:lnTo>
                      <a:pt x="245" y="211"/>
                    </a:lnTo>
                    <a:lnTo>
                      <a:pt x="248" y="218"/>
                    </a:lnTo>
                    <a:lnTo>
                      <a:pt x="256" y="222"/>
                    </a:lnTo>
                    <a:lnTo>
                      <a:pt x="263" y="220"/>
                    </a:lnTo>
                    <a:lnTo>
                      <a:pt x="262" y="211"/>
                    </a:lnTo>
                    <a:lnTo>
                      <a:pt x="257" y="205"/>
                    </a:lnTo>
                    <a:lnTo>
                      <a:pt x="253" y="197"/>
                    </a:lnTo>
                    <a:lnTo>
                      <a:pt x="255" y="190"/>
                    </a:lnTo>
                    <a:lnTo>
                      <a:pt x="263" y="175"/>
                    </a:lnTo>
                    <a:lnTo>
                      <a:pt x="263" y="168"/>
                    </a:lnTo>
                    <a:lnTo>
                      <a:pt x="266" y="159"/>
                    </a:lnTo>
                    <a:lnTo>
                      <a:pt x="266" y="151"/>
                    </a:lnTo>
                    <a:lnTo>
                      <a:pt x="267" y="143"/>
                    </a:lnTo>
                    <a:lnTo>
                      <a:pt x="274" y="140"/>
                    </a:lnTo>
                    <a:lnTo>
                      <a:pt x="283" y="137"/>
                    </a:lnTo>
                    <a:lnTo>
                      <a:pt x="288" y="132"/>
                    </a:lnTo>
                    <a:lnTo>
                      <a:pt x="295" y="129"/>
                    </a:lnTo>
                    <a:lnTo>
                      <a:pt x="309" y="129"/>
                    </a:lnTo>
                    <a:lnTo>
                      <a:pt x="317" y="110"/>
                    </a:lnTo>
                    <a:lnTo>
                      <a:pt x="310" y="107"/>
                    </a:lnTo>
                    <a:lnTo>
                      <a:pt x="301" y="107"/>
                    </a:lnTo>
                    <a:lnTo>
                      <a:pt x="301" y="99"/>
                    </a:lnTo>
                    <a:lnTo>
                      <a:pt x="301" y="91"/>
                    </a:lnTo>
                    <a:lnTo>
                      <a:pt x="309" y="87"/>
                    </a:lnTo>
                    <a:lnTo>
                      <a:pt x="315" y="81"/>
                    </a:lnTo>
                    <a:lnTo>
                      <a:pt x="313" y="80"/>
                    </a:lnTo>
                    <a:lnTo>
                      <a:pt x="313" y="78"/>
                    </a:lnTo>
                    <a:lnTo>
                      <a:pt x="307" y="73"/>
                    </a:lnTo>
                    <a:lnTo>
                      <a:pt x="300" y="71"/>
                    </a:lnTo>
                    <a:lnTo>
                      <a:pt x="282" y="48"/>
                    </a:lnTo>
                    <a:lnTo>
                      <a:pt x="255" y="29"/>
                    </a:lnTo>
                    <a:lnTo>
                      <a:pt x="239" y="30"/>
                    </a:lnTo>
                    <a:lnTo>
                      <a:pt x="231" y="28"/>
                    </a:lnTo>
                    <a:lnTo>
                      <a:pt x="221" y="5"/>
                    </a:lnTo>
                    <a:lnTo>
                      <a:pt x="215" y="0"/>
                    </a:lnTo>
                    <a:lnTo>
                      <a:pt x="208" y="2"/>
                    </a:lnTo>
                    <a:lnTo>
                      <a:pt x="197" y="13"/>
                    </a:lnTo>
                    <a:lnTo>
                      <a:pt x="181" y="17"/>
                    </a:lnTo>
                    <a:lnTo>
                      <a:pt x="150" y="6"/>
                    </a:lnTo>
                    <a:lnTo>
                      <a:pt x="143" y="6"/>
                    </a:lnTo>
                    <a:lnTo>
                      <a:pt x="126" y="3"/>
                    </a:lnTo>
                    <a:lnTo>
                      <a:pt x="118" y="6"/>
                    </a:lnTo>
                    <a:lnTo>
                      <a:pt x="111" y="3"/>
                    </a:lnTo>
                    <a:lnTo>
                      <a:pt x="103" y="7"/>
                    </a:lnTo>
                    <a:lnTo>
                      <a:pt x="95" y="7"/>
                    </a:lnTo>
                    <a:lnTo>
                      <a:pt x="89" y="3"/>
                    </a:lnTo>
                    <a:lnTo>
                      <a:pt x="80" y="2"/>
                    </a:lnTo>
                    <a:lnTo>
                      <a:pt x="64" y="3"/>
                    </a:lnTo>
                    <a:lnTo>
                      <a:pt x="41" y="11"/>
                    </a:lnTo>
                    <a:lnTo>
                      <a:pt x="26" y="19"/>
                    </a:lnTo>
                    <a:lnTo>
                      <a:pt x="17" y="33"/>
                    </a:lnTo>
                    <a:lnTo>
                      <a:pt x="10" y="38"/>
                    </a:lnTo>
                    <a:lnTo>
                      <a:pt x="0" y="3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67" name="Freeform 213"/>
              <p:cNvSpPr>
                <a:spLocks noChangeAspect="1"/>
              </p:cNvSpPr>
              <p:nvPr/>
            </p:nvSpPr>
            <p:spPr bwMode="gray">
              <a:xfrm>
                <a:off x="5053806" y="2700685"/>
                <a:ext cx="95250" cy="47625"/>
              </a:xfrm>
              <a:custGeom>
                <a:avLst/>
                <a:gdLst/>
                <a:ahLst/>
                <a:cxnLst>
                  <a:cxn ang="0">
                    <a:pos x="285" y="96"/>
                  </a:cxn>
                  <a:cxn ang="0">
                    <a:pos x="273" y="100"/>
                  </a:cxn>
                  <a:cxn ang="0">
                    <a:pos x="256" y="89"/>
                  </a:cxn>
                  <a:cxn ang="0">
                    <a:pos x="241" y="84"/>
                  </a:cxn>
                  <a:cxn ang="0">
                    <a:pos x="229" y="88"/>
                  </a:cxn>
                  <a:cxn ang="0">
                    <a:pos x="211" y="85"/>
                  </a:cxn>
                  <a:cxn ang="0">
                    <a:pos x="196" y="94"/>
                  </a:cxn>
                  <a:cxn ang="0">
                    <a:pos x="191" y="106"/>
                  </a:cxn>
                  <a:cxn ang="0">
                    <a:pos x="181" y="108"/>
                  </a:cxn>
                  <a:cxn ang="0">
                    <a:pos x="167" y="116"/>
                  </a:cxn>
                  <a:cxn ang="0">
                    <a:pos x="150" y="110"/>
                  </a:cxn>
                  <a:cxn ang="0">
                    <a:pos x="134" y="119"/>
                  </a:cxn>
                  <a:cxn ang="0">
                    <a:pos x="103" y="128"/>
                  </a:cxn>
                  <a:cxn ang="0">
                    <a:pos x="90" y="148"/>
                  </a:cxn>
                  <a:cxn ang="0">
                    <a:pos x="84" y="148"/>
                  </a:cxn>
                  <a:cxn ang="0">
                    <a:pos x="51" y="149"/>
                  </a:cxn>
                  <a:cxn ang="0">
                    <a:pos x="27" y="131"/>
                  </a:cxn>
                  <a:cxn ang="0">
                    <a:pos x="12" y="123"/>
                  </a:cxn>
                  <a:cxn ang="0">
                    <a:pos x="6" y="110"/>
                  </a:cxn>
                  <a:cxn ang="0">
                    <a:pos x="0" y="88"/>
                  </a:cxn>
                  <a:cxn ang="0">
                    <a:pos x="5" y="76"/>
                  </a:cxn>
                  <a:cxn ang="0">
                    <a:pos x="12" y="67"/>
                  </a:cxn>
                  <a:cxn ang="0">
                    <a:pos x="20" y="67"/>
                  </a:cxn>
                  <a:cxn ang="0">
                    <a:pos x="25" y="72"/>
                  </a:cxn>
                  <a:cxn ang="0">
                    <a:pos x="40" y="69"/>
                  </a:cxn>
                  <a:cxn ang="0">
                    <a:pos x="53" y="59"/>
                  </a:cxn>
                  <a:cxn ang="0">
                    <a:pos x="53" y="53"/>
                  </a:cxn>
                  <a:cxn ang="0">
                    <a:pos x="62" y="51"/>
                  </a:cxn>
                  <a:cxn ang="0">
                    <a:pos x="67" y="42"/>
                  </a:cxn>
                  <a:cxn ang="0">
                    <a:pos x="68" y="30"/>
                  </a:cxn>
                  <a:cxn ang="0">
                    <a:pos x="70" y="25"/>
                  </a:cxn>
                  <a:cxn ang="0">
                    <a:pos x="79" y="22"/>
                  </a:cxn>
                  <a:cxn ang="0">
                    <a:pos x="84" y="15"/>
                  </a:cxn>
                  <a:cxn ang="0">
                    <a:pos x="89" y="8"/>
                  </a:cxn>
                  <a:cxn ang="0">
                    <a:pos x="100" y="9"/>
                  </a:cxn>
                  <a:cxn ang="0">
                    <a:pos x="107" y="2"/>
                  </a:cxn>
                  <a:cxn ang="0">
                    <a:pos x="118" y="8"/>
                  </a:cxn>
                  <a:cxn ang="0">
                    <a:pos x="129" y="5"/>
                  </a:cxn>
                  <a:cxn ang="0">
                    <a:pos x="139" y="0"/>
                  </a:cxn>
                  <a:cxn ang="0">
                    <a:pos x="148" y="6"/>
                  </a:cxn>
                  <a:cxn ang="0">
                    <a:pos x="157" y="16"/>
                  </a:cxn>
                  <a:cxn ang="0">
                    <a:pos x="165" y="25"/>
                  </a:cxn>
                  <a:cxn ang="0">
                    <a:pos x="172" y="27"/>
                  </a:cxn>
                  <a:cxn ang="0">
                    <a:pos x="182" y="22"/>
                  </a:cxn>
                  <a:cxn ang="0">
                    <a:pos x="191" y="14"/>
                  </a:cxn>
                  <a:cxn ang="0">
                    <a:pos x="210" y="14"/>
                  </a:cxn>
                  <a:cxn ang="0">
                    <a:pos x="220" y="21"/>
                  </a:cxn>
                  <a:cxn ang="0">
                    <a:pos x="227" y="15"/>
                  </a:cxn>
                  <a:cxn ang="0">
                    <a:pos x="239" y="10"/>
                  </a:cxn>
                  <a:cxn ang="0">
                    <a:pos x="251" y="9"/>
                  </a:cxn>
                  <a:cxn ang="0">
                    <a:pos x="264" y="10"/>
                  </a:cxn>
                  <a:cxn ang="0">
                    <a:pos x="274" y="18"/>
                  </a:cxn>
                  <a:cxn ang="0">
                    <a:pos x="283" y="25"/>
                  </a:cxn>
                  <a:cxn ang="0">
                    <a:pos x="294" y="33"/>
                  </a:cxn>
                  <a:cxn ang="0">
                    <a:pos x="304" y="37"/>
                  </a:cxn>
                  <a:cxn ang="0">
                    <a:pos x="302" y="43"/>
                  </a:cxn>
                  <a:cxn ang="0">
                    <a:pos x="291" y="73"/>
                  </a:cxn>
                  <a:cxn ang="0">
                    <a:pos x="285" y="96"/>
                  </a:cxn>
                </a:cxnLst>
                <a:rect l="0" t="0" r="r" b="b"/>
                <a:pathLst>
                  <a:path w="304" h="149">
                    <a:moveTo>
                      <a:pt x="285" y="96"/>
                    </a:moveTo>
                    <a:lnTo>
                      <a:pt x="273" y="100"/>
                    </a:lnTo>
                    <a:lnTo>
                      <a:pt x="256" y="89"/>
                    </a:lnTo>
                    <a:lnTo>
                      <a:pt x="241" y="84"/>
                    </a:lnTo>
                    <a:lnTo>
                      <a:pt x="229" y="88"/>
                    </a:lnTo>
                    <a:lnTo>
                      <a:pt x="211" y="85"/>
                    </a:lnTo>
                    <a:lnTo>
                      <a:pt x="196" y="94"/>
                    </a:lnTo>
                    <a:lnTo>
                      <a:pt x="191" y="106"/>
                    </a:lnTo>
                    <a:lnTo>
                      <a:pt x="181" y="108"/>
                    </a:lnTo>
                    <a:lnTo>
                      <a:pt x="167" y="116"/>
                    </a:lnTo>
                    <a:lnTo>
                      <a:pt x="150" y="110"/>
                    </a:lnTo>
                    <a:lnTo>
                      <a:pt x="134" y="119"/>
                    </a:lnTo>
                    <a:lnTo>
                      <a:pt x="103" y="128"/>
                    </a:lnTo>
                    <a:lnTo>
                      <a:pt x="90" y="148"/>
                    </a:lnTo>
                    <a:lnTo>
                      <a:pt x="84" y="148"/>
                    </a:lnTo>
                    <a:lnTo>
                      <a:pt x="51" y="149"/>
                    </a:lnTo>
                    <a:lnTo>
                      <a:pt x="27" y="131"/>
                    </a:lnTo>
                    <a:lnTo>
                      <a:pt x="12" y="123"/>
                    </a:lnTo>
                    <a:lnTo>
                      <a:pt x="6" y="110"/>
                    </a:lnTo>
                    <a:lnTo>
                      <a:pt x="0" y="88"/>
                    </a:lnTo>
                    <a:lnTo>
                      <a:pt x="5" y="76"/>
                    </a:lnTo>
                    <a:lnTo>
                      <a:pt x="12" y="67"/>
                    </a:lnTo>
                    <a:lnTo>
                      <a:pt x="20" y="67"/>
                    </a:lnTo>
                    <a:lnTo>
                      <a:pt x="25" y="72"/>
                    </a:lnTo>
                    <a:lnTo>
                      <a:pt x="40" y="69"/>
                    </a:lnTo>
                    <a:lnTo>
                      <a:pt x="53" y="59"/>
                    </a:lnTo>
                    <a:lnTo>
                      <a:pt x="53" y="53"/>
                    </a:lnTo>
                    <a:lnTo>
                      <a:pt x="62" y="51"/>
                    </a:lnTo>
                    <a:lnTo>
                      <a:pt x="67" y="42"/>
                    </a:lnTo>
                    <a:lnTo>
                      <a:pt x="68" y="30"/>
                    </a:lnTo>
                    <a:lnTo>
                      <a:pt x="70" y="25"/>
                    </a:lnTo>
                    <a:lnTo>
                      <a:pt x="79" y="22"/>
                    </a:lnTo>
                    <a:lnTo>
                      <a:pt x="84" y="15"/>
                    </a:lnTo>
                    <a:lnTo>
                      <a:pt x="89" y="8"/>
                    </a:lnTo>
                    <a:lnTo>
                      <a:pt x="100" y="9"/>
                    </a:lnTo>
                    <a:lnTo>
                      <a:pt x="107" y="2"/>
                    </a:lnTo>
                    <a:lnTo>
                      <a:pt x="118" y="8"/>
                    </a:lnTo>
                    <a:lnTo>
                      <a:pt x="129" y="5"/>
                    </a:lnTo>
                    <a:lnTo>
                      <a:pt x="139" y="0"/>
                    </a:lnTo>
                    <a:lnTo>
                      <a:pt x="148" y="6"/>
                    </a:lnTo>
                    <a:lnTo>
                      <a:pt x="157" y="16"/>
                    </a:lnTo>
                    <a:lnTo>
                      <a:pt x="165" y="25"/>
                    </a:lnTo>
                    <a:lnTo>
                      <a:pt x="172" y="27"/>
                    </a:lnTo>
                    <a:lnTo>
                      <a:pt x="182" y="22"/>
                    </a:lnTo>
                    <a:lnTo>
                      <a:pt x="191" y="14"/>
                    </a:lnTo>
                    <a:lnTo>
                      <a:pt x="210" y="14"/>
                    </a:lnTo>
                    <a:lnTo>
                      <a:pt x="220" y="21"/>
                    </a:lnTo>
                    <a:lnTo>
                      <a:pt x="227" y="15"/>
                    </a:lnTo>
                    <a:lnTo>
                      <a:pt x="239" y="10"/>
                    </a:lnTo>
                    <a:lnTo>
                      <a:pt x="251" y="9"/>
                    </a:lnTo>
                    <a:lnTo>
                      <a:pt x="264" y="10"/>
                    </a:lnTo>
                    <a:lnTo>
                      <a:pt x="274" y="18"/>
                    </a:lnTo>
                    <a:lnTo>
                      <a:pt x="283" y="25"/>
                    </a:lnTo>
                    <a:lnTo>
                      <a:pt x="294" y="33"/>
                    </a:lnTo>
                    <a:lnTo>
                      <a:pt x="304" y="37"/>
                    </a:lnTo>
                    <a:lnTo>
                      <a:pt x="302" y="43"/>
                    </a:lnTo>
                    <a:lnTo>
                      <a:pt x="291" y="73"/>
                    </a:lnTo>
                    <a:lnTo>
                      <a:pt x="285" y="9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68" name="Freeform 214"/>
              <p:cNvSpPr>
                <a:spLocks noChangeAspect="1"/>
              </p:cNvSpPr>
              <p:nvPr/>
            </p:nvSpPr>
            <p:spPr bwMode="gray">
              <a:xfrm>
                <a:off x="4993481" y="2770535"/>
                <a:ext cx="53975" cy="39688"/>
              </a:xfrm>
              <a:custGeom>
                <a:avLst/>
                <a:gdLst/>
                <a:ahLst/>
                <a:cxnLst>
                  <a:cxn ang="0">
                    <a:pos x="136" y="4"/>
                  </a:cxn>
                  <a:cxn ang="0">
                    <a:pos x="117" y="10"/>
                  </a:cxn>
                  <a:cxn ang="0">
                    <a:pos x="108" y="19"/>
                  </a:cxn>
                  <a:cxn ang="0">
                    <a:pos x="75" y="17"/>
                  </a:cxn>
                  <a:cxn ang="0">
                    <a:pos x="58" y="33"/>
                  </a:cxn>
                  <a:cxn ang="0">
                    <a:pos x="14" y="31"/>
                  </a:cxn>
                  <a:cxn ang="0">
                    <a:pos x="0" y="48"/>
                  </a:cxn>
                  <a:cxn ang="0">
                    <a:pos x="2" y="54"/>
                  </a:cxn>
                  <a:cxn ang="0">
                    <a:pos x="5" y="60"/>
                  </a:cxn>
                  <a:cxn ang="0">
                    <a:pos x="9" y="74"/>
                  </a:cxn>
                  <a:cxn ang="0">
                    <a:pos x="11" y="85"/>
                  </a:cxn>
                  <a:cxn ang="0">
                    <a:pos x="21" y="94"/>
                  </a:cxn>
                  <a:cxn ang="0">
                    <a:pos x="27" y="98"/>
                  </a:cxn>
                  <a:cxn ang="0">
                    <a:pos x="22" y="106"/>
                  </a:cxn>
                  <a:cxn ang="0">
                    <a:pos x="12" y="106"/>
                  </a:cxn>
                  <a:cxn ang="0">
                    <a:pos x="14" y="117"/>
                  </a:cxn>
                  <a:cxn ang="0">
                    <a:pos x="30" y="111"/>
                  </a:cxn>
                  <a:cxn ang="0">
                    <a:pos x="53" y="116"/>
                  </a:cxn>
                  <a:cxn ang="0">
                    <a:pos x="63" y="100"/>
                  </a:cxn>
                  <a:cxn ang="0">
                    <a:pos x="79" y="118"/>
                  </a:cxn>
                  <a:cxn ang="0">
                    <a:pos x="81" y="114"/>
                  </a:cxn>
                  <a:cxn ang="0">
                    <a:pos x="87" y="117"/>
                  </a:cxn>
                  <a:cxn ang="0">
                    <a:pos x="96" y="123"/>
                  </a:cxn>
                  <a:cxn ang="0">
                    <a:pos x="100" y="107"/>
                  </a:cxn>
                  <a:cxn ang="0">
                    <a:pos x="100" y="97"/>
                  </a:cxn>
                  <a:cxn ang="0">
                    <a:pos x="119" y="87"/>
                  </a:cxn>
                  <a:cxn ang="0">
                    <a:pos x="124" y="69"/>
                  </a:cxn>
                  <a:cxn ang="0">
                    <a:pos x="117" y="58"/>
                  </a:cxn>
                  <a:cxn ang="0">
                    <a:pos x="140" y="46"/>
                  </a:cxn>
                  <a:cxn ang="0">
                    <a:pos x="144" y="38"/>
                  </a:cxn>
                  <a:cxn ang="0">
                    <a:pos x="155" y="39"/>
                  </a:cxn>
                  <a:cxn ang="0">
                    <a:pos x="154" y="32"/>
                  </a:cxn>
                  <a:cxn ang="0">
                    <a:pos x="157" y="24"/>
                  </a:cxn>
                  <a:cxn ang="0">
                    <a:pos x="170" y="31"/>
                  </a:cxn>
                  <a:cxn ang="0">
                    <a:pos x="173" y="31"/>
                  </a:cxn>
                  <a:cxn ang="0">
                    <a:pos x="160" y="4"/>
                  </a:cxn>
                  <a:cxn ang="0">
                    <a:pos x="145" y="0"/>
                  </a:cxn>
                </a:cxnLst>
                <a:rect l="0" t="0" r="r" b="b"/>
                <a:pathLst>
                  <a:path w="173" h="123">
                    <a:moveTo>
                      <a:pt x="145" y="0"/>
                    </a:moveTo>
                    <a:lnTo>
                      <a:pt x="136" y="4"/>
                    </a:lnTo>
                    <a:lnTo>
                      <a:pt x="134" y="12"/>
                    </a:lnTo>
                    <a:lnTo>
                      <a:pt x="117" y="10"/>
                    </a:lnTo>
                    <a:lnTo>
                      <a:pt x="113" y="10"/>
                    </a:lnTo>
                    <a:lnTo>
                      <a:pt x="108" y="19"/>
                    </a:lnTo>
                    <a:lnTo>
                      <a:pt x="88" y="15"/>
                    </a:lnTo>
                    <a:lnTo>
                      <a:pt x="75" y="17"/>
                    </a:lnTo>
                    <a:lnTo>
                      <a:pt x="66" y="28"/>
                    </a:lnTo>
                    <a:lnTo>
                      <a:pt x="58" y="33"/>
                    </a:lnTo>
                    <a:lnTo>
                      <a:pt x="30" y="31"/>
                    </a:lnTo>
                    <a:lnTo>
                      <a:pt x="14" y="31"/>
                    </a:lnTo>
                    <a:lnTo>
                      <a:pt x="2" y="41"/>
                    </a:lnTo>
                    <a:lnTo>
                      <a:pt x="0" y="48"/>
                    </a:lnTo>
                    <a:lnTo>
                      <a:pt x="0" y="53"/>
                    </a:lnTo>
                    <a:lnTo>
                      <a:pt x="2" y="54"/>
                    </a:lnTo>
                    <a:lnTo>
                      <a:pt x="7" y="53"/>
                    </a:lnTo>
                    <a:lnTo>
                      <a:pt x="5" y="60"/>
                    </a:lnTo>
                    <a:lnTo>
                      <a:pt x="4" y="68"/>
                    </a:lnTo>
                    <a:lnTo>
                      <a:pt x="9" y="74"/>
                    </a:lnTo>
                    <a:lnTo>
                      <a:pt x="9" y="82"/>
                    </a:lnTo>
                    <a:lnTo>
                      <a:pt x="11" y="85"/>
                    </a:lnTo>
                    <a:lnTo>
                      <a:pt x="18" y="89"/>
                    </a:lnTo>
                    <a:lnTo>
                      <a:pt x="21" y="94"/>
                    </a:lnTo>
                    <a:lnTo>
                      <a:pt x="25" y="95"/>
                    </a:lnTo>
                    <a:lnTo>
                      <a:pt x="27" y="98"/>
                    </a:lnTo>
                    <a:lnTo>
                      <a:pt x="26" y="103"/>
                    </a:lnTo>
                    <a:lnTo>
                      <a:pt x="22" y="106"/>
                    </a:lnTo>
                    <a:lnTo>
                      <a:pt x="17" y="107"/>
                    </a:lnTo>
                    <a:lnTo>
                      <a:pt x="12" y="106"/>
                    </a:lnTo>
                    <a:lnTo>
                      <a:pt x="6" y="111"/>
                    </a:lnTo>
                    <a:lnTo>
                      <a:pt x="14" y="117"/>
                    </a:lnTo>
                    <a:lnTo>
                      <a:pt x="27" y="116"/>
                    </a:lnTo>
                    <a:lnTo>
                      <a:pt x="30" y="111"/>
                    </a:lnTo>
                    <a:lnTo>
                      <a:pt x="36" y="116"/>
                    </a:lnTo>
                    <a:lnTo>
                      <a:pt x="53" y="116"/>
                    </a:lnTo>
                    <a:lnTo>
                      <a:pt x="60" y="100"/>
                    </a:lnTo>
                    <a:lnTo>
                      <a:pt x="63" y="100"/>
                    </a:lnTo>
                    <a:lnTo>
                      <a:pt x="74" y="119"/>
                    </a:lnTo>
                    <a:lnTo>
                      <a:pt x="79" y="118"/>
                    </a:lnTo>
                    <a:lnTo>
                      <a:pt x="79" y="114"/>
                    </a:lnTo>
                    <a:lnTo>
                      <a:pt x="81" y="114"/>
                    </a:lnTo>
                    <a:lnTo>
                      <a:pt x="84" y="117"/>
                    </a:lnTo>
                    <a:lnTo>
                      <a:pt x="87" y="117"/>
                    </a:lnTo>
                    <a:lnTo>
                      <a:pt x="92" y="123"/>
                    </a:lnTo>
                    <a:lnTo>
                      <a:pt x="96" y="123"/>
                    </a:lnTo>
                    <a:lnTo>
                      <a:pt x="101" y="119"/>
                    </a:lnTo>
                    <a:lnTo>
                      <a:pt x="100" y="107"/>
                    </a:lnTo>
                    <a:lnTo>
                      <a:pt x="103" y="102"/>
                    </a:lnTo>
                    <a:lnTo>
                      <a:pt x="100" y="97"/>
                    </a:lnTo>
                    <a:lnTo>
                      <a:pt x="111" y="89"/>
                    </a:lnTo>
                    <a:lnTo>
                      <a:pt x="119" y="87"/>
                    </a:lnTo>
                    <a:lnTo>
                      <a:pt x="124" y="80"/>
                    </a:lnTo>
                    <a:lnTo>
                      <a:pt x="124" y="69"/>
                    </a:lnTo>
                    <a:lnTo>
                      <a:pt x="118" y="62"/>
                    </a:lnTo>
                    <a:lnTo>
                      <a:pt x="117" y="58"/>
                    </a:lnTo>
                    <a:lnTo>
                      <a:pt x="120" y="53"/>
                    </a:lnTo>
                    <a:lnTo>
                      <a:pt x="140" y="46"/>
                    </a:lnTo>
                    <a:lnTo>
                      <a:pt x="144" y="43"/>
                    </a:lnTo>
                    <a:lnTo>
                      <a:pt x="144" y="38"/>
                    </a:lnTo>
                    <a:lnTo>
                      <a:pt x="151" y="38"/>
                    </a:lnTo>
                    <a:lnTo>
                      <a:pt x="155" y="39"/>
                    </a:lnTo>
                    <a:lnTo>
                      <a:pt x="155" y="38"/>
                    </a:lnTo>
                    <a:lnTo>
                      <a:pt x="154" y="32"/>
                    </a:lnTo>
                    <a:lnTo>
                      <a:pt x="154" y="27"/>
                    </a:lnTo>
                    <a:lnTo>
                      <a:pt x="157" y="24"/>
                    </a:lnTo>
                    <a:lnTo>
                      <a:pt x="161" y="25"/>
                    </a:lnTo>
                    <a:lnTo>
                      <a:pt x="170" y="31"/>
                    </a:lnTo>
                    <a:lnTo>
                      <a:pt x="173" y="28"/>
                    </a:lnTo>
                    <a:lnTo>
                      <a:pt x="173" y="31"/>
                    </a:lnTo>
                    <a:lnTo>
                      <a:pt x="165" y="17"/>
                    </a:lnTo>
                    <a:lnTo>
                      <a:pt x="160" y="4"/>
                    </a:lnTo>
                    <a:lnTo>
                      <a:pt x="152" y="0"/>
                    </a:lnTo>
                    <a:lnTo>
                      <a:pt x="145"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69" name="Freeform 215"/>
              <p:cNvSpPr>
                <a:spLocks noChangeAspect="1"/>
              </p:cNvSpPr>
              <p:nvPr/>
            </p:nvSpPr>
            <p:spPr bwMode="gray">
              <a:xfrm>
                <a:off x="5117306" y="2881660"/>
                <a:ext cx="41275" cy="33338"/>
              </a:xfrm>
              <a:custGeom>
                <a:avLst/>
                <a:gdLst/>
                <a:ahLst/>
                <a:cxnLst>
                  <a:cxn ang="0">
                    <a:pos x="25" y="107"/>
                  </a:cxn>
                  <a:cxn ang="0">
                    <a:pos x="8" y="90"/>
                  </a:cxn>
                  <a:cxn ang="0">
                    <a:pos x="0" y="70"/>
                  </a:cxn>
                  <a:cxn ang="0">
                    <a:pos x="0" y="53"/>
                  </a:cxn>
                  <a:cxn ang="0">
                    <a:pos x="5" y="17"/>
                  </a:cxn>
                  <a:cxn ang="0">
                    <a:pos x="6" y="19"/>
                  </a:cxn>
                  <a:cxn ang="0">
                    <a:pos x="11" y="19"/>
                  </a:cxn>
                  <a:cxn ang="0">
                    <a:pos x="14" y="16"/>
                  </a:cxn>
                  <a:cxn ang="0">
                    <a:pos x="14" y="8"/>
                  </a:cxn>
                  <a:cxn ang="0">
                    <a:pos x="32" y="1"/>
                  </a:cxn>
                  <a:cxn ang="0">
                    <a:pos x="35" y="3"/>
                  </a:cxn>
                  <a:cxn ang="0">
                    <a:pos x="41" y="10"/>
                  </a:cxn>
                  <a:cxn ang="0">
                    <a:pos x="44" y="10"/>
                  </a:cxn>
                  <a:cxn ang="0">
                    <a:pos x="44" y="5"/>
                  </a:cxn>
                  <a:cxn ang="0">
                    <a:pos x="51" y="0"/>
                  </a:cxn>
                  <a:cxn ang="0">
                    <a:pos x="67" y="4"/>
                  </a:cxn>
                  <a:cxn ang="0">
                    <a:pos x="71" y="0"/>
                  </a:cxn>
                  <a:cxn ang="0">
                    <a:pos x="86" y="3"/>
                  </a:cxn>
                  <a:cxn ang="0">
                    <a:pos x="97" y="1"/>
                  </a:cxn>
                  <a:cxn ang="0">
                    <a:pos x="103" y="4"/>
                  </a:cxn>
                  <a:cxn ang="0">
                    <a:pos x="126" y="24"/>
                  </a:cxn>
                  <a:cxn ang="0">
                    <a:pos x="131" y="53"/>
                  </a:cxn>
                  <a:cxn ang="0">
                    <a:pos x="132" y="69"/>
                  </a:cxn>
                  <a:cxn ang="0">
                    <a:pos x="126" y="71"/>
                  </a:cxn>
                  <a:cxn ang="0">
                    <a:pos x="111" y="85"/>
                  </a:cxn>
                  <a:cxn ang="0">
                    <a:pos x="91" y="85"/>
                  </a:cxn>
                  <a:cxn ang="0">
                    <a:pos x="72" y="92"/>
                  </a:cxn>
                  <a:cxn ang="0">
                    <a:pos x="61" y="102"/>
                  </a:cxn>
                  <a:cxn ang="0">
                    <a:pos x="25" y="107"/>
                  </a:cxn>
                </a:cxnLst>
                <a:rect l="0" t="0" r="r" b="b"/>
                <a:pathLst>
                  <a:path w="132" h="107">
                    <a:moveTo>
                      <a:pt x="25" y="107"/>
                    </a:moveTo>
                    <a:lnTo>
                      <a:pt x="8" y="90"/>
                    </a:lnTo>
                    <a:lnTo>
                      <a:pt x="0" y="70"/>
                    </a:lnTo>
                    <a:lnTo>
                      <a:pt x="0" y="53"/>
                    </a:lnTo>
                    <a:lnTo>
                      <a:pt x="5" y="17"/>
                    </a:lnTo>
                    <a:lnTo>
                      <a:pt x="6" y="19"/>
                    </a:lnTo>
                    <a:lnTo>
                      <a:pt x="11" y="19"/>
                    </a:lnTo>
                    <a:lnTo>
                      <a:pt x="14" y="16"/>
                    </a:lnTo>
                    <a:lnTo>
                      <a:pt x="14" y="8"/>
                    </a:lnTo>
                    <a:lnTo>
                      <a:pt x="32" y="1"/>
                    </a:lnTo>
                    <a:lnTo>
                      <a:pt x="35" y="3"/>
                    </a:lnTo>
                    <a:lnTo>
                      <a:pt x="41" y="10"/>
                    </a:lnTo>
                    <a:lnTo>
                      <a:pt x="44" y="10"/>
                    </a:lnTo>
                    <a:lnTo>
                      <a:pt x="44" y="5"/>
                    </a:lnTo>
                    <a:lnTo>
                      <a:pt x="51" y="0"/>
                    </a:lnTo>
                    <a:lnTo>
                      <a:pt x="67" y="4"/>
                    </a:lnTo>
                    <a:lnTo>
                      <a:pt x="71" y="0"/>
                    </a:lnTo>
                    <a:lnTo>
                      <a:pt x="86" y="3"/>
                    </a:lnTo>
                    <a:lnTo>
                      <a:pt x="97" y="1"/>
                    </a:lnTo>
                    <a:lnTo>
                      <a:pt x="103" y="4"/>
                    </a:lnTo>
                    <a:lnTo>
                      <a:pt x="126" y="24"/>
                    </a:lnTo>
                    <a:lnTo>
                      <a:pt x="131" y="53"/>
                    </a:lnTo>
                    <a:lnTo>
                      <a:pt x="132" y="69"/>
                    </a:lnTo>
                    <a:lnTo>
                      <a:pt x="126" y="71"/>
                    </a:lnTo>
                    <a:lnTo>
                      <a:pt x="111" y="85"/>
                    </a:lnTo>
                    <a:lnTo>
                      <a:pt x="91" y="85"/>
                    </a:lnTo>
                    <a:lnTo>
                      <a:pt x="72" y="92"/>
                    </a:lnTo>
                    <a:lnTo>
                      <a:pt x="61" y="102"/>
                    </a:lnTo>
                    <a:lnTo>
                      <a:pt x="25" y="10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70" name="Freeform 216"/>
              <p:cNvSpPr>
                <a:spLocks noChangeAspect="1"/>
              </p:cNvSpPr>
              <p:nvPr/>
            </p:nvSpPr>
            <p:spPr bwMode="gray">
              <a:xfrm>
                <a:off x="5110956" y="2734022"/>
                <a:ext cx="165100" cy="115888"/>
              </a:xfrm>
              <a:custGeom>
                <a:avLst/>
                <a:gdLst/>
                <a:ahLst/>
                <a:cxnLst>
                  <a:cxn ang="0">
                    <a:pos x="449" y="356"/>
                  </a:cxn>
                  <a:cxn ang="0">
                    <a:pos x="399" y="334"/>
                  </a:cxn>
                  <a:cxn ang="0">
                    <a:pos x="373" y="328"/>
                  </a:cxn>
                  <a:cxn ang="0">
                    <a:pos x="327" y="347"/>
                  </a:cxn>
                  <a:cxn ang="0">
                    <a:pos x="291" y="364"/>
                  </a:cxn>
                  <a:cxn ang="0">
                    <a:pos x="206" y="355"/>
                  </a:cxn>
                  <a:cxn ang="0">
                    <a:pos x="158" y="351"/>
                  </a:cxn>
                  <a:cxn ang="0">
                    <a:pos x="153" y="328"/>
                  </a:cxn>
                  <a:cxn ang="0">
                    <a:pos x="131" y="322"/>
                  </a:cxn>
                  <a:cxn ang="0">
                    <a:pos x="134" y="295"/>
                  </a:cxn>
                  <a:cxn ang="0">
                    <a:pos x="115" y="293"/>
                  </a:cxn>
                  <a:cxn ang="0">
                    <a:pos x="72" y="270"/>
                  </a:cxn>
                  <a:cxn ang="0">
                    <a:pos x="69" y="246"/>
                  </a:cxn>
                  <a:cxn ang="0">
                    <a:pos x="49" y="238"/>
                  </a:cxn>
                  <a:cxn ang="0">
                    <a:pos x="35" y="207"/>
                  </a:cxn>
                  <a:cxn ang="0">
                    <a:pos x="19" y="182"/>
                  </a:cxn>
                  <a:cxn ang="0">
                    <a:pos x="0" y="172"/>
                  </a:cxn>
                  <a:cxn ang="0">
                    <a:pos x="35" y="162"/>
                  </a:cxn>
                  <a:cxn ang="0">
                    <a:pos x="59" y="138"/>
                  </a:cxn>
                  <a:cxn ang="0">
                    <a:pos x="73" y="112"/>
                  </a:cxn>
                  <a:cxn ang="0">
                    <a:pos x="91" y="85"/>
                  </a:cxn>
                  <a:cxn ang="0">
                    <a:pos x="99" y="63"/>
                  </a:cxn>
                  <a:cxn ang="0">
                    <a:pos x="110" y="46"/>
                  </a:cxn>
                  <a:cxn ang="0">
                    <a:pos x="132" y="39"/>
                  </a:cxn>
                  <a:cxn ang="0">
                    <a:pos x="144" y="25"/>
                  </a:cxn>
                  <a:cxn ang="0">
                    <a:pos x="168" y="22"/>
                  </a:cxn>
                  <a:cxn ang="0">
                    <a:pos x="210" y="27"/>
                  </a:cxn>
                  <a:cxn ang="0">
                    <a:pos x="241" y="22"/>
                  </a:cxn>
                  <a:cxn ang="0">
                    <a:pos x="261" y="37"/>
                  </a:cxn>
                  <a:cxn ang="0">
                    <a:pos x="295" y="21"/>
                  </a:cxn>
                  <a:cxn ang="0">
                    <a:pos x="346" y="0"/>
                  </a:cxn>
                  <a:cxn ang="0">
                    <a:pos x="360" y="1"/>
                  </a:cxn>
                  <a:cxn ang="0">
                    <a:pos x="386" y="25"/>
                  </a:cxn>
                  <a:cxn ang="0">
                    <a:pos x="397" y="55"/>
                  </a:cxn>
                  <a:cxn ang="0">
                    <a:pos x="422" y="97"/>
                  </a:cxn>
                  <a:cxn ang="0">
                    <a:pos x="438" y="146"/>
                  </a:cxn>
                  <a:cxn ang="0">
                    <a:pos x="436" y="182"/>
                  </a:cxn>
                  <a:cxn ang="0">
                    <a:pos x="440" y="207"/>
                  </a:cxn>
                  <a:cxn ang="0">
                    <a:pos x="440" y="225"/>
                  </a:cxn>
                  <a:cxn ang="0">
                    <a:pos x="462" y="241"/>
                  </a:cxn>
                  <a:cxn ang="0">
                    <a:pos x="483" y="232"/>
                  </a:cxn>
                  <a:cxn ang="0">
                    <a:pos x="506" y="226"/>
                  </a:cxn>
                  <a:cxn ang="0">
                    <a:pos x="521" y="230"/>
                  </a:cxn>
                  <a:cxn ang="0">
                    <a:pos x="523" y="254"/>
                  </a:cxn>
                  <a:cxn ang="0">
                    <a:pos x="518" y="270"/>
                  </a:cxn>
                  <a:cxn ang="0">
                    <a:pos x="502" y="279"/>
                  </a:cxn>
                  <a:cxn ang="0">
                    <a:pos x="485" y="296"/>
                  </a:cxn>
                  <a:cxn ang="0">
                    <a:pos x="475" y="296"/>
                  </a:cxn>
                  <a:cxn ang="0">
                    <a:pos x="487" y="277"/>
                  </a:cxn>
                  <a:cxn ang="0">
                    <a:pos x="480" y="263"/>
                  </a:cxn>
                  <a:cxn ang="0">
                    <a:pos x="472" y="299"/>
                  </a:cxn>
                  <a:cxn ang="0">
                    <a:pos x="467" y="317"/>
                  </a:cxn>
                  <a:cxn ang="0">
                    <a:pos x="465" y="344"/>
                  </a:cxn>
                </a:cxnLst>
                <a:rect l="0" t="0" r="r" b="b"/>
                <a:pathLst>
                  <a:path w="523" h="364">
                    <a:moveTo>
                      <a:pt x="467" y="355"/>
                    </a:moveTo>
                    <a:lnTo>
                      <a:pt x="449" y="356"/>
                    </a:lnTo>
                    <a:lnTo>
                      <a:pt x="429" y="343"/>
                    </a:lnTo>
                    <a:lnTo>
                      <a:pt x="399" y="334"/>
                    </a:lnTo>
                    <a:lnTo>
                      <a:pt x="393" y="329"/>
                    </a:lnTo>
                    <a:lnTo>
                      <a:pt x="373" y="328"/>
                    </a:lnTo>
                    <a:lnTo>
                      <a:pt x="347" y="337"/>
                    </a:lnTo>
                    <a:lnTo>
                      <a:pt x="327" y="347"/>
                    </a:lnTo>
                    <a:lnTo>
                      <a:pt x="308" y="359"/>
                    </a:lnTo>
                    <a:lnTo>
                      <a:pt x="291" y="364"/>
                    </a:lnTo>
                    <a:lnTo>
                      <a:pt x="247" y="356"/>
                    </a:lnTo>
                    <a:lnTo>
                      <a:pt x="206" y="355"/>
                    </a:lnTo>
                    <a:lnTo>
                      <a:pt x="172" y="351"/>
                    </a:lnTo>
                    <a:lnTo>
                      <a:pt x="158" y="351"/>
                    </a:lnTo>
                    <a:lnTo>
                      <a:pt x="147" y="343"/>
                    </a:lnTo>
                    <a:lnTo>
                      <a:pt x="153" y="328"/>
                    </a:lnTo>
                    <a:lnTo>
                      <a:pt x="141" y="324"/>
                    </a:lnTo>
                    <a:lnTo>
                      <a:pt x="131" y="322"/>
                    </a:lnTo>
                    <a:lnTo>
                      <a:pt x="124" y="306"/>
                    </a:lnTo>
                    <a:lnTo>
                      <a:pt x="134" y="295"/>
                    </a:lnTo>
                    <a:lnTo>
                      <a:pt x="126" y="284"/>
                    </a:lnTo>
                    <a:lnTo>
                      <a:pt x="115" y="293"/>
                    </a:lnTo>
                    <a:lnTo>
                      <a:pt x="87" y="283"/>
                    </a:lnTo>
                    <a:lnTo>
                      <a:pt x="72" y="270"/>
                    </a:lnTo>
                    <a:lnTo>
                      <a:pt x="71" y="256"/>
                    </a:lnTo>
                    <a:lnTo>
                      <a:pt x="69" y="246"/>
                    </a:lnTo>
                    <a:lnTo>
                      <a:pt x="60" y="241"/>
                    </a:lnTo>
                    <a:lnTo>
                      <a:pt x="49" y="238"/>
                    </a:lnTo>
                    <a:lnTo>
                      <a:pt x="40" y="225"/>
                    </a:lnTo>
                    <a:lnTo>
                      <a:pt x="35" y="207"/>
                    </a:lnTo>
                    <a:lnTo>
                      <a:pt x="30" y="194"/>
                    </a:lnTo>
                    <a:lnTo>
                      <a:pt x="19" y="182"/>
                    </a:lnTo>
                    <a:lnTo>
                      <a:pt x="5" y="176"/>
                    </a:lnTo>
                    <a:lnTo>
                      <a:pt x="0" y="172"/>
                    </a:lnTo>
                    <a:lnTo>
                      <a:pt x="3" y="172"/>
                    </a:lnTo>
                    <a:lnTo>
                      <a:pt x="35" y="162"/>
                    </a:lnTo>
                    <a:lnTo>
                      <a:pt x="51" y="155"/>
                    </a:lnTo>
                    <a:lnTo>
                      <a:pt x="59" y="138"/>
                    </a:lnTo>
                    <a:lnTo>
                      <a:pt x="66" y="128"/>
                    </a:lnTo>
                    <a:lnTo>
                      <a:pt x="73" y="112"/>
                    </a:lnTo>
                    <a:lnTo>
                      <a:pt x="78" y="98"/>
                    </a:lnTo>
                    <a:lnTo>
                      <a:pt x="91" y="85"/>
                    </a:lnTo>
                    <a:lnTo>
                      <a:pt x="93" y="74"/>
                    </a:lnTo>
                    <a:lnTo>
                      <a:pt x="99" y="63"/>
                    </a:lnTo>
                    <a:lnTo>
                      <a:pt x="101" y="55"/>
                    </a:lnTo>
                    <a:lnTo>
                      <a:pt x="110" y="46"/>
                    </a:lnTo>
                    <a:lnTo>
                      <a:pt x="125" y="39"/>
                    </a:lnTo>
                    <a:lnTo>
                      <a:pt x="132" y="39"/>
                    </a:lnTo>
                    <a:lnTo>
                      <a:pt x="140" y="32"/>
                    </a:lnTo>
                    <a:lnTo>
                      <a:pt x="144" y="25"/>
                    </a:lnTo>
                    <a:lnTo>
                      <a:pt x="151" y="22"/>
                    </a:lnTo>
                    <a:lnTo>
                      <a:pt x="168" y="22"/>
                    </a:lnTo>
                    <a:lnTo>
                      <a:pt x="187" y="25"/>
                    </a:lnTo>
                    <a:lnTo>
                      <a:pt x="210" y="27"/>
                    </a:lnTo>
                    <a:lnTo>
                      <a:pt x="225" y="24"/>
                    </a:lnTo>
                    <a:lnTo>
                      <a:pt x="241" y="22"/>
                    </a:lnTo>
                    <a:lnTo>
                      <a:pt x="252" y="32"/>
                    </a:lnTo>
                    <a:lnTo>
                      <a:pt x="261" y="37"/>
                    </a:lnTo>
                    <a:lnTo>
                      <a:pt x="277" y="26"/>
                    </a:lnTo>
                    <a:lnTo>
                      <a:pt x="295" y="21"/>
                    </a:lnTo>
                    <a:lnTo>
                      <a:pt x="312" y="21"/>
                    </a:lnTo>
                    <a:lnTo>
                      <a:pt x="346" y="0"/>
                    </a:lnTo>
                    <a:lnTo>
                      <a:pt x="352" y="1"/>
                    </a:lnTo>
                    <a:lnTo>
                      <a:pt x="360" y="1"/>
                    </a:lnTo>
                    <a:lnTo>
                      <a:pt x="372" y="11"/>
                    </a:lnTo>
                    <a:lnTo>
                      <a:pt x="386" y="25"/>
                    </a:lnTo>
                    <a:lnTo>
                      <a:pt x="394" y="38"/>
                    </a:lnTo>
                    <a:lnTo>
                      <a:pt x="397" y="55"/>
                    </a:lnTo>
                    <a:lnTo>
                      <a:pt x="409" y="76"/>
                    </a:lnTo>
                    <a:lnTo>
                      <a:pt x="422" y="97"/>
                    </a:lnTo>
                    <a:lnTo>
                      <a:pt x="433" y="117"/>
                    </a:lnTo>
                    <a:lnTo>
                      <a:pt x="438" y="146"/>
                    </a:lnTo>
                    <a:lnTo>
                      <a:pt x="438" y="166"/>
                    </a:lnTo>
                    <a:lnTo>
                      <a:pt x="436" y="182"/>
                    </a:lnTo>
                    <a:lnTo>
                      <a:pt x="438" y="194"/>
                    </a:lnTo>
                    <a:lnTo>
                      <a:pt x="440" y="207"/>
                    </a:lnTo>
                    <a:lnTo>
                      <a:pt x="440" y="221"/>
                    </a:lnTo>
                    <a:lnTo>
                      <a:pt x="440" y="225"/>
                    </a:lnTo>
                    <a:lnTo>
                      <a:pt x="448" y="224"/>
                    </a:lnTo>
                    <a:lnTo>
                      <a:pt x="462" y="241"/>
                    </a:lnTo>
                    <a:lnTo>
                      <a:pt x="472" y="240"/>
                    </a:lnTo>
                    <a:lnTo>
                      <a:pt x="483" y="232"/>
                    </a:lnTo>
                    <a:lnTo>
                      <a:pt x="497" y="230"/>
                    </a:lnTo>
                    <a:lnTo>
                      <a:pt x="506" y="226"/>
                    </a:lnTo>
                    <a:lnTo>
                      <a:pt x="515" y="226"/>
                    </a:lnTo>
                    <a:lnTo>
                      <a:pt x="521" y="230"/>
                    </a:lnTo>
                    <a:lnTo>
                      <a:pt x="523" y="237"/>
                    </a:lnTo>
                    <a:lnTo>
                      <a:pt x="523" y="254"/>
                    </a:lnTo>
                    <a:lnTo>
                      <a:pt x="521" y="265"/>
                    </a:lnTo>
                    <a:lnTo>
                      <a:pt x="518" y="270"/>
                    </a:lnTo>
                    <a:lnTo>
                      <a:pt x="513" y="277"/>
                    </a:lnTo>
                    <a:lnTo>
                      <a:pt x="502" y="279"/>
                    </a:lnTo>
                    <a:lnTo>
                      <a:pt x="492" y="286"/>
                    </a:lnTo>
                    <a:lnTo>
                      <a:pt x="485" y="296"/>
                    </a:lnTo>
                    <a:lnTo>
                      <a:pt x="478" y="302"/>
                    </a:lnTo>
                    <a:lnTo>
                      <a:pt x="475" y="296"/>
                    </a:lnTo>
                    <a:lnTo>
                      <a:pt x="481" y="289"/>
                    </a:lnTo>
                    <a:lnTo>
                      <a:pt x="487" y="277"/>
                    </a:lnTo>
                    <a:lnTo>
                      <a:pt x="487" y="263"/>
                    </a:lnTo>
                    <a:lnTo>
                      <a:pt x="480" y="263"/>
                    </a:lnTo>
                    <a:lnTo>
                      <a:pt x="476" y="286"/>
                    </a:lnTo>
                    <a:lnTo>
                      <a:pt x="472" y="299"/>
                    </a:lnTo>
                    <a:lnTo>
                      <a:pt x="469" y="310"/>
                    </a:lnTo>
                    <a:lnTo>
                      <a:pt x="467" y="317"/>
                    </a:lnTo>
                    <a:lnTo>
                      <a:pt x="467" y="336"/>
                    </a:lnTo>
                    <a:lnTo>
                      <a:pt x="465" y="344"/>
                    </a:lnTo>
                    <a:lnTo>
                      <a:pt x="467" y="35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71" name="Freeform 217"/>
              <p:cNvSpPr>
                <a:spLocks noChangeAspect="1"/>
              </p:cNvSpPr>
              <p:nvPr/>
            </p:nvSpPr>
            <p:spPr bwMode="gray">
              <a:xfrm>
                <a:off x="5166519" y="2397472"/>
                <a:ext cx="85725" cy="69850"/>
              </a:xfrm>
              <a:custGeom>
                <a:avLst/>
                <a:gdLst/>
                <a:ahLst/>
                <a:cxnLst>
                  <a:cxn ang="0">
                    <a:pos x="124" y="0"/>
                  </a:cxn>
                  <a:cxn ang="0">
                    <a:pos x="140" y="5"/>
                  </a:cxn>
                  <a:cxn ang="0">
                    <a:pos x="159" y="13"/>
                  </a:cxn>
                  <a:cxn ang="0">
                    <a:pos x="184" y="21"/>
                  </a:cxn>
                  <a:cxn ang="0">
                    <a:pos x="239" y="26"/>
                  </a:cxn>
                  <a:cxn ang="0">
                    <a:pos x="253" y="15"/>
                  </a:cxn>
                  <a:cxn ang="0">
                    <a:pos x="265" y="22"/>
                  </a:cxn>
                  <a:cxn ang="0">
                    <a:pos x="264" y="38"/>
                  </a:cxn>
                  <a:cxn ang="0">
                    <a:pos x="244" y="64"/>
                  </a:cxn>
                  <a:cxn ang="0">
                    <a:pos x="242" y="91"/>
                  </a:cxn>
                  <a:cxn ang="0">
                    <a:pos x="240" y="116"/>
                  </a:cxn>
                  <a:cxn ang="0">
                    <a:pos x="243" y="127"/>
                  </a:cxn>
                  <a:cxn ang="0">
                    <a:pos x="232" y="143"/>
                  </a:cxn>
                  <a:cxn ang="0">
                    <a:pos x="224" y="154"/>
                  </a:cxn>
                  <a:cxn ang="0">
                    <a:pos x="237" y="162"/>
                  </a:cxn>
                  <a:cxn ang="0">
                    <a:pos x="261" y="178"/>
                  </a:cxn>
                  <a:cxn ang="0">
                    <a:pos x="250" y="194"/>
                  </a:cxn>
                  <a:cxn ang="0">
                    <a:pos x="233" y="176"/>
                  </a:cxn>
                  <a:cxn ang="0">
                    <a:pos x="229" y="198"/>
                  </a:cxn>
                  <a:cxn ang="0">
                    <a:pos x="224" y="220"/>
                  </a:cxn>
                  <a:cxn ang="0">
                    <a:pos x="206" y="215"/>
                  </a:cxn>
                  <a:cxn ang="0">
                    <a:pos x="183" y="220"/>
                  </a:cxn>
                  <a:cxn ang="0">
                    <a:pos x="153" y="201"/>
                  </a:cxn>
                  <a:cxn ang="0">
                    <a:pos x="134" y="186"/>
                  </a:cxn>
                  <a:cxn ang="0">
                    <a:pos x="104" y="171"/>
                  </a:cxn>
                  <a:cxn ang="0">
                    <a:pos x="65" y="185"/>
                  </a:cxn>
                  <a:cxn ang="0">
                    <a:pos x="50" y="192"/>
                  </a:cxn>
                  <a:cxn ang="0">
                    <a:pos x="56" y="155"/>
                  </a:cxn>
                  <a:cxn ang="0">
                    <a:pos x="60" y="139"/>
                  </a:cxn>
                  <a:cxn ang="0">
                    <a:pos x="43" y="144"/>
                  </a:cxn>
                  <a:cxn ang="0">
                    <a:pos x="28" y="140"/>
                  </a:cxn>
                  <a:cxn ang="0">
                    <a:pos x="14" y="139"/>
                  </a:cxn>
                  <a:cxn ang="0">
                    <a:pos x="5" y="119"/>
                  </a:cxn>
                  <a:cxn ang="0">
                    <a:pos x="7" y="100"/>
                  </a:cxn>
                  <a:cxn ang="0">
                    <a:pos x="16" y="94"/>
                  </a:cxn>
                  <a:cxn ang="0">
                    <a:pos x="3" y="79"/>
                  </a:cxn>
                  <a:cxn ang="0">
                    <a:pos x="5" y="72"/>
                  </a:cxn>
                  <a:cxn ang="0">
                    <a:pos x="3" y="49"/>
                  </a:cxn>
                  <a:cxn ang="0">
                    <a:pos x="35" y="38"/>
                  </a:cxn>
                  <a:cxn ang="0">
                    <a:pos x="39" y="30"/>
                  </a:cxn>
                  <a:cxn ang="0">
                    <a:pos x="54" y="21"/>
                  </a:cxn>
                  <a:cxn ang="0">
                    <a:pos x="77" y="13"/>
                  </a:cxn>
                  <a:cxn ang="0">
                    <a:pos x="108" y="16"/>
                  </a:cxn>
                  <a:cxn ang="0">
                    <a:pos x="111" y="5"/>
                  </a:cxn>
                </a:cxnLst>
                <a:rect l="0" t="0" r="r" b="b"/>
                <a:pathLst>
                  <a:path w="267" h="220">
                    <a:moveTo>
                      <a:pt x="121" y="5"/>
                    </a:moveTo>
                    <a:lnTo>
                      <a:pt x="124" y="0"/>
                    </a:lnTo>
                    <a:lnTo>
                      <a:pt x="131" y="9"/>
                    </a:lnTo>
                    <a:lnTo>
                      <a:pt x="140" y="5"/>
                    </a:lnTo>
                    <a:lnTo>
                      <a:pt x="147" y="6"/>
                    </a:lnTo>
                    <a:lnTo>
                      <a:pt x="159" y="13"/>
                    </a:lnTo>
                    <a:lnTo>
                      <a:pt x="179" y="15"/>
                    </a:lnTo>
                    <a:lnTo>
                      <a:pt x="184" y="21"/>
                    </a:lnTo>
                    <a:lnTo>
                      <a:pt x="196" y="25"/>
                    </a:lnTo>
                    <a:lnTo>
                      <a:pt x="239" y="26"/>
                    </a:lnTo>
                    <a:lnTo>
                      <a:pt x="250" y="22"/>
                    </a:lnTo>
                    <a:lnTo>
                      <a:pt x="253" y="15"/>
                    </a:lnTo>
                    <a:lnTo>
                      <a:pt x="260" y="16"/>
                    </a:lnTo>
                    <a:lnTo>
                      <a:pt x="265" y="22"/>
                    </a:lnTo>
                    <a:lnTo>
                      <a:pt x="267" y="30"/>
                    </a:lnTo>
                    <a:lnTo>
                      <a:pt x="264" y="38"/>
                    </a:lnTo>
                    <a:lnTo>
                      <a:pt x="253" y="49"/>
                    </a:lnTo>
                    <a:lnTo>
                      <a:pt x="244" y="64"/>
                    </a:lnTo>
                    <a:lnTo>
                      <a:pt x="238" y="78"/>
                    </a:lnTo>
                    <a:lnTo>
                      <a:pt x="242" y="91"/>
                    </a:lnTo>
                    <a:lnTo>
                      <a:pt x="239" y="110"/>
                    </a:lnTo>
                    <a:lnTo>
                      <a:pt x="240" y="116"/>
                    </a:lnTo>
                    <a:lnTo>
                      <a:pt x="243" y="121"/>
                    </a:lnTo>
                    <a:lnTo>
                      <a:pt x="243" y="127"/>
                    </a:lnTo>
                    <a:lnTo>
                      <a:pt x="240" y="134"/>
                    </a:lnTo>
                    <a:lnTo>
                      <a:pt x="232" y="143"/>
                    </a:lnTo>
                    <a:lnTo>
                      <a:pt x="227" y="146"/>
                    </a:lnTo>
                    <a:lnTo>
                      <a:pt x="224" y="154"/>
                    </a:lnTo>
                    <a:lnTo>
                      <a:pt x="228" y="161"/>
                    </a:lnTo>
                    <a:lnTo>
                      <a:pt x="237" y="162"/>
                    </a:lnTo>
                    <a:lnTo>
                      <a:pt x="250" y="161"/>
                    </a:lnTo>
                    <a:lnTo>
                      <a:pt x="261" y="178"/>
                    </a:lnTo>
                    <a:lnTo>
                      <a:pt x="260" y="194"/>
                    </a:lnTo>
                    <a:lnTo>
                      <a:pt x="250" y="194"/>
                    </a:lnTo>
                    <a:lnTo>
                      <a:pt x="242" y="183"/>
                    </a:lnTo>
                    <a:lnTo>
                      <a:pt x="233" y="176"/>
                    </a:lnTo>
                    <a:lnTo>
                      <a:pt x="233" y="191"/>
                    </a:lnTo>
                    <a:lnTo>
                      <a:pt x="229" y="198"/>
                    </a:lnTo>
                    <a:lnTo>
                      <a:pt x="223" y="213"/>
                    </a:lnTo>
                    <a:lnTo>
                      <a:pt x="224" y="220"/>
                    </a:lnTo>
                    <a:lnTo>
                      <a:pt x="223" y="219"/>
                    </a:lnTo>
                    <a:lnTo>
                      <a:pt x="206" y="215"/>
                    </a:lnTo>
                    <a:lnTo>
                      <a:pt x="191" y="217"/>
                    </a:lnTo>
                    <a:lnTo>
                      <a:pt x="183" y="220"/>
                    </a:lnTo>
                    <a:lnTo>
                      <a:pt x="175" y="220"/>
                    </a:lnTo>
                    <a:lnTo>
                      <a:pt x="153" y="201"/>
                    </a:lnTo>
                    <a:lnTo>
                      <a:pt x="148" y="191"/>
                    </a:lnTo>
                    <a:lnTo>
                      <a:pt x="134" y="186"/>
                    </a:lnTo>
                    <a:lnTo>
                      <a:pt x="120" y="175"/>
                    </a:lnTo>
                    <a:lnTo>
                      <a:pt x="104" y="171"/>
                    </a:lnTo>
                    <a:lnTo>
                      <a:pt x="78" y="175"/>
                    </a:lnTo>
                    <a:lnTo>
                      <a:pt x="65" y="185"/>
                    </a:lnTo>
                    <a:lnTo>
                      <a:pt x="56" y="186"/>
                    </a:lnTo>
                    <a:lnTo>
                      <a:pt x="50" y="192"/>
                    </a:lnTo>
                    <a:lnTo>
                      <a:pt x="54" y="180"/>
                    </a:lnTo>
                    <a:lnTo>
                      <a:pt x="56" y="155"/>
                    </a:lnTo>
                    <a:lnTo>
                      <a:pt x="60" y="144"/>
                    </a:lnTo>
                    <a:lnTo>
                      <a:pt x="60" y="139"/>
                    </a:lnTo>
                    <a:lnTo>
                      <a:pt x="45" y="137"/>
                    </a:lnTo>
                    <a:lnTo>
                      <a:pt x="43" y="144"/>
                    </a:lnTo>
                    <a:lnTo>
                      <a:pt x="34" y="149"/>
                    </a:lnTo>
                    <a:lnTo>
                      <a:pt x="28" y="140"/>
                    </a:lnTo>
                    <a:lnTo>
                      <a:pt x="22" y="142"/>
                    </a:lnTo>
                    <a:lnTo>
                      <a:pt x="14" y="139"/>
                    </a:lnTo>
                    <a:lnTo>
                      <a:pt x="11" y="128"/>
                    </a:lnTo>
                    <a:lnTo>
                      <a:pt x="5" y="119"/>
                    </a:lnTo>
                    <a:lnTo>
                      <a:pt x="3" y="110"/>
                    </a:lnTo>
                    <a:lnTo>
                      <a:pt x="7" y="100"/>
                    </a:lnTo>
                    <a:lnTo>
                      <a:pt x="18" y="97"/>
                    </a:lnTo>
                    <a:lnTo>
                      <a:pt x="16" y="94"/>
                    </a:lnTo>
                    <a:lnTo>
                      <a:pt x="2" y="92"/>
                    </a:lnTo>
                    <a:lnTo>
                      <a:pt x="3" y="79"/>
                    </a:lnTo>
                    <a:lnTo>
                      <a:pt x="6" y="75"/>
                    </a:lnTo>
                    <a:lnTo>
                      <a:pt x="5" y="72"/>
                    </a:lnTo>
                    <a:lnTo>
                      <a:pt x="0" y="70"/>
                    </a:lnTo>
                    <a:lnTo>
                      <a:pt x="3" y="49"/>
                    </a:lnTo>
                    <a:lnTo>
                      <a:pt x="8" y="46"/>
                    </a:lnTo>
                    <a:lnTo>
                      <a:pt x="35" y="38"/>
                    </a:lnTo>
                    <a:lnTo>
                      <a:pt x="35" y="33"/>
                    </a:lnTo>
                    <a:lnTo>
                      <a:pt x="39" y="30"/>
                    </a:lnTo>
                    <a:lnTo>
                      <a:pt x="48" y="27"/>
                    </a:lnTo>
                    <a:lnTo>
                      <a:pt x="54" y="21"/>
                    </a:lnTo>
                    <a:lnTo>
                      <a:pt x="75" y="22"/>
                    </a:lnTo>
                    <a:lnTo>
                      <a:pt x="77" y="13"/>
                    </a:lnTo>
                    <a:lnTo>
                      <a:pt x="87" y="19"/>
                    </a:lnTo>
                    <a:lnTo>
                      <a:pt x="108" y="16"/>
                    </a:lnTo>
                    <a:lnTo>
                      <a:pt x="113" y="13"/>
                    </a:lnTo>
                    <a:lnTo>
                      <a:pt x="111" y="5"/>
                    </a:lnTo>
                    <a:lnTo>
                      <a:pt x="121" y="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72" name="Freeform 218"/>
              <p:cNvSpPr>
                <a:spLocks noChangeAspect="1"/>
              </p:cNvSpPr>
              <p:nvPr/>
            </p:nvSpPr>
            <p:spPr bwMode="gray">
              <a:xfrm>
                <a:off x="5117306" y="1964085"/>
                <a:ext cx="188913" cy="425450"/>
              </a:xfrm>
              <a:custGeom>
                <a:avLst/>
                <a:gdLst/>
                <a:ahLst/>
                <a:cxnLst>
                  <a:cxn ang="0">
                    <a:pos x="46" y="207"/>
                  </a:cxn>
                  <a:cxn ang="0">
                    <a:pos x="162" y="322"/>
                  </a:cxn>
                  <a:cxn ang="0">
                    <a:pos x="159" y="379"/>
                  </a:cxn>
                  <a:cxn ang="0">
                    <a:pos x="161" y="435"/>
                  </a:cxn>
                  <a:cxn ang="0">
                    <a:pos x="183" y="520"/>
                  </a:cxn>
                  <a:cxn ang="0">
                    <a:pos x="189" y="605"/>
                  </a:cxn>
                  <a:cxn ang="0">
                    <a:pos x="211" y="625"/>
                  </a:cxn>
                  <a:cxn ang="0">
                    <a:pos x="240" y="648"/>
                  </a:cxn>
                  <a:cxn ang="0">
                    <a:pos x="270" y="734"/>
                  </a:cxn>
                  <a:cxn ang="0">
                    <a:pos x="251" y="743"/>
                  </a:cxn>
                  <a:cxn ang="0">
                    <a:pos x="200" y="801"/>
                  </a:cxn>
                  <a:cxn ang="0">
                    <a:pos x="118" y="918"/>
                  </a:cxn>
                  <a:cxn ang="0">
                    <a:pos x="90" y="949"/>
                  </a:cxn>
                  <a:cxn ang="0">
                    <a:pos x="63" y="972"/>
                  </a:cxn>
                  <a:cxn ang="0">
                    <a:pos x="39" y="990"/>
                  </a:cxn>
                  <a:cxn ang="0">
                    <a:pos x="21" y="1019"/>
                  </a:cxn>
                  <a:cxn ang="0">
                    <a:pos x="33" y="1065"/>
                  </a:cxn>
                  <a:cxn ang="0">
                    <a:pos x="43" y="1120"/>
                  </a:cxn>
                  <a:cxn ang="0">
                    <a:pos x="57" y="1152"/>
                  </a:cxn>
                  <a:cxn ang="0">
                    <a:pos x="44" y="1159"/>
                  </a:cxn>
                  <a:cxn ang="0">
                    <a:pos x="39" y="1202"/>
                  </a:cxn>
                  <a:cxn ang="0">
                    <a:pos x="37" y="1224"/>
                  </a:cxn>
                  <a:cxn ang="0">
                    <a:pos x="43" y="1241"/>
                  </a:cxn>
                  <a:cxn ang="0">
                    <a:pos x="64" y="1257"/>
                  </a:cxn>
                  <a:cxn ang="0">
                    <a:pos x="100" y="1278"/>
                  </a:cxn>
                  <a:cxn ang="0">
                    <a:pos x="122" y="1288"/>
                  </a:cxn>
                  <a:cxn ang="0">
                    <a:pos x="136" y="1324"/>
                  </a:cxn>
                  <a:cxn ang="0">
                    <a:pos x="139" y="1333"/>
                  </a:cxn>
                  <a:cxn ang="0">
                    <a:pos x="157" y="1327"/>
                  </a:cxn>
                  <a:cxn ang="0">
                    <a:pos x="200" y="1316"/>
                  </a:cxn>
                  <a:cxn ang="0">
                    <a:pos x="229" y="1299"/>
                  </a:cxn>
                  <a:cxn ang="0">
                    <a:pos x="268" y="1276"/>
                  </a:cxn>
                  <a:cxn ang="0">
                    <a:pos x="290" y="1272"/>
                  </a:cxn>
                  <a:cxn ang="0">
                    <a:pos x="329" y="1268"/>
                  </a:cxn>
                  <a:cxn ang="0">
                    <a:pos x="377" y="1265"/>
                  </a:cxn>
                  <a:cxn ang="0">
                    <a:pos x="423" y="1231"/>
                  </a:cxn>
                  <a:cxn ang="0">
                    <a:pos x="576" y="1050"/>
                  </a:cxn>
                  <a:cxn ang="0">
                    <a:pos x="579" y="962"/>
                  </a:cxn>
                  <a:cxn ang="0">
                    <a:pos x="530" y="891"/>
                  </a:cxn>
                  <a:cxn ang="0">
                    <a:pos x="549" y="822"/>
                  </a:cxn>
                  <a:cxn ang="0">
                    <a:pos x="520" y="753"/>
                  </a:cxn>
                  <a:cxn ang="0">
                    <a:pos x="507" y="699"/>
                  </a:cxn>
                  <a:cxn ang="0">
                    <a:pos x="525" y="639"/>
                  </a:cxn>
                  <a:cxn ang="0">
                    <a:pos x="495" y="546"/>
                  </a:cxn>
                  <a:cxn ang="0">
                    <a:pos x="474" y="469"/>
                  </a:cxn>
                  <a:cxn ang="0">
                    <a:pos x="514" y="354"/>
                  </a:cxn>
                  <a:cxn ang="0">
                    <a:pos x="456" y="291"/>
                  </a:cxn>
                  <a:cxn ang="0">
                    <a:pos x="434" y="232"/>
                  </a:cxn>
                  <a:cxn ang="0">
                    <a:pos x="436" y="185"/>
                  </a:cxn>
                  <a:cxn ang="0">
                    <a:pos x="460" y="126"/>
                  </a:cxn>
                  <a:cxn ang="0">
                    <a:pos x="453" y="41"/>
                  </a:cxn>
                  <a:cxn ang="0">
                    <a:pos x="409" y="0"/>
                  </a:cxn>
                  <a:cxn ang="0">
                    <a:pos x="310" y="32"/>
                  </a:cxn>
                  <a:cxn ang="0">
                    <a:pos x="283" y="132"/>
                  </a:cxn>
                  <a:cxn ang="0">
                    <a:pos x="248" y="201"/>
                  </a:cxn>
                  <a:cxn ang="0">
                    <a:pos x="207" y="205"/>
                  </a:cxn>
                  <a:cxn ang="0">
                    <a:pos x="156" y="214"/>
                  </a:cxn>
                  <a:cxn ang="0">
                    <a:pos x="98" y="196"/>
                  </a:cxn>
                  <a:cxn ang="0">
                    <a:pos x="37" y="116"/>
                  </a:cxn>
                  <a:cxn ang="0">
                    <a:pos x="20" y="150"/>
                  </a:cxn>
                </a:cxnLst>
                <a:rect l="0" t="0" r="r" b="b"/>
                <a:pathLst>
                  <a:path w="593" h="1339">
                    <a:moveTo>
                      <a:pt x="0" y="156"/>
                    </a:moveTo>
                    <a:lnTo>
                      <a:pt x="3" y="156"/>
                    </a:lnTo>
                    <a:lnTo>
                      <a:pt x="5" y="161"/>
                    </a:lnTo>
                    <a:lnTo>
                      <a:pt x="46" y="207"/>
                    </a:lnTo>
                    <a:lnTo>
                      <a:pt x="76" y="237"/>
                    </a:lnTo>
                    <a:lnTo>
                      <a:pt x="112" y="248"/>
                    </a:lnTo>
                    <a:lnTo>
                      <a:pt x="130" y="266"/>
                    </a:lnTo>
                    <a:lnTo>
                      <a:pt x="162" y="322"/>
                    </a:lnTo>
                    <a:lnTo>
                      <a:pt x="165" y="329"/>
                    </a:lnTo>
                    <a:lnTo>
                      <a:pt x="160" y="342"/>
                    </a:lnTo>
                    <a:lnTo>
                      <a:pt x="159" y="358"/>
                    </a:lnTo>
                    <a:lnTo>
                      <a:pt x="159" y="379"/>
                    </a:lnTo>
                    <a:lnTo>
                      <a:pt x="160" y="393"/>
                    </a:lnTo>
                    <a:lnTo>
                      <a:pt x="165" y="399"/>
                    </a:lnTo>
                    <a:lnTo>
                      <a:pt x="167" y="414"/>
                    </a:lnTo>
                    <a:lnTo>
                      <a:pt x="161" y="435"/>
                    </a:lnTo>
                    <a:lnTo>
                      <a:pt x="164" y="452"/>
                    </a:lnTo>
                    <a:lnTo>
                      <a:pt x="184" y="498"/>
                    </a:lnTo>
                    <a:lnTo>
                      <a:pt x="184" y="510"/>
                    </a:lnTo>
                    <a:lnTo>
                      <a:pt x="183" y="520"/>
                    </a:lnTo>
                    <a:lnTo>
                      <a:pt x="175" y="533"/>
                    </a:lnTo>
                    <a:lnTo>
                      <a:pt x="171" y="551"/>
                    </a:lnTo>
                    <a:lnTo>
                      <a:pt x="175" y="571"/>
                    </a:lnTo>
                    <a:lnTo>
                      <a:pt x="189" y="605"/>
                    </a:lnTo>
                    <a:lnTo>
                      <a:pt x="197" y="613"/>
                    </a:lnTo>
                    <a:lnTo>
                      <a:pt x="202" y="614"/>
                    </a:lnTo>
                    <a:lnTo>
                      <a:pt x="205" y="622"/>
                    </a:lnTo>
                    <a:lnTo>
                      <a:pt x="211" y="625"/>
                    </a:lnTo>
                    <a:lnTo>
                      <a:pt x="216" y="619"/>
                    </a:lnTo>
                    <a:lnTo>
                      <a:pt x="220" y="623"/>
                    </a:lnTo>
                    <a:lnTo>
                      <a:pt x="224" y="637"/>
                    </a:lnTo>
                    <a:lnTo>
                      <a:pt x="240" y="648"/>
                    </a:lnTo>
                    <a:lnTo>
                      <a:pt x="257" y="671"/>
                    </a:lnTo>
                    <a:lnTo>
                      <a:pt x="262" y="684"/>
                    </a:lnTo>
                    <a:lnTo>
                      <a:pt x="259" y="714"/>
                    </a:lnTo>
                    <a:lnTo>
                      <a:pt x="270" y="734"/>
                    </a:lnTo>
                    <a:lnTo>
                      <a:pt x="262" y="732"/>
                    </a:lnTo>
                    <a:lnTo>
                      <a:pt x="258" y="740"/>
                    </a:lnTo>
                    <a:lnTo>
                      <a:pt x="262" y="750"/>
                    </a:lnTo>
                    <a:lnTo>
                      <a:pt x="251" y="743"/>
                    </a:lnTo>
                    <a:lnTo>
                      <a:pt x="241" y="745"/>
                    </a:lnTo>
                    <a:lnTo>
                      <a:pt x="222" y="752"/>
                    </a:lnTo>
                    <a:lnTo>
                      <a:pt x="214" y="788"/>
                    </a:lnTo>
                    <a:lnTo>
                      <a:pt x="200" y="801"/>
                    </a:lnTo>
                    <a:lnTo>
                      <a:pt x="181" y="828"/>
                    </a:lnTo>
                    <a:lnTo>
                      <a:pt x="156" y="855"/>
                    </a:lnTo>
                    <a:lnTo>
                      <a:pt x="140" y="879"/>
                    </a:lnTo>
                    <a:lnTo>
                      <a:pt x="118" y="918"/>
                    </a:lnTo>
                    <a:lnTo>
                      <a:pt x="108" y="925"/>
                    </a:lnTo>
                    <a:lnTo>
                      <a:pt x="102" y="935"/>
                    </a:lnTo>
                    <a:lnTo>
                      <a:pt x="97" y="940"/>
                    </a:lnTo>
                    <a:lnTo>
                      <a:pt x="90" y="949"/>
                    </a:lnTo>
                    <a:lnTo>
                      <a:pt x="70" y="952"/>
                    </a:lnTo>
                    <a:lnTo>
                      <a:pt x="62" y="949"/>
                    </a:lnTo>
                    <a:lnTo>
                      <a:pt x="55" y="962"/>
                    </a:lnTo>
                    <a:lnTo>
                      <a:pt x="63" y="972"/>
                    </a:lnTo>
                    <a:lnTo>
                      <a:pt x="59" y="974"/>
                    </a:lnTo>
                    <a:lnTo>
                      <a:pt x="42" y="976"/>
                    </a:lnTo>
                    <a:lnTo>
                      <a:pt x="43" y="982"/>
                    </a:lnTo>
                    <a:lnTo>
                      <a:pt x="39" y="990"/>
                    </a:lnTo>
                    <a:lnTo>
                      <a:pt x="33" y="990"/>
                    </a:lnTo>
                    <a:lnTo>
                      <a:pt x="30" y="993"/>
                    </a:lnTo>
                    <a:lnTo>
                      <a:pt x="26" y="1000"/>
                    </a:lnTo>
                    <a:lnTo>
                      <a:pt x="21" y="1019"/>
                    </a:lnTo>
                    <a:lnTo>
                      <a:pt x="23" y="1039"/>
                    </a:lnTo>
                    <a:lnTo>
                      <a:pt x="26" y="1047"/>
                    </a:lnTo>
                    <a:lnTo>
                      <a:pt x="30" y="1053"/>
                    </a:lnTo>
                    <a:lnTo>
                      <a:pt x="33" y="1065"/>
                    </a:lnTo>
                    <a:lnTo>
                      <a:pt x="30" y="1091"/>
                    </a:lnTo>
                    <a:lnTo>
                      <a:pt x="35" y="1101"/>
                    </a:lnTo>
                    <a:lnTo>
                      <a:pt x="42" y="1109"/>
                    </a:lnTo>
                    <a:lnTo>
                      <a:pt x="43" y="1120"/>
                    </a:lnTo>
                    <a:lnTo>
                      <a:pt x="47" y="1135"/>
                    </a:lnTo>
                    <a:lnTo>
                      <a:pt x="50" y="1144"/>
                    </a:lnTo>
                    <a:lnTo>
                      <a:pt x="55" y="1150"/>
                    </a:lnTo>
                    <a:lnTo>
                      <a:pt x="57" y="1152"/>
                    </a:lnTo>
                    <a:lnTo>
                      <a:pt x="52" y="1148"/>
                    </a:lnTo>
                    <a:lnTo>
                      <a:pt x="47" y="1148"/>
                    </a:lnTo>
                    <a:lnTo>
                      <a:pt x="43" y="1152"/>
                    </a:lnTo>
                    <a:lnTo>
                      <a:pt x="44" y="1159"/>
                    </a:lnTo>
                    <a:lnTo>
                      <a:pt x="43" y="1165"/>
                    </a:lnTo>
                    <a:lnTo>
                      <a:pt x="44" y="1173"/>
                    </a:lnTo>
                    <a:lnTo>
                      <a:pt x="44" y="1188"/>
                    </a:lnTo>
                    <a:lnTo>
                      <a:pt x="39" y="1202"/>
                    </a:lnTo>
                    <a:lnTo>
                      <a:pt x="36" y="1202"/>
                    </a:lnTo>
                    <a:lnTo>
                      <a:pt x="33" y="1211"/>
                    </a:lnTo>
                    <a:lnTo>
                      <a:pt x="37" y="1218"/>
                    </a:lnTo>
                    <a:lnTo>
                      <a:pt x="37" y="1224"/>
                    </a:lnTo>
                    <a:lnTo>
                      <a:pt x="36" y="1229"/>
                    </a:lnTo>
                    <a:lnTo>
                      <a:pt x="37" y="1234"/>
                    </a:lnTo>
                    <a:lnTo>
                      <a:pt x="44" y="1237"/>
                    </a:lnTo>
                    <a:lnTo>
                      <a:pt x="43" y="1241"/>
                    </a:lnTo>
                    <a:lnTo>
                      <a:pt x="38" y="1242"/>
                    </a:lnTo>
                    <a:lnTo>
                      <a:pt x="39" y="1249"/>
                    </a:lnTo>
                    <a:lnTo>
                      <a:pt x="53" y="1249"/>
                    </a:lnTo>
                    <a:lnTo>
                      <a:pt x="64" y="1257"/>
                    </a:lnTo>
                    <a:lnTo>
                      <a:pt x="69" y="1264"/>
                    </a:lnTo>
                    <a:lnTo>
                      <a:pt x="80" y="1269"/>
                    </a:lnTo>
                    <a:lnTo>
                      <a:pt x="97" y="1274"/>
                    </a:lnTo>
                    <a:lnTo>
                      <a:pt x="100" y="1278"/>
                    </a:lnTo>
                    <a:lnTo>
                      <a:pt x="97" y="1285"/>
                    </a:lnTo>
                    <a:lnTo>
                      <a:pt x="106" y="1291"/>
                    </a:lnTo>
                    <a:lnTo>
                      <a:pt x="121" y="1283"/>
                    </a:lnTo>
                    <a:lnTo>
                      <a:pt x="122" y="1288"/>
                    </a:lnTo>
                    <a:lnTo>
                      <a:pt x="122" y="1300"/>
                    </a:lnTo>
                    <a:lnTo>
                      <a:pt x="130" y="1313"/>
                    </a:lnTo>
                    <a:lnTo>
                      <a:pt x="129" y="1321"/>
                    </a:lnTo>
                    <a:lnTo>
                      <a:pt x="136" y="1324"/>
                    </a:lnTo>
                    <a:lnTo>
                      <a:pt x="134" y="1331"/>
                    </a:lnTo>
                    <a:lnTo>
                      <a:pt x="124" y="1338"/>
                    </a:lnTo>
                    <a:lnTo>
                      <a:pt x="129" y="1339"/>
                    </a:lnTo>
                    <a:lnTo>
                      <a:pt x="139" y="1333"/>
                    </a:lnTo>
                    <a:lnTo>
                      <a:pt x="150" y="1313"/>
                    </a:lnTo>
                    <a:lnTo>
                      <a:pt x="152" y="1316"/>
                    </a:lnTo>
                    <a:lnTo>
                      <a:pt x="152" y="1326"/>
                    </a:lnTo>
                    <a:lnTo>
                      <a:pt x="157" y="1327"/>
                    </a:lnTo>
                    <a:lnTo>
                      <a:pt x="181" y="1315"/>
                    </a:lnTo>
                    <a:lnTo>
                      <a:pt x="189" y="1315"/>
                    </a:lnTo>
                    <a:lnTo>
                      <a:pt x="197" y="1311"/>
                    </a:lnTo>
                    <a:lnTo>
                      <a:pt x="200" y="1316"/>
                    </a:lnTo>
                    <a:lnTo>
                      <a:pt x="203" y="1316"/>
                    </a:lnTo>
                    <a:lnTo>
                      <a:pt x="213" y="1306"/>
                    </a:lnTo>
                    <a:lnTo>
                      <a:pt x="221" y="1300"/>
                    </a:lnTo>
                    <a:lnTo>
                      <a:pt x="229" y="1299"/>
                    </a:lnTo>
                    <a:lnTo>
                      <a:pt x="235" y="1301"/>
                    </a:lnTo>
                    <a:lnTo>
                      <a:pt x="251" y="1291"/>
                    </a:lnTo>
                    <a:lnTo>
                      <a:pt x="261" y="1290"/>
                    </a:lnTo>
                    <a:lnTo>
                      <a:pt x="268" y="1276"/>
                    </a:lnTo>
                    <a:lnTo>
                      <a:pt x="273" y="1286"/>
                    </a:lnTo>
                    <a:lnTo>
                      <a:pt x="291" y="1279"/>
                    </a:lnTo>
                    <a:lnTo>
                      <a:pt x="289" y="1269"/>
                    </a:lnTo>
                    <a:lnTo>
                      <a:pt x="290" y="1272"/>
                    </a:lnTo>
                    <a:lnTo>
                      <a:pt x="299" y="1275"/>
                    </a:lnTo>
                    <a:lnTo>
                      <a:pt x="305" y="1275"/>
                    </a:lnTo>
                    <a:lnTo>
                      <a:pt x="311" y="1269"/>
                    </a:lnTo>
                    <a:lnTo>
                      <a:pt x="329" y="1268"/>
                    </a:lnTo>
                    <a:lnTo>
                      <a:pt x="342" y="1263"/>
                    </a:lnTo>
                    <a:lnTo>
                      <a:pt x="351" y="1258"/>
                    </a:lnTo>
                    <a:lnTo>
                      <a:pt x="359" y="1263"/>
                    </a:lnTo>
                    <a:lnTo>
                      <a:pt x="377" y="1265"/>
                    </a:lnTo>
                    <a:lnTo>
                      <a:pt x="382" y="1262"/>
                    </a:lnTo>
                    <a:lnTo>
                      <a:pt x="386" y="1257"/>
                    </a:lnTo>
                    <a:lnTo>
                      <a:pt x="387" y="1258"/>
                    </a:lnTo>
                    <a:lnTo>
                      <a:pt x="423" y="1231"/>
                    </a:lnTo>
                    <a:lnTo>
                      <a:pt x="473" y="1182"/>
                    </a:lnTo>
                    <a:lnTo>
                      <a:pt x="511" y="1139"/>
                    </a:lnTo>
                    <a:lnTo>
                      <a:pt x="563" y="1070"/>
                    </a:lnTo>
                    <a:lnTo>
                      <a:pt x="576" y="1050"/>
                    </a:lnTo>
                    <a:lnTo>
                      <a:pt x="592" y="1012"/>
                    </a:lnTo>
                    <a:lnTo>
                      <a:pt x="593" y="973"/>
                    </a:lnTo>
                    <a:lnTo>
                      <a:pt x="589" y="979"/>
                    </a:lnTo>
                    <a:lnTo>
                      <a:pt x="579" y="962"/>
                    </a:lnTo>
                    <a:lnTo>
                      <a:pt x="574" y="945"/>
                    </a:lnTo>
                    <a:lnTo>
                      <a:pt x="544" y="922"/>
                    </a:lnTo>
                    <a:lnTo>
                      <a:pt x="536" y="909"/>
                    </a:lnTo>
                    <a:lnTo>
                      <a:pt x="530" y="891"/>
                    </a:lnTo>
                    <a:lnTo>
                      <a:pt x="534" y="875"/>
                    </a:lnTo>
                    <a:lnTo>
                      <a:pt x="544" y="860"/>
                    </a:lnTo>
                    <a:lnTo>
                      <a:pt x="550" y="842"/>
                    </a:lnTo>
                    <a:lnTo>
                      <a:pt x="549" y="822"/>
                    </a:lnTo>
                    <a:lnTo>
                      <a:pt x="533" y="807"/>
                    </a:lnTo>
                    <a:lnTo>
                      <a:pt x="526" y="791"/>
                    </a:lnTo>
                    <a:lnTo>
                      <a:pt x="528" y="770"/>
                    </a:lnTo>
                    <a:lnTo>
                      <a:pt x="520" y="753"/>
                    </a:lnTo>
                    <a:lnTo>
                      <a:pt x="504" y="750"/>
                    </a:lnTo>
                    <a:lnTo>
                      <a:pt x="503" y="729"/>
                    </a:lnTo>
                    <a:lnTo>
                      <a:pt x="509" y="718"/>
                    </a:lnTo>
                    <a:lnTo>
                      <a:pt x="507" y="699"/>
                    </a:lnTo>
                    <a:lnTo>
                      <a:pt x="504" y="689"/>
                    </a:lnTo>
                    <a:lnTo>
                      <a:pt x="509" y="673"/>
                    </a:lnTo>
                    <a:lnTo>
                      <a:pt x="511" y="651"/>
                    </a:lnTo>
                    <a:lnTo>
                      <a:pt x="525" y="639"/>
                    </a:lnTo>
                    <a:lnTo>
                      <a:pt x="523" y="624"/>
                    </a:lnTo>
                    <a:lnTo>
                      <a:pt x="521" y="607"/>
                    </a:lnTo>
                    <a:lnTo>
                      <a:pt x="510" y="573"/>
                    </a:lnTo>
                    <a:lnTo>
                      <a:pt x="495" y="546"/>
                    </a:lnTo>
                    <a:lnTo>
                      <a:pt x="493" y="527"/>
                    </a:lnTo>
                    <a:lnTo>
                      <a:pt x="485" y="510"/>
                    </a:lnTo>
                    <a:lnTo>
                      <a:pt x="476" y="490"/>
                    </a:lnTo>
                    <a:lnTo>
                      <a:pt x="474" y="469"/>
                    </a:lnTo>
                    <a:lnTo>
                      <a:pt x="480" y="456"/>
                    </a:lnTo>
                    <a:lnTo>
                      <a:pt x="499" y="413"/>
                    </a:lnTo>
                    <a:lnTo>
                      <a:pt x="517" y="376"/>
                    </a:lnTo>
                    <a:lnTo>
                      <a:pt x="514" y="354"/>
                    </a:lnTo>
                    <a:lnTo>
                      <a:pt x="504" y="339"/>
                    </a:lnTo>
                    <a:lnTo>
                      <a:pt x="484" y="301"/>
                    </a:lnTo>
                    <a:lnTo>
                      <a:pt x="469" y="294"/>
                    </a:lnTo>
                    <a:lnTo>
                      <a:pt x="456" y="291"/>
                    </a:lnTo>
                    <a:lnTo>
                      <a:pt x="446" y="285"/>
                    </a:lnTo>
                    <a:lnTo>
                      <a:pt x="441" y="278"/>
                    </a:lnTo>
                    <a:lnTo>
                      <a:pt x="436" y="258"/>
                    </a:lnTo>
                    <a:lnTo>
                      <a:pt x="434" y="232"/>
                    </a:lnTo>
                    <a:lnTo>
                      <a:pt x="435" y="223"/>
                    </a:lnTo>
                    <a:lnTo>
                      <a:pt x="446" y="194"/>
                    </a:lnTo>
                    <a:lnTo>
                      <a:pt x="446" y="189"/>
                    </a:lnTo>
                    <a:lnTo>
                      <a:pt x="436" y="185"/>
                    </a:lnTo>
                    <a:lnTo>
                      <a:pt x="467" y="158"/>
                    </a:lnTo>
                    <a:lnTo>
                      <a:pt x="457" y="150"/>
                    </a:lnTo>
                    <a:lnTo>
                      <a:pt x="456" y="139"/>
                    </a:lnTo>
                    <a:lnTo>
                      <a:pt x="460" y="126"/>
                    </a:lnTo>
                    <a:lnTo>
                      <a:pt x="479" y="102"/>
                    </a:lnTo>
                    <a:lnTo>
                      <a:pt x="478" y="86"/>
                    </a:lnTo>
                    <a:lnTo>
                      <a:pt x="471" y="58"/>
                    </a:lnTo>
                    <a:lnTo>
                      <a:pt x="453" y="41"/>
                    </a:lnTo>
                    <a:lnTo>
                      <a:pt x="435" y="35"/>
                    </a:lnTo>
                    <a:lnTo>
                      <a:pt x="425" y="26"/>
                    </a:lnTo>
                    <a:lnTo>
                      <a:pt x="415" y="5"/>
                    </a:lnTo>
                    <a:lnTo>
                      <a:pt x="409" y="0"/>
                    </a:lnTo>
                    <a:lnTo>
                      <a:pt x="386" y="5"/>
                    </a:lnTo>
                    <a:lnTo>
                      <a:pt x="348" y="22"/>
                    </a:lnTo>
                    <a:lnTo>
                      <a:pt x="323" y="25"/>
                    </a:lnTo>
                    <a:lnTo>
                      <a:pt x="310" y="32"/>
                    </a:lnTo>
                    <a:lnTo>
                      <a:pt x="300" y="45"/>
                    </a:lnTo>
                    <a:lnTo>
                      <a:pt x="286" y="76"/>
                    </a:lnTo>
                    <a:lnTo>
                      <a:pt x="283" y="118"/>
                    </a:lnTo>
                    <a:lnTo>
                      <a:pt x="283" y="132"/>
                    </a:lnTo>
                    <a:lnTo>
                      <a:pt x="285" y="155"/>
                    </a:lnTo>
                    <a:lnTo>
                      <a:pt x="283" y="167"/>
                    </a:lnTo>
                    <a:lnTo>
                      <a:pt x="257" y="187"/>
                    </a:lnTo>
                    <a:lnTo>
                      <a:pt x="248" y="201"/>
                    </a:lnTo>
                    <a:lnTo>
                      <a:pt x="236" y="210"/>
                    </a:lnTo>
                    <a:lnTo>
                      <a:pt x="220" y="218"/>
                    </a:lnTo>
                    <a:lnTo>
                      <a:pt x="210" y="214"/>
                    </a:lnTo>
                    <a:lnTo>
                      <a:pt x="207" y="205"/>
                    </a:lnTo>
                    <a:lnTo>
                      <a:pt x="198" y="193"/>
                    </a:lnTo>
                    <a:lnTo>
                      <a:pt x="188" y="186"/>
                    </a:lnTo>
                    <a:lnTo>
                      <a:pt x="171" y="205"/>
                    </a:lnTo>
                    <a:lnTo>
                      <a:pt x="156" y="214"/>
                    </a:lnTo>
                    <a:lnTo>
                      <a:pt x="144" y="215"/>
                    </a:lnTo>
                    <a:lnTo>
                      <a:pt x="129" y="208"/>
                    </a:lnTo>
                    <a:lnTo>
                      <a:pt x="103" y="204"/>
                    </a:lnTo>
                    <a:lnTo>
                      <a:pt x="98" y="196"/>
                    </a:lnTo>
                    <a:lnTo>
                      <a:pt x="93" y="177"/>
                    </a:lnTo>
                    <a:lnTo>
                      <a:pt x="63" y="133"/>
                    </a:lnTo>
                    <a:lnTo>
                      <a:pt x="52" y="122"/>
                    </a:lnTo>
                    <a:lnTo>
                      <a:pt x="37" y="116"/>
                    </a:lnTo>
                    <a:lnTo>
                      <a:pt x="25" y="122"/>
                    </a:lnTo>
                    <a:lnTo>
                      <a:pt x="26" y="134"/>
                    </a:lnTo>
                    <a:lnTo>
                      <a:pt x="28" y="146"/>
                    </a:lnTo>
                    <a:lnTo>
                      <a:pt x="20" y="150"/>
                    </a:lnTo>
                    <a:lnTo>
                      <a:pt x="11" y="145"/>
                    </a:lnTo>
                    <a:lnTo>
                      <a:pt x="3" y="149"/>
                    </a:lnTo>
                    <a:lnTo>
                      <a:pt x="0" y="15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73" name="Freeform 219"/>
              <p:cNvSpPr>
                <a:spLocks noChangeAspect="1"/>
              </p:cNvSpPr>
              <p:nvPr/>
            </p:nvSpPr>
            <p:spPr bwMode="gray">
              <a:xfrm>
                <a:off x="4899819" y="2460972"/>
                <a:ext cx="49213" cy="90488"/>
              </a:xfrm>
              <a:custGeom>
                <a:avLst/>
                <a:gdLst/>
                <a:ahLst/>
                <a:cxnLst>
                  <a:cxn ang="0">
                    <a:pos x="43" y="278"/>
                  </a:cxn>
                  <a:cxn ang="0">
                    <a:pos x="75" y="280"/>
                  </a:cxn>
                  <a:cxn ang="0">
                    <a:pos x="80" y="276"/>
                  </a:cxn>
                  <a:cxn ang="0">
                    <a:pos x="84" y="279"/>
                  </a:cxn>
                  <a:cxn ang="0">
                    <a:pos x="89" y="275"/>
                  </a:cxn>
                  <a:cxn ang="0">
                    <a:pos x="83" y="266"/>
                  </a:cxn>
                  <a:cxn ang="0">
                    <a:pos x="75" y="262"/>
                  </a:cxn>
                  <a:cxn ang="0">
                    <a:pos x="85" y="247"/>
                  </a:cxn>
                  <a:cxn ang="0">
                    <a:pos x="83" y="243"/>
                  </a:cxn>
                  <a:cxn ang="0">
                    <a:pos x="84" y="223"/>
                  </a:cxn>
                  <a:cxn ang="0">
                    <a:pos x="91" y="210"/>
                  </a:cxn>
                  <a:cxn ang="0">
                    <a:pos x="84" y="200"/>
                  </a:cxn>
                  <a:cxn ang="0">
                    <a:pos x="102" y="199"/>
                  </a:cxn>
                  <a:cxn ang="0">
                    <a:pos x="98" y="185"/>
                  </a:cxn>
                  <a:cxn ang="0">
                    <a:pos x="116" y="182"/>
                  </a:cxn>
                  <a:cxn ang="0">
                    <a:pos x="118" y="163"/>
                  </a:cxn>
                  <a:cxn ang="0">
                    <a:pos x="127" y="149"/>
                  </a:cxn>
                  <a:cxn ang="0">
                    <a:pos x="130" y="161"/>
                  </a:cxn>
                  <a:cxn ang="0">
                    <a:pos x="138" y="156"/>
                  </a:cxn>
                  <a:cxn ang="0">
                    <a:pos x="154" y="133"/>
                  </a:cxn>
                  <a:cxn ang="0">
                    <a:pos x="146" y="123"/>
                  </a:cxn>
                  <a:cxn ang="0">
                    <a:pos x="129" y="126"/>
                  </a:cxn>
                  <a:cxn ang="0">
                    <a:pos x="119" y="120"/>
                  </a:cxn>
                  <a:cxn ang="0">
                    <a:pos x="112" y="123"/>
                  </a:cxn>
                  <a:cxn ang="0">
                    <a:pos x="119" y="109"/>
                  </a:cxn>
                  <a:cxn ang="0">
                    <a:pos x="108" y="109"/>
                  </a:cxn>
                  <a:cxn ang="0">
                    <a:pos x="117" y="102"/>
                  </a:cxn>
                  <a:cxn ang="0">
                    <a:pos x="118" y="92"/>
                  </a:cxn>
                  <a:cxn ang="0">
                    <a:pos x="122" y="66"/>
                  </a:cxn>
                  <a:cxn ang="0">
                    <a:pos x="132" y="39"/>
                  </a:cxn>
                  <a:cxn ang="0">
                    <a:pos x="128" y="10"/>
                  </a:cxn>
                  <a:cxn ang="0">
                    <a:pos x="129" y="0"/>
                  </a:cxn>
                  <a:cxn ang="0">
                    <a:pos x="101" y="17"/>
                  </a:cxn>
                  <a:cxn ang="0">
                    <a:pos x="83" y="45"/>
                  </a:cxn>
                  <a:cxn ang="0">
                    <a:pos x="28" y="63"/>
                  </a:cxn>
                  <a:cxn ang="0">
                    <a:pos x="15" y="82"/>
                  </a:cxn>
                  <a:cxn ang="0">
                    <a:pos x="6" y="119"/>
                  </a:cxn>
                  <a:cxn ang="0">
                    <a:pos x="0" y="146"/>
                  </a:cxn>
                  <a:cxn ang="0">
                    <a:pos x="6" y="185"/>
                  </a:cxn>
                  <a:cxn ang="0">
                    <a:pos x="4" y="216"/>
                  </a:cxn>
                  <a:cxn ang="0">
                    <a:pos x="12" y="214"/>
                  </a:cxn>
                  <a:cxn ang="0">
                    <a:pos x="28" y="226"/>
                  </a:cxn>
                  <a:cxn ang="0">
                    <a:pos x="33" y="269"/>
                  </a:cxn>
                </a:cxnLst>
                <a:rect l="0" t="0" r="r" b="b"/>
                <a:pathLst>
                  <a:path w="154" h="284">
                    <a:moveTo>
                      <a:pt x="35" y="279"/>
                    </a:moveTo>
                    <a:lnTo>
                      <a:pt x="43" y="278"/>
                    </a:lnTo>
                    <a:lnTo>
                      <a:pt x="67" y="284"/>
                    </a:lnTo>
                    <a:lnTo>
                      <a:pt x="75" y="280"/>
                    </a:lnTo>
                    <a:lnTo>
                      <a:pt x="79" y="279"/>
                    </a:lnTo>
                    <a:lnTo>
                      <a:pt x="80" y="276"/>
                    </a:lnTo>
                    <a:lnTo>
                      <a:pt x="83" y="276"/>
                    </a:lnTo>
                    <a:lnTo>
                      <a:pt x="84" y="279"/>
                    </a:lnTo>
                    <a:lnTo>
                      <a:pt x="89" y="279"/>
                    </a:lnTo>
                    <a:lnTo>
                      <a:pt x="89" y="275"/>
                    </a:lnTo>
                    <a:lnTo>
                      <a:pt x="86" y="270"/>
                    </a:lnTo>
                    <a:lnTo>
                      <a:pt x="83" y="266"/>
                    </a:lnTo>
                    <a:lnTo>
                      <a:pt x="75" y="266"/>
                    </a:lnTo>
                    <a:lnTo>
                      <a:pt x="75" y="262"/>
                    </a:lnTo>
                    <a:lnTo>
                      <a:pt x="75" y="253"/>
                    </a:lnTo>
                    <a:lnTo>
                      <a:pt x="85" y="247"/>
                    </a:lnTo>
                    <a:lnTo>
                      <a:pt x="85" y="243"/>
                    </a:lnTo>
                    <a:lnTo>
                      <a:pt x="83" y="243"/>
                    </a:lnTo>
                    <a:lnTo>
                      <a:pt x="81" y="235"/>
                    </a:lnTo>
                    <a:lnTo>
                      <a:pt x="84" y="223"/>
                    </a:lnTo>
                    <a:lnTo>
                      <a:pt x="81" y="220"/>
                    </a:lnTo>
                    <a:lnTo>
                      <a:pt x="91" y="210"/>
                    </a:lnTo>
                    <a:lnTo>
                      <a:pt x="90" y="206"/>
                    </a:lnTo>
                    <a:lnTo>
                      <a:pt x="84" y="200"/>
                    </a:lnTo>
                    <a:lnTo>
                      <a:pt x="90" y="198"/>
                    </a:lnTo>
                    <a:lnTo>
                      <a:pt x="102" y="199"/>
                    </a:lnTo>
                    <a:lnTo>
                      <a:pt x="103" y="193"/>
                    </a:lnTo>
                    <a:lnTo>
                      <a:pt x="98" y="185"/>
                    </a:lnTo>
                    <a:lnTo>
                      <a:pt x="102" y="180"/>
                    </a:lnTo>
                    <a:lnTo>
                      <a:pt x="116" y="182"/>
                    </a:lnTo>
                    <a:lnTo>
                      <a:pt x="121" y="176"/>
                    </a:lnTo>
                    <a:lnTo>
                      <a:pt x="118" y="163"/>
                    </a:lnTo>
                    <a:lnTo>
                      <a:pt x="122" y="151"/>
                    </a:lnTo>
                    <a:lnTo>
                      <a:pt x="127" y="149"/>
                    </a:lnTo>
                    <a:lnTo>
                      <a:pt x="127" y="153"/>
                    </a:lnTo>
                    <a:lnTo>
                      <a:pt x="130" y="161"/>
                    </a:lnTo>
                    <a:lnTo>
                      <a:pt x="137" y="152"/>
                    </a:lnTo>
                    <a:lnTo>
                      <a:pt x="138" y="156"/>
                    </a:lnTo>
                    <a:lnTo>
                      <a:pt x="153" y="144"/>
                    </a:lnTo>
                    <a:lnTo>
                      <a:pt x="154" y="133"/>
                    </a:lnTo>
                    <a:lnTo>
                      <a:pt x="151" y="125"/>
                    </a:lnTo>
                    <a:lnTo>
                      <a:pt x="146" y="123"/>
                    </a:lnTo>
                    <a:lnTo>
                      <a:pt x="137" y="124"/>
                    </a:lnTo>
                    <a:lnTo>
                      <a:pt x="129" y="126"/>
                    </a:lnTo>
                    <a:lnTo>
                      <a:pt x="126" y="120"/>
                    </a:lnTo>
                    <a:lnTo>
                      <a:pt x="119" y="120"/>
                    </a:lnTo>
                    <a:lnTo>
                      <a:pt x="114" y="128"/>
                    </a:lnTo>
                    <a:lnTo>
                      <a:pt x="112" y="123"/>
                    </a:lnTo>
                    <a:lnTo>
                      <a:pt x="113" y="117"/>
                    </a:lnTo>
                    <a:lnTo>
                      <a:pt x="119" y="109"/>
                    </a:lnTo>
                    <a:lnTo>
                      <a:pt x="118" y="107"/>
                    </a:lnTo>
                    <a:lnTo>
                      <a:pt x="108" y="109"/>
                    </a:lnTo>
                    <a:lnTo>
                      <a:pt x="108" y="106"/>
                    </a:lnTo>
                    <a:lnTo>
                      <a:pt x="117" y="102"/>
                    </a:lnTo>
                    <a:lnTo>
                      <a:pt x="117" y="93"/>
                    </a:lnTo>
                    <a:lnTo>
                      <a:pt x="118" y="92"/>
                    </a:lnTo>
                    <a:lnTo>
                      <a:pt x="118" y="80"/>
                    </a:lnTo>
                    <a:lnTo>
                      <a:pt x="122" y="66"/>
                    </a:lnTo>
                    <a:lnTo>
                      <a:pt x="132" y="48"/>
                    </a:lnTo>
                    <a:lnTo>
                      <a:pt x="132" y="39"/>
                    </a:lnTo>
                    <a:lnTo>
                      <a:pt x="126" y="20"/>
                    </a:lnTo>
                    <a:lnTo>
                      <a:pt x="128" y="10"/>
                    </a:lnTo>
                    <a:lnTo>
                      <a:pt x="130" y="2"/>
                    </a:lnTo>
                    <a:lnTo>
                      <a:pt x="129" y="0"/>
                    </a:lnTo>
                    <a:lnTo>
                      <a:pt x="123" y="6"/>
                    </a:lnTo>
                    <a:lnTo>
                      <a:pt x="101" y="17"/>
                    </a:lnTo>
                    <a:lnTo>
                      <a:pt x="85" y="34"/>
                    </a:lnTo>
                    <a:lnTo>
                      <a:pt x="83" y="45"/>
                    </a:lnTo>
                    <a:lnTo>
                      <a:pt x="71" y="54"/>
                    </a:lnTo>
                    <a:lnTo>
                      <a:pt x="28" y="63"/>
                    </a:lnTo>
                    <a:lnTo>
                      <a:pt x="20" y="71"/>
                    </a:lnTo>
                    <a:lnTo>
                      <a:pt x="15" y="82"/>
                    </a:lnTo>
                    <a:lnTo>
                      <a:pt x="8" y="107"/>
                    </a:lnTo>
                    <a:lnTo>
                      <a:pt x="6" y="119"/>
                    </a:lnTo>
                    <a:lnTo>
                      <a:pt x="0" y="134"/>
                    </a:lnTo>
                    <a:lnTo>
                      <a:pt x="0" y="146"/>
                    </a:lnTo>
                    <a:lnTo>
                      <a:pt x="3" y="174"/>
                    </a:lnTo>
                    <a:lnTo>
                      <a:pt x="6" y="185"/>
                    </a:lnTo>
                    <a:lnTo>
                      <a:pt x="6" y="199"/>
                    </a:lnTo>
                    <a:lnTo>
                      <a:pt x="4" y="216"/>
                    </a:lnTo>
                    <a:lnTo>
                      <a:pt x="9" y="216"/>
                    </a:lnTo>
                    <a:lnTo>
                      <a:pt x="12" y="214"/>
                    </a:lnTo>
                    <a:lnTo>
                      <a:pt x="21" y="219"/>
                    </a:lnTo>
                    <a:lnTo>
                      <a:pt x="28" y="226"/>
                    </a:lnTo>
                    <a:lnTo>
                      <a:pt x="33" y="236"/>
                    </a:lnTo>
                    <a:lnTo>
                      <a:pt x="33" y="269"/>
                    </a:lnTo>
                    <a:lnTo>
                      <a:pt x="35" y="27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74" name="Freeform 220"/>
              <p:cNvSpPr>
                <a:spLocks noChangeAspect="1"/>
              </p:cNvSpPr>
              <p:nvPr/>
            </p:nvSpPr>
            <p:spPr bwMode="gray">
              <a:xfrm>
                <a:off x="4847431" y="1911697"/>
                <a:ext cx="452438" cy="539750"/>
              </a:xfrm>
              <a:custGeom>
                <a:avLst/>
                <a:gdLst/>
                <a:ahLst/>
                <a:cxnLst>
                  <a:cxn ang="0">
                    <a:pos x="1358" y="214"/>
                  </a:cxn>
                  <a:cxn ang="0">
                    <a:pos x="1321" y="157"/>
                  </a:cxn>
                  <a:cxn ang="0">
                    <a:pos x="1355" y="75"/>
                  </a:cxn>
                  <a:cxn ang="0">
                    <a:pos x="1290" y="70"/>
                  </a:cxn>
                  <a:cxn ang="0">
                    <a:pos x="1260" y="47"/>
                  </a:cxn>
                  <a:cxn ang="0">
                    <a:pos x="1218" y="67"/>
                  </a:cxn>
                  <a:cxn ang="0">
                    <a:pos x="1176" y="31"/>
                  </a:cxn>
                  <a:cxn ang="0">
                    <a:pos x="1106" y="112"/>
                  </a:cxn>
                  <a:cxn ang="0">
                    <a:pos x="1074" y="26"/>
                  </a:cxn>
                  <a:cxn ang="0">
                    <a:pos x="1003" y="159"/>
                  </a:cxn>
                  <a:cxn ang="0">
                    <a:pos x="944" y="150"/>
                  </a:cxn>
                  <a:cxn ang="0">
                    <a:pos x="930" y="178"/>
                  </a:cxn>
                  <a:cxn ang="0">
                    <a:pos x="874" y="202"/>
                  </a:cxn>
                  <a:cxn ang="0">
                    <a:pos x="841" y="212"/>
                  </a:cxn>
                  <a:cxn ang="0">
                    <a:pos x="795" y="291"/>
                  </a:cxn>
                  <a:cxn ang="0">
                    <a:pos x="726" y="285"/>
                  </a:cxn>
                  <a:cxn ang="0">
                    <a:pos x="704" y="355"/>
                  </a:cxn>
                  <a:cxn ang="0">
                    <a:pos x="632" y="407"/>
                  </a:cxn>
                  <a:cxn ang="0">
                    <a:pos x="633" y="422"/>
                  </a:cxn>
                  <a:cxn ang="0">
                    <a:pos x="586" y="471"/>
                  </a:cxn>
                  <a:cxn ang="0">
                    <a:pos x="561" y="542"/>
                  </a:cxn>
                  <a:cxn ang="0">
                    <a:pos x="520" y="591"/>
                  </a:cxn>
                  <a:cxn ang="0">
                    <a:pos x="459" y="673"/>
                  </a:cxn>
                  <a:cxn ang="0">
                    <a:pos x="436" y="734"/>
                  </a:cxn>
                  <a:cxn ang="0">
                    <a:pos x="420" y="796"/>
                  </a:cxn>
                  <a:cxn ang="0">
                    <a:pos x="387" y="856"/>
                  </a:cxn>
                  <a:cxn ang="0">
                    <a:pos x="360" y="902"/>
                  </a:cxn>
                  <a:cxn ang="0">
                    <a:pos x="305" y="969"/>
                  </a:cxn>
                  <a:cxn ang="0">
                    <a:pos x="320" y="1052"/>
                  </a:cxn>
                  <a:cxn ang="0">
                    <a:pos x="284" y="1096"/>
                  </a:cxn>
                  <a:cxn ang="0">
                    <a:pos x="228" y="1097"/>
                  </a:cxn>
                  <a:cxn ang="0">
                    <a:pos x="167" y="1122"/>
                  </a:cxn>
                  <a:cxn ang="0">
                    <a:pos x="137" y="1182"/>
                  </a:cxn>
                  <a:cxn ang="0">
                    <a:pos x="75" y="1214"/>
                  </a:cxn>
                  <a:cxn ang="0">
                    <a:pos x="53" y="1253"/>
                  </a:cxn>
                  <a:cxn ang="0">
                    <a:pos x="53" y="1279"/>
                  </a:cxn>
                  <a:cxn ang="0">
                    <a:pos x="16" y="1310"/>
                  </a:cxn>
                  <a:cxn ang="0">
                    <a:pos x="74" y="1349"/>
                  </a:cxn>
                  <a:cxn ang="0">
                    <a:pos x="127" y="1354"/>
                  </a:cxn>
                  <a:cxn ang="0">
                    <a:pos x="57" y="1370"/>
                  </a:cxn>
                  <a:cxn ang="0">
                    <a:pos x="0" y="1407"/>
                  </a:cxn>
                  <a:cxn ang="0">
                    <a:pos x="30" y="1461"/>
                  </a:cxn>
                  <a:cxn ang="0">
                    <a:pos x="88" y="1428"/>
                  </a:cxn>
                  <a:cxn ang="0">
                    <a:pos x="40" y="1506"/>
                  </a:cxn>
                  <a:cxn ang="0">
                    <a:pos x="16" y="1560"/>
                  </a:cxn>
                  <a:cxn ang="0">
                    <a:pos x="64" y="1571"/>
                  </a:cxn>
                  <a:cxn ang="0">
                    <a:pos x="85" y="1677"/>
                  </a:cxn>
                  <a:cxn ang="0">
                    <a:pos x="190" y="1671"/>
                  </a:cxn>
                  <a:cxn ang="0">
                    <a:pos x="293" y="1556"/>
                  </a:cxn>
                  <a:cxn ang="0">
                    <a:pos x="299" y="1506"/>
                  </a:cxn>
                  <a:cxn ang="0">
                    <a:pos x="339" y="1614"/>
                  </a:cxn>
                  <a:cxn ang="0">
                    <a:pos x="400" y="1394"/>
                  </a:cxn>
                  <a:cxn ang="0">
                    <a:pos x="386" y="1186"/>
                  </a:cxn>
                  <a:cxn ang="0">
                    <a:pos x="488" y="1020"/>
                  </a:cxn>
                  <a:cxn ang="0">
                    <a:pos x="542" y="750"/>
                  </a:cxn>
                  <a:cxn ang="0">
                    <a:pos x="633" y="532"/>
                  </a:cxn>
                  <a:cxn ang="0">
                    <a:pos x="729" y="404"/>
                  </a:cxn>
                  <a:cxn ang="0">
                    <a:pos x="826" y="326"/>
                  </a:cxn>
                  <a:cxn ang="0">
                    <a:pos x="957" y="371"/>
                  </a:cxn>
                  <a:cxn ang="0">
                    <a:pos x="1139" y="322"/>
                  </a:cxn>
                  <a:cxn ang="0">
                    <a:pos x="1325" y="225"/>
                  </a:cxn>
                  <a:cxn ang="0">
                    <a:pos x="1381" y="239"/>
                  </a:cxn>
                </a:cxnLst>
                <a:rect l="0" t="0" r="r" b="b"/>
                <a:pathLst>
                  <a:path w="1427" h="1701">
                    <a:moveTo>
                      <a:pt x="1419" y="216"/>
                    </a:moveTo>
                    <a:lnTo>
                      <a:pt x="1397" y="212"/>
                    </a:lnTo>
                    <a:lnTo>
                      <a:pt x="1395" y="232"/>
                    </a:lnTo>
                    <a:lnTo>
                      <a:pt x="1388" y="232"/>
                    </a:lnTo>
                    <a:lnTo>
                      <a:pt x="1390" y="229"/>
                    </a:lnTo>
                    <a:lnTo>
                      <a:pt x="1380" y="225"/>
                    </a:lnTo>
                    <a:lnTo>
                      <a:pt x="1376" y="219"/>
                    </a:lnTo>
                    <a:lnTo>
                      <a:pt x="1376" y="231"/>
                    </a:lnTo>
                    <a:lnTo>
                      <a:pt x="1375" y="234"/>
                    </a:lnTo>
                    <a:lnTo>
                      <a:pt x="1370" y="224"/>
                    </a:lnTo>
                    <a:lnTo>
                      <a:pt x="1357" y="226"/>
                    </a:lnTo>
                    <a:lnTo>
                      <a:pt x="1347" y="232"/>
                    </a:lnTo>
                    <a:lnTo>
                      <a:pt x="1350" y="220"/>
                    </a:lnTo>
                    <a:lnTo>
                      <a:pt x="1358" y="214"/>
                    </a:lnTo>
                    <a:lnTo>
                      <a:pt x="1365" y="212"/>
                    </a:lnTo>
                    <a:lnTo>
                      <a:pt x="1368" y="205"/>
                    </a:lnTo>
                    <a:lnTo>
                      <a:pt x="1366" y="200"/>
                    </a:lnTo>
                    <a:lnTo>
                      <a:pt x="1361" y="193"/>
                    </a:lnTo>
                    <a:lnTo>
                      <a:pt x="1341" y="196"/>
                    </a:lnTo>
                    <a:lnTo>
                      <a:pt x="1344" y="189"/>
                    </a:lnTo>
                    <a:lnTo>
                      <a:pt x="1338" y="183"/>
                    </a:lnTo>
                    <a:lnTo>
                      <a:pt x="1326" y="177"/>
                    </a:lnTo>
                    <a:lnTo>
                      <a:pt x="1315" y="166"/>
                    </a:lnTo>
                    <a:lnTo>
                      <a:pt x="1301" y="162"/>
                    </a:lnTo>
                    <a:lnTo>
                      <a:pt x="1296" y="156"/>
                    </a:lnTo>
                    <a:lnTo>
                      <a:pt x="1299" y="153"/>
                    </a:lnTo>
                    <a:lnTo>
                      <a:pt x="1299" y="149"/>
                    </a:lnTo>
                    <a:lnTo>
                      <a:pt x="1321" y="157"/>
                    </a:lnTo>
                    <a:lnTo>
                      <a:pt x="1371" y="166"/>
                    </a:lnTo>
                    <a:lnTo>
                      <a:pt x="1407" y="137"/>
                    </a:lnTo>
                    <a:lnTo>
                      <a:pt x="1419" y="132"/>
                    </a:lnTo>
                    <a:lnTo>
                      <a:pt x="1427" y="126"/>
                    </a:lnTo>
                    <a:lnTo>
                      <a:pt x="1424" y="112"/>
                    </a:lnTo>
                    <a:lnTo>
                      <a:pt x="1412" y="106"/>
                    </a:lnTo>
                    <a:lnTo>
                      <a:pt x="1404" y="92"/>
                    </a:lnTo>
                    <a:lnTo>
                      <a:pt x="1388" y="91"/>
                    </a:lnTo>
                    <a:lnTo>
                      <a:pt x="1380" y="87"/>
                    </a:lnTo>
                    <a:lnTo>
                      <a:pt x="1388" y="80"/>
                    </a:lnTo>
                    <a:lnTo>
                      <a:pt x="1374" y="73"/>
                    </a:lnTo>
                    <a:lnTo>
                      <a:pt x="1369" y="63"/>
                    </a:lnTo>
                    <a:lnTo>
                      <a:pt x="1361" y="71"/>
                    </a:lnTo>
                    <a:lnTo>
                      <a:pt x="1355" y="75"/>
                    </a:lnTo>
                    <a:lnTo>
                      <a:pt x="1355" y="68"/>
                    </a:lnTo>
                    <a:lnTo>
                      <a:pt x="1353" y="63"/>
                    </a:lnTo>
                    <a:lnTo>
                      <a:pt x="1333" y="70"/>
                    </a:lnTo>
                    <a:lnTo>
                      <a:pt x="1332" y="68"/>
                    </a:lnTo>
                    <a:lnTo>
                      <a:pt x="1331" y="63"/>
                    </a:lnTo>
                    <a:lnTo>
                      <a:pt x="1332" y="59"/>
                    </a:lnTo>
                    <a:lnTo>
                      <a:pt x="1332" y="49"/>
                    </a:lnTo>
                    <a:lnTo>
                      <a:pt x="1327" y="46"/>
                    </a:lnTo>
                    <a:lnTo>
                      <a:pt x="1325" y="38"/>
                    </a:lnTo>
                    <a:lnTo>
                      <a:pt x="1316" y="42"/>
                    </a:lnTo>
                    <a:lnTo>
                      <a:pt x="1310" y="38"/>
                    </a:lnTo>
                    <a:lnTo>
                      <a:pt x="1301" y="41"/>
                    </a:lnTo>
                    <a:lnTo>
                      <a:pt x="1293" y="56"/>
                    </a:lnTo>
                    <a:lnTo>
                      <a:pt x="1290" y="70"/>
                    </a:lnTo>
                    <a:lnTo>
                      <a:pt x="1290" y="89"/>
                    </a:lnTo>
                    <a:lnTo>
                      <a:pt x="1293" y="103"/>
                    </a:lnTo>
                    <a:lnTo>
                      <a:pt x="1280" y="110"/>
                    </a:lnTo>
                    <a:lnTo>
                      <a:pt x="1271" y="102"/>
                    </a:lnTo>
                    <a:lnTo>
                      <a:pt x="1260" y="105"/>
                    </a:lnTo>
                    <a:lnTo>
                      <a:pt x="1257" y="101"/>
                    </a:lnTo>
                    <a:lnTo>
                      <a:pt x="1267" y="91"/>
                    </a:lnTo>
                    <a:lnTo>
                      <a:pt x="1277" y="76"/>
                    </a:lnTo>
                    <a:lnTo>
                      <a:pt x="1272" y="67"/>
                    </a:lnTo>
                    <a:lnTo>
                      <a:pt x="1257" y="78"/>
                    </a:lnTo>
                    <a:lnTo>
                      <a:pt x="1247" y="78"/>
                    </a:lnTo>
                    <a:lnTo>
                      <a:pt x="1262" y="67"/>
                    </a:lnTo>
                    <a:lnTo>
                      <a:pt x="1253" y="56"/>
                    </a:lnTo>
                    <a:lnTo>
                      <a:pt x="1260" y="47"/>
                    </a:lnTo>
                    <a:lnTo>
                      <a:pt x="1277" y="49"/>
                    </a:lnTo>
                    <a:lnTo>
                      <a:pt x="1284" y="35"/>
                    </a:lnTo>
                    <a:lnTo>
                      <a:pt x="1285" y="19"/>
                    </a:lnTo>
                    <a:lnTo>
                      <a:pt x="1273" y="19"/>
                    </a:lnTo>
                    <a:lnTo>
                      <a:pt x="1275" y="9"/>
                    </a:lnTo>
                    <a:lnTo>
                      <a:pt x="1268" y="3"/>
                    </a:lnTo>
                    <a:lnTo>
                      <a:pt x="1262" y="3"/>
                    </a:lnTo>
                    <a:lnTo>
                      <a:pt x="1250" y="13"/>
                    </a:lnTo>
                    <a:lnTo>
                      <a:pt x="1239" y="0"/>
                    </a:lnTo>
                    <a:lnTo>
                      <a:pt x="1236" y="17"/>
                    </a:lnTo>
                    <a:lnTo>
                      <a:pt x="1231" y="37"/>
                    </a:lnTo>
                    <a:lnTo>
                      <a:pt x="1226" y="49"/>
                    </a:lnTo>
                    <a:lnTo>
                      <a:pt x="1220" y="59"/>
                    </a:lnTo>
                    <a:lnTo>
                      <a:pt x="1218" y="67"/>
                    </a:lnTo>
                    <a:lnTo>
                      <a:pt x="1219" y="78"/>
                    </a:lnTo>
                    <a:lnTo>
                      <a:pt x="1212" y="79"/>
                    </a:lnTo>
                    <a:lnTo>
                      <a:pt x="1208" y="89"/>
                    </a:lnTo>
                    <a:lnTo>
                      <a:pt x="1208" y="103"/>
                    </a:lnTo>
                    <a:lnTo>
                      <a:pt x="1197" y="103"/>
                    </a:lnTo>
                    <a:lnTo>
                      <a:pt x="1182" y="118"/>
                    </a:lnTo>
                    <a:lnTo>
                      <a:pt x="1183" y="102"/>
                    </a:lnTo>
                    <a:lnTo>
                      <a:pt x="1188" y="85"/>
                    </a:lnTo>
                    <a:lnTo>
                      <a:pt x="1178" y="70"/>
                    </a:lnTo>
                    <a:lnTo>
                      <a:pt x="1188" y="62"/>
                    </a:lnTo>
                    <a:lnTo>
                      <a:pt x="1188" y="41"/>
                    </a:lnTo>
                    <a:lnTo>
                      <a:pt x="1187" y="28"/>
                    </a:lnTo>
                    <a:lnTo>
                      <a:pt x="1182" y="27"/>
                    </a:lnTo>
                    <a:lnTo>
                      <a:pt x="1176" y="31"/>
                    </a:lnTo>
                    <a:lnTo>
                      <a:pt x="1142" y="90"/>
                    </a:lnTo>
                    <a:lnTo>
                      <a:pt x="1135" y="96"/>
                    </a:lnTo>
                    <a:lnTo>
                      <a:pt x="1129" y="111"/>
                    </a:lnTo>
                    <a:lnTo>
                      <a:pt x="1121" y="122"/>
                    </a:lnTo>
                    <a:lnTo>
                      <a:pt x="1115" y="140"/>
                    </a:lnTo>
                    <a:lnTo>
                      <a:pt x="1123" y="132"/>
                    </a:lnTo>
                    <a:lnTo>
                      <a:pt x="1101" y="167"/>
                    </a:lnTo>
                    <a:lnTo>
                      <a:pt x="1092" y="172"/>
                    </a:lnTo>
                    <a:lnTo>
                      <a:pt x="1091" y="160"/>
                    </a:lnTo>
                    <a:lnTo>
                      <a:pt x="1092" y="148"/>
                    </a:lnTo>
                    <a:lnTo>
                      <a:pt x="1099" y="139"/>
                    </a:lnTo>
                    <a:lnTo>
                      <a:pt x="1104" y="137"/>
                    </a:lnTo>
                    <a:lnTo>
                      <a:pt x="1104" y="129"/>
                    </a:lnTo>
                    <a:lnTo>
                      <a:pt x="1106" y="112"/>
                    </a:lnTo>
                    <a:lnTo>
                      <a:pt x="1105" y="105"/>
                    </a:lnTo>
                    <a:lnTo>
                      <a:pt x="1111" y="87"/>
                    </a:lnTo>
                    <a:lnTo>
                      <a:pt x="1133" y="58"/>
                    </a:lnTo>
                    <a:lnTo>
                      <a:pt x="1140" y="42"/>
                    </a:lnTo>
                    <a:lnTo>
                      <a:pt x="1131" y="37"/>
                    </a:lnTo>
                    <a:lnTo>
                      <a:pt x="1116" y="48"/>
                    </a:lnTo>
                    <a:lnTo>
                      <a:pt x="1107" y="51"/>
                    </a:lnTo>
                    <a:lnTo>
                      <a:pt x="1106" y="37"/>
                    </a:lnTo>
                    <a:lnTo>
                      <a:pt x="1100" y="33"/>
                    </a:lnTo>
                    <a:lnTo>
                      <a:pt x="1096" y="27"/>
                    </a:lnTo>
                    <a:lnTo>
                      <a:pt x="1095" y="20"/>
                    </a:lnTo>
                    <a:lnTo>
                      <a:pt x="1085" y="32"/>
                    </a:lnTo>
                    <a:lnTo>
                      <a:pt x="1081" y="26"/>
                    </a:lnTo>
                    <a:lnTo>
                      <a:pt x="1074" y="26"/>
                    </a:lnTo>
                    <a:lnTo>
                      <a:pt x="1073" y="51"/>
                    </a:lnTo>
                    <a:lnTo>
                      <a:pt x="1059" y="46"/>
                    </a:lnTo>
                    <a:lnTo>
                      <a:pt x="1065" y="59"/>
                    </a:lnTo>
                    <a:lnTo>
                      <a:pt x="1073" y="67"/>
                    </a:lnTo>
                    <a:lnTo>
                      <a:pt x="1074" y="71"/>
                    </a:lnTo>
                    <a:lnTo>
                      <a:pt x="1061" y="79"/>
                    </a:lnTo>
                    <a:lnTo>
                      <a:pt x="1053" y="91"/>
                    </a:lnTo>
                    <a:lnTo>
                      <a:pt x="1057" y="105"/>
                    </a:lnTo>
                    <a:lnTo>
                      <a:pt x="1032" y="105"/>
                    </a:lnTo>
                    <a:lnTo>
                      <a:pt x="1020" y="118"/>
                    </a:lnTo>
                    <a:lnTo>
                      <a:pt x="1015" y="129"/>
                    </a:lnTo>
                    <a:lnTo>
                      <a:pt x="1002" y="144"/>
                    </a:lnTo>
                    <a:lnTo>
                      <a:pt x="1000" y="150"/>
                    </a:lnTo>
                    <a:lnTo>
                      <a:pt x="1003" y="159"/>
                    </a:lnTo>
                    <a:lnTo>
                      <a:pt x="1000" y="169"/>
                    </a:lnTo>
                    <a:lnTo>
                      <a:pt x="1000" y="183"/>
                    </a:lnTo>
                    <a:lnTo>
                      <a:pt x="992" y="184"/>
                    </a:lnTo>
                    <a:lnTo>
                      <a:pt x="987" y="178"/>
                    </a:lnTo>
                    <a:lnTo>
                      <a:pt x="987" y="170"/>
                    </a:lnTo>
                    <a:lnTo>
                      <a:pt x="992" y="166"/>
                    </a:lnTo>
                    <a:lnTo>
                      <a:pt x="978" y="162"/>
                    </a:lnTo>
                    <a:lnTo>
                      <a:pt x="986" y="151"/>
                    </a:lnTo>
                    <a:lnTo>
                      <a:pt x="984" y="150"/>
                    </a:lnTo>
                    <a:lnTo>
                      <a:pt x="954" y="145"/>
                    </a:lnTo>
                    <a:lnTo>
                      <a:pt x="956" y="159"/>
                    </a:lnTo>
                    <a:lnTo>
                      <a:pt x="952" y="160"/>
                    </a:lnTo>
                    <a:lnTo>
                      <a:pt x="944" y="156"/>
                    </a:lnTo>
                    <a:lnTo>
                      <a:pt x="944" y="150"/>
                    </a:lnTo>
                    <a:lnTo>
                      <a:pt x="941" y="140"/>
                    </a:lnTo>
                    <a:lnTo>
                      <a:pt x="938" y="143"/>
                    </a:lnTo>
                    <a:lnTo>
                      <a:pt x="935" y="133"/>
                    </a:lnTo>
                    <a:lnTo>
                      <a:pt x="929" y="138"/>
                    </a:lnTo>
                    <a:lnTo>
                      <a:pt x="927" y="133"/>
                    </a:lnTo>
                    <a:lnTo>
                      <a:pt x="922" y="138"/>
                    </a:lnTo>
                    <a:lnTo>
                      <a:pt x="920" y="155"/>
                    </a:lnTo>
                    <a:lnTo>
                      <a:pt x="916" y="146"/>
                    </a:lnTo>
                    <a:lnTo>
                      <a:pt x="911" y="135"/>
                    </a:lnTo>
                    <a:lnTo>
                      <a:pt x="907" y="132"/>
                    </a:lnTo>
                    <a:lnTo>
                      <a:pt x="907" y="157"/>
                    </a:lnTo>
                    <a:lnTo>
                      <a:pt x="924" y="167"/>
                    </a:lnTo>
                    <a:lnTo>
                      <a:pt x="930" y="167"/>
                    </a:lnTo>
                    <a:lnTo>
                      <a:pt x="930" y="178"/>
                    </a:lnTo>
                    <a:lnTo>
                      <a:pt x="928" y="188"/>
                    </a:lnTo>
                    <a:lnTo>
                      <a:pt x="928" y="199"/>
                    </a:lnTo>
                    <a:lnTo>
                      <a:pt x="933" y="210"/>
                    </a:lnTo>
                    <a:lnTo>
                      <a:pt x="933" y="225"/>
                    </a:lnTo>
                    <a:lnTo>
                      <a:pt x="925" y="219"/>
                    </a:lnTo>
                    <a:lnTo>
                      <a:pt x="907" y="191"/>
                    </a:lnTo>
                    <a:lnTo>
                      <a:pt x="891" y="175"/>
                    </a:lnTo>
                    <a:lnTo>
                      <a:pt x="895" y="194"/>
                    </a:lnTo>
                    <a:lnTo>
                      <a:pt x="890" y="194"/>
                    </a:lnTo>
                    <a:lnTo>
                      <a:pt x="886" y="205"/>
                    </a:lnTo>
                    <a:lnTo>
                      <a:pt x="881" y="204"/>
                    </a:lnTo>
                    <a:lnTo>
                      <a:pt x="877" y="212"/>
                    </a:lnTo>
                    <a:lnTo>
                      <a:pt x="874" y="208"/>
                    </a:lnTo>
                    <a:lnTo>
                      <a:pt x="874" y="202"/>
                    </a:lnTo>
                    <a:lnTo>
                      <a:pt x="877" y="191"/>
                    </a:lnTo>
                    <a:lnTo>
                      <a:pt x="870" y="194"/>
                    </a:lnTo>
                    <a:lnTo>
                      <a:pt x="863" y="204"/>
                    </a:lnTo>
                    <a:lnTo>
                      <a:pt x="859" y="218"/>
                    </a:lnTo>
                    <a:lnTo>
                      <a:pt x="853" y="220"/>
                    </a:lnTo>
                    <a:lnTo>
                      <a:pt x="855" y="235"/>
                    </a:lnTo>
                    <a:lnTo>
                      <a:pt x="857" y="241"/>
                    </a:lnTo>
                    <a:lnTo>
                      <a:pt x="841" y="256"/>
                    </a:lnTo>
                    <a:lnTo>
                      <a:pt x="834" y="275"/>
                    </a:lnTo>
                    <a:lnTo>
                      <a:pt x="827" y="285"/>
                    </a:lnTo>
                    <a:lnTo>
                      <a:pt x="837" y="264"/>
                    </a:lnTo>
                    <a:lnTo>
                      <a:pt x="838" y="252"/>
                    </a:lnTo>
                    <a:lnTo>
                      <a:pt x="839" y="229"/>
                    </a:lnTo>
                    <a:lnTo>
                      <a:pt x="841" y="212"/>
                    </a:lnTo>
                    <a:lnTo>
                      <a:pt x="838" y="191"/>
                    </a:lnTo>
                    <a:lnTo>
                      <a:pt x="828" y="194"/>
                    </a:lnTo>
                    <a:lnTo>
                      <a:pt x="822" y="208"/>
                    </a:lnTo>
                    <a:lnTo>
                      <a:pt x="812" y="223"/>
                    </a:lnTo>
                    <a:lnTo>
                      <a:pt x="809" y="246"/>
                    </a:lnTo>
                    <a:lnTo>
                      <a:pt x="804" y="266"/>
                    </a:lnTo>
                    <a:lnTo>
                      <a:pt x="803" y="214"/>
                    </a:lnTo>
                    <a:lnTo>
                      <a:pt x="777" y="218"/>
                    </a:lnTo>
                    <a:lnTo>
                      <a:pt x="768" y="235"/>
                    </a:lnTo>
                    <a:lnTo>
                      <a:pt x="767" y="240"/>
                    </a:lnTo>
                    <a:lnTo>
                      <a:pt x="769" y="261"/>
                    </a:lnTo>
                    <a:lnTo>
                      <a:pt x="779" y="274"/>
                    </a:lnTo>
                    <a:lnTo>
                      <a:pt x="788" y="278"/>
                    </a:lnTo>
                    <a:lnTo>
                      <a:pt x="795" y="291"/>
                    </a:lnTo>
                    <a:lnTo>
                      <a:pt x="794" y="301"/>
                    </a:lnTo>
                    <a:lnTo>
                      <a:pt x="785" y="300"/>
                    </a:lnTo>
                    <a:lnTo>
                      <a:pt x="779" y="284"/>
                    </a:lnTo>
                    <a:lnTo>
                      <a:pt x="768" y="277"/>
                    </a:lnTo>
                    <a:lnTo>
                      <a:pt x="760" y="261"/>
                    </a:lnTo>
                    <a:lnTo>
                      <a:pt x="751" y="252"/>
                    </a:lnTo>
                    <a:lnTo>
                      <a:pt x="739" y="254"/>
                    </a:lnTo>
                    <a:lnTo>
                      <a:pt x="746" y="272"/>
                    </a:lnTo>
                    <a:lnTo>
                      <a:pt x="760" y="284"/>
                    </a:lnTo>
                    <a:lnTo>
                      <a:pt x="750" y="294"/>
                    </a:lnTo>
                    <a:lnTo>
                      <a:pt x="741" y="286"/>
                    </a:lnTo>
                    <a:lnTo>
                      <a:pt x="737" y="293"/>
                    </a:lnTo>
                    <a:lnTo>
                      <a:pt x="735" y="280"/>
                    </a:lnTo>
                    <a:lnTo>
                      <a:pt x="726" y="285"/>
                    </a:lnTo>
                    <a:lnTo>
                      <a:pt x="726" y="280"/>
                    </a:lnTo>
                    <a:lnTo>
                      <a:pt x="729" y="267"/>
                    </a:lnTo>
                    <a:lnTo>
                      <a:pt x="724" y="261"/>
                    </a:lnTo>
                    <a:lnTo>
                      <a:pt x="721" y="266"/>
                    </a:lnTo>
                    <a:lnTo>
                      <a:pt x="714" y="290"/>
                    </a:lnTo>
                    <a:lnTo>
                      <a:pt x="715" y="299"/>
                    </a:lnTo>
                    <a:lnTo>
                      <a:pt x="720" y="306"/>
                    </a:lnTo>
                    <a:lnTo>
                      <a:pt x="697" y="318"/>
                    </a:lnTo>
                    <a:lnTo>
                      <a:pt x="691" y="325"/>
                    </a:lnTo>
                    <a:lnTo>
                      <a:pt x="688" y="332"/>
                    </a:lnTo>
                    <a:lnTo>
                      <a:pt x="687" y="343"/>
                    </a:lnTo>
                    <a:lnTo>
                      <a:pt x="690" y="350"/>
                    </a:lnTo>
                    <a:lnTo>
                      <a:pt x="698" y="347"/>
                    </a:lnTo>
                    <a:lnTo>
                      <a:pt x="704" y="355"/>
                    </a:lnTo>
                    <a:lnTo>
                      <a:pt x="692" y="355"/>
                    </a:lnTo>
                    <a:lnTo>
                      <a:pt x="696" y="365"/>
                    </a:lnTo>
                    <a:lnTo>
                      <a:pt x="696" y="372"/>
                    </a:lnTo>
                    <a:lnTo>
                      <a:pt x="683" y="368"/>
                    </a:lnTo>
                    <a:lnTo>
                      <a:pt x="678" y="370"/>
                    </a:lnTo>
                    <a:lnTo>
                      <a:pt x="686" y="377"/>
                    </a:lnTo>
                    <a:lnTo>
                      <a:pt x="681" y="383"/>
                    </a:lnTo>
                    <a:lnTo>
                      <a:pt x="670" y="380"/>
                    </a:lnTo>
                    <a:lnTo>
                      <a:pt x="667" y="386"/>
                    </a:lnTo>
                    <a:lnTo>
                      <a:pt x="659" y="383"/>
                    </a:lnTo>
                    <a:lnTo>
                      <a:pt x="643" y="390"/>
                    </a:lnTo>
                    <a:lnTo>
                      <a:pt x="639" y="399"/>
                    </a:lnTo>
                    <a:lnTo>
                      <a:pt x="633" y="403"/>
                    </a:lnTo>
                    <a:lnTo>
                      <a:pt x="632" y="407"/>
                    </a:lnTo>
                    <a:lnTo>
                      <a:pt x="642" y="414"/>
                    </a:lnTo>
                    <a:lnTo>
                      <a:pt x="651" y="410"/>
                    </a:lnTo>
                    <a:lnTo>
                      <a:pt x="656" y="404"/>
                    </a:lnTo>
                    <a:lnTo>
                      <a:pt x="672" y="414"/>
                    </a:lnTo>
                    <a:lnTo>
                      <a:pt x="685" y="406"/>
                    </a:lnTo>
                    <a:lnTo>
                      <a:pt x="687" y="409"/>
                    </a:lnTo>
                    <a:lnTo>
                      <a:pt x="691" y="418"/>
                    </a:lnTo>
                    <a:lnTo>
                      <a:pt x="681" y="418"/>
                    </a:lnTo>
                    <a:lnTo>
                      <a:pt x="676" y="425"/>
                    </a:lnTo>
                    <a:lnTo>
                      <a:pt x="674" y="439"/>
                    </a:lnTo>
                    <a:lnTo>
                      <a:pt x="659" y="430"/>
                    </a:lnTo>
                    <a:lnTo>
                      <a:pt x="648" y="430"/>
                    </a:lnTo>
                    <a:lnTo>
                      <a:pt x="645" y="424"/>
                    </a:lnTo>
                    <a:lnTo>
                      <a:pt x="633" y="422"/>
                    </a:lnTo>
                    <a:lnTo>
                      <a:pt x="619" y="430"/>
                    </a:lnTo>
                    <a:lnTo>
                      <a:pt x="616" y="438"/>
                    </a:lnTo>
                    <a:lnTo>
                      <a:pt x="626" y="453"/>
                    </a:lnTo>
                    <a:lnTo>
                      <a:pt x="626" y="462"/>
                    </a:lnTo>
                    <a:lnTo>
                      <a:pt x="619" y="461"/>
                    </a:lnTo>
                    <a:lnTo>
                      <a:pt x="624" y="476"/>
                    </a:lnTo>
                    <a:lnTo>
                      <a:pt x="626" y="487"/>
                    </a:lnTo>
                    <a:lnTo>
                      <a:pt x="617" y="483"/>
                    </a:lnTo>
                    <a:lnTo>
                      <a:pt x="617" y="494"/>
                    </a:lnTo>
                    <a:lnTo>
                      <a:pt x="610" y="495"/>
                    </a:lnTo>
                    <a:lnTo>
                      <a:pt x="605" y="457"/>
                    </a:lnTo>
                    <a:lnTo>
                      <a:pt x="597" y="460"/>
                    </a:lnTo>
                    <a:lnTo>
                      <a:pt x="594" y="473"/>
                    </a:lnTo>
                    <a:lnTo>
                      <a:pt x="586" y="471"/>
                    </a:lnTo>
                    <a:lnTo>
                      <a:pt x="583" y="474"/>
                    </a:lnTo>
                    <a:lnTo>
                      <a:pt x="594" y="479"/>
                    </a:lnTo>
                    <a:lnTo>
                      <a:pt x="591" y="483"/>
                    </a:lnTo>
                    <a:lnTo>
                      <a:pt x="583" y="485"/>
                    </a:lnTo>
                    <a:lnTo>
                      <a:pt x="575" y="490"/>
                    </a:lnTo>
                    <a:lnTo>
                      <a:pt x="573" y="499"/>
                    </a:lnTo>
                    <a:lnTo>
                      <a:pt x="574" y="509"/>
                    </a:lnTo>
                    <a:lnTo>
                      <a:pt x="583" y="516"/>
                    </a:lnTo>
                    <a:lnTo>
                      <a:pt x="575" y="520"/>
                    </a:lnTo>
                    <a:lnTo>
                      <a:pt x="580" y="525"/>
                    </a:lnTo>
                    <a:lnTo>
                      <a:pt x="574" y="527"/>
                    </a:lnTo>
                    <a:lnTo>
                      <a:pt x="570" y="539"/>
                    </a:lnTo>
                    <a:lnTo>
                      <a:pt x="567" y="542"/>
                    </a:lnTo>
                    <a:lnTo>
                      <a:pt x="561" y="542"/>
                    </a:lnTo>
                    <a:lnTo>
                      <a:pt x="562" y="546"/>
                    </a:lnTo>
                    <a:lnTo>
                      <a:pt x="572" y="549"/>
                    </a:lnTo>
                    <a:lnTo>
                      <a:pt x="591" y="542"/>
                    </a:lnTo>
                    <a:lnTo>
                      <a:pt x="578" y="558"/>
                    </a:lnTo>
                    <a:lnTo>
                      <a:pt x="572" y="562"/>
                    </a:lnTo>
                    <a:lnTo>
                      <a:pt x="553" y="558"/>
                    </a:lnTo>
                    <a:lnTo>
                      <a:pt x="548" y="553"/>
                    </a:lnTo>
                    <a:lnTo>
                      <a:pt x="547" y="546"/>
                    </a:lnTo>
                    <a:lnTo>
                      <a:pt x="540" y="547"/>
                    </a:lnTo>
                    <a:lnTo>
                      <a:pt x="529" y="557"/>
                    </a:lnTo>
                    <a:lnTo>
                      <a:pt x="524" y="574"/>
                    </a:lnTo>
                    <a:lnTo>
                      <a:pt x="514" y="581"/>
                    </a:lnTo>
                    <a:lnTo>
                      <a:pt x="513" y="591"/>
                    </a:lnTo>
                    <a:lnTo>
                      <a:pt x="520" y="591"/>
                    </a:lnTo>
                    <a:lnTo>
                      <a:pt x="519" y="598"/>
                    </a:lnTo>
                    <a:lnTo>
                      <a:pt x="518" y="603"/>
                    </a:lnTo>
                    <a:lnTo>
                      <a:pt x="509" y="607"/>
                    </a:lnTo>
                    <a:lnTo>
                      <a:pt x="504" y="625"/>
                    </a:lnTo>
                    <a:lnTo>
                      <a:pt x="497" y="624"/>
                    </a:lnTo>
                    <a:lnTo>
                      <a:pt x="491" y="628"/>
                    </a:lnTo>
                    <a:lnTo>
                      <a:pt x="484" y="629"/>
                    </a:lnTo>
                    <a:lnTo>
                      <a:pt x="476" y="640"/>
                    </a:lnTo>
                    <a:lnTo>
                      <a:pt x="482" y="650"/>
                    </a:lnTo>
                    <a:lnTo>
                      <a:pt x="478" y="654"/>
                    </a:lnTo>
                    <a:lnTo>
                      <a:pt x="467" y="656"/>
                    </a:lnTo>
                    <a:lnTo>
                      <a:pt x="467" y="666"/>
                    </a:lnTo>
                    <a:lnTo>
                      <a:pt x="456" y="667"/>
                    </a:lnTo>
                    <a:lnTo>
                      <a:pt x="459" y="673"/>
                    </a:lnTo>
                    <a:lnTo>
                      <a:pt x="454" y="677"/>
                    </a:lnTo>
                    <a:lnTo>
                      <a:pt x="452" y="686"/>
                    </a:lnTo>
                    <a:lnTo>
                      <a:pt x="465" y="688"/>
                    </a:lnTo>
                    <a:lnTo>
                      <a:pt x="462" y="694"/>
                    </a:lnTo>
                    <a:lnTo>
                      <a:pt x="454" y="699"/>
                    </a:lnTo>
                    <a:lnTo>
                      <a:pt x="448" y="694"/>
                    </a:lnTo>
                    <a:lnTo>
                      <a:pt x="448" y="697"/>
                    </a:lnTo>
                    <a:lnTo>
                      <a:pt x="448" y="711"/>
                    </a:lnTo>
                    <a:lnTo>
                      <a:pt x="454" y="720"/>
                    </a:lnTo>
                    <a:lnTo>
                      <a:pt x="459" y="713"/>
                    </a:lnTo>
                    <a:lnTo>
                      <a:pt x="463" y="716"/>
                    </a:lnTo>
                    <a:lnTo>
                      <a:pt x="461" y="726"/>
                    </a:lnTo>
                    <a:lnTo>
                      <a:pt x="440" y="729"/>
                    </a:lnTo>
                    <a:lnTo>
                      <a:pt x="436" y="734"/>
                    </a:lnTo>
                    <a:lnTo>
                      <a:pt x="435" y="748"/>
                    </a:lnTo>
                    <a:lnTo>
                      <a:pt x="427" y="754"/>
                    </a:lnTo>
                    <a:lnTo>
                      <a:pt x="418" y="757"/>
                    </a:lnTo>
                    <a:lnTo>
                      <a:pt x="412" y="772"/>
                    </a:lnTo>
                    <a:lnTo>
                      <a:pt x="420" y="770"/>
                    </a:lnTo>
                    <a:lnTo>
                      <a:pt x="429" y="762"/>
                    </a:lnTo>
                    <a:lnTo>
                      <a:pt x="440" y="757"/>
                    </a:lnTo>
                    <a:lnTo>
                      <a:pt x="440" y="767"/>
                    </a:lnTo>
                    <a:lnTo>
                      <a:pt x="446" y="779"/>
                    </a:lnTo>
                    <a:lnTo>
                      <a:pt x="427" y="773"/>
                    </a:lnTo>
                    <a:lnTo>
                      <a:pt x="425" y="781"/>
                    </a:lnTo>
                    <a:lnTo>
                      <a:pt x="429" y="785"/>
                    </a:lnTo>
                    <a:lnTo>
                      <a:pt x="423" y="790"/>
                    </a:lnTo>
                    <a:lnTo>
                      <a:pt x="420" y="796"/>
                    </a:lnTo>
                    <a:lnTo>
                      <a:pt x="423" y="806"/>
                    </a:lnTo>
                    <a:lnTo>
                      <a:pt x="419" y="808"/>
                    </a:lnTo>
                    <a:lnTo>
                      <a:pt x="413" y="805"/>
                    </a:lnTo>
                    <a:lnTo>
                      <a:pt x="409" y="811"/>
                    </a:lnTo>
                    <a:lnTo>
                      <a:pt x="412" y="821"/>
                    </a:lnTo>
                    <a:lnTo>
                      <a:pt x="418" y="826"/>
                    </a:lnTo>
                    <a:lnTo>
                      <a:pt x="420" y="845"/>
                    </a:lnTo>
                    <a:lnTo>
                      <a:pt x="413" y="837"/>
                    </a:lnTo>
                    <a:lnTo>
                      <a:pt x="406" y="834"/>
                    </a:lnTo>
                    <a:lnTo>
                      <a:pt x="400" y="821"/>
                    </a:lnTo>
                    <a:lnTo>
                      <a:pt x="401" y="838"/>
                    </a:lnTo>
                    <a:lnTo>
                      <a:pt x="397" y="844"/>
                    </a:lnTo>
                    <a:lnTo>
                      <a:pt x="391" y="847"/>
                    </a:lnTo>
                    <a:lnTo>
                      <a:pt x="387" y="856"/>
                    </a:lnTo>
                    <a:lnTo>
                      <a:pt x="392" y="859"/>
                    </a:lnTo>
                    <a:lnTo>
                      <a:pt x="398" y="856"/>
                    </a:lnTo>
                    <a:lnTo>
                      <a:pt x="403" y="848"/>
                    </a:lnTo>
                    <a:lnTo>
                      <a:pt x="405" y="851"/>
                    </a:lnTo>
                    <a:lnTo>
                      <a:pt x="403" y="856"/>
                    </a:lnTo>
                    <a:lnTo>
                      <a:pt x="403" y="864"/>
                    </a:lnTo>
                    <a:lnTo>
                      <a:pt x="406" y="871"/>
                    </a:lnTo>
                    <a:lnTo>
                      <a:pt x="398" y="877"/>
                    </a:lnTo>
                    <a:lnTo>
                      <a:pt x="387" y="872"/>
                    </a:lnTo>
                    <a:lnTo>
                      <a:pt x="382" y="880"/>
                    </a:lnTo>
                    <a:lnTo>
                      <a:pt x="376" y="876"/>
                    </a:lnTo>
                    <a:lnTo>
                      <a:pt x="369" y="886"/>
                    </a:lnTo>
                    <a:lnTo>
                      <a:pt x="368" y="896"/>
                    </a:lnTo>
                    <a:lnTo>
                      <a:pt x="360" y="902"/>
                    </a:lnTo>
                    <a:lnTo>
                      <a:pt x="352" y="904"/>
                    </a:lnTo>
                    <a:lnTo>
                      <a:pt x="347" y="925"/>
                    </a:lnTo>
                    <a:lnTo>
                      <a:pt x="357" y="921"/>
                    </a:lnTo>
                    <a:lnTo>
                      <a:pt x="366" y="915"/>
                    </a:lnTo>
                    <a:lnTo>
                      <a:pt x="370" y="919"/>
                    </a:lnTo>
                    <a:lnTo>
                      <a:pt x="353" y="926"/>
                    </a:lnTo>
                    <a:lnTo>
                      <a:pt x="353" y="937"/>
                    </a:lnTo>
                    <a:lnTo>
                      <a:pt x="355" y="948"/>
                    </a:lnTo>
                    <a:lnTo>
                      <a:pt x="352" y="955"/>
                    </a:lnTo>
                    <a:lnTo>
                      <a:pt x="341" y="958"/>
                    </a:lnTo>
                    <a:lnTo>
                      <a:pt x="327" y="947"/>
                    </a:lnTo>
                    <a:lnTo>
                      <a:pt x="323" y="947"/>
                    </a:lnTo>
                    <a:lnTo>
                      <a:pt x="315" y="962"/>
                    </a:lnTo>
                    <a:lnTo>
                      <a:pt x="305" y="969"/>
                    </a:lnTo>
                    <a:lnTo>
                      <a:pt x="304" y="976"/>
                    </a:lnTo>
                    <a:lnTo>
                      <a:pt x="296" y="980"/>
                    </a:lnTo>
                    <a:lnTo>
                      <a:pt x="280" y="1006"/>
                    </a:lnTo>
                    <a:lnTo>
                      <a:pt x="277" y="1012"/>
                    </a:lnTo>
                    <a:lnTo>
                      <a:pt x="280" y="1022"/>
                    </a:lnTo>
                    <a:lnTo>
                      <a:pt x="280" y="1026"/>
                    </a:lnTo>
                    <a:lnTo>
                      <a:pt x="258" y="1038"/>
                    </a:lnTo>
                    <a:lnTo>
                      <a:pt x="258" y="1048"/>
                    </a:lnTo>
                    <a:lnTo>
                      <a:pt x="263" y="1053"/>
                    </a:lnTo>
                    <a:lnTo>
                      <a:pt x="274" y="1048"/>
                    </a:lnTo>
                    <a:lnTo>
                      <a:pt x="269" y="1064"/>
                    </a:lnTo>
                    <a:lnTo>
                      <a:pt x="277" y="1075"/>
                    </a:lnTo>
                    <a:lnTo>
                      <a:pt x="283" y="1079"/>
                    </a:lnTo>
                    <a:lnTo>
                      <a:pt x="320" y="1052"/>
                    </a:lnTo>
                    <a:lnTo>
                      <a:pt x="342" y="1042"/>
                    </a:lnTo>
                    <a:lnTo>
                      <a:pt x="347" y="1036"/>
                    </a:lnTo>
                    <a:lnTo>
                      <a:pt x="352" y="1038"/>
                    </a:lnTo>
                    <a:lnTo>
                      <a:pt x="348" y="1044"/>
                    </a:lnTo>
                    <a:lnTo>
                      <a:pt x="335" y="1052"/>
                    </a:lnTo>
                    <a:lnTo>
                      <a:pt x="327" y="1053"/>
                    </a:lnTo>
                    <a:lnTo>
                      <a:pt x="316" y="1060"/>
                    </a:lnTo>
                    <a:lnTo>
                      <a:pt x="307" y="1068"/>
                    </a:lnTo>
                    <a:lnTo>
                      <a:pt x="314" y="1075"/>
                    </a:lnTo>
                    <a:lnTo>
                      <a:pt x="312" y="1079"/>
                    </a:lnTo>
                    <a:lnTo>
                      <a:pt x="295" y="1086"/>
                    </a:lnTo>
                    <a:lnTo>
                      <a:pt x="285" y="1086"/>
                    </a:lnTo>
                    <a:lnTo>
                      <a:pt x="282" y="1090"/>
                    </a:lnTo>
                    <a:lnTo>
                      <a:pt x="284" y="1096"/>
                    </a:lnTo>
                    <a:lnTo>
                      <a:pt x="280" y="1097"/>
                    </a:lnTo>
                    <a:lnTo>
                      <a:pt x="271" y="1096"/>
                    </a:lnTo>
                    <a:lnTo>
                      <a:pt x="271" y="1086"/>
                    </a:lnTo>
                    <a:lnTo>
                      <a:pt x="263" y="1071"/>
                    </a:lnTo>
                    <a:lnTo>
                      <a:pt x="258" y="1066"/>
                    </a:lnTo>
                    <a:lnTo>
                      <a:pt x="253" y="1066"/>
                    </a:lnTo>
                    <a:lnTo>
                      <a:pt x="250" y="1073"/>
                    </a:lnTo>
                    <a:lnTo>
                      <a:pt x="242" y="1074"/>
                    </a:lnTo>
                    <a:lnTo>
                      <a:pt x="236" y="1080"/>
                    </a:lnTo>
                    <a:lnTo>
                      <a:pt x="235" y="1087"/>
                    </a:lnTo>
                    <a:lnTo>
                      <a:pt x="241" y="1092"/>
                    </a:lnTo>
                    <a:lnTo>
                      <a:pt x="242" y="1097"/>
                    </a:lnTo>
                    <a:lnTo>
                      <a:pt x="231" y="1103"/>
                    </a:lnTo>
                    <a:lnTo>
                      <a:pt x="228" y="1097"/>
                    </a:lnTo>
                    <a:lnTo>
                      <a:pt x="228" y="1089"/>
                    </a:lnTo>
                    <a:lnTo>
                      <a:pt x="225" y="1082"/>
                    </a:lnTo>
                    <a:lnTo>
                      <a:pt x="198" y="1093"/>
                    </a:lnTo>
                    <a:lnTo>
                      <a:pt x="194" y="1098"/>
                    </a:lnTo>
                    <a:lnTo>
                      <a:pt x="190" y="1109"/>
                    </a:lnTo>
                    <a:lnTo>
                      <a:pt x="183" y="1108"/>
                    </a:lnTo>
                    <a:lnTo>
                      <a:pt x="185" y="1116"/>
                    </a:lnTo>
                    <a:lnTo>
                      <a:pt x="183" y="1119"/>
                    </a:lnTo>
                    <a:lnTo>
                      <a:pt x="175" y="1120"/>
                    </a:lnTo>
                    <a:lnTo>
                      <a:pt x="175" y="1117"/>
                    </a:lnTo>
                    <a:lnTo>
                      <a:pt x="174" y="1112"/>
                    </a:lnTo>
                    <a:lnTo>
                      <a:pt x="169" y="1113"/>
                    </a:lnTo>
                    <a:lnTo>
                      <a:pt x="166" y="1117"/>
                    </a:lnTo>
                    <a:lnTo>
                      <a:pt x="167" y="1122"/>
                    </a:lnTo>
                    <a:lnTo>
                      <a:pt x="166" y="1124"/>
                    </a:lnTo>
                    <a:lnTo>
                      <a:pt x="156" y="1124"/>
                    </a:lnTo>
                    <a:lnTo>
                      <a:pt x="143" y="1132"/>
                    </a:lnTo>
                    <a:lnTo>
                      <a:pt x="140" y="1145"/>
                    </a:lnTo>
                    <a:lnTo>
                      <a:pt x="135" y="1156"/>
                    </a:lnTo>
                    <a:lnTo>
                      <a:pt x="128" y="1151"/>
                    </a:lnTo>
                    <a:lnTo>
                      <a:pt x="118" y="1150"/>
                    </a:lnTo>
                    <a:lnTo>
                      <a:pt x="110" y="1157"/>
                    </a:lnTo>
                    <a:lnTo>
                      <a:pt x="107" y="1163"/>
                    </a:lnTo>
                    <a:lnTo>
                      <a:pt x="117" y="1171"/>
                    </a:lnTo>
                    <a:lnTo>
                      <a:pt x="111" y="1177"/>
                    </a:lnTo>
                    <a:lnTo>
                      <a:pt x="121" y="1178"/>
                    </a:lnTo>
                    <a:lnTo>
                      <a:pt x="132" y="1176"/>
                    </a:lnTo>
                    <a:lnTo>
                      <a:pt x="137" y="1182"/>
                    </a:lnTo>
                    <a:lnTo>
                      <a:pt x="142" y="1184"/>
                    </a:lnTo>
                    <a:lnTo>
                      <a:pt x="135" y="1193"/>
                    </a:lnTo>
                    <a:lnTo>
                      <a:pt x="138" y="1199"/>
                    </a:lnTo>
                    <a:lnTo>
                      <a:pt x="131" y="1195"/>
                    </a:lnTo>
                    <a:lnTo>
                      <a:pt x="122" y="1195"/>
                    </a:lnTo>
                    <a:lnTo>
                      <a:pt x="99" y="1192"/>
                    </a:lnTo>
                    <a:lnTo>
                      <a:pt x="91" y="1193"/>
                    </a:lnTo>
                    <a:lnTo>
                      <a:pt x="86" y="1197"/>
                    </a:lnTo>
                    <a:lnTo>
                      <a:pt x="80" y="1195"/>
                    </a:lnTo>
                    <a:lnTo>
                      <a:pt x="74" y="1200"/>
                    </a:lnTo>
                    <a:lnTo>
                      <a:pt x="75" y="1203"/>
                    </a:lnTo>
                    <a:lnTo>
                      <a:pt x="81" y="1205"/>
                    </a:lnTo>
                    <a:lnTo>
                      <a:pt x="75" y="1208"/>
                    </a:lnTo>
                    <a:lnTo>
                      <a:pt x="75" y="1214"/>
                    </a:lnTo>
                    <a:lnTo>
                      <a:pt x="83" y="1213"/>
                    </a:lnTo>
                    <a:lnTo>
                      <a:pt x="89" y="1210"/>
                    </a:lnTo>
                    <a:lnTo>
                      <a:pt x="81" y="1220"/>
                    </a:lnTo>
                    <a:lnTo>
                      <a:pt x="81" y="1227"/>
                    </a:lnTo>
                    <a:lnTo>
                      <a:pt x="86" y="1243"/>
                    </a:lnTo>
                    <a:lnTo>
                      <a:pt x="83" y="1245"/>
                    </a:lnTo>
                    <a:lnTo>
                      <a:pt x="78" y="1230"/>
                    </a:lnTo>
                    <a:lnTo>
                      <a:pt x="74" y="1224"/>
                    </a:lnTo>
                    <a:lnTo>
                      <a:pt x="64" y="1230"/>
                    </a:lnTo>
                    <a:lnTo>
                      <a:pt x="59" y="1238"/>
                    </a:lnTo>
                    <a:lnTo>
                      <a:pt x="56" y="1248"/>
                    </a:lnTo>
                    <a:lnTo>
                      <a:pt x="61" y="1253"/>
                    </a:lnTo>
                    <a:lnTo>
                      <a:pt x="62" y="1259"/>
                    </a:lnTo>
                    <a:lnTo>
                      <a:pt x="53" y="1253"/>
                    </a:lnTo>
                    <a:lnTo>
                      <a:pt x="50" y="1246"/>
                    </a:lnTo>
                    <a:lnTo>
                      <a:pt x="41" y="1248"/>
                    </a:lnTo>
                    <a:lnTo>
                      <a:pt x="27" y="1248"/>
                    </a:lnTo>
                    <a:lnTo>
                      <a:pt x="27" y="1254"/>
                    </a:lnTo>
                    <a:lnTo>
                      <a:pt x="29" y="1259"/>
                    </a:lnTo>
                    <a:lnTo>
                      <a:pt x="13" y="1247"/>
                    </a:lnTo>
                    <a:lnTo>
                      <a:pt x="9" y="1251"/>
                    </a:lnTo>
                    <a:lnTo>
                      <a:pt x="15" y="1265"/>
                    </a:lnTo>
                    <a:lnTo>
                      <a:pt x="11" y="1272"/>
                    </a:lnTo>
                    <a:lnTo>
                      <a:pt x="13" y="1274"/>
                    </a:lnTo>
                    <a:lnTo>
                      <a:pt x="41" y="1274"/>
                    </a:lnTo>
                    <a:lnTo>
                      <a:pt x="67" y="1268"/>
                    </a:lnTo>
                    <a:lnTo>
                      <a:pt x="51" y="1275"/>
                    </a:lnTo>
                    <a:lnTo>
                      <a:pt x="53" y="1279"/>
                    </a:lnTo>
                    <a:lnTo>
                      <a:pt x="65" y="1279"/>
                    </a:lnTo>
                    <a:lnTo>
                      <a:pt x="74" y="1275"/>
                    </a:lnTo>
                    <a:lnTo>
                      <a:pt x="77" y="1278"/>
                    </a:lnTo>
                    <a:lnTo>
                      <a:pt x="67" y="1284"/>
                    </a:lnTo>
                    <a:lnTo>
                      <a:pt x="52" y="1286"/>
                    </a:lnTo>
                    <a:lnTo>
                      <a:pt x="36" y="1286"/>
                    </a:lnTo>
                    <a:lnTo>
                      <a:pt x="30" y="1281"/>
                    </a:lnTo>
                    <a:lnTo>
                      <a:pt x="24" y="1281"/>
                    </a:lnTo>
                    <a:lnTo>
                      <a:pt x="13" y="1291"/>
                    </a:lnTo>
                    <a:lnTo>
                      <a:pt x="11" y="1296"/>
                    </a:lnTo>
                    <a:lnTo>
                      <a:pt x="4" y="1295"/>
                    </a:lnTo>
                    <a:lnTo>
                      <a:pt x="2" y="1297"/>
                    </a:lnTo>
                    <a:lnTo>
                      <a:pt x="0" y="1305"/>
                    </a:lnTo>
                    <a:lnTo>
                      <a:pt x="16" y="1310"/>
                    </a:lnTo>
                    <a:lnTo>
                      <a:pt x="15" y="1316"/>
                    </a:lnTo>
                    <a:lnTo>
                      <a:pt x="15" y="1322"/>
                    </a:lnTo>
                    <a:lnTo>
                      <a:pt x="10" y="1327"/>
                    </a:lnTo>
                    <a:lnTo>
                      <a:pt x="3" y="1335"/>
                    </a:lnTo>
                    <a:lnTo>
                      <a:pt x="5" y="1343"/>
                    </a:lnTo>
                    <a:lnTo>
                      <a:pt x="3" y="1346"/>
                    </a:lnTo>
                    <a:lnTo>
                      <a:pt x="3" y="1354"/>
                    </a:lnTo>
                    <a:lnTo>
                      <a:pt x="7" y="1358"/>
                    </a:lnTo>
                    <a:lnTo>
                      <a:pt x="7" y="1365"/>
                    </a:lnTo>
                    <a:lnTo>
                      <a:pt x="22" y="1367"/>
                    </a:lnTo>
                    <a:lnTo>
                      <a:pt x="53" y="1356"/>
                    </a:lnTo>
                    <a:lnTo>
                      <a:pt x="59" y="1360"/>
                    </a:lnTo>
                    <a:lnTo>
                      <a:pt x="72" y="1360"/>
                    </a:lnTo>
                    <a:lnTo>
                      <a:pt x="74" y="1349"/>
                    </a:lnTo>
                    <a:lnTo>
                      <a:pt x="83" y="1333"/>
                    </a:lnTo>
                    <a:lnTo>
                      <a:pt x="85" y="1343"/>
                    </a:lnTo>
                    <a:lnTo>
                      <a:pt x="81" y="1356"/>
                    </a:lnTo>
                    <a:lnTo>
                      <a:pt x="88" y="1359"/>
                    </a:lnTo>
                    <a:lnTo>
                      <a:pt x="99" y="1359"/>
                    </a:lnTo>
                    <a:lnTo>
                      <a:pt x="106" y="1356"/>
                    </a:lnTo>
                    <a:lnTo>
                      <a:pt x="111" y="1360"/>
                    </a:lnTo>
                    <a:lnTo>
                      <a:pt x="122" y="1348"/>
                    </a:lnTo>
                    <a:lnTo>
                      <a:pt x="126" y="1324"/>
                    </a:lnTo>
                    <a:lnTo>
                      <a:pt x="138" y="1317"/>
                    </a:lnTo>
                    <a:lnTo>
                      <a:pt x="139" y="1322"/>
                    </a:lnTo>
                    <a:lnTo>
                      <a:pt x="131" y="1338"/>
                    </a:lnTo>
                    <a:lnTo>
                      <a:pt x="129" y="1349"/>
                    </a:lnTo>
                    <a:lnTo>
                      <a:pt x="127" y="1354"/>
                    </a:lnTo>
                    <a:lnTo>
                      <a:pt x="133" y="1353"/>
                    </a:lnTo>
                    <a:lnTo>
                      <a:pt x="140" y="1349"/>
                    </a:lnTo>
                    <a:lnTo>
                      <a:pt x="145" y="1351"/>
                    </a:lnTo>
                    <a:lnTo>
                      <a:pt x="131" y="1362"/>
                    </a:lnTo>
                    <a:lnTo>
                      <a:pt x="113" y="1369"/>
                    </a:lnTo>
                    <a:lnTo>
                      <a:pt x="111" y="1378"/>
                    </a:lnTo>
                    <a:lnTo>
                      <a:pt x="118" y="1385"/>
                    </a:lnTo>
                    <a:lnTo>
                      <a:pt x="105" y="1393"/>
                    </a:lnTo>
                    <a:lnTo>
                      <a:pt x="105" y="1383"/>
                    </a:lnTo>
                    <a:lnTo>
                      <a:pt x="101" y="1376"/>
                    </a:lnTo>
                    <a:lnTo>
                      <a:pt x="91" y="1369"/>
                    </a:lnTo>
                    <a:lnTo>
                      <a:pt x="81" y="1369"/>
                    </a:lnTo>
                    <a:lnTo>
                      <a:pt x="68" y="1372"/>
                    </a:lnTo>
                    <a:lnTo>
                      <a:pt x="57" y="1370"/>
                    </a:lnTo>
                    <a:lnTo>
                      <a:pt x="47" y="1371"/>
                    </a:lnTo>
                    <a:lnTo>
                      <a:pt x="37" y="1370"/>
                    </a:lnTo>
                    <a:lnTo>
                      <a:pt x="29" y="1378"/>
                    </a:lnTo>
                    <a:lnTo>
                      <a:pt x="10" y="1373"/>
                    </a:lnTo>
                    <a:lnTo>
                      <a:pt x="5" y="1386"/>
                    </a:lnTo>
                    <a:lnTo>
                      <a:pt x="4" y="1397"/>
                    </a:lnTo>
                    <a:lnTo>
                      <a:pt x="14" y="1397"/>
                    </a:lnTo>
                    <a:lnTo>
                      <a:pt x="18" y="1396"/>
                    </a:lnTo>
                    <a:lnTo>
                      <a:pt x="18" y="1410"/>
                    </a:lnTo>
                    <a:lnTo>
                      <a:pt x="9" y="1407"/>
                    </a:lnTo>
                    <a:lnTo>
                      <a:pt x="3" y="1401"/>
                    </a:lnTo>
                    <a:lnTo>
                      <a:pt x="2" y="1403"/>
                    </a:lnTo>
                    <a:lnTo>
                      <a:pt x="0" y="1403"/>
                    </a:lnTo>
                    <a:lnTo>
                      <a:pt x="0" y="1407"/>
                    </a:lnTo>
                    <a:lnTo>
                      <a:pt x="10" y="1425"/>
                    </a:lnTo>
                    <a:lnTo>
                      <a:pt x="16" y="1426"/>
                    </a:lnTo>
                    <a:lnTo>
                      <a:pt x="30" y="1418"/>
                    </a:lnTo>
                    <a:lnTo>
                      <a:pt x="38" y="1415"/>
                    </a:lnTo>
                    <a:lnTo>
                      <a:pt x="25" y="1429"/>
                    </a:lnTo>
                    <a:lnTo>
                      <a:pt x="20" y="1436"/>
                    </a:lnTo>
                    <a:lnTo>
                      <a:pt x="24" y="1440"/>
                    </a:lnTo>
                    <a:lnTo>
                      <a:pt x="14" y="1446"/>
                    </a:lnTo>
                    <a:lnTo>
                      <a:pt x="9" y="1452"/>
                    </a:lnTo>
                    <a:lnTo>
                      <a:pt x="10" y="1461"/>
                    </a:lnTo>
                    <a:lnTo>
                      <a:pt x="15" y="1466"/>
                    </a:lnTo>
                    <a:lnTo>
                      <a:pt x="18" y="1472"/>
                    </a:lnTo>
                    <a:lnTo>
                      <a:pt x="24" y="1467"/>
                    </a:lnTo>
                    <a:lnTo>
                      <a:pt x="30" y="1461"/>
                    </a:lnTo>
                    <a:lnTo>
                      <a:pt x="30" y="1469"/>
                    </a:lnTo>
                    <a:lnTo>
                      <a:pt x="38" y="1483"/>
                    </a:lnTo>
                    <a:lnTo>
                      <a:pt x="31" y="1484"/>
                    </a:lnTo>
                    <a:lnTo>
                      <a:pt x="22" y="1490"/>
                    </a:lnTo>
                    <a:lnTo>
                      <a:pt x="22" y="1495"/>
                    </a:lnTo>
                    <a:lnTo>
                      <a:pt x="27" y="1499"/>
                    </a:lnTo>
                    <a:lnTo>
                      <a:pt x="37" y="1493"/>
                    </a:lnTo>
                    <a:lnTo>
                      <a:pt x="43" y="1482"/>
                    </a:lnTo>
                    <a:lnTo>
                      <a:pt x="45" y="1469"/>
                    </a:lnTo>
                    <a:lnTo>
                      <a:pt x="53" y="1463"/>
                    </a:lnTo>
                    <a:lnTo>
                      <a:pt x="63" y="1451"/>
                    </a:lnTo>
                    <a:lnTo>
                      <a:pt x="73" y="1431"/>
                    </a:lnTo>
                    <a:lnTo>
                      <a:pt x="83" y="1423"/>
                    </a:lnTo>
                    <a:lnTo>
                      <a:pt x="88" y="1428"/>
                    </a:lnTo>
                    <a:lnTo>
                      <a:pt x="88" y="1431"/>
                    </a:lnTo>
                    <a:lnTo>
                      <a:pt x="100" y="1429"/>
                    </a:lnTo>
                    <a:lnTo>
                      <a:pt x="110" y="1430"/>
                    </a:lnTo>
                    <a:lnTo>
                      <a:pt x="94" y="1437"/>
                    </a:lnTo>
                    <a:lnTo>
                      <a:pt x="91" y="1448"/>
                    </a:lnTo>
                    <a:lnTo>
                      <a:pt x="89" y="1455"/>
                    </a:lnTo>
                    <a:lnTo>
                      <a:pt x="88" y="1443"/>
                    </a:lnTo>
                    <a:lnTo>
                      <a:pt x="83" y="1442"/>
                    </a:lnTo>
                    <a:lnTo>
                      <a:pt x="74" y="1456"/>
                    </a:lnTo>
                    <a:lnTo>
                      <a:pt x="64" y="1467"/>
                    </a:lnTo>
                    <a:lnTo>
                      <a:pt x="70" y="1472"/>
                    </a:lnTo>
                    <a:lnTo>
                      <a:pt x="70" y="1475"/>
                    </a:lnTo>
                    <a:lnTo>
                      <a:pt x="59" y="1482"/>
                    </a:lnTo>
                    <a:lnTo>
                      <a:pt x="40" y="1506"/>
                    </a:lnTo>
                    <a:lnTo>
                      <a:pt x="47" y="1511"/>
                    </a:lnTo>
                    <a:lnTo>
                      <a:pt x="67" y="1511"/>
                    </a:lnTo>
                    <a:lnTo>
                      <a:pt x="72" y="1506"/>
                    </a:lnTo>
                    <a:lnTo>
                      <a:pt x="74" y="1510"/>
                    </a:lnTo>
                    <a:lnTo>
                      <a:pt x="53" y="1518"/>
                    </a:lnTo>
                    <a:lnTo>
                      <a:pt x="48" y="1525"/>
                    </a:lnTo>
                    <a:lnTo>
                      <a:pt x="47" y="1528"/>
                    </a:lnTo>
                    <a:lnTo>
                      <a:pt x="37" y="1528"/>
                    </a:lnTo>
                    <a:lnTo>
                      <a:pt x="32" y="1531"/>
                    </a:lnTo>
                    <a:lnTo>
                      <a:pt x="26" y="1528"/>
                    </a:lnTo>
                    <a:lnTo>
                      <a:pt x="18" y="1539"/>
                    </a:lnTo>
                    <a:lnTo>
                      <a:pt x="13" y="1549"/>
                    </a:lnTo>
                    <a:lnTo>
                      <a:pt x="13" y="1558"/>
                    </a:lnTo>
                    <a:lnTo>
                      <a:pt x="16" y="1560"/>
                    </a:lnTo>
                    <a:lnTo>
                      <a:pt x="18" y="1564"/>
                    </a:lnTo>
                    <a:lnTo>
                      <a:pt x="26" y="1563"/>
                    </a:lnTo>
                    <a:lnTo>
                      <a:pt x="30" y="1554"/>
                    </a:lnTo>
                    <a:lnTo>
                      <a:pt x="32" y="1563"/>
                    </a:lnTo>
                    <a:lnTo>
                      <a:pt x="40" y="1563"/>
                    </a:lnTo>
                    <a:lnTo>
                      <a:pt x="42" y="1556"/>
                    </a:lnTo>
                    <a:lnTo>
                      <a:pt x="41" y="1550"/>
                    </a:lnTo>
                    <a:lnTo>
                      <a:pt x="48" y="1555"/>
                    </a:lnTo>
                    <a:lnTo>
                      <a:pt x="63" y="1547"/>
                    </a:lnTo>
                    <a:lnTo>
                      <a:pt x="68" y="1541"/>
                    </a:lnTo>
                    <a:lnTo>
                      <a:pt x="73" y="1544"/>
                    </a:lnTo>
                    <a:lnTo>
                      <a:pt x="58" y="1561"/>
                    </a:lnTo>
                    <a:lnTo>
                      <a:pt x="64" y="1561"/>
                    </a:lnTo>
                    <a:lnTo>
                      <a:pt x="64" y="1571"/>
                    </a:lnTo>
                    <a:lnTo>
                      <a:pt x="58" y="1580"/>
                    </a:lnTo>
                    <a:lnTo>
                      <a:pt x="56" y="1587"/>
                    </a:lnTo>
                    <a:lnTo>
                      <a:pt x="50" y="1593"/>
                    </a:lnTo>
                    <a:lnTo>
                      <a:pt x="51" y="1599"/>
                    </a:lnTo>
                    <a:lnTo>
                      <a:pt x="51" y="1604"/>
                    </a:lnTo>
                    <a:lnTo>
                      <a:pt x="45" y="1603"/>
                    </a:lnTo>
                    <a:lnTo>
                      <a:pt x="40" y="1606"/>
                    </a:lnTo>
                    <a:lnTo>
                      <a:pt x="36" y="1598"/>
                    </a:lnTo>
                    <a:lnTo>
                      <a:pt x="32" y="1598"/>
                    </a:lnTo>
                    <a:lnTo>
                      <a:pt x="25" y="1630"/>
                    </a:lnTo>
                    <a:lnTo>
                      <a:pt x="38" y="1647"/>
                    </a:lnTo>
                    <a:lnTo>
                      <a:pt x="59" y="1666"/>
                    </a:lnTo>
                    <a:lnTo>
                      <a:pt x="74" y="1674"/>
                    </a:lnTo>
                    <a:lnTo>
                      <a:pt x="85" y="1677"/>
                    </a:lnTo>
                    <a:lnTo>
                      <a:pt x="92" y="1665"/>
                    </a:lnTo>
                    <a:lnTo>
                      <a:pt x="92" y="1682"/>
                    </a:lnTo>
                    <a:lnTo>
                      <a:pt x="90" y="1694"/>
                    </a:lnTo>
                    <a:lnTo>
                      <a:pt x="96" y="1689"/>
                    </a:lnTo>
                    <a:lnTo>
                      <a:pt x="106" y="1695"/>
                    </a:lnTo>
                    <a:lnTo>
                      <a:pt x="110" y="1685"/>
                    </a:lnTo>
                    <a:lnTo>
                      <a:pt x="124" y="1687"/>
                    </a:lnTo>
                    <a:lnTo>
                      <a:pt x="117" y="1695"/>
                    </a:lnTo>
                    <a:lnTo>
                      <a:pt x="134" y="1701"/>
                    </a:lnTo>
                    <a:lnTo>
                      <a:pt x="145" y="1697"/>
                    </a:lnTo>
                    <a:lnTo>
                      <a:pt x="158" y="1687"/>
                    </a:lnTo>
                    <a:lnTo>
                      <a:pt x="163" y="1673"/>
                    </a:lnTo>
                    <a:lnTo>
                      <a:pt x="170" y="1684"/>
                    </a:lnTo>
                    <a:lnTo>
                      <a:pt x="190" y="1671"/>
                    </a:lnTo>
                    <a:lnTo>
                      <a:pt x="210" y="1644"/>
                    </a:lnTo>
                    <a:lnTo>
                      <a:pt x="221" y="1638"/>
                    </a:lnTo>
                    <a:lnTo>
                      <a:pt x="225" y="1627"/>
                    </a:lnTo>
                    <a:lnTo>
                      <a:pt x="231" y="1622"/>
                    </a:lnTo>
                    <a:lnTo>
                      <a:pt x="234" y="1615"/>
                    </a:lnTo>
                    <a:lnTo>
                      <a:pt x="251" y="1597"/>
                    </a:lnTo>
                    <a:lnTo>
                      <a:pt x="249" y="1590"/>
                    </a:lnTo>
                    <a:lnTo>
                      <a:pt x="261" y="1597"/>
                    </a:lnTo>
                    <a:lnTo>
                      <a:pt x="274" y="1597"/>
                    </a:lnTo>
                    <a:lnTo>
                      <a:pt x="282" y="1593"/>
                    </a:lnTo>
                    <a:lnTo>
                      <a:pt x="285" y="1581"/>
                    </a:lnTo>
                    <a:lnTo>
                      <a:pt x="287" y="1574"/>
                    </a:lnTo>
                    <a:lnTo>
                      <a:pt x="294" y="1566"/>
                    </a:lnTo>
                    <a:lnTo>
                      <a:pt x="293" y="1556"/>
                    </a:lnTo>
                    <a:lnTo>
                      <a:pt x="287" y="1549"/>
                    </a:lnTo>
                    <a:lnTo>
                      <a:pt x="283" y="1541"/>
                    </a:lnTo>
                    <a:lnTo>
                      <a:pt x="285" y="1538"/>
                    </a:lnTo>
                    <a:lnTo>
                      <a:pt x="287" y="1533"/>
                    </a:lnTo>
                    <a:lnTo>
                      <a:pt x="284" y="1522"/>
                    </a:lnTo>
                    <a:lnTo>
                      <a:pt x="289" y="1526"/>
                    </a:lnTo>
                    <a:lnTo>
                      <a:pt x="293" y="1533"/>
                    </a:lnTo>
                    <a:lnTo>
                      <a:pt x="293" y="1541"/>
                    </a:lnTo>
                    <a:lnTo>
                      <a:pt x="299" y="1539"/>
                    </a:lnTo>
                    <a:lnTo>
                      <a:pt x="300" y="1533"/>
                    </a:lnTo>
                    <a:lnTo>
                      <a:pt x="295" y="1525"/>
                    </a:lnTo>
                    <a:lnTo>
                      <a:pt x="294" y="1509"/>
                    </a:lnTo>
                    <a:lnTo>
                      <a:pt x="296" y="1505"/>
                    </a:lnTo>
                    <a:lnTo>
                      <a:pt x="299" y="1506"/>
                    </a:lnTo>
                    <a:lnTo>
                      <a:pt x="305" y="1502"/>
                    </a:lnTo>
                    <a:lnTo>
                      <a:pt x="310" y="1505"/>
                    </a:lnTo>
                    <a:lnTo>
                      <a:pt x="310" y="1512"/>
                    </a:lnTo>
                    <a:lnTo>
                      <a:pt x="303" y="1516"/>
                    </a:lnTo>
                    <a:lnTo>
                      <a:pt x="303" y="1522"/>
                    </a:lnTo>
                    <a:lnTo>
                      <a:pt x="305" y="1533"/>
                    </a:lnTo>
                    <a:lnTo>
                      <a:pt x="307" y="1563"/>
                    </a:lnTo>
                    <a:lnTo>
                      <a:pt x="310" y="1574"/>
                    </a:lnTo>
                    <a:lnTo>
                      <a:pt x="317" y="1572"/>
                    </a:lnTo>
                    <a:lnTo>
                      <a:pt x="327" y="1581"/>
                    </a:lnTo>
                    <a:lnTo>
                      <a:pt x="333" y="1580"/>
                    </a:lnTo>
                    <a:lnTo>
                      <a:pt x="337" y="1587"/>
                    </a:lnTo>
                    <a:lnTo>
                      <a:pt x="339" y="1592"/>
                    </a:lnTo>
                    <a:lnTo>
                      <a:pt x="339" y="1614"/>
                    </a:lnTo>
                    <a:lnTo>
                      <a:pt x="343" y="1601"/>
                    </a:lnTo>
                    <a:lnTo>
                      <a:pt x="347" y="1609"/>
                    </a:lnTo>
                    <a:lnTo>
                      <a:pt x="355" y="1603"/>
                    </a:lnTo>
                    <a:lnTo>
                      <a:pt x="363" y="1566"/>
                    </a:lnTo>
                    <a:lnTo>
                      <a:pt x="359" y="1554"/>
                    </a:lnTo>
                    <a:lnTo>
                      <a:pt x="358" y="1537"/>
                    </a:lnTo>
                    <a:lnTo>
                      <a:pt x="370" y="1516"/>
                    </a:lnTo>
                    <a:lnTo>
                      <a:pt x="370" y="1502"/>
                    </a:lnTo>
                    <a:lnTo>
                      <a:pt x="397" y="1491"/>
                    </a:lnTo>
                    <a:lnTo>
                      <a:pt x="403" y="1480"/>
                    </a:lnTo>
                    <a:lnTo>
                      <a:pt x="405" y="1466"/>
                    </a:lnTo>
                    <a:lnTo>
                      <a:pt x="401" y="1457"/>
                    </a:lnTo>
                    <a:lnTo>
                      <a:pt x="408" y="1428"/>
                    </a:lnTo>
                    <a:lnTo>
                      <a:pt x="400" y="1394"/>
                    </a:lnTo>
                    <a:lnTo>
                      <a:pt x="390" y="1382"/>
                    </a:lnTo>
                    <a:lnTo>
                      <a:pt x="392" y="1375"/>
                    </a:lnTo>
                    <a:lnTo>
                      <a:pt x="407" y="1369"/>
                    </a:lnTo>
                    <a:lnTo>
                      <a:pt x="417" y="1358"/>
                    </a:lnTo>
                    <a:lnTo>
                      <a:pt x="423" y="1339"/>
                    </a:lnTo>
                    <a:lnTo>
                      <a:pt x="420" y="1318"/>
                    </a:lnTo>
                    <a:lnTo>
                      <a:pt x="400" y="1303"/>
                    </a:lnTo>
                    <a:lnTo>
                      <a:pt x="391" y="1287"/>
                    </a:lnTo>
                    <a:lnTo>
                      <a:pt x="390" y="1267"/>
                    </a:lnTo>
                    <a:lnTo>
                      <a:pt x="391" y="1225"/>
                    </a:lnTo>
                    <a:lnTo>
                      <a:pt x="386" y="1210"/>
                    </a:lnTo>
                    <a:lnTo>
                      <a:pt x="384" y="1206"/>
                    </a:lnTo>
                    <a:lnTo>
                      <a:pt x="384" y="1194"/>
                    </a:lnTo>
                    <a:lnTo>
                      <a:pt x="386" y="1186"/>
                    </a:lnTo>
                    <a:lnTo>
                      <a:pt x="386" y="1166"/>
                    </a:lnTo>
                    <a:lnTo>
                      <a:pt x="390" y="1156"/>
                    </a:lnTo>
                    <a:lnTo>
                      <a:pt x="391" y="1144"/>
                    </a:lnTo>
                    <a:lnTo>
                      <a:pt x="397" y="1134"/>
                    </a:lnTo>
                    <a:lnTo>
                      <a:pt x="392" y="1129"/>
                    </a:lnTo>
                    <a:lnTo>
                      <a:pt x="386" y="1116"/>
                    </a:lnTo>
                    <a:lnTo>
                      <a:pt x="382" y="1097"/>
                    </a:lnTo>
                    <a:lnTo>
                      <a:pt x="387" y="1077"/>
                    </a:lnTo>
                    <a:lnTo>
                      <a:pt x="393" y="1063"/>
                    </a:lnTo>
                    <a:lnTo>
                      <a:pt x="418" y="1032"/>
                    </a:lnTo>
                    <a:lnTo>
                      <a:pt x="435" y="1021"/>
                    </a:lnTo>
                    <a:lnTo>
                      <a:pt x="456" y="1015"/>
                    </a:lnTo>
                    <a:lnTo>
                      <a:pt x="473" y="1018"/>
                    </a:lnTo>
                    <a:lnTo>
                      <a:pt x="488" y="1020"/>
                    </a:lnTo>
                    <a:lnTo>
                      <a:pt x="498" y="1007"/>
                    </a:lnTo>
                    <a:lnTo>
                      <a:pt x="500" y="995"/>
                    </a:lnTo>
                    <a:lnTo>
                      <a:pt x="500" y="976"/>
                    </a:lnTo>
                    <a:lnTo>
                      <a:pt x="494" y="964"/>
                    </a:lnTo>
                    <a:lnTo>
                      <a:pt x="479" y="948"/>
                    </a:lnTo>
                    <a:lnTo>
                      <a:pt x="478" y="939"/>
                    </a:lnTo>
                    <a:lnTo>
                      <a:pt x="498" y="907"/>
                    </a:lnTo>
                    <a:lnTo>
                      <a:pt x="515" y="870"/>
                    </a:lnTo>
                    <a:lnTo>
                      <a:pt x="524" y="820"/>
                    </a:lnTo>
                    <a:lnTo>
                      <a:pt x="525" y="790"/>
                    </a:lnTo>
                    <a:lnTo>
                      <a:pt x="525" y="769"/>
                    </a:lnTo>
                    <a:lnTo>
                      <a:pt x="524" y="754"/>
                    </a:lnTo>
                    <a:lnTo>
                      <a:pt x="531" y="750"/>
                    </a:lnTo>
                    <a:lnTo>
                      <a:pt x="542" y="750"/>
                    </a:lnTo>
                    <a:lnTo>
                      <a:pt x="559" y="736"/>
                    </a:lnTo>
                    <a:lnTo>
                      <a:pt x="564" y="724"/>
                    </a:lnTo>
                    <a:lnTo>
                      <a:pt x="567" y="704"/>
                    </a:lnTo>
                    <a:lnTo>
                      <a:pt x="573" y="688"/>
                    </a:lnTo>
                    <a:lnTo>
                      <a:pt x="596" y="657"/>
                    </a:lnTo>
                    <a:lnTo>
                      <a:pt x="604" y="644"/>
                    </a:lnTo>
                    <a:lnTo>
                      <a:pt x="616" y="629"/>
                    </a:lnTo>
                    <a:lnTo>
                      <a:pt x="622" y="618"/>
                    </a:lnTo>
                    <a:lnTo>
                      <a:pt x="624" y="609"/>
                    </a:lnTo>
                    <a:lnTo>
                      <a:pt x="623" y="596"/>
                    </a:lnTo>
                    <a:lnTo>
                      <a:pt x="610" y="574"/>
                    </a:lnTo>
                    <a:lnTo>
                      <a:pt x="613" y="560"/>
                    </a:lnTo>
                    <a:lnTo>
                      <a:pt x="627" y="543"/>
                    </a:lnTo>
                    <a:lnTo>
                      <a:pt x="633" y="532"/>
                    </a:lnTo>
                    <a:lnTo>
                      <a:pt x="635" y="520"/>
                    </a:lnTo>
                    <a:lnTo>
                      <a:pt x="639" y="503"/>
                    </a:lnTo>
                    <a:lnTo>
                      <a:pt x="648" y="492"/>
                    </a:lnTo>
                    <a:lnTo>
                      <a:pt x="666" y="472"/>
                    </a:lnTo>
                    <a:lnTo>
                      <a:pt x="678" y="469"/>
                    </a:lnTo>
                    <a:lnTo>
                      <a:pt x="691" y="476"/>
                    </a:lnTo>
                    <a:lnTo>
                      <a:pt x="701" y="488"/>
                    </a:lnTo>
                    <a:lnTo>
                      <a:pt x="704" y="490"/>
                    </a:lnTo>
                    <a:lnTo>
                      <a:pt x="714" y="473"/>
                    </a:lnTo>
                    <a:lnTo>
                      <a:pt x="719" y="452"/>
                    </a:lnTo>
                    <a:lnTo>
                      <a:pt x="721" y="442"/>
                    </a:lnTo>
                    <a:lnTo>
                      <a:pt x="719" y="419"/>
                    </a:lnTo>
                    <a:lnTo>
                      <a:pt x="724" y="409"/>
                    </a:lnTo>
                    <a:lnTo>
                      <a:pt x="729" y="404"/>
                    </a:lnTo>
                    <a:lnTo>
                      <a:pt x="739" y="403"/>
                    </a:lnTo>
                    <a:lnTo>
                      <a:pt x="769" y="407"/>
                    </a:lnTo>
                    <a:lnTo>
                      <a:pt x="812" y="423"/>
                    </a:lnTo>
                    <a:lnTo>
                      <a:pt x="821" y="420"/>
                    </a:lnTo>
                    <a:lnTo>
                      <a:pt x="828" y="412"/>
                    </a:lnTo>
                    <a:lnTo>
                      <a:pt x="819" y="403"/>
                    </a:lnTo>
                    <a:lnTo>
                      <a:pt x="817" y="392"/>
                    </a:lnTo>
                    <a:lnTo>
                      <a:pt x="823" y="382"/>
                    </a:lnTo>
                    <a:lnTo>
                      <a:pt x="827" y="366"/>
                    </a:lnTo>
                    <a:lnTo>
                      <a:pt x="831" y="361"/>
                    </a:lnTo>
                    <a:lnTo>
                      <a:pt x="833" y="352"/>
                    </a:lnTo>
                    <a:lnTo>
                      <a:pt x="832" y="342"/>
                    </a:lnTo>
                    <a:lnTo>
                      <a:pt x="827" y="336"/>
                    </a:lnTo>
                    <a:lnTo>
                      <a:pt x="826" y="326"/>
                    </a:lnTo>
                    <a:lnTo>
                      <a:pt x="831" y="323"/>
                    </a:lnTo>
                    <a:lnTo>
                      <a:pt x="854" y="323"/>
                    </a:lnTo>
                    <a:lnTo>
                      <a:pt x="857" y="316"/>
                    </a:lnTo>
                    <a:lnTo>
                      <a:pt x="865" y="313"/>
                    </a:lnTo>
                    <a:lnTo>
                      <a:pt x="874" y="317"/>
                    </a:lnTo>
                    <a:lnTo>
                      <a:pt x="882" y="313"/>
                    </a:lnTo>
                    <a:lnTo>
                      <a:pt x="880" y="302"/>
                    </a:lnTo>
                    <a:lnTo>
                      <a:pt x="879" y="290"/>
                    </a:lnTo>
                    <a:lnTo>
                      <a:pt x="891" y="283"/>
                    </a:lnTo>
                    <a:lnTo>
                      <a:pt x="906" y="289"/>
                    </a:lnTo>
                    <a:lnTo>
                      <a:pt x="917" y="300"/>
                    </a:lnTo>
                    <a:lnTo>
                      <a:pt x="947" y="344"/>
                    </a:lnTo>
                    <a:lnTo>
                      <a:pt x="952" y="363"/>
                    </a:lnTo>
                    <a:lnTo>
                      <a:pt x="957" y="371"/>
                    </a:lnTo>
                    <a:lnTo>
                      <a:pt x="983" y="375"/>
                    </a:lnTo>
                    <a:lnTo>
                      <a:pt x="998" y="383"/>
                    </a:lnTo>
                    <a:lnTo>
                      <a:pt x="1010" y="382"/>
                    </a:lnTo>
                    <a:lnTo>
                      <a:pt x="1025" y="374"/>
                    </a:lnTo>
                    <a:lnTo>
                      <a:pt x="1042" y="353"/>
                    </a:lnTo>
                    <a:lnTo>
                      <a:pt x="1052" y="360"/>
                    </a:lnTo>
                    <a:lnTo>
                      <a:pt x="1061" y="374"/>
                    </a:lnTo>
                    <a:lnTo>
                      <a:pt x="1064" y="382"/>
                    </a:lnTo>
                    <a:lnTo>
                      <a:pt x="1074" y="385"/>
                    </a:lnTo>
                    <a:lnTo>
                      <a:pt x="1090" y="377"/>
                    </a:lnTo>
                    <a:lnTo>
                      <a:pt x="1102" y="368"/>
                    </a:lnTo>
                    <a:lnTo>
                      <a:pt x="1111" y="354"/>
                    </a:lnTo>
                    <a:lnTo>
                      <a:pt x="1137" y="334"/>
                    </a:lnTo>
                    <a:lnTo>
                      <a:pt x="1139" y="322"/>
                    </a:lnTo>
                    <a:lnTo>
                      <a:pt x="1137" y="299"/>
                    </a:lnTo>
                    <a:lnTo>
                      <a:pt x="1137" y="285"/>
                    </a:lnTo>
                    <a:lnTo>
                      <a:pt x="1140" y="243"/>
                    </a:lnTo>
                    <a:lnTo>
                      <a:pt x="1154" y="212"/>
                    </a:lnTo>
                    <a:lnTo>
                      <a:pt x="1164" y="199"/>
                    </a:lnTo>
                    <a:lnTo>
                      <a:pt x="1177" y="192"/>
                    </a:lnTo>
                    <a:lnTo>
                      <a:pt x="1202" y="189"/>
                    </a:lnTo>
                    <a:lnTo>
                      <a:pt x="1240" y="172"/>
                    </a:lnTo>
                    <a:lnTo>
                      <a:pt x="1263" y="167"/>
                    </a:lnTo>
                    <a:lnTo>
                      <a:pt x="1268" y="172"/>
                    </a:lnTo>
                    <a:lnTo>
                      <a:pt x="1278" y="193"/>
                    </a:lnTo>
                    <a:lnTo>
                      <a:pt x="1289" y="202"/>
                    </a:lnTo>
                    <a:lnTo>
                      <a:pt x="1307" y="208"/>
                    </a:lnTo>
                    <a:lnTo>
                      <a:pt x="1325" y="225"/>
                    </a:lnTo>
                    <a:lnTo>
                      <a:pt x="1332" y="253"/>
                    </a:lnTo>
                    <a:lnTo>
                      <a:pt x="1333" y="269"/>
                    </a:lnTo>
                    <a:lnTo>
                      <a:pt x="1314" y="294"/>
                    </a:lnTo>
                    <a:lnTo>
                      <a:pt x="1310" y="306"/>
                    </a:lnTo>
                    <a:lnTo>
                      <a:pt x="1311" y="317"/>
                    </a:lnTo>
                    <a:lnTo>
                      <a:pt x="1321" y="325"/>
                    </a:lnTo>
                    <a:lnTo>
                      <a:pt x="1323" y="323"/>
                    </a:lnTo>
                    <a:lnTo>
                      <a:pt x="1332" y="315"/>
                    </a:lnTo>
                    <a:lnTo>
                      <a:pt x="1333" y="311"/>
                    </a:lnTo>
                    <a:lnTo>
                      <a:pt x="1334" y="300"/>
                    </a:lnTo>
                    <a:lnTo>
                      <a:pt x="1337" y="295"/>
                    </a:lnTo>
                    <a:lnTo>
                      <a:pt x="1369" y="275"/>
                    </a:lnTo>
                    <a:lnTo>
                      <a:pt x="1375" y="269"/>
                    </a:lnTo>
                    <a:lnTo>
                      <a:pt x="1381" y="239"/>
                    </a:lnTo>
                    <a:lnTo>
                      <a:pt x="1403" y="252"/>
                    </a:lnTo>
                    <a:lnTo>
                      <a:pt x="1416" y="250"/>
                    </a:lnTo>
                    <a:lnTo>
                      <a:pt x="1418" y="243"/>
                    </a:lnTo>
                    <a:lnTo>
                      <a:pt x="1422" y="231"/>
                    </a:lnTo>
                    <a:lnTo>
                      <a:pt x="1422" y="220"/>
                    </a:lnTo>
                    <a:lnTo>
                      <a:pt x="1419" y="21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75" name="Freeform 221"/>
              <p:cNvSpPr>
                <a:spLocks noChangeAspect="1"/>
              </p:cNvSpPr>
              <p:nvPr/>
            </p:nvSpPr>
            <p:spPr bwMode="gray">
              <a:xfrm>
                <a:off x="4952206" y="2013297"/>
                <a:ext cx="227013" cy="520700"/>
              </a:xfrm>
              <a:custGeom>
                <a:avLst/>
                <a:gdLst/>
                <a:ahLst/>
                <a:cxnLst>
                  <a:cxn ang="0">
                    <a:pos x="13" y="1339"/>
                  </a:cxn>
                  <a:cxn ang="0">
                    <a:pos x="27" y="1349"/>
                  </a:cxn>
                  <a:cxn ang="0">
                    <a:pos x="43" y="1396"/>
                  </a:cxn>
                  <a:cxn ang="0">
                    <a:pos x="56" y="1468"/>
                  </a:cxn>
                  <a:cxn ang="0">
                    <a:pos x="92" y="1538"/>
                  </a:cxn>
                  <a:cxn ang="0">
                    <a:pos x="91" y="1593"/>
                  </a:cxn>
                  <a:cxn ang="0">
                    <a:pos x="107" y="1636"/>
                  </a:cxn>
                  <a:cxn ang="0">
                    <a:pos x="169" y="1598"/>
                  </a:cxn>
                  <a:cxn ang="0">
                    <a:pos x="227" y="1564"/>
                  </a:cxn>
                  <a:cxn ang="0">
                    <a:pos x="286" y="1484"/>
                  </a:cxn>
                  <a:cxn ang="0">
                    <a:pos x="300" y="1407"/>
                  </a:cxn>
                  <a:cxn ang="0">
                    <a:pos x="301" y="1378"/>
                  </a:cxn>
                  <a:cxn ang="0">
                    <a:pos x="288" y="1329"/>
                  </a:cxn>
                  <a:cxn ang="0">
                    <a:pos x="276" y="1310"/>
                  </a:cxn>
                  <a:cxn ang="0">
                    <a:pos x="350" y="1279"/>
                  </a:cxn>
                  <a:cxn ang="0">
                    <a:pos x="389" y="1243"/>
                  </a:cxn>
                  <a:cxn ang="0">
                    <a:pos x="341" y="1241"/>
                  </a:cxn>
                  <a:cxn ang="0">
                    <a:pos x="290" y="1219"/>
                  </a:cxn>
                  <a:cxn ang="0">
                    <a:pos x="338" y="1218"/>
                  </a:cxn>
                  <a:cxn ang="0">
                    <a:pos x="371" y="1232"/>
                  </a:cxn>
                  <a:cxn ang="0">
                    <a:pos x="394" y="1138"/>
                  </a:cxn>
                  <a:cxn ang="0">
                    <a:pos x="352" y="1100"/>
                  </a:cxn>
                  <a:cxn ang="0">
                    <a:pos x="308" y="1148"/>
                  </a:cxn>
                  <a:cxn ang="0">
                    <a:pos x="319" y="1127"/>
                  </a:cxn>
                  <a:cxn ang="0">
                    <a:pos x="331" y="1060"/>
                  </a:cxn>
                  <a:cxn ang="0">
                    <a:pos x="344" y="979"/>
                  </a:cxn>
                  <a:cxn ang="0">
                    <a:pos x="340" y="879"/>
                  </a:cxn>
                  <a:cxn ang="0">
                    <a:pos x="370" y="850"/>
                  </a:cxn>
                  <a:cxn ang="0">
                    <a:pos x="393" y="840"/>
                  </a:cxn>
                  <a:cxn ang="0">
                    <a:pos x="410" y="809"/>
                  </a:cxn>
                  <a:cxn ang="0">
                    <a:pos x="449" y="764"/>
                  </a:cxn>
                  <a:cxn ang="0">
                    <a:pos x="503" y="735"/>
                  </a:cxn>
                  <a:cxn ang="0">
                    <a:pos x="555" y="664"/>
                  </a:cxn>
                  <a:cxn ang="0">
                    <a:pos x="572" y="639"/>
                  </a:cxn>
                  <a:cxn ang="0">
                    <a:pos x="551" y="594"/>
                  </a:cxn>
                  <a:cxn ang="0">
                    <a:pos x="569" y="527"/>
                  </a:cxn>
                  <a:cxn ang="0">
                    <a:pos x="593" y="503"/>
                  </a:cxn>
                  <a:cxn ang="0">
                    <a:pos x="614" y="493"/>
                  </a:cxn>
                  <a:cxn ang="0">
                    <a:pos x="628" y="460"/>
                  </a:cxn>
                  <a:cxn ang="0">
                    <a:pos x="661" y="473"/>
                  </a:cxn>
                  <a:cxn ang="0">
                    <a:pos x="712" y="449"/>
                  </a:cxn>
                  <a:cxn ang="0">
                    <a:pos x="687" y="296"/>
                  </a:cxn>
                  <a:cxn ang="0">
                    <a:pos x="683" y="186"/>
                  </a:cxn>
                  <a:cxn ang="0">
                    <a:pos x="528" y="5"/>
                  </a:cxn>
                  <a:cxn ang="0">
                    <a:pos x="502" y="29"/>
                  </a:cxn>
                  <a:cxn ang="0">
                    <a:pos x="490" y="97"/>
                  </a:cxn>
                  <a:cxn ang="0">
                    <a:pos x="390" y="119"/>
                  </a:cxn>
                  <a:cxn ang="0">
                    <a:pos x="335" y="149"/>
                  </a:cxn>
                  <a:cxn ang="0">
                    <a:pos x="279" y="251"/>
                  </a:cxn>
                  <a:cxn ang="0">
                    <a:pos x="242" y="364"/>
                  </a:cxn>
                  <a:cxn ang="0">
                    <a:pos x="194" y="446"/>
                  </a:cxn>
                  <a:cxn ang="0">
                    <a:pos x="163" y="641"/>
                  </a:cxn>
                  <a:cxn ang="0">
                    <a:pos x="104" y="697"/>
                  </a:cxn>
                  <a:cxn ang="0">
                    <a:pos x="66" y="811"/>
                  </a:cxn>
                  <a:cxn ang="0">
                    <a:pos x="55" y="886"/>
                  </a:cxn>
                  <a:cxn ang="0">
                    <a:pos x="86" y="1035"/>
                  </a:cxn>
                  <a:cxn ang="0">
                    <a:pos x="74" y="1143"/>
                  </a:cxn>
                  <a:cxn ang="0">
                    <a:pos x="32" y="1242"/>
                  </a:cxn>
                </a:cxnLst>
                <a:rect l="0" t="0" r="r" b="b"/>
                <a:pathLst>
                  <a:path w="715" h="1640">
                    <a:moveTo>
                      <a:pt x="6" y="1264"/>
                    </a:moveTo>
                    <a:lnTo>
                      <a:pt x="0" y="1276"/>
                    </a:lnTo>
                    <a:lnTo>
                      <a:pt x="0" y="1288"/>
                    </a:lnTo>
                    <a:lnTo>
                      <a:pt x="5" y="1328"/>
                    </a:lnTo>
                    <a:lnTo>
                      <a:pt x="7" y="1333"/>
                    </a:lnTo>
                    <a:lnTo>
                      <a:pt x="12" y="1335"/>
                    </a:lnTo>
                    <a:lnTo>
                      <a:pt x="13" y="1339"/>
                    </a:lnTo>
                    <a:lnTo>
                      <a:pt x="15" y="1346"/>
                    </a:lnTo>
                    <a:lnTo>
                      <a:pt x="13" y="1350"/>
                    </a:lnTo>
                    <a:lnTo>
                      <a:pt x="19" y="1343"/>
                    </a:lnTo>
                    <a:lnTo>
                      <a:pt x="21" y="1335"/>
                    </a:lnTo>
                    <a:lnTo>
                      <a:pt x="26" y="1340"/>
                    </a:lnTo>
                    <a:lnTo>
                      <a:pt x="22" y="1350"/>
                    </a:lnTo>
                    <a:lnTo>
                      <a:pt x="27" y="1349"/>
                    </a:lnTo>
                    <a:lnTo>
                      <a:pt x="29" y="1351"/>
                    </a:lnTo>
                    <a:lnTo>
                      <a:pt x="24" y="1355"/>
                    </a:lnTo>
                    <a:lnTo>
                      <a:pt x="17" y="1366"/>
                    </a:lnTo>
                    <a:lnTo>
                      <a:pt x="33" y="1371"/>
                    </a:lnTo>
                    <a:lnTo>
                      <a:pt x="35" y="1381"/>
                    </a:lnTo>
                    <a:lnTo>
                      <a:pt x="33" y="1398"/>
                    </a:lnTo>
                    <a:lnTo>
                      <a:pt x="43" y="1396"/>
                    </a:lnTo>
                    <a:lnTo>
                      <a:pt x="45" y="1407"/>
                    </a:lnTo>
                    <a:lnTo>
                      <a:pt x="39" y="1415"/>
                    </a:lnTo>
                    <a:lnTo>
                      <a:pt x="42" y="1431"/>
                    </a:lnTo>
                    <a:lnTo>
                      <a:pt x="40" y="1442"/>
                    </a:lnTo>
                    <a:lnTo>
                      <a:pt x="49" y="1442"/>
                    </a:lnTo>
                    <a:lnTo>
                      <a:pt x="54" y="1456"/>
                    </a:lnTo>
                    <a:lnTo>
                      <a:pt x="56" y="1468"/>
                    </a:lnTo>
                    <a:lnTo>
                      <a:pt x="62" y="1487"/>
                    </a:lnTo>
                    <a:lnTo>
                      <a:pt x="74" y="1496"/>
                    </a:lnTo>
                    <a:lnTo>
                      <a:pt x="78" y="1509"/>
                    </a:lnTo>
                    <a:lnTo>
                      <a:pt x="91" y="1516"/>
                    </a:lnTo>
                    <a:lnTo>
                      <a:pt x="98" y="1526"/>
                    </a:lnTo>
                    <a:lnTo>
                      <a:pt x="98" y="1534"/>
                    </a:lnTo>
                    <a:lnTo>
                      <a:pt x="92" y="1538"/>
                    </a:lnTo>
                    <a:lnTo>
                      <a:pt x="85" y="1537"/>
                    </a:lnTo>
                    <a:lnTo>
                      <a:pt x="82" y="1541"/>
                    </a:lnTo>
                    <a:lnTo>
                      <a:pt x="89" y="1557"/>
                    </a:lnTo>
                    <a:lnTo>
                      <a:pt x="82" y="1555"/>
                    </a:lnTo>
                    <a:lnTo>
                      <a:pt x="75" y="1553"/>
                    </a:lnTo>
                    <a:lnTo>
                      <a:pt x="75" y="1559"/>
                    </a:lnTo>
                    <a:lnTo>
                      <a:pt x="91" y="1593"/>
                    </a:lnTo>
                    <a:lnTo>
                      <a:pt x="98" y="1604"/>
                    </a:lnTo>
                    <a:lnTo>
                      <a:pt x="102" y="1614"/>
                    </a:lnTo>
                    <a:lnTo>
                      <a:pt x="99" y="1620"/>
                    </a:lnTo>
                    <a:lnTo>
                      <a:pt x="98" y="1631"/>
                    </a:lnTo>
                    <a:lnTo>
                      <a:pt x="94" y="1633"/>
                    </a:lnTo>
                    <a:lnTo>
                      <a:pt x="93" y="1638"/>
                    </a:lnTo>
                    <a:lnTo>
                      <a:pt x="107" y="1636"/>
                    </a:lnTo>
                    <a:lnTo>
                      <a:pt x="118" y="1640"/>
                    </a:lnTo>
                    <a:lnTo>
                      <a:pt x="136" y="1634"/>
                    </a:lnTo>
                    <a:lnTo>
                      <a:pt x="152" y="1633"/>
                    </a:lnTo>
                    <a:lnTo>
                      <a:pt x="163" y="1638"/>
                    </a:lnTo>
                    <a:lnTo>
                      <a:pt x="168" y="1634"/>
                    </a:lnTo>
                    <a:lnTo>
                      <a:pt x="172" y="1620"/>
                    </a:lnTo>
                    <a:lnTo>
                      <a:pt x="169" y="1598"/>
                    </a:lnTo>
                    <a:lnTo>
                      <a:pt x="174" y="1585"/>
                    </a:lnTo>
                    <a:lnTo>
                      <a:pt x="180" y="1574"/>
                    </a:lnTo>
                    <a:lnTo>
                      <a:pt x="189" y="1576"/>
                    </a:lnTo>
                    <a:lnTo>
                      <a:pt x="194" y="1566"/>
                    </a:lnTo>
                    <a:lnTo>
                      <a:pt x="204" y="1559"/>
                    </a:lnTo>
                    <a:lnTo>
                      <a:pt x="218" y="1560"/>
                    </a:lnTo>
                    <a:lnTo>
                      <a:pt x="227" y="1564"/>
                    </a:lnTo>
                    <a:lnTo>
                      <a:pt x="238" y="1560"/>
                    </a:lnTo>
                    <a:lnTo>
                      <a:pt x="250" y="1564"/>
                    </a:lnTo>
                    <a:lnTo>
                      <a:pt x="261" y="1564"/>
                    </a:lnTo>
                    <a:lnTo>
                      <a:pt x="266" y="1544"/>
                    </a:lnTo>
                    <a:lnTo>
                      <a:pt x="276" y="1522"/>
                    </a:lnTo>
                    <a:lnTo>
                      <a:pt x="285" y="1505"/>
                    </a:lnTo>
                    <a:lnTo>
                      <a:pt x="286" y="1484"/>
                    </a:lnTo>
                    <a:lnTo>
                      <a:pt x="291" y="1472"/>
                    </a:lnTo>
                    <a:lnTo>
                      <a:pt x="290" y="1457"/>
                    </a:lnTo>
                    <a:lnTo>
                      <a:pt x="293" y="1446"/>
                    </a:lnTo>
                    <a:lnTo>
                      <a:pt x="298" y="1435"/>
                    </a:lnTo>
                    <a:lnTo>
                      <a:pt x="298" y="1424"/>
                    </a:lnTo>
                    <a:lnTo>
                      <a:pt x="295" y="1418"/>
                    </a:lnTo>
                    <a:lnTo>
                      <a:pt x="300" y="1407"/>
                    </a:lnTo>
                    <a:lnTo>
                      <a:pt x="298" y="1398"/>
                    </a:lnTo>
                    <a:lnTo>
                      <a:pt x="293" y="1392"/>
                    </a:lnTo>
                    <a:lnTo>
                      <a:pt x="292" y="1386"/>
                    </a:lnTo>
                    <a:lnTo>
                      <a:pt x="293" y="1382"/>
                    </a:lnTo>
                    <a:lnTo>
                      <a:pt x="300" y="1385"/>
                    </a:lnTo>
                    <a:lnTo>
                      <a:pt x="304" y="1385"/>
                    </a:lnTo>
                    <a:lnTo>
                      <a:pt x="301" y="1378"/>
                    </a:lnTo>
                    <a:lnTo>
                      <a:pt x="302" y="1374"/>
                    </a:lnTo>
                    <a:lnTo>
                      <a:pt x="304" y="1367"/>
                    </a:lnTo>
                    <a:lnTo>
                      <a:pt x="304" y="1362"/>
                    </a:lnTo>
                    <a:lnTo>
                      <a:pt x="307" y="1345"/>
                    </a:lnTo>
                    <a:lnTo>
                      <a:pt x="306" y="1340"/>
                    </a:lnTo>
                    <a:lnTo>
                      <a:pt x="297" y="1334"/>
                    </a:lnTo>
                    <a:lnTo>
                      <a:pt x="288" y="1329"/>
                    </a:lnTo>
                    <a:lnTo>
                      <a:pt x="291" y="1328"/>
                    </a:lnTo>
                    <a:lnTo>
                      <a:pt x="300" y="1332"/>
                    </a:lnTo>
                    <a:lnTo>
                      <a:pt x="309" y="1329"/>
                    </a:lnTo>
                    <a:lnTo>
                      <a:pt x="312" y="1326"/>
                    </a:lnTo>
                    <a:lnTo>
                      <a:pt x="302" y="1317"/>
                    </a:lnTo>
                    <a:lnTo>
                      <a:pt x="274" y="1312"/>
                    </a:lnTo>
                    <a:lnTo>
                      <a:pt x="276" y="1310"/>
                    </a:lnTo>
                    <a:lnTo>
                      <a:pt x="298" y="1307"/>
                    </a:lnTo>
                    <a:lnTo>
                      <a:pt x="311" y="1311"/>
                    </a:lnTo>
                    <a:lnTo>
                      <a:pt x="318" y="1307"/>
                    </a:lnTo>
                    <a:lnTo>
                      <a:pt x="320" y="1299"/>
                    </a:lnTo>
                    <a:lnTo>
                      <a:pt x="334" y="1297"/>
                    </a:lnTo>
                    <a:lnTo>
                      <a:pt x="345" y="1286"/>
                    </a:lnTo>
                    <a:lnTo>
                      <a:pt x="350" y="1279"/>
                    </a:lnTo>
                    <a:lnTo>
                      <a:pt x="350" y="1268"/>
                    </a:lnTo>
                    <a:lnTo>
                      <a:pt x="359" y="1270"/>
                    </a:lnTo>
                    <a:lnTo>
                      <a:pt x="359" y="1281"/>
                    </a:lnTo>
                    <a:lnTo>
                      <a:pt x="371" y="1280"/>
                    </a:lnTo>
                    <a:lnTo>
                      <a:pt x="378" y="1268"/>
                    </a:lnTo>
                    <a:lnTo>
                      <a:pt x="392" y="1256"/>
                    </a:lnTo>
                    <a:lnTo>
                      <a:pt x="389" y="1243"/>
                    </a:lnTo>
                    <a:lnTo>
                      <a:pt x="394" y="1248"/>
                    </a:lnTo>
                    <a:lnTo>
                      <a:pt x="400" y="1248"/>
                    </a:lnTo>
                    <a:lnTo>
                      <a:pt x="400" y="1242"/>
                    </a:lnTo>
                    <a:lnTo>
                      <a:pt x="406" y="1237"/>
                    </a:lnTo>
                    <a:lnTo>
                      <a:pt x="405" y="1232"/>
                    </a:lnTo>
                    <a:lnTo>
                      <a:pt x="352" y="1243"/>
                    </a:lnTo>
                    <a:lnTo>
                      <a:pt x="341" y="1241"/>
                    </a:lnTo>
                    <a:lnTo>
                      <a:pt x="336" y="1245"/>
                    </a:lnTo>
                    <a:lnTo>
                      <a:pt x="334" y="1238"/>
                    </a:lnTo>
                    <a:lnTo>
                      <a:pt x="328" y="1232"/>
                    </a:lnTo>
                    <a:lnTo>
                      <a:pt x="303" y="1222"/>
                    </a:lnTo>
                    <a:lnTo>
                      <a:pt x="290" y="1225"/>
                    </a:lnTo>
                    <a:lnTo>
                      <a:pt x="284" y="1221"/>
                    </a:lnTo>
                    <a:lnTo>
                      <a:pt x="290" y="1219"/>
                    </a:lnTo>
                    <a:lnTo>
                      <a:pt x="293" y="1211"/>
                    </a:lnTo>
                    <a:lnTo>
                      <a:pt x="300" y="1214"/>
                    </a:lnTo>
                    <a:lnTo>
                      <a:pt x="308" y="1211"/>
                    </a:lnTo>
                    <a:lnTo>
                      <a:pt x="320" y="1213"/>
                    </a:lnTo>
                    <a:lnTo>
                      <a:pt x="322" y="1211"/>
                    </a:lnTo>
                    <a:lnTo>
                      <a:pt x="331" y="1221"/>
                    </a:lnTo>
                    <a:lnTo>
                      <a:pt x="338" y="1218"/>
                    </a:lnTo>
                    <a:lnTo>
                      <a:pt x="339" y="1214"/>
                    </a:lnTo>
                    <a:lnTo>
                      <a:pt x="345" y="1220"/>
                    </a:lnTo>
                    <a:lnTo>
                      <a:pt x="352" y="1222"/>
                    </a:lnTo>
                    <a:lnTo>
                      <a:pt x="356" y="1216"/>
                    </a:lnTo>
                    <a:lnTo>
                      <a:pt x="359" y="1220"/>
                    </a:lnTo>
                    <a:lnTo>
                      <a:pt x="363" y="1230"/>
                    </a:lnTo>
                    <a:lnTo>
                      <a:pt x="371" y="1232"/>
                    </a:lnTo>
                    <a:lnTo>
                      <a:pt x="403" y="1216"/>
                    </a:lnTo>
                    <a:lnTo>
                      <a:pt x="414" y="1198"/>
                    </a:lnTo>
                    <a:lnTo>
                      <a:pt x="419" y="1193"/>
                    </a:lnTo>
                    <a:lnTo>
                      <a:pt x="422" y="1176"/>
                    </a:lnTo>
                    <a:lnTo>
                      <a:pt x="416" y="1161"/>
                    </a:lnTo>
                    <a:lnTo>
                      <a:pt x="404" y="1152"/>
                    </a:lnTo>
                    <a:lnTo>
                      <a:pt x="394" y="1138"/>
                    </a:lnTo>
                    <a:lnTo>
                      <a:pt x="403" y="1136"/>
                    </a:lnTo>
                    <a:lnTo>
                      <a:pt x="402" y="1133"/>
                    </a:lnTo>
                    <a:lnTo>
                      <a:pt x="381" y="1123"/>
                    </a:lnTo>
                    <a:lnTo>
                      <a:pt x="379" y="1113"/>
                    </a:lnTo>
                    <a:lnTo>
                      <a:pt x="374" y="1103"/>
                    </a:lnTo>
                    <a:lnTo>
                      <a:pt x="357" y="1106"/>
                    </a:lnTo>
                    <a:lnTo>
                      <a:pt x="352" y="1100"/>
                    </a:lnTo>
                    <a:lnTo>
                      <a:pt x="351" y="1096"/>
                    </a:lnTo>
                    <a:lnTo>
                      <a:pt x="347" y="1095"/>
                    </a:lnTo>
                    <a:lnTo>
                      <a:pt x="347" y="1098"/>
                    </a:lnTo>
                    <a:lnTo>
                      <a:pt x="341" y="1118"/>
                    </a:lnTo>
                    <a:lnTo>
                      <a:pt x="333" y="1129"/>
                    </a:lnTo>
                    <a:lnTo>
                      <a:pt x="314" y="1143"/>
                    </a:lnTo>
                    <a:lnTo>
                      <a:pt x="308" y="1148"/>
                    </a:lnTo>
                    <a:lnTo>
                      <a:pt x="298" y="1148"/>
                    </a:lnTo>
                    <a:lnTo>
                      <a:pt x="287" y="1151"/>
                    </a:lnTo>
                    <a:lnTo>
                      <a:pt x="280" y="1149"/>
                    </a:lnTo>
                    <a:lnTo>
                      <a:pt x="288" y="1143"/>
                    </a:lnTo>
                    <a:lnTo>
                      <a:pt x="300" y="1140"/>
                    </a:lnTo>
                    <a:lnTo>
                      <a:pt x="309" y="1132"/>
                    </a:lnTo>
                    <a:lnTo>
                      <a:pt x="319" y="1127"/>
                    </a:lnTo>
                    <a:lnTo>
                      <a:pt x="336" y="1112"/>
                    </a:lnTo>
                    <a:lnTo>
                      <a:pt x="339" y="1102"/>
                    </a:lnTo>
                    <a:lnTo>
                      <a:pt x="339" y="1089"/>
                    </a:lnTo>
                    <a:lnTo>
                      <a:pt x="330" y="1087"/>
                    </a:lnTo>
                    <a:lnTo>
                      <a:pt x="334" y="1080"/>
                    </a:lnTo>
                    <a:lnTo>
                      <a:pt x="335" y="1069"/>
                    </a:lnTo>
                    <a:lnTo>
                      <a:pt x="331" y="1060"/>
                    </a:lnTo>
                    <a:lnTo>
                      <a:pt x="328" y="1032"/>
                    </a:lnTo>
                    <a:lnTo>
                      <a:pt x="329" y="1015"/>
                    </a:lnTo>
                    <a:lnTo>
                      <a:pt x="325" y="992"/>
                    </a:lnTo>
                    <a:lnTo>
                      <a:pt x="327" y="985"/>
                    </a:lnTo>
                    <a:lnTo>
                      <a:pt x="330" y="977"/>
                    </a:lnTo>
                    <a:lnTo>
                      <a:pt x="329" y="971"/>
                    </a:lnTo>
                    <a:lnTo>
                      <a:pt x="344" y="979"/>
                    </a:lnTo>
                    <a:lnTo>
                      <a:pt x="345" y="971"/>
                    </a:lnTo>
                    <a:lnTo>
                      <a:pt x="340" y="950"/>
                    </a:lnTo>
                    <a:lnTo>
                      <a:pt x="345" y="928"/>
                    </a:lnTo>
                    <a:lnTo>
                      <a:pt x="350" y="910"/>
                    </a:lnTo>
                    <a:lnTo>
                      <a:pt x="343" y="901"/>
                    </a:lnTo>
                    <a:lnTo>
                      <a:pt x="340" y="892"/>
                    </a:lnTo>
                    <a:lnTo>
                      <a:pt x="340" y="879"/>
                    </a:lnTo>
                    <a:lnTo>
                      <a:pt x="356" y="887"/>
                    </a:lnTo>
                    <a:lnTo>
                      <a:pt x="357" y="885"/>
                    </a:lnTo>
                    <a:lnTo>
                      <a:pt x="361" y="881"/>
                    </a:lnTo>
                    <a:lnTo>
                      <a:pt x="367" y="872"/>
                    </a:lnTo>
                    <a:lnTo>
                      <a:pt x="368" y="870"/>
                    </a:lnTo>
                    <a:lnTo>
                      <a:pt x="367" y="866"/>
                    </a:lnTo>
                    <a:lnTo>
                      <a:pt x="370" y="850"/>
                    </a:lnTo>
                    <a:lnTo>
                      <a:pt x="365" y="839"/>
                    </a:lnTo>
                    <a:lnTo>
                      <a:pt x="366" y="831"/>
                    </a:lnTo>
                    <a:lnTo>
                      <a:pt x="368" y="840"/>
                    </a:lnTo>
                    <a:lnTo>
                      <a:pt x="377" y="848"/>
                    </a:lnTo>
                    <a:lnTo>
                      <a:pt x="381" y="847"/>
                    </a:lnTo>
                    <a:lnTo>
                      <a:pt x="386" y="837"/>
                    </a:lnTo>
                    <a:lnTo>
                      <a:pt x="393" y="840"/>
                    </a:lnTo>
                    <a:lnTo>
                      <a:pt x="394" y="833"/>
                    </a:lnTo>
                    <a:lnTo>
                      <a:pt x="398" y="827"/>
                    </a:lnTo>
                    <a:lnTo>
                      <a:pt x="387" y="822"/>
                    </a:lnTo>
                    <a:lnTo>
                      <a:pt x="394" y="823"/>
                    </a:lnTo>
                    <a:lnTo>
                      <a:pt x="403" y="817"/>
                    </a:lnTo>
                    <a:lnTo>
                      <a:pt x="403" y="812"/>
                    </a:lnTo>
                    <a:lnTo>
                      <a:pt x="410" y="809"/>
                    </a:lnTo>
                    <a:lnTo>
                      <a:pt x="411" y="799"/>
                    </a:lnTo>
                    <a:lnTo>
                      <a:pt x="417" y="796"/>
                    </a:lnTo>
                    <a:lnTo>
                      <a:pt x="417" y="784"/>
                    </a:lnTo>
                    <a:lnTo>
                      <a:pt x="425" y="783"/>
                    </a:lnTo>
                    <a:lnTo>
                      <a:pt x="435" y="785"/>
                    </a:lnTo>
                    <a:lnTo>
                      <a:pt x="446" y="775"/>
                    </a:lnTo>
                    <a:lnTo>
                      <a:pt x="449" y="764"/>
                    </a:lnTo>
                    <a:lnTo>
                      <a:pt x="464" y="753"/>
                    </a:lnTo>
                    <a:lnTo>
                      <a:pt x="470" y="761"/>
                    </a:lnTo>
                    <a:lnTo>
                      <a:pt x="481" y="753"/>
                    </a:lnTo>
                    <a:lnTo>
                      <a:pt x="484" y="743"/>
                    </a:lnTo>
                    <a:lnTo>
                      <a:pt x="492" y="737"/>
                    </a:lnTo>
                    <a:lnTo>
                      <a:pt x="500" y="740"/>
                    </a:lnTo>
                    <a:lnTo>
                      <a:pt x="503" y="735"/>
                    </a:lnTo>
                    <a:lnTo>
                      <a:pt x="516" y="727"/>
                    </a:lnTo>
                    <a:lnTo>
                      <a:pt x="521" y="719"/>
                    </a:lnTo>
                    <a:lnTo>
                      <a:pt x="528" y="715"/>
                    </a:lnTo>
                    <a:lnTo>
                      <a:pt x="535" y="699"/>
                    </a:lnTo>
                    <a:lnTo>
                      <a:pt x="538" y="691"/>
                    </a:lnTo>
                    <a:lnTo>
                      <a:pt x="549" y="677"/>
                    </a:lnTo>
                    <a:lnTo>
                      <a:pt x="555" y="664"/>
                    </a:lnTo>
                    <a:lnTo>
                      <a:pt x="562" y="651"/>
                    </a:lnTo>
                    <a:lnTo>
                      <a:pt x="566" y="646"/>
                    </a:lnTo>
                    <a:lnTo>
                      <a:pt x="567" y="651"/>
                    </a:lnTo>
                    <a:lnTo>
                      <a:pt x="566" y="662"/>
                    </a:lnTo>
                    <a:lnTo>
                      <a:pt x="576" y="649"/>
                    </a:lnTo>
                    <a:lnTo>
                      <a:pt x="577" y="644"/>
                    </a:lnTo>
                    <a:lnTo>
                      <a:pt x="572" y="639"/>
                    </a:lnTo>
                    <a:lnTo>
                      <a:pt x="571" y="633"/>
                    </a:lnTo>
                    <a:lnTo>
                      <a:pt x="556" y="618"/>
                    </a:lnTo>
                    <a:lnTo>
                      <a:pt x="555" y="612"/>
                    </a:lnTo>
                    <a:lnTo>
                      <a:pt x="558" y="610"/>
                    </a:lnTo>
                    <a:lnTo>
                      <a:pt x="556" y="602"/>
                    </a:lnTo>
                    <a:lnTo>
                      <a:pt x="551" y="596"/>
                    </a:lnTo>
                    <a:lnTo>
                      <a:pt x="551" y="594"/>
                    </a:lnTo>
                    <a:lnTo>
                      <a:pt x="556" y="589"/>
                    </a:lnTo>
                    <a:lnTo>
                      <a:pt x="558" y="582"/>
                    </a:lnTo>
                    <a:lnTo>
                      <a:pt x="566" y="579"/>
                    </a:lnTo>
                    <a:lnTo>
                      <a:pt x="576" y="554"/>
                    </a:lnTo>
                    <a:lnTo>
                      <a:pt x="577" y="547"/>
                    </a:lnTo>
                    <a:lnTo>
                      <a:pt x="567" y="530"/>
                    </a:lnTo>
                    <a:lnTo>
                      <a:pt x="569" y="527"/>
                    </a:lnTo>
                    <a:lnTo>
                      <a:pt x="580" y="520"/>
                    </a:lnTo>
                    <a:lnTo>
                      <a:pt x="580" y="512"/>
                    </a:lnTo>
                    <a:lnTo>
                      <a:pt x="585" y="511"/>
                    </a:lnTo>
                    <a:lnTo>
                      <a:pt x="592" y="515"/>
                    </a:lnTo>
                    <a:lnTo>
                      <a:pt x="596" y="514"/>
                    </a:lnTo>
                    <a:lnTo>
                      <a:pt x="597" y="506"/>
                    </a:lnTo>
                    <a:lnTo>
                      <a:pt x="593" y="503"/>
                    </a:lnTo>
                    <a:lnTo>
                      <a:pt x="603" y="501"/>
                    </a:lnTo>
                    <a:lnTo>
                      <a:pt x="604" y="495"/>
                    </a:lnTo>
                    <a:lnTo>
                      <a:pt x="593" y="481"/>
                    </a:lnTo>
                    <a:lnTo>
                      <a:pt x="593" y="476"/>
                    </a:lnTo>
                    <a:lnTo>
                      <a:pt x="605" y="484"/>
                    </a:lnTo>
                    <a:lnTo>
                      <a:pt x="610" y="493"/>
                    </a:lnTo>
                    <a:lnTo>
                      <a:pt x="614" y="493"/>
                    </a:lnTo>
                    <a:lnTo>
                      <a:pt x="613" y="476"/>
                    </a:lnTo>
                    <a:lnTo>
                      <a:pt x="614" y="478"/>
                    </a:lnTo>
                    <a:lnTo>
                      <a:pt x="618" y="476"/>
                    </a:lnTo>
                    <a:lnTo>
                      <a:pt x="619" y="455"/>
                    </a:lnTo>
                    <a:lnTo>
                      <a:pt x="623" y="454"/>
                    </a:lnTo>
                    <a:lnTo>
                      <a:pt x="628" y="454"/>
                    </a:lnTo>
                    <a:lnTo>
                      <a:pt x="628" y="460"/>
                    </a:lnTo>
                    <a:lnTo>
                      <a:pt x="631" y="465"/>
                    </a:lnTo>
                    <a:lnTo>
                      <a:pt x="635" y="467"/>
                    </a:lnTo>
                    <a:lnTo>
                      <a:pt x="640" y="454"/>
                    </a:lnTo>
                    <a:lnTo>
                      <a:pt x="645" y="457"/>
                    </a:lnTo>
                    <a:lnTo>
                      <a:pt x="651" y="468"/>
                    </a:lnTo>
                    <a:lnTo>
                      <a:pt x="655" y="468"/>
                    </a:lnTo>
                    <a:lnTo>
                      <a:pt x="661" y="473"/>
                    </a:lnTo>
                    <a:lnTo>
                      <a:pt x="666" y="461"/>
                    </a:lnTo>
                    <a:lnTo>
                      <a:pt x="691" y="458"/>
                    </a:lnTo>
                    <a:lnTo>
                      <a:pt x="700" y="465"/>
                    </a:lnTo>
                    <a:lnTo>
                      <a:pt x="706" y="472"/>
                    </a:lnTo>
                    <a:lnTo>
                      <a:pt x="710" y="465"/>
                    </a:lnTo>
                    <a:lnTo>
                      <a:pt x="715" y="461"/>
                    </a:lnTo>
                    <a:lnTo>
                      <a:pt x="712" y="449"/>
                    </a:lnTo>
                    <a:lnTo>
                      <a:pt x="698" y="415"/>
                    </a:lnTo>
                    <a:lnTo>
                      <a:pt x="694" y="395"/>
                    </a:lnTo>
                    <a:lnTo>
                      <a:pt x="698" y="377"/>
                    </a:lnTo>
                    <a:lnTo>
                      <a:pt x="706" y="364"/>
                    </a:lnTo>
                    <a:lnTo>
                      <a:pt x="707" y="354"/>
                    </a:lnTo>
                    <a:lnTo>
                      <a:pt x="707" y="342"/>
                    </a:lnTo>
                    <a:lnTo>
                      <a:pt x="687" y="296"/>
                    </a:lnTo>
                    <a:lnTo>
                      <a:pt x="684" y="279"/>
                    </a:lnTo>
                    <a:lnTo>
                      <a:pt x="690" y="258"/>
                    </a:lnTo>
                    <a:lnTo>
                      <a:pt x="688" y="243"/>
                    </a:lnTo>
                    <a:lnTo>
                      <a:pt x="683" y="237"/>
                    </a:lnTo>
                    <a:lnTo>
                      <a:pt x="682" y="223"/>
                    </a:lnTo>
                    <a:lnTo>
                      <a:pt x="682" y="202"/>
                    </a:lnTo>
                    <a:lnTo>
                      <a:pt x="683" y="186"/>
                    </a:lnTo>
                    <a:lnTo>
                      <a:pt x="688" y="173"/>
                    </a:lnTo>
                    <a:lnTo>
                      <a:pt x="685" y="166"/>
                    </a:lnTo>
                    <a:lnTo>
                      <a:pt x="653" y="110"/>
                    </a:lnTo>
                    <a:lnTo>
                      <a:pt x="635" y="92"/>
                    </a:lnTo>
                    <a:lnTo>
                      <a:pt x="599" y="81"/>
                    </a:lnTo>
                    <a:lnTo>
                      <a:pt x="569" y="51"/>
                    </a:lnTo>
                    <a:lnTo>
                      <a:pt x="528" y="5"/>
                    </a:lnTo>
                    <a:lnTo>
                      <a:pt x="526" y="0"/>
                    </a:lnTo>
                    <a:lnTo>
                      <a:pt x="523" y="0"/>
                    </a:lnTo>
                    <a:lnTo>
                      <a:pt x="500" y="0"/>
                    </a:lnTo>
                    <a:lnTo>
                      <a:pt x="495" y="3"/>
                    </a:lnTo>
                    <a:lnTo>
                      <a:pt x="496" y="13"/>
                    </a:lnTo>
                    <a:lnTo>
                      <a:pt x="501" y="17"/>
                    </a:lnTo>
                    <a:lnTo>
                      <a:pt x="502" y="29"/>
                    </a:lnTo>
                    <a:lnTo>
                      <a:pt x="500" y="38"/>
                    </a:lnTo>
                    <a:lnTo>
                      <a:pt x="496" y="43"/>
                    </a:lnTo>
                    <a:lnTo>
                      <a:pt x="492" y="58"/>
                    </a:lnTo>
                    <a:lnTo>
                      <a:pt x="486" y="69"/>
                    </a:lnTo>
                    <a:lnTo>
                      <a:pt x="488" y="79"/>
                    </a:lnTo>
                    <a:lnTo>
                      <a:pt x="497" y="89"/>
                    </a:lnTo>
                    <a:lnTo>
                      <a:pt x="490" y="97"/>
                    </a:lnTo>
                    <a:lnTo>
                      <a:pt x="481" y="100"/>
                    </a:lnTo>
                    <a:lnTo>
                      <a:pt x="438" y="84"/>
                    </a:lnTo>
                    <a:lnTo>
                      <a:pt x="408" y="80"/>
                    </a:lnTo>
                    <a:lnTo>
                      <a:pt x="398" y="81"/>
                    </a:lnTo>
                    <a:lnTo>
                      <a:pt x="393" y="86"/>
                    </a:lnTo>
                    <a:lnTo>
                      <a:pt x="388" y="96"/>
                    </a:lnTo>
                    <a:lnTo>
                      <a:pt x="390" y="119"/>
                    </a:lnTo>
                    <a:lnTo>
                      <a:pt x="388" y="129"/>
                    </a:lnTo>
                    <a:lnTo>
                      <a:pt x="383" y="150"/>
                    </a:lnTo>
                    <a:lnTo>
                      <a:pt x="373" y="166"/>
                    </a:lnTo>
                    <a:lnTo>
                      <a:pt x="370" y="165"/>
                    </a:lnTo>
                    <a:lnTo>
                      <a:pt x="360" y="153"/>
                    </a:lnTo>
                    <a:lnTo>
                      <a:pt x="347" y="145"/>
                    </a:lnTo>
                    <a:lnTo>
                      <a:pt x="335" y="149"/>
                    </a:lnTo>
                    <a:lnTo>
                      <a:pt x="317" y="167"/>
                    </a:lnTo>
                    <a:lnTo>
                      <a:pt x="308" y="180"/>
                    </a:lnTo>
                    <a:lnTo>
                      <a:pt x="304" y="196"/>
                    </a:lnTo>
                    <a:lnTo>
                      <a:pt x="302" y="209"/>
                    </a:lnTo>
                    <a:lnTo>
                      <a:pt x="296" y="219"/>
                    </a:lnTo>
                    <a:lnTo>
                      <a:pt x="282" y="237"/>
                    </a:lnTo>
                    <a:lnTo>
                      <a:pt x="279" y="251"/>
                    </a:lnTo>
                    <a:lnTo>
                      <a:pt x="292" y="273"/>
                    </a:lnTo>
                    <a:lnTo>
                      <a:pt x="293" y="285"/>
                    </a:lnTo>
                    <a:lnTo>
                      <a:pt x="291" y="294"/>
                    </a:lnTo>
                    <a:lnTo>
                      <a:pt x="285" y="306"/>
                    </a:lnTo>
                    <a:lnTo>
                      <a:pt x="273" y="320"/>
                    </a:lnTo>
                    <a:lnTo>
                      <a:pt x="265" y="334"/>
                    </a:lnTo>
                    <a:lnTo>
                      <a:pt x="242" y="364"/>
                    </a:lnTo>
                    <a:lnTo>
                      <a:pt x="236" y="381"/>
                    </a:lnTo>
                    <a:lnTo>
                      <a:pt x="233" y="401"/>
                    </a:lnTo>
                    <a:lnTo>
                      <a:pt x="228" y="413"/>
                    </a:lnTo>
                    <a:lnTo>
                      <a:pt x="211" y="427"/>
                    </a:lnTo>
                    <a:lnTo>
                      <a:pt x="200" y="427"/>
                    </a:lnTo>
                    <a:lnTo>
                      <a:pt x="193" y="431"/>
                    </a:lnTo>
                    <a:lnTo>
                      <a:pt x="194" y="446"/>
                    </a:lnTo>
                    <a:lnTo>
                      <a:pt x="194" y="467"/>
                    </a:lnTo>
                    <a:lnTo>
                      <a:pt x="193" y="497"/>
                    </a:lnTo>
                    <a:lnTo>
                      <a:pt x="184" y="547"/>
                    </a:lnTo>
                    <a:lnTo>
                      <a:pt x="167" y="584"/>
                    </a:lnTo>
                    <a:lnTo>
                      <a:pt x="147" y="616"/>
                    </a:lnTo>
                    <a:lnTo>
                      <a:pt x="148" y="625"/>
                    </a:lnTo>
                    <a:lnTo>
                      <a:pt x="163" y="641"/>
                    </a:lnTo>
                    <a:lnTo>
                      <a:pt x="169" y="653"/>
                    </a:lnTo>
                    <a:lnTo>
                      <a:pt x="169" y="672"/>
                    </a:lnTo>
                    <a:lnTo>
                      <a:pt x="167" y="683"/>
                    </a:lnTo>
                    <a:lnTo>
                      <a:pt x="157" y="695"/>
                    </a:lnTo>
                    <a:lnTo>
                      <a:pt x="142" y="695"/>
                    </a:lnTo>
                    <a:lnTo>
                      <a:pt x="125" y="692"/>
                    </a:lnTo>
                    <a:lnTo>
                      <a:pt x="104" y="697"/>
                    </a:lnTo>
                    <a:lnTo>
                      <a:pt x="87" y="708"/>
                    </a:lnTo>
                    <a:lnTo>
                      <a:pt x="62" y="738"/>
                    </a:lnTo>
                    <a:lnTo>
                      <a:pt x="56" y="754"/>
                    </a:lnTo>
                    <a:lnTo>
                      <a:pt x="51" y="774"/>
                    </a:lnTo>
                    <a:lnTo>
                      <a:pt x="55" y="793"/>
                    </a:lnTo>
                    <a:lnTo>
                      <a:pt x="61" y="806"/>
                    </a:lnTo>
                    <a:lnTo>
                      <a:pt x="66" y="811"/>
                    </a:lnTo>
                    <a:lnTo>
                      <a:pt x="60" y="821"/>
                    </a:lnTo>
                    <a:lnTo>
                      <a:pt x="59" y="833"/>
                    </a:lnTo>
                    <a:lnTo>
                      <a:pt x="55" y="843"/>
                    </a:lnTo>
                    <a:lnTo>
                      <a:pt x="55" y="863"/>
                    </a:lnTo>
                    <a:lnTo>
                      <a:pt x="53" y="871"/>
                    </a:lnTo>
                    <a:lnTo>
                      <a:pt x="53" y="883"/>
                    </a:lnTo>
                    <a:lnTo>
                      <a:pt x="55" y="886"/>
                    </a:lnTo>
                    <a:lnTo>
                      <a:pt x="60" y="902"/>
                    </a:lnTo>
                    <a:lnTo>
                      <a:pt x="59" y="944"/>
                    </a:lnTo>
                    <a:lnTo>
                      <a:pt x="60" y="964"/>
                    </a:lnTo>
                    <a:lnTo>
                      <a:pt x="69" y="979"/>
                    </a:lnTo>
                    <a:lnTo>
                      <a:pt x="89" y="995"/>
                    </a:lnTo>
                    <a:lnTo>
                      <a:pt x="92" y="1016"/>
                    </a:lnTo>
                    <a:lnTo>
                      <a:pt x="86" y="1035"/>
                    </a:lnTo>
                    <a:lnTo>
                      <a:pt x="76" y="1046"/>
                    </a:lnTo>
                    <a:lnTo>
                      <a:pt x="61" y="1052"/>
                    </a:lnTo>
                    <a:lnTo>
                      <a:pt x="59" y="1058"/>
                    </a:lnTo>
                    <a:lnTo>
                      <a:pt x="69" y="1071"/>
                    </a:lnTo>
                    <a:lnTo>
                      <a:pt x="77" y="1105"/>
                    </a:lnTo>
                    <a:lnTo>
                      <a:pt x="70" y="1134"/>
                    </a:lnTo>
                    <a:lnTo>
                      <a:pt x="74" y="1143"/>
                    </a:lnTo>
                    <a:lnTo>
                      <a:pt x="72" y="1157"/>
                    </a:lnTo>
                    <a:lnTo>
                      <a:pt x="66" y="1168"/>
                    </a:lnTo>
                    <a:lnTo>
                      <a:pt x="39" y="1179"/>
                    </a:lnTo>
                    <a:lnTo>
                      <a:pt x="39" y="1193"/>
                    </a:lnTo>
                    <a:lnTo>
                      <a:pt x="27" y="1214"/>
                    </a:lnTo>
                    <a:lnTo>
                      <a:pt x="28" y="1230"/>
                    </a:lnTo>
                    <a:lnTo>
                      <a:pt x="32" y="1242"/>
                    </a:lnTo>
                    <a:lnTo>
                      <a:pt x="24" y="1280"/>
                    </a:lnTo>
                    <a:lnTo>
                      <a:pt x="16" y="1286"/>
                    </a:lnTo>
                    <a:lnTo>
                      <a:pt x="12" y="1278"/>
                    </a:lnTo>
                    <a:lnTo>
                      <a:pt x="8" y="1291"/>
                    </a:lnTo>
                    <a:lnTo>
                      <a:pt x="8" y="1268"/>
                    </a:lnTo>
                    <a:lnTo>
                      <a:pt x="6" y="1264"/>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276" name="Group 359"/>
              <p:cNvGrpSpPr/>
              <p:nvPr/>
            </p:nvGrpSpPr>
            <p:grpSpPr bwMode="gray">
              <a:xfrm>
                <a:off x="5080794" y="2788583"/>
                <a:ext cx="75600" cy="108000"/>
                <a:chOff x="4160739" y="2986112"/>
                <a:chExt cx="187325" cy="233362"/>
              </a:xfrm>
              <a:grpFill/>
            </p:grpSpPr>
            <p:sp>
              <p:nvSpPr>
                <p:cNvPr id="277" name="Freeform 45"/>
                <p:cNvSpPr>
                  <a:spLocks noChangeAspect="1"/>
                </p:cNvSpPr>
                <p:nvPr/>
              </p:nvSpPr>
              <p:spPr bwMode="gray">
                <a:xfrm>
                  <a:off x="4171851" y="2986112"/>
                  <a:ext cx="176213" cy="225425"/>
                </a:xfrm>
                <a:custGeom>
                  <a:avLst/>
                  <a:gdLst/>
                  <a:ahLst/>
                  <a:cxnLst>
                    <a:cxn ang="0">
                      <a:pos x="72" y="248"/>
                    </a:cxn>
                    <a:cxn ang="0">
                      <a:pos x="72" y="234"/>
                    </a:cxn>
                    <a:cxn ang="0">
                      <a:pos x="82" y="239"/>
                    </a:cxn>
                    <a:cxn ang="0">
                      <a:pos x="91" y="229"/>
                    </a:cxn>
                    <a:cxn ang="0">
                      <a:pos x="34" y="195"/>
                    </a:cxn>
                    <a:cxn ang="0">
                      <a:pos x="34" y="185"/>
                    </a:cxn>
                    <a:cxn ang="0">
                      <a:pos x="39" y="176"/>
                    </a:cxn>
                    <a:cxn ang="0">
                      <a:pos x="48" y="176"/>
                    </a:cxn>
                    <a:cxn ang="0">
                      <a:pos x="39" y="151"/>
                    </a:cxn>
                    <a:cxn ang="0">
                      <a:pos x="53" y="151"/>
                    </a:cxn>
                    <a:cxn ang="0">
                      <a:pos x="53" y="147"/>
                    </a:cxn>
                    <a:cxn ang="0">
                      <a:pos x="29" y="132"/>
                    </a:cxn>
                    <a:cxn ang="0">
                      <a:pos x="43" y="97"/>
                    </a:cxn>
                    <a:cxn ang="0">
                      <a:pos x="24" y="88"/>
                    </a:cxn>
                    <a:cxn ang="0">
                      <a:pos x="29" y="77"/>
                    </a:cxn>
                    <a:cxn ang="0">
                      <a:pos x="43" y="72"/>
                    </a:cxn>
                    <a:cxn ang="0">
                      <a:pos x="15" y="58"/>
                    </a:cxn>
                    <a:cxn ang="0">
                      <a:pos x="10" y="34"/>
                    </a:cxn>
                    <a:cxn ang="0">
                      <a:pos x="0" y="23"/>
                    </a:cxn>
                    <a:cxn ang="0">
                      <a:pos x="43" y="4"/>
                    </a:cxn>
                    <a:cxn ang="0">
                      <a:pos x="62" y="0"/>
                    </a:cxn>
                    <a:cxn ang="0">
                      <a:pos x="72" y="4"/>
                    </a:cxn>
                    <a:cxn ang="0">
                      <a:pos x="91" y="14"/>
                    </a:cxn>
                    <a:cxn ang="0">
                      <a:pos x="101" y="34"/>
                    </a:cxn>
                    <a:cxn ang="0">
                      <a:pos x="115" y="58"/>
                    </a:cxn>
                    <a:cxn ang="0">
                      <a:pos x="134" y="67"/>
                    </a:cxn>
                    <a:cxn ang="0">
                      <a:pos x="139" y="88"/>
                    </a:cxn>
                    <a:cxn ang="0">
                      <a:pos x="153" y="97"/>
                    </a:cxn>
                    <a:cxn ang="0">
                      <a:pos x="168" y="102"/>
                    </a:cxn>
                    <a:cxn ang="0">
                      <a:pos x="187" y="92"/>
                    </a:cxn>
                    <a:cxn ang="0">
                      <a:pos x="187" y="112"/>
                    </a:cxn>
                    <a:cxn ang="0">
                      <a:pos x="206" y="132"/>
                    </a:cxn>
                    <a:cxn ang="0">
                      <a:pos x="192" y="156"/>
                    </a:cxn>
                    <a:cxn ang="0">
                      <a:pos x="201" y="190"/>
                    </a:cxn>
                    <a:cxn ang="0">
                      <a:pos x="211" y="215"/>
                    </a:cxn>
                    <a:cxn ang="0">
                      <a:pos x="201" y="239"/>
                    </a:cxn>
                    <a:cxn ang="0">
                      <a:pos x="201" y="259"/>
                    </a:cxn>
                    <a:cxn ang="0">
                      <a:pos x="192" y="254"/>
                    </a:cxn>
                    <a:cxn ang="0">
                      <a:pos x="149" y="254"/>
                    </a:cxn>
                    <a:cxn ang="0">
                      <a:pos x="134" y="264"/>
                    </a:cxn>
                    <a:cxn ang="0">
                      <a:pos x="115" y="278"/>
                    </a:cxn>
                    <a:cxn ang="0">
                      <a:pos x="115" y="289"/>
                    </a:cxn>
                    <a:cxn ang="0">
                      <a:pos x="110" y="294"/>
                    </a:cxn>
                    <a:cxn ang="0">
                      <a:pos x="101" y="269"/>
                    </a:cxn>
                    <a:cxn ang="0">
                      <a:pos x="86" y="254"/>
                    </a:cxn>
                    <a:cxn ang="0">
                      <a:pos x="72" y="248"/>
                    </a:cxn>
                  </a:cxnLst>
                  <a:rect l="0" t="0" r="r" b="b"/>
                  <a:pathLst>
                    <a:path w="212" h="295">
                      <a:moveTo>
                        <a:pt x="72" y="248"/>
                      </a:moveTo>
                      <a:lnTo>
                        <a:pt x="72" y="234"/>
                      </a:lnTo>
                      <a:lnTo>
                        <a:pt x="82" y="239"/>
                      </a:lnTo>
                      <a:lnTo>
                        <a:pt x="91" y="229"/>
                      </a:lnTo>
                      <a:lnTo>
                        <a:pt x="34" y="195"/>
                      </a:lnTo>
                      <a:lnTo>
                        <a:pt x="34" y="185"/>
                      </a:lnTo>
                      <a:lnTo>
                        <a:pt x="39" y="176"/>
                      </a:lnTo>
                      <a:lnTo>
                        <a:pt x="48" y="176"/>
                      </a:lnTo>
                      <a:lnTo>
                        <a:pt x="39" y="151"/>
                      </a:lnTo>
                      <a:lnTo>
                        <a:pt x="53" y="151"/>
                      </a:lnTo>
                      <a:lnTo>
                        <a:pt x="53" y="147"/>
                      </a:lnTo>
                      <a:lnTo>
                        <a:pt x="29" y="132"/>
                      </a:lnTo>
                      <a:lnTo>
                        <a:pt x="43" y="97"/>
                      </a:lnTo>
                      <a:lnTo>
                        <a:pt x="24" y="88"/>
                      </a:lnTo>
                      <a:lnTo>
                        <a:pt x="29" y="77"/>
                      </a:lnTo>
                      <a:lnTo>
                        <a:pt x="43" y="72"/>
                      </a:lnTo>
                      <a:lnTo>
                        <a:pt x="15" y="58"/>
                      </a:lnTo>
                      <a:lnTo>
                        <a:pt x="10" y="34"/>
                      </a:lnTo>
                      <a:lnTo>
                        <a:pt x="0" y="23"/>
                      </a:lnTo>
                      <a:lnTo>
                        <a:pt x="43" y="4"/>
                      </a:lnTo>
                      <a:lnTo>
                        <a:pt x="62" y="0"/>
                      </a:lnTo>
                      <a:lnTo>
                        <a:pt x="72" y="4"/>
                      </a:lnTo>
                      <a:lnTo>
                        <a:pt x="91" y="14"/>
                      </a:lnTo>
                      <a:lnTo>
                        <a:pt x="101" y="34"/>
                      </a:lnTo>
                      <a:lnTo>
                        <a:pt x="115" y="58"/>
                      </a:lnTo>
                      <a:lnTo>
                        <a:pt x="134" y="67"/>
                      </a:lnTo>
                      <a:lnTo>
                        <a:pt x="139" y="88"/>
                      </a:lnTo>
                      <a:lnTo>
                        <a:pt x="153" y="97"/>
                      </a:lnTo>
                      <a:lnTo>
                        <a:pt x="168" y="102"/>
                      </a:lnTo>
                      <a:lnTo>
                        <a:pt x="187" y="92"/>
                      </a:lnTo>
                      <a:lnTo>
                        <a:pt x="187" y="112"/>
                      </a:lnTo>
                      <a:lnTo>
                        <a:pt x="206" y="132"/>
                      </a:lnTo>
                      <a:lnTo>
                        <a:pt x="192" y="156"/>
                      </a:lnTo>
                      <a:lnTo>
                        <a:pt x="201" y="190"/>
                      </a:lnTo>
                      <a:lnTo>
                        <a:pt x="211" y="215"/>
                      </a:lnTo>
                      <a:lnTo>
                        <a:pt x="201" y="239"/>
                      </a:lnTo>
                      <a:lnTo>
                        <a:pt x="201" y="259"/>
                      </a:lnTo>
                      <a:lnTo>
                        <a:pt x="192" y="254"/>
                      </a:lnTo>
                      <a:lnTo>
                        <a:pt x="149" y="254"/>
                      </a:lnTo>
                      <a:lnTo>
                        <a:pt x="134" y="264"/>
                      </a:lnTo>
                      <a:lnTo>
                        <a:pt x="115" y="278"/>
                      </a:lnTo>
                      <a:lnTo>
                        <a:pt x="115" y="289"/>
                      </a:lnTo>
                      <a:lnTo>
                        <a:pt x="110" y="294"/>
                      </a:lnTo>
                      <a:lnTo>
                        <a:pt x="101" y="269"/>
                      </a:lnTo>
                      <a:lnTo>
                        <a:pt x="86" y="254"/>
                      </a:lnTo>
                      <a:lnTo>
                        <a:pt x="72" y="248"/>
                      </a:lnTo>
                    </a:path>
                  </a:pathLst>
                </a:custGeom>
                <a:grpFill/>
                <a:ln w="3175" cap="flat" cmpd="sng">
                  <a:noFill/>
                  <a:prstDash val="solid"/>
                  <a:round/>
                  <a:headEnd type="none" w="med" len="med"/>
                  <a:tailEnd type="none" w="med" len="med"/>
                </a:ln>
                <a:effectLst/>
              </p:spPr>
              <p:txBody>
                <a:bodyPr/>
                <a:lstStyle/>
                <a:p>
                  <a:endParaRPr lang="en-US" dirty="0"/>
                </a:p>
              </p:txBody>
            </p:sp>
            <p:sp>
              <p:nvSpPr>
                <p:cNvPr id="278" name="Freeform 46"/>
                <p:cNvSpPr>
                  <a:spLocks noChangeAspect="1"/>
                </p:cNvSpPr>
                <p:nvPr/>
              </p:nvSpPr>
              <p:spPr bwMode="gray">
                <a:xfrm>
                  <a:off x="4160739" y="3130574"/>
                  <a:ext cx="87313" cy="88900"/>
                </a:xfrm>
                <a:custGeom>
                  <a:avLst/>
                  <a:gdLst/>
                  <a:ahLst/>
                  <a:cxnLst>
                    <a:cxn ang="0">
                      <a:pos x="9" y="68"/>
                    </a:cxn>
                    <a:cxn ang="0">
                      <a:pos x="14" y="63"/>
                    </a:cxn>
                    <a:cxn ang="0">
                      <a:pos x="9" y="35"/>
                    </a:cxn>
                    <a:cxn ang="0">
                      <a:pos x="24" y="29"/>
                    </a:cxn>
                    <a:cxn ang="0">
                      <a:pos x="14" y="5"/>
                    </a:cxn>
                    <a:cxn ang="0">
                      <a:pos x="24" y="0"/>
                    </a:cxn>
                    <a:cxn ang="0">
                      <a:pos x="43" y="16"/>
                    </a:cxn>
                    <a:cxn ang="0">
                      <a:pos x="38" y="0"/>
                    </a:cxn>
                    <a:cxn ang="0">
                      <a:pos x="48" y="0"/>
                    </a:cxn>
                    <a:cxn ang="0">
                      <a:pos x="48" y="10"/>
                    </a:cxn>
                    <a:cxn ang="0">
                      <a:pos x="105" y="44"/>
                    </a:cxn>
                    <a:cxn ang="0">
                      <a:pos x="96" y="54"/>
                    </a:cxn>
                    <a:cxn ang="0">
                      <a:pos x="86" y="49"/>
                    </a:cxn>
                    <a:cxn ang="0">
                      <a:pos x="86" y="63"/>
                    </a:cxn>
                    <a:cxn ang="0">
                      <a:pos x="76" y="63"/>
                    </a:cxn>
                    <a:cxn ang="0">
                      <a:pos x="67" y="79"/>
                    </a:cxn>
                    <a:cxn ang="0">
                      <a:pos x="67" y="103"/>
                    </a:cxn>
                    <a:cxn ang="0">
                      <a:pos x="62" y="117"/>
                    </a:cxn>
                    <a:cxn ang="0">
                      <a:pos x="43" y="112"/>
                    </a:cxn>
                    <a:cxn ang="0">
                      <a:pos x="19" y="87"/>
                    </a:cxn>
                    <a:cxn ang="0">
                      <a:pos x="0" y="84"/>
                    </a:cxn>
                    <a:cxn ang="0">
                      <a:pos x="9" y="68"/>
                    </a:cxn>
                  </a:cxnLst>
                  <a:rect l="0" t="0" r="r" b="b"/>
                  <a:pathLst>
                    <a:path w="106" h="118">
                      <a:moveTo>
                        <a:pt x="9" y="68"/>
                      </a:moveTo>
                      <a:lnTo>
                        <a:pt x="14" y="63"/>
                      </a:lnTo>
                      <a:lnTo>
                        <a:pt x="9" y="35"/>
                      </a:lnTo>
                      <a:lnTo>
                        <a:pt x="24" y="29"/>
                      </a:lnTo>
                      <a:lnTo>
                        <a:pt x="14" y="5"/>
                      </a:lnTo>
                      <a:lnTo>
                        <a:pt x="24" y="0"/>
                      </a:lnTo>
                      <a:lnTo>
                        <a:pt x="43" y="16"/>
                      </a:lnTo>
                      <a:lnTo>
                        <a:pt x="38" y="0"/>
                      </a:lnTo>
                      <a:lnTo>
                        <a:pt x="48" y="0"/>
                      </a:lnTo>
                      <a:lnTo>
                        <a:pt x="48" y="10"/>
                      </a:lnTo>
                      <a:lnTo>
                        <a:pt x="105" y="44"/>
                      </a:lnTo>
                      <a:lnTo>
                        <a:pt x="96" y="54"/>
                      </a:lnTo>
                      <a:lnTo>
                        <a:pt x="86" y="49"/>
                      </a:lnTo>
                      <a:lnTo>
                        <a:pt x="86" y="63"/>
                      </a:lnTo>
                      <a:lnTo>
                        <a:pt x="76" y="63"/>
                      </a:lnTo>
                      <a:lnTo>
                        <a:pt x="67" y="79"/>
                      </a:lnTo>
                      <a:lnTo>
                        <a:pt x="67" y="103"/>
                      </a:lnTo>
                      <a:lnTo>
                        <a:pt x="62" y="117"/>
                      </a:lnTo>
                      <a:lnTo>
                        <a:pt x="43" y="112"/>
                      </a:lnTo>
                      <a:lnTo>
                        <a:pt x="19" y="87"/>
                      </a:lnTo>
                      <a:lnTo>
                        <a:pt x="0" y="84"/>
                      </a:lnTo>
                      <a:lnTo>
                        <a:pt x="9" y="68"/>
                      </a:lnTo>
                    </a:path>
                  </a:pathLst>
                </a:custGeom>
                <a:grpFill/>
                <a:ln w="3175" cap="flat" cmpd="sng">
                  <a:noFill/>
                  <a:prstDash val="solid"/>
                  <a:round/>
                  <a:headEnd type="none" w="med" len="med"/>
                  <a:tailEnd type="none" w="med" len="med"/>
                </a:ln>
                <a:effectLst/>
              </p:spPr>
              <p:txBody>
                <a:bodyPr/>
                <a:lstStyle/>
                <a:p>
                  <a:endParaRPr lang="en-US" dirty="0"/>
                </a:p>
              </p:txBody>
            </p:sp>
          </p:grpSp>
        </p:grpSp>
        <p:grpSp>
          <p:nvGrpSpPr>
            <p:cNvPr id="184" name="Group 368"/>
            <p:cNvGrpSpPr/>
            <p:nvPr/>
          </p:nvGrpSpPr>
          <p:grpSpPr bwMode="gray">
            <a:xfrm>
              <a:off x="3046624" y="1932272"/>
              <a:ext cx="1286191" cy="1499206"/>
              <a:chOff x="4455318" y="2994372"/>
              <a:chExt cx="1196974" cy="1339850"/>
            </a:xfrm>
            <a:grpFill/>
          </p:grpSpPr>
          <p:sp>
            <p:nvSpPr>
              <p:cNvPr id="185" name="Freeform 184"/>
              <p:cNvSpPr>
                <a:spLocks noChangeAspect="1"/>
              </p:cNvSpPr>
              <p:nvPr/>
            </p:nvSpPr>
            <p:spPr bwMode="gray">
              <a:xfrm>
                <a:off x="4918868" y="3083272"/>
                <a:ext cx="276225" cy="265113"/>
              </a:xfrm>
              <a:custGeom>
                <a:avLst/>
                <a:gdLst/>
                <a:ahLst/>
                <a:cxnLst>
                  <a:cxn ang="0">
                    <a:pos x="134" y="578"/>
                  </a:cxn>
                  <a:cxn ang="0">
                    <a:pos x="76" y="535"/>
                  </a:cxn>
                  <a:cxn ang="0">
                    <a:pos x="40" y="507"/>
                  </a:cxn>
                  <a:cxn ang="0">
                    <a:pos x="11" y="449"/>
                  </a:cxn>
                  <a:cxn ang="0">
                    <a:pos x="18" y="425"/>
                  </a:cxn>
                  <a:cxn ang="0">
                    <a:pos x="32" y="340"/>
                  </a:cxn>
                  <a:cxn ang="0">
                    <a:pos x="29" y="288"/>
                  </a:cxn>
                  <a:cxn ang="0">
                    <a:pos x="11" y="222"/>
                  </a:cxn>
                  <a:cxn ang="0">
                    <a:pos x="11" y="184"/>
                  </a:cxn>
                  <a:cxn ang="0">
                    <a:pos x="36" y="171"/>
                  </a:cxn>
                  <a:cxn ang="0">
                    <a:pos x="52" y="143"/>
                  </a:cxn>
                  <a:cxn ang="0">
                    <a:pos x="52" y="98"/>
                  </a:cxn>
                  <a:cxn ang="0">
                    <a:pos x="79" y="74"/>
                  </a:cxn>
                  <a:cxn ang="0">
                    <a:pos x="119" y="39"/>
                  </a:cxn>
                  <a:cxn ang="0">
                    <a:pos x="130" y="2"/>
                  </a:cxn>
                  <a:cxn ang="0">
                    <a:pos x="190" y="22"/>
                  </a:cxn>
                  <a:cxn ang="0">
                    <a:pos x="237" y="23"/>
                  </a:cxn>
                  <a:cxn ang="0">
                    <a:pos x="276" y="35"/>
                  </a:cxn>
                  <a:cxn ang="0">
                    <a:pos x="323" y="52"/>
                  </a:cxn>
                  <a:cxn ang="0">
                    <a:pos x="333" y="84"/>
                  </a:cxn>
                  <a:cxn ang="0">
                    <a:pos x="371" y="121"/>
                  </a:cxn>
                  <a:cxn ang="0">
                    <a:pos x="431" y="130"/>
                  </a:cxn>
                  <a:cxn ang="0">
                    <a:pos x="482" y="151"/>
                  </a:cxn>
                  <a:cxn ang="0">
                    <a:pos x="514" y="178"/>
                  </a:cxn>
                  <a:cxn ang="0">
                    <a:pos x="561" y="176"/>
                  </a:cxn>
                  <a:cxn ang="0">
                    <a:pos x="587" y="148"/>
                  </a:cxn>
                  <a:cxn ang="0">
                    <a:pos x="589" y="117"/>
                  </a:cxn>
                  <a:cxn ang="0">
                    <a:pos x="582" y="83"/>
                  </a:cxn>
                  <a:cxn ang="0">
                    <a:pos x="606" y="47"/>
                  </a:cxn>
                  <a:cxn ang="0">
                    <a:pos x="658" y="22"/>
                  </a:cxn>
                  <a:cxn ang="0">
                    <a:pos x="729" y="25"/>
                  </a:cxn>
                  <a:cxn ang="0">
                    <a:pos x="754" y="35"/>
                  </a:cxn>
                  <a:cxn ang="0">
                    <a:pos x="751" y="46"/>
                  </a:cxn>
                  <a:cxn ang="0">
                    <a:pos x="767" y="63"/>
                  </a:cxn>
                  <a:cxn ang="0">
                    <a:pos x="797" y="67"/>
                  </a:cxn>
                  <a:cxn ang="0">
                    <a:pos x="831" y="77"/>
                  </a:cxn>
                  <a:cxn ang="0">
                    <a:pos x="868" y="95"/>
                  </a:cxn>
                  <a:cxn ang="0">
                    <a:pos x="860" y="108"/>
                  </a:cxn>
                  <a:cxn ang="0">
                    <a:pos x="856" y="127"/>
                  </a:cxn>
                  <a:cxn ang="0">
                    <a:pos x="858" y="180"/>
                  </a:cxn>
                  <a:cxn ang="0">
                    <a:pos x="845" y="192"/>
                  </a:cxn>
                  <a:cxn ang="0">
                    <a:pos x="853" y="227"/>
                  </a:cxn>
                  <a:cxn ang="0">
                    <a:pos x="869" y="261"/>
                  </a:cxn>
                  <a:cxn ang="0">
                    <a:pos x="869" y="421"/>
                  </a:cxn>
                  <a:cxn ang="0">
                    <a:pos x="869" y="593"/>
                  </a:cxn>
                  <a:cxn ang="0">
                    <a:pos x="869" y="740"/>
                  </a:cxn>
                  <a:cxn ang="0">
                    <a:pos x="817" y="832"/>
                  </a:cxn>
                  <a:cxn ang="0">
                    <a:pos x="715" y="783"/>
                  </a:cxn>
                  <a:cxn ang="0">
                    <a:pos x="573" y="709"/>
                  </a:cxn>
                  <a:cxn ang="0">
                    <a:pos x="433" y="635"/>
                  </a:cxn>
                  <a:cxn ang="0">
                    <a:pos x="326" y="622"/>
                  </a:cxn>
                  <a:cxn ang="0">
                    <a:pos x="297" y="620"/>
                  </a:cxn>
                  <a:cxn ang="0">
                    <a:pos x="275" y="605"/>
                  </a:cxn>
                  <a:cxn ang="0">
                    <a:pos x="222" y="595"/>
                  </a:cxn>
                  <a:cxn ang="0">
                    <a:pos x="145" y="595"/>
                  </a:cxn>
                </a:cxnLst>
                <a:rect l="0" t="0" r="r" b="b"/>
                <a:pathLst>
                  <a:path w="871" h="832">
                    <a:moveTo>
                      <a:pt x="140" y="598"/>
                    </a:moveTo>
                    <a:lnTo>
                      <a:pt x="138" y="592"/>
                    </a:lnTo>
                    <a:lnTo>
                      <a:pt x="134" y="578"/>
                    </a:lnTo>
                    <a:lnTo>
                      <a:pt x="116" y="549"/>
                    </a:lnTo>
                    <a:lnTo>
                      <a:pt x="87" y="535"/>
                    </a:lnTo>
                    <a:lnTo>
                      <a:pt x="76" y="535"/>
                    </a:lnTo>
                    <a:lnTo>
                      <a:pt x="57" y="534"/>
                    </a:lnTo>
                    <a:lnTo>
                      <a:pt x="43" y="519"/>
                    </a:lnTo>
                    <a:lnTo>
                      <a:pt x="40" y="507"/>
                    </a:lnTo>
                    <a:lnTo>
                      <a:pt x="39" y="487"/>
                    </a:lnTo>
                    <a:lnTo>
                      <a:pt x="29" y="471"/>
                    </a:lnTo>
                    <a:lnTo>
                      <a:pt x="11" y="449"/>
                    </a:lnTo>
                    <a:lnTo>
                      <a:pt x="6" y="436"/>
                    </a:lnTo>
                    <a:lnTo>
                      <a:pt x="7" y="428"/>
                    </a:lnTo>
                    <a:lnTo>
                      <a:pt x="18" y="425"/>
                    </a:lnTo>
                    <a:lnTo>
                      <a:pt x="27" y="418"/>
                    </a:lnTo>
                    <a:lnTo>
                      <a:pt x="28" y="362"/>
                    </a:lnTo>
                    <a:lnTo>
                      <a:pt x="32" y="340"/>
                    </a:lnTo>
                    <a:lnTo>
                      <a:pt x="32" y="327"/>
                    </a:lnTo>
                    <a:lnTo>
                      <a:pt x="29" y="319"/>
                    </a:lnTo>
                    <a:lnTo>
                      <a:pt x="29" y="288"/>
                    </a:lnTo>
                    <a:lnTo>
                      <a:pt x="28" y="266"/>
                    </a:lnTo>
                    <a:lnTo>
                      <a:pt x="23" y="243"/>
                    </a:lnTo>
                    <a:lnTo>
                      <a:pt x="11" y="222"/>
                    </a:lnTo>
                    <a:lnTo>
                      <a:pt x="0" y="207"/>
                    </a:lnTo>
                    <a:lnTo>
                      <a:pt x="1" y="191"/>
                    </a:lnTo>
                    <a:lnTo>
                      <a:pt x="11" y="184"/>
                    </a:lnTo>
                    <a:lnTo>
                      <a:pt x="12" y="181"/>
                    </a:lnTo>
                    <a:lnTo>
                      <a:pt x="24" y="180"/>
                    </a:lnTo>
                    <a:lnTo>
                      <a:pt x="36" y="171"/>
                    </a:lnTo>
                    <a:lnTo>
                      <a:pt x="46" y="163"/>
                    </a:lnTo>
                    <a:lnTo>
                      <a:pt x="52" y="153"/>
                    </a:lnTo>
                    <a:lnTo>
                      <a:pt x="52" y="143"/>
                    </a:lnTo>
                    <a:lnTo>
                      <a:pt x="46" y="115"/>
                    </a:lnTo>
                    <a:lnTo>
                      <a:pt x="48" y="106"/>
                    </a:lnTo>
                    <a:lnTo>
                      <a:pt x="52" y="98"/>
                    </a:lnTo>
                    <a:lnTo>
                      <a:pt x="65" y="92"/>
                    </a:lnTo>
                    <a:lnTo>
                      <a:pt x="75" y="85"/>
                    </a:lnTo>
                    <a:lnTo>
                      <a:pt x="79" y="74"/>
                    </a:lnTo>
                    <a:lnTo>
                      <a:pt x="108" y="55"/>
                    </a:lnTo>
                    <a:lnTo>
                      <a:pt x="114" y="50"/>
                    </a:lnTo>
                    <a:lnTo>
                      <a:pt x="119" y="39"/>
                    </a:lnTo>
                    <a:lnTo>
                      <a:pt x="118" y="3"/>
                    </a:lnTo>
                    <a:lnTo>
                      <a:pt x="119" y="0"/>
                    </a:lnTo>
                    <a:lnTo>
                      <a:pt x="130" y="2"/>
                    </a:lnTo>
                    <a:lnTo>
                      <a:pt x="142" y="9"/>
                    </a:lnTo>
                    <a:lnTo>
                      <a:pt x="169" y="20"/>
                    </a:lnTo>
                    <a:lnTo>
                      <a:pt x="190" y="22"/>
                    </a:lnTo>
                    <a:lnTo>
                      <a:pt x="211" y="17"/>
                    </a:lnTo>
                    <a:lnTo>
                      <a:pt x="226" y="18"/>
                    </a:lnTo>
                    <a:lnTo>
                      <a:pt x="237" y="23"/>
                    </a:lnTo>
                    <a:lnTo>
                      <a:pt x="250" y="24"/>
                    </a:lnTo>
                    <a:lnTo>
                      <a:pt x="267" y="29"/>
                    </a:lnTo>
                    <a:lnTo>
                      <a:pt x="276" y="35"/>
                    </a:lnTo>
                    <a:lnTo>
                      <a:pt x="297" y="45"/>
                    </a:lnTo>
                    <a:lnTo>
                      <a:pt x="309" y="47"/>
                    </a:lnTo>
                    <a:lnTo>
                      <a:pt x="323" y="52"/>
                    </a:lnTo>
                    <a:lnTo>
                      <a:pt x="329" y="58"/>
                    </a:lnTo>
                    <a:lnTo>
                      <a:pt x="333" y="71"/>
                    </a:lnTo>
                    <a:lnTo>
                      <a:pt x="333" y="84"/>
                    </a:lnTo>
                    <a:lnTo>
                      <a:pt x="342" y="99"/>
                    </a:lnTo>
                    <a:lnTo>
                      <a:pt x="358" y="115"/>
                    </a:lnTo>
                    <a:lnTo>
                      <a:pt x="371" y="121"/>
                    </a:lnTo>
                    <a:lnTo>
                      <a:pt x="379" y="124"/>
                    </a:lnTo>
                    <a:lnTo>
                      <a:pt x="415" y="125"/>
                    </a:lnTo>
                    <a:lnTo>
                      <a:pt x="431" y="130"/>
                    </a:lnTo>
                    <a:lnTo>
                      <a:pt x="459" y="140"/>
                    </a:lnTo>
                    <a:lnTo>
                      <a:pt x="474" y="149"/>
                    </a:lnTo>
                    <a:lnTo>
                      <a:pt x="482" y="151"/>
                    </a:lnTo>
                    <a:lnTo>
                      <a:pt x="490" y="154"/>
                    </a:lnTo>
                    <a:lnTo>
                      <a:pt x="496" y="162"/>
                    </a:lnTo>
                    <a:lnTo>
                      <a:pt x="514" y="178"/>
                    </a:lnTo>
                    <a:lnTo>
                      <a:pt x="529" y="184"/>
                    </a:lnTo>
                    <a:lnTo>
                      <a:pt x="543" y="184"/>
                    </a:lnTo>
                    <a:lnTo>
                      <a:pt x="561" y="176"/>
                    </a:lnTo>
                    <a:lnTo>
                      <a:pt x="571" y="170"/>
                    </a:lnTo>
                    <a:lnTo>
                      <a:pt x="581" y="159"/>
                    </a:lnTo>
                    <a:lnTo>
                      <a:pt x="587" y="148"/>
                    </a:lnTo>
                    <a:lnTo>
                      <a:pt x="593" y="138"/>
                    </a:lnTo>
                    <a:lnTo>
                      <a:pt x="594" y="130"/>
                    </a:lnTo>
                    <a:lnTo>
                      <a:pt x="589" y="117"/>
                    </a:lnTo>
                    <a:lnTo>
                      <a:pt x="588" y="108"/>
                    </a:lnTo>
                    <a:lnTo>
                      <a:pt x="582" y="98"/>
                    </a:lnTo>
                    <a:lnTo>
                      <a:pt x="582" y="83"/>
                    </a:lnTo>
                    <a:lnTo>
                      <a:pt x="586" y="70"/>
                    </a:lnTo>
                    <a:lnTo>
                      <a:pt x="598" y="55"/>
                    </a:lnTo>
                    <a:lnTo>
                      <a:pt x="606" y="47"/>
                    </a:lnTo>
                    <a:lnTo>
                      <a:pt x="625" y="33"/>
                    </a:lnTo>
                    <a:lnTo>
                      <a:pt x="641" y="24"/>
                    </a:lnTo>
                    <a:lnTo>
                      <a:pt x="658" y="22"/>
                    </a:lnTo>
                    <a:lnTo>
                      <a:pt x="670" y="17"/>
                    </a:lnTo>
                    <a:lnTo>
                      <a:pt x="701" y="15"/>
                    </a:lnTo>
                    <a:lnTo>
                      <a:pt x="729" y="25"/>
                    </a:lnTo>
                    <a:lnTo>
                      <a:pt x="737" y="29"/>
                    </a:lnTo>
                    <a:lnTo>
                      <a:pt x="745" y="30"/>
                    </a:lnTo>
                    <a:lnTo>
                      <a:pt x="754" y="35"/>
                    </a:lnTo>
                    <a:lnTo>
                      <a:pt x="755" y="45"/>
                    </a:lnTo>
                    <a:lnTo>
                      <a:pt x="754" y="47"/>
                    </a:lnTo>
                    <a:lnTo>
                      <a:pt x="751" y="46"/>
                    </a:lnTo>
                    <a:lnTo>
                      <a:pt x="753" y="54"/>
                    </a:lnTo>
                    <a:lnTo>
                      <a:pt x="762" y="61"/>
                    </a:lnTo>
                    <a:lnTo>
                      <a:pt x="767" y="63"/>
                    </a:lnTo>
                    <a:lnTo>
                      <a:pt x="772" y="62"/>
                    </a:lnTo>
                    <a:lnTo>
                      <a:pt x="787" y="65"/>
                    </a:lnTo>
                    <a:lnTo>
                      <a:pt x="797" y="67"/>
                    </a:lnTo>
                    <a:lnTo>
                      <a:pt x="801" y="68"/>
                    </a:lnTo>
                    <a:lnTo>
                      <a:pt x="815" y="74"/>
                    </a:lnTo>
                    <a:lnTo>
                      <a:pt x="831" y="77"/>
                    </a:lnTo>
                    <a:lnTo>
                      <a:pt x="856" y="78"/>
                    </a:lnTo>
                    <a:lnTo>
                      <a:pt x="864" y="83"/>
                    </a:lnTo>
                    <a:lnTo>
                      <a:pt x="868" y="95"/>
                    </a:lnTo>
                    <a:lnTo>
                      <a:pt x="871" y="97"/>
                    </a:lnTo>
                    <a:lnTo>
                      <a:pt x="863" y="99"/>
                    </a:lnTo>
                    <a:lnTo>
                      <a:pt x="860" y="108"/>
                    </a:lnTo>
                    <a:lnTo>
                      <a:pt x="852" y="116"/>
                    </a:lnTo>
                    <a:lnTo>
                      <a:pt x="852" y="119"/>
                    </a:lnTo>
                    <a:lnTo>
                      <a:pt x="856" y="127"/>
                    </a:lnTo>
                    <a:lnTo>
                      <a:pt x="857" y="154"/>
                    </a:lnTo>
                    <a:lnTo>
                      <a:pt x="860" y="171"/>
                    </a:lnTo>
                    <a:lnTo>
                      <a:pt x="858" y="180"/>
                    </a:lnTo>
                    <a:lnTo>
                      <a:pt x="858" y="183"/>
                    </a:lnTo>
                    <a:lnTo>
                      <a:pt x="848" y="187"/>
                    </a:lnTo>
                    <a:lnTo>
                      <a:pt x="845" y="192"/>
                    </a:lnTo>
                    <a:lnTo>
                      <a:pt x="845" y="196"/>
                    </a:lnTo>
                    <a:lnTo>
                      <a:pt x="846" y="217"/>
                    </a:lnTo>
                    <a:lnTo>
                      <a:pt x="853" y="227"/>
                    </a:lnTo>
                    <a:lnTo>
                      <a:pt x="855" y="230"/>
                    </a:lnTo>
                    <a:lnTo>
                      <a:pt x="852" y="243"/>
                    </a:lnTo>
                    <a:lnTo>
                      <a:pt x="869" y="261"/>
                    </a:lnTo>
                    <a:lnTo>
                      <a:pt x="869" y="304"/>
                    </a:lnTo>
                    <a:lnTo>
                      <a:pt x="869" y="362"/>
                    </a:lnTo>
                    <a:lnTo>
                      <a:pt x="869" y="421"/>
                    </a:lnTo>
                    <a:lnTo>
                      <a:pt x="869" y="479"/>
                    </a:lnTo>
                    <a:lnTo>
                      <a:pt x="869" y="535"/>
                    </a:lnTo>
                    <a:lnTo>
                      <a:pt x="869" y="593"/>
                    </a:lnTo>
                    <a:lnTo>
                      <a:pt x="869" y="649"/>
                    </a:lnTo>
                    <a:lnTo>
                      <a:pt x="869" y="687"/>
                    </a:lnTo>
                    <a:lnTo>
                      <a:pt x="869" y="740"/>
                    </a:lnTo>
                    <a:lnTo>
                      <a:pt x="869" y="799"/>
                    </a:lnTo>
                    <a:lnTo>
                      <a:pt x="817" y="799"/>
                    </a:lnTo>
                    <a:lnTo>
                      <a:pt x="817" y="832"/>
                    </a:lnTo>
                    <a:lnTo>
                      <a:pt x="808" y="831"/>
                    </a:lnTo>
                    <a:lnTo>
                      <a:pt x="761" y="807"/>
                    </a:lnTo>
                    <a:lnTo>
                      <a:pt x="715" y="783"/>
                    </a:lnTo>
                    <a:lnTo>
                      <a:pt x="667" y="759"/>
                    </a:lnTo>
                    <a:lnTo>
                      <a:pt x="620" y="734"/>
                    </a:lnTo>
                    <a:lnTo>
                      <a:pt x="573" y="709"/>
                    </a:lnTo>
                    <a:lnTo>
                      <a:pt x="527" y="685"/>
                    </a:lnTo>
                    <a:lnTo>
                      <a:pt x="480" y="659"/>
                    </a:lnTo>
                    <a:lnTo>
                      <a:pt x="433" y="635"/>
                    </a:lnTo>
                    <a:lnTo>
                      <a:pt x="387" y="610"/>
                    </a:lnTo>
                    <a:lnTo>
                      <a:pt x="376" y="605"/>
                    </a:lnTo>
                    <a:lnTo>
                      <a:pt x="326" y="622"/>
                    </a:lnTo>
                    <a:lnTo>
                      <a:pt x="320" y="625"/>
                    </a:lnTo>
                    <a:lnTo>
                      <a:pt x="303" y="630"/>
                    </a:lnTo>
                    <a:lnTo>
                      <a:pt x="297" y="620"/>
                    </a:lnTo>
                    <a:lnTo>
                      <a:pt x="293" y="616"/>
                    </a:lnTo>
                    <a:lnTo>
                      <a:pt x="278" y="609"/>
                    </a:lnTo>
                    <a:lnTo>
                      <a:pt x="275" y="605"/>
                    </a:lnTo>
                    <a:lnTo>
                      <a:pt x="270" y="601"/>
                    </a:lnTo>
                    <a:lnTo>
                      <a:pt x="261" y="599"/>
                    </a:lnTo>
                    <a:lnTo>
                      <a:pt x="222" y="595"/>
                    </a:lnTo>
                    <a:lnTo>
                      <a:pt x="179" y="596"/>
                    </a:lnTo>
                    <a:lnTo>
                      <a:pt x="148" y="594"/>
                    </a:lnTo>
                    <a:lnTo>
                      <a:pt x="145" y="595"/>
                    </a:lnTo>
                    <a:lnTo>
                      <a:pt x="140" y="59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86" name="Freeform 185"/>
              <p:cNvSpPr>
                <a:spLocks noChangeAspect="1"/>
              </p:cNvSpPr>
              <p:nvPr/>
            </p:nvSpPr>
            <p:spPr bwMode="gray">
              <a:xfrm>
                <a:off x="4464843" y="3192809"/>
                <a:ext cx="146050" cy="127000"/>
              </a:xfrm>
              <a:custGeom>
                <a:avLst/>
                <a:gdLst/>
                <a:ahLst/>
                <a:cxnLst>
                  <a:cxn ang="0">
                    <a:pos x="196" y="379"/>
                  </a:cxn>
                  <a:cxn ang="0">
                    <a:pos x="148" y="379"/>
                  </a:cxn>
                  <a:cxn ang="0">
                    <a:pos x="96" y="379"/>
                  </a:cxn>
                  <a:cxn ang="0">
                    <a:pos x="45" y="379"/>
                  </a:cxn>
                  <a:cxn ang="0">
                    <a:pos x="16" y="379"/>
                  </a:cxn>
                  <a:cxn ang="0">
                    <a:pos x="14" y="385"/>
                  </a:cxn>
                  <a:cxn ang="0">
                    <a:pos x="6" y="392"/>
                  </a:cxn>
                  <a:cxn ang="0">
                    <a:pos x="2" y="397"/>
                  </a:cxn>
                  <a:cxn ang="0">
                    <a:pos x="5" y="396"/>
                  </a:cxn>
                  <a:cxn ang="0">
                    <a:pos x="0" y="401"/>
                  </a:cxn>
                  <a:cxn ang="0">
                    <a:pos x="0" y="392"/>
                  </a:cxn>
                  <a:cxn ang="0">
                    <a:pos x="5" y="355"/>
                  </a:cxn>
                  <a:cxn ang="0">
                    <a:pos x="16" y="329"/>
                  </a:cxn>
                  <a:cxn ang="0">
                    <a:pos x="28" y="323"/>
                  </a:cxn>
                  <a:cxn ang="0">
                    <a:pos x="40" y="296"/>
                  </a:cxn>
                  <a:cxn ang="0">
                    <a:pos x="48" y="284"/>
                  </a:cxn>
                  <a:cxn ang="0">
                    <a:pos x="45" y="275"/>
                  </a:cxn>
                  <a:cxn ang="0">
                    <a:pos x="65" y="246"/>
                  </a:cxn>
                  <a:cxn ang="0">
                    <a:pos x="69" y="240"/>
                  </a:cxn>
                  <a:cxn ang="0">
                    <a:pos x="71" y="229"/>
                  </a:cxn>
                  <a:cxn ang="0">
                    <a:pos x="76" y="221"/>
                  </a:cxn>
                  <a:cxn ang="0">
                    <a:pos x="105" y="188"/>
                  </a:cxn>
                  <a:cxn ang="0">
                    <a:pos x="120" y="164"/>
                  </a:cxn>
                  <a:cxn ang="0">
                    <a:pos x="123" y="145"/>
                  </a:cxn>
                  <a:cxn ang="0">
                    <a:pos x="132" y="122"/>
                  </a:cxn>
                  <a:cxn ang="0">
                    <a:pos x="139" y="100"/>
                  </a:cxn>
                  <a:cxn ang="0">
                    <a:pos x="155" y="80"/>
                  </a:cxn>
                  <a:cxn ang="0">
                    <a:pos x="174" y="70"/>
                  </a:cxn>
                  <a:cxn ang="0">
                    <a:pos x="190" y="57"/>
                  </a:cxn>
                  <a:cxn ang="0">
                    <a:pos x="196" y="38"/>
                  </a:cxn>
                  <a:cxn ang="0">
                    <a:pos x="199" y="33"/>
                  </a:cxn>
                  <a:cxn ang="0">
                    <a:pos x="204" y="22"/>
                  </a:cxn>
                  <a:cxn ang="0">
                    <a:pos x="213" y="6"/>
                  </a:cxn>
                  <a:cxn ang="0">
                    <a:pos x="218" y="0"/>
                  </a:cxn>
                  <a:cxn ang="0">
                    <a:pos x="227" y="0"/>
                  </a:cxn>
                  <a:cxn ang="0">
                    <a:pos x="261" y="0"/>
                  </a:cxn>
                  <a:cxn ang="0">
                    <a:pos x="297" y="0"/>
                  </a:cxn>
                  <a:cxn ang="0">
                    <a:pos x="338" y="0"/>
                  </a:cxn>
                  <a:cxn ang="0">
                    <a:pos x="379" y="0"/>
                  </a:cxn>
                  <a:cxn ang="0">
                    <a:pos x="422" y="0"/>
                  </a:cxn>
                  <a:cxn ang="0">
                    <a:pos x="459" y="0"/>
                  </a:cxn>
                  <a:cxn ang="0">
                    <a:pos x="459" y="32"/>
                  </a:cxn>
                  <a:cxn ang="0">
                    <a:pos x="459" y="102"/>
                  </a:cxn>
                  <a:cxn ang="0">
                    <a:pos x="405" y="102"/>
                  </a:cxn>
                  <a:cxn ang="0">
                    <a:pos x="352" y="102"/>
                  </a:cxn>
                  <a:cxn ang="0">
                    <a:pos x="299" y="102"/>
                  </a:cxn>
                  <a:cxn ang="0">
                    <a:pos x="281" y="102"/>
                  </a:cxn>
                  <a:cxn ang="0">
                    <a:pos x="281" y="160"/>
                  </a:cxn>
                  <a:cxn ang="0">
                    <a:pos x="281" y="219"/>
                  </a:cxn>
                  <a:cxn ang="0">
                    <a:pos x="281" y="254"/>
                  </a:cxn>
                  <a:cxn ang="0">
                    <a:pos x="261" y="261"/>
                  </a:cxn>
                  <a:cxn ang="0">
                    <a:pos x="244" y="263"/>
                  </a:cxn>
                  <a:cxn ang="0">
                    <a:pos x="228" y="268"/>
                  </a:cxn>
                  <a:cxn ang="0">
                    <a:pos x="223" y="272"/>
                  </a:cxn>
                  <a:cxn ang="0">
                    <a:pos x="220" y="277"/>
                  </a:cxn>
                  <a:cxn ang="0">
                    <a:pos x="215" y="288"/>
                  </a:cxn>
                  <a:cxn ang="0">
                    <a:pos x="213" y="296"/>
                  </a:cxn>
                  <a:cxn ang="0">
                    <a:pos x="215" y="322"/>
                  </a:cxn>
                  <a:cxn ang="0">
                    <a:pos x="218" y="342"/>
                  </a:cxn>
                  <a:cxn ang="0">
                    <a:pos x="218" y="363"/>
                  </a:cxn>
                  <a:cxn ang="0">
                    <a:pos x="222" y="379"/>
                  </a:cxn>
                  <a:cxn ang="0">
                    <a:pos x="196" y="379"/>
                  </a:cxn>
                </a:cxnLst>
                <a:rect l="0" t="0" r="r" b="b"/>
                <a:pathLst>
                  <a:path w="459" h="401">
                    <a:moveTo>
                      <a:pt x="196" y="379"/>
                    </a:moveTo>
                    <a:lnTo>
                      <a:pt x="148" y="379"/>
                    </a:lnTo>
                    <a:lnTo>
                      <a:pt x="96" y="379"/>
                    </a:lnTo>
                    <a:lnTo>
                      <a:pt x="45" y="379"/>
                    </a:lnTo>
                    <a:lnTo>
                      <a:pt x="16" y="379"/>
                    </a:lnTo>
                    <a:lnTo>
                      <a:pt x="14" y="385"/>
                    </a:lnTo>
                    <a:lnTo>
                      <a:pt x="6" y="392"/>
                    </a:lnTo>
                    <a:lnTo>
                      <a:pt x="2" y="397"/>
                    </a:lnTo>
                    <a:lnTo>
                      <a:pt x="5" y="396"/>
                    </a:lnTo>
                    <a:lnTo>
                      <a:pt x="0" y="401"/>
                    </a:lnTo>
                    <a:lnTo>
                      <a:pt x="0" y="392"/>
                    </a:lnTo>
                    <a:lnTo>
                      <a:pt x="5" y="355"/>
                    </a:lnTo>
                    <a:lnTo>
                      <a:pt x="16" y="329"/>
                    </a:lnTo>
                    <a:lnTo>
                      <a:pt x="28" y="323"/>
                    </a:lnTo>
                    <a:lnTo>
                      <a:pt x="40" y="296"/>
                    </a:lnTo>
                    <a:lnTo>
                      <a:pt x="48" y="284"/>
                    </a:lnTo>
                    <a:lnTo>
                      <a:pt x="45" y="275"/>
                    </a:lnTo>
                    <a:lnTo>
                      <a:pt x="65" y="246"/>
                    </a:lnTo>
                    <a:lnTo>
                      <a:pt x="69" y="240"/>
                    </a:lnTo>
                    <a:lnTo>
                      <a:pt x="71" y="229"/>
                    </a:lnTo>
                    <a:lnTo>
                      <a:pt x="76" y="221"/>
                    </a:lnTo>
                    <a:lnTo>
                      <a:pt x="105" y="188"/>
                    </a:lnTo>
                    <a:lnTo>
                      <a:pt x="120" y="164"/>
                    </a:lnTo>
                    <a:lnTo>
                      <a:pt x="123" y="145"/>
                    </a:lnTo>
                    <a:lnTo>
                      <a:pt x="132" y="122"/>
                    </a:lnTo>
                    <a:lnTo>
                      <a:pt x="139" y="100"/>
                    </a:lnTo>
                    <a:lnTo>
                      <a:pt x="155" y="80"/>
                    </a:lnTo>
                    <a:lnTo>
                      <a:pt x="174" y="70"/>
                    </a:lnTo>
                    <a:lnTo>
                      <a:pt x="190" y="57"/>
                    </a:lnTo>
                    <a:lnTo>
                      <a:pt x="196" y="38"/>
                    </a:lnTo>
                    <a:lnTo>
                      <a:pt x="199" y="33"/>
                    </a:lnTo>
                    <a:lnTo>
                      <a:pt x="204" y="22"/>
                    </a:lnTo>
                    <a:lnTo>
                      <a:pt x="213" y="6"/>
                    </a:lnTo>
                    <a:lnTo>
                      <a:pt x="218" y="0"/>
                    </a:lnTo>
                    <a:lnTo>
                      <a:pt x="227" y="0"/>
                    </a:lnTo>
                    <a:lnTo>
                      <a:pt x="261" y="0"/>
                    </a:lnTo>
                    <a:lnTo>
                      <a:pt x="297" y="0"/>
                    </a:lnTo>
                    <a:lnTo>
                      <a:pt x="338" y="0"/>
                    </a:lnTo>
                    <a:lnTo>
                      <a:pt x="379" y="0"/>
                    </a:lnTo>
                    <a:lnTo>
                      <a:pt x="422" y="0"/>
                    </a:lnTo>
                    <a:lnTo>
                      <a:pt x="459" y="0"/>
                    </a:lnTo>
                    <a:lnTo>
                      <a:pt x="459" y="32"/>
                    </a:lnTo>
                    <a:lnTo>
                      <a:pt x="459" y="102"/>
                    </a:lnTo>
                    <a:lnTo>
                      <a:pt x="405" y="102"/>
                    </a:lnTo>
                    <a:lnTo>
                      <a:pt x="352" y="102"/>
                    </a:lnTo>
                    <a:lnTo>
                      <a:pt x="299" y="102"/>
                    </a:lnTo>
                    <a:lnTo>
                      <a:pt x="281" y="102"/>
                    </a:lnTo>
                    <a:lnTo>
                      <a:pt x="281" y="160"/>
                    </a:lnTo>
                    <a:lnTo>
                      <a:pt x="281" y="219"/>
                    </a:lnTo>
                    <a:lnTo>
                      <a:pt x="281" y="254"/>
                    </a:lnTo>
                    <a:lnTo>
                      <a:pt x="261" y="261"/>
                    </a:lnTo>
                    <a:lnTo>
                      <a:pt x="244" y="263"/>
                    </a:lnTo>
                    <a:lnTo>
                      <a:pt x="228" y="268"/>
                    </a:lnTo>
                    <a:lnTo>
                      <a:pt x="223" y="272"/>
                    </a:lnTo>
                    <a:lnTo>
                      <a:pt x="220" y="277"/>
                    </a:lnTo>
                    <a:lnTo>
                      <a:pt x="215" y="288"/>
                    </a:lnTo>
                    <a:lnTo>
                      <a:pt x="213" y="296"/>
                    </a:lnTo>
                    <a:lnTo>
                      <a:pt x="215" y="322"/>
                    </a:lnTo>
                    <a:lnTo>
                      <a:pt x="218" y="342"/>
                    </a:lnTo>
                    <a:lnTo>
                      <a:pt x="218" y="363"/>
                    </a:lnTo>
                    <a:lnTo>
                      <a:pt x="222" y="379"/>
                    </a:lnTo>
                    <a:lnTo>
                      <a:pt x="196" y="379"/>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187" name="Group 367"/>
              <p:cNvGrpSpPr/>
              <p:nvPr/>
            </p:nvGrpSpPr>
            <p:grpSpPr bwMode="gray">
              <a:xfrm>
                <a:off x="4455318" y="2994372"/>
                <a:ext cx="1196974" cy="1339850"/>
                <a:chOff x="4455318" y="2994372"/>
                <a:chExt cx="1196974" cy="1339850"/>
              </a:xfrm>
              <a:grpFill/>
            </p:grpSpPr>
            <p:sp>
              <p:nvSpPr>
                <p:cNvPr id="188" name="Freeform 187"/>
                <p:cNvSpPr>
                  <a:spLocks noChangeAspect="1"/>
                </p:cNvSpPr>
                <p:nvPr/>
              </p:nvSpPr>
              <p:spPr bwMode="gray">
                <a:xfrm>
                  <a:off x="4704556" y="3497609"/>
                  <a:ext cx="77788" cy="114300"/>
                </a:xfrm>
                <a:custGeom>
                  <a:avLst/>
                  <a:gdLst/>
                  <a:ahLst/>
                  <a:cxnLst>
                    <a:cxn ang="0">
                      <a:pos x="239" y="279"/>
                    </a:cxn>
                    <a:cxn ang="0">
                      <a:pos x="215" y="252"/>
                    </a:cxn>
                    <a:cxn ang="0">
                      <a:pos x="209" y="231"/>
                    </a:cxn>
                    <a:cxn ang="0">
                      <a:pos x="209" y="188"/>
                    </a:cxn>
                    <a:cxn ang="0">
                      <a:pos x="204" y="114"/>
                    </a:cxn>
                    <a:cxn ang="0">
                      <a:pos x="200" y="95"/>
                    </a:cxn>
                    <a:cxn ang="0">
                      <a:pos x="194" y="68"/>
                    </a:cxn>
                    <a:cxn ang="0">
                      <a:pos x="187" y="48"/>
                    </a:cxn>
                    <a:cxn ang="0">
                      <a:pos x="176" y="33"/>
                    </a:cxn>
                    <a:cxn ang="0">
                      <a:pos x="166" y="21"/>
                    </a:cxn>
                    <a:cxn ang="0">
                      <a:pos x="170" y="11"/>
                    </a:cxn>
                    <a:cxn ang="0">
                      <a:pos x="172" y="5"/>
                    </a:cxn>
                    <a:cxn ang="0">
                      <a:pos x="162" y="3"/>
                    </a:cxn>
                    <a:cxn ang="0">
                      <a:pos x="145" y="3"/>
                    </a:cxn>
                    <a:cxn ang="0">
                      <a:pos x="129" y="12"/>
                    </a:cxn>
                    <a:cxn ang="0">
                      <a:pos x="86" y="6"/>
                    </a:cxn>
                    <a:cxn ang="0">
                      <a:pos x="47" y="5"/>
                    </a:cxn>
                    <a:cxn ang="0">
                      <a:pos x="19" y="8"/>
                    </a:cxn>
                    <a:cxn ang="0">
                      <a:pos x="14" y="24"/>
                    </a:cxn>
                    <a:cxn ang="0">
                      <a:pos x="20" y="35"/>
                    </a:cxn>
                    <a:cxn ang="0">
                      <a:pos x="24" y="44"/>
                    </a:cxn>
                    <a:cxn ang="0">
                      <a:pos x="25" y="65"/>
                    </a:cxn>
                    <a:cxn ang="0">
                      <a:pos x="25" y="82"/>
                    </a:cxn>
                    <a:cxn ang="0">
                      <a:pos x="28" y="95"/>
                    </a:cxn>
                    <a:cxn ang="0">
                      <a:pos x="30" y="103"/>
                    </a:cxn>
                    <a:cxn ang="0">
                      <a:pos x="25" y="111"/>
                    </a:cxn>
                    <a:cxn ang="0">
                      <a:pos x="31" y="116"/>
                    </a:cxn>
                    <a:cxn ang="0">
                      <a:pos x="41" y="159"/>
                    </a:cxn>
                    <a:cxn ang="0">
                      <a:pos x="36" y="165"/>
                    </a:cxn>
                    <a:cxn ang="0">
                      <a:pos x="28" y="171"/>
                    </a:cxn>
                    <a:cxn ang="0">
                      <a:pos x="22" y="182"/>
                    </a:cxn>
                    <a:cxn ang="0">
                      <a:pos x="14" y="204"/>
                    </a:cxn>
                    <a:cxn ang="0">
                      <a:pos x="11" y="220"/>
                    </a:cxn>
                    <a:cxn ang="0">
                      <a:pos x="1" y="234"/>
                    </a:cxn>
                    <a:cxn ang="0">
                      <a:pos x="0" y="259"/>
                    </a:cxn>
                    <a:cxn ang="0">
                      <a:pos x="11" y="295"/>
                    </a:cxn>
                    <a:cxn ang="0">
                      <a:pos x="22" y="301"/>
                    </a:cxn>
                    <a:cxn ang="0">
                      <a:pos x="27" y="315"/>
                    </a:cxn>
                    <a:cxn ang="0">
                      <a:pos x="21" y="331"/>
                    </a:cxn>
                    <a:cxn ang="0">
                      <a:pos x="11" y="328"/>
                    </a:cxn>
                    <a:cxn ang="0">
                      <a:pos x="5" y="336"/>
                    </a:cxn>
                    <a:cxn ang="0">
                      <a:pos x="67" y="356"/>
                    </a:cxn>
                    <a:cxn ang="0">
                      <a:pos x="95" y="338"/>
                    </a:cxn>
                    <a:cxn ang="0">
                      <a:pos x="137" y="328"/>
                    </a:cxn>
                    <a:cxn ang="0">
                      <a:pos x="183" y="302"/>
                    </a:cxn>
                    <a:cxn ang="0">
                      <a:pos x="196" y="300"/>
                    </a:cxn>
                    <a:cxn ang="0">
                      <a:pos x="219" y="300"/>
                    </a:cxn>
                    <a:cxn ang="0">
                      <a:pos x="240" y="283"/>
                    </a:cxn>
                  </a:cxnLst>
                  <a:rect l="0" t="0" r="r" b="b"/>
                  <a:pathLst>
                    <a:path w="242" h="356">
                      <a:moveTo>
                        <a:pt x="242" y="281"/>
                      </a:moveTo>
                      <a:lnTo>
                        <a:pt x="239" y="279"/>
                      </a:lnTo>
                      <a:lnTo>
                        <a:pt x="223" y="262"/>
                      </a:lnTo>
                      <a:lnTo>
                        <a:pt x="215" y="252"/>
                      </a:lnTo>
                      <a:lnTo>
                        <a:pt x="210" y="241"/>
                      </a:lnTo>
                      <a:lnTo>
                        <a:pt x="209" y="231"/>
                      </a:lnTo>
                      <a:lnTo>
                        <a:pt x="208" y="209"/>
                      </a:lnTo>
                      <a:lnTo>
                        <a:pt x="209" y="188"/>
                      </a:lnTo>
                      <a:lnTo>
                        <a:pt x="205" y="148"/>
                      </a:lnTo>
                      <a:lnTo>
                        <a:pt x="204" y="114"/>
                      </a:lnTo>
                      <a:lnTo>
                        <a:pt x="203" y="101"/>
                      </a:lnTo>
                      <a:lnTo>
                        <a:pt x="200" y="95"/>
                      </a:lnTo>
                      <a:lnTo>
                        <a:pt x="196" y="89"/>
                      </a:lnTo>
                      <a:lnTo>
                        <a:pt x="194" y="68"/>
                      </a:lnTo>
                      <a:lnTo>
                        <a:pt x="191" y="53"/>
                      </a:lnTo>
                      <a:lnTo>
                        <a:pt x="187" y="48"/>
                      </a:lnTo>
                      <a:lnTo>
                        <a:pt x="180" y="41"/>
                      </a:lnTo>
                      <a:lnTo>
                        <a:pt x="176" y="33"/>
                      </a:lnTo>
                      <a:lnTo>
                        <a:pt x="167" y="27"/>
                      </a:lnTo>
                      <a:lnTo>
                        <a:pt x="166" y="21"/>
                      </a:lnTo>
                      <a:lnTo>
                        <a:pt x="170" y="16"/>
                      </a:lnTo>
                      <a:lnTo>
                        <a:pt x="170" y="11"/>
                      </a:lnTo>
                      <a:lnTo>
                        <a:pt x="173" y="6"/>
                      </a:lnTo>
                      <a:lnTo>
                        <a:pt x="172" y="5"/>
                      </a:lnTo>
                      <a:lnTo>
                        <a:pt x="164" y="4"/>
                      </a:lnTo>
                      <a:lnTo>
                        <a:pt x="162" y="3"/>
                      </a:lnTo>
                      <a:lnTo>
                        <a:pt x="162" y="0"/>
                      </a:lnTo>
                      <a:lnTo>
                        <a:pt x="145" y="3"/>
                      </a:lnTo>
                      <a:lnTo>
                        <a:pt x="133" y="11"/>
                      </a:lnTo>
                      <a:lnTo>
                        <a:pt x="129" y="12"/>
                      </a:lnTo>
                      <a:lnTo>
                        <a:pt x="112" y="11"/>
                      </a:lnTo>
                      <a:lnTo>
                        <a:pt x="86" y="6"/>
                      </a:lnTo>
                      <a:lnTo>
                        <a:pt x="58" y="8"/>
                      </a:lnTo>
                      <a:lnTo>
                        <a:pt x="47" y="5"/>
                      </a:lnTo>
                      <a:lnTo>
                        <a:pt x="36" y="5"/>
                      </a:lnTo>
                      <a:lnTo>
                        <a:pt x="19" y="8"/>
                      </a:lnTo>
                      <a:lnTo>
                        <a:pt x="14" y="16"/>
                      </a:lnTo>
                      <a:lnTo>
                        <a:pt x="14" y="24"/>
                      </a:lnTo>
                      <a:lnTo>
                        <a:pt x="17" y="32"/>
                      </a:lnTo>
                      <a:lnTo>
                        <a:pt x="20" y="35"/>
                      </a:lnTo>
                      <a:lnTo>
                        <a:pt x="20" y="43"/>
                      </a:lnTo>
                      <a:lnTo>
                        <a:pt x="24" y="44"/>
                      </a:lnTo>
                      <a:lnTo>
                        <a:pt x="22" y="57"/>
                      </a:lnTo>
                      <a:lnTo>
                        <a:pt x="25" y="65"/>
                      </a:lnTo>
                      <a:lnTo>
                        <a:pt x="25" y="76"/>
                      </a:lnTo>
                      <a:lnTo>
                        <a:pt x="25" y="82"/>
                      </a:lnTo>
                      <a:lnTo>
                        <a:pt x="28" y="89"/>
                      </a:lnTo>
                      <a:lnTo>
                        <a:pt x="28" y="95"/>
                      </a:lnTo>
                      <a:lnTo>
                        <a:pt x="27" y="98"/>
                      </a:lnTo>
                      <a:lnTo>
                        <a:pt x="30" y="103"/>
                      </a:lnTo>
                      <a:lnTo>
                        <a:pt x="25" y="108"/>
                      </a:lnTo>
                      <a:lnTo>
                        <a:pt x="25" y="111"/>
                      </a:lnTo>
                      <a:lnTo>
                        <a:pt x="28" y="112"/>
                      </a:lnTo>
                      <a:lnTo>
                        <a:pt x="31" y="116"/>
                      </a:lnTo>
                      <a:lnTo>
                        <a:pt x="38" y="143"/>
                      </a:lnTo>
                      <a:lnTo>
                        <a:pt x="41" y="159"/>
                      </a:lnTo>
                      <a:lnTo>
                        <a:pt x="36" y="160"/>
                      </a:lnTo>
                      <a:lnTo>
                        <a:pt x="36" y="165"/>
                      </a:lnTo>
                      <a:lnTo>
                        <a:pt x="32" y="166"/>
                      </a:lnTo>
                      <a:lnTo>
                        <a:pt x="28" y="171"/>
                      </a:lnTo>
                      <a:lnTo>
                        <a:pt x="26" y="173"/>
                      </a:lnTo>
                      <a:lnTo>
                        <a:pt x="22" y="182"/>
                      </a:lnTo>
                      <a:lnTo>
                        <a:pt x="16" y="195"/>
                      </a:lnTo>
                      <a:lnTo>
                        <a:pt x="14" y="204"/>
                      </a:lnTo>
                      <a:lnTo>
                        <a:pt x="14" y="215"/>
                      </a:lnTo>
                      <a:lnTo>
                        <a:pt x="11" y="220"/>
                      </a:lnTo>
                      <a:lnTo>
                        <a:pt x="5" y="227"/>
                      </a:lnTo>
                      <a:lnTo>
                        <a:pt x="1" y="234"/>
                      </a:lnTo>
                      <a:lnTo>
                        <a:pt x="0" y="251"/>
                      </a:lnTo>
                      <a:lnTo>
                        <a:pt x="0" y="259"/>
                      </a:lnTo>
                      <a:lnTo>
                        <a:pt x="8" y="279"/>
                      </a:lnTo>
                      <a:lnTo>
                        <a:pt x="11" y="295"/>
                      </a:lnTo>
                      <a:lnTo>
                        <a:pt x="15" y="300"/>
                      </a:lnTo>
                      <a:lnTo>
                        <a:pt x="22" y="301"/>
                      </a:lnTo>
                      <a:lnTo>
                        <a:pt x="25" y="302"/>
                      </a:lnTo>
                      <a:lnTo>
                        <a:pt x="27" y="315"/>
                      </a:lnTo>
                      <a:lnTo>
                        <a:pt x="27" y="329"/>
                      </a:lnTo>
                      <a:lnTo>
                        <a:pt x="21" y="331"/>
                      </a:lnTo>
                      <a:lnTo>
                        <a:pt x="17" y="328"/>
                      </a:lnTo>
                      <a:lnTo>
                        <a:pt x="11" y="328"/>
                      </a:lnTo>
                      <a:lnTo>
                        <a:pt x="9" y="329"/>
                      </a:lnTo>
                      <a:lnTo>
                        <a:pt x="5" y="336"/>
                      </a:lnTo>
                      <a:lnTo>
                        <a:pt x="41" y="345"/>
                      </a:lnTo>
                      <a:lnTo>
                        <a:pt x="67" y="356"/>
                      </a:lnTo>
                      <a:lnTo>
                        <a:pt x="87" y="345"/>
                      </a:lnTo>
                      <a:lnTo>
                        <a:pt x="95" y="338"/>
                      </a:lnTo>
                      <a:lnTo>
                        <a:pt x="103" y="336"/>
                      </a:lnTo>
                      <a:lnTo>
                        <a:pt x="137" y="328"/>
                      </a:lnTo>
                      <a:lnTo>
                        <a:pt x="166" y="311"/>
                      </a:lnTo>
                      <a:lnTo>
                        <a:pt x="183" y="302"/>
                      </a:lnTo>
                      <a:lnTo>
                        <a:pt x="188" y="300"/>
                      </a:lnTo>
                      <a:lnTo>
                        <a:pt x="196" y="300"/>
                      </a:lnTo>
                      <a:lnTo>
                        <a:pt x="215" y="296"/>
                      </a:lnTo>
                      <a:lnTo>
                        <a:pt x="219" y="300"/>
                      </a:lnTo>
                      <a:lnTo>
                        <a:pt x="229" y="299"/>
                      </a:lnTo>
                      <a:lnTo>
                        <a:pt x="240" y="283"/>
                      </a:lnTo>
                      <a:lnTo>
                        <a:pt x="242" y="28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89" name="Freeform 188"/>
                <p:cNvSpPr>
                  <a:spLocks noChangeAspect="1"/>
                </p:cNvSpPr>
                <p:nvPr/>
              </p:nvSpPr>
              <p:spPr bwMode="gray">
                <a:xfrm>
                  <a:off x="4669631" y="3429347"/>
                  <a:ext cx="131763" cy="98425"/>
                </a:xfrm>
                <a:custGeom>
                  <a:avLst/>
                  <a:gdLst/>
                  <a:ahLst/>
                  <a:cxnLst>
                    <a:cxn ang="0">
                      <a:pos x="242" y="9"/>
                    </a:cxn>
                    <a:cxn ang="0">
                      <a:pos x="182" y="49"/>
                    </a:cxn>
                    <a:cxn ang="0">
                      <a:pos x="113" y="91"/>
                    </a:cxn>
                    <a:cxn ang="0">
                      <a:pos x="83" y="96"/>
                    </a:cxn>
                    <a:cxn ang="0">
                      <a:pos x="64" y="119"/>
                    </a:cxn>
                    <a:cxn ang="0">
                      <a:pos x="46" y="162"/>
                    </a:cxn>
                    <a:cxn ang="0">
                      <a:pos x="16" y="188"/>
                    </a:cxn>
                    <a:cxn ang="0">
                      <a:pos x="1" y="224"/>
                    </a:cxn>
                    <a:cxn ang="0">
                      <a:pos x="1" y="259"/>
                    </a:cxn>
                    <a:cxn ang="0">
                      <a:pos x="5" y="267"/>
                    </a:cxn>
                    <a:cxn ang="0">
                      <a:pos x="11" y="275"/>
                    </a:cxn>
                    <a:cxn ang="0">
                      <a:pos x="15" y="284"/>
                    </a:cxn>
                    <a:cxn ang="0">
                      <a:pos x="24" y="291"/>
                    </a:cxn>
                    <a:cxn ang="0">
                      <a:pos x="35" y="294"/>
                    </a:cxn>
                    <a:cxn ang="0">
                      <a:pos x="40" y="295"/>
                    </a:cxn>
                    <a:cxn ang="0">
                      <a:pos x="53" y="290"/>
                    </a:cxn>
                    <a:cxn ang="0">
                      <a:pos x="79" y="283"/>
                    </a:cxn>
                    <a:cxn ang="0">
                      <a:pos x="107" y="285"/>
                    </a:cxn>
                    <a:cxn ang="0">
                      <a:pos x="119" y="290"/>
                    </a:cxn>
                    <a:cxn ang="0">
                      <a:pos x="130" y="306"/>
                    </a:cxn>
                    <a:cxn ang="0">
                      <a:pos x="141" y="305"/>
                    </a:cxn>
                    <a:cxn ang="0">
                      <a:pos x="138" y="281"/>
                    </a:cxn>
                    <a:cxn ang="0">
                      <a:pos x="133" y="259"/>
                    </a:cxn>
                    <a:cxn ang="0">
                      <a:pos x="127" y="240"/>
                    </a:cxn>
                    <a:cxn ang="0">
                      <a:pos x="149" y="221"/>
                    </a:cxn>
                    <a:cxn ang="0">
                      <a:pos x="199" y="222"/>
                    </a:cxn>
                    <a:cxn ang="0">
                      <a:pos x="246" y="227"/>
                    </a:cxn>
                    <a:cxn ang="0">
                      <a:pos x="275" y="217"/>
                    </a:cxn>
                    <a:cxn ang="0">
                      <a:pos x="317" y="227"/>
                    </a:cxn>
                    <a:cxn ang="0">
                      <a:pos x="336" y="224"/>
                    </a:cxn>
                    <a:cxn ang="0">
                      <a:pos x="344" y="214"/>
                    </a:cxn>
                    <a:cxn ang="0">
                      <a:pos x="350" y="208"/>
                    </a:cxn>
                    <a:cxn ang="0">
                      <a:pos x="364" y="195"/>
                    </a:cxn>
                    <a:cxn ang="0">
                      <a:pos x="387" y="197"/>
                    </a:cxn>
                    <a:cxn ang="0">
                      <a:pos x="410" y="185"/>
                    </a:cxn>
                    <a:cxn ang="0">
                      <a:pos x="415" y="177"/>
                    </a:cxn>
                    <a:cxn ang="0">
                      <a:pos x="417" y="171"/>
                    </a:cxn>
                    <a:cxn ang="0">
                      <a:pos x="398" y="150"/>
                    </a:cxn>
                    <a:cxn ang="0">
                      <a:pos x="408" y="145"/>
                    </a:cxn>
                    <a:cxn ang="0">
                      <a:pos x="402" y="130"/>
                    </a:cxn>
                    <a:cxn ang="0">
                      <a:pos x="387" y="133"/>
                    </a:cxn>
                    <a:cxn ang="0">
                      <a:pos x="368" y="131"/>
                    </a:cxn>
                    <a:cxn ang="0">
                      <a:pos x="345" y="108"/>
                    </a:cxn>
                    <a:cxn ang="0">
                      <a:pos x="317" y="70"/>
                    </a:cxn>
                    <a:cxn ang="0">
                      <a:pos x="302" y="39"/>
                    </a:cxn>
                    <a:cxn ang="0">
                      <a:pos x="290" y="26"/>
                    </a:cxn>
                    <a:cxn ang="0">
                      <a:pos x="295" y="0"/>
                    </a:cxn>
                  </a:cxnLst>
                  <a:rect l="0" t="0" r="r" b="b"/>
                  <a:pathLst>
                    <a:path w="417" h="307">
                      <a:moveTo>
                        <a:pt x="295" y="0"/>
                      </a:moveTo>
                      <a:lnTo>
                        <a:pt x="262" y="1"/>
                      </a:lnTo>
                      <a:lnTo>
                        <a:pt x="242" y="9"/>
                      </a:lnTo>
                      <a:lnTo>
                        <a:pt x="234" y="12"/>
                      </a:lnTo>
                      <a:lnTo>
                        <a:pt x="219" y="25"/>
                      </a:lnTo>
                      <a:lnTo>
                        <a:pt x="182" y="49"/>
                      </a:lnTo>
                      <a:lnTo>
                        <a:pt x="170" y="65"/>
                      </a:lnTo>
                      <a:lnTo>
                        <a:pt x="151" y="79"/>
                      </a:lnTo>
                      <a:lnTo>
                        <a:pt x="113" y="91"/>
                      </a:lnTo>
                      <a:lnTo>
                        <a:pt x="101" y="93"/>
                      </a:lnTo>
                      <a:lnTo>
                        <a:pt x="89" y="95"/>
                      </a:lnTo>
                      <a:lnTo>
                        <a:pt x="83" y="96"/>
                      </a:lnTo>
                      <a:lnTo>
                        <a:pt x="74" y="102"/>
                      </a:lnTo>
                      <a:lnTo>
                        <a:pt x="69" y="108"/>
                      </a:lnTo>
                      <a:lnTo>
                        <a:pt x="64" y="119"/>
                      </a:lnTo>
                      <a:lnTo>
                        <a:pt x="60" y="134"/>
                      </a:lnTo>
                      <a:lnTo>
                        <a:pt x="53" y="152"/>
                      </a:lnTo>
                      <a:lnTo>
                        <a:pt x="46" y="162"/>
                      </a:lnTo>
                      <a:lnTo>
                        <a:pt x="30" y="174"/>
                      </a:lnTo>
                      <a:lnTo>
                        <a:pt x="20" y="183"/>
                      </a:lnTo>
                      <a:lnTo>
                        <a:pt x="16" y="188"/>
                      </a:lnTo>
                      <a:lnTo>
                        <a:pt x="11" y="197"/>
                      </a:lnTo>
                      <a:lnTo>
                        <a:pt x="10" y="206"/>
                      </a:lnTo>
                      <a:lnTo>
                        <a:pt x="1" y="224"/>
                      </a:lnTo>
                      <a:lnTo>
                        <a:pt x="0" y="235"/>
                      </a:lnTo>
                      <a:lnTo>
                        <a:pt x="0" y="248"/>
                      </a:lnTo>
                      <a:lnTo>
                        <a:pt x="1" y="259"/>
                      </a:lnTo>
                      <a:lnTo>
                        <a:pt x="4" y="260"/>
                      </a:lnTo>
                      <a:lnTo>
                        <a:pt x="4" y="262"/>
                      </a:lnTo>
                      <a:lnTo>
                        <a:pt x="5" y="267"/>
                      </a:lnTo>
                      <a:lnTo>
                        <a:pt x="6" y="268"/>
                      </a:lnTo>
                      <a:lnTo>
                        <a:pt x="8" y="269"/>
                      </a:lnTo>
                      <a:lnTo>
                        <a:pt x="11" y="275"/>
                      </a:lnTo>
                      <a:lnTo>
                        <a:pt x="14" y="276"/>
                      </a:lnTo>
                      <a:lnTo>
                        <a:pt x="15" y="279"/>
                      </a:lnTo>
                      <a:lnTo>
                        <a:pt x="15" y="284"/>
                      </a:lnTo>
                      <a:lnTo>
                        <a:pt x="19" y="284"/>
                      </a:lnTo>
                      <a:lnTo>
                        <a:pt x="22" y="287"/>
                      </a:lnTo>
                      <a:lnTo>
                        <a:pt x="24" y="291"/>
                      </a:lnTo>
                      <a:lnTo>
                        <a:pt x="31" y="295"/>
                      </a:lnTo>
                      <a:lnTo>
                        <a:pt x="31" y="294"/>
                      </a:lnTo>
                      <a:lnTo>
                        <a:pt x="35" y="294"/>
                      </a:lnTo>
                      <a:lnTo>
                        <a:pt x="37" y="291"/>
                      </a:lnTo>
                      <a:lnTo>
                        <a:pt x="38" y="291"/>
                      </a:lnTo>
                      <a:lnTo>
                        <a:pt x="40" y="295"/>
                      </a:lnTo>
                      <a:lnTo>
                        <a:pt x="47" y="298"/>
                      </a:lnTo>
                      <a:lnTo>
                        <a:pt x="51" y="296"/>
                      </a:lnTo>
                      <a:lnTo>
                        <a:pt x="53" y="290"/>
                      </a:lnTo>
                      <a:lnTo>
                        <a:pt x="59" y="289"/>
                      </a:lnTo>
                      <a:lnTo>
                        <a:pt x="67" y="286"/>
                      </a:lnTo>
                      <a:lnTo>
                        <a:pt x="79" y="283"/>
                      </a:lnTo>
                      <a:lnTo>
                        <a:pt x="89" y="280"/>
                      </a:lnTo>
                      <a:lnTo>
                        <a:pt x="96" y="280"/>
                      </a:lnTo>
                      <a:lnTo>
                        <a:pt x="107" y="285"/>
                      </a:lnTo>
                      <a:lnTo>
                        <a:pt x="112" y="280"/>
                      </a:lnTo>
                      <a:lnTo>
                        <a:pt x="113" y="280"/>
                      </a:lnTo>
                      <a:lnTo>
                        <a:pt x="119" y="290"/>
                      </a:lnTo>
                      <a:lnTo>
                        <a:pt x="124" y="291"/>
                      </a:lnTo>
                      <a:lnTo>
                        <a:pt x="125" y="296"/>
                      </a:lnTo>
                      <a:lnTo>
                        <a:pt x="130" y="306"/>
                      </a:lnTo>
                      <a:lnTo>
                        <a:pt x="133" y="307"/>
                      </a:lnTo>
                      <a:lnTo>
                        <a:pt x="139" y="307"/>
                      </a:lnTo>
                      <a:lnTo>
                        <a:pt x="141" y="305"/>
                      </a:lnTo>
                      <a:lnTo>
                        <a:pt x="138" y="298"/>
                      </a:lnTo>
                      <a:lnTo>
                        <a:pt x="138" y="292"/>
                      </a:lnTo>
                      <a:lnTo>
                        <a:pt x="138" y="281"/>
                      </a:lnTo>
                      <a:lnTo>
                        <a:pt x="135" y="273"/>
                      </a:lnTo>
                      <a:lnTo>
                        <a:pt x="137" y="260"/>
                      </a:lnTo>
                      <a:lnTo>
                        <a:pt x="133" y="259"/>
                      </a:lnTo>
                      <a:lnTo>
                        <a:pt x="133" y="251"/>
                      </a:lnTo>
                      <a:lnTo>
                        <a:pt x="130" y="248"/>
                      </a:lnTo>
                      <a:lnTo>
                        <a:pt x="127" y="240"/>
                      </a:lnTo>
                      <a:lnTo>
                        <a:pt x="128" y="232"/>
                      </a:lnTo>
                      <a:lnTo>
                        <a:pt x="132" y="224"/>
                      </a:lnTo>
                      <a:lnTo>
                        <a:pt x="149" y="221"/>
                      </a:lnTo>
                      <a:lnTo>
                        <a:pt x="160" y="221"/>
                      </a:lnTo>
                      <a:lnTo>
                        <a:pt x="171" y="224"/>
                      </a:lnTo>
                      <a:lnTo>
                        <a:pt x="199" y="222"/>
                      </a:lnTo>
                      <a:lnTo>
                        <a:pt x="225" y="227"/>
                      </a:lnTo>
                      <a:lnTo>
                        <a:pt x="242" y="228"/>
                      </a:lnTo>
                      <a:lnTo>
                        <a:pt x="246" y="227"/>
                      </a:lnTo>
                      <a:lnTo>
                        <a:pt x="258" y="219"/>
                      </a:lnTo>
                      <a:lnTo>
                        <a:pt x="275" y="216"/>
                      </a:lnTo>
                      <a:lnTo>
                        <a:pt x="275" y="217"/>
                      </a:lnTo>
                      <a:lnTo>
                        <a:pt x="310" y="222"/>
                      </a:lnTo>
                      <a:lnTo>
                        <a:pt x="313" y="227"/>
                      </a:lnTo>
                      <a:lnTo>
                        <a:pt x="317" y="227"/>
                      </a:lnTo>
                      <a:lnTo>
                        <a:pt x="320" y="225"/>
                      </a:lnTo>
                      <a:lnTo>
                        <a:pt x="334" y="225"/>
                      </a:lnTo>
                      <a:lnTo>
                        <a:pt x="336" y="224"/>
                      </a:lnTo>
                      <a:lnTo>
                        <a:pt x="339" y="220"/>
                      </a:lnTo>
                      <a:lnTo>
                        <a:pt x="343" y="220"/>
                      </a:lnTo>
                      <a:lnTo>
                        <a:pt x="344" y="214"/>
                      </a:lnTo>
                      <a:lnTo>
                        <a:pt x="347" y="211"/>
                      </a:lnTo>
                      <a:lnTo>
                        <a:pt x="348" y="210"/>
                      </a:lnTo>
                      <a:lnTo>
                        <a:pt x="350" y="208"/>
                      </a:lnTo>
                      <a:lnTo>
                        <a:pt x="354" y="209"/>
                      </a:lnTo>
                      <a:lnTo>
                        <a:pt x="361" y="197"/>
                      </a:lnTo>
                      <a:lnTo>
                        <a:pt x="364" y="195"/>
                      </a:lnTo>
                      <a:lnTo>
                        <a:pt x="370" y="195"/>
                      </a:lnTo>
                      <a:lnTo>
                        <a:pt x="379" y="199"/>
                      </a:lnTo>
                      <a:lnTo>
                        <a:pt x="387" y="197"/>
                      </a:lnTo>
                      <a:lnTo>
                        <a:pt x="393" y="199"/>
                      </a:lnTo>
                      <a:lnTo>
                        <a:pt x="398" y="197"/>
                      </a:lnTo>
                      <a:lnTo>
                        <a:pt x="410" y="185"/>
                      </a:lnTo>
                      <a:lnTo>
                        <a:pt x="412" y="182"/>
                      </a:lnTo>
                      <a:lnTo>
                        <a:pt x="412" y="181"/>
                      </a:lnTo>
                      <a:lnTo>
                        <a:pt x="415" y="177"/>
                      </a:lnTo>
                      <a:lnTo>
                        <a:pt x="417" y="172"/>
                      </a:lnTo>
                      <a:lnTo>
                        <a:pt x="417" y="170"/>
                      </a:lnTo>
                      <a:lnTo>
                        <a:pt x="417" y="171"/>
                      </a:lnTo>
                      <a:lnTo>
                        <a:pt x="406" y="161"/>
                      </a:lnTo>
                      <a:lnTo>
                        <a:pt x="399" y="154"/>
                      </a:lnTo>
                      <a:lnTo>
                        <a:pt x="398" y="150"/>
                      </a:lnTo>
                      <a:lnTo>
                        <a:pt x="399" y="146"/>
                      </a:lnTo>
                      <a:lnTo>
                        <a:pt x="403" y="145"/>
                      </a:lnTo>
                      <a:lnTo>
                        <a:pt x="408" y="145"/>
                      </a:lnTo>
                      <a:lnTo>
                        <a:pt x="409" y="142"/>
                      </a:lnTo>
                      <a:lnTo>
                        <a:pt x="408" y="140"/>
                      </a:lnTo>
                      <a:lnTo>
                        <a:pt x="402" y="130"/>
                      </a:lnTo>
                      <a:lnTo>
                        <a:pt x="396" y="127"/>
                      </a:lnTo>
                      <a:lnTo>
                        <a:pt x="392" y="128"/>
                      </a:lnTo>
                      <a:lnTo>
                        <a:pt x="387" y="133"/>
                      </a:lnTo>
                      <a:lnTo>
                        <a:pt x="382" y="134"/>
                      </a:lnTo>
                      <a:lnTo>
                        <a:pt x="379" y="134"/>
                      </a:lnTo>
                      <a:lnTo>
                        <a:pt x="368" y="131"/>
                      </a:lnTo>
                      <a:lnTo>
                        <a:pt x="360" y="127"/>
                      </a:lnTo>
                      <a:lnTo>
                        <a:pt x="349" y="114"/>
                      </a:lnTo>
                      <a:lnTo>
                        <a:pt x="345" y="108"/>
                      </a:lnTo>
                      <a:lnTo>
                        <a:pt x="339" y="93"/>
                      </a:lnTo>
                      <a:lnTo>
                        <a:pt x="334" y="84"/>
                      </a:lnTo>
                      <a:lnTo>
                        <a:pt x="317" y="70"/>
                      </a:lnTo>
                      <a:lnTo>
                        <a:pt x="305" y="55"/>
                      </a:lnTo>
                      <a:lnTo>
                        <a:pt x="301" y="48"/>
                      </a:lnTo>
                      <a:lnTo>
                        <a:pt x="302" y="39"/>
                      </a:lnTo>
                      <a:lnTo>
                        <a:pt x="301" y="37"/>
                      </a:lnTo>
                      <a:lnTo>
                        <a:pt x="291" y="28"/>
                      </a:lnTo>
                      <a:lnTo>
                        <a:pt x="290" y="26"/>
                      </a:lnTo>
                      <a:lnTo>
                        <a:pt x="293" y="16"/>
                      </a:lnTo>
                      <a:lnTo>
                        <a:pt x="294" y="5"/>
                      </a:lnTo>
                      <a:lnTo>
                        <a:pt x="295"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90" name="Freeform 189"/>
                <p:cNvSpPr>
                  <a:spLocks noChangeAspect="1"/>
                </p:cNvSpPr>
                <p:nvPr/>
              </p:nvSpPr>
              <p:spPr bwMode="gray">
                <a:xfrm>
                  <a:off x="4906168" y="3469034"/>
                  <a:ext cx="133350" cy="195263"/>
                </a:xfrm>
                <a:custGeom>
                  <a:avLst/>
                  <a:gdLst/>
                  <a:ahLst/>
                  <a:cxnLst>
                    <a:cxn ang="0">
                      <a:pos x="220" y="581"/>
                    </a:cxn>
                    <a:cxn ang="0">
                      <a:pos x="170" y="579"/>
                    </a:cxn>
                    <a:cxn ang="0">
                      <a:pos x="74" y="585"/>
                    </a:cxn>
                    <a:cxn ang="0">
                      <a:pos x="79" y="536"/>
                    </a:cxn>
                    <a:cxn ang="0">
                      <a:pos x="75" y="520"/>
                    </a:cxn>
                    <a:cxn ang="0">
                      <a:pos x="63" y="502"/>
                    </a:cxn>
                    <a:cxn ang="0">
                      <a:pos x="68" y="494"/>
                    </a:cxn>
                    <a:cxn ang="0">
                      <a:pos x="58" y="484"/>
                    </a:cxn>
                    <a:cxn ang="0">
                      <a:pos x="32" y="480"/>
                    </a:cxn>
                    <a:cxn ang="0">
                      <a:pos x="11" y="456"/>
                    </a:cxn>
                    <a:cxn ang="0">
                      <a:pos x="3" y="448"/>
                    </a:cxn>
                    <a:cxn ang="0">
                      <a:pos x="7" y="432"/>
                    </a:cxn>
                    <a:cxn ang="0">
                      <a:pos x="19" y="400"/>
                    </a:cxn>
                    <a:cxn ang="0">
                      <a:pos x="39" y="358"/>
                    </a:cxn>
                    <a:cxn ang="0">
                      <a:pos x="62" y="328"/>
                    </a:cxn>
                    <a:cxn ang="0">
                      <a:pos x="101" y="323"/>
                    </a:cxn>
                    <a:cxn ang="0">
                      <a:pos x="130" y="339"/>
                    </a:cxn>
                    <a:cxn ang="0">
                      <a:pos x="143" y="350"/>
                    </a:cxn>
                    <a:cxn ang="0">
                      <a:pos x="168" y="342"/>
                    </a:cxn>
                    <a:cxn ang="0">
                      <a:pos x="198" y="280"/>
                    </a:cxn>
                    <a:cxn ang="0">
                      <a:pos x="210" y="241"/>
                    </a:cxn>
                    <a:cxn ang="0">
                      <a:pos x="238" y="217"/>
                    </a:cxn>
                    <a:cxn ang="0">
                      <a:pos x="249" y="171"/>
                    </a:cxn>
                    <a:cxn ang="0">
                      <a:pos x="263" y="131"/>
                    </a:cxn>
                    <a:cxn ang="0">
                      <a:pos x="279" y="95"/>
                    </a:cxn>
                    <a:cxn ang="0">
                      <a:pos x="307" y="77"/>
                    </a:cxn>
                    <a:cxn ang="0">
                      <a:pos x="327" y="48"/>
                    </a:cxn>
                    <a:cxn ang="0">
                      <a:pos x="323" y="23"/>
                    </a:cxn>
                    <a:cxn ang="0">
                      <a:pos x="310" y="15"/>
                    </a:cxn>
                    <a:cxn ang="0">
                      <a:pos x="332" y="0"/>
                    </a:cxn>
                    <a:cxn ang="0">
                      <a:pos x="340" y="4"/>
                    </a:cxn>
                    <a:cxn ang="0">
                      <a:pos x="355" y="48"/>
                    </a:cxn>
                    <a:cxn ang="0">
                      <a:pos x="349" y="90"/>
                    </a:cxn>
                    <a:cxn ang="0">
                      <a:pos x="374" y="140"/>
                    </a:cxn>
                    <a:cxn ang="0">
                      <a:pos x="376" y="157"/>
                    </a:cxn>
                    <a:cxn ang="0">
                      <a:pos x="337" y="154"/>
                    </a:cxn>
                    <a:cxn ang="0">
                      <a:pos x="315" y="159"/>
                    </a:cxn>
                    <a:cxn ang="0">
                      <a:pos x="311" y="192"/>
                    </a:cxn>
                    <a:cxn ang="0">
                      <a:pos x="338" y="215"/>
                    </a:cxn>
                    <a:cxn ang="0">
                      <a:pos x="360" y="230"/>
                    </a:cxn>
                    <a:cxn ang="0">
                      <a:pos x="376" y="292"/>
                    </a:cxn>
                    <a:cxn ang="0">
                      <a:pos x="370" y="323"/>
                    </a:cxn>
                    <a:cxn ang="0">
                      <a:pos x="343" y="369"/>
                    </a:cxn>
                    <a:cxn ang="0">
                      <a:pos x="335" y="407"/>
                    </a:cxn>
                    <a:cxn ang="0">
                      <a:pos x="345" y="458"/>
                    </a:cxn>
                    <a:cxn ang="0">
                      <a:pos x="390" y="528"/>
                    </a:cxn>
                    <a:cxn ang="0">
                      <a:pos x="418" y="559"/>
                    </a:cxn>
                    <a:cxn ang="0">
                      <a:pos x="413" y="615"/>
                    </a:cxn>
                    <a:cxn ang="0">
                      <a:pos x="366" y="592"/>
                    </a:cxn>
                    <a:cxn ang="0">
                      <a:pos x="264" y="585"/>
                    </a:cxn>
                  </a:cxnLst>
                  <a:rect l="0" t="0" r="r" b="b"/>
                  <a:pathLst>
                    <a:path w="420" h="615">
                      <a:moveTo>
                        <a:pt x="264" y="585"/>
                      </a:moveTo>
                      <a:lnTo>
                        <a:pt x="256" y="582"/>
                      </a:lnTo>
                      <a:lnTo>
                        <a:pt x="220" y="581"/>
                      </a:lnTo>
                      <a:lnTo>
                        <a:pt x="204" y="577"/>
                      </a:lnTo>
                      <a:lnTo>
                        <a:pt x="184" y="581"/>
                      </a:lnTo>
                      <a:lnTo>
                        <a:pt x="170" y="579"/>
                      </a:lnTo>
                      <a:lnTo>
                        <a:pt x="156" y="582"/>
                      </a:lnTo>
                      <a:lnTo>
                        <a:pt x="116" y="582"/>
                      </a:lnTo>
                      <a:lnTo>
                        <a:pt x="74" y="585"/>
                      </a:lnTo>
                      <a:lnTo>
                        <a:pt x="70" y="586"/>
                      </a:lnTo>
                      <a:lnTo>
                        <a:pt x="74" y="552"/>
                      </a:lnTo>
                      <a:lnTo>
                        <a:pt x="79" y="536"/>
                      </a:lnTo>
                      <a:lnTo>
                        <a:pt x="79" y="529"/>
                      </a:lnTo>
                      <a:lnTo>
                        <a:pt x="81" y="527"/>
                      </a:lnTo>
                      <a:lnTo>
                        <a:pt x="75" y="520"/>
                      </a:lnTo>
                      <a:lnTo>
                        <a:pt x="69" y="513"/>
                      </a:lnTo>
                      <a:lnTo>
                        <a:pt x="66" y="509"/>
                      </a:lnTo>
                      <a:lnTo>
                        <a:pt x="63" y="502"/>
                      </a:lnTo>
                      <a:lnTo>
                        <a:pt x="63" y="500"/>
                      </a:lnTo>
                      <a:lnTo>
                        <a:pt x="66" y="499"/>
                      </a:lnTo>
                      <a:lnTo>
                        <a:pt x="68" y="494"/>
                      </a:lnTo>
                      <a:lnTo>
                        <a:pt x="68" y="485"/>
                      </a:lnTo>
                      <a:lnTo>
                        <a:pt x="64" y="483"/>
                      </a:lnTo>
                      <a:lnTo>
                        <a:pt x="58" y="484"/>
                      </a:lnTo>
                      <a:lnTo>
                        <a:pt x="57" y="488"/>
                      </a:lnTo>
                      <a:lnTo>
                        <a:pt x="52" y="489"/>
                      </a:lnTo>
                      <a:lnTo>
                        <a:pt x="32" y="480"/>
                      </a:lnTo>
                      <a:lnTo>
                        <a:pt x="27" y="471"/>
                      </a:lnTo>
                      <a:lnTo>
                        <a:pt x="21" y="456"/>
                      </a:lnTo>
                      <a:lnTo>
                        <a:pt x="11" y="456"/>
                      </a:lnTo>
                      <a:lnTo>
                        <a:pt x="6" y="458"/>
                      </a:lnTo>
                      <a:lnTo>
                        <a:pt x="1" y="455"/>
                      </a:lnTo>
                      <a:lnTo>
                        <a:pt x="3" y="448"/>
                      </a:lnTo>
                      <a:lnTo>
                        <a:pt x="0" y="446"/>
                      </a:lnTo>
                      <a:lnTo>
                        <a:pt x="0" y="439"/>
                      </a:lnTo>
                      <a:lnTo>
                        <a:pt x="7" y="432"/>
                      </a:lnTo>
                      <a:lnTo>
                        <a:pt x="14" y="423"/>
                      </a:lnTo>
                      <a:lnTo>
                        <a:pt x="17" y="414"/>
                      </a:lnTo>
                      <a:lnTo>
                        <a:pt x="19" y="400"/>
                      </a:lnTo>
                      <a:lnTo>
                        <a:pt x="22" y="385"/>
                      </a:lnTo>
                      <a:lnTo>
                        <a:pt x="31" y="369"/>
                      </a:lnTo>
                      <a:lnTo>
                        <a:pt x="39" y="358"/>
                      </a:lnTo>
                      <a:lnTo>
                        <a:pt x="47" y="350"/>
                      </a:lnTo>
                      <a:lnTo>
                        <a:pt x="58" y="345"/>
                      </a:lnTo>
                      <a:lnTo>
                        <a:pt x="62" y="328"/>
                      </a:lnTo>
                      <a:lnTo>
                        <a:pt x="64" y="328"/>
                      </a:lnTo>
                      <a:lnTo>
                        <a:pt x="79" y="328"/>
                      </a:lnTo>
                      <a:lnTo>
                        <a:pt x="101" y="323"/>
                      </a:lnTo>
                      <a:lnTo>
                        <a:pt x="116" y="324"/>
                      </a:lnTo>
                      <a:lnTo>
                        <a:pt x="127" y="334"/>
                      </a:lnTo>
                      <a:lnTo>
                        <a:pt x="130" y="339"/>
                      </a:lnTo>
                      <a:lnTo>
                        <a:pt x="130" y="340"/>
                      </a:lnTo>
                      <a:lnTo>
                        <a:pt x="134" y="343"/>
                      </a:lnTo>
                      <a:lnTo>
                        <a:pt x="143" y="350"/>
                      </a:lnTo>
                      <a:lnTo>
                        <a:pt x="156" y="351"/>
                      </a:lnTo>
                      <a:lnTo>
                        <a:pt x="165" y="348"/>
                      </a:lnTo>
                      <a:lnTo>
                        <a:pt x="168" y="342"/>
                      </a:lnTo>
                      <a:lnTo>
                        <a:pt x="170" y="333"/>
                      </a:lnTo>
                      <a:lnTo>
                        <a:pt x="188" y="302"/>
                      </a:lnTo>
                      <a:lnTo>
                        <a:pt x="198" y="280"/>
                      </a:lnTo>
                      <a:lnTo>
                        <a:pt x="200" y="273"/>
                      </a:lnTo>
                      <a:lnTo>
                        <a:pt x="204" y="257"/>
                      </a:lnTo>
                      <a:lnTo>
                        <a:pt x="210" y="241"/>
                      </a:lnTo>
                      <a:lnTo>
                        <a:pt x="221" y="229"/>
                      </a:lnTo>
                      <a:lnTo>
                        <a:pt x="236" y="222"/>
                      </a:lnTo>
                      <a:lnTo>
                        <a:pt x="238" y="217"/>
                      </a:lnTo>
                      <a:lnTo>
                        <a:pt x="240" y="211"/>
                      </a:lnTo>
                      <a:lnTo>
                        <a:pt x="241" y="199"/>
                      </a:lnTo>
                      <a:lnTo>
                        <a:pt x="249" y="171"/>
                      </a:lnTo>
                      <a:lnTo>
                        <a:pt x="251" y="160"/>
                      </a:lnTo>
                      <a:lnTo>
                        <a:pt x="254" y="149"/>
                      </a:lnTo>
                      <a:lnTo>
                        <a:pt x="263" y="131"/>
                      </a:lnTo>
                      <a:lnTo>
                        <a:pt x="270" y="108"/>
                      </a:lnTo>
                      <a:lnTo>
                        <a:pt x="274" y="101"/>
                      </a:lnTo>
                      <a:lnTo>
                        <a:pt x="279" y="95"/>
                      </a:lnTo>
                      <a:lnTo>
                        <a:pt x="288" y="85"/>
                      </a:lnTo>
                      <a:lnTo>
                        <a:pt x="291" y="84"/>
                      </a:lnTo>
                      <a:lnTo>
                        <a:pt x="307" y="77"/>
                      </a:lnTo>
                      <a:lnTo>
                        <a:pt x="310" y="74"/>
                      </a:lnTo>
                      <a:lnTo>
                        <a:pt x="329" y="61"/>
                      </a:lnTo>
                      <a:lnTo>
                        <a:pt x="327" y="48"/>
                      </a:lnTo>
                      <a:lnTo>
                        <a:pt x="328" y="31"/>
                      </a:lnTo>
                      <a:lnTo>
                        <a:pt x="326" y="26"/>
                      </a:lnTo>
                      <a:lnTo>
                        <a:pt x="323" y="23"/>
                      </a:lnTo>
                      <a:lnTo>
                        <a:pt x="322" y="22"/>
                      </a:lnTo>
                      <a:lnTo>
                        <a:pt x="311" y="18"/>
                      </a:lnTo>
                      <a:lnTo>
                        <a:pt x="310" y="15"/>
                      </a:lnTo>
                      <a:lnTo>
                        <a:pt x="315" y="15"/>
                      </a:lnTo>
                      <a:lnTo>
                        <a:pt x="323" y="3"/>
                      </a:lnTo>
                      <a:lnTo>
                        <a:pt x="332" y="0"/>
                      </a:lnTo>
                      <a:lnTo>
                        <a:pt x="338" y="0"/>
                      </a:lnTo>
                      <a:lnTo>
                        <a:pt x="340" y="1"/>
                      </a:lnTo>
                      <a:lnTo>
                        <a:pt x="340" y="4"/>
                      </a:lnTo>
                      <a:lnTo>
                        <a:pt x="347" y="32"/>
                      </a:lnTo>
                      <a:lnTo>
                        <a:pt x="353" y="41"/>
                      </a:lnTo>
                      <a:lnTo>
                        <a:pt x="355" y="48"/>
                      </a:lnTo>
                      <a:lnTo>
                        <a:pt x="354" y="68"/>
                      </a:lnTo>
                      <a:lnTo>
                        <a:pt x="353" y="79"/>
                      </a:lnTo>
                      <a:lnTo>
                        <a:pt x="349" y="90"/>
                      </a:lnTo>
                      <a:lnTo>
                        <a:pt x="349" y="98"/>
                      </a:lnTo>
                      <a:lnTo>
                        <a:pt x="359" y="119"/>
                      </a:lnTo>
                      <a:lnTo>
                        <a:pt x="374" y="140"/>
                      </a:lnTo>
                      <a:lnTo>
                        <a:pt x="376" y="146"/>
                      </a:lnTo>
                      <a:lnTo>
                        <a:pt x="377" y="155"/>
                      </a:lnTo>
                      <a:lnTo>
                        <a:pt x="376" y="157"/>
                      </a:lnTo>
                      <a:lnTo>
                        <a:pt x="372" y="160"/>
                      </a:lnTo>
                      <a:lnTo>
                        <a:pt x="353" y="156"/>
                      </a:lnTo>
                      <a:lnTo>
                        <a:pt x="337" y="154"/>
                      </a:lnTo>
                      <a:lnTo>
                        <a:pt x="322" y="155"/>
                      </a:lnTo>
                      <a:lnTo>
                        <a:pt x="318" y="156"/>
                      </a:lnTo>
                      <a:lnTo>
                        <a:pt x="315" y="159"/>
                      </a:lnTo>
                      <a:lnTo>
                        <a:pt x="310" y="165"/>
                      </a:lnTo>
                      <a:lnTo>
                        <a:pt x="310" y="179"/>
                      </a:lnTo>
                      <a:lnTo>
                        <a:pt x="311" y="192"/>
                      </a:lnTo>
                      <a:lnTo>
                        <a:pt x="322" y="205"/>
                      </a:lnTo>
                      <a:lnTo>
                        <a:pt x="329" y="211"/>
                      </a:lnTo>
                      <a:lnTo>
                        <a:pt x="338" y="215"/>
                      </a:lnTo>
                      <a:lnTo>
                        <a:pt x="350" y="217"/>
                      </a:lnTo>
                      <a:lnTo>
                        <a:pt x="354" y="220"/>
                      </a:lnTo>
                      <a:lnTo>
                        <a:pt x="360" y="230"/>
                      </a:lnTo>
                      <a:lnTo>
                        <a:pt x="370" y="257"/>
                      </a:lnTo>
                      <a:lnTo>
                        <a:pt x="375" y="275"/>
                      </a:lnTo>
                      <a:lnTo>
                        <a:pt x="376" y="292"/>
                      </a:lnTo>
                      <a:lnTo>
                        <a:pt x="377" y="295"/>
                      </a:lnTo>
                      <a:lnTo>
                        <a:pt x="380" y="297"/>
                      </a:lnTo>
                      <a:lnTo>
                        <a:pt x="370" y="323"/>
                      </a:lnTo>
                      <a:lnTo>
                        <a:pt x="360" y="338"/>
                      </a:lnTo>
                      <a:lnTo>
                        <a:pt x="353" y="354"/>
                      </a:lnTo>
                      <a:lnTo>
                        <a:pt x="343" y="369"/>
                      </a:lnTo>
                      <a:lnTo>
                        <a:pt x="332" y="380"/>
                      </a:lnTo>
                      <a:lnTo>
                        <a:pt x="332" y="393"/>
                      </a:lnTo>
                      <a:lnTo>
                        <a:pt x="335" y="407"/>
                      </a:lnTo>
                      <a:lnTo>
                        <a:pt x="334" y="424"/>
                      </a:lnTo>
                      <a:lnTo>
                        <a:pt x="335" y="440"/>
                      </a:lnTo>
                      <a:lnTo>
                        <a:pt x="345" y="458"/>
                      </a:lnTo>
                      <a:lnTo>
                        <a:pt x="354" y="469"/>
                      </a:lnTo>
                      <a:lnTo>
                        <a:pt x="378" y="516"/>
                      </a:lnTo>
                      <a:lnTo>
                        <a:pt x="390" y="528"/>
                      </a:lnTo>
                      <a:lnTo>
                        <a:pt x="413" y="548"/>
                      </a:lnTo>
                      <a:lnTo>
                        <a:pt x="420" y="548"/>
                      </a:lnTo>
                      <a:lnTo>
                        <a:pt x="418" y="559"/>
                      </a:lnTo>
                      <a:lnTo>
                        <a:pt x="420" y="602"/>
                      </a:lnTo>
                      <a:lnTo>
                        <a:pt x="418" y="612"/>
                      </a:lnTo>
                      <a:lnTo>
                        <a:pt x="413" y="615"/>
                      </a:lnTo>
                      <a:lnTo>
                        <a:pt x="390" y="597"/>
                      </a:lnTo>
                      <a:lnTo>
                        <a:pt x="380" y="597"/>
                      </a:lnTo>
                      <a:lnTo>
                        <a:pt x="366" y="592"/>
                      </a:lnTo>
                      <a:lnTo>
                        <a:pt x="351" y="591"/>
                      </a:lnTo>
                      <a:lnTo>
                        <a:pt x="340" y="585"/>
                      </a:lnTo>
                      <a:lnTo>
                        <a:pt x="264" y="58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91" name="Freeform 190"/>
                <p:cNvSpPr>
                  <a:spLocks noChangeAspect="1"/>
                </p:cNvSpPr>
                <p:nvPr/>
              </p:nvSpPr>
              <p:spPr bwMode="gray">
                <a:xfrm>
                  <a:off x="4772818" y="3475384"/>
                  <a:ext cx="52388" cy="107950"/>
                </a:xfrm>
                <a:custGeom>
                  <a:avLst/>
                  <a:gdLst/>
                  <a:ahLst/>
                  <a:cxnLst>
                    <a:cxn ang="0">
                      <a:pos x="147" y="30"/>
                    </a:cxn>
                    <a:cxn ang="0">
                      <a:pos x="128" y="12"/>
                    </a:cxn>
                    <a:cxn ang="0">
                      <a:pos x="114" y="0"/>
                    </a:cxn>
                    <a:cxn ang="0">
                      <a:pos x="101" y="5"/>
                    </a:cxn>
                    <a:cxn ang="0">
                      <a:pos x="90" y="12"/>
                    </a:cxn>
                    <a:cxn ang="0">
                      <a:pos x="90" y="25"/>
                    </a:cxn>
                    <a:cxn ang="0">
                      <a:pos x="90" y="26"/>
                    </a:cxn>
                    <a:cxn ang="0">
                      <a:pos x="85" y="35"/>
                    </a:cxn>
                    <a:cxn ang="0">
                      <a:pos x="83" y="39"/>
                    </a:cxn>
                    <a:cxn ang="0">
                      <a:pos x="66" y="53"/>
                    </a:cxn>
                    <a:cxn ang="0">
                      <a:pos x="52" y="53"/>
                    </a:cxn>
                    <a:cxn ang="0">
                      <a:pos x="37" y="49"/>
                    </a:cxn>
                    <a:cxn ang="0">
                      <a:pos x="27" y="63"/>
                    </a:cxn>
                    <a:cxn ang="0">
                      <a:pos x="21" y="64"/>
                    </a:cxn>
                    <a:cxn ang="0">
                      <a:pos x="17" y="68"/>
                    </a:cxn>
                    <a:cxn ang="0">
                      <a:pos x="12" y="74"/>
                    </a:cxn>
                    <a:cxn ang="0">
                      <a:pos x="6" y="80"/>
                    </a:cxn>
                    <a:cxn ang="0">
                      <a:pos x="1" y="95"/>
                    </a:cxn>
                    <a:cxn ang="0">
                      <a:pos x="0" y="113"/>
                    </a:cxn>
                    <a:cxn ang="0">
                      <a:pos x="11" y="121"/>
                    </a:cxn>
                    <a:cxn ang="0">
                      <a:pos x="20" y="124"/>
                    </a:cxn>
                    <a:cxn ang="0">
                      <a:pos x="41" y="159"/>
                    </a:cxn>
                    <a:cxn ang="0">
                      <a:pos x="50" y="189"/>
                    </a:cxn>
                    <a:cxn ang="0">
                      <a:pos x="54" y="204"/>
                    </a:cxn>
                    <a:cxn ang="0">
                      <a:pos x="58" y="234"/>
                    </a:cxn>
                    <a:cxn ang="0">
                      <a:pos x="54" y="308"/>
                    </a:cxn>
                    <a:cxn ang="0">
                      <a:pos x="58" y="331"/>
                    </a:cxn>
                    <a:cxn ang="0">
                      <a:pos x="61" y="339"/>
                    </a:cxn>
                    <a:cxn ang="0">
                      <a:pos x="112" y="337"/>
                    </a:cxn>
                    <a:cxn ang="0">
                      <a:pos x="107" y="295"/>
                    </a:cxn>
                    <a:cxn ang="0">
                      <a:pos x="113" y="265"/>
                    </a:cxn>
                    <a:cxn ang="0">
                      <a:pos x="113" y="215"/>
                    </a:cxn>
                    <a:cxn ang="0">
                      <a:pos x="129" y="183"/>
                    </a:cxn>
                    <a:cxn ang="0">
                      <a:pos x="133" y="159"/>
                    </a:cxn>
                    <a:cxn ang="0">
                      <a:pos x="156" y="138"/>
                    </a:cxn>
                    <a:cxn ang="0">
                      <a:pos x="160" y="129"/>
                    </a:cxn>
                    <a:cxn ang="0">
                      <a:pos x="160" y="124"/>
                    </a:cxn>
                    <a:cxn ang="0">
                      <a:pos x="155" y="117"/>
                    </a:cxn>
                    <a:cxn ang="0">
                      <a:pos x="160" y="109"/>
                    </a:cxn>
                    <a:cxn ang="0">
                      <a:pos x="166" y="107"/>
                    </a:cxn>
                    <a:cxn ang="0">
                      <a:pos x="162" y="74"/>
                    </a:cxn>
                    <a:cxn ang="0">
                      <a:pos x="151" y="59"/>
                    </a:cxn>
                    <a:cxn ang="0">
                      <a:pos x="151" y="43"/>
                    </a:cxn>
                  </a:cxnLst>
                  <a:rect l="0" t="0" r="r" b="b"/>
                  <a:pathLst>
                    <a:path w="166" h="340">
                      <a:moveTo>
                        <a:pt x="156" y="37"/>
                      </a:moveTo>
                      <a:lnTo>
                        <a:pt x="147" y="30"/>
                      </a:lnTo>
                      <a:lnTo>
                        <a:pt x="140" y="25"/>
                      </a:lnTo>
                      <a:lnTo>
                        <a:pt x="128" y="12"/>
                      </a:lnTo>
                      <a:lnTo>
                        <a:pt x="117" y="1"/>
                      </a:lnTo>
                      <a:lnTo>
                        <a:pt x="114" y="0"/>
                      </a:lnTo>
                      <a:lnTo>
                        <a:pt x="106" y="4"/>
                      </a:lnTo>
                      <a:lnTo>
                        <a:pt x="101" y="5"/>
                      </a:lnTo>
                      <a:lnTo>
                        <a:pt x="90" y="8"/>
                      </a:lnTo>
                      <a:lnTo>
                        <a:pt x="90" y="12"/>
                      </a:lnTo>
                      <a:lnTo>
                        <a:pt x="97" y="21"/>
                      </a:lnTo>
                      <a:lnTo>
                        <a:pt x="90" y="25"/>
                      </a:lnTo>
                      <a:lnTo>
                        <a:pt x="90" y="24"/>
                      </a:lnTo>
                      <a:lnTo>
                        <a:pt x="90" y="26"/>
                      </a:lnTo>
                      <a:lnTo>
                        <a:pt x="88" y="31"/>
                      </a:lnTo>
                      <a:lnTo>
                        <a:pt x="85" y="35"/>
                      </a:lnTo>
                      <a:lnTo>
                        <a:pt x="85" y="36"/>
                      </a:lnTo>
                      <a:lnTo>
                        <a:pt x="83" y="39"/>
                      </a:lnTo>
                      <a:lnTo>
                        <a:pt x="71" y="51"/>
                      </a:lnTo>
                      <a:lnTo>
                        <a:pt x="66" y="53"/>
                      </a:lnTo>
                      <a:lnTo>
                        <a:pt x="60" y="51"/>
                      </a:lnTo>
                      <a:lnTo>
                        <a:pt x="52" y="53"/>
                      </a:lnTo>
                      <a:lnTo>
                        <a:pt x="43" y="49"/>
                      </a:lnTo>
                      <a:lnTo>
                        <a:pt x="37" y="49"/>
                      </a:lnTo>
                      <a:lnTo>
                        <a:pt x="34" y="51"/>
                      </a:lnTo>
                      <a:lnTo>
                        <a:pt x="27" y="63"/>
                      </a:lnTo>
                      <a:lnTo>
                        <a:pt x="23" y="62"/>
                      </a:lnTo>
                      <a:lnTo>
                        <a:pt x="21" y="64"/>
                      </a:lnTo>
                      <a:lnTo>
                        <a:pt x="20" y="65"/>
                      </a:lnTo>
                      <a:lnTo>
                        <a:pt x="17" y="68"/>
                      </a:lnTo>
                      <a:lnTo>
                        <a:pt x="16" y="74"/>
                      </a:lnTo>
                      <a:lnTo>
                        <a:pt x="12" y="74"/>
                      </a:lnTo>
                      <a:lnTo>
                        <a:pt x="9" y="78"/>
                      </a:lnTo>
                      <a:lnTo>
                        <a:pt x="6" y="80"/>
                      </a:lnTo>
                      <a:lnTo>
                        <a:pt x="5" y="87"/>
                      </a:lnTo>
                      <a:lnTo>
                        <a:pt x="1" y="95"/>
                      </a:lnTo>
                      <a:lnTo>
                        <a:pt x="0" y="105"/>
                      </a:lnTo>
                      <a:lnTo>
                        <a:pt x="0" y="113"/>
                      </a:lnTo>
                      <a:lnTo>
                        <a:pt x="5" y="117"/>
                      </a:lnTo>
                      <a:lnTo>
                        <a:pt x="11" y="121"/>
                      </a:lnTo>
                      <a:lnTo>
                        <a:pt x="15" y="121"/>
                      </a:lnTo>
                      <a:lnTo>
                        <a:pt x="20" y="124"/>
                      </a:lnTo>
                      <a:lnTo>
                        <a:pt x="32" y="139"/>
                      </a:lnTo>
                      <a:lnTo>
                        <a:pt x="41" y="159"/>
                      </a:lnTo>
                      <a:lnTo>
                        <a:pt x="47" y="180"/>
                      </a:lnTo>
                      <a:lnTo>
                        <a:pt x="50" y="189"/>
                      </a:lnTo>
                      <a:lnTo>
                        <a:pt x="52" y="195"/>
                      </a:lnTo>
                      <a:lnTo>
                        <a:pt x="54" y="204"/>
                      </a:lnTo>
                      <a:lnTo>
                        <a:pt x="56" y="215"/>
                      </a:lnTo>
                      <a:lnTo>
                        <a:pt x="58" y="234"/>
                      </a:lnTo>
                      <a:lnTo>
                        <a:pt x="58" y="285"/>
                      </a:lnTo>
                      <a:lnTo>
                        <a:pt x="54" y="308"/>
                      </a:lnTo>
                      <a:lnTo>
                        <a:pt x="54" y="318"/>
                      </a:lnTo>
                      <a:lnTo>
                        <a:pt x="58" y="331"/>
                      </a:lnTo>
                      <a:lnTo>
                        <a:pt x="60" y="338"/>
                      </a:lnTo>
                      <a:lnTo>
                        <a:pt x="61" y="339"/>
                      </a:lnTo>
                      <a:lnTo>
                        <a:pt x="68" y="340"/>
                      </a:lnTo>
                      <a:lnTo>
                        <a:pt x="112" y="337"/>
                      </a:lnTo>
                      <a:lnTo>
                        <a:pt x="109" y="334"/>
                      </a:lnTo>
                      <a:lnTo>
                        <a:pt x="107" y="295"/>
                      </a:lnTo>
                      <a:lnTo>
                        <a:pt x="108" y="286"/>
                      </a:lnTo>
                      <a:lnTo>
                        <a:pt x="113" y="265"/>
                      </a:lnTo>
                      <a:lnTo>
                        <a:pt x="112" y="235"/>
                      </a:lnTo>
                      <a:lnTo>
                        <a:pt x="113" y="215"/>
                      </a:lnTo>
                      <a:lnTo>
                        <a:pt x="117" y="203"/>
                      </a:lnTo>
                      <a:lnTo>
                        <a:pt x="129" y="183"/>
                      </a:lnTo>
                      <a:lnTo>
                        <a:pt x="130" y="168"/>
                      </a:lnTo>
                      <a:lnTo>
                        <a:pt x="133" y="159"/>
                      </a:lnTo>
                      <a:lnTo>
                        <a:pt x="141" y="149"/>
                      </a:lnTo>
                      <a:lnTo>
                        <a:pt x="156" y="138"/>
                      </a:lnTo>
                      <a:lnTo>
                        <a:pt x="156" y="132"/>
                      </a:lnTo>
                      <a:lnTo>
                        <a:pt x="160" y="129"/>
                      </a:lnTo>
                      <a:lnTo>
                        <a:pt x="160" y="128"/>
                      </a:lnTo>
                      <a:lnTo>
                        <a:pt x="160" y="124"/>
                      </a:lnTo>
                      <a:lnTo>
                        <a:pt x="155" y="119"/>
                      </a:lnTo>
                      <a:lnTo>
                        <a:pt x="155" y="117"/>
                      </a:lnTo>
                      <a:lnTo>
                        <a:pt x="157" y="111"/>
                      </a:lnTo>
                      <a:lnTo>
                        <a:pt x="160" y="109"/>
                      </a:lnTo>
                      <a:lnTo>
                        <a:pt x="165" y="109"/>
                      </a:lnTo>
                      <a:lnTo>
                        <a:pt x="166" y="107"/>
                      </a:lnTo>
                      <a:lnTo>
                        <a:pt x="166" y="89"/>
                      </a:lnTo>
                      <a:lnTo>
                        <a:pt x="162" y="74"/>
                      </a:lnTo>
                      <a:lnTo>
                        <a:pt x="161" y="69"/>
                      </a:lnTo>
                      <a:lnTo>
                        <a:pt x="151" y="59"/>
                      </a:lnTo>
                      <a:lnTo>
                        <a:pt x="150" y="54"/>
                      </a:lnTo>
                      <a:lnTo>
                        <a:pt x="151" y="43"/>
                      </a:lnTo>
                      <a:lnTo>
                        <a:pt x="156" y="3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92" name="Freeform 191"/>
                <p:cNvSpPr>
                  <a:spLocks noChangeAspect="1"/>
                </p:cNvSpPr>
                <p:nvPr/>
              </p:nvSpPr>
              <p:spPr bwMode="gray">
                <a:xfrm>
                  <a:off x="4991892" y="3275359"/>
                  <a:ext cx="187325" cy="287338"/>
                </a:xfrm>
                <a:custGeom>
                  <a:avLst/>
                  <a:gdLst/>
                  <a:ahLst/>
                  <a:cxnLst>
                    <a:cxn ang="0">
                      <a:pos x="99" y="122"/>
                    </a:cxn>
                    <a:cxn ang="0">
                      <a:pos x="106" y="143"/>
                    </a:cxn>
                    <a:cxn ang="0">
                      <a:pos x="122" y="160"/>
                    </a:cxn>
                    <a:cxn ang="0">
                      <a:pos x="117" y="276"/>
                    </a:cxn>
                    <a:cxn ang="0">
                      <a:pos x="19" y="479"/>
                    </a:cxn>
                    <a:cxn ang="0">
                      <a:pos x="13" y="502"/>
                    </a:cxn>
                    <a:cxn ang="0">
                      <a:pos x="3" y="520"/>
                    </a:cxn>
                    <a:cxn ang="0">
                      <a:pos x="30" y="534"/>
                    </a:cxn>
                    <a:cxn ang="0">
                      <a:pos x="57" y="568"/>
                    </a:cxn>
                    <a:cxn ang="0">
                      <a:pos x="83" y="571"/>
                    </a:cxn>
                    <a:cxn ang="0">
                      <a:pos x="95" y="587"/>
                    </a:cxn>
                    <a:cxn ang="0">
                      <a:pos x="68" y="608"/>
                    </a:cxn>
                    <a:cxn ang="0">
                      <a:pos x="77" y="640"/>
                    </a:cxn>
                    <a:cxn ang="0">
                      <a:pos x="84" y="676"/>
                    </a:cxn>
                    <a:cxn ang="0">
                      <a:pos x="79" y="706"/>
                    </a:cxn>
                    <a:cxn ang="0">
                      <a:pos x="106" y="754"/>
                    </a:cxn>
                    <a:cxn ang="0">
                      <a:pos x="102" y="768"/>
                    </a:cxn>
                    <a:cxn ang="0">
                      <a:pos x="52" y="763"/>
                    </a:cxn>
                    <a:cxn ang="0">
                      <a:pos x="40" y="773"/>
                    </a:cxn>
                    <a:cxn ang="0">
                      <a:pos x="52" y="813"/>
                    </a:cxn>
                    <a:cxn ang="0">
                      <a:pos x="80" y="825"/>
                    </a:cxn>
                    <a:cxn ang="0">
                      <a:pos x="100" y="865"/>
                    </a:cxn>
                    <a:cxn ang="0">
                      <a:pos x="107" y="903"/>
                    </a:cxn>
                    <a:cxn ang="0">
                      <a:pos x="122" y="902"/>
                    </a:cxn>
                    <a:cxn ang="0">
                      <a:pos x="139" y="903"/>
                    </a:cxn>
                    <a:cxn ang="0">
                      <a:pos x="167" y="892"/>
                    </a:cxn>
                    <a:cxn ang="0">
                      <a:pos x="175" y="882"/>
                    </a:cxn>
                    <a:cxn ang="0">
                      <a:pos x="185" y="889"/>
                    </a:cxn>
                    <a:cxn ang="0">
                      <a:pos x="198" y="897"/>
                    </a:cxn>
                    <a:cxn ang="0">
                      <a:pos x="215" y="888"/>
                    </a:cxn>
                    <a:cxn ang="0">
                      <a:pos x="245" y="875"/>
                    </a:cxn>
                    <a:cxn ang="0">
                      <a:pos x="267" y="871"/>
                    </a:cxn>
                    <a:cxn ang="0">
                      <a:pos x="294" y="864"/>
                    </a:cxn>
                    <a:cxn ang="0">
                      <a:pos x="306" y="857"/>
                    </a:cxn>
                    <a:cxn ang="0">
                      <a:pos x="316" y="841"/>
                    </a:cxn>
                    <a:cxn ang="0">
                      <a:pos x="307" y="827"/>
                    </a:cxn>
                    <a:cxn ang="0">
                      <a:pos x="321" y="818"/>
                    </a:cxn>
                    <a:cxn ang="0">
                      <a:pos x="354" y="814"/>
                    </a:cxn>
                    <a:cxn ang="0">
                      <a:pos x="379" y="811"/>
                    </a:cxn>
                    <a:cxn ang="0">
                      <a:pos x="393" y="807"/>
                    </a:cxn>
                    <a:cxn ang="0">
                      <a:pos x="417" y="792"/>
                    </a:cxn>
                    <a:cxn ang="0">
                      <a:pos x="440" y="763"/>
                    </a:cxn>
                    <a:cxn ang="0">
                      <a:pos x="455" y="749"/>
                    </a:cxn>
                    <a:cxn ang="0">
                      <a:pos x="467" y="720"/>
                    </a:cxn>
                    <a:cxn ang="0">
                      <a:pos x="495" y="711"/>
                    </a:cxn>
                    <a:cxn ang="0">
                      <a:pos x="524" y="701"/>
                    </a:cxn>
                    <a:cxn ang="0">
                      <a:pos x="518" y="679"/>
                    </a:cxn>
                    <a:cxn ang="0">
                      <a:pos x="498" y="640"/>
                    </a:cxn>
                    <a:cxn ang="0">
                      <a:pos x="478" y="612"/>
                    </a:cxn>
                    <a:cxn ang="0">
                      <a:pos x="470" y="597"/>
                    </a:cxn>
                    <a:cxn ang="0">
                      <a:pos x="479" y="572"/>
                    </a:cxn>
                    <a:cxn ang="0">
                      <a:pos x="484" y="544"/>
                    </a:cxn>
                    <a:cxn ang="0">
                      <a:pos x="494" y="533"/>
                    </a:cxn>
                    <a:cxn ang="0">
                      <a:pos x="509" y="494"/>
                    </a:cxn>
                    <a:cxn ang="0">
                      <a:pos x="526" y="455"/>
                    </a:cxn>
                    <a:cxn ang="0">
                      <a:pos x="542" y="443"/>
                    </a:cxn>
                    <a:cxn ang="0">
                      <a:pos x="586" y="441"/>
                    </a:cxn>
                    <a:cxn ang="0">
                      <a:pos x="588" y="283"/>
                    </a:cxn>
                    <a:cxn ang="0">
                      <a:pos x="532" y="202"/>
                    </a:cxn>
                    <a:cxn ang="0">
                      <a:pos x="391" y="129"/>
                    </a:cxn>
                    <a:cxn ang="0">
                      <a:pos x="251" y="54"/>
                    </a:cxn>
                    <a:cxn ang="0">
                      <a:pos x="147" y="0"/>
                    </a:cxn>
                    <a:cxn ang="0">
                      <a:pos x="91" y="106"/>
                    </a:cxn>
                  </a:cxnLst>
                  <a:rect l="0" t="0" r="r" b="b"/>
                  <a:pathLst>
                    <a:path w="588" h="905">
                      <a:moveTo>
                        <a:pt x="91" y="106"/>
                      </a:moveTo>
                      <a:lnTo>
                        <a:pt x="94" y="112"/>
                      </a:lnTo>
                      <a:lnTo>
                        <a:pt x="99" y="122"/>
                      </a:lnTo>
                      <a:lnTo>
                        <a:pt x="99" y="124"/>
                      </a:lnTo>
                      <a:lnTo>
                        <a:pt x="102" y="131"/>
                      </a:lnTo>
                      <a:lnTo>
                        <a:pt x="106" y="143"/>
                      </a:lnTo>
                      <a:lnTo>
                        <a:pt x="110" y="149"/>
                      </a:lnTo>
                      <a:lnTo>
                        <a:pt x="116" y="155"/>
                      </a:lnTo>
                      <a:lnTo>
                        <a:pt x="122" y="160"/>
                      </a:lnTo>
                      <a:lnTo>
                        <a:pt x="145" y="173"/>
                      </a:lnTo>
                      <a:lnTo>
                        <a:pt x="132" y="197"/>
                      </a:lnTo>
                      <a:lnTo>
                        <a:pt x="117" y="276"/>
                      </a:lnTo>
                      <a:lnTo>
                        <a:pt x="111" y="375"/>
                      </a:lnTo>
                      <a:lnTo>
                        <a:pt x="107" y="380"/>
                      </a:lnTo>
                      <a:lnTo>
                        <a:pt x="19" y="479"/>
                      </a:lnTo>
                      <a:lnTo>
                        <a:pt x="19" y="490"/>
                      </a:lnTo>
                      <a:lnTo>
                        <a:pt x="13" y="493"/>
                      </a:lnTo>
                      <a:lnTo>
                        <a:pt x="13" y="502"/>
                      </a:lnTo>
                      <a:lnTo>
                        <a:pt x="5" y="504"/>
                      </a:lnTo>
                      <a:lnTo>
                        <a:pt x="0" y="509"/>
                      </a:lnTo>
                      <a:lnTo>
                        <a:pt x="3" y="520"/>
                      </a:lnTo>
                      <a:lnTo>
                        <a:pt x="19" y="525"/>
                      </a:lnTo>
                      <a:lnTo>
                        <a:pt x="22" y="531"/>
                      </a:lnTo>
                      <a:lnTo>
                        <a:pt x="30" y="534"/>
                      </a:lnTo>
                      <a:lnTo>
                        <a:pt x="36" y="543"/>
                      </a:lnTo>
                      <a:lnTo>
                        <a:pt x="40" y="564"/>
                      </a:lnTo>
                      <a:lnTo>
                        <a:pt x="57" y="568"/>
                      </a:lnTo>
                      <a:lnTo>
                        <a:pt x="69" y="565"/>
                      </a:lnTo>
                      <a:lnTo>
                        <a:pt x="75" y="569"/>
                      </a:lnTo>
                      <a:lnTo>
                        <a:pt x="83" y="571"/>
                      </a:lnTo>
                      <a:lnTo>
                        <a:pt x="90" y="569"/>
                      </a:lnTo>
                      <a:lnTo>
                        <a:pt x="97" y="582"/>
                      </a:lnTo>
                      <a:lnTo>
                        <a:pt x="95" y="587"/>
                      </a:lnTo>
                      <a:lnTo>
                        <a:pt x="94" y="596"/>
                      </a:lnTo>
                      <a:lnTo>
                        <a:pt x="84" y="603"/>
                      </a:lnTo>
                      <a:lnTo>
                        <a:pt x="68" y="608"/>
                      </a:lnTo>
                      <a:lnTo>
                        <a:pt x="70" y="609"/>
                      </a:lnTo>
                      <a:lnTo>
                        <a:pt x="70" y="612"/>
                      </a:lnTo>
                      <a:lnTo>
                        <a:pt x="77" y="640"/>
                      </a:lnTo>
                      <a:lnTo>
                        <a:pt x="83" y="649"/>
                      </a:lnTo>
                      <a:lnTo>
                        <a:pt x="85" y="656"/>
                      </a:lnTo>
                      <a:lnTo>
                        <a:pt x="84" y="676"/>
                      </a:lnTo>
                      <a:lnTo>
                        <a:pt x="83" y="687"/>
                      </a:lnTo>
                      <a:lnTo>
                        <a:pt x="79" y="698"/>
                      </a:lnTo>
                      <a:lnTo>
                        <a:pt x="79" y="706"/>
                      </a:lnTo>
                      <a:lnTo>
                        <a:pt x="89" y="727"/>
                      </a:lnTo>
                      <a:lnTo>
                        <a:pt x="104" y="748"/>
                      </a:lnTo>
                      <a:lnTo>
                        <a:pt x="106" y="754"/>
                      </a:lnTo>
                      <a:lnTo>
                        <a:pt x="107" y="763"/>
                      </a:lnTo>
                      <a:lnTo>
                        <a:pt x="106" y="765"/>
                      </a:lnTo>
                      <a:lnTo>
                        <a:pt x="102" y="768"/>
                      </a:lnTo>
                      <a:lnTo>
                        <a:pt x="83" y="764"/>
                      </a:lnTo>
                      <a:lnTo>
                        <a:pt x="67" y="762"/>
                      </a:lnTo>
                      <a:lnTo>
                        <a:pt x="52" y="763"/>
                      </a:lnTo>
                      <a:lnTo>
                        <a:pt x="48" y="764"/>
                      </a:lnTo>
                      <a:lnTo>
                        <a:pt x="45" y="767"/>
                      </a:lnTo>
                      <a:lnTo>
                        <a:pt x="40" y="773"/>
                      </a:lnTo>
                      <a:lnTo>
                        <a:pt x="40" y="787"/>
                      </a:lnTo>
                      <a:lnTo>
                        <a:pt x="41" y="800"/>
                      </a:lnTo>
                      <a:lnTo>
                        <a:pt x="52" y="813"/>
                      </a:lnTo>
                      <a:lnTo>
                        <a:pt x="59" y="819"/>
                      </a:lnTo>
                      <a:lnTo>
                        <a:pt x="68" y="823"/>
                      </a:lnTo>
                      <a:lnTo>
                        <a:pt x="80" y="825"/>
                      </a:lnTo>
                      <a:lnTo>
                        <a:pt x="84" y="828"/>
                      </a:lnTo>
                      <a:lnTo>
                        <a:pt x="90" y="838"/>
                      </a:lnTo>
                      <a:lnTo>
                        <a:pt x="100" y="865"/>
                      </a:lnTo>
                      <a:lnTo>
                        <a:pt x="105" y="883"/>
                      </a:lnTo>
                      <a:lnTo>
                        <a:pt x="106" y="900"/>
                      </a:lnTo>
                      <a:lnTo>
                        <a:pt x="107" y="903"/>
                      </a:lnTo>
                      <a:lnTo>
                        <a:pt x="110" y="905"/>
                      </a:lnTo>
                      <a:lnTo>
                        <a:pt x="113" y="903"/>
                      </a:lnTo>
                      <a:lnTo>
                        <a:pt x="122" y="902"/>
                      </a:lnTo>
                      <a:lnTo>
                        <a:pt x="128" y="900"/>
                      </a:lnTo>
                      <a:lnTo>
                        <a:pt x="133" y="900"/>
                      </a:lnTo>
                      <a:lnTo>
                        <a:pt x="139" y="903"/>
                      </a:lnTo>
                      <a:lnTo>
                        <a:pt x="144" y="902"/>
                      </a:lnTo>
                      <a:lnTo>
                        <a:pt x="154" y="894"/>
                      </a:lnTo>
                      <a:lnTo>
                        <a:pt x="167" y="892"/>
                      </a:lnTo>
                      <a:lnTo>
                        <a:pt x="170" y="884"/>
                      </a:lnTo>
                      <a:lnTo>
                        <a:pt x="174" y="884"/>
                      </a:lnTo>
                      <a:lnTo>
                        <a:pt x="175" y="882"/>
                      </a:lnTo>
                      <a:lnTo>
                        <a:pt x="178" y="882"/>
                      </a:lnTo>
                      <a:lnTo>
                        <a:pt x="181" y="883"/>
                      </a:lnTo>
                      <a:lnTo>
                        <a:pt x="185" y="889"/>
                      </a:lnTo>
                      <a:lnTo>
                        <a:pt x="187" y="892"/>
                      </a:lnTo>
                      <a:lnTo>
                        <a:pt x="194" y="898"/>
                      </a:lnTo>
                      <a:lnTo>
                        <a:pt x="198" y="897"/>
                      </a:lnTo>
                      <a:lnTo>
                        <a:pt x="201" y="893"/>
                      </a:lnTo>
                      <a:lnTo>
                        <a:pt x="209" y="892"/>
                      </a:lnTo>
                      <a:lnTo>
                        <a:pt x="215" y="888"/>
                      </a:lnTo>
                      <a:lnTo>
                        <a:pt x="219" y="886"/>
                      </a:lnTo>
                      <a:lnTo>
                        <a:pt x="223" y="882"/>
                      </a:lnTo>
                      <a:lnTo>
                        <a:pt x="245" y="875"/>
                      </a:lnTo>
                      <a:lnTo>
                        <a:pt x="251" y="875"/>
                      </a:lnTo>
                      <a:lnTo>
                        <a:pt x="260" y="875"/>
                      </a:lnTo>
                      <a:lnTo>
                        <a:pt x="267" y="871"/>
                      </a:lnTo>
                      <a:lnTo>
                        <a:pt x="291" y="871"/>
                      </a:lnTo>
                      <a:lnTo>
                        <a:pt x="293" y="870"/>
                      </a:lnTo>
                      <a:lnTo>
                        <a:pt x="294" y="864"/>
                      </a:lnTo>
                      <a:lnTo>
                        <a:pt x="296" y="861"/>
                      </a:lnTo>
                      <a:lnTo>
                        <a:pt x="301" y="860"/>
                      </a:lnTo>
                      <a:lnTo>
                        <a:pt x="306" y="857"/>
                      </a:lnTo>
                      <a:lnTo>
                        <a:pt x="309" y="849"/>
                      </a:lnTo>
                      <a:lnTo>
                        <a:pt x="314" y="845"/>
                      </a:lnTo>
                      <a:lnTo>
                        <a:pt x="316" y="841"/>
                      </a:lnTo>
                      <a:lnTo>
                        <a:pt x="314" y="834"/>
                      </a:lnTo>
                      <a:lnTo>
                        <a:pt x="307" y="829"/>
                      </a:lnTo>
                      <a:lnTo>
                        <a:pt x="307" y="827"/>
                      </a:lnTo>
                      <a:lnTo>
                        <a:pt x="309" y="823"/>
                      </a:lnTo>
                      <a:lnTo>
                        <a:pt x="311" y="822"/>
                      </a:lnTo>
                      <a:lnTo>
                        <a:pt x="321" y="818"/>
                      </a:lnTo>
                      <a:lnTo>
                        <a:pt x="332" y="817"/>
                      </a:lnTo>
                      <a:lnTo>
                        <a:pt x="352" y="817"/>
                      </a:lnTo>
                      <a:lnTo>
                        <a:pt x="354" y="814"/>
                      </a:lnTo>
                      <a:lnTo>
                        <a:pt x="364" y="813"/>
                      </a:lnTo>
                      <a:lnTo>
                        <a:pt x="371" y="811"/>
                      </a:lnTo>
                      <a:lnTo>
                        <a:pt x="379" y="811"/>
                      </a:lnTo>
                      <a:lnTo>
                        <a:pt x="384" y="813"/>
                      </a:lnTo>
                      <a:lnTo>
                        <a:pt x="391" y="810"/>
                      </a:lnTo>
                      <a:lnTo>
                        <a:pt x="393" y="807"/>
                      </a:lnTo>
                      <a:lnTo>
                        <a:pt x="398" y="800"/>
                      </a:lnTo>
                      <a:lnTo>
                        <a:pt x="404" y="798"/>
                      </a:lnTo>
                      <a:lnTo>
                        <a:pt x="417" y="792"/>
                      </a:lnTo>
                      <a:lnTo>
                        <a:pt x="420" y="789"/>
                      </a:lnTo>
                      <a:lnTo>
                        <a:pt x="424" y="779"/>
                      </a:lnTo>
                      <a:lnTo>
                        <a:pt x="440" y="763"/>
                      </a:lnTo>
                      <a:lnTo>
                        <a:pt x="445" y="762"/>
                      </a:lnTo>
                      <a:lnTo>
                        <a:pt x="449" y="759"/>
                      </a:lnTo>
                      <a:lnTo>
                        <a:pt x="455" y="749"/>
                      </a:lnTo>
                      <a:lnTo>
                        <a:pt x="462" y="747"/>
                      </a:lnTo>
                      <a:lnTo>
                        <a:pt x="462" y="731"/>
                      </a:lnTo>
                      <a:lnTo>
                        <a:pt x="467" y="720"/>
                      </a:lnTo>
                      <a:lnTo>
                        <a:pt x="473" y="715"/>
                      </a:lnTo>
                      <a:lnTo>
                        <a:pt x="479" y="712"/>
                      </a:lnTo>
                      <a:lnTo>
                        <a:pt x="495" y="711"/>
                      </a:lnTo>
                      <a:lnTo>
                        <a:pt x="504" y="708"/>
                      </a:lnTo>
                      <a:lnTo>
                        <a:pt x="515" y="705"/>
                      </a:lnTo>
                      <a:lnTo>
                        <a:pt x="524" y="701"/>
                      </a:lnTo>
                      <a:lnTo>
                        <a:pt x="524" y="693"/>
                      </a:lnTo>
                      <a:lnTo>
                        <a:pt x="521" y="684"/>
                      </a:lnTo>
                      <a:lnTo>
                        <a:pt x="518" y="679"/>
                      </a:lnTo>
                      <a:lnTo>
                        <a:pt x="511" y="676"/>
                      </a:lnTo>
                      <a:lnTo>
                        <a:pt x="510" y="674"/>
                      </a:lnTo>
                      <a:lnTo>
                        <a:pt x="498" y="640"/>
                      </a:lnTo>
                      <a:lnTo>
                        <a:pt x="493" y="624"/>
                      </a:lnTo>
                      <a:lnTo>
                        <a:pt x="494" y="608"/>
                      </a:lnTo>
                      <a:lnTo>
                        <a:pt x="478" y="612"/>
                      </a:lnTo>
                      <a:lnTo>
                        <a:pt x="473" y="613"/>
                      </a:lnTo>
                      <a:lnTo>
                        <a:pt x="470" y="613"/>
                      </a:lnTo>
                      <a:lnTo>
                        <a:pt x="470" y="597"/>
                      </a:lnTo>
                      <a:lnTo>
                        <a:pt x="471" y="592"/>
                      </a:lnTo>
                      <a:lnTo>
                        <a:pt x="477" y="581"/>
                      </a:lnTo>
                      <a:lnTo>
                        <a:pt x="479" y="572"/>
                      </a:lnTo>
                      <a:lnTo>
                        <a:pt x="479" y="558"/>
                      </a:lnTo>
                      <a:lnTo>
                        <a:pt x="481" y="548"/>
                      </a:lnTo>
                      <a:lnTo>
                        <a:pt x="484" y="544"/>
                      </a:lnTo>
                      <a:lnTo>
                        <a:pt x="492" y="539"/>
                      </a:lnTo>
                      <a:lnTo>
                        <a:pt x="493" y="538"/>
                      </a:lnTo>
                      <a:lnTo>
                        <a:pt x="494" y="533"/>
                      </a:lnTo>
                      <a:lnTo>
                        <a:pt x="493" y="525"/>
                      </a:lnTo>
                      <a:lnTo>
                        <a:pt x="493" y="512"/>
                      </a:lnTo>
                      <a:lnTo>
                        <a:pt x="509" y="494"/>
                      </a:lnTo>
                      <a:lnTo>
                        <a:pt x="521" y="477"/>
                      </a:lnTo>
                      <a:lnTo>
                        <a:pt x="525" y="466"/>
                      </a:lnTo>
                      <a:lnTo>
                        <a:pt x="526" y="455"/>
                      </a:lnTo>
                      <a:lnTo>
                        <a:pt x="529" y="446"/>
                      </a:lnTo>
                      <a:lnTo>
                        <a:pt x="530" y="445"/>
                      </a:lnTo>
                      <a:lnTo>
                        <a:pt x="542" y="443"/>
                      </a:lnTo>
                      <a:lnTo>
                        <a:pt x="551" y="442"/>
                      </a:lnTo>
                      <a:lnTo>
                        <a:pt x="580" y="442"/>
                      </a:lnTo>
                      <a:lnTo>
                        <a:pt x="586" y="441"/>
                      </a:lnTo>
                      <a:lnTo>
                        <a:pt x="588" y="392"/>
                      </a:lnTo>
                      <a:lnTo>
                        <a:pt x="588" y="337"/>
                      </a:lnTo>
                      <a:lnTo>
                        <a:pt x="588" y="283"/>
                      </a:lnTo>
                      <a:lnTo>
                        <a:pt x="588" y="227"/>
                      </a:lnTo>
                      <a:lnTo>
                        <a:pt x="579" y="226"/>
                      </a:lnTo>
                      <a:lnTo>
                        <a:pt x="532" y="202"/>
                      </a:lnTo>
                      <a:lnTo>
                        <a:pt x="486" y="178"/>
                      </a:lnTo>
                      <a:lnTo>
                        <a:pt x="438" y="154"/>
                      </a:lnTo>
                      <a:lnTo>
                        <a:pt x="391" y="129"/>
                      </a:lnTo>
                      <a:lnTo>
                        <a:pt x="344" y="104"/>
                      </a:lnTo>
                      <a:lnTo>
                        <a:pt x="298" y="79"/>
                      </a:lnTo>
                      <a:lnTo>
                        <a:pt x="251" y="54"/>
                      </a:lnTo>
                      <a:lnTo>
                        <a:pt x="204" y="30"/>
                      </a:lnTo>
                      <a:lnTo>
                        <a:pt x="158" y="5"/>
                      </a:lnTo>
                      <a:lnTo>
                        <a:pt x="147" y="0"/>
                      </a:lnTo>
                      <a:lnTo>
                        <a:pt x="97" y="17"/>
                      </a:lnTo>
                      <a:lnTo>
                        <a:pt x="91" y="20"/>
                      </a:lnTo>
                      <a:lnTo>
                        <a:pt x="91" y="10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93" name="Freeform 192"/>
                <p:cNvSpPr>
                  <a:spLocks noChangeAspect="1"/>
                </p:cNvSpPr>
                <p:nvPr/>
              </p:nvSpPr>
              <p:spPr bwMode="gray">
                <a:xfrm>
                  <a:off x="5395117" y="3373784"/>
                  <a:ext cx="114300" cy="103188"/>
                </a:xfrm>
                <a:custGeom>
                  <a:avLst/>
                  <a:gdLst/>
                  <a:ahLst/>
                  <a:cxnLst>
                    <a:cxn ang="0">
                      <a:pos x="100" y="24"/>
                    </a:cxn>
                    <a:cxn ang="0">
                      <a:pos x="58" y="43"/>
                    </a:cxn>
                    <a:cxn ang="0">
                      <a:pos x="31" y="56"/>
                    </a:cxn>
                    <a:cxn ang="0">
                      <a:pos x="23" y="94"/>
                    </a:cxn>
                    <a:cxn ang="0">
                      <a:pos x="4" y="163"/>
                    </a:cxn>
                    <a:cxn ang="0">
                      <a:pos x="3" y="216"/>
                    </a:cxn>
                    <a:cxn ang="0">
                      <a:pos x="23" y="219"/>
                    </a:cxn>
                    <a:cxn ang="0">
                      <a:pos x="31" y="213"/>
                    </a:cxn>
                    <a:cxn ang="0">
                      <a:pos x="47" y="215"/>
                    </a:cxn>
                    <a:cxn ang="0">
                      <a:pos x="75" y="184"/>
                    </a:cxn>
                    <a:cxn ang="0">
                      <a:pos x="92" y="195"/>
                    </a:cxn>
                    <a:cxn ang="0">
                      <a:pos x="103" y="210"/>
                    </a:cxn>
                    <a:cxn ang="0">
                      <a:pos x="129" y="206"/>
                    </a:cxn>
                    <a:cxn ang="0">
                      <a:pos x="140" y="197"/>
                    </a:cxn>
                    <a:cxn ang="0">
                      <a:pos x="150" y="208"/>
                    </a:cxn>
                    <a:cxn ang="0">
                      <a:pos x="163" y="202"/>
                    </a:cxn>
                    <a:cxn ang="0">
                      <a:pos x="182" y="206"/>
                    </a:cxn>
                    <a:cxn ang="0">
                      <a:pos x="189" y="208"/>
                    </a:cxn>
                    <a:cxn ang="0">
                      <a:pos x="224" y="223"/>
                    </a:cxn>
                    <a:cxn ang="0">
                      <a:pos x="251" y="246"/>
                    </a:cxn>
                    <a:cxn ang="0">
                      <a:pos x="285" y="277"/>
                    </a:cxn>
                    <a:cxn ang="0">
                      <a:pos x="297" y="299"/>
                    </a:cxn>
                    <a:cxn ang="0">
                      <a:pos x="317" y="316"/>
                    </a:cxn>
                    <a:cxn ang="0">
                      <a:pos x="343" y="310"/>
                    </a:cxn>
                    <a:cxn ang="0">
                      <a:pos x="350" y="296"/>
                    </a:cxn>
                    <a:cxn ang="0">
                      <a:pos x="340" y="282"/>
                    </a:cxn>
                    <a:cxn ang="0">
                      <a:pos x="326" y="277"/>
                    </a:cxn>
                    <a:cxn ang="0">
                      <a:pos x="318" y="261"/>
                    </a:cxn>
                    <a:cxn ang="0">
                      <a:pos x="307" y="253"/>
                    </a:cxn>
                    <a:cxn ang="0">
                      <a:pos x="296" y="242"/>
                    </a:cxn>
                    <a:cxn ang="0">
                      <a:pos x="286" y="237"/>
                    </a:cxn>
                    <a:cxn ang="0">
                      <a:pos x="264" y="201"/>
                    </a:cxn>
                    <a:cxn ang="0">
                      <a:pos x="240" y="192"/>
                    </a:cxn>
                    <a:cxn ang="0">
                      <a:pos x="229" y="181"/>
                    </a:cxn>
                    <a:cxn ang="0">
                      <a:pos x="215" y="176"/>
                    </a:cxn>
                    <a:cxn ang="0">
                      <a:pos x="205" y="179"/>
                    </a:cxn>
                    <a:cxn ang="0">
                      <a:pos x="194" y="162"/>
                    </a:cxn>
                    <a:cxn ang="0">
                      <a:pos x="192" y="153"/>
                    </a:cxn>
                    <a:cxn ang="0">
                      <a:pos x="182" y="153"/>
                    </a:cxn>
                    <a:cxn ang="0">
                      <a:pos x="184" y="168"/>
                    </a:cxn>
                    <a:cxn ang="0">
                      <a:pos x="176" y="163"/>
                    </a:cxn>
                    <a:cxn ang="0">
                      <a:pos x="171" y="145"/>
                    </a:cxn>
                    <a:cxn ang="0">
                      <a:pos x="162" y="141"/>
                    </a:cxn>
                    <a:cxn ang="0">
                      <a:pos x="160" y="129"/>
                    </a:cxn>
                    <a:cxn ang="0">
                      <a:pos x="145" y="104"/>
                    </a:cxn>
                    <a:cxn ang="0">
                      <a:pos x="139" y="68"/>
                    </a:cxn>
                    <a:cxn ang="0">
                      <a:pos x="132" y="38"/>
                    </a:cxn>
                    <a:cxn ang="0">
                      <a:pos x="120" y="16"/>
                    </a:cxn>
                    <a:cxn ang="0">
                      <a:pos x="113" y="0"/>
                    </a:cxn>
                  </a:cxnLst>
                  <a:rect l="0" t="0" r="r" b="b"/>
                  <a:pathLst>
                    <a:path w="360" h="324">
                      <a:moveTo>
                        <a:pt x="109" y="0"/>
                      </a:moveTo>
                      <a:lnTo>
                        <a:pt x="107" y="9"/>
                      </a:lnTo>
                      <a:lnTo>
                        <a:pt x="100" y="24"/>
                      </a:lnTo>
                      <a:lnTo>
                        <a:pt x="87" y="30"/>
                      </a:lnTo>
                      <a:lnTo>
                        <a:pt x="79" y="33"/>
                      </a:lnTo>
                      <a:lnTo>
                        <a:pt x="58" y="43"/>
                      </a:lnTo>
                      <a:lnTo>
                        <a:pt x="53" y="50"/>
                      </a:lnTo>
                      <a:lnTo>
                        <a:pt x="44" y="55"/>
                      </a:lnTo>
                      <a:lnTo>
                        <a:pt x="31" y="56"/>
                      </a:lnTo>
                      <a:lnTo>
                        <a:pt x="27" y="65"/>
                      </a:lnTo>
                      <a:lnTo>
                        <a:pt x="23" y="86"/>
                      </a:lnTo>
                      <a:lnTo>
                        <a:pt x="23" y="94"/>
                      </a:lnTo>
                      <a:lnTo>
                        <a:pt x="20" y="115"/>
                      </a:lnTo>
                      <a:lnTo>
                        <a:pt x="11" y="149"/>
                      </a:lnTo>
                      <a:lnTo>
                        <a:pt x="4" y="163"/>
                      </a:lnTo>
                      <a:lnTo>
                        <a:pt x="0" y="180"/>
                      </a:lnTo>
                      <a:lnTo>
                        <a:pt x="0" y="200"/>
                      </a:lnTo>
                      <a:lnTo>
                        <a:pt x="3" y="216"/>
                      </a:lnTo>
                      <a:lnTo>
                        <a:pt x="5" y="217"/>
                      </a:lnTo>
                      <a:lnTo>
                        <a:pt x="20" y="217"/>
                      </a:lnTo>
                      <a:lnTo>
                        <a:pt x="23" y="219"/>
                      </a:lnTo>
                      <a:lnTo>
                        <a:pt x="27" y="219"/>
                      </a:lnTo>
                      <a:lnTo>
                        <a:pt x="30" y="216"/>
                      </a:lnTo>
                      <a:lnTo>
                        <a:pt x="31" y="213"/>
                      </a:lnTo>
                      <a:lnTo>
                        <a:pt x="34" y="210"/>
                      </a:lnTo>
                      <a:lnTo>
                        <a:pt x="42" y="210"/>
                      </a:lnTo>
                      <a:lnTo>
                        <a:pt x="47" y="215"/>
                      </a:lnTo>
                      <a:lnTo>
                        <a:pt x="47" y="218"/>
                      </a:lnTo>
                      <a:lnTo>
                        <a:pt x="55" y="228"/>
                      </a:lnTo>
                      <a:lnTo>
                        <a:pt x="75" y="184"/>
                      </a:lnTo>
                      <a:lnTo>
                        <a:pt x="79" y="189"/>
                      </a:lnTo>
                      <a:lnTo>
                        <a:pt x="85" y="195"/>
                      </a:lnTo>
                      <a:lnTo>
                        <a:pt x="92" y="195"/>
                      </a:lnTo>
                      <a:lnTo>
                        <a:pt x="95" y="196"/>
                      </a:lnTo>
                      <a:lnTo>
                        <a:pt x="95" y="199"/>
                      </a:lnTo>
                      <a:lnTo>
                        <a:pt x="103" y="210"/>
                      </a:lnTo>
                      <a:lnTo>
                        <a:pt x="112" y="210"/>
                      </a:lnTo>
                      <a:lnTo>
                        <a:pt x="116" y="208"/>
                      </a:lnTo>
                      <a:lnTo>
                        <a:pt x="129" y="206"/>
                      </a:lnTo>
                      <a:lnTo>
                        <a:pt x="135" y="201"/>
                      </a:lnTo>
                      <a:lnTo>
                        <a:pt x="135" y="197"/>
                      </a:lnTo>
                      <a:lnTo>
                        <a:pt x="140" y="197"/>
                      </a:lnTo>
                      <a:lnTo>
                        <a:pt x="145" y="202"/>
                      </a:lnTo>
                      <a:lnTo>
                        <a:pt x="148" y="208"/>
                      </a:lnTo>
                      <a:lnTo>
                        <a:pt x="150" y="208"/>
                      </a:lnTo>
                      <a:lnTo>
                        <a:pt x="151" y="207"/>
                      </a:lnTo>
                      <a:lnTo>
                        <a:pt x="159" y="206"/>
                      </a:lnTo>
                      <a:lnTo>
                        <a:pt x="163" y="202"/>
                      </a:lnTo>
                      <a:lnTo>
                        <a:pt x="167" y="202"/>
                      </a:lnTo>
                      <a:lnTo>
                        <a:pt x="172" y="206"/>
                      </a:lnTo>
                      <a:lnTo>
                        <a:pt x="182" y="206"/>
                      </a:lnTo>
                      <a:lnTo>
                        <a:pt x="184" y="210"/>
                      </a:lnTo>
                      <a:lnTo>
                        <a:pt x="187" y="210"/>
                      </a:lnTo>
                      <a:lnTo>
                        <a:pt x="189" y="208"/>
                      </a:lnTo>
                      <a:lnTo>
                        <a:pt x="202" y="207"/>
                      </a:lnTo>
                      <a:lnTo>
                        <a:pt x="214" y="218"/>
                      </a:lnTo>
                      <a:lnTo>
                        <a:pt x="224" y="223"/>
                      </a:lnTo>
                      <a:lnTo>
                        <a:pt x="231" y="224"/>
                      </a:lnTo>
                      <a:lnTo>
                        <a:pt x="243" y="235"/>
                      </a:lnTo>
                      <a:lnTo>
                        <a:pt x="251" y="246"/>
                      </a:lnTo>
                      <a:lnTo>
                        <a:pt x="256" y="255"/>
                      </a:lnTo>
                      <a:lnTo>
                        <a:pt x="273" y="267"/>
                      </a:lnTo>
                      <a:lnTo>
                        <a:pt x="285" y="277"/>
                      </a:lnTo>
                      <a:lnTo>
                        <a:pt x="291" y="283"/>
                      </a:lnTo>
                      <a:lnTo>
                        <a:pt x="294" y="292"/>
                      </a:lnTo>
                      <a:lnTo>
                        <a:pt x="297" y="299"/>
                      </a:lnTo>
                      <a:lnTo>
                        <a:pt x="306" y="303"/>
                      </a:lnTo>
                      <a:lnTo>
                        <a:pt x="313" y="309"/>
                      </a:lnTo>
                      <a:lnTo>
                        <a:pt x="317" y="316"/>
                      </a:lnTo>
                      <a:lnTo>
                        <a:pt x="323" y="324"/>
                      </a:lnTo>
                      <a:lnTo>
                        <a:pt x="328" y="318"/>
                      </a:lnTo>
                      <a:lnTo>
                        <a:pt x="343" y="310"/>
                      </a:lnTo>
                      <a:lnTo>
                        <a:pt x="360" y="299"/>
                      </a:lnTo>
                      <a:lnTo>
                        <a:pt x="356" y="293"/>
                      </a:lnTo>
                      <a:lnTo>
                        <a:pt x="350" y="296"/>
                      </a:lnTo>
                      <a:lnTo>
                        <a:pt x="344" y="292"/>
                      </a:lnTo>
                      <a:lnTo>
                        <a:pt x="342" y="289"/>
                      </a:lnTo>
                      <a:lnTo>
                        <a:pt x="340" y="282"/>
                      </a:lnTo>
                      <a:lnTo>
                        <a:pt x="339" y="281"/>
                      </a:lnTo>
                      <a:lnTo>
                        <a:pt x="331" y="280"/>
                      </a:lnTo>
                      <a:lnTo>
                        <a:pt x="326" y="277"/>
                      </a:lnTo>
                      <a:lnTo>
                        <a:pt x="324" y="274"/>
                      </a:lnTo>
                      <a:lnTo>
                        <a:pt x="322" y="264"/>
                      </a:lnTo>
                      <a:lnTo>
                        <a:pt x="318" y="261"/>
                      </a:lnTo>
                      <a:lnTo>
                        <a:pt x="317" y="256"/>
                      </a:lnTo>
                      <a:lnTo>
                        <a:pt x="311" y="255"/>
                      </a:lnTo>
                      <a:lnTo>
                        <a:pt x="307" y="253"/>
                      </a:lnTo>
                      <a:lnTo>
                        <a:pt x="302" y="243"/>
                      </a:lnTo>
                      <a:lnTo>
                        <a:pt x="301" y="240"/>
                      </a:lnTo>
                      <a:lnTo>
                        <a:pt x="296" y="242"/>
                      </a:lnTo>
                      <a:lnTo>
                        <a:pt x="291" y="239"/>
                      </a:lnTo>
                      <a:lnTo>
                        <a:pt x="289" y="239"/>
                      </a:lnTo>
                      <a:lnTo>
                        <a:pt x="286" y="237"/>
                      </a:lnTo>
                      <a:lnTo>
                        <a:pt x="286" y="232"/>
                      </a:lnTo>
                      <a:lnTo>
                        <a:pt x="279" y="223"/>
                      </a:lnTo>
                      <a:lnTo>
                        <a:pt x="264" y="201"/>
                      </a:lnTo>
                      <a:lnTo>
                        <a:pt x="256" y="196"/>
                      </a:lnTo>
                      <a:lnTo>
                        <a:pt x="246" y="196"/>
                      </a:lnTo>
                      <a:lnTo>
                        <a:pt x="240" y="192"/>
                      </a:lnTo>
                      <a:lnTo>
                        <a:pt x="236" y="192"/>
                      </a:lnTo>
                      <a:lnTo>
                        <a:pt x="232" y="189"/>
                      </a:lnTo>
                      <a:lnTo>
                        <a:pt x="229" y="181"/>
                      </a:lnTo>
                      <a:lnTo>
                        <a:pt x="226" y="179"/>
                      </a:lnTo>
                      <a:lnTo>
                        <a:pt x="221" y="176"/>
                      </a:lnTo>
                      <a:lnTo>
                        <a:pt x="215" y="176"/>
                      </a:lnTo>
                      <a:lnTo>
                        <a:pt x="213" y="180"/>
                      </a:lnTo>
                      <a:lnTo>
                        <a:pt x="209" y="181"/>
                      </a:lnTo>
                      <a:lnTo>
                        <a:pt x="205" y="179"/>
                      </a:lnTo>
                      <a:lnTo>
                        <a:pt x="199" y="170"/>
                      </a:lnTo>
                      <a:lnTo>
                        <a:pt x="195" y="165"/>
                      </a:lnTo>
                      <a:lnTo>
                        <a:pt x="194" y="162"/>
                      </a:lnTo>
                      <a:lnTo>
                        <a:pt x="197" y="157"/>
                      </a:lnTo>
                      <a:lnTo>
                        <a:pt x="195" y="154"/>
                      </a:lnTo>
                      <a:lnTo>
                        <a:pt x="192" y="153"/>
                      </a:lnTo>
                      <a:lnTo>
                        <a:pt x="188" y="149"/>
                      </a:lnTo>
                      <a:lnTo>
                        <a:pt x="184" y="151"/>
                      </a:lnTo>
                      <a:lnTo>
                        <a:pt x="182" y="153"/>
                      </a:lnTo>
                      <a:lnTo>
                        <a:pt x="182" y="158"/>
                      </a:lnTo>
                      <a:lnTo>
                        <a:pt x="186" y="162"/>
                      </a:lnTo>
                      <a:lnTo>
                        <a:pt x="184" y="168"/>
                      </a:lnTo>
                      <a:lnTo>
                        <a:pt x="182" y="168"/>
                      </a:lnTo>
                      <a:lnTo>
                        <a:pt x="177" y="165"/>
                      </a:lnTo>
                      <a:lnTo>
                        <a:pt x="176" y="163"/>
                      </a:lnTo>
                      <a:lnTo>
                        <a:pt x="176" y="158"/>
                      </a:lnTo>
                      <a:lnTo>
                        <a:pt x="173" y="156"/>
                      </a:lnTo>
                      <a:lnTo>
                        <a:pt x="171" y="145"/>
                      </a:lnTo>
                      <a:lnTo>
                        <a:pt x="170" y="143"/>
                      </a:lnTo>
                      <a:lnTo>
                        <a:pt x="165" y="142"/>
                      </a:lnTo>
                      <a:lnTo>
                        <a:pt x="162" y="141"/>
                      </a:lnTo>
                      <a:lnTo>
                        <a:pt x="162" y="137"/>
                      </a:lnTo>
                      <a:lnTo>
                        <a:pt x="160" y="136"/>
                      </a:lnTo>
                      <a:lnTo>
                        <a:pt x="160" y="129"/>
                      </a:lnTo>
                      <a:lnTo>
                        <a:pt x="154" y="125"/>
                      </a:lnTo>
                      <a:lnTo>
                        <a:pt x="150" y="120"/>
                      </a:lnTo>
                      <a:lnTo>
                        <a:pt x="145" y="104"/>
                      </a:lnTo>
                      <a:lnTo>
                        <a:pt x="144" y="94"/>
                      </a:lnTo>
                      <a:lnTo>
                        <a:pt x="141" y="84"/>
                      </a:lnTo>
                      <a:lnTo>
                        <a:pt x="139" y="68"/>
                      </a:lnTo>
                      <a:lnTo>
                        <a:pt x="138" y="63"/>
                      </a:lnTo>
                      <a:lnTo>
                        <a:pt x="134" y="49"/>
                      </a:lnTo>
                      <a:lnTo>
                        <a:pt x="132" y="38"/>
                      </a:lnTo>
                      <a:lnTo>
                        <a:pt x="130" y="30"/>
                      </a:lnTo>
                      <a:lnTo>
                        <a:pt x="125" y="20"/>
                      </a:lnTo>
                      <a:lnTo>
                        <a:pt x="120" y="16"/>
                      </a:lnTo>
                      <a:lnTo>
                        <a:pt x="118" y="8"/>
                      </a:lnTo>
                      <a:lnTo>
                        <a:pt x="114" y="1"/>
                      </a:lnTo>
                      <a:lnTo>
                        <a:pt x="113" y="0"/>
                      </a:lnTo>
                      <a:lnTo>
                        <a:pt x="109"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94" name="Freeform 193"/>
                <p:cNvSpPr>
                  <a:spLocks noChangeAspect="1"/>
                </p:cNvSpPr>
                <p:nvPr/>
              </p:nvSpPr>
              <p:spPr bwMode="gray">
                <a:xfrm>
                  <a:off x="4548981" y="3245197"/>
                  <a:ext cx="282575" cy="269875"/>
                </a:xfrm>
                <a:custGeom>
                  <a:avLst/>
                  <a:gdLst/>
                  <a:ahLst/>
                  <a:cxnLst>
                    <a:cxn ang="0">
                      <a:pos x="727" y="243"/>
                    </a:cxn>
                    <a:cxn ang="0">
                      <a:pos x="755" y="259"/>
                    </a:cxn>
                    <a:cxn ang="0">
                      <a:pos x="780" y="281"/>
                    </a:cxn>
                    <a:cxn ang="0">
                      <a:pos x="809" y="291"/>
                    </a:cxn>
                    <a:cxn ang="0">
                      <a:pos x="839" y="303"/>
                    </a:cxn>
                    <a:cxn ang="0">
                      <a:pos x="841" y="319"/>
                    </a:cxn>
                    <a:cxn ang="0">
                      <a:pos x="840" y="336"/>
                    </a:cxn>
                    <a:cxn ang="0">
                      <a:pos x="858" y="356"/>
                    </a:cxn>
                    <a:cxn ang="0">
                      <a:pos x="890" y="346"/>
                    </a:cxn>
                    <a:cxn ang="0">
                      <a:pos x="891" y="522"/>
                    </a:cxn>
                    <a:cxn ang="0">
                      <a:pos x="861" y="550"/>
                    </a:cxn>
                    <a:cxn ang="0">
                      <a:pos x="829" y="559"/>
                    </a:cxn>
                    <a:cxn ang="0">
                      <a:pos x="674" y="582"/>
                    </a:cxn>
                    <a:cxn ang="0">
                      <a:pos x="561" y="631"/>
                    </a:cxn>
                    <a:cxn ang="0">
                      <a:pos x="468" y="677"/>
                    </a:cxn>
                    <a:cxn ang="0">
                      <a:pos x="439" y="716"/>
                    </a:cxn>
                    <a:cxn ang="0">
                      <a:pos x="395" y="770"/>
                    </a:cxn>
                    <a:cxn ang="0">
                      <a:pos x="379" y="830"/>
                    </a:cxn>
                    <a:cxn ang="0">
                      <a:pos x="361" y="835"/>
                    </a:cxn>
                    <a:cxn ang="0">
                      <a:pos x="336" y="846"/>
                    </a:cxn>
                    <a:cxn ang="0">
                      <a:pos x="325" y="828"/>
                    </a:cxn>
                    <a:cxn ang="0">
                      <a:pos x="312" y="828"/>
                    </a:cxn>
                    <a:cxn ang="0">
                      <a:pos x="299" y="831"/>
                    </a:cxn>
                    <a:cxn ang="0">
                      <a:pos x="282" y="846"/>
                    </a:cxn>
                    <a:cxn ang="0">
                      <a:pos x="266" y="844"/>
                    </a:cxn>
                    <a:cxn ang="0">
                      <a:pos x="256" y="835"/>
                    </a:cxn>
                    <a:cxn ang="0">
                      <a:pos x="239" y="840"/>
                    </a:cxn>
                    <a:cxn ang="0">
                      <a:pos x="227" y="842"/>
                    </a:cxn>
                    <a:cxn ang="0">
                      <a:pos x="210" y="806"/>
                    </a:cxn>
                    <a:cxn ang="0">
                      <a:pos x="191" y="808"/>
                    </a:cxn>
                    <a:cxn ang="0">
                      <a:pos x="201" y="792"/>
                    </a:cxn>
                    <a:cxn ang="0">
                      <a:pos x="201" y="782"/>
                    </a:cxn>
                    <a:cxn ang="0">
                      <a:pos x="183" y="767"/>
                    </a:cxn>
                    <a:cxn ang="0">
                      <a:pos x="178" y="737"/>
                    </a:cxn>
                    <a:cxn ang="0">
                      <a:pos x="170" y="721"/>
                    </a:cxn>
                    <a:cxn ang="0">
                      <a:pos x="153" y="720"/>
                    </a:cxn>
                    <a:cxn ang="0">
                      <a:pos x="136" y="743"/>
                    </a:cxn>
                    <a:cxn ang="0">
                      <a:pos x="99" y="736"/>
                    </a:cxn>
                    <a:cxn ang="0">
                      <a:pos x="78" y="750"/>
                    </a:cxn>
                    <a:cxn ang="0">
                      <a:pos x="52" y="747"/>
                    </a:cxn>
                    <a:cxn ang="0">
                      <a:pos x="43" y="732"/>
                    </a:cxn>
                    <a:cxn ang="0">
                      <a:pos x="44" y="717"/>
                    </a:cxn>
                    <a:cxn ang="0">
                      <a:pos x="45" y="697"/>
                    </a:cxn>
                    <a:cxn ang="0">
                      <a:pos x="36" y="682"/>
                    </a:cxn>
                    <a:cxn ang="0">
                      <a:pos x="24" y="673"/>
                    </a:cxn>
                    <a:cxn ang="0">
                      <a:pos x="9" y="652"/>
                    </a:cxn>
                    <a:cxn ang="0">
                      <a:pos x="9" y="621"/>
                    </a:cxn>
                    <a:cxn ang="0">
                      <a:pos x="1" y="608"/>
                    </a:cxn>
                    <a:cxn ang="0">
                      <a:pos x="30" y="554"/>
                    </a:cxn>
                    <a:cxn ang="0">
                      <a:pos x="45" y="533"/>
                    </a:cxn>
                    <a:cxn ang="0">
                      <a:pos x="84" y="572"/>
                    </a:cxn>
                    <a:cxn ang="0">
                      <a:pos x="344" y="555"/>
                    </a:cxn>
                    <a:cxn ang="0">
                      <a:pos x="341" y="389"/>
                    </a:cxn>
                    <a:cxn ang="0">
                      <a:pos x="313" y="114"/>
                    </a:cxn>
                  </a:cxnLst>
                  <a:rect l="0" t="0" r="r" b="b"/>
                  <a:pathLst>
                    <a:path w="891" h="851">
                      <a:moveTo>
                        <a:pt x="462" y="44"/>
                      </a:moveTo>
                      <a:lnTo>
                        <a:pt x="724" y="226"/>
                      </a:lnTo>
                      <a:lnTo>
                        <a:pt x="724" y="231"/>
                      </a:lnTo>
                      <a:lnTo>
                        <a:pt x="728" y="234"/>
                      </a:lnTo>
                      <a:lnTo>
                        <a:pt x="727" y="243"/>
                      </a:lnTo>
                      <a:lnTo>
                        <a:pt x="728" y="247"/>
                      </a:lnTo>
                      <a:lnTo>
                        <a:pt x="734" y="250"/>
                      </a:lnTo>
                      <a:lnTo>
                        <a:pt x="742" y="252"/>
                      </a:lnTo>
                      <a:lnTo>
                        <a:pt x="753" y="258"/>
                      </a:lnTo>
                      <a:lnTo>
                        <a:pt x="755" y="259"/>
                      </a:lnTo>
                      <a:lnTo>
                        <a:pt x="756" y="265"/>
                      </a:lnTo>
                      <a:lnTo>
                        <a:pt x="758" y="270"/>
                      </a:lnTo>
                      <a:lnTo>
                        <a:pt x="765" y="276"/>
                      </a:lnTo>
                      <a:lnTo>
                        <a:pt x="770" y="279"/>
                      </a:lnTo>
                      <a:lnTo>
                        <a:pt x="780" y="281"/>
                      </a:lnTo>
                      <a:lnTo>
                        <a:pt x="788" y="280"/>
                      </a:lnTo>
                      <a:lnTo>
                        <a:pt x="791" y="281"/>
                      </a:lnTo>
                      <a:lnTo>
                        <a:pt x="794" y="288"/>
                      </a:lnTo>
                      <a:lnTo>
                        <a:pt x="798" y="291"/>
                      </a:lnTo>
                      <a:lnTo>
                        <a:pt x="809" y="291"/>
                      </a:lnTo>
                      <a:lnTo>
                        <a:pt x="813" y="293"/>
                      </a:lnTo>
                      <a:lnTo>
                        <a:pt x="818" y="293"/>
                      </a:lnTo>
                      <a:lnTo>
                        <a:pt x="826" y="298"/>
                      </a:lnTo>
                      <a:lnTo>
                        <a:pt x="835" y="301"/>
                      </a:lnTo>
                      <a:lnTo>
                        <a:pt x="839" y="303"/>
                      </a:lnTo>
                      <a:lnTo>
                        <a:pt x="840" y="307"/>
                      </a:lnTo>
                      <a:lnTo>
                        <a:pt x="841" y="307"/>
                      </a:lnTo>
                      <a:lnTo>
                        <a:pt x="842" y="313"/>
                      </a:lnTo>
                      <a:lnTo>
                        <a:pt x="841" y="315"/>
                      </a:lnTo>
                      <a:lnTo>
                        <a:pt x="841" y="319"/>
                      </a:lnTo>
                      <a:lnTo>
                        <a:pt x="844" y="324"/>
                      </a:lnTo>
                      <a:lnTo>
                        <a:pt x="844" y="325"/>
                      </a:lnTo>
                      <a:lnTo>
                        <a:pt x="840" y="328"/>
                      </a:lnTo>
                      <a:lnTo>
                        <a:pt x="839" y="330"/>
                      </a:lnTo>
                      <a:lnTo>
                        <a:pt x="840" y="336"/>
                      </a:lnTo>
                      <a:lnTo>
                        <a:pt x="837" y="341"/>
                      </a:lnTo>
                      <a:lnTo>
                        <a:pt x="837" y="346"/>
                      </a:lnTo>
                      <a:lnTo>
                        <a:pt x="845" y="355"/>
                      </a:lnTo>
                      <a:lnTo>
                        <a:pt x="851" y="356"/>
                      </a:lnTo>
                      <a:lnTo>
                        <a:pt x="858" y="356"/>
                      </a:lnTo>
                      <a:lnTo>
                        <a:pt x="867" y="351"/>
                      </a:lnTo>
                      <a:lnTo>
                        <a:pt x="875" y="351"/>
                      </a:lnTo>
                      <a:lnTo>
                        <a:pt x="885" y="346"/>
                      </a:lnTo>
                      <a:lnTo>
                        <a:pt x="890" y="344"/>
                      </a:lnTo>
                      <a:lnTo>
                        <a:pt x="890" y="346"/>
                      </a:lnTo>
                      <a:lnTo>
                        <a:pt x="891" y="347"/>
                      </a:lnTo>
                      <a:lnTo>
                        <a:pt x="891" y="358"/>
                      </a:lnTo>
                      <a:lnTo>
                        <a:pt x="891" y="414"/>
                      </a:lnTo>
                      <a:lnTo>
                        <a:pt x="891" y="468"/>
                      </a:lnTo>
                      <a:lnTo>
                        <a:pt x="891" y="522"/>
                      </a:lnTo>
                      <a:lnTo>
                        <a:pt x="888" y="523"/>
                      </a:lnTo>
                      <a:lnTo>
                        <a:pt x="878" y="529"/>
                      </a:lnTo>
                      <a:lnTo>
                        <a:pt x="874" y="535"/>
                      </a:lnTo>
                      <a:lnTo>
                        <a:pt x="873" y="543"/>
                      </a:lnTo>
                      <a:lnTo>
                        <a:pt x="861" y="550"/>
                      </a:lnTo>
                      <a:lnTo>
                        <a:pt x="857" y="553"/>
                      </a:lnTo>
                      <a:lnTo>
                        <a:pt x="855" y="556"/>
                      </a:lnTo>
                      <a:lnTo>
                        <a:pt x="855" y="561"/>
                      </a:lnTo>
                      <a:lnTo>
                        <a:pt x="842" y="560"/>
                      </a:lnTo>
                      <a:lnTo>
                        <a:pt x="829" y="559"/>
                      </a:lnTo>
                      <a:lnTo>
                        <a:pt x="829" y="562"/>
                      </a:lnTo>
                      <a:lnTo>
                        <a:pt x="824" y="561"/>
                      </a:lnTo>
                      <a:lnTo>
                        <a:pt x="735" y="562"/>
                      </a:lnTo>
                      <a:lnTo>
                        <a:pt x="711" y="582"/>
                      </a:lnTo>
                      <a:lnTo>
                        <a:pt x="674" y="582"/>
                      </a:lnTo>
                      <a:lnTo>
                        <a:pt x="641" y="583"/>
                      </a:lnTo>
                      <a:lnTo>
                        <a:pt x="621" y="591"/>
                      </a:lnTo>
                      <a:lnTo>
                        <a:pt x="613" y="594"/>
                      </a:lnTo>
                      <a:lnTo>
                        <a:pt x="598" y="607"/>
                      </a:lnTo>
                      <a:lnTo>
                        <a:pt x="561" y="631"/>
                      </a:lnTo>
                      <a:lnTo>
                        <a:pt x="549" y="647"/>
                      </a:lnTo>
                      <a:lnTo>
                        <a:pt x="530" y="661"/>
                      </a:lnTo>
                      <a:lnTo>
                        <a:pt x="492" y="673"/>
                      </a:lnTo>
                      <a:lnTo>
                        <a:pt x="480" y="675"/>
                      </a:lnTo>
                      <a:lnTo>
                        <a:pt x="468" y="677"/>
                      </a:lnTo>
                      <a:lnTo>
                        <a:pt x="462" y="678"/>
                      </a:lnTo>
                      <a:lnTo>
                        <a:pt x="453" y="684"/>
                      </a:lnTo>
                      <a:lnTo>
                        <a:pt x="448" y="690"/>
                      </a:lnTo>
                      <a:lnTo>
                        <a:pt x="443" y="701"/>
                      </a:lnTo>
                      <a:lnTo>
                        <a:pt x="439" y="716"/>
                      </a:lnTo>
                      <a:lnTo>
                        <a:pt x="432" y="734"/>
                      </a:lnTo>
                      <a:lnTo>
                        <a:pt x="425" y="744"/>
                      </a:lnTo>
                      <a:lnTo>
                        <a:pt x="409" y="756"/>
                      </a:lnTo>
                      <a:lnTo>
                        <a:pt x="399" y="765"/>
                      </a:lnTo>
                      <a:lnTo>
                        <a:pt x="395" y="770"/>
                      </a:lnTo>
                      <a:lnTo>
                        <a:pt x="390" y="779"/>
                      </a:lnTo>
                      <a:lnTo>
                        <a:pt x="389" y="788"/>
                      </a:lnTo>
                      <a:lnTo>
                        <a:pt x="380" y="806"/>
                      </a:lnTo>
                      <a:lnTo>
                        <a:pt x="379" y="817"/>
                      </a:lnTo>
                      <a:lnTo>
                        <a:pt x="379" y="830"/>
                      </a:lnTo>
                      <a:lnTo>
                        <a:pt x="380" y="841"/>
                      </a:lnTo>
                      <a:lnTo>
                        <a:pt x="369" y="844"/>
                      </a:lnTo>
                      <a:lnTo>
                        <a:pt x="367" y="842"/>
                      </a:lnTo>
                      <a:lnTo>
                        <a:pt x="363" y="836"/>
                      </a:lnTo>
                      <a:lnTo>
                        <a:pt x="361" y="835"/>
                      </a:lnTo>
                      <a:lnTo>
                        <a:pt x="350" y="835"/>
                      </a:lnTo>
                      <a:lnTo>
                        <a:pt x="346" y="836"/>
                      </a:lnTo>
                      <a:lnTo>
                        <a:pt x="344" y="842"/>
                      </a:lnTo>
                      <a:lnTo>
                        <a:pt x="340" y="842"/>
                      </a:lnTo>
                      <a:lnTo>
                        <a:pt x="336" y="846"/>
                      </a:lnTo>
                      <a:lnTo>
                        <a:pt x="326" y="846"/>
                      </a:lnTo>
                      <a:lnTo>
                        <a:pt x="328" y="844"/>
                      </a:lnTo>
                      <a:lnTo>
                        <a:pt x="326" y="833"/>
                      </a:lnTo>
                      <a:lnTo>
                        <a:pt x="325" y="829"/>
                      </a:lnTo>
                      <a:lnTo>
                        <a:pt x="325" y="828"/>
                      </a:lnTo>
                      <a:lnTo>
                        <a:pt x="325" y="823"/>
                      </a:lnTo>
                      <a:lnTo>
                        <a:pt x="323" y="819"/>
                      </a:lnTo>
                      <a:lnTo>
                        <a:pt x="320" y="820"/>
                      </a:lnTo>
                      <a:lnTo>
                        <a:pt x="314" y="820"/>
                      </a:lnTo>
                      <a:lnTo>
                        <a:pt x="312" y="828"/>
                      </a:lnTo>
                      <a:lnTo>
                        <a:pt x="310" y="828"/>
                      </a:lnTo>
                      <a:lnTo>
                        <a:pt x="304" y="824"/>
                      </a:lnTo>
                      <a:lnTo>
                        <a:pt x="302" y="824"/>
                      </a:lnTo>
                      <a:lnTo>
                        <a:pt x="299" y="828"/>
                      </a:lnTo>
                      <a:lnTo>
                        <a:pt x="299" y="831"/>
                      </a:lnTo>
                      <a:lnTo>
                        <a:pt x="301" y="837"/>
                      </a:lnTo>
                      <a:lnTo>
                        <a:pt x="299" y="840"/>
                      </a:lnTo>
                      <a:lnTo>
                        <a:pt x="288" y="840"/>
                      </a:lnTo>
                      <a:lnTo>
                        <a:pt x="282" y="842"/>
                      </a:lnTo>
                      <a:lnTo>
                        <a:pt x="282" y="846"/>
                      </a:lnTo>
                      <a:lnTo>
                        <a:pt x="280" y="851"/>
                      </a:lnTo>
                      <a:lnTo>
                        <a:pt x="276" y="851"/>
                      </a:lnTo>
                      <a:lnTo>
                        <a:pt x="272" y="849"/>
                      </a:lnTo>
                      <a:lnTo>
                        <a:pt x="269" y="844"/>
                      </a:lnTo>
                      <a:lnTo>
                        <a:pt x="266" y="844"/>
                      </a:lnTo>
                      <a:lnTo>
                        <a:pt x="264" y="845"/>
                      </a:lnTo>
                      <a:lnTo>
                        <a:pt x="262" y="846"/>
                      </a:lnTo>
                      <a:lnTo>
                        <a:pt x="261" y="846"/>
                      </a:lnTo>
                      <a:lnTo>
                        <a:pt x="260" y="840"/>
                      </a:lnTo>
                      <a:lnTo>
                        <a:pt x="256" y="835"/>
                      </a:lnTo>
                      <a:lnTo>
                        <a:pt x="253" y="834"/>
                      </a:lnTo>
                      <a:lnTo>
                        <a:pt x="249" y="837"/>
                      </a:lnTo>
                      <a:lnTo>
                        <a:pt x="244" y="836"/>
                      </a:lnTo>
                      <a:lnTo>
                        <a:pt x="242" y="837"/>
                      </a:lnTo>
                      <a:lnTo>
                        <a:pt x="239" y="840"/>
                      </a:lnTo>
                      <a:lnTo>
                        <a:pt x="238" y="844"/>
                      </a:lnTo>
                      <a:lnTo>
                        <a:pt x="235" y="847"/>
                      </a:lnTo>
                      <a:lnTo>
                        <a:pt x="229" y="849"/>
                      </a:lnTo>
                      <a:lnTo>
                        <a:pt x="229" y="846"/>
                      </a:lnTo>
                      <a:lnTo>
                        <a:pt x="227" y="842"/>
                      </a:lnTo>
                      <a:lnTo>
                        <a:pt x="222" y="840"/>
                      </a:lnTo>
                      <a:lnTo>
                        <a:pt x="220" y="835"/>
                      </a:lnTo>
                      <a:lnTo>
                        <a:pt x="215" y="835"/>
                      </a:lnTo>
                      <a:lnTo>
                        <a:pt x="211" y="829"/>
                      </a:lnTo>
                      <a:lnTo>
                        <a:pt x="210" y="806"/>
                      </a:lnTo>
                      <a:lnTo>
                        <a:pt x="210" y="802"/>
                      </a:lnTo>
                      <a:lnTo>
                        <a:pt x="205" y="801"/>
                      </a:lnTo>
                      <a:lnTo>
                        <a:pt x="200" y="801"/>
                      </a:lnTo>
                      <a:lnTo>
                        <a:pt x="194" y="808"/>
                      </a:lnTo>
                      <a:lnTo>
                        <a:pt x="191" y="808"/>
                      </a:lnTo>
                      <a:lnTo>
                        <a:pt x="191" y="801"/>
                      </a:lnTo>
                      <a:lnTo>
                        <a:pt x="192" y="798"/>
                      </a:lnTo>
                      <a:lnTo>
                        <a:pt x="197" y="797"/>
                      </a:lnTo>
                      <a:lnTo>
                        <a:pt x="197" y="792"/>
                      </a:lnTo>
                      <a:lnTo>
                        <a:pt x="201" y="792"/>
                      </a:lnTo>
                      <a:lnTo>
                        <a:pt x="204" y="788"/>
                      </a:lnTo>
                      <a:lnTo>
                        <a:pt x="207" y="788"/>
                      </a:lnTo>
                      <a:lnTo>
                        <a:pt x="207" y="782"/>
                      </a:lnTo>
                      <a:lnTo>
                        <a:pt x="206" y="782"/>
                      </a:lnTo>
                      <a:lnTo>
                        <a:pt x="201" y="782"/>
                      </a:lnTo>
                      <a:lnTo>
                        <a:pt x="197" y="779"/>
                      </a:lnTo>
                      <a:lnTo>
                        <a:pt x="194" y="776"/>
                      </a:lnTo>
                      <a:lnTo>
                        <a:pt x="189" y="766"/>
                      </a:lnTo>
                      <a:lnTo>
                        <a:pt x="184" y="769"/>
                      </a:lnTo>
                      <a:lnTo>
                        <a:pt x="183" y="767"/>
                      </a:lnTo>
                      <a:lnTo>
                        <a:pt x="183" y="750"/>
                      </a:lnTo>
                      <a:lnTo>
                        <a:pt x="181" y="745"/>
                      </a:lnTo>
                      <a:lnTo>
                        <a:pt x="179" y="745"/>
                      </a:lnTo>
                      <a:lnTo>
                        <a:pt x="179" y="739"/>
                      </a:lnTo>
                      <a:lnTo>
                        <a:pt x="178" y="737"/>
                      </a:lnTo>
                      <a:lnTo>
                        <a:pt x="174" y="737"/>
                      </a:lnTo>
                      <a:lnTo>
                        <a:pt x="173" y="737"/>
                      </a:lnTo>
                      <a:lnTo>
                        <a:pt x="174" y="724"/>
                      </a:lnTo>
                      <a:lnTo>
                        <a:pt x="174" y="723"/>
                      </a:lnTo>
                      <a:lnTo>
                        <a:pt x="170" y="721"/>
                      </a:lnTo>
                      <a:lnTo>
                        <a:pt x="168" y="721"/>
                      </a:lnTo>
                      <a:lnTo>
                        <a:pt x="164" y="724"/>
                      </a:lnTo>
                      <a:lnTo>
                        <a:pt x="163" y="724"/>
                      </a:lnTo>
                      <a:lnTo>
                        <a:pt x="156" y="720"/>
                      </a:lnTo>
                      <a:lnTo>
                        <a:pt x="153" y="720"/>
                      </a:lnTo>
                      <a:lnTo>
                        <a:pt x="152" y="721"/>
                      </a:lnTo>
                      <a:lnTo>
                        <a:pt x="152" y="729"/>
                      </a:lnTo>
                      <a:lnTo>
                        <a:pt x="149" y="733"/>
                      </a:lnTo>
                      <a:lnTo>
                        <a:pt x="136" y="737"/>
                      </a:lnTo>
                      <a:lnTo>
                        <a:pt x="136" y="743"/>
                      </a:lnTo>
                      <a:lnTo>
                        <a:pt x="134" y="747"/>
                      </a:lnTo>
                      <a:lnTo>
                        <a:pt x="120" y="743"/>
                      </a:lnTo>
                      <a:lnTo>
                        <a:pt x="110" y="737"/>
                      </a:lnTo>
                      <a:lnTo>
                        <a:pt x="102" y="736"/>
                      </a:lnTo>
                      <a:lnTo>
                        <a:pt x="99" y="736"/>
                      </a:lnTo>
                      <a:lnTo>
                        <a:pt x="95" y="742"/>
                      </a:lnTo>
                      <a:lnTo>
                        <a:pt x="89" y="743"/>
                      </a:lnTo>
                      <a:lnTo>
                        <a:pt x="87" y="749"/>
                      </a:lnTo>
                      <a:lnTo>
                        <a:pt x="83" y="753"/>
                      </a:lnTo>
                      <a:lnTo>
                        <a:pt x="78" y="750"/>
                      </a:lnTo>
                      <a:lnTo>
                        <a:pt x="70" y="739"/>
                      </a:lnTo>
                      <a:lnTo>
                        <a:pt x="67" y="737"/>
                      </a:lnTo>
                      <a:lnTo>
                        <a:pt x="62" y="737"/>
                      </a:lnTo>
                      <a:lnTo>
                        <a:pt x="56" y="743"/>
                      </a:lnTo>
                      <a:lnTo>
                        <a:pt x="52" y="747"/>
                      </a:lnTo>
                      <a:lnTo>
                        <a:pt x="48" y="748"/>
                      </a:lnTo>
                      <a:lnTo>
                        <a:pt x="43" y="744"/>
                      </a:lnTo>
                      <a:lnTo>
                        <a:pt x="38" y="740"/>
                      </a:lnTo>
                      <a:lnTo>
                        <a:pt x="39" y="737"/>
                      </a:lnTo>
                      <a:lnTo>
                        <a:pt x="43" y="732"/>
                      </a:lnTo>
                      <a:lnTo>
                        <a:pt x="43" y="728"/>
                      </a:lnTo>
                      <a:lnTo>
                        <a:pt x="46" y="724"/>
                      </a:lnTo>
                      <a:lnTo>
                        <a:pt x="48" y="723"/>
                      </a:lnTo>
                      <a:lnTo>
                        <a:pt x="48" y="721"/>
                      </a:lnTo>
                      <a:lnTo>
                        <a:pt x="44" y="717"/>
                      </a:lnTo>
                      <a:lnTo>
                        <a:pt x="44" y="710"/>
                      </a:lnTo>
                      <a:lnTo>
                        <a:pt x="46" y="706"/>
                      </a:lnTo>
                      <a:lnTo>
                        <a:pt x="46" y="702"/>
                      </a:lnTo>
                      <a:lnTo>
                        <a:pt x="45" y="699"/>
                      </a:lnTo>
                      <a:lnTo>
                        <a:pt x="45" y="697"/>
                      </a:lnTo>
                      <a:lnTo>
                        <a:pt x="46" y="697"/>
                      </a:lnTo>
                      <a:lnTo>
                        <a:pt x="45" y="694"/>
                      </a:lnTo>
                      <a:lnTo>
                        <a:pt x="41" y="689"/>
                      </a:lnTo>
                      <a:lnTo>
                        <a:pt x="39" y="684"/>
                      </a:lnTo>
                      <a:lnTo>
                        <a:pt x="36" y="682"/>
                      </a:lnTo>
                      <a:lnTo>
                        <a:pt x="35" y="678"/>
                      </a:lnTo>
                      <a:lnTo>
                        <a:pt x="32" y="674"/>
                      </a:lnTo>
                      <a:lnTo>
                        <a:pt x="32" y="670"/>
                      </a:lnTo>
                      <a:lnTo>
                        <a:pt x="27" y="670"/>
                      </a:lnTo>
                      <a:lnTo>
                        <a:pt x="24" y="673"/>
                      </a:lnTo>
                      <a:lnTo>
                        <a:pt x="20" y="673"/>
                      </a:lnTo>
                      <a:lnTo>
                        <a:pt x="19" y="672"/>
                      </a:lnTo>
                      <a:lnTo>
                        <a:pt x="17" y="666"/>
                      </a:lnTo>
                      <a:lnTo>
                        <a:pt x="9" y="654"/>
                      </a:lnTo>
                      <a:lnTo>
                        <a:pt x="9" y="652"/>
                      </a:lnTo>
                      <a:lnTo>
                        <a:pt x="14" y="646"/>
                      </a:lnTo>
                      <a:lnTo>
                        <a:pt x="13" y="641"/>
                      </a:lnTo>
                      <a:lnTo>
                        <a:pt x="11" y="635"/>
                      </a:lnTo>
                      <a:lnTo>
                        <a:pt x="11" y="629"/>
                      </a:lnTo>
                      <a:lnTo>
                        <a:pt x="9" y="621"/>
                      </a:lnTo>
                      <a:lnTo>
                        <a:pt x="6" y="618"/>
                      </a:lnTo>
                      <a:lnTo>
                        <a:pt x="5" y="618"/>
                      </a:lnTo>
                      <a:lnTo>
                        <a:pt x="3" y="614"/>
                      </a:lnTo>
                      <a:lnTo>
                        <a:pt x="1" y="614"/>
                      </a:lnTo>
                      <a:lnTo>
                        <a:pt x="1" y="608"/>
                      </a:lnTo>
                      <a:lnTo>
                        <a:pt x="3" y="600"/>
                      </a:lnTo>
                      <a:lnTo>
                        <a:pt x="2" y="597"/>
                      </a:lnTo>
                      <a:lnTo>
                        <a:pt x="0" y="594"/>
                      </a:lnTo>
                      <a:lnTo>
                        <a:pt x="23" y="572"/>
                      </a:lnTo>
                      <a:lnTo>
                        <a:pt x="30" y="554"/>
                      </a:lnTo>
                      <a:lnTo>
                        <a:pt x="34" y="543"/>
                      </a:lnTo>
                      <a:lnTo>
                        <a:pt x="39" y="532"/>
                      </a:lnTo>
                      <a:lnTo>
                        <a:pt x="41" y="530"/>
                      </a:lnTo>
                      <a:lnTo>
                        <a:pt x="45" y="532"/>
                      </a:lnTo>
                      <a:lnTo>
                        <a:pt x="45" y="533"/>
                      </a:lnTo>
                      <a:lnTo>
                        <a:pt x="51" y="534"/>
                      </a:lnTo>
                      <a:lnTo>
                        <a:pt x="55" y="537"/>
                      </a:lnTo>
                      <a:lnTo>
                        <a:pt x="60" y="550"/>
                      </a:lnTo>
                      <a:lnTo>
                        <a:pt x="70" y="568"/>
                      </a:lnTo>
                      <a:lnTo>
                        <a:pt x="84" y="572"/>
                      </a:lnTo>
                      <a:lnTo>
                        <a:pt x="87" y="572"/>
                      </a:lnTo>
                      <a:lnTo>
                        <a:pt x="113" y="550"/>
                      </a:lnTo>
                      <a:lnTo>
                        <a:pt x="200" y="553"/>
                      </a:lnTo>
                      <a:lnTo>
                        <a:pt x="271" y="554"/>
                      </a:lnTo>
                      <a:lnTo>
                        <a:pt x="344" y="555"/>
                      </a:lnTo>
                      <a:lnTo>
                        <a:pt x="362" y="555"/>
                      </a:lnTo>
                      <a:lnTo>
                        <a:pt x="374" y="508"/>
                      </a:lnTo>
                      <a:lnTo>
                        <a:pt x="352" y="501"/>
                      </a:lnTo>
                      <a:lnTo>
                        <a:pt x="346" y="444"/>
                      </a:lnTo>
                      <a:lnTo>
                        <a:pt x="341" y="389"/>
                      </a:lnTo>
                      <a:lnTo>
                        <a:pt x="335" y="335"/>
                      </a:lnTo>
                      <a:lnTo>
                        <a:pt x="329" y="281"/>
                      </a:lnTo>
                      <a:lnTo>
                        <a:pt x="324" y="226"/>
                      </a:lnTo>
                      <a:lnTo>
                        <a:pt x="318" y="169"/>
                      </a:lnTo>
                      <a:lnTo>
                        <a:pt x="313" y="114"/>
                      </a:lnTo>
                      <a:lnTo>
                        <a:pt x="307" y="58"/>
                      </a:lnTo>
                      <a:lnTo>
                        <a:pt x="301" y="0"/>
                      </a:lnTo>
                      <a:lnTo>
                        <a:pt x="398" y="0"/>
                      </a:lnTo>
                      <a:lnTo>
                        <a:pt x="462" y="4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95" name="Freeform 194"/>
                <p:cNvSpPr>
                  <a:spLocks noChangeAspect="1"/>
                </p:cNvSpPr>
                <p:nvPr/>
              </p:nvSpPr>
              <p:spPr bwMode="gray">
                <a:xfrm>
                  <a:off x="4887118" y="2994372"/>
                  <a:ext cx="69850" cy="147638"/>
                </a:xfrm>
                <a:custGeom>
                  <a:avLst/>
                  <a:gdLst/>
                  <a:ahLst/>
                  <a:cxnLst>
                    <a:cxn ang="0">
                      <a:pos x="123" y="461"/>
                    </a:cxn>
                    <a:cxn ang="0">
                      <a:pos x="145" y="444"/>
                    </a:cxn>
                    <a:cxn ang="0">
                      <a:pos x="151" y="424"/>
                    </a:cxn>
                    <a:cxn ang="0">
                      <a:pos x="147" y="387"/>
                    </a:cxn>
                    <a:cxn ang="0">
                      <a:pos x="164" y="373"/>
                    </a:cxn>
                    <a:cxn ang="0">
                      <a:pos x="178" y="355"/>
                    </a:cxn>
                    <a:cxn ang="0">
                      <a:pos x="213" y="331"/>
                    </a:cxn>
                    <a:cxn ang="0">
                      <a:pos x="217" y="284"/>
                    </a:cxn>
                    <a:cxn ang="0">
                      <a:pos x="212" y="277"/>
                    </a:cxn>
                    <a:cxn ang="0">
                      <a:pos x="202" y="278"/>
                    </a:cxn>
                    <a:cxn ang="0">
                      <a:pos x="198" y="269"/>
                    </a:cxn>
                    <a:cxn ang="0">
                      <a:pos x="186" y="251"/>
                    </a:cxn>
                    <a:cxn ang="0">
                      <a:pos x="172" y="252"/>
                    </a:cxn>
                    <a:cxn ang="0">
                      <a:pos x="164" y="249"/>
                    </a:cxn>
                    <a:cxn ang="0">
                      <a:pos x="153" y="246"/>
                    </a:cxn>
                    <a:cxn ang="0">
                      <a:pos x="138" y="226"/>
                    </a:cxn>
                    <a:cxn ang="0">
                      <a:pos x="150" y="219"/>
                    </a:cxn>
                    <a:cxn ang="0">
                      <a:pos x="153" y="203"/>
                    </a:cxn>
                    <a:cxn ang="0">
                      <a:pos x="166" y="195"/>
                    </a:cxn>
                    <a:cxn ang="0">
                      <a:pos x="185" y="181"/>
                    </a:cxn>
                    <a:cxn ang="0">
                      <a:pos x="198" y="163"/>
                    </a:cxn>
                    <a:cxn ang="0">
                      <a:pos x="204" y="132"/>
                    </a:cxn>
                    <a:cxn ang="0">
                      <a:pos x="194" y="111"/>
                    </a:cxn>
                    <a:cxn ang="0">
                      <a:pos x="181" y="101"/>
                    </a:cxn>
                    <a:cxn ang="0">
                      <a:pos x="172" y="79"/>
                    </a:cxn>
                    <a:cxn ang="0">
                      <a:pos x="183" y="59"/>
                    </a:cxn>
                    <a:cxn ang="0">
                      <a:pos x="207" y="31"/>
                    </a:cxn>
                    <a:cxn ang="0">
                      <a:pos x="194" y="19"/>
                    </a:cxn>
                    <a:cxn ang="0">
                      <a:pos x="182" y="32"/>
                    </a:cxn>
                    <a:cxn ang="0">
                      <a:pos x="171" y="39"/>
                    </a:cxn>
                    <a:cxn ang="0">
                      <a:pos x="161" y="24"/>
                    </a:cxn>
                    <a:cxn ang="0">
                      <a:pos x="155" y="9"/>
                    </a:cxn>
                    <a:cxn ang="0">
                      <a:pos x="138" y="0"/>
                    </a:cxn>
                    <a:cxn ang="0">
                      <a:pos x="115" y="2"/>
                    </a:cxn>
                    <a:cxn ang="0">
                      <a:pos x="91" y="13"/>
                    </a:cxn>
                    <a:cxn ang="0">
                      <a:pos x="79" y="24"/>
                    </a:cxn>
                    <a:cxn ang="0">
                      <a:pos x="73" y="31"/>
                    </a:cxn>
                    <a:cxn ang="0">
                      <a:pos x="62" y="41"/>
                    </a:cxn>
                    <a:cxn ang="0">
                      <a:pos x="51" y="55"/>
                    </a:cxn>
                    <a:cxn ang="0">
                      <a:pos x="58" y="61"/>
                    </a:cxn>
                    <a:cxn ang="0">
                      <a:pos x="52" y="101"/>
                    </a:cxn>
                    <a:cxn ang="0">
                      <a:pos x="56" y="134"/>
                    </a:cxn>
                    <a:cxn ang="0">
                      <a:pos x="59" y="147"/>
                    </a:cxn>
                    <a:cxn ang="0">
                      <a:pos x="49" y="185"/>
                    </a:cxn>
                    <a:cxn ang="0">
                      <a:pos x="27" y="208"/>
                    </a:cxn>
                    <a:cxn ang="0">
                      <a:pos x="14" y="217"/>
                    </a:cxn>
                    <a:cxn ang="0">
                      <a:pos x="3" y="226"/>
                    </a:cxn>
                    <a:cxn ang="0">
                      <a:pos x="3" y="234"/>
                    </a:cxn>
                    <a:cxn ang="0">
                      <a:pos x="14" y="272"/>
                    </a:cxn>
                    <a:cxn ang="0">
                      <a:pos x="37" y="285"/>
                    </a:cxn>
                    <a:cxn ang="0">
                      <a:pos x="46" y="323"/>
                    </a:cxn>
                    <a:cxn ang="0">
                      <a:pos x="89" y="348"/>
                    </a:cxn>
                    <a:cxn ang="0">
                      <a:pos x="91" y="349"/>
                    </a:cxn>
                    <a:cxn ang="0">
                      <a:pos x="110" y="459"/>
                    </a:cxn>
                  </a:cxnLst>
                  <a:rect l="0" t="0" r="r" b="b"/>
                  <a:pathLst>
                    <a:path w="218" h="462">
                      <a:moveTo>
                        <a:pt x="111" y="462"/>
                      </a:moveTo>
                      <a:lnTo>
                        <a:pt x="123" y="461"/>
                      </a:lnTo>
                      <a:lnTo>
                        <a:pt x="135" y="452"/>
                      </a:lnTo>
                      <a:lnTo>
                        <a:pt x="145" y="444"/>
                      </a:lnTo>
                      <a:lnTo>
                        <a:pt x="151" y="434"/>
                      </a:lnTo>
                      <a:lnTo>
                        <a:pt x="151" y="424"/>
                      </a:lnTo>
                      <a:lnTo>
                        <a:pt x="145" y="396"/>
                      </a:lnTo>
                      <a:lnTo>
                        <a:pt x="147" y="387"/>
                      </a:lnTo>
                      <a:lnTo>
                        <a:pt x="151" y="379"/>
                      </a:lnTo>
                      <a:lnTo>
                        <a:pt x="164" y="373"/>
                      </a:lnTo>
                      <a:lnTo>
                        <a:pt x="174" y="365"/>
                      </a:lnTo>
                      <a:lnTo>
                        <a:pt x="178" y="355"/>
                      </a:lnTo>
                      <a:lnTo>
                        <a:pt x="207" y="336"/>
                      </a:lnTo>
                      <a:lnTo>
                        <a:pt x="213" y="331"/>
                      </a:lnTo>
                      <a:lnTo>
                        <a:pt x="218" y="320"/>
                      </a:lnTo>
                      <a:lnTo>
                        <a:pt x="217" y="284"/>
                      </a:lnTo>
                      <a:lnTo>
                        <a:pt x="218" y="281"/>
                      </a:lnTo>
                      <a:lnTo>
                        <a:pt x="212" y="277"/>
                      </a:lnTo>
                      <a:lnTo>
                        <a:pt x="208" y="278"/>
                      </a:lnTo>
                      <a:lnTo>
                        <a:pt x="202" y="278"/>
                      </a:lnTo>
                      <a:lnTo>
                        <a:pt x="198" y="273"/>
                      </a:lnTo>
                      <a:lnTo>
                        <a:pt x="198" y="269"/>
                      </a:lnTo>
                      <a:lnTo>
                        <a:pt x="191" y="251"/>
                      </a:lnTo>
                      <a:lnTo>
                        <a:pt x="186" y="251"/>
                      </a:lnTo>
                      <a:lnTo>
                        <a:pt x="177" y="257"/>
                      </a:lnTo>
                      <a:lnTo>
                        <a:pt x="172" y="252"/>
                      </a:lnTo>
                      <a:lnTo>
                        <a:pt x="170" y="246"/>
                      </a:lnTo>
                      <a:lnTo>
                        <a:pt x="164" y="249"/>
                      </a:lnTo>
                      <a:lnTo>
                        <a:pt x="159" y="249"/>
                      </a:lnTo>
                      <a:lnTo>
                        <a:pt x="153" y="246"/>
                      </a:lnTo>
                      <a:lnTo>
                        <a:pt x="142" y="239"/>
                      </a:lnTo>
                      <a:lnTo>
                        <a:pt x="138" y="226"/>
                      </a:lnTo>
                      <a:lnTo>
                        <a:pt x="138" y="215"/>
                      </a:lnTo>
                      <a:lnTo>
                        <a:pt x="150" y="219"/>
                      </a:lnTo>
                      <a:lnTo>
                        <a:pt x="150" y="210"/>
                      </a:lnTo>
                      <a:lnTo>
                        <a:pt x="153" y="203"/>
                      </a:lnTo>
                      <a:lnTo>
                        <a:pt x="160" y="201"/>
                      </a:lnTo>
                      <a:lnTo>
                        <a:pt x="166" y="195"/>
                      </a:lnTo>
                      <a:lnTo>
                        <a:pt x="172" y="192"/>
                      </a:lnTo>
                      <a:lnTo>
                        <a:pt x="185" y="181"/>
                      </a:lnTo>
                      <a:lnTo>
                        <a:pt x="192" y="174"/>
                      </a:lnTo>
                      <a:lnTo>
                        <a:pt x="198" y="163"/>
                      </a:lnTo>
                      <a:lnTo>
                        <a:pt x="207" y="140"/>
                      </a:lnTo>
                      <a:lnTo>
                        <a:pt x="204" y="132"/>
                      </a:lnTo>
                      <a:lnTo>
                        <a:pt x="202" y="116"/>
                      </a:lnTo>
                      <a:lnTo>
                        <a:pt x="194" y="111"/>
                      </a:lnTo>
                      <a:lnTo>
                        <a:pt x="191" y="104"/>
                      </a:lnTo>
                      <a:lnTo>
                        <a:pt x="181" y="101"/>
                      </a:lnTo>
                      <a:lnTo>
                        <a:pt x="176" y="95"/>
                      </a:lnTo>
                      <a:lnTo>
                        <a:pt x="172" y="79"/>
                      </a:lnTo>
                      <a:lnTo>
                        <a:pt x="175" y="66"/>
                      </a:lnTo>
                      <a:lnTo>
                        <a:pt x="183" y="59"/>
                      </a:lnTo>
                      <a:lnTo>
                        <a:pt x="194" y="55"/>
                      </a:lnTo>
                      <a:lnTo>
                        <a:pt x="207" y="31"/>
                      </a:lnTo>
                      <a:lnTo>
                        <a:pt x="201" y="19"/>
                      </a:lnTo>
                      <a:lnTo>
                        <a:pt x="194" y="19"/>
                      </a:lnTo>
                      <a:lnTo>
                        <a:pt x="188" y="27"/>
                      </a:lnTo>
                      <a:lnTo>
                        <a:pt x="182" y="32"/>
                      </a:lnTo>
                      <a:lnTo>
                        <a:pt x="175" y="35"/>
                      </a:lnTo>
                      <a:lnTo>
                        <a:pt x="171" y="39"/>
                      </a:lnTo>
                      <a:lnTo>
                        <a:pt x="160" y="35"/>
                      </a:lnTo>
                      <a:lnTo>
                        <a:pt x="161" y="24"/>
                      </a:lnTo>
                      <a:lnTo>
                        <a:pt x="156" y="15"/>
                      </a:lnTo>
                      <a:lnTo>
                        <a:pt x="155" y="9"/>
                      </a:lnTo>
                      <a:lnTo>
                        <a:pt x="156" y="7"/>
                      </a:lnTo>
                      <a:lnTo>
                        <a:pt x="138" y="0"/>
                      </a:lnTo>
                      <a:lnTo>
                        <a:pt x="128" y="0"/>
                      </a:lnTo>
                      <a:lnTo>
                        <a:pt x="115" y="2"/>
                      </a:lnTo>
                      <a:lnTo>
                        <a:pt x="104" y="7"/>
                      </a:lnTo>
                      <a:lnTo>
                        <a:pt x="91" y="13"/>
                      </a:lnTo>
                      <a:lnTo>
                        <a:pt x="83" y="19"/>
                      </a:lnTo>
                      <a:lnTo>
                        <a:pt x="79" y="24"/>
                      </a:lnTo>
                      <a:lnTo>
                        <a:pt x="75" y="25"/>
                      </a:lnTo>
                      <a:lnTo>
                        <a:pt x="73" y="31"/>
                      </a:lnTo>
                      <a:lnTo>
                        <a:pt x="68" y="35"/>
                      </a:lnTo>
                      <a:lnTo>
                        <a:pt x="62" y="41"/>
                      </a:lnTo>
                      <a:lnTo>
                        <a:pt x="53" y="50"/>
                      </a:lnTo>
                      <a:lnTo>
                        <a:pt x="51" y="55"/>
                      </a:lnTo>
                      <a:lnTo>
                        <a:pt x="57" y="57"/>
                      </a:lnTo>
                      <a:lnTo>
                        <a:pt x="58" y="61"/>
                      </a:lnTo>
                      <a:lnTo>
                        <a:pt x="53" y="93"/>
                      </a:lnTo>
                      <a:lnTo>
                        <a:pt x="52" y="101"/>
                      </a:lnTo>
                      <a:lnTo>
                        <a:pt x="54" y="111"/>
                      </a:lnTo>
                      <a:lnTo>
                        <a:pt x="56" y="134"/>
                      </a:lnTo>
                      <a:lnTo>
                        <a:pt x="59" y="140"/>
                      </a:lnTo>
                      <a:lnTo>
                        <a:pt x="59" y="147"/>
                      </a:lnTo>
                      <a:lnTo>
                        <a:pt x="53" y="171"/>
                      </a:lnTo>
                      <a:lnTo>
                        <a:pt x="49" y="185"/>
                      </a:lnTo>
                      <a:lnTo>
                        <a:pt x="30" y="197"/>
                      </a:lnTo>
                      <a:lnTo>
                        <a:pt x="27" y="208"/>
                      </a:lnTo>
                      <a:lnTo>
                        <a:pt x="19" y="212"/>
                      </a:lnTo>
                      <a:lnTo>
                        <a:pt x="14" y="217"/>
                      </a:lnTo>
                      <a:lnTo>
                        <a:pt x="13" y="220"/>
                      </a:lnTo>
                      <a:lnTo>
                        <a:pt x="3" y="226"/>
                      </a:lnTo>
                      <a:lnTo>
                        <a:pt x="0" y="226"/>
                      </a:lnTo>
                      <a:lnTo>
                        <a:pt x="3" y="234"/>
                      </a:lnTo>
                      <a:lnTo>
                        <a:pt x="8" y="246"/>
                      </a:lnTo>
                      <a:lnTo>
                        <a:pt x="14" y="272"/>
                      </a:lnTo>
                      <a:lnTo>
                        <a:pt x="32" y="279"/>
                      </a:lnTo>
                      <a:lnTo>
                        <a:pt x="37" y="285"/>
                      </a:lnTo>
                      <a:lnTo>
                        <a:pt x="46" y="305"/>
                      </a:lnTo>
                      <a:lnTo>
                        <a:pt x="46" y="323"/>
                      </a:lnTo>
                      <a:lnTo>
                        <a:pt x="64" y="336"/>
                      </a:lnTo>
                      <a:lnTo>
                        <a:pt x="89" y="348"/>
                      </a:lnTo>
                      <a:lnTo>
                        <a:pt x="91" y="348"/>
                      </a:lnTo>
                      <a:lnTo>
                        <a:pt x="91" y="349"/>
                      </a:lnTo>
                      <a:lnTo>
                        <a:pt x="105" y="422"/>
                      </a:lnTo>
                      <a:lnTo>
                        <a:pt x="110" y="459"/>
                      </a:lnTo>
                      <a:lnTo>
                        <a:pt x="111" y="46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96" name="Freeform 195"/>
                <p:cNvSpPr>
                  <a:spLocks noChangeAspect="1"/>
                </p:cNvSpPr>
                <p:nvPr/>
              </p:nvSpPr>
              <p:spPr bwMode="gray">
                <a:xfrm>
                  <a:off x="5187155" y="3115022"/>
                  <a:ext cx="195263" cy="192088"/>
                </a:xfrm>
                <a:custGeom>
                  <a:avLst/>
                  <a:gdLst/>
                  <a:ahLst/>
                  <a:cxnLst>
                    <a:cxn ang="0">
                      <a:pos x="24" y="438"/>
                    </a:cxn>
                    <a:cxn ang="0">
                      <a:pos x="24" y="265"/>
                    </a:cxn>
                    <a:cxn ang="0">
                      <a:pos x="7" y="146"/>
                    </a:cxn>
                    <a:cxn ang="0">
                      <a:pos x="1" y="120"/>
                    </a:cxn>
                    <a:cxn ang="0">
                      <a:pos x="3" y="90"/>
                    </a:cxn>
                    <a:cxn ang="0">
                      <a:pos x="15" y="74"/>
                    </a:cxn>
                    <a:cxn ang="0">
                      <a:pos x="7" y="22"/>
                    </a:cxn>
                    <a:cxn ang="0">
                      <a:pos x="18" y="2"/>
                    </a:cxn>
                    <a:cxn ang="0">
                      <a:pos x="35" y="8"/>
                    </a:cxn>
                    <a:cxn ang="0">
                      <a:pos x="91" y="7"/>
                    </a:cxn>
                    <a:cxn ang="0">
                      <a:pos x="153" y="27"/>
                    </a:cxn>
                    <a:cxn ang="0">
                      <a:pos x="185" y="38"/>
                    </a:cxn>
                    <a:cxn ang="0">
                      <a:pos x="228" y="45"/>
                    </a:cxn>
                    <a:cxn ang="0">
                      <a:pos x="269" y="40"/>
                    </a:cxn>
                    <a:cxn ang="0">
                      <a:pos x="311" y="13"/>
                    </a:cxn>
                    <a:cxn ang="0">
                      <a:pos x="336" y="8"/>
                    </a:cxn>
                    <a:cxn ang="0">
                      <a:pos x="322" y="20"/>
                    </a:cxn>
                    <a:cxn ang="0">
                      <a:pos x="349" y="13"/>
                    </a:cxn>
                    <a:cxn ang="0">
                      <a:pos x="365" y="11"/>
                    </a:cxn>
                    <a:cxn ang="0">
                      <a:pos x="400" y="6"/>
                    </a:cxn>
                    <a:cxn ang="0">
                      <a:pos x="408" y="16"/>
                    </a:cxn>
                    <a:cxn ang="0">
                      <a:pos x="426" y="28"/>
                    </a:cxn>
                    <a:cxn ang="0">
                      <a:pos x="447" y="40"/>
                    </a:cxn>
                    <a:cxn ang="0">
                      <a:pos x="463" y="34"/>
                    </a:cxn>
                    <a:cxn ang="0">
                      <a:pos x="510" y="29"/>
                    </a:cxn>
                    <a:cxn ang="0">
                      <a:pos x="523" y="35"/>
                    </a:cxn>
                    <a:cxn ang="0">
                      <a:pos x="561" y="144"/>
                    </a:cxn>
                    <a:cxn ang="0">
                      <a:pos x="539" y="211"/>
                    </a:cxn>
                    <a:cxn ang="0">
                      <a:pos x="538" y="234"/>
                    </a:cxn>
                    <a:cxn ang="0">
                      <a:pos x="518" y="242"/>
                    </a:cxn>
                    <a:cxn ang="0">
                      <a:pos x="486" y="207"/>
                    </a:cxn>
                    <a:cxn ang="0">
                      <a:pos x="473" y="175"/>
                    </a:cxn>
                    <a:cxn ang="0">
                      <a:pos x="454" y="144"/>
                    </a:cxn>
                    <a:cxn ang="0">
                      <a:pos x="440" y="109"/>
                    </a:cxn>
                    <a:cxn ang="0">
                      <a:pos x="436" y="104"/>
                    </a:cxn>
                    <a:cxn ang="0">
                      <a:pos x="429" y="119"/>
                    </a:cxn>
                    <a:cxn ang="0">
                      <a:pos x="437" y="143"/>
                    </a:cxn>
                    <a:cxn ang="0">
                      <a:pos x="441" y="167"/>
                    </a:cxn>
                    <a:cxn ang="0">
                      <a:pos x="475" y="223"/>
                    </a:cxn>
                    <a:cxn ang="0">
                      <a:pos x="490" y="256"/>
                    </a:cxn>
                    <a:cxn ang="0">
                      <a:pos x="512" y="304"/>
                    </a:cxn>
                    <a:cxn ang="0">
                      <a:pos x="530" y="346"/>
                    </a:cxn>
                    <a:cxn ang="0">
                      <a:pos x="558" y="401"/>
                    </a:cxn>
                    <a:cxn ang="0">
                      <a:pos x="578" y="444"/>
                    </a:cxn>
                    <a:cxn ang="0">
                      <a:pos x="608" y="471"/>
                    </a:cxn>
                    <a:cxn ang="0">
                      <a:pos x="598" y="476"/>
                    </a:cxn>
                    <a:cxn ang="0">
                      <a:pos x="598" y="488"/>
                    </a:cxn>
                    <a:cxn ang="0">
                      <a:pos x="581" y="545"/>
                    </a:cxn>
                    <a:cxn ang="0">
                      <a:pos x="526" y="578"/>
                    </a:cxn>
                    <a:cxn ang="0">
                      <a:pos x="473" y="592"/>
                    </a:cxn>
                    <a:cxn ang="0">
                      <a:pos x="378" y="579"/>
                    </a:cxn>
                    <a:cxn ang="0">
                      <a:pos x="366" y="590"/>
                    </a:cxn>
                    <a:cxn ang="0">
                      <a:pos x="233" y="590"/>
                    </a:cxn>
                    <a:cxn ang="0">
                      <a:pos x="77" y="590"/>
                    </a:cxn>
                  </a:cxnLst>
                  <a:rect l="0" t="0" r="r" b="b"/>
                  <a:pathLst>
                    <a:path w="612" h="605">
                      <a:moveTo>
                        <a:pt x="24" y="552"/>
                      </a:moveTo>
                      <a:lnTo>
                        <a:pt x="24" y="496"/>
                      </a:lnTo>
                      <a:lnTo>
                        <a:pt x="24" y="438"/>
                      </a:lnTo>
                      <a:lnTo>
                        <a:pt x="24" y="382"/>
                      </a:lnTo>
                      <a:lnTo>
                        <a:pt x="24" y="324"/>
                      </a:lnTo>
                      <a:lnTo>
                        <a:pt x="24" y="265"/>
                      </a:lnTo>
                      <a:lnTo>
                        <a:pt x="24" y="207"/>
                      </a:lnTo>
                      <a:lnTo>
                        <a:pt x="24" y="164"/>
                      </a:lnTo>
                      <a:lnTo>
                        <a:pt x="7" y="146"/>
                      </a:lnTo>
                      <a:lnTo>
                        <a:pt x="10" y="133"/>
                      </a:lnTo>
                      <a:lnTo>
                        <a:pt x="8" y="130"/>
                      </a:lnTo>
                      <a:lnTo>
                        <a:pt x="1" y="120"/>
                      </a:lnTo>
                      <a:lnTo>
                        <a:pt x="0" y="99"/>
                      </a:lnTo>
                      <a:lnTo>
                        <a:pt x="0" y="95"/>
                      </a:lnTo>
                      <a:lnTo>
                        <a:pt x="3" y="90"/>
                      </a:lnTo>
                      <a:lnTo>
                        <a:pt x="13" y="86"/>
                      </a:lnTo>
                      <a:lnTo>
                        <a:pt x="13" y="83"/>
                      </a:lnTo>
                      <a:lnTo>
                        <a:pt x="15" y="74"/>
                      </a:lnTo>
                      <a:lnTo>
                        <a:pt x="12" y="57"/>
                      </a:lnTo>
                      <a:lnTo>
                        <a:pt x="11" y="30"/>
                      </a:lnTo>
                      <a:lnTo>
                        <a:pt x="7" y="22"/>
                      </a:lnTo>
                      <a:lnTo>
                        <a:pt x="7" y="19"/>
                      </a:lnTo>
                      <a:lnTo>
                        <a:pt x="15" y="11"/>
                      </a:lnTo>
                      <a:lnTo>
                        <a:pt x="18" y="2"/>
                      </a:lnTo>
                      <a:lnTo>
                        <a:pt x="26" y="0"/>
                      </a:lnTo>
                      <a:lnTo>
                        <a:pt x="28" y="6"/>
                      </a:lnTo>
                      <a:lnTo>
                        <a:pt x="35" y="8"/>
                      </a:lnTo>
                      <a:lnTo>
                        <a:pt x="54" y="3"/>
                      </a:lnTo>
                      <a:lnTo>
                        <a:pt x="67" y="3"/>
                      </a:lnTo>
                      <a:lnTo>
                        <a:pt x="91" y="7"/>
                      </a:lnTo>
                      <a:lnTo>
                        <a:pt x="123" y="12"/>
                      </a:lnTo>
                      <a:lnTo>
                        <a:pt x="142" y="19"/>
                      </a:lnTo>
                      <a:lnTo>
                        <a:pt x="153" y="27"/>
                      </a:lnTo>
                      <a:lnTo>
                        <a:pt x="169" y="29"/>
                      </a:lnTo>
                      <a:lnTo>
                        <a:pt x="177" y="31"/>
                      </a:lnTo>
                      <a:lnTo>
                        <a:pt x="185" y="38"/>
                      </a:lnTo>
                      <a:lnTo>
                        <a:pt x="201" y="38"/>
                      </a:lnTo>
                      <a:lnTo>
                        <a:pt x="214" y="39"/>
                      </a:lnTo>
                      <a:lnTo>
                        <a:pt x="228" y="45"/>
                      </a:lnTo>
                      <a:lnTo>
                        <a:pt x="239" y="52"/>
                      </a:lnTo>
                      <a:lnTo>
                        <a:pt x="255" y="47"/>
                      </a:lnTo>
                      <a:lnTo>
                        <a:pt x="269" y="40"/>
                      </a:lnTo>
                      <a:lnTo>
                        <a:pt x="285" y="28"/>
                      </a:lnTo>
                      <a:lnTo>
                        <a:pt x="301" y="20"/>
                      </a:lnTo>
                      <a:lnTo>
                        <a:pt x="311" y="13"/>
                      </a:lnTo>
                      <a:lnTo>
                        <a:pt x="324" y="12"/>
                      </a:lnTo>
                      <a:lnTo>
                        <a:pt x="334" y="8"/>
                      </a:lnTo>
                      <a:lnTo>
                        <a:pt x="336" y="8"/>
                      </a:lnTo>
                      <a:lnTo>
                        <a:pt x="336" y="11"/>
                      </a:lnTo>
                      <a:lnTo>
                        <a:pt x="324" y="16"/>
                      </a:lnTo>
                      <a:lnTo>
                        <a:pt x="322" y="20"/>
                      </a:lnTo>
                      <a:lnTo>
                        <a:pt x="324" y="20"/>
                      </a:lnTo>
                      <a:lnTo>
                        <a:pt x="344" y="17"/>
                      </a:lnTo>
                      <a:lnTo>
                        <a:pt x="349" y="13"/>
                      </a:lnTo>
                      <a:lnTo>
                        <a:pt x="354" y="7"/>
                      </a:lnTo>
                      <a:lnTo>
                        <a:pt x="361" y="11"/>
                      </a:lnTo>
                      <a:lnTo>
                        <a:pt x="365" y="11"/>
                      </a:lnTo>
                      <a:lnTo>
                        <a:pt x="388" y="11"/>
                      </a:lnTo>
                      <a:lnTo>
                        <a:pt x="390" y="11"/>
                      </a:lnTo>
                      <a:lnTo>
                        <a:pt x="400" y="6"/>
                      </a:lnTo>
                      <a:lnTo>
                        <a:pt x="401" y="8"/>
                      </a:lnTo>
                      <a:lnTo>
                        <a:pt x="405" y="14"/>
                      </a:lnTo>
                      <a:lnTo>
                        <a:pt x="408" y="16"/>
                      </a:lnTo>
                      <a:lnTo>
                        <a:pt x="411" y="20"/>
                      </a:lnTo>
                      <a:lnTo>
                        <a:pt x="416" y="24"/>
                      </a:lnTo>
                      <a:lnTo>
                        <a:pt x="426" y="28"/>
                      </a:lnTo>
                      <a:lnTo>
                        <a:pt x="431" y="35"/>
                      </a:lnTo>
                      <a:lnTo>
                        <a:pt x="435" y="40"/>
                      </a:lnTo>
                      <a:lnTo>
                        <a:pt x="447" y="40"/>
                      </a:lnTo>
                      <a:lnTo>
                        <a:pt x="456" y="39"/>
                      </a:lnTo>
                      <a:lnTo>
                        <a:pt x="459" y="35"/>
                      </a:lnTo>
                      <a:lnTo>
                        <a:pt x="463" y="34"/>
                      </a:lnTo>
                      <a:lnTo>
                        <a:pt x="468" y="40"/>
                      </a:lnTo>
                      <a:lnTo>
                        <a:pt x="491" y="38"/>
                      </a:lnTo>
                      <a:lnTo>
                        <a:pt x="510" y="29"/>
                      </a:lnTo>
                      <a:lnTo>
                        <a:pt x="521" y="20"/>
                      </a:lnTo>
                      <a:lnTo>
                        <a:pt x="523" y="30"/>
                      </a:lnTo>
                      <a:lnTo>
                        <a:pt x="523" y="35"/>
                      </a:lnTo>
                      <a:lnTo>
                        <a:pt x="527" y="41"/>
                      </a:lnTo>
                      <a:lnTo>
                        <a:pt x="545" y="99"/>
                      </a:lnTo>
                      <a:lnTo>
                        <a:pt x="561" y="144"/>
                      </a:lnTo>
                      <a:lnTo>
                        <a:pt x="554" y="164"/>
                      </a:lnTo>
                      <a:lnTo>
                        <a:pt x="549" y="187"/>
                      </a:lnTo>
                      <a:lnTo>
                        <a:pt x="539" y="211"/>
                      </a:lnTo>
                      <a:lnTo>
                        <a:pt x="539" y="221"/>
                      </a:lnTo>
                      <a:lnTo>
                        <a:pt x="539" y="228"/>
                      </a:lnTo>
                      <a:lnTo>
                        <a:pt x="538" y="234"/>
                      </a:lnTo>
                      <a:lnTo>
                        <a:pt x="534" y="238"/>
                      </a:lnTo>
                      <a:lnTo>
                        <a:pt x="527" y="242"/>
                      </a:lnTo>
                      <a:lnTo>
                        <a:pt x="518" y="242"/>
                      </a:lnTo>
                      <a:lnTo>
                        <a:pt x="510" y="235"/>
                      </a:lnTo>
                      <a:lnTo>
                        <a:pt x="499" y="219"/>
                      </a:lnTo>
                      <a:lnTo>
                        <a:pt x="486" y="207"/>
                      </a:lnTo>
                      <a:lnTo>
                        <a:pt x="476" y="192"/>
                      </a:lnTo>
                      <a:lnTo>
                        <a:pt x="474" y="189"/>
                      </a:lnTo>
                      <a:lnTo>
                        <a:pt x="473" y="175"/>
                      </a:lnTo>
                      <a:lnTo>
                        <a:pt x="469" y="165"/>
                      </a:lnTo>
                      <a:lnTo>
                        <a:pt x="458" y="154"/>
                      </a:lnTo>
                      <a:lnTo>
                        <a:pt x="454" y="144"/>
                      </a:lnTo>
                      <a:lnTo>
                        <a:pt x="447" y="135"/>
                      </a:lnTo>
                      <a:lnTo>
                        <a:pt x="442" y="115"/>
                      </a:lnTo>
                      <a:lnTo>
                        <a:pt x="440" y="109"/>
                      </a:lnTo>
                      <a:lnTo>
                        <a:pt x="438" y="105"/>
                      </a:lnTo>
                      <a:lnTo>
                        <a:pt x="436" y="104"/>
                      </a:lnTo>
                      <a:lnTo>
                        <a:pt x="436" y="104"/>
                      </a:lnTo>
                      <a:lnTo>
                        <a:pt x="432" y="108"/>
                      </a:lnTo>
                      <a:lnTo>
                        <a:pt x="433" y="113"/>
                      </a:lnTo>
                      <a:lnTo>
                        <a:pt x="429" y="119"/>
                      </a:lnTo>
                      <a:lnTo>
                        <a:pt x="427" y="131"/>
                      </a:lnTo>
                      <a:lnTo>
                        <a:pt x="429" y="135"/>
                      </a:lnTo>
                      <a:lnTo>
                        <a:pt x="437" y="143"/>
                      </a:lnTo>
                      <a:lnTo>
                        <a:pt x="440" y="148"/>
                      </a:lnTo>
                      <a:lnTo>
                        <a:pt x="442" y="154"/>
                      </a:lnTo>
                      <a:lnTo>
                        <a:pt x="441" y="167"/>
                      </a:lnTo>
                      <a:lnTo>
                        <a:pt x="443" y="174"/>
                      </a:lnTo>
                      <a:lnTo>
                        <a:pt x="458" y="203"/>
                      </a:lnTo>
                      <a:lnTo>
                        <a:pt x="475" y="223"/>
                      </a:lnTo>
                      <a:lnTo>
                        <a:pt x="483" y="230"/>
                      </a:lnTo>
                      <a:lnTo>
                        <a:pt x="487" y="232"/>
                      </a:lnTo>
                      <a:lnTo>
                        <a:pt x="490" y="256"/>
                      </a:lnTo>
                      <a:lnTo>
                        <a:pt x="495" y="265"/>
                      </a:lnTo>
                      <a:lnTo>
                        <a:pt x="506" y="278"/>
                      </a:lnTo>
                      <a:lnTo>
                        <a:pt x="512" y="304"/>
                      </a:lnTo>
                      <a:lnTo>
                        <a:pt x="515" y="314"/>
                      </a:lnTo>
                      <a:lnTo>
                        <a:pt x="517" y="323"/>
                      </a:lnTo>
                      <a:lnTo>
                        <a:pt x="530" y="346"/>
                      </a:lnTo>
                      <a:lnTo>
                        <a:pt x="535" y="362"/>
                      </a:lnTo>
                      <a:lnTo>
                        <a:pt x="545" y="374"/>
                      </a:lnTo>
                      <a:lnTo>
                        <a:pt x="558" y="401"/>
                      </a:lnTo>
                      <a:lnTo>
                        <a:pt x="562" y="412"/>
                      </a:lnTo>
                      <a:lnTo>
                        <a:pt x="567" y="418"/>
                      </a:lnTo>
                      <a:lnTo>
                        <a:pt x="578" y="444"/>
                      </a:lnTo>
                      <a:lnTo>
                        <a:pt x="588" y="455"/>
                      </a:lnTo>
                      <a:lnTo>
                        <a:pt x="604" y="469"/>
                      </a:lnTo>
                      <a:lnTo>
                        <a:pt x="608" y="471"/>
                      </a:lnTo>
                      <a:lnTo>
                        <a:pt x="612" y="476"/>
                      </a:lnTo>
                      <a:lnTo>
                        <a:pt x="612" y="479"/>
                      </a:lnTo>
                      <a:lnTo>
                        <a:pt x="598" y="476"/>
                      </a:lnTo>
                      <a:lnTo>
                        <a:pt x="596" y="476"/>
                      </a:lnTo>
                      <a:lnTo>
                        <a:pt x="594" y="479"/>
                      </a:lnTo>
                      <a:lnTo>
                        <a:pt x="598" y="488"/>
                      </a:lnTo>
                      <a:lnTo>
                        <a:pt x="599" y="513"/>
                      </a:lnTo>
                      <a:lnTo>
                        <a:pt x="603" y="525"/>
                      </a:lnTo>
                      <a:lnTo>
                        <a:pt x="581" y="545"/>
                      </a:lnTo>
                      <a:lnTo>
                        <a:pt x="567" y="540"/>
                      </a:lnTo>
                      <a:lnTo>
                        <a:pt x="555" y="571"/>
                      </a:lnTo>
                      <a:lnTo>
                        <a:pt x="526" y="578"/>
                      </a:lnTo>
                      <a:lnTo>
                        <a:pt x="518" y="603"/>
                      </a:lnTo>
                      <a:lnTo>
                        <a:pt x="491" y="605"/>
                      </a:lnTo>
                      <a:lnTo>
                        <a:pt x="473" y="592"/>
                      </a:lnTo>
                      <a:lnTo>
                        <a:pt x="376" y="590"/>
                      </a:lnTo>
                      <a:lnTo>
                        <a:pt x="381" y="579"/>
                      </a:lnTo>
                      <a:lnTo>
                        <a:pt x="378" y="579"/>
                      </a:lnTo>
                      <a:lnTo>
                        <a:pt x="376" y="578"/>
                      </a:lnTo>
                      <a:lnTo>
                        <a:pt x="373" y="578"/>
                      </a:lnTo>
                      <a:lnTo>
                        <a:pt x="366" y="590"/>
                      </a:lnTo>
                      <a:lnTo>
                        <a:pt x="338" y="590"/>
                      </a:lnTo>
                      <a:lnTo>
                        <a:pt x="285" y="590"/>
                      </a:lnTo>
                      <a:lnTo>
                        <a:pt x="233" y="590"/>
                      </a:lnTo>
                      <a:lnTo>
                        <a:pt x="180" y="590"/>
                      </a:lnTo>
                      <a:lnTo>
                        <a:pt x="129" y="590"/>
                      </a:lnTo>
                      <a:lnTo>
                        <a:pt x="77" y="590"/>
                      </a:lnTo>
                      <a:lnTo>
                        <a:pt x="24" y="590"/>
                      </a:lnTo>
                      <a:lnTo>
                        <a:pt x="24" y="55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97" name="Freeform 196"/>
                <p:cNvSpPr>
                  <a:spLocks noChangeAspect="1"/>
                </p:cNvSpPr>
                <p:nvPr/>
              </p:nvSpPr>
              <p:spPr bwMode="gray">
                <a:xfrm>
                  <a:off x="4610893" y="2999134"/>
                  <a:ext cx="352425" cy="358775"/>
                </a:xfrm>
                <a:custGeom>
                  <a:avLst/>
                  <a:gdLst/>
                  <a:ahLst/>
                  <a:cxnLst>
                    <a:cxn ang="0">
                      <a:pos x="0" y="608"/>
                    </a:cxn>
                    <a:cxn ang="0">
                      <a:pos x="66" y="499"/>
                    </a:cxn>
                    <a:cxn ang="0">
                      <a:pos x="97" y="485"/>
                    </a:cxn>
                    <a:cxn ang="0">
                      <a:pos x="114" y="474"/>
                    </a:cxn>
                    <a:cxn ang="0">
                      <a:pos x="178" y="463"/>
                    </a:cxn>
                    <a:cxn ang="0">
                      <a:pos x="196" y="437"/>
                    </a:cxn>
                    <a:cxn ang="0">
                      <a:pos x="274" y="403"/>
                    </a:cxn>
                    <a:cxn ang="0">
                      <a:pos x="267" y="390"/>
                    </a:cxn>
                    <a:cxn ang="0">
                      <a:pos x="268" y="372"/>
                    </a:cxn>
                    <a:cxn ang="0">
                      <a:pos x="268" y="355"/>
                    </a:cxn>
                    <a:cxn ang="0">
                      <a:pos x="308" y="348"/>
                    </a:cxn>
                    <a:cxn ang="0">
                      <a:pos x="316" y="328"/>
                    </a:cxn>
                    <a:cxn ang="0">
                      <a:pos x="371" y="324"/>
                    </a:cxn>
                    <a:cxn ang="0">
                      <a:pos x="409" y="327"/>
                    </a:cxn>
                    <a:cxn ang="0">
                      <a:pos x="416" y="304"/>
                    </a:cxn>
                    <a:cxn ang="0">
                      <a:pos x="393" y="268"/>
                    </a:cxn>
                    <a:cxn ang="0">
                      <a:pos x="391" y="238"/>
                    </a:cxn>
                    <a:cxn ang="0">
                      <a:pos x="387" y="204"/>
                    </a:cxn>
                    <a:cxn ang="0">
                      <a:pos x="381" y="167"/>
                    </a:cxn>
                    <a:cxn ang="0">
                      <a:pos x="373" y="155"/>
                    </a:cxn>
                    <a:cxn ang="0">
                      <a:pos x="371" y="137"/>
                    </a:cxn>
                    <a:cxn ang="0">
                      <a:pos x="438" y="91"/>
                    </a:cxn>
                    <a:cxn ang="0">
                      <a:pos x="484" y="73"/>
                    </a:cxn>
                    <a:cxn ang="0">
                      <a:pos x="543" y="41"/>
                    </a:cxn>
                    <a:cxn ang="0">
                      <a:pos x="640" y="20"/>
                    </a:cxn>
                    <a:cxn ang="0">
                      <a:pos x="689" y="14"/>
                    </a:cxn>
                    <a:cxn ang="0">
                      <a:pos x="764" y="27"/>
                    </a:cxn>
                    <a:cxn ang="0">
                      <a:pos x="819" y="0"/>
                    </a:cxn>
                    <a:cxn ang="0">
                      <a:pos x="866" y="9"/>
                    </a:cxn>
                    <a:cxn ang="0">
                      <a:pos x="921" y="10"/>
                    </a:cxn>
                    <a:cxn ang="0">
                      <a:pos x="935" y="26"/>
                    </a:cxn>
                    <a:cxn ang="0">
                      <a:pos x="926" y="78"/>
                    </a:cxn>
                    <a:cxn ang="0">
                      <a:pos x="932" y="132"/>
                    </a:cxn>
                    <a:cxn ang="0">
                      <a:pos x="892" y="197"/>
                    </a:cxn>
                    <a:cxn ang="0">
                      <a:pos x="876" y="219"/>
                    </a:cxn>
                    <a:cxn ang="0">
                      <a:pos x="919" y="290"/>
                    </a:cxn>
                    <a:cxn ang="0">
                      <a:pos x="964" y="334"/>
                    </a:cxn>
                    <a:cxn ang="0">
                      <a:pos x="973" y="457"/>
                    </a:cxn>
                    <a:cxn ang="0">
                      <a:pos x="1001" y="554"/>
                    </a:cxn>
                    <a:cxn ang="0">
                      <a:pos x="999" y="684"/>
                    </a:cxn>
                    <a:cxn ang="0">
                      <a:pos x="1001" y="737"/>
                    </a:cxn>
                    <a:cxn ang="0">
                      <a:pos x="1048" y="801"/>
                    </a:cxn>
                    <a:cxn ang="0">
                      <a:pos x="1112" y="864"/>
                    </a:cxn>
                    <a:cxn ang="0">
                      <a:pos x="911" y="1005"/>
                    </a:cxn>
                    <a:cxn ang="0">
                      <a:pos x="704" y="1115"/>
                    </a:cxn>
                    <a:cxn ang="0">
                      <a:pos x="663" y="1129"/>
                    </a:cxn>
                    <a:cxn ang="0">
                      <a:pos x="645" y="1109"/>
                    </a:cxn>
                    <a:cxn ang="0">
                      <a:pos x="646" y="1092"/>
                    </a:cxn>
                    <a:cxn ang="0">
                      <a:pos x="644" y="1076"/>
                    </a:cxn>
                    <a:cxn ang="0">
                      <a:pos x="614" y="1064"/>
                    </a:cxn>
                    <a:cxn ang="0">
                      <a:pos x="585" y="1054"/>
                    </a:cxn>
                    <a:cxn ang="0">
                      <a:pos x="560" y="1032"/>
                    </a:cxn>
                    <a:cxn ang="0">
                      <a:pos x="532" y="1016"/>
                    </a:cxn>
                    <a:cxn ang="0">
                      <a:pos x="203" y="773"/>
                    </a:cxn>
                  </a:cxnLst>
                  <a:rect l="0" t="0" r="r" b="b"/>
                  <a:pathLst>
                    <a:path w="1112" h="1129">
                      <a:moveTo>
                        <a:pt x="203" y="773"/>
                      </a:moveTo>
                      <a:lnTo>
                        <a:pt x="126" y="722"/>
                      </a:lnTo>
                      <a:lnTo>
                        <a:pt x="67" y="684"/>
                      </a:lnTo>
                      <a:lnTo>
                        <a:pt x="0" y="640"/>
                      </a:lnTo>
                      <a:lnTo>
                        <a:pt x="0" y="608"/>
                      </a:lnTo>
                      <a:lnTo>
                        <a:pt x="0" y="539"/>
                      </a:lnTo>
                      <a:lnTo>
                        <a:pt x="26" y="519"/>
                      </a:lnTo>
                      <a:lnTo>
                        <a:pt x="47" y="505"/>
                      </a:lnTo>
                      <a:lnTo>
                        <a:pt x="59" y="505"/>
                      </a:lnTo>
                      <a:lnTo>
                        <a:pt x="66" y="499"/>
                      </a:lnTo>
                      <a:lnTo>
                        <a:pt x="72" y="495"/>
                      </a:lnTo>
                      <a:lnTo>
                        <a:pt x="79" y="489"/>
                      </a:lnTo>
                      <a:lnTo>
                        <a:pt x="83" y="485"/>
                      </a:lnTo>
                      <a:lnTo>
                        <a:pt x="90" y="487"/>
                      </a:lnTo>
                      <a:lnTo>
                        <a:pt x="97" y="485"/>
                      </a:lnTo>
                      <a:lnTo>
                        <a:pt x="102" y="488"/>
                      </a:lnTo>
                      <a:lnTo>
                        <a:pt x="110" y="488"/>
                      </a:lnTo>
                      <a:lnTo>
                        <a:pt x="113" y="487"/>
                      </a:lnTo>
                      <a:lnTo>
                        <a:pt x="113" y="478"/>
                      </a:lnTo>
                      <a:lnTo>
                        <a:pt x="114" y="474"/>
                      </a:lnTo>
                      <a:lnTo>
                        <a:pt x="131" y="476"/>
                      </a:lnTo>
                      <a:lnTo>
                        <a:pt x="136" y="473"/>
                      </a:lnTo>
                      <a:lnTo>
                        <a:pt x="145" y="473"/>
                      </a:lnTo>
                      <a:lnTo>
                        <a:pt x="161" y="471"/>
                      </a:lnTo>
                      <a:lnTo>
                        <a:pt x="178" y="463"/>
                      </a:lnTo>
                      <a:lnTo>
                        <a:pt x="184" y="458"/>
                      </a:lnTo>
                      <a:lnTo>
                        <a:pt x="190" y="453"/>
                      </a:lnTo>
                      <a:lnTo>
                        <a:pt x="193" y="447"/>
                      </a:lnTo>
                      <a:lnTo>
                        <a:pt x="193" y="445"/>
                      </a:lnTo>
                      <a:lnTo>
                        <a:pt x="196" y="437"/>
                      </a:lnTo>
                      <a:lnTo>
                        <a:pt x="206" y="430"/>
                      </a:lnTo>
                      <a:lnTo>
                        <a:pt x="221" y="424"/>
                      </a:lnTo>
                      <a:lnTo>
                        <a:pt x="227" y="424"/>
                      </a:lnTo>
                      <a:lnTo>
                        <a:pt x="253" y="407"/>
                      </a:lnTo>
                      <a:lnTo>
                        <a:pt x="274" y="403"/>
                      </a:lnTo>
                      <a:lnTo>
                        <a:pt x="276" y="399"/>
                      </a:lnTo>
                      <a:lnTo>
                        <a:pt x="275" y="396"/>
                      </a:lnTo>
                      <a:lnTo>
                        <a:pt x="270" y="392"/>
                      </a:lnTo>
                      <a:lnTo>
                        <a:pt x="269" y="390"/>
                      </a:lnTo>
                      <a:lnTo>
                        <a:pt x="267" y="390"/>
                      </a:lnTo>
                      <a:lnTo>
                        <a:pt x="264" y="391"/>
                      </a:lnTo>
                      <a:lnTo>
                        <a:pt x="263" y="391"/>
                      </a:lnTo>
                      <a:lnTo>
                        <a:pt x="264" y="380"/>
                      </a:lnTo>
                      <a:lnTo>
                        <a:pt x="269" y="375"/>
                      </a:lnTo>
                      <a:lnTo>
                        <a:pt x="268" y="372"/>
                      </a:lnTo>
                      <a:lnTo>
                        <a:pt x="263" y="372"/>
                      </a:lnTo>
                      <a:lnTo>
                        <a:pt x="262" y="370"/>
                      </a:lnTo>
                      <a:lnTo>
                        <a:pt x="262" y="364"/>
                      </a:lnTo>
                      <a:lnTo>
                        <a:pt x="263" y="359"/>
                      </a:lnTo>
                      <a:lnTo>
                        <a:pt x="268" y="355"/>
                      </a:lnTo>
                      <a:lnTo>
                        <a:pt x="273" y="355"/>
                      </a:lnTo>
                      <a:lnTo>
                        <a:pt x="280" y="356"/>
                      </a:lnTo>
                      <a:lnTo>
                        <a:pt x="287" y="355"/>
                      </a:lnTo>
                      <a:lnTo>
                        <a:pt x="295" y="354"/>
                      </a:lnTo>
                      <a:lnTo>
                        <a:pt x="308" y="348"/>
                      </a:lnTo>
                      <a:lnTo>
                        <a:pt x="311" y="345"/>
                      </a:lnTo>
                      <a:lnTo>
                        <a:pt x="312" y="339"/>
                      </a:lnTo>
                      <a:lnTo>
                        <a:pt x="311" y="334"/>
                      </a:lnTo>
                      <a:lnTo>
                        <a:pt x="313" y="329"/>
                      </a:lnTo>
                      <a:lnTo>
                        <a:pt x="316" y="328"/>
                      </a:lnTo>
                      <a:lnTo>
                        <a:pt x="323" y="331"/>
                      </a:lnTo>
                      <a:lnTo>
                        <a:pt x="327" y="329"/>
                      </a:lnTo>
                      <a:lnTo>
                        <a:pt x="330" y="327"/>
                      </a:lnTo>
                      <a:lnTo>
                        <a:pt x="340" y="324"/>
                      </a:lnTo>
                      <a:lnTo>
                        <a:pt x="371" y="324"/>
                      </a:lnTo>
                      <a:lnTo>
                        <a:pt x="376" y="323"/>
                      </a:lnTo>
                      <a:lnTo>
                        <a:pt x="387" y="324"/>
                      </a:lnTo>
                      <a:lnTo>
                        <a:pt x="399" y="324"/>
                      </a:lnTo>
                      <a:lnTo>
                        <a:pt x="407" y="328"/>
                      </a:lnTo>
                      <a:lnTo>
                        <a:pt x="409" y="327"/>
                      </a:lnTo>
                      <a:lnTo>
                        <a:pt x="409" y="324"/>
                      </a:lnTo>
                      <a:lnTo>
                        <a:pt x="407" y="320"/>
                      </a:lnTo>
                      <a:lnTo>
                        <a:pt x="408" y="313"/>
                      </a:lnTo>
                      <a:lnTo>
                        <a:pt x="411" y="306"/>
                      </a:lnTo>
                      <a:lnTo>
                        <a:pt x="416" y="304"/>
                      </a:lnTo>
                      <a:lnTo>
                        <a:pt x="416" y="302"/>
                      </a:lnTo>
                      <a:lnTo>
                        <a:pt x="409" y="297"/>
                      </a:lnTo>
                      <a:lnTo>
                        <a:pt x="400" y="289"/>
                      </a:lnTo>
                      <a:lnTo>
                        <a:pt x="393" y="274"/>
                      </a:lnTo>
                      <a:lnTo>
                        <a:pt x="393" y="268"/>
                      </a:lnTo>
                      <a:lnTo>
                        <a:pt x="391" y="261"/>
                      </a:lnTo>
                      <a:lnTo>
                        <a:pt x="388" y="253"/>
                      </a:lnTo>
                      <a:lnTo>
                        <a:pt x="389" y="248"/>
                      </a:lnTo>
                      <a:lnTo>
                        <a:pt x="391" y="242"/>
                      </a:lnTo>
                      <a:lnTo>
                        <a:pt x="391" y="238"/>
                      </a:lnTo>
                      <a:lnTo>
                        <a:pt x="391" y="234"/>
                      </a:lnTo>
                      <a:lnTo>
                        <a:pt x="383" y="226"/>
                      </a:lnTo>
                      <a:lnTo>
                        <a:pt x="386" y="223"/>
                      </a:lnTo>
                      <a:lnTo>
                        <a:pt x="386" y="213"/>
                      </a:lnTo>
                      <a:lnTo>
                        <a:pt x="387" y="204"/>
                      </a:lnTo>
                      <a:lnTo>
                        <a:pt x="384" y="193"/>
                      </a:lnTo>
                      <a:lnTo>
                        <a:pt x="382" y="186"/>
                      </a:lnTo>
                      <a:lnTo>
                        <a:pt x="386" y="178"/>
                      </a:lnTo>
                      <a:lnTo>
                        <a:pt x="380" y="170"/>
                      </a:lnTo>
                      <a:lnTo>
                        <a:pt x="381" y="167"/>
                      </a:lnTo>
                      <a:lnTo>
                        <a:pt x="382" y="167"/>
                      </a:lnTo>
                      <a:lnTo>
                        <a:pt x="383" y="165"/>
                      </a:lnTo>
                      <a:lnTo>
                        <a:pt x="381" y="161"/>
                      </a:lnTo>
                      <a:lnTo>
                        <a:pt x="377" y="160"/>
                      </a:lnTo>
                      <a:lnTo>
                        <a:pt x="373" y="155"/>
                      </a:lnTo>
                      <a:lnTo>
                        <a:pt x="372" y="153"/>
                      </a:lnTo>
                      <a:lnTo>
                        <a:pt x="366" y="148"/>
                      </a:lnTo>
                      <a:lnTo>
                        <a:pt x="364" y="143"/>
                      </a:lnTo>
                      <a:lnTo>
                        <a:pt x="364" y="138"/>
                      </a:lnTo>
                      <a:lnTo>
                        <a:pt x="371" y="137"/>
                      </a:lnTo>
                      <a:lnTo>
                        <a:pt x="384" y="132"/>
                      </a:lnTo>
                      <a:lnTo>
                        <a:pt x="399" y="123"/>
                      </a:lnTo>
                      <a:lnTo>
                        <a:pt x="418" y="100"/>
                      </a:lnTo>
                      <a:lnTo>
                        <a:pt x="429" y="92"/>
                      </a:lnTo>
                      <a:lnTo>
                        <a:pt x="438" y="91"/>
                      </a:lnTo>
                      <a:lnTo>
                        <a:pt x="445" y="92"/>
                      </a:lnTo>
                      <a:lnTo>
                        <a:pt x="456" y="82"/>
                      </a:lnTo>
                      <a:lnTo>
                        <a:pt x="467" y="87"/>
                      </a:lnTo>
                      <a:lnTo>
                        <a:pt x="478" y="82"/>
                      </a:lnTo>
                      <a:lnTo>
                        <a:pt x="484" y="73"/>
                      </a:lnTo>
                      <a:lnTo>
                        <a:pt x="491" y="65"/>
                      </a:lnTo>
                      <a:lnTo>
                        <a:pt x="497" y="62"/>
                      </a:lnTo>
                      <a:lnTo>
                        <a:pt x="505" y="59"/>
                      </a:lnTo>
                      <a:lnTo>
                        <a:pt x="516" y="51"/>
                      </a:lnTo>
                      <a:lnTo>
                        <a:pt x="543" y="41"/>
                      </a:lnTo>
                      <a:lnTo>
                        <a:pt x="555" y="37"/>
                      </a:lnTo>
                      <a:lnTo>
                        <a:pt x="608" y="33"/>
                      </a:lnTo>
                      <a:lnTo>
                        <a:pt x="620" y="33"/>
                      </a:lnTo>
                      <a:lnTo>
                        <a:pt x="630" y="28"/>
                      </a:lnTo>
                      <a:lnTo>
                        <a:pt x="640" y="20"/>
                      </a:lnTo>
                      <a:lnTo>
                        <a:pt x="646" y="22"/>
                      </a:lnTo>
                      <a:lnTo>
                        <a:pt x="658" y="21"/>
                      </a:lnTo>
                      <a:lnTo>
                        <a:pt x="663" y="24"/>
                      </a:lnTo>
                      <a:lnTo>
                        <a:pt x="673" y="21"/>
                      </a:lnTo>
                      <a:lnTo>
                        <a:pt x="689" y="14"/>
                      </a:lnTo>
                      <a:lnTo>
                        <a:pt x="705" y="14"/>
                      </a:lnTo>
                      <a:lnTo>
                        <a:pt x="720" y="12"/>
                      </a:lnTo>
                      <a:lnTo>
                        <a:pt x="744" y="15"/>
                      </a:lnTo>
                      <a:lnTo>
                        <a:pt x="753" y="24"/>
                      </a:lnTo>
                      <a:lnTo>
                        <a:pt x="764" y="27"/>
                      </a:lnTo>
                      <a:lnTo>
                        <a:pt x="775" y="25"/>
                      </a:lnTo>
                      <a:lnTo>
                        <a:pt x="784" y="20"/>
                      </a:lnTo>
                      <a:lnTo>
                        <a:pt x="801" y="16"/>
                      </a:lnTo>
                      <a:lnTo>
                        <a:pt x="812" y="12"/>
                      </a:lnTo>
                      <a:lnTo>
                        <a:pt x="819" y="0"/>
                      </a:lnTo>
                      <a:lnTo>
                        <a:pt x="832" y="4"/>
                      </a:lnTo>
                      <a:lnTo>
                        <a:pt x="840" y="10"/>
                      </a:lnTo>
                      <a:lnTo>
                        <a:pt x="846" y="10"/>
                      </a:lnTo>
                      <a:lnTo>
                        <a:pt x="855" y="14"/>
                      </a:lnTo>
                      <a:lnTo>
                        <a:pt x="866" y="9"/>
                      </a:lnTo>
                      <a:lnTo>
                        <a:pt x="872" y="1"/>
                      </a:lnTo>
                      <a:lnTo>
                        <a:pt x="892" y="9"/>
                      </a:lnTo>
                      <a:lnTo>
                        <a:pt x="900" y="15"/>
                      </a:lnTo>
                      <a:lnTo>
                        <a:pt x="913" y="14"/>
                      </a:lnTo>
                      <a:lnTo>
                        <a:pt x="921" y="10"/>
                      </a:lnTo>
                      <a:lnTo>
                        <a:pt x="935" y="12"/>
                      </a:lnTo>
                      <a:lnTo>
                        <a:pt x="948" y="10"/>
                      </a:lnTo>
                      <a:lnTo>
                        <a:pt x="946" y="16"/>
                      </a:lnTo>
                      <a:lnTo>
                        <a:pt x="941" y="20"/>
                      </a:lnTo>
                      <a:lnTo>
                        <a:pt x="935" y="26"/>
                      </a:lnTo>
                      <a:lnTo>
                        <a:pt x="926" y="35"/>
                      </a:lnTo>
                      <a:lnTo>
                        <a:pt x="924" y="40"/>
                      </a:lnTo>
                      <a:lnTo>
                        <a:pt x="930" y="42"/>
                      </a:lnTo>
                      <a:lnTo>
                        <a:pt x="931" y="46"/>
                      </a:lnTo>
                      <a:lnTo>
                        <a:pt x="926" y="78"/>
                      </a:lnTo>
                      <a:lnTo>
                        <a:pt x="925" y="86"/>
                      </a:lnTo>
                      <a:lnTo>
                        <a:pt x="927" y="96"/>
                      </a:lnTo>
                      <a:lnTo>
                        <a:pt x="929" y="119"/>
                      </a:lnTo>
                      <a:lnTo>
                        <a:pt x="932" y="125"/>
                      </a:lnTo>
                      <a:lnTo>
                        <a:pt x="932" y="132"/>
                      </a:lnTo>
                      <a:lnTo>
                        <a:pt x="926" y="156"/>
                      </a:lnTo>
                      <a:lnTo>
                        <a:pt x="922" y="170"/>
                      </a:lnTo>
                      <a:lnTo>
                        <a:pt x="903" y="182"/>
                      </a:lnTo>
                      <a:lnTo>
                        <a:pt x="900" y="193"/>
                      </a:lnTo>
                      <a:lnTo>
                        <a:pt x="892" y="197"/>
                      </a:lnTo>
                      <a:lnTo>
                        <a:pt x="887" y="202"/>
                      </a:lnTo>
                      <a:lnTo>
                        <a:pt x="886" y="205"/>
                      </a:lnTo>
                      <a:lnTo>
                        <a:pt x="876" y="211"/>
                      </a:lnTo>
                      <a:lnTo>
                        <a:pt x="873" y="211"/>
                      </a:lnTo>
                      <a:lnTo>
                        <a:pt x="876" y="219"/>
                      </a:lnTo>
                      <a:lnTo>
                        <a:pt x="881" y="231"/>
                      </a:lnTo>
                      <a:lnTo>
                        <a:pt x="887" y="257"/>
                      </a:lnTo>
                      <a:lnTo>
                        <a:pt x="905" y="264"/>
                      </a:lnTo>
                      <a:lnTo>
                        <a:pt x="910" y="270"/>
                      </a:lnTo>
                      <a:lnTo>
                        <a:pt x="919" y="290"/>
                      </a:lnTo>
                      <a:lnTo>
                        <a:pt x="919" y="308"/>
                      </a:lnTo>
                      <a:lnTo>
                        <a:pt x="937" y="321"/>
                      </a:lnTo>
                      <a:lnTo>
                        <a:pt x="962" y="333"/>
                      </a:lnTo>
                      <a:lnTo>
                        <a:pt x="964" y="333"/>
                      </a:lnTo>
                      <a:lnTo>
                        <a:pt x="964" y="334"/>
                      </a:lnTo>
                      <a:lnTo>
                        <a:pt x="978" y="407"/>
                      </a:lnTo>
                      <a:lnTo>
                        <a:pt x="983" y="444"/>
                      </a:lnTo>
                      <a:lnTo>
                        <a:pt x="984" y="447"/>
                      </a:lnTo>
                      <a:lnTo>
                        <a:pt x="983" y="450"/>
                      </a:lnTo>
                      <a:lnTo>
                        <a:pt x="973" y="457"/>
                      </a:lnTo>
                      <a:lnTo>
                        <a:pt x="972" y="473"/>
                      </a:lnTo>
                      <a:lnTo>
                        <a:pt x="983" y="487"/>
                      </a:lnTo>
                      <a:lnTo>
                        <a:pt x="995" y="509"/>
                      </a:lnTo>
                      <a:lnTo>
                        <a:pt x="1000" y="532"/>
                      </a:lnTo>
                      <a:lnTo>
                        <a:pt x="1001" y="554"/>
                      </a:lnTo>
                      <a:lnTo>
                        <a:pt x="1001" y="585"/>
                      </a:lnTo>
                      <a:lnTo>
                        <a:pt x="1004" y="593"/>
                      </a:lnTo>
                      <a:lnTo>
                        <a:pt x="1004" y="606"/>
                      </a:lnTo>
                      <a:lnTo>
                        <a:pt x="1000" y="628"/>
                      </a:lnTo>
                      <a:lnTo>
                        <a:pt x="999" y="684"/>
                      </a:lnTo>
                      <a:lnTo>
                        <a:pt x="990" y="691"/>
                      </a:lnTo>
                      <a:lnTo>
                        <a:pt x="979" y="693"/>
                      </a:lnTo>
                      <a:lnTo>
                        <a:pt x="978" y="702"/>
                      </a:lnTo>
                      <a:lnTo>
                        <a:pt x="983" y="715"/>
                      </a:lnTo>
                      <a:lnTo>
                        <a:pt x="1001" y="737"/>
                      </a:lnTo>
                      <a:lnTo>
                        <a:pt x="1011" y="753"/>
                      </a:lnTo>
                      <a:lnTo>
                        <a:pt x="1012" y="773"/>
                      </a:lnTo>
                      <a:lnTo>
                        <a:pt x="1015" y="785"/>
                      </a:lnTo>
                      <a:lnTo>
                        <a:pt x="1029" y="800"/>
                      </a:lnTo>
                      <a:lnTo>
                        <a:pt x="1048" y="801"/>
                      </a:lnTo>
                      <a:lnTo>
                        <a:pt x="1059" y="801"/>
                      </a:lnTo>
                      <a:lnTo>
                        <a:pt x="1088" y="815"/>
                      </a:lnTo>
                      <a:lnTo>
                        <a:pt x="1106" y="844"/>
                      </a:lnTo>
                      <a:lnTo>
                        <a:pt x="1110" y="858"/>
                      </a:lnTo>
                      <a:lnTo>
                        <a:pt x="1112" y="864"/>
                      </a:lnTo>
                      <a:lnTo>
                        <a:pt x="1086" y="882"/>
                      </a:lnTo>
                      <a:lnTo>
                        <a:pt x="1042" y="913"/>
                      </a:lnTo>
                      <a:lnTo>
                        <a:pt x="999" y="944"/>
                      </a:lnTo>
                      <a:lnTo>
                        <a:pt x="956" y="974"/>
                      </a:lnTo>
                      <a:lnTo>
                        <a:pt x="911" y="1005"/>
                      </a:lnTo>
                      <a:lnTo>
                        <a:pt x="867" y="1036"/>
                      </a:lnTo>
                      <a:lnTo>
                        <a:pt x="824" y="1066"/>
                      </a:lnTo>
                      <a:lnTo>
                        <a:pt x="781" y="1096"/>
                      </a:lnTo>
                      <a:lnTo>
                        <a:pt x="766" y="1101"/>
                      </a:lnTo>
                      <a:lnTo>
                        <a:pt x="704" y="1115"/>
                      </a:lnTo>
                      <a:lnTo>
                        <a:pt x="695" y="1117"/>
                      </a:lnTo>
                      <a:lnTo>
                        <a:pt x="690" y="1119"/>
                      </a:lnTo>
                      <a:lnTo>
                        <a:pt x="680" y="1124"/>
                      </a:lnTo>
                      <a:lnTo>
                        <a:pt x="672" y="1124"/>
                      </a:lnTo>
                      <a:lnTo>
                        <a:pt x="663" y="1129"/>
                      </a:lnTo>
                      <a:lnTo>
                        <a:pt x="656" y="1129"/>
                      </a:lnTo>
                      <a:lnTo>
                        <a:pt x="650" y="1128"/>
                      </a:lnTo>
                      <a:lnTo>
                        <a:pt x="642" y="1119"/>
                      </a:lnTo>
                      <a:lnTo>
                        <a:pt x="642" y="1114"/>
                      </a:lnTo>
                      <a:lnTo>
                        <a:pt x="645" y="1109"/>
                      </a:lnTo>
                      <a:lnTo>
                        <a:pt x="644" y="1103"/>
                      </a:lnTo>
                      <a:lnTo>
                        <a:pt x="645" y="1101"/>
                      </a:lnTo>
                      <a:lnTo>
                        <a:pt x="649" y="1098"/>
                      </a:lnTo>
                      <a:lnTo>
                        <a:pt x="649" y="1096"/>
                      </a:lnTo>
                      <a:lnTo>
                        <a:pt x="646" y="1092"/>
                      </a:lnTo>
                      <a:lnTo>
                        <a:pt x="646" y="1088"/>
                      </a:lnTo>
                      <a:lnTo>
                        <a:pt x="647" y="1086"/>
                      </a:lnTo>
                      <a:lnTo>
                        <a:pt x="646" y="1080"/>
                      </a:lnTo>
                      <a:lnTo>
                        <a:pt x="645" y="1080"/>
                      </a:lnTo>
                      <a:lnTo>
                        <a:pt x="644" y="1076"/>
                      </a:lnTo>
                      <a:lnTo>
                        <a:pt x="640" y="1074"/>
                      </a:lnTo>
                      <a:lnTo>
                        <a:pt x="631" y="1071"/>
                      </a:lnTo>
                      <a:lnTo>
                        <a:pt x="623" y="1066"/>
                      </a:lnTo>
                      <a:lnTo>
                        <a:pt x="618" y="1066"/>
                      </a:lnTo>
                      <a:lnTo>
                        <a:pt x="614" y="1064"/>
                      </a:lnTo>
                      <a:lnTo>
                        <a:pt x="603" y="1064"/>
                      </a:lnTo>
                      <a:lnTo>
                        <a:pt x="599" y="1061"/>
                      </a:lnTo>
                      <a:lnTo>
                        <a:pt x="596" y="1054"/>
                      </a:lnTo>
                      <a:lnTo>
                        <a:pt x="593" y="1053"/>
                      </a:lnTo>
                      <a:lnTo>
                        <a:pt x="585" y="1054"/>
                      </a:lnTo>
                      <a:lnTo>
                        <a:pt x="575" y="1052"/>
                      </a:lnTo>
                      <a:lnTo>
                        <a:pt x="570" y="1049"/>
                      </a:lnTo>
                      <a:lnTo>
                        <a:pt x="563" y="1043"/>
                      </a:lnTo>
                      <a:lnTo>
                        <a:pt x="561" y="1038"/>
                      </a:lnTo>
                      <a:lnTo>
                        <a:pt x="560" y="1032"/>
                      </a:lnTo>
                      <a:lnTo>
                        <a:pt x="558" y="1031"/>
                      </a:lnTo>
                      <a:lnTo>
                        <a:pt x="547" y="1025"/>
                      </a:lnTo>
                      <a:lnTo>
                        <a:pt x="539" y="1023"/>
                      </a:lnTo>
                      <a:lnTo>
                        <a:pt x="533" y="1020"/>
                      </a:lnTo>
                      <a:lnTo>
                        <a:pt x="532" y="1016"/>
                      </a:lnTo>
                      <a:lnTo>
                        <a:pt x="533" y="1007"/>
                      </a:lnTo>
                      <a:lnTo>
                        <a:pt x="529" y="1004"/>
                      </a:lnTo>
                      <a:lnTo>
                        <a:pt x="529" y="999"/>
                      </a:lnTo>
                      <a:lnTo>
                        <a:pt x="267" y="817"/>
                      </a:lnTo>
                      <a:lnTo>
                        <a:pt x="203" y="77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98" name="Freeform 197"/>
                <p:cNvSpPr>
                  <a:spLocks noChangeAspect="1"/>
                </p:cNvSpPr>
                <p:nvPr/>
              </p:nvSpPr>
              <p:spPr bwMode="gray">
                <a:xfrm>
                  <a:off x="4464843" y="3202334"/>
                  <a:ext cx="209550" cy="231775"/>
                </a:xfrm>
                <a:custGeom>
                  <a:avLst/>
                  <a:gdLst/>
                  <a:ahLst/>
                  <a:cxnLst>
                    <a:cxn ang="0">
                      <a:pos x="96" y="347"/>
                    </a:cxn>
                    <a:cxn ang="0">
                      <a:pos x="14" y="353"/>
                    </a:cxn>
                    <a:cxn ang="0">
                      <a:pos x="5" y="364"/>
                    </a:cxn>
                    <a:cxn ang="0">
                      <a:pos x="0" y="369"/>
                    </a:cxn>
                    <a:cxn ang="0">
                      <a:pos x="22" y="391"/>
                    </a:cxn>
                    <a:cxn ang="0">
                      <a:pos x="40" y="409"/>
                    </a:cxn>
                    <a:cxn ang="0">
                      <a:pos x="41" y="437"/>
                    </a:cxn>
                    <a:cxn ang="0">
                      <a:pos x="28" y="460"/>
                    </a:cxn>
                    <a:cxn ang="0">
                      <a:pos x="49" y="501"/>
                    </a:cxn>
                    <a:cxn ang="0">
                      <a:pos x="50" y="563"/>
                    </a:cxn>
                    <a:cxn ang="0">
                      <a:pos x="30" y="623"/>
                    </a:cxn>
                    <a:cxn ang="0">
                      <a:pos x="24" y="650"/>
                    </a:cxn>
                    <a:cxn ang="0">
                      <a:pos x="37" y="627"/>
                    </a:cxn>
                    <a:cxn ang="0">
                      <a:pos x="50" y="627"/>
                    </a:cxn>
                    <a:cxn ang="0">
                      <a:pos x="76" y="628"/>
                    </a:cxn>
                    <a:cxn ang="0">
                      <a:pos x="98" y="624"/>
                    </a:cxn>
                    <a:cxn ang="0">
                      <a:pos x="102" y="619"/>
                    </a:cxn>
                    <a:cxn ang="0">
                      <a:pos x="119" y="620"/>
                    </a:cxn>
                    <a:cxn ang="0">
                      <a:pos x="141" y="620"/>
                    </a:cxn>
                    <a:cxn ang="0">
                      <a:pos x="161" y="635"/>
                    </a:cxn>
                    <a:cxn ang="0">
                      <a:pos x="173" y="647"/>
                    </a:cxn>
                    <a:cxn ang="0">
                      <a:pos x="183" y="651"/>
                    </a:cxn>
                    <a:cxn ang="0">
                      <a:pos x="200" y="662"/>
                    </a:cxn>
                    <a:cxn ang="0">
                      <a:pos x="209" y="677"/>
                    </a:cxn>
                    <a:cxn ang="0">
                      <a:pos x="215" y="686"/>
                    </a:cxn>
                    <a:cxn ang="0">
                      <a:pos x="222" y="692"/>
                    </a:cxn>
                    <a:cxn ang="0">
                      <a:pos x="223" y="698"/>
                    </a:cxn>
                    <a:cxn ang="0">
                      <a:pos x="231" y="704"/>
                    </a:cxn>
                    <a:cxn ang="0">
                      <a:pos x="244" y="709"/>
                    </a:cxn>
                    <a:cxn ang="0">
                      <a:pos x="250" y="719"/>
                    </a:cxn>
                    <a:cxn ang="0">
                      <a:pos x="286" y="705"/>
                    </a:cxn>
                    <a:cxn ang="0">
                      <a:pos x="302" y="665"/>
                    </a:cxn>
                    <a:cxn ang="0">
                      <a:pos x="308" y="666"/>
                    </a:cxn>
                    <a:cxn ang="0">
                      <a:pos x="323" y="683"/>
                    </a:cxn>
                    <a:cxn ang="0">
                      <a:pos x="350" y="705"/>
                    </a:cxn>
                    <a:cxn ang="0">
                      <a:pos x="534" y="687"/>
                    </a:cxn>
                    <a:cxn ang="0">
                      <a:pos x="637" y="641"/>
                    </a:cxn>
                    <a:cxn ang="0">
                      <a:pos x="604" y="522"/>
                    </a:cxn>
                    <a:cxn ang="0">
                      <a:pos x="587" y="359"/>
                    </a:cxn>
                    <a:cxn ang="0">
                      <a:pos x="570" y="191"/>
                    </a:cxn>
                    <a:cxn ang="0">
                      <a:pos x="584" y="82"/>
                    </a:cxn>
                    <a:cxn ang="0">
                      <a:pos x="458" y="70"/>
                    </a:cxn>
                    <a:cxn ang="0">
                      <a:pos x="299" y="70"/>
                    </a:cxn>
                    <a:cxn ang="0">
                      <a:pos x="281" y="187"/>
                    </a:cxn>
                    <a:cxn ang="0">
                      <a:pos x="244" y="231"/>
                    </a:cxn>
                    <a:cxn ang="0">
                      <a:pos x="220" y="245"/>
                    </a:cxn>
                    <a:cxn ang="0">
                      <a:pos x="215" y="290"/>
                    </a:cxn>
                    <a:cxn ang="0">
                      <a:pos x="222" y="347"/>
                    </a:cxn>
                  </a:cxnLst>
                  <a:rect l="0" t="0" r="r" b="b"/>
                  <a:pathLst>
                    <a:path w="661" h="727">
                      <a:moveTo>
                        <a:pt x="196" y="347"/>
                      </a:moveTo>
                      <a:lnTo>
                        <a:pt x="148" y="347"/>
                      </a:lnTo>
                      <a:lnTo>
                        <a:pt x="96" y="347"/>
                      </a:lnTo>
                      <a:lnTo>
                        <a:pt x="45" y="347"/>
                      </a:lnTo>
                      <a:lnTo>
                        <a:pt x="16" y="347"/>
                      </a:lnTo>
                      <a:lnTo>
                        <a:pt x="14" y="353"/>
                      </a:lnTo>
                      <a:lnTo>
                        <a:pt x="6" y="360"/>
                      </a:lnTo>
                      <a:lnTo>
                        <a:pt x="2" y="365"/>
                      </a:lnTo>
                      <a:lnTo>
                        <a:pt x="5" y="364"/>
                      </a:lnTo>
                      <a:lnTo>
                        <a:pt x="0" y="369"/>
                      </a:lnTo>
                      <a:lnTo>
                        <a:pt x="0" y="371"/>
                      </a:lnTo>
                      <a:lnTo>
                        <a:pt x="0" y="369"/>
                      </a:lnTo>
                      <a:lnTo>
                        <a:pt x="10" y="365"/>
                      </a:lnTo>
                      <a:lnTo>
                        <a:pt x="12" y="369"/>
                      </a:lnTo>
                      <a:lnTo>
                        <a:pt x="22" y="391"/>
                      </a:lnTo>
                      <a:lnTo>
                        <a:pt x="23" y="393"/>
                      </a:lnTo>
                      <a:lnTo>
                        <a:pt x="30" y="391"/>
                      </a:lnTo>
                      <a:lnTo>
                        <a:pt x="40" y="409"/>
                      </a:lnTo>
                      <a:lnTo>
                        <a:pt x="41" y="414"/>
                      </a:lnTo>
                      <a:lnTo>
                        <a:pt x="41" y="429"/>
                      </a:lnTo>
                      <a:lnTo>
                        <a:pt x="41" y="437"/>
                      </a:lnTo>
                      <a:lnTo>
                        <a:pt x="35" y="455"/>
                      </a:lnTo>
                      <a:lnTo>
                        <a:pt x="33" y="458"/>
                      </a:lnTo>
                      <a:lnTo>
                        <a:pt x="28" y="460"/>
                      </a:lnTo>
                      <a:lnTo>
                        <a:pt x="27" y="463"/>
                      </a:lnTo>
                      <a:lnTo>
                        <a:pt x="45" y="488"/>
                      </a:lnTo>
                      <a:lnTo>
                        <a:pt x="49" y="501"/>
                      </a:lnTo>
                      <a:lnTo>
                        <a:pt x="50" y="515"/>
                      </a:lnTo>
                      <a:lnTo>
                        <a:pt x="51" y="527"/>
                      </a:lnTo>
                      <a:lnTo>
                        <a:pt x="50" y="563"/>
                      </a:lnTo>
                      <a:lnTo>
                        <a:pt x="46" y="577"/>
                      </a:lnTo>
                      <a:lnTo>
                        <a:pt x="32" y="614"/>
                      </a:lnTo>
                      <a:lnTo>
                        <a:pt x="30" y="623"/>
                      </a:lnTo>
                      <a:lnTo>
                        <a:pt x="24" y="639"/>
                      </a:lnTo>
                      <a:lnTo>
                        <a:pt x="23" y="651"/>
                      </a:lnTo>
                      <a:lnTo>
                        <a:pt x="24" y="650"/>
                      </a:lnTo>
                      <a:lnTo>
                        <a:pt x="28" y="647"/>
                      </a:lnTo>
                      <a:lnTo>
                        <a:pt x="32" y="640"/>
                      </a:lnTo>
                      <a:lnTo>
                        <a:pt x="37" y="627"/>
                      </a:lnTo>
                      <a:lnTo>
                        <a:pt x="40" y="627"/>
                      </a:lnTo>
                      <a:lnTo>
                        <a:pt x="43" y="625"/>
                      </a:lnTo>
                      <a:lnTo>
                        <a:pt x="50" y="627"/>
                      </a:lnTo>
                      <a:lnTo>
                        <a:pt x="59" y="627"/>
                      </a:lnTo>
                      <a:lnTo>
                        <a:pt x="69" y="629"/>
                      </a:lnTo>
                      <a:lnTo>
                        <a:pt x="76" y="628"/>
                      </a:lnTo>
                      <a:lnTo>
                        <a:pt x="78" y="625"/>
                      </a:lnTo>
                      <a:lnTo>
                        <a:pt x="89" y="623"/>
                      </a:lnTo>
                      <a:lnTo>
                        <a:pt x="98" y="624"/>
                      </a:lnTo>
                      <a:lnTo>
                        <a:pt x="100" y="623"/>
                      </a:lnTo>
                      <a:lnTo>
                        <a:pt x="100" y="619"/>
                      </a:lnTo>
                      <a:lnTo>
                        <a:pt x="102" y="619"/>
                      </a:lnTo>
                      <a:lnTo>
                        <a:pt x="108" y="619"/>
                      </a:lnTo>
                      <a:lnTo>
                        <a:pt x="113" y="618"/>
                      </a:lnTo>
                      <a:lnTo>
                        <a:pt x="119" y="620"/>
                      </a:lnTo>
                      <a:lnTo>
                        <a:pt x="135" y="620"/>
                      </a:lnTo>
                      <a:lnTo>
                        <a:pt x="136" y="622"/>
                      </a:lnTo>
                      <a:lnTo>
                        <a:pt x="141" y="620"/>
                      </a:lnTo>
                      <a:lnTo>
                        <a:pt x="143" y="625"/>
                      </a:lnTo>
                      <a:lnTo>
                        <a:pt x="150" y="627"/>
                      </a:lnTo>
                      <a:lnTo>
                        <a:pt x="161" y="635"/>
                      </a:lnTo>
                      <a:lnTo>
                        <a:pt x="162" y="641"/>
                      </a:lnTo>
                      <a:lnTo>
                        <a:pt x="169" y="649"/>
                      </a:lnTo>
                      <a:lnTo>
                        <a:pt x="173" y="647"/>
                      </a:lnTo>
                      <a:lnTo>
                        <a:pt x="179" y="646"/>
                      </a:lnTo>
                      <a:lnTo>
                        <a:pt x="179" y="650"/>
                      </a:lnTo>
                      <a:lnTo>
                        <a:pt x="183" y="651"/>
                      </a:lnTo>
                      <a:lnTo>
                        <a:pt x="188" y="647"/>
                      </a:lnTo>
                      <a:lnTo>
                        <a:pt x="190" y="647"/>
                      </a:lnTo>
                      <a:lnTo>
                        <a:pt x="200" y="662"/>
                      </a:lnTo>
                      <a:lnTo>
                        <a:pt x="205" y="672"/>
                      </a:lnTo>
                      <a:lnTo>
                        <a:pt x="205" y="676"/>
                      </a:lnTo>
                      <a:lnTo>
                        <a:pt x="209" y="677"/>
                      </a:lnTo>
                      <a:lnTo>
                        <a:pt x="212" y="682"/>
                      </a:lnTo>
                      <a:lnTo>
                        <a:pt x="212" y="684"/>
                      </a:lnTo>
                      <a:lnTo>
                        <a:pt x="215" y="686"/>
                      </a:lnTo>
                      <a:lnTo>
                        <a:pt x="218" y="684"/>
                      </a:lnTo>
                      <a:lnTo>
                        <a:pt x="220" y="684"/>
                      </a:lnTo>
                      <a:lnTo>
                        <a:pt x="222" y="692"/>
                      </a:lnTo>
                      <a:lnTo>
                        <a:pt x="225" y="693"/>
                      </a:lnTo>
                      <a:lnTo>
                        <a:pt x="227" y="697"/>
                      </a:lnTo>
                      <a:lnTo>
                        <a:pt x="223" y="698"/>
                      </a:lnTo>
                      <a:lnTo>
                        <a:pt x="223" y="699"/>
                      </a:lnTo>
                      <a:lnTo>
                        <a:pt x="228" y="700"/>
                      </a:lnTo>
                      <a:lnTo>
                        <a:pt x="231" y="704"/>
                      </a:lnTo>
                      <a:lnTo>
                        <a:pt x="234" y="706"/>
                      </a:lnTo>
                      <a:lnTo>
                        <a:pt x="238" y="706"/>
                      </a:lnTo>
                      <a:lnTo>
                        <a:pt x="244" y="709"/>
                      </a:lnTo>
                      <a:lnTo>
                        <a:pt x="247" y="713"/>
                      </a:lnTo>
                      <a:lnTo>
                        <a:pt x="248" y="717"/>
                      </a:lnTo>
                      <a:lnTo>
                        <a:pt x="250" y="719"/>
                      </a:lnTo>
                      <a:lnTo>
                        <a:pt x="256" y="721"/>
                      </a:lnTo>
                      <a:lnTo>
                        <a:pt x="263" y="727"/>
                      </a:lnTo>
                      <a:lnTo>
                        <a:pt x="286" y="705"/>
                      </a:lnTo>
                      <a:lnTo>
                        <a:pt x="293" y="687"/>
                      </a:lnTo>
                      <a:lnTo>
                        <a:pt x="297" y="676"/>
                      </a:lnTo>
                      <a:lnTo>
                        <a:pt x="302" y="665"/>
                      </a:lnTo>
                      <a:lnTo>
                        <a:pt x="304" y="663"/>
                      </a:lnTo>
                      <a:lnTo>
                        <a:pt x="307" y="665"/>
                      </a:lnTo>
                      <a:lnTo>
                        <a:pt x="308" y="666"/>
                      </a:lnTo>
                      <a:lnTo>
                        <a:pt x="314" y="667"/>
                      </a:lnTo>
                      <a:lnTo>
                        <a:pt x="318" y="670"/>
                      </a:lnTo>
                      <a:lnTo>
                        <a:pt x="323" y="683"/>
                      </a:lnTo>
                      <a:lnTo>
                        <a:pt x="333" y="701"/>
                      </a:lnTo>
                      <a:lnTo>
                        <a:pt x="347" y="705"/>
                      </a:lnTo>
                      <a:lnTo>
                        <a:pt x="350" y="705"/>
                      </a:lnTo>
                      <a:lnTo>
                        <a:pt x="376" y="683"/>
                      </a:lnTo>
                      <a:lnTo>
                        <a:pt x="463" y="686"/>
                      </a:lnTo>
                      <a:lnTo>
                        <a:pt x="534" y="687"/>
                      </a:lnTo>
                      <a:lnTo>
                        <a:pt x="607" y="688"/>
                      </a:lnTo>
                      <a:lnTo>
                        <a:pt x="625" y="688"/>
                      </a:lnTo>
                      <a:lnTo>
                        <a:pt x="637" y="641"/>
                      </a:lnTo>
                      <a:lnTo>
                        <a:pt x="615" y="634"/>
                      </a:lnTo>
                      <a:lnTo>
                        <a:pt x="609" y="577"/>
                      </a:lnTo>
                      <a:lnTo>
                        <a:pt x="604" y="522"/>
                      </a:lnTo>
                      <a:lnTo>
                        <a:pt x="598" y="468"/>
                      </a:lnTo>
                      <a:lnTo>
                        <a:pt x="592" y="414"/>
                      </a:lnTo>
                      <a:lnTo>
                        <a:pt x="587" y="359"/>
                      </a:lnTo>
                      <a:lnTo>
                        <a:pt x="581" y="302"/>
                      </a:lnTo>
                      <a:lnTo>
                        <a:pt x="576" y="247"/>
                      </a:lnTo>
                      <a:lnTo>
                        <a:pt x="570" y="191"/>
                      </a:lnTo>
                      <a:lnTo>
                        <a:pt x="564" y="133"/>
                      </a:lnTo>
                      <a:lnTo>
                        <a:pt x="661" y="133"/>
                      </a:lnTo>
                      <a:lnTo>
                        <a:pt x="584" y="82"/>
                      </a:lnTo>
                      <a:lnTo>
                        <a:pt x="525" y="44"/>
                      </a:lnTo>
                      <a:lnTo>
                        <a:pt x="458" y="0"/>
                      </a:lnTo>
                      <a:lnTo>
                        <a:pt x="458" y="70"/>
                      </a:lnTo>
                      <a:lnTo>
                        <a:pt x="405" y="70"/>
                      </a:lnTo>
                      <a:lnTo>
                        <a:pt x="352" y="70"/>
                      </a:lnTo>
                      <a:lnTo>
                        <a:pt x="299" y="70"/>
                      </a:lnTo>
                      <a:lnTo>
                        <a:pt x="281" y="70"/>
                      </a:lnTo>
                      <a:lnTo>
                        <a:pt x="281" y="128"/>
                      </a:lnTo>
                      <a:lnTo>
                        <a:pt x="281" y="187"/>
                      </a:lnTo>
                      <a:lnTo>
                        <a:pt x="281" y="222"/>
                      </a:lnTo>
                      <a:lnTo>
                        <a:pt x="261" y="229"/>
                      </a:lnTo>
                      <a:lnTo>
                        <a:pt x="244" y="231"/>
                      </a:lnTo>
                      <a:lnTo>
                        <a:pt x="228" y="236"/>
                      </a:lnTo>
                      <a:lnTo>
                        <a:pt x="223" y="240"/>
                      </a:lnTo>
                      <a:lnTo>
                        <a:pt x="220" y="245"/>
                      </a:lnTo>
                      <a:lnTo>
                        <a:pt x="215" y="256"/>
                      </a:lnTo>
                      <a:lnTo>
                        <a:pt x="213" y="264"/>
                      </a:lnTo>
                      <a:lnTo>
                        <a:pt x="215" y="290"/>
                      </a:lnTo>
                      <a:lnTo>
                        <a:pt x="218" y="310"/>
                      </a:lnTo>
                      <a:lnTo>
                        <a:pt x="218" y="331"/>
                      </a:lnTo>
                      <a:lnTo>
                        <a:pt x="222" y="347"/>
                      </a:lnTo>
                      <a:lnTo>
                        <a:pt x="196" y="34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199" name="Freeform 198"/>
                <p:cNvSpPr>
                  <a:spLocks noChangeAspect="1"/>
                </p:cNvSpPr>
                <p:nvPr/>
              </p:nvSpPr>
              <p:spPr bwMode="gray">
                <a:xfrm>
                  <a:off x="4534693" y="3026122"/>
                  <a:ext cx="207963" cy="166688"/>
                </a:xfrm>
                <a:custGeom>
                  <a:avLst/>
                  <a:gdLst/>
                  <a:ahLst/>
                  <a:cxnLst>
                    <a:cxn ang="0">
                      <a:pos x="204" y="526"/>
                    </a:cxn>
                    <a:cxn ang="0">
                      <a:pos x="79" y="526"/>
                    </a:cxn>
                    <a:cxn ang="0">
                      <a:pos x="0" y="526"/>
                    </a:cxn>
                    <a:cxn ang="0">
                      <a:pos x="27" y="511"/>
                    </a:cxn>
                    <a:cxn ang="0">
                      <a:pos x="86" y="487"/>
                    </a:cxn>
                    <a:cxn ang="0">
                      <a:pos x="112" y="464"/>
                    </a:cxn>
                    <a:cxn ang="0">
                      <a:pos x="144" y="439"/>
                    </a:cxn>
                    <a:cxn ang="0">
                      <a:pos x="166" y="411"/>
                    </a:cxn>
                    <a:cxn ang="0">
                      <a:pos x="182" y="362"/>
                    </a:cxn>
                    <a:cxn ang="0">
                      <a:pos x="175" y="305"/>
                    </a:cxn>
                    <a:cxn ang="0">
                      <a:pos x="194" y="263"/>
                    </a:cxn>
                    <a:cxn ang="0">
                      <a:pos x="214" y="235"/>
                    </a:cxn>
                    <a:cxn ang="0">
                      <a:pos x="244" y="184"/>
                    </a:cxn>
                    <a:cxn ang="0">
                      <a:pos x="299" y="155"/>
                    </a:cxn>
                    <a:cxn ang="0">
                      <a:pos x="348" y="120"/>
                    </a:cxn>
                    <a:cxn ang="0">
                      <a:pos x="376" y="56"/>
                    </a:cxn>
                    <a:cxn ang="0">
                      <a:pos x="419" y="0"/>
                    </a:cxn>
                    <a:cxn ang="0">
                      <a:pos x="465" y="48"/>
                    </a:cxn>
                    <a:cxn ang="0">
                      <a:pos x="507" y="45"/>
                    </a:cxn>
                    <a:cxn ang="0">
                      <a:pos x="548" y="40"/>
                    </a:cxn>
                    <a:cxn ang="0">
                      <a:pos x="574" y="53"/>
                    </a:cxn>
                    <a:cxn ang="0">
                      <a:pos x="604" y="56"/>
                    </a:cxn>
                    <a:cxn ang="0">
                      <a:pos x="612" y="71"/>
                    </a:cxn>
                    <a:cxn ang="0">
                      <a:pos x="621" y="79"/>
                    </a:cxn>
                    <a:cxn ang="0">
                      <a:pos x="621" y="85"/>
                    </a:cxn>
                    <a:cxn ang="0">
                      <a:pos x="622" y="104"/>
                    </a:cxn>
                    <a:cxn ang="0">
                      <a:pos x="626" y="131"/>
                    </a:cxn>
                    <a:cxn ang="0">
                      <a:pos x="631" y="152"/>
                    </a:cxn>
                    <a:cxn ang="0">
                      <a:pos x="629" y="166"/>
                    </a:cxn>
                    <a:cxn ang="0">
                      <a:pos x="633" y="186"/>
                    </a:cxn>
                    <a:cxn ang="0">
                      <a:pos x="649" y="215"/>
                    </a:cxn>
                    <a:cxn ang="0">
                      <a:pos x="651" y="224"/>
                    </a:cxn>
                    <a:cxn ang="0">
                      <a:pos x="649" y="242"/>
                    </a:cxn>
                    <a:cxn ang="0">
                      <a:pos x="639" y="242"/>
                    </a:cxn>
                    <a:cxn ang="0">
                      <a:pos x="611" y="242"/>
                    </a:cxn>
                    <a:cxn ang="0">
                      <a:pos x="567" y="247"/>
                    </a:cxn>
                    <a:cxn ang="0">
                      <a:pos x="553" y="247"/>
                    </a:cxn>
                    <a:cxn ang="0">
                      <a:pos x="551" y="263"/>
                    </a:cxn>
                    <a:cxn ang="0">
                      <a:pos x="527" y="273"/>
                    </a:cxn>
                    <a:cxn ang="0">
                      <a:pos x="508" y="273"/>
                    </a:cxn>
                    <a:cxn ang="0">
                      <a:pos x="502" y="288"/>
                    </a:cxn>
                    <a:cxn ang="0">
                      <a:pos x="509" y="293"/>
                    </a:cxn>
                    <a:cxn ang="0">
                      <a:pos x="504" y="309"/>
                    </a:cxn>
                    <a:cxn ang="0">
                      <a:pos x="510" y="310"/>
                    </a:cxn>
                    <a:cxn ang="0">
                      <a:pos x="514" y="321"/>
                    </a:cxn>
                    <a:cxn ang="0">
                      <a:pos x="461" y="342"/>
                    </a:cxn>
                    <a:cxn ang="0">
                      <a:pos x="433" y="363"/>
                    </a:cxn>
                    <a:cxn ang="0">
                      <a:pos x="424" y="376"/>
                    </a:cxn>
                    <a:cxn ang="0">
                      <a:pos x="385" y="391"/>
                    </a:cxn>
                    <a:cxn ang="0">
                      <a:pos x="354" y="392"/>
                    </a:cxn>
                    <a:cxn ang="0">
                      <a:pos x="350" y="406"/>
                    </a:cxn>
                    <a:cxn ang="0">
                      <a:pos x="330" y="405"/>
                    </a:cxn>
                    <a:cxn ang="0">
                      <a:pos x="312" y="413"/>
                    </a:cxn>
                    <a:cxn ang="0">
                      <a:pos x="287" y="423"/>
                    </a:cxn>
                  </a:cxnLst>
                  <a:rect l="0" t="0" r="r" b="b"/>
                  <a:pathLst>
                    <a:path w="656" h="526">
                      <a:moveTo>
                        <a:pt x="240" y="457"/>
                      </a:moveTo>
                      <a:lnTo>
                        <a:pt x="240" y="526"/>
                      </a:lnTo>
                      <a:lnTo>
                        <a:pt x="204" y="526"/>
                      </a:lnTo>
                      <a:lnTo>
                        <a:pt x="161" y="526"/>
                      </a:lnTo>
                      <a:lnTo>
                        <a:pt x="120" y="526"/>
                      </a:lnTo>
                      <a:lnTo>
                        <a:pt x="79" y="526"/>
                      </a:lnTo>
                      <a:lnTo>
                        <a:pt x="43" y="526"/>
                      </a:lnTo>
                      <a:lnTo>
                        <a:pt x="9" y="526"/>
                      </a:lnTo>
                      <a:lnTo>
                        <a:pt x="0" y="526"/>
                      </a:lnTo>
                      <a:lnTo>
                        <a:pt x="5" y="515"/>
                      </a:lnTo>
                      <a:lnTo>
                        <a:pt x="14" y="511"/>
                      </a:lnTo>
                      <a:lnTo>
                        <a:pt x="27" y="511"/>
                      </a:lnTo>
                      <a:lnTo>
                        <a:pt x="46" y="507"/>
                      </a:lnTo>
                      <a:lnTo>
                        <a:pt x="77" y="495"/>
                      </a:lnTo>
                      <a:lnTo>
                        <a:pt x="86" y="487"/>
                      </a:lnTo>
                      <a:lnTo>
                        <a:pt x="97" y="475"/>
                      </a:lnTo>
                      <a:lnTo>
                        <a:pt x="101" y="472"/>
                      </a:lnTo>
                      <a:lnTo>
                        <a:pt x="112" y="464"/>
                      </a:lnTo>
                      <a:lnTo>
                        <a:pt x="129" y="456"/>
                      </a:lnTo>
                      <a:lnTo>
                        <a:pt x="140" y="445"/>
                      </a:lnTo>
                      <a:lnTo>
                        <a:pt x="144" y="439"/>
                      </a:lnTo>
                      <a:lnTo>
                        <a:pt x="149" y="437"/>
                      </a:lnTo>
                      <a:lnTo>
                        <a:pt x="154" y="433"/>
                      </a:lnTo>
                      <a:lnTo>
                        <a:pt x="166" y="411"/>
                      </a:lnTo>
                      <a:lnTo>
                        <a:pt x="182" y="384"/>
                      </a:lnTo>
                      <a:lnTo>
                        <a:pt x="183" y="379"/>
                      </a:lnTo>
                      <a:lnTo>
                        <a:pt x="182" y="362"/>
                      </a:lnTo>
                      <a:lnTo>
                        <a:pt x="172" y="343"/>
                      </a:lnTo>
                      <a:lnTo>
                        <a:pt x="175" y="332"/>
                      </a:lnTo>
                      <a:lnTo>
                        <a:pt x="175" y="305"/>
                      </a:lnTo>
                      <a:lnTo>
                        <a:pt x="177" y="297"/>
                      </a:lnTo>
                      <a:lnTo>
                        <a:pt x="194" y="267"/>
                      </a:lnTo>
                      <a:lnTo>
                        <a:pt x="194" y="263"/>
                      </a:lnTo>
                      <a:lnTo>
                        <a:pt x="207" y="256"/>
                      </a:lnTo>
                      <a:lnTo>
                        <a:pt x="204" y="258"/>
                      </a:lnTo>
                      <a:lnTo>
                        <a:pt x="214" y="235"/>
                      </a:lnTo>
                      <a:lnTo>
                        <a:pt x="213" y="224"/>
                      </a:lnTo>
                      <a:lnTo>
                        <a:pt x="235" y="198"/>
                      </a:lnTo>
                      <a:lnTo>
                        <a:pt x="244" y="184"/>
                      </a:lnTo>
                      <a:lnTo>
                        <a:pt x="253" y="175"/>
                      </a:lnTo>
                      <a:lnTo>
                        <a:pt x="271" y="166"/>
                      </a:lnTo>
                      <a:lnTo>
                        <a:pt x="299" y="155"/>
                      </a:lnTo>
                      <a:lnTo>
                        <a:pt x="314" y="148"/>
                      </a:lnTo>
                      <a:lnTo>
                        <a:pt x="337" y="132"/>
                      </a:lnTo>
                      <a:lnTo>
                        <a:pt x="348" y="120"/>
                      </a:lnTo>
                      <a:lnTo>
                        <a:pt x="354" y="102"/>
                      </a:lnTo>
                      <a:lnTo>
                        <a:pt x="365" y="89"/>
                      </a:lnTo>
                      <a:lnTo>
                        <a:pt x="376" y="56"/>
                      </a:lnTo>
                      <a:lnTo>
                        <a:pt x="392" y="12"/>
                      </a:lnTo>
                      <a:lnTo>
                        <a:pt x="398" y="7"/>
                      </a:lnTo>
                      <a:lnTo>
                        <a:pt x="419" y="0"/>
                      </a:lnTo>
                      <a:lnTo>
                        <a:pt x="429" y="18"/>
                      </a:lnTo>
                      <a:lnTo>
                        <a:pt x="443" y="32"/>
                      </a:lnTo>
                      <a:lnTo>
                        <a:pt x="465" y="48"/>
                      </a:lnTo>
                      <a:lnTo>
                        <a:pt x="475" y="51"/>
                      </a:lnTo>
                      <a:lnTo>
                        <a:pt x="499" y="42"/>
                      </a:lnTo>
                      <a:lnTo>
                        <a:pt x="507" y="45"/>
                      </a:lnTo>
                      <a:lnTo>
                        <a:pt x="525" y="45"/>
                      </a:lnTo>
                      <a:lnTo>
                        <a:pt x="541" y="43"/>
                      </a:lnTo>
                      <a:lnTo>
                        <a:pt x="548" y="40"/>
                      </a:lnTo>
                      <a:lnTo>
                        <a:pt x="557" y="45"/>
                      </a:lnTo>
                      <a:lnTo>
                        <a:pt x="564" y="51"/>
                      </a:lnTo>
                      <a:lnTo>
                        <a:pt x="574" y="53"/>
                      </a:lnTo>
                      <a:lnTo>
                        <a:pt x="580" y="53"/>
                      </a:lnTo>
                      <a:lnTo>
                        <a:pt x="585" y="52"/>
                      </a:lnTo>
                      <a:lnTo>
                        <a:pt x="604" y="56"/>
                      </a:lnTo>
                      <a:lnTo>
                        <a:pt x="604" y="61"/>
                      </a:lnTo>
                      <a:lnTo>
                        <a:pt x="606" y="66"/>
                      </a:lnTo>
                      <a:lnTo>
                        <a:pt x="612" y="71"/>
                      </a:lnTo>
                      <a:lnTo>
                        <a:pt x="613" y="73"/>
                      </a:lnTo>
                      <a:lnTo>
                        <a:pt x="617" y="78"/>
                      </a:lnTo>
                      <a:lnTo>
                        <a:pt x="621" y="79"/>
                      </a:lnTo>
                      <a:lnTo>
                        <a:pt x="623" y="83"/>
                      </a:lnTo>
                      <a:lnTo>
                        <a:pt x="622" y="85"/>
                      </a:lnTo>
                      <a:lnTo>
                        <a:pt x="621" y="85"/>
                      </a:lnTo>
                      <a:lnTo>
                        <a:pt x="620" y="88"/>
                      </a:lnTo>
                      <a:lnTo>
                        <a:pt x="626" y="96"/>
                      </a:lnTo>
                      <a:lnTo>
                        <a:pt x="622" y="104"/>
                      </a:lnTo>
                      <a:lnTo>
                        <a:pt x="624" y="111"/>
                      </a:lnTo>
                      <a:lnTo>
                        <a:pt x="627" y="122"/>
                      </a:lnTo>
                      <a:lnTo>
                        <a:pt x="626" y="131"/>
                      </a:lnTo>
                      <a:lnTo>
                        <a:pt x="626" y="141"/>
                      </a:lnTo>
                      <a:lnTo>
                        <a:pt x="623" y="144"/>
                      </a:lnTo>
                      <a:lnTo>
                        <a:pt x="631" y="152"/>
                      </a:lnTo>
                      <a:lnTo>
                        <a:pt x="631" y="156"/>
                      </a:lnTo>
                      <a:lnTo>
                        <a:pt x="631" y="160"/>
                      </a:lnTo>
                      <a:lnTo>
                        <a:pt x="629" y="166"/>
                      </a:lnTo>
                      <a:lnTo>
                        <a:pt x="628" y="171"/>
                      </a:lnTo>
                      <a:lnTo>
                        <a:pt x="631" y="179"/>
                      </a:lnTo>
                      <a:lnTo>
                        <a:pt x="633" y="186"/>
                      </a:lnTo>
                      <a:lnTo>
                        <a:pt x="633" y="192"/>
                      </a:lnTo>
                      <a:lnTo>
                        <a:pt x="640" y="207"/>
                      </a:lnTo>
                      <a:lnTo>
                        <a:pt x="649" y="215"/>
                      </a:lnTo>
                      <a:lnTo>
                        <a:pt x="656" y="220"/>
                      </a:lnTo>
                      <a:lnTo>
                        <a:pt x="656" y="222"/>
                      </a:lnTo>
                      <a:lnTo>
                        <a:pt x="651" y="224"/>
                      </a:lnTo>
                      <a:lnTo>
                        <a:pt x="648" y="231"/>
                      </a:lnTo>
                      <a:lnTo>
                        <a:pt x="647" y="238"/>
                      </a:lnTo>
                      <a:lnTo>
                        <a:pt x="649" y="242"/>
                      </a:lnTo>
                      <a:lnTo>
                        <a:pt x="649" y="245"/>
                      </a:lnTo>
                      <a:lnTo>
                        <a:pt x="647" y="246"/>
                      </a:lnTo>
                      <a:lnTo>
                        <a:pt x="639" y="242"/>
                      </a:lnTo>
                      <a:lnTo>
                        <a:pt x="627" y="242"/>
                      </a:lnTo>
                      <a:lnTo>
                        <a:pt x="616" y="241"/>
                      </a:lnTo>
                      <a:lnTo>
                        <a:pt x="611" y="242"/>
                      </a:lnTo>
                      <a:lnTo>
                        <a:pt x="580" y="242"/>
                      </a:lnTo>
                      <a:lnTo>
                        <a:pt x="570" y="245"/>
                      </a:lnTo>
                      <a:lnTo>
                        <a:pt x="567" y="247"/>
                      </a:lnTo>
                      <a:lnTo>
                        <a:pt x="563" y="249"/>
                      </a:lnTo>
                      <a:lnTo>
                        <a:pt x="556" y="246"/>
                      </a:lnTo>
                      <a:lnTo>
                        <a:pt x="553" y="247"/>
                      </a:lnTo>
                      <a:lnTo>
                        <a:pt x="551" y="252"/>
                      </a:lnTo>
                      <a:lnTo>
                        <a:pt x="552" y="257"/>
                      </a:lnTo>
                      <a:lnTo>
                        <a:pt x="551" y="263"/>
                      </a:lnTo>
                      <a:lnTo>
                        <a:pt x="548" y="266"/>
                      </a:lnTo>
                      <a:lnTo>
                        <a:pt x="535" y="272"/>
                      </a:lnTo>
                      <a:lnTo>
                        <a:pt x="527" y="273"/>
                      </a:lnTo>
                      <a:lnTo>
                        <a:pt x="520" y="274"/>
                      </a:lnTo>
                      <a:lnTo>
                        <a:pt x="513" y="273"/>
                      </a:lnTo>
                      <a:lnTo>
                        <a:pt x="508" y="273"/>
                      </a:lnTo>
                      <a:lnTo>
                        <a:pt x="503" y="277"/>
                      </a:lnTo>
                      <a:lnTo>
                        <a:pt x="502" y="282"/>
                      </a:lnTo>
                      <a:lnTo>
                        <a:pt x="502" y="288"/>
                      </a:lnTo>
                      <a:lnTo>
                        <a:pt x="503" y="290"/>
                      </a:lnTo>
                      <a:lnTo>
                        <a:pt x="508" y="290"/>
                      </a:lnTo>
                      <a:lnTo>
                        <a:pt x="509" y="293"/>
                      </a:lnTo>
                      <a:lnTo>
                        <a:pt x="504" y="298"/>
                      </a:lnTo>
                      <a:lnTo>
                        <a:pt x="503" y="309"/>
                      </a:lnTo>
                      <a:lnTo>
                        <a:pt x="504" y="309"/>
                      </a:lnTo>
                      <a:lnTo>
                        <a:pt x="507" y="308"/>
                      </a:lnTo>
                      <a:lnTo>
                        <a:pt x="509" y="308"/>
                      </a:lnTo>
                      <a:lnTo>
                        <a:pt x="510" y="310"/>
                      </a:lnTo>
                      <a:lnTo>
                        <a:pt x="515" y="314"/>
                      </a:lnTo>
                      <a:lnTo>
                        <a:pt x="516" y="317"/>
                      </a:lnTo>
                      <a:lnTo>
                        <a:pt x="514" y="321"/>
                      </a:lnTo>
                      <a:lnTo>
                        <a:pt x="493" y="325"/>
                      </a:lnTo>
                      <a:lnTo>
                        <a:pt x="467" y="342"/>
                      </a:lnTo>
                      <a:lnTo>
                        <a:pt x="461" y="342"/>
                      </a:lnTo>
                      <a:lnTo>
                        <a:pt x="446" y="348"/>
                      </a:lnTo>
                      <a:lnTo>
                        <a:pt x="436" y="355"/>
                      </a:lnTo>
                      <a:lnTo>
                        <a:pt x="433" y="363"/>
                      </a:lnTo>
                      <a:lnTo>
                        <a:pt x="433" y="365"/>
                      </a:lnTo>
                      <a:lnTo>
                        <a:pt x="430" y="371"/>
                      </a:lnTo>
                      <a:lnTo>
                        <a:pt x="424" y="376"/>
                      </a:lnTo>
                      <a:lnTo>
                        <a:pt x="418" y="381"/>
                      </a:lnTo>
                      <a:lnTo>
                        <a:pt x="401" y="389"/>
                      </a:lnTo>
                      <a:lnTo>
                        <a:pt x="385" y="391"/>
                      </a:lnTo>
                      <a:lnTo>
                        <a:pt x="376" y="391"/>
                      </a:lnTo>
                      <a:lnTo>
                        <a:pt x="371" y="394"/>
                      </a:lnTo>
                      <a:lnTo>
                        <a:pt x="354" y="392"/>
                      </a:lnTo>
                      <a:lnTo>
                        <a:pt x="353" y="396"/>
                      </a:lnTo>
                      <a:lnTo>
                        <a:pt x="353" y="405"/>
                      </a:lnTo>
                      <a:lnTo>
                        <a:pt x="350" y="406"/>
                      </a:lnTo>
                      <a:lnTo>
                        <a:pt x="342" y="406"/>
                      </a:lnTo>
                      <a:lnTo>
                        <a:pt x="337" y="403"/>
                      </a:lnTo>
                      <a:lnTo>
                        <a:pt x="330" y="405"/>
                      </a:lnTo>
                      <a:lnTo>
                        <a:pt x="323" y="403"/>
                      </a:lnTo>
                      <a:lnTo>
                        <a:pt x="319" y="407"/>
                      </a:lnTo>
                      <a:lnTo>
                        <a:pt x="312" y="413"/>
                      </a:lnTo>
                      <a:lnTo>
                        <a:pt x="306" y="417"/>
                      </a:lnTo>
                      <a:lnTo>
                        <a:pt x="299" y="423"/>
                      </a:lnTo>
                      <a:lnTo>
                        <a:pt x="287" y="423"/>
                      </a:lnTo>
                      <a:lnTo>
                        <a:pt x="266" y="437"/>
                      </a:lnTo>
                      <a:lnTo>
                        <a:pt x="240" y="45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00" name="Freeform 199"/>
                <p:cNvSpPr>
                  <a:spLocks noChangeAspect="1"/>
                </p:cNvSpPr>
                <p:nvPr/>
              </p:nvSpPr>
              <p:spPr bwMode="gray">
                <a:xfrm>
                  <a:off x="5474492" y="3484909"/>
                  <a:ext cx="177800" cy="234950"/>
                </a:xfrm>
                <a:custGeom>
                  <a:avLst/>
                  <a:gdLst/>
                  <a:ahLst/>
                  <a:cxnLst>
                    <a:cxn ang="0">
                      <a:pos x="6" y="708"/>
                    </a:cxn>
                    <a:cxn ang="0">
                      <a:pos x="0" y="604"/>
                    </a:cxn>
                    <a:cxn ang="0">
                      <a:pos x="3" y="496"/>
                    </a:cxn>
                    <a:cxn ang="0">
                      <a:pos x="48" y="437"/>
                    </a:cxn>
                    <a:cxn ang="0">
                      <a:pos x="102" y="414"/>
                    </a:cxn>
                    <a:cxn ang="0">
                      <a:pos x="148" y="384"/>
                    </a:cxn>
                    <a:cxn ang="0">
                      <a:pos x="302" y="297"/>
                    </a:cxn>
                    <a:cxn ang="0">
                      <a:pos x="384" y="212"/>
                    </a:cxn>
                    <a:cxn ang="0">
                      <a:pos x="166" y="154"/>
                    </a:cxn>
                    <a:cxn ang="0">
                      <a:pos x="132" y="122"/>
                    </a:cxn>
                    <a:cxn ang="0">
                      <a:pos x="119" y="107"/>
                    </a:cxn>
                    <a:cxn ang="0">
                      <a:pos x="103" y="88"/>
                    </a:cxn>
                    <a:cxn ang="0">
                      <a:pos x="103" y="55"/>
                    </a:cxn>
                    <a:cxn ang="0">
                      <a:pos x="120" y="25"/>
                    </a:cxn>
                    <a:cxn ang="0">
                      <a:pos x="130" y="29"/>
                    </a:cxn>
                    <a:cxn ang="0">
                      <a:pos x="151" y="57"/>
                    </a:cxn>
                    <a:cxn ang="0">
                      <a:pos x="186" y="84"/>
                    </a:cxn>
                    <a:cxn ang="0">
                      <a:pos x="222" y="77"/>
                    </a:cxn>
                    <a:cxn ang="0">
                      <a:pos x="248" y="64"/>
                    </a:cxn>
                    <a:cxn ang="0">
                      <a:pos x="258" y="57"/>
                    </a:cxn>
                    <a:cxn ang="0">
                      <a:pos x="269" y="61"/>
                    </a:cxn>
                    <a:cxn ang="0">
                      <a:pos x="291" y="67"/>
                    </a:cxn>
                    <a:cxn ang="0">
                      <a:pos x="317" y="61"/>
                    </a:cxn>
                    <a:cxn ang="0">
                      <a:pos x="336" y="48"/>
                    </a:cxn>
                    <a:cxn ang="0">
                      <a:pos x="365" y="46"/>
                    </a:cxn>
                    <a:cxn ang="0">
                      <a:pos x="393" y="43"/>
                    </a:cxn>
                    <a:cxn ang="0">
                      <a:pos x="417" y="33"/>
                    </a:cxn>
                    <a:cxn ang="0">
                      <a:pos x="451" y="28"/>
                    </a:cxn>
                    <a:cxn ang="0">
                      <a:pos x="473" y="25"/>
                    </a:cxn>
                    <a:cxn ang="0">
                      <a:pos x="501" y="17"/>
                    </a:cxn>
                    <a:cxn ang="0">
                      <a:pos x="527" y="0"/>
                    </a:cxn>
                    <a:cxn ang="0">
                      <a:pos x="555" y="7"/>
                    </a:cxn>
                    <a:cxn ang="0">
                      <a:pos x="555" y="19"/>
                    </a:cxn>
                    <a:cxn ang="0">
                      <a:pos x="548" y="41"/>
                    </a:cxn>
                    <a:cxn ang="0">
                      <a:pos x="552" y="59"/>
                    </a:cxn>
                    <a:cxn ang="0">
                      <a:pos x="551" y="78"/>
                    </a:cxn>
                    <a:cxn ang="0">
                      <a:pos x="551" y="84"/>
                    </a:cxn>
                    <a:cxn ang="0">
                      <a:pos x="556" y="84"/>
                    </a:cxn>
                    <a:cxn ang="0">
                      <a:pos x="560" y="91"/>
                    </a:cxn>
                    <a:cxn ang="0">
                      <a:pos x="545" y="88"/>
                    </a:cxn>
                    <a:cxn ang="0">
                      <a:pos x="539" y="99"/>
                    </a:cxn>
                    <a:cxn ang="0">
                      <a:pos x="530" y="145"/>
                    </a:cxn>
                    <a:cxn ang="0">
                      <a:pos x="518" y="164"/>
                    </a:cxn>
                    <a:cxn ang="0">
                      <a:pos x="497" y="202"/>
                    </a:cxn>
                    <a:cxn ang="0">
                      <a:pos x="485" y="215"/>
                    </a:cxn>
                    <a:cxn ang="0">
                      <a:pos x="479" y="237"/>
                    </a:cxn>
                    <a:cxn ang="0">
                      <a:pos x="444" y="303"/>
                    </a:cxn>
                    <a:cxn ang="0">
                      <a:pos x="422" y="351"/>
                    </a:cxn>
                    <a:cxn ang="0">
                      <a:pos x="414" y="358"/>
                    </a:cxn>
                    <a:cxn ang="0">
                      <a:pos x="389" y="389"/>
                    </a:cxn>
                    <a:cxn ang="0">
                      <a:pos x="382" y="405"/>
                    </a:cxn>
                    <a:cxn ang="0">
                      <a:pos x="363" y="432"/>
                    </a:cxn>
                    <a:cxn ang="0">
                      <a:pos x="334" y="461"/>
                    </a:cxn>
                    <a:cxn ang="0">
                      <a:pos x="297" y="492"/>
                    </a:cxn>
                    <a:cxn ang="0">
                      <a:pos x="277" y="520"/>
                    </a:cxn>
                    <a:cxn ang="0">
                      <a:pos x="243" y="545"/>
                    </a:cxn>
                    <a:cxn ang="0">
                      <a:pos x="216" y="554"/>
                    </a:cxn>
                    <a:cxn ang="0">
                      <a:pos x="120" y="640"/>
                    </a:cxn>
                    <a:cxn ang="0">
                      <a:pos x="91" y="663"/>
                    </a:cxn>
                    <a:cxn ang="0">
                      <a:pos x="87" y="665"/>
                    </a:cxn>
                    <a:cxn ang="0">
                      <a:pos x="83" y="674"/>
                    </a:cxn>
                    <a:cxn ang="0">
                      <a:pos x="61" y="705"/>
                    </a:cxn>
                    <a:cxn ang="0">
                      <a:pos x="32" y="739"/>
                    </a:cxn>
                  </a:cxnLst>
                  <a:rect l="0" t="0" r="r" b="b"/>
                  <a:pathLst>
                    <a:path w="561" h="740">
                      <a:moveTo>
                        <a:pt x="30" y="740"/>
                      </a:moveTo>
                      <a:lnTo>
                        <a:pt x="29" y="737"/>
                      </a:lnTo>
                      <a:lnTo>
                        <a:pt x="6" y="708"/>
                      </a:lnTo>
                      <a:lnTo>
                        <a:pt x="0" y="700"/>
                      </a:lnTo>
                      <a:lnTo>
                        <a:pt x="0" y="657"/>
                      </a:lnTo>
                      <a:lnTo>
                        <a:pt x="0" y="604"/>
                      </a:lnTo>
                      <a:lnTo>
                        <a:pt x="0" y="551"/>
                      </a:lnTo>
                      <a:lnTo>
                        <a:pt x="0" y="498"/>
                      </a:lnTo>
                      <a:lnTo>
                        <a:pt x="3" y="496"/>
                      </a:lnTo>
                      <a:lnTo>
                        <a:pt x="25" y="474"/>
                      </a:lnTo>
                      <a:lnTo>
                        <a:pt x="46" y="442"/>
                      </a:lnTo>
                      <a:lnTo>
                        <a:pt x="48" y="437"/>
                      </a:lnTo>
                      <a:lnTo>
                        <a:pt x="51" y="433"/>
                      </a:lnTo>
                      <a:lnTo>
                        <a:pt x="66" y="426"/>
                      </a:lnTo>
                      <a:lnTo>
                        <a:pt x="102" y="414"/>
                      </a:lnTo>
                      <a:lnTo>
                        <a:pt x="114" y="401"/>
                      </a:lnTo>
                      <a:lnTo>
                        <a:pt x="127" y="393"/>
                      </a:lnTo>
                      <a:lnTo>
                        <a:pt x="148" y="384"/>
                      </a:lnTo>
                      <a:lnTo>
                        <a:pt x="157" y="379"/>
                      </a:lnTo>
                      <a:lnTo>
                        <a:pt x="221" y="379"/>
                      </a:lnTo>
                      <a:lnTo>
                        <a:pt x="302" y="297"/>
                      </a:lnTo>
                      <a:lnTo>
                        <a:pt x="373" y="227"/>
                      </a:lnTo>
                      <a:lnTo>
                        <a:pt x="383" y="215"/>
                      </a:lnTo>
                      <a:lnTo>
                        <a:pt x="384" y="212"/>
                      </a:lnTo>
                      <a:lnTo>
                        <a:pt x="331" y="213"/>
                      </a:lnTo>
                      <a:lnTo>
                        <a:pt x="244" y="181"/>
                      </a:lnTo>
                      <a:lnTo>
                        <a:pt x="166" y="154"/>
                      </a:lnTo>
                      <a:lnTo>
                        <a:pt x="159" y="147"/>
                      </a:lnTo>
                      <a:lnTo>
                        <a:pt x="140" y="132"/>
                      </a:lnTo>
                      <a:lnTo>
                        <a:pt x="132" y="122"/>
                      </a:lnTo>
                      <a:lnTo>
                        <a:pt x="126" y="116"/>
                      </a:lnTo>
                      <a:lnTo>
                        <a:pt x="124" y="110"/>
                      </a:lnTo>
                      <a:lnTo>
                        <a:pt x="119" y="107"/>
                      </a:lnTo>
                      <a:lnTo>
                        <a:pt x="113" y="100"/>
                      </a:lnTo>
                      <a:lnTo>
                        <a:pt x="110" y="95"/>
                      </a:lnTo>
                      <a:lnTo>
                        <a:pt x="103" y="88"/>
                      </a:lnTo>
                      <a:lnTo>
                        <a:pt x="98" y="65"/>
                      </a:lnTo>
                      <a:lnTo>
                        <a:pt x="99" y="60"/>
                      </a:lnTo>
                      <a:lnTo>
                        <a:pt x="103" y="55"/>
                      </a:lnTo>
                      <a:lnTo>
                        <a:pt x="105" y="49"/>
                      </a:lnTo>
                      <a:lnTo>
                        <a:pt x="115" y="37"/>
                      </a:lnTo>
                      <a:lnTo>
                        <a:pt x="120" y="25"/>
                      </a:lnTo>
                      <a:lnTo>
                        <a:pt x="123" y="23"/>
                      </a:lnTo>
                      <a:lnTo>
                        <a:pt x="125" y="27"/>
                      </a:lnTo>
                      <a:lnTo>
                        <a:pt x="130" y="29"/>
                      </a:lnTo>
                      <a:lnTo>
                        <a:pt x="135" y="38"/>
                      </a:lnTo>
                      <a:lnTo>
                        <a:pt x="140" y="41"/>
                      </a:lnTo>
                      <a:lnTo>
                        <a:pt x="151" y="57"/>
                      </a:lnTo>
                      <a:lnTo>
                        <a:pt x="167" y="73"/>
                      </a:lnTo>
                      <a:lnTo>
                        <a:pt x="179" y="82"/>
                      </a:lnTo>
                      <a:lnTo>
                        <a:pt x="186" y="84"/>
                      </a:lnTo>
                      <a:lnTo>
                        <a:pt x="193" y="82"/>
                      </a:lnTo>
                      <a:lnTo>
                        <a:pt x="215" y="83"/>
                      </a:lnTo>
                      <a:lnTo>
                        <a:pt x="222" y="77"/>
                      </a:lnTo>
                      <a:lnTo>
                        <a:pt x="231" y="72"/>
                      </a:lnTo>
                      <a:lnTo>
                        <a:pt x="238" y="70"/>
                      </a:lnTo>
                      <a:lnTo>
                        <a:pt x="248" y="64"/>
                      </a:lnTo>
                      <a:lnTo>
                        <a:pt x="253" y="62"/>
                      </a:lnTo>
                      <a:lnTo>
                        <a:pt x="255" y="60"/>
                      </a:lnTo>
                      <a:lnTo>
                        <a:pt x="258" y="57"/>
                      </a:lnTo>
                      <a:lnTo>
                        <a:pt x="260" y="57"/>
                      </a:lnTo>
                      <a:lnTo>
                        <a:pt x="265" y="61"/>
                      </a:lnTo>
                      <a:lnTo>
                        <a:pt x="269" y="61"/>
                      </a:lnTo>
                      <a:lnTo>
                        <a:pt x="271" y="62"/>
                      </a:lnTo>
                      <a:lnTo>
                        <a:pt x="283" y="61"/>
                      </a:lnTo>
                      <a:lnTo>
                        <a:pt x="291" y="67"/>
                      </a:lnTo>
                      <a:lnTo>
                        <a:pt x="302" y="67"/>
                      </a:lnTo>
                      <a:lnTo>
                        <a:pt x="312" y="65"/>
                      </a:lnTo>
                      <a:lnTo>
                        <a:pt x="317" y="61"/>
                      </a:lnTo>
                      <a:lnTo>
                        <a:pt x="322" y="56"/>
                      </a:lnTo>
                      <a:lnTo>
                        <a:pt x="331" y="54"/>
                      </a:lnTo>
                      <a:lnTo>
                        <a:pt x="336" y="48"/>
                      </a:lnTo>
                      <a:lnTo>
                        <a:pt x="342" y="44"/>
                      </a:lnTo>
                      <a:lnTo>
                        <a:pt x="353" y="41"/>
                      </a:lnTo>
                      <a:lnTo>
                        <a:pt x="365" y="46"/>
                      </a:lnTo>
                      <a:lnTo>
                        <a:pt x="372" y="45"/>
                      </a:lnTo>
                      <a:lnTo>
                        <a:pt x="382" y="44"/>
                      </a:lnTo>
                      <a:lnTo>
                        <a:pt x="393" y="43"/>
                      </a:lnTo>
                      <a:lnTo>
                        <a:pt x="398" y="41"/>
                      </a:lnTo>
                      <a:lnTo>
                        <a:pt x="411" y="33"/>
                      </a:lnTo>
                      <a:lnTo>
                        <a:pt x="417" y="33"/>
                      </a:lnTo>
                      <a:lnTo>
                        <a:pt x="430" y="37"/>
                      </a:lnTo>
                      <a:lnTo>
                        <a:pt x="447" y="29"/>
                      </a:lnTo>
                      <a:lnTo>
                        <a:pt x="451" y="28"/>
                      </a:lnTo>
                      <a:lnTo>
                        <a:pt x="458" y="29"/>
                      </a:lnTo>
                      <a:lnTo>
                        <a:pt x="462" y="24"/>
                      </a:lnTo>
                      <a:lnTo>
                        <a:pt x="473" y="25"/>
                      </a:lnTo>
                      <a:lnTo>
                        <a:pt x="481" y="24"/>
                      </a:lnTo>
                      <a:lnTo>
                        <a:pt x="496" y="21"/>
                      </a:lnTo>
                      <a:lnTo>
                        <a:pt x="501" y="17"/>
                      </a:lnTo>
                      <a:lnTo>
                        <a:pt x="514" y="12"/>
                      </a:lnTo>
                      <a:lnTo>
                        <a:pt x="518" y="2"/>
                      </a:lnTo>
                      <a:lnTo>
                        <a:pt x="527" y="0"/>
                      </a:lnTo>
                      <a:lnTo>
                        <a:pt x="535" y="0"/>
                      </a:lnTo>
                      <a:lnTo>
                        <a:pt x="546" y="7"/>
                      </a:lnTo>
                      <a:lnTo>
                        <a:pt x="555" y="7"/>
                      </a:lnTo>
                      <a:lnTo>
                        <a:pt x="556" y="8"/>
                      </a:lnTo>
                      <a:lnTo>
                        <a:pt x="555" y="14"/>
                      </a:lnTo>
                      <a:lnTo>
                        <a:pt x="555" y="19"/>
                      </a:lnTo>
                      <a:lnTo>
                        <a:pt x="549" y="27"/>
                      </a:lnTo>
                      <a:lnTo>
                        <a:pt x="548" y="33"/>
                      </a:lnTo>
                      <a:lnTo>
                        <a:pt x="548" y="41"/>
                      </a:lnTo>
                      <a:lnTo>
                        <a:pt x="554" y="46"/>
                      </a:lnTo>
                      <a:lnTo>
                        <a:pt x="551" y="52"/>
                      </a:lnTo>
                      <a:lnTo>
                        <a:pt x="552" y="59"/>
                      </a:lnTo>
                      <a:lnTo>
                        <a:pt x="551" y="66"/>
                      </a:lnTo>
                      <a:lnTo>
                        <a:pt x="552" y="75"/>
                      </a:lnTo>
                      <a:lnTo>
                        <a:pt x="551" y="78"/>
                      </a:lnTo>
                      <a:lnTo>
                        <a:pt x="544" y="83"/>
                      </a:lnTo>
                      <a:lnTo>
                        <a:pt x="545" y="86"/>
                      </a:lnTo>
                      <a:lnTo>
                        <a:pt x="551" y="84"/>
                      </a:lnTo>
                      <a:lnTo>
                        <a:pt x="552" y="82"/>
                      </a:lnTo>
                      <a:lnTo>
                        <a:pt x="554" y="82"/>
                      </a:lnTo>
                      <a:lnTo>
                        <a:pt x="556" y="84"/>
                      </a:lnTo>
                      <a:lnTo>
                        <a:pt x="561" y="86"/>
                      </a:lnTo>
                      <a:lnTo>
                        <a:pt x="561" y="89"/>
                      </a:lnTo>
                      <a:lnTo>
                        <a:pt x="560" y="91"/>
                      </a:lnTo>
                      <a:lnTo>
                        <a:pt x="559" y="91"/>
                      </a:lnTo>
                      <a:lnTo>
                        <a:pt x="552" y="88"/>
                      </a:lnTo>
                      <a:lnTo>
                        <a:pt x="545" y="88"/>
                      </a:lnTo>
                      <a:lnTo>
                        <a:pt x="540" y="91"/>
                      </a:lnTo>
                      <a:lnTo>
                        <a:pt x="539" y="92"/>
                      </a:lnTo>
                      <a:lnTo>
                        <a:pt x="539" y="99"/>
                      </a:lnTo>
                      <a:lnTo>
                        <a:pt x="533" y="125"/>
                      </a:lnTo>
                      <a:lnTo>
                        <a:pt x="533" y="141"/>
                      </a:lnTo>
                      <a:lnTo>
                        <a:pt x="530" y="145"/>
                      </a:lnTo>
                      <a:lnTo>
                        <a:pt x="528" y="156"/>
                      </a:lnTo>
                      <a:lnTo>
                        <a:pt x="524" y="159"/>
                      </a:lnTo>
                      <a:lnTo>
                        <a:pt x="518" y="164"/>
                      </a:lnTo>
                      <a:lnTo>
                        <a:pt x="511" y="181"/>
                      </a:lnTo>
                      <a:lnTo>
                        <a:pt x="502" y="190"/>
                      </a:lnTo>
                      <a:lnTo>
                        <a:pt x="497" y="202"/>
                      </a:lnTo>
                      <a:lnTo>
                        <a:pt x="497" y="204"/>
                      </a:lnTo>
                      <a:lnTo>
                        <a:pt x="492" y="207"/>
                      </a:lnTo>
                      <a:lnTo>
                        <a:pt x="485" y="215"/>
                      </a:lnTo>
                      <a:lnTo>
                        <a:pt x="482" y="220"/>
                      </a:lnTo>
                      <a:lnTo>
                        <a:pt x="480" y="226"/>
                      </a:lnTo>
                      <a:lnTo>
                        <a:pt x="479" y="237"/>
                      </a:lnTo>
                      <a:lnTo>
                        <a:pt x="462" y="271"/>
                      </a:lnTo>
                      <a:lnTo>
                        <a:pt x="447" y="296"/>
                      </a:lnTo>
                      <a:lnTo>
                        <a:pt x="444" y="303"/>
                      </a:lnTo>
                      <a:lnTo>
                        <a:pt x="438" y="325"/>
                      </a:lnTo>
                      <a:lnTo>
                        <a:pt x="431" y="344"/>
                      </a:lnTo>
                      <a:lnTo>
                        <a:pt x="422" y="351"/>
                      </a:lnTo>
                      <a:lnTo>
                        <a:pt x="419" y="353"/>
                      </a:lnTo>
                      <a:lnTo>
                        <a:pt x="416" y="357"/>
                      </a:lnTo>
                      <a:lnTo>
                        <a:pt x="414" y="358"/>
                      </a:lnTo>
                      <a:lnTo>
                        <a:pt x="409" y="363"/>
                      </a:lnTo>
                      <a:lnTo>
                        <a:pt x="394" y="378"/>
                      </a:lnTo>
                      <a:lnTo>
                        <a:pt x="389" y="389"/>
                      </a:lnTo>
                      <a:lnTo>
                        <a:pt x="389" y="390"/>
                      </a:lnTo>
                      <a:lnTo>
                        <a:pt x="388" y="395"/>
                      </a:lnTo>
                      <a:lnTo>
                        <a:pt x="382" y="405"/>
                      </a:lnTo>
                      <a:lnTo>
                        <a:pt x="373" y="420"/>
                      </a:lnTo>
                      <a:lnTo>
                        <a:pt x="362" y="432"/>
                      </a:lnTo>
                      <a:lnTo>
                        <a:pt x="363" y="432"/>
                      </a:lnTo>
                      <a:lnTo>
                        <a:pt x="352" y="442"/>
                      </a:lnTo>
                      <a:lnTo>
                        <a:pt x="340" y="453"/>
                      </a:lnTo>
                      <a:lnTo>
                        <a:pt x="334" y="461"/>
                      </a:lnTo>
                      <a:lnTo>
                        <a:pt x="323" y="474"/>
                      </a:lnTo>
                      <a:lnTo>
                        <a:pt x="306" y="486"/>
                      </a:lnTo>
                      <a:lnTo>
                        <a:pt x="297" y="492"/>
                      </a:lnTo>
                      <a:lnTo>
                        <a:pt x="297" y="495"/>
                      </a:lnTo>
                      <a:lnTo>
                        <a:pt x="290" y="506"/>
                      </a:lnTo>
                      <a:lnTo>
                        <a:pt x="277" y="520"/>
                      </a:lnTo>
                      <a:lnTo>
                        <a:pt x="264" y="532"/>
                      </a:lnTo>
                      <a:lnTo>
                        <a:pt x="249" y="541"/>
                      </a:lnTo>
                      <a:lnTo>
                        <a:pt x="243" y="545"/>
                      </a:lnTo>
                      <a:lnTo>
                        <a:pt x="231" y="549"/>
                      </a:lnTo>
                      <a:lnTo>
                        <a:pt x="223" y="550"/>
                      </a:lnTo>
                      <a:lnTo>
                        <a:pt x="216" y="554"/>
                      </a:lnTo>
                      <a:lnTo>
                        <a:pt x="193" y="572"/>
                      </a:lnTo>
                      <a:lnTo>
                        <a:pt x="139" y="620"/>
                      </a:lnTo>
                      <a:lnTo>
                        <a:pt x="120" y="640"/>
                      </a:lnTo>
                      <a:lnTo>
                        <a:pt x="113" y="648"/>
                      </a:lnTo>
                      <a:lnTo>
                        <a:pt x="103" y="659"/>
                      </a:lnTo>
                      <a:lnTo>
                        <a:pt x="91" y="663"/>
                      </a:lnTo>
                      <a:lnTo>
                        <a:pt x="87" y="660"/>
                      </a:lnTo>
                      <a:lnTo>
                        <a:pt x="84" y="665"/>
                      </a:lnTo>
                      <a:lnTo>
                        <a:pt x="87" y="665"/>
                      </a:lnTo>
                      <a:lnTo>
                        <a:pt x="88" y="669"/>
                      </a:lnTo>
                      <a:lnTo>
                        <a:pt x="87" y="672"/>
                      </a:lnTo>
                      <a:lnTo>
                        <a:pt x="83" y="674"/>
                      </a:lnTo>
                      <a:lnTo>
                        <a:pt x="81" y="681"/>
                      </a:lnTo>
                      <a:lnTo>
                        <a:pt x="75" y="691"/>
                      </a:lnTo>
                      <a:lnTo>
                        <a:pt x="61" y="705"/>
                      </a:lnTo>
                      <a:lnTo>
                        <a:pt x="50" y="718"/>
                      </a:lnTo>
                      <a:lnTo>
                        <a:pt x="37" y="730"/>
                      </a:lnTo>
                      <a:lnTo>
                        <a:pt x="32" y="739"/>
                      </a:lnTo>
                      <a:lnTo>
                        <a:pt x="30" y="74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01" name="Freeform 200"/>
                <p:cNvSpPr>
                  <a:spLocks noChangeAspect="1"/>
                </p:cNvSpPr>
                <p:nvPr/>
              </p:nvSpPr>
              <p:spPr bwMode="gray">
                <a:xfrm>
                  <a:off x="4761706" y="3272184"/>
                  <a:ext cx="276225" cy="215900"/>
                </a:xfrm>
                <a:custGeom>
                  <a:avLst/>
                  <a:gdLst/>
                  <a:ahLst/>
                  <a:cxnLst>
                    <a:cxn ang="0">
                      <a:pos x="222" y="381"/>
                    </a:cxn>
                    <a:cxn ang="0">
                      <a:pos x="209" y="442"/>
                    </a:cxn>
                    <a:cxn ang="0">
                      <a:pos x="192" y="463"/>
                    </a:cxn>
                    <a:cxn ang="0">
                      <a:pos x="186" y="474"/>
                    </a:cxn>
                    <a:cxn ang="0">
                      <a:pos x="160" y="475"/>
                    </a:cxn>
                    <a:cxn ang="0">
                      <a:pos x="42" y="495"/>
                    </a:cxn>
                    <a:cxn ang="0">
                      <a:pos x="3" y="511"/>
                    </a:cxn>
                    <a:cxn ang="0">
                      <a:pos x="11" y="532"/>
                    </a:cxn>
                    <a:cxn ang="0">
                      <a:pos x="15" y="550"/>
                    </a:cxn>
                    <a:cxn ang="0">
                      <a:pos x="49" y="588"/>
                    </a:cxn>
                    <a:cxn ang="0">
                      <a:pos x="70" y="622"/>
                    </a:cxn>
                    <a:cxn ang="0">
                      <a:pos x="92" y="629"/>
                    </a:cxn>
                    <a:cxn ang="0">
                      <a:pos x="106" y="622"/>
                    </a:cxn>
                    <a:cxn ang="0">
                      <a:pos x="119" y="637"/>
                    </a:cxn>
                    <a:cxn ang="0">
                      <a:pos x="109" y="641"/>
                    </a:cxn>
                    <a:cxn ang="0">
                      <a:pos x="116" y="656"/>
                    </a:cxn>
                    <a:cxn ang="0">
                      <a:pos x="127" y="653"/>
                    </a:cxn>
                    <a:cxn ang="0">
                      <a:pos x="143" y="645"/>
                    </a:cxn>
                    <a:cxn ang="0">
                      <a:pos x="165" y="653"/>
                    </a:cxn>
                    <a:cxn ang="0">
                      <a:pos x="193" y="678"/>
                    </a:cxn>
                    <a:cxn ang="0">
                      <a:pos x="193" y="637"/>
                    </a:cxn>
                    <a:cxn ang="0">
                      <a:pos x="206" y="624"/>
                    </a:cxn>
                    <a:cxn ang="0">
                      <a:pos x="221" y="586"/>
                    </a:cxn>
                    <a:cxn ang="0">
                      <a:pos x="259" y="565"/>
                    </a:cxn>
                    <a:cxn ang="0">
                      <a:pos x="291" y="561"/>
                    </a:cxn>
                    <a:cxn ang="0">
                      <a:pos x="365" y="602"/>
                    </a:cxn>
                    <a:cxn ang="0">
                      <a:pos x="386" y="609"/>
                    </a:cxn>
                    <a:cxn ang="0">
                      <a:pos x="418" y="588"/>
                    </a:cxn>
                    <a:cxn ang="0">
                      <a:pos x="471" y="613"/>
                    </a:cxn>
                    <a:cxn ang="0">
                      <a:pos x="519" y="618"/>
                    </a:cxn>
                    <a:cxn ang="0">
                      <a:pos x="559" y="588"/>
                    </a:cxn>
                    <a:cxn ang="0">
                      <a:pos x="613" y="587"/>
                    </a:cxn>
                    <a:cxn ang="0">
                      <a:pos x="647" y="591"/>
                    </a:cxn>
                    <a:cxn ang="0">
                      <a:pos x="672" y="597"/>
                    </a:cxn>
                    <a:cxn ang="0">
                      <a:pos x="688" y="582"/>
                    </a:cxn>
                    <a:cxn ang="0">
                      <a:pos x="708" y="576"/>
                    </a:cxn>
                    <a:cxn ang="0">
                      <a:pos x="718" y="561"/>
                    </a:cxn>
                    <a:cxn ang="0">
                      <a:pos x="709" y="545"/>
                    </a:cxn>
                    <a:cxn ang="0">
                      <a:pos x="725" y="533"/>
                    </a:cxn>
                    <a:cxn ang="0">
                      <a:pos x="732" y="515"/>
                    </a:cxn>
                    <a:cxn ang="0">
                      <a:pos x="746" y="501"/>
                    </a:cxn>
                    <a:cxn ang="0">
                      <a:pos x="838" y="386"/>
                    </a:cxn>
                    <a:cxn ang="0">
                      <a:pos x="872" y="184"/>
                    </a:cxn>
                    <a:cxn ang="0">
                      <a:pos x="837" y="160"/>
                    </a:cxn>
                    <a:cxn ang="0">
                      <a:pos x="826" y="135"/>
                    </a:cxn>
                    <a:cxn ang="0">
                      <a:pos x="818" y="117"/>
                    </a:cxn>
                    <a:cxn ang="0">
                      <a:pos x="795" y="26"/>
                    </a:cxn>
                    <a:cxn ang="0">
                      <a:pos x="773" y="11"/>
                    </a:cxn>
                    <a:cxn ang="0">
                      <a:pos x="720" y="1"/>
                    </a:cxn>
                    <a:cxn ang="0">
                      <a:pos x="643" y="1"/>
                    </a:cxn>
                    <a:cxn ang="0">
                      <a:pos x="568" y="53"/>
                    </a:cxn>
                    <a:cxn ang="0">
                      <a:pos x="437" y="145"/>
                    </a:cxn>
                    <a:cxn ang="0">
                      <a:pos x="307" y="236"/>
                    </a:cxn>
                    <a:cxn ang="0">
                      <a:pos x="221" y="257"/>
                    </a:cxn>
                    <a:cxn ang="0">
                      <a:pos x="222" y="271"/>
                    </a:cxn>
                  </a:cxnLst>
                  <a:rect l="0" t="0" r="r" b="b"/>
                  <a:pathLst>
                    <a:path w="872" h="678">
                      <a:moveTo>
                        <a:pt x="222" y="271"/>
                      </a:moveTo>
                      <a:lnTo>
                        <a:pt x="222" y="327"/>
                      </a:lnTo>
                      <a:lnTo>
                        <a:pt x="222" y="381"/>
                      </a:lnTo>
                      <a:lnTo>
                        <a:pt x="222" y="435"/>
                      </a:lnTo>
                      <a:lnTo>
                        <a:pt x="219" y="436"/>
                      </a:lnTo>
                      <a:lnTo>
                        <a:pt x="209" y="442"/>
                      </a:lnTo>
                      <a:lnTo>
                        <a:pt x="205" y="448"/>
                      </a:lnTo>
                      <a:lnTo>
                        <a:pt x="204" y="456"/>
                      </a:lnTo>
                      <a:lnTo>
                        <a:pt x="192" y="463"/>
                      </a:lnTo>
                      <a:lnTo>
                        <a:pt x="188" y="466"/>
                      </a:lnTo>
                      <a:lnTo>
                        <a:pt x="186" y="469"/>
                      </a:lnTo>
                      <a:lnTo>
                        <a:pt x="186" y="474"/>
                      </a:lnTo>
                      <a:lnTo>
                        <a:pt x="173" y="473"/>
                      </a:lnTo>
                      <a:lnTo>
                        <a:pt x="160" y="472"/>
                      </a:lnTo>
                      <a:lnTo>
                        <a:pt x="160" y="475"/>
                      </a:lnTo>
                      <a:lnTo>
                        <a:pt x="155" y="474"/>
                      </a:lnTo>
                      <a:lnTo>
                        <a:pt x="66" y="475"/>
                      </a:lnTo>
                      <a:lnTo>
                        <a:pt x="42" y="495"/>
                      </a:lnTo>
                      <a:lnTo>
                        <a:pt x="5" y="495"/>
                      </a:lnTo>
                      <a:lnTo>
                        <a:pt x="4" y="499"/>
                      </a:lnTo>
                      <a:lnTo>
                        <a:pt x="3" y="511"/>
                      </a:lnTo>
                      <a:lnTo>
                        <a:pt x="0" y="521"/>
                      </a:lnTo>
                      <a:lnTo>
                        <a:pt x="1" y="523"/>
                      </a:lnTo>
                      <a:lnTo>
                        <a:pt x="11" y="532"/>
                      </a:lnTo>
                      <a:lnTo>
                        <a:pt x="12" y="534"/>
                      </a:lnTo>
                      <a:lnTo>
                        <a:pt x="11" y="543"/>
                      </a:lnTo>
                      <a:lnTo>
                        <a:pt x="15" y="550"/>
                      </a:lnTo>
                      <a:lnTo>
                        <a:pt x="27" y="565"/>
                      </a:lnTo>
                      <a:lnTo>
                        <a:pt x="44" y="579"/>
                      </a:lnTo>
                      <a:lnTo>
                        <a:pt x="49" y="588"/>
                      </a:lnTo>
                      <a:lnTo>
                        <a:pt x="55" y="603"/>
                      </a:lnTo>
                      <a:lnTo>
                        <a:pt x="59" y="609"/>
                      </a:lnTo>
                      <a:lnTo>
                        <a:pt x="70" y="622"/>
                      </a:lnTo>
                      <a:lnTo>
                        <a:pt x="78" y="626"/>
                      </a:lnTo>
                      <a:lnTo>
                        <a:pt x="89" y="629"/>
                      </a:lnTo>
                      <a:lnTo>
                        <a:pt x="92" y="629"/>
                      </a:lnTo>
                      <a:lnTo>
                        <a:pt x="97" y="628"/>
                      </a:lnTo>
                      <a:lnTo>
                        <a:pt x="102" y="623"/>
                      </a:lnTo>
                      <a:lnTo>
                        <a:pt x="106" y="622"/>
                      </a:lnTo>
                      <a:lnTo>
                        <a:pt x="112" y="625"/>
                      </a:lnTo>
                      <a:lnTo>
                        <a:pt x="118" y="635"/>
                      </a:lnTo>
                      <a:lnTo>
                        <a:pt x="119" y="637"/>
                      </a:lnTo>
                      <a:lnTo>
                        <a:pt x="118" y="640"/>
                      </a:lnTo>
                      <a:lnTo>
                        <a:pt x="113" y="640"/>
                      </a:lnTo>
                      <a:lnTo>
                        <a:pt x="109" y="641"/>
                      </a:lnTo>
                      <a:lnTo>
                        <a:pt x="108" y="645"/>
                      </a:lnTo>
                      <a:lnTo>
                        <a:pt x="109" y="649"/>
                      </a:lnTo>
                      <a:lnTo>
                        <a:pt x="116" y="656"/>
                      </a:lnTo>
                      <a:lnTo>
                        <a:pt x="127" y="666"/>
                      </a:lnTo>
                      <a:lnTo>
                        <a:pt x="134" y="662"/>
                      </a:lnTo>
                      <a:lnTo>
                        <a:pt x="127" y="653"/>
                      </a:lnTo>
                      <a:lnTo>
                        <a:pt x="127" y="649"/>
                      </a:lnTo>
                      <a:lnTo>
                        <a:pt x="138" y="646"/>
                      </a:lnTo>
                      <a:lnTo>
                        <a:pt x="143" y="645"/>
                      </a:lnTo>
                      <a:lnTo>
                        <a:pt x="151" y="641"/>
                      </a:lnTo>
                      <a:lnTo>
                        <a:pt x="154" y="642"/>
                      </a:lnTo>
                      <a:lnTo>
                        <a:pt x="165" y="653"/>
                      </a:lnTo>
                      <a:lnTo>
                        <a:pt x="177" y="666"/>
                      </a:lnTo>
                      <a:lnTo>
                        <a:pt x="184" y="671"/>
                      </a:lnTo>
                      <a:lnTo>
                        <a:pt x="193" y="678"/>
                      </a:lnTo>
                      <a:lnTo>
                        <a:pt x="194" y="671"/>
                      </a:lnTo>
                      <a:lnTo>
                        <a:pt x="192" y="646"/>
                      </a:lnTo>
                      <a:lnTo>
                        <a:pt x="193" y="637"/>
                      </a:lnTo>
                      <a:lnTo>
                        <a:pt x="195" y="633"/>
                      </a:lnTo>
                      <a:lnTo>
                        <a:pt x="199" y="628"/>
                      </a:lnTo>
                      <a:lnTo>
                        <a:pt x="206" y="624"/>
                      </a:lnTo>
                      <a:lnTo>
                        <a:pt x="211" y="618"/>
                      </a:lnTo>
                      <a:lnTo>
                        <a:pt x="219" y="604"/>
                      </a:lnTo>
                      <a:lnTo>
                        <a:pt x="221" y="586"/>
                      </a:lnTo>
                      <a:lnTo>
                        <a:pt x="222" y="582"/>
                      </a:lnTo>
                      <a:lnTo>
                        <a:pt x="240" y="570"/>
                      </a:lnTo>
                      <a:lnTo>
                        <a:pt x="259" y="565"/>
                      </a:lnTo>
                      <a:lnTo>
                        <a:pt x="277" y="565"/>
                      </a:lnTo>
                      <a:lnTo>
                        <a:pt x="283" y="564"/>
                      </a:lnTo>
                      <a:lnTo>
                        <a:pt x="291" y="561"/>
                      </a:lnTo>
                      <a:lnTo>
                        <a:pt x="306" y="563"/>
                      </a:lnTo>
                      <a:lnTo>
                        <a:pt x="343" y="581"/>
                      </a:lnTo>
                      <a:lnTo>
                        <a:pt x="365" y="602"/>
                      </a:lnTo>
                      <a:lnTo>
                        <a:pt x="372" y="607"/>
                      </a:lnTo>
                      <a:lnTo>
                        <a:pt x="377" y="609"/>
                      </a:lnTo>
                      <a:lnTo>
                        <a:pt x="386" y="609"/>
                      </a:lnTo>
                      <a:lnTo>
                        <a:pt x="392" y="599"/>
                      </a:lnTo>
                      <a:lnTo>
                        <a:pt x="408" y="591"/>
                      </a:lnTo>
                      <a:lnTo>
                        <a:pt x="418" y="588"/>
                      </a:lnTo>
                      <a:lnTo>
                        <a:pt x="430" y="588"/>
                      </a:lnTo>
                      <a:lnTo>
                        <a:pt x="447" y="598"/>
                      </a:lnTo>
                      <a:lnTo>
                        <a:pt x="471" y="613"/>
                      </a:lnTo>
                      <a:lnTo>
                        <a:pt x="483" y="617"/>
                      </a:lnTo>
                      <a:lnTo>
                        <a:pt x="506" y="619"/>
                      </a:lnTo>
                      <a:lnTo>
                        <a:pt x="519" y="618"/>
                      </a:lnTo>
                      <a:lnTo>
                        <a:pt x="533" y="608"/>
                      </a:lnTo>
                      <a:lnTo>
                        <a:pt x="550" y="593"/>
                      </a:lnTo>
                      <a:lnTo>
                        <a:pt x="559" y="588"/>
                      </a:lnTo>
                      <a:lnTo>
                        <a:pt x="585" y="588"/>
                      </a:lnTo>
                      <a:lnTo>
                        <a:pt x="603" y="591"/>
                      </a:lnTo>
                      <a:lnTo>
                        <a:pt x="613" y="587"/>
                      </a:lnTo>
                      <a:lnTo>
                        <a:pt x="633" y="585"/>
                      </a:lnTo>
                      <a:lnTo>
                        <a:pt x="640" y="587"/>
                      </a:lnTo>
                      <a:lnTo>
                        <a:pt x="647" y="591"/>
                      </a:lnTo>
                      <a:lnTo>
                        <a:pt x="655" y="593"/>
                      </a:lnTo>
                      <a:lnTo>
                        <a:pt x="661" y="597"/>
                      </a:lnTo>
                      <a:lnTo>
                        <a:pt x="672" y="597"/>
                      </a:lnTo>
                      <a:lnTo>
                        <a:pt x="678" y="593"/>
                      </a:lnTo>
                      <a:lnTo>
                        <a:pt x="688" y="583"/>
                      </a:lnTo>
                      <a:lnTo>
                        <a:pt x="688" y="582"/>
                      </a:lnTo>
                      <a:lnTo>
                        <a:pt x="694" y="577"/>
                      </a:lnTo>
                      <a:lnTo>
                        <a:pt x="702" y="576"/>
                      </a:lnTo>
                      <a:lnTo>
                        <a:pt x="708" y="576"/>
                      </a:lnTo>
                      <a:lnTo>
                        <a:pt x="714" y="564"/>
                      </a:lnTo>
                      <a:lnTo>
                        <a:pt x="715" y="564"/>
                      </a:lnTo>
                      <a:lnTo>
                        <a:pt x="718" y="561"/>
                      </a:lnTo>
                      <a:lnTo>
                        <a:pt x="713" y="556"/>
                      </a:lnTo>
                      <a:lnTo>
                        <a:pt x="709" y="550"/>
                      </a:lnTo>
                      <a:lnTo>
                        <a:pt x="709" y="545"/>
                      </a:lnTo>
                      <a:lnTo>
                        <a:pt x="714" y="538"/>
                      </a:lnTo>
                      <a:lnTo>
                        <a:pt x="720" y="534"/>
                      </a:lnTo>
                      <a:lnTo>
                        <a:pt x="725" y="533"/>
                      </a:lnTo>
                      <a:lnTo>
                        <a:pt x="730" y="531"/>
                      </a:lnTo>
                      <a:lnTo>
                        <a:pt x="727" y="520"/>
                      </a:lnTo>
                      <a:lnTo>
                        <a:pt x="732" y="515"/>
                      </a:lnTo>
                      <a:lnTo>
                        <a:pt x="740" y="513"/>
                      </a:lnTo>
                      <a:lnTo>
                        <a:pt x="740" y="504"/>
                      </a:lnTo>
                      <a:lnTo>
                        <a:pt x="746" y="501"/>
                      </a:lnTo>
                      <a:lnTo>
                        <a:pt x="746" y="490"/>
                      </a:lnTo>
                      <a:lnTo>
                        <a:pt x="834" y="391"/>
                      </a:lnTo>
                      <a:lnTo>
                        <a:pt x="838" y="386"/>
                      </a:lnTo>
                      <a:lnTo>
                        <a:pt x="844" y="287"/>
                      </a:lnTo>
                      <a:lnTo>
                        <a:pt x="859" y="208"/>
                      </a:lnTo>
                      <a:lnTo>
                        <a:pt x="872" y="184"/>
                      </a:lnTo>
                      <a:lnTo>
                        <a:pt x="849" y="171"/>
                      </a:lnTo>
                      <a:lnTo>
                        <a:pt x="843" y="166"/>
                      </a:lnTo>
                      <a:lnTo>
                        <a:pt x="837" y="160"/>
                      </a:lnTo>
                      <a:lnTo>
                        <a:pt x="833" y="154"/>
                      </a:lnTo>
                      <a:lnTo>
                        <a:pt x="829" y="142"/>
                      </a:lnTo>
                      <a:lnTo>
                        <a:pt x="826" y="135"/>
                      </a:lnTo>
                      <a:lnTo>
                        <a:pt x="826" y="133"/>
                      </a:lnTo>
                      <a:lnTo>
                        <a:pt x="821" y="123"/>
                      </a:lnTo>
                      <a:lnTo>
                        <a:pt x="818" y="117"/>
                      </a:lnTo>
                      <a:lnTo>
                        <a:pt x="818" y="31"/>
                      </a:lnTo>
                      <a:lnTo>
                        <a:pt x="801" y="36"/>
                      </a:lnTo>
                      <a:lnTo>
                        <a:pt x="795" y="26"/>
                      </a:lnTo>
                      <a:lnTo>
                        <a:pt x="791" y="22"/>
                      </a:lnTo>
                      <a:lnTo>
                        <a:pt x="776" y="15"/>
                      </a:lnTo>
                      <a:lnTo>
                        <a:pt x="773" y="11"/>
                      </a:lnTo>
                      <a:lnTo>
                        <a:pt x="768" y="7"/>
                      </a:lnTo>
                      <a:lnTo>
                        <a:pt x="759" y="5"/>
                      </a:lnTo>
                      <a:lnTo>
                        <a:pt x="720" y="1"/>
                      </a:lnTo>
                      <a:lnTo>
                        <a:pt x="677" y="2"/>
                      </a:lnTo>
                      <a:lnTo>
                        <a:pt x="646" y="0"/>
                      </a:lnTo>
                      <a:lnTo>
                        <a:pt x="643" y="1"/>
                      </a:lnTo>
                      <a:lnTo>
                        <a:pt x="638" y="4"/>
                      </a:lnTo>
                      <a:lnTo>
                        <a:pt x="612" y="22"/>
                      </a:lnTo>
                      <a:lnTo>
                        <a:pt x="568" y="53"/>
                      </a:lnTo>
                      <a:lnTo>
                        <a:pt x="525" y="84"/>
                      </a:lnTo>
                      <a:lnTo>
                        <a:pt x="482" y="114"/>
                      </a:lnTo>
                      <a:lnTo>
                        <a:pt x="437" y="145"/>
                      </a:lnTo>
                      <a:lnTo>
                        <a:pt x="393" y="176"/>
                      </a:lnTo>
                      <a:lnTo>
                        <a:pt x="350" y="206"/>
                      </a:lnTo>
                      <a:lnTo>
                        <a:pt x="307" y="236"/>
                      </a:lnTo>
                      <a:lnTo>
                        <a:pt x="292" y="241"/>
                      </a:lnTo>
                      <a:lnTo>
                        <a:pt x="230" y="255"/>
                      </a:lnTo>
                      <a:lnTo>
                        <a:pt x="221" y="257"/>
                      </a:lnTo>
                      <a:lnTo>
                        <a:pt x="221" y="259"/>
                      </a:lnTo>
                      <a:lnTo>
                        <a:pt x="222" y="260"/>
                      </a:lnTo>
                      <a:lnTo>
                        <a:pt x="222" y="27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02" name="Freeform 18"/>
                <p:cNvSpPr>
                  <a:spLocks noChangeAspect="1"/>
                </p:cNvSpPr>
                <p:nvPr/>
              </p:nvSpPr>
              <p:spPr bwMode="gray">
                <a:xfrm>
                  <a:off x="5334792" y="3432522"/>
                  <a:ext cx="261938" cy="198438"/>
                </a:xfrm>
                <a:custGeom>
                  <a:avLst/>
                  <a:gdLst/>
                  <a:ahLst/>
                  <a:cxnLst>
                    <a:cxn ang="0">
                      <a:pos x="174" y="105"/>
                    </a:cxn>
                    <a:cxn ang="0">
                      <a:pos x="149" y="125"/>
                    </a:cxn>
                    <a:cxn ang="0">
                      <a:pos x="104" y="215"/>
                    </a:cxn>
                    <a:cxn ang="0">
                      <a:pos x="81" y="225"/>
                    </a:cxn>
                    <a:cxn ang="0">
                      <a:pos x="67" y="242"/>
                    </a:cxn>
                    <a:cxn ang="0">
                      <a:pos x="67" y="270"/>
                    </a:cxn>
                    <a:cxn ang="0">
                      <a:pos x="61" y="346"/>
                    </a:cxn>
                    <a:cxn ang="0">
                      <a:pos x="21" y="355"/>
                    </a:cxn>
                    <a:cxn ang="0">
                      <a:pos x="5" y="378"/>
                    </a:cxn>
                    <a:cxn ang="0">
                      <a:pos x="12" y="390"/>
                    </a:cxn>
                    <a:cxn ang="0">
                      <a:pos x="39" y="399"/>
                    </a:cxn>
                    <a:cxn ang="0">
                      <a:pos x="58" y="424"/>
                    </a:cxn>
                    <a:cxn ang="0">
                      <a:pos x="93" y="453"/>
                    </a:cxn>
                    <a:cxn ang="0">
                      <a:pos x="113" y="502"/>
                    </a:cxn>
                    <a:cxn ang="0">
                      <a:pos x="150" y="522"/>
                    </a:cxn>
                    <a:cxn ang="0">
                      <a:pos x="157" y="544"/>
                    </a:cxn>
                    <a:cxn ang="0">
                      <a:pos x="185" y="569"/>
                    </a:cxn>
                    <a:cxn ang="0">
                      <a:pos x="255" y="600"/>
                    </a:cxn>
                    <a:cxn ang="0">
                      <a:pos x="303" y="619"/>
                    </a:cxn>
                    <a:cxn ang="0">
                      <a:pos x="373" y="614"/>
                    </a:cxn>
                    <a:cxn ang="0">
                      <a:pos x="427" y="588"/>
                    </a:cxn>
                    <a:cxn ang="0">
                      <a:pos x="483" y="604"/>
                    </a:cxn>
                    <a:cxn ang="0">
                      <a:pos x="506" y="592"/>
                    </a:cxn>
                    <a:cxn ang="0">
                      <a:pos x="567" y="559"/>
                    </a:cxn>
                    <a:cxn ang="0">
                      <a:pos x="661" y="545"/>
                    </a:cxn>
                    <a:cxn ang="0">
                      <a:pos x="823" y="381"/>
                    </a:cxn>
                    <a:cxn ang="0">
                      <a:pos x="684" y="347"/>
                    </a:cxn>
                    <a:cxn ang="0">
                      <a:pos x="579" y="298"/>
                    </a:cxn>
                    <a:cxn ang="0">
                      <a:pos x="564" y="276"/>
                    </a:cxn>
                    <a:cxn ang="0">
                      <a:pos x="550" y="261"/>
                    </a:cxn>
                    <a:cxn ang="0">
                      <a:pos x="539" y="226"/>
                    </a:cxn>
                    <a:cxn ang="0">
                      <a:pos x="534" y="212"/>
                    </a:cxn>
                    <a:cxn ang="0">
                      <a:pos x="516" y="218"/>
                    </a:cxn>
                    <a:cxn ang="0">
                      <a:pos x="504" y="220"/>
                    </a:cxn>
                    <a:cxn ang="0">
                      <a:pos x="484" y="203"/>
                    </a:cxn>
                    <a:cxn ang="0">
                      <a:pos x="499" y="177"/>
                    </a:cxn>
                    <a:cxn ang="0">
                      <a:pos x="512" y="140"/>
                    </a:cxn>
                    <a:cxn ang="0">
                      <a:pos x="495" y="119"/>
                    </a:cxn>
                    <a:cxn ang="0">
                      <a:pos x="480" y="99"/>
                    </a:cxn>
                    <a:cxn ang="0">
                      <a:pos x="445" y="71"/>
                    </a:cxn>
                    <a:cxn ang="0">
                      <a:pos x="420" y="40"/>
                    </a:cxn>
                    <a:cxn ang="0">
                      <a:pos x="389" y="23"/>
                    </a:cxn>
                    <a:cxn ang="0">
                      <a:pos x="372" y="26"/>
                    </a:cxn>
                    <a:cxn ang="0">
                      <a:pos x="356" y="18"/>
                    </a:cxn>
                    <a:cxn ang="0">
                      <a:pos x="340" y="23"/>
                    </a:cxn>
                    <a:cxn ang="0">
                      <a:pos x="334" y="18"/>
                    </a:cxn>
                    <a:cxn ang="0">
                      <a:pos x="324" y="17"/>
                    </a:cxn>
                    <a:cxn ang="0">
                      <a:pos x="301" y="26"/>
                    </a:cxn>
                    <a:cxn ang="0">
                      <a:pos x="284" y="12"/>
                    </a:cxn>
                    <a:cxn ang="0">
                      <a:pos x="268" y="5"/>
                    </a:cxn>
                    <a:cxn ang="0">
                      <a:pos x="236" y="34"/>
                    </a:cxn>
                    <a:cxn ang="0">
                      <a:pos x="223" y="26"/>
                    </a:cxn>
                    <a:cxn ang="0">
                      <a:pos x="216" y="35"/>
                    </a:cxn>
                    <a:cxn ang="0">
                      <a:pos x="194" y="33"/>
                    </a:cxn>
                  </a:cxnLst>
                  <a:rect l="0" t="0" r="r" b="b"/>
                  <a:pathLst>
                    <a:path w="824" h="626">
                      <a:moveTo>
                        <a:pt x="192" y="32"/>
                      </a:moveTo>
                      <a:lnTo>
                        <a:pt x="192" y="48"/>
                      </a:lnTo>
                      <a:lnTo>
                        <a:pt x="174" y="105"/>
                      </a:lnTo>
                      <a:lnTo>
                        <a:pt x="167" y="113"/>
                      </a:lnTo>
                      <a:lnTo>
                        <a:pt x="158" y="115"/>
                      </a:lnTo>
                      <a:lnTo>
                        <a:pt x="149" y="125"/>
                      </a:lnTo>
                      <a:lnTo>
                        <a:pt x="114" y="174"/>
                      </a:lnTo>
                      <a:lnTo>
                        <a:pt x="109" y="188"/>
                      </a:lnTo>
                      <a:lnTo>
                        <a:pt x="104" y="215"/>
                      </a:lnTo>
                      <a:lnTo>
                        <a:pt x="99" y="220"/>
                      </a:lnTo>
                      <a:lnTo>
                        <a:pt x="88" y="220"/>
                      </a:lnTo>
                      <a:lnTo>
                        <a:pt x="81" y="225"/>
                      </a:lnTo>
                      <a:lnTo>
                        <a:pt x="74" y="237"/>
                      </a:lnTo>
                      <a:lnTo>
                        <a:pt x="71" y="244"/>
                      </a:lnTo>
                      <a:lnTo>
                        <a:pt x="67" y="242"/>
                      </a:lnTo>
                      <a:lnTo>
                        <a:pt x="67" y="253"/>
                      </a:lnTo>
                      <a:lnTo>
                        <a:pt x="69" y="259"/>
                      </a:lnTo>
                      <a:lnTo>
                        <a:pt x="67" y="270"/>
                      </a:lnTo>
                      <a:lnTo>
                        <a:pt x="63" y="286"/>
                      </a:lnTo>
                      <a:lnTo>
                        <a:pt x="63" y="331"/>
                      </a:lnTo>
                      <a:lnTo>
                        <a:pt x="61" y="346"/>
                      </a:lnTo>
                      <a:lnTo>
                        <a:pt x="54" y="352"/>
                      </a:lnTo>
                      <a:lnTo>
                        <a:pt x="43" y="357"/>
                      </a:lnTo>
                      <a:lnTo>
                        <a:pt x="21" y="355"/>
                      </a:lnTo>
                      <a:lnTo>
                        <a:pt x="11" y="359"/>
                      </a:lnTo>
                      <a:lnTo>
                        <a:pt x="11" y="373"/>
                      </a:lnTo>
                      <a:lnTo>
                        <a:pt x="5" y="378"/>
                      </a:lnTo>
                      <a:lnTo>
                        <a:pt x="0" y="386"/>
                      </a:lnTo>
                      <a:lnTo>
                        <a:pt x="6" y="390"/>
                      </a:lnTo>
                      <a:lnTo>
                        <a:pt x="12" y="390"/>
                      </a:lnTo>
                      <a:lnTo>
                        <a:pt x="20" y="397"/>
                      </a:lnTo>
                      <a:lnTo>
                        <a:pt x="28" y="395"/>
                      </a:lnTo>
                      <a:lnTo>
                        <a:pt x="39" y="399"/>
                      </a:lnTo>
                      <a:lnTo>
                        <a:pt x="48" y="404"/>
                      </a:lnTo>
                      <a:lnTo>
                        <a:pt x="56" y="414"/>
                      </a:lnTo>
                      <a:lnTo>
                        <a:pt x="58" y="424"/>
                      </a:lnTo>
                      <a:lnTo>
                        <a:pt x="64" y="432"/>
                      </a:lnTo>
                      <a:lnTo>
                        <a:pt x="71" y="440"/>
                      </a:lnTo>
                      <a:lnTo>
                        <a:pt x="93" y="453"/>
                      </a:lnTo>
                      <a:lnTo>
                        <a:pt x="98" y="463"/>
                      </a:lnTo>
                      <a:lnTo>
                        <a:pt x="103" y="475"/>
                      </a:lnTo>
                      <a:lnTo>
                        <a:pt x="113" y="502"/>
                      </a:lnTo>
                      <a:lnTo>
                        <a:pt x="118" y="511"/>
                      </a:lnTo>
                      <a:lnTo>
                        <a:pt x="126" y="517"/>
                      </a:lnTo>
                      <a:lnTo>
                        <a:pt x="150" y="522"/>
                      </a:lnTo>
                      <a:lnTo>
                        <a:pt x="157" y="527"/>
                      </a:lnTo>
                      <a:lnTo>
                        <a:pt x="158" y="534"/>
                      </a:lnTo>
                      <a:lnTo>
                        <a:pt x="157" y="544"/>
                      </a:lnTo>
                      <a:lnTo>
                        <a:pt x="156" y="566"/>
                      </a:lnTo>
                      <a:lnTo>
                        <a:pt x="169" y="571"/>
                      </a:lnTo>
                      <a:lnTo>
                        <a:pt x="185" y="569"/>
                      </a:lnTo>
                      <a:lnTo>
                        <a:pt x="200" y="570"/>
                      </a:lnTo>
                      <a:lnTo>
                        <a:pt x="217" y="578"/>
                      </a:lnTo>
                      <a:lnTo>
                        <a:pt x="255" y="600"/>
                      </a:lnTo>
                      <a:lnTo>
                        <a:pt x="266" y="613"/>
                      </a:lnTo>
                      <a:lnTo>
                        <a:pt x="286" y="619"/>
                      </a:lnTo>
                      <a:lnTo>
                        <a:pt x="303" y="619"/>
                      </a:lnTo>
                      <a:lnTo>
                        <a:pt x="325" y="625"/>
                      </a:lnTo>
                      <a:lnTo>
                        <a:pt x="350" y="626"/>
                      </a:lnTo>
                      <a:lnTo>
                        <a:pt x="373" y="614"/>
                      </a:lnTo>
                      <a:lnTo>
                        <a:pt x="389" y="598"/>
                      </a:lnTo>
                      <a:lnTo>
                        <a:pt x="408" y="592"/>
                      </a:lnTo>
                      <a:lnTo>
                        <a:pt x="427" y="588"/>
                      </a:lnTo>
                      <a:lnTo>
                        <a:pt x="461" y="604"/>
                      </a:lnTo>
                      <a:lnTo>
                        <a:pt x="474" y="603"/>
                      </a:lnTo>
                      <a:lnTo>
                        <a:pt x="483" y="604"/>
                      </a:lnTo>
                      <a:lnTo>
                        <a:pt x="488" y="603"/>
                      </a:lnTo>
                      <a:lnTo>
                        <a:pt x="491" y="599"/>
                      </a:lnTo>
                      <a:lnTo>
                        <a:pt x="506" y="592"/>
                      </a:lnTo>
                      <a:lnTo>
                        <a:pt x="542" y="580"/>
                      </a:lnTo>
                      <a:lnTo>
                        <a:pt x="554" y="567"/>
                      </a:lnTo>
                      <a:lnTo>
                        <a:pt x="567" y="559"/>
                      </a:lnTo>
                      <a:lnTo>
                        <a:pt x="588" y="550"/>
                      </a:lnTo>
                      <a:lnTo>
                        <a:pt x="596" y="545"/>
                      </a:lnTo>
                      <a:lnTo>
                        <a:pt x="661" y="545"/>
                      </a:lnTo>
                      <a:lnTo>
                        <a:pt x="742" y="463"/>
                      </a:lnTo>
                      <a:lnTo>
                        <a:pt x="813" y="393"/>
                      </a:lnTo>
                      <a:lnTo>
                        <a:pt x="823" y="381"/>
                      </a:lnTo>
                      <a:lnTo>
                        <a:pt x="824" y="378"/>
                      </a:lnTo>
                      <a:lnTo>
                        <a:pt x="771" y="379"/>
                      </a:lnTo>
                      <a:lnTo>
                        <a:pt x="684" y="347"/>
                      </a:lnTo>
                      <a:lnTo>
                        <a:pt x="606" y="320"/>
                      </a:lnTo>
                      <a:lnTo>
                        <a:pt x="599" y="313"/>
                      </a:lnTo>
                      <a:lnTo>
                        <a:pt x="579" y="298"/>
                      </a:lnTo>
                      <a:lnTo>
                        <a:pt x="572" y="288"/>
                      </a:lnTo>
                      <a:lnTo>
                        <a:pt x="566" y="282"/>
                      </a:lnTo>
                      <a:lnTo>
                        <a:pt x="564" y="276"/>
                      </a:lnTo>
                      <a:lnTo>
                        <a:pt x="559" y="273"/>
                      </a:lnTo>
                      <a:lnTo>
                        <a:pt x="553" y="266"/>
                      </a:lnTo>
                      <a:lnTo>
                        <a:pt x="550" y="261"/>
                      </a:lnTo>
                      <a:lnTo>
                        <a:pt x="543" y="254"/>
                      </a:lnTo>
                      <a:lnTo>
                        <a:pt x="538" y="231"/>
                      </a:lnTo>
                      <a:lnTo>
                        <a:pt x="539" y="226"/>
                      </a:lnTo>
                      <a:lnTo>
                        <a:pt x="543" y="221"/>
                      </a:lnTo>
                      <a:lnTo>
                        <a:pt x="543" y="220"/>
                      </a:lnTo>
                      <a:lnTo>
                        <a:pt x="534" y="212"/>
                      </a:lnTo>
                      <a:lnTo>
                        <a:pt x="529" y="211"/>
                      </a:lnTo>
                      <a:lnTo>
                        <a:pt x="517" y="216"/>
                      </a:lnTo>
                      <a:lnTo>
                        <a:pt x="516" y="218"/>
                      </a:lnTo>
                      <a:lnTo>
                        <a:pt x="515" y="220"/>
                      </a:lnTo>
                      <a:lnTo>
                        <a:pt x="508" y="217"/>
                      </a:lnTo>
                      <a:lnTo>
                        <a:pt x="504" y="220"/>
                      </a:lnTo>
                      <a:lnTo>
                        <a:pt x="491" y="218"/>
                      </a:lnTo>
                      <a:lnTo>
                        <a:pt x="485" y="212"/>
                      </a:lnTo>
                      <a:lnTo>
                        <a:pt x="484" y="203"/>
                      </a:lnTo>
                      <a:lnTo>
                        <a:pt x="484" y="200"/>
                      </a:lnTo>
                      <a:lnTo>
                        <a:pt x="493" y="190"/>
                      </a:lnTo>
                      <a:lnTo>
                        <a:pt x="499" y="177"/>
                      </a:lnTo>
                      <a:lnTo>
                        <a:pt x="501" y="166"/>
                      </a:lnTo>
                      <a:lnTo>
                        <a:pt x="506" y="144"/>
                      </a:lnTo>
                      <a:lnTo>
                        <a:pt x="512" y="140"/>
                      </a:lnTo>
                      <a:lnTo>
                        <a:pt x="506" y="132"/>
                      </a:lnTo>
                      <a:lnTo>
                        <a:pt x="502" y="125"/>
                      </a:lnTo>
                      <a:lnTo>
                        <a:pt x="495" y="119"/>
                      </a:lnTo>
                      <a:lnTo>
                        <a:pt x="486" y="115"/>
                      </a:lnTo>
                      <a:lnTo>
                        <a:pt x="483" y="109"/>
                      </a:lnTo>
                      <a:lnTo>
                        <a:pt x="480" y="99"/>
                      </a:lnTo>
                      <a:lnTo>
                        <a:pt x="474" y="93"/>
                      </a:lnTo>
                      <a:lnTo>
                        <a:pt x="462" y="83"/>
                      </a:lnTo>
                      <a:lnTo>
                        <a:pt x="445" y="71"/>
                      </a:lnTo>
                      <a:lnTo>
                        <a:pt x="440" y="62"/>
                      </a:lnTo>
                      <a:lnTo>
                        <a:pt x="432" y="51"/>
                      </a:lnTo>
                      <a:lnTo>
                        <a:pt x="420" y="40"/>
                      </a:lnTo>
                      <a:lnTo>
                        <a:pt x="413" y="39"/>
                      </a:lnTo>
                      <a:lnTo>
                        <a:pt x="403" y="34"/>
                      </a:lnTo>
                      <a:lnTo>
                        <a:pt x="389" y="23"/>
                      </a:lnTo>
                      <a:lnTo>
                        <a:pt x="378" y="24"/>
                      </a:lnTo>
                      <a:lnTo>
                        <a:pt x="376" y="26"/>
                      </a:lnTo>
                      <a:lnTo>
                        <a:pt x="372" y="26"/>
                      </a:lnTo>
                      <a:lnTo>
                        <a:pt x="371" y="22"/>
                      </a:lnTo>
                      <a:lnTo>
                        <a:pt x="361" y="22"/>
                      </a:lnTo>
                      <a:lnTo>
                        <a:pt x="356" y="18"/>
                      </a:lnTo>
                      <a:lnTo>
                        <a:pt x="352" y="18"/>
                      </a:lnTo>
                      <a:lnTo>
                        <a:pt x="348" y="22"/>
                      </a:lnTo>
                      <a:lnTo>
                        <a:pt x="340" y="23"/>
                      </a:lnTo>
                      <a:lnTo>
                        <a:pt x="339" y="24"/>
                      </a:lnTo>
                      <a:lnTo>
                        <a:pt x="337" y="24"/>
                      </a:lnTo>
                      <a:lnTo>
                        <a:pt x="334" y="18"/>
                      </a:lnTo>
                      <a:lnTo>
                        <a:pt x="329" y="13"/>
                      </a:lnTo>
                      <a:lnTo>
                        <a:pt x="324" y="13"/>
                      </a:lnTo>
                      <a:lnTo>
                        <a:pt x="324" y="17"/>
                      </a:lnTo>
                      <a:lnTo>
                        <a:pt x="318" y="22"/>
                      </a:lnTo>
                      <a:lnTo>
                        <a:pt x="305" y="24"/>
                      </a:lnTo>
                      <a:lnTo>
                        <a:pt x="301" y="26"/>
                      </a:lnTo>
                      <a:lnTo>
                        <a:pt x="292" y="26"/>
                      </a:lnTo>
                      <a:lnTo>
                        <a:pt x="284" y="15"/>
                      </a:lnTo>
                      <a:lnTo>
                        <a:pt x="284" y="12"/>
                      </a:lnTo>
                      <a:lnTo>
                        <a:pt x="281" y="11"/>
                      </a:lnTo>
                      <a:lnTo>
                        <a:pt x="274" y="11"/>
                      </a:lnTo>
                      <a:lnTo>
                        <a:pt x="268" y="5"/>
                      </a:lnTo>
                      <a:lnTo>
                        <a:pt x="264" y="0"/>
                      </a:lnTo>
                      <a:lnTo>
                        <a:pt x="244" y="44"/>
                      </a:lnTo>
                      <a:lnTo>
                        <a:pt x="236" y="34"/>
                      </a:lnTo>
                      <a:lnTo>
                        <a:pt x="236" y="31"/>
                      </a:lnTo>
                      <a:lnTo>
                        <a:pt x="231" y="26"/>
                      </a:lnTo>
                      <a:lnTo>
                        <a:pt x="223" y="26"/>
                      </a:lnTo>
                      <a:lnTo>
                        <a:pt x="220" y="29"/>
                      </a:lnTo>
                      <a:lnTo>
                        <a:pt x="219" y="33"/>
                      </a:lnTo>
                      <a:lnTo>
                        <a:pt x="216" y="35"/>
                      </a:lnTo>
                      <a:lnTo>
                        <a:pt x="212" y="35"/>
                      </a:lnTo>
                      <a:lnTo>
                        <a:pt x="208" y="33"/>
                      </a:lnTo>
                      <a:lnTo>
                        <a:pt x="194" y="33"/>
                      </a:lnTo>
                      <a:lnTo>
                        <a:pt x="192" y="3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03" name="Freeform 202"/>
                <p:cNvSpPr>
                  <a:spLocks noChangeAspect="1"/>
                </p:cNvSpPr>
                <p:nvPr/>
              </p:nvSpPr>
              <p:spPr bwMode="gray">
                <a:xfrm>
                  <a:off x="5296692" y="4153247"/>
                  <a:ext cx="20638" cy="28575"/>
                </a:xfrm>
                <a:custGeom>
                  <a:avLst/>
                  <a:gdLst/>
                  <a:ahLst/>
                  <a:cxnLst>
                    <a:cxn ang="0">
                      <a:pos x="67" y="63"/>
                    </a:cxn>
                    <a:cxn ang="0">
                      <a:pos x="65" y="35"/>
                    </a:cxn>
                    <a:cxn ang="0">
                      <a:pos x="65" y="14"/>
                    </a:cxn>
                    <a:cxn ang="0">
                      <a:pos x="63" y="6"/>
                    </a:cxn>
                    <a:cxn ang="0">
                      <a:pos x="56" y="15"/>
                    </a:cxn>
                    <a:cxn ang="0">
                      <a:pos x="33" y="0"/>
                    </a:cxn>
                    <a:cxn ang="0">
                      <a:pos x="19" y="9"/>
                    </a:cxn>
                    <a:cxn ang="0">
                      <a:pos x="12" y="21"/>
                    </a:cxn>
                    <a:cxn ang="0">
                      <a:pos x="4" y="38"/>
                    </a:cxn>
                    <a:cxn ang="0">
                      <a:pos x="0" y="54"/>
                    </a:cxn>
                    <a:cxn ang="0">
                      <a:pos x="2" y="67"/>
                    </a:cxn>
                    <a:cxn ang="0">
                      <a:pos x="12" y="86"/>
                    </a:cxn>
                    <a:cxn ang="0">
                      <a:pos x="35" y="89"/>
                    </a:cxn>
                    <a:cxn ang="0">
                      <a:pos x="47" y="90"/>
                    </a:cxn>
                    <a:cxn ang="0">
                      <a:pos x="55" y="81"/>
                    </a:cxn>
                    <a:cxn ang="0">
                      <a:pos x="61" y="67"/>
                    </a:cxn>
                    <a:cxn ang="0">
                      <a:pos x="67" y="63"/>
                    </a:cxn>
                  </a:cxnLst>
                  <a:rect l="0" t="0" r="r" b="b"/>
                  <a:pathLst>
                    <a:path w="67" h="90">
                      <a:moveTo>
                        <a:pt x="67" y="63"/>
                      </a:moveTo>
                      <a:lnTo>
                        <a:pt x="65" y="35"/>
                      </a:lnTo>
                      <a:lnTo>
                        <a:pt x="65" y="14"/>
                      </a:lnTo>
                      <a:lnTo>
                        <a:pt x="63" y="6"/>
                      </a:lnTo>
                      <a:lnTo>
                        <a:pt x="56" y="15"/>
                      </a:lnTo>
                      <a:lnTo>
                        <a:pt x="33" y="0"/>
                      </a:lnTo>
                      <a:lnTo>
                        <a:pt x="19" y="9"/>
                      </a:lnTo>
                      <a:lnTo>
                        <a:pt x="12" y="21"/>
                      </a:lnTo>
                      <a:lnTo>
                        <a:pt x="4" y="38"/>
                      </a:lnTo>
                      <a:lnTo>
                        <a:pt x="0" y="54"/>
                      </a:lnTo>
                      <a:lnTo>
                        <a:pt x="2" y="67"/>
                      </a:lnTo>
                      <a:lnTo>
                        <a:pt x="12" y="86"/>
                      </a:lnTo>
                      <a:lnTo>
                        <a:pt x="35" y="89"/>
                      </a:lnTo>
                      <a:lnTo>
                        <a:pt x="47" y="90"/>
                      </a:lnTo>
                      <a:lnTo>
                        <a:pt x="55" y="81"/>
                      </a:lnTo>
                      <a:lnTo>
                        <a:pt x="61" y="67"/>
                      </a:lnTo>
                      <a:lnTo>
                        <a:pt x="67" y="6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04" name="Freeform 203"/>
                <p:cNvSpPr>
                  <a:spLocks noChangeAspect="1"/>
                </p:cNvSpPr>
                <p:nvPr/>
              </p:nvSpPr>
              <p:spPr bwMode="gray">
                <a:xfrm>
                  <a:off x="5045867" y="4083397"/>
                  <a:ext cx="285750" cy="250825"/>
                </a:xfrm>
                <a:custGeom>
                  <a:avLst/>
                  <a:gdLst/>
                  <a:ahLst/>
                  <a:cxnLst>
                    <a:cxn ang="0">
                      <a:pos x="188" y="334"/>
                    </a:cxn>
                    <a:cxn ang="0">
                      <a:pos x="157" y="406"/>
                    </a:cxn>
                    <a:cxn ang="0">
                      <a:pos x="101" y="418"/>
                    </a:cxn>
                    <a:cxn ang="0">
                      <a:pos x="59" y="396"/>
                    </a:cxn>
                    <a:cxn ang="0">
                      <a:pos x="8" y="398"/>
                    </a:cxn>
                    <a:cxn ang="0">
                      <a:pos x="1" y="411"/>
                    </a:cxn>
                    <a:cxn ang="0">
                      <a:pos x="37" y="491"/>
                    </a:cxn>
                    <a:cxn ang="0">
                      <a:pos x="70" y="562"/>
                    </a:cxn>
                    <a:cxn ang="0">
                      <a:pos x="90" y="665"/>
                    </a:cxn>
                    <a:cxn ang="0">
                      <a:pos x="77" y="678"/>
                    </a:cxn>
                    <a:cxn ang="0">
                      <a:pos x="88" y="701"/>
                    </a:cxn>
                    <a:cxn ang="0">
                      <a:pos x="108" y="734"/>
                    </a:cxn>
                    <a:cxn ang="0">
                      <a:pos x="109" y="770"/>
                    </a:cxn>
                    <a:cxn ang="0">
                      <a:pos x="112" y="750"/>
                    </a:cxn>
                    <a:cxn ang="0">
                      <a:pos x="128" y="769"/>
                    </a:cxn>
                    <a:cxn ang="0">
                      <a:pos x="155" y="782"/>
                    </a:cxn>
                    <a:cxn ang="0">
                      <a:pos x="195" y="791"/>
                    </a:cxn>
                    <a:cxn ang="0">
                      <a:pos x="236" y="771"/>
                    </a:cxn>
                    <a:cxn ang="0">
                      <a:pos x="287" y="771"/>
                    </a:cxn>
                    <a:cxn ang="0">
                      <a:pos x="311" y="753"/>
                    </a:cxn>
                    <a:cxn ang="0">
                      <a:pos x="365" y="753"/>
                    </a:cxn>
                    <a:cxn ang="0">
                      <a:pos x="408" y="746"/>
                    </a:cxn>
                    <a:cxn ang="0">
                      <a:pos x="479" y="743"/>
                    </a:cxn>
                    <a:cxn ang="0">
                      <a:pos x="505" y="733"/>
                    </a:cxn>
                    <a:cxn ang="0">
                      <a:pos x="553" y="727"/>
                    </a:cxn>
                    <a:cxn ang="0">
                      <a:pos x="633" y="679"/>
                    </a:cxn>
                    <a:cxn ang="0">
                      <a:pos x="705" y="600"/>
                    </a:cxn>
                    <a:cxn ang="0">
                      <a:pos x="765" y="533"/>
                    </a:cxn>
                    <a:cxn ang="0">
                      <a:pos x="804" y="465"/>
                    </a:cxn>
                    <a:cxn ang="0">
                      <a:pos x="836" y="420"/>
                    </a:cxn>
                    <a:cxn ang="0">
                      <a:pos x="881" y="357"/>
                    </a:cxn>
                    <a:cxn ang="0">
                      <a:pos x="894" y="305"/>
                    </a:cxn>
                    <a:cxn ang="0">
                      <a:pos x="856" y="281"/>
                    </a:cxn>
                    <a:cxn ang="0">
                      <a:pos x="824" y="307"/>
                    </a:cxn>
                    <a:cxn ang="0">
                      <a:pos x="793" y="256"/>
                    </a:cxn>
                    <a:cxn ang="0">
                      <a:pos x="845" y="233"/>
                    </a:cxn>
                    <a:cxn ang="0">
                      <a:pos x="830" y="55"/>
                    </a:cxn>
                    <a:cxn ang="0">
                      <a:pos x="807" y="17"/>
                    </a:cxn>
                    <a:cxn ang="0">
                      <a:pos x="749" y="9"/>
                    </a:cxn>
                    <a:cxn ang="0">
                      <a:pos x="704" y="8"/>
                    </a:cxn>
                    <a:cxn ang="0">
                      <a:pos x="625" y="57"/>
                    </a:cxn>
                    <a:cxn ang="0">
                      <a:pos x="558" y="129"/>
                    </a:cxn>
                    <a:cxn ang="0">
                      <a:pos x="496" y="207"/>
                    </a:cxn>
                    <a:cxn ang="0">
                      <a:pos x="437" y="217"/>
                    </a:cxn>
                    <a:cxn ang="0">
                      <a:pos x="376" y="201"/>
                    </a:cxn>
                    <a:cxn ang="0">
                      <a:pos x="339" y="248"/>
                    </a:cxn>
                    <a:cxn ang="0">
                      <a:pos x="277" y="286"/>
                    </a:cxn>
                    <a:cxn ang="0">
                      <a:pos x="230" y="271"/>
                    </a:cxn>
                    <a:cxn ang="0">
                      <a:pos x="238" y="213"/>
                    </a:cxn>
                    <a:cxn ang="0">
                      <a:pos x="200" y="170"/>
                    </a:cxn>
                  </a:cxnLst>
                  <a:rect l="0" t="0" r="r" b="b"/>
                  <a:pathLst>
                    <a:path w="898" h="791">
                      <a:moveTo>
                        <a:pt x="188" y="161"/>
                      </a:moveTo>
                      <a:lnTo>
                        <a:pt x="188" y="216"/>
                      </a:lnTo>
                      <a:lnTo>
                        <a:pt x="188" y="275"/>
                      </a:lnTo>
                      <a:lnTo>
                        <a:pt x="188" y="334"/>
                      </a:lnTo>
                      <a:lnTo>
                        <a:pt x="188" y="390"/>
                      </a:lnTo>
                      <a:lnTo>
                        <a:pt x="182" y="394"/>
                      </a:lnTo>
                      <a:lnTo>
                        <a:pt x="171" y="396"/>
                      </a:lnTo>
                      <a:lnTo>
                        <a:pt x="157" y="406"/>
                      </a:lnTo>
                      <a:lnTo>
                        <a:pt x="141" y="421"/>
                      </a:lnTo>
                      <a:lnTo>
                        <a:pt x="129" y="421"/>
                      </a:lnTo>
                      <a:lnTo>
                        <a:pt x="120" y="418"/>
                      </a:lnTo>
                      <a:lnTo>
                        <a:pt x="101" y="418"/>
                      </a:lnTo>
                      <a:lnTo>
                        <a:pt x="86" y="423"/>
                      </a:lnTo>
                      <a:lnTo>
                        <a:pt x="70" y="421"/>
                      </a:lnTo>
                      <a:lnTo>
                        <a:pt x="59" y="409"/>
                      </a:lnTo>
                      <a:lnTo>
                        <a:pt x="59" y="396"/>
                      </a:lnTo>
                      <a:lnTo>
                        <a:pt x="33" y="378"/>
                      </a:lnTo>
                      <a:lnTo>
                        <a:pt x="21" y="379"/>
                      </a:lnTo>
                      <a:lnTo>
                        <a:pt x="15" y="390"/>
                      </a:lnTo>
                      <a:lnTo>
                        <a:pt x="8" y="398"/>
                      </a:lnTo>
                      <a:lnTo>
                        <a:pt x="5" y="400"/>
                      </a:lnTo>
                      <a:lnTo>
                        <a:pt x="0" y="401"/>
                      </a:lnTo>
                      <a:lnTo>
                        <a:pt x="2" y="405"/>
                      </a:lnTo>
                      <a:lnTo>
                        <a:pt x="1" y="411"/>
                      </a:lnTo>
                      <a:lnTo>
                        <a:pt x="5" y="416"/>
                      </a:lnTo>
                      <a:lnTo>
                        <a:pt x="13" y="426"/>
                      </a:lnTo>
                      <a:lnTo>
                        <a:pt x="28" y="464"/>
                      </a:lnTo>
                      <a:lnTo>
                        <a:pt x="37" y="491"/>
                      </a:lnTo>
                      <a:lnTo>
                        <a:pt x="51" y="528"/>
                      </a:lnTo>
                      <a:lnTo>
                        <a:pt x="59" y="536"/>
                      </a:lnTo>
                      <a:lnTo>
                        <a:pt x="64" y="552"/>
                      </a:lnTo>
                      <a:lnTo>
                        <a:pt x="70" y="562"/>
                      </a:lnTo>
                      <a:lnTo>
                        <a:pt x="91" y="595"/>
                      </a:lnTo>
                      <a:lnTo>
                        <a:pt x="97" y="608"/>
                      </a:lnTo>
                      <a:lnTo>
                        <a:pt x="99" y="648"/>
                      </a:lnTo>
                      <a:lnTo>
                        <a:pt x="90" y="665"/>
                      </a:lnTo>
                      <a:lnTo>
                        <a:pt x="78" y="660"/>
                      </a:lnTo>
                      <a:lnTo>
                        <a:pt x="76" y="667"/>
                      </a:lnTo>
                      <a:lnTo>
                        <a:pt x="75" y="678"/>
                      </a:lnTo>
                      <a:lnTo>
                        <a:pt x="77" y="678"/>
                      </a:lnTo>
                      <a:lnTo>
                        <a:pt x="85" y="683"/>
                      </a:lnTo>
                      <a:lnTo>
                        <a:pt x="87" y="690"/>
                      </a:lnTo>
                      <a:lnTo>
                        <a:pt x="83" y="691"/>
                      </a:lnTo>
                      <a:lnTo>
                        <a:pt x="88" y="701"/>
                      </a:lnTo>
                      <a:lnTo>
                        <a:pt x="93" y="705"/>
                      </a:lnTo>
                      <a:lnTo>
                        <a:pt x="99" y="716"/>
                      </a:lnTo>
                      <a:lnTo>
                        <a:pt x="107" y="726"/>
                      </a:lnTo>
                      <a:lnTo>
                        <a:pt x="108" y="734"/>
                      </a:lnTo>
                      <a:lnTo>
                        <a:pt x="103" y="742"/>
                      </a:lnTo>
                      <a:lnTo>
                        <a:pt x="103" y="749"/>
                      </a:lnTo>
                      <a:lnTo>
                        <a:pt x="103" y="760"/>
                      </a:lnTo>
                      <a:lnTo>
                        <a:pt x="109" y="770"/>
                      </a:lnTo>
                      <a:lnTo>
                        <a:pt x="110" y="769"/>
                      </a:lnTo>
                      <a:lnTo>
                        <a:pt x="109" y="761"/>
                      </a:lnTo>
                      <a:lnTo>
                        <a:pt x="109" y="754"/>
                      </a:lnTo>
                      <a:lnTo>
                        <a:pt x="112" y="750"/>
                      </a:lnTo>
                      <a:lnTo>
                        <a:pt x="119" y="749"/>
                      </a:lnTo>
                      <a:lnTo>
                        <a:pt x="128" y="750"/>
                      </a:lnTo>
                      <a:lnTo>
                        <a:pt x="129" y="762"/>
                      </a:lnTo>
                      <a:lnTo>
                        <a:pt x="128" y="769"/>
                      </a:lnTo>
                      <a:lnTo>
                        <a:pt x="133" y="771"/>
                      </a:lnTo>
                      <a:lnTo>
                        <a:pt x="151" y="770"/>
                      </a:lnTo>
                      <a:lnTo>
                        <a:pt x="156" y="775"/>
                      </a:lnTo>
                      <a:lnTo>
                        <a:pt x="155" y="782"/>
                      </a:lnTo>
                      <a:lnTo>
                        <a:pt x="166" y="788"/>
                      </a:lnTo>
                      <a:lnTo>
                        <a:pt x="174" y="788"/>
                      </a:lnTo>
                      <a:lnTo>
                        <a:pt x="183" y="791"/>
                      </a:lnTo>
                      <a:lnTo>
                        <a:pt x="195" y="791"/>
                      </a:lnTo>
                      <a:lnTo>
                        <a:pt x="204" y="788"/>
                      </a:lnTo>
                      <a:lnTo>
                        <a:pt x="214" y="776"/>
                      </a:lnTo>
                      <a:lnTo>
                        <a:pt x="232" y="775"/>
                      </a:lnTo>
                      <a:lnTo>
                        <a:pt x="236" y="771"/>
                      </a:lnTo>
                      <a:lnTo>
                        <a:pt x="244" y="770"/>
                      </a:lnTo>
                      <a:lnTo>
                        <a:pt x="264" y="772"/>
                      </a:lnTo>
                      <a:lnTo>
                        <a:pt x="266" y="769"/>
                      </a:lnTo>
                      <a:lnTo>
                        <a:pt x="287" y="771"/>
                      </a:lnTo>
                      <a:lnTo>
                        <a:pt x="293" y="769"/>
                      </a:lnTo>
                      <a:lnTo>
                        <a:pt x="296" y="761"/>
                      </a:lnTo>
                      <a:lnTo>
                        <a:pt x="305" y="758"/>
                      </a:lnTo>
                      <a:lnTo>
                        <a:pt x="311" y="753"/>
                      </a:lnTo>
                      <a:lnTo>
                        <a:pt x="316" y="748"/>
                      </a:lnTo>
                      <a:lnTo>
                        <a:pt x="333" y="745"/>
                      </a:lnTo>
                      <a:lnTo>
                        <a:pt x="341" y="746"/>
                      </a:lnTo>
                      <a:lnTo>
                        <a:pt x="365" y="753"/>
                      </a:lnTo>
                      <a:lnTo>
                        <a:pt x="372" y="753"/>
                      </a:lnTo>
                      <a:lnTo>
                        <a:pt x="381" y="745"/>
                      </a:lnTo>
                      <a:lnTo>
                        <a:pt x="394" y="744"/>
                      </a:lnTo>
                      <a:lnTo>
                        <a:pt x="408" y="746"/>
                      </a:lnTo>
                      <a:lnTo>
                        <a:pt x="446" y="758"/>
                      </a:lnTo>
                      <a:lnTo>
                        <a:pt x="459" y="758"/>
                      </a:lnTo>
                      <a:lnTo>
                        <a:pt x="467" y="744"/>
                      </a:lnTo>
                      <a:lnTo>
                        <a:pt x="479" y="743"/>
                      </a:lnTo>
                      <a:lnTo>
                        <a:pt x="491" y="748"/>
                      </a:lnTo>
                      <a:lnTo>
                        <a:pt x="507" y="749"/>
                      </a:lnTo>
                      <a:lnTo>
                        <a:pt x="508" y="743"/>
                      </a:lnTo>
                      <a:lnTo>
                        <a:pt x="505" y="733"/>
                      </a:lnTo>
                      <a:lnTo>
                        <a:pt x="512" y="728"/>
                      </a:lnTo>
                      <a:lnTo>
                        <a:pt x="519" y="727"/>
                      </a:lnTo>
                      <a:lnTo>
                        <a:pt x="532" y="726"/>
                      </a:lnTo>
                      <a:lnTo>
                        <a:pt x="553" y="727"/>
                      </a:lnTo>
                      <a:lnTo>
                        <a:pt x="564" y="726"/>
                      </a:lnTo>
                      <a:lnTo>
                        <a:pt x="586" y="715"/>
                      </a:lnTo>
                      <a:lnTo>
                        <a:pt x="623" y="689"/>
                      </a:lnTo>
                      <a:lnTo>
                        <a:pt x="633" y="679"/>
                      </a:lnTo>
                      <a:lnTo>
                        <a:pt x="642" y="668"/>
                      </a:lnTo>
                      <a:lnTo>
                        <a:pt x="663" y="652"/>
                      </a:lnTo>
                      <a:lnTo>
                        <a:pt x="689" y="624"/>
                      </a:lnTo>
                      <a:lnTo>
                        <a:pt x="705" y="600"/>
                      </a:lnTo>
                      <a:lnTo>
                        <a:pt x="714" y="589"/>
                      </a:lnTo>
                      <a:lnTo>
                        <a:pt x="723" y="582"/>
                      </a:lnTo>
                      <a:lnTo>
                        <a:pt x="747" y="561"/>
                      </a:lnTo>
                      <a:lnTo>
                        <a:pt x="765" y="533"/>
                      </a:lnTo>
                      <a:lnTo>
                        <a:pt x="774" y="520"/>
                      </a:lnTo>
                      <a:lnTo>
                        <a:pt x="796" y="480"/>
                      </a:lnTo>
                      <a:lnTo>
                        <a:pt x="800" y="473"/>
                      </a:lnTo>
                      <a:lnTo>
                        <a:pt x="804" y="465"/>
                      </a:lnTo>
                      <a:lnTo>
                        <a:pt x="808" y="454"/>
                      </a:lnTo>
                      <a:lnTo>
                        <a:pt x="819" y="437"/>
                      </a:lnTo>
                      <a:lnTo>
                        <a:pt x="828" y="426"/>
                      </a:lnTo>
                      <a:lnTo>
                        <a:pt x="836" y="420"/>
                      </a:lnTo>
                      <a:lnTo>
                        <a:pt x="846" y="417"/>
                      </a:lnTo>
                      <a:lnTo>
                        <a:pt x="866" y="401"/>
                      </a:lnTo>
                      <a:lnTo>
                        <a:pt x="875" y="388"/>
                      </a:lnTo>
                      <a:lnTo>
                        <a:pt x="881" y="357"/>
                      </a:lnTo>
                      <a:lnTo>
                        <a:pt x="886" y="345"/>
                      </a:lnTo>
                      <a:lnTo>
                        <a:pt x="888" y="331"/>
                      </a:lnTo>
                      <a:lnTo>
                        <a:pt x="888" y="318"/>
                      </a:lnTo>
                      <a:lnTo>
                        <a:pt x="894" y="305"/>
                      </a:lnTo>
                      <a:lnTo>
                        <a:pt x="897" y="294"/>
                      </a:lnTo>
                      <a:lnTo>
                        <a:pt x="898" y="282"/>
                      </a:lnTo>
                      <a:lnTo>
                        <a:pt x="892" y="281"/>
                      </a:lnTo>
                      <a:lnTo>
                        <a:pt x="856" y="281"/>
                      </a:lnTo>
                      <a:lnTo>
                        <a:pt x="850" y="285"/>
                      </a:lnTo>
                      <a:lnTo>
                        <a:pt x="844" y="299"/>
                      </a:lnTo>
                      <a:lnTo>
                        <a:pt x="836" y="308"/>
                      </a:lnTo>
                      <a:lnTo>
                        <a:pt x="824" y="307"/>
                      </a:lnTo>
                      <a:lnTo>
                        <a:pt x="801" y="304"/>
                      </a:lnTo>
                      <a:lnTo>
                        <a:pt x="791" y="285"/>
                      </a:lnTo>
                      <a:lnTo>
                        <a:pt x="789" y="272"/>
                      </a:lnTo>
                      <a:lnTo>
                        <a:pt x="793" y="256"/>
                      </a:lnTo>
                      <a:lnTo>
                        <a:pt x="801" y="239"/>
                      </a:lnTo>
                      <a:lnTo>
                        <a:pt x="808" y="227"/>
                      </a:lnTo>
                      <a:lnTo>
                        <a:pt x="822" y="218"/>
                      </a:lnTo>
                      <a:lnTo>
                        <a:pt x="845" y="233"/>
                      </a:lnTo>
                      <a:lnTo>
                        <a:pt x="852" y="224"/>
                      </a:lnTo>
                      <a:lnTo>
                        <a:pt x="849" y="131"/>
                      </a:lnTo>
                      <a:lnTo>
                        <a:pt x="836" y="87"/>
                      </a:lnTo>
                      <a:lnTo>
                        <a:pt x="830" y="55"/>
                      </a:lnTo>
                      <a:lnTo>
                        <a:pt x="828" y="34"/>
                      </a:lnTo>
                      <a:lnTo>
                        <a:pt x="827" y="33"/>
                      </a:lnTo>
                      <a:lnTo>
                        <a:pt x="822" y="32"/>
                      </a:lnTo>
                      <a:lnTo>
                        <a:pt x="807" y="17"/>
                      </a:lnTo>
                      <a:lnTo>
                        <a:pt x="786" y="11"/>
                      </a:lnTo>
                      <a:lnTo>
                        <a:pt x="774" y="9"/>
                      </a:lnTo>
                      <a:lnTo>
                        <a:pt x="761" y="12"/>
                      </a:lnTo>
                      <a:lnTo>
                        <a:pt x="749" y="9"/>
                      </a:lnTo>
                      <a:lnTo>
                        <a:pt x="726" y="2"/>
                      </a:lnTo>
                      <a:lnTo>
                        <a:pt x="717" y="0"/>
                      </a:lnTo>
                      <a:lnTo>
                        <a:pt x="705" y="5"/>
                      </a:lnTo>
                      <a:lnTo>
                        <a:pt x="704" y="8"/>
                      </a:lnTo>
                      <a:lnTo>
                        <a:pt x="693" y="13"/>
                      </a:lnTo>
                      <a:lnTo>
                        <a:pt x="679" y="22"/>
                      </a:lnTo>
                      <a:lnTo>
                        <a:pt x="641" y="40"/>
                      </a:lnTo>
                      <a:lnTo>
                        <a:pt x="625" y="57"/>
                      </a:lnTo>
                      <a:lnTo>
                        <a:pt x="605" y="70"/>
                      </a:lnTo>
                      <a:lnTo>
                        <a:pt x="586" y="88"/>
                      </a:lnTo>
                      <a:lnTo>
                        <a:pt x="575" y="104"/>
                      </a:lnTo>
                      <a:lnTo>
                        <a:pt x="558" y="129"/>
                      </a:lnTo>
                      <a:lnTo>
                        <a:pt x="531" y="148"/>
                      </a:lnTo>
                      <a:lnTo>
                        <a:pt x="516" y="167"/>
                      </a:lnTo>
                      <a:lnTo>
                        <a:pt x="501" y="201"/>
                      </a:lnTo>
                      <a:lnTo>
                        <a:pt x="496" y="207"/>
                      </a:lnTo>
                      <a:lnTo>
                        <a:pt x="488" y="211"/>
                      </a:lnTo>
                      <a:lnTo>
                        <a:pt x="477" y="212"/>
                      </a:lnTo>
                      <a:lnTo>
                        <a:pt x="452" y="218"/>
                      </a:lnTo>
                      <a:lnTo>
                        <a:pt x="437" y="217"/>
                      </a:lnTo>
                      <a:lnTo>
                        <a:pt x="414" y="204"/>
                      </a:lnTo>
                      <a:lnTo>
                        <a:pt x="402" y="199"/>
                      </a:lnTo>
                      <a:lnTo>
                        <a:pt x="388" y="197"/>
                      </a:lnTo>
                      <a:lnTo>
                        <a:pt x="376" y="201"/>
                      </a:lnTo>
                      <a:lnTo>
                        <a:pt x="357" y="221"/>
                      </a:lnTo>
                      <a:lnTo>
                        <a:pt x="351" y="229"/>
                      </a:lnTo>
                      <a:lnTo>
                        <a:pt x="348" y="237"/>
                      </a:lnTo>
                      <a:lnTo>
                        <a:pt x="339" y="248"/>
                      </a:lnTo>
                      <a:lnTo>
                        <a:pt x="327" y="255"/>
                      </a:lnTo>
                      <a:lnTo>
                        <a:pt x="322" y="260"/>
                      </a:lnTo>
                      <a:lnTo>
                        <a:pt x="312" y="277"/>
                      </a:lnTo>
                      <a:lnTo>
                        <a:pt x="277" y="286"/>
                      </a:lnTo>
                      <a:lnTo>
                        <a:pt x="259" y="285"/>
                      </a:lnTo>
                      <a:lnTo>
                        <a:pt x="243" y="282"/>
                      </a:lnTo>
                      <a:lnTo>
                        <a:pt x="233" y="280"/>
                      </a:lnTo>
                      <a:lnTo>
                        <a:pt x="230" y="271"/>
                      </a:lnTo>
                      <a:lnTo>
                        <a:pt x="237" y="250"/>
                      </a:lnTo>
                      <a:lnTo>
                        <a:pt x="239" y="237"/>
                      </a:lnTo>
                      <a:lnTo>
                        <a:pt x="239" y="231"/>
                      </a:lnTo>
                      <a:lnTo>
                        <a:pt x="238" y="213"/>
                      </a:lnTo>
                      <a:lnTo>
                        <a:pt x="231" y="201"/>
                      </a:lnTo>
                      <a:lnTo>
                        <a:pt x="217" y="190"/>
                      </a:lnTo>
                      <a:lnTo>
                        <a:pt x="212" y="181"/>
                      </a:lnTo>
                      <a:lnTo>
                        <a:pt x="200" y="170"/>
                      </a:lnTo>
                      <a:lnTo>
                        <a:pt x="198" y="167"/>
                      </a:lnTo>
                      <a:lnTo>
                        <a:pt x="192" y="161"/>
                      </a:lnTo>
                      <a:lnTo>
                        <a:pt x="188" y="16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05" name="Freeform 204"/>
                <p:cNvSpPr>
                  <a:spLocks noChangeAspect="1"/>
                </p:cNvSpPr>
                <p:nvPr/>
              </p:nvSpPr>
              <p:spPr bwMode="gray">
                <a:xfrm>
                  <a:off x="5330030" y="3854797"/>
                  <a:ext cx="55563" cy="138113"/>
                </a:xfrm>
                <a:custGeom>
                  <a:avLst/>
                  <a:gdLst/>
                  <a:ahLst/>
                  <a:cxnLst>
                    <a:cxn ang="0">
                      <a:pos x="61" y="11"/>
                    </a:cxn>
                    <a:cxn ang="0">
                      <a:pos x="42" y="14"/>
                    </a:cxn>
                    <a:cxn ang="0">
                      <a:pos x="25" y="8"/>
                    </a:cxn>
                    <a:cxn ang="0">
                      <a:pos x="13" y="8"/>
                    </a:cxn>
                    <a:cxn ang="0">
                      <a:pos x="25" y="15"/>
                    </a:cxn>
                    <a:cxn ang="0">
                      <a:pos x="37" y="40"/>
                    </a:cxn>
                    <a:cxn ang="0">
                      <a:pos x="50" y="65"/>
                    </a:cxn>
                    <a:cxn ang="0">
                      <a:pos x="42" y="80"/>
                    </a:cxn>
                    <a:cxn ang="0">
                      <a:pos x="35" y="94"/>
                    </a:cxn>
                    <a:cxn ang="0">
                      <a:pos x="31" y="127"/>
                    </a:cxn>
                    <a:cxn ang="0">
                      <a:pos x="31" y="159"/>
                    </a:cxn>
                    <a:cxn ang="0">
                      <a:pos x="41" y="172"/>
                    </a:cxn>
                    <a:cxn ang="0">
                      <a:pos x="24" y="181"/>
                    </a:cxn>
                    <a:cxn ang="0">
                      <a:pos x="14" y="198"/>
                    </a:cxn>
                    <a:cxn ang="0">
                      <a:pos x="2" y="235"/>
                    </a:cxn>
                    <a:cxn ang="0">
                      <a:pos x="8" y="248"/>
                    </a:cxn>
                    <a:cxn ang="0">
                      <a:pos x="23" y="257"/>
                    </a:cxn>
                    <a:cxn ang="0">
                      <a:pos x="30" y="263"/>
                    </a:cxn>
                    <a:cxn ang="0">
                      <a:pos x="51" y="289"/>
                    </a:cxn>
                    <a:cxn ang="0">
                      <a:pos x="93" y="284"/>
                    </a:cxn>
                    <a:cxn ang="0">
                      <a:pos x="101" y="310"/>
                    </a:cxn>
                    <a:cxn ang="0">
                      <a:pos x="94" y="343"/>
                    </a:cxn>
                    <a:cxn ang="0">
                      <a:pos x="86" y="365"/>
                    </a:cxn>
                    <a:cxn ang="0">
                      <a:pos x="97" y="388"/>
                    </a:cxn>
                    <a:cxn ang="0">
                      <a:pos x="112" y="404"/>
                    </a:cxn>
                    <a:cxn ang="0">
                      <a:pos x="128" y="414"/>
                    </a:cxn>
                    <a:cxn ang="0">
                      <a:pos x="127" y="429"/>
                    </a:cxn>
                    <a:cxn ang="0">
                      <a:pos x="142" y="430"/>
                    </a:cxn>
                    <a:cxn ang="0">
                      <a:pos x="139" y="409"/>
                    </a:cxn>
                    <a:cxn ang="0">
                      <a:pos x="139" y="392"/>
                    </a:cxn>
                    <a:cxn ang="0">
                      <a:pos x="153" y="377"/>
                    </a:cxn>
                    <a:cxn ang="0">
                      <a:pos x="169" y="368"/>
                    </a:cxn>
                    <a:cxn ang="0">
                      <a:pos x="169" y="325"/>
                    </a:cxn>
                    <a:cxn ang="0">
                      <a:pos x="172" y="295"/>
                    </a:cxn>
                    <a:cxn ang="0">
                      <a:pos x="148" y="266"/>
                    </a:cxn>
                    <a:cxn ang="0">
                      <a:pos x="116" y="230"/>
                    </a:cxn>
                    <a:cxn ang="0">
                      <a:pos x="116" y="242"/>
                    </a:cxn>
                    <a:cxn ang="0">
                      <a:pos x="126" y="250"/>
                    </a:cxn>
                    <a:cxn ang="0">
                      <a:pos x="134" y="282"/>
                    </a:cxn>
                    <a:cxn ang="0">
                      <a:pos x="121" y="269"/>
                    </a:cxn>
                    <a:cxn ang="0">
                      <a:pos x="115" y="262"/>
                    </a:cxn>
                    <a:cxn ang="0">
                      <a:pos x="102" y="272"/>
                    </a:cxn>
                    <a:cxn ang="0">
                      <a:pos x="97" y="261"/>
                    </a:cxn>
                    <a:cxn ang="0">
                      <a:pos x="100" y="245"/>
                    </a:cxn>
                    <a:cxn ang="0">
                      <a:pos x="89" y="231"/>
                    </a:cxn>
                    <a:cxn ang="0">
                      <a:pos x="85" y="208"/>
                    </a:cxn>
                    <a:cxn ang="0">
                      <a:pos x="68" y="159"/>
                    </a:cxn>
                    <a:cxn ang="0">
                      <a:pos x="79" y="140"/>
                    </a:cxn>
                    <a:cxn ang="0">
                      <a:pos x="79" y="70"/>
                    </a:cxn>
                    <a:cxn ang="0">
                      <a:pos x="78" y="51"/>
                    </a:cxn>
                    <a:cxn ang="0">
                      <a:pos x="63" y="32"/>
                    </a:cxn>
                    <a:cxn ang="0">
                      <a:pos x="69" y="10"/>
                    </a:cxn>
                  </a:cxnLst>
                  <a:rect l="0" t="0" r="r" b="b"/>
                  <a:pathLst>
                    <a:path w="175" h="431">
                      <a:moveTo>
                        <a:pt x="64" y="18"/>
                      </a:moveTo>
                      <a:lnTo>
                        <a:pt x="62" y="14"/>
                      </a:lnTo>
                      <a:lnTo>
                        <a:pt x="61" y="11"/>
                      </a:lnTo>
                      <a:lnTo>
                        <a:pt x="58" y="10"/>
                      </a:lnTo>
                      <a:lnTo>
                        <a:pt x="53" y="10"/>
                      </a:lnTo>
                      <a:lnTo>
                        <a:pt x="42" y="14"/>
                      </a:lnTo>
                      <a:lnTo>
                        <a:pt x="40" y="13"/>
                      </a:lnTo>
                      <a:lnTo>
                        <a:pt x="35" y="6"/>
                      </a:lnTo>
                      <a:lnTo>
                        <a:pt x="25" y="8"/>
                      </a:lnTo>
                      <a:lnTo>
                        <a:pt x="14" y="0"/>
                      </a:lnTo>
                      <a:lnTo>
                        <a:pt x="13" y="3"/>
                      </a:lnTo>
                      <a:lnTo>
                        <a:pt x="13" y="8"/>
                      </a:lnTo>
                      <a:lnTo>
                        <a:pt x="14" y="9"/>
                      </a:lnTo>
                      <a:lnTo>
                        <a:pt x="16" y="15"/>
                      </a:lnTo>
                      <a:lnTo>
                        <a:pt x="25" y="15"/>
                      </a:lnTo>
                      <a:lnTo>
                        <a:pt x="32" y="24"/>
                      </a:lnTo>
                      <a:lnTo>
                        <a:pt x="34" y="29"/>
                      </a:lnTo>
                      <a:lnTo>
                        <a:pt x="37" y="40"/>
                      </a:lnTo>
                      <a:lnTo>
                        <a:pt x="43" y="45"/>
                      </a:lnTo>
                      <a:lnTo>
                        <a:pt x="46" y="63"/>
                      </a:lnTo>
                      <a:lnTo>
                        <a:pt x="50" y="65"/>
                      </a:lnTo>
                      <a:lnTo>
                        <a:pt x="51" y="72"/>
                      </a:lnTo>
                      <a:lnTo>
                        <a:pt x="51" y="75"/>
                      </a:lnTo>
                      <a:lnTo>
                        <a:pt x="42" y="80"/>
                      </a:lnTo>
                      <a:lnTo>
                        <a:pt x="40" y="81"/>
                      </a:lnTo>
                      <a:lnTo>
                        <a:pt x="36" y="84"/>
                      </a:lnTo>
                      <a:lnTo>
                        <a:pt x="35" y="94"/>
                      </a:lnTo>
                      <a:lnTo>
                        <a:pt x="36" y="102"/>
                      </a:lnTo>
                      <a:lnTo>
                        <a:pt x="30" y="119"/>
                      </a:lnTo>
                      <a:lnTo>
                        <a:pt x="31" y="127"/>
                      </a:lnTo>
                      <a:lnTo>
                        <a:pt x="32" y="142"/>
                      </a:lnTo>
                      <a:lnTo>
                        <a:pt x="30" y="156"/>
                      </a:lnTo>
                      <a:lnTo>
                        <a:pt x="31" y="159"/>
                      </a:lnTo>
                      <a:lnTo>
                        <a:pt x="35" y="164"/>
                      </a:lnTo>
                      <a:lnTo>
                        <a:pt x="40" y="166"/>
                      </a:lnTo>
                      <a:lnTo>
                        <a:pt x="41" y="172"/>
                      </a:lnTo>
                      <a:lnTo>
                        <a:pt x="38" y="175"/>
                      </a:lnTo>
                      <a:lnTo>
                        <a:pt x="30" y="176"/>
                      </a:lnTo>
                      <a:lnTo>
                        <a:pt x="24" y="181"/>
                      </a:lnTo>
                      <a:lnTo>
                        <a:pt x="19" y="182"/>
                      </a:lnTo>
                      <a:lnTo>
                        <a:pt x="18" y="183"/>
                      </a:lnTo>
                      <a:lnTo>
                        <a:pt x="14" y="198"/>
                      </a:lnTo>
                      <a:lnTo>
                        <a:pt x="14" y="213"/>
                      </a:lnTo>
                      <a:lnTo>
                        <a:pt x="9" y="228"/>
                      </a:lnTo>
                      <a:lnTo>
                        <a:pt x="2" y="235"/>
                      </a:lnTo>
                      <a:lnTo>
                        <a:pt x="0" y="239"/>
                      </a:lnTo>
                      <a:lnTo>
                        <a:pt x="3" y="247"/>
                      </a:lnTo>
                      <a:lnTo>
                        <a:pt x="8" y="248"/>
                      </a:lnTo>
                      <a:lnTo>
                        <a:pt x="11" y="256"/>
                      </a:lnTo>
                      <a:lnTo>
                        <a:pt x="19" y="255"/>
                      </a:lnTo>
                      <a:lnTo>
                        <a:pt x="23" y="257"/>
                      </a:lnTo>
                      <a:lnTo>
                        <a:pt x="23" y="258"/>
                      </a:lnTo>
                      <a:lnTo>
                        <a:pt x="24" y="261"/>
                      </a:lnTo>
                      <a:lnTo>
                        <a:pt x="30" y="263"/>
                      </a:lnTo>
                      <a:lnTo>
                        <a:pt x="37" y="279"/>
                      </a:lnTo>
                      <a:lnTo>
                        <a:pt x="47" y="289"/>
                      </a:lnTo>
                      <a:lnTo>
                        <a:pt x="51" y="289"/>
                      </a:lnTo>
                      <a:lnTo>
                        <a:pt x="59" y="287"/>
                      </a:lnTo>
                      <a:lnTo>
                        <a:pt x="89" y="283"/>
                      </a:lnTo>
                      <a:lnTo>
                        <a:pt x="93" y="284"/>
                      </a:lnTo>
                      <a:lnTo>
                        <a:pt x="96" y="289"/>
                      </a:lnTo>
                      <a:lnTo>
                        <a:pt x="100" y="302"/>
                      </a:lnTo>
                      <a:lnTo>
                        <a:pt x="101" y="310"/>
                      </a:lnTo>
                      <a:lnTo>
                        <a:pt x="102" y="328"/>
                      </a:lnTo>
                      <a:lnTo>
                        <a:pt x="100" y="336"/>
                      </a:lnTo>
                      <a:lnTo>
                        <a:pt x="94" y="343"/>
                      </a:lnTo>
                      <a:lnTo>
                        <a:pt x="95" y="349"/>
                      </a:lnTo>
                      <a:lnTo>
                        <a:pt x="89" y="354"/>
                      </a:lnTo>
                      <a:lnTo>
                        <a:pt x="86" y="365"/>
                      </a:lnTo>
                      <a:lnTo>
                        <a:pt x="89" y="369"/>
                      </a:lnTo>
                      <a:lnTo>
                        <a:pt x="94" y="385"/>
                      </a:lnTo>
                      <a:lnTo>
                        <a:pt x="97" y="388"/>
                      </a:lnTo>
                      <a:lnTo>
                        <a:pt x="101" y="390"/>
                      </a:lnTo>
                      <a:lnTo>
                        <a:pt x="104" y="395"/>
                      </a:lnTo>
                      <a:lnTo>
                        <a:pt x="112" y="404"/>
                      </a:lnTo>
                      <a:lnTo>
                        <a:pt x="117" y="411"/>
                      </a:lnTo>
                      <a:lnTo>
                        <a:pt x="121" y="413"/>
                      </a:lnTo>
                      <a:lnTo>
                        <a:pt x="128" y="414"/>
                      </a:lnTo>
                      <a:lnTo>
                        <a:pt x="132" y="419"/>
                      </a:lnTo>
                      <a:lnTo>
                        <a:pt x="132" y="423"/>
                      </a:lnTo>
                      <a:lnTo>
                        <a:pt x="127" y="429"/>
                      </a:lnTo>
                      <a:lnTo>
                        <a:pt x="128" y="431"/>
                      </a:lnTo>
                      <a:lnTo>
                        <a:pt x="140" y="431"/>
                      </a:lnTo>
                      <a:lnTo>
                        <a:pt x="142" y="430"/>
                      </a:lnTo>
                      <a:lnTo>
                        <a:pt x="140" y="420"/>
                      </a:lnTo>
                      <a:lnTo>
                        <a:pt x="142" y="414"/>
                      </a:lnTo>
                      <a:lnTo>
                        <a:pt x="139" y="409"/>
                      </a:lnTo>
                      <a:lnTo>
                        <a:pt x="136" y="406"/>
                      </a:lnTo>
                      <a:lnTo>
                        <a:pt x="136" y="400"/>
                      </a:lnTo>
                      <a:lnTo>
                        <a:pt x="139" y="392"/>
                      </a:lnTo>
                      <a:lnTo>
                        <a:pt x="139" y="388"/>
                      </a:lnTo>
                      <a:lnTo>
                        <a:pt x="140" y="385"/>
                      </a:lnTo>
                      <a:lnTo>
                        <a:pt x="153" y="377"/>
                      </a:lnTo>
                      <a:lnTo>
                        <a:pt x="159" y="376"/>
                      </a:lnTo>
                      <a:lnTo>
                        <a:pt x="165" y="374"/>
                      </a:lnTo>
                      <a:lnTo>
                        <a:pt x="169" y="368"/>
                      </a:lnTo>
                      <a:lnTo>
                        <a:pt x="170" y="347"/>
                      </a:lnTo>
                      <a:lnTo>
                        <a:pt x="172" y="339"/>
                      </a:lnTo>
                      <a:lnTo>
                        <a:pt x="169" y="325"/>
                      </a:lnTo>
                      <a:lnTo>
                        <a:pt x="172" y="315"/>
                      </a:lnTo>
                      <a:lnTo>
                        <a:pt x="175" y="307"/>
                      </a:lnTo>
                      <a:lnTo>
                        <a:pt x="172" y="295"/>
                      </a:lnTo>
                      <a:lnTo>
                        <a:pt x="167" y="288"/>
                      </a:lnTo>
                      <a:lnTo>
                        <a:pt x="154" y="275"/>
                      </a:lnTo>
                      <a:lnTo>
                        <a:pt x="148" y="266"/>
                      </a:lnTo>
                      <a:lnTo>
                        <a:pt x="133" y="247"/>
                      </a:lnTo>
                      <a:lnTo>
                        <a:pt x="123" y="240"/>
                      </a:lnTo>
                      <a:lnTo>
                        <a:pt x="116" y="230"/>
                      </a:lnTo>
                      <a:lnTo>
                        <a:pt x="115" y="231"/>
                      </a:lnTo>
                      <a:lnTo>
                        <a:pt x="115" y="239"/>
                      </a:lnTo>
                      <a:lnTo>
                        <a:pt x="116" y="242"/>
                      </a:lnTo>
                      <a:lnTo>
                        <a:pt x="117" y="245"/>
                      </a:lnTo>
                      <a:lnTo>
                        <a:pt x="122" y="246"/>
                      </a:lnTo>
                      <a:lnTo>
                        <a:pt x="126" y="250"/>
                      </a:lnTo>
                      <a:lnTo>
                        <a:pt x="136" y="274"/>
                      </a:lnTo>
                      <a:lnTo>
                        <a:pt x="136" y="280"/>
                      </a:lnTo>
                      <a:lnTo>
                        <a:pt x="134" y="282"/>
                      </a:lnTo>
                      <a:lnTo>
                        <a:pt x="132" y="280"/>
                      </a:lnTo>
                      <a:lnTo>
                        <a:pt x="126" y="272"/>
                      </a:lnTo>
                      <a:lnTo>
                        <a:pt x="121" y="269"/>
                      </a:lnTo>
                      <a:lnTo>
                        <a:pt x="117" y="262"/>
                      </a:lnTo>
                      <a:lnTo>
                        <a:pt x="116" y="262"/>
                      </a:lnTo>
                      <a:lnTo>
                        <a:pt x="115" y="262"/>
                      </a:lnTo>
                      <a:lnTo>
                        <a:pt x="111" y="271"/>
                      </a:lnTo>
                      <a:lnTo>
                        <a:pt x="109" y="272"/>
                      </a:lnTo>
                      <a:lnTo>
                        <a:pt x="102" y="272"/>
                      </a:lnTo>
                      <a:lnTo>
                        <a:pt x="101" y="269"/>
                      </a:lnTo>
                      <a:lnTo>
                        <a:pt x="99" y="266"/>
                      </a:lnTo>
                      <a:lnTo>
                        <a:pt x="97" y="261"/>
                      </a:lnTo>
                      <a:lnTo>
                        <a:pt x="97" y="256"/>
                      </a:lnTo>
                      <a:lnTo>
                        <a:pt x="100" y="247"/>
                      </a:lnTo>
                      <a:lnTo>
                        <a:pt x="100" y="245"/>
                      </a:lnTo>
                      <a:lnTo>
                        <a:pt x="97" y="241"/>
                      </a:lnTo>
                      <a:lnTo>
                        <a:pt x="91" y="235"/>
                      </a:lnTo>
                      <a:lnTo>
                        <a:pt x="89" y="231"/>
                      </a:lnTo>
                      <a:lnTo>
                        <a:pt x="86" y="223"/>
                      </a:lnTo>
                      <a:lnTo>
                        <a:pt x="86" y="209"/>
                      </a:lnTo>
                      <a:lnTo>
                        <a:pt x="85" y="208"/>
                      </a:lnTo>
                      <a:lnTo>
                        <a:pt x="80" y="187"/>
                      </a:lnTo>
                      <a:lnTo>
                        <a:pt x="68" y="164"/>
                      </a:lnTo>
                      <a:lnTo>
                        <a:pt x="68" y="159"/>
                      </a:lnTo>
                      <a:lnTo>
                        <a:pt x="68" y="154"/>
                      </a:lnTo>
                      <a:lnTo>
                        <a:pt x="73" y="145"/>
                      </a:lnTo>
                      <a:lnTo>
                        <a:pt x="79" y="140"/>
                      </a:lnTo>
                      <a:lnTo>
                        <a:pt x="83" y="128"/>
                      </a:lnTo>
                      <a:lnTo>
                        <a:pt x="81" y="94"/>
                      </a:lnTo>
                      <a:lnTo>
                        <a:pt x="79" y="70"/>
                      </a:lnTo>
                      <a:lnTo>
                        <a:pt x="81" y="63"/>
                      </a:lnTo>
                      <a:lnTo>
                        <a:pt x="81" y="57"/>
                      </a:lnTo>
                      <a:lnTo>
                        <a:pt x="78" y="51"/>
                      </a:lnTo>
                      <a:lnTo>
                        <a:pt x="72" y="48"/>
                      </a:lnTo>
                      <a:lnTo>
                        <a:pt x="69" y="46"/>
                      </a:lnTo>
                      <a:lnTo>
                        <a:pt x="63" y="32"/>
                      </a:lnTo>
                      <a:lnTo>
                        <a:pt x="62" y="26"/>
                      </a:lnTo>
                      <a:lnTo>
                        <a:pt x="64" y="18"/>
                      </a:lnTo>
                      <a:lnTo>
                        <a:pt x="69" y="10"/>
                      </a:lnTo>
                      <a:lnTo>
                        <a:pt x="64" y="1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06" name="Freeform 205"/>
                <p:cNvSpPr>
                  <a:spLocks noChangeAspect="1"/>
                </p:cNvSpPr>
                <p:nvPr/>
              </p:nvSpPr>
              <p:spPr bwMode="gray">
                <a:xfrm>
                  <a:off x="5511005" y="3904009"/>
                  <a:ext cx="123825" cy="247650"/>
                </a:xfrm>
                <a:custGeom>
                  <a:avLst/>
                  <a:gdLst/>
                  <a:ahLst/>
                  <a:cxnLst>
                    <a:cxn ang="0">
                      <a:pos x="76" y="226"/>
                    </a:cxn>
                    <a:cxn ang="0">
                      <a:pos x="107" y="215"/>
                    </a:cxn>
                    <a:cxn ang="0">
                      <a:pos x="118" y="215"/>
                    </a:cxn>
                    <a:cxn ang="0">
                      <a:pos x="130" y="204"/>
                    </a:cxn>
                    <a:cxn ang="0">
                      <a:pos x="152" y="199"/>
                    </a:cxn>
                    <a:cxn ang="0">
                      <a:pos x="170" y="219"/>
                    </a:cxn>
                    <a:cxn ang="0">
                      <a:pos x="182" y="210"/>
                    </a:cxn>
                    <a:cxn ang="0">
                      <a:pos x="183" y="181"/>
                    </a:cxn>
                    <a:cxn ang="0">
                      <a:pos x="204" y="189"/>
                    </a:cxn>
                    <a:cxn ang="0">
                      <a:pos x="208" y="167"/>
                    </a:cxn>
                    <a:cxn ang="0">
                      <a:pos x="221" y="149"/>
                    </a:cxn>
                    <a:cxn ang="0">
                      <a:pos x="229" y="160"/>
                    </a:cxn>
                    <a:cxn ang="0">
                      <a:pos x="258" y="140"/>
                    </a:cxn>
                    <a:cxn ang="0">
                      <a:pos x="242" y="125"/>
                    </a:cxn>
                    <a:cxn ang="0">
                      <a:pos x="258" y="113"/>
                    </a:cxn>
                    <a:cxn ang="0">
                      <a:pos x="253" y="81"/>
                    </a:cxn>
                    <a:cxn ang="0">
                      <a:pos x="270" y="92"/>
                    </a:cxn>
                    <a:cxn ang="0">
                      <a:pos x="293" y="68"/>
                    </a:cxn>
                    <a:cxn ang="0">
                      <a:pos x="307" y="25"/>
                    </a:cxn>
                    <a:cxn ang="0">
                      <a:pos x="316" y="5"/>
                    </a:cxn>
                    <a:cxn ang="0">
                      <a:pos x="344" y="23"/>
                    </a:cxn>
                    <a:cxn ang="0">
                      <a:pos x="365" y="60"/>
                    </a:cxn>
                    <a:cxn ang="0">
                      <a:pos x="374" y="106"/>
                    </a:cxn>
                    <a:cxn ang="0">
                      <a:pos x="382" y="151"/>
                    </a:cxn>
                    <a:cxn ang="0">
                      <a:pos x="388" y="198"/>
                    </a:cxn>
                    <a:cxn ang="0">
                      <a:pos x="370" y="198"/>
                    </a:cxn>
                    <a:cxn ang="0">
                      <a:pos x="353" y="206"/>
                    </a:cxn>
                    <a:cxn ang="0">
                      <a:pos x="360" y="251"/>
                    </a:cxn>
                    <a:cxn ang="0">
                      <a:pos x="342" y="283"/>
                    </a:cxn>
                    <a:cxn ang="0">
                      <a:pos x="329" y="366"/>
                    </a:cxn>
                    <a:cxn ang="0">
                      <a:pos x="316" y="405"/>
                    </a:cxn>
                    <a:cxn ang="0">
                      <a:pos x="283" y="511"/>
                    </a:cxn>
                    <a:cxn ang="0">
                      <a:pos x="254" y="606"/>
                    </a:cxn>
                    <a:cxn ang="0">
                      <a:pos x="236" y="684"/>
                    </a:cxn>
                    <a:cxn ang="0">
                      <a:pos x="210" y="736"/>
                    </a:cxn>
                    <a:cxn ang="0">
                      <a:pos x="183" y="748"/>
                    </a:cxn>
                    <a:cxn ang="0">
                      <a:pos x="106" y="776"/>
                    </a:cxn>
                    <a:cxn ang="0">
                      <a:pos x="59" y="746"/>
                    </a:cxn>
                    <a:cxn ang="0">
                      <a:pos x="27" y="697"/>
                    </a:cxn>
                    <a:cxn ang="0">
                      <a:pos x="28" y="654"/>
                    </a:cxn>
                    <a:cxn ang="0">
                      <a:pos x="9" y="615"/>
                    </a:cxn>
                    <a:cxn ang="0">
                      <a:pos x="0" y="574"/>
                    </a:cxn>
                    <a:cxn ang="0">
                      <a:pos x="15" y="527"/>
                    </a:cxn>
                    <a:cxn ang="0">
                      <a:pos x="38" y="489"/>
                    </a:cxn>
                    <a:cxn ang="0">
                      <a:pos x="69" y="435"/>
                    </a:cxn>
                    <a:cxn ang="0">
                      <a:pos x="69" y="409"/>
                    </a:cxn>
                    <a:cxn ang="0">
                      <a:pos x="48" y="348"/>
                    </a:cxn>
                    <a:cxn ang="0">
                      <a:pos x="51" y="280"/>
                    </a:cxn>
                  </a:cxnLst>
                  <a:rect l="0" t="0" r="r" b="b"/>
                  <a:pathLst>
                    <a:path w="391" h="776">
                      <a:moveTo>
                        <a:pt x="64" y="230"/>
                      </a:moveTo>
                      <a:lnTo>
                        <a:pt x="69" y="224"/>
                      </a:lnTo>
                      <a:lnTo>
                        <a:pt x="76" y="226"/>
                      </a:lnTo>
                      <a:lnTo>
                        <a:pt x="92" y="225"/>
                      </a:lnTo>
                      <a:lnTo>
                        <a:pt x="96" y="221"/>
                      </a:lnTo>
                      <a:lnTo>
                        <a:pt x="107" y="215"/>
                      </a:lnTo>
                      <a:lnTo>
                        <a:pt x="109" y="220"/>
                      </a:lnTo>
                      <a:lnTo>
                        <a:pt x="113" y="221"/>
                      </a:lnTo>
                      <a:lnTo>
                        <a:pt x="118" y="215"/>
                      </a:lnTo>
                      <a:lnTo>
                        <a:pt x="124" y="217"/>
                      </a:lnTo>
                      <a:lnTo>
                        <a:pt x="129" y="211"/>
                      </a:lnTo>
                      <a:lnTo>
                        <a:pt x="130" y="204"/>
                      </a:lnTo>
                      <a:lnTo>
                        <a:pt x="140" y="202"/>
                      </a:lnTo>
                      <a:lnTo>
                        <a:pt x="146" y="205"/>
                      </a:lnTo>
                      <a:lnTo>
                        <a:pt x="152" y="199"/>
                      </a:lnTo>
                      <a:lnTo>
                        <a:pt x="159" y="202"/>
                      </a:lnTo>
                      <a:lnTo>
                        <a:pt x="164" y="211"/>
                      </a:lnTo>
                      <a:lnTo>
                        <a:pt x="170" y="219"/>
                      </a:lnTo>
                      <a:lnTo>
                        <a:pt x="178" y="221"/>
                      </a:lnTo>
                      <a:lnTo>
                        <a:pt x="184" y="220"/>
                      </a:lnTo>
                      <a:lnTo>
                        <a:pt x="182" y="210"/>
                      </a:lnTo>
                      <a:lnTo>
                        <a:pt x="172" y="202"/>
                      </a:lnTo>
                      <a:lnTo>
                        <a:pt x="173" y="192"/>
                      </a:lnTo>
                      <a:lnTo>
                        <a:pt x="183" y="181"/>
                      </a:lnTo>
                      <a:lnTo>
                        <a:pt x="195" y="173"/>
                      </a:lnTo>
                      <a:lnTo>
                        <a:pt x="202" y="176"/>
                      </a:lnTo>
                      <a:lnTo>
                        <a:pt x="204" y="189"/>
                      </a:lnTo>
                      <a:lnTo>
                        <a:pt x="211" y="189"/>
                      </a:lnTo>
                      <a:lnTo>
                        <a:pt x="218" y="186"/>
                      </a:lnTo>
                      <a:lnTo>
                        <a:pt x="208" y="167"/>
                      </a:lnTo>
                      <a:lnTo>
                        <a:pt x="215" y="161"/>
                      </a:lnTo>
                      <a:lnTo>
                        <a:pt x="224" y="150"/>
                      </a:lnTo>
                      <a:lnTo>
                        <a:pt x="221" y="149"/>
                      </a:lnTo>
                      <a:lnTo>
                        <a:pt x="227" y="141"/>
                      </a:lnTo>
                      <a:lnTo>
                        <a:pt x="231" y="149"/>
                      </a:lnTo>
                      <a:lnTo>
                        <a:pt x="229" y="160"/>
                      </a:lnTo>
                      <a:lnTo>
                        <a:pt x="245" y="140"/>
                      </a:lnTo>
                      <a:lnTo>
                        <a:pt x="253" y="141"/>
                      </a:lnTo>
                      <a:lnTo>
                        <a:pt x="258" y="140"/>
                      </a:lnTo>
                      <a:lnTo>
                        <a:pt x="256" y="135"/>
                      </a:lnTo>
                      <a:lnTo>
                        <a:pt x="247" y="133"/>
                      </a:lnTo>
                      <a:lnTo>
                        <a:pt x="242" y="125"/>
                      </a:lnTo>
                      <a:lnTo>
                        <a:pt x="245" y="119"/>
                      </a:lnTo>
                      <a:lnTo>
                        <a:pt x="253" y="108"/>
                      </a:lnTo>
                      <a:lnTo>
                        <a:pt x="258" y="113"/>
                      </a:lnTo>
                      <a:lnTo>
                        <a:pt x="259" y="101"/>
                      </a:lnTo>
                      <a:lnTo>
                        <a:pt x="256" y="93"/>
                      </a:lnTo>
                      <a:lnTo>
                        <a:pt x="253" y="81"/>
                      </a:lnTo>
                      <a:lnTo>
                        <a:pt x="256" y="77"/>
                      </a:lnTo>
                      <a:lnTo>
                        <a:pt x="267" y="81"/>
                      </a:lnTo>
                      <a:lnTo>
                        <a:pt x="270" y="92"/>
                      </a:lnTo>
                      <a:lnTo>
                        <a:pt x="283" y="74"/>
                      </a:lnTo>
                      <a:lnTo>
                        <a:pt x="285" y="63"/>
                      </a:lnTo>
                      <a:lnTo>
                        <a:pt x="293" y="68"/>
                      </a:lnTo>
                      <a:lnTo>
                        <a:pt x="301" y="61"/>
                      </a:lnTo>
                      <a:lnTo>
                        <a:pt x="306" y="47"/>
                      </a:lnTo>
                      <a:lnTo>
                        <a:pt x="307" y="25"/>
                      </a:lnTo>
                      <a:lnTo>
                        <a:pt x="301" y="15"/>
                      </a:lnTo>
                      <a:lnTo>
                        <a:pt x="306" y="17"/>
                      </a:lnTo>
                      <a:lnTo>
                        <a:pt x="316" y="5"/>
                      </a:lnTo>
                      <a:lnTo>
                        <a:pt x="323" y="0"/>
                      </a:lnTo>
                      <a:lnTo>
                        <a:pt x="334" y="10"/>
                      </a:lnTo>
                      <a:lnTo>
                        <a:pt x="344" y="23"/>
                      </a:lnTo>
                      <a:lnTo>
                        <a:pt x="354" y="33"/>
                      </a:lnTo>
                      <a:lnTo>
                        <a:pt x="361" y="47"/>
                      </a:lnTo>
                      <a:lnTo>
                        <a:pt x="365" y="60"/>
                      </a:lnTo>
                      <a:lnTo>
                        <a:pt x="366" y="73"/>
                      </a:lnTo>
                      <a:lnTo>
                        <a:pt x="371" y="89"/>
                      </a:lnTo>
                      <a:lnTo>
                        <a:pt x="374" y="106"/>
                      </a:lnTo>
                      <a:lnTo>
                        <a:pt x="377" y="120"/>
                      </a:lnTo>
                      <a:lnTo>
                        <a:pt x="379" y="135"/>
                      </a:lnTo>
                      <a:lnTo>
                        <a:pt x="382" y="151"/>
                      </a:lnTo>
                      <a:lnTo>
                        <a:pt x="388" y="167"/>
                      </a:lnTo>
                      <a:lnTo>
                        <a:pt x="391" y="183"/>
                      </a:lnTo>
                      <a:lnTo>
                        <a:pt x="388" y="198"/>
                      </a:lnTo>
                      <a:lnTo>
                        <a:pt x="383" y="210"/>
                      </a:lnTo>
                      <a:lnTo>
                        <a:pt x="376" y="211"/>
                      </a:lnTo>
                      <a:lnTo>
                        <a:pt x="370" y="198"/>
                      </a:lnTo>
                      <a:lnTo>
                        <a:pt x="366" y="183"/>
                      </a:lnTo>
                      <a:lnTo>
                        <a:pt x="356" y="184"/>
                      </a:lnTo>
                      <a:lnTo>
                        <a:pt x="353" y="206"/>
                      </a:lnTo>
                      <a:lnTo>
                        <a:pt x="353" y="222"/>
                      </a:lnTo>
                      <a:lnTo>
                        <a:pt x="360" y="235"/>
                      </a:lnTo>
                      <a:lnTo>
                        <a:pt x="360" y="251"/>
                      </a:lnTo>
                      <a:lnTo>
                        <a:pt x="355" y="262"/>
                      </a:lnTo>
                      <a:lnTo>
                        <a:pt x="349" y="268"/>
                      </a:lnTo>
                      <a:lnTo>
                        <a:pt x="342" y="283"/>
                      </a:lnTo>
                      <a:lnTo>
                        <a:pt x="339" y="300"/>
                      </a:lnTo>
                      <a:lnTo>
                        <a:pt x="339" y="315"/>
                      </a:lnTo>
                      <a:lnTo>
                        <a:pt x="329" y="366"/>
                      </a:lnTo>
                      <a:lnTo>
                        <a:pt x="318" y="397"/>
                      </a:lnTo>
                      <a:lnTo>
                        <a:pt x="317" y="397"/>
                      </a:lnTo>
                      <a:lnTo>
                        <a:pt x="316" y="405"/>
                      </a:lnTo>
                      <a:lnTo>
                        <a:pt x="300" y="459"/>
                      </a:lnTo>
                      <a:lnTo>
                        <a:pt x="288" y="488"/>
                      </a:lnTo>
                      <a:lnTo>
                        <a:pt x="283" y="511"/>
                      </a:lnTo>
                      <a:lnTo>
                        <a:pt x="273" y="549"/>
                      </a:lnTo>
                      <a:lnTo>
                        <a:pt x="266" y="566"/>
                      </a:lnTo>
                      <a:lnTo>
                        <a:pt x="254" y="606"/>
                      </a:lnTo>
                      <a:lnTo>
                        <a:pt x="248" y="635"/>
                      </a:lnTo>
                      <a:lnTo>
                        <a:pt x="243" y="651"/>
                      </a:lnTo>
                      <a:lnTo>
                        <a:pt x="236" y="684"/>
                      </a:lnTo>
                      <a:lnTo>
                        <a:pt x="227" y="700"/>
                      </a:lnTo>
                      <a:lnTo>
                        <a:pt x="223" y="715"/>
                      </a:lnTo>
                      <a:lnTo>
                        <a:pt x="210" y="736"/>
                      </a:lnTo>
                      <a:lnTo>
                        <a:pt x="200" y="744"/>
                      </a:lnTo>
                      <a:lnTo>
                        <a:pt x="192" y="749"/>
                      </a:lnTo>
                      <a:lnTo>
                        <a:pt x="183" y="748"/>
                      </a:lnTo>
                      <a:lnTo>
                        <a:pt x="151" y="755"/>
                      </a:lnTo>
                      <a:lnTo>
                        <a:pt x="119" y="774"/>
                      </a:lnTo>
                      <a:lnTo>
                        <a:pt x="106" y="776"/>
                      </a:lnTo>
                      <a:lnTo>
                        <a:pt x="86" y="762"/>
                      </a:lnTo>
                      <a:lnTo>
                        <a:pt x="71" y="753"/>
                      </a:lnTo>
                      <a:lnTo>
                        <a:pt x="59" y="746"/>
                      </a:lnTo>
                      <a:lnTo>
                        <a:pt x="47" y="736"/>
                      </a:lnTo>
                      <a:lnTo>
                        <a:pt x="32" y="714"/>
                      </a:lnTo>
                      <a:lnTo>
                        <a:pt x="27" y="697"/>
                      </a:lnTo>
                      <a:lnTo>
                        <a:pt x="24" y="678"/>
                      </a:lnTo>
                      <a:lnTo>
                        <a:pt x="24" y="663"/>
                      </a:lnTo>
                      <a:lnTo>
                        <a:pt x="28" y="654"/>
                      </a:lnTo>
                      <a:lnTo>
                        <a:pt x="24" y="638"/>
                      </a:lnTo>
                      <a:lnTo>
                        <a:pt x="17" y="624"/>
                      </a:lnTo>
                      <a:lnTo>
                        <a:pt x="9" y="615"/>
                      </a:lnTo>
                      <a:lnTo>
                        <a:pt x="1" y="601"/>
                      </a:lnTo>
                      <a:lnTo>
                        <a:pt x="1" y="586"/>
                      </a:lnTo>
                      <a:lnTo>
                        <a:pt x="0" y="574"/>
                      </a:lnTo>
                      <a:lnTo>
                        <a:pt x="0" y="555"/>
                      </a:lnTo>
                      <a:lnTo>
                        <a:pt x="8" y="543"/>
                      </a:lnTo>
                      <a:lnTo>
                        <a:pt x="15" y="527"/>
                      </a:lnTo>
                      <a:lnTo>
                        <a:pt x="21" y="518"/>
                      </a:lnTo>
                      <a:lnTo>
                        <a:pt x="30" y="516"/>
                      </a:lnTo>
                      <a:lnTo>
                        <a:pt x="38" y="489"/>
                      </a:lnTo>
                      <a:lnTo>
                        <a:pt x="55" y="457"/>
                      </a:lnTo>
                      <a:lnTo>
                        <a:pt x="65" y="446"/>
                      </a:lnTo>
                      <a:lnTo>
                        <a:pt x="69" y="435"/>
                      </a:lnTo>
                      <a:lnTo>
                        <a:pt x="68" y="425"/>
                      </a:lnTo>
                      <a:lnTo>
                        <a:pt x="71" y="419"/>
                      </a:lnTo>
                      <a:lnTo>
                        <a:pt x="69" y="409"/>
                      </a:lnTo>
                      <a:lnTo>
                        <a:pt x="60" y="396"/>
                      </a:lnTo>
                      <a:lnTo>
                        <a:pt x="54" y="376"/>
                      </a:lnTo>
                      <a:lnTo>
                        <a:pt x="48" y="348"/>
                      </a:lnTo>
                      <a:lnTo>
                        <a:pt x="47" y="318"/>
                      </a:lnTo>
                      <a:lnTo>
                        <a:pt x="37" y="302"/>
                      </a:lnTo>
                      <a:lnTo>
                        <a:pt x="51" y="280"/>
                      </a:lnTo>
                      <a:lnTo>
                        <a:pt x="65" y="247"/>
                      </a:lnTo>
                      <a:lnTo>
                        <a:pt x="64" y="230"/>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207" name="Group 25"/>
                <p:cNvGrpSpPr>
                  <a:grpSpLocks noChangeAspect="1"/>
                </p:cNvGrpSpPr>
                <p:nvPr/>
              </p:nvGrpSpPr>
              <p:grpSpPr bwMode="gray">
                <a:xfrm>
                  <a:off x="4961730" y="3769072"/>
                  <a:ext cx="219075" cy="239713"/>
                  <a:chOff x="2643" y="2535"/>
                  <a:chExt cx="138" cy="151"/>
                </a:xfrm>
                <a:grpFill/>
              </p:grpSpPr>
              <p:sp>
                <p:nvSpPr>
                  <p:cNvPr id="237" name="Freeform 26"/>
                  <p:cNvSpPr>
                    <a:spLocks noChangeAspect="1"/>
                  </p:cNvSpPr>
                  <p:nvPr/>
                </p:nvSpPr>
                <p:spPr bwMode="gray">
                  <a:xfrm>
                    <a:off x="2643" y="2550"/>
                    <a:ext cx="138" cy="136"/>
                  </a:xfrm>
                  <a:custGeom>
                    <a:avLst/>
                    <a:gdLst/>
                    <a:ahLst/>
                    <a:cxnLst>
                      <a:cxn ang="0">
                        <a:pos x="14" y="557"/>
                      </a:cxn>
                      <a:cxn ang="0">
                        <a:pos x="30" y="499"/>
                      </a:cxn>
                      <a:cxn ang="0">
                        <a:pos x="43" y="451"/>
                      </a:cxn>
                      <a:cxn ang="0">
                        <a:pos x="53" y="418"/>
                      </a:cxn>
                      <a:cxn ang="0">
                        <a:pos x="90" y="381"/>
                      </a:cxn>
                      <a:cxn ang="0">
                        <a:pos x="116" y="331"/>
                      </a:cxn>
                      <a:cxn ang="0">
                        <a:pos x="122" y="283"/>
                      </a:cxn>
                      <a:cxn ang="0">
                        <a:pos x="95" y="235"/>
                      </a:cxn>
                      <a:cxn ang="0">
                        <a:pos x="86" y="175"/>
                      </a:cxn>
                      <a:cxn ang="0">
                        <a:pos x="84" y="128"/>
                      </a:cxn>
                      <a:cxn ang="0">
                        <a:pos x="53" y="53"/>
                      </a:cxn>
                      <a:cxn ang="0">
                        <a:pos x="40" y="26"/>
                      </a:cxn>
                      <a:cxn ang="0">
                        <a:pos x="79" y="9"/>
                      </a:cxn>
                      <a:cxn ang="0">
                        <a:pos x="132" y="4"/>
                      </a:cxn>
                      <a:cxn ang="0">
                        <a:pos x="193" y="3"/>
                      </a:cxn>
                      <a:cxn ang="0">
                        <a:pos x="258" y="3"/>
                      </a:cxn>
                      <a:cxn ang="0">
                        <a:pos x="275" y="19"/>
                      </a:cxn>
                      <a:cxn ang="0">
                        <a:pos x="290" y="68"/>
                      </a:cxn>
                      <a:cxn ang="0">
                        <a:pos x="339" y="129"/>
                      </a:cxn>
                      <a:cxn ang="0">
                        <a:pos x="404" y="122"/>
                      </a:cxn>
                      <a:cxn ang="0">
                        <a:pos x="430" y="95"/>
                      </a:cxn>
                      <a:cxn ang="0">
                        <a:pos x="436" y="67"/>
                      </a:cxn>
                      <a:cxn ang="0">
                        <a:pos x="504" y="83"/>
                      </a:cxn>
                      <a:cxn ang="0">
                        <a:pos x="560" y="128"/>
                      </a:cxn>
                      <a:cxn ang="0">
                        <a:pos x="565" y="178"/>
                      </a:cxn>
                      <a:cxn ang="0">
                        <a:pos x="573" y="226"/>
                      </a:cxn>
                      <a:cxn ang="0">
                        <a:pos x="580" y="278"/>
                      </a:cxn>
                      <a:cxn ang="0">
                        <a:pos x="572" y="295"/>
                      </a:cxn>
                      <a:cxn ang="0">
                        <a:pos x="590" y="304"/>
                      </a:cxn>
                      <a:cxn ang="0">
                        <a:pos x="651" y="288"/>
                      </a:cxn>
                      <a:cxn ang="0">
                        <a:pos x="682" y="279"/>
                      </a:cxn>
                      <a:cxn ang="0">
                        <a:pos x="686" y="288"/>
                      </a:cxn>
                      <a:cxn ang="0">
                        <a:pos x="683" y="311"/>
                      </a:cxn>
                      <a:cxn ang="0">
                        <a:pos x="681" y="364"/>
                      </a:cxn>
                      <a:cxn ang="0">
                        <a:pos x="683" y="396"/>
                      </a:cxn>
                      <a:cxn ang="0">
                        <a:pos x="573" y="452"/>
                      </a:cxn>
                      <a:cxn ang="0">
                        <a:pos x="573" y="601"/>
                      </a:cxn>
                      <a:cxn ang="0">
                        <a:pos x="603" y="630"/>
                      </a:cxn>
                      <a:cxn ang="0">
                        <a:pos x="630" y="654"/>
                      </a:cxn>
                      <a:cxn ang="0">
                        <a:pos x="549" y="683"/>
                      </a:cxn>
                      <a:cxn ang="0">
                        <a:pos x="513" y="677"/>
                      </a:cxn>
                      <a:cxn ang="0">
                        <a:pos x="417" y="671"/>
                      </a:cxn>
                      <a:cxn ang="0">
                        <a:pos x="369" y="644"/>
                      </a:cxn>
                      <a:cxn ang="0">
                        <a:pos x="201" y="644"/>
                      </a:cxn>
                      <a:cxn ang="0">
                        <a:pos x="112" y="633"/>
                      </a:cxn>
                      <a:cxn ang="0">
                        <a:pos x="62" y="618"/>
                      </a:cxn>
                      <a:cxn ang="0">
                        <a:pos x="26" y="629"/>
                      </a:cxn>
                      <a:cxn ang="0">
                        <a:pos x="0" y="617"/>
                      </a:cxn>
                    </a:cxnLst>
                    <a:rect l="0" t="0" r="r" b="b"/>
                    <a:pathLst>
                      <a:path w="692" h="684">
                        <a:moveTo>
                          <a:pt x="5" y="597"/>
                        </a:moveTo>
                        <a:lnTo>
                          <a:pt x="5" y="576"/>
                        </a:lnTo>
                        <a:lnTo>
                          <a:pt x="6" y="565"/>
                        </a:lnTo>
                        <a:lnTo>
                          <a:pt x="14" y="557"/>
                        </a:lnTo>
                        <a:lnTo>
                          <a:pt x="21" y="532"/>
                        </a:lnTo>
                        <a:lnTo>
                          <a:pt x="25" y="522"/>
                        </a:lnTo>
                        <a:lnTo>
                          <a:pt x="26" y="508"/>
                        </a:lnTo>
                        <a:lnTo>
                          <a:pt x="30" y="499"/>
                        </a:lnTo>
                        <a:lnTo>
                          <a:pt x="31" y="487"/>
                        </a:lnTo>
                        <a:lnTo>
                          <a:pt x="33" y="481"/>
                        </a:lnTo>
                        <a:lnTo>
                          <a:pt x="36" y="470"/>
                        </a:lnTo>
                        <a:lnTo>
                          <a:pt x="43" y="451"/>
                        </a:lnTo>
                        <a:lnTo>
                          <a:pt x="43" y="444"/>
                        </a:lnTo>
                        <a:lnTo>
                          <a:pt x="47" y="439"/>
                        </a:lnTo>
                        <a:lnTo>
                          <a:pt x="47" y="433"/>
                        </a:lnTo>
                        <a:lnTo>
                          <a:pt x="53" y="418"/>
                        </a:lnTo>
                        <a:lnTo>
                          <a:pt x="63" y="411"/>
                        </a:lnTo>
                        <a:lnTo>
                          <a:pt x="69" y="403"/>
                        </a:lnTo>
                        <a:lnTo>
                          <a:pt x="70" y="391"/>
                        </a:lnTo>
                        <a:lnTo>
                          <a:pt x="90" y="381"/>
                        </a:lnTo>
                        <a:lnTo>
                          <a:pt x="103" y="366"/>
                        </a:lnTo>
                        <a:lnTo>
                          <a:pt x="108" y="358"/>
                        </a:lnTo>
                        <a:lnTo>
                          <a:pt x="113" y="347"/>
                        </a:lnTo>
                        <a:lnTo>
                          <a:pt x="116" y="331"/>
                        </a:lnTo>
                        <a:lnTo>
                          <a:pt x="116" y="315"/>
                        </a:lnTo>
                        <a:lnTo>
                          <a:pt x="118" y="306"/>
                        </a:lnTo>
                        <a:lnTo>
                          <a:pt x="117" y="290"/>
                        </a:lnTo>
                        <a:lnTo>
                          <a:pt x="122" y="283"/>
                        </a:lnTo>
                        <a:lnTo>
                          <a:pt x="117" y="264"/>
                        </a:lnTo>
                        <a:lnTo>
                          <a:pt x="105" y="253"/>
                        </a:lnTo>
                        <a:lnTo>
                          <a:pt x="100" y="242"/>
                        </a:lnTo>
                        <a:lnTo>
                          <a:pt x="95" y="235"/>
                        </a:lnTo>
                        <a:lnTo>
                          <a:pt x="89" y="219"/>
                        </a:lnTo>
                        <a:lnTo>
                          <a:pt x="81" y="188"/>
                        </a:lnTo>
                        <a:lnTo>
                          <a:pt x="81" y="182"/>
                        </a:lnTo>
                        <a:lnTo>
                          <a:pt x="86" y="175"/>
                        </a:lnTo>
                        <a:lnTo>
                          <a:pt x="94" y="169"/>
                        </a:lnTo>
                        <a:lnTo>
                          <a:pt x="94" y="151"/>
                        </a:lnTo>
                        <a:lnTo>
                          <a:pt x="90" y="137"/>
                        </a:lnTo>
                        <a:lnTo>
                          <a:pt x="84" y="128"/>
                        </a:lnTo>
                        <a:lnTo>
                          <a:pt x="73" y="91"/>
                        </a:lnTo>
                        <a:lnTo>
                          <a:pt x="70" y="79"/>
                        </a:lnTo>
                        <a:lnTo>
                          <a:pt x="67" y="70"/>
                        </a:lnTo>
                        <a:lnTo>
                          <a:pt x="53" y="53"/>
                        </a:lnTo>
                        <a:lnTo>
                          <a:pt x="48" y="45"/>
                        </a:lnTo>
                        <a:lnTo>
                          <a:pt x="43" y="36"/>
                        </a:lnTo>
                        <a:lnTo>
                          <a:pt x="40" y="30"/>
                        </a:lnTo>
                        <a:lnTo>
                          <a:pt x="40" y="26"/>
                        </a:lnTo>
                        <a:lnTo>
                          <a:pt x="41" y="24"/>
                        </a:lnTo>
                        <a:lnTo>
                          <a:pt x="47" y="21"/>
                        </a:lnTo>
                        <a:lnTo>
                          <a:pt x="65" y="16"/>
                        </a:lnTo>
                        <a:lnTo>
                          <a:pt x="79" y="9"/>
                        </a:lnTo>
                        <a:lnTo>
                          <a:pt x="92" y="4"/>
                        </a:lnTo>
                        <a:lnTo>
                          <a:pt x="101" y="4"/>
                        </a:lnTo>
                        <a:lnTo>
                          <a:pt x="108" y="3"/>
                        </a:lnTo>
                        <a:lnTo>
                          <a:pt x="132" y="4"/>
                        </a:lnTo>
                        <a:lnTo>
                          <a:pt x="154" y="2"/>
                        </a:lnTo>
                        <a:lnTo>
                          <a:pt x="161" y="4"/>
                        </a:lnTo>
                        <a:lnTo>
                          <a:pt x="180" y="5"/>
                        </a:lnTo>
                        <a:lnTo>
                          <a:pt x="193" y="3"/>
                        </a:lnTo>
                        <a:lnTo>
                          <a:pt x="207" y="3"/>
                        </a:lnTo>
                        <a:lnTo>
                          <a:pt x="240" y="0"/>
                        </a:lnTo>
                        <a:lnTo>
                          <a:pt x="256" y="2"/>
                        </a:lnTo>
                        <a:lnTo>
                          <a:pt x="258" y="3"/>
                        </a:lnTo>
                        <a:lnTo>
                          <a:pt x="263" y="10"/>
                        </a:lnTo>
                        <a:lnTo>
                          <a:pt x="267" y="11"/>
                        </a:lnTo>
                        <a:lnTo>
                          <a:pt x="271" y="10"/>
                        </a:lnTo>
                        <a:lnTo>
                          <a:pt x="275" y="19"/>
                        </a:lnTo>
                        <a:lnTo>
                          <a:pt x="280" y="37"/>
                        </a:lnTo>
                        <a:lnTo>
                          <a:pt x="282" y="51"/>
                        </a:lnTo>
                        <a:lnTo>
                          <a:pt x="283" y="56"/>
                        </a:lnTo>
                        <a:lnTo>
                          <a:pt x="290" y="68"/>
                        </a:lnTo>
                        <a:lnTo>
                          <a:pt x="294" y="84"/>
                        </a:lnTo>
                        <a:lnTo>
                          <a:pt x="306" y="97"/>
                        </a:lnTo>
                        <a:lnTo>
                          <a:pt x="327" y="124"/>
                        </a:lnTo>
                        <a:lnTo>
                          <a:pt x="339" y="129"/>
                        </a:lnTo>
                        <a:lnTo>
                          <a:pt x="353" y="129"/>
                        </a:lnTo>
                        <a:lnTo>
                          <a:pt x="374" y="122"/>
                        </a:lnTo>
                        <a:lnTo>
                          <a:pt x="387" y="119"/>
                        </a:lnTo>
                        <a:lnTo>
                          <a:pt x="404" y="122"/>
                        </a:lnTo>
                        <a:lnTo>
                          <a:pt x="424" y="122"/>
                        </a:lnTo>
                        <a:lnTo>
                          <a:pt x="427" y="107"/>
                        </a:lnTo>
                        <a:lnTo>
                          <a:pt x="428" y="100"/>
                        </a:lnTo>
                        <a:lnTo>
                          <a:pt x="430" y="95"/>
                        </a:lnTo>
                        <a:lnTo>
                          <a:pt x="431" y="91"/>
                        </a:lnTo>
                        <a:lnTo>
                          <a:pt x="433" y="86"/>
                        </a:lnTo>
                        <a:lnTo>
                          <a:pt x="434" y="75"/>
                        </a:lnTo>
                        <a:lnTo>
                          <a:pt x="436" y="67"/>
                        </a:lnTo>
                        <a:lnTo>
                          <a:pt x="479" y="67"/>
                        </a:lnTo>
                        <a:lnTo>
                          <a:pt x="482" y="61"/>
                        </a:lnTo>
                        <a:lnTo>
                          <a:pt x="505" y="61"/>
                        </a:lnTo>
                        <a:lnTo>
                          <a:pt x="504" y="83"/>
                        </a:lnTo>
                        <a:lnTo>
                          <a:pt x="552" y="84"/>
                        </a:lnTo>
                        <a:lnTo>
                          <a:pt x="556" y="88"/>
                        </a:lnTo>
                        <a:lnTo>
                          <a:pt x="558" y="96"/>
                        </a:lnTo>
                        <a:lnTo>
                          <a:pt x="560" y="128"/>
                        </a:lnTo>
                        <a:lnTo>
                          <a:pt x="563" y="140"/>
                        </a:lnTo>
                        <a:lnTo>
                          <a:pt x="563" y="156"/>
                        </a:lnTo>
                        <a:lnTo>
                          <a:pt x="565" y="172"/>
                        </a:lnTo>
                        <a:lnTo>
                          <a:pt x="565" y="178"/>
                        </a:lnTo>
                        <a:lnTo>
                          <a:pt x="562" y="189"/>
                        </a:lnTo>
                        <a:lnTo>
                          <a:pt x="562" y="203"/>
                        </a:lnTo>
                        <a:lnTo>
                          <a:pt x="564" y="212"/>
                        </a:lnTo>
                        <a:lnTo>
                          <a:pt x="573" y="226"/>
                        </a:lnTo>
                        <a:lnTo>
                          <a:pt x="579" y="247"/>
                        </a:lnTo>
                        <a:lnTo>
                          <a:pt x="585" y="263"/>
                        </a:lnTo>
                        <a:lnTo>
                          <a:pt x="585" y="271"/>
                        </a:lnTo>
                        <a:lnTo>
                          <a:pt x="580" y="278"/>
                        </a:lnTo>
                        <a:lnTo>
                          <a:pt x="569" y="289"/>
                        </a:lnTo>
                        <a:lnTo>
                          <a:pt x="569" y="291"/>
                        </a:lnTo>
                        <a:lnTo>
                          <a:pt x="570" y="294"/>
                        </a:lnTo>
                        <a:lnTo>
                          <a:pt x="572" y="295"/>
                        </a:lnTo>
                        <a:lnTo>
                          <a:pt x="575" y="296"/>
                        </a:lnTo>
                        <a:lnTo>
                          <a:pt x="581" y="304"/>
                        </a:lnTo>
                        <a:lnTo>
                          <a:pt x="587" y="305"/>
                        </a:lnTo>
                        <a:lnTo>
                          <a:pt x="590" y="304"/>
                        </a:lnTo>
                        <a:lnTo>
                          <a:pt x="592" y="298"/>
                        </a:lnTo>
                        <a:lnTo>
                          <a:pt x="595" y="290"/>
                        </a:lnTo>
                        <a:lnTo>
                          <a:pt x="600" y="288"/>
                        </a:lnTo>
                        <a:lnTo>
                          <a:pt x="651" y="288"/>
                        </a:lnTo>
                        <a:lnTo>
                          <a:pt x="661" y="284"/>
                        </a:lnTo>
                        <a:lnTo>
                          <a:pt x="670" y="287"/>
                        </a:lnTo>
                        <a:lnTo>
                          <a:pt x="672" y="287"/>
                        </a:lnTo>
                        <a:lnTo>
                          <a:pt x="682" y="279"/>
                        </a:lnTo>
                        <a:lnTo>
                          <a:pt x="683" y="279"/>
                        </a:lnTo>
                        <a:lnTo>
                          <a:pt x="687" y="283"/>
                        </a:lnTo>
                        <a:lnTo>
                          <a:pt x="687" y="287"/>
                        </a:lnTo>
                        <a:lnTo>
                          <a:pt x="686" y="288"/>
                        </a:lnTo>
                        <a:lnTo>
                          <a:pt x="685" y="290"/>
                        </a:lnTo>
                        <a:lnTo>
                          <a:pt x="686" y="300"/>
                        </a:lnTo>
                        <a:lnTo>
                          <a:pt x="686" y="305"/>
                        </a:lnTo>
                        <a:lnTo>
                          <a:pt x="683" y="311"/>
                        </a:lnTo>
                        <a:lnTo>
                          <a:pt x="683" y="323"/>
                        </a:lnTo>
                        <a:lnTo>
                          <a:pt x="681" y="336"/>
                        </a:lnTo>
                        <a:lnTo>
                          <a:pt x="682" y="350"/>
                        </a:lnTo>
                        <a:lnTo>
                          <a:pt x="681" y="364"/>
                        </a:lnTo>
                        <a:lnTo>
                          <a:pt x="678" y="373"/>
                        </a:lnTo>
                        <a:lnTo>
                          <a:pt x="678" y="388"/>
                        </a:lnTo>
                        <a:lnTo>
                          <a:pt x="680" y="392"/>
                        </a:lnTo>
                        <a:lnTo>
                          <a:pt x="683" y="396"/>
                        </a:lnTo>
                        <a:lnTo>
                          <a:pt x="692" y="398"/>
                        </a:lnTo>
                        <a:lnTo>
                          <a:pt x="633" y="398"/>
                        </a:lnTo>
                        <a:lnTo>
                          <a:pt x="573" y="398"/>
                        </a:lnTo>
                        <a:lnTo>
                          <a:pt x="573" y="452"/>
                        </a:lnTo>
                        <a:lnTo>
                          <a:pt x="573" y="508"/>
                        </a:lnTo>
                        <a:lnTo>
                          <a:pt x="573" y="562"/>
                        </a:lnTo>
                        <a:lnTo>
                          <a:pt x="573" y="600"/>
                        </a:lnTo>
                        <a:lnTo>
                          <a:pt x="573" y="601"/>
                        </a:lnTo>
                        <a:lnTo>
                          <a:pt x="580" y="607"/>
                        </a:lnTo>
                        <a:lnTo>
                          <a:pt x="584" y="614"/>
                        </a:lnTo>
                        <a:lnTo>
                          <a:pt x="597" y="623"/>
                        </a:lnTo>
                        <a:lnTo>
                          <a:pt x="603" y="630"/>
                        </a:lnTo>
                        <a:lnTo>
                          <a:pt x="613" y="639"/>
                        </a:lnTo>
                        <a:lnTo>
                          <a:pt x="617" y="644"/>
                        </a:lnTo>
                        <a:lnTo>
                          <a:pt x="626" y="648"/>
                        </a:lnTo>
                        <a:lnTo>
                          <a:pt x="630" y="654"/>
                        </a:lnTo>
                        <a:lnTo>
                          <a:pt x="638" y="659"/>
                        </a:lnTo>
                        <a:lnTo>
                          <a:pt x="635" y="661"/>
                        </a:lnTo>
                        <a:lnTo>
                          <a:pt x="624" y="664"/>
                        </a:lnTo>
                        <a:lnTo>
                          <a:pt x="549" y="683"/>
                        </a:lnTo>
                        <a:lnTo>
                          <a:pt x="541" y="684"/>
                        </a:lnTo>
                        <a:lnTo>
                          <a:pt x="537" y="682"/>
                        </a:lnTo>
                        <a:lnTo>
                          <a:pt x="525" y="681"/>
                        </a:lnTo>
                        <a:lnTo>
                          <a:pt x="513" y="677"/>
                        </a:lnTo>
                        <a:lnTo>
                          <a:pt x="497" y="676"/>
                        </a:lnTo>
                        <a:lnTo>
                          <a:pt x="463" y="669"/>
                        </a:lnTo>
                        <a:lnTo>
                          <a:pt x="436" y="669"/>
                        </a:lnTo>
                        <a:lnTo>
                          <a:pt x="417" y="671"/>
                        </a:lnTo>
                        <a:lnTo>
                          <a:pt x="408" y="671"/>
                        </a:lnTo>
                        <a:lnTo>
                          <a:pt x="391" y="665"/>
                        </a:lnTo>
                        <a:lnTo>
                          <a:pt x="385" y="655"/>
                        </a:lnTo>
                        <a:lnTo>
                          <a:pt x="369" y="644"/>
                        </a:lnTo>
                        <a:lnTo>
                          <a:pt x="349" y="644"/>
                        </a:lnTo>
                        <a:lnTo>
                          <a:pt x="302" y="644"/>
                        </a:lnTo>
                        <a:lnTo>
                          <a:pt x="255" y="644"/>
                        </a:lnTo>
                        <a:lnTo>
                          <a:pt x="201" y="644"/>
                        </a:lnTo>
                        <a:lnTo>
                          <a:pt x="151" y="644"/>
                        </a:lnTo>
                        <a:lnTo>
                          <a:pt x="133" y="644"/>
                        </a:lnTo>
                        <a:lnTo>
                          <a:pt x="126" y="646"/>
                        </a:lnTo>
                        <a:lnTo>
                          <a:pt x="112" y="633"/>
                        </a:lnTo>
                        <a:lnTo>
                          <a:pt x="99" y="628"/>
                        </a:lnTo>
                        <a:lnTo>
                          <a:pt x="94" y="619"/>
                        </a:lnTo>
                        <a:lnTo>
                          <a:pt x="84" y="618"/>
                        </a:lnTo>
                        <a:lnTo>
                          <a:pt x="62" y="618"/>
                        </a:lnTo>
                        <a:lnTo>
                          <a:pt x="52" y="622"/>
                        </a:lnTo>
                        <a:lnTo>
                          <a:pt x="42" y="632"/>
                        </a:lnTo>
                        <a:lnTo>
                          <a:pt x="36" y="635"/>
                        </a:lnTo>
                        <a:lnTo>
                          <a:pt x="26" y="629"/>
                        </a:lnTo>
                        <a:lnTo>
                          <a:pt x="15" y="638"/>
                        </a:lnTo>
                        <a:lnTo>
                          <a:pt x="4" y="644"/>
                        </a:lnTo>
                        <a:lnTo>
                          <a:pt x="4" y="638"/>
                        </a:lnTo>
                        <a:lnTo>
                          <a:pt x="0" y="617"/>
                        </a:lnTo>
                        <a:lnTo>
                          <a:pt x="0" y="606"/>
                        </a:lnTo>
                        <a:lnTo>
                          <a:pt x="5" y="608"/>
                        </a:lnTo>
                        <a:lnTo>
                          <a:pt x="5" y="59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38" name="Freeform 27"/>
                  <p:cNvSpPr>
                    <a:spLocks noChangeAspect="1"/>
                  </p:cNvSpPr>
                  <p:nvPr/>
                </p:nvSpPr>
                <p:spPr bwMode="gray">
                  <a:xfrm>
                    <a:off x="2647" y="2535"/>
                    <a:ext cx="11" cy="16"/>
                  </a:xfrm>
                  <a:custGeom>
                    <a:avLst/>
                    <a:gdLst/>
                    <a:ahLst/>
                    <a:cxnLst>
                      <a:cxn ang="0">
                        <a:pos x="56" y="14"/>
                      </a:cxn>
                      <a:cxn ang="0">
                        <a:pos x="51" y="3"/>
                      </a:cxn>
                      <a:cxn ang="0">
                        <a:pos x="41" y="0"/>
                      </a:cxn>
                      <a:cxn ang="0">
                        <a:pos x="31" y="5"/>
                      </a:cxn>
                      <a:cxn ang="0">
                        <a:pos x="24" y="19"/>
                      </a:cxn>
                      <a:cxn ang="0">
                        <a:pos x="14" y="25"/>
                      </a:cxn>
                      <a:cxn ang="0">
                        <a:pos x="0" y="35"/>
                      </a:cxn>
                      <a:cxn ang="0">
                        <a:pos x="5" y="40"/>
                      </a:cxn>
                      <a:cxn ang="0">
                        <a:pos x="8" y="55"/>
                      </a:cxn>
                      <a:cxn ang="0">
                        <a:pos x="8" y="64"/>
                      </a:cxn>
                      <a:cxn ang="0">
                        <a:pos x="9" y="71"/>
                      </a:cxn>
                      <a:cxn ang="0">
                        <a:pos x="18" y="78"/>
                      </a:cxn>
                      <a:cxn ang="0">
                        <a:pos x="26" y="73"/>
                      </a:cxn>
                      <a:cxn ang="0">
                        <a:pos x="27" y="61"/>
                      </a:cxn>
                      <a:cxn ang="0">
                        <a:pos x="30" y="46"/>
                      </a:cxn>
                      <a:cxn ang="0">
                        <a:pos x="34" y="30"/>
                      </a:cxn>
                      <a:cxn ang="0">
                        <a:pos x="43" y="22"/>
                      </a:cxn>
                      <a:cxn ang="0">
                        <a:pos x="52" y="16"/>
                      </a:cxn>
                      <a:cxn ang="0">
                        <a:pos x="56" y="14"/>
                      </a:cxn>
                    </a:cxnLst>
                    <a:rect l="0" t="0" r="r" b="b"/>
                    <a:pathLst>
                      <a:path w="56" h="78">
                        <a:moveTo>
                          <a:pt x="56" y="14"/>
                        </a:moveTo>
                        <a:lnTo>
                          <a:pt x="51" y="3"/>
                        </a:lnTo>
                        <a:lnTo>
                          <a:pt x="41" y="0"/>
                        </a:lnTo>
                        <a:lnTo>
                          <a:pt x="31" y="5"/>
                        </a:lnTo>
                        <a:lnTo>
                          <a:pt x="24" y="19"/>
                        </a:lnTo>
                        <a:lnTo>
                          <a:pt x="14" y="25"/>
                        </a:lnTo>
                        <a:lnTo>
                          <a:pt x="0" y="35"/>
                        </a:lnTo>
                        <a:lnTo>
                          <a:pt x="5" y="40"/>
                        </a:lnTo>
                        <a:lnTo>
                          <a:pt x="8" y="55"/>
                        </a:lnTo>
                        <a:lnTo>
                          <a:pt x="8" y="64"/>
                        </a:lnTo>
                        <a:lnTo>
                          <a:pt x="9" y="71"/>
                        </a:lnTo>
                        <a:lnTo>
                          <a:pt x="18" y="78"/>
                        </a:lnTo>
                        <a:lnTo>
                          <a:pt x="26" y="73"/>
                        </a:lnTo>
                        <a:lnTo>
                          <a:pt x="27" y="61"/>
                        </a:lnTo>
                        <a:lnTo>
                          <a:pt x="30" y="46"/>
                        </a:lnTo>
                        <a:lnTo>
                          <a:pt x="34" y="30"/>
                        </a:lnTo>
                        <a:lnTo>
                          <a:pt x="43" y="22"/>
                        </a:lnTo>
                        <a:lnTo>
                          <a:pt x="52" y="16"/>
                        </a:lnTo>
                        <a:lnTo>
                          <a:pt x="56" y="14"/>
                        </a:lnTo>
                        <a:close/>
                      </a:path>
                    </a:pathLst>
                  </a:custGeom>
                  <a:grpFill/>
                  <a:ln w="3175" cap="flat" cmpd="sng">
                    <a:noFill/>
                    <a:prstDash val="solid"/>
                    <a:round/>
                    <a:headEnd type="none" w="med" len="med"/>
                    <a:tailEnd type="none" w="med" len="med"/>
                  </a:ln>
                  <a:effectLst/>
                </p:spPr>
                <p:txBody>
                  <a:bodyPr/>
                  <a:lstStyle/>
                  <a:p>
                    <a:endParaRPr lang="en-US" dirty="0"/>
                  </a:p>
                </p:txBody>
              </p:sp>
            </p:grpSp>
            <p:sp>
              <p:nvSpPr>
                <p:cNvPr id="208" name="Freeform 28"/>
                <p:cNvSpPr>
                  <a:spLocks noChangeAspect="1"/>
                </p:cNvSpPr>
                <p:nvPr/>
              </p:nvSpPr>
              <p:spPr bwMode="gray">
                <a:xfrm>
                  <a:off x="5231605" y="4207222"/>
                  <a:ext cx="39688" cy="41275"/>
                </a:xfrm>
                <a:custGeom>
                  <a:avLst/>
                  <a:gdLst/>
                  <a:ahLst/>
                  <a:cxnLst>
                    <a:cxn ang="0">
                      <a:pos x="125" y="52"/>
                    </a:cxn>
                    <a:cxn ang="0">
                      <a:pos x="127" y="49"/>
                    </a:cxn>
                    <a:cxn ang="0">
                      <a:pos x="126" y="58"/>
                    </a:cxn>
                    <a:cxn ang="0">
                      <a:pos x="103" y="98"/>
                    </a:cxn>
                    <a:cxn ang="0">
                      <a:pos x="73" y="109"/>
                    </a:cxn>
                    <a:cxn ang="0">
                      <a:pos x="63" y="125"/>
                    </a:cxn>
                    <a:cxn ang="0">
                      <a:pos x="55" y="129"/>
                    </a:cxn>
                    <a:cxn ang="0">
                      <a:pos x="43" y="131"/>
                    </a:cxn>
                    <a:cxn ang="0">
                      <a:pos x="23" y="113"/>
                    </a:cxn>
                    <a:cxn ang="0">
                      <a:pos x="11" y="100"/>
                    </a:cxn>
                    <a:cxn ang="0">
                      <a:pos x="5" y="88"/>
                    </a:cxn>
                    <a:cxn ang="0">
                      <a:pos x="0" y="74"/>
                    </a:cxn>
                    <a:cxn ang="0">
                      <a:pos x="2" y="61"/>
                    </a:cxn>
                    <a:cxn ang="0">
                      <a:pos x="28" y="27"/>
                    </a:cxn>
                    <a:cxn ang="0">
                      <a:pos x="40" y="16"/>
                    </a:cxn>
                    <a:cxn ang="0">
                      <a:pos x="68" y="1"/>
                    </a:cxn>
                    <a:cxn ang="0">
                      <a:pos x="83" y="0"/>
                    </a:cxn>
                    <a:cxn ang="0">
                      <a:pos x="95" y="6"/>
                    </a:cxn>
                    <a:cxn ang="0">
                      <a:pos x="105" y="18"/>
                    </a:cxn>
                    <a:cxn ang="0">
                      <a:pos x="113" y="29"/>
                    </a:cxn>
                    <a:cxn ang="0">
                      <a:pos x="121" y="42"/>
                    </a:cxn>
                    <a:cxn ang="0">
                      <a:pos x="125" y="52"/>
                    </a:cxn>
                  </a:cxnLst>
                  <a:rect l="0" t="0" r="r" b="b"/>
                  <a:pathLst>
                    <a:path w="127" h="131">
                      <a:moveTo>
                        <a:pt x="125" y="52"/>
                      </a:moveTo>
                      <a:lnTo>
                        <a:pt x="127" y="49"/>
                      </a:lnTo>
                      <a:lnTo>
                        <a:pt x="126" y="58"/>
                      </a:lnTo>
                      <a:lnTo>
                        <a:pt x="103" y="98"/>
                      </a:lnTo>
                      <a:lnTo>
                        <a:pt x="73" y="109"/>
                      </a:lnTo>
                      <a:lnTo>
                        <a:pt x="63" y="125"/>
                      </a:lnTo>
                      <a:lnTo>
                        <a:pt x="55" y="129"/>
                      </a:lnTo>
                      <a:lnTo>
                        <a:pt x="43" y="131"/>
                      </a:lnTo>
                      <a:lnTo>
                        <a:pt x="23" y="113"/>
                      </a:lnTo>
                      <a:lnTo>
                        <a:pt x="11" y="100"/>
                      </a:lnTo>
                      <a:lnTo>
                        <a:pt x="5" y="88"/>
                      </a:lnTo>
                      <a:lnTo>
                        <a:pt x="0" y="74"/>
                      </a:lnTo>
                      <a:lnTo>
                        <a:pt x="2" y="61"/>
                      </a:lnTo>
                      <a:lnTo>
                        <a:pt x="28" y="27"/>
                      </a:lnTo>
                      <a:lnTo>
                        <a:pt x="40" y="16"/>
                      </a:lnTo>
                      <a:lnTo>
                        <a:pt x="68" y="1"/>
                      </a:lnTo>
                      <a:lnTo>
                        <a:pt x="83" y="0"/>
                      </a:lnTo>
                      <a:lnTo>
                        <a:pt x="95" y="6"/>
                      </a:lnTo>
                      <a:lnTo>
                        <a:pt x="105" y="18"/>
                      </a:lnTo>
                      <a:lnTo>
                        <a:pt x="113" y="29"/>
                      </a:lnTo>
                      <a:lnTo>
                        <a:pt x="121" y="42"/>
                      </a:lnTo>
                      <a:lnTo>
                        <a:pt x="125" y="5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09" name="Freeform 29"/>
                <p:cNvSpPr>
                  <a:spLocks noChangeAspect="1"/>
                </p:cNvSpPr>
                <p:nvPr/>
              </p:nvSpPr>
              <p:spPr bwMode="gray">
                <a:xfrm>
                  <a:off x="5142705" y="3834159"/>
                  <a:ext cx="203200" cy="174625"/>
                </a:xfrm>
                <a:custGeom>
                  <a:avLst/>
                  <a:gdLst/>
                  <a:ahLst/>
                  <a:cxnLst>
                    <a:cxn ang="0">
                      <a:pos x="0" y="320"/>
                    </a:cxn>
                    <a:cxn ang="0">
                      <a:pos x="110" y="264"/>
                    </a:cxn>
                    <a:cxn ang="0">
                      <a:pos x="108" y="232"/>
                    </a:cxn>
                    <a:cxn ang="0">
                      <a:pos x="110" y="179"/>
                    </a:cxn>
                    <a:cxn ang="0">
                      <a:pos x="113" y="156"/>
                    </a:cxn>
                    <a:cxn ang="0">
                      <a:pos x="120" y="145"/>
                    </a:cxn>
                    <a:cxn ang="0">
                      <a:pos x="132" y="168"/>
                    </a:cxn>
                    <a:cxn ang="0">
                      <a:pos x="156" y="166"/>
                    </a:cxn>
                    <a:cxn ang="0">
                      <a:pos x="183" y="178"/>
                    </a:cxn>
                    <a:cxn ang="0">
                      <a:pos x="231" y="205"/>
                    </a:cxn>
                    <a:cxn ang="0">
                      <a:pos x="274" y="196"/>
                    </a:cxn>
                    <a:cxn ang="0">
                      <a:pos x="323" y="226"/>
                    </a:cxn>
                    <a:cxn ang="0">
                      <a:pos x="350" y="252"/>
                    </a:cxn>
                    <a:cxn ang="0">
                      <a:pos x="397" y="277"/>
                    </a:cxn>
                    <a:cxn ang="0">
                      <a:pos x="411" y="275"/>
                    </a:cxn>
                    <a:cxn ang="0">
                      <a:pos x="426" y="281"/>
                    </a:cxn>
                    <a:cxn ang="0">
                      <a:pos x="421" y="223"/>
                    </a:cxn>
                    <a:cxn ang="0">
                      <a:pos x="383" y="225"/>
                    </a:cxn>
                    <a:cxn ang="0">
                      <a:pos x="358" y="199"/>
                    </a:cxn>
                    <a:cxn ang="0">
                      <a:pos x="377" y="131"/>
                    </a:cxn>
                    <a:cxn ang="0">
                      <a:pos x="370" y="66"/>
                    </a:cxn>
                    <a:cxn ang="0">
                      <a:pos x="379" y="37"/>
                    </a:cxn>
                    <a:cxn ang="0">
                      <a:pos x="397" y="17"/>
                    </a:cxn>
                    <a:cxn ang="0">
                      <a:pos x="470" y="13"/>
                    </a:cxn>
                    <a:cxn ang="0">
                      <a:pos x="494" y="33"/>
                    </a:cxn>
                    <a:cxn ang="0">
                      <a:pos x="526" y="32"/>
                    </a:cxn>
                    <a:cxn ang="0">
                      <a:pos x="575" y="57"/>
                    </a:cxn>
                    <a:cxn ang="0">
                      <a:pos x="603" y="67"/>
                    </a:cxn>
                    <a:cxn ang="0">
                      <a:pos x="605" y="82"/>
                    </a:cxn>
                    <a:cxn ang="0">
                      <a:pos x="626" y="107"/>
                    </a:cxn>
                    <a:cxn ang="0">
                      <a:pos x="640" y="139"/>
                    </a:cxn>
                    <a:cxn ang="0">
                      <a:pos x="625" y="151"/>
                    </a:cxn>
                    <a:cxn ang="0">
                      <a:pos x="620" y="194"/>
                    </a:cxn>
                    <a:cxn ang="0">
                      <a:pos x="624" y="231"/>
                    </a:cxn>
                    <a:cxn ang="0">
                      <a:pos x="619" y="243"/>
                    </a:cxn>
                    <a:cxn ang="0">
                      <a:pos x="603" y="265"/>
                    </a:cxn>
                    <a:cxn ang="0">
                      <a:pos x="589" y="306"/>
                    </a:cxn>
                    <a:cxn ang="0">
                      <a:pos x="608" y="322"/>
                    </a:cxn>
                    <a:cxn ang="0">
                      <a:pos x="438" y="383"/>
                    </a:cxn>
                    <a:cxn ang="0">
                      <a:pos x="452" y="416"/>
                    </a:cxn>
                    <a:cxn ang="0">
                      <a:pos x="424" y="414"/>
                    </a:cxn>
                    <a:cxn ang="0">
                      <a:pos x="385" y="425"/>
                    </a:cxn>
                    <a:cxn ang="0">
                      <a:pos x="365" y="442"/>
                    </a:cxn>
                    <a:cxn ang="0">
                      <a:pos x="363" y="464"/>
                    </a:cxn>
                    <a:cxn ang="0">
                      <a:pos x="336" y="469"/>
                    </a:cxn>
                    <a:cxn ang="0">
                      <a:pos x="315" y="481"/>
                    </a:cxn>
                    <a:cxn ang="0">
                      <a:pos x="303" y="491"/>
                    </a:cxn>
                    <a:cxn ang="0">
                      <a:pos x="285" y="524"/>
                    </a:cxn>
                    <a:cxn ang="0">
                      <a:pos x="264" y="549"/>
                    </a:cxn>
                    <a:cxn ang="0">
                      <a:pos x="245" y="546"/>
                    </a:cxn>
                    <a:cxn ang="0">
                      <a:pos x="211" y="546"/>
                    </a:cxn>
                    <a:cxn ang="0">
                      <a:pos x="172" y="539"/>
                    </a:cxn>
                    <a:cxn ang="0">
                      <a:pos x="139" y="518"/>
                    </a:cxn>
                    <a:cxn ang="0">
                      <a:pos x="65" y="527"/>
                    </a:cxn>
                    <a:cxn ang="0">
                      <a:pos x="40" y="507"/>
                    </a:cxn>
                    <a:cxn ang="0">
                      <a:pos x="7" y="475"/>
                    </a:cxn>
                  </a:cxnLst>
                  <a:rect l="0" t="0" r="r" b="b"/>
                  <a:pathLst>
                    <a:path w="640" h="552">
                      <a:moveTo>
                        <a:pt x="0" y="468"/>
                      </a:moveTo>
                      <a:lnTo>
                        <a:pt x="0" y="430"/>
                      </a:lnTo>
                      <a:lnTo>
                        <a:pt x="0" y="376"/>
                      </a:lnTo>
                      <a:lnTo>
                        <a:pt x="0" y="320"/>
                      </a:lnTo>
                      <a:lnTo>
                        <a:pt x="0" y="266"/>
                      </a:lnTo>
                      <a:lnTo>
                        <a:pt x="60" y="266"/>
                      </a:lnTo>
                      <a:lnTo>
                        <a:pt x="119" y="266"/>
                      </a:lnTo>
                      <a:lnTo>
                        <a:pt x="110" y="264"/>
                      </a:lnTo>
                      <a:lnTo>
                        <a:pt x="107" y="260"/>
                      </a:lnTo>
                      <a:lnTo>
                        <a:pt x="105" y="256"/>
                      </a:lnTo>
                      <a:lnTo>
                        <a:pt x="105" y="241"/>
                      </a:lnTo>
                      <a:lnTo>
                        <a:pt x="108" y="232"/>
                      </a:lnTo>
                      <a:lnTo>
                        <a:pt x="109" y="218"/>
                      </a:lnTo>
                      <a:lnTo>
                        <a:pt x="108" y="204"/>
                      </a:lnTo>
                      <a:lnTo>
                        <a:pt x="110" y="191"/>
                      </a:lnTo>
                      <a:lnTo>
                        <a:pt x="110" y="179"/>
                      </a:lnTo>
                      <a:lnTo>
                        <a:pt x="113" y="173"/>
                      </a:lnTo>
                      <a:lnTo>
                        <a:pt x="113" y="168"/>
                      </a:lnTo>
                      <a:lnTo>
                        <a:pt x="112" y="158"/>
                      </a:lnTo>
                      <a:lnTo>
                        <a:pt x="113" y="156"/>
                      </a:lnTo>
                      <a:lnTo>
                        <a:pt x="114" y="155"/>
                      </a:lnTo>
                      <a:lnTo>
                        <a:pt x="114" y="151"/>
                      </a:lnTo>
                      <a:lnTo>
                        <a:pt x="110" y="147"/>
                      </a:lnTo>
                      <a:lnTo>
                        <a:pt x="120" y="145"/>
                      </a:lnTo>
                      <a:lnTo>
                        <a:pt x="124" y="145"/>
                      </a:lnTo>
                      <a:lnTo>
                        <a:pt x="126" y="146"/>
                      </a:lnTo>
                      <a:lnTo>
                        <a:pt x="132" y="156"/>
                      </a:lnTo>
                      <a:lnTo>
                        <a:pt x="132" y="168"/>
                      </a:lnTo>
                      <a:lnTo>
                        <a:pt x="134" y="173"/>
                      </a:lnTo>
                      <a:lnTo>
                        <a:pt x="137" y="173"/>
                      </a:lnTo>
                      <a:lnTo>
                        <a:pt x="151" y="167"/>
                      </a:lnTo>
                      <a:lnTo>
                        <a:pt x="156" y="166"/>
                      </a:lnTo>
                      <a:lnTo>
                        <a:pt x="162" y="166"/>
                      </a:lnTo>
                      <a:lnTo>
                        <a:pt x="173" y="161"/>
                      </a:lnTo>
                      <a:lnTo>
                        <a:pt x="179" y="169"/>
                      </a:lnTo>
                      <a:lnTo>
                        <a:pt x="183" y="178"/>
                      </a:lnTo>
                      <a:lnTo>
                        <a:pt x="188" y="184"/>
                      </a:lnTo>
                      <a:lnTo>
                        <a:pt x="201" y="190"/>
                      </a:lnTo>
                      <a:lnTo>
                        <a:pt x="213" y="198"/>
                      </a:lnTo>
                      <a:lnTo>
                        <a:pt x="231" y="205"/>
                      </a:lnTo>
                      <a:lnTo>
                        <a:pt x="243" y="206"/>
                      </a:lnTo>
                      <a:lnTo>
                        <a:pt x="252" y="204"/>
                      </a:lnTo>
                      <a:lnTo>
                        <a:pt x="264" y="199"/>
                      </a:lnTo>
                      <a:lnTo>
                        <a:pt x="274" y="196"/>
                      </a:lnTo>
                      <a:lnTo>
                        <a:pt x="279" y="198"/>
                      </a:lnTo>
                      <a:lnTo>
                        <a:pt x="298" y="216"/>
                      </a:lnTo>
                      <a:lnTo>
                        <a:pt x="312" y="222"/>
                      </a:lnTo>
                      <a:lnTo>
                        <a:pt x="323" y="226"/>
                      </a:lnTo>
                      <a:lnTo>
                        <a:pt x="334" y="227"/>
                      </a:lnTo>
                      <a:lnTo>
                        <a:pt x="341" y="233"/>
                      </a:lnTo>
                      <a:lnTo>
                        <a:pt x="346" y="245"/>
                      </a:lnTo>
                      <a:lnTo>
                        <a:pt x="350" y="252"/>
                      </a:lnTo>
                      <a:lnTo>
                        <a:pt x="363" y="264"/>
                      </a:lnTo>
                      <a:lnTo>
                        <a:pt x="377" y="272"/>
                      </a:lnTo>
                      <a:lnTo>
                        <a:pt x="387" y="276"/>
                      </a:lnTo>
                      <a:lnTo>
                        <a:pt x="397" y="277"/>
                      </a:lnTo>
                      <a:lnTo>
                        <a:pt x="400" y="277"/>
                      </a:lnTo>
                      <a:lnTo>
                        <a:pt x="406" y="275"/>
                      </a:lnTo>
                      <a:lnTo>
                        <a:pt x="410" y="274"/>
                      </a:lnTo>
                      <a:lnTo>
                        <a:pt x="411" y="275"/>
                      </a:lnTo>
                      <a:lnTo>
                        <a:pt x="416" y="282"/>
                      </a:lnTo>
                      <a:lnTo>
                        <a:pt x="420" y="283"/>
                      </a:lnTo>
                      <a:lnTo>
                        <a:pt x="424" y="283"/>
                      </a:lnTo>
                      <a:lnTo>
                        <a:pt x="426" y="281"/>
                      </a:lnTo>
                      <a:lnTo>
                        <a:pt x="426" y="274"/>
                      </a:lnTo>
                      <a:lnTo>
                        <a:pt x="425" y="266"/>
                      </a:lnTo>
                      <a:lnTo>
                        <a:pt x="424" y="231"/>
                      </a:lnTo>
                      <a:lnTo>
                        <a:pt x="421" y="223"/>
                      </a:lnTo>
                      <a:lnTo>
                        <a:pt x="415" y="222"/>
                      </a:lnTo>
                      <a:lnTo>
                        <a:pt x="406" y="227"/>
                      </a:lnTo>
                      <a:lnTo>
                        <a:pt x="395" y="225"/>
                      </a:lnTo>
                      <a:lnTo>
                        <a:pt x="383" y="225"/>
                      </a:lnTo>
                      <a:lnTo>
                        <a:pt x="376" y="220"/>
                      </a:lnTo>
                      <a:lnTo>
                        <a:pt x="366" y="207"/>
                      </a:lnTo>
                      <a:lnTo>
                        <a:pt x="360" y="201"/>
                      </a:lnTo>
                      <a:lnTo>
                        <a:pt x="358" y="199"/>
                      </a:lnTo>
                      <a:lnTo>
                        <a:pt x="357" y="189"/>
                      </a:lnTo>
                      <a:lnTo>
                        <a:pt x="360" y="182"/>
                      </a:lnTo>
                      <a:lnTo>
                        <a:pt x="362" y="170"/>
                      </a:lnTo>
                      <a:lnTo>
                        <a:pt x="377" y="131"/>
                      </a:lnTo>
                      <a:lnTo>
                        <a:pt x="378" y="124"/>
                      </a:lnTo>
                      <a:lnTo>
                        <a:pt x="379" y="99"/>
                      </a:lnTo>
                      <a:lnTo>
                        <a:pt x="377" y="85"/>
                      </a:lnTo>
                      <a:lnTo>
                        <a:pt x="370" y="66"/>
                      </a:lnTo>
                      <a:lnTo>
                        <a:pt x="370" y="56"/>
                      </a:lnTo>
                      <a:lnTo>
                        <a:pt x="372" y="53"/>
                      </a:lnTo>
                      <a:lnTo>
                        <a:pt x="374" y="44"/>
                      </a:lnTo>
                      <a:lnTo>
                        <a:pt x="379" y="37"/>
                      </a:lnTo>
                      <a:lnTo>
                        <a:pt x="387" y="23"/>
                      </a:lnTo>
                      <a:lnTo>
                        <a:pt x="389" y="21"/>
                      </a:lnTo>
                      <a:lnTo>
                        <a:pt x="394" y="17"/>
                      </a:lnTo>
                      <a:lnTo>
                        <a:pt x="397" y="17"/>
                      </a:lnTo>
                      <a:lnTo>
                        <a:pt x="406" y="13"/>
                      </a:lnTo>
                      <a:lnTo>
                        <a:pt x="468" y="0"/>
                      </a:lnTo>
                      <a:lnTo>
                        <a:pt x="471" y="6"/>
                      </a:lnTo>
                      <a:lnTo>
                        <a:pt x="470" y="13"/>
                      </a:lnTo>
                      <a:lnTo>
                        <a:pt x="471" y="22"/>
                      </a:lnTo>
                      <a:lnTo>
                        <a:pt x="475" y="23"/>
                      </a:lnTo>
                      <a:lnTo>
                        <a:pt x="483" y="24"/>
                      </a:lnTo>
                      <a:lnTo>
                        <a:pt x="494" y="33"/>
                      </a:lnTo>
                      <a:lnTo>
                        <a:pt x="502" y="22"/>
                      </a:lnTo>
                      <a:lnTo>
                        <a:pt x="508" y="21"/>
                      </a:lnTo>
                      <a:lnTo>
                        <a:pt x="516" y="23"/>
                      </a:lnTo>
                      <a:lnTo>
                        <a:pt x="526" y="32"/>
                      </a:lnTo>
                      <a:lnTo>
                        <a:pt x="530" y="39"/>
                      </a:lnTo>
                      <a:lnTo>
                        <a:pt x="538" y="43"/>
                      </a:lnTo>
                      <a:lnTo>
                        <a:pt x="546" y="45"/>
                      </a:lnTo>
                      <a:lnTo>
                        <a:pt x="575" y="57"/>
                      </a:lnTo>
                      <a:lnTo>
                        <a:pt x="586" y="61"/>
                      </a:lnTo>
                      <a:lnTo>
                        <a:pt x="597" y="61"/>
                      </a:lnTo>
                      <a:lnTo>
                        <a:pt x="599" y="64"/>
                      </a:lnTo>
                      <a:lnTo>
                        <a:pt x="603" y="67"/>
                      </a:lnTo>
                      <a:lnTo>
                        <a:pt x="602" y="70"/>
                      </a:lnTo>
                      <a:lnTo>
                        <a:pt x="602" y="75"/>
                      </a:lnTo>
                      <a:lnTo>
                        <a:pt x="603" y="76"/>
                      </a:lnTo>
                      <a:lnTo>
                        <a:pt x="605" y="82"/>
                      </a:lnTo>
                      <a:lnTo>
                        <a:pt x="614" y="82"/>
                      </a:lnTo>
                      <a:lnTo>
                        <a:pt x="621" y="91"/>
                      </a:lnTo>
                      <a:lnTo>
                        <a:pt x="623" y="96"/>
                      </a:lnTo>
                      <a:lnTo>
                        <a:pt x="626" y="107"/>
                      </a:lnTo>
                      <a:lnTo>
                        <a:pt x="632" y="112"/>
                      </a:lnTo>
                      <a:lnTo>
                        <a:pt x="635" y="130"/>
                      </a:lnTo>
                      <a:lnTo>
                        <a:pt x="639" y="132"/>
                      </a:lnTo>
                      <a:lnTo>
                        <a:pt x="640" y="139"/>
                      </a:lnTo>
                      <a:lnTo>
                        <a:pt x="640" y="142"/>
                      </a:lnTo>
                      <a:lnTo>
                        <a:pt x="631" y="147"/>
                      </a:lnTo>
                      <a:lnTo>
                        <a:pt x="629" y="148"/>
                      </a:lnTo>
                      <a:lnTo>
                        <a:pt x="625" y="151"/>
                      </a:lnTo>
                      <a:lnTo>
                        <a:pt x="624" y="161"/>
                      </a:lnTo>
                      <a:lnTo>
                        <a:pt x="625" y="169"/>
                      </a:lnTo>
                      <a:lnTo>
                        <a:pt x="619" y="186"/>
                      </a:lnTo>
                      <a:lnTo>
                        <a:pt x="620" y="194"/>
                      </a:lnTo>
                      <a:lnTo>
                        <a:pt x="621" y="209"/>
                      </a:lnTo>
                      <a:lnTo>
                        <a:pt x="619" y="223"/>
                      </a:lnTo>
                      <a:lnTo>
                        <a:pt x="620" y="226"/>
                      </a:lnTo>
                      <a:lnTo>
                        <a:pt x="624" y="231"/>
                      </a:lnTo>
                      <a:lnTo>
                        <a:pt x="629" y="233"/>
                      </a:lnTo>
                      <a:lnTo>
                        <a:pt x="630" y="239"/>
                      </a:lnTo>
                      <a:lnTo>
                        <a:pt x="627" y="242"/>
                      </a:lnTo>
                      <a:lnTo>
                        <a:pt x="619" y="243"/>
                      </a:lnTo>
                      <a:lnTo>
                        <a:pt x="613" y="248"/>
                      </a:lnTo>
                      <a:lnTo>
                        <a:pt x="608" y="249"/>
                      </a:lnTo>
                      <a:lnTo>
                        <a:pt x="607" y="250"/>
                      </a:lnTo>
                      <a:lnTo>
                        <a:pt x="603" y="265"/>
                      </a:lnTo>
                      <a:lnTo>
                        <a:pt x="603" y="280"/>
                      </a:lnTo>
                      <a:lnTo>
                        <a:pt x="598" y="295"/>
                      </a:lnTo>
                      <a:lnTo>
                        <a:pt x="591" y="302"/>
                      </a:lnTo>
                      <a:lnTo>
                        <a:pt x="589" y="306"/>
                      </a:lnTo>
                      <a:lnTo>
                        <a:pt x="592" y="314"/>
                      </a:lnTo>
                      <a:lnTo>
                        <a:pt x="597" y="315"/>
                      </a:lnTo>
                      <a:lnTo>
                        <a:pt x="600" y="323"/>
                      </a:lnTo>
                      <a:lnTo>
                        <a:pt x="608" y="322"/>
                      </a:lnTo>
                      <a:lnTo>
                        <a:pt x="612" y="324"/>
                      </a:lnTo>
                      <a:lnTo>
                        <a:pt x="612" y="325"/>
                      </a:lnTo>
                      <a:lnTo>
                        <a:pt x="603" y="326"/>
                      </a:lnTo>
                      <a:lnTo>
                        <a:pt x="438" y="383"/>
                      </a:lnTo>
                      <a:lnTo>
                        <a:pt x="446" y="399"/>
                      </a:lnTo>
                      <a:lnTo>
                        <a:pt x="448" y="411"/>
                      </a:lnTo>
                      <a:lnTo>
                        <a:pt x="453" y="414"/>
                      </a:lnTo>
                      <a:lnTo>
                        <a:pt x="452" y="416"/>
                      </a:lnTo>
                      <a:lnTo>
                        <a:pt x="444" y="415"/>
                      </a:lnTo>
                      <a:lnTo>
                        <a:pt x="436" y="417"/>
                      </a:lnTo>
                      <a:lnTo>
                        <a:pt x="430" y="416"/>
                      </a:lnTo>
                      <a:lnTo>
                        <a:pt x="424" y="414"/>
                      </a:lnTo>
                      <a:lnTo>
                        <a:pt x="420" y="414"/>
                      </a:lnTo>
                      <a:lnTo>
                        <a:pt x="408" y="420"/>
                      </a:lnTo>
                      <a:lnTo>
                        <a:pt x="392" y="421"/>
                      </a:lnTo>
                      <a:lnTo>
                        <a:pt x="385" y="425"/>
                      </a:lnTo>
                      <a:lnTo>
                        <a:pt x="378" y="432"/>
                      </a:lnTo>
                      <a:lnTo>
                        <a:pt x="372" y="432"/>
                      </a:lnTo>
                      <a:lnTo>
                        <a:pt x="366" y="435"/>
                      </a:lnTo>
                      <a:lnTo>
                        <a:pt x="365" y="442"/>
                      </a:lnTo>
                      <a:lnTo>
                        <a:pt x="365" y="451"/>
                      </a:lnTo>
                      <a:lnTo>
                        <a:pt x="366" y="455"/>
                      </a:lnTo>
                      <a:lnTo>
                        <a:pt x="365" y="459"/>
                      </a:lnTo>
                      <a:lnTo>
                        <a:pt x="363" y="464"/>
                      </a:lnTo>
                      <a:lnTo>
                        <a:pt x="362" y="468"/>
                      </a:lnTo>
                      <a:lnTo>
                        <a:pt x="354" y="468"/>
                      </a:lnTo>
                      <a:lnTo>
                        <a:pt x="342" y="467"/>
                      </a:lnTo>
                      <a:lnTo>
                        <a:pt x="336" y="469"/>
                      </a:lnTo>
                      <a:lnTo>
                        <a:pt x="334" y="473"/>
                      </a:lnTo>
                      <a:lnTo>
                        <a:pt x="331" y="473"/>
                      </a:lnTo>
                      <a:lnTo>
                        <a:pt x="324" y="482"/>
                      </a:lnTo>
                      <a:lnTo>
                        <a:pt x="315" y="481"/>
                      </a:lnTo>
                      <a:lnTo>
                        <a:pt x="312" y="482"/>
                      </a:lnTo>
                      <a:lnTo>
                        <a:pt x="309" y="485"/>
                      </a:lnTo>
                      <a:lnTo>
                        <a:pt x="307" y="490"/>
                      </a:lnTo>
                      <a:lnTo>
                        <a:pt x="303" y="491"/>
                      </a:lnTo>
                      <a:lnTo>
                        <a:pt x="297" y="503"/>
                      </a:lnTo>
                      <a:lnTo>
                        <a:pt x="287" y="513"/>
                      </a:lnTo>
                      <a:lnTo>
                        <a:pt x="285" y="518"/>
                      </a:lnTo>
                      <a:lnTo>
                        <a:pt x="285" y="524"/>
                      </a:lnTo>
                      <a:lnTo>
                        <a:pt x="280" y="529"/>
                      </a:lnTo>
                      <a:lnTo>
                        <a:pt x="276" y="532"/>
                      </a:lnTo>
                      <a:lnTo>
                        <a:pt x="270" y="541"/>
                      </a:lnTo>
                      <a:lnTo>
                        <a:pt x="264" y="549"/>
                      </a:lnTo>
                      <a:lnTo>
                        <a:pt x="259" y="549"/>
                      </a:lnTo>
                      <a:lnTo>
                        <a:pt x="252" y="552"/>
                      </a:lnTo>
                      <a:lnTo>
                        <a:pt x="247" y="551"/>
                      </a:lnTo>
                      <a:lnTo>
                        <a:pt x="245" y="546"/>
                      </a:lnTo>
                      <a:lnTo>
                        <a:pt x="241" y="544"/>
                      </a:lnTo>
                      <a:lnTo>
                        <a:pt x="233" y="545"/>
                      </a:lnTo>
                      <a:lnTo>
                        <a:pt x="228" y="544"/>
                      </a:lnTo>
                      <a:lnTo>
                        <a:pt x="211" y="546"/>
                      </a:lnTo>
                      <a:lnTo>
                        <a:pt x="198" y="541"/>
                      </a:lnTo>
                      <a:lnTo>
                        <a:pt x="179" y="543"/>
                      </a:lnTo>
                      <a:lnTo>
                        <a:pt x="174" y="543"/>
                      </a:lnTo>
                      <a:lnTo>
                        <a:pt x="172" y="539"/>
                      </a:lnTo>
                      <a:lnTo>
                        <a:pt x="164" y="537"/>
                      </a:lnTo>
                      <a:lnTo>
                        <a:pt x="157" y="524"/>
                      </a:lnTo>
                      <a:lnTo>
                        <a:pt x="153" y="521"/>
                      </a:lnTo>
                      <a:lnTo>
                        <a:pt x="139" y="518"/>
                      </a:lnTo>
                      <a:lnTo>
                        <a:pt x="118" y="518"/>
                      </a:lnTo>
                      <a:lnTo>
                        <a:pt x="115" y="514"/>
                      </a:lnTo>
                      <a:lnTo>
                        <a:pt x="72" y="525"/>
                      </a:lnTo>
                      <a:lnTo>
                        <a:pt x="65" y="527"/>
                      </a:lnTo>
                      <a:lnTo>
                        <a:pt x="57" y="522"/>
                      </a:lnTo>
                      <a:lnTo>
                        <a:pt x="53" y="516"/>
                      </a:lnTo>
                      <a:lnTo>
                        <a:pt x="44" y="512"/>
                      </a:lnTo>
                      <a:lnTo>
                        <a:pt x="40" y="507"/>
                      </a:lnTo>
                      <a:lnTo>
                        <a:pt x="30" y="498"/>
                      </a:lnTo>
                      <a:lnTo>
                        <a:pt x="24" y="491"/>
                      </a:lnTo>
                      <a:lnTo>
                        <a:pt x="11" y="482"/>
                      </a:lnTo>
                      <a:lnTo>
                        <a:pt x="7" y="475"/>
                      </a:lnTo>
                      <a:lnTo>
                        <a:pt x="0" y="469"/>
                      </a:lnTo>
                      <a:lnTo>
                        <a:pt x="0" y="468"/>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10" name="Freeform 30"/>
                <p:cNvSpPr>
                  <a:spLocks noChangeAspect="1"/>
                </p:cNvSpPr>
                <p:nvPr/>
              </p:nvSpPr>
              <p:spPr bwMode="gray">
                <a:xfrm>
                  <a:off x="5198267" y="3965922"/>
                  <a:ext cx="134938" cy="128588"/>
                </a:xfrm>
                <a:custGeom>
                  <a:avLst/>
                  <a:gdLst/>
                  <a:ahLst/>
                  <a:cxnLst>
                    <a:cxn ang="0">
                      <a:pos x="202" y="60"/>
                    </a:cxn>
                    <a:cxn ang="0">
                      <a:pos x="198" y="66"/>
                    </a:cxn>
                    <a:cxn ang="0">
                      <a:pos x="193" y="70"/>
                    </a:cxn>
                    <a:cxn ang="0">
                      <a:pos x="179" y="66"/>
                    </a:cxn>
                    <a:cxn ang="0">
                      <a:pos x="175" y="71"/>
                    </a:cxn>
                    <a:cxn ang="0">
                      <a:pos x="169" y="70"/>
                    </a:cxn>
                    <a:cxn ang="0">
                      <a:pos x="164" y="72"/>
                    </a:cxn>
                    <a:cxn ang="0">
                      <a:pos x="156" y="78"/>
                    </a:cxn>
                    <a:cxn ang="0">
                      <a:pos x="156" y="83"/>
                    </a:cxn>
                    <a:cxn ang="0">
                      <a:pos x="153" y="86"/>
                    </a:cxn>
                    <a:cxn ang="0">
                      <a:pos x="143" y="87"/>
                    </a:cxn>
                    <a:cxn ang="0">
                      <a:pos x="140" y="93"/>
                    </a:cxn>
                    <a:cxn ang="0">
                      <a:pos x="130" y="100"/>
                    </a:cxn>
                    <a:cxn ang="0">
                      <a:pos x="121" y="110"/>
                    </a:cxn>
                    <a:cxn ang="0">
                      <a:pos x="115" y="115"/>
                    </a:cxn>
                    <a:cxn ang="0">
                      <a:pos x="103" y="129"/>
                    </a:cxn>
                    <a:cxn ang="0">
                      <a:pos x="92" y="135"/>
                    </a:cxn>
                    <a:cxn ang="0">
                      <a:pos x="80" y="138"/>
                    </a:cxn>
                    <a:cxn ang="0">
                      <a:pos x="73" y="132"/>
                    </a:cxn>
                    <a:cxn ang="0">
                      <a:pos x="61" y="131"/>
                    </a:cxn>
                    <a:cxn ang="0">
                      <a:pos x="39" y="132"/>
                    </a:cxn>
                    <a:cxn ang="0">
                      <a:pos x="7" y="129"/>
                    </a:cxn>
                    <a:cxn ang="0">
                      <a:pos x="0" y="125"/>
                    </a:cxn>
                    <a:cxn ang="0">
                      <a:pos x="3" y="140"/>
                    </a:cxn>
                    <a:cxn ang="0">
                      <a:pos x="27" y="172"/>
                    </a:cxn>
                    <a:cxn ang="0">
                      <a:pos x="35" y="197"/>
                    </a:cxn>
                    <a:cxn ang="0">
                      <a:pos x="77" y="247"/>
                    </a:cxn>
                    <a:cxn ang="0">
                      <a:pos x="107" y="260"/>
                    </a:cxn>
                    <a:cxn ang="0">
                      <a:pos x="129" y="279"/>
                    </a:cxn>
                    <a:cxn ang="0">
                      <a:pos x="140" y="308"/>
                    </a:cxn>
                    <a:cxn ang="0">
                      <a:pos x="150" y="341"/>
                    </a:cxn>
                    <a:cxn ang="0">
                      <a:pos x="167" y="355"/>
                    </a:cxn>
                    <a:cxn ang="0">
                      <a:pos x="193" y="357"/>
                    </a:cxn>
                    <a:cxn ang="0">
                      <a:pos x="216" y="367"/>
                    </a:cxn>
                    <a:cxn ang="0">
                      <a:pos x="239" y="371"/>
                    </a:cxn>
                    <a:cxn ang="0">
                      <a:pos x="271" y="380"/>
                    </a:cxn>
                    <a:cxn ang="0">
                      <a:pos x="296" y="380"/>
                    </a:cxn>
                    <a:cxn ang="0">
                      <a:pos x="329" y="388"/>
                    </a:cxn>
                    <a:cxn ang="0">
                      <a:pos x="349" y="404"/>
                    </a:cxn>
                    <a:cxn ang="0">
                      <a:pos x="351" y="404"/>
                    </a:cxn>
                    <a:cxn ang="0">
                      <a:pos x="355" y="377"/>
                    </a:cxn>
                    <a:cxn ang="0">
                      <a:pos x="372" y="360"/>
                    </a:cxn>
                    <a:cxn ang="0">
                      <a:pos x="398" y="318"/>
                    </a:cxn>
                    <a:cxn ang="0">
                      <a:pos x="422" y="251"/>
                    </a:cxn>
                    <a:cxn ang="0">
                      <a:pos x="414" y="211"/>
                    </a:cxn>
                    <a:cxn ang="0">
                      <a:pos x="422" y="175"/>
                    </a:cxn>
                    <a:cxn ang="0">
                      <a:pos x="428" y="151"/>
                    </a:cxn>
                    <a:cxn ang="0">
                      <a:pos x="428" y="105"/>
                    </a:cxn>
                    <a:cxn ang="0">
                      <a:pos x="420" y="73"/>
                    </a:cxn>
                    <a:cxn ang="0">
                      <a:pos x="410" y="50"/>
                    </a:cxn>
                    <a:cxn ang="0">
                      <a:pos x="351" y="27"/>
                    </a:cxn>
                    <a:cxn ang="0">
                      <a:pos x="322" y="19"/>
                    </a:cxn>
                    <a:cxn ang="0">
                      <a:pos x="281" y="19"/>
                    </a:cxn>
                    <a:cxn ang="0">
                      <a:pos x="280" y="2"/>
                    </a:cxn>
                    <a:cxn ang="0">
                      <a:pos x="264" y="3"/>
                    </a:cxn>
                    <a:cxn ang="0">
                      <a:pos x="252" y="0"/>
                    </a:cxn>
                    <a:cxn ang="0">
                      <a:pos x="236" y="6"/>
                    </a:cxn>
                    <a:cxn ang="0">
                      <a:pos x="213" y="11"/>
                    </a:cxn>
                    <a:cxn ang="0">
                      <a:pos x="200" y="18"/>
                    </a:cxn>
                    <a:cxn ang="0">
                      <a:pos x="193" y="28"/>
                    </a:cxn>
                    <a:cxn ang="0">
                      <a:pos x="194" y="41"/>
                    </a:cxn>
                    <a:cxn ang="0">
                      <a:pos x="191" y="50"/>
                    </a:cxn>
                  </a:cxnLst>
                  <a:rect l="0" t="0" r="r" b="b"/>
                  <a:pathLst>
                    <a:path w="428" h="405">
                      <a:moveTo>
                        <a:pt x="190" y="54"/>
                      </a:moveTo>
                      <a:lnTo>
                        <a:pt x="202" y="60"/>
                      </a:lnTo>
                      <a:lnTo>
                        <a:pt x="202" y="64"/>
                      </a:lnTo>
                      <a:lnTo>
                        <a:pt x="198" y="66"/>
                      </a:lnTo>
                      <a:lnTo>
                        <a:pt x="195" y="70"/>
                      </a:lnTo>
                      <a:lnTo>
                        <a:pt x="193" y="70"/>
                      </a:lnTo>
                      <a:lnTo>
                        <a:pt x="184" y="66"/>
                      </a:lnTo>
                      <a:lnTo>
                        <a:pt x="179" y="66"/>
                      </a:lnTo>
                      <a:lnTo>
                        <a:pt x="177" y="67"/>
                      </a:lnTo>
                      <a:lnTo>
                        <a:pt x="175" y="71"/>
                      </a:lnTo>
                      <a:lnTo>
                        <a:pt x="172" y="72"/>
                      </a:lnTo>
                      <a:lnTo>
                        <a:pt x="169" y="70"/>
                      </a:lnTo>
                      <a:lnTo>
                        <a:pt x="167" y="70"/>
                      </a:lnTo>
                      <a:lnTo>
                        <a:pt x="164" y="72"/>
                      </a:lnTo>
                      <a:lnTo>
                        <a:pt x="159" y="75"/>
                      </a:lnTo>
                      <a:lnTo>
                        <a:pt x="156" y="78"/>
                      </a:lnTo>
                      <a:lnTo>
                        <a:pt x="155" y="81"/>
                      </a:lnTo>
                      <a:lnTo>
                        <a:pt x="156" y="83"/>
                      </a:lnTo>
                      <a:lnTo>
                        <a:pt x="155" y="84"/>
                      </a:lnTo>
                      <a:lnTo>
                        <a:pt x="153" y="86"/>
                      </a:lnTo>
                      <a:lnTo>
                        <a:pt x="151" y="83"/>
                      </a:lnTo>
                      <a:lnTo>
                        <a:pt x="143" y="87"/>
                      </a:lnTo>
                      <a:lnTo>
                        <a:pt x="140" y="91"/>
                      </a:lnTo>
                      <a:lnTo>
                        <a:pt x="140" y="93"/>
                      </a:lnTo>
                      <a:lnTo>
                        <a:pt x="135" y="96"/>
                      </a:lnTo>
                      <a:lnTo>
                        <a:pt x="130" y="100"/>
                      </a:lnTo>
                      <a:lnTo>
                        <a:pt x="126" y="107"/>
                      </a:lnTo>
                      <a:lnTo>
                        <a:pt x="121" y="110"/>
                      </a:lnTo>
                      <a:lnTo>
                        <a:pt x="121" y="113"/>
                      </a:lnTo>
                      <a:lnTo>
                        <a:pt x="115" y="115"/>
                      </a:lnTo>
                      <a:lnTo>
                        <a:pt x="110" y="123"/>
                      </a:lnTo>
                      <a:lnTo>
                        <a:pt x="103" y="129"/>
                      </a:lnTo>
                      <a:lnTo>
                        <a:pt x="98" y="127"/>
                      </a:lnTo>
                      <a:lnTo>
                        <a:pt x="92" y="135"/>
                      </a:lnTo>
                      <a:lnTo>
                        <a:pt x="87" y="135"/>
                      </a:lnTo>
                      <a:lnTo>
                        <a:pt x="80" y="138"/>
                      </a:lnTo>
                      <a:lnTo>
                        <a:pt x="75" y="137"/>
                      </a:lnTo>
                      <a:lnTo>
                        <a:pt x="73" y="132"/>
                      </a:lnTo>
                      <a:lnTo>
                        <a:pt x="69" y="130"/>
                      </a:lnTo>
                      <a:lnTo>
                        <a:pt x="61" y="131"/>
                      </a:lnTo>
                      <a:lnTo>
                        <a:pt x="56" y="130"/>
                      </a:lnTo>
                      <a:lnTo>
                        <a:pt x="39" y="132"/>
                      </a:lnTo>
                      <a:lnTo>
                        <a:pt x="26" y="127"/>
                      </a:lnTo>
                      <a:lnTo>
                        <a:pt x="7" y="129"/>
                      </a:lnTo>
                      <a:lnTo>
                        <a:pt x="2" y="129"/>
                      </a:lnTo>
                      <a:lnTo>
                        <a:pt x="0" y="125"/>
                      </a:lnTo>
                      <a:lnTo>
                        <a:pt x="0" y="134"/>
                      </a:lnTo>
                      <a:lnTo>
                        <a:pt x="3" y="140"/>
                      </a:lnTo>
                      <a:lnTo>
                        <a:pt x="16" y="162"/>
                      </a:lnTo>
                      <a:lnTo>
                        <a:pt x="27" y="172"/>
                      </a:lnTo>
                      <a:lnTo>
                        <a:pt x="28" y="183"/>
                      </a:lnTo>
                      <a:lnTo>
                        <a:pt x="35" y="197"/>
                      </a:lnTo>
                      <a:lnTo>
                        <a:pt x="48" y="216"/>
                      </a:lnTo>
                      <a:lnTo>
                        <a:pt x="77" y="247"/>
                      </a:lnTo>
                      <a:lnTo>
                        <a:pt x="94" y="250"/>
                      </a:lnTo>
                      <a:lnTo>
                        <a:pt x="107" y="260"/>
                      </a:lnTo>
                      <a:lnTo>
                        <a:pt x="116" y="274"/>
                      </a:lnTo>
                      <a:lnTo>
                        <a:pt x="129" y="279"/>
                      </a:lnTo>
                      <a:lnTo>
                        <a:pt x="140" y="287"/>
                      </a:lnTo>
                      <a:lnTo>
                        <a:pt x="140" y="308"/>
                      </a:lnTo>
                      <a:lnTo>
                        <a:pt x="143" y="328"/>
                      </a:lnTo>
                      <a:lnTo>
                        <a:pt x="150" y="341"/>
                      </a:lnTo>
                      <a:lnTo>
                        <a:pt x="158" y="350"/>
                      </a:lnTo>
                      <a:lnTo>
                        <a:pt x="167" y="355"/>
                      </a:lnTo>
                      <a:lnTo>
                        <a:pt x="180" y="357"/>
                      </a:lnTo>
                      <a:lnTo>
                        <a:pt x="193" y="357"/>
                      </a:lnTo>
                      <a:lnTo>
                        <a:pt x="206" y="363"/>
                      </a:lnTo>
                      <a:lnTo>
                        <a:pt x="216" y="367"/>
                      </a:lnTo>
                      <a:lnTo>
                        <a:pt x="227" y="376"/>
                      </a:lnTo>
                      <a:lnTo>
                        <a:pt x="239" y="371"/>
                      </a:lnTo>
                      <a:lnTo>
                        <a:pt x="248" y="373"/>
                      </a:lnTo>
                      <a:lnTo>
                        <a:pt x="271" y="380"/>
                      </a:lnTo>
                      <a:lnTo>
                        <a:pt x="283" y="383"/>
                      </a:lnTo>
                      <a:lnTo>
                        <a:pt x="296" y="380"/>
                      </a:lnTo>
                      <a:lnTo>
                        <a:pt x="308" y="382"/>
                      </a:lnTo>
                      <a:lnTo>
                        <a:pt x="329" y="388"/>
                      </a:lnTo>
                      <a:lnTo>
                        <a:pt x="344" y="403"/>
                      </a:lnTo>
                      <a:lnTo>
                        <a:pt x="349" y="404"/>
                      </a:lnTo>
                      <a:lnTo>
                        <a:pt x="350" y="405"/>
                      </a:lnTo>
                      <a:lnTo>
                        <a:pt x="351" y="404"/>
                      </a:lnTo>
                      <a:lnTo>
                        <a:pt x="351" y="389"/>
                      </a:lnTo>
                      <a:lnTo>
                        <a:pt x="355" y="377"/>
                      </a:lnTo>
                      <a:lnTo>
                        <a:pt x="361" y="367"/>
                      </a:lnTo>
                      <a:lnTo>
                        <a:pt x="372" y="360"/>
                      </a:lnTo>
                      <a:lnTo>
                        <a:pt x="379" y="352"/>
                      </a:lnTo>
                      <a:lnTo>
                        <a:pt x="398" y="318"/>
                      </a:lnTo>
                      <a:lnTo>
                        <a:pt x="405" y="287"/>
                      </a:lnTo>
                      <a:lnTo>
                        <a:pt x="422" y="251"/>
                      </a:lnTo>
                      <a:lnTo>
                        <a:pt x="419" y="224"/>
                      </a:lnTo>
                      <a:lnTo>
                        <a:pt x="414" y="211"/>
                      </a:lnTo>
                      <a:lnTo>
                        <a:pt x="412" y="194"/>
                      </a:lnTo>
                      <a:lnTo>
                        <a:pt x="422" y="175"/>
                      </a:lnTo>
                      <a:lnTo>
                        <a:pt x="424" y="167"/>
                      </a:lnTo>
                      <a:lnTo>
                        <a:pt x="428" y="151"/>
                      </a:lnTo>
                      <a:lnTo>
                        <a:pt x="427" y="140"/>
                      </a:lnTo>
                      <a:lnTo>
                        <a:pt x="428" y="105"/>
                      </a:lnTo>
                      <a:lnTo>
                        <a:pt x="424" y="83"/>
                      </a:lnTo>
                      <a:lnTo>
                        <a:pt x="420" y="73"/>
                      </a:lnTo>
                      <a:lnTo>
                        <a:pt x="419" y="60"/>
                      </a:lnTo>
                      <a:lnTo>
                        <a:pt x="410" y="50"/>
                      </a:lnTo>
                      <a:lnTo>
                        <a:pt x="379" y="39"/>
                      </a:lnTo>
                      <a:lnTo>
                        <a:pt x="351" y="27"/>
                      </a:lnTo>
                      <a:lnTo>
                        <a:pt x="336" y="23"/>
                      </a:lnTo>
                      <a:lnTo>
                        <a:pt x="322" y="19"/>
                      </a:lnTo>
                      <a:lnTo>
                        <a:pt x="299" y="21"/>
                      </a:lnTo>
                      <a:lnTo>
                        <a:pt x="281" y="19"/>
                      </a:lnTo>
                      <a:lnTo>
                        <a:pt x="281" y="0"/>
                      </a:lnTo>
                      <a:lnTo>
                        <a:pt x="280" y="2"/>
                      </a:lnTo>
                      <a:lnTo>
                        <a:pt x="272" y="1"/>
                      </a:lnTo>
                      <a:lnTo>
                        <a:pt x="264" y="3"/>
                      </a:lnTo>
                      <a:lnTo>
                        <a:pt x="258" y="2"/>
                      </a:lnTo>
                      <a:lnTo>
                        <a:pt x="252" y="0"/>
                      </a:lnTo>
                      <a:lnTo>
                        <a:pt x="248" y="0"/>
                      </a:lnTo>
                      <a:lnTo>
                        <a:pt x="236" y="6"/>
                      </a:lnTo>
                      <a:lnTo>
                        <a:pt x="220" y="7"/>
                      </a:lnTo>
                      <a:lnTo>
                        <a:pt x="213" y="11"/>
                      </a:lnTo>
                      <a:lnTo>
                        <a:pt x="206" y="18"/>
                      </a:lnTo>
                      <a:lnTo>
                        <a:pt x="200" y="18"/>
                      </a:lnTo>
                      <a:lnTo>
                        <a:pt x="194" y="21"/>
                      </a:lnTo>
                      <a:lnTo>
                        <a:pt x="193" y="28"/>
                      </a:lnTo>
                      <a:lnTo>
                        <a:pt x="193" y="37"/>
                      </a:lnTo>
                      <a:lnTo>
                        <a:pt x="194" y="41"/>
                      </a:lnTo>
                      <a:lnTo>
                        <a:pt x="193" y="45"/>
                      </a:lnTo>
                      <a:lnTo>
                        <a:pt x="191" y="50"/>
                      </a:lnTo>
                      <a:lnTo>
                        <a:pt x="190" y="5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11" name="Freeform 31"/>
                <p:cNvSpPr>
                  <a:spLocks noChangeAspect="1"/>
                </p:cNvSpPr>
                <p:nvPr/>
              </p:nvSpPr>
              <p:spPr bwMode="gray">
                <a:xfrm>
                  <a:off x="4961730" y="3988147"/>
                  <a:ext cx="233363" cy="230188"/>
                </a:xfrm>
                <a:custGeom>
                  <a:avLst/>
                  <a:gdLst/>
                  <a:ahLst/>
                  <a:cxnLst>
                    <a:cxn ang="0">
                      <a:pos x="252" y="26"/>
                    </a:cxn>
                    <a:cxn ang="0">
                      <a:pos x="130" y="26"/>
                    </a:cxn>
                    <a:cxn ang="0">
                      <a:pos x="96" y="10"/>
                    </a:cxn>
                    <a:cxn ang="0">
                      <a:pos x="59" y="0"/>
                    </a:cxn>
                    <a:cxn ang="0">
                      <a:pos x="33" y="17"/>
                    </a:cxn>
                    <a:cxn ang="0">
                      <a:pos x="1" y="26"/>
                    </a:cxn>
                    <a:cxn ang="0">
                      <a:pos x="3" y="64"/>
                    </a:cxn>
                    <a:cxn ang="0">
                      <a:pos x="17" y="100"/>
                    </a:cxn>
                    <a:cxn ang="0">
                      <a:pos x="34" y="117"/>
                    </a:cxn>
                    <a:cxn ang="0">
                      <a:pos x="46" y="139"/>
                    </a:cxn>
                    <a:cxn ang="0">
                      <a:pos x="62" y="168"/>
                    </a:cxn>
                    <a:cxn ang="0">
                      <a:pos x="82" y="209"/>
                    </a:cxn>
                    <a:cxn ang="0">
                      <a:pos x="96" y="238"/>
                    </a:cxn>
                    <a:cxn ang="0">
                      <a:pos x="118" y="278"/>
                    </a:cxn>
                    <a:cxn ang="0">
                      <a:pos x="150" y="331"/>
                    </a:cxn>
                    <a:cxn ang="0">
                      <a:pos x="151" y="369"/>
                    </a:cxn>
                    <a:cxn ang="0">
                      <a:pos x="153" y="435"/>
                    </a:cxn>
                    <a:cxn ang="0">
                      <a:pos x="172" y="477"/>
                    </a:cxn>
                    <a:cxn ang="0">
                      <a:pos x="172" y="521"/>
                    </a:cxn>
                    <a:cxn ang="0">
                      <a:pos x="179" y="555"/>
                    </a:cxn>
                    <a:cxn ang="0">
                      <a:pos x="188" y="589"/>
                    </a:cxn>
                    <a:cxn ang="0">
                      <a:pos x="214" y="646"/>
                    </a:cxn>
                    <a:cxn ang="0">
                      <a:pos x="243" y="683"/>
                    </a:cxn>
                    <a:cxn ang="0">
                      <a:pos x="264" y="700"/>
                    </a:cxn>
                    <a:cxn ang="0">
                      <a:pos x="279" y="689"/>
                    </a:cxn>
                    <a:cxn ang="0">
                      <a:pos x="323" y="695"/>
                    </a:cxn>
                    <a:cxn ang="0">
                      <a:pos x="350" y="722"/>
                    </a:cxn>
                    <a:cxn ang="0">
                      <a:pos x="393" y="720"/>
                    </a:cxn>
                    <a:cxn ang="0">
                      <a:pos x="435" y="695"/>
                    </a:cxn>
                    <a:cxn ang="0">
                      <a:pos x="452" y="633"/>
                    </a:cxn>
                    <a:cxn ang="0">
                      <a:pos x="452" y="460"/>
                    </a:cxn>
                    <a:cxn ang="0">
                      <a:pos x="452" y="295"/>
                    </a:cxn>
                    <a:cxn ang="0">
                      <a:pos x="507" y="200"/>
                    </a:cxn>
                    <a:cxn ang="0">
                      <a:pos x="512" y="86"/>
                    </a:cxn>
                    <a:cxn ang="0">
                      <a:pos x="615" y="68"/>
                    </a:cxn>
                    <a:cxn ang="0">
                      <a:pos x="650" y="85"/>
                    </a:cxn>
                    <a:cxn ang="0">
                      <a:pos x="668" y="81"/>
                    </a:cxn>
                    <a:cxn ang="0">
                      <a:pos x="716" y="57"/>
                    </a:cxn>
                    <a:cxn ang="0">
                      <a:pos x="727" y="38"/>
                    </a:cxn>
                    <a:cxn ang="0">
                      <a:pos x="688" y="32"/>
                    </a:cxn>
                    <a:cxn ang="0">
                      <a:pos x="635" y="41"/>
                    </a:cxn>
                    <a:cxn ang="0">
                      <a:pos x="546" y="65"/>
                    </a:cxn>
                    <a:cxn ang="0">
                      <a:pos x="522" y="63"/>
                    </a:cxn>
                    <a:cxn ang="0">
                      <a:pos x="460" y="51"/>
                    </a:cxn>
                    <a:cxn ang="0">
                      <a:pos x="405" y="53"/>
                    </a:cxn>
                    <a:cxn ang="0">
                      <a:pos x="366" y="26"/>
                    </a:cxn>
                  </a:cxnLst>
                  <a:rect l="0" t="0" r="r" b="b"/>
                  <a:pathLst>
                    <a:path w="734" h="722">
                      <a:moveTo>
                        <a:pt x="346" y="26"/>
                      </a:moveTo>
                      <a:lnTo>
                        <a:pt x="299" y="26"/>
                      </a:lnTo>
                      <a:lnTo>
                        <a:pt x="252" y="26"/>
                      </a:lnTo>
                      <a:lnTo>
                        <a:pt x="198" y="26"/>
                      </a:lnTo>
                      <a:lnTo>
                        <a:pt x="148" y="26"/>
                      </a:lnTo>
                      <a:lnTo>
                        <a:pt x="130" y="26"/>
                      </a:lnTo>
                      <a:lnTo>
                        <a:pt x="123" y="28"/>
                      </a:lnTo>
                      <a:lnTo>
                        <a:pt x="109" y="15"/>
                      </a:lnTo>
                      <a:lnTo>
                        <a:pt x="96" y="10"/>
                      </a:lnTo>
                      <a:lnTo>
                        <a:pt x="91" y="1"/>
                      </a:lnTo>
                      <a:lnTo>
                        <a:pt x="81" y="0"/>
                      </a:lnTo>
                      <a:lnTo>
                        <a:pt x="59" y="0"/>
                      </a:lnTo>
                      <a:lnTo>
                        <a:pt x="49" y="4"/>
                      </a:lnTo>
                      <a:lnTo>
                        <a:pt x="39" y="14"/>
                      </a:lnTo>
                      <a:lnTo>
                        <a:pt x="33" y="17"/>
                      </a:lnTo>
                      <a:lnTo>
                        <a:pt x="23" y="11"/>
                      </a:lnTo>
                      <a:lnTo>
                        <a:pt x="12" y="20"/>
                      </a:lnTo>
                      <a:lnTo>
                        <a:pt x="1" y="26"/>
                      </a:lnTo>
                      <a:lnTo>
                        <a:pt x="0" y="49"/>
                      </a:lnTo>
                      <a:lnTo>
                        <a:pt x="0" y="55"/>
                      </a:lnTo>
                      <a:lnTo>
                        <a:pt x="3" y="64"/>
                      </a:lnTo>
                      <a:lnTo>
                        <a:pt x="3" y="74"/>
                      </a:lnTo>
                      <a:lnTo>
                        <a:pt x="12" y="92"/>
                      </a:lnTo>
                      <a:lnTo>
                        <a:pt x="17" y="100"/>
                      </a:lnTo>
                      <a:lnTo>
                        <a:pt x="19" y="102"/>
                      </a:lnTo>
                      <a:lnTo>
                        <a:pt x="28" y="108"/>
                      </a:lnTo>
                      <a:lnTo>
                        <a:pt x="34" y="117"/>
                      </a:lnTo>
                      <a:lnTo>
                        <a:pt x="38" y="127"/>
                      </a:lnTo>
                      <a:lnTo>
                        <a:pt x="44" y="134"/>
                      </a:lnTo>
                      <a:lnTo>
                        <a:pt x="46" y="139"/>
                      </a:lnTo>
                      <a:lnTo>
                        <a:pt x="55" y="150"/>
                      </a:lnTo>
                      <a:lnTo>
                        <a:pt x="56" y="157"/>
                      </a:lnTo>
                      <a:lnTo>
                        <a:pt x="62" y="168"/>
                      </a:lnTo>
                      <a:lnTo>
                        <a:pt x="65" y="176"/>
                      </a:lnTo>
                      <a:lnTo>
                        <a:pt x="81" y="202"/>
                      </a:lnTo>
                      <a:lnTo>
                        <a:pt x="82" y="209"/>
                      </a:lnTo>
                      <a:lnTo>
                        <a:pt x="86" y="215"/>
                      </a:lnTo>
                      <a:lnTo>
                        <a:pt x="88" y="224"/>
                      </a:lnTo>
                      <a:lnTo>
                        <a:pt x="96" y="238"/>
                      </a:lnTo>
                      <a:lnTo>
                        <a:pt x="110" y="263"/>
                      </a:lnTo>
                      <a:lnTo>
                        <a:pt x="116" y="273"/>
                      </a:lnTo>
                      <a:lnTo>
                        <a:pt x="118" y="278"/>
                      </a:lnTo>
                      <a:lnTo>
                        <a:pt x="121" y="288"/>
                      </a:lnTo>
                      <a:lnTo>
                        <a:pt x="141" y="312"/>
                      </a:lnTo>
                      <a:lnTo>
                        <a:pt x="150" y="331"/>
                      </a:lnTo>
                      <a:lnTo>
                        <a:pt x="151" y="334"/>
                      </a:lnTo>
                      <a:lnTo>
                        <a:pt x="152" y="350"/>
                      </a:lnTo>
                      <a:lnTo>
                        <a:pt x="151" y="369"/>
                      </a:lnTo>
                      <a:lnTo>
                        <a:pt x="152" y="406"/>
                      </a:lnTo>
                      <a:lnTo>
                        <a:pt x="151" y="424"/>
                      </a:lnTo>
                      <a:lnTo>
                        <a:pt x="153" y="435"/>
                      </a:lnTo>
                      <a:lnTo>
                        <a:pt x="157" y="445"/>
                      </a:lnTo>
                      <a:lnTo>
                        <a:pt x="162" y="458"/>
                      </a:lnTo>
                      <a:lnTo>
                        <a:pt x="172" y="477"/>
                      </a:lnTo>
                      <a:lnTo>
                        <a:pt x="173" y="484"/>
                      </a:lnTo>
                      <a:lnTo>
                        <a:pt x="171" y="498"/>
                      </a:lnTo>
                      <a:lnTo>
                        <a:pt x="172" y="521"/>
                      </a:lnTo>
                      <a:lnTo>
                        <a:pt x="174" y="531"/>
                      </a:lnTo>
                      <a:lnTo>
                        <a:pt x="182" y="546"/>
                      </a:lnTo>
                      <a:lnTo>
                        <a:pt x="179" y="555"/>
                      </a:lnTo>
                      <a:lnTo>
                        <a:pt x="182" y="559"/>
                      </a:lnTo>
                      <a:lnTo>
                        <a:pt x="185" y="569"/>
                      </a:lnTo>
                      <a:lnTo>
                        <a:pt x="188" y="589"/>
                      </a:lnTo>
                      <a:lnTo>
                        <a:pt x="191" y="600"/>
                      </a:lnTo>
                      <a:lnTo>
                        <a:pt x="194" y="622"/>
                      </a:lnTo>
                      <a:lnTo>
                        <a:pt x="214" y="646"/>
                      </a:lnTo>
                      <a:lnTo>
                        <a:pt x="222" y="665"/>
                      </a:lnTo>
                      <a:lnTo>
                        <a:pt x="233" y="676"/>
                      </a:lnTo>
                      <a:lnTo>
                        <a:pt x="243" y="683"/>
                      </a:lnTo>
                      <a:lnTo>
                        <a:pt x="256" y="698"/>
                      </a:lnTo>
                      <a:lnTo>
                        <a:pt x="261" y="698"/>
                      </a:lnTo>
                      <a:lnTo>
                        <a:pt x="264" y="700"/>
                      </a:lnTo>
                      <a:lnTo>
                        <a:pt x="269" y="699"/>
                      </a:lnTo>
                      <a:lnTo>
                        <a:pt x="272" y="697"/>
                      </a:lnTo>
                      <a:lnTo>
                        <a:pt x="279" y="689"/>
                      </a:lnTo>
                      <a:lnTo>
                        <a:pt x="285" y="678"/>
                      </a:lnTo>
                      <a:lnTo>
                        <a:pt x="297" y="677"/>
                      </a:lnTo>
                      <a:lnTo>
                        <a:pt x="323" y="695"/>
                      </a:lnTo>
                      <a:lnTo>
                        <a:pt x="323" y="708"/>
                      </a:lnTo>
                      <a:lnTo>
                        <a:pt x="334" y="720"/>
                      </a:lnTo>
                      <a:lnTo>
                        <a:pt x="350" y="722"/>
                      </a:lnTo>
                      <a:lnTo>
                        <a:pt x="365" y="717"/>
                      </a:lnTo>
                      <a:lnTo>
                        <a:pt x="384" y="717"/>
                      </a:lnTo>
                      <a:lnTo>
                        <a:pt x="393" y="720"/>
                      </a:lnTo>
                      <a:lnTo>
                        <a:pt x="405" y="720"/>
                      </a:lnTo>
                      <a:lnTo>
                        <a:pt x="421" y="705"/>
                      </a:lnTo>
                      <a:lnTo>
                        <a:pt x="435" y="695"/>
                      </a:lnTo>
                      <a:lnTo>
                        <a:pt x="446" y="693"/>
                      </a:lnTo>
                      <a:lnTo>
                        <a:pt x="452" y="689"/>
                      </a:lnTo>
                      <a:lnTo>
                        <a:pt x="452" y="633"/>
                      </a:lnTo>
                      <a:lnTo>
                        <a:pt x="452" y="574"/>
                      </a:lnTo>
                      <a:lnTo>
                        <a:pt x="452" y="515"/>
                      </a:lnTo>
                      <a:lnTo>
                        <a:pt x="452" y="460"/>
                      </a:lnTo>
                      <a:lnTo>
                        <a:pt x="452" y="407"/>
                      </a:lnTo>
                      <a:lnTo>
                        <a:pt x="452" y="349"/>
                      </a:lnTo>
                      <a:lnTo>
                        <a:pt x="452" y="295"/>
                      </a:lnTo>
                      <a:lnTo>
                        <a:pt x="507" y="295"/>
                      </a:lnTo>
                      <a:lnTo>
                        <a:pt x="507" y="257"/>
                      </a:lnTo>
                      <a:lnTo>
                        <a:pt x="507" y="200"/>
                      </a:lnTo>
                      <a:lnTo>
                        <a:pt x="507" y="144"/>
                      </a:lnTo>
                      <a:lnTo>
                        <a:pt x="507" y="91"/>
                      </a:lnTo>
                      <a:lnTo>
                        <a:pt x="512" y="86"/>
                      </a:lnTo>
                      <a:lnTo>
                        <a:pt x="592" y="71"/>
                      </a:lnTo>
                      <a:lnTo>
                        <a:pt x="609" y="68"/>
                      </a:lnTo>
                      <a:lnTo>
                        <a:pt x="615" y="68"/>
                      </a:lnTo>
                      <a:lnTo>
                        <a:pt x="632" y="69"/>
                      </a:lnTo>
                      <a:lnTo>
                        <a:pt x="643" y="73"/>
                      </a:lnTo>
                      <a:lnTo>
                        <a:pt x="650" y="85"/>
                      </a:lnTo>
                      <a:lnTo>
                        <a:pt x="653" y="100"/>
                      </a:lnTo>
                      <a:lnTo>
                        <a:pt x="659" y="92"/>
                      </a:lnTo>
                      <a:lnTo>
                        <a:pt x="668" y="81"/>
                      </a:lnTo>
                      <a:lnTo>
                        <a:pt x="684" y="69"/>
                      </a:lnTo>
                      <a:lnTo>
                        <a:pt x="711" y="63"/>
                      </a:lnTo>
                      <a:lnTo>
                        <a:pt x="716" y="57"/>
                      </a:lnTo>
                      <a:lnTo>
                        <a:pt x="723" y="52"/>
                      </a:lnTo>
                      <a:lnTo>
                        <a:pt x="734" y="51"/>
                      </a:lnTo>
                      <a:lnTo>
                        <a:pt x="727" y="38"/>
                      </a:lnTo>
                      <a:lnTo>
                        <a:pt x="723" y="35"/>
                      </a:lnTo>
                      <a:lnTo>
                        <a:pt x="709" y="32"/>
                      </a:lnTo>
                      <a:lnTo>
                        <a:pt x="688" y="32"/>
                      </a:lnTo>
                      <a:lnTo>
                        <a:pt x="685" y="28"/>
                      </a:lnTo>
                      <a:lnTo>
                        <a:pt x="642" y="39"/>
                      </a:lnTo>
                      <a:lnTo>
                        <a:pt x="635" y="41"/>
                      </a:lnTo>
                      <a:lnTo>
                        <a:pt x="632" y="43"/>
                      </a:lnTo>
                      <a:lnTo>
                        <a:pt x="621" y="46"/>
                      </a:lnTo>
                      <a:lnTo>
                        <a:pt x="546" y="65"/>
                      </a:lnTo>
                      <a:lnTo>
                        <a:pt x="538" y="66"/>
                      </a:lnTo>
                      <a:lnTo>
                        <a:pt x="534" y="64"/>
                      </a:lnTo>
                      <a:lnTo>
                        <a:pt x="522" y="63"/>
                      </a:lnTo>
                      <a:lnTo>
                        <a:pt x="510" y="59"/>
                      </a:lnTo>
                      <a:lnTo>
                        <a:pt x="494" y="58"/>
                      </a:lnTo>
                      <a:lnTo>
                        <a:pt x="460" y="51"/>
                      </a:lnTo>
                      <a:lnTo>
                        <a:pt x="433" y="51"/>
                      </a:lnTo>
                      <a:lnTo>
                        <a:pt x="414" y="53"/>
                      </a:lnTo>
                      <a:lnTo>
                        <a:pt x="405" y="53"/>
                      </a:lnTo>
                      <a:lnTo>
                        <a:pt x="388" y="47"/>
                      </a:lnTo>
                      <a:lnTo>
                        <a:pt x="382" y="37"/>
                      </a:lnTo>
                      <a:lnTo>
                        <a:pt x="366" y="26"/>
                      </a:lnTo>
                      <a:lnTo>
                        <a:pt x="346" y="2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12" name="Freeform 32"/>
                <p:cNvSpPr>
                  <a:spLocks noChangeAspect="1"/>
                </p:cNvSpPr>
                <p:nvPr/>
              </p:nvSpPr>
              <p:spPr bwMode="gray">
                <a:xfrm>
                  <a:off x="5282405" y="3875434"/>
                  <a:ext cx="185738" cy="296863"/>
                </a:xfrm>
                <a:custGeom>
                  <a:avLst/>
                  <a:gdLst/>
                  <a:ahLst/>
                  <a:cxnLst>
                    <a:cxn ang="0">
                      <a:pos x="584" y="10"/>
                    </a:cxn>
                    <a:cxn ang="0">
                      <a:pos x="570" y="56"/>
                    </a:cxn>
                    <a:cxn ang="0">
                      <a:pos x="572" y="128"/>
                    </a:cxn>
                    <a:cxn ang="0">
                      <a:pos x="569" y="176"/>
                    </a:cxn>
                    <a:cxn ang="0">
                      <a:pos x="578" y="205"/>
                    </a:cxn>
                    <a:cxn ang="0">
                      <a:pos x="585" y="224"/>
                    </a:cxn>
                    <a:cxn ang="0">
                      <a:pos x="568" y="263"/>
                    </a:cxn>
                    <a:cxn ang="0">
                      <a:pos x="564" y="285"/>
                    </a:cxn>
                    <a:cxn ang="0">
                      <a:pos x="532" y="328"/>
                    </a:cxn>
                    <a:cxn ang="0">
                      <a:pos x="497" y="355"/>
                    </a:cxn>
                    <a:cxn ang="0">
                      <a:pos x="447" y="378"/>
                    </a:cxn>
                    <a:cxn ang="0">
                      <a:pos x="368" y="434"/>
                    </a:cxn>
                    <a:cxn ang="0">
                      <a:pos x="345" y="462"/>
                    </a:cxn>
                    <a:cxn ang="0">
                      <a:pos x="323" y="477"/>
                    </a:cxn>
                    <a:cxn ang="0">
                      <a:pos x="273" y="521"/>
                    </a:cxn>
                    <a:cxn ang="0">
                      <a:pos x="253" y="572"/>
                    </a:cxn>
                    <a:cxn ang="0">
                      <a:pos x="273" y="598"/>
                    </a:cxn>
                    <a:cxn ang="0">
                      <a:pos x="289" y="667"/>
                    </a:cxn>
                    <a:cxn ang="0">
                      <a:pos x="295" y="725"/>
                    </a:cxn>
                    <a:cxn ang="0">
                      <a:pos x="295" y="764"/>
                    </a:cxn>
                    <a:cxn ang="0">
                      <a:pos x="273" y="811"/>
                    </a:cxn>
                    <a:cxn ang="0">
                      <a:pos x="192" y="843"/>
                    </a:cxn>
                    <a:cxn ang="0">
                      <a:pos x="156" y="863"/>
                    </a:cxn>
                    <a:cxn ang="0">
                      <a:pos x="134" y="893"/>
                    </a:cxn>
                    <a:cxn ang="0">
                      <a:pos x="158" y="899"/>
                    </a:cxn>
                    <a:cxn ang="0">
                      <a:pos x="110" y="908"/>
                    </a:cxn>
                    <a:cxn ang="0">
                      <a:pos x="92" y="742"/>
                    </a:cxn>
                    <a:cxn ang="0">
                      <a:pos x="85" y="673"/>
                    </a:cxn>
                    <a:cxn ang="0">
                      <a:pos x="113" y="636"/>
                    </a:cxn>
                    <a:cxn ang="0">
                      <a:pos x="153" y="508"/>
                    </a:cxn>
                    <a:cxn ang="0">
                      <a:pos x="158" y="451"/>
                    </a:cxn>
                    <a:cxn ang="0">
                      <a:pos x="158" y="367"/>
                    </a:cxn>
                    <a:cxn ang="0">
                      <a:pos x="113" y="323"/>
                    </a:cxn>
                    <a:cxn ang="0">
                      <a:pos x="33" y="305"/>
                    </a:cxn>
                    <a:cxn ang="0">
                      <a:pos x="8" y="269"/>
                    </a:cxn>
                    <a:cxn ang="0">
                      <a:pos x="175" y="198"/>
                    </a:cxn>
                    <a:cxn ang="0">
                      <a:pos x="202" y="226"/>
                    </a:cxn>
                    <a:cxn ang="0">
                      <a:pos x="247" y="226"/>
                    </a:cxn>
                    <a:cxn ang="0">
                      <a:pos x="251" y="273"/>
                    </a:cxn>
                    <a:cxn ang="0">
                      <a:pos x="236" y="302"/>
                    </a:cxn>
                    <a:cxn ang="0">
                      <a:pos x="252" y="327"/>
                    </a:cxn>
                    <a:cxn ang="0">
                      <a:pos x="272" y="350"/>
                    </a:cxn>
                    <a:cxn ang="0">
                      <a:pos x="278" y="366"/>
                    </a:cxn>
                    <a:cxn ang="0">
                      <a:pos x="291" y="357"/>
                    </a:cxn>
                    <a:cxn ang="0">
                      <a:pos x="287" y="337"/>
                    </a:cxn>
                    <a:cxn ang="0">
                      <a:pos x="304" y="314"/>
                    </a:cxn>
                    <a:cxn ang="0">
                      <a:pos x="321" y="284"/>
                    </a:cxn>
                    <a:cxn ang="0">
                      <a:pos x="326" y="244"/>
                    </a:cxn>
                    <a:cxn ang="0">
                      <a:pos x="299" y="203"/>
                    </a:cxn>
                    <a:cxn ang="0">
                      <a:pos x="266" y="167"/>
                    </a:cxn>
                    <a:cxn ang="0">
                      <a:pos x="262" y="123"/>
                    </a:cxn>
                    <a:cxn ang="0">
                      <a:pos x="269" y="76"/>
                    </a:cxn>
                    <a:cxn ang="0">
                      <a:pos x="323" y="53"/>
                    </a:cxn>
                    <a:cxn ang="0">
                      <a:pos x="349" y="65"/>
                    </a:cxn>
                    <a:cxn ang="0">
                      <a:pos x="381" y="56"/>
                    </a:cxn>
                    <a:cxn ang="0">
                      <a:pos x="436" y="43"/>
                    </a:cxn>
                    <a:cxn ang="0">
                      <a:pos x="482" y="45"/>
                    </a:cxn>
                    <a:cxn ang="0">
                      <a:pos x="547" y="25"/>
                    </a:cxn>
                  </a:cxnLst>
                  <a:rect l="0" t="0" r="r" b="b"/>
                  <a:pathLst>
                    <a:path w="586" h="937">
                      <a:moveTo>
                        <a:pt x="580" y="0"/>
                      </a:moveTo>
                      <a:lnTo>
                        <a:pt x="584" y="2"/>
                      </a:lnTo>
                      <a:lnTo>
                        <a:pt x="586" y="7"/>
                      </a:lnTo>
                      <a:lnTo>
                        <a:pt x="584" y="10"/>
                      </a:lnTo>
                      <a:lnTo>
                        <a:pt x="585" y="27"/>
                      </a:lnTo>
                      <a:lnTo>
                        <a:pt x="583" y="33"/>
                      </a:lnTo>
                      <a:lnTo>
                        <a:pt x="578" y="42"/>
                      </a:lnTo>
                      <a:lnTo>
                        <a:pt x="570" y="56"/>
                      </a:lnTo>
                      <a:lnTo>
                        <a:pt x="567" y="70"/>
                      </a:lnTo>
                      <a:lnTo>
                        <a:pt x="568" y="95"/>
                      </a:lnTo>
                      <a:lnTo>
                        <a:pt x="570" y="113"/>
                      </a:lnTo>
                      <a:lnTo>
                        <a:pt x="572" y="128"/>
                      </a:lnTo>
                      <a:lnTo>
                        <a:pt x="565" y="133"/>
                      </a:lnTo>
                      <a:lnTo>
                        <a:pt x="568" y="142"/>
                      </a:lnTo>
                      <a:lnTo>
                        <a:pt x="570" y="142"/>
                      </a:lnTo>
                      <a:lnTo>
                        <a:pt x="569" y="176"/>
                      </a:lnTo>
                      <a:lnTo>
                        <a:pt x="572" y="196"/>
                      </a:lnTo>
                      <a:lnTo>
                        <a:pt x="570" y="205"/>
                      </a:lnTo>
                      <a:lnTo>
                        <a:pt x="574" y="208"/>
                      </a:lnTo>
                      <a:lnTo>
                        <a:pt x="578" y="205"/>
                      </a:lnTo>
                      <a:lnTo>
                        <a:pt x="581" y="212"/>
                      </a:lnTo>
                      <a:lnTo>
                        <a:pt x="575" y="220"/>
                      </a:lnTo>
                      <a:lnTo>
                        <a:pt x="580" y="220"/>
                      </a:lnTo>
                      <a:lnTo>
                        <a:pt x="585" y="224"/>
                      </a:lnTo>
                      <a:lnTo>
                        <a:pt x="585" y="232"/>
                      </a:lnTo>
                      <a:lnTo>
                        <a:pt x="580" y="242"/>
                      </a:lnTo>
                      <a:lnTo>
                        <a:pt x="576" y="253"/>
                      </a:lnTo>
                      <a:lnTo>
                        <a:pt x="568" y="263"/>
                      </a:lnTo>
                      <a:lnTo>
                        <a:pt x="575" y="265"/>
                      </a:lnTo>
                      <a:lnTo>
                        <a:pt x="574" y="274"/>
                      </a:lnTo>
                      <a:lnTo>
                        <a:pt x="573" y="280"/>
                      </a:lnTo>
                      <a:lnTo>
                        <a:pt x="564" y="285"/>
                      </a:lnTo>
                      <a:lnTo>
                        <a:pt x="547" y="305"/>
                      </a:lnTo>
                      <a:lnTo>
                        <a:pt x="543" y="313"/>
                      </a:lnTo>
                      <a:lnTo>
                        <a:pt x="526" y="323"/>
                      </a:lnTo>
                      <a:lnTo>
                        <a:pt x="532" y="328"/>
                      </a:lnTo>
                      <a:lnTo>
                        <a:pt x="527" y="337"/>
                      </a:lnTo>
                      <a:lnTo>
                        <a:pt x="517" y="344"/>
                      </a:lnTo>
                      <a:lnTo>
                        <a:pt x="505" y="351"/>
                      </a:lnTo>
                      <a:lnTo>
                        <a:pt x="497" y="355"/>
                      </a:lnTo>
                      <a:lnTo>
                        <a:pt x="490" y="366"/>
                      </a:lnTo>
                      <a:lnTo>
                        <a:pt x="477" y="373"/>
                      </a:lnTo>
                      <a:lnTo>
                        <a:pt x="460" y="373"/>
                      </a:lnTo>
                      <a:lnTo>
                        <a:pt x="447" y="378"/>
                      </a:lnTo>
                      <a:lnTo>
                        <a:pt x="403" y="398"/>
                      </a:lnTo>
                      <a:lnTo>
                        <a:pt x="375" y="420"/>
                      </a:lnTo>
                      <a:lnTo>
                        <a:pt x="373" y="430"/>
                      </a:lnTo>
                      <a:lnTo>
                        <a:pt x="368" y="434"/>
                      </a:lnTo>
                      <a:lnTo>
                        <a:pt x="360" y="435"/>
                      </a:lnTo>
                      <a:lnTo>
                        <a:pt x="355" y="436"/>
                      </a:lnTo>
                      <a:lnTo>
                        <a:pt x="361" y="442"/>
                      </a:lnTo>
                      <a:lnTo>
                        <a:pt x="345" y="462"/>
                      </a:lnTo>
                      <a:lnTo>
                        <a:pt x="338" y="473"/>
                      </a:lnTo>
                      <a:lnTo>
                        <a:pt x="333" y="470"/>
                      </a:lnTo>
                      <a:lnTo>
                        <a:pt x="330" y="461"/>
                      </a:lnTo>
                      <a:lnTo>
                        <a:pt x="323" y="477"/>
                      </a:lnTo>
                      <a:lnTo>
                        <a:pt x="315" y="480"/>
                      </a:lnTo>
                      <a:lnTo>
                        <a:pt x="305" y="493"/>
                      </a:lnTo>
                      <a:lnTo>
                        <a:pt x="287" y="512"/>
                      </a:lnTo>
                      <a:lnTo>
                        <a:pt x="273" y="521"/>
                      </a:lnTo>
                      <a:lnTo>
                        <a:pt x="266" y="529"/>
                      </a:lnTo>
                      <a:lnTo>
                        <a:pt x="255" y="533"/>
                      </a:lnTo>
                      <a:lnTo>
                        <a:pt x="252" y="563"/>
                      </a:lnTo>
                      <a:lnTo>
                        <a:pt x="253" y="572"/>
                      </a:lnTo>
                      <a:lnTo>
                        <a:pt x="267" y="582"/>
                      </a:lnTo>
                      <a:lnTo>
                        <a:pt x="271" y="588"/>
                      </a:lnTo>
                      <a:lnTo>
                        <a:pt x="272" y="597"/>
                      </a:lnTo>
                      <a:lnTo>
                        <a:pt x="273" y="598"/>
                      </a:lnTo>
                      <a:lnTo>
                        <a:pt x="274" y="608"/>
                      </a:lnTo>
                      <a:lnTo>
                        <a:pt x="287" y="642"/>
                      </a:lnTo>
                      <a:lnTo>
                        <a:pt x="288" y="662"/>
                      </a:lnTo>
                      <a:lnTo>
                        <a:pt x="289" y="667"/>
                      </a:lnTo>
                      <a:lnTo>
                        <a:pt x="295" y="662"/>
                      </a:lnTo>
                      <a:lnTo>
                        <a:pt x="299" y="666"/>
                      </a:lnTo>
                      <a:lnTo>
                        <a:pt x="299" y="688"/>
                      </a:lnTo>
                      <a:lnTo>
                        <a:pt x="295" y="725"/>
                      </a:lnTo>
                      <a:lnTo>
                        <a:pt x="283" y="771"/>
                      </a:lnTo>
                      <a:lnTo>
                        <a:pt x="285" y="782"/>
                      </a:lnTo>
                      <a:lnTo>
                        <a:pt x="289" y="774"/>
                      </a:lnTo>
                      <a:lnTo>
                        <a:pt x="295" y="764"/>
                      </a:lnTo>
                      <a:lnTo>
                        <a:pt x="295" y="768"/>
                      </a:lnTo>
                      <a:lnTo>
                        <a:pt x="293" y="781"/>
                      </a:lnTo>
                      <a:lnTo>
                        <a:pt x="288" y="792"/>
                      </a:lnTo>
                      <a:lnTo>
                        <a:pt x="273" y="811"/>
                      </a:lnTo>
                      <a:lnTo>
                        <a:pt x="258" y="822"/>
                      </a:lnTo>
                      <a:lnTo>
                        <a:pt x="240" y="829"/>
                      </a:lnTo>
                      <a:lnTo>
                        <a:pt x="228" y="830"/>
                      </a:lnTo>
                      <a:lnTo>
                        <a:pt x="192" y="843"/>
                      </a:lnTo>
                      <a:lnTo>
                        <a:pt x="183" y="849"/>
                      </a:lnTo>
                      <a:lnTo>
                        <a:pt x="176" y="855"/>
                      </a:lnTo>
                      <a:lnTo>
                        <a:pt x="166" y="861"/>
                      </a:lnTo>
                      <a:lnTo>
                        <a:pt x="156" y="863"/>
                      </a:lnTo>
                      <a:lnTo>
                        <a:pt x="151" y="868"/>
                      </a:lnTo>
                      <a:lnTo>
                        <a:pt x="144" y="881"/>
                      </a:lnTo>
                      <a:lnTo>
                        <a:pt x="135" y="893"/>
                      </a:lnTo>
                      <a:lnTo>
                        <a:pt x="134" y="893"/>
                      </a:lnTo>
                      <a:lnTo>
                        <a:pt x="142" y="900"/>
                      </a:lnTo>
                      <a:lnTo>
                        <a:pt x="148" y="910"/>
                      </a:lnTo>
                      <a:lnTo>
                        <a:pt x="154" y="905"/>
                      </a:lnTo>
                      <a:lnTo>
                        <a:pt x="158" y="899"/>
                      </a:lnTo>
                      <a:lnTo>
                        <a:pt x="154" y="937"/>
                      </a:lnTo>
                      <a:lnTo>
                        <a:pt x="148" y="936"/>
                      </a:lnTo>
                      <a:lnTo>
                        <a:pt x="112" y="936"/>
                      </a:lnTo>
                      <a:lnTo>
                        <a:pt x="110" y="908"/>
                      </a:lnTo>
                      <a:lnTo>
                        <a:pt x="110" y="887"/>
                      </a:lnTo>
                      <a:lnTo>
                        <a:pt x="108" y="879"/>
                      </a:lnTo>
                      <a:lnTo>
                        <a:pt x="105" y="786"/>
                      </a:lnTo>
                      <a:lnTo>
                        <a:pt x="92" y="742"/>
                      </a:lnTo>
                      <a:lnTo>
                        <a:pt x="86" y="710"/>
                      </a:lnTo>
                      <a:lnTo>
                        <a:pt x="84" y="689"/>
                      </a:lnTo>
                      <a:lnTo>
                        <a:pt x="85" y="688"/>
                      </a:lnTo>
                      <a:lnTo>
                        <a:pt x="85" y="673"/>
                      </a:lnTo>
                      <a:lnTo>
                        <a:pt x="89" y="661"/>
                      </a:lnTo>
                      <a:lnTo>
                        <a:pt x="95" y="651"/>
                      </a:lnTo>
                      <a:lnTo>
                        <a:pt x="106" y="644"/>
                      </a:lnTo>
                      <a:lnTo>
                        <a:pt x="113" y="636"/>
                      </a:lnTo>
                      <a:lnTo>
                        <a:pt x="132" y="602"/>
                      </a:lnTo>
                      <a:lnTo>
                        <a:pt x="139" y="571"/>
                      </a:lnTo>
                      <a:lnTo>
                        <a:pt x="156" y="535"/>
                      </a:lnTo>
                      <a:lnTo>
                        <a:pt x="153" y="508"/>
                      </a:lnTo>
                      <a:lnTo>
                        <a:pt x="148" y="495"/>
                      </a:lnTo>
                      <a:lnTo>
                        <a:pt x="146" y="478"/>
                      </a:lnTo>
                      <a:lnTo>
                        <a:pt x="156" y="459"/>
                      </a:lnTo>
                      <a:lnTo>
                        <a:pt x="158" y="451"/>
                      </a:lnTo>
                      <a:lnTo>
                        <a:pt x="162" y="435"/>
                      </a:lnTo>
                      <a:lnTo>
                        <a:pt x="161" y="424"/>
                      </a:lnTo>
                      <a:lnTo>
                        <a:pt x="162" y="389"/>
                      </a:lnTo>
                      <a:lnTo>
                        <a:pt x="158" y="367"/>
                      </a:lnTo>
                      <a:lnTo>
                        <a:pt x="154" y="357"/>
                      </a:lnTo>
                      <a:lnTo>
                        <a:pt x="153" y="344"/>
                      </a:lnTo>
                      <a:lnTo>
                        <a:pt x="144" y="334"/>
                      </a:lnTo>
                      <a:lnTo>
                        <a:pt x="113" y="323"/>
                      </a:lnTo>
                      <a:lnTo>
                        <a:pt x="85" y="311"/>
                      </a:lnTo>
                      <a:lnTo>
                        <a:pt x="70" y="307"/>
                      </a:lnTo>
                      <a:lnTo>
                        <a:pt x="56" y="303"/>
                      </a:lnTo>
                      <a:lnTo>
                        <a:pt x="33" y="305"/>
                      </a:lnTo>
                      <a:lnTo>
                        <a:pt x="15" y="303"/>
                      </a:lnTo>
                      <a:lnTo>
                        <a:pt x="15" y="284"/>
                      </a:lnTo>
                      <a:lnTo>
                        <a:pt x="10" y="281"/>
                      </a:lnTo>
                      <a:lnTo>
                        <a:pt x="8" y="269"/>
                      </a:lnTo>
                      <a:lnTo>
                        <a:pt x="0" y="253"/>
                      </a:lnTo>
                      <a:lnTo>
                        <a:pt x="165" y="196"/>
                      </a:lnTo>
                      <a:lnTo>
                        <a:pt x="174" y="195"/>
                      </a:lnTo>
                      <a:lnTo>
                        <a:pt x="175" y="198"/>
                      </a:lnTo>
                      <a:lnTo>
                        <a:pt x="181" y="200"/>
                      </a:lnTo>
                      <a:lnTo>
                        <a:pt x="188" y="216"/>
                      </a:lnTo>
                      <a:lnTo>
                        <a:pt x="198" y="226"/>
                      </a:lnTo>
                      <a:lnTo>
                        <a:pt x="202" y="226"/>
                      </a:lnTo>
                      <a:lnTo>
                        <a:pt x="210" y="224"/>
                      </a:lnTo>
                      <a:lnTo>
                        <a:pt x="240" y="220"/>
                      </a:lnTo>
                      <a:lnTo>
                        <a:pt x="244" y="221"/>
                      </a:lnTo>
                      <a:lnTo>
                        <a:pt x="247" y="226"/>
                      </a:lnTo>
                      <a:lnTo>
                        <a:pt x="251" y="239"/>
                      </a:lnTo>
                      <a:lnTo>
                        <a:pt x="252" y="247"/>
                      </a:lnTo>
                      <a:lnTo>
                        <a:pt x="253" y="265"/>
                      </a:lnTo>
                      <a:lnTo>
                        <a:pt x="251" y="273"/>
                      </a:lnTo>
                      <a:lnTo>
                        <a:pt x="245" y="280"/>
                      </a:lnTo>
                      <a:lnTo>
                        <a:pt x="246" y="286"/>
                      </a:lnTo>
                      <a:lnTo>
                        <a:pt x="240" y="291"/>
                      </a:lnTo>
                      <a:lnTo>
                        <a:pt x="236" y="302"/>
                      </a:lnTo>
                      <a:lnTo>
                        <a:pt x="240" y="306"/>
                      </a:lnTo>
                      <a:lnTo>
                        <a:pt x="245" y="322"/>
                      </a:lnTo>
                      <a:lnTo>
                        <a:pt x="248" y="325"/>
                      </a:lnTo>
                      <a:lnTo>
                        <a:pt x="252" y="327"/>
                      </a:lnTo>
                      <a:lnTo>
                        <a:pt x="255" y="332"/>
                      </a:lnTo>
                      <a:lnTo>
                        <a:pt x="263" y="341"/>
                      </a:lnTo>
                      <a:lnTo>
                        <a:pt x="268" y="348"/>
                      </a:lnTo>
                      <a:lnTo>
                        <a:pt x="272" y="350"/>
                      </a:lnTo>
                      <a:lnTo>
                        <a:pt x="279" y="351"/>
                      </a:lnTo>
                      <a:lnTo>
                        <a:pt x="283" y="356"/>
                      </a:lnTo>
                      <a:lnTo>
                        <a:pt x="283" y="360"/>
                      </a:lnTo>
                      <a:lnTo>
                        <a:pt x="278" y="366"/>
                      </a:lnTo>
                      <a:lnTo>
                        <a:pt x="279" y="368"/>
                      </a:lnTo>
                      <a:lnTo>
                        <a:pt x="291" y="368"/>
                      </a:lnTo>
                      <a:lnTo>
                        <a:pt x="293" y="367"/>
                      </a:lnTo>
                      <a:lnTo>
                        <a:pt x="291" y="357"/>
                      </a:lnTo>
                      <a:lnTo>
                        <a:pt x="293" y="351"/>
                      </a:lnTo>
                      <a:lnTo>
                        <a:pt x="290" y="346"/>
                      </a:lnTo>
                      <a:lnTo>
                        <a:pt x="287" y="343"/>
                      </a:lnTo>
                      <a:lnTo>
                        <a:pt x="287" y="337"/>
                      </a:lnTo>
                      <a:lnTo>
                        <a:pt x="290" y="329"/>
                      </a:lnTo>
                      <a:lnTo>
                        <a:pt x="290" y="325"/>
                      </a:lnTo>
                      <a:lnTo>
                        <a:pt x="291" y="322"/>
                      </a:lnTo>
                      <a:lnTo>
                        <a:pt x="304" y="314"/>
                      </a:lnTo>
                      <a:lnTo>
                        <a:pt x="310" y="313"/>
                      </a:lnTo>
                      <a:lnTo>
                        <a:pt x="316" y="311"/>
                      </a:lnTo>
                      <a:lnTo>
                        <a:pt x="320" y="305"/>
                      </a:lnTo>
                      <a:lnTo>
                        <a:pt x="321" y="284"/>
                      </a:lnTo>
                      <a:lnTo>
                        <a:pt x="323" y="276"/>
                      </a:lnTo>
                      <a:lnTo>
                        <a:pt x="320" y="262"/>
                      </a:lnTo>
                      <a:lnTo>
                        <a:pt x="323" y="252"/>
                      </a:lnTo>
                      <a:lnTo>
                        <a:pt x="326" y="244"/>
                      </a:lnTo>
                      <a:lnTo>
                        <a:pt x="323" y="232"/>
                      </a:lnTo>
                      <a:lnTo>
                        <a:pt x="318" y="225"/>
                      </a:lnTo>
                      <a:lnTo>
                        <a:pt x="305" y="212"/>
                      </a:lnTo>
                      <a:lnTo>
                        <a:pt x="299" y="203"/>
                      </a:lnTo>
                      <a:lnTo>
                        <a:pt x="284" y="184"/>
                      </a:lnTo>
                      <a:lnTo>
                        <a:pt x="274" y="177"/>
                      </a:lnTo>
                      <a:lnTo>
                        <a:pt x="267" y="167"/>
                      </a:lnTo>
                      <a:lnTo>
                        <a:pt x="266" y="167"/>
                      </a:lnTo>
                      <a:lnTo>
                        <a:pt x="263" y="156"/>
                      </a:lnTo>
                      <a:lnTo>
                        <a:pt x="263" y="146"/>
                      </a:lnTo>
                      <a:lnTo>
                        <a:pt x="262" y="138"/>
                      </a:lnTo>
                      <a:lnTo>
                        <a:pt x="262" y="123"/>
                      </a:lnTo>
                      <a:lnTo>
                        <a:pt x="258" y="115"/>
                      </a:lnTo>
                      <a:lnTo>
                        <a:pt x="258" y="107"/>
                      </a:lnTo>
                      <a:lnTo>
                        <a:pt x="262" y="92"/>
                      </a:lnTo>
                      <a:lnTo>
                        <a:pt x="269" y="76"/>
                      </a:lnTo>
                      <a:lnTo>
                        <a:pt x="273" y="58"/>
                      </a:lnTo>
                      <a:lnTo>
                        <a:pt x="314" y="59"/>
                      </a:lnTo>
                      <a:lnTo>
                        <a:pt x="317" y="58"/>
                      </a:lnTo>
                      <a:lnTo>
                        <a:pt x="323" y="53"/>
                      </a:lnTo>
                      <a:lnTo>
                        <a:pt x="331" y="53"/>
                      </a:lnTo>
                      <a:lnTo>
                        <a:pt x="338" y="55"/>
                      </a:lnTo>
                      <a:lnTo>
                        <a:pt x="344" y="61"/>
                      </a:lnTo>
                      <a:lnTo>
                        <a:pt x="349" y="65"/>
                      </a:lnTo>
                      <a:lnTo>
                        <a:pt x="354" y="66"/>
                      </a:lnTo>
                      <a:lnTo>
                        <a:pt x="361" y="64"/>
                      </a:lnTo>
                      <a:lnTo>
                        <a:pt x="370" y="64"/>
                      </a:lnTo>
                      <a:lnTo>
                        <a:pt x="381" y="56"/>
                      </a:lnTo>
                      <a:lnTo>
                        <a:pt x="412" y="58"/>
                      </a:lnTo>
                      <a:lnTo>
                        <a:pt x="419" y="58"/>
                      </a:lnTo>
                      <a:lnTo>
                        <a:pt x="423" y="56"/>
                      </a:lnTo>
                      <a:lnTo>
                        <a:pt x="436" y="43"/>
                      </a:lnTo>
                      <a:lnTo>
                        <a:pt x="450" y="42"/>
                      </a:lnTo>
                      <a:lnTo>
                        <a:pt x="459" y="39"/>
                      </a:lnTo>
                      <a:lnTo>
                        <a:pt x="472" y="45"/>
                      </a:lnTo>
                      <a:lnTo>
                        <a:pt x="482" y="45"/>
                      </a:lnTo>
                      <a:lnTo>
                        <a:pt x="490" y="44"/>
                      </a:lnTo>
                      <a:lnTo>
                        <a:pt x="524" y="32"/>
                      </a:lnTo>
                      <a:lnTo>
                        <a:pt x="543" y="27"/>
                      </a:lnTo>
                      <a:lnTo>
                        <a:pt x="547" y="25"/>
                      </a:lnTo>
                      <a:lnTo>
                        <a:pt x="562" y="11"/>
                      </a:lnTo>
                      <a:lnTo>
                        <a:pt x="576" y="1"/>
                      </a:lnTo>
                      <a:lnTo>
                        <a:pt x="580"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13" name="Freeform 33"/>
                <p:cNvSpPr>
                  <a:spLocks noChangeAspect="1"/>
                </p:cNvSpPr>
                <p:nvPr/>
              </p:nvSpPr>
              <p:spPr bwMode="gray">
                <a:xfrm>
                  <a:off x="5104605" y="4004022"/>
                  <a:ext cx="165100" cy="169863"/>
                </a:xfrm>
                <a:custGeom>
                  <a:avLst/>
                  <a:gdLst/>
                  <a:ahLst/>
                  <a:cxnLst>
                    <a:cxn ang="0">
                      <a:pos x="0" y="356"/>
                    </a:cxn>
                    <a:cxn ang="0">
                      <a:pos x="0" y="244"/>
                    </a:cxn>
                    <a:cxn ang="0">
                      <a:pos x="56" y="206"/>
                    </a:cxn>
                    <a:cxn ang="0">
                      <a:pos x="56" y="93"/>
                    </a:cxn>
                    <a:cxn ang="0">
                      <a:pos x="61" y="35"/>
                    </a:cxn>
                    <a:cxn ang="0">
                      <a:pos x="158" y="17"/>
                    </a:cxn>
                    <a:cxn ang="0">
                      <a:pos x="181" y="18"/>
                    </a:cxn>
                    <a:cxn ang="0">
                      <a:pos x="199" y="34"/>
                    </a:cxn>
                    <a:cxn ang="0">
                      <a:pos x="208" y="41"/>
                    </a:cxn>
                    <a:cxn ang="0">
                      <a:pos x="233" y="18"/>
                    </a:cxn>
                    <a:cxn ang="0">
                      <a:pos x="265" y="6"/>
                    </a:cxn>
                    <a:cxn ang="0">
                      <a:pos x="283" y="0"/>
                    </a:cxn>
                    <a:cxn ang="0">
                      <a:pos x="291" y="11"/>
                    </a:cxn>
                    <a:cxn ang="0">
                      <a:pos x="307" y="39"/>
                    </a:cxn>
                    <a:cxn ang="0">
                      <a:pos x="319" y="60"/>
                    </a:cxn>
                    <a:cxn ang="0">
                      <a:pos x="339" y="93"/>
                    </a:cxn>
                    <a:cxn ang="0">
                      <a:pos x="385" y="127"/>
                    </a:cxn>
                    <a:cxn ang="0">
                      <a:pos x="407" y="151"/>
                    </a:cxn>
                    <a:cxn ang="0">
                      <a:pos x="431" y="164"/>
                    </a:cxn>
                    <a:cxn ang="0">
                      <a:pos x="434" y="205"/>
                    </a:cxn>
                    <a:cxn ang="0">
                      <a:pos x="449" y="227"/>
                    </a:cxn>
                    <a:cxn ang="0">
                      <a:pos x="470" y="234"/>
                    </a:cxn>
                    <a:cxn ang="0">
                      <a:pos x="497" y="240"/>
                    </a:cxn>
                    <a:cxn ang="0">
                      <a:pos x="518" y="253"/>
                    </a:cxn>
                    <a:cxn ang="0">
                      <a:pos x="506" y="261"/>
                    </a:cxn>
                    <a:cxn ang="0">
                      <a:pos x="454" y="288"/>
                    </a:cxn>
                    <a:cxn ang="0">
                      <a:pos x="418" y="318"/>
                    </a:cxn>
                    <a:cxn ang="0">
                      <a:pos x="388" y="352"/>
                    </a:cxn>
                    <a:cxn ang="0">
                      <a:pos x="344" y="396"/>
                    </a:cxn>
                    <a:cxn ang="0">
                      <a:pos x="314" y="449"/>
                    </a:cxn>
                    <a:cxn ang="0">
                      <a:pos x="301" y="459"/>
                    </a:cxn>
                    <a:cxn ang="0">
                      <a:pos x="265" y="466"/>
                    </a:cxn>
                    <a:cxn ang="0">
                      <a:pos x="227" y="452"/>
                    </a:cxn>
                    <a:cxn ang="0">
                      <a:pos x="201" y="445"/>
                    </a:cxn>
                    <a:cxn ang="0">
                      <a:pos x="170" y="469"/>
                    </a:cxn>
                    <a:cxn ang="0">
                      <a:pos x="161" y="485"/>
                    </a:cxn>
                    <a:cxn ang="0">
                      <a:pos x="140" y="503"/>
                    </a:cxn>
                    <a:cxn ang="0">
                      <a:pos x="125" y="525"/>
                    </a:cxn>
                    <a:cxn ang="0">
                      <a:pos x="72" y="533"/>
                    </a:cxn>
                    <a:cxn ang="0">
                      <a:pos x="46" y="528"/>
                    </a:cxn>
                    <a:cxn ang="0">
                      <a:pos x="50" y="498"/>
                    </a:cxn>
                    <a:cxn ang="0">
                      <a:pos x="52" y="479"/>
                    </a:cxn>
                    <a:cxn ang="0">
                      <a:pos x="44" y="449"/>
                    </a:cxn>
                    <a:cxn ang="0">
                      <a:pos x="25" y="429"/>
                    </a:cxn>
                    <a:cxn ang="0">
                      <a:pos x="11" y="415"/>
                    </a:cxn>
                    <a:cxn ang="0">
                      <a:pos x="0" y="409"/>
                    </a:cxn>
                  </a:cxnLst>
                  <a:rect l="0" t="0" r="r" b="b"/>
                  <a:pathLst>
                    <a:path w="518" h="534">
                      <a:moveTo>
                        <a:pt x="0" y="409"/>
                      </a:moveTo>
                      <a:lnTo>
                        <a:pt x="0" y="356"/>
                      </a:lnTo>
                      <a:lnTo>
                        <a:pt x="0" y="298"/>
                      </a:lnTo>
                      <a:lnTo>
                        <a:pt x="0" y="244"/>
                      </a:lnTo>
                      <a:lnTo>
                        <a:pt x="56" y="244"/>
                      </a:lnTo>
                      <a:lnTo>
                        <a:pt x="56" y="206"/>
                      </a:lnTo>
                      <a:lnTo>
                        <a:pt x="56" y="149"/>
                      </a:lnTo>
                      <a:lnTo>
                        <a:pt x="56" y="93"/>
                      </a:lnTo>
                      <a:lnTo>
                        <a:pt x="56" y="40"/>
                      </a:lnTo>
                      <a:lnTo>
                        <a:pt x="61" y="35"/>
                      </a:lnTo>
                      <a:lnTo>
                        <a:pt x="141" y="20"/>
                      </a:lnTo>
                      <a:lnTo>
                        <a:pt x="158" y="17"/>
                      </a:lnTo>
                      <a:lnTo>
                        <a:pt x="164" y="17"/>
                      </a:lnTo>
                      <a:lnTo>
                        <a:pt x="181" y="18"/>
                      </a:lnTo>
                      <a:lnTo>
                        <a:pt x="192" y="22"/>
                      </a:lnTo>
                      <a:lnTo>
                        <a:pt x="199" y="34"/>
                      </a:lnTo>
                      <a:lnTo>
                        <a:pt x="202" y="49"/>
                      </a:lnTo>
                      <a:lnTo>
                        <a:pt x="208" y="41"/>
                      </a:lnTo>
                      <a:lnTo>
                        <a:pt x="217" y="30"/>
                      </a:lnTo>
                      <a:lnTo>
                        <a:pt x="233" y="18"/>
                      </a:lnTo>
                      <a:lnTo>
                        <a:pt x="260" y="12"/>
                      </a:lnTo>
                      <a:lnTo>
                        <a:pt x="265" y="6"/>
                      </a:lnTo>
                      <a:lnTo>
                        <a:pt x="272" y="1"/>
                      </a:lnTo>
                      <a:lnTo>
                        <a:pt x="283" y="0"/>
                      </a:lnTo>
                      <a:lnTo>
                        <a:pt x="291" y="2"/>
                      </a:lnTo>
                      <a:lnTo>
                        <a:pt x="291" y="11"/>
                      </a:lnTo>
                      <a:lnTo>
                        <a:pt x="294" y="17"/>
                      </a:lnTo>
                      <a:lnTo>
                        <a:pt x="307" y="39"/>
                      </a:lnTo>
                      <a:lnTo>
                        <a:pt x="317" y="49"/>
                      </a:lnTo>
                      <a:lnTo>
                        <a:pt x="319" y="60"/>
                      </a:lnTo>
                      <a:lnTo>
                        <a:pt x="325" y="74"/>
                      </a:lnTo>
                      <a:lnTo>
                        <a:pt x="339" y="93"/>
                      </a:lnTo>
                      <a:lnTo>
                        <a:pt x="368" y="124"/>
                      </a:lnTo>
                      <a:lnTo>
                        <a:pt x="385" y="127"/>
                      </a:lnTo>
                      <a:lnTo>
                        <a:pt x="398" y="137"/>
                      </a:lnTo>
                      <a:lnTo>
                        <a:pt x="407" y="151"/>
                      </a:lnTo>
                      <a:lnTo>
                        <a:pt x="420" y="154"/>
                      </a:lnTo>
                      <a:lnTo>
                        <a:pt x="431" y="164"/>
                      </a:lnTo>
                      <a:lnTo>
                        <a:pt x="431" y="185"/>
                      </a:lnTo>
                      <a:lnTo>
                        <a:pt x="434" y="205"/>
                      </a:lnTo>
                      <a:lnTo>
                        <a:pt x="441" y="218"/>
                      </a:lnTo>
                      <a:lnTo>
                        <a:pt x="449" y="227"/>
                      </a:lnTo>
                      <a:lnTo>
                        <a:pt x="458" y="232"/>
                      </a:lnTo>
                      <a:lnTo>
                        <a:pt x="470" y="234"/>
                      </a:lnTo>
                      <a:lnTo>
                        <a:pt x="484" y="234"/>
                      </a:lnTo>
                      <a:lnTo>
                        <a:pt x="497" y="240"/>
                      </a:lnTo>
                      <a:lnTo>
                        <a:pt x="507" y="244"/>
                      </a:lnTo>
                      <a:lnTo>
                        <a:pt x="518" y="253"/>
                      </a:lnTo>
                      <a:lnTo>
                        <a:pt x="517" y="256"/>
                      </a:lnTo>
                      <a:lnTo>
                        <a:pt x="506" y="261"/>
                      </a:lnTo>
                      <a:lnTo>
                        <a:pt x="492" y="270"/>
                      </a:lnTo>
                      <a:lnTo>
                        <a:pt x="454" y="288"/>
                      </a:lnTo>
                      <a:lnTo>
                        <a:pt x="438" y="305"/>
                      </a:lnTo>
                      <a:lnTo>
                        <a:pt x="418" y="318"/>
                      </a:lnTo>
                      <a:lnTo>
                        <a:pt x="399" y="336"/>
                      </a:lnTo>
                      <a:lnTo>
                        <a:pt x="388" y="352"/>
                      </a:lnTo>
                      <a:lnTo>
                        <a:pt x="371" y="377"/>
                      </a:lnTo>
                      <a:lnTo>
                        <a:pt x="344" y="396"/>
                      </a:lnTo>
                      <a:lnTo>
                        <a:pt x="329" y="415"/>
                      </a:lnTo>
                      <a:lnTo>
                        <a:pt x="314" y="449"/>
                      </a:lnTo>
                      <a:lnTo>
                        <a:pt x="309" y="455"/>
                      </a:lnTo>
                      <a:lnTo>
                        <a:pt x="301" y="459"/>
                      </a:lnTo>
                      <a:lnTo>
                        <a:pt x="290" y="460"/>
                      </a:lnTo>
                      <a:lnTo>
                        <a:pt x="265" y="466"/>
                      </a:lnTo>
                      <a:lnTo>
                        <a:pt x="250" y="465"/>
                      </a:lnTo>
                      <a:lnTo>
                        <a:pt x="227" y="452"/>
                      </a:lnTo>
                      <a:lnTo>
                        <a:pt x="215" y="447"/>
                      </a:lnTo>
                      <a:lnTo>
                        <a:pt x="201" y="445"/>
                      </a:lnTo>
                      <a:lnTo>
                        <a:pt x="189" y="449"/>
                      </a:lnTo>
                      <a:lnTo>
                        <a:pt x="170" y="469"/>
                      </a:lnTo>
                      <a:lnTo>
                        <a:pt x="163" y="477"/>
                      </a:lnTo>
                      <a:lnTo>
                        <a:pt x="161" y="485"/>
                      </a:lnTo>
                      <a:lnTo>
                        <a:pt x="152" y="496"/>
                      </a:lnTo>
                      <a:lnTo>
                        <a:pt x="140" y="503"/>
                      </a:lnTo>
                      <a:lnTo>
                        <a:pt x="135" y="508"/>
                      </a:lnTo>
                      <a:lnTo>
                        <a:pt x="125" y="525"/>
                      </a:lnTo>
                      <a:lnTo>
                        <a:pt x="90" y="534"/>
                      </a:lnTo>
                      <a:lnTo>
                        <a:pt x="72" y="533"/>
                      </a:lnTo>
                      <a:lnTo>
                        <a:pt x="56" y="530"/>
                      </a:lnTo>
                      <a:lnTo>
                        <a:pt x="46" y="528"/>
                      </a:lnTo>
                      <a:lnTo>
                        <a:pt x="43" y="519"/>
                      </a:lnTo>
                      <a:lnTo>
                        <a:pt x="50" y="498"/>
                      </a:lnTo>
                      <a:lnTo>
                        <a:pt x="52" y="485"/>
                      </a:lnTo>
                      <a:lnTo>
                        <a:pt x="52" y="479"/>
                      </a:lnTo>
                      <a:lnTo>
                        <a:pt x="51" y="461"/>
                      </a:lnTo>
                      <a:lnTo>
                        <a:pt x="44" y="449"/>
                      </a:lnTo>
                      <a:lnTo>
                        <a:pt x="30" y="438"/>
                      </a:lnTo>
                      <a:lnTo>
                        <a:pt x="25" y="429"/>
                      </a:lnTo>
                      <a:lnTo>
                        <a:pt x="13" y="418"/>
                      </a:lnTo>
                      <a:lnTo>
                        <a:pt x="11" y="415"/>
                      </a:lnTo>
                      <a:lnTo>
                        <a:pt x="5" y="409"/>
                      </a:lnTo>
                      <a:lnTo>
                        <a:pt x="0" y="40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14" name="Freeform 34"/>
                <p:cNvSpPr>
                  <a:spLocks noChangeAspect="1"/>
                </p:cNvSpPr>
                <p:nvPr/>
              </p:nvSpPr>
              <p:spPr bwMode="gray">
                <a:xfrm>
                  <a:off x="4498181" y="3470622"/>
                  <a:ext cx="128588" cy="96838"/>
                </a:xfrm>
                <a:custGeom>
                  <a:avLst/>
                  <a:gdLst/>
                  <a:ahLst/>
                  <a:cxnLst>
                    <a:cxn ang="0">
                      <a:pos x="174" y="17"/>
                    </a:cxn>
                    <a:cxn ang="0">
                      <a:pos x="146" y="18"/>
                    </a:cxn>
                    <a:cxn ang="0">
                      <a:pos x="119" y="11"/>
                    </a:cxn>
                    <a:cxn ang="0">
                      <a:pos x="101" y="3"/>
                    </a:cxn>
                    <a:cxn ang="0">
                      <a:pos x="80" y="14"/>
                    </a:cxn>
                    <a:cxn ang="0">
                      <a:pos x="67" y="27"/>
                    </a:cxn>
                    <a:cxn ang="0">
                      <a:pos x="69" y="57"/>
                    </a:cxn>
                    <a:cxn ang="0">
                      <a:pos x="17" y="81"/>
                    </a:cxn>
                    <a:cxn ang="0">
                      <a:pos x="1" y="109"/>
                    </a:cxn>
                    <a:cxn ang="0">
                      <a:pos x="17" y="100"/>
                    </a:cxn>
                    <a:cxn ang="0">
                      <a:pos x="31" y="128"/>
                    </a:cxn>
                    <a:cxn ang="0">
                      <a:pos x="66" y="159"/>
                    </a:cxn>
                    <a:cxn ang="0">
                      <a:pos x="88" y="190"/>
                    </a:cxn>
                    <a:cxn ang="0">
                      <a:pos x="104" y="203"/>
                    </a:cxn>
                    <a:cxn ang="0">
                      <a:pos x="124" y="191"/>
                    </a:cxn>
                    <a:cxn ang="0">
                      <a:pos x="142" y="168"/>
                    </a:cxn>
                    <a:cxn ang="0">
                      <a:pos x="161" y="159"/>
                    </a:cxn>
                    <a:cxn ang="0">
                      <a:pos x="211" y="153"/>
                    </a:cxn>
                    <a:cxn ang="0">
                      <a:pos x="230" y="175"/>
                    </a:cxn>
                    <a:cxn ang="0">
                      <a:pos x="241" y="187"/>
                    </a:cxn>
                    <a:cxn ang="0">
                      <a:pos x="241" y="202"/>
                    </a:cxn>
                    <a:cxn ang="0">
                      <a:pos x="249" y="223"/>
                    </a:cxn>
                    <a:cxn ang="0">
                      <a:pos x="252" y="239"/>
                    </a:cxn>
                    <a:cxn ang="0">
                      <a:pos x="264" y="240"/>
                    </a:cxn>
                    <a:cxn ang="0">
                      <a:pos x="281" y="238"/>
                    </a:cxn>
                    <a:cxn ang="0">
                      <a:pos x="297" y="239"/>
                    </a:cxn>
                    <a:cxn ang="0">
                      <a:pos x="313" y="273"/>
                    </a:cxn>
                    <a:cxn ang="0">
                      <a:pos x="306" y="298"/>
                    </a:cxn>
                    <a:cxn ang="0">
                      <a:pos x="327" y="307"/>
                    </a:cxn>
                    <a:cxn ang="0">
                      <a:pos x="348" y="292"/>
                    </a:cxn>
                    <a:cxn ang="0">
                      <a:pos x="365" y="286"/>
                    </a:cxn>
                    <a:cxn ang="0">
                      <a:pos x="384" y="262"/>
                    </a:cxn>
                    <a:cxn ang="0">
                      <a:pos x="386" y="251"/>
                    </a:cxn>
                    <a:cxn ang="0">
                      <a:pos x="375" y="239"/>
                    </a:cxn>
                    <a:cxn ang="0">
                      <a:pos x="394" y="239"/>
                    </a:cxn>
                    <a:cxn ang="0">
                      <a:pos x="403" y="235"/>
                    </a:cxn>
                    <a:cxn ang="0">
                      <a:pos x="393" y="219"/>
                    </a:cxn>
                    <a:cxn ang="0">
                      <a:pos x="400" y="203"/>
                    </a:cxn>
                    <a:cxn ang="0">
                      <a:pos x="380" y="183"/>
                    </a:cxn>
                    <a:cxn ang="0">
                      <a:pos x="382" y="149"/>
                    </a:cxn>
                    <a:cxn ang="0">
                      <a:pos x="382" y="131"/>
                    </a:cxn>
                    <a:cxn ang="0">
                      <a:pos x="370" y="93"/>
                    </a:cxn>
                    <a:cxn ang="0">
                      <a:pos x="351" y="92"/>
                    </a:cxn>
                    <a:cxn ang="0">
                      <a:pos x="364" y="79"/>
                    </a:cxn>
                    <a:cxn ang="0">
                      <a:pos x="357" y="70"/>
                    </a:cxn>
                    <a:cxn ang="0">
                      <a:pos x="343" y="41"/>
                    </a:cxn>
                    <a:cxn ang="0">
                      <a:pos x="334" y="28"/>
                    </a:cxn>
                    <a:cxn ang="0">
                      <a:pos x="328" y="12"/>
                    </a:cxn>
                    <a:cxn ang="0">
                      <a:pos x="312" y="12"/>
                    </a:cxn>
                    <a:cxn ang="0">
                      <a:pos x="294" y="38"/>
                    </a:cxn>
                    <a:cxn ang="0">
                      <a:pos x="255" y="33"/>
                    </a:cxn>
                    <a:cxn ang="0">
                      <a:pos x="230" y="30"/>
                    </a:cxn>
                    <a:cxn ang="0">
                      <a:pos x="208" y="39"/>
                    </a:cxn>
                    <a:cxn ang="0">
                      <a:pos x="203" y="19"/>
                    </a:cxn>
                  </a:cxnLst>
                  <a:rect l="0" t="0" r="r" b="b"/>
                  <a:pathLst>
                    <a:path w="404" h="307">
                      <a:moveTo>
                        <a:pt x="205" y="15"/>
                      </a:moveTo>
                      <a:lnTo>
                        <a:pt x="195" y="15"/>
                      </a:lnTo>
                      <a:lnTo>
                        <a:pt x="189" y="18"/>
                      </a:lnTo>
                      <a:lnTo>
                        <a:pt x="185" y="18"/>
                      </a:lnTo>
                      <a:lnTo>
                        <a:pt x="174" y="17"/>
                      </a:lnTo>
                      <a:lnTo>
                        <a:pt x="172" y="18"/>
                      </a:lnTo>
                      <a:lnTo>
                        <a:pt x="165" y="18"/>
                      </a:lnTo>
                      <a:lnTo>
                        <a:pt x="157" y="20"/>
                      </a:lnTo>
                      <a:lnTo>
                        <a:pt x="151" y="20"/>
                      </a:lnTo>
                      <a:lnTo>
                        <a:pt x="146" y="18"/>
                      </a:lnTo>
                      <a:lnTo>
                        <a:pt x="142" y="18"/>
                      </a:lnTo>
                      <a:lnTo>
                        <a:pt x="135" y="15"/>
                      </a:lnTo>
                      <a:lnTo>
                        <a:pt x="128" y="15"/>
                      </a:lnTo>
                      <a:lnTo>
                        <a:pt x="122" y="9"/>
                      </a:lnTo>
                      <a:lnTo>
                        <a:pt x="119" y="11"/>
                      </a:lnTo>
                      <a:lnTo>
                        <a:pt x="119" y="14"/>
                      </a:lnTo>
                      <a:lnTo>
                        <a:pt x="112" y="13"/>
                      </a:lnTo>
                      <a:lnTo>
                        <a:pt x="112" y="7"/>
                      </a:lnTo>
                      <a:lnTo>
                        <a:pt x="109" y="4"/>
                      </a:lnTo>
                      <a:lnTo>
                        <a:pt x="101" y="3"/>
                      </a:lnTo>
                      <a:lnTo>
                        <a:pt x="95" y="4"/>
                      </a:lnTo>
                      <a:lnTo>
                        <a:pt x="90" y="1"/>
                      </a:lnTo>
                      <a:lnTo>
                        <a:pt x="76" y="0"/>
                      </a:lnTo>
                      <a:lnTo>
                        <a:pt x="76" y="7"/>
                      </a:lnTo>
                      <a:lnTo>
                        <a:pt x="80" y="14"/>
                      </a:lnTo>
                      <a:lnTo>
                        <a:pt x="80" y="18"/>
                      </a:lnTo>
                      <a:lnTo>
                        <a:pt x="77" y="24"/>
                      </a:lnTo>
                      <a:lnTo>
                        <a:pt x="75" y="25"/>
                      </a:lnTo>
                      <a:lnTo>
                        <a:pt x="69" y="25"/>
                      </a:lnTo>
                      <a:lnTo>
                        <a:pt x="67" y="27"/>
                      </a:lnTo>
                      <a:lnTo>
                        <a:pt x="65" y="30"/>
                      </a:lnTo>
                      <a:lnTo>
                        <a:pt x="71" y="34"/>
                      </a:lnTo>
                      <a:lnTo>
                        <a:pt x="74" y="39"/>
                      </a:lnTo>
                      <a:lnTo>
                        <a:pt x="75" y="57"/>
                      </a:lnTo>
                      <a:lnTo>
                        <a:pt x="69" y="57"/>
                      </a:lnTo>
                      <a:lnTo>
                        <a:pt x="65" y="60"/>
                      </a:lnTo>
                      <a:lnTo>
                        <a:pt x="45" y="60"/>
                      </a:lnTo>
                      <a:lnTo>
                        <a:pt x="28" y="67"/>
                      </a:lnTo>
                      <a:lnTo>
                        <a:pt x="21" y="73"/>
                      </a:lnTo>
                      <a:lnTo>
                        <a:pt x="17" y="81"/>
                      </a:lnTo>
                      <a:lnTo>
                        <a:pt x="13" y="89"/>
                      </a:lnTo>
                      <a:lnTo>
                        <a:pt x="11" y="93"/>
                      </a:lnTo>
                      <a:lnTo>
                        <a:pt x="6" y="97"/>
                      </a:lnTo>
                      <a:lnTo>
                        <a:pt x="0" y="99"/>
                      </a:lnTo>
                      <a:lnTo>
                        <a:pt x="1" y="109"/>
                      </a:lnTo>
                      <a:lnTo>
                        <a:pt x="5" y="110"/>
                      </a:lnTo>
                      <a:lnTo>
                        <a:pt x="7" y="110"/>
                      </a:lnTo>
                      <a:lnTo>
                        <a:pt x="10" y="109"/>
                      </a:lnTo>
                      <a:lnTo>
                        <a:pt x="13" y="101"/>
                      </a:lnTo>
                      <a:lnTo>
                        <a:pt x="17" y="100"/>
                      </a:lnTo>
                      <a:lnTo>
                        <a:pt x="17" y="100"/>
                      </a:lnTo>
                      <a:lnTo>
                        <a:pt x="21" y="114"/>
                      </a:lnTo>
                      <a:lnTo>
                        <a:pt x="29" y="115"/>
                      </a:lnTo>
                      <a:lnTo>
                        <a:pt x="31" y="116"/>
                      </a:lnTo>
                      <a:lnTo>
                        <a:pt x="31" y="128"/>
                      </a:lnTo>
                      <a:lnTo>
                        <a:pt x="36" y="141"/>
                      </a:lnTo>
                      <a:lnTo>
                        <a:pt x="39" y="146"/>
                      </a:lnTo>
                      <a:lnTo>
                        <a:pt x="47" y="148"/>
                      </a:lnTo>
                      <a:lnTo>
                        <a:pt x="55" y="154"/>
                      </a:lnTo>
                      <a:lnTo>
                        <a:pt x="66" y="159"/>
                      </a:lnTo>
                      <a:lnTo>
                        <a:pt x="74" y="168"/>
                      </a:lnTo>
                      <a:lnTo>
                        <a:pt x="75" y="179"/>
                      </a:lnTo>
                      <a:lnTo>
                        <a:pt x="83" y="183"/>
                      </a:lnTo>
                      <a:lnTo>
                        <a:pt x="86" y="187"/>
                      </a:lnTo>
                      <a:lnTo>
                        <a:pt x="88" y="190"/>
                      </a:lnTo>
                      <a:lnTo>
                        <a:pt x="88" y="192"/>
                      </a:lnTo>
                      <a:lnTo>
                        <a:pt x="93" y="195"/>
                      </a:lnTo>
                      <a:lnTo>
                        <a:pt x="97" y="200"/>
                      </a:lnTo>
                      <a:lnTo>
                        <a:pt x="98" y="201"/>
                      </a:lnTo>
                      <a:lnTo>
                        <a:pt x="104" y="203"/>
                      </a:lnTo>
                      <a:lnTo>
                        <a:pt x="110" y="203"/>
                      </a:lnTo>
                      <a:lnTo>
                        <a:pt x="113" y="202"/>
                      </a:lnTo>
                      <a:lnTo>
                        <a:pt x="115" y="201"/>
                      </a:lnTo>
                      <a:lnTo>
                        <a:pt x="119" y="191"/>
                      </a:lnTo>
                      <a:lnTo>
                        <a:pt x="124" y="191"/>
                      </a:lnTo>
                      <a:lnTo>
                        <a:pt x="128" y="189"/>
                      </a:lnTo>
                      <a:lnTo>
                        <a:pt x="128" y="184"/>
                      </a:lnTo>
                      <a:lnTo>
                        <a:pt x="133" y="183"/>
                      </a:lnTo>
                      <a:lnTo>
                        <a:pt x="139" y="175"/>
                      </a:lnTo>
                      <a:lnTo>
                        <a:pt x="142" y="168"/>
                      </a:lnTo>
                      <a:lnTo>
                        <a:pt x="141" y="159"/>
                      </a:lnTo>
                      <a:lnTo>
                        <a:pt x="145" y="158"/>
                      </a:lnTo>
                      <a:lnTo>
                        <a:pt x="153" y="157"/>
                      </a:lnTo>
                      <a:lnTo>
                        <a:pt x="157" y="159"/>
                      </a:lnTo>
                      <a:lnTo>
                        <a:pt x="161" y="159"/>
                      </a:lnTo>
                      <a:lnTo>
                        <a:pt x="166" y="157"/>
                      </a:lnTo>
                      <a:lnTo>
                        <a:pt x="172" y="157"/>
                      </a:lnTo>
                      <a:lnTo>
                        <a:pt x="172" y="152"/>
                      </a:lnTo>
                      <a:lnTo>
                        <a:pt x="198" y="152"/>
                      </a:lnTo>
                      <a:lnTo>
                        <a:pt x="211" y="153"/>
                      </a:lnTo>
                      <a:lnTo>
                        <a:pt x="215" y="160"/>
                      </a:lnTo>
                      <a:lnTo>
                        <a:pt x="221" y="164"/>
                      </a:lnTo>
                      <a:lnTo>
                        <a:pt x="225" y="169"/>
                      </a:lnTo>
                      <a:lnTo>
                        <a:pt x="230" y="173"/>
                      </a:lnTo>
                      <a:lnTo>
                        <a:pt x="230" y="175"/>
                      </a:lnTo>
                      <a:lnTo>
                        <a:pt x="232" y="179"/>
                      </a:lnTo>
                      <a:lnTo>
                        <a:pt x="231" y="181"/>
                      </a:lnTo>
                      <a:lnTo>
                        <a:pt x="231" y="184"/>
                      </a:lnTo>
                      <a:lnTo>
                        <a:pt x="238" y="186"/>
                      </a:lnTo>
                      <a:lnTo>
                        <a:pt x="241" y="187"/>
                      </a:lnTo>
                      <a:lnTo>
                        <a:pt x="241" y="190"/>
                      </a:lnTo>
                      <a:lnTo>
                        <a:pt x="239" y="192"/>
                      </a:lnTo>
                      <a:lnTo>
                        <a:pt x="241" y="197"/>
                      </a:lnTo>
                      <a:lnTo>
                        <a:pt x="239" y="197"/>
                      </a:lnTo>
                      <a:lnTo>
                        <a:pt x="241" y="202"/>
                      </a:lnTo>
                      <a:lnTo>
                        <a:pt x="242" y="205"/>
                      </a:lnTo>
                      <a:lnTo>
                        <a:pt x="247" y="208"/>
                      </a:lnTo>
                      <a:lnTo>
                        <a:pt x="248" y="212"/>
                      </a:lnTo>
                      <a:lnTo>
                        <a:pt x="251" y="222"/>
                      </a:lnTo>
                      <a:lnTo>
                        <a:pt x="249" y="223"/>
                      </a:lnTo>
                      <a:lnTo>
                        <a:pt x="244" y="226"/>
                      </a:lnTo>
                      <a:lnTo>
                        <a:pt x="242" y="237"/>
                      </a:lnTo>
                      <a:lnTo>
                        <a:pt x="239" y="242"/>
                      </a:lnTo>
                      <a:lnTo>
                        <a:pt x="239" y="244"/>
                      </a:lnTo>
                      <a:lnTo>
                        <a:pt x="252" y="239"/>
                      </a:lnTo>
                      <a:lnTo>
                        <a:pt x="258" y="234"/>
                      </a:lnTo>
                      <a:lnTo>
                        <a:pt x="259" y="234"/>
                      </a:lnTo>
                      <a:lnTo>
                        <a:pt x="260" y="237"/>
                      </a:lnTo>
                      <a:lnTo>
                        <a:pt x="260" y="240"/>
                      </a:lnTo>
                      <a:lnTo>
                        <a:pt x="264" y="240"/>
                      </a:lnTo>
                      <a:lnTo>
                        <a:pt x="266" y="234"/>
                      </a:lnTo>
                      <a:lnTo>
                        <a:pt x="270" y="232"/>
                      </a:lnTo>
                      <a:lnTo>
                        <a:pt x="274" y="233"/>
                      </a:lnTo>
                      <a:lnTo>
                        <a:pt x="280" y="238"/>
                      </a:lnTo>
                      <a:lnTo>
                        <a:pt x="281" y="238"/>
                      </a:lnTo>
                      <a:lnTo>
                        <a:pt x="284" y="235"/>
                      </a:lnTo>
                      <a:lnTo>
                        <a:pt x="292" y="233"/>
                      </a:lnTo>
                      <a:lnTo>
                        <a:pt x="295" y="234"/>
                      </a:lnTo>
                      <a:lnTo>
                        <a:pt x="295" y="235"/>
                      </a:lnTo>
                      <a:lnTo>
                        <a:pt x="297" y="239"/>
                      </a:lnTo>
                      <a:lnTo>
                        <a:pt x="305" y="244"/>
                      </a:lnTo>
                      <a:lnTo>
                        <a:pt x="305" y="251"/>
                      </a:lnTo>
                      <a:lnTo>
                        <a:pt x="309" y="257"/>
                      </a:lnTo>
                      <a:lnTo>
                        <a:pt x="311" y="271"/>
                      </a:lnTo>
                      <a:lnTo>
                        <a:pt x="313" y="273"/>
                      </a:lnTo>
                      <a:lnTo>
                        <a:pt x="312" y="288"/>
                      </a:lnTo>
                      <a:lnTo>
                        <a:pt x="309" y="292"/>
                      </a:lnTo>
                      <a:lnTo>
                        <a:pt x="306" y="294"/>
                      </a:lnTo>
                      <a:lnTo>
                        <a:pt x="305" y="297"/>
                      </a:lnTo>
                      <a:lnTo>
                        <a:pt x="306" y="298"/>
                      </a:lnTo>
                      <a:lnTo>
                        <a:pt x="311" y="298"/>
                      </a:lnTo>
                      <a:lnTo>
                        <a:pt x="314" y="294"/>
                      </a:lnTo>
                      <a:lnTo>
                        <a:pt x="317" y="296"/>
                      </a:lnTo>
                      <a:lnTo>
                        <a:pt x="322" y="299"/>
                      </a:lnTo>
                      <a:lnTo>
                        <a:pt x="327" y="307"/>
                      </a:lnTo>
                      <a:lnTo>
                        <a:pt x="332" y="305"/>
                      </a:lnTo>
                      <a:lnTo>
                        <a:pt x="334" y="303"/>
                      </a:lnTo>
                      <a:lnTo>
                        <a:pt x="341" y="302"/>
                      </a:lnTo>
                      <a:lnTo>
                        <a:pt x="343" y="298"/>
                      </a:lnTo>
                      <a:lnTo>
                        <a:pt x="348" y="292"/>
                      </a:lnTo>
                      <a:lnTo>
                        <a:pt x="348" y="283"/>
                      </a:lnTo>
                      <a:lnTo>
                        <a:pt x="351" y="281"/>
                      </a:lnTo>
                      <a:lnTo>
                        <a:pt x="357" y="282"/>
                      </a:lnTo>
                      <a:lnTo>
                        <a:pt x="361" y="288"/>
                      </a:lnTo>
                      <a:lnTo>
                        <a:pt x="365" y="286"/>
                      </a:lnTo>
                      <a:lnTo>
                        <a:pt x="378" y="287"/>
                      </a:lnTo>
                      <a:lnTo>
                        <a:pt x="378" y="282"/>
                      </a:lnTo>
                      <a:lnTo>
                        <a:pt x="383" y="276"/>
                      </a:lnTo>
                      <a:lnTo>
                        <a:pt x="383" y="267"/>
                      </a:lnTo>
                      <a:lnTo>
                        <a:pt x="384" y="262"/>
                      </a:lnTo>
                      <a:lnTo>
                        <a:pt x="389" y="260"/>
                      </a:lnTo>
                      <a:lnTo>
                        <a:pt x="388" y="257"/>
                      </a:lnTo>
                      <a:lnTo>
                        <a:pt x="386" y="257"/>
                      </a:lnTo>
                      <a:lnTo>
                        <a:pt x="387" y="255"/>
                      </a:lnTo>
                      <a:lnTo>
                        <a:pt x="386" y="251"/>
                      </a:lnTo>
                      <a:lnTo>
                        <a:pt x="382" y="251"/>
                      </a:lnTo>
                      <a:lnTo>
                        <a:pt x="376" y="251"/>
                      </a:lnTo>
                      <a:lnTo>
                        <a:pt x="373" y="249"/>
                      </a:lnTo>
                      <a:lnTo>
                        <a:pt x="376" y="244"/>
                      </a:lnTo>
                      <a:lnTo>
                        <a:pt x="375" y="239"/>
                      </a:lnTo>
                      <a:lnTo>
                        <a:pt x="373" y="239"/>
                      </a:lnTo>
                      <a:lnTo>
                        <a:pt x="373" y="238"/>
                      </a:lnTo>
                      <a:lnTo>
                        <a:pt x="382" y="234"/>
                      </a:lnTo>
                      <a:lnTo>
                        <a:pt x="391" y="235"/>
                      </a:lnTo>
                      <a:lnTo>
                        <a:pt x="394" y="239"/>
                      </a:lnTo>
                      <a:lnTo>
                        <a:pt x="397" y="239"/>
                      </a:lnTo>
                      <a:lnTo>
                        <a:pt x="400" y="238"/>
                      </a:lnTo>
                      <a:lnTo>
                        <a:pt x="403" y="244"/>
                      </a:lnTo>
                      <a:lnTo>
                        <a:pt x="404" y="244"/>
                      </a:lnTo>
                      <a:lnTo>
                        <a:pt x="403" y="235"/>
                      </a:lnTo>
                      <a:lnTo>
                        <a:pt x="403" y="230"/>
                      </a:lnTo>
                      <a:lnTo>
                        <a:pt x="400" y="227"/>
                      </a:lnTo>
                      <a:lnTo>
                        <a:pt x="400" y="221"/>
                      </a:lnTo>
                      <a:lnTo>
                        <a:pt x="397" y="221"/>
                      </a:lnTo>
                      <a:lnTo>
                        <a:pt x="393" y="219"/>
                      </a:lnTo>
                      <a:lnTo>
                        <a:pt x="391" y="219"/>
                      </a:lnTo>
                      <a:lnTo>
                        <a:pt x="394" y="211"/>
                      </a:lnTo>
                      <a:lnTo>
                        <a:pt x="398" y="207"/>
                      </a:lnTo>
                      <a:lnTo>
                        <a:pt x="400" y="206"/>
                      </a:lnTo>
                      <a:lnTo>
                        <a:pt x="400" y="203"/>
                      </a:lnTo>
                      <a:lnTo>
                        <a:pt x="397" y="199"/>
                      </a:lnTo>
                      <a:lnTo>
                        <a:pt x="393" y="200"/>
                      </a:lnTo>
                      <a:lnTo>
                        <a:pt x="394" y="186"/>
                      </a:lnTo>
                      <a:lnTo>
                        <a:pt x="387" y="186"/>
                      </a:lnTo>
                      <a:lnTo>
                        <a:pt x="380" y="183"/>
                      </a:lnTo>
                      <a:lnTo>
                        <a:pt x="380" y="180"/>
                      </a:lnTo>
                      <a:lnTo>
                        <a:pt x="380" y="163"/>
                      </a:lnTo>
                      <a:lnTo>
                        <a:pt x="378" y="154"/>
                      </a:lnTo>
                      <a:lnTo>
                        <a:pt x="381" y="152"/>
                      </a:lnTo>
                      <a:lnTo>
                        <a:pt x="382" y="149"/>
                      </a:lnTo>
                      <a:lnTo>
                        <a:pt x="388" y="142"/>
                      </a:lnTo>
                      <a:lnTo>
                        <a:pt x="389" y="140"/>
                      </a:lnTo>
                      <a:lnTo>
                        <a:pt x="389" y="137"/>
                      </a:lnTo>
                      <a:lnTo>
                        <a:pt x="387" y="133"/>
                      </a:lnTo>
                      <a:lnTo>
                        <a:pt x="382" y="131"/>
                      </a:lnTo>
                      <a:lnTo>
                        <a:pt x="380" y="126"/>
                      </a:lnTo>
                      <a:lnTo>
                        <a:pt x="375" y="126"/>
                      </a:lnTo>
                      <a:lnTo>
                        <a:pt x="371" y="120"/>
                      </a:lnTo>
                      <a:lnTo>
                        <a:pt x="370" y="97"/>
                      </a:lnTo>
                      <a:lnTo>
                        <a:pt x="370" y="93"/>
                      </a:lnTo>
                      <a:lnTo>
                        <a:pt x="365" y="92"/>
                      </a:lnTo>
                      <a:lnTo>
                        <a:pt x="360" y="92"/>
                      </a:lnTo>
                      <a:lnTo>
                        <a:pt x="354" y="99"/>
                      </a:lnTo>
                      <a:lnTo>
                        <a:pt x="351" y="99"/>
                      </a:lnTo>
                      <a:lnTo>
                        <a:pt x="351" y="92"/>
                      </a:lnTo>
                      <a:lnTo>
                        <a:pt x="352" y="89"/>
                      </a:lnTo>
                      <a:lnTo>
                        <a:pt x="357" y="88"/>
                      </a:lnTo>
                      <a:lnTo>
                        <a:pt x="357" y="83"/>
                      </a:lnTo>
                      <a:lnTo>
                        <a:pt x="361" y="83"/>
                      </a:lnTo>
                      <a:lnTo>
                        <a:pt x="364" y="79"/>
                      </a:lnTo>
                      <a:lnTo>
                        <a:pt x="367" y="79"/>
                      </a:lnTo>
                      <a:lnTo>
                        <a:pt x="367" y="73"/>
                      </a:lnTo>
                      <a:lnTo>
                        <a:pt x="366" y="72"/>
                      </a:lnTo>
                      <a:lnTo>
                        <a:pt x="361" y="72"/>
                      </a:lnTo>
                      <a:lnTo>
                        <a:pt x="357" y="70"/>
                      </a:lnTo>
                      <a:lnTo>
                        <a:pt x="354" y="67"/>
                      </a:lnTo>
                      <a:lnTo>
                        <a:pt x="349" y="57"/>
                      </a:lnTo>
                      <a:lnTo>
                        <a:pt x="344" y="60"/>
                      </a:lnTo>
                      <a:lnTo>
                        <a:pt x="343" y="58"/>
                      </a:lnTo>
                      <a:lnTo>
                        <a:pt x="343" y="41"/>
                      </a:lnTo>
                      <a:lnTo>
                        <a:pt x="341" y="36"/>
                      </a:lnTo>
                      <a:lnTo>
                        <a:pt x="339" y="36"/>
                      </a:lnTo>
                      <a:lnTo>
                        <a:pt x="339" y="30"/>
                      </a:lnTo>
                      <a:lnTo>
                        <a:pt x="338" y="28"/>
                      </a:lnTo>
                      <a:lnTo>
                        <a:pt x="334" y="28"/>
                      </a:lnTo>
                      <a:lnTo>
                        <a:pt x="333" y="28"/>
                      </a:lnTo>
                      <a:lnTo>
                        <a:pt x="334" y="15"/>
                      </a:lnTo>
                      <a:lnTo>
                        <a:pt x="334" y="14"/>
                      </a:lnTo>
                      <a:lnTo>
                        <a:pt x="330" y="12"/>
                      </a:lnTo>
                      <a:lnTo>
                        <a:pt x="328" y="12"/>
                      </a:lnTo>
                      <a:lnTo>
                        <a:pt x="324" y="15"/>
                      </a:lnTo>
                      <a:lnTo>
                        <a:pt x="323" y="15"/>
                      </a:lnTo>
                      <a:lnTo>
                        <a:pt x="316" y="11"/>
                      </a:lnTo>
                      <a:lnTo>
                        <a:pt x="313" y="11"/>
                      </a:lnTo>
                      <a:lnTo>
                        <a:pt x="312" y="12"/>
                      </a:lnTo>
                      <a:lnTo>
                        <a:pt x="312" y="20"/>
                      </a:lnTo>
                      <a:lnTo>
                        <a:pt x="309" y="24"/>
                      </a:lnTo>
                      <a:lnTo>
                        <a:pt x="296" y="28"/>
                      </a:lnTo>
                      <a:lnTo>
                        <a:pt x="296" y="34"/>
                      </a:lnTo>
                      <a:lnTo>
                        <a:pt x="294" y="38"/>
                      </a:lnTo>
                      <a:lnTo>
                        <a:pt x="280" y="34"/>
                      </a:lnTo>
                      <a:lnTo>
                        <a:pt x="270" y="28"/>
                      </a:lnTo>
                      <a:lnTo>
                        <a:pt x="262" y="27"/>
                      </a:lnTo>
                      <a:lnTo>
                        <a:pt x="259" y="27"/>
                      </a:lnTo>
                      <a:lnTo>
                        <a:pt x="255" y="33"/>
                      </a:lnTo>
                      <a:lnTo>
                        <a:pt x="249" y="34"/>
                      </a:lnTo>
                      <a:lnTo>
                        <a:pt x="247" y="40"/>
                      </a:lnTo>
                      <a:lnTo>
                        <a:pt x="243" y="44"/>
                      </a:lnTo>
                      <a:lnTo>
                        <a:pt x="238" y="41"/>
                      </a:lnTo>
                      <a:lnTo>
                        <a:pt x="230" y="30"/>
                      </a:lnTo>
                      <a:lnTo>
                        <a:pt x="227" y="28"/>
                      </a:lnTo>
                      <a:lnTo>
                        <a:pt x="222" y="28"/>
                      </a:lnTo>
                      <a:lnTo>
                        <a:pt x="216" y="34"/>
                      </a:lnTo>
                      <a:lnTo>
                        <a:pt x="212" y="38"/>
                      </a:lnTo>
                      <a:lnTo>
                        <a:pt x="208" y="39"/>
                      </a:lnTo>
                      <a:lnTo>
                        <a:pt x="203" y="35"/>
                      </a:lnTo>
                      <a:lnTo>
                        <a:pt x="198" y="31"/>
                      </a:lnTo>
                      <a:lnTo>
                        <a:pt x="199" y="28"/>
                      </a:lnTo>
                      <a:lnTo>
                        <a:pt x="203" y="23"/>
                      </a:lnTo>
                      <a:lnTo>
                        <a:pt x="203" y="19"/>
                      </a:lnTo>
                      <a:lnTo>
                        <a:pt x="205" y="1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15" name="Freeform 35"/>
                <p:cNvSpPr>
                  <a:spLocks noChangeAspect="1"/>
                </p:cNvSpPr>
                <p:nvPr/>
              </p:nvSpPr>
              <p:spPr bwMode="gray">
                <a:xfrm>
                  <a:off x="5010942" y="3499197"/>
                  <a:ext cx="228600" cy="144463"/>
                </a:xfrm>
                <a:custGeom>
                  <a:avLst/>
                  <a:gdLst/>
                  <a:ahLst/>
                  <a:cxnLst>
                    <a:cxn ang="0">
                      <a:pos x="433" y="6"/>
                    </a:cxn>
                    <a:cxn ang="0">
                      <a:pos x="405" y="15"/>
                    </a:cxn>
                    <a:cxn ang="0">
                      <a:pos x="393" y="44"/>
                    </a:cxn>
                    <a:cxn ang="0">
                      <a:pos x="378" y="58"/>
                    </a:cxn>
                    <a:cxn ang="0">
                      <a:pos x="355" y="87"/>
                    </a:cxn>
                    <a:cxn ang="0">
                      <a:pos x="331" y="102"/>
                    </a:cxn>
                    <a:cxn ang="0">
                      <a:pos x="317" y="106"/>
                    </a:cxn>
                    <a:cxn ang="0">
                      <a:pos x="292" y="109"/>
                    </a:cxn>
                    <a:cxn ang="0">
                      <a:pos x="259" y="113"/>
                    </a:cxn>
                    <a:cxn ang="0">
                      <a:pos x="245" y="122"/>
                    </a:cxn>
                    <a:cxn ang="0">
                      <a:pos x="254" y="136"/>
                    </a:cxn>
                    <a:cxn ang="0">
                      <a:pos x="244" y="152"/>
                    </a:cxn>
                    <a:cxn ang="0">
                      <a:pos x="232" y="159"/>
                    </a:cxn>
                    <a:cxn ang="0">
                      <a:pos x="205" y="166"/>
                    </a:cxn>
                    <a:cxn ang="0">
                      <a:pos x="183" y="170"/>
                    </a:cxn>
                    <a:cxn ang="0">
                      <a:pos x="153" y="183"/>
                    </a:cxn>
                    <a:cxn ang="0">
                      <a:pos x="136" y="192"/>
                    </a:cxn>
                    <a:cxn ang="0">
                      <a:pos x="123" y="184"/>
                    </a:cxn>
                    <a:cxn ang="0">
                      <a:pos x="113" y="177"/>
                    </a:cxn>
                    <a:cxn ang="0">
                      <a:pos x="105" y="187"/>
                    </a:cxn>
                    <a:cxn ang="0">
                      <a:pos x="77" y="198"/>
                    </a:cxn>
                    <a:cxn ang="0">
                      <a:pos x="60" y="197"/>
                    </a:cxn>
                    <a:cxn ang="0">
                      <a:pos x="38" y="226"/>
                    </a:cxn>
                    <a:cxn ang="0">
                      <a:pos x="11" y="272"/>
                    </a:cxn>
                    <a:cxn ang="0">
                      <a:pos x="3" y="310"/>
                    </a:cxn>
                    <a:cxn ang="0">
                      <a:pos x="13" y="361"/>
                    </a:cxn>
                    <a:cxn ang="0">
                      <a:pos x="58" y="431"/>
                    </a:cxn>
                    <a:cxn ang="0">
                      <a:pos x="97" y="437"/>
                    </a:cxn>
                    <a:cxn ang="0">
                      <a:pos x="157" y="404"/>
                    </a:cxn>
                    <a:cxn ang="0">
                      <a:pos x="207" y="416"/>
                    </a:cxn>
                    <a:cxn ang="0">
                      <a:pos x="241" y="402"/>
                    </a:cxn>
                    <a:cxn ang="0">
                      <a:pos x="242" y="360"/>
                    </a:cxn>
                    <a:cxn ang="0">
                      <a:pos x="263" y="334"/>
                    </a:cxn>
                    <a:cxn ang="0">
                      <a:pos x="306" y="324"/>
                    </a:cxn>
                    <a:cxn ang="0">
                      <a:pos x="336" y="361"/>
                    </a:cxn>
                    <a:cxn ang="0">
                      <a:pos x="365" y="365"/>
                    </a:cxn>
                    <a:cxn ang="0">
                      <a:pos x="446" y="367"/>
                    </a:cxn>
                    <a:cxn ang="0">
                      <a:pos x="480" y="345"/>
                    </a:cxn>
                    <a:cxn ang="0">
                      <a:pos x="518" y="339"/>
                    </a:cxn>
                    <a:cxn ang="0">
                      <a:pos x="561" y="328"/>
                    </a:cxn>
                    <a:cxn ang="0">
                      <a:pos x="569" y="337"/>
                    </a:cxn>
                    <a:cxn ang="0">
                      <a:pos x="592" y="322"/>
                    </a:cxn>
                    <a:cxn ang="0">
                      <a:pos x="650" y="318"/>
                    </a:cxn>
                    <a:cxn ang="0">
                      <a:pos x="682" y="334"/>
                    </a:cxn>
                    <a:cxn ang="0">
                      <a:pos x="712" y="316"/>
                    </a:cxn>
                    <a:cxn ang="0">
                      <a:pos x="675" y="276"/>
                    </a:cxn>
                    <a:cxn ang="0">
                      <a:pos x="657" y="253"/>
                    </a:cxn>
                    <a:cxn ang="0">
                      <a:pos x="637" y="226"/>
                    </a:cxn>
                    <a:cxn ang="0">
                      <a:pos x="593" y="192"/>
                    </a:cxn>
                    <a:cxn ang="0">
                      <a:pos x="587" y="166"/>
                    </a:cxn>
                    <a:cxn ang="0">
                      <a:pos x="546" y="152"/>
                    </a:cxn>
                    <a:cxn ang="0">
                      <a:pos x="517" y="129"/>
                    </a:cxn>
                    <a:cxn ang="0">
                      <a:pos x="494" y="105"/>
                    </a:cxn>
                    <a:cxn ang="0">
                      <a:pos x="496" y="55"/>
                    </a:cxn>
                    <a:cxn ang="0">
                      <a:pos x="453" y="0"/>
                    </a:cxn>
                  </a:cxnLst>
                  <a:rect l="0" t="0" r="r" b="b"/>
                  <a:pathLst>
                    <a:path w="718" h="451">
                      <a:moveTo>
                        <a:pt x="453" y="0"/>
                      </a:moveTo>
                      <a:lnTo>
                        <a:pt x="442" y="3"/>
                      </a:lnTo>
                      <a:lnTo>
                        <a:pt x="433" y="6"/>
                      </a:lnTo>
                      <a:lnTo>
                        <a:pt x="417" y="7"/>
                      </a:lnTo>
                      <a:lnTo>
                        <a:pt x="411" y="10"/>
                      </a:lnTo>
                      <a:lnTo>
                        <a:pt x="405" y="15"/>
                      </a:lnTo>
                      <a:lnTo>
                        <a:pt x="400" y="26"/>
                      </a:lnTo>
                      <a:lnTo>
                        <a:pt x="400" y="42"/>
                      </a:lnTo>
                      <a:lnTo>
                        <a:pt x="393" y="44"/>
                      </a:lnTo>
                      <a:lnTo>
                        <a:pt x="387" y="54"/>
                      </a:lnTo>
                      <a:lnTo>
                        <a:pt x="383" y="57"/>
                      </a:lnTo>
                      <a:lnTo>
                        <a:pt x="378" y="58"/>
                      </a:lnTo>
                      <a:lnTo>
                        <a:pt x="362" y="74"/>
                      </a:lnTo>
                      <a:lnTo>
                        <a:pt x="358" y="84"/>
                      </a:lnTo>
                      <a:lnTo>
                        <a:pt x="355" y="87"/>
                      </a:lnTo>
                      <a:lnTo>
                        <a:pt x="342" y="93"/>
                      </a:lnTo>
                      <a:lnTo>
                        <a:pt x="336" y="95"/>
                      </a:lnTo>
                      <a:lnTo>
                        <a:pt x="331" y="102"/>
                      </a:lnTo>
                      <a:lnTo>
                        <a:pt x="329" y="105"/>
                      </a:lnTo>
                      <a:lnTo>
                        <a:pt x="322" y="108"/>
                      </a:lnTo>
                      <a:lnTo>
                        <a:pt x="317" y="106"/>
                      </a:lnTo>
                      <a:lnTo>
                        <a:pt x="309" y="106"/>
                      </a:lnTo>
                      <a:lnTo>
                        <a:pt x="302" y="108"/>
                      </a:lnTo>
                      <a:lnTo>
                        <a:pt x="292" y="109"/>
                      </a:lnTo>
                      <a:lnTo>
                        <a:pt x="290" y="112"/>
                      </a:lnTo>
                      <a:lnTo>
                        <a:pt x="270" y="112"/>
                      </a:lnTo>
                      <a:lnTo>
                        <a:pt x="259" y="113"/>
                      </a:lnTo>
                      <a:lnTo>
                        <a:pt x="249" y="117"/>
                      </a:lnTo>
                      <a:lnTo>
                        <a:pt x="247" y="118"/>
                      </a:lnTo>
                      <a:lnTo>
                        <a:pt x="245" y="122"/>
                      </a:lnTo>
                      <a:lnTo>
                        <a:pt x="245" y="124"/>
                      </a:lnTo>
                      <a:lnTo>
                        <a:pt x="252" y="129"/>
                      </a:lnTo>
                      <a:lnTo>
                        <a:pt x="254" y="136"/>
                      </a:lnTo>
                      <a:lnTo>
                        <a:pt x="252" y="140"/>
                      </a:lnTo>
                      <a:lnTo>
                        <a:pt x="247" y="144"/>
                      </a:lnTo>
                      <a:lnTo>
                        <a:pt x="244" y="152"/>
                      </a:lnTo>
                      <a:lnTo>
                        <a:pt x="239" y="155"/>
                      </a:lnTo>
                      <a:lnTo>
                        <a:pt x="234" y="156"/>
                      </a:lnTo>
                      <a:lnTo>
                        <a:pt x="232" y="159"/>
                      </a:lnTo>
                      <a:lnTo>
                        <a:pt x="231" y="165"/>
                      </a:lnTo>
                      <a:lnTo>
                        <a:pt x="229" y="166"/>
                      </a:lnTo>
                      <a:lnTo>
                        <a:pt x="205" y="166"/>
                      </a:lnTo>
                      <a:lnTo>
                        <a:pt x="198" y="170"/>
                      </a:lnTo>
                      <a:lnTo>
                        <a:pt x="189" y="170"/>
                      </a:lnTo>
                      <a:lnTo>
                        <a:pt x="183" y="170"/>
                      </a:lnTo>
                      <a:lnTo>
                        <a:pt x="161" y="177"/>
                      </a:lnTo>
                      <a:lnTo>
                        <a:pt x="157" y="181"/>
                      </a:lnTo>
                      <a:lnTo>
                        <a:pt x="153" y="183"/>
                      </a:lnTo>
                      <a:lnTo>
                        <a:pt x="147" y="187"/>
                      </a:lnTo>
                      <a:lnTo>
                        <a:pt x="139" y="188"/>
                      </a:lnTo>
                      <a:lnTo>
                        <a:pt x="136" y="192"/>
                      </a:lnTo>
                      <a:lnTo>
                        <a:pt x="132" y="193"/>
                      </a:lnTo>
                      <a:lnTo>
                        <a:pt x="125" y="187"/>
                      </a:lnTo>
                      <a:lnTo>
                        <a:pt x="123" y="184"/>
                      </a:lnTo>
                      <a:lnTo>
                        <a:pt x="119" y="178"/>
                      </a:lnTo>
                      <a:lnTo>
                        <a:pt x="116" y="177"/>
                      </a:lnTo>
                      <a:lnTo>
                        <a:pt x="113" y="177"/>
                      </a:lnTo>
                      <a:lnTo>
                        <a:pt x="112" y="179"/>
                      </a:lnTo>
                      <a:lnTo>
                        <a:pt x="108" y="179"/>
                      </a:lnTo>
                      <a:lnTo>
                        <a:pt x="105" y="187"/>
                      </a:lnTo>
                      <a:lnTo>
                        <a:pt x="92" y="189"/>
                      </a:lnTo>
                      <a:lnTo>
                        <a:pt x="82" y="197"/>
                      </a:lnTo>
                      <a:lnTo>
                        <a:pt x="77" y="198"/>
                      </a:lnTo>
                      <a:lnTo>
                        <a:pt x="71" y="195"/>
                      </a:lnTo>
                      <a:lnTo>
                        <a:pt x="66" y="195"/>
                      </a:lnTo>
                      <a:lnTo>
                        <a:pt x="60" y="197"/>
                      </a:lnTo>
                      <a:lnTo>
                        <a:pt x="51" y="198"/>
                      </a:lnTo>
                      <a:lnTo>
                        <a:pt x="48" y="200"/>
                      </a:lnTo>
                      <a:lnTo>
                        <a:pt x="38" y="226"/>
                      </a:lnTo>
                      <a:lnTo>
                        <a:pt x="28" y="241"/>
                      </a:lnTo>
                      <a:lnTo>
                        <a:pt x="21" y="257"/>
                      </a:lnTo>
                      <a:lnTo>
                        <a:pt x="11" y="272"/>
                      </a:lnTo>
                      <a:lnTo>
                        <a:pt x="0" y="283"/>
                      </a:lnTo>
                      <a:lnTo>
                        <a:pt x="0" y="296"/>
                      </a:lnTo>
                      <a:lnTo>
                        <a:pt x="3" y="310"/>
                      </a:lnTo>
                      <a:lnTo>
                        <a:pt x="2" y="327"/>
                      </a:lnTo>
                      <a:lnTo>
                        <a:pt x="3" y="343"/>
                      </a:lnTo>
                      <a:lnTo>
                        <a:pt x="13" y="361"/>
                      </a:lnTo>
                      <a:lnTo>
                        <a:pt x="22" y="372"/>
                      </a:lnTo>
                      <a:lnTo>
                        <a:pt x="46" y="419"/>
                      </a:lnTo>
                      <a:lnTo>
                        <a:pt x="58" y="431"/>
                      </a:lnTo>
                      <a:lnTo>
                        <a:pt x="81" y="451"/>
                      </a:lnTo>
                      <a:lnTo>
                        <a:pt x="88" y="451"/>
                      </a:lnTo>
                      <a:lnTo>
                        <a:pt x="97" y="437"/>
                      </a:lnTo>
                      <a:lnTo>
                        <a:pt x="114" y="421"/>
                      </a:lnTo>
                      <a:lnTo>
                        <a:pt x="137" y="407"/>
                      </a:lnTo>
                      <a:lnTo>
                        <a:pt x="157" y="404"/>
                      </a:lnTo>
                      <a:lnTo>
                        <a:pt x="174" y="414"/>
                      </a:lnTo>
                      <a:lnTo>
                        <a:pt x="191" y="420"/>
                      </a:lnTo>
                      <a:lnTo>
                        <a:pt x="207" y="416"/>
                      </a:lnTo>
                      <a:lnTo>
                        <a:pt x="222" y="409"/>
                      </a:lnTo>
                      <a:lnTo>
                        <a:pt x="228" y="404"/>
                      </a:lnTo>
                      <a:lnTo>
                        <a:pt x="241" y="402"/>
                      </a:lnTo>
                      <a:lnTo>
                        <a:pt x="238" y="393"/>
                      </a:lnTo>
                      <a:lnTo>
                        <a:pt x="239" y="374"/>
                      </a:lnTo>
                      <a:lnTo>
                        <a:pt x="242" y="360"/>
                      </a:lnTo>
                      <a:lnTo>
                        <a:pt x="250" y="355"/>
                      </a:lnTo>
                      <a:lnTo>
                        <a:pt x="257" y="340"/>
                      </a:lnTo>
                      <a:lnTo>
                        <a:pt x="263" y="334"/>
                      </a:lnTo>
                      <a:lnTo>
                        <a:pt x="276" y="323"/>
                      </a:lnTo>
                      <a:lnTo>
                        <a:pt x="290" y="323"/>
                      </a:lnTo>
                      <a:lnTo>
                        <a:pt x="306" y="324"/>
                      </a:lnTo>
                      <a:lnTo>
                        <a:pt x="313" y="334"/>
                      </a:lnTo>
                      <a:lnTo>
                        <a:pt x="315" y="343"/>
                      </a:lnTo>
                      <a:lnTo>
                        <a:pt x="336" y="361"/>
                      </a:lnTo>
                      <a:lnTo>
                        <a:pt x="344" y="364"/>
                      </a:lnTo>
                      <a:lnTo>
                        <a:pt x="351" y="355"/>
                      </a:lnTo>
                      <a:lnTo>
                        <a:pt x="365" y="365"/>
                      </a:lnTo>
                      <a:lnTo>
                        <a:pt x="388" y="371"/>
                      </a:lnTo>
                      <a:lnTo>
                        <a:pt x="438" y="371"/>
                      </a:lnTo>
                      <a:lnTo>
                        <a:pt x="446" y="367"/>
                      </a:lnTo>
                      <a:lnTo>
                        <a:pt x="448" y="350"/>
                      </a:lnTo>
                      <a:lnTo>
                        <a:pt x="462" y="342"/>
                      </a:lnTo>
                      <a:lnTo>
                        <a:pt x="480" y="345"/>
                      </a:lnTo>
                      <a:lnTo>
                        <a:pt x="489" y="350"/>
                      </a:lnTo>
                      <a:lnTo>
                        <a:pt x="507" y="345"/>
                      </a:lnTo>
                      <a:lnTo>
                        <a:pt x="518" y="339"/>
                      </a:lnTo>
                      <a:lnTo>
                        <a:pt x="544" y="334"/>
                      </a:lnTo>
                      <a:lnTo>
                        <a:pt x="555" y="328"/>
                      </a:lnTo>
                      <a:lnTo>
                        <a:pt x="561" y="328"/>
                      </a:lnTo>
                      <a:lnTo>
                        <a:pt x="562" y="334"/>
                      </a:lnTo>
                      <a:lnTo>
                        <a:pt x="561" y="334"/>
                      </a:lnTo>
                      <a:lnTo>
                        <a:pt x="569" y="337"/>
                      </a:lnTo>
                      <a:lnTo>
                        <a:pt x="576" y="334"/>
                      </a:lnTo>
                      <a:lnTo>
                        <a:pt x="588" y="334"/>
                      </a:lnTo>
                      <a:lnTo>
                        <a:pt x="592" y="322"/>
                      </a:lnTo>
                      <a:lnTo>
                        <a:pt x="612" y="327"/>
                      </a:lnTo>
                      <a:lnTo>
                        <a:pt x="635" y="323"/>
                      </a:lnTo>
                      <a:lnTo>
                        <a:pt x="650" y="318"/>
                      </a:lnTo>
                      <a:lnTo>
                        <a:pt x="663" y="334"/>
                      </a:lnTo>
                      <a:lnTo>
                        <a:pt x="670" y="327"/>
                      </a:lnTo>
                      <a:lnTo>
                        <a:pt x="682" y="334"/>
                      </a:lnTo>
                      <a:lnTo>
                        <a:pt x="690" y="323"/>
                      </a:lnTo>
                      <a:lnTo>
                        <a:pt x="718" y="323"/>
                      </a:lnTo>
                      <a:lnTo>
                        <a:pt x="712" y="316"/>
                      </a:lnTo>
                      <a:lnTo>
                        <a:pt x="711" y="305"/>
                      </a:lnTo>
                      <a:lnTo>
                        <a:pt x="705" y="296"/>
                      </a:lnTo>
                      <a:lnTo>
                        <a:pt x="675" y="276"/>
                      </a:lnTo>
                      <a:lnTo>
                        <a:pt x="666" y="273"/>
                      </a:lnTo>
                      <a:lnTo>
                        <a:pt x="664" y="262"/>
                      </a:lnTo>
                      <a:lnTo>
                        <a:pt x="657" y="253"/>
                      </a:lnTo>
                      <a:lnTo>
                        <a:pt x="653" y="242"/>
                      </a:lnTo>
                      <a:lnTo>
                        <a:pt x="648" y="232"/>
                      </a:lnTo>
                      <a:lnTo>
                        <a:pt x="637" y="226"/>
                      </a:lnTo>
                      <a:lnTo>
                        <a:pt x="630" y="216"/>
                      </a:lnTo>
                      <a:lnTo>
                        <a:pt x="612" y="204"/>
                      </a:lnTo>
                      <a:lnTo>
                        <a:pt x="593" y="192"/>
                      </a:lnTo>
                      <a:lnTo>
                        <a:pt x="587" y="181"/>
                      </a:lnTo>
                      <a:lnTo>
                        <a:pt x="588" y="171"/>
                      </a:lnTo>
                      <a:lnTo>
                        <a:pt x="587" y="166"/>
                      </a:lnTo>
                      <a:lnTo>
                        <a:pt x="577" y="159"/>
                      </a:lnTo>
                      <a:lnTo>
                        <a:pt x="569" y="152"/>
                      </a:lnTo>
                      <a:lnTo>
                        <a:pt x="546" y="152"/>
                      </a:lnTo>
                      <a:lnTo>
                        <a:pt x="535" y="148"/>
                      </a:lnTo>
                      <a:lnTo>
                        <a:pt x="530" y="133"/>
                      </a:lnTo>
                      <a:lnTo>
                        <a:pt x="517" y="129"/>
                      </a:lnTo>
                      <a:lnTo>
                        <a:pt x="506" y="128"/>
                      </a:lnTo>
                      <a:lnTo>
                        <a:pt x="496" y="118"/>
                      </a:lnTo>
                      <a:lnTo>
                        <a:pt x="494" y="105"/>
                      </a:lnTo>
                      <a:lnTo>
                        <a:pt x="496" y="89"/>
                      </a:lnTo>
                      <a:lnTo>
                        <a:pt x="501" y="71"/>
                      </a:lnTo>
                      <a:lnTo>
                        <a:pt x="496" y="55"/>
                      </a:lnTo>
                      <a:lnTo>
                        <a:pt x="480" y="34"/>
                      </a:lnTo>
                      <a:lnTo>
                        <a:pt x="463" y="15"/>
                      </a:lnTo>
                      <a:lnTo>
                        <a:pt x="453"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16" name="Freeform 36"/>
                <p:cNvSpPr>
                  <a:spLocks noChangeAspect="1"/>
                </p:cNvSpPr>
                <p:nvPr/>
              </p:nvSpPr>
              <p:spPr bwMode="gray">
                <a:xfrm>
                  <a:off x="4912518" y="3651597"/>
                  <a:ext cx="96838" cy="109538"/>
                </a:xfrm>
                <a:custGeom>
                  <a:avLst/>
                  <a:gdLst/>
                  <a:ahLst/>
                  <a:cxnLst>
                    <a:cxn ang="0">
                      <a:pos x="120" y="330"/>
                    </a:cxn>
                    <a:cxn ang="0">
                      <a:pos x="97" y="305"/>
                    </a:cxn>
                    <a:cxn ang="0">
                      <a:pos x="54" y="262"/>
                    </a:cxn>
                    <a:cxn ang="0">
                      <a:pos x="34" y="237"/>
                    </a:cxn>
                    <a:cxn ang="0">
                      <a:pos x="17" y="208"/>
                    </a:cxn>
                    <a:cxn ang="0">
                      <a:pos x="4" y="177"/>
                    </a:cxn>
                    <a:cxn ang="0">
                      <a:pos x="4" y="167"/>
                    </a:cxn>
                    <a:cxn ang="0">
                      <a:pos x="17" y="156"/>
                    </a:cxn>
                    <a:cxn ang="0">
                      <a:pos x="27" y="138"/>
                    </a:cxn>
                    <a:cxn ang="0">
                      <a:pos x="31" y="113"/>
                    </a:cxn>
                    <a:cxn ang="0">
                      <a:pos x="45" y="122"/>
                    </a:cxn>
                    <a:cxn ang="0">
                      <a:pos x="60" y="120"/>
                    </a:cxn>
                    <a:cxn ang="0">
                      <a:pos x="47" y="115"/>
                    </a:cxn>
                    <a:cxn ang="0">
                      <a:pos x="34" y="105"/>
                    </a:cxn>
                    <a:cxn ang="0">
                      <a:pos x="33" y="94"/>
                    </a:cxn>
                    <a:cxn ang="0">
                      <a:pos x="43" y="89"/>
                    </a:cxn>
                    <a:cxn ang="0">
                      <a:pos x="66" y="68"/>
                    </a:cxn>
                    <a:cxn ang="0">
                      <a:pos x="135" y="63"/>
                    </a:cxn>
                    <a:cxn ang="0">
                      <a:pos x="131" y="20"/>
                    </a:cxn>
                    <a:cxn ang="0">
                      <a:pos x="151" y="2"/>
                    </a:cxn>
                    <a:cxn ang="0">
                      <a:pos x="185" y="0"/>
                    </a:cxn>
                    <a:cxn ang="0">
                      <a:pos x="237" y="5"/>
                    </a:cxn>
                    <a:cxn ang="0">
                      <a:pos x="239" y="22"/>
                    </a:cxn>
                    <a:cxn ang="0">
                      <a:pos x="239" y="59"/>
                    </a:cxn>
                    <a:cxn ang="0">
                      <a:pos x="264" y="41"/>
                    </a:cxn>
                    <a:cxn ang="0">
                      <a:pos x="303" y="61"/>
                    </a:cxn>
                    <a:cxn ang="0">
                      <a:pos x="286" y="111"/>
                    </a:cxn>
                    <a:cxn ang="0">
                      <a:pos x="289" y="142"/>
                    </a:cxn>
                    <a:cxn ang="0">
                      <a:pos x="299" y="186"/>
                    </a:cxn>
                    <a:cxn ang="0">
                      <a:pos x="293" y="236"/>
                    </a:cxn>
                    <a:cxn ang="0">
                      <a:pos x="272" y="258"/>
                    </a:cxn>
                    <a:cxn ang="0">
                      <a:pos x="229" y="245"/>
                    </a:cxn>
                    <a:cxn ang="0">
                      <a:pos x="212" y="229"/>
                    </a:cxn>
                    <a:cxn ang="0">
                      <a:pos x="192" y="248"/>
                    </a:cxn>
                    <a:cxn ang="0">
                      <a:pos x="159" y="266"/>
                    </a:cxn>
                    <a:cxn ang="0">
                      <a:pos x="153" y="287"/>
                    </a:cxn>
                    <a:cxn ang="0">
                      <a:pos x="160" y="314"/>
                    </a:cxn>
                    <a:cxn ang="0">
                      <a:pos x="146" y="318"/>
                    </a:cxn>
                    <a:cxn ang="0">
                      <a:pos x="129" y="328"/>
                    </a:cxn>
                  </a:cxnLst>
                  <a:rect l="0" t="0" r="r" b="b"/>
                  <a:pathLst>
                    <a:path w="304" h="343">
                      <a:moveTo>
                        <a:pt x="127" y="343"/>
                      </a:moveTo>
                      <a:lnTo>
                        <a:pt x="120" y="330"/>
                      </a:lnTo>
                      <a:lnTo>
                        <a:pt x="110" y="320"/>
                      </a:lnTo>
                      <a:lnTo>
                        <a:pt x="97" y="305"/>
                      </a:lnTo>
                      <a:lnTo>
                        <a:pt x="61" y="274"/>
                      </a:lnTo>
                      <a:lnTo>
                        <a:pt x="54" y="262"/>
                      </a:lnTo>
                      <a:lnTo>
                        <a:pt x="45" y="251"/>
                      </a:lnTo>
                      <a:lnTo>
                        <a:pt x="34" y="237"/>
                      </a:lnTo>
                      <a:lnTo>
                        <a:pt x="27" y="231"/>
                      </a:lnTo>
                      <a:lnTo>
                        <a:pt x="17" y="208"/>
                      </a:lnTo>
                      <a:lnTo>
                        <a:pt x="13" y="194"/>
                      </a:lnTo>
                      <a:lnTo>
                        <a:pt x="4" y="177"/>
                      </a:lnTo>
                      <a:lnTo>
                        <a:pt x="0" y="169"/>
                      </a:lnTo>
                      <a:lnTo>
                        <a:pt x="4" y="167"/>
                      </a:lnTo>
                      <a:lnTo>
                        <a:pt x="12" y="165"/>
                      </a:lnTo>
                      <a:lnTo>
                        <a:pt x="17" y="156"/>
                      </a:lnTo>
                      <a:lnTo>
                        <a:pt x="24" y="150"/>
                      </a:lnTo>
                      <a:lnTo>
                        <a:pt x="27" y="138"/>
                      </a:lnTo>
                      <a:lnTo>
                        <a:pt x="28" y="113"/>
                      </a:lnTo>
                      <a:lnTo>
                        <a:pt x="31" y="113"/>
                      </a:lnTo>
                      <a:lnTo>
                        <a:pt x="36" y="118"/>
                      </a:lnTo>
                      <a:lnTo>
                        <a:pt x="45" y="122"/>
                      </a:lnTo>
                      <a:lnTo>
                        <a:pt x="57" y="122"/>
                      </a:lnTo>
                      <a:lnTo>
                        <a:pt x="60" y="120"/>
                      </a:lnTo>
                      <a:lnTo>
                        <a:pt x="56" y="117"/>
                      </a:lnTo>
                      <a:lnTo>
                        <a:pt x="47" y="115"/>
                      </a:lnTo>
                      <a:lnTo>
                        <a:pt x="40" y="110"/>
                      </a:lnTo>
                      <a:lnTo>
                        <a:pt x="34" y="105"/>
                      </a:lnTo>
                      <a:lnTo>
                        <a:pt x="30" y="99"/>
                      </a:lnTo>
                      <a:lnTo>
                        <a:pt x="33" y="94"/>
                      </a:lnTo>
                      <a:lnTo>
                        <a:pt x="40" y="94"/>
                      </a:lnTo>
                      <a:lnTo>
                        <a:pt x="43" y="89"/>
                      </a:lnTo>
                      <a:lnTo>
                        <a:pt x="43" y="73"/>
                      </a:lnTo>
                      <a:lnTo>
                        <a:pt x="66" y="68"/>
                      </a:lnTo>
                      <a:lnTo>
                        <a:pt x="137" y="65"/>
                      </a:lnTo>
                      <a:lnTo>
                        <a:pt x="135" y="63"/>
                      </a:lnTo>
                      <a:lnTo>
                        <a:pt x="132" y="43"/>
                      </a:lnTo>
                      <a:lnTo>
                        <a:pt x="131" y="20"/>
                      </a:lnTo>
                      <a:lnTo>
                        <a:pt x="137" y="5"/>
                      </a:lnTo>
                      <a:lnTo>
                        <a:pt x="151" y="2"/>
                      </a:lnTo>
                      <a:lnTo>
                        <a:pt x="165" y="4"/>
                      </a:lnTo>
                      <a:lnTo>
                        <a:pt x="185" y="0"/>
                      </a:lnTo>
                      <a:lnTo>
                        <a:pt x="201" y="4"/>
                      </a:lnTo>
                      <a:lnTo>
                        <a:pt x="237" y="5"/>
                      </a:lnTo>
                      <a:lnTo>
                        <a:pt x="245" y="8"/>
                      </a:lnTo>
                      <a:lnTo>
                        <a:pt x="239" y="22"/>
                      </a:lnTo>
                      <a:lnTo>
                        <a:pt x="238" y="41"/>
                      </a:lnTo>
                      <a:lnTo>
                        <a:pt x="239" y="59"/>
                      </a:lnTo>
                      <a:lnTo>
                        <a:pt x="248" y="64"/>
                      </a:lnTo>
                      <a:lnTo>
                        <a:pt x="264" y="41"/>
                      </a:lnTo>
                      <a:lnTo>
                        <a:pt x="293" y="48"/>
                      </a:lnTo>
                      <a:lnTo>
                        <a:pt x="303" y="61"/>
                      </a:lnTo>
                      <a:lnTo>
                        <a:pt x="304" y="81"/>
                      </a:lnTo>
                      <a:lnTo>
                        <a:pt x="286" y="111"/>
                      </a:lnTo>
                      <a:lnTo>
                        <a:pt x="285" y="128"/>
                      </a:lnTo>
                      <a:lnTo>
                        <a:pt x="289" y="142"/>
                      </a:lnTo>
                      <a:lnTo>
                        <a:pt x="300" y="170"/>
                      </a:lnTo>
                      <a:lnTo>
                        <a:pt x="299" y="186"/>
                      </a:lnTo>
                      <a:lnTo>
                        <a:pt x="296" y="199"/>
                      </a:lnTo>
                      <a:lnTo>
                        <a:pt x="293" y="236"/>
                      </a:lnTo>
                      <a:lnTo>
                        <a:pt x="288" y="253"/>
                      </a:lnTo>
                      <a:lnTo>
                        <a:pt x="272" y="258"/>
                      </a:lnTo>
                      <a:lnTo>
                        <a:pt x="254" y="242"/>
                      </a:lnTo>
                      <a:lnTo>
                        <a:pt x="229" y="245"/>
                      </a:lnTo>
                      <a:lnTo>
                        <a:pt x="219" y="234"/>
                      </a:lnTo>
                      <a:lnTo>
                        <a:pt x="212" y="229"/>
                      </a:lnTo>
                      <a:lnTo>
                        <a:pt x="201" y="237"/>
                      </a:lnTo>
                      <a:lnTo>
                        <a:pt x="192" y="248"/>
                      </a:lnTo>
                      <a:lnTo>
                        <a:pt x="169" y="257"/>
                      </a:lnTo>
                      <a:lnTo>
                        <a:pt x="159" y="266"/>
                      </a:lnTo>
                      <a:lnTo>
                        <a:pt x="154" y="274"/>
                      </a:lnTo>
                      <a:lnTo>
                        <a:pt x="153" y="287"/>
                      </a:lnTo>
                      <a:lnTo>
                        <a:pt x="158" y="299"/>
                      </a:lnTo>
                      <a:lnTo>
                        <a:pt x="160" y="314"/>
                      </a:lnTo>
                      <a:lnTo>
                        <a:pt x="158" y="318"/>
                      </a:lnTo>
                      <a:lnTo>
                        <a:pt x="146" y="318"/>
                      </a:lnTo>
                      <a:lnTo>
                        <a:pt x="135" y="321"/>
                      </a:lnTo>
                      <a:lnTo>
                        <a:pt x="129" y="328"/>
                      </a:lnTo>
                      <a:lnTo>
                        <a:pt x="127" y="34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17" name="Freeform 37"/>
                <p:cNvSpPr>
                  <a:spLocks noChangeAspect="1"/>
                </p:cNvSpPr>
                <p:nvPr/>
              </p:nvSpPr>
              <p:spPr bwMode="gray">
                <a:xfrm>
                  <a:off x="4466431" y="3449984"/>
                  <a:ext cx="53975" cy="14288"/>
                </a:xfrm>
                <a:custGeom>
                  <a:avLst/>
                  <a:gdLst/>
                  <a:ahLst/>
                  <a:cxnLst>
                    <a:cxn ang="0">
                      <a:pos x="4" y="44"/>
                    </a:cxn>
                    <a:cxn ang="0">
                      <a:pos x="8" y="38"/>
                    </a:cxn>
                    <a:cxn ang="0">
                      <a:pos x="47" y="34"/>
                    </a:cxn>
                    <a:cxn ang="0">
                      <a:pos x="55" y="34"/>
                    </a:cxn>
                    <a:cxn ang="0">
                      <a:pos x="56" y="34"/>
                    </a:cxn>
                    <a:cxn ang="0">
                      <a:pos x="59" y="27"/>
                    </a:cxn>
                    <a:cxn ang="0">
                      <a:pos x="64" y="26"/>
                    </a:cxn>
                    <a:cxn ang="0">
                      <a:pos x="67" y="27"/>
                    </a:cxn>
                    <a:cxn ang="0">
                      <a:pos x="80" y="26"/>
                    </a:cxn>
                    <a:cxn ang="0">
                      <a:pos x="88" y="22"/>
                    </a:cxn>
                    <a:cxn ang="0">
                      <a:pos x="92" y="17"/>
                    </a:cxn>
                    <a:cxn ang="0">
                      <a:pos x="94" y="16"/>
                    </a:cxn>
                    <a:cxn ang="0">
                      <a:pos x="101" y="17"/>
                    </a:cxn>
                    <a:cxn ang="0">
                      <a:pos x="104" y="21"/>
                    </a:cxn>
                    <a:cxn ang="0">
                      <a:pos x="112" y="23"/>
                    </a:cxn>
                    <a:cxn ang="0">
                      <a:pos x="120" y="28"/>
                    </a:cxn>
                    <a:cxn ang="0">
                      <a:pos x="128" y="29"/>
                    </a:cxn>
                    <a:cxn ang="0">
                      <a:pos x="136" y="33"/>
                    </a:cxn>
                    <a:cxn ang="0">
                      <a:pos x="144" y="33"/>
                    </a:cxn>
                    <a:cxn ang="0">
                      <a:pos x="146" y="34"/>
                    </a:cxn>
                    <a:cxn ang="0">
                      <a:pos x="152" y="31"/>
                    </a:cxn>
                    <a:cxn ang="0">
                      <a:pos x="164" y="28"/>
                    </a:cxn>
                    <a:cxn ang="0">
                      <a:pos x="168" y="24"/>
                    </a:cxn>
                    <a:cxn ang="0">
                      <a:pos x="168" y="21"/>
                    </a:cxn>
                    <a:cxn ang="0">
                      <a:pos x="168" y="16"/>
                    </a:cxn>
                    <a:cxn ang="0">
                      <a:pos x="167" y="16"/>
                    </a:cxn>
                    <a:cxn ang="0">
                      <a:pos x="164" y="16"/>
                    </a:cxn>
                    <a:cxn ang="0">
                      <a:pos x="161" y="15"/>
                    </a:cxn>
                    <a:cxn ang="0">
                      <a:pos x="156" y="15"/>
                    </a:cxn>
                    <a:cxn ang="0">
                      <a:pos x="152" y="16"/>
                    </a:cxn>
                    <a:cxn ang="0">
                      <a:pos x="141" y="21"/>
                    </a:cxn>
                    <a:cxn ang="0">
                      <a:pos x="136" y="20"/>
                    </a:cxn>
                    <a:cxn ang="0">
                      <a:pos x="130" y="17"/>
                    </a:cxn>
                    <a:cxn ang="0">
                      <a:pos x="126" y="11"/>
                    </a:cxn>
                    <a:cxn ang="0">
                      <a:pos x="125" y="10"/>
                    </a:cxn>
                    <a:cxn ang="0">
                      <a:pos x="113" y="10"/>
                    </a:cxn>
                    <a:cxn ang="0">
                      <a:pos x="107" y="2"/>
                    </a:cxn>
                    <a:cxn ang="0">
                      <a:pos x="101" y="1"/>
                    </a:cxn>
                    <a:cxn ang="0">
                      <a:pos x="98" y="0"/>
                    </a:cxn>
                    <a:cxn ang="0">
                      <a:pos x="92" y="1"/>
                    </a:cxn>
                    <a:cxn ang="0">
                      <a:pos x="87" y="4"/>
                    </a:cxn>
                    <a:cxn ang="0">
                      <a:pos x="81" y="2"/>
                    </a:cxn>
                    <a:cxn ang="0">
                      <a:pos x="76" y="7"/>
                    </a:cxn>
                    <a:cxn ang="0">
                      <a:pos x="72" y="13"/>
                    </a:cxn>
                    <a:cxn ang="0">
                      <a:pos x="16" y="13"/>
                    </a:cxn>
                    <a:cxn ang="0">
                      <a:pos x="15" y="13"/>
                    </a:cxn>
                    <a:cxn ang="0">
                      <a:pos x="13" y="17"/>
                    </a:cxn>
                    <a:cxn ang="0">
                      <a:pos x="15" y="21"/>
                    </a:cxn>
                    <a:cxn ang="0">
                      <a:pos x="8" y="20"/>
                    </a:cxn>
                    <a:cxn ang="0">
                      <a:pos x="6" y="21"/>
                    </a:cxn>
                    <a:cxn ang="0">
                      <a:pos x="4" y="26"/>
                    </a:cxn>
                    <a:cxn ang="0">
                      <a:pos x="1" y="28"/>
                    </a:cxn>
                    <a:cxn ang="0">
                      <a:pos x="0" y="34"/>
                    </a:cxn>
                    <a:cxn ang="0">
                      <a:pos x="1" y="44"/>
                    </a:cxn>
                    <a:cxn ang="0">
                      <a:pos x="2" y="45"/>
                    </a:cxn>
                    <a:cxn ang="0">
                      <a:pos x="4" y="44"/>
                    </a:cxn>
                  </a:cxnLst>
                  <a:rect l="0" t="0" r="r" b="b"/>
                  <a:pathLst>
                    <a:path w="168" h="45">
                      <a:moveTo>
                        <a:pt x="4" y="44"/>
                      </a:moveTo>
                      <a:lnTo>
                        <a:pt x="8" y="38"/>
                      </a:lnTo>
                      <a:lnTo>
                        <a:pt x="47" y="34"/>
                      </a:lnTo>
                      <a:lnTo>
                        <a:pt x="55" y="34"/>
                      </a:lnTo>
                      <a:lnTo>
                        <a:pt x="56" y="34"/>
                      </a:lnTo>
                      <a:lnTo>
                        <a:pt x="59" y="27"/>
                      </a:lnTo>
                      <a:lnTo>
                        <a:pt x="64" y="26"/>
                      </a:lnTo>
                      <a:lnTo>
                        <a:pt x="67" y="27"/>
                      </a:lnTo>
                      <a:lnTo>
                        <a:pt x="80" y="26"/>
                      </a:lnTo>
                      <a:lnTo>
                        <a:pt x="88" y="22"/>
                      </a:lnTo>
                      <a:lnTo>
                        <a:pt x="92" y="17"/>
                      </a:lnTo>
                      <a:lnTo>
                        <a:pt x="94" y="16"/>
                      </a:lnTo>
                      <a:lnTo>
                        <a:pt x="101" y="17"/>
                      </a:lnTo>
                      <a:lnTo>
                        <a:pt x="104" y="21"/>
                      </a:lnTo>
                      <a:lnTo>
                        <a:pt x="112" y="23"/>
                      </a:lnTo>
                      <a:lnTo>
                        <a:pt x="120" y="28"/>
                      </a:lnTo>
                      <a:lnTo>
                        <a:pt x="128" y="29"/>
                      </a:lnTo>
                      <a:lnTo>
                        <a:pt x="136" y="33"/>
                      </a:lnTo>
                      <a:lnTo>
                        <a:pt x="144" y="33"/>
                      </a:lnTo>
                      <a:lnTo>
                        <a:pt x="146" y="34"/>
                      </a:lnTo>
                      <a:lnTo>
                        <a:pt x="152" y="31"/>
                      </a:lnTo>
                      <a:lnTo>
                        <a:pt x="164" y="28"/>
                      </a:lnTo>
                      <a:lnTo>
                        <a:pt x="168" y="24"/>
                      </a:lnTo>
                      <a:lnTo>
                        <a:pt x="168" y="21"/>
                      </a:lnTo>
                      <a:lnTo>
                        <a:pt x="168" y="16"/>
                      </a:lnTo>
                      <a:lnTo>
                        <a:pt x="167" y="16"/>
                      </a:lnTo>
                      <a:lnTo>
                        <a:pt x="164" y="16"/>
                      </a:lnTo>
                      <a:lnTo>
                        <a:pt x="161" y="15"/>
                      </a:lnTo>
                      <a:lnTo>
                        <a:pt x="156" y="15"/>
                      </a:lnTo>
                      <a:lnTo>
                        <a:pt x="152" y="16"/>
                      </a:lnTo>
                      <a:lnTo>
                        <a:pt x="141" y="21"/>
                      </a:lnTo>
                      <a:lnTo>
                        <a:pt x="136" y="20"/>
                      </a:lnTo>
                      <a:lnTo>
                        <a:pt x="130" y="17"/>
                      </a:lnTo>
                      <a:lnTo>
                        <a:pt x="126" y="11"/>
                      </a:lnTo>
                      <a:lnTo>
                        <a:pt x="125" y="10"/>
                      </a:lnTo>
                      <a:lnTo>
                        <a:pt x="113" y="10"/>
                      </a:lnTo>
                      <a:lnTo>
                        <a:pt x="107" y="2"/>
                      </a:lnTo>
                      <a:lnTo>
                        <a:pt x="101" y="1"/>
                      </a:lnTo>
                      <a:lnTo>
                        <a:pt x="98" y="0"/>
                      </a:lnTo>
                      <a:lnTo>
                        <a:pt x="92" y="1"/>
                      </a:lnTo>
                      <a:lnTo>
                        <a:pt x="87" y="4"/>
                      </a:lnTo>
                      <a:lnTo>
                        <a:pt x="81" y="2"/>
                      </a:lnTo>
                      <a:lnTo>
                        <a:pt x="76" y="7"/>
                      </a:lnTo>
                      <a:lnTo>
                        <a:pt x="72" y="13"/>
                      </a:lnTo>
                      <a:lnTo>
                        <a:pt x="16" y="13"/>
                      </a:lnTo>
                      <a:lnTo>
                        <a:pt x="15" y="13"/>
                      </a:lnTo>
                      <a:lnTo>
                        <a:pt x="13" y="17"/>
                      </a:lnTo>
                      <a:lnTo>
                        <a:pt x="15" y="21"/>
                      </a:lnTo>
                      <a:lnTo>
                        <a:pt x="8" y="20"/>
                      </a:lnTo>
                      <a:lnTo>
                        <a:pt x="6" y="21"/>
                      </a:lnTo>
                      <a:lnTo>
                        <a:pt x="4" y="26"/>
                      </a:lnTo>
                      <a:lnTo>
                        <a:pt x="1" y="28"/>
                      </a:lnTo>
                      <a:lnTo>
                        <a:pt x="0" y="34"/>
                      </a:lnTo>
                      <a:lnTo>
                        <a:pt x="1" y="44"/>
                      </a:lnTo>
                      <a:lnTo>
                        <a:pt x="2" y="45"/>
                      </a:lnTo>
                      <a:lnTo>
                        <a:pt x="4" y="4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18" name="Freeform 38"/>
                <p:cNvSpPr>
                  <a:spLocks noChangeAspect="1"/>
                </p:cNvSpPr>
                <p:nvPr/>
              </p:nvSpPr>
              <p:spPr bwMode="gray">
                <a:xfrm>
                  <a:off x="4468018" y="3470622"/>
                  <a:ext cx="55563" cy="30163"/>
                </a:xfrm>
                <a:custGeom>
                  <a:avLst/>
                  <a:gdLst/>
                  <a:ahLst/>
                  <a:cxnLst>
                    <a:cxn ang="0">
                      <a:pos x="169" y="0"/>
                    </a:cxn>
                    <a:cxn ang="0">
                      <a:pos x="169" y="7"/>
                    </a:cxn>
                    <a:cxn ang="0">
                      <a:pos x="173" y="14"/>
                    </a:cxn>
                    <a:cxn ang="0">
                      <a:pos x="173" y="18"/>
                    </a:cxn>
                    <a:cxn ang="0">
                      <a:pos x="170" y="24"/>
                    </a:cxn>
                    <a:cxn ang="0">
                      <a:pos x="168" y="25"/>
                    </a:cxn>
                    <a:cxn ang="0">
                      <a:pos x="162" y="25"/>
                    </a:cxn>
                    <a:cxn ang="0">
                      <a:pos x="160" y="27"/>
                    </a:cxn>
                    <a:cxn ang="0">
                      <a:pos x="158" y="30"/>
                    </a:cxn>
                    <a:cxn ang="0">
                      <a:pos x="164" y="34"/>
                    </a:cxn>
                    <a:cxn ang="0">
                      <a:pos x="167" y="39"/>
                    </a:cxn>
                    <a:cxn ang="0">
                      <a:pos x="168" y="57"/>
                    </a:cxn>
                    <a:cxn ang="0">
                      <a:pos x="162" y="57"/>
                    </a:cxn>
                    <a:cxn ang="0">
                      <a:pos x="158" y="60"/>
                    </a:cxn>
                    <a:cxn ang="0">
                      <a:pos x="138" y="60"/>
                    </a:cxn>
                    <a:cxn ang="0">
                      <a:pos x="121" y="67"/>
                    </a:cxn>
                    <a:cxn ang="0">
                      <a:pos x="114" y="73"/>
                    </a:cxn>
                    <a:cxn ang="0">
                      <a:pos x="110" y="81"/>
                    </a:cxn>
                    <a:cxn ang="0">
                      <a:pos x="106" y="89"/>
                    </a:cxn>
                    <a:cxn ang="0">
                      <a:pos x="104" y="93"/>
                    </a:cxn>
                    <a:cxn ang="0">
                      <a:pos x="99" y="97"/>
                    </a:cxn>
                    <a:cxn ang="0">
                      <a:pos x="93" y="99"/>
                    </a:cxn>
                    <a:cxn ang="0">
                      <a:pos x="93" y="95"/>
                    </a:cxn>
                    <a:cxn ang="0">
                      <a:pos x="94" y="93"/>
                    </a:cxn>
                    <a:cxn ang="0">
                      <a:pos x="86" y="94"/>
                    </a:cxn>
                    <a:cxn ang="0">
                      <a:pos x="81" y="93"/>
                    </a:cxn>
                    <a:cxn ang="0">
                      <a:pos x="76" y="87"/>
                    </a:cxn>
                    <a:cxn ang="0">
                      <a:pos x="74" y="79"/>
                    </a:cxn>
                    <a:cxn ang="0">
                      <a:pos x="77" y="70"/>
                    </a:cxn>
                    <a:cxn ang="0">
                      <a:pos x="72" y="58"/>
                    </a:cxn>
                    <a:cxn ang="0">
                      <a:pos x="79" y="54"/>
                    </a:cxn>
                    <a:cxn ang="0">
                      <a:pos x="84" y="51"/>
                    </a:cxn>
                    <a:cxn ang="0">
                      <a:pos x="103" y="50"/>
                    </a:cxn>
                    <a:cxn ang="0">
                      <a:pos x="104" y="45"/>
                    </a:cxn>
                    <a:cxn ang="0">
                      <a:pos x="81" y="47"/>
                    </a:cxn>
                    <a:cxn ang="0">
                      <a:pos x="72" y="50"/>
                    </a:cxn>
                    <a:cxn ang="0">
                      <a:pos x="59" y="57"/>
                    </a:cxn>
                    <a:cxn ang="0">
                      <a:pos x="51" y="58"/>
                    </a:cxn>
                    <a:cxn ang="0">
                      <a:pos x="47" y="57"/>
                    </a:cxn>
                    <a:cxn ang="0">
                      <a:pos x="46" y="49"/>
                    </a:cxn>
                    <a:cxn ang="0">
                      <a:pos x="40" y="50"/>
                    </a:cxn>
                    <a:cxn ang="0">
                      <a:pos x="30" y="47"/>
                    </a:cxn>
                    <a:cxn ang="0">
                      <a:pos x="27" y="43"/>
                    </a:cxn>
                    <a:cxn ang="0">
                      <a:pos x="25" y="34"/>
                    </a:cxn>
                    <a:cxn ang="0">
                      <a:pos x="4" y="28"/>
                    </a:cxn>
                    <a:cxn ang="0">
                      <a:pos x="0" y="20"/>
                    </a:cxn>
                    <a:cxn ang="0">
                      <a:pos x="2" y="17"/>
                    </a:cxn>
                    <a:cxn ang="0">
                      <a:pos x="3" y="19"/>
                    </a:cxn>
                    <a:cxn ang="0">
                      <a:pos x="7" y="20"/>
                    </a:cxn>
                    <a:cxn ang="0">
                      <a:pos x="14" y="20"/>
                    </a:cxn>
                    <a:cxn ang="0">
                      <a:pos x="25" y="15"/>
                    </a:cxn>
                    <a:cxn ang="0">
                      <a:pos x="29" y="13"/>
                    </a:cxn>
                    <a:cxn ang="0">
                      <a:pos x="59" y="14"/>
                    </a:cxn>
                    <a:cxn ang="0">
                      <a:pos x="68" y="12"/>
                    </a:cxn>
                    <a:cxn ang="0">
                      <a:pos x="79" y="7"/>
                    </a:cxn>
                    <a:cxn ang="0">
                      <a:pos x="92" y="1"/>
                    </a:cxn>
                    <a:cxn ang="0">
                      <a:pos x="116" y="1"/>
                    </a:cxn>
                    <a:cxn ang="0">
                      <a:pos x="119" y="0"/>
                    </a:cxn>
                    <a:cxn ang="0">
                      <a:pos x="169" y="0"/>
                    </a:cxn>
                  </a:cxnLst>
                  <a:rect l="0" t="0" r="r" b="b"/>
                  <a:pathLst>
                    <a:path w="173" h="99">
                      <a:moveTo>
                        <a:pt x="169" y="0"/>
                      </a:moveTo>
                      <a:lnTo>
                        <a:pt x="169" y="7"/>
                      </a:lnTo>
                      <a:lnTo>
                        <a:pt x="173" y="14"/>
                      </a:lnTo>
                      <a:lnTo>
                        <a:pt x="173" y="18"/>
                      </a:lnTo>
                      <a:lnTo>
                        <a:pt x="170" y="24"/>
                      </a:lnTo>
                      <a:lnTo>
                        <a:pt x="168" y="25"/>
                      </a:lnTo>
                      <a:lnTo>
                        <a:pt x="162" y="25"/>
                      </a:lnTo>
                      <a:lnTo>
                        <a:pt x="160" y="27"/>
                      </a:lnTo>
                      <a:lnTo>
                        <a:pt x="158" y="30"/>
                      </a:lnTo>
                      <a:lnTo>
                        <a:pt x="164" y="34"/>
                      </a:lnTo>
                      <a:lnTo>
                        <a:pt x="167" y="39"/>
                      </a:lnTo>
                      <a:lnTo>
                        <a:pt x="168" y="57"/>
                      </a:lnTo>
                      <a:lnTo>
                        <a:pt x="162" y="57"/>
                      </a:lnTo>
                      <a:lnTo>
                        <a:pt x="158" y="60"/>
                      </a:lnTo>
                      <a:lnTo>
                        <a:pt x="138" y="60"/>
                      </a:lnTo>
                      <a:lnTo>
                        <a:pt x="121" y="67"/>
                      </a:lnTo>
                      <a:lnTo>
                        <a:pt x="114" y="73"/>
                      </a:lnTo>
                      <a:lnTo>
                        <a:pt x="110" y="81"/>
                      </a:lnTo>
                      <a:lnTo>
                        <a:pt x="106" y="89"/>
                      </a:lnTo>
                      <a:lnTo>
                        <a:pt x="104" y="93"/>
                      </a:lnTo>
                      <a:lnTo>
                        <a:pt x="99" y="97"/>
                      </a:lnTo>
                      <a:lnTo>
                        <a:pt x="93" y="99"/>
                      </a:lnTo>
                      <a:lnTo>
                        <a:pt x="93" y="95"/>
                      </a:lnTo>
                      <a:lnTo>
                        <a:pt x="94" y="93"/>
                      </a:lnTo>
                      <a:lnTo>
                        <a:pt x="86" y="94"/>
                      </a:lnTo>
                      <a:lnTo>
                        <a:pt x="81" y="93"/>
                      </a:lnTo>
                      <a:lnTo>
                        <a:pt x="76" y="87"/>
                      </a:lnTo>
                      <a:lnTo>
                        <a:pt x="74" y="79"/>
                      </a:lnTo>
                      <a:lnTo>
                        <a:pt x="77" y="70"/>
                      </a:lnTo>
                      <a:lnTo>
                        <a:pt x="72" y="58"/>
                      </a:lnTo>
                      <a:lnTo>
                        <a:pt x="79" y="54"/>
                      </a:lnTo>
                      <a:lnTo>
                        <a:pt x="84" y="51"/>
                      </a:lnTo>
                      <a:lnTo>
                        <a:pt x="103" y="50"/>
                      </a:lnTo>
                      <a:lnTo>
                        <a:pt x="104" y="45"/>
                      </a:lnTo>
                      <a:lnTo>
                        <a:pt x="81" y="47"/>
                      </a:lnTo>
                      <a:lnTo>
                        <a:pt x="72" y="50"/>
                      </a:lnTo>
                      <a:lnTo>
                        <a:pt x="59" y="57"/>
                      </a:lnTo>
                      <a:lnTo>
                        <a:pt x="51" y="58"/>
                      </a:lnTo>
                      <a:lnTo>
                        <a:pt x="47" y="57"/>
                      </a:lnTo>
                      <a:lnTo>
                        <a:pt x="46" y="49"/>
                      </a:lnTo>
                      <a:lnTo>
                        <a:pt x="40" y="50"/>
                      </a:lnTo>
                      <a:lnTo>
                        <a:pt x="30" y="47"/>
                      </a:lnTo>
                      <a:lnTo>
                        <a:pt x="27" y="43"/>
                      </a:lnTo>
                      <a:lnTo>
                        <a:pt x="25" y="34"/>
                      </a:lnTo>
                      <a:lnTo>
                        <a:pt x="4" y="28"/>
                      </a:lnTo>
                      <a:lnTo>
                        <a:pt x="0" y="20"/>
                      </a:lnTo>
                      <a:lnTo>
                        <a:pt x="2" y="17"/>
                      </a:lnTo>
                      <a:lnTo>
                        <a:pt x="3" y="19"/>
                      </a:lnTo>
                      <a:lnTo>
                        <a:pt x="7" y="20"/>
                      </a:lnTo>
                      <a:lnTo>
                        <a:pt x="14" y="20"/>
                      </a:lnTo>
                      <a:lnTo>
                        <a:pt x="25" y="15"/>
                      </a:lnTo>
                      <a:lnTo>
                        <a:pt x="29" y="13"/>
                      </a:lnTo>
                      <a:lnTo>
                        <a:pt x="59" y="14"/>
                      </a:lnTo>
                      <a:lnTo>
                        <a:pt x="68" y="12"/>
                      </a:lnTo>
                      <a:lnTo>
                        <a:pt x="79" y="7"/>
                      </a:lnTo>
                      <a:lnTo>
                        <a:pt x="92" y="1"/>
                      </a:lnTo>
                      <a:lnTo>
                        <a:pt x="116" y="1"/>
                      </a:lnTo>
                      <a:lnTo>
                        <a:pt x="119" y="0"/>
                      </a:lnTo>
                      <a:lnTo>
                        <a:pt x="169"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19" name="Freeform 39"/>
                <p:cNvSpPr>
                  <a:spLocks noChangeAspect="1"/>
                </p:cNvSpPr>
                <p:nvPr/>
              </p:nvSpPr>
              <p:spPr bwMode="gray">
                <a:xfrm>
                  <a:off x="4560093" y="3543647"/>
                  <a:ext cx="71438" cy="73025"/>
                </a:xfrm>
                <a:custGeom>
                  <a:avLst/>
                  <a:gdLst/>
                  <a:ahLst/>
                  <a:cxnLst>
                    <a:cxn ang="0">
                      <a:pos x="4" y="86"/>
                    </a:cxn>
                    <a:cxn ang="0">
                      <a:pos x="10" y="77"/>
                    </a:cxn>
                    <a:cxn ang="0">
                      <a:pos x="13" y="71"/>
                    </a:cxn>
                    <a:cxn ang="0">
                      <a:pos x="19" y="68"/>
                    </a:cxn>
                    <a:cxn ang="0">
                      <a:pos x="31" y="57"/>
                    </a:cxn>
                    <a:cxn ang="0">
                      <a:pos x="41" y="49"/>
                    </a:cxn>
                    <a:cxn ang="0">
                      <a:pos x="47" y="44"/>
                    </a:cxn>
                    <a:cxn ang="0">
                      <a:pos x="51" y="27"/>
                    </a:cxn>
                    <a:cxn ang="0">
                      <a:pos x="58" y="19"/>
                    </a:cxn>
                    <a:cxn ang="0">
                      <a:pos x="68" y="17"/>
                    </a:cxn>
                    <a:cxn ang="0">
                      <a:pos x="65" y="8"/>
                    </a:cxn>
                    <a:cxn ang="0">
                      <a:pos x="71" y="2"/>
                    </a:cxn>
                    <a:cxn ang="0">
                      <a:pos x="79" y="1"/>
                    </a:cxn>
                    <a:cxn ang="0">
                      <a:pos x="86" y="6"/>
                    </a:cxn>
                    <a:cxn ang="0">
                      <a:pos x="97" y="1"/>
                    </a:cxn>
                    <a:cxn ang="0">
                      <a:pos x="100" y="3"/>
                    </a:cxn>
                    <a:cxn ang="0">
                      <a:pos x="110" y="12"/>
                    </a:cxn>
                    <a:cxn ang="0">
                      <a:pos x="114" y="25"/>
                    </a:cxn>
                    <a:cxn ang="0">
                      <a:pos x="118" y="41"/>
                    </a:cxn>
                    <a:cxn ang="0">
                      <a:pos x="114" y="60"/>
                    </a:cxn>
                    <a:cxn ang="0">
                      <a:pos x="110" y="65"/>
                    </a:cxn>
                    <a:cxn ang="0">
                      <a:pos x="116" y="66"/>
                    </a:cxn>
                    <a:cxn ang="0">
                      <a:pos x="122" y="64"/>
                    </a:cxn>
                    <a:cxn ang="0">
                      <a:pos x="132" y="75"/>
                    </a:cxn>
                    <a:cxn ang="0">
                      <a:pos x="139" y="71"/>
                    </a:cxn>
                    <a:cxn ang="0">
                      <a:pos x="148" y="66"/>
                    </a:cxn>
                    <a:cxn ang="0">
                      <a:pos x="153" y="51"/>
                    </a:cxn>
                    <a:cxn ang="0">
                      <a:pos x="162" y="50"/>
                    </a:cxn>
                    <a:cxn ang="0">
                      <a:pos x="167" y="61"/>
                    </a:cxn>
                    <a:cxn ang="0">
                      <a:pos x="171" y="71"/>
                    </a:cxn>
                    <a:cxn ang="0">
                      <a:pos x="173" y="76"/>
                    </a:cxn>
                    <a:cxn ang="0">
                      <a:pos x="175" y="95"/>
                    </a:cxn>
                    <a:cxn ang="0">
                      <a:pos x="165" y="105"/>
                    </a:cxn>
                    <a:cxn ang="0">
                      <a:pos x="161" y="113"/>
                    </a:cxn>
                    <a:cxn ang="0">
                      <a:pos x="165" y="115"/>
                    </a:cxn>
                    <a:cxn ang="0">
                      <a:pos x="170" y="116"/>
                    </a:cxn>
                    <a:cxn ang="0">
                      <a:pos x="176" y="118"/>
                    </a:cxn>
                    <a:cxn ang="0">
                      <a:pos x="193" y="123"/>
                    </a:cxn>
                    <a:cxn ang="0">
                      <a:pos x="199" y="130"/>
                    </a:cxn>
                    <a:cxn ang="0">
                      <a:pos x="202" y="135"/>
                    </a:cxn>
                    <a:cxn ang="0">
                      <a:pos x="207" y="143"/>
                    </a:cxn>
                    <a:cxn ang="0">
                      <a:pos x="218" y="150"/>
                    </a:cxn>
                    <a:cxn ang="0">
                      <a:pos x="224" y="153"/>
                    </a:cxn>
                    <a:cxn ang="0">
                      <a:pos x="227" y="164"/>
                    </a:cxn>
                    <a:cxn ang="0">
                      <a:pos x="227" y="177"/>
                    </a:cxn>
                    <a:cxn ang="0">
                      <a:pos x="223" y="178"/>
                    </a:cxn>
                    <a:cxn ang="0">
                      <a:pos x="221" y="189"/>
                    </a:cxn>
                    <a:cxn ang="0">
                      <a:pos x="218" y="191"/>
                    </a:cxn>
                    <a:cxn ang="0">
                      <a:pos x="216" y="201"/>
                    </a:cxn>
                    <a:cxn ang="0">
                      <a:pos x="196" y="224"/>
                    </a:cxn>
                    <a:cxn ang="0">
                      <a:pos x="186" y="217"/>
                    </a:cxn>
                    <a:cxn ang="0">
                      <a:pos x="169" y="215"/>
                    </a:cxn>
                    <a:cxn ang="0">
                      <a:pos x="154" y="206"/>
                    </a:cxn>
                    <a:cxn ang="0">
                      <a:pos x="133" y="193"/>
                    </a:cxn>
                    <a:cxn ang="0">
                      <a:pos x="105" y="169"/>
                    </a:cxn>
                    <a:cxn ang="0">
                      <a:pos x="64" y="135"/>
                    </a:cxn>
                    <a:cxn ang="0">
                      <a:pos x="49" y="129"/>
                    </a:cxn>
                    <a:cxn ang="0">
                      <a:pos x="28" y="109"/>
                    </a:cxn>
                    <a:cxn ang="0">
                      <a:pos x="16" y="103"/>
                    </a:cxn>
                    <a:cxn ang="0">
                      <a:pos x="15" y="95"/>
                    </a:cxn>
                    <a:cxn ang="0">
                      <a:pos x="3" y="88"/>
                    </a:cxn>
                    <a:cxn ang="0">
                      <a:pos x="3" y="87"/>
                    </a:cxn>
                  </a:cxnLst>
                  <a:rect l="0" t="0" r="r" b="b"/>
                  <a:pathLst>
                    <a:path w="227" h="228">
                      <a:moveTo>
                        <a:pt x="3" y="86"/>
                      </a:moveTo>
                      <a:lnTo>
                        <a:pt x="4" y="86"/>
                      </a:lnTo>
                      <a:lnTo>
                        <a:pt x="9" y="83"/>
                      </a:lnTo>
                      <a:lnTo>
                        <a:pt x="10" y="77"/>
                      </a:lnTo>
                      <a:lnTo>
                        <a:pt x="13" y="76"/>
                      </a:lnTo>
                      <a:lnTo>
                        <a:pt x="13" y="71"/>
                      </a:lnTo>
                      <a:lnTo>
                        <a:pt x="14" y="68"/>
                      </a:lnTo>
                      <a:lnTo>
                        <a:pt x="19" y="68"/>
                      </a:lnTo>
                      <a:lnTo>
                        <a:pt x="22" y="66"/>
                      </a:lnTo>
                      <a:lnTo>
                        <a:pt x="31" y="57"/>
                      </a:lnTo>
                      <a:lnTo>
                        <a:pt x="37" y="56"/>
                      </a:lnTo>
                      <a:lnTo>
                        <a:pt x="41" y="49"/>
                      </a:lnTo>
                      <a:lnTo>
                        <a:pt x="44" y="49"/>
                      </a:lnTo>
                      <a:lnTo>
                        <a:pt x="47" y="44"/>
                      </a:lnTo>
                      <a:lnTo>
                        <a:pt x="51" y="43"/>
                      </a:lnTo>
                      <a:lnTo>
                        <a:pt x="51" y="27"/>
                      </a:lnTo>
                      <a:lnTo>
                        <a:pt x="53" y="25"/>
                      </a:lnTo>
                      <a:lnTo>
                        <a:pt x="58" y="19"/>
                      </a:lnTo>
                      <a:lnTo>
                        <a:pt x="68" y="18"/>
                      </a:lnTo>
                      <a:lnTo>
                        <a:pt x="68" y="17"/>
                      </a:lnTo>
                      <a:lnTo>
                        <a:pt x="64" y="13"/>
                      </a:lnTo>
                      <a:lnTo>
                        <a:pt x="65" y="8"/>
                      </a:lnTo>
                      <a:lnTo>
                        <a:pt x="69" y="8"/>
                      </a:lnTo>
                      <a:lnTo>
                        <a:pt x="71" y="2"/>
                      </a:lnTo>
                      <a:lnTo>
                        <a:pt x="75" y="0"/>
                      </a:lnTo>
                      <a:lnTo>
                        <a:pt x="79" y="1"/>
                      </a:lnTo>
                      <a:lnTo>
                        <a:pt x="85" y="6"/>
                      </a:lnTo>
                      <a:lnTo>
                        <a:pt x="86" y="6"/>
                      </a:lnTo>
                      <a:lnTo>
                        <a:pt x="89" y="3"/>
                      </a:lnTo>
                      <a:lnTo>
                        <a:pt x="97" y="1"/>
                      </a:lnTo>
                      <a:lnTo>
                        <a:pt x="100" y="2"/>
                      </a:lnTo>
                      <a:lnTo>
                        <a:pt x="100" y="3"/>
                      </a:lnTo>
                      <a:lnTo>
                        <a:pt x="102" y="7"/>
                      </a:lnTo>
                      <a:lnTo>
                        <a:pt x="110" y="12"/>
                      </a:lnTo>
                      <a:lnTo>
                        <a:pt x="110" y="19"/>
                      </a:lnTo>
                      <a:lnTo>
                        <a:pt x="114" y="25"/>
                      </a:lnTo>
                      <a:lnTo>
                        <a:pt x="116" y="39"/>
                      </a:lnTo>
                      <a:lnTo>
                        <a:pt x="118" y="41"/>
                      </a:lnTo>
                      <a:lnTo>
                        <a:pt x="117" y="56"/>
                      </a:lnTo>
                      <a:lnTo>
                        <a:pt x="114" y="60"/>
                      </a:lnTo>
                      <a:lnTo>
                        <a:pt x="111" y="62"/>
                      </a:lnTo>
                      <a:lnTo>
                        <a:pt x="110" y="65"/>
                      </a:lnTo>
                      <a:lnTo>
                        <a:pt x="111" y="66"/>
                      </a:lnTo>
                      <a:lnTo>
                        <a:pt x="116" y="66"/>
                      </a:lnTo>
                      <a:lnTo>
                        <a:pt x="119" y="62"/>
                      </a:lnTo>
                      <a:lnTo>
                        <a:pt x="122" y="64"/>
                      </a:lnTo>
                      <a:lnTo>
                        <a:pt x="127" y="67"/>
                      </a:lnTo>
                      <a:lnTo>
                        <a:pt x="132" y="75"/>
                      </a:lnTo>
                      <a:lnTo>
                        <a:pt x="137" y="73"/>
                      </a:lnTo>
                      <a:lnTo>
                        <a:pt x="139" y="71"/>
                      </a:lnTo>
                      <a:lnTo>
                        <a:pt x="146" y="70"/>
                      </a:lnTo>
                      <a:lnTo>
                        <a:pt x="148" y="66"/>
                      </a:lnTo>
                      <a:lnTo>
                        <a:pt x="153" y="60"/>
                      </a:lnTo>
                      <a:lnTo>
                        <a:pt x="153" y="51"/>
                      </a:lnTo>
                      <a:lnTo>
                        <a:pt x="156" y="49"/>
                      </a:lnTo>
                      <a:lnTo>
                        <a:pt x="162" y="50"/>
                      </a:lnTo>
                      <a:lnTo>
                        <a:pt x="166" y="56"/>
                      </a:lnTo>
                      <a:lnTo>
                        <a:pt x="167" y="61"/>
                      </a:lnTo>
                      <a:lnTo>
                        <a:pt x="169" y="70"/>
                      </a:lnTo>
                      <a:lnTo>
                        <a:pt x="171" y="71"/>
                      </a:lnTo>
                      <a:lnTo>
                        <a:pt x="173" y="75"/>
                      </a:lnTo>
                      <a:lnTo>
                        <a:pt x="173" y="76"/>
                      </a:lnTo>
                      <a:lnTo>
                        <a:pt x="178" y="80"/>
                      </a:lnTo>
                      <a:lnTo>
                        <a:pt x="175" y="95"/>
                      </a:lnTo>
                      <a:lnTo>
                        <a:pt x="173" y="98"/>
                      </a:lnTo>
                      <a:lnTo>
                        <a:pt x="165" y="105"/>
                      </a:lnTo>
                      <a:lnTo>
                        <a:pt x="161" y="111"/>
                      </a:lnTo>
                      <a:lnTo>
                        <a:pt x="161" y="113"/>
                      </a:lnTo>
                      <a:lnTo>
                        <a:pt x="164" y="113"/>
                      </a:lnTo>
                      <a:lnTo>
                        <a:pt x="165" y="115"/>
                      </a:lnTo>
                      <a:lnTo>
                        <a:pt x="169" y="114"/>
                      </a:lnTo>
                      <a:lnTo>
                        <a:pt x="170" y="116"/>
                      </a:lnTo>
                      <a:lnTo>
                        <a:pt x="172" y="118"/>
                      </a:lnTo>
                      <a:lnTo>
                        <a:pt x="176" y="118"/>
                      </a:lnTo>
                      <a:lnTo>
                        <a:pt x="183" y="123"/>
                      </a:lnTo>
                      <a:lnTo>
                        <a:pt x="193" y="123"/>
                      </a:lnTo>
                      <a:lnTo>
                        <a:pt x="196" y="123"/>
                      </a:lnTo>
                      <a:lnTo>
                        <a:pt x="199" y="130"/>
                      </a:lnTo>
                      <a:lnTo>
                        <a:pt x="199" y="134"/>
                      </a:lnTo>
                      <a:lnTo>
                        <a:pt x="202" y="135"/>
                      </a:lnTo>
                      <a:lnTo>
                        <a:pt x="205" y="140"/>
                      </a:lnTo>
                      <a:lnTo>
                        <a:pt x="207" y="143"/>
                      </a:lnTo>
                      <a:lnTo>
                        <a:pt x="213" y="145"/>
                      </a:lnTo>
                      <a:lnTo>
                        <a:pt x="218" y="150"/>
                      </a:lnTo>
                      <a:lnTo>
                        <a:pt x="224" y="148"/>
                      </a:lnTo>
                      <a:lnTo>
                        <a:pt x="224" y="153"/>
                      </a:lnTo>
                      <a:lnTo>
                        <a:pt x="226" y="158"/>
                      </a:lnTo>
                      <a:lnTo>
                        <a:pt x="227" y="164"/>
                      </a:lnTo>
                      <a:lnTo>
                        <a:pt x="225" y="172"/>
                      </a:lnTo>
                      <a:lnTo>
                        <a:pt x="227" y="177"/>
                      </a:lnTo>
                      <a:lnTo>
                        <a:pt x="227" y="178"/>
                      </a:lnTo>
                      <a:lnTo>
                        <a:pt x="223" y="178"/>
                      </a:lnTo>
                      <a:lnTo>
                        <a:pt x="221" y="181"/>
                      </a:lnTo>
                      <a:lnTo>
                        <a:pt x="221" y="189"/>
                      </a:lnTo>
                      <a:lnTo>
                        <a:pt x="218" y="189"/>
                      </a:lnTo>
                      <a:lnTo>
                        <a:pt x="218" y="191"/>
                      </a:lnTo>
                      <a:lnTo>
                        <a:pt x="218" y="196"/>
                      </a:lnTo>
                      <a:lnTo>
                        <a:pt x="216" y="201"/>
                      </a:lnTo>
                      <a:lnTo>
                        <a:pt x="218" y="228"/>
                      </a:lnTo>
                      <a:lnTo>
                        <a:pt x="196" y="224"/>
                      </a:lnTo>
                      <a:lnTo>
                        <a:pt x="189" y="220"/>
                      </a:lnTo>
                      <a:lnTo>
                        <a:pt x="186" y="217"/>
                      </a:lnTo>
                      <a:lnTo>
                        <a:pt x="180" y="217"/>
                      </a:lnTo>
                      <a:lnTo>
                        <a:pt x="169" y="215"/>
                      </a:lnTo>
                      <a:lnTo>
                        <a:pt x="160" y="210"/>
                      </a:lnTo>
                      <a:lnTo>
                        <a:pt x="154" y="206"/>
                      </a:lnTo>
                      <a:lnTo>
                        <a:pt x="144" y="201"/>
                      </a:lnTo>
                      <a:lnTo>
                        <a:pt x="133" y="193"/>
                      </a:lnTo>
                      <a:lnTo>
                        <a:pt x="119" y="188"/>
                      </a:lnTo>
                      <a:lnTo>
                        <a:pt x="105" y="169"/>
                      </a:lnTo>
                      <a:lnTo>
                        <a:pt x="69" y="141"/>
                      </a:lnTo>
                      <a:lnTo>
                        <a:pt x="64" y="135"/>
                      </a:lnTo>
                      <a:lnTo>
                        <a:pt x="59" y="131"/>
                      </a:lnTo>
                      <a:lnTo>
                        <a:pt x="49" y="129"/>
                      </a:lnTo>
                      <a:lnTo>
                        <a:pt x="36" y="123"/>
                      </a:lnTo>
                      <a:lnTo>
                        <a:pt x="28" y="109"/>
                      </a:lnTo>
                      <a:lnTo>
                        <a:pt x="19" y="105"/>
                      </a:lnTo>
                      <a:lnTo>
                        <a:pt x="16" y="103"/>
                      </a:lnTo>
                      <a:lnTo>
                        <a:pt x="16" y="98"/>
                      </a:lnTo>
                      <a:lnTo>
                        <a:pt x="15" y="95"/>
                      </a:lnTo>
                      <a:lnTo>
                        <a:pt x="4" y="92"/>
                      </a:lnTo>
                      <a:lnTo>
                        <a:pt x="3" y="88"/>
                      </a:lnTo>
                      <a:lnTo>
                        <a:pt x="0" y="88"/>
                      </a:lnTo>
                      <a:lnTo>
                        <a:pt x="3" y="87"/>
                      </a:lnTo>
                      <a:lnTo>
                        <a:pt x="3" y="86"/>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20" name="Freeform 40"/>
                <p:cNvSpPr>
                  <a:spLocks noChangeAspect="1"/>
                </p:cNvSpPr>
                <p:nvPr/>
              </p:nvSpPr>
              <p:spPr bwMode="gray">
                <a:xfrm>
                  <a:off x="4806156" y="3449984"/>
                  <a:ext cx="204788" cy="169863"/>
                </a:xfrm>
                <a:custGeom>
                  <a:avLst/>
                  <a:gdLst/>
                  <a:ahLst/>
                  <a:cxnLst>
                    <a:cxn ang="0">
                      <a:pos x="48" y="85"/>
                    </a:cxn>
                    <a:cxn ang="0">
                      <a:pos x="55" y="67"/>
                    </a:cxn>
                    <a:cxn ang="0">
                      <a:pos x="75" y="43"/>
                    </a:cxn>
                    <a:cxn ang="0">
                      <a:pos x="96" y="9"/>
                    </a:cxn>
                    <a:cxn ang="0">
                      <a:pos x="139" y="3"/>
                    </a:cxn>
                    <a:cxn ang="0">
                      <a:pos x="199" y="20"/>
                    </a:cxn>
                    <a:cxn ang="0">
                      <a:pos x="233" y="48"/>
                    </a:cxn>
                    <a:cxn ang="0">
                      <a:pos x="264" y="30"/>
                    </a:cxn>
                    <a:cxn ang="0">
                      <a:pos x="303" y="37"/>
                    </a:cxn>
                    <a:cxn ang="0">
                      <a:pos x="362" y="58"/>
                    </a:cxn>
                    <a:cxn ang="0">
                      <a:pos x="406" y="32"/>
                    </a:cxn>
                    <a:cxn ang="0">
                      <a:pos x="459" y="30"/>
                    </a:cxn>
                    <a:cxn ang="0">
                      <a:pos x="496" y="26"/>
                    </a:cxn>
                    <a:cxn ang="0">
                      <a:pos x="517" y="36"/>
                    </a:cxn>
                    <a:cxn ang="0">
                      <a:pos x="544" y="22"/>
                    </a:cxn>
                    <a:cxn ang="0">
                      <a:pos x="558" y="15"/>
                    </a:cxn>
                    <a:cxn ang="0">
                      <a:pos x="571" y="3"/>
                    </a:cxn>
                    <a:cxn ang="0">
                      <a:pos x="581" y="20"/>
                    </a:cxn>
                    <a:cxn ang="0">
                      <a:pos x="604" y="43"/>
                    </a:cxn>
                    <a:cxn ang="0">
                      <a:pos x="624" y="76"/>
                    </a:cxn>
                    <a:cxn ang="0">
                      <a:pos x="639" y="84"/>
                    </a:cxn>
                    <a:cxn ang="0">
                      <a:pos x="642" y="119"/>
                    </a:cxn>
                    <a:cxn ang="0">
                      <a:pos x="604" y="142"/>
                    </a:cxn>
                    <a:cxn ang="0">
                      <a:pos x="587" y="159"/>
                    </a:cxn>
                    <a:cxn ang="0">
                      <a:pos x="567" y="207"/>
                    </a:cxn>
                    <a:cxn ang="0">
                      <a:pos x="554" y="257"/>
                    </a:cxn>
                    <a:cxn ang="0">
                      <a:pos x="549" y="280"/>
                    </a:cxn>
                    <a:cxn ang="0">
                      <a:pos x="517" y="315"/>
                    </a:cxn>
                    <a:cxn ang="0">
                      <a:pos x="501" y="360"/>
                    </a:cxn>
                    <a:cxn ang="0">
                      <a:pos x="478" y="406"/>
                    </a:cxn>
                    <a:cxn ang="0">
                      <a:pos x="447" y="401"/>
                    </a:cxn>
                    <a:cxn ang="0">
                      <a:pos x="440" y="392"/>
                    </a:cxn>
                    <a:cxn ang="0">
                      <a:pos x="392" y="386"/>
                    </a:cxn>
                    <a:cxn ang="0">
                      <a:pos x="371" y="403"/>
                    </a:cxn>
                    <a:cxn ang="0">
                      <a:pos x="344" y="427"/>
                    </a:cxn>
                    <a:cxn ang="0">
                      <a:pos x="330" y="472"/>
                    </a:cxn>
                    <a:cxn ang="0">
                      <a:pos x="313" y="497"/>
                    </a:cxn>
                    <a:cxn ang="0">
                      <a:pos x="304" y="497"/>
                    </a:cxn>
                    <a:cxn ang="0">
                      <a:pos x="276" y="516"/>
                    </a:cxn>
                    <a:cxn ang="0">
                      <a:pos x="237" y="515"/>
                    </a:cxn>
                    <a:cxn ang="0">
                      <a:pos x="227" y="524"/>
                    </a:cxn>
                    <a:cxn ang="0">
                      <a:pos x="216" y="522"/>
                    </a:cxn>
                    <a:cxn ang="0">
                      <a:pos x="193" y="532"/>
                    </a:cxn>
                    <a:cxn ang="0">
                      <a:pos x="180" y="524"/>
                    </a:cxn>
                    <a:cxn ang="0">
                      <a:pos x="151" y="500"/>
                    </a:cxn>
                    <a:cxn ang="0">
                      <a:pos x="151" y="467"/>
                    </a:cxn>
                    <a:cxn ang="0">
                      <a:pos x="136" y="454"/>
                    </a:cxn>
                    <a:cxn ang="0">
                      <a:pos x="126" y="444"/>
                    </a:cxn>
                    <a:cxn ang="0">
                      <a:pos x="96" y="417"/>
                    </a:cxn>
                    <a:cxn ang="0">
                      <a:pos x="5" y="417"/>
                    </a:cxn>
                    <a:cxn ang="0">
                      <a:pos x="1" y="366"/>
                    </a:cxn>
                    <a:cxn ang="0">
                      <a:pos x="6" y="295"/>
                    </a:cxn>
                    <a:cxn ang="0">
                      <a:pos x="23" y="248"/>
                    </a:cxn>
                    <a:cxn ang="0">
                      <a:pos x="49" y="218"/>
                    </a:cxn>
                    <a:cxn ang="0">
                      <a:pos x="53" y="208"/>
                    </a:cxn>
                    <a:cxn ang="0">
                      <a:pos x="48" y="197"/>
                    </a:cxn>
                    <a:cxn ang="0">
                      <a:pos x="58" y="189"/>
                    </a:cxn>
                    <a:cxn ang="0">
                      <a:pos x="55" y="154"/>
                    </a:cxn>
                    <a:cxn ang="0">
                      <a:pos x="43" y="134"/>
                    </a:cxn>
                  </a:cxnLst>
                  <a:rect l="0" t="0" r="r" b="b"/>
                  <a:pathLst>
                    <a:path w="642" h="532">
                      <a:moveTo>
                        <a:pt x="49" y="117"/>
                      </a:moveTo>
                      <a:lnTo>
                        <a:pt x="50" y="110"/>
                      </a:lnTo>
                      <a:lnTo>
                        <a:pt x="48" y="85"/>
                      </a:lnTo>
                      <a:lnTo>
                        <a:pt x="49" y="76"/>
                      </a:lnTo>
                      <a:lnTo>
                        <a:pt x="51" y="72"/>
                      </a:lnTo>
                      <a:lnTo>
                        <a:pt x="55" y="67"/>
                      </a:lnTo>
                      <a:lnTo>
                        <a:pt x="62" y="63"/>
                      </a:lnTo>
                      <a:lnTo>
                        <a:pt x="67" y="57"/>
                      </a:lnTo>
                      <a:lnTo>
                        <a:pt x="75" y="43"/>
                      </a:lnTo>
                      <a:lnTo>
                        <a:pt x="77" y="25"/>
                      </a:lnTo>
                      <a:lnTo>
                        <a:pt x="78" y="21"/>
                      </a:lnTo>
                      <a:lnTo>
                        <a:pt x="96" y="9"/>
                      </a:lnTo>
                      <a:lnTo>
                        <a:pt x="115" y="4"/>
                      </a:lnTo>
                      <a:lnTo>
                        <a:pt x="133" y="4"/>
                      </a:lnTo>
                      <a:lnTo>
                        <a:pt x="139" y="3"/>
                      </a:lnTo>
                      <a:lnTo>
                        <a:pt x="147" y="0"/>
                      </a:lnTo>
                      <a:lnTo>
                        <a:pt x="162" y="2"/>
                      </a:lnTo>
                      <a:lnTo>
                        <a:pt x="199" y="20"/>
                      </a:lnTo>
                      <a:lnTo>
                        <a:pt x="221" y="41"/>
                      </a:lnTo>
                      <a:lnTo>
                        <a:pt x="228" y="46"/>
                      </a:lnTo>
                      <a:lnTo>
                        <a:pt x="233" y="48"/>
                      </a:lnTo>
                      <a:lnTo>
                        <a:pt x="242" y="48"/>
                      </a:lnTo>
                      <a:lnTo>
                        <a:pt x="248" y="38"/>
                      </a:lnTo>
                      <a:lnTo>
                        <a:pt x="264" y="30"/>
                      </a:lnTo>
                      <a:lnTo>
                        <a:pt x="274" y="27"/>
                      </a:lnTo>
                      <a:lnTo>
                        <a:pt x="286" y="27"/>
                      </a:lnTo>
                      <a:lnTo>
                        <a:pt x="303" y="37"/>
                      </a:lnTo>
                      <a:lnTo>
                        <a:pt x="327" y="52"/>
                      </a:lnTo>
                      <a:lnTo>
                        <a:pt x="339" y="56"/>
                      </a:lnTo>
                      <a:lnTo>
                        <a:pt x="362" y="58"/>
                      </a:lnTo>
                      <a:lnTo>
                        <a:pt x="375" y="57"/>
                      </a:lnTo>
                      <a:lnTo>
                        <a:pt x="389" y="47"/>
                      </a:lnTo>
                      <a:lnTo>
                        <a:pt x="406" y="32"/>
                      </a:lnTo>
                      <a:lnTo>
                        <a:pt x="415" y="27"/>
                      </a:lnTo>
                      <a:lnTo>
                        <a:pt x="441" y="27"/>
                      </a:lnTo>
                      <a:lnTo>
                        <a:pt x="459" y="30"/>
                      </a:lnTo>
                      <a:lnTo>
                        <a:pt x="469" y="26"/>
                      </a:lnTo>
                      <a:lnTo>
                        <a:pt x="489" y="24"/>
                      </a:lnTo>
                      <a:lnTo>
                        <a:pt x="496" y="26"/>
                      </a:lnTo>
                      <a:lnTo>
                        <a:pt x="503" y="30"/>
                      </a:lnTo>
                      <a:lnTo>
                        <a:pt x="511" y="32"/>
                      </a:lnTo>
                      <a:lnTo>
                        <a:pt x="517" y="36"/>
                      </a:lnTo>
                      <a:lnTo>
                        <a:pt x="528" y="36"/>
                      </a:lnTo>
                      <a:lnTo>
                        <a:pt x="534" y="32"/>
                      </a:lnTo>
                      <a:lnTo>
                        <a:pt x="544" y="22"/>
                      </a:lnTo>
                      <a:lnTo>
                        <a:pt x="544" y="21"/>
                      </a:lnTo>
                      <a:lnTo>
                        <a:pt x="550" y="16"/>
                      </a:lnTo>
                      <a:lnTo>
                        <a:pt x="558" y="15"/>
                      </a:lnTo>
                      <a:lnTo>
                        <a:pt x="564" y="15"/>
                      </a:lnTo>
                      <a:lnTo>
                        <a:pt x="570" y="3"/>
                      </a:lnTo>
                      <a:lnTo>
                        <a:pt x="571" y="3"/>
                      </a:lnTo>
                      <a:lnTo>
                        <a:pt x="574" y="0"/>
                      </a:lnTo>
                      <a:lnTo>
                        <a:pt x="577" y="11"/>
                      </a:lnTo>
                      <a:lnTo>
                        <a:pt x="581" y="20"/>
                      </a:lnTo>
                      <a:lnTo>
                        <a:pt x="588" y="30"/>
                      </a:lnTo>
                      <a:lnTo>
                        <a:pt x="599" y="36"/>
                      </a:lnTo>
                      <a:lnTo>
                        <a:pt x="604" y="43"/>
                      </a:lnTo>
                      <a:lnTo>
                        <a:pt x="613" y="65"/>
                      </a:lnTo>
                      <a:lnTo>
                        <a:pt x="623" y="73"/>
                      </a:lnTo>
                      <a:lnTo>
                        <a:pt x="624" y="76"/>
                      </a:lnTo>
                      <a:lnTo>
                        <a:pt x="635" y="80"/>
                      </a:lnTo>
                      <a:lnTo>
                        <a:pt x="636" y="81"/>
                      </a:lnTo>
                      <a:lnTo>
                        <a:pt x="639" y="84"/>
                      </a:lnTo>
                      <a:lnTo>
                        <a:pt x="641" y="89"/>
                      </a:lnTo>
                      <a:lnTo>
                        <a:pt x="640" y="106"/>
                      </a:lnTo>
                      <a:lnTo>
                        <a:pt x="642" y="119"/>
                      </a:lnTo>
                      <a:lnTo>
                        <a:pt x="623" y="132"/>
                      </a:lnTo>
                      <a:lnTo>
                        <a:pt x="620" y="135"/>
                      </a:lnTo>
                      <a:lnTo>
                        <a:pt x="604" y="142"/>
                      </a:lnTo>
                      <a:lnTo>
                        <a:pt x="601" y="143"/>
                      </a:lnTo>
                      <a:lnTo>
                        <a:pt x="592" y="153"/>
                      </a:lnTo>
                      <a:lnTo>
                        <a:pt x="587" y="159"/>
                      </a:lnTo>
                      <a:lnTo>
                        <a:pt x="583" y="166"/>
                      </a:lnTo>
                      <a:lnTo>
                        <a:pt x="576" y="189"/>
                      </a:lnTo>
                      <a:lnTo>
                        <a:pt x="567" y="207"/>
                      </a:lnTo>
                      <a:lnTo>
                        <a:pt x="564" y="218"/>
                      </a:lnTo>
                      <a:lnTo>
                        <a:pt x="562" y="229"/>
                      </a:lnTo>
                      <a:lnTo>
                        <a:pt x="554" y="257"/>
                      </a:lnTo>
                      <a:lnTo>
                        <a:pt x="553" y="269"/>
                      </a:lnTo>
                      <a:lnTo>
                        <a:pt x="551" y="275"/>
                      </a:lnTo>
                      <a:lnTo>
                        <a:pt x="549" y="280"/>
                      </a:lnTo>
                      <a:lnTo>
                        <a:pt x="534" y="287"/>
                      </a:lnTo>
                      <a:lnTo>
                        <a:pt x="523" y="299"/>
                      </a:lnTo>
                      <a:lnTo>
                        <a:pt x="517" y="315"/>
                      </a:lnTo>
                      <a:lnTo>
                        <a:pt x="513" y="331"/>
                      </a:lnTo>
                      <a:lnTo>
                        <a:pt x="511" y="338"/>
                      </a:lnTo>
                      <a:lnTo>
                        <a:pt x="501" y="360"/>
                      </a:lnTo>
                      <a:lnTo>
                        <a:pt x="483" y="391"/>
                      </a:lnTo>
                      <a:lnTo>
                        <a:pt x="481" y="400"/>
                      </a:lnTo>
                      <a:lnTo>
                        <a:pt x="478" y="406"/>
                      </a:lnTo>
                      <a:lnTo>
                        <a:pt x="469" y="409"/>
                      </a:lnTo>
                      <a:lnTo>
                        <a:pt x="456" y="408"/>
                      </a:lnTo>
                      <a:lnTo>
                        <a:pt x="447" y="401"/>
                      </a:lnTo>
                      <a:lnTo>
                        <a:pt x="443" y="398"/>
                      </a:lnTo>
                      <a:lnTo>
                        <a:pt x="443" y="397"/>
                      </a:lnTo>
                      <a:lnTo>
                        <a:pt x="440" y="392"/>
                      </a:lnTo>
                      <a:lnTo>
                        <a:pt x="429" y="382"/>
                      </a:lnTo>
                      <a:lnTo>
                        <a:pt x="414" y="381"/>
                      </a:lnTo>
                      <a:lnTo>
                        <a:pt x="392" y="386"/>
                      </a:lnTo>
                      <a:lnTo>
                        <a:pt x="377" y="386"/>
                      </a:lnTo>
                      <a:lnTo>
                        <a:pt x="375" y="386"/>
                      </a:lnTo>
                      <a:lnTo>
                        <a:pt x="371" y="403"/>
                      </a:lnTo>
                      <a:lnTo>
                        <a:pt x="360" y="408"/>
                      </a:lnTo>
                      <a:lnTo>
                        <a:pt x="352" y="416"/>
                      </a:lnTo>
                      <a:lnTo>
                        <a:pt x="344" y="427"/>
                      </a:lnTo>
                      <a:lnTo>
                        <a:pt x="335" y="443"/>
                      </a:lnTo>
                      <a:lnTo>
                        <a:pt x="332" y="458"/>
                      </a:lnTo>
                      <a:lnTo>
                        <a:pt x="330" y="472"/>
                      </a:lnTo>
                      <a:lnTo>
                        <a:pt x="327" y="481"/>
                      </a:lnTo>
                      <a:lnTo>
                        <a:pt x="320" y="490"/>
                      </a:lnTo>
                      <a:lnTo>
                        <a:pt x="313" y="497"/>
                      </a:lnTo>
                      <a:lnTo>
                        <a:pt x="313" y="504"/>
                      </a:lnTo>
                      <a:lnTo>
                        <a:pt x="309" y="498"/>
                      </a:lnTo>
                      <a:lnTo>
                        <a:pt x="304" y="497"/>
                      </a:lnTo>
                      <a:lnTo>
                        <a:pt x="301" y="505"/>
                      </a:lnTo>
                      <a:lnTo>
                        <a:pt x="300" y="517"/>
                      </a:lnTo>
                      <a:lnTo>
                        <a:pt x="276" y="516"/>
                      </a:lnTo>
                      <a:lnTo>
                        <a:pt x="265" y="517"/>
                      </a:lnTo>
                      <a:lnTo>
                        <a:pt x="242" y="508"/>
                      </a:lnTo>
                      <a:lnTo>
                        <a:pt x="237" y="515"/>
                      </a:lnTo>
                      <a:lnTo>
                        <a:pt x="234" y="516"/>
                      </a:lnTo>
                      <a:lnTo>
                        <a:pt x="231" y="521"/>
                      </a:lnTo>
                      <a:lnTo>
                        <a:pt x="227" y="524"/>
                      </a:lnTo>
                      <a:lnTo>
                        <a:pt x="225" y="524"/>
                      </a:lnTo>
                      <a:lnTo>
                        <a:pt x="221" y="525"/>
                      </a:lnTo>
                      <a:lnTo>
                        <a:pt x="216" y="522"/>
                      </a:lnTo>
                      <a:lnTo>
                        <a:pt x="212" y="525"/>
                      </a:lnTo>
                      <a:lnTo>
                        <a:pt x="210" y="524"/>
                      </a:lnTo>
                      <a:lnTo>
                        <a:pt x="193" y="532"/>
                      </a:lnTo>
                      <a:lnTo>
                        <a:pt x="190" y="524"/>
                      </a:lnTo>
                      <a:lnTo>
                        <a:pt x="182" y="524"/>
                      </a:lnTo>
                      <a:lnTo>
                        <a:pt x="180" y="524"/>
                      </a:lnTo>
                      <a:lnTo>
                        <a:pt x="168" y="521"/>
                      </a:lnTo>
                      <a:lnTo>
                        <a:pt x="163" y="513"/>
                      </a:lnTo>
                      <a:lnTo>
                        <a:pt x="151" y="500"/>
                      </a:lnTo>
                      <a:lnTo>
                        <a:pt x="146" y="482"/>
                      </a:lnTo>
                      <a:lnTo>
                        <a:pt x="146" y="471"/>
                      </a:lnTo>
                      <a:lnTo>
                        <a:pt x="151" y="467"/>
                      </a:lnTo>
                      <a:lnTo>
                        <a:pt x="147" y="467"/>
                      </a:lnTo>
                      <a:lnTo>
                        <a:pt x="140" y="465"/>
                      </a:lnTo>
                      <a:lnTo>
                        <a:pt x="136" y="454"/>
                      </a:lnTo>
                      <a:lnTo>
                        <a:pt x="133" y="451"/>
                      </a:lnTo>
                      <a:lnTo>
                        <a:pt x="130" y="445"/>
                      </a:lnTo>
                      <a:lnTo>
                        <a:pt x="126" y="444"/>
                      </a:lnTo>
                      <a:lnTo>
                        <a:pt x="124" y="439"/>
                      </a:lnTo>
                      <a:lnTo>
                        <a:pt x="117" y="429"/>
                      </a:lnTo>
                      <a:lnTo>
                        <a:pt x="96" y="417"/>
                      </a:lnTo>
                      <a:lnTo>
                        <a:pt x="86" y="416"/>
                      </a:lnTo>
                      <a:lnTo>
                        <a:pt x="64" y="413"/>
                      </a:lnTo>
                      <a:lnTo>
                        <a:pt x="5" y="417"/>
                      </a:lnTo>
                      <a:lnTo>
                        <a:pt x="2" y="414"/>
                      </a:lnTo>
                      <a:lnTo>
                        <a:pt x="0" y="375"/>
                      </a:lnTo>
                      <a:lnTo>
                        <a:pt x="1" y="366"/>
                      </a:lnTo>
                      <a:lnTo>
                        <a:pt x="6" y="345"/>
                      </a:lnTo>
                      <a:lnTo>
                        <a:pt x="5" y="315"/>
                      </a:lnTo>
                      <a:lnTo>
                        <a:pt x="6" y="295"/>
                      </a:lnTo>
                      <a:lnTo>
                        <a:pt x="10" y="283"/>
                      </a:lnTo>
                      <a:lnTo>
                        <a:pt x="22" y="263"/>
                      </a:lnTo>
                      <a:lnTo>
                        <a:pt x="23" y="248"/>
                      </a:lnTo>
                      <a:lnTo>
                        <a:pt x="26" y="239"/>
                      </a:lnTo>
                      <a:lnTo>
                        <a:pt x="34" y="229"/>
                      </a:lnTo>
                      <a:lnTo>
                        <a:pt x="49" y="218"/>
                      </a:lnTo>
                      <a:lnTo>
                        <a:pt x="49" y="212"/>
                      </a:lnTo>
                      <a:lnTo>
                        <a:pt x="53" y="209"/>
                      </a:lnTo>
                      <a:lnTo>
                        <a:pt x="53" y="208"/>
                      </a:lnTo>
                      <a:lnTo>
                        <a:pt x="53" y="204"/>
                      </a:lnTo>
                      <a:lnTo>
                        <a:pt x="48" y="199"/>
                      </a:lnTo>
                      <a:lnTo>
                        <a:pt x="48" y="197"/>
                      </a:lnTo>
                      <a:lnTo>
                        <a:pt x="50" y="191"/>
                      </a:lnTo>
                      <a:lnTo>
                        <a:pt x="53" y="189"/>
                      </a:lnTo>
                      <a:lnTo>
                        <a:pt x="58" y="189"/>
                      </a:lnTo>
                      <a:lnTo>
                        <a:pt x="59" y="187"/>
                      </a:lnTo>
                      <a:lnTo>
                        <a:pt x="59" y="169"/>
                      </a:lnTo>
                      <a:lnTo>
                        <a:pt x="55" y="154"/>
                      </a:lnTo>
                      <a:lnTo>
                        <a:pt x="54" y="149"/>
                      </a:lnTo>
                      <a:lnTo>
                        <a:pt x="44" y="139"/>
                      </a:lnTo>
                      <a:lnTo>
                        <a:pt x="43" y="134"/>
                      </a:lnTo>
                      <a:lnTo>
                        <a:pt x="44" y="123"/>
                      </a:lnTo>
                      <a:lnTo>
                        <a:pt x="49" y="11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21" name="Freeform 41"/>
                <p:cNvSpPr>
                  <a:spLocks noChangeAspect="1"/>
                </p:cNvSpPr>
                <p:nvPr/>
              </p:nvSpPr>
              <p:spPr bwMode="gray">
                <a:xfrm>
                  <a:off x="4952206" y="3627784"/>
                  <a:ext cx="133350" cy="152400"/>
                </a:xfrm>
                <a:custGeom>
                  <a:avLst/>
                  <a:gdLst/>
                  <a:ahLst/>
                  <a:cxnLst>
                    <a:cxn ang="0">
                      <a:pos x="408" y="5"/>
                    </a:cxn>
                    <a:cxn ang="0">
                      <a:pos x="377" y="16"/>
                    </a:cxn>
                    <a:cxn ang="0">
                      <a:pos x="343" y="0"/>
                    </a:cxn>
                    <a:cxn ang="0">
                      <a:pos x="300" y="17"/>
                    </a:cxn>
                    <a:cxn ang="0">
                      <a:pos x="274" y="47"/>
                    </a:cxn>
                    <a:cxn ang="0">
                      <a:pos x="274" y="101"/>
                    </a:cxn>
                    <a:cxn ang="0">
                      <a:pos x="267" y="114"/>
                    </a:cxn>
                    <a:cxn ang="0">
                      <a:pos x="234" y="96"/>
                    </a:cxn>
                    <a:cxn ang="0">
                      <a:pos x="205" y="90"/>
                    </a:cxn>
                    <a:cxn ang="0">
                      <a:pos x="118" y="84"/>
                    </a:cxn>
                    <a:cxn ang="0">
                      <a:pos x="111" y="117"/>
                    </a:cxn>
                    <a:cxn ang="0">
                      <a:pos x="121" y="140"/>
                    </a:cxn>
                    <a:cxn ang="0">
                      <a:pos x="166" y="124"/>
                    </a:cxn>
                    <a:cxn ang="0">
                      <a:pos x="177" y="157"/>
                    </a:cxn>
                    <a:cxn ang="0">
                      <a:pos x="158" y="204"/>
                    </a:cxn>
                    <a:cxn ang="0">
                      <a:pos x="173" y="246"/>
                    </a:cxn>
                    <a:cxn ang="0">
                      <a:pos x="169" y="275"/>
                    </a:cxn>
                    <a:cxn ang="0">
                      <a:pos x="161" y="329"/>
                    </a:cxn>
                    <a:cxn ang="0">
                      <a:pos x="127" y="318"/>
                    </a:cxn>
                    <a:cxn ang="0">
                      <a:pos x="92" y="310"/>
                    </a:cxn>
                    <a:cxn ang="0">
                      <a:pos x="74" y="313"/>
                    </a:cxn>
                    <a:cxn ang="0">
                      <a:pos x="42" y="333"/>
                    </a:cxn>
                    <a:cxn ang="0">
                      <a:pos x="27" y="350"/>
                    </a:cxn>
                    <a:cxn ang="0">
                      <a:pos x="31" y="375"/>
                    </a:cxn>
                    <a:cxn ang="0">
                      <a:pos x="31" y="394"/>
                    </a:cxn>
                    <a:cxn ang="0">
                      <a:pos x="8" y="397"/>
                    </a:cxn>
                    <a:cxn ang="0">
                      <a:pos x="0" y="419"/>
                    </a:cxn>
                    <a:cxn ang="0">
                      <a:pos x="19" y="434"/>
                    </a:cxn>
                    <a:cxn ang="0">
                      <a:pos x="40" y="456"/>
                    </a:cxn>
                    <a:cxn ang="0">
                      <a:pos x="63" y="469"/>
                    </a:cxn>
                    <a:cxn ang="0">
                      <a:pos x="80" y="449"/>
                    </a:cxn>
                    <a:cxn ang="0">
                      <a:pos x="100" y="447"/>
                    </a:cxn>
                    <a:cxn ang="0">
                      <a:pos x="121" y="468"/>
                    </a:cxn>
                    <a:cxn ang="0">
                      <a:pos x="140" y="452"/>
                    </a:cxn>
                    <a:cxn ang="0">
                      <a:pos x="161" y="444"/>
                    </a:cxn>
                    <a:cxn ang="0">
                      <a:pos x="177" y="445"/>
                    </a:cxn>
                    <a:cxn ang="0">
                      <a:pos x="188" y="466"/>
                    </a:cxn>
                    <a:cxn ang="0">
                      <a:pos x="232" y="437"/>
                    </a:cxn>
                    <a:cxn ang="0">
                      <a:pos x="261" y="415"/>
                    </a:cxn>
                    <a:cxn ang="0">
                      <a:pos x="278" y="376"/>
                    </a:cxn>
                    <a:cxn ang="0">
                      <a:pos x="282" y="337"/>
                    </a:cxn>
                    <a:cxn ang="0">
                      <a:pos x="312" y="280"/>
                    </a:cxn>
                    <a:cxn ang="0">
                      <a:pos x="348" y="254"/>
                    </a:cxn>
                    <a:cxn ang="0">
                      <a:pos x="364" y="237"/>
                    </a:cxn>
                    <a:cxn ang="0">
                      <a:pos x="372" y="141"/>
                    </a:cxn>
                    <a:cxn ang="0">
                      <a:pos x="391" y="73"/>
                    </a:cxn>
                    <a:cxn ang="0">
                      <a:pos x="417" y="17"/>
                    </a:cxn>
                  </a:cxnLst>
                  <a:rect l="0" t="0" r="r" b="b"/>
                  <a:pathLst>
                    <a:path w="417" h="479">
                      <a:moveTo>
                        <a:pt x="414" y="0"/>
                      </a:moveTo>
                      <a:lnTo>
                        <a:pt x="408" y="5"/>
                      </a:lnTo>
                      <a:lnTo>
                        <a:pt x="393" y="12"/>
                      </a:lnTo>
                      <a:lnTo>
                        <a:pt x="377" y="16"/>
                      </a:lnTo>
                      <a:lnTo>
                        <a:pt x="360" y="10"/>
                      </a:lnTo>
                      <a:lnTo>
                        <a:pt x="343" y="0"/>
                      </a:lnTo>
                      <a:lnTo>
                        <a:pt x="323" y="3"/>
                      </a:lnTo>
                      <a:lnTo>
                        <a:pt x="300" y="17"/>
                      </a:lnTo>
                      <a:lnTo>
                        <a:pt x="283" y="33"/>
                      </a:lnTo>
                      <a:lnTo>
                        <a:pt x="274" y="47"/>
                      </a:lnTo>
                      <a:lnTo>
                        <a:pt x="272" y="58"/>
                      </a:lnTo>
                      <a:lnTo>
                        <a:pt x="274" y="101"/>
                      </a:lnTo>
                      <a:lnTo>
                        <a:pt x="272" y="111"/>
                      </a:lnTo>
                      <a:lnTo>
                        <a:pt x="267" y="114"/>
                      </a:lnTo>
                      <a:lnTo>
                        <a:pt x="244" y="96"/>
                      </a:lnTo>
                      <a:lnTo>
                        <a:pt x="234" y="96"/>
                      </a:lnTo>
                      <a:lnTo>
                        <a:pt x="220" y="91"/>
                      </a:lnTo>
                      <a:lnTo>
                        <a:pt x="205" y="90"/>
                      </a:lnTo>
                      <a:lnTo>
                        <a:pt x="194" y="84"/>
                      </a:lnTo>
                      <a:lnTo>
                        <a:pt x="118" y="84"/>
                      </a:lnTo>
                      <a:lnTo>
                        <a:pt x="112" y="98"/>
                      </a:lnTo>
                      <a:lnTo>
                        <a:pt x="111" y="117"/>
                      </a:lnTo>
                      <a:lnTo>
                        <a:pt x="112" y="135"/>
                      </a:lnTo>
                      <a:lnTo>
                        <a:pt x="121" y="140"/>
                      </a:lnTo>
                      <a:lnTo>
                        <a:pt x="137" y="117"/>
                      </a:lnTo>
                      <a:lnTo>
                        <a:pt x="166" y="124"/>
                      </a:lnTo>
                      <a:lnTo>
                        <a:pt x="176" y="137"/>
                      </a:lnTo>
                      <a:lnTo>
                        <a:pt x="177" y="157"/>
                      </a:lnTo>
                      <a:lnTo>
                        <a:pt x="159" y="187"/>
                      </a:lnTo>
                      <a:lnTo>
                        <a:pt x="158" y="204"/>
                      </a:lnTo>
                      <a:lnTo>
                        <a:pt x="162" y="218"/>
                      </a:lnTo>
                      <a:lnTo>
                        <a:pt x="173" y="246"/>
                      </a:lnTo>
                      <a:lnTo>
                        <a:pt x="172" y="262"/>
                      </a:lnTo>
                      <a:lnTo>
                        <a:pt x="169" y="275"/>
                      </a:lnTo>
                      <a:lnTo>
                        <a:pt x="166" y="312"/>
                      </a:lnTo>
                      <a:lnTo>
                        <a:pt x="161" y="329"/>
                      </a:lnTo>
                      <a:lnTo>
                        <a:pt x="145" y="334"/>
                      </a:lnTo>
                      <a:lnTo>
                        <a:pt x="127" y="318"/>
                      </a:lnTo>
                      <a:lnTo>
                        <a:pt x="102" y="321"/>
                      </a:lnTo>
                      <a:lnTo>
                        <a:pt x="92" y="310"/>
                      </a:lnTo>
                      <a:lnTo>
                        <a:pt x="85" y="305"/>
                      </a:lnTo>
                      <a:lnTo>
                        <a:pt x="74" y="313"/>
                      </a:lnTo>
                      <a:lnTo>
                        <a:pt x="65" y="324"/>
                      </a:lnTo>
                      <a:lnTo>
                        <a:pt x="42" y="333"/>
                      </a:lnTo>
                      <a:lnTo>
                        <a:pt x="32" y="342"/>
                      </a:lnTo>
                      <a:lnTo>
                        <a:pt x="27" y="350"/>
                      </a:lnTo>
                      <a:lnTo>
                        <a:pt x="26" y="363"/>
                      </a:lnTo>
                      <a:lnTo>
                        <a:pt x="31" y="375"/>
                      </a:lnTo>
                      <a:lnTo>
                        <a:pt x="33" y="390"/>
                      </a:lnTo>
                      <a:lnTo>
                        <a:pt x="31" y="394"/>
                      </a:lnTo>
                      <a:lnTo>
                        <a:pt x="19" y="394"/>
                      </a:lnTo>
                      <a:lnTo>
                        <a:pt x="8" y="397"/>
                      </a:lnTo>
                      <a:lnTo>
                        <a:pt x="2" y="404"/>
                      </a:lnTo>
                      <a:lnTo>
                        <a:pt x="0" y="419"/>
                      </a:lnTo>
                      <a:lnTo>
                        <a:pt x="13" y="425"/>
                      </a:lnTo>
                      <a:lnTo>
                        <a:pt x="19" y="434"/>
                      </a:lnTo>
                      <a:lnTo>
                        <a:pt x="33" y="449"/>
                      </a:lnTo>
                      <a:lnTo>
                        <a:pt x="40" y="456"/>
                      </a:lnTo>
                      <a:lnTo>
                        <a:pt x="49" y="479"/>
                      </a:lnTo>
                      <a:lnTo>
                        <a:pt x="63" y="469"/>
                      </a:lnTo>
                      <a:lnTo>
                        <a:pt x="73" y="463"/>
                      </a:lnTo>
                      <a:lnTo>
                        <a:pt x="80" y="449"/>
                      </a:lnTo>
                      <a:lnTo>
                        <a:pt x="90" y="444"/>
                      </a:lnTo>
                      <a:lnTo>
                        <a:pt x="100" y="447"/>
                      </a:lnTo>
                      <a:lnTo>
                        <a:pt x="105" y="458"/>
                      </a:lnTo>
                      <a:lnTo>
                        <a:pt x="121" y="468"/>
                      </a:lnTo>
                      <a:lnTo>
                        <a:pt x="133" y="465"/>
                      </a:lnTo>
                      <a:lnTo>
                        <a:pt x="140" y="452"/>
                      </a:lnTo>
                      <a:lnTo>
                        <a:pt x="148" y="446"/>
                      </a:lnTo>
                      <a:lnTo>
                        <a:pt x="161" y="444"/>
                      </a:lnTo>
                      <a:lnTo>
                        <a:pt x="175" y="440"/>
                      </a:lnTo>
                      <a:lnTo>
                        <a:pt x="177" y="445"/>
                      </a:lnTo>
                      <a:lnTo>
                        <a:pt x="178" y="463"/>
                      </a:lnTo>
                      <a:lnTo>
                        <a:pt x="188" y="466"/>
                      </a:lnTo>
                      <a:lnTo>
                        <a:pt x="209" y="458"/>
                      </a:lnTo>
                      <a:lnTo>
                        <a:pt x="232" y="437"/>
                      </a:lnTo>
                      <a:lnTo>
                        <a:pt x="246" y="430"/>
                      </a:lnTo>
                      <a:lnTo>
                        <a:pt x="261" y="415"/>
                      </a:lnTo>
                      <a:lnTo>
                        <a:pt x="274" y="394"/>
                      </a:lnTo>
                      <a:lnTo>
                        <a:pt x="278" y="376"/>
                      </a:lnTo>
                      <a:lnTo>
                        <a:pt x="278" y="358"/>
                      </a:lnTo>
                      <a:lnTo>
                        <a:pt x="282" y="337"/>
                      </a:lnTo>
                      <a:lnTo>
                        <a:pt x="289" y="316"/>
                      </a:lnTo>
                      <a:lnTo>
                        <a:pt x="312" y="280"/>
                      </a:lnTo>
                      <a:lnTo>
                        <a:pt x="329" y="264"/>
                      </a:lnTo>
                      <a:lnTo>
                        <a:pt x="348" y="254"/>
                      </a:lnTo>
                      <a:lnTo>
                        <a:pt x="363" y="241"/>
                      </a:lnTo>
                      <a:lnTo>
                        <a:pt x="364" y="237"/>
                      </a:lnTo>
                      <a:lnTo>
                        <a:pt x="371" y="207"/>
                      </a:lnTo>
                      <a:lnTo>
                        <a:pt x="372" y="141"/>
                      </a:lnTo>
                      <a:lnTo>
                        <a:pt x="381" y="97"/>
                      </a:lnTo>
                      <a:lnTo>
                        <a:pt x="391" y="73"/>
                      </a:lnTo>
                      <a:lnTo>
                        <a:pt x="412" y="36"/>
                      </a:lnTo>
                      <a:lnTo>
                        <a:pt x="417" y="17"/>
                      </a:lnTo>
                      <a:lnTo>
                        <a:pt x="414"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22" name="Freeform 42"/>
                <p:cNvSpPr>
                  <a:spLocks noChangeAspect="1"/>
                </p:cNvSpPr>
                <p:nvPr/>
              </p:nvSpPr>
              <p:spPr bwMode="gray">
                <a:xfrm>
                  <a:off x="4922043" y="3653184"/>
                  <a:ext cx="33338" cy="22225"/>
                </a:xfrm>
                <a:custGeom>
                  <a:avLst/>
                  <a:gdLst/>
                  <a:ahLst/>
                  <a:cxnLst>
                    <a:cxn ang="0">
                      <a:pos x="107" y="0"/>
                    </a:cxn>
                    <a:cxn ang="0">
                      <a:pos x="67" y="0"/>
                    </a:cxn>
                    <a:cxn ang="0">
                      <a:pos x="25" y="3"/>
                    </a:cxn>
                    <a:cxn ang="0">
                      <a:pos x="21" y="4"/>
                    </a:cxn>
                    <a:cxn ang="0">
                      <a:pos x="21" y="14"/>
                    </a:cxn>
                    <a:cxn ang="0">
                      <a:pos x="14" y="26"/>
                    </a:cxn>
                    <a:cxn ang="0">
                      <a:pos x="11" y="37"/>
                    </a:cxn>
                    <a:cxn ang="0">
                      <a:pos x="0" y="56"/>
                    </a:cxn>
                    <a:cxn ang="0">
                      <a:pos x="15" y="63"/>
                    </a:cxn>
                    <a:cxn ang="0">
                      <a:pos x="15" y="65"/>
                    </a:cxn>
                    <a:cxn ang="0">
                      <a:pos x="13" y="69"/>
                    </a:cxn>
                    <a:cxn ang="0">
                      <a:pos x="13" y="68"/>
                    </a:cxn>
                    <a:cxn ang="0">
                      <a:pos x="36" y="63"/>
                    </a:cxn>
                    <a:cxn ang="0">
                      <a:pos x="107" y="60"/>
                    </a:cxn>
                    <a:cxn ang="0">
                      <a:pos x="105" y="58"/>
                    </a:cxn>
                    <a:cxn ang="0">
                      <a:pos x="102" y="38"/>
                    </a:cxn>
                    <a:cxn ang="0">
                      <a:pos x="101" y="15"/>
                    </a:cxn>
                    <a:cxn ang="0">
                      <a:pos x="107" y="0"/>
                    </a:cxn>
                  </a:cxnLst>
                  <a:rect l="0" t="0" r="r" b="b"/>
                  <a:pathLst>
                    <a:path w="107" h="69">
                      <a:moveTo>
                        <a:pt x="107" y="0"/>
                      </a:moveTo>
                      <a:lnTo>
                        <a:pt x="67" y="0"/>
                      </a:lnTo>
                      <a:lnTo>
                        <a:pt x="25" y="3"/>
                      </a:lnTo>
                      <a:lnTo>
                        <a:pt x="21" y="4"/>
                      </a:lnTo>
                      <a:lnTo>
                        <a:pt x="21" y="14"/>
                      </a:lnTo>
                      <a:lnTo>
                        <a:pt x="14" y="26"/>
                      </a:lnTo>
                      <a:lnTo>
                        <a:pt x="11" y="37"/>
                      </a:lnTo>
                      <a:lnTo>
                        <a:pt x="0" y="56"/>
                      </a:lnTo>
                      <a:lnTo>
                        <a:pt x="15" y="63"/>
                      </a:lnTo>
                      <a:lnTo>
                        <a:pt x="15" y="65"/>
                      </a:lnTo>
                      <a:lnTo>
                        <a:pt x="13" y="69"/>
                      </a:lnTo>
                      <a:lnTo>
                        <a:pt x="13" y="68"/>
                      </a:lnTo>
                      <a:lnTo>
                        <a:pt x="36" y="63"/>
                      </a:lnTo>
                      <a:lnTo>
                        <a:pt x="107" y="60"/>
                      </a:lnTo>
                      <a:lnTo>
                        <a:pt x="105" y="58"/>
                      </a:lnTo>
                      <a:lnTo>
                        <a:pt x="102" y="38"/>
                      </a:lnTo>
                      <a:lnTo>
                        <a:pt x="101" y="15"/>
                      </a:lnTo>
                      <a:lnTo>
                        <a:pt x="107" y="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23" name="Freeform 43"/>
                <p:cNvSpPr>
                  <a:spLocks noChangeAspect="1"/>
                </p:cNvSpPr>
                <p:nvPr/>
              </p:nvSpPr>
              <p:spPr bwMode="gray">
                <a:xfrm>
                  <a:off x="5268117" y="3732559"/>
                  <a:ext cx="28575" cy="34925"/>
                </a:xfrm>
                <a:custGeom>
                  <a:avLst/>
                  <a:gdLst/>
                  <a:ahLst/>
                  <a:cxnLst>
                    <a:cxn ang="0">
                      <a:pos x="83" y="5"/>
                    </a:cxn>
                    <a:cxn ang="0">
                      <a:pos x="81" y="1"/>
                    </a:cxn>
                    <a:cxn ang="0">
                      <a:pos x="76" y="1"/>
                    </a:cxn>
                    <a:cxn ang="0">
                      <a:pos x="76" y="0"/>
                    </a:cxn>
                    <a:cxn ang="0">
                      <a:pos x="71" y="0"/>
                    </a:cxn>
                    <a:cxn ang="0">
                      <a:pos x="59" y="4"/>
                    </a:cxn>
                    <a:cxn ang="0">
                      <a:pos x="49" y="4"/>
                    </a:cxn>
                    <a:cxn ang="0">
                      <a:pos x="46" y="6"/>
                    </a:cxn>
                    <a:cxn ang="0">
                      <a:pos x="45" y="9"/>
                    </a:cxn>
                    <a:cxn ang="0">
                      <a:pos x="45" y="17"/>
                    </a:cxn>
                    <a:cxn ang="0">
                      <a:pos x="41" y="22"/>
                    </a:cxn>
                    <a:cxn ang="0">
                      <a:pos x="33" y="22"/>
                    </a:cxn>
                    <a:cxn ang="0">
                      <a:pos x="28" y="25"/>
                    </a:cxn>
                    <a:cxn ang="0">
                      <a:pos x="22" y="26"/>
                    </a:cxn>
                    <a:cxn ang="0">
                      <a:pos x="19" y="25"/>
                    </a:cxn>
                    <a:cxn ang="0">
                      <a:pos x="16" y="16"/>
                    </a:cxn>
                    <a:cxn ang="0">
                      <a:pos x="13" y="11"/>
                    </a:cxn>
                    <a:cxn ang="0">
                      <a:pos x="11" y="10"/>
                    </a:cxn>
                    <a:cxn ang="0">
                      <a:pos x="6" y="10"/>
                    </a:cxn>
                    <a:cxn ang="0">
                      <a:pos x="1" y="13"/>
                    </a:cxn>
                    <a:cxn ang="0">
                      <a:pos x="1" y="22"/>
                    </a:cxn>
                    <a:cxn ang="0">
                      <a:pos x="0" y="22"/>
                    </a:cxn>
                    <a:cxn ang="0">
                      <a:pos x="6" y="28"/>
                    </a:cxn>
                    <a:cxn ang="0">
                      <a:pos x="8" y="34"/>
                    </a:cxn>
                    <a:cxn ang="0">
                      <a:pos x="11" y="58"/>
                    </a:cxn>
                    <a:cxn ang="0">
                      <a:pos x="13" y="61"/>
                    </a:cxn>
                    <a:cxn ang="0">
                      <a:pos x="16" y="69"/>
                    </a:cxn>
                    <a:cxn ang="0">
                      <a:pos x="17" y="79"/>
                    </a:cxn>
                    <a:cxn ang="0">
                      <a:pos x="17" y="91"/>
                    </a:cxn>
                    <a:cxn ang="0">
                      <a:pos x="18" y="101"/>
                    </a:cxn>
                    <a:cxn ang="0">
                      <a:pos x="23" y="108"/>
                    </a:cxn>
                    <a:cxn ang="0">
                      <a:pos x="29" y="114"/>
                    </a:cxn>
                    <a:cxn ang="0">
                      <a:pos x="32" y="113"/>
                    </a:cxn>
                    <a:cxn ang="0">
                      <a:pos x="43" y="110"/>
                    </a:cxn>
                    <a:cxn ang="0">
                      <a:pos x="57" y="106"/>
                    </a:cxn>
                    <a:cxn ang="0">
                      <a:pos x="68" y="86"/>
                    </a:cxn>
                    <a:cxn ang="0">
                      <a:pos x="73" y="80"/>
                    </a:cxn>
                    <a:cxn ang="0">
                      <a:pos x="79" y="66"/>
                    </a:cxn>
                    <a:cxn ang="0">
                      <a:pos x="89" y="54"/>
                    </a:cxn>
                    <a:cxn ang="0">
                      <a:pos x="93" y="48"/>
                    </a:cxn>
                    <a:cxn ang="0">
                      <a:pos x="93" y="40"/>
                    </a:cxn>
                    <a:cxn ang="0">
                      <a:pos x="91" y="34"/>
                    </a:cxn>
                    <a:cxn ang="0">
                      <a:pos x="87" y="31"/>
                    </a:cxn>
                    <a:cxn ang="0">
                      <a:pos x="81" y="29"/>
                    </a:cxn>
                    <a:cxn ang="0">
                      <a:pos x="77" y="26"/>
                    </a:cxn>
                    <a:cxn ang="0">
                      <a:pos x="77" y="22"/>
                    </a:cxn>
                    <a:cxn ang="0">
                      <a:pos x="77" y="16"/>
                    </a:cxn>
                    <a:cxn ang="0">
                      <a:pos x="78" y="10"/>
                    </a:cxn>
                    <a:cxn ang="0">
                      <a:pos x="83" y="5"/>
                    </a:cxn>
                  </a:cxnLst>
                  <a:rect l="0" t="0" r="r" b="b"/>
                  <a:pathLst>
                    <a:path w="93" h="114">
                      <a:moveTo>
                        <a:pt x="83" y="5"/>
                      </a:moveTo>
                      <a:lnTo>
                        <a:pt x="81" y="1"/>
                      </a:lnTo>
                      <a:lnTo>
                        <a:pt x="76" y="1"/>
                      </a:lnTo>
                      <a:lnTo>
                        <a:pt x="76" y="0"/>
                      </a:lnTo>
                      <a:lnTo>
                        <a:pt x="71" y="0"/>
                      </a:lnTo>
                      <a:lnTo>
                        <a:pt x="59" y="4"/>
                      </a:lnTo>
                      <a:lnTo>
                        <a:pt x="49" y="4"/>
                      </a:lnTo>
                      <a:lnTo>
                        <a:pt x="46" y="6"/>
                      </a:lnTo>
                      <a:lnTo>
                        <a:pt x="45" y="9"/>
                      </a:lnTo>
                      <a:lnTo>
                        <a:pt x="45" y="17"/>
                      </a:lnTo>
                      <a:lnTo>
                        <a:pt x="41" y="22"/>
                      </a:lnTo>
                      <a:lnTo>
                        <a:pt x="33" y="22"/>
                      </a:lnTo>
                      <a:lnTo>
                        <a:pt x="28" y="25"/>
                      </a:lnTo>
                      <a:lnTo>
                        <a:pt x="22" y="26"/>
                      </a:lnTo>
                      <a:lnTo>
                        <a:pt x="19" y="25"/>
                      </a:lnTo>
                      <a:lnTo>
                        <a:pt x="16" y="16"/>
                      </a:lnTo>
                      <a:lnTo>
                        <a:pt x="13" y="11"/>
                      </a:lnTo>
                      <a:lnTo>
                        <a:pt x="11" y="10"/>
                      </a:lnTo>
                      <a:lnTo>
                        <a:pt x="6" y="10"/>
                      </a:lnTo>
                      <a:lnTo>
                        <a:pt x="1" y="13"/>
                      </a:lnTo>
                      <a:lnTo>
                        <a:pt x="1" y="22"/>
                      </a:lnTo>
                      <a:lnTo>
                        <a:pt x="0" y="22"/>
                      </a:lnTo>
                      <a:lnTo>
                        <a:pt x="6" y="28"/>
                      </a:lnTo>
                      <a:lnTo>
                        <a:pt x="8" y="34"/>
                      </a:lnTo>
                      <a:lnTo>
                        <a:pt x="11" y="58"/>
                      </a:lnTo>
                      <a:lnTo>
                        <a:pt x="13" y="61"/>
                      </a:lnTo>
                      <a:lnTo>
                        <a:pt x="16" y="69"/>
                      </a:lnTo>
                      <a:lnTo>
                        <a:pt x="17" y="79"/>
                      </a:lnTo>
                      <a:lnTo>
                        <a:pt x="17" y="91"/>
                      </a:lnTo>
                      <a:lnTo>
                        <a:pt x="18" y="101"/>
                      </a:lnTo>
                      <a:lnTo>
                        <a:pt x="23" y="108"/>
                      </a:lnTo>
                      <a:lnTo>
                        <a:pt x="29" y="114"/>
                      </a:lnTo>
                      <a:lnTo>
                        <a:pt x="32" y="113"/>
                      </a:lnTo>
                      <a:lnTo>
                        <a:pt x="43" y="110"/>
                      </a:lnTo>
                      <a:lnTo>
                        <a:pt x="57" y="106"/>
                      </a:lnTo>
                      <a:lnTo>
                        <a:pt x="68" y="86"/>
                      </a:lnTo>
                      <a:lnTo>
                        <a:pt x="73" y="80"/>
                      </a:lnTo>
                      <a:lnTo>
                        <a:pt x="79" y="66"/>
                      </a:lnTo>
                      <a:lnTo>
                        <a:pt x="89" y="54"/>
                      </a:lnTo>
                      <a:lnTo>
                        <a:pt x="93" y="48"/>
                      </a:lnTo>
                      <a:lnTo>
                        <a:pt x="93" y="40"/>
                      </a:lnTo>
                      <a:lnTo>
                        <a:pt x="91" y="34"/>
                      </a:lnTo>
                      <a:lnTo>
                        <a:pt x="87" y="31"/>
                      </a:lnTo>
                      <a:lnTo>
                        <a:pt x="81" y="29"/>
                      </a:lnTo>
                      <a:lnTo>
                        <a:pt x="77" y="26"/>
                      </a:lnTo>
                      <a:lnTo>
                        <a:pt x="77" y="22"/>
                      </a:lnTo>
                      <a:lnTo>
                        <a:pt x="77" y="16"/>
                      </a:lnTo>
                      <a:lnTo>
                        <a:pt x="78" y="10"/>
                      </a:lnTo>
                      <a:lnTo>
                        <a:pt x="83" y="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24" name="Freeform 44"/>
                <p:cNvSpPr>
                  <a:spLocks noChangeAspect="1"/>
                </p:cNvSpPr>
                <p:nvPr/>
              </p:nvSpPr>
              <p:spPr bwMode="gray">
                <a:xfrm>
                  <a:off x="5277642" y="3619847"/>
                  <a:ext cx="92075" cy="96838"/>
                </a:xfrm>
                <a:custGeom>
                  <a:avLst/>
                  <a:gdLst/>
                  <a:ahLst/>
                  <a:cxnLst>
                    <a:cxn ang="0">
                      <a:pos x="232" y="0"/>
                    </a:cxn>
                    <a:cxn ang="0">
                      <a:pos x="205" y="21"/>
                    </a:cxn>
                    <a:cxn ang="0">
                      <a:pos x="170" y="19"/>
                    </a:cxn>
                    <a:cxn ang="0">
                      <a:pos x="143" y="25"/>
                    </a:cxn>
                    <a:cxn ang="0">
                      <a:pos x="120" y="22"/>
                    </a:cxn>
                    <a:cxn ang="0">
                      <a:pos x="98" y="25"/>
                    </a:cxn>
                    <a:cxn ang="0">
                      <a:pos x="73" y="23"/>
                    </a:cxn>
                    <a:cxn ang="0">
                      <a:pos x="66" y="32"/>
                    </a:cxn>
                    <a:cxn ang="0">
                      <a:pos x="60" y="59"/>
                    </a:cxn>
                    <a:cxn ang="0">
                      <a:pos x="63" y="89"/>
                    </a:cxn>
                    <a:cxn ang="0">
                      <a:pos x="73" y="98"/>
                    </a:cxn>
                    <a:cxn ang="0">
                      <a:pos x="84" y="105"/>
                    </a:cxn>
                    <a:cxn ang="0">
                      <a:pos x="82" y="121"/>
                    </a:cxn>
                    <a:cxn ang="0">
                      <a:pos x="67" y="135"/>
                    </a:cxn>
                    <a:cxn ang="0">
                      <a:pos x="52" y="147"/>
                    </a:cxn>
                    <a:cxn ang="0">
                      <a:pos x="44" y="159"/>
                    </a:cxn>
                    <a:cxn ang="0">
                      <a:pos x="20" y="186"/>
                    </a:cxn>
                    <a:cxn ang="0">
                      <a:pos x="11" y="202"/>
                    </a:cxn>
                    <a:cxn ang="0">
                      <a:pos x="3" y="247"/>
                    </a:cxn>
                    <a:cxn ang="0">
                      <a:pos x="0" y="296"/>
                    </a:cxn>
                    <a:cxn ang="0">
                      <a:pos x="11" y="302"/>
                    </a:cxn>
                    <a:cxn ang="0">
                      <a:pos x="25" y="290"/>
                    </a:cxn>
                    <a:cxn ang="0">
                      <a:pos x="36" y="285"/>
                    </a:cxn>
                    <a:cxn ang="0">
                      <a:pos x="63" y="283"/>
                    </a:cxn>
                    <a:cxn ang="0">
                      <a:pos x="70" y="278"/>
                    </a:cxn>
                    <a:cxn ang="0">
                      <a:pos x="110" y="274"/>
                    </a:cxn>
                    <a:cxn ang="0">
                      <a:pos x="120" y="240"/>
                    </a:cxn>
                    <a:cxn ang="0">
                      <a:pos x="132" y="232"/>
                    </a:cxn>
                    <a:cxn ang="0">
                      <a:pos x="147" y="221"/>
                    </a:cxn>
                    <a:cxn ang="0">
                      <a:pos x="157" y="222"/>
                    </a:cxn>
                    <a:cxn ang="0">
                      <a:pos x="164" y="218"/>
                    </a:cxn>
                    <a:cxn ang="0">
                      <a:pos x="183" y="223"/>
                    </a:cxn>
                    <a:cxn ang="0">
                      <a:pos x="201" y="211"/>
                    </a:cxn>
                    <a:cxn ang="0">
                      <a:pos x="223" y="213"/>
                    </a:cxn>
                    <a:cxn ang="0">
                      <a:pos x="234" y="213"/>
                    </a:cxn>
                    <a:cxn ang="0">
                      <a:pos x="258" y="181"/>
                    </a:cxn>
                    <a:cxn ang="0">
                      <a:pos x="270" y="167"/>
                    </a:cxn>
                    <a:cxn ang="0">
                      <a:pos x="286" y="143"/>
                    </a:cxn>
                    <a:cxn ang="0">
                      <a:pos x="289" y="110"/>
                    </a:cxn>
                    <a:cxn ang="0">
                      <a:pos x="287" y="82"/>
                    </a:cxn>
                    <a:cxn ang="0">
                      <a:pos x="278" y="67"/>
                    </a:cxn>
                    <a:cxn ang="0">
                      <a:pos x="267" y="61"/>
                    </a:cxn>
                    <a:cxn ang="0">
                      <a:pos x="260" y="50"/>
                    </a:cxn>
                    <a:cxn ang="0">
                      <a:pos x="253" y="21"/>
                    </a:cxn>
                    <a:cxn ang="0">
                      <a:pos x="251" y="11"/>
                    </a:cxn>
                    <a:cxn ang="0">
                      <a:pos x="237" y="7"/>
                    </a:cxn>
                    <a:cxn ang="0">
                      <a:pos x="232" y="3"/>
                    </a:cxn>
                  </a:cxnLst>
                  <a:rect l="0" t="0" r="r" b="b"/>
                  <a:pathLst>
                    <a:path w="289" h="302">
                      <a:moveTo>
                        <a:pt x="232" y="3"/>
                      </a:moveTo>
                      <a:lnTo>
                        <a:pt x="232" y="0"/>
                      </a:lnTo>
                      <a:lnTo>
                        <a:pt x="232" y="3"/>
                      </a:lnTo>
                      <a:lnTo>
                        <a:pt x="205" y="21"/>
                      </a:lnTo>
                      <a:lnTo>
                        <a:pt x="186" y="21"/>
                      </a:lnTo>
                      <a:lnTo>
                        <a:pt x="170" y="19"/>
                      </a:lnTo>
                      <a:lnTo>
                        <a:pt x="157" y="24"/>
                      </a:lnTo>
                      <a:lnTo>
                        <a:pt x="143" y="25"/>
                      </a:lnTo>
                      <a:lnTo>
                        <a:pt x="126" y="29"/>
                      </a:lnTo>
                      <a:lnTo>
                        <a:pt x="120" y="22"/>
                      </a:lnTo>
                      <a:lnTo>
                        <a:pt x="108" y="23"/>
                      </a:lnTo>
                      <a:lnTo>
                        <a:pt x="98" y="25"/>
                      </a:lnTo>
                      <a:lnTo>
                        <a:pt x="87" y="22"/>
                      </a:lnTo>
                      <a:lnTo>
                        <a:pt x="73" y="23"/>
                      </a:lnTo>
                      <a:lnTo>
                        <a:pt x="66" y="28"/>
                      </a:lnTo>
                      <a:lnTo>
                        <a:pt x="66" y="32"/>
                      </a:lnTo>
                      <a:lnTo>
                        <a:pt x="63" y="41"/>
                      </a:lnTo>
                      <a:lnTo>
                        <a:pt x="60" y="59"/>
                      </a:lnTo>
                      <a:lnTo>
                        <a:pt x="61" y="81"/>
                      </a:lnTo>
                      <a:lnTo>
                        <a:pt x="63" y="89"/>
                      </a:lnTo>
                      <a:lnTo>
                        <a:pt x="68" y="94"/>
                      </a:lnTo>
                      <a:lnTo>
                        <a:pt x="73" y="98"/>
                      </a:lnTo>
                      <a:lnTo>
                        <a:pt x="82" y="100"/>
                      </a:lnTo>
                      <a:lnTo>
                        <a:pt x="84" y="105"/>
                      </a:lnTo>
                      <a:lnTo>
                        <a:pt x="86" y="113"/>
                      </a:lnTo>
                      <a:lnTo>
                        <a:pt x="82" y="121"/>
                      </a:lnTo>
                      <a:lnTo>
                        <a:pt x="73" y="130"/>
                      </a:lnTo>
                      <a:lnTo>
                        <a:pt x="67" y="135"/>
                      </a:lnTo>
                      <a:lnTo>
                        <a:pt x="56" y="140"/>
                      </a:lnTo>
                      <a:lnTo>
                        <a:pt x="52" y="147"/>
                      </a:lnTo>
                      <a:lnTo>
                        <a:pt x="50" y="153"/>
                      </a:lnTo>
                      <a:lnTo>
                        <a:pt x="44" y="159"/>
                      </a:lnTo>
                      <a:lnTo>
                        <a:pt x="33" y="172"/>
                      </a:lnTo>
                      <a:lnTo>
                        <a:pt x="20" y="186"/>
                      </a:lnTo>
                      <a:lnTo>
                        <a:pt x="17" y="191"/>
                      </a:lnTo>
                      <a:lnTo>
                        <a:pt x="11" y="202"/>
                      </a:lnTo>
                      <a:lnTo>
                        <a:pt x="3" y="233"/>
                      </a:lnTo>
                      <a:lnTo>
                        <a:pt x="3" y="247"/>
                      </a:lnTo>
                      <a:lnTo>
                        <a:pt x="1" y="275"/>
                      </a:lnTo>
                      <a:lnTo>
                        <a:pt x="0" y="296"/>
                      </a:lnTo>
                      <a:lnTo>
                        <a:pt x="4" y="299"/>
                      </a:lnTo>
                      <a:lnTo>
                        <a:pt x="11" y="302"/>
                      </a:lnTo>
                      <a:lnTo>
                        <a:pt x="19" y="301"/>
                      </a:lnTo>
                      <a:lnTo>
                        <a:pt x="25" y="290"/>
                      </a:lnTo>
                      <a:lnTo>
                        <a:pt x="29" y="286"/>
                      </a:lnTo>
                      <a:lnTo>
                        <a:pt x="36" y="285"/>
                      </a:lnTo>
                      <a:lnTo>
                        <a:pt x="41" y="281"/>
                      </a:lnTo>
                      <a:lnTo>
                        <a:pt x="63" y="283"/>
                      </a:lnTo>
                      <a:lnTo>
                        <a:pt x="70" y="280"/>
                      </a:lnTo>
                      <a:lnTo>
                        <a:pt x="70" y="278"/>
                      </a:lnTo>
                      <a:lnTo>
                        <a:pt x="115" y="278"/>
                      </a:lnTo>
                      <a:lnTo>
                        <a:pt x="110" y="274"/>
                      </a:lnTo>
                      <a:lnTo>
                        <a:pt x="122" y="247"/>
                      </a:lnTo>
                      <a:lnTo>
                        <a:pt x="120" y="240"/>
                      </a:lnTo>
                      <a:lnTo>
                        <a:pt x="121" y="234"/>
                      </a:lnTo>
                      <a:lnTo>
                        <a:pt x="132" y="232"/>
                      </a:lnTo>
                      <a:lnTo>
                        <a:pt x="142" y="228"/>
                      </a:lnTo>
                      <a:lnTo>
                        <a:pt x="147" y="221"/>
                      </a:lnTo>
                      <a:lnTo>
                        <a:pt x="153" y="223"/>
                      </a:lnTo>
                      <a:lnTo>
                        <a:pt x="157" y="222"/>
                      </a:lnTo>
                      <a:lnTo>
                        <a:pt x="159" y="216"/>
                      </a:lnTo>
                      <a:lnTo>
                        <a:pt x="164" y="218"/>
                      </a:lnTo>
                      <a:lnTo>
                        <a:pt x="175" y="220"/>
                      </a:lnTo>
                      <a:lnTo>
                        <a:pt x="183" y="223"/>
                      </a:lnTo>
                      <a:lnTo>
                        <a:pt x="195" y="207"/>
                      </a:lnTo>
                      <a:lnTo>
                        <a:pt x="201" y="211"/>
                      </a:lnTo>
                      <a:lnTo>
                        <a:pt x="215" y="216"/>
                      </a:lnTo>
                      <a:lnTo>
                        <a:pt x="223" y="213"/>
                      </a:lnTo>
                      <a:lnTo>
                        <a:pt x="232" y="216"/>
                      </a:lnTo>
                      <a:lnTo>
                        <a:pt x="234" y="213"/>
                      </a:lnTo>
                      <a:lnTo>
                        <a:pt x="240" y="208"/>
                      </a:lnTo>
                      <a:lnTo>
                        <a:pt x="258" y="181"/>
                      </a:lnTo>
                      <a:lnTo>
                        <a:pt x="267" y="170"/>
                      </a:lnTo>
                      <a:lnTo>
                        <a:pt x="270" y="167"/>
                      </a:lnTo>
                      <a:lnTo>
                        <a:pt x="278" y="156"/>
                      </a:lnTo>
                      <a:lnTo>
                        <a:pt x="286" y="143"/>
                      </a:lnTo>
                      <a:lnTo>
                        <a:pt x="288" y="130"/>
                      </a:lnTo>
                      <a:lnTo>
                        <a:pt x="289" y="110"/>
                      </a:lnTo>
                      <a:lnTo>
                        <a:pt x="287" y="100"/>
                      </a:lnTo>
                      <a:lnTo>
                        <a:pt x="287" y="82"/>
                      </a:lnTo>
                      <a:lnTo>
                        <a:pt x="286" y="76"/>
                      </a:lnTo>
                      <a:lnTo>
                        <a:pt x="278" y="67"/>
                      </a:lnTo>
                      <a:lnTo>
                        <a:pt x="274" y="65"/>
                      </a:lnTo>
                      <a:lnTo>
                        <a:pt x="267" y="61"/>
                      </a:lnTo>
                      <a:lnTo>
                        <a:pt x="262" y="56"/>
                      </a:lnTo>
                      <a:lnTo>
                        <a:pt x="260" y="50"/>
                      </a:lnTo>
                      <a:lnTo>
                        <a:pt x="255" y="23"/>
                      </a:lnTo>
                      <a:lnTo>
                        <a:pt x="253" y="21"/>
                      </a:lnTo>
                      <a:lnTo>
                        <a:pt x="251" y="18"/>
                      </a:lnTo>
                      <a:lnTo>
                        <a:pt x="251" y="11"/>
                      </a:lnTo>
                      <a:lnTo>
                        <a:pt x="249" y="9"/>
                      </a:lnTo>
                      <a:lnTo>
                        <a:pt x="237" y="7"/>
                      </a:lnTo>
                      <a:lnTo>
                        <a:pt x="234" y="5"/>
                      </a:lnTo>
                      <a:lnTo>
                        <a:pt x="232" y="3"/>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25" name="Freeform 45"/>
                <p:cNvSpPr>
                  <a:spLocks noChangeAspect="1"/>
                </p:cNvSpPr>
                <p:nvPr/>
              </p:nvSpPr>
              <p:spPr bwMode="gray">
                <a:xfrm>
                  <a:off x="5264942" y="3710334"/>
                  <a:ext cx="33338" cy="30163"/>
                </a:xfrm>
                <a:custGeom>
                  <a:avLst/>
                  <a:gdLst/>
                  <a:ahLst/>
                  <a:cxnLst>
                    <a:cxn ang="0">
                      <a:pos x="7" y="92"/>
                    </a:cxn>
                    <a:cxn ang="0">
                      <a:pos x="8" y="92"/>
                    </a:cxn>
                    <a:cxn ang="0">
                      <a:pos x="8" y="83"/>
                    </a:cxn>
                    <a:cxn ang="0">
                      <a:pos x="13" y="80"/>
                    </a:cxn>
                    <a:cxn ang="0">
                      <a:pos x="18" y="80"/>
                    </a:cxn>
                    <a:cxn ang="0">
                      <a:pos x="20" y="81"/>
                    </a:cxn>
                    <a:cxn ang="0">
                      <a:pos x="23" y="86"/>
                    </a:cxn>
                    <a:cxn ang="0">
                      <a:pos x="26" y="95"/>
                    </a:cxn>
                    <a:cxn ang="0">
                      <a:pos x="29" y="96"/>
                    </a:cxn>
                    <a:cxn ang="0">
                      <a:pos x="35" y="95"/>
                    </a:cxn>
                    <a:cxn ang="0">
                      <a:pos x="40" y="92"/>
                    </a:cxn>
                    <a:cxn ang="0">
                      <a:pos x="48" y="92"/>
                    </a:cxn>
                    <a:cxn ang="0">
                      <a:pos x="52" y="87"/>
                    </a:cxn>
                    <a:cxn ang="0">
                      <a:pos x="52" y="79"/>
                    </a:cxn>
                    <a:cxn ang="0">
                      <a:pos x="53" y="76"/>
                    </a:cxn>
                    <a:cxn ang="0">
                      <a:pos x="56" y="74"/>
                    </a:cxn>
                    <a:cxn ang="0">
                      <a:pos x="66" y="74"/>
                    </a:cxn>
                    <a:cxn ang="0">
                      <a:pos x="78" y="70"/>
                    </a:cxn>
                    <a:cxn ang="0">
                      <a:pos x="83" y="70"/>
                    </a:cxn>
                    <a:cxn ang="0">
                      <a:pos x="83" y="71"/>
                    </a:cxn>
                    <a:cxn ang="0">
                      <a:pos x="88" y="71"/>
                    </a:cxn>
                    <a:cxn ang="0">
                      <a:pos x="90" y="75"/>
                    </a:cxn>
                    <a:cxn ang="0">
                      <a:pos x="101" y="60"/>
                    </a:cxn>
                    <a:cxn ang="0">
                      <a:pos x="104" y="50"/>
                    </a:cxn>
                    <a:cxn ang="0">
                      <a:pos x="102" y="43"/>
                    </a:cxn>
                    <a:cxn ang="0">
                      <a:pos x="98" y="28"/>
                    </a:cxn>
                    <a:cxn ang="0">
                      <a:pos x="85" y="7"/>
                    </a:cxn>
                    <a:cxn ang="0">
                      <a:pos x="80" y="0"/>
                    </a:cxn>
                    <a:cxn ang="0">
                      <a:pos x="75" y="4"/>
                    </a:cxn>
                    <a:cxn ang="0">
                      <a:pos x="68" y="5"/>
                    </a:cxn>
                    <a:cxn ang="0">
                      <a:pos x="64" y="9"/>
                    </a:cxn>
                    <a:cxn ang="0">
                      <a:pos x="58" y="20"/>
                    </a:cxn>
                    <a:cxn ang="0">
                      <a:pos x="50" y="21"/>
                    </a:cxn>
                    <a:cxn ang="0">
                      <a:pos x="43" y="18"/>
                    </a:cxn>
                    <a:cxn ang="0">
                      <a:pos x="39" y="15"/>
                    </a:cxn>
                    <a:cxn ang="0">
                      <a:pos x="36" y="17"/>
                    </a:cxn>
                    <a:cxn ang="0">
                      <a:pos x="29" y="24"/>
                    </a:cxn>
                    <a:cxn ang="0">
                      <a:pos x="21" y="36"/>
                    </a:cxn>
                    <a:cxn ang="0">
                      <a:pos x="14" y="49"/>
                    </a:cxn>
                    <a:cxn ang="0">
                      <a:pos x="10" y="60"/>
                    </a:cxn>
                    <a:cxn ang="0">
                      <a:pos x="0" y="74"/>
                    </a:cxn>
                    <a:cxn ang="0">
                      <a:pos x="0" y="81"/>
                    </a:cxn>
                    <a:cxn ang="0">
                      <a:pos x="2" y="85"/>
                    </a:cxn>
                    <a:cxn ang="0">
                      <a:pos x="7" y="92"/>
                    </a:cxn>
                  </a:cxnLst>
                  <a:rect l="0" t="0" r="r" b="b"/>
                  <a:pathLst>
                    <a:path w="104" h="96">
                      <a:moveTo>
                        <a:pt x="7" y="92"/>
                      </a:moveTo>
                      <a:lnTo>
                        <a:pt x="8" y="92"/>
                      </a:lnTo>
                      <a:lnTo>
                        <a:pt x="8" y="83"/>
                      </a:lnTo>
                      <a:lnTo>
                        <a:pt x="13" y="80"/>
                      </a:lnTo>
                      <a:lnTo>
                        <a:pt x="18" y="80"/>
                      </a:lnTo>
                      <a:lnTo>
                        <a:pt x="20" y="81"/>
                      </a:lnTo>
                      <a:lnTo>
                        <a:pt x="23" y="86"/>
                      </a:lnTo>
                      <a:lnTo>
                        <a:pt x="26" y="95"/>
                      </a:lnTo>
                      <a:lnTo>
                        <a:pt x="29" y="96"/>
                      </a:lnTo>
                      <a:lnTo>
                        <a:pt x="35" y="95"/>
                      </a:lnTo>
                      <a:lnTo>
                        <a:pt x="40" y="92"/>
                      </a:lnTo>
                      <a:lnTo>
                        <a:pt x="48" y="92"/>
                      </a:lnTo>
                      <a:lnTo>
                        <a:pt x="52" y="87"/>
                      </a:lnTo>
                      <a:lnTo>
                        <a:pt x="52" y="79"/>
                      </a:lnTo>
                      <a:lnTo>
                        <a:pt x="53" y="76"/>
                      </a:lnTo>
                      <a:lnTo>
                        <a:pt x="56" y="74"/>
                      </a:lnTo>
                      <a:lnTo>
                        <a:pt x="66" y="74"/>
                      </a:lnTo>
                      <a:lnTo>
                        <a:pt x="78" y="70"/>
                      </a:lnTo>
                      <a:lnTo>
                        <a:pt x="83" y="70"/>
                      </a:lnTo>
                      <a:lnTo>
                        <a:pt x="83" y="71"/>
                      </a:lnTo>
                      <a:lnTo>
                        <a:pt x="88" y="71"/>
                      </a:lnTo>
                      <a:lnTo>
                        <a:pt x="90" y="75"/>
                      </a:lnTo>
                      <a:lnTo>
                        <a:pt x="101" y="60"/>
                      </a:lnTo>
                      <a:lnTo>
                        <a:pt x="104" y="50"/>
                      </a:lnTo>
                      <a:lnTo>
                        <a:pt x="102" y="43"/>
                      </a:lnTo>
                      <a:lnTo>
                        <a:pt x="98" y="28"/>
                      </a:lnTo>
                      <a:lnTo>
                        <a:pt x="85" y="7"/>
                      </a:lnTo>
                      <a:lnTo>
                        <a:pt x="80" y="0"/>
                      </a:lnTo>
                      <a:lnTo>
                        <a:pt x="75" y="4"/>
                      </a:lnTo>
                      <a:lnTo>
                        <a:pt x="68" y="5"/>
                      </a:lnTo>
                      <a:lnTo>
                        <a:pt x="64" y="9"/>
                      </a:lnTo>
                      <a:lnTo>
                        <a:pt x="58" y="20"/>
                      </a:lnTo>
                      <a:lnTo>
                        <a:pt x="50" y="21"/>
                      </a:lnTo>
                      <a:lnTo>
                        <a:pt x="43" y="18"/>
                      </a:lnTo>
                      <a:lnTo>
                        <a:pt x="39" y="15"/>
                      </a:lnTo>
                      <a:lnTo>
                        <a:pt x="36" y="17"/>
                      </a:lnTo>
                      <a:lnTo>
                        <a:pt x="29" y="24"/>
                      </a:lnTo>
                      <a:lnTo>
                        <a:pt x="21" y="36"/>
                      </a:lnTo>
                      <a:lnTo>
                        <a:pt x="14" y="49"/>
                      </a:lnTo>
                      <a:lnTo>
                        <a:pt x="10" y="60"/>
                      </a:lnTo>
                      <a:lnTo>
                        <a:pt x="0" y="74"/>
                      </a:lnTo>
                      <a:lnTo>
                        <a:pt x="0" y="81"/>
                      </a:lnTo>
                      <a:lnTo>
                        <a:pt x="2" y="85"/>
                      </a:lnTo>
                      <a:lnTo>
                        <a:pt x="7" y="9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26" name="Freeform 46"/>
                <p:cNvSpPr>
                  <a:spLocks noChangeAspect="1"/>
                </p:cNvSpPr>
                <p:nvPr/>
              </p:nvSpPr>
              <p:spPr bwMode="gray">
                <a:xfrm>
                  <a:off x="5350667" y="3611909"/>
                  <a:ext cx="138113" cy="160338"/>
                </a:xfrm>
                <a:custGeom>
                  <a:avLst/>
                  <a:gdLst/>
                  <a:ahLst/>
                  <a:cxnLst>
                    <a:cxn ang="0">
                      <a:pos x="387" y="204"/>
                    </a:cxn>
                    <a:cxn ang="0">
                      <a:pos x="387" y="98"/>
                    </a:cxn>
                    <a:cxn ang="0">
                      <a:pos x="412" y="74"/>
                    </a:cxn>
                    <a:cxn ang="0">
                      <a:pos x="435" y="37"/>
                    </a:cxn>
                    <a:cxn ang="0">
                      <a:pos x="421" y="37"/>
                    </a:cxn>
                    <a:cxn ang="0">
                      <a:pos x="374" y="22"/>
                    </a:cxn>
                    <a:cxn ang="0">
                      <a:pos x="336" y="32"/>
                    </a:cxn>
                    <a:cxn ang="0">
                      <a:pos x="297" y="60"/>
                    </a:cxn>
                    <a:cxn ang="0">
                      <a:pos x="250" y="53"/>
                    </a:cxn>
                    <a:cxn ang="0">
                      <a:pos x="213" y="47"/>
                    </a:cxn>
                    <a:cxn ang="0">
                      <a:pos x="164" y="12"/>
                    </a:cxn>
                    <a:cxn ang="0">
                      <a:pos x="132" y="3"/>
                    </a:cxn>
                    <a:cxn ang="0">
                      <a:pos x="103" y="0"/>
                    </a:cxn>
                    <a:cxn ang="0">
                      <a:pos x="69" y="3"/>
                    </a:cxn>
                    <a:cxn ang="0">
                      <a:pos x="28" y="1"/>
                    </a:cxn>
                    <a:cxn ang="0">
                      <a:pos x="0" y="28"/>
                    </a:cxn>
                    <a:cxn ang="0">
                      <a:pos x="5" y="32"/>
                    </a:cxn>
                    <a:cxn ang="0">
                      <a:pos x="19" y="36"/>
                    </a:cxn>
                    <a:cxn ang="0">
                      <a:pos x="21" y="46"/>
                    </a:cxn>
                    <a:cxn ang="0">
                      <a:pos x="28" y="75"/>
                    </a:cxn>
                    <a:cxn ang="0">
                      <a:pos x="35" y="86"/>
                    </a:cxn>
                    <a:cxn ang="0">
                      <a:pos x="46" y="92"/>
                    </a:cxn>
                    <a:cxn ang="0">
                      <a:pos x="55" y="107"/>
                    </a:cxn>
                    <a:cxn ang="0">
                      <a:pos x="57" y="135"/>
                    </a:cxn>
                    <a:cxn ang="0">
                      <a:pos x="54" y="168"/>
                    </a:cxn>
                    <a:cxn ang="0">
                      <a:pos x="38" y="192"/>
                    </a:cxn>
                    <a:cxn ang="0">
                      <a:pos x="26" y="206"/>
                    </a:cxn>
                    <a:cxn ang="0">
                      <a:pos x="2" y="238"/>
                    </a:cxn>
                    <a:cxn ang="0">
                      <a:pos x="8" y="263"/>
                    </a:cxn>
                    <a:cxn ang="0">
                      <a:pos x="18" y="270"/>
                    </a:cxn>
                    <a:cxn ang="0">
                      <a:pos x="35" y="265"/>
                    </a:cxn>
                    <a:cxn ang="0">
                      <a:pos x="45" y="270"/>
                    </a:cxn>
                    <a:cxn ang="0">
                      <a:pos x="26" y="281"/>
                    </a:cxn>
                    <a:cxn ang="0">
                      <a:pos x="7" y="295"/>
                    </a:cxn>
                    <a:cxn ang="0">
                      <a:pos x="207" y="415"/>
                    </a:cxn>
                    <a:cxn ang="0">
                      <a:pos x="210" y="428"/>
                    </a:cxn>
                    <a:cxn ang="0">
                      <a:pos x="218" y="458"/>
                    </a:cxn>
                    <a:cxn ang="0">
                      <a:pos x="306" y="499"/>
                    </a:cxn>
                    <a:cxn ang="0">
                      <a:pos x="314" y="488"/>
                    </a:cxn>
                    <a:cxn ang="0">
                      <a:pos x="324" y="463"/>
                    </a:cxn>
                    <a:cxn ang="0">
                      <a:pos x="342" y="429"/>
                    </a:cxn>
                    <a:cxn ang="0">
                      <a:pos x="352" y="399"/>
                    </a:cxn>
                    <a:cxn ang="0">
                      <a:pos x="360" y="391"/>
                    </a:cxn>
                    <a:cxn ang="0">
                      <a:pos x="379" y="376"/>
                    </a:cxn>
                    <a:cxn ang="0">
                      <a:pos x="388" y="361"/>
                    </a:cxn>
                    <a:cxn ang="0">
                      <a:pos x="403" y="358"/>
                    </a:cxn>
                    <a:cxn ang="0">
                      <a:pos x="417" y="340"/>
                    </a:cxn>
                    <a:cxn ang="0">
                      <a:pos x="393" y="308"/>
                    </a:cxn>
                    <a:cxn ang="0">
                      <a:pos x="387" y="257"/>
                    </a:cxn>
                  </a:cxnLst>
                  <a:rect l="0" t="0" r="r" b="b"/>
                  <a:pathLst>
                    <a:path w="435" h="504">
                      <a:moveTo>
                        <a:pt x="387" y="257"/>
                      </a:moveTo>
                      <a:lnTo>
                        <a:pt x="387" y="204"/>
                      </a:lnTo>
                      <a:lnTo>
                        <a:pt x="387" y="151"/>
                      </a:lnTo>
                      <a:lnTo>
                        <a:pt x="387" y="98"/>
                      </a:lnTo>
                      <a:lnTo>
                        <a:pt x="390" y="96"/>
                      </a:lnTo>
                      <a:lnTo>
                        <a:pt x="412" y="74"/>
                      </a:lnTo>
                      <a:lnTo>
                        <a:pt x="433" y="42"/>
                      </a:lnTo>
                      <a:lnTo>
                        <a:pt x="435" y="37"/>
                      </a:lnTo>
                      <a:lnTo>
                        <a:pt x="430" y="38"/>
                      </a:lnTo>
                      <a:lnTo>
                        <a:pt x="421" y="37"/>
                      </a:lnTo>
                      <a:lnTo>
                        <a:pt x="408" y="38"/>
                      </a:lnTo>
                      <a:lnTo>
                        <a:pt x="374" y="22"/>
                      </a:lnTo>
                      <a:lnTo>
                        <a:pt x="355" y="26"/>
                      </a:lnTo>
                      <a:lnTo>
                        <a:pt x="336" y="32"/>
                      </a:lnTo>
                      <a:lnTo>
                        <a:pt x="320" y="48"/>
                      </a:lnTo>
                      <a:lnTo>
                        <a:pt x="297" y="60"/>
                      </a:lnTo>
                      <a:lnTo>
                        <a:pt x="272" y="59"/>
                      </a:lnTo>
                      <a:lnTo>
                        <a:pt x="250" y="53"/>
                      </a:lnTo>
                      <a:lnTo>
                        <a:pt x="233" y="53"/>
                      </a:lnTo>
                      <a:lnTo>
                        <a:pt x="213" y="47"/>
                      </a:lnTo>
                      <a:lnTo>
                        <a:pt x="202" y="34"/>
                      </a:lnTo>
                      <a:lnTo>
                        <a:pt x="164" y="12"/>
                      </a:lnTo>
                      <a:lnTo>
                        <a:pt x="147" y="4"/>
                      </a:lnTo>
                      <a:lnTo>
                        <a:pt x="132" y="3"/>
                      </a:lnTo>
                      <a:lnTo>
                        <a:pt x="116" y="5"/>
                      </a:lnTo>
                      <a:lnTo>
                        <a:pt x="103" y="0"/>
                      </a:lnTo>
                      <a:lnTo>
                        <a:pt x="82" y="3"/>
                      </a:lnTo>
                      <a:lnTo>
                        <a:pt x="69" y="3"/>
                      </a:lnTo>
                      <a:lnTo>
                        <a:pt x="39" y="0"/>
                      </a:lnTo>
                      <a:lnTo>
                        <a:pt x="28" y="1"/>
                      </a:lnTo>
                      <a:lnTo>
                        <a:pt x="16" y="9"/>
                      </a:lnTo>
                      <a:lnTo>
                        <a:pt x="0" y="28"/>
                      </a:lnTo>
                      <a:lnTo>
                        <a:pt x="2" y="30"/>
                      </a:lnTo>
                      <a:lnTo>
                        <a:pt x="5" y="32"/>
                      </a:lnTo>
                      <a:lnTo>
                        <a:pt x="17" y="34"/>
                      </a:lnTo>
                      <a:lnTo>
                        <a:pt x="19" y="36"/>
                      </a:lnTo>
                      <a:lnTo>
                        <a:pt x="19" y="43"/>
                      </a:lnTo>
                      <a:lnTo>
                        <a:pt x="21" y="46"/>
                      </a:lnTo>
                      <a:lnTo>
                        <a:pt x="23" y="48"/>
                      </a:lnTo>
                      <a:lnTo>
                        <a:pt x="28" y="75"/>
                      </a:lnTo>
                      <a:lnTo>
                        <a:pt x="30" y="81"/>
                      </a:lnTo>
                      <a:lnTo>
                        <a:pt x="35" y="86"/>
                      </a:lnTo>
                      <a:lnTo>
                        <a:pt x="42" y="90"/>
                      </a:lnTo>
                      <a:lnTo>
                        <a:pt x="46" y="92"/>
                      </a:lnTo>
                      <a:lnTo>
                        <a:pt x="54" y="101"/>
                      </a:lnTo>
                      <a:lnTo>
                        <a:pt x="55" y="107"/>
                      </a:lnTo>
                      <a:lnTo>
                        <a:pt x="55" y="125"/>
                      </a:lnTo>
                      <a:lnTo>
                        <a:pt x="57" y="135"/>
                      </a:lnTo>
                      <a:lnTo>
                        <a:pt x="56" y="155"/>
                      </a:lnTo>
                      <a:lnTo>
                        <a:pt x="54" y="168"/>
                      </a:lnTo>
                      <a:lnTo>
                        <a:pt x="46" y="181"/>
                      </a:lnTo>
                      <a:lnTo>
                        <a:pt x="38" y="192"/>
                      </a:lnTo>
                      <a:lnTo>
                        <a:pt x="35" y="195"/>
                      </a:lnTo>
                      <a:lnTo>
                        <a:pt x="26" y="206"/>
                      </a:lnTo>
                      <a:lnTo>
                        <a:pt x="8" y="233"/>
                      </a:lnTo>
                      <a:lnTo>
                        <a:pt x="2" y="238"/>
                      </a:lnTo>
                      <a:lnTo>
                        <a:pt x="1" y="253"/>
                      </a:lnTo>
                      <a:lnTo>
                        <a:pt x="8" y="263"/>
                      </a:lnTo>
                      <a:lnTo>
                        <a:pt x="12" y="272"/>
                      </a:lnTo>
                      <a:lnTo>
                        <a:pt x="18" y="270"/>
                      </a:lnTo>
                      <a:lnTo>
                        <a:pt x="26" y="267"/>
                      </a:lnTo>
                      <a:lnTo>
                        <a:pt x="35" y="265"/>
                      </a:lnTo>
                      <a:lnTo>
                        <a:pt x="45" y="265"/>
                      </a:lnTo>
                      <a:lnTo>
                        <a:pt x="45" y="270"/>
                      </a:lnTo>
                      <a:lnTo>
                        <a:pt x="34" y="274"/>
                      </a:lnTo>
                      <a:lnTo>
                        <a:pt x="26" y="281"/>
                      </a:lnTo>
                      <a:lnTo>
                        <a:pt x="14" y="281"/>
                      </a:lnTo>
                      <a:lnTo>
                        <a:pt x="7" y="295"/>
                      </a:lnTo>
                      <a:lnTo>
                        <a:pt x="16" y="303"/>
                      </a:lnTo>
                      <a:lnTo>
                        <a:pt x="207" y="415"/>
                      </a:lnTo>
                      <a:lnTo>
                        <a:pt x="210" y="420"/>
                      </a:lnTo>
                      <a:lnTo>
                        <a:pt x="210" y="428"/>
                      </a:lnTo>
                      <a:lnTo>
                        <a:pt x="215" y="447"/>
                      </a:lnTo>
                      <a:lnTo>
                        <a:pt x="218" y="458"/>
                      </a:lnTo>
                      <a:lnTo>
                        <a:pt x="296" y="504"/>
                      </a:lnTo>
                      <a:lnTo>
                        <a:pt x="306" y="499"/>
                      </a:lnTo>
                      <a:lnTo>
                        <a:pt x="309" y="495"/>
                      </a:lnTo>
                      <a:lnTo>
                        <a:pt x="314" y="488"/>
                      </a:lnTo>
                      <a:lnTo>
                        <a:pt x="318" y="479"/>
                      </a:lnTo>
                      <a:lnTo>
                        <a:pt x="324" y="463"/>
                      </a:lnTo>
                      <a:lnTo>
                        <a:pt x="333" y="450"/>
                      </a:lnTo>
                      <a:lnTo>
                        <a:pt x="342" y="429"/>
                      </a:lnTo>
                      <a:lnTo>
                        <a:pt x="346" y="413"/>
                      </a:lnTo>
                      <a:lnTo>
                        <a:pt x="352" y="399"/>
                      </a:lnTo>
                      <a:lnTo>
                        <a:pt x="357" y="392"/>
                      </a:lnTo>
                      <a:lnTo>
                        <a:pt x="360" y="391"/>
                      </a:lnTo>
                      <a:lnTo>
                        <a:pt x="378" y="382"/>
                      </a:lnTo>
                      <a:lnTo>
                        <a:pt x="379" y="376"/>
                      </a:lnTo>
                      <a:lnTo>
                        <a:pt x="382" y="370"/>
                      </a:lnTo>
                      <a:lnTo>
                        <a:pt x="388" y="361"/>
                      </a:lnTo>
                      <a:lnTo>
                        <a:pt x="394" y="358"/>
                      </a:lnTo>
                      <a:lnTo>
                        <a:pt x="403" y="358"/>
                      </a:lnTo>
                      <a:lnTo>
                        <a:pt x="414" y="346"/>
                      </a:lnTo>
                      <a:lnTo>
                        <a:pt x="417" y="340"/>
                      </a:lnTo>
                      <a:lnTo>
                        <a:pt x="416" y="337"/>
                      </a:lnTo>
                      <a:lnTo>
                        <a:pt x="393" y="308"/>
                      </a:lnTo>
                      <a:lnTo>
                        <a:pt x="387" y="300"/>
                      </a:lnTo>
                      <a:lnTo>
                        <a:pt x="387" y="257"/>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27" name="Freeform 47"/>
                <p:cNvSpPr>
                  <a:spLocks noChangeAspect="1"/>
                </p:cNvSpPr>
                <p:nvPr/>
              </p:nvSpPr>
              <p:spPr bwMode="gray">
                <a:xfrm>
                  <a:off x="4455318" y="3399184"/>
                  <a:ext cx="107950" cy="77788"/>
                </a:xfrm>
                <a:custGeom>
                  <a:avLst/>
                  <a:gdLst/>
                  <a:ahLst/>
                  <a:cxnLst>
                    <a:cxn ang="0">
                      <a:pos x="43" y="160"/>
                    </a:cxn>
                    <a:cxn ang="0">
                      <a:pos x="28" y="129"/>
                    </a:cxn>
                    <a:cxn ang="0">
                      <a:pos x="7" y="113"/>
                    </a:cxn>
                    <a:cxn ang="0">
                      <a:pos x="1" y="107"/>
                    </a:cxn>
                    <a:cxn ang="0">
                      <a:pos x="35" y="86"/>
                    </a:cxn>
                    <a:cxn ang="0">
                      <a:pos x="56" y="33"/>
                    </a:cxn>
                    <a:cxn ang="0">
                      <a:pos x="70" y="9"/>
                    </a:cxn>
                    <a:cxn ang="0">
                      <a:pos x="92" y="9"/>
                    </a:cxn>
                    <a:cxn ang="0">
                      <a:pos x="122" y="5"/>
                    </a:cxn>
                    <a:cxn ang="0">
                      <a:pos x="135" y="1"/>
                    </a:cxn>
                    <a:cxn ang="0">
                      <a:pos x="168" y="2"/>
                    </a:cxn>
                    <a:cxn ang="0">
                      <a:pos x="183" y="9"/>
                    </a:cxn>
                    <a:cxn ang="0">
                      <a:pos x="206" y="29"/>
                    </a:cxn>
                    <a:cxn ang="0">
                      <a:pos x="221" y="29"/>
                    </a:cxn>
                    <a:cxn ang="0">
                      <a:pos x="238" y="58"/>
                    </a:cxn>
                    <a:cxn ang="0">
                      <a:pos x="248" y="68"/>
                    </a:cxn>
                    <a:cxn ang="0">
                      <a:pos x="258" y="75"/>
                    </a:cxn>
                    <a:cxn ang="0">
                      <a:pos x="261" y="82"/>
                    </a:cxn>
                    <a:cxn ang="0">
                      <a:pos x="277" y="91"/>
                    </a:cxn>
                    <a:cxn ang="0">
                      <a:pos x="289" y="103"/>
                    </a:cxn>
                    <a:cxn ang="0">
                      <a:pos x="297" y="123"/>
                    </a:cxn>
                    <a:cxn ang="0">
                      <a:pos x="302" y="133"/>
                    </a:cxn>
                    <a:cxn ang="0">
                      <a:pos x="309" y="156"/>
                    </a:cxn>
                    <a:cxn ang="0">
                      <a:pos x="313" y="181"/>
                    </a:cxn>
                    <a:cxn ang="0">
                      <a:pos x="323" y="185"/>
                    </a:cxn>
                    <a:cxn ang="0">
                      <a:pos x="332" y="197"/>
                    </a:cxn>
                    <a:cxn ang="0">
                      <a:pos x="342" y="212"/>
                    </a:cxn>
                    <a:cxn ang="0">
                      <a:pos x="342" y="221"/>
                    </a:cxn>
                    <a:cxn ang="0">
                      <a:pos x="344" y="238"/>
                    </a:cxn>
                    <a:cxn ang="0">
                      <a:pos x="321" y="242"/>
                    </a:cxn>
                    <a:cxn ang="0">
                      <a:pos x="293" y="244"/>
                    </a:cxn>
                    <a:cxn ang="0">
                      <a:pos x="271" y="239"/>
                    </a:cxn>
                    <a:cxn ang="0">
                      <a:pos x="255" y="238"/>
                    </a:cxn>
                    <a:cxn ang="0">
                      <a:pos x="237" y="227"/>
                    </a:cxn>
                    <a:cxn ang="0">
                      <a:pos x="162" y="224"/>
                    </a:cxn>
                    <a:cxn ang="0">
                      <a:pos x="111" y="236"/>
                    </a:cxn>
                    <a:cxn ang="0">
                      <a:pos x="57" y="244"/>
                    </a:cxn>
                    <a:cxn ang="0">
                      <a:pos x="43" y="242"/>
                    </a:cxn>
                    <a:cxn ang="0">
                      <a:pos x="47" y="199"/>
                    </a:cxn>
                    <a:cxn ang="0">
                      <a:pos x="98" y="188"/>
                    </a:cxn>
                    <a:cxn ang="0">
                      <a:pos x="127" y="183"/>
                    </a:cxn>
                    <a:cxn ang="0">
                      <a:pos x="143" y="182"/>
                    </a:cxn>
                    <a:cxn ang="0">
                      <a:pos x="175" y="194"/>
                    </a:cxn>
                    <a:cxn ang="0">
                      <a:pos x="203" y="189"/>
                    </a:cxn>
                    <a:cxn ang="0">
                      <a:pos x="206" y="177"/>
                    </a:cxn>
                    <a:cxn ang="0">
                      <a:pos x="191" y="177"/>
                    </a:cxn>
                    <a:cxn ang="0">
                      <a:pos x="165" y="172"/>
                    </a:cxn>
                    <a:cxn ang="0">
                      <a:pos x="140" y="162"/>
                    </a:cxn>
                    <a:cxn ang="0">
                      <a:pos x="120" y="163"/>
                    </a:cxn>
                  </a:cxnLst>
                  <a:rect l="0" t="0" r="r" b="b"/>
                  <a:pathLst>
                    <a:path w="344" h="244">
                      <a:moveTo>
                        <a:pt x="55" y="174"/>
                      </a:moveTo>
                      <a:lnTo>
                        <a:pt x="54" y="174"/>
                      </a:lnTo>
                      <a:lnTo>
                        <a:pt x="50" y="168"/>
                      </a:lnTo>
                      <a:lnTo>
                        <a:pt x="43" y="160"/>
                      </a:lnTo>
                      <a:lnTo>
                        <a:pt x="41" y="147"/>
                      </a:lnTo>
                      <a:lnTo>
                        <a:pt x="39" y="144"/>
                      </a:lnTo>
                      <a:lnTo>
                        <a:pt x="33" y="138"/>
                      </a:lnTo>
                      <a:lnTo>
                        <a:pt x="28" y="129"/>
                      </a:lnTo>
                      <a:lnTo>
                        <a:pt x="18" y="119"/>
                      </a:lnTo>
                      <a:lnTo>
                        <a:pt x="14" y="112"/>
                      </a:lnTo>
                      <a:lnTo>
                        <a:pt x="9" y="112"/>
                      </a:lnTo>
                      <a:lnTo>
                        <a:pt x="7" y="113"/>
                      </a:lnTo>
                      <a:lnTo>
                        <a:pt x="4" y="117"/>
                      </a:lnTo>
                      <a:lnTo>
                        <a:pt x="1" y="112"/>
                      </a:lnTo>
                      <a:lnTo>
                        <a:pt x="0" y="109"/>
                      </a:lnTo>
                      <a:lnTo>
                        <a:pt x="1" y="107"/>
                      </a:lnTo>
                      <a:lnTo>
                        <a:pt x="6" y="107"/>
                      </a:lnTo>
                      <a:lnTo>
                        <a:pt x="17" y="103"/>
                      </a:lnTo>
                      <a:lnTo>
                        <a:pt x="31" y="91"/>
                      </a:lnTo>
                      <a:lnTo>
                        <a:pt x="35" y="86"/>
                      </a:lnTo>
                      <a:lnTo>
                        <a:pt x="40" y="77"/>
                      </a:lnTo>
                      <a:lnTo>
                        <a:pt x="55" y="56"/>
                      </a:lnTo>
                      <a:lnTo>
                        <a:pt x="56" y="50"/>
                      </a:lnTo>
                      <a:lnTo>
                        <a:pt x="56" y="33"/>
                      </a:lnTo>
                      <a:lnTo>
                        <a:pt x="57" y="32"/>
                      </a:lnTo>
                      <a:lnTo>
                        <a:pt x="61" y="29"/>
                      </a:lnTo>
                      <a:lnTo>
                        <a:pt x="65" y="22"/>
                      </a:lnTo>
                      <a:lnTo>
                        <a:pt x="70" y="9"/>
                      </a:lnTo>
                      <a:lnTo>
                        <a:pt x="73" y="9"/>
                      </a:lnTo>
                      <a:lnTo>
                        <a:pt x="76" y="7"/>
                      </a:lnTo>
                      <a:lnTo>
                        <a:pt x="83" y="9"/>
                      </a:lnTo>
                      <a:lnTo>
                        <a:pt x="92" y="9"/>
                      </a:lnTo>
                      <a:lnTo>
                        <a:pt x="102" y="11"/>
                      </a:lnTo>
                      <a:lnTo>
                        <a:pt x="109" y="10"/>
                      </a:lnTo>
                      <a:lnTo>
                        <a:pt x="111" y="7"/>
                      </a:lnTo>
                      <a:lnTo>
                        <a:pt x="122" y="5"/>
                      </a:lnTo>
                      <a:lnTo>
                        <a:pt x="131" y="6"/>
                      </a:lnTo>
                      <a:lnTo>
                        <a:pt x="133" y="5"/>
                      </a:lnTo>
                      <a:lnTo>
                        <a:pt x="133" y="1"/>
                      </a:lnTo>
                      <a:lnTo>
                        <a:pt x="135" y="1"/>
                      </a:lnTo>
                      <a:lnTo>
                        <a:pt x="141" y="1"/>
                      </a:lnTo>
                      <a:lnTo>
                        <a:pt x="146" y="0"/>
                      </a:lnTo>
                      <a:lnTo>
                        <a:pt x="152" y="2"/>
                      </a:lnTo>
                      <a:lnTo>
                        <a:pt x="168" y="2"/>
                      </a:lnTo>
                      <a:lnTo>
                        <a:pt x="169" y="4"/>
                      </a:lnTo>
                      <a:lnTo>
                        <a:pt x="174" y="2"/>
                      </a:lnTo>
                      <a:lnTo>
                        <a:pt x="176" y="7"/>
                      </a:lnTo>
                      <a:lnTo>
                        <a:pt x="183" y="9"/>
                      </a:lnTo>
                      <a:lnTo>
                        <a:pt x="194" y="17"/>
                      </a:lnTo>
                      <a:lnTo>
                        <a:pt x="195" y="23"/>
                      </a:lnTo>
                      <a:lnTo>
                        <a:pt x="202" y="31"/>
                      </a:lnTo>
                      <a:lnTo>
                        <a:pt x="206" y="29"/>
                      </a:lnTo>
                      <a:lnTo>
                        <a:pt x="212" y="28"/>
                      </a:lnTo>
                      <a:lnTo>
                        <a:pt x="212" y="32"/>
                      </a:lnTo>
                      <a:lnTo>
                        <a:pt x="216" y="33"/>
                      </a:lnTo>
                      <a:lnTo>
                        <a:pt x="221" y="29"/>
                      </a:lnTo>
                      <a:lnTo>
                        <a:pt x="223" y="29"/>
                      </a:lnTo>
                      <a:lnTo>
                        <a:pt x="233" y="44"/>
                      </a:lnTo>
                      <a:lnTo>
                        <a:pt x="238" y="54"/>
                      </a:lnTo>
                      <a:lnTo>
                        <a:pt x="238" y="58"/>
                      </a:lnTo>
                      <a:lnTo>
                        <a:pt x="242" y="59"/>
                      </a:lnTo>
                      <a:lnTo>
                        <a:pt x="245" y="64"/>
                      </a:lnTo>
                      <a:lnTo>
                        <a:pt x="245" y="66"/>
                      </a:lnTo>
                      <a:lnTo>
                        <a:pt x="248" y="68"/>
                      </a:lnTo>
                      <a:lnTo>
                        <a:pt x="251" y="66"/>
                      </a:lnTo>
                      <a:lnTo>
                        <a:pt x="253" y="66"/>
                      </a:lnTo>
                      <a:lnTo>
                        <a:pt x="255" y="74"/>
                      </a:lnTo>
                      <a:lnTo>
                        <a:pt x="258" y="75"/>
                      </a:lnTo>
                      <a:lnTo>
                        <a:pt x="260" y="79"/>
                      </a:lnTo>
                      <a:lnTo>
                        <a:pt x="256" y="80"/>
                      </a:lnTo>
                      <a:lnTo>
                        <a:pt x="256" y="81"/>
                      </a:lnTo>
                      <a:lnTo>
                        <a:pt x="261" y="82"/>
                      </a:lnTo>
                      <a:lnTo>
                        <a:pt x="264" y="86"/>
                      </a:lnTo>
                      <a:lnTo>
                        <a:pt x="267" y="88"/>
                      </a:lnTo>
                      <a:lnTo>
                        <a:pt x="271" y="88"/>
                      </a:lnTo>
                      <a:lnTo>
                        <a:pt x="277" y="91"/>
                      </a:lnTo>
                      <a:lnTo>
                        <a:pt x="280" y="95"/>
                      </a:lnTo>
                      <a:lnTo>
                        <a:pt x="281" y="99"/>
                      </a:lnTo>
                      <a:lnTo>
                        <a:pt x="283" y="101"/>
                      </a:lnTo>
                      <a:lnTo>
                        <a:pt x="289" y="103"/>
                      </a:lnTo>
                      <a:lnTo>
                        <a:pt x="296" y="109"/>
                      </a:lnTo>
                      <a:lnTo>
                        <a:pt x="298" y="112"/>
                      </a:lnTo>
                      <a:lnTo>
                        <a:pt x="299" y="115"/>
                      </a:lnTo>
                      <a:lnTo>
                        <a:pt x="297" y="123"/>
                      </a:lnTo>
                      <a:lnTo>
                        <a:pt x="297" y="129"/>
                      </a:lnTo>
                      <a:lnTo>
                        <a:pt x="299" y="129"/>
                      </a:lnTo>
                      <a:lnTo>
                        <a:pt x="301" y="133"/>
                      </a:lnTo>
                      <a:lnTo>
                        <a:pt x="302" y="133"/>
                      </a:lnTo>
                      <a:lnTo>
                        <a:pt x="305" y="136"/>
                      </a:lnTo>
                      <a:lnTo>
                        <a:pt x="307" y="144"/>
                      </a:lnTo>
                      <a:lnTo>
                        <a:pt x="307" y="150"/>
                      </a:lnTo>
                      <a:lnTo>
                        <a:pt x="309" y="156"/>
                      </a:lnTo>
                      <a:lnTo>
                        <a:pt x="310" y="160"/>
                      </a:lnTo>
                      <a:lnTo>
                        <a:pt x="305" y="167"/>
                      </a:lnTo>
                      <a:lnTo>
                        <a:pt x="305" y="169"/>
                      </a:lnTo>
                      <a:lnTo>
                        <a:pt x="313" y="181"/>
                      </a:lnTo>
                      <a:lnTo>
                        <a:pt x="315" y="187"/>
                      </a:lnTo>
                      <a:lnTo>
                        <a:pt x="316" y="188"/>
                      </a:lnTo>
                      <a:lnTo>
                        <a:pt x="320" y="188"/>
                      </a:lnTo>
                      <a:lnTo>
                        <a:pt x="323" y="185"/>
                      </a:lnTo>
                      <a:lnTo>
                        <a:pt x="328" y="185"/>
                      </a:lnTo>
                      <a:lnTo>
                        <a:pt x="328" y="189"/>
                      </a:lnTo>
                      <a:lnTo>
                        <a:pt x="331" y="193"/>
                      </a:lnTo>
                      <a:lnTo>
                        <a:pt x="332" y="197"/>
                      </a:lnTo>
                      <a:lnTo>
                        <a:pt x="335" y="199"/>
                      </a:lnTo>
                      <a:lnTo>
                        <a:pt x="337" y="204"/>
                      </a:lnTo>
                      <a:lnTo>
                        <a:pt x="341" y="209"/>
                      </a:lnTo>
                      <a:lnTo>
                        <a:pt x="342" y="212"/>
                      </a:lnTo>
                      <a:lnTo>
                        <a:pt x="341" y="212"/>
                      </a:lnTo>
                      <a:lnTo>
                        <a:pt x="340" y="214"/>
                      </a:lnTo>
                      <a:lnTo>
                        <a:pt x="342" y="217"/>
                      </a:lnTo>
                      <a:lnTo>
                        <a:pt x="342" y="221"/>
                      </a:lnTo>
                      <a:lnTo>
                        <a:pt x="339" y="225"/>
                      </a:lnTo>
                      <a:lnTo>
                        <a:pt x="340" y="232"/>
                      </a:lnTo>
                      <a:lnTo>
                        <a:pt x="344" y="236"/>
                      </a:lnTo>
                      <a:lnTo>
                        <a:pt x="344" y="238"/>
                      </a:lnTo>
                      <a:lnTo>
                        <a:pt x="341" y="239"/>
                      </a:lnTo>
                      <a:lnTo>
                        <a:pt x="331" y="239"/>
                      </a:lnTo>
                      <a:lnTo>
                        <a:pt x="325" y="242"/>
                      </a:lnTo>
                      <a:lnTo>
                        <a:pt x="321" y="242"/>
                      </a:lnTo>
                      <a:lnTo>
                        <a:pt x="310" y="241"/>
                      </a:lnTo>
                      <a:lnTo>
                        <a:pt x="308" y="242"/>
                      </a:lnTo>
                      <a:lnTo>
                        <a:pt x="301" y="242"/>
                      </a:lnTo>
                      <a:lnTo>
                        <a:pt x="293" y="244"/>
                      </a:lnTo>
                      <a:lnTo>
                        <a:pt x="287" y="244"/>
                      </a:lnTo>
                      <a:lnTo>
                        <a:pt x="282" y="242"/>
                      </a:lnTo>
                      <a:lnTo>
                        <a:pt x="278" y="242"/>
                      </a:lnTo>
                      <a:lnTo>
                        <a:pt x="271" y="239"/>
                      </a:lnTo>
                      <a:lnTo>
                        <a:pt x="264" y="239"/>
                      </a:lnTo>
                      <a:lnTo>
                        <a:pt x="258" y="233"/>
                      </a:lnTo>
                      <a:lnTo>
                        <a:pt x="255" y="235"/>
                      </a:lnTo>
                      <a:lnTo>
                        <a:pt x="255" y="238"/>
                      </a:lnTo>
                      <a:lnTo>
                        <a:pt x="248" y="237"/>
                      </a:lnTo>
                      <a:lnTo>
                        <a:pt x="248" y="231"/>
                      </a:lnTo>
                      <a:lnTo>
                        <a:pt x="245" y="228"/>
                      </a:lnTo>
                      <a:lnTo>
                        <a:pt x="237" y="227"/>
                      </a:lnTo>
                      <a:lnTo>
                        <a:pt x="231" y="228"/>
                      </a:lnTo>
                      <a:lnTo>
                        <a:pt x="226" y="225"/>
                      </a:lnTo>
                      <a:lnTo>
                        <a:pt x="212" y="224"/>
                      </a:lnTo>
                      <a:lnTo>
                        <a:pt x="162" y="224"/>
                      </a:lnTo>
                      <a:lnTo>
                        <a:pt x="159" y="225"/>
                      </a:lnTo>
                      <a:lnTo>
                        <a:pt x="135" y="225"/>
                      </a:lnTo>
                      <a:lnTo>
                        <a:pt x="122" y="231"/>
                      </a:lnTo>
                      <a:lnTo>
                        <a:pt x="111" y="236"/>
                      </a:lnTo>
                      <a:lnTo>
                        <a:pt x="102" y="238"/>
                      </a:lnTo>
                      <a:lnTo>
                        <a:pt x="72" y="237"/>
                      </a:lnTo>
                      <a:lnTo>
                        <a:pt x="68" y="239"/>
                      </a:lnTo>
                      <a:lnTo>
                        <a:pt x="57" y="244"/>
                      </a:lnTo>
                      <a:lnTo>
                        <a:pt x="50" y="244"/>
                      </a:lnTo>
                      <a:lnTo>
                        <a:pt x="46" y="243"/>
                      </a:lnTo>
                      <a:lnTo>
                        <a:pt x="45" y="241"/>
                      </a:lnTo>
                      <a:lnTo>
                        <a:pt x="43" y="242"/>
                      </a:lnTo>
                      <a:lnTo>
                        <a:pt x="44" y="241"/>
                      </a:lnTo>
                      <a:lnTo>
                        <a:pt x="41" y="239"/>
                      </a:lnTo>
                      <a:lnTo>
                        <a:pt x="43" y="205"/>
                      </a:lnTo>
                      <a:lnTo>
                        <a:pt x="47" y="199"/>
                      </a:lnTo>
                      <a:lnTo>
                        <a:pt x="86" y="195"/>
                      </a:lnTo>
                      <a:lnTo>
                        <a:pt x="94" y="195"/>
                      </a:lnTo>
                      <a:lnTo>
                        <a:pt x="95" y="195"/>
                      </a:lnTo>
                      <a:lnTo>
                        <a:pt x="98" y="188"/>
                      </a:lnTo>
                      <a:lnTo>
                        <a:pt x="103" y="187"/>
                      </a:lnTo>
                      <a:lnTo>
                        <a:pt x="106" y="188"/>
                      </a:lnTo>
                      <a:lnTo>
                        <a:pt x="119" y="187"/>
                      </a:lnTo>
                      <a:lnTo>
                        <a:pt x="127" y="183"/>
                      </a:lnTo>
                      <a:lnTo>
                        <a:pt x="131" y="178"/>
                      </a:lnTo>
                      <a:lnTo>
                        <a:pt x="133" y="177"/>
                      </a:lnTo>
                      <a:lnTo>
                        <a:pt x="140" y="178"/>
                      </a:lnTo>
                      <a:lnTo>
                        <a:pt x="143" y="182"/>
                      </a:lnTo>
                      <a:lnTo>
                        <a:pt x="151" y="184"/>
                      </a:lnTo>
                      <a:lnTo>
                        <a:pt x="159" y="189"/>
                      </a:lnTo>
                      <a:lnTo>
                        <a:pt x="167" y="190"/>
                      </a:lnTo>
                      <a:lnTo>
                        <a:pt x="175" y="194"/>
                      </a:lnTo>
                      <a:lnTo>
                        <a:pt x="183" y="194"/>
                      </a:lnTo>
                      <a:lnTo>
                        <a:pt x="185" y="195"/>
                      </a:lnTo>
                      <a:lnTo>
                        <a:pt x="191" y="192"/>
                      </a:lnTo>
                      <a:lnTo>
                        <a:pt x="203" y="189"/>
                      </a:lnTo>
                      <a:lnTo>
                        <a:pt x="207" y="185"/>
                      </a:lnTo>
                      <a:lnTo>
                        <a:pt x="207" y="182"/>
                      </a:lnTo>
                      <a:lnTo>
                        <a:pt x="207" y="177"/>
                      </a:lnTo>
                      <a:lnTo>
                        <a:pt x="206" y="177"/>
                      </a:lnTo>
                      <a:lnTo>
                        <a:pt x="203" y="177"/>
                      </a:lnTo>
                      <a:lnTo>
                        <a:pt x="200" y="176"/>
                      </a:lnTo>
                      <a:lnTo>
                        <a:pt x="195" y="176"/>
                      </a:lnTo>
                      <a:lnTo>
                        <a:pt x="191" y="177"/>
                      </a:lnTo>
                      <a:lnTo>
                        <a:pt x="180" y="182"/>
                      </a:lnTo>
                      <a:lnTo>
                        <a:pt x="175" y="181"/>
                      </a:lnTo>
                      <a:lnTo>
                        <a:pt x="169" y="178"/>
                      </a:lnTo>
                      <a:lnTo>
                        <a:pt x="165" y="172"/>
                      </a:lnTo>
                      <a:lnTo>
                        <a:pt x="164" y="171"/>
                      </a:lnTo>
                      <a:lnTo>
                        <a:pt x="152" y="171"/>
                      </a:lnTo>
                      <a:lnTo>
                        <a:pt x="146" y="163"/>
                      </a:lnTo>
                      <a:lnTo>
                        <a:pt x="140" y="162"/>
                      </a:lnTo>
                      <a:lnTo>
                        <a:pt x="137" y="161"/>
                      </a:lnTo>
                      <a:lnTo>
                        <a:pt x="131" y="162"/>
                      </a:lnTo>
                      <a:lnTo>
                        <a:pt x="126" y="165"/>
                      </a:lnTo>
                      <a:lnTo>
                        <a:pt x="120" y="163"/>
                      </a:lnTo>
                      <a:lnTo>
                        <a:pt x="115" y="168"/>
                      </a:lnTo>
                      <a:lnTo>
                        <a:pt x="111" y="174"/>
                      </a:lnTo>
                      <a:lnTo>
                        <a:pt x="55" y="174"/>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28" name="Freeform 48"/>
                <p:cNvSpPr>
                  <a:spLocks noChangeAspect="1"/>
                </p:cNvSpPr>
                <p:nvPr/>
              </p:nvSpPr>
              <p:spPr bwMode="gray">
                <a:xfrm>
                  <a:off x="5276055" y="3708747"/>
                  <a:ext cx="190500" cy="187325"/>
                </a:xfrm>
                <a:custGeom>
                  <a:avLst/>
                  <a:gdLst/>
                  <a:ahLst/>
                  <a:cxnLst>
                    <a:cxn ang="0">
                      <a:pos x="450" y="144"/>
                    </a:cxn>
                    <a:cxn ang="0">
                      <a:pos x="521" y="238"/>
                    </a:cxn>
                    <a:cxn ang="0">
                      <a:pos x="505" y="292"/>
                    </a:cxn>
                    <a:cxn ang="0">
                      <a:pos x="538" y="325"/>
                    </a:cxn>
                    <a:cxn ang="0">
                      <a:pos x="537" y="349"/>
                    </a:cxn>
                    <a:cxn ang="0">
                      <a:pos x="536" y="380"/>
                    </a:cxn>
                    <a:cxn ang="0">
                      <a:pos x="528" y="402"/>
                    </a:cxn>
                    <a:cxn ang="0">
                      <a:pos x="542" y="432"/>
                    </a:cxn>
                    <a:cxn ang="0">
                      <a:pos x="550" y="467"/>
                    </a:cxn>
                    <a:cxn ang="0">
                      <a:pos x="561" y="488"/>
                    </a:cxn>
                    <a:cxn ang="0">
                      <a:pos x="587" y="514"/>
                    </a:cxn>
                    <a:cxn ang="0">
                      <a:pos x="593" y="526"/>
                    </a:cxn>
                    <a:cxn ang="0">
                      <a:pos x="541" y="557"/>
                    </a:cxn>
                    <a:cxn ang="0">
                      <a:pos x="476" y="564"/>
                    </a:cxn>
                    <a:cxn ang="0">
                      <a:pos x="436" y="583"/>
                    </a:cxn>
                    <a:cxn ang="0">
                      <a:pos x="378" y="589"/>
                    </a:cxn>
                    <a:cxn ang="0">
                      <a:pos x="355" y="580"/>
                    </a:cxn>
                    <a:cxn ang="0">
                      <a:pos x="331" y="584"/>
                    </a:cxn>
                    <a:cxn ang="0">
                      <a:pos x="280" y="567"/>
                    </a:cxn>
                    <a:cxn ang="0">
                      <a:pos x="270" y="531"/>
                    </a:cxn>
                    <a:cxn ang="0">
                      <a:pos x="249" y="476"/>
                    </a:cxn>
                    <a:cxn ang="0">
                      <a:pos x="229" y="473"/>
                    </a:cxn>
                    <a:cxn ang="0">
                      <a:pos x="208" y="475"/>
                    </a:cxn>
                    <a:cxn ang="0">
                      <a:pos x="178" y="459"/>
                    </a:cxn>
                    <a:cxn ang="0">
                      <a:pos x="125" y="440"/>
                    </a:cxn>
                    <a:cxn ang="0">
                      <a:pos x="95" y="418"/>
                    </a:cxn>
                    <a:cxn ang="0">
                      <a:pos x="65" y="386"/>
                    </a:cxn>
                    <a:cxn ang="0">
                      <a:pos x="49" y="328"/>
                    </a:cxn>
                    <a:cxn ang="0">
                      <a:pos x="11" y="278"/>
                    </a:cxn>
                    <a:cxn ang="0">
                      <a:pos x="9" y="231"/>
                    </a:cxn>
                    <a:cxn ang="0">
                      <a:pos x="0" y="187"/>
                    </a:cxn>
                    <a:cxn ang="0">
                      <a:pos x="39" y="159"/>
                    </a:cxn>
                    <a:cxn ang="0">
                      <a:pos x="64" y="121"/>
                    </a:cxn>
                    <a:cxn ang="0">
                      <a:pos x="52" y="102"/>
                    </a:cxn>
                    <a:cxn ang="0">
                      <a:pos x="49" y="83"/>
                    </a:cxn>
                    <a:cxn ang="0">
                      <a:pos x="66" y="46"/>
                    </a:cxn>
                    <a:cxn ang="0">
                      <a:pos x="66" y="5"/>
                    </a:cxn>
                    <a:cxn ang="0">
                      <a:pos x="119" y="7"/>
                    </a:cxn>
                    <a:cxn ang="0">
                      <a:pos x="118" y="83"/>
                    </a:cxn>
                    <a:cxn ang="0">
                      <a:pos x="133" y="88"/>
                    </a:cxn>
                    <a:cxn ang="0">
                      <a:pos x="148" y="75"/>
                    </a:cxn>
                    <a:cxn ang="0">
                      <a:pos x="173" y="86"/>
                    </a:cxn>
                    <a:cxn ang="0">
                      <a:pos x="186" y="84"/>
                    </a:cxn>
                    <a:cxn ang="0">
                      <a:pos x="214" y="79"/>
                    </a:cxn>
                    <a:cxn ang="0">
                      <a:pos x="209" y="66"/>
                    </a:cxn>
                    <a:cxn ang="0">
                      <a:pos x="209" y="48"/>
                    </a:cxn>
                    <a:cxn ang="0">
                      <a:pos x="225" y="35"/>
                    </a:cxn>
                    <a:cxn ang="0">
                      <a:pos x="238" y="21"/>
                    </a:cxn>
                    <a:cxn ang="0">
                      <a:pos x="251" y="0"/>
                    </a:cxn>
                  </a:cxnLst>
                  <a:rect l="0" t="0" r="r" b="b"/>
                  <a:pathLst>
                    <a:path w="596" h="591">
                      <a:moveTo>
                        <a:pt x="442" y="112"/>
                      </a:moveTo>
                      <a:lnTo>
                        <a:pt x="445" y="117"/>
                      </a:lnTo>
                      <a:lnTo>
                        <a:pt x="445" y="125"/>
                      </a:lnTo>
                      <a:lnTo>
                        <a:pt x="450" y="144"/>
                      </a:lnTo>
                      <a:lnTo>
                        <a:pt x="453" y="155"/>
                      </a:lnTo>
                      <a:lnTo>
                        <a:pt x="531" y="201"/>
                      </a:lnTo>
                      <a:lnTo>
                        <a:pt x="528" y="207"/>
                      </a:lnTo>
                      <a:lnTo>
                        <a:pt x="521" y="238"/>
                      </a:lnTo>
                      <a:lnTo>
                        <a:pt x="517" y="244"/>
                      </a:lnTo>
                      <a:lnTo>
                        <a:pt x="514" y="256"/>
                      </a:lnTo>
                      <a:lnTo>
                        <a:pt x="504" y="281"/>
                      </a:lnTo>
                      <a:lnTo>
                        <a:pt x="505" y="292"/>
                      </a:lnTo>
                      <a:lnTo>
                        <a:pt x="507" y="298"/>
                      </a:lnTo>
                      <a:lnTo>
                        <a:pt x="523" y="309"/>
                      </a:lnTo>
                      <a:lnTo>
                        <a:pt x="530" y="317"/>
                      </a:lnTo>
                      <a:lnTo>
                        <a:pt x="538" y="325"/>
                      </a:lnTo>
                      <a:lnTo>
                        <a:pt x="544" y="336"/>
                      </a:lnTo>
                      <a:lnTo>
                        <a:pt x="544" y="341"/>
                      </a:lnTo>
                      <a:lnTo>
                        <a:pt x="542" y="342"/>
                      </a:lnTo>
                      <a:lnTo>
                        <a:pt x="537" y="349"/>
                      </a:lnTo>
                      <a:lnTo>
                        <a:pt x="536" y="362"/>
                      </a:lnTo>
                      <a:lnTo>
                        <a:pt x="533" y="368"/>
                      </a:lnTo>
                      <a:lnTo>
                        <a:pt x="537" y="374"/>
                      </a:lnTo>
                      <a:lnTo>
                        <a:pt x="536" y="380"/>
                      </a:lnTo>
                      <a:lnTo>
                        <a:pt x="538" y="385"/>
                      </a:lnTo>
                      <a:lnTo>
                        <a:pt x="537" y="395"/>
                      </a:lnTo>
                      <a:lnTo>
                        <a:pt x="531" y="395"/>
                      </a:lnTo>
                      <a:lnTo>
                        <a:pt x="528" y="402"/>
                      </a:lnTo>
                      <a:lnTo>
                        <a:pt x="531" y="412"/>
                      </a:lnTo>
                      <a:lnTo>
                        <a:pt x="537" y="425"/>
                      </a:lnTo>
                      <a:lnTo>
                        <a:pt x="542" y="429"/>
                      </a:lnTo>
                      <a:lnTo>
                        <a:pt x="542" y="432"/>
                      </a:lnTo>
                      <a:lnTo>
                        <a:pt x="538" y="435"/>
                      </a:lnTo>
                      <a:lnTo>
                        <a:pt x="550" y="455"/>
                      </a:lnTo>
                      <a:lnTo>
                        <a:pt x="552" y="460"/>
                      </a:lnTo>
                      <a:lnTo>
                        <a:pt x="550" y="467"/>
                      </a:lnTo>
                      <a:lnTo>
                        <a:pt x="555" y="472"/>
                      </a:lnTo>
                      <a:lnTo>
                        <a:pt x="558" y="478"/>
                      </a:lnTo>
                      <a:lnTo>
                        <a:pt x="558" y="484"/>
                      </a:lnTo>
                      <a:lnTo>
                        <a:pt x="561" y="488"/>
                      </a:lnTo>
                      <a:lnTo>
                        <a:pt x="561" y="497"/>
                      </a:lnTo>
                      <a:lnTo>
                        <a:pt x="573" y="503"/>
                      </a:lnTo>
                      <a:lnTo>
                        <a:pt x="577" y="513"/>
                      </a:lnTo>
                      <a:lnTo>
                        <a:pt x="587" y="514"/>
                      </a:lnTo>
                      <a:lnTo>
                        <a:pt x="592" y="518"/>
                      </a:lnTo>
                      <a:lnTo>
                        <a:pt x="595" y="519"/>
                      </a:lnTo>
                      <a:lnTo>
                        <a:pt x="596" y="525"/>
                      </a:lnTo>
                      <a:lnTo>
                        <a:pt x="593" y="526"/>
                      </a:lnTo>
                      <a:lnTo>
                        <a:pt x="579" y="536"/>
                      </a:lnTo>
                      <a:lnTo>
                        <a:pt x="564" y="550"/>
                      </a:lnTo>
                      <a:lnTo>
                        <a:pt x="560" y="552"/>
                      </a:lnTo>
                      <a:lnTo>
                        <a:pt x="541" y="557"/>
                      </a:lnTo>
                      <a:lnTo>
                        <a:pt x="507" y="569"/>
                      </a:lnTo>
                      <a:lnTo>
                        <a:pt x="499" y="570"/>
                      </a:lnTo>
                      <a:lnTo>
                        <a:pt x="489" y="570"/>
                      </a:lnTo>
                      <a:lnTo>
                        <a:pt x="476" y="564"/>
                      </a:lnTo>
                      <a:lnTo>
                        <a:pt x="467" y="567"/>
                      </a:lnTo>
                      <a:lnTo>
                        <a:pt x="453" y="568"/>
                      </a:lnTo>
                      <a:lnTo>
                        <a:pt x="440" y="581"/>
                      </a:lnTo>
                      <a:lnTo>
                        <a:pt x="436" y="583"/>
                      </a:lnTo>
                      <a:lnTo>
                        <a:pt x="429" y="583"/>
                      </a:lnTo>
                      <a:lnTo>
                        <a:pt x="398" y="581"/>
                      </a:lnTo>
                      <a:lnTo>
                        <a:pt x="387" y="589"/>
                      </a:lnTo>
                      <a:lnTo>
                        <a:pt x="378" y="589"/>
                      </a:lnTo>
                      <a:lnTo>
                        <a:pt x="371" y="591"/>
                      </a:lnTo>
                      <a:lnTo>
                        <a:pt x="366" y="590"/>
                      </a:lnTo>
                      <a:lnTo>
                        <a:pt x="361" y="588"/>
                      </a:lnTo>
                      <a:lnTo>
                        <a:pt x="355" y="580"/>
                      </a:lnTo>
                      <a:lnTo>
                        <a:pt x="348" y="578"/>
                      </a:lnTo>
                      <a:lnTo>
                        <a:pt x="340" y="578"/>
                      </a:lnTo>
                      <a:lnTo>
                        <a:pt x="334" y="583"/>
                      </a:lnTo>
                      <a:lnTo>
                        <a:pt x="331" y="584"/>
                      </a:lnTo>
                      <a:lnTo>
                        <a:pt x="290" y="583"/>
                      </a:lnTo>
                      <a:lnTo>
                        <a:pt x="290" y="579"/>
                      </a:lnTo>
                      <a:lnTo>
                        <a:pt x="285" y="570"/>
                      </a:lnTo>
                      <a:lnTo>
                        <a:pt x="280" y="567"/>
                      </a:lnTo>
                      <a:lnTo>
                        <a:pt x="275" y="559"/>
                      </a:lnTo>
                      <a:lnTo>
                        <a:pt x="274" y="557"/>
                      </a:lnTo>
                      <a:lnTo>
                        <a:pt x="275" y="538"/>
                      </a:lnTo>
                      <a:lnTo>
                        <a:pt x="270" y="531"/>
                      </a:lnTo>
                      <a:lnTo>
                        <a:pt x="269" y="513"/>
                      </a:lnTo>
                      <a:lnTo>
                        <a:pt x="264" y="494"/>
                      </a:lnTo>
                      <a:lnTo>
                        <a:pt x="261" y="487"/>
                      </a:lnTo>
                      <a:lnTo>
                        <a:pt x="249" y="476"/>
                      </a:lnTo>
                      <a:lnTo>
                        <a:pt x="237" y="472"/>
                      </a:lnTo>
                      <a:lnTo>
                        <a:pt x="232" y="480"/>
                      </a:lnTo>
                      <a:lnTo>
                        <a:pt x="230" y="476"/>
                      </a:lnTo>
                      <a:lnTo>
                        <a:pt x="229" y="473"/>
                      </a:lnTo>
                      <a:lnTo>
                        <a:pt x="226" y="472"/>
                      </a:lnTo>
                      <a:lnTo>
                        <a:pt x="221" y="472"/>
                      </a:lnTo>
                      <a:lnTo>
                        <a:pt x="210" y="476"/>
                      </a:lnTo>
                      <a:lnTo>
                        <a:pt x="208" y="475"/>
                      </a:lnTo>
                      <a:lnTo>
                        <a:pt x="203" y="468"/>
                      </a:lnTo>
                      <a:lnTo>
                        <a:pt x="193" y="470"/>
                      </a:lnTo>
                      <a:lnTo>
                        <a:pt x="182" y="462"/>
                      </a:lnTo>
                      <a:lnTo>
                        <a:pt x="178" y="459"/>
                      </a:lnTo>
                      <a:lnTo>
                        <a:pt x="176" y="456"/>
                      </a:lnTo>
                      <a:lnTo>
                        <a:pt x="165" y="456"/>
                      </a:lnTo>
                      <a:lnTo>
                        <a:pt x="154" y="452"/>
                      </a:lnTo>
                      <a:lnTo>
                        <a:pt x="125" y="440"/>
                      </a:lnTo>
                      <a:lnTo>
                        <a:pt x="117" y="438"/>
                      </a:lnTo>
                      <a:lnTo>
                        <a:pt x="109" y="434"/>
                      </a:lnTo>
                      <a:lnTo>
                        <a:pt x="105" y="427"/>
                      </a:lnTo>
                      <a:lnTo>
                        <a:pt x="95" y="418"/>
                      </a:lnTo>
                      <a:lnTo>
                        <a:pt x="87" y="416"/>
                      </a:lnTo>
                      <a:lnTo>
                        <a:pt x="81" y="417"/>
                      </a:lnTo>
                      <a:lnTo>
                        <a:pt x="70" y="398"/>
                      </a:lnTo>
                      <a:lnTo>
                        <a:pt x="65" y="386"/>
                      </a:lnTo>
                      <a:lnTo>
                        <a:pt x="58" y="374"/>
                      </a:lnTo>
                      <a:lnTo>
                        <a:pt x="49" y="352"/>
                      </a:lnTo>
                      <a:lnTo>
                        <a:pt x="50" y="338"/>
                      </a:lnTo>
                      <a:lnTo>
                        <a:pt x="49" y="328"/>
                      </a:lnTo>
                      <a:lnTo>
                        <a:pt x="31" y="310"/>
                      </a:lnTo>
                      <a:lnTo>
                        <a:pt x="9" y="298"/>
                      </a:lnTo>
                      <a:lnTo>
                        <a:pt x="6" y="284"/>
                      </a:lnTo>
                      <a:lnTo>
                        <a:pt x="11" y="278"/>
                      </a:lnTo>
                      <a:lnTo>
                        <a:pt x="15" y="272"/>
                      </a:lnTo>
                      <a:lnTo>
                        <a:pt x="11" y="258"/>
                      </a:lnTo>
                      <a:lnTo>
                        <a:pt x="9" y="246"/>
                      </a:lnTo>
                      <a:lnTo>
                        <a:pt x="9" y="231"/>
                      </a:lnTo>
                      <a:lnTo>
                        <a:pt x="5" y="225"/>
                      </a:lnTo>
                      <a:lnTo>
                        <a:pt x="1" y="222"/>
                      </a:lnTo>
                      <a:lnTo>
                        <a:pt x="0" y="206"/>
                      </a:lnTo>
                      <a:lnTo>
                        <a:pt x="0" y="187"/>
                      </a:lnTo>
                      <a:lnTo>
                        <a:pt x="3" y="186"/>
                      </a:lnTo>
                      <a:lnTo>
                        <a:pt x="14" y="183"/>
                      </a:lnTo>
                      <a:lnTo>
                        <a:pt x="28" y="179"/>
                      </a:lnTo>
                      <a:lnTo>
                        <a:pt x="39" y="159"/>
                      </a:lnTo>
                      <a:lnTo>
                        <a:pt x="44" y="153"/>
                      </a:lnTo>
                      <a:lnTo>
                        <a:pt x="50" y="139"/>
                      </a:lnTo>
                      <a:lnTo>
                        <a:pt x="60" y="127"/>
                      </a:lnTo>
                      <a:lnTo>
                        <a:pt x="64" y="121"/>
                      </a:lnTo>
                      <a:lnTo>
                        <a:pt x="64" y="113"/>
                      </a:lnTo>
                      <a:lnTo>
                        <a:pt x="62" y="107"/>
                      </a:lnTo>
                      <a:lnTo>
                        <a:pt x="58" y="104"/>
                      </a:lnTo>
                      <a:lnTo>
                        <a:pt x="52" y="102"/>
                      </a:lnTo>
                      <a:lnTo>
                        <a:pt x="48" y="99"/>
                      </a:lnTo>
                      <a:lnTo>
                        <a:pt x="48" y="95"/>
                      </a:lnTo>
                      <a:lnTo>
                        <a:pt x="48" y="89"/>
                      </a:lnTo>
                      <a:lnTo>
                        <a:pt x="49" y="83"/>
                      </a:lnTo>
                      <a:lnTo>
                        <a:pt x="54" y="78"/>
                      </a:lnTo>
                      <a:lnTo>
                        <a:pt x="65" y="63"/>
                      </a:lnTo>
                      <a:lnTo>
                        <a:pt x="68" y="53"/>
                      </a:lnTo>
                      <a:lnTo>
                        <a:pt x="66" y="46"/>
                      </a:lnTo>
                      <a:lnTo>
                        <a:pt x="62" y="31"/>
                      </a:lnTo>
                      <a:lnTo>
                        <a:pt x="49" y="10"/>
                      </a:lnTo>
                      <a:lnTo>
                        <a:pt x="44" y="3"/>
                      </a:lnTo>
                      <a:lnTo>
                        <a:pt x="66" y="5"/>
                      </a:lnTo>
                      <a:lnTo>
                        <a:pt x="73" y="2"/>
                      </a:lnTo>
                      <a:lnTo>
                        <a:pt x="73" y="0"/>
                      </a:lnTo>
                      <a:lnTo>
                        <a:pt x="118" y="0"/>
                      </a:lnTo>
                      <a:lnTo>
                        <a:pt x="119" y="7"/>
                      </a:lnTo>
                      <a:lnTo>
                        <a:pt x="118" y="26"/>
                      </a:lnTo>
                      <a:lnTo>
                        <a:pt x="114" y="40"/>
                      </a:lnTo>
                      <a:lnTo>
                        <a:pt x="113" y="61"/>
                      </a:lnTo>
                      <a:lnTo>
                        <a:pt x="118" y="83"/>
                      </a:lnTo>
                      <a:lnTo>
                        <a:pt x="117" y="90"/>
                      </a:lnTo>
                      <a:lnTo>
                        <a:pt x="122" y="99"/>
                      </a:lnTo>
                      <a:lnTo>
                        <a:pt x="129" y="95"/>
                      </a:lnTo>
                      <a:lnTo>
                        <a:pt x="133" y="88"/>
                      </a:lnTo>
                      <a:lnTo>
                        <a:pt x="139" y="86"/>
                      </a:lnTo>
                      <a:lnTo>
                        <a:pt x="138" y="78"/>
                      </a:lnTo>
                      <a:lnTo>
                        <a:pt x="143" y="72"/>
                      </a:lnTo>
                      <a:lnTo>
                        <a:pt x="148" y="75"/>
                      </a:lnTo>
                      <a:lnTo>
                        <a:pt x="157" y="85"/>
                      </a:lnTo>
                      <a:lnTo>
                        <a:pt x="163" y="90"/>
                      </a:lnTo>
                      <a:lnTo>
                        <a:pt x="170" y="86"/>
                      </a:lnTo>
                      <a:lnTo>
                        <a:pt x="173" y="86"/>
                      </a:lnTo>
                      <a:lnTo>
                        <a:pt x="176" y="107"/>
                      </a:lnTo>
                      <a:lnTo>
                        <a:pt x="183" y="101"/>
                      </a:lnTo>
                      <a:lnTo>
                        <a:pt x="182" y="94"/>
                      </a:lnTo>
                      <a:lnTo>
                        <a:pt x="186" y="84"/>
                      </a:lnTo>
                      <a:lnTo>
                        <a:pt x="189" y="83"/>
                      </a:lnTo>
                      <a:lnTo>
                        <a:pt x="200" y="83"/>
                      </a:lnTo>
                      <a:lnTo>
                        <a:pt x="205" y="83"/>
                      </a:lnTo>
                      <a:lnTo>
                        <a:pt x="214" y="79"/>
                      </a:lnTo>
                      <a:lnTo>
                        <a:pt x="225" y="72"/>
                      </a:lnTo>
                      <a:lnTo>
                        <a:pt x="226" y="69"/>
                      </a:lnTo>
                      <a:lnTo>
                        <a:pt x="224" y="64"/>
                      </a:lnTo>
                      <a:lnTo>
                        <a:pt x="209" y="66"/>
                      </a:lnTo>
                      <a:lnTo>
                        <a:pt x="200" y="62"/>
                      </a:lnTo>
                      <a:lnTo>
                        <a:pt x="202" y="58"/>
                      </a:lnTo>
                      <a:lnTo>
                        <a:pt x="211" y="52"/>
                      </a:lnTo>
                      <a:lnTo>
                        <a:pt x="209" y="48"/>
                      </a:lnTo>
                      <a:lnTo>
                        <a:pt x="211" y="46"/>
                      </a:lnTo>
                      <a:lnTo>
                        <a:pt x="219" y="46"/>
                      </a:lnTo>
                      <a:lnTo>
                        <a:pt x="220" y="42"/>
                      </a:lnTo>
                      <a:lnTo>
                        <a:pt x="225" y="35"/>
                      </a:lnTo>
                      <a:lnTo>
                        <a:pt x="226" y="30"/>
                      </a:lnTo>
                      <a:lnTo>
                        <a:pt x="231" y="29"/>
                      </a:lnTo>
                      <a:lnTo>
                        <a:pt x="234" y="20"/>
                      </a:lnTo>
                      <a:lnTo>
                        <a:pt x="238" y="21"/>
                      </a:lnTo>
                      <a:lnTo>
                        <a:pt x="240" y="18"/>
                      </a:lnTo>
                      <a:lnTo>
                        <a:pt x="236" y="12"/>
                      </a:lnTo>
                      <a:lnTo>
                        <a:pt x="240" y="5"/>
                      </a:lnTo>
                      <a:lnTo>
                        <a:pt x="251" y="0"/>
                      </a:lnTo>
                      <a:lnTo>
                        <a:pt x="442" y="112"/>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29" name="Freeform 49"/>
                <p:cNvSpPr>
                  <a:spLocks noChangeAspect="1"/>
                </p:cNvSpPr>
                <p:nvPr/>
              </p:nvSpPr>
              <p:spPr bwMode="gray">
                <a:xfrm>
                  <a:off x="4528343" y="3518247"/>
                  <a:ext cx="52388" cy="52388"/>
                </a:xfrm>
                <a:custGeom>
                  <a:avLst/>
                  <a:gdLst/>
                  <a:ahLst/>
                  <a:cxnLst>
                    <a:cxn ang="0">
                      <a:pos x="8" y="51"/>
                    </a:cxn>
                    <a:cxn ang="0">
                      <a:pos x="17" y="50"/>
                    </a:cxn>
                    <a:cxn ang="0">
                      <a:pos x="23" y="39"/>
                    </a:cxn>
                    <a:cxn ang="0">
                      <a:pos x="32" y="37"/>
                    </a:cxn>
                    <a:cxn ang="0">
                      <a:pos x="37" y="31"/>
                    </a:cxn>
                    <a:cxn ang="0">
                      <a:pos x="46" y="16"/>
                    </a:cxn>
                    <a:cxn ang="0">
                      <a:pos x="49" y="6"/>
                    </a:cxn>
                    <a:cxn ang="0">
                      <a:pos x="61" y="7"/>
                    </a:cxn>
                    <a:cxn ang="0">
                      <a:pos x="70" y="5"/>
                    </a:cxn>
                    <a:cxn ang="0">
                      <a:pos x="76" y="0"/>
                    </a:cxn>
                    <a:cxn ang="0">
                      <a:pos x="115" y="1"/>
                    </a:cxn>
                    <a:cxn ang="0">
                      <a:pos x="125" y="12"/>
                    </a:cxn>
                    <a:cxn ang="0">
                      <a:pos x="134" y="21"/>
                    </a:cxn>
                    <a:cxn ang="0">
                      <a:pos x="136" y="27"/>
                    </a:cxn>
                    <a:cxn ang="0">
                      <a:pos x="135" y="32"/>
                    </a:cxn>
                    <a:cxn ang="0">
                      <a:pos x="145" y="35"/>
                    </a:cxn>
                    <a:cxn ang="0">
                      <a:pos x="143" y="40"/>
                    </a:cxn>
                    <a:cxn ang="0">
                      <a:pos x="143" y="45"/>
                    </a:cxn>
                    <a:cxn ang="0">
                      <a:pos x="146" y="53"/>
                    </a:cxn>
                    <a:cxn ang="0">
                      <a:pos x="152" y="60"/>
                    </a:cxn>
                    <a:cxn ang="0">
                      <a:pos x="153" y="71"/>
                    </a:cxn>
                    <a:cxn ang="0">
                      <a:pos x="146" y="85"/>
                    </a:cxn>
                    <a:cxn ang="0">
                      <a:pos x="143" y="92"/>
                    </a:cxn>
                    <a:cxn ang="0">
                      <a:pos x="162" y="82"/>
                    </a:cxn>
                    <a:cxn ang="0">
                      <a:pos x="164" y="85"/>
                    </a:cxn>
                    <a:cxn ang="0">
                      <a:pos x="163" y="93"/>
                    </a:cxn>
                    <a:cxn ang="0">
                      <a:pos x="167" y="98"/>
                    </a:cxn>
                    <a:cxn ang="0">
                      <a:pos x="152" y="105"/>
                    </a:cxn>
                    <a:cxn ang="0">
                      <a:pos x="150" y="123"/>
                    </a:cxn>
                    <a:cxn ang="0">
                      <a:pos x="143" y="129"/>
                    </a:cxn>
                    <a:cxn ang="0">
                      <a:pos x="136" y="136"/>
                    </a:cxn>
                    <a:cxn ang="0">
                      <a:pos x="121" y="146"/>
                    </a:cxn>
                    <a:cxn ang="0">
                      <a:pos x="113" y="148"/>
                    </a:cxn>
                    <a:cxn ang="0">
                      <a:pos x="112" y="156"/>
                    </a:cxn>
                    <a:cxn ang="0">
                      <a:pos x="108" y="163"/>
                    </a:cxn>
                    <a:cxn ang="0">
                      <a:pos x="102" y="166"/>
                    </a:cxn>
                    <a:cxn ang="0">
                      <a:pos x="61" y="147"/>
                    </a:cxn>
                    <a:cxn ang="0">
                      <a:pos x="51" y="140"/>
                    </a:cxn>
                    <a:cxn ang="0">
                      <a:pos x="32" y="124"/>
                    </a:cxn>
                    <a:cxn ang="0">
                      <a:pos x="23" y="118"/>
                    </a:cxn>
                    <a:cxn ang="0">
                      <a:pos x="22" y="110"/>
                    </a:cxn>
                    <a:cxn ang="0">
                      <a:pos x="16" y="102"/>
                    </a:cxn>
                    <a:cxn ang="0">
                      <a:pos x="5" y="93"/>
                    </a:cxn>
                    <a:cxn ang="0">
                      <a:pos x="8" y="86"/>
                    </a:cxn>
                    <a:cxn ang="0">
                      <a:pos x="13" y="87"/>
                    </a:cxn>
                    <a:cxn ang="0">
                      <a:pos x="11" y="82"/>
                    </a:cxn>
                    <a:cxn ang="0">
                      <a:pos x="5" y="78"/>
                    </a:cxn>
                    <a:cxn ang="0">
                      <a:pos x="5" y="65"/>
                    </a:cxn>
                    <a:cxn ang="0">
                      <a:pos x="0" y="60"/>
                    </a:cxn>
                    <a:cxn ang="0">
                      <a:pos x="2" y="49"/>
                    </a:cxn>
                  </a:cxnLst>
                  <a:rect l="0" t="0" r="r" b="b"/>
                  <a:pathLst>
                    <a:path w="167" h="166">
                      <a:moveTo>
                        <a:pt x="2" y="49"/>
                      </a:moveTo>
                      <a:lnTo>
                        <a:pt x="8" y="51"/>
                      </a:lnTo>
                      <a:lnTo>
                        <a:pt x="14" y="51"/>
                      </a:lnTo>
                      <a:lnTo>
                        <a:pt x="17" y="50"/>
                      </a:lnTo>
                      <a:lnTo>
                        <a:pt x="19" y="49"/>
                      </a:lnTo>
                      <a:lnTo>
                        <a:pt x="23" y="39"/>
                      </a:lnTo>
                      <a:lnTo>
                        <a:pt x="28" y="39"/>
                      </a:lnTo>
                      <a:lnTo>
                        <a:pt x="32" y="37"/>
                      </a:lnTo>
                      <a:lnTo>
                        <a:pt x="32" y="32"/>
                      </a:lnTo>
                      <a:lnTo>
                        <a:pt x="37" y="31"/>
                      </a:lnTo>
                      <a:lnTo>
                        <a:pt x="43" y="23"/>
                      </a:lnTo>
                      <a:lnTo>
                        <a:pt x="46" y="16"/>
                      </a:lnTo>
                      <a:lnTo>
                        <a:pt x="45" y="7"/>
                      </a:lnTo>
                      <a:lnTo>
                        <a:pt x="49" y="6"/>
                      </a:lnTo>
                      <a:lnTo>
                        <a:pt x="57" y="5"/>
                      </a:lnTo>
                      <a:lnTo>
                        <a:pt x="61" y="7"/>
                      </a:lnTo>
                      <a:lnTo>
                        <a:pt x="65" y="7"/>
                      </a:lnTo>
                      <a:lnTo>
                        <a:pt x="70" y="5"/>
                      </a:lnTo>
                      <a:lnTo>
                        <a:pt x="76" y="5"/>
                      </a:lnTo>
                      <a:lnTo>
                        <a:pt x="76" y="0"/>
                      </a:lnTo>
                      <a:lnTo>
                        <a:pt x="102" y="0"/>
                      </a:lnTo>
                      <a:lnTo>
                        <a:pt x="115" y="1"/>
                      </a:lnTo>
                      <a:lnTo>
                        <a:pt x="119" y="8"/>
                      </a:lnTo>
                      <a:lnTo>
                        <a:pt x="125" y="12"/>
                      </a:lnTo>
                      <a:lnTo>
                        <a:pt x="129" y="17"/>
                      </a:lnTo>
                      <a:lnTo>
                        <a:pt x="134" y="21"/>
                      </a:lnTo>
                      <a:lnTo>
                        <a:pt x="134" y="23"/>
                      </a:lnTo>
                      <a:lnTo>
                        <a:pt x="136" y="27"/>
                      </a:lnTo>
                      <a:lnTo>
                        <a:pt x="135" y="29"/>
                      </a:lnTo>
                      <a:lnTo>
                        <a:pt x="135" y="32"/>
                      </a:lnTo>
                      <a:lnTo>
                        <a:pt x="142" y="34"/>
                      </a:lnTo>
                      <a:lnTo>
                        <a:pt x="145" y="35"/>
                      </a:lnTo>
                      <a:lnTo>
                        <a:pt x="145" y="38"/>
                      </a:lnTo>
                      <a:lnTo>
                        <a:pt x="143" y="40"/>
                      </a:lnTo>
                      <a:lnTo>
                        <a:pt x="145" y="45"/>
                      </a:lnTo>
                      <a:lnTo>
                        <a:pt x="143" y="45"/>
                      </a:lnTo>
                      <a:lnTo>
                        <a:pt x="145" y="50"/>
                      </a:lnTo>
                      <a:lnTo>
                        <a:pt x="146" y="53"/>
                      </a:lnTo>
                      <a:lnTo>
                        <a:pt x="151" y="56"/>
                      </a:lnTo>
                      <a:lnTo>
                        <a:pt x="152" y="60"/>
                      </a:lnTo>
                      <a:lnTo>
                        <a:pt x="155" y="70"/>
                      </a:lnTo>
                      <a:lnTo>
                        <a:pt x="153" y="71"/>
                      </a:lnTo>
                      <a:lnTo>
                        <a:pt x="148" y="74"/>
                      </a:lnTo>
                      <a:lnTo>
                        <a:pt x="146" y="85"/>
                      </a:lnTo>
                      <a:lnTo>
                        <a:pt x="143" y="90"/>
                      </a:lnTo>
                      <a:lnTo>
                        <a:pt x="143" y="92"/>
                      </a:lnTo>
                      <a:lnTo>
                        <a:pt x="156" y="87"/>
                      </a:lnTo>
                      <a:lnTo>
                        <a:pt x="162" y="82"/>
                      </a:lnTo>
                      <a:lnTo>
                        <a:pt x="163" y="82"/>
                      </a:lnTo>
                      <a:lnTo>
                        <a:pt x="164" y="85"/>
                      </a:lnTo>
                      <a:lnTo>
                        <a:pt x="164" y="88"/>
                      </a:lnTo>
                      <a:lnTo>
                        <a:pt x="163" y="93"/>
                      </a:lnTo>
                      <a:lnTo>
                        <a:pt x="167" y="97"/>
                      </a:lnTo>
                      <a:lnTo>
                        <a:pt x="167" y="98"/>
                      </a:lnTo>
                      <a:lnTo>
                        <a:pt x="157" y="99"/>
                      </a:lnTo>
                      <a:lnTo>
                        <a:pt x="152" y="105"/>
                      </a:lnTo>
                      <a:lnTo>
                        <a:pt x="150" y="107"/>
                      </a:lnTo>
                      <a:lnTo>
                        <a:pt x="150" y="123"/>
                      </a:lnTo>
                      <a:lnTo>
                        <a:pt x="146" y="124"/>
                      </a:lnTo>
                      <a:lnTo>
                        <a:pt x="143" y="129"/>
                      </a:lnTo>
                      <a:lnTo>
                        <a:pt x="140" y="129"/>
                      </a:lnTo>
                      <a:lnTo>
                        <a:pt x="136" y="136"/>
                      </a:lnTo>
                      <a:lnTo>
                        <a:pt x="130" y="137"/>
                      </a:lnTo>
                      <a:lnTo>
                        <a:pt x="121" y="146"/>
                      </a:lnTo>
                      <a:lnTo>
                        <a:pt x="118" y="148"/>
                      </a:lnTo>
                      <a:lnTo>
                        <a:pt x="113" y="148"/>
                      </a:lnTo>
                      <a:lnTo>
                        <a:pt x="112" y="151"/>
                      </a:lnTo>
                      <a:lnTo>
                        <a:pt x="112" y="156"/>
                      </a:lnTo>
                      <a:lnTo>
                        <a:pt x="109" y="157"/>
                      </a:lnTo>
                      <a:lnTo>
                        <a:pt x="108" y="163"/>
                      </a:lnTo>
                      <a:lnTo>
                        <a:pt x="103" y="166"/>
                      </a:lnTo>
                      <a:lnTo>
                        <a:pt x="102" y="166"/>
                      </a:lnTo>
                      <a:lnTo>
                        <a:pt x="91" y="163"/>
                      </a:lnTo>
                      <a:lnTo>
                        <a:pt x="61" y="147"/>
                      </a:lnTo>
                      <a:lnTo>
                        <a:pt x="53" y="146"/>
                      </a:lnTo>
                      <a:lnTo>
                        <a:pt x="51" y="140"/>
                      </a:lnTo>
                      <a:lnTo>
                        <a:pt x="48" y="135"/>
                      </a:lnTo>
                      <a:lnTo>
                        <a:pt x="32" y="124"/>
                      </a:lnTo>
                      <a:lnTo>
                        <a:pt x="24" y="120"/>
                      </a:lnTo>
                      <a:lnTo>
                        <a:pt x="23" y="118"/>
                      </a:lnTo>
                      <a:lnTo>
                        <a:pt x="23" y="113"/>
                      </a:lnTo>
                      <a:lnTo>
                        <a:pt x="22" y="110"/>
                      </a:lnTo>
                      <a:lnTo>
                        <a:pt x="22" y="107"/>
                      </a:lnTo>
                      <a:lnTo>
                        <a:pt x="16" y="102"/>
                      </a:lnTo>
                      <a:lnTo>
                        <a:pt x="10" y="102"/>
                      </a:lnTo>
                      <a:lnTo>
                        <a:pt x="5" y="93"/>
                      </a:lnTo>
                      <a:lnTo>
                        <a:pt x="5" y="86"/>
                      </a:lnTo>
                      <a:lnTo>
                        <a:pt x="8" y="86"/>
                      </a:lnTo>
                      <a:lnTo>
                        <a:pt x="10" y="87"/>
                      </a:lnTo>
                      <a:lnTo>
                        <a:pt x="13" y="87"/>
                      </a:lnTo>
                      <a:lnTo>
                        <a:pt x="13" y="86"/>
                      </a:lnTo>
                      <a:lnTo>
                        <a:pt x="11" y="82"/>
                      </a:lnTo>
                      <a:lnTo>
                        <a:pt x="7" y="81"/>
                      </a:lnTo>
                      <a:lnTo>
                        <a:pt x="5" y="78"/>
                      </a:lnTo>
                      <a:lnTo>
                        <a:pt x="6" y="71"/>
                      </a:lnTo>
                      <a:lnTo>
                        <a:pt x="5" y="65"/>
                      </a:lnTo>
                      <a:lnTo>
                        <a:pt x="3" y="62"/>
                      </a:lnTo>
                      <a:lnTo>
                        <a:pt x="0" y="60"/>
                      </a:lnTo>
                      <a:lnTo>
                        <a:pt x="0" y="55"/>
                      </a:lnTo>
                      <a:lnTo>
                        <a:pt x="2" y="49"/>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30" name="Freeform 50"/>
                <p:cNvSpPr>
                  <a:spLocks noChangeAspect="1"/>
                </p:cNvSpPr>
                <p:nvPr/>
              </p:nvSpPr>
              <p:spPr bwMode="gray">
                <a:xfrm>
                  <a:off x="4610893" y="3505547"/>
                  <a:ext cx="106363" cy="111125"/>
                </a:xfrm>
                <a:custGeom>
                  <a:avLst/>
                  <a:gdLst/>
                  <a:ahLst/>
                  <a:cxnLst>
                    <a:cxn ang="0">
                      <a:pos x="97" y="342"/>
                    </a:cxn>
                    <a:cxn ang="0">
                      <a:pos x="173" y="317"/>
                    </a:cxn>
                    <a:cxn ang="0">
                      <a:pos x="258" y="307"/>
                    </a:cxn>
                    <a:cxn ang="0">
                      <a:pos x="301" y="315"/>
                    </a:cxn>
                    <a:cxn ang="0">
                      <a:pos x="317" y="310"/>
                    </a:cxn>
                    <a:cxn ang="0">
                      <a:pos x="318" y="280"/>
                    </a:cxn>
                    <a:cxn ang="0">
                      <a:pos x="296" y="238"/>
                    </a:cxn>
                    <a:cxn ang="0">
                      <a:pos x="307" y="199"/>
                    </a:cxn>
                    <a:cxn ang="0">
                      <a:pos x="318" y="161"/>
                    </a:cxn>
                    <a:cxn ang="0">
                      <a:pos x="332" y="144"/>
                    </a:cxn>
                    <a:cxn ang="0">
                      <a:pos x="327" y="95"/>
                    </a:cxn>
                    <a:cxn ang="0">
                      <a:pos x="326" y="82"/>
                    </a:cxn>
                    <a:cxn ang="0">
                      <a:pos x="322" y="70"/>
                    </a:cxn>
                    <a:cxn ang="0">
                      <a:pos x="307" y="54"/>
                    </a:cxn>
                    <a:cxn ang="0">
                      <a:pos x="290" y="48"/>
                    </a:cxn>
                    <a:cxn ang="0">
                      <a:pos x="250" y="49"/>
                    </a:cxn>
                    <a:cxn ang="0">
                      <a:pos x="230" y="61"/>
                    </a:cxn>
                    <a:cxn ang="0">
                      <a:pos x="218" y="57"/>
                    </a:cxn>
                    <a:cxn ang="0">
                      <a:pos x="205" y="50"/>
                    </a:cxn>
                    <a:cxn ang="0">
                      <a:pos x="197" y="39"/>
                    </a:cxn>
                    <a:cxn ang="0">
                      <a:pos x="188" y="30"/>
                    </a:cxn>
                    <a:cxn ang="0">
                      <a:pos x="173" y="25"/>
                    </a:cxn>
                    <a:cxn ang="0">
                      <a:pos x="154" y="16"/>
                    </a:cxn>
                    <a:cxn ang="0">
                      <a:pos x="140" y="27"/>
                    </a:cxn>
                    <a:cxn ang="0">
                      <a:pos x="129" y="10"/>
                    </a:cxn>
                    <a:cxn ang="0">
                      <a:pos x="124" y="1"/>
                    </a:cxn>
                    <a:cxn ang="0">
                      <a:pos x="108" y="5"/>
                    </a:cxn>
                    <a:cxn ang="0">
                      <a:pos x="105" y="18"/>
                    </a:cxn>
                    <a:cxn ang="0">
                      <a:pos x="86" y="27"/>
                    </a:cxn>
                    <a:cxn ang="0">
                      <a:pos x="73" y="25"/>
                    </a:cxn>
                    <a:cxn ang="0">
                      <a:pos x="65" y="27"/>
                    </a:cxn>
                    <a:cxn ang="0">
                      <a:pos x="53" y="18"/>
                    </a:cxn>
                    <a:cxn ang="0">
                      <a:pos x="42" y="25"/>
                    </a:cxn>
                    <a:cxn ang="0">
                      <a:pos x="26" y="39"/>
                    </a:cxn>
                    <a:cxn ang="0">
                      <a:pos x="24" y="70"/>
                    </a:cxn>
                    <a:cxn ang="0">
                      <a:pos x="37" y="90"/>
                    </a:cxn>
                    <a:cxn ang="0">
                      <a:pos x="42" y="97"/>
                    </a:cxn>
                    <a:cxn ang="0">
                      <a:pos x="41" y="111"/>
                    </a:cxn>
                    <a:cxn ang="0">
                      <a:pos x="47" y="125"/>
                    </a:cxn>
                    <a:cxn ang="0">
                      <a:pos x="41" y="129"/>
                    </a:cxn>
                    <a:cxn ang="0">
                      <a:pos x="17" y="128"/>
                    </a:cxn>
                    <a:cxn ang="0">
                      <a:pos x="17" y="139"/>
                    </a:cxn>
                    <a:cxn ang="0">
                      <a:pos x="31" y="145"/>
                    </a:cxn>
                    <a:cxn ang="0">
                      <a:pos x="28" y="152"/>
                    </a:cxn>
                    <a:cxn ang="0">
                      <a:pos x="22" y="177"/>
                    </a:cxn>
                    <a:cxn ang="0">
                      <a:pos x="8" y="192"/>
                    </a:cxn>
                    <a:cxn ang="0">
                      <a:pos x="17" y="202"/>
                    </a:cxn>
                    <a:cxn ang="0">
                      <a:pos x="0" y="233"/>
                    </a:cxn>
                    <a:cxn ang="0">
                      <a:pos x="8" y="236"/>
                    </a:cxn>
                    <a:cxn ang="0">
                      <a:pos x="22" y="245"/>
                    </a:cxn>
                    <a:cxn ang="0">
                      <a:pos x="38" y="256"/>
                    </a:cxn>
                    <a:cxn ang="0">
                      <a:pos x="52" y="267"/>
                    </a:cxn>
                    <a:cxn ang="0">
                      <a:pos x="65" y="280"/>
                    </a:cxn>
                    <a:cxn ang="0">
                      <a:pos x="66" y="300"/>
                    </a:cxn>
                    <a:cxn ang="0">
                      <a:pos x="57" y="311"/>
                    </a:cxn>
                    <a:cxn ang="0">
                      <a:pos x="57" y="350"/>
                    </a:cxn>
                  </a:cxnLst>
                  <a:rect l="0" t="0" r="r" b="b"/>
                  <a:pathLst>
                    <a:path w="337" h="354">
                      <a:moveTo>
                        <a:pt x="57" y="350"/>
                      </a:moveTo>
                      <a:lnTo>
                        <a:pt x="58" y="353"/>
                      </a:lnTo>
                      <a:lnTo>
                        <a:pt x="74" y="354"/>
                      </a:lnTo>
                      <a:lnTo>
                        <a:pt x="97" y="342"/>
                      </a:lnTo>
                      <a:lnTo>
                        <a:pt x="121" y="332"/>
                      </a:lnTo>
                      <a:lnTo>
                        <a:pt x="135" y="326"/>
                      </a:lnTo>
                      <a:lnTo>
                        <a:pt x="160" y="318"/>
                      </a:lnTo>
                      <a:lnTo>
                        <a:pt x="173" y="317"/>
                      </a:lnTo>
                      <a:lnTo>
                        <a:pt x="208" y="311"/>
                      </a:lnTo>
                      <a:lnTo>
                        <a:pt x="219" y="310"/>
                      </a:lnTo>
                      <a:lnTo>
                        <a:pt x="240" y="307"/>
                      </a:lnTo>
                      <a:lnTo>
                        <a:pt x="258" y="307"/>
                      </a:lnTo>
                      <a:lnTo>
                        <a:pt x="274" y="312"/>
                      </a:lnTo>
                      <a:lnTo>
                        <a:pt x="295" y="316"/>
                      </a:lnTo>
                      <a:lnTo>
                        <a:pt x="299" y="316"/>
                      </a:lnTo>
                      <a:lnTo>
                        <a:pt x="301" y="315"/>
                      </a:lnTo>
                      <a:lnTo>
                        <a:pt x="305" y="308"/>
                      </a:lnTo>
                      <a:lnTo>
                        <a:pt x="307" y="307"/>
                      </a:lnTo>
                      <a:lnTo>
                        <a:pt x="313" y="307"/>
                      </a:lnTo>
                      <a:lnTo>
                        <a:pt x="317" y="310"/>
                      </a:lnTo>
                      <a:lnTo>
                        <a:pt x="323" y="308"/>
                      </a:lnTo>
                      <a:lnTo>
                        <a:pt x="323" y="294"/>
                      </a:lnTo>
                      <a:lnTo>
                        <a:pt x="321" y="281"/>
                      </a:lnTo>
                      <a:lnTo>
                        <a:pt x="318" y="280"/>
                      </a:lnTo>
                      <a:lnTo>
                        <a:pt x="311" y="279"/>
                      </a:lnTo>
                      <a:lnTo>
                        <a:pt x="307" y="274"/>
                      </a:lnTo>
                      <a:lnTo>
                        <a:pt x="304" y="258"/>
                      </a:lnTo>
                      <a:lnTo>
                        <a:pt x="296" y="238"/>
                      </a:lnTo>
                      <a:lnTo>
                        <a:pt x="296" y="230"/>
                      </a:lnTo>
                      <a:lnTo>
                        <a:pt x="297" y="213"/>
                      </a:lnTo>
                      <a:lnTo>
                        <a:pt x="301" y="206"/>
                      </a:lnTo>
                      <a:lnTo>
                        <a:pt x="307" y="199"/>
                      </a:lnTo>
                      <a:lnTo>
                        <a:pt x="310" y="194"/>
                      </a:lnTo>
                      <a:lnTo>
                        <a:pt x="310" y="183"/>
                      </a:lnTo>
                      <a:lnTo>
                        <a:pt x="312" y="174"/>
                      </a:lnTo>
                      <a:lnTo>
                        <a:pt x="318" y="161"/>
                      </a:lnTo>
                      <a:lnTo>
                        <a:pt x="322" y="152"/>
                      </a:lnTo>
                      <a:lnTo>
                        <a:pt x="324" y="150"/>
                      </a:lnTo>
                      <a:lnTo>
                        <a:pt x="328" y="145"/>
                      </a:lnTo>
                      <a:lnTo>
                        <a:pt x="332" y="144"/>
                      </a:lnTo>
                      <a:lnTo>
                        <a:pt x="332" y="139"/>
                      </a:lnTo>
                      <a:lnTo>
                        <a:pt x="337" y="138"/>
                      </a:lnTo>
                      <a:lnTo>
                        <a:pt x="334" y="122"/>
                      </a:lnTo>
                      <a:lnTo>
                        <a:pt x="327" y="95"/>
                      </a:lnTo>
                      <a:lnTo>
                        <a:pt x="324" y="91"/>
                      </a:lnTo>
                      <a:lnTo>
                        <a:pt x="321" y="90"/>
                      </a:lnTo>
                      <a:lnTo>
                        <a:pt x="321" y="87"/>
                      </a:lnTo>
                      <a:lnTo>
                        <a:pt x="326" y="82"/>
                      </a:lnTo>
                      <a:lnTo>
                        <a:pt x="323" y="77"/>
                      </a:lnTo>
                      <a:lnTo>
                        <a:pt x="324" y="74"/>
                      </a:lnTo>
                      <a:lnTo>
                        <a:pt x="324" y="68"/>
                      </a:lnTo>
                      <a:lnTo>
                        <a:pt x="322" y="70"/>
                      </a:lnTo>
                      <a:lnTo>
                        <a:pt x="316" y="70"/>
                      </a:lnTo>
                      <a:lnTo>
                        <a:pt x="313" y="69"/>
                      </a:lnTo>
                      <a:lnTo>
                        <a:pt x="308" y="59"/>
                      </a:lnTo>
                      <a:lnTo>
                        <a:pt x="307" y="54"/>
                      </a:lnTo>
                      <a:lnTo>
                        <a:pt x="302" y="53"/>
                      </a:lnTo>
                      <a:lnTo>
                        <a:pt x="296" y="43"/>
                      </a:lnTo>
                      <a:lnTo>
                        <a:pt x="295" y="43"/>
                      </a:lnTo>
                      <a:lnTo>
                        <a:pt x="290" y="48"/>
                      </a:lnTo>
                      <a:lnTo>
                        <a:pt x="279" y="43"/>
                      </a:lnTo>
                      <a:lnTo>
                        <a:pt x="272" y="43"/>
                      </a:lnTo>
                      <a:lnTo>
                        <a:pt x="262" y="46"/>
                      </a:lnTo>
                      <a:lnTo>
                        <a:pt x="250" y="49"/>
                      </a:lnTo>
                      <a:lnTo>
                        <a:pt x="242" y="52"/>
                      </a:lnTo>
                      <a:lnTo>
                        <a:pt x="236" y="53"/>
                      </a:lnTo>
                      <a:lnTo>
                        <a:pt x="234" y="59"/>
                      </a:lnTo>
                      <a:lnTo>
                        <a:pt x="230" y="61"/>
                      </a:lnTo>
                      <a:lnTo>
                        <a:pt x="223" y="58"/>
                      </a:lnTo>
                      <a:lnTo>
                        <a:pt x="221" y="54"/>
                      </a:lnTo>
                      <a:lnTo>
                        <a:pt x="220" y="54"/>
                      </a:lnTo>
                      <a:lnTo>
                        <a:pt x="218" y="57"/>
                      </a:lnTo>
                      <a:lnTo>
                        <a:pt x="214" y="57"/>
                      </a:lnTo>
                      <a:lnTo>
                        <a:pt x="214" y="58"/>
                      </a:lnTo>
                      <a:lnTo>
                        <a:pt x="207" y="54"/>
                      </a:lnTo>
                      <a:lnTo>
                        <a:pt x="205" y="50"/>
                      </a:lnTo>
                      <a:lnTo>
                        <a:pt x="202" y="47"/>
                      </a:lnTo>
                      <a:lnTo>
                        <a:pt x="198" y="47"/>
                      </a:lnTo>
                      <a:lnTo>
                        <a:pt x="198" y="42"/>
                      </a:lnTo>
                      <a:lnTo>
                        <a:pt x="197" y="39"/>
                      </a:lnTo>
                      <a:lnTo>
                        <a:pt x="194" y="38"/>
                      </a:lnTo>
                      <a:lnTo>
                        <a:pt x="191" y="32"/>
                      </a:lnTo>
                      <a:lnTo>
                        <a:pt x="189" y="31"/>
                      </a:lnTo>
                      <a:lnTo>
                        <a:pt x="188" y="30"/>
                      </a:lnTo>
                      <a:lnTo>
                        <a:pt x="187" y="25"/>
                      </a:lnTo>
                      <a:lnTo>
                        <a:pt x="187" y="23"/>
                      </a:lnTo>
                      <a:lnTo>
                        <a:pt x="184" y="22"/>
                      </a:lnTo>
                      <a:lnTo>
                        <a:pt x="173" y="25"/>
                      </a:lnTo>
                      <a:lnTo>
                        <a:pt x="171" y="23"/>
                      </a:lnTo>
                      <a:lnTo>
                        <a:pt x="167" y="17"/>
                      </a:lnTo>
                      <a:lnTo>
                        <a:pt x="165" y="16"/>
                      </a:lnTo>
                      <a:lnTo>
                        <a:pt x="154" y="16"/>
                      </a:lnTo>
                      <a:lnTo>
                        <a:pt x="150" y="16"/>
                      </a:lnTo>
                      <a:lnTo>
                        <a:pt x="148" y="23"/>
                      </a:lnTo>
                      <a:lnTo>
                        <a:pt x="144" y="23"/>
                      </a:lnTo>
                      <a:lnTo>
                        <a:pt x="140" y="27"/>
                      </a:lnTo>
                      <a:lnTo>
                        <a:pt x="130" y="27"/>
                      </a:lnTo>
                      <a:lnTo>
                        <a:pt x="132" y="25"/>
                      </a:lnTo>
                      <a:lnTo>
                        <a:pt x="130" y="14"/>
                      </a:lnTo>
                      <a:lnTo>
                        <a:pt x="129" y="10"/>
                      </a:lnTo>
                      <a:lnTo>
                        <a:pt x="129" y="9"/>
                      </a:lnTo>
                      <a:lnTo>
                        <a:pt x="129" y="4"/>
                      </a:lnTo>
                      <a:lnTo>
                        <a:pt x="127" y="0"/>
                      </a:lnTo>
                      <a:lnTo>
                        <a:pt x="124" y="1"/>
                      </a:lnTo>
                      <a:lnTo>
                        <a:pt x="118" y="1"/>
                      </a:lnTo>
                      <a:lnTo>
                        <a:pt x="116" y="9"/>
                      </a:lnTo>
                      <a:lnTo>
                        <a:pt x="114" y="9"/>
                      </a:lnTo>
                      <a:lnTo>
                        <a:pt x="108" y="5"/>
                      </a:lnTo>
                      <a:lnTo>
                        <a:pt x="106" y="5"/>
                      </a:lnTo>
                      <a:lnTo>
                        <a:pt x="103" y="9"/>
                      </a:lnTo>
                      <a:lnTo>
                        <a:pt x="103" y="12"/>
                      </a:lnTo>
                      <a:lnTo>
                        <a:pt x="105" y="18"/>
                      </a:lnTo>
                      <a:lnTo>
                        <a:pt x="103" y="21"/>
                      </a:lnTo>
                      <a:lnTo>
                        <a:pt x="92" y="21"/>
                      </a:lnTo>
                      <a:lnTo>
                        <a:pt x="86" y="23"/>
                      </a:lnTo>
                      <a:lnTo>
                        <a:pt x="86" y="27"/>
                      </a:lnTo>
                      <a:lnTo>
                        <a:pt x="84" y="32"/>
                      </a:lnTo>
                      <a:lnTo>
                        <a:pt x="80" y="32"/>
                      </a:lnTo>
                      <a:lnTo>
                        <a:pt x="76" y="30"/>
                      </a:lnTo>
                      <a:lnTo>
                        <a:pt x="73" y="25"/>
                      </a:lnTo>
                      <a:lnTo>
                        <a:pt x="70" y="25"/>
                      </a:lnTo>
                      <a:lnTo>
                        <a:pt x="68" y="26"/>
                      </a:lnTo>
                      <a:lnTo>
                        <a:pt x="66" y="27"/>
                      </a:lnTo>
                      <a:lnTo>
                        <a:pt x="65" y="27"/>
                      </a:lnTo>
                      <a:lnTo>
                        <a:pt x="64" y="21"/>
                      </a:lnTo>
                      <a:lnTo>
                        <a:pt x="60" y="16"/>
                      </a:lnTo>
                      <a:lnTo>
                        <a:pt x="57" y="15"/>
                      </a:lnTo>
                      <a:lnTo>
                        <a:pt x="53" y="18"/>
                      </a:lnTo>
                      <a:lnTo>
                        <a:pt x="48" y="17"/>
                      </a:lnTo>
                      <a:lnTo>
                        <a:pt x="46" y="18"/>
                      </a:lnTo>
                      <a:lnTo>
                        <a:pt x="43" y="21"/>
                      </a:lnTo>
                      <a:lnTo>
                        <a:pt x="42" y="25"/>
                      </a:lnTo>
                      <a:lnTo>
                        <a:pt x="39" y="28"/>
                      </a:lnTo>
                      <a:lnTo>
                        <a:pt x="33" y="30"/>
                      </a:lnTo>
                      <a:lnTo>
                        <a:pt x="32" y="32"/>
                      </a:lnTo>
                      <a:lnTo>
                        <a:pt x="26" y="39"/>
                      </a:lnTo>
                      <a:lnTo>
                        <a:pt x="25" y="42"/>
                      </a:lnTo>
                      <a:lnTo>
                        <a:pt x="22" y="44"/>
                      </a:lnTo>
                      <a:lnTo>
                        <a:pt x="24" y="53"/>
                      </a:lnTo>
                      <a:lnTo>
                        <a:pt x="24" y="70"/>
                      </a:lnTo>
                      <a:lnTo>
                        <a:pt x="24" y="73"/>
                      </a:lnTo>
                      <a:lnTo>
                        <a:pt x="31" y="76"/>
                      </a:lnTo>
                      <a:lnTo>
                        <a:pt x="38" y="76"/>
                      </a:lnTo>
                      <a:lnTo>
                        <a:pt x="37" y="90"/>
                      </a:lnTo>
                      <a:lnTo>
                        <a:pt x="41" y="89"/>
                      </a:lnTo>
                      <a:lnTo>
                        <a:pt x="44" y="93"/>
                      </a:lnTo>
                      <a:lnTo>
                        <a:pt x="44" y="96"/>
                      </a:lnTo>
                      <a:lnTo>
                        <a:pt x="42" y="97"/>
                      </a:lnTo>
                      <a:lnTo>
                        <a:pt x="38" y="101"/>
                      </a:lnTo>
                      <a:lnTo>
                        <a:pt x="35" y="109"/>
                      </a:lnTo>
                      <a:lnTo>
                        <a:pt x="37" y="109"/>
                      </a:lnTo>
                      <a:lnTo>
                        <a:pt x="41" y="111"/>
                      </a:lnTo>
                      <a:lnTo>
                        <a:pt x="44" y="111"/>
                      </a:lnTo>
                      <a:lnTo>
                        <a:pt x="44" y="117"/>
                      </a:lnTo>
                      <a:lnTo>
                        <a:pt x="47" y="120"/>
                      </a:lnTo>
                      <a:lnTo>
                        <a:pt x="47" y="125"/>
                      </a:lnTo>
                      <a:lnTo>
                        <a:pt x="48" y="134"/>
                      </a:lnTo>
                      <a:lnTo>
                        <a:pt x="47" y="134"/>
                      </a:lnTo>
                      <a:lnTo>
                        <a:pt x="44" y="128"/>
                      </a:lnTo>
                      <a:lnTo>
                        <a:pt x="41" y="129"/>
                      </a:lnTo>
                      <a:lnTo>
                        <a:pt x="38" y="129"/>
                      </a:lnTo>
                      <a:lnTo>
                        <a:pt x="35" y="125"/>
                      </a:lnTo>
                      <a:lnTo>
                        <a:pt x="26" y="124"/>
                      </a:lnTo>
                      <a:lnTo>
                        <a:pt x="17" y="128"/>
                      </a:lnTo>
                      <a:lnTo>
                        <a:pt x="17" y="129"/>
                      </a:lnTo>
                      <a:lnTo>
                        <a:pt x="19" y="129"/>
                      </a:lnTo>
                      <a:lnTo>
                        <a:pt x="20" y="134"/>
                      </a:lnTo>
                      <a:lnTo>
                        <a:pt x="17" y="139"/>
                      </a:lnTo>
                      <a:lnTo>
                        <a:pt x="20" y="141"/>
                      </a:lnTo>
                      <a:lnTo>
                        <a:pt x="26" y="141"/>
                      </a:lnTo>
                      <a:lnTo>
                        <a:pt x="30" y="141"/>
                      </a:lnTo>
                      <a:lnTo>
                        <a:pt x="31" y="145"/>
                      </a:lnTo>
                      <a:lnTo>
                        <a:pt x="30" y="147"/>
                      </a:lnTo>
                      <a:lnTo>
                        <a:pt x="32" y="147"/>
                      </a:lnTo>
                      <a:lnTo>
                        <a:pt x="33" y="150"/>
                      </a:lnTo>
                      <a:lnTo>
                        <a:pt x="28" y="152"/>
                      </a:lnTo>
                      <a:lnTo>
                        <a:pt x="27" y="157"/>
                      </a:lnTo>
                      <a:lnTo>
                        <a:pt x="27" y="166"/>
                      </a:lnTo>
                      <a:lnTo>
                        <a:pt x="22" y="172"/>
                      </a:lnTo>
                      <a:lnTo>
                        <a:pt x="22" y="177"/>
                      </a:lnTo>
                      <a:lnTo>
                        <a:pt x="9" y="176"/>
                      </a:lnTo>
                      <a:lnTo>
                        <a:pt x="5" y="178"/>
                      </a:lnTo>
                      <a:lnTo>
                        <a:pt x="6" y="183"/>
                      </a:lnTo>
                      <a:lnTo>
                        <a:pt x="8" y="192"/>
                      </a:lnTo>
                      <a:lnTo>
                        <a:pt x="10" y="193"/>
                      </a:lnTo>
                      <a:lnTo>
                        <a:pt x="12" y="197"/>
                      </a:lnTo>
                      <a:lnTo>
                        <a:pt x="12" y="198"/>
                      </a:lnTo>
                      <a:lnTo>
                        <a:pt x="17" y="202"/>
                      </a:lnTo>
                      <a:lnTo>
                        <a:pt x="14" y="217"/>
                      </a:lnTo>
                      <a:lnTo>
                        <a:pt x="12" y="220"/>
                      </a:lnTo>
                      <a:lnTo>
                        <a:pt x="4" y="227"/>
                      </a:lnTo>
                      <a:lnTo>
                        <a:pt x="0" y="233"/>
                      </a:lnTo>
                      <a:lnTo>
                        <a:pt x="0" y="235"/>
                      </a:lnTo>
                      <a:lnTo>
                        <a:pt x="3" y="235"/>
                      </a:lnTo>
                      <a:lnTo>
                        <a:pt x="4" y="237"/>
                      </a:lnTo>
                      <a:lnTo>
                        <a:pt x="8" y="236"/>
                      </a:lnTo>
                      <a:lnTo>
                        <a:pt x="9" y="238"/>
                      </a:lnTo>
                      <a:lnTo>
                        <a:pt x="11" y="240"/>
                      </a:lnTo>
                      <a:lnTo>
                        <a:pt x="15" y="240"/>
                      </a:lnTo>
                      <a:lnTo>
                        <a:pt x="22" y="245"/>
                      </a:lnTo>
                      <a:lnTo>
                        <a:pt x="32" y="245"/>
                      </a:lnTo>
                      <a:lnTo>
                        <a:pt x="35" y="245"/>
                      </a:lnTo>
                      <a:lnTo>
                        <a:pt x="38" y="252"/>
                      </a:lnTo>
                      <a:lnTo>
                        <a:pt x="38" y="256"/>
                      </a:lnTo>
                      <a:lnTo>
                        <a:pt x="41" y="257"/>
                      </a:lnTo>
                      <a:lnTo>
                        <a:pt x="44" y="262"/>
                      </a:lnTo>
                      <a:lnTo>
                        <a:pt x="46" y="265"/>
                      </a:lnTo>
                      <a:lnTo>
                        <a:pt x="52" y="267"/>
                      </a:lnTo>
                      <a:lnTo>
                        <a:pt x="57" y="272"/>
                      </a:lnTo>
                      <a:lnTo>
                        <a:pt x="63" y="270"/>
                      </a:lnTo>
                      <a:lnTo>
                        <a:pt x="63" y="275"/>
                      </a:lnTo>
                      <a:lnTo>
                        <a:pt x="65" y="280"/>
                      </a:lnTo>
                      <a:lnTo>
                        <a:pt x="66" y="286"/>
                      </a:lnTo>
                      <a:lnTo>
                        <a:pt x="64" y="294"/>
                      </a:lnTo>
                      <a:lnTo>
                        <a:pt x="66" y="299"/>
                      </a:lnTo>
                      <a:lnTo>
                        <a:pt x="66" y="300"/>
                      </a:lnTo>
                      <a:lnTo>
                        <a:pt x="62" y="300"/>
                      </a:lnTo>
                      <a:lnTo>
                        <a:pt x="60" y="303"/>
                      </a:lnTo>
                      <a:lnTo>
                        <a:pt x="60" y="311"/>
                      </a:lnTo>
                      <a:lnTo>
                        <a:pt x="57" y="311"/>
                      </a:lnTo>
                      <a:lnTo>
                        <a:pt x="57" y="313"/>
                      </a:lnTo>
                      <a:lnTo>
                        <a:pt x="57" y="318"/>
                      </a:lnTo>
                      <a:lnTo>
                        <a:pt x="55" y="323"/>
                      </a:lnTo>
                      <a:lnTo>
                        <a:pt x="57" y="350"/>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31" name="Freeform 51"/>
                <p:cNvSpPr>
                  <a:spLocks noChangeAspect="1"/>
                </p:cNvSpPr>
                <p:nvPr/>
              </p:nvSpPr>
              <p:spPr bwMode="gray">
                <a:xfrm>
                  <a:off x="4756943" y="3497609"/>
                  <a:ext cx="38100" cy="90488"/>
                </a:xfrm>
                <a:custGeom>
                  <a:avLst/>
                  <a:gdLst/>
                  <a:ahLst/>
                  <a:cxnLst>
                    <a:cxn ang="0">
                      <a:pos x="80" y="281"/>
                    </a:cxn>
                    <a:cxn ang="0">
                      <a:pos x="77" y="279"/>
                    </a:cxn>
                    <a:cxn ang="0">
                      <a:pos x="61" y="262"/>
                    </a:cxn>
                    <a:cxn ang="0">
                      <a:pos x="53" y="252"/>
                    </a:cxn>
                    <a:cxn ang="0">
                      <a:pos x="48" y="241"/>
                    </a:cxn>
                    <a:cxn ang="0">
                      <a:pos x="47" y="231"/>
                    </a:cxn>
                    <a:cxn ang="0">
                      <a:pos x="46" y="209"/>
                    </a:cxn>
                    <a:cxn ang="0">
                      <a:pos x="47" y="188"/>
                    </a:cxn>
                    <a:cxn ang="0">
                      <a:pos x="43" y="148"/>
                    </a:cxn>
                    <a:cxn ang="0">
                      <a:pos x="42" y="114"/>
                    </a:cxn>
                    <a:cxn ang="0">
                      <a:pos x="41" y="101"/>
                    </a:cxn>
                    <a:cxn ang="0">
                      <a:pos x="38" y="95"/>
                    </a:cxn>
                    <a:cxn ang="0">
                      <a:pos x="34" y="89"/>
                    </a:cxn>
                    <a:cxn ang="0">
                      <a:pos x="32" y="68"/>
                    </a:cxn>
                    <a:cxn ang="0">
                      <a:pos x="29" y="53"/>
                    </a:cxn>
                    <a:cxn ang="0">
                      <a:pos x="25" y="48"/>
                    </a:cxn>
                    <a:cxn ang="0">
                      <a:pos x="18" y="41"/>
                    </a:cxn>
                    <a:cxn ang="0">
                      <a:pos x="14" y="33"/>
                    </a:cxn>
                    <a:cxn ang="0">
                      <a:pos x="5" y="27"/>
                    </a:cxn>
                    <a:cxn ang="0">
                      <a:pos x="4" y="21"/>
                    </a:cxn>
                    <a:cxn ang="0">
                      <a:pos x="8" y="16"/>
                    </a:cxn>
                    <a:cxn ang="0">
                      <a:pos x="8" y="11"/>
                    </a:cxn>
                    <a:cxn ang="0">
                      <a:pos x="11" y="6"/>
                    </a:cxn>
                    <a:cxn ang="0">
                      <a:pos x="10" y="5"/>
                    </a:cxn>
                    <a:cxn ang="0">
                      <a:pos x="2" y="4"/>
                    </a:cxn>
                    <a:cxn ang="0">
                      <a:pos x="0" y="3"/>
                    </a:cxn>
                    <a:cxn ang="0">
                      <a:pos x="0" y="0"/>
                    </a:cxn>
                    <a:cxn ang="0">
                      <a:pos x="0" y="1"/>
                    </a:cxn>
                    <a:cxn ang="0">
                      <a:pos x="35" y="6"/>
                    </a:cxn>
                    <a:cxn ang="0">
                      <a:pos x="38" y="11"/>
                    </a:cxn>
                    <a:cxn ang="0">
                      <a:pos x="42" y="11"/>
                    </a:cxn>
                    <a:cxn ang="0">
                      <a:pos x="45" y="8"/>
                    </a:cxn>
                    <a:cxn ang="0">
                      <a:pos x="59" y="9"/>
                    </a:cxn>
                    <a:cxn ang="0">
                      <a:pos x="61" y="8"/>
                    </a:cxn>
                    <a:cxn ang="0">
                      <a:pos x="58" y="10"/>
                    </a:cxn>
                    <a:cxn ang="0">
                      <a:pos x="57" y="17"/>
                    </a:cxn>
                    <a:cxn ang="0">
                      <a:pos x="53" y="25"/>
                    </a:cxn>
                    <a:cxn ang="0">
                      <a:pos x="52" y="35"/>
                    </a:cxn>
                    <a:cxn ang="0">
                      <a:pos x="52" y="43"/>
                    </a:cxn>
                    <a:cxn ang="0">
                      <a:pos x="57" y="47"/>
                    </a:cxn>
                    <a:cxn ang="0">
                      <a:pos x="63" y="51"/>
                    </a:cxn>
                    <a:cxn ang="0">
                      <a:pos x="67" y="51"/>
                    </a:cxn>
                    <a:cxn ang="0">
                      <a:pos x="72" y="53"/>
                    </a:cxn>
                    <a:cxn ang="0">
                      <a:pos x="84" y="69"/>
                    </a:cxn>
                    <a:cxn ang="0">
                      <a:pos x="93" y="89"/>
                    </a:cxn>
                    <a:cxn ang="0">
                      <a:pos x="99" y="110"/>
                    </a:cxn>
                    <a:cxn ang="0">
                      <a:pos x="102" y="119"/>
                    </a:cxn>
                    <a:cxn ang="0">
                      <a:pos x="104" y="125"/>
                    </a:cxn>
                    <a:cxn ang="0">
                      <a:pos x="106" y="134"/>
                    </a:cxn>
                    <a:cxn ang="0">
                      <a:pos x="108" y="145"/>
                    </a:cxn>
                    <a:cxn ang="0">
                      <a:pos x="110" y="164"/>
                    </a:cxn>
                    <a:cxn ang="0">
                      <a:pos x="110" y="215"/>
                    </a:cxn>
                    <a:cxn ang="0">
                      <a:pos x="106" y="238"/>
                    </a:cxn>
                    <a:cxn ang="0">
                      <a:pos x="106" y="248"/>
                    </a:cxn>
                    <a:cxn ang="0">
                      <a:pos x="110" y="261"/>
                    </a:cxn>
                    <a:cxn ang="0">
                      <a:pos x="112" y="268"/>
                    </a:cxn>
                    <a:cxn ang="0">
                      <a:pos x="113" y="269"/>
                    </a:cxn>
                    <a:cxn ang="0">
                      <a:pos x="120" y="270"/>
                    </a:cxn>
                    <a:cxn ang="0">
                      <a:pos x="99" y="275"/>
                    </a:cxn>
                    <a:cxn ang="0">
                      <a:pos x="80" y="281"/>
                    </a:cxn>
                  </a:cxnLst>
                  <a:rect l="0" t="0" r="r" b="b"/>
                  <a:pathLst>
                    <a:path w="120" h="281">
                      <a:moveTo>
                        <a:pt x="80" y="281"/>
                      </a:moveTo>
                      <a:lnTo>
                        <a:pt x="77" y="279"/>
                      </a:lnTo>
                      <a:lnTo>
                        <a:pt x="61" y="262"/>
                      </a:lnTo>
                      <a:lnTo>
                        <a:pt x="53" y="252"/>
                      </a:lnTo>
                      <a:lnTo>
                        <a:pt x="48" y="241"/>
                      </a:lnTo>
                      <a:lnTo>
                        <a:pt x="47" y="231"/>
                      </a:lnTo>
                      <a:lnTo>
                        <a:pt x="46" y="209"/>
                      </a:lnTo>
                      <a:lnTo>
                        <a:pt x="47" y="188"/>
                      </a:lnTo>
                      <a:lnTo>
                        <a:pt x="43" y="148"/>
                      </a:lnTo>
                      <a:lnTo>
                        <a:pt x="42" y="114"/>
                      </a:lnTo>
                      <a:lnTo>
                        <a:pt x="41" y="101"/>
                      </a:lnTo>
                      <a:lnTo>
                        <a:pt x="38" y="95"/>
                      </a:lnTo>
                      <a:lnTo>
                        <a:pt x="34" y="89"/>
                      </a:lnTo>
                      <a:lnTo>
                        <a:pt x="32" y="68"/>
                      </a:lnTo>
                      <a:lnTo>
                        <a:pt x="29" y="53"/>
                      </a:lnTo>
                      <a:lnTo>
                        <a:pt x="25" y="48"/>
                      </a:lnTo>
                      <a:lnTo>
                        <a:pt x="18" y="41"/>
                      </a:lnTo>
                      <a:lnTo>
                        <a:pt x="14" y="33"/>
                      </a:lnTo>
                      <a:lnTo>
                        <a:pt x="5" y="27"/>
                      </a:lnTo>
                      <a:lnTo>
                        <a:pt x="4" y="21"/>
                      </a:lnTo>
                      <a:lnTo>
                        <a:pt x="8" y="16"/>
                      </a:lnTo>
                      <a:lnTo>
                        <a:pt x="8" y="11"/>
                      </a:lnTo>
                      <a:lnTo>
                        <a:pt x="11" y="6"/>
                      </a:lnTo>
                      <a:lnTo>
                        <a:pt x="10" y="5"/>
                      </a:lnTo>
                      <a:lnTo>
                        <a:pt x="2" y="4"/>
                      </a:lnTo>
                      <a:lnTo>
                        <a:pt x="0" y="3"/>
                      </a:lnTo>
                      <a:lnTo>
                        <a:pt x="0" y="0"/>
                      </a:lnTo>
                      <a:lnTo>
                        <a:pt x="0" y="1"/>
                      </a:lnTo>
                      <a:lnTo>
                        <a:pt x="35" y="6"/>
                      </a:lnTo>
                      <a:lnTo>
                        <a:pt x="38" y="11"/>
                      </a:lnTo>
                      <a:lnTo>
                        <a:pt x="42" y="11"/>
                      </a:lnTo>
                      <a:lnTo>
                        <a:pt x="45" y="8"/>
                      </a:lnTo>
                      <a:lnTo>
                        <a:pt x="59" y="9"/>
                      </a:lnTo>
                      <a:lnTo>
                        <a:pt x="61" y="8"/>
                      </a:lnTo>
                      <a:lnTo>
                        <a:pt x="58" y="10"/>
                      </a:lnTo>
                      <a:lnTo>
                        <a:pt x="57" y="17"/>
                      </a:lnTo>
                      <a:lnTo>
                        <a:pt x="53" y="25"/>
                      </a:lnTo>
                      <a:lnTo>
                        <a:pt x="52" y="35"/>
                      </a:lnTo>
                      <a:lnTo>
                        <a:pt x="52" y="43"/>
                      </a:lnTo>
                      <a:lnTo>
                        <a:pt x="57" y="47"/>
                      </a:lnTo>
                      <a:lnTo>
                        <a:pt x="63" y="51"/>
                      </a:lnTo>
                      <a:lnTo>
                        <a:pt x="67" y="51"/>
                      </a:lnTo>
                      <a:lnTo>
                        <a:pt x="72" y="53"/>
                      </a:lnTo>
                      <a:lnTo>
                        <a:pt x="84" y="69"/>
                      </a:lnTo>
                      <a:lnTo>
                        <a:pt x="93" y="89"/>
                      </a:lnTo>
                      <a:lnTo>
                        <a:pt x="99" y="110"/>
                      </a:lnTo>
                      <a:lnTo>
                        <a:pt x="102" y="119"/>
                      </a:lnTo>
                      <a:lnTo>
                        <a:pt x="104" y="125"/>
                      </a:lnTo>
                      <a:lnTo>
                        <a:pt x="106" y="134"/>
                      </a:lnTo>
                      <a:lnTo>
                        <a:pt x="108" y="145"/>
                      </a:lnTo>
                      <a:lnTo>
                        <a:pt x="110" y="164"/>
                      </a:lnTo>
                      <a:lnTo>
                        <a:pt x="110" y="215"/>
                      </a:lnTo>
                      <a:lnTo>
                        <a:pt x="106" y="238"/>
                      </a:lnTo>
                      <a:lnTo>
                        <a:pt x="106" y="248"/>
                      </a:lnTo>
                      <a:lnTo>
                        <a:pt x="110" y="261"/>
                      </a:lnTo>
                      <a:lnTo>
                        <a:pt x="112" y="268"/>
                      </a:lnTo>
                      <a:lnTo>
                        <a:pt x="113" y="269"/>
                      </a:lnTo>
                      <a:lnTo>
                        <a:pt x="120" y="270"/>
                      </a:lnTo>
                      <a:lnTo>
                        <a:pt x="99" y="275"/>
                      </a:lnTo>
                      <a:lnTo>
                        <a:pt x="80" y="281"/>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32" name="Freeform 52"/>
                <p:cNvSpPr>
                  <a:spLocks noChangeAspect="1"/>
                </p:cNvSpPr>
                <p:nvPr/>
              </p:nvSpPr>
              <p:spPr bwMode="gray">
                <a:xfrm>
                  <a:off x="4972842" y="3600797"/>
                  <a:ext cx="331788" cy="323850"/>
                </a:xfrm>
                <a:custGeom>
                  <a:avLst/>
                  <a:gdLst/>
                  <a:ahLst/>
                  <a:cxnLst>
                    <a:cxn ang="0">
                      <a:pos x="960" y="671"/>
                    </a:cxn>
                    <a:cxn ang="0">
                      <a:pos x="939" y="609"/>
                    </a:cxn>
                    <a:cxn ang="0">
                      <a:pos x="933" y="528"/>
                    </a:cxn>
                    <a:cxn ang="0">
                      <a:pos x="933" y="488"/>
                    </a:cxn>
                    <a:cxn ang="0">
                      <a:pos x="927" y="435"/>
                    </a:cxn>
                    <a:cxn ang="0">
                      <a:pos x="934" y="392"/>
                    </a:cxn>
                    <a:cxn ang="0">
                      <a:pos x="960" y="337"/>
                    </a:cxn>
                    <a:cxn ang="0">
                      <a:pos x="979" y="248"/>
                    </a:cxn>
                    <a:cxn ang="0">
                      <a:pos x="1015" y="202"/>
                    </a:cxn>
                    <a:cxn ang="0">
                      <a:pos x="1043" y="167"/>
                    </a:cxn>
                    <a:cxn ang="0">
                      <a:pos x="1020" y="143"/>
                    </a:cxn>
                    <a:cxn ang="0">
                      <a:pos x="1019" y="90"/>
                    </a:cxn>
                    <a:cxn ang="0">
                      <a:pos x="955" y="36"/>
                    </a:cxn>
                    <a:cxn ang="0">
                      <a:pos x="892" y="52"/>
                    </a:cxn>
                    <a:cxn ang="0">
                      <a:pos x="839" y="5"/>
                    </a:cxn>
                    <a:cxn ang="0">
                      <a:pos x="771" y="0"/>
                    </a:cxn>
                    <a:cxn ang="0">
                      <a:pos x="697" y="16"/>
                    </a:cxn>
                    <a:cxn ang="0">
                      <a:pos x="676" y="10"/>
                    </a:cxn>
                    <a:cxn ang="0">
                      <a:pos x="601" y="27"/>
                    </a:cxn>
                    <a:cxn ang="0">
                      <a:pos x="509" y="53"/>
                    </a:cxn>
                    <a:cxn ang="0">
                      <a:pos x="436" y="25"/>
                    </a:cxn>
                    <a:cxn ang="0">
                      <a:pos x="384" y="16"/>
                    </a:cxn>
                    <a:cxn ang="0">
                      <a:pos x="359" y="75"/>
                    </a:cxn>
                    <a:cxn ang="0">
                      <a:pos x="326" y="159"/>
                    </a:cxn>
                    <a:cxn ang="0">
                      <a:pos x="298" y="327"/>
                    </a:cxn>
                    <a:cxn ang="0">
                      <a:pos x="217" y="423"/>
                    </a:cxn>
                    <a:cxn ang="0">
                      <a:pos x="181" y="516"/>
                    </a:cxn>
                    <a:cxn ang="0">
                      <a:pos x="112" y="531"/>
                    </a:cxn>
                    <a:cxn ang="0">
                      <a:pos x="68" y="551"/>
                    </a:cxn>
                    <a:cxn ang="0">
                      <a:pos x="18" y="560"/>
                    </a:cxn>
                    <a:cxn ang="0">
                      <a:pos x="3" y="612"/>
                    </a:cxn>
                    <a:cxn ang="0">
                      <a:pos x="9" y="624"/>
                    </a:cxn>
                    <a:cxn ang="0">
                      <a:pos x="70" y="606"/>
                    </a:cxn>
                    <a:cxn ang="0">
                      <a:pos x="155" y="606"/>
                    </a:cxn>
                    <a:cxn ang="0">
                      <a:pos x="225" y="613"/>
                    </a:cxn>
                    <a:cxn ang="0">
                      <a:pos x="244" y="654"/>
                    </a:cxn>
                    <a:cxn ang="0">
                      <a:pos x="289" y="727"/>
                    </a:cxn>
                    <a:cxn ang="0">
                      <a:pos x="366" y="725"/>
                    </a:cxn>
                    <a:cxn ang="0">
                      <a:pos x="393" y="694"/>
                    </a:cxn>
                    <a:cxn ang="0">
                      <a:pos x="444" y="664"/>
                    </a:cxn>
                    <a:cxn ang="0">
                      <a:pos x="520" y="699"/>
                    </a:cxn>
                    <a:cxn ang="0">
                      <a:pos x="527" y="781"/>
                    </a:cxn>
                    <a:cxn ang="0">
                      <a:pos x="541" y="850"/>
                    </a:cxn>
                    <a:cxn ang="0">
                      <a:pos x="531" y="894"/>
                    </a:cxn>
                    <a:cxn ang="0">
                      <a:pos x="549" y="908"/>
                    </a:cxn>
                    <a:cxn ang="0">
                      <a:pos x="613" y="891"/>
                    </a:cxn>
                    <a:cxn ang="0">
                      <a:pos x="645" y="882"/>
                    </a:cxn>
                    <a:cxn ang="0">
                      <a:pos x="667" y="903"/>
                    </a:cxn>
                    <a:cxn ang="0">
                      <a:pos x="697" y="901"/>
                    </a:cxn>
                    <a:cxn ang="0">
                      <a:pos x="736" y="925"/>
                    </a:cxn>
                    <a:cxn ang="0">
                      <a:pos x="799" y="934"/>
                    </a:cxn>
                    <a:cxn ang="0">
                      <a:pos x="858" y="961"/>
                    </a:cxn>
                    <a:cxn ang="0">
                      <a:pos x="898" y="999"/>
                    </a:cxn>
                    <a:cxn ang="0">
                      <a:pos x="941" y="1010"/>
                    </a:cxn>
                    <a:cxn ang="0">
                      <a:pos x="959" y="1018"/>
                    </a:cxn>
                    <a:cxn ang="0">
                      <a:pos x="956" y="958"/>
                    </a:cxn>
                    <a:cxn ang="0">
                      <a:pos x="911" y="955"/>
                    </a:cxn>
                    <a:cxn ang="0">
                      <a:pos x="895" y="917"/>
                    </a:cxn>
                    <a:cxn ang="0">
                      <a:pos x="912" y="820"/>
                    </a:cxn>
                    <a:cxn ang="0">
                      <a:pos x="914" y="772"/>
                    </a:cxn>
                    <a:cxn ang="0">
                      <a:pos x="941" y="748"/>
                    </a:cxn>
                  </a:cxnLst>
                  <a:rect l="0" t="0" r="r" b="b"/>
                  <a:pathLst>
                    <a:path w="1045" h="1018">
                      <a:moveTo>
                        <a:pt x="1003" y="735"/>
                      </a:moveTo>
                      <a:lnTo>
                        <a:pt x="995" y="700"/>
                      </a:lnTo>
                      <a:lnTo>
                        <a:pt x="986" y="688"/>
                      </a:lnTo>
                      <a:lnTo>
                        <a:pt x="972" y="684"/>
                      </a:lnTo>
                      <a:lnTo>
                        <a:pt x="960" y="671"/>
                      </a:lnTo>
                      <a:lnTo>
                        <a:pt x="952" y="662"/>
                      </a:lnTo>
                      <a:lnTo>
                        <a:pt x="945" y="646"/>
                      </a:lnTo>
                      <a:lnTo>
                        <a:pt x="940" y="639"/>
                      </a:lnTo>
                      <a:lnTo>
                        <a:pt x="936" y="622"/>
                      </a:lnTo>
                      <a:lnTo>
                        <a:pt x="939" y="609"/>
                      </a:lnTo>
                      <a:lnTo>
                        <a:pt x="939" y="597"/>
                      </a:lnTo>
                      <a:lnTo>
                        <a:pt x="933" y="585"/>
                      </a:lnTo>
                      <a:lnTo>
                        <a:pt x="927" y="566"/>
                      </a:lnTo>
                      <a:lnTo>
                        <a:pt x="928" y="551"/>
                      </a:lnTo>
                      <a:lnTo>
                        <a:pt x="933" y="528"/>
                      </a:lnTo>
                      <a:lnTo>
                        <a:pt x="932" y="517"/>
                      </a:lnTo>
                      <a:lnTo>
                        <a:pt x="928" y="520"/>
                      </a:lnTo>
                      <a:lnTo>
                        <a:pt x="927" y="515"/>
                      </a:lnTo>
                      <a:lnTo>
                        <a:pt x="928" y="503"/>
                      </a:lnTo>
                      <a:lnTo>
                        <a:pt x="933" y="488"/>
                      </a:lnTo>
                      <a:lnTo>
                        <a:pt x="934" y="478"/>
                      </a:lnTo>
                      <a:lnTo>
                        <a:pt x="938" y="471"/>
                      </a:lnTo>
                      <a:lnTo>
                        <a:pt x="935" y="447"/>
                      </a:lnTo>
                      <a:lnTo>
                        <a:pt x="933" y="441"/>
                      </a:lnTo>
                      <a:lnTo>
                        <a:pt x="927" y="435"/>
                      </a:lnTo>
                      <a:lnTo>
                        <a:pt x="922" y="428"/>
                      </a:lnTo>
                      <a:lnTo>
                        <a:pt x="920" y="424"/>
                      </a:lnTo>
                      <a:lnTo>
                        <a:pt x="920" y="417"/>
                      </a:lnTo>
                      <a:lnTo>
                        <a:pt x="930" y="403"/>
                      </a:lnTo>
                      <a:lnTo>
                        <a:pt x="934" y="392"/>
                      </a:lnTo>
                      <a:lnTo>
                        <a:pt x="941" y="379"/>
                      </a:lnTo>
                      <a:lnTo>
                        <a:pt x="949" y="367"/>
                      </a:lnTo>
                      <a:lnTo>
                        <a:pt x="956" y="360"/>
                      </a:lnTo>
                      <a:lnTo>
                        <a:pt x="959" y="358"/>
                      </a:lnTo>
                      <a:lnTo>
                        <a:pt x="960" y="337"/>
                      </a:lnTo>
                      <a:lnTo>
                        <a:pt x="962" y="309"/>
                      </a:lnTo>
                      <a:lnTo>
                        <a:pt x="962" y="295"/>
                      </a:lnTo>
                      <a:lnTo>
                        <a:pt x="970" y="264"/>
                      </a:lnTo>
                      <a:lnTo>
                        <a:pt x="976" y="253"/>
                      </a:lnTo>
                      <a:lnTo>
                        <a:pt x="979" y="248"/>
                      </a:lnTo>
                      <a:lnTo>
                        <a:pt x="992" y="234"/>
                      </a:lnTo>
                      <a:lnTo>
                        <a:pt x="1003" y="221"/>
                      </a:lnTo>
                      <a:lnTo>
                        <a:pt x="1009" y="215"/>
                      </a:lnTo>
                      <a:lnTo>
                        <a:pt x="1011" y="209"/>
                      </a:lnTo>
                      <a:lnTo>
                        <a:pt x="1015" y="202"/>
                      </a:lnTo>
                      <a:lnTo>
                        <a:pt x="1026" y="197"/>
                      </a:lnTo>
                      <a:lnTo>
                        <a:pt x="1032" y="192"/>
                      </a:lnTo>
                      <a:lnTo>
                        <a:pt x="1041" y="183"/>
                      </a:lnTo>
                      <a:lnTo>
                        <a:pt x="1045" y="175"/>
                      </a:lnTo>
                      <a:lnTo>
                        <a:pt x="1043" y="167"/>
                      </a:lnTo>
                      <a:lnTo>
                        <a:pt x="1041" y="162"/>
                      </a:lnTo>
                      <a:lnTo>
                        <a:pt x="1032" y="160"/>
                      </a:lnTo>
                      <a:lnTo>
                        <a:pt x="1027" y="156"/>
                      </a:lnTo>
                      <a:lnTo>
                        <a:pt x="1022" y="151"/>
                      </a:lnTo>
                      <a:lnTo>
                        <a:pt x="1020" y="143"/>
                      </a:lnTo>
                      <a:lnTo>
                        <a:pt x="1019" y="121"/>
                      </a:lnTo>
                      <a:lnTo>
                        <a:pt x="1022" y="103"/>
                      </a:lnTo>
                      <a:lnTo>
                        <a:pt x="1025" y="94"/>
                      </a:lnTo>
                      <a:lnTo>
                        <a:pt x="1025" y="90"/>
                      </a:lnTo>
                      <a:lnTo>
                        <a:pt x="1019" y="90"/>
                      </a:lnTo>
                      <a:lnTo>
                        <a:pt x="1013" y="85"/>
                      </a:lnTo>
                      <a:lnTo>
                        <a:pt x="1004" y="76"/>
                      </a:lnTo>
                      <a:lnTo>
                        <a:pt x="990" y="68"/>
                      </a:lnTo>
                      <a:lnTo>
                        <a:pt x="966" y="42"/>
                      </a:lnTo>
                      <a:lnTo>
                        <a:pt x="955" y="36"/>
                      </a:lnTo>
                      <a:lnTo>
                        <a:pt x="943" y="46"/>
                      </a:lnTo>
                      <a:lnTo>
                        <a:pt x="932" y="47"/>
                      </a:lnTo>
                      <a:lnTo>
                        <a:pt x="905" y="41"/>
                      </a:lnTo>
                      <a:lnTo>
                        <a:pt x="898" y="49"/>
                      </a:lnTo>
                      <a:lnTo>
                        <a:pt x="892" y="52"/>
                      </a:lnTo>
                      <a:lnTo>
                        <a:pt x="869" y="43"/>
                      </a:lnTo>
                      <a:lnTo>
                        <a:pt x="864" y="33"/>
                      </a:lnTo>
                      <a:lnTo>
                        <a:pt x="858" y="25"/>
                      </a:lnTo>
                      <a:lnTo>
                        <a:pt x="846" y="16"/>
                      </a:lnTo>
                      <a:lnTo>
                        <a:pt x="839" y="5"/>
                      </a:lnTo>
                      <a:lnTo>
                        <a:pt x="811" y="5"/>
                      </a:lnTo>
                      <a:lnTo>
                        <a:pt x="803" y="16"/>
                      </a:lnTo>
                      <a:lnTo>
                        <a:pt x="791" y="9"/>
                      </a:lnTo>
                      <a:lnTo>
                        <a:pt x="784" y="16"/>
                      </a:lnTo>
                      <a:lnTo>
                        <a:pt x="771" y="0"/>
                      </a:lnTo>
                      <a:lnTo>
                        <a:pt x="756" y="5"/>
                      </a:lnTo>
                      <a:lnTo>
                        <a:pt x="733" y="9"/>
                      </a:lnTo>
                      <a:lnTo>
                        <a:pt x="713" y="4"/>
                      </a:lnTo>
                      <a:lnTo>
                        <a:pt x="709" y="16"/>
                      </a:lnTo>
                      <a:lnTo>
                        <a:pt x="697" y="16"/>
                      </a:lnTo>
                      <a:lnTo>
                        <a:pt x="690" y="19"/>
                      </a:lnTo>
                      <a:lnTo>
                        <a:pt x="682" y="16"/>
                      </a:lnTo>
                      <a:lnTo>
                        <a:pt x="683" y="16"/>
                      </a:lnTo>
                      <a:lnTo>
                        <a:pt x="682" y="10"/>
                      </a:lnTo>
                      <a:lnTo>
                        <a:pt x="676" y="10"/>
                      </a:lnTo>
                      <a:lnTo>
                        <a:pt x="665" y="16"/>
                      </a:lnTo>
                      <a:lnTo>
                        <a:pt x="639" y="21"/>
                      </a:lnTo>
                      <a:lnTo>
                        <a:pt x="628" y="27"/>
                      </a:lnTo>
                      <a:lnTo>
                        <a:pt x="610" y="32"/>
                      </a:lnTo>
                      <a:lnTo>
                        <a:pt x="601" y="27"/>
                      </a:lnTo>
                      <a:lnTo>
                        <a:pt x="583" y="24"/>
                      </a:lnTo>
                      <a:lnTo>
                        <a:pt x="569" y="32"/>
                      </a:lnTo>
                      <a:lnTo>
                        <a:pt x="567" y="49"/>
                      </a:lnTo>
                      <a:lnTo>
                        <a:pt x="559" y="53"/>
                      </a:lnTo>
                      <a:lnTo>
                        <a:pt x="509" y="53"/>
                      </a:lnTo>
                      <a:lnTo>
                        <a:pt x="486" y="47"/>
                      </a:lnTo>
                      <a:lnTo>
                        <a:pt x="472" y="37"/>
                      </a:lnTo>
                      <a:lnTo>
                        <a:pt x="465" y="46"/>
                      </a:lnTo>
                      <a:lnTo>
                        <a:pt x="457" y="43"/>
                      </a:lnTo>
                      <a:lnTo>
                        <a:pt x="436" y="25"/>
                      </a:lnTo>
                      <a:lnTo>
                        <a:pt x="434" y="16"/>
                      </a:lnTo>
                      <a:lnTo>
                        <a:pt x="427" y="6"/>
                      </a:lnTo>
                      <a:lnTo>
                        <a:pt x="411" y="5"/>
                      </a:lnTo>
                      <a:lnTo>
                        <a:pt x="397" y="5"/>
                      </a:lnTo>
                      <a:lnTo>
                        <a:pt x="384" y="16"/>
                      </a:lnTo>
                      <a:lnTo>
                        <a:pt x="378" y="22"/>
                      </a:lnTo>
                      <a:lnTo>
                        <a:pt x="371" y="37"/>
                      </a:lnTo>
                      <a:lnTo>
                        <a:pt x="363" y="42"/>
                      </a:lnTo>
                      <a:lnTo>
                        <a:pt x="360" y="56"/>
                      </a:lnTo>
                      <a:lnTo>
                        <a:pt x="359" y="75"/>
                      </a:lnTo>
                      <a:lnTo>
                        <a:pt x="362" y="84"/>
                      </a:lnTo>
                      <a:lnTo>
                        <a:pt x="349" y="86"/>
                      </a:lnTo>
                      <a:lnTo>
                        <a:pt x="352" y="103"/>
                      </a:lnTo>
                      <a:lnTo>
                        <a:pt x="347" y="122"/>
                      </a:lnTo>
                      <a:lnTo>
                        <a:pt x="326" y="159"/>
                      </a:lnTo>
                      <a:lnTo>
                        <a:pt x="316" y="183"/>
                      </a:lnTo>
                      <a:lnTo>
                        <a:pt x="307" y="227"/>
                      </a:lnTo>
                      <a:lnTo>
                        <a:pt x="306" y="293"/>
                      </a:lnTo>
                      <a:lnTo>
                        <a:pt x="299" y="323"/>
                      </a:lnTo>
                      <a:lnTo>
                        <a:pt x="298" y="327"/>
                      </a:lnTo>
                      <a:lnTo>
                        <a:pt x="283" y="340"/>
                      </a:lnTo>
                      <a:lnTo>
                        <a:pt x="264" y="350"/>
                      </a:lnTo>
                      <a:lnTo>
                        <a:pt x="247" y="366"/>
                      </a:lnTo>
                      <a:lnTo>
                        <a:pt x="224" y="402"/>
                      </a:lnTo>
                      <a:lnTo>
                        <a:pt x="217" y="423"/>
                      </a:lnTo>
                      <a:lnTo>
                        <a:pt x="213" y="444"/>
                      </a:lnTo>
                      <a:lnTo>
                        <a:pt x="213" y="462"/>
                      </a:lnTo>
                      <a:lnTo>
                        <a:pt x="209" y="480"/>
                      </a:lnTo>
                      <a:lnTo>
                        <a:pt x="196" y="501"/>
                      </a:lnTo>
                      <a:lnTo>
                        <a:pt x="181" y="516"/>
                      </a:lnTo>
                      <a:lnTo>
                        <a:pt x="167" y="523"/>
                      </a:lnTo>
                      <a:lnTo>
                        <a:pt x="144" y="544"/>
                      </a:lnTo>
                      <a:lnTo>
                        <a:pt x="123" y="552"/>
                      </a:lnTo>
                      <a:lnTo>
                        <a:pt x="113" y="549"/>
                      </a:lnTo>
                      <a:lnTo>
                        <a:pt x="112" y="531"/>
                      </a:lnTo>
                      <a:lnTo>
                        <a:pt x="110" y="526"/>
                      </a:lnTo>
                      <a:lnTo>
                        <a:pt x="96" y="530"/>
                      </a:lnTo>
                      <a:lnTo>
                        <a:pt x="83" y="532"/>
                      </a:lnTo>
                      <a:lnTo>
                        <a:pt x="75" y="538"/>
                      </a:lnTo>
                      <a:lnTo>
                        <a:pt x="68" y="551"/>
                      </a:lnTo>
                      <a:lnTo>
                        <a:pt x="56" y="554"/>
                      </a:lnTo>
                      <a:lnTo>
                        <a:pt x="40" y="544"/>
                      </a:lnTo>
                      <a:lnTo>
                        <a:pt x="36" y="546"/>
                      </a:lnTo>
                      <a:lnTo>
                        <a:pt x="27" y="552"/>
                      </a:lnTo>
                      <a:lnTo>
                        <a:pt x="18" y="560"/>
                      </a:lnTo>
                      <a:lnTo>
                        <a:pt x="14" y="576"/>
                      </a:lnTo>
                      <a:lnTo>
                        <a:pt x="11" y="591"/>
                      </a:lnTo>
                      <a:lnTo>
                        <a:pt x="10" y="603"/>
                      </a:lnTo>
                      <a:lnTo>
                        <a:pt x="2" y="608"/>
                      </a:lnTo>
                      <a:lnTo>
                        <a:pt x="3" y="612"/>
                      </a:lnTo>
                      <a:lnTo>
                        <a:pt x="3" y="619"/>
                      </a:lnTo>
                      <a:lnTo>
                        <a:pt x="0" y="625"/>
                      </a:lnTo>
                      <a:lnTo>
                        <a:pt x="2" y="629"/>
                      </a:lnTo>
                      <a:lnTo>
                        <a:pt x="3" y="627"/>
                      </a:lnTo>
                      <a:lnTo>
                        <a:pt x="9" y="624"/>
                      </a:lnTo>
                      <a:lnTo>
                        <a:pt x="27" y="619"/>
                      </a:lnTo>
                      <a:lnTo>
                        <a:pt x="41" y="612"/>
                      </a:lnTo>
                      <a:lnTo>
                        <a:pt x="54" y="607"/>
                      </a:lnTo>
                      <a:lnTo>
                        <a:pt x="63" y="607"/>
                      </a:lnTo>
                      <a:lnTo>
                        <a:pt x="70" y="606"/>
                      </a:lnTo>
                      <a:lnTo>
                        <a:pt x="94" y="607"/>
                      </a:lnTo>
                      <a:lnTo>
                        <a:pt x="116" y="605"/>
                      </a:lnTo>
                      <a:lnTo>
                        <a:pt x="123" y="607"/>
                      </a:lnTo>
                      <a:lnTo>
                        <a:pt x="142" y="608"/>
                      </a:lnTo>
                      <a:lnTo>
                        <a:pt x="155" y="606"/>
                      </a:lnTo>
                      <a:lnTo>
                        <a:pt x="169" y="606"/>
                      </a:lnTo>
                      <a:lnTo>
                        <a:pt x="202" y="603"/>
                      </a:lnTo>
                      <a:lnTo>
                        <a:pt x="218" y="605"/>
                      </a:lnTo>
                      <a:lnTo>
                        <a:pt x="220" y="606"/>
                      </a:lnTo>
                      <a:lnTo>
                        <a:pt x="225" y="613"/>
                      </a:lnTo>
                      <a:lnTo>
                        <a:pt x="229" y="614"/>
                      </a:lnTo>
                      <a:lnTo>
                        <a:pt x="233" y="613"/>
                      </a:lnTo>
                      <a:lnTo>
                        <a:pt x="237" y="622"/>
                      </a:lnTo>
                      <a:lnTo>
                        <a:pt x="242" y="640"/>
                      </a:lnTo>
                      <a:lnTo>
                        <a:pt x="244" y="654"/>
                      </a:lnTo>
                      <a:lnTo>
                        <a:pt x="245" y="659"/>
                      </a:lnTo>
                      <a:lnTo>
                        <a:pt x="252" y="671"/>
                      </a:lnTo>
                      <a:lnTo>
                        <a:pt x="256" y="687"/>
                      </a:lnTo>
                      <a:lnTo>
                        <a:pt x="268" y="700"/>
                      </a:lnTo>
                      <a:lnTo>
                        <a:pt x="289" y="727"/>
                      </a:lnTo>
                      <a:lnTo>
                        <a:pt x="301" y="732"/>
                      </a:lnTo>
                      <a:lnTo>
                        <a:pt x="315" y="732"/>
                      </a:lnTo>
                      <a:lnTo>
                        <a:pt x="336" y="725"/>
                      </a:lnTo>
                      <a:lnTo>
                        <a:pt x="349" y="722"/>
                      </a:lnTo>
                      <a:lnTo>
                        <a:pt x="366" y="725"/>
                      </a:lnTo>
                      <a:lnTo>
                        <a:pt x="386" y="725"/>
                      </a:lnTo>
                      <a:lnTo>
                        <a:pt x="389" y="710"/>
                      </a:lnTo>
                      <a:lnTo>
                        <a:pt x="390" y="703"/>
                      </a:lnTo>
                      <a:lnTo>
                        <a:pt x="392" y="698"/>
                      </a:lnTo>
                      <a:lnTo>
                        <a:pt x="393" y="694"/>
                      </a:lnTo>
                      <a:lnTo>
                        <a:pt x="395" y="689"/>
                      </a:lnTo>
                      <a:lnTo>
                        <a:pt x="396" y="678"/>
                      </a:lnTo>
                      <a:lnTo>
                        <a:pt x="398" y="670"/>
                      </a:lnTo>
                      <a:lnTo>
                        <a:pt x="441" y="670"/>
                      </a:lnTo>
                      <a:lnTo>
                        <a:pt x="444" y="664"/>
                      </a:lnTo>
                      <a:lnTo>
                        <a:pt x="467" y="664"/>
                      </a:lnTo>
                      <a:lnTo>
                        <a:pt x="466" y="686"/>
                      </a:lnTo>
                      <a:lnTo>
                        <a:pt x="514" y="687"/>
                      </a:lnTo>
                      <a:lnTo>
                        <a:pt x="518" y="691"/>
                      </a:lnTo>
                      <a:lnTo>
                        <a:pt x="520" y="699"/>
                      </a:lnTo>
                      <a:lnTo>
                        <a:pt x="522" y="731"/>
                      </a:lnTo>
                      <a:lnTo>
                        <a:pt x="525" y="743"/>
                      </a:lnTo>
                      <a:lnTo>
                        <a:pt x="525" y="759"/>
                      </a:lnTo>
                      <a:lnTo>
                        <a:pt x="527" y="775"/>
                      </a:lnTo>
                      <a:lnTo>
                        <a:pt x="527" y="781"/>
                      </a:lnTo>
                      <a:lnTo>
                        <a:pt x="524" y="792"/>
                      </a:lnTo>
                      <a:lnTo>
                        <a:pt x="524" y="806"/>
                      </a:lnTo>
                      <a:lnTo>
                        <a:pt x="526" y="815"/>
                      </a:lnTo>
                      <a:lnTo>
                        <a:pt x="535" y="829"/>
                      </a:lnTo>
                      <a:lnTo>
                        <a:pt x="541" y="850"/>
                      </a:lnTo>
                      <a:lnTo>
                        <a:pt x="547" y="866"/>
                      </a:lnTo>
                      <a:lnTo>
                        <a:pt x="547" y="874"/>
                      </a:lnTo>
                      <a:lnTo>
                        <a:pt x="542" y="881"/>
                      </a:lnTo>
                      <a:lnTo>
                        <a:pt x="531" y="892"/>
                      </a:lnTo>
                      <a:lnTo>
                        <a:pt x="531" y="894"/>
                      </a:lnTo>
                      <a:lnTo>
                        <a:pt x="532" y="897"/>
                      </a:lnTo>
                      <a:lnTo>
                        <a:pt x="534" y="898"/>
                      </a:lnTo>
                      <a:lnTo>
                        <a:pt x="537" y="899"/>
                      </a:lnTo>
                      <a:lnTo>
                        <a:pt x="543" y="907"/>
                      </a:lnTo>
                      <a:lnTo>
                        <a:pt x="549" y="908"/>
                      </a:lnTo>
                      <a:lnTo>
                        <a:pt x="552" y="907"/>
                      </a:lnTo>
                      <a:lnTo>
                        <a:pt x="554" y="901"/>
                      </a:lnTo>
                      <a:lnTo>
                        <a:pt x="557" y="893"/>
                      </a:lnTo>
                      <a:lnTo>
                        <a:pt x="562" y="891"/>
                      </a:lnTo>
                      <a:lnTo>
                        <a:pt x="613" y="891"/>
                      </a:lnTo>
                      <a:lnTo>
                        <a:pt x="623" y="887"/>
                      </a:lnTo>
                      <a:lnTo>
                        <a:pt x="632" y="890"/>
                      </a:lnTo>
                      <a:lnTo>
                        <a:pt x="634" y="890"/>
                      </a:lnTo>
                      <a:lnTo>
                        <a:pt x="644" y="882"/>
                      </a:lnTo>
                      <a:lnTo>
                        <a:pt x="645" y="882"/>
                      </a:lnTo>
                      <a:lnTo>
                        <a:pt x="655" y="880"/>
                      </a:lnTo>
                      <a:lnTo>
                        <a:pt x="659" y="880"/>
                      </a:lnTo>
                      <a:lnTo>
                        <a:pt x="661" y="881"/>
                      </a:lnTo>
                      <a:lnTo>
                        <a:pt x="667" y="891"/>
                      </a:lnTo>
                      <a:lnTo>
                        <a:pt x="667" y="903"/>
                      </a:lnTo>
                      <a:lnTo>
                        <a:pt x="669" y="908"/>
                      </a:lnTo>
                      <a:lnTo>
                        <a:pt x="672" y="908"/>
                      </a:lnTo>
                      <a:lnTo>
                        <a:pt x="686" y="902"/>
                      </a:lnTo>
                      <a:lnTo>
                        <a:pt x="691" y="901"/>
                      </a:lnTo>
                      <a:lnTo>
                        <a:pt x="697" y="901"/>
                      </a:lnTo>
                      <a:lnTo>
                        <a:pt x="708" y="896"/>
                      </a:lnTo>
                      <a:lnTo>
                        <a:pt x="714" y="904"/>
                      </a:lnTo>
                      <a:lnTo>
                        <a:pt x="718" y="913"/>
                      </a:lnTo>
                      <a:lnTo>
                        <a:pt x="723" y="919"/>
                      </a:lnTo>
                      <a:lnTo>
                        <a:pt x="736" y="925"/>
                      </a:lnTo>
                      <a:lnTo>
                        <a:pt x="748" y="933"/>
                      </a:lnTo>
                      <a:lnTo>
                        <a:pt x="766" y="940"/>
                      </a:lnTo>
                      <a:lnTo>
                        <a:pt x="778" y="941"/>
                      </a:lnTo>
                      <a:lnTo>
                        <a:pt x="787" y="939"/>
                      </a:lnTo>
                      <a:lnTo>
                        <a:pt x="799" y="934"/>
                      </a:lnTo>
                      <a:lnTo>
                        <a:pt x="809" y="931"/>
                      </a:lnTo>
                      <a:lnTo>
                        <a:pt x="814" y="933"/>
                      </a:lnTo>
                      <a:lnTo>
                        <a:pt x="833" y="951"/>
                      </a:lnTo>
                      <a:lnTo>
                        <a:pt x="847" y="957"/>
                      </a:lnTo>
                      <a:lnTo>
                        <a:pt x="858" y="961"/>
                      </a:lnTo>
                      <a:lnTo>
                        <a:pt x="869" y="962"/>
                      </a:lnTo>
                      <a:lnTo>
                        <a:pt x="876" y="968"/>
                      </a:lnTo>
                      <a:lnTo>
                        <a:pt x="881" y="980"/>
                      </a:lnTo>
                      <a:lnTo>
                        <a:pt x="885" y="987"/>
                      </a:lnTo>
                      <a:lnTo>
                        <a:pt x="898" y="999"/>
                      </a:lnTo>
                      <a:lnTo>
                        <a:pt x="912" y="1007"/>
                      </a:lnTo>
                      <a:lnTo>
                        <a:pt x="922" y="1011"/>
                      </a:lnTo>
                      <a:lnTo>
                        <a:pt x="932" y="1012"/>
                      </a:lnTo>
                      <a:lnTo>
                        <a:pt x="935" y="1012"/>
                      </a:lnTo>
                      <a:lnTo>
                        <a:pt x="941" y="1010"/>
                      </a:lnTo>
                      <a:lnTo>
                        <a:pt x="945" y="1009"/>
                      </a:lnTo>
                      <a:lnTo>
                        <a:pt x="946" y="1010"/>
                      </a:lnTo>
                      <a:lnTo>
                        <a:pt x="951" y="1017"/>
                      </a:lnTo>
                      <a:lnTo>
                        <a:pt x="955" y="1018"/>
                      </a:lnTo>
                      <a:lnTo>
                        <a:pt x="959" y="1018"/>
                      </a:lnTo>
                      <a:lnTo>
                        <a:pt x="961" y="1016"/>
                      </a:lnTo>
                      <a:lnTo>
                        <a:pt x="961" y="1009"/>
                      </a:lnTo>
                      <a:lnTo>
                        <a:pt x="960" y="1001"/>
                      </a:lnTo>
                      <a:lnTo>
                        <a:pt x="959" y="966"/>
                      </a:lnTo>
                      <a:lnTo>
                        <a:pt x="956" y="958"/>
                      </a:lnTo>
                      <a:lnTo>
                        <a:pt x="950" y="957"/>
                      </a:lnTo>
                      <a:lnTo>
                        <a:pt x="941" y="962"/>
                      </a:lnTo>
                      <a:lnTo>
                        <a:pt x="930" y="960"/>
                      </a:lnTo>
                      <a:lnTo>
                        <a:pt x="918" y="960"/>
                      </a:lnTo>
                      <a:lnTo>
                        <a:pt x="911" y="955"/>
                      </a:lnTo>
                      <a:lnTo>
                        <a:pt x="901" y="942"/>
                      </a:lnTo>
                      <a:lnTo>
                        <a:pt x="895" y="936"/>
                      </a:lnTo>
                      <a:lnTo>
                        <a:pt x="893" y="934"/>
                      </a:lnTo>
                      <a:lnTo>
                        <a:pt x="892" y="924"/>
                      </a:lnTo>
                      <a:lnTo>
                        <a:pt x="895" y="917"/>
                      </a:lnTo>
                      <a:lnTo>
                        <a:pt x="897" y="905"/>
                      </a:lnTo>
                      <a:lnTo>
                        <a:pt x="912" y="866"/>
                      </a:lnTo>
                      <a:lnTo>
                        <a:pt x="913" y="859"/>
                      </a:lnTo>
                      <a:lnTo>
                        <a:pt x="914" y="834"/>
                      </a:lnTo>
                      <a:lnTo>
                        <a:pt x="912" y="820"/>
                      </a:lnTo>
                      <a:lnTo>
                        <a:pt x="905" y="801"/>
                      </a:lnTo>
                      <a:lnTo>
                        <a:pt x="905" y="791"/>
                      </a:lnTo>
                      <a:lnTo>
                        <a:pt x="907" y="788"/>
                      </a:lnTo>
                      <a:lnTo>
                        <a:pt x="909" y="779"/>
                      </a:lnTo>
                      <a:lnTo>
                        <a:pt x="914" y="772"/>
                      </a:lnTo>
                      <a:lnTo>
                        <a:pt x="922" y="758"/>
                      </a:lnTo>
                      <a:lnTo>
                        <a:pt x="924" y="756"/>
                      </a:lnTo>
                      <a:lnTo>
                        <a:pt x="929" y="752"/>
                      </a:lnTo>
                      <a:lnTo>
                        <a:pt x="932" y="752"/>
                      </a:lnTo>
                      <a:lnTo>
                        <a:pt x="941" y="748"/>
                      </a:lnTo>
                      <a:lnTo>
                        <a:pt x="1003" y="735"/>
                      </a:lnTo>
                      <a:close/>
                    </a:path>
                  </a:pathLst>
                </a:custGeom>
                <a:grpFill/>
                <a:ln w="3175" cap="flat" cmpd="sng">
                  <a:noFill/>
                  <a:prstDash val="solid"/>
                  <a:round/>
                  <a:headEnd type="none" w="med" len="med"/>
                  <a:tailEnd type="none" w="med" len="med"/>
                </a:ln>
                <a:effectLst/>
              </p:spPr>
              <p:txBody>
                <a:bodyPr/>
                <a:lstStyle/>
                <a:p>
                  <a:endParaRPr lang="en-US" dirty="0"/>
                </a:p>
              </p:txBody>
            </p:sp>
            <p:sp>
              <p:nvSpPr>
                <p:cNvPr id="233" name="Freeform 134"/>
                <p:cNvSpPr>
                  <a:spLocks noChangeAspect="1"/>
                </p:cNvSpPr>
                <p:nvPr/>
              </p:nvSpPr>
              <p:spPr bwMode="gray">
                <a:xfrm>
                  <a:off x="5488780" y="3469034"/>
                  <a:ext cx="25400" cy="33338"/>
                </a:xfrm>
                <a:custGeom>
                  <a:avLst/>
                  <a:gdLst/>
                  <a:ahLst/>
                  <a:cxnLst>
                    <a:cxn ang="0">
                      <a:pos x="65" y="0"/>
                    </a:cxn>
                    <a:cxn ang="0">
                      <a:pos x="48" y="11"/>
                    </a:cxn>
                    <a:cxn ang="0">
                      <a:pos x="33" y="19"/>
                    </a:cxn>
                    <a:cxn ang="0">
                      <a:pos x="28" y="25"/>
                    </a:cxn>
                    <a:cxn ang="0">
                      <a:pos x="22" y="29"/>
                    </a:cxn>
                    <a:cxn ang="0">
                      <a:pos x="17" y="51"/>
                    </a:cxn>
                    <a:cxn ang="0">
                      <a:pos x="15" y="62"/>
                    </a:cxn>
                    <a:cxn ang="0">
                      <a:pos x="9" y="74"/>
                    </a:cxn>
                    <a:cxn ang="0">
                      <a:pos x="0" y="85"/>
                    </a:cxn>
                    <a:cxn ang="0">
                      <a:pos x="0" y="88"/>
                    </a:cxn>
                    <a:cxn ang="0">
                      <a:pos x="1" y="97"/>
                    </a:cxn>
                    <a:cxn ang="0">
                      <a:pos x="7" y="103"/>
                    </a:cxn>
                    <a:cxn ang="0">
                      <a:pos x="20" y="105"/>
                    </a:cxn>
                    <a:cxn ang="0">
                      <a:pos x="24" y="102"/>
                    </a:cxn>
                    <a:cxn ang="0">
                      <a:pos x="31" y="105"/>
                    </a:cxn>
                    <a:cxn ang="0">
                      <a:pos x="32" y="103"/>
                    </a:cxn>
                    <a:cxn ang="0">
                      <a:pos x="33" y="100"/>
                    </a:cxn>
                    <a:cxn ang="0">
                      <a:pos x="45" y="96"/>
                    </a:cxn>
                    <a:cxn ang="0">
                      <a:pos x="50" y="97"/>
                    </a:cxn>
                    <a:cxn ang="0">
                      <a:pos x="59" y="105"/>
                    </a:cxn>
                    <a:cxn ang="0">
                      <a:pos x="59" y="106"/>
                    </a:cxn>
                    <a:cxn ang="0">
                      <a:pos x="61" y="100"/>
                    </a:cxn>
                    <a:cxn ang="0">
                      <a:pos x="71" y="88"/>
                    </a:cxn>
                    <a:cxn ang="0">
                      <a:pos x="76" y="76"/>
                    </a:cxn>
                    <a:cxn ang="0">
                      <a:pos x="79" y="74"/>
                    </a:cxn>
                    <a:cxn ang="0">
                      <a:pos x="76" y="72"/>
                    </a:cxn>
                    <a:cxn ang="0">
                      <a:pos x="74" y="72"/>
                    </a:cxn>
                    <a:cxn ang="0">
                      <a:pos x="71" y="69"/>
                    </a:cxn>
                    <a:cxn ang="0">
                      <a:pos x="64" y="70"/>
                    </a:cxn>
                    <a:cxn ang="0">
                      <a:pos x="56" y="69"/>
                    </a:cxn>
                    <a:cxn ang="0">
                      <a:pos x="48" y="72"/>
                    </a:cxn>
                    <a:cxn ang="0">
                      <a:pos x="47" y="74"/>
                    </a:cxn>
                    <a:cxn ang="0">
                      <a:pos x="44" y="75"/>
                    </a:cxn>
                    <a:cxn ang="0">
                      <a:pos x="40" y="74"/>
                    </a:cxn>
                    <a:cxn ang="0">
                      <a:pos x="38" y="70"/>
                    </a:cxn>
                    <a:cxn ang="0">
                      <a:pos x="39" y="69"/>
                    </a:cxn>
                    <a:cxn ang="0">
                      <a:pos x="44" y="70"/>
                    </a:cxn>
                    <a:cxn ang="0">
                      <a:pos x="47" y="70"/>
                    </a:cxn>
                    <a:cxn ang="0">
                      <a:pos x="48" y="67"/>
                    </a:cxn>
                    <a:cxn ang="0">
                      <a:pos x="53" y="59"/>
                    </a:cxn>
                    <a:cxn ang="0">
                      <a:pos x="56" y="57"/>
                    </a:cxn>
                    <a:cxn ang="0">
                      <a:pos x="61" y="57"/>
                    </a:cxn>
                    <a:cxn ang="0">
                      <a:pos x="66" y="51"/>
                    </a:cxn>
                    <a:cxn ang="0">
                      <a:pos x="77" y="48"/>
                    </a:cxn>
                    <a:cxn ang="0">
                      <a:pos x="83" y="45"/>
                    </a:cxn>
                    <a:cxn ang="0">
                      <a:pos x="83" y="38"/>
                    </a:cxn>
                    <a:cxn ang="0">
                      <a:pos x="81" y="22"/>
                    </a:cxn>
                    <a:cxn ang="0">
                      <a:pos x="80" y="20"/>
                    </a:cxn>
                    <a:cxn ang="0">
                      <a:pos x="75" y="16"/>
                    </a:cxn>
                    <a:cxn ang="0">
                      <a:pos x="71" y="9"/>
                    </a:cxn>
                    <a:cxn ang="0">
                      <a:pos x="67" y="5"/>
                    </a:cxn>
                    <a:cxn ang="0">
                      <a:pos x="65" y="0"/>
                    </a:cxn>
                  </a:cxnLst>
                  <a:rect l="0" t="0" r="r" b="b"/>
                  <a:pathLst>
                    <a:path w="83" h="106">
                      <a:moveTo>
                        <a:pt x="65" y="0"/>
                      </a:moveTo>
                      <a:lnTo>
                        <a:pt x="48" y="11"/>
                      </a:lnTo>
                      <a:lnTo>
                        <a:pt x="33" y="19"/>
                      </a:lnTo>
                      <a:lnTo>
                        <a:pt x="28" y="25"/>
                      </a:lnTo>
                      <a:lnTo>
                        <a:pt x="22" y="29"/>
                      </a:lnTo>
                      <a:lnTo>
                        <a:pt x="17" y="51"/>
                      </a:lnTo>
                      <a:lnTo>
                        <a:pt x="15" y="62"/>
                      </a:lnTo>
                      <a:lnTo>
                        <a:pt x="9" y="74"/>
                      </a:lnTo>
                      <a:lnTo>
                        <a:pt x="0" y="85"/>
                      </a:lnTo>
                      <a:lnTo>
                        <a:pt x="0" y="88"/>
                      </a:lnTo>
                      <a:lnTo>
                        <a:pt x="1" y="97"/>
                      </a:lnTo>
                      <a:lnTo>
                        <a:pt x="7" y="103"/>
                      </a:lnTo>
                      <a:lnTo>
                        <a:pt x="20" y="105"/>
                      </a:lnTo>
                      <a:lnTo>
                        <a:pt x="24" y="102"/>
                      </a:lnTo>
                      <a:lnTo>
                        <a:pt x="31" y="105"/>
                      </a:lnTo>
                      <a:lnTo>
                        <a:pt x="32" y="103"/>
                      </a:lnTo>
                      <a:lnTo>
                        <a:pt x="33" y="100"/>
                      </a:lnTo>
                      <a:lnTo>
                        <a:pt x="45" y="96"/>
                      </a:lnTo>
                      <a:lnTo>
                        <a:pt x="50" y="97"/>
                      </a:lnTo>
                      <a:lnTo>
                        <a:pt x="59" y="105"/>
                      </a:lnTo>
                      <a:lnTo>
                        <a:pt x="59" y="106"/>
                      </a:lnTo>
                      <a:lnTo>
                        <a:pt x="61" y="100"/>
                      </a:lnTo>
                      <a:lnTo>
                        <a:pt x="71" y="88"/>
                      </a:lnTo>
                      <a:lnTo>
                        <a:pt x="76" y="76"/>
                      </a:lnTo>
                      <a:lnTo>
                        <a:pt x="79" y="74"/>
                      </a:lnTo>
                      <a:lnTo>
                        <a:pt x="76" y="72"/>
                      </a:lnTo>
                      <a:lnTo>
                        <a:pt x="74" y="72"/>
                      </a:lnTo>
                      <a:lnTo>
                        <a:pt x="71" y="69"/>
                      </a:lnTo>
                      <a:lnTo>
                        <a:pt x="64" y="70"/>
                      </a:lnTo>
                      <a:lnTo>
                        <a:pt x="56" y="69"/>
                      </a:lnTo>
                      <a:lnTo>
                        <a:pt x="48" y="72"/>
                      </a:lnTo>
                      <a:lnTo>
                        <a:pt x="47" y="74"/>
                      </a:lnTo>
                      <a:lnTo>
                        <a:pt x="44" y="75"/>
                      </a:lnTo>
                      <a:lnTo>
                        <a:pt x="40" y="74"/>
                      </a:lnTo>
                      <a:lnTo>
                        <a:pt x="38" y="70"/>
                      </a:lnTo>
                      <a:lnTo>
                        <a:pt x="39" y="69"/>
                      </a:lnTo>
                      <a:lnTo>
                        <a:pt x="44" y="70"/>
                      </a:lnTo>
                      <a:lnTo>
                        <a:pt x="47" y="70"/>
                      </a:lnTo>
                      <a:lnTo>
                        <a:pt x="48" y="67"/>
                      </a:lnTo>
                      <a:lnTo>
                        <a:pt x="53" y="59"/>
                      </a:lnTo>
                      <a:lnTo>
                        <a:pt x="56" y="57"/>
                      </a:lnTo>
                      <a:lnTo>
                        <a:pt x="61" y="57"/>
                      </a:lnTo>
                      <a:lnTo>
                        <a:pt x="66" y="51"/>
                      </a:lnTo>
                      <a:lnTo>
                        <a:pt x="77" y="48"/>
                      </a:lnTo>
                      <a:lnTo>
                        <a:pt x="83" y="45"/>
                      </a:lnTo>
                      <a:lnTo>
                        <a:pt x="83" y="38"/>
                      </a:lnTo>
                      <a:lnTo>
                        <a:pt x="81" y="22"/>
                      </a:lnTo>
                      <a:lnTo>
                        <a:pt x="80" y="20"/>
                      </a:lnTo>
                      <a:lnTo>
                        <a:pt x="75" y="16"/>
                      </a:lnTo>
                      <a:lnTo>
                        <a:pt x="71" y="9"/>
                      </a:lnTo>
                      <a:lnTo>
                        <a:pt x="67" y="5"/>
                      </a:lnTo>
                      <a:lnTo>
                        <a:pt x="65" y="0"/>
                      </a:lnTo>
                      <a:close/>
                    </a:path>
                  </a:pathLst>
                </a:custGeom>
                <a:grpFill/>
                <a:ln w="3175" cap="flat" cmpd="sng">
                  <a:noFill/>
                  <a:prstDash val="solid"/>
                  <a:round/>
                  <a:headEnd type="none" w="med" len="med"/>
                  <a:tailEnd type="none" w="med" len="med"/>
                </a:ln>
                <a:effectLst/>
              </p:spPr>
              <p:txBody>
                <a:bodyPr/>
                <a:lstStyle/>
                <a:p>
                  <a:endParaRPr lang="en-US" dirty="0"/>
                </a:p>
              </p:txBody>
            </p:sp>
            <p:grpSp>
              <p:nvGrpSpPr>
                <p:cNvPr id="234" name="Group 364"/>
                <p:cNvGrpSpPr>
                  <a:grpSpLocks noChangeAspect="1"/>
                </p:cNvGrpSpPr>
                <p:nvPr/>
              </p:nvGrpSpPr>
              <p:grpSpPr bwMode="gray">
                <a:xfrm>
                  <a:off x="5141117" y="3280172"/>
                  <a:ext cx="289379" cy="349200"/>
                  <a:chOff x="3548063" y="12700"/>
                  <a:chExt cx="5667375" cy="6838950"/>
                </a:xfrm>
                <a:grpFill/>
              </p:grpSpPr>
              <p:sp>
                <p:nvSpPr>
                  <p:cNvPr id="235" name="Freeform 6"/>
                  <p:cNvSpPr>
                    <a:spLocks/>
                  </p:cNvSpPr>
                  <p:nvPr/>
                </p:nvSpPr>
                <p:spPr bwMode="gray">
                  <a:xfrm>
                    <a:off x="4084638" y="3873500"/>
                    <a:ext cx="4257675" cy="2978150"/>
                  </a:xfrm>
                  <a:custGeom>
                    <a:avLst/>
                    <a:gdLst/>
                    <a:ahLst/>
                    <a:cxnLst>
                      <a:cxn ang="0">
                        <a:pos x="48" y="773"/>
                      </a:cxn>
                      <a:cxn ang="0">
                        <a:pos x="161" y="852"/>
                      </a:cxn>
                      <a:cxn ang="0">
                        <a:pos x="327" y="893"/>
                      </a:cxn>
                      <a:cxn ang="0">
                        <a:pos x="367" y="981"/>
                      </a:cxn>
                      <a:cxn ang="0">
                        <a:pos x="535" y="1117"/>
                      </a:cxn>
                      <a:cxn ang="0">
                        <a:pos x="626" y="1220"/>
                      </a:cxn>
                      <a:cxn ang="0">
                        <a:pos x="678" y="1341"/>
                      </a:cxn>
                      <a:cxn ang="0">
                        <a:pos x="854" y="1468"/>
                      </a:cxn>
                      <a:cxn ang="0">
                        <a:pos x="909" y="1581"/>
                      </a:cxn>
                      <a:cxn ang="0">
                        <a:pos x="1000" y="1688"/>
                      </a:cxn>
                      <a:cxn ang="0">
                        <a:pos x="1141" y="1680"/>
                      </a:cxn>
                      <a:cxn ang="0">
                        <a:pos x="1339" y="1660"/>
                      </a:cxn>
                      <a:cxn ang="0">
                        <a:pos x="1531" y="1816"/>
                      </a:cxn>
                      <a:cxn ang="0">
                        <a:pos x="1614" y="1872"/>
                      </a:cxn>
                      <a:cxn ang="0">
                        <a:pos x="1741" y="1860"/>
                      </a:cxn>
                      <a:cxn ang="0">
                        <a:pos x="1850" y="1876"/>
                      </a:cxn>
                      <a:cxn ang="0">
                        <a:pos x="2024" y="1836"/>
                      </a:cxn>
                      <a:cxn ang="0">
                        <a:pos x="2268" y="1775"/>
                      </a:cxn>
                      <a:cxn ang="0">
                        <a:pos x="2420" y="1664"/>
                      </a:cxn>
                      <a:cxn ang="0">
                        <a:pos x="2674" y="1664"/>
                      </a:cxn>
                      <a:cxn ang="0">
                        <a:pos x="2678" y="1511"/>
                      </a:cxn>
                      <a:cxn ang="0">
                        <a:pos x="2523" y="1448"/>
                      </a:cxn>
                      <a:cxn ang="0">
                        <a:pos x="2444" y="1260"/>
                      </a:cxn>
                      <a:cxn ang="0">
                        <a:pos x="2311" y="1137"/>
                      </a:cxn>
                      <a:cxn ang="0">
                        <a:pos x="2248" y="1028"/>
                      </a:cxn>
                      <a:cxn ang="0">
                        <a:pos x="2137" y="1000"/>
                      </a:cxn>
                      <a:cxn ang="0">
                        <a:pos x="2060" y="957"/>
                      </a:cxn>
                      <a:cxn ang="0">
                        <a:pos x="2101" y="852"/>
                      </a:cxn>
                      <a:cxn ang="0">
                        <a:pos x="2272" y="824"/>
                      </a:cxn>
                      <a:cxn ang="0">
                        <a:pos x="2307" y="608"/>
                      </a:cxn>
                      <a:cxn ang="0">
                        <a:pos x="2284" y="481"/>
                      </a:cxn>
                      <a:cxn ang="0">
                        <a:pos x="2115" y="123"/>
                      </a:cxn>
                      <a:cxn ang="0">
                        <a:pos x="2020" y="60"/>
                      </a:cxn>
                      <a:cxn ang="0">
                        <a:pos x="1947" y="254"/>
                      </a:cxn>
                      <a:cxn ang="0">
                        <a:pos x="1713" y="551"/>
                      </a:cxn>
                      <a:cxn ang="0">
                        <a:pos x="1412" y="428"/>
                      </a:cxn>
                      <a:cxn ang="0">
                        <a:pos x="1222" y="561"/>
                      </a:cxn>
                      <a:cxn ang="0">
                        <a:pos x="965" y="586"/>
                      </a:cxn>
                      <a:cxn ang="0">
                        <a:pos x="632" y="598"/>
                      </a:cxn>
                      <a:cxn ang="0">
                        <a:pos x="521" y="408"/>
                      </a:cxn>
                      <a:cxn ang="0">
                        <a:pos x="299" y="555"/>
                      </a:cxn>
                      <a:cxn ang="0">
                        <a:pos x="18" y="583"/>
                      </a:cxn>
                    </a:cxnLst>
                    <a:rect l="0" t="0" r="r" b="b"/>
                    <a:pathLst>
                      <a:path w="2682" h="1876">
                        <a:moveTo>
                          <a:pt x="0" y="682"/>
                        </a:moveTo>
                        <a:lnTo>
                          <a:pt x="8" y="733"/>
                        </a:lnTo>
                        <a:lnTo>
                          <a:pt x="48" y="773"/>
                        </a:lnTo>
                        <a:lnTo>
                          <a:pt x="92" y="777"/>
                        </a:lnTo>
                        <a:lnTo>
                          <a:pt x="143" y="792"/>
                        </a:lnTo>
                        <a:lnTo>
                          <a:pt x="161" y="852"/>
                        </a:lnTo>
                        <a:lnTo>
                          <a:pt x="204" y="866"/>
                        </a:lnTo>
                        <a:lnTo>
                          <a:pt x="296" y="866"/>
                        </a:lnTo>
                        <a:lnTo>
                          <a:pt x="327" y="893"/>
                        </a:lnTo>
                        <a:lnTo>
                          <a:pt x="367" y="921"/>
                        </a:lnTo>
                        <a:lnTo>
                          <a:pt x="371" y="941"/>
                        </a:lnTo>
                        <a:lnTo>
                          <a:pt x="367" y="981"/>
                        </a:lnTo>
                        <a:lnTo>
                          <a:pt x="391" y="1024"/>
                        </a:lnTo>
                        <a:lnTo>
                          <a:pt x="466" y="1072"/>
                        </a:lnTo>
                        <a:lnTo>
                          <a:pt x="535" y="1117"/>
                        </a:lnTo>
                        <a:lnTo>
                          <a:pt x="563" y="1157"/>
                        </a:lnTo>
                        <a:lnTo>
                          <a:pt x="606" y="1181"/>
                        </a:lnTo>
                        <a:lnTo>
                          <a:pt x="626" y="1220"/>
                        </a:lnTo>
                        <a:lnTo>
                          <a:pt x="642" y="1264"/>
                        </a:lnTo>
                        <a:lnTo>
                          <a:pt x="670" y="1300"/>
                        </a:lnTo>
                        <a:lnTo>
                          <a:pt x="678" y="1341"/>
                        </a:lnTo>
                        <a:lnTo>
                          <a:pt x="713" y="1353"/>
                        </a:lnTo>
                        <a:lnTo>
                          <a:pt x="830" y="1432"/>
                        </a:lnTo>
                        <a:lnTo>
                          <a:pt x="854" y="1468"/>
                        </a:lnTo>
                        <a:lnTo>
                          <a:pt x="858" y="1511"/>
                        </a:lnTo>
                        <a:lnTo>
                          <a:pt x="882" y="1539"/>
                        </a:lnTo>
                        <a:lnTo>
                          <a:pt x="909" y="1581"/>
                        </a:lnTo>
                        <a:lnTo>
                          <a:pt x="957" y="1616"/>
                        </a:lnTo>
                        <a:lnTo>
                          <a:pt x="981" y="1648"/>
                        </a:lnTo>
                        <a:lnTo>
                          <a:pt x="1000" y="1688"/>
                        </a:lnTo>
                        <a:lnTo>
                          <a:pt x="1092" y="1723"/>
                        </a:lnTo>
                        <a:lnTo>
                          <a:pt x="1115" y="1712"/>
                        </a:lnTo>
                        <a:lnTo>
                          <a:pt x="1141" y="1680"/>
                        </a:lnTo>
                        <a:lnTo>
                          <a:pt x="1248" y="1704"/>
                        </a:lnTo>
                        <a:lnTo>
                          <a:pt x="1292" y="1700"/>
                        </a:lnTo>
                        <a:lnTo>
                          <a:pt x="1339" y="1660"/>
                        </a:lnTo>
                        <a:lnTo>
                          <a:pt x="1383" y="1684"/>
                        </a:lnTo>
                        <a:lnTo>
                          <a:pt x="1476" y="1787"/>
                        </a:lnTo>
                        <a:lnTo>
                          <a:pt x="1531" y="1816"/>
                        </a:lnTo>
                        <a:lnTo>
                          <a:pt x="1567" y="1852"/>
                        </a:lnTo>
                        <a:lnTo>
                          <a:pt x="1591" y="1872"/>
                        </a:lnTo>
                        <a:lnTo>
                          <a:pt x="1614" y="1872"/>
                        </a:lnTo>
                        <a:lnTo>
                          <a:pt x="1642" y="1852"/>
                        </a:lnTo>
                        <a:lnTo>
                          <a:pt x="1697" y="1848"/>
                        </a:lnTo>
                        <a:lnTo>
                          <a:pt x="1741" y="1860"/>
                        </a:lnTo>
                        <a:lnTo>
                          <a:pt x="1779" y="1852"/>
                        </a:lnTo>
                        <a:lnTo>
                          <a:pt x="1826" y="1848"/>
                        </a:lnTo>
                        <a:lnTo>
                          <a:pt x="1850" y="1876"/>
                        </a:lnTo>
                        <a:lnTo>
                          <a:pt x="1917" y="1860"/>
                        </a:lnTo>
                        <a:lnTo>
                          <a:pt x="1973" y="1856"/>
                        </a:lnTo>
                        <a:lnTo>
                          <a:pt x="2024" y="1836"/>
                        </a:lnTo>
                        <a:lnTo>
                          <a:pt x="2086" y="1844"/>
                        </a:lnTo>
                        <a:lnTo>
                          <a:pt x="2161" y="1844"/>
                        </a:lnTo>
                        <a:lnTo>
                          <a:pt x="2268" y="1775"/>
                        </a:lnTo>
                        <a:lnTo>
                          <a:pt x="2331" y="1700"/>
                        </a:lnTo>
                        <a:lnTo>
                          <a:pt x="2379" y="1668"/>
                        </a:lnTo>
                        <a:lnTo>
                          <a:pt x="2420" y="1664"/>
                        </a:lnTo>
                        <a:lnTo>
                          <a:pt x="2539" y="1676"/>
                        </a:lnTo>
                        <a:lnTo>
                          <a:pt x="2591" y="1676"/>
                        </a:lnTo>
                        <a:lnTo>
                          <a:pt x="2674" y="1664"/>
                        </a:lnTo>
                        <a:lnTo>
                          <a:pt x="2678" y="1577"/>
                        </a:lnTo>
                        <a:lnTo>
                          <a:pt x="2682" y="1539"/>
                        </a:lnTo>
                        <a:lnTo>
                          <a:pt x="2678" y="1511"/>
                        </a:lnTo>
                        <a:lnTo>
                          <a:pt x="2650" y="1492"/>
                        </a:lnTo>
                        <a:lnTo>
                          <a:pt x="2555" y="1472"/>
                        </a:lnTo>
                        <a:lnTo>
                          <a:pt x="2523" y="1448"/>
                        </a:lnTo>
                        <a:lnTo>
                          <a:pt x="2503" y="1412"/>
                        </a:lnTo>
                        <a:lnTo>
                          <a:pt x="2464" y="1307"/>
                        </a:lnTo>
                        <a:lnTo>
                          <a:pt x="2444" y="1260"/>
                        </a:lnTo>
                        <a:lnTo>
                          <a:pt x="2424" y="1220"/>
                        </a:lnTo>
                        <a:lnTo>
                          <a:pt x="2339" y="1169"/>
                        </a:lnTo>
                        <a:lnTo>
                          <a:pt x="2311" y="1137"/>
                        </a:lnTo>
                        <a:lnTo>
                          <a:pt x="2288" y="1105"/>
                        </a:lnTo>
                        <a:lnTo>
                          <a:pt x="2280" y="1068"/>
                        </a:lnTo>
                        <a:lnTo>
                          <a:pt x="2248" y="1028"/>
                        </a:lnTo>
                        <a:lnTo>
                          <a:pt x="2212" y="1008"/>
                        </a:lnTo>
                        <a:lnTo>
                          <a:pt x="2169" y="993"/>
                        </a:lnTo>
                        <a:lnTo>
                          <a:pt x="2137" y="1000"/>
                        </a:lnTo>
                        <a:lnTo>
                          <a:pt x="2105" y="973"/>
                        </a:lnTo>
                        <a:lnTo>
                          <a:pt x="2082" y="973"/>
                        </a:lnTo>
                        <a:lnTo>
                          <a:pt x="2060" y="957"/>
                        </a:lnTo>
                        <a:lnTo>
                          <a:pt x="2078" y="925"/>
                        </a:lnTo>
                        <a:lnTo>
                          <a:pt x="2101" y="905"/>
                        </a:lnTo>
                        <a:lnTo>
                          <a:pt x="2101" y="852"/>
                        </a:lnTo>
                        <a:lnTo>
                          <a:pt x="2141" y="836"/>
                        </a:lnTo>
                        <a:lnTo>
                          <a:pt x="2228" y="844"/>
                        </a:lnTo>
                        <a:lnTo>
                          <a:pt x="2272" y="824"/>
                        </a:lnTo>
                        <a:lnTo>
                          <a:pt x="2299" y="800"/>
                        </a:lnTo>
                        <a:lnTo>
                          <a:pt x="2307" y="741"/>
                        </a:lnTo>
                        <a:lnTo>
                          <a:pt x="2307" y="608"/>
                        </a:lnTo>
                        <a:lnTo>
                          <a:pt x="2295" y="608"/>
                        </a:lnTo>
                        <a:lnTo>
                          <a:pt x="2264" y="608"/>
                        </a:lnTo>
                        <a:lnTo>
                          <a:pt x="2284" y="481"/>
                        </a:lnTo>
                        <a:lnTo>
                          <a:pt x="2204" y="371"/>
                        </a:lnTo>
                        <a:lnTo>
                          <a:pt x="2131" y="329"/>
                        </a:lnTo>
                        <a:lnTo>
                          <a:pt x="2115" y="123"/>
                        </a:lnTo>
                        <a:lnTo>
                          <a:pt x="2137" y="16"/>
                        </a:lnTo>
                        <a:lnTo>
                          <a:pt x="2026" y="0"/>
                        </a:lnTo>
                        <a:lnTo>
                          <a:pt x="2020" y="60"/>
                        </a:lnTo>
                        <a:lnTo>
                          <a:pt x="1899" y="79"/>
                        </a:lnTo>
                        <a:lnTo>
                          <a:pt x="1947" y="139"/>
                        </a:lnTo>
                        <a:lnTo>
                          <a:pt x="1947" y="254"/>
                        </a:lnTo>
                        <a:lnTo>
                          <a:pt x="1957" y="285"/>
                        </a:lnTo>
                        <a:lnTo>
                          <a:pt x="1862" y="345"/>
                        </a:lnTo>
                        <a:lnTo>
                          <a:pt x="1713" y="551"/>
                        </a:lnTo>
                        <a:lnTo>
                          <a:pt x="1630" y="571"/>
                        </a:lnTo>
                        <a:lnTo>
                          <a:pt x="1567" y="513"/>
                        </a:lnTo>
                        <a:lnTo>
                          <a:pt x="1412" y="428"/>
                        </a:lnTo>
                        <a:lnTo>
                          <a:pt x="1329" y="466"/>
                        </a:lnTo>
                        <a:lnTo>
                          <a:pt x="1333" y="555"/>
                        </a:lnTo>
                        <a:lnTo>
                          <a:pt x="1222" y="561"/>
                        </a:lnTo>
                        <a:lnTo>
                          <a:pt x="1159" y="630"/>
                        </a:lnTo>
                        <a:lnTo>
                          <a:pt x="1006" y="630"/>
                        </a:lnTo>
                        <a:lnTo>
                          <a:pt x="965" y="586"/>
                        </a:lnTo>
                        <a:lnTo>
                          <a:pt x="795" y="583"/>
                        </a:lnTo>
                        <a:lnTo>
                          <a:pt x="715" y="624"/>
                        </a:lnTo>
                        <a:lnTo>
                          <a:pt x="632" y="598"/>
                        </a:lnTo>
                        <a:lnTo>
                          <a:pt x="610" y="519"/>
                        </a:lnTo>
                        <a:lnTo>
                          <a:pt x="547" y="472"/>
                        </a:lnTo>
                        <a:lnTo>
                          <a:pt x="521" y="408"/>
                        </a:lnTo>
                        <a:lnTo>
                          <a:pt x="357" y="444"/>
                        </a:lnTo>
                        <a:lnTo>
                          <a:pt x="367" y="497"/>
                        </a:lnTo>
                        <a:lnTo>
                          <a:pt x="299" y="555"/>
                        </a:lnTo>
                        <a:lnTo>
                          <a:pt x="204" y="535"/>
                        </a:lnTo>
                        <a:lnTo>
                          <a:pt x="125" y="577"/>
                        </a:lnTo>
                        <a:lnTo>
                          <a:pt x="18" y="583"/>
                        </a:lnTo>
                        <a:lnTo>
                          <a:pt x="8" y="620"/>
                        </a:lnTo>
                        <a:lnTo>
                          <a:pt x="0" y="682"/>
                        </a:lnTo>
                        <a:close/>
                      </a:path>
                    </a:pathLst>
                  </a:custGeom>
                  <a:grpFill/>
                  <a:ln w="3175" cap="flat" cmpd="sng">
                    <a:noFill/>
                    <a:prstDash val="solid"/>
                    <a:round/>
                    <a:headEnd type="none" w="med" len="med"/>
                    <a:tailEnd type="none" w="med" len="med"/>
                  </a:ln>
                  <a:effectLst/>
                </p:spPr>
                <p:txBody>
                  <a:bodyPr/>
                  <a:lstStyle/>
                  <a:p>
                    <a:endParaRPr lang="en-GB" dirty="0"/>
                  </a:p>
                </p:txBody>
              </p:sp>
              <p:sp>
                <p:nvSpPr>
                  <p:cNvPr id="236" name="Freeform 9"/>
                  <p:cNvSpPr>
                    <a:spLocks/>
                  </p:cNvSpPr>
                  <p:nvPr/>
                </p:nvSpPr>
                <p:spPr bwMode="gray">
                  <a:xfrm>
                    <a:off x="3548063" y="12700"/>
                    <a:ext cx="5667375" cy="4860925"/>
                  </a:xfrm>
                  <a:custGeom>
                    <a:avLst/>
                    <a:gdLst/>
                    <a:ahLst/>
                    <a:cxnLst>
                      <a:cxn ang="0">
                        <a:pos x="158" y="2581"/>
                      </a:cxn>
                      <a:cxn ang="0">
                        <a:pos x="200" y="2618"/>
                      </a:cxn>
                      <a:cxn ang="0">
                        <a:pos x="178" y="2702"/>
                      </a:cxn>
                      <a:cxn ang="0">
                        <a:pos x="346" y="2917"/>
                      </a:cxn>
                      <a:cxn ang="0">
                        <a:pos x="463" y="3009"/>
                      </a:cxn>
                      <a:cxn ang="0">
                        <a:pos x="705" y="2929"/>
                      </a:cxn>
                      <a:cxn ang="0">
                        <a:pos x="885" y="2904"/>
                      </a:cxn>
                      <a:cxn ang="0">
                        <a:pos x="1053" y="3056"/>
                      </a:cxn>
                      <a:cxn ang="0">
                        <a:pos x="1344" y="3062"/>
                      </a:cxn>
                      <a:cxn ang="0">
                        <a:pos x="1671" y="2987"/>
                      </a:cxn>
                      <a:cxn ang="0">
                        <a:pos x="1905" y="2945"/>
                      </a:cxn>
                      <a:cxn ang="0">
                        <a:pos x="2200" y="2777"/>
                      </a:cxn>
                      <a:cxn ang="0">
                        <a:pos x="2285" y="2571"/>
                      </a:cxn>
                      <a:cxn ang="0">
                        <a:pos x="2364" y="2432"/>
                      </a:cxn>
                      <a:cxn ang="0">
                        <a:pos x="2469" y="2761"/>
                      </a:cxn>
                      <a:cxn ang="0">
                        <a:pos x="2602" y="3040"/>
                      </a:cxn>
                      <a:cxn ang="0">
                        <a:pos x="2645" y="2997"/>
                      </a:cxn>
                      <a:cxn ang="0">
                        <a:pos x="2661" y="2866"/>
                      </a:cxn>
                      <a:cxn ang="0">
                        <a:pos x="2689" y="2805"/>
                      </a:cxn>
                      <a:cxn ang="0">
                        <a:pos x="2786" y="2737"/>
                      </a:cxn>
                      <a:cxn ang="0">
                        <a:pos x="2845" y="2557"/>
                      </a:cxn>
                      <a:cxn ang="0">
                        <a:pos x="3053" y="2317"/>
                      </a:cxn>
                      <a:cxn ang="0">
                        <a:pos x="3152" y="1998"/>
                      </a:cxn>
                      <a:cxn ang="0">
                        <a:pos x="3156" y="1790"/>
                      </a:cxn>
                      <a:cxn ang="0">
                        <a:pos x="3231" y="1519"/>
                      </a:cxn>
                      <a:cxn ang="0">
                        <a:pos x="3263" y="1371"/>
                      </a:cxn>
                      <a:cxn ang="0">
                        <a:pos x="3368" y="1319"/>
                      </a:cxn>
                      <a:cxn ang="0">
                        <a:pos x="3534" y="1244"/>
                      </a:cxn>
                      <a:cxn ang="0">
                        <a:pos x="3558" y="1115"/>
                      </a:cxn>
                      <a:cxn ang="0">
                        <a:pos x="3507" y="1107"/>
                      </a:cxn>
                      <a:cxn ang="0">
                        <a:pos x="3435" y="1032"/>
                      </a:cxn>
                      <a:cxn ang="0">
                        <a:pos x="3334" y="960"/>
                      </a:cxn>
                      <a:cxn ang="0">
                        <a:pos x="3295" y="616"/>
                      </a:cxn>
                      <a:cxn ang="0">
                        <a:pos x="3291" y="436"/>
                      </a:cxn>
                      <a:cxn ang="0">
                        <a:pos x="3224" y="255"/>
                      </a:cxn>
                      <a:cxn ang="0">
                        <a:pos x="3097" y="121"/>
                      </a:cxn>
                      <a:cxn ang="0">
                        <a:pos x="2948" y="0"/>
                      </a:cxn>
                      <a:cxn ang="0">
                        <a:pos x="2758" y="180"/>
                      </a:cxn>
                      <a:cxn ang="0">
                        <a:pos x="2507" y="313"/>
                      </a:cxn>
                      <a:cxn ang="0">
                        <a:pos x="2075" y="212"/>
                      </a:cxn>
                      <a:cxn ang="0">
                        <a:pos x="2043" y="208"/>
                      </a:cxn>
                      <a:cxn ang="0">
                        <a:pos x="1697" y="255"/>
                      </a:cxn>
                      <a:cxn ang="0">
                        <a:pos x="1083" y="255"/>
                      </a:cxn>
                      <a:cxn ang="0">
                        <a:pos x="669" y="463"/>
                      </a:cxn>
                      <a:cxn ang="0">
                        <a:pos x="465" y="824"/>
                      </a:cxn>
                      <a:cxn ang="0">
                        <a:pos x="465" y="1472"/>
                      </a:cxn>
                      <a:cxn ang="0">
                        <a:pos x="319" y="1668"/>
                      </a:cxn>
                      <a:cxn ang="0">
                        <a:pos x="232" y="1683"/>
                      </a:cxn>
                      <a:cxn ang="0">
                        <a:pos x="200" y="1806"/>
                      </a:cxn>
                      <a:cxn ang="0">
                        <a:pos x="91" y="1994"/>
                      </a:cxn>
                      <a:cxn ang="0">
                        <a:pos x="87" y="2050"/>
                      </a:cxn>
                      <a:cxn ang="0">
                        <a:pos x="36" y="2125"/>
                      </a:cxn>
                      <a:cxn ang="0">
                        <a:pos x="4" y="2258"/>
                      </a:cxn>
                      <a:cxn ang="0">
                        <a:pos x="12" y="2341"/>
                      </a:cxn>
                      <a:cxn ang="0">
                        <a:pos x="91" y="2383"/>
                      </a:cxn>
                    </a:cxnLst>
                    <a:rect l="0" t="0" r="r" b="b"/>
                    <a:pathLst>
                      <a:path w="3570" h="3062">
                        <a:moveTo>
                          <a:pt x="91" y="2383"/>
                        </a:moveTo>
                        <a:lnTo>
                          <a:pt x="111" y="2446"/>
                        </a:lnTo>
                        <a:lnTo>
                          <a:pt x="158" y="2581"/>
                        </a:lnTo>
                        <a:lnTo>
                          <a:pt x="162" y="2589"/>
                        </a:lnTo>
                        <a:lnTo>
                          <a:pt x="188" y="2599"/>
                        </a:lnTo>
                        <a:lnTo>
                          <a:pt x="200" y="2618"/>
                        </a:lnTo>
                        <a:lnTo>
                          <a:pt x="212" y="2654"/>
                        </a:lnTo>
                        <a:lnTo>
                          <a:pt x="212" y="2686"/>
                        </a:lnTo>
                        <a:lnTo>
                          <a:pt x="178" y="2702"/>
                        </a:lnTo>
                        <a:lnTo>
                          <a:pt x="216" y="2761"/>
                        </a:lnTo>
                        <a:lnTo>
                          <a:pt x="283" y="2834"/>
                        </a:lnTo>
                        <a:lnTo>
                          <a:pt x="346" y="2917"/>
                        </a:lnTo>
                        <a:lnTo>
                          <a:pt x="366" y="2981"/>
                        </a:lnTo>
                        <a:lnTo>
                          <a:pt x="356" y="3015"/>
                        </a:lnTo>
                        <a:lnTo>
                          <a:pt x="463" y="3009"/>
                        </a:lnTo>
                        <a:lnTo>
                          <a:pt x="542" y="2967"/>
                        </a:lnTo>
                        <a:lnTo>
                          <a:pt x="637" y="2987"/>
                        </a:lnTo>
                        <a:lnTo>
                          <a:pt x="705" y="2929"/>
                        </a:lnTo>
                        <a:lnTo>
                          <a:pt x="695" y="2876"/>
                        </a:lnTo>
                        <a:lnTo>
                          <a:pt x="859" y="2840"/>
                        </a:lnTo>
                        <a:lnTo>
                          <a:pt x="885" y="2904"/>
                        </a:lnTo>
                        <a:lnTo>
                          <a:pt x="948" y="2951"/>
                        </a:lnTo>
                        <a:lnTo>
                          <a:pt x="970" y="3030"/>
                        </a:lnTo>
                        <a:lnTo>
                          <a:pt x="1053" y="3056"/>
                        </a:lnTo>
                        <a:lnTo>
                          <a:pt x="1133" y="3015"/>
                        </a:lnTo>
                        <a:lnTo>
                          <a:pt x="1303" y="3018"/>
                        </a:lnTo>
                        <a:lnTo>
                          <a:pt x="1344" y="3062"/>
                        </a:lnTo>
                        <a:lnTo>
                          <a:pt x="1497" y="3062"/>
                        </a:lnTo>
                        <a:lnTo>
                          <a:pt x="1560" y="2993"/>
                        </a:lnTo>
                        <a:lnTo>
                          <a:pt x="1671" y="2987"/>
                        </a:lnTo>
                        <a:lnTo>
                          <a:pt x="1667" y="2898"/>
                        </a:lnTo>
                        <a:lnTo>
                          <a:pt x="1750" y="2860"/>
                        </a:lnTo>
                        <a:lnTo>
                          <a:pt x="1905" y="2945"/>
                        </a:lnTo>
                        <a:lnTo>
                          <a:pt x="1968" y="3003"/>
                        </a:lnTo>
                        <a:lnTo>
                          <a:pt x="2051" y="2983"/>
                        </a:lnTo>
                        <a:lnTo>
                          <a:pt x="2200" y="2777"/>
                        </a:lnTo>
                        <a:lnTo>
                          <a:pt x="2295" y="2717"/>
                        </a:lnTo>
                        <a:lnTo>
                          <a:pt x="2285" y="2686"/>
                        </a:lnTo>
                        <a:lnTo>
                          <a:pt x="2285" y="2571"/>
                        </a:lnTo>
                        <a:lnTo>
                          <a:pt x="2237" y="2511"/>
                        </a:lnTo>
                        <a:lnTo>
                          <a:pt x="2358" y="2492"/>
                        </a:lnTo>
                        <a:lnTo>
                          <a:pt x="2364" y="2432"/>
                        </a:lnTo>
                        <a:lnTo>
                          <a:pt x="2475" y="2448"/>
                        </a:lnTo>
                        <a:lnTo>
                          <a:pt x="2453" y="2555"/>
                        </a:lnTo>
                        <a:lnTo>
                          <a:pt x="2469" y="2761"/>
                        </a:lnTo>
                        <a:lnTo>
                          <a:pt x="2542" y="2803"/>
                        </a:lnTo>
                        <a:lnTo>
                          <a:pt x="2622" y="2913"/>
                        </a:lnTo>
                        <a:lnTo>
                          <a:pt x="2602" y="3040"/>
                        </a:lnTo>
                        <a:lnTo>
                          <a:pt x="2633" y="3040"/>
                        </a:lnTo>
                        <a:lnTo>
                          <a:pt x="2645" y="3040"/>
                        </a:lnTo>
                        <a:lnTo>
                          <a:pt x="2645" y="2997"/>
                        </a:lnTo>
                        <a:lnTo>
                          <a:pt x="2661" y="2933"/>
                        </a:lnTo>
                        <a:lnTo>
                          <a:pt x="2669" y="2890"/>
                        </a:lnTo>
                        <a:lnTo>
                          <a:pt x="2661" y="2866"/>
                        </a:lnTo>
                        <a:lnTo>
                          <a:pt x="2661" y="2822"/>
                        </a:lnTo>
                        <a:lnTo>
                          <a:pt x="2677" y="2830"/>
                        </a:lnTo>
                        <a:lnTo>
                          <a:pt x="2689" y="2805"/>
                        </a:lnTo>
                        <a:lnTo>
                          <a:pt x="2717" y="2757"/>
                        </a:lnTo>
                        <a:lnTo>
                          <a:pt x="2742" y="2737"/>
                        </a:lnTo>
                        <a:lnTo>
                          <a:pt x="2786" y="2737"/>
                        </a:lnTo>
                        <a:lnTo>
                          <a:pt x="2806" y="2717"/>
                        </a:lnTo>
                        <a:lnTo>
                          <a:pt x="2826" y="2610"/>
                        </a:lnTo>
                        <a:lnTo>
                          <a:pt x="2845" y="2557"/>
                        </a:lnTo>
                        <a:lnTo>
                          <a:pt x="2984" y="2363"/>
                        </a:lnTo>
                        <a:lnTo>
                          <a:pt x="3020" y="2325"/>
                        </a:lnTo>
                        <a:lnTo>
                          <a:pt x="3053" y="2317"/>
                        </a:lnTo>
                        <a:lnTo>
                          <a:pt x="3081" y="2286"/>
                        </a:lnTo>
                        <a:lnTo>
                          <a:pt x="3152" y="2062"/>
                        </a:lnTo>
                        <a:lnTo>
                          <a:pt x="3152" y="1998"/>
                        </a:lnTo>
                        <a:lnTo>
                          <a:pt x="3140" y="1935"/>
                        </a:lnTo>
                        <a:lnTo>
                          <a:pt x="3140" y="1858"/>
                        </a:lnTo>
                        <a:lnTo>
                          <a:pt x="3156" y="1790"/>
                        </a:lnTo>
                        <a:lnTo>
                          <a:pt x="3184" y="1735"/>
                        </a:lnTo>
                        <a:lnTo>
                          <a:pt x="3220" y="1602"/>
                        </a:lnTo>
                        <a:lnTo>
                          <a:pt x="3231" y="1519"/>
                        </a:lnTo>
                        <a:lnTo>
                          <a:pt x="3231" y="1487"/>
                        </a:lnTo>
                        <a:lnTo>
                          <a:pt x="3247" y="1406"/>
                        </a:lnTo>
                        <a:lnTo>
                          <a:pt x="3263" y="1371"/>
                        </a:lnTo>
                        <a:lnTo>
                          <a:pt x="3315" y="1367"/>
                        </a:lnTo>
                        <a:lnTo>
                          <a:pt x="3350" y="1347"/>
                        </a:lnTo>
                        <a:lnTo>
                          <a:pt x="3368" y="1319"/>
                        </a:lnTo>
                        <a:lnTo>
                          <a:pt x="3451" y="1279"/>
                        </a:lnTo>
                        <a:lnTo>
                          <a:pt x="3483" y="1268"/>
                        </a:lnTo>
                        <a:lnTo>
                          <a:pt x="3534" y="1244"/>
                        </a:lnTo>
                        <a:lnTo>
                          <a:pt x="3562" y="1186"/>
                        </a:lnTo>
                        <a:lnTo>
                          <a:pt x="3570" y="1151"/>
                        </a:lnTo>
                        <a:lnTo>
                          <a:pt x="3558" y="1115"/>
                        </a:lnTo>
                        <a:lnTo>
                          <a:pt x="3538" y="1115"/>
                        </a:lnTo>
                        <a:lnTo>
                          <a:pt x="3527" y="1099"/>
                        </a:lnTo>
                        <a:lnTo>
                          <a:pt x="3507" y="1107"/>
                        </a:lnTo>
                        <a:lnTo>
                          <a:pt x="3491" y="1060"/>
                        </a:lnTo>
                        <a:lnTo>
                          <a:pt x="3463" y="1036"/>
                        </a:lnTo>
                        <a:lnTo>
                          <a:pt x="3435" y="1032"/>
                        </a:lnTo>
                        <a:lnTo>
                          <a:pt x="3376" y="1008"/>
                        </a:lnTo>
                        <a:lnTo>
                          <a:pt x="3354" y="988"/>
                        </a:lnTo>
                        <a:lnTo>
                          <a:pt x="3334" y="960"/>
                        </a:lnTo>
                        <a:lnTo>
                          <a:pt x="3307" y="840"/>
                        </a:lnTo>
                        <a:lnTo>
                          <a:pt x="3295" y="749"/>
                        </a:lnTo>
                        <a:lnTo>
                          <a:pt x="3295" y="616"/>
                        </a:lnTo>
                        <a:lnTo>
                          <a:pt x="3291" y="459"/>
                        </a:lnTo>
                        <a:lnTo>
                          <a:pt x="3303" y="463"/>
                        </a:lnTo>
                        <a:lnTo>
                          <a:pt x="3291" y="436"/>
                        </a:lnTo>
                        <a:lnTo>
                          <a:pt x="3231" y="368"/>
                        </a:lnTo>
                        <a:lnTo>
                          <a:pt x="3228" y="317"/>
                        </a:lnTo>
                        <a:lnTo>
                          <a:pt x="3224" y="255"/>
                        </a:lnTo>
                        <a:lnTo>
                          <a:pt x="3180" y="192"/>
                        </a:lnTo>
                        <a:lnTo>
                          <a:pt x="3140" y="172"/>
                        </a:lnTo>
                        <a:lnTo>
                          <a:pt x="3097" y="121"/>
                        </a:lnTo>
                        <a:lnTo>
                          <a:pt x="3053" y="97"/>
                        </a:lnTo>
                        <a:lnTo>
                          <a:pt x="2996" y="73"/>
                        </a:lnTo>
                        <a:lnTo>
                          <a:pt x="2948" y="0"/>
                        </a:lnTo>
                        <a:lnTo>
                          <a:pt x="2861" y="77"/>
                        </a:lnTo>
                        <a:lnTo>
                          <a:pt x="2806" y="57"/>
                        </a:lnTo>
                        <a:lnTo>
                          <a:pt x="2758" y="180"/>
                        </a:lnTo>
                        <a:lnTo>
                          <a:pt x="2645" y="208"/>
                        </a:lnTo>
                        <a:lnTo>
                          <a:pt x="2614" y="305"/>
                        </a:lnTo>
                        <a:lnTo>
                          <a:pt x="2507" y="313"/>
                        </a:lnTo>
                        <a:lnTo>
                          <a:pt x="2435" y="261"/>
                        </a:lnTo>
                        <a:lnTo>
                          <a:pt x="2055" y="255"/>
                        </a:lnTo>
                        <a:lnTo>
                          <a:pt x="2075" y="212"/>
                        </a:lnTo>
                        <a:lnTo>
                          <a:pt x="2063" y="212"/>
                        </a:lnTo>
                        <a:lnTo>
                          <a:pt x="2055" y="208"/>
                        </a:lnTo>
                        <a:lnTo>
                          <a:pt x="2043" y="208"/>
                        </a:lnTo>
                        <a:lnTo>
                          <a:pt x="2016" y="255"/>
                        </a:lnTo>
                        <a:lnTo>
                          <a:pt x="1905" y="255"/>
                        </a:lnTo>
                        <a:lnTo>
                          <a:pt x="1697" y="255"/>
                        </a:lnTo>
                        <a:lnTo>
                          <a:pt x="1491" y="255"/>
                        </a:lnTo>
                        <a:lnTo>
                          <a:pt x="1283" y="255"/>
                        </a:lnTo>
                        <a:lnTo>
                          <a:pt x="1083" y="255"/>
                        </a:lnTo>
                        <a:lnTo>
                          <a:pt x="877" y="255"/>
                        </a:lnTo>
                        <a:lnTo>
                          <a:pt x="669" y="255"/>
                        </a:lnTo>
                        <a:lnTo>
                          <a:pt x="669" y="463"/>
                        </a:lnTo>
                        <a:lnTo>
                          <a:pt x="669" y="695"/>
                        </a:lnTo>
                        <a:lnTo>
                          <a:pt x="465" y="695"/>
                        </a:lnTo>
                        <a:lnTo>
                          <a:pt x="465" y="824"/>
                        </a:lnTo>
                        <a:lnTo>
                          <a:pt x="465" y="1044"/>
                        </a:lnTo>
                        <a:lnTo>
                          <a:pt x="465" y="1256"/>
                        </a:lnTo>
                        <a:lnTo>
                          <a:pt x="465" y="1472"/>
                        </a:lnTo>
                        <a:lnTo>
                          <a:pt x="457" y="1664"/>
                        </a:lnTo>
                        <a:lnTo>
                          <a:pt x="434" y="1668"/>
                        </a:lnTo>
                        <a:lnTo>
                          <a:pt x="319" y="1668"/>
                        </a:lnTo>
                        <a:lnTo>
                          <a:pt x="283" y="1672"/>
                        </a:lnTo>
                        <a:lnTo>
                          <a:pt x="236" y="1679"/>
                        </a:lnTo>
                        <a:lnTo>
                          <a:pt x="232" y="1683"/>
                        </a:lnTo>
                        <a:lnTo>
                          <a:pt x="220" y="1719"/>
                        </a:lnTo>
                        <a:lnTo>
                          <a:pt x="216" y="1763"/>
                        </a:lnTo>
                        <a:lnTo>
                          <a:pt x="200" y="1806"/>
                        </a:lnTo>
                        <a:lnTo>
                          <a:pt x="154" y="1874"/>
                        </a:lnTo>
                        <a:lnTo>
                          <a:pt x="91" y="1943"/>
                        </a:lnTo>
                        <a:lnTo>
                          <a:pt x="91" y="1994"/>
                        </a:lnTo>
                        <a:lnTo>
                          <a:pt x="95" y="2026"/>
                        </a:lnTo>
                        <a:lnTo>
                          <a:pt x="91" y="2046"/>
                        </a:lnTo>
                        <a:lnTo>
                          <a:pt x="87" y="2050"/>
                        </a:lnTo>
                        <a:lnTo>
                          <a:pt x="55" y="2070"/>
                        </a:lnTo>
                        <a:lnTo>
                          <a:pt x="43" y="2086"/>
                        </a:lnTo>
                        <a:lnTo>
                          <a:pt x="36" y="2125"/>
                        </a:lnTo>
                        <a:lnTo>
                          <a:pt x="36" y="2179"/>
                        </a:lnTo>
                        <a:lnTo>
                          <a:pt x="28" y="2214"/>
                        </a:lnTo>
                        <a:lnTo>
                          <a:pt x="4" y="2258"/>
                        </a:lnTo>
                        <a:lnTo>
                          <a:pt x="0" y="2278"/>
                        </a:lnTo>
                        <a:lnTo>
                          <a:pt x="0" y="2341"/>
                        </a:lnTo>
                        <a:lnTo>
                          <a:pt x="12" y="2341"/>
                        </a:lnTo>
                        <a:lnTo>
                          <a:pt x="32" y="2337"/>
                        </a:lnTo>
                        <a:lnTo>
                          <a:pt x="95" y="2321"/>
                        </a:lnTo>
                        <a:lnTo>
                          <a:pt x="91" y="2383"/>
                        </a:lnTo>
                        <a:close/>
                      </a:path>
                    </a:pathLst>
                  </a:custGeom>
                  <a:grpFill/>
                  <a:ln w="3175" cap="flat" cmpd="sng">
                    <a:noFill/>
                    <a:prstDash val="solid"/>
                    <a:round/>
                    <a:headEnd type="none" w="med" len="med"/>
                    <a:tailEnd type="none" w="med" len="med"/>
                  </a:ln>
                  <a:effectLst/>
                </p:spPr>
                <p:txBody>
                  <a:bodyPr/>
                  <a:lstStyle/>
                  <a:p>
                    <a:endParaRPr lang="en-GB" dirty="0"/>
                  </a:p>
                </p:txBody>
              </p:sp>
            </p:grpSp>
          </p:grpSp>
        </p:grpSp>
      </p:grpSp>
      <p:grpSp>
        <p:nvGrpSpPr>
          <p:cNvPr id="6" name="Group 5"/>
          <p:cNvGrpSpPr/>
          <p:nvPr/>
        </p:nvGrpSpPr>
        <p:grpSpPr>
          <a:xfrm>
            <a:off x="1490332" y="2697946"/>
            <a:ext cx="3420028" cy="2391035"/>
            <a:chOff x="1645788" y="1835165"/>
            <a:chExt cx="3109116" cy="2169864"/>
          </a:xfrm>
        </p:grpSpPr>
        <p:sp>
          <p:nvSpPr>
            <p:cNvPr id="3" name="Arc 2"/>
            <p:cNvSpPr/>
            <p:nvPr/>
          </p:nvSpPr>
          <p:spPr>
            <a:xfrm>
              <a:off x="1914507" y="1835165"/>
              <a:ext cx="2071377" cy="2052898"/>
            </a:xfrm>
            <a:prstGeom prst="arc">
              <a:avLst>
                <a:gd name="adj1" fmla="val 11952033"/>
                <a:gd name="adj2" fmla="val 0"/>
              </a:avLst>
            </a:prstGeom>
            <a:ln w="12700">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Arc 3"/>
            <p:cNvSpPr/>
            <p:nvPr/>
          </p:nvSpPr>
          <p:spPr>
            <a:xfrm>
              <a:off x="3616387" y="1980026"/>
              <a:ext cx="1138517" cy="1031106"/>
            </a:xfrm>
            <a:prstGeom prst="arc">
              <a:avLst>
                <a:gd name="adj1" fmla="val 16200000"/>
                <a:gd name="adj2" fmla="val 20250196"/>
              </a:avLst>
            </a:prstGeom>
            <a:ln w="12700">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Arc 4"/>
            <p:cNvSpPr/>
            <p:nvPr/>
          </p:nvSpPr>
          <p:spPr>
            <a:xfrm>
              <a:off x="1645788" y="2515404"/>
              <a:ext cx="975871" cy="862090"/>
            </a:xfrm>
            <a:prstGeom prst="arc">
              <a:avLst>
                <a:gd name="adj1" fmla="val 15066283"/>
                <a:gd name="adj2" fmla="val 3140736"/>
              </a:avLst>
            </a:prstGeom>
            <a:ln w="12700">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Arc 11"/>
            <p:cNvSpPr/>
            <p:nvPr/>
          </p:nvSpPr>
          <p:spPr>
            <a:xfrm>
              <a:off x="2411128" y="2655753"/>
              <a:ext cx="1801628" cy="1349276"/>
            </a:xfrm>
            <a:prstGeom prst="arc">
              <a:avLst>
                <a:gd name="adj1" fmla="val 10849978"/>
                <a:gd name="adj2" fmla="val 19503832"/>
              </a:avLst>
            </a:prstGeom>
            <a:ln w="12700">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4" name="Freeform 13"/>
            <p:cNvSpPr/>
            <p:nvPr/>
          </p:nvSpPr>
          <p:spPr>
            <a:xfrm>
              <a:off x="1987924" y="2276735"/>
              <a:ext cx="2668736" cy="1134476"/>
            </a:xfrm>
            <a:custGeom>
              <a:avLst/>
              <a:gdLst>
                <a:gd name="connsiteX0" fmla="*/ 0 w 2750024"/>
                <a:gd name="connsiteY0" fmla="*/ 262346 h 1169031"/>
                <a:gd name="connsiteX1" fmla="*/ 709684 w 2750024"/>
                <a:gd name="connsiteY1" fmla="*/ 43981 h 1169031"/>
                <a:gd name="connsiteX2" fmla="*/ 1405720 w 2750024"/>
                <a:gd name="connsiteY2" fmla="*/ 1026620 h 1169031"/>
                <a:gd name="connsiteX3" fmla="*/ 2750024 w 2750024"/>
                <a:gd name="connsiteY3" fmla="*/ 1142626 h 1169031"/>
              </a:gdLst>
              <a:ahLst/>
              <a:cxnLst>
                <a:cxn ang="0">
                  <a:pos x="connsiteX0" y="connsiteY0"/>
                </a:cxn>
                <a:cxn ang="0">
                  <a:pos x="connsiteX1" y="connsiteY1"/>
                </a:cxn>
                <a:cxn ang="0">
                  <a:pos x="connsiteX2" y="connsiteY2"/>
                </a:cxn>
                <a:cxn ang="0">
                  <a:pos x="connsiteX3" y="connsiteY3"/>
                </a:cxn>
              </a:cxnLst>
              <a:rect l="l" t="t" r="r" b="b"/>
              <a:pathLst>
                <a:path w="2750024" h="1169031">
                  <a:moveTo>
                    <a:pt x="0" y="262346"/>
                  </a:moveTo>
                  <a:cubicBezTo>
                    <a:pt x="237698" y="89474"/>
                    <a:pt x="475397" y="-83398"/>
                    <a:pt x="709684" y="43981"/>
                  </a:cubicBezTo>
                  <a:cubicBezTo>
                    <a:pt x="943971" y="171360"/>
                    <a:pt x="1065663" y="843513"/>
                    <a:pt x="1405720" y="1026620"/>
                  </a:cubicBezTo>
                  <a:cubicBezTo>
                    <a:pt x="1745777" y="1209728"/>
                    <a:pt x="2247900" y="1176177"/>
                    <a:pt x="2750024" y="1142626"/>
                  </a:cubicBezTo>
                </a:path>
              </a:pathLst>
            </a:custGeom>
            <a:ln w="12700">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 name="Freeform 14"/>
            <p:cNvSpPr/>
            <p:nvPr/>
          </p:nvSpPr>
          <p:spPr>
            <a:xfrm>
              <a:off x="3239516" y="2326038"/>
              <a:ext cx="1489989" cy="370888"/>
            </a:xfrm>
            <a:custGeom>
              <a:avLst/>
              <a:gdLst>
                <a:gd name="connsiteX0" fmla="*/ 1535373 w 1535373"/>
                <a:gd name="connsiteY0" fmla="*/ 0 h 382185"/>
                <a:gd name="connsiteX1" fmla="*/ 1078173 w 1535373"/>
                <a:gd name="connsiteY1" fmla="*/ 382138 h 382185"/>
                <a:gd name="connsiteX2" fmla="*/ 0 w 1535373"/>
                <a:gd name="connsiteY2" fmla="*/ 20472 h 382185"/>
              </a:gdLst>
              <a:ahLst/>
              <a:cxnLst>
                <a:cxn ang="0">
                  <a:pos x="connsiteX0" y="connsiteY0"/>
                </a:cxn>
                <a:cxn ang="0">
                  <a:pos x="connsiteX1" y="connsiteY1"/>
                </a:cxn>
                <a:cxn ang="0">
                  <a:pos x="connsiteX2" y="connsiteY2"/>
                </a:cxn>
              </a:cxnLst>
              <a:rect l="l" t="t" r="r" b="b"/>
              <a:pathLst>
                <a:path w="1535373" h="382185">
                  <a:moveTo>
                    <a:pt x="1535373" y="0"/>
                  </a:moveTo>
                  <a:cubicBezTo>
                    <a:pt x="1434720" y="189363"/>
                    <a:pt x="1334068" y="378726"/>
                    <a:pt x="1078173" y="382138"/>
                  </a:cubicBezTo>
                  <a:cubicBezTo>
                    <a:pt x="822278" y="385550"/>
                    <a:pt x="411139" y="203011"/>
                    <a:pt x="0" y="20472"/>
                  </a:cubicBezTo>
                </a:path>
              </a:pathLst>
            </a:custGeom>
            <a:ln w="12700">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6" name="Freeform 15"/>
            <p:cNvSpPr/>
            <p:nvPr/>
          </p:nvSpPr>
          <p:spPr>
            <a:xfrm>
              <a:off x="3036749" y="2352527"/>
              <a:ext cx="374943" cy="582751"/>
            </a:xfrm>
            <a:custGeom>
              <a:avLst/>
              <a:gdLst>
                <a:gd name="connsiteX0" fmla="*/ 386364 w 386364"/>
                <a:gd name="connsiteY0" fmla="*/ 600501 h 600501"/>
                <a:gd name="connsiteX1" fmla="*/ 4226 w 386364"/>
                <a:gd name="connsiteY1" fmla="*/ 136477 h 600501"/>
                <a:gd name="connsiteX2" fmla="*/ 215767 w 386364"/>
                <a:gd name="connsiteY2" fmla="*/ 0 h 600501"/>
              </a:gdLst>
              <a:ahLst/>
              <a:cxnLst>
                <a:cxn ang="0">
                  <a:pos x="connsiteX0" y="connsiteY0"/>
                </a:cxn>
                <a:cxn ang="0">
                  <a:pos x="connsiteX1" y="connsiteY1"/>
                </a:cxn>
                <a:cxn ang="0">
                  <a:pos x="connsiteX2" y="connsiteY2"/>
                </a:cxn>
              </a:cxnLst>
              <a:rect l="l" t="t" r="r" b="b"/>
              <a:pathLst>
                <a:path w="386364" h="600501">
                  <a:moveTo>
                    <a:pt x="386364" y="600501"/>
                  </a:moveTo>
                  <a:cubicBezTo>
                    <a:pt x="209511" y="418530"/>
                    <a:pt x="32659" y="236560"/>
                    <a:pt x="4226" y="136477"/>
                  </a:cubicBezTo>
                  <a:cubicBezTo>
                    <a:pt x="-24207" y="36393"/>
                    <a:pt x="95780" y="18196"/>
                    <a:pt x="215767" y="0"/>
                  </a:cubicBezTo>
                </a:path>
              </a:pathLst>
            </a:custGeom>
            <a:ln w="12700">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8" name="Freeform 17"/>
            <p:cNvSpPr/>
            <p:nvPr/>
          </p:nvSpPr>
          <p:spPr>
            <a:xfrm>
              <a:off x="3292493" y="2339283"/>
              <a:ext cx="1050010" cy="1172125"/>
            </a:xfrm>
            <a:custGeom>
              <a:avLst/>
              <a:gdLst>
                <a:gd name="connsiteX0" fmla="*/ 866633 w 1081993"/>
                <a:gd name="connsiteY0" fmla="*/ 0 h 1207827"/>
                <a:gd name="connsiteX1" fmla="*/ 1023582 w 1081993"/>
                <a:gd name="connsiteY1" fmla="*/ 934872 h 1207827"/>
                <a:gd name="connsiteX2" fmla="*/ 0 w 1081993"/>
                <a:gd name="connsiteY2" fmla="*/ 1207827 h 1207827"/>
              </a:gdLst>
              <a:ahLst/>
              <a:cxnLst>
                <a:cxn ang="0">
                  <a:pos x="connsiteX0" y="connsiteY0"/>
                </a:cxn>
                <a:cxn ang="0">
                  <a:pos x="connsiteX1" y="connsiteY1"/>
                </a:cxn>
                <a:cxn ang="0">
                  <a:pos x="connsiteX2" y="connsiteY2"/>
                </a:cxn>
              </a:cxnLst>
              <a:rect l="l" t="t" r="r" b="b"/>
              <a:pathLst>
                <a:path w="1081993" h="1207827">
                  <a:moveTo>
                    <a:pt x="866633" y="0"/>
                  </a:moveTo>
                  <a:cubicBezTo>
                    <a:pt x="1017327" y="366784"/>
                    <a:pt x="1168021" y="733568"/>
                    <a:pt x="1023582" y="934872"/>
                  </a:cubicBezTo>
                  <a:cubicBezTo>
                    <a:pt x="879143" y="1136177"/>
                    <a:pt x="439571" y="1172002"/>
                    <a:pt x="0" y="1207827"/>
                  </a:cubicBezTo>
                </a:path>
              </a:pathLst>
            </a:custGeom>
            <a:ln w="12700">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sp>
        <p:nvSpPr>
          <p:cNvPr id="2" name="Oval 1"/>
          <p:cNvSpPr/>
          <p:nvPr/>
        </p:nvSpPr>
        <p:spPr>
          <a:xfrm>
            <a:off x="1819278" y="3371954"/>
            <a:ext cx="112771" cy="11296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32" name="Oval 431"/>
          <p:cNvSpPr/>
          <p:nvPr/>
        </p:nvSpPr>
        <p:spPr>
          <a:xfrm>
            <a:off x="2292482" y="4224670"/>
            <a:ext cx="112771" cy="1129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3" name="Oval 432"/>
          <p:cNvSpPr/>
          <p:nvPr/>
        </p:nvSpPr>
        <p:spPr>
          <a:xfrm>
            <a:off x="3222998" y="3224757"/>
            <a:ext cx="112771" cy="11296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34" name="Oval 433"/>
          <p:cNvSpPr/>
          <p:nvPr/>
        </p:nvSpPr>
        <p:spPr>
          <a:xfrm>
            <a:off x="2983094" y="3241809"/>
            <a:ext cx="112771" cy="11296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435" name="Oval 434"/>
          <p:cNvSpPr/>
          <p:nvPr/>
        </p:nvSpPr>
        <p:spPr>
          <a:xfrm>
            <a:off x="3228222" y="4423653"/>
            <a:ext cx="112771" cy="112968"/>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436" name="Oval 435"/>
          <p:cNvSpPr/>
          <p:nvPr/>
        </p:nvSpPr>
        <p:spPr>
          <a:xfrm>
            <a:off x="3380259" y="3853220"/>
            <a:ext cx="112771" cy="11296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437" name="Oval 436"/>
          <p:cNvSpPr/>
          <p:nvPr/>
        </p:nvSpPr>
        <p:spPr>
          <a:xfrm>
            <a:off x="3929500" y="3765195"/>
            <a:ext cx="112771" cy="112968"/>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38" name="Oval 437"/>
          <p:cNvSpPr/>
          <p:nvPr/>
        </p:nvSpPr>
        <p:spPr>
          <a:xfrm>
            <a:off x="4762409" y="4357339"/>
            <a:ext cx="112771" cy="11296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39" name="Oval 438"/>
          <p:cNvSpPr/>
          <p:nvPr/>
        </p:nvSpPr>
        <p:spPr>
          <a:xfrm>
            <a:off x="4812793" y="3155074"/>
            <a:ext cx="112771" cy="11296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40" name="Oval 439"/>
          <p:cNvSpPr/>
          <p:nvPr/>
        </p:nvSpPr>
        <p:spPr>
          <a:xfrm>
            <a:off x="4214946" y="2801088"/>
            <a:ext cx="112771" cy="11296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41" name="Oval 440"/>
          <p:cNvSpPr/>
          <p:nvPr/>
        </p:nvSpPr>
        <p:spPr>
          <a:xfrm>
            <a:off x="4175569" y="3163776"/>
            <a:ext cx="112771" cy="112968"/>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Freeform 6"/>
          <p:cNvSpPr>
            <a:spLocks/>
          </p:cNvSpPr>
          <p:nvPr/>
        </p:nvSpPr>
        <p:spPr bwMode="auto">
          <a:xfrm rot="14725523">
            <a:off x="3045882" y="2629408"/>
            <a:ext cx="231432" cy="233789"/>
          </a:xfrm>
          <a:custGeom>
            <a:avLst/>
            <a:gdLst>
              <a:gd name="T0" fmla="*/ 95 w 107"/>
              <a:gd name="T1" fmla="*/ 21 h 119"/>
              <a:gd name="T2" fmla="*/ 82 w 107"/>
              <a:gd name="T3" fmla="*/ 15 h 119"/>
              <a:gd name="T4" fmla="*/ 66 w 107"/>
              <a:gd name="T5" fmla="*/ 44 h 119"/>
              <a:gd name="T6" fmla="*/ 8 w 107"/>
              <a:gd name="T7" fmla="*/ 43 h 119"/>
              <a:gd name="T8" fmla="*/ 0 w 107"/>
              <a:gd name="T9" fmla="*/ 56 h 119"/>
              <a:gd name="T10" fmla="*/ 52 w 107"/>
              <a:gd name="T11" fmla="*/ 66 h 119"/>
              <a:gd name="T12" fmla="*/ 39 w 107"/>
              <a:gd name="T13" fmla="*/ 91 h 119"/>
              <a:gd name="T14" fmla="*/ 25 w 107"/>
              <a:gd name="T15" fmla="*/ 92 h 119"/>
              <a:gd name="T16" fmla="*/ 18 w 107"/>
              <a:gd name="T17" fmla="*/ 100 h 119"/>
              <a:gd name="T18" fmla="*/ 38 w 107"/>
              <a:gd name="T19" fmla="*/ 105 h 119"/>
              <a:gd name="T20" fmla="*/ 49 w 107"/>
              <a:gd name="T21" fmla="*/ 119 h 119"/>
              <a:gd name="T22" fmla="*/ 54 w 107"/>
              <a:gd name="T23" fmla="*/ 110 h 119"/>
              <a:gd name="T24" fmla="*/ 49 w 107"/>
              <a:gd name="T25" fmla="*/ 96 h 119"/>
              <a:gd name="T26" fmla="*/ 65 w 107"/>
              <a:gd name="T27" fmla="*/ 73 h 119"/>
              <a:gd name="T28" fmla="*/ 99 w 107"/>
              <a:gd name="T29" fmla="*/ 112 h 119"/>
              <a:gd name="T30" fmla="*/ 107 w 107"/>
              <a:gd name="T31" fmla="*/ 98 h 119"/>
              <a:gd name="T32" fmla="*/ 79 w 107"/>
              <a:gd name="T33" fmla="*/ 49 h 119"/>
              <a:gd name="T34" fmla="*/ 95 w 107"/>
              <a:gd name="T35" fmla="*/ 21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7" h="119">
                <a:moveTo>
                  <a:pt x="95" y="21"/>
                </a:moveTo>
                <a:cubicBezTo>
                  <a:pt x="95" y="21"/>
                  <a:pt x="100" y="0"/>
                  <a:pt x="82" y="15"/>
                </a:cubicBezTo>
                <a:cubicBezTo>
                  <a:pt x="66" y="44"/>
                  <a:pt x="66" y="44"/>
                  <a:pt x="66" y="44"/>
                </a:cubicBezTo>
                <a:cubicBezTo>
                  <a:pt x="8" y="43"/>
                  <a:pt x="8" y="43"/>
                  <a:pt x="8" y="43"/>
                </a:cubicBezTo>
                <a:cubicBezTo>
                  <a:pt x="0" y="56"/>
                  <a:pt x="0" y="56"/>
                  <a:pt x="0" y="56"/>
                </a:cubicBezTo>
                <a:cubicBezTo>
                  <a:pt x="52" y="66"/>
                  <a:pt x="52" y="66"/>
                  <a:pt x="52" y="66"/>
                </a:cubicBezTo>
                <a:cubicBezTo>
                  <a:pt x="39" y="91"/>
                  <a:pt x="39" y="91"/>
                  <a:pt x="39" y="91"/>
                </a:cubicBezTo>
                <a:cubicBezTo>
                  <a:pt x="25" y="92"/>
                  <a:pt x="25" y="92"/>
                  <a:pt x="25" y="92"/>
                </a:cubicBezTo>
                <a:cubicBezTo>
                  <a:pt x="18" y="100"/>
                  <a:pt x="18" y="100"/>
                  <a:pt x="18" y="100"/>
                </a:cubicBezTo>
                <a:cubicBezTo>
                  <a:pt x="38" y="105"/>
                  <a:pt x="38" y="105"/>
                  <a:pt x="38" y="105"/>
                </a:cubicBezTo>
                <a:cubicBezTo>
                  <a:pt x="49" y="119"/>
                  <a:pt x="49" y="119"/>
                  <a:pt x="49" y="119"/>
                </a:cubicBezTo>
                <a:cubicBezTo>
                  <a:pt x="54" y="110"/>
                  <a:pt x="54" y="110"/>
                  <a:pt x="54" y="110"/>
                </a:cubicBezTo>
                <a:cubicBezTo>
                  <a:pt x="49" y="96"/>
                  <a:pt x="49" y="96"/>
                  <a:pt x="49" y="96"/>
                </a:cubicBezTo>
                <a:cubicBezTo>
                  <a:pt x="65" y="73"/>
                  <a:pt x="65" y="73"/>
                  <a:pt x="65" y="73"/>
                </a:cubicBezTo>
                <a:cubicBezTo>
                  <a:pt x="99" y="112"/>
                  <a:pt x="99" y="112"/>
                  <a:pt x="99" y="112"/>
                </a:cubicBezTo>
                <a:cubicBezTo>
                  <a:pt x="107" y="98"/>
                  <a:pt x="107" y="98"/>
                  <a:pt x="107" y="98"/>
                </a:cubicBezTo>
                <a:cubicBezTo>
                  <a:pt x="79" y="49"/>
                  <a:pt x="79" y="49"/>
                  <a:pt x="79" y="49"/>
                </a:cubicBezTo>
                <a:lnTo>
                  <a:pt x="95" y="2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43" name="Freeform 6"/>
          <p:cNvSpPr>
            <a:spLocks/>
          </p:cNvSpPr>
          <p:nvPr/>
        </p:nvSpPr>
        <p:spPr bwMode="auto">
          <a:xfrm rot="691838">
            <a:off x="2576575" y="3638206"/>
            <a:ext cx="231029" cy="311719"/>
          </a:xfrm>
          <a:custGeom>
            <a:avLst/>
            <a:gdLst>
              <a:gd name="T0" fmla="*/ 95 w 107"/>
              <a:gd name="T1" fmla="*/ 21 h 119"/>
              <a:gd name="T2" fmla="*/ 82 w 107"/>
              <a:gd name="T3" fmla="*/ 15 h 119"/>
              <a:gd name="T4" fmla="*/ 66 w 107"/>
              <a:gd name="T5" fmla="*/ 44 h 119"/>
              <a:gd name="T6" fmla="*/ 8 w 107"/>
              <a:gd name="T7" fmla="*/ 43 h 119"/>
              <a:gd name="T8" fmla="*/ 0 w 107"/>
              <a:gd name="T9" fmla="*/ 56 h 119"/>
              <a:gd name="T10" fmla="*/ 52 w 107"/>
              <a:gd name="T11" fmla="*/ 66 h 119"/>
              <a:gd name="T12" fmla="*/ 39 w 107"/>
              <a:gd name="T13" fmla="*/ 91 h 119"/>
              <a:gd name="T14" fmla="*/ 25 w 107"/>
              <a:gd name="T15" fmla="*/ 92 h 119"/>
              <a:gd name="T16" fmla="*/ 18 w 107"/>
              <a:gd name="T17" fmla="*/ 100 h 119"/>
              <a:gd name="T18" fmla="*/ 38 w 107"/>
              <a:gd name="T19" fmla="*/ 105 h 119"/>
              <a:gd name="T20" fmla="*/ 49 w 107"/>
              <a:gd name="T21" fmla="*/ 119 h 119"/>
              <a:gd name="T22" fmla="*/ 54 w 107"/>
              <a:gd name="T23" fmla="*/ 110 h 119"/>
              <a:gd name="T24" fmla="*/ 49 w 107"/>
              <a:gd name="T25" fmla="*/ 96 h 119"/>
              <a:gd name="T26" fmla="*/ 65 w 107"/>
              <a:gd name="T27" fmla="*/ 73 h 119"/>
              <a:gd name="T28" fmla="*/ 99 w 107"/>
              <a:gd name="T29" fmla="*/ 112 h 119"/>
              <a:gd name="T30" fmla="*/ 107 w 107"/>
              <a:gd name="T31" fmla="*/ 98 h 119"/>
              <a:gd name="T32" fmla="*/ 79 w 107"/>
              <a:gd name="T33" fmla="*/ 49 h 119"/>
              <a:gd name="T34" fmla="*/ 95 w 107"/>
              <a:gd name="T35" fmla="*/ 21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7" h="119">
                <a:moveTo>
                  <a:pt x="95" y="21"/>
                </a:moveTo>
                <a:cubicBezTo>
                  <a:pt x="95" y="21"/>
                  <a:pt x="100" y="0"/>
                  <a:pt x="82" y="15"/>
                </a:cubicBezTo>
                <a:cubicBezTo>
                  <a:pt x="66" y="44"/>
                  <a:pt x="66" y="44"/>
                  <a:pt x="66" y="44"/>
                </a:cubicBezTo>
                <a:cubicBezTo>
                  <a:pt x="8" y="43"/>
                  <a:pt x="8" y="43"/>
                  <a:pt x="8" y="43"/>
                </a:cubicBezTo>
                <a:cubicBezTo>
                  <a:pt x="0" y="56"/>
                  <a:pt x="0" y="56"/>
                  <a:pt x="0" y="56"/>
                </a:cubicBezTo>
                <a:cubicBezTo>
                  <a:pt x="52" y="66"/>
                  <a:pt x="52" y="66"/>
                  <a:pt x="52" y="66"/>
                </a:cubicBezTo>
                <a:cubicBezTo>
                  <a:pt x="39" y="91"/>
                  <a:pt x="39" y="91"/>
                  <a:pt x="39" y="91"/>
                </a:cubicBezTo>
                <a:cubicBezTo>
                  <a:pt x="25" y="92"/>
                  <a:pt x="25" y="92"/>
                  <a:pt x="25" y="92"/>
                </a:cubicBezTo>
                <a:cubicBezTo>
                  <a:pt x="18" y="100"/>
                  <a:pt x="18" y="100"/>
                  <a:pt x="18" y="100"/>
                </a:cubicBezTo>
                <a:cubicBezTo>
                  <a:pt x="38" y="105"/>
                  <a:pt x="38" y="105"/>
                  <a:pt x="38" y="105"/>
                </a:cubicBezTo>
                <a:cubicBezTo>
                  <a:pt x="49" y="119"/>
                  <a:pt x="49" y="119"/>
                  <a:pt x="49" y="119"/>
                </a:cubicBezTo>
                <a:cubicBezTo>
                  <a:pt x="54" y="110"/>
                  <a:pt x="54" y="110"/>
                  <a:pt x="54" y="110"/>
                </a:cubicBezTo>
                <a:cubicBezTo>
                  <a:pt x="49" y="96"/>
                  <a:pt x="49" y="96"/>
                  <a:pt x="49" y="96"/>
                </a:cubicBezTo>
                <a:cubicBezTo>
                  <a:pt x="65" y="73"/>
                  <a:pt x="65" y="73"/>
                  <a:pt x="65" y="73"/>
                </a:cubicBezTo>
                <a:cubicBezTo>
                  <a:pt x="99" y="112"/>
                  <a:pt x="99" y="112"/>
                  <a:pt x="99" y="112"/>
                </a:cubicBezTo>
                <a:cubicBezTo>
                  <a:pt x="107" y="98"/>
                  <a:pt x="107" y="98"/>
                  <a:pt x="107" y="98"/>
                </a:cubicBezTo>
                <a:cubicBezTo>
                  <a:pt x="79" y="49"/>
                  <a:pt x="79" y="49"/>
                  <a:pt x="79" y="49"/>
                </a:cubicBezTo>
                <a:lnTo>
                  <a:pt x="95" y="21"/>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44" name="Freeform 6"/>
          <p:cNvSpPr>
            <a:spLocks/>
          </p:cNvSpPr>
          <p:nvPr/>
        </p:nvSpPr>
        <p:spPr bwMode="auto">
          <a:xfrm rot="20280385">
            <a:off x="4289022" y="3719074"/>
            <a:ext cx="231029" cy="311719"/>
          </a:xfrm>
          <a:custGeom>
            <a:avLst/>
            <a:gdLst>
              <a:gd name="T0" fmla="*/ 95 w 107"/>
              <a:gd name="T1" fmla="*/ 21 h 119"/>
              <a:gd name="T2" fmla="*/ 82 w 107"/>
              <a:gd name="T3" fmla="*/ 15 h 119"/>
              <a:gd name="T4" fmla="*/ 66 w 107"/>
              <a:gd name="T5" fmla="*/ 44 h 119"/>
              <a:gd name="T6" fmla="*/ 8 w 107"/>
              <a:gd name="T7" fmla="*/ 43 h 119"/>
              <a:gd name="T8" fmla="*/ 0 w 107"/>
              <a:gd name="T9" fmla="*/ 56 h 119"/>
              <a:gd name="T10" fmla="*/ 52 w 107"/>
              <a:gd name="T11" fmla="*/ 66 h 119"/>
              <a:gd name="T12" fmla="*/ 39 w 107"/>
              <a:gd name="T13" fmla="*/ 91 h 119"/>
              <a:gd name="T14" fmla="*/ 25 w 107"/>
              <a:gd name="T15" fmla="*/ 92 h 119"/>
              <a:gd name="T16" fmla="*/ 18 w 107"/>
              <a:gd name="T17" fmla="*/ 100 h 119"/>
              <a:gd name="T18" fmla="*/ 38 w 107"/>
              <a:gd name="T19" fmla="*/ 105 h 119"/>
              <a:gd name="T20" fmla="*/ 49 w 107"/>
              <a:gd name="T21" fmla="*/ 119 h 119"/>
              <a:gd name="T22" fmla="*/ 54 w 107"/>
              <a:gd name="T23" fmla="*/ 110 h 119"/>
              <a:gd name="T24" fmla="*/ 49 w 107"/>
              <a:gd name="T25" fmla="*/ 96 h 119"/>
              <a:gd name="T26" fmla="*/ 65 w 107"/>
              <a:gd name="T27" fmla="*/ 73 h 119"/>
              <a:gd name="T28" fmla="*/ 99 w 107"/>
              <a:gd name="T29" fmla="*/ 112 h 119"/>
              <a:gd name="T30" fmla="*/ 107 w 107"/>
              <a:gd name="T31" fmla="*/ 98 h 119"/>
              <a:gd name="T32" fmla="*/ 79 w 107"/>
              <a:gd name="T33" fmla="*/ 49 h 119"/>
              <a:gd name="T34" fmla="*/ 95 w 107"/>
              <a:gd name="T35" fmla="*/ 21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7" h="119">
                <a:moveTo>
                  <a:pt x="95" y="21"/>
                </a:moveTo>
                <a:cubicBezTo>
                  <a:pt x="95" y="21"/>
                  <a:pt x="100" y="0"/>
                  <a:pt x="82" y="15"/>
                </a:cubicBezTo>
                <a:cubicBezTo>
                  <a:pt x="66" y="44"/>
                  <a:pt x="66" y="44"/>
                  <a:pt x="66" y="44"/>
                </a:cubicBezTo>
                <a:cubicBezTo>
                  <a:pt x="8" y="43"/>
                  <a:pt x="8" y="43"/>
                  <a:pt x="8" y="43"/>
                </a:cubicBezTo>
                <a:cubicBezTo>
                  <a:pt x="0" y="56"/>
                  <a:pt x="0" y="56"/>
                  <a:pt x="0" y="56"/>
                </a:cubicBezTo>
                <a:cubicBezTo>
                  <a:pt x="52" y="66"/>
                  <a:pt x="52" y="66"/>
                  <a:pt x="52" y="66"/>
                </a:cubicBezTo>
                <a:cubicBezTo>
                  <a:pt x="39" y="91"/>
                  <a:pt x="39" y="91"/>
                  <a:pt x="39" y="91"/>
                </a:cubicBezTo>
                <a:cubicBezTo>
                  <a:pt x="25" y="92"/>
                  <a:pt x="25" y="92"/>
                  <a:pt x="25" y="92"/>
                </a:cubicBezTo>
                <a:cubicBezTo>
                  <a:pt x="18" y="100"/>
                  <a:pt x="18" y="100"/>
                  <a:pt x="18" y="100"/>
                </a:cubicBezTo>
                <a:cubicBezTo>
                  <a:pt x="38" y="105"/>
                  <a:pt x="38" y="105"/>
                  <a:pt x="38" y="105"/>
                </a:cubicBezTo>
                <a:cubicBezTo>
                  <a:pt x="49" y="119"/>
                  <a:pt x="49" y="119"/>
                  <a:pt x="49" y="119"/>
                </a:cubicBezTo>
                <a:cubicBezTo>
                  <a:pt x="54" y="110"/>
                  <a:pt x="54" y="110"/>
                  <a:pt x="54" y="110"/>
                </a:cubicBezTo>
                <a:cubicBezTo>
                  <a:pt x="49" y="96"/>
                  <a:pt x="49" y="96"/>
                  <a:pt x="49" y="96"/>
                </a:cubicBezTo>
                <a:cubicBezTo>
                  <a:pt x="65" y="73"/>
                  <a:pt x="65" y="73"/>
                  <a:pt x="65" y="73"/>
                </a:cubicBezTo>
                <a:cubicBezTo>
                  <a:pt x="99" y="112"/>
                  <a:pt x="99" y="112"/>
                  <a:pt x="99" y="112"/>
                </a:cubicBezTo>
                <a:cubicBezTo>
                  <a:pt x="107" y="98"/>
                  <a:pt x="107" y="98"/>
                  <a:pt x="107" y="98"/>
                </a:cubicBezTo>
                <a:cubicBezTo>
                  <a:pt x="79" y="49"/>
                  <a:pt x="79" y="49"/>
                  <a:pt x="79" y="49"/>
                </a:cubicBezTo>
                <a:lnTo>
                  <a:pt x="95" y="2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45" name="Freeform 6"/>
          <p:cNvSpPr>
            <a:spLocks/>
          </p:cNvSpPr>
          <p:nvPr/>
        </p:nvSpPr>
        <p:spPr bwMode="auto">
          <a:xfrm rot="15919015">
            <a:off x="3604673" y="3308483"/>
            <a:ext cx="231432" cy="233789"/>
          </a:xfrm>
          <a:custGeom>
            <a:avLst/>
            <a:gdLst>
              <a:gd name="T0" fmla="*/ 95 w 107"/>
              <a:gd name="T1" fmla="*/ 21 h 119"/>
              <a:gd name="T2" fmla="*/ 82 w 107"/>
              <a:gd name="T3" fmla="*/ 15 h 119"/>
              <a:gd name="T4" fmla="*/ 66 w 107"/>
              <a:gd name="T5" fmla="*/ 44 h 119"/>
              <a:gd name="T6" fmla="*/ 8 w 107"/>
              <a:gd name="T7" fmla="*/ 43 h 119"/>
              <a:gd name="T8" fmla="*/ 0 w 107"/>
              <a:gd name="T9" fmla="*/ 56 h 119"/>
              <a:gd name="T10" fmla="*/ 52 w 107"/>
              <a:gd name="T11" fmla="*/ 66 h 119"/>
              <a:gd name="T12" fmla="*/ 39 w 107"/>
              <a:gd name="T13" fmla="*/ 91 h 119"/>
              <a:gd name="T14" fmla="*/ 25 w 107"/>
              <a:gd name="T15" fmla="*/ 92 h 119"/>
              <a:gd name="T16" fmla="*/ 18 w 107"/>
              <a:gd name="T17" fmla="*/ 100 h 119"/>
              <a:gd name="T18" fmla="*/ 38 w 107"/>
              <a:gd name="T19" fmla="*/ 105 h 119"/>
              <a:gd name="T20" fmla="*/ 49 w 107"/>
              <a:gd name="T21" fmla="*/ 119 h 119"/>
              <a:gd name="T22" fmla="*/ 54 w 107"/>
              <a:gd name="T23" fmla="*/ 110 h 119"/>
              <a:gd name="T24" fmla="*/ 49 w 107"/>
              <a:gd name="T25" fmla="*/ 96 h 119"/>
              <a:gd name="T26" fmla="*/ 65 w 107"/>
              <a:gd name="T27" fmla="*/ 73 h 119"/>
              <a:gd name="T28" fmla="*/ 99 w 107"/>
              <a:gd name="T29" fmla="*/ 112 h 119"/>
              <a:gd name="T30" fmla="*/ 107 w 107"/>
              <a:gd name="T31" fmla="*/ 98 h 119"/>
              <a:gd name="T32" fmla="*/ 79 w 107"/>
              <a:gd name="T33" fmla="*/ 49 h 119"/>
              <a:gd name="T34" fmla="*/ 95 w 107"/>
              <a:gd name="T35" fmla="*/ 21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7" h="119">
                <a:moveTo>
                  <a:pt x="95" y="21"/>
                </a:moveTo>
                <a:cubicBezTo>
                  <a:pt x="95" y="21"/>
                  <a:pt x="100" y="0"/>
                  <a:pt x="82" y="15"/>
                </a:cubicBezTo>
                <a:cubicBezTo>
                  <a:pt x="66" y="44"/>
                  <a:pt x="66" y="44"/>
                  <a:pt x="66" y="44"/>
                </a:cubicBezTo>
                <a:cubicBezTo>
                  <a:pt x="8" y="43"/>
                  <a:pt x="8" y="43"/>
                  <a:pt x="8" y="43"/>
                </a:cubicBezTo>
                <a:cubicBezTo>
                  <a:pt x="0" y="56"/>
                  <a:pt x="0" y="56"/>
                  <a:pt x="0" y="56"/>
                </a:cubicBezTo>
                <a:cubicBezTo>
                  <a:pt x="52" y="66"/>
                  <a:pt x="52" y="66"/>
                  <a:pt x="52" y="66"/>
                </a:cubicBezTo>
                <a:cubicBezTo>
                  <a:pt x="39" y="91"/>
                  <a:pt x="39" y="91"/>
                  <a:pt x="39" y="91"/>
                </a:cubicBezTo>
                <a:cubicBezTo>
                  <a:pt x="25" y="92"/>
                  <a:pt x="25" y="92"/>
                  <a:pt x="25" y="92"/>
                </a:cubicBezTo>
                <a:cubicBezTo>
                  <a:pt x="18" y="100"/>
                  <a:pt x="18" y="100"/>
                  <a:pt x="18" y="100"/>
                </a:cubicBezTo>
                <a:cubicBezTo>
                  <a:pt x="38" y="105"/>
                  <a:pt x="38" y="105"/>
                  <a:pt x="38" y="105"/>
                </a:cubicBezTo>
                <a:cubicBezTo>
                  <a:pt x="49" y="119"/>
                  <a:pt x="49" y="119"/>
                  <a:pt x="49" y="119"/>
                </a:cubicBezTo>
                <a:cubicBezTo>
                  <a:pt x="54" y="110"/>
                  <a:pt x="54" y="110"/>
                  <a:pt x="54" y="110"/>
                </a:cubicBezTo>
                <a:cubicBezTo>
                  <a:pt x="49" y="96"/>
                  <a:pt x="49" y="96"/>
                  <a:pt x="49" y="96"/>
                </a:cubicBezTo>
                <a:cubicBezTo>
                  <a:pt x="65" y="73"/>
                  <a:pt x="65" y="73"/>
                  <a:pt x="65" y="73"/>
                </a:cubicBezTo>
                <a:cubicBezTo>
                  <a:pt x="99" y="112"/>
                  <a:pt x="99" y="112"/>
                  <a:pt x="99" y="112"/>
                </a:cubicBezTo>
                <a:cubicBezTo>
                  <a:pt x="107" y="98"/>
                  <a:pt x="107" y="98"/>
                  <a:pt x="107" y="98"/>
                </a:cubicBezTo>
                <a:cubicBezTo>
                  <a:pt x="79" y="49"/>
                  <a:pt x="79" y="49"/>
                  <a:pt x="79" y="49"/>
                </a:cubicBezTo>
                <a:lnTo>
                  <a:pt x="95" y="21"/>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46" name="Freeform 6"/>
          <p:cNvSpPr>
            <a:spLocks/>
          </p:cNvSpPr>
          <p:nvPr/>
        </p:nvSpPr>
        <p:spPr bwMode="auto">
          <a:xfrm rot="5886636">
            <a:off x="2495231" y="3076449"/>
            <a:ext cx="231432" cy="233789"/>
          </a:xfrm>
          <a:custGeom>
            <a:avLst/>
            <a:gdLst>
              <a:gd name="T0" fmla="*/ 95 w 107"/>
              <a:gd name="T1" fmla="*/ 21 h 119"/>
              <a:gd name="T2" fmla="*/ 82 w 107"/>
              <a:gd name="T3" fmla="*/ 15 h 119"/>
              <a:gd name="T4" fmla="*/ 66 w 107"/>
              <a:gd name="T5" fmla="*/ 44 h 119"/>
              <a:gd name="T6" fmla="*/ 8 w 107"/>
              <a:gd name="T7" fmla="*/ 43 h 119"/>
              <a:gd name="T8" fmla="*/ 0 w 107"/>
              <a:gd name="T9" fmla="*/ 56 h 119"/>
              <a:gd name="T10" fmla="*/ 52 w 107"/>
              <a:gd name="T11" fmla="*/ 66 h 119"/>
              <a:gd name="T12" fmla="*/ 39 w 107"/>
              <a:gd name="T13" fmla="*/ 91 h 119"/>
              <a:gd name="T14" fmla="*/ 25 w 107"/>
              <a:gd name="T15" fmla="*/ 92 h 119"/>
              <a:gd name="T16" fmla="*/ 18 w 107"/>
              <a:gd name="T17" fmla="*/ 100 h 119"/>
              <a:gd name="T18" fmla="*/ 38 w 107"/>
              <a:gd name="T19" fmla="*/ 105 h 119"/>
              <a:gd name="T20" fmla="*/ 49 w 107"/>
              <a:gd name="T21" fmla="*/ 119 h 119"/>
              <a:gd name="T22" fmla="*/ 54 w 107"/>
              <a:gd name="T23" fmla="*/ 110 h 119"/>
              <a:gd name="T24" fmla="*/ 49 w 107"/>
              <a:gd name="T25" fmla="*/ 96 h 119"/>
              <a:gd name="T26" fmla="*/ 65 w 107"/>
              <a:gd name="T27" fmla="*/ 73 h 119"/>
              <a:gd name="T28" fmla="*/ 99 w 107"/>
              <a:gd name="T29" fmla="*/ 112 h 119"/>
              <a:gd name="T30" fmla="*/ 107 w 107"/>
              <a:gd name="T31" fmla="*/ 98 h 119"/>
              <a:gd name="T32" fmla="*/ 79 w 107"/>
              <a:gd name="T33" fmla="*/ 49 h 119"/>
              <a:gd name="T34" fmla="*/ 95 w 107"/>
              <a:gd name="T35" fmla="*/ 21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7" h="119">
                <a:moveTo>
                  <a:pt x="95" y="21"/>
                </a:moveTo>
                <a:cubicBezTo>
                  <a:pt x="95" y="21"/>
                  <a:pt x="100" y="0"/>
                  <a:pt x="82" y="15"/>
                </a:cubicBezTo>
                <a:cubicBezTo>
                  <a:pt x="66" y="44"/>
                  <a:pt x="66" y="44"/>
                  <a:pt x="66" y="44"/>
                </a:cubicBezTo>
                <a:cubicBezTo>
                  <a:pt x="8" y="43"/>
                  <a:pt x="8" y="43"/>
                  <a:pt x="8" y="43"/>
                </a:cubicBezTo>
                <a:cubicBezTo>
                  <a:pt x="0" y="56"/>
                  <a:pt x="0" y="56"/>
                  <a:pt x="0" y="56"/>
                </a:cubicBezTo>
                <a:cubicBezTo>
                  <a:pt x="52" y="66"/>
                  <a:pt x="52" y="66"/>
                  <a:pt x="52" y="66"/>
                </a:cubicBezTo>
                <a:cubicBezTo>
                  <a:pt x="39" y="91"/>
                  <a:pt x="39" y="91"/>
                  <a:pt x="39" y="91"/>
                </a:cubicBezTo>
                <a:cubicBezTo>
                  <a:pt x="25" y="92"/>
                  <a:pt x="25" y="92"/>
                  <a:pt x="25" y="92"/>
                </a:cubicBezTo>
                <a:cubicBezTo>
                  <a:pt x="18" y="100"/>
                  <a:pt x="18" y="100"/>
                  <a:pt x="18" y="100"/>
                </a:cubicBezTo>
                <a:cubicBezTo>
                  <a:pt x="38" y="105"/>
                  <a:pt x="38" y="105"/>
                  <a:pt x="38" y="105"/>
                </a:cubicBezTo>
                <a:cubicBezTo>
                  <a:pt x="49" y="119"/>
                  <a:pt x="49" y="119"/>
                  <a:pt x="49" y="119"/>
                </a:cubicBezTo>
                <a:cubicBezTo>
                  <a:pt x="54" y="110"/>
                  <a:pt x="54" y="110"/>
                  <a:pt x="54" y="110"/>
                </a:cubicBezTo>
                <a:cubicBezTo>
                  <a:pt x="49" y="96"/>
                  <a:pt x="49" y="96"/>
                  <a:pt x="49" y="96"/>
                </a:cubicBezTo>
                <a:cubicBezTo>
                  <a:pt x="65" y="73"/>
                  <a:pt x="65" y="73"/>
                  <a:pt x="65" y="73"/>
                </a:cubicBezTo>
                <a:cubicBezTo>
                  <a:pt x="99" y="112"/>
                  <a:pt x="99" y="112"/>
                  <a:pt x="99" y="112"/>
                </a:cubicBezTo>
                <a:cubicBezTo>
                  <a:pt x="107" y="98"/>
                  <a:pt x="107" y="98"/>
                  <a:pt x="107" y="98"/>
                </a:cubicBezTo>
                <a:cubicBezTo>
                  <a:pt x="79" y="49"/>
                  <a:pt x="79" y="49"/>
                  <a:pt x="79" y="49"/>
                </a:cubicBezTo>
                <a:lnTo>
                  <a:pt x="95" y="2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39" name="Group 38"/>
          <p:cNvGrpSpPr/>
          <p:nvPr/>
        </p:nvGrpSpPr>
        <p:grpSpPr>
          <a:xfrm>
            <a:off x="766936" y="5583816"/>
            <a:ext cx="1821295" cy="424325"/>
            <a:chOff x="6339466" y="1640654"/>
            <a:chExt cx="1821295" cy="350068"/>
          </a:xfrm>
        </p:grpSpPr>
        <p:sp>
          <p:nvSpPr>
            <p:cNvPr id="34" name="Pentagon 33"/>
            <p:cNvSpPr/>
            <p:nvPr/>
          </p:nvSpPr>
          <p:spPr>
            <a:xfrm>
              <a:off x="6408738" y="1640866"/>
              <a:ext cx="1535960" cy="348795"/>
            </a:xfrm>
            <a:prstGeom prst="homePlate">
              <a:avLst>
                <a:gd name="adj" fmla="val 2584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ound Same Side Corner Rectangle 23"/>
            <p:cNvSpPr/>
            <p:nvPr/>
          </p:nvSpPr>
          <p:spPr>
            <a:xfrm rot="16200000">
              <a:off x="6309399" y="1670721"/>
              <a:ext cx="350068" cy="289934"/>
            </a:xfrm>
            <a:prstGeom prst="round2Same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12"/>
            <p:cNvSpPr>
              <a:spLocks/>
            </p:cNvSpPr>
            <p:nvPr/>
          </p:nvSpPr>
          <p:spPr bwMode="auto">
            <a:xfrm>
              <a:off x="7724920" y="1640866"/>
              <a:ext cx="435841" cy="348346"/>
            </a:xfrm>
            <a:custGeom>
              <a:avLst/>
              <a:gdLst>
                <a:gd name="T0" fmla="*/ 107 w 128"/>
                <a:gd name="T1" fmla="*/ 63 h 113"/>
                <a:gd name="T2" fmla="*/ 106 w 128"/>
                <a:gd name="T3" fmla="*/ 49 h 113"/>
                <a:gd name="T4" fmla="*/ 73 w 128"/>
                <a:gd name="T5" fmla="*/ 50 h 113"/>
                <a:gd name="T6" fmla="*/ 44 w 128"/>
                <a:gd name="T7" fmla="*/ 0 h 113"/>
                <a:gd name="T8" fmla="*/ 29 w 128"/>
                <a:gd name="T9" fmla="*/ 0 h 113"/>
                <a:gd name="T10" fmla="*/ 47 w 128"/>
                <a:gd name="T11" fmla="*/ 49 h 113"/>
                <a:gd name="T12" fmla="*/ 19 w 128"/>
                <a:gd name="T13" fmla="*/ 50 h 113"/>
                <a:gd name="T14" fmla="*/ 11 w 128"/>
                <a:gd name="T15" fmla="*/ 39 h 113"/>
                <a:gd name="T16" fmla="*/ 0 w 128"/>
                <a:gd name="T17" fmla="*/ 38 h 113"/>
                <a:gd name="T18" fmla="*/ 6 w 128"/>
                <a:gd name="T19" fmla="*/ 57 h 113"/>
                <a:gd name="T20" fmla="*/ 0 w 128"/>
                <a:gd name="T21" fmla="*/ 74 h 113"/>
                <a:gd name="T22" fmla="*/ 11 w 128"/>
                <a:gd name="T23" fmla="*/ 74 h 113"/>
                <a:gd name="T24" fmla="*/ 20 w 128"/>
                <a:gd name="T25" fmla="*/ 62 h 113"/>
                <a:gd name="T26" fmla="*/ 48 w 128"/>
                <a:gd name="T27" fmla="*/ 64 h 113"/>
                <a:gd name="T28" fmla="*/ 31 w 128"/>
                <a:gd name="T29" fmla="*/ 113 h 113"/>
                <a:gd name="T30" fmla="*/ 47 w 128"/>
                <a:gd name="T31" fmla="*/ 113 h 113"/>
                <a:gd name="T32" fmla="*/ 75 w 128"/>
                <a:gd name="T33" fmla="*/ 64 h 113"/>
                <a:gd name="T34" fmla="*/ 107 w 128"/>
                <a:gd name="T35" fmla="*/ 6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113">
                  <a:moveTo>
                    <a:pt x="107" y="63"/>
                  </a:moveTo>
                  <a:cubicBezTo>
                    <a:pt x="107" y="63"/>
                    <a:pt x="128" y="57"/>
                    <a:pt x="106" y="49"/>
                  </a:cubicBezTo>
                  <a:cubicBezTo>
                    <a:pt x="73" y="50"/>
                    <a:pt x="73" y="50"/>
                    <a:pt x="73" y="50"/>
                  </a:cubicBezTo>
                  <a:cubicBezTo>
                    <a:pt x="44" y="0"/>
                    <a:pt x="44" y="0"/>
                    <a:pt x="44" y="0"/>
                  </a:cubicBezTo>
                  <a:cubicBezTo>
                    <a:pt x="29" y="0"/>
                    <a:pt x="29" y="0"/>
                    <a:pt x="29" y="0"/>
                  </a:cubicBezTo>
                  <a:cubicBezTo>
                    <a:pt x="47" y="49"/>
                    <a:pt x="47" y="49"/>
                    <a:pt x="47" y="49"/>
                  </a:cubicBezTo>
                  <a:cubicBezTo>
                    <a:pt x="19" y="50"/>
                    <a:pt x="19" y="50"/>
                    <a:pt x="19" y="50"/>
                  </a:cubicBezTo>
                  <a:cubicBezTo>
                    <a:pt x="11" y="39"/>
                    <a:pt x="11" y="39"/>
                    <a:pt x="11" y="39"/>
                  </a:cubicBezTo>
                  <a:cubicBezTo>
                    <a:pt x="0" y="38"/>
                    <a:pt x="0" y="38"/>
                    <a:pt x="0" y="38"/>
                  </a:cubicBezTo>
                  <a:cubicBezTo>
                    <a:pt x="6" y="57"/>
                    <a:pt x="6" y="57"/>
                    <a:pt x="6" y="57"/>
                  </a:cubicBezTo>
                  <a:cubicBezTo>
                    <a:pt x="0" y="74"/>
                    <a:pt x="0" y="74"/>
                    <a:pt x="0" y="74"/>
                  </a:cubicBezTo>
                  <a:cubicBezTo>
                    <a:pt x="11" y="74"/>
                    <a:pt x="11" y="74"/>
                    <a:pt x="11" y="74"/>
                  </a:cubicBezTo>
                  <a:cubicBezTo>
                    <a:pt x="20" y="62"/>
                    <a:pt x="20" y="62"/>
                    <a:pt x="20" y="62"/>
                  </a:cubicBezTo>
                  <a:cubicBezTo>
                    <a:pt x="48" y="64"/>
                    <a:pt x="48" y="64"/>
                    <a:pt x="48" y="64"/>
                  </a:cubicBezTo>
                  <a:cubicBezTo>
                    <a:pt x="31" y="113"/>
                    <a:pt x="31" y="113"/>
                    <a:pt x="31" y="113"/>
                  </a:cubicBezTo>
                  <a:cubicBezTo>
                    <a:pt x="47" y="113"/>
                    <a:pt x="47" y="113"/>
                    <a:pt x="47" y="113"/>
                  </a:cubicBezTo>
                  <a:cubicBezTo>
                    <a:pt x="75" y="64"/>
                    <a:pt x="75" y="64"/>
                    <a:pt x="75" y="64"/>
                  </a:cubicBezTo>
                  <a:lnTo>
                    <a:pt x="107" y="6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48" name="Rectangle 1436"/>
            <p:cNvSpPr>
              <a:spLocks noChangeArrowheads="1"/>
            </p:cNvSpPr>
            <p:nvPr/>
          </p:nvSpPr>
          <p:spPr bwMode="auto">
            <a:xfrm>
              <a:off x="6425223" y="1751706"/>
              <a:ext cx="1314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00" b="1" dirty="0" smtClean="0">
                  <a:solidFill>
                    <a:schemeClr val="bg1"/>
                  </a:solidFill>
                  <a:cs typeface="Arial" pitchFamily="34" charset="0"/>
                </a:rPr>
                <a:t>01</a:t>
              </a:r>
              <a:endParaRPr kumimoji="0" lang="en-US" sz="2000" b="1" i="0" u="none" strike="noStrike" cap="none" normalizeH="0" baseline="0" dirty="0" smtClean="0">
                <a:ln>
                  <a:noFill/>
                </a:ln>
                <a:solidFill>
                  <a:schemeClr val="bg1"/>
                </a:solidFill>
                <a:effectLst/>
                <a:cs typeface="Arial" pitchFamily="34" charset="0"/>
              </a:endParaRPr>
            </a:p>
          </p:txBody>
        </p:sp>
        <p:sp>
          <p:nvSpPr>
            <p:cNvPr id="449" name="Rectangle 1436"/>
            <p:cNvSpPr>
              <a:spLocks noChangeArrowheads="1"/>
            </p:cNvSpPr>
            <p:nvPr/>
          </p:nvSpPr>
          <p:spPr bwMode="auto">
            <a:xfrm>
              <a:off x="6769002" y="1747198"/>
              <a:ext cx="686085"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050" b="1" dirty="0" smtClean="0">
                  <a:solidFill>
                    <a:schemeClr val="bg1"/>
                  </a:solidFill>
                  <a:cs typeface="Arial" pitchFamily="34" charset="0"/>
                </a:rPr>
                <a:t>Best Income</a:t>
              </a:r>
              <a:endParaRPr kumimoji="0" lang="en-US" sz="2400" b="1" i="0" u="none" strike="noStrike" cap="none" normalizeH="0" baseline="0" dirty="0" smtClean="0">
                <a:ln>
                  <a:noFill/>
                </a:ln>
                <a:solidFill>
                  <a:schemeClr val="bg1"/>
                </a:solidFill>
                <a:effectLst/>
                <a:cs typeface="Arial" pitchFamily="34" charset="0"/>
              </a:endParaRPr>
            </a:p>
          </p:txBody>
        </p:sp>
      </p:grpSp>
      <p:grpSp>
        <p:nvGrpSpPr>
          <p:cNvPr id="450" name="Group 449"/>
          <p:cNvGrpSpPr/>
          <p:nvPr/>
        </p:nvGrpSpPr>
        <p:grpSpPr>
          <a:xfrm>
            <a:off x="2709242" y="5583816"/>
            <a:ext cx="1821295" cy="424325"/>
            <a:chOff x="6339466" y="1640654"/>
            <a:chExt cx="1821295" cy="350068"/>
          </a:xfrm>
        </p:grpSpPr>
        <p:sp>
          <p:nvSpPr>
            <p:cNvPr id="451" name="Pentagon 450"/>
            <p:cNvSpPr/>
            <p:nvPr/>
          </p:nvSpPr>
          <p:spPr>
            <a:xfrm>
              <a:off x="6408738" y="1640866"/>
              <a:ext cx="1535960" cy="348795"/>
            </a:xfrm>
            <a:prstGeom prst="homePlate">
              <a:avLst>
                <a:gd name="adj" fmla="val 2584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2" name="Round Same Side Corner Rectangle 451"/>
            <p:cNvSpPr/>
            <p:nvPr/>
          </p:nvSpPr>
          <p:spPr>
            <a:xfrm rot="16200000">
              <a:off x="6309399" y="1670721"/>
              <a:ext cx="350068" cy="289934"/>
            </a:xfrm>
            <a:prstGeom prst="round2Same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3" name="Freeform 12"/>
            <p:cNvSpPr>
              <a:spLocks/>
            </p:cNvSpPr>
            <p:nvPr/>
          </p:nvSpPr>
          <p:spPr bwMode="auto">
            <a:xfrm>
              <a:off x="7724920" y="1640866"/>
              <a:ext cx="435841" cy="348346"/>
            </a:xfrm>
            <a:custGeom>
              <a:avLst/>
              <a:gdLst>
                <a:gd name="T0" fmla="*/ 107 w 128"/>
                <a:gd name="T1" fmla="*/ 63 h 113"/>
                <a:gd name="T2" fmla="*/ 106 w 128"/>
                <a:gd name="T3" fmla="*/ 49 h 113"/>
                <a:gd name="T4" fmla="*/ 73 w 128"/>
                <a:gd name="T5" fmla="*/ 50 h 113"/>
                <a:gd name="T6" fmla="*/ 44 w 128"/>
                <a:gd name="T7" fmla="*/ 0 h 113"/>
                <a:gd name="T8" fmla="*/ 29 w 128"/>
                <a:gd name="T9" fmla="*/ 0 h 113"/>
                <a:gd name="T10" fmla="*/ 47 w 128"/>
                <a:gd name="T11" fmla="*/ 49 h 113"/>
                <a:gd name="T12" fmla="*/ 19 w 128"/>
                <a:gd name="T13" fmla="*/ 50 h 113"/>
                <a:gd name="T14" fmla="*/ 11 w 128"/>
                <a:gd name="T15" fmla="*/ 39 h 113"/>
                <a:gd name="T16" fmla="*/ 0 w 128"/>
                <a:gd name="T17" fmla="*/ 38 h 113"/>
                <a:gd name="T18" fmla="*/ 6 w 128"/>
                <a:gd name="T19" fmla="*/ 57 h 113"/>
                <a:gd name="T20" fmla="*/ 0 w 128"/>
                <a:gd name="T21" fmla="*/ 74 h 113"/>
                <a:gd name="T22" fmla="*/ 11 w 128"/>
                <a:gd name="T23" fmla="*/ 74 h 113"/>
                <a:gd name="T24" fmla="*/ 20 w 128"/>
                <a:gd name="T25" fmla="*/ 62 h 113"/>
                <a:gd name="T26" fmla="*/ 48 w 128"/>
                <a:gd name="T27" fmla="*/ 64 h 113"/>
                <a:gd name="T28" fmla="*/ 31 w 128"/>
                <a:gd name="T29" fmla="*/ 113 h 113"/>
                <a:gd name="T30" fmla="*/ 47 w 128"/>
                <a:gd name="T31" fmla="*/ 113 h 113"/>
                <a:gd name="T32" fmla="*/ 75 w 128"/>
                <a:gd name="T33" fmla="*/ 64 h 113"/>
                <a:gd name="T34" fmla="*/ 107 w 128"/>
                <a:gd name="T35" fmla="*/ 6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113">
                  <a:moveTo>
                    <a:pt x="107" y="63"/>
                  </a:moveTo>
                  <a:cubicBezTo>
                    <a:pt x="107" y="63"/>
                    <a:pt x="128" y="57"/>
                    <a:pt x="106" y="49"/>
                  </a:cubicBezTo>
                  <a:cubicBezTo>
                    <a:pt x="73" y="50"/>
                    <a:pt x="73" y="50"/>
                    <a:pt x="73" y="50"/>
                  </a:cubicBezTo>
                  <a:cubicBezTo>
                    <a:pt x="44" y="0"/>
                    <a:pt x="44" y="0"/>
                    <a:pt x="44" y="0"/>
                  </a:cubicBezTo>
                  <a:cubicBezTo>
                    <a:pt x="29" y="0"/>
                    <a:pt x="29" y="0"/>
                    <a:pt x="29" y="0"/>
                  </a:cubicBezTo>
                  <a:cubicBezTo>
                    <a:pt x="47" y="49"/>
                    <a:pt x="47" y="49"/>
                    <a:pt x="47" y="49"/>
                  </a:cubicBezTo>
                  <a:cubicBezTo>
                    <a:pt x="19" y="50"/>
                    <a:pt x="19" y="50"/>
                    <a:pt x="19" y="50"/>
                  </a:cubicBezTo>
                  <a:cubicBezTo>
                    <a:pt x="11" y="39"/>
                    <a:pt x="11" y="39"/>
                    <a:pt x="11" y="39"/>
                  </a:cubicBezTo>
                  <a:cubicBezTo>
                    <a:pt x="0" y="38"/>
                    <a:pt x="0" y="38"/>
                    <a:pt x="0" y="38"/>
                  </a:cubicBezTo>
                  <a:cubicBezTo>
                    <a:pt x="6" y="57"/>
                    <a:pt x="6" y="57"/>
                    <a:pt x="6" y="57"/>
                  </a:cubicBezTo>
                  <a:cubicBezTo>
                    <a:pt x="0" y="74"/>
                    <a:pt x="0" y="74"/>
                    <a:pt x="0" y="74"/>
                  </a:cubicBezTo>
                  <a:cubicBezTo>
                    <a:pt x="11" y="74"/>
                    <a:pt x="11" y="74"/>
                    <a:pt x="11" y="74"/>
                  </a:cubicBezTo>
                  <a:cubicBezTo>
                    <a:pt x="20" y="62"/>
                    <a:pt x="20" y="62"/>
                    <a:pt x="20" y="62"/>
                  </a:cubicBezTo>
                  <a:cubicBezTo>
                    <a:pt x="48" y="64"/>
                    <a:pt x="48" y="64"/>
                    <a:pt x="48" y="64"/>
                  </a:cubicBezTo>
                  <a:cubicBezTo>
                    <a:pt x="31" y="113"/>
                    <a:pt x="31" y="113"/>
                    <a:pt x="31" y="113"/>
                  </a:cubicBezTo>
                  <a:cubicBezTo>
                    <a:pt x="47" y="113"/>
                    <a:pt x="47" y="113"/>
                    <a:pt x="47" y="113"/>
                  </a:cubicBezTo>
                  <a:cubicBezTo>
                    <a:pt x="75" y="64"/>
                    <a:pt x="75" y="64"/>
                    <a:pt x="75" y="64"/>
                  </a:cubicBezTo>
                  <a:lnTo>
                    <a:pt x="107" y="6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54" name="Rectangle 1436"/>
            <p:cNvSpPr>
              <a:spLocks noChangeArrowheads="1"/>
            </p:cNvSpPr>
            <p:nvPr/>
          </p:nvSpPr>
          <p:spPr bwMode="auto">
            <a:xfrm>
              <a:off x="6425223" y="1751706"/>
              <a:ext cx="1314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00" b="1" dirty="0" smtClean="0">
                  <a:solidFill>
                    <a:schemeClr val="bg1"/>
                  </a:solidFill>
                  <a:cs typeface="Arial" pitchFamily="34" charset="0"/>
                </a:rPr>
                <a:t>02</a:t>
              </a:r>
              <a:endParaRPr kumimoji="0" lang="en-US" sz="2000" b="1" i="0" u="none" strike="noStrike" cap="none" normalizeH="0" baseline="0" dirty="0" smtClean="0">
                <a:ln>
                  <a:noFill/>
                </a:ln>
                <a:solidFill>
                  <a:schemeClr val="bg1"/>
                </a:solidFill>
                <a:effectLst/>
                <a:cs typeface="Arial" pitchFamily="34" charset="0"/>
              </a:endParaRPr>
            </a:p>
          </p:txBody>
        </p:sp>
        <p:sp>
          <p:nvSpPr>
            <p:cNvPr id="455" name="Rectangle 1436"/>
            <p:cNvSpPr>
              <a:spLocks noChangeArrowheads="1"/>
            </p:cNvSpPr>
            <p:nvPr/>
          </p:nvSpPr>
          <p:spPr bwMode="auto">
            <a:xfrm>
              <a:off x="6769002" y="1747198"/>
              <a:ext cx="607539"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050" b="1" dirty="0" smtClean="0">
                  <a:solidFill>
                    <a:schemeClr val="bg1"/>
                  </a:solidFill>
                  <a:cs typeface="Arial" pitchFamily="34" charset="0"/>
                </a:rPr>
                <a:t>Best Route</a:t>
              </a:r>
              <a:endParaRPr kumimoji="0" lang="en-US" sz="2400" b="1" i="0" u="none" strike="noStrike" cap="none" normalizeH="0" baseline="0" dirty="0" smtClean="0">
                <a:ln>
                  <a:noFill/>
                </a:ln>
                <a:solidFill>
                  <a:schemeClr val="bg1"/>
                </a:solidFill>
                <a:effectLst/>
                <a:cs typeface="Arial" pitchFamily="34" charset="0"/>
              </a:endParaRPr>
            </a:p>
          </p:txBody>
        </p:sp>
      </p:grpSp>
      <p:grpSp>
        <p:nvGrpSpPr>
          <p:cNvPr id="456" name="Group 455"/>
          <p:cNvGrpSpPr/>
          <p:nvPr/>
        </p:nvGrpSpPr>
        <p:grpSpPr>
          <a:xfrm>
            <a:off x="4651548" y="5583816"/>
            <a:ext cx="1821295" cy="424325"/>
            <a:chOff x="6339466" y="1640654"/>
            <a:chExt cx="1821295" cy="350068"/>
          </a:xfrm>
        </p:grpSpPr>
        <p:sp>
          <p:nvSpPr>
            <p:cNvPr id="457" name="Pentagon 456"/>
            <p:cNvSpPr/>
            <p:nvPr/>
          </p:nvSpPr>
          <p:spPr>
            <a:xfrm>
              <a:off x="6408738" y="1640866"/>
              <a:ext cx="1535960" cy="348795"/>
            </a:xfrm>
            <a:prstGeom prst="homePlate">
              <a:avLst>
                <a:gd name="adj" fmla="val 2584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8" name="Round Same Side Corner Rectangle 457"/>
            <p:cNvSpPr/>
            <p:nvPr/>
          </p:nvSpPr>
          <p:spPr>
            <a:xfrm rot="16200000">
              <a:off x="6309399" y="1670721"/>
              <a:ext cx="350068" cy="289934"/>
            </a:xfrm>
            <a:prstGeom prst="round2Same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9" name="Freeform 12"/>
            <p:cNvSpPr>
              <a:spLocks/>
            </p:cNvSpPr>
            <p:nvPr/>
          </p:nvSpPr>
          <p:spPr bwMode="auto">
            <a:xfrm>
              <a:off x="7724920" y="1640866"/>
              <a:ext cx="435841" cy="348346"/>
            </a:xfrm>
            <a:custGeom>
              <a:avLst/>
              <a:gdLst>
                <a:gd name="T0" fmla="*/ 107 w 128"/>
                <a:gd name="T1" fmla="*/ 63 h 113"/>
                <a:gd name="T2" fmla="*/ 106 w 128"/>
                <a:gd name="T3" fmla="*/ 49 h 113"/>
                <a:gd name="T4" fmla="*/ 73 w 128"/>
                <a:gd name="T5" fmla="*/ 50 h 113"/>
                <a:gd name="T6" fmla="*/ 44 w 128"/>
                <a:gd name="T7" fmla="*/ 0 h 113"/>
                <a:gd name="T8" fmla="*/ 29 w 128"/>
                <a:gd name="T9" fmla="*/ 0 h 113"/>
                <a:gd name="T10" fmla="*/ 47 w 128"/>
                <a:gd name="T11" fmla="*/ 49 h 113"/>
                <a:gd name="T12" fmla="*/ 19 w 128"/>
                <a:gd name="T13" fmla="*/ 50 h 113"/>
                <a:gd name="T14" fmla="*/ 11 w 128"/>
                <a:gd name="T15" fmla="*/ 39 h 113"/>
                <a:gd name="T16" fmla="*/ 0 w 128"/>
                <a:gd name="T17" fmla="*/ 38 h 113"/>
                <a:gd name="T18" fmla="*/ 6 w 128"/>
                <a:gd name="T19" fmla="*/ 57 h 113"/>
                <a:gd name="T20" fmla="*/ 0 w 128"/>
                <a:gd name="T21" fmla="*/ 74 h 113"/>
                <a:gd name="T22" fmla="*/ 11 w 128"/>
                <a:gd name="T23" fmla="*/ 74 h 113"/>
                <a:gd name="T24" fmla="*/ 20 w 128"/>
                <a:gd name="T25" fmla="*/ 62 h 113"/>
                <a:gd name="T26" fmla="*/ 48 w 128"/>
                <a:gd name="T27" fmla="*/ 64 h 113"/>
                <a:gd name="T28" fmla="*/ 31 w 128"/>
                <a:gd name="T29" fmla="*/ 113 h 113"/>
                <a:gd name="T30" fmla="*/ 47 w 128"/>
                <a:gd name="T31" fmla="*/ 113 h 113"/>
                <a:gd name="T32" fmla="*/ 75 w 128"/>
                <a:gd name="T33" fmla="*/ 64 h 113"/>
                <a:gd name="T34" fmla="*/ 107 w 128"/>
                <a:gd name="T35" fmla="*/ 6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113">
                  <a:moveTo>
                    <a:pt x="107" y="63"/>
                  </a:moveTo>
                  <a:cubicBezTo>
                    <a:pt x="107" y="63"/>
                    <a:pt x="128" y="57"/>
                    <a:pt x="106" y="49"/>
                  </a:cubicBezTo>
                  <a:cubicBezTo>
                    <a:pt x="73" y="50"/>
                    <a:pt x="73" y="50"/>
                    <a:pt x="73" y="50"/>
                  </a:cubicBezTo>
                  <a:cubicBezTo>
                    <a:pt x="44" y="0"/>
                    <a:pt x="44" y="0"/>
                    <a:pt x="44" y="0"/>
                  </a:cubicBezTo>
                  <a:cubicBezTo>
                    <a:pt x="29" y="0"/>
                    <a:pt x="29" y="0"/>
                    <a:pt x="29" y="0"/>
                  </a:cubicBezTo>
                  <a:cubicBezTo>
                    <a:pt x="47" y="49"/>
                    <a:pt x="47" y="49"/>
                    <a:pt x="47" y="49"/>
                  </a:cubicBezTo>
                  <a:cubicBezTo>
                    <a:pt x="19" y="50"/>
                    <a:pt x="19" y="50"/>
                    <a:pt x="19" y="50"/>
                  </a:cubicBezTo>
                  <a:cubicBezTo>
                    <a:pt x="11" y="39"/>
                    <a:pt x="11" y="39"/>
                    <a:pt x="11" y="39"/>
                  </a:cubicBezTo>
                  <a:cubicBezTo>
                    <a:pt x="0" y="38"/>
                    <a:pt x="0" y="38"/>
                    <a:pt x="0" y="38"/>
                  </a:cubicBezTo>
                  <a:cubicBezTo>
                    <a:pt x="6" y="57"/>
                    <a:pt x="6" y="57"/>
                    <a:pt x="6" y="57"/>
                  </a:cubicBezTo>
                  <a:cubicBezTo>
                    <a:pt x="0" y="74"/>
                    <a:pt x="0" y="74"/>
                    <a:pt x="0" y="74"/>
                  </a:cubicBezTo>
                  <a:cubicBezTo>
                    <a:pt x="11" y="74"/>
                    <a:pt x="11" y="74"/>
                    <a:pt x="11" y="74"/>
                  </a:cubicBezTo>
                  <a:cubicBezTo>
                    <a:pt x="20" y="62"/>
                    <a:pt x="20" y="62"/>
                    <a:pt x="20" y="62"/>
                  </a:cubicBezTo>
                  <a:cubicBezTo>
                    <a:pt x="48" y="64"/>
                    <a:pt x="48" y="64"/>
                    <a:pt x="48" y="64"/>
                  </a:cubicBezTo>
                  <a:cubicBezTo>
                    <a:pt x="31" y="113"/>
                    <a:pt x="31" y="113"/>
                    <a:pt x="31" y="113"/>
                  </a:cubicBezTo>
                  <a:cubicBezTo>
                    <a:pt x="47" y="113"/>
                    <a:pt x="47" y="113"/>
                    <a:pt x="47" y="113"/>
                  </a:cubicBezTo>
                  <a:cubicBezTo>
                    <a:pt x="75" y="64"/>
                    <a:pt x="75" y="64"/>
                    <a:pt x="75" y="64"/>
                  </a:cubicBezTo>
                  <a:lnTo>
                    <a:pt x="107" y="6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60" name="Rectangle 1436"/>
            <p:cNvSpPr>
              <a:spLocks noChangeArrowheads="1"/>
            </p:cNvSpPr>
            <p:nvPr/>
          </p:nvSpPr>
          <p:spPr bwMode="auto">
            <a:xfrm>
              <a:off x="6425223" y="1751706"/>
              <a:ext cx="1314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00" b="1" dirty="0" smtClean="0">
                  <a:solidFill>
                    <a:schemeClr val="bg1"/>
                  </a:solidFill>
                  <a:cs typeface="Arial" pitchFamily="34" charset="0"/>
                </a:rPr>
                <a:t>03</a:t>
              </a:r>
              <a:endParaRPr kumimoji="0" lang="en-US" sz="2000" b="1" i="0" u="none" strike="noStrike" cap="none" normalizeH="0" baseline="0" dirty="0" smtClean="0">
                <a:ln>
                  <a:noFill/>
                </a:ln>
                <a:solidFill>
                  <a:schemeClr val="bg1"/>
                </a:solidFill>
                <a:effectLst/>
                <a:cs typeface="Arial" pitchFamily="34" charset="0"/>
              </a:endParaRPr>
            </a:p>
          </p:txBody>
        </p:sp>
        <p:sp>
          <p:nvSpPr>
            <p:cNvPr id="461" name="Rectangle 1436"/>
            <p:cNvSpPr>
              <a:spLocks noChangeArrowheads="1"/>
            </p:cNvSpPr>
            <p:nvPr/>
          </p:nvSpPr>
          <p:spPr bwMode="auto">
            <a:xfrm>
              <a:off x="6769002" y="1747198"/>
              <a:ext cx="761427"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050" b="1" dirty="0" smtClean="0">
                  <a:solidFill>
                    <a:schemeClr val="bg1"/>
                  </a:solidFill>
                  <a:cs typeface="Arial" pitchFamily="34" charset="0"/>
                </a:rPr>
                <a:t>New Airplane</a:t>
              </a:r>
              <a:endParaRPr kumimoji="0" lang="en-US" sz="2400" b="1" i="0" u="none" strike="noStrike" cap="none" normalizeH="0" baseline="0" dirty="0" smtClean="0">
                <a:ln>
                  <a:noFill/>
                </a:ln>
                <a:solidFill>
                  <a:schemeClr val="bg1"/>
                </a:solidFill>
                <a:effectLst/>
                <a:cs typeface="Arial" pitchFamily="34" charset="0"/>
              </a:endParaRPr>
            </a:p>
          </p:txBody>
        </p:sp>
      </p:grpSp>
      <p:grpSp>
        <p:nvGrpSpPr>
          <p:cNvPr id="462" name="Group 461"/>
          <p:cNvGrpSpPr/>
          <p:nvPr/>
        </p:nvGrpSpPr>
        <p:grpSpPr>
          <a:xfrm>
            <a:off x="6593855" y="5583816"/>
            <a:ext cx="1821295" cy="424325"/>
            <a:chOff x="6339466" y="1640654"/>
            <a:chExt cx="1821295" cy="350068"/>
          </a:xfrm>
        </p:grpSpPr>
        <p:sp>
          <p:nvSpPr>
            <p:cNvPr id="463" name="Pentagon 462"/>
            <p:cNvSpPr/>
            <p:nvPr/>
          </p:nvSpPr>
          <p:spPr>
            <a:xfrm>
              <a:off x="6408738" y="1640866"/>
              <a:ext cx="1535960" cy="348795"/>
            </a:xfrm>
            <a:prstGeom prst="homePlate">
              <a:avLst>
                <a:gd name="adj" fmla="val 2584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4" name="Round Same Side Corner Rectangle 463"/>
            <p:cNvSpPr/>
            <p:nvPr/>
          </p:nvSpPr>
          <p:spPr>
            <a:xfrm rot="16200000">
              <a:off x="6309399" y="1670721"/>
              <a:ext cx="350068" cy="289934"/>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5" name="Freeform 12"/>
            <p:cNvSpPr>
              <a:spLocks/>
            </p:cNvSpPr>
            <p:nvPr/>
          </p:nvSpPr>
          <p:spPr bwMode="auto">
            <a:xfrm>
              <a:off x="7724920" y="1640866"/>
              <a:ext cx="435841" cy="348346"/>
            </a:xfrm>
            <a:custGeom>
              <a:avLst/>
              <a:gdLst>
                <a:gd name="T0" fmla="*/ 107 w 128"/>
                <a:gd name="T1" fmla="*/ 63 h 113"/>
                <a:gd name="T2" fmla="*/ 106 w 128"/>
                <a:gd name="T3" fmla="*/ 49 h 113"/>
                <a:gd name="T4" fmla="*/ 73 w 128"/>
                <a:gd name="T5" fmla="*/ 50 h 113"/>
                <a:gd name="T6" fmla="*/ 44 w 128"/>
                <a:gd name="T7" fmla="*/ 0 h 113"/>
                <a:gd name="T8" fmla="*/ 29 w 128"/>
                <a:gd name="T9" fmla="*/ 0 h 113"/>
                <a:gd name="T10" fmla="*/ 47 w 128"/>
                <a:gd name="T11" fmla="*/ 49 h 113"/>
                <a:gd name="T12" fmla="*/ 19 w 128"/>
                <a:gd name="T13" fmla="*/ 50 h 113"/>
                <a:gd name="T14" fmla="*/ 11 w 128"/>
                <a:gd name="T15" fmla="*/ 39 h 113"/>
                <a:gd name="T16" fmla="*/ 0 w 128"/>
                <a:gd name="T17" fmla="*/ 38 h 113"/>
                <a:gd name="T18" fmla="*/ 6 w 128"/>
                <a:gd name="T19" fmla="*/ 57 h 113"/>
                <a:gd name="T20" fmla="*/ 0 w 128"/>
                <a:gd name="T21" fmla="*/ 74 h 113"/>
                <a:gd name="T22" fmla="*/ 11 w 128"/>
                <a:gd name="T23" fmla="*/ 74 h 113"/>
                <a:gd name="T24" fmla="*/ 20 w 128"/>
                <a:gd name="T25" fmla="*/ 62 h 113"/>
                <a:gd name="T26" fmla="*/ 48 w 128"/>
                <a:gd name="T27" fmla="*/ 64 h 113"/>
                <a:gd name="T28" fmla="*/ 31 w 128"/>
                <a:gd name="T29" fmla="*/ 113 h 113"/>
                <a:gd name="T30" fmla="*/ 47 w 128"/>
                <a:gd name="T31" fmla="*/ 113 h 113"/>
                <a:gd name="T32" fmla="*/ 75 w 128"/>
                <a:gd name="T33" fmla="*/ 64 h 113"/>
                <a:gd name="T34" fmla="*/ 107 w 128"/>
                <a:gd name="T35" fmla="*/ 6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113">
                  <a:moveTo>
                    <a:pt x="107" y="63"/>
                  </a:moveTo>
                  <a:cubicBezTo>
                    <a:pt x="107" y="63"/>
                    <a:pt x="128" y="57"/>
                    <a:pt x="106" y="49"/>
                  </a:cubicBezTo>
                  <a:cubicBezTo>
                    <a:pt x="73" y="50"/>
                    <a:pt x="73" y="50"/>
                    <a:pt x="73" y="50"/>
                  </a:cubicBezTo>
                  <a:cubicBezTo>
                    <a:pt x="44" y="0"/>
                    <a:pt x="44" y="0"/>
                    <a:pt x="44" y="0"/>
                  </a:cubicBezTo>
                  <a:cubicBezTo>
                    <a:pt x="29" y="0"/>
                    <a:pt x="29" y="0"/>
                    <a:pt x="29" y="0"/>
                  </a:cubicBezTo>
                  <a:cubicBezTo>
                    <a:pt x="47" y="49"/>
                    <a:pt x="47" y="49"/>
                    <a:pt x="47" y="49"/>
                  </a:cubicBezTo>
                  <a:cubicBezTo>
                    <a:pt x="19" y="50"/>
                    <a:pt x="19" y="50"/>
                    <a:pt x="19" y="50"/>
                  </a:cubicBezTo>
                  <a:cubicBezTo>
                    <a:pt x="11" y="39"/>
                    <a:pt x="11" y="39"/>
                    <a:pt x="11" y="39"/>
                  </a:cubicBezTo>
                  <a:cubicBezTo>
                    <a:pt x="0" y="38"/>
                    <a:pt x="0" y="38"/>
                    <a:pt x="0" y="38"/>
                  </a:cubicBezTo>
                  <a:cubicBezTo>
                    <a:pt x="6" y="57"/>
                    <a:pt x="6" y="57"/>
                    <a:pt x="6" y="57"/>
                  </a:cubicBezTo>
                  <a:cubicBezTo>
                    <a:pt x="0" y="74"/>
                    <a:pt x="0" y="74"/>
                    <a:pt x="0" y="74"/>
                  </a:cubicBezTo>
                  <a:cubicBezTo>
                    <a:pt x="11" y="74"/>
                    <a:pt x="11" y="74"/>
                    <a:pt x="11" y="74"/>
                  </a:cubicBezTo>
                  <a:cubicBezTo>
                    <a:pt x="20" y="62"/>
                    <a:pt x="20" y="62"/>
                    <a:pt x="20" y="62"/>
                  </a:cubicBezTo>
                  <a:cubicBezTo>
                    <a:pt x="48" y="64"/>
                    <a:pt x="48" y="64"/>
                    <a:pt x="48" y="64"/>
                  </a:cubicBezTo>
                  <a:cubicBezTo>
                    <a:pt x="31" y="113"/>
                    <a:pt x="31" y="113"/>
                    <a:pt x="31" y="113"/>
                  </a:cubicBezTo>
                  <a:cubicBezTo>
                    <a:pt x="47" y="113"/>
                    <a:pt x="47" y="113"/>
                    <a:pt x="47" y="113"/>
                  </a:cubicBezTo>
                  <a:cubicBezTo>
                    <a:pt x="75" y="64"/>
                    <a:pt x="75" y="64"/>
                    <a:pt x="75" y="64"/>
                  </a:cubicBezTo>
                  <a:lnTo>
                    <a:pt x="107" y="6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66" name="Rectangle 1436"/>
            <p:cNvSpPr>
              <a:spLocks noChangeArrowheads="1"/>
            </p:cNvSpPr>
            <p:nvPr/>
          </p:nvSpPr>
          <p:spPr bwMode="auto">
            <a:xfrm>
              <a:off x="6425223" y="1751706"/>
              <a:ext cx="1314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00" b="1" dirty="0" smtClean="0">
                  <a:solidFill>
                    <a:schemeClr val="bg1"/>
                  </a:solidFill>
                  <a:cs typeface="Arial" pitchFamily="34" charset="0"/>
                </a:rPr>
                <a:t>04</a:t>
              </a:r>
              <a:endParaRPr kumimoji="0" lang="en-US" sz="2000" b="1" i="0" u="none" strike="noStrike" cap="none" normalizeH="0" baseline="0" dirty="0" smtClean="0">
                <a:ln>
                  <a:noFill/>
                </a:ln>
                <a:solidFill>
                  <a:schemeClr val="bg1"/>
                </a:solidFill>
                <a:effectLst/>
                <a:cs typeface="Arial" pitchFamily="34" charset="0"/>
              </a:endParaRPr>
            </a:p>
          </p:txBody>
        </p:sp>
        <p:sp>
          <p:nvSpPr>
            <p:cNvPr id="467" name="Rectangle 1436"/>
            <p:cNvSpPr>
              <a:spLocks noChangeArrowheads="1"/>
            </p:cNvSpPr>
            <p:nvPr/>
          </p:nvSpPr>
          <p:spPr bwMode="auto">
            <a:xfrm>
              <a:off x="6769002" y="1747198"/>
              <a:ext cx="880049"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050" b="1" dirty="0" smtClean="0">
                  <a:solidFill>
                    <a:schemeClr val="bg1"/>
                  </a:solidFill>
                  <a:cs typeface="Arial" pitchFamily="34" charset="0"/>
                </a:rPr>
                <a:t>Most Expensive</a:t>
              </a:r>
              <a:endParaRPr kumimoji="0" lang="en-US" sz="2400" b="1" i="0" u="none" strike="noStrike" cap="none" normalizeH="0" baseline="0" dirty="0" smtClean="0">
                <a:ln>
                  <a:noFill/>
                </a:ln>
                <a:solidFill>
                  <a:schemeClr val="bg1"/>
                </a:solidFill>
                <a:effectLst/>
                <a:cs typeface="Arial" pitchFamily="34" charset="0"/>
              </a:endParaRPr>
            </a:p>
          </p:txBody>
        </p:sp>
      </p:grpSp>
      <p:sp>
        <p:nvSpPr>
          <p:cNvPr id="468" name="Content Placeholder 2"/>
          <p:cNvSpPr txBox="1">
            <a:spLocks/>
          </p:cNvSpPr>
          <p:nvPr/>
        </p:nvSpPr>
        <p:spPr>
          <a:xfrm>
            <a:off x="5742416" y="2413001"/>
            <a:ext cx="2639585" cy="24384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a:t>
            </a:r>
            <a:r>
              <a:rPr lang="en-US" sz="1050" dirty="0" smtClean="0"/>
              <a:t/>
            </a:r>
            <a:br>
              <a:rPr lang="en-US" sz="1050" dirty="0" smtClean="0"/>
            </a:br>
            <a:r>
              <a:rPr lang="en-US" sz="1050" dirty="0" smtClean="0"/>
              <a:t/>
            </a:r>
            <a:br>
              <a:rPr lang="en-US" sz="1050" dirty="0" smtClean="0"/>
            </a:br>
            <a:r>
              <a:rPr lang="en-US" sz="1050" dirty="0" smtClean="0"/>
              <a:t>Sed </a:t>
            </a:r>
            <a:r>
              <a:rPr lang="en-US" sz="1050" dirty="0"/>
              <a:t>imperdiet tincidunt velit laoreet facilisis. Praesent tempus ipsum suscipit, dictum nulla a, sagittis sapien. Curabitur a nisl facilisis lectus posuere pharetra porta sed neque. </a:t>
            </a:r>
          </a:p>
        </p:txBody>
      </p:sp>
      <p:sp>
        <p:nvSpPr>
          <p:cNvPr id="469" name="Content Placeholder 2"/>
          <p:cNvSpPr txBox="1">
            <a:spLocks/>
          </p:cNvSpPr>
          <p:nvPr/>
        </p:nvSpPr>
        <p:spPr>
          <a:xfrm>
            <a:off x="5767306" y="1996635"/>
            <a:ext cx="1344081"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Analysis</a:t>
            </a:r>
          </a:p>
        </p:txBody>
      </p:sp>
    </p:spTree>
    <p:extLst>
      <p:ext uri="{BB962C8B-B14F-4D97-AF65-F5344CB8AC3E}">
        <p14:creationId xmlns:p14="http://schemas.microsoft.com/office/powerpoint/2010/main" val="4104333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55"/>
                                        </p:tgtEl>
                                        <p:attrNameLst>
                                          <p:attrName>style.visibility</p:attrName>
                                        </p:attrNameLst>
                                      </p:cBhvr>
                                      <p:to>
                                        <p:strVal val="visible"/>
                                      </p:to>
                                    </p:set>
                                    <p:animEffect transition="in" filter="fade">
                                      <p:cBhvr>
                                        <p:cTn id="18" dur="500"/>
                                        <p:tgtEl>
                                          <p:spTgt spid="55"/>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500" fill="hold"/>
                                        <p:tgtEl>
                                          <p:spTgt spid="2"/>
                                        </p:tgtEl>
                                        <p:attrNameLst>
                                          <p:attrName>ppt_w</p:attrName>
                                        </p:attrNameLst>
                                      </p:cBhvr>
                                      <p:tavLst>
                                        <p:tav tm="0">
                                          <p:val>
                                            <p:fltVal val="0"/>
                                          </p:val>
                                        </p:tav>
                                        <p:tav tm="100000">
                                          <p:val>
                                            <p:strVal val="#ppt_w"/>
                                          </p:val>
                                        </p:tav>
                                      </p:tavLst>
                                    </p:anim>
                                    <p:anim calcmode="lin" valueType="num">
                                      <p:cBhvr>
                                        <p:cTn id="23" dur="500" fill="hold"/>
                                        <p:tgtEl>
                                          <p:spTgt spid="2"/>
                                        </p:tgtEl>
                                        <p:attrNameLst>
                                          <p:attrName>ppt_h</p:attrName>
                                        </p:attrNameLst>
                                      </p:cBhvr>
                                      <p:tavLst>
                                        <p:tav tm="0">
                                          <p:val>
                                            <p:fltVal val="0"/>
                                          </p:val>
                                        </p:tav>
                                        <p:tav tm="100000">
                                          <p:val>
                                            <p:strVal val="#ppt_h"/>
                                          </p:val>
                                        </p:tav>
                                      </p:tavLst>
                                    </p:anim>
                                    <p:animEffect transition="in" filter="fade">
                                      <p:cBhvr>
                                        <p:cTn id="24" dur="500"/>
                                        <p:tgtEl>
                                          <p:spTgt spid="2"/>
                                        </p:tgtEl>
                                      </p:cBhvr>
                                    </p:animEffect>
                                  </p:childTnLst>
                                </p:cTn>
                              </p:par>
                            </p:childTnLst>
                          </p:cTn>
                        </p:par>
                        <p:par>
                          <p:cTn id="25" fill="hold">
                            <p:stCondLst>
                              <p:cond delay="2500"/>
                            </p:stCondLst>
                            <p:childTnLst>
                              <p:par>
                                <p:cTn id="26" presetID="53" presetClass="entr" presetSubtype="16" fill="hold" grpId="0" nodeType="afterEffect">
                                  <p:stCondLst>
                                    <p:cond delay="0"/>
                                  </p:stCondLst>
                                  <p:childTnLst>
                                    <p:set>
                                      <p:cBhvr>
                                        <p:cTn id="27" dur="1" fill="hold">
                                          <p:stCondLst>
                                            <p:cond delay="0"/>
                                          </p:stCondLst>
                                        </p:cTn>
                                        <p:tgtEl>
                                          <p:spTgt spid="432"/>
                                        </p:tgtEl>
                                        <p:attrNameLst>
                                          <p:attrName>style.visibility</p:attrName>
                                        </p:attrNameLst>
                                      </p:cBhvr>
                                      <p:to>
                                        <p:strVal val="visible"/>
                                      </p:to>
                                    </p:set>
                                    <p:anim calcmode="lin" valueType="num">
                                      <p:cBhvr>
                                        <p:cTn id="28" dur="500" fill="hold"/>
                                        <p:tgtEl>
                                          <p:spTgt spid="432"/>
                                        </p:tgtEl>
                                        <p:attrNameLst>
                                          <p:attrName>ppt_w</p:attrName>
                                        </p:attrNameLst>
                                      </p:cBhvr>
                                      <p:tavLst>
                                        <p:tav tm="0">
                                          <p:val>
                                            <p:fltVal val="0"/>
                                          </p:val>
                                        </p:tav>
                                        <p:tav tm="100000">
                                          <p:val>
                                            <p:strVal val="#ppt_w"/>
                                          </p:val>
                                        </p:tav>
                                      </p:tavLst>
                                    </p:anim>
                                    <p:anim calcmode="lin" valueType="num">
                                      <p:cBhvr>
                                        <p:cTn id="29" dur="500" fill="hold"/>
                                        <p:tgtEl>
                                          <p:spTgt spid="432"/>
                                        </p:tgtEl>
                                        <p:attrNameLst>
                                          <p:attrName>ppt_h</p:attrName>
                                        </p:attrNameLst>
                                      </p:cBhvr>
                                      <p:tavLst>
                                        <p:tav tm="0">
                                          <p:val>
                                            <p:fltVal val="0"/>
                                          </p:val>
                                        </p:tav>
                                        <p:tav tm="100000">
                                          <p:val>
                                            <p:strVal val="#ppt_h"/>
                                          </p:val>
                                        </p:tav>
                                      </p:tavLst>
                                    </p:anim>
                                    <p:animEffect transition="in" filter="fade">
                                      <p:cBhvr>
                                        <p:cTn id="30" dur="500"/>
                                        <p:tgtEl>
                                          <p:spTgt spid="432"/>
                                        </p:tgtEl>
                                      </p:cBhvr>
                                    </p:animEffect>
                                  </p:childTnLst>
                                </p:cTn>
                              </p:par>
                            </p:childTnLst>
                          </p:cTn>
                        </p:par>
                        <p:par>
                          <p:cTn id="31" fill="hold">
                            <p:stCondLst>
                              <p:cond delay="3000"/>
                            </p:stCondLst>
                            <p:childTnLst>
                              <p:par>
                                <p:cTn id="32" presetID="53" presetClass="entr" presetSubtype="16" fill="hold" grpId="0" nodeType="afterEffect">
                                  <p:stCondLst>
                                    <p:cond delay="0"/>
                                  </p:stCondLst>
                                  <p:childTnLst>
                                    <p:set>
                                      <p:cBhvr>
                                        <p:cTn id="33" dur="1" fill="hold">
                                          <p:stCondLst>
                                            <p:cond delay="0"/>
                                          </p:stCondLst>
                                        </p:cTn>
                                        <p:tgtEl>
                                          <p:spTgt spid="435"/>
                                        </p:tgtEl>
                                        <p:attrNameLst>
                                          <p:attrName>style.visibility</p:attrName>
                                        </p:attrNameLst>
                                      </p:cBhvr>
                                      <p:to>
                                        <p:strVal val="visible"/>
                                      </p:to>
                                    </p:set>
                                    <p:anim calcmode="lin" valueType="num">
                                      <p:cBhvr>
                                        <p:cTn id="34" dur="500" fill="hold"/>
                                        <p:tgtEl>
                                          <p:spTgt spid="435"/>
                                        </p:tgtEl>
                                        <p:attrNameLst>
                                          <p:attrName>ppt_w</p:attrName>
                                        </p:attrNameLst>
                                      </p:cBhvr>
                                      <p:tavLst>
                                        <p:tav tm="0">
                                          <p:val>
                                            <p:fltVal val="0"/>
                                          </p:val>
                                        </p:tav>
                                        <p:tav tm="100000">
                                          <p:val>
                                            <p:strVal val="#ppt_w"/>
                                          </p:val>
                                        </p:tav>
                                      </p:tavLst>
                                    </p:anim>
                                    <p:anim calcmode="lin" valueType="num">
                                      <p:cBhvr>
                                        <p:cTn id="35" dur="500" fill="hold"/>
                                        <p:tgtEl>
                                          <p:spTgt spid="435"/>
                                        </p:tgtEl>
                                        <p:attrNameLst>
                                          <p:attrName>ppt_h</p:attrName>
                                        </p:attrNameLst>
                                      </p:cBhvr>
                                      <p:tavLst>
                                        <p:tav tm="0">
                                          <p:val>
                                            <p:fltVal val="0"/>
                                          </p:val>
                                        </p:tav>
                                        <p:tav tm="100000">
                                          <p:val>
                                            <p:strVal val="#ppt_h"/>
                                          </p:val>
                                        </p:tav>
                                      </p:tavLst>
                                    </p:anim>
                                    <p:animEffect transition="in" filter="fade">
                                      <p:cBhvr>
                                        <p:cTn id="36" dur="500"/>
                                        <p:tgtEl>
                                          <p:spTgt spid="435"/>
                                        </p:tgtEl>
                                      </p:cBhvr>
                                    </p:animEffect>
                                  </p:childTnLst>
                                </p:cTn>
                              </p:par>
                            </p:childTnLst>
                          </p:cTn>
                        </p:par>
                        <p:par>
                          <p:cTn id="37" fill="hold">
                            <p:stCondLst>
                              <p:cond delay="3500"/>
                            </p:stCondLst>
                            <p:childTnLst>
                              <p:par>
                                <p:cTn id="38" presetID="53" presetClass="entr" presetSubtype="16" fill="hold" grpId="0" nodeType="afterEffect">
                                  <p:stCondLst>
                                    <p:cond delay="0"/>
                                  </p:stCondLst>
                                  <p:childTnLst>
                                    <p:set>
                                      <p:cBhvr>
                                        <p:cTn id="39" dur="1" fill="hold">
                                          <p:stCondLst>
                                            <p:cond delay="0"/>
                                          </p:stCondLst>
                                        </p:cTn>
                                        <p:tgtEl>
                                          <p:spTgt spid="436"/>
                                        </p:tgtEl>
                                        <p:attrNameLst>
                                          <p:attrName>style.visibility</p:attrName>
                                        </p:attrNameLst>
                                      </p:cBhvr>
                                      <p:to>
                                        <p:strVal val="visible"/>
                                      </p:to>
                                    </p:set>
                                    <p:anim calcmode="lin" valueType="num">
                                      <p:cBhvr>
                                        <p:cTn id="40" dur="500" fill="hold"/>
                                        <p:tgtEl>
                                          <p:spTgt spid="436"/>
                                        </p:tgtEl>
                                        <p:attrNameLst>
                                          <p:attrName>ppt_w</p:attrName>
                                        </p:attrNameLst>
                                      </p:cBhvr>
                                      <p:tavLst>
                                        <p:tav tm="0">
                                          <p:val>
                                            <p:fltVal val="0"/>
                                          </p:val>
                                        </p:tav>
                                        <p:tav tm="100000">
                                          <p:val>
                                            <p:strVal val="#ppt_w"/>
                                          </p:val>
                                        </p:tav>
                                      </p:tavLst>
                                    </p:anim>
                                    <p:anim calcmode="lin" valueType="num">
                                      <p:cBhvr>
                                        <p:cTn id="41" dur="500" fill="hold"/>
                                        <p:tgtEl>
                                          <p:spTgt spid="436"/>
                                        </p:tgtEl>
                                        <p:attrNameLst>
                                          <p:attrName>ppt_h</p:attrName>
                                        </p:attrNameLst>
                                      </p:cBhvr>
                                      <p:tavLst>
                                        <p:tav tm="0">
                                          <p:val>
                                            <p:fltVal val="0"/>
                                          </p:val>
                                        </p:tav>
                                        <p:tav tm="100000">
                                          <p:val>
                                            <p:strVal val="#ppt_h"/>
                                          </p:val>
                                        </p:tav>
                                      </p:tavLst>
                                    </p:anim>
                                    <p:animEffect transition="in" filter="fade">
                                      <p:cBhvr>
                                        <p:cTn id="42" dur="500"/>
                                        <p:tgtEl>
                                          <p:spTgt spid="436"/>
                                        </p:tgtEl>
                                      </p:cBhvr>
                                    </p:animEffect>
                                  </p:childTnLst>
                                </p:cTn>
                              </p:par>
                            </p:childTnLst>
                          </p:cTn>
                        </p:par>
                        <p:par>
                          <p:cTn id="43" fill="hold">
                            <p:stCondLst>
                              <p:cond delay="4000"/>
                            </p:stCondLst>
                            <p:childTnLst>
                              <p:par>
                                <p:cTn id="44" presetID="53" presetClass="entr" presetSubtype="16" fill="hold" grpId="0" nodeType="afterEffect">
                                  <p:stCondLst>
                                    <p:cond delay="0"/>
                                  </p:stCondLst>
                                  <p:childTnLst>
                                    <p:set>
                                      <p:cBhvr>
                                        <p:cTn id="45" dur="1" fill="hold">
                                          <p:stCondLst>
                                            <p:cond delay="0"/>
                                          </p:stCondLst>
                                        </p:cTn>
                                        <p:tgtEl>
                                          <p:spTgt spid="434"/>
                                        </p:tgtEl>
                                        <p:attrNameLst>
                                          <p:attrName>style.visibility</p:attrName>
                                        </p:attrNameLst>
                                      </p:cBhvr>
                                      <p:to>
                                        <p:strVal val="visible"/>
                                      </p:to>
                                    </p:set>
                                    <p:anim calcmode="lin" valueType="num">
                                      <p:cBhvr>
                                        <p:cTn id="46" dur="500" fill="hold"/>
                                        <p:tgtEl>
                                          <p:spTgt spid="434"/>
                                        </p:tgtEl>
                                        <p:attrNameLst>
                                          <p:attrName>ppt_w</p:attrName>
                                        </p:attrNameLst>
                                      </p:cBhvr>
                                      <p:tavLst>
                                        <p:tav tm="0">
                                          <p:val>
                                            <p:fltVal val="0"/>
                                          </p:val>
                                        </p:tav>
                                        <p:tav tm="100000">
                                          <p:val>
                                            <p:strVal val="#ppt_w"/>
                                          </p:val>
                                        </p:tav>
                                      </p:tavLst>
                                    </p:anim>
                                    <p:anim calcmode="lin" valueType="num">
                                      <p:cBhvr>
                                        <p:cTn id="47" dur="500" fill="hold"/>
                                        <p:tgtEl>
                                          <p:spTgt spid="434"/>
                                        </p:tgtEl>
                                        <p:attrNameLst>
                                          <p:attrName>ppt_h</p:attrName>
                                        </p:attrNameLst>
                                      </p:cBhvr>
                                      <p:tavLst>
                                        <p:tav tm="0">
                                          <p:val>
                                            <p:fltVal val="0"/>
                                          </p:val>
                                        </p:tav>
                                        <p:tav tm="100000">
                                          <p:val>
                                            <p:strVal val="#ppt_h"/>
                                          </p:val>
                                        </p:tav>
                                      </p:tavLst>
                                    </p:anim>
                                    <p:animEffect transition="in" filter="fade">
                                      <p:cBhvr>
                                        <p:cTn id="48" dur="500"/>
                                        <p:tgtEl>
                                          <p:spTgt spid="434"/>
                                        </p:tgtEl>
                                      </p:cBhvr>
                                    </p:animEffect>
                                  </p:childTnLst>
                                </p:cTn>
                              </p:par>
                            </p:childTnLst>
                          </p:cTn>
                        </p:par>
                        <p:par>
                          <p:cTn id="49" fill="hold">
                            <p:stCondLst>
                              <p:cond delay="4500"/>
                            </p:stCondLst>
                            <p:childTnLst>
                              <p:par>
                                <p:cTn id="50" presetID="53" presetClass="entr" presetSubtype="16" fill="hold" grpId="0" nodeType="afterEffect">
                                  <p:stCondLst>
                                    <p:cond delay="0"/>
                                  </p:stCondLst>
                                  <p:childTnLst>
                                    <p:set>
                                      <p:cBhvr>
                                        <p:cTn id="51" dur="1" fill="hold">
                                          <p:stCondLst>
                                            <p:cond delay="0"/>
                                          </p:stCondLst>
                                        </p:cTn>
                                        <p:tgtEl>
                                          <p:spTgt spid="437"/>
                                        </p:tgtEl>
                                        <p:attrNameLst>
                                          <p:attrName>style.visibility</p:attrName>
                                        </p:attrNameLst>
                                      </p:cBhvr>
                                      <p:to>
                                        <p:strVal val="visible"/>
                                      </p:to>
                                    </p:set>
                                    <p:anim calcmode="lin" valueType="num">
                                      <p:cBhvr>
                                        <p:cTn id="52" dur="500" fill="hold"/>
                                        <p:tgtEl>
                                          <p:spTgt spid="437"/>
                                        </p:tgtEl>
                                        <p:attrNameLst>
                                          <p:attrName>ppt_w</p:attrName>
                                        </p:attrNameLst>
                                      </p:cBhvr>
                                      <p:tavLst>
                                        <p:tav tm="0">
                                          <p:val>
                                            <p:fltVal val="0"/>
                                          </p:val>
                                        </p:tav>
                                        <p:tav tm="100000">
                                          <p:val>
                                            <p:strVal val="#ppt_w"/>
                                          </p:val>
                                        </p:tav>
                                      </p:tavLst>
                                    </p:anim>
                                    <p:anim calcmode="lin" valueType="num">
                                      <p:cBhvr>
                                        <p:cTn id="53" dur="500" fill="hold"/>
                                        <p:tgtEl>
                                          <p:spTgt spid="437"/>
                                        </p:tgtEl>
                                        <p:attrNameLst>
                                          <p:attrName>ppt_h</p:attrName>
                                        </p:attrNameLst>
                                      </p:cBhvr>
                                      <p:tavLst>
                                        <p:tav tm="0">
                                          <p:val>
                                            <p:fltVal val="0"/>
                                          </p:val>
                                        </p:tav>
                                        <p:tav tm="100000">
                                          <p:val>
                                            <p:strVal val="#ppt_h"/>
                                          </p:val>
                                        </p:tav>
                                      </p:tavLst>
                                    </p:anim>
                                    <p:animEffect transition="in" filter="fade">
                                      <p:cBhvr>
                                        <p:cTn id="54" dur="500"/>
                                        <p:tgtEl>
                                          <p:spTgt spid="437"/>
                                        </p:tgtEl>
                                      </p:cBhvr>
                                    </p:animEffect>
                                  </p:childTnLst>
                                </p:cTn>
                              </p:par>
                            </p:childTnLst>
                          </p:cTn>
                        </p:par>
                        <p:par>
                          <p:cTn id="55" fill="hold">
                            <p:stCondLst>
                              <p:cond delay="5000"/>
                            </p:stCondLst>
                            <p:childTnLst>
                              <p:par>
                                <p:cTn id="56" presetID="53" presetClass="entr" presetSubtype="16" fill="hold" grpId="0" nodeType="afterEffect">
                                  <p:stCondLst>
                                    <p:cond delay="0"/>
                                  </p:stCondLst>
                                  <p:childTnLst>
                                    <p:set>
                                      <p:cBhvr>
                                        <p:cTn id="57" dur="1" fill="hold">
                                          <p:stCondLst>
                                            <p:cond delay="0"/>
                                          </p:stCondLst>
                                        </p:cTn>
                                        <p:tgtEl>
                                          <p:spTgt spid="441"/>
                                        </p:tgtEl>
                                        <p:attrNameLst>
                                          <p:attrName>style.visibility</p:attrName>
                                        </p:attrNameLst>
                                      </p:cBhvr>
                                      <p:to>
                                        <p:strVal val="visible"/>
                                      </p:to>
                                    </p:set>
                                    <p:anim calcmode="lin" valueType="num">
                                      <p:cBhvr>
                                        <p:cTn id="58" dur="500" fill="hold"/>
                                        <p:tgtEl>
                                          <p:spTgt spid="441"/>
                                        </p:tgtEl>
                                        <p:attrNameLst>
                                          <p:attrName>ppt_w</p:attrName>
                                        </p:attrNameLst>
                                      </p:cBhvr>
                                      <p:tavLst>
                                        <p:tav tm="0">
                                          <p:val>
                                            <p:fltVal val="0"/>
                                          </p:val>
                                        </p:tav>
                                        <p:tav tm="100000">
                                          <p:val>
                                            <p:strVal val="#ppt_w"/>
                                          </p:val>
                                        </p:tav>
                                      </p:tavLst>
                                    </p:anim>
                                    <p:anim calcmode="lin" valueType="num">
                                      <p:cBhvr>
                                        <p:cTn id="59" dur="500" fill="hold"/>
                                        <p:tgtEl>
                                          <p:spTgt spid="441"/>
                                        </p:tgtEl>
                                        <p:attrNameLst>
                                          <p:attrName>ppt_h</p:attrName>
                                        </p:attrNameLst>
                                      </p:cBhvr>
                                      <p:tavLst>
                                        <p:tav tm="0">
                                          <p:val>
                                            <p:fltVal val="0"/>
                                          </p:val>
                                        </p:tav>
                                        <p:tav tm="100000">
                                          <p:val>
                                            <p:strVal val="#ppt_h"/>
                                          </p:val>
                                        </p:tav>
                                      </p:tavLst>
                                    </p:anim>
                                    <p:animEffect transition="in" filter="fade">
                                      <p:cBhvr>
                                        <p:cTn id="60" dur="500"/>
                                        <p:tgtEl>
                                          <p:spTgt spid="441"/>
                                        </p:tgtEl>
                                      </p:cBhvr>
                                    </p:animEffect>
                                  </p:childTnLst>
                                </p:cTn>
                              </p:par>
                            </p:childTnLst>
                          </p:cTn>
                        </p:par>
                        <p:par>
                          <p:cTn id="61" fill="hold">
                            <p:stCondLst>
                              <p:cond delay="5500"/>
                            </p:stCondLst>
                            <p:childTnLst>
                              <p:par>
                                <p:cTn id="62" presetID="53" presetClass="entr" presetSubtype="16" fill="hold" grpId="0" nodeType="afterEffect">
                                  <p:stCondLst>
                                    <p:cond delay="0"/>
                                  </p:stCondLst>
                                  <p:childTnLst>
                                    <p:set>
                                      <p:cBhvr>
                                        <p:cTn id="63" dur="1" fill="hold">
                                          <p:stCondLst>
                                            <p:cond delay="0"/>
                                          </p:stCondLst>
                                        </p:cTn>
                                        <p:tgtEl>
                                          <p:spTgt spid="440"/>
                                        </p:tgtEl>
                                        <p:attrNameLst>
                                          <p:attrName>style.visibility</p:attrName>
                                        </p:attrNameLst>
                                      </p:cBhvr>
                                      <p:to>
                                        <p:strVal val="visible"/>
                                      </p:to>
                                    </p:set>
                                    <p:anim calcmode="lin" valueType="num">
                                      <p:cBhvr>
                                        <p:cTn id="64" dur="500" fill="hold"/>
                                        <p:tgtEl>
                                          <p:spTgt spid="440"/>
                                        </p:tgtEl>
                                        <p:attrNameLst>
                                          <p:attrName>ppt_w</p:attrName>
                                        </p:attrNameLst>
                                      </p:cBhvr>
                                      <p:tavLst>
                                        <p:tav tm="0">
                                          <p:val>
                                            <p:fltVal val="0"/>
                                          </p:val>
                                        </p:tav>
                                        <p:tav tm="100000">
                                          <p:val>
                                            <p:strVal val="#ppt_w"/>
                                          </p:val>
                                        </p:tav>
                                      </p:tavLst>
                                    </p:anim>
                                    <p:anim calcmode="lin" valueType="num">
                                      <p:cBhvr>
                                        <p:cTn id="65" dur="500" fill="hold"/>
                                        <p:tgtEl>
                                          <p:spTgt spid="440"/>
                                        </p:tgtEl>
                                        <p:attrNameLst>
                                          <p:attrName>ppt_h</p:attrName>
                                        </p:attrNameLst>
                                      </p:cBhvr>
                                      <p:tavLst>
                                        <p:tav tm="0">
                                          <p:val>
                                            <p:fltVal val="0"/>
                                          </p:val>
                                        </p:tav>
                                        <p:tav tm="100000">
                                          <p:val>
                                            <p:strVal val="#ppt_h"/>
                                          </p:val>
                                        </p:tav>
                                      </p:tavLst>
                                    </p:anim>
                                    <p:animEffect transition="in" filter="fade">
                                      <p:cBhvr>
                                        <p:cTn id="66" dur="500"/>
                                        <p:tgtEl>
                                          <p:spTgt spid="440"/>
                                        </p:tgtEl>
                                      </p:cBhvr>
                                    </p:animEffect>
                                  </p:childTnLst>
                                </p:cTn>
                              </p:par>
                            </p:childTnLst>
                          </p:cTn>
                        </p:par>
                        <p:par>
                          <p:cTn id="67" fill="hold">
                            <p:stCondLst>
                              <p:cond delay="6000"/>
                            </p:stCondLst>
                            <p:childTnLst>
                              <p:par>
                                <p:cTn id="68" presetID="53" presetClass="entr" presetSubtype="16" fill="hold" grpId="0" nodeType="afterEffect">
                                  <p:stCondLst>
                                    <p:cond delay="0"/>
                                  </p:stCondLst>
                                  <p:childTnLst>
                                    <p:set>
                                      <p:cBhvr>
                                        <p:cTn id="69" dur="1" fill="hold">
                                          <p:stCondLst>
                                            <p:cond delay="0"/>
                                          </p:stCondLst>
                                        </p:cTn>
                                        <p:tgtEl>
                                          <p:spTgt spid="439"/>
                                        </p:tgtEl>
                                        <p:attrNameLst>
                                          <p:attrName>style.visibility</p:attrName>
                                        </p:attrNameLst>
                                      </p:cBhvr>
                                      <p:to>
                                        <p:strVal val="visible"/>
                                      </p:to>
                                    </p:set>
                                    <p:anim calcmode="lin" valueType="num">
                                      <p:cBhvr>
                                        <p:cTn id="70" dur="500" fill="hold"/>
                                        <p:tgtEl>
                                          <p:spTgt spid="439"/>
                                        </p:tgtEl>
                                        <p:attrNameLst>
                                          <p:attrName>ppt_w</p:attrName>
                                        </p:attrNameLst>
                                      </p:cBhvr>
                                      <p:tavLst>
                                        <p:tav tm="0">
                                          <p:val>
                                            <p:fltVal val="0"/>
                                          </p:val>
                                        </p:tav>
                                        <p:tav tm="100000">
                                          <p:val>
                                            <p:strVal val="#ppt_w"/>
                                          </p:val>
                                        </p:tav>
                                      </p:tavLst>
                                    </p:anim>
                                    <p:anim calcmode="lin" valueType="num">
                                      <p:cBhvr>
                                        <p:cTn id="71" dur="500" fill="hold"/>
                                        <p:tgtEl>
                                          <p:spTgt spid="439"/>
                                        </p:tgtEl>
                                        <p:attrNameLst>
                                          <p:attrName>ppt_h</p:attrName>
                                        </p:attrNameLst>
                                      </p:cBhvr>
                                      <p:tavLst>
                                        <p:tav tm="0">
                                          <p:val>
                                            <p:fltVal val="0"/>
                                          </p:val>
                                        </p:tav>
                                        <p:tav tm="100000">
                                          <p:val>
                                            <p:strVal val="#ppt_h"/>
                                          </p:val>
                                        </p:tav>
                                      </p:tavLst>
                                    </p:anim>
                                    <p:animEffect transition="in" filter="fade">
                                      <p:cBhvr>
                                        <p:cTn id="72" dur="500"/>
                                        <p:tgtEl>
                                          <p:spTgt spid="439"/>
                                        </p:tgtEl>
                                      </p:cBhvr>
                                    </p:animEffect>
                                  </p:childTnLst>
                                </p:cTn>
                              </p:par>
                            </p:childTnLst>
                          </p:cTn>
                        </p:par>
                        <p:par>
                          <p:cTn id="73" fill="hold">
                            <p:stCondLst>
                              <p:cond delay="6500"/>
                            </p:stCondLst>
                            <p:childTnLst>
                              <p:par>
                                <p:cTn id="74" presetID="53" presetClass="entr" presetSubtype="16" fill="hold" grpId="0" nodeType="afterEffect">
                                  <p:stCondLst>
                                    <p:cond delay="0"/>
                                  </p:stCondLst>
                                  <p:childTnLst>
                                    <p:set>
                                      <p:cBhvr>
                                        <p:cTn id="75" dur="1" fill="hold">
                                          <p:stCondLst>
                                            <p:cond delay="0"/>
                                          </p:stCondLst>
                                        </p:cTn>
                                        <p:tgtEl>
                                          <p:spTgt spid="438"/>
                                        </p:tgtEl>
                                        <p:attrNameLst>
                                          <p:attrName>style.visibility</p:attrName>
                                        </p:attrNameLst>
                                      </p:cBhvr>
                                      <p:to>
                                        <p:strVal val="visible"/>
                                      </p:to>
                                    </p:set>
                                    <p:anim calcmode="lin" valueType="num">
                                      <p:cBhvr>
                                        <p:cTn id="76" dur="500" fill="hold"/>
                                        <p:tgtEl>
                                          <p:spTgt spid="438"/>
                                        </p:tgtEl>
                                        <p:attrNameLst>
                                          <p:attrName>ppt_w</p:attrName>
                                        </p:attrNameLst>
                                      </p:cBhvr>
                                      <p:tavLst>
                                        <p:tav tm="0">
                                          <p:val>
                                            <p:fltVal val="0"/>
                                          </p:val>
                                        </p:tav>
                                        <p:tav tm="100000">
                                          <p:val>
                                            <p:strVal val="#ppt_w"/>
                                          </p:val>
                                        </p:tav>
                                      </p:tavLst>
                                    </p:anim>
                                    <p:anim calcmode="lin" valueType="num">
                                      <p:cBhvr>
                                        <p:cTn id="77" dur="500" fill="hold"/>
                                        <p:tgtEl>
                                          <p:spTgt spid="438"/>
                                        </p:tgtEl>
                                        <p:attrNameLst>
                                          <p:attrName>ppt_h</p:attrName>
                                        </p:attrNameLst>
                                      </p:cBhvr>
                                      <p:tavLst>
                                        <p:tav tm="0">
                                          <p:val>
                                            <p:fltVal val="0"/>
                                          </p:val>
                                        </p:tav>
                                        <p:tav tm="100000">
                                          <p:val>
                                            <p:strVal val="#ppt_h"/>
                                          </p:val>
                                        </p:tav>
                                      </p:tavLst>
                                    </p:anim>
                                    <p:animEffect transition="in" filter="fade">
                                      <p:cBhvr>
                                        <p:cTn id="78" dur="500"/>
                                        <p:tgtEl>
                                          <p:spTgt spid="438"/>
                                        </p:tgtEl>
                                      </p:cBhvr>
                                    </p:animEffect>
                                  </p:childTnLst>
                                </p:cTn>
                              </p:par>
                            </p:childTnLst>
                          </p:cTn>
                        </p:par>
                        <p:par>
                          <p:cTn id="79" fill="hold">
                            <p:stCondLst>
                              <p:cond delay="7000"/>
                            </p:stCondLst>
                            <p:childTnLst>
                              <p:par>
                                <p:cTn id="80" presetID="53" presetClass="entr" presetSubtype="16" fill="hold" grpId="0" nodeType="afterEffect">
                                  <p:stCondLst>
                                    <p:cond delay="0"/>
                                  </p:stCondLst>
                                  <p:childTnLst>
                                    <p:set>
                                      <p:cBhvr>
                                        <p:cTn id="81" dur="1" fill="hold">
                                          <p:stCondLst>
                                            <p:cond delay="0"/>
                                          </p:stCondLst>
                                        </p:cTn>
                                        <p:tgtEl>
                                          <p:spTgt spid="433"/>
                                        </p:tgtEl>
                                        <p:attrNameLst>
                                          <p:attrName>style.visibility</p:attrName>
                                        </p:attrNameLst>
                                      </p:cBhvr>
                                      <p:to>
                                        <p:strVal val="visible"/>
                                      </p:to>
                                    </p:set>
                                    <p:anim calcmode="lin" valueType="num">
                                      <p:cBhvr>
                                        <p:cTn id="82" dur="500" fill="hold"/>
                                        <p:tgtEl>
                                          <p:spTgt spid="433"/>
                                        </p:tgtEl>
                                        <p:attrNameLst>
                                          <p:attrName>ppt_w</p:attrName>
                                        </p:attrNameLst>
                                      </p:cBhvr>
                                      <p:tavLst>
                                        <p:tav tm="0">
                                          <p:val>
                                            <p:fltVal val="0"/>
                                          </p:val>
                                        </p:tav>
                                        <p:tav tm="100000">
                                          <p:val>
                                            <p:strVal val="#ppt_w"/>
                                          </p:val>
                                        </p:tav>
                                      </p:tavLst>
                                    </p:anim>
                                    <p:anim calcmode="lin" valueType="num">
                                      <p:cBhvr>
                                        <p:cTn id="83" dur="500" fill="hold"/>
                                        <p:tgtEl>
                                          <p:spTgt spid="433"/>
                                        </p:tgtEl>
                                        <p:attrNameLst>
                                          <p:attrName>ppt_h</p:attrName>
                                        </p:attrNameLst>
                                      </p:cBhvr>
                                      <p:tavLst>
                                        <p:tav tm="0">
                                          <p:val>
                                            <p:fltVal val="0"/>
                                          </p:val>
                                        </p:tav>
                                        <p:tav tm="100000">
                                          <p:val>
                                            <p:strVal val="#ppt_h"/>
                                          </p:val>
                                        </p:tav>
                                      </p:tavLst>
                                    </p:anim>
                                    <p:animEffect transition="in" filter="fade">
                                      <p:cBhvr>
                                        <p:cTn id="84" dur="500"/>
                                        <p:tgtEl>
                                          <p:spTgt spid="433"/>
                                        </p:tgtEl>
                                      </p:cBhvr>
                                    </p:animEffect>
                                  </p:childTnLst>
                                </p:cTn>
                              </p:par>
                            </p:childTnLst>
                          </p:cTn>
                        </p:par>
                        <p:par>
                          <p:cTn id="85" fill="hold">
                            <p:stCondLst>
                              <p:cond delay="7500"/>
                            </p:stCondLst>
                            <p:childTnLst>
                              <p:par>
                                <p:cTn id="86" presetID="16" presetClass="entr" presetSubtype="21" fill="hold" nodeType="afterEffect">
                                  <p:stCondLst>
                                    <p:cond delay="0"/>
                                  </p:stCondLst>
                                  <p:childTnLst>
                                    <p:set>
                                      <p:cBhvr>
                                        <p:cTn id="87" dur="1" fill="hold">
                                          <p:stCondLst>
                                            <p:cond delay="0"/>
                                          </p:stCondLst>
                                        </p:cTn>
                                        <p:tgtEl>
                                          <p:spTgt spid="6"/>
                                        </p:tgtEl>
                                        <p:attrNameLst>
                                          <p:attrName>style.visibility</p:attrName>
                                        </p:attrNameLst>
                                      </p:cBhvr>
                                      <p:to>
                                        <p:strVal val="visible"/>
                                      </p:to>
                                    </p:set>
                                    <p:animEffect transition="in" filter="barn(inVertical)">
                                      <p:cBhvr>
                                        <p:cTn id="88" dur="500"/>
                                        <p:tgtEl>
                                          <p:spTgt spid="6"/>
                                        </p:tgtEl>
                                      </p:cBhvr>
                                    </p:animEffect>
                                  </p:childTnLst>
                                </p:cTn>
                              </p:par>
                            </p:childTnLst>
                          </p:cTn>
                        </p:par>
                        <p:par>
                          <p:cTn id="89" fill="hold">
                            <p:stCondLst>
                              <p:cond delay="8000"/>
                            </p:stCondLst>
                            <p:childTnLst>
                              <p:par>
                                <p:cTn id="90" presetID="22" presetClass="entr" presetSubtype="8" fill="hold" grpId="0" nodeType="afterEffect">
                                  <p:stCondLst>
                                    <p:cond delay="0"/>
                                  </p:stCondLst>
                                  <p:childTnLst>
                                    <p:set>
                                      <p:cBhvr>
                                        <p:cTn id="91" dur="1" fill="hold">
                                          <p:stCondLst>
                                            <p:cond delay="0"/>
                                          </p:stCondLst>
                                        </p:cTn>
                                        <p:tgtEl>
                                          <p:spTgt spid="21"/>
                                        </p:tgtEl>
                                        <p:attrNameLst>
                                          <p:attrName>style.visibility</p:attrName>
                                        </p:attrNameLst>
                                      </p:cBhvr>
                                      <p:to>
                                        <p:strVal val="visible"/>
                                      </p:to>
                                    </p:set>
                                    <p:animEffect transition="in" filter="wipe(left)">
                                      <p:cBhvr>
                                        <p:cTn id="92" dur="500"/>
                                        <p:tgtEl>
                                          <p:spTgt spid="21"/>
                                        </p:tgtEl>
                                      </p:cBhvr>
                                    </p:animEffect>
                                  </p:childTnLst>
                                </p:cTn>
                              </p:par>
                            </p:childTnLst>
                          </p:cTn>
                        </p:par>
                        <p:par>
                          <p:cTn id="93" fill="hold">
                            <p:stCondLst>
                              <p:cond delay="8500"/>
                            </p:stCondLst>
                            <p:childTnLst>
                              <p:par>
                                <p:cTn id="94" presetID="22" presetClass="entr" presetSubtype="8" fill="hold" grpId="0" nodeType="afterEffect">
                                  <p:stCondLst>
                                    <p:cond delay="0"/>
                                  </p:stCondLst>
                                  <p:childTnLst>
                                    <p:set>
                                      <p:cBhvr>
                                        <p:cTn id="95" dur="1" fill="hold">
                                          <p:stCondLst>
                                            <p:cond delay="0"/>
                                          </p:stCondLst>
                                        </p:cTn>
                                        <p:tgtEl>
                                          <p:spTgt spid="446"/>
                                        </p:tgtEl>
                                        <p:attrNameLst>
                                          <p:attrName>style.visibility</p:attrName>
                                        </p:attrNameLst>
                                      </p:cBhvr>
                                      <p:to>
                                        <p:strVal val="visible"/>
                                      </p:to>
                                    </p:set>
                                    <p:animEffect transition="in" filter="wipe(left)">
                                      <p:cBhvr>
                                        <p:cTn id="96" dur="500"/>
                                        <p:tgtEl>
                                          <p:spTgt spid="446"/>
                                        </p:tgtEl>
                                      </p:cBhvr>
                                    </p:animEffect>
                                  </p:childTnLst>
                                </p:cTn>
                              </p:par>
                            </p:childTnLst>
                          </p:cTn>
                        </p:par>
                        <p:par>
                          <p:cTn id="97" fill="hold">
                            <p:stCondLst>
                              <p:cond delay="9000"/>
                            </p:stCondLst>
                            <p:childTnLst>
                              <p:par>
                                <p:cTn id="98" presetID="22" presetClass="entr" presetSubtype="8" fill="hold" grpId="0" nodeType="afterEffect">
                                  <p:stCondLst>
                                    <p:cond delay="0"/>
                                  </p:stCondLst>
                                  <p:childTnLst>
                                    <p:set>
                                      <p:cBhvr>
                                        <p:cTn id="99" dur="1" fill="hold">
                                          <p:stCondLst>
                                            <p:cond delay="0"/>
                                          </p:stCondLst>
                                        </p:cTn>
                                        <p:tgtEl>
                                          <p:spTgt spid="445"/>
                                        </p:tgtEl>
                                        <p:attrNameLst>
                                          <p:attrName>style.visibility</p:attrName>
                                        </p:attrNameLst>
                                      </p:cBhvr>
                                      <p:to>
                                        <p:strVal val="visible"/>
                                      </p:to>
                                    </p:set>
                                    <p:animEffect transition="in" filter="wipe(left)">
                                      <p:cBhvr>
                                        <p:cTn id="100" dur="500"/>
                                        <p:tgtEl>
                                          <p:spTgt spid="445"/>
                                        </p:tgtEl>
                                      </p:cBhvr>
                                    </p:animEffect>
                                  </p:childTnLst>
                                </p:cTn>
                              </p:par>
                            </p:childTnLst>
                          </p:cTn>
                        </p:par>
                        <p:par>
                          <p:cTn id="101" fill="hold">
                            <p:stCondLst>
                              <p:cond delay="9500"/>
                            </p:stCondLst>
                            <p:childTnLst>
                              <p:par>
                                <p:cTn id="102" presetID="22" presetClass="entr" presetSubtype="8" fill="hold" grpId="0" nodeType="afterEffect">
                                  <p:stCondLst>
                                    <p:cond delay="0"/>
                                  </p:stCondLst>
                                  <p:childTnLst>
                                    <p:set>
                                      <p:cBhvr>
                                        <p:cTn id="103" dur="1" fill="hold">
                                          <p:stCondLst>
                                            <p:cond delay="0"/>
                                          </p:stCondLst>
                                        </p:cTn>
                                        <p:tgtEl>
                                          <p:spTgt spid="444"/>
                                        </p:tgtEl>
                                        <p:attrNameLst>
                                          <p:attrName>style.visibility</p:attrName>
                                        </p:attrNameLst>
                                      </p:cBhvr>
                                      <p:to>
                                        <p:strVal val="visible"/>
                                      </p:to>
                                    </p:set>
                                    <p:animEffect transition="in" filter="wipe(left)">
                                      <p:cBhvr>
                                        <p:cTn id="104" dur="500"/>
                                        <p:tgtEl>
                                          <p:spTgt spid="444"/>
                                        </p:tgtEl>
                                      </p:cBhvr>
                                    </p:animEffect>
                                  </p:childTnLst>
                                </p:cTn>
                              </p:par>
                            </p:childTnLst>
                          </p:cTn>
                        </p:par>
                        <p:par>
                          <p:cTn id="105" fill="hold">
                            <p:stCondLst>
                              <p:cond delay="10000"/>
                            </p:stCondLst>
                            <p:childTnLst>
                              <p:par>
                                <p:cTn id="106" presetID="22" presetClass="entr" presetSubtype="8" fill="hold" grpId="0" nodeType="afterEffect">
                                  <p:stCondLst>
                                    <p:cond delay="0"/>
                                  </p:stCondLst>
                                  <p:childTnLst>
                                    <p:set>
                                      <p:cBhvr>
                                        <p:cTn id="107" dur="1" fill="hold">
                                          <p:stCondLst>
                                            <p:cond delay="0"/>
                                          </p:stCondLst>
                                        </p:cTn>
                                        <p:tgtEl>
                                          <p:spTgt spid="443"/>
                                        </p:tgtEl>
                                        <p:attrNameLst>
                                          <p:attrName>style.visibility</p:attrName>
                                        </p:attrNameLst>
                                      </p:cBhvr>
                                      <p:to>
                                        <p:strVal val="visible"/>
                                      </p:to>
                                    </p:set>
                                    <p:animEffect transition="in" filter="wipe(left)">
                                      <p:cBhvr>
                                        <p:cTn id="108" dur="500"/>
                                        <p:tgtEl>
                                          <p:spTgt spid="443"/>
                                        </p:tgtEl>
                                      </p:cBhvr>
                                    </p:animEffect>
                                  </p:childTnLst>
                                </p:cTn>
                              </p:par>
                            </p:childTnLst>
                          </p:cTn>
                        </p:par>
                        <p:par>
                          <p:cTn id="109" fill="hold">
                            <p:stCondLst>
                              <p:cond delay="10500"/>
                            </p:stCondLst>
                            <p:childTnLst>
                              <p:par>
                                <p:cTn id="110" presetID="10" presetClass="entr" presetSubtype="0" fill="hold" grpId="0" nodeType="afterEffect">
                                  <p:stCondLst>
                                    <p:cond delay="0"/>
                                  </p:stCondLst>
                                  <p:childTnLst>
                                    <p:set>
                                      <p:cBhvr>
                                        <p:cTn id="111" dur="1" fill="hold">
                                          <p:stCondLst>
                                            <p:cond delay="0"/>
                                          </p:stCondLst>
                                        </p:cTn>
                                        <p:tgtEl>
                                          <p:spTgt spid="469"/>
                                        </p:tgtEl>
                                        <p:attrNameLst>
                                          <p:attrName>style.visibility</p:attrName>
                                        </p:attrNameLst>
                                      </p:cBhvr>
                                      <p:to>
                                        <p:strVal val="visible"/>
                                      </p:to>
                                    </p:set>
                                    <p:animEffect transition="in" filter="fade">
                                      <p:cBhvr>
                                        <p:cTn id="112" dur="500"/>
                                        <p:tgtEl>
                                          <p:spTgt spid="469"/>
                                        </p:tgtEl>
                                      </p:cBhvr>
                                    </p:animEffect>
                                  </p:childTnLst>
                                </p:cTn>
                              </p:par>
                            </p:childTnLst>
                          </p:cTn>
                        </p:par>
                        <p:par>
                          <p:cTn id="113" fill="hold">
                            <p:stCondLst>
                              <p:cond delay="11000"/>
                            </p:stCondLst>
                            <p:childTnLst>
                              <p:par>
                                <p:cTn id="114" presetID="10" presetClass="entr" presetSubtype="0" fill="hold" grpId="0" nodeType="afterEffect">
                                  <p:stCondLst>
                                    <p:cond delay="0"/>
                                  </p:stCondLst>
                                  <p:childTnLst>
                                    <p:set>
                                      <p:cBhvr>
                                        <p:cTn id="115" dur="1" fill="hold">
                                          <p:stCondLst>
                                            <p:cond delay="0"/>
                                          </p:stCondLst>
                                        </p:cTn>
                                        <p:tgtEl>
                                          <p:spTgt spid="468"/>
                                        </p:tgtEl>
                                        <p:attrNameLst>
                                          <p:attrName>style.visibility</p:attrName>
                                        </p:attrNameLst>
                                      </p:cBhvr>
                                      <p:to>
                                        <p:strVal val="visible"/>
                                      </p:to>
                                    </p:set>
                                    <p:animEffect transition="in" filter="fade">
                                      <p:cBhvr>
                                        <p:cTn id="116" dur="500"/>
                                        <p:tgtEl>
                                          <p:spTgt spid="468"/>
                                        </p:tgtEl>
                                      </p:cBhvr>
                                    </p:animEffect>
                                  </p:childTnLst>
                                </p:cTn>
                              </p:par>
                            </p:childTnLst>
                          </p:cTn>
                        </p:par>
                        <p:par>
                          <p:cTn id="117" fill="hold">
                            <p:stCondLst>
                              <p:cond delay="11500"/>
                            </p:stCondLst>
                            <p:childTnLst>
                              <p:par>
                                <p:cTn id="118" presetID="22" presetClass="entr" presetSubtype="8" fill="hold" nodeType="afterEffect">
                                  <p:stCondLst>
                                    <p:cond delay="0"/>
                                  </p:stCondLst>
                                  <p:childTnLst>
                                    <p:set>
                                      <p:cBhvr>
                                        <p:cTn id="119" dur="1" fill="hold">
                                          <p:stCondLst>
                                            <p:cond delay="0"/>
                                          </p:stCondLst>
                                        </p:cTn>
                                        <p:tgtEl>
                                          <p:spTgt spid="39"/>
                                        </p:tgtEl>
                                        <p:attrNameLst>
                                          <p:attrName>style.visibility</p:attrName>
                                        </p:attrNameLst>
                                      </p:cBhvr>
                                      <p:to>
                                        <p:strVal val="visible"/>
                                      </p:to>
                                    </p:set>
                                    <p:animEffect transition="in" filter="wipe(left)">
                                      <p:cBhvr>
                                        <p:cTn id="120" dur="500"/>
                                        <p:tgtEl>
                                          <p:spTgt spid="39"/>
                                        </p:tgtEl>
                                      </p:cBhvr>
                                    </p:animEffect>
                                  </p:childTnLst>
                                </p:cTn>
                              </p:par>
                            </p:childTnLst>
                          </p:cTn>
                        </p:par>
                        <p:par>
                          <p:cTn id="121" fill="hold">
                            <p:stCondLst>
                              <p:cond delay="12000"/>
                            </p:stCondLst>
                            <p:childTnLst>
                              <p:par>
                                <p:cTn id="122" presetID="22" presetClass="entr" presetSubtype="8" fill="hold" nodeType="afterEffect">
                                  <p:stCondLst>
                                    <p:cond delay="0"/>
                                  </p:stCondLst>
                                  <p:childTnLst>
                                    <p:set>
                                      <p:cBhvr>
                                        <p:cTn id="123" dur="1" fill="hold">
                                          <p:stCondLst>
                                            <p:cond delay="0"/>
                                          </p:stCondLst>
                                        </p:cTn>
                                        <p:tgtEl>
                                          <p:spTgt spid="450"/>
                                        </p:tgtEl>
                                        <p:attrNameLst>
                                          <p:attrName>style.visibility</p:attrName>
                                        </p:attrNameLst>
                                      </p:cBhvr>
                                      <p:to>
                                        <p:strVal val="visible"/>
                                      </p:to>
                                    </p:set>
                                    <p:animEffect transition="in" filter="wipe(left)">
                                      <p:cBhvr>
                                        <p:cTn id="124" dur="500"/>
                                        <p:tgtEl>
                                          <p:spTgt spid="450"/>
                                        </p:tgtEl>
                                      </p:cBhvr>
                                    </p:animEffect>
                                  </p:childTnLst>
                                </p:cTn>
                              </p:par>
                            </p:childTnLst>
                          </p:cTn>
                        </p:par>
                        <p:par>
                          <p:cTn id="125" fill="hold">
                            <p:stCondLst>
                              <p:cond delay="12500"/>
                            </p:stCondLst>
                            <p:childTnLst>
                              <p:par>
                                <p:cTn id="126" presetID="22" presetClass="entr" presetSubtype="8" fill="hold" nodeType="afterEffect">
                                  <p:stCondLst>
                                    <p:cond delay="0"/>
                                  </p:stCondLst>
                                  <p:childTnLst>
                                    <p:set>
                                      <p:cBhvr>
                                        <p:cTn id="127" dur="1" fill="hold">
                                          <p:stCondLst>
                                            <p:cond delay="0"/>
                                          </p:stCondLst>
                                        </p:cTn>
                                        <p:tgtEl>
                                          <p:spTgt spid="456"/>
                                        </p:tgtEl>
                                        <p:attrNameLst>
                                          <p:attrName>style.visibility</p:attrName>
                                        </p:attrNameLst>
                                      </p:cBhvr>
                                      <p:to>
                                        <p:strVal val="visible"/>
                                      </p:to>
                                    </p:set>
                                    <p:animEffect transition="in" filter="wipe(left)">
                                      <p:cBhvr>
                                        <p:cTn id="128" dur="500"/>
                                        <p:tgtEl>
                                          <p:spTgt spid="456"/>
                                        </p:tgtEl>
                                      </p:cBhvr>
                                    </p:animEffect>
                                  </p:childTnLst>
                                </p:cTn>
                              </p:par>
                            </p:childTnLst>
                          </p:cTn>
                        </p:par>
                        <p:par>
                          <p:cTn id="129" fill="hold">
                            <p:stCondLst>
                              <p:cond delay="13000"/>
                            </p:stCondLst>
                            <p:childTnLst>
                              <p:par>
                                <p:cTn id="130" presetID="22" presetClass="entr" presetSubtype="8" fill="hold" nodeType="afterEffect">
                                  <p:stCondLst>
                                    <p:cond delay="0"/>
                                  </p:stCondLst>
                                  <p:childTnLst>
                                    <p:set>
                                      <p:cBhvr>
                                        <p:cTn id="131" dur="1" fill="hold">
                                          <p:stCondLst>
                                            <p:cond delay="0"/>
                                          </p:stCondLst>
                                        </p:cTn>
                                        <p:tgtEl>
                                          <p:spTgt spid="462"/>
                                        </p:tgtEl>
                                        <p:attrNameLst>
                                          <p:attrName>style.visibility</p:attrName>
                                        </p:attrNameLst>
                                      </p:cBhvr>
                                      <p:to>
                                        <p:strVal val="visible"/>
                                      </p:to>
                                    </p:set>
                                    <p:animEffect transition="in" filter="wipe(left)">
                                      <p:cBhvr>
                                        <p:cTn id="132" dur="500"/>
                                        <p:tgtEl>
                                          <p:spTgt spid="4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P spid="2" grpId="0" animBg="1"/>
      <p:bldP spid="432" grpId="0" animBg="1"/>
      <p:bldP spid="433" grpId="0" animBg="1"/>
      <p:bldP spid="434" grpId="0" animBg="1"/>
      <p:bldP spid="435" grpId="0" animBg="1"/>
      <p:bldP spid="436" grpId="0" animBg="1"/>
      <p:bldP spid="437" grpId="0" animBg="1"/>
      <p:bldP spid="438" grpId="0" animBg="1"/>
      <p:bldP spid="439" grpId="0" animBg="1"/>
      <p:bldP spid="440" grpId="0" animBg="1"/>
      <p:bldP spid="441" grpId="0" animBg="1"/>
      <p:bldP spid="21" grpId="0" animBg="1"/>
      <p:bldP spid="443" grpId="0" animBg="1"/>
      <p:bldP spid="444" grpId="0" animBg="1"/>
      <p:bldP spid="445" grpId="0" animBg="1"/>
      <p:bldP spid="446" grpId="0" animBg="1"/>
      <p:bldP spid="468" grpId="0"/>
      <p:bldP spid="469" grpId="0"/>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42</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Country Maps Timeline Sample</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p:cNvSpPr/>
          <p:nvPr/>
        </p:nvSpPr>
        <p:spPr>
          <a:xfrm>
            <a:off x="4490065" y="3616653"/>
            <a:ext cx="163868" cy="164155"/>
          </a:xfrm>
          <a:prstGeom prst="ellipse">
            <a:avLst/>
          </a:prstGeom>
          <a:solidFill>
            <a:schemeClr val="accent1"/>
          </a:solidFill>
          <a:ln>
            <a:solidFill>
              <a:schemeClr val="tx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8" name="Straight Connector 67"/>
          <p:cNvCxnSpPr/>
          <p:nvPr/>
        </p:nvCxnSpPr>
        <p:spPr>
          <a:xfrm>
            <a:off x="4572000" y="3884739"/>
            <a:ext cx="0" cy="2973261"/>
          </a:xfrm>
          <a:prstGeom prst="line">
            <a:avLst/>
          </a:prstGeom>
          <a:ln w="28575">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4502728" y="1904999"/>
            <a:ext cx="138545" cy="1625601"/>
            <a:chOff x="4502728" y="1428749"/>
            <a:chExt cx="138545" cy="1219201"/>
          </a:xfrm>
        </p:grpSpPr>
        <p:cxnSp>
          <p:nvCxnSpPr>
            <p:cNvPr id="71" name="Straight Connector 70"/>
            <p:cNvCxnSpPr/>
            <p:nvPr/>
          </p:nvCxnSpPr>
          <p:spPr>
            <a:xfrm>
              <a:off x="4572000" y="1567465"/>
              <a:ext cx="0" cy="1080485"/>
            </a:xfrm>
            <a:prstGeom prst="line">
              <a:avLst/>
            </a:prstGeom>
            <a:ln w="28575">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6" name="Flowchart: Off-page Connector 15"/>
            <p:cNvSpPr/>
            <p:nvPr/>
          </p:nvSpPr>
          <p:spPr>
            <a:xfrm>
              <a:off x="4502728" y="1428749"/>
              <a:ext cx="138545" cy="125947"/>
            </a:xfrm>
            <a:prstGeom prst="flowChartOffpageConnector">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8" name="Group 47"/>
          <p:cNvGrpSpPr/>
          <p:nvPr/>
        </p:nvGrpSpPr>
        <p:grpSpPr>
          <a:xfrm>
            <a:off x="5010379" y="3762130"/>
            <a:ext cx="2230818" cy="434660"/>
            <a:chOff x="4311374" y="1566366"/>
            <a:chExt cx="2453900" cy="477290"/>
          </a:xfrm>
        </p:grpSpPr>
        <p:grpSp>
          <p:nvGrpSpPr>
            <p:cNvPr id="49" name="Group 48"/>
            <p:cNvGrpSpPr/>
            <p:nvPr/>
          </p:nvGrpSpPr>
          <p:grpSpPr>
            <a:xfrm>
              <a:off x="4311374" y="1566366"/>
              <a:ext cx="1207783" cy="477290"/>
              <a:chOff x="4136766" y="1548236"/>
              <a:chExt cx="1207783" cy="477290"/>
            </a:xfrm>
          </p:grpSpPr>
          <p:grpSp>
            <p:nvGrpSpPr>
              <p:cNvPr id="56" name="Group 55"/>
              <p:cNvGrpSpPr/>
              <p:nvPr/>
            </p:nvGrpSpPr>
            <p:grpSpPr>
              <a:xfrm>
                <a:off x="4136766" y="1548236"/>
                <a:ext cx="477290" cy="477290"/>
                <a:chOff x="4323557" y="1902669"/>
                <a:chExt cx="477290" cy="477290"/>
              </a:xfrm>
            </p:grpSpPr>
            <p:sp>
              <p:nvSpPr>
                <p:cNvPr id="58" name="Oval 57"/>
                <p:cNvSpPr/>
                <p:nvPr/>
              </p:nvSpPr>
              <p:spPr>
                <a:xfrm>
                  <a:off x="4323557" y="1902669"/>
                  <a:ext cx="477290" cy="4772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grpSp>
              <p:nvGrpSpPr>
                <p:cNvPr id="59" name="Group 58"/>
                <p:cNvGrpSpPr/>
                <p:nvPr/>
              </p:nvGrpSpPr>
              <p:grpSpPr>
                <a:xfrm>
                  <a:off x="4493717" y="2003624"/>
                  <a:ext cx="136970" cy="287916"/>
                  <a:chOff x="6489762" y="1755581"/>
                  <a:chExt cx="85046" cy="216315"/>
                </a:xfrm>
                <a:solidFill>
                  <a:schemeClr val="bg1"/>
                </a:solidFill>
              </p:grpSpPr>
              <p:sp>
                <p:nvSpPr>
                  <p:cNvPr id="60" name="Freeform 12"/>
                  <p:cNvSpPr>
                    <a:spLocks/>
                  </p:cNvSpPr>
                  <p:nvPr/>
                </p:nvSpPr>
                <p:spPr bwMode="auto">
                  <a:xfrm>
                    <a:off x="6489762" y="1792558"/>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61" name="Oval 13"/>
                  <p:cNvSpPr>
                    <a:spLocks noChangeArrowheads="1"/>
                  </p:cNvSpPr>
                  <p:nvPr/>
                </p:nvSpPr>
                <p:spPr bwMode="auto">
                  <a:xfrm>
                    <a:off x="6515646" y="1755581"/>
                    <a:ext cx="33741" cy="33741"/>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grpSp>
          <p:sp>
            <p:nvSpPr>
              <p:cNvPr id="57" name="Content Placeholder 2"/>
              <p:cNvSpPr txBox="1">
                <a:spLocks/>
              </p:cNvSpPr>
              <p:nvPr/>
            </p:nvSpPr>
            <p:spPr>
              <a:xfrm>
                <a:off x="4566337"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88%</a:t>
                </a:r>
                <a:endParaRPr lang="en-US" sz="1050" b="1" dirty="0" smtClean="0">
                  <a:solidFill>
                    <a:schemeClr val="tx1"/>
                  </a:solidFill>
                </a:endParaRPr>
              </a:p>
            </p:txBody>
          </p:sp>
        </p:grpSp>
        <p:grpSp>
          <p:nvGrpSpPr>
            <p:cNvPr id="50" name="Group 49"/>
            <p:cNvGrpSpPr/>
            <p:nvPr/>
          </p:nvGrpSpPr>
          <p:grpSpPr>
            <a:xfrm>
              <a:off x="5540804" y="1566366"/>
              <a:ext cx="1224470" cy="477290"/>
              <a:chOff x="5344652" y="1548236"/>
              <a:chExt cx="1224470" cy="477290"/>
            </a:xfrm>
          </p:grpSpPr>
          <p:sp>
            <p:nvSpPr>
              <p:cNvPr id="51" name="Oval 50"/>
              <p:cNvSpPr/>
              <p:nvPr/>
            </p:nvSpPr>
            <p:spPr>
              <a:xfrm>
                <a:off x="5344652" y="1548236"/>
                <a:ext cx="477291" cy="4772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2" name="Content Placeholder 2"/>
              <p:cNvSpPr txBox="1">
                <a:spLocks/>
              </p:cNvSpPr>
              <p:nvPr/>
            </p:nvSpPr>
            <p:spPr>
              <a:xfrm>
                <a:off x="5790910"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a:solidFill>
                      <a:schemeClr val="tx1"/>
                    </a:solidFill>
                  </a:rPr>
                  <a:t>1</a:t>
                </a:r>
                <a:r>
                  <a:rPr lang="en-US" sz="1800" b="1" dirty="0" smtClean="0">
                    <a:solidFill>
                      <a:schemeClr val="tx1"/>
                    </a:solidFill>
                  </a:rPr>
                  <a:t>2%</a:t>
                </a:r>
                <a:endParaRPr lang="en-US" sz="1050" b="1" dirty="0" smtClean="0">
                  <a:solidFill>
                    <a:schemeClr val="tx1"/>
                  </a:solidFill>
                </a:endParaRPr>
              </a:p>
            </p:txBody>
          </p:sp>
          <p:grpSp>
            <p:nvGrpSpPr>
              <p:cNvPr id="53" name="Group 52"/>
              <p:cNvGrpSpPr/>
              <p:nvPr/>
            </p:nvGrpSpPr>
            <p:grpSpPr>
              <a:xfrm>
                <a:off x="5505006" y="1645174"/>
                <a:ext cx="156586" cy="279095"/>
                <a:chOff x="6999665" y="2485861"/>
                <a:chExt cx="97227" cy="209688"/>
              </a:xfrm>
              <a:solidFill>
                <a:schemeClr val="bg1"/>
              </a:solidFill>
            </p:grpSpPr>
            <p:sp>
              <p:nvSpPr>
                <p:cNvPr id="54" name="Oval 53"/>
                <p:cNvSpPr>
                  <a:spLocks noChangeArrowheads="1"/>
                </p:cNvSpPr>
                <p:nvPr/>
              </p:nvSpPr>
              <p:spPr bwMode="auto">
                <a:xfrm>
                  <a:off x="7032445" y="2485861"/>
                  <a:ext cx="30916" cy="31812"/>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55" name="Freeform 7"/>
                <p:cNvSpPr>
                  <a:spLocks/>
                </p:cNvSpPr>
                <p:nvPr/>
              </p:nvSpPr>
              <p:spPr bwMode="auto">
                <a:xfrm>
                  <a:off x="6999665" y="2523945"/>
                  <a:ext cx="97227" cy="171604"/>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grpSp>
      </p:grpSp>
      <p:grpSp>
        <p:nvGrpSpPr>
          <p:cNvPr id="62" name="Group 61"/>
          <p:cNvGrpSpPr/>
          <p:nvPr/>
        </p:nvGrpSpPr>
        <p:grpSpPr>
          <a:xfrm>
            <a:off x="5010379" y="4516541"/>
            <a:ext cx="2700627" cy="665059"/>
            <a:chOff x="6553200" y="2911156"/>
            <a:chExt cx="2029021" cy="498794"/>
          </a:xfrm>
        </p:grpSpPr>
        <p:sp>
          <p:nvSpPr>
            <p:cNvPr id="63" name="Content Placeholder 2"/>
            <p:cNvSpPr txBox="1">
              <a:spLocks/>
            </p:cNvSpPr>
            <p:nvPr/>
          </p:nvSpPr>
          <p:spPr>
            <a:xfrm>
              <a:off x="6809002" y="291115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tx1"/>
                  </a:solidFill>
                </a:rPr>
                <a:t>69% From Home</a:t>
              </a:r>
              <a:endParaRPr lang="en-US" sz="1000" b="1" dirty="0" smtClean="0">
                <a:solidFill>
                  <a:schemeClr val="tx1"/>
                </a:solidFill>
              </a:endParaRPr>
            </a:p>
          </p:txBody>
        </p:sp>
        <p:sp>
          <p:nvSpPr>
            <p:cNvPr id="64" name="Content Placeholder 2"/>
            <p:cNvSpPr txBox="1">
              <a:spLocks/>
            </p:cNvSpPr>
            <p:nvPr/>
          </p:nvSpPr>
          <p:spPr>
            <a:xfrm>
              <a:off x="6819955" y="3097676"/>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sp>
          <p:nvSpPr>
            <p:cNvPr id="65" name="Freeform 12"/>
            <p:cNvSpPr>
              <a:spLocks/>
            </p:cNvSpPr>
            <p:nvPr/>
          </p:nvSpPr>
          <p:spPr bwMode="auto">
            <a:xfrm>
              <a:off x="6553200" y="2975412"/>
              <a:ext cx="271992" cy="240269"/>
            </a:xfrm>
            <a:custGeom>
              <a:avLst/>
              <a:gdLst>
                <a:gd name="T0" fmla="*/ 359 w 367"/>
                <a:gd name="T1" fmla="*/ 169 h 324"/>
                <a:gd name="T2" fmla="*/ 199 w 367"/>
                <a:gd name="T3" fmla="*/ 8 h 324"/>
                <a:gd name="T4" fmla="*/ 169 w 367"/>
                <a:gd name="T5" fmla="*/ 8 h 324"/>
                <a:gd name="T6" fmla="*/ 8 w 367"/>
                <a:gd name="T7" fmla="*/ 169 h 324"/>
                <a:gd name="T8" fmla="*/ 15 w 367"/>
                <a:gd name="T9" fmla="*/ 184 h 324"/>
                <a:gd name="T10" fmla="*/ 49 w 367"/>
                <a:gd name="T11" fmla="*/ 184 h 324"/>
                <a:gd name="T12" fmla="*/ 49 w 367"/>
                <a:gd name="T13" fmla="*/ 308 h 324"/>
                <a:gd name="T14" fmla="*/ 65 w 367"/>
                <a:gd name="T15" fmla="*/ 324 h 324"/>
                <a:gd name="T16" fmla="*/ 143 w 367"/>
                <a:gd name="T17" fmla="*/ 324 h 324"/>
                <a:gd name="T18" fmla="*/ 143 w 367"/>
                <a:gd name="T19" fmla="*/ 200 h 324"/>
                <a:gd name="T20" fmla="*/ 225 w 367"/>
                <a:gd name="T21" fmla="*/ 200 h 324"/>
                <a:gd name="T22" fmla="*/ 225 w 367"/>
                <a:gd name="T23" fmla="*/ 324 h 324"/>
                <a:gd name="T24" fmla="*/ 306 w 367"/>
                <a:gd name="T25" fmla="*/ 324 h 324"/>
                <a:gd name="T26" fmla="*/ 319 w 367"/>
                <a:gd name="T27" fmla="*/ 308 h 324"/>
                <a:gd name="T28" fmla="*/ 319 w 367"/>
                <a:gd name="T29" fmla="*/ 184 h 324"/>
                <a:gd name="T30" fmla="*/ 352 w 367"/>
                <a:gd name="T31" fmla="*/ 184 h 324"/>
                <a:gd name="T32" fmla="*/ 359 w 367"/>
                <a:gd name="T33" fmla="*/ 16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324">
                  <a:moveTo>
                    <a:pt x="359" y="169"/>
                  </a:moveTo>
                  <a:cubicBezTo>
                    <a:pt x="199" y="8"/>
                    <a:pt x="199" y="8"/>
                    <a:pt x="199" y="8"/>
                  </a:cubicBezTo>
                  <a:cubicBezTo>
                    <a:pt x="190" y="0"/>
                    <a:pt x="177" y="0"/>
                    <a:pt x="169" y="8"/>
                  </a:cubicBezTo>
                  <a:cubicBezTo>
                    <a:pt x="8" y="169"/>
                    <a:pt x="8" y="169"/>
                    <a:pt x="8" y="169"/>
                  </a:cubicBezTo>
                  <a:cubicBezTo>
                    <a:pt x="0" y="177"/>
                    <a:pt x="3" y="184"/>
                    <a:pt x="15" y="184"/>
                  </a:cubicBezTo>
                  <a:cubicBezTo>
                    <a:pt x="49" y="184"/>
                    <a:pt x="49" y="184"/>
                    <a:pt x="49" y="184"/>
                  </a:cubicBezTo>
                  <a:cubicBezTo>
                    <a:pt x="49" y="308"/>
                    <a:pt x="49" y="308"/>
                    <a:pt x="49" y="308"/>
                  </a:cubicBezTo>
                  <a:cubicBezTo>
                    <a:pt x="49" y="317"/>
                    <a:pt x="49" y="324"/>
                    <a:pt x="65" y="324"/>
                  </a:cubicBezTo>
                  <a:cubicBezTo>
                    <a:pt x="143" y="324"/>
                    <a:pt x="143" y="324"/>
                    <a:pt x="143" y="324"/>
                  </a:cubicBezTo>
                  <a:cubicBezTo>
                    <a:pt x="143" y="200"/>
                    <a:pt x="143" y="200"/>
                    <a:pt x="143" y="200"/>
                  </a:cubicBezTo>
                  <a:cubicBezTo>
                    <a:pt x="225" y="200"/>
                    <a:pt x="225" y="200"/>
                    <a:pt x="225" y="200"/>
                  </a:cubicBezTo>
                  <a:cubicBezTo>
                    <a:pt x="225" y="324"/>
                    <a:pt x="225" y="324"/>
                    <a:pt x="225" y="324"/>
                  </a:cubicBezTo>
                  <a:cubicBezTo>
                    <a:pt x="306" y="324"/>
                    <a:pt x="306" y="324"/>
                    <a:pt x="306" y="324"/>
                  </a:cubicBezTo>
                  <a:cubicBezTo>
                    <a:pt x="319" y="324"/>
                    <a:pt x="319" y="317"/>
                    <a:pt x="319" y="308"/>
                  </a:cubicBezTo>
                  <a:cubicBezTo>
                    <a:pt x="319" y="184"/>
                    <a:pt x="319" y="184"/>
                    <a:pt x="319" y="184"/>
                  </a:cubicBezTo>
                  <a:cubicBezTo>
                    <a:pt x="352" y="184"/>
                    <a:pt x="352" y="184"/>
                    <a:pt x="352" y="184"/>
                  </a:cubicBezTo>
                  <a:cubicBezTo>
                    <a:pt x="364" y="184"/>
                    <a:pt x="367" y="177"/>
                    <a:pt x="359" y="16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4" name="Group 3"/>
          <p:cNvGrpSpPr/>
          <p:nvPr/>
        </p:nvGrpSpPr>
        <p:grpSpPr>
          <a:xfrm>
            <a:off x="5010379" y="2542930"/>
            <a:ext cx="3752621" cy="1037108"/>
            <a:chOff x="5105400" y="1733550"/>
            <a:chExt cx="2819400" cy="777831"/>
          </a:xfrm>
        </p:grpSpPr>
        <p:sp>
          <p:nvSpPr>
            <p:cNvPr id="47" name="Content Placeholder 2"/>
            <p:cNvSpPr txBox="1">
              <a:spLocks/>
            </p:cNvSpPr>
            <p:nvPr/>
          </p:nvSpPr>
          <p:spPr>
            <a:xfrm>
              <a:off x="5105400" y="1733550"/>
              <a:ext cx="2819400"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1"/>
                  </a:solidFill>
                  <a:latin typeface="+mj-lt"/>
                </a:rPr>
                <a:t>Honduras</a:t>
              </a:r>
            </a:p>
          </p:txBody>
        </p:sp>
        <p:sp>
          <p:nvSpPr>
            <p:cNvPr id="66" name="Content Placeholder 2"/>
            <p:cNvSpPr txBox="1">
              <a:spLocks/>
            </p:cNvSpPr>
            <p:nvPr/>
          </p:nvSpPr>
          <p:spPr>
            <a:xfrm>
              <a:off x="5119151" y="2135022"/>
              <a:ext cx="2008599" cy="37635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grpSp>
      <p:cxnSp>
        <p:nvCxnSpPr>
          <p:cNvPr id="67" name="Straight Connector 66"/>
          <p:cNvCxnSpPr/>
          <p:nvPr/>
        </p:nvCxnSpPr>
        <p:spPr>
          <a:xfrm>
            <a:off x="5210083" y="4343400"/>
            <a:ext cx="1724221" cy="0"/>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677172" y="2917409"/>
            <a:ext cx="3542618" cy="1960161"/>
            <a:chOff x="838200" y="2114550"/>
            <a:chExt cx="3220562" cy="1617133"/>
          </a:xfrm>
        </p:grpSpPr>
        <p:sp>
          <p:nvSpPr>
            <p:cNvPr id="46" name="Freeform 268"/>
            <p:cNvSpPr>
              <a:spLocks noChangeAspect="1"/>
            </p:cNvSpPr>
            <p:nvPr/>
          </p:nvSpPr>
          <p:spPr bwMode="gray">
            <a:xfrm>
              <a:off x="838200" y="2114550"/>
              <a:ext cx="3220562" cy="1617133"/>
            </a:xfrm>
            <a:custGeom>
              <a:avLst/>
              <a:gdLst/>
              <a:ahLst/>
              <a:cxnLst>
                <a:cxn ang="0">
                  <a:pos x="326" y="54"/>
                </a:cxn>
                <a:cxn ang="0">
                  <a:pos x="309" y="65"/>
                </a:cxn>
                <a:cxn ang="0">
                  <a:pos x="290" y="70"/>
                </a:cxn>
                <a:cxn ang="0">
                  <a:pos x="266" y="75"/>
                </a:cxn>
                <a:cxn ang="0">
                  <a:pos x="259" y="68"/>
                </a:cxn>
                <a:cxn ang="0">
                  <a:pos x="252" y="70"/>
                </a:cxn>
                <a:cxn ang="0">
                  <a:pos x="246" y="72"/>
                </a:cxn>
                <a:cxn ang="0">
                  <a:pos x="239" y="92"/>
                </a:cxn>
                <a:cxn ang="0">
                  <a:pos x="226" y="97"/>
                </a:cxn>
                <a:cxn ang="0">
                  <a:pos x="220" y="104"/>
                </a:cxn>
                <a:cxn ang="0">
                  <a:pos x="213" y="112"/>
                </a:cxn>
                <a:cxn ang="0">
                  <a:pos x="205" y="115"/>
                </a:cxn>
                <a:cxn ang="0">
                  <a:pos x="196" y="117"/>
                </a:cxn>
                <a:cxn ang="0">
                  <a:pos x="181" y="108"/>
                </a:cxn>
                <a:cxn ang="0">
                  <a:pos x="171" y="126"/>
                </a:cxn>
                <a:cxn ang="0">
                  <a:pos x="149" y="126"/>
                </a:cxn>
                <a:cxn ang="0">
                  <a:pos x="148" y="149"/>
                </a:cxn>
                <a:cxn ang="0">
                  <a:pos x="139" y="155"/>
                </a:cxn>
                <a:cxn ang="0">
                  <a:pos x="132" y="165"/>
                </a:cxn>
                <a:cxn ang="0">
                  <a:pos x="115" y="163"/>
                </a:cxn>
                <a:cxn ang="0">
                  <a:pos x="107" y="152"/>
                </a:cxn>
                <a:cxn ang="0">
                  <a:pos x="99" y="144"/>
                </a:cxn>
                <a:cxn ang="0">
                  <a:pos x="90" y="142"/>
                </a:cxn>
                <a:cxn ang="0">
                  <a:pos x="90" y="123"/>
                </a:cxn>
                <a:cxn ang="0">
                  <a:pos x="76" y="115"/>
                </a:cxn>
                <a:cxn ang="0">
                  <a:pos x="67" y="114"/>
                </a:cxn>
                <a:cxn ang="0">
                  <a:pos x="57" y="119"/>
                </a:cxn>
                <a:cxn ang="0">
                  <a:pos x="49" y="114"/>
                </a:cxn>
                <a:cxn ang="0">
                  <a:pos x="42" y="112"/>
                </a:cxn>
                <a:cxn ang="0">
                  <a:pos x="38" y="106"/>
                </a:cxn>
                <a:cxn ang="0">
                  <a:pos x="26" y="101"/>
                </a:cxn>
                <a:cxn ang="0">
                  <a:pos x="19" y="90"/>
                </a:cxn>
                <a:cxn ang="0">
                  <a:pos x="0" y="86"/>
                </a:cxn>
                <a:cxn ang="0">
                  <a:pos x="5" y="80"/>
                </a:cxn>
                <a:cxn ang="0">
                  <a:pos x="13" y="71"/>
                </a:cxn>
                <a:cxn ang="0">
                  <a:pos x="10" y="65"/>
                </a:cxn>
                <a:cxn ang="0">
                  <a:pos x="11" y="56"/>
                </a:cxn>
                <a:cxn ang="0">
                  <a:pos x="21" y="49"/>
                </a:cxn>
                <a:cxn ang="0">
                  <a:pos x="38" y="37"/>
                </a:cxn>
                <a:cxn ang="0">
                  <a:pos x="59" y="18"/>
                </a:cxn>
                <a:cxn ang="0">
                  <a:pos x="74" y="13"/>
                </a:cxn>
                <a:cxn ang="0">
                  <a:pos x="92" y="7"/>
                </a:cxn>
                <a:cxn ang="0">
                  <a:pos x="124" y="11"/>
                </a:cxn>
                <a:cxn ang="0">
                  <a:pos x="166" y="7"/>
                </a:cxn>
                <a:cxn ang="0">
                  <a:pos x="183" y="5"/>
                </a:cxn>
                <a:cxn ang="0">
                  <a:pos x="199" y="0"/>
                </a:cxn>
                <a:cxn ang="0">
                  <a:pos x="209" y="5"/>
                </a:cxn>
                <a:cxn ang="0">
                  <a:pos x="231" y="1"/>
                </a:cxn>
                <a:cxn ang="0">
                  <a:pos x="245" y="2"/>
                </a:cxn>
                <a:cxn ang="0">
                  <a:pos x="271" y="9"/>
                </a:cxn>
                <a:cxn ang="0">
                  <a:pos x="293" y="16"/>
                </a:cxn>
                <a:cxn ang="0">
                  <a:pos x="327" y="38"/>
                </a:cxn>
                <a:cxn ang="0">
                  <a:pos x="337" y="52"/>
                </a:cxn>
              </a:cxnLst>
              <a:rect l="0" t="0" r="r" b="b"/>
              <a:pathLst>
                <a:path w="337" h="166">
                  <a:moveTo>
                    <a:pt x="337" y="54"/>
                  </a:moveTo>
                  <a:lnTo>
                    <a:pt x="326" y="54"/>
                  </a:lnTo>
                  <a:lnTo>
                    <a:pt x="312" y="60"/>
                  </a:lnTo>
                  <a:lnTo>
                    <a:pt x="309" y="65"/>
                  </a:lnTo>
                  <a:lnTo>
                    <a:pt x="300" y="70"/>
                  </a:lnTo>
                  <a:lnTo>
                    <a:pt x="290" y="70"/>
                  </a:lnTo>
                  <a:lnTo>
                    <a:pt x="283" y="75"/>
                  </a:lnTo>
                  <a:lnTo>
                    <a:pt x="266" y="75"/>
                  </a:lnTo>
                  <a:lnTo>
                    <a:pt x="263" y="72"/>
                  </a:lnTo>
                  <a:lnTo>
                    <a:pt x="259" y="68"/>
                  </a:lnTo>
                  <a:lnTo>
                    <a:pt x="253" y="66"/>
                  </a:lnTo>
                  <a:lnTo>
                    <a:pt x="252" y="70"/>
                  </a:lnTo>
                  <a:lnTo>
                    <a:pt x="250" y="71"/>
                  </a:lnTo>
                  <a:lnTo>
                    <a:pt x="246" y="72"/>
                  </a:lnTo>
                  <a:lnTo>
                    <a:pt x="242" y="79"/>
                  </a:lnTo>
                  <a:lnTo>
                    <a:pt x="239" y="92"/>
                  </a:lnTo>
                  <a:lnTo>
                    <a:pt x="236" y="95"/>
                  </a:lnTo>
                  <a:lnTo>
                    <a:pt x="226" y="97"/>
                  </a:lnTo>
                  <a:lnTo>
                    <a:pt x="221" y="102"/>
                  </a:lnTo>
                  <a:lnTo>
                    <a:pt x="220" y="104"/>
                  </a:lnTo>
                  <a:lnTo>
                    <a:pt x="216" y="106"/>
                  </a:lnTo>
                  <a:lnTo>
                    <a:pt x="213" y="112"/>
                  </a:lnTo>
                  <a:lnTo>
                    <a:pt x="205" y="113"/>
                  </a:lnTo>
                  <a:lnTo>
                    <a:pt x="205" y="115"/>
                  </a:lnTo>
                  <a:lnTo>
                    <a:pt x="202" y="117"/>
                  </a:lnTo>
                  <a:lnTo>
                    <a:pt x="196" y="117"/>
                  </a:lnTo>
                  <a:lnTo>
                    <a:pt x="188" y="111"/>
                  </a:lnTo>
                  <a:lnTo>
                    <a:pt x="181" y="108"/>
                  </a:lnTo>
                  <a:lnTo>
                    <a:pt x="175" y="118"/>
                  </a:lnTo>
                  <a:lnTo>
                    <a:pt x="171" y="126"/>
                  </a:lnTo>
                  <a:lnTo>
                    <a:pt x="154" y="128"/>
                  </a:lnTo>
                  <a:lnTo>
                    <a:pt x="149" y="126"/>
                  </a:lnTo>
                  <a:lnTo>
                    <a:pt x="146" y="134"/>
                  </a:lnTo>
                  <a:lnTo>
                    <a:pt x="148" y="149"/>
                  </a:lnTo>
                  <a:lnTo>
                    <a:pt x="144" y="150"/>
                  </a:lnTo>
                  <a:lnTo>
                    <a:pt x="139" y="155"/>
                  </a:lnTo>
                  <a:lnTo>
                    <a:pt x="135" y="162"/>
                  </a:lnTo>
                  <a:lnTo>
                    <a:pt x="132" y="165"/>
                  </a:lnTo>
                  <a:lnTo>
                    <a:pt x="115" y="166"/>
                  </a:lnTo>
                  <a:lnTo>
                    <a:pt x="115" y="163"/>
                  </a:lnTo>
                  <a:lnTo>
                    <a:pt x="107" y="156"/>
                  </a:lnTo>
                  <a:lnTo>
                    <a:pt x="107" y="152"/>
                  </a:lnTo>
                  <a:lnTo>
                    <a:pt x="106" y="147"/>
                  </a:lnTo>
                  <a:lnTo>
                    <a:pt x="99" y="144"/>
                  </a:lnTo>
                  <a:lnTo>
                    <a:pt x="92" y="145"/>
                  </a:lnTo>
                  <a:lnTo>
                    <a:pt x="90" y="142"/>
                  </a:lnTo>
                  <a:lnTo>
                    <a:pt x="90" y="124"/>
                  </a:lnTo>
                  <a:lnTo>
                    <a:pt x="90" y="123"/>
                  </a:lnTo>
                  <a:lnTo>
                    <a:pt x="85" y="118"/>
                  </a:lnTo>
                  <a:lnTo>
                    <a:pt x="76" y="115"/>
                  </a:lnTo>
                  <a:lnTo>
                    <a:pt x="74" y="113"/>
                  </a:lnTo>
                  <a:lnTo>
                    <a:pt x="67" y="114"/>
                  </a:lnTo>
                  <a:lnTo>
                    <a:pt x="62" y="119"/>
                  </a:lnTo>
                  <a:lnTo>
                    <a:pt x="57" y="119"/>
                  </a:lnTo>
                  <a:lnTo>
                    <a:pt x="52" y="117"/>
                  </a:lnTo>
                  <a:lnTo>
                    <a:pt x="49" y="114"/>
                  </a:lnTo>
                  <a:lnTo>
                    <a:pt x="49" y="112"/>
                  </a:lnTo>
                  <a:lnTo>
                    <a:pt x="42" y="112"/>
                  </a:lnTo>
                  <a:lnTo>
                    <a:pt x="40" y="109"/>
                  </a:lnTo>
                  <a:lnTo>
                    <a:pt x="38" y="106"/>
                  </a:lnTo>
                  <a:lnTo>
                    <a:pt x="33" y="106"/>
                  </a:lnTo>
                  <a:lnTo>
                    <a:pt x="26" y="101"/>
                  </a:lnTo>
                  <a:lnTo>
                    <a:pt x="24" y="96"/>
                  </a:lnTo>
                  <a:lnTo>
                    <a:pt x="19" y="90"/>
                  </a:lnTo>
                  <a:lnTo>
                    <a:pt x="6" y="90"/>
                  </a:lnTo>
                  <a:lnTo>
                    <a:pt x="0" y="86"/>
                  </a:lnTo>
                  <a:lnTo>
                    <a:pt x="3" y="85"/>
                  </a:lnTo>
                  <a:lnTo>
                    <a:pt x="5" y="80"/>
                  </a:lnTo>
                  <a:lnTo>
                    <a:pt x="13" y="75"/>
                  </a:lnTo>
                  <a:lnTo>
                    <a:pt x="13" y="71"/>
                  </a:lnTo>
                  <a:lnTo>
                    <a:pt x="11" y="66"/>
                  </a:lnTo>
                  <a:lnTo>
                    <a:pt x="10" y="65"/>
                  </a:lnTo>
                  <a:lnTo>
                    <a:pt x="10" y="60"/>
                  </a:lnTo>
                  <a:lnTo>
                    <a:pt x="11" y="56"/>
                  </a:lnTo>
                  <a:lnTo>
                    <a:pt x="20" y="50"/>
                  </a:lnTo>
                  <a:lnTo>
                    <a:pt x="21" y="49"/>
                  </a:lnTo>
                  <a:lnTo>
                    <a:pt x="25" y="48"/>
                  </a:lnTo>
                  <a:lnTo>
                    <a:pt x="38" y="37"/>
                  </a:lnTo>
                  <a:lnTo>
                    <a:pt x="56" y="25"/>
                  </a:lnTo>
                  <a:lnTo>
                    <a:pt x="59" y="18"/>
                  </a:lnTo>
                  <a:lnTo>
                    <a:pt x="60" y="15"/>
                  </a:lnTo>
                  <a:lnTo>
                    <a:pt x="74" y="13"/>
                  </a:lnTo>
                  <a:lnTo>
                    <a:pt x="85" y="9"/>
                  </a:lnTo>
                  <a:lnTo>
                    <a:pt x="92" y="7"/>
                  </a:lnTo>
                  <a:lnTo>
                    <a:pt x="110" y="9"/>
                  </a:lnTo>
                  <a:lnTo>
                    <a:pt x="124" y="11"/>
                  </a:lnTo>
                  <a:lnTo>
                    <a:pt x="148" y="11"/>
                  </a:lnTo>
                  <a:lnTo>
                    <a:pt x="166" y="7"/>
                  </a:lnTo>
                  <a:lnTo>
                    <a:pt x="178" y="6"/>
                  </a:lnTo>
                  <a:lnTo>
                    <a:pt x="183" y="5"/>
                  </a:lnTo>
                  <a:lnTo>
                    <a:pt x="188" y="1"/>
                  </a:lnTo>
                  <a:lnTo>
                    <a:pt x="199" y="0"/>
                  </a:lnTo>
                  <a:lnTo>
                    <a:pt x="207" y="2"/>
                  </a:lnTo>
                  <a:lnTo>
                    <a:pt x="209" y="5"/>
                  </a:lnTo>
                  <a:lnTo>
                    <a:pt x="223" y="5"/>
                  </a:lnTo>
                  <a:lnTo>
                    <a:pt x="231" y="1"/>
                  </a:lnTo>
                  <a:lnTo>
                    <a:pt x="240" y="1"/>
                  </a:lnTo>
                  <a:lnTo>
                    <a:pt x="245" y="2"/>
                  </a:lnTo>
                  <a:lnTo>
                    <a:pt x="257" y="9"/>
                  </a:lnTo>
                  <a:lnTo>
                    <a:pt x="271" y="9"/>
                  </a:lnTo>
                  <a:lnTo>
                    <a:pt x="283" y="11"/>
                  </a:lnTo>
                  <a:lnTo>
                    <a:pt x="293" y="16"/>
                  </a:lnTo>
                  <a:lnTo>
                    <a:pt x="304" y="27"/>
                  </a:lnTo>
                  <a:lnTo>
                    <a:pt x="327" y="38"/>
                  </a:lnTo>
                  <a:lnTo>
                    <a:pt x="332" y="43"/>
                  </a:lnTo>
                  <a:lnTo>
                    <a:pt x="337" y="52"/>
                  </a:lnTo>
                  <a:lnTo>
                    <a:pt x="337" y="54"/>
                  </a:lnTo>
                  <a:close/>
                </a:path>
              </a:pathLst>
            </a:custGeom>
            <a:solidFill>
              <a:schemeClr val="tx1"/>
            </a:solidFill>
            <a:ln w="3175" cap="flat" cmpd="sng">
              <a:noFill/>
              <a:prstDash val="solid"/>
              <a:round/>
              <a:headEnd type="none" w="med" len="med"/>
              <a:tailEnd type="none" w="med" len="med"/>
            </a:ln>
            <a:effectLst/>
          </p:spPr>
          <p:txBody>
            <a:bodyPr/>
            <a:lstStyle/>
            <a:p>
              <a:endParaRPr lang="en-US" dirty="0">
                <a:solidFill>
                  <a:schemeClr val="accent2"/>
                </a:solidFill>
              </a:endParaRPr>
            </a:p>
          </p:txBody>
        </p:sp>
        <p:grpSp>
          <p:nvGrpSpPr>
            <p:cNvPr id="69" name="Group 68"/>
            <p:cNvGrpSpPr/>
            <p:nvPr/>
          </p:nvGrpSpPr>
          <p:grpSpPr>
            <a:xfrm flipH="1">
              <a:off x="1581068" y="2264878"/>
              <a:ext cx="1089364" cy="584880"/>
              <a:chOff x="5913812" y="3535754"/>
              <a:chExt cx="3418890" cy="1139764"/>
            </a:xfrm>
          </p:grpSpPr>
          <p:grpSp>
            <p:nvGrpSpPr>
              <p:cNvPr id="70" name="Group 37"/>
              <p:cNvGrpSpPr>
                <a:grpSpLocks noChangeAspect="1"/>
              </p:cNvGrpSpPr>
              <p:nvPr/>
            </p:nvGrpSpPr>
            <p:grpSpPr bwMode="auto">
              <a:xfrm rot="11413052">
                <a:off x="6668248" y="3535754"/>
                <a:ext cx="2664454" cy="1139764"/>
                <a:chOff x="981" y="1161"/>
                <a:chExt cx="4790" cy="2049"/>
              </a:xfrm>
            </p:grpSpPr>
            <p:sp>
              <p:nvSpPr>
                <p:cNvPr id="95" name="Freeform 38"/>
                <p:cNvSpPr>
                  <a:spLocks/>
                </p:cNvSpPr>
                <p:nvPr/>
              </p:nvSpPr>
              <p:spPr bwMode="auto">
                <a:xfrm>
                  <a:off x="3802" y="1957"/>
                  <a:ext cx="35" cy="15"/>
                </a:xfrm>
                <a:custGeom>
                  <a:avLst/>
                  <a:gdLst>
                    <a:gd name="T0" fmla="*/ 7 w 15"/>
                    <a:gd name="T1" fmla="*/ 0 h 6"/>
                    <a:gd name="T2" fmla="*/ 7 w 15"/>
                    <a:gd name="T3" fmla="*/ 0 h 6"/>
                  </a:gdLst>
                  <a:ahLst/>
                  <a:cxnLst>
                    <a:cxn ang="0">
                      <a:pos x="T0" y="T1"/>
                    </a:cxn>
                    <a:cxn ang="0">
                      <a:pos x="T2" y="T3"/>
                    </a:cxn>
                  </a:cxnLst>
                  <a:rect l="0" t="0" r="r" b="b"/>
                  <a:pathLst>
                    <a:path w="15" h="6">
                      <a:moveTo>
                        <a:pt x="7" y="0"/>
                      </a:moveTo>
                      <a:cubicBezTo>
                        <a:pt x="0" y="3"/>
                        <a:pt x="15" y="6"/>
                        <a:pt x="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39"/>
                <p:cNvSpPr>
                  <a:spLocks/>
                </p:cNvSpPr>
                <p:nvPr/>
              </p:nvSpPr>
              <p:spPr bwMode="auto">
                <a:xfrm>
                  <a:off x="5193" y="1483"/>
                  <a:ext cx="19" cy="0"/>
                </a:xfrm>
                <a:custGeom>
                  <a:avLst/>
                  <a:gdLst>
                    <a:gd name="T0" fmla="*/ 4 w 8"/>
                    <a:gd name="T1" fmla="*/ 0 w 8"/>
                    <a:gd name="T2" fmla="*/ 4 w 8"/>
                  </a:gdLst>
                  <a:ahLst/>
                  <a:cxnLst>
                    <a:cxn ang="0">
                      <a:pos x="T0" y="0"/>
                    </a:cxn>
                    <a:cxn ang="0">
                      <a:pos x="T1" y="0"/>
                    </a:cxn>
                    <a:cxn ang="0">
                      <a:pos x="T2" y="0"/>
                    </a:cxn>
                  </a:cxnLst>
                  <a:rect l="0" t="0" r="r" b="b"/>
                  <a:pathLst>
                    <a:path w="8">
                      <a:moveTo>
                        <a:pt x="4" y="0"/>
                      </a:moveTo>
                      <a:cubicBezTo>
                        <a:pt x="2" y="0"/>
                        <a:pt x="1" y="0"/>
                        <a:pt x="0" y="0"/>
                      </a:cubicBezTo>
                      <a:cubicBezTo>
                        <a:pt x="4" y="0"/>
                        <a:pt x="8" y="0"/>
                        <a:pt x="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0"/>
                <p:cNvSpPr>
                  <a:spLocks/>
                </p:cNvSpPr>
                <p:nvPr/>
              </p:nvSpPr>
              <p:spPr bwMode="auto">
                <a:xfrm>
                  <a:off x="5174" y="1483"/>
                  <a:ext cx="19" cy="2"/>
                </a:xfrm>
                <a:custGeom>
                  <a:avLst/>
                  <a:gdLst>
                    <a:gd name="T0" fmla="*/ 7 w 8"/>
                    <a:gd name="T1" fmla="*/ 1 h 1"/>
                    <a:gd name="T2" fmla="*/ 8 w 8"/>
                    <a:gd name="T3" fmla="*/ 0 h 1"/>
                    <a:gd name="T4" fmla="*/ 7 w 8"/>
                    <a:gd name="T5" fmla="*/ 1 h 1"/>
                  </a:gdLst>
                  <a:ahLst/>
                  <a:cxnLst>
                    <a:cxn ang="0">
                      <a:pos x="T0" y="T1"/>
                    </a:cxn>
                    <a:cxn ang="0">
                      <a:pos x="T2" y="T3"/>
                    </a:cxn>
                    <a:cxn ang="0">
                      <a:pos x="T4" y="T5"/>
                    </a:cxn>
                  </a:cxnLst>
                  <a:rect l="0" t="0" r="r" b="b"/>
                  <a:pathLst>
                    <a:path w="8" h="1">
                      <a:moveTo>
                        <a:pt x="7" y="1"/>
                      </a:moveTo>
                      <a:cubicBezTo>
                        <a:pt x="8" y="1"/>
                        <a:pt x="8" y="1"/>
                        <a:pt x="8" y="0"/>
                      </a:cubicBezTo>
                      <a:cubicBezTo>
                        <a:pt x="4" y="1"/>
                        <a:pt x="0" y="1"/>
                        <a:pt x="7"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41"/>
                <p:cNvSpPr>
                  <a:spLocks/>
                </p:cNvSpPr>
                <p:nvPr/>
              </p:nvSpPr>
              <p:spPr bwMode="auto">
                <a:xfrm>
                  <a:off x="981" y="1420"/>
                  <a:ext cx="4790" cy="1790"/>
                </a:xfrm>
                <a:custGeom>
                  <a:avLst/>
                  <a:gdLst>
                    <a:gd name="T0" fmla="*/ 2002 w 2028"/>
                    <a:gd name="T1" fmla="*/ 29 h 758"/>
                    <a:gd name="T2" fmla="*/ 1943 w 2028"/>
                    <a:gd name="T3" fmla="*/ 21 h 758"/>
                    <a:gd name="T4" fmla="*/ 1860 w 2028"/>
                    <a:gd name="T5" fmla="*/ 3 h 758"/>
                    <a:gd name="T6" fmla="*/ 1778 w 2028"/>
                    <a:gd name="T7" fmla="*/ 4 h 758"/>
                    <a:gd name="T8" fmla="*/ 1732 w 2028"/>
                    <a:gd name="T9" fmla="*/ 19 h 758"/>
                    <a:gd name="T10" fmla="*/ 1684 w 2028"/>
                    <a:gd name="T11" fmla="*/ 24 h 758"/>
                    <a:gd name="T12" fmla="*/ 1591 w 2028"/>
                    <a:gd name="T13" fmla="*/ 3 h 758"/>
                    <a:gd name="T14" fmla="*/ 1527 w 2028"/>
                    <a:gd name="T15" fmla="*/ 45 h 758"/>
                    <a:gd name="T16" fmla="*/ 1514 w 2028"/>
                    <a:gd name="T17" fmla="*/ 93 h 758"/>
                    <a:gd name="T18" fmla="*/ 1503 w 2028"/>
                    <a:gd name="T19" fmla="*/ 133 h 758"/>
                    <a:gd name="T20" fmla="*/ 1455 w 2028"/>
                    <a:gd name="T21" fmla="*/ 165 h 758"/>
                    <a:gd name="T22" fmla="*/ 1418 w 2028"/>
                    <a:gd name="T23" fmla="*/ 227 h 758"/>
                    <a:gd name="T24" fmla="*/ 1391 w 2028"/>
                    <a:gd name="T25" fmla="*/ 280 h 758"/>
                    <a:gd name="T26" fmla="*/ 1338 w 2028"/>
                    <a:gd name="T27" fmla="*/ 280 h 758"/>
                    <a:gd name="T28" fmla="*/ 1247 w 2028"/>
                    <a:gd name="T29" fmla="*/ 295 h 758"/>
                    <a:gd name="T30" fmla="*/ 1186 w 2028"/>
                    <a:gd name="T31" fmla="*/ 296 h 758"/>
                    <a:gd name="T32" fmla="*/ 1092 w 2028"/>
                    <a:gd name="T33" fmla="*/ 299 h 758"/>
                    <a:gd name="T34" fmla="*/ 1031 w 2028"/>
                    <a:gd name="T35" fmla="*/ 313 h 758"/>
                    <a:gd name="T36" fmla="*/ 972 w 2028"/>
                    <a:gd name="T37" fmla="*/ 349 h 758"/>
                    <a:gd name="T38" fmla="*/ 943 w 2028"/>
                    <a:gd name="T39" fmla="*/ 381 h 758"/>
                    <a:gd name="T40" fmla="*/ 930 w 2028"/>
                    <a:gd name="T41" fmla="*/ 416 h 758"/>
                    <a:gd name="T42" fmla="*/ 890 w 2028"/>
                    <a:gd name="T43" fmla="*/ 408 h 758"/>
                    <a:gd name="T44" fmla="*/ 847 w 2028"/>
                    <a:gd name="T45" fmla="*/ 421 h 758"/>
                    <a:gd name="T46" fmla="*/ 834 w 2028"/>
                    <a:gd name="T47" fmla="*/ 471 h 758"/>
                    <a:gd name="T48" fmla="*/ 762 w 2028"/>
                    <a:gd name="T49" fmla="*/ 477 h 758"/>
                    <a:gd name="T50" fmla="*/ 719 w 2028"/>
                    <a:gd name="T51" fmla="*/ 488 h 758"/>
                    <a:gd name="T52" fmla="*/ 700 w 2028"/>
                    <a:gd name="T53" fmla="*/ 536 h 758"/>
                    <a:gd name="T54" fmla="*/ 668 w 2028"/>
                    <a:gd name="T55" fmla="*/ 563 h 758"/>
                    <a:gd name="T56" fmla="*/ 647 w 2028"/>
                    <a:gd name="T57" fmla="*/ 603 h 758"/>
                    <a:gd name="T58" fmla="*/ 615 w 2028"/>
                    <a:gd name="T59" fmla="*/ 615 h 758"/>
                    <a:gd name="T60" fmla="*/ 546 w 2028"/>
                    <a:gd name="T61" fmla="*/ 615 h 758"/>
                    <a:gd name="T62" fmla="*/ 444 w 2028"/>
                    <a:gd name="T63" fmla="*/ 640 h 758"/>
                    <a:gd name="T64" fmla="*/ 367 w 2028"/>
                    <a:gd name="T65" fmla="*/ 635 h 758"/>
                    <a:gd name="T66" fmla="*/ 255 w 2028"/>
                    <a:gd name="T67" fmla="*/ 629 h 758"/>
                    <a:gd name="T68" fmla="*/ 156 w 2028"/>
                    <a:gd name="T69" fmla="*/ 653 h 758"/>
                    <a:gd name="T70" fmla="*/ 111 w 2028"/>
                    <a:gd name="T71" fmla="*/ 648 h 758"/>
                    <a:gd name="T72" fmla="*/ 52 w 2028"/>
                    <a:gd name="T73" fmla="*/ 627 h 758"/>
                    <a:gd name="T74" fmla="*/ 13 w 2028"/>
                    <a:gd name="T75" fmla="*/ 583 h 758"/>
                    <a:gd name="T76" fmla="*/ 2 w 2028"/>
                    <a:gd name="T77" fmla="*/ 637 h 758"/>
                    <a:gd name="T78" fmla="*/ 84 w 2028"/>
                    <a:gd name="T79" fmla="*/ 709 h 758"/>
                    <a:gd name="T80" fmla="*/ 234 w 2028"/>
                    <a:gd name="T81" fmla="*/ 733 h 758"/>
                    <a:gd name="T82" fmla="*/ 378 w 2028"/>
                    <a:gd name="T83" fmla="*/ 740 h 758"/>
                    <a:gd name="T84" fmla="*/ 487 w 2028"/>
                    <a:gd name="T85" fmla="*/ 707 h 758"/>
                    <a:gd name="T86" fmla="*/ 572 w 2028"/>
                    <a:gd name="T87" fmla="*/ 731 h 758"/>
                    <a:gd name="T88" fmla="*/ 652 w 2028"/>
                    <a:gd name="T89" fmla="*/ 699 h 758"/>
                    <a:gd name="T90" fmla="*/ 674 w 2028"/>
                    <a:gd name="T91" fmla="*/ 661 h 758"/>
                    <a:gd name="T92" fmla="*/ 727 w 2028"/>
                    <a:gd name="T93" fmla="*/ 589 h 758"/>
                    <a:gd name="T94" fmla="*/ 831 w 2028"/>
                    <a:gd name="T95" fmla="*/ 568 h 758"/>
                    <a:gd name="T96" fmla="*/ 943 w 2028"/>
                    <a:gd name="T97" fmla="*/ 539 h 758"/>
                    <a:gd name="T98" fmla="*/ 1036 w 2028"/>
                    <a:gd name="T99" fmla="*/ 504 h 758"/>
                    <a:gd name="T100" fmla="*/ 1100 w 2028"/>
                    <a:gd name="T101" fmla="*/ 400 h 758"/>
                    <a:gd name="T102" fmla="*/ 1175 w 2028"/>
                    <a:gd name="T103" fmla="*/ 355 h 758"/>
                    <a:gd name="T104" fmla="*/ 1346 w 2028"/>
                    <a:gd name="T105" fmla="*/ 371 h 758"/>
                    <a:gd name="T106" fmla="*/ 1444 w 2028"/>
                    <a:gd name="T107" fmla="*/ 325 h 758"/>
                    <a:gd name="T108" fmla="*/ 1500 w 2028"/>
                    <a:gd name="T109" fmla="*/ 251 h 758"/>
                    <a:gd name="T110" fmla="*/ 1607 w 2028"/>
                    <a:gd name="T111" fmla="*/ 208 h 758"/>
                    <a:gd name="T112" fmla="*/ 1679 w 2028"/>
                    <a:gd name="T113" fmla="*/ 163 h 758"/>
                    <a:gd name="T114" fmla="*/ 1711 w 2028"/>
                    <a:gd name="T115" fmla="*/ 117 h 758"/>
                    <a:gd name="T116" fmla="*/ 1791 w 2028"/>
                    <a:gd name="T117" fmla="*/ 91 h 758"/>
                    <a:gd name="T118" fmla="*/ 1895 w 2028"/>
                    <a:gd name="T119" fmla="*/ 88 h 758"/>
                    <a:gd name="T120" fmla="*/ 1959 w 2028"/>
                    <a:gd name="T121" fmla="*/ 59 h 758"/>
                    <a:gd name="T122" fmla="*/ 2015 w 2028"/>
                    <a:gd name="T123" fmla="*/ 3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8" h="758">
                      <a:moveTo>
                        <a:pt x="2015" y="35"/>
                      </a:moveTo>
                      <a:cubicBezTo>
                        <a:pt x="1996" y="35"/>
                        <a:pt x="2002" y="29"/>
                        <a:pt x="2002" y="29"/>
                      </a:cubicBezTo>
                      <a:cubicBezTo>
                        <a:pt x="2002" y="29"/>
                        <a:pt x="1975" y="24"/>
                        <a:pt x="1954" y="21"/>
                      </a:cubicBezTo>
                      <a:cubicBezTo>
                        <a:pt x="1932" y="19"/>
                        <a:pt x="1954" y="21"/>
                        <a:pt x="1943" y="21"/>
                      </a:cubicBezTo>
                      <a:cubicBezTo>
                        <a:pt x="1932" y="21"/>
                        <a:pt x="1887" y="1"/>
                        <a:pt x="1887" y="1"/>
                      </a:cubicBezTo>
                      <a:cubicBezTo>
                        <a:pt x="1887" y="1"/>
                        <a:pt x="1876" y="3"/>
                        <a:pt x="1860" y="3"/>
                      </a:cubicBezTo>
                      <a:cubicBezTo>
                        <a:pt x="1844" y="3"/>
                        <a:pt x="1836" y="0"/>
                        <a:pt x="1794" y="3"/>
                      </a:cubicBezTo>
                      <a:cubicBezTo>
                        <a:pt x="1786" y="3"/>
                        <a:pt x="1781" y="3"/>
                        <a:pt x="1778" y="4"/>
                      </a:cubicBezTo>
                      <a:cubicBezTo>
                        <a:pt x="1771" y="7"/>
                        <a:pt x="1766" y="16"/>
                        <a:pt x="1748" y="19"/>
                      </a:cubicBezTo>
                      <a:cubicBezTo>
                        <a:pt x="1727" y="21"/>
                        <a:pt x="1748" y="19"/>
                        <a:pt x="1732" y="19"/>
                      </a:cubicBezTo>
                      <a:cubicBezTo>
                        <a:pt x="1716" y="19"/>
                        <a:pt x="1719" y="24"/>
                        <a:pt x="1703" y="24"/>
                      </a:cubicBezTo>
                      <a:cubicBezTo>
                        <a:pt x="1687" y="24"/>
                        <a:pt x="1703" y="24"/>
                        <a:pt x="1684" y="24"/>
                      </a:cubicBezTo>
                      <a:cubicBezTo>
                        <a:pt x="1666" y="24"/>
                        <a:pt x="1655" y="13"/>
                        <a:pt x="1655" y="13"/>
                      </a:cubicBezTo>
                      <a:cubicBezTo>
                        <a:pt x="1655" y="13"/>
                        <a:pt x="1628" y="3"/>
                        <a:pt x="1591" y="3"/>
                      </a:cubicBezTo>
                      <a:cubicBezTo>
                        <a:pt x="1554" y="3"/>
                        <a:pt x="1527" y="16"/>
                        <a:pt x="1527" y="16"/>
                      </a:cubicBezTo>
                      <a:cubicBezTo>
                        <a:pt x="1527" y="45"/>
                        <a:pt x="1527" y="45"/>
                        <a:pt x="1527" y="45"/>
                      </a:cubicBezTo>
                      <a:cubicBezTo>
                        <a:pt x="1516" y="83"/>
                        <a:pt x="1516" y="83"/>
                        <a:pt x="1516" y="83"/>
                      </a:cubicBezTo>
                      <a:cubicBezTo>
                        <a:pt x="1516" y="83"/>
                        <a:pt x="1516" y="83"/>
                        <a:pt x="1514" y="93"/>
                      </a:cubicBezTo>
                      <a:cubicBezTo>
                        <a:pt x="1511" y="104"/>
                        <a:pt x="1514" y="104"/>
                        <a:pt x="1514" y="104"/>
                      </a:cubicBezTo>
                      <a:cubicBezTo>
                        <a:pt x="1514" y="104"/>
                        <a:pt x="1508" y="120"/>
                        <a:pt x="1503" y="133"/>
                      </a:cubicBezTo>
                      <a:cubicBezTo>
                        <a:pt x="1498" y="147"/>
                        <a:pt x="1503" y="133"/>
                        <a:pt x="1479" y="149"/>
                      </a:cubicBezTo>
                      <a:cubicBezTo>
                        <a:pt x="1455" y="165"/>
                        <a:pt x="1479" y="149"/>
                        <a:pt x="1455" y="165"/>
                      </a:cubicBezTo>
                      <a:cubicBezTo>
                        <a:pt x="1431" y="181"/>
                        <a:pt x="1455" y="165"/>
                        <a:pt x="1436" y="187"/>
                      </a:cubicBezTo>
                      <a:cubicBezTo>
                        <a:pt x="1418" y="208"/>
                        <a:pt x="1428" y="203"/>
                        <a:pt x="1418" y="227"/>
                      </a:cubicBezTo>
                      <a:cubicBezTo>
                        <a:pt x="1407" y="251"/>
                        <a:pt x="1412" y="237"/>
                        <a:pt x="1404" y="251"/>
                      </a:cubicBezTo>
                      <a:cubicBezTo>
                        <a:pt x="1396" y="264"/>
                        <a:pt x="1399" y="261"/>
                        <a:pt x="1391" y="280"/>
                      </a:cubicBezTo>
                      <a:cubicBezTo>
                        <a:pt x="1383" y="299"/>
                        <a:pt x="1380" y="277"/>
                        <a:pt x="1367" y="280"/>
                      </a:cubicBezTo>
                      <a:cubicBezTo>
                        <a:pt x="1354" y="283"/>
                        <a:pt x="1348" y="280"/>
                        <a:pt x="1338" y="280"/>
                      </a:cubicBezTo>
                      <a:cubicBezTo>
                        <a:pt x="1327" y="280"/>
                        <a:pt x="1303" y="283"/>
                        <a:pt x="1282" y="293"/>
                      </a:cubicBezTo>
                      <a:cubicBezTo>
                        <a:pt x="1260" y="304"/>
                        <a:pt x="1263" y="285"/>
                        <a:pt x="1247" y="295"/>
                      </a:cubicBezTo>
                      <a:cubicBezTo>
                        <a:pt x="1231" y="305"/>
                        <a:pt x="1228" y="288"/>
                        <a:pt x="1210" y="295"/>
                      </a:cubicBezTo>
                      <a:cubicBezTo>
                        <a:pt x="1191" y="302"/>
                        <a:pt x="1194" y="301"/>
                        <a:pt x="1186" y="296"/>
                      </a:cubicBezTo>
                      <a:cubicBezTo>
                        <a:pt x="1178" y="291"/>
                        <a:pt x="1162" y="304"/>
                        <a:pt x="1140" y="299"/>
                      </a:cubicBezTo>
                      <a:cubicBezTo>
                        <a:pt x="1119" y="293"/>
                        <a:pt x="1114" y="299"/>
                        <a:pt x="1092" y="299"/>
                      </a:cubicBezTo>
                      <a:cubicBezTo>
                        <a:pt x="1071" y="299"/>
                        <a:pt x="1076" y="301"/>
                        <a:pt x="1055" y="313"/>
                      </a:cubicBezTo>
                      <a:cubicBezTo>
                        <a:pt x="1034" y="325"/>
                        <a:pt x="1039" y="315"/>
                        <a:pt x="1031" y="313"/>
                      </a:cubicBezTo>
                      <a:cubicBezTo>
                        <a:pt x="1023" y="312"/>
                        <a:pt x="1010" y="333"/>
                        <a:pt x="1010" y="333"/>
                      </a:cubicBezTo>
                      <a:cubicBezTo>
                        <a:pt x="1010" y="333"/>
                        <a:pt x="991" y="344"/>
                        <a:pt x="972" y="349"/>
                      </a:cubicBezTo>
                      <a:cubicBezTo>
                        <a:pt x="954" y="355"/>
                        <a:pt x="972" y="349"/>
                        <a:pt x="959" y="355"/>
                      </a:cubicBezTo>
                      <a:cubicBezTo>
                        <a:pt x="946" y="360"/>
                        <a:pt x="954" y="368"/>
                        <a:pt x="943" y="381"/>
                      </a:cubicBezTo>
                      <a:cubicBezTo>
                        <a:pt x="932" y="395"/>
                        <a:pt x="943" y="404"/>
                        <a:pt x="943" y="404"/>
                      </a:cubicBezTo>
                      <a:cubicBezTo>
                        <a:pt x="943" y="404"/>
                        <a:pt x="938" y="411"/>
                        <a:pt x="930" y="416"/>
                      </a:cubicBezTo>
                      <a:cubicBezTo>
                        <a:pt x="922" y="421"/>
                        <a:pt x="916" y="416"/>
                        <a:pt x="906" y="408"/>
                      </a:cubicBezTo>
                      <a:cubicBezTo>
                        <a:pt x="895" y="400"/>
                        <a:pt x="890" y="408"/>
                        <a:pt x="890" y="408"/>
                      </a:cubicBezTo>
                      <a:cubicBezTo>
                        <a:pt x="890" y="408"/>
                        <a:pt x="890" y="408"/>
                        <a:pt x="882" y="408"/>
                      </a:cubicBezTo>
                      <a:cubicBezTo>
                        <a:pt x="874" y="408"/>
                        <a:pt x="860" y="413"/>
                        <a:pt x="847" y="421"/>
                      </a:cubicBezTo>
                      <a:cubicBezTo>
                        <a:pt x="834" y="429"/>
                        <a:pt x="847" y="448"/>
                        <a:pt x="847" y="448"/>
                      </a:cubicBezTo>
                      <a:cubicBezTo>
                        <a:pt x="847" y="448"/>
                        <a:pt x="847" y="448"/>
                        <a:pt x="834" y="471"/>
                      </a:cubicBezTo>
                      <a:cubicBezTo>
                        <a:pt x="820" y="494"/>
                        <a:pt x="818" y="477"/>
                        <a:pt x="791" y="477"/>
                      </a:cubicBezTo>
                      <a:cubicBezTo>
                        <a:pt x="764" y="477"/>
                        <a:pt x="791" y="477"/>
                        <a:pt x="762" y="477"/>
                      </a:cubicBezTo>
                      <a:cubicBezTo>
                        <a:pt x="732" y="477"/>
                        <a:pt x="762" y="477"/>
                        <a:pt x="740" y="472"/>
                      </a:cubicBezTo>
                      <a:cubicBezTo>
                        <a:pt x="719" y="467"/>
                        <a:pt x="719" y="488"/>
                        <a:pt x="719" y="488"/>
                      </a:cubicBezTo>
                      <a:cubicBezTo>
                        <a:pt x="719" y="488"/>
                        <a:pt x="719" y="488"/>
                        <a:pt x="714" y="501"/>
                      </a:cubicBezTo>
                      <a:cubicBezTo>
                        <a:pt x="708" y="515"/>
                        <a:pt x="711" y="515"/>
                        <a:pt x="700" y="536"/>
                      </a:cubicBezTo>
                      <a:cubicBezTo>
                        <a:pt x="690" y="557"/>
                        <a:pt x="700" y="536"/>
                        <a:pt x="671" y="555"/>
                      </a:cubicBezTo>
                      <a:cubicBezTo>
                        <a:pt x="642" y="573"/>
                        <a:pt x="671" y="555"/>
                        <a:pt x="668" y="563"/>
                      </a:cubicBezTo>
                      <a:cubicBezTo>
                        <a:pt x="666" y="571"/>
                        <a:pt x="655" y="581"/>
                        <a:pt x="655" y="581"/>
                      </a:cubicBezTo>
                      <a:cubicBezTo>
                        <a:pt x="655" y="581"/>
                        <a:pt x="655" y="581"/>
                        <a:pt x="647" y="603"/>
                      </a:cubicBezTo>
                      <a:cubicBezTo>
                        <a:pt x="639" y="624"/>
                        <a:pt x="647" y="603"/>
                        <a:pt x="639" y="615"/>
                      </a:cubicBezTo>
                      <a:cubicBezTo>
                        <a:pt x="631" y="628"/>
                        <a:pt x="631" y="619"/>
                        <a:pt x="615" y="615"/>
                      </a:cubicBezTo>
                      <a:cubicBezTo>
                        <a:pt x="599" y="612"/>
                        <a:pt x="602" y="619"/>
                        <a:pt x="567" y="615"/>
                      </a:cubicBezTo>
                      <a:cubicBezTo>
                        <a:pt x="532" y="612"/>
                        <a:pt x="556" y="616"/>
                        <a:pt x="546" y="615"/>
                      </a:cubicBezTo>
                      <a:cubicBezTo>
                        <a:pt x="535" y="614"/>
                        <a:pt x="511" y="624"/>
                        <a:pt x="492" y="629"/>
                      </a:cubicBezTo>
                      <a:cubicBezTo>
                        <a:pt x="474" y="635"/>
                        <a:pt x="492" y="629"/>
                        <a:pt x="444" y="640"/>
                      </a:cubicBezTo>
                      <a:cubicBezTo>
                        <a:pt x="396" y="651"/>
                        <a:pt x="418" y="640"/>
                        <a:pt x="386" y="637"/>
                      </a:cubicBezTo>
                      <a:cubicBezTo>
                        <a:pt x="354" y="635"/>
                        <a:pt x="375" y="637"/>
                        <a:pt x="367" y="635"/>
                      </a:cubicBezTo>
                      <a:cubicBezTo>
                        <a:pt x="359" y="632"/>
                        <a:pt x="330" y="629"/>
                        <a:pt x="330" y="629"/>
                      </a:cubicBezTo>
                      <a:cubicBezTo>
                        <a:pt x="330" y="629"/>
                        <a:pt x="295" y="629"/>
                        <a:pt x="255" y="629"/>
                      </a:cubicBezTo>
                      <a:cubicBezTo>
                        <a:pt x="215" y="629"/>
                        <a:pt x="244" y="629"/>
                        <a:pt x="196" y="640"/>
                      </a:cubicBezTo>
                      <a:cubicBezTo>
                        <a:pt x="148" y="651"/>
                        <a:pt x="175" y="651"/>
                        <a:pt x="156" y="653"/>
                      </a:cubicBezTo>
                      <a:cubicBezTo>
                        <a:pt x="138" y="656"/>
                        <a:pt x="156" y="653"/>
                        <a:pt x="132" y="648"/>
                      </a:cubicBezTo>
                      <a:cubicBezTo>
                        <a:pt x="108" y="643"/>
                        <a:pt x="132" y="648"/>
                        <a:pt x="111" y="648"/>
                      </a:cubicBezTo>
                      <a:cubicBezTo>
                        <a:pt x="90" y="648"/>
                        <a:pt x="82" y="627"/>
                        <a:pt x="82" y="627"/>
                      </a:cubicBezTo>
                      <a:cubicBezTo>
                        <a:pt x="52" y="627"/>
                        <a:pt x="52" y="627"/>
                        <a:pt x="52" y="627"/>
                      </a:cubicBezTo>
                      <a:cubicBezTo>
                        <a:pt x="52" y="627"/>
                        <a:pt x="36" y="611"/>
                        <a:pt x="26" y="589"/>
                      </a:cubicBezTo>
                      <a:cubicBezTo>
                        <a:pt x="13" y="583"/>
                        <a:pt x="13" y="583"/>
                        <a:pt x="13" y="583"/>
                      </a:cubicBezTo>
                      <a:cubicBezTo>
                        <a:pt x="7" y="595"/>
                        <a:pt x="0" y="611"/>
                        <a:pt x="2" y="619"/>
                      </a:cubicBezTo>
                      <a:cubicBezTo>
                        <a:pt x="4" y="632"/>
                        <a:pt x="2" y="619"/>
                        <a:pt x="2" y="637"/>
                      </a:cubicBezTo>
                      <a:cubicBezTo>
                        <a:pt x="2" y="656"/>
                        <a:pt x="15" y="651"/>
                        <a:pt x="44" y="672"/>
                      </a:cubicBezTo>
                      <a:cubicBezTo>
                        <a:pt x="74" y="693"/>
                        <a:pt x="55" y="685"/>
                        <a:pt x="84" y="709"/>
                      </a:cubicBezTo>
                      <a:cubicBezTo>
                        <a:pt x="84" y="709"/>
                        <a:pt x="122" y="728"/>
                        <a:pt x="188" y="733"/>
                      </a:cubicBezTo>
                      <a:cubicBezTo>
                        <a:pt x="255" y="739"/>
                        <a:pt x="188" y="733"/>
                        <a:pt x="234" y="733"/>
                      </a:cubicBezTo>
                      <a:cubicBezTo>
                        <a:pt x="279" y="733"/>
                        <a:pt x="255" y="704"/>
                        <a:pt x="255" y="704"/>
                      </a:cubicBezTo>
                      <a:cubicBezTo>
                        <a:pt x="255" y="704"/>
                        <a:pt x="298" y="723"/>
                        <a:pt x="378" y="740"/>
                      </a:cubicBezTo>
                      <a:cubicBezTo>
                        <a:pt x="458" y="758"/>
                        <a:pt x="391" y="741"/>
                        <a:pt x="426" y="725"/>
                      </a:cubicBezTo>
                      <a:cubicBezTo>
                        <a:pt x="460" y="709"/>
                        <a:pt x="460" y="709"/>
                        <a:pt x="487" y="707"/>
                      </a:cubicBezTo>
                      <a:cubicBezTo>
                        <a:pt x="514" y="704"/>
                        <a:pt x="522" y="712"/>
                        <a:pt x="556" y="732"/>
                      </a:cubicBezTo>
                      <a:cubicBezTo>
                        <a:pt x="591" y="752"/>
                        <a:pt x="572" y="731"/>
                        <a:pt x="572" y="731"/>
                      </a:cubicBezTo>
                      <a:cubicBezTo>
                        <a:pt x="572" y="731"/>
                        <a:pt x="588" y="733"/>
                        <a:pt x="604" y="731"/>
                      </a:cubicBezTo>
                      <a:cubicBezTo>
                        <a:pt x="620" y="728"/>
                        <a:pt x="604" y="731"/>
                        <a:pt x="652" y="699"/>
                      </a:cubicBezTo>
                      <a:cubicBezTo>
                        <a:pt x="700" y="667"/>
                        <a:pt x="652" y="699"/>
                        <a:pt x="666" y="680"/>
                      </a:cubicBezTo>
                      <a:cubicBezTo>
                        <a:pt x="679" y="661"/>
                        <a:pt x="674" y="661"/>
                        <a:pt x="674" y="661"/>
                      </a:cubicBezTo>
                      <a:cubicBezTo>
                        <a:pt x="674" y="661"/>
                        <a:pt x="679" y="648"/>
                        <a:pt x="690" y="627"/>
                      </a:cubicBezTo>
                      <a:cubicBezTo>
                        <a:pt x="700" y="605"/>
                        <a:pt x="714" y="605"/>
                        <a:pt x="727" y="589"/>
                      </a:cubicBezTo>
                      <a:cubicBezTo>
                        <a:pt x="740" y="573"/>
                        <a:pt x="727" y="589"/>
                        <a:pt x="746" y="584"/>
                      </a:cubicBezTo>
                      <a:cubicBezTo>
                        <a:pt x="764" y="578"/>
                        <a:pt x="778" y="573"/>
                        <a:pt x="831" y="568"/>
                      </a:cubicBezTo>
                      <a:cubicBezTo>
                        <a:pt x="884" y="563"/>
                        <a:pt x="852" y="568"/>
                        <a:pt x="895" y="555"/>
                      </a:cubicBezTo>
                      <a:cubicBezTo>
                        <a:pt x="938" y="541"/>
                        <a:pt x="895" y="555"/>
                        <a:pt x="943" y="539"/>
                      </a:cubicBezTo>
                      <a:cubicBezTo>
                        <a:pt x="991" y="523"/>
                        <a:pt x="983" y="528"/>
                        <a:pt x="999" y="523"/>
                      </a:cubicBezTo>
                      <a:cubicBezTo>
                        <a:pt x="1015" y="517"/>
                        <a:pt x="1018" y="517"/>
                        <a:pt x="1036" y="504"/>
                      </a:cubicBezTo>
                      <a:cubicBezTo>
                        <a:pt x="1055" y="491"/>
                        <a:pt x="1058" y="472"/>
                        <a:pt x="1058" y="472"/>
                      </a:cubicBezTo>
                      <a:cubicBezTo>
                        <a:pt x="1058" y="472"/>
                        <a:pt x="1082" y="421"/>
                        <a:pt x="1100" y="400"/>
                      </a:cubicBezTo>
                      <a:cubicBezTo>
                        <a:pt x="1119" y="379"/>
                        <a:pt x="1100" y="400"/>
                        <a:pt x="1119" y="376"/>
                      </a:cubicBezTo>
                      <a:cubicBezTo>
                        <a:pt x="1138" y="352"/>
                        <a:pt x="1138" y="368"/>
                        <a:pt x="1175" y="355"/>
                      </a:cubicBezTo>
                      <a:cubicBezTo>
                        <a:pt x="1212" y="341"/>
                        <a:pt x="1186" y="352"/>
                        <a:pt x="1231" y="352"/>
                      </a:cubicBezTo>
                      <a:cubicBezTo>
                        <a:pt x="1276" y="352"/>
                        <a:pt x="1231" y="352"/>
                        <a:pt x="1346" y="371"/>
                      </a:cubicBezTo>
                      <a:cubicBezTo>
                        <a:pt x="1460" y="389"/>
                        <a:pt x="1404" y="365"/>
                        <a:pt x="1404" y="365"/>
                      </a:cubicBezTo>
                      <a:cubicBezTo>
                        <a:pt x="1404" y="365"/>
                        <a:pt x="1420" y="357"/>
                        <a:pt x="1444" y="325"/>
                      </a:cubicBezTo>
                      <a:cubicBezTo>
                        <a:pt x="1468" y="293"/>
                        <a:pt x="1458" y="307"/>
                        <a:pt x="1468" y="288"/>
                      </a:cubicBezTo>
                      <a:cubicBezTo>
                        <a:pt x="1479" y="269"/>
                        <a:pt x="1500" y="251"/>
                        <a:pt x="1500" y="251"/>
                      </a:cubicBezTo>
                      <a:cubicBezTo>
                        <a:pt x="1500" y="251"/>
                        <a:pt x="1524" y="240"/>
                        <a:pt x="1583" y="216"/>
                      </a:cubicBezTo>
                      <a:cubicBezTo>
                        <a:pt x="1642" y="192"/>
                        <a:pt x="1583" y="216"/>
                        <a:pt x="1607" y="208"/>
                      </a:cubicBezTo>
                      <a:cubicBezTo>
                        <a:pt x="1631" y="200"/>
                        <a:pt x="1663" y="189"/>
                        <a:pt x="1663" y="189"/>
                      </a:cubicBezTo>
                      <a:cubicBezTo>
                        <a:pt x="1663" y="189"/>
                        <a:pt x="1671" y="179"/>
                        <a:pt x="1679" y="163"/>
                      </a:cubicBezTo>
                      <a:cubicBezTo>
                        <a:pt x="1687" y="147"/>
                        <a:pt x="1692" y="139"/>
                        <a:pt x="1692" y="139"/>
                      </a:cubicBezTo>
                      <a:cubicBezTo>
                        <a:pt x="1692" y="139"/>
                        <a:pt x="1706" y="125"/>
                        <a:pt x="1711" y="117"/>
                      </a:cubicBezTo>
                      <a:cubicBezTo>
                        <a:pt x="1716" y="109"/>
                        <a:pt x="1727" y="107"/>
                        <a:pt x="1740" y="99"/>
                      </a:cubicBezTo>
                      <a:cubicBezTo>
                        <a:pt x="1754" y="91"/>
                        <a:pt x="1756" y="96"/>
                        <a:pt x="1791" y="91"/>
                      </a:cubicBezTo>
                      <a:cubicBezTo>
                        <a:pt x="1826" y="85"/>
                        <a:pt x="1791" y="91"/>
                        <a:pt x="1850" y="91"/>
                      </a:cubicBezTo>
                      <a:cubicBezTo>
                        <a:pt x="1908" y="91"/>
                        <a:pt x="1868" y="91"/>
                        <a:pt x="1895" y="88"/>
                      </a:cubicBezTo>
                      <a:cubicBezTo>
                        <a:pt x="1922" y="85"/>
                        <a:pt x="1895" y="88"/>
                        <a:pt x="1916" y="77"/>
                      </a:cubicBezTo>
                      <a:cubicBezTo>
                        <a:pt x="1938" y="67"/>
                        <a:pt x="1930" y="69"/>
                        <a:pt x="1959" y="59"/>
                      </a:cubicBezTo>
                      <a:cubicBezTo>
                        <a:pt x="1988" y="48"/>
                        <a:pt x="1980" y="53"/>
                        <a:pt x="2004" y="45"/>
                      </a:cubicBezTo>
                      <a:cubicBezTo>
                        <a:pt x="2028" y="37"/>
                        <a:pt x="2015" y="35"/>
                        <a:pt x="2015" y="35"/>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2"/>
                <p:cNvSpPr>
                  <a:spLocks/>
                </p:cNvSpPr>
                <p:nvPr/>
              </p:nvSpPr>
              <p:spPr bwMode="auto">
                <a:xfrm>
                  <a:off x="1022" y="1161"/>
                  <a:ext cx="4729" cy="1864"/>
                </a:xfrm>
                <a:custGeom>
                  <a:avLst/>
                  <a:gdLst>
                    <a:gd name="T0" fmla="*/ 98 w 2002"/>
                    <a:gd name="T1" fmla="*/ 781 h 789"/>
                    <a:gd name="T2" fmla="*/ 183 w 2002"/>
                    <a:gd name="T3" fmla="*/ 773 h 789"/>
                    <a:gd name="T4" fmla="*/ 354 w 2002"/>
                    <a:gd name="T5" fmla="*/ 768 h 789"/>
                    <a:gd name="T6" fmla="*/ 479 w 2002"/>
                    <a:gd name="T7" fmla="*/ 762 h 789"/>
                    <a:gd name="T8" fmla="*/ 602 w 2002"/>
                    <a:gd name="T9" fmla="*/ 748 h 789"/>
                    <a:gd name="T10" fmla="*/ 642 w 2002"/>
                    <a:gd name="T11" fmla="*/ 714 h 789"/>
                    <a:gd name="T12" fmla="*/ 687 w 2002"/>
                    <a:gd name="T13" fmla="*/ 669 h 789"/>
                    <a:gd name="T14" fmla="*/ 727 w 2002"/>
                    <a:gd name="T15" fmla="*/ 605 h 789"/>
                    <a:gd name="T16" fmla="*/ 821 w 2002"/>
                    <a:gd name="T17" fmla="*/ 604 h 789"/>
                    <a:gd name="T18" fmla="*/ 869 w 2002"/>
                    <a:gd name="T19" fmla="*/ 541 h 789"/>
                    <a:gd name="T20" fmla="*/ 917 w 2002"/>
                    <a:gd name="T21" fmla="*/ 549 h 789"/>
                    <a:gd name="T22" fmla="*/ 946 w 2002"/>
                    <a:gd name="T23" fmla="*/ 488 h 789"/>
                    <a:gd name="T24" fmla="*/ 1018 w 2002"/>
                    <a:gd name="T25" fmla="*/ 446 h 789"/>
                    <a:gd name="T26" fmla="*/ 1127 w 2002"/>
                    <a:gd name="T27" fmla="*/ 432 h 789"/>
                    <a:gd name="T28" fmla="*/ 1234 w 2002"/>
                    <a:gd name="T29" fmla="*/ 428 h 789"/>
                    <a:gd name="T30" fmla="*/ 1354 w 2002"/>
                    <a:gd name="T31" fmla="*/ 413 h 789"/>
                    <a:gd name="T32" fmla="*/ 1405 w 2002"/>
                    <a:gd name="T33" fmla="*/ 360 h 789"/>
                    <a:gd name="T34" fmla="*/ 1466 w 2002"/>
                    <a:gd name="T35" fmla="*/ 282 h 789"/>
                    <a:gd name="T36" fmla="*/ 1501 w 2002"/>
                    <a:gd name="T37" fmla="*/ 226 h 789"/>
                    <a:gd name="T38" fmla="*/ 1514 w 2002"/>
                    <a:gd name="T39" fmla="*/ 149 h 789"/>
                    <a:gd name="T40" fmla="*/ 1671 w 2002"/>
                    <a:gd name="T41" fmla="*/ 157 h 789"/>
                    <a:gd name="T42" fmla="*/ 1735 w 2002"/>
                    <a:gd name="T43" fmla="*/ 152 h 789"/>
                    <a:gd name="T44" fmla="*/ 1770 w 2002"/>
                    <a:gd name="T45" fmla="*/ 136 h 789"/>
                    <a:gd name="T46" fmla="*/ 1781 w 2002"/>
                    <a:gd name="T47" fmla="*/ 136 h 789"/>
                    <a:gd name="T48" fmla="*/ 1930 w 2002"/>
                    <a:gd name="T49" fmla="*/ 154 h 789"/>
                    <a:gd name="T50" fmla="*/ 2002 w 2002"/>
                    <a:gd name="T51" fmla="*/ 168 h 789"/>
                    <a:gd name="T52" fmla="*/ 1879 w 2002"/>
                    <a:gd name="T53" fmla="*/ 40 h 789"/>
                    <a:gd name="T54" fmla="*/ 1754 w 2002"/>
                    <a:gd name="T55" fmla="*/ 45 h 789"/>
                    <a:gd name="T56" fmla="*/ 1501 w 2002"/>
                    <a:gd name="T57" fmla="*/ 32 h 789"/>
                    <a:gd name="T58" fmla="*/ 1397 w 2002"/>
                    <a:gd name="T59" fmla="*/ 80 h 789"/>
                    <a:gd name="T60" fmla="*/ 1345 w 2002"/>
                    <a:gd name="T61" fmla="*/ 146 h 789"/>
                    <a:gd name="T62" fmla="*/ 1341 w 2002"/>
                    <a:gd name="T63" fmla="*/ 330 h 789"/>
                    <a:gd name="T64" fmla="*/ 1184 w 2002"/>
                    <a:gd name="T65" fmla="*/ 337 h 789"/>
                    <a:gd name="T66" fmla="*/ 1154 w 2002"/>
                    <a:gd name="T67" fmla="*/ 357 h 789"/>
                    <a:gd name="T68" fmla="*/ 1018 w 2002"/>
                    <a:gd name="T69" fmla="*/ 365 h 789"/>
                    <a:gd name="T70" fmla="*/ 898 w 2002"/>
                    <a:gd name="T71" fmla="*/ 402 h 789"/>
                    <a:gd name="T72" fmla="*/ 847 w 2002"/>
                    <a:gd name="T73" fmla="*/ 464 h 789"/>
                    <a:gd name="T74" fmla="*/ 757 w 2002"/>
                    <a:gd name="T75" fmla="*/ 442 h 789"/>
                    <a:gd name="T76" fmla="*/ 687 w 2002"/>
                    <a:gd name="T77" fmla="*/ 498 h 789"/>
                    <a:gd name="T78" fmla="*/ 650 w 2002"/>
                    <a:gd name="T79" fmla="*/ 546 h 789"/>
                    <a:gd name="T80" fmla="*/ 591 w 2002"/>
                    <a:gd name="T81" fmla="*/ 621 h 789"/>
                    <a:gd name="T82" fmla="*/ 549 w 2002"/>
                    <a:gd name="T83" fmla="*/ 672 h 789"/>
                    <a:gd name="T84" fmla="*/ 410 w 2002"/>
                    <a:gd name="T85" fmla="*/ 647 h 789"/>
                    <a:gd name="T86" fmla="*/ 306 w 2002"/>
                    <a:gd name="T87" fmla="*/ 698 h 789"/>
                    <a:gd name="T88" fmla="*/ 234 w 2002"/>
                    <a:gd name="T89" fmla="*/ 680 h 789"/>
                    <a:gd name="T90" fmla="*/ 162 w 2002"/>
                    <a:gd name="T91" fmla="*/ 669 h 789"/>
                    <a:gd name="T92" fmla="*/ 58 w 2002"/>
                    <a:gd name="T93" fmla="*/ 685 h 789"/>
                    <a:gd name="T94" fmla="*/ 13 w 2002"/>
                    <a:gd name="T95" fmla="*/ 72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02" h="789">
                      <a:moveTo>
                        <a:pt x="39" y="760"/>
                      </a:moveTo>
                      <a:cubicBezTo>
                        <a:pt x="69" y="760"/>
                        <a:pt x="69" y="760"/>
                        <a:pt x="69" y="760"/>
                      </a:cubicBezTo>
                      <a:cubicBezTo>
                        <a:pt x="69" y="760"/>
                        <a:pt x="77" y="781"/>
                        <a:pt x="98" y="781"/>
                      </a:cubicBezTo>
                      <a:cubicBezTo>
                        <a:pt x="119" y="781"/>
                        <a:pt x="95" y="776"/>
                        <a:pt x="119" y="781"/>
                      </a:cubicBezTo>
                      <a:cubicBezTo>
                        <a:pt x="143" y="786"/>
                        <a:pt x="125" y="789"/>
                        <a:pt x="143" y="786"/>
                      </a:cubicBezTo>
                      <a:cubicBezTo>
                        <a:pt x="162" y="784"/>
                        <a:pt x="135" y="784"/>
                        <a:pt x="183" y="773"/>
                      </a:cubicBezTo>
                      <a:cubicBezTo>
                        <a:pt x="231" y="762"/>
                        <a:pt x="202" y="762"/>
                        <a:pt x="242" y="762"/>
                      </a:cubicBezTo>
                      <a:cubicBezTo>
                        <a:pt x="282" y="762"/>
                        <a:pt x="317" y="762"/>
                        <a:pt x="317" y="762"/>
                      </a:cubicBezTo>
                      <a:cubicBezTo>
                        <a:pt x="317" y="762"/>
                        <a:pt x="346" y="765"/>
                        <a:pt x="354" y="768"/>
                      </a:cubicBezTo>
                      <a:cubicBezTo>
                        <a:pt x="362" y="770"/>
                        <a:pt x="341" y="768"/>
                        <a:pt x="373" y="770"/>
                      </a:cubicBezTo>
                      <a:cubicBezTo>
                        <a:pt x="405" y="773"/>
                        <a:pt x="383" y="784"/>
                        <a:pt x="431" y="773"/>
                      </a:cubicBezTo>
                      <a:cubicBezTo>
                        <a:pt x="479" y="762"/>
                        <a:pt x="461" y="768"/>
                        <a:pt x="479" y="762"/>
                      </a:cubicBezTo>
                      <a:cubicBezTo>
                        <a:pt x="498" y="757"/>
                        <a:pt x="522" y="747"/>
                        <a:pt x="533" y="748"/>
                      </a:cubicBezTo>
                      <a:cubicBezTo>
                        <a:pt x="543" y="749"/>
                        <a:pt x="519" y="745"/>
                        <a:pt x="554" y="748"/>
                      </a:cubicBezTo>
                      <a:cubicBezTo>
                        <a:pt x="589" y="752"/>
                        <a:pt x="586" y="745"/>
                        <a:pt x="602" y="748"/>
                      </a:cubicBezTo>
                      <a:cubicBezTo>
                        <a:pt x="618" y="752"/>
                        <a:pt x="618" y="761"/>
                        <a:pt x="626" y="748"/>
                      </a:cubicBezTo>
                      <a:cubicBezTo>
                        <a:pt x="634" y="736"/>
                        <a:pt x="626" y="757"/>
                        <a:pt x="634" y="736"/>
                      </a:cubicBezTo>
                      <a:cubicBezTo>
                        <a:pt x="642" y="714"/>
                        <a:pt x="642" y="714"/>
                        <a:pt x="642" y="714"/>
                      </a:cubicBezTo>
                      <a:cubicBezTo>
                        <a:pt x="642" y="714"/>
                        <a:pt x="653" y="704"/>
                        <a:pt x="655" y="696"/>
                      </a:cubicBezTo>
                      <a:cubicBezTo>
                        <a:pt x="658" y="688"/>
                        <a:pt x="629" y="706"/>
                        <a:pt x="658" y="688"/>
                      </a:cubicBezTo>
                      <a:cubicBezTo>
                        <a:pt x="687" y="669"/>
                        <a:pt x="677" y="690"/>
                        <a:pt x="687" y="669"/>
                      </a:cubicBezTo>
                      <a:cubicBezTo>
                        <a:pt x="698" y="648"/>
                        <a:pt x="695" y="648"/>
                        <a:pt x="701" y="634"/>
                      </a:cubicBezTo>
                      <a:cubicBezTo>
                        <a:pt x="706" y="621"/>
                        <a:pt x="706" y="621"/>
                        <a:pt x="706" y="621"/>
                      </a:cubicBezTo>
                      <a:cubicBezTo>
                        <a:pt x="706" y="621"/>
                        <a:pt x="706" y="600"/>
                        <a:pt x="727" y="605"/>
                      </a:cubicBezTo>
                      <a:cubicBezTo>
                        <a:pt x="749" y="610"/>
                        <a:pt x="719" y="610"/>
                        <a:pt x="749" y="610"/>
                      </a:cubicBezTo>
                      <a:cubicBezTo>
                        <a:pt x="778" y="610"/>
                        <a:pt x="751" y="610"/>
                        <a:pt x="778" y="610"/>
                      </a:cubicBezTo>
                      <a:cubicBezTo>
                        <a:pt x="805" y="610"/>
                        <a:pt x="807" y="627"/>
                        <a:pt x="821" y="604"/>
                      </a:cubicBezTo>
                      <a:cubicBezTo>
                        <a:pt x="834" y="581"/>
                        <a:pt x="834" y="581"/>
                        <a:pt x="834" y="581"/>
                      </a:cubicBezTo>
                      <a:cubicBezTo>
                        <a:pt x="834" y="581"/>
                        <a:pt x="821" y="562"/>
                        <a:pt x="834" y="554"/>
                      </a:cubicBezTo>
                      <a:cubicBezTo>
                        <a:pt x="847" y="546"/>
                        <a:pt x="861" y="541"/>
                        <a:pt x="869" y="541"/>
                      </a:cubicBezTo>
                      <a:cubicBezTo>
                        <a:pt x="877" y="541"/>
                        <a:pt x="877" y="541"/>
                        <a:pt x="877" y="541"/>
                      </a:cubicBezTo>
                      <a:cubicBezTo>
                        <a:pt x="877" y="541"/>
                        <a:pt x="882" y="533"/>
                        <a:pt x="893" y="541"/>
                      </a:cubicBezTo>
                      <a:cubicBezTo>
                        <a:pt x="903" y="549"/>
                        <a:pt x="909" y="554"/>
                        <a:pt x="917" y="549"/>
                      </a:cubicBezTo>
                      <a:cubicBezTo>
                        <a:pt x="925" y="544"/>
                        <a:pt x="930" y="537"/>
                        <a:pt x="930" y="537"/>
                      </a:cubicBezTo>
                      <a:cubicBezTo>
                        <a:pt x="930" y="537"/>
                        <a:pt x="919" y="528"/>
                        <a:pt x="930" y="514"/>
                      </a:cubicBezTo>
                      <a:cubicBezTo>
                        <a:pt x="941" y="501"/>
                        <a:pt x="933" y="493"/>
                        <a:pt x="946" y="488"/>
                      </a:cubicBezTo>
                      <a:cubicBezTo>
                        <a:pt x="959" y="482"/>
                        <a:pt x="941" y="488"/>
                        <a:pt x="959" y="482"/>
                      </a:cubicBezTo>
                      <a:cubicBezTo>
                        <a:pt x="978" y="477"/>
                        <a:pt x="997" y="466"/>
                        <a:pt x="997" y="466"/>
                      </a:cubicBezTo>
                      <a:cubicBezTo>
                        <a:pt x="997" y="466"/>
                        <a:pt x="1010" y="445"/>
                        <a:pt x="1018" y="446"/>
                      </a:cubicBezTo>
                      <a:cubicBezTo>
                        <a:pt x="1026" y="448"/>
                        <a:pt x="1021" y="458"/>
                        <a:pt x="1042" y="446"/>
                      </a:cubicBezTo>
                      <a:cubicBezTo>
                        <a:pt x="1063" y="434"/>
                        <a:pt x="1058" y="432"/>
                        <a:pt x="1079" y="432"/>
                      </a:cubicBezTo>
                      <a:cubicBezTo>
                        <a:pt x="1101" y="432"/>
                        <a:pt x="1106" y="426"/>
                        <a:pt x="1127" y="432"/>
                      </a:cubicBezTo>
                      <a:cubicBezTo>
                        <a:pt x="1149" y="437"/>
                        <a:pt x="1165" y="424"/>
                        <a:pt x="1173" y="429"/>
                      </a:cubicBezTo>
                      <a:cubicBezTo>
                        <a:pt x="1181" y="434"/>
                        <a:pt x="1178" y="435"/>
                        <a:pt x="1197" y="428"/>
                      </a:cubicBezTo>
                      <a:cubicBezTo>
                        <a:pt x="1215" y="421"/>
                        <a:pt x="1218" y="438"/>
                        <a:pt x="1234" y="428"/>
                      </a:cubicBezTo>
                      <a:cubicBezTo>
                        <a:pt x="1250" y="418"/>
                        <a:pt x="1247" y="437"/>
                        <a:pt x="1269" y="426"/>
                      </a:cubicBezTo>
                      <a:cubicBezTo>
                        <a:pt x="1290" y="416"/>
                        <a:pt x="1314" y="413"/>
                        <a:pt x="1325" y="413"/>
                      </a:cubicBezTo>
                      <a:cubicBezTo>
                        <a:pt x="1335" y="413"/>
                        <a:pt x="1341" y="416"/>
                        <a:pt x="1354" y="413"/>
                      </a:cubicBezTo>
                      <a:cubicBezTo>
                        <a:pt x="1367" y="410"/>
                        <a:pt x="1370" y="432"/>
                        <a:pt x="1378" y="413"/>
                      </a:cubicBezTo>
                      <a:cubicBezTo>
                        <a:pt x="1386" y="394"/>
                        <a:pt x="1383" y="397"/>
                        <a:pt x="1391" y="384"/>
                      </a:cubicBezTo>
                      <a:cubicBezTo>
                        <a:pt x="1399" y="370"/>
                        <a:pt x="1394" y="384"/>
                        <a:pt x="1405" y="360"/>
                      </a:cubicBezTo>
                      <a:cubicBezTo>
                        <a:pt x="1415" y="336"/>
                        <a:pt x="1405" y="341"/>
                        <a:pt x="1423" y="320"/>
                      </a:cubicBezTo>
                      <a:cubicBezTo>
                        <a:pt x="1442" y="298"/>
                        <a:pt x="1418" y="314"/>
                        <a:pt x="1442" y="298"/>
                      </a:cubicBezTo>
                      <a:cubicBezTo>
                        <a:pt x="1466" y="282"/>
                        <a:pt x="1442" y="298"/>
                        <a:pt x="1466" y="282"/>
                      </a:cubicBezTo>
                      <a:cubicBezTo>
                        <a:pt x="1490" y="266"/>
                        <a:pt x="1485" y="280"/>
                        <a:pt x="1490" y="266"/>
                      </a:cubicBezTo>
                      <a:cubicBezTo>
                        <a:pt x="1495" y="253"/>
                        <a:pt x="1501" y="237"/>
                        <a:pt x="1501" y="237"/>
                      </a:cubicBezTo>
                      <a:cubicBezTo>
                        <a:pt x="1501" y="237"/>
                        <a:pt x="1498" y="237"/>
                        <a:pt x="1501" y="226"/>
                      </a:cubicBezTo>
                      <a:cubicBezTo>
                        <a:pt x="1503" y="216"/>
                        <a:pt x="1503" y="216"/>
                        <a:pt x="1503" y="216"/>
                      </a:cubicBezTo>
                      <a:cubicBezTo>
                        <a:pt x="1514" y="178"/>
                        <a:pt x="1514" y="178"/>
                        <a:pt x="1514" y="178"/>
                      </a:cubicBezTo>
                      <a:cubicBezTo>
                        <a:pt x="1514" y="149"/>
                        <a:pt x="1514" y="149"/>
                        <a:pt x="1514" y="149"/>
                      </a:cubicBezTo>
                      <a:cubicBezTo>
                        <a:pt x="1514" y="149"/>
                        <a:pt x="1541" y="136"/>
                        <a:pt x="1578" y="136"/>
                      </a:cubicBezTo>
                      <a:cubicBezTo>
                        <a:pt x="1615" y="136"/>
                        <a:pt x="1642" y="146"/>
                        <a:pt x="1642" y="146"/>
                      </a:cubicBezTo>
                      <a:cubicBezTo>
                        <a:pt x="1642" y="146"/>
                        <a:pt x="1653" y="157"/>
                        <a:pt x="1671" y="157"/>
                      </a:cubicBezTo>
                      <a:cubicBezTo>
                        <a:pt x="1690" y="157"/>
                        <a:pt x="1674" y="157"/>
                        <a:pt x="1690" y="157"/>
                      </a:cubicBezTo>
                      <a:cubicBezTo>
                        <a:pt x="1706" y="157"/>
                        <a:pt x="1703" y="152"/>
                        <a:pt x="1719" y="152"/>
                      </a:cubicBezTo>
                      <a:cubicBezTo>
                        <a:pt x="1735" y="152"/>
                        <a:pt x="1714" y="154"/>
                        <a:pt x="1735" y="152"/>
                      </a:cubicBezTo>
                      <a:cubicBezTo>
                        <a:pt x="1753" y="149"/>
                        <a:pt x="1758" y="140"/>
                        <a:pt x="1765" y="137"/>
                      </a:cubicBezTo>
                      <a:cubicBezTo>
                        <a:pt x="1758" y="137"/>
                        <a:pt x="1762" y="137"/>
                        <a:pt x="1766" y="136"/>
                      </a:cubicBezTo>
                      <a:cubicBezTo>
                        <a:pt x="1767" y="136"/>
                        <a:pt x="1768" y="136"/>
                        <a:pt x="1770" y="136"/>
                      </a:cubicBezTo>
                      <a:cubicBezTo>
                        <a:pt x="1774" y="136"/>
                        <a:pt x="1770" y="136"/>
                        <a:pt x="1766" y="136"/>
                      </a:cubicBezTo>
                      <a:cubicBezTo>
                        <a:pt x="1766" y="137"/>
                        <a:pt x="1766" y="137"/>
                        <a:pt x="1765" y="137"/>
                      </a:cubicBezTo>
                      <a:cubicBezTo>
                        <a:pt x="1768" y="136"/>
                        <a:pt x="1773" y="136"/>
                        <a:pt x="1781" y="136"/>
                      </a:cubicBezTo>
                      <a:cubicBezTo>
                        <a:pt x="1823" y="133"/>
                        <a:pt x="1831" y="136"/>
                        <a:pt x="1847" y="136"/>
                      </a:cubicBezTo>
                      <a:cubicBezTo>
                        <a:pt x="1863" y="136"/>
                        <a:pt x="1874" y="134"/>
                        <a:pt x="1874" y="134"/>
                      </a:cubicBezTo>
                      <a:cubicBezTo>
                        <a:pt x="1874" y="134"/>
                        <a:pt x="1919" y="154"/>
                        <a:pt x="1930" y="154"/>
                      </a:cubicBezTo>
                      <a:cubicBezTo>
                        <a:pt x="1941" y="154"/>
                        <a:pt x="1919" y="152"/>
                        <a:pt x="1941" y="154"/>
                      </a:cubicBezTo>
                      <a:cubicBezTo>
                        <a:pt x="1962" y="157"/>
                        <a:pt x="1989" y="162"/>
                        <a:pt x="1989" y="162"/>
                      </a:cubicBezTo>
                      <a:cubicBezTo>
                        <a:pt x="1989" y="162"/>
                        <a:pt x="1983" y="168"/>
                        <a:pt x="2002" y="168"/>
                      </a:cubicBezTo>
                      <a:cubicBezTo>
                        <a:pt x="2002" y="149"/>
                        <a:pt x="2002" y="149"/>
                        <a:pt x="2002" y="149"/>
                      </a:cubicBezTo>
                      <a:cubicBezTo>
                        <a:pt x="2002" y="149"/>
                        <a:pt x="1941" y="64"/>
                        <a:pt x="1917" y="58"/>
                      </a:cubicBezTo>
                      <a:cubicBezTo>
                        <a:pt x="1893" y="53"/>
                        <a:pt x="1903" y="50"/>
                        <a:pt x="1879" y="40"/>
                      </a:cubicBezTo>
                      <a:cubicBezTo>
                        <a:pt x="1855" y="29"/>
                        <a:pt x="1866" y="32"/>
                        <a:pt x="1829" y="17"/>
                      </a:cubicBezTo>
                      <a:cubicBezTo>
                        <a:pt x="1791" y="3"/>
                        <a:pt x="1818" y="18"/>
                        <a:pt x="1773" y="21"/>
                      </a:cubicBezTo>
                      <a:cubicBezTo>
                        <a:pt x="1727" y="24"/>
                        <a:pt x="1773" y="21"/>
                        <a:pt x="1754" y="45"/>
                      </a:cubicBezTo>
                      <a:cubicBezTo>
                        <a:pt x="1735" y="69"/>
                        <a:pt x="1701" y="72"/>
                        <a:pt x="1655" y="64"/>
                      </a:cubicBezTo>
                      <a:cubicBezTo>
                        <a:pt x="1610" y="56"/>
                        <a:pt x="1642" y="64"/>
                        <a:pt x="1629" y="64"/>
                      </a:cubicBezTo>
                      <a:cubicBezTo>
                        <a:pt x="1615" y="64"/>
                        <a:pt x="1615" y="64"/>
                        <a:pt x="1501" y="32"/>
                      </a:cubicBezTo>
                      <a:cubicBezTo>
                        <a:pt x="1386" y="0"/>
                        <a:pt x="1501" y="32"/>
                        <a:pt x="1474" y="32"/>
                      </a:cubicBezTo>
                      <a:cubicBezTo>
                        <a:pt x="1447" y="32"/>
                        <a:pt x="1458" y="42"/>
                        <a:pt x="1458" y="42"/>
                      </a:cubicBezTo>
                      <a:cubicBezTo>
                        <a:pt x="1458" y="42"/>
                        <a:pt x="1423" y="69"/>
                        <a:pt x="1397" y="80"/>
                      </a:cubicBezTo>
                      <a:cubicBezTo>
                        <a:pt x="1370" y="90"/>
                        <a:pt x="1397" y="80"/>
                        <a:pt x="1362" y="96"/>
                      </a:cubicBezTo>
                      <a:cubicBezTo>
                        <a:pt x="1327" y="112"/>
                        <a:pt x="1362" y="96"/>
                        <a:pt x="1346" y="104"/>
                      </a:cubicBezTo>
                      <a:cubicBezTo>
                        <a:pt x="1330" y="112"/>
                        <a:pt x="1354" y="120"/>
                        <a:pt x="1345" y="146"/>
                      </a:cubicBezTo>
                      <a:cubicBezTo>
                        <a:pt x="1335" y="173"/>
                        <a:pt x="1351" y="181"/>
                        <a:pt x="1344" y="208"/>
                      </a:cubicBezTo>
                      <a:cubicBezTo>
                        <a:pt x="1336" y="234"/>
                        <a:pt x="1351" y="234"/>
                        <a:pt x="1341" y="269"/>
                      </a:cubicBezTo>
                      <a:cubicBezTo>
                        <a:pt x="1330" y="304"/>
                        <a:pt x="1351" y="293"/>
                        <a:pt x="1341" y="330"/>
                      </a:cubicBezTo>
                      <a:cubicBezTo>
                        <a:pt x="1330" y="368"/>
                        <a:pt x="1311" y="341"/>
                        <a:pt x="1290" y="334"/>
                      </a:cubicBezTo>
                      <a:cubicBezTo>
                        <a:pt x="1269" y="326"/>
                        <a:pt x="1269" y="333"/>
                        <a:pt x="1213" y="334"/>
                      </a:cubicBezTo>
                      <a:cubicBezTo>
                        <a:pt x="1195" y="334"/>
                        <a:pt x="1187" y="335"/>
                        <a:pt x="1184" y="337"/>
                      </a:cubicBezTo>
                      <a:cubicBezTo>
                        <a:pt x="1192" y="343"/>
                        <a:pt x="1177" y="340"/>
                        <a:pt x="1184" y="337"/>
                      </a:cubicBezTo>
                      <a:cubicBezTo>
                        <a:pt x="1184" y="337"/>
                        <a:pt x="1184" y="336"/>
                        <a:pt x="1183" y="336"/>
                      </a:cubicBezTo>
                      <a:cubicBezTo>
                        <a:pt x="1170" y="326"/>
                        <a:pt x="1170" y="349"/>
                        <a:pt x="1154" y="357"/>
                      </a:cubicBezTo>
                      <a:cubicBezTo>
                        <a:pt x="1138" y="365"/>
                        <a:pt x="1141" y="360"/>
                        <a:pt x="1119" y="370"/>
                      </a:cubicBezTo>
                      <a:cubicBezTo>
                        <a:pt x="1098" y="381"/>
                        <a:pt x="1103" y="378"/>
                        <a:pt x="1082" y="381"/>
                      </a:cubicBezTo>
                      <a:cubicBezTo>
                        <a:pt x="1082" y="381"/>
                        <a:pt x="1042" y="373"/>
                        <a:pt x="1018" y="365"/>
                      </a:cubicBezTo>
                      <a:cubicBezTo>
                        <a:pt x="994" y="357"/>
                        <a:pt x="1007" y="352"/>
                        <a:pt x="1002" y="341"/>
                      </a:cubicBezTo>
                      <a:cubicBezTo>
                        <a:pt x="997" y="330"/>
                        <a:pt x="986" y="341"/>
                        <a:pt x="986" y="341"/>
                      </a:cubicBezTo>
                      <a:cubicBezTo>
                        <a:pt x="986" y="341"/>
                        <a:pt x="986" y="341"/>
                        <a:pt x="898" y="402"/>
                      </a:cubicBezTo>
                      <a:cubicBezTo>
                        <a:pt x="810" y="464"/>
                        <a:pt x="898" y="402"/>
                        <a:pt x="882" y="429"/>
                      </a:cubicBezTo>
                      <a:cubicBezTo>
                        <a:pt x="866" y="456"/>
                        <a:pt x="882" y="429"/>
                        <a:pt x="871" y="435"/>
                      </a:cubicBezTo>
                      <a:cubicBezTo>
                        <a:pt x="861" y="441"/>
                        <a:pt x="863" y="448"/>
                        <a:pt x="847" y="464"/>
                      </a:cubicBezTo>
                      <a:cubicBezTo>
                        <a:pt x="831" y="480"/>
                        <a:pt x="847" y="464"/>
                        <a:pt x="829" y="466"/>
                      </a:cubicBezTo>
                      <a:cubicBezTo>
                        <a:pt x="810" y="469"/>
                        <a:pt x="802" y="458"/>
                        <a:pt x="794" y="442"/>
                      </a:cubicBezTo>
                      <a:cubicBezTo>
                        <a:pt x="786" y="426"/>
                        <a:pt x="775" y="442"/>
                        <a:pt x="757" y="442"/>
                      </a:cubicBezTo>
                      <a:cubicBezTo>
                        <a:pt x="738" y="442"/>
                        <a:pt x="757" y="442"/>
                        <a:pt x="738" y="445"/>
                      </a:cubicBezTo>
                      <a:cubicBezTo>
                        <a:pt x="719" y="448"/>
                        <a:pt x="725" y="453"/>
                        <a:pt x="687" y="472"/>
                      </a:cubicBezTo>
                      <a:cubicBezTo>
                        <a:pt x="650" y="490"/>
                        <a:pt x="693" y="485"/>
                        <a:pt x="687" y="498"/>
                      </a:cubicBezTo>
                      <a:cubicBezTo>
                        <a:pt x="682" y="512"/>
                        <a:pt x="687" y="520"/>
                        <a:pt x="687" y="520"/>
                      </a:cubicBezTo>
                      <a:cubicBezTo>
                        <a:pt x="687" y="520"/>
                        <a:pt x="687" y="520"/>
                        <a:pt x="666" y="530"/>
                      </a:cubicBezTo>
                      <a:cubicBezTo>
                        <a:pt x="645" y="541"/>
                        <a:pt x="666" y="530"/>
                        <a:pt x="650" y="546"/>
                      </a:cubicBezTo>
                      <a:cubicBezTo>
                        <a:pt x="634" y="562"/>
                        <a:pt x="639" y="544"/>
                        <a:pt x="629" y="546"/>
                      </a:cubicBezTo>
                      <a:cubicBezTo>
                        <a:pt x="618" y="549"/>
                        <a:pt x="621" y="557"/>
                        <a:pt x="608" y="573"/>
                      </a:cubicBezTo>
                      <a:cubicBezTo>
                        <a:pt x="596" y="589"/>
                        <a:pt x="602" y="592"/>
                        <a:pt x="591" y="621"/>
                      </a:cubicBezTo>
                      <a:cubicBezTo>
                        <a:pt x="581" y="650"/>
                        <a:pt x="591" y="621"/>
                        <a:pt x="605" y="671"/>
                      </a:cubicBezTo>
                      <a:cubicBezTo>
                        <a:pt x="618" y="722"/>
                        <a:pt x="591" y="671"/>
                        <a:pt x="591" y="671"/>
                      </a:cubicBezTo>
                      <a:cubicBezTo>
                        <a:pt x="591" y="671"/>
                        <a:pt x="562" y="677"/>
                        <a:pt x="549" y="672"/>
                      </a:cubicBezTo>
                      <a:cubicBezTo>
                        <a:pt x="535" y="666"/>
                        <a:pt x="549" y="672"/>
                        <a:pt x="519" y="671"/>
                      </a:cubicBezTo>
                      <a:cubicBezTo>
                        <a:pt x="490" y="671"/>
                        <a:pt x="479" y="626"/>
                        <a:pt x="463" y="626"/>
                      </a:cubicBezTo>
                      <a:cubicBezTo>
                        <a:pt x="447" y="626"/>
                        <a:pt x="463" y="626"/>
                        <a:pt x="410" y="647"/>
                      </a:cubicBezTo>
                      <a:cubicBezTo>
                        <a:pt x="357" y="668"/>
                        <a:pt x="399" y="650"/>
                        <a:pt x="381" y="661"/>
                      </a:cubicBezTo>
                      <a:cubicBezTo>
                        <a:pt x="362" y="672"/>
                        <a:pt x="370" y="666"/>
                        <a:pt x="341" y="688"/>
                      </a:cubicBezTo>
                      <a:cubicBezTo>
                        <a:pt x="311" y="709"/>
                        <a:pt x="341" y="688"/>
                        <a:pt x="306" y="698"/>
                      </a:cubicBezTo>
                      <a:cubicBezTo>
                        <a:pt x="271" y="709"/>
                        <a:pt x="279" y="701"/>
                        <a:pt x="266" y="713"/>
                      </a:cubicBezTo>
                      <a:cubicBezTo>
                        <a:pt x="253" y="725"/>
                        <a:pt x="255" y="706"/>
                        <a:pt x="239" y="693"/>
                      </a:cubicBezTo>
                      <a:cubicBezTo>
                        <a:pt x="223" y="680"/>
                        <a:pt x="239" y="693"/>
                        <a:pt x="234" y="680"/>
                      </a:cubicBezTo>
                      <a:cubicBezTo>
                        <a:pt x="229" y="667"/>
                        <a:pt x="229" y="666"/>
                        <a:pt x="223" y="653"/>
                      </a:cubicBezTo>
                      <a:cubicBezTo>
                        <a:pt x="218" y="640"/>
                        <a:pt x="202" y="653"/>
                        <a:pt x="202" y="653"/>
                      </a:cubicBezTo>
                      <a:cubicBezTo>
                        <a:pt x="202" y="653"/>
                        <a:pt x="202" y="653"/>
                        <a:pt x="162" y="669"/>
                      </a:cubicBezTo>
                      <a:cubicBezTo>
                        <a:pt x="122" y="685"/>
                        <a:pt x="162" y="669"/>
                        <a:pt x="141" y="694"/>
                      </a:cubicBezTo>
                      <a:cubicBezTo>
                        <a:pt x="119" y="720"/>
                        <a:pt x="114" y="712"/>
                        <a:pt x="114" y="712"/>
                      </a:cubicBezTo>
                      <a:cubicBezTo>
                        <a:pt x="114" y="712"/>
                        <a:pt x="77" y="709"/>
                        <a:pt x="58" y="685"/>
                      </a:cubicBezTo>
                      <a:cubicBezTo>
                        <a:pt x="39" y="661"/>
                        <a:pt x="10" y="698"/>
                        <a:pt x="10" y="698"/>
                      </a:cubicBezTo>
                      <a:cubicBezTo>
                        <a:pt x="10" y="698"/>
                        <a:pt x="5" y="706"/>
                        <a:pt x="0" y="716"/>
                      </a:cubicBezTo>
                      <a:cubicBezTo>
                        <a:pt x="13" y="722"/>
                        <a:pt x="13" y="722"/>
                        <a:pt x="13" y="722"/>
                      </a:cubicBezTo>
                      <a:cubicBezTo>
                        <a:pt x="23" y="744"/>
                        <a:pt x="39" y="760"/>
                        <a:pt x="39" y="760"/>
                      </a:cubicBezTo>
                      <a:close/>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2" name="Group 37"/>
              <p:cNvGrpSpPr>
                <a:grpSpLocks noChangeAspect="1"/>
              </p:cNvGrpSpPr>
              <p:nvPr/>
            </p:nvGrpSpPr>
            <p:grpSpPr bwMode="auto">
              <a:xfrm rot="11807619">
                <a:off x="5913812" y="3678849"/>
                <a:ext cx="1586378" cy="697146"/>
                <a:chOff x="991" y="1161"/>
                <a:chExt cx="4790" cy="2105"/>
              </a:xfrm>
            </p:grpSpPr>
            <p:sp>
              <p:nvSpPr>
                <p:cNvPr id="73" name="Freeform 38"/>
                <p:cNvSpPr>
                  <a:spLocks/>
                </p:cNvSpPr>
                <p:nvPr/>
              </p:nvSpPr>
              <p:spPr bwMode="auto">
                <a:xfrm>
                  <a:off x="3802" y="1957"/>
                  <a:ext cx="35" cy="15"/>
                </a:xfrm>
                <a:custGeom>
                  <a:avLst/>
                  <a:gdLst>
                    <a:gd name="T0" fmla="*/ 7 w 15"/>
                    <a:gd name="T1" fmla="*/ 0 h 6"/>
                    <a:gd name="T2" fmla="*/ 7 w 15"/>
                    <a:gd name="T3" fmla="*/ 0 h 6"/>
                  </a:gdLst>
                  <a:ahLst/>
                  <a:cxnLst>
                    <a:cxn ang="0">
                      <a:pos x="T0" y="T1"/>
                    </a:cxn>
                    <a:cxn ang="0">
                      <a:pos x="T2" y="T3"/>
                    </a:cxn>
                  </a:cxnLst>
                  <a:rect l="0" t="0" r="r" b="b"/>
                  <a:pathLst>
                    <a:path w="15" h="6">
                      <a:moveTo>
                        <a:pt x="7" y="0"/>
                      </a:moveTo>
                      <a:cubicBezTo>
                        <a:pt x="0" y="3"/>
                        <a:pt x="15" y="6"/>
                        <a:pt x="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39"/>
                <p:cNvSpPr>
                  <a:spLocks/>
                </p:cNvSpPr>
                <p:nvPr/>
              </p:nvSpPr>
              <p:spPr bwMode="auto">
                <a:xfrm>
                  <a:off x="5193" y="1483"/>
                  <a:ext cx="19" cy="0"/>
                </a:xfrm>
                <a:custGeom>
                  <a:avLst/>
                  <a:gdLst>
                    <a:gd name="T0" fmla="*/ 4 w 8"/>
                    <a:gd name="T1" fmla="*/ 0 w 8"/>
                    <a:gd name="T2" fmla="*/ 4 w 8"/>
                  </a:gdLst>
                  <a:ahLst/>
                  <a:cxnLst>
                    <a:cxn ang="0">
                      <a:pos x="T0" y="0"/>
                    </a:cxn>
                    <a:cxn ang="0">
                      <a:pos x="T1" y="0"/>
                    </a:cxn>
                    <a:cxn ang="0">
                      <a:pos x="T2" y="0"/>
                    </a:cxn>
                  </a:cxnLst>
                  <a:rect l="0" t="0" r="r" b="b"/>
                  <a:pathLst>
                    <a:path w="8">
                      <a:moveTo>
                        <a:pt x="4" y="0"/>
                      </a:moveTo>
                      <a:cubicBezTo>
                        <a:pt x="2" y="0"/>
                        <a:pt x="1" y="0"/>
                        <a:pt x="0" y="0"/>
                      </a:cubicBezTo>
                      <a:cubicBezTo>
                        <a:pt x="4" y="0"/>
                        <a:pt x="8" y="0"/>
                        <a:pt x="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2" name="Freeform 40"/>
                <p:cNvSpPr>
                  <a:spLocks/>
                </p:cNvSpPr>
                <p:nvPr/>
              </p:nvSpPr>
              <p:spPr bwMode="auto">
                <a:xfrm>
                  <a:off x="5174" y="1483"/>
                  <a:ext cx="19" cy="2"/>
                </a:xfrm>
                <a:custGeom>
                  <a:avLst/>
                  <a:gdLst>
                    <a:gd name="T0" fmla="*/ 7 w 8"/>
                    <a:gd name="T1" fmla="*/ 1 h 1"/>
                    <a:gd name="T2" fmla="*/ 8 w 8"/>
                    <a:gd name="T3" fmla="*/ 0 h 1"/>
                    <a:gd name="T4" fmla="*/ 7 w 8"/>
                    <a:gd name="T5" fmla="*/ 1 h 1"/>
                  </a:gdLst>
                  <a:ahLst/>
                  <a:cxnLst>
                    <a:cxn ang="0">
                      <a:pos x="T0" y="T1"/>
                    </a:cxn>
                    <a:cxn ang="0">
                      <a:pos x="T2" y="T3"/>
                    </a:cxn>
                    <a:cxn ang="0">
                      <a:pos x="T4" y="T5"/>
                    </a:cxn>
                  </a:cxnLst>
                  <a:rect l="0" t="0" r="r" b="b"/>
                  <a:pathLst>
                    <a:path w="8" h="1">
                      <a:moveTo>
                        <a:pt x="7" y="1"/>
                      </a:moveTo>
                      <a:cubicBezTo>
                        <a:pt x="8" y="1"/>
                        <a:pt x="8" y="1"/>
                        <a:pt x="8" y="0"/>
                      </a:cubicBezTo>
                      <a:cubicBezTo>
                        <a:pt x="4" y="1"/>
                        <a:pt x="0" y="1"/>
                        <a:pt x="7"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3" name="Freeform 41"/>
                <p:cNvSpPr>
                  <a:spLocks/>
                </p:cNvSpPr>
                <p:nvPr/>
              </p:nvSpPr>
              <p:spPr bwMode="auto">
                <a:xfrm>
                  <a:off x="991" y="1476"/>
                  <a:ext cx="4790" cy="1790"/>
                </a:xfrm>
                <a:custGeom>
                  <a:avLst/>
                  <a:gdLst>
                    <a:gd name="T0" fmla="*/ 2002 w 2028"/>
                    <a:gd name="T1" fmla="*/ 29 h 758"/>
                    <a:gd name="T2" fmla="*/ 1943 w 2028"/>
                    <a:gd name="T3" fmla="*/ 21 h 758"/>
                    <a:gd name="T4" fmla="*/ 1860 w 2028"/>
                    <a:gd name="T5" fmla="*/ 3 h 758"/>
                    <a:gd name="T6" fmla="*/ 1778 w 2028"/>
                    <a:gd name="T7" fmla="*/ 4 h 758"/>
                    <a:gd name="T8" fmla="*/ 1732 w 2028"/>
                    <a:gd name="T9" fmla="*/ 19 h 758"/>
                    <a:gd name="T10" fmla="*/ 1684 w 2028"/>
                    <a:gd name="T11" fmla="*/ 24 h 758"/>
                    <a:gd name="T12" fmla="*/ 1591 w 2028"/>
                    <a:gd name="T13" fmla="*/ 3 h 758"/>
                    <a:gd name="T14" fmla="*/ 1527 w 2028"/>
                    <a:gd name="T15" fmla="*/ 45 h 758"/>
                    <a:gd name="T16" fmla="*/ 1514 w 2028"/>
                    <a:gd name="T17" fmla="*/ 93 h 758"/>
                    <a:gd name="T18" fmla="*/ 1503 w 2028"/>
                    <a:gd name="T19" fmla="*/ 133 h 758"/>
                    <a:gd name="T20" fmla="*/ 1455 w 2028"/>
                    <a:gd name="T21" fmla="*/ 165 h 758"/>
                    <a:gd name="T22" fmla="*/ 1418 w 2028"/>
                    <a:gd name="T23" fmla="*/ 227 h 758"/>
                    <a:gd name="T24" fmla="*/ 1391 w 2028"/>
                    <a:gd name="T25" fmla="*/ 280 h 758"/>
                    <a:gd name="T26" fmla="*/ 1338 w 2028"/>
                    <a:gd name="T27" fmla="*/ 280 h 758"/>
                    <a:gd name="T28" fmla="*/ 1247 w 2028"/>
                    <a:gd name="T29" fmla="*/ 295 h 758"/>
                    <a:gd name="T30" fmla="*/ 1186 w 2028"/>
                    <a:gd name="T31" fmla="*/ 296 h 758"/>
                    <a:gd name="T32" fmla="*/ 1092 w 2028"/>
                    <a:gd name="T33" fmla="*/ 299 h 758"/>
                    <a:gd name="T34" fmla="*/ 1031 w 2028"/>
                    <a:gd name="T35" fmla="*/ 313 h 758"/>
                    <a:gd name="T36" fmla="*/ 972 w 2028"/>
                    <a:gd name="T37" fmla="*/ 349 h 758"/>
                    <a:gd name="T38" fmla="*/ 943 w 2028"/>
                    <a:gd name="T39" fmla="*/ 381 h 758"/>
                    <a:gd name="T40" fmla="*/ 930 w 2028"/>
                    <a:gd name="T41" fmla="*/ 416 h 758"/>
                    <a:gd name="T42" fmla="*/ 890 w 2028"/>
                    <a:gd name="T43" fmla="*/ 408 h 758"/>
                    <a:gd name="T44" fmla="*/ 847 w 2028"/>
                    <a:gd name="T45" fmla="*/ 421 h 758"/>
                    <a:gd name="T46" fmla="*/ 834 w 2028"/>
                    <a:gd name="T47" fmla="*/ 471 h 758"/>
                    <a:gd name="T48" fmla="*/ 762 w 2028"/>
                    <a:gd name="T49" fmla="*/ 477 h 758"/>
                    <a:gd name="T50" fmla="*/ 719 w 2028"/>
                    <a:gd name="T51" fmla="*/ 488 h 758"/>
                    <a:gd name="T52" fmla="*/ 700 w 2028"/>
                    <a:gd name="T53" fmla="*/ 536 h 758"/>
                    <a:gd name="T54" fmla="*/ 668 w 2028"/>
                    <a:gd name="T55" fmla="*/ 563 h 758"/>
                    <a:gd name="T56" fmla="*/ 647 w 2028"/>
                    <a:gd name="T57" fmla="*/ 603 h 758"/>
                    <a:gd name="T58" fmla="*/ 615 w 2028"/>
                    <a:gd name="T59" fmla="*/ 615 h 758"/>
                    <a:gd name="T60" fmla="*/ 546 w 2028"/>
                    <a:gd name="T61" fmla="*/ 615 h 758"/>
                    <a:gd name="T62" fmla="*/ 444 w 2028"/>
                    <a:gd name="T63" fmla="*/ 640 h 758"/>
                    <a:gd name="T64" fmla="*/ 367 w 2028"/>
                    <a:gd name="T65" fmla="*/ 635 h 758"/>
                    <a:gd name="T66" fmla="*/ 255 w 2028"/>
                    <a:gd name="T67" fmla="*/ 629 h 758"/>
                    <a:gd name="T68" fmla="*/ 156 w 2028"/>
                    <a:gd name="T69" fmla="*/ 653 h 758"/>
                    <a:gd name="T70" fmla="*/ 111 w 2028"/>
                    <a:gd name="T71" fmla="*/ 648 h 758"/>
                    <a:gd name="T72" fmla="*/ 52 w 2028"/>
                    <a:gd name="T73" fmla="*/ 627 h 758"/>
                    <a:gd name="T74" fmla="*/ 13 w 2028"/>
                    <a:gd name="T75" fmla="*/ 583 h 758"/>
                    <a:gd name="T76" fmla="*/ 2 w 2028"/>
                    <a:gd name="T77" fmla="*/ 637 h 758"/>
                    <a:gd name="T78" fmla="*/ 84 w 2028"/>
                    <a:gd name="T79" fmla="*/ 709 h 758"/>
                    <a:gd name="T80" fmla="*/ 234 w 2028"/>
                    <a:gd name="T81" fmla="*/ 733 h 758"/>
                    <a:gd name="T82" fmla="*/ 378 w 2028"/>
                    <a:gd name="T83" fmla="*/ 740 h 758"/>
                    <a:gd name="T84" fmla="*/ 487 w 2028"/>
                    <a:gd name="T85" fmla="*/ 707 h 758"/>
                    <a:gd name="T86" fmla="*/ 572 w 2028"/>
                    <a:gd name="T87" fmla="*/ 731 h 758"/>
                    <a:gd name="T88" fmla="*/ 652 w 2028"/>
                    <a:gd name="T89" fmla="*/ 699 h 758"/>
                    <a:gd name="T90" fmla="*/ 674 w 2028"/>
                    <a:gd name="T91" fmla="*/ 661 h 758"/>
                    <a:gd name="T92" fmla="*/ 727 w 2028"/>
                    <a:gd name="T93" fmla="*/ 589 h 758"/>
                    <a:gd name="T94" fmla="*/ 831 w 2028"/>
                    <a:gd name="T95" fmla="*/ 568 h 758"/>
                    <a:gd name="T96" fmla="*/ 943 w 2028"/>
                    <a:gd name="T97" fmla="*/ 539 h 758"/>
                    <a:gd name="T98" fmla="*/ 1036 w 2028"/>
                    <a:gd name="T99" fmla="*/ 504 h 758"/>
                    <a:gd name="T100" fmla="*/ 1100 w 2028"/>
                    <a:gd name="T101" fmla="*/ 400 h 758"/>
                    <a:gd name="T102" fmla="*/ 1175 w 2028"/>
                    <a:gd name="T103" fmla="*/ 355 h 758"/>
                    <a:gd name="T104" fmla="*/ 1346 w 2028"/>
                    <a:gd name="T105" fmla="*/ 371 h 758"/>
                    <a:gd name="T106" fmla="*/ 1444 w 2028"/>
                    <a:gd name="T107" fmla="*/ 325 h 758"/>
                    <a:gd name="T108" fmla="*/ 1500 w 2028"/>
                    <a:gd name="T109" fmla="*/ 251 h 758"/>
                    <a:gd name="T110" fmla="*/ 1607 w 2028"/>
                    <a:gd name="T111" fmla="*/ 208 h 758"/>
                    <a:gd name="T112" fmla="*/ 1679 w 2028"/>
                    <a:gd name="T113" fmla="*/ 163 h 758"/>
                    <a:gd name="T114" fmla="*/ 1711 w 2028"/>
                    <a:gd name="T115" fmla="*/ 117 h 758"/>
                    <a:gd name="T116" fmla="*/ 1791 w 2028"/>
                    <a:gd name="T117" fmla="*/ 91 h 758"/>
                    <a:gd name="T118" fmla="*/ 1895 w 2028"/>
                    <a:gd name="T119" fmla="*/ 88 h 758"/>
                    <a:gd name="T120" fmla="*/ 1959 w 2028"/>
                    <a:gd name="T121" fmla="*/ 59 h 758"/>
                    <a:gd name="T122" fmla="*/ 2015 w 2028"/>
                    <a:gd name="T123" fmla="*/ 3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8" h="758">
                      <a:moveTo>
                        <a:pt x="2015" y="35"/>
                      </a:moveTo>
                      <a:cubicBezTo>
                        <a:pt x="1996" y="35"/>
                        <a:pt x="2002" y="29"/>
                        <a:pt x="2002" y="29"/>
                      </a:cubicBezTo>
                      <a:cubicBezTo>
                        <a:pt x="2002" y="29"/>
                        <a:pt x="1975" y="24"/>
                        <a:pt x="1954" y="21"/>
                      </a:cubicBezTo>
                      <a:cubicBezTo>
                        <a:pt x="1932" y="19"/>
                        <a:pt x="1954" y="21"/>
                        <a:pt x="1943" y="21"/>
                      </a:cubicBezTo>
                      <a:cubicBezTo>
                        <a:pt x="1932" y="21"/>
                        <a:pt x="1887" y="1"/>
                        <a:pt x="1887" y="1"/>
                      </a:cubicBezTo>
                      <a:cubicBezTo>
                        <a:pt x="1887" y="1"/>
                        <a:pt x="1876" y="3"/>
                        <a:pt x="1860" y="3"/>
                      </a:cubicBezTo>
                      <a:cubicBezTo>
                        <a:pt x="1844" y="3"/>
                        <a:pt x="1836" y="0"/>
                        <a:pt x="1794" y="3"/>
                      </a:cubicBezTo>
                      <a:cubicBezTo>
                        <a:pt x="1786" y="3"/>
                        <a:pt x="1781" y="3"/>
                        <a:pt x="1778" y="4"/>
                      </a:cubicBezTo>
                      <a:cubicBezTo>
                        <a:pt x="1771" y="7"/>
                        <a:pt x="1766" y="16"/>
                        <a:pt x="1748" y="19"/>
                      </a:cubicBezTo>
                      <a:cubicBezTo>
                        <a:pt x="1727" y="21"/>
                        <a:pt x="1748" y="19"/>
                        <a:pt x="1732" y="19"/>
                      </a:cubicBezTo>
                      <a:cubicBezTo>
                        <a:pt x="1716" y="19"/>
                        <a:pt x="1719" y="24"/>
                        <a:pt x="1703" y="24"/>
                      </a:cubicBezTo>
                      <a:cubicBezTo>
                        <a:pt x="1687" y="24"/>
                        <a:pt x="1703" y="24"/>
                        <a:pt x="1684" y="24"/>
                      </a:cubicBezTo>
                      <a:cubicBezTo>
                        <a:pt x="1666" y="24"/>
                        <a:pt x="1655" y="13"/>
                        <a:pt x="1655" y="13"/>
                      </a:cubicBezTo>
                      <a:cubicBezTo>
                        <a:pt x="1655" y="13"/>
                        <a:pt x="1628" y="3"/>
                        <a:pt x="1591" y="3"/>
                      </a:cubicBezTo>
                      <a:cubicBezTo>
                        <a:pt x="1554" y="3"/>
                        <a:pt x="1527" y="16"/>
                        <a:pt x="1527" y="16"/>
                      </a:cubicBezTo>
                      <a:cubicBezTo>
                        <a:pt x="1527" y="45"/>
                        <a:pt x="1527" y="45"/>
                        <a:pt x="1527" y="45"/>
                      </a:cubicBezTo>
                      <a:cubicBezTo>
                        <a:pt x="1516" y="83"/>
                        <a:pt x="1516" y="83"/>
                        <a:pt x="1516" y="83"/>
                      </a:cubicBezTo>
                      <a:cubicBezTo>
                        <a:pt x="1516" y="83"/>
                        <a:pt x="1516" y="83"/>
                        <a:pt x="1514" y="93"/>
                      </a:cubicBezTo>
                      <a:cubicBezTo>
                        <a:pt x="1511" y="104"/>
                        <a:pt x="1514" y="104"/>
                        <a:pt x="1514" y="104"/>
                      </a:cubicBezTo>
                      <a:cubicBezTo>
                        <a:pt x="1514" y="104"/>
                        <a:pt x="1508" y="120"/>
                        <a:pt x="1503" y="133"/>
                      </a:cubicBezTo>
                      <a:cubicBezTo>
                        <a:pt x="1498" y="147"/>
                        <a:pt x="1503" y="133"/>
                        <a:pt x="1479" y="149"/>
                      </a:cubicBezTo>
                      <a:cubicBezTo>
                        <a:pt x="1455" y="165"/>
                        <a:pt x="1479" y="149"/>
                        <a:pt x="1455" y="165"/>
                      </a:cubicBezTo>
                      <a:cubicBezTo>
                        <a:pt x="1431" y="181"/>
                        <a:pt x="1455" y="165"/>
                        <a:pt x="1436" y="187"/>
                      </a:cubicBezTo>
                      <a:cubicBezTo>
                        <a:pt x="1418" y="208"/>
                        <a:pt x="1428" y="203"/>
                        <a:pt x="1418" y="227"/>
                      </a:cubicBezTo>
                      <a:cubicBezTo>
                        <a:pt x="1407" y="251"/>
                        <a:pt x="1412" y="237"/>
                        <a:pt x="1404" y="251"/>
                      </a:cubicBezTo>
                      <a:cubicBezTo>
                        <a:pt x="1396" y="264"/>
                        <a:pt x="1399" y="261"/>
                        <a:pt x="1391" y="280"/>
                      </a:cubicBezTo>
                      <a:cubicBezTo>
                        <a:pt x="1383" y="299"/>
                        <a:pt x="1380" y="277"/>
                        <a:pt x="1367" y="280"/>
                      </a:cubicBezTo>
                      <a:cubicBezTo>
                        <a:pt x="1354" y="283"/>
                        <a:pt x="1348" y="280"/>
                        <a:pt x="1338" y="280"/>
                      </a:cubicBezTo>
                      <a:cubicBezTo>
                        <a:pt x="1327" y="280"/>
                        <a:pt x="1303" y="283"/>
                        <a:pt x="1282" y="293"/>
                      </a:cubicBezTo>
                      <a:cubicBezTo>
                        <a:pt x="1260" y="304"/>
                        <a:pt x="1263" y="285"/>
                        <a:pt x="1247" y="295"/>
                      </a:cubicBezTo>
                      <a:cubicBezTo>
                        <a:pt x="1231" y="305"/>
                        <a:pt x="1228" y="288"/>
                        <a:pt x="1210" y="295"/>
                      </a:cubicBezTo>
                      <a:cubicBezTo>
                        <a:pt x="1191" y="302"/>
                        <a:pt x="1194" y="301"/>
                        <a:pt x="1186" y="296"/>
                      </a:cubicBezTo>
                      <a:cubicBezTo>
                        <a:pt x="1178" y="291"/>
                        <a:pt x="1162" y="304"/>
                        <a:pt x="1140" y="299"/>
                      </a:cubicBezTo>
                      <a:cubicBezTo>
                        <a:pt x="1119" y="293"/>
                        <a:pt x="1114" y="299"/>
                        <a:pt x="1092" y="299"/>
                      </a:cubicBezTo>
                      <a:cubicBezTo>
                        <a:pt x="1071" y="299"/>
                        <a:pt x="1076" y="301"/>
                        <a:pt x="1055" y="313"/>
                      </a:cubicBezTo>
                      <a:cubicBezTo>
                        <a:pt x="1034" y="325"/>
                        <a:pt x="1039" y="315"/>
                        <a:pt x="1031" y="313"/>
                      </a:cubicBezTo>
                      <a:cubicBezTo>
                        <a:pt x="1023" y="312"/>
                        <a:pt x="1010" y="333"/>
                        <a:pt x="1010" y="333"/>
                      </a:cubicBezTo>
                      <a:cubicBezTo>
                        <a:pt x="1010" y="333"/>
                        <a:pt x="991" y="344"/>
                        <a:pt x="972" y="349"/>
                      </a:cubicBezTo>
                      <a:cubicBezTo>
                        <a:pt x="954" y="355"/>
                        <a:pt x="972" y="349"/>
                        <a:pt x="959" y="355"/>
                      </a:cubicBezTo>
                      <a:cubicBezTo>
                        <a:pt x="946" y="360"/>
                        <a:pt x="954" y="368"/>
                        <a:pt x="943" y="381"/>
                      </a:cubicBezTo>
                      <a:cubicBezTo>
                        <a:pt x="932" y="395"/>
                        <a:pt x="943" y="404"/>
                        <a:pt x="943" y="404"/>
                      </a:cubicBezTo>
                      <a:cubicBezTo>
                        <a:pt x="943" y="404"/>
                        <a:pt x="938" y="411"/>
                        <a:pt x="930" y="416"/>
                      </a:cubicBezTo>
                      <a:cubicBezTo>
                        <a:pt x="922" y="421"/>
                        <a:pt x="916" y="416"/>
                        <a:pt x="906" y="408"/>
                      </a:cubicBezTo>
                      <a:cubicBezTo>
                        <a:pt x="895" y="400"/>
                        <a:pt x="890" y="408"/>
                        <a:pt x="890" y="408"/>
                      </a:cubicBezTo>
                      <a:cubicBezTo>
                        <a:pt x="890" y="408"/>
                        <a:pt x="890" y="408"/>
                        <a:pt x="882" y="408"/>
                      </a:cubicBezTo>
                      <a:cubicBezTo>
                        <a:pt x="874" y="408"/>
                        <a:pt x="860" y="413"/>
                        <a:pt x="847" y="421"/>
                      </a:cubicBezTo>
                      <a:cubicBezTo>
                        <a:pt x="834" y="429"/>
                        <a:pt x="847" y="448"/>
                        <a:pt x="847" y="448"/>
                      </a:cubicBezTo>
                      <a:cubicBezTo>
                        <a:pt x="847" y="448"/>
                        <a:pt x="847" y="448"/>
                        <a:pt x="834" y="471"/>
                      </a:cubicBezTo>
                      <a:cubicBezTo>
                        <a:pt x="820" y="494"/>
                        <a:pt x="818" y="477"/>
                        <a:pt x="791" y="477"/>
                      </a:cubicBezTo>
                      <a:cubicBezTo>
                        <a:pt x="764" y="477"/>
                        <a:pt x="791" y="477"/>
                        <a:pt x="762" y="477"/>
                      </a:cubicBezTo>
                      <a:cubicBezTo>
                        <a:pt x="732" y="477"/>
                        <a:pt x="762" y="477"/>
                        <a:pt x="740" y="472"/>
                      </a:cubicBezTo>
                      <a:cubicBezTo>
                        <a:pt x="719" y="467"/>
                        <a:pt x="719" y="488"/>
                        <a:pt x="719" y="488"/>
                      </a:cubicBezTo>
                      <a:cubicBezTo>
                        <a:pt x="719" y="488"/>
                        <a:pt x="719" y="488"/>
                        <a:pt x="714" y="501"/>
                      </a:cubicBezTo>
                      <a:cubicBezTo>
                        <a:pt x="708" y="515"/>
                        <a:pt x="711" y="515"/>
                        <a:pt x="700" y="536"/>
                      </a:cubicBezTo>
                      <a:cubicBezTo>
                        <a:pt x="690" y="557"/>
                        <a:pt x="700" y="536"/>
                        <a:pt x="671" y="555"/>
                      </a:cubicBezTo>
                      <a:cubicBezTo>
                        <a:pt x="642" y="573"/>
                        <a:pt x="671" y="555"/>
                        <a:pt x="668" y="563"/>
                      </a:cubicBezTo>
                      <a:cubicBezTo>
                        <a:pt x="666" y="571"/>
                        <a:pt x="655" y="581"/>
                        <a:pt x="655" y="581"/>
                      </a:cubicBezTo>
                      <a:cubicBezTo>
                        <a:pt x="655" y="581"/>
                        <a:pt x="655" y="581"/>
                        <a:pt x="647" y="603"/>
                      </a:cubicBezTo>
                      <a:cubicBezTo>
                        <a:pt x="639" y="624"/>
                        <a:pt x="647" y="603"/>
                        <a:pt x="639" y="615"/>
                      </a:cubicBezTo>
                      <a:cubicBezTo>
                        <a:pt x="631" y="628"/>
                        <a:pt x="631" y="619"/>
                        <a:pt x="615" y="615"/>
                      </a:cubicBezTo>
                      <a:cubicBezTo>
                        <a:pt x="599" y="612"/>
                        <a:pt x="602" y="619"/>
                        <a:pt x="567" y="615"/>
                      </a:cubicBezTo>
                      <a:cubicBezTo>
                        <a:pt x="532" y="612"/>
                        <a:pt x="556" y="616"/>
                        <a:pt x="546" y="615"/>
                      </a:cubicBezTo>
                      <a:cubicBezTo>
                        <a:pt x="535" y="614"/>
                        <a:pt x="511" y="624"/>
                        <a:pt x="492" y="629"/>
                      </a:cubicBezTo>
                      <a:cubicBezTo>
                        <a:pt x="474" y="635"/>
                        <a:pt x="492" y="629"/>
                        <a:pt x="444" y="640"/>
                      </a:cubicBezTo>
                      <a:cubicBezTo>
                        <a:pt x="396" y="651"/>
                        <a:pt x="418" y="640"/>
                        <a:pt x="386" y="637"/>
                      </a:cubicBezTo>
                      <a:cubicBezTo>
                        <a:pt x="354" y="635"/>
                        <a:pt x="375" y="637"/>
                        <a:pt x="367" y="635"/>
                      </a:cubicBezTo>
                      <a:cubicBezTo>
                        <a:pt x="359" y="632"/>
                        <a:pt x="330" y="629"/>
                        <a:pt x="330" y="629"/>
                      </a:cubicBezTo>
                      <a:cubicBezTo>
                        <a:pt x="330" y="629"/>
                        <a:pt x="295" y="629"/>
                        <a:pt x="255" y="629"/>
                      </a:cubicBezTo>
                      <a:cubicBezTo>
                        <a:pt x="215" y="629"/>
                        <a:pt x="244" y="629"/>
                        <a:pt x="196" y="640"/>
                      </a:cubicBezTo>
                      <a:cubicBezTo>
                        <a:pt x="148" y="651"/>
                        <a:pt x="175" y="651"/>
                        <a:pt x="156" y="653"/>
                      </a:cubicBezTo>
                      <a:cubicBezTo>
                        <a:pt x="138" y="656"/>
                        <a:pt x="156" y="653"/>
                        <a:pt x="132" y="648"/>
                      </a:cubicBezTo>
                      <a:cubicBezTo>
                        <a:pt x="108" y="643"/>
                        <a:pt x="132" y="648"/>
                        <a:pt x="111" y="648"/>
                      </a:cubicBezTo>
                      <a:cubicBezTo>
                        <a:pt x="90" y="648"/>
                        <a:pt x="82" y="627"/>
                        <a:pt x="82" y="627"/>
                      </a:cubicBezTo>
                      <a:cubicBezTo>
                        <a:pt x="52" y="627"/>
                        <a:pt x="52" y="627"/>
                        <a:pt x="52" y="627"/>
                      </a:cubicBezTo>
                      <a:cubicBezTo>
                        <a:pt x="52" y="627"/>
                        <a:pt x="36" y="611"/>
                        <a:pt x="26" y="589"/>
                      </a:cubicBezTo>
                      <a:cubicBezTo>
                        <a:pt x="13" y="583"/>
                        <a:pt x="13" y="583"/>
                        <a:pt x="13" y="583"/>
                      </a:cubicBezTo>
                      <a:cubicBezTo>
                        <a:pt x="7" y="595"/>
                        <a:pt x="0" y="611"/>
                        <a:pt x="2" y="619"/>
                      </a:cubicBezTo>
                      <a:cubicBezTo>
                        <a:pt x="4" y="632"/>
                        <a:pt x="2" y="619"/>
                        <a:pt x="2" y="637"/>
                      </a:cubicBezTo>
                      <a:cubicBezTo>
                        <a:pt x="2" y="656"/>
                        <a:pt x="15" y="651"/>
                        <a:pt x="44" y="672"/>
                      </a:cubicBezTo>
                      <a:cubicBezTo>
                        <a:pt x="74" y="693"/>
                        <a:pt x="55" y="685"/>
                        <a:pt x="84" y="709"/>
                      </a:cubicBezTo>
                      <a:cubicBezTo>
                        <a:pt x="84" y="709"/>
                        <a:pt x="122" y="728"/>
                        <a:pt x="188" y="733"/>
                      </a:cubicBezTo>
                      <a:cubicBezTo>
                        <a:pt x="255" y="739"/>
                        <a:pt x="188" y="733"/>
                        <a:pt x="234" y="733"/>
                      </a:cubicBezTo>
                      <a:cubicBezTo>
                        <a:pt x="279" y="733"/>
                        <a:pt x="255" y="704"/>
                        <a:pt x="255" y="704"/>
                      </a:cubicBezTo>
                      <a:cubicBezTo>
                        <a:pt x="255" y="704"/>
                        <a:pt x="298" y="723"/>
                        <a:pt x="378" y="740"/>
                      </a:cubicBezTo>
                      <a:cubicBezTo>
                        <a:pt x="458" y="758"/>
                        <a:pt x="391" y="741"/>
                        <a:pt x="426" y="725"/>
                      </a:cubicBezTo>
                      <a:cubicBezTo>
                        <a:pt x="460" y="709"/>
                        <a:pt x="460" y="709"/>
                        <a:pt x="487" y="707"/>
                      </a:cubicBezTo>
                      <a:cubicBezTo>
                        <a:pt x="514" y="704"/>
                        <a:pt x="522" y="712"/>
                        <a:pt x="556" y="732"/>
                      </a:cubicBezTo>
                      <a:cubicBezTo>
                        <a:pt x="591" y="752"/>
                        <a:pt x="572" y="731"/>
                        <a:pt x="572" y="731"/>
                      </a:cubicBezTo>
                      <a:cubicBezTo>
                        <a:pt x="572" y="731"/>
                        <a:pt x="588" y="733"/>
                        <a:pt x="604" y="731"/>
                      </a:cubicBezTo>
                      <a:cubicBezTo>
                        <a:pt x="620" y="728"/>
                        <a:pt x="604" y="731"/>
                        <a:pt x="652" y="699"/>
                      </a:cubicBezTo>
                      <a:cubicBezTo>
                        <a:pt x="700" y="667"/>
                        <a:pt x="652" y="699"/>
                        <a:pt x="666" y="680"/>
                      </a:cubicBezTo>
                      <a:cubicBezTo>
                        <a:pt x="679" y="661"/>
                        <a:pt x="674" y="661"/>
                        <a:pt x="674" y="661"/>
                      </a:cubicBezTo>
                      <a:cubicBezTo>
                        <a:pt x="674" y="661"/>
                        <a:pt x="679" y="648"/>
                        <a:pt x="690" y="627"/>
                      </a:cubicBezTo>
                      <a:cubicBezTo>
                        <a:pt x="700" y="605"/>
                        <a:pt x="714" y="605"/>
                        <a:pt x="727" y="589"/>
                      </a:cubicBezTo>
                      <a:cubicBezTo>
                        <a:pt x="740" y="573"/>
                        <a:pt x="727" y="589"/>
                        <a:pt x="746" y="584"/>
                      </a:cubicBezTo>
                      <a:cubicBezTo>
                        <a:pt x="764" y="578"/>
                        <a:pt x="778" y="573"/>
                        <a:pt x="831" y="568"/>
                      </a:cubicBezTo>
                      <a:cubicBezTo>
                        <a:pt x="884" y="563"/>
                        <a:pt x="852" y="568"/>
                        <a:pt x="895" y="555"/>
                      </a:cubicBezTo>
                      <a:cubicBezTo>
                        <a:pt x="938" y="541"/>
                        <a:pt x="895" y="555"/>
                        <a:pt x="943" y="539"/>
                      </a:cubicBezTo>
                      <a:cubicBezTo>
                        <a:pt x="991" y="523"/>
                        <a:pt x="983" y="528"/>
                        <a:pt x="999" y="523"/>
                      </a:cubicBezTo>
                      <a:cubicBezTo>
                        <a:pt x="1015" y="517"/>
                        <a:pt x="1018" y="517"/>
                        <a:pt x="1036" y="504"/>
                      </a:cubicBezTo>
                      <a:cubicBezTo>
                        <a:pt x="1055" y="491"/>
                        <a:pt x="1058" y="472"/>
                        <a:pt x="1058" y="472"/>
                      </a:cubicBezTo>
                      <a:cubicBezTo>
                        <a:pt x="1058" y="472"/>
                        <a:pt x="1082" y="421"/>
                        <a:pt x="1100" y="400"/>
                      </a:cubicBezTo>
                      <a:cubicBezTo>
                        <a:pt x="1119" y="379"/>
                        <a:pt x="1100" y="400"/>
                        <a:pt x="1119" y="376"/>
                      </a:cubicBezTo>
                      <a:cubicBezTo>
                        <a:pt x="1138" y="352"/>
                        <a:pt x="1138" y="368"/>
                        <a:pt x="1175" y="355"/>
                      </a:cubicBezTo>
                      <a:cubicBezTo>
                        <a:pt x="1212" y="341"/>
                        <a:pt x="1186" y="352"/>
                        <a:pt x="1231" y="352"/>
                      </a:cubicBezTo>
                      <a:cubicBezTo>
                        <a:pt x="1276" y="352"/>
                        <a:pt x="1231" y="352"/>
                        <a:pt x="1346" y="371"/>
                      </a:cubicBezTo>
                      <a:cubicBezTo>
                        <a:pt x="1460" y="389"/>
                        <a:pt x="1404" y="365"/>
                        <a:pt x="1404" y="365"/>
                      </a:cubicBezTo>
                      <a:cubicBezTo>
                        <a:pt x="1404" y="365"/>
                        <a:pt x="1420" y="357"/>
                        <a:pt x="1444" y="325"/>
                      </a:cubicBezTo>
                      <a:cubicBezTo>
                        <a:pt x="1468" y="293"/>
                        <a:pt x="1458" y="307"/>
                        <a:pt x="1468" y="288"/>
                      </a:cubicBezTo>
                      <a:cubicBezTo>
                        <a:pt x="1479" y="269"/>
                        <a:pt x="1500" y="251"/>
                        <a:pt x="1500" y="251"/>
                      </a:cubicBezTo>
                      <a:cubicBezTo>
                        <a:pt x="1500" y="251"/>
                        <a:pt x="1524" y="240"/>
                        <a:pt x="1583" y="216"/>
                      </a:cubicBezTo>
                      <a:cubicBezTo>
                        <a:pt x="1642" y="192"/>
                        <a:pt x="1583" y="216"/>
                        <a:pt x="1607" y="208"/>
                      </a:cubicBezTo>
                      <a:cubicBezTo>
                        <a:pt x="1631" y="200"/>
                        <a:pt x="1663" y="189"/>
                        <a:pt x="1663" y="189"/>
                      </a:cubicBezTo>
                      <a:cubicBezTo>
                        <a:pt x="1663" y="189"/>
                        <a:pt x="1671" y="179"/>
                        <a:pt x="1679" y="163"/>
                      </a:cubicBezTo>
                      <a:cubicBezTo>
                        <a:pt x="1687" y="147"/>
                        <a:pt x="1692" y="139"/>
                        <a:pt x="1692" y="139"/>
                      </a:cubicBezTo>
                      <a:cubicBezTo>
                        <a:pt x="1692" y="139"/>
                        <a:pt x="1706" y="125"/>
                        <a:pt x="1711" y="117"/>
                      </a:cubicBezTo>
                      <a:cubicBezTo>
                        <a:pt x="1716" y="109"/>
                        <a:pt x="1727" y="107"/>
                        <a:pt x="1740" y="99"/>
                      </a:cubicBezTo>
                      <a:cubicBezTo>
                        <a:pt x="1754" y="91"/>
                        <a:pt x="1756" y="96"/>
                        <a:pt x="1791" y="91"/>
                      </a:cubicBezTo>
                      <a:cubicBezTo>
                        <a:pt x="1826" y="85"/>
                        <a:pt x="1791" y="91"/>
                        <a:pt x="1850" y="91"/>
                      </a:cubicBezTo>
                      <a:cubicBezTo>
                        <a:pt x="1908" y="91"/>
                        <a:pt x="1868" y="91"/>
                        <a:pt x="1895" y="88"/>
                      </a:cubicBezTo>
                      <a:cubicBezTo>
                        <a:pt x="1922" y="85"/>
                        <a:pt x="1895" y="88"/>
                        <a:pt x="1916" y="77"/>
                      </a:cubicBezTo>
                      <a:cubicBezTo>
                        <a:pt x="1938" y="67"/>
                        <a:pt x="1930" y="69"/>
                        <a:pt x="1959" y="59"/>
                      </a:cubicBezTo>
                      <a:cubicBezTo>
                        <a:pt x="1988" y="48"/>
                        <a:pt x="1980" y="53"/>
                        <a:pt x="2004" y="45"/>
                      </a:cubicBezTo>
                      <a:cubicBezTo>
                        <a:pt x="2028" y="37"/>
                        <a:pt x="2015" y="35"/>
                        <a:pt x="2015" y="35"/>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2"/>
                <p:cNvSpPr>
                  <a:spLocks/>
                </p:cNvSpPr>
                <p:nvPr/>
              </p:nvSpPr>
              <p:spPr bwMode="auto">
                <a:xfrm>
                  <a:off x="1022" y="1161"/>
                  <a:ext cx="4729" cy="1864"/>
                </a:xfrm>
                <a:custGeom>
                  <a:avLst/>
                  <a:gdLst>
                    <a:gd name="T0" fmla="*/ 98 w 2002"/>
                    <a:gd name="T1" fmla="*/ 781 h 789"/>
                    <a:gd name="T2" fmla="*/ 183 w 2002"/>
                    <a:gd name="T3" fmla="*/ 773 h 789"/>
                    <a:gd name="T4" fmla="*/ 354 w 2002"/>
                    <a:gd name="T5" fmla="*/ 768 h 789"/>
                    <a:gd name="T6" fmla="*/ 479 w 2002"/>
                    <a:gd name="T7" fmla="*/ 762 h 789"/>
                    <a:gd name="T8" fmla="*/ 602 w 2002"/>
                    <a:gd name="T9" fmla="*/ 748 h 789"/>
                    <a:gd name="T10" fmla="*/ 642 w 2002"/>
                    <a:gd name="T11" fmla="*/ 714 h 789"/>
                    <a:gd name="T12" fmla="*/ 687 w 2002"/>
                    <a:gd name="T13" fmla="*/ 669 h 789"/>
                    <a:gd name="T14" fmla="*/ 727 w 2002"/>
                    <a:gd name="T15" fmla="*/ 605 h 789"/>
                    <a:gd name="T16" fmla="*/ 821 w 2002"/>
                    <a:gd name="T17" fmla="*/ 604 h 789"/>
                    <a:gd name="T18" fmla="*/ 869 w 2002"/>
                    <a:gd name="T19" fmla="*/ 541 h 789"/>
                    <a:gd name="T20" fmla="*/ 917 w 2002"/>
                    <a:gd name="T21" fmla="*/ 549 h 789"/>
                    <a:gd name="T22" fmla="*/ 946 w 2002"/>
                    <a:gd name="T23" fmla="*/ 488 h 789"/>
                    <a:gd name="T24" fmla="*/ 1018 w 2002"/>
                    <a:gd name="T25" fmla="*/ 446 h 789"/>
                    <a:gd name="T26" fmla="*/ 1127 w 2002"/>
                    <a:gd name="T27" fmla="*/ 432 h 789"/>
                    <a:gd name="T28" fmla="*/ 1234 w 2002"/>
                    <a:gd name="T29" fmla="*/ 428 h 789"/>
                    <a:gd name="T30" fmla="*/ 1354 w 2002"/>
                    <a:gd name="T31" fmla="*/ 413 h 789"/>
                    <a:gd name="T32" fmla="*/ 1405 w 2002"/>
                    <a:gd name="T33" fmla="*/ 360 h 789"/>
                    <a:gd name="T34" fmla="*/ 1466 w 2002"/>
                    <a:gd name="T35" fmla="*/ 282 h 789"/>
                    <a:gd name="T36" fmla="*/ 1501 w 2002"/>
                    <a:gd name="T37" fmla="*/ 226 h 789"/>
                    <a:gd name="T38" fmla="*/ 1514 w 2002"/>
                    <a:gd name="T39" fmla="*/ 149 h 789"/>
                    <a:gd name="T40" fmla="*/ 1671 w 2002"/>
                    <a:gd name="T41" fmla="*/ 157 h 789"/>
                    <a:gd name="T42" fmla="*/ 1735 w 2002"/>
                    <a:gd name="T43" fmla="*/ 152 h 789"/>
                    <a:gd name="T44" fmla="*/ 1770 w 2002"/>
                    <a:gd name="T45" fmla="*/ 136 h 789"/>
                    <a:gd name="T46" fmla="*/ 1781 w 2002"/>
                    <a:gd name="T47" fmla="*/ 136 h 789"/>
                    <a:gd name="T48" fmla="*/ 1930 w 2002"/>
                    <a:gd name="T49" fmla="*/ 154 h 789"/>
                    <a:gd name="T50" fmla="*/ 2002 w 2002"/>
                    <a:gd name="T51" fmla="*/ 168 h 789"/>
                    <a:gd name="T52" fmla="*/ 1879 w 2002"/>
                    <a:gd name="T53" fmla="*/ 40 h 789"/>
                    <a:gd name="T54" fmla="*/ 1754 w 2002"/>
                    <a:gd name="T55" fmla="*/ 45 h 789"/>
                    <a:gd name="T56" fmla="*/ 1501 w 2002"/>
                    <a:gd name="T57" fmla="*/ 32 h 789"/>
                    <a:gd name="T58" fmla="*/ 1397 w 2002"/>
                    <a:gd name="T59" fmla="*/ 80 h 789"/>
                    <a:gd name="T60" fmla="*/ 1345 w 2002"/>
                    <a:gd name="T61" fmla="*/ 146 h 789"/>
                    <a:gd name="T62" fmla="*/ 1341 w 2002"/>
                    <a:gd name="T63" fmla="*/ 330 h 789"/>
                    <a:gd name="T64" fmla="*/ 1184 w 2002"/>
                    <a:gd name="T65" fmla="*/ 337 h 789"/>
                    <a:gd name="T66" fmla="*/ 1154 w 2002"/>
                    <a:gd name="T67" fmla="*/ 357 h 789"/>
                    <a:gd name="T68" fmla="*/ 1018 w 2002"/>
                    <a:gd name="T69" fmla="*/ 365 h 789"/>
                    <a:gd name="T70" fmla="*/ 898 w 2002"/>
                    <a:gd name="T71" fmla="*/ 402 h 789"/>
                    <a:gd name="T72" fmla="*/ 847 w 2002"/>
                    <a:gd name="T73" fmla="*/ 464 h 789"/>
                    <a:gd name="T74" fmla="*/ 757 w 2002"/>
                    <a:gd name="T75" fmla="*/ 442 h 789"/>
                    <a:gd name="T76" fmla="*/ 687 w 2002"/>
                    <a:gd name="T77" fmla="*/ 498 h 789"/>
                    <a:gd name="T78" fmla="*/ 650 w 2002"/>
                    <a:gd name="T79" fmla="*/ 546 h 789"/>
                    <a:gd name="T80" fmla="*/ 591 w 2002"/>
                    <a:gd name="T81" fmla="*/ 621 h 789"/>
                    <a:gd name="T82" fmla="*/ 549 w 2002"/>
                    <a:gd name="T83" fmla="*/ 672 h 789"/>
                    <a:gd name="T84" fmla="*/ 410 w 2002"/>
                    <a:gd name="T85" fmla="*/ 647 h 789"/>
                    <a:gd name="T86" fmla="*/ 306 w 2002"/>
                    <a:gd name="T87" fmla="*/ 698 h 789"/>
                    <a:gd name="T88" fmla="*/ 234 w 2002"/>
                    <a:gd name="T89" fmla="*/ 680 h 789"/>
                    <a:gd name="T90" fmla="*/ 162 w 2002"/>
                    <a:gd name="T91" fmla="*/ 669 h 789"/>
                    <a:gd name="T92" fmla="*/ 58 w 2002"/>
                    <a:gd name="T93" fmla="*/ 685 h 789"/>
                    <a:gd name="T94" fmla="*/ 13 w 2002"/>
                    <a:gd name="T95" fmla="*/ 72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02" h="789">
                      <a:moveTo>
                        <a:pt x="39" y="760"/>
                      </a:moveTo>
                      <a:cubicBezTo>
                        <a:pt x="69" y="760"/>
                        <a:pt x="69" y="760"/>
                        <a:pt x="69" y="760"/>
                      </a:cubicBezTo>
                      <a:cubicBezTo>
                        <a:pt x="69" y="760"/>
                        <a:pt x="77" y="781"/>
                        <a:pt x="98" y="781"/>
                      </a:cubicBezTo>
                      <a:cubicBezTo>
                        <a:pt x="119" y="781"/>
                        <a:pt x="95" y="776"/>
                        <a:pt x="119" y="781"/>
                      </a:cubicBezTo>
                      <a:cubicBezTo>
                        <a:pt x="143" y="786"/>
                        <a:pt x="125" y="789"/>
                        <a:pt x="143" y="786"/>
                      </a:cubicBezTo>
                      <a:cubicBezTo>
                        <a:pt x="162" y="784"/>
                        <a:pt x="135" y="784"/>
                        <a:pt x="183" y="773"/>
                      </a:cubicBezTo>
                      <a:cubicBezTo>
                        <a:pt x="231" y="762"/>
                        <a:pt x="202" y="762"/>
                        <a:pt x="242" y="762"/>
                      </a:cubicBezTo>
                      <a:cubicBezTo>
                        <a:pt x="282" y="762"/>
                        <a:pt x="317" y="762"/>
                        <a:pt x="317" y="762"/>
                      </a:cubicBezTo>
                      <a:cubicBezTo>
                        <a:pt x="317" y="762"/>
                        <a:pt x="346" y="765"/>
                        <a:pt x="354" y="768"/>
                      </a:cubicBezTo>
                      <a:cubicBezTo>
                        <a:pt x="362" y="770"/>
                        <a:pt x="341" y="768"/>
                        <a:pt x="373" y="770"/>
                      </a:cubicBezTo>
                      <a:cubicBezTo>
                        <a:pt x="405" y="773"/>
                        <a:pt x="383" y="784"/>
                        <a:pt x="431" y="773"/>
                      </a:cubicBezTo>
                      <a:cubicBezTo>
                        <a:pt x="479" y="762"/>
                        <a:pt x="461" y="768"/>
                        <a:pt x="479" y="762"/>
                      </a:cubicBezTo>
                      <a:cubicBezTo>
                        <a:pt x="498" y="757"/>
                        <a:pt x="522" y="747"/>
                        <a:pt x="533" y="748"/>
                      </a:cubicBezTo>
                      <a:cubicBezTo>
                        <a:pt x="543" y="749"/>
                        <a:pt x="519" y="745"/>
                        <a:pt x="554" y="748"/>
                      </a:cubicBezTo>
                      <a:cubicBezTo>
                        <a:pt x="589" y="752"/>
                        <a:pt x="586" y="745"/>
                        <a:pt x="602" y="748"/>
                      </a:cubicBezTo>
                      <a:cubicBezTo>
                        <a:pt x="618" y="752"/>
                        <a:pt x="618" y="761"/>
                        <a:pt x="626" y="748"/>
                      </a:cubicBezTo>
                      <a:cubicBezTo>
                        <a:pt x="634" y="736"/>
                        <a:pt x="626" y="757"/>
                        <a:pt x="634" y="736"/>
                      </a:cubicBezTo>
                      <a:cubicBezTo>
                        <a:pt x="642" y="714"/>
                        <a:pt x="642" y="714"/>
                        <a:pt x="642" y="714"/>
                      </a:cubicBezTo>
                      <a:cubicBezTo>
                        <a:pt x="642" y="714"/>
                        <a:pt x="653" y="704"/>
                        <a:pt x="655" y="696"/>
                      </a:cubicBezTo>
                      <a:cubicBezTo>
                        <a:pt x="658" y="688"/>
                        <a:pt x="629" y="706"/>
                        <a:pt x="658" y="688"/>
                      </a:cubicBezTo>
                      <a:cubicBezTo>
                        <a:pt x="687" y="669"/>
                        <a:pt x="677" y="690"/>
                        <a:pt x="687" y="669"/>
                      </a:cubicBezTo>
                      <a:cubicBezTo>
                        <a:pt x="698" y="648"/>
                        <a:pt x="695" y="648"/>
                        <a:pt x="701" y="634"/>
                      </a:cubicBezTo>
                      <a:cubicBezTo>
                        <a:pt x="706" y="621"/>
                        <a:pt x="706" y="621"/>
                        <a:pt x="706" y="621"/>
                      </a:cubicBezTo>
                      <a:cubicBezTo>
                        <a:pt x="706" y="621"/>
                        <a:pt x="706" y="600"/>
                        <a:pt x="727" y="605"/>
                      </a:cubicBezTo>
                      <a:cubicBezTo>
                        <a:pt x="749" y="610"/>
                        <a:pt x="719" y="610"/>
                        <a:pt x="749" y="610"/>
                      </a:cubicBezTo>
                      <a:cubicBezTo>
                        <a:pt x="778" y="610"/>
                        <a:pt x="751" y="610"/>
                        <a:pt x="778" y="610"/>
                      </a:cubicBezTo>
                      <a:cubicBezTo>
                        <a:pt x="805" y="610"/>
                        <a:pt x="807" y="627"/>
                        <a:pt x="821" y="604"/>
                      </a:cubicBezTo>
                      <a:cubicBezTo>
                        <a:pt x="834" y="581"/>
                        <a:pt x="834" y="581"/>
                        <a:pt x="834" y="581"/>
                      </a:cubicBezTo>
                      <a:cubicBezTo>
                        <a:pt x="834" y="581"/>
                        <a:pt x="821" y="562"/>
                        <a:pt x="834" y="554"/>
                      </a:cubicBezTo>
                      <a:cubicBezTo>
                        <a:pt x="847" y="546"/>
                        <a:pt x="861" y="541"/>
                        <a:pt x="869" y="541"/>
                      </a:cubicBezTo>
                      <a:cubicBezTo>
                        <a:pt x="877" y="541"/>
                        <a:pt x="877" y="541"/>
                        <a:pt x="877" y="541"/>
                      </a:cubicBezTo>
                      <a:cubicBezTo>
                        <a:pt x="877" y="541"/>
                        <a:pt x="882" y="533"/>
                        <a:pt x="893" y="541"/>
                      </a:cubicBezTo>
                      <a:cubicBezTo>
                        <a:pt x="903" y="549"/>
                        <a:pt x="909" y="554"/>
                        <a:pt x="917" y="549"/>
                      </a:cubicBezTo>
                      <a:cubicBezTo>
                        <a:pt x="925" y="544"/>
                        <a:pt x="930" y="537"/>
                        <a:pt x="930" y="537"/>
                      </a:cubicBezTo>
                      <a:cubicBezTo>
                        <a:pt x="930" y="537"/>
                        <a:pt x="919" y="528"/>
                        <a:pt x="930" y="514"/>
                      </a:cubicBezTo>
                      <a:cubicBezTo>
                        <a:pt x="941" y="501"/>
                        <a:pt x="933" y="493"/>
                        <a:pt x="946" y="488"/>
                      </a:cubicBezTo>
                      <a:cubicBezTo>
                        <a:pt x="959" y="482"/>
                        <a:pt x="941" y="488"/>
                        <a:pt x="959" y="482"/>
                      </a:cubicBezTo>
                      <a:cubicBezTo>
                        <a:pt x="978" y="477"/>
                        <a:pt x="997" y="466"/>
                        <a:pt x="997" y="466"/>
                      </a:cubicBezTo>
                      <a:cubicBezTo>
                        <a:pt x="997" y="466"/>
                        <a:pt x="1010" y="445"/>
                        <a:pt x="1018" y="446"/>
                      </a:cubicBezTo>
                      <a:cubicBezTo>
                        <a:pt x="1026" y="448"/>
                        <a:pt x="1021" y="458"/>
                        <a:pt x="1042" y="446"/>
                      </a:cubicBezTo>
                      <a:cubicBezTo>
                        <a:pt x="1063" y="434"/>
                        <a:pt x="1058" y="432"/>
                        <a:pt x="1079" y="432"/>
                      </a:cubicBezTo>
                      <a:cubicBezTo>
                        <a:pt x="1101" y="432"/>
                        <a:pt x="1106" y="426"/>
                        <a:pt x="1127" y="432"/>
                      </a:cubicBezTo>
                      <a:cubicBezTo>
                        <a:pt x="1149" y="437"/>
                        <a:pt x="1165" y="424"/>
                        <a:pt x="1173" y="429"/>
                      </a:cubicBezTo>
                      <a:cubicBezTo>
                        <a:pt x="1181" y="434"/>
                        <a:pt x="1178" y="435"/>
                        <a:pt x="1197" y="428"/>
                      </a:cubicBezTo>
                      <a:cubicBezTo>
                        <a:pt x="1215" y="421"/>
                        <a:pt x="1218" y="438"/>
                        <a:pt x="1234" y="428"/>
                      </a:cubicBezTo>
                      <a:cubicBezTo>
                        <a:pt x="1250" y="418"/>
                        <a:pt x="1247" y="437"/>
                        <a:pt x="1269" y="426"/>
                      </a:cubicBezTo>
                      <a:cubicBezTo>
                        <a:pt x="1290" y="416"/>
                        <a:pt x="1314" y="413"/>
                        <a:pt x="1325" y="413"/>
                      </a:cubicBezTo>
                      <a:cubicBezTo>
                        <a:pt x="1335" y="413"/>
                        <a:pt x="1341" y="416"/>
                        <a:pt x="1354" y="413"/>
                      </a:cubicBezTo>
                      <a:cubicBezTo>
                        <a:pt x="1367" y="410"/>
                        <a:pt x="1370" y="432"/>
                        <a:pt x="1378" y="413"/>
                      </a:cubicBezTo>
                      <a:cubicBezTo>
                        <a:pt x="1386" y="394"/>
                        <a:pt x="1383" y="397"/>
                        <a:pt x="1391" y="384"/>
                      </a:cubicBezTo>
                      <a:cubicBezTo>
                        <a:pt x="1399" y="370"/>
                        <a:pt x="1394" y="384"/>
                        <a:pt x="1405" y="360"/>
                      </a:cubicBezTo>
                      <a:cubicBezTo>
                        <a:pt x="1415" y="336"/>
                        <a:pt x="1405" y="341"/>
                        <a:pt x="1423" y="320"/>
                      </a:cubicBezTo>
                      <a:cubicBezTo>
                        <a:pt x="1442" y="298"/>
                        <a:pt x="1418" y="314"/>
                        <a:pt x="1442" y="298"/>
                      </a:cubicBezTo>
                      <a:cubicBezTo>
                        <a:pt x="1466" y="282"/>
                        <a:pt x="1442" y="298"/>
                        <a:pt x="1466" y="282"/>
                      </a:cubicBezTo>
                      <a:cubicBezTo>
                        <a:pt x="1490" y="266"/>
                        <a:pt x="1485" y="280"/>
                        <a:pt x="1490" y="266"/>
                      </a:cubicBezTo>
                      <a:cubicBezTo>
                        <a:pt x="1495" y="253"/>
                        <a:pt x="1501" y="237"/>
                        <a:pt x="1501" y="237"/>
                      </a:cubicBezTo>
                      <a:cubicBezTo>
                        <a:pt x="1501" y="237"/>
                        <a:pt x="1498" y="237"/>
                        <a:pt x="1501" y="226"/>
                      </a:cubicBezTo>
                      <a:cubicBezTo>
                        <a:pt x="1503" y="216"/>
                        <a:pt x="1503" y="216"/>
                        <a:pt x="1503" y="216"/>
                      </a:cubicBezTo>
                      <a:cubicBezTo>
                        <a:pt x="1514" y="178"/>
                        <a:pt x="1514" y="178"/>
                        <a:pt x="1514" y="178"/>
                      </a:cubicBezTo>
                      <a:cubicBezTo>
                        <a:pt x="1514" y="149"/>
                        <a:pt x="1514" y="149"/>
                        <a:pt x="1514" y="149"/>
                      </a:cubicBezTo>
                      <a:cubicBezTo>
                        <a:pt x="1514" y="149"/>
                        <a:pt x="1541" y="136"/>
                        <a:pt x="1578" y="136"/>
                      </a:cubicBezTo>
                      <a:cubicBezTo>
                        <a:pt x="1615" y="136"/>
                        <a:pt x="1642" y="146"/>
                        <a:pt x="1642" y="146"/>
                      </a:cubicBezTo>
                      <a:cubicBezTo>
                        <a:pt x="1642" y="146"/>
                        <a:pt x="1653" y="157"/>
                        <a:pt x="1671" y="157"/>
                      </a:cubicBezTo>
                      <a:cubicBezTo>
                        <a:pt x="1690" y="157"/>
                        <a:pt x="1674" y="157"/>
                        <a:pt x="1690" y="157"/>
                      </a:cubicBezTo>
                      <a:cubicBezTo>
                        <a:pt x="1706" y="157"/>
                        <a:pt x="1703" y="152"/>
                        <a:pt x="1719" y="152"/>
                      </a:cubicBezTo>
                      <a:cubicBezTo>
                        <a:pt x="1735" y="152"/>
                        <a:pt x="1714" y="154"/>
                        <a:pt x="1735" y="152"/>
                      </a:cubicBezTo>
                      <a:cubicBezTo>
                        <a:pt x="1753" y="149"/>
                        <a:pt x="1758" y="140"/>
                        <a:pt x="1765" y="137"/>
                      </a:cubicBezTo>
                      <a:cubicBezTo>
                        <a:pt x="1758" y="137"/>
                        <a:pt x="1762" y="137"/>
                        <a:pt x="1766" y="136"/>
                      </a:cubicBezTo>
                      <a:cubicBezTo>
                        <a:pt x="1767" y="136"/>
                        <a:pt x="1768" y="136"/>
                        <a:pt x="1770" y="136"/>
                      </a:cubicBezTo>
                      <a:cubicBezTo>
                        <a:pt x="1774" y="136"/>
                        <a:pt x="1770" y="136"/>
                        <a:pt x="1766" y="136"/>
                      </a:cubicBezTo>
                      <a:cubicBezTo>
                        <a:pt x="1766" y="137"/>
                        <a:pt x="1766" y="137"/>
                        <a:pt x="1765" y="137"/>
                      </a:cubicBezTo>
                      <a:cubicBezTo>
                        <a:pt x="1768" y="136"/>
                        <a:pt x="1773" y="136"/>
                        <a:pt x="1781" y="136"/>
                      </a:cubicBezTo>
                      <a:cubicBezTo>
                        <a:pt x="1823" y="133"/>
                        <a:pt x="1831" y="136"/>
                        <a:pt x="1847" y="136"/>
                      </a:cubicBezTo>
                      <a:cubicBezTo>
                        <a:pt x="1863" y="136"/>
                        <a:pt x="1874" y="134"/>
                        <a:pt x="1874" y="134"/>
                      </a:cubicBezTo>
                      <a:cubicBezTo>
                        <a:pt x="1874" y="134"/>
                        <a:pt x="1919" y="154"/>
                        <a:pt x="1930" y="154"/>
                      </a:cubicBezTo>
                      <a:cubicBezTo>
                        <a:pt x="1941" y="154"/>
                        <a:pt x="1919" y="152"/>
                        <a:pt x="1941" y="154"/>
                      </a:cubicBezTo>
                      <a:cubicBezTo>
                        <a:pt x="1962" y="157"/>
                        <a:pt x="1989" y="162"/>
                        <a:pt x="1989" y="162"/>
                      </a:cubicBezTo>
                      <a:cubicBezTo>
                        <a:pt x="1989" y="162"/>
                        <a:pt x="1983" y="168"/>
                        <a:pt x="2002" y="168"/>
                      </a:cubicBezTo>
                      <a:cubicBezTo>
                        <a:pt x="2002" y="149"/>
                        <a:pt x="2002" y="149"/>
                        <a:pt x="2002" y="149"/>
                      </a:cubicBezTo>
                      <a:cubicBezTo>
                        <a:pt x="2002" y="149"/>
                        <a:pt x="1941" y="64"/>
                        <a:pt x="1917" y="58"/>
                      </a:cubicBezTo>
                      <a:cubicBezTo>
                        <a:pt x="1893" y="53"/>
                        <a:pt x="1903" y="50"/>
                        <a:pt x="1879" y="40"/>
                      </a:cubicBezTo>
                      <a:cubicBezTo>
                        <a:pt x="1855" y="29"/>
                        <a:pt x="1866" y="32"/>
                        <a:pt x="1829" y="17"/>
                      </a:cubicBezTo>
                      <a:cubicBezTo>
                        <a:pt x="1791" y="3"/>
                        <a:pt x="1818" y="18"/>
                        <a:pt x="1773" y="21"/>
                      </a:cubicBezTo>
                      <a:cubicBezTo>
                        <a:pt x="1727" y="24"/>
                        <a:pt x="1773" y="21"/>
                        <a:pt x="1754" y="45"/>
                      </a:cubicBezTo>
                      <a:cubicBezTo>
                        <a:pt x="1735" y="69"/>
                        <a:pt x="1701" y="72"/>
                        <a:pt x="1655" y="64"/>
                      </a:cubicBezTo>
                      <a:cubicBezTo>
                        <a:pt x="1610" y="56"/>
                        <a:pt x="1642" y="64"/>
                        <a:pt x="1629" y="64"/>
                      </a:cubicBezTo>
                      <a:cubicBezTo>
                        <a:pt x="1615" y="64"/>
                        <a:pt x="1615" y="64"/>
                        <a:pt x="1501" y="32"/>
                      </a:cubicBezTo>
                      <a:cubicBezTo>
                        <a:pt x="1386" y="0"/>
                        <a:pt x="1501" y="32"/>
                        <a:pt x="1474" y="32"/>
                      </a:cubicBezTo>
                      <a:cubicBezTo>
                        <a:pt x="1447" y="32"/>
                        <a:pt x="1458" y="42"/>
                        <a:pt x="1458" y="42"/>
                      </a:cubicBezTo>
                      <a:cubicBezTo>
                        <a:pt x="1458" y="42"/>
                        <a:pt x="1423" y="69"/>
                        <a:pt x="1397" y="80"/>
                      </a:cubicBezTo>
                      <a:cubicBezTo>
                        <a:pt x="1370" y="90"/>
                        <a:pt x="1397" y="80"/>
                        <a:pt x="1362" y="96"/>
                      </a:cubicBezTo>
                      <a:cubicBezTo>
                        <a:pt x="1327" y="112"/>
                        <a:pt x="1362" y="96"/>
                        <a:pt x="1346" y="104"/>
                      </a:cubicBezTo>
                      <a:cubicBezTo>
                        <a:pt x="1330" y="112"/>
                        <a:pt x="1354" y="120"/>
                        <a:pt x="1345" y="146"/>
                      </a:cubicBezTo>
                      <a:cubicBezTo>
                        <a:pt x="1335" y="173"/>
                        <a:pt x="1351" y="181"/>
                        <a:pt x="1344" y="208"/>
                      </a:cubicBezTo>
                      <a:cubicBezTo>
                        <a:pt x="1336" y="234"/>
                        <a:pt x="1351" y="234"/>
                        <a:pt x="1341" y="269"/>
                      </a:cubicBezTo>
                      <a:cubicBezTo>
                        <a:pt x="1330" y="304"/>
                        <a:pt x="1351" y="293"/>
                        <a:pt x="1341" y="330"/>
                      </a:cubicBezTo>
                      <a:cubicBezTo>
                        <a:pt x="1330" y="368"/>
                        <a:pt x="1311" y="341"/>
                        <a:pt x="1290" y="334"/>
                      </a:cubicBezTo>
                      <a:cubicBezTo>
                        <a:pt x="1269" y="326"/>
                        <a:pt x="1269" y="333"/>
                        <a:pt x="1213" y="334"/>
                      </a:cubicBezTo>
                      <a:cubicBezTo>
                        <a:pt x="1195" y="334"/>
                        <a:pt x="1187" y="335"/>
                        <a:pt x="1184" y="337"/>
                      </a:cubicBezTo>
                      <a:cubicBezTo>
                        <a:pt x="1192" y="343"/>
                        <a:pt x="1177" y="340"/>
                        <a:pt x="1184" y="337"/>
                      </a:cubicBezTo>
                      <a:cubicBezTo>
                        <a:pt x="1184" y="337"/>
                        <a:pt x="1184" y="336"/>
                        <a:pt x="1183" y="336"/>
                      </a:cubicBezTo>
                      <a:cubicBezTo>
                        <a:pt x="1170" y="326"/>
                        <a:pt x="1170" y="349"/>
                        <a:pt x="1154" y="357"/>
                      </a:cubicBezTo>
                      <a:cubicBezTo>
                        <a:pt x="1138" y="365"/>
                        <a:pt x="1141" y="360"/>
                        <a:pt x="1119" y="370"/>
                      </a:cubicBezTo>
                      <a:cubicBezTo>
                        <a:pt x="1098" y="381"/>
                        <a:pt x="1103" y="378"/>
                        <a:pt x="1082" y="381"/>
                      </a:cubicBezTo>
                      <a:cubicBezTo>
                        <a:pt x="1082" y="381"/>
                        <a:pt x="1042" y="373"/>
                        <a:pt x="1018" y="365"/>
                      </a:cubicBezTo>
                      <a:cubicBezTo>
                        <a:pt x="994" y="357"/>
                        <a:pt x="1007" y="352"/>
                        <a:pt x="1002" y="341"/>
                      </a:cubicBezTo>
                      <a:cubicBezTo>
                        <a:pt x="997" y="330"/>
                        <a:pt x="986" y="341"/>
                        <a:pt x="986" y="341"/>
                      </a:cubicBezTo>
                      <a:cubicBezTo>
                        <a:pt x="986" y="341"/>
                        <a:pt x="986" y="341"/>
                        <a:pt x="898" y="402"/>
                      </a:cubicBezTo>
                      <a:cubicBezTo>
                        <a:pt x="810" y="464"/>
                        <a:pt x="898" y="402"/>
                        <a:pt x="882" y="429"/>
                      </a:cubicBezTo>
                      <a:cubicBezTo>
                        <a:pt x="866" y="456"/>
                        <a:pt x="882" y="429"/>
                        <a:pt x="871" y="435"/>
                      </a:cubicBezTo>
                      <a:cubicBezTo>
                        <a:pt x="861" y="441"/>
                        <a:pt x="863" y="448"/>
                        <a:pt x="847" y="464"/>
                      </a:cubicBezTo>
                      <a:cubicBezTo>
                        <a:pt x="831" y="480"/>
                        <a:pt x="847" y="464"/>
                        <a:pt x="829" y="466"/>
                      </a:cubicBezTo>
                      <a:cubicBezTo>
                        <a:pt x="810" y="469"/>
                        <a:pt x="802" y="458"/>
                        <a:pt x="794" y="442"/>
                      </a:cubicBezTo>
                      <a:cubicBezTo>
                        <a:pt x="786" y="426"/>
                        <a:pt x="775" y="442"/>
                        <a:pt x="757" y="442"/>
                      </a:cubicBezTo>
                      <a:cubicBezTo>
                        <a:pt x="738" y="442"/>
                        <a:pt x="757" y="442"/>
                        <a:pt x="738" y="445"/>
                      </a:cubicBezTo>
                      <a:cubicBezTo>
                        <a:pt x="719" y="448"/>
                        <a:pt x="725" y="453"/>
                        <a:pt x="687" y="472"/>
                      </a:cubicBezTo>
                      <a:cubicBezTo>
                        <a:pt x="650" y="490"/>
                        <a:pt x="693" y="485"/>
                        <a:pt x="687" y="498"/>
                      </a:cubicBezTo>
                      <a:cubicBezTo>
                        <a:pt x="682" y="512"/>
                        <a:pt x="687" y="520"/>
                        <a:pt x="687" y="520"/>
                      </a:cubicBezTo>
                      <a:cubicBezTo>
                        <a:pt x="687" y="520"/>
                        <a:pt x="687" y="520"/>
                        <a:pt x="666" y="530"/>
                      </a:cubicBezTo>
                      <a:cubicBezTo>
                        <a:pt x="645" y="541"/>
                        <a:pt x="666" y="530"/>
                        <a:pt x="650" y="546"/>
                      </a:cubicBezTo>
                      <a:cubicBezTo>
                        <a:pt x="634" y="562"/>
                        <a:pt x="639" y="544"/>
                        <a:pt x="629" y="546"/>
                      </a:cubicBezTo>
                      <a:cubicBezTo>
                        <a:pt x="618" y="549"/>
                        <a:pt x="621" y="557"/>
                        <a:pt x="608" y="573"/>
                      </a:cubicBezTo>
                      <a:cubicBezTo>
                        <a:pt x="596" y="589"/>
                        <a:pt x="602" y="592"/>
                        <a:pt x="591" y="621"/>
                      </a:cubicBezTo>
                      <a:cubicBezTo>
                        <a:pt x="581" y="650"/>
                        <a:pt x="591" y="621"/>
                        <a:pt x="605" y="671"/>
                      </a:cubicBezTo>
                      <a:cubicBezTo>
                        <a:pt x="618" y="722"/>
                        <a:pt x="591" y="671"/>
                        <a:pt x="591" y="671"/>
                      </a:cubicBezTo>
                      <a:cubicBezTo>
                        <a:pt x="591" y="671"/>
                        <a:pt x="562" y="677"/>
                        <a:pt x="549" y="672"/>
                      </a:cubicBezTo>
                      <a:cubicBezTo>
                        <a:pt x="535" y="666"/>
                        <a:pt x="549" y="672"/>
                        <a:pt x="519" y="671"/>
                      </a:cubicBezTo>
                      <a:cubicBezTo>
                        <a:pt x="490" y="671"/>
                        <a:pt x="479" y="626"/>
                        <a:pt x="463" y="626"/>
                      </a:cubicBezTo>
                      <a:cubicBezTo>
                        <a:pt x="447" y="626"/>
                        <a:pt x="463" y="626"/>
                        <a:pt x="410" y="647"/>
                      </a:cubicBezTo>
                      <a:cubicBezTo>
                        <a:pt x="357" y="668"/>
                        <a:pt x="399" y="650"/>
                        <a:pt x="381" y="661"/>
                      </a:cubicBezTo>
                      <a:cubicBezTo>
                        <a:pt x="362" y="672"/>
                        <a:pt x="370" y="666"/>
                        <a:pt x="341" y="688"/>
                      </a:cubicBezTo>
                      <a:cubicBezTo>
                        <a:pt x="311" y="709"/>
                        <a:pt x="341" y="688"/>
                        <a:pt x="306" y="698"/>
                      </a:cubicBezTo>
                      <a:cubicBezTo>
                        <a:pt x="271" y="709"/>
                        <a:pt x="279" y="701"/>
                        <a:pt x="266" y="713"/>
                      </a:cubicBezTo>
                      <a:cubicBezTo>
                        <a:pt x="253" y="725"/>
                        <a:pt x="255" y="706"/>
                        <a:pt x="239" y="693"/>
                      </a:cubicBezTo>
                      <a:cubicBezTo>
                        <a:pt x="223" y="680"/>
                        <a:pt x="239" y="693"/>
                        <a:pt x="234" y="680"/>
                      </a:cubicBezTo>
                      <a:cubicBezTo>
                        <a:pt x="229" y="667"/>
                        <a:pt x="229" y="666"/>
                        <a:pt x="223" y="653"/>
                      </a:cubicBezTo>
                      <a:cubicBezTo>
                        <a:pt x="218" y="640"/>
                        <a:pt x="202" y="653"/>
                        <a:pt x="202" y="653"/>
                      </a:cubicBezTo>
                      <a:cubicBezTo>
                        <a:pt x="202" y="653"/>
                        <a:pt x="202" y="653"/>
                        <a:pt x="162" y="669"/>
                      </a:cubicBezTo>
                      <a:cubicBezTo>
                        <a:pt x="122" y="685"/>
                        <a:pt x="162" y="669"/>
                        <a:pt x="141" y="694"/>
                      </a:cubicBezTo>
                      <a:cubicBezTo>
                        <a:pt x="119" y="720"/>
                        <a:pt x="114" y="712"/>
                        <a:pt x="114" y="712"/>
                      </a:cubicBezTo>
                      <a:cubicBezTo>
                        <a:pt x="114" y="712"/>
                        <a:pt x="77" y="709"/>
                        <a:pt x="58" y="685"/>
                      </a:cubicBezTo>
                      <a:cubicBezTo>
                        <a:pt x="39" y="661"/>
                        <a:pt x="10" y="698"/>
                        <a:pt x="10" y="698"/>
                      </a:cubicBezTo>
                      <a:cubicBezTo>
                        <a:pt x="10" y="698"/>
                        <a:pt x="5" y="706"/>
                        <a:pt x="0" y="716"/>
                      </a:cubicBezTo>
                      <a:cubicBezTo>
                        <a:pt x="13" y="722"/>
                        <a:pt x="13" y="722"/>
                        <a:pt x="13" y="722"/>
                      </a:cubicBezTo>
                      <a:cubicBezTo>
                        <a:pt x="23" y="744"/>
                        <a:pt x="39" y="760"/>
                        <a:pt x="39" y="760"/>
                      </a:cubicBezTo>
                      <a:close/>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00" name="Group 99"/>
            <p:cNvGrpSpPr/>
            <p:nvPr/>
          </p:nvGrpSpPr>
          <p:grpSpPr>
            <a:xfrm>
              <a:off x="1363459" y="2542680"/>
              <a:ext cx="135579" cy="237329"/>
              <a:chOff x="457260" y="2002908"/>
              <a:chExt cx="622987" cy="1319527"/>
            </a:xfrm>
          </p:grpSpPr>
          <p:sp>
            <p:nvSpPr>
              <p:cNvPr id="101"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2"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4" name="Group 103"/>
            <p:cNvGrpSpPr/>
            <p:nvPr/>
          </p:nvGrpSpPr>
          <p:grpSpPr>
            <a:xfrm>
              <a:off x="1075577" y="2542680"/>
              <a:ext cx="135579" cy="237329"/>
              <a:chOff x="457260" y="2002908"/>
              <a:chExt cx="622987" cy="1319527"/>
            </a:xfrm>
          </p:grpSpPr>
          <p:sp>
            <p:nvSpPr>
              <p:cNvPr id="105"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6"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9" name="Group 108"/>
            <p:cNvGrpSpPr/>
            <p:nvPr/>
          </p:nvGrpSpPr>
          <p:grpSpPr>
            <a:xfrm>
              <a:off x="1177195" y="2492145"/>
              <a:ext cx="198502" cy="382220"/>
              <a:chOff x="457260" y="2002908"/>
              <a:chExt cx="622987" cy="1319527"/>
            </a:xfrm>
          </p:grpSpPr>
          <p:sp>
            <p:nvSpPr>
              <p:cNvPr id="110"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1"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2"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3" name="Group 112"/>
            <p:cNvGrpSpPr/>
            <p:nvPr/>
          </p:nvGrpSpPr>
          <p:grpSpPr>
            <a:xfrm>
              <a:off x="1620897" y="2583808"/>
              <a:ext cx="135579" cy="237329"/>
              <a:chOff x="457260" y="2002908"/>
              <a:chExt cx="622987" cy="1319527"/>
            </a:xfrm>
          </p:grpSpPr>
          <p:sp>
            <p:nvSpPr>
              <p:cNvPr id="114"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9" name="Group 118"/>
            <p:cNvGrpSpPr/>
            <p:nvPr/>
          </p:nvGrpSpPr>
          <p:grpSpPr>
            <a:xfrm>
              <a:off x="1344952" y="2701516"/>
              <a:ext cx="135579" cy="237329"/>
              <a:chOff x="457260" y="2002908"/>
              <a:chExt cx="622987" cy="1319527"/>
            </a:xfrm>
          </p:grpSpPr>
          <p:sp>
            <p:nvSpPr>
              <p:cNvPr id="120"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3" name="Group 122"/>
            <p:cNvGrpSpPr/>
            <p:nvPr/>
          </p:nvGrpSpPr>
          <p:grpSpPr>
            <a:xfrm>
              <a:off x="1470832" y="2550673"/>
              <a:ext cx="198502" cy="382220"/>
              <a:chOff x="457260" y="2002908"/>
              <a:chExt cx="622987" cy="1319527"/>
            </a:xfrm>
          </p:grpSpPr>
          <p:sp>
            <p:nvSpPr>
              <p:cNvPr id="124"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7" name="Group 126"/>
            <p:cNvGrpSpPr/>
            <p:nvPr/>
          </p:nvGrpSpPr>
          <p:grpSpPr>
            <a:xfrm rot="19700891" flipH="1">
              <a:off x="1294538" y="2656234"/>
              <a:ext cx="1089364" cy="584880"/>
              <a:chOff x="5913812" y="3535754"/>
              <a:chExt cx="3418890" cy="1139764"/>
            </a:xfrm>
          </p:grpSpPr>
          <p:grpSp>
            <p:nvGrpSpPr>
              <p:cNvPr id="128" name="Group 37"/>
              <p:cNvGrpSpPr>
                <a:grpSpLocks noChangeAspect="1"/>
              </p:cNvGrpSpPr>
              <p:nvPr/>
            </p:nvGrpSpPr>
            <p:grpSpPr bwMode="auto">
              <a:xfrm rot="11413052">
                <a:off x="6668248" y="3535754"/>
                <a:ext cx="2664454" cy="1139764"/>
                <a:chOff x="981" y="1161"/>
                <a:chExt cx="4790" cy="2049"/>
              </a:xfrm>
            </p:grpSpPr>
            <p:sp>
              <p:nvSpPr>
                <p:cNvPr id="135" name="Freeform 38"/>
                <p:cNvSpPr>
                  <a:spLocks/>
                </p:cNvSpPr>
                <p:nvPr/>
              </p:nvSpPr>
              <p:spPr bwMode="auto">
                <a:xfrm>
                  <a:off x="3802" y="1957"/>
                  <a:ext cx="35" cy="15"/>
                </a:xfrm>
                <a:custGeom>
                  <a:avLst/>
                  <a:gdLst>
                    <a:gd name="T0" fmla="*/ 7 w 15"/>
                    <a:gd name="T1" fmla="*/ 0 h 6"/>
                    <a:gd name="T2" fmla="*/ 7 w 15"/>
                    <a:gd name="T3" fmla="*/ 0 h 6"/>
                  </a:gdLst>
                  <a:ahLst/>
                  <a:cxnLst>
                    <a:cxn ang="0">
                      <a:pos x="T0" y="T1"/>
                    </a:cxn>
                    <a:cxn ang="0">
                      <a:pos x="T2" y="T3"/>
                    </a:cxn>
                  </a:cxnLst>
                  <a:rect l="0" t="0" r="r" b="b"/>
                  <a:pathLst>
                    <a:path w="15" h="6">
                      <a:moveTo>
                        <a:pt x="7" y="0"/>
                      </a:moveTo>
                      <a:cubicBezTo>
                        <a:pt x="0" y="3"/>
                        <a:pt x="15" y="6"/>
                        <a:pt x="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6" name="Freeform 39"/>
                <p:cNvSpPr>
                  <a:spLocks/>
                </p:cNvSpPr>
                <p:nvPr/>
              </p:nvSpPr>
              <p:spPr bwMode="auto">
                <a:xfrm>
                  <a:off x="5193" y="1483"/>
                  <a:ext cx="19" cy="0"/>
                </a:xfrm>
                <a:custGeom>
                  <a:avLst/>
                  <a:gdLst>
                    <a:gd name="T0" fmla="*/ 4 w 8"/>
                    <a:gd name="T1" fmla="*/ 0 w 8"/>
                    <a:gd name="T2" fmla="*/ 4 w 8"/>
                  </a:gdLst>
                  <a:ahLst/>
                  <a:cxnLst>
                    <a:cxn ang="0">
                      <a:pos x="T0" y="0"/>
                    </a:cxn>
                    <a:cxn ang="0">
                      <a:pos x="T1" y="0"/>
                    </a:cxn>
                    <a:cxn ang="0">
                      <a:pos x="T2" y="0"/>
                    </a:cxn>
                  </a:cxnLst>
                  <a:rect l="0" t="0" r="r" b="b"/>
                  <a:pathLst>
                    <a:path w="8">
                      <a:moveTo>
                        <a:pt x="4" y="0"/>
                      </a:moveTo>
                      <a:cubicBezTo>
                        <a:pt x="2" y="0"/>
                        <a:pt x="1" y="0"/>
                        <a:pt x="0" y="0"/>
                      </a:cubicBezTo>
                      <a:cubicBezTo>
                        <a:pt x="4" y="0"/>
                        <a:pt x="8" y="0"/>
                        <a:pt x="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7" name="Freeform 40"/>
                <p:cNvSpPr>
                  <a:spLocks/>
                </p:cNvSpPr>
                <p:nvPr/>
              </p:nvSpPr>
              <p:spPr bwMode="auto">
                <a:xfrm>
                  <a:off x="5174" y="1483"/>
                  <a:ext cx="19" cy="2"/>
                </a:xfrm>
                <a:custGeom>
                  <a:avLst/>
                  <a:gdLst>
                    <a:gd name="T0" fmla="*/ 7 w 8"/>
                    <a:gd name="T1" fmla="*/ 1 h 1"/>
                    <a:gd name="T2" fmla="*/ 8 w 8"/>
                    <a:gd name="T3" fmla="*/ 0 h 1"/>
                    <a:gd name="T4" fmla="*/ 7 w 8"/>
                    <a:gd name="T5" fmla="*/ 1 h 1"/>
                  </a:gdLst>
                  <a:ahLst/>
                  <a:cxnLst>
                    <a:cxn ang="0">
                      <a:pos x="T0" y="T1"/>
                    </a:cxn>
                    <a:cxn ang="0">
                      <a:pos x="T2" y="T3"/>
                    </a:cxn>
                    <a:cxn ang="0">
                      <a:pos x="T4" y="T5"/>
                    </a:cxn>
                  </a:cxnLst>
                  <a:rect l="0" t="0" r="r" b="b"/>
                  <a:pathLst>
                    <a:path w="8" h="1">
                      <a:moveTo>
                        <a:pt x="7" y="1"/>
                      </a:moveTo>
                      <a:cubicBezTo>
                        <a:pt x="8" y="1"/>
                        <a:pt x="8" y="1"/>
                        <a:pt x="8" y="0"/>
                      </a:cubicBezTo>
                      <a:cubicBezTo>
                        <a:pt x="4" y="1"/>
                        <a:pt x="0" y="1"/>
                        <a:pt x="7"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8" name="Freeform 41"/>
                <p:cNvSpPr>
                  <a:spLocks/>
                </p:cNvSpPr>
                <p:nvPr/>
              </p:nvSpPr>
              <p:spPr bwMode="auto">
                <a:xfrm>
                  <a:off x="981" y="1420"/>
                  <a:ext cx="4790" cy="1790"/>
                </a:xfrm>
                <a:custGeom>
                  <a:avLst/>
                  <a:gdLst>
                    <a:gd name="T0" fmla="*/ 2002 w 2028"/>
                    <a:gd name="T1" fmla="*/ 29 h 758"/>
                    <a:gd name="T2" fmla="*/ 1943 w 2028"/>
                    <a:gd name="T3" fmla="*/ 21 h 758"/>
                    <a:gd name="T4" fmla="*/ 1860 w 2028"/>
                    <a:gd name="T5" fmla="*/ 3 h 758"/>
                    <a:gd name="T6" fmla="*/ 1778 w 2028"/>
                    <a:gd name="T7" fmla="*/ 4 h 758"/>
                    <a:gd name="T8" fmla="*/ 1732 w 2028"/>
                    <a:gd name="T9" fmla="*/ 19 h 758"/>
                    <a:gd name="T10" fmla="*/ 1684 w 2028"/>
                    <a:gd name="T11" fmla="*/ 24 h 758"/>
                    <a:gd name="T12" fmla="*/ 1591 w 2028"/>
                    <a:gd name="T13" fmla="*/ 3 h 758"/>
                    <a:gd name="T14" fmla="*/ 1527 w 2028"/>
                    <a:gd name="T15" fmla="*/ 45 h 758"/>
                    <a:gd name="T16" fmla="*/ 1514 w 2028"/>
                    <a:gd name="T17" fmla="*/ 93 h 758"/>
                    <a:gd name="T18" fmla="*/ 1503 w 2028"/>
                    <a:gd name="T19" fmla="*/ 133 h 758"/>
                    <a:gd name="T20" fmla="*/ 1455 w 2028"/>
                    <a:gd name="T21" fmla="*/ 165 h 758"/>
                    <a:gd name="T22" fmla="*/ 1418 w 2028"/>
                    <a:gd name="T23" fmla="*/ 227 h 758"/>
                    <a:gd name="T24" fmla="*/ 1391 w 2028"/>
                    <a:gd name="T25" fmla="*/ 280 h 758"/>
                    <a:gd name="T26" fmla="*/ 1338 w 2028"/>
                    <a:gd name="T27" fmla="*/ 280 h 758"/>
                    <a:gd name="T28" fmla="*/ 1247 w 2028"/>
                    <a:gd name="T29" fmla="*/ 295 h 758"/>
                    <a:gd name="T30" fmla="*/ 1186 w 2028"/>
                    <a:gd name="T31" fmla="*/ 296 h 758"/>
                    <a:gd name="T32" fmla="*/ 1092 w 2028"/>
                    <a:gd name="T33" fmla="*/ 299 h 758"/>
                    <a:gd name="T34" fmla="*/ 1031 w 2028"/>
                    <a:gd name="T35" fmla="*/ 313 h 758"/>
                    <a:gd name="T36" fmla="*/ 972 w 2028"/>
                    <a:gd name="T37" fmla="*/ 349 h 758"/>
                    <a:gd name="T38" fmla="*/ 943 w 2028"/>
                    <a:gd name="T39" fmla="*/ 381 h 758"/>
                    <a:gd name="T40" fmla="*/ 930 w 2028"/>
                    <a:gd name="T41" fmla="*/ 416 h 758"/>
                    <a:gd name="T42" fmla="*/ 890 w 2028"/>
                    <a:gd name="T43" fmla="*/ 408 h 758"/>
                    <a:gd name="T44" fmla="*/ 847 w 2028"/>
                    <a:gd name="T45" fmla="*/ 421 h 758"/>
                    <a:gd name="T46" fmla="*/ 834 w 2028"/>
                    <a:gd name="T47" fmla="*/ 471 h 758"/>
                    <a:gd name="T48" fmla="*/ 762 w 2028"/>
                    <a:gd name="T49" fmla="*/ 477 h 758"/>
                    <a:gd name="T50" fmla="*/ 719 w 2028"/>
                    <a:gd name="T51" fmla="*/ 488 h 758"/>
                    <a:gd name="T52" fmla="*/ 700 w 2028"/>
                    <a:gd name="T53" fmla="*/ 536 h 758"/>
                    <a:gd name="T54" fmla="*/ 668 w 2028"/>
                    <a:gd name="T55" fmla="*/ 563 h 758"/>
                    <a:gd name="T56" fmla="*/ 647 w 2028"/>
                    <a:gd name="T57" fmla="*/ 603 h 758"/>
                    <a:gd name="T58" fmla="*/ 615 w 2028"/>
                    <a:gd name="T59" fmla="*/ 615 h 758"/>
                    <a:gd name="T60" fmla="*/ 546 w 2028"/>
                    <a:gd name="T61" fmla="*/ 615 h 758"/>
                    <a:gd name="T62" fmla="*/ 444 w 2028"/>
                    <a:gd name="T63" fmla="*/ 640 h 758"/>
                    <a:gd name="T64" fmla="*/ 367 w 2028"/>
                    <a:gd name="T65" fmla="*/ 635 h 758"/>
                    <a:gd name="T66" fmla="*/ 255 w 2028"/>
                    <a:gd name="T67" fmla="*/ 629 h 758"/>
                    <a:gd name="T68" fmla="*/ 156 w 2028"/>
                    <a:gd name="T69" fmla="*/ 653 h 758"/>
                    <a:gd name="T70" fmla="*/ 111 w 2028"/>
                    <a:gd name="T71" fmla="*/ 648 h 758"/>
                    <a:gd name="T72" fmla="*/ 52 w 2028"/>
                    <a:gd name="T73" fmla="*/ 627 h 758"/>
                    <a:gd name="T74" fmla="*/ 13 w 2028"/>
                    <a:gd name="T75" fmla="*/ 583 h 758"/>
                    <a:gd name="T76" fmla="*/ 2 w 2028"/>
                    <a:gd name="T77" fmla="*/ 637 h 758"/>
                    <a:gd name="T78" fmla="*/ 84 w 2028"/>
                    <a:gd name="T79" fmla="*/ 709 h 758"/>
                    <a:gd name="T80" fmla="*/ 234 w 2028"/>
                    <a:gd name="T81" fmla="*/ 733 h 758"/>
                    <a:gd name="T82" fmla="*/ 378 w 2028"/>
                    <a:gd name="T83" fmla="*/ 740 h 758"/>
                    <a:gd name="T84" fmla="*/ 487 w 2028"/>
                    <a:gd name="T85" fmla="*/ 707 h 758"/>
                    <a:gd name="T86" fmla="*/ 572 w 2028"/>
                    <a:gd name="T87" fmla="*/ 731 h 758"/>
                    <a:gd name="T88" fmla="*/ 652 w 2028"/>
                    <a:gd name="T89" fmla="*/ 699 h 758"/>
                    <a:gd name="T90" fmla="*/ 674 w 2028"/>
                    <a:gd name="T91" fmla="*/ 661 h 758"/>
                    <a:gd name="T92" fmla="*/ 727 w 2028"/>
                    <a:gd name="T93" fmla="*/ 589 h 758"/>
                    <a:gd name="T94" fmla="*/ 831 w 2028"/>
                    <a:gd name="T95" fmla="*/ 568 h 758"/>
                    <a:gd name="T96" fmla="*/ 943 w 2028"/>
                    <a:gd name="T97" fmla="*/ 539 h 758"/>
                    <a:gd name="T98" fmla="*/ 1036 w 2028"/>
                    <a:gd name="T99" fmla="*/ 504 h 758"/>
                    <a:gd name="T100" fmla="*/ 1100 w 2028"/>
                    <a:gd name="T101" fmla="*/ 400 h 758"/>
                    <a:gd name="T102" fmla="*/ 1175 w 2028"/>
                    <a:gd name="T103" fmla="*/ 355 h 758"/>
                    <a:gd name="T104" fmla="*/ 1346 w 2028"/>
                    <a:gd name="T105" fmla="*/ 371 h 758"/>
                    <a:gd name="T106" fmla="*/ 1444 w 2028"/>
                    <a:gd name="T107" fmla="*/ 325 h 758"/>
                    <a:gd name="T108" fmla="*/ 1500 w 2028"/>
                    <a:gd name="T109" fmla="*/ 251 h 758"/>
                    <a:gd name="T110" fmla="*/ 1607 w 2028"/>
                    <a:gd name="T111" fmla="*/ 208 h 758"/>
                    <a:gd name="T112" fmla="*/ 1679 w 2028"/>
                    <a:gd name="T113" fmla="*/ 163 h 758"/>
                    <a:gd name="T114" fmla="*/ 1711 w 2028"/>
                    <a:gd name="T115" fmla="*/ 117 h 758"/>
                    <a:gd name="T116" fmla="*/ 1791 w 2028"/>
                    <a:gd name="T117" fmla="*/ 91 h 758"/>
                    <a:gd name="T118" fmla="*/ 1895 w 2028"/>
                    <a:gd name="T119" fmla="*/ 88 h 758"/>
                    <a:gd name="T120" fmla="*/ 1959 w 2028"/>
                    <a:gd name="T121" fmla="*/ 59 h 758"/>
                    <a:gd name="T122" fmla="*/ 2015 w 2028"/>
                    <a:gd name="T123" fmla="*/ 3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8" h="758">
                      <a:moveTo>
                        <a:pt x="2015" y="35"/>
                      </a:moveTo>
                      <a:cubicBezTo>
                        <a:pt x="1996" y="35"/>
                        <a:pt x="2002" y="29"/>
                        <a:pt x="2002" y="29"/>
                      </a:cubicBezTo>
                      <a:cubicBezTo>
                        <a:pt x="2002" y="29"/>
                        <a:pt x="1975" y="24"/>
                        <a:pt x="1954" y="21"/>
                      </a:cubicBezTo>
                      <a:cubicBezTo>
                        <a:pt x="1932" y="19"/>
                        <a:pt x="1954" y="21"/>
                        <a:pt x="1943" y="21"/>
                      </a:cubicBezTo>
                      <a:cubicBezTo>
                        <a:pt x="1932" y="21"/>
                        <a:pt x="1887" y="1"/>
                        <a:pt x="1887" y="1"/>
                      </a:cubicBezTo>
                      <a:cubicBezTo>
                        <a:pt x="1887" y="1"/>
                        <a:pt x="1876" y="3"/>
                        <a:pt x="1860" y="3"/>
                      </a:cubicBezTo>
                      <a:cubicBezTo>
                        <a:pt x="1844" y="3"/>
                        <a:pt x="1836" y="0"/>
                        <a:pt x="1794" y="3"/>
                      </a:cubicBezTo>
                      <a:cubicBezTo>
                        <a:pt x="1786" y="3"/>
                        <a:pt x="1781" y="3"/>
                        <a:pt x="1778" y="4"/>
                      </a:cubicBezTo>
                      <a:cubicBezTo>
                        <a:pt x="1771" y="7"/>
                        <a:pt x="1766" y="16"/>
                        <a:pt x="1748" y="19"/>
                      </a:cubicBezTo>
                      <a:cubicBezTo>
                        <a:pt x="1727" y="21"/>
                        <a:pt x="1748" y="19"/>
                        <a:pt x="1732" y="19"/>
                      </a:cubicBezTo>
                      <a:cubicBezTo>
                        <a:pt x="1716" y="19"/>
                        <a:pt x="1719" y="24"/>
                        <a:pt x="1703" y="24"/>
                      </a:cubicBezTo>
                      <a:cubicBezTo>
                        <a:pt x="1687" y="24"/>
                        <a:pt x="1703" y="24"/>
                        <a:pt x="1684" y="24"/>
                      </a:cubicBezTo>
                      <a:cubicBezTo>
                        <a:pt x="1666" y="24"/>
                        <a:pt x="1655" y="13"/>
                        <a:pt x="1655" y="13"/>
                      </a:cubicBezTo>
                      <a:cubicBezTo>
                        <a:pt x="1655" y="13"/>
                        <a:pt x="1628" y="3"/>
                        <a:pt x="1591" y="3"/>
                      </a:cubicBezTo>
                      <a:cubicBezTo>
                        <a:pt x="1554" y="3"/>
                        <a:pt x="1527" y="16"/>
                        <a:pt x="1527" y="16"/>
                      </a:cubicBezTo>
                      <a:cubicBezTo>
                        <a:pt x="1527" y="45"/>
                        <a:pt x="1527" y="45"/>
                        <a:pt x="1527" y="45"/>
                      </a:cubicBezTo>
                      <a:cubicBezTo>
                        <a:pt x="1516" y="83"/>
                        <a:pt x="1516" y="83"/>
                        <a:pt x="1516" y="83"/>
                      </a:cubicBezTo>
                      <a:cubicBezTo>
                        <a:pt x="1516" y="83"/>
                        <a:pt x="1516" y="83"/>
                        <a:pt x="1514" y="93"/>
                      </a:cubicBezTo>
                      <a:cubicBezTo>
                        <a:pt x="1511" y="104"/>
                        <a:pt x="1514" y="104"/>
                        <a:pt x="1514" y="104"/>
                      </a:cubicBezTo>
                      <a:cubicBezTo>
                        <a:pt x="1514" y="104"/>
                        <a:pt x="1508" y="120"/>
                        <a:pt x="1503" y="133"/>
                      </a:cubicBezTo>
                      <a:cubicBezTo>
                        <a:pt x="1498" y="147"/>
                        <a:pt x="1503" y="133"/>
                        <a:pt x="1479" y="149"/>
                      </a:cubicBezTo>
                      <a:cubicBezTo>
                        <a:pt x="1455" y="165"/>
                        <a:pt x="1479" y="149"/>
                        <a:pt x="1455" y="165"/>
                      </a:cubicBezTo>
                      <a:cubicBezTo>
                        <a:pt x="1431" y="181"/>
                        <a:pt x="1455" y="165"/>
                        <a:pt x="1436" y="187"/>
                      </a:cubicBezTo>
                      <a:cubicBezTo>
                        <a:pt x="1418" y="208"/>
                        <a:pt x="1428" y="203"/>
                        <a:pt x="1418" y="227"/>
                      </a:cubicBezTo>
                      <a:cubicBezTo>
                        <a:pt x="1407" y="251"/>
                        <a:pt x="1412" y="237"/>
                        <a:pt x="1404" y="251"/>
                      </a:cubicBezTo>
                      <a:cubicBezTo>
                        <a:pt x="1396" y="264"/>
                        <a:pt x="1399" y="261"/>
                        <a:pt x="1391" y="280"/>
                      </a:cubicBezTo>
                      <a:cubicBezTo>
                        <a:pt x="1383" y="299"/>
                        <a:pt x="1380" y="277"/>
                        <a:pt x="1367" y="280"/>
                      </a:cubicBezTo>
                      <a:cubicBezTo>
                        <a:pt x="1354" y="283"/>
                        <a:pt x="1348" y="280"/>
                        <a:pt x="1338" y="280"/>
                      </a:cubicBezTo>
                      <a:cubicBezTo>
                        <a:pt x="1327" y="280"/>
                        <a:pt x="1303" y="283"/>
                        <a:pt x="1282" y="293"/>
                      </a:cubicBezTo>
                      <a:cubicBezTo>
                        <a:pt x="1260" y="304"/>
                        <a:pt x="1263" y="285"/>
                        <a:pt x="1247" y="295"/>
                      </a:cubicBezTo>
                      <a:cubicBezTo>
                        <a:pt x="1231" y="305"/>
                        <a:pt x="1228" y="288"/>
                        <a:pt x="1210" y="295"/>
                      </a:cubicBezTo>
                      <a:cubicBezTo>
                        <a:pt x="1191" y="302"/>
                        <a:pt x="1194" y="301"/>
                        <a:pt x="1186" y="296"/>
                      </a:cubicBezTo>
                      <a:cubicBezTo>
                        <a:pt x="1178" y="291"/>
                        <a:pt x="1162" y="304"/>
                        <a:pt x="1140" y="299"/>
                      </a:cubicBezTo>
                      <a:cubicBezTo>
                        <a:pt x="1119" y="293"/>
                        <a:pt x="1114" y="299"/>
                        <a:pt x="1092" y="299"/>
                      </a:cubicBezTo>
                      <a:cubicBezTo>
                        <a:pt x="1071" y="299"/>
                        <a:pt x="1076" y="301"/>
                        <a:pt x="1055" y="313"/>
                      </a:cubicBezTo>
                      <a:cubicBezTo>
                        <a:pt x="1034" y="325"/>
                        <a:pt x="1039" y="315"/>
                        <a:pt x="1031" y="313"/>
                      </a:cubicBezTo>
                      <a:cubicBezTo>
                        <a:pt x="1023" y="312"/>
                        <a:pt x="1010" y="333"/>
                        <a:pt x="1010" y="333"/>
                      </a:cubicBezTo>
                      <a:cubicBezTo>
                        <a:pt x="1010" y="333"/>
                        <a:pt x="991" y="344"/>
                        <a:pt x="972" y="349"/>
                      </a:cubicBezTo>
                      <a:cubicBezTo>
                        <a:pt x="954" y="355"/>
                        <a:pt x="972" y="349"/>
                        <a:pt x="959" y="355"/>
                      </a:cubicBezTo>
                      <a:cubicBezTo>
                        <a:pt x="946" y="360"/>
                        <a:pt x="954" y="368"/>
                        <a:pt x="943" y="381"/>
                      </a:cubicBezTo>
                      <a:cubicBezTo>
                        <a:pt x="932" y="395"/>
                        <a:pt x="943" y="404"/>
                        <a:pt x="943" y="404"/>
                      </a:cubicBezTo>
                      <a:cubicBezTo>
                        <a:pt x="943" y="404"/>
                        <a:pt x="938" y="411"/>
                        <a:pt x="930" y="416"/>
                      </a:cubicBezTo>
                      <a:cubicBezTo>
                        <a:pt x="922" y="421"/>
                        <a:pt x="916" y="416"/>
                        <a:pt x="906" y="408"/>
                      </a:cubicBezTo>
                      <a:cubicBezTo>
                        <a:pt x="895" y="400"/>
                        <a:pt x="890" y="408"/>
                        <a:pt x="890" y="408"/>
                      </a:cubicBezTo>
                      <a:cubicBezTo>
                        <a:pt x="890" y="408"/>
                        <a:pt x="890" y="408"/>
                        <a:pt x="882" y="408"/>
                      </a:cubicBezTo>
                      <a:cubicBezTo>
                        <a:pt x="874" y="408"/>
                        <a:pt x="860" y="413"/>
                        <a:pt x="847" y="421"/>
                      </a:cubicBezTo>
                      <a:cubicBezTo>
                        <a:pt x="834" y="429"/>
                        <a:pt x="847" y="448"/>
                        <a:pt x="847" y="448"/>
                      </a:cubicBezTo>
                      <a:cubicBezTo>
                        <a:pt x="847" y="448"/>
                        <a:pt x="847" y="448"/>
                        <a:pt x="834" y="471"/>
                      </a:cubicBezTo>
                      <a:cubicBezTo>
                        <a:pt x="820" y="494"/>
                        <a:pt x="818" y="477"/>
                        <a:pt x="791" y="477"/>
                      </a:cubicBezTo>
                      <a:cubicBezTo>
                        <a:pt x="764" y="477"/>
                        <a:pt x="791" y="477"/>
                        <a:pt x="762" y="477"/>
                      </a:cubicBezTo>
                      <a:cubicBezTo>
                        <a:pt x="732" y="477"/>
                        <a:pt x="762" y="477"/>
                        <a:pt x="740" y="472"/>
                      </a:cubicBezTo>
                      <a:cubicBezTo>
                        <a:pt x="719" y="467"/>
                        <a:pt x="719" y="488"/>
                        <a:pt x="719" y="488"/>
                      </a:cubicBezTo>
                      <a:cubicBezTo>
                        <a:pt x="719" y="488"/>
                        <a:pt x="719" y="488"/>
                        <a:pt x="714" y="501"/>
                      </a:cubicBezTo>
                      <a:cubicBezTo>
                        <a:pt x="708" y="515"/>
                        <a:pt x="711" y="515"/>
                        <a:pt x="700" y="536"/>
                      </a:cubicBezTo>
                      <a:cubicBezTo>
                        <a:pt x="690" y="557"/>
                        <a:pt x="700" y="536"/>
                        <a:pt x="671" y="555"/>
                      </a:cubicBezTo>
                      <a:cubicBezTo>
                        <a:pt x="642" y="573"/>
                        <a:pt x="671" y="555"/>
                        <a:pt x="668" y="563"/>
                      </a:cubicBezTo>
                      <a:cubicBezTo>
                        <a:pt x="666" y="571"/>
                        <a:pt x="655" y="581"/>
                        <a:pt x="655" y="581"/>
                      </a:cubicBezTo>
                      <a:cubicBezTo>
                        <a:pt x="655" y="581"/>
                        <a:pt x="655" y="581"/>
                        <a:pt x="647" y="603"/>
                      </a:cubicBezTo>
                      <a:cubicBezTo>
                        <a:pt x="639" y="624"/>
                        <a:pt x="647" y="603"/>
                        <a:pt x="639" y="615"/>
                      </a:cubicBezTo>
                      <a:cubicBezTo>
                        <a:pt x="631" y="628"/>
                        <a:pt x="631" y="619"/>
                        <a:pt x="615" y="615"/>
                      </a:cubicBezTo>
                      <a:cubicBezTo>
                        <a:pt x="599" y="612"/>
                        <a:pt x="602" y="619"/>
                        <a:pt x="567" y="615"/>
                      </a:cubicBezTo>
                      <a:cubicBezTo>
                        <a:pt x="532" y="612"/>
                        <a:pt x="556" y="616"/>
                        <a:pt x="546" y="615"/>
                      </a:cubicBezTo>
                      <a:cubicBezTo>
                        <a:pt x="535" y="614"/>
                        <a:pt x="511" y="624"/>
                        <a:pt x="492" y="629"/>
                      </a:cubicBezTo>
                      <a:cubicBezTo>
                        <a:pt x="474" y="635"/>
                        <a:pt x="492" y="629"/>
                        <a:pt x="444" y="640"/>
                      </a:cubicBezTo>
                      <a:cubicBezTo>
                        <a:pt x="396" y="651"/>
                        <a:pt x="418" y="640"/>
                        <a:pt x="386" y="637"/>
                      </a:cubicBezTo>
                      <a:cubicBezTo>
                        <a:pt x="354" y="635"/>
                        <a:pt x="375" y="637"/>
                        <a:pt x="367" y="635"/>
                      </a:cubicBezTo>
                      <a:cubicBezTo>
                        <a:pt x="359" y="632"/>
                        <a:pt x="330" y="629"/>
                        <a:pt x="330" y="629"/>
                      </a:cubicBezTo>
                      <a:cubicBezTo>
                        <a:pt x="330" y="629"/>
                        <a:pt x="295" y="629"/>
                        <a:pt x="255" y="629"/>
                      </a:cubicBezTo>
                      <a:cubicBezTo>
                        <a:pt x="215" y="629"/>
                        <a:pt x="244" y="629"/>
                        <a:pt x="196" y="640"/>
                      </a:cubicBezTo>
                      <a:cubicBezTo>
                        <a:pt x="148" y="651"/>
                        <a:pt x="175" y="651"/>
                        <a:pt x="156" y="653"/>
                      </a:cubicBezTo>
                      <a:cubicBezTo>
                        <a:pt x="138" y="656"/>
                        <a:pt x="156" y="653"/>
                        <a:pt x="132" y="648"/>
                      </a:cubicBezTo>
                      <a:cubicBezTo>
                        <a:pt x="108" y="643"/>
                        <a:pt x="132" y="648"/>
                        <a:pt x="111" y="648"/>
                      </a:cubicBezTo>
                      <a:cubicBezTo>
                        <a:pt x="90" y="648"/>
                        <a:pt x="82" y="627"/>
                        <a:pt x="82" y="627"/>
                      </a:cubicBezTo>
                      <a:cubicBezTo>
                        <a:pt x="52" y="627"/>
                        <a:pt x="52" y="627"/>
                        <a:pt x="52" y="627"/>
                      </a:cubicBezTo>
                      <a:cubicBezTo>
                        <a:pt x="52" y="627"/>
                        <a:pt x="36" y="611"/>
                        <a:pt x="26" y="589"/>
                      </a:cubicBezTo>
                      <a:cubicBezTo>
                        <a:pt x="13" y="583"/>
                        <a:pt x="13" y="583"/>
                        <a:pt x="13" y="583"/>
                      </a:cubicBezTo>
                      <a:cubicBezTo>
                        <a:pt x="7" y="595"/>
                        <a:pt x="0" y="611"/>
                        <a:pt x="2" y="619"/>
                      </a:cubicBezTo>
                      <a:cubicBezTo>
                        <a:pt x="4" y="632"/>
                        <a:pt x="2" y="619"/>
                        <a:pt x="2" y="637"/>
                      </a:cubicBezTo>
                      <a:cubicBezTo>
                        <a:pt x="2" y="656"/>
                        <a:pt x="15" y="651"/>
                        <a:pt x="44" y="672"/>
                      </a:cubicBezTo>
                      <a:cubicBezTo>
                        <a:pt x="74" y="693"/>
                        <a:pt x="55" y="685"/>
                        <a:pt x="84" y="709"/>
                      </a:cubicBezTo>
                      <a:cubicBezTo>
                        <a:pt x="84" y="709"/>
                        <a:pt x="122" y="728"/>
                        <a:pt x="188" y="733"/>
                      </a:cubicBezTo>
                      <a:cubicBezTo>
                        <a:pt x="255" y="739"/>
                        <a:pt x="188" y="733"/>
                        <a:pt x="234" y="733"/>
                      </a:cubicBezTo>
                      <a:cubicBezTo>
                        <a:pt x="279" y="733"/>
                        <a:pt x="255" y="704"/>
                        <a:pt x="255" y="704"/>
                      </a:cubicBezTo>
                      <a:cubicBezTo>
                        <a:pt x="255" y="704"/>
                        <a:pt x="298" y="723"/>
                        <a:pt x="378" y="740"/>
                      </a:cubicBezTo>
                      <a:cubicBezTo>
                        <a:pt x="458" y="758"/>
                        <a:pt x="391" y="741"/>
                        <a:pt x="426" y="725"/>
                      </a:cubicBezTo>
                      <a:cubicBezTo>
                        <a:pt x="460" y="709"/>
                        <a:pt x="460" y="709"/>
                        <a:pt x="487" y="707"/>
                      </a:cubicBezTo>
                      <a:cubicBezTo>
                        <a:pt x="514" y="704"/>
                        <a:pt x="522" y="712"/>
                        <a:pt x="556" y="732"/>
                      </a:cubicBezTo>
                      <a:cubicBezTo>
                        <a:pt x="591" y="752"/>
                        <a:pt x="572" y="731"/>
                        <a:pt x="572" y="731"/>
                      </a:cubicBezTo>
                      <a:cubicBezTo>
                        <a:pt x="572" y="731"/>
                        <a:pt x="588" y="733"/>
                        <a:pt x="604" y="731"/>
                      </a:cubicBezTo>
                      <a:cubicBezTo>
                        <a:pt x="620" y="728"/>
                        <a:pt x="604" y="731"/>
                        <a:pt x="652" y="699"/>
                      </a:cubicBezTo>
                      <a:cubicBezTo>
                        <a:pt x="700" y="667"/>
                        <a:pt x="652" y="699"/>
                        <a:pt x="666" y="680"/>
                      </a:cubicBezTo>
                      <a:cubicBezTo>
                        <a:pt x="679" y="661"/>
                        <a:pt x="674" y="661"/>
                        <a:pt x="674" y="661"/>
                      </a:cubicBezTo>
                      <a:cubicBezTo>
                        <a:pt x="674" y="661"/>
                        <a:pt x="679" y="648"/>
                        <a:pt x="690" y="627"/>
                      </a:cubicBezTo>
                      <a:cubicBezTo>
                        <a:pt x="700" y="605"/>
                        <a:pt x="714" y="605"/>
                        <a:pt x="727" y="589"/>
                      </a:cubicBezTo>
                      <a:cubicBezTo>
                        <a:pt x="740" y="573"/>
                        <a:pt x="727" y="589"/>
                        <a:pt x="746" y="584"/>
                      </a:cubicBezTo>
                      <a:cubicBezTo>
                        <a:pt x="764" y="578"/>
                        <a:pt x="778" y="573"/>
                        <a:pt x="831" y="568"/>
                      </a:cubicBezTo>
                      <a:cubicBezTo>
                        <a:pt x="884" y="563"/>
                        <a:pt x="852" y="568"/>
                        <a:pt x="895" y="555"/>
                      </a:cubicBezTo>
                      <a:cubicBezTo>
                        <a:pt x="938" y="541"/>
                        <a:pt x="895" y="555"/>
                        <a:pt x="943" y="539"/>
                      </a:cubicBezTo>
                      <a:cubicBezTo>
                        <a:pt x="991" y="523"/>
                        <a:pt x="983" y="528"/>
                        <a:pt x="999" y="523"/>
                      </a:cubicBezTo>
                      <a:cubicBezTo>
                        <a:pt x="1015" y="517"/>
                        <a:pt x="1018" y="517"/>
                        <a:pt x="1036" y="504"/>
                      </a:cubicBezTo>
                      <a:cubicBezTo>
                        <a:pt x="1055" y="491"/>
                        <a:pt x="1058" y="472"/>
                        <a:pt x="1058" y="472"/>
                      </a:cubicBezTo>
                      <a:cubicBezTo>
                        <a:pt x="1058" y="472"/>
                        <a:pt x="1082" y="421"/>
                        <a:pt x="1100" y="400"/>
                      </a:cubicBezTo>
                      <a:cubicBezTo>
                        <a:pt x="1119" y="379"/>
                        <a:pt x="1100" y="400"/>
                        <a:pt x="1119" y="376"/>
                      </a:cubicBezTo>
                      <a:cubicBezTo>
                        <a:pt x="1138" y="352"/>
                        <a:pt x="1138" y="368"/>
                        <a:pt x="1175" y="355"/>
                      </a:cubicBezTo>
                      <a:cubicBezTo>
                        <a:pt x="1212" y="341"/>
                        <a:pt x="1186" y="352"/>
                        <a:pt x="1231" y="352"/>
                      </a:cubicBezTo>
                      <a:cubicBezTo>
                        <a:pt x="1276" y="352"/>
                        <a:pt x="1231" y="352"/>
                        <a:pt x="1346" y="371"/>
                      </a:cubicBezTo>
                      <a:cubicBezTo>
                        <a:pt x="1460" y="389"/>
                        <a:pt x="1404" y="365"/>
                        <a:pt x="1404" y="365"/>
                      </a:cubicBezTo>
                      <a:cubicBezTo>
                        <a:pt x="1404" y="365"/>
                        <a:pt x="1420" y="357"/>
                        <a:pt x="1444" y="325"/>
                      </a:cubicBezTo>
                      <a:cubicBezTo>
                        <a:pt x="1468" y="293"/>
                        <a:pt x="1458" y="307"/>
                        <a:pt x="1468" y="288"/>
                      </a:cubicBezTo>
                      <a:cubicBezTo>
                        <a:pt x="1479" y="269"/>
                        <a:pt x="1500" y="251"/>
                        <a:pt x="1500" y="251"/>
                      </a:cubicBezTo>
                      <a:cubicBezTo>
                        <a:pt x="1500" y="251"/>
                        <a:pt x="1524" y="240"/>
                        <a:pt x="1583" y="216"/>
                      </a:cubicBezTo>
                      <a:cubicBezTo>
                        <a:pt x="1642" y="192"/>
                        <a:pt x="1583" y="216"/>
                        <a:pt x="1607" y="208"/>
                      </a:cubicBezTo>
                      <a:cubicBezTo>
                        <a:pt x="1631" y="200"/>
                        <a:pt x="1663" y="189"/>
                        <a:pt x="1663" y="189"/>
                      </a:cubicBezTo>
                      <a:cubicBezTo>
                        <a:pt x="1663" y="189"/>
                        <a:pt x="1671" y="179"/>
                        <a:pt x="1679" y="163"/>
                      </a:cubicBezTo>
                      <a:cubicBezTo>
                        <a:pt x="1687" y="147"/>
                        <a:pt x="1692" y="139"/>
                        <a:pt x="1692" y="139"/>
                      </a:cubicBezTo>
                      <a:cubicBezTo>
                        <a:pt x="1692" y="139"/>
                        <a:pt x="1706" y="125"/>
                        <a:pt x="1711" y="117"/>
                      </a:cubicBezTo>
                      <a:cubicBezTo>
                        <a:pt x="1716" y="109"/>
                        <a:pt x="1727" y="107"/>
                        <a:pt x="1740" y="99"/>
                      </a:cubicBezTo>
                      <a:cubicBezTo>
                        <a:pt x="1754" y="91"/>
                        <a:pt x="1756" y="96"/>
                        <a:pt x="1791" y="91"/>
                      </a:cubicBezTo>
                      <a:cubicBezTo>
                        <a:pt x="1826" y="85"/>
                        <a:pt x="1791" y="91"/>
                        <a:pt x="1850" y="91"/>
                      </a:cubicBezTo>
                      <a:cubicBezTo>
                        <a:pt x="1908" y="91"/>
                        <a:pt x="1868" y="91"/>
                        <a:pt x="1895" y="88"/>
                      </a:cubicBezTo>
                      <a:cubicBezTo>
                        <a:pt x="1922" y="85"/>
                        <a:pt x="1895" y="88"/>
                        <a:pt x="1916" y="77"/>
                      </a:cubicBezTo>
                      <a:cubicBezTo>
                        <a:pt x="1938" y="67"/>
                        <a:pt x="1930" y="69"/>
                        <a:pt x="1959" y="59"/>
                      </a:cubicBezTo>
                      <a:cubicBezTo>
                        <a:pt x="1988" y="48"/>
                        <a:pt x="1980" y="53"/>
                        <a:pt x="2004" y="45"/>
                      </a:cubicBezTo>
                      <a:cubicBezTo>
                        <a:pt x="2028" y="37"/>
                        <a:pt x="2015" y="35"/>
                        <a:pt x="2015" y="35"/>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9" name="Freeform 42"/>
                <p:cNvSpPr>
                  <a:spLocks/>
                </p:cNvSpPr>
                <p:nvPr/>
              </p:nvSpPr>
              <p:spPr bwMode="auto">
                <a:xfrm>
                  <a:off x="1022" y="1161"/>
                  <a:ext cx="4729" cy="1864"/>
                </a:xfrm>
                <a:custGeom>
                  <a:avLst/>
                  <a:gdLst>
                    <a:gd name="T0" fmla="*/ 98 w 2002"/>
                    <a:gd name="T1" fmla="*/ 781 h 789"/>
                    <a:gd name="T2" fmla="*/ 183 w 2002"/>
                    <a:gd name="T3" fmla="*/ 773 h 789"/>
                    <a:gd name="T4" fmla="*/ 354 w 2002"/>
                    <a:gd name="T5" fmla="*/ 768 h 789"/>
                    <a:gd name="T6" fmla="*/ 479 w 2002"/>
                    <a:gd name="T7" fmla="*/ 762 h 789"/>
                    <a:gd name="T8" fmla="*/ 602 w 2002"/>
                    <a:gd name="T9" fmla="*/ 748 h 789"/>
                    <a:gd name="T10" fmla="*/ 642 w 2002"/>
                    <a:gd name="T11" fmla="*/ 714 h 789"/>
                    <a:gd name="T12" fmla="*/ 687 w 2002"/>
                    <a:gd name="T13" fmla="*/ 669 h 789"/>
                    <a:gd name="T14" fmla="*/ 727 w 2002"/>
                    <a:gd name="T15" fmla="*/ 605 h 789"/>
                    <a:gd name="T16" fmla="*/ 821 w 2002"/>
                    <a:gd name="T17" fmla="*/ 604 h 789"/>
                    <a:gd name="T18" fmla="*/ 869 w 2002"/>
                    <a:gd name="T19" fmla="*/ 541 h 789"/>
                    <a:gd name="T20" fmla="*/ 917 w 2002"/>
                    <a:gd name="T21" fmla="*/ 549 h 789"/>
                    <a:gd name="T22" fmla="*/ 946 w 2002"/>
                    <a:gd name="T23" fmla="*/ 488 h 789"/>
                    <a:gd name="T24" fmla="*/ 1018 w 2002"/>
                    <a:gd name="T25" fmla="*/ 446 h 789"/>
                    <a:gd name="T26" fmla="*/ 1127 w 2002"/>
                    <a:gd name="T27" fmla="*/ 432 h 789"/>
                    <a:gd name="T28" fmla="*/ 1234 w 2002"/>
                    <a:gd name="T29" fmla="*/ 428 h 789"/>
                    <a:gd name="T30" fmla="*/ 1354 w 2002"/>
                    <a:gd name="T31" fmla="*/ 413 h 789"/>
                    <a:gd name="T32" fmla="*/ 1405 w 2002"/>
                    <a:gd name="T33" fmla="*/ 360 h 789"/>
                    <a:gd name="T34" fmla="*/ 1466 w 2002"/>
                    <a:gd name="T35" fmla="*/ 282 h 789"/>
                    <a:gd name="T36" fmla="*/ 1501 w 2002"/>
                    <a:gd name="T37" fmla="*/ 226 h 789"/>
                    <a:gd name="T38" fmla="*/ 1514 w 2002"/>
                    <a:gd name="T39" fmla="*/ 149 h 789"/>
                    <a:gd name="T40" fmla="*/ 1671 w 2002"/>
                    <a:gd name="T41" fmla="*/ 157 h 789"/>
                    <a:gd name="T42" fmla="*/ 1735 w 2002"/>
                    <a:gd name="T43" fmla="*/ 152 h 789"/>
                    <a:gd name="T44" fmla="*/ 1770 w 2002"/>
                    <a:gd name="T45" fmla="*/ 136 h 789"/>
                    <a:gd name="T46" fmla="*/ 1781 w 2002"/>
                    <a:gd name="T47" fmla="*/ 136 h 789"/>
                    <a:gd name="T48" fmla="*/ 1930 w 2002"/>
                    <a:gd name="T49" fmla="*/ 154 h 789"/>
                    <a:gd name="T50" fmla="*/ 2002 w 2002"/>
                    <a:gd name="T51" fmla="*/ 168 h 789"/>
                    <a:gd name="T52" fmla="*/ 1879 w 2002"/>
                    <a:gd name="T53" fmla="*/ 40 h 789"/>
                    <a:gd name="T54" fmla="*/ 1754 w 2002"/>
                    <a:gd name="T55" fmla="*/ 45 h 789"/>
                    <a:gd name="T56" fmla="*/ 1501 w 2002"/>
                    <a:gd name="T57" fmla="*/ 32 h 789"/>
                    <a:gd name="T58" fmla="*/ 1397 w 2002"/>
                    <a:gd name="T59" fmla="*/ 80 h 789"/>
                    <a:gd name="T60" fmla="*/ 1345 w 2002"/>
                    <a:gd name="T61" fmla="*/ 146 h 789"/>
                    <a:gd name="T62" fmla="*/ 1341 w 2002"/>
                    <a:gd name="T63" fmla="*/ 330 h 789"/>
                    <a:gd name="T64" fmla="*/ 1184 w 2002"/>
                    <a:gd name="T65" fmla="*/ 337 h 789"/>
                    <a:gd name="T66" fmla="*/ 1154 w 2002"/>
                    <a:gd name="T67" fmla="*/ 357 h 789"/>
                    <a:gd name="T68" fmla="*/ 1018 w 2002"/>
                    <a:gd name="T69" fmla="*/ 365 h 789"/>
                    <a:gd name="T70" fmla="*/ 898 w 2002"/>
                    <a:gd name="T71" fmla="*/ 402 h 789"/>
                    <a:gd name="T72" fmla="*/ 847 w 2002"/>
                    <a:gd name="T73" fmla="*/ 464 h 789"/>
                    <a:gd name="T74" fmla="*/ 757 w 2002"/>
                    <a:gd name="T75" fmla="*/ 442 h 789"/>
                    <a:gd name="T76" fmla="*/ 687 w 2002"/>
                    <a:gd name="T77" fmla="*/ 498 h 789"/>
                    <a:gd name="T78" fmla="*/ 650 w 2002"/>
                    <a:gd name="T79" fmla="*/ 546 h 789"/>
                    <a:gd name="T80" fmla="*/ 591 w 2002"/>
                    <a:gd name="T81" fmla="*/ 621 h 789"/>
                    <a:gd name="T82" fmla="*/ 549 w 2002"/>
                    <a:gd name="T83" fmla="*/ 672 h 789"/>
                    <a:gd name="T84" fmla="*/ 410 w 2002"/>
                    <a:gd name="T85" fmla="*/ 647 h 789"/>
                    <a:gd name="T86" fmla="*/ 306 w 2002"/>
                    <a:gd name="T87" fmla="*/ 698 h 789"/>
                    <a:gd name="T88" fmla="*/ 234 w 2002"/>
                    <a:gd name="T89" fmla="*/ 680 h 789"/>
                    <a:gd name="T90" fmla="*/ 162 w 2002"/>
                    <a:gd name="T91" fmla="*/ 669 h 789"/>
                    <a:gd name="T92" fmla="*/ 58 w 2002"/>
                    <a:gd name="T93" fmla="*/ 685 h 789"/>
                    <a:gd name="T94" fmla="*/ 13 w 2002"/>
                    <a:gd name="T95" fmla="*/ 72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02" h="789">
                      <a:moveTo>
                        <a:pt x="39" y="760"/>
                      </a:moveTo>
                      <a:cubicBezTo>
                        <a:pt x="69" y="760"/>
                        <a:pt x="69" y="760"/>
                        <a:pt x="69" y="760"/>
                      </a:cubicBezTo>
                      <a:cubicBezTo>
                        <a:pt x="69" y="760"/>
                        <a:pt x="77" y="781"/>
                        <a:pt x="98" y="781"/>
                      </a:cubicBezTo>
                      <a:cubicBezTo>
                        <a:pt x="119" y="781"/>
                        <a:pt x="95" y="776"/>
                        <a:pt x="119" y="781"/>
                      </a:cubicBezTo>
                      <a:cubicBezTo>
                        <a:pt x="143" y="786"/>
                        <a:pt x="125" y="789"/>
                        <a:pt x="143" y="786"/>
                      </a:cubicBezTo>
                      <a:cubicBezTo>
                        <a:pt x="162" y="784"/>
                        <a:pt x="135" y="784"/>
                        <a:pt x="183" y="773"/>
                      </a:cubicBezTo>
                      <a:cubicBezTo>
                        <a:pt x="231" y="762"/>
                        <a:pt x="202" y="762"/>
                        <a:pt x="242" y="762"/>
                      </a:cubicBezTo>
                      <a:cubicBezTo>
                        <a:pt x="282" y="762"/>
                        <a:pt x="317" y="762"/>
                        <a:pt x="317" y="762"/>
                      </a:cubicBezTo>
                      <a:cubicBezTo>
                        <a:pt x="317" y="762"/>
                        <a:pt x="346" y="765"/>
                        <a:pt x="354" y="768"/>
                      </a:cubicBezTo>
                      <a:cubicBezTo>
                        <a:pt x="362" y="770"/>
                        <a:pt x="341" y="768"/>
                        <a:pt x="373" y="770"/>
                      </a:cubicBezTo>
                      <a:cubicBezTo>
                        <a:pt x="405" y="773"/>
                        <a:pt x="383" y="784"/>
                        <a:pt x="431" y="773"/>
                      </a:cubicBezTo>
                      <a:cubicBezTo>
                        <a:pt x="479" y="762"/>
                        <a:pt x="461" y="768"/>
                        <a:pt x="479" y="762"/>
                      </a:cubicBezTo>
                      <a:cubicBezTo>
                        <a:pt x="498" y="757"/>
                        <a:pt x="522" y="747"/>
                        <a:pt x="533" y="748"/>
                      </a:cubicBezTo>
                      <a:cubicBezTo>
                        <a:pt x="543" y="749"/>
                        <a:pt x="519" y="745"/>
                        <a:pt x="554" y="748"/>
                      </a:cubicBezTo>
                      <a:cubicBezTo>
                        <a:pt x="589" y="752"/>
                        <a:pt x="586" y="745"/>
                        <a:pt x="602" y="748"/>
                      </a:cubicBezTo>
                      <a:cubicBezTo>
                        <a:pt x="618" y="752"/>
                        <a:pt x="618" y="761"/>
                        <a:pt x="626" y="748"/>
                      </a:cubicBezTo>
                      <a:cubicBezTo>
                        <a:pt x="634" y="736"/>
                        <a:pt x="626" y="757"/>
                        <a:pt x="634" y="736"/>
                      </a:cubicBezTo>
                      <a:cubicBezTo>
                        <a:pt x="642" y="714"/>
                        <a:pt x="642" y="714"/>
                        <a:pt x="642" y="714"/>
                      </a:cubicBezTo>
                      <a:cubicBezTo>
                        <a:pt x="642" y="714"/>
                        <a:pt x="653" y="704"/>
                        <a:pt x="655" y="696"/>
                      </a:cubicBezTo>
                      <a:cubicBezTo>
                        <a:pt x="658" y="688"/>
                        <a:pt x="629" y="706"/>
                        <a:pt x="658" y="688"/>
                      </a:cubicBezTo>
                      <a:cubicBezTo>
                        <a:pt x="687" y="669"/>
                        <a:pt x="677" y="690"/>
                        <a:pt x="687" y="669"/>
                      </a:cubicBezTo>
                      <a:cubicBezTo>
                        <a:pt x="698" y="648"/>
                        <a:pt x="695" y="648"/>
                        <a:pt x="701" y="634"/>
                      </a:cubicBezTo>
                      <a:cubicBezTo>
                        <a:pt x="706" y="621"/>
                        <a:pt x="706" y="621"/>
                        <a:pt x="706" y="621"/>
                      </a:cubicBezTo>
                      <a:cubicBezTo>
                        <a:pt x="706" y="621"/>
                        <a:pt x="706" y="600"/>
                        <a:pt x="727" y="605"/>
                      </a:cubicBezTo>
                      <a:cubicBezTo>
                        <a:pt x="749" y="610"/>
                        <a:pt x="719" y="610"/>
                        <a:pt x="749" y="610"/>
                      </a:cubicBezTo>
                      <a:cubicBezTo>
                        <a:pt x="778" y="610"/>
                        <a:pt x="751" y="610"/>
                        <a:pt x="778" y="610"/>
                      </a:cubicBezTo>
                      <a:cubicBezTo>
                        <a:pt x="805" y="610"/>
                        <a:pt x="807" y="627"/>
                        <a:pt x="821" y="604"/>
                      </a:cubicBezTo>
                      <a:cubicBezTo>
                        <a:pt x="834" y="581"/>
                        <a:pt x="834" y="581"/>
                        <a:pt x="834" y="581"/>
                      </a:cubicBezTo>
                      <a:cubicBezTo>
                        <a:pt x="834" y="581"/>
                        <a:pt x="821" y="562"/>
                        <a:pt x="834" y="554"/>
                      </a:cubicBezTo>
                      <a:cubicBezTo>
                        <a:pt x="847" y="546"/>
                        <a:pt x="861" y="541"/>
                        <a:pt x="869" y="541"/>
                      </a:cubicBezTo>
                      <a:cubicBezTo>
                        <a:pt x="877" y="541"/>
                        <a:pt x="877" y="541"/>
                        <a:pt x="877" y="541"/>
                      </a:cubicBezTo>
                      <a:cubicBezTo>
                        <a:pt x="877" y="541"/>
                        <a:pt x="882" y="533"/>
                        <a:pt x="893" y="541"/>
                      </a:cubicBezTo>
                      <a:cubicBezTo>
                        <a:pt x="903" y="549"/>
                        <a:pt x="909" y="554"/>
                        <a:pt x="917" y="549"/>
                      </a:cubicBezTo>
                      <a:cubicBezTo>
                        <a:pt x="925" y="544"/>
                        <a:pt x="930" y="537"/>
                        <a:pt x="930" y="537"/>
                      </a:cubicBezTo>
                      <a:cubicBezTo>
                        <a:pt x="930" y="537"/>
                        <a:pt x="919" y="528"/>
                        <a:pt x="930" y="514"/>
                      </a:cubicBezTo>
                      <a:cubicBezTo>
                        <a:pt x="941" y="501"/>
                        <a:pt x="933" y="493"/>
                        <a:pt x="946" y="488"/>
                      </a:cubicBezTo>
                      <a:cubicBezTo>
                        <a:pt x="959" y="482"/>
                        <a:pt x="941" y="488"/>
                        <a:pt x="959" y="482"/>
                      </a:cubicBezTo>
                      <a:cubicBezTo>
                        <a:pt x="978" y="477"/>
                        <a:pt x="997" y="466"/>
                        <a:pt x="997" y="466"/>
                      </a:cubicBezTo>
                      <a:cubicBezTo>
                        <a:pt x="997" y="466"/>
                        <a:pt x="1010" y="445"/>
                        <a:pt x="1018" y="446"/>
                      </a:cubicBezTo>
                      <a:cubicBezTo>
                        <a:pt x="1026" y="448"/>
                        <a:pt x="1021" y="458"/>
                        <a:pt x="1042" y="446"/>
                      </a:cubicBezTo>
                      <a:cubicBezTo>
                        <a:pt x="1063" y="434"/>
                        <a:pt x="1058" y="432"/>
                        <a:pt x="1079" y="432"/>
                      </a:cubicBezTo>
                      <a:cubicBezTo>
                        <a:pt x="1101" y="432"/>
                        <a:pt x="1106" y="426"/>
                        <a:pt x="1127" y="432"/>
                      </a:cubicBezTo>
                      <a:cubicBezTo>
                        <a:pt x="1149" y="437"/>
                        <a:pt x="1165" y="424"/>
                        <a:pt x="1173" y="429"/>
                      </a:cubicBezTo>
                      <a:cubicBezTo>
                        <a:pt x="1181" y="434"/>
                        <a:pt x="1178" y="435"/>
                        <a:pt x="1197" y="428"/>
                      </a:cubicBezTo>
                      <a:cubicBezTo>
                        <a:pt x="1215" y="421"/>
                        <a:pt x="1218" y="438"/>
                        <a:pt x="1234" y="428"/>
                      </a:cubicBezTo>
                      <a:cubicBezTo>
                        <a:pt x="1250" y="418"/>
                        <a:pt x="1247" y="437"/>
                        <a:pt x="1269" y="426"/>
                      </a:cubicBezTo>
                      <a:cubicBezTo>
                        <a:pt x="1290" y="416"/>
                        <a:pt x="1314" y="413"/>
                        <a:pt x="1325" y="413"/>
                      </a:cubicBezTo>
                      <a:cubicBezTo>
                        <a:pt x="1335" y="413"/>
                        <a:pt x="1341" y="416"/>
                        <a:pt x="1354" y="413"/>
                      </a:cubicBezTo>
                      <a:cubicBezTo>
                        <a:pt x="1367" y="410"/>
                        <a:pt x="1370" y="432"/>
                        <a:pt x="1378" y="413"/>
                      </a:cubicBezTo>
                      <a:cubicBezTo>
                        <a:pt x="1386" y="394"/>
                        <a:pt x="1383" y="397"/>
                        <a:pt x="1391" y="384"/>
                      </a:cubicBezTo>
                      <a:cubicBezTo>
                        <a:pt x="1399" y="370"/>
                        <a:pt x="1394" y="384"/>
                        <a:pt x="1405" y="360"/>
                      </a:cubicBezTo>
                      <a:cubicBezTo>
                        <a:pt x="1415" y="336"/>
                        <a:pt x="1405" y="341"/>
                        <a:pt x="1423" y="320"/>
                      </a:cubicBezTo>
                      <a:cubicBezTo>
                        <a:pt x="1442" y="298"/>
                        <a:pt x="1418" y="314"/>
                        <a:pt x="1442" y="298"/>
                      </a:cubicBezTo>
                      <a:cubicBezTo>
                        <a:pt x="1466" y="282"/>
                        <a:pt x="1442" y="298"/>
                        <a:pt x="1466" y="282"/>
                      </a:cubicBezTo>
                      <a:cubicBezTo>
                        <a:pt x="1490" y="266"/>
                        <a:pt x="1485" y="280"/>
                        <a:pt x="1490" y="266"/>
                      </a:cubicBezTo>
                      <a:cubicBezTo>
                        <a:pt x="1495" y="253"/>
                        <a:pt x="1501" y="237"/>
                        <a:pt x="1501" y="237"/>
                      </a:cubicBezTo>
                      <a:cubicBezTo>
                        <a:pt x="1501" y="237"/>
                        <a:pt x="1498" y="237"/>
                        <a:pt x="1501" y="226"/>
                      </a:cubicBezTo>
                      <a:cubicBezTo>
                        <a:pt x="1503" y="216"/>
                        <a:pt x="1503" y="216"/>
                        <a:pt x="1503" y="216"/>
                      </a:cubicBezTo>
                      <a:cubicBezTo>
                        <a:pt x="1514" y="178"/>
                        <a:pt x="1514" y="178"/>
                        <a:pt x="1514" y="178"/>
                      </a:cubicBezTo>
                      <a:cubicBezTo>
                        <a:pt x="1514" y="149"/>
                        <a:pt x="1514" y="149"/>
                        <a:pt x="1514" y="149"/>
                      </a:cubicBezTo>
                      <a:cubicBezTo>
                        <a:pt x="1514" y="149"/>
                        <a:pt x="1541" y="136"/>
                        <a:pt x="1578" y="136"/>
                      </a:cubicBezTo>
                      <a:cubicBezTo>
                        <a:pt x="1615" y="136"/>
                        <a:pt x="1642" y="146"/>
                        <a:pt x="1642" y="146"/>
                      </a:cubicBezTo>
                      <a:cubicBezTo>
                        <a:pt x="1642" y="146"/>
                        <a:pt x="1653" y="157"/>
                        <a:pt x="1671" y="157"/>
                      </a:cubicBezTo>
                      <a:cubicBezTo>
                        <a:pt x="1690" y="157"/>
                        <a:pt x="1674" y="157"/>
                        <a:pt x="1690" y="157"/>
                      </a:cubicBezTo>
                      <a:cubicBezTo>
                        <a:pt x="1706" y="157"/>
                        <a:pt x="1703" y="152"/>
                        <a:pt x="1719" y="152"/>
                      </a:cubicBezTo>
                      <a:cubicBezTo>
                        <a:pt x="1735" y="152"/>
                        <a:pt x="1714" y="154"/>
                        <a:pt x="1735" y="152"/>
                      </a:cubicBezTo>
                      <a:cubicBezTo>
                        <a:pt x="1753" y="149"/>
                        <a:pt x="1758" y="140"/>
                        <a:pt x="1765" y="137"/>
                      </a:cubicBezTo>
                      <a:cubicBezTo>
                        <a:pt x="1758" y="137"/>
                        <a:pt x="1762" y="137"/>
                        <a:pt x="1766" y="136"/>
                      </a:cubicBezTo>
                      <a:cubicBezTo>
                        <a:pt x="1767" y="136"/>
                        <a:pt x="1768" y="136"/>
                        <a:pt x="1770" y="136"/>
                      </a:cubicBezTo>
                      <a:cubicBezTo>
                        <a:pt x="1774" y="136"/>
                        <a:pt x="1770" y="136"/>
                        <a:pt x="1766" y="136"/>
                      </a:cubicBezTo>
                      <a:cubicBezTo>
                        <a:pt x="1766" y="137"/>
                        <a:pt x="1766" y="137"/>
                        <a:pt x="1765" y="137"/>
                      </a:cubicBezTo>
                      <a:cubicBezTo>
                        <a:pt x="1768" y="136"/>
                        <a:pt x="1773" y="136"/>
                        <a:pt x="1781" y="136"/>
                      </a:cubicBezTo>
                      <a:cubicBezTo>
                        <a:pt x="1823" y="133"/>
                        <a:pt x="1831" y="136"/>
                        <a:pt x="1847" y="136"/>
                      </a:cubicBezTo>
                      <a:cubicBezTo>
                        <a:pt x="1863" y="136"/>
                        <a:pt x="1874" y="134"/>
                        <a:pt x="1874" y="134"/>
                      </a:cubicBezTo>
                      <a:cubicBezTo>
                        <a:pt x="1874" y="134"/>
                        <a:pt x="1919" y="154"/>
                        <a:pt x="1930" y="154"/>
                      </a:cubicBezTo>
                      <a:cubicBezTo>
                        <a:pt x="1941" y="154"/>
                        <a:pt x="1919" y="152"/>
                        <a:pt x="1941" y="154"/>
                      </a:cubicBezTo>
                      <a:cubicBezTo>
                        <a:pt x="1962" y="157"/>
                        <a:pt x="1989" y="162"/>
                        <a:pt x="1989" y="162"/>
                      </a:cubicBezTo>
                      <a:cubicBezTo>
                        <a:pt x="1989" y="162"/>
                        <a:pt x="1983" y="168"/>
                        <a:pt x="2002" y="168"/>
                      </a:cubicBezTo>
                      <a:cubicBezTo>
                        <a:pt x="2002" y="149"/>
                        <a:pt x="2002" y="149"/>
                        <a:pt x="2002" y="149"/>
                      </a:cubicBezTo>
                      <a:cubicBezTo>
                        <a:pt x="2002" y="149"/>
                        <a:pt x="1941" y="64"/>
                        <a:pt x="1917" y="58"/>
                      </a:cubicBezTo>
                      <a:cubicBezTo>
                        <a:pt x="1893" y="53"/>
                        <a:pt x="1903" y="50"/>
                        <a:pt x="1879" y="40"/>
                      </a:cubicBezTo>
                      <a:cubicBezTo>
                        <a:pt x="1855" y="29"/>
                        <a:pt x="1866" y="32"/>
                        <a:pt x="1829" y="17"/>
                      </a:cubicBezTo>
                      <a:cubicBezTo>
                        <a:pt x="1791" y="3"/>
                        <a:pt x="1818" y="18"/>
                        <a:pt x="1773" y="21"/>
                      </a:cubicBezTo>
                      <a:cubicBezTo>
                        <a:pt x="1727" y="24"/>
                        <a:pt x="1773" y="21"/>
                        <a:pt x="1754" y="45"/>
                      </a:cubicBezTo>
                      <a:cubicBezTo>
                        <a:pt x="1735" y="69"/>
                        <a:pt x="1701" y="72"/>
                        <a:pt x="1655" y="64"/>
                      </a:cubicBezTo>
                      <a:cubicBezTo>
                        <a:pt x="1610" y="56"/>
                        <a:pt x="1642" y="64"/>
                        <a:pt x="1629" y="64"/>
                      </a:cubicBezTo>
                      <a:cubicBezTo>
                        <a:pt x="1615" y="64"/>
                        <a:pt x="1615" y="64"/>
                        <a:pt x="1501" y="32"/>
                      </a:cubicBezTo>
                      <a:cubicBezTo>
                        <a:pt x="1386" y="0"/>
                        <a:pt x="1501" y="32"/>
                        <a:pt x="1474" y="32"/>
                      </a:cubicBezTo>
                      <a:cubicBezTo>
                        <a:pt x="1447" y="32"/>
                        <a:pt x="1458" y="42"/>
                        <a:pt x="1458" y="42"/>
                      </a:cubicBezTo>
                      <a:cubicBezTo>
                        <a:pt x="1458" y="42"/>
                        <a:pt x="1423" y="69"/>
                        <a:pt x="1397" y="80"/>
                      </a:cubicBezTo>
                      <a:cubicBezTo>
                        <a:pt x="1370" y="90"/>
                        <a:pt x="1397" y="80"/>
                        <a:pt x="1362" y="96"/>
                      </a:cubicBezTo>
                      <a:cubicBezTo>
                        <a:pt x="1327" y="112"/>
                        <a:pt x="1362" y="96"/>
                        <a:pt x="1346" y="104"/>
                      </a:cubicBezTo>
                      <a:cubicBezTo>
                        <a:pt x="1330" y="112"/>
                        <a:pt x="1354" y="120"/>
                        <a:pt x="1345" y="146"/>
                      </a:cubicBezTo>
                      <a:cubicBezTo>
                        <a:pt x="1335" y="173"/>
                        <a:pt x="1351" y="181"/>
                        <a:pt x="1344" y="208"/>
                      </a:cubicBezTo>
                      <a:cubicBezTo>
                        <a:pt x="1336" y="234"/>
                        <a:pt x="1351" y="234"/>
                        <a:pt x="1341" y="269"/>
                      </a:cubicBezTo>
                      <a:cubicBezTo>
                        <a:pt x="1330" y="304"/>
                        <a:pt x="1351" y="293"/>
                        <a:pt x="1341" y="330"/>
                      </a:cubicBezTo>
                      <a:cubicBezTo>
                        <a:pt x="1330" y="368"/>
                        <a:pt x="1311" y="341"/>
                        <a:pt x="1290" y="334"/>
                      </a:cubicBezTo>
                      <a:cubicBezTo>
                        <a:pt x="1269" y="326"/>
                        <a:pt x="1269" y="333"/>
                        <a:pt x="1213" y="334"/>
                      </a:cubicBezTo>
                      <a:cubicBezTo>
                        <a:pt x="1195" y="334"/>
                        <a:pt x="1187" y="335"/>
                        <a:pt x="1184" y="337"/>
                      </a:cubicBezTo>
                      <a:cubicBezTo>
                        <a:pt x="1192" y="343"/>
                        <a:pt x="1177" y="340"/>
                        <a:pt x="1184" y="337"/>
                      </a:cubicBezTo>
                      <a:cubicBezTo>
                        <a:pt x="1184" y="337"/>
                        <a:pt x="1184" y="336"/>
                        <a:pt x="1183" y="336"/>
                      </a:cubicBezTo>
                      <a:cubicBezTo>
                        <a:pt x="1170" y="326"/>
                        <a:pt x="1170" y="349"/>
                        <a:pt x="1154" y="357"/>
                      </a:cubicBezTo>
                      <a:cubicBezTo>
                        <a:pt x="1138" y="365"/>
                        <a:pt x="1141" y="360"/>
                        <a:pt x="1119" y="370"/>
                      </a:cubicBezTo>
                      <a:cubicBezTo>
                        <a:pt x="1098" y="381"/>
                        <a:pt x="1103" y="378"/>
                        <a:pt x="1082" y="381"/>
                      </a:cubicBezTo>
                      <a:cubicBezTo>
                        <a:pt x="1082" y="381"/>
                        <a:pt x="1042" y="373"/>
                        <a:pt x="1018" y="365"/>
                      </a:cubicBezTo>
                      <a:cubicBezTo>
                        <a:pt x="994" y="357"/>
                        <a:pt x="1007" y="352"/>
                        <a:pt x="1002" y="341"/>
                      </a:cubicBezTo>
                      <a:cubicBezTo>
                        <a:pt x="997" y="330"/>
                        <a:pt x="986" y="341"/>
                        <a:pt x="986" y="341"/>
                      </a:cubicBezTo>
                      <a:cubicBezTo>
                        <a:pt x="986" y="341"/>
                        <a:pt x="986" y="341"/>
                        <a:pt x="898" y="402"/>
                      </a:cubicBezTo>
                      <a:cubicBezTo>
                        <a:pt x="810" y="464"/>
                        <a:pt x="898" y="402"/>
                        <a:pt x="882" y="429"/>
                      </a:cubicBezTo>
                      <a:cubicBezTo>
                        <a:pt x="866" y="456"/>
                        <a:pt x="882" y="429"/>
                        <a:pt x="871" y="435"/>
                      </a:cubicBezTo>
                      <a:cubicBezTo>
                        <a:pt x="861" y="441"/>
                        <a:pt x="863" y="448"/>
                        <a:pt x="847" y="464"/>
                      </a:cubicBezTo>
                      <a:cubicBezTo>
                        <a:pt x="831" y="480"/>
                        <a:pt x="847" y="464"/>
                        <a:pt x="829" y="466"/>
                      </a:cubicBezTo>
                      <a:cubicBezTo>
                        <a:pt x="810" y="469"/>
                        <a:pt x="802" y="458"/>
                        <a:pt x="794" y="442"/>
                      </a:cubicBezTo>
                      <a:cubicBezTo>
                        <a:pt x="786" y="426"/>
                        <a:pt x="775" y="442"/>
                        <a:pt x="757" y="442"/>
                      </a:cubicBezTo>
                      <a:cubicBezTo>
                        <a:pt x="738" y="442"/>
                        <a:pt x="757" y="442"/>
                        <a:pt x="738" y="445"/>
                      </a:cubicBezTo>
                      <a:cubicBezTo>
                        <a:pt x="719" y="448"/>
                        <a:pt x="725" y="453"/>
                        <a:pt x="687" y="472"/>
                      </a:cubicBezTo>
                      <a:cubicBezTo>
                        <a:pt x="650" y="490"/>
                        <a:pt x="693" y="485"/>
                        <a:pt x="687" y="498"/>
                      </a:cubicBezTo>
                      <a:cubicBezTo>
                        <a:pt x="682" y="512"/>
                        <a:pt x="687" y="520"/>
                        <a:pt x="687" y="520"/>
                      </a:cubicBezTo>
                      <a:cubicBezTo>
                        <a:pt x="687" y="520"/>
                        <a:pt x="687" y="520"/>
                        <a:pt x="666" y="530"/>
                      </a:cubicBezTo>
                      <a:cubicBezTo>
                        <a:pt x="645" y="541"/>
                        <a:pt x="666" y="530"/>
                        <a:pt x="650" y="546"/>
                      </a:cubicBezTo>
                      <a:cubicBezTo>
                        <a:pt x="634" y="562"/>
                        <a:pt x="639" y="544"/>
                        <a:pt x="629" y="546"/>
                      </a:cubicBezTo>
                      <a:cubicBezTo>
                        <a:pt x="618" y="549"/>
                        <a:pt x="621" y="557"/>
                        <a:pt x="608" y="573"/>
                      </a:cubicBezTo>
                      <a:cubicBezTo>
                        <a:pt x="596" y="589"/>
                        <a:pt x="602" y="592"/>
                        <a:pt x="591" y="621"/>
                      </a:cubicBezTo>
                      <a:cubicBezTo>
                        <a:pt x="581" y="650"/>
                        <a:pt x="591" y="621"/>
                        <a:pt x="605" y="671"/>
                      </a:cubicBezTo>
                      <a:cubicBezTo>
                        <a:pt x="618" y="722"/>
                        <a:pt x="591" y="671"/>
                        <a:pt x="591" y="671"/>
                      </a:cubicBezTo>
                      <a:cubicBezTo>
                        <a:pt x="591" y="671"/>
                        <a:pt x="562" y="677"/>
                        <a:pt x="549" y="672"/>
                      </a:cubicBezTo>
                      <a:cubicBezTo>
                        <a:pt x="535" y="666"/>
                        <a:pt x="549" y="672"/>
                        <a:pt x="519" y="671"/>
                      </a:cubicBezTo>
                      <a:cubicBezTo>
                        <a:pt x="490" y="671"/>
                        <a:pt x="479" y="626"/>
                        <a:pt x="463" y="626"/>
                      </a:cubicBezTo>
                      <a:cubicBezTo>
                        <a:pt x="447" y="626"/>
                        <a:pt x="463" y="626"/>
                        <a:pt x="410" y="647"/>
                      </a:cubicBezTo>
                      <a:cubicBezTo>
                        <a:pt x="357" y="668"/>
                        <a:pt x="399" y="650"/>
                        <a:pt x="381" y="661"/>
                      </a:cubicBezTo>
                      <a:cubicBezTo>
                        <a:pt x="362" y="672"/>
                        <a:pt x="370" y="666"/>
                        <a:pt x="341" y="688"/>
                      </a:cubicBezTo>
                      <a:cubicBezTo>
                        <a:pt x="311" y="709"/>
                        <a:pt x="341" y="688"/>
                        <a:pt x="306" y="698"/>
                      </a:cubicBezTo>
                      <a:cubicBezTo>
                        <a:pt x="271" y="709"/>
                        <a:pt x="279" y="701"/>
                        <a:pt x="266" y="713"/>
                      </a:cubicBezTo>
                      <a:cubicBezTo>
                        <a:pt x="253" y="725"/>
                        <a:pt x="255" y="706"/>
                        <a:pt x="239" y="693"/>
                      </a:cubicBezTo>
                      <a:cubicBezTo>
                        <a:pt x="223" y="680"/>
                        <a:pt x="239" y="693"/>
                        <a:pt x="234" y="680"/>
                      </a:cubicBezTo>
                      <a:cubicBezTo>
                        <a:pt x="229" y="667"/>
                        <a:pt x="229" y="666"/>
                        <a:pt x="223" y="653"/>
                      </a:cubicBezTo>
                      <a:cubicBezTo>
                        <a:pt x="218" y="640"/>
                        <a:pt x="202" y="653"/>
                        <a:pt x="202" y="653"/>
                      </a:cubicBezTo>
                      <a:cubicBezTo>
                        <a:pt x="202" y="653"/>
                        <a:pt x="202" y="653"/>
                        <a:pt x="162" y="669"/>
                      </a:cubicBezTo>
                      <a:cubicBezTo>
                        <a:pt x="122" y="685"/>
                        <a:pt x="162" y="669"/>
                        <a:pt x="141" y="694"/>
                      </a:cubicBezTo>
                      <a:cubicBezTo>
                        <a:pt x="119" y="720"/>
                        <a:pt x="114" y="712"/>
                        <a:pt x="114" y="712"/>
                      </a:cubicBezTo>
                      <a:cubicBezTo>
                        <a:pt x="114" y="712"/>
                        <a:pt x="77" y="709"/>
                        <a:pt x="58" y="685"/>
                      </a:cubicBezTo>
                      <a:cubicBezTo>
                        <a:pt x="39" y="661"/>
                        <a:pt x="10" y="698"/>
                        <a:pt x="10" y="698"/>
                      </a:cubicBezTo>
                      <a:cubicBezTo>
                        <a:pt x="10" y="698"/>
                        <a:pt x="5" y="706"/>
                        <a:pt x="0" y="716"/>
                      </a:cubicBezTo>
                      <a:cubicBezTo>
                        <a:pt x="13" y="722"/>
                        <a:pt x="13" y="722"/>
                        <a:pt x="13" y="722"/>
                      </a:cubicBezTo>
                      <a:cubicBezTo>
                        <a:pt x="23" y="744"/>
                        <a:pt x="39" y="760"/>
                        <a:pt x="39" y="760"/>
                      </a:cubicBezTo>
                      <a:close/>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9" name="Group 37"/>
              <p:cNvGrpSpPr>
                <a:grpSpLocks noChangeAspect="1"/>
              </p:cNvGrpSpPr>
              <p:nvPr/>
            </p:nvGrpSpPr>
            <p:grpSpPr bwMode="auto">
              <a:xfrm rot="11807619">
                <a:off x="5913812" y="3678849"/>
                <a:ext cx="1586378" cy="697146"/>
                <a:chOff x="991" y="1161"/>
                <a:chExt cx="4790" cy="2105"/>
              </a:xfrm>
            </p:grpSpPr>
            <p:sp>
              <p:nvSpPr>
                <p:cNvPr id="130" name="Freeform 38"/>
                <p:cNvSpPr>
                  <a:spLocks/>
                </p:cNvSpPr>
                <p:nvPr/>
              </p:nvSpPr>
              <p:spPr bwMode="auto">
                <a:xfrm>
                  <a:off x="3802" y="1957"/>
                  <a:ext cx="35" cy="15"/>
                </a:xfrm>
                <a:custGeom>
                  <a:avLst/>
                  <a:gdLst>
                    <a:gd name="T0" fmla="*/ 7 w 15"/>
                    <a:gd name="T1" fmla="*/ 0 h 6"/>
                    <a:gd name="T2" fmla="*/ 7 w 15"/>
                    <a:gd name="T3" fmla="*/ 0 h 6"/>
                  </a:gdLst>
                  <a:ahLst/>
                  <a:cxnLst>
                    <a:cxn ang="0">
                      <a:pos x="T0" y="T1"/>
                    </a:cxn>
                    <a:cxn ang="0">
                      <a:pos x="T2" y="T3"/>
                    </a:cxn>
                  </a:cxnLst>
                  <a:rect l="0" t="0" r="r" b="b"/>
                  <a:pathLst>
                    <a:path w="15" h="6">
                      <a:moveTo>
                        <a:pt x="7" y="0"/>
                      </a:moveTo>
                      <a:cubicBezTo>
                        <a:pt x="0" y="3"/>
                        <a:pt x="15" y="6"/>
                        <a:pt x="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1" name="Freeform 39"/>
                <p:cNvSpPr>
                  <a:spLocks/>
                </p:cNvSpPr>
                <p:nvPr/>
              </p:nvSpPr>
              <p:spPr bwMode="auto">
                <a:xfrm>
                  <a:off x="5193" y="1483"/>
                  <a:ext cx="19" cy="0"/>
                </a:xfrm>
                <a:custGeom>
                  <a:avLst/>
                  <a:gdLst>
                    <a:gd name="T0" fmla="*/ 4 w 8"/>
                    <a:gd name="T1" fmla="*/ 0 w 8"/>
                    <a:gd name="T2" fmla="*/ 4 w 8"/>
                  </a:gdLst>
                  <a:ahLst/>
                  <a:cxnLst>
                    <a:cxn ang="0">
                      <a:pos x="T0" y="0"/>
                    </a:cxn>
                    <a:cxn ang="0">
                      <a:pos x="T1" y="0"/>
                    </a:cxn>
                    <a:cxn ang="0">
                      <a:pos x="T2" y="0"/>
                    </a:cxn>
                  </a:cxnLst>
                  <a:rect l="0" t="0" r="r" b="b"/>
                  <a:pathLst>
                    <a:path w="8">
                      <a:moveTo>
                        <a:pt x="4" y="0"/>
                      </a:moveTo>
                      <a:cubicBezTo>
                        <a:pt x="2" y="0"/>
                        <a:pt x="1" y="0"/>
                        <a:pt x="0" y="0"/>
                      </a:cubicBezTo>
                      <a:cubicBezTo>
                        <a:pt x="4" y="0"/>
                        <a:pt x="8" y="0"/>
                        <a:pt x="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2" name="Freeform 40"/>
                <p:cNvSpPr>
                  <a:spLocks/>
                </p:cNvSpPr>
                <p:nvPr/>
              </p:nvSpPr>
              <p:spPr bwMode="auto">
                <a:xfrm>
                  <a:off x="5174" y="1483"/>
                  <a:ext cx="19" cy="2"/>
                </a:xfrm>
                <a:custGeom>
                  <a:avLst/>
                  <a:gdLst>
                    <a:gd name="T0" fmla="*/ 7 w 8"/>
                    <a:gd name="T1" fmla="*/ 1 h 1"/>
                    <a:gd name="T2" fmla="*/ 8 w 8"/>
                    <a:gd name="T3" fmla="*/ 0 h 1"/>
                    <a:gd name="T4" fmla="*/ 7 w 8"/>
                    <a:gd name="T5" fmla="*/ 1 h 1"/>
                  </a:gdLst>
                  <a:ahLst/>
                  <a:cxnLst>
                    <a:cxn ang="0">
                      <a:pos x="T0" y="T1"/>
                    </a:cxn>
                    <a:cxn ang="0">
                      <a:pos x="T2" y="T3"/>
                    </a:cxn>
                    <a:cxn ang="0">
                      <a:pos x="T4" y="T5"/>
                    </a:cxn>
                  </a:cxnLst>
                  <a:rect l="0" t="0" r="r" b="b"/>
                  <a:pathLst>
                    <a:path w="8" h="1">
                      <a:moveTo>
                        <a:pt x="7" y="1"/>
                      </a:moveTo>
                      <a:cubicBezTo>
                        <a:pt x="8" y="1"/>
                        <a:pt x="8" y="1"/>
                        <a:pt x="8" y="0"/>
                      </a:cubicBezTo>
                      <a:cubicBezTo>
                        <a:pt x="4" y="1"/>
                        <a:pt x="0" y="1"/>
                        <a:pt x="7"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3" name="Freeform 41"/>
                <p:cNvSpPr>
                  <a:spLocks/>
                </p:cNvSpPr>
                <p:nvPr/>
              </p:nvSpPr>
              <p:spPr bwMode="auto">
                <a:xfrm>
                  <a:off x="991" y="1476"/>
                  <a:ext cx="4790" cy="1790"/>
                </a:xfrm>
                <a:custGeom>
                  <a:avLst/>
                  <a:gdLst>
                    <a:gd name="T0" fmla="*/ 2002 w 2028"/>
                    <a:gd name="T1" fmla="*/ 29 h 758"/>
                    <a:gd name="T2" fmla="*/ 1943 w 2028"/>
                    <a:gd name="T3" fmla="*/ 21 h 758"/>
                    <a:gd name="T4" fmla="*/ 1860 w 2028"/>
                    <a:gd name="T5" fmla="*/ 3 h 758"/>
                    <a:gd name="T6" fmla="*/ 1778 w 2028"/>
                    <a:gd name="T7" fmla="*/ 4 h 758"/>
                    <a:gd name="T8" fmla="*/ 1732 w 2028"/>
                    <a:gd name="T9" fmla="*/ 19 h 758"/>
                    <a:gd name="T10" fmla="*/ 1684 w 2028"/>
                    <a:gd name="T11" fmla="*/ 24 h 758"/>
                    <a:gd name="T12" fmla="*/ 1591 w 2028"/>
                    <a:gd name="T13" fmla="*/ 3 h 758"/>
                    <a:gd name="T14" fmla="*/ 1527 w 2028"/>
                    <a:gd name="T15" fmla="*/ 45 h 758"/>
                    <a:gd name="T16" fmla="*/ 1514 w 2028"/>
                    <a:gd name="T17" fmla="*/ 93 h 758"/>
                    <a:gd name="T18" fmla="*/ 1503 w 2028"/>
                    <a:gd name="T19" fmla="*/ 133 h 758"/>
                    <a:gd name="T20" fmla="*/ 1455 w 2028"/>
                    <a:gd name="T21" fmla="*/ 165 h 758"/>
                    <a:gd name="T22" fmla="*/ 1418 w 2028"/>
                    <a:gd name="T23" fmla="*/ 227 h 758"/>
                    <a:gd name="T24" fmla="*/ 1391 w 2028"/>
                    <a:gd name="T25" fmla="*/ 280 h 758"/>
                    <a:gd name="T26" fmla="*/ 1338 w 2028"/>
                    <a:gd name="T27" fmla="*/ 280 h 758"/>
                    <a:gd name="T28" fmla="*/ 1247 w 2028"/>
                    <a:gd name="T29" fmla="*/ 295 h 758"/>
                    <a:gd name="T30" fmla="*/ 1186 w 2028"/>
                    <a:gd name="T31" fmla="*/ 296 h 758"/>
                    <a:gd name="T32" fmla="*/ 1092 w 2028"/>
                    <a:gd name="T33" fmla="*/ 299 h 758"/>
                    <a:gd name="T34" fmla="*/ 1031 w 2028"/>
                    <a:gd name="T35" fmla="*/ 313 h 758"/>
                    <a:gd name="T36" fmla="*/ 972 w 2028"/>
                    <a:gd name="T37" fmla="*/ 349 h 758"/>
                    <a:gd name="T38" fmla="*/ 943 w 2028"/>
                    <a:gd name="T39" fmla="*/ 381 h 758"/>
                    <a:gd name="T40" fmla="*/ 930 w 2028"/>
                    <a:gd name="T41" fmla="*/ 416 h 758"/>
                    <a:gd name="T42" fmla="*/ 890 w 2028"/>
                    <a:gd name="T43" fmla="*/ 408 h 758"/>
                    <a:gd name="T44" fmla="*/ 847 w 2028"/>
                    <a:gd name="T45" fmla="*/ 421 h 758"/>
                    <a:gd name="T46" fmla="*/ 834 w 2028"/>
                    <a:gd name="T47" fmla="*/ 471 h 758"/>
                    <a:gd name="T48" fmla="*/ 762 w 2028"/>
                    <a:gd name="T49" fmla="*/ 477 h 758"/>
                    <a:gd name="T50" fmla="*/ 719 w 2028"/>
                    <a:gd name="T51" fmla="*/ 488 h 758"/>
                    <a:gd name="T52" fmla="*/ 700 w 2028"/>
                    <a:gd name="T53" fmla="*/ 536 h 758"/>
                    <a:gd name="T54" fmla="*/ 668 w 2028"/>
                    <a:gd name="T55" fmla="*/ 563 h 758"/>
                    <a:gd name="T56" fmla="*/ 647 w 2028"/>
                    <a:gd name="T57" fmla="*/ 603 h 758"/>
                    <a:gd name="T58" fmla="*/ 615 w 2028"/>
                    <a:gd name="T59" fmla="*/ 615 h 758"/>
                    <a:gd name="T60" fmla="*/ 546 w 2028"/>
                    <a:gd name="T61" fmla="*/ 615 h 758"/>
                    <a:gd name="T62" fmla="*/ 444 w 2028"/>
                    <a:gd name="T63" fmla="*/ 640 h 758"/>
                    <a:gd name="T64" fmla="*/ 367 w 2028"/>
                    <a:gd name="T65" fmla="*/ 635 h 758"/>
                    <a:gd name="T66" fmla="*/ 255 w 2028"/>
                    <a:gd name="T67" fmla="*/ 629 h 758"/>
                    <a:gd name="T68" fmla="*/ 156 w 2028"/>
                    <a:gd name="T69" fmla="*/ 653 h 758"/>
                    <a:gd name="T70" fmla="*/ 111 w 2028"/>
                    <a:gd name="T71" fmla="*/ 648 h 758"/>
                    <a:gd name="T72" fmla="*/ 52 w 2028"/>
                    <a:gd name="T73" fmla="*/ 627 h 758"/>
                    <a:gd name="T74" fmla="*/ 13 w 2028"/>
                    <a:gd name="T75" fmla="*/ 583 h 758"/>
                    <a:gd name="T76" fmla="*/ 2 w 2028"/>
                    <a:gd name="T77" fmla="*/ 637 h 758"/>
                    <a:gd name="T78" fmla="*/ 84 w 2028"/>
                    <a:gd name="T79" fmla="*/ 709 h 758"/>
                    <a:gd name="T80" fmla="*/ 234 w 2028"/>
                    <a:gd name="T81" fmla="*/ 733 h 758"/>
                    <a:gd name="T82" fmla="*/ 378 w 2028"/>
                    <a:gd name="T83" fmla="*/ 740 h 758"/>
                    <a:gd name="T84" fmla="*/ 487 w 2028"/>
                    <a:gd name="T85" fmla="*/ 707 h 758"/>
                    <a:gd name="T86" fmla="*/ 572 w 2028"/>
                    <a:gd name="T87" fmla="*/ 731 h 758"/>
                    <a:gd name="T88" fmla="*/ 652 w 2028"/>
                    <a:gd name="T89" fmla="*/ 699 h 758"/>
                    <a:gd name="T90" fmla="*/ 674 w 2028"/>
                    <a:gd name="T91" fmla="*/ 661 h 758"/>
                    <a:gd name="T92" fmla="*/ 727 w 2028"/>
                    <a:gd name="T93" fmla="*/ 589 h 758"/>
                    <a:gd name="T94" fmla="*/ 831 w 2028"/>
                    <a:gd name="T95" fmla="*/ 568 h 758"/>
                    <a:gd name="T96" fmla="*/ 943 w 2028"/>
                    <a:gd name="T97" fmla="*/ 539 h 758"/>
                    <a:gd name="T98" fmla="*/ 1036 w 2028"/>
                    <a:gd name="T99" fmla="*/ 504 h 758"/>
                    <a:gd name="T100" fmla="*/ 1100 w 2028"/>
                    <a:gd name="T101" fmla="*/ 400 h 758"/>
                    <a:gd name="T102" fmla="*/ 1175 w 2028"/>
                    <a:gd name="T103" fmla="*/ 355 h 758"/>
                    <a:gd name="T104" fmla="*/ 1346 w 2028"/>
                    <a:gd name="T105" fmla="*/ 371 h 758"/>
                    <a:gd name="T106" fmla="*/ 1444 w 2028"/>
                    <a:gd name="T107" fmla="*/ 325 h 758"/>
                    <a:gd name="T108" fmla="*/ 1500 w 2028"/>
                    <a:gd name="T109" fmla="*/ 251 h 758"/>
                    <a:gd name="T110" fmla="*/ 1607 w 2028"/>
                    <a:gd name="T111" fmla="*/ 208 h 758"/>
                    <a:gd name="T112" fmla="*/ 1679 w 2028"/>
                    <a:gd name="T113" fmla="*/ 163 h 758"/>
                    <a:gd name="T114" fmla="*/ 1711 w 2028"/>
                    <a:gd name="T115" fmla="*/ 117 h 758"/>
                    <a:gd name="T116" fmla="*/ 1791 w 2028"/>
                    <a:gd name="T117" fmla="*/ 91 h 758"/>
                    <a:gd name="T118" fmla="*/ 1895 w 2028"/>
                    <a:gd name="T119" fmla="*/ 88 h 758"/>
                    <a:gd name="T120" fmla="*/ 1959 w 2028"/>
                    <a:gd name="T121" fmla="*/ 59 h 758"/>
                    <a:gd name="T122" fmla="*/ 2015 w 2028"/>
                    <a:gd name="T123" fmla="*/ 3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8" h="758">
                      <a:moveTo>
                        <a:pt x="2015" y="35"/>
                      </a:moveTo>
                      <a:cubicBezTo>
                        <a:pt x="1996" y="35"/>
                        <a:pt x="2002" y="29"/>
                        <a:pt x="2002" y="29"/>
                      </a:cubicBezTo>
                      <a:cubicBezTo>
                        <a:pt x="2002" y="29"/>
                        <a:pt x="1975" y="24"/>
                        <a:pt x="1954" y="21"/>
                      </a:cubicBezTo>
                      <a:cubicBezTo>
                        <a:pt x="1932" y="19"/>
                        <a:pt x="1954" y="21"/>
                        <a:pt x="1943" y="21"/>
                      </a:cubicBezTo>
                      <a:cubicBezTo>
                        <a:pt x="1932" y="21"/>
                        <a:pt x="1887" y="1"/>
                        <a:pt x="1887" y="1"/>
                      </a:cubicBezTo>
                      <a:cubicBezTo>
                        <a:pt x="1887" y="1"/>
                        <a:pt x="1876" y="3"/>
                        <a:pt x="1860" y="3"/>
                      </a:cubicBezTo>
                      <a:cubicBezTo>
                        <a:pt x="1844" y="3"/>
                        <a:pt x="1836" y="0"/>
                        <a:pt x="1794" y="3"/>
                      </a:cubicBezTo>
                      <a:cubicBezTo>
                        <a:pt x="1786" y="3"/>
                        <a:pt x="1781" y="3"/>
                        <a:pt x="1778" y="4"/>
                      </a:cubicBezTo>
                      <a:cubicBezTo>
                        <a:pt x="1771" y="7"/>
                        <a:pt x="1766" y="16"/>
                        <a:pt x="1748" y="19"/>
                      </a:cubicBezTo>
                      <a:cubicBezTo>
                        <a:pt x="1727" y="21"/>
                        <a:pt x="1748" y="19"/>
                        <a:pt x="1732" y="19"/>
                      </a:cubicBezTo>
                      <a:cubicBezTo>
                        <a:pt x="1716" y="19"/>
                        <a:pt x="1719" y="24"/>
                        <a:pt x="1703" y="24"/>
                      </a:cubicBezTo>
                      <a:cubicBezTo>
                        <a:pt x="1687" y="24"/>
                        <a:pt x="1703" y="24"/>
                        <a:pt x="1684" y="24"/>
                      </a:cubicBezTo>
                      <a:cubicBezTo>
                        <a:pt x="1666" y="24"/>
                        <a:pt x="1655" y="13"/>
                        <a:pt x="1655" y="13"/>
                      </a:cubicBezTo>
                      <a:cubicBezTo>
                        <a:pt x="1655" y="13"/>
                        <a:pt x="1628" y="3"/>
                        <a:pt x="1591" y="3"/>
                      </a:cubicBezTo>
                      <a:cubicBezTo>
                        <a:pt x="1554" y="3"/>
                        <a:pt x="1527" y="16"/>
                        <a:pt x="1527" y="16"/>
                      </a:cubicBezTo>
                      <a:cubicBezTo>
                        <a:pt x="1527" y="45"/>
                        <a:pt x="1527" y="45"/>
                        <a:pt x="1527" y="45"/>
                      </a:cubicBezTo>
                      <a:cubicBezTo>
                        <a:pt x="1516" y="83"/>
                        <a:pt x="1516" y="83"/>
                        <a:pt x="1516" y="83"/>
                      </a:cubicBezTo>
                      <a:cubicBezTo>
                        <a:pt x="1516" y="83"/>
                        <a:pt x="1516" y="83"/>
                        <a:pt x="1514" y="93"/>
                      </a:cubicBezTo>
                      <a:cubicBezTo>
                        <a:pt x="1511" y="104"/>
                        <a:pt x="1514" y="104"/>
                        <a:pt x="1514" y="104"/>
                      </a:cubicBezTo>
                      <a:cubicBezTo>
                        <a:pt x="1514" y="104"/>
                        <a:pt x="1508" y="120"/>
                        <a:pt x="1503" y="133"/>
                      </a:cubicBezTo>
                      <a:cubicBezTo>
                        <a:pt x="1498" y="147"/>
                        <a:pt x="1503" y="133"/>
                        <a:pt x="1479" y="149"/>
                      </a:cubicBezTo>
                      <a:cubicBezTo>
                        <a:pt x="1455" y="165"/>
                        <a:pt x="1479" y="149"/>
                        <a:pt x="1455" y="165"/>
                      </a:cubicBezTo>
                      <a:cubicBezTo>
                        <a:pt x="1431" y="181"/>
                        <a:pt x="1455" y="165"/>
                        <a:pt x="1436" y="187"/>
                      </a:cubicBezTo>
                      <a:cubicBezTo>
                        <a:pt x="1418" y="208"/>
                        <a:pt x="1428" y="203"/>
                        <a:pt x="1418" y="227"/>
                      </a:cubicBezTo>
                      <a:cubicBezTo>
                        <a:pt x="1407" y="251"/>
                        <a:pt x="1412" y="237"/>
                        <a:pt x="1404" y="251"/>
                      </a:cubicBezTo>
                      <a:cubicBezTo>
                        <a:pt x="1396" y="264"/>
                        <a:pt x="1399" y="261"/>
                        <a:pt x="1391" y="280"/>
                      </a:cubicBezTo>
                      <a:cubicBezTo>
                        <a:pt x="1383" y="299"/>
                        <a:pt x="1380" y="277"/>
                        <a:pt x="1367" y="280"/>
                      </a:cubicBezTo>
                      <a:cubicBezTo>
                        <a:pt x="1354" y="283"/>
                        <a:pt x="1348" y="280"/>
                        <a:pt x="1338" y="280"/>
                      </a:cubicBezTo>
                      <a:cubicBezTo>
                        <a:pt x="1327" y="280"/>
                        <a:pt x="1303" y="283"/>
                        <a:pt x="1282" y="293"/>
                      </a:cubicBezTo>
                      <a:cubicBezTo>
                        <a:pt x="1260" y="304"/>
                        <a:pt x="1263" y="285"/>
                        <a:pt x="1247" y="295"/>
                      </a:cubicBezTo>
                      <a:cubicBezTo>
                        <a:pt x="1231" y="305"/>
                        <a:pt x="1228" y="288"/>
                        <a:pt x="1210" y="295"/>
                      </a:cubicBezTo>
                      <a:cubicBezTo>
                        <a:pt x="1191" y="302"/>
                        <a:pt x="1194" y="301"/>
                        <a:pt x="1186" y="296"/>
                      </a:cubicBezTo>
                      <a:cubicBezTo>
                        <a:pt x="1178" y="291"/>
                        <a:pt x="1162" y="304"/>
                        <a:pt x="1140" y="299"/>
                      </a:cubicBezTo>
                      <a:cubicBezTo>
                        <a:pt x="1119" y="293"/>
                        <a:pt x="1114" y="299"/>
                        <a:pt x="1092" y="299"/>
                      </a:cubicBezTo>
                      <a:cubicBezTo>
                        <a:pt x="1071" y="299"/>
                        <a:pt x="1076" y="301"/>
                        <a:pt x="1055" y="313"/>
                      </a:cubicBezTo>
                      <a:cubicBezTo>
                        <a:pt x="1034" y="325"/>
                        <a:pt x="1039" y="315"/>
                        <a:pt x="1031" y="313"/>
                      </a:cubicBezTo>
                      <a:cubicBezTo>
                        <a:pt x="1023" y="312"/>
                        <a:pt x="1010" y="333"/>
                        <a:pt x="1010" y="333"/>
                      </a:cubicBezTo>
                      <a:cubicBezTo>
                        <a:pt x="1010" y="333"/>
                        <a:pt x="991" y="344"/>
                        <a:pt x="972" y="349"/>
                      </a:cubicBezTo>
                      <a:cubicBezTo>
                        <a:pt x="954" y="355"/>
                        <a:pt x="972" y="349"/>
                        <a:pt x="959" y="355"/>
                      </a:cubicBezTo>
                      <a:cubicBezTo>
                        <a:pt x="946" y="360"/>
                        <a:pt x="954" y="368"/>
                        <a:pt x="943" y="381"/>
                      </a:cubicBezTo>
                      <a:cubicBezTo>
                        <a:pt x="932" y="395"/>
                        <a:pt x="943" y="404"/>
                        <a:pt x="943" y="404"/>
                      </a:cubicBezTo>
                      <a:cubicBezTo>
                        <a:pt x="943" y="404"/>
                        <a:pt x="938" y="411"/>
                        <a:pt x="930" y="416"/>
                      </a:cubicBezTo>
                      <a:cubicBezTo>
                        <a:pt x="922" y="421"/>
                        <a:pt x="916" y="416"/>
                        <a:pt x="906" y="408"/>
                      </a:cubicBezTo>
                      <a:cubicBezTo>
                        <a:pt x="895" y="400"/>
                        <a:pt x="890" y="408"/>
                        <a:pt x="890" y="408"/>
                      </a:cubicBezTo>
                      <a:cubicBezTo>
                        <a:pt x="890" y="408"/>
                        <a:pt x="890" y="408"/>
                        <a:pt x="882" y="408"/>
                      </a:cubicBezTo>
                      <a:cubicBezTo>
                        <a:pt x="874" y="408"/>
                        <a:pt x="860" y="413"/>
                        <a:pt x="847" y="421"/>
                      </a:cubicBezTo>
                      <a:cubicBezTo>
                        <a:pt x="834" y="429"/>
                        <a:pt x="847" y="448"/>
                        <a:pt x="847" y="448"/>
                      </a:cubicBezTo>
                      <a:cubicBezTo>
                        <a:pt x="847" y="448"/>
                        <a:pt x="847" y="448"/>
                        <a:pt x="834" y="471"/>
                      </a:cubicBezTo>
                      <a:cubicBezTo>
                        <a:pt x="820" y="494"/>
                        <a:pt x="818" y="477"/>
                        <a:pt x="791" y="477"/>
                      </a:cubicBezTo>
                      <a:cubicBezTo>
                        <a:pt x="764" y="477"/>
                        <a:pt x="791" y="477"/>
                        <a:pt x="762" y="477"/>
                      </a:cubicBezTo>
                      <a:cubicBezTo>
                        <a:pt x="732" y="477"/>
                        <a:pt x="762" y="477"/>
                        <a:pt x="740" y="472"/>
                      </a:cubicBezTo>
                      <a:cubicBezTo>
                        <a:pt x="719" y="467"/>
                        <a:pt x="719" y="488"/>
                        <a:pt x="719" y="488"/>
                      </a:cubicBezTo>
                      <a:cubicBezTo>
                        <a:pt x="719" y="488"/>
                        <a:pt x="719" y="488"/>
                        <a:pt x="714" y="501"/>
                      </a:cubicBezTo>
                      <a:cubicBezTo>
                        <a:pt x="708" y="515"/>
                        <a:pt x="711" y="515"/>
                        <a:pt x="700" y="536"/>
                      </a:cubicBezTo>
                      <a:cubicBezTo>
                        <a:pt x="690" y="557"/>
                        <a:pt x="700" y="536"/>
                        <a:pt x="671" y="555"/>
                      </a:cubicBezTo>
                      <a:cubicBezTo>
                        <a:pt x="642" y="573"/>
                        <a:pt x="671" y="555"/>
                        <a:pt x="668" y="563"/>
                      </a:cubicBezTo>
                      <a:cubicBezTo>
                        <a:pt x="666" y="571"/>
                        <a:pt x="655" y="581"/>
                        <a:pt x="655" y="581"/>
                      </a:cubicBezTo>
                      <a:cubicBezTo>
                        <a:pt x="655" y="581"/>
                        <a:pt x="655" y="581"/>
                        <a:pt x="647" y="603"/>
                      </a:cubicBezTo>
                      <a:cubicBezTo>
                        <a:pt x="639" y="624"/>
                        <a:pt x="647" y="603"/>
                        <a:pt x="639" y="615"/>
                      </a:cubicBezTo>
                      <a:cubicBezTo>
                        <a:pt x="631" y="628"/>
                        <a:pt x="631" y="619"/>
                        <a:pt x="615" y="615"/>
                      </a:cubicBezTo>
                      <a:cubicBezTo>
                        <a:pt x="599" y="612"/>
                        <a:pt x="602" y="619"/>
                        <a:pt x="567" y="615"/>
                      </a:cubicBezTo>
                      <a:cubicBezTo>
                        <a:pt x="532" y="612"/>
                        <a:pt x="556" y="616"/>
                        <a:pt x="546" y="615"/>
                      </a:cubicBezTo>
                      <a:cubicBezTo>
                        <a:pt x="535" y="614"/>
                        <a:pt x="511" y="624"/>
                        <a:pt x="492" y="629"/>
                      </a:cubicBezTo>
                      <a:cubicBezTo>
                        <a:pt x="474" y="635"/>
                        <a:pt x="492" y="629"/>
                        <a:pt x="444" y="640"/>
                      </a:cubicBezTo>
                      <a:cubicBezTo>
                        <a:pt x="396" y="651"/>
                        <a:pt x="418" y="640"/>
                        <a:pt x="386" y="637"/>
                      </a:cubicBezTo>
                      <a:cubicBezTo>
                        <a:pt x="354" y="635"/>
                        <a:pt x="375" y="637"/>
                        <a:pt x="367" y="635"/>
                      </a:cubicBezTo>
                      <a:cubicBezTo>
                        <a:pt x="359" y="632"/>
                        <a:pt x="330" y="629"/>
                        <a:pt x="330" y="629"/>
                      </a:cubicBezTo>
                      <a:cubicBezTo>
                        <a:pt x="330" y="629"/>
                        <a:pt x="295" y="629"/>
                        <a:pt x="255" y="629"/>
                      </a:cubicBezTo>
                      <a:cubicBezTo>
                        <a:pt x="215" y="629"/>
                        <a:pt x="244" y="629"/>
                        <a:pt x="196" y="640"/>
                      </a:cubicBezTo>
                      <a:cubicBezTo>
                        <a:pt x="148" y="651"/>
                        <a:pt x="175" y="651"/>
                        <a:pt x="156" y="653"/>
                      </a:cubicBezTo>
                      <a:cubicBezTo>
                        <a:pt x="138" y="656"/>
                        <a:pt x="156" y="653"/>
                        <a:pt x="132" y="648"/>
                      </a:cubicBezTo>
                      <a:cubicBezTo>
                        <a:pt x="108" y="643"/>
                        <a:pt x="132" y="648"/>
                        <a:pt x="111" y="648"/>
                      </a:cubicBezTo>
                      <a:cubicBezTo>
                        <a:pt x="90" y="648"/>
                        <a:pt x="82" y="627"/>
                        <a:pt x="82" y="627"/>
                      </a:cubicBezTo>
                      <a:cubicBezTo>
                        <a:pt x="52" y="627"/>
                        <a:pt x="52" y="627"/>
                        <a:pt x="52" y="627"/>
                      </a:cubicBezTo>
                      <a:cubicBezTo>
                        <a:pt x="52" y="627"/>
                        <a:pt x="36" y="611"/>
                        <a:pt x="26" y="589"/>
                      </a:cubicBezTo>
                      <a:cubicBezTo>
                        <a:pt x="13" y="583"/>
                        <a:pt x="13" y="583"/>
                        <a:pt x="13" y="583"/>
                      </a:cubicBezTo>
                      <a:cubicBezTo>
                        <a:pt x="7" y="595"/>
                        <a:pt x="0" y="611"/>
                        <a:pt x="2" y="619"/>
                      </a:cubicBezTo>
                      <a:cubicBezTo>
                        <a:pt x="4" y="632"/>
                        <a:pt x="2" y="619"/>
                        <a:pt x="2" y="637"/>
                      </a:cubicBezTo>
                      <a:cubicBezTo>
                        <a:pt x="2" y="656"/>
                        <a:pt x="15" y="651"/>
                        <a:pt x="44" y="672"/>
                      </a:cubicBezTo>
                      <a:cubicBezTo>
                        <a:pt x="74" y="693"/>
                        <a:pt x="55" y="685"/>
                        <a:pt x="84" y="709"/>
                      </a:cubicBezTo>
                      <a:cubicBezTo>
                        <a:pt x="84" y="709"/>
                        <a:pt x="122" y="728"/>
                        <a:pt x="188" y="733"/>
                      </a:cubicBezTo>
                      <a:cubicBezTo>
                        <a:pt x="255" y="739"/>
                        <a:pt x="188" y="733"/>
                        <a:pt x="234" y="733"/>
                      </a:cubicBezTo>
                      <a:cubicBezTo>
                        <a:pt x="279" y="733"/>
                        <a:pt x="255" y="704"/>
                        <a:pt x="255" y="704"/>
                      </a:cubicBezTo>
                      <a:cubicBezTo>
                        <a:pt x="255" y="704"/>
                        <a:pt x="298" y="723"/>
                        <a:pt x="378" y="740"/>
                      </a:cubicBezTo>
                      <a:cubicBezTo>
                        <a:pt x="458" y="758"/>
                        <a:pt x="391" y="741"/>
                        <a:pt x="426" y="725"/>
                      </a:cubicBezTo>
                      <a:cubicBezTo>
                        <a:pt x="460" y="709"/>
                        <a:pt x="460" y="709"/>
                        <a:pt x="487" y="707"/>
                      </a:cubicBezTo>
                      <a:cubicBezTo>
                        <a:pt x="514" y="704"/>
                        <a:pt x="522" y="712"/>
                        <a:pt x="556" y="732"/>
                      </a:cubicBezTo>
                      <a:cubicBezTo>
                        <a:pt x="591" y="752"/>
                        <a:pt x="572" y="731"/>
                        <a:pt x="572" y="731"/>
                      </a:cubicBezTo>
                      <a:cubicBezTo>
                        <a:pt x="572" y="731"/>
                        <a:pt x="588" y="733"/>
                        <a:pt x="604" y="731"/>
                      </a:cubicBezTo>
                      <a:cubicBezTo>
                        <a:pt x="620" y="728"/>
                        <a:pt x="604" y="731"/>
                        <a:pt x="652" y="699"/>
                      </a:cubicBezTo>
                      <a:cubicBezTo>
                        <a:pt x="700" y="667"/>
                        <a:pt x="652" y="699"/>
                        <a:pt x="666" y="680"/>
                      </a:cubicBezTo>
                      <a:cubicBezTo>
                        <a:pt x="679" y="661"/>
                        <a:pt x="674" y="661"/>
                        <a:pt x="674" y="661"/>
                      </a:cubicBezTo>
                      <a:cubicBezTo>
                        <a:pt x="674" y="661"/>
                        <a:pt x="679" y="648"/>
                        <a:pt x="690" y="627"/>
                      </a:cubicBezTo>
                      <a:cubicBezTo>
                        <a:pt x="700" y="605"/>
                        <a:pt x="714" y="605"/>
                        <a:pt x="727" y="589"/>
                      </a:cubicBezTo>
                      <a:cubicBezTo>
                        <a:pt x="740" y="573"/>
                        <a:pt x="727" y="589"/>
                        <a:pt x="746" y="584"/>
                      </a:cubicBezTo>
                      <a:cubicBezTo>
                        <a:pt x="764" y="578"/>
                        <a:pt x="778" y="573"/>
                        <a:pt x="831" y="568"/>
                      </a:cubicBezTo>
                      <a:cubicBezTo>
                        <a:pt x="884" y="563"/>
                        <a:pt x="852" y="568"/>
                        <a:pt x="895" y="555"/>
                      </a:cubicBezTo>
                      <a:cubicBezTo>
                        <a:pt x="938" y="541"/>
                        <a:pt x="895" y="555"/>
                        <a:pt x="943" y="539"/>
                      </a:cubicBezTo>
                      <a:cubicBezTo>
                        <a:pt x="991" y="523"/>
                        <a:pt x="983" y="528"/>
                        <a:pt x="999" y="523"/>
                      </a:cubicBezTo>
                      <a:cubicBezTo>
                        <a:pt x="1015" y="517"/>
                        <a:pt x="1018" y="517"/>
                        <a:pt x="1036" y="504"/>
                      </a:cubicBezTo>
                      <a:cubicBezTo>
                        <a:pt x="1055" y="491"/>
                        <a:pt x="1058" y="472"/>
                        <a:pt x="1058" y="472"/>
                      </a:cubicBezTo>
                      <a:cubicBezTo>
                        <a:pt x="1058" y="472"/>
                        <a:pt x="1082" y="421"/>
                        <a:pt x="1100" y="400"/>
                      </a:cubicBezTo>
                      <a:cubicBezTo>
                        <a:pt x="1119" y="379"/>
                        <a:pt x="1100" y="400"/>
                        <a:pt x="1119" y="376"/>
                      </a:cubicBezTo>
                      <a:cubicBezTo>
                        <a:pt x="1138" y="352"/>
                        <a:pt x="1138" y="368"/>
                        <a:pt x="1175" y="355"/>
                      </a:cubicBezTo>
                      <a:cubicBezTo>
                        <a:pt x="1212" y="341"/>
                        <a:pt x="1186" y="352"/>
                        <a:pt x="1231" y="352"/>
                      </a:cubicBezTo>
                      <a:cubicBezTo>
                        <a:pt x="1276" y="352"/>
                        <a:pt x="1231" y="352"/>
                        <a:pt x="1346" y="371"/>
                      </a:cubicBezTo>
                      <a:cubicBezTo>
                        <a:pt x="1460" y="389"/>
                        <a:pt x="1404" y="365"/>
                        <a:pt x="1404" y="365"/>
                      </a:cubicBezTo>
                      <a:cubicBezTo>
                        <a:pt x="1404" y="365"/>
                        <a:pt x="1420" y="357"/>
                        <a:pt x="1444" y="325"/>
                      </a:cubicBezTo>
                      <a:cubicBezTo>
                        <a:pt x="1468" y="293"/>
                        <a:pt x="1458" y="307"/>
                        <a:pt x="1468" y="288"/>
                      </a:cubicBezTo>
                      <a:cubicBezTo>
                        <a:pt x="1479" y="269"/>
                        <a:pt x="1500" y="251"/>
                        <a:pt x="1500" y="251"/>
                      </a:cubicBezTo>
                      <a:cubicBezTo>
                        <a:pt x="1500" y="251"/>
                        <a:pt x="1524" y="240"/>
                        <a:pt x="1583" y="216"/>
                      </a:cubicBezTo>
                      <a:cubicBezTo>
                        <a:pt x="1642" y="192"/>
                        <a:pt x="1583" y="216"/>
                        <a:pt x="1607" y="208"/>
                      </a:cubicBezTo>
                      <a:cubicBezTo>
                        <a:pt x="1631" y="200"/>
                        <a:pt x="1663" y="189"/>
                        <a:pt x="1663" y="189"/>
                      </a:cubicBezTo>
                      <a:cubicBezTo>
                        <a:pt x="1663" y="189"/>
                        <a:pt x="1671" y="179"/>
                        <a:pt x="1679" y="163"/>
                      </a:cubicBezTo>
                      <a:cubicBezTo>
                        <a:pt x="1687" y="147"/>
                        <a:pt x="1692" y="139"/>
                        <a:pt x="1692" y="139"/>
                      </a:cubicBezTo>
                      <a:cubicBezTo>
                        <a:pt x="1692" y="139"/>
                        <a:pt x="1706" y="125"/>
                        <a:pt x="1711" y="117"/>
                      </a:cubicBezTo>
                      <a:cubicBezTo>
                        <a:pt x="1716" y="109"/>
                        <a:pt x="1727" y="107"/>
                        <a:pt x="1740" y="99"/>
                      </a:cubicBezTo>
                      <a:cubicBezTo>
                        <a:pt x="1754" y="91"/>
                        <a:pt x="1756" y="96"/>
                        <a:pt x="1791" y="91"/>
                      </a:cubicBezTo>
                      <a:cubicBezTo>
                        <a:pt x="1826" y="85"/>
                        <a:pt x="1791" y="91"/>
                        <a:pt x="1850" y="91"/>
                      </a:cubicBezTo>
                      <a:cubicBezTo>
                        <a:pt x="1908" y="91"/>
                        <a:pt x="1868" y="91"/>
                        <a:pt x="1895" y="88"/>
                      </a:cubicBezTo>
                      <a:cubicBezTo>
                        <a:pt x="1922" y="85"/>
                        <a:pt x="1895" y="88"/>
                        <a:pt x="1916" y="77"/>
                      </a:cubicBezTo>
                      <a:cubicBezTo>
                        <a:pt x="1938" y="67"/>
                        <a:pt x="1930" y="69"/>
                        <a:pt x="1959" y="59"/>
                      </a:cubicBezTo>
                      <a:cubicBezTo>
                        <a:pt x="1988" y="48"/>
                        <a:pt x="1980" y="53"/>
                        <a:pt x="2004" y="45"/>
                      </a:cubicBezTo>
                      <a:cubicBezTo>
                        <a:pt x="2028" y="37"/>
                        <a:pt x="2015" y="35"/>
                        <a:pt x="2015" y="35"/>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4" name="Freeform 42"/>
                <p:cNvSpPr>
                  <a:spLocks/>
                </p:cNvSpPr>
                <p:nvPr/>
              </p:nvSpPr>
              <p:spPr bwMode="auto">
                <a:xfrm>
                  <a:off x="1022" y="1161"/>
                  <a:ext cx="4729" cy="1864"/>
                </a:xfrm>
                <a:custGeom>
                  <a:avLst/>
                  <a:gdLst>
                    <a:gd name="T0" fmla="*/ 98 w 2002"/>
                    <a:gd name="T1" fmla="*/ 781 h 789"/>
                    <a:gd name="T2" fmla="*/ 183 w 2002"/>
                    <a:gd name="T3" fmla="*/ 773 h 789"/>
                    <a:gd name="T4" fmla="*/ 354 w 2002"/>
                    <a:gd name="T5" fmla="*/ 768 h 789"/>
                    <a:gd name="T6" fmla="*/ 479 w 2002"/>
                    <a:gd name="T7" fmla="*/ 762 h 789"/>
                    <a:gd name="T8" fmla="*/ 602 w 2002"/>
                    <a:gd name="T9" fmla="*/ 748 h 789"/>
                    <a:gd name="T10" fmla="*/ 642 w 2002"/>
                    <a:gd name="T11" fmla="*/ 714 h 789"/>
                    <a:gd name="T12" fmla="*/ 687 w 2002"/>
                    <a:gd name="T13" fmla="*/ 669 h 789"/>
                    <a:gd name="T14" fmla="*/ 727 w 2002"/>
                    <a:gd name="T15" fmla="*/ 605 h 789"/>
                    <a:gd name="T16" fmla="*/ 821 w 2002"/>
                    <a:gd name="T17" fmla="*/ 604 h 789"/>
                    <a:gd name="T18" fmla="*/ 869 w 2002"/>
                    <a:gd name="T19" fmla="*/ 541 h 789"/>
                    <a:gd name="T20" fmla="*/ 917 w 2002"/>
                    <a:gd name="T21" fmla="*/ 549 h 789"/>
                    <a:gd name="T22" fmla="*/ 946 w 2002"/>
                    <a:gd name="T23" fmla="*/ 488 h 789"/>
                    <a:gd name="T24" fmla="*/ 1018 w 2002"/>
                    <a:gd name="T25" fmla="*/ 446 h 789"/>
                    <a:gd name="T26" fmla="*/ 1127 w 2002"/>
                    <a:gd name="T27" fmla="*/ 432 h 789"/>
                    <a:gd name="T28" fmla="*/ 1234 w 2002"/>
                    <a:gd name="T29" fmla="*/ 428 h 789"/>
                    <a:gd name="T30" fmla="*/ 1354 w 2002"/>
                    <a:gd name="T31" fmla="*/ 413 h 789"/>
                    <a:gd name="T32" fmla="*/ 1405 w 2002"/>
                    <a:gd name="T33" fmla="*/ 360 h 789"/>
                    <a:gd name="T34" fmla="*/ 1466 w 2002"/>
                    <a:gd name="T35" fmla="*/ 282 h 789"/>
                    <a:gd name="T36" fmla="*/ 1501 w 2002"/>
                    <a:gd name="T37" fmla="*/ 226 h 789"/>
                    <a:gd name="T38" fmla="*/ 1514 w 2002"/>
                    <a:gd name="T39" fmla="*/ 149 h 789"/>
                    <a:gd name="T40" fmla="*/ 1671 w 2002"/>
                    <a:gd name="T41" fmla="*/ 157 h 789"/>
                    <a:gd name="T42" fmla="*/ 1735 w 2002"/>
                    <a:gd name="T43" fmla="*/ 152 h 789"/>
                    <a:gd name="T44" fmla="*/ 1770 w 2002"/>
                    <a:gd name="T45" fmla="*/ 136 h 789"/>
                    <a:gd name="T46" fmla="*/ 1781 w 2002"/>
                    <a:gd name="T47" fmla="*/ 136 h 789"/>
                    <a:gd name="T48" fmla="*/ 1930 w 2002"/>
                    <a:gd name="T49" fmla="*/ 154 h 789"/>
                    <a:gd name="T50" fmla="*/ 2002 w 2002"/>
                    <a:gd name="T51" fmla="*/ 168 h 789"/>
                    <a:gd name="T52" fmla="*/ 1879 w 2002"/>
                    <a:gd name="T53" fmla="*/ 40 h 789"/>
                    <a:gd name="T54" fmla="*/ 1754 w 2002"/>
                    <a:gd name="T55" fmla="*/ 45 h 789"/>
                    <a:gd name="T56" fmla="*/ 1501 w 2002"/>
                    <a:gd name="T57" fmla="*/ 32 h 789"/>
                    <a:gd name="T58" fmla="*/ 1397 w 2002"/>
                    <a:gd name="T59" fmla="*/ 80 h 789"/>
                    <a:gd name="T60" fmla="*/ 1345 w 2002"/>
                    <a:gd name="T61" fmla="*/ 146 h 789"/>
                    <a:gd name="T62" fmla="*/ 1341 w 2002"/>
                    <a:gd name="T63" fmla="*/ 330 h 789"/>
                    <a:gd name="T64" fmla="*/ 1184 w 2002"/>
                    <a:gd name="T65" fmla="*/ 337 h 789"/>
                    <a:gd name="T66" fmla="*/ 1154 w 2002"/>
                    <a:gd name="T67" fmla="*/ 357 h 789"/>
                    <a:gd name="T68" fmla="*/ 1018 w 2002"/>
                    <a:gd name="T69" fmla="*/ 365 h 789"/>
                    <a:gd name="T70" fmla="*/ 898 w 2002"/>
                    <a:gd name="T71" fmla="*/ 402 h 789"/>
                    <a:gd name="T72" fmla="*/ 847 w 2002"/>
                    <a:gd name="T73" fmla="*/ 464 h 789"/>
                    <a:gd name="T74" fmla="*/ 757 w 2002"/>
                    <a:gd name="T75" fmla="*/ 442 h 789"/>
                    <a:gd name="T76" fmla="*/ 687 w 2002"/>
                    <a:gd name="T77" fmla="*/ 498 h 789"/>
                    <a:gd name="T78" fmla="*/ 650 w 2002"/>
                    <a:gd name="T79" fmla="*/ 546 h 789"/>
                    <a:gd name="T80" fmla="*/ 591 w 2002"/>
                    <a:gd name="T81" fmla="*/ 621 h 789"/>
                    <a:gd name="T82" fmla="*/ 549 w 2002"/>
                    <a:gd name="T83" fmla="*/ 672 h 789"/>
                    <a:gd name="T84" fmla="*/ 410 w 2002"/>
                    <a:gd name="T85" fmla="*/ 647 h 789"/>
                    <a:gd name="T86" fmla="*/ 306 w 2002"/>
                    <a:gd name="T87" fmla="*/ 698 h 789"/>
                    <a:gd name="T88" fmla="*/ 234 w 2002"/>
                    <a:gd name="T89" fmla="*/ 680 h 789"/>
                    <a:gd name="T90" fmla="*/ 162 w 2002"/>
                    <a:gd name="T91" fmla="*/ 669 h 789"/>
                    <a:gd name="T92" fmla="*/ 58 w 2002"/>
                    <a:gd name="T93" fmla="*/ 685 h 789"/>
                    <a:gd name="T94" fmla="*/ 13 w 2002"/>
                    <a:gd name="T95" fmla="*/ 72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02" h="789">
                      <a:moveTo>
                        <a:pt x="39" y="760"/>
                      </a:moveTo>
                      <a:cubicBezTo>
                        <a:pt x="69" y="760"/>
                        <a:pt x="69" y="760"/>
                        <a:pt x="69" y="760"/>
                      </a:cubicBezTo>
                      <a:cubicBezTo>
                        <a:pt x="69" y="760"/>
                        <a:pt x="77" y="781"/>
                        <a:pt x="98" y="781"/>
                      </a:cubicBezTo>
                      <a:cubicBezTo>
                        <a:pt x="119" y="781"/>
                        <a:pt x="95" y="776"/>
                        <a:pt x="119" y="781"/>
                      </a:cubicBezTo>
                      <a:cubicBezTo>
                        <a:pt x="143" y="786"/>
                        <a:pt x="125" y="789"/>
                        <a:pt x="143" y="786"/>
                      </a:cubicBezTo>
                      <a:cubicBezTo>
                        <a:pt x="162" y="784"/>
                        <a:pt x="135" y="784"/>
                        <a:pt x="183" y="773"/>
                      </a:cubicBezTo>
                      <a:cubicBezTo>
                        <a:pt x="231" y="762"/>
                        <a:pt x="202" y="762"/>
                        <a:pt x="242" y="762"/>
                      </a:cubicBezTo>
                      <a:cubicBezTo>
                        <a:pt x="282" y="762"/>
                        <a:pt x="317" y="762"/>
                        <a:pt x="317" y="762"/>
                      </a:cubicBezTo>
                      <a:cubicBezTo>
                        <a:pt x="317" y="762"/>
                        <a:pt x="346" y="765"/>
                        <a:pt x="354" y="768"/>
                      </a:cubicBezTo>
                      <a:cubicBezTo>
                        <a:pt x="362" y="770"/>
                        <a:pt x="341" y="768"/>
                        <a:pt x="373" y="770"/>
                      </a:cubicBezTo>
                      <a:cubicBezTo>
                        <a:pt x="405" y="773"/>
                        <a:pt x="383" y="784"/>
                        <a:pt x="431" y="773"/>
                      </a:cubicBezTo>
                      <a:cubicBezTo>
                        <a:pt x="479" y="762"/>
                        <a:pt x="461" y="768"/>
                        <a:pt x="479" y="762"/>
                      </a:cubicBezTo>
                      <a:cubicBezTo>
                        <a:pt x="498" y="757"/>
                        <a:pt x="522" y="747"/>
                        <a:pt x="533" y="748"/>
                      </a:cubicBezTo>
                      <a:cubicBezTo>
                        <a:pt x="543" y="749"/>
                        <a:pt x="519" y="745"/>
                        <a:pt x="554" y="748"/>
                      </a:cubicBezTo>
                      <a:cubicBezTo>
                        <a:pt x="589" y="752"/>
                        <a:pt x="586" y="745"/>
                        <a:pt x="602" y="748"/>
                      </a:cubicBezTo>
                      <a:cubicBezTo>
                        <a:pt x="618" y="752"/>
                        <a:pt x="618" y="761"/>
                        <a:pt x="626" y="748"/>
                      </a:cubicBezTo>
                      <a:cubicBezTo>
                        <a:pt x="634" y="736"/>
                        <a:pt x="626" y="757"/>
                        <a:pt x="634" y="736"/>
                      </a:cubicBezTo>
                      <a:cubicBezTo>
                        <a:pt x="642" y="714"/>
                        <a:pt x="642" y="714"/>
                        <a:pt x="642" y="714"/>
                      </a:cubicBezTo>
                      <a:cubicBezTo>
                        <a:pt x="642" y="714"/>
                        <a:pt x="653" y="704"/>
                        <a:pt x="655" y="696"/>
                      </a:cubicBezTo>
                      <a:cubicBezTo>
                        <a:pt x="658" y="688"/>
                        <a:pt x="629" y="706"/>
                        <a:pt x="658" y="688"/>
                      </a:cubicBezTo>
                      <a:cubicBezTo>
                        <a:pt x="687" y="669"/>
                        <a:pt x="677" y="690"/>
                        <a:pt x="687" y="669"/>
                      </a:cubicBezTo>
                      <a:cubicBezTo>
                        <a:pt x="698" y="648"/>
                        <a:pt x="695" y="648"/>
                        <a:pt x="701" y="634"/>
                      </a:cubicBezTo>
                      <a:cubicBezTo>
                        <a:pt x="706" y="621"/>
                        <a:pt x="706" y="621"/>
                        <a:pt x="706" y="621"/>
                      </a:cubicBezTo>
                      <a:cubicBezTo>
                        <a:pt x="706" y="621"/>
                        <a:pt x="706" y="600"/>
                        <a:pt x="727" y="605"/>
                      </a:cubicBezTo>
                      <a:cubicBezTo>
                        <a:pt x="749" y="610"/>
                        <a:pt x="719" y="610"/>
                        <a:pt x="749" y="610"/>
                      </a:cubicBezTo>
                      <a:cubicBezTo>
                        <a:pt x="778" y="610"/>
                        <a:pt x="751" y="610"/>
                        <a:pt x="778" y="610"/>
                      </a:cubicBezTo>
                      <a:cubicBezTo>
                        <a:pt x="805" y="610"/>
                        <a:pt x="807" y="627"/>
                        <a:pt x="821" y="604"/>
                      </a:cubicBezTo>
                      <a:cubicBezTo>
                        <a:pt x="834" y="581"/>
                        <a:pt x="834" y="581"/>
                        <a:pt x="834" y="581"/>
                      </a:cubicBezTo>
                      <a:cubicBezTo>
                        <a:pt x="834" y="581"/>
                        <a:pt x="821" y="562"/>
                        <a:pt x="834" y="554"/>
                      </a:cubicBezTo>
                      <a:cubicBezTo>
                        <a:pt x="847" y="546"/>
                        <a:pt x="861" y="541"/>
                        <a:pt x="869" y="541"/>
                      </a:cubicBezTo>
                      <a:cubicBezTo>
                        <a:pt x="877" y="541"/>
                        <a:pt x="877" y="541"/>
                        <a:pt x="877" y="541"/>
                      </a:cubicBezTo>
                      <a:cubicBezTo>
                        <a:pt x="877" y="541"/>
                        <a:pt x="882" y="533"/>
                        <a:pt x="893" y="541"/>
                      </a:cubicBezTo>
                      <a:cubicBezTo>
                        <a:pt x="903" y="549"/>
                        <a:pt x="909" y="554"/>
                        <a:pt x="917" y="549"/>
                      </a:cubicBezTo>
                      <a:cubicBezTo>
                        <a:pt x="925" y="544"/>
                        <a:pt x="930" y="537"/>
                        <a:pt x="930" y="537"/>
                      </a:cubicBezTo>
                      <a:cubicBezTo>
                        <a:pt x="930" y="537"/>
                        <a:pt x="919" y="528"/>
                        <a:pt x="930" y="514"/>
                      </a:cubicBezTo>
                      <a:cubicBezTo>
                        <a:pt x="941" y="501"/>
                        <a:pt x="933" y="493"/>
                        <a:pt x="946" y="488"/>
                      </a:cubicBezTo>
                      <a:cubicBezTo>
                        <a:pt x="959" y="482"/>
                        <a:pt x="941" y="488"/>
                        <a:pt x="959" y="482"/>
                      </a:cubicBezTo>
                      <a:cubicBezTo>
                        <a:pt x="978" y="477"/>
                        <a:pt x="997" y="466"/>
                        <a:pt x="997" y="466"/>
                      </a:cubicBezTo>
                      <a:cubicBezTo>
                        <a:pt x="997" y="466"/>
                        <a:pt x="1010" y="445"/>
                        <a:pt x="1018" y="446"/>
                      </a:cubicBezTo>
                      <a:cubicBezTo>
                        <a:pt x="1026" y="448"/>
                        <a:pt x="1021" y="458"/>
                        <a:pt x="1042" y="446"/>
                      </a:cubicBezTo>
                      <a:cubicBezTo>
                        <a:pt x="1063" y="434"/>
                        <a:pt x="1058" y="432"/>
                        <a:pt x="1079" y="432"/>
                      </a:cubicBezTo>
                      <a:cubicBezTo>
                        <a:pt x="1101" y="432"/>
                        <a:pt x="1106" y="426"/>
                        <a:pt x="1127" y="432"/>
                      </a:cubicBezTo>
                      <a:cubicBezTo>
                        <a:pt x="1149" y="437"/>
                        <a:pt x="1165" y="424"/>
                        <a:pt x="1173" y="429"/>
                      </a:cubicBezTo>
                      <a:cubicBezTo>
                        <a:pt x="1181" y="434"/>
                        <a:pt x="1178" y="435"/>
                        <a:pt x="1197" y="428"/>
                      </a:cubicBezTo>
                      <a:cubicBezTo>
                        <a:pt x="1215" y="421"/>
                        <a:pt x="1218" y="438"/>
                        <a:pt x="1234" y="428"/>
                      </a:cubicBezTo>
                      <a:cubicBezTo>
                        <a:pt x="1250" y="418"/>
                        <a:pt x="1247" y="437"/>
                        <a:pt x="1269" y="426"/>
                      </a:cubicBezTo>
                      <a:cubicBezTo>
                        <a:pt x="1290" y="416"/>
                        <a:pt x="1314" y="413"/>
                        <a:pt x="1325" y="413"/>
                      </a:cubicBezTo>
                      <a:cubicBezTo>
                        <a:pt x="1335" y="413"/>
                        <a:pt x="1341" y="416"/>
                        <a:pt x="1354" y="413"/>
                      </a:cubicBezTo>
                      <a:cubicBezTo>
                        <a:pt x="1367" y="410"/>
                        <a:pt x="1370" y="432"/>
                        <a:pt x="1378" y="413"/>
                      </a:cubicBezTo>
                      <a:cubicBezTo>
                        <a:pt x="1386" y="394"/>
                        <a:pt x="1383" y="397"/>
                        <a:pt x="1391" y="384"/>
                      </a:cubicBezTo>
                      <a:cubicBezTo>
                        <a:pt x="1399" y="370"/>
                        <a:pt x="1394" y="384"/>
                        <a:pt x="1405" y="360"/>
                      </a:cubicBezTo>
                      <a:cubicBezTo>
                        <a:pt x="1415" y="336"/>
                        <a:pt x="1405" y="341"/>
                        <a:pt x="1423" y="320"/>
                      </a:cubicBezTo>
                      <a:cubicBezTo>
                        <a:pt x="1442" y="298"/>
                        <a:pt x="1418" y="314"/>
                        <a:pt x="1442" y="298"/>
                      </a:cubicBezTo>
                      <a:cubicBezTo>
                        <a:pt x="1466" y="282"/>
                        <a:pt x="1442" y="298"/>
                        <a:pt x="1466" y="282"/>
                      </a:cubicBezTo>
                      <a:cubicBezTo>
                        <a:pt x="1490" y="266"/>
                        <a:pt x="1485" y="280"/>
                        <a:pt x="1490" y="266"/>
                      </a:cubicBezTo>
                      <a:cubicBezTo>
                        <a:pt x="1495" y="253"/>
                        <a:pt x="1501" y="237"/>
                        <a:pt x="1501" y="237"/>
                      </a:cubicBezTo>
                      <a:cubicBezTo>
                        <a:pt x="1501" y="237"/>
                        <a:pt x="1498" y="237"/>
                        <a:pt x="1501" y="226"/>
                      </a:cubicBezTo>
                      <a:cubicBezTo>
                        <a:pt x="1503" y="216"/>
                        <a:pt x="1503" y="216"/>
                        <a:pt x="1503" y="216"/>
                      </a:cubicBezTo>
                      <a:cubicBezTo>
                        <a:pt x="1514" y="178"/>
                        <a:pt x="1514" y="178"/>
                        <a:pt x="1514" y="178"/>
                      </a:cubicBezTo>
                      <a:cubicBezTo>
                        <a:pt x="1514" y="149"/>
                        <a:pt x="1514" y="149"/>
                        <a:pt x="1514" y="149"/>
                      </a:cubicBezTo>
                      <a:cubicBezTo>
                        <a:pt x="1514" y="149"/>
                        <a:pt x="1541" y="136"/>
                        <a:pt x="1578" y="136"/>
                      </a:cubicBezTo>
                      <a:cubicBezTo>
                        <a:pt x="1615" y="136"/>
                        <a:pt x="1642" y="146"/>
                        <a:pt x="1642" y="146"/>
                      </a:cubicBezTo>
                      <a:cubicBezTo>
                        <a:pt x="1642" y="146"/>
                        <a:pt x="1653" y="157"/>
                        <a:pt x="1671" y="157"/>
                      </a:cubicBezTo>
                      <a:cubicBezTo>
                        <a:pt x="1690" y="157"/>
                        <a:pt x="1674" y="157"/>
                        <a:pt x="1690" y="157"/>
                      </a:cubicBezTo>
                      <a:cubicBezTo>
                        <a:pt x="1706" y="157"/>
                        <a:pt x="1703" y="152"/>
                        <a:pt x="1719" y="152"/>
                      </a:cubicBezTo>
                      <a:cubicBezTo>
                        <a:pt x="1735" y="152"/>
                        <a:pt x="1714" y="154"/>
                        <a:pt x="1735" y="152"/>
                      </a:cubicBezTo>
                      <a:cubicBezTo>
                        <a:pt x="1753" y="149"/>
                        <a:pt x="1758" y="140"/>
                        <a:pt x="1765" y="137"/>
                      </a:cubicBezTo>
                      <a:cubicBezTo>
                        <a:pt x="1758" y="137"/>
                        <a:pt x="1762" y="137"/>
                        <a:pt x="1766" y="136"/>
                      </a:cubicBezTo>
                      <a:cubicBezTo>
                        <a:pt x="1767" y="136"/>
                        <a:pt x="1768" y="136"/>
                        <a:pt x="1770" y="136"/>
                      </a:cubicBezTo>
                      <a:cubicBezTo>
                        <a:pt x="1774" y="136"/>
                        <a:pt x="1770" y="136"/>
                        <a:pt x="1766" y="136"/>
                      </a:cubicBezTo>
                      <a:cubicBezTo>
                        <a:pt x="1766" y="137"/>
                        <a:pt x="1766" y="137"/>
                        <a:pt x="1765" y="137"/>
                      </a:cubicBezTo>
                      <a:cubicBezTo>
                        <a:pt x="1768" y="136"/>
                        <a:pt x="1773" y="136"/>
                        <a:pt x="1781" y="136"/>
                      </a:cubicBezTo>
                      <a:cubicBezTo>
                        <a:pt x="1823" y="133"/>
                        <a:pt x="1831" y="136"/>
                        <a:pt x="1847" y="136"/>
                      </a:cubicBezTo>
                      <a:cubicBezTo>
                        <a:pt x="1863" y="136"/>
                        <a:pt x="1874" y="134"/>
                        <a:pt x="1874" y="134"/>
                      </a:cubicBezTo>
                      <a:cubicBezTo>
                        <a:pt x="1874" y="134"/>
                        <a:pt x="1919" y="154"/>
                        <a:pt x="1930" y="154"/>
                      </a:cubicBezTo>
                      <a:cubicBezTo>
                        <a:pt x="1941" y="154"/>
                        <a:pt x="1919" y="152"/>
                        <a:pt x="1941" y="154"/>
                      </a:cubicBezTo>
                      <a:cubicBezTo>
                        <a:pt x="1962" y="157"/>
                        <a:pt x="1989" y="162"/>
                        <a:pt x="1989" y="162"/>
                      </a:cubicBezTo>
                      <a:cubicBezTo>
                        <a:pt x="1989" y="162"/>
                        <a:pt x="1983" y="168"/>
                        <a:pt x="2002" y="168"/>
                      </a:cubicBezTo>
                      <a:cubicBezTo>
                        <a:pt x="2002" y="149"/>
                        <a:pt x="2002" y="149"/>
                        <a:pt x="2002" y="149"/>
                      </a:cubicBezTo>
                      <a:cubicBezTo>
                        <a:pt x="2002" y="149"/>
                        <a:pt x="1941" y="64"/>
                        <a:pt x="1917" y="58"/>
                      </a:cubicBezTo>
                      <a:cubicBezTo>
                        <a:pt x="1893" y="53"/>
                        <a:pt x="1903" y="50"/>
                        <a:pt x="1879" y="40"/>
                      </a:cubicBezTo>
                      <a:cubicBezTo>
                        <a:pt x="1855" y="29"/>
                        <a:pt x="1866" y="32"/>
                        <a:pt x="1829" y="17"/>
                      </a:cubicBezTo>
                      <a:cubicBezTo>
                        <a:pt x="1791" y="3"/>
                        <a:pt x="1818" y="18"/>
                        <a:pt x="1773" y="21"/>
                      </a:cubicBezTo>
                      <a:cubicBezTo>
                        <a:pt x="1727" y="24"/>
                        <a:pt x="1773" y="21"/>
                        <a:pt x="1754" y="45"/>
                      </a:cubicBezTo>
                      <a:cubicBezTo>
                        <a:pt x="1735" y="69"/>
                        <a:pt x="1701" y="72"/>
                        <a:pt x="1655" y="64"/>
                      </a:cubicBezTo>
                      <a:cubicBezTo>
                        <a:pt x="1610" y="56"/>
                        <a:pt x="1642" y="64"/>
                        <a:pt x="1629" y="64"/>
                      </a:cubicBezTo>
                      <a:cubicBezTo>
                        <a:pt x="1615" y="64"/>
                        <a:pt x="1615" y="64"/>
                        <a:pt x="1501" y="32"/>
                      </a:cubicBezTo>
                      <a:cubicBezTo>
                        <a:pt x="1386" y="0"/>
                        <a:pt x="1501" y="32"/>
                        <a:pt x="1474" y="32"/>
                      </a:cubicBezTo>
                      <a:cubicBezTo>
                        <a:pt x="1447" y="32"/>
                        <a:pt x="1458" y="42"/>
                        <a:pt x="1458" y="42"/>
                      </a:cubicBezTo>
                      <a:cubicBezTo>
                        <a:pt x="1458" y="42"/>
                        <a:pt x="1423" y="69"/>
                        <a:pt x="1397" y="80"/>
                      </a:cubicBezTo>
                      <a:cubicBezTo>
                        <a:pt x="1370" y="90"/>
                        <a:pt x="1397" y="80"/>
                        <a:pt x="1362" y="96"/>
                      </a:cubicBezTo>
                      <a:cubicBezTo>
                        <a:pt x="1327" y="112"/>
                        <a:pt x="1362" y="96"/>
                        <a:pt x="1346" y="104"/>
                      </a:cubicBezTo>
                      <a:cubicBezTo>
                        <a:pt x="1330" y="112"/>
                        <a:pt x="1354" y="120"/>
                        <a:pt x="1345" y="146"/>
                      </a:cubicBezTo>
                      <a:cubicBezTo>
                        <a:pt x="1335" y="173"/>
                        <a:pt x="1351" y="181"/>
                        <a:pt x="1344" y="208"/>
                      </a:cubicBezTo>
                      <a:cubicBezTo>
                        <a:pt x="1336" y="234"/>
                        <a:pt x="1351" y="234"/>
                        <a:pt x="1341" y="269"/>
                      </a:cubicBezTo>
                      <a:cubicBezTo>
                        <a:pt x="1330" y="304"/>
                        <a:pt x="1351" y="293"/>
                        <a:pt x="1341" y="330"/>
                      </a:cubicBezTo>
                      <a:cubicBezTo>
                        <a:pt x="1330" y="368"/>
                        <a:pt x="1311" y="341"/>
                        <a:pt x="1290" y="334"/>
                      </a:cubicBezTo>
                      <a:cubicBezTo>
                        <a:pt x="1269" y="326"/>
                        <a:pt x="1269" y="333"/>
                        <a:pt x="1213" y="334"/>
                      </a:cubicBezTo>
                      <a:cubicBezTo>
                        <a:pt x="1195" y="334"/>
                        <a:pt x="1187" y="335"/>
                        <a:pt x="1184" y="337"/>
                      </a:cubicBezTo>
                      <a:cubicBezTo>
                        <a:pt x="1192" y="343"/>
                        <a:pt x="1177" y="340"/>
                        <a:pt x="1184" y="337"/>
                      </a:cubicBezTo>
                      <a:cubicBezTo>
                        <a:pt x="1184" y="337"/>
                        <a:pt x="1184" y="336"/>
                        <a:pt x="1183" y="336"/>
                      </a:cubicBezTo>
                      <a:cubicBezTo>
                        <a:pt x="1170" y="326"/>
                        <a:pt x="1170" y="349"/>
                        <a:pt x="1154" y="357"/>
                      </a:cubicBezTo>
                      <a:cubicBezTo>
                        <a:pt x="1138" y="365"/>
                        <a:pt x="1141" y="360"/>
                        <a:pt x="1119" y="370"/>
                      </a:cubicBezTo>
                      <a:cubicBezTo>
                        <a:pt x="1098" y="381"/>
                        <a:pt x="1103" y="378"/>
                        <a:pt x="1082" y="381"/>
                      </a:cubicBezTo>
                      <a:cubicBezTo>
                        <a:pt x="1082" y="381"/>
                        <a:pt x="1042" y="373"/>
                        <a:pt x="1018" y="365"/>
                      </a:cubicBezTo>
                      <a:cubicBezTo>
                        <a:pt x="994" y="357"/>
                        <a:pt x="1007" y="352"/>
                        <a:pt x="1002" y="341"/>
                      </a:cubicBezTo>
                      <a:cubicBezTo>
                        <a:pt x="997" y="330"/>
                        <a:pt x="986" y="341"/>
                        <a:pt x="986" y="341"/>
                      </a:cubicBezTo>
                      <a:cubicBezTo>
                        <a:pt x="986" y="341"/>
                        <a:pt x="986" y="341"/>
                        <a:pt x="898" y="402"/>
                      </a:cubicBezTo>
                      <a:cubicBezTo>
                        <a:pt x="810" y="464"/>
                        <a:pt x="898" y="402"/>
                        <a:pt x="882" y="429"/>
                      </a:cubicBezTo>
                      <a:cubicBezTo>
                        <a:pt x="866" y="456"/>
                        <a:pt x="882" y="429"/>
                        <a:pt x="871" y="435"/>
                      </a:cubicBezTo>
                      <a:cubicBezTo>
                        <a:pt x="861" y="441"/>
                        <a:pt x="863" y="448"/>
                        <a:pt x="847" y="464"/>
                      </a:cubicBezTo>
                      <a:cubicBezTo>
                        <a:pt x="831" y="480"/>
                        <a:pt x="847" y="464"/>
                        <a:pt x="829" y="466"/>
                      </a:cubicBezTo>
                      <a:cubicBezTo>
                        <a:pt x="810" y="469"/>
                        <a:pt x="802" y="458"/>
                        <a:pt x="794" y="442"/>
                      </a:cubicBezTo>
                      <a:cubicBezTo>
                        <a:pt x="786" y="426"/>
                        <a:pt x="775" y="442"/>
                        <a:pt x="757" y="442"/>
                      </a:cubicBezTo>
                      <a:cubicBezTo>
                        <a:pt x="738" y="442"/>
                        <a:pt x="757" y="442"/>
                        <a:pt x="738" y="445"/>
                      </a:cubicBezTo>
                      <a:cubicBezTo>
                        <a:pt x="719" y="448"/>
                        <a:pt x="725" y="453"/>
                        <a:pt x="687" y="472"/>
                      </a:cubicBezTo>
                      <a:cubicBezTo>
                        <a:pt x="650" y="490"/>
                        <a:pt x="693" y="485"/>
                        <a:pt x="687" y="498"/>
                      </a:cubicBezTo>
                      <a:cubicBezTo>
                        <a:pt x="682" y="512"/>
                        <a:pt x="687" y="520"/>
                        <a:pt x="687" y="520"/>
                      </a:cubicBezTo>
                      <a:cubicBezTo>
                        <a:pt x="687" y="520"/>
                        <a:pt x="687" y="520"/>
                        <a:pt x="666" y="530"/>
                      </a:cubicBezTo>
                      <a:cubicBezTo>
                        <a:pt x="645" y="541"/>
                        <a:pt x="666" y="530"/>
                        <a:pt x="650" y="546"/>
                      </a:cubicBezTo>
                      <a:cubicBezTo>
                        <a:pt x="634" y="562"/>
                        <a:pt x="639" y="544"/>
                        <a:pt x="629" y="546"/>
                      </a:cubicBezTo>
                      <a:cubicBezTo>
                        <a:pt x="618" y="549"/>
                        <a:pt x="621" y="557"/>
                        <a:pt x="608" y="573"/>
                      </a:cubicBezTo>
                      <a:cubicBezTo>
                        <a:pt x="596" y="589"/>
                        <a:pt x="602" y="592"/>
                        <a:pt x="591" y="621"/>
                      </a:cubicBezTo>
                      <a:cubicBezTo>
                        <a:pt x="581" y="650"/>
                        <a:pt x="591" y="621"/>
                        <a:pt x="605" y="671"/>
                      </a:cubicBezTo>
                      <a:cubicBezTo>
                        <a:pt x="618" y="722"/>
                        <a:pt x="591" y="671"/>
                        <a:pt x="591" y="671"/>
                      </a:cubicBezTo>
                      <a:cubicBezTo>
                        <a:pt x="591" y="671"/>
                        <a:pt x="562" y="677"/>
                        <a:pt x="549" y="672"/>
                      </a:cubicBezTo>
                      <a:cubicBezTo>
                        <a:pt x="535" y="666"/>
                        <a:pt x="549" y="672"/>
                        <a:pt x="519" y="671"/>
                      </a:cubicBezTo>
                      <a:cubicBezTo>
                        <a:pt x="490" y="671"/>
                        <a:pt x="479" y="626"/>
                        <a:pt x="463" y="626"/>
                      </a:cubicBezTo>
                      <a:cubicBezTo>
                        <a:pt x="447" y="626"/>
                        <a:pt x="463" y="626"/>
                        <a:pt x="410" y="647"/>
                      </a:cubicBezTo>
                      <a:cubicBezTo>
                        <a:pt x="357" y="668"/>
                        <a:pt x="399" y="650"/>
                        <a:pt x="381" y="661"/>
                      </a:cubicBezTo>
                      <a:cubicBezTo>
                        <a:pt x="362" y="672"/>
                        <a:pt x="370" y="666"/>
                        <a:pt x="341" y="688"/>
                      </a:cubicBezTo>
                      <a:cubicBezTo>
                        <a:pt x="311" y="709"/>
                        <a:pt x="341" y="688"/>
                        <a:pt x="306" y="698"/>
                      </a:cubicBezTo>
                      <a:cubicBezTo>
                        <a:pt x="271" y="709"/>
                        <a:pt x="279" y="701"/>
                        <a:pt x="266" y="713"/>
                      </a:cubicBezTo>
                      <a:cubicBezTo>
                        <a:pt x="253" y="725"/>
                        <a:pt x="255" y="706"/>
                        <a:pt x="239" y="693"/>
                      </a:cubicBezTo>
                      <a:cubicBezTo>
                        <a:pt x="223" y="680"/>
                        <a:pt x="239" y="693"/>
                        <a:pt x="234" y="680"/>
                      </a:cubicBezTo>
                      <a:cubicBezTo>
                        <a:pt x="229" y="667"/>
                        <a:pt x="229" y="666"/>
                        <a:pt x="223" y="653"/>
                      </a:cubicBezTo>
                      <a:cubicBezTo>
                        <a:pt x="218" y="640"/>
                        <a:pt x="202" y="653"/>
                        <a:pt x="202" y="653"/>
                      </a:cubicBezTo>
                      <a:cubicBezTo>
                        <a:pt x="202" y="653"/>
                        <a:pt x="202" y="653"/>
                        <a:pt x="162" y="669"/>
                      </a:cubicBezTo>
                      <a:cubicBezTo>
                        <a:pt x="122" y="685"/>
                        <a:pt x="162" y="669"/>
                        <a:pt x="141" y="694"/>
                      </a:cubicBezTo>
                      <a:cubicBezTo>
                        <a:pt x="119" y="720"/>
                        <a:pt x="114" y="712"/>
                        <a:pt x="114" y="712"/>
                      </a:cubicBezTo>
                      <a:cubicBezTo>
                        <a:pt x="114" y="712"/>
                        <a:pt x="77" y="709"/>
                        <a:pt x="58" y="685"/>
                      </a:cubicBezTo>
                      <a:cubicBezTo>
                        <a:pt x="39" y="661"/>
                        <a:pt x="10" y="698"/>
                        <a:pt x="10" y="698"/>
                      </a:cubicBezTo>
                      <a:cubicBezTo>
                        <a:pt x="10" y="698"/>
                        <a:pt x="5" y="706"/>
                        <a:pt x="0" y="716"/>
                      </a:cubicBezTo>
                      <a:cubicBezTo>
                        <a:pt x="13" y="722"/>
                        <a:pt x="13" y="722"/>
                        <a:pt x="13" y="722"/>
                      </a:cubicBezTo>
                      <a:cubicBezTo>
                        <a:pt x="23" y="744"/>
                        <a:pt x="39" y="760"/>
                        <a:pt x="39" y="760"/>
                      </a:cubicBezTo>
                      <a:close/>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2009670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22" presetClass="entr" presetSubtype="1"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up)">
                                      <p:cBhvr>
                                        <p:cTn id="18" dur="500"/>
                                        <p:tgtEl>
                                          <p:spTgt spid="3"/>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animEffect transition="in" filter="fade">
                                      <p:cBhvr>
                                        <p:cTn id="24" dur="500"/>
                                        <p:tgtEl>
                                          <p:spTgt spid="11"/>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500"/>
                                        <p:tgtEl>
                                          <p:spTgt spid="2"/>
                                        </p:tgtEl>
                                      </p:cBhvr>
                                    </p:animEffect>
                                  </p:childTnLst>
                                </p:cTn>
                              </p:par>
                            </p:childTnLst>
                          </p:cTn>
                        </p:par>
                        <p:par>
                          <p:cTn id="29" fill="hold">
                            <p:stCondLst>
                              <p:cond delay="3000"/>
                            </p:stCondLst>
                            <p:childTnLst>
                              <p:par>
                                <p:cTn id="30" presetID="10" presetClass="entr" presetSubtype="0" fill="hold" nodeType="after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par>
                          <p:cTn id="33" fill="hold">
                            <p:stCondLst>
                              <p:cond delay="3500"/>
                            </p:stCondLst>
                            <p:childTnLst>
                              <p:par>
                                <p:cTn id="34" presetID="22" presetClass="entr" presetSubtype="8" fill="hold" nodeType="after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wipe(left)">
                                      <p:cBhvr>
                                        <p:cTn id="36" dur="500"/>
                                        <p:tgtEl>
                                          <p:spTgt spid="48"/>
                                        </p:tgtEl>
                                      </p:cBhvr>
                                    </p:animEffect>
                                  </p:childTnLst>
                                </p:cTn>
                              </p:par>
                            </p:childTnLst>
                          </p:cTn>
                        </p:par>
                        <p:par>
                          <p:cTn id="37" fill="hold">
                            <p:stCondLst>
                              <p:cond delay="4000"/>
                            </p:stCondLst>
                            <p:childTnLst>
                              <p:par>
                                <p:cTn id="38" presetID="16" presetClass="entr" presetSubtype="37" fill="hold" nodeType="afterEffect">
                                  <p:stCondLst>
                                    <p:cond delay="0"/>
                                  </p:stCondLst>
                                  <p:childTnLst>
                                    <p:set>
                                      <p:cBhvr>
                                        <p:cTn id="39" dur="1" fill="hold">
                                          <p:stCondLst>
                                            <p:cond delay="0"/>
                                          </p:stCondLst>
                                        </p:cTn>
                                        <p:tgtEl>
                                          <p:spTgt spid="67"/>
                                        </p:tgtEl>
                                        <p:attrNameLst>
                                          <p:attrName>style.visibility</p:attrName>
                                        </p:attrNameLst>
                                      </p:cBhvr>
                                      <p:to>
                                        <p:strVal val="visible"/>
                                      </p:to>
                                    </p:set>
                                    <p:animEffect transition="in" filter="barn(outVertical)">
                                      <p:cBhvr>
                                        <p:cTn id="40" dur="500"/>
                                        <p:tgtEl>
                                          <p:spTgt spid="67"/>
                                        </p:tgtEl>
                                      </p:cBhvr>
                                    </p:animEffect>
                                  </p:childTnLst>
                                </p:cTn>
                              </p:par>
                            </p:childTnLst>
                          </p:cTn>
                        </p:par>
                        <p:par>
                          <p:cTn id="41" fill="hold">
                            <p:stCondLst>
                              <p:cond delay="4500"/>
                            </p:stCondLst>
                            <p:childTnLst>
                              <p:par>
                                <p:cTn id="42" presetID="10" presetClass="entr" presetSubtype="0" fill="hold" nodeType="afterEffect">
                                  <p:stCondLst>
                                    <p:cond delay="0"/>
                                  </p:stCondLst>
                                  <p:childTnLst>
                                    <p:set>
                                      <p:cBhvr>
                                        <p:cTn id="43" dur="1" fill="hold">
                                          <p:stCondLst>
                                            <p:cond delay="0"/>
                                          </p:stCondLst>
                                        </p:cTn>
                                        <p:tgtEl>
                                          <p:spTgt spid="62"/>
                                        </p:tgtEl>
                                        <p:attrNameLst>
                                          <p:attrName>style.visibility</p:attrName>
                                        </p:attrNameLst>
                                      </p:cBhvr>
                                      <p:to>
                                        <p:strVal val="visible"/>
                                      </p:to>
                                    </p:set>
                                    <p:animEffect transition="in" filter="fade">
                                      <p:cBhvr>
                                        <p:cTn id="44" dur="500"/>
                                        <p:tgtEl>
                                          <p:spTgt spid="62"/>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1" fill="hold" nodeType="clickEffect">
                                  <p:stCondLst>
                                    <p:cond delay="0"/>
                                  </p:stCondLst>
                                  <p:childTnLst>
                                    <p:set>
                                      <p:cBhvr>
                                        <p:cTn id="48" dur="1" fill="hold">
                                          <p:stCondLst>
                                            <p:cond delay="0"/>
                                          </p:stCondLst>
                                        </p:cTn>
                                        <p:tgtEl>
                                          <p:spTgt spid="68"/>
                                        </p:tgtEl>
                                        <p:attrNameLst>
                                          <p:attrName>style.visibility</p:attrName>
                                        </p:attrNameLst>
                                      </p:cBhvr>
                                      <p:to>
                                        <p:strVal val="visible"/>
                                      </p:to>
                                    </p:set>
                                    <p:animEffect transition="in" filter="wipe(up)">
                                      <p:cBhvr>
                                        <p:cTn id="49"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P spid="11"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106" name="Group 105"/>
          <p:cNvGrpSpPr/>
          <p:nvPr/>
        </p:nvGrpSpPr>
        <p:grpSpPr>
          <a:xfrm>
            <a:off x="971779" y="3352800"/>
            <a:ext cx="2230818" cy="434660"/>
            <a:chOff x="4311374" y="1566366"/>
            <a:chExt cx="2453900" cy="477290"/>
          </a:xfrm>
        </p:grpSpPr>
        <p:grpSp>
          <p:nvGrpSpPr>
            <p:cNvPr id="108" name="Group 107"/>
            <p:cNvGrpSpPr/>
            <p:nvPr/>
          </p:nvGrpSpPr>
          <p:grpSpPr>
            <a:xfrm>
              <a:off x="4311374" y="1566366"/>
              <a:ext cx="1207783" cy="477290"/>
              <a:chOff x="4136766" y="1548236"/>
              <a:chExt cx="1207783" cy="477290"/>
            </a:xfrm>
          </p:grpSpPr>
          <p:grpSp>
            <p:nvGrpSpPr>
              <p:cNvPr id="115" name="Group 114"/>
              <p:cNvGrpSpPr/>
              <p:nvPr/>
            </p:nvGrpSpPr>
            <p:grpSpPr>
              <a:xfrm>
                <a:off x="4136766" y="1548236"/>
                <a:ext cx="477290" cy="477290"/>
                <a:chOff x="4323557" y="1902669"/>
                <a:chExt cx="477290" cy="477290"/>
              </a:xfrm>
            </p:grpSpPr>
            <p:sp>
              <p:nvSpPr>
                <p:cNvPr id="119" name="Oval 118"/>
                <p:cNvSpPr/>
                <p:nvPr/>
              </p:nvSpPr>
              <p:spPr>
                <a:xfrm>
                  <a:off x="4323557" y="1902669"/>
                  <a:ext cx="477290" cy="4772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grpSp>
              <p:nvGrpSpPr>
                <p:cNvPr id="120" name="Group 119"/>
                <p:cNvGrpSpPr/>
                <p:nvPr/>
              </p:nvGrpSpPr>
              <p:grpSpPr>
                <a:xfrm>
                  <a:off x="4493717" y="2003624"/>
                  <a:ext cx="136970" cy="287916"/>
                  <a:chOff x="6489762" y="1755581"/>
                  <a:chExt cx="85046" cy="216315"/>
                </a:xfrm>
                <a:solidFill>
                  <a:schemeClr val="bg1"/>
                </a:solidFill>
              </p:grpSpPr>
              <p:sp>
                <p:nvSpPr>
                  <p:cNvPr id="121" name="Freeform 12"/>
                  <p:cNvSpPr>
                    <a:spLocks/>
                  </p:cNvSpPr>
                  <p:nvPr/>
                </p:nvSpPr>
                <p:spPr bwMode="auto">
                  <a:xfrm>
                    <a:off x="6489762" y="1792558"/>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122" name="Oval 13"/>
                  <p:cNvSpPr>
                    <a:spLocks noChangeArrowheads="1"/>
                  </p:cNvSpPr>
                  <p:nvPr/>
                </p:nvSpPr>
                <p:spPr bwMode="auto">
                  <a:xfrm>
                    <a:off x="6515646" y="1755581"/>
                    <a:ext cx="33741" cy="33741"/>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grpSp>
          <p:sp>
            <p:nvSpPr>
              <p:cNvPr id="116" name="Content Placeholder 2"/>
              <p:cNvSpPr txBox="1">
                <a:spLocks/>
              </p:cNvSpPr>
              <p:nvPr/>
            </p:nvSpPr>
            <p:spPr>
              <a:xfrm>
                <a:off x="4566337"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88%</a:t>
                </a:r>
                <a:endParaRPr lang="en-US" sz="1050" b="1" dirty="0" smtClean="0">
                  <a:solidFill>
                    <a:schemeClr val="tx1"/>
                  </a:solidFill>
                </a:endParaRPr>
              </a:p>
            </p:txBody>
          </p:sp>
        </p:grpSp>
        <p:grpSp>
          <p:nvGrpSpPr>
            <p:cNvPr id="109" name="Group 108"/>
            <p:cNvGrpSpPr/>
            <p:nvPr/>
          </p:nvGrpSpPr>
          <p:grpSpPr>
            <a:xfrm>
              <a:off x="5540804" y="1566366"/>
              <a:ext cx="1224470" cy="477290"/>
              <a:chOff x="5344652" y="1548236"/>
              <a:chExt cx="1224470" cy="477290"/>
            </a:xfrm>
          </p:grpSpPr>
          <p:sp>
            <p:nvSpPr>
              <p:cNvPr id="110" name="Oval 109"/>
              <p:cNvSpPr/>
              <p:nvPr/>
            </p:nvSpPr>
            <p:spPr>
              <a:xfrm>
                <a:off x="5344652" y="1548236"/>
                <a:ext cx="477291" cy="4772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11" name="Content Placeholder 2"/>
              <p:cNvSpPr txBox="1">
                <a:spLocks/>
              </p:cNvSpPr>
              <p:nvPr/>
            </p:nvSpPr>
            <p:spPr>
              <a:xfrm>
                <a:off x="5790910"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a:solidFill>
                      <a:schemeClr val="tx1"/>
                    </a:solidFill>
                  </a:rPr>
                  <a:t>1</a:t>
                </a:r>
                <a:r>
                  <a:rPr lang="en-US" sz="1800" b="1" dirty="0" smtClean="0">
                    <a:solidFill>
                      <a:schemeClr val="tx1"/>
                    </a:solidFill>
                  </a:rPr>
                  <a:t>2%</a:t>
                </a:r>
                <a:endParaRPr lang="en-US" sz="1050" b="1" dirty="0" smtClean="0">
                  <a:solidFill>
                    <a:schemeClr val="tx1"/>
                  </a:solidFill>
                </a:endParaRPr>
              </a:p>
            </p:txBody>
          </p:sp>
          <p:grpSp>
            <p:nvGrpSpPr>
              <p:cNvPr id="112" name="Group 111"/>
              <p:cNvGrpSpPr/>
              <p:nvPr/>
            </p:nvGrpSpPr>
            <p:grpSpPr>
              <a:xfrm>
                <a:off x="5505006" y="1645174"/>
                <a:ext cx="156586" cy="279095"/>
                <a:chOff x="6999665" y="2485861"/>
                <a:chExt cx="97227" cy="209688"/>
              </a:xfrm>
              <a:solidFill>
                <a:schemeClr val="bg1"/>
              </a:solidFill>
            </p:grpSpPr>
            <p:sp>
              <p:nvSpPr>
                <p:cNvPr id="113" name="Oval 112"/>
                <p:cNvSpPr>
                  <a:spLocks noChangeArrowheads="1"/>
                </p:cNvSpPr>
                <p:nvPr/>
              </p:nvSpPr>
              <p:spPr bwMode="auto">
                <a:xfrm>
                  <a:off x="7032445" y="2485861"/>
                  <a:ext cx="30916" cy="31812"/>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114" name="Freeform 7"/>
                <p:cNvSpPr>
                  <a:spLocks/>
                </p:cNvSpPr>
                <p:nvPr/>
              </p:nvSpPr>
              <p:spPr bwMode="auto">
                <a:xfrm>
                  <a:off x="6999665" y="2523945"/>
                  <a:ext cx="97227" cy="171604"/>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grpSp>
      </p:grpSp>
      <p:grpSp>
        <p:nvGrpSpPr>
          <p:cNvPr id="123" name="Group 122"/>
          <p:cNvGrpSpPr/>
          <p:nvPr/>
        </p:nvGrpSpPr>
        <p:grpSpPr>
          <a:xfrm>
            <a:off x="971779" y="4107212"/>
            <a:ext cx="2700627" cy="665059"/>
            <a:chOff x="6553200" y="2911156"/>
            <a:chExt cx="2029021" cy="498794"/>
          </a:xfrm>
        </p:grpSpPr>
        <p:sp>
          <p:nvSpPr>
            <p:cNvPr id="124" name="Content Placeholder 2"/>
            <p:cNvSpPr txBox="1">
              <a:spLocks/>
            </p:cNvSpPr>
            <p:nvPr/>
          </p:nvSpPr>
          <p:spPr>
            <a:xfrm>
              <a:off x="6809002" y="291115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tx1"/>
                  </a:solidFill>
                </a:rPr>
                <a:t>69% From Home</a:t>
              </a:r>
              <a:endParaRPr lang="en-US" sz="1000" b="1" dirty="0" smtClean="0">
                <a:solidFill>
                  <a:schemeClr val="tx1"/>
                </a:solidFill>
              </a:endParaRPr>
            </a:p>
          </p:txBody>
        </p:sp>
        <p:sp>
          <p:nvSpPr>
            <p:cNvPr id="125" name="Content Placeholder 2"/>
            <p:cNvSpPr txBox="1">
              <a:spLocks/>
            </p:cNvSpPr>
            <p:nvPr/>
          </p:nvSpPr>
          <p:spPr>
            <a:xfrm>
              <a:off x="6819955" y="3097676"/>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sp>
          <p:nvSpPr>
            <p:cNvPr id="126" name="Freeform 12"/>
            <p:cNvSpPr>
              <a:spLocks/>
            </p:cNvSpPr>
            <p:nvPr/>
          </p:nvSpPr>
          <p:spPr bwMode="auto">
            <a:xfrm>
              <a:off x="6553200" y="2975412"/>
              <a:ext cx="271992" cy="240269"/>
            </a:xfrm>
            <a:custGeom>
              <a:avLst/>
              <a:gdLst>
                <a:gd name="T0" fmla="*/ 359 w 367"/>
                <a:gd name="T1" fmla="*/ 169 h 324"/>
                <a:gd name="T2" fmla="*/ 199 w 367"/>
                <a:gd name="T3" fmla="*/ 8 h 324"/>
                <a:gd name="T4" fmla="*/ 169 w 367"/>
                <a:gd name="T5" fmla="*/ 8 h 324"/>
                <a:gd name="T6" fmla="*/ 8 w 367"/>
                <a:gd name="T7" fmla="*/ 169 h 324"/>
                <a:gd name="T8" fmla="*/ 15 w 367"/>
                <a:gd name="T9" fmla="*/ 184 h 324"/>
                <a:gd name="T10" fmla="*/ 49 w 367"/>
                <a:gd name="T11" fmla="*/ 184 h 324"/>
                <a:gd name="T12" fmla="*/ 49 w 367"/>
                <a:gd name="T13" fmla="*/ 308 h 324"/>
                <a:gd name="T14" fmla="*/ 65 w 367"/>
                <a:gd name="T15" fmla="*/ 324 h 324"/>
                <a:gd name="T16" fmla="*/ 143 w 367"/>
                <a:gd name="T17" fmla="*/ 324 h 324"/>
                <a:gd name="T18" fmla="*/ 143 w 367"/>
                <a:gd name="T19" fmla="*/ 200 h 324"/>
                <a:gd name="T20" fmla="*/ 225 w 367"/>
                <a:gd name="T21" fmla="*/ 200 h 324"/>
                <a:gd name="T22" fmla="*/ 225 w 367"/>
                <a:gd name="T23" fmla="*/ 324 h 324"/>
                <a:gd name="T24" fmla="*/ 306 w 367"/>
                <a:gd name="T25" fmla="*/ 324 h 324"/>
                <a:gd name="T26" fmla="*/ 319 w 367"/>
                <a:gd name="T27" fmla="*/ 308 h 324"/>
                <a:gd name="T28" fmla="*/ 319 w 367"/>
                <a:gd name="T29" fmla="*/ 184 h 324"/>
                <a:gd name="T30" fmla="*/ 352 w 367"/>
                <a:gd name="T31" fmla="*/ 184 h 324"/>
                <a:gd name="T32" fmla="*/ 359 w 367"/>
                <a:gd name="T33" fmla="*/ 16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324">
                  <a:moveTo>
                    <a:pt x="359" y="169"/>
                  </a:moveTo>
                  <a:cubicBezTo>
                    <a:pt x="199" y="8"/>
                    <a:pt x="199" y="8"/>
                    <a:pt x="199" y="8"/>
                  </a:cubicBezTo>
                  <a:cubicBezTo>
                    <a:pt x="190" y="0"/>
                    <a:pt x="177" y="0"/>
                    <a:pt x="169" y="8"/>
                  </a:cubicBezTo>
                  <a:cubicBezTo>
                    <a:pt x="8" y="169"/>
                    <a:pt x="8" y="169"/>
                    <a:pt x="8" y="169"/>
                  </a:cubicBezTo>
                  <a:cubicBezTo>
                    <a:pt x="0" y="177"/>
                    <a:pt x="3" y="184"/>
                    <a:pt x="15" y="184"/>
                  </a:cubicBezTo>
                  <a:cubicBezTo>
                    <a:pt x="49" y="184"/>
                    <a:pt x="49" y="184"/>
                    <a:pt x="49" y="184"/>
                  </a:cubicBezTo>
                  <a:cubicBezTo>
                    <a:pt x="49" y="308"/>
                    <a:pt x="49" y="308"/>
                    <a:pt x="49" y="308"/>
                  </a:cubicBezTo>
                  <a:cubicBezTo>
                    <a:pt x="49" y="317"/>
                    <a:pt x="49" y="324"/>
                    <a:pt x="65" y="324"/>
                  </a:cubicBezTo>
                  <a:cubicBezTo>
                    <a:pt x="143" y="324"/>
                    <a:pt x="143" y="324"/>
                    <a:pt x="143" y="324"/>
                  </a:cubicBezTo>
                  <a:cubicBezTo>
                    <a:pt x="143" y="200"/>
                    <a:pt x="143" y="200"/>
                    <a:pt x="143" y="200"/>
                  </a:cubicBezTo>
                  <a:cubicBezTo>
                    <a:pt x="225" y="200"/>
                    <a:pt x="225" y="200"/>
                    <a:pt x="225" y="200"/>
                  </a:cubicBezTo>
                  <a:cubicBezTo>
                    <a:pt x="225" y="324"/>
                    <a:pt x="225" y="324"/>
                    <a:pt x="225" y="324"/>
                  </a:cubicBezTo>
                  <a:cubicBezTo>
                    <a:pt x="306" y="324"/>
                    <a:pt x="306" y="324"/>
                    <a:pt x="306" y="324"/>
                  </a:cubicBezTo>
                  <a:cubicBezTo>
                    <a:pt x="319" y="324"/>
                    <a:pt x="319" y="317"/>
                    <a:pt x="319" y="308"/>
                  </a:cubicBezTo>
                  <a:cubicBezTo>
                    <a:pt x="319" y="184"/>
                    <a:pt x="319" y="184"/>
                    <a:pt x="319" y="184"/>
                  </a:cubicBezTo>
                  <a:cubicBezTo>
                    <a:pt x="352" y="184"/>
                    <a:pt x="352" y="184"/>
                    <a:pt x="352" y="184"/>
                  </a:cubicBezTo>
                  <a:cubicBezTo>
                    <a:pt x="364" y="184"/>
                    <a:pt x="367" y="177"/>
                    <a:pt x="359" y="16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3" name="Group 2"/>
          <p:cNvGrpSpPr/>
          <p:nvPr/>
        </p:nvGrpSpPr>
        <p:grpSpPr>
          <a:xfrm>
            <a:off x="971779" y="2133600"/>
            <a:ext cx="3752621" cy="1037108"/>
            <a:chOff x="1219200" y="1491302"/>
            <a:chExt cx="2819400" cy="777831"/>
          </a:xfrm>
        </p:grpSpPr>
        <p:sp>
          <p:nvSpPr>
            <p:cNvPr id="105" name="Content Placeholder 2"/>
            <p:cNvSpPr txBox="1">
              <a:spLocks/>
            </p:cNvSpPr>
            <p:nvPr/>
          </p:nvSpPr>
          <p:spPr>
            <a:xfrm>
              <a:off x="1219200" y="1491302"/>
              <a:ext cx="2819400"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2"/>
                  </a:solidFill>
                  <a:latin typeface="+mj-lt"/>
                </a:rPr>
                <a:t>United States</a:t>
              </a:r>
            </a:p>
          </p:txBody>
        </p:sp>
        <p:sp>
          <p:nvSpPr>
            <p:cNvPr id="127" name="Content Placeholder 2"/>
            <p:cNvSpPr txBox="1">
              <a:spLocks/>
            </p:cNvSpPr>
            <p:nvPr/>
          </p:nvSpPr>
          <p:spPr>
            <a:xfrm>
              <a:off x="1232951" y="1892774"/>
              <a:ext cx="2008599" cy="37635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grpSp>
      <p:cxnSp>
        <p:nvCxnSpPr>
          <p:cNvPr id="128" name="Straight Connector 127"/>
          <p:cNvCxnSpPr/>
          <p:nvPr/>
        </p:nvCxnSpPr>
        <p:spPr>
          <a:xfrm>
            <a:off x="971779" y="3969217"/>
            <a:ext cx="2294938" cy="0"/>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43</a:t>
              </a:r>
              <a:endParaRPr lang="en-US" sz="900" b="1" dirty="0">
                <a:solidFill>
                  <a:schemeClr val="bg1"/>
                </a:solidFill>
              </a:endParaRPr>
            </a:p>
          </p:txBody>
        </p:sp>
      </p:grpSp>
      <p:sp>
        <p:nvSpPr>
          <p:cNvPr id="11" name="Oval 10"/>
          <p:cNvSpPr/>
          <p:nvPr/>
        </p:nvSpPr>
        <p:spPr>
          <a:xfrm>
            <a:off x="4490065" y="3346923"/>
            <a:ext cx="163868" cy="164155"/>
          </a:xfrm>
          <a:prstGeom prst="ellipse">
            <a:avLst/>
          </a:prstGeom>
          <a:solidFill>
            <a:schemeClr val="accent2"/>
          </a:solidFill>
          <a:ln>
            <a:solidFill>
              <a:schemeClr val="tx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8" name="Straight Connector 67"/>
          <p:cNvCxnSpPr/>
          <p:nvPr/>
        </p:nvCxnSpPr>
        <p:spPr>
          <a:xfrm>
            <a:off x="4572000" y="3607354"/>
            <a:ext cx="0" cy="3250647"/>
          </a:xfrm>
          <a:prstGeom prst="line">
            <a:avLst/>
          </a:prstGeom>
          <a:ln w="28575">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4572000" y="-4411"/>
            <a:ext cx="0" cy="3257508"/>
          </a:xfrm>
          <a:prstGeom prst="line">
            <a:avLst/>
          </a:prstGeom>
          <a:ln w="28575">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4910654" y="2354998"/>
            <a:ext cx="3852346" cy="2416721"/>
            <a:chOff x="5045843" y="1657350"/>
            <a:chExt cx="3183757" cy="1812541"/>
          </a:xfrm>
        </p:grpSpPr>
        <p:sp>
          <p:nvSpPr>
            <p:cNvPr id="48" name="Freeform 282"/>
            <p:cNvSpPr>
              <a:spLocks noChangeAspect="1"/>
            </p:cNvSpPr>
            <p:nvPr/>
          </p:nvSpPr>
          <p:spPr bwMode="gray">
            <a:xfrm>
              <a:off x="5045843" y="1657350"/>
              <a:ext cx="3183757" cy="1812541"/>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solidFill>
              <a:schemeClr val="tx1"/>
            </a:solidFill>
            <a:ln w="3175" cap="flat" cmpd="sng">
              <a:noFill/>
              <a:prstDash val="solid"/>
              <a:round/>
              <a:headEnd type="none" w="med" len="med"/>
              <a:tailEnd type="none" w="med" len="med"/>
            </a:ln>
            <a:effectLst/>
          </p:spPr>
          <p:txBody>
            <a:bodyPr/>
            <a:lstStyle/>
            <a:p>
              <a:endParaRPr lang="en-US" dirty="0"/>
            </a:p>
          </p:txBody>
        </p:sp>
        <p:grpSp>
          <p:nvGrpSpPr>
            <p:cNvPr id="49" name="Group 48"/>
            <p:cNvGrpSpPr/>
            <p:nvPr/>
          </p:nvGrpSpPr>
          <p:grpSpPr>
            <a:xfrm rot="1420853" flipH="1">
              <a:off x="5175637" y="2194158"/>
              <a:ext cx="1929874" cy="643368"/>
              <a:chOff x="5913812" y="3535754"/>
              <a:chExt cx="3418890" cy="1139764"/>
            </a:xfrm>
          </p:grpSpPr>
          <p:grpSp>
            <p:nvGrpSpPr>
              <p:cNvPr id="50" name="Group 37"/>
              <p:cNvGrpSpPr>
                <a:grpSpLocks noChangeAspect="1"/>
              </p:cNvGrpSpPr>
              <p:nvPr/>
            </p:nvGrpSpPr>
            <p:grpSpPr bwMode="auto">
              <a:xfrm rot="11413052">
                <a:off x="6668248" y="3535754"/>
                <a:ext cx="2664454" cy="1139764"/>
                <a:chOff x="981" y="1161"/>
                <a:chExt cx="4790" cy="2049"/>
              </a:xfrm>
            </p:grpSpPr>
            <p:sp>
              <p:nvSpPr>
                <p:cNvPr id="57" name="Freeform 38"/>
                <p:cNvSpPr>
                  <a:spLocks/>
                </p:cNvSpPr>
                <p:nvPr/>
              </p:nvSpPr>
              <p:spPr bwMode="auto">
                <a:xfrm>
                  <a:off x="3802" y="1957"/>
                  <a:ext cx="35" cy="15"/>
                </a:xfrm>
                <a:custGeom>
                  <a:avLst/>
                  <a:gdLst>
                    <a:gd name="T0" fmla="*/ 7 w 15"/>
                    <a:gd name="T1" fmla="*/ 0 h 6"/>
                    <a:gd name="T2" fmla="*/ 7 w 15"/>
                    <a:gd name="T3" fmla="*/ 0 h 6"/>
                  </a:gdLst>
                  <a:ahLst/>
                  <a:cxnLst>
                    <a:cxn ang="0">
                      <a:pos x="T0" y="T1"/>
                    </a:cxn>
                    <a:cxn ang="0">
                      <a:pos x="T2" y="T3"/>
                    </a:cxn>
                  </a:cxnLst>
                  <a:rect l="0" t="0" r="r" b="b"/>
                  <a:pathLst>
                    <a:path w="15" h="6">
                      <a:moveTo>
                        <a:pt x="7" y="0"/>
                      </a:moveTo>
                      <a:cubicBezTo>
                        <a:pt x="0" y="3"/>
                        <a:pt x="15" y="6"/>
                        <a:pt x="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39"/>
                <p:cNvSpPr>
                  <a:spLocks/>
                </p:cNvSpPr>
                <p:nvPr/>
              </p:nvSpPr>
              <p:spPr bwMode="auto">
                <a:xfrm>
                  <a:off x="5193" y="1483"/>
                  <a:ext cx="19" cy="0"/>
                </a:xfrm>
                <a:custGeom>
                  <a:avLst/>
                  <a:gdLst>
                    <a:gd name="T0" fmla="*/ 4 w 8"/>
                    <a:gd name="T1" fmla="*/ 0 w 8"/>
                    <a:gd name="T2" fmla="*/ 4 w 8"/>
                  </a:gdLst>
                  <a:ahLst/>
                  <a:cxnLst>
                    <a:cxn ang="0">
                      <a:pos x="T0" y="0"/>
                    </a:cxn>
                    <a:cxn ang="0">
                      <a:pos x="T1" y="0"/>
                    </a:cxn>
                    <a:cxn ang="0">
                      <a:pos x="T2" y="0"/>
                    </a:cxn>
                  </a:cxnLst>
                  <a:rect l="0" t="0" r="r" b="b"/>
                  <a:pathLst>
                    <a:path w="8">
                      <a:moveTo>
                        <a:pt x="4" y="0"/>
                      </a:moveTo>
                      <a:cubicBezTo>
                        <a:pt x="2" y="0"/>
                        <a:pt x="1" y="0"/>
                        <a:pt x="0" y="0"/>
                      </a:cubicBezTo>
                      <a:cubicBezTo>
                        <a:pt x="4" y="0"/>
                        <a:pt x="8" y="0"/>
                        <a:pt x="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40"/>
                <p:cNvSpPr>
                  <a:spLocks/>
                </p:cNvSpPr>
                <p:nvPr/>
              </p:nvSpPr>
              <p:spPr bwMode="auto">
                <a:xfrm>
                  <a:off x="5174" y="1483"/>
                  <a:ext cx="19" cy="2"/>
                </a:xfrm>
                <a:custGeom>
                  <a:avLst/>
                  <a:gdLst>
                    <a:gd name="T0" fmla="*/ 7 w 8"/>
                    <a:gd name="T1" fmla="*/ 1 h 1"/>
                    <a:gd name="T2" fmla="*/ 8 w 8"/>
                    <a:gd name="T3" fmla="*/ 0 h 1"/>
                    <a:gd name="T4" fmla="*/ 7 w 8"/>
                    <a:gd name="T5" fmla="*/ 1 h 1"/>
                  </a:gdLst>
                  <a:ahLst/>
                  <a:cxnLst>
                    <a:cxn ang="0">
                      <a:pos x="T0" y="T1"/>
                    </a:cxn>
                    <a:cxn ang="0">
                      <a:pos x="T2" y="T3"/>
                    </a:cxn>
                    <a:cxn ang="0">
                      <a:pos x="T4" y="T5"/>
                    </a:cxn>
                  </a:cxnLst>
                  <a:rect l="0" t="0" r="r" b="b"/>
                  <a:pathLst>
                    <a:path w="8" h="1">
                      <a:moveTo>
                        <a:pt x="7" y="1"/>
                      </a:moveTo>
                      <a:cubicBezTo>
                        <a:pt x="8" y="1"/>
                        <a:pt x="8" y="1"/>
                        <a:pt x="8" y="0"/>
                      </a:cubicBezTo>
                      <a:cubicBezTo>
                        <a:pt x="4" y="1"/>
                        <a:pt x="0" y="1"/>
                        <a:pt x="7"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1"/>
                <p:cNvSpPr>
                  <a:spLocks/>
                </p:cNvSpPr>
                <p:nvPr/>
              </p:nvSpPr>
              <p:spPr bwMode="auto">
                <a:xfrm>
                  <a:off x="981" y="1420"/>
                  <a:ext cx="4790" cy="1790"/>
                </a:xfrm>
                <a:custGeom>
                  <a:avLst/>
                  <a:gdLst>
                    <a:gd name="T0" fmla="*/ 2002 w 2028"/>
                    <a:gd name="T1" fmla="*/ 29 h 758"/>
                    <a:gd name="T2" fmla="*/ 1943 w 2028"/>
                    <a:gd name="T3" fmla="*/ 21 h 758"/>
                    <a:gd name="T4" fmla="*/ 1860 w 2028"/>
                    <a:gd name="T5" fmla="*/ 3 h 758"/>
                    <a:gd name="T6" fmla="*/ 1778 w 2028"/>
                    <a:gd name="T7" fmla="*/ 4 h 758"/>
                    <a:gd name="T8" fmla="*/ 1732 w 2028"/>
                    <a:gd name="T9" fmla="*/ 19 h 758"/>
                    <a:gd name="T10" fmla="*/ 1684 w 2028"/>
                    <a:gd name="T11" fmla="*/ 24 h 758"/>
                    <a:gd name="T12" fmla="*/ 1591 w 2028"/>
                    <a:gd name="T13" fmla="*/ 3 h 758"/>
                    <a:gd name="T14" fmla="*/ 1527 w 2028"/>
                    <a:gd name="T15" fmla="*/ 45 h 758"/>
                    <a:gd name="T16" fmla="*/ 1514 w 2028"/>
                    <a:gd name="T17" fmla="*/ 93 h 758"/>
                    <a:gd name="T18" fmla="*/ 1503 w 2028"/>
                    <a:gd name="T19" fmla="*/ 133 h 758"/>
                    <a:gd name="T20" fmla="*/ 1455 w 2028"/>
                    <a:gd name="T21" fmla="*/ 165 h 758"/>
                    <a:gd name="T22" fmla="*/ 1418 w 2028"/>
                    <a:gd name="T23" fmla="*/ 227 h 758"/>
                    <a:gd name="T24" fmla="*/ 1391 w 2028"/>
                    <a:gd name="T25" fmla="*/ 280 h 758"/>
                    <a:gd name="T26" fmla="*/ 1338 w 2028"/>
                    <a:gd name="T27" fmla="*/ 280 h 758"/>
                    <a:gd name="T28" fmla="*/ 1247 w 2028"/>
                    <a:gd name="T29" fmla="*/ 295 h 758"/>
                    <a:gd name="T30" fmla="*/ 1186 w 2028"/>
                    <a:gd name="T31" fmla="*/ 296 h 758"/>
                    <a:gd name="T32" fmla="*/ 1092 w 2028"/>
                    <a:gd name="T33" fmla="*/ 299 h 758"/>
                    <a:gd name="T34" fmla="*/ 1031 w 2028"/>
                    <a:gd name="T35" fmla="*/ 313 h 758"/>
                    <a:gd name="T36" fmla="*/ 972 w 2028"/>
                    <a:gd name="T37" fmla="*/ 349 h 758"/>
                    <a:gd name="T38" fmla="*/ 943 w 2028"/>
                    <a:gd name="T39" fmla="*/ 381 h 758"/>
                    <a:gd name="T40" fmla="*/ 930 w 2028"/>
                    <a:gd name="T41" fmla="*/ 416 h 758"/>
                    <a:gd name="T42" fmla="*/ 890 w 2028"/>
                    <a:gd name="T43" fmla="*/ 408 h 758"/>
                    <a:gd name="T44" fmla="*/ 847 w 2028"/>
                    <a:gd name="T45" fmla="*/ 421 h 758"/>
                    <a:gd name="T46" fmla="*/ 834 w 2028"/>
                    <a:gd name="T47" fmla="*/ 471 h 758"/>
                    <a:gd name="T48" fmla="*/ 762 w 2028"/>
                    <a:gd name="T49" fmla="*/ 477 h 758"/>
                    <a:gd name="T50" fmla="*/ 719 w 2028"/>
                    <a:gd name="T51" fmla="*/ 488 h 758"/>
                    <a:gd name="T52" fmla="*/ 700 w 2028"/>
                    <a:gd name="T53" fmla="*/ 536 h 758"/>
                    <a:gd name="T54" fmla="*/ 668 w 2028"/>
                    <a:gd name="T55" fmla="*/ 563 h 758"/>
                    <a:gd name="T56" fmla="*/ 647 w 2028"/>
                    <a:gd name="T57" fmla="*/ 603 h 758"/>
                    <a:gd name="T58" fmla="*/ 615 w 2028"/>
                    <a:gd name="T59" fmla="*/ 615 h 758"/>
                    <a:gd name="T60" fmla="*/ 546 w 2028"/>
                    <a:gd name="T61" fmla="*/ 615 h 758"/>
                    <a:gd name="T62" fmla="*/ 444 w 2028"/>
                    <a:gd name="T63" fmla="*/ 640 h 758"/>
                    <a:gd name="T64" fmla="*/ 367 w 2028"/>
                    <a:gd name="T65" fmla="*/ 635 h 758"/>
                    <a:gd name="T66" fmla="*/ 255 w 2028"/>
                    <a:gd name="T67" fmla="*/ 629 h 758"/>
                    <a:gd name="T68" fmla="*/ 156 w 2028"/>
                    <a:gd name="T69" fmla="*/ 653 h 758"/>
                    <a:gd name="T70" fmla="*/ 111 w 2028"/>
                    <a:gd name="T71" fmla="*/ 648 h 758"/>
                    <a:gd name="T72" fmla="*/ 52 w 2028"/>
                    <a:gd name="T73" fmla="*/ 627 h 758"/>
                    <a:gd name="T74" fmla="*/ 13 w 2028"/>
                    <a:gd name="T75" fmla="*/ 583 h 758"/>
                    <a:gd name="T76" fmla="*/ 2 w 2028"/>
                    <a:gd name="T77" fmla="*/ 637 h 758"/>
                    <a:gd name="T78" fmla="*/ 84 w 2028"/>
                    <a:gd name="T79" fmla="*/ 709 h 758"/>
                    <a:gd name="T80" fmla="*/ 234 w 2028"/>
                    <a:gd name="T81" fmla="*/ 733 h 758"/>
                    <a:gd name="T82" fmla="*/ 378 w 2028"/>
                    <a:gd name="T83" fmla="*/ 740 h 758"/>
                    <a:gd name="T84" fmla="*/ 487 w 2028"/>
                    <a:gd name="T85" fmla="*/ 707 h 758"/>
                    <a:gd name="T86" fmla="*/ 572 w 2028"/>
                    <a:gd name="T87" fmla="*/ 731 h 758"/>
                    <a:gd name="T88" fmla="*/ 652 w 2028"/>
                    <a:gd name="T89" fmla="*/ 699 h 758"/>
                    <a:gd name="T90" fmla="*/ 674 w 2028"/>
                    <a:gd name="T91" fmla="*/ 661 h 758"/>
                    <a:gd name="T92" fmla="*/ 727 w 2028"/>
                    <a:gd name="T93" fmla="*/ 589 h 758"/>
                    <a:gd name="T94" fmla="*/ 831 w 2028"/>
                    <a:gd name="T95" fmla="*/ 568 h 758"/>
                    <a:gd name="T96" fmla="*/ 943 w 2028"/>
                    <a:gd name="T97" fmla="*/ 539 h 758"/>
                    <a:gd name="T98" fmla="*/ 1036 w 2028"/>
                    <a:gd name="T99" fmla="*/ 504 h 758"/>
                    <a:gd name="T100" fmla="*/ 1100 w 2028"/>
                    <a:gd name="T101" fmla="*/ 400 h 758"/>
                    <a:gd name="T102" fmla="*/ 1175 w 2028"/>
                    <a:gd name="T103" fmla="*/ 355 h 758"/>
                    <a:gd name="T104" fmla="*/ 1346 w 2028"/>
                    <a:gd name="T105" fmla="*/ 371 h 758"/>
                    <a:gd name="T106" fmla="*/ 1444 w 2028"/>
                    <a:gd name="T107" fmla="*/ 325 h 758"/>
                    <a:gd name="T108" fmla="*/ 1500 w 2028"/>
                    <a:gd name="T109" fmla="*/ 251 h 758"/>
                    <a:gd name="T110" fmla="*/ 1607 w 2028"/>
                    <a:gd name="T111" fmla="*/ 208 h 758"/>
                    <a:gd name="T112" fmla="*/ 1679 w 2028"/>
                    <a:gd name="T113" fmla="*/ 163 h 758"/>
                    <a:gd name="T114" fmla="*/ 1711 w 2028"/>
                    <a:gd name="T115" fmla="*/ 117 h 758"/>
                    <a:gd name="T116" fmla="*/ 1791 w 2028"/>
                    <a:gd name="T117" fmla="*/ 91 h 758"/>
                    <a:gd name="T118" fmla="*/ 1895 w 2028"/>
                    <a:gd name="T119" fmla="*/ 88 h 758"/>
                    <a:gd name="T120" fmla="*/ 1959 w 2028"/>
                    <a:gd name="T121" fmla="*/ 59 h 758"/>
                    <a:gd name="T122" fmla="*/ 2015 w 2028"/>
                    <a:gd name="T123" fmla="*/ 3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8" h="758">
                      <a:moveTo>
                        <a:pt x="2015" y="35"/>
                      </a:moveTo>
                      <a:cubicBezTo>
                        <a:pt x="1996" y="35"/>
                        <a:pt x="2002" y="29"/>
                        <a:pt x="2002" y="29"/>
                      </a:cubicBezTo>
                      <a:cubicBezTo>
                        <a:pt x="2002" y="29"/>
                        <a:pt x="1975" y="24"/>
                        <a:pt x="1954" y="21"/>
                      </a:cubicBezTo>
                      <a:cubicBezTo>
                        <a:pt x="1932" y="19"/>
                        <a:pt x="1954" y="21"/>
                        <a:pt x="1943" y="21"/>
                      </a:cubicBezTo>
                      <a:cubicBezTo>
                        <a:pt x="1932" y="21"/>
                        <a:pt x="1887" y="1"/>
                        <a:pt x="1887" y="1"/>
                      </a:cubicBezTo>
                      <a:cubicBezTo>
                        <a:pt x="1887" y="1"/>
                        <a:pt x="1876" y="3"/>
                        <a:pt x="1860" y="3"/>
                      </a:cubicBezTo>
                      <a:cubicBezTo>
                        <a:pt x="1844" y="3"/>
                        <a:pt x="1836" y="0"/>
                        <a:pt x="1794" y="3"/>
                      </a:cubicBezTo>
                      <a:cubicBezTo>
                        <a:pt x="1786" y="3"/>
                        <a:pt x="1781" y="3"/>
                        <a:pt x="1778" y="4"/>
                      </a:cubicBezTo>
                      <a:cubicBezTo>
                        <a:pt x="1771" y="7"/>
                        <a:pt x="1766" y="16"/>
                        <a:pt x="1748" y="19"/>
                      </a:cubicBezTo>
                      <a:cubicBezTo>
                        <a:pt x="1727" y="21"/>
                        <a:pt x="1748" y="19"/>
                        <a:pt x="1732" y="19"/>
                      </a:cubicBezTo>
                      <a:cubicBezTo>
                        <a:pt x="1716" y="19"/>
                        <a:pt x="1719" y="24"/>
                        <a:pt x="1703" y="24"/>
                      </a:cubicBezTo>
                      <a:cubicBezTo>
                        <a:pt x="1687" y="24"/>
                        <a:pt x="1703" y="24"/>
                        <a:pt x="1684" y="24"/>
                      </a:cubicBezTo>
                      <a:cubicBezTo>
                        <a:pt x="1666" y="24"/>
                        <a:pt x="1655" y="13"/>
                        <a:pt x="1655" y="13"/>
                      </a:cubicBezTo>
                      <a:cubicBezTo>
                        <a:pt x="1655" y="13"/>
                        <a:pt x="1628" y="3"/>
                        <a:pt x="1591" y="3"/>
                      </a:cubicBezTo>
                      <a:cubicBezTo>
                        <a:pt x="1554" y="3"/>
                        <a:pt x="1527" y="16"/>
                        <a:pt x="1527" y="16"/>
                      </a:cubicBezTo>
                      <a:cubicBezTo>
                        <a:pt x="1527" y="45"/>
                        <a:pt x="1527" y="45"/>
                        <a:pt x="1527" y="45"/>
                      </a:cubicBezTo>
                      <a:cubicBezTo>
                        <a:pt x="1516" y="83"/>
                        <a:pt x="1516" y="83"/>
                        <a:pt x="1516" y="83"/>
                      </a:cubicBezTo>
                      <a:cubicBezTo>
                        <a:pt x="1516" y="83"/>
                        <a:pt x="1516" y="83"/>
                        <a:pt x="1514" y="93"/>
                      </a:cubicBezTo>
                      <a:cubicBezTo>
                        <a:pt x="1511" y="104"/>
                        <a:pt x="1514" y="104"/>
                        <a:pt x="1514" y="104"/>
                      </a:cubicBezTo>
                      <a:cubicBezTo>
                        <a:pt x="1514" y="104"/>
                        <a:pt x="1508" y="120"/>
                        <a:pt x="1503" y="133"/>
                      </a:cubicBezTo>
                      <a:cubicBezTo>
                        <a:pt x="1498" y="147"/>
                        <a:pt x="1503" y="133"/>
                        <a:pt x="1479" y="149"/>
                      </a:cubicBezTo>
                      <a:cubicBezTo>
                        <a:pt x="1455" y="165"/>
                        <a:pt x="1479" y="149"/>
                        <a:pt x="1455" y="165"/>
                      </a:cubicBezTo>
                      <a:cubicBezTo>
                        <a:pt x="1431" y="181"/>
                        <a:pt x="1455" y="165"/>
                        <a:pt x="1436" y="187"/>
                      </a:cubicBezTo>
                      <a:cubicBezTo>
                        <a:pt x="1418" y="208"/>
                        <a:pt x="1428" y="203"/>
                        <a:pt x="1418" y="227"/>
                      </a:cubicBezTo>
                      <a:cubicBezTo>
                        <a:pt x="1407" y="251"/>
                        <a:pt x="1412" y="237"/>
                        <a:pt x="1404" y="251"/>
                      </a:cubicBezTo>
                      <a:cubicBezTo>
                        <a:pt x="1396" y="264"/>
                        <a:pt x="1399" y="261"/>
                        <a:pt x="1391" y="280"/>
                      </a:cubicBezTo>
                      <a:cubicBezTo>
                        <a:pt x="1383" y="299"/>
                        <a:pt x="1380" y="277"/>
                        <a:pt x="1367" y="280"/>
                      </a:cubicBezTo>
                      <a:cubicBezTo>
                        <a:pt x="1354" y="283"/>
                        <a:pt x="1348" y="280"/>
                        <a:pt x="1338" y="280"/>
                      </a:cubicBezTo>
                      <a:cubicBezTo>
                        <a:pt x="1327" y="280"/>
                        <a:pt x="1303" y="283"/>
                        <a:pt x="1282" y="293"/>
                      </a:cubicBezTo>
                      <a:cubicBezTo>
                        <a:pt x="1260" y="304"/>
                        <a:pt x="1263" y="285"/>
                        <a:pt x="1247" y="295"/>
                      </a:cubicBezTo>
                      <a:cubicBezTo>
                        <a:pt x="1231" y="305"/>
                        <a:pt x="1228" y="288"/>
                        <a:pt x="1210" y="295"/>
                      </a:cubicBezTo>
                      <a:cubicBezTo>
                        <a:pt x="1191" y="302"/>
                        <a:pt x="1194" y="301"/>
                        <a:pt x="1186" y="296"/>
                      </a:cubicBezTo>
                      <a:cubicBezTo>
                        <a:pt x="1178" y="291"/>
                        <a:pt x="1162" y="304"/>
                        <a:pt x="1140" y="299"/>
                      </a:cubicBezTo>
                      <a:cubicBezTo>
                        <a:pt x="1119" y="293"/>
                        <a:pt x="1114" y="299"/>
                        <a:pt x="1092" y="299"/>
                      </a:cubicBezTo>
                      <a:cubicBezTo>
                        <a:pt x="1071" y="299"/>
                        <a:pt x="1076" y="301"/>
                        <a:pt x="1055" y="313"/>
                      </a:cubicBezTo>
                      <a:cubicBezTo>
                        <a:pt x="1034" y="325"/>
                        <a:pt x="1039" y="315"/>
                        <a:pt x="1031" y="313"/>
                      </a:cubicBezTo>
                      <a:cubicBezTo>
                        <a:pt x="1023" y="312"/>
                        <a:pt x="1010" y="333"/>
                        <a:pt x="1010" y="333"/>
                      </a:cubicBezTo>
                      <a:cubicBezTo>
                        <a:pt x="1010" y="333"/>
                        <a:pt x="991" y="344"/>
                        <a:pt x="972" y="349"/>
                      </a:cubicBezTo>
                      <a:cubicBezTo>
                        <a:pt x="954" y="355"/>
                        <a:pt x="972" y="349"/>
                        <a:pt x="959" y="355"/>
                      </a:cubicBezTo>
                      <a:cubicBezTo>
                        <a:pt x="946" y="360"/>
                        <a:pt x="954" y="368"/>
                        <a:pt x="943" y="381"/>
                      </a:cubicBezTo>
                      <a:cubicBezTo>
                        <a:pt x="932" y="395"/>
                        <a:pt x="943" y="404"/>
                        <a:pt x="943" y="404"/>
                      </a:cubicBezTo>
                      <a:cubicBezTo>
                        <a:pt x="943" y="404"/>
                        <a:pt x="938" y="411"/>
                        <a:pt x="930" y="416"/>
                      </a:cubicBezTo>
                      <a:cubicBezTo>
                        <a:pt x="922" y="421"/>
                        <a:pt x="916" y="416"/>
                        <a:pt x="906" y="408"/>
                      </a:cubicBezTo>
                      <a:cubicBezTo>
                        <a:pt x="895" y="400"/>
                        <a:pt x="890" y="408"/>
                        <a:pt x="890" y="408"/>
                      </a:cubicBezTo>
                      <a:cubicBezTo>
                        <a:pt x="890" y="408"/>
                        <a:pt x="890" y="408"/>
                        <a:pt x="882" y="408"/>
                      </a:cubicBezTo>
                      <a:cubicBezTo>
                        <a:pt x="874" y="408"/>
                        <a:pt x="860" y="413"/>
                        <a:pt x="847" y="421"/>
                      </a:cubicBezTo>
                      <a:cubicBezTo>
                        <a:pt x="834" y="429"/>
                        <a:pt x="847" y="448"/>
                        <a:pt x="847" y="448"/>
                      </a:cubicBezTo>
                      <a:cubicBezTo>
                        <a:pt x="847" y="448"/>
                        <a:pt x="847" y="448"/>
                        <a:pt x="834" y="471"/>
                      </a:cubicBezTo>
                      <a:cubicBezTo>
                        <a:pt x="820" y="494"/>
                        <a:pt x="818" y="477"/>
                        <a:pt x="791" y="477"/>
                      </a:cubicBezTo>
                      <a:cubicBezTo>
                        <a:pt x="764" y="477"/>
                        <a:pt x="791" y="477"/>
                        <a:pt x="762" y="477"/>
                      </a:cubicBezTo>
                      <a:cubicBezTo>
                        <a:pt x="732" y="477"/>
                        <a:pt x="762" y="477"/>
                        <a:pt x="740" y="472"/>
                      </a:cubicBezTo>
                      <a:cubicBezTo>
                        <a:pt x="719" y="467"/>
                        <a:pt x="719" y="488"/>
                        <a:pt x="719" y="488"/>
                      </a:cubicBezTo>
                      <a:cubicBezTo>
                        <a:pt x="719" y="488"/>
                        <a:pt x="719" y="488"/>
                        <a:pt x="714" y="501"/>
                      </a:cubicBezTo>
                      <a:cubicBezTo>
                        <a:pt x="708" y="515"/>
                        <a:pt x="711" y="515"/>
                        <a:pt x="700" y="536"/>
                      </a:cubicBezTo>
                      <a:cubicBezTo>
                        <a:pt x="690" y="557"/>
                        <a:pt x="700" y="536"/>
                        <a:pt x="671" y="555"/>
                      </a:cubicBezTo>
                      <a:cubicBezTo>
                        <a:pt x="642" y="573"/>
                        <a:pt x="671" y="555"/>
                        <a:pt x="668" y="563"/>
                      </a:cubicBezTo>
                      <a:cubicBezTo>
                        <a:pt x="666" y="571"/>
                        <a:pt x="655" y="581"/>
                        <a:pt x="655" y="581"/>
                      </a:cubicBezTo>
                      <a:cubicBezTo>
                        <a:pt x="655" y="581"/>
                        <a:pt x="655" y="581"/>
                        <a:pt x="647" y="603"/>
                      </a:cubicBezTo>
                      <a:cubicBezTo>
                        <a:pt x="639" y="624"/>
                        <a:pt x="647" y="603"/>
                        <a:pt x="639" y="615"/>
                      </a:cubicBezTo>
                      <a:cubicBezTo>
                        <a:pt x="631" y="628"/>
                        <a:pt x="631" y="619"/>
                        <a:pt x="615" y="615"/>
                      </a:cubicBezTo>
                      <a:cubicBezTo>
                        <a:pt x="599" y="612"/>
                        <a:pt x="602" y="619"/>
                        <a:pt x="567" y="615"/>
                      </a:cubicBezTo>
                      <a:cubicBezTo>
                        <a:pt x="532" y="612"/>
                        <a:pt x="556" y="616"/>
                        <a:pt x="546" y="615"/>
                      </a:cubicBezTo>
                      <a:cubicBezTo>
                        <a:pt x="535" y="614"/>
                        <a:pt x="511" y="624"/>
                        <a:pt x="492" y="629"/>
                      </a:cubicBezTo>
                      <a:cubicBezTo>
                        <a:pt x="474" y="635"/>
                        <a:pt x="492" y="629"/>
                        <a:pt x="444" y="640"/>
                      </a:cubicBezTo>
                      <a:cubicBezTo>
                        <a:pt x="396" y="651"/>
                        <a:pt x="418" y="640"/>
                        <a:pt x="386" y="637"/>
                      </a:cubicBezTo>
                      <a:cubicBezTo>
                        <a:pt x="354" y="635"/>
                        <a:pt x="375" y="637"/>
                        <a:pt x="367" y="635"/>
                      </a:cubicBezTo>
                      <a:cubicBezTo>
                        <a:pt x="359" y="632"/>
                        <a:pt x="330" y="629"/>
                        <a:pt x="330" y="629"/>
                      </a:cubicBezTo>
                      <a:cubicBezTo>
                        <a:pt x="330" y="629"/>
                        <a:pt x="295" y="629"/>
                        <a:pt x="255" y="629"/>
                      </a:cubicBezTo>
                      <a:cubicBezTo>
                        <a:pt x="215" y="629"/>
                        <a:pt x="244" y="629"/>
                        <a:pt x="196" y="640"/>
                      </a:cubicBezTo>
                      <a:cubicBezTo>
                        <a:pt x="148" y="651"/>
                        <a:pt x="175" y="651"/>
                        <a:pt x="156" y="653"/>
                      </a:cubicBezTo>
                      <a:cubicBezTo>
                        <a:pt x="138" y="656"/>
                        <a:pt x="156" y="653"/>
                        <a:pt x="132" y="648"/>
                      </a:cubicBezTo>
                      <a:cubicBezTo>
                        <a:pt x="108" y="643"/>
                        <a:pt x="132" y="648"/>
                        <a:pt x="111" y="648"/>
                      </a:cubicBezTo>
                      <a:cubicBezTo>
                        <a:pt x="90" y="648"/>
                        <a:pt x="82" y="627"/>
                        <a:pt x="82" y="627"/>
                      </a:cubicBezTo>
                      <a:cubicBezTo>
                        <a:pt x="52" y="627"/>
                        <a:pt x="52" y="627"/>
                        <a:pt x="52" y="627"/>
                      </a:cubicBezTo>
                      <a:cubicBezTo>
                        <a:pt x="52" y="627"/>
                        <a:pt x="36" y="611"/>
                        <a:pt x="26" y="589"/>
                      </a:cubicBezTo>
                      <a:cubicBezTo>
                        <a:pt x="13" y="583"/>
                        <a:pt x="13" y="583"/>
                        <a:pt x="13" y="583"/>
                      </a:cubicBezTo>
                      <a:cubicBezTo>
                        <a:pt x="7" y="595"/>
                        <a:pt x="0" y="611"/>
                        <a:pt x="2" y="619"/>
                      </a:cubicBezTo>
                      <a:cubicBezTo>
                        <a:pt x="4" y="632"/>
                        <a:pt x="2" y="619"/>
                        <a:pt x="2" y="637"/>
                      </a:cubicBezTo>
                      <a:cubicBezTo>
                        <a:pt x="2" y="656"/>
                        <a:pt x="15" y="651"/>
                        <a:pt x="44" y="672"/>
                      </a:cubicBezTo>
                      <a:cubicBezTo>
                        <a:pt x="74" y="693"/>
                        <a:pt x="55" y="685"/>
                        <a:pt x="84" y="709"/>
                      </a:cubicBezTo>
                      <a:cubicBezTo>
                        <a:pt x="84" y="709"/>
                        <a:pt x="122" y="728"/>
                        <a:pt x="188" y="733"/>
                      </a:cubicBezTo>
                      <a:cubicBezTo>
                        <a:pt x="255" y="739"/>
                        <a:pt x="188" y="733"/>
                        <a:pt x="234" y="733"/>
                      </a:cubicBezTo>
                      <a:cubicBezTo>
                        <a:pt x="279" y="733"/>
                        <a:pt x="255" y="704"/>
                        <a:pt x="255" y="704"/>
                      </a:cubicBezTo>
                      <a:cubicBezTo>
                        <a:pt x="255" y="704"/>
                        <a:pt x="298" y="723"/>
                        <a:pt x="378" y="740"/>
                      </a:cubicBezTo>
                      <a:cubicBezTo>
                        <a:pt x="458" y="758"/>
                        <a:pt x="391" y="741"/>
                        <a:pt x="426" y="725"/>
                      </a:cubicBezTo>
                      <a:cubicBezTo>
                        <a:pt x="460" y="709"/>
                        <a:pt x="460" y="709"/>
                        <a:pt x="487" y="707"/>
                      </a:cubicBezTo>
                      <a:cubicBezTo>
                        <a:pt x="514" y="704"/>
                        <a:pt x="522" y="712"/>
                        <a:pt x="556" y="732"/>
                      </a:cubicBezTo>
                      <a:cubicBezTo>
                        <a:pt x="591" y="752"/>
                        <a:pt x="572" y="731"/>
                        <a:pt x="572" y="731"/>
                      </a:cubicBezTo>
                      <a:cubicBezTo>
                        <a:pt x="572" y="731"/>
                        <a:pt x="588" y="733"/>
                        <a:pt x="604" y="731"/>
                      </a:cubicBezTo>
                      <a:cubicBezTo>
                        <a:pt x="620" y="728"/>
                        <a:pt x="604" y="731"/>
                        <a:pt x="652" y="699"/>
                      </a:cubicBezTo>
                      <a:cubicBezTo>
                        <a:pt x="700" y="667"/>
                        <a:pt x="652" y="699"/>
                        <a:pt x="666" y="680"/>
                      </a:cubicBezTo>
                      <a:cubicBezTo>
                        <a:pt x="679" y="661"/>
                        <a:pt x="674" y="661"/>
                        <a:pt x="674" y="661"/>
                      </a:cubicBezTo>
                      <a:cubicBezTo>
                        <a:pt x="674" y="661"/>
                        <a:pt x="679" y="648"/>
                        <a:pt x="690" y="627"/>
                      </a:cubicBezTo>
                      <a:cubicBezTo>
                        <a:pt x="700" y="605"/>
                        <a:pt x="714" y="605"/>
                        <a:pt x="727" y="589"/>
                      </a:cubicBezTo>
                      <a:cubicBezTo>
                        <a:pt x="740" y="573"/>
                        <a:pt x="727" y="589"/>
                        <a:pt x="746" y="584"/>
                      </a:cubicBezTo>
                      <a:cubicBezTo>
                        <a:pt x="764" y="578"/>
                        <a:pt x="778" y="573"/>
                        <a:pt x="831" y="568"/>
                      </a:cubicBezTo>
                      <a:cubicBezTo>
                        <a:pt x="884" y="563"/>
                        <a:pt x="852" y="568"/>
                        <a:pt x="895" y="555"/>
                      </a:cubicBezTo>
                      <a:cubicBezTo>
                        <a:pt x="938" y="541"/>
                        <a:pt x="895" y="555"/>
                        <a:pt x="943" y="539"/>
                      </a:cubicBezTo>
                      <a:cubicBezTo>
                        <a:pt x="991" y="523"/>
                        <a:pt x="983" y="528"/>
                        <a:pt x="999" y="523"/>
                      </a:cubicBezTo>
                      <a:cubicBezTo>
                        <a:pt x="1015" y="517"/>
                        <a:pt x="1018" y="517"/>
                        <a:pt x="1036" y="504"/>
                      </a:cubicBezTo>
                      <a:cubicBezTo>
                        <a:pt x="1055" y="491"/>
                        <a:pt x="1058" y="472"/>
                        <a:pt x="1058" y="472"/>
                      </a:cubicBezTo>
                      <a:cubicBezTo>
                        <a:pt x="1058" y="472"/>
                        <a:pt x="1082" y="421"/>
                        <a:pt x="1100" y="400"/>
                      </a:cubicBezTo>
                      <a:cubicBezTo>
                        <a:pt x="1119" y="379"/>
                        <a:pt x="1100" y="400"/>
                        <a:pt x="1119" y="376"/>
                      </a:cubicBezTo>
                      <a:cubicBezTo>
                        <a:pt x="1138" y="352"/>
                        <a:pt x="1138" y="368"/>
                        <a:pt x="1175" y="355"/>
                      </a:cubicBezTo>
                      <a:cubicBezTo>
                        <a:pt x="1212" y="341"/>
                        <a:pt x="1186" y="352"/>
                        <a:pt x="1231" y="352"/>
                      </a:cubicBezTo>
                      <a:cubicBezTo>
                        <a:pt x="1276" y="352"/>
                        <a:pt x="1231" y="352"/>
                        <a:pt x="1346" y="371"/>
                      </a:cubicBezTo>
                      <a:cubicBezTo>
                        <a:pt x="1460" y="389"/>
                        <a:pt x="1404" y="365"/>
                        <a:pt x="1404" y="365"/>
                      </a:cubicBezTo>
                      <a:cubicBezTo>
                        <a:pt x="1404" y="365"/>
                        <a:pt x="1420" y="357"/>
                        <a:pt x="1444" y="325"/>
                      </a:cubicBezTo>
                      <a:cubicBezTo>
                        <a:pt x="1468" y="293"/>
                        <a:pt x="1458" y="307"/>
                        <a:pt x="1468" y="288"/>
                      </a:cubicBezTo>
                      <a:cubicBezTo>
                        <a:pt x="1479" y="269"/>
                        <a:pt x="1500" y="251"/>
                        <a:pt x="1500" y="251"/>
                      </a:cubicBezTo>
                      <a:cubicBezTo>
                        <a:pt x="1500" y="251"/>
                        <a:pt x="1524" y="240"/>
                        <a:pt x="1583" y="216"/>
                      </a:cubicBezTo>
                      <a:cubicBezTo>
                        <a:pt x="1642" y="192"/>
                        <a:pt x="1583" y="216"/>
                        <a:pt x="1607" y="208"/>
                      </a:cubicBezTo>
                      <a:cubicBezTo>
                        <a:pt x="1631" y="200"/>
                        <a:pt x="1663" y="189"/>
                        <a:pt x="1663" y="189"/>
                      </a:cubicBezTo>
                      <a:cubicBezTo>
                        <a:pt x="1663" y="189"/>
                        <a:pt x="1671" y="179"/>
                        <a:pt x="1679" y="163"/>
                      </a:cubicBezTo>
                      <a:cubicBezTo>
                        <a:pt x="1687" y="147"/>
                        <a:pt x="1692" y="139"/>
                        <a:pt x="1692" y="139"/>
                      </a:cubicBezTo>
                      <a:cubicBezTo>
                        <a:pt x="1692" y="139"/>
                        <a:pt x="1706" y="125"/>
                        <a:pt x="1711" y="117"/>
                      </a:cubicBezTo>
                      <a:cubicBezTo>
                        <a:pt x="1716" y="109"/>
                        <a:pt x="1727" y="107"/>
                        <a:pt x="1740" y="99"/>
                      </a:cubicBezTo>
                      <a:cubicBezTo>
                        <a:pt x="1754" y="91"/>
                        <a:pt x="1756" y="96"/>
                        <a:pt x="1791" y="91"/>
                      </a:cubicBezTo>
                      <a:cubicBezTo>
                        <a:pt x="1826" y="85"/>
                        <a:pt x="1791" y="91"/>
                        <a:pt x="1850" y="91"/>
                      </a:cubicBezTo>
                      <a:cubicBezTo>
                        <a:pt x="1908" y="91"/>
                        <a:pt x="1868" y="91"/>
                        <a:pt x="1895" y="88"/>
                      </a:cubicBezTo>
                      <a:cubicBezTo>
                        <a:pt x="1922" y="85"/>
                        <a:pt x="1895" y="88"/>
                        <a:pt x="1916" y="77"/>
                      </a:cubicBezTo>
                      <a:cubicBezTo>
                        <a:pt x="1938" y="67"/>
                        <a:pt x="1930" y="69"/>
                        <a:pt x="1959" y="59"/>
                      </a:cubicBezTo>
                      <a:cubicBezTo>
                        <a:pt x="1988" y="48"/>
                        <a:pt x="1980" y="53"/>
                        <a:pt x="2004" y="45"/>
                      </a:cubicBezTo>
                      <a:cubicBezTo>
                        <a:pt x="2028" y="37"/>
                        <a:pt x="2015" y="35"/>
                        <a:pt x="2015" y="35"/>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2"/>
                <p:cNvSpPr>
                  <a:spLocks/>
                </p:cNvSpPr>
                <p:nvPr/>
              </p:nvSpPr>
              <p:spPr bwMode="auto">
                <a:xfrm>
                  <a:off x="1022" y="1161"/>
                  <a:ext cx="4729" cy="1864"/>
                </a:xfrm>
                <a:custGeom>
                  <a:avLst/>
                  <a:gdLst>
                    <a:gd name="T0" fmla="*/ 98 w 2002"/>
                    <a:gd name="T1" fmla="*/ 781 h 789"/>
                    <a:gd name="T2" fmla="*/ 183 w 2002"/>
                    <a:gd name="T3" fmla="*/ 773 h 789"/>
                    <a:gd name="T4" fmla="*/ 354 w 2002"/>
                    <a:gd name="T5" fmla="*/ 768 h 789"/>
                    <a:gd name="T6" fmla="*/ 479 w 2002"/>
                    <a:gd name="T7" fmla="*/ 762 h 789"/>
                    <a:gd name="T8" fmla="*/ 602 w 2002"/>
                    <a:gd name="T9" fmla="*/ 748 h 789"/>
                    <a:gd name="T10" fmla="*/ 642 w 2002"/>
                    <a:gd name="T11" fmla="*/ 714 h 789"/>
                    <a:gd name="T12" fmla="*/ 687 w 2002"/>
                    <a:gd name="T13" fmla="*/ 669 h 789"/>
                    <a:gd name="T14" fmla="*/ 727 w 2002"/>
                    <a:gd name="T15" fmla="*/ 605 h 789"/>
                    <a:gd name="T16" fmla="*/ 821 w 2002"/>
                    <a:gd name="T17" fmla="*/ 604 h 789"/>
                    <a:gd name="T18" fmla="*/ 869 w 2002"/>
                    <a:gd name="T19" fmla="*/ 541 h 789"/>
                    <a:gd name="T20" fmla="*/ 917 w 2002"/>
                    <a:gd name="T21" fmla="*/ 549 h 789"/>
                    <a:gd name="T22" fmla="*/ 946 w 2002"/>
                    <a:gd name="T23" fmla="*/ 488 h 789"/>
                    <a:gd name="T24" fmla="*/ 1018 w 2002"/>
                    <a:gd name="T25" fmla="*/ 446 h 789"/>
                    <a:gd name="T26" fmla="*/ 1127 w 2002"/>
                    <a:gd name="T27" fmla="*/ 432 h 789"/>
                    <a:gd name="T28" fmla="*/ 1234 w 2002"/>
                    <a:gd name="T29" fmla="*/ 428 h 789"/>
                    <a:gd name="T30" fmla="*/ 1354 w 2002"/>
                    <a:gd name="T31" fmla="*/ 413 h 789"/>
                    <a:gd name="T32" fmla="*/ 1405 w 2002"/>
                    <a:gd name="T33" fmla="*/ 360 h 789"/>
                    <a:gd name="T34" fmla="*/ 1466 w 2002"/>
                    <a:gd name="T35" fmla="*/ 282 h 789"/>
                    <a:gd name="T36" fmla="*/ 1501 w 2002"/>
                    <a:gd name="T37" fmla="*/ 226 h 789"/>
                    <a:gd name="T38" fmla="*/ 1514 w 2002"/>
                    <a:gd name="T39" fmla="*/ 149 h 789"/>
                    <a:gd name="T40" fmla="*/ 1671 w 2002"/>
                    <a:gd name="T41" fmla="*/ 157 h 789"/>
                    <a:gd name="T42" fmla="*/ 1735 w 2002"/>
                    <a:gd name="T43" fmla="*/ 152 h 789"/>
                    <a:gd name="T44" fmla="*/ 1770 w 2002"/>
                    <a:gd name="T45" fmla="*/ 136 h 789"/>
                    <a:gd name="T46" fmla="*/ 1781 w 2002"/>
                    <a:gd name="T47" fmla="*/ 136 h 789"/>
                    <a:gd name="T48" fmla="*/ 1930 w 2002"/>
                    <a:gd name="T49" fmla="*/ 154 h 789"/>
                    <a:gd name="T50" fmla="*/ 2002 w 2002"/>
                    <a:gd name="T51" fmla="*/ 168 h 789"/>
                    <a:gd name="T52" fmla="*/ 1879 w 2002"/>
                    <a:gd name="T53" fmla="*/ 40 h 789"/>
                    <a:gd name="T54" fmla="*/ 1754 w 2002"/>
                    <a:gd name="T55" fmla="*/ 45 h 789"/>
                    <a:gd name="T56" fmla="*/ 1501 w 2002"/>
                    <a:gd name="T57" fmla="*/ 32 h 789"/>
                    <a:gd name="T58" fmla="*/ 1397 w 2002"/>
                    <a:gd name="T59" fmla="*/ 80 h 789"/>
                    <a:gd name="T60" fmla="*/ 1345 w 2002"/>
                    <a:gd name="T61" fmla="*/ 146 h 789"/>
                    <a:gd name="T62" fmla="*/ 1341 w 2002"/>
                    <a:gd name="T63" fmla="*/ 330 h 789"/>
                    <a:gd name="T64" fmla="*/ 1184 w 2002"/>
                    <a:gd name="T65" fmla="*/ 337 h 789"/>
                    <a:gd name="T66" fmla="*/ 1154 w 2002"/>
                    <a:gd name="T67" fmla="*/ 357 h 789"/>
                    <a:gd name="T68" fmla="*/ 1018 w 2002"/>
                    <a:gd name="T69" fmla="*/ 365 h 789"/>
                    <a:gd name="T70" fmla="*/ 898 w 2002"/>
                    <a:gd name="T71" fmla="*/ 402 h 789"/>
                    <a:gd name="T72" fmla="*/ 847 w 2002"/>
                    <a:gd name="T73" fmla="*/ 464 h 789"/>
                    <a:gd name="T74" fmla="*/ 757 w 2002"/>
                    <a:gd name="T75" fmla="*/ 442 h 789"/>
                    <a:gd name="T76" fmla="*/ 687 w 2002"/>
                    <a:gd name="T77" fmla="*/ 498 h 789"/>
                    <a:gd name="T78" fmla="*/ 650 w 2002"/>
                    <a:gd name="T79" fmla="*/ 546 h 789"/>
                    <a:gd name="T80" fmla="*/ 591 w 2002"/>
                    <a:gd name="T81" fmla="*/ 621 h 789"/>
                    <a:gd name="T82" fmla="*/ 549 w 2002"/>
                    <a:gd name="T83" fmla="*/ 672 h 789"/>
                    <a:gd name="T84" fmla="*/ 410 w 2002"/>
                    <a:gd name="T85" fmla="*/ 647 h 789"/>
                    <a:gd name="T86" fmla="*/ 306 w 2002"/>
                    <a:gd name="T87" fmla="*/ 698 h 789"/>
                    <a:gd name="T88" fmla="*/ 234 w 2002"/>
                    <a:gd name="T89" fmla="*/ 680 h 789"/>
                    <a:gd name="T90" fmla="*/ 162 w 2002"/>
                    <a:gd name="T91" fmla="*/ 669 h 789"/>
                    <a:gd name="T92" fmla="*/ 58 w 2002"/>
                    <a:gd name="T93" fmla="*/ 685 h 789"/>
                    <a:gd name="T94" fmla="*/ 13 w 2002"/>
                    <a:gd name="T95" fmla="*/ 72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02" h="789">
                      <a:moveTo>
                        <a:pt x="39" y="760"/>
                      </a:moveTo>
                      <a:cubicBezTo>
                        <a:pt x="69" y="760"/>
                        <a:pt x="69" y="760"/>
                        <a:pt x="69" y="760"/>
                      </a:cubicBezTo>
                      <a:cubicBezTo>
                        <a:pt x="69" y="760"/>
                        <a:pt x="77" y="781"/>
                        <a:pt x="98" y="781"/>
                      </a:cubicBezTo>
                      <a:cubicBezTo>
                        <a:pt x="119" y="781"/>
                        <a:pt x="95" y="776"/>
                        <a:pt x="119" y="781"/>
                      </a:cubicBezTo>
                      <a:cubicBezTo>
                        <a:pt x="143" y="786"/>
                        <a:pt x="125" y="789"/>
                        <a:pt x="143" y="786"/>
                      </a:cubicBezTo>
                      <a:cubicBezTo>
                        <a:pt x="162" y="784"/>
                        <a:pt x="135" y="784"/>
                        <a:pt x="183" y="773"/>
                      </a:cubicBezTo>
                      <a:cubicBezTo>
                        <a:pt x="231" y="762"/>
                        <a:pt x="202" y="762"/>
                        <a:pt x="242" y="762"/>
                      </a:cubicBezTo>
                      <a:cubicBezTo>
                        <a:pt x="282" y="762"/>
                        <a:pt x="317" y="762"/>
                        <a:pt x="317" y="762"/>
                      </a:cubicBezTo>
                      <a:cubicBezTo>
                        <a:pt x="317" y="762"/>
                        <a:pt x="346" y="765"/>
                        <a:pt x="354" y="768"/>
                      </a:cubicBezTo>
                      <a:cubicBezTo>
                        <a:pt x="362" y="770"/>
                        <a:pt x="341" y="768"/>
                        <a:pt x="373" y="770"/>
                      </a:cubicBezTo>
                      <a:cubicBezTo>
                        <a:pt x="405" y="773"/>
                        <a:pt x="383" y="784"/>
                        <a:pt x="431" y="773"/>
                      </a:cubicBezTo>
                      <a:cubicBezTo>
                        <a:pt x="479" y="762"/>
                        <a:pt x="461" y="768"/>
                        <a:pt x="479" y="762"/>
                      </a:cubicBezTo>
                      <a:cubicBezTo>
                        <a:pt x="498" y="757"/>
                        <a:pt x="522" y="747"/>
                        <a:pt x="533" y="748"/>
                      </a:cubicBezTo>
                      <a:cubicBezTo>
                        <a:pt x="543" y="749"/>
                        <a:pt x="519" y="745"/>
                        <a:pt x="554" y="748"/>
                      </a:cubicBezTo>
                      <a:cubicBezTo>
                        <a:pt x="589" y="752"/>
                        <a:pt x="586" y="745"/>
                        <a:pt x="602" y="748"/>
                      </a:cubicBezTo>
                      <a:cubicBezTo>
                        <a:pt x="618" y="752"/>
                        <a:pt x="618" y="761"/>
                        <a:pt x="626" y="748"/>
                      </a:cubicBezTo>
                      <a:cubicBezTo>
                        <a:pt x="634" y="736"/>
                        <a:pt x="626" y="757"/>
                        <a:pt x="634" y="736"/>
                      </a:cubicBezTo>
                      <a:cubicBezTo>
                        <a:pt x="642" y="714"/>
                        <a:pt x="642" y="714"/>
                        <a:pt x="642" y="714"/>
                      </a:cubicBezTo>
                      <a:cubicBezTo>
                        <a:pt x="642" y="714"/>
                        <a:pt x="653" y="704"/>
                        <a:pt x="655" y="696"/>
                      </a:cubicBezTo>
                      <a:cubicBezTo>
                        <a:pt x="658" y="688"/>
                        <a:pt x="629" y="706"/>
                        <a:pt x="658" y="688"/>
                      </a:cubicBezTo>
                      <a:cubicBezTo>
                        <a:pt x="687" y="669"/>
                        <a:pt x="677" y="690"/>
                        <a:pt x="687" y="669"/>
                      </a:cubicBezTo>
                      <a:cubicBezTo>
                        <a:pt x="698" y="648"/>
                        <a:pt x="695" y="648"/>
                        <a:pt x="701" y="634"/>
                      </a:cubicBezTo>
                      <a:cubicBezTo>
                        <a:pt x="706" y="621"/>
                        <a:pt x="706" y="621"/>
                        <a:pt x="706" y="621"/>
                      </a:cubicBezTo>
                      <a:cubicBezTo>
                        <a:pt x="706" y="621"/>
                        <a:pt x="706" y="600"/>
                        <a:pt x="727" y="605"/>
                      </a:cubicBezTo>
                      <a:cubicBezTo>
                        <a:pt x="749" y="610"/>
                        <a:pt x="719" y="610"/>
                        <a:pt x="749" y="610"/>
                      </a:cubicBezTo>
                      <a:cubicBezTo>
                        <a:pt x="778" y="610"/>
                        <a:pt x="751" y="610"/>
                        <a:pt x="778" y="610"/>
                      </a:cubicBezTo>
                      <a:cubicBezTo>
                        <a:pt x="805" y="610"/>
                        <a:pt x="807" y="627"/>
                        <a:pt x="821" y="604"/>
                      </a:cubicBezTo>
                      <a:cubicBezTo>
                        <a:pt x="834" y="581"/>
                        <a:pt x="834" y="581"/>
                        <a:pt x="834" y="581"/>
                      </a:cubicBezTo>
                      <a:cubicBezTo>
                        <a:pt x="834" y="581"/>
                        <a:pt x="821" y="562"/>
                        <a:pt x="834" y="554"/>
                      </a:cubicBezTo>
                      <a:cubicBezTo>
                        <a:pt x="847" y="546"/>
                        <a:pt x="861" y="541"/>
                        <a:pt x="869" y="541"/>
                      </a:cubicBezTo>
                      <a:cubicBezTo>
                        <a:pt x="877" y="541"/>
                        <a:pt x="877" y="541"/>
                        <a:pt x="877" y="541"/>
                      </a:cubicBezTo>
                      <a:cubicBezTo>
                        <a:pt x="877" y="541"/>
                        <a:pt x="882" y="533"/>
                        <a:pt x="893" y="541"/>
                      </a:cubicBezTo>
                      <a:cubicBezTo>
                        <a:pt x="903" y="549"/>
                        <a:pt x="909" y="554"/>
                        <a:pt x="917" y="549"/>
                      </a:cubicBezTo>
                      <a:cubicBezTo>
                        <a:pt x="925" y="544"/>
                        <a:pt x="930" y="537"/>
                        <a:pt x="930" y="537"/>
                      </a:cubicBezTo>
                      <a:cubicBezTo>
                        <a:pt x="930" y="537"/>
                        <a:pt x="919" y="528"/>
                        <a:pt x="930" y="514"/>
                      </a:cubicBezTo>
                      <a:cubicBezTo>
                        <a:pt x="941" y="501"/>
                        <a:pt x="933" y="493"/>
                        <a:pt x="946" y="488"/>
                      </a:cubicBezTo>
                      <a:cubicBezTo>
                        <a:pt x="959" y="482"/>
                        <a:pt x="941" y="488"/>
                        <a:pt x="959" y="482"/>
                      </a:cubicBezTo>
                      <a:cubicBezTo>
                        <a:pt x="978" y="477"/>
                        <a:pt x="997" y="466"/>
                        <a:pt x="997" y="466"/>
                      </a:cubicBezTo>
                      <a:cubicBezTo>
                        <a:pt x="997" y="466"/>
                        <a:pt x="1010" y="445"/>
                        <a:pt x="1018" y="446"/>
                      </a:cubicBezTo>
                      <a:cubicBezTo>
                        <a:pt x="1026" y="448"/>
                        <a:pt x="1021" y="458"/>
                        <a:pt x="1042" y="446"/>
                      </a:cubicBezTo>
                      <a:cubicBezTo>
                        <a:pt x="1063" y="434"/>
                        <a:pt x="1058" y="432"/>
                        <a:pt x="1079" y="432"/>
                      </a:cubicBezTo>
                      <a:cubicBezTo>
                        <a:pt x="1101" y="432"/>
                        <a:pt x="1106" y="426"/>
                        <a:pt x="1127" y="432"/>
                      </a:cubicBezTo>
                      <a:cubicBezTo>
                        <a:pt x="1149" y="437"/>
                        <a:pt x="1165" y="424"/>
                        <a:pt x="1173" y="429"/>
                      </a:cubicBezTo>
                      <a:cubicBezTo>
                        <a:pt x="1181" y="434"/>
                        <a:pt x="1178" y="435"/>
                        <a:pt x="1197" y="428"/>
                      </a:cubicBezTo>
                      <a:cubicBezTo>
                        <a:pt x="1215" y="421"/>
                        <a:pt x="1218" y="438"/>
                        <a:pt x="1234" y="428"/>
                      </a:cubicBezTo>
                      <a:cubicBezTo>
                        <a:pt x="1250" y="418"/>
                        <a:pt x="1247" y="437"/>
                        <a:pt x="1269" y="426"/>
                      </a:cubicBezTo>
                      <a:cubicBezTo>
                        <a:pt x="1290" y="416"/>
                        <a:pt x="1314" y="413"/>
                        <a:pt x="1325" y="413"/>
                      </a:cubicBezTo>
                      <a:cubicBezTo>
                        <a:pt x="1335" y="413"/>
                        <a:pt x="1341" y="416"/>
                        <a:pt x="1354" y="413"/>
                      </a:cubicBezTo>
                      <a:cubicBezTo>
                        <a:pt x="1367" y="410"/>
                        <a:pt x="1370" y="432"/>
                        <a:pt x="1378" y="413"/>
                      </a:cubicBezTo>
                      <a:cubicBezTo>
                        <a:pt x="1386" y="394"/>
                        <a:pt x="1383" y="397"/>
                        <a:pt x="1391" y="384"/>
                      </a:cubicBezTo>
                      <a:cubicBezTo>
                        <a:pt x="1399" y="370"/>
                        <a:pt x="1394" y="384"/>
                        <a:pt x="1405" y="360"/>
                      </a:cubicBezTo>
                      <a:cubicBezTo>
                        <a:pt x="1415" y="336"/>
                        <a:pt x="1405" y="341"/>
                        <a:pt x="1423" y="320"/>
                      </a:cubicBezTo>
                      <a:cubicBezTo>
                        <a:pt x="1442" y="298"/>
                        <a:pt x="1418" y="314"/>
                        <a:pt x="1442" y="298"/>
                      </a:cubicBezTo>
                      <a:cubicBezTo>
                        <a:pt x="1466" y="282"/>
                        <a:pt x="1442" y="298"/>
                        <a:pt x="1466" y="282"/>
                      </a:cubicBezTo>
                      <a:cubicBezTo>
                        <a:pt x="1490" y="266"/>
                        <a:pt x="1485" y="280"/>
                        <a:pt x="1490" y="266"/>
                      </a:cubicBezTo>
                      <a:cubicBezTo>
                        <a:pt x="1495" y="253"/>
                        <a:pt x="1501" y="237"/>
                        <a:pt x="1501" y="237"/>
                      </a:cubicBezTo>
                      <a:cubicBezTo>
                        <a:pt x="1501" y="237"/>
                        <a:pt x="1498" y="237"/>
                        <a:pt x="1501" y="226"/>
                      </a:cubicBezTo>
                      <a:cubicBezTo>
                        <a:pt x="1503" y="216"/>
                        <a:pt x="1503" y="216"/>
                        <a:pt x="1503" y="216"/>
                      </a:cubicBezTo>
                      <a:cubicBezTo>
                        <a:pt x="1514" y="178"/>
                        <a:pt x="1514" y="178"/>
                        <a:pt x="1514" y="178"/>
                      </a:cubicBezTo>
                      <a:cubicBezTo>
                        <a:pt x="1514" y="149"/>
                        <a:pt x="1514" y="149"/>
                        <a:pt x="1514" y="149"/>
                      </a:cubicBezTo>
                      <a:cubicBezTo>
                        <a:pt x="1514" y="149"/>
                        <a:pt x="1541" y="136"/>
                        <a:pt x="1578" y="136"/>
                      </a:cubicBezTo>
                      <a:cubicBezTo>
                        <a:pt x="1615" y="136"/>
                        <a:pt x="1642" y="146"/>
                        <a:pt x="1642" y="146"/>
                      </a:cubicBezTo>
                      <a:cubicBezTo>
                        <a:pt x="1642" y="146"/>
                        <a:pt x="1653" y="157"/>
                        <a:pt x="1671" y="157"/>
                      </a:cubicBezTo>
                      <a:cubicBezTo>
                        <a:pt x="1690" y="157"/>
                        <a:pt x="1674" y="157"/>
                        <a:pt x="1690" y="157"/>
                      </a:cubicBezTo>
                      <a:cubicBezTo>
                        <a:pt x="1706" y="157"/>
                        <a:pt x="1703" y="152"/>
                        <a:pt x="1719" y="152"/>
                      </a:cubicBezTo>
                      <a:cubicBezTo>
                        <a:pt x="1735" y="152"/>
                        <a:pt x="1714" y="154"/>
                        <a:pt x="1735" y="152"/>
                      </a:cubicBezTo>
                      <a:cubicBezTo>
                        <a:pt x="1753" y="149"/>
                        <a:pt x="1758" y="140"/>
                        <a:pt x="1765" y="137"/>
                      </a:cubicBezTo>
                      <a:cubicBezTo>
                        <a:pt x="1758" y="137"/>
                        <a:pt x="1762" y="137"/>
                        <a:pt x="1766" y="136"/>
                      </a:cubicBezTo>
                      <a:cubicBezTo>
                        <a:pt x="1767" y="136"/>
                        <a:pt x="1768" y="136"/>
                        <a:pt x="1770" y="136"/>
                      </a:cubicBezTo>
                      <a:cubicBezTo>
                        <a:pt x="1774" y="136"/>
                        <a:pt x="1770" y="136"/>
                        <a:pt x="1766" y="136"/>
                      </a:cubicBezTo>
                      <a:cubicBezTo>
                        <a:pt x="1766" y="137"/>
                        <a:pt x="1766" y="137"/>
                        <a:pt x="1765" y="137"/>
                      </a:cubicBezTo>
                      <a:cubicBezTo>
                        <a:pt x="1768" y="136"/>
                        <a:pt x="1773" y="136"/>
                        <a:pt x="1781" y="136"/>
                      </a:cubicBezTo>
                      <a:cubicBezTo>
                        <a:pt x="1823" y="133"/>
                        <a:pt x="1831" y="136"/>
                        <a:pt x="1847" y="136"/>
                      </a:cubicBezTo>
                      <a:cubicBezTo>
                        <a:pt x="1863" y="136"/>
                        <a:pt x="1874" y="134"/>
                        <a:pt x="1874" y="134"/>
                      </a:cubicBezTo>
                      <a:cubicBezTo>
                        <a:pt x="1874" y="134"/>
                        <a:pt x="1919" y="154"/>
                        <a:pt x="1930" y="154"/>
                      </a:cubicBezTo>
                      <a:cubicBezTo>
                        <a:pt x="1941" y="154"/>
                        <a:pt x="1919" y="152"/>
                        <a:pt x="1941" y="154"/>
                      </a:cubicBezTo>
                      <a:cubicBezTo>
                        <a:pt x="1962" y="157"/>
                        <a:pt x="1989" y="162"/>
                        <a:pt x="1989" y="162"/>
                      </a:cubicBezTo>
                      <a:cubicBezTo>
                        <a:pt x="1989" y="162"/>
                        <a:pt x="1983" y="168"/>
                        <a:pt x="2002" y="168"/>
                      </a:cubicBezTo>
                      <a:cubicBezTo>
                        <a:pt x="2002" y="149"/>
                        <a:pt x="2002" y="149"/>
                        <a:pt x="2002" y="149"/>
                      </a:cubicBezTo>
                      <a:cubicBezTo>
                        <a:pt x="2002" y="149"/>
                        <a:pt x="1941" y="64"/>
                        <a:pt x="1917" y="58"/>
                      </a:cubicBezTo>
                      <a:cubicBezTo>
                        <a:pt x="1893" y="53"/>
                        <a:pt x="1903" y="50"/>
                        <a:pt x="1879" y="40"/>
                      </a:cubicBezTo>
                      <a:cubicBezTo>
                        <a:pt x="1855" y="29"/>
                        <a:pt x="1866" y="32"/>
                        <a:pt x="1829" y="17"/>
                      </a:cubicBezTo>
                      <a:cubicBezTo>
                        <a:pt x="1791" y="3"/>
                        <a:pt x="1818" y="18"/>
                        <a:pt x="1773" y="21"/>
                      </a:cubicBezTo>
                      <a:cubicBezTo>
                        <a:pt x="1727" y="24"/>
                        <a:pt x="1773" y="21"/>
                        <a:pt x="1754" y="45"/>
                      </a:cubicBezTo>
                      <a:cubicBezTo>
                        <a:pt x="1735" y="69"/>
                        <a:pt x="1701" y="72"/>
                        <a:pt x="1655" y="64"/>
                      </a:cubicBezTo>
                      <a:cubicBezTo>
                        <a:pt x="1610" y="56"/>
                        <a:pt x="1642" y="64"/>
                        <a:pt x="1629" y="64"/>
                      </a:cubicBezTo>
                      <a:cubicBezTo>
                        <a:pt x="1615" y="64"/>
                        <a:pt x="1615" y="64"/>
                        <a:pt x="1501" y="32"/>
                      </a:cubicBezTo>
                      <a:cubicBezTo>
                        <a:pt x="1386" y="0"/>
                        <a:pt x="1501" y="32"/>
                        <a:pt x="1474" y="32"/>
                      </a:cubicBezTo>
                      <a:cubicBezTo>
                        <a:pt x="1447" y="32"/>
                        <a:pt x="1458" y="42"/>
                        <a:pt x="1458" y="42"/>
                      </a:cubicBezTo>
                      <a:cubicBezTo>
                        <a:pt x="1458" y="42"/>
                        <a:pt x="1423" y="69"/>
                        <a:pt x="1397" y="80"/>
                      </a:cubicBezTo>
                      <a:cubicBezTo>
                        <a:pt x="1370" y="90"/>
                        <a:pt x="1397" y="80"/>
                        <a:pt x="1362" y="96"/>
                      </a:cubicBezTo>
                      <a:cubicBezTo>
                        <a:pt x="1327" y="112"/>
                        <a:pt x="1362" y="96"/>
                        <a:pt x="1346" y="104"/>
                      </a:cubicBezTo>
                      <a:cubicBezTo>
                        <a:pt x="1330" y="112"/>
                        <a:pt x="1354" y="120"/>
                        <a:pt x="1345" y="146"/>
                      </a:cubicBezTo>
                      <a:cubicBezTo>
                        <a:pt x="1335" y="173"/>
                        <a:pt x="1351" y="181"/>
                        <a:pt x="1344" y="208"/>
                      </a:cubicBezTo>
                      <a:cubicBezTo>
                        <a:pt x="1336" y="234"/>
                        <a:pt x="1351" y="234"/>
                        <a:pt x="1341" y="269"/>
                      </a:cubicBezTo>
                      <a:cubicBezTo>
                        <a:pt x="1330" y="304"/>
                        <a:pt x="1351" y="293"/>
                        <a:pt x="1341" y="330"/>
                      </a:cubicBezTo>
                      <a:cubicBezTo>
                        <a:pt x="1330" y="368"/>
                        <a:pt x="1311" y="341"/>
                        <a:pt x="1290" y="334"/>
                      </a:cubicBezTo>
                      <a:cubicBezTo>
                        <a:pt x="1269" y="326"/>
                        <a:pt x="1269" y="333"/>
                        <a:pt x="1213" y="334"/>
                      </a:cubicBezTo>
                      <a:cubicBezTo>
                        <a:pt x="1195" y="334"/>
                        <a:pt x="1187" y="335"/>
                        <a:pt x="1184" y="337"/>
                      </a:cubicBezTo>
                      <a:cubicBezTo>
                        <a:pt x="1192" y="343"/>
                        <a:pt x="1177" y="340"/>
                        <a:pt x="1184" y="337"/>
                      </a:cubicBezTo>
                      <a:cubicBezTo>
                        <a:pt x="1184" y="337"/>
                        <a:pt x="1184" y="336"/>
                        <a:pt x="1183" y="336"/>
                      </a:cubicBezTo>
                      <a:cubicBezTo>
                        <a:pt x="1170" y="326"/>
                        <a:pt x="1170" y="349"/>
                        <a:pt x="1154" y="357"/>
                      </a:cubicBezTo>
                      <a:cubicBezTo>
                        <a:pt x="1138" y="365"/>
                        <a:pt x="1141" y="360"/>
                        <a:pt x="1119" y="370"/>
                      </a:cubicBezTo>
                      <a:cubicBezTo>
                        <a:pt x="1098" y="381"/>
                        <a:pt x="1103" y="378"/>
                        <a:pt x="1082" y="381"/>
                      </a:cubicBezTo>
                      <a:cubicBezTo>
                        <a:pt x="1082" y="381"/>
                        <a:pt x="1042" y="373"/>
                        <a:pt x="1018" y="365"/>
                      </a:cubicBezTo>
                      <a:cubicBezTo>
                        <a:pt x="994" y="357"/>
                        <a:pt x="1007" y="352"/>
                        <a:pt x="1002" y="341"/>
                      </a:cubicBezTo>
                      <a:cubicBezTo>
                        <a:pt x="997" y="330"/>
                        <a:pt x="986" y="341"/>
                        <a:pt x="986" y="341"/>
                      </a:cubicBezTo>
                      <a:cubicBezTo>
                        <a:pt x="986" y="341"/>
                        <a:pt x="986" y="341"/>
                        <a:pt x="898" y="402"/>
                      </a:cubicBezTo>
                      <a:cubicBezTo>
                        <a:pt x="810" y="464"/>
                        <a:pt x="898" y="402"/>
                        <a:pt x="882" y="429"/>
                      </a:cubicBezTo>
                      <a:cubicBezTo>
                        <a:pt x="866" y="456"/>
                        <a:pt x="882" y="429"/>
                        <a:pt x="871" y="435"/>
                      </a:cubicBezTo>
                      <a:cubicBezTo>
                        <a:pt x="861" y="441"/>
                        <a:pt x="863" y="448"/>
                        <a:pt x="847" y="464"/>
                      </a:cubicBezTo>
                      <a:cubicBezTo>
                        <a:pt x="831" y="480"/>
                        <a:pt x="847" y="464"/>
                        <a:pt x="829" y="466"/>
                      </a:cubicBezTo>
                      <a:cubicBezTo>
                        <a:pt x="810" y="469"/>
                        <a:pt x="802" y="458"/>
                        <a:pt x="794" y="442"/>
                      </a:cubicBezTo>
                      <a:cubicBezTo>
                        <a:pt x="786" y="426"/>
                        <a:pt x="775" y="442"/>
                        <a:pt x="757" y="442"/>
                      </a:cubicBezTo>
                      <a:cubicBezTo>
                        <a:pt x="738" y="442"/>
                        <a:pt x="757" y="442"/>
                        <a:pt x="738" y="445"/>
                      </a:cubicBezTo>
                      <a:cubicBezTo>
                        <a:pt x="719" y="448"/>
                        <a:pt x="725" y="453"/>
                        <a:pt x="687" y="472"/>
                      </a:cubicBezTo>
                      <a:cubicBezTo>
                        <a:pt x="650" y="490"/>
                        <a:pt x="693" y="485"/>
                        <a:pt x="687" y="498"/>
                      </a:cubicBezTo>
                      <a:cubicBezTo>
                        <a:pt x="682" y="512"/>
                        <a:pt x="687" y="520"/>
                        <a:pt x="687" y="520"/>
                      </a:cubicBezTo>
                      <a:cubicBezTo>
                        <a:pt x="687" y="520"/>
                        <a:pt x="687" y="520"/>
                        <a:pt x="666" y="530"/>
                      </a:cubicBezTo>
                      <a:cubicBezTo>
                        <a:pt x="645" y="541"/>
                        <a:pt x="666" y="530"/>
                        <a:pt x="650" y="546"/>
                      </a:cubicBezTo>
                      <a:cubicBezTo>
                        <a:pt x="634" y="562"/>
                        <a:pt x="639" y="544"/>
                        <a:pt x="629" y="546"/>
                      </a:cubicBezTo>
                      <a:cubicBezTo>
                        <a:pt x="618" y="549"/>
                        <a:pt x="621" y="557"/>
                        <a:pt x="608" y="573"/>
                      </a:cubicBezTo>
                      <a:cubicBezTo>
                        <a:pt x="596" y="589"/>
                        <a:pt x="602" y="592"/>
                        <a:pt x="591" y="621"/>
                      </a:cubicBezTo>
                      <a:cubicBezTo>
                        <a:pt x="581" y="650"/>
                        <a:pt x="591" y="621"/>
                        <a:pt x="605" y="671"/>
                      </a:cubicBezTo>
                      <a:cubicBezTo>
                        <a:pt x="618" y="722"/>
                        <a:pt x="591" y="671"/>
                        <a:pt x="591" y="671"/>
                      </a:cubicBezTo>
                      <a:cubicBezTo>
                        <a:pt x="591" y="671"/>
                        <a:pt x="562" y="677"/>
                        <a:pt x="549" y="672"/>
                      </a:cubicBezTo>
                      <a:cubicBezTo>
                        <a:pt x="535" y="666"/>
                        <a:pt x="549" y="672"/>
                        <a:pt x="519" y="671"/>
                      </a:cubicBezTo>
                      <a:cubicBezTo>
                        <a:pt x="490" y="671"/>
                        <a:pt x="479" y="626"/>
                        <a:pt x="463" y="626"/>
                      </a:cubicBezTo>
                      <a:cubicBezTo>
                        <a:pt x="447" y="626"/>
                        <a:pt x="463" y="626"/>
                        <a:pt x="410" y="647"/>
                      </a:cubicBezTo>
                      <a:cubicBezTo>
                        <a:pt x="357" y="668"/>
                        <a:pt x="399" y="650"/>
                        <a:pt x="381" y="661"/>
                      </a:cubicBezTo>
                      <a:cubicBezTo>
                        <a:pt x="362" y="672"/>
                        <a:pt x="370" y="666"/>
                        <a:pt x="341" y="688"/>
                      </a:cubicBezTo>
                      <a:cubicBezTo>
                        <a:pt x="311" y="709"/>
                        <a:pt x="341" y="688"/>
                        <a:pt x="306" y="698"/>
                      </a:cubicBezTo>
                      <a:cubicBezTo>
                        <a:pt x="271" y="709"/>
                        <a:pt x="279" y="701"/>
                        <a:pt x="266" y="713"/>
                      </a:cubicBezTo>
                      <a:cubicBezTo>
                        <a:pt x="253" y="725"/>
                        <a:pt x="255" y="706"/>
                        <a:pt x="239" y="693"/>
                      </a:cubicBezTo>
                      <a:cubicBezTo>
                        <a:pt x="223" y="680"/>
                        <a:pt x="239" y="693"/>
                        <a:pt x="234" y="680"/>
                      </a:cubicBezTo>
                      <a:cubicBezTo>
                        <a:pt x="229" y="667"/>
                        <a:pt x="229" y="666"/>
                        <a:pt x="223" y="653"/>
                      </a:cubicBezTo>
                      <a:cubicBezTo>
                        <a:pt x="218" y="640"/>
                        <a:pt x="202" y="653"/>
                        <a:pt x="202" y="653"/>
                      </a:cubicBezTo>
                      <a:cubicBezTo>
                        <a:pt x="202" y="653"/>
                        <a:pt x="202" y="653"/>
                        <a:pt x="162" y="669"/>
                      </a:cubicBezTo>
                      <a:cubicBezTo>
                        <a:pt x="122" y="685"/>
                        <a:pt x="162" y="669"/>
                        <a:pt x="141" y="694"/>
                      </a:cubicBezTo>
                      <a:cubicBezTo>
                        <a:pt x="119" y="720"/>
                        <a:pt x="114" y="712"/>
                        <a:pt x="114" y="712"/>
                      </a:cubicBezTo>
                      <a:cubicBezTo>
                        <a:pt x="114" y="712"/>
                        <a:pt x="77" y="709"/>
                        <a:pt x="58" y="685"/>
                      </a:cubicBezTo>
                      <a:cubicBezTo>
                        <a:pt x="39" y="661"/>
                        <a:pt x="10" y="698"/>
                        <a:pt x="10" y="698"/>
                      </a:cubicBezTo>
                      <a:cubicBezTo>
                        <a:pt x="10" y="698"/>
                        <a:pt x="5" y="706"/>
                        <a:pt x="0" y="716"/>
                      </a:cubicBezTo>
                      <a:cubicBezTo>
                        <a:pt x="13" y="722"/>
                        <a:pt x="13" y="722"/>
                        <a:pt x="13" y="722"/>
                      </a:cubicBezTo>
                      <a:cubicBezTo>
                        <a:pt x="23" y="744"/>
                        <a:pt x="39" y="760"/>
                        <a:pt x="39" y="760"/>
                      </a:cubicBezTo>
                      <a:close/>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1" name="Group 37"/>
              <p:cNvGrpSpPr>
                <a:grpSpLocks noChangeAspect="1"/>
              </p:cNvGrpSpPr>
              <p:nvPr/>
            </p:nvGrpSpPr>
            <p:grpSpPr bwMode="auto">
              <a:xfrm rot="11807619">
                <a:off x="5913812" y="3678849"/>
                <a:ext cx="1586378" cy="697146"/>
                <a:chOff x="991" y="1161"/>
                <a:chExt cx="4790" cy="2105"/>
              </a:xfrm>
            </p:grpSpPr>
            <p:sp>
              <p:nvSpPr>
                <p:cNvPr id="52" name="Freeform 38"/>
                <p:cNvSpPr>
                  <a:spLocks/>
                </p:cNvSpPr>
                <p:nvPr/>
              </p:nvSpPr>
              <p:spPr bwMode="auto">
                <a:xfrm>
                  <a:off x="3802" y="1957"/>
                  <a:ext cx="35" cy="15"/>
                </a:xfrm>
                <a:custGeom>
                  <a:avLst/>
                  <a:gdLst>
                    <a:gd name="T0" fmla="*/ 7 w 15"/>
                    <a:gd name="T1" fmla="*/ 0 h 6"/>
                    <a:gd name="T2" fmla="*/ 7 w 15"/>
                    <a:gd name="T3" fmla="*/ 0 h 6"/>
                  </a:gdLst>
                  <a:ahLst/>
                  <a:cxnLst>
                    <a:cxn ang="0">
                      <a:pos x="T0" y="T1"/>
                    </a:cxn>
                    <a:cxn ang="0">
                      <a:pos x="T2" y="T3"/>
                    </a:cxn>
                  </a:cxnLst>
                  <a:rect l="0" t="0" r="r" b="b"/>
                  <a:pathLst>
                    <a:path w="15" h="6">
                      <a:moveTo>
                        <a:pt x="7" y="0"/>
                      </a:moveTo>
                      <a:cubicBezTo>
                        <a:pt x="0" y="3"/>
                        <a:pt x="15" y="6"/>
                        <a:pt x="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39"/>
                <p:cNvSpPr>
                  <a:spLocks/>
                </p:cNvSpPr>
                <p:nvPr/>
              </p:nvSpPr>
              <p:spPr bwMode="auto">
                <a:xfrm>
                  <a:off x="5193" y="1483"/>
                  <a:ext cx="19" cy="0"/>
                </a:xfrm>
                <a:custGeom>
                  <a:avLst/>
                  <a:gdLst>
                    <a:gd name="T0" fmla="*/ 4 w 8"/>
                    <a:gd name="T1" fmla="*/ 0 w 8"/>
                    <a:gd name="T2" fmla="*/ 4 w 8"/>
                  </a:gdLst>
                  <a:ahLst/>
                  <a:cxnLst>
                    <a:cxn ang="0">
                      <a:pos x="T0" y="0"/>
                    </a:cxn>
                    <a:cxn ang="0">
                      <a:pos x="T1" y="0"/>
                    </a:cxn>
                    <a:cxn ang="0">
                      <a:pos x="T2" y="0"/>
                    </a:cxn>
                  </a:cxnLst>
                  <a:rect l="0" t="0" r="r" b="b"/>
                  <a:pathLst>
                    <a:path w="8">
                      <a:moveTo>
                        <a:pt x="4" y="0"/>
                      </a:moveTo>
                      <a:cubicBezTo>
                        <a:pt x="2" y="0"/>
                        <a:pt x="1" y="0"/>
                        <a:pt x="0" y="0"/>
                      </a:cubicBezTo>
                      <a:cubicBezTo>
                        <a:pt x="4" y="0"/>
                        <a:pt x="8" y="0"/>
                        <a:pt x="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40"/>
                <p:cNvSpPr>
                  <a:spLocks/>
                </p:cNvSpPr>
                <p:nvPr/>
              </p:nvSpPr>
              <p:spPr bwMode="auto">
                <a:xfrm>
                  <a:off x="5174" y="1483"/>
                  <a:ext cx="19" cy="2"/>
                </a:xfrm>
                <a:custGeom>
                  <a:avLst/>
                  <a:gdLst>
                    <a:gd name="T0" fmla="*/ 7 w 8"/>
                    <a:gd name="T1" fmla="*/ 1 h 1"/>
                    <a:gd name="T2" fmla="*/ 8 w 8"/>
                    <a:gd name="T3" fmla="*/ 0 h 1"/>
                    <a:gd name="T4" fmla="*/ 7 w 8"/>
                    <a:gd name="T5" fmla="*/ 1 h 1"/>
                  </a:gdLst>
                  <a:ahLst/>
                  <a:cxnLst>
                    <a:cxn ang="0">
                      <a:pos x="T0" y="T1"/>
                    </a:cxn>
                    <a:cxn ang="0">
                      <a:pos x="T2" y="T3"/>
                    </a:cxn>
                    <a:cxn ang="0">
                      <a:pos x="T4" y="T5"/>
                    </a:cxn>
                  </a:cxnLst>
                  <a:rect l="0" t="0" r="r" b="b"/>
                  <a:pathLst>
                    <a:path w="8" h="1">
                      <a:moveTo>
                        <a:pt x="7" y="1"/>
                      </a:moveTo>
                      <a:cubicBezTo>
                        <a:pt x="8" y="1"/>
                        <a:pt x="8" y="1"/>
                        <a:pt x="8" y="0"/>
                      </a:cubicBezTo>
                      <a:cubicBezTo>
                        <a:pt x="4" y="1"/>
                        <a:pt x="0" y="1"/>
                        <a:pt x="7"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41"/>
                <p:cNvSpPr>
                  <a:spLocks/>
                </p:cNvSpPr>
                <p:nvPr/>
              </p:nvSpPr>
              <p:spPr bwMode="auto">
                <a:xfrm>
                  <a:off x="991" y="1476"/>
                  <a:ext cx="4790" cy="1790"/>
                </a:xfrm>
                <a:custGeom>
                  <a:avLst/>
                  <a:gdLst>
                    <a:gd name="T0" fmla="*/ 2002 w 2028"/>
                    <a:gd name="T1" fmla="*/ 29 h 758"/>
                    <a:gd name="T2" fmla="*/ 1943 w 2028"/>
                    <a:gd name="T3" fmla="*/ 21 h 758"/>
                    <a:gd name="T4" fmla="*/ 1860 w 2028"/>
                    <a:gd name="T5" fmla="*/ 3 h 758"/>
                    <a:gd name="T6" fmla="*/ 1778 w 2028"/>
                    <a:gd name="T7" fmla="*/ 4 h 758"/>
                    <a:gd name="T8" fmla="*/ 1732 w 2028"/>
                    <a:gd name="T9" fmla="*/ 19 h 758"/>
                    <a:gd name="T10" fmla="*/ 1684 w 2028"/>
                    <a:gd name="T11" fmla="*/ 24 h 758"/>
                    <a:gd name="T12" fmla="*/ 1591 w 2028"/>
                    <a:gd name="T13" fmla="*/ 3 h 758"/>
                    <a:gd name="T14" fmla="*/ 1527 w 2028"/>
                    <a:gd name="T15" fmla="*/ 45 h 758"/>
                    <a:gd name="T16" fmla="*/ 1514 w 2028"/>
                    <a:gd name="T17" fmla="*/ 93 h 758"/>
                    <a:gd name="T18" fmla="*/ 1503 w 2028"/>
                    <a:gd name="T19" fmla="*/ 133 h 758"/>
                    <a:gd name="T20" fmla="*/ 1455 w 2028"/>
                    <a:gd name="T21" fmla="*/ 165 h 758"/>
                    <a:gd name="T22" fmla="*/ 1418 w 2028"/>
                    <a:gd name="T23" fmla="*/ 227 h 758"/>
                    <a:gd name="T24" fmla="*/ 1391 w 2028"/>
                    <a:gd name="T25" fmla="*/ 280 h 758"/>
                    <a:gd name="T26" fmla="*/ 1338 w 2028"/>
                    <a:gd name="T27" fmla="*/ 280 h 758"/>
                    <a:gd name="T28" fmla="*/ 1247 w 2028"/>
                    <a:gd name="T29" fmla="*/ 295 h 758"/>
                    <a:gd name="T30" fmla="*/ 1186 w 2028"/>
                    <a:gd name="T31" fmla="*/ 296 h 758"/>
                    <a:gd name="T32" fmla="*/ 1092 w 2028"/>
                    <a:gd name="T33" fmla="*/ 299 h 758"/>
                    <a:gd name="T34" fmla="*/ 1031 w 2028"/>
                    <a:gd name="T35" fmla="*/ 313 h 758"/>
                    <a:gd name="T36" fmla="*/ 972 w 2028"/>
                    <a:gd name="T37" fmla="*/ 349 h 758"/>
                    <a:gd name="T38" fmla="*/ 943 w 2028"/>
                    <a:gd name="T39" fmla="*/ 381 h 758"/>
                    <a:gd name="T40" fmla="*/ 930 w 2028"/>
                    <a:gd name="T41" fmla="*/ 416 h 758"/>
                    <a:gd name="T42" fmla="*/ 890 w 2028"/>
                    <a:gd name="T43" fmla="*/ 408 h 758"/>
                    <a:gd name="T44" fmla="*/ 847 w 2028"/>
                    <a:gd name="T45" fmla="*/ 421 h 758"/>
                    <a:gd name="T46" fmla="*/ 834 w 2028"/>
                    <a:gd name="T47" fmla="*/ 471 h 758"/>
                    <a:gd name="T48" fmla="*/ 762 w 2028"/>
                    <a:gd name="T49" fmla="*/ 477 h 758"/>
                    <a:gd name="T50" fmla="*/ 719 w 2028"/>
                    <a:gd name="T51" fmla="*/ 488 h 758"/>
                    <a:gd name="T52" fmla="*/ 700 w 2028"/>
                    <a:gd name="T53" fmla="*/ 536 h 758"/>
                    <a:gd name="T54" fmla="*/ 668 w 2028"/>
                    <a:gd name="T55" fmla="*/ 563 h 758"/>
                    <a:gd name="T56" fmla="*/ 647 w 2028"/>
                    <a:gd name="T57" fmla="*/ 603 h 758"/>
                    <a:gd name="T58" fmla="*/ 615 w 2028"/>
                    <a:gd name="T59" fmla="*/ 615 h 758"/>
                    <a:gd name="T60" fmla="*/ 546 w 2028"/>
                    <a:gd name="T61" fmla="*/ 615 h 758"/>
                    <a:gd name="T62" fmla="*/ 444 w 2028"/>
                    <a:gd name="T63" fmla="*/ 640 h 758"/>
                    <a:gd name="T64" fmla="*/ 367 w 2028"/>
                    <a:gd name="T65" fmla="*/ 635 h 758"/>
                    <a:gd name="T66" fmla="*/ 255 w 2028"/>
                    <a:gd name="T67" fmla="*/ 629 h 758"/>
                    <a:gd name="T68" fmla="*/ 156 w 2028"/>
                    <a:gd name="T69" fmla="*/ 653 h 758"/>
                    <a:gd name="T70" fmla="*/ 111 w 2028"/>
                    <a:gd name="T71" fmla="*/ 648 h 758"/>
                    <a:gd name="T72" fmla="*/ 52 w 2028"/>
                    <a:gd name="T73" fmla="*/ 627 h 758"/>
                    <a:gd name="T74" fmla="*/ 13 w 2028"/>
                    <a:gd name="T75" fmla="*/ 583 h 758"/>
                    <a:gd name="T76" fmla="*/ 2 w 2028"/>
                    <a:gd name="T77" fmla="*/ 637 h 758"/>
                    <a:gd name="T78" fmla="*/ 84 w 2028"/>
                    <a:gd name="T79" fmla="*/ 709 h 758"/>
                    <a:gd name="T80" fmla="*/ 234 w 2028"/>
                    <a:gd name="T81" fmla="*/ 733 h 758"/>
                    <a:gd name="T82" fmla="*/ 378 w 2028"/>
                    <a:gd name="T83" fmla="*/ 740 h 758"/>
                    <a:gd name="T84" fmla="*/ 487 w 2028"/>
                    <a:gd name="T85" fmla="*/ 707 h 758"/>
                    <a:gd name="T86" fmla="*/ 572 w 2028"/>
                    <a:gd name="T87" fmla="*/ 731 h 758"/>
                    <a:gd name="T88" fmla="*/ 652 w 2028"/>
                    <a:gd name="T89" fmla="*/ 699 h 758"/>
                    <a:gd name="T90" fmla="*/ 674 w 2028"/>
                    <a:gd name="T91" fmla="*/ 661 h 758"/>
                    <a:gd name="T92" fmla="*/ 727 w 2028"/>
                    <a:gd name="T93" fmla="*/ 589 h 758"/>
                    <a:gd name="T94" fmla="*/ 831 w 2028"/>
                    <a:gd name="T95" fmla="*/ 568 h 758"/>
                    <a:gd name="T96" fmla="*/ 943 w 2028"/>
                    <a:gd name="T97" fmla="*/ 539 h 758"/>
                    <a:gd name="T98" fmla="*/ 1036 w 2028"/>
                    <a:gd name="T99" fmla="*/ 504 h 758"/>
                    <a:gd name="T100" fmla="*/ 1100 w 2028"/>
                    <a:gd name="T101" fmla="*/ 400 h 758"/>
                    <a:gd name="T102" fmla="*/ 1175 w 2028"/>
                    <a:gd name="T103" fmla="*/ 355 h 758"/>
                    <a:gd name="T104" fmla="*/ 1346 w 2028"/>
                    <a:gd name="T105" fmla="*/ 371 h 758"/>
                    <a:gd name="T106" fmla="*/ 1444 w 2028"/>
                    <a:gd name="T107" fmla="*/ 325 h 758"/>
                    <a:gd name="T108" fmla="*/ 1500 w 2028"/>
                    <a:gd name="T109" fmla="*/ 251 h 758"/>
                    <a:gd name="T110" fmla="*/ 1607 w 2028"/>
                    <a:gd name="T111" fmla="*/ 208 h 758"/>
                    <a:gd name="T112" fmla="*/ 1679 w 2028"/>
                    <a:gd name="T113" fmla="*/ 163 h 758"/>
                    <a:gd name="T114" fmla="*/ 1711 w 2028"/>
                    <a:gd name="T115" fmla="*/ 117 h 758"/>
                    <a:gd name="T116" fmla="*/ 1791 w 2028"/>
                    <a:gd name="T117" fmla="*/ 91 h 758"/>
                    <a:gd name="T118" fmla="*/ 1895 w 2028"/>
                    <a:gd name="T119" fmla="*/ 88 h 758"/>
                    <a:gd name="T120" fmla="*/ 1959 w 2028"/>
                    <a:gd name="T121" fmla="*/ 59 h 758"/>
                    <a:gd name="T122" fmla="*/ 2015 w 2028"/>
                    <a:gd name="T123" fmla="*/ 3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8" h="758">
                      <a:moveTo>
                        <a:pt x="2015" y="35"/>
                      </a:moveTo>
                      <a:cubicBezTo>
                        <a:pt x="1996" y="35"/>
                        <a:pt x="2002" y="29"/>
                        <a:pt x="2002" y="29"/>
                      </a:cubicBezTo>
                      <a:cubicBezTo>
                        <a:pt x="2002" y="29"/>
                        <a:pt x="1975" y="24"/>
                        <a:pt x="1954" y="21"/>
                      </a:cubicBezTo>
                      <a:cubicBezTo>
                        <a:pt x="1932" y="19"/>
                        <a:pt x="1954" y="21"/>
                        <a:pt x="1943" y="21"/>
                      </a:cubicBezTo>
                      <a:cubicBezTo>
                        <a:pt x="1932" y="21"/>
                        <a:pt x="1887" y="1"/>
                        <a:pt x="1887" y="1"/>
                      </a:cubicBezTo>
                      <a:cubicBezTo>
                        <a:pt x="1887" y="1"/>
                        <a:pt x="1876" y="3"/>
                        <a:pt x="1860" y="3"/>
                      </a:cubicBezTo>
                      <a:cubicBezTo>
                        <a:pt x="1844" y="3"/>
                        <a:pt x="1836" y="0"/>
                        <a:pt x="1794" y="3"/>
                      </a:cubicBezTo>
                      <a:cubicBezTo>
                        <a:pt x="1786" y="3"/>
                        <a:pt x="1781" y="3"/>
                        <a:pt x="1778" y="4"/>
                      </a:cubicBezTo>
                      <a:cubicBezTo>
                        <a:pt x="1771" y="7"/>
                        <a:pt x="1766" y="16"/>
                        <a:pt x="1748" y="19"/>
                      </a:cubicBezTo>
                      <a:cubicBezTo>
                        <a:pt x="1727" y="21"/>
                        <a:pt x="1748" y="19"/>
                        <a:pt x="1732" y="19"/>
                      </a:cubicBezTo>
                      <a:cubicBezTo>
                        <a:pt x="1716" y="19"/>
                        <a:pt x="1719" y="24"/>
                        <a:pt x="1703" y="24"/>
                      </a:cubicBezTo>
                      <a:cubicBezTo>
                        <a:pt x="1687" y="24"/>
                        <a:pt x="1703" y="24"/>
                        <a:pt x="1684" y="24"/>
                      </a:cubicBezTo>
                      <a:cubicBezTo>
                        <a:pt x="1666" y="24"/>
                        <a:pt x="1655" y="13"/>
                        <a:pt x="1655" y="13"/>
                      </a:cubicBezTo>
                      <a:cubicBezTo>
                        <a:pt x="1655" y="13"/>
                        <a:pt x="1628" y="3"/>
                        <a:pt x="1591" y="3"/>
                      </a:cubicBezTo>
                      <a:cubicBezTo>
                        <a:pt x="1554" y="3"/>
                        <a:pt x="1527" y="16"/>
                        <a:pt x="1527" y="16"/>
                      </a:cubicBezTo>
                      <a:cubicBezTo>
                        <a:pt x="1527" y="45"/>
                        <a:pt x="1527" y="45"/>
                        <a:pt x="1527" y="45"/>
                      </a:cubicBezTo>
                      <a:cubicBezTo>
                        <a:pt x="1516" y="83"/>
                        <a:pt x="1516" y="83"/>
                        <a:pt x="1516" y="83"/>
                      </a:cubicBezTo>
                      <a:cubicBezTo>
                        <a:pt x="1516" y="83"/>
                        <a:pt x="1516" y="83"/>
                        <a:pt x="1514" y="93"/>
                      </a:cubicBezTo>
                      <a:cubicBezTo>
                        <a:pt x="1511" y="104"/>
                        <a:pt x="1514" y="104"/>
                        <a:pt x="1514" y="104"/>
                      </a:cubicBezTo>
                      <a:cubicBezTo>
                        <a:pt x="1514" y="104"/>
                        <a:pt x="1508" y="120"/>
                        <a:pt x="1503" y="133"/>
                      </a:cubicBezTo>
                      <a:cubicBezTo>
                        <a:pt x="1498" y="147"/>
                        <a:pt x="1503" y="133"/>
                        <a:pt x="1479" y="149"/>
                      </a:cubicBezTo>
                      <a:cubicBezTo>
                        <a:pt x="1455" y="165"/>
                        <a:pt x="1479" y="149"/>
                        <a:pt x="1455" y="165"/>
                      </a:cubicBezTo>
                      <a:cubicBezTo>
                        <a:pt x="1431" y="181"/>
                        <a:pt x="1455" y="165"/>
                        <a:pt x="1436" y="187"/>
                      </a:cubicBezTo>
                      <a:cubicBezTo>
                        <a:pt x="1418" y="208"/>
                        <a:pt x="1428" y="203"/>
                        <a:pt x="1418" y="227"/>
                      </a:cubicBezTo>
                      <a:cubicBezTo>
                        <a:pt x="1407" y="251"/>
                        <a:pt x="1412" y="237"/>
                        <a:pt x="1404" y="251"/>
                      </a:cubicBezTo>
                      <a:cubicBezTo>
                        <a:pt x="1396" y="264"/>
                        <a:pt x="1399" y="261"/>
                        <a:pt x="1391" y="280"/>
                      </a:cubicBezTo>
                      <a:cubicBezTo>
                        <a:pt x="1383" y="299"/>
                        <a:pt x="1380" y="277"/>
                        <a:pt x="1367" y="280"/>
                      </a:cubicBezTo>
                      <a:cubicBezTo>
                        <a:pt x="1354" y="283"/>
                        <a:pt x="1348" y="280"/>
                        <a:pt x="1338" y="280"/>
                      </a:cubicBezTo>
                      <a:cubicBezTo>
                        <a:pt x="1327" y="280"/>
                        <a:pt x="1303" y="283"/>
                        <a:pt x="1282" y="293"/>
                      </a:cubicBezTo>
                      <a:cubicBezTo>
                        <a:pt x="1260" y="304"/>
                        <a:pt x="1263" y="285"/>
                        <a:pt x="1247" y="295"/>
                      </a:cubicBezTo>
                      <a:cubicBezTo>
                        <a:pt x="1231" y="305"/>
                        <a:pt x="1228" y="288"/>
                        <a:pt x="1210" y="295"/>
                      </a:cubicBezTo>
                      <a:cubicBezTo>
                        <a:pt x="1191" y="302"/>
                        <a:pt x="1194" y="301"/>
                        <a:pt x="1186" y="296"/>
                      </a:cubicBezTo>
                      <a:cubicBezTo>
                        <a:pt x="1178" y="291"/>
                        <a:pt x="1162" y="304"/>
                        <a:pt x="1140" y="299"/>
                      </a:cubicBezTo>
                      <a:cubicBezTo>
                        <a:pt x="1119" y="293"/>
                        <a:pt x="1114" y="299"/>
                        <a:pt x="1092" y="299"/>
                      </a:cubicBezTo>
                      <a:cubicBezTo>
                        <a:pt x="1071" y="299"/>
                        <a:pt x="1076" y="301"/>
                        <a:pt x="1055" y="313"/>
                      </a:cubicBezTo>
                      <a:cubicBezTo>
                        <a:pt x="1034" y="325"/>
                        <a:pt x="1039" y="315"/>
                        <a:pt x="1031" y="313"/>
                      </a:cubicBezTo>
                      <a:cubicBezTo>
                        <a:pt x="1023" y="312"/>
                        <a:pt x="1010" y="333"/>
                        <a:pt x="1010" y="333"/>
                      </a:cubicBezTo>
                      <a:cubicBezTo>
                        <a:pt x="1010" y="333"/>
                        <a:pt x="991" y="344"/>
                        <a:pt x="972" y="349"/>
                      </a:cubicBezTo>
                      <a:cubicBezTo>
                        <a:pt x="954" y="355"/>
                        <a:pt x="972" y="349"/>
                        <a:pt x="959" y="355"/>
                      </a:cubicBezTo>
                      <a:cubicBezTo>
                        <a:pt x="946" y="360"/>
                        <a:pt x="954" y="368"/>
                        <a:pt x="943" y="381"/>
                      </a:cubicBezTo>
                      <a:cubicBezTo>
                        <a:pt x="932" y="395"/>
                        <a:pt x="943" y="404"/>
                        <a:pt x="943" y="404"/>
                      </a:cubicBezTo>
                      <a:cubicBezTo>
                        <a:pt x="943" y="404"/>
                        <a:pt x="938" y="411"/>
                        <a:pt x="930" y="416"/>
                      </a:cubicBezTo>
                      <a:cubicBezTo>
                        <a:pt x="922" y="421"/>
                        <a:pt x="916" y="416"/>
                        <a:pt x="906" y="408"/>
                      </a:cubicBezTo>
                      <a:cubicBezTo>
                        <a:pt x="895" y="400"/>
                        <a:pt x="890" y="408"/>
                        <a:pt x="890" y="408"/>
                      </a:cubicBezTo>
                      <a:cubicBezTo>
                        <a:pt x="890" y="408"/>
                        <a:pt x="890" y="408"/>
                        <a:pt x="882" y="408"/>
                      </a:cubicBezTo>
                      <a:cubicBezTo>
                        <a:pt x="874" y="408"/>
                        <a:pt x="860" y="413"/>
                        <a:pt x="847" y="421"/>
                      </a:cubicBezTo>
                      <a:cubicBezTo>
                        <a:pt x="834" y="429"/>
                        <a:pt x="847" y="448"/>
                        <a:pt x="847" y="448"/>
                      </a:cubicBezTo>
                      <a:cubicBezTo>
                        <a:pt x="847" y="448"/>
                        <a:pt x="847" y="448"/>
                        <a:pt x="834" y="471"/>
                      </a:cubicBezTo>
                      <a:cubicBezTo>
                        <a:pt x="820" y="494"/>
                        <a:pt x="818" y="477"/>
                        <a:pt x="791" y="477"/>
                      </a:cubicBezTo>
                      <a:cubicBezTo>
                        <a:pt x="764" y="477"/>
                        <a:pt x="791" y="477"/>
                        <a:pt x="762" y="477"/>
                      </a:cubicBezTo>
                      <a:cubicBezTo>
                        <a:pt x="732" y="477"/>
                        <a:pt x="762" y="477"/>
                        <a:pt x="740" y="472"/>
                      </a:cubicBezTo>
                      <a:cubicBezTo>
                        <a:pt x="719" y="467"/>
                        <a:pt x="719" y="488"/>
                        <a:pt x="719" y="488"/>
                      </a:cubicBezTo>
                      <a:cubicBezTo>
                        <a:pt x="719" y="488"/>
                        <a:pt x="719" y="488"/>
                        <a:pt x="714" y="501"/>
                      </a:cubicBezTo>
                      <a:cubicBezTo>
                        <a:pt x="708" y="515"/>
                        <a:pt x="711" y="515"/>
                        <a:pt x="700" y="536"/>
                      </a:cubicBezTo>
                      <a:cubicBezTo>
                        <a:pt x="690" y="557"/>
                        <a:pt x="700" y="536"/>
                        <a:pt x="671" y="555"/>
                      </a:cubicBezTo>
                      <a:cubicBezTo>
                        <a:pt x="642" y="573"/>
                        <a:pt x="671" y="555"/>
                        <a:pt x="668" y="563"/>
                      </a:cubicBezTo>
                      <a:cubicBezTo>
                        <a:pt x="666" y="571"/>
                        <a:pt x="655" y="581"/>
                        <a:pt x="655" y="581"/>
                      </a:cubicBezTo>
                      <a:cubicBezTo>
                        <a:pt x="655" y="581"/>
                        <a:pt x="655" y="581"/>
                        <a:pt x="647" y="603"/>
                      </a:cubicBezTo>
                      <a:cubicBezTo>
                        <a:pt x="639" y="624"/>
                        <a:pt x="647" y="603"/>
                        <a:pt x="639" y="615"/>
                      </a:cubicBezTo>
                      <a:cubicBezTo>
                        <a:pt x="631" y="628"/>
                        <a:pt x="631" y="619"/>
                        <a:pt x="615" y="615"/>
                      </a:cubicBezTo>
                      <a:cubicBezTo>
                        <a:pt x="599" y="612"/>
                        <a:pt x="602" y="619"/>
                        <a:pt x="567" y="615"/>
                      </a:cubicBezTo>
                      <a:cubicBezTo>
                        <a:pt x="532" y="612"/>
                        <a:pt x="556" y="616"/>
                        <a:pt x="546" y="615"/>
                      </a:cubicBezTo>
                      <a:cubicBezTo>
                        <a:pt x="535" y="614"/>
                        <a:pt x="511" y="624"/>
                        <a:pt x="492" y="629"/>
                      </a:cubicBezTo>
                      <a:cubicBezTo>
                        <a:pt x="474" y="635"/>
                        <a:pt x="492" y="629"/>
                        <a:pt x="444" y="640"/>
                      </a:cubicBezTo>
                      <a:cubicBezTo>
                        <a:pt x="396" y="651"/>
                        <a:pt x="418" y="640"/>
                        <a:pt x="386" y="637"/>
                      </a:cubicBezTo>
                      <a:cubicBezTo>
                        <a:pt x="354" y="635"/>
                        <a:pt x="375" y="637"/>
                        <a:pt x="367" y="635"/>
                      </a:cubicBezTo>
                      <a:cubicBezTo>
                        <a:pt x="359" y="632"/>
                        <a:pt x="330" y="629"/>
                        <a:pt x="330" y="629"/>
                      </a:cubicBezTo>
                      <a:cubicBezTo>
                        <a:pt x="330" y="629"/>
                        <a:pt x="295" y="629"/>
                        <a:pt x="255" y="629"/>
                      </a:cubicBezTo>
                      <a:cubicBezTo>
                        <a:pt x="215" y="629"/>
                        <a:pt x="244" y="629"/>
                        <a:pt x="196" y="640"/>
                      </a:cubicBezTo>
                      <a:cubicBezTo>
                        <a:pt x="148" y="651"/>
                        <a:pt x="175" y="651"/>
                        <a:pt x="156" y="653"/>
                      </a:cubicBezTo>
                      <a:cubicBezTo>
                        <a:pt x="138" y="656"/>
                        <a:pt x="156" y="653"/>
                        <a:pt x="132" y="648"/>
                      </a:cubicBezTo>
                      <a:cubicBezTo>
                        <a:pt x="108" y="643"/>
                        <a:pt x="132" y="648"/>
                        <a:pt x="111" y="648"/>
                      </a:cubicBezTo>
                      <a:cubicBezTo>
                        <a:pt x="90" y="648"/>
                        <a:pt x="82" y="627"/>
                        <a:pt x="82" y="627"/>
                      </a:cubicBezTo>
                      <a:cubicBezTo>
                        <a:pt x="52" y="627"/>
                        <a:pt x="52" y="627"/>
                        <a:pt x="52" y="627"/>
                      </a:cubicBezTo>
                      <a:cubicBezTo>
                        <a:pt x="52" y="627"/>
                        <a:pt x="36" y="611"/>
                        <a:pt x="26" y="589"/>
                      </a:cubicBezTo>
                      <a:cubicBezTo>
                        <a:pt x="13" y="583"/>
                        <a:pt x="13" y="583"/>
                        <a:pt x="13" y="583"/>
                      </a:cubicBezTo>
                      <a:cubicBezTo>
                        <a:pt x="7" y="595"/>
                        <a:pt x="0" y="611"/>
                        <a:pt x="2" y="619"/>
                      </a:cubicBezTo>
                      <a:cubicBezTo>
                        <a:pt x="4" y="632"/>
                        <a:pt x="2" y="619"/>
                        <a:pt x="2" y="637"/>
                      </a:cubicBezTo>
                      <a:cubicBezTo>
                        <a:pt x="2" y="656"/>
                        <a:pt x="15" y="651"/>
                        <a:pt x="44" y="672"/>
                      </a:cubicBezTo>
                      <a:cubicBezTo>
                        <a:pt x="74" y="693"/>
                        <a:pt x="55" y="685"/>
                        <a:pt x="84" y="709"/>
                      </a:cubicBezTo>
                      <a:cubicBezTo>
                        <a:pt x="84" y="709"/>
                        <a:pt x="122" y="728"/>
                        <a:pt x="188" y="733"/>
                      </a:cubicBezTo>
                      <a:cubicBezTo>
                        <a:pt x="255" y="739"/>
                        <a:pt x="188" y="733"/>
                        <a:pt x="234" y="733"/>
                      </a:cubicBezTo>
                      <a:cubicBezTo>
                        <a:pt x="279" y="733"/>
                        <a:pt x="255" y="704"/>
                        <a:pt x="255" y="704"/>
                      </a:cubicBezTo>
                      <a:cubicBezTo>
                        <a:pt x="255" y="704"/>
                        <a:pt x="298" y="723"/>
                        <a:pt x="378" y="740"/>
                      </a:cubicBezTo>
                      <a:cubicBezTo>
                        <a:pt x="458" y="758"/>
                        <a:pt x="391" y="741"/>
                        <a:pt x="426" y="725"/>
                      </a:cubicBezTo>
                      <a:cubicBezTo>
                        <a:pt x="460" y="709"/>
                        <a:pt x="460" y="709"/>
                        <a:pt x="487" y="707"/>
                      </a:cubicBezTo>
                      <a:cubicBezTo>
                        <a:pt x="514" y="704"/>
                        <a:pt x="522" y="712"/>
                        <a:pt x="556" y="732"/>
                      </a:cubicBezTo>
                      <a:cubicBezTo>
                        <a:pt x="591" y="752"/>
                        <a:pt x="572" y="731"/>
                        <a:pt x="572" y="731"/>
                      </a:cubicBezTo>
                      <a:cubicBezTo>
                        <a:pt x="572" y="731"/>
                        <a:pt x="588" y="733"/>
                        <a:pt x="604" y="731"/>
                      </a:cubicBezTo>
                      <a:cubicBezTo>
                        <a:pt x="620" y="728"/>
                        <a:pt x="604" y="731"/>
                        <a:pt x="652" y="699"/>
                      </a:cubicBezTo>
                      <a:cubicBezTo>
                        <a:pt x="700" y="667"/>
                        <a:pt x="652" y="699"/>
                        <a:pt x="666" y="680"/>
                      </a:cubicBezTo>
                      <a:cubicBezTo>
                        <a:pt x="679" y="661"/>
                        <a:pt x="674" y="661"/>
                        <a:pt x="674" y="661"/>
                      </a:cubicBezTo>
                      <a:cubicBezTo>
                        <a:pt x="674" y="661"/>
                        <a:pt x="679" y="648"/>
                        <a:pt x="690" y="627"/>
                      </a:cubicBezTo>
                      <a:cubicBezTo>
                        <a:pt x="700" y="605"/>
                        <a:pt x="714" y="605"/>
                        <a:pt x="727" y="589"/>
                      </a:cubicBezTo>
                      <a:cubicBezTo>
                        <a:pt x="740" y="573"/>
                        <a:pt x="727" y="589"/>
                        <a:pt x="746" y="584"/>
                      </a:cubicBezTo>
                      <a:cubicBezTo>
                        <a:pt x="764" y="578"/>
                        <a:pt x="778" y="573"/>
                        <a:pt x="831" y="568"/>
                      </a:cubicBezTo>
                      <a:cubicBezTo>
                        <a:pt x="884" y="563"/>
                        <a:pt x="852" y="568"/>
                        <a:pt x="895" y="555"/>
                      </a:cubicBezTo>
                      <a:cubicBezTo>
                        <a:pt x="938" y="541"/>
                        <a:pt x="895" y="555"/>
                        <a:pt x="943" y="539"/>
                      </a:cubicBezTo>
                      <a:cubicBezTo>
                        <a:pt x="991" y="523"/>
                        <a:pt x="983" y="528"/>
                        <a:pt x="999" y="523"/>
                      </a:cubicBezTo>
                      <a:cubicBezTo>
                        <a:pt x="1015" y="517"/>
                        <a:pt x="1018" y="517"/>
                        <a:pt x="1036" y="504"/>
                      </a:cubicBezTo>
                      <a:cubicBezTo>
                        <a:pt x="1055" y="491"/>
                        <a:pt x="1058" y="472"/>
                        <a:pt x="1058" y="472"/>
                      </a:cubicBezTo>
                      <a:cubicBezTo>
                        <a:pt x="1058" y="472"/>
                        <a:pt x="1082" y="421"/>
                        <a:pt x="1100" y="400"/>
                      </a:cubicBezTo>
                      <a:cubicBezTo>
                        <a:pt x="1119" y="379"/>
                        <a:pt x="1100" y="400"/>
                        <a:pt x="1119" y="376"/>
                      </a:cubicBezTo>
                      <a:cubicBezTo>
                        <a:pt x="1138" y="352"/>
                        <a:pt x="1138" y="368"/>
                        <a:pt x="1175" y="355"/>
                      </a:cubicBezTo>
                      <a:cubicBezTo>
                        <a:pt x="1212" y="341"/>
                        <a:pt x="1186" y="352"/>
                        <a:pt x="1231" y="352"/>
                      </a:cubicBezTo>
                      <a:cubicBezTo>
                        <a:pt x="1276" y="352"/>
                        <a:pt x="1231" y="352"/>
                        <a:pt x="1346" y="371"/>
                      </a:cubicBezTo>
                      <a:cubicBezTo>
                        <a:pt x="1460" y="389"/>
                        <a:pt x="1404" y="365"/>
                        <a:pt x="1404" y="365"/>
                      </a:cubicBezTo>
                      <a:cubicBezTo>
                        <a:pt x="1404" y="365"/>
                        <a:pt x="1420" y="357"/>
                        <a:pt x="1444" y="325"/>
                      </a:cubicBezTo>
                      <a:cubicBezTo>
                        <a:pt x="1468" y="293"/>
                        <a:pt x="1458" y="307"/>
                        <a:pt x="1468" y="288"/>
                      </a:cubicBezTo>
                      <a:cubicBezTo>
                        <a:pt x="1479" y="269"/>
                        <a:pt x="1500" y="251"/>
                        <a:pt x="1500" y="251"/>
                      </a:cubicBezTo>
                      <a:cubicBezTo>
                        <a:pt x="1500" y="251"/>
                        <a:pt x="1524" y="240"/>
                        <a:pt x="1583" y="216"/>
                      </a:cubicBezTo>
                      <a:cubicBezTo>
                        <a:pt x="1642" y="192"/>
                        <a:pt x="1583" y="216"/>
                        <a:pt x="1607" y="208"/>
                      </a:cubicBezTo>
                      <a:cubicBezTo>
                        <a:pt x="1631" y="200"/>
                        <a:pt x="1663" y="189"/>
                        <a:pt x="1663" y="189"/>
                      </a:cubicBezTo>
                      <a:cubicBezTo>
                        <a:pt x="1663" y="189"/>
                        <a:pt x="1671" y="179"/>
                        <a:pt x="1679" y="163"/>
                      </a:cubicBezTo>
                      <a:cubicBezTo>
                        <a:pt x="1687" y="147"/>
                        <a:pt x="1692" y="139"/>
                        <a:pt x="1692" y="139"/>
                      </a:cubicBezTo>
                      <a:cubicBezTo>
                        <a:pt x="1692" y="139"/>
                        <a:pt x="1706" y="125"/>
                        <a:pt x="1711" y="117"/>
                      </a:cubicBezTo>
                      <a:cubicBezTo>
                        <a:pt x="1716" y="109"/>
                        <a:pt x="1727" y="107"/>
                        <a:pt x="1740" y="99"/>
                      </a:cubicBezTo>
                      <a:cubicBezTo>
                        <a:pt x="1754" y="91"/>
                        <a:pt x="1756" y="96"/>
                        <a:pt x="1791" y="91"/>
                      </a:cubicBezTo>
                      <a:cubicBezTo>
                        <a:pt x="1826" y="85"/>
                        <a:pt x="1791" y="91"/>
                        <a:pt x="1850" y="91"/>
                      </a:cubicBezTo>
                      <a:cubicBezTo>
                        <a:pt x="1908" y="91"/>
                        <a:pt x="1868" y="91"/>
                        <a:pt x="1895" y="88"/>
                      </a:cubicBezTo>
                      <a:cubicBezTo>
                        <a:pt x="1922" y="85"/>
                        <a:pt x="1895" y="88"/>
                        <a:pt x="1916" y="77"/>
                      </a:cubicBezTo>
                      <a:cubicBezTo>
                        <a:pt x="1938" y="67"/>
                        <a:pt x="1930" y="69"/>
                        <a:pt x="1959" y="59"/>
                      </a:cubicBezTo>
                      <a:cubicBezTo>
                        <a:pt x="1988" y="48"/>
                        <a:pt x="1980" y="53"/>
                        <a:pt x="2004" y="45"/>
                      </a:cubicBezTo>
                      <a:cubicBezTo>
                        <a:pt x="2028" y="37"/>
                        <a:pt x="2015" y="35"/>
                        <a:pt x="2015" y="35"/>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42"/>
                <p:cNvSpPr>
                  <a:spLocks/>
                </p:cNvSpPr>
                <p:nvPr/>
              </p:nvSpPr>
              <p:spPr bwMode="auto">
                <a:xfrm>
                  <a:off x="1022" y="1161"/>
                  <a:ext cx="4729" cy="1864"/>
                </a:xfrm>
                <a:custGeom>
                  <a:avLst/>
                  <a:gdLst>
                    <a:gd name="T0" fmla="*/ 98 w 2002"/>
                    <a:gd name="T1" fmla="*/ 781 h 789"/>
                    <a:gd name="T2" fmla="*/ 183 w 2002"/>
                    <a:gd name="T3" fmla="*/ 773 h 789"/>
                    <a:gd name="T4" fmla="*/ 354 w 2002"/>
                    <a:gd name="T5" fmla="*/ 768 h 789"/>
                    <a:gd name="T6" fmla="*/ 479 w 2002"/>
                    <a:gd name="T7" fmla="*/ 762 h 789"/>
                    <a:gd name="T8" fmla="*/ 602 w 2002"/>
                    <a:gd name="T9" fmla="*/ 748 h 789"/>
                    <a:gd name="T10" fmla="*/ 642 w 2002"/>
                    <a:gd name="T11" fmla="*/ 714 h 789"/>
                    <a:gd name="T12" fmla="*/ 687 w 2002"/>
                    <a:gd name="T13" fmla="*/ 669 h 789"/>
                    <a:gd name="T14" fmla="*/ 727 w 2002"/>
                    <a:gd name="T15" fmla="*/ 605 h 789"/>
                    <a:gd name="T16" fmla="*/ 821 w 2002"/>
                    <a:gd name="T17" fmla="*/ 604 h 789"/>
                    <a:gd name="T18" fmla="*/ 869 w 2002"/>
                    <a:gd name="T19" fmla="*/ 541 h 789"/>
                    <a:gd name="T20" fmla="*/ 917 w 2002"/>
                    <a:gd name="T21" fmla="*/ 549 h 789"/>
                    <a:gd name="T22" fmla="*/ 946 w 2002"/>
                    <a:gd name="T23" fmla="*/ 488 h 789"/>
                    <a:gd name="T24" fmla="*/ 1018 w 2002"/>
                    <a:gd name="T25" fmla="*/ 446 h 789"/>
                    <a:gd name="T26" fmla="*/ 1127 w 2002"/>
                    <a:gd name="T27" fmla="*/ 432 h 789"/>
                    <a:gd name="T28" fmla="*/ 1234 w 2002"/>
                    <a:gd name="T29" fmla="*/ 428 h 789"/>
                    <a:gd name="T30" fmla="*/ 1354 w 2002"/>
                    <a:gd name="T31" fmla="*/ 413 h 789"/>
                    <a:gd name="T32" fmla="*/ 1405 w 2002"/>
                    <a:gd name="T33" fmla="*/ 360 h 789"/>
                    <a:gd name="T34" fmla="*/ 1466 w 2002"/>
                    <a:gd name="T35" fmla="*/ 282 h 789"/>
                    <a:gd name="T36" fmla="*/ 1501 w 2002"/>
                    <a:gd name="T37" fmla="*/ 226 h 789"/>
                    <a:gd name="T38" fmla="*/ 1514 w 2002"/>
                    <a:gd name="T39" fmla="*/ 149 h 789"/>
                    <a:gd name="T40" fmla="*/ 1671 w 2002"/>
                    <a:gd name="T41" fmla="*/ 157 h 789"/>
                    <a:gd name="T42" fmla="*/ 1735 w 2002"/>
                    <a:gd name="T43" fmla="*/ 152 h 789"/>
                    <a:gd name="T44" fmla="*/ 1770 w 2002"/>
                    <a:gd name="T45" fmla="*/ 136 h 789"/>
                    <a:gd name="T46" fmla="*/ 1781 w 2002"/>
                    <a:gd name="T47" fmla="*/ 136 h 789"/>
                    <a:gd name="T48" fmla="*/ 1930 w 2002"/>
                    <a:gd name="T49" fmla="*/ 154 h 789"/>
                    <a:gd name="T50" fmla="*/ 2002 w 2002"/>
                    <a:gd name="T51" fmla="*/ 168 h 789"/>
                    <a:gd name="T52" fmla="*/ 1879 w 2002"/>
                    <a:gd name="T53" fmla="*/ 40 h 789"/>
                    <a:gd name="T54" fmla="*/ 1754 w 2002"/>
                    <a:gd name="T55" fmla="*/ 45 h 789"/>
                    <a:gd name="T56" fmla="*/ 1501 w 2002"/>
                    <a:gd name="T57" fmla="*/ 32 h 789"/>
                    <a:gd name="T58" fmla="*/ 1397 w 2002"/>
                    <a:gd name="T59" fmla="*/ 80 h 789"/>
                    <a:gd name="T60" fmla="*/ 1345 w 2002"/>
                    <a:gd name="T61" fmla="*/ 146 h 789"/>
                    <a:gd name="T62" fmla="*/ 1341 w 2002"/>
                    <a:gd name="T63" fmla="*/ 330 h 789"/>
                    <a:gd name="T64" fmla="*/ 1184 w 2002"/>
                    <a:gd name="T65" fmla="*/ 337 h 789"/>
                    <a:gd name="T66" fmla="*/ 1154 w 2002"/>
                    <a:gd name="T67" fmla="*/ 357 h 789"/>
                    <a:gd name="T68" fmla="*/ 1018 w 2002"/>
                    <a:gd name="T69" fmla="*/ 365 h 789"/>
                    <a:gd name="T70" fmla="*/ 898 w 2002"/>
                    <a:gd name="T71" fmla="*/ 402 h 789"/>
                    <a:gd name="T72" fmla="*/ 847 w 2002"/>
                    <a:gd name="T73" fmla="*/ 464 h 789"/>
                    <a:gd name="T74" fmla="*/ 757 w 2002"/>
                    <a:gd name="T75" fmla="*/ 442 h 789"/>
                    <a:gd name="T76" fmla="*/ 687 w 2002"/>
                    <a:gd name="T77" fmla="*/ 498 h 789"/>
                    <a:gd name="T78" fmla="*/ 650 w 2002"/>
                    <a:gd name="T79" fmla="*/ 546 h 789"/>
                    <a:gd name="T80" fmla="*/ 591 w 2002"/>
                    <a:gd name="T81" fmla="*/ 621 h 789"/>
                    <a:gd name="T82" fmla="*/ 549 w 2002"/>
                    <a:gd name="T83" fmla="*/ 672 h 789"/>
                    <a:gd name="T84" fmla="*/ 410 w 2002"/>
                    <a:gd name="T85" fmla="*/ 647 h 789"/>
                    <a:gd name="T86" fmla="*/ 306 w 2002"/>
                    <a:gd name="T87" fmla="*/ 698 h 789"/>
                    <a:gd name="T88" fmla="*/ 234 w 2002"/>
                    <a:gd name="T89" fmla="*/ 680 h 789"/>
                    <a:gd name="T90" fmla="*/ 162 w 2002"/>
                    <a:gd name="T91" fmla="*/ 669 h 789"/>
                    <a:gd name="T92" fmla="*/ 58 w 2002"/>
                    <a:gd name="T93" fmla="*/ 685 h 789"/>
                    <a:gd name="T94" fmla="*/ 13 w 2002"/>
                    <a:gd name="T95" fmla="*/ 72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02" h="789">
                      <a:moveTo>
                        <a:pt x="39" y="760"/>
                      </a:moveTo>
                      <a:cubicBezTo>
                        <a:pt x="69" y="760"/>
                        <a:pt x="69" y="760"/>
                        <a:pt x="69" y="760"/>
                      </a:cubicBezTo>
                      <a:cubicBezTo>
                        <a:pt x="69" y="760"/>
                        <a:pt x="77" y="781"/>
                        <a:pt x="98" y="781"/>
                      </a:cubicBezTo>
                      <a:cubicBezTo>
                        <a:pt x="119" y="781"/>
                        <a:pt x="95" y="776"/>
                        <a:pt x="119" y="781"/>
                      </a:cubicBezTo>
                      <a:cubicBezTo>
                        <a:pt x="143" y="786"/>
                        <a:pt x="125" y="789"/>
                        <a:pt x="143" y="786"/>
                      </a:cubicBezTo>
                      <a:cubicBezTo>
                        <a:pt x="162" y="784"/>
                        <a:pt x="135" y="784"/>
                        <a:pt x="183" y="773"/>
                      </a:cubicBezTo>
                      <a:cubicBezTo>
                        <a:pt x="231" y="762"/>
                        <a:pt x="202" y="762"/>
                        <a:pt x="242" y="762"/>
                      </a:cubicBezTo>
                      <a:cubicBezTo>
                        <a:pt x="282" y="762"/>
                        <a:pt x="317" y="762"/>
                        <a:pt x="317" y="762"/>
                      </a:cubicBezTo>
                      <a:cubicBezTo>
                        <a:pt x="317" y="762"/>
                        <a:pt x="346" y="765"/>
                        <a:pt x="354" y="768"/>
                      </a:cubicBezTo>
                      <a:cubicBezTo>
                        <a:pt x="362" y="770"/>
                        <a:pt x="341" y="768"/>
                        <a:pt x="373" y="770"/>
                      </a:cubicBezTo>
                      <a:cubicBezTo>
                        <a:pt x="405" y="773"/>
                        <a:pt x="383" y="784"/>
                        <a:pt x="431" y="773"/>
                      </a:cubicBezTo>
                      <a:cubicBezTo>
                        <a:pt x="479" y="762"/>
                        <a:pt x="461" y="768"/>
                        <a:pt x="479" y="762"/>
                      </a:cubicBezTo>
                      <a:cubicBezTo>
                        <a:pt x="498" y="757"/>
                        <a:pt x="522" y="747"/>
                        <a:pt x="533" y="748"/>
                      </a:cubicBezTo>
                      <a:cubicBezTo>
                        <a:pt x="543" y="749"/>
                        <a:pt x="519" y="745"/>
                        <a:pt x="554" y="748"/>
                      </a:cubicBezTo>
                      <a:cubicBezTo>
                        <a:pt x="589" y="752"/>
                        <a:pt x="586" y="745"/>
                        <a:pt x="602" y="748"/>
                      </a:cubicBezTo>
                      <a:cubicBezTo>
                        <a:pt x="618" y="752"/>
                        <a:pt x="618" y="761"/>
                        <a:pt x="626" y="748"/>
                      </a:cubicBezTo>
                      <a:cubicBezTo>
                        <a:pt x="634" y="736"/>
                        <a:pt x="626" y="757"/>
                        <a:pt x="634" y="736"/>
                      </a:cubicBezTo>
                      <a:cubicBezTo>
                        <a:pt x="642" y="714"/>
                        <a:pt x="642" y="714"/>
                        <a:pt x="642" y="714"/>
                      </a:cubicBezTo>
                      <a:cubicBezTo>
                        <a:pt x="642" y="714"/>
                        <a:pt x="653" y="704"/>
                        <a:pt x="655" y="696"/>
                      </a:cubicBezTo>
                      <a:cubicBezTo>
                        <a:pt x="658" y="688"/>
                        <a:pt x="629" y="706"/>
                        <a:pt x="658" y="688"/>
                      </a:cubicBezTo>
                      <a:cubicBezTo>
                        <a:pt x="687" y="669"/>
                        <a:pt x="677" y="690"/>
                        <a:pt x="687" y="669"/>
                      </a:cubicBezTo>
                      <a:cubicBezTo>
                        <a:pt x="698" y="648"/>
                        <a:pt x="695" y="648"/>
                        <a:pt x="701" y="634"/>
                      </a:cubicBezTo>
                      <a:cubicBezTo>
                        <a:pt x="706" y="621"/>
                        <a:pt x="706" y="621"/>
                        <a:pt x="706" y="621"/>
                      </a:cubicBezTo>
                      <a:cubicBezTo>
                        <a:pt x="706" y="621"/>
                        <a:pt x="706" y="600"/>
                        <a:pt x="727" y="605"/>
                      </a:cubicBezTo>
                      <a:cubicBezTo>
                        <a:pt x="749" y="610"/>
                        <a:pt x="719" y="610"/>
                        <a:pt x="749" y="610"/>
                      </a:cubicBezTo>
                      <a:cubicBezTo>
                        <a:pt x="778" y="610"/>
                        <a:pt x="751" y="610"/>
                        <a:pt x="778" y="610"/>
                      </a:cubicBezTo>
                      <a:cubicBezTo>
                        <a:pt x="805" y="610"/>
                        <a:pt x="807" y="627"/>
                        <a:pt x="821" y="604"/>
                      </a:cubicBezTo>
                      <a:cubicBezTo>
                        <a:pt x="834" y="581"/>
                        <a:pt x="834" y="581"/>
                        <a:pt x="834" y="581"/>
                      </a:cubicBezTo>
                      <a:cubicBezTo>
                        <a:pt x="834" y="581"/>
                        <a:pt x="821" y="562"/>
                        <a:pt x="834" y="554"/>
                      </a:cubicBezTo>
                      <a:cubicBezTo>
                        <a:pt x="847" y="546"/>
                        <a:pt x="861" y="541"/>
                        <a:pt x="869" y="541"/>
                      </a:cubicBezTo>
                      <a:cubicBezTo>
                        <a:pt x="877" y="541"/>
                        <a:pt x="877" y="541"/>
                        <a:pt x="877" y="541"/>
                      </a:cubicBezTo>
                      <a:cubicBezTo>
                        <a:pt x="877" y="541"/>
                        <a:pt x="882" y="533"/>
                        <a:pt x="893" y="541"/>
                      </a:cubicBezTo>
                      <a:cubicBezTo>
                        <a:pt x="903" y="549"/>
                        <a:pt x="909" y="554"/>
                        <a:pt x="917" y="549"/>
                      </a:cubicBezTo>
                      <a:cubicBezTo>
                        <a:pt x="925" y="544"/>
                        <a:pt x="930" y="537"/>
                        <a:pt x="930" y="537"/>
                      </a:cubicBezTo>
                      <a:cubicBezTo>
                        <a:pt x="930" y="537"/>
                        <a:pt x="919" y="528"/>
                        <a:pt x="930" y="514"/>
                      </a:cubicBezTo>
                      <a:cubicBezTo>
                        <a:pt x="941" y="501"/>
                        <a:pt x="933" y="493"/>
                        <a:pt x="946" y="488"/>
                      </a:cubicBezTo>
                      <a:cubicBezTo>
                        <a:pt x="959" y="482"/>
                        <a:pt x="941" y="488"/>
                        <a:pt x="959" y="482"/>
                      </a:cubicBezTo>
                      <a:cubicBezTo>
                        <a:pt x="978" y="477"/>
                        <a:pt x="997" y="466"/>
                        <a:pt x="997" y="466"/>
                      </a:cubicBezTo>
                      <a:cubicBezTo>
                        <a:pt x="997" y="466"/>
                        <a:pt x="1010" y="445"/>
                        <a:pt x="1018" y="446"/>
                      </a:cubicBezTo>
                      <a:cubicBezTo>
                        <a:pt x="1026" y="448"/>
                        <a:pt x="1021" y="458"/>
                        <a:pt x="1042" y="446"/>
                      </a:cubicBezTo>
                      <a:cubicBezTo>
                        <a:pt x="1063" y="434"/>
                        <a:pt x="1058" y="432"/>
                        <a:pt x="1079" y="432"/>
                      </a:cubicBezTo>
                      <a:cubicBezTo>
                        <a:pt x="1101" y="432"/>
                        <a:pt x="1106" y="426"/>
                        <a:pt x="1127" y="432"/>
                      </a:cubicBezTo>
                      <a:cubicBezTo>
                        <a:pt x="1149" y="437"/>
                        <a:pt x="1165" y="424"/>
                        <a:pt x="1173" y="429"/>
                      </a:cubicBezTo>
                      <a:cubicBezTo>
                        <a:pt x="1181" y="434"/>
                        <a:pt x="1178" y="435"/>
                        <a:pt x="1197" y="428"/>
                      </a:cubicBezTo>
                      <a:cubicBezTo>
                        <a:pt x="1215" y="421"/>
                        <a:pt x="1218" y="438"/>
                        <a:pt x="1234" y="428"/>
                      </a:cubicBezTo>
                      <a:cubicBezTo>
                        <a:pt x="1250" y="418"/>
                        <a:pt x="1247" y="437"/>
                        <a:pt x="1269" y="426"/>
                      </a:cubicBezTo>
                      <a:cubicBezTo>
                        <a:pt x="1290" y="416"/>
                        <a:pt x="1314" y="413"/>
                        <a:pt x="1325" y="413"/>
                      </a:cubicBezTo>
                      <a:cubicBezTo>
                        <a:pt x="1335" y="413"/>
                        <a:pt x="1341" y="416"/>
                        <a:pt x="1354" y="413"/>
                      </a:cubicBezTo>
                      <a:cubicBezTo>
                        <a:pt x="1367" y="410"/>
                        <a:pt x="1370" y="432"/>
                        <a:pt x="1378" y="413"/>
                      </a:cubicBezTo>
                      <a:cubicBezTo>
                        <a:pt x="1386" y="394"/>
                        <a:pt x="1383" y="397"/>
                        <a:pt x="1391" y="384"/>
                      </a:cubicBezTo>
                      <a:cubicBezTo>
                        <a:pt x="1399" y="370"/>
                        <a:pt x="1394" y="384"/>
                        <a:pt x="1405" y="360"/>
                      </a:cubicBezTo>
                      <a:cubicBezTo>
                        <a:pt x="1415" y="336"/>
                        <a:pt x="1405" y="341"/>
                        <a:pt x="1423" y="320"/>
                      </a:cubicBezTo>
                      <a:cubicBezTo>
                        <a:pt x="1442" y="298"/>
                        <a:pt x="1418" y="314"/>
                        <a:pt x="1442" y="298"/>
                      </a:cubicBezTo>
                      <a:cubicBezTo>
                        <a:pt x="1466" y="282"/>
                        <a:pt x="1442" y="298"/>
                        <a:pt x="1466" y="282"/>
                      </a:cubicBezTo>
                      <a:cubicBezTo>
                        <a:pt x="1490" y="266"/>
                        <a:pt x="1485" y="280"/>
                        <a:pt x="1490" y="266"/>
                      </a:cubicBezTo>
                      <a:cubicBezTo>
                        <a:pt x="1495" y="253"/>
                        <a:pt x="1501" y="237"/>
                        <a:pt x="1501" y="237"/>
                      </a:cubicBezTo>
                      <a:cubicBezTo>
                        <a:pt x="1501" y="237"/>
                        <a:pt x="1498" y="237"/>
                        <a:pt x="1501" y="226"/>
                      </a:cubicBezTo>
                      <a:cubicBezTo>
                        <a:pt x="1503" y="216"/>
                        <a:pt x="1503" y="216"/>
                        <a:pt x="1503" y="216"/>
                      </a:cubicBezTo>
                      <a:cubicBezTo>
                        <a:pt x="1514" y="178"/>
                        <a:pt x="1514" y="178"/>
                        <a:pt x="1514" y="178"/>
                      </a:cubicBezTo>
                      <a:cubicBezTo>
                        <a:pt x="1514" y="149"/>
                        <a:pt x="1514" y="149"/>
                        <a:pt x="1514" y="149"/>
                      </a:cubicBezTo>
                      <a:cubicBezTo>
                        <a:pt x="1514" y="149"/>
                        <a:pt x="1541" y="136"/>
                        <a:pt x="1578" y="136"/>
                      </a:cubicBezTo>
                      <a:cubicBezTo>
                        <a:pt x="1615" y="136"/>
                        <a:pt x="1642" y="146"/>
                        <a:pt x="1642" y="146"/>
                      </a:cubicBezTo>
                      <a:cubicBezTo>
                        <a:pt x="1642" y="146"/>
                        <a:pt x="1653" y="157"/>
                        <a:pt x="1671" y="157"/>
                      </a:cubicBezTo>
                      <a:cubicBezTo>
                        <a:pt x="1690" y="157"/>
                        <a:pt x="1674" y="157"/>
                        <a:pt x="1690" y="157"/>
                      </a:cubicBezTo>
                      <a:cubicBezTo>
                        <a:pt x="1706" y="157"/>
                        <a:pt x="1703" y="152"/>
                        <a:pt x="1719" y="152"/>
                      </a:cubicBezTo>
                      <a:cubicBezTo>
                        <a:pt x="1735" y="152"/>
                        <a:pt x="1714" y="154"/>
                        <a:pt x="1735" y="152"/>
                      </a:cubicBezTo>
                      <a:cubicBezTo>
                        <a:pt x="1753" y="149"/>
                        <a:pt x="1758" y="140"/>
                        <a:pt x="1765" y="137"/>
                      </a:cubicBezTo>
                      <a:cubicBezTo>
                        <a:pt x="1758" y="137"/>
                        <a:pt x="1762" y="137"/>
                        <a:pt x="1766" y="136"/>
                      </a:cubicBezTo>
                      <a:cubicBezTo>
                        <a:pt x="1767" y="136"/>
                        <a:pt x="1768" y="136"/>
                        <a:pt x="1770" y="136"/>
                      </a:cubicBezTo>
                      <a:cubicBezTo>
                        <a:pt x="1774" y="136"/>
                        <a:pt x="1770" y="136"/>
                        <a:pt x="1766" y="136"/>
                      </a:cubicBezTo>
                      <a:cubicBezTo>
                        <a:pt x="1766" y="137"/>
                        <a:pt x="1766" y="137"/>
                        <a:pt x="1765" y="137"/>
                      </a:cubicBezTo>
                      <a:cubicBezTo>
                        <a:pt x="1768" y="136"/>
                        <a:pt x="1773" y="136"/>
                        <a:pt x="1781" y="136"/>
                      </a:cubicBezTo>
                      <a:cubicBezTo>
                        <a:pt x="1823" y="133"/>
                        <a:pt x="1831" y="136"/>
                        <a:pt x="1847" y="136"/>
                      </a:cubicBezTo>
                      <a:cubicBezTo>
                        <a:pt x="1863" y="136"/>
                        <a:pt x="1874" y="134"/>
                        <a:pt x="1874" y="134"/>
                      </a:cubicBezTo>
                      <a:cubicBezTo>
                        <a:pt x="1874" y="134"/>
                        <a:pt x="1919" y="154"/>
                        <a:pt x="1930" y="154"/>
                      </a:cubicBezTo>
                      <a:cubicBezTo>
                        <a:pt x="1941" y="154"/>
                        <a:pt x="1919" y="152"/>
                        <a:pt x="1941" y="154"/>
                      </a:cubicBezTo>
                      <a:cubicBezTo>
                        <a:pt x="1962" y="157"/>
                        <a:pt x="1989" y="162"/>
                        <a:pt x="1989" y="162"/>
                      </a:cubicBezTo>
                      <a:cubicBezTo>
                        <a:pt x="1989" y="162"/>
                        <a:pt x="1983" y="168"/>
                        <a:pt x="2002" y="168"/>
                      </a:cubicBezTo>
                      <a:cubicBezTo>
                        <a:pt x="2002" y="149"/>
                        <a:pt x="2002" y="149"/>
                        <a:pt x="2002" y="149"/>
                      </a:cubicBezTo>
                      <a:cubicBezTo>
                        <a:pt x="2002" y="149"/>
                        <a:pt x="1941" y="64"/>
                        <a:pt x="1917" y="58"/>
                      </a:cubicBezTo>
                      <a:cubicBezTo>
                        <a:pt x="1893" y="53"/>
                        <a:pt x="1903" y="50"/>
                        <a:pt x="1879" y="40"/>
                      </a:cubicBezTo>
                      <a:cubicBezTo>
                        <a:pt x="1855" y="29"/>
                        <a:pt x="1866" y="32"/>
                        <a:pt x="1829" y="17"/>
                      </a:cubicBezTo>
                      <a:cubicBezTo>
                        <a:pt x="1791" y="3"/>
                        <a:pt x="1818" y="18"/>
                        <a:pt x="1773" y="21"/>
                      </a:cubicBezTo>
                      <a:cubicBezTo>
                        <a:pt x="1727" y="24"/>
                        <a:pt x="1773" y="21"/>
                        <a:pt x="1754" y="45"/>
                      </a:cubicBezTo>
                      <a:cubicBezTo>
                        <a:pt x="1735" y="69"/>
                        <a:pt x="1701" y="72"/>
                        <a:pt x="1655" y="64"/>
                      </a:cubicBezTo>
                      <a:cubicBezTo>
                        <a:pt x="1610" y="56"/>
                        <a:pt x="1642" y="64"/>
                        <a:pt x="1629" y="64"/>
                      </a:cubicBezTo>
                      <a:cubicBezTo>
                        <a:pt x="1615" y="64"/>
                        <a:pt x="1615" y="64"/>
                        <a:pt x="1501" y="32"/>
                      </a:cubicBezTo>
                      <a:cubicBezTo>
                        <a:pt x="1386" y="0"/>
                        <a:pt x="1501" y="32"/>
                        <a:pt x="1474" y="32"/>
                      </a:cubicBezTo>
                      <a:cubicBezTo>
                        <a:pt x="1447" y="32"/>
                        <a:pt x="1458" y="42"/>
                        <a:pt x="1458" y="42"/>
                      </a:cubicBezTo>
                      <a:cubicBezTo>
                        <a:pt x="1458" y="42"/>
                        <a:pt x="1423" y="69"/>
                        <a:pt x="1397" y="80"/>
                      </a:cubicBezTo>
                      <a:cubicBezTo>
                        <a:pt x="1370" y="90"/>
                        <a:pt x="1397" y="80"/>
                        <a:pt x="1362" y="96"/>
                      </a:cubicBezTo>
                      <a:cubicBezTo>
                        <a:pt x="1327" y="112"/>
                        <a:pt x="1362" y="96"/>
                        <a:pt x="1346" y="104"/>
                      </a:cubicBezTo>
                      <a:cubicBezTo>
                        <a:pt x="1330" y="112"/>
                        <a:pt x="1354" y="120"/>
                        <a:pt x="1345" y="146"/>
                      </a:cubicBezTo>
                      <a:cubicBezTo>
                        <a:pt x="1335" y="173"/>
                        <a:pt x="1351" y="181"/>
                        <a:pt x="1344" y="208"/>
                      </a:cubicBezTo>
                      <a:cubicBezTo>
                        <a:pt x="1336" y="234"/>
                        <a:pt x="1351" y="234"/>
                        <a:pt x="1341" y="269"/>
                      </a:cubicBezTo>
                      <a:cubicBezTo>
                        <a:pt x="1330" y="304"/>
                        <a:pt x="1351" y="293"/>
                        <a:pt x="1341" y="330"/>
                      </a:cubicBezTo>
                      <a:cubicBezTo>
                        <a:pt x="1330" y="368"/>
                        <a:pt x="1311" y="341"/>
                        <a:pt x="1290" y="334"/>
                      </a:cubicBezTo>
                      <a:cubicBezTo>
                        <a:pt x="1269" y="326"/>
                        <a:pt x="1269" y="333"/>
                        <a:pt x="1213" y="334"/>
                      </a:cubicBezTo>
                      <a:cubicBezTo>
                        <a:pt x="1195" y="334"/>
                        <a:pt x="1187" y="335"/>
                        <a:pt x="1184" y="337"/>
                      </a:cubicBezTo>
                      <a:cubicBezTo>
                        <a:pt x="1192" y="343"/>
                        <a:pt x="1177" y="340"/>
                        <a:pt x="1184" y="337"/>
                      </a:cubicBezTo>
                      <a:cubicBezTo>
                        <a:pt x="1184" y="337"/>
                        <a:pt x="1184" y="336"/>
                        <a:pt x="1183" y="336"/>
                      </a:cubicBezTo>
                      <a:cubicBezTo>
                        <a:pt x="1170" y="326"/>
                        <a:pt x="1170" y="349"/>
                        <a:pt x="1154" y="357"/>
                      </a:cubicBezTo>
                      <a:cubicBezTo>
                        <a:pt x="1138" y="365"/>
                        <a:pt x="1141" y="360"/>
                        <a:pt x="1119" y="370"/>
                      </a:cubicBezTo>
                      <a:cubicBezTo>
                        <a:pt x="1098" y="381"/>
                        <a:pt x="1103" y="378"/>
                        <a:pt x="1082" y="381"/>
                      </a:cubicBezTo>
                      <a:cubicBezTo>
                        <a:pt x="1082" y="381"/>
                        <a:pt x="1042" y="373"/>
                        <a:pt x="1018" y="365"/>
                      </a:cubicBezTo>
                      <a:cubicBezTo>
                        <a:pt x="994" y="357"/>
                        <a:pt x="1007" y="352"/>
                        <a:pt x="1002" y="341"/>
                      </a:cubicBezTo>
                      <a:cubicBezTo>
                        <a:pt x="997" y="330"/>
                        <a:pt x="986" y="341"/>
                        <a:pt x="986" y="341"/>
                      </a:cubicBezTo>
                      <a:cubicBezTo>
                        <a:pt x="986" y="341"/>
                        <a:pt x="986" y="341"/>
                        <a:pt x="898" y="402"/>
                      </a:cubicBezTo>
                      <a:cubicBezTo>
                        <a:pt x="810" y="464"/>
                        <a:pt x="898" y="402"/>
                        <a:pt x="882" y="429"/>
                      </a:cubicBezTo>
                      <a:cubicBezTo>
                        <a:pt x="866" y="456"/>
                        <a:pt x="882" y="429"/>
                        <a:pt x="871" y="435"/>
                      </a:cubicBezTo>
                      <a:cubicBezTo>
                        <a:pt x="861" y="441"/>
                        <a:pt x="863" y="448"/>
                        <a:pt x="847" y="464"/>
                      </a:cubicBezTo>
                      <a:cubicBezTo>
                        <a:pt x="831" y="480"/>
                        <a:pt x="847" y="464"/>
                        <a:pt x="829" y="466"/>
                      </a:cubicBezTo>
                      <a:cubicBezTo>
                        <a:pt x="810" y="469"/>
                        <a:pt x="802" y="458"/>
                        <a:pt x="794" y="442"/>
                      </a:cubicBezTo>
                      <a:cubicBezTo>
                        <a:pt x="786" y="426"/>
                        <a:pt x="775" y="442"/>
                        <a:pt x="757" y="442"/>
                      </a:cubicBezTo>
                      <a:cubicBezTo>
                        <a:pt x="738" y="442"/>
                        <a:pt x="757" y="442"/>
                        <a:pt x="738" y="445"/>
                      </a:cubicBezTo>
                      <a:cubicBezTo>
                        <a:pt x="719" y="448"/>
                        <a:pt x="725" y="453"/>
                        <a:pt x="687" y="472"/>
                      </a:cubicBezTo>
                      <a:cubicBezTo>
                        <a:pt x="650" y="490"/>
                        <a:pt x="693" y="485"/>
                        <a:pt x="687" y="498"/>
                      </a:cubicBezTo>
                      <a:cubicBezTo>
                        <a:pt x="682" y="512"/>
                        <a:pt x="687" y="520"/>
                        <a:pt x="687" y="520"/>
                      </a:cubicBezTo>
                      <a:cubicBezTo>
                        <a:pt x="687" y="520"/>
                        <a:pt x="687" y="520"/>
                        <a:pt x="666" y="530"/>
                      </a:cubicBezTo>
                      <a:cubicBezTo>
                        <a:pt x="645" y="541"/>
                        <a:pt x="666" y="530"/>
                        <a:pt x="650" y="546"/>
                      </a:cubicBezTo>
                      <a:cubicBezTo>
                        <a:pt x="634" y="562"/>
                        <a:pt x="639" y="544"/>
                        <a:pt x="629" y="546"/>
                      </a:cubicBezTo>
                      <a:cubicBezTo>
                        <a:pt x="618" y="549"/>
                        <a:pt x="621" y="557"/>
                        <a:pt x="608" y="573"/>
                      </a:cubicBezTo>
                      <a:cubicBezTo>
                        <a:pt x="596" y="589"/>
                        <a:pt x="602" y="592"/>
                        <a:pt x="591" y="621"/>
                      </a:cubicBezTo>
                      <a:cubicBezTo>
                        <a:pt x="581" y="650"/>
                        <a:pt x="591" y="621"/>
                        <a:pt x="605" y="671"/>
                      </a:cubicBezTo>
                      <a:cubicBezTo>
                        <a:pt x="618" y="722"/>
                        <a:pt x="591" y="671"/>
                        <a:pt x="591" y="671"/>
                      </a:cubicBezTo>
                      <a:cubicBezTo>
                        <a:pt x="591" y="671"/>
                        <a:pt x="562" y="677"/>
                        <a:pt x="549" y="672"/>
                      </a:cubicBezTo>
                      <a:cubicBezTo>
                        <a:pt x="535" y="666"/>
                        <a:pt x="549" y="672"/>
                        <a:pt x="519" y="671"/>
                      </a:cubicBezTo>
                      <a:cubicBezTo>
                        <a:pt x="490" y="671"/>
                        <a:pt x="479" y="626"/>
                        <a:pt x="463" y="626"/>
                      </a:cubicBezTo>
                      <a:cubicBezTo>
                        <a:pt x="447" y="626"/>
                        <a:pt x="463" y="626"/>
                        <a:pt x="410" y="647"/>
                      </a:cubicBezTo>
                      <a:cubicBezTo>
                        <a:pt x="357" y="668"/>
                        <a:pt x="399" y="650"/>
                        <a:pt x="381" y="661"/>
                      </a:cubicBezTo>
                      <a:cubicBezTo>
                        <a:pt x="362" y="672"/>
                        <a:pt x="370" y="666"/>
                        <a:pt x="341" y="688"/>
                      </a:cubicBezTo>
                      <a:cubicBezTo>
                        <a:pt x="311" y="709"/>
                        <a:pt x="341" y="688"/>
                        <a:pt x="306" y="698"/>
                      </a:cubicBezTo>
                      <a:cubicBezTo>
                        <a:pt x="271" y="709"/>
                        <a:pt x="279" y="701"/>
                        <a:pt x="266" y="713"/>
                      </a:cubicBezTo>
                      <a:cubicBezTo>
                        <a:pt x="253" y="725"/>
                        <a:pt x="255" y="706"/>
                        <a:pt x="239" y="693"/>
                      </a:cubicBezTo>
                      <a:cubicBezTo>
                        <a:pt x="223" y="680"/>
                        <a:pt x="239" y="693"/>
                        <a:pt x="234" y="680"/>
                      </a:cubicBezTo>
                      <a:cubicBezTo>
                        <a:pt x="229" y="667"/>
                        <a:pt x="229" y="666"/>
                        <a:pt x="223" y="653"/>
                      </a:cubicBezTo>
                      <a:cubicBezTo>
                        <a:pt x="218" y="640"/>
                        <a:pt x="202" y="653"/>
                        <a:pt x="202" y="653"/>
                      </a:cubicBezTo>
                      <a:cubicBezTo>
                        <a:pt x="202" y="653"/>
                        <a:pt x="202" y="653"/>
                        <a:pt x="162" y="669"/>
                      </a:cubicBezTo>
                      <a:cubicBezTo>
                        <a:pt x="122" y="685"/>
                        <a:pt x="162" y="669"/>
                        <a:pt x="141" y="694"/>
                      </a:cubicBezTo>
                      <a:cubicBezTo>
                        <a:pt x="119" y="720"/>
                        <a:pt x="114" y="712"/>
                        <a:pt x="114" y="712"/>
                      </a:cubicBezTo>
                      <a:cubicBezTo>
                        <a:pt x="114" y="712"/>
                        <a:pt x="77" y="709"/>
                        <a:pt x="58" y="685"/>
                      </a:cubicBezTo>
                      <a:cubicBezTo>
                        <a:pt x="39" y="661"/>
                        <a:pt x="10" y="698"/>
                        <a:pt x="10" y="698"/>
                      </a:cubicBezTo>
                      <a:cubicBezTo>
                        <a:pt x="10" y="698"/>
                        <a:pt x="5" y="706"/>
                        <a:pt x="0" y="716"/>
                      </a:cubicBezTo>
                      <a:cubicBezTo>
                        <a:pt x="13" y="722"/>
                        <a:pt x="13" y="722"/>
                        <a:pt x="13" y="722"/>
                      </a:cubicBezTo>
                      <a:cubicBezTo>
                        <a:pt x="23" y="744"/>
                        <a:pt x="39" y="760"/>
                        <a:pt x="39" y="760"/>
                      </a:cubicBezTo>
                      <a:close/>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2" name="Group 61"/>
            <p:cNvGrpSpPr/>
            <p:nvPr/>
          </p:nvGrpSpPr>
          <p:grpSpPr>
            <a:xfrm>
              <a:off x="5807843" y="2425208"/>
              <a:ext cx="135579" cy="237329"/>
              <a:chOff x="457260" y="2002908"/>
              <a:chExt cx="622987" cy="1319527"/>
            </a:xfrm>
          </p:grpSpPr>
          <p:sp>
            <p:nvSpPr>
              <p:cNvPr id="63"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6" name="Group 65"/>
            <p:cNvGrpSpPr/>
            <p:nvPr/>
          </p:nvGrpSpPr>
          <p:grpSpPr>
            <a:xfrm>
              <a:off x="5519961" y="2425208"/>
              <a:ext cx="135579" cy="237329"/>
              <a:chOff x="457260" y="2002908"/>
              <a:chExt cx="622987" cy="1319527"/>
            </a:xfrm>
          </p:grpSpPr>
          <p:sp>
            <p:nvSpPr>
              <p:cNvPr id="67"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2" name="Group 71"/>
            <p:cNvGrpSpPr/>
            <p:nvPr/>
          </p:nvGrpSpPr>
          <p:grpSpPr>
            <a:xfrm>
              <a:off x="5621579" y="2374673"/>
              <a:ext cx="198502" cy="382220"/>
              <a:chOff x="457260" y="2002908"/>
              <a:chExt cx="622987" cy="1319527"/>
            </a:xfrm>
          </p:grpSpPr>
          <p:sp>
            <p:nvSpPr>
              <p:cNvPr id="73"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2"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3" name="Group 92"/>
            <p:cNvGrpSpPr/>
            <p:nvPr/>
          </p:nvGrpSpPr>
          <p:grpSpPr>
            <a:xfrm>
              <a:off x="6065281" y="2466336"/>
              <a:ext cx="135579" cy="237329"/>
              <a:chOff x="457260" y="2002908"/>
              <a:chExt cx="622987" cy="1319527"/>
            </a:xfrm>
          </p:grpSpPr>
          <p:sp>
            <p:nvSpPr>
              <p:cNvPr id="94"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7" name="Group 96"/>
            <p:cNvGrpSpPr/>
            <p:nvPr/>
          </p:nvGrpSpPr>
          <p:grpSpPr>
            <a:xfrm>
              <a:off x="5789336" y="2584044"/>
              <a:ext cx="135579" cy="237329"/>
              <a:chOff x="457260" y="2002908"/>
              <a:chExt cx="622987" cy="1319527"/>
            </a:xfrm>
          </p:grpSpPr>
          <p:sp>
            <p:nvSpPr>
              <p:cNvPr id="98"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p:cNvGrpSpPr/>
            <p:nvPr/>
          </p:nvGrpSpPr>
          <p:grpSpPr>
            <a:xfrm>
              <a:off x="5915216" y="2433201"/>
              <a:ext cx="198502" cy="382220"/>
              <a:chOff x="457260" y="2002908"/>
              <a:chExt cx="622987" cy="1319527"/>
            </a:xfrm>
          </p:grpSpPr>
          <p:sp>
            <p:nvSpPr>
              <p:cNvPr id="102"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31453501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106"/>
                                        </p:tgtEl>
                                        <p:attrNameLst>
                                          <p:attrName>style.visibility</p:attrName>
                                        </p:attrNameLst>
                                      </p:cBhvr>
                                      <p:to>
                                        <p:strVal val="visible"/>
                                      </p:to>
                                    </p:set>
                                    <p:animEffect transition="in" filter="wipe(left)">
                                      <p:cBhvr>
                                        <p:cTn id="21" dur="500"/>
                                        <p:tgtEl>
                                          <p:spTgt spid="106"/>
                                        </p:tgtEl>
                                      </p:cBhvr>
                                    </p:animEffect>
                                  </p:childTnLst>
                                </p:cTn>
                              </p:par>
                            </p:childTnLst>
                          </p:cTn>
                        </p:par>
                        <p:par>
                          <p:cTn id="22" fill="hold">
                            <p:stCondLst>
                              <p:cond delay="2000"/>
                            </p:stCondLst>
                            <p:childTnLst>
                              <p:par>
                                <p:cTn id="23" presetID="16" presetClass="entr" presetSubtype="37" fill="hold" nodeType="afterEffect">
                                  <p:stCondLst>
                                    <p:cond delay="0"/>
                                  </p:stCondLst>
                                  <p:childTnLst>
                                    <p:set>
                                      <p:cBhvr>
                                        <p:cTn id="24" dur="1" fill="hold">
                                          <p:stCondLst>
                                            <p:cond delay="0"/>
                                          </p:stCondLst>
                                        </p:cTn>
                                        <p:tgtEl>
                                          <p:spTgt spid="128"/>
                                        </p:tgtEl>
                                        <p:attrNameLst>
                                          <p:attrName>style.visibility</p:attrName>
                                        </p:attrNameLst>
                                      </p:cBhvr>
                                      <p:to>
                                        <p:strVal val="visible"/>
                                      </p:to>
                                    </p:set>
                                    <p:animEffect transition="in" filter="barn(outVertical)">
                                      <p:cBhvr>
                                        <p:cTn id="25" dur="500"/>
                                        <p:tgtEl>
                                          <p:spTgt spid="12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123"/>
                                        </p:tgtEl>
                                        <p:attrNameLst>
                                          <p:attrName>style.visibility</p:attrName>
                                        </p:attrNameLst>
                                      </p:cBhvr>
                                      <p:to>
                                        <p:strVal val="visible"/>
                                      </p:to>
                                    </p:set>
                                    <p:animEffect transition="in" filter="fade">
                                      <p:cBhvr>
                                        <p:cTn id="29" dur="500"/>
                                        <p:tgtEl>
                                          <p:spTgt spid="123"/>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68"/>
                                        </p:tgtEl>
                                        <p:attrNameLst>
                                          <p:attrName>style.visibility</p:attrName>
                                        </p:attrNameLst>
                                      </p:cBhvr>
                                      <p:to>
                                        <p:strVal val="visible"/>
                                      </p:to>
                                    </p:set>
                                    <p:animEffect transition="in" filter="wipe(up)">
                                      <p:cBhvr>
                                        <p:cTn id="34"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44</a:t>
              </a:r>
              <a:endParaRPr lang="en-US" sz="900" b="1" dirty="0">
                <a:solidFill>
                  <a:schemeClr val="bg1"/>
                </a:solidFill>
              </a:endParaRPr>
            </a:p>
          </p:txBody>
        </p:sp>
      </p:grpSp>
      <p:sp>
        <p:nvSpPr>
          <p:cNvPr id="11" name="Oval 10"/>
          <p:cNvSpPr/>
          <p:nvPr/>
        </p:nvSpPr>
        <p:spPr>
          <a:xfrm>
            <a:off x="4490065" y="3346923"/>
            <a:ext cx="163868" cy="164155"/>
          </a:xfrm>
          <a:prstGeom prst="ellipse">
            <a:avLst/>
          </a:prstGeom>
          <a:solidFill>
            <a:schemeClr val="accent3"/>
          </a:solidFill>
          <a:ln>
            <a:solidFill>
              <a:schemeClr val="tx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1" name="Straight Connector 70"/>
          <p:cNvCxnSpPr/>
          <p:nvPr/>
        </p:nvCxnSpPr>
        <p:spPr>
          <a:xfrm>
            <a:off x="4572000" y="0"/>
            <a:ext cx="0" cy="3295883"/>
          </a:xfrm>
          <a:prstGeom prst="line">
            <a:avLst/>
          </a:prstGeom>
          <a:ln w="28575">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5162779" y="3207603"/>
            <a:ext cx="2230818" cy="434660"/>
            <a:chOff x="4311374" y="1566366"/>
            <a:chExt cx="2453900" cy="477290"/>
          </a:xfrm>
        </p:grpSpPr>
        <p:grpSp>
          <p:nvGrpSpPr>
            <p:cNvPr id="76" name="Group 75"/>
            <p:cNvGrpSpPr/>
            <p:nvPr/>
          </p:nvGrpSpPr>
          <p:grpSpPr>
            <a:xfrm>
              <a:off x="4311374" y="1566366"/>
              <a:ext cx="1207783" cy="477290"/>
              <a:chOff x="4136766" y="1548236"/>
              <a:chExt cx="1207783" cy="477290"/>
            </a:xfrm>
          </p:grpSpPr>
          <p:grpSp>
            <p:nvGrpSpPr>
              <p:cNvPr id="83" name="Group 82"/>
              <p:cNvGrpSpPr/>
              <p:nvPr/>
            </p:nvGrpSpPr>
            <p:grpSpPr>
              <a:xfrm>
                <a:off x="4136766" y="1548236"/>
                <a:ext cx="477290" cy="477290"/>
                <a:chOff x="4323557" y="1902669"/>
                <a:chExt cx="477290" cy="477290"/>
              </a:xfrm>
            </p:grpSpPr>
            <p:sp>
              <p:nvSpPr>
                <p:cNvPr id="85" name="Oval 84"/>
                <p:cNvSpPr/>
                <p:nvPr/>
              </p:nvSpPr>
              <p:spPr>
                <a:xfrm>
                  <a:off x="4323557" y="1902669"/>
                  <a:ext cx="477290" cy="4772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grpSp>
              <p:nvGrpSpPr>
                <p:cNvPr id="86" name="Group 85"/>
                <p:cNvGrpSpPr/>
                <p:nvPr/>
              </p:nvGrpSpPr>
              <p:grpSpPr>
                <a:xfrm>
                  <a:off x="4493717" y="2003624"/>
                  <a:ext cx="136970" cy="287916"/>
                  <a:chOff x="6489762" y="1755581"/>
                  <a:chExt cx="85046" cy="216315"/>
                </a:xfrm>
                <a:solidFill>
                  <a:schemeClr val="bg1"/>
                </a:solidFill>
              </p:grpSpPr>
              <p:sp>
                <p:nvSpPr>
                  <p:cNvPr id="87" name="Freeform 12"/>
                  <p:cNvSpPr>
                    <a:spLocks/>
                  </p:cNvSpPr>
                  <p:nvPr/>
                </p:nvSpPr>
                <p:spPr bwMode="auto">
                  <a:xfrm>
                    <a:off x="6489762" y="1792558"/>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88" name="Oval 13"/>
                  <p:cNvSpPr>
                    <a:spLocks noChangeArrowheads="1"/>
                  </p:cNvSpPr>
                  <p:nvPr/>
                </p:nvSpPr>
                <p:spPr bwMode="auto">
                  <a:xfrm>
                    <a:off x="6515646" y="1755581"/>
                    <a:ext cx="33741" cy="33741"/>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grpSp>
          <p:sp>
            <p:nvSpPr>
              <p:cNvPr id="84" name="Content Placeholder 2"/>
              <p:cNvSpPr txBox="1">
                <a:spLocks/>
              </p:cNvSpPr>
              <p:nvPr/>
            </p:nvSpPr>
            <p:spPr>
              <a:xfrm>
                <a:off x="4566337"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88%</a:t>
                </a:r>
                <a:endParaRPr lang="en-US" sz="1050" b="1" dirty="0" smtClean="0">
                  <a:solidFill>
                    <a:schemeClr val="tx1"/>
                  </a:solidFill>
                </a:endParaRPr>
              </a:p>
            </p:txBody>
          </p:sp>
        </p:grpSp>
        <p:grpSp>
          <p:nvGrpSpPr>
            <p:cNvPr id="77" name="Group 76"/>
            <p:cNvGrpSpPr/>
            <p:nvPr/>
          </p:nvGrpSpPr>
          <p:grpSpPr>
            <a:xfrm>
              <a:off x="5540804" y="1566366"/>
              <a:ext cx="1224470" cy="477290"/>
              <a:chOff x="5344652" y="1548236"/>
              <a:chExt cx="1224470" cy="477290"/>
            </a:xfrm>
          </p:grpSpPr>
          <p:sp>
            <p:nvSpPr>
              <p:cNvPr id="78" name="Oval 77"/>
              <p:cNvSpPr/>
              <p:nvPr/>
            </p:nvSpPr>
            <p:spPr>
              <a:xfrm>
                <a:off x="5344652" y="1548236"/>
                <a:ext cx="477291" cy="4772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79" name="Content Placeholder 2"/>
              <p:cNvSpPr txBox="1">
                <a:spLocks/>
              </p:cNvSpPr>
              <p:nvPr/>
            </p:nvSpPr>
            <p:spPr>
              <a:xfrm>
                <a:off x="5790910"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a:solidFill>
                      <a:schemeClr val="tx1"/>
                    </a:solidFill>
                  </a:rPr>
                  <a:t>1</a:t>
                </a:r>
                <a:r>
                  <a:rPr lang="en-US" sz="1800" b="1" dirty="0" smtClean="0">
                    <a:solidFill>
                      <a:schemeClr val="tx1"/>
                    </a:solidFill>
                  </a:rPr>
                  <a:t>2%</a:t>
                </a:r>
                <a:endParaRPr lang="en-US" sz="1050" b="1" dirty="0" smtClean="0">
                  <a:solidFill>
                    <a:schemeClr val="tx1"/>
                  </a:solidFill>
                </a:endParaRPr>
              </a:p>
            </p:txBody>
          </p:sp>
          <p:grpSp>
            <p:nvGrpSpPr>
              <p:cNvPr id="80" name="Group 79"/>
              <p:cNvGrpSpPr/>
              <p:nvPr/>
            </p:nvGrpSpPr>
            <p:grpSpPr>
              <a:xfrm>
                <a:off x="5505006" y="1645174"/>
                <a:ext cx="156586" cy="279095"/>
                <a:chOff x="6999665" y="2485861"/>
                <a:chExt cx="97227" cy="209688"/>
              </a:xfrm>
              <a:solidFill>
                <a:schemeClr val="bg1"/>
              </a:solidFill>
            </p:grpSpPr>
            <p:sp>
              <p:nvSpPr>
                <p:cNvPr id="81" name="Oval 80"/>
                <p:cNvSpPr>
                  <a:spLocks noChangeArrowheads="1"/>
                </p:cNvSpPr>
                <p:nvPr/>
              </p:nvSpPr>
              <p:spPr bwMode="auto">
                <a:xfrm>
                  <a:off x="7032445" y="2485861"/>
                  <a:ext cx="30916" cy="31812"/>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82" name="Freeform 7"/>
                <p:cNvSpPr>
                  <a:spLocks/>
                </p:cNvSpPr>
                <p:nvPr/>
              </p:nvSpPr>
              <p:spPr bwMode="auto">
                <a:xfrm>
                  <a:off x="6999665" y="2523945"/>
                  <a:ext cx="97227" cy="171604"/>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grpSp>
      </p:grpSp>
      <p:grpSp>
        <p:nvGrpSpPr>
          <p:cNvPr id="89" name="Group 88"/>
          <p:cNvGrpSpPr/>
          <p:nvPr/>
        </p:nvGrpSpPr>
        <p:grpSpPr>
          <a:xfrm>
            <a:off x="5162779" y="3962015"/>
            <a:ext cx="2700627" cy="665059"/>
            <a:chOff x="6553200" y="2911156"/>
            <a:chExt cx="2029021" cy="498794"/>
          </a:xfrm>
        </p:grpSpPr>
        <p:sp>
          <p:nvSpPr>
            <p:cNvPr id="90" name="Content Placeholder 2"/>
            <p:cNvSpPr txBox="1">
              <a:spLocks/>
            </p:cNvSpPr>
            <p:nvPr/>
          </p:nvSpPr>
          <p:spPr>
            <a:xfrm>
              <a:off x="6809002" y="291115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tx1"/>
                  </a:solidFill>
                </a:rPr>
                <a:t>69% From Home</a:t>
              </a:r>
              <a:endParaRPr lang="en-US" sz="1000" b="1" dirty="0" smtClean="0">
                <a:solidFill>
                  <a:schemeClr val="tx1"/>
                </a:solidFill>
              </a:endParaRPr>
            </a:p>
          </p:txBody>
        </p:sp>
        <p:sp>
          <p:nvSpPr>
            <p:cNvPr id="91" name="Content Placeholder 2"/>
            <p:cNvSpPr txBox="1">
              <a:spLocks/>
            </p:cNvSpPr>
            <p:nvPr/>
          </p:nvSpPr>
          <p:spPr>
            <a:xfrm>
              <a:off x="6819955" y="3097676"/>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sp>
          <p:nvSpPr>
            <p:cNvPr id="107" name="Freeform 12"/>
            <p:cNvSpPr>
              <a:spLocks/>
            </p:cNvSpPr>
            <p:nvPr/>
          </p:nvSpPr>
          <p:spPr bwMode="auto">
            <a:xfrm>
              <a:off x="6553200" y="2975412"/>
              <a:ext cx="271992" cy="240269"/>
            </a:xfrm>
            <a:custGeom>
              <a:avLst/>
              <a:gdLst>
                <a:gd name="T0" fmla="*/ 359 w 367"/>
                <a:gd name="T1" fmla="*/ 169 h 324"/>
                <a:gd name="T2" fmla="*/ 199 w 367"/>
                <a:gd name="T3" fmla="*/ 8 h 324"/>
                <a:gd name="T4" fmla="*/ 169 w 367"/>
                <a:gd name="T5" fmla="*/ 8 h 324"/>
                <a:gd name="T6" fmla="*/ 8 w 367"/>
                <a:gd name="T7" fmla="*/ 169 h 324"/>
                <a:gd name="T8" fmla="*/ 15 w 367"/>
                <a:gd name="T9" fmla="*/ 184 h 324"/>
                <a:gd name="T10" fmla="*/ 49 w 367"/>
                <a:gd name="T11" fmla="*/ 184 h 324"/>
                <a:gd name="T12" fmla="*/ 49 w 367"/>
                <a:gd name="T13" fmla="*/ 308 h 324"/>
                <a:gd name="T14" fmla="*/ 65 w 367"/>
                <a:gd name="T15" fmla="*/ 324 h 324"/>
                <a:gd name="T16" fmla="*/ 143 w 367"/>
                <a:gd name="T17" fmla="*/ 324 h 324"/>
                <a:gd name="T18" fmla="*/ 143 w 367"/>
                <a:gd name="T19" fmla="*/ 200 h 324"/>
                <a:gd name="T20" fmla="*/ 225 w 367"/>
                <a:gd name="T21" fmla="*/ 200 h 324"/>
                <a:gd name="T22" fmla="*/ 225 w 367"/>
                <a:gd name="T23" fmla="*/ 324 h 324"/>
                <a:gd name="T24" fmla="*/ 306 w 367"/>
                <a:gd name="T25" fmla="*/ 324 h 324"/>
                <a:gd name="T26" fmla="*/ 319 w 367"/>
                <a:gd name="T27" fmla="*/ 308 h 324"/>
                <a:gd name="T28" fmla="*/ 319 w 367"/>
                <a:gd name="T29" fmla="*/ 184 h 324"/>
                <a:gd name="T30" fmla="*/ 352 w 367"/>
                <a:gd name="T31" fmla="*/ 184 h 324"/>
                <a:gd name="T32" fmla="*/ 359 w 367"/>
                <a:gd name="T33" fmla="*/ 16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324">
                  <a:moveTo>
                    <a:pt x="359" y="169"/>
                  </a:moveTo>
                  <a:cubicBezTo>
                    <a:pt x="199" y="8"/>
                    <a:pt x="199" y="8"/>
                    <a:pt x="199" y="8"/>
                  </a:cubicBezTo>
                  <a:cubicBezTo>
                    <a:pt x="190" y="0"/>
                    <a:pt x="177" y="0"/>
                    <a:pt x="169" y="8"/>
                  </a:cubicBezTo>
                  <a:cubicBezTo>
                    <a:pt x="8" y="169"/>
                    <a:pt x="8" y="169"/>
                    <a:pt x="8" y="169"/>
                  </a:cubicBezTo>
                  <a:cubicBezTo>
                    <a:pt x="0" y="177"/>
                    <a:pt x="3" y="184"/>
                    <a:pt x="15" y="184"/>
                  </a:cubicBezTo>
                  <a:cubicBezTo>
                    <a:pt x="49" y="184"/>
                    <a:pt x="49" y="184"/>
                    <a:pt x="49" y="184"/>
                  </a:cubicBezTo>
                  <a:cubicBezTo>
                    <a:pt x="49" y="308"/>
                    <a:pt x="49" y="308"/>
                    <a:pt x="49" y="308"/>
                  </a:cubicBezTo>
                  <a:cubicBezTo>
                    <a:pt x="49" y="317"/>
                    <a:pt x="49" y="324"/>
                    <a:pt x="65" y="324"/>
                  </a:cubicBezTo>
                  <a:cubicBezTo>
                    <a:pt x="143" y="324"/>
                    <a:pt x="143" y="324"/>
                    <a:pt x="143" y="324"/>
                  </a:cubicBezTo>
                  <a:cubicBezTo>
                    <a:pt x="143" y="200"/>
                    <a:pt x="143" y="200"/>
                    <a:pt x="143" y="200"/>
                  </a:cubicBezTo>
                  <a:cubicBezTo>
                    <a:pt x="225" y="200"/>
                    <a:pt x="225" y="200"/>
                    <a:pt x="225" y="200"/>
                  </a:cubicBezTo>
                  <a:cubicBezTo>
                    <a:pt x="225" y="324"/>
                    <a:pt x="225" y="324"/>
                    <a:pt x="225" y="324"/>
                  </a:cubicBezTo>
                  <a:cubicBezTo>
                    <a:pt x="306" y="324"/>
                    <a:pt x="306" y="324"/>
                    <a:pt x="306" y="324"/>
                  </a:cubicBezTo>
                  <a:cubicBezTo>
                    <a:pt x="319" y="324"/>
                    <a:pt x="319" y="317"/>
                    <a:pt x="319" y="308"/>
                  </a:cubicBezTo>
                  <a:cubicBezTo>
                    <a:pt x="319" y="184"/>
                    <a:pt x="319" y="184"/>
                    <a:pt x="319" y="184"/>
                  </a:cubicBezTo>
                  <a:cubicBezTo>
                    <a:pt x="352" y="184"/>
                    <a:pt x="352" y="184"/>
                    <a:pt x="352" y="184"/>
                  </a:cubicBezTo>
                  <a:cubicBezTo>
                    <a:pt x="364" y="184"/>
                    <a:pt x="367" y="177"/>
                    <a:pt x="359" y="16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3" name="Group 2"/>
          <p:cNvGrpSpPr/>
          <p:nvPr/>
        </p:nvGrpSpPr>
        <p:grpSpPr>
          <a:xfrm>
            <a:off x="5162779" y="1988403"/>
            <a:ext cx="3752621" cy="1037108"/>
            <a:chOff x="5105400" y="1491302"/>
            <a:chExt cx="2819400" cy="777831"/>
          </a:xfrm>
        </p:grpSpPr>
        <p:sp>
          <p:nvSpPr>
            <p:cNvPr id="143" name="Content Placeholder 2"/>
            <p:cNvSpPr txBox="1">
              <a:spLocks/>
            </p:cNvSpPr>
            <p:nvPr/>
          </p:nvSpPr>
          <p:spPr>
            <a:xfrm>
              <a:off x="5105400" y="1491302"/>
              <a:ext cx="2819400"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3600" dirty="0" smtClean="0">
                  <a:solidFill>
                    <a:schemeClr val="accent3"/>
                  </a:solidFill>
                  <a:latin typeface="+mj-lt"/>
                </a:rPr>
                <a:t>Australia</a:t>
              </a:r>
            </a:p>
          </p:txBody>
        </p:sp>
        <p:sp>
          <p:nvSpPr>
            <p:cNvPr id="117" name="Content Placeholder 2"/>
            <p:cNvSpPr txBox="1">
              <a:spLocks/>
            </p:cNvSpPr>
            <p:nvPr/>
          </p:nvSpPr>
          <p:spPr>
            <a:xfrm>
              <a:off x="5119151" y="1892774"/>
              <a:ext cx="2008599" cy="37635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grpSp>
      <p:cxnSp>
        <p:nvCxnSpPr>
          <p:cNvPr id="118" name="Straight Connector 117"/>
          <p:cNvCxnSpPr/>
          <p:nvPr/>
        </p:nvCxnSpPr>
        <p:spPr>
          <a:xfrm>
            <a:off x="5162779" y="3824020"/>
            <a:ext cx="2294938" cy="0"/>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728370" y="1869587"/>
            <a:ext cx="3624777" cy="3333975"/>
            <a:chOff x="1042916" y="1277166"/>
            <a:chExt cx="2995684" cy="2750530"/>
          </a:xfrm>
        </p:grpSpPr>
        <p:grpSp>
          <p:nvGrpSpPr>
            <p:cNvPr id="14" name="Group 13"/>
            <p:cNvGrpSpPr/>
            <p:nvPr/>
          </p:nvGrpSpPr>
          <p:grpSpPr>
            <a:xfrm>
              <a:off x="1042916" y="1277166"/>
              <a:ext cx="2995684" cy="2750530"/>
              <a:chOff x="4411935" y="3223277"/>
              <a:chExt cx="523293" cy="480469"/>
            </a:xfrm>
          </p:grpSpPr>
          <p:sp>
            <p:nvSpPr>
              <p:cNvPr id="70" name="Freeform 53"/>
              <p:cNvSpPr>
                <a:spLocks noChangeAspect="1"/>
              </p:cNvSpPr>
              <p:nvPr/>
            </p:nvSpPr>
            <p:spPr bwMode="gray">
              <a:xfrm>
                <a:off x="4820906" y="3653600"/>
                <a:ext cx="47144" cy="50146"/>
              </a:xfrm>
              <a:custGeom>
                <a:avLst/>
                <a:gdLst/>
                <a:ahLst/>
                <a:cxnLst>
                  <a:cxn ang="0">
                    <a:pos x="4" y="4"/>
                  </a:cxn>
                  <a:cxn ang="0">
                    <a:pos x="20" y="11"/>
                  </a:cxn>
                  <a:cxn ang="0">
                    <a:pos x="30" y="7"/>
                  </a:cxn>
                  <a:cxn ang="0">
                    <a:pos x="68" y="32"/>
                  </a:cxn>
                  <a:cxn ang="0">
                    <a:pos x="105" y="36"/>
                  </a:cxn>
                  <a:cxn ang="0">
                    <a:pos x="127" y="23"/>
                  </a:cxn>
                  <a:cxn ang="0">
                    <a:pos x="148" y="22"/>
                  </a:cxn>
                  <a:cxn ang="0">
                    <a:pos x="165" y="13"/>
                  </a:cxn>
                  <a:cxn ang="0">
                    <a:pos x="176" y="7"/>
                  </a:cxn>
                  <a:cxn ang="0">
                    <a:pos x="193" y="22"/>
                  </a:cxn>
                  <a:cxn ang="0">
                    <a:pos x="198" y="54"/>
                  </a:cxn>
                  <a:cxn ang="0">
                    <a:pos x="196" y="85"/>
                  </a:cxn>
                  <a:cxn ang="0">
                    <a:pos x="201" y="109"/>
                  </a:cxn>
                  <a:cxn ang="0">
                    <a:pos x="198" y="112"/>
                  </a:cxn>
                  <a:cxn ang="0">
                    <a:pos x="194" y="94"/>
                  </a:cxn>
                  <a:cxn ang="0">
                    <a:pos x="182" y="119"/>
                  </a:cxn>
                  <a:cxn ang="0">
                    <a:pos x="177" y="135"/>
                  </a:cxn>
                  <a:cxn ang="0">
                    <a:pos x="172" y="157"/>
                  </a:cxn>
                  <a:cxn ang="0">
                    <a:pos x="156" y="155"/>
                  </a:cxn>
                  <a:cxn ang="0">
                    <a:pos x="154" y="167"/>
                  </a:cxn>
                  <a:cxn ang="0">
                    <a:pos x="143" y="179"/>
                  </a:cxn>
                  <a:cxn ang="0">
                    <a:pos x="137" y="184"/>
                  </a:cxn>
                  <a:cxn ang="0">
                    <a:pos x="127" y="187"/>
                  </a:cxn>
                  <a:cxn ang="0">
                    <a:pos x="124" y="206"/>
                  </a:cxn>
                  <a:cxn ang="0">
                    <a:pos x="111" y="216"/>
                  </a:cxn>
                  <a:cxn ang="0">
                    <a:pos x="99" y="209"/>
                  </a:cxn>
                  <a:cxn ang="0">
                    <a:pos x="83" y="208"/>
                  </a:cxn>
                  <a:cxn ang="0">
                    <a:pos x="69" y="201"/>
                  </a:cxn>
                  <a:cxn ang="0">
                    <a:pos x="80" y="193"/>
                  </a:cxn>
                  <a:cxn ang="0">
                    <a:pos x="62" y="188"/>
                  </a:cxn>
                  <a:cxn ang="0">
                    <a:pos x="41" y="157"/>
                  </a:cxn>
                  <a:cxn ang="0">
                    <a:pos x="25" y="107"/>
                  </a:cxn>
                  <a:cxn ang="0">
                    <a:pos x="45" y="118"/>
                  </a:cxn>
                  <a:cxn ang="0">
                    <a:pos x="25" y="92"/>
                  </a:cxn>
                  <a:cxn ang="0">
                    <a:pos x="2" y="24"/>
                  </a:cxn>
                </a:cxnLst>
                <a:rect l="0" t="0" r="r" b="b"/>
                <a:pathLst>
                  <a:path w="201" h="216">
                    <a:moveTo>
                      <a:pt x="2" y="0"/>
                    </a:moveTo>
                    <a:lnTo>
                      <a:pt x="4" y="4"/>
                    </a:lnTo>
                    <a:lnTo>
                      <a:pt x="13" y="6"/>
                    </a:lnTo>
                    <a:lnTo>
                      <a:pt x="20" y="11"/>
                    </a:lnTo>
                    <a:lnTo>
                      <a:pt x="26" y="7"/>
                    </a:lnTo>
                    <a:lnTo>
                      <a:pt x="30" y="7"/>
                    </a:lnTo>
                    <a:lnTo>
                      <a:pt x="43" y="13"/>
                    </a:lnTo>
                    <a:lnTo>
                      <a:pt x="68" y="32"/>
                    </a:lnTo>
                    <a:lnTo>
                      <a:pt x="100" y="36"/>
                    </a:lnTo>
                    <a:lnTo>
                      <a:pt x="105" y="36"/>
                    </a:lnTo>
                    <a:lnTo>
                      <a:pt x="116" y="28"/>
                    </a:lnTo>
                    <a:lnTo>
                      <a:pt x="127" y="23"/>
                    </a:lnTo>
                    <a:lnTo>
                      <a:pt x="137" y="24"/>
                    </a:lnTo>
                    <a:lnTo>
                      <a:pt x="148" y="22"/>
                    </a:lnTo>
                    <a:lnTo>
                      <a:pt x="159" y="11"/>
                    </a:lnTo>
                    <a:lnTo>
                      <a:pt x="165" y="13"/>
                    </a:lnTo>
                    <a:lnTo>
                      <a:pt x="172" y="16"/>
                    </a:lnTo>
                    <a:lnTo>
                      <a:pt x="176" y="7"/>
                    </a:lnTo>
                    <a:lnTo>
                      <a:pt x="185" y="11"/>
                    </a:lnTo>
                    <a:lnTo>
                      <a:pt x="193" y="22"/>
                    </a:lnTo>
                    <a:lnTo>
                      <a:pt x="197" y="44"/>
                    </a:lnTo>
                    <a:lnTo>
                      <a:pt x="198" y="54"/>
                    </a:lnTo>
                    <a:lnTo>
                      <a:pt x="196" y="65"/>
                    </a:lnTo>
                    <a:lnTo>
                      <a:pt x="196" y="85"/>
                    </a:lnTo>
                    <a:lnTo>
                      <a:pt x="198" y="103"/>
                    </a:lnTo>
                    <a:lnTo>
                      <a:pt x="201" y="109"/>
                    </a:lnTo>
                    <a:lnTo>
                      <a:pt x="198" y="122"/>
                    </a:lnTo>
                    <a:lnTo>
                      <a:pt x="198" y="112"/>
                    </a:lnTo>
                    <a:lnTo>
                      <a:pt x="197" y="102"/>
                    </a:lnTo>
                    <a:lnTo>
                      <a:pt x="194" y="94"/>
                    </a:lnTo>
                    <a:lnTo>
                      <a:pt x="192" y="101"/>
                    </a:lnTo>
                    <a:lnTo>
                      <a:pt x="182" y="119"/>
                    </a:lnTo>
                    <a:lnTo>
                      <a:pt x="182" y="134"/>
                    </a:lnTo>
                    <a:lnTo>
                      <a:pt x="177" y="135"/>
                    </a:lnTo>
                    <a:lnTo>
                      <a:pt x="177" y="153"/>
                    </a:lnTo>
                    <a:lnTo>
                      <a:pt x="172" y="157"/>
                    </a:lnTo>
                    <a:lnTo>
                      <a:pt x="166" y="157"/>
                    </a:lnTo>
                    <a:lnTo>
                      <a:pt x="156" y="155"/>
                    </a:lnTo>
                    <a:lnTo>
                      <a:pt x="154" y="158"/>
                    </a:lnTo>
                    <a:lnTo>
                      <a:pt x="154" y="167"/>
                    </a:lnTo>
                    <a:lnTo>
                      <a:pt x="150" y="176"/>
                    </a:lnTo>
                    <a:lnTo>
                      <a:pt x="143" y="179"/>
                    </a:lnTo>
                    <a:lnTo>
                      <a:pt x="140" y="190"/>
                    </a:lnTo>
                    <a:lnTo>
                      <a:pt x="137" y="184"/>
                    </a:lnTo>
                    <a:lnTo>
                      <a:pt x="131" y="182"/>
                    </a:lnTo>
                    <a:lnTo>
                      <a:pt x="127" y="187"/>
                    </a:lnTo>
                    <a:lnTo>
                      <a:pt x="124" y="198"/>
                    </a:lnTo>
                    <a:lnTo>
                      <a:pt x="124" y="206"/>
                    </a:lnTo>
                    <a:lnTo>
                      <a:pt x="117" y="215"/>
                    </a:lnTo>
                    <a:lnTo>
                      <a:pt x="111" y="216"/>
                    </a:lnTo>
                    <a:lnTo>
                      <a:pt x="105" y="211"/>
                    </a:lnTo>
                    <a:lnTo>
                      <a:pt x="99" y="209"/>
                    </a:lnTo>
                    <a:lnTo>
                      <a:pt x="94" y="212"/>
                    </a:lnTo>
                    <a:lnTo>
                      <a:pt x="83" y="208"/>
                    </a:lnTo>
                    <a:lnTo>
                      <a:pt x="73" y="208"/>
                    </a:lnTo>
                    <a:lnTo>
                      <a:pt x="69" y="201"/>
                    </a:lnTo>
                    <a:lnTo>
                      <a:pt x="77" y="200"/>
                    </a:lnTo>
                    <a:lnTo>
                      <a:pt x="80" y="193"/>
                    </a:lnTo>
                    <a:lnTo>
                      <a:pt x="70" y="193"/>
                    </a:lnTo>
                    <a:lnTo>
                      <a:pt x="62" y="188"/>
                    </a:lnTo>
                    <a:lnTo>
                      <a:pt x="49" y="165"/>
                    </a:lnTo>
                    <a:lnTo>
                      <a:pt x="41" y="157"/>
                    </a:lnTo>
                    <a:lnTo>
                      <a:pt x="37" y="151"/>
                    </a:lnTo>
                    <a:lnTo>
                      <a:pt x="25" y="107"/>
                    </a:lnTo>
                    <a:lnTo>
                      <a:pt x="37" y="129"/>
                    </a:lnTo>
                    <a:lnTo>
                      <a:pt x="45" y="118"/>
                    </a:lnTo>
                    <a:lnTo>
                      <a:pt x="37" y="113"/>
                    </a:lnTo>
                    <a:lnTo>
                      <a:pt x="25" y="92"/>
                    </a:lnTo>
                    <a:lnTo>
                      <a:pt x="0" y="39"/>
                    </a:lnTo>
                    <a:lnTo>
                      <a:pt x="2" y="24"/>
                    </a:lnTo>
                    <a:lnTo>
                      <a:pt x="2" y="0"/>
                    </a:lnTo>
                    <a:close/>
                  </a:path>
                </a:pathLst>
              </a:custGeom>
              <a:solidFill>
                <a:schemeClr val="tx1"/>
              </a:solidFill>
              <a:ln w="3175" cap="flat" cmpd="sng">
                <a:noFill/>
                <a:prstDash val="solid"/>
                <a:round/>
                <a:headEnd type="none" w="med" len="med"/>
                <a:tailEnd type="none" w="med" len="med"/>
              </a:ln>
              <a:effectLst/>
            </p:spPr>
            <p:txBody>
              <a:bodyPr/>
              <a:lstStyle/>
              <a:p>
                <a:endParaRPr lang="en-US" dirty="0"/>
              </a:p>
            </p:txBody>
          </p:sp>
          <p:sp>
            <p:nvSpPr>
              <p:cNvPr id="72" name="Freeform 54"/>
              <p:cNvSpPr>
                <a:spLocks noChangeAspect="1"/>
              </p:cNvSpPr>
              <p:nvPr/>
            </p:nvSpPr>
            <p:spPr bwMode="gray">
              <a:xfrm>
                <a:off x="4411935" y="3223277"/>
                <a:ext cx="523293" cy="404666"/>
              </a:xfrm>
              <a:custGeom>
                <a:avLst/>
                <a:gdLst/>
                <a:ahLst/>
                <a:cxnLst>
                  <a:cxn ang="0">
                    <a:pos x="80" y="633"/>
                  </a:cxn>
                  <a:cxn ang="0">
                    <a:pos x="198" y="560"/>
                  </a:cxn>
                  <a:cxn ang="0">
                    <a:pos x="357" y="522"/>
                  </a:cxn>
                  <a:cxn ang="0">
                    <a:pos x="497" y="418"/>
                  </a:cxn>
                  <a:cxn ang="0">
                    <a:pos x="533" y="330"/>
                  </a:cxn>
                  <a:cxn ang="0">
                    <a:pos x="566" y="326"/>
                  </a:cxn>
                  <a:cxn ang="0">
                    <a:pos x="634" y="262"/>
                  </a:cxn>
                  <a:cxn ang="0">
                    <a:pos x="688" y="222"/>
                  </a:cxn>
                  <a:cxn ang="0">
                    <a:pos x="739" y="187"/>
                  </a:cxn>
                  <a:cxn ang="0">
                    <a:pos x="818" y="257"/>
                  </a:cxn>
                  <a:cxn ang="0">
                    <a:pos x="898" y="254"/>
                  </a:cxn>
                  <a:cxn ang="0">
                    <a:pos x="921" y="160"/>
                  </a:cxn>
                  <a:cxn ang="0">
                    <a:pos x="974" y="108"/>
                  </a:cxn>
                  <a:cxn ang="0">
                    <a:pos x="1045" y="48"/>
                  </a:cxn>
                  <a:cxn ang="0">
                    <a:pos x="1044" y="29"/>
                  </a:cxn>
                  <a:cxn ang="0">
                    <a:pos x="1116" y="65"/>
                  </a:cxn>
                  <a:cxn ang="0">
                    <a:pos x="1205" y="90"/>
                  </a:cxn>
                  <a:cxn ang="0">
                    <a:pos x="1264" y="90"/>
                  </a:cxn>
                  <a:cxn ang="0">
                    <a:pos x="1279" y="118"/>
                  </a:cxn>
                  <a:cxn ang="0">
                    <a:pos x="1243" y="165"/>
                  </a:cxn>
                  <a:cxn ang="0">
                    <a:pos x="1269" y="264"/>
                  </a:cxn>
                  <a:cxn ang="0">
                    <a:pos x="1384" y="339"/>
                  </a:cxn>
                  <a:cxn ang="0">
                    <a:pos x="1553" y="270"/>
                  </a:cxn>
                  <a:cxn ang="0">
                    <a:pos x="1575" y="72"/>
                  </a:cxn>
                  <a:cxn ang="0">
                    <a:pos x="1623" y="17"/>
                  </a:cxn>
                  <a:cxn ang="0">
                    <a:pos x="1667" y="171"/>
                  </a:cxn>
                  <a:cxn ang="0">
                    <a:pos x="1761" y="252"/>
                  </a:cxn>
                  <a:cxn ang="0">
                    <a:pos x="1806" y="416"/>
                  </a:cxn>
                  <a:cxn ang="0">
                    <a:pos x="1851" y="485"/>
                  </a:cxn>
                  <a:cxn ang="0">
                    <a:pos x="1954" y="540"/>
                  </a:cxn>
                  <a:cxn ang="0">
                    <a:pos x="1994" y="645"/>
                  </a:cxn>
                  <a:cxn ang="0">
                    <a:pos x="2054" y="661"/>
                  </a:cxn>
                  <a:cxn ang="0">
                    <a:pos x="2132" y="791"/>
                  </a:cxn>
                  <a:cxn ang="0">
                    <a:pos x="2191" y="911"/>
                  </a:cxn>
                  <a:cxn ang="0">
                    <a:pos x="2206" y="1090"/>
                  </a:cxn>
                  <a:cxn ang="0">
                    <a:pos x="2158" y="1285"/>
                  </a:cxn>
                  <a:cxn ang="0">
                    <a:pos x="2089" y="1365"/>
                  </a:cxn>
                  <a:cxn ang="0">
                    <a:pos x="2034" y="1506"/>
                  </a:cxn>
                  <a:cxn ang="0">
                    <a:pos x="2008" y="1625"/>
                  </a:cxn>
                  <a:cxn ang="0">
                    <a:pos x="1823" y="1705"/>
                  </a:cxn>
                  <a:cxn ang="0">
                    <a:pos x="1785" y="1704"/>
                  </a:cxn>
                  <a:cxn ang="0">
                    <a:pos x="1715" y="1661"/>
                  </a:cxn>
                  <a:cxn ang="0">
                    <a:pos x="1572" y="1674"/>
                  </a:cxn>
                  <a:cxn ang="0">
                    <a:pos x="1453" y="1530"/>
                  </a:cxn>
                  <a:cxn ang="0">
                    <a:pos x="1376" y="1406"/>
                  </a:cxn>
                  <a:cxn ang="0">
                    <a:pos x="1330" y="1443"/>
                  </a:cxn>
                  <a:cxn ang="0">
                    <a:pos x="1358" y="1317"/>
                  </a:cxn>
                  <a:cxn ang="0">
                    <a:pos x="1302" y="1370"/>
                  </a:cxn>
                  <a:cxn ang="0">
                    <a:pos x="1220" y="1433"/>
                  </a:cxn>
                  <a:cxn ang="0">
                    <a:pos x="1177" y="1335"/>
                  </a:cxn>
                  <a:cxn ang="0">
                    <a:pos x="1062" y="1253"/>
                  </a:cxn>
                  <a:cxn ang="0">
                    <a:pos x="779" y="1270"/>
                  </a:cxn>
                  <a:cxn ang="0">
                    <a:pos x="587" y="1354"/>
                  </a:cxn>
                  <a:cxn ang="0">
                    <a:pos x="419" y="1379"/>
                  </a:cxn>
                  <a:cxn ang="0">
                    <a:pos x="271" y="1452"/>
                  </a:cxn>
                  <a:cxn ang="0">
                    <a:pos x="130" y="1405"/>
                  </a:cxn>
                  <a:cxn ang="0">
                    <a:pos x="142" y="1286"/>
                  </a:cxn>
                  <a:cxn ang="0">
                    <a:pos x="66" y="1024"/>
                  </a:cxn>
                  <a:cxn ang="0">
                    <a:pos x="12" y="897"/>
                  </a:cxn>
                  <a:cxn ang="0">
                    <a:pos x="35" y="884"/>
                  </a:cxn>
                  <a:cxn ang="0">
                    <a:pos x="8" y="758"/>
                  </a:cxn>
                </a:cxnLst>
                <a:rect l="0" t="0" r="r" b="b"/>
                <a:pathLst>
                  <a:path w="2217" h="1736">
                    <a:moveTo>
                      <a:pt x="43" y="634"/>
                    </a:moveTo>
                    <a:lnTo>
                      <a:pt x="49" y="629"/>
                    </a:lnTo>
                    <a:lnTo>
                      <a:pt x="48" y="645"/>
                    </a:lnTo>
                    <a:lnTo>
                      <a:pt x="48" y="647"/>
                    </a:lnTo>
                    <a:lnTo>
                      <a:pt x="45" y="651"/>
                    </a:lnTo>
                    <a:lnTo>
                      <a:pt x="44" y="656"/>
                    </a:lnTo>
                    <a:lnTo>
                      <a:pt x="48" y="658"/>
                    </a:lnTo>
                    <a:lnTo>
                      <a:pt x="46" y="666"/>
                    </a:lnTo>
                    <a:lnTo>
                      <a:pt x="45" y="671"/>
                    </a:lnTo>
                    <a:lnTo>
                      <a:pt x="50" y="673"/>
                    </a:lnTo>
                    <a:lnTo>
                      <a:pt x="59" y="666"/>
                    </a:lnTo>
                    <a:lnTo>
                      <a:pt x="62" y="652"/>
                    </a:lnTo>
                    <a:lnTo>
                      <a:pt x="72" y="636"/>
                    </a:lnTo>
                    <a:lnTo>
                      <a:pt x="80" y="633"/>
                    </a:lnTo>
                    <a:lnTo>
                      <a:pt x="87" y="628"/>
                    </a:lnTo>
                    <a:lnTo>
                      <a:pt x="94" y="626"/>
                    </a:lnTo>
                    <a:lnTo>
                      <a:pt x="102" y="620"/>
                    </a:lnTo>
                    <a:lnTo>
                      <a:pt x="120" y="617"/>
                    </a:lnTo>
                    <a:lnTo>
                      <a:pt x="125" y="608"/>
                    </a:lnTo>
                    <a:lnTo>
                      <a:pt x="132" y="601"/>
                    </a:lnTo>
                    <a:lnTo>
                      <a:pt x="140" y="596"/>
                    </a:lnTo>
                    <a:lnTo>
                      <a:pt x="146" y="586"/>
                    </a:lnTo>
                    <a:lnTo>
                      <a:pt x="161" y="580"/>
                    </a:lnTo>
                    <a:lnTo>
                      <a:pt x="167" y="575"/>
                    </a:lnTo>
                    <a:lnTo>
                      <a:pt x="174" y="571"/>
                    </a:lnTo>
                    <a:lnTo>
                      <a:pt x="191" y="559"/>
                    </a:lnTo>
                    <a:lnTo>
                      <a:pt x="195" y="558"/>
                    </a:lnTo>
                    <a:lnTo>
                      <a:pt x="198" y="560"/>
                    </a:lnTo>
                    <a:lnTo>
                      <a:pt x="214" y="561"/>
                    </a:lnTo>
                    <a:lnTo>
                      <a:pt x="222" y="564"/>
                    </a:lnTo>
                    <a:lnTo>
                      <a:pt x="232" y="565"/>
                    </a:lnTo>
                    <a:lnTo>
                      <a:pt x="241" y="564"/>
                    </a:lnTo>
                    <a:lnTo>
                      <a:pt x="249" y="561"/>
                    </a:lnTo>
                    <a:lnTo>
                      <a:pt x="260" y="553"/>
                    </a:lnTo>
                    <a:lnTo>
                      <a:pt x="270" y="547"/>
                    </a:lnTo>
                    <a:lnTo>
                      <a:pt x="280" y="544"/>
                    </a:lnTo>
                    <a:lnTo>
                      <a:pt x="291" y="544"/>
                    </a:lnTo>
                    <a:lnTo>
                      <a:pt x="301" y="542"/>
                    </a:lnTo>
                    <a:lnTo>
                      <a:pt x="322" y="522"/>
                    </a:lnTo>
                    <a:lnTo>
                      <a:pt x="335" y="522"/>
                    </a:lnTo>
                    <a:lnTo>
                      <a:pt x="345" y="527"/>
                    </a:lnTo>
                    <a:lnTo>
                      <a:pt x="357" y="522"/>
                    </a:lnTo>
                    <a:lnTo>
                      <a:pt x="370" y="522"/>
                    </a:lnTo>
                    <a:lnTo>
                      <a:pt x="378" y="520"/>
                    </a:lnTo>
                    <a:lnTo>
                      <a:pt x="388" y="515"/>
                    </a:lnTo>
                    <a:lnTo>
                      <a:pt x="413" y="510"/>
                    </a:lnTo>
                    <a:lnTo>
                      <a:pt x="424" y="504"/>
                    </a:lnTo>
                    <a:lnTo>
                      <a:pt x="432" y="499"/>
                    </a:lnTo>
                    <a:lnTo>
                      <a:pt x="454" y="478"/>
                    </a:lnTo>
                    <a:lnTo>
                      <a:pt x="458" y="470"/>
                    </a:lnTo>
                    <a:lnTo>
                      <a:pt x="459" y="461"/>
                    </a:lnTo>
                    <a:lnTo>
                      <a:pt x="467" y="450"/>
                    </a:lnTo>
                    <a:lnTo>
                      <a:pt x="469" y="445"/>
                    </a:lnTo>
                    <a:lnTo>
                      <a:pt x="469" y="439"/>
                    </a:lnTo>
                    <a:lnTo>
                      <a:pt x="476" y="440"/>
                    </a:lnTo>
                    <a:lnTo>
                      <a:pt x="497" y="418"/>
                    </a:lnTo>
                    <a:lnTo>
                      <a:pt x="500" y="413"/>
                    </a:lnTo>
                    <a:lnTo>
                      <a:pt x="497" y="410"/>
                    </a:lnTo>
                    <a:lnTo>
                      <a:pt x="490" y="381"/>
                    </a:lnTo>
                    <a:lnTo>
                      <a:pt x="491" y="369"/>
                    </a:lnTo>
                    <a:lnTo>
                      <a:pt x="499" y="355"/>
                    </a:lnTo>
                    <a:lnTo>
                      <a:pt x="502" y="353"/>
                    </a:lnTo>
                    <a:lnTo>
                      <a:pt x="508" y="353"/>
                    </a:lnTo>
                    <a:lnTo>
                      <a:pt x="512" y="345"/>
                    </a:lnTo>
                    <a:lnTo>
                      <a:pt x="521" y="338"/>
                    </a:lnTo>
                    <a:lnTo>
                      <a:pt x="524" y="338"/>
                    </a:lnTo>
                    <a:lnTo>
                      <a:pt x="523" y="333"/>
                    </a:lnTo>
                    <a:lnTo>
                      <a:pt x="528" y="322"/>
                    </a:lnTo>
                    <a:lnTo>
                      <a:pt x="530" y="321"/>
                    </a:lnTo>
                    <a:lnTo>
                      <a:pt x="533" y="330"/>
                    </a:lnTo>
                    <a:lnTo>
                      <a:pt x="537" y="337"/>
                    </a:lnTo>
                    <a:lnTo>
                      <a:pt x="543" y="353"/>
                    </a:lnTo>
                    <a:lnTo>
                      <a:pt x="549" y="365"/>
                    </a:lnTo>
                    <a:lnTo>
                      <a:pt x="555" y="372"/>
                    </a:lnTo>
                    <a:lnTo>
                      <a:pt x="560" y="381"/>
                    </a:lnTo>
                    <a:lnTo>
                      <a:pt x="564" y="386"/>
                    </a:lnTo>
                    <a:lnTo>
                      <a:pt x="569" y="375"/>
                    </a:lnTo>
                    <a:lnTo>
                      <a:pt x="569" y="360"/>
                    </a:lnTo>
                    <a:lnTo>
                      <a:pt x="571" y="360"/>
                    </a:lnTo>
                    <a:lnTo>
                      <a:pt x="578" y="359"/>
                    </a:lnTo>
                    <a:lnTo>
                      <a:pt x="576" y="346"/>
                    </a:lnTo>
                    <a:lnTo>
                      <a:pt x="570" y="335"/>
                    </a:lnTo>
                    <a:lnTo>
                      <a:pt x="564" y="330"/>
                    </a:lnTo>
                    <a:lnTo>
                      <a:pt x="566" y="326"/>
                    </a:lnTo>
                    <a:lnTo>
                      <a:pt x="565" y="310"/>
                    </a:lnTo>
                    <a:lnTo>
                      <a:pt x="570" y="305"/>
                    </a:lnTo>
                    <a:lnTo>
                      <a:pt x="580" y="310"/>
                    </a:lnTo>
                    <a:lnTo>
                      <a:pt x="588" y="308"/>
                    </a:lnTo>
                    <a:lnTo>
                      <a:pt x="601" y="324"/>
                    </a:lnTo>
                    <a:lnTo>
                      <a:pt x="618" y="327"/>
                    </a:lnTo>
                    <a:lnTo>
                      <a:pt x="619" y="319"/>
                    </a:lnTo>
                    <a:lnTo>
                      <a:pt x="610" y="316"/>
                    </a:lnTo>
                    <a:lnTo>
                      <a:pt x="613" y="303"/>
                    </a:lnTo>
                    <a:lnTo>
                      <a:pt x="623" y="294"/>
                    </a:lnTo>
                    <a:lnTo>
                      <a:pt x="625" y="287"/>
                    </a:lnTo>
                    <a:lnTo>
                      <a:pt x="620" y="270"/>
                    </a:lnTo>
                    <a:lnTo>
                      <a:pt x="625" y="264"/>
                    </a:lnTo>
                    <a:lnTo>
                      <a:pt x="634" y="262"/>
                    </a:lnTo>
                    <a:lnTo>
                      <a:pt x="645" y="268"/>
                    </a:lnTo>
                    <a:lnTo>
                      <a:pt x="647" y="265"/>
                    </a:lnTo>
                    <a:lnTo>
                      <a:pt x="641" y="253"/>
                    </a:lnTo>
                    <a:lnTo>
                      <a:pt x="642" y="247"/>
                    </a:lnTo>
                    <a:lnTo>
                      <a:pt x="646" y="242"/>
                    </a:lnTo>
                    <a:lnTo>
                      <a:pt x="663" y="248"/>
                    </a:lnTo>
                    <a:lnTo>
                      <a:pt x="663" y="243"/>
                    </a:lnTo>
                    <a:lnTo>
                      <a:pt x="657" y="233"/>
                    </a:lnTo>
                    <a:lnTo>
                      <a:pt x="657" y="221"/>
                    </a:lnTo>
                    <a:lnTo>
                      <a:pt x="666" y="217"/>
                    </a:lnTo>
                    <a:lnTo>
                      <a:pt x="671" y="217"/>
                    </a:lnTo>
                    <a:lnTo>
                      <a:pt x="677" y="215"/>
                    </a:lnTo>
                    <a:lnTo>
                      <a:pt x="687" y="214"/>
                    </a:lnTo>
                    <a:lnTo>
                      <a:pt x="688" y="222"/>
                    </a:lnTo>
                    <a:lnTo>
                      <a:pt x="693" y="220"/>
                    </a:lnTo>
                    <a:lnTo>
                      <a:pt x="700" y="214"/>
                    </a:lnTo>
                    <a:lnTo>
                      <a:pt x="705" y="201"/>
                    </a:lnTo>
                    <a:lnTo>
                      <a:pt x="705" y="197"/>
                    </a:lnTo>
                    <a:lnTo>
                      <a:pt x="699" y="189"/>
                    </a:lnTo>
                    <a:lnTo>
                      <a:pt x="702" y="183"/>
                    </a:lnTo>
                    <a:lnTo>
                      <a:pt x="707" y="189"/>
                    </a:lnTo>
                    <a:lnTo>
                      <a:pt x="709" y="198"/>
                    </a:lnTo>
                    <a:lnTo>
                      <a:pt x="715" y="194"/>
                    </a:lnTo>
                    <a:lnTo>
                      <a:pt x="718" y="188"/>
                    </a:lnTo>
                    <a:lnTo>
                      <a:pt x="721" y="189"/>
                    </a:lnTo>
                    <a:lnTo>
                      <a:pt x="722" y="194"/>
                    </a:lnTo>
                    <a:lnTo>
                      <a:pt x="728" y="193"/>
                    </a:lnTo>
                    <a:lnTo>
                      <a:pt x="739" y="187"/>
                    </a:lnTo>
                    <a:lnTo>
                      <a:pt x="743" y="183"/>
                    </a:lnTo>
                    <a:lnTo>
                      <a:pt x="741" y="176"/>
                    </a:lnTo>
                    <a:lnTo>
                      <a:pt x="749" y="174"/>
                    </a:lnTo>
                    <a:lnTo>
                      <a:pt x="753" y="177"/>
                    </a:lnTo>
                    <a:lnTo>
                      <a:pt x="761" y="181"/>
                    </a:lnTo>
                    <a:lnTo>
                      <a:pt x="770" y="181"/>
                    </a:lnTo>
                    <a:lnTo>
                      <a:pt x="780" y="187"/>
                    </a:lnTo>
                    <a:lnTo>
                      <a:pt x="788" y="193"/>
                    </a:lnTo>
                    <a:lnTo>
                      <a:pt x="804" y="215"/>
                    </a:lnTo>
                    <a:lnTo>
                      <a:pt x="818" y="226"/>
                    </a:lnTo>
                    <a:lnTo>
                      <a:pt x="814" y="242"/>
                    </a:lnTo>
                    <a:lnTo>
                      <a:pt x="814" y="253"/>
                    </a:lnTo>
                    <a:lnTo>
                      <a:pt x="815" y="255"/>
                    </a:lnTo>
                    <a:lnTo>
                      <a:pt x="818" y="257"/>
                    </a:lnTo>
                    <a:lnTo>
                      <a:pt x="819" y="254"/>
                    </a:lnTo>
                    <a:lnTo>
                      <a:pt x="822" y="247"/>
                    </a:lnTo>
                    <a:lnTo>
                      <a:pt x="820" y="243"/>
                    </a:lnTo>
                    <a:lnTo>
                      <a:pt x="825" y="238"/>
                    </a:lnTo>
                    <a:lnTo>
                      <a:pt x="829" y="240"/>
                    </a:lnTo>
                    <a:lnTo>
                      <a:pt x="830" y="237"/>
                    </a:lnTo>
                    <a:lnTo>
                      <a:pt x="836" y="240"/>
                    </a:lnTo>
                    <a:lnTo>
                      <a:pt x="836" y="232"/>
                    </a:lnTo>
                    <a:lnTo>
                      <a:pt x="839" y="231"/>
                    </a:lnTo>
                    <a:lnTo>
                      <a:pt x="849" y="233"/>
                    </a:lnTo>
                    <a:lnTo>
                      <a:pt x="862" y="233"/>
                    </a:lnTo>
                    <a:lnTo>
                      <a:pt x="873" y="232"/>
                    </a:lnTo>
                    <a:lnTo>
                      <a:pt x="881" y="236"/>
                    </a:lnTo>
                    <a:lnTo>
                      <a:pt x="898" y="254"/>
                    </a:lnTo>
                    <a:lnTo>
                      <a:pt x="903" y="253"/>
                    </a:lnTo>
                    <a:lnTo>
                      <a:pt x="903" y="249"/>
                    </a:lnTo>
                    <a:lnTo>
                      <a:pt x="899" y="237"/>
                    </a:lnTo>
                    <a:lnTo>
                      <a:pt x="906" y="233"/>
                    </a:lnTo>
                    <a:lnTo>
                      <a:pt x="908" y="232"/>
                    </a:lnTo>
                    <a:lnTo>
                      <a:pt x="894" y="217"/>
                    </a:lnTo>
                    <a:lnTo>
                      <a:pt x="886" y="205"/>
                    </a:lnTo>
                    <a:lnTo>
                      <a:pt x="890" y="189"/>
                    </a:lnTo>
                    <a:lnTo>
                      <a:pt x="893" y="192"/>
                    </a:lnTo>
                    <a:lnTo>
                      <a:pt x="898" y="189"/>
                    </a:lnTo>
                    <a:lnTo>
                      <a:pt x="909" y="172"/>
                    </a:lnTo>
                    <a:lnTo>
                      <a:pt x="909" y="165"/>
                    </a:lnTo>
                    <a:lnTo>
                      <a:pt x="914" y="158"/>
                    </a:lnTo>
                    <a:lnTo>
                      <a:pt x="921" y="160"/>
                    </a:lnTo>
                    <a:lnTo>
                      <a:pt x="931" y="160"/>
                    </a:lnTo>
                    <a:lnTo>
                      <a:pt x="937" y="154"/>
                    </a:lnTo>
                    <a:lnTo>
                      <a:pt x="936" y="141"/>
                    </a:lnTo>
                    <a:lnTo>
                      <a:pt x="929" y="141"/>
                    </a:lnTo>
                    <a:lnTo>
                      <a:pt x="930" y="135"/>
                    </a:lnTo>
                    <a:lnTo>
                      <a:pt x="931" y="125"/>
                    </a:lnTo>
                    <a:lnTo>
                      <a:pt x="935" y="115"/>
                    </a:lnTo>
                    <a:lnTo>
                      <a:pt x="944" y="113"/>
                    </a:lnTo>
                    <a:lnTo>
                      <a:pt x="953" y="109"/>
                    </a:lnTo>
                    <a:lnTo>
                      <a:pt x="954" y="102"/>
                    </a:lnTo>
                    <a:lnTo>
                      <a:pt x="962" y="103"/>
                    </a:lnTo>
                    <a:lnTo>
                      <a:pt x="969" y="108"/>
                    </a:lnTo>
                    <a:lnTo>
                      <a:pt x="973" y="115"/>
                    </a:lnTo>
                    <a:lnTo>
                      <a:pt x="974" y="108"/>
                    </a:lnTo>
                    <a:lnTo>
                      <a:pt x="968" y="98"/>
                    </a:lnTo>
                    <a:lnTo>
                      <a:pt x="971" y="96"/>
                    </a:lnTo>
                    <a:lnTo>
                      <a:pt x="978" y="88"/>
                    </a:lnTo>
                    <a:lnTo>
                      <a:pt x="991" y="92"/>
                    </a:lnTo>
                    <a:lnTo>
                      <a:pt x="992" y="87"/>
                    </a:lnTo>
                    <a:lnTo>
                      <a:pt x="1003" y="90"/>
                    </a:lnTo>
                    <a:lnTo>
                      <a:pt x="1016" y="88"/>
                    </a:lnTo>
                    <a:lnTo>
                      <a:pt x="1026" y="91"/>
                    </a:lnTo>
                    <a:lnTo>
                      <a:pt x="1034" y="91"/>
                    </a:lnTo>
                    <a:lnTo>
                      <a:pt x="1054" y="85"/>
                    </a:lnTo>
                    <a:lnTo>
                      <a:pt x="1062" y="79"/>
                    </a:lnTo>
                    <a:lnTo>
                      <a:pt x="1062" y="55"/>
                    </a:lnTo>
                    <a:lnTo>
                      <a:pt x="1056" y="49"/>
                    </a:lnTo>
                    <a:lnTo>
                      <a:pt x="1045" y="48"/>
                    </a:lnTo>
                    <a:lnTo>
                      <a:pt x="1038" y="49"/>
                    </a:lnTo>
                    <a:lnTo>
                      <a:pt x="1030" y="44"/>
                    </a:lnTo>
                    <a:lnTo>
                      <a:pt x="1026" y="38"/>
                    </a:lnTo>
                    <a:lnTo>
                      <a:pt x="1017" y="34"/>
                    </a:lnTo>
                    <a:lnTo>
                      <a:pt x="1017" y="33"/>
                    </a:lnTo>
                    <a:lnTo>
                      <a:pt x="1021" y="32"/>
                    </a:lnTo>
                    <a:lnTo>
                      <a:pt x="1024" y="34"/>
                    </a:lnTo>
                    <a:lnTo>
                      <a:pt x="1027" y="29"/>
                    </a:lnTo>
                    <a:lnTo>
                      <a:pt x="1029" y="27"/>
                    </a:lnTo>
                    <a:lnTo>
                      <a:pt x="1032" y="31"/>
                    </a:lnTo>
                    <a:lnTo>
                      <a:pt x="1035" y="45"/>
                    </a:lnTo>
                    <a:lnTo>
                      <a:pt x="1039" y="38"/>
                    </a:lnTo>
                    <a:lnTo>
                      <a:pt x="1039" y="29"/>
                    </a:lnTo>
                    <a:lnTo>
                      <a:pt x="1044" y="29"/>
                    </a:lnTo>
                    <a:lnTo>
                      <a:pt x="1046" y="33"/>
                    </a:lnTo>
                    <a:lnTo>
                      <a:pt x="1051" y="32"/>
                    </a:lnTo>
                    <a:lnTo>
                      <a:pt x="1055" y="38"/>
                    </a:lnTo>
                    <a:lnTo>
                      <a:pt x="1059" y="43"/>
                    </a:lnTo>
                    <a:lnTo>
                      <a:pt x="1067" y="49"/>
                    </a:lnTo>
                    <a:lnTo>
                      <a:pt x="1070" y="42"/>
                    </a:lnTo>
                    <a:lnTo>
                      <a:pt x="1075" y="41"/>
                    </a:lnTo>
                    <a:lnTo>
                      <a:pt x="1080" y="44"/>
                    </a:lnTo>
                    <a:lnTo>
                      <a:pt x="1082" y="50"/>
                    </a:lnTo>
                    <a:lnTo>
                      <a:pt x="1089" y="58"/>
                    </a:lnTo>
                    <a:lnTo>
                      <a:pt x="1104" y="61"/>
                    </a:lnTo>
                    <a:lnTo>
                      <a:pt x="1108" y="61"/>
                    </a:lnTo>
                    <a:lnTo>
                      <a:pt x="1113" y="63"/>
                    </a:lnTo>
                    <a:lnTo>
                      <a:pt x="1116" y="65"/>
                    </a:lnTo>
                    <a:lnTo>
                      <a:pt x="1123" y="60"/>
                    </a:lnTo>
                    <a:lnTo>
                      <a:pt x="1126" y="59"/>
                    </a:lnTo>
                    <a:lnTo>
                      <a:pt x="1126" y="66"/>
                    </a:lnTo>
                    <a:lnTo>
                      <a:pt x="1131" y="69"/>
                    </a:lnTo>
                    <a:lnTo>
                      <a:pt x="1141" y="69"/>
                    </a:lnTo>
                    <a:lnTo>
                      <a:pt x="1151" y="76"/>
                    </a:lnTo>
                    <a:lnTo>
                      <a:pt x="1159" y="75"/>
                    </a:lnTo>
                    <a:lnTo>
                      <a:pt x="1167" y="79"/>
                    </a:lnTo>
                    <a:lnTo>
                      <a:pt x="1177" y="74"/>
                    </a:lnTo>
                    <a:lnTo>
                      <a:pt x="1179" y="74"/>
                    </a:lnTo>
                    <a:lnTo>
                      <a:pt x="1184" y="81"/>
                    </a:lnTo>
                    <a:lnTo>
                      <a:pt x="1195" y="81"/>
                    </a:lnTo>
                    <a:lnTo>
                      <a:pt x="1200" y="84"/>
                    </a:lnTo>
                    <a:lnTo>
                      <a:pt x="1205" y="90"/>
                    </a:lnTo>
                    <a:lnTo>
                      <a:pt x="1216" y="79"/>
                    </a:lnTo>
                    <a:lnTo>
                      <a:pt x="1221" y="76"/>
                    </a:lnTo>
                    <a:lnTo>
                      <a:pt x="1225" y="75"/>
                    </a:lnTo>
                    <a:lnTo>
                      <a:pt x="1234" y="76"/>
                    </a:lnTo>
                    <a:lnTo>
                      <a:pt x="1244" y="71"/>
                    </a:lnTo>
                    <a:lnTo>
                      <a:pt x="1238" y="82"/>
                    </a:lnTo>
                    <a:lnTo>
                      <a:pt x="1241" y="85"/>
                    </a:lnTo>
                    <a:lnTo>
                      <a:pt x="1243" y="86"/>
                    </a:lnTo>
                    <a:lnTo>
                      <a:pt x="1248" y="81"/>
                    </a:lnTo>
                    <a:lnTo>
                      <a:pt x="1249" y="85"/>
                    </a:lnTo>
                    <a:lnTo>
                      <a:pt x="1248" y="101"/>
                    </a:lnTo>
                    <a:lnTo>
                      <a:pt x="1249" y="104"/>
                    </a:lnTo>
                    <a:lnTo>
                      <a:pt x="1259" y="101"/>
                    </a:lnTo>
                    <a:lnTo>
                      <a:pt x="1264" y="90"/>
                    </a:lnTo>
                    <a:lnTo>
                      <a:pt x="1263" y="88"/>
                    </a:lnTo>
                    <a:lnTo>
                      <a:pt x="1264" y="79"/>
                    </a:lnTo>
                    <a:lnTo>
                      <a:pt x="1274" y="70"/>
                    </a:lnTo>
                    <a:lnTo>
                      <a:pt x="1276" y="72"/>
                    </a:lnTo>
                    <a:lnTo>
                      <a:pt x="1279" y="77"/>
                    </a:lnTo>
                    <a:lnTo>
                      <a:pt x="1280" y="92"/>
                    </a:lnTo>
                    <a:lnTo>
                      <a:pt x="1288" y="87"/>
                    </a:lnTo>
                    <a:lnTo>
                      <a:pt x="1295" y="87"/>
                    </a:lnTo>
                    <a:lnTo>
                      <a:pt x="1299" y="91"/>
                    </a:lnTo>
                    <a:lnTo>
                      <a:pt x="1297" y="96"/>
                    </a:lnTo>
                    <a:lnTo>
                      <a:pt x="1293" y="106"/>
                    </a:lnTo>
                    <a:lnTo>
                      <a:pt x="1287" y="115"/>
                    </a:lnTo>
                    <a:lnTo>
                      <a:pt x="1284" y="119"/>
                    </a:lnTo>
                    <a:lnTo>
                      <a:pt x="1279" y="118"/>
                    </a:lnTo>
                    <a:lnTo>
                      <a:pt x="1277" y="122"/>
                    </a:lnTo>
                    <a:lnTo>
                      <a:pt x="1284" y="130"/>
                    </a:lnTo>
                    <a:lnTo>
                      <a:pt x="1276" y="141"/>
                    </a:lnTo>
                    <a:lnTo>
                      <a:pt x="1272" y="144"/>
                    </a:lnTo>
                    <a:lnTo>
                      <a:pt x="1264" y="141"/>
                    </a:lnTo>
                    <a:lnTo>
                      <a:pt x="1263" y="136"/>
                    </a:lnTo>
                    <a:lnTo>
                      <a:pt x="1258" y="142"/>
                    </a:lnTo>
                    <a:lnTo>
                      <a:pt x="1259" y="151"/>
                    </a:lnTo>
                    <a:lnTo>
                      <a:pt x="1261" y="156"/>
                    </a:lnTo>
                    <a:lnTo>
                      <a:pt x="1258" y="152"/>
                    </a:lnTo>
                    <a:lnTo>
                      <a:pt x="1253" y="145"/>
                    </a:lnTo>
                    <a:lnTo>
                      <a:pt x="1248" y="144"/>
                    </a:lnTo>
                    <a:lnTo>
                      <a:pt x="1247" y="156"/>
                    </a:lnTo>
                    <a:lnTo>
                      <a:pt x="1243" y="165"/>
                    </a:lnTo>
                    <a:lnTo>
                      <a:pt x="1243" y="171"/>
                    </a:lnTo>
                    <a:lnTo>
                      <a:pt x="1253" y="168"/>
                    </a:lnTo>
                    <a:lnTo>
                      <a:pt x="1248" y="187"/>
                    </a:lnTo>
                    <a:lnTo>
                      <a:pt x="1248" y="190"/>
                    </a:lnTo>
                    <a:lnTo>
                      <a:pt x="1238" y="210"/>
                    </a:lnTo>
                    <a:lnTo>
                      <a:pt x="1234" y="221"/>
                    </a:lnTo>
                    <a:lnTo>
                      <a:pt x="1232" y="225"/>
                    </a:lnTo>
                    <a:lnTo>
                      <a:pt x="1228" y="231"/>
                    </a:lnTo>
                    <a:lnTo>
                      <a:pt x="1228" y="242"/>
                    </a:lnTo>
                    <a:lnTo>
                      <a:pt x="1234" y="246"/>
                    </a:lnTo>
                    <a:lnTo>
                      <a:pt x="1238" y="252"/>
                    </a:lnTo>
                    <a:lnTo>
                      <a:pt x="1245" y="251"/>
                    </a:lnTo>
                    <a:lnTo>
                      <a:pt x="1254" y="258"/>
                    </a:lnTo>
                    <a:lnTo>
                      <a:pt x="1269" y="264"/>
                    </a:lnTo>
                    <a:lnTo>
                      <a:pt x="1271" y="274"/>
                    </a:lnTo>
                    <a:lnTo>
                      <a:pt x="1275" y="283"/>
                    </a:lnTo>
                    <a:lnTo>
                      <a:pt x="1275" y="297"/>
                    </a:lnTo>
                    <a:lnTo>
                      <a:pt x="1285" y="290"/>
                    </a:lnTo>
                    <a:lnTo>
                      <a:pt x="1307" y="296"/>
                    </a:lnTo>
                    <a:lnTo>
                      <a:pt x="1320" y="295"/>
                    </a:lnTo>
                    <a:lnTo>
                      <a:pt x="1324" y="302"/>
                    </a:lnTo>
                    <a:lnTo>
                      <a:pt x="1335" y="308"/>
                    </a:lnTo>
                    <a:lnTo>
                      <a:pt x="1345" y="313"/>
                    </a:lnTo>
                    <a:lnTo>
                      <a:pt x="1355" y="319"/>
                    </a:lnTo>
                    <a:lnTo>
                      <a:pt x="1361" y="327"/>
                    </a:lnTo>
                    <a:lnTo>
                      <a:pt x="1370" y="334"/>
                    </a:lnTo>
                    <a:lnTo>
                      <a:pt x="1377" y="335"/>
                    </a:lnTo>
                    <a:lnTo>
                      <a:pt x="1384" y="339"/>
                    </a:lnTo>
                    <a:lnTo>
                      <a:pt x="1411" y="346"/>
                    </a:lnTo>
                    <a:lnTo>
                      <a:pt x="1421" y="354"/>
                    </a:lnTo>
                    <a:lnTo>
                      <a:pt x="1425" y="365"/>
                    </a:lnTo>
                    <a:lnTo>
                      <a:pt x="1430" y="371"/>
                    </a:lnTo>
                    <a:lnTo>
                      <a:pt x="1460" y="392"/>
                    </a:lnTo>
                    <a:lnTo>
                      <a:pt x="1475" y="398"/>
                    </a:lnTo>
                    <a:lnTo>
                      <a:pt x="1487" y="394"/>
                    </a:lnTo>
                    <a:lnTo>
                      <a:pt x="1498" y="389"/>
                    </a:lnTo>
                    <a:lnTo>
                      <a:pt x="1516" y="384"/>
                    </a:lnTo>
                    <a:lnTo>
                      <a:pt x="1521" y="377"/>
                    </a:lnTo>
                    <a:lnTo>
                      <a:pt x="1524" y="356"/>
                    </a:lnTo>
                    <a:lnTo>
                      <a:pt x="1537" y="333"/>
                    </a:lnTo>
                    <a:lnTo>
                      <a:pt x="1548" y="287"/>
                    </a:lnTo>
                    <a:lnTo>
                      <a:pt x="1553" y="270"/>
                    </a:lnTo>
                    <a:lnTo>
                      <a:pt x="1557" y="258"/>
                    </a:lnTo>
                    <a:lnTo>
                      <a:pt x="1560" y="246"/>
                    </a:lnTo>
                    <a:lnTo>
                      <a:pt x="1559" y="231"/>
                    </a:lnTo>
                    <a:lnTo>
                      <a:pt x="1553" y="213"/>
                    </a:lnTo>
                    <a:lnTo>
                      <a:pt x="1555" y="197"/>
                    </a:lnTo>
                    <a:lnTo>
                      <a:pt x="1553" y="165"/>
                    </a:lnTo>
                    <a:lnTo>
                      <a:pt x="1561" y="145"/>
                    </a:lnTo>
                    <a:lnTo>
                      <a:pt x="1560" y="128"/>
                    </a:lnTo>
                    <a:lnTo>
                      <a:pt x="1565" y="118"/>
                    </a:lnTo>
                    <a:lnTo>
                      <a:pt x="1566" y="108"/>
                    </a:lnTo>
                    <a:lnTo>
                      <a:pt x="1559" y="106"/>
                    </a:lnTo>
                    <a:lnTo>
                      <a:pt x="1560" y="95"/>
                    </a:lnTo>
                    <a:lnTo>
                      <a:pt x="1564" y="76"/>
                    </a:lnTo>
                    <a:lnTo>
                      <a:pt x="1575" y="72"/>
                    </a:lnTo>
                    <a:lnTo>
                      <a:pt x="1578" y="64"/>
                    </a:lnTo>
                    <a:lnTo>
                      <a:pt x="1583" y="45"/>
                    </a:lnTo>
                    <a:lnTo>
                      <a:pt x="1596" y="29"/>
                    </a:lnTo>
                    <a:lnTo>
                      <a:pt x="1596" y="16"/>
                    </a:lnTo>
                    <a:lnTo>
                      <a:pt x="1596" y="15"/>
                    </a:lnTo>
                    <a:lnTo>
                      <a:pt x="1599" y="11"/>
                    </a:lnTo>
                    <a:lnTo>
                      <a:pt x="1604" y="10"/>
                    </a:lnTo>
                    <a:lnTo>
                      <a:pt x="1613" y="5"/>
                    </a:lnTo>
                    <a:lnTo>
                      <a:pt x="1616" y="0"/>
                    </a:lnTo>
                    <a:lnTo>
                      <a:pt x="1623" y="2"/>
                    </a:lnTo>
                    <a:lnTo>
                      <a:pt x="1623" y="7"/>
                    </a:lnTo>
                    <a:lnTo>
                      <a:pt x="1624" y="16"/>
                    </a:lnTo>
                    <a:lnTo>
                      <a:pt x="1623" y="16"/>
                    </a:lnTo>
                    <a:lnTo>
                      <a:pt x="1623" y="17"/>
                    </a:lnTo>
                    <a:lnTo>
                      <a:pt x="1625" y="31"/>
                    </a:lnTo>
                    <a:lnTo>
                      <a:pt x="1625" y="58"/>
                    </a:lnTo>
                    <a:lnTo>
                      <a:pt x="1629" y="68"/>
                    </a:lnTo>
                    <a:lnTo>
                      <a:pt x="1639" y="68"/>
                    </a:lnTo>
                    <a:lnTo>
                      <a:pt x="1641" y="74"/>
                    </a:lnTo>
                    <a:lnTo>
                      <a:pt x="1640" y="88"/>
                    </a:lnTo>
                    <a:lnTo>
                      <a:pt x="1646" y="93"/>
                    </a:lnTo>
                    <a:lnTo>
                      <a:pt x="1650" y="103"/>
                    </a:lnTo>
                    <a:lnTo>
                      <a:pt x="1655" y="107"/>
                    </a:lnTo>
                    <a:lnTo>
                      <a:pt x="1656" y="122"/>
                    </a:lnTo>
                    <a:lnTo>
                      <a:pt x="1661" y="124"/>
                    </a:lnTo>
                    <a:lnTo>
                      <a:pt x="1663" y="139"/>
                    </a:lnTo>
                    <a:lnTo>
                      <a:pt x="1667" y="151"/>
                    </a:lnTo>
                    <a:lnTo>
                      <a:pt x="1667" y="171"/>
                    </a:lnTo>
                    <a:lnTo>
                      <a:pt x="1670" y="179"/>
                    </a:lnTo>
                    <a:lnTo>
                      <a:pt x="1672" y="189"/>
                    </a:lnTo>
                    <a:lnTo>
                      <a:pt x="1677" y="199"/>
                    </a:lnTo>
                    <a:lnTo>
                      <a:pt x="1684" y="208"/>
                    </a:lnTo>
                    <a:lnTo>
                      <a:pt x="1693" y="211"/>
                    </a:lnTo>
                    <a:lnTo>
                      <a:pt x="1705" y="200"/>
                    </a:lnTo>
                    <a:lnTo>
                      <a:pt x="1715" y="198"/>
                    </a:lnTo>
                    <a:lnTo>
                      <a:pt x="1723" y="199"/>
                    </a:lnTo>
                    <a:lnTo>
                      <a:pt x="1729" y="215"/>
                    </a:lnTo>
                    <a:lnTo>
                      <a:pt x="1739" y="219"/>
                    </a:lnTo>
                    <a:lnTo>
                      <a:pt x="1747" y="228"/>
                    </a:lnTo>
                    <a:lnTo>
                      <a:pt x="1755" y="232"/>
                    </a:lnTo>
                    <a:lnTo>
                      <a:pt x="1764" y="242"/>
                    </a:lnTo>
                    <a:lnTo>
                      <a:pt x="1761" y="252"/>
                    </a:lnTo>
                    <a:lnTo>
                      <a:pt x="1764" y="258"/>
                    </a:lnTo>
                    <a:lnTo>
                      <a:pt x="1763" y="276"/>
                    </a:lnTo>
                    <a:lnTo>
                      <a:pt x="1766" y="286"/>
                    </a:lnTo>
                    <a:lnTo>
                      <a:pt x="1766" y="295"/>
                    </a:lnTo>
                    <a:lnTo>
                      <a:pt x="1771" y="303"/>
                    </a:lnTo>
                    <a:lnTo>
                      <a:pt x="1771" y="319"/>
                    </a:lnTo>
                    <a:lnTo>
                      <a:pt x="1775" y="332"/>
                    </a:lnTo>
                    <a:lnTo>
                      <a:pt x="1787" y="349"/>
                    </a:lnTo>
                    <a:lnTo>
                      <a:pt x="1796" y="349"/>
                    </a:lnTo>
                    <a:lnTo>
                      <a:pt x="1797" y="361"/>
                    </a:lnTo>
                    <a:lnTo>
                      <a:pt x="1804" y="381"/>
                    </a:lnTo>
                    <a:lnTo>
                      <a:pt x="1807" y="393"/>
                    </a:lnTo>
                    <a:lnTo>
                      <a:pt x="1808" y="409"/>
                    </a:lnTo>
                    <a:lnTo>
                      <a:pt x="1806" y="416"/>
                    </a:lnTo>
                    <a:lnTo>
                      <a:pt x="1806" y="426"/>
                    </a:lnTo>
                    <a:lnTo>
                      <a:pt x="1808" y="437"/>
                    </a:lnTo>
                    <a:lnTo>
                      <a:pt x="1814" y="443"/>
                    </a:lnTo>
                    <a:lnTo>
                      <a:pt x="1819" y="445"/>
                    </a:lnTo>
                    <a:lnTo>
                      <a:pt x="1818" y="448"/>
                    </a:lnTo>
                    <a:lnTo>
                      <a:pt x="1822" y="445"/>
                    </a:lnTo>
                    <a:lnTo>
                      <a:pt x="1822" y="447"/>
                    </a:lnTo>
                    <a:lnTo>
                      <a:pt x="1819" y="452"/>
                    </a:lnTo>
                    <a:lnTo>
                      <a:pt x="1820" y="454"/>
                    </a:lnTo>
                    <a:lnTo>
                      <a:pt x="1820" y="461"/>
                    </a:lnTo>
                    <a:lnTo>
                      <a:pt x="1824" y="470"/>
                    </a:lnTo>
                    <a:lnTo>
                      <a:pt x="1838" y="475"/>
                    </a:lnTo>
                    <a:lnTo>
                      <a:pt x="1841" y="480"/>
                    </a:lnTo>
                    <a:lnTo>
                      <a:pt x="1851" y="485"/>
                    </a:lnTo>
                    <a:lnTo>
                      <a:pt x="1871" y="490"/>
                    </a:lnTo>
                    <a:lnTo>
                      <a:pt x="1874" y="489"/>
                    </a:lnTo>
                    <a:lnTo>
                      <a:pt x="1881" y="485"/>
                    </a:lnTo>
                    <a:lnTo>
                      <a:pt x="1884" y="502"/>
                    </a:lnTo>
                    <a:lnTo>
                      <a:pt x="1888" y="511"/>
                    </a:lnTo>
                    <a:lnTo>
                      <a:pt x="1893" y="515"/>
                    </a:lnTo>
                    <a:lnTo>
                      <a:pt x="1903" y="512"/>
                    </a:lnTo>
                    <a:lnTo>
                      <a:pt x="1911" y="517"/>
                    </a:lnTo>
                    <a:lnTo>
                      <a:pt x="1920" y="518"/>
                    </a:lnTo>
                    <a:lnTo>
                      <a:pt x="1925" y="527"/>
                    </a:lnTo>
                    <a:lnTo>
                      <a:pt x="1931" y="533"/>
                    </a:lnTo>
                    <a:lnTo>
                      <a:pt x="1937" y="529"/>
                    </a:lnTo>
                    <a:lnTo>
                      <a:pt x="1942" y="533"/>
                    </a:lnTo>
                    <a:lnTo>
                      <a:pt x="1954" y="540"/>
                    </a:lnTo>
                    <a:lnTo>
                      <a:pt x="1958" y="545"/>
                    </a:lnTo>
                    <a:lnTo>
                      <a:pt x="1960" y="556"/>
                    </a:lnTo>
                    <a:lnTo>
                      <a:pt x="1953" y="554"/>
                    </a:lnTo>
                    <a:lnTo>
                      <a:pt x="1952" y="566"/>
                    </a:lnTo>
                    <a:lnTo>
                      <a:pt x="1958" y="572"/>
                    </a:lnTo>
                    <a:lnTo>
                      <a:pt x="1968" y="574"/>
                    </a:lnTo>
                    <a:lnTo>
                      <a:pt x="1970" y="580"/>
                    </a:lnTo>
                    <a:lnTo>
                      <a:pt x="1978" y="588"/>
                    </a:lnTo>
                    <a:lnTo>
                      <a:pt x="1980" y="597"/>
                    </a:lnTo>
                    <a:lnTo>
                      <a:pt x="1983" y="603"/>
                    </a:lnTo>
                    <a:lnTo>
                      <a:pt x="1985" y="610"/>
                    </a:lnTo>
                    <a:lnTo>
                      <a:pt x="1992" y="612"/>
                    </a:lnTo>
                    <a:lnTo>
                      <a:pt x="1994" y="619"/>
                    </a:lnTo>
                    <a:lnTo>
                      <a:pt x="1994" y="645"/>
                    </a:lnTo>
                    <a:lnTo>
                      <a:pt x="1996" y="651"/>
                    </a:lnTo>
                    <a:lnTo>
                      <a:pt x="1997" y="658"/>
                    </a:lnTo>
                    <a:lnTo>
                      <a:pt x="2002" y="662"/>
                    </a:lnTo>
                    <a:lnTo>
                      <a:pt x="2005" y="671"/>
                    </a:lnTo>
                    <a:lnTo>
                      <a:pt x="2007" y="672"/>
                    </a:lnTo>
                    <a:lnTo>
                      <a:pt x="2011" y="669"/>
                    </a:lnTo>
                    <a:lnTo>
                      <a:pt x="2017" y="669"/>
                    </a:lnTo>
                    <a:lnTo>
                      <a:pt x="2017" y="655"/>
                    </a:lnTo>
                    <a:lnTo>
                      <a:pt x="2023" y="650"/>
                    </a:lnTo>
                    <a:lnTo>
                      <a:pt x="2027" y="660"/>
                    </a:lnTo>
                    <a:lnTo>
                      <a:pt x="2032" y="665"/>
                    </a:lnTo>
                    <a:lnTo>
                      <a:pt x="2043" y="669"/>
                    </a:lnTo>
                    <a:lnTo>
                      <a:pt x="2051" y="676"/>
                    </a:lnTo>
                    <a:lnTo>
                      <a:pt x="2054" y="661"/>
                    </a:lnTo>
                    <a:lnTo>
                      <a:pt x="2057" y="665"/>
                    </a:lnTo>
                    <a:lnTo>
                      <a:pt x="2059" y="671"/>
                    </a:lnTo>
                    <a:lnTo>
                      <a:pt x="2061" y="674"/>
                    </a:lnTo>
                    <a:lnTo>
                      <a:pt x="2065" y="690"/>
                    </a:lnTo>
                    <a:lnTo>
                      <a:pt x="2065" y="720"/>
                    </a:lnTo>
                    <a:lnTo>
                      <a:pt x="2068" y="733"/>
                    </a:lnTo>
                    <a:lnTo>
                      <a:pt x="2077" y="739"/>
                    </a:lnTo>
                    <a:lnTo>
                      <a:pt x="2083" y="748"/>
                    </a:lnTo>
                    <a:lnTo>
                      <a:pt x="2098" y="760"/>
                    </a:lnTo>
                    <a:lnTo>
                      <a:pt x="2110" y="760"/>
                    </a:lnTo>
                    <a:lnTo>
                      <a:pt x="2118" y="766"/>
                    </a:lnTo>
                    <a:lnTo>
                      <a:pt x="2124" y="774"/>
                    </a:lnTo>
                    <a:lnTo>
                      <a:pt x="2130" y="785"/>
                    </a:lnTo>
                    <a:lnTo>
                      <a:pt x="2132" y="791"/>
                    </a:lnTo>
                    <a:lnTo>
                      <a:pt x="2141" y="800"/>
                    </a:lnTo>
                    <a:lnTo>
                      <a:pt x="2151" y="802"/>
                    </a:lnTo>
                    <a:lnTo>
                      <a:pt x="2151" y="806"/>
                    </a:lnTo>
                    <a:lnTo>
                      <a:pt x="2163" y="824"/>
                    </a:lnTo>
                    <a:lnTo>
                      <a:pt x="2162" y="830"/>
                    </a:lnTo>
                    <a:lnTo>
                      <a:pt x="2173" y="835"/>
                    </a:lnTo>
                    <a:lnTo>
                      <a:pt x="2177" y="844"/>
                    </a:lnTo>
                    <a:lnTo>
                      <a:pt x="2178" y="862"/>
                    </a:lnTo>
                    <a:lnTo>
                      <a:pt x="2184" y="872"/>
                    </a:lnTo>
                    <a:lnTo>
                      <a:pt x="2186" y="876"/>
                    </a:lnTo>
                    <a:lnTo>
                      <a:pt x="2190" y="871"/>
                    </a:lnTo>
                    <a:lnTo>
                      <a:pt x="2191" y="886"/>
                    </a:lnTo>
                    <a:lnTo>
                      <a:pt x="2189" y="900"/>
                    </a:lnTo>
                    <a:lnTo>
                      <a:pt x="2191" y="911"/>
                    </a:lnTo>
                    <a:lnTo>
                      <a:pt x="2194" y="938"/>
                    </a:lnTo>
                    <a:lnTo>
                      <a:pt x="2197" y="948"/>
                    </a:lnTo>
                    <a:lnTo>
                      <a:pt x="2193" y="945"/>
                    </a:lnTo>
                    <a:lnTo>
                      <a:pt x="2191" y="952"/>
                    </a:lnTo>
                    <a:lnTo>
                      <a:pt x="2193" y="956"/>
                    </a:lnTo>
                    <a:lnTo>
                      <a:pt x="2194" y="963"/>
                    </a:lnTo>
                    <a:lnTo>
                      <a:pt x="2197" y="967"/>
                    </a:lnTo>
                    <a:lnTo>
                      <a:pt x="2200" y="979"/>
                    </a:lnTo>
                    <a:lnTo>
                      <a:pt x="2207" y="995"/>
                    </a:lnTo>
                    <a:lnTo>
                      <a:pt x="2216" y="1023"/>
                    </a:lnTo>
                    <a:lnTo>
                      <a:pt x="2217" y="1050"/>
                    </a:lnTo>
                    <a:lnTo>
                      <a:pt x="2215" y="1066"/>
                    </a:lnTo>
                    <a:lnTo>
                      <a:pt x="2211" y="1074"/>
                    </a:lnTo>
                    <a:lnTo>
                      <a:pt x="2206" y="1090"/>
                    </a:lnTo>
                    <a:lnTo>
                      <a:pt x="2204" y="1110"/>
                    </a:lnTo>
                    <a:lnTo>
                      <a:pt x="2199" y="1142"/>
                    </a:lnTo>
                    <a:lnTo>
                      <a:pt x="2196" y="1145"/>
                    </a:lnTo>
                    <a:lnTo>
                      <a:pt x="2189" y="1164"/>
                    </a:lnTo>
                    <a:lnTo>
                      <a:pt x="2188" y="1182"/>
                    </a:lnTo>
                    <a:lnTo>
                      <a:pt x="2190" y="1201"/>
                    </a:lnTo>
                    <a:lnTo>
                      <a:pt x="2186" y="1207"/>
                    </a:lnTo>
                    <a:lnTo>
                      <a:pt x="2186" y="1214"/>
                    </a:lnTo>
                    <a:lnTo>
                      <a:pt x="2172" y="1252"/>
                    </a:lnTo>
                    <a:lnTo>
                      <a:pt x="2167" y="1258"/>
                    </a:lnTo>
                    <a:lnTo>
                      <a:pt x="2162" y="1266"/>
                    </a:lnTo>
                    <a:lnTo>
                      <a:pt x="2156" y="1273"/>
                    </a:lnTo>
                    <a:lnTo>
                      <a:pt x="2156" y="1280"/>
                    </a:lnTo>
                    <a:lnTo>
                      <a:pt x="2158" y="1285"/>
                    </a:lnTo>
                    <a:lnTo>
                      <a:pt x="2153" y="1291"/>
                    </a:lnTo>
                    <a:lnTo>
                      <a:pt x="2145" y="1302"/>
                    </a:lnTo>
                    <a:lnTo>
                      <a:pt x="2137" y="1302"/>
                    </a:lnTo>
                    <a:lnTo>
                      <a:pt x="2135" y="1306"/>
                    </a:lnTo>
                    <a:lnTo>
                      <a:pt x="2141" y="1308"/>
                    </a:lnTo>
                    <a:lnTo>
                      <a:pt x="2130" y="1312"/>
                    </a:lnTo>
                    <a:lnTo>
                      <a:pt x="2123" y="1316"/>
                    </a:lnTo>
                    <a:lnTo>
                      <a:pt x="2120" y="1323"/>
                    </a:lnTo>
                    <a:lnTo>
                      <a:pt x="2114" y="1331"/>
                    </a:lnTo>
                    <a:lnTo>
                      <a:pt x="2108" y="1346"/>
                    </a:lnTo>
                    <a:lnTo>
                      <a:pt x="2100" y="1357"/>
                    </a:lnTo>
                    <a:lnTo>
                      <a:pt x="2094" y="1359"/>
                    </a:lnTo>
                    <a:lnTo>
                      <a:pt x="2091" y="1360"/>
                    </a:lnTo>
                    <a:lnTo>
                      <a:pt x="2089" y="1365"/>
                    </a:lnTo>
                    <a:lnTo>
                      <a:pt x="2097" y="1367"/>
                    </a:lnTo>
                    <a:lnTo>
                      <a:pt x="2096" y="1379"/>
                    </a:lnTo>
                    <a:lnTo>
                      <a:pt x="2091" y="1392"/>
                    </a:lnTo>
                    <a:lnTo>
                      <a:pt x="2088" y="1392"/>
                    </a:lnTo>
                    <a:lnTo>
                      <a:pt x="2087" y="1400"/>
                    </a:lnTo>
                    <a:lnTo>
                      <a:pt x="2078" y="1411"/>
                    </a:lnTo>
                    <a:lnTo>
                      <a:pt x="2065" y="1458"/>
                    </a:lnTo>
                    <a:lnTo>
                      <a:pt x="2065" y="1468"/>
                    </a:lnTo>
                    <a:lnTo>
                      <a:pt x="2056" y="1462"/>
                    </a:lnTo>
                    <a:lnTo>
                      <a:pt x="2049" y="1481"/>
                    </a:lnTo>
                    <a:lnTo>
                      <a:pt x="2044" y="1487"/>
                    </a:lnTo>
                    <a:lnTo>
                      <a:pt x="2041" y="1497"/>
                    </a:lnTo>
                    <a:lnTo>
                      <a:pt x="2038" y="1500"/>
                    </a:lnTo>
                    <a:lnTo>
                      <a:pt x="2034" y="1506"/>
                    </a:lnTo>
                    <a:lnTo>
                      <a:pt x="2033" y="1521"/>
                    </a:lnTo>
                    <a:lnTo>
                      <a:pt x="2029" y="1538"/>
                    </a:lnTo>
                    <a:lnTo>
                      <a:pt x="2033" y="1546"/>
                    </a:lnTo>
                    <a:lnTo>
                      <a:pt x="2030" y="1550"/>
                    </a:lnTo>
                    <a:lnTo>
                      <a:pt x="2029" y="1562"/>
                    </a:lnTo>
                    <a:lnTo>
                      <a:pt x="2023" y="1577"/>
                    </a:lnTo>
                    <a:lnTo>
                      <a:pt x="2021" y="1587"/>
                    </a:lnTo>
                    <a:lnTo>
                      <a:pt x="2021" y="1593"/>
                    </a:lnTo>
                    <a:lnTo>
                      <a:pt x="2024" y="1603"/>
                    </a:lnTo>
                    <a:lnTo>
                      <a:pt x="2024" y="1613"/>
                    </a:lnTo>
                    <a:lnTo>
                      <a:pt x="2023" y="1621"/>
                    </a:lnTo>
                    <a:lnTo>
                      <a:pt x="2021" y="1629"/>
                    </a:lnTo>
                    <a:lnTo>
                      <a:pt x="2012" y="1624"/>
                    </a:lnTo>
                    <a:lnTo>
                      <a:pt x="2008" y="1625"/>
                    </a:lnTo>
                    <a:lnTo>
                      <a:pt x="2007" y="1637"/>
                    </a:lnTo>
                    <a:lnTo>
                      <a:pt x="1987" y="1643"/>
                    </a:lnTo>
                    <a:lnTo>
                      <a:pt x="1932" y="1645"/>
                    </a:lnTo>
                    <a:lnTo>
                      <a:pt x="1920" y="1648"/>
                    </a:lnTo>
                    <a:lnTo>
                      <a:pt x="1898" y="1661"/>
                    </a:lnTo>
                    <a:lnTo>
                      <a:pt x="1888" y="1669"/>
                    </a:lnTo>
                    <a:lnTo>
                      <a:pt x="1874" y="1678"/>
                    </a:lnTo>
                    <a:lnTo>
                      <a:pt x="1868" y="1685"/>
                    </a:lnTo>
                    <a:lnTo>
                      <a:pt x="1866" y="1691"/>
                    </a:lnTo>
                    <a:lnTo>
                      <a:pt x="1854" y="1699"/>
                    </a:lnTo>
                    <a:lnTo>
                      <a:pt x="1847" y="1705"/>
                    </a:lnTo>
                    <a:lnTo>
                      <a:pt x="1844" y="1701"/>
                    </a:lnTo>
                    <a:lnTo>
                      <a:pt x="1830" y="1705"/>
                    </a:lnTo>
                    <a:lnTo>
                      <a:pt x="1823" y="1705"/>
                    </a:lnTo>
                    <a:lnTo>
                      <a:pt x="1819" y="1706"/>
                    </a:lnTo>
                    <a:lnTo>
                      <a:pt x="1818" y="1715"/>
                    </a:lnTo>
                    <a:lnTo>
                      <a:pt x="1822" y="1720"/>
                    </a:lnTo>
                    <a:lnTo>
                      <a:pt x="1825" y="1713"/>
                    </a:lnTo>
                    <a:lnTo>
                      <a:pt x="1831" y="1709"/>
                    </a:lnTo>
                    <a:lnTo>
                      <a:pt x="1836" y="1709"/>
                    </a:lnTo>
                    <a:lnTo>
                      <a:pt x="1833" y="1720"/>
                    </a:lnTo>
                    <a:lnTo>
                      <a:pt x="1831" y="1729"/>
                    </a:lnTo>
                    <a:lnTo>
                      <a:pt x="1826" y="1736"/>
                    </a:lnTo>
                    <a:lnTo>
                      <a:pt x="1813" y="1717"/>
                    </a:lnTo>
                    <a:lnTo>
                      <a:pt x="1808" y="1717"/>
                    </a:lnTo>
                    <a:lnTo>
                      <a:pt x="1799" y="1713"/>
                    </a:lnTo>
                    <a:lnTo>
                      <a:pt x="1796" y="1704"/>
                    </a:lnTo>
                    <a:lnTo>
                      <a:pt x="1785" y="1704"/>
                    </a:lnTo>
                    <a:lnTo>
                      <a:pt x="1777" y="1696"/>
                    </a:lnTo>
                    <a:lnTo>
                      <a:pt x="1776" y="1690"/>
                    </a:lnTo>
                    <a:lnTo>
                      <a:pt x="1779" y="1679"/>
                    </a:lnTo>
                    <a:lnTo>
                      <a:pt x="1772" y="1673"/>
                    </a:lnTo>
                    <a:lnTo>
                      <a:pt x="1760" y="1682"/>
                    </a:lnTo>
                    <a:lnTo>
                      <a:pt x="1750" y="1685"/>
                    </a:lnTo>
                    <a:lnTo>
                      <a:pt x="1739" y="1682"/>
                    </a:lnTo>
                    <a:lnTo>
                      <a:pt x="1736" y="1675"/>
                    </a:lnTo>
                    <a:lnTo>
                      <a:pt x="1749" y="1675"/>
                    </a:lnTo>
                    <a:lnTo>
                      <a:pt x="1752" y="1666"/>
                    </a:lnTo>
                    <a:lnTo>
                      <a:pt x="1750" y="1652"/>
                    </a:lnTo>
                    <a:lnTo>
                      <a:pt x="1741" y="1647"/>
                    </a:lnTo>
                    <a:lnTo>
                      <a:pt x="1725" y="1659"/>
                    </a:lnTo>
                    <a:lnTo>
                      <a:pt x="1715" y="1661"/>
                    </a:lnTo>
                    <a:lnTo>
                      <a:pt x="1728" y="1669"/>
                    </a:lnTo>
                    <a:lnTo>
                      <a:pt x="1729" y="1672"/>
                    </a:lnTo>
                    <a:lnTo>
                      <a:pt x="1721" y="1673"/>
                    </a:lnTo>
                    <a:lnTo>
                      <a:pt x="1710" y="1678"/>
                    </a:lnTo>
                    <a:lnTo>
                      <a:pt x="1699" y="1686"/>
                    </a:lnTo>
                    <a:lnTo>
                      <a:pt x="1690" y="1701"/>
                    </a:lnTo>
                    <a:lnTo>
                      <a:pt x="1672" y="1710"/>
                    </a:lnTo>
                    <a:lnTo>
                      <a:pt x="1658" y="1713"/>
                    </a:lnTo>
                    <a:lnTo>
                      <a:pt x="1655" y="1709"/>
                    </a:lnTo>
                    <a:lnTo>
                      <a:pt x="1635" y="1699"/>
                    </a:lnTo>
                    <a:lnTo>
                      <a:pt x="1616" y="1686"/>
                    </a:lnTo>
                    <a:lnTo>
                      <a:pt x="1607" y="1683"/>
                    </a:lnTo>
                    <a:lnTo>
                      <a:pt x="1593" y="1682"/>
                    </a:lnTo>
                    <a:lnTo>
                      <a:pt x="1572" y="1674"/>
                    </a:lnTo>
                    <a:lnTo>
                      <a:pt x="1564" y="1675"/>
                    </a:lnTo>
                    <a:lnTo>
                      <a:pt x="1555" y="1682"/>
                    </a:lnTo>
                    <a:lnTo>
                      <a:pt x="1548" y="1671"/>
                    </a:lnTo>
                    <a:lnTo>
                      <a:pt x="1529" y="1659"/>
                    </a:lnTo>
                    <a:lnTo>
                      <a:pt x="1511" y="1658"/>
                    </a:lnTo>
                    <a:lnTo>
                      <a:pt x="1496" y="1650"/>
                    </a:lnTo>
                    <a:lnTo>
                      <a:pt x="1486" y="1639"/>
                    </a:lnTo>
                    <a:lnTo>
                      <a:pt x="1481" y="1625"/>
                    </a:lnTo>
                    <a:lnTo>
                      <a:pt x="1470" y="1618"/>
                    </a:lnTo>
                    <a:lnTo>
                      <a:pt x="1458" y="1588"/>
                    </a:lnTo>
                    <a:lnTo>
                      <a:pt x="1457" y="1582"/>
                    </a:lnTo>
                    <a:lnTo>
                      <a:pt x="1462" y="1572"/>
                    </a:lnTo>
                    <a:lnTo>
                      <a:pt x="1463" y="1559"/>
                    </a:lnTo>
                    <a:lnTo>
                      <a:pt x="1453" y="1530"/>
                    </a:lnTo>
                    <a:lnTo>
                      <a:pt x="1430" y="1500"/>
                    </a:lnTo>
                    <a:lnTo>
                      <a:pt x="1437" y="1483"/>
                    </a:lnTo>
                    <a:lnTo>
                      <a:pt x="1436" y="1480"/>
                    </a:lnTo>
                    <a:lnTo>
                      <a:pt x="1421" y="1481"/>
                    </a:lnTo>
                    <a:lnTo>
                      <a:pt x="1406" y="1490"/>
                    </a:lnTo>
                    <a:lnTo>
                      <a:pt x="1389" y="1496"/>
                    </a:lnTo>
                    <a:lnTo>
                      <a:pt x="1379" y="1497"/>
                    </a:lnTo>
                    <a:lnTo>
                      <a:pt x="1372" y="1495"/>
                    </a:lnTo>
                    <a:lnTo>
                      <a:pt x="1379" y="1484"/>
                    </a:lnTo>
                    <a:lnTo>
                      <a:pt x="1387" y="1468"/>
                    </a:lnTo>
                    <a:lnTo>
                      <a:pt x="1390" y="1453"/>
                    </a:lnTo>
                    <a:lnTo>
                      <a:pt x="1390" y="1436"/>
                    </a:lnTo>
                    <a:lnTo>
                      <a:pt x="1384" y="1419"/>
                    </a:lnTo>
                    <a:lnTo>
                      <a:pt x="1376" y="1406"/>
                    </a:lnTo>
                    <a:lnTo>
                      <a:pt x="1368" y="1400"/>
                    </a:lnTo>
                    <a:lnTo>
                      <a:pt x="1356" y="1424"/>
                    </a:lnTo>
                    <a:lnTo>
                      <a:pt x="1356" y="1436"/>
                    </a:lnTo>
                    <a:lnTo>
                      <a:pt x="1352" y="1448"/>
                    </a:lnTo>
                    <a:lnTo>
                      <a:pt x="1350" y="1460"/>
                    </a:lnTo>
                    <a:lnTo>
                      <a:pt x="1349" y="1463"/>
                    </a:lnTo>
                    <a:lnTo>
                      <a:pt x="1340" y="1462"/>
                    </a:lnTo>
                    <a:lnTo>
                      <a:pt x="1329" y="1467"/>
                    </a:lnTo>
                    <a:lnTo>
                      <a:pt x="1317" y="1467"/>
                    </a:lnTo>
                    <a:lnTo>
                      <a:pt x="1307" y="1473"/>
                    </a:lnTo>
                    <a:lnTo>
                      <a:pt x="1301" y="1467"/>
                    </a:lnTo>
                    <a:lnTo>
                      <a:pt x="1306" y="1448"/>
                    </a:lnTo>
                    <a:lnTo>
                      <a:pt x="1319" y="1449"/>
                    </a:lnTo>
                    <a:lnTo>
                      <a:pt x="1330" y="1443"/>
                    </a:lnTo>
                    <a:lnTo>
                      <a:pt x="1334" y="1429"/>
                    </a:lnTo>
                    <a:lnTo>
                      <a:pt x="1335" y="1417"/>
                    </a:lnTo>
                    <a:lnTo>
                      <a:pt x="1333" y="1415"/>
                    </a:lnTo>
                    <a:lnTo>
                      <a:pt x="1333" y="1411"/>
                    </a:lnTo>
                    <a:lnTo>
                      <a:pt x="1334" y="1405"/>
                    </a:lnTo>
                    <a:lnTo>
                      <a:pt x="1334" y="1397"/>
                    </a:lnTo>
                    <a:lnTo>
                      <a:pt x="1339" y="1384"/>
                    </a:lnTo>
                    <a:lnTo>
                      <a:pt x="1345" y="1368"/>
                    </a:lnTo>
                    <a:lnTo>
                      <a:pt x="1351" y="1365"/>
                    </a:lnTo>
                    <a:lnTo>
                      <a:pt x="1357" y="1355"/>
                    </a:lnTo>
                    <a:lnTo>
                      <a:pt x="1357" y="1330"/>
                    </a:lnTo>
                    <a:lnTo>
                      <a:pt x="1363" y="1331"/>
                    </a:lnTo>
                    <a:lnTo>
                      <a:pt x="1362" y="1324"/>
                    </a:lnTo>
                    <a:lnTo>
                      <a:pt x="1358" y="1317"/>
                    </a:lnTo>
                    <a:lnTo>
                      <a:pt x="1358" y="1307"/>
                    </a:lnTo>
                    <a:lnTo>
                      <a:pt x="1355" y="1304"/>
                    </a:lnTo>
                    <a:lnTo>
                      <a:pt x="1355" y="1293"/>
                    </a:lnTo>
                    <a:lnTo>
                      <a:pt x="1350" y="1288"/>
                    </a:lnTo>
                    <a:lnTo>
                      <a:pt x="1347" y="1297"/>
                    </a:lnTo>
                    <a:lnTo>
                      <a:pt x="1347" y="1317"/>
                    </a:lnTo>
                    <a:lnTo>
                      <a:pt x="1342" y="1318"/>
                    </a:lnTo>
                    <a:lnTo>
                      <a:pt x="1335" y="1330"/>
                    </a:lnTo>
                    <a:lnTo>
                      <a:pt x="1330" y="1341"/>
                    </a:lnTo>
                    <a:lnTo>
                      <a:pt x="1324" y="1354"/>
                    </a:lnTo>
                    <a:lnTo>
                      <a:pt x="1323" y="1360"/>
                    </a:lnTo>
                    <a:lnTo>
                      <a:pt x="1318" y="1368"/>
                    </a:lnTo>
                    <a:lnTo>
                      <a:pt x="1307" y="1367"/>
                    </a:lnTo>
                    <a:lnTo>
                      <a:pt x="1302" y="1370"/>
                    </a:lnTo>
                    <a:lnTo>
                      <a:pt x="1301" y="1374"/>
                    </a:lnTo>
                    <a:lnTo>
                      <a:pt x="1287" y="1382"/>
                    </a:lnTo>
                    <a:lnTo>
                      <a:pt x="1282" y="1388"/>
                    </a:lnTo>
                    <a:lnTo>
                      <a:pt x="1275" y="1390"/>
                    </a:lnTo>
                    <a:lnTo>
                      <a:pt x="1269" y="1405"/>
                    </a:lnTo>
                    <a:lnTo>
                      <a:pt x="1259" y="1417"/>
                    </a:lnTo>
                    <a:lnTo>
                      <a:pt x="1249" y="1425"/>
                    </a:lnTo>
                    <a:lnTo>
                      <a:pt x="1245" y="1437"/>
                    </a:lnTo>
                    <a:lnTo>
                      <a:pt x="1252" y="1437"/>
                    </a:lnTo>
                    <a:lnTo>
                      <a:pt x="1252" y="1454"/>
                    </a:lnTo>
                    <a:lnTo>
                      <a:pt x="1245" y="1449"/>
                    </a:lnTo>
                    <a:lnTo>
                      <a:pt x="1238" y="1452"/>
                    </a:lnTo>
                    <a:lnTo>
                      <a:pt x="1229" y="1440"/>
                    </a:lnTo>
                    <a:lnTo>
                      <a:pt x="1220" y="1433"/>
                    </a:lnTo>
                    <a:lnTo>
                      <a:pt x="1214" y="1427"/>
                    </a:lnTo>
                    <a:lnTo>
                      <a:pt x="1205" y="1426"/>
                    </a:lnTo>
                    <a:lnTo>
                      <a:pt x="1205" y="1416"/>
                    </a:lnTo>
                    <a:lnTo>
                      <a:pt x="1221" y="1427"/>
                    </a:lnTo>
                    <a:lnTo>
                      <a:pt x="1222" y="1419"/>
                    </a:lnTo>
                    <a:lnTo>
                      <a:pt x="1220" y="1405"/>
                    </a:lnTo>
                    <a:lnTo>
                      <a:pt x="1214" y="1398"/>
                    </a:lnTo>
                    <a:lnTo>
                      <a:pt x="1211" y="1383"/>
                    </a:lnTo>
                    <a:lnTo>
                      <a:pt x="1204" y="1372"/>
                    </a:lnTo>
                    <a:lnTo>
                      <a:pt x="1195" y="1365"/>
                    </a:lnTo>
                    <a:lnTo>
                      <a:pt x="1190" y="1347"/>
                    </a:lnTo>
                    <a:lnTo>
                      <a:pt x="1186" y="1343"/>
                    </a:lnTo>
                    <a:lnTo>
                      <a:pt x="1183" y="1334"/>
                    </a:lnTo>
                    <a:lnTo>
                      <a:pt x="1177" y="1335"/>
                    </a:lnTo>
                    <a:lnTo>
                      <a:pt x="1166" y="1330"/>
                    </a:lnTo>
                    <a:lnTo>
                      <a:pt x="1156" y="1324"/>
                    </a:lnTo>
                    <a:lnTo>
                      <a:pt x="1150" y="1316"/>
                    </a:lnTo>
                    <a:lnTo>
                      <a:pt x="1150" y="1306"/>
                    </a:lnTo>
                    <a:lnTo>
                      <a:pt x="1155" y="1306"/>
                    </a:lnTo>
                    <a:lnTo>
                      <a:pt x="1156" y="1292"/>
                    </a:lnTo>
                    <a:lnTo>
                      <a:pt x="1135" y="1286"/>
                    </a:lnTo>
                    <a:lnTo>
                      <a:pt x="1114" y="1265"/>
                    </a:lnTo>
                    <a:lnTo>
                      <a:pt x="1108" y="1263"/>
                    </a:lnTo>
                    <a:lnTo>
                      <a:pt x="1110" y="1270"/>
                    </a:lnTo>
                    <a:lnTo>
                      <a:pt x="1100" y="1269"/>
                    </a:lnTo>
                    <a:lnTo>
                      <a:pt x="1091" y="1263"/>
                    </a:lnTo>
                    <a:lnTo>
                      <a:pt x="1069" y="1252"/>
                    </a:lnTo>
                    <a:lnTo>
                      <a:pt x="1062" y="1253"/>
                    </a:lnTo>
                    <a:lnTo>
                      <a:pt x="1054" y="1259"/>
                    </a:lnTo>
                    <a:lnTo>
                      <a:pt x="1051" y="1258"/>
                    </a:lnTo>
                    <a:lnTo>
                      <a:pt x="1045" y="1255"/>
                    </a:lnTo>
                    <a:lnTo>
                      <a:pt x="1017" y="1231"/>
                    </a:lnTo>
                    <a:lnTo>
                      <a:pt x="1006" y="1227"/>
                    </a:lnTo>
                    <a:lnTo>
                      <a:pt x="995" y="1226"/>
                    </a:lnTo>
                    <a:lnTo>
                      <a:pt x="974" y="1225"/>
                    </a:lnTo>
                    <a:lnTo>
                      <a:pt x="941" y="1230"/>
                    </a:lnTo>
                    <a:lnTo>
                      <a:pt x="899" y="1228"/>
                    </a:lnTo>
                    <a:lnTo>
                      <a:pt x="881" y="1228"/>
                    </a:lnTo>
                    <a:lnTo>
                      <a:pt x="840" y="1248"/>
                    </a:lnTo>
                    <a:lnTo>
                      <a:pt x="820" y="1261"/>
                    </a:lnTo>
                    <a:lnTo>
                      <a:pt x="795" y="1263"/>
                    </a:lnTo>
                    <a:lnTo>
                      <a:pt x="779" y="1270"/>
                    </a:lnTo>
                    <a:lnTo>
                      <a:pt x="758" y="1274"/>
                    </a:lnTo>
                    <a:lnTo>
                      <a:pt x="722" y="1273"/>
                    </a:lnTo>
                    <a:lnTo>
                      <a:pt x="710" y="1270"/>
                    </a:lnTo>
                    <a:lnTo>
                      <a:pt x="695" y="1274"/>
                    </a:lnTo>
                    <a:lnTo>
                      <a:pt x="685" y="1282"/>
                    </a:lnTo>
                    <a:lnTo>
                      <a:pt x="658" y="1297"/>
                    </a:lnTo>
                    <a:lnTo>
                      <a:pt x="642" y="1302"/>
                    </a:lnTo>
                    <a:lnTo>
                      <a:pt x="634" y="1309"/>
                    </a:lnTo>
                    <a:lnTo>
                      <a:pt x="625" y="1313"/>
                    </a:lnTo>
                    <a:lnTo>
                      <a:pt x="614" y="1314"/>
                    </a:lnTo>
                    <a:lnTo>
                      <a:pt x="602" y="1320"/>
                    </a:lnTo>
                    <a:lnTo>
                      <a:pt x="596" y="1333"/>
                    </a:lnTo>
                    <a:lnTo>
                      <a:pt x="592" y="1349"/>
                    </a:lnTo>
                    <a:lnTo>
                      <a:pt x="587" y="1354"/>
                    </a:lnTo>
                    <a:lnTo>
                      <a:pt x="581" y="1363"/>
                    </a:lnTo>
                    <a:lnTo>
                      <a:pt x="577" y="1372"/>
                    </a:lnTo>
                    <a:lnTo>
                      <a:pt x="558" y="1377"/>
                    </a:lnTo>
                    <a:lnTo>
                      <a:pt x="549" y="1377"/>
                    </a:lnTo>
                    <a:lnTo>
                      <a:pt x="539" y="1373"/>
                    </a:lnTo>
                    <a:lnTo>
                      <a:pt x="518" y="1376"/>
                    </a:lnTo>
                    <a:lnTo>
                      <a:pt x="496" y="1382"/>
                    </a:lnTo>
                    <a:lnTo>
                      <a:pt x="491" y="1374"/>
                    </a:lnTo>
                    <a:lnTo>
                      <a:pt x="486" y="1372"/>
                    </a:lnTo>
                    <a:lnTo>
                      <a:pt x="480" y="1374"/>
                    </a:lnTo>
                    <a:lnTo>
                      <a:pt x="464" y="1376"/>
                    </a:lnTo>
                    <a:lnTo>
                      <a:pt x="447" y="1372"/>
                    </a:lnTo>
                    <a:lnTo>
                      <a:pt x="435" y="1372"/>
                    </a:lnTo>
                    <a:lnTo>
                      <a:pt x="419" y="1379"/>
                    </a:lnTo>
                    <a:lnTo>
                      <a:pt x="376" y="1378"/>
                    </a:lnTo>
                    <a:lnTo>
                      <a:pt x="365" y="1383"/>
                    </a:lnTo>
                    <a:lnTo>
                      <a:pt x="355" y="1392"/>
                    </a:lnTo>
                    <a:lnTo>
                      <a:pt x="350" y="1399"/>
                    </a:lnTo>
                    <a:lnTo>
                      <a:pt x="352" y="1404"/>
                    </a:lnTo>
                    <a:lnTo>
                      <a:pt x="350" y="1405"/>
                    </a:lnTo>
                    <a:lnTo>
                      <a:pt x="344" y="1411"/>
                    </a:lnTo>
                    <a:lnTo>
                      <a:pt x="333" y="1414"/>
                    </a:lnTo>
                    <a:lnTo>
                      <a:pt x="316" y="1416"/>
                    </a:lnTo>
                    <a:lnTo>
                      <a:pt x="301" y="1426"/>
                    </a:lnTo>
                    <a:lnTo>
                      <a:pt x="292" y="1436"/>
                    </a:lnTo>
                    <a:lnTo>
                      <a:pt x="287" y="1443"/>
                    </a:lnTo>
                    <a:lnTo>
                      <a:pt x="280" y="1449"/>
                    </a:lnTo>
                    <a:lnTo>
                      <a:pt x="271" y="1452"/>
                    </a:lnTo>
                    <a:lnTo>
                      <a:pt x="261" y="1447"/>
                    </a:lnTo>
                    <a:lnTo>
                      <a:pt x="260" y="1458"/>
                    </a:lnTo>
                    <a:lnTo>
                      <a:pt x="253" y="1454"/>
                    </a:lnTo>
                    <a:lnTo>
                      <a:pt x="244" y="1458"/>
                    </a:lnTo>
                    <a:lnTo>
                      <a:pt x="238" y="1451"/>
                    </a:lnTo>
                    <a:lnTo>
                      <a:pt x="205" y="1453"/>
                    </a:lnTo>
                    <a:lnTo>
                      <a:pt x="190" y="1451"/>
                    </a:lnTo>
                    <a:lnTo>
                      <a:pt x="183" y="1443"/>
                    </a:lnTo>
                    <a:lnTo>
                      <a:pt x="174" y="1440"/>
                    </a:lnTo>
                    <a:lnTo>
                      <a:pt x="174" y="1441"/>
                    </a:lnTo>
                    <a:lnTo>
                      <a:pt x="163" y="1440"/>
                    </a:lnTo>
                    <a:lnTo>
                      <a:pt x="148" y="1424"/>
                    </a:lnTo>
                    <a:lnTo>
                      <a:pt x="141" y="1415"/>
                    </a:lnTo>
                    <a:lnTo>
                      <a:pt x="130" y="1405"/>
                    </a:lnTo>
                    <a:lnTo>
                      <a:pt x="120" y="1402"/>
                    </a:lnTo>
                    <a:lnTo>
                      <a:pt x="108" y="1399"/>
                    </a:lnTo>
                    <a:lnTo>
                      <a:pt x="105" y="1370"/>
                    </a:lnTo>
                    <a:lnTo>
                      <a:pt x="107" y="1357"/>
                    </a:lnTo>
                    <a:lnTo>
                      <a:pt x="107" y="1356"/>
                    </a:lnTo>
                    <a:lnTo>
                      <a:pt x="117" y="1360"/>
                    </a:lnTo>
                    <a:lnTo>
                      <a:pt x="125" y="1359"/>
                    </a:lnTo>
                    <a:lnTo>
                      <a:pt x="136" y="1343"/>
                    </a:lnTo>
                    <a:lnTo>
                      <a:pt x="142" y="1328"/>
                    </a:lnTo>
                    <a:lnTo>
                      <a:pt x="142" y="1318"/>
                    </a:lnTo>
                    <a:lnTo>
                      <a:pt x="137" y="1306"/>
                    </a:lnTo>
                    <a:lnTo>
                      <a:pt x="137" y="1291"/>
                    </a:lnTo>
                    <a:lnTo>
                      <a:pt x="139" y="1297"/>
                    </a:lnTo>
                    <a:lnTo>
                      <a:pt x="142" y="1286"/>
                    </a:lnTo>
                    <a:lnTo>
                      <a:pt x="141" y="1265"/>
                    </a:lnTo>
                    <a:lnTo>
                      <a:pt x="144" y="1248"/>
                    </a:lnTo>
                    <a:lnTo>
                      <a:pt x="141" y="1234"/>
                    </a:lnTo>
                    <a:lnTo>
                      <a:pt x="124" y="1196"/>
                    </a:lnTo>
                    <a:lnTo>
                      <a:pt x="121" y="1185"/>
                    </a:lnTo>
                    <a:lnTo>
                      <a:pt x="117" y="1178"/>
                    </a:lnTo>
                    <a:lnTo>
                      <a:pt x="109" y="1168"/>
                    </a:lnTo>
                    <a:lnTo>
                      <a:pt x="103" y="1150"/>
                    </a:lnTo>
                    <a:lnTo>
                      <a:pt x="98" y="1124"/>
                    </a:lnTo>
                    <a:lnTo>
                      <a:pt x="98" y="1092"/>
                    </a:lnTo>
                    <a:lnTo>
                      <a:pt x="94" y="1081"/>
                    </a:lnTo>
                    <a:lnTo>
                      <a:pt x="78" y="1053"/>
                    </a:lnTo>
                    <a:lnTo>
                      <a:pt x="76" y="1039"/>
                    </a:lnTo>
                    <a:lnTo>
                      <a:pt x="66" y="1024"/>
                    </a:lnTo>
                    <a:lnTo>
                      <a:pt x="54" y="1004"/>
                    </a:lnTo>
                    <a:lnTo>
                      <a:pt x="54" y="983"/>
                    </a:lnTo>
                    <a:lnTo>
                      <a:pt x="46" y="965"/>
                    </a:lnTo>
                    <a:lnTo>
                      <a:pt x="40" y="945"/>
                    </a:lnTo>
                    <a:lnTo>
                      <a:pt x="29" y="938"/>
                    </a:lnTo>
                    <a:lnTo>
                      <a:pt x="19" y="927"/>
                    </a:lnTo>
                    <a:lnTo>
                      <a:pt x="13" y="919"/>
                    </a:lnTo>
                    <a:lnTo>
                      <a:pt x="11" y="909"/>
                    </a:lnTo>
                    <a:lnTo>
                      <a:pt x="5" y="905"/>
                    </a:lnTo>
                    <a:lnTo>
                      <a:pt x="0" y="895"/>
                    </a:lnTo>
                    <a:lnTo>
                      <a:pt x="1" y="889"/>
                    </a:lnTo>
                    <a:lnTo>
                      <a:pt x="3" y="894"/>
                    </a:lnTo>
                    <a:lnTo>
                      <a:pt x="8" y="895"/>
                    </a:lnTo>
                    <a:lnTo>
                      <a:pt x="12" y="897"/>
                    </a:lnTo>
                    <a:lnTo>
                      <a:pt x="15" y="904"/>
                    </a:lnTo>
                    <a:lnTo>
                      <a:pt x="16" y="914"/>
                    </a:lnTo>
                    <a:lnTo>
                      <a:pt x="21" y="911"/>
                    </a:lnTo>
                    <a:lnTo>
                      <a:pt x="23" y="918"/>
                    </a:lnTo>
                    <a:lnTo>
                      <a:pt x="31" y="919"/>
                    </a:lnTo>
                    <a:lnTo>
                      <a:pt x="35" y="913"/>
                    </a:lnTo>
                    <a:lnTo>
                      <a:pt x="34" y="904"/>
                    </a:lnTo>
                    <a:lnTo>
                      <a:pt x="26" y="895"/>
                    </a:lnTo>
                    <a:lnTo>
                      <a:pt x="13" y="866"/>
                    </a:lnTo>
                    <a:lnTo>
                      <a:pt x="13" y="856"/>
                    </a:lnTo>
                    <a:lnTo>
                      <a:pt x="17" y="860"/>
                    </a:lnTo>
                    <a:lnTo>
                      <a:pt x="22" y="871"/>
                    </a:lnTo>
                    <a:lnTo>
                      <a:pt x="27" y="894"/>
                    </a:lnTo>
                    <a:lnTo>
                      <a:pt x="35" y="884"/>
                    </a:lnTo>
                    <a:lnTo>
                      <a:pt x="38" y="893"/>
                    </a:lnTo>
                    <a:lnTo>
                      <a:pt x="39" y="904"/>
                    </a:lnTo>
                    <a:lnTo>
                      <a:pt x="46" y="905"/>
                    </a:lnTo>
                    <a:lnTo>
                      <a:pt x="51" y="898"/>
                    </a:lnTo>
                    <a:lnTo>
                      <a:pt x="54" y="886"/>
                    </a:lnTo>
                    <a:lnTo>
                      <a:pt x="53" y="867"/>
                    </a:lnTo>
                    <a:lnTo>
                      <a:pt x="45" y="860"/>
                    </a:lnTo>
                    <a:lnTo>
                      <a:pt x="39" y="848"/>
                    </a:lnTo>
                    <a:lnTo>
                      <a:pt x="37" y="851"/>
                    </a:lnTo>
                    <a:lnTo>
                      <a:pt x="38" y="844"/>
                    </a:lnTo>
                    <a:lnTo>
                      <a:pt x="31" y="832"/>
                    </a:lnTo>
                    <a:lnTo>
                      <a:pt x="23" y="814"/>
                    </a:lnTo>
                    <a:lnTo>
                      <a:pt x="8" y="787"/>
                    </a:lnTo>
                    <a:lnTo>
                      <a:pt x="8" y="758"/>
                    </a:lnTo>
                    <a:lnTo>
                      <a:pt x="13" y="748"/>
                    </a:lnTo>
                    <a:lnTo>
                      <a:pt x="28" y="733"/>
                    </a:lnTo>
                    <a:lnTo>
                      <a:pt x="29" y="725"/>
                    </a:lnTo>
                    <a:lnTo>
                      <a:pt x="28" y="716"/>
                    </a:lnTo>
                    <a:lnTo>
                      <a:pt x="29" y="695"/>
                    </a:lnTo>
                    <a:lnTo>
                      <a:pt x="22" y="683"/>
                    </a:lnTo>
                    <a:lnTo>
                      <a:pt x="27" y="661"/>
                    </a:lnTo>
                    <a:lnTo>
                      <a:pt x="33" y="652"/>
                    </a:lnTo>
                    <a:lnTo>
                      <a:pt x="39" y="637"/>
                    </a:lnTo>
                    <a:lnTo>
                      <a:pt x="43" y="634"/>
                    </a:lnTo>
                    <a:close/>
                  </a:path>
                </a:pathLst>
              </a:custGeom>
              <a:solidFill>
                <a:schemeClr val="tx1"/>
              </a:solidFill>
              <a:ln w="3175" cap="flat" cmpd="sng">
                <a:noFill/>
                <a:prstDash val="solid"/>
                <a:round/>
                <a:headEnd type="none" w="med" len="med"/>
                <a:tailEnd type="none" w="med" len="med"/>
              </a:ln>
              <a:effectLst/>
            </p:spPr>
            <p:txBody>
              <a:bodyPr/>
              <a:lstStyle/>
              <a:p>
                <a:endParaRPr lang="en-US" dirty="0"/>
              </a:p>
            </p:txBody>
          </p:sp>
        </p:grpSp>
        <p:grpSp>
          <p:nvGrpSpPr>
            <p:cNvPr id="115" name="Group 114"/>
            <p:cNvGrpSpPr/>
            <p:nvPr/>
          </p:nvGrpSpPr>
          <p:grpSpPr>
            <a:xfrm flipH="1">
              <a:off x="1803926" y="2309382"/>
              <a:ext cx="1929874" cy="643368"/>
              <a:chOff x="5913812" y="3535754"/>
              <a:chExt cx="3418890" cy="1139764"/>
            </a:xfrm>
          </p:grpSpPr>
          <p:grpSp>
            <p:nvGrpSpPr>
              <p:cNvPr id="116" name="Group 37"/>
              <p:cNvGrpSpPr>
                <a:grpSpLocks noChangeAspect="1"/>
              </p:cNvGrpSpPr>
              <p:nvPr/>
            </p:nvGrpSpPr>
            <p:grpSpPr bwMode="auto">
              <a:xfrm rot="11413052">
                <a:off x="6668248" y="3535754"/>
                <a:ext cx="2664454" cy="1139764"/>
                <a:chOff x="981" y="1161"/>
                <a:chExt cx="4790" cy="2049"/>
              </a:xfrm>
            </p:grpSpPr>
            <p:sp>
              <p:nvSpPr>
                <p:cNvPr id="125" name="Freeform 38"/>
                <p:cNvSpPr>
                  <a:spLocks/>
                </p:cNvSpPr>
                <p:nvPr/>
              </p:nvSpPr>
              <p:spPr bwMode="auto">
                <a:xfrm>
                  <a:off x="3802" y="1957"/>
                  <a:ext cx="35" cy="15"/>
                </a:xfrm>
                <a:custGeom>
                  <a:avLst/>
                  <a:gdLst>
                    <a:gd name="T0" fmla="*/ 7 w 15"/>
                    <a:gd name="T1" fmla="*/ 0 h 6"/>
                    <a:gd name="T2" fmla="*/ 7 w 15"/>
                    <a:gd name="T3" fmla="*/ 0 h 6"/>
                  </a:gdLst>
                  <a:ahLst/>
                  <a:cxnLst>
                    <a:cxn ang="0">
                      <a:pos x="T0" y="T1"/>
                    </a:cxn>
                    <a:cxn ang="0">
                      <a:pos x="T2" y="T3"/>
                    </a:cxn>
                  </a:cxnLst>
                  <a:rect l="0" t="0" r="r" b="b"/>
                  <a:pathLst>
                    <a:path w="15" h="6">
                      <a:moveTo>
                        <a:pt x="7" y="0"/>
                      </a:moveTo>
                      <a:cubicBezTo>
                        <a:pt x="0" y="3"/>
                        <a:pt x="15" y="6"/>
                        <a:pt x="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39"/>
                <p:cNvSpPr>
                  <a:spLocks/>
                </p:cNvSpPr>
                <p:nvPr/>
              </p:nvSpPr>
              <p:spPr bwMode="auto">
                <a:xfrm>
                  <a:off x="5193" y="1483"/>
                  <a:ext cx="19" cy="0"/>
                </a:xfrm>
                <a:custGeom>
                  <a:avLst/>
                  <a:gdLst>
                    <a:gd name="T0" fmla="*/ 4 w 8"/>
                    <a:gd name="T1" fmla="*/ 0 w 8"/>
                    <a:gd name="T2" fmla="*/ 4 w 8"/>
                  </a:gdLst>
                  <a:ahLst/>
                  <a:cxnLst>
                    <a:cxn ang="0">
                      <a:pos x="T0" y="0"/>
                    </a:cxn>
                    <a:cxn ang="0">
                      <a:pos x="T1" y="0"/>
                    </a:cxn>
                    <a:cxn ang="0">
                      <a:pos x="T2" y="0"/>
                    </a:cxn>
                  </a:cxnLst>
                  <a:rect l="0" t="0" r="r" b="b"/>
                  <a:pathLst>
                    <a:path w="8">
                      <a:moveTo>
                        <a:pt x="4" y="0"/>
                      </a:moveTo>
                      <a:cubicBezTo>
                        <a:pt x="2" y="0"/>
                        <a:pt x="1" y="0"/>
                        <a:pt x="0" y="0"/>
                      </a:cubicBezTo>
                      <a:cubicBezTo>
                        <a:pt x="4" y="0"/>
                        <a:pt x="8" y="0"/>
                        <a:pt x="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40"/>
                <p:cNvSpPr>
                  <a:spLocks/>
                </p:cNvSpPr>
                <p:nvPr/>
              </p:nvSpPr>
              <p:spPr bwMode="auto">
                <a:xfrm>
                  <a:off x="5174" y="1483"/>
                  <a:ext cx="19" cy="2"/>
                </a:xfrm>
                <a:custGeom>
                  <a:avLst/>
                  <a:gdLst>
                    <a:gd name="T0" fmla="*/ 7 w 8"/>
                    <a:gd name="T1" fmla="*/ 1 h 1"/>
                    <a:gd name="T2" fmla="*/ 8 w 8"/>
                    <a:gd name="T3" fmla="*/ 0 h 1"/>
                    <a:gd name="T4" fmla="*/ 7 w 8"/>
                    <a:gd name="T5" fmla="*/ 1 h 1"/>
                  </a:gdLst>
                  <a:ahLst/>
                  <a:cxnLst>
                    <a:cxn ang="0">
                      <a:pos x="T0" y="T1"/>
                    </a:cxn>
                    <a:cxn ang="0">
                      <a:pos x="T2" y="T3"/>
                    </a:cxn>
                    <a:cxn ang="0">
                      <a:pos x="T4" y="T5"/>
                    </a:cxn>
                  </a:cxnLst>
                  <a:rect l="0" t="0" r="r" b="b"/>
                  <a:pathLst>
                    <a:path w="8" h="1">
                      <a:moveTo>
                        <a:pt x="7" y="1"/>
                      </a:moveTo>
                      <a:cubicBezTo>
                        <a:pt x="8" y="1"/>
                        <a:pt x="8" y="1"/>
                        <a:pt x="8" y="0"/>
                      </a:cubicBezTo>
                      <a:cubicBezTo>
                        <a:pt x="4" y="1"/>
                        <a:pt x="0" y="1"/>
                        <a:pt x="7"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8" name="Freeform 41"/>
                <p:cNvSpPr>
                  <a:spLocks/>
                </p:cNvSpPr>
                <p:nvPr/>
              </p:nvSpPr>
              <p:spPr bwMode="auto">
                <a:xfrm>
                  <a:off x="981" y="1420"/>
                  <a:ext cx="4790" cy="1790"/>
                </a:xfrm>
                <a:custGeom>
                  <a:avLst/>
                  <a:gdLst>
                    <a:gd name="T0" fmla="*/ 2002 w 2028"/>
                    <a:gd name="T1" fmla="*/ 29 h 758"/>
                    <a:gd name="T2" fmla="*/ 1943 w 2028"/>
                    <a:gd name="T3" fmla="*/ 21 h 758"/>
                    <a:gd name="T4" fmla="*/ 1860 w 2028"/>
                    <a:gd name="T5" fmla="*/ 3 h 758"/>
                    <a:gd name="T6" fmla="*/ 1778 w 2028"/>
                    <a:gd name="T7" fmla="*/ 4 h 758"/>
                    <a:gd name="T8" fmla="*/ 1732 w 2028"/>
                    <a:gd name="T9" fmla="*/ 19 h 758"/>
                    <a:gd name="T10" fmla="*/ 1684 w 2028"/>
                    <a:gd name="T11" fmla="*/ 24 h 758"/>
                    <a:gd name="T12" fmla="*/ 1591 w 2028"/>
                    <a:gd name="T13" fmla="*/ 3 h 758"/>
                    <a:gd name="T14" fmla="*/ 1527 w 2028"/>
                    <a:gd name="T15" fmla="*/ 45 h 758"/>
                    <a:gd name="T16" fmla="*/ 1514 w 2028"/>
                    <a:gd name="T17" fmla="*/ 93 h 758"/>
                    <a:gd name="T18" fmla="*/ 1503 w 2028"/>
                    <a:gd name="T19" fmla="*/ 133 h 758"/>
                    <a:gd name="T20" fmla="*/ 1455 w 2028"/>
                    <a:gd name="T21" fmla="*/ 165 h 758"/>
                    <a:gd name="T22" fmla="*/ 1418 w 2028"/>
                    <a:gd name="T23" fmla="*/ 227 h 758"/>
                    <a:gd name="T24" fmla="*/ 1391 w 2028"/>
                    <a:gd name="T25" fmla="*/ 280 h 758"/>
                    <a:gd name="T26" fmla="*/ 1338 w 2028"/>
                    <a:gd name="T27" fmla="*/ 280 h 758"/>
                    <a:gd name="T28" fmla="*/ 1247 w 2028"/>
                    <a:gd name="T29" fmla="*/ 295 h 758"/>
                    <a:gd name="T30" fmla="*/ 1186 w 2028"/>
                    <a:gd name="T31" fmla="*/ 296 h 758"/>
                    <a:gd name="T32" fmla="*/ 1092 w 2028"/>
                    <a:gd name="T33" fmla="*/ 299 h 758"/>
                    <a:gd name="T34" fmla="*/ 1031 w 2028"/>
                    <a:gd name="T35" fmla="*/ 313 h 758"/>
                    <a:gd name="T36" fmla="*/ 972 w 2028"/>
                    <a:gd name="T37" fmla="*/ 349 h 758"/>
                    <a:gd name="T38" fmla="*/ 943 w 2028"/>
                    <a:gd name="T39" fmla="*/ 381 h 758"/>
                    <a:gd name="T40" fmla="*/ 930 w 2028"/>
                    <a:gd name="T41" fmla="*/ 416 h 758"/>
                    <a:gd name="T42" fmla="*/ 890 w 2028"/>
                    <a:gd name="T43" fmla="*/ 408 h 758"/>
                    <a:gd name="T44" fmla="*/ 847 w 2028"/>
                    <a:gd name="T45" fmla="*/ 421 h 758"/>
                    <a:gd name="T46" fmla="*/ 834 w 2028"/>
                    <a:gd name="T47" fmla="*/ 471 h 758"/>
                    <a:gd name="T48" fmla="*/ 762 w 2028"/>
                    <a:gd name="T49" fmla="*/ 477 h 758"/>
                    <a:gd name="T50" fmla="*/ 719 w 2028"/>
                    <a:gd name="T51" fmla="*/ 488 h 758"/>
                    <a:gd name="T52" fmla="*/ 700 w 2028"/>
                    <a:gd name="T53" fmla="*/ 536 h 758"/>
                    <a:gd name="T54" fmla="*/ 668 w 2028"/>
                    <a:gd name="T55" fmla="*/ 563 h 758"/>
                    <a:gd name="T56" fmla="*/ 647 w 2028"/>
                    <a:gd name="T57" fmla="*/ 603 h 758"/>
                    <a:gd name="T58" fmla="*/ 615 w 2028"/>
                    <a:gd name="T59" fmla="*/ 615 h 758"/>
                    <a:gd name="T60" fmla="*/ 546 w 2028"/>
                    <a:gd name="T61" fmla="*/ 615 h 758"/>
                    <a:gd name="T62" fmla="*/ 444 w 2028"/>
                    <a:gd name="T63" fmla="*/ 640 h 758"/>
                    <a:gd name="T64" fmla="*/ 367 w 2028"/>
                    <a:gd name="T65" fmla="*/ 635 h 758"/>
                    <a:gd name="T66" fmla="*/ 255 w 2028"/>
                    <a:gd name="T67" fmla="*/ 629 h 758"/>
                    <a:gd name="T68" fmla="*/ 156 w 2028"/>
                    <a:gd name="T69" fmla="*/ 653 h 758"/>
                    <a:gd name="T70" fmla="*/ 111 w 2028"/>
                    <a:gd name="T71" fmla="*/ 648 h 758"/>
                    <a:gd name="T72" fmla="*/ 52 w 2028"/>
                    <a:gd name="T73" fmla="*/ 627 h 758"/>
                    <a:gd name="T74" fmla="*/ 13 w 2028"/>
                    <a:gd name="T75" fmla="*/ 583 h 758"/>
                    <a:gd name="T76" fmla="*/ 2 w 2028"/>
                    <a:gd name="T77" fmla="*/ 637 h 758"/>
                    <a:gd name="T78" fmla="*/ 84 w 2028"/>
                    <a:gd name="T79" fmla="*/ 709 h 758"/>
                    <a:gd name="T80" fmla="*/ 234 w 2028"/>
                    <a:gd name="T81" fmla="*/ 733 h 758"/>
                    <a:gd name="T82" fmla="*/ 378 w 2028"/>
                    <a:gd name="T83" fmla="*/ 740 h 758"/>
                    <a:gd name="T84" fmla="*/ 487 w 2028"/>
                    <a:gd name="T85" fmla="*/ 707 h 758"/>
                    <a:gd name="T86" fmla="*/ 572 w 2028"/>
                    <a:gd name="T87" fmla="*/ 731 h 758"/>
                    <a:gd name="T88" fmla="*/ 652 w 2028"/>
                    <a:gd name="T89" fmla="*/ 699 h 758"/>
                    <a:gd name="T90" fmla="*/ 674 w 2028"/>
                    <a:gd name="T91" fmla="*/ 661 h 758"/>
                    <a:gd name="T92" fmla="*/ 727 w 2028"/>
                    <a:gd name="T93" fmla="*/ 589 h 758"/>
                    <a:gd name="T94" fmla="*/ 831 w 2028"/>
                    <a:gd name="T95" fmla="*/ 568 h 758"/>
                    <a:gd name="T96" fmla="*/ 943 w 2028"/>
                    <a:gd name="T97" fmla="*/ 539 h 758"/>
                    <a:gd name="T98" fmla="*/ 1036 w 2028"/>
                    <a:gd name="T99" fmla="*/ 504 h 758"/>
                    <a:gd name="T100" fmla="*/ 1100 w 2028"/>
                    <a:gd name="T101" fmla="*/ 400 h 758"/>
                    <a:gd name="T102" fmla="*/ 1175 w 2028"/>
                    <a:gd name="T103" fmla="*/ 355 h 758"/>
                    <a:gd name="T104" fmla="*/ 1346 w 2028"/>
                    <a:gd name="T105" fmla="*/ 371 h 758"/>
                    <a:gd name="T106" fmla="*/ 1444 w 2028"/>
                    <a:gd name="T107" fmla="*/ 325 h 758"/>
                    <a:gd name="T108" fmla="*/ 1500 w 2028"/>
                    <a:gd name="T109" fmla="*/ 251 h 758"/>
                    <a:gd name="T110" fmla="*/ 1607 w 2028"/>
                    <a:gd name="T111" fmla="*/ 208 h 758"/>
                    <a:gd name="T112" fmla="*/ 1679 w 2028"/>
                    <a:gd name="T113" fmla="*/ 163 h 758"/>
                    <a:gd name="T114" fmla="*/ 1711 w 2028"/>
                    <a:gd name="T115" fmla="*/ 117 h 758"/>
                    <a:gd name="T116" fmla="*/ 1791 w 2028"/>
                    <a:gd name="T117" fmla="*/ 91 h 758"/>
                    <a:gd name="T118" fmla="*/ 1895 w 2028"/>
                    <a:gd name="T119" fmla="*/ 88 h 758"/>
                    <a:gd name="T120" fmla="*/ 1959 w 2028"/>
                    <a:gd name="T121" fmla="*/ 59 h 758"/>
                    <a:gd name="T122" fmla="*/ 2015 w 2028"/>
                    <a:gd name="T123" fmla="*/ 3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8" h="758">
                      <a:moveTo>
                        <a:pt x="2015" y="35"/>
                      </a:moveTo>
                      <a:cubicBezTo>
                        <a:pt x="1996" y="35"/>
                        <a:pt x="2002" y="29"/>
                        <a:pt x="2002" y="29"/>
                      </a:cubicBezTo>
                      <a:cubicBezTo>
                        <a:pt x="2002" y="29"/>
                        <a:pt x="1975" y="24"/>
                        <a:pt x="1954" y="21"/>
                      </a:cubicBezTo>
                      <a:cubicBezTo>
                        <a:pt x="1932" y="19"/>
                        <a:pt x="1954" y="21"/>
                        <a:pt x="1943" y="21"/>
                      </a:cubicBezTo>
                      <a:cubicBezTo>
                        <a:pt x="1932" y="21"/>
                        <a:pt x="1887" y="1"/>
                        <a:pt x="1887" y="1"/>
                      </a:cubicBezTo>
                      <a:cubicBezTo>
                        <a:pt x="1887" y="1"/>
                        <a:pt x="1876" y="3"/>
                        <a:pt x="1860" y="3"/>
                      </a:cubicBezTo>
                      <a:cubicBezTo>
                        <a:pt x="1844" y="3"/>
                        <a:pt x="1836" y="0"/>
                        <a:pt x="1794" y="3"/>
                      </a:cubicBezTo>
                      <a:cubicBezTo>
                        <a:pt x="1786" y="3"/>
                        <a:pt x="1781" y="3"/>
                        <a:pt x="1778" y="4"/>
                      </a:cubicBezTo>
                      <a:cubicBezTo>
                        <a:pt x="1771" y="7"/>
                        <a:pt x="1766" y="16"/>
                        <a:pt x="1748" y="19"/>
                      </a:cubicBezTo>
                      <a:cubicBezTo>
                        <a:pt x="1727" y="21"/>
                        <a:pt x="1748" y="19"/>
                        <a:pt x="1732" y="19"/>
                      </a:cubicBezTo>
                      <a:cubicBezTo>
                        <a:pt x="1716" y="19"/>
                        <a:pt x="1719" y="24"/>
                        <a:pt x="1703" y="24"/>
                      </a:cubicBezTo>
                      <a:cubicBezTo>
                        <a:pt x="1687" y="24"/>
                        <a:pt x="1703" y="24"/>
                        <a:pt x="1684" y="24"/>
                      </a:cubicBezTo>
                      <a:cubicBezTo>
                        <a:pt x="1666" y="24"/>
                        <a:pt x="1655" y="13"/>
                        <a:pt x="1655" y="13"/>
                      </a:cubicBezTo>
                      <a:cubicBezTo>
                        <a:pt x="1655" y="13"/>
                        <a:pt x="1628" y="3"/>
                        <a:pt x="1591" y="3"/>
                      </a:cubicBezTo>
                      <a:cubicBezTo>
                        <a:pt x="1554" y="3"/>
                        <a:pt x="1527" y="16"/>
                        <a:pt x="1527" y="16"/>
                      </a:cubicBezTo>
                      <a:cubicBezTo>
                        <a:pt x="1527" y="45"/>
                        <a:pt x="1527" y="45"/>
                        <a:pt x="1527" y="45"/>
                      </a:cubicBezTo>
                      <a:cubicBezTo>
                        <a:pt x="1516" y="83"/>
                        <a:pt x="1516" y="83"/>
                        <a:pt x="1516" y="83"/>
                      </a:cubicBezTo>
                      <a:cubicBezTo>
                        <a:pt x="1516" y="83"/>
                        <a:pt x="1516" y="83"/>
                        <a:pt x="1514" y="93"/>
                      </a:cubicBezTo>
                      <a:cubicBezTo>
                        <a:pt x="1511" y="104"/>
                        <a:pt x="1514" y="104"/>
                        <a:pt x="1514" y="104"/>
                      </a:cubicBezTo>
                      <a:cubicBezTo>
                        <a:pt x="1514" y="104"/>
                        <a:pt x="1508" y="120"/>
                        <a:pt x="1503" y="133"/>
                      </a:cubicBezTo>
                      <a:cubicBezTo>
                        <a:pt x="1498" y="147"/>
                        <a:pt x="1503" y="133"/>
                        <a:pt x="1479" y="149"/>
                      </a:cubicBezTo>
                      <a:cubicBezTo>
                        <a:pt x="1455" y="165"/>
                        <a:pt x="1479" y="149"/>
                        <a:pt x="1455" y="165"/>
                      </a:cubicBezTo>
                      <a:cubicBezTo>
                        <a:pt x="1431" y="181"/>
                        <a:pt x="1455" y="165"/>
                        <a:pt x="1436" y="187"/>
                      </a:cubicBezTo>
                      <a:cubicBezTo>
                        <a:pt x="1418" y="208"/>
                        <a:pt x="1428" y="203"/>
                        <a:pt x="1418" y="227"/>
                      </a:cubicBezTo>
                      <a:cubicBezTo>
                        <a:pt x="1407" y="251"/>
                        <a:pt x="1412" y="237"/>
                        <a:pt x="1404" y="251"/>
                      </a:cubicBezTo>
                      <a:cubicBezTo>
                        <a:pt x="1396" y="264"/>
                        <a:pt x="1399" y="261"/>
                        <a:pt x="1391" y="280"/>
                      </a:cubicBezTo>
                      <a:cubicBezTo>
                        <a:pt x="1383" y="299"/>
                        <a:pt x="1380" y="277"/>
                        <a:pt x="1367" y="280"/>
                      </a:cubicBezTo>
                      <a:cubicBezTo>
                        <a:pt x="1354" y="283"/>
                        <a:pt x="1348" y="280"/>
                        <a:pt x="1338" y="280"/>
                      </a:cubicBezTo>
                      <a:cubicBezTo>
                        <a:pt x="1327" y="280"/>
                        <a:pt x="1303" y="283"/>
                        <a:pt x="1282" y="293"/>
                      </a:cubicBezTo>
                      <a:cubicBezTo>
                        <a:pt x="1260" y="304"/>
                        <a:pt x="1263" y="285"/>
                        <a:pt x="1247" y="295"/>
                      </a:cubicBezTo>
                      <a:cubicBezTo>
                        <a:pt x="1231" y="305"/>
                        <a:pt x="1228" y="288"/>
                        <a:pt x="1210" y="295"/>
                      </a:cubicBezTo>
                      <a:cubicBezTo>
                        <a:pt x="1191" y="302"/>
                        <a:pt x="1194" y="301"/>
                        <a:pt x="1186" y="296"/>
                      </a:cubicBezTo>
                      <a:cubicBezTo>
                        <a:pt x="1178" y="291"/>
                        <a:pt x="1162" y="304"/>
                        <a:pt x="1140" y="299"/>
                      </a:cubicBezTo>
                      <a:cubicBezTo>
                        <a:pt x="1119" y="293"/>
                        <a:pt x="1114" y="299"/>
                        <a:pt x="1092" y="299"/>
                      </a:cubicBezTo>
                      <a:cubicBezTo>
                        <a:pt x="1071" y="299"/>
                        <a:pt x="1076" y="301"/>
                        <a:pt x="1055" y="313"/>
                      </a:cubicBezTo>
                      <a:cubicBezTo>
                        <a:pt x="1034" y="325"/>
                        <a:pt x="1039" y="315"/>
                        <a:pt x="1031" y="313"/>
                      </a:cubicBezTo>
                      <a:cubicBezTo>
                        <a:pt x="1023" y="312"/>
                        <a:pt x="1010" y="333"/>
                        <a:pt x="1010" y="333"/>
                      </a:cubicBezTo>
                      <a:cubicBezTo>
                        <a:pt x="1010" y="333"/>
                        <a:pt x="991" y="344"/>
                        <a:pt x="972" y="349"/>
                      </a:cubicBezTo>
                      <a:cubicBezTo>
                        <a:pt x="954" y="355"/>
                        <a:pt x="972" y="349"/>
                        <a:pt x="959" y="355"/>
                      </a:cubicBezTo>
                      <a:cubicBezTo>
                        <a:pt x="946" y="360"/>
                        <a:pt x="954" y="368"/>
                        <a:pt x="943" y="381"/>
                      </a:cubicBezTo>
                      <a:cubicBezTo>
                        <a:pt x="932" y="395"/>
                        <a:pt x="943" y="404"/>
                        <a:pt x="943" y="404"/>
                      </a:cubicBezTo>
                      <a:cubicBezTo>
                        <a:pt x="943" y="404"/>
                        <a:pt x="938" y="411"/>
                        <a:pt x="930" y="416"/>
                      </a:cubicBezTo>
                      <a:cubicBezTo>
                        <a:pt x="922" y="421"/>
                        <a:pt x="916" y="416"/>
                        <a:pt x="906" y="408"/>
                      </a:cubicBezTo>
                      <a:cubicBezTo>
                        <a:pt x="895" y="400"/>
                        <a:pt x="890" y="408"/>
                        <a:pt x="890" y="408"/>
                      </a:cubicBezTo>
                      <a:cubicBezTo>
                        <a:pt x="890" y="408"/>
                        <a:pt x="890" y="408"/>
                        <a:pt x="882" y="408"/>
                      </a:cubicBezTo>
                      <a:cubicBezTo>
                        <a:pt x="874" y="408"/>
                        <a:pt x="860" y="413"/>
                        <a:pt x="847" y="421"/>
                      </a:cubicBezTo>
                      <a:cubicBezTo>
                        <a:pt x="834" y="429"/>
                        <a:pt x="847" y="448"/>
                        <a:pt x="847" y="448"/>
                      </a:cubicBezTo>
                      <a:cubicBezTo>
                        <a:pt x="847" y="448"/>
                        <a:pt x="847" y="448"/>
                        <a:pt x="834" y="471"/>
                      </a:cubicBezTo>
                      <a:cubicBezTo>
                        <a:pt x="820" y="494"/>
                        <a:pt x="818" y="477"/>
                        <a:pt x="791" y="477"/>
                      </a:cubicBezTo>
                      <a:cubicBezTo>
                        <a:pt x="764" y="477"/>
                        <a:pt x="791" y="477"/>
                        <a:pt x="762" y="477"/>
                      </a:cubicBezTo>
                      <a:cubicBezTo>
                        <a:pt x="732" y="477"/>
                        <a:pt x="762" y="477"/>
                        <a:pt x="740" y="472"/>
                      </a:cubicBezTo>
                      <a:cubicBezTo>
                        <a:pt x="719" y="467"/>
                        <a:pt x="719" y="488"/>
                        <a:pt x="719" y="488"/>
                      </a:cubicBezTo>
                      <a:cubicBezTo>
                        <a:pt x="719" y="488"/>
                        <a:pt x="719" y="488"/>
                        <a:pt x="714" y="501"/>
                      </a:cubicBezTo>
                      <a:cubicBezTo>
                        <a:pt x="708" y="515"/>
                        <a:pt x="711" y="515"/>
                        <a:pt x="700" y="536"/>
                      </a:cubicBezTo>
                      <a:cubicBezTo>
                        <a:pt x="690" y="557"/>
                        <a:pt x="700" y="536"/>
                        <a:pt x="671" y="555"/>
                      </a:cubicBezTo>
                      <a:cubicBezTo>
                        <a:pt x="642" y="573"/>
                        <a:pt x="671" y="555"/>
                        <a:pt x="668" y="563"/>
                      </a:cubicBezTo>
                      <a:cubicBezTo>
                        <a:pt x="666" y="571"/>
                        <a:pt x="655" y="581"/>
                        <a:pt x="655" y="581"/>
                      </a:cubicBezTo>
                      <a:cubicBezTo>
                        <a:pt x="655" y="581"/>
                        <a:pt x="655" y="581"/>
                        <a:pt x="647" y="603"/>
                      </a:cubicBezTo>
                      <a:cubicBezTo>
                        <a:pt x="639" y="624"/>
                        <a:pt x="647" y="603"/>
                        <a:pt x="639" y="615"/>
                      </a:cubicBezTo>
                      <a:cubicBezTo>
                        <a:pt x="631" y="628"/>
                        <a:pt x="631" y="619"/>
                        <a:pt x="615" y="615"/>
                      </a:cubicBezTo>
                      <a:cubicBezTo>
                        <a:pt x="599" y="612"/>
                        <a:pt x="602" y="619"/>
                        <a:pt x="567" y="615"/>
                      </a:cubicBezTo>
                      <a:cubicBezTo>
                        <a:pt x="532" y="612"/>
                        <a:pt x="556" y="616"/>
                        <a:pt x="546" y="615"/>
                      </a:cubicBezTo>
                      <a:cubicBezTo>
                        <a:pt x="535" y="614"/>
                        <a:pt x="511" y="624"/>
                        <a:pt x="492" y="629"/>
                      </a:cubicBezTo>
                      <a:cubicBezTo>
                        <a:pt x="474" y="635"/>
                        <a:pt x="492" y="629"/>
                        <a:pt x="444" y="640"/>
                      </a:cubicBezTo>
                      <a:cubicBezTo>
                        <a:pt x="396" y="651"/>
                        <a:pt x="418" y="640"/>
                        <a:pt x="386" y="637"/>
                      </a:cubicBezTo>
                      <a:cubicBezTo>
                        <a:pt x="354" y="635"/>
                        <a:pt x="375" y="637"/>
                        <a:pt x="367" y="635"/>
                      </a:cubicBezTo>
                      <a:cubicBezTo>
                        <a:pt x="359" y="632"/>
                        <a:pt x="330" y="629"/>
                        <a:pt x="330" y="629"/>
                      </a:cubicBezTo>
                      <a:cubicBezTo>
                        <a:pt x="330" y="629"/>
                        <a:pt x="295" y="629"/>
                        <a:pt x="255" y="629"/>
                      </a:cubicBezTo>
                      <a:cubicBezTo>
                        <a:pt x="215" y="629"/>
                        <a:pt x="244" y="629"/>
                        <a:pt x="196" y="640"/>
                      </a:cubicBezTo>
                      <a:cubicBezTo>
                        <a:pt x="148" y="651"/>
                        <a:pt x="175" y="651"/>
                        <a:pt x="156" y="653"/>
                      </a:cubicBezTo>
                      <a:cubicBezTo>
                        <a:pt x="138" y="656"/>
                        <a:pt x="156" y="653"/>
                        <a:pt x="132" y="648"/>
                      </a:cubicBezTo>
                      <a:cubicBezTo>
                        <a:pt x="108" y="643"/>
                        <a:pt x="132" y="648"/>
                        <a:pt x="111" y="648"/>
                      </a:cubicBezTo>
                      <a:cubicBezTo>
                        <a:pt x="90" y="648"/>
                        <a:pt x="82" y="627"/>
                        <a:pt x="82" y="627"/>
                      </a:cubicBezTo>
                      <a:cubicBezTo>
                        <a:pt x="52" y="627"/>
                        <a:pt x="52" y="627"/>
                        <a:pt x="52" y="627"/>
                      </a:cubicBezTo>
                      <a:cubicBezTo>
                        <a:pt x="52" y="627"/>
                        <a:pt x="36" y="611"/>
                        <a:pt x="26" y="589"/>
                      </a:cubicBezTo>
                      <a:cubicBezTo>
                        <a:pt x="13" y="583"/>
                        <a:pt x="13" y="583"/>
                        <a:pt x="13" y="583"/>
                      </a:cubicBezTo>
                      <a:cubicBezTo>
                        <a:pt x="7" y="595"/>
                        <a:pt x="0" y="611"/>
                        <a:pt x="2" y="619"/>
                      </a:cubicBezTo>
                      <a:cubicBezTo>
                        <a:pt x="4" y="632"/>
                        <a:pt x="2" y="619"/>
                        <a:pt x="2" y="637"/>
                      </a:cubicBezTo>
                      <a:cubicBezTo>
                        <a:pt x="2" y="656"/>
                        <a:pt x="15" y="651"/>
                        <a:pt x="44" y="672"/>
                      </a:cubicBezTo>
                      <a:cubicBezTo>
                        <a:pt x="74" y="693"/>
                        <a:pt x="55" y="685"/>
                        <a:pt x="84" y="709"/>
                      </a:cubicBezTo>
                      <a:cubicBezTo>
                        <a:pt x="84" y="709"/>
                        <a:pt x="122" y="728"/>
                        <a:pt x="188" y="733"/>
                      </a:cubicBezTo>
                      <a:cubicBezTo>
                        <a:pt x="255" y="739"/>
                        <a:pt x="188" y="733"/>
                        <a:pt x="234" y="733"/>
                      </a:cubicBezTo>
                      <a:cubicBezTo>
                        <a:pt x="279" y="733"/>
                        <a:pt x="255" y="704"/>
                        <a:pt x="255" y="704"/>
                      </a:cubicBezTo>
                      <a:cubicBezTo>
                        <a:pt x="255" y="704"/>
                        <a:pt x="298" y="723"/>
                        <a:pt x="378" y="740"/>
                      </a:cubicBezTo>
                      <a:cubicBezTo>
                        <a:pt x="458" y="758"/>
                        <a:pt x="391" y="741"/>
                        <a:pt x="426" y="725"/>
                      </a:cubicBezTo>
                      <a:cubicBezTo>
                        <a:pt x="460" y="709"/>
                        <a:pt x="460" y="709"/>
                        <a:pt x="487" y="707"/>
                      </a:cubicBezTo>
                      <a:cubicBezTo>
                        <a:pt x="514" y="704"/>
                        <a:pt x="522" y="712"/>
                        <a:pt x="556" y="732"/>
                      </a:cubicBezTo>
                      <a:cubicBezTo>
                        <a:pt x="591" y="752"/>
                        <a:pt x="572" y="731"/>
                        <a:pt x="572" y="731"/>
                      </a:cubicBezTo>
                      <a:cubicBezTo>
                        <a:pt x="572" y="731"/>
                        <a:pt x="588" y="733"/>
                        <a:pt x="604" y="731"/>
                      </a:cubicBezTo>
                      <a:cubicBezTo>
                        <a:pt x="620" y="728"/>
                        <a:pt x="604" y="731"/>
                        <a:pt x="652" y="699"/>
                      </a:cubicBezTo>
                      <a:cubicBezTo>
                        <a:pt x="700" y="667"/>
                        <a:pt x="652" y="699"/>
                        <a:pt x="666" y="680"/>
                      </a:cubicBezTo>
                      <a:cubicBezTo>
                        <a:pt x="679" y="661"/>
                        <a:pt x="674" y="661"/>
                        <a:pt x="674" y="661"/>
                      </a:cubicBezTo>
                      <a:cubicBezTo>
                        <a:pt x="674" y="661"/>
                        <a:pt x="679" y="648"/>
                        <a:pt x="690" y="627"/>
                      </a:cubicBezTo>
                      <a:cubicBezTo>
                        <a:pt x="700" y="605"/>
                        <a:pt x="714" y="605"/>
                        <a:pt x="727" y="589"/>
                      </a:cubicBezTo>
                      <a:cubicBezTo>
                        <a:pt x="740" y="573"/>
                        <a:pt x="727" y="589"/>
                        <a:pt x="746" y="584"/>
                      </a:cubicBezTo>
                      <a:cubicBezTo>
                        <a:pt x="764" y="578"/>
                        <a:pt x="778" y="573"/>
                        <a:pt x="831" y="568"/>
                      </a:cubicBezTo>
                      <a:cubicBezTo>
                        <a:pt x="884" y="563"/>
                        <a:pt x="852" y="568"/>
                        <a:pt x="895" y="555"/>
                      </a:cubicBezTo>
                      <a:cubicBezTo>
                        <a:pt x="938" y="541"/>
                        <a:pt x="895" y="555"/>
                        <a:pt x="943" y="539"/>
                      </a:cubicBezTo>
                      <a:cubicBezTo>
                        <a:pt x="991" y="523"/>
                        <a:pt x="983" y="528"/>
                        <a:pt x="999" y="523"/>
                      </a:cubicBezTo>
                      <a:cubicBezTo>
                        <a:pt x="1015" y="517"/>
                        <a:pt x="1018" y="517"/>
                        <a:pt x="1036" y="504"/>
                      </a:cubicBezTo>
                      <a:cubicBezTo>
                        <a:pt x="1055" y="491"/>
                        <a:pt x="1058" y="472"/>
                        <a:pt x="1058" y="472"/>
                      </a:cubicBezTo>
                      <a:cubicBezTo>
                        <a:pt x="1058" y="472"/>
                        <a:pt x="1082" y="421"/>
                        <a:pt x="1100" y="400"/>
                      </a:cubicBezTo>
                      <a:cubicBezTo>
                        <a:pt x="1119" y="379"/>
                        <a:pt x="1100" y="400"/>
                        <a:pt x="1119" y="376"/>
                      </a:cubicBezTo>
                      <a:cubicBezTo>
                        <a:pt x="1138" y="352"/>
                        <a:pt x="1138" y="368"/>
                        <a:pt x="1175" y="355"/>
                      </a:cubicBezTo>
                      <a:cubicBezTo>
                        <a:pt x="1212" y="341"/>
                        <a:pt x="1186" y="352"/>
                        <a:pt x="1231" y="352"/>
                      </a:cubicBezTo>
                      <a:cubicBezTo>
                        <a:pt x="1276" y="352"/>
                        <a:pt x="1231" y="352"/>
                        <a:pt x="1346" y="371"/>
                      </a:cubicBezTo>
                      <a:cubicBezTo>
                        <a:pt x="1460" y="389"/>
                        <a:pt x="1404" y="365"/>
                        <a:pt x="1404" y="365"/>
                      </a:cubicBezTo>
                      <a:cubicBezTo>
                        <a:pt x="1404" y="365"/>
                        <a:pt x="1420" y="357"/>
                        <a:pt x="1444" y="325"/>
                      </a:cubicBezTo>
                      <a:cubicBezTo>
                        <a:pt x="1468" y="293"/>
                        <a:pt x="1458" y="307"/>
                        <a:pt x="1468" y="288"/>
                      </a:cubicBezTo>
                      <a:cubicBezTo>
                        <a:pt x="1479" y="269"/>
                        <a:pt x="1500" y="251"/>
                        <a:pt x="1500" y="251"/>
                      </a:cubicBezTo>
                      <a:cubicBezTo>
                        <a:pt x="1500" y="251"/>
                        <a:pt x="1524" y="240"/>
                        <a:pt x="1583" y="216"/>
                      </a:cubicBezTo>
                      <a:cubicBezTo>
                        <a:pt x="1642" y="192"/>
                        <a:pt x="1583" y="216"/>
                        <a:pt x="1607" y="208"/>
                      </a:cubicBezTo>
                      <a:cubicBezTo>
                        <a:pt x="1631" y="200"/>
                        <a:pt x="1663" y="189"/>
                        <a:pt x="1663" y="189"/>
                      </a:cubicBezTo>
                      <a:cubicBezTo>
                        <a:pt x="1663" y="189"/>
                        <a:pt x="1671" y="179"/>
                        <a:pt x="1679" y="163"/>
                      </a:cubicBezTo>
                      <a:cubicBezTo>
                        <a:pt x="1687" y="147"/>
                        <a:pt x="1692" y="139"/>
                        <a:pt x="1692" y="139"/>
                      </a:cubicBezTo>
                      <a:cubicBezTo>
                        <a:pt x="1692" y="139"/>
                        <a:pt x="1706" y="125"/>
                        <a:pt x="1711" y="117"/>
                      </a:cubicBezTo>
                      <a:cubicBezTo>
                        <a:pt x="1716" y="109"/>
                        <a:pt x="1727" y="107"/>
                        <a:pt x="1740" y="99"/>
                      </a:cubicBezTo>
                      <a:cubicBezTo>
                        <a:pt x="1754" y="91"/>
                        <a:pt x="1756" y="96"/>
                        <a:pt x="1791" y="91"/>
                      </a:cubicBezTo>
                      <a:cubicBezTo>
                        <a:pt x="1826" y="85"/>
                        <a:pt x="1791" y="91"/>
                        <a:pt x="1850" y="91"/>
                      </a:cubicBezTo>
                      <a:cubicBezTo>
                        <a:pt x="1908" y="91"/>
                        <a:pt x="1868" y="91"/>
                        <a:pt x="1895" y="88"/>
                      </a:cubicBezTo>
                      <a:cubicBezTo>
                        <a:pt x="1922" y="85"/>
                        <a:pt x="1895" y="88"/>
                        <a:pt x="1916" y="77"/>
                      </a:cubicBezTo>
                      <a:cubicBezTo>
                        <a:pt x="1938" y="67"/>
                        <a:pt x="1930" y="69"/>
                        <a:pt x="1959" y="59"/>
                      </a:cubicBezTo>
                      <a:cubicBezTo>
                        <a:pt x="1988" y="48"/>
                        <a:pt x="1980" y="53"/>
                        <a:pt x="2004" y="45"/>
                      </a:cubicBezTo>
                      <a:cubicBezTo>
                        <a:pt x="2028" y="37"/>
                        <a:pt x="2015" y="35"/>
                        <a:pt x="2015" y="35"/>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9" name="Freeform 42"/>
                <p:cNvSpPr>
                  <a:spLocks/>
                </p:cNvSpPr>
                <p:nvPr/>
              </p:nvSpPr>
              <p:spPr bwMode="auto">
                <a:xfrm>
                  <a:off x="1022" y="1161"/>
                  <a:ext cx="4729" cy="1864"/>
                </a:xfrm>
                <a:custGeom>
                  <a:avLst/>
                  <a:gdLst>
                    <a:gd name="T0" fmla="*/ 98 w 2002"/>
                    <a:gd name="T1" fmla="*/ 781 h 789"/>
                    <a:gd name="T2" fmla="*/ 183 w 2002"/>
                    <a:gd name="T3" fmla="*/ 773 h 789"/>
                    <a:gd name="T4" fmla="*/ 354 w 2002"/>
                    <a:gd name="T5" fmla="*/ 768 h 789"/>
                    <a:gd name="T6" fmla="*/ 479 w 2002"/>
                    <a:gd name="T7" fmla="*/ 762 h 789"/>
                    <a:gd name="T8" fmla="*/ 602 w 2002"/>
                    <a:gd name="T9" fmla="*/ 748 h 789"/>
                    <a:gd name="T10" fmla="*/ 642 w 2002"/>
                    <a:gd name="T11" fmla="*/ 714 h 789"/>
                    <a:gd name="T12" fmla="*/ 687 w 2002"/>
                    <a:gd name="T13" fmla="*/ 669 h 789"/>
                    <a:gd name="T14" fmla="*/ 727 w 2002"/>
                    <a:gd name="T15" fmla="*/ 605 h 789"/>
                    <a:gd name="T16" fmla="*/ 821 w 2002"/>
                    <a:gd name="T17" fmla="*/ 604 h 789"/>
                    <a:gd name="T18" fmla="*/ 869 w 2002"/>
                    <a:gd name="T19" fmla="*/ 541 h 789"/>
                    <a:gd name="T20" fmla="*/ 917 w 2002"/>
                    <a:gd name="T21" fmla="*/ 549 h 789"/>
                    <a:gd name="T22" fmla="*/ 946 w 2002"/>
                    <a:gd name="T23" fmla="*/ 488 h 789"/>
                    <a:gd name="T24" fmla="*/ 1018 w 2002"/>
                    <a:gd name="T25" fmla="*/ 446 h 789"/>
                    <a:gd name="T26" fmla="*/ 1127 w 2002"/>
                    <a:gd name="T27" fmla="*/ 432 h 789"/>
                    <a:gd name="T28" fmla="*/ 1234 w 2002"/>
                    <a:gd name="T29" fmla="*/ 428 h 789"/>
                    <a:gd name="T30" fmla="*/ 1354 w 2002"/>
                    <a:gd name="T31" fmla="*/ 413 h 789"/>
                    <a:gd name="T32" fmla="*/ 1405 w 2002"/>
                    <a:gd name="T33" fmla="*/ 360 h 789"/>
                    <a:gd name="T34" fmla="*/ 1466 w 2002"/>
                    <a:gd name="T35" fmla="*/ 282 h 789"/>
                    <a:gd name="T36" fmla="*/ 1501 w 2002"/>
                    <a:gd name="T37" fmla="*/ 226 h 789"/>
                    <a:gd name="T38" fmla="*/ 1514 w 2002"/>
                    <a:gd name="T39" fmla="*/ 149 h 789"/>
                    <a:gd name="T40" fmla="*/ 1671 w 2002"/>
                    <a:gd name="T41" fmla="*/ 157 h 789"/>
                    <a:gd name="T42" fmla="*/ 1735 w 2002"/>
                    <a:gd name="T43" fmla="*/ 152 h 789"/>
                    <a:gd name="T44" fmla="*/ 1770 w 2002"/>
                    <a:gd name="T45" fmla="*/ 136 h 789"/>
                    <a:gd name="T46" fmla="*/ 1781 w 2002"/>
                    <a:gd name="T47" fmla="*/ 136 h 789"/>
                    <a:gd name="T48" fmla="*/ 1930 w 2002"/>
                    <a:gd name="T49" fmla="*/ 154 h 789"/>
                    <a:gd name="T50" fmla="*/ 2002 w 2002"/>
                    <a:gd name="T51" fmla="*/ 168 h 789"/>
                    <a:gd name="T52" fmla="*/ 1879 w 2002"/>
                    <a:gd name="T53" fmla="*/ 40 h 789"/>
                    <a:gd name="T54" fmla="*/ 1754 w 2002"/>
                    <a:gd name="T55" fmla="*/ 45 h 789"/>
                    <a:gd name="T56" fmla="*/ 1501 w 2002"/>
                    <a:gd name="T57" fmla="*/ 32 h 789"/>
                    <a:gd name="T58" fmla="*/ 1397 w 2002"/>
                    <a:gd name="T59" fmla="*/ 80 h 789"/>
                    <a:gd name="T60" fmla="*/ 1345 w 2002"/>
                    <a:gd name="T61" fmla="*/ 146 h 789"/>
                    <a:gd name="T62" fmla="*/ 1341 w 2002"/>
                    <a:gd name="T63" fmla="*/ 330 h 789"/>
                    <a:gd name="T64" fmla="*/ 1184 w 2002"/>
                    <a:gd name="T65" fmla="*/ 337 h 789"/>
                    <a:gd name="T66" fmla="*/ 1154 w 2002"/>
                    <a:gd name="T67" fmla="*/ 357 h 789"/>
                    <a:gd name="T68" fmla="*/ 1018 w 2002"/>
                    <a:gd name="T69" fmla="*/ 365 h 789"/>
                    <a:gd name="T70" fmla="*/ 898 w 2002"/>
                    <a:gd name="T71" fmla="*/ 402 h 789"/>
                    <a:gd name="T72" fmla="*/ 847 w 2002"/>
                    <a:gd name="T73" fmla="*/ 464 h 789"/>
                    <a:gd name="T74" fmla="*/ 757 w 2002"/>
                    <a:gd name="T75" fmla="*/ 442 h 789"/>
                    <a:gd name="T76" fmla="*/ 687 w 2002"/>
                    <a:gd name="T77" fmla="*/ 498 h 789"/>
                    <a:gd name="T78" fmla="*/ 650 w 2002"/>
                    <a:gd name="T79" fmla="*/ 546 h 789"/>
                    <a:gd name="T80" fmla="*/ 591 w 2002"/>
                    <a:gd name="T81" fmla="*/ 621 h 789"/>
                    <a:gd name="T82" fmla="*/ 549 w 2002"/>
                    <a:gd name="T83" fmla="*/ 672 h 789"/>
                    <a:gd name="T84" fmla="*/ 410 w 2002"/>
                    <a:gd name="T85" fmla="*/ 647 h 789"/>
                    <a:gd name="T86" fmla="*/ 306 w 2002"/>
                    <a:gd name="T87" fmla="*/ 698 h 789"/>
                    <a:gd name="T88" fmla="*/ 234 w 2002"/>
                    <a:gd name="T89" fmla="*/ 680 h 789"/>
                    <a:gd name="T90" fmla="*/ 162 w 2002"/>
                    <a:gd name="T91" fmla="*/ 669 h 789"/>
                    <a:gd name="T92" fmla="*/ 58 w 2002"/>
                    <a:gd name="T93" fmla="*/ 685 h 789"/>
                    <a:gd name="T94" fmla="*/ 13 w 2002"/>
                    <a:gd name="T95" fmla="*/ 72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02" h="789">
                      <a:moveTo>
                        <a:pt x="39" y="760"/>
                      </a:moveTo>
                      <a:cubicBezTo>
                        <a:pt x="69" y="760"/>
                        <a:pt x="69" y="760"/>
                        <a:pt x="69" y="760"/>
                      </a:cubicBezTo>
                      <a:cubicBezTo>
                        <a:pt x="69" y="760"/>
                        <a:pt x="77" y="781"/>
                        <a:pt x="98" y="781"/>
                      </a:cubicBezTo>
                      <a:cubicBezTo>
                        <a:pt x="119" y="781"/>
                        <a:pt x="95" y="776"/>
                        <a:pt x="119" y="781"/>
                      </a:cubicBezTo>
                      <a:cubicBezTo>
                        <a:pt x="143" y="786"/>
                        <a:pt x="125" y="789"/>
                        <a:pt x="143" y="786"/>
                      </a:cubicBezTo>
                      <a:cubicBezTo>
                        <a:pt x="162" y="784"/>
                        <a:pt x="135" y="784"/>
                        <a:pt x="183" y="773"/>
                      </a:cubicBezTo>
                      <a:cubicBezTo>
                        <a:pt x="231" y="762"/>
                        <a:pt x="202" y="762"/>
                        <a:pt x="242" y="762"/>
                      </a:cubicBezTo>
                      <a:cubicBezTo>
                        <a:pt x="282" y="762"/>
                        <a:pt x="317" y="762"/>
                        <a:pt x="317" y="762"/>
                      </a:cubicBezTo>
                      <a:cubicBezTo>
                        <a:pt x="317" y="762"/>
                        <a:pt x="346" y="765"/>
                        <a:pt x="354" y="768"/>
                      </a:cubicBezTo>
                      <a:cubicBezTo>
                        <a:pt x="362" y="770"/>
                        <a:pt x="341" y="768"/>
                        <a:pt x="373" y="770"/>
                      </a:cubicBezTo>
                      <a:cubicBezTo>
                        <a:pt x="405" y="773"/>
                        <a:pt x="383" y="784"/>
                        <a:pt x="431" y="773"/>
                      </a:cubicBezTo>
                      <a:cubicBezTo>
                        <a:pt x="479" y="762"/>
                        <a:pt x="461" y="768"/>
                        <a:pt x="479" y="762"/>
                      </a:cubicBezTo>
                      <a:cubicBezTo>
                        <a:pt x="498" y="757"/>
                        <a:pt x="522" y="747"/>
                        <a:pt x="533" y="748"/>
                      </a:cubicBezTo>
                      <a:cubicBezTo>
                        <a:pt x="543" y="749"/>
                        <a:pt x="519" y="745"/>
                        <a:pt x="554" y="748"/>
                      </a:cubicBezTo>
                      <a:cubicBezTo>
                        <a:pt x="589" y="752"/>
                        <a:pt x="586" y="745"/>
                        <a:pt x="602" y="748"/>
                      </a:cubicBezTo>
                      <a:cubicBezTo>
                        <a:pt x="618" y="752"/>
                        <a:pt x="618" y="761"/>
                        <a:pt x="626" y="748"/>
                      </a:cubicBezTo>
                      <a:cubicBezTo>
                        <a:pt x="634" y="736"/>
                        <a:pt x="626" y="757"/>
                        <a:pt x="634" y="736"/>
                      </a:cubicBezTo>
                      <a:cubicBezTo>
                        <a:pt x="642" y="714"/>
                        <a:pt x="642" y="714"/>
                        <a:pt x="642" y="714"/>
                      </a:cubicBezTo>
                      <a:cubicBezTo>
                        <a:pt x="642" y="714"/>
                        <a:pt x="653" y="704"/>
                        <a:pt x="655" y="696"/>
                      </a:cubicBezTo>
                      <a:cubicBezTo>
                        <a:pt x="658" y="688"/>
                        <a:pt x="629" y="706"/>
                        <a:pt x="658" y="688"/>
                      </a:cubicBezTo>
                      <a:cubicBezTo>
                        <a:pt x="687" y="669"/>
                        <a:pt x="677" y="690"/>
                        <a:pt x="687" y="669"/>
                      </a:cubicBezTo>
                      <a:cubicBezTo>
                        <a:pt x="698" y="648"/>
                        <a:pt x="695" y="648"/>
                        <a:pt x="701" y="634"/>
                      </a:cubicBezTo>
                      <a:cubicBezTo>
                        <a:pt x="706" y="621"/>
                        <a:pt x="706" y="621"/>
                        <a:pt x="706" y="621"/>
                      </a:cubicBezTo>
                      <a:cubicBezTo>
                        <a:pt x="706" y="621"/>
                        <a:pt x="706" y="600"/>
                        <a:pt x="727" y="605"/>
                      </a:cubicBezTo>
                      <a:cubicBezTo>
                        <a:pt x="749" y="610"/>
                        <a:pt x="719" y="610"/>
                        <a:pt x="749" y="610"/>
                      </a:cubicBezTo>
                      <a:cubicBezTo>
                        <a:pt x="778" y="610"/>
                        <a:pt x="751" y="610"/>
                        <a:pt x="778" y="610"/>
                      </a:cubicBezTo>
                      <a:cubicBezTo>
                        <a:pt x="805" y="610"/>
                        <a:pt x="807" y="627"/>
                        <a:pt x="821" y="604"/>
                      </a:cubicBezTo>
                      <a:cubicBezTo>
                        <a:pt x="834" y="581"/>
                        <a:pt x="834" y="581"/>
                        <a:pt x="834" y="581"/>
                      </a:cubicBezTo>
                      <a:cubicBezTo>
                        <a:pt x="834" y="581"/>
                        <a:pt x="821" y="562"/>
                        <a:pt x="834" y="554"/>
                      </a:cubicBezTo>
                      <a:cubicBezTo>
                        <a:pt x="847" y="546"/>
                        <a:pt x="861" y="541"/>
                        <a:pt x="869" y="541"/>
                      </a:cubicBezTo>
                      <a:cubicBezTo>
                        <a:pt x="877" y="541"/>
                        <a:pt x="877" y="541"/>
                        <a:pt x="877" y="541"/>
                      </a:cubicBezTo>
                      <a:cubicBezTo>
                        <a:pt x="877" y="541"/>
                        <a:pt x="882" y="533"/>
                        <a:pt x="893" y="541"/>
                      </a:cubicBezTo>
                      <a:cubicBezTo>
                        <a:pt x="903" y="549"/>
                        <a:pt x="909" y="554"/>
                        <a:pt x="917" y="549"/>
                      </a:cubicBezTo>
                      <a:cubicBezTo>
                        <a:pt x="925" y="544"/>
                        <a:pt x="930" y="537"/>
                        <a:pt x="930" y="537"/>
                      </a:cubicBezTo>
                      <a:cubicBezTo>
                        <a:pt x="930" y="537"/>
                        <a:pt x="919" y="528"/>
                        <a:pt x="930" y="514"/>
                      </a:cubicBezTo>
                      <a:cubicBezTo>
                        <a:pt x="941" y="501"/>
                        <a:pt x="933" y="493"/>
                        <a:pt x="946" y="488"/>
                      </a:cubicBezTo>
                      <a:cubicBezTo>
                        <a:pt x="959" y="482"/>
                        <a:pt x="941" y="488"/>
                        <a:pt x="959" y="482"/>
                      </a:cubicBezTo>
                      <a:cubicBezTo>
                        <a:pt x="978" y="477"/>
                        <a:pt x="997" y="466"/>
                        <a:pt x="997" y="466"/>
                      </a:cubicBezTo>
                      <a:cubicBezTo>
                        <a:pt x="997" y="466"/>
                        <a:pt x="1010" y="445"/>
                        <a:pt x="1018" y="446"/>
                      </a:cubicBezTo>
                      <a:cubicBezTo>
                        <a:pt x="1026" y="448"/>
                        <a:pt x="1021" y="458"/>
                        <a:pt x="1042" y="446"/>
                      </a:cubicBezTo>
                      <a:cubicBezTo>
                        <a:pt x="1063" y="434"/>
                        <a:pt x="1058" y="432"/>
                        <a:pt x="1079" y="432"/>
                      </a:cubicBezTo>
                      <a:cubicBezTo>
                        <a:pt x="1101" y="432"/>
                        <a:pt x="1106" y="426"/>
                        <a:pt x="1127" y="432"/>
                      </a:cubicBezTo>
                      <a:cubicBezTo>
                        <a:pt x="1149" y="437"/>
                        <a:pt x="1165" y="424"/>
                        <a:pt x="1173" y="429"/>
                      </a:cubicBezTo>
                      <a:cubicBezTo>
                        <a:pt x="1181" y="434"/>
                        <a:pt x="1178" y="435"/>
                        <a:pt x="1197" y="428"/>
                      </a:cubicBezTo>
                      <a:cubicBezTo>
                        <a:pt x="1215" y="421"/>
                        <a:pt x="1218" y="438"/>
                        <a:pt x="1234" y="428"/>
                      </a:cubicBezTo>
                      <a:cubicBezTo>
                        <a:pt x="1250" y="418"/>
                        <a:pt x="1247" y="437"/>
                        <a:pt x="1269" y="426"/>
                      </a:cubicBezTo>
                      <a:cubicBezTo>
                        <a:pt x="1290" y="416"/>
                        <a:pt x="1314" y="413"/>
                        <a:pt x="1325" y="413"/>
                      </a:cubicBezTo>
                      <a:cubicBezTo>
                        <a:pt x="1335" y="413"/>
                        <a:pt x="1341" y="416"/>
                        <a:pt x="1354" y="413"/>
                      </a:cubicBezTo>
                      <a:cubicBezTo>
                        <a:pt x="1367" y="410"/>
                        <a:pt x="1370" y="432"/>
                        <a:pt x="1378" y="413"/>
                      </a:cubicBezTo>
                      <a:cubicBezTo>
                        <a:pt x="1386" y="394"/>
                        <a:pt x="1383" y="397"/>
                        <a:pt x="1391" y="384"/>
                      </a:cubicBezTo>
                      <a:cubicBezTo>
                        <a:pt x="1399" y="370"/>
                        <a:pt x="1394" y="384"/>
                        <a:pt x="1405" y="360"/>
                      </a:cubicBezTo>
                      <a:cubicBezTo>
                        <a:pt x="1415" y="336"/>
                        <a:pt x="1405" y="341"/>
                        <a:pt x="1423" y="320"/>
                      </a:cubicBezTo>
                      <a:cubicBezTo>
                        <a:pt x="1442" y="298"/>
                        <a:pt x="1418" y="314"/>
                        <a:pt x="1442" y="298"/>
                      </a:cubicBezTo>
                      <a:cubicBezTo>
                        <a:pt x="1466" y="282"/>
                        <a:pt x="1442" y="298"/>
                        <a:pt x="1466" y="282"/>
                      </a:cubicBezTo>
                      <a:cubicBezTo>
                        <a:pt x="1490" y="266"/>
                        <a:pt x="1485" y="280"/>
                        <a:pt x="1490" y="266"/>
                      </a:cubicBezTo>
                      <a:cubicBezTo>
                        <a:pt x="1495" y="253"/>
                        <a:pt x="1501" y="237"/>
                        <a:pt x="1501" y="237"/>
                      </a:cubicBezTo>
                      <a:cubicBezTo>
                        <a:pt x="1501" y="237"/>
                        <a:pt x="1498" y="237"/>
                        <a:pt x="1501" y="226"/>
                      </a:cubicBezTo>
                      <a:cubicBezTo>
                        <a:pt x="1503" y="216"/>
                        <a:pt x="1503" y="216"/>
                        <a:pt x="1503" y="216"/>
                      </a:cubicBezTo>
                      <a:cubicBezTo>
                        <a:pt x="1514" y="178"/>
                        <a:pt x="1514" y="178"/>
                        <a:pt x="1514" y="178"/>
                      </a:cubicBezTo>
                      <a:cubicBezTo>
                        <a:pt x="1514" y="149"/>
                        <a:pt x="1514" y="149"/>
                        <a:pt x="1514" y="149"/>
                      </a:cubicBezTo>
                      <a:cubicBezTo>
                        <a:pt x="1514" y="149"/>
                        <a:pt x="1541" y="136"/>
                        <a:pt x="1578" y="136"/>
                      </a:cubicBezTo>
                      <a:cubicBezTo>
                        <a:pt x="1615" y="136"/>
                        <a:pt x="1642" y="146"/>
                        <a:pt x="1642" y="146"/>
                      </a:cubicBezTo>
                      <a:cubicBezTo>
                        <a:pt x="1642" y="146"/>
                        <a:pt x="1653" y="157"/>
                        <a:pt x="1671" y="157"/>
                      </a:cubicBezTo>
                      <a:cubicBezTo>
                        <a:pt x="1690" y="157"/>
                        <a:pt x="1674" y="157"/>
                        <a:pt x="1690" y="157"/>
                      </a:cubicBezTo>
                      <a:cubicBezTo>
                        <a:pt x="1706" y="157"/>
                        <a:pt x="1703" y="152"/>
                        <a:pt x="1719" y="152"/>
                      </a:cubicBezTo>
                      <a:cubicBezTo>
                        <a:pt x="1735" y="152"/>
                        <a:pt x="1714" y="154"/>
                        <a:pt x="1735" y="152"/>
                      </a:cubicBezTo>
                      <a:cubicBezTo>
                        <a:pt x="1753" y="149"/>
                        <a:pt x="1758" y="140"/>
                        <a:pt x="1765" y="137"/>
                      </a:cubicBezTo>
                      <a:cubicBezTo>
                        <a:pt x="1758" y="137"/>
                        <a:pt x="1762" y="137"/>
                        <a:pt x="1766" y="136"/>
                      </a:cubicBezTo>
                      <a:cubicBezTo>
                        <a:pt x="1767" y="136"/>
                        <a:pt x="1768" y="136"/>
                        <a:pt x="1770" y="136"/>
                      </a:cubicBezTo>
                      <a:cubicBezTo>
                        <a:pt x="1774" y="136"/>
                        <a:pt x="1770" y="136"/>
                        <a:pt x="1766" y="136"/>
                      </a:cubicBezTo>
                      <a:cubicBezTo>
                        <a:pt x="1766" y="137"/>
                        <a:pt x="1766" y="137"/>
                        <a:pt x="1765" y="137"/>
                      </a:cubicBezTo>
                      <a:cubicBezTo>
                        <a:pt x="1768" y="136"/>
                        <a:pt x="1773" y="136"/>
                        <a:pt x="1781" y="136"/>
                      </a:cubicBezTo>
                      <a:cubicBezTo>
                        <a:pt x="1823" y="133"/>
                        <a:pt x="1831" y="136"/>
                        <a:pt x="1847" y="136"/>
                      </a:cubicBezTo>
                      <a:cubicBezTo>
                        <a:pt x="1863" y="136"/>
                        <a:pt x="1874" y="134"/>
                        <a:pt x="1874" y="134"/>
                      </a:cubicBezTo>
                      <a:cubicBezTo>
                        <a:pt x="1874" y="134"/>
                        <a:pt x="1919" y="154"/>
                        <a:pt x="1930" y="154"/>
                      </a:cubicBezTo>
                      <a:cubicBezTo>
                        <a:pt x="1941" y="154"/>
                        <a:pt x="1919" y="152"/>
                        <a:pt x="1941" y="154"/>
                      </a:cubicBezTo>
                      <a:cubicBezTo>
                        <a:pt x="1962" y="157"/>
                        <a:pt x="1989" y="162"/>
                        <a:pt x="1989" y="162"/>
                      </a:cubicBezTo>
                      <a:cubicBezTo>
                        <a:pt x="1989" y="162"/>
                        <a:pt x="1983" y="168"/>
                        <a:pt x="2002" y="168"/>
                      </a:cubicBezTo>
                      <a:cubicBezTo>
                        <a:pt x="2002" y="149"/>
                        <a:pt x="2002" y="149"/>
                        <a:pt x="2002" y="149"/>
                      </a:cubicBezTo>
                      <a:cubicBezTo>
                        <a:pt x="2002" y="149"/>
                        <a:pt x="1941" y="64"/>
                        <a:pt x="1917" y="58"/>
                      </a:cubicBezTo>
                      <a:cubicBezTo>
                        <a:pt x="1893" y="53"/>
                        <a:pt x="1903" y="50"/>
                        <a:pt x="1879" y="40"/>
                      </a:cubicBezTo>
                      <a:cubicBezTo>
                        <a:pt x="1855" y="29"/>
                        <a:pt x="1866" y="32"/>
                        <a:pt x="1829" y="17"/>
                      </a:cubicBezTo>
                      <a:cubicBezTo>
                        <a:pt x="1791" y="3"/>
                        <a:pt x="1818" y="18"/>
                        <a:pt x="1773" y="21"/>
                      </a:cubicBezTo>
                      <a:cubicBezTo>
                        <a:pt x="1727" y="24"/>
                        <a:pt x="1773" y="21"/>
                        <a:pt x="1754" y="45"/>
                      </a:cubicBezTo>
                      <a:cubicBezTo>
                        <a:pt x="1735" y="69"/>
                        <a:pt x="1701" y="72"/>
                        <a:pt x="1655" y="64"/>
                      </a:cubicBezTo>
                      <a:cubicBezTo>
                        <a:pt x="1610" y="56"/>
                        <a:pt x="1642" y="64"/>
                        <a:pt x="1629" y="64"/>
                      </a:cubicBezTo>
                      <a:cubicBezTo>
                        <a:pt x="1615" y="64"/>
                        <a:pt x="1615" y="64"/>
                        <a:pt x="1501" y="32"/>
                      </a:cubicBezTo>
                      <a:cubicBezTo>
                        <a:pt x="1386" y="0"/>
                        <a:pt x="1501" y="32"/>
                        <a:pt x="1474" y="32"/>
                      </a:cubicBezTo>
                      <a:cubicBezTo>
                        <a:pt x="1447" y="32"/>
                        <a:pt x="1458" y="42"/>
                        <a:pt x="1458" y="42"/>
                      </a:cubicBezTo>
                      <a:cubicBezTo>
                        <a:pt x="1458" y="42"/>
                        <a:pt x="1423" y="69"/>
                        <a:pt x="1397" y="80"/>
                      </a:cubicBezTo>
                      <a:cubicBezTo>
                        <a:pt x="1370" y="90"/>
                        <a:pt x="1397" y="80"/>
                        <a:pt x="1362" y="96"/>
                      </a:cubicBezTo>
                      <a:cubicBezTo>
                        <a:pt x="1327" y="112"/>
                        <a:pt x="1362" y="96"/>
                        <a:pt x="1346" y="104"/>
                      </a:cubicBezTo>
                      <a:cubicBezTo>
                        <a:pt x="1330" y="112"/>
                        <a:pt x="1354" y="120"/>
                        <a:pt x="1345" y="146"/>
                      </a:cubicBezTo>
                      <a:cubicBezTo>
                        <a:pt x="1335" y="173"/>
                        <a:pt x="1351" y="181"/>
                        <a:pt x="1344" y="208"/>
                      </a:cubicBezTo>
                      <a:cubicBezTo>
                        <a:pt x="1336" y="234"/>
                        <a:pt x="1351" y="234"/>
                        <a:pt x="1341" y="269"/>
                      </a:cubicBezTo>
                      <a:cubicBezTo>
                        <a:pt x="1330" y="304"/>
                        <a:pt x="1351" y="293"/>
                        <a:pt x="1341" y="330"/>
                      </a:cubicBezTo>
                      <a:cubicBezTo>
                        <a:pt x="1330" y="368"/>
                        <a:pt x="1311" y="341"/>
                        <a:pt x="1290" y="334"/>
                      </a:cubicBezTo>
                      <a:cubicBezTo>
                        <a:pt x="1269" y="326"/>
                        <a:pt x="1269" y="333"/>
                        <a:pt x="1213" y="334"/>
                      </a:cubicBezTo>
                      <a:cubicBezTo>
                        <a:pt x="1195" y="334"/>
                        <a:pt x="1187" y="335"/>
                        <a:pt x="1184" y="337"/>
                      </a:cubicBezTo>
                      <a:cubicBezTo>
                        <a:pt x="1192" y="343"/>
                        <a:pt x="1177" y="340"/>
                        <a:pt x="1184" y="337"/>
                      </a:cubicBezTo>
                      <a:cubicBezTo>
                        <a:pt x="1184" y="337"/>
                        <a:pt x="1184" y="336"/>
                        <a:pt x="1183" y="336"/>
                      </a:cubicBezTo>
                      <a:cubicBezTo>
                        <a:pt x="1170" y="326"/>
                        <a:pt x="1170" y="349"/>
                        <a:pt x="1154" y="357"/>
                      </a:cubicBezTo>
                      <a:cubicBezTo>
                        <a:pt x="1138" y="365"/>
                        <a:pt x="1141" y="360"/>
                        <a:pt x="1119" y="370"/>
                      </a:cubicBezTo>
                      <a:cubicBezTo>
                        <a:pt x="1098" y="381"/>
                        <a:pt x="1103" y="378"/>
                        <a:pt x="1082" y="381"/>
                      </a:cubicBezTo>
                      <a:cubicBezTo>
                        <a:pt x="1082" y="381"/>
                        <a:pt x="1042" y="373"/>
                        <a:pt x="1018" y="365"/>
                      </a:cubicBezTo>
                      <a:cubicBezTo>
                        <a:pt x="994" y="357"/>
                        <a:pt x="1007" y="352"/>
                        <a:pt x="1002" y="341"/>
                      </a:cubicBezTo>
                      <a:cubicBezTo>
                        <a:pt x="997" y="330"/>
                        <a:pt x="986" y="341"/>
                        <a:pt x="986" y="341"/>
                      </a:cubicBezTo>
                      <a:cubicBezTo>
                        <a:pt x="986" y="341"/>
                        <a:pt x="986" y="341"/>
                        <a:pt x="898" y="402"/>
                      </a:cubicBezTo>
                      <a:cubicBezTo>
                        <a:pt x="810" y="464"/>
                        <a:pt x="898" y="402"/>
                        <a:pt x="882" y="429"/>
                      </a:cubicBezTo>
                      <a:cubicBezTo>
                        <a:pt x="866" y="456"/>
                        <a:pt x="882" y="429"/>
                        <a:pt x="871" y="435"/>
                      </a:cubicBezTo>
                      <a:cubicBezTo>
                        <a:pt x="861" y="441"/>
                        <a:pt x="863" y="448"/>
                        <a:pt x="847" y="464"/>
                      </a:cubicBezTo>
                      <a:cubicBezTo>
                        <a:pt x="831" y="480"/>
                        <a:pt x="847" y="464"/>
                        <a:pt x="829" y="466"/>
                      </a:cubicBezTo>
                      <a:cubicBezTo>
                        <a:pt x="810" y="469"/>
                        <a:pt x="802" y="458"/>
                        <a:pt x="794" y="442"/>
                      </a:cubicBezTo>
                      <a:cubicBezTo>
                        <a:pt x="786" y="426"/>
                        <a:pt x="775" y="442"/>
                        <a:pt x="757" y="442"/>
                      </a:cubicBezTo>
                      <a:cubicBezTo>
                        <a:pt x="738" y="442"/>
                        <a:pt x="757" y="442"/>
                        <a:pt x="738" y="445"/>
                      </a:cubicBezTo>
                      <a:cubicBezTo>
                        <a:pt x="719" y="448"/>
                        <a:pt x="725" y="453"/>
                        <a:pt x="687" y="472"/>
                      </a:cubicBezTo>
                      <a:cubicBezTo>
                        <a:pt x="650" y="490"/>
                        <a:pt x="693" y="485"/>
                        <a:pt x="687" y="498"/>
                      </a:cubicBezTo>
                      <a:cubicBezTo>
                        <a:pt x="682" y="512"/>
                        <a:pt x="687" y="520"/>
                        <a:pt x="687" y="520"/>
                      </a:cubicBezTo>
                      <a:cubicBezTo>
                        <a:pt x="687" y="520"/>
                        <a:pt x="687" y="520"/>
                        <a:pt x="666" y="530"/>
                      </a:cubicBezTo>
                      <a:cubicBezTo>
                        <a:pt x="645" y="541"/>
                        <a:pt x="666" y="530"/>
                        <a:pt x="650" y="546"/>
                      </a:cubicBezTo>
                      <a:cubicBezTo>
                        <a:pt x="634" y="562"/>
                        <a:pt x="639" y="544"/>
                        <a:pt x="629" y="546"/>
                      </a:cubicBezTo>
                      <a:cubicBezTo>
                        <a:pt x="618" y="549"/>
                        <a:pt x="621" y="557"/>
                        <a:pt x="608" y="573"/>
                      </a:cubicBezTo>
                      <a:cubicBezTo>
                        <a:pt x="596" y="589"/>
                        <a:pt x="602" y="592"/>
                        <a:pt x="591" y="621"/>
                      </a:cubicBezTo>
                      <a:cubicBezTo>
                        <a:pt x="581" y="650"/>
                        <a:pt x="591" y="621"/>
                        <a:pt x="605" y="671"/>
                      </a:cubicBezTo>
                      <a:cubicBezTo>
                        <a:pt x="618" y="722"/>
                        <a:pt x="591" y="671"/>
                        <a:pt x="591" y="671"/>
                      </a:cubicBezTo>
                      <a:cubicBezTo>
                        <a:pt x="591" y="671"/>
                        <a:pt x="562" y="677"/>
                        <a:pt x="549" y="672"/>
                      </a:cubicBezTo>
                      <a:cubicBezTo>
                        <a:pt x="535" y="666"/>
                        <a:pt x="549" y="672"/>
                        <a:pt x="519" y="671"/>
                      </a:cubicBezTo>
                      <a:cubicBezTo>
                        <a:pt x="490" y="671"/>
                        <a:pt x="479" y="626"/>
                        <a:pt x="463" y="626"/>
                      </a:cubicBezTo>
                      <a:cubicBezTo>
                        <a:pt x="447" y="626"/>
                        <a:pt x="463" y="626"/>
                        <a:pt x="410" y="647"/>
                      </a:cubicBezTo>
                      <a:cubicBezTo>
                        <a:pt x="357" y="668"/>
                        <a:pt x="399" y="650"/>
                        <a:pt x="381" y="661"/>
                      </a:cubicBezTo>
                      <a:cubicBezTo>
                        <a:pt x="362" y="672"/>
                        <a:pt x="370" y="666"/>
                        <a:pt x="341" y="688"/>
                      </a:cubicBezTo>
                      <a:cubicBezTo>
                        <a:pt x="311" y="709"/>
                        <a:pt x="341" y="688"/>
                        <a:pt x="306" y="698"/>
                      </a:cubicBezTo>
                      <a:cubicBezTo>
                        <a:pt x="271" y="709"/>
                        <a:pt x="279" y="701"/>
                        <a:pt x="266" y="713"/>
                      </a:cubicBezTo>
                      <a:cubicBezTo>
                        <a:pt x="253" y="725"/>
                        <a:pt x="255" y="706"/>
                        <a:pt x="239" y="693"/>
                      </a:cubicBezTo>
                      <a:cubicBezTo>
                        <a:pt x="223" y="680"/>
                        <a:pt x="239" y="693"/>
                        <a:pt x="234" y="680"/>
                      </a:cubicBezTo>
                      <a:cubicBezTo>
                        <a:pt x="229" y="667"/>
                        <a:pt x="229" y="666"/>
                        <a:pt x="223" y="653"/>
                      </a:cubicBezTo>
                      <a:cubicBezTo>
                        <a:pt x="218" y="640"/>
                        <a:pt x="202" y="653"/>
                        <a:pt x="202" y="653"/>
                      </a:cubicBezTo>
                      <a:cubicBezTo>
                        <a:pt x="202" y="653"/>
                        <a:pt x="202" y="653"/>
                        <a:pt x="162" y="669"/>
                      </a:cubicBezTo>
                      <a:cubicBezTo>
                        <a:pt x="122" y="685"/>
                        <a:pt x="162" y="669"/>
                        <a:pt x="141" y="694"/>
                      </a:cubicBezTo>
                      <a:cubicBezTo>
                        <a:pt x="119" y="720"/>
                        <a:pt x="114" y="712"/>
                        <a:pt x="114" y="712"/>
                      </a:cubicBezTo>
                      <a:cubicBezTo>
                        <a:pt x="114" y="712"/>
                        <a:pt x="77" y="709"/>
                        <a:pt x="58" y="685"/>
                      </a:cubicBezTo>
                      <a:cubicBezTo>
                        <a:pt x="39" y="661"/>
                        <a:pt x="10" y="698"/>
                        <a:pt x="10" y="698"/>
                      </a:cubicBezTo>
                      <a:cubicBezTo>
                        <a:pt x="10" y="698"/>
                        <a:pt x="5" y="706"/>
                        <a:pt x="0" y="716"/>
                      </a:cubicBezTo>
                      <a:cubicBezTo>
                        <a:pt x="13" y="722"/>
                        <a:pt x="13" y="722"/>
                        <a:pt x="13" y="722"/>
                      </a:cubicBezTo>
                      <a:cubicBezTo>
                        <a:pt x="23" y="744"/>
                        <a:pt x="39" y="760"/>
                        <a:pt x="39" y="760"/>
                      </a:cubicBezTo>
                      <a:close/>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9" name="Group 37"/>
              <p:cNvGrpSpPr>
                <a:grpSpLocks noChangeAspect="1"/>
              </p:cNvGrpSpPr>
              <p:nvPr/>
            </p:nvGrpSpPr>
            <p:grpSpPr bwMode="auto">
              <a:xfrm rot="11807619">
                <a:off x="5913812" y="3678849"/>
                <a:ext cx="1586378" cy="697146"/>
                <a:chOff x="991" y="1161"/>
                <a:chExt cx="4790" cy="2105"/>
              </a:xfrm>
            </p:grpSpPr>
            <p:sp>
              <p:nvSpPr>
                <p:cNvPr id="120" name="Freeform 38"/>
                <p:cNvSpPr>
                  <a:spLocks/>
                </p:cNvSpPr>
                <p:nvPr/>
              </p:nvSpPr>
              <p:spPr bwMode="auto">
                <a:xfrm>
                  <a:off x="3802" y="1957"/>
                  <a:ext cx="35" cy="15"/>
                </a:xfrm>
                <a:custGeom>
                  <a:avLst/>
                  <a:gdLst>
                    <a:gd name="T0" fmla="*/ 7 w 15"/>
                    <a:gd name="T1" fmla="*/ 0 h 6"/>
                    <a:gd name="T2" fmla="*/ 7 w 15"/>
                    <a:gd name="T3" fmla="*/ 0 h 6"/>
                  </a:gdLst>
                  <a:ahLst/>
                  <a:cxnLst>
                    <a:cxn ang="0">
                      <a:pos x="T0" y="T1"/>
                    </a:cxn>
                    <a:cxn ang="0">
                      <a:pos x="T2" y="T3"/>
                    </a:cxn>
                  </a:cxnLst>
                  <a:rect l="0" t="0" r="r" b="b"/>
                  <a:pathLst>
                    <a:path w="15" h="6">
                      <a:moveTo>
                        <a:pt x="7" y="0"/>
                      </a:moveTo>
                      <a:cubicBezTo>
                        <a:pt x="0" y="3"/>
                        <a:pt x="15" y="6"/>
                        <a:pt x="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39"/>
                <p:cNvSpPr>
                  <a:spLocks/>
                </p:cNvSpPr>
                <p:nvPr/>
              </p:nvSpPr>
              <p:spPr bwMode="auto">
                <a:xfrm>
                  <a:off x="5193" y="1483"/>
                  <a:ext cx="19" cy="0"/>
                </a:xfrm>
                <a:custGeom>
                  <a:avLst/>
                  <a:gdLst>
                    <a:gd name="T0" fmla="*/ 4 w 8"/>
                    <a:gd name="T1" fmla="*/ 0 w 8"/>
                    <a:gd name="T2" fmla="*/ 4 w 8"/>
                  </a:gdLst>
                  <a:ahLst/>
                  <a:cxnLst>
                    <a:cxn ang="0">
                      <a:pos x="T0" y="0"/>
                    </a:cxn>
                    <a:cxn ang="0">
                      <a:pos x="T1" y="0"/>
                    </a:cxn>
                    <a:cxn ang="0">
                      <a:pos x="T2" y="0"/>
                    </a:cxn>
                  </a:cxnLst>
                  <a:rect l="0" t="0" r="r" b="b"/>
                  <a:pathLst>
                    <a:path w="8">
                      <a:moveTo>
                        <a:pt x="4" y="0"/>
                      </a:moveTo>
                      <a:cubicBezTo>
                        <a:pt x="2" y="0"/>
                        <a:pt x="1" y="0"/>
                        <a:pt x="0" y="0"/>
                      </a:cubicBezTo>
                      <a:cubicBezTo>
                        <a:pt x="4" y="0"/>
                        <a:pt x="8" y="0"/>
                        <a:pt x="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40"/>
                <p:cNvSpPr>
                  <a:spLocks/>
                </p:cNvSpPr>
                <p:nvPr/>
              </p:nvSpPr>
              <p:spPr bwMode="auto">
                <a:xfrm>
                  <a:off x="5174" y="1483"/>
                  <a:ext cx="19" cy="2"/>
                </a:xfrm>
                <a:custGeom>
                  <a:avLst/>
                  <a:gdLst>
                    <a:gd name="T0" fmla="*/ 7 w 8"/>
                    <a:gd name="T1" fmla="*/ 1 h 1"/>
                    <a:gd name="T2" fmla="*/ 8 w 8"/>
                    <a:gd name="T3" fmla="*/ 0 h 1"/>
                    <a:gd name="T4" fmla="*/ 7 w 8"/>
                    <a:gd name="T5" fmla="*/ 1 h 1"/>
                  </a:gdLst>
                  <a:ahLst/>
                  <a:cxnLst>
                    <a:cxn ang="0">
                      <a:pos x="T0" y="T1"/>
                    </a:cxn>
                    <a:cxn ang="0">
                      <a:pos x="T2" y="T3"/>
                    </a:cxn>
                    <a:cxn ang="0">
                      <a:pos x="T4" y="T5"/>
                    </a:cxn>
                  </a:cxnLst>
                  <a:rect l="0" t="0" r="r" b="b"/>
                  <a:pathLst>
                    <a:path w="8" h="1">
                      <a:moveTo>
                        <a:pt x="7" y="1"/>
                      </a:moveTo>
                      <a:cubicBezTo>
                        <a:pt x="8" y="1"/>
                        <a:pt x="8" y="1"/>
                        <a:pt x="8" y="0"/>
                      </a:cubicBezTo>
                      <a:cubicBezTo>
                        <a:pt x="4" y="1"/>
                        <a:pt x="0" y="1"/>
                        <a:pt x="7"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41"/>
                <p:cNvSpPr>
                  <a:spLocks/>
                </p:cNvSpPr>
                <p:nvPr/>
              </p:nvSpPr>
              <p:spPr bwMode="auto">
                <a:xfrm>
                  <a:off x="991" y="1476"/>
                  <a:ext cx="4790" cy="1790"/>
                </a:xfrm>
                <a:custGeom>
                  <a:avLst/>
                  <a:gdLst>
                    <a:gd name="T0" fmla="*/ 2002 w 2028"/>
                    <a:gd name="T1" fmla="*/ 29 h 758"/>
                    <a:gd name="T2" fmla="*/ 1943 w 2028"/>
                    <a:gd name="T3" fmla="*/ 21 h 758"/>
                    <a:gd name="T4" fmla="*/ 1860 w 2028"/>
                    <a:gd name="T5" fmla="*/ 3 h 758"/>
                    <a:gd name="T6" fmla="*/ 1778 w 2028"/>
                    <a:gd name="T7" fmla="*/ 4 h 758"/>
                    <a:gd name="T8" fmla="*/ 1732 w 2028"/>
                    <a:gd name="T9" fmla="*/ 19 h 758"/>
                    <a:gd name="T10" fmla="*/ 1684 w 2028"/>
                    <a:gd name="T11" fmla="*/ 24 h 758"/>
                    <a:gd name="T12" fmla="*/ 1591 w 2028"/>
                    <a:gd name="T13" fmla="*/ 3 h 758"/>
                    <a:gd name="T14" fmla="*/ 1527 w 2028"/>
                    <a:gd name="T15" fmla="*/ 45 h 758"/>
                    <a:gd name="T16" fmla="*/ 1514 w 2028"/>
                    <a:gd name="T17" fmla="*/ 93 h 758"/>
                    <a:gd name="T18" fmla="*/ 1503 w 2028"/>
                    <a:gd name="T19" fmla="*/ 133 h 758"/>
                    <a:gd name="T20" fmla="*/ 1455 w 2028"/>
                    <a:gd name="T21" fmla="*/ 165 h 758"/>
                    <a:gd name="T22" fmla="*/ 1418 w 2028"/>
                    <a:gd name="T23" fmla="*/ 227 h 758"/>
                    <a:gd name="T24" fmla="*/ 1391 w 2028"/>
                    <a:gd name="T25" fmla="*/ 280 h 758"/>
                    <a:gd name="T26" fmla="*/ 1338 w 2028"/>
                    <a:gd name="T27" fmla="*/ 280 h 758"/>
                    <a:gd name="T28" fmla="*/ 1247 w 2028"/>
                    <a:gd name="T29" fmla="*/ 295 h 758"/>
                    <a:gd name="T30" fmla="*/ 1186 w 2028"/>
                    <a:gd name="T31" fmla="*/ 296 h 758"/>
                    <a:gd name="T32" fmla="*/ 1092 w 2028"/>
                    <a:gd name="T33" fmla="*/ 299 h 758"/>
                    <a:gd name="T34" fmla="*/ 1031 w 2028"/>
                    <a:gd name="T35" fmla="*/ 313 h 758"/>
                    <a:gd name="T36" fmla="*/ 972 w 2028"/>
                    <a:gd name="T37" fmla="*/ 349 h 758"/>
                    <a:gd name="T38" fmla="*/ 943 w 2028"/>
                    <a:gd name="T39" fmla="*/ 381 h 758"/>
                    <a:gd name="T40" fmla="*/ 930 w 2028"/>
                    <a:gd name="T41" fmla="*/ 416 h 758"/>
                    <a:gd name="T42" fmla="*/ 890 w 2028"/>
                    <a:gd name="T43" fmla="*/ 408 h 758"/>
                    <a:gd name="T44" fmla="*/ 847 w 2028"/>
                    <a:gd name="T45" fmla="*/ 421 h 758"/>
                    <a:gd name="T46" fmla="*/ 834 w 2028"/>
                    <a:gd name="T47" fmla="*/ 471 h 758"/>
                    <a:gd name="T48" fmla="*/ 762 w 2028"/>
                    <a:gd name="T49" fmla="*/ 477 h 758"/>
                    <a:gd name="T50" fmla="*/ 719 w 2028"/>
                    <a:gd name="T51" fmla="*/ 488 h 758"/>
                    <a:gd name="T52" fmla="*/ 700 w 2028"/>
                    <a:gd name="T53" fmla="*/ 536 h 758"/>
                    <a:gd name="T54" fmla="*/ 668 w 2028"/>
                    <a:gd name="T55" fmla="*/ 563 h 758"/>
                    <a:gd name="T56" fmla="*/ 647 w 2028"/>
                    <a:gd name="T57" fmla="*/ 603 h 758"/>
                    <a:gd name="T58" fmla="*/ 615 w 2028"/>
                    <a:gd name="T59" fmla="*/ 615 h 758"/>
                    <a:gd name="T60" fmla="*/ 546 w 2028"/>
                    <a:gd name="T61" fmla="*/ 615 h 758"/>
                    <a:gd name="T62" fmla="*/ 444 w 2028"/>
                    <a:gd name="T63" fmla="*/ 640 h 758"/>
                    <a:gd name="T64" fmla="*/ 367 w 2028"/>
                    <a:gd name="T65" fmla="*/ 635 h 758"/>
                    <a:gd name="T66" fmla="*/ 255 w 2028"/>
                    <a:gd name="T67" fmla="*/ 629 h 758"/>
                    <a:gd name="T68" fmla="*/ 156 w 2028"/>
                    <a:gd name="T69" fmla="*/ 653 h 758"/>
                    <a:gd name="T70" fmla="*/ 111 w 2028"/>
                    <a:gd name="T71" fmla="*/ 648 h 758"/>
                    <a:gd name="T72" fmla="*/ 52 w 2028"/>
                    <a:gd name="T73" fmla="*/ 627 h 758"/>
                    <a:gd name="T74" fmla="*/ 13 w 2028"/>
                    <a:gd name="T75" fmla="*/ 583 h 758"/>
                    <a:gd name="T76" fmla="*/ 2 w 2028"/>
                    <a:gd name="T77" fmla="*/ 637 h 758"/>
                    <a:gd name="T78" fmla="*/ 84 w 2028"/>
                    <a:gd name="T79" fmla="*/ 709 h 758"/>
                    <a:gd name="T80" fmla="*/ 234 w 2028"/>
                    <a:gd name="T81" fmla="*/ 733 h 758"/>
                    <a:gd name="T82" fmla="*/ 378 w 2028"/>
                    <a:gd name="T83" fmla="*/ 740 h 758"/>
                    <a:gd name="T84" fmla="*/ 487 w 2028"/>
                    <a:gd name="T85" fmla="*/ 707 h 758"/>
                    <a:gd name="T86" fmla="*/ 572 w 2028"/>
                    <a:gd name="T87" fmla="*/ 731 h 758"/>
                    <a:gd name="T88" fmla="*/ 652 w 2028"/>
                    <a:gd name="T89" fmla="*/ 699 h 758"/>
                    <a:gd name="T90" fmla="*/ 674 w 2028"/>
                    <a:gd name="T91" fmla="*/ 661 h 758"/>
                    <a:gd name="T92" fmla="*/ 727 w 2028"/>
                    <a:gd name="T93" fmla="*/ 589 h 758"/>
                    <a:gd name="T94" fmla="*/ 831 w 2028"/>
                    <a:gd name="T95" fmla="*/ 568 h 758"/>
                    <a:gd name="T96" fmla="*/ 943 w 2028"/>
                    <a:gd name="T97" fmla="*/ 539 h 758"/>
                    <a:gd name="T98" fmla="*/ 1036 w 2028"/>
                    <a:gd name="T99" fmla="*/ 504 h 758"/>
                    <a:gd name="T100" fmla="*/ 1100 w 2028"/>
                    <a:gd name="T101" fmla="*/ 400 h 758"/>
                    <a:gd name="T102" fmla="*/ 1175 w 2028"/>
                    <a:gd name="T103" fmla="*/ 355 h 758"/>
                    <a:gd name="T104" fmla="*/ 1346 w 2028"/>
                    <a:gd name="T105" fmla="*/ 371 h 758"/>
                    <a:gd name="T106" fmla="*/ 1444 w 2028"/>
                    <a:gd name="T107" fmla="*/ 325 h 758"/>
                    <a:gd name="T108" fmla="*/ 1500 w 2028"/>
                    <a:gd name="T109" fmla="*/ 251 h 758"/>
                    <a:gd name="T110" fmla="*/ 1607 w 2028"/>
                    <a:gd name="T111" fmla="*/ 208 h 758"/>
                    <a:gd name="T112" fmla="*/ 1679 w 2028"/>
                    <a:gd name="T113" fmla="*/ 163 h 758"/>
                    <a:gd name="T114" fmla="*/ 1711 w 2028"/>
                    <a:gd name="T115" fmla="*/ 117 h 758"/>
                    <a:gd name="T116" fmla="*/ 1791 w 2028"/>
                    <a:gd name="T117" fmla="*/ 91 h 758"/>
                    <a:gd name="T118" fmla="*/ 1895 w 2028"/>
                    <a:gd name="T119" fmla="*/ 88 h 758"/>
                    <a:gd name="T120" fmla="*/ 1959 w 2028"/>
                    <a:gd name="T121" fmla="*/ 59 h 758"/>
                    <a:gd name="T122" fmla="*/ 2015 w 2028"/>
                    <a:gd name="T123" fmla="*/ 3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8" h="758">
                      <a:moveTo>
                        <a:pt x="2015" y="35"/>
                      </a:moveTo>
                      <a:cubicBezTo>
                        <a:pt x="1996" y="35"/>
                        <a:pt x="2002" y="29"/>
                        <a:pt x="2002" y="29"/>
                      </a:cubicBezTo>
                      <a:cubicBezTo>
                        <a:pt x="2002" y="29"/>
                        <a:pt x="1975" y="24"/>
                        <a:pt x="1954" y="21"/>
                      </a:cubicBezTo>
                      <a:cubicBezTo>
                        <a:pt x="1932" y="19"/>
                        <a:pt x="1954" y="21"/>
                        <a:pt x="1943" y="21"/>
                      </a:cubicBezTo>
                      <a:cubicBezTo>
                        <a:pt x="1932" y="21"/>
                        <a:pt x="1887" y="1"/>
                        <a:pt x="1887" y="1"/>
                      </a:cubicBezTo>
                      <a:cubicBezTo>
                        <a:pt x="1887" y="1"/>
                        <a:pt x="1876" y="3"/>
                        <a:pt x="1860" y="3"/>
                      </a:cubicBezTo>
                      <a:cubicBezTo>
                        <a:pt x="1844" y="3"/>
                        <a:pt x="1836" y="0"/>
                        <a:pt x="1794" y="3"/>
                      </a:cubicBezTo>
                      <a:cubicBezTo>
                        <a:pt x="1786" y="3"/>
                        <a:pt x="1781" y="3"/>
                        <a:pt x="1778" y="4"/>
                      </a:cubicBezTo>
                      <a:cubicBezTo>
                        <a:pt x="1771" y="7"/>
                        <a:pt x="1766" y="16"/>
                        <a:pt x="1748" y="19"/>
                      </a:cubicBezTo>
                      <a:cubicBezTo>
                        <a:pt x="1727" y="21"/>
                        <a:pt x="1748" y="19"/>
                        <a:pt x="1732" y="19"/>
                      </a:cubicBezTo>
                      <a:cubicBezTo>
                        <a:pt x="1716" y="19"/>
                        <a:pt x="1719" y="24"/>
                        <a:pt x="1703" y="24"/>
                      </a:cubicBezTo>
                      <a:cubicBezTo>
                        <a:pt x="1687" y="24"/>
                        <a:pt x="1703" y="24"/>
                        <a:pt x="1684" y="24"/>
                      </a:cubicBezTo>
                      <a:cubicBezTo>
                        <a:pt x="1666" y="24"/>
                        <a:pt x="1655" y="13"/>
                        <a:pt x="1655" y="13"/>
                      </a:cubicBezTo>
                      <a:cubicBezTo>
                        <a:pt x="1655" y="13"/>
                        <a:pt x="1628" y="3"/>
                        <a:pt x="1591" y="3"/>
                      </a:cubicBezTo>
                      <a:cubicBezTo>
                        <a:pt x="1554" y="3"/>
                        <a:pt x="1527" y="16"/>
                        <a:pt x="1527" y="16"/>
                      </a:cubicBezTo>
                      <a:cubicBezTo>
                        <a:pt x="1527" y="45"/>
                        <a:pt x="1527" y="45"/>
                        <a:pt x="1527" y="45"/>
                      </a:cubicBezTo>
                      <a:cubicBezTo>
                        <a:pt x="1516" y="83"/>
                        <a:pt x="1516" y="83"/>
                        <a:pt x="1516" y="83"/>
                      </a:cubicBezTo>
                      <a:cubicBezTo>
                        <a:pt x="1516" y="83"/>
                        <a:pt x="1516" y="83"/>
                        <a:pt x="1514" y="93"/>
                      </a:cubicBezTo>
                      <a:cubicBezTo>
                        <a:pt x="1511" y="104"/>
                        <a:pt x="1514" y="104"/>
                        <a:pt x="1514" y="104"/>
                      </a:cubicBezTo>
                      <a:cubicBezTo>
                        <a:pt x="1514" y="104"/>
                        <a:pt x="1508" y="120"/>
                        <a:pt x="1503" y="133"/>
                      </a:cubicBezTo>
                      <a:cubicBezTo>
                        <a:pt x="1498" y="147"/>
                        <a:pt x="1503" y="133"/>
                        <a:pt x="1479" y="149"/>
                      </a:cubicBezTo>
                      <a:cubicBezTo>
                        <a:pt x="1455" y="165"/>
                        <a:pt x="1479" y="149"/>
                        <a:pt x="1455" y="165"/>
                      </a:cubicBezTo>
                      <a:cubicBezTo>
                        <a:pt x="1431" y="181"/>
                        <a:pt x="1455" y="165"/>
                        <a:pt x="1436" y="187"/>
                      </a:cubicBezTo>
                      <a:cubicBezTo>
                        <a:pt x="1418" y="208"/>
                        <a:pt x="1428" y="203"/>
                        <a:pt x="1418" y="227"/>
                      </a:cubicBezTo>
                      <a:cubicBezTo>
                        <a:pt x="1407" y="251"/>
                        <a:pt x="1412" y="237"/>
                        <a:pt x="1404" y="251"/>
                      </a:cubicBezTo>
                      <a:cubicBezTo>
                        <a:pt x="1396" y="264"/>
                        <a:pt x="1399" y="261"/>
                        <a:pt x="1391" y="280"/>
                      </a:cubicBezTo>
                      <a:cubicBezTo>
                        <a:pt x="1383" y="299"/>
                        <a:pt x="1380" y="277"/>
                        <a:pt x="1367" y="280"/>
                      </a:cubicBezTo>
                      <a:cubicBezTo>
                        <a:pt x="1354" y="283"/>
                        <a:pt x="1348" y="280"/>
                        <a:pt x="1338" y="280"/>
                      </a:cubicBezTo>
                      <a:cubicBezTo>
                        <a:pt x="1327" y="280"/>
                        <a:pt x="1303" y="283"/>
                        <a:pt x="1282" y="293"/>
                      </a:cubicBezTo>
                      <a:cubicBezTo>
                        <a:pt x="1260" y="304"/>
                        <a:pt x="1263" y="285"/>
                        <a:pt x="1247" y="295"/>
                      </a:cubicBezTo>
                      <a:cubicBezTo>
                        <a:pt x="1231" y="305"/>
                        <a:pt x="1228" y="288"/>
                        <a:pt x="1210" y="295"/>
                      </a:cubicBezTo>
                      <a:cubicBezTo>
                        <a:pt x="1191" y="302"/>
                        <a:pt x="1194" y="301"/>
                        <a:pt x="1186" y="296"/>
                      </a:cubicBezTo>
                      <a:cubicBezTo>
                        <a:pt x="1178" y="291"/>
                        <a:pt x="1162" y="304"/>
                        <a:pt x="1140" y="299"/>
                      </a:cubicBezTo>
                      <a:cubicBezTo>
                        <a:pt x="1119" y="293"/>
                        <a:pt x="1114" y="299"/>
                        <a:pt x="1092" y="299"/>
                      </a:cubicBezTo>
                      <a:cubicBezTo>
                        <a:pt x="1071" y="299"/>
                        <a:pt x="1076" y="301"/>
                        <a:pt x="1055" y="313"/>
                      </a:cubicBezTo>
                      <a:cubicBezTo>
                        <a:pt x="1034" y="325"/>
                        <a:pt x="1039" y="315"/>
                        <a:pt x="1031" y="313"/>
                      </a:cubicBezTo>
                      <a:cubicBezTo>
                        <a:pt x="1023" y="312"/>
                        <a:pt x="1010" y="333"/>
                        <a:pt x="1010" y="333"/>
                      </a:cubicBezTo>
                      <a:cubicBezTo>
                        <a:pt x="1010" y="333"/>
                        <a:pt x="991" y="344"/>
                        <a:pt x="972" y="349"/>
                      </a:cubicBezTo>
                      <a:cubicBezTo>
                        <a:pt x="954" y="355"/>
                        <a:pt x="972" y="349"/>
                        <a:pt x="959" y="355"/>
                      </a:cubicBezTo>
                      <a:cubicBezTo>
                        <a:pt x="946" y="360"/>
                        <a:pt x="954" y="368"/>
                        <a:pt x="943" y="381"/>
                      </a:cubicBezTo>
                      <a:cubicBezTo>
                        <a:pt x="932" y="395"/>
                        <a:pt x="943" y="404"/>
                        <a:pt x="943" y="404"/>
                      </a:cubicBezTo>
                      <a:cubicBezTo>
                        <a:pt x="943" y="404"/>
                        <a:pt x="938" y="411"/>
                        <a:pt x="930" y="416"/>
                      </a:cubicBezTo>
                      <a:cubicBezTo>
                        <a:pt x="922" y="421"/>
                        <a:pt x="916" y="416"/>
                        <a:pt x="906" y="408"/>
                      </a:cubicBezTo>
                      <a:cubicBezTo>
                        <a:pt x="895" y="400"/>
                        <a:pt x="890" y="408"/>
                        <a:pt x="890" y="408"/>
                      </a:cubicBezTo>
                      <a:cubicBezTo>
                        <a:pt x="890" y="408"/>
                        <a:pt x="890" y="408"/>
                        <a:pt x="882" y="408"/>
                      </a:cubicBezTo>
                      <a:cubicBezTo>
                        <a:pt x="874" y="408"/>
                        <a:pt x="860" y="413"/>
                        <a:pt x="847" y="421"/>
                      </a:cubicBezTo>
                      <a:cubicBezTo>
                        <a:pt x="834" y="429"/>
                        <a:pt x="847" y="448"/>
                        <a:pt x="847" y="448"/>
                      </a:cubicBezTo>
                      <a:cubicBezTo>
                        <a:pt x="847" y="448"/>
                        <a:pt x="847" y="448"/>
                        <a:pt x="834" y="471"/>
                      </a:cubicBezTo>
                      <a:cubicBezTo>
                        <a:pt x="820" y="494"/>
                        <a:pt x="818" y="477"/>
                        <a:pt x="791" y="477"/>
                      </a:cubicBezTo>
                      <a:cubicBezTo>
                        <a:pt x="764" y="477"/>
                        <a:pt x="791" y="477"/>
                        <a:pt x="762" y="477"/>
                      </a:cubicBezTo>
                      <a:cubicBezTo>
                        <a:pt x="732" y="477"/>
                        <a:pt x="762" y="477"/>
                        <a:pt x="740" y="472"/>
                      </a:cubicBezTo>
                      <a:cubicBezTo>
                        <a:pt x="719" y="467"/>
                        <a:pt x="719" y="488"/>
                        <a:pt x="719" y="488"/>
                      </a:cubicBezTo>
                      <a:cubicBezTo>
                        <a:pt x="719" y="488"/>
                        <a:pt x="719" y="488"/>
                        <a:pt x="714" y="501"/>
                      </a:cubicBezTo>
                      <a:cubicBezTo>
                        <a:pt x="708" y="515"/>
                        <a:pt x="711" y="515"/>
                        <a:pt x="700" y="536"/>
                      </a:cubicBezTo>
                      <a:cubicBezTo>
                        <a:pt x="690" y="557"/>
                        <a:pt x="700" y="536"/>
                        <a:pt x="671" y="555"/>
                      </a:cubicBezTo>
                      <a:cubicBezTo>
                        <a:pt x="642" y="573"/>
                        <a:pt x="671" y="555"/>
                        <a:pt x="668" y="563"/>
                      </a:cubicBezTo>
                      <a:cubicBezTo>
                        <a:pt x="666" y="571"/>
                        <a:pt x="655" y="581"/>
                        <a:pt x="655" y="581"/>
                      </a:cubicBezTo>
                      <a:cubicBezTo>
                        <a:pt x="655" y="581"/>
                        <a:pt x="655" y="581"/>
                        <a:pt x="647" y="603"/>
                      </a:cubicBezTo>
                      <a:cubicBezTo>
                        <a:pt x="639" y="624"/>
                        <a:pt x="647" y="603"/>
                        <a:pt x="639" y="615"/>
                      </a:cubicBezTo>
                      <a:cubicBezTo>
                        <a:pt x="631" y="628"/>
                        <a:pt x="631" y="619"/>
                        <a:pt x="615" y="615"/>
                      </a:cubicBezTo>
                      <a:cubicBezTo>
                        <a:pt x="599" y="612"/>
                        <a:pt x="602" y="619"/>
                        <a:pt x="567" y="615"/>
                      </a:cubicBezTo>
                      <a:cubicBezTo>
                        <a:pt x="532" y="612"/>
                        <a:pt x="556" y="616"/>
                        <a:pt x="546" y="615"/>
                      </a:cubicBezTo>
                      <a:cubicBezTo>
                        <a:pt x="535" y="614"/>
                        <a:pt x="511" y="624"/>
                        <a:pt x="492" y="629"/>
                      </a:cubicBezTo>
                      <a:cubicBezTo>
                        <a:pt x="474" y="635"/>
                        <a:pt x="492" y="629"/>
                        <a:pt x="444" y="640"/>
                      </a:cubicBezTo>
                      <a:cubicBezTo>
                        <a:pt x="396" y="651"/>
                        <a:pt x="418" y="640"/>
                        <a:pt x="386" y="637"/>
                      </a:cubicBezTo>
                      <a:cubicBezTo>
                        <a:pt x="354" y="635"/>
                        <a:pt x="375" y="637"/>
                        <a:pt x="367" y="635"/>
                      </a:cubicBezTo>
                      <a:cubicBezTo>
                        <a:pt x="359" y="632"/>
                        <a:pt x="330" y="629"/>
                        <a:pt x="330" y="629"/>
                      </a:cubicBezTo>
                      <a:cubicBezTo>
                        <a:pt x="330" y="629"/>
                        <a:pt x="295" y="629"/>
                        <a:pt x="255" y="629"/>
                      </a:cubicBezTo>
                      <a:cubicBezTo>
                        <a:pt x="215" y="629"/>
                        <a:pt x="244" y="629"/>
                        <a:pt x="196" y="640"/>
                      </a:cubicBezTo>
                      <a:cubicBezTo>
                        <a:pt x="148" y="651"/>
                        <a:pt x="175" y="651"/>
                        <a:pt x="156" y="653"/>
                      </a:cubicBezTo>
                      <a:cubicBezTo>
                        <a:pt x="138" y="656"/>
                        <a:pt x="156" y="653"/>
                        <a:pt x="132" y="648"/>
                      </a:cubicBezTo>
                      <a:cubicBezTo>
                        <a:pt x="108" y="643"/>
                        <a:pt x="132" y="648"/>
                        <a:pt x="111" y="648"/>
                      </a:cubicBezTo>
                      <a:cubicBezTo>
                        <a:pt x="90" y="648"/>
                        <a:pt x="82" y="627"/>
                        <a:pt x="82" y="627"/>
                      </a:cubicBezTo>
                      <a:cubicBezTo>
                        <a:pt x="52" y="627"/>
                        <a:pt x="52" y="627"/>
                        <a:pt x="52" y="627"/>
                      </a:cubicBezTo>
                      <a:cubicBezTo>
                        <a:pt x="52" y="627"/>
                        <a:pt x="36" y="611"/>
                        <a:pt x="26" y="589"/>
                      </a:cubicBezTo>
                      <a:cubicBezTo>
                        <a:pt x="13" y="583"/>
                        <a:pt x="13" y="583"/>
                        <a:pt x="13" y="583"/>
                      </a:cubicBezTo>
                      <a:cubicBezTo>
                        <a:pt x="7" y="595"/>
                        <a:pt x="0" y="611"/>
                        <a:pt x="2" y="619"/>
                      </a:cubicBezTo>
                      <a:cubicBezTo>
                        <a:pt x="4" y="632"/>
                        <a:pt x="2" y="619"/>
                        <a:pt x="2" y="637"/>
                      </a:cubicBezTo>
                      <a:cubicBezTo>
                        <a:pt x="2" y="656"/>
                        <a:pt x="15" y="651"/>
                        <a:pt x="44" y="672"/>
                      </a:cubicBezTo>
                      <a:cubicBezTo>
                        <a:pt x="74" y="693"/>
                        <a:pt x="55" y="685"/>
                        <a:pt x="84" y="709"/>
                      </a:cubicBezTo>
                      <a:cubicBezTo>
                        <a:pt x="84" y="709"/>
                        <a:pt x="122" y="728"/>
                        <a:pt x="188" y="733"/>
                      </a:cubicBezTo>
                      <a:cubicBezTo>
                        <a:pt x="255" y="739"/>
                        <a:pt x="188" y="733"/>
                        <a:pt x="234" y="733"/>
                      </a:cubicBezTo>
                      <a:cubicBezTo>
                        <a:pt x="279" y="733"/>
                        <a:pt x="255" y="704"/>
                        <a:pt x="255" y="704"/>
                      </a:cubicBezTo>
                      <a:cubicBezTo>
                        <a:pt x="255" y="704"/>
                        <a:pt x="298" y="723"/>
                        <a:pt x="378" y="740"/>
                      </a:cubicBezTo>
                      <a:cubicBezTo>
                        <a:pt x="458" y="758"/>
                        <a:pt x="391" y="741"/>
                        <a:pt x="426" y="725"/>
                      </a:cubicBezTo>
                      <a:cubicBezTo>
                        <a:pt x="460" y="709"/>
                        <a:pt x="460" y="709"/>
                        <a:pt x="487" y="707"/>
                      </a:cubicBezTo>
                      <a:cubicBezTo>
                        <a:pt x="514" y="704"/>
                        <a:pt x="522" y="712"/>
                        <a:pt x="556" y="732"/>
                      </a:cubicBezTo>
                      <a:cubicBezTo>
                        <a:pt x="591" y="752"/>
                        <a:pt x="572" y="731"/>
                        <a:pt x="572" y="731"/>
                      </a:cubicBezTo>
                      <a:cubicBezTo>
                        <a:pt x="572" y="731"/>
                        <a:pt x="588" y="733"/>
                        <a:pt x="604" y="731"/>
                      </a:cubicBezTo>
                      <a:cubicBezTo>
                        <a:pt x="620" y="728"/>
                        <a:pt x="604" y="731"/>
                        <a:pt x="652" y="699"/>
                      </a:cubicBezTo>
                      <a:cubicBezTo>
                        <a:pt x="700" y="667"/>
                        <a:pt x="652" y="699"/>
                        <a:pt x="666" y="680"/>
                      </a:cubicBezTo>
                      <a:cubicBezTo>
                        <a:pt x="679" y="661"/>
                        <a:pt x="674" y="661"/>
                        <a:pt x="674" y="661"/>
                      </a:cubicBezTo>
                      <a:cubicBezTo>
                        <a:pt x="674" y="661"/>
                        <a:pt x="679" y="648"/>
                        <a:pt x="690" y="627"/>
                      </a:cubicBezTo>
                      <a:cubicBezTo>
                        <a:pt x="700" y="605"/>
                        <a:pt x="714" y="605"/>
                        <a:pt x="727" y="589"/>
                      </a:cubicBezTo>
                      <a:cubicBezTo>
                        <a:pt x="740" y="573"/>
                        <a:pt x="727" y="589"/>
                        <a:pt x="746" y="584"/>
                      </a:cubicBezTo>
                      <a:cubicBezTo>
                        <a:pt x="764" y="578"/>
                        <a:pt x="778" y="573"/>
                        <a:pt x="831" y="568"/>
                      </a:cubicBezTo>
                      <a:cubicBezTo>
                        <a:pt x="884" y="563"/>
                        <a:pt x="852" y="568"/>
                        <a:pt x="895" y="555"/>
                      </a:cubicBezTo>
                      <a:cubicBezTo>
                        <a:pt x="938" y="541"/>
                        <a:pt x="895" y="555"/>
                        <a:pt x="943" y="539"/>
                      </a:cubicBezTo>
                      <a:cubicBezTo>
                        <a:pt x="991" y="523"/>
                        <a:pt x="983" y="528"/>
                        <a:pt x="999" y="523"/>
                      </a:cubicBezTo>
                      <a:cubicBezTo>
                        <a:pt x="1015" y="517"/>
                        <a:pt x="1018" y="517"/>
                        <a:pt x="1036" y="504"/>
                      </a:cubicBezTo>
                      <a:cubicBezTo>
                        <a:pt x="1055" y="491"/>
                        <a:pt x="1058" y="472"/>
                        <a:pt x="1058" y="472"/>
                      </a:cubicBezTo>
                      <a:cubicBezTo>
                        <a:pt x="1058" y="472"/>
                        <a:pt x="1082" y="421"/>
                        <a:pt x="1100" y="400"/>
                      </a:cubicBezTo>
                      <a:cubicBezTo>
                        <a:pt x="1119" y="379"/>
                        <a:pt x="1100" y="400"/>
                        <a:pt x="1119" y="376"/>
                      </a:cubicBezTo>
                      <a:cubicBezTo>
                        <a:pt x="1138" y="352"/>
                        <a:pt x="1138" y="368"/>
                        <a:pt x="1175" y="355"/>
                      </a:cubicBezTo>
                      <a:cubicBezTo>
                        <a:pt x="1212" y="341"/>
                        <a:pt x="1186" y="352"/>
                        <a:pt x="1231" y="352"/>
                      </a:cubicBezTo>
                      <a:cubicBezTo>
                        <a:pt x="1276" y="352"/>
                        <a:pt x="1231" y="352"/>
                        <a:pt x="1346" y="371"/>
                      </a:cubicBezTo>
                      <a:cubicBezTo>
                        <a:pt x="1460" y="389"/>
                        <a:pt x="1404" y="365"/>
                        <a:pt x="1404" y="365"/>
                      </a:cubicBezTo>
                      <a:cubicBezTo>
                        <a:pt x="1404" y="365"/>
                        <a:pt x="1420" y="357"/>
                        <a:pt x="1444" y="325"/>
                      </a:cubicBezTo>
                      <a:cubicBezTo>
                        <a:pt x="1468" y="293"/>
                        <a:pt x="1458" y="307"/>
                        <a:pt x="1468" y="288"/>
                      </a:cubicBezTo>
                      <a:cubicBezTo>
                        <a:pt x="1479" y="269"/>
                        <a:pt x="1500" y="251"/>
                        <a:pt x="1500" y="251"/>
                      </a:cubicBezTo>
                      <a:cubicBezTo>
                        <a:pt x="1500" y="251"/>
                        <a:pt x="1524" y="240"/>
                        <a:pt x="1583" y="216"/>
                      </a:cubicBezTo>
                      <a:cubicBezTo>
                        <a:pt x="1642" y="192"/>
                        <a:pt x="1583" y="216"/>
                        <a:pt x="1607" y="208"/>
                      </a:cubicBezTo>
                      <a:cubicBezTo>
                        <a:pt x="1631" y="200"/>
                        <a:pt x="1663" y="189"/>
                        <a:pt x="1663" y="189"/>
                      </a:cubicBezTo>
                      <a:cubicBezTo>
                        <a:pt x="1663" y="189"/>
                        <a:pt x="1671" y="179"/>
                        <a:pt x="1679" y="163"/>
                      </a:cubicBezTo>
                      <a:cubicBezTo>
                        <a:pt x="1687" y="147"/>
                        <a:pt x="1692" y="139"/>
                        <a:pt x="1692" y="139"/>
                      </a:cubicBezTo>
                      <a:cubicBezTo>
                        <a:pt x="1692" y="139"/>
                        <a:pt x="1706" y="125"/>
                        <a:pt x="1711" y="117"/>
                      </a:cubicBezTo>
                      <a:cubicBezTo>
                        <a:pt x="1716" y="109"/>
                        <a:pt x="1727" y="107"/>
                        <a:pt x="1740" y="99"/>
                      </a:cubicBezTo>
                      <a:cubicBezTo>
                        <a:pt x="1754" y="91"/>
                        <a:pt x="1756" y="96"/>
                        <a:pt x="1791" y="91"/>
                      </a:cubicBezTo>
                      <a:cubicBezTo>
                        <a:pt x="1826" y="85"/>
                        <a:pt x="1791" y="91"/>
                        <a:pt x="1850" y="91"/>
                      </a:cubicBezTo>
                      <a:cubicBezTo>
                        <a:pt x="1908" y="91"/>
                        <a:pt x="1868" y="91"/>
                        <a:pt x="1895" y="88"/>
                      </a:cubicBezTo>
                      <a:cubicBezTo>
                        <a:pt x="1922" y="85"/>
                        <a:pt x="1895" y="88"/>
                        <a:pt x="1916" y="77"/>
                      </a:cubicBezTo>
                      <a:cubicBezTo>
                        <a:pt x="1938" y="67"/>
                        <a:pt x="1930" y="69"/>
                        <a:pt x="1959" y="59"/>
                      </a:cubicBezTo>
                      <a:cubicBezTo>
                        <a:pt x="1988" y="48"/>
                        <a:pt x="1980" y="53"/>
                        <a:pt x="2004" y="45"/>
                      </a:cubicBezTo>
                      <a:cubicBezTo>
                        <a:pt x="2028" y="37"/>
                        <a:pt x="2015" y="35"/>
                        <a:pt x="2015" y="35"/>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42"/>
                <p:cNvSpPr>
                  <a:spLocks/>
                </p:cNvSpPr>
                <p:nvPr/>
              </p:nvSpPr>
              <p:spPr bwMode="auto">
                <a:xfrm>
                  <a:off x="1022" y="1161"/>
                  <a:ext cx="4729" cy="1864"/>
                </a:xfrm>
                <a:custGeom>
                  <a:avLst/>
                  <a:gdLst>
                    <a:gd name="T0" fmla="*/ 98 w 2002"/>
                    <a:gd name="T1" fmla="*/ 781 h 789"/>
                    <a:gd name="T2" fmla="*/ 183 w 2002"/>
                    <a:gd name="T3" fmla="*/ 773 h 789"/>
                    <a:gd name="T4" fmla="*/ 354 w 2002"/>
                    <a:gd name="T5" fmla="*/ 768 h 789"/>
                    <a:gd name="T6" fmla="*/ 479 w 2002"/>
                    <a:gd name="T7" fmla="*/ 762 h 789"/>
                    <a:gd name="T8" fmla="*/ 602 w 2002"/>
                    <a:gd name="T9" fmla="*/ 748 h 789"/>
                    <a:gd name="T10" fmla="*/ 642 w 2002"/>
                    <a:gd name="T11" fmla="*/ 714 h 789"/>
                    <a:gd name="T12" fmla="*/ 687 w 2002"/>
                    <a:gd name="T13" fmla="*/ 669 h 789"/>
                    <a:gd name="T14" fmla="*/ 727 w 2002"/>
                    <a:gd name="T15" fmla="*/ 605 h 789"/>
                    <a:gd name="T16" fmla="*/ 821 w 2002"/>
                    <a:gd name="T17" fmla="*/ 604 h 789"/>
                    <a:gd name="T18" fmla="*/ 869 w 2002"/>
                    <a:gd name="T19" fmla="*/ 541 h 789"/>
                    <a:gd name="T20" fmla="*/ 917 w 2002"/>
                    <a:gd name="T21" fmla="*/ 549 h 789"/>
                    <a:gd name="T22" fmla="*/ 946 w 2002"/>
                    <a:gd name="T23" fmla="*/ 488 h 789"/>
                    <a:gd name="T24" fmla="*/ 1018 w 2002"/>
                    <a:gd name="T25" fmla="*/ 446 h 789"/>
                    <a:gd name="T26" fmla="*/ 1127 w 2002"/>
                    <a:gd name="T27" fmla="*/ 432 h 789"/>
                    <a:gd name="T28" fmla="*/ 1234 w 2002"/>
                    <a:gd name="T29" fmla="*/ 428 h 789"/>
                    <a:gd name="T30" fmla="*/ 1354 w 2002"/>
                    <a:gd name="T31" fmla="*/ 413 h 789"/>
                    <a:gd name="T32" fmla="*/ 1405 w 2002"/>
                    <a:gd name="T33" fmla="*/ 360 h 789"/>
                    <a:gd name="T34" fmla="*/ 1466 w 2002"/>
                    <a:gd name="T35" fmla="*/ 282 h 789"/>
                    <a:gd name="T36" fmla="*/ 1501 w 2002"/>
                    <a:gd name="T37" fmla="*/ 226 h 789"/>
                    <a:gd name="T38" fmla="*/ 1514 w 2002"/>
                    <a:gd name="T39" fmla="*/ 149 h 789"/>
                    <a:gd name="T40" fmla="*/ 1671 w 2002"/>
                    <a:gd name="T41" fmla="*/ 157 h 789"/>
                    <a:gd name="T42" fmla="*/ 1735 w 2002"/>
                    <a:gd name="T43" fmla="*/ 152 h 789"/>
                    <a:gd name="T44" fmla="*/ 1770 w 2002"/>
                    <a:gd name="T45" fmla="*/ 136 h 789"/>
                    <a:gd name="T46" fmla="*/ 1781 w 2002"/>
                    <a:gd name="T47" fmla="*/ 136 h 789"/>
                    <a:gd name="T48" fmla="*/ 1930 w 2002"/>
                    <a:gd name="T49" fmla="*/ 154 h 789"/>
                    <a:gd name="T50" fmla="*/ 2002 w 2002"/>
                    <a:gd name="T51" fmla="*/ 168 h 789"/>
                    <a:gd name="T52" fmla="*/ 1879 w 2002"/>
                    <a:gd name="T53" fmla="*/ 40 h 789"/>
                    <a:gd name="T54" fmla="*/ 1754 w 2002"/>
                    <a:gd name="T55" fmla="*/ 45 h 789"/>
                    <a:gd name="T56" fmla="*/ 1501 w 2002"/>
                    <a:gd name="T57" fmla="*/ 32 h 789"/>
                    <a:gd name="T58" fmla="*/ 1397 w 2002"/>
                    <a:gd name="T59" fmla="*/ 80 h 789"/>
                    <a:gd name="T60" fmla="*/ 1345 w 2002"/>
                    <a:gd name="T61" fmla="*/ 146 h 789"/>
                    <a:gd name="T62" fmla="*/ 1341 w 2002"/>
                    <a:gd name="T63" fmla="*/ 330 h 789"/>
                    <a:gd name="T64" fmla="*/ 1184 w 2002"/>
                    <a:gd name="T65" fmla="*/ 337 h 789"/>
                    <a:gd name="T66" fmla="*/ 1154 w 2002"/>
                    <a:gd name="T67" fmla="*/ 357 h 789"/>
                    <a:gd name="T68" fmla="*/ 1018 w 2002"/>
                    <a:gd name="T69" fmla="*/ 365 h 789"/>
                    <a:gd name="T70" fmla="*/ 898 w 2002"/>
                    <a:gd name="T71" fmla="*/ 402 h 789"/>
                    <a:gd name="T72" fmla="*/ 847 w 2002"/>
                    <a:gd name="T73" fmla="*/ 464 h 789"/>
                    <a:gd name="T74" fmla="*/ 757 w 2002"/>
                    <a:gd name="T75" fmla="*/ 442 h 789"/>
                    <a:gd name="T76" fmla="*/ 687 w 2002"/>
                    <a:gd name="T77" fmla="*/ 498 h 789"/>
                    <a:gd name="T78" fmla="*/ 650 w 2002"/>
                    <a:gd name="T79" fmla="*/ 546 h 789"/>
                    <a:gd name="T80" fmla="*/ 591 w 2002"/>
                    <a:gd name="T81" fmla="*/ 621 h 789"/>
                    <a:gd name="T82" fmla="*/ 549 w 2002"/>
                    <a:gd name="T83" fmla="*/ 672 h 789"/>
                    <a:gd name="T84" fmla="*/ 410 w 2002"/>
                    <a:gd name="T85" fmla="*/ 647 h 789"/>
                    <a:gd name="T86" fmla="*/ 306 w 2002"/>
                    <a:gd name="T87" fmla="*/ 698 h 789"/>
                    <a:gd name="T88" fmla="*/ 234 w 2002"/>
                    <a:gd name="T89" fmla="*/ 680 h 789"/>
                    <a:gd name="T90" fmla="*/ 162 w 2002"/>
                    <a:gd name="T91" fmla="*/ 669 h 789"/>
                    <a:gd name="T92" fmla="*/ 58 w 2002"/>
                    <a:gd name="T93" fmla="*/ 685 h 789"/>
                    <a:gd name="T94" fmla="*/ 13 w 2002"/>
                    <a:gd name="T95" fmla="*/ 72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02" h="789">
                      <a:moveTo>
                        <a:pt x="39" y="760"/>
                      </a:moveTo>
                      <a:cubicBezTo>
                        <a:pt x="69" y="760"/>
                        <a:pt x="69" y="760"/>
                        <a:pt x="69" y="760"/>
                      </a:cubicBezTo>
                      <a:cubicBezTo>
                        <a:pt x="69" y="760"/>
                        <a:pt x="77" y="781"/>
                        <a:pt x="98" y="781"/>
                      </a:cubicBezTo>
                      <a:cubicBezTo>
                        <a:pt x="119" y="781"/>
                        <a:pt x="95" y="776"/>
                        <a:pt x="119" y="781"/>
                      </a:cubicBezTo>
                      <a:cubicBezTo>
                        <a:pt x="143" y="786"/>
                        <a:pt x="125" y="789"/>
                        <a:pt x="143" y="786"/>
                      </a:cubicBezTo>
                      <a:cubicBezTo>
                        <a:pt x="162" y="784"/>
                        <a:pt x="135" y="784"/>
                        <a:pt x="183" y="773"/>
                      </a:cubicBezTo>
                      <a:cubicBezTo>
                        <a:pt x="231" y="762"/>
                        <a:pt x="202" y="762"/>
                        <a:pt x="242" y="762"/>
                      </a:cubicBezTo>
                      <a:cubicBezTo>
                        <a:pt x="282" y="762"/>
                        <a:pt x="317" y="762"/>
                        <a:pt x="317" y="762"/>
                      </a:cubicBezTo>
                      <a:cubicBezTo>
                        <a:pt x="317" y="762"/>
                        <a:pt x="346" y="765"/>
                        <a:pt x="354" y="768"/>
                      </a:cubicBezTo>
                      <a:cubicBezTo>
                        <a:pt x="362" y="770"/>
                        <a:pt x="341" y="768"/>
                        <a:pt x="373" y="770"/>
                      </a:cubicBezTo>
                      <a:cubicBezTo>
                        <a:pt x="405" y="773"/>
                        <a:pt x="383" y="784"/>
                        <a:pt x="431" y="773"/>
                      </a:cubicBezTo>
                      <a:cubicBezTo>
                        <a:pt x="479" y="762"/>
                        <a:pt x="461" y="768"/>
                        <a:pt x="479" y="762"/>
                      </a:cubicBezTo>
                      <a:cubicBezTo>
                        <a:pt x="498" y="757"/>
                        <a:pt x="522" y="747"/>
                        <a:pt x="533" y="748"/>
                      </a:cubicBezTo>
                      <a:cubicBezTo>
                        <a:pt x="543" y="749"/>
                        <a:pt x="519" y="745"/>
                        <a:pt x="554" y="748"/>
                      </a:cubicBezTo>
                      <a:cubicBezTo>
                        <a:pt x="589" y="752"/>
                        <a:pt x="586" y="745"/>
                        <a:pt x="602" y="748"/>
                      </a:cubicBezTo>
                      <a:cubicBezTo>
                        <a:pt x="618" y="752"/>
                        <a:pt x="618" y="761"/>
                        <a:pt x="626" y="748"/>
                      </a:cubicBezTo>
                      <a:cubicBezTo>
                        <a:pt x="634" y="736"/>
                        <a:pt x="626" y="757"/>
                        <a:pt x="634" y="736"/>
                      </a:cubicBezTo>
                      <a:cubicBezTo>
                        <a:pt x="642" y="714"/>
                        <a:pt x="642" y="714"/>
                        <a:pt x="642" y="714"/>
                      </a:cubicBezTo>
                      <a:cubicBezTo>
                        <a:pt x="642" y="714"/>
                        <a:pt x="653" y="704"/>
                        <a:pt x="655" y="696"/>
                      </a:cubicBezTo>
                      <a:cubicBezTo>
                        <a:pt x="658" y="688"/>
                        <a:pt x="629" y="706"/>
                        <a:pt x="658" y="688"/>
                      </a:cubicBezTo>
                      <a:cubicBezTo>
                        <a:pt x="687" y="669"/>
                        <a:pt x="677" y="690"/>
                        <a:pt x="687" y="669"/>
                      </a:cubicBezTo>
                      <a:cubicBezTo>
                        <a:pt x="698" y="648"/>
                        <a:pt x="695" y="648"/>
                        <a:pt x="701" y="634"/>
                      </a:cubicBezTo>
                      <a:cubicBezTo>
                        <a:pt x="706" y="621"/>
                        <a:pt x="706" y="621"/>
                        <a:pt x="706" y="621"/>
                      </a:cubicBezTo>
                      <a:cubicBezTo>
                        <a:pt x="706" y="621"/>
                        <a:pt x="706" y="600"/>
                        <a:pt x="727" y="605"/>
                      </a:cubicBezTo>
                      <a:cubicBezTo>
                        <a:pt x="749" y="610"/>
                        <a:pt x="719" y="610"/>
                        <a:pt x="749" y="610"/>
                      </a:cubicBezTo>
                      <a:cubicBezTo>
                        <a:pt x="778" y="610"/>
                        <a:pt x="751" y="610"/>
                        <a:pt x="778" y="610"/>
                      </a:cubicBezTo>
                      <a:cubicBezTo>
                        <a:pt x="805" y="610"/>
                        <a:pt x="807" y="627"/>
                        <a:pt x="821" y="604"/>
                      </a:cubicBezTo>
                      <a:cubicBezTo>
                        <a:pt x="834" y="581"/>
                        <a:pt x="834" y="581"/>
                        <a:pt x="834" y="581"/>
                      </a:cubicBezTo>
                      <a:cubicBezTo>
                        <a:pt x="834" y="581"/>
                        <a:pt x="821" y="562"/>
                        <a:pt x="834" y="554"/>
                      </a:cubicBezTo>
                      <a:cubicBezTo>
                        <a:pt x="847" y="546"/>
                        <a:pt x="861" y="541"/>
                        <a:pt x="869" y="541"/>
                      </a:cubicBezTo>
                      <a:cubicBezTo>
                        <a:pt x="877" y="541"/>
                        <a:pt x="877" y="541"/>
                        <a:pt x="877" y="541"/>
                      </a:cubicBezTo>
                      <a:cubicBezTo>
                        <a:pt x="877" y="541"/>
                        <a:pt x="882" y="533"/>
                        <a:pt x="893" y="541"/>
                      </a:cubicBezTo>
                      <a:cubicBezTo>
                        <a:pt x="903" y="549"/>
                        <a:pt x="909" y="554"/>
                        <a:pt x="917" y="549"/>
                      </a:cubicBezTo>
                      <a:cubicBezTo>
                        <a:pt x="925" y="544"/>
                        <a:pt x="930" y="537"/>
                        <a:pt x="930" y="537"/>
                      </a:cubicBezTo>
                      <a:cubicBezTo>
                        <a:pt x="930" y="537"/>
                        <a:pt x="919" y="528"/>
                        <a:pt x="930" y="514"/>
                      </a:cubicBezTo>
                      <a:cubicBezTo>
                        <a:pt x="941" y="501"/>
                        <a:pt x="933" y="493"/>
                        <a:pt x="946" y="488"/>
                      </a:cubicBezTo>
                      <a:cubicBezTo>
                        <a:pt x="959" y="482"/>
                        <a:pt x="941" y="488"/>
                        <a:pt x="959" y="482"/>
                      </a:cubicBezTo>
                      <a:cubicBezTo>
                        <a:pt x="978" y="477"/>
                        <a:pt x="997" y="466"/>
                        <a:pt x="997" y="466"/>
                      </a:cubicBezTo>
                      <a:cubicBezTo>
                        <a:pt x="997" y="466"/>
                        <a:pt x="1010" y="445"/>
                        <a:pt x="1018" y="446"/>
                      </a:cubicBezTo>
                      <a:cubicBezTo>
                        <a:pt x="1026" y="448"/>
                        <a:pt x="1021" y="458"/>
                        <a:pt x="1042" y="446"/>
                      </a:cubicBezTo>
                      <a:cubicBezTo>
                        <a:pt x="1063" y="434"/>
                        <a:pt x="1058" y="432"/>
                        <a:pt x="1079" y="432"/>
                      </a:cubicBezTo>
                      <a:cubicBezTo>
                        <a:pt x="1101" y="432"/>
                        <a:pt x="1106" y="426"/>
                        <a:pt x="1127" y="432"/>
                      </a:cubicBezTo>
                      <a:cubicBezTo>
                        <a:pt x="1149" y="437"/>
                        <a:pt x="1165" y="424"/>
                        <a:pt x="1173" y="429"/>
                      </a:cubicBezTo>
                      <a:cubicBezTo>
                        <a:pt x="1181" y="434"/>
                        <a:pt x="1178" y="435"/>
                        <a:pt x="1197" y="428"/>
                      </a:cubicBezTo>
                      <a:cubicBezTo>
                        <a:pt x="1215" y="421"/>
                        <a:pt x="1218" y="438"/>
                        <a:pt x="1234" y="428"/>
                      </a:cubicBezTo>
                      <a:cubicBezTo>
                        <a:pt x="1250" y="418"/>
                        <a:pt x="1247" y="437"/>
                        <a:pt x="1269" y="426"/>
                      </a:cubicBezTo>
                      <a:cubicBezTo>
                        <a:pt x="1290" y="416"/>
                        <a:pt x="1314" y="413"/>
                        <a:pt x="1325" y="413"/>
                      </a:cubicBezTo>
                      <a:cubicBezTo>
                        <a:pt x="1335" y="413"/>
                        <a:pt x="1341" y="416"/>
                        <a:pt x="1354" y="413"/>
                      </a:cubicBezTo>
                      <a:cubicBezTo>
                        <a:pt x="1367" y="410"/>
                        <a:pt x="1370" y="432"/>
                        <a:pt x="1378" y="413"/>
                      </a:cubicBezTo>
                      <a:cubicBezTo>
                        <a:pt x="1386" y="394"/>
                        <a:pt x="1383" y="397"/>
                        <a:pt x="1391" y="384"/>
                      </a:cubicBezTo>
                      <a:cubicBezTo>
                        <a:pt x="1399" y="370"/>
                        <a:pt x="1394" y="384"/>
                        <a:pt x="1405" y="360"/>
                      </a:cubicBezTo>
                      <a:cubicBezTo>
                        <a:pt x="1415" y="336"/>
                        <a:pt x="1405" y="341"/>
                        <a:pt x="1423" y="320"/>
                      </a:cubicBezTo>
                      <a:cubicBezTo>
                        <a:pt x="1442" y="298"/>
                        <a:pt x="1418" y="314"/>
                        <a:pt x="1442" y="298"/>
                      </a:cubicBezTo>
                      <a:cubicBezTo>
                        <a:pt x="1466" y="282"/>
                        <a:pt x="1442" y="298"/>
                        <a:pt x="1466" y="282"/>
                      </a:cubicBezTo>
                      <a:cubicBezTo>
                        <a:pt x="1490" y="266"/>
                        <a:pt x="1485" y="280"/>
                        <a:pt x="1490" y="266"/>
                      </a:cubicBezTo>
                      <a:cubicBezTo>
                        <a:pt x="1495" y="253"/>
                        <a:pt x="1501" y="237"/>
                        <a:pt x="1501" y="237"/>
                      </a:cubicBezTo>
                      <a:cubicBezTo>
                        <a:pt x="1501" y="237"/>
                        <a:pt x="1498" y="237"/>
                        <a:pt x="1501" y="226"/>
                      </a:cubicBezTo>
                      <a:cubicBezTo>
                        <a:pt x="1503" y="216"/>
                        <a:pt x="1503" y="216"/>
                        <a:pt x="1503" y="216"/>
                      </a:cubicBezTo>
                      <a:cubicBezTo>
                        <a:pt x="1514" y="178"/>
                        <a:pt x="1514" y="178"/>
                        <a:pt x="1514" y="178"/>
                      </a:cubicBezTo>
                      <a:cubicBezTo>
                        <a:pt x="1514" y="149"/>
                        <a:pt x="1514" y="149"/>
                        <a:pt x="1514" y="149"/>
                      </a:cubicBezTo>
                      <a:cubicBezTo>
                        <a:pt x="1514" y="149"/>
                        <a:pt x="1541" y="136"/>
                        <a:pt x="1578" y="136"/>
                      </a:cubicBezTo>
                      <a:cubicBezTo>
                        <a:pt x="1615" y="136"/>
                        <a:pt x="1642" y="146"/>
                        <a:pt x="1642" y="146"/>
                      </a:cubicBezTo>
                      <a:cubicBezTo>
                        <a:pt x="1642" y="146"/>
                        <a:pt x="1653" y="157"/>
                        <a:pt x="1671" y="157"/>
                      </a:cubicBezTo>
                      <a:cubicBezTo>
                        <a:pt x="1690" y="157"/>
                        <a:pt x="1674" y="157"/>
                        <a:pt x="1690" y="157"/>
                      </a:cubicBezTo>
                      <a:cubicBezTo>
                        <a:pt x="1706" y="157"/>
                        <a:pt x="1703" y="152"/>
                        <a:pt x="1719" y="152"/>
                      </a:cubicBezTo>
                      <a:cubicBezTo>
                        <a:pt x="1735" y="152"/>
                        <a:pt x="1714" y="154"/>
                        <a:pt x="1735" y="152"/>
                      </a:cubicBezTo>
                      <a:cubicBezTo>
                        <a:pt x="1753" y="149"/>
                        <a:pt x="1758" y="140"/>
                        <a:pt x="1765" y="137"/>
                      </a:cubicBezTo>
                      <a:cubicBezTo>
                        <a:pt x="1758" y="137"/>
                        <a:pt x="1762" y="137"/>
                        <a:pt x="1766" y="136"/>
                      </a:cubicBezTo>
                      <a:cubicBezTo>
                        <a:pt x="1767" y="136"/>
                        <a:pt x="1768" y="136"/>
                        <a:pt x="1770" y="136"/>
                      </a:cubicBezTo>
                      <a:cubicBezTo>
                        <a:pt x="1774" y="136"/>
                        <a:pt x="1770" y="136"/>
                        <a:pt x="1766" y="136"/>
                      </a:cubicBezTo>
                      <a:cubicBezTo>
                        <a:pt x="1766" y="137"/>
                        <a:pt x="1766" y="137"/>
                        <a:pt x="1765" y="137"/>
                      </a:cubicBezTo>
                      <a:cubicBezTo>
                        <a:pt x="1768" y="136"/>
                        <a:pt x="1773" y="136"/>
                        <a:pt x="1781" y="136"/>
                      </a:cubicBezTo>
                      <a:cubicBezTo>
                        <a:pt x="1823" y="133"/>
                        <a:pt x="1831" y="136"/>
                        <a:pt x="1847" y="136"/>
                      </a:cubicBezTo>
                      <a:cubicBezTo>
                        <a:pt x="1863" y="136"/>
                        <a:pt x="1874" y="134"/>
                        <a:pt x="1874" y="134"/>
                      </a:cubicBezTo>
                      <a:cubicBezTo>
                        <a:pt x="1874" y="134"/>
                        <a:pt x="1919" y="154"/>
                        <a:pt x="1930" y="154"/>
                      </a:cubicBezTo>
                      <a:cubicBezTo>
                        <a:pt x="1941" y="154"/>
                        <a:pt x="1919" y="152"/>
                        <a:pt x="1941" y="154"/>
                      </a:cubicBezTo>
                      <a:cubicBezTo>
                        <a:pt x="1962" y="157"/>
                        <a:pt x="1989" y="162"/>
                        <a:pt x="1989" y="162"/>
                      </a:cubicBezTo>
                      <a:cubicBezTo>
                        <a:pt x="1989" y="162"/>
                        <a:pt x="1983" y="168"/>
                        <a:pt x="2002" y="168"/>
                      </a:cubicBezTo>
                      <a:cubicBezTo>
                        <a:pt x="2002" y="149"/>
                        <a:pt x="2002" y="149"/>
                        <a:pt x="2002" y="149"/>
                      </a:cubicBezTo>
                      <a:cubicBezTo>
                        <a:pt x="2002" y="149"/>
                        <a:pt x="1941" y="64"/>
                        <a:pt x="1917" y="58"/>
                      </a:cubicBezTo>
                      <a:cubicBezTo>
                        <a:pt x="1893" y="53"/>
                        <a:pt x="1903" y="50"/>
                        <a:pt x="1879" y="40"/>
                      </a:cubicBezTo>
                      <a:cubicBezTo>
                        <a:pt x="1855" y="29"/>
                        <a:pt x="1866" y="32"/>
                        <a:pt x="1829" y="17"/>
                      </a:cubicBezTo>
                      <a:cubicBezTo>
                        <a:pt x="1791" y="3"/>
                        <a:pt x="1818" y="18"/>
                        <a:pt x="1773" y="21"/>
                      </a:cubicBezTo>
                      <a:cubicBezTo>
                        <a:pt x="1727" y="24"/>
                        <a:pt x="1773" y="21"/>
                        <a:pt x="1754" y="45"/>
                      </a:cubicBezTo>
                      <a:cubicBezTo>
                        <a:pt x="1735" y="69"/>
                        <a:pt x="1701" y="72"/>
                        <a:pt x="1655" y="64"/>
                      </a:cubicBezTo>
                      <a:cubicBezTo>
                        <a:pt x="1610" y="56"/>
                        <a:pt x="1642" y="64"/>
                        <a:pt x="1629" y="64"/>
                      </a:cubicBezTo>
                      <a:cubicBezTo>
                        <a:pt x="1615" y="64"/>
                        <a:pt x="1615" y="64"/>
                        <a:pt x="1501" y="32"/>
                      </a:cubicBezTo>
                      <a:cubicBezTo>
                        <a:pt x="1386" y="0"/>
                        <a:pt x="1501" y="32"/>
                        <a:pt x="1474" y="32"/>
                      </a:cubicBezTo>
                      <a:cubicBezTo>
                        <a:pt x="1447" y="32"/>
                        <a:pt x="1458" y="42"/>
                        <a:pt x="1458" y="42"/>
                      </a:cubicBezTo>
                      <a:cubicBezTo>
                        <a:pt x="1458" y="42"/>
                        <a:pt x="1423" y="69"/>
                        <a:pt x="1397" y="80"/>
                      </a:cubicBezTo>
                      <a:cubicBezTo>
                        <a:pt x="1370" y="90"/>
                        <a:pt x="1397" y="80"/>
                        <a:pt x="1362" y="96"/>
                      </a:cubicBezTo>
                      <a:cubicBezTo>
                        <a:pt x="1327" y="112"/>
                        <a:pt x="1362" y="96"/>
                        <a:pt x="1346" y="104"/>
                      </a:cubicBezTo>
                      <a:cubicBezTo>
                        <a:pt x="1330" y="112"/>
                        <a:pt x="1354" y="120"/>
                        <a:pt x="1345" y="146"/>
                      </a:cubicBezTo>
                      <a:cubicBezTo>
                        <a:pt x="1335" y="173"/>
                        <a:pt x="1351" y="181"/>
                        <a:pt x="1344" y="208"/>
                      </a:cubicBezTo>
                      <a:cubicBezTo>
                        <a:pt x="1336" y="234"/>
                        <a:pt x="1351" y="234"/>
                        <a:pt x="1341" y="269"/>
                      </a:cubicBezTo>
                      <a:cubicBezTo>
                        <a:pt x="1330" y="304"/>
                        <a:pt x="1351" y="293"/>
                        <a:pt x="1341" y="330"/>
                      </a:cubicBezTo>
                      <a:cubicBezTo>
                        <a:pt x="1330" y="368"/>
                        <a:pt x="1311" y="341"/>
                        <a:pt x="1290" y="334"/>
                      </a:cubicBezTo>
                      <a:cubicBezTo>
                        <a:pt x="1269" y="326"/>
                        <a:pt x="1269" y="333"/>
                        <a:pt x="1213" y="334"/>
                      </a:cubicBezTo>
                      <a:cubicBezTo>
                        <a:pt x="1195" y="334"/>
                        <a:pt x="1187" y="335"/>
                        <a:pt x="1184" y="337"/>
                      </a:cubicBezTo>
                      <a:cubicBezTo>
                        <a:pt x="1192" y="343"/>
                        <a:pt x="1177" y="340"/>
                        <a:pt x="1184" y="337"/>
                      </a:cubicBezTo>
                      <a:cubicBezTo>
                        <a:pt x="1184" y="337"/>
                        <a:pt x="1184" y="336"/>
                        <a:pt x="1183" y="336"/>
                      </a:cubicBezTo>
                      <a:cubicBezTo>
                        <a:pt x="1170" y="326"/>
                        <a:pt x="1170" y="349"/>
                        <a:pt x="1154" y="357"/>
                      </a:cubicBezTo>
                      <a:cubicBezTo>
                        <a:pt x="1138" y="365"/>
                        <a:pt x="1141" y="360"/>
                        <a:pt x="1119" y="370"/>
                      </a:cubicBezTo>
                      <a:cubicBezTo>
                        <a:pt x="1098" y="381"/>
                        <a:pt x="1103" y="378"/>
                        <a:pt x="1082" y="381"/>
                      </a:cubicBezTo>
                      <a:cubicBezTo>
                        <a:pt x="1082" y="381"/>
                        <a:pt x="1042" y="373"/>
                        <a:pt x="1018" y="365"/>
                      </a:cubicBezTo>
                      <a:cubicBezTo>
                        <a:pt x="994" y="357"/>
                        <a:pt x="1007" y="352"/>
                        <a:pt x="1002" y="341"/>
                      </a:cubicBezTo>
                      <a:cubicBezTo>
                        <a:pt x="997" y="330"/>
                        <a:pt x="986" y="341"/>
                        <a:pt x="986" y="341"/>
                      </a:cubicBezTo>
                      <a:cubicBezTo>
                        <a:pt x="986" y="341"/>
                        <a:pt x="986" y="341"/>
                        <a:pt x="898" y="402"/>
                      </a:cubicBezTo>
                      <a:cubicBezTo>
                        <a:pt x="810" y="464"/>
                        <a:pt x="898" y="402"/>
                        <a:pt x="882" y="429"/>
                      </a:cubicBezTo>
                      <a:cubicBezTo>
                        <a:pt x="866" y="456"/>
                        <a:pt x="882" y="429"/>
                        <a:pt x="871" y="435"/>
                      </a:cubicBezTo>
                      <a:cubicBezTo>
                        <a:pt x="861" y="441"/>
                        <a:pt x="863" y="448"/>
                        <a:pt x="847" y="464"/>
                      </a:cubicBezTo>
                      <a:cubicBezTo>
                        <a:pt x="831" y="480"/>
                        <a:pt x="847" y="464"/>
                        <a:pt x="829" y="466"/>
                      </a:cubicBezTo>
                      <a:cubicBezTo>
                        <a:pt x="810" y="469"/>
                        <a:pt x="802" y="458"/>
                        <a:pt x="794" y="442"/>
                      </a:cubicBezTo>
                      <a:cubicBezTo>
                        <a:pt x="786" y="426"/>
                        <a:pt x="775" y="442"/>
                        <a:pt x="757" y="442"/>
                      </a:cubicBezTo>
                      <a:cubicBezTo>
                        <a:pt x="738" y="442"/>
                        <a:pt x="757" y="442"/>
                        <a:pt x="738" y="445"/>
                      </a:cubicBezTo>
                      <a:cubicBezTo>
                        <a:pt x="719" y="448"/>
                        <a:pt x="725" y="453"/>
                        <a:pt x="687" y="472"/>
                      </a:cubicBezTo>
                      <a:cubicBezTo>
                        <a:pt x="650" y="490"/>
                        <a:pt x="693" y="485"/>
                        <a:pt x="687" y="498"/>
                      </a:cubicBezTo>
                      <a:cubicBezTo>
                        <a:pt x="682" y="512"/>
                        <a:pt x="687" y="520"/>
                        <a:pt x="687" y="520"/>
                      </a:cubicBezTo>
                      <a:cubicBezTo>
                        <a:pt x="687" y="520"/>
                        <a:pt x="687" y="520"/>
                        <a:pt x="666" y="530"/>
                      </a:cubicBezTo>
                      <a:cubicBezTo>
                        <a:pt x="645" y="541"/>
                        <a:pt x="666" y="530"/>
                        <a:pt x="650" y="546"/>
                      </a:cubicBezTo>
                      <a:cubicBezTo>
                        <a:pt x="634" y="562"/>
                        <a:pt x="639" y="544"/>
                        <a:pt x="629" y="546"/>
                      </a:cubicBezTo>
                      <a:cubicBezTo>
                        <a:pt x="618" y="549"/>
                        <a:pt x="621" y="557"/>
                        <a:pt x="608" y="573"/>
                      </a:cubicBezTo>
                      <a:cubicBezTo>
                        <a:pt x="596" y="589"/>
                        <a:pt x="602" y="592"/>
                        <a:pt x="591" y="621"/>
                      </a:cubicBezTo>
                      <a:cubicBezTo>
                        <a:pt x="581" y="650"/>
                        <a:pt x="591" y="621"/>
                        <a:pt x="605" y="671"/>
                      </a:cubicBezTo>
                      <a:cubicBezTo>
                        <a:pt x="618" y="722"/>
                        <a:pt x="591" y="671"/>
                        <a:pt x="591" y="671"/>
                      </a:cubicBezTo>
                      <a:cubicBezTo>
                        <a:pt x="591" y="671"/>
                        <a:pt x="562" y="677"/>
                        <a:pt x="549" y="672"/>
                      </a:cubicBezTo>
                      <a:cubicBezTo>
                        <a:pt x="535" y="666"/>
                        <a:pt x="549" y="672"/>
                        <a:pt x="519" y="671"/>
                      </a:cubicBezTo>
                      <a:cubicBezTo>
                        <a:pt x="490" y="671"/>
                        <a:pt x="479" y="626"/>
                        <a:pt x="463" y="626"/>
                      </a:cubicBezTo>
                      <a:cubicBezTo>
                        <a:pt x="447" y="626"/>
                        <a:pt x="463" y="626"/>
                        <a:pt x="410" y="647"/>
                      </a:cubicBezTo>
                      <a:cubicBezTo>
                        <a:pt x="357" y="668"/>
                        <a:pt x="399" y="650"/>
                        <a:pt x="381" y="661"/>
                      </a:cubicBezTo>
                      <a:cubicBezTo>
                        <a:pt x="362" y="672"/>
                        <a:pt x="370" y="666"/>
                        <a:pt x="341" y="688"/>
                      </a:cubicBezTo>
                      <a:cubicBezTo>
                        <a:pt x="311" y="709"/>
                        <a:pt x="341" y="688"/>
                        <a:pt x="306" y="698"/>
                      </a:cubicBezTo>
                      <a:cubicBezTo>
                        <a:pt x="271" y="709"/>
                        <a:pt x="279" y="701"/>
                        <a:pt x="266" y="713"/>
                      </a:cubicBezTo>
                      <a:cubicBezTo>
                        <a:pt x="253" y="725"/>
                        <a:pt x="255" y="706"/>
                        <a:pt x="239" y="693"/>
                      </a:cubicBezTo>
                      <a:cubicBezTo>
                        <a:pt x="223" y="680"/>
                        <a:pt x="239" y="693"/>
                        <a:pt x="234" y="680"/>
                      </a:cubicBezTo>
                      <a:cubicBezTo>
                        <a:pt x="229" y="667"/>
                        <a:pt x="229" y="666"/>
                        <a:pt x="223" y="653"/>
                      </a:cubicBezTo>
                      <a:cubicBezTo>
                        <a:pt x="218" y="640"/>
                        <a:pt x="202" y="653"/>
                        <a:pt x="202" y="653"/>
                      </a:cubicBezTo>
                      <a:cubicBezTo>
                        <a:pt x="202" y="653"/>
                        <a:pt x="202" y="653"/>
                        <a:pt x="162" y="669"/>
                      </a:cubicBezTo>
                      <a:cubicBezTo>
                        <a:pt x="122" y="685"/>
                        <a:pt x="162" y="669"/>
                        <a:pt x="141" y="694"/>
                      </a:cubicBezTo>
                      <a:cubicBezTo>
                        <a:pt x="119" y="720"/>
                        <a:pt x="114" y="712"/>
                        <a:pt x="114" y="712"/>
                      </a:cubicBezTo>
                      <a:cubicBezTo>
                        <a:pt x="114" y="712"/>
                        <a:pt x="77" y="709"/>
                        <a:pt x="58" y="685"/>
                      </a:cubicBezTo>
                      <a:cubicBezTo>
                        <a:pt x="39" y="661"/>
                        <a:pt x="10" y="698"/>
                        <a:pt x="10" y="698"/>
                      </a:cubicBezTo>
                      <a:cubicBezTo>
                        <a:pt x="10" y="698"/>
                        <a:pt x="5" y="706"/>
                        <a:pt x="0" y="716"/>
                      </a:cubicBezTo>
                      <a:cubicBezTo>
                        <a:pt x="13" y="722"/>
                        <a:pt x="13" y="722"/>
                        <a:pt x="13" y="722"/>
                      </a:cubicBezTo>
                      <a:cubicBezTo>
                        <a:pt x="23" y="744"/>
                        <a:pt x="39" y="760"/>
                        <a:pt x="39" y="760"/>
                      </a:cubicBezTo>
                      <a:close/>
                    </a:path>
                  </a:pathLst>
                </a:custGeom>
                <a:solidFill>
                  <a:schemeClr val="tx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73" name="Group 72"/>
            <p:cNvGrpSpPr/>
            <p:nvPr/>
          </p:nvGrpSpPr>
          <p:grpSpPr>
            <a:xfrm>
              <a:off x="1676400" y="2425208"/>
              <a:ext cx="135579" cy="237329"/>
              <a:chOff x="457260" y="2002908"/>
              <a:chExt cx="622987" cy="1319527"/>
            </a:xfrm>
          </p:grpSpPr>
          <p:sp>
            <p:nvSpPr>
              <p:cNvPr id="74"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2"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3"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4" name="Group 93"/>
            <p:cNvGrpSpPr/>
            <p:nvPr/>
          </p:nvGrpSpPr>
          <p:grpSpPr>
            <a:xfrm>
              <a:off x="1388518" y="2425208"/>
              <a:ext cx="135579" cy="237329"/>
              <a:chOff x="457260" y="2002908"/>
              <a:chExt cx="622987" cy="1319527"/>
            </a:xfrm>
          </p:grpSpPr>
          <p:sp>
            <p:nvSpPr>
              <p:cNvPr id="95"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8" name="Group 97"/>
            <p:cNvGrpSpPr/>
            <p:nvPr/>
          </p:nvGrpSpPr>
          <p:grpSpPr>
            <a:xfrm>
              <a:off x="1490136" y="2374673"/>
              <a:ext cx="198502" cy="382220"/>
              <a:chOff x="457260" y="2002908"/>
              <a:chExt cx="622987" cy="1319527"/>
            </a:xfrm>
          </p:grpSpPr>
          <p:sp>
            <p:nvSpPr>
              <p:cNvPr id="99"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1"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2" name="Group 101"/>
            <p:cNvGrpSpPr/>
            <p:nvPr/>
          </p:nvGrpSpPr>
          <p:grpSpPr>
            <a:xfrm>
              <a:off x="1933838" y="2466336"/>
              <a:ext cx="135579" cy="237329"/>
              <a:chOff x="457260" y="2002908"/>
              <a:chExt cx="622987" cy="1319527"/>
            </a:xfrm>
          </p:grpSpPr>
          <p:sp>
            <p:nvSpPr>
              <p:cNvPr id="103"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p:cNvGrpSpPr/>
            <p:nvPr/>
          </p:nvGrpSpPr>
          <p:grpSpPr>
            <a:xfrm>
              <a:off x="1657893" y="2584044"/>
              <a:ext cx="135579" cy="237329"/>
              <a:chOff x="457260" y="2002908"/>
              <a:chExt cx="622987" cy="1319527"/>
            </a:xfrm>
          </p:grpSpPr>
          <p:sp>
            <p:nvSpPr>
              <p:cNvPr id="108"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p:cNvGrpSpPr/>
            <p:nvPr/>
          </p:nvGrpSpPr>
          <p:grpSpPr>
            <a:xfrm>
              <a:off x="1783773" y="2433201"/>
              <a:ext cx="198502" cy="382220"/>
              <a:chOff x="457260" y="2002908"/>
              <a:chExt cx="622987" cy="1319527"/>
            </a:xfrm>
          </p:grpSpPr>
          <p:sp>
            <p:nvSpPr>
              <p:cNvPr id="112" name="Rectangle 40"/>
              <p:cNvSpPr>
                <a:spLocks noChangeArrowheads="1"/>
              </p:cNvSpPr>
              <p:nvPr/>
            </p:nvSpPr>
            <p:spPr bwMode="auto">
              <a:xfrm flipH="1">
                <a:off x="730649" y="2908038"/>
                <a:ext cx="72581" cy="414397"/>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41"/>
              <p:cNvSpPr>
                <a:spLocks/>
              </p:cNvSpPr>
              <p:nvPr/>
            </p:nvSpPr>
            <p:spPr bwMode="auto">
              <a:xfrm flipH="1">
                <a:off x="768149" y="2002908"/>
                <a:ext cx="312098" cy="1048109"/>
              </a:xfrm>
              <a:custGeom>
                <a:avLst/>
                <a:gdLst>
                  <a:gd name="T0" fmla="*/ 0 w 109"/>
                  <a:gd name="T1" fmla="*/ 257 h 366"/>
                  <a:gd name="T2" fmla="*/ 109 w 109"/>
                  <a:gd name="T3" fmla="*/ 366 h 366"/>
                  <a:gd name="T4" fmla="*/ 109 w 109"/>
                  <a:gd name="T5" fmla="*/ 0 h 366"/>
                  <a:gd name="T6" fmla="*/ 0 w 109"/>
                  <a:gd name="T7" fmla="*/ 257 h 366"/>
                </a:gdLst>
                <a:ahLst/>
                <a:cxnLst>
                  <a:cxn ang="0">
                    <a:pos x="T0" y="T1"/>
                  </a:cxn>
                  <a:cxn ang="0">
                    <a:pos x="T2" y="T3"/>
                  </a:cxn>
                  <a:cxn ang="0">
                    <a:pos x="T4" y="T5"/>
                  </a:cxn>
                  <a:cxn ang="0">
                    <a:pos x="T6" y="T7"/>
                  </a:cxn>
                </a:cxnLst>
                <a:rect l="0" t="0" r="r" b="b"/>
                <a:pathLst>
                  <a:path w="109" h="366">
                    <a:moveTo>
                      <a:pt x="0" y="257"/>
                    </a:moveTo>
                    <a:cubicBezTo>
                      <a:pt x="0" y="318"/>
                      <a:pt x="49" y="366"/>
                      <a:pt x="109" y="366"/>
                    </a:cubicBezTo>
                    <a:cubicBezTo>
                      <a:pt x="109" y="0"/>
                      <a:pt x="109" y="0"/>
                      <a:pt x="109" y="0"/>
                    </a:cubicBezTo>
                    <a:cubicBezTo>
                      <a:pt x="109" y="0"/>
                      <a:pt x="0" y="197"/>
                      <a:pt x="0" y="25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42"/>
              <p:cNvSpPr>
                <a:spLocks/>
              </p:cNvSpPr>
              <p:nvPr/>
            </p:nvSpPr>
            <p:spPr bwMode="auto">
              <a:xfrm flipH="1">
                <a:off x="457260" y="2002908"/>
                <a:ext cx="310889" cy="1048109"/>
              </a:xfrm>
              <a:custGeom>
                <a:avLst/>
                <a:gdLst>
                  <a:gd name="T0" fmla="*/ 109 w 109"/>
                  <a:gd name="T1" fmla="*/ 257 h 366"/>
                  <a:gd name="T2" fmla="*/ 0 w 109"/>
                  <a:gd name="T3" fmla="*/ 0 h 366"/>
                  <a:gd name="T4" fmla="*/ 0 w 109"/>
                  <a:gd name="T5" fmla="*/ 366 h 366"/>
                  <a:gd name="T6" fmla="*/ 109 w 109"/>
                  <a:gd name="T7" fmla="*/ 257 h 366"/>
                </a:gdLst>
                <a:ahLst/>
                <a:cxnLst>
                  <a:cxn ang="0">
                    <a:pos x="T0" y="T1"/>
                  </a:cxn>
                  <a:cxn ang="0">
                    <a:pos x="T2" y="T3"/>
                  </a:cxn>
                  <a:cxn ang="0">
                    <a:pos x="T4" y="T5"/>
                  </a:cxn>
                  <a:cxn ang="0">
                    <a:pos x="T6" y="T7"/>
                  </a:cxn>
                </a:cxnLst>
                <a:rect l="0" t="0" r="r" b="b"/>
                <a:pathLst>
                  <a:path w="109" h="366">
                    <a:moveTo>
                      <a:pt x="109" y="257"/>
                    </a:moveTo>
                    <a:cubicBezTo>
                      <a:pt x="109" y="197"/>
                      <a:pt x="0" y="0"/>
                      <a:pt x="0" y="0"/>
                    </a:cubicBezTo>
                    <a:cubicBezTo>
                      <a:pt x="0" y="366"/>
                      <a:pt x="0" y="366"/>
                      <a:pt x="0" y="366"/>
                    </a:cubicBezTo>
                    <a:cubicBezTo>
                      <a:pt x="60" y="366"/>
                      <a:pt x="109" y="318"/>
                      <a:pt x="109" y="257"/>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29167535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75"/>
                                        </p:tgtEl>
                                        <p:attrNameLst>
                                          <p:attrName>style.visibility</p:attrName>
                                        </p:attrNameLst>
                                      </p:cBhvr>
                                      <p:to>
                                        <p:strVal val="visible"/>
                                      </p:to>
                                    </p:set>
                                    <p:animEffect transition="in" filter="wipe(left)">
                                      <p:cBhvr>
                                        <p:cTn id="21" dur="500"/>
                                        <p:tgtEl>
                                          <p:spTgt spid="75"/>
                                        </p:tgtEl>
                                      </p:cBhvr>
                                    </p:animEffect>
                                  </p:childTnLst>
                                </p:cTn>
                              </p:par>
                            </p:childTnLst>
                          </p:cTn>
                        </p:par>
                        <p:par>
                          <p:cTn id="22" fill="hold">
                            <p:stCondLst>
                              <p:cond delay="2000"/>
                            </p:stCondLst>
                            <p:childTnLst>
                              <p:par>
                                <p:cTn id="23" presetID="16" presetClass="entr" presetSubtype="37" fill="hold" nodeType="afterEffect">
                                  <p:stCondLst>
                                    <p:cond delay="0"/>
                                  </p:stCondLst>
                                  <p:childTnLst>
                                    <p:set>
                                      <p:cBhvr>
                                        <p:cTn id="24" dur="1" fill="hold">
                                          <p:stCondLst>
                                            <p:cond delay="0"/>
                                          </p:stCondLst>
                                        </p:cTn>
                                        <p:tgtEl>
                                          <p:spTgt spid="118"/>
                                        </p:tgtEl>
                                        <p:attrNameLst>
                                          <p:attrName>style.visibility</p:attrName>
                                        </p:attrNameLst>
                                      </p:cBhvr>
                                      <p:to>
                                        <p:strVal val="visible"/>
                                      </p:to>
                                    </p:set>
                                    <p:animEffect transition="in" filter="barn(outVertical)">
                                      <p:cBhvr>
                                        <p:cTn id="25" dur="500"/>
                                        <p:tgtEl>
                                          <p:spTgt spid="118"/>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89"/>
                                        </p:tgtEl>
                                        <p:attrNameLst>
                                          <p:attrName>style.visibility</p:attrName>
                                        </p:attrNameLst>
                                      </p:cBhvr>
                                      <p:to>
                                        <p:strVal val="visible"/>
                                      </p:to>
                                    </p:set>
                                    <p:animEffect transition="in" filter="fade">
                                      <p:cBhvr>
                                        <p:cTn id="29"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45</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bg1"/>
                </a:solidFill>
              </a:rPr>
              <a:t>Map Comparison Sample</a:t>
            </a:r>
            <a:endParaRPr lang="en-US" dirty="0">
              <a:solidFill>
                <a:schemeClr val="bg1"/>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609600" y="1997501"/>
            <a:ext cx="2159983" cy="1722384"/>
            <a:chOff x="669877" y="1721181"/>
            <a:chExt cx="1498678" cy="1312261"/>
          </a:xfrm>
          <a:effectLst>
            <a:outerShdw blurRad="76200" dir="18900000" sy="23000" kx="-1200000" algn="bl" rotWithShape="0">
              <a:prstClr val="black">
                <a:alpha val="20000"/>
              </a:prstClr>
            </a:outerShdw>
          </a:effectLst>
        </p:grpSpPr>
        <p:sp>
          <p:nvSpPr>
            <p:cNvPr id="39" name="Freeform 269"/>
            <p:cNvSpPr>
              <a:spLocks noChangeAspect="1"/>
            </p:cNvSpPr>
            <p:nvPr/>
          </p:nvSpPr>
          <p:spPr bwMode="gray">
            <a:xfrm>
              <a:off x="1349990" y="2773874"/>
              <a:ext cx="401996" cy="259568"/>
            </a:xfrm>
            <a:custGeom>
              <a:avLst/>
              <a:gdLst/>
              <a:ahLst/>
              <a:cxnLst>
                <a:cxn ang="0">
                  <a:pos x="183" y="77"/>
                </a:cxn>
                <a:cxn ang="0">
                  <a:pos x="233" y="144"/>
                </a:cxn>
                <a:cxn ang="0">
                  <a:pos x="260" y="212"/>
                </a:cxn>
                <a:cxn ang="0">
                  <a:pos x="324" y="292"/>
                </a:cxn>
                <a:cxn ang="0">
                  <a:pos x="367" y="342"/>
                </a:cxn>
                <a:cxn ang="0">
                  <a:pos x="433" y="395"/>
                </a:cxn>
                <a:cxn ang="0">
                  <a:pos x="432" y="445"/>
                </a:cxn>
                <a:cxn ang="0">
                  <a:pos x="501" y="481"/>
                </a:cxn>
                <a:cxn ang="0">
                  <a:pos x="567" y="558"/>
                </a:cxn>
                <a:cxn ang="0">
                  <a:pos x="630" y="627"/>
                </a:cxn>
                <a:cxn ang="0">
                  <a:pos x="658" y="703"/>
                </a:cxn>
                <a:cxn ang="0">
                  <a:pos x="635" y="752"/>
                </a:cxn>
                <a:cxn ang="0">
                  <a:pos x="683" y="821"/>
                </a:cxn>
                <a:cxn ang="0">
                  <a:pos x="740" y="858"/>
                </a:cxn>
                <a:cxn ang="0">
                  <a:pos x="782" y="884"/>
                </a:cxn>
                <a:cxn ang="0">
                  <a:pos x="860" y="913"/>
                </a:cxn>
                <a:cxn ang="0">
                  <a:pos x="905" y="941"/>
                </a:cxn>
                <a:cxn ang="0">
                  <a:pos x="1019" y="983"/>
                </a:cxn>
                <a:cxn ang="0">
                  <a:pos x="1120" y="1020"/>
                </a:cxn>
                <a:cxn ang="0">
                  <a:pos x="1202" y="995"/>
                </a:cxn>
                <a:cxn ang="0">
                  <a:pos x="1336" y="1060"/>
                </a:cxn>
                <a:cxn ang="0">
                  <a:pos x="1371" y="1047"/>
                </a:cxn>
                <a:cxn ang="0">
                  <a:pos x="1454" y="974"/>
                </a:cxn>
                <a:cxn ang="0">
                  <a:pos x="1541" y="892"/>
                </a:cxn>
                <a:cxn ang="0">
                  <a:pos x="1593" y="859"/>
                </a:cxn>
                <a:cxn ang="0">
                  <a:pos x="1616" y="810"/>
                </a:cxn>
                <a:cxn ang="0">
                  <a:pos x="1641" y="736"/>
                </a:cxn>
                <a:cxn ang="0">
                  <a:pos x="1588" y="675"/>
                </a:cxn>
                <a:cxn ang="0">
                  <a:pos x="1464" y="708"/>
                </a:cxn>
                <a:cxn ang="0">
                  <a:pos x="1411" y="830"/>
                </a:cxn>
                <a:cxn ang="0">
                  <a:pos x="1345" y="848"/>
                </a:cxn>
                <a:cxn ang="0">
                  <a:pos x="1215" y="853"/>
                </a:cxn>
                <a:cxn ang="0">
                  <a:pos x="1154" y="822"/>
                </a:cxn>
                <a:cxn ang="0">
                  <a:pos x="1103" y="741"/>
                </a:cxn>
                <a:cxn ang="0">
                  <a:pos x="1063" y="634"/>
                </a:cxn>
                <a:cxn ang="0">
                  <a:pos x="1057" y="498"/>
                </a:cxn>
                <a:cxn ang="0">
                  <a:pos x="1098" y="444"/>
                </a:cxn>
                <a:cxn ang="0">
                  <a:pos x="1078" y="424"/>
                </a:cxn>
                <a:cxn ang="0">
                  <a:pos x="930" y="288"/>
                </a:cxn>
                <a:cxn ang="0">
                  <a:pos x="785" y="185"/>
                </a:cxn>
                <a:cxn ang="0">
                  <a:pos x="615" y="93"/>
                </a:cxn>
                <a:cxn ang="0">
                  <a:pos x="334" y="84"/>
                </a:cxn>
                <a:cxn ang="0">
                  <a:pos x="22" y="52"/>
                </a:cxn>
                <a:cxn ang="0">
                  <a:pos x="57" y="120"/>
                </a:cxn>
                <a:cxn ang="0">
                  <a:pos x="84" y="191"/>
                </a:cxn>
                <a:cxn ang="0">
                  <a:pos x="147" y="241"/>
                </a:cxn>
                <a:cxn ang="0">
                  <a:pos x="164" y="300"/>
                </a:cxn>
                <a:cxn ang="0">
                  <a:pos x="126" y="315"/>
                </a:cxn>
                <a:cxn ang="0">
                  <a:pos x="179" y="358"/>
                </a:cxn>
                <a:cxn ang="0">
                  <a:pos x="239" y="397"/>
                </a:cxn>
                <a:cxn ang="0">
                  <a:pos x="272" y="491"/>
                </a:cxn>
                <a:cxn ang="0">
                  <a:pos x="305" y="509"/>
                </a:cxn>
                <a:cxn ang="0">
                  <a:pos x="394" y="606"/>
                </a:cxn>
                <a:cxn ang="0">
                  <a:pos x="412" y="557"/>
                </a:cxn>
                <a:cxn ang="0">
                  <a:pos x="353" y="507"/>
                </a:cxn>
                <a:cxn ang="0">
                  <a:pos x="323" y="424"/>
                </a:cxn>
                <a:cxn ang="0">
                  <a:pos x="298" y="387"/>
                </a:cxn>
                <a:cxn ang="0">
                  <a:pos x="266" y="330"/>
                </a:cxn>
                <a:cxn ang="0">
                  <a:pos x="231" y="271"/>
                </a:cxn>
                <a:cxn ang="0">
                  <a:pos x="195" y="218"/>
                </a:cxn>
                <a:cxn ang="0">
                  <a:pos x="143" y="164"/>
                </a:cxn>
                <a:cxn ang="0">
                  <a:pos x="127" y="56"/>
                </a:cxn>
              </a:cxnLst>
              <a:rect l="0" t="0" r="r" b="b"/>
              <a:pathLst>
                <a:path w="1657" h="1083">
                  <a:moveTo>
                    <a:pt x="127" y="56"/>
                  </a:moveTo>
                  <a:lnTo>
                    <a:pt x="136" y="59"/>
                  </a:lnTo>
                  <a:lnTo>
                    <a:pt x="140" y="61"/>
                  </a:lnTo>
                  <a:lnTo>
                    <a:pt x="148" y="68"/>
                  </a:lnTo>
                  <a:lnTo>
                    <a:pt x="151" y="67"/>
                  </a:lnTo>
                  <a:lnTo>
                    <a:pt x="152" y="72"/>
                  </a:lnTo>
                  <a:lnTo>
                    <a:pt x="162" y="77"/>
                  </a:lnTo>
                  <a:lnTo>
                    <a:pt x="168" y="79"/>
                  </a:lnTo>
                  <a:lnTo>
                    <a:pt x="183" y="77"/>
                  </a:lnTo>
                  <a:lnTo>
                    <a:pt x="191" y="82"/>
                  </a:lnTo>
                  <a:lnTo>
                    <a:pt x="191" y="88"/>
                  </a:lnTo>
                  <a:lnTo>
                    <a:pt x="196" y="90"/>
                  </a:lnTo>
                  <a:lnTo>
                    <a:pt x="215" y="95"/>
                  </a:lnTo>
                  <a:lnTo>
                    <a:pt x="219" y="99"/>
                  </a:lnTo>
                  <a:lnTo>
                    <a:pt x="223" y="105"/>
                  </a:lnTo>
                  <a:lnTo>
                    <a:pt x="223" y="125"/>
                  </a:lnTo>
                  <a:lnTo>
                    <a:pt x="226" y="131"/>
                  </a:lnTo>
                  <a:lnTo>
                    <a:pt x="233" y="144"/>
                  </a:lnTo>
                  <a:lnTo>
                    <a:pt x="234" y="152"/>
                  </a:lnTo>
                  <a:lnTo>
                    <a:pt x="237" y="154"/>
                  </a:lnTo>
                  <a:lnTo>
                    <a:pt x="240" y="161"/>
                  </a:lnTo>
                  <a:lnTo>
                    <a:pt x="243" y="177"/>
                  </a:lnTo>
                  <a:lnTo>
                    <a:pt x="248" y="183"/>
                  </a:lnTo>
                  <a:lnTo>
                    <a:pt x="251" y="185"/>
                  </a:lnTo>
                  <a:lnTo>
                    <a:pt x="254" y="188"/>
                  </a:lnTo>
                  <a:lnTo>
                    <a:pt x="258" y="207"/>
                  </a:lnTo>
                  <a:lnTo>
                    <a:pt x="260" y="212"/>
                  </a:lnTo>
                  <a:lnTo>
                    <a:pt x="262" y="215"/>
                  </a:lnTo>
                  <a:lnTo>
                    <a:pt x="269" y="219"/>
                  </a:lnTo>
                  <a:lnTo>
                    <a:pt x="272" y="224"/>
                  </a:lnTo>
                  <a:lnTo>
                    <a:pt x="277" y="239"/>
                  </a:lnTo>
                  <a:lnTo>
                    <a:pt x="286" y="245"/>
                  </a:lnTo>
                  <a:lnTo>
                    <a:pt x="290" y="257"/>
                  </a:lnTo>
                  <a:lnTo>
                    <a:pt x="299" y="268"/>
                  </a:lnTo>
                  <a:lnTo>
                    <a:pt x="310" y="272"/>
                  </a:lnTo>
                  <a:lnTo>
                    <a:pt x="324" y="292"/>
                  </a:lnTo>
                  <a:lnTo>
                    <a:pt x="334" y="299"/>
                  </a:lnTo>
                  <a:lnTo>
                    <a:pt x="351" y="303"/>
                  </a:lnTo>
                  <a:lnTo>
                    <a:pt x="357" y="304"/>
                  </a:lnTo>
                  <a:lnTo>
                    <a:pt x="360" y="306"/>
                  </a:lnTo>
                  <a:lnTo>
                    <a:pt x="361" y="320"/>
                  </a:lnTo>
                  <a:lnTo>
                    <a:pt x="358" y="325"/>
                  </a:lnTo>
                  <a:lnTo>
                    <a:pt x="361" y="330"/>
                  </a:lnTo>
                  <a:lnTo>
                    <a:pt x="361" y="335"/>
                  </a:lnTo>
                  <a:lnTo>
                    <a:pt x="367" y="342"/>
                  </a:lnTo>
                  <a:lnTo>
                    <a:pt x="374" y="348"/>
                  </a:lnTo>
                  <a:lnTo>
                    <a:pt x="390" y="355"/>
                  </a:lnTo>
                  <a:lnTo>
                    <a:pt x="398" y="364"/>
                  </a:lnTo>
                  <a:lnTo>
                    <a:pt x="401" y="374"/>
                  </a:lnTo>
                  <a:lnTo>
                    <a:pt x="406" y="376"/>
                  </a:lnTo>
                  <a:lnTo>
                    <a:pt x="407" y="379"/>
                  </a:lnTo>
                  <a:lnTo>
                    <a:pt x="421" y="379"/>
                  </a:lnTo>
                  <a:lnTo>
                    <a:pt x="428" y="384"/>
                  </a:lnTo>
                  <a:lnTo>
                    <a:pt x="433" y="395"/>
                  </a:lnTo>
                  <a:lnTo>
                    <a:pt x="439" y="397"/>
                  </a:lnTo>
                  <a:lnTo>
                    <a:pt x="439" y="402"/>
                  </a:lnTo>
                  <a:lnTo>
                    <a:pt x="433" y="412"/>
                  </a:lnTo>
                  <a:lnTo>
                    <a:pt x="430" y="414"/>
                  </a:lnTo>
                  <a:lnTo>
                    <a:pt x="428" y="421"/>
                  </a:lnTo>
                  <a:lnTo>
                    <a:pt x="427" y="425"/>
                  </a:lnTo>
                  <a:lnTo>
                    <a:pt x="426" y="433"/>
                  </a:lnTo>
                  <a:lnTo>
                    <a:pt x="427" y="438"/>
                  </a:lnTo>
                  <a:lnTo>
                    <a:pt x="432" y="445"/>
                  </a:lnTo>
                  <a:lnTo>
                    <a:pt x="444" y="445"/>
                  </a:lnTo>
                  <a:lnTo>
                    <a:pt x="452" y="439"/>
                  </a:lnTo>
                  <a:lnTo>
                    <a:pt x="454" y="443"/>
                  </a:lnTo>
                  <a:lnTo>
                    <a:pt x="450" y="451"/>
                  </a:lnTo>
                  <a:lnTo>
                    <a:pt x="453" y="456"/>
                  </a:lnTo>
                  <a:lnTo>
                    <a:pt x="476" y="468"/>
                  </a:lnTo>
                  <a:lnTo>
                    <a:pt x="482" y="470"/>
                  </a:lnTo>
                  <a:lnTo>
                    <a:pt x="487" y="466"/>
                  </a:lnTo>
                  <a:lnTo>
                    <a:pt x="501" y="481"/>
                  </a:lnTo>
                  <a:lnTo>
                    <a:pt x="506" y="484"/>
                  </a:lnTo>
                  <a:lnTo>
                    <a:pt x="507" y="492"/>
                  </a:lnTo>
                  <a:lnTo>
                    <a:pt x="507" y="503"/>
                  </a:lnTo>
                  <a:lnTo>
                    <a:pt x="509" y="507"/>
                  </a:lnTo>
                  <a:lnTo>
                    <a:pt x="543" y="535"/>
                  </a:lnTo>
                  <a:lnTo>
                    <a:pt x="554" y="545"/>
                  </a:lnTo>
                  <a:lnTo>
                    <a:pt x="561" y="548"/>
                  </a:lnTo>
                  <a:lnTo>
                    <a:pt x="565" y="553"/>
                  </a:lnTo>
                  <a:lnTo>
                    <a:pt x="567" y="558"/>
                  </a:lnTo>
                  <a:lnTo>
                    <a:pt x="567" y="564"/>
                  </a:lnTo>
                  <a:lnTo>
                    <a:pt x="570" y="568"/>
                  </a:lnTo>
                  <a:lnTo>
                    <a:pt x="576" y="568"/>
                  </a:lnTo>
                  <a:lnTo>
                    <a:pt x="582" y="577"/>
                  </a:lnTo>
                  <a:lnTo>
                    <a:pt x="588" y="589"/>
                  </a:lnTo>
                  <a:lnTo>
                    <a:pt x="592" y="595"/>
                  </a:lnTo>
                  <a:lnTo>
                    <a:pt x="604" y="604"/>
                  </a:lnTo>
                  <a:lnTo>
                    <a:pt x="615" y="617"/>
                  </a:lnTo>
                  <a:lnTo>
                    <a:pt x="630" y="627"/>
                  </a:lnTo>
                  <a:lnTo>
                    <a:pt x="632" y="633"/>
                  </a:lnTo>
                  <a:lnTo>
                    <a:pt x="631" y="635"/>
                  </a:lnTo>
                  <a:lnTo>
                    <a:pt x="631" y="640"/>
                  </a:lnTo>
                  <a:lnTo>
                    <a:pt x="638" y="664"/>
                  </a:lnTo>
                  <a:lnTo>
                    <a:pt x="645" y="672"/>
                  </a:lnTo>
                  <a:lnTo>
                    <a:pt x="646" y="681"/>
                  </a:lnTo>
                  <a:lnTo>
                    <a:pt x="652" y="687"/>
                  </a:lnTo>
                  <a:lnTo>
                    <a:pt x="656" y="694"/>
                  </a:lnTo>
                  <a:lnTo>
                    <a:pt x="658" y="703"/>
                  </a:lnTo>
                  <a:lnTo>
                    <a:pt x="658" y="712"/>
                  </a:lnTo>
                  <a:lnTo>
                    <a:pt x="656" y="717"/>
                  </a:lnTo>
                  <a:lnTo>
                    <a:pt x="646" y="728"/>
                  </a:lnTo>
                  <a:lnTo>
                    <a:pt x="645" y="729"/>
                  </a:lnTo>
                  <a:lnTo>
                    <a:pt x="646" y="733"/>
                  </a:lnTo>
                  <a:lnTo>
                    <a:pt x="653" y="739"/>
                  </a:lnTo>
                  <a:lnTo>
                    <a:pt x="654" y="742"/>
                  </a:lnTo>
                  <a:lnTo>
                    <a:pt x="640" y="748"/>
                  </a:lnTo>
                  <a:lnTo>
                    <a:pt x="635" y="752"/>
                  </a:lnTo>
                  <a:lnTo>
                    <a:pt x="635" y="756"/>
                  </a:lnTo>
                  <a:lnTo>
                    <a:pt x="637" y="758"/>
                  </a:lnTo>
                  <a:lnTo>
                    <a:pt x="642" y="771"/>
                  </a:lnTo>
                  <a:lnTo>
                    <a:pt x="643" y="779"/>
                  </a:lnTo>
                  <a:lnTo>
                    <a:pt x="646" y="788"/>
                  </a:lnTo>
                  <a:lnTo>
                    <a:pt x="656" y="793"/>
                  </a:lnTo>
                  <a:lnTo>
                    <a:pt x="670" y="810"/>
                  </a:lnTo>
                  <a:lnTo>
                    <a:pt x="675" y="815"/>
                  </a:lnTo>
                  <a:lnTo>
                    <a:pt x="683" y="821"/>
                  </a:lnTo>
                  <a:lnTo>
                    <a:pt x="689" y="823"/>
                  </a:lnTo>
                  <a:lnTo>
                    <a:pt x="699" y="827"/>
                  </a:lnTo>
                  <a:lnTo>
                    <a:pt x="706" y="827"/>
                  </a:lnTo>
                  <a:lnTo>
                    <a:pt x="710" y="830"/>
                  </a:lnTo>
                  <a:lnTo>
                    <a:pt x="722" y="841"/>
                  </a:lnTo>
                  <a:lnTo>
                    <a:pt x="731" y="843"/>
                  </a:lnTo>
                  <a:lnTo>
                    <a:pt x="738" y="850"/>
                  </a:lnTo>
                  <a:lnTo>
                    <a:pt x="740" y="855"/>
                  </a:lnTo>
                  <a:lnTo>
                    <a:pt x="740" y="858"/>
                  </a:lnTo>
                  <a:lnTo>
                    <a:pt x="744" y="859"/>
                  </a:lnTo>
                  <a:lnTo>
                    <a:pt x="746" y="861"/>
                  </a:lnTo>
                  <a:lnTo>
                    <a:pt x="748" y="865"/>
                  </a:lnTo>
                  <a:lnTo>
                    <a:pt x="750" y="870"/>
                  </a:lnTo>
                  <a:lnTo>
                    <a:pt x="755" y="874"/>
                  </a:lnTo>
                  <a:lnTo>
                    <a:pt x="769" y="875"/>
                  </a:lnTo>
                  <a:lnTo>
                    <a:pt x="775" y="879"/>
                  </a:lnTo>
                  <a:lnTo>
                    <a:pt x="780" y="880"/>
                  </a:lnTo>
                  <a:lnTo>
                    <a:pt x="782" y="884"/>
                  </a:lnTo>
                  <a:lnTo>
                    <a:pt x="814" y="892"/>
                  </a:lnTo>
                  <a:lnTo>
                    <a:pt x="820" y="895"/>
                  </a:lnTo>
                  <a:lnTo>
                    <a:pt x="828" y="895"/>
                  </a:lnTo>
                  <a:lnTo>
                    <a:pt x="832" y="892"/>
                  </a:lnTo>
                  <a:lnTo>
                    <a:pt x="836" y="895"/>
                  </a:lnTo>
                  <a:lnTo>
                    <a:pt x="850" y="902"/>
                  </a:lnTo>
                  <a:lnTo>
                    <a:pt x="855" y="909"/>
                  </a:lnTo>
                  <a:lnTo>
                    <a:pt x="856" y="912"/>
                  </a:lnTo>
                  <a:lnTo>
                    <a:pt x="860" y="913"/>
                  </a:lnTo>
                  <a:lnTo>
                    <a:pt x="862" y="917"/>
                  </a:lnTo>
                  <a:lnTo>
                    <a:pt x="869" y="919"/>
                  </a:lnTo>
                  <a:lnTo>
                    <a:pt x="875" y="924"/>
                  </a:lnTo>
                  <a:lnTo>
                    <a:pt x="884" y="928"/>
                  </a:lnTo>
                  <a:lnTo>
                    <a:pt x="884" y="931"/>
                  </a:lnTo>
                  <a:lnTo>
                    <a:pt x="890" y="936"/>
                  </a:lnTo>
                  <a:lnTo>
                    <a:pt x="894" y="935"/>
                  </a:lnTo>
                  <a:lnTo>
                    <a:pt x="900" y="939"/>
                  </a:lnTo>
                  <a:lnTo>
                    <a:pt x="905" y="941"/>
                  </a:lnTo>
                  <a:lnTo>
                    <a:pt x="916" y="945"/>
                  </a:lnTo>
                  <a:lnTo>
                    <a:pt x="926" y="946"/>
                  </a:lnTo>
                  <a:lnTo>
                    <a:pt x="943" y="951"/>
                  </a:lnTo>
                  <a:lnTo>
                    <a:pt x="953" y="959"/>
                  </a:lnTo>
                  <a:lnTo>
                    <a:pt x="960" y="961"/>
                  </a:lnTo>
                  <a:lnTo>
                    <a:pt x="985" y="968"/>
                  </a:lnTo>
                  <a:lnTo>
                    <a:pt x="1000" y="974"/>
                  </a:lnTo>
                  <a:lnTo>
                    <a:pt x="1009" y="973"/>
                  </a:lnTo>
                  <a:lnTo>
                    <a:pt x="1019" y="983"/>
                  </a:lnTo>
                  <a:lnTo>
                    <a:pt x="1043" y="998"/>
                  </a:lnTo>
                  <a:lnTo>
                    <a:pt x="1049" y="999"/>
                  </a:lnTo>
                  <a:lnTo>
                    <a:pt x="1052" y="999"/>
                  </a:lnTo>
                  <a:lnTo>
                    <a:pt x="1057" y="1003"/>
                  </a:lnTo>
                  <a:lnTo>
                    <a:pt x="1063" y="1005"/>
                  </a:lnTo>
                  <a:lnTo>
                    <a:pt x="1074" y="1009"/>
                  </a:lnTo>
                  <a:lnTo>
                    <a:pt x="1103" y="1011"/>
                  </a:lnTo>
                  <a:lnTo>
                    <a:pt x="1113" y="1017"/>
                  </a:lnTo>
                  <a:lnTo>
                    <a:pt x="1120" y="1020"/>
                  </a:lnTo>
                  <a:lnTo>
                    <a:pt x="1122" y="1020"/>
                  </a:lnTo>
                  <a:lnTo>
                    <a:pt x="1130" y="1024"/>
                  </a:lnTo>
                  <a:lnTo>
                    <a:pt x="1145" y="1025"/>
                  </a:lnTo>
                  <a:lnTo>
                    <a:pt x="1152" y="1024"/>
                  </a:lnTo>
                  <a:lnTo>
                    <a:pt x="1158" y="1021"/>
                  </a:lnTo>
                  <a:lnTo>
                    <a:pt x="1162" y="1017"/>
                  </a:lnTo>
                  <a:lnTo>
                    <a:pt x="1173" y="1013"/>
                  </a:lnTo>
                  <a:lnTo>
                    <a:pt x="1181" y="1010"/>
                  </a:lnTo>
                  <a:lnTo>
                    <a:pt x="1202" y="995"/>
                  </a:lnTo>
                  <a:lnTo>
                    <a:pt x="1207" y="994"/>
                  </a:lnTo>
                  <a:lnTo>
                    <a:pt x="1215" y="992"/>
                  </a:lnTo>
                  <a:lnTo>
                    <a:pt x="1232" y="992"/>
                  </a:lnTo>
                  <a:lnTo>
                    <a:pt x="1244" y="995"/>
                  </a:lnTo>
                  <a:lnTo>
                    <a:pt x="1266" y="1004"/>
                  </a:lnTo>
                  <a:lnTo>
                    <a:pt x="1291" y="1015"/>
                  </a:lnTo>
                  <a:lnTo>
                    <a:pt x="1309" y="1033"/>
                  </a:lnTo>
                  <a:lnTo>
                    <a:pt x="1316" y="1042"/>
                  </a:lnTo>
                  <a:lnTo>
                    <a:pt x="1336" y="1060"/>
                  </a:lnTo>
                  <a:lnTo>
                    <a:pt x="1345" y="1070"/>
                  </a:lnTo>
                  <a:lnTo>
                    <a:pt x="1362" y="1083"/>
                  </a:lnTo>
                  <a:lnTo>
                    <a:pt x="1364" y="1081"/>
                  </a:lnTo>
                  <a:lnTo>
                    <a:pt x="1366" y="1065"/>
                  </a:lnTo>
                  <a:lnTo>
                    <a:pt x="1368" y="1063"/>
                  </a:lnTo>
                  <a:lnTo>
                    <a:pt x="1369" y="1060"/>
                  </a:lnTo>
                  <a:lnTo>
                    <a:pt x="1367" y="1053"/>
                  </a:lnTo>
                  <a:lnTo>
                    <a:pt x="1368" y="1052"/>
                  </a:lnTo>
                  <a:lnTo>
                    <a:pt x="1371" y="1047"/>
                  </a:lnTo>
                  <a:lnTo>
                    <a:pt x="1377" y="1037"/>
                  </a:lnTo>
                  <a:lnTo>
                    <a:pt x="1378" y="1033"/>
                  </a:lnTo>
                  <a:lnTo>
                    <a:pt x="1401" y="997"/>
                  </a:lnTo>
                  <a:lnTo>
                    <a:pt x="1431" y="994"/>
                  </a:lnTo>
                  <a:lnTo>
                    <a:pt x="1454" y="994"/>
                  </a:lnTo>
                  <a:lnTo>
                    <a:pt x="1455" y="995"/>
                  </a:lnTo>
                  <a:lnTo>
                    <a:pt x="1455" y="994"/>
                  </a:lnTo>
                  <a:lnTo>
                    <a:pt x="1457" y="979"/>
                  </a:lnTo>
                  <a:lnTo>
                    <a:pt x="1454" y="974"/>
                  </a:lnTo>
                  <a:lnTo>
                    <a:pt x="1444" y="966"/>
                  </a:lnTo>
                  <a:lnTo>
                    <a:pt x="1441" y="957"/>
                  </a:lnTo>
                  <a:lnTo>
                    <a:pt x="1425" y="947"/>
                  </a:lnTo>
                  <a:lnTo>
                    <a:pt x="1399" y="922"/>
                  </a:lnTo>
                  <a:lnTo>
                    <a:pt x="1401" y="923"/>
                  </a:lnTo>
                  <a:lnTo>
                    <a:pt x="1433" y="923"/>
                  </a:lnTo>
                  <a:lnTo>
                    <a:pt x="1433" y="896"/>
                  </a:lnTo>
                  <a:lnTo>
                    <a:pt x="1528" y="895"/>
                  </a:lnTo>
                  <a:lnTo>
                    <a:pt x="1541" y="892"/>
                  </a:lnTo>
                  <a:lnTo>
                    <a:pt x="1546" y="892"/>
                  </a:lnTo>
                  <a:lnTo>
                    <a:pt x="1561" y="864"/>
                  </a:lnTo>
                  <a:lnTo>
                    <a:pt x="1565" y="861"/>
                  </a:lnTo>
                  <a:lnTo>
                    <a:pt x="1571" y="863"/>
                  </a:lnTo>
                  <a:lnTo>
                    <a:pt x="1572" y="855"/>
                  </a:lnTo>
                  <a:lnTo>
                    <a:pt x="1583" y="839"/>
                  </a:lnTo>
                  <a:lnTo>
                    <a:pt x="1590" y="842"/>
                  </a:lnTo>
                  <a:lnTo>
                    <a:pt x="1588" y="858"/>
                  </a:lnTo>
                  <a:lnTo>
                    <a:pt x="1593" y="859"/>
                  </a:lnTo>
                  <a:lnTo>
                    <a:pt x="1595" y="861"/>
                  </a:lnTo>
                  <a:lnTo>
                    <a:pt x="1594" y="876"/>
                  </a:lnTo>
                  <a:lnTo>
                    <a:pt x="1597" y="886"/>
                  </a:lnTo>
                  <a:lnTo>
                    <a:pt x="1600" y="881"/>
                  </a:lnTo>
                  <a:lnTo>
                    <a:pt x="1606" y="860"/>
                  </a:lnTo>
                  <a:lnTo>
                    <a:pt x="1608" y="849"/>
                  </a:lnTo>
                  <a:lnTo>
                    <a:pt x="1616" y="825"/>
                  </a:lnTo>
                  <a:lnTo>
                    <a:pt x="1619" y="815"/>
                  </a:lnTo>
                  <a:lnTo>
                    <a:pt x="1616" y="810"/>
                  </a:lnTo>
                  <a:lnTo>
                    <a:pt x="1611" y="806"/>
                  </a:lnTo>
                  <a:lnTo>
                    <a:pt x="1620" y="801"/>
                  </a:lnTo>
                  <a:lnTo>
                    <a:pt x="1619" y="794"/>
                  </a:lnTo>
                  <a:lnTo>
                    <a:pt x="1611" y="790"/>
                  </a:lnTo>
                  <a:lnTo>
                    <a:pt x="1617" y="782"/>
                  </a:lnTo>
                  <a:lnTo>
                    <a:pt x="1622" y="772"/>
                  </a:lnTo>
                  <a:lnTo>
                    <a:pt x="1622" y="763"/>
                  </a:lnTo>
                  <a:lnTo>
                    <a:pt x="1632" y="744"/>
                  </a:lnTo>
                  <a:lnTo>
                    <a:pt x="1641" y="736"/>
                  </a:lnTo>
                  <a:lnTo>
                    <a:pt x="1653" y="723"/>
                  </a:lnTo>
                  <a:lnTo>
                    <a:pt x="1656" y="714"/>
                  </a:lnTo>
                  <a:lnTo>
                    <a:pt x="1657" y="703"/>
                  </a:lnTo>
                  <a:lnTo>
                    <a:pt x="1654" y="692"/>
                  </a:lnTo>
                  <a:lnTo>
                    <a:pt x="1648" y="683"/>
                  </a:lnTo>
                  <a:lnTo>
                    <a:pt x="1617" y="680"/>
                  </a:lnTo>
                  <a:lnTo>
                    <a:pt x="1605" y="691"/>
                  </a:lnTo>
                  <a:lnTo>
                    <a:pt x="1605" y="678"/>
                  </a:lnTo>
                  <a:lnTo>
                    <a:pt x="1588" y="675"/>
                  </a:lnTo>
                  <a:lnTo>
                    <a:pt x="1576" y="676"/>
                  </a:lnTo>
                  <a:lnTo>
                    <a:pt x="1555" y="682"/>
                  </a:lnTo>
                  <a:lnTo>
                    <a:pt x="1544" y="690"/>
                  </a:lnTo>
                  <a:lnTo>
                    <a:pt x="1519" y="691"/>
                  </a:lnTo>
                  <a:lnTo>
                    <a:pt x="1504" y="691"/>
                  </a:lnTo>
                  <a:lnTo>
                    <a:pt x="1495" y="692"/>
                  </a:lnTo>
                  <a:lnTo>
                    <a:pt x="1484" y="697"/>
                  </a:lnTo>
                  <a:lnTo>
                    <a:pt x="1474" y="699"/>
                  </a:lnTo>
                  <a:lnTo>
                    <a:pt x="1464" y="708"/>
                  </a:lnTo>
                  <a:lnTo>
                    <a:pt x="1459" y="720"/>
                  </a:lnTo>
                  <a:lnTo>
                    <a:pt x="1457" y="750"/>
                  </a:lnTo>
                  <a:lnTo>
                    <a:pt x="1453" y="767"/>
                  </a:lnTo>
                  <a:lnTo>
                    <a:pt x="1449" y="779"/>
                  </a:lnTo>
                  <a:lnTo>
                    <a:pt x="1443" y="788"/>
                  </a:lnTo>
                  <a:lnTo>
                    <a:pt x="1441" y="801"/>
                  </a:lnTo>
                  <a:lnTo>
                    <a:pt x="1436" y="812"/>
                  </a:lnTo>
                  <a:lnTo>
                    <a:pt x="1426" y="823"/>
                  </a:lnTo>
                  <a:lnTo>
                    <a:pt x="1411" y="830"/>
                  </a:lnTo>
                  <a:lnTo>
                    <a:pt x="1414" y="849"/>
                  </a:lnTo>
                  <a:lnTo>
                    <a:pt x="1395" y="859"/>
                  </a:lnTo>
                  <a:lnTo>
                    <a:pt x="1387" y="860"/>
                  </a:lnTo>
                  <a:lnTo>
                    <a:pt x="1380" y="859"/>
                  </a:lnTo>
                  <a:lnTo>
                    <a:pt x="1377" y="854"/>
                  </a:lnTo>
                  <a:lnTo>
                    <a:pt x="1377" y="848"/>
                  </a:lnTo>
                  <a:lnTo>
                    <a:pt x="1368" y="846"/>
                  </a:lnTo>
                  <a:lnTo>
                    <a:pt x="1351" y="846"/>
                  </a:lnTo>
                  <a:lnTo>
                    <a:pt x="1345" y="848"/>
                  </a:lnTo>
                  <a:lnTo>
                    <a:pt x="1335" y="850"/>
                  </a:lnTo>
                  <a:lnTo>
                    <a:pt x="1321" y="858"/>
                  </a:lnTo>
                  <a:lnTo>
                    <a:pt x="1312" y="860"/>
                  </a:lnTo>
                  <a:lnTo>
                    <a:pt x="1303" y="859"/>
                  </a:lnTo>
                  <a:lnTo>
                    <a:pt x="1275" y="864"/>
                  </a:lnTo>
                  <a:lnTo>
                    <a:pt x="1251" y="876"/>
                  </a:lnTo>
                  <a:lnTo>
                    <a:pt x="1238" y="876"/>
                  </a:lnTo>
                  <a:lnTo>
                    <a:pt x="1226" y="868"/>
                  </a:lnTo>
                  <a:lnTo>
                    <a:pt x="1215" y="853"/>
                  </a:lnTo>
                  <a:lnTo>
                    <a:pt x="1210" y="849"/>
                  </a:lnTo>
                  <a:lnTo>
                    <a:pt x="1210" y="852"/>
                  </a:lnTo>
                  <a:lnTo>
                    <a:pt x="1195" y="850"/>
                  </a:lnTo>
                  <a:lnTo>
                    <a:pt x="1183" y="846"/>
                  </a:lnTo>
                  <a:lnTo>
                    <a:pt x="1175" y="843"/>
                  </a:lnTo>
                  <a:lnTo>
                    <a:pt x="1169" y="839"/>
                  </a:lnTo>
                  <a:lnTo>
                    <a:pt x="1164" y="832"/>
                  </a:lnTo>
                  <a:lnTo>
                    <a:pt x="1160" y="830"/>
                  </a:lnTo>
                  <a:lnTo>
                    <a:pt x="1154" y="822"/>
                  </a:lnTo>
                  <a:lnTo>
                    <a:pt x="1152" y="820"/>
                  </a:lnTo>
                  <a:lnTo>
                    <a:pt x="1149" y="820"/>
                  </a:lnTo>
                  <a:lnTo>
                    <a:pt x="1148" y="818"/>
                  </a:lnTo>
                  <a:lnTo>
                    <a:pt x="1146" y="809"/>
                  </a:lnTo>
                  <a:lnTo>
                    <a:pt x="1130" y="773"/>
                  </a:lnTo>
                  <a:lnTo>
                    <a:pt x="1126" y="766"/>
                  </a:lnTo>
                  <a:lnTo>
                    <a:pt x="1120" y="761"/>
                  </a:lnTo>
                  <a:lnTo>
                    <a:pt x="1108" y="747"/>
                  </a:lnTo>
                  <a:lnTo>
                    <a:pt x="1103" y="741"/>
                  </a:lnTo>
                  <a:lnTo>
                    <a:pt x="1088" y="717"/>
                  </a:lnTo>
                  <a:lnTo>
                    <a:pt x="1084" y="705"/>
                  </a:lnTo>
                  <a:lnTo>
                    <a:pt x="1086" y="703"/>
                  </a:lnTo>
                  <a:lnTo>
                    <a:pt x="1090" y="696"/>
                  </a:lnTo>
                  <a:lnTo>
                    <a:pt x="1090" y="690"/>
                  </a:lnTo>
                  <a:lnTo>
                    <a:pt x="1089" y="686"/>
                  </a:lnTo>
                  <a:lnTo>
                    <a:pt x="1071" y="664"/>
                  </a:lnTo>
                  <a:lnTo>
                    <a:pt x="1063" y="645"/>
                  </a:lnTo>
                  <a:lnTo>
                    <a:pt x="1063" y="634"/>
                  </a:lnTo>
                  <a:lnTo>
                    <a:pt x="1068" y="611"/>
                  </a:lnTo>
                  <a:lnTo>
                    <a:pt x="1067" y="574"/>
                  </a:lnTo>
                  <a:lnTo>
                    <a:pt x="1067" y="562"/>
                  </a:lnTo>
                  <a:lnTo>
                    <a:pt x="1065" y="552"/>
                  </a:lnTo>
                  <a:lnTo>
                    <a:pt x="1061" y="547"/>
                  </a:lnTo>
                  <a:lnTo>
                    <a:pt x="1060" y="529"/>
                  </a:lnTo>
                  <a:lnTo>
                    <a:pt x="1060" y="505"/>
                  </a:lnTo>
                  <a:lnTo>
                    <a:pt x="1057" y="502"/>
                  </a:lnTo>
                  <a:lnTo>
                    <a:pt x="1057" y="498"/>
                  </a:lnTo>
                  <a:lnTo>
                    <a:pt x="1062" y="484"/>
                  </a:lnTo>
                  <a:lnTo>
                    <a:pt x="1068" y="479"/>
                  </a:lnTo>
                  <a:lnTo>
                    <a:pt x="1071" y="467"/>
                  </a:lnTo>
                  <a:lnTo>
                    <a:pt x="1071" y="459"/>
                  </a:lnTo>
                  <a:lnTo>
                    <a:pt x="1073" y="455"/>
                  </a:lnTo>
                  <a:lnTo>
                    <a:pt x="1086" y="459"/>
                  </a:lnTo>
                  <a:lnTo>
                    <a:pt x="1089" y="457"/>
                  </a:lnTo>
                  <a:lnTo>
                    <a:pt x="1095" y="450"/>
                  </a:lnTo>
                  <a:lnTo>
                    <a:pt x="1098" y="444"/>
                  </a:lnTo>
                  <a:lnTo>
                    <a:pt x="1099" y="434"/>
                  </a:lnTo>
                  <a:lnTo>
                    <a:pt x="1098" y="433"/>
                  </a:lnTo>
                  <a:lnTo>
                    <a:pt x="1095" y="439"/>
                  </a:lnTo>
                  <a:lnTo>
                    <a:pt x="1093" y="443"/>
                  </a:lnTo>
                  <a:lnTo>
                    <a:pt x="1090" y="444"/>
                  </a:lnTo>
                  <a:lnTo>
                    <a:pt x="1089" y="444"/>
                  </a:lnTo>
                  <a:lnTo>
                    <a:pt x="1090" y="438"/>
                  </a:lnTo>
                  <a:lnTo>
                    <a:pt x="1095" y="425"/>
                  </a:lnTo>
                  <a:lnTo>
                    <a:pt x="1078" y="424"/>
                  </a:lnTo>
                  <a:lnTo>
                    <a:pt x="1060" y="416"/>
                  </a:lnTo>
                  <a:lnTo>
                    <a:pt x="1033" y="413"/>
                  </a:lnTo>
                  <a:lnTo>
                    <a:pt x="1018" y="405"/>
                  </a:lnTo>
                  <a:lnTo>
                    <a:pt x="1004" y="403"/>
                  </a:lnTo>
                  <a:lnTo>
                    <a:pt x="987" y="392"/>
                  </a:lnTo>
                  <a:lnTo>
                    <a:pt x="970" y="366"/>
                  </a:lnTo>
                  <a:lnTo>
                    <a:pt x="955" y="319"/>
                  </a:lnTo>
                  <a:lnTo>
                    <a:pt x="938" y="308"/>
                  </a:lnTo>
                  <a:lnTo>
                    <a:pt x="930" y="288"/>
                  </a:lnTo>
                  <a:lnTo>
                    <a:pt x="914" y="271"/>
                  </a:lnTo>
                  <a:lnTo>
                    <a:pt x="894" y="225"/>
                  </a:lnTo>
                  <a:lnTo>
                    <a:pt x="883" y="217"/>
                  </a:lnTo>
                  <a:lnTo>
                    <a:pt x="877" y="207"/>
                  </a:lnTo>
                  <a:lnTo>
                    <a:pt x="860" y="191"/>
                  </a:lnTo>
                  <a:lnTo>
                    <a:pt x="852" y="181"/>
                  </a:lnTo>
                  <a:lnTo>
                    <a:pt x="807" y="183"/>
                  </a:lnTo>
                  <a:lnTo>
                    <a:pt x="796" y="180"/>
                  </a:lnTo>
                  <a:lnTo>
                    <a:pt x="785" y="185"/>
                  </a:lnTo>
                  <a:lnTo>
                    <a:pt x="782" y="188"/>
                  </a:lnTo>
                  <a:lnTo>
                    <a:pt x="759" y="235"/>
                  </a:lnTo>
                  <a:lnTo>
                    <a:pt x="735" y="230"/>
                  </a:lnTo>
                  <a:lnTo>
                    <a:pt x="711" y="214"/>
                  </a:lnTo>
                  <a:lnTo>
                    <a:pt x="692" y="198"/>
                  </a:lnTo>
                  <a:lnTo>
                    <a:pt x="678" y="180"/>
                  </a:lnTo>
                  <a:lnTo>
                    <a:pt x="664" y="129"/>
                  </a:lnTo>
                  <a:lnTo>
                    <a:pt x="635" y="110"/>
                  </a:lnTo>
                  <a:lnTo>
                    <a:pt x="615" y="93"/>
                  </a:lnTo>
                  <a:lnTo>
                    <a:pt x="606" y="80"/>
                  </a:lnTo>
                  <a:lnTo>
                    <a:pt x="594" y="74"/>
                  </a:lnTo>
                  <a:lnTo>
                    <a:pt x="587" y="62"/>
                  </a:lnTo>
                  <a:lnTo>
                    <a:pt x="582" y="59"/>
                  </a:lnTo>
                  <a:lnTo>
                    <a:pt x="572" y="53"/>
                  </a:lnTo>
                  <a:lnTo>
                    <a:pt x="482" y="54"/>
                  </a:lnTo>
                  <a:lnTo>
                    <a:pt x="481" y="84"/>
                  </a:lnTo>
                  <a:lnTo>
                    <a:pt x="437" y="84"/>
                  </a:lnTo>
                  <a:lnTo>
                    <a:pt x="334" y="84"/>
                  </a:lnTo>
                  <a:lnTo>
                    <a:pt x="125" y="7"/>
                  </a:lnTo>
                  <a:lnTo>
                    <a:pt x="124" y="0"/>
                  </a:lnTo>
                  <a:lnTo>
                    <a:pt x="0" y="10"/>
                  </a:lnTo>
                  <a:lnTo>
                    <a:pt x="7" y="18"/>
                  </a:lnTo>
                  <a:lnTo>
                    <a:pt x="8" y="25"/>
                  </a:lnTo>
                  <a:lnTo>
                    <a:pt x="12" y="31"/>
                  </a:lnTo>
                  <a:lnTo>
                    <a:pt x="16" y="41"/>
                  </a:lnTo>
                  <a:lnTo>
                    <a:pt x="22" y="47"/>
                  </a:lnTo>
                  <a:lnTo>
                    <a:pt x="22" y="52"/>
                  </a:lnTo>
                  <a:lnTo>
                    <a:pt x="25" y="52"/>
                  </a:lnTo>
                  <a:lnTo>
                    <a:pt x="29" y="57"/>
                  </a:lnTo>
                  <a:lnTo>
                    <a:pt x="30" y="73"/>
                  </a:lnTo>
                  <a:lnTo>
                    <a:pt x="48" y="99"/>
                  </a:lnTo>
                  <a:lnTo>
                    <a:pt x="50" y="106"/>
                  </a:lnTo>
                  <a:lnTo>
                    <a:pt x="50" y="111"/>
                  </a:lnTo>
                  <a:lnTo>
                    <a:pt x="52" y="112"/>
                  </a:lnTo>
                  <a:lnTo>
                    <a:pt x="54" y="117"/>
                  </a:lnTo>
                  <a:lnTo>
                    <a:pt x="57" y="120"/>
                  </a:lnTo>
                  <a:lnTo>
                    <a:pt x="65" y="137"/>
                  </a:lnTo>
                  <a:lnTo>
                    <a:pt x="65" y="147"/>
                  </a:lnTo>
                  <a:lnTo>
                    <a:pt x="66" y="149"/>
                  </a:lnTo>
                  <a:lnTo>
                    <a:pt x="70" y="145"/>
                  </a:lnTo>
                  <a:lnTo>
                    <a:pt x="72" y="147"/>
                  </a:lnTo>
                  <a:lnTo>
                    <a:pt x="75" y="155"/>
                  </a:lnTo>
                  <a:lnTo>
                    <a:pt x="78" y="176"/>
                  </a:lnTo>
                  <a:lnTo>
                    <a:pt x="82" y="187"/>
                  </a:lnTo>
                  <a:lnTo>
                    <a:pt x="84" y="191"/>
                  </a:lnTo>
                  <a:lnTo>
                    <a:pt x="94" y="195"/>
                  </a:lnTo>
                  <a:lnTo>
                    <a:pt x="98" y="197"/>
                  </a:lnTo>
                  <a:lnTo>
                    <a:pt x="104" y="198"/>
                  </a:lnTo>
                  <a:lnTo>
                    <a:pt x="111" y="208"/>
                  </a:lnTo>
                  <a:lnTo>
                    <a:pt x="121" y="209"/>
                  </a:lnTo>
                  <a:lnTo>
                    <a:pt x="126" y="217"/>
                  </a:lnTo>
                  <a:lnTo>
                    <a:pt x="132" y="228"/>
                  </a:lnTo>
                  <a:lnTo>
                    <a:pt x="136" y="230"/>
                  </a:lnTo>
                  <a:lnTo>
                    <a:pt x="147" y="241"/>
                  </a:lnTo>
                  <a:lnTo>
                    <a:pt x="151" y="244"/>
                  </a:lnTo>
                  <a:lnTo>
                    <a:pt x="170" y="268"/>
                  </a:lnTo>
                  <a:lnTo>
                    <a:pt x="172" y="276"/>
                  </a:lnTo>
                  <a:lnTo>
                    <a:pt x="172" y="284"/>
                  </a:lnTo>
                  <a:lnTo>
                    <a:pt x="173" y="287"/>
                  </a:lnTo>
                  <a:lnTo>
                    <a:pt x="172" y="290"/>
                  </a:lnTo>
                  <a:lnTo>
                    <a:pt x="173" y="295"/>
                  </a:lnTo>
                  <a:lnTo>
                    <a:pt x="168" y="296"/>
                  </a:lnTo>
                  <a:lnTo>
                    <a:pt x="164" y="300"/>
                  </a:lnTo>
                  <a:lnTo>
                    <a:pt x="164" y="305"/>
                  </a:lnTo>
                  <a:lnTo>
                    <a:pt x="167" y="306"/>
                  </a:lnTo>
                  <a:lnTo>
                    <a:pt x="165" y="311"/>
                  </a:lnTo>
                  <a:lnTo>
                    <a:pt x="159" y="306"/>
                  </a:lnTo>
                  <a:lnTo>
                    <a:pt x="142" y="311"/>
                  </a:lnTo>
                  <a:lnTo>
                    <a:pt x="120" y="309"/>
                  </a:lnTo>
                  <a:lnTo>
                    <a:pt x="120" y="317"/>
                  </a:lnTo>
                  <a:lnTo>
                    <a:pt x="122" y="319"/>
                  </a:lnTo>
                  <a:lnTo>
                    <a:pt x="126" y="315"/>
                  </a:lnTo>
                  <a:lnTo>
                    <a:pt x="137" y="326"/>
                  </a:lnTo>
                  <a:lnTo>
                    <a:pt x="147" y="330"/>
                  </a:lnTo>
                  <a:lnTo>
                    <a:pt x="149" y="333"/>
                  </a:lnTo>
                  <a:lnTo>
                    <a:pt x="152" y="344"/>
                  </a:lnTo>
                  <a:lnTo>
                    <a:pt x="156" y="347"/>
                  </a:lnTo>
                  <a:lnTo>
                    <a:pt x="165" y="348"/>
                  </a:lnTo>
                  <a:lnTo>
                    <a:pt x="170" y="351"/>
                  </a:lnTo>
                  <a:lnTo>
                    <a:pt x="173" y="357"/>
                  </a:lnTo>
                  <a:lnTo>
                    <a:pt x="179" y="358"/>
                  </a:lnTo>
                  <a:lnTo>
                    <a:pt x="188" y="363"/>
                  </a:lnTo>
                  <a:lnTo>
                    <a:pt x="192" y="369"/>
                  </a:lnTo>
                  <a:lnTo>
                    <a:pt x="199" y="373"/>
                  </a:lnTo>
                  <a:lnTo>
                    <a:pt x="212" y="375"/>
                  </a:lnTo>
                  <a:lnTo>
                    <a:pt x="222" y="363"/>
                  </a:lnTo>
                  <a:lnTo>
                    <a:pt x="224" y="368"/>
                  </a:lnTo>
                  <a:lnTo>
                    <a:pt x="223" y="375"/>
                  </a:lnTo>
                  <a:lnTo>
                    <a:pt x="227" y="380"/>
                  </a:lnTo>
                  <a:lnTo>
                    <a:pt x="239" y="397"/>
                  </a:lnTo>
                  <a:lnTo>
                    <a:pt x="251" y="405"/>
                  </a:lnTo>
                  <a:lnTo>
                    <a:pt x="258" y="408"/>
                  </a:lnTo>
                  <a:lnTo>
                    <a:pt x="264" y="408"/>
                  </a:lnTo>
                  <a:lnTo>
                    <a:pt x="267" y="414"/>
                  </a:lnTo>
                  <a:lnTo>
                    <a:pt x="277" y="436"/>
                  </a:lnTo>
                  <a:lnTo>
                    <a:pt x="278" y="444"/>
                  </a:lnTo>
                  <a:lnTo>
                    <a:pt x="280" y="466"/>
                  </a:lnTo>
                  <a:lnTo>
                    <a:pt x="276" y="483"/>
                  </a:lnTo>
                  <a:lnTo>
                    <a:pt x="272" y="491"/>
                  </a:lnTo>
                  <a:lnTo>
                    <a:pt x="272" y="497"/>
                  </a:lnTo>
                  <a:lnTo>
                    <a:pt x="275" y="492"/>
                  </a:lnTo>
                  <a:lnTo>
                    <a:pt x="277" y="491"/>
                  </a:lnTo>
                  <a:lnTo>
                    <a:pt x="280" y="495"/>
                  </a:lnTo>
                  <a:lnTo>
                    <a:pt x="286" y="494"/>
                  </a:lnTo>
                  <a:lnTo>
                    <a:pt x="291" y="498"/>
                  </a:lnTo>
                  <a:lnTo>
                    <a:pt x="292" y="504"/>
                  </a:lnTo>
                  <a:lnTo>
                    <a:pt x="294" y="508"/>
                  </a:lnTo>
                  <a:lnTo>
                    <a:pt x="305" y="509"/>
                  </a:lnTo>
                  <a:lnTo>
                    <a:pt x="305" y="514"/>
                  </a:lnTo>
                  <a:lnTo>
                    <a:pt x="315" y="524"/>
                  </a:lnTo>
                  <a:lnTo>
                    <a:pt x="334" y="534"/>
                  </a:lnTo>
                  <a:lnTo>
                    <a:pt x="340" y="541"/>
                  </a:lnTo>
                  <a:lnTo>
                    <a:pt x="361" y="559"/>
                  </a:lnTo>
                  <a:lnTo>
                    <a:pt x="368" y="562"/>
                  </a:lnTo>
                  <a:lnTo>
                    <a:pt x="379" y="575"/>
                  </a:lnTo>
                  <a:lnTo>
                    <a:pt x="388" y="600"/>
                  </a:lnTo>
                  <a:lnTo>
                    <a:pt x="394" y="606"/>
                  </a:lnTo>
                  <a:lnTo>
                    <a:pt x="399" y="607"/>
                  </a:lnTo>
                  <a:lnTo>
                    <a:pt x="404" y="601"/>
                  </a:lnTo>
                  <a:lnTo>
                    <a:pt x="412" y="597"/>
                  </a:lnTo>
                  <a:lnTo>
                    <a:pt x="419" y="590"/>
                  </a:lnTo>
                  <a:lnTo>
                    <a:pt x="422" y="584"/>
                  </a:lnTo>
                  <a:lnTo>
                    <a:pt x="423" y="575"/>
                  </a:lnTo>
                  <a:lnTo>
                    <a:pt x="421" y="569"/>
                  </a:lnTo>
                  <a:lnTo>
                    <a:pt x="415" y="563"/>
                  </a:lnTo>
                  <a:lnTo>
                    <a:pt x="412" y="557"/>
                  </a:lnTo>
                  <a:lnTo>
                    <a:pt x="404" y="546"/>
                  </a:lnTo>
                  <a:lnTo>
                    <a:pt x="404" y="541"/>
                  </a:lnTo>
                  <a:lnTo>
                    <a:pt x="390" y="532"/>
                  </a:lnTo>
                  <a:lnTo>
                    <a:pt x="382" y="524"/>
                  </a:lnTo>
                  <a:lnTo>
                    <a:pt x="373" y="531"/>
                  </a:lnTo>
                  <a:lnTo>
                    <a:pt x="367" y="529"/>
                  </a:lnTo>
                  <a:lnTo>
                    <a:pt x="362" y="524"/>
                  </a:lnTo>
                  <a:lnTo>
                    <a:pt x="355" y="511"/>
                  </a:lnTo>
                  <a:lnTo>
                    <a:pt x="353" y="507"/>
                  </a:lnTo>
                  <a:lnTo>
                    <a:pt x="353" y="488"/>
                  </a:lnTo>
                  <a:lnTo>
                    <a:pt x="346" y="475"/>
                  </a:lnTo>
                  <a:lnTo>
                    <a:pt x="342" y="468"/>
                  </a:lnTo>
                  <a:lnTo>
                    <a:pt x="341" y="470"/>
                  </a:lnTo>
                  <a:lnTo>
                    <a:pt x="341" y="451"/>
                  </a:lnTo>
                  <a:lnTo>
                    <a:pt x="333" y="445"/>
                  </a:lnTo>
                  <a:lnTo>
                    <a:pt x="330" y="441"/>
                  </a:lnTo>
                  <a:lnTo>
                    <a:pt x="324" y="434"/>
                  </a:lnTo>
                  <a:lnTo>
                    <a:pt x="323" y="424"/>
                  </a:lnTo>
                  <a:lnTo>
                    <a:pt x="320" y="405"/>
                  </a:lnTo>
                  <a:lnTo>
                    <a:pt x="317" y="402"/>
                  </a:lnTo>
                  <a:lnTo>
                    <a:pt x="315" y="395"/>
                  </a:lnTo>
                  <a:lnTo>
                    <a:pt x="308" y="379"/>
                  </a:lnTo>
                  <a:lnTo>
                    <a:pt x="299" y="370"/>
                  </a:lnTo>
                  <a:lnTo>
                    <a:pt x="294" y="370"/>
                  </a:lnTo>
                  <a:lnTo>
                    <a:pt x="296" y="382"/>
                  </a:lnTo>
                  <a:lnTo>
                    <a:pt x="299" y="387"/>
                  </a:lnTo>
                  <a:lnTo>
                    <a:pt x="298" y="387"/>
                  </a:lnTo>
                  <a:lnTo>
                    <a:pt x="292" y="380"/>
                  </a:lnTo>
                  <a:lnTo>
                    <a:pt x="292" y="375"/>
                  </a:lnTo>
                  <a:lnTo>
                    <a:pt x="287" y="368"/>
                  </a:lnTo>
                  <a:lnTo>
                    <a:pt x="285" y="360"/>
                  </a:lnTo>
                  <a:lnTo>
                    <a:pt x="285" y="358"/>
                  </a:lnTo>
                  <a:lnTo>
                    <a:pt x="282" y="353"/>
                  </a:lnTo>
                  <a:lnTo>
                    <a:pt x="274" y="349"/>
                  </a:lnTo>
                  <a:lnTo>
                    <a:pt x="272" y="341"/>
                  </a:lnTo>
                  <a:lnTo>
                    <a:pt x="266" y="330"/>
                  </a:lnTo>
                  <a:lnTo>
                    <a:pt x="247" y="309"/>
                  </a:lnTo>
                  <a:lnTo>
                    <a:pt x="244" y="298"/>
                  </a:lnTo>
                  <a:lnTo>
                    <a:pt x="243" y="289"/>
                  </a:lnTo>
                  <a:lnTo>
                    <a:pt x="240" y="282"/>
                  </a:lnTo>
                  <a:lnTo>
                    <a:pt x="239" y="274"/>
                  </a:lnTo>
                  <a:lnTo>
                    <a:pt x="238" y="274"/>
                  </a:lnTo>
                  <a:lnTo>
                    <a:pt x="237" y="271"/>
                  </a:lnTo>
                  <a:lnTo>
                    <a:pt x="234" y="269"/>
                  </a:lnTo>
                  <a:lnTo>
                    <a:pt x="231" y="271"/>
                  </a:lnTo>
                  <a:lnTo>
                    <a:pt x="229" y="269"/>
                  </a:lnTo>
                  <a:lnTo>
                    <a:pt x="224" y="261"/>
                  </a:lnTo>
                  <a:lnTo>
                    <a:pt x="219" y="246"/>
                  </a:lnTo>
                  <a:lnTo>
                    <a:pt x="217" y="247"/>
                  </a:lnTo>
                  <a:lnTo>
                    <a:pt x="215" y="246"/>
                  </a:lnTo>
                  <a:lnTo>
                    <a:pt x="208" y="241"/>
                  </a:lnTo>
                  <a:lnTo>
                    <a:pt x="204" y="242"/>
                  </a:lnTo>
                  <a:lnTo>
                    <a:pt x="197" y="229"/>
                  </a:lnTo>
                  <a:lnTo>
                    <a:pt x="195" y="218"/>
                  </a:lnTo>
                  <a:lnTo>
                    <a:pt x="175" y="202"/>
                  </a:lnTo>
                  <a:lnTo>
                    <a:pt x="170" y="197"/>
                  </a:lnTo>
                  <a:lnTo>
                    <a:pt x="168" y="192"/>
                  </a:lnTo>
                  <a:lnTo>
                    <a:pt x="164" y="190"/>
                  </a:lnTo>
                  <a:lnTo>
                    <a:pt x="157" y="188"/>
                  </a:lnTo>
                  <a:lnTo>
                    <a:pt x="156" y="183"/>
                  </a:lnTo>
                  <a:lnTo>
                    <a:pt x="152" y="176"/>
                  </a:lnTo>
                  <a:lnTo>
                    <a:pt x="148" y="169"/>
                  </a:lnTo>
                  <a:lnTo>
                    <a:pt x="143" y="164"/>
                  </a:lnTo>
                  <a:lnTo>
                    <a:pt x="140" y="143"/>
                  </a:lnTo>
                  <a:lnTo>
                    <a:pt x="138" y="125"/>
                  </a:lnTo>
                  <a:lnTo>
                    <a:pt x="137" y="115"/>
                  </a:lnTo>
                  <a:lnTo>
                    <a:pt x="132" y="107"/>
                  </a:lnTo>
                  <a:lnTo>
                    <a:pt x="130" y="100"/>
                  </a:lnTo>
                  <a:lnTo>
                    <a:pt x="127" y="82"/>
                  </a:lnTo>
                  <a:lnTo>
                    <a:pt x="127" y="72"/>
                  </a:lnTo>
                  <a:lnTo>
                    <a:pt x="129" y="64"/>
                  </a:lnTo>
                  <a:lnTo>
                    <a:pt x="127" y="56"/>
                  </a:lnTo>
                  <a:close/>
                </a:path>
              </a:pathLst>
            </a:custGeom>
            <a:solidFill>
              <a:schemeClr val="accent3"/>
            </a:solidFill>
            <a:ln w="3175" cap="flat" cmpd="sng">
              <a:solidFill>
                <a:schemeClr val="tx2"/>
              </a:solidFill>
              <a:prstDash val="solid"/>
              <a:round/>
              <a:headEnd type="none" w="med" len="med"/>
              <a:tailEnd type="none" w="med" len="med"/>
            </a:ln>
            <a:effectLst/>
          </p:spPr>
          <p:txBody>
            <a:bodyPr/>
            <a:lstStyle/>
            <a:p>
              <a:endParaRPr lang="en-US" sz="1600" dirty="0"/>
            </a:p>
          </p:txBody>
        </p:sp>
        <p:sp>
          <p:nvSpPr>
            <p:cNvPr id="40" name="Freeform 275"/>
            <p:cNvSpPr>
              <a:spLocks noChangeAspect="1"/>
            </p:cNvSpPr>
            <p:nvPr/>
          </p:nvSpPr>
          <p:spPr bwMode="gray">
            <a:xfrm>
              <a:off x="669877" y="1867789"/>
              <a:ext cx="398352" cy="493901"/>
            </a:xfrm>
            <a:custGeom>
              <a:avLst/>
              <a:gdLst/>
              <a:ahLst/>
              <a:cxnLst>
                <a:cxn ang="0">
                  <a:pos x="1427" y="242"/>
                </a:cxn>
                <a:cxn ang="0">
                  <a:pos x="1252" y="223"/>
                </a:cxn>
                <a:cxn ang="0">
                  <a:pos x="977" y="152"/>
                </a:cxn>
                <a:cxn ang="0">
                  <a:pos x="845" y="94"/>
                </a:cxn>
                <a:cxn ang="0">
                  <a:pos x="709" y="40"/>
                </a:cxn>
                <a:cxn ang="0">
                  <a:pos x="672" y="64"/>
                </a:cxn>
                <a:cxn ang="0">
                  <a:pos x="602" y="33"/>
                </a:cxn>
                <a:cxn ang="0">
                  <a:pos x="466" y="88"/>
                </a:cxn>
                <a:cxn ang="0">
                  <a:pos x="440" y="158"/>
                </a:cxn>
                <a:cxn ang="0">
                  <a:pos x="353" y="233"/>
                </a:cxn>
                <a:cxn ang="0">
                  <a:pos x="270" y="323"/>
                </a:cxn>
                <a:cxn ang="0">
                  <a:pos x="102" y="459"/>
                </a:cxn>
                <a:cxn ang="0">
                  <a:pos x="233" y="608"/>
                </a:cxn>
                <a:cxn ang="0">
                  <a:pos x="319" y="670"/>
                </a:cxn>
                <a:cxn ang="0">
                  <a:pos x="436" y="717"/>
                </a:cxn>
                <a:cxn ang="0">
                  <a:pos x="392" y="748"/>
                </a:cxn>
                <a:cxn ang="0">
                  <a:pos x="393" y="780"/>
                </a:cxn>
                <a:cxn ang="0">
                  <a:pos x="289" y="796"/>
                </a:cxn>
                <a:cxn ang="0">
                  <a:pos x="160" y="749"/>
                </a:cxn>
                <a:cxn ang="0">
                  <a:pos x="36" y="829"/>
                </a:cxn>
                <a:cxn ang="0">
                  <a:pos x="70" y="906"/>
                </a:cxn>
                <a:cxn ang="0">
                  <a:pos x="270" y="1001"/>
                </a:cxn>
                <a:cxn ang="0">
                  <a:pos x="405" y="970"/>
                </a:cxn>
                <a:cxn ang="0">
                  <a:pos x="394" y="1115"/>
                </a:cxn>
                <a:cxn ang="0">
                  <a:pos x="256" y="1179"/>
                </a:cxn>
                <a:cxn ang="0">
                  <a:pos x="127" y="1305"/>
                </a:cxn>
                <a:cxn ang="0">
                  <a:pos x="155" y="1358"/>
                </a:cxn>
                <a:cxn ang="0">
                  <a:pos x="193" y="1420"/>
                </a:cxn>
                <a:cxn ang="0">
                  <a:pos x="222" y="1535"/>
                </a:cxn>
                <a:cxn ang="0">
                  <a:pos x="313" y="1517"/>
                </a:cxn>
                <a:cxn ang="0">
                  <a:pos x="349" y="1583"/>
                </a:cxn>
                <a:cxn ang="0">
                  <a:pos x="345" y="1683"/>
                </a:cxn>
                <a:cxn ang="0">
                  <a:pos x="461" y="1652"/>
                </a:cxn>
                <a:cxn ang="0">
                  <a:pos x="548" y="1679"/>
                </a:cxn>
                <a:cxn ang="0">
                  <a:pos x="549" y="1814"/>
                </a:cxn>
                <a:cxn ang="0">
                  <a:pos x="414" y="1939"/>
                </a:cxn>
                <a:cxn ang="0">
                  <a:pos x="326" y="1968"/>
                </a:cxn>
                <a:cxn ang="0">
                  <a:pos x="263" y="2054"/>
                </a:cxn>
                <a:cxn ang="0">
                  <a:pos x="334" y="2020"/>
                </a:cxn>
                <a:cxn ang="0">
                  <a:pos x="432" y="1975"/>
                </a:cxn>
                <a:cxn ang="0">
                  <a:pos x="515" y="1925"/>
                </a:cxn>
                <a:cxn ang="0">
                  <a:pos x="576" y="1872"/>
                </a:cxn>
                <a:cxn ang="0">
                  <a:pos x="658" y="1788"/>
                </a:cxn>
                <a:cxn ang="0">
                  <a:pos x="767" y="1707"/>
                </a:cxn>
                <a:cxn ang="0">
                  <a:pos x="785" y="1592"/>
                </a:cxn>
                <a:cxn ang="0">
                  <a:pos x="827" y="1501"/>
                </a:cxn>
                <a:cxn ang="0">
                  <a:pos x="983" y="1287"/>
                </a:cxn>
                <a:cxn ang="0">
                  <a:pos x="1042" y="1436"/>
                </a:cxn>
                <a:cxn ang="0">
                  <a:pos x="892" y="1567"/>
                </a:cxn>
                <a:cxn ang="0">
                  <a:pos x="892" y="1617"/>
                </a:cxn>
                <a:cxn ang="0">
                  <a:pos x="1000" y="1550"/>
                </a:cxn>
                <a:cxn ang="0">
                  <a:pos x="1088" y="1509"/>
                </a:cxn>
                <a:cxn ang="0">
                  <a:pos x="1066" y="1448"/>
                </a:cxn>
                <a:cxn ang="0">
                  <a:pos x="1115" y="1405"/>
                </a:cxn>
                <a:cxn ang="0">
                  <a:pos x="1168" y="1454"/>
                </a:cxn>
                <a:cxn ang="0">
                  <a:pos x="1263" y="1481"/>
                </a:cxn>
                <a:cxn ang="0">
                  <a:pos x="1383" y="1528"/>
                </a:cxn>
                <a:cxn ang="0">
                  <a:pos x="1574" y="1540"/>
                </a:cxn>
                <a:cxn ang="0">
                  <a:pos x="1564" y="1570"/>
                </a:cxn>
                <a:cxn ang="0">
                  <a:pos x="1628" y="1599"/>
                </a:cxn>
              </a:cxnLst>
              <a:rect l="0" t="0" r="r" b="b"/>
              <a:pathLst>
                <a:path w="1638" h="2054">
                  <a:moveTo>
                    <a:pt x="1486" y="1466"/>
                  </a:moveTo>
                  <a:lnTo>
                    <a:pt x="1486" y="1356"/>
                  </a:lnTo>
                  <a:lnTo>
                    <a:pt x="1486" y="1249"/>
                  </a:lnTo>
                  <a:lnTo>
                    <a:pt x="1486" y="1148"/>
                  </a:lnTo>
                  <a:lnTo>
                    <a:pt x="1486" y="1039"/>
                  </a:lnTo>
                  <a:lnTo>
                    <a:pt x="1486" y="915"/>
                  </a:lnTo>
                  <a:lnTo>
                    <a:pt x="1486" y="793"/>
                  </a:lnTo>
                  <a:lnTo>
                    <a:pt x="1486" y="678"/>
                  </a:lnTo>
                  <a:lnTo>
                    <a:pt x="1486" y="553"/>
                  </a:lnTo>
                  <a:lnTo>
                    <a:pt x="1486" y="409"/>
                  </a:lnTo>
                  <a:lnTo>
                    <a:pt x="1486" y="266"/>
                  </a:lnTo>
                  <a:lnTo>
                    <a:pt x="1484" y="263"/>
                  </a:lnTo>
                  <a:lnTo>
                    <a:pt x="1477" y="263"/>
                  </a:lnTo>
                  <a:lnTo>
                    <a:pt x="1475" y="270"/>
                  </a:lnTo>
                  <a:lnTo>
                    <a:pt x="1470" y="280"/>
                  </a:lnTo>
                  <a:lnTo>
                    <a:pt x="1467" y="276"/>
                  </a:lnTo>
                  <a:lnTo>
                    <a:pt x="1456" y="259"/>
                  </a:lnTo>
                  <a:lnTo>
                    <a:pt x="1429" y="248"/>
                  </a:lnTo>
                  <a:lnTo>
                    <a:pt x="1427" y="242"/>
                  </a:lnTo>
                  <a:lnTo>
                    <a:pt x="1408" y="232"/>
                  </a:lnTo>
                  <a:lnTo>
                    <a:pt x="1408" y="228"/>
                  </a:lnTo>
                  <a:lnTo>
                    <a:pt x="1403" y="221"/>
                  </a:lnTo>
                  <a:lnTo>
                    <a:pt x="1365" y="201"/>
                  </a:lnTo>
                  <a:lnTo>
                    <a:pt x="1361" y="205"/>
                  </a:lnTo>
                  <a:lnTo>
                    <a:pt x="1355" y="206"/>
                  </a:lnTo>
                  <a:lnTo>
                    <a:pt x="1350" y="202"/>
                  </a:lnTo>
                  <a:lnTo>
                    <a:pt x="1351" y="214"/>
                  </a:lnTo>
                  <a:lnTo>
                    <a:pt x="1349" y="220"/>
                  </a:lnTo>
                  <a:lnTo>
                    <a:pt x="1341" y="209"/>
                  </a:lnTo>
                  <a:lnTo>
                    <a:pt x="1335" y="205"/>
                  </a:lnTo>
                  <a:lnTo>
                    <a:pt x="1330" y="209"/>
                  </a:lnTo>
                  <a:lnTo>
                    <a:pt x="1303" y="214"/>
                  </a:lnTo>
                  <a:lnTo>
                    <a:pt x="1302" y="217"/>
                  </a:lnTo>
                  <a:lnTo>
                    <a:pt x="1290" y="225"/>
                  </a:lnTo>
                  <a:lnTo>
                    <a:pt x="1280" y="225"/>
                  </a:lnTo>
                  <a:lnTo>
                    <a:pt x="1273" y="217"/>
                  </a:lnTo>
                  <a:lnTo>
                    <a:pt x="1271" y="225"/>
                  </a:lnTo>
                  <a:lnTo>
                    <a:pt x="1252" y="223"/>
                  </a:lnTo>
                  <a:lnTo>
                    <a:pt x="1251" y="221"/>
                  </a:lnTo>
                  <a:lnTo>
                    <a:pt x="1253" y="215"/>
                  </a:lnTo>
                  <a:lnTo>
                    <a:pt x="1232" y="211"/>
                  </a:lnTo>
                  <a:lnTo>
                    <a:pt x="1222" y="201"/>
                  </a:lnTo>
                  <a:lnTo>
                    <a:pt x="1211" y="194"/>
                  </a:lnTo>
                  <a:lnTo>
                    <a:pt x="1178" y="194"/>
                  </a:lnTo>
                  <a:lnTo>
                    <a:pt x="1158" y="199"/>
                  </a:lnTo>
                  <a:lnTo>
                    <a:pt x="1128" y="183"/>
                  </a:lnTo>
                  <a:lnTo>
                    <a:pt x="1115" y="180"/>
                  </a:lnTo>
                  <a:lnTo>
                    <a:pt x="1107" y="172"/>
                  </a:lnTo>
                  <a:lnTo>
                    <a:pt x="1091" y="167"/>
                  </a:lnTo>
                  <a:lnTo>
                    <a:pt x="1074" y="166"/>
                  </a:lnTo>
                  <a:lnTo>
                    <a:pt x="1072" y="156"/>
                  </a:lnTo>
                  <a:lnTo>
                    <a:pt x="1054" y="152"/>
                  </a:lnTo>
                  <a:lnTo>
                    <a:pt x="1032" y="142"/>
                  </a:lnTo>
                  <a:lnTo>
                    <a:pt x="1010" y="142"/>
                  </a:lnTo>
                  <a:lnTo>
                    <a:pt x="1001" y="148"/>
                  </a:lnTo>
                  <a:lnTo>
                    <a:pt x="975" y="158"/>
                  </a:lnTo>
                  <a:lnTo>
                    <a:pt x="977" y="152"/>
                  </a:lnTo>
                  <a:lnTo>
                    <a:pt x="985" y="151"/>
                  </a:lnTo>
                  <a:lnTo>
                    <a:pt x="983" y="144"/>
                  </a:lnTo>
                  <a:lnTo>
                    <a:pt x="977" y="141"/>
                  </a:lnTo>
                  <a:lnTo>
                    <a:pt x="967" y="140"/>
                  </a:lnTo>
                  <a:lnTo>
                    <a:pt x="929" y="151"/>
                  </a:lnTo>
                  <a:lnTo>
                    <a:pt x="899" y="148"/>
                  </a:lnTo>
                  <a:lnTo>
                    <a:pt x="908" y="140"/>
                  </a:lnTo>
                  <a:lnTo>
                    <a:pt x="909" y="132"/>
                  </a:lnTo>
                  <a:lnTo>
                    <a:pt x="872" y="132"/>
                  </a:lnTo>
                  <a:lnTo>
                    <a:pt x="866" y="129"/>
                  </a:lnTo>
                  <a:lnTo>
                    <a:pt x="887" y="128"/>
                  </a:lnTo>
                  <a:lnTo>
                    <a:pt x="882" y="120"/>
                  </a:lnTo>
                  <a:lnTo>
                    <a:pt x="872" y="120"/>
                  </a:lnTo>
                  <a:lnTo>
                    <a:pt x="870" y="114"/>
                  </a:lnTo>
                  <a:lnTo>
                    <a:pt x="877" y="99"/>
                  </a:lnTo>
                  <a:lnTo>
                    <a:pt x="877" y="87"/>
                  </a:lnTo>
                  <a:lnTo>
                    <a:pt x="859" y="80"/>
                  </a:lnTo>
                  <a:lnTo>
                    <a:pt x="843" y="80"/>
                  </a:lnTo>
                  <a:lnTo>
                    <a:pt x="845" y="94"/>
                  </a:lnTo>
                  <a:lnTo>
                    <a:pt x="843" y="91"/>
                  </a:lnTo>
                  <a:lnTo>
                    <a:pt x="835" y="94"/>
                  </a:lnTo>
                  <a:lnTo>
                    <a:pt x="832" y="81"/>
                  </a:lnTo>
                  <a:lnTo>
                    <a:pt x="827" y="69"/>
                  </a:lnTo>
                  <a:lnTo>
                    <a:pt x="817" y="69"/>
                  </a:lnTo>
                  <a:lnTo>
                    <a:pt x="807" y="71"/>
                  </a:lnTo>
                  <a:lnTo>
                    <a:pt x="790" y="83"/>
                  </a:lnTo>
                  <a:lnTo>
                    <a:pt x="785" y="75"/>
                  </a:lnTo>
                  <a:lnTo>
                    <a:pt x="778" y="80"/>
                  </a:lnTo>
                  <a:lnTo>
                    <a:pt x="771" y="91"/>
                  </a:lnTo>
                  <a:lnTo>
                    <a:pt x="763" y="91"/>
                  </a:lnTo>
                  <a:lnTo>
                    <a:pt x="757" y="83"/>
                  </a:lnTo>
                  <a:lnTo>
                    <a:pt x="747" y="83"/>
                  </a:lnTo>
                  <a:lnTo>
                    <a:pt x="740" y="78"/>
                  </a:lnTo>
                  <a:lnTo>
                    <a:pt x="744" y="70"/>
                  </a:lnTo>
                  <a:lnTo>
                    <a:pt x="733" y="45"/>
                  </a:lnTo>
                  <a:lnTo>
                    <a:pt x="716" y="39"/>
                  </a:lnTo>
                  <a:lnTo>
                    <a:pt x="716" y="48"/>
                  </a:lnTo>
                  <a:lnTo>
                    <a:pt x="709" y="40"/>
                  </a:lnTo>
                  <a:lnTo>
                    <a:pt x="710" y="51"/>
                  </a:lnTo>
                  <a:lnTo>
                    <a:pt x="704" y="51"/>
                  </a:lnTo>
                  <a:lnTo>
                    <a:pt x="697" y="58"/>
                  </a:lnTo>
                  <a:lnTo>
                    <a:pt x="695" y="72"/>
                  </a:lnTo>
                  <a:lnTo>
                    <a:pt x="704" y="83"/>
                  </a:lnTo>
                  <a:lnTo>
                    <a:pt x="704" y="91"/>
                  </a:lnTo>
                  <a:lnTo>
                    <a:pt x="705" y="103"/>
                  </a:lnTo>
                  <a:lnTo>
                    <a:pt x="695" y="103"/>
                  </a:lnTo>
                  <a:lnTo>
                    <a:pt x="694" y="94"/>
                  </a:lnTo>
                  <a:lnTo>
                    <a:pt x="688" y="87"/>
                  </a:lnTo>
                  <a:lnTo>
                    <a:pt x="683" y="94"/>
                  </a:lnTo>
                  <a:lnTo>
                    <a:pt x="678" y="83"/>
                  </a:lnTo>
                  <a:lnTo>
                    <a:pt x="676" y="96"/>
                  </a:lnTo>
                  <a:lnTo>
                    <a:pt x="657" y="83"/>
                  </a:lnTo>
                  <a:lnTo>
                    <a:pt x="649" y="82"/>
                  </a:lnTo>
                  <a:lnTo>
                    <a:pt x="646" y="85"/>
                  </a:lnTo>
                  <a:lnTo>
                    <a:pt x="654" y="66"/>
                  </a:lnTo>
                  <a:lnTo>
                    <a:pt x="660" y="70"/>
                  </a:lnTo>
                  <a:lnTo>
                    <a:pt x="672" y="64"/>
                  </a:lnTo>
                  <a:lnTo>
                    <a:pt x="689" y="49"/>
                  </a:lnTo>
                  <a:lnTo>
                    <a:pt x="690" y="42"/>
                  </a:lnTo>
                  <a:lnTo>
                    <a:pt x="689" y="33"/>
                  </a:lnTo>
                  <a:lnTo>
                    <a:pt x="681" y="26"/>
                  </a:lnTo>
                  <a:lnTo>
                    <a:pt x="661" y="30"/>
                  </a:lnTo>
                  <a:lnTo>
                    <a:pt x="660" y="27"/>
                  </a:lnTo>
                  <a:lnTo>
                    <a:pt x="658" y="16"/>
                  </a:lnTo>
                  <a:lnTo>
                    <a:pt x="650" y="11"/>
                  </a:lnTo>
                  <a:lnTo>
                    <a:pt x="642" y="15"/>
                  </a:lnTo>
                  <a:lnTo>
                    <a:pt x="635" y="10"/>
                  </a:lnTo>
                  <a:lnTo>
                    <a:pt x="627" y="0"/>
                  </a:lnTo>
                  <a:lnTo>
                    <a:pt x="622" y="3"/>
                  </a:lnTo>
                  <a:lnTo>
                    <a:pt x="619" y="10"/>
                  </a:lnTo>
                  <a:lnTo>
                    <a:pt x="613" y="17"/>
                  </a:lnTo>
                  <a:lnTo>
                    <a:pt x="612" y="24"/>
                  </a:lnTo>
                  <a:lnTo>
                    <a:pt x="609" y="22"/>
                  </a:lnTo>
                  <a:lnTo>
                    <a:pt x="612" y="33"/>
                  </a:lnTo>
                  <a:lnTo>
                    <a:pt x="608" y="37"/>
                  </a:lnTo>
                  <a:lnTo>
                    <a:pt x="602" y="33"/>
                  </a:lnTo>
                  <a:lnTo>
                    <a:pt x="598" y="35"/>
                  </a:lnTo>
                  <a:lnTo>
                    <a:pt x="597" y="40"/>
                  </a:lnTo>
                  <a:lnTo>
                    <a:pt x="591" y="48"/>
                  </a:lnTo>
                  <a:lnTo>
                    <a:pt x="584" y="60"/>
                  </a:lnTo>
                  <a:lnTo>
                    <a:pt x="558" y="86"/>
                  </a:lnTo>
                  <a:lnTo>
                    <a:pt x="536" y="86"/>
                  </a:lnTo>
                  <a:lnTo>
                    <a:pt x="537" y="91"/>
                  </a:lnTo>
                  <a:lnTo>
                    <a:pt x="511" y="96"/>
                  </a:lnTo>
                  <a:lnTo>
                    <a:pt x="491" y="91"/>
                  </a:lnTo>
                  <a:lnTo>
                    <a:pt x="495" y="96"/>
                  </a:lnTo>
                  <a:lnTo>
                    <a:pt x="486" y="101"/>
                  </a:lnTo>
                  <a:lnTo>
                    <a:pt x="489" y="113"/>
                  </a:lnTo>
                  <a:lnTo>
                    <a:pt x="472" y="103"/>
                  </a:lnTo>
                  <a:lnTo>
                    <a:pt x="480" y="92"/>
                  </a:lnTo>
                  <a:lnTo>
                    <a:pt x="483" y="83"/>
                  </a:lnTo>
                  <a:lnTo>
                    <a:pt x="496" y="78"/>
                  </a:lnTo>
                  <a:lnTo>
                    <a:pt x="500" y="73"/>
                  </a:lnTo>
                  <a:lnTo>
                    <a:pt x="478" y="81"/>
                  </a:lnTo>
                  <a:lnTo>
                    <a:pt x="466" y="88"/>
                  </a:lnTo>
                  <a:lnTo>
                    <a:pt x="452" y="101"/>
                  </a:lnTo>
                  <a:lnTo>
                    <a:pt x="448" y="109"/>
                  </a:lnTo>
                  <a:lnTo>
                    <a:pt x="448" y="113"/>
                  </a:lnTo>
                  <a:lnTo>
                    <a:pt x="440" y="116"/>
                  </a:lnTo>
                  <a:lnTo>
                    <a:pt x="445" y="121"/>
                  </a:lnTo>
                  <a:lnTo>
                    <a:pt x="452" y="124"/>
                  </a:lnTo>
                  <a:lnTo>
                    <a:pt x="457" y="136"/>
                  </a:lnTo>
                  <a:lnTo>
                    <a:pt x="464" y="141"/>
                  </a:lnTo>
                  <a:lnTo>
                    <a:pt x="474" y="139"/>
                  </a:lnTo>
                  <a:lnTo>
                    <a:pt x="461" y="145"/>
                  </a:lnTo>
                  <a:lnTo>
                    <a:pt x="453" y="145"/>
                  </a:lnTo>
                  <a:lnTo>
                    <a:pt x="450" y="155"/>
                  </a:lnTo>
                  <a:lnTo>
                    <a:pt x="453" y="162"/>
                  </a:lnTo>
                  <a:lnTo>
                    <a:pt x="452" y="174"/>
                  </a:lnTo>
                  <a:lnTo>
                    <a:pt x="447" y="182"/>
                  </a:lnTo>
                  <a:lnTo>
                    <a:pt x="442" y="175"/>
                  </a:lnTo>
                  <a:lnTo>
                    <a:pt x="442" y="162"/>
                  </a:lnTo>
                  <a:lnTo>
                    <a:pt x="434" y="168"/>
                  </a:lnTo>
                  <a:lnTo>
                    <a:pt x="440" y="158"/>
                  </a:lnTo>
                  <a:lnTo>
                    <a:pt x="439" y="146"/>
                  </a:lnTo>
                  <a:lnTo>
                    <a:pt x="445" y="140"/>
                  </a:lnTo>
                  <a:lnTo>
                    <a:pt x="442" y="131"/>
                  </a:lnTo>
                  <a:lnTo>
                    <a:pt x="432" y="128"/>
                  </a:lnTo>
                  <a:lnTo>
                    <a:pt x="405" y="148"/>
                  </a:lnTo>
                  <a:lnTo>
                    <a:pt x="405" y="152"/>
                  </a:lnTo>
                  <a:lnTo>
                    <a:pt x="418" y="145"/>
                  </a:lnTo>
                  <a:lnTo>
                    <a:pt x="408" y="156"/>
                  </a:lnTo>
                  <a:lnTo>
                    <a:pt x="366" y="184"/>
                  </a:lnTo>
                  <a:lnTo>
                    <a:pt x="348" y="188"/>
                  </a:lnTo>
                  <a:lnTo>
                    <a:pt x="338" y="200"/>
                  </a:lnTo>
                  <a:lnTo>
                    <a:pt x="342" y="191"/>
                  </a:lnTo>
                  <a:lnTo>
                    <a:pt x="342" y="183"/>
                  </a:lnTo>
                  <a:lnTo>
                    <a:pt x="348" y="177"/>
                  </a:lnTo>
                  <a:lnTo>
                    <a:pt x="337" y="175"/>
                  </a:lnTo>
                  <a:lnTo>
                    <a:pt x="326" y="200"/>
                  </a:lnTo>
                  <a:lnTo>
                    <a:pt x="323" y="211"/>
                  </a:lnTo>
                  <a:lnTo>
                    <a:pt x="342" y="228"/>
                  </a:lnTo>
                  <a:lnTo>
                    <a:pt x="353" y="233"/>
                  </a:lnTo>
                  <a:lnTo>
                    <a:pt x="353" y="239"/>
                  </a:lnTo>
                  <a:lnTo>
                    <a:pt x="324" y="225"/>
                  </a:lnTo>
                  <a:lnTo>
                    <a:pt x="321" y="218"/>
                  </a:lnTo>
                  <a:lnTo>
                    <a:pt x="312" y="217"/>
                  </a:lnTo>
                  <a:lnTo>
                    <a:pt x="307" y="227"/>
                  </a:lnTo>
                  <a:lnTo>
                    <a:pt x="285" y="253"/>
                  </a:lnTo>
                  <a:lnTo>
                    <a:pt x="295" y="258"/>
                  </a:lnTo>
                  <a:lnTo>
                    <a:pt x="318" y="259"/>
                  </a:lnTo>
                  <a:lnTo>
                    <a:pt x="314" y="261"/>
                  </a:lnTo>
                  <a:lnTo>
                    <a:pt x="287" y="261"/>
                  </a:lnTo>
                  <a:lnTo>
                    <a:pt x="280" y="264"/>
                  </a:lnTo>
                  <a:lnTo>
                    <a:pt x="279" y="268"/>
                  </a:lnTo>
                  <a:lnTo>
                    <a:pt x="291" y="282"/>
                  </a:lnTo>
                  <a:lnTo>
                    <a:pt x="302" y="288"/>
                  </a:lnTo>
                  <a:lnTo>
                    <a:pt x="299" y="293"/>
                  </a:lnTo>
                  <a:lnTo>
                    <a:pt x="279" y="279"/>
                  </a:lnTo>
                  <a:lnTo>
                    <a:pt x="280" y="287"/>
                  </a:lnTo>
                  <a:lnTo>
                    <a:pt x="273" y="318"/>
                  </a:lnTo>
                  <a:lnTo>
                    <a:pt x="270" y="323"/>
                  </a:lnTo>
                  <a:lnTo>
                    <a:pt x="269" y="306"/>
                  </a:lnTo>
                  <a:lnTo>
                    <a:pt x="263" y="331"/>
                  </a:lnTo>
                  <a:lnTo>
                    <a:pt x="251" y="356"/>
                  </a:lnTo>
                  <a:lnTo>
                    <a:pt x="226" y="379"/>
                  </a:lnTo>
                  <a:lnTo>
                    <a:pt x="189" y="388"/>
                  </a:lnTo>
                  <a:lnTo>
                    <a:pt x="155" y="393"/>
                  </a:lnTo>
                  <a:lnTo>
                    <a:pt x="127" y="401"/>
                  </a:lnTo>
                  <a:lnTo>
                    <a:pt x="117" y="400"/>
                  </a:lnTo>
                  <a:lnTo>
                    <a:pt x="125" y="397"/>
                  </a:lnTo>
                  <a:lnTo>
                    <a:pt x="124" y="393"/>
                  </a:lnTo>
                  <a:lnTo>
                    <a:pt x="102" y="395"/>
                  </a:lnTo>
                  <a:lnTo>
                    <a:pt x="102" y="397"/>
                  </a:lnTo>
                  <a:lnTo>
                    <a:pt x="103" y="401"/>
                  </a:lnTo>
                  <a:lnTo>
                    <a:pt x="101" y="419"/>
                  </a:lnTo>
                  <a:lnTo>
                    <a:pt x="101" y="435"/>
                  </a:lnTo>
                  <a:lnTo>
                    <a:pt x="98" y="453"/>
                  </a:lnTo>
                  <a:lnTo>
                    <a:pt x="103" y="455"/>
                  </a:lnTo>
                  <a:lnTo>
                    <a:pt x="108" y="452"/>
                  </a:lnTo>
                  <a:lnTo>
                    <a:pt x="102" y="459"/>
                  </a:lnTo>
                  <a:lnTo>
                    <a:pt x="88" y="465"/>
                  </a:lnTo>
                  <a:lnTo>
                    <a:pt x="85" y="471"/>
                  </a:lnTo>
                  <a:lnTo>
                    <a:pt x="79" y="471"/>
                  </a:lnTo>
                  <a:lnTo>
                    <a:pt x="86" y="465"/>
                  </a:lnTo>
                  <a:lnTo>
                    <a:pt x="88" y="457"/>
                  </a:lnTo>
                  <a:lnTo>
                    <a:pt x="86" y="458"/>
                  </a:lnTo>
                  <a:lnTo>
                    <a:pt x="71" y="468"/>
                  </a:lnTo>
                  <a:lnTo>
                    <a:pt x="69" y="474"/>
                  </a:lnTo>
                  <a:lnTo>
                    <a:pt x="102" y="489"/>
                  </a:lnTo>
                  <a:lnTo>
                    <a:pt x="112" y="500"/>
                  </a:lnTo>
                  <a:lnTo>
                    <a:pt x="118" y="511"/>
                  </a:lnTo>
                  <a:lnTo>
                    <a:pt x="140" y="524"/>
                  </a:lnTo>
                  <a:lnTo>
                    <a:pt x="152" y="527"/>
                  </a:lnTo>
                  <a:lnTo>
                    <a:pt x="182" y="556"/>
                  </a:lnTo>
                  <a:lnTo>
                    <a:pt x="206" y="572"/>
                  </a:lnTo>
                  <a:lnTo>
                    <a:pt x="221" y="587"/>
                  </a:lnTo>
                  <a:lnTo>
                    <a:pt x="221" y="592"/>
                  </a:lnTo>
                  <a:lnTo>
                    <a:pt x="230" y="599"/>
                  </a:lnTo>
                  <a:lnTo>
                    <a:pt x="233" y="608"/>
                  </a:lnTo>
                  <a:lnTo>
                    <a:pt x="237" y="621"/>
                  </a:lnTo>
                  <a:lnTo>
                    <a:pt x="241" y="626"/>
                  </a:lnTo>
                  <a:lnTo>
                    <a:pt x="238" y="629"/>
                  </a:lnTo>
                  <a:lnTo>
                    <a:pt x="240" y="641"/>
                  </a:lnTo>
                  <a:lnTo>
                    <a:pt x="244" y="657"/>
                  </a:lnTo>
                  <a:lnTo>
                    <a:pt x="259" y="659"/>
                  </a:lnTo>
                  <a:lnTo>
                    <a:pt x="268" y="666"/>
                  </a:lnTo>
                  <a:lnTo>
                    <a:pt x="291" y="675"/>
                  </a:lnTo>
                  <a:lnTo>
                    <a:pt x="287" y="670"/>
                  </a:lnTo>
                  <a:lnTo>
                    <a:pt x="292" y="666"/>
                  </a:lnTo>
                  <a:lnTo>
                    <a:pt x="294" y="658"/>
                  </a:lnTo>
                  <a:lnTo>
                    <a:pt x="308" y="659"/>
                  </a:lnTo>
                  <a:lnTo>
                    <a:pt x="310" y="657"/>
                  </a:lnTo>
                  <a:lnTo>
                    <a:pt x="307" y="651"/>
                  </a:lnTo>
                  <a:lnTo>
                    <a:pt x="313" y="648"/>
                  </a:lnTo>
                  <a:lnTo>
                    <a:pt x="317" y="648"/>
                  </a:lnTo>
                  <a:lnTo>
                    <a:pt x="305" y="673"/>
                  </a:lnTo>
                  <a:lnTo>
                    <a:pt x="310" y="677"/>
                  </a:lnTo>
                  <a:lnTo>
                    <a:pt x="319" y="670"/>
                  </a:lnTo>
                  <a:lnTo>
                    <a:pt x="335" y="666"/>
                  </a:lnTo>
                  <a:lnTo>
                    <a:pt x="348" y="667"/>
                  </a:lnTo>
                  <a:lnTo>
                    <a:pt x="354" y="669"/>
                  </a:lnTo>
                  <a:lnTo>
                    <a:pt x="362" y="678"/>
                  </a:lnTo>
                  <a:lnTo>
                    <a:pt x="359" y="683"/>
                  </a:lnTo>
                  <a:lnTo>
                    <a:pt x="349" y="686"/>
                  </a:lnTo>
                  <a:lnTo>
                    <a:pt x="343" y="705"/>
                  </a:lnTo>
                  <a:lnTo>
                    <a:pt x="355" y="723"/>
                  </a:lnTo>
                  <a:lnTo>
                    <a:pt x="372" y="736"/>
                  </a:lnTo>
                  <a:lnTo>
                    <a:pt x="375" y="729"/>
                  </a:lnTo>
                  <a:lnTo>
                    <a:pt x="375" y="718"/>
                  </a:lnTo>
                  <a:lnTo>
                    <a:pt x="378" y="713"/>
                  </a:lnTo>
                  <a:lnTo>
                    <a:pt x="377" y="724"/>
                  </a:lnTo>
                  <a:lnTo>
                    <a:pt x="381" y="727"/>
                  </a:lnTo>
                  <a:lnTo>
                    <a:pt x="383" y="721"/>
                  </a:lnTo>
                  <a:lnTo>
                    <a:pt x="399" y="720"/>
                  </a:lnTo>
                  <a:lnTo>
                    <a:pt x="415" y="731"/>
                  </a:lnTo>
                  <a:lnTo>
                    <a:pt x="427" y="727"/>
                  </a:lnTo>
                  <a:lnTo>
                    <a:pt x="436" y="717"/>
                  </a:lnTo>
                  <a:lnTo>
                    <a:pt x="446" y="720"/>
                  </a:lnTo>
                  <a:lnTo>
                    <a:pt x="453" y="713"/>
                  </a:lnTo>
                  <a:lnTo>
                    <a:pt x="469" y="716"/>
                  </a:lnTo>
                  <a:lnTo>
                    <a:pt x="464" y="722"/>
                  </a:lnTo>
                  <a:lnTo>
                    <a:pt x="440" y="731"/>
                  </a:lnTo>
                  <a:lnTo>
                    <a:pt x="435" y="739"/>
                  </a:lnTo>
                  <a:lnTo>
                    <a:pt x="441" y="742"/>
                  </a:lnTo>
                  <a:lnTo>
                    <a:pt x="443" y="736"/>
                  </a:lnTo>
                  <a:lnTo>
                    <a:pt x="467" y="728"/>
                  </a:lnTo>
                  <a:lnTo>
                    <a:pt x="472" y="732"/>
                  </a:lnTo>
                  <a:lnTo>
                    <a:pt x="472" y="739"/>
                  </a:lnTo>
                  <a:lnTo>
                    <a:pt x="464" y="745"/>
                  </a:lnTo>
                  <a:lnTo>
                    <a:pt x="442" y="747"/>
                  </a:lnTo>
                  <a:lnTo>
                    <a:pt x="434" y="750"/>
                  </a:lnTo>
                  <a:lnTo>
                    <a:pt x="430" y="756"/>
                  </a:lnTo>
                  <a:lnTo>
                    <a:pt x="410" y="759"/>
                  </a:lnTo>
                  <a:lnTo>
                    <a:pt x="403" y="758"/>
                  </a:lnTo>
                  <a:lnTo>
                    <a:pt x="398" y="750"/>
                  </a:lnTo>
                  <a:lnTo>
                    <a:pt x="392" y="748"/>
                  </a:lnTo>
                  <a:lnTo>
                    <a:pt x="389" y="744"/>
                  </a:lnTo>
                  <a:lnTo>
                    <a:pt x="382" y="743"/>
                  </a:lnTo>
                  <a:lnTo>
                    <a:pt x="381" y="737"/>
                  </a:lnTo>
                  <a:lnTo>
                    <a:pt x="376" y="738"/>
                  </a:lnTo>
                  <a:lnTo>
                    <a:pt x="369" y="744"/>
                  </a:lnTo>
                  <a:lnTo>
                    <a:pt x="351" y="744"/>
                  </a:lnTo>
                  <a:lnTo>
                    <a:pt x="342" y="736"/>
                  </a:lnTo>
                  <a:lnTo>
                    <a:pt x="332" y="717"/>
                  </a:lnTo>
                  <a:lnTo>
                    <a:pt x="338" y="734"/>
                  </a:lnTo>
                  <a:lnTo>
                    <a:pt x="344" y="744"/>
                  </a:lnTo>
                  <a:lnTo>
                    <a:pt x="339" y="755"/>
                  </a:lnTo>
                  <a:lnTo>
                    <a:pt x="339" y="766"/>
                  </a:lnTo>
                  <a:lnTo>
                    <a:pt x="346" y="769"/>
                  </a:lnTo>
                  <a:lnTo>
                    <a:pt x="344" y="764"/>
                  </a:lnTo>
                  <a:lnTo>
                    <a:pt x="349" y="753"/>
                  </a:lnTo>
                  <a:lnTo>
                    <a:pt x="361" y="755"/>
                  </a:lnTo>
                  <a:lnTo>
                    <a:pt x="388" y="764"/>
                  </a:lnTo>
                  <a:lnTo>
                    <a:pt x="394" y="771"/>
                  </a:lnTo>
                  <a:lnTo>
                    <a:pt x="393" y="780"/>
                  </a:lnTo>
                  <a:lnTo>
                    <a:pt x="385" y="791"/>
                  </a:lnTo>
                  <a:lnTo>
                    <a:pt x="386" y="785"/>
                  </a:lnTo>
                  <a:lnTo>
                    <a:pt x="383" y="779"/>
                  </a:lnTo>
                  <a:lnTo>
                    <a:pt x="364" y="771"/>
                  </a:lnTo>
                  <a:lnTo>
                    <a:pt x="354" y="793"/>
                  </a:lnTo>
                  <a:lnTo>
                    <a:pt x="350" y="802"/>
                  </a:lnTo>
                  <a:lnTo>
                    <a:pt x="350" y="809"/>
                  </a:lnTo>
                  <a:lnTo>
                    <a:pt x="346" y="814"/>
                  </a:lnTo>
                  <a:lnTo>
                    <a:pt x="339" y="810"/>
                  </a:lnTo>
                  <a:lnTo>
                    <a:pt x="337" y="804"/>
                  </a:lnTo>
                  <a:lnTo>
                    <a:pt x="332" y="798"/>
                  </a:lnTo>
                  <a:lnTo>
                    <a:pt x="322" y="801"/>
                  </a:lnTo>
                  <a:lnTo>
                    <a:pt x="321" y="803"/>
                  </a:lnTo>
                  <a:lnTo>
                    <a:pt x="314" y="799"/>
                  </a:lnTo>
                  <a:lnTo>
                    <a:pt x="302" y="802"/>
                  </a:lnTo>
                  <a:lnTo>
                    <a:pt x="300" y="797"/>
                  </a:lnTo>
                  <a:lnTo>
                    <a:pt x="296" y="801"/>
                  </a:lnTo>
                  <a:lnTo>
                    <a:pt x="297" y="795"/>
                  </a:lnTo>
                  <a:lnTo>
                    <a:pt x="289" y="796"/>
                  </a:lnTo>
                  <a:lnTo>
                    <a:pt x="285" y="802"/>
                  </a:lnTo>
                  <a:lnTo>
                    <a:pt x="280" y="799"/>
                  </a:lnTo>
                  <a:lnTo>
                    <a:pt x="269" y="797"/>
                  </a:lnTo>
                  <a:lnTo>
                    <a:pt x="246" y="799"/>
                  </a:lnTo>
                  <a:lnTo>
                    <a:pt x="237" y="792"/>
                  </a:lnTo>
                  <a:lnTo>
                    <a:pt x="237" y="782"/>
                  </a:lnTo>
                  <a:lnTo>
                    <a:pt x="221" y="781"/>
                  </a:lnTo>
                  <a:lnTo>
                    <a:pt x="238" y="767"/>
                  </a:lnTo>
                  <a:lnTo>
                    <a:pt x="237" y="756"/>
                  </a:lnTo>
                  <a:lnTo>
                    <a:pt x="238" y="744"/>
                  </a:lnTo>
                  <a:lnTo>
                    <a:pt x="237" y="736"/>
                  </a:lnTo>
                  <a:lnTo>
                    <a:pt x="227" y="729"/>
                  </a:lnTo>
                  <a:lnTo>
                    <a:pt x="230" y="727"/>
                  </a:lnTo>
                  <a:lnTo>
                    <a:pt x="246" y="724"/>
                  </a:lnTo>
                  <a:lnTo>
                    <a:pt x="227" y="723"/>
                  </a:lnTo>
                  <a:lnTo>
                    <a:pt x="215" y="727"/>
                  </a:lnTo>
                  <a:lnTo>
                    <a:pt x="188" y="728"/>
                  </a:lnTo>
                  <a:lnTo>
                    <a:pt x="172" y="747"/>
                  </a:lnTo>
                  <a:lnTo>
                    <a:pt x="160" y="749"/>
                  </a:lnTo>
                  <a:lnTo>
                    <a:pt x="154" y="753"/>
                  </a:lnTo>
                  <a:lnTo>
                    <a:pt x="149" y="752"/>
                  </a:lnTo>
                  <a:lnTo>
                    <a:pt x="136" y="761"/>
                  </a:lnTo>
                  <a:lnTo>
                    <a:pt x="125" y="772"/>
                  </a:lnTo>
                  <a:lnTo>
                    <a:pt x="135" y="780"/>
                  </a:lnTo>
                  <a:lnTo>
                    <a:pt x="141" y="790"/>
                  </a:lnTo>
                  <a:lnTo>
                    <a:pt x="136" y="792"/>
                  </a:lnTo>
                  <a:lnTo>
                    <a:pt x="115" y="793"/>
                  </a:lnTo>
                  <a:lnTo>
                    <a:pt x="111" y="790"/>
                  </a:lnTo>
                  <a:lnTo>
                    <a:pt x="109" y="783"/>
                  </a:lnTo>
                  <a:lnTo>
                    <a:pt x="101" y="787"/>
                  </a:lnTo>
                  <a:lnTo>
                    <a:pt x="77" y="802"/>
                  </a:lnTo>
                  <a:lnTo>
                    <a:pt x="71" y="810"/>
                  </a:lnTo>
                  <a:lnTo>
                    <a:pt x="68" y="808"/>
                  </a:lnTo>
                  <a:lnTo>
                    <a:pt x="66" y="814"/>
                  </a:lnTo>
                  <a:lnTo>
                    <a:pt x="61" y="823"/>
                  </a:lnTo>
                  <a:lnTo>
                    <a:pt x="50" y="828"/>
                  </a:lnTo>
                  <a:lnTo>
                    <a:pt x="45" y="822"/>
                  </a:lnTo>
                  <a:lnTo>
                    <a:pt x="36" y="829"/>
                  </a:lnTo>
                  <a:lnTo>
                    <a:pt x="32" y="835"/>
                  </a:lnTo>
                  <a:lnTo>
                    <a:pt x="32" y="840"/>
                  </a:lnTo>
                  <a:lnTo>
                    <a:pt x="34" y="842"/>
                  </a:lnTo>
                  <a:lnTo>
                    <a:pt x="11" y="855"/>
                  </a:lnTo>
                  <a:lnTo>
                    <a:pt x="6" y="856"/>
                  </a:lnTo>
                  <a:lnTo>
                    <a:pt x="12" y="842"/>
                  </a:lnTo>
                  <a:lnTo>
                    <a:pt x="0" y="850"/>
                  </a:lnTo>
                  <a:lnTo>
                    <a:pt x="0" y="858"/>
                  </a:lnTo>
                  <a:lnTo>
                    <a:pt x="6" y="865"/>
                  </a:lnTo>
                  <a:lnTo>
                    <a:pt x="43" y="889"/>
                  </a:lnTo>
                  <a:lnTo>
                    <a:pt x="71" y="899"/>
                  </a:lnTo>
                  <a:lnTo>
                    <a:pt x="75" y="898"/>
                  </a:lnTo>
                  <a:lnTo>
                    <a:pt x="70" y="890"/>
                  </a:lnTo>
                  <a:lnTo>
                    <a:pt x="107" y="903"/>
                  </a:lnTo>
                  <a:lnTo>
                    <a:pt x="90" y="910"/>
                  </a:lnTo>
                  <a:lnTo>
                    <a:pt x="81" y="922"/>
                  </a:lnTo>
                  <a:lnTo>
                    <a:pt x="72" y="919"/>
                  </a:lnTo>
                  <a:lnTo>
                    <a:pt x="74" y="911"/>
                  </a:lnTo>
                  <a:lnTo>
                    <a:pt x="70" y="906"/>
                  </a:lnTo>
                  <a:lnTo>
                    <a:pt x="68" y="915"/>
                  </a:lnTo>
                  <a:lnTo>
                    <a:pt x="80" y="941"/>
                  </a:lnTo>
                  <a:lnTo>
                    <a:pt x="91" y="952"/>
                  </a:lnTo>
                  <a:lnTo>
                    <a:pt x="91" y="963"/>
                  </a:lnTo>
                  <a:lnTo>
                    <a:pt x="88" y="976"/>
                  </a:lnTo>
                  <a:lnTo>
                    <a:pt x="100" y="990"/>
                  </a:lnTo>
                  <a:lnTo>
                    <a:pt x="104" y="991"/>
                  </a:lnTo>
                  <a:lnTo>
                    <a:pt x="108" y="996"/>
                  </a:lnTo>
                  <a:lnTo>
                    <a:pt x="150" y="1005"/>
                  </a:lnTo>
                  <a:lnTo>
                    <a:pt x="160" y="1003"/>
                  </a:lnTo>
                  <a:lnTo>
                    <a:pt x="179" y="1013"/>
                  </a:lnTo>
                  <a:lnTo>
                    <a:pt x="210" y="997"/>
                  </a:lnTo>
                  <a:lnTo>
                    <a:pt x="231" y="1001"/>
                  </a:lnTo>
                  <a:lnTo>
                    <a:pt x="247" y="996"/>
                  </a:lnTo>
                  <a:lnTo>
                    <a:pt x="263" y="1003"/>
                  </a:lnTo>
                  <a:lnTo>
                    <a:pt x="275" y="1017"/>
                  </a:lnTo>
                  <a:lnTo>
                    <a:pt x="278" y="1013"/>
                  </a:lnTo>
                  <a:lnTo>
                    <a:pt x="279" y="1003"/>
                  </a:lnTo>
                  <a:lnTo>
                    <a:pt x="270" y="1001"/>
                  </a:lnTo>
                  <a:lnTo>
                    <a:pt x="263" y="995"/>
                  </a:lnTo>
                  <a:lnTo>
                    <a:pt x="260" y="990"/>
                  </a:lnTo>
                  <a:lnTo>
                    <a:pt x="275" y="989"/>
                  </a:lnTo>
                  <a:lnTo>
                    <a:pt x="280" y="997"/>
                  </a:lnTo>
                  <a:lnTo>
                    <a:pt x="290" y="1005"/>
                  </a:lnTo>
                  <a:lnTo>
                    <a:pt x="294" y="1033"/>
                  </a:lnTo>
                  <a:lnTo>
                    <a:pt x="297" y="1033"/>
                  </a:lnTo>
                  <a:lnTo>
                    <a:pt x="303" y="1017"/>
                  </a:lnTo>
                  <a:lnTo>
                    <a:pt x="312" y="1002"/>
                  </a:lnTo>
                  <a:lnTo>
                    <a:pt x="324" y="990"/>
                  </a:lnTo>
                  <a:lnTo>
                    <a:pt x="330" y="981"/>
                  </a:lnTo>
                  <a:lnTo>
                    <a:pt x="351" y="971"/>
                  </a:lnTo>
                  <a:lnTo>
                    <a:pt x="350" y="964"/>
                  </a:lnTo>
                  <a:lnTo>
                    <a:pt x="365" y="970"/>
                  </a:lnTo>
                  <a:lnTo>
                    <a:pt x="371" y="969"/>
                  </a:lnTo>
                  <a:lnTo>
                    <a:pt x="377" y="962"/>
                  </a:lnTo>
                  <a:lnTo>
                    <a:pt x="389" y="954"/>
                  </a:lnTo>
                  <a:lnTo>
                    <a:pt x="400" y="968"/>
                  </a:lnTo>
                  <a:lnTo>
                    <a:pt x="405" y="970"/>
                  </a:lnTo>
                  <a:lnTo>
                    <a:pt x="405" y="984"/>
                  </a:lnTo>
                  <a:lnTo>
                    <a:pt x="400" y="995"/>
                  </a:lnTo>
                  <a:lnTo>
                    <a:pt x="394" y="1003"/>
                  </a:lnTo>
                  <a:lnTo>
                    <a:pt x="382" y="1008"/>
                  </a:lnTo>
                  <a:lnTo>
                    <a:pt x="373" y="1003"/>
                  </a:lnTo>
                  <a:lnTo>
                    <a:pt x="365" y="1003"/>
                  </a:lnTo>
                  <a:lnTo>
                    <a:pt x="365" y="1014"/>
                  </a:lnTo>
                  <a:lnTo>
                    <a:pt x="367" y="1021"/>
                  </a:lnTo>
                  <a:lnTo>
                    <a:pt x="372" y="1016"/>
                  </a:lnTo>
                  <a:lnTo>
                    <a:pt x="382" y="1019"/>
                  </a:lnTo>
                  <a:lnTo>
                    <a:pt x="387" y="1033"/>
                  </a:lnTo>
                  <a:lnTo>
                    <a:pt x="397" y="1052"/>
                  </a:lnTo>
                  <a:lnTo>
                    <a:pt x="396" y="1061"/>
                  </a:lnTo>
                  <a:lnTo>
                    <a:pt x="394" y="1065"/>
                  </a:lnTo>
                  <a:lnTo>
                    <a:pt x="400" y="1070"/>
                  </a:lnTo>
                  <a:lnTo>
                    <a:pt x="403" y="1077"/>
                  </a:lnTo>
                  <a:lnTo>
                    <a:pt x="404" y="1084"/>
                  </a:lnTo>
                  <a:lnTo>
                    <a:pt x="403" y="1098"/>
                  </a:lnTo>
                  <a:lnTo>
                    <a:pt x="394" y="1115"/>
                  </a:lnTo>
                  <a:lnTo>
                    <a:pt x="387" y="1125"/>
                  </a:lnTo>
                  <a:lnTo>
                    <a:pt x="380" y="1132"/>
                  </a:lnTo>
                  <a:lnTo>
                    <a:pt x="371" y="1135"/>
                  </a:lnTo>
                  <a:lnTo>
                    <a:pt x="360" y="1135"/>
                  </a:lnTo>
                  <a:lnTo>
                    <a:pt x="353" y="1140"/>
                  </a:lnTo>
                  <a:lnTo>
                    <a:pt x="344" y="1138"/>
                  </a:lnTo>
                  <a:lnTo>
                    <a:pt x="326" y="1143"/>
                  </a:lnTo>
                  <a:lnTo>
                    <a:pt x="322" y="1143"/>
                  </a:lnTo>
                  <a:lnTo>
                    <a:pt x="332" y="1132"/>
                  </a:lnTo>
                  <a:lnTo>
                    <a:pt x="330" y="1130"/>
                  </a:lnTo>
                  <a:lnTo>
                    <a:pt x="321" y="1131"/>
                  </a:lnTo>
                  <a:lnTo>
                    <a:pt x="317" y="1135"/>
                  </a:lnTo>
                  <a:lnTo>
                    <a:pt x="312" y="1147"/>
                  </a:lnTo>
                  <a:lnTo>
                    <a:pt x="303" y="1158"/>
                  </a:lnTo>
                  <a:lnTo>
                    <a:pt x="286" y="1174"/>
                  </a:lnTo>
                  <a:lnTo>
                    <a:pt x="280" y="1183"/>
                  </a:lnTo>
                  <a:lnTo>
                    <a:pt x="271" y="1186"/>
                  </a:lnTo>
                  <a:lnTo>
                    <a:pt x="260" y="1183"/>
                  </a:lnTo>
                  <a:lnTo>
                    <a:pt x="256" y="1179"/>
                  </a:lnTo>
                  <a:lnTo>
                    <a:pt x="240" y="1191"/>
                  </a:lnTo>
                  <a:lnTo>
                    <a:pt x="222" y="1197"/>
                  </a:lnTo>
                  <a:lnTo>
                    <a:pt x="219" y="1202"/>
                  </a:lnTo>
                  <a:lnTo>
                    <a:pt x="217" y="1207"/>
                  </a:lnTo>
                  <a:lnTo>
                    <a:pt x="220" y="1211"/>
                  </a:lnTo>
                  <a:lnTo>
                    <a:pt x="222" y="1219"/>
                  </a:lnTo>
                  <a:lnTo>
                    <a:pt x="219" y="1224"/>
                  </a:lnTo>
                  <a:lnTo>
                    <a:pt x="201" y="1221"/>
                  </a:lnTo>
                  <a:lnTo>
                    <a:pt x="190" y="1223"/>
                  </a:lnTo>
                  <a:lnTo>
                    <a:pt x="178" y="1237"/>
                  </a:lnTo>
                  <a:lnTo>
                    <a:pt x="174" y="1245"/>
                  </a:lnTo>
                  <a:lnTo>
                    <a:pt x="170" y="1243"/>
                  </a:lnTo>
                  <a:lnTo>
                    <a:pt x="162" y="1244"/>
                  </a:lnTo>
                  <a:lnTo>
                    <a:pt x="145" y="1266"/>
                  </a:lnTo>
                  <a:lnTo>
                    <a:pt x="142" y="1267"/>
                  </a:lnTo>
                  <a:lnTo>
                    <a:pt x="139" y="1271"/>
                  </a:lnTo>
                  <a:lnTo>
                    <a:pt x="138" y="1277"/>
                  </a:lnTo>
                  <a:lnTo>
                    <a:pt x="128" y="1299"/>
                  </a:lnTo>
                  <a:lnTo>
                    <a:pt x="127" y="1305"/>
                  </a:lnTo>
                  <a:lnTo>
                    <a:pt x="128" y="1323"/>
                  </a:lnTo>
                  <a:lnTo>
                    <a:pt x="125" y="1328"/>
                  </a:lnTo>
                  <a:lnTo>
                    <a:pt x="117" y="1330"/>
                  </a:lnTo>
                  <a:lnTo>
                    <a:pt x="111" y="1329"/>
                  </a:lnTo>
                  <a:lnTo>
                    <a:pt x="107" y="1330"/>
                  </a:lnTo>
                  <a:lnTo>
                    <a:pt x="107" y="1336"/>
                  </a:lnTo>
                  <a:lnTo>
                    <a:pt x="118" y="1345"/>
                  </a:lnTo>
                  <a:lnTo>
                    <a:pt x="115" y="1348"/>
                  </a:lnTo>
                  <a:lnTo>
                    <a:pt x="104" y="1351"/>
                  </a:lnTo>
                  <a:lnTo>
                    <a:pt x="102" y="1358"/>
                  </a:lnTo>
                  <a:lnTo>
                    <a:pt x="101" y="1366"/>
                  </a:lnTo>
                  <a:lnTo>
                    <a:pt x="104" y="1363"/>
                  </a:lnTo>
                  <a:lnTo>
                    <a:pt x="124" y="1360"/>
                  </a:lnTo>
                  <a:lnTo>
                    <a:pt x="131" y="1357"/>
                  </a:lnTo>
                  <a:lnTo>
                    <a:pt x="138" y="1351"/>
                  </a:lnTo>
                  <a:lnTo>
                    <a:pt x="156" y="1348"/>
                  </a:lnTo>
                  <a:lnTo>
                    <a:pt x="157" y="1352"/>
                  </a:lnTo>
                  <a:lnTo>
                    <a:pt x="151" y="1355"/>
                  </a:lnTo>
                  <a:lnTo>
                    <a:pt x="155" y="1358"/>
                  </a:lnTo>
                  <a:lnTo>
                    <a:pt x="134" y="1362"/>
                  </a:lnTo>
                  <a:lnTo>
                    <a:pt x="125" y="1366"/>
                  </a:lnTo>
                  <a:lnTo>
                    <a:pt x="119" y="1373"/>
                  </a:lnTo>
                  <a:lnTo>
                    <a:pt x="118" y="1378"/>
                  </a:lnTo>
                  <a:lnTo>
                    <a:pt x="133" y="1388"/>
                  </a:lnTo>
                  <a:lnTo>
                    <a:pt x="145" y="1378"/>
                  </a:lnTo>
                  <a:lnTo>
                    <a:pt x="151" y="1379"/>
                  </a:lnTo>
                  <a:lnTo>
                    <a:pt x="146" y="1385"/>
                  </a:lnTo>
                  <a:lnTo>
                    <a:pt x="144" y="1394"/>
                  </a:lnTo>
                  <a:lnTo>
                    <a:pt x="147" y="1405"/>
                  </a:lnTo>
                  <a:lnTo>
                    <a:pt x="151" y="1410"/>
                  </a:lnTo>
                  <a:lnTo>
                    <a:pt x="152" y="1417"/>
                  </a:lnTo>
                  <a:lnTo>
                    <a:pt x="156" y="1423"/>
                  </a:lnTo>
                  <a:lnTo>
                    <a:pt x="161" y="1427"/>
                  </a:lnTo>
                  <a:lnTo>
                    <a:pt x="165" y="1425"/>
                  </a:lnTo>
                  <a:lnTo>
                    <a:pt x="174" y="1411"/>
                  </a:lnTo>
                  <a:lnTo>
                    <a:pt x="176" y="1420"/>
                  </a:lnTo>
                  <a:lnTo>
                    <a:pt x="179" y="1422"/>
                  </a:lnTo>
                  <a:lnTo>
                    <a:pt x="193" y="1420"/>
                  </a:lnTo>
                  <a:lnTo>
                    <a:pt x="184" y="1436"/>
                  </a:lnTo>
                  <a:lnTo>
                    <a:pt x="197" y="1441"/>
                  </a:lnTo>
                  <a:lnTo>
                    <a:pt x="219" y="1446"/>
                  </a:lnTo>
                  <a:lnTo>
                    <a:pt x="230" y="1439"/>
                  </a:lnTo>
                  <a:lnTo>
                    <a:pt x="238" y="1439"/>
                  </a:lnTo>
                  <a:lnTo>
                    <a:pt x="242" y="1449"/>
                  </a:lnTo>
                  <a:lnTo>
                    <a:pt x="237" y="1457"/>
                  </a:lnTo>
                  <a:lnTo>
                    <a:pt x="220" y="1463"/>
                  </a:lnTo>
                  <a:lnTo>
                    <a:pt x="214" y="1474"/>
                  </a:lnTo>
                  <a:lnTo>
                    <a:pt x="203" y="1487"/>
                  </a:lnTo>
                  <a:lnTo>
                    <a:pt x="197" y="1497"/>
                  </a:lnTo>
                  <a:lnTo>
                    <a:pt x="194" y="1506"/>
                  </a:lnTo>
                  <a:lnTo>
                    <a:pt x="194" y="1514"/>
                  </a:lnTo>
                  <a:lnTo>
                    <a:pt x="204" y="1533"/>
                  </a:lnTo>
                  <a:lnTo>
                    <a:pt x="209" y="1534"/>
                  </a:lnTo>
                  <a:lnTo>
                    <a:pt x="216" y="1529"/>
                  </a:lnTo>
                  <a:lnTo>
                    <a:pt x="224" y="1527"/>
                  </a:lnTo>
                  <a:lnTo>
                    <a:pt x="226" y="1531"/>
                  </a:lnTo>
                  <a:lnTo>
                    <a:pt x="222" y="1535"/>
                  </a:lnTo>
                  <a:lnTo>
                    <a:pt x="224" y="1538"/>
                  </a:lnTo>
                  <a:lnTo>
                    <a:pt x="237" y="1538"/>
                  </a:lnTo>
                  <a:lnTo>
                    <a:pt x="235" y="1540"/>
                  </a:lnTo>
                  <a:lnTo>
                    <a:pt x="222" y="1541"/>
                  </a:lnTo>
                  <a:lnTo>
                    <a:pt x="215" y="1546"/>
                  </a:lnTo>
                  <a:lnTo>
                    <a:pt x="220" y="1554"/>
                  </a:lnTo>
                  <a:lnTo>
                    <a:pt x="232" y="1563"/>
                  </a:lnTo>
                  <a:lnTo>
                    <a:pt x="238" y="1563"/>
                  </a:lnTo>
                  <a:lnTo>
                    <a:pt x="243" y="1566"/>
                  </a:lnTo>
                  <a:lnTo>
                    <a:pt x="248" y="1565"/>
                  </a:lnTo>
                  <a:lnTo>
                    <a:pt x="254" y="1568"/>
                  </a:lnTo>
                  <a:lnTo>
                    <a:pt x="262" y="1567"/>
                  </a:lnTo>
                  <a:lnTo>
                    <a:pt x="269" y="1571"/>
                  </a:lnTo>
                  <a:lnTo>
                    <a:pt x="276" y="1571"/>
                  </a:lnTo>
                  <a:lnTo>
                    <a:pt x="278" y="1565"/>
                  </a:lnTo>
                  <a:lnTo>
                    <a:pt x="285" y="1559"/>
                  </a:lnTo>
                  <a:lnTo>
                    <a:pt x="301" y="1536"/>
                  </a:lnTo>
                  <a:lnTo>
                    <a:pt x="307" y="1519"/>
                  </a:lnTo>
                  <a:lnTo>
                    <a:pt x="313" y="1517"/>
                  </a:lnTo>
                  <a:lnTo>
                    <a:pt x="312" y="1512"/>
                  </a:lnTo>
                  <a:lnTo>
                    <a:pt x="305" y="1507"/>
                  </a:lnTo>
                  <a:lnTo>
                    <a:pt x="301" y="1496"/>
                  </a:lnTo>
                  <a:lnTo>
                    <a:pt x="318" y="1468"/>
                  </a:lnTo>
                  <a:lnTo>
                    <a:pt x="334" y="1457"/>
                  </a:lnTo>
                  <a:lnTo>
                    <a:pt x="342" y="1447"/>
                  </a:lnTo>
                  <a:lnTo>
                    <a:pt x="348" y="1442"/>
                  </a:lnTo>
                  <a:lnTo>
                    <a:pt x="361" y="1441"/>
                  </a:lnTo>
                  <a:lnTo>
                    <a:pt x="328" y="1471"/>
                  </a:lnTo>
                  <a:lnTo>
                    <a:pt x="312" y="1495"/>
                  </a:lnTo>
                  <a:lnTo>
                    <a:pt x="311" y="1501"/>
                  </a:lnTo>
                  <a:lnTo>
                    <a:pt x="312" y="1504"/>
                  </a:lnTo>
                  <a:lnTo>
                    <a:pt x="318" y="1509"/>
                  </a:lnTo>
                  <a:lnTo>
                    <a:pt x="321" y="1519"/>
                  </a:lnTo>
                  <a:lnTo>
                    <a:pt x="322" y="1528"/>
                  </a:lnTo>
                  <a:lnTo>
                    <a:pt x="326" y="1538"/>
                  </a:lnTo>
                  <a:lnTo>
                    <a:pt x="333" y="1546"/>
                  </a:lnTo>
                  <a:lnTo>
                    <a:pt x="343" y="1576"/>
                  </a:lnTo>
                  <a:lnTo>
                    <a:pt x="349" y="1583"/>
                  </a:lnTo>
                  <a:lnTo>
                    <a:pt x="349" y="1589"/>
                  </a:lnTo>
                  <a:lnTo>
                    <a:pt x="338" y="1604"/>
                  </a:lnTo>
                  <a:lnTo>
                    <a:pt x="337" y="1608"/>
                  </a:lnTo>
                  <a:lnTo>
                    <a:pt x="333" y="1609"/>
                  </a:lnTo>
                  <a:lnTo>
                    <a:pt x="332" y="1617"/>
                  </a:lnTo>
                  <a:lnTo>
                    <a:pt x="338" y="1631"/>
                  </a:lnTo>
                  <a:lnTo>
                    <a:pt x="343" y="1627"/>
                  </a:lnTo>
                  <a:lnTo>
                    <a:pt x="350" y="1627"/>
                  </a:lnTo>
                  <a:lnTo>
                    <a:pt x="356" y="1631"/>
                  </a:lnTo>
                  <a:lnTo>
                    <a:pt x="351" y="1633"/>
                  </a:lnTo>
                  <a:lnTo>
                    <a:pt x="345" y="1641"/>
                  </a:lnTo>
                  <a:lnTo>
                    <a:pt x="346" y="1657"/>
                  </a:lnTo>
                  <a:lnTo>
                    <a:pt x="351" y="1657"/>
                  </a:lnTo>
                  <a:lnTo>
                    <a:pt x="355" y="1660"/>
                  </a:lnTo>
                  <a:lnTo>
                    <a:pt x="351" y="1662"/>
                  </a:lnTo>
                  <a:lnTo>
                    <a:pt x="342" y="1673"/>
                  </a:lnTo>
                  <a:lnTo>
                    <a:pt x="333" y="1673"/>
                  </a:lnTo>
                  <a:lnTo>
                    <a:pt x="326" y="1680"/>
                  </a:lnTo>
                  <a:lnTo>
                    <a:pt x="345" y="1683"/>
                  </a:lnTo>
                  <a:lnTo>
                    <a:pt x="357" y="1676"/>
                  </a:lnTo>
                  <a:lnTo>
                    <a:pt x="366" y="1664"/>
                  </a:lnTo>
                  <a:lnTo>
                    <a:pt x="373" y="1662"/>
                  </a:lnTo>
                  <a:lnTo>
                    <a:pt x="388" y="1649"/>
                  </a:lnTo>
                  <a:lnTo>
                    <a:pt x="399" y="1649"/>
                  </a:lnTo>
                  <a:lnTo>
                    <a:pt x="413" y="1637"/>
                  </a:lnTo>
                  <a:lnTo>
                    <a:pt x="426" y="1611"/>
                  </a:lnTo>
                  <a:lnTo>
                    <a:pt x="429" y="1620"/>
                  </a:lnTo>
                  <a:lnTo>
                    <a:pt x="429" y="1630"/>
                  </a:lnTo>
                  <a:lnTo>
                    <a:pt x="425" y="1635"/>
                  </a:lnTo>
                  <a:lnTo>
                    <a:pt x="425" y="1642"/>
                  </a:lnTo>
                  <a:lnTo>
                    <a:pt x="426" y="1648"/>
                  </a:lnTo>
                  <a:lnTo>
                    <a:pt x="432" y="1654"/>
                  </a:lnTo>
                  <a:lnTo>
                    <a:pt x="436" y="1653"/>
                  </a:lnTo>
                  <a:lnTo>
                    <a:pt x="440" y="1659"/>
                  </a:lnTo>
                  <a:lnTo>
                    <a:pt x="446" y="1662"/>
                  </a:lnTo>
                  <a:lnTo>
                    <a:pt x="456" y="1653"/>
                  </a:lnTo>
                  <a:lnTo>
                    <a:pt x="458" y="1648"/>
                  </a:lnTo>
                  <a:lnTo>
                    <a:pt x="461" y="1652"/>
                  </a:lnTo>
                  <a:lnTo>
                    <a:pt x="466" y="1652"/>
                  </a:lnTo>
                  <a:lnTo>
                    <a:pt x="464" y="1658"/>
                  </a:lnTo>
                  <a:lnTo>
                    <a:pt x="470" y="1662"/>
                  </a:lnTo>
                  <a:lnTo>
                    <a:pt x="477" y="1670"/>
                  </a:lnTo>
                  <a:lnTo>
                    <a:pt x="491" y="1699"/>
                  </a:lnTo>
                  <a:lnTo>
                    <a:pt x="498" y="1703"/>
                  </a:lnTo>
                  <a:lnTo>
                    <a:pt x="501" y="1702"/>
                  </a:lnTo>
                  <a:lnTo>
                    <a:pt x="509" y="1694"/>
                  </a:lnTo>
                  <a:lnTo>
                    <a:pt x="509" y="1678"/>
                  </a:lnTo>
                  <a:lnTo>
                    <a:pt x="504" y="1668"/>
                  </a:lnTo>
                  <a:lnTo>
                    <a:pt x="506" y="1664"/>
                  </a:lnTo>
                  <a:lnTo>
                    <a:pt x="511" y="1654"/>
                  </a:lnTo>
                  <a:lnTo>
                    <a:pt x="520" y="1647"/>
                  </a:lnTo>
                  <a:lnTo>
                    <a:pt x="522" y="1641"/>
                  </a:lnTo>
                  <a:lnTo>
                    <a:pt x="526" y="1640"/>
                  </a:lnTo>
                  <a:lnTo>
                    <a:pt x="526" y="1647"/>
                  </a:lnTo>
                  <a:lnTo>
                    <a:pt x="522" y="1660"/>
                  </a:lnTo>
                  <a:lnTo>
                    <a:pt x="538" y="1676"/>
                  </a:lnTo>
                  <a:lnTo>
                    <a:pt x="548" y="1679"/>
                  </a:lnTo>
                  <a:lnTo>
                    <a:pt x="572" y="1667"/>
                  </a:lnTo>
                  <a:lnTo>
                    <a:pt x="590" y="1653"/>
                  </a:lnTo>
                  <a:lnTo>
                    <a:pt x="607" y="1636"/>
                  </a:lnTo>
                  <a:lnTo>
                    <a:pt x="619" y="1629"/>
                  </a:lnTo>
                  <a:lnTo>
                    <a:pt x="620" y="1632"/>
                  </a:lnTo>
                  <a:lnTo>
                    <a:pt x="606" y="1658"/>
                  </a:lnTo>
                  <a:lnTo>
                    <a:pt x="599" y="1663"/>
                  </a:lnTo>
                  <a:lnTo>
                    <a:pt x="603" y="1664"/>
                  </a:lnTo>
                  <a:lnTo>
                    <a:pt x="603" y="1667"/>
                  </a:lnTo>
                  <a:lnTo>
                    <a:pt x="595" y="1679"/>
                  </a:lnTo>
                  <a:lnTo>
                    <a:pt x="584" y="1686"/>
                  </a:lnTo>
                  <a:lnTo>
                    <a:pt x="579" y="1713"/>
                  </a:lnTo>
                  <a:lnTo>
                    <a:pt x="588" y="1714"/>
                  </a:lnTo>
                  <a:lnTo>
                    <a:pt x="575" y="1729"/>
                  </a:lnTo>
                  <a:lnTo>
                    <a:pt x="570" y="1760"/>
                  </a:lnTo>
                  <a:lnTo>
                    <a:pt x="569" y="1775"/>
                  </a:lnTo>
                  <a:lnTo>
                    <a:pt x="566" y="1783"/>
                  </a:lnTo>
                  <a:lnTo>
                    <a:pt x="560" y="1792"/>
                  </a:lnTo>
                  <a:lnTo>
                    <a:pt x="549" y="1814"/>
                  </a:lnTo>
                  <a:lnTo>
                    <a:pt x="545" y="1810"/>
                  </a:lnTo>
                  <a:lnTo>
                    <a:pt x="541" y="1812"/>
                  </a:lnTo>
                  <a:lnTo>
                    <a:pt x="538" y="1819"/>
                  </a:lnTo>
                  <a:lnTo>
                    <a:pt x="525" y="1837"/>
                  </a:lnTo>
                  <a:lnTo>
                    <a:pt x="522" y="1837"/>
                  </a:lnTo>
                  <a:lnTo>
                    <a:pt x="518" y="1846"/>
                  </a:lnTo>
                  <a:lnTo>
                    <a:pt x="516" y="1858"/>
                  </a:lnTo>
                  <a:lnTo>
                    <a:pt x="512" y="1866"/>
                  </a:lnTo>
                  <a:lnTo>
                    <a:pt x="506" y="1863"/>
                  </a:lnTo>
                  <a:lnTo>
                    <a:pt x="502" y="1867"/>
                  </a:lnTo>
                  <a:lnTo>
                    <a:pt x="498" y="1863"/>
                  </a:lnTo>
                  <a:lnTo>
                    <a:pt x="484" y="1877"/>
                  </a:lnTo>
                  <a:lnTo>
                    <a:pt x="472" y="1879"/>
                  </a:lnTo>
                  <a:lnTo>
                    <a:pt x="456" y="1891"/>
                  </a:lnTo>
                  <a:lnTo>
                    <a:pt x="451" y="1890"/>
                  </a:lnTo>
                  <a:lnTo>
                    <a:pt x="431" y="1910"/>
                  </a:lnTo>
                  <a:lnTo>
                    <a:pt x="423" y="1925"/>
                  </a:lnTo>
                  <a:lnTo>
                    <a:pt x="416" y="1932"/>
                  </a:lnTo>
                  <a:lnTo>
                    <a:pt x="414" y="1939"/>
                  </a:lnTo>
                  <a:lnTo>
                    <a:pt x="412" y="1952"/>
                  </a:lnTo>
                  <a:lnTo>
                    <a:pt x="410" y="1953"/>
                  </a:lnTo>
                  <a:lnTo>
                    <a:pt x="424" y="1958"/>
                  </a:lnTo>
                  <a:lnTo>
                    <a:pt x="427" y="1964"/>
                  </a:lnTo>
                  <a:lnTo>
                    <a:pt x="418" y="1963"/>
                  </a:lnTo>
                  <a:lnTo>
                    <a:pt x="412" y="1958"/>
                  </a:lnTo>
                  <a:lnTo>
                    <a:pt x="404" y="1955"/>
                  </a:lnTo>
                  <a:lnTo>
                    <a:pt x="403" y="1960"/>
                  </a:lnTo>
                  <a:lnTo>
                    <a:pt x="399" y="1963"/>
                  </a:lnTo>
                  <a:lnTo>
                    <a:pt x="394" y="1960"/>
                  </a:lnTo>
                  <a:lnTo>
                    <a:pt x="389" y="1953"/>
                  </a:lnTo>
                  <a:lnTo>
                    <a:pt x="393" y="1948"/>
                  </a:lnTo>
                  <a:lnTo>
                    <a:pt x="393" y="1943"/>
                  </a:lnTo>
                  <a:lnTo>
                    <a:pt x="383" y="1945"/>
                  </a:lnTo>
                  <a:lnTo>
                    <a:pt x="375" y="1942"/>
                  </a:lnTo>
                  <a:lnTo>
                    <a:pt x="370" y="1943"/>
                  </a:lnTo>
                  <a:lnTo>
                    <a:pt x="365" y="1947"/>
                  </a:lnTo>
                  <a:lnTo>
                    <a:pt x="349" y="1953"/>
                  </a:lnTo>
                  <a:lnTo>
                    <a:pt x="326" y="1968"/>
                  </a:lnTo>
                  <a:lnTo>
                    <a:pt x="310" y="1982"/>
                  </a:lnTo>
                  <a:lnTo>
                    <a:pt x="303" y="1992"/>
                  </a:lnTo>
                  <a:lnTo>
                    <a:pt x="301" y="1995"/>
                  </a:lnTo>
                  <a:lnTo>
                    <a:pt x="300" y="1997"/>
                  </a:lnTo>
                  <a:lnTo>
                    <a:pt x="300" y="2006"/>
                  </a:lnTo>
                  <a:lnTo>
                    <a:pt x="286" y="2013"/>
                  </a:lnTo>
                  <a:lnTo>
                    <a:pt x="286" y="2018"/>
                  </a:lnTo>
                  <a:lnTo>
                    <a:pt x="281" y="2022"/>
                  </a:lnTo>
                  <a:lnTo>
                    <a:pt x="276" y="2018"/>
                  </a:lnTo>
                  <a:lnTo>
                    <a:pt x="274" y="2018"/>
                  </a:lnTo>
                  <a:lnTo>
                    <a:pt x="270" y="2022"/>
                  </a:lnTo>
                  <a:lnTo>
                    <a:pt x="263" y="2026"/>
                  </a:lnTo>
                  <a:lnTo>
                    <a:pt x="258" y="2028"/>
                  </a:lnTo>
                  <a:lnTo>
                    <a:pt x="252" y="2031"/>
                  </a:lnTo>
                  <a:lnTo>
                    <a:pt x="252" y="2033"/>
                  </a:lnTo>
                  <a:lnTo>
                    <a:pt x="257" y="2033"/>
                  </a:lnTo>
                  <a:lnTo>
                    <a:pt x="260" y="2042"/>
                  </a:lnTo>
                  <a:lnTo>
                    <a:pt x="259" y="2054"/>
                  </a:lnTo>
                  <a:lnTo>
                    <a:pt x="263" y="2054"/>
                  </a:lnTo>
                  <a:lnTo>
                    <a:pt x="269" y="2050"/>
                  </a:lnTo>
                  <a:lnTo>
                    <a:pt x="271" y="2044"/>
                  </a:lnTo>
                  <a:lnTo>
                    <a:pt x="269" y="2031"/>
                  </a:lnTo>
                  <a:lnTo>
                    <a:pt x="274" y="2031"/>
                  </a:lnTo>
                  <a:lnTo>
                    <a:pt x="278" y="2040"/>
                  </a:lnTo>
                  <a:lnTo>
                    <a:pt x="284" y="2045"/>
                  </a:lnTo>
                  <a:lnTo>
                    <a:pt x="301" y="2038"/>
                  </a:lnTo>
                  <a:lnTo>
                    <a:pt x="297" y="2019"/>
                  </a:lnTo>
                  <a:lnTo>
                    <a:pt x="299" y="2017"/>
                  </a:lnTo>
                  <a:lnTo>
                    <a:pt x="305" y="2023"/>
                  </a:lnTo>
                  <a:lnTo>
                    <a:pt x="307" y="2028"/>
                  </a:lnTo>
                  <a:lnTo>
                    <a:pt x="306" y="2034"/>
                  </a:lnTo>
                  <a:lnTo>
                    <a:pt x="312" y="2034"/>
                  </a:lnTo>
                  <a:lnTo>
                    <a:pt x="316" y="2036"/>
                  </a:lnTo>
                  <a:lnTo>
                    <a:pt x="322" y="2033"/>
                  </a:lnTo>
                  <a:lnTo>
                    <a:pt x="324" y="2029"/>
                  </a:lnTo>
                  <a:lnTo>
                    <a:pt x="328" y="2031"/>
                  </a:lnTo>
                  <a:lnTo>
                    <a:pt x="332" y="2028"/>
                  </a:lnTo>
                  <a:lnTo>
                    <a:pt x="334" y="2020"/>
                  </a:lnTo>
                  <a:lnTo>
                    <a:pt x="342" y="2013"/>
                  </a:lnTo>
                  <a:lnTo>
                    <a:pt x="344" y="2001"/>
                  </a:lnTo>
                  <a:lnTo>
                    <a:pt x="349" y="1987"/>
                  </a:lnTo>
                  <a:lnTo>
                    <a:pt x="356" y="1982"/>
                  </a:lnTo>
                  <a:lnTo>
                    <a:pt x="364" y="1981"/>
                  </a:lnTo>
                  <a:lnTo>
                    <a:pt x="365" y="1992"/>
                  </a:lnTo>
                  <a:lnTo>
                    <a:pt x="357" y="2001"/>
                  </a:lnTo>
                  <a:lnTo>
                    <a:pt x="360" y="2006"/>
                  </a:lnTo>
                  <a:lnTo>
                    <a:pt x="373" y="2002"/>
                  </a:lnTo>
                  <a:lnTo>
                    <a:pt x="388" y="1993"/>
                  </a:lnTo>
                  <a:lnTo>
                    <a:pt x="402" y="1996"/>
                  </a:lnTo>
                  <a:lnTo>
                    <a:pt x="402" y="1990"/>
                  </a:lnTo>
                  <a:lnTo>
                    <a:pt x="404" y="1988"/>
                  </a:lnTo>
                  <a:lnTo>
                    <a:pt x="405" y="1983"/>
                  </a:lnTo>
                  <a:lnTo>
                    <a:pt x="413" y="1991"/>
                  </a:lnTo>
                  <a:lnTo>
                    <a:pt x="418" y="1982"/>
                  </a:lnTo>
                  <a:lnTo>
                    <a:pt x="419" y="1980"/>
                  </a:lnTo>
                  <a:lnTo>
                    <a:pt x="423" y="1976"/>
                  </a:lnTo>
                  <a:lnTo>
                    <a:pt x="432" y="1975"/>
                  </a:lnTo>
                  <a:lnTo>
                    <a:pt x="436" y="1969"/>
                  </a:lnTo>
                  <a:lnTo>
                    <a:pt x="441" y="1966"/>
                  </a:lnTo>
                  <a:lnTo>
                    <a:pt x="446" y="1966"/>
                  </a:lnTo>
                  <a:lnTo>
                    <a:pt x="450" y="1961"/>
                  </a:lnTo>
                  <a:lnTo>
                    <a:pt x="457" y="1961"/>
                  </a:lnTo>
                  <a:lnTo>
                    <a:pt x="459" y="1968"/>
                  </a:lnTo>
                  <a:lnTo>
                    <a:pt x="459" y="1979"/>
                  </a:lnTo>
                  <a:lnTo>
                    <a:pt x="458" y="1986"/>
                  </a:lnTo>
                  <a:lnTo>
                    <a:pt x="459" y="1987"/>
                  </a:lnTo>
                  <a:lnTo>
                    <a:pt x="468" y="1969"/>
                  </a:lnTo>
                  <a:lnTo>
                    <a:pt x="470" y="1955"/>
                  </a:lnTo>
                  <a:lnTo>
                    <a:pt x="473" y="1958"/>
                  </a:lnTo>
                  <a:lnTo>
                    <a:pt x="478" y="1958"/>
                  </a:lnTo>
                  <a:lnTo>
                    <a:pt x="495" y="1954"/>
                  </a:lnTo>
                  <a:lnTo>
                    <a:pt x="506" y="1945"/>
                  </a:lnTo>
                  <a:lnTo>
                    <a:pt x="512" y="1945"/>
                  </a:lnTo>
                  <a:lnTo>
                    <a:pt x="516" y="1941"/>
                  </a:lnTo>
                  <a:lnTo>
                    <a:pt x="515" y="1931"/>
                  </a:lnTo>
                  <a:lnTo>
                    <a:pt x="515" y="1925"/>
                  </a:lnTo>
                  <a:lnTo>
                    <a:pt x="506" y="1922"/>
                  </a:lnTo>
                  <a:lnTo>
                    <a:pt x="498" y="1915"/>
                  </a:lnTo>
                  <a:lnTo>
                    <a:pt x="493" y="1907"/>
                  </a:lnTo>
                  <a:lnTo>
                    <a:pt x="490" y="1898"/>
                  </a:lnTo>
                  <a:lnTo>
                    <a:pt x="495" y="1898"/>
                  </a:lnTo>
                  <a:lnTo>
                    <a:pt x="499" y="1909"/>
                  </a:lnTo>
                  <a:lnTo>
                    <a:pt x="504" y="1915"/>
                  </a:lnTo>
                  <a:lnTo>
                    <a:pt x="513" y="1916"/>
                  </a:lnTo>
                  <a:lnTo>
                    <a:pt x="528" y="1902"/>
                  </a:lnTo>
                  <a:lnTo>
                    <a:pt x="538" y="1899"/>
                  </a:lnTo>
                  <a:lnTo>
                    <a:pt x="556" y="1899"/>
                  </a:lnTo>
                  <a:lnTo>
                    <a:pt x="560" y="1890"/>
                  </a:lnTo>
                  <a:lnTo>
                    <a:pt x="558" y="1889"/>
                  </a:lnTo>
                  <a:lnTo>
                    <a:pt x="548" y="1891"/>
                  </a:lnTo>
                  <a:lnTo>
                    <a:pt x="552" y="1886"/>
                  </a:lnTo>
                  <a:lnTo>
                    <a:pt x="564" y="1879"/>
                  </a:lnTo>
                  <a:lnTo>
                    <a:pt x="569" y="1884"/>
                  </a:lnTo>
                  <a:lnTo>
                    <a:pt x="577" y="1884"/>
                  </a:lnTo>
                  <a:lnTo>
                    <a:pt x="576" y="1872"/>
                  </a:lnTo>
                  <a:lnTo>
                    <a:pt x="577" y="1864"/>
                  </a:lnTo>
                  <a:lnTo>
                    <a:pt x="584" y="1862"/>
                  </a:lnTo>
                  <a:lnTo>
                    <a:pt x="596" y="1867"/>
                  </a:lnTo>
                  <a:lnTo>
                    <a:pt x="609" y="1855"/>
                  </a:lnTo>
                  <a:lnTo>
                    <a:pt x="611" y="1850"/>
                  </a:lnTo>
                  <a:lnTo>
                    <a:pt x="615" y="1851"/>
                  </a:lnTo>
                  <a:lnTo>
                    <a:pt x="618" y="1848"/>
                  </a:lnTo>
                  <a:lnTo>
                    <a:pt x="619" y="1843"/>
                  </a:lnTo>
                  <a:lnTo>
                    <a:pt x="625" y="1847"/>
                  </a:lnTo>
                  <a:lnTo>
                    <a:pt x="627" y="1843"/>
                  </a:lnTo>
                  <a:lnTo>
                    <a:pt x="634" y="1839"/>
                  </a:lnTo>
                  <a:lnTo>
                    <a:pt x="639" y="1831"/>
                  </a:lnTo>
                  <a:lnTo>
                    <a:pt x="639" y="1818"/>
                  </a:lnTo>
                  <a:lnTo>
                    <a:pt x="633" y="1818"/>
                  </a:lnTo>
                  <a:lnTo>
                    <a:pt x="630" y="1815"/>
                  </a:lnTo>
                  <a:lnTo>
                    <a:pt x="635" y="1809"/>
                  </a:lnTo>
                  <a:lnTo>
                    <a:pt x="652" y="1797"/>
                  </a:lnTo>
                  <a:lnTo>
                    <a:pt x="655" y="1800"/>
                  </a:lnTo>
                  <a:lnTo>
                    <a:pt x="658" y="1788"/>
                  </a:lnTo>
                  <a:lnTo>
                    <a:pt x="672" y="1788"/>
                  </a:lnTo>
                  <a:lnTo>
                    <a:pt x="673" y="1783"/>
                  </a:lnTo>
                  <a:lnTo>
                    <a:pt x="676" y="1778"/>
                  </a:lnTo>
                  <a:lnTo>
                    <a:pt x="677" y="1770"/>
                  </a:lnTo>
                  <a:lnTo>
                    <a:pt x="684" y="1770"/>
                  </a:lnTo>
                  <a:lnTo>
                    <a:pt x="693" y="1775"/>
                  </a:lnTo>
                  <a:lnTo>
                    <a:pt x="698" y="1764"/>
                  </a:lnTo>
                  <a:lnTo>
                    <a:pt x="701" y="1762"/>
                  </a:lnTo>
                  <a:lnTo>
                    <a:pt x="708" y="1757"/>
                  </a:lnTo>
                  <a:lnTo>
                    <a:pt x="712" y="1751"/>
                  </a:lnTo>
                  <a:lnTo>
                    <a:pt x="714" y="1746"/>
                  </a:lnTo>
                  <a:lnTo>
                    <a:pt x="726" y="1742"/>
                  </a:lnTo>
                  <a:lnTo>
                    <a:pt x="740" y="1739"/>
                  </a:lnTo>
                  <a:lnTo>
                    <a:pt x="746" y="1729"/>
                  </a:lnTo>
                  <a:lnTo>
                    <a:pt x="752" y="1732"/>
                  </a:lnTo>
                  <a:lnTo>
                    <a:pt x="763" y="1726"/>
                  </a:lnTo>
                  <a:lnTo>
                    <a:pt x="764" y="1717"/>
                  </a:lnTo>
                  <a:lnTo>
                    <a:pt x="757" y="1712"/>
                  </a:lnTo>
                  <a:lnTo>
                    <a:pt x="767" y="1707"/>
                  </a:lnTo>
                  <a:lnTo>
                    <a:pt x="767" y="1703"/>
                  </a:lnTo>
                  <a:lnTo>
                    <a:pt x="765" y="1699"/>
                  </a:lnTo>
                  <a:lnTo>
                    <a:pt x="767" y="1692"/>
                  </a:lnTo>
                  <a:lnTo>
                    <a:pt x="773" y="1691"/>
                  </a:lnTo>
                  <a:lnTo>
                    <a:pt x="779" y="1681"/>
                  </a:lnTo>
                  <a:lnTo>
                    <a:pt x="796" y="1675"/>
                  </a:lnTo>
                  <a:lnTo>
                    <a:pt x="803" y="1668"/>
                  </a:lnTo>
                  <a:lnTo>
                    <a:pt x="805" y="1660"/>
                  </a:lnTo>
                  <a:lnTo>
                    <a:pt x="805" y="1653"/>
                  </a:lnTo>
                  <a:lnTo>
                    <a:pt x="801" y="1649"/>
                  </a:lnTo>
                  <a:lnTo>
                    <a:pt x="787" y="1642"/>
                  </a:lnTo>
                  <a:lnTo>
                    <a:pt x="785" y="1637"/>
                  </a:lnTo>
                  <a:lnTo>
                    <a:pt x="776" y="1633"/>
                  </a:lnTo>
                  <a:lnTo>
                    <a:pt x="762" y="1638"/>
                  </a:lnTo>
                  <a:lnTo>
                    <a:pt x="757" y="1636"/>
                  </a:lnTo>
                  <a:lnTo>
                    <a:pt x="765" y="1605"/>
                  </a:lnTo>
                  <a:lnTo>
                    <a:pt x="765" y="1600"/>
                  </a:lnTo>
                  <a:lnTo>
                    <a:pt x="779" y="1598"/>
                  </a:lnTo>
                  <a:lnTo>
                    <a:pt x="785" y="1592"/>
                  </a:lnTo>
                  <a:lnTo>
                    <a:pt x="785" y="1586"/>
                  </a:lnTo>
                  <a:lnTo>
                    <a:pt x="791" y="1582"/>
                  </a:lnTo>
                  <a:lnTo>
                    <a:pt x="791" y="1574"/>
                  </a:lnTo>
                  <a:lnTo>
                    <a:pt x="790" y="1566"/>
                  </a:lnTo>
                  <a:lnTo>
                    <a:pt x="795" y="1570"/>
                  </a:lnTo>
                  <a:lnTo>
                    <a:pt x="797" y="1561"/>
                  </a:lnTo>
                  <a:lnTo>
                    <a:pt x="805" y="1559"/>
                  </a:lnTo>
                  <a:lnTo>
                    <a:pt x="805" y="1568"/>
                  </a:lnTo>
                  <a:lnTo>
                    <a:pt x="816" y="1566"/>
                  </a:lnTo>
                  <a:lnTo>
                    <a:pt x="822" y="1561"/>
                  </a:lnTo>
                  <a:lnTo>
                    <a:pt x="822" y="1554"/>
                  </a:lnTo>
                  <a:lnTo>
                    <a:pt x="812" y="1550"/>
                  </a:lnTo>
                  <a:lnTo>
                    <a:pt x="818" y="1546"/>
                  </a:lnTo>
                  <a:lnTo>
                    <a:pt x="834" y="1545"/>
                  </a:lnTo>
                  <a:lnTo>
                    <a:pt x="843" y="1533"/>
                  </a:lnTo>
                  <a:lnTo>
                    <a:pt x="843" y="1525"/>
                  </a:lnTo>
                  <a:lnTo>
                    <a:pt x="840" y="1519"/>
                  </a:lnTo>
                  <a:lnTo>
                    <a:pt x="821" y="1502"/>
                  </a:lnTo>
                  <a:lnTo>
                    <a:pt x="827" y="1501"/>
                  </a:lnTo>
                  <a:lnTo>
                    <a:pt x="833" y="1508"/>
                  </a:lnTo>
                  <a:lnTo>
                    <a:pt x="846" y="1508"/>
                  </a:lnTo>
                  <a:lnTo>
                    <a:pt x="864" y="1490"/>
                  </a:lnTo>
                  <a:lnTo>
                    <a:pt x="870" y="1470"/>
                  </a:lnTo>
                  <a:lnTo>
                    <a:pt x="889" y="1447"/>
                  </a:lnTo>
                  <a:lnTo>
                    <a:pt x="892" y="1433"/>
                  </a:lnTo>
                  <a:lnTo>
                    <a:pt x="925" y="1415"/>
                  </a:lnTo>
                  <a:lnTo>
                    <a:pt x="950" y="1390"/>
                  </a:lnTo>
                  <a:lnTo>
                    <a:pt x="950" y="1383"/>
                  </a:lnTo>
                  <a:lnTo>
                    <a:pt x="948" y="1374"/>
                  </a:lnTo>
                  <a:lnTo>
                    <a:pt x="950" y="1362"/>
                  </a:lnTo>
                  <a:lnTo>
                    <a:pt x="953" y="1353"/>
                  </a:lnTo>
                  <a:lnTo>
                    <a:pt x="959" y="1342"/>
                  </a:lnTo>
                  <a:lnTo>
                    <a:pt x="973" y="1305"/>
                  </a:lnTo>
                  <a:lnTo>
                    <a:pt x="974" y="1296"/>
                  </a:lnTo>
                  <a:lnTo>
                    <a:pt x="974" y="1287"/>
                  </a:lnTo>
                  <a:lnTo>
                    <a:pt x="977" y="1276"/>
                  </a:lnTo>
                  <a:lnTo>
                    <a:pt x="982" y="1278"/>
                  </a:lnTo>
                  <a:lnTo>
                    <a:pt x="983" y="1287"/>
                  </a:lnTo>
                  <a:lnTo>
                    <a:pt x="978" y="1329"/>
                  </a:lnTo>
                  <a:lnTo>
                    <a:pt x="973" y="1342"/>
                  </a:lnTo>
                  <a:lnTo>
                    <a:pt x="961" y="1364"/>
                  </a:lnTo>
                  <a:lnTo>
                    <a:pt x="957" y="1378"/>
                  </a:lnTo>
                  <a:lnTo>
                    <a:pt x="957" y="1390"/>
                  </a:lnTo>
                  <a:lnTo>
                    <a:pt x="962" y="1395"/>
                  </a:lnTo>
                  <a:lnTo>
                    <a:pt x="983" y="1394"/>
                  </a:lnTo>
                  <a:lnTo>
                    <a:pt x="1002" y="1373"/>
                  </a:lnTo>
                  <a:lnTo>
                    <a:pt x="1017" y="1366"/>
                  </a:lnTo>
                  <a:lnTo>
                    <a:pt x="1027" y="1364"/>
                  </a:lnTo>
                  <a:lnTo>
                    <a:pt x="1018" y="1374"/>
                  </a:lnTo>
                  <a:lnTo>
                    <a:pt x="1011" y="1378"/>
                  </a:lnTo>
                  <a:lnTo>
                    <a:pt x="1001" y="1385"/>
                  </a:lnTo>
                  <a:lnTo>
                    <a:pt x="996" y="1395"/>
                  </a:lnTo>
                  <a:lnTo>
                    <a:pt x="988" y="1401"/>
                  </a:lnTo>
                  <a:lnTo>
                    <a:pt x="988" y="1411"/>
                  </a:lnTo>
                  <a:lnTo>
                    <a:pt x="995" y="1418"/>
                  </a:lnTo>
                  <a:lnTo>
                    <a:pt x="1021" y="1425"/>
                  </a:lnTo>
                  <a:lnTo>
                    <a:pt x="1042" y="1436"/>
                  </a:lnTo>
                  <a:lnTo>
                    <a:pt x="999" y="1428"/>
                  </a:lnTo>
                  <a:lnTo>
                    <a:pt x="983" y="1436"/>
                  </a:lnTo>
                  <a:lnTo>
                    <a:pt x="975" y="1434"/>
                  </a:lnTo>
                  <a:lnTo>
                    <a:pt x="968" y="1422"/>
                  </a:lnTo>
                  <a:lnTo>
                    <a:pt x="962" y="1423"/>
                  </a:lnTo>
                  <a:lnTo>
                    <a:pt x="954" y="1428"/>
                  </a:lnTo>
                  <a:lnTo>
                    <a:pt x="946" y="1437"/>
                  </a:lnTo>
                  <a:lnTo>
                    <a:pt x="918" y="1450"/>
                  </a:lnTo>
                  <a:lnTo>
                    <a:pt x="913" y="1459"/>
                  </a:lnTo>
                  <a:lnTo>
                    <a:pt x="916" y="1471"/>
                  </a:lnTo>
                  <a:lnTo>
                    <a:pt x="916" y="1487"/>
                  </a:lnTo>
                  <a:lnTo>
                    <a:pt x="914" y="1504"/>
                  </a:lnTo>
                  <a:lnTo>
                    <a:pt x="910" y="1513"/>
                  </a:lnTo>
                  <a:lnTo>
                    <a:pt x="902" y="1522"/>
                  </a:lnTo>
                  <a:lnTo>
                    <a:pt x="897" y="1534"/>
                  </a:lnTo>
                  <a:lnTo>
                    <a:pt x="896" y="1541"/>
                  </a:lnTo>
                  <a:lnTo>
                    <a:pt x="891" y="1551"/>
                  </a:lnTo>
                  <a:lnTo>
                    <a:pt x="888" y="1561"/>
                  </a:lnTo>
                  <a:lnTo>
                    <a:pt x="892" y="1567"/>
                  </a:lnTo>
                  <a:lnTo>
                    <a:pt x="904" y="1574"/>
                  </a:lnTo>
                  <a:lnTo>
                    <a:pt x="931" y="1557"/>
                  </a:lnTo>
                  <a:lnTo>
                    <a:pt x="936" y="1559"/>
                  </a:lnTo>
                  <a:lnTo>
                    <a:pt x="931" y="1571"/>
                  </a:lnTo>
                  <a:lnTo>
                    <a:pt x="926" y="1579"/>
                  </a:lnTo>
                  <a:lnTo>
                    <a:pt x="919" y="1586"/>
                  </a:lnTo>
                  <a:lnTo>
                    <a:pt x="913" y="1586"/>
                  </a:lnTo>
                  <a:lnTo>
                    <a:pt x="912" y="1589"/>
                  </a:lnTo>
                  <a:lnTo>
                    <a:pt x="916" y="1593"/>
                  </a:lnTo>
                  <a:lnTo>
                    <a:pt x="904" y="1589"/>
                  </a:lnTo>
                  <a:lnTo>
                    <a:pt x="902" y="1589"/>
                  </a:lnTo>
                  <a:lnTo>
                    <a:pt x="899" y="1592"/>
                  </a:lnTo>
                  <a:lnTo>
                    <a:pt x="898" y="1598"/>
                  </a:lnTo>
                  <a:lnTo>
                    <a:pt x="892" y="1592"/>
                  </a:lnTo>
                  <a:lnTo>
                    <a:pt x="888" y="1598"/>
                  </a:lnTo>
                  <a:lnTo>
                    <a:pt x="889" y="1604"/>
                  </a:lnTo>
                  <a:lnTo>
                    <a:pt x="883" y="1606"/>
                  </a:lnTo>
                  <a:lnTo>
                    <a:pt x="883" y="1615"/>
                  </a:lnTo>
                  <a:lnTo>
                    <a:pt x="892" y="1617"/>
                  </a:lnTo>
                  <a:lnTo>
                    <a:pt x="896" y="1622"/>
                  </a:lnTo>
                  <a:lnTo>
                    <a:pt x="907" y="1619"/>
                  </a:lnTo>
                  <a:lnTo>
                    <a:pt x="923" y="1617"/>
                  </a:lnTo>
                  <a:lnTo>
                    <a:pt x="923" y="1608"/>
                  </a:lnTo>
                  <a:lnTo>
                    <a:pt x="924" y="1605"/>
                  </a:lnTo>
                  <a:lnTo>
                    <a:pt x="932" y="1609"/>
                  </a:lnTo>
                  <a:lnTo>
                    <a:pt x="939" y="1614"/>
                  </a:lnTo>
                  <a:lnTo>
                    <a:pt x="948" y="1595"/>
                  </a:lnTo>
                  <a:lnTo>
                    <a:pt x="957" y="1584"/>
                  </a:lnTo>
                  <a:lnTo>
                    <a:pt x="963" y="1586"/>
                  </a:lnTo>
                  <a:lnTo>
                    <a:pt x="970" y="1581"/>
                  </a:lnTo>
                  <a:lnTo>
                    <a:pt x="970" y="1592"/>
                  </a:lnTo>
                  <a:lnTo>
                    <a:pt x="968" y="1603"/>
                  </a:lnTo>
                  <a:lnTo>
                    <a:pt x="980" y="1583"/>
                  </a:lnTo>
                  <a:lnTo>
                    <a:pt x="980" y="1572"/>
                  </a:lnTo>
                  <a:lnTo>
                    <a:pt x="993" y="1565"/>
                  </a:lnTo>
                  <a:lnTo>
                    <a:pt x="997" y="1568"/>
                  </a:lnTo>
                  <a:lnTo>
                    <a:pt x="1002" y="1560"/>
                  </a:lnTo>
                  <a:lnTo>
                    <a:pt x="1000" y="1550"/>
                  </a:lnTo>
                  <a:lnTo>
                    <a:pt x="1001" y="1546"/>
                  </a:lnTo>
                  <a:lnTo>
                    <a:pt x="1005" y="1540"/>
                  </a:lnTo>
                  <a:lnTo>
                    <a:pt x="1007" y="1554"/>
                  </a:lnTo>
                  <a:lnTo>
                    <a:pt x="1011" y="1566"/>
                  </a:lnTo>
                  <a:lnTo>
                    <a:pt x="1013" y="1551"/>
                  </a:lnTo>
                  <a:lnTo>
                    <a:pt x="1015" y="1540"/>
                  </a:lnTo>
                  <a:lnTo>
                    <a:pt x="1020" y="1534"/>
                  </a:lnTo>
                  <a:lnTo>
                    <a:pt x="1020" y="1524"/>
                  </a:lnTo>
                  <a:lnTo>
                    <a:pt x="1023" y="1536"/>
                  </a:lnTo>
                  <a:lnTo>
                    <a:pt x="1028" y="1534"/>
                  </a:lnTo>
                  <a:lnTo>
                    <a:pt x="1033" y="1534"/>
                  </a:lnTo>
                  <a:lnTo>
                    <a:pt x="1038" y="1538"/>
                  </a:lnTo>
                  <a:lnTo>
                    <a:pt x="1055" y="1540"/>
                  </a:lnTo>
                  <a:lnTo>
                    <a:pt x="1064" y="1534"/>
                  </a:lnTo>
                  <a:lnTo>
                    <a:pt x="1069" y="1533"/>
                  </a:lnTo>
                  <a:lnTo>
                    <a:pt x="1074" y="1518"/>
                  </a:lnTo>
                  <a:lnTo>
                    <a:pt x="1077" y="1519"/>
                  </a:lnTo>
                  <a:lnTo>
                    <a:pt x="1083" y="1517"/>
                  </a:lnTo>
                  <a:lnTo>
                    <a:pt x="1088" y="1509"/>
                  </a:lnTo>
                  <a:lnTo>
                    <a:pt x="1085" y="1508"/>
                  </a:lnTo>
                  <a:lnTo>
                    <a:pt x="1082" y="1504"/>
                  </a:lnTo>
                  <a:lnTo>
                    <a:pt x="1076" y="1506"/>
                  </a:lnTo>
                  <a:lnTo>
                    <a:pt x="1081" y="1496"/>
                  </a:lnTo>
                  <a:lnTo>
                    <a:pt x="1088" y="1486"/>
                  </a:lnTo>
                  <a:lnTo>
                    <a:pt x="1093" y="1486"/>
                  </a:lnTo>
                  <a:lnTo>
                    <a:pt x="1096" y="1476"/>
                  </a:lnTo>
                  <a:lnTo>
                    <a:pt x="1091" y="1469"/>
                  </a:lnTo>
                  <a:lnTo>
                    <a:pt x="1082" y="1477"/>
                  </a:lnTo>
                  <a:lnTo>
                    <a:pt x="1076" y="1477"/>
                  </a:lnTo>
                  <a:lnTo>
                    <a:pt x="1065" y="1482"/>
                  </a:lnTo>
                  <a:lnTo>
                    <a:pt x="1064" y="1474"/>
                  </a:lnTo>
                  <a:lnTo>
                    <a:pt x="1074" y="1470"/>
                  </a:lnTo>
                  <a:lnTo>
                    <a:pt x="1082" y="1463"/>
                  </a:lnTo>
                  <a:lnTo>
                    <a:pt x="1083" y="1453"/>
                  </a:lnTo>
                  <a:lnTo>
                    <a:pt x="1076" y="1458"/>
                  </a:lnTo>
                  <a:lnTo>
                    <a:pt x="1076" y="1453"/>
                  </a:lnTo>
                  <a:lnTo>
                    <a:pt x="1066" y="1454"/>
                  </a:lnTo>
                  <a:lnTo>
                    <a:pt x="1066" y="1448"/>
                  </a:lnTo>
                  <a:lnTo>
                    <a:pt x="1063" y="1447"/>
                  </a:lnTo>
                  <a:lnTo>
                    <a:pt x="1066" y="1439"/>
                  </a:lnTo>
                  <a:lnTo>
                    <a:pt x="1077" y="1436"/>
                  </a:lnTo>
                  <a:lnTo>
                    <a:pt x="1083" y="1425"/>
                  </a:lnTo>
                  <a:lnTo>
                    <a:pt x="1074" y="1423"/>
                  </a:lnTo>
                  <a:lnTo>
                    <a:pt x="1082" y="1411"/>
                  </a:lnTo>
                  <a:lnTo>
                    <a:pt x="1086" y="1409"/>
                  </a:lnTo>
                  <a:lnTo>
                    <a:pt x="1090" y="1417"/>
                  </a:lnTo>
                  <a:lnTo>
                    <a:pt x="1093" y="1416"/>
                  </a:lnTo>
                  <a:lnTo>
                    <a:pt x="1098" y="1405"/>
                  </a:lnTo>
                  <a:lnTo>
                    <a:pt x="1109" y="1394"/>
                  </a:lnTo>
                  <a:lnTo>
                    <a:pt x="1109" y="1404"/>
                  </a:lnTo>
                  <a:lnTo>
                    <a:pt x="1099" y="1421"/>
                  </a:lnTo>
                  <a:lnTo>
                    <a:pt x="1096" y="1431"/>
                  </a:lnTo>
                  <a:lnTo>
                    <a:pt x="1102" y="1437"/>
                  </a:lnTo>
                  <a:lnTo>
                    <a:pt x="1111" y="1436"/>
                  </a:lnTo>
                  <a:lnTo>
                    <a:pt x="1114" y="1431"/>
                  </a:lnTo>
                  <a:lnTo>
                    <a:pt x="1114" y="1415"/>
                  </a:lnTo>
                  <a:lnTo>
                    <a:pt x="1115" y="1405"/>
                  </a:lnTo>
                  <a:lnTo>
                    <a:pt x="1120" y="1418"/>
                  </a:lnTo>
                  <a:lnTo>
                    <a:pt x="1120" y="1426"/>
                  </a:lnTo>
                  <a:lnTo>
                    <a:pt x="1128" y="1427"/>
                  </a:lnTo>
                  <a:lnTo>
                    <a:pt x="1144" y="1425"/>
                  </a:lnTo>
                  <a:lnTo>
                    <a:pt x="1150" y="1426"/>
                  </a:lnTo>
                  <a:lnTo>
                    <a:pt x="1160" y="1423"/>
                  </a:lnTo>
                  <a:lnTo>
                    <a:pt x="1166" y="1414"/>
                  </a:lnTo>
                  <a:lnTo>
                    <a:pt x="1178" y="1409"/>
                  </a:lnTo>
                  <a:lnTo>
                    <a:pt x="1190" y="1409"/>
                  </a:lnTo>
                  <a:lnTo>
                    <a:pt x="1189" y="1412"/>
                  </a:lnTo>
                  <a:lnTo>
                    <a:pt x="1173" y="1415"/>
                  </a:lnTo>
                  <a:lnTo>
                    <a:pt x="1173" y="1422"/>
                  </a:lnTo>
                  <a:lnTo>
                    <a:pt x="1171" y="1432"/>
                  </a:lnTo>
                  <a:lnTo>
                    <a:pt x="1171" y="1439"/>
                  </a:lnTo>
                  <a:lnTo>
                    <a:pt x="1177" y="1442"/>
                  </a:lnTo>
                  <a:lnTo>
                    <a:pt x="1194" y="1436"/>
                  </a:lnTo>
                  <a:lnTo>
                    <a:pt x="1195" y="1441"/>
                  </a:lnTo>
                  <a:lnTo>
                    <a:pt x="1179" y="1450"/>
                  </a:lnTo>
                  <a:lnTo>
                    <a:pt x="1168" y="1454"/>
                  </a:lnTo>
                  <a:lnTo>
                    <a:pt x="1183" y="1457"/>
                  </a:lnTo>
                  <a:lnTo>
                    <a:pt x="1190" y="1448"/>
                  </a:lnTo>
                  <a:lnTo>
                    <a:pt x="1200" y="1443"/>
                  </a:lnTo>
                  <a:lnTo>
                    <a:pt x="1204" y="1446"/>
                  </a:lnTo>
                  <a:lnTo>
                    <a:pt x="1190" y="1463"/>
                  </a:lnTo>
                  <a:lnTo>
                    <a:pt x="1208" y="1458"/>
                  </a:lnTo>
                  <a:lnTo>
                    <a:pt x="1212" y="1461"/>
                  </a:lnTo>
                  <a:lnTo>
                    <a:pt x="1222" y="1460"/>
                  </a:lnTo>
                  <a:lnTo>
                    <a:pt x="1224" y="1463"/>
                  </a:lnTo>
                  <a:lnTo>
                    <a:pt x="1216" y="1475"/>
                  </a:lnTo>
                  <a:lnTo>
                    <a:pt x="1224" y="1477"/>
                  </a:lnTo>
                  <a:lnTo>
                    <a:pt x="1238" y="1495"/>
                  </a:lnTo>
                  <a:lnTo>
                    <a:pt x="1246" y="1498"/>
                  </a:lnTo>
                  <a:lnTo>
                    <a:pt x="1253" y="1497"/>
                  </a:lnTo>
                  <a:lnTo>
                    <a:pt x="1253" y="1493"/>
                  </a:lnTo>
                  <a:lnTo>
                    <a:pt x="1254" y="1490"/>
                  </a:lnTo>
                  <a:lnTo>
                    <a:pt x="1254" y="1485"/>
                  </a:lnTo>
                  <a:lnTo>
                    <a:pt x="1258" y="1482"/>
                  </a:lnTo>
                  <a:lnTo>
                    <a:pt x="1263" y="1481"/>
                  </a:lnTo>
                  <a:lnTo>
                    <a:pt x="1268" y="1485"/>
                  </a:lnTo>
                  <a:lnTo>
                    <a:pt x="1270" y="1491"/>
                  </a:lnTo>
                  <a:lnTo>
                    <a:pt x="1270" y="1500"/>
                  </a:lnTo>
                  <a:lnTo>
                    <a:pt x="1279" y="1506"/>
                  </a:lnTo>
                  <a:lnTo>
                    <a:pt x="1284" y="1512"/>
                  </a:lnTo>
                  <a:lnTo>
                    <a:pt x="1287" y="1514"/>
                  </a:lnTo>
                  <a:lnTo>
                    <a:pt x="1289" y="1509"/>
                  </a:lnTo>
                  <a:lnTo>
                    <a:pt x="1296" y="1514"/>
                  </a:lnTo>
                  <a:lnTo>
                    <a:pt x="1301" y="1513"/>
                  </a:lnTo>
                  <a:lnTo>
                    <a:pt x="1307" y="1517"/>
                  </a:lnTo>
                  <a:lnTo>
                    <a:pt x="1313" y="1524"/>
                  </a:lnTo>
                  <a:lnTo>
                    <a:pt x="1313" y="1528"/>
                  </a:lnTo>
                  <a:lnTo>
                    <a:pt x="1312" y="1531"/>
                  </a:lnTo>
                  <a:lnTo>
                    <a:pt x="1316" y="1534"/>
                  </a:lnTo>
                  <a:lnTo>
                    <a:pt x="1324" y="1535"/>
                  </a:lnTo>
                  <a:lnTo>
                    <a:pt x="1337" y="1530"/>
                  </a:lnTo>
                  <a:lnTo>
                    <a:pt x="1370" y="1529"/>
                  </a:lnTo>
                  <a:lnTo>
                    <a:pt x="1373" y="1523"/>
                  </a:lnTo>
                  <a:lnTo>
                    <a:pt x="1383" y="1528"/>
                  </a:lnTo>
                  <a:lnTo>
                    <a:pt x="1387" y="1523"/>
                  </a:lnTo>
                  <a:lnTo>
                    <a:pt x="1399" y="1525"/>
                  </a:lnTo>
                  <a:lnTo>
                    <a:pt x="1405" y="1531"/>
                  </a:lnTo>
                  <a:lnTo>
                    <a:pt x="1437" y="1538"/>
                  </a:lnTo>
                  <a:lnTo>
                    <a:pt x="1445" y="1539"/>
                  </a:lnTo>
                  <a:lnTo>
                    <a:pt x="1459" y="1531"/>
                  </a:lnTo>
                  <a:lnTo>
                    <a:pt x="1466" y="1536"/>
                  </a:lnTo>
                  <a:lnTo>
                    <a:pt x="1467" y="1539"/>
                  </a:lnTo>
                  <a:lnTo>
                    <a:pt x="1459" y="1541"/>
                  </a:lnTo>
                  <a:lnTo>
                    <a:pt x="1458" y="1545"/>
                  </a:lnTo>
                  <a:lnTo>
                    <a:pt x="1463" y="1549"/>
                  </a:lnTo>
                  <a:lnTo>
                    <a:pt x="1483" y="1557"/>
                  </a:lnTo>
                  <a:lnTo>
                    <a:pt x="1504" y="1562"/>
                  </a:lnTo>
                  <a:lnTo>
                    <a:pt x="1522" y="1565"/>
                  </a:lnTo>
                  <a:lnTo>
                    <a:pt x="1540" y="1556"/>
                  </a:lnTo>
                  <a:lnTo>
                    <a:pt x="1555" y="1538"/>
                  </a:lnTo>
                  <a:lnTo>
                    <a:pt x="1559" y="1529"/>
                  </a:lnTo>
                  <a:lnTo>
                    <a:pt x="1563" y="1525"/>
                  </a:lnTo>
                  <a:lnTo>
                    <a:pt x="1574" y="1540"/>
                  </a:lnTo>
                  <a:lnTo>
                    <a:pt x="1580" y="1546"/>
                  </a:lnTo>
                  <a:lnTo>
                    <a:pt x="1590" y="1550"/>
                  </a:lnTo>
                  <a:lnTo>
                    <a:pt x="1586" y="1551"/>
                  </a:lnTo>
                  <a:lnTo>
                    <a:pt x="1579" y="1557"/>
                  </a:lnTo>
                  <a:lnTo>
                    <a:pt x="1579" y="1565"/>
                  </a:lnTo>
                  <a:lnTo>
                    <a:pt x="1580" y="1571"/>
                  </a:lnTo>
                  <a:lnTo>
                    <a:pt x="1581" y="1578"/>
                  </a:lnTo>
                  <a:lnTo>
                    <a:pt x="1579" y="1582"/>
                  </a:lnTo>
                  <a:lnTo>
                    <a:pt x="1574" y="1577"/>
                  </a:lnTo>
                  <a:lnTo>
                    <a:pt x="1572" y="1557"/>
                  </a:lnTo>
                  <a:lnTo>
                    <a:pt x="1574" y="1552"/>
                  </a:lnTo>
                  <a:lnTo>
                    <a:pt x="1574" y="1545"/>
                  </a:lnTo>
                  <a:lnTo>
                    <a:pt x="1570" y="1539"/>
                  </a:lnTo>
                  <a:lnTo>
                    <a:pt x="1567" y="1536"/>
                  </a:lnTo>
                  <a:lnTo>
                    <a:pt x="1563" y="1541"/>
                  </a:lnTo>
                  <a:lnTo>
                    <a:pt x="1561" y="1546"/>
                  </a:lnTo>
                  <a:lnTo>
                    <a:pt x="1561" y="1560"/>
                  </a:lnTo>
                  <a:lnTo>
                    <a:pt x="1564" y="1563"/>
                  </a:lnTo>
                  <a:lnTo>
                    <a:pt x="1564" y="1570"/>
                  </a:lnTo>
                  <a:lnTo>
                    <a:pt x="1563" y="1574"/>
                  </a:lnTo>
                  <a:lnTo>
                    <a:pt x="1560" y="1578"/>
                  </a:lnTo>
                  <a:lnTo>
                    <a:pt x="1555" y="1579"/>
                  </a:lnTo>
                  <a:lnTo>
                    <a:pt x="1548" y="1587"/>
                  </a:lnTo>
                  <a:lnTo>
                    <a:pt x="1552" y="1592"/>
                  </a:lnTo>
                  <a:lnTo>
                    <a:pt x="1567" y="1595"/>
                  </a:lnTo>
                  <a:lnTo>
                    <a:pt x="1567" y="1599"/>
                  </a:lnTo>
                  <a:lnTo>
                    <a:pt x="1572" y="1601"/>
                  </a:lnTo>
                  <a:lnTo>
                    <a:pt x="1579" y="1601"/>
                  </a:lnTo>
                  <a:lnTo>
                    <a:pt x="1581" y="1603"/>
                  </a:lnTo>
                  <a:lnTo>
                    <a:pt x="1580" y="1606"/>
                  </a:lnTo>
                  <a:lnTo>
                    <a:pt x="1598" y="1614"/>
                  </a:lnTo>
                  <a:lnTo>
                    <a:pt x="1612" y="1627"/>
                  </a:lnTo>
                  <a:lnTo>
                    <a:pt x="1612" y="1624"/>
                  </a:lnTo>
                  <a:lnTo>
                    <a:pt x="1615" y="1620"/>
                  </a:lnTo>
                  <a:lnTo>
                    <a:pt x="1629" y="1620"/>
                  </a:lnTo>
                  <a:lnTo>
                    <a:pt x="1630" y="1619"/>
                  </a:lnTo>
                  <a:lnTo>
                    <a:pt x="1631" y="1608"/>
                  </a:lnTo>
                  <a:lnTo>
                    <a:pt x="1628" y="1599"/>
                  </a:lnTo>
                  <a:lnTo>
                    <a:pt x="1630" y="1598"/>
                  </a:lnTo>
                  <a:lnTo>
                    <a:pt x="1635" y="1600"/>
                  </a:lnTo>
                  <a:lnTo>
                    <a:pt x="1638" y="1595"/>
                  </a:lnTo>
                  <a:lnTo>
                    <a:pt x="1635" y="1592"/>
                  </a:lnTo>
                  <a:lnTo>
                    <a:pt x="1608" y="1557"/>
                  </a:lnTo>
                  <a:lnTo>
                    <a:pt x="1603" y="1546"/>
                  </a:lnTo>
                  <a:lnTo>
                    <a:pt x="1590" y="1535"/>
                  </a:lnTo>
                  <a:lnTo>
                    <a:pt x="1583" y="1529"/>
                  </a:lnTo>
                  <a:lnTo>
                    <a:pt x="1587" y="1529"/>
                  </a:lnTo>
                  <a:lnTo>
                    <a:pt x="1587" y="1523"/>
                  </a:lnTo>
                  <a:lnTo>
                    <a:pt x="1587" y="1501"/>
                  </a:lnTo>
                  <a:lnTo>
                    <a:pt x="1554" y="1502"/>
                  </a:lnTo>
                  <a:lnTo>
                    <a:pt x="1542" y="1517"/>
                  </a:lnTo>
                  <a:lnTo>
                    <a:pt x="1536" y="1514"/>
                  </a:lnTo>
                  <a:lnTo>
                    <a:pt x="1521" y="1503"/>
                  </a:lnTo>
                  <a:lnTo>
                    <a:pt x="1506" y="1514"/>
                  </a:lnTo>
                  <a:lnTo>
                    <a:pt x="1486" y="1502"/>
                  </a:lnTo>
                  <a:lnTo>
                    <a:pt x="1486" y="1466"/>
                  </a:lnTo>
                  <a:close/>
                </a:path>
              </a:pathLst>
            </a:custGeom>
            <a:solidFill>
              <a:schemeClr val="accent3"/>
            </a:solidFill>
            <a:ln w="3175" cap="flat" cmpd="sng">
              <a:solidFill>
                <a:schemeClr val="tx2"/>
              </a:solidFill>
              <a:prstDash val="solid"/>
              <a:round/>
              <a:headEnd type="none" w="med" len="med"/>
              <a:tailEnd type="none" w="med" len="med"/>
            </a:ln>
            <a:effectLst/>
          </p:spPr>
          <p:txBody>
            <a:bodyPr/>
            <a:lstStyle/>
            <a:p>
              <a:endParaRPr lang="en-US" sz="1600" dirty="0"/>
            </a:p>
          </p:txBody>
        </p:sp>
        <p:sp>
          <p:nvSpPr>
            <p:cNvPr id="41" name="Freeform 282"/>
            <p:cNvSpPr>
              <a:spLocks noChangeAspect="1"/>
            </p:cNvSpPr>
            <p:nvPr/>
          </p:nvSpPr>
          <p:spPr bwMode="gray">
            <a:xfrm>
              <a:off x="1249187" y="2479456"/>
              <a:ext cx="768771" cy="407378"/>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solidFill>
              <a:schemeClr val="accent3"/>
            </a:solidFill>
            <a:ln w="3175" cap="flat" cmpd="sng">
              <a:solidFill>
                <a:schemeClr val="tx2"/>
              </a:solidFill>
              <a:prstDash val="solid"/>
              <a:round/>
              <a:headEnd type="none" w="med" len="med"/>
              <a:tailEnd type="none" w="med" len="med"/>
            </a:ln>
            <a:effectLst/>
          </p:spPr>
          <p:txBody>
            <a:bodyPr/>
            <a:lstStyle/>
            <a:p>
              <a:endParaRPr lang="en-US" sz="1600" dirty="0"/>
            </a:p>
          </p:txBody>
        </p:sp>
        <p:sp>
          <p:nvSpPr>
            <p:cNvPr id="42" name="Freeform 288"/>
            <p:cNvSpPr>
              <a:spLocks noChangeAspect="1"/>
            </p:cNvSpPr>
            <p:nvPr/>
          </p:nvSpPr>
          <p:spPr bwMode="gray">
            <a:xfrm>
              <a:off x="1230971" y="1721181"/>
              <a:ext cx="142095" cy="156222"/>
            </a:xfrm>
            <a:custGeom>
              <a:avLst/>
              <a:gdLst/>
              <a:ahLst/>
              <a:cxnLst>
                <a:cxn ang="0">
                  <a:pos x="109" y="137"/>
                </a:cxn>
                <a:cxn ang="0">
                  <a:pos x="97" y="189"/>
                </a:cxn>
                <a:cxn ang="0">
                  <a:pos x="84" y="213"/>
                </a:cxn>
                <a:cxn ang="0">
                  <a:pos x="72" y="242"/>
                </a:cxn>
                <a:cxn ang="0">
                  <a:pos x="66" y="272"/>
                </a:cxn>
                <a:cxn ang="0">
                  <a:pos x="55" y="288"/>
                </a:cxn>
                <a:cxn ang="0">
                  <a:pos x="66" y="305"/>
                </a:cxn>
                <a:cxn ang="0">
                  <a:pos x="72" y="321"/>
                </a:cxn>
                <a:cxn ang="0">
                  <a:pos x="41" y="333"/>
                </a:cxn>
                <a:cxn ang="0">
                  <a:pos x="46" y="358"/>
                </a:cxn>
                <a:cxn ang="0">
                  <a:pos x="44" y="380"/>
                </a:cxn>
                <a:cxn ang="0">
                  <a:pos x="44" y="391"/>
                </a:cxn>
                <a:cxn ang="0">
                  <a:pos x="40" y="409"/>
                </a:cxn>
                <a:cxn ang="0">
                  <a:pos x="27" y="430"/>
                </a:cxn>
                <a:cxn ang="0">
                  <a:pos x="30" y="449"/>
                </a:cxn>
                <a:cxn ang="0">
                  <a:pos x="18" y="465"/>
                </a:cxn>
                <a:cxn ang="0">
                  <a:pos x="11" y="479"/>
                </a:cxn>
                <a:cxn ang="0">
                  <a:pos x="0" y="500"/>
                </a:cxn>
                <a:cxn ang="0">
                  <a:pos x="49" y="504"/>
                </a:cxn>
                <a:cxn ang="0">
                  <a:pos x="41" y="511"/>
                </a:cxn>
                <a:cxn ang="0">
                  <a:pos x="66" y="519"/>
                </a:cxn>
                <a:cxn ang="0">
                  <a:pos x="99" y="541"/>
                </a:cxn>
                <a:cxn ang="0">
                  <a:pos x="124" y="585"/>
                </a:cxn>
                <a:cxn ang="0">
                  <a:pos x="163" y="650"/>
                </a:cxn>
                <a:cxn ang="0">
                  <a:pos x="215" y="603"/>
                </a:cxn>
                <a:cxn ang="0">
                  <a:pos x="238" y="587"/>
                </a:cxn>
                <a:cxn ang="0">
                  <a:pos x="249" y="601"/>
                </a:cxn>
                <a:cxn ang="0">
                  <a:pos x="264" y="581"/>
                </a:cxn>
                <a:cxn ang="0">
                  <a:pos x="279" y="587"/>
                </a:cxn>
                <a:cxn ang="0">
                  <a:pos x="298" y="549"/>
                </a:cxn>
                <a:cxn ang="0">
                  <a:pos x="299" y="511"/>
                </a:cxn>
                <a:cxn ang="0">
                  <a:pos x="313" y="461"/>
                </a:cxn>
                <a:cxn ang="0">
                  <a:pos x="328" y="455"/>
                </a:cxn>
                <a:cxn ang="0">
                  <a:pos x="362" y="433"/>
                </a:cxn>
                <a:cxn ang="0">
                  <a:pos x="371" y="381"/>
                </a:cxn>
                <a:cxn ang="0">
                  <a:pos x="406" y="357"/>
                </a:cxn>
                <a:cxn ang="0">
                  <a:pos x="462" y="309"/>
                </a:cxn>
                <a:cxn ang="0">
                  <a:pos x="514" y="267"/>
                </a:cxn>
                <a:cxn ang="0">
                  <a:pos x="581" y="203"/>
                </a:cxn>
                <a:cxn ang="0">
                  <a:pos x="552" y="176"/>
                </a:cxn>
                <a:cxn ang="0">
                  <a:pos x="506" y="119"/>
                </a:cxn>
                <a:cxn ang="0">
                  <a:pos x="462" y="69"/>
                </a:cxn>
                <a:cxn ang="0">
                  <a:pos x="385" y="78"/>
                </a:cxn>
                <a:cxn ang="0">
                  <a:pos x="384" y="105"/>
                </a:cxn>
                <a:cxn ang="0">
                  <a:pos x="368" y="108"/>
                </a:cxn>
                <a:cxn ang="0">
                  <a:pos x="373" y="78"/>
                </a:cxn>
                <a:cxn ang="0">
                  <a:pos x="352" y="86"/>
                </a:cxn>
                <a:cxn ang="0">
                  <a:pos x="338" y="102"/>
                </a:cxn>
                <a:cxn ang="0">
                  <a:pos x="304" y="52"/>
                </a:cxn>
                <a:cxn ang="0">
                  <a:pos x="276" y="13"/>
                </a:cxn>
                <a:cxn ang="0">
                  <a:pos x="224" y="14"/>
                </a:cxn>
                <a:cxn ang="0">
                  <a:pos x="157" y="19"/>
                </a:cxn>
                <a:cxn ang="0">
                  <a:pos x="158" y="46"/>
                </a:cxn>
                <a:cxn ang="0">
                  <a:pos x="150" y="21"/>
                </a:cxn>
                <a:cxn ang="0">
                  <a:pos x="139" y="27"/>
                </a:cxn>
                <a:cxn ang="0">
                  <a:pos x="120" y="27"/>
                </a:cxn>
                <a:cxn ang="0">
                  <a:pos x="99" y="31"/>
                </a:cxn>
                <a:cxn ang="0">
                  <a:pos x="75" y="42"/>
                </a:cxn>
                <a:cxn ang="0">
                  <a:pos x="84" y="78"/>
                </a:cxn>
              </a:cxnLst>
              <a:rect l="0" t="0" r="r" b="b"/>
              <a:pathLst>
                <a:path w="582" h="653">
                  <a:moveTo>
                    <a:pt x="93" y="117"/>
                  </a:moveTo>
                  <a:lnTo>
                    <a:pt x="100" y="129"/>
                  </a:lnTo>
                  <a:lnTo>
                    <a:pt x="109" y="137"/>
                  </a:lnTo>
                  <a:lnTo>
                    <a:pt x="113" y="148"/>
                  </a:lnTo>
                  <a:lnTo>
                    <a:pt x="105" y="161"/>
                  </a:lnTo>
                  <a:lnTo>
                    <a:pt x="97" y="189"/>
                  </a:lnTo>
                  <a:lnTo>
                    <a:pt x="93" y="198"/>
                  </a:lnTo>
                  <a:lnTo>
                    <a:pt x="84" y="208"/>
                  </a:lnTo>
                  <a:lnTo>
                    <a:pt x="84" y="213"/>
                  </a:lnTo>
                  <a:lnTo>
                    <a:pt x="81" y="225"/>
                  </a:lnTo>
                  <a:lnTo>
                    <a:pt x="76" y="229"/>
                  </a:lnTo>
                  <a:lnTo>
                    <a:pt x="72" y="242"/>
                  </a:lnTo>
                  <a:lnTo>
                    <a:pt x="72" y="251"/>
                  </a:lnTo>
                  <a:lnTo>
                    <a:pt x="65" y="263"/>
                  </a:lnTo>
                  <a:lnTo>
                    <a:pt x="66" y="272"/>
                  </a:lnTo>
                  <a:lnTo>
                    <a:pt x="64" y="275"/>
                  </a:lnTo>
                  <a:lnTo>
                    <a:pt x="60" y="284"/>
                  </a:lnTo>
                  <a:lnTo>
                    <a:pt x="55" y="288"/>
                  </a:lnTo>
                  <a:lnTo>
                    <a:pt x="57" y="299"/>
                  </a:lnTo>
                  <a:lnTo>
                    <a:pt x="64" y="298"/>
                  </a:lnTo>
                  <a:lnTo>
                    <a:pt x="66" y="305"/>
                  </a:lnTo>
                  <a:lnTo>
                    <a:pt x="72" y="309"/>
                  </a:lnTo>
                  <a:lnTo>
                    <a:pt x="73" y="315"/>
                  </a:lnTo>
                  <a:lnTo>
                    <a:pt x="72" y="321"/>
                  </a:lnTo>
                  <a:lnTo>
                    <a:pt x="51" y="331"/>
                  </a:lnTo>
                  <a:lnTo>
                    <a:pt x="43" y="327"/>
                  </a:lnTo>
                  <a:lnTo>
                    <a:pt x="41" y="333"/>
                  </a:lnTo>
                  <a:lnTo>
                    <a:pt x="44" y="342"/>
                  </a:lnTo>
                  <a:lnTo>
                    <a:pt x="46" y="345"/>
                  </a:lnTo>
                  <a:lnTo>
                    <a:pt x="46" y="358"/>
                  </a:lnTo>
                  <a:lnTo>
                    <a:pt x="48" y="359"/>
                  </a:lnTo>
                  <a:lnTo>
                    <a:pt x="48" y="366"/>
                  </a:lnTo>
                  <a:lnTo>
                    <a:pt x="44" y="380"/>
                  </a:lnTo>
                  <a:lnTo>
                    <a:pt x="49" y="377"/>
                  </a:lnTo>
                  <a:lnTo>
                    <a:pt x="50" y="387"/>
                  </a:lnTo>
                  <a:lnTo>
                    <a:pt x="44" y="391"/>
                  </a:lnTo>
                  <a:lnTo>
                    <a:pt x="38" y="400"/>
                  </a:lnTo>
                  <a:lnTo>
                    <a:pt x="45" y="404"/>
                  </a:lnTo>
                  <a:lnTo>
                    <a:pt x="40" y="409"/>
                  </a:lnTo>
                  <a:lnTo>
                    <a:pt x="33" y="406"/>
                  </a:lnTo>
                  <a:lnTo>
                    <a:pt x="27" y="418"/>
                  </a:lnTo>
                  <a:lnTo>
                    <a:pt x="27" y="430"/>
                  </a:lnTo>
                  <a:lnTo>
                    <a:pt x="21" y="435"/>
                  </a:lnTo>
                  <a:lnTo>
                    <a:pt x="22" y="441"/>
                  </a:lnTo>
                  <a:lnTo>
                    <a:pt x="30" y="449"/>
                  </a:lnTo>
                  <a:lnTo>
                    <a:pt x="12" y="455"/>
                  </a:lnTo>
                  <a:lnTo>
                    <a:pt x="17" y="457"/>
                  </a:lnTo>
                  <a:lnTo>
                    <a:pt x="18" y="465"/>
                  </a:lnTo>
                  <a:lnTo>
                    <a:pt x="13" y="463"/>
                  </a:lnTo>
                  <a:lnTo>
                    <a:pt x="10" y="471"/>
                  </a:lnTo>
                  <a:lnTo>
                    <a:pt x="11" y="479"/>
                  </a:lnTo>
                  <a:lnTo>
                    <a:pt x="16" y="482"/>
                  </a:lnTo>
                  <a:lnTo>
                    <a:pt x="8" y="499"/>
                  </a:lnTo>
                  <a:lnTo>
                    <a:pt x="0" y="500"/>
                  </a:lnTo>
                  <a:lnTo>
                    <a:pt x="3" y="509"/>
                  </a:lnTo>
                  <a:lnTo>
                    <a:pt x="30" y="499"/>
                  </a:lnTo>
                  <a:lnTo>
                    <a:pt x="49" y="504"/>
                  </a:lnTo>
                  <a:lnTo>
                    <a:pt x="51" y="509"/>
                  </a:lnTo>
                  <a:lnTo>
                    <a:pt x="41" y="505"/>
                  </a:lnTo>
                  <a:lnTo>
                    <a:pt x="41" y="511"/>
                  </a:lnTo>
                  <a:lnTo>
                    <a:pt x="60" y="522"/>
                  </a:lnTo>
                  <a:lnTo>
                    <a:pt x="66" y="530"/>
                  </a:lnTo>
                  <a:lnTo>
                    <a:pt x="66" y="519"/>
                  </a:lnTo>
                  <a:lnTo>
                    <a:pt x="75" y="520"/>
                  </a:lnTo>
                  <a:lnTo>
                    <a:pt x="75" y="531"/>
                  </a:lnTo>
                  <a:lnTo>
                    <a:pt x="99" y="541"/>
                  </a:lnTo>
                  <a:lnTo>
                    <a:pt x="113" y="560"/>
                  </a:lnTo>
                  <a:lnTo>
                    <a:pt x="116" y="575"/>
                  </a:lnTo>
                  <a:lnTo>
                    <a:pt x="124" y="585"/>
                  </a:lnTo>
                  <a:lnTo>
                    <a:pt x="139" y="632"/>
                  </a:lnTo>
                  <a:lnTo>
                    <a:pt x="151" y="653"/>
                  </a:lnTo>
                  <a:lnTo>
                    <a:pt x="163" y="650"/>
                  </a:lnTo>
                  <a:lnTo>
                    <a:pt x="180" y="628"/>
                  </a:lnTo>
                  <a:lnTo>
                    <a:pt x="194" y="624"/>
                  </a:lnTo>
                  <a:lnTo>
                    <a:pt x="215" y="603"/>
                  </a:lnTo>
                  <a:lnTo>
                    <a:pt x="223" y="592"/>
                  </a:lnTo>
                  <a:lnTo>
                    <a:pt x="229" y="580"/>
                  </a:lnTo>
                  <a:lnTo>
                    <a:pt x="238" y="587"/>
                  </a:lnTo>
                  <a:lnTo>
                    <a:pt x="239" y="592"/>
                  </a:lnTo>
                  <a:lnTo>
                    <a:pt x="238" y="600"/>
                  </a:lnTo>
                  <a:lnTo>
                    <a:pt x="249" y="601"/>
                  </a:lnTo>
                  <a:lnTo>
                    <a:pt x="259" y="600"/>
                  </a:lnTo>
                  <a:lnTo>
                    <a:pt x="263" y="591"/>
                  </a:lnTo>
                  <a:lnTo>
                    <a:pt x="264" y="581"/>
                  </a:lnTo>
                  <a:lnTo>
                    <a:pt x="269" y="590"/>
                  </a:lnTo>
                  <a:lnTo>
                    <a:pt x="272" y="591"/>
                  </a:lnTo>
                  <a:lnTo>
                    <a:pt x="279" y="587"/>
                  </a:lnTo>
                  <a:lnTo>
                    <a:pt x="291" y="575"/>
                  </a:lnTo>
                  <a:lnTo>
                    <a:pt x="298" y="562"/>
                  </a:lnTo>
                  <a:lnTo>
                    <a:pt x="298" y="549"/>
                  </a:lnTo>
                  <a:lnTo>
                    <a:pt x="301" y="542"/>
                  </a:lnTo>
                  <a:lnTo>
                    <a:pt x="298" y="537"/>
                  </a:lnTo>
                  <a:lnTo>
                    <a:pt x="299" y="511"/>
                  </a:lnTo>
                  <a:lnTo>
                    <a:pt x="297" y="501"/>
                  </a:lnTo>
                  <a:lnTo>
                    <a:pt x="310" y="474"/>
                  </a:lnTo>
                  <a:lnTo>
                    <a:pt x="313" y="461"/>
                  </a:lnTo>
                  <a:lnTo>
                    <a:pt x="314" y="449"/>
                  </a:lnTo>
                  <a:lnTo>
                    <a:pt x="317" y="446"/>
                  </a:lnTo>
                  <a:lnTo>
                    <a:pt x="328" y="455"/>
                  </a:lnTo>
                  <a:lnTo>
                    <a:pt x="336" y="446"/>
                  </a:lnTo>
                  <a:lnTo>
                    <a:pt x="346" y="444"/>
                  </a:lnTo>
                  <a:lnTo>
                    <a:pt x="362" y="433"/>
                  </a:lnTo>
                  <a:lnTo>
                    <a:pt x="366" y="412"/>
                  </a:lnTo>
                  <a:lnTo>
                    <a:pt x="371" y="395"/>
                  </a:lnTo>
                  <a:lnTo>
                    <a:pt x="371" y="381"/>
                  </a:lnTo>
                  <a:lnTo>
                    <a:pt x="379" y="370"/>
                  </a:lnTo>
                  <a:lnTo>
                    <a:pt x="392" y="361"/>
                  </a:lnTo>
                  <a:lnTo>
                    <a:pt x="406" y="357"/>
                  </a:lnTo>
                  <a:lnTo>
                    <a:pt x="416" y="343"/>
                  </a:lnTo>
                  <a:lnTo>
                    <a:pt x="438" y="330"/>
                  </a:lnTo>
                  <a:lnTo>
                    <a:pt x="462" y="309"/>
                  </a:lnTo>
                  <a:lnTo>
                    <a:pt x="474" y="304"/>
                  </a:lnTo>
                  <a:lnTo>
                    <a:pt x="481" y="294"/>
                  </a:lnTo>
                  <a:lnTo>
                    <a:pt x="514" y="267"/>
                  </a:lnTo>
                  <a:lnTo>
                    <a:pt x="550" y="251"/>
                  </a:lnTo>
                  <a:lnTo>
                    <a:pt x="582" y="224"/>
                  </a:lnTo>
                  <a:lnTo>
                    <a:pt x="581" y="203"/>
                  </a:lnTo>
                  <a:lnTo>
                    <a:pt x="573" y="198"/>
                  </a:lnTo>
                  <a:lnTo>
                    <a:pt x="561" y="180"/>
                  </a:lnTo>
                  <a:lnTo>
                    <a:pt x="552" y="176"/>
                  </a:lnTo>
                  <a:lnTo>
                    <a:pt x="535" y="150"/>
                  </a:lnTo>
                  <a:lnTo>
                    <a:pt x="512" y="129"/>
                  </a:lnTo>
                  <a:lnTo>
                    <a:pt x="506" y="119"/>
                  </a:lnTo>
                  <a:lnTo>
                    <a:pt x="487" y="95"/>
                  </a:lnTo>
                  <a:lnTo>
                    <a:pt x="478" y="89"/>
                  </a:lnTo>
                  <a:lnTo>
                    <a:pt x="462" y="69"/>
                  </a:lnTo>
                  <a:lnTo>
                    <a:pt x="420" y="59"/>
                  </a:lnTo>
                  <a:lnTo>
                    <a:pt x="390" y="73"/>
                  </a:lnTo>
                  <a:lnTo>
                    <a:pt x="385" y="78"/>
                  </a:lnTo>
                  <a:lnTo>
                    <a:pt x="382" y="86"/>
                  </a:lnTo>
                  <a:lnTo>
                    <a:pt x="389" y="96"/>
                  </a:lnTo>
                  <a:lnTo>
                    <a:pt x="384" y="105"/>
                  </a:lnTo>
                  <a:lnTo>
                    <a:pt x="382" y="115"/>
                  </a:lnTo>
                  <a:lnTo>
                    <a:pt x="371" y="121"/>
                  </a:lnTo>
                  <a:lnTo>
                    <a:pt x="368" y="108"/>
                  </a:lnTo>
                  <a:lnTo>
                    <a:pt x="374" y="101"/>
                  </a:lnTo>
                  <a:lnTo>
                    <a:pt x="374" y="85"/>
                  </a:lnTo>
                  <a:lnTo>
                    <a:pt x="373" y="78"/>
                  </a:lnTo>
                  <a:lnTo>
                    <a:pt x="358" y="75"/>
                  </a:lnTo>
                  <a:lnTo>
                    <a:pt x="352" y="81"/>
                  </a:lnTo>
                  <a:lnTo>
                    <a:pt x="352" y="86"/>
                  </a:lnTo>
                  <a:lnTo>
                    <a:pt x="345" y="92"/>
                  </a:lnTo>
                  <a:lnTo>
                    <a:pt x="340" y="111"/>
                  </a:lnTo>
                  <a:lnTo>
                    <a:pt x="338" y="102"/>
                  </a:lnTo>
                  <a:lnTo>
                    <a:pt x="336" y="90"/>
                  </a:lnTo>
                  <a:lnTo>
                    <a:pt x="345" y="76"/>
                  </a:lnTo>
                  <a:lnTo>
                    <a:pt x="304" y="52"/>
                  </a:lnTo>
                  <a:lnTo>
                    <a:pt x="291" y="33"/>
                  </a:lnTo>
                  <a:lnTo>
                    <a:pt x="279" y="24"/>
                  </a:lnTo>
                  <a:lnTo>
                    <a:pt x="276" y="13"/>
                  </a:lnTo>
                  <a:lnTo>
                    <a:pt x="244" y="0"/>
                  </a:lnTo>
                  <a:lnTo>
                    <a:pt x="231" y="3"/>
                  </a:lnTo>
                  <a:lnTo>
                    <a:pt x="224" y="14"/>
                  </a:lnTo>
                  <a:lnTo>
                    <a:pt x="213" y="9"/>
                  </a:lnTo>
                  <a:lnTo>
                    <a:pt x="197" y="16"/>
                  </a:lnTo>
                  <a:lnTo>
                    <a:pt x="157" y="19"/>
                  </a:lnTo>
                  <a:lnTo>
                    <a:pt x="156" y="24"/>
                  </a:lnTo>
                  <a:lnTo>
                    <a:pt x="158" y="36"/>
                  </a:lnTo>
                  <a:lnTo>
                    <a:pt x="158" y="46"/>
                  </a:lnTo>
                  <a:lnTo>
                    <a:pt x="154" y="36"/>
                  </a:lnTo>
                  <a:lnTo>
                    <a:pt x="151" y="31"/>
                  </a:lnTo>
                  <a:lnTo>
                    <a:pt x="150" y="21"/>
                  </a:lnTo>
                  <a:lnTo>
                    <a:pt x="146" y="19"/>
                  </a:lnTo>
                  <a:lnTo>
                    <a:pt x="141" y="29"/>
                  </a:lnTo>
                  <a:lnTo>
                    <a:pt x="139" y="27"/>
                  </a:lnTo>
                  <a:lnTo>
                    <a:pt x="136" y="20"/>
                  </a:lnTo>
                  <a:lnTo>
                    <a:pt x="120" y="24"/>
                  </a:lnTo>
                  <a:lnTo>
                    <a:pt x="120" y="27"/>
                  </a:lnTo>
                  <a:lnTo>
                    <a:pt x="105" y="24"/>
                  </a:lnTo>
                  <a:lnTo>
                    <a:pt x="99" y="25"/>
                  </a:lnTo>
                  <a:lnTo>
                    <a:pt x="99" y="31"/>
                  </a:lnTo>
                  <a:lnTo>
                    <a:pt x="83" y="33"/>
                  </a:lnTo>
                  <a:lnTo>
                    <a:pt x="70" y="40"/>
                  </a:lnTo>
                  <a:lnTo>
                    <a:pt x="75" y="42"/>
                  </a:lnTo>
                  <a:lnTo>
                    <a:pt x="80" y="63"/>
                  </a:lnTo>
                  <a:lnTo>
                    <a:pt x="93" y="73"/>
                  </a:lnTo>
                  <a:lnTo>
                    <a:pt x="84" y="78"/>
                  </a:lnTo>
                  <a:lnTo>
                    <a:pt x="83" y="89"/>
                  </a:lnTo>
                  <a:lnTo>
                    <a:pt x="93" y="117"/>
                  </a:lnTo>
                  <a:close/>
                </a:path>
              </a:pathLst>
            </a:custGeom>
            <a:solidFill>
              <a:schemeClr val="accent3"/>
            </a:solidFill>
            <a:ln w="3175" cap="flat" cmpd="sng">
              <a:solidFill>
                <a:schemeClr val="tx2"/>
              </a:solidFill>
              <a:prstDash val="solid"/>
              <a:round/>
              <a:headEnd type="none" w="med" len="med"/>
              <a:tailEnd type="none" w="med" len="med"/>
            </a:ln>
            <a:effectLst/>
          </p:spPr>
          <p:txBody>
            <a:bodyPr/>
            <a:lstStyle/>
            <a:p>
              <a:endParaRPr lang="en-US" sz="1600" dirty="0"/>
            </a:p>
          </p:txBody>
        </p:sp>
        <p:sp>
          <p:nvSpPr>
            <p:cNvPr id="43" name="Freeform 289"/>
            <p:cNvSpPr>
              <a:spLocks noChangeAspect="1"/>
            </p:cNvSpPr>
            <p:nvPr/>
          </p:nvSpPr>
          <p:spPr bwMode="gray">
            <a:xfrm>
              <a:off x="1323272" y="1780065"/>
              <a:ext cx="242898" cy="197080"/>
            </a:xfrm>
            <a:custGeom>
              <a:avLst/>
              <a:gdLst/>
              <a:ahLst/>
              <a:cxnLst>
                <a:cxn ang="0">
                  <a:pos x="126" y="657"/>
                </a:cxn>
                <a:cxn ang="0">
                  <a:pos x="169" y="549"/>
                </a:cxn>
                <a:cxn ang="0">
                  <a:pos x="358" y="544"/>
                </a:cxn>
                <a:cxn ang="0">
                  <a:pos x="368" y="506"/>
                </a:cxn>
                <a:cxn ang="0">
                  <a:pos x="282" y="473"/>
                </a:cxn>
                <a:cxn ang="0">
                  <a:pos x="101" y="478"/>
                </a:cxn>
                <a:cxn ang="0">
                  <a:pos x="62" y="396"/>
                </a:cxn>
                <a:cxn ang="0">
                  <a:pos x="178" y="361"/>
                </a:cxn>
                <a:cxn ang="0">
                  <a:pos x="133" y="340"/>
                </a:cxn>
                <a:cxn ang="0">
                  <a:pos x="79" y="345"/>
                </a:cxn>
                <a:cxn ang="0">
                  <a:pos x="47" y="338"/>
                </a:cxn>
                <a:cxn ang="0">
                  <a:pos x="29" y="309"/>
                </a:cxn>
                <a:cxn ang="0">
                  <a:pos x="52" y="209"/>
                </a:cxn>
                <a:cxn ang="0">
                  <a:pos x="46" y="135"/>
                </a:cxn>
                <a:cxn ang="0">
                  <a:pos x="239" y="0"/>
                </a:cxn>
                <a:cxn ang="0">
                  <a:pos x="272" y="94"/>
                </a:cxn>
                <a:cxn ang="0">
                  <a:pos x="244" y="146"/>
                </a:cxn>
                <a:cxn ang="0">
                  <a:pos x="300" y="81"/>
                </a:cxn>
                <a:cxn ang="0">
                  <a:pos x="406" y="106"/>
                </a:cxn>
                <a:cxn ang="0">
                  <a:pos x="415" y="173"/>
                </a:cxn>
                <a:cxn ang="0">
                  <a:pos x="446" y="157"/>
                </a:cxn>
                <a:cxn ang="0">
                  <a:pos x="486" y="144"/>
                </a:cxn>
                <a:cxn ang="0">
                  <a:pos x="503" y="123"/>
                </a:cxn>
                <a:cxn ang="0">
                  <a:pos x="504" y="76"/>
                </a:cxn>
                <a:cxn ang="0">
                  <a:pos x="546" y="121"/>
                </a:cxn>
                <a:cxn ang="0">
                  <a:pos x="570" y="205"/>
                </a:cxn>
                <a:cxn ang="0">
                  <a:pos x="606" y="310"/>
                </a:cxn>
                <a:cxn ang="0">
                  <a:pos x="627" y="247"/>
                </a:cxn>
                <a:cxn ang="0">
                  <a:pos x="617" y="166"/>
                </a:cxn>
                <a:cxn ang="0">
                  <a:pos x="600" y="49"/>
                </a:cxn>
                <a:cxn ang="0">
                  <a:pos x="602" y="8"/>
                </a:cxn>
                <a:cxn ang="0">
                  <a:pos x="669" y="31"/>
                </a:cxn>
                <a:cxn ang="0">
                  <a:pos x="691" y="44"/>
                </a:cxn>
                <a:cxn ang="0">
                  <a:pos x="751" y="110"/>
                </a:cxn>
                <a:cxn ang="0">
                  <a:pos x="766" y="200"/>
                </a:cxn>
                <a:cxn ang="0">
                  <a:pos x="805" y="336"/>
                </a:cxn>
                <a:cxn ang="0">
                  <a:pos x="815" y="428"/>
                </a:cxn>
                <a:cxn ang="0">
                  <a:pos x="881" y="478"/>
                </a:cxn>
                <a:cxn ang="0">
                  <a:pos x="963" y="543"/>
                </a:cxn>
                <a:cxn ang="0">
                  <a:pos x="999" y="584"/>
                </a:cxn>
                <a:cxn ang="0">
                  <a:pos x="961" y="616"/>
                </a:cxn>
                <a:cxn ang="0">
                  <a:pos x="934" y="597"/>
                </a:cxn>
                <a:cxn ang="0">
                  <a:pos x="906" y="632"/>
                </a:cxn>
                <a:cxn ang="0">
                  <a:pos x="880" y="677"/>
                </a:cxn>
                <a:cxn ang="0">
                  <a:pos x="940" y="671"/>
                </a:cxn>
                <a:cxn ang="0">
                  <a:pos x="933" y="711"/>
                </a:cxn>
                <a:cxn ang="0">
                  <a:pos x="949" y="734"/>
                </a:cxn>
                <a:cxn ang="0">
                  <a:pos x="893" y="767"/>
                </a:cxn>
                <a:cxn ang="0">
                  <a:pos x="809" y="749"/>
                </a:cxn>
                <a:cxn ang="0">
                  <a:pos x="758" y="724"/>
                </a:cxn>
                <a:cxn ang="0">
                  <a:pos x="697" y="677"/>
                </a:cxn>
                <a:cxn ang="0">
                  <a:pos x="655" y="718"/>
                </a:cxn>
                <a:cxn ang="0">
                  <a:pos x="521" y="796"/>
                </a:cxn>
                <a:cxn ang="0">
                  <a:pos x="425" y="805"/>
                </a:cxn>
                <a:cxn ang="0">
                  <a:pos x="320" y="819"/>
                </a:cxn>
                <a:cxn ang="0">
                  <a:pos x="300" y="732"/>
                </a:cxn>
                <a:cxn ang="0">
                  <a:pos x="230" y="698"/>
                </a:cxn>
              </a:cxnLst>
              <a:rect l="0" t="0" r="r" b="b"/>
              <a:pathLst>
                <a:path w="999" h="819">
                  <a:moveTo>
                    <a:pt x="230" y="698"/>
                  </a:moveTo>
                  <a:lnTo>
                    <a:pt x="225" y="704"/>
                  </a:lnTo>
                  <a:lnTo>
                    <a:pt x="203" y="704"/>
                  </a:lnTo>
                  <a:lnTo>
                    <a:pt x="196" y="698"/>
                  </a:lnTo>
                  <a:lnTo>
                    <a:pt x="173" y="697"/>
                  </a:lnTo>
                  <a:lnTo>
                    <a:pt x="137" y="671"/>
                  </a:lnTo>
                  <a:lnTo>
                    <a:pt x="137" y="660"/>
                  </a:lnTo>
                  <a:lnTo>
                    <a:pt x="126" y="657"/>
                  </a:lnTo>
                  <a:lnTo>
                    <a:pt x="118" y="650"/>
                  </a:lnTo>
                  <a:lnTo>
                    <a:pt x="116" y="630"/>
                  </a:lnTo>
                  <a:lnTo>
                    <a:pt x="105" y="622"/>
                  </a:lnTo>
                  <a:lnTo>
                    <a:pt x="101" y="613"/>
                  </a:lnTo>
                  <a:lnTo>
                    <a:pt x="94" y="593"/>
                  </a:lnTo>
                  <a:lnTo>
                    <a:pt x="91" y="581"/>
                  </a:lnTo>
                  <a:lnTo>
                    <a:pt x="112" y="571"/>
                  </a:lnTo>
                  <a:lnTo>
                    <a:pt x="169" y="549"/>
                  </a:lnTo>
                  <a:lnTo>
                    <a:pt x="209" y="539"/>
                  </a:lnTo>
                  <a:lnTo>
                    <a:pt x="232" y="538"/>
                  </a:lnTo>
                  <a:lnTo>
                    <a:pt x="253" y="530"/>
                  </a:lnTo>
                  <a:lnTo>
                    <a:pt x="266" y="528"/>
                  </a:lnTo>
                  <a:lnTo>
                    <a:pt x="279" y="536"/>
                  </a:lnTo>
                  <a:lnTo>
                    <a:pt x="318" y="539"/>
                  </a:lnTo>
                  <a:lnTo>
                    <a:pt x="339" y="546"/>
                  </a:lnTo>
                  <a:lnTo>
                    <a:pt x="358" y="544"/>
                  </a:lnTo>
                  <a:lnTo>
                    <a:pt x="369" y="533"/>
                  </a:lnTo>
                  <a:lnTo>
                    <a:pt x="365" y="526"/>
                  </a:lnTo>
                  <a:lnTo>
                    <a:pt x="365" y="522"/>
                  </a:lnTo>
                  <a:lnTo>
                    <a:pt x="374" y="527"/>
                  </a:lnTo>
                  <a:lnTo>
                    <a:pt x="382" y="525"/>
                  </a:lnTo>
                  <a:lnTo>
                    <a:pt x="381" y="520"/>
                  </a:lnTo>
                  <a:lnTo>
                    <a:pt x="375" y="510"/>
                  </a:lnTo>
                  <a:lnTo>
                    <a:pt x="368" y="506"/>
                  </a:lnTo>
                  <a:lnTo>
                    <a:pt x="348" y="503"/>
                  </a:lnTo>
                  <a:lnTo>
                    <a:pt x="344" y="495"/>
                  </a:lnTo>
                  <a:lnTo>
                    <a:pt x="332" y="495"/>
                  </a:lnTo>
                  <a:lnTo>
                    <a:pt x="317" y="488"/>
                  </a:lnTo>
                  <a:lnTo>
                    <a:pt x="312" y="482"/>
                  </a:lnTo>
                  <a:lnTo>
                    <a:pt x="296" y="479"/>
                  </a:lnTo>
                  <a:lnTo>
                    <a:pt x="289" y="480"/>
                  </a:lnTo>
                  <a:lnTo>
                    <a:pt x="282" y="473"/>
                  </a:lnTo>
                  <a:lnTo>
                    <a:pt x="248" y="479"/>
                  </a:lnTo>
                  <a:lnTo>
                    <a:pt x="196" y="499"/>
                  </a:lnTo>
                  <a:lnTo>
                    <a:pt x="188" y="493"/>
                  </a:lnTo>
                  <a:lnTo>
                    <a:pt x="172" y="493"/>
                  </a:lnTo>
                  <a:lnTo>
                    <a:pt x="162" y="488"/>
                  </a:lnTo>
                  <a:lnTo>
                    <a:pt x="158" y="480"/>
                  </a:lnTo>
                  <a:lnTo>
                    <a:pt x="118" y="489"/>
                  </a:lnTo>
                  <a:lnTo>
                    <a:pt x="101" y="478"/>
                  </a:lnTo>
                  <a:lnTo>
                    <a:pt x="83" y="482"/>
                  </a:lnTo>
                  <a:lnTo>
                    <a:pt x="81" y="476"/>
                  </a:lnTo>
                  <a:lnTo>
                    <a:pt x="81" y="472"/>
                  </a:lnTo>
                  <a:lnTo>
                    <a:pt x="68" y="467"/>
                  </a:lnTo>
                  <a:lnTo>
                    <a:pt x="57" y="452"/>
                  </a:lnTo>
                  <a:lnTo>
                    <a:pt x="46" y="434"/>
                  </a:lnTo>
                  <a:lnTo>
                    <a:pt x="42" y="418"/>
                  </a:lnTo>
                  <a:lnTo>
                    <a:pt x="62" y="396"/>
                  </a:lnTo>
                  <a:lnTo>
                    <a:pt x="83" y="387"/>
                  </a:lnTo>
                  <a:lnTo>
                    <a:pt x="103" y="385"/>
                  </a:lnTo>
                  <a:lnTo>
                    <a:pt x="122" y="377"/>
                  </a:lnTo>
                  <a:lnTo>
                    <a:pt x="142" y="363"/>
                  </a:lnTo>
                  <a:lnTo>
                    <a:pt x="161" y="358"/>
                  </a:lnTo>
                  <a:lnTo>
                    <a:pt x="160" y="361"/>
                  </a:lnTo>
                  <a:lnTo>
                    <a:pt x="165" y="364"/>
                  </a:lnTo>
                  <a:lnTo>
                    <a:pt x="178" y="361"/>
                  </a:lnTo>
                  <a:lnTo>
                    <a:pt x="185" y="358"/>
                  </a:lnTo>
                  <a:lnTo>
                    <a:pt x="181" y="353"/>
                  </a:lnTo>
                  <a:lnTo>
                    <a:pt x="165" y="352"/>
                  </a:lnTo>
                  <a:lnTo>
                    <a:pt x="173" y="342"/>
                  </a:lnTo>
                  <a:lnTo>
                    <a:pt x="187" y="339"/>
                  </a:lnTo>
                  <a:lnTo>
                    <a:pt x="193" y="334"/>
                  </a:lnTo>
                  <a:lnTo>
                    <a:pt x="194" y="329"/>
                  </a:lnTo>
                  <a:lnTo>
                    <a:pt x="133" y="340"/>
                  </a:lnTo>
                  <a:lnTo>
                    <a:pt x="122" y="345"/>
                  </a:lnTo>
                  <a:lnTo>
                    <a:pt x="111" y="347"/>
                  </a:lnTo>
                  <a:lnTo>
                    <a:pt x="105" y="352"/>
                  </a:lnTo>
                  <a:lnTo>
                    <a:pt x="96" y="352"/>
                  </a:lnTo>
                  <a:lnTo>
                    <a:pt x="91" y="348"/>
                  </a:lnTo>
                  <a:lnTo>
                    <a:pt x="90" y="344"/>
                  </a:lnTo>
                  <a:lnTo>
                    <a:pt x="83" y="343"/>
                  </a:lnTo>
                  <a:lnTo>
                    <a:pt x="79" y="345"/>
                  </a:lnTo>
                  <a:lnTo>
                    <a:pt x="83" y="348"/>
                  </a:lnTo>
                  <a:lnTo>
                    <a:pt x="83" y="354"/>
                  </a:lnTo>
                  <a:lnTo>
                    <a:pt x="68" y="354"/>
                  </a:lnTo>
                  <a:lnTo>
                    <a:pt x="64" y="359"/>
                  </a:lnTo>
                  <a:lnTo>
                    <a:pt x="51" y="360"/>
                  </a:lnTo>
                  <a:lnTo>
                    <a:pt x="45" y="355"/>
                  </a:lnTo>
                  <a:lnTo>
                    <a:pt x="43" y="347"/>
                  </a:lnTo>
                  <a:lnTo>
                    <a:pt x="47" y="338"/>
                  </a:lnTo>
                  <a:lnTo>
                    <a:pt x="53" y="333"/>
                  </a:lnTo>
                  <a:lnTo>
                    <a:pt x="69" y="332"/>
                  </a:lnTo>
                  <a:lnTo>
                    <a:pt x="67" y="310"/>
                  </a:lnTo>
                  <a:lnTo>
                    <a:pt x="53" y="313"/>
                  </a:lnTo>
                  <a:lnTo>
                    <a:pt x="41" y="322"/>
                  </a:lnTo>
                  <a:lnTo>
                    <a:pt x="35" y="320"/>
                  </a:lnTo>
                  <a:lnTo>
                    <a:pt x="33" y="311"/>
                  </a:lnTo>
                  <a:lnTo>
                    <a:pt x="29" y="309"/>
                  </a:lnTo>
                  <a:lnTo>
                    <a:pt x="8" y="313"/>
                  </a:lnTo>
                  <a:lnTo>
                    <a:pt x="6" y="304"/>
                  </a:lnTo>
                  <a:lnTo>
                    <a:pt x="2" y="290"/>
                  </a:lnTo>
                  <a:lnTo>
                    <a:pt x="0" y="273"/>
                  </a:lnTo>
                  <a:lnTo>
                    <a:pt x="6" y="256"/>
                  </a:lnTo>
                  <a:lnTo>
                    <a:pt x="22" y="234"/>
                  </a:lnTo>
                  <a:lnTo>
                    <a:pt x="32" y="218"/>
                  </a:lnTo>
                  <a:lnTo>
                    <a:pt x="52" y="209"/>
                  </a:lnTo>
                  <a:lnTo>
                    <a:pt x="53" y="202"/>
                  </a:lnTo>
                  <a:lnTo>
                    <a:pt x="51" y="194"/>
                  </a:lnTo>
                  <a:lnTo>
                    <a:pt x="48" y="189"/>
                  </a:lnTo>
                  <a:lnTo>
                    <a:pt x="36" y="189"/>
                  </a:lnTo>
                  <a:lnTo>
                    <a:pt x="32" y="182"/>
                  </a:lnTo>
                  <a:lnTo>
                    <a:pt x="31" y="165"/>
                  </a:lnTo>
                  <a:lnTo>
                    <a:pt x="36" y="151"/>
                  </a:lnTo>
                  <a:lnTo>
                    <a:pt x="46" y="135"/>
                  </a:lnTo>
                  <a:lnTo>
                    <a:pt x="85" y="94"/>
                  </a:lnTo>
                  <a:lnTo>
                    <a:pt x="122" y="68"/>
                  </a:lnTo>
                  <a:lnTo>
                    <a:pt x="129" y="59"/>
                  </a:lnTo>
                  <a:lnTo>
                    <a:pt x="142" y="55"/>
                  </a:lnTo>
                  <a:lnTo>
                    <a:pt x="148" y="44"/>
                  </a:lnTo>
                  <a:lnTo>
                    <a:pt x="162" y="42"/>
                  </a:lnTo>
                  <a:lnTo>
                    <a:pt x="194" y="22"/>
                  </a:lnTo>
                  <a:lnTo>
                    <a:pt x="239" y="0"/>
                  </a:lnTo>
                  <a:lnTo>
                    <a:pt x="252" y="3"/>
                  </a:lnTo>
                  <a:lnTo>
                    <a:pt x="255" y="10"/>
                  </a:lnTo>
                  <a:lnTo>
                    <a:pt x="261" y="14"/>
                  </a:lnTo>
                  <a:lnTo>
                    <a:pt x="262" y="21"/>
                  </a:lnTo>
                  <a:lnTo>
                    <a:pt x="269" y="31"/>
                  </a:lnTo>
                  <a:lnTo>
                    <a:pt x="272" y="43"/>
                  </a:lnTo>
                  <a:lnTo>
                    <a:pt x="273" y="71"/>
                  </a:lnTo>
                  <a:lnTo>
                    <a:pt x="272" y="94"/>
                  </a:lnTo>
                  <a:lnTo>
                    <a:pt x="259" y="101"/>
                  </a:lnTo>
                  <a:lnTo>
                    <a:pt x="255" y="111"/>
                  </a:lnTo>
                  <a:lnTo>
                    <a:pt x="253" y="117"/>
                  </a:lnTo>
                  <a:lnTo>
                    <a:pt x="255" y="121"/>
                  </a:lnTo>
                  <a:lnTo>
                    <a:pt x="252" y="127"/>
                  </a:lnTo>
                  <a:lnTo>
                    <a:pt x="239" y="133"/>
                  </a:lnTo>
                  <a:lnTo>
                    <a:pt x="237" y="138"/>
                  </a:lnTo>
                  <a:lnTo>
                    <a:pt x="244" y="146"/>
                  </a:lnTo>
                  <a:lnTo>
                    <a:pt x="268" y="126"/>
                  </a:lnTo>
                  <a:lnTo>
                    <a:pt x="274" y="126"/>
                  </a:lnTo>
                  <a:lnTo>
                    <a:pt x="277" y="135"/>
                  </a:lnTo>
                  <a:lnTo>
                    <a:pt x="295" y="127"/>
                  </a:lnTo>
                  <a:lnTo>
                    <a:pt x="300" y="113"/>
                  </a:lnTo>
                  <a:lnTo>
                    <a:pt x="294" y="110"/>
                  </a:lnTo>
                  <a:lnTo>
                    <a:pt x="294" y="97"/>
                  </a:lnTo>
                  <a:lnTo>
                    <a:pt x="300" y="81"/>
                  </a:lnTo>
                  <a:lnTo>
                    <a:pt x="309" y="76"/>
                  </a:lnTo>
                  <a:lnTo>
                    <a:pt x="310" y="69"/>
                  </a:lnTo>
                  <a:lnTo>
                    <a:pt x="315" y="64"/>
                  </a:lnTo>
                  <a:lnTo>
                    <a:pt x="329" y="62"/>
                  </a:lnTo>
                  <a:lnTo>
                    <a:pt x="355" y="80"/>
                  </a:lnTo>
                  <a:lnTo>
                    <a:pt x="388" y="91"/>
                  </a:lnTo>
                  <a:lnTo>
                    <a:pt x="396" y="101"/>
                  </a:lnTo>
                  <a:lnTo>
                    <a:pt x="406" y="106"/>
                  </a:lnTo>
                  <a:lnTo>
                    <a:pt x="415" y="113"/>
                  </a:lnTo>
                  <a:lnTo>
                    <a:pt x="424" y="128"/>
                  </a:lnTo>
                  <a:lnTo>
                    <a:pt x="427" y="145"/>
                  </a:lnTo>
                  <a:lnTo>
                    <a:pt x="408" y="171"/>
                  </a:lnTo>
                  <a:lnTo>
                    <a:pt x="388" y="189"/>
                  </a:lnTo>
                  <a:lnTo>
                    <a:pt x="388" y="192"/>
                  </a:lnTo>
                  <a:lnTo>
                    <a:pt x="406" y="188"/>
                  </a:lnTo>
                  <a:lnTo>
                    <a:pt x="415" y="173"/>
                  </a:lnTo>
                  <a:lnTo>
                    <a:pt x="427" y="166"/>
                  </a:lnTo>
                  <a:lnTo>
                    <a:pt x="425" y="173"/>
                  </a:lnTo>
                  <a:lnTo>
                    <a:pt x="420" y="187"/>
                  </a:lnTo>
                  <a:lnTo>
                    <a:pt x="433" y="192"/>
                  </a:lnTo>
                  <a:lnTo>
                    <a:pt x="435" y="187"/>
                  </a:lnTo>
                  <a:lnTo>
                    <a:pt x="439" y="167"/>
                  </a:lnTo>
                  <a:lnTo>
                    <a:pt x="440" y="161"/>
                  </a:lnTo>
                  <a:lnTo>
                    <a:pt x="446" y="157"/>
                  </a:lnTo>
                  <a:lnTo>
                    <a:pt x="454" y="148"/>
                  </a:lnTo>
                  <a:lnTo>
                    <a:pt x="465" y="150"/>
                  </a:lnTo>
                  <a:lnTo>
                    <a:pt x="472" y="146"/>
                  </a:lnTo>
                  <a:lnTo>
                    <a:pt x="486" y="164"/>
                  </a:lnTo>
                  <a:lnTo>
                    <a:pt x="488" y="157"/>
                  </a:lnTo>
                  <a:lnTo>
                    <a:pt x="486" y="148"/>
                  </a:lnTo>
                  <a:lnTo>
                    <a:pt x="483" y="145"/>
                  </a:lnTo>
                  <a:lnTo>
                    <a:pt x="486" y="144"/>
                  </a:lnTo>
                  <a:lnTo>
                    <a:pt x="494" y="151"/>
                  </a:lnTo>
                  <a:lnTo>
                    <a:pt x="499" y="148"/>
                  </a:lnTo>
                  <a:lnTo>
                    <a:pt x="497" y="138"/>
                  </a:lnTo>
                  <a:lnTo>
                    <a:pt x="484" y="129"/>
                  </a:lnTo>
                  <a:lnTo>
                    <a:pt x="484" y="123"/>
                  </a:lnTo>
                  <a:lnTo>
                    <a:pt x="486" y="122"/>
                  </a:lnTo>
                  <a:lnTo>
                    <a:pt x="498" y="132"/>
                  </a:lnTo>
                  <a:lnTo>
                    <a:pt x="503" y="123"/>
                  </a:lnTo>
                  <a:lnTo>
                    <a:pt x="488" y="103"/>
                  </a:lnTo>
                  <a:lnTo>
                    <a:pt x="481" y="100"/>
                  </a:lnTo>
                  <a:lnTo>
                    <a:pt x="473" y="90"/>
                  </a:lnTo>
                  <a:lnTo>
                    <a:pt x="470" y="78"/>
                  </a:lnTo>
                  <a:lnTo>
                    <a:pt x="468" y="68"/>
                  </a:lnTo>
                  <a:lnTo>
                    <a:pt x="477" y="67"/>
                  </a:lnTo>
                  <a:lnTo>
                    <a:pt x="494" y="71"/>
                  </a:lnTo>
                  <a:lnTo>
                    <a:pt x="504" y="76"/>
                  </a:lnTo>
                  <a:lnTo>
                    <a:pt x="508" y="87"/>
                  </a:lnTo>
                  <a:lnTo>
                    <a:pt x="519" y="86"/>
                  </a:lnTo>
                  <a:lnTo>
                    <a:pt x="519" y="92"/>
                  </a:lnTo>
                  <a:lnTo>
                    <a:pt x="526" y="108"/>
                  </a:lnTo>
                  <a:lnTo>
                    <a:pt x="533" y="113"/>
                  </a:lnTo>
                  <a:lnTo>
                    <a:pt x="540" y="111"/>
                  </a:lnTo>
                  <a:lnTo>
                    <a:pt x="546" y="117"/>
                  </a:lnTo>
                  <a:lnTo>
                    <a:pt x="546" y="121"/>
                  </a:lnTo>
                  <a:lnTo>
                    <a:pt x="554" y="127"/>
                  </a:lnTo>
                  <a:lnTo>
                    <a:pt x="553" y="133"/>
                  </a:lnTo>
                  <a:lnTo>
                    <a:pt x="551" y="135"/>
                  </a:lnTo>
                  <a:lnTo>
                    <a:pt x="560" y="139"/>
                  </a:lnTo>
                  <a:lnTo>
                    <a:pt x="568" y="155"/>
                  </a:lnTo>
                  <a:lnTo>
                    <a:pt x="567" y="186"/>
                  </a:lnTo>
                  <a:lnTo>
                    <a:pt x="568" y="197"/>
                  </a:lnTo>
                  <a:lnTo>
                    <a:pt x="570" y="205"/>
                  </a:lnTo>
                  <a:lnTo>
                    <a:pt x="575" y="214"/>
                  </a:lnTo>
                  <a:lnTo>
                    <a:pt x="578" y="243"/>
                  </a:lnTo>
                  <a:lnTo>
                    <a:pt x="592" y="258"/>
                  </a:lnTo>
                  <a:lnTo>
                    <a:pt x="585" y="273"/>
                  </a:lnTo>
                  <a:lnTo>
                    <a:pt x="585" y="295"/>
                  </a:lnTo>
                  <a:lnTo>
                    <a:pt x="591" y="296"/>
                  </a:lnTo>
                  <a:lnTo>
                    <a:pt x="600" y="311"/>
                  </a:lnTo>
                  <a:lnTo>
                    <a:pt x="606" y="310"/>
                  </a:lnTo>
                  <a:lnTo>
                    <a:pt x="608" y="301"/>
                  </a:lnTo>
                  <a:lnTo>
                    <a:pt x="616" y="297"/>
                  </a:lnTo>
                  <a:lnTo>
                    <a:pt x="622" y="295"/>
                  </a:lnTo>
                  <a:lnTo>
                    <a:pt x="629" y="285"/>
                  </a:lnTo>
                  <a:lnTo>
                    <a:pt x="630" y="274"/>
                  </a:lnTo>
                  <a:lnTo>
                    <a:pt x="639" y="270"/>
                  </a:lnTo>
                  <a:lnTo>
                    <a:pt x="639" y="264"/>
                  </a:lnTo>
                  <a:lnTo>
                    <a:pt x="627" y="247"/>
                  </a:lnTo>
                  <a:lnTo>
                    <a:pt x="624" y="236"/>
                  </a:lnTo>
                  <a:lnTo>
                    <a:pt x="624" y="225"/>
                  </a:lnTo>
                  <a:lnTo>
                    <a:pt x="619" y="220"/>
                  </a:lnTo>
                  <a:lnTo>
                    <a:pt x="617" y="203"/>
                  </a:lnTo>
                  <a:lnTo>
                    <a:pt x="614" y="187"/>
                  </a:lnTo>
                  <a:lnTo>
                    <a:pt x="618" y="186"/>
                  </a:lnTo>
                  <a:lnTo>
                    <a:pt x="617" y="177"/>
                  </a:lnTo>
                  <a:lnTo>
                    <a:pt x="617" y="166"/>
                  </a:lnTo>
                  <a:lnTo>
                    <a:pt x="613" y="160"/>
                  </a:lnTo>
                  <a:lnTo>
                    <a:pt x="612" y="139"/>
                  </a:lnTo>
                  <a:lnTo>
                    <a:pt x="610" y="121"/>
                  </a:lnTo>
                  <a:lnTo>
                    <a:pt x="605" y="103"/>
                  </a:lnTo>
                  <a:lnTo>
                    <a:pt x="597" y="68"/>
                  </a:lnTo>
                  <a:lnTo>
                    <a:pt x="595" y="62"/>
                  </a:lnTo>
                  <a:lnTo>
                    <a:pt x="599" y="62"/>
                  </a:lnTo>
                  <a:lnTo>
                    <a:pt x="600" y="49"/>
                  </a:lnTo>
                  <a:lnTo>
                    <a:pt x="596" y="49"/>
                  </a:lnTo>
                  <a:lnTo>
                    <a:pt x="592" y="38"/>
                  </a:lnTo>
                  <a:lnTo>
                    <a:pt x="596" y="33"/>
                  </a:lnTo>
                  <a:lnTo>
                    <a:pt x="606" y="33"/>
                  </a:lnTo>
                  <a:lnTo>
                    <a:pt x="608" y="27"/>
                  </a:lnTo>
                  <a:lnTo>
                    <a:pt x="597" y="16"/>
                  </a:lnTo>
                  <a:lnTo>
                    <a:pt x="599" y="8"/>
                  </a:lnTo>
                  <a:lnTo>
                    <a:pt x="602" y="8"/>
                  </a:lnTo>
                  <a:lnTo>
                    <a:pt x="602" y="3"/>
                  </a:lnTo>
                  <a:lnTo>
                    <a:pt x="608" y="3"/>
                  </a:lnTo>
                  <a:lnTo>
                    <a:pt x="630" y="9"/>
                  </a:lnTo>
                  <a:lnTo>
                    <a:pt x="632" y="15"/>
                  </a:lnTo>
                  <a:lnTo>
                    <a:pt x="650" y="33"/>
                  </a:lnTo>
                  <a:lnTo>
                    <a:pt x="665" y="40"/>
                  </a:lnTo>
                  <a:lnTo>
                    <a:pt x="667" y="37"/>
                  </a:lnTo>
                  <a:lnTo>
                    <a:pt x="669" y="31"/>
                  </a:lnTo>
                  <a:lnTo>
                    <a:pt x="662" y="28"/>
                  </a:lnTo>
                  <a:lnTo>
                    <a:pt x="661" y="21"/>
                  </a:lnTo>
                  <a:lnTo>
                    <a:pt x="661" y="15"/>
                  </a:lnTo>
                  <a:lnTo>
                    <a:pt x="666" y="14"/>
                  </a:lnTo>
                  <a:lnTo>
                    <a:pt x="676" y="19"/>
                  </a:lnTo>
                  <a:lnTo>
                    <a:pt x="678" y="25"/>
                  </a:lnTo>
                  <a:lnTo>
                    <a:pt x="687" y="28"/>
                  </a:lnTo>
                  <a:lnTo>
                    <a:pt x="691" y="44"/>
                  </a:lnTo>
                  <a:lnTo>
                    <a:pt x="696" y="52"/>
                  </a:lnTo>
                  <a:lnTo>
                    <a:pt x="720" y="67"/>
                  </a:lnTo>
                  <a:lnTo>
                    <a:pt x="720" y="74"/>
                  </a:lnTo>
                  <a:lnTo>
                    <a:pt x="734" y="81"/>
                  </a:lnTo>
                  <a:lnTo>
                    <a:pt x="741" y="91"/>
                  </a:lnTo>
                  <a:lnTo>
                    <a:pt x="742" y="96"/>
                  </a:lnTo>
                  <a:lnTo>
                    <a:pt x="750" y="102"/>
                  </a:lnTo>
                  <a:lnTo>
                    <a:pt x="751" y="110"/>
                  </a:lnTo>
                  <a:lnTo>
                    <a:pt x="745" y="123"/>
                  </a:lnTo>
                  <a:lnTo>
                    <a:pt x="751" y="123"/>
                  </a:lnTo>
                  <a:lnTo>
                    <a:pt x="756" y="140"/>
                  </a:lnTo>
                  <a:lnTo>
                    <a:pt x="756" y="151"/>
                  </a:lnTo>
                  <a:lnTo>
                    <a:pt x="755" y="156"/>
                  </a:lnTo>
                  <a:lnTo>
                    <a:pt x="758" y="166"/>
                  </a:lnTo>
                  <a:lnTo>
                    <a:pt x="759" y="177"/>
                  </a:lnTo>
                  <a:lnTo>
                    <a:pt x="766" y="200"/>
                  </a:lnTo>
                  <a:lnTo>
                    <a:pt x="768" y="246"/>
                  </a:lnTo>
                  <a:lnTo>
                    <a:pt x="771" y="250"/>
                  </a:lnTo>
                  <a:lnTo>
                    <a:pt x="775" y="273"/>
                  </a:lnTo>
                  <a:lnTo>
                    <a:pt x="791" y="294"/>
                  </a:lnTo>
                  <a:lnTo>
                    <a:pt x="799" y="306"/>
                  </a:lnTo>
                  <a:lnTo>
                    <a:pt x="804" y="322"/>
                  </a:lnTo>
                  <a:lnTo>
                    <a:pt x="802" y="329"/>
                  </a:lnTo>
                  <a:lnTo>
                    <a:pt x="805" y="336"/>
                  </a:lnTo>
                  <a:lnTo>
                    <a:pt x="806" y="353"/>
                  </a:lnTo>
                  <a:lnTo>
                    <a:pt x="804" y="353"/>
                  </a:lnTo>
                  <a:lnTo>
                    <a:pt x="796" y="358"/>
                  </a:lnTo>
                  <a:lnTo>
                    <a:pt x="798" y="383"/>
                  </a:lnTo>
                  <a:lnTo>
                    <a:pt x="794" y="396"/>
                  </a:lnTo>
                  <a:lnTo>
                    <a:pt x="798" y="409"/>
                  </a:lnTo>
                  <a:lnTo>
                    <a:pt x="812" y="419"/>
                  </a:lnTo>
                  <a:lnTo>
                    <a:pt x="815" y="428"/>
                  </a:lnTo>
                  <a:lnTo>
                    <a:pt x="829" y="455"/>
                  </a:lnTo>
                  <a:lnTo>
                    <a:pt x="847" y="460"/>
                  </a:lnTo>
                  <a:lnTo>
                    <a:pt x="854" y="479"/>
                  </a:lnTo>
                  <a:lnTo>
                    <a:pt x="860" y="483"/>
                  </a:lnTo>
                  <a:lnTo>
                    <a:pt x="870" y="484"/>
                  </a:lnTo>
                  <a:lnTo>
                    <a:pt x="876" y="492"/>
                  </a:lnTo>
                  <a:lnTo>
                    <a:pt x="881" y="487"/>
                  </a:lnTo>
                  <a:lnTo>
                    <a:pt x="881" y="478"/>
                  </a:lnTo>
                  <a:lnTo>
                    <a:pt x="885" y="476"/>
                  </a:lnTo>
                  <a:lnTo>
                    <a:pt x="896" y="480"/>
                  </a:lnTo>
                  <a:lnTo>
                    <a:pt x="901" y="485"/>
                  </a:lnTo>
                  <a:lnTo>
                    <a:pt x="898" y="494"/>
                  </a:lnTo>
                  <a:lnTo>
                    <a:pt x="938" y="531"/>
                  </a:lnTo>
                  <a:lnTo>
                    <a:pt x="946" y="536"/>
                  </a:lnTo>
                  <a:lnTo>
                    <a:pt x="958" y="536"/>
                  </a:lnTo>
                  <a:lnTo>
                    <a:pt x="963" y="543"/>
                  </a:lnTo>
                  <a:lnTo>
                    <a:pt x="962" y="552"/>
                  </a:lnTo>
                  <a:lnTo>
                    <a:pt x="963" y="560"/>
                  </a:lnTo>
                  <a:lnTo>
                    <a:pt x="972" y="562"/>
                  </a:lnTo>
                  <a:lnTo>
                    <a:pt x="978" y="558"/>
                  </a:lnTo>
                  <a:lnTo>
                    <a:pt x="981" y="562"/>
                  </a:lnTo>
                  <a:lnTo>
                    <a:pt x="989" y="558"/>
                  </a:lnTo>
                  <a:lnTo>
                    <a:pt x="994" y="560"/>
                  </a:lnTo>
                  <a:lnTo>
                    <a:pt x="999" y="584"/>
                  </a:lnTo>
                  <a:lnTo>
                    <a:pt x="994" y="596"/>
                  </a:lnTo>
                  <a:lnTo>
                    <a:pt x="997" y="622"/>
                  </a:lnTo>
                  <a:lnTo>
                    <a:pt x="992" y="635"/>
                  </a:lnTo>
                  <a:lnTo>
                    <a:pt x="984" y="638"/>
                  </a:lnTo>
                  <a:lnTo>
                    <a:pt x="977" y="635"/>
                  </a:lnTo>
                  <a:lnTo>
                    <a:pt x="967" y="617"/>
                  </a:lnTo>
                  <a:lnTo>
                    <a:pt x="967" y="595"/>
                  </a:lnTo>
                  <a:lnTo>
                    <a:pt x="961" y="616"/>
                  </a:lnTo>
                  <a:lnTo>
                    <a:pt x="958" y="635"/>
                  </a:lnTo>
                  <a:lnTo>
                    <a:pt x="956" y="640"/>
                  </a:lnTo>
                  <a:lnTo>
                    <a:pt x="952" y="629"/>
                  </a:lnTo>
                  <a:lnTo>
                    <a:pt x="946" y="627"/>
                  </a:lnTo>
                  <a:lnTo>
                    <a:pt x="944" y="633"/>
                  </a:lnTo>
                  <a:lnTo>
                    <a:pt x="938" y="623"/>
                  </a:lnTo>
                  <a:lnTo>
                    <a:pt x="934" y="611"/>
                  </a:lnTo>
                  <a:lnTo>
                    <a:pt x="934" y="597"/>
                  </a:lnTo>
                  <a:lnTo>
                    <a:pt x="931" y="605"/>
                  </a:lnTo>
                  <a:lnTo>
                    <a:pt x="925" y="606"/>
                  </a:lnTo>
                  <a:lnTo>
                    <a:pt x="924" y="602"/>
                  </a:lnTo>
                  <a:lnTo>
                    <a:pt x="918" y="617"/>
                  </a:lnTo>
                  <a:lnTo>
                    <a:pt x="914" y="617"/>
                  </a:lnTo>
                  <a:lnTo>
                    <a:pt x="902" y="624"/>
                  </a:lnTo>
                  <a:lnTo>
                    <a:pt x="902" y="632"/>
                  </a:lnTo>
                  <a:lnTo>
                    <a:pt x="906" y="632"/>
                  </a:lnTo>
                  <a:lnTo>
                    <a:pt x="907" y="656"/>
                  </a:lnTo>
                  <a:lnTo>
                    <a:pt x="899" y="657"/>
                  </a:lnTo>
                  <a:lnTo>
                    <a:pt x="895" y="652"/>
                  </a:lnTo>
                  <a:lnTo>
                    <a:pt x="881" y="651"/>
                  </a:lnTo>
                  <a:lnTo>
                    <a:pt x="874" y="654"/>
                  </a:lnTo>
                  <a:lnTo>
                    <a:pt x="872" y="657"/>
                  </a:lnTo>
                  <a:lnTo>
                    <a:pt x="879" y="670"/>
                  </a:lnTo>
                  <a:lnTo>
                    <a:pt x="880" y="677"/>
                  </a:lnTo>
                  <a:lnTo>
                    <a:pt x="877" y="694"/>
                  </a:lnTo>
                  <a:lnTo>
                    <a:pt x="879" y="700"/>
                  </a:lnTo>
                  <a:lnTo>
                    <a:pt x="888" y="681"/>
                  </a:lnTo>
                  <a:lnTo>
                    <a:pt x="902" y="672"/>
                  </a:lnTo>
                  <a:lnTo>
                    <a:pt x="906" y="663"/>
                  </a:lnTo>
                  <a:lnTo>
                    <a:pt x="929" y="662"/>
                  </a:lnTo>
                  <a:lnTo>
                    <a:pt x="931" y="668"/>
                  </a:lnTo>
                  <a:lnTo>
                    <a:pt x="940" y="671"/>
                  </a:lnTo>
                  <a:lnTo>
                    <a:pt x="936" y="677"/>
                  </a:lnTo>
                  <a:lnTo>
                    <a:pt x="935" y="684"/>
                  </a:lnTo>
                  <a:lnTo>
                    <a:pt x="929" y="691"/>
                  </a:lnTo>
                  <a:lnTo>
                    <a:pt x="930" y="695"/>
                  </a:lnTo>
                  <a:lnTo>
                    <a:pt x="925" y="694"/>
                  </a:lnTo>
                  <a:lnTo>
                    <a:pt x="923" y="700"/>
                  </a:lnTo>
                  <a:lnTo>
                    <a:pt x="927" y="710"/>
                  </a:lnTo>
                  <a:lnTo>
                    <a:pt x="933" y="711"/>
                  </a:lnTo>
                  <a:lnTo>
                    <a:pt x="935" y="700"/>
                  </a:lnTo>
                  <a:lnTo>
                    <a:pt x="947" y="706"/>
                  </a:lnTo>
                  <a:lnTo>
                    <a:pt x="958" y="708"/>
                  </a:lnTo>
                  <a:lnTo>
                    <a:pt x="961" y="719"/>
                  </a:lnTo>
                  <a:lnTo>
                    <a:pt x="960" y="727"/>
                  </a:lnTo>
                  <a:lnTo>
                    <a:pt x="954" y="729"/>
                  </a:lnTo>
                  <a:lnTo>
                    <a:pt x="951" y="726"/>
                  </a:lnTo>
                  <a:lnTo>
                    <a:pt x="949" y="734"/>
                  </a:lnTo>
                  <a:lnTo>
                    <a:pt x="944" y="740"/>
                  </a:lnTo>
                  <a:lnTo>
                    <a:pt x="944" y="745"/>
                  </a:lnTo>
                  <a:lnTo>
                    <a:pt x="936" y="743"/>
                  </a:lnTo>
                  <a:lnTo>
                    <a:pt x="917" y="751"/>
                  </a:lnTo>
                  <a:lnTo>
                    <a:pt x="914" y="761"/>
                  </a:lnTo>
                  <a:lnTo>
                    <a:pt x="901" y="761"/>
                  </a:lnTo>
                  <a:lnTo>
                    <a:pt x="895" y="757"/>
                  </a:lnTo>
                  <a:lnTo>
                    <a:pt x="893" y="767"/>
                  </a:lnTo>
                  <a:lnTo>
                    <a:pt x="887" y="770"/>
                  </a:lnTo>
                  <a:lnTo>
                    <a:pt x="885" y="774"/>
                  </a:lnTo>
                  <a:lnTo>
                    <a:pt x="876" y="769"/>
                  </a:lnTo>
                  <a:lnTo>
                    <a:pt x="861" y="775"/>
                  </a:lnTo>
                  <a:lnTo>
                    <a:pt x="836" y="769"/>
                  </a:lnTo>
                  <a:lnTo>
                    <a:pt x="831" y="761"/>
                  </a:lnTo>
                  <a:lnTo>
                    <a:pt x="814" y="756"/>
                  </a:lnTo>
                  <a:lnTo>
                    <a:pt x="809" y="749"/>
                  </a:lnTo>
                  <a:lnTo>
                    <a:pt x="800" y="749"/>
                  </a:lnTo>
                  <a:lnTo>
                    <a:pt x="795" y="758"/>
                  </a:lnTo>
                  <a:lnTo>
                    <a:pt x="771" y="754"/>
                  </a:lnTo>
                  <a:lnTo>
                    <a:pt x="758" y="749"/>
                  </a:lnTo>
                  <a:lnTo>
                    <a:pt x="757" y="742"/>
                  </a:lnTo>
                  <a:lnTo>
                    <a:pt x="773" y="726"/>
                  </a:lnTo>
                  <a:lnTo>
                    <a:pt x="768" y="720"/>
                  </a:lnTo>
                  <a:lnTo>
                    <a:pt x="758" y="724"/>
                  </a:lnTo>
                  <a:lnTo>
                    <a:pt x="742" y="722"/>
                  </a:lnTo>
                  <a:lnTo>
                    <a:pt x="740" y="715"/>
                  </a:lnTo>
                  <a:lnTo>
                    <a:pt x="726" y="711"/>
                  </a:lnTo>
                  <a:lnTo>
                    <a:pt x="721" y="714"/>
                  </a:lnTo>
                  <a:lnTo>
                    <a:pt x="697" y="710"/>
                  </a:lnTo>
                  <a:lnTo>
                    <a:pt x="696" y="700"/>
                  </a:lnTo>
                  <a:lnTo>
                    <a:pt x="699" y="693"/>
                  </a:lnTo>
                  <a:lnTo>
                    <a:pt x="697" y="677"/>
                  </a:lnTo>
                  <a:lnTo>
                    <a:pt x="693" y="666"/>
                  </a:lnTo>
                  <a:lnTo>
                    <a:pt x="682" y="662"/>
                  </a:lnTo>
                  <a:lnTo>
                    <a:pt x="678" y="670"/>
                  </a:lnTo>
                  <a:lnTo>
                    <a:pt x="673" y="678"/>
                  </a:lnTo>
                  <a:lnTo>
                    <a:pt x="660" y="684"/>
                  </a:lnTo>
                  <a:lnTo>
                    <a:pt x="665" y="702"/>
                  </a:lnTo>
                  <a:lnTo>
                    <a:pt x="665" y="710"/>
                  </a:lnTo>
                  <a:lnTo>
                    <a:pt x="655" y="718"/>
                  </a:lnTo>
                  <a:lnTo>
                    <a:pt x="639" y="741"/>
                  </a:lnTo>
                  <a:lnTo>
                    <a:pt x="612" y="748"/>
                  </a:lnTo>
                  <a:lnTo>
                    <a:pt x="572" y="748"/>
                  </a:lnTo>
                  <a:lnTo>
                    <a:pt x="578" y="753"/>
                  </a:lnTo>
                  <a:lnTo>
                    <a:pt x="567" y="770"/>
                  </a:lnTo>
                  <a:lnTo>
                    <a:pt x="552" y="781"/>
                  </a:lnTo>
                  <a:lnTo>
                    <a:pt x="535" y="788"/>
                  </a:lnTo>
                  <a:lnTo>
                    <a:pt x="521" y="796"/>
                  </a:lnTo>
                  <a:lnTo>
                    <a:pt x="503" y="799"/>
                  </a:lnTo>
                  <a:lnTo>
                    <a:pt x="495" y="795"/>
                  </a:lnTo>
                  <a:lnTo>
                    <a:pt x="482" y="801"/>
                  </a:lnTo>
                  <a:lnTo>
                    <a:pt x="467" y="797"/>
                  </a:lnTo>
                  <a:lnTo>
                    <a:pt x="460" y="802"/>
                  </a:lnTo>
                  <a:lnTo>
                    <a:pt x="455" y="796"/>
                  </a:lnTo>
                  <a:lnTo>
                    <a:pt x="440" y="802"/>
                  </a:lnTo>
                  <a:lnTo>
                    <a:pt x="425" y="805"/>
                  </a:lnTo>
                  <a:lnTo>
                    <a:pt x="423" y="807"/>
                  </a:lnTo>
                  <a:lnTo>
                    <a:pt x="430" y="807"/>
                  </a:lnTo>
                  <a:lnTo>
                    <a:pt x="429" y="812"/>
                  </a:lnTo>
                  <a:lnTo>
                    <a:pt x="415" y="812"/>
                  </a:lnTo>
                  <a:lnTo>
                    <a:pt x="393" y="818"/>
                  </a:lnTo>
                  <a:lnTo>
                    <a:pt x="387" y="815"/>
                  </a:lnTo>
                  <a:lnTo>
                    <a:pt x="369" y="815"/>
                  </a:lnTo>
                  <a:lnTo>
                    <a:pt x="320" y="819"/>
                  </a:lnTo>
                  <a:lnTo>
                    <a:pt x="321" y="816"/>
                  </a:lnTo>
                  <a:lnTo>
                    <a:pt x="332" y="807"/>
                  </a:lnTo>
                  <a:lnTo>
                    <a:pt x="314" y="796"/>
                  </a:lnTo>
                  <a:lnTo>
                    <a:pt x="305" y="783"/>
                  </a:lnTo>
                  <a:lnTo>
                    <a:pt x="301" y="770"/>
                  </a:lnTo>
                  <a:lnTo>
                    <a:pt x="296" y="758"/>
                  </a:lnTo>
                  <a:lnTo>
                    <a:pt x="296" y="743"/>
                  </a:lnTo>
                  <a:lnTo>
                    <a:pt x="300" y="732"/>
                  </a:lnTo>
                  <a:lnTo>
                    <a:pt x="300" y="729"/>
                  </a:lnTo>
                  <a:lnTo>
                    <a:pt x="291" y="724"/>
                  </a:lnTo>
                  <a:lnTo>
                    <a:pt x="290" y="719"/>
                  </a:lnTo>
                  <a:lnTo>
                    <a:pt x="287" y="713"/>
                  </a:lnTo>
                  <a:lnTo>
                    <a:pt x="277" y="706"/>
                  </a:lnTo>
                  <a:lnTo>
                    <a:pt x="277" y="702"/>
                  </a:lnTo>
                  <a:lnTo>
                    <a:pt x="259" y="697"/>
                  </a:lnTo>
                  <a:lnTo>
                    <a:pt x="230" y="698"/>
                  </a:lnTo>
                  <a:close/>
                </a:path>
              </a:pathLst>
            </a:custGeom>
            <a:solidFill>
              <a:schemeClr val="accent3"/>
            </a:solidFill>
            <a:ln w="3175" cap="flat" cmpd="sng">
              <a:solidFill>
                <a:schemeClr val="tx2"/>
              </a:solidFill>
              <a:prstDash val="solid"/>
              <a:round/>
              <a:headEnd type="none" w="med" len="med"/>
              <a:tailEnd type="none" w="med" len="med"/>
            </a:ln>
            <a:effectLst/>
          </p:spPr>
          <p:txBody>
            <a:bodyPr/>
            <a:lstStyle/>
            <a:p>
              <a:endParaRPr lang="en-US" sz="1600" dirty="0"/>
            </a:p>
          </p:txBody>
        </p:sp>
        <p:sp>
          <p:nvSpPr>
            <p:cNvPr id="44" name="Freeform 303"/>
            <p:cNvSpPr>
              <a:spLocks noChangeAspect="1"/>
            </p:cNvSpPr>
            <p:nvPr/>
          </p:nvSpPr>
          <p:spPr bwMode="gray">
            <a:xfrm>
              <a:off x="1708264" y="1758434"/>
              <a:ext cx="383778" cy="427807"/>
            </a:xfrm>
            <a:custGeom>
              <a:avLst/>
              <a:gdLst/>
              <a:ahLst/>
              <a:cxnLst>
                <a:cxn ang="0">
                  <a:pos x="1131" y="1671"/>
                </a:cxn>
                <a:cxn ang="0">
                  <a:pos x="1196" y="1735"/>
                </a:cxn>
                <a:cxn ang="0">
                  <a:pos x="1317" y="1753"/>
                </a:cxn>
                <a:cxn ang="0">
                  <a:pos x="1220" y="1622"/>
                </a:cxn>
                <a:cxn ang="0">
                  <a:pos x="1258" y="1612"/>
                </a:cxn>
                <a:cxn ang="0">
                  <a:pos x="1376" y="1663"/>
                </a:cxn>
                <a:cxn ang="0">
                  <a:pos x="1400" y="1662"/>
                </a:cxn>
                <a:cxn ang="0">
                  <a:pos x="1406" y="1612"/>
                </a:cxn>
                <a:cxn ang="0">
                  <a:pos x="1383" y="1464"/>
                </a:cxn>
                <a:cxn ang="0">
                  <a:pos x="1312" y="1405"/>
                </a:cxn>
                <a:cxn ang="0">
                  <a:pos x="1253" y="1334"/>
                </a:cxn>
                <a:cxn ang="0">
                  <a:pos x="1242" y="1240"/>
                </a:cxn>
                <a:cxn ang="0">
                  <a:pos x="1265" y="1192"/>
                </a:cxn>
                <a:cxn ang="0">
                  <a:pos x="1384" y="1340"/>
                </a:cxn>
                <a:cxn ang="0">
                  <a:pos x="1470" y="1359"/>
                </a:cxn>
                <a:cxn ang="0">
                  <a:pos x="1512" y="1254"/>
                </a:cxn>
                <a:cxn ang="0">
                  <a:pos x="1581" y="1182"/>
                </a:cxn>
                <a:cxn ang="0">
                  <a:pos x="1471" y="1095"/>
                </a:cxn>
                <a:cxn ang="0">
                  <a:pos x="1374" y="1010"/>
                </a:cxn>
                <a:cxn ang="0">
                  <a:pos x="1283" y="958"/>
                </a:cxn>
                <a:cxn ang="0">
                  <a:pos x="1226" y="870"/>
                </a:cxn>
                <a:cxn ang="0">
                  <a:pos x="1248" y="812"/>
                </a:cxn>
                <a:cxn ang="0">
                  <a:pos x="1178" y="743"/>
                </a:cxn>
                <a:cxn ang="0">
                  <a:pos x="1201" y="661"/>
                </a:cxn>
                <a:cxn ang="0">
                  <a:pos x="1190" y="606"/>
                </a:cxn>
                <a:cxn ang="0">
                  <a:pos x="1102" y="546"/>
                </a:cxn>
                <a:cxn ang="0">
                  <a:pos x="1018" y="500"/>
                </a:cxn>
                <a:cxn ang="0">
                  <a:pos x="928" y="454"/>
                </a:cxn>
                <a:cxn ang="0">
                  <a:pos x="867" y="385"/>
                </a:cxn>
                <a:cxn ang="0">
                  <a:pos x="828" y="289"/>
                </a:cxn>
                <a:cxn ang="0">
                  <a:pos x="618" y="285"/>
                </a:cxn>
                <a:cxn ang="0">
                  <a:pos x="503" y="357"/>
                </a:cxn>
                <a:cxn ang="0">
                  <a:pos x="510" y="176"/>
                </a:cxn>
                <a:cxn ang="0">
                  <a:pos x="390" y="33"/>
                </a:cxn>
                <a:cxn ang="0">
                  <a:pos x="291" y="94"/>
                </a:cxn>
                <a:cxn ang="0">
                  <a:pos x="293" y="177"/>
                </a:cxn>
                <a:cxn ang="0">
                  <a:pos x="279" y="274"/>
                </a:cxn>
                <a:cxn ang="0">
                  <a:pos x="280" y="406"/>
                </a:cxn>
                <a:cxn ang="0">
                  <a:pos x="277" y="485"/>
                </a:cxn>
                <a:cxn ang="0">
                  <a:pos x="281" y="460"/>
                </a:cxn>
                <a:cxn ang="0">
                  <a:pos x="222" y="102"/>
                </a:cxn>
                <a:cxn ang="0">
                  <a:pos x="75" y="101"/>
                </a:cxn>
                <a:cxn ang="0">
                  <a:pos x="7" y="274"/>
                </a:cxn>
                <a:cxn ang="0">
                  <a:pos x="115" y="476"/>
                </a:cxn>
                <a:cxn ang="0">
                  <a:pos x="83" y="602"/>
                </a:cxn>
                <a:cxn ang="0">
                  <a:pos x="265" y="682"/>
                </a:cxn>
                <a:cxn ang="0">
                  <a:pos x="448" y="709"/>
                </a:cxn>
                <a:cxn ang="0">
                  <a:pos x="549" y="682"/>
                </a:cxn>
                <a:cxn ang="0">
                  <a:pos x="658" y="638"/>
                </a:cxn>
                <a:cxn ang="0">
                  <a:pos x="750" y="759"/>
                </a:cxn>
                <a:cxn ang="0">
                  <a:pos x="849" y="829"/>
                </a:cxn>
                <a:cxn ang="0">
                  <a:pos x="912" y="949"/>
                </a:cxn>
                <a:cxn ang="0">
                  <a:pos x="951" y="1121"/>
                </a:cxn>
                <a:cxn ang="0">
                  <a:pos x="908" y="1313"/>
                </a:cxn>
                <a:cxn ang="0">
                  <a:pos x="743" y="1348"/>
                </a:cxn>
                <a:cxn ang="0">
                  <a:pos x="668" y="1462"/>
                </a:cxn>
                <a:cxn ang="0">
                  <a:pos x="780" y="1452"/>
                </a:cxn>
                <a:cxn ang="0">
                  <a:pos x="846" y="1419"/>
                </a:cxn>
                <a:cxn ang="0">
                  <a:pos x="919" y="1456"/>
                </a:cxn>
                <a:cxn ang="0">
                  <a:pos x="968" y="1547"/>
                </a:cxn>
                <a:cxn ang="0">
                  <a:pos x="1003" y="1593"/>
                </a:cxn>
              </a:cxnLst>
              <a:rect l="0" t="0" r="r" b="b"/>
              <a:pathLst>
                <a:path w="1581" h="1779">
                  <a:moveTo>
                    <a:pt x="1037" y="1646"/>
                  </a:moveTo>
                  <a:lnTo>
                    <a:pt x="1053" y="1650"/>
                  </a:lnTo>
                  <a:lnTo>
                    <a:pt x="1071" y="1657"/>
                  </a:lnTo>
                  <a:lnTo>
                    <a:pt x="1072" y="1665"/>
                  </a:lnTo>
                  <a:lnTo>
                    <a:pt x="1078" y="1665"/>
                  </a:lnTo>
                  <a:lnTo>
                    <a:pt x="1091" y="1673"/>
                  </a:lnTo>
                  <a:lnTo>
                    <a:pt x="1102" y="1667"/>
                  </a:lnTo>
                  <a:lnTo>
                    <a:pt x="1109" y="1654"/>
                  </a:lnTo>
                  <a:lnTo>
                    <a:pt x="1111" y="1659"/>
                  </a:lnTo>
                  <a:lnTo>
                    <a:pt x="1109" y="1672"/>
                  </a:lnTo>
                  <a:lnTo>
                    <a:pt x="1118" y="1677"/>
                  </a:lnTo>
                  <a:lnTo>
                    <a:pt x="1121" y="1668"/>
                  </a:lnTo>
                  <a:lnTo>
                    <a:pt x="1131" y="1671"/>
                  </a:lnTo>
                  <a:lnTo>
                    <a:pt x="1137" y="1667"/>
                  </a:lnTo>
                  <a:lnTo>
                    <a:pt x="1135" y="1678"/>
                  </a:lnTo>
                  <a:lnTo>
                    <a:pt x="1138" y="1688"/>
                  </a:lnTo>
                  <a:lnTo>
                    <a:pt x="1145" y="1688"/>
                  </a:lnTo>
                  <a:lnTo>
                    <a:pt x="1148" y="1693"/>
                  </a:lnTo>
                  <a:lnTo>
                    <a:pt x="1150" y="1703"/>
                  </a:lnTo>
                  <a:lnTo>
                    <a:pt x="1159" y="1716"/>
                  </a:lnTo>
                  <a:lnTo>
                    <a:pt x="1170" y="1720"/>
                  </a:lnTo>
                  <a:lnTo>
                    <a:pt x="1175" y="1708"/>
                  </a:lnTo>
                  <a:lnTo>
                    <a:pt x="1175" y="1720"/>
                  </a:lnTo>
                  <a:lnTo>
                    <a:pt x="1181" y="1722"/>
                  </a:lnTo>
                  <a:lnTo>
                    <a:pt x="1185" y="1730"/>
                  </a:lnTo>
                  <a:lnTo>
                    <a:pt x="1196" y="1735"/>
                  </a:lnTo>
                  <a:lnTo>
                    <a:pt x="1205" y="1732"/>
                  </a:lnTo>
                  <a:lnTo>
                    <a:pt x="1213" y="1740"/>
                  </a:lnTo>
                  <a:lnTo>
                    <a:pt x="1236" y="1741"/>
                  </a:lnTo>
                  <a:lnTo>
                    <a:pt x="1238" y="1748"/>
                  </a:lnTo>
                  <a:lnTo>
                    <a:pt x="1249" y="1758"/>
                  </a:lnTo>
                  <a:lnTo>
                    <a:pt x="1254" y="1759"/>
                  </a:lnTo>
                  <a:lnTo>
                    <a:pt x="1267" y="1758"/>
                  </a:lnTo>
                  <a:lnTo>
                    <a:pt x="1280" y="1751"/>
                  </a:lnTo>
                  <a:lnTo>
                    <a:pt x="1306" y="1779"/>
                  </a:lnTo>
                  <a:lnTo>
                    <a:pt x="1325" y="1776"/>
                  </a:lnTo>
                  <a:lnTo>
                    <a:pt x="1323" y="1768"/>
                  </a:lnTo>
                  <a:lnTo>
                    <a:pt x="1317" y="1759"/>
                  </a:lnTo>
                  <a:lnTo>
                    <a:pt x="1317" y="1753"/>
                  </a:lnTo>
                  <a:lnTo>
                    <a:pt x="1320" y="1747"/>
                  </a:lnTo>
                  <a:lnTo>
                    <a:pt x="1322" y="1735"/>
                  </a:lnTo>
                  <a:lnTo>
                    <a:pt x="1319" y="1726"/>
                  </a:lnTo>
                  <a:lnTo>
                    <a:pt x="1301" y="1705"/>
                  </a:lnTo>
                  <a:lnTo>
                    <a:pt x="1285" y="1692"/>
                  </a:lnTo>
                  <a:lnTo>
                    <a:pt x="1279" y="1683"/>
                  </a:lnTo>
                  <a:lnTo>
                    <a:pt x="1270" y="1679"/>
                  </a:lnTo>
                  <a:lnTo>
                    <a:pt x="1253" y="1665"/>
                  </a:lnTo>
                  <a:lnTo>
                    <a:pt x="1249" y="1652"/>
                  </a:lnTo>
                  <a:lnTo>
                    <a:pt x="1236" y="1645"/>
                  </a:lnTo>
                  <a:lnTo>
                    <a:pt x="1236" y="1633"/>
                  </a:lnTo>
                  <a:lnTo>
                    <a:pt x="1224" y="1635"/>
                  </a:lnTo>
                  <a:lnTo>
                    <a:pt x="1220" y="1622"/>
                  </a:lnTo>
                  <a:lnTo>
                    <a:pt x="1216" y="1619"/>
                  </a:lnTo>
                  <a:lnTo>
                    <a:pt x="1213" y="1622"/>
                  </a:lnTo>
                  <a:lnTo>
                    <a:pt x="1210" y="1618"/>
                  </a:lnTo>
                  <a:lnTo>
                    <a:pt x="1188" y="1587"/>
                  </a:lnTo>
                  <a:lnTo>
                    <a:pt x="1178" y="1577"/>
                  </a:lnTo>
                  <a:lnTo>
                    <a:pt x="1167" y="1557"/>
                  </a:lnTo>
                  <a:lnTo>
                    <a:pt x="1180" y="1552"/>
                  </a:lnTo>
                  <a:lnTo>
                    <a:pt x="1197" y="1565"/>
                  </a:lnTo>
                  <a:lnTo>
                    <a:pt x="1216" y="1587"/>
                  </a:lnTo>
                  <a:lnTo>
                    <a:pt x="1231" y="1590"/>
                  </a:lnTo>
                  <a:lnTo>
                    <a:pt x="1227" y="1579"/>
                  </a:lnTo>
                  <a:lnTo>
                    <a:pt x="1236" y="1576"/>
                  </a:lnTo>
                  <a:lnTo>
                    <a:pt x="1258" y="1612"/>
                  </a:lnTo>
                  <a:lnTo>
                    <a:pt x="1269" y="1618"/>
                  </a:lnTo>
                  <a:lnTo>
                    <a:pt x="1280" y="1619"/>
                  </a:lnTo>
                  <a:lnTo>
                    <a:pt x="1287" y="1641"/>
                  </a:lnTo>
                  <a:lnTo>
                    <a:pt x="1318" y="1641"/>
                  </a:lnTo>
                  <a:lnTo>
                    <a:pt x="1330" y="1657"/>
                  </a:lnTo>
                  <a:lnTo>
                    <a:pt x="1335" y="1649"/>
                  </a:lnTo>
                  <a:lnTo>
                    <a:pt x="1341" y="1654"/>
                  </a:lnTo>
                  <a:lnTo>
                    <a:pt x="1350" y="1657"/>
                  </a:lnTo>
                  <a:lnTo>
                    <a:pt x="1356" y="1649"/>
                  </a:lnTo>
                  <a:lnTo>
                    <a:pt x="1360" y="1651"/>
                  </a:lnTo>
                  <a:lnTo>
                    <a:pt x="1361" y="1657"/>
                  </a:lnTo>
                  <a:lnTo>
                    <a:pt x="1367" y="1668"/>
                  </a:lnTo>
                  <a:lnTo>
                    <a:pt x="1376" y="1663"/>
                  </a:lnTo>
                  <a:lnTo>
                    <a:pt x="1376" y="1670"/>
                  </a:lnTo>
                  <a:lnTo>
                    <a:pt x="1372" y="1679"/>
                  </a:lnTo>
                  <a:lnTo>
                    <a:pt x="1371" y="1684"/>
                  </a:lnTo>
                  <a:lnTo>
                    <a:pt x="1382" y="1690"/>
                  </a:lnTo>
                  <a:lnTo>
                    <a:pt x="1387" y="1700"/>
                  </a:lnTo>
                  <a:lnTo>
                    <a:pt x="1394" y="1698"/>
                  </a:lnTo>
                  <a:lnTo>
                    <a:pt x="1390" y="1690"/>
                  </a:lnTo>
                  <a:lnTo>
                    <a:pt x="1389" y="1683"/>
                  </a:lnTo>
                  <a:lnTo>
                    <a:pt x="1382" y="1666"/>
                  </a:lnTo>
                  <a:lnTo>
                    <a:pt x="1380" y="1659"/>
                  </a:lnTo>
                  <a:lnTo>
                    <a:pt x="1384" y="1651"/>
                  </a:lnTo>
                  <a:lnTo>
                    <a:pt x="1393" y="1654"/>
                  </a:lnTo>
                  <a:lnTo>
                    <a:pt x="1400" y="1662"/>
                  </a:lnTo>
                  <a:lnTo>
                    <a:pt x="1410" y="1665"/>
                  </a:lnTo>
                  <a:lnTo>
                    <a:pt x="1412" y="1657"/>
                  </a:lnTo>
                  <a:lnTo>
                    <a:pt x="1411" y="1651"/>
                  </a:lnTo>
                  <a:lnTo>
                    <a:pt x="1408" y="1649"/>
                  </a:lnTo>
                  <a:lnTo>
                    <a:pt x="1408" y="1645"/>
                  </a:lnTo>
                  <a:lnTo>
                    <a:pt x="1403" y="1643"/>
                  </a:lnTo>
                  <a:lnTo>
                    <a:pt x="1393" y="1644"/>
                  </a:lnTo>
                  <a:lnTo>
                    <a:pt x="1387" y="1625"/>
                  </a:lnTo>
                  <a:lnTo>
                    <a:pt x="1380" y="1613"/>
                  </a:lnTo>
                  <a:lnTo>
                    <a:pt x="1383" y="1606"/>
                  </a:lnTo>
                  <a:lnTo>
                    <a:pt x="1383" y="1589"/>
                  </a:lnTo>
                  <a:lnTo>
                    <a:pt x="1395" y="1598"/>
                  </a:lnTo>
                  <a:lnTo>
                    <a:pt x="1406" y="1612"/>
                  </a:lnTo>
                  <a:lnTo>
                    <a:pt x="1408" y="1607"/>
                  </a:lnTo>
                  <a:lnTo>
                    <a:pt x="1405" y="1593"/>
                  </a:lnTo>
                  <a:lnTo>
                    <a:pt x="1409" y="1589"/>
                  </a:lnTo>
                  <a:lnTo>
                    <a:pt x="1409" y="1570"/>
                  </a:lnTo>
                  <a:lnTo>
                    <a:pt x="1411" y="1560"/>
                  </a:lnTo>
                  <a:lnTo>
                    <a:pt x="1405" y="1547"/>
                  </a:lnTo>
                  <a:lnTo>
                    <a:pt x="1401" y="1520"/>
                  </a:lnTo>
                  <a:lnTo>
                    <a:pt x="1388" y="1518"/>
                  </a:lnTo>
                  <a:lnTo>
                    <a:pt x="1374" y="1511"/>
                  </a:lnTo>
                  <a:lnTo>
                    <a:pt x="1368" y="1505"/>
                  </a:lnTo>
                  <a:lnTo>
                    <a:pt x="1367" y="1485"/>
                  </a:lnTo>
                  <a:lnTo>
                    <a:pt x="1379" y="1482"/>
                  </a:lnTo>
                  <a:lnTo>
                    <a:pt x="1383" y="1464"/>
                  </a:lnTo>
                  <a:lnTo>
                    <a:pt x="1380" y="1450"/>
                  </a:lnTo>
                  <a:lnTo>
                    <a:pt x="1367" y="1453"/>
                  </a:lnTo>
                  <a:lnTo>
                    <a:pt x="1368" y="1445"/>
                  </a:lnTo>
                  <a:lnTo>
                    <a:pt x="1366" y="1436"/>
                  </a:lnTo>
                  <a:lnTo>
                    <a:pt x="1362" y="1434"/>
                  </a:lnTo>
                  <a:lnTo>
                    <a:pt x="1346" y="1447"/>
                  </a:lnTo>
                  <a:lnTo>
                    <a:pt x="1346" y="1425"/>
                  </a:lnTo>
                  <a:lnTo>
                    <a:pt x="1344" y="1414"/>
                  </a:lnTo>
                  <a:lnTo>
                    <a:pt x="1331" y="1413"/>
                  </a:lnTo>
                  <a:lnTo>
                    <a:pt x="1315" y="1426"/>
                  </a:lnTo>
                  <a:lnTo>
                    <a:pt x="1308" y="1420"/>
                  </a:lnTo>
                  <a:lnTo>
                    <a:pt x="1320" y="1404"/>
                  </a:lnTo>
                  <a:lnTo>
                    <a:pt x="1312" y="1405"/>
                  </a:lnTo>
                  <a:lnTo>
                    <a:pt x="1299" y="1402"/>
                  </a:lnTo>
                  <a:lnTo>
                    <a:pt x="1291" y="1404"/>
                  </a:lnTo>
                  <a:lnTo>
                    <a:pt x="1288" y="1421"/>
                  </a:lnTo>
                  <a:lnTo>
                    <a:pt x="1283" y="1402"/>
                  </a:lnTo>
                  <a:lnTo>
                    <a:pt x="1275" y="1388"/>
                  </a:lnTo>
                  <a:lnTo>
                    <a:pt x="1275" y="1382"/>
                  </a:lnTo>
                  <a:lnTo>
                    <a:pt x="1271" y="1371"/>
                  </a:lnTo>
                  <a:lnTo>
                    <a:pt x="1258" y="1367"/>
                  </a:lnTo>
                  <a:lnTo>
                    <a:pt x="1258" y="1363"/>
                  </a:lnTo>
                  <a:lnTo>
                    <a:pt x="1263" y="1354"/>
                  </a:lnTo>
                  <a:lnTo>
                    <a:pt x="1256" y="1347"/>
                  </a:lnTo>
                  <a:lnTo>
                    <a:pt x="1263" y="1344"/>
                  </a:lnTo>
                  <a:lnTo>
                    <a:pt x="1253" y="1334"/>
                  </a:lnTo>
                  <a:lnTo>
                    <a:pt x="1252" y="1326"/>
                  </a:lnTo>
                  <a:lnTo>
                    <a:pt x="1256" y="1316"/>
                  </a:lnTo>
                  <a:lnTo>
                    <a:pt x="1240" y="1311"/>
                  </a:lnTo>
                  <a:lnTo>
                    <a:pt x="1221" y="1321"/>
                  </a:lnTo>
                  <a:lnTo>
                    <a:pt x="1220" y="1316"/>
                  </a:lnTo>
                  <a:lnTo>
                    <a:pt x="1224" y="1299"/>
                  </a:lnTo>
                  <a:lnTo>
                    <a:pt x="1221" y="1280"/>
                  </a:lnTo>
                  <a:lnTo>
                    <a:pt x="1229" y="1278"/>
                  </a:lnTo>
                  <a:lnTo>
                    <a:pt x="1236" y="1280"/>
                  </a:lnTo>
                  <a:lnTo>
                    <a:pt x="1252" y="1272"/>
                  </a:lnTo>
                  <a:lnTo>
                    <a:pt x="1263" y="1272"/>
                  </a:lnTo>
                  <a:lnTo>
                    <a:pt x="1256" y="1254"/>
                  </a:lnTo>
                  <a:lnTo>
                    <a:pt x="1242" y="1240"/>
                  </a:lnTo>
                  <a:lnTo>
                    <a:pt x="1222" y="1236"/>
                  </a:lnTo>
                  <a:lnTo>
                    <a:pt x="1215" y="1230"/>
                  </a:lnTo>
                  <a:lnTo>
                    <a:pt x="1209" y="1211"/>
                  </a:lnTo>
                  <a:lnTo>
                    <a:pt x="1226" y="1213"/>
                  </a:lnTo>
                  <a:lnTo>
                    <a:pt x="1221" y="1203"/>
                  </a:lnTo>
                  <a:lnTo>
                    <a:pt x="1231" y="1202"/>
                  </a:lnTo>
                  <a:lnTo>
                    <a:pt x="1253" y="1224"/>
                  </a:lnTo>
                  <a:lnTo>
                    <a:pt x="1260" y="1224"/>
                  </a:lnTo>
                  <a:lnTo>
                    <a:pt x="1252" y="1204"/>
                  </a:lnTo>
                  <a:lnTo>
                    <a:pt x="1260" y="1205"/>
                  </a:lnTo>
                  <a:lnTo>
                    <a:pt x="1247" y="1192"/>
                  </a:lnTo>
                  <a:lnTo>
                    <a:pt x="1253" y="1183"/>
                  </a:lnTo>
                  <a:lnTo>
                    <a:pt x="1265" y="1192"/>
                  </a:lnTo>
                  <a:lnTo>
                    <a:pt x="1277" y="1194"/>
                  </a:lnTo>
                  <a:lnTo>
                    <a:pt x="1279" y="1211"/>
                  </a:lnTo>
                  <a:lnTo>
                    <a:pt x="1272" y="1220"/>
                  </a:lnTo>
                  <a:lnTo>
                    <a:pt x="1288" y="1224"/>
                  </a:lnTo>
                  <a:lnTo>
                    <a:pt x="1317" y="1245"/>
                  </a:lnTo>
                  <a:lnTo>
                    <a:pt x="1329" y="1251"/>
                  </a:lnTo>
                  <a:lnTo>
                    <a:pt x="1333" y="1272"/>
                  </a:lnTo>
                  <a:lnTo>
                    <a:pt x="1350" y="1272"/>
                  </a:lnTo>
                  <a:lnTo>
                    <a:pt x="1362" y="1265"/>
                  </a:lnTo>
                  <a:lnTo>
                    <a:pt x="1358" y="1283"/>
                  </a:lnTo>
                  <a:lnTo>
                    <a:pt x="1362" y="1306"/>
                  </a:lnTo>
                  <a:lnTo>
                    <a:pt x="1366" y="1315"/>
                  </a:lnTo>
                  <a:lnTo>
                    <a:pt x="1384" y="1340"/>
                  </a:lnTo>
                  <a:lnTo>
                    <a:pt x="1400" y="1332"/>
                  </a:lnTo>
                  <a:lnTo>
                    <a:pt x="1403" y="1343"/>
                  </a:lnTo>
                  <a:lnTo>
                    <a:pt x="1395" y="1359"/>
                  </a:lnTo>
                  <a:lnTo>
                    <a:pt x="1405" y="1375"/>
                  </a:lnTo>
                  <a:lnTo>
                    <a:pt x="1422" y="1365"/>
                  </a:lnTo>
                  <a:lnTo>
                    <a:pt x="1430" y="1388"/>
                  </a:lnTo>
                  <a:lnTo>
                    <a:pt x="1442" y="1380"/>
                  </a:lnTo>
                  <a:lnTo>
                    <a:pt x="1446" y="1392"/>
                  </a:lnTo>
                  <a:lnTo>
                    <a:pt x="1451" y="1403"/>
                  </a:lnTo>
                  <a:lnTo>
                    <a:pt x="1459" y="1409"/>
                  </a:lnTo>
                  <a:lnTo>
                    <a:pt x="1465" y="1386"/>
                  </a:lnTo>
                  <a:lnTo>
                    <a:pt x="1466" y="1374"/>
                  </a:lnTo>
                  <a:lnTo>
                    <a:pt x="1470" y="1359"/>
                  </a:lnTo>
                  <a:lnTo>
                    <a:pt x="1479" y="1358"/>
                  </a:lnTo>
                  <a:lnTo>
                    <a:pt x="1475" y="1339"/>
                  </a:lnTo>
                  <a:lnTo>
                    <a:pt x="1466" y="1311"/>
                  </a:lnTo>
                  <a:lnTo>
                    <a:pt x="1468" y="1297"/>
                  </a:lnTo>
                  <a:lnTo>
                    <a:pt x="1491" y="1320"/>
                  </a:lnTo>
                  <a:lnTo>
                    <a:pt x="1506" y="1321"/>
                  </a:lnTo>
                  <a:lnTo>
                    <a:pt x="1508" y="1310"/>
                  </a:lnTo>
                  <a:lnTo>
                    <a:pt x="1512" y="1299"/>
                  </a:lnTo>
                  <a:lnTo>
                    <a:pt x="1523" y="1294"/>
                  </a:lnTo>
                  <a:lnTo>
                    <a:pt x="1524" y="1269"/>
                  </a:lnTo>
                  <a:lnTo>
                    <a:pt x="1541" y="1263"/>
                  </a:lnTo>
                  <a:lnTo>
                    <a:pt x="1533" y="1251"/>
                  </a:lnTo>
                  <a:lnTo>
                    <a:pt x="1512" y="1254"/>
                  </a:lnTo>
                  <a:lnTo>
                    <a:pt x="1514" y="1241"/>
                  </a:lnTo>
                  <a:lnTo>
                    <a:pt x="1527" y="1242"/>
                  </a:lnTo>
                  <a:lnTo>
                    <a:pt x="1529" y="1229"/>
                  </a:lnTo>
                  <a:lnTo>
                    <a:pt x="1513" y="1224"/>
                  </a:lnTo>
                  <a:lnTo>
                    <a:pt x="1525" y="1218"/>
                  </a:lnTo>
                  <a:lnTo>
                    <a:pt x="1549" y="1232"/>
                  </a:lnTo>
                  <a:lnTo>
                    <a:pt x="1562" y="1232"/>
                  </a:lnTo>
                  <a:lnTo>
                    <a:pt x="1567" y="1224"/>
                  </a:lnTo>
                  <a:lnTo>
                    <a:pt x="1557" y="1211"/>
                  </a:lnTo>
                  <a:lnTo>
                    <a:pt x="1560" y="1207"/>
                  </a:lnTo>
                  <a:lnTo>
                    <a:pt x="1564" y="1197"/>
                  </a:lnTo>
                  <a:lnTo>
                    <a:pt x="1573" y="1193"/>
                  </a:lnTo>
                  <a:lnTo>
                    <a:pt x="1581" y="1182"/>
                  </a:lnTo>
                  <a:lnTo>
                    <a:pt x="1573" y="1165"/>
                  </a:lnTo>
                  <a:lnTo>
                    <a:pt x="1555" y="1144"/>
                  </a:lnTo>
                  <a:lnTo>
                    <a:pt x="1544" y="1139"/>
                  </a:lnTo>
                  <a:lnTo>
                    <a:pt x="1535" y="1132"/>
                  </a:lnTo>
                  <a:lnTo>
                    <a:pt x="1523" y="1134"/>
                  </a:lnTo>
                  <a:lnTo>
                    <a:pt x="1513" y="1130"/>
                  </a:lnTo>
                  <a:lnTo>
                    <a:pt x="1496" y="1132"/>
                  </a:lnTo>
                  <a:lnTo>
                    <a:pt x="1474" y="1144"/>
                  </a:lnTo>
                  <a:lnTo>
                    <a:pt x="1480" y="1112"/>
                  </a:lnTo>
                  <a:lnTo>
                    <a:pt x="1490" y="1100"/>
                  </a:lnTo>
                  <a:lnTo>
                    <a:pt x="1489" y="1089"/>
                  </a:lnTo>
                  <a:lnTo>
                    <a:pt x="1478" y="1087"/>
                  </a:lnTo>
                  <a:lnTo>
                    <a:pt x="1471" y="1095"/>
                  </a:lnTo>
                  <a:lnTo>
                    <a:pt x="1439" y="1100"/>
                  </a:lnTo>
                  <a:lnTo>
                    <a:pt x="1426" y="1098"/>
                  </a:lnTo>
                  <a:lnTo>
                    <a:pt x="1435" y="1091"/>
                  </a:lnTo>
                  <a:lnTo>
                    <a:pt x="1422" y="1087"/>
                  </a:lnTo>
                  <a:lnTo>
                    <a:pt x="1427" y="1081"/>
                  </a:lnTo>
                  <a:lnTo>
                    <a:pt x="1441" y="1080"/>
                  </a:lnTo>
                  <a:lnTo>
                    <a:pt x="1441" y="1070"/>
                  </a:lnTo>
                  <a:lnTo>
                    <a:pt x="1423" y="1035"/>
                  </a:lnTo>
                  <a:lnTo>
                    <a:pt x="1416" y="1022"/>
                  </a:lnTo>
                  <a:lnTo>
                    <a:pt x="1410" y="1017"/>
                  </a:lnTo>
                  <a:lnTo>
                    <a:pt x="1401" y="1011"/>
                  </a:lnTo>
                  <a:lnTo>
                    <a:pt x="1379" y="1016"/>
                  </a:lnTo>
                  <a:lnTo>
                    <a:pt x="1374" y="1010"/>
                  </a:lnTo>
                  <a:lnTo>
                    <a:pt x="1377" y="999"/>
                  </a:lnTo>
                  <a:lnTo>
                    <a:pt x="1382" y="993"/>
                  </a:lnTo>
                  <a:lnTo>
                    <a:pt x="1383" y="979"/>
                  </a:lnTo>
                  <a:lnTo>
                    <a:pt x="1363" y="984"/>
                  </a:lnTo>
                  <a:lnTo>
                    <a:pt x="1342" y="985"/>
                  </a:lnTo>
                  <a:lnTo>
                    <a:pt x="1329" y="1000"/>
                  </a:lnTo>
                  <a:lnTo>
                    <a:pt x="1323" y="989"/>
                  </a:lnTo>
                  <a:lnTo>
                    <a:pt x="1312" y="985"/>
                  </a:lnTo>
                  <a:lnTo>
                    <a:pt x="1314" y="976"/>
                  </a:lnTo>
                  <a:lnTo>
                    <a:pt x="1324" y="968"/>
                  </a:lnTo>
                  <a:lnTo>
                    <a:pt x="1315" y="952"/>
                  </a:lnTo>
                  <a:lnTo>
                    <a:pt x="1297" y="957"/>
                  </a:lnTo>
                  <a:lnTo>
                    <a:pt x="1283" y="958"/>
                  </a:lnTo>
                  <a:lnTo>
                    <a:pt x="1279" y="952"/>
                  </a:lnTo>
                  <a:lnTo>
                    <a:pt x="1285" y="940"/>
                  </a:lnTo>
                  <a:lnTo>
                    <a:pt x="1288" y="929"/>
                  </a:lnTo>
                  <a:lnTo>
                    <a:pt x="1279" y="923"/>
                  </a:lnTo>
                  <a:lnTo>
                    <a:pt x="1252" y="918"/>
                  </a:lnTo>
                  <a:lnTo>
                    <a:pt x="1216" y="908"/>
                  </a:lnTo>
                  <a:lnTo>
                    <a:pt x="1204" y="902"/>
                  </a:lnTo>
                  <a:lnTo>
                    <a:pt x="1199" y="893"/>
                  </a:lnTo>
                  <a:lnTo>
                    <a:pt x="1215" y="893"/>
                  </a:lnTo>
                  <a:lnTo>
                    <a:pt x="1216" y="885"/>
                  </a:lnTo>
                  <a:lnTo>
                    <a:pt x="1233" y="882"/>
                  </a:lnTo>
                  <a:lnTo>
                    <a:pt x="1224" y="875"/>
                  </a:lnTo>
                  <a:lnTo>
                    <a:pt x="1226" y="870"/>
                  </a:lnTo>
                  <a:lnTo>
                    <a:pt x="1209" y="852"/>
                  </a:lnTo>
                  <a:lnTo>
                    <a:pt x="1210" y="842"/>
                  </a:lnTo>
                  <a:lnTo>
                    <a:pt x="1228" y="843"/>
                  </a:lnTo>
                  <a:lnTo>
                    <a:pt x="1231" y="836"/>
                  </a:lnTo>
                  <a:lnTo>
                    <a:pt x="1220" y="826"/>
                  </a:lnTo>
                  <a:lnTo>
                    <a:pt x="1202" y="815"/>
                  </a:lnTo>
                  <a:lnTo>
                    <a:pt x="1188" y="816"/>
                  </a:lnTo>
                  <a:lnTo>
                    <a:pt x="1186" y="807"/>
                  </a:lnTo>
                  <a:lnTo>
                    <a:pt x="1202" y="804"/>
                  </a:lnTo>
                  <a:lnTo>
                    <a:pt x="1207" y="807"/>
                  </a:lnTo>
                  <a:lnTo>
                    <a:pt x="1215" y="804"/>
                  </a:lnTo>
                  <a:lnTo>
                    <a:pt x="1215" y="791"/>
                  </a:lnTo>
                  <a:lnTo>
                    <a:pt x="1248" y="812"/>
                  </a:lnTo>
                  <a:lnTo>
                    <a:pt x="1263" y="812"/>
                  </a:lnTo>
                  <a:lnTo>
                    <a:pt x="1280" y="805"/>
                  </a:lnTo>
                  <a:lnTo>
                    <a:pt x="1295" y="811"/>
                  </a:lnTo>
                  <a:lnTo>
                    <a:pt x="1299" y="802"/>
                  </a:lnTo>
                  <a:lnTo>
                    <a:pt x="1299" y="793"/>
                  </a:lnTo>
                  <a:lnTo>
                    <a:pt x="1286" y="779"/>
                  </a:lnTo>
                  <a:lnTo>
                    <a:pt x="1269" y="768"/>
                  </a:lnTo>
                  <a:lnTo>
                    <a:pt x="1249" y="766"/>
                  </a:lnTo>
                  <a:lnTo>
                    <a:pt x="1228" y="767"/>
                  </a:lnTo>
                  <a:lnTo>
                    <a:pt x="1211" y="757"/>
                  </a:lnTo>
                  <a:lnTo>
                    <a:pt x="1206" y="769"/>
                  </a:lnTo>
                  <a:lnTo>
                    <a:pt x="1191" y="752"/>
                  </a:lnTo>
                  <a:lnTo>
                    <a:pt x="1178" y="743"/>
                  </a:lnTo>
                  <a:lnTo>
                    <a:pt x="1169" y="751"/>
                  </a:lnTo>
                  <a:lnTo>
                    <a:pt x="1180" y="735"/>
                  </a:lnTo>
                  <a:lnTo>
                    <a:pt x="1201" y="736"/>
                  </a:lnTo>
                  <a:lnTo>
                    <a:pt x="1215" y="729"/>
                  </a:lnTo>
                  <a:lnTo>
                    <a:pt x="1222" y="716"/>
                  </a:lnTo>
                  <a:lnTo>
                    <a:pt x="1238" y="713"/>
                  </a:lnTo>
                  <a:lnTo>
                    <a:pt x="1258" y="723"/>
                  </a:lnTo>
                  <a:lnTo>
                    <a:pt x="1267" y="705"/>
                  </a:lnTo>
                  <a:lnTo>
                    <a:pt x="1261" y="691"/>
                  </a:lnTo>
                  <a:lnTo>
                    <a:pt x="1226" y="641"/>
                  </a:lnTo>
                  <a:lnTo>
                    <a:pt x="1207" y="632"/>
                  </a:lnTo>
                  <a:lnTo>
                    <a:pt x="1200" y="646"/>
                  </a:lnTo>
                  <a:lnTo>
                    <a:pt x="1201" y="661"/>
                  </a:lnTo>
                  <a:lnTo>
                    <a:pt x="1185" y="673"/>
                  </a:lnTo>
                  <a:lnTo>
                    <a:pt x="1178" y="688"/>
                  </a:lnTo>
                  <a:lnTo>
                    <a:pt x="1161" y="687"/>
                  </a:lnTo>
                  <a:lnTo>
                    <a:pt x="1178" y="661"/>
                  </a:lnTo>
                  <a:lnTo>
                    <a:pt x="1178" y="649"/>
                  </a:lnTo>
                  <a:lnTo>
                    <a:pt x="1142" y="651"/>
                  </a:lnTo>
                  <a:lnTo>
                    <a:pt x="1130" y="660"/>
                  </a:lnTo>
                  <a:lnTo>
                    <a:pt x="1125" y="653"/>
                  </a:lnTo>
                  <a:lnTo>
                    <a:pt x="1140" y="640"/>
                  </a:lnTo>
                  <a:lnTo>
                    <a:pt x="1169" y="628"/>
                  </a:lnTo>
                  <a:lnTo>
                    <a:pt x="1178" y="606"/>
                  </a:lnTo>
                  <a:lnTo>
                    <a:pt x="1188" y="619"/>
                  </a:lnTo>
                  <a:lnTo>
                    <a:pt x="1190" y="606"/>
                  </a:lnTo>
                  <a:lnTo>
                    <a:pt x="1190" y="585"/>
                  </a:lnTo>
                  <a:lnTo>
                    <a:pt x="1154" y="570"/>
                  </a:lnTo>
                  <a:lnTo>
                    <a:pt x="1143" y="560"/>
                  </a:lnTo>
                  <a:lnTo>
                    <a:pt x="1131" y="557"/>
                  </a:lnTo>
                  <a:lnTo>
                    <a:pt x="1111" y="563"/>
                  </a:lnTo>
                  <a:lnTo>
                    <a:pt x="1099" y="580"/>
                  </a:lnTo>
                  <a:lnTo>
                    <a:pt x="1093" y="585"/>
                  </a:lnTo>
                  <a:lnTo>
                    <a:pt x="1083" y="597"/>
                  </a:lnTo>
                  <a:lnTo>
                    <a:pt x="1083" y="591"/>
                  </a:lnTo>
                  <a:lnTo>
                    <a:pt x="1089" y="575"/>
                  </a:lnTo>
                  <a:lnTo>
                    <a:pt x="1102" y="563"/>
                  </a:lnTo>
                  <a:lnTo>
                    <a:pt x="1110" y="542"/>
                  </a:lnTo>
                  <a:lnTo>
                    <a:pt x="1102" y="546"/>
                  </a:lnTo>
                  <a:lnTo>
                    <a:pt x="1091" y="556"/>
                  </a:lnTo>
                  <a:lnTo>
                    <a:pt x="1076" y="560"/>
                  </a:lnTo>
                  <a:lnTo>
                    <a:pt x="1057" y="575"/>
                  </a:lnTo>
                  <a:lnTo>
                    <a:pt x="1059" y="564"/>
                  </a:lnTo>
                  <a:lnTo>
                    <a:pt x="1066" y="552"/>
                  </a:lnTo>
                  <a:lnTo>
                    <a:pt x="1075" y="528"/>
                  </a:lnTo>
                  <a:lnTo>
                    <a:pt x="1071" y="509"/>
                  </a:lnTo>
                  <a:lnTo>
                    <a:pt x="1060" y="506"/>
                  </a:lnTo>
                  <a:lnTo>
                    <a:pt x="1044" y="520"/>
                  </a:lnTo>
                  <a:lnTo>
                    <a:pt x="1028" y="525"/>
                  </a:lnTo>
                  <a:lnTo>
                    <a:pt x="1021" y="513"/>
                  </a:lnTo>
                  <a:lnTo>
                    <a:pt x="990" y="506"/>
                  </a:lnTo>
                  <a:lnTo>
                    <a:pt x="1018" y="500"/>
                  </a:lnTo>
                  <a:lnTo>
                    <a:pt x="1034" y="501"/>
                  </a:lnTo>
                  <a:lnTo>
                    <a:pt x="1041" y="489"/>
                  </a:lnTo>
                  <a:lnTo>
                    <a:pt x="1048" y="477"/>
                  </a:lnTo>
                  <a:lnTo>
                    <a:pt x="1041" y="455"/>
                  </a:lnTo>
                  <a:lnTo>
                    <a:pt x="1028" y="431"/>
                  </a:lnTo>
                  <a:lnTo>
                    <a:pt x="986" y="412"/>
                  </a:lnTo>
                  <a:lnTo>
                    <a:pt x="968" y="393"/>
                  </a:lnTo>
                  <a:lnTo>
                    <a:pt x="965" y="395"/>
                  </a:lnTo>
                  <a:lnTo>
                    <a:pt x="962" y="412"/>
                  </a:lnTo>
                  <a:lnTo>
                    <a:pt x="949" y="425"/>
                  </a:lnTo>
                  <a:lnTo>
                    <a:pt x="935" y="419"/>
                  </a:lnTo>
                  <a:lnTo>
                    <a:pt x="922" y="423"/>
                  </a:lnTo>
                  <a:lnTo>
                    <a:pt x="928" y="454"/>
                  </a:lnTo>
                  <a:lnTo>
                    <a:pt x="927" y="463"/>
                  </a:lnTo>
                  <a:lnTo>
                    <a:pt x="926" y="455"/>
                  </a:lnTo>
                  <a:lnTo>
                    <a:pt x="914" y="457"/>
                  </a:lnTo>
                  <a:lnTo>
                    <a:pt x="912" y="452"/>
                  </a:lnTo>
                  <a:lnTo>
                    <a:pt x="904" y="443"/>
                  </a:lnTo>
                  <a:lnTo>
                    <a:pt x="906" y="419"/>
                  </a:lnTo>
                  <a:lnTo>
                    <a:pt x="896" y="418"/>
                  </a:lnTo>
                  <a:lnTo>
                    <a:pt x="882" y="438"/>
                  </a:lnTo>
                  <a:lnTo>
                    <a:pt x="895" y="408"/>
                  </a:lnTo>
                  <a:lnTo>
                    <a:pt x="912" y="385"/>
                  </a:lnTo>
                  <a:lnTo>
                    <a:pt x="910" y="379"/>
                  </a:lnTo>
                  <a:lnTo>
                    <a:pt x="883" y="385"/>
                  </a:lnTo>
                  <a:lnTo>
                    <a:pt x="867" y="385"/>
                  </a:lnTo>
                  <a:lnTo>
                    <a:pt x="851" y="406"/>
                  </a:lnTo>
                  <a:lnTo>
                    <a:pt x="844" y="411"/>
                  </a:lnTo>
                  <a:lnTo>
                    <a:pt x="845" y="391"/>
                  </a:lnTo>
                  <a:lnTo>
                    <a:pt x="829" y="401"/>
                  </a:lnTo>
                  <a:lnTo>
                    <a:pt x="846" y="381"/>
                  </a:lnTo>
                  <a:lnTo>
                    <a:pt x="863" y="370"/>
                  </a:lnTo>
                  <a:lnTo>
                    <a:pt x="871" y="357"/>
                  </a:lnTo>
                  <a:lnTo>
                    <a:pt x="867" y="334"/>
                  </a:lnTo>
                  <a:lnTo>
                    <a:pt x="846" y="328"/>
                  </a:lnTo>
                  <a:lnTo>
                    <a:pt x="825" y="328"/>
                  </a:lnTo>
                  <a:lnTo>
                    <a:pt x="819" y="322"/>
                  </a:lnTo>
                  <a:lnTo>
                    <a:pt x="831" y="305"/>
                  </a:lnTo>
                  <a:lnTo>
                    <a:pt x="828" y="289"/>
                  </a:lnTo>
                  <a:lnTo>
                    <a:pt x="818" y="266"/>
                  </a:lnTo>
                  <a:lnTo>
                    <a:pt x="808" y="259"/>
                  </a:lnTo>
                  <a:lnTo>
                    <a:pt x="812" y="250"/>
                  </a:lnTo>
                  <a:lnTo>
                    <a:pt x="791" y="240"/>
                  </a:lnTo>
                  <a:lnTo>
                    <a:pt x="771" y="239"/>
                  </a:lnTo>
                  <a:lnTo>
                    <a:pt x="712" y="209"/>
                  </a:lnTo>
                  <a:lnTo>
                    <a:pt x="685" y="208"/>
                  </a:lnTo>
                  <a:lnTo>
                    <a:pt x="656" y="221"/>
                  </a:lnTo>
                  <a:lnTo>
                    <a:pt x="631" y="245"/>
                  </a:lnTo>
                  <a:lnTo>
                    <a:pt x="630" y="266"/>
                  </a:lnTo>
                  <a:lnTo>
                    <a:pt x="646" y="280"/>
                  </a:lnTo>
                  <a:lnTo>
                    <a:pt x="634" y="285"/>
                  </a:lnTo>
                  <a:lnTo>
                    <a:pt x="618" y="285"/>
                  </a:lnTo>
                  <a:lnTo>
                    <a:pt x="607" y="300"/>
                  </a:lnTo>
                  <a:lnTo>
                    <a:pt x="588" y="274"/>
                  </a:lnTo>
                  <a:lnTo>
                    <a:pt x="575" y="289"/>
                  </a:lnTo>
                  <a:lnTo>
                    <a:pt x="565" y="283"/>
                  </a:lnTo>
                  <a:lnTo>
                    <a:pt x="566" y="267"/>
                  </a:lnTo>
                  <a:lnTo>
                    <a:pt x="562" y="251"/>
                  </a:lnTo>
                  <a:lnTo>
                    <a:pt x="550" y="275"/>
                  </a:lnTo>
                  <a:lnTo>
                    <a:pt x="550" y="283"/>
                  </a:lnTo>
                  <a:lnTo>
                    <a:pt x="545" y="306"/>
                  </a:lnTo>
                  <a:lnTo>
                    <a:pt x="537" y="304"/>
                  </a:lnTo>
                  <a:lnTo>
                    <a:pt x="533" y="322"/>
                  </a:lnTo>
                  <a:lnTo>
                    <a:pt x="519" y="344"/>
                  </a:lnTo>
                  <a:lnTo>
                    <a:pt x="503" y="357"/>
                  </a:lnTo>
                  <a:lnTo>
                    <a:pt x="506" y="347"/>
                  </a:lnTo>
                  <a:lnTo>
                    <a:pt x="498" y="336"/>
                  </a:lnTo>
                  <a:lnTo>
                    <a:pt x="503" y="325"/>
                  </a:lnTo>
                  <a:lnTo>
                    <a:pt x="517" y="328"/>
                  </a:lnTo>
                  <a:lnTo>
                    <a:pt x="519" y="323"/>
                  </a:lnTo>
                  <a:lnTo>
                    <a:pt x="511" y="312"/>
                  </a:lnTo>
                  <a:lnTo>
                    <a:pt x="506" y="312"/>
                  </a:lnTo>
                  <a:lnTo>
                    <a:pt x="512" y="289"/>
                  </a:lnTo>
                  <a:lnTo>
                    <a:pt x="518" y="274"/>
                  </a:lnTo>
                  <a:lnTo>
                    <a:pt x="528" y="230"/>
                  </a:lnTo>
                  <a:lnTo>
                    <a:pt x="534" y="212"/>
                  </a:lnTo>
                  <a:lnTo>
                    <a:pt x="518" y="196"/>
                  </a:lnTo>
                  <a:lnTo>
                    <a:pt x="510" y="176"/>
                  </a:lnTo>
                  <a:lnTo>
                    <a:pt x="508" y="167"/>
                  </a:lnTo>
                  <a:lnTo>
                    <a:pt x="518" y="159"/>
                  </a:lnTo>
                  <a:lnTo>
                    <a:pt x="519" y="148"/>
                  </a:lnTo>
                  <a:lnTo>
                    <a:pt x="512" y="134"/>
                  </a:lnTo>
                  <a:lnTo>
                    <a:pt x="496" y="122"/>
                  </a:lnTo>
                  <a:lnTo>
                    <a:pt x="475" y="115"/>
                  </a:lnTo>
                  <a:lnTo>
                    <a:pt x="489" y="99"/>
                  </a:lnTo>
                  <a:lnTo>
                    <a:pt x="484" y="47"/>
                  </a:lnTo>
                  <a:lnTo>
                    <a:pt x="475" y="33"/>
                  </a:lnTo>
                  <a:lnTo>
                    <a:pt x="470" y="22"/>
                  </a:lnTo>
                  <a:lnTo>
                    <a:pt x="417" y="26"/>
                  </a:lnTo>
                  <a:lnTo>
                    <a:pt x="401" y="25"/>
                  </a:lnTo>
                  <a:lnTo>
                    <a:pt x="390" y="33"/>
                  </a:lnTo>
                  <a:lnTo>
                    <a:pt x="378" y="37"/>
                  </a:lnTo>
                  <a:lnTo>
                    <a:pt x="358" y="49"/>
                  </a:lnTo>
                  <a:lnTo>
                    <a:pt x="339" y="68"/>
                  </a:lnTo>
                  <a:lnTo>
                    <a:pt x="355" y="84"/>
                  </a:lnTo>
                  <a:lnTo>
                    <a:pt x="351" y="103"/>
                  </a:lnTo>
                  <a:lnTo>
                    <a:pt x="347" y="92"/>
                  </a:lnTo>
                  <a:lnTo>
                    <a:pt x="340" y="80"/>
                  </a:lnTo>
                  <a:lnTo>
                    <a:pt x="325" y="73"/>
                  </a:lnTo>
                  <a:lnTo>
                    <a:pt x="307" y="81"/>
                  </a:lnTo>
                  <a:lnTo>
                    <a:pt x="304" y="94"/>
                  </a:lnTo>
                  <a:lnTo>
                    <a:pt x="313" y="118"/>
                  </a:lnTo>
                  <a:lnTo>
                    <a:pt x="303" y="112"/>
                  </a:lnTo>
                  <a:lnTo>
                    <a:pt x="291" y="94"/>
                  </a:lnTo>
                  <a:lnTo>
                    <a:pt x="277" y="97"/>
                  </a:lnTo>
                  <a:lnTo>
                    <a:pt x="272" y="115"/>
                  </a:lnTo>
                  <a:lnTo>
                    <a:pt x="285" y="131"/>
                  </a:lnTo>
                  <a:lnTo>
                    <a:pt x="344" y="153"/>
                  </a:lnTo>
                  <a:lnTo>
                    <a:pt x="341" y="160"/>
                  </a:lnTo>
                  <a:lnTo>
                    <a:pt x="324" y="156"/>
                  </a:lnTo>
                  <a:lnTo>
                    <a:pt x="266" y="138"/>
                  </a:lnTo>
                  <a:lnTo>
                    <a:pt x="264" y="148"/>
                  </a:lnTo>
                  <a:lnTo>
                    <a:pt x="258" y="144"/>
                  </a:lnTo>
                  <a:lnTo>
                    <a:pt x="250" y="148"/>
                  </a:lnTo>
                  <a:lnTo>
                    <a:pt x="261" y="156"/>
                  </a:lnTo>
                  <a:lnTo>
                    <a:pt x="276" y="160"/>
                  </a:lnTo>
                  <a:lnTo>
                    <a:pt x="293" y="177"/>
                  </a:lnTo>
                  <a:lnTo>
                    <a:pt x="312" y="186"/>
                  </a:lnTo>
                  <a:lnTo>
                    <a:pt x="331" y="204"/>
                  </a:lnTo>
                  <a:lnTo>
                    <a:pt x="319" y="207"/>
                  </a:lnTo>
                  <a:lnTo>
                    <a:pt x="280" y="176"/>
                  </a:lnTo>
                  <a:lnTo>
                    <a:pt x="255" y="170"/>
                  </a:lnTo>
                  <a:lnTo>
                    <a:pt x="243" y="171"/>
                  </a:lnTo>
                  <a:lnTo>
                    <a:pt x="238" y="181"/>
                  </a:lnTo>
                  <a:lnTo>
                    <a:pt x="239" y="210"/>
                  </a:lnTo>
                  <a:lnTo>
                    <a:pt x="248" y="237"/>
                  </a:lnTo>
                  <a:lnTo>
                    <a:pt x="243" y="246"/>
                  </a:lnTo>
                  <a:lnTo>
                    <a:pt x="250" y="263"/>
                  </a:lnTo>
                  <a:lnTo>
                    <a:pt x="269" y="274"/>
                  </a:lnTo>
                  <a:lnTo>
                    <a:pt x="279" y="274"/>
                  </a:lnTo>
                  <a:lnTo>
                    <a:pt x="285" y="268"/>
                  </a:lnTo>
                  <a:lnTo>
                    <a:pt x="288" y="273"/>
                  </a:lnTo>
                  <a:lnTo>
                    <a:pt x="282" y="291"/>
                  </a:lnTo>
                  <a:lnTo>
                    <a:pt x="272" y="302"/>
                  </a:lnTo>
                  <a:lnTo>
                    <a:pt x="254" y="299"/>
                  </a:lnTo>
                  <a:lnTo>
                    <a:pt x="249" y="314"/>
                  </a:lnTo>
                  <a:lnTo>
                    <a:pt x="248" y="325"/>
                  </a:lnTo>
                  <a:lnTo>
                    <a:pt x="226" y="343"/>
                  </a:lnTo>
                  <a:lnTo>
                    <a:pt x="229" y="354"/>
                  </a:lnTo>
                  <a:lnTo>
                    <a:pt x="245" y="364"/>
                  </a:lnTo>
                  <a:lnTo>
                    <a:pt x="245" y="381"/>
                  </a:lnTo>
                  <a:lnTo>
                    <a:pt x="259" y="398"/>
                  </a:lnTo>
                  <a:lnTo>
                    <a:pt x="280" y="406"/>
                  </a:lnTo>
                  <a:lnTo>
                    <a:pt x="295" y="406"/>
                  </a:lnTo>
                  <a:lnTo>
                    <a:pt x="298" y="419"/>
                  </a:lnTo>
                  <a:lnTo>
                    <a:pt x="295" y="441"/>
                  </a:lnTo>
                  <a:lnTo>
                    <a:pt x="295" y="447"/>
                  </a:lnTo>
                  <a:lnTo>
                    <a:pt x="290" y="455"/>
                  </a:lnTo>
                  <a:lnTo>
                    <a:pt x="291" y="471"/>
                  </a:lnTo>
                  <a:lnTo>
                    <a:pt x="290" y="485"/>
                  </a:lnTo>
                  <a:lnTo>
                    <a:pt x="288" y="504"/>
                  </a:lnTo>
                  <a:lnTo>
                    <a:pt x="281" y="525"/>
                  </a:lnTo>
                  <a:lnTo>
                    <a:pt x="275" y="519"/>
                  </a:lnTo>
                  <a:lnTo>
                    <a:pt x="277" y="500"/>
                  </a:lnTo>
                  <a:lnTo>
                    <a:pt x="281" y="490"/>
                  </a:lnTo>
                  <a:lnTo>
                    <a:pt x="277" y="485"/>
                  </a:lnTo>
                  <a:lnTo>
                    <a:pt x="271" y="489"/>
                  </a:lnTo>
                  <a:lnTo>
                    <a:pt x="254" y="487"/>
                  </a:lnTo>
                  <a:lnTo>
                    <a:pt x="242" y="490"/>
                  </a:lnTo>
                  <a:lnTo>
                    <a:pt x="227" y="498"/>
                  </a:lnTo>
                  <a:lnTo>
                    <a:pt x="207" y="515"/>
                  </a:lnTo>
                  <a:lnTo>
                    <a:pt x="190" y="513"/>
                  </a:lnTo>
                  <a:lnTo>
                    <a:pt x="215" y="495"/>
                  </a:lnTo>
                  <a:lnTo>
                    <a:pt x="227" y="481"/>
                  </a:lnTo>
                  <a:lnTo>
                    <a:pt x="252" y="476"/>
                  </a:lnTo>
                  <a:lnTo>
                    <a:pt x="256" y="470"/>
                  </a:lnTo>
                  <a:lnTo>
                    <a:pt x="268" y="465"/>
                  </a:lnTo>
                  <a:lnTo>
                    <a:pt x="281" y="467"/>
                  </a:lnTo>
                  <a:lnTo>
                    <a:pt x="281" y="460"/>
                  </a:lnTo>
                  <a:lnTo>
                    <a:pt x="277" y="446"/>
                  </a:lnTo>
                  <a:lnTo>
                    <a:pt x="274" y="438"/>
                  </a:lnTo>
                  <a:lnTo>
                    <a:pt x="255" y="433"/>
                  </a:lnTo>
                  <a:lnTo>
                    <a:pt x="205" y="361"/>
                  </a:lnTo>
                  <a:lnTo>
                    <a:pt x="196" y="334"/>
                  </a:lnTo>
                  <a:lnTo>
                    <a:pt x="198" y="306"/>
                  </a:lnTo>
                  <a:lnTo>
                    <a:pt x="206" y="274"/>
                  </a:lnTo>
                  <a:lnTo>
                    <a:pt x="198" y="252"/>
                  </a:lnTo>
                  <a:lnTo>
                    <a:pt x="185" y="229"/>
                  </a:lnTo>
                  <a:lnTo>
                    <a:pt x="186" y="198"/>
                  </a:lnTo>
                  <a:lnTo>
                    <a:pt x="207" y="155"/>
                  </a:lnTo>
                  <a:lnTo>
                    <a:pt x="211" y="124"/>
                  </a:lnTo>
                  <a:lnTo>
                    <a:pt x="222" y="102"/>
                  </a:lnTo>
                  <a:lnTo>
                    <a:pt x="236" y="88"/>
                  </a:lnTo>
                  <a:lnTo>
                    <a:pt x="247" y="67"/>
                  </a:lnTo>
                  <a:lnTo>
                    <a:pt x="275" y="38"/>
                  </a:lnTo>
                  <a:lnTo>
                    <a:pt x="285" y="25"/>
                  </a:lnTo>
                  <a:lnTo>
                    <a:pt x="285" y="21"/>
                  </a:lnTo>
                  <a:lnTo>
                    <a:pt x="279" y="16"/>
                  </a:lnTo>
                  <a:lnTo>
                    <a:pt x="270" y="8"/>
                  </a:lnTo>
                  <a:lnTo>
                    <a:pt x="206" y="0"/>
                  </a:lnTo>
                  <a:lnTo>
                    <a:pt x="190" y="3"/>
                  </a:lnTo>
                  <a:lnTo>
                    <a:pt x="146" y="20"/>
                  </a:lnTo>
                  <a:lnTo>
                    <a:pt x="114" y="42"/>
                  </a:lnTo>
                  <a:lnTo>
                    <a:pt x="81" y="76"/>
                  </a:lnTo>
                  <a:lnTo>
                    <a:pt x="75" y="101"/>
                  </a:lnTo>
                  <a:lnTo>
                    <a:pt x="61" y="118"/>
                  </a:lnTo>
                  <a:lnTo>
                    <a:pt x="55" y="123"/>
                  </a:lnTo>
                  <a:lnTo>
                    <a:pt x="49" y="134"/>
                  </a:lnTo>
                  <a:lnTo>
                    <a:pt x="44" y="149"/>
                  </a:lnTo>
                  <a:lnTo>
                    <a:pt x="51" y="164"/>
                  </a:lnTo>
                  <a:lnTo>
                    <a:pt x="39" y="172"/>
                  </a:lnTo>
                  <a:lnTo>
                    <a:pt x="38" y="199"/>
                  </a:lnTo>
                  <a:lnTo>
                    <a:pt x="48" y="204"/>
                  </a:lnTo>
                  <a:lnTo>
                    <a:pt x="29" y="204"/>
                  </a:lnTo>
                  <a:lnTo>
                    <a:pt x="24" y="230"/>
                  </a:lnTo>
                  <a:lnTo>
                    <a:pt x="16" y="236"/>
                  </a:lnTo>
                  <a:lnTo>
                    <a:pt x="14" y="261"/>
                  </a:lnTo>
                  <a:lnTo>
                    <a:pt x="7" y="274"/>
                  </a:lnTo>
                  <a:lnTo>
                    <a:pt x="12" y="310"/>
                  </a:lnTo>
                  <a:lnTo>
                    <a:pt x="27" y="310"/>
                  </a:lnTo>
                  <a:lnTo>
                    <a:pt x="17" y="316"/>
                  </a:lnTo>
                  <a:lnTo>
                    <a:pt x="7" y="330"/>
                  </a:lnTo>
                  <a:lnTo>
                    <a:pt x="0" y="347"/>
                  </a:lnTo>
                  <a:lnTo>
                    <a:pt x="7" y="369"/>
                  </a:lnTo>
                  <a:lnTo>
                    <a:pt x="13" y="381"/>
                  </a:lnTo>
                  <a:lnTo>
                    <a:pt x="3" y="401"/>
                  </a:lnTo>
                  <a:lnTo>
                    <a:pt x="3" y="441"/>
                  </a:lnTo>
                  <a:lnTo>
                    <a:pt x="8" y="454"/>
                  </a:lnTo>
                  <a:lnTo>
                    <a:pt x="12" y="460"/>
                  </a:lnTo>
                  <a:lnTo>
                    <a:pt x="62" y="471"/>
                  </a:lnTo>
                  <a:lnTo>
                    <a:pt x="115" y="476"/>
                  </a:lnTo>
                  <a:lnTo>
                    <a:pt x="126" y="490"/>
                  </a:lnTo>
                  <a:lnTo>
                    <a:pt x="145" y="506"/>
                  </a:lnTo>
                  <a:lnTo>
                    <a:pt x="162" y="516"/>
                  </a:lnTo>
                  <a:lnTo>
                    <a:pt x="131" y="528"/>
                  </a:lnTo>
                  <a:lnTo>
                    <a:pt x="107" y="530"/>
                  </a:lnTo>
                  <a:lnTo>
                    <a:pt x="73" y="510"/>
                  </a:lnTo>
                  <a:lnTo>
                    <a:pt x="53" y="509"/>
                  </a:lnTo>
                  <a:lnTo>
                    <a:pt x="37" y="504"/>
                  </a:lnTo>
                  <a:lnTo>
                    <a:pt x="45" y="515"/>
                  </a:lnTo>
                  <a:lnTo>
                    <a:pt x="38" y="532"/>
                  </a:lnTo>
                  <a:lnTo>
                    <a:pt x="48" y="548"/>
                  </a:lnTo>
                  <a:lnTo>
                    <a:pt x="61" y="575"/>
                  </a:lnTo>
                  <a:lnTo>
                    <a:pt x="83" y="602"/>
                  </a:lnTo>
                  <a:lnTo>
                    <a:pt x="118" y="624"/>
                  </a:lnTo>
                  <a:lnTo>
                    <a:pt x="105" y="627"/>
                  </a:lnTo>
                  <a:lnTo>
                    <a:pt x="124" y="634"/>
                  </a:lnTo>
                  <a:lnTo>
                    <a:pt x="126" y="628"/>
                  </a:lnTo>
                  <a:lnTo>
                    <a:pt x="141" y="627"/>
                  </a:lnTo>
                  <a:lnTo>
                    <a:pt x="167" y="632"/>
                  </a:lnTo>
                  <a:lnTo>
                    <a:pt x="186" y="627"/>
                  </a:lnTo>
                  <a:lnTo>
                    <a:pt x="194" y="606"/>
                  </a:lnTo>
                  <a:lnTo>
                    <a:pt x="196" y="635"/>
                  </a:lnTo>
                  <a:lnTo>
                    <a:pt x="209" y="656"/>
                  </a:lnTo>
                  <a:lnTo>
                    <a:pt x="226" y="673"/>
                  </a:lnTo>
                  <a:lnTo>
                    <a:pt x="253" y="682"/>
                  </a:lnTo>
                  <a:lnTo>
                    <a:pt x="265" y="682"/>
                  </a:lnTo>
                  <a:lnTo>
                    <a:pt x="250" y="672"/>
                  </a:lnTo>
                  <a:lnTo>
                    <a:pt x="265" y="670"/>
                  </a:lnTo>
                  <a:lnTo>
                    <a:pt x="292" y="680"/>
                  </a:lnTo>
                  <a:lnTo>
                    <a:pt x="344" y="688"/>
                  </a:lnTo>
                  <a:lnTo>
                    <a:pt x="358" y="696"/>
                  </a:lnTo>
                  <a:lnTo>
                    <a:pt x="360" y="689"/>
                  </a:lnTo>
                  <a:lnTo>
                    <a:pt x="384" y="678"/>
                  </a:lnTo>
                  <a:lnTo>
                    <a:pt x="419" y="702"/>
                  </a:lnTo>
                  <a:lnTo>
                    <a:pt x="435" y="703"/>
                  </a:lnTo>
                  <a:lnTo>
                    <a:pt x="437" y="708"/>
                  </a:lnTo>
                  <a:lnTo>
                    <a:pt x="442" y="700"/>
                  </a:lnTo>
                  <a:lnTo>
                    <a:pt x="441" y="702"/>
                  </a:lnTo>
                  <a:lnTo>
                    <a:pt x="448" y="709"/>
                  </a:lnTo>
                  <a:lnTo>
                    <a:pt x="455" y="693"/>
                  </a:lnTo>
                  <a:lnTo>
                    <a:pt x="469" y="687"/>
                  </a:lnTo>
                  <a:lnTo>
                    <a:pt x="483" y="696"/>
                  </a:lnTo>
                  <a:lnTo>
                    <a:pt x="496" y="718"/>
                  </a:lnTo>
                  <a:lnTo>
                    <a:pt x="506" y="718"/>
                  </a:lnTo>
                  <a:lnTo>
                    <a:pt x="501" y="704"/>
                  </a:lnTo>
                  <a:lnTo>
                    <a:pt x="481" y="680"/>
                  </a:lnTo>
                  <a:lnTo>
                    <a:pt x="462" y="672"/>
                  </a:lnTo>
                  <a:lnTo>
                    <a:pt x="464" y="659"/>
                  </a:lnTo>
                  <a:lnTo>
                    <a:pt x="517" y="676"/>
                  </a:lnTo>
                  <a:lnTo>
                    <a:pt x="530" y="682"/>
                  </a:lnTo>
                  <a:lnTo>
                    <a:pt x="543" y="676"/>
                  </a:lnTo>
                  <a:lnTo>
                    <a:pt x="549" y="682"/>
                  </a:lnTo>
                  <a:lnTo>
                    <a:pt x="556" y="682"/>
                  </a:lnTo>
                  <a:lnTo>
                    <a:pt x="569" y="707"/>
                  </a:lnTo>
                  <a:lnTo>
                    <a:pt x="596" y="698"/>
                  </a:lnTo>
                  <a:lnTo>
                    <a:pt x="618" y="696"/>
                  </a:lnTo>
                  <a:lnTo>
                    <a:pt x="625" y="684"/>
                  </a:lnTo>
                  <a:lnTo>
                    <a:pt x="620" y="659"/>
                  </a:lnTo>
                  <a:lnTo>
                    <a:pt x="605" y="624"/>
                  </a:lnTo>
                  <a:lnTo>
                    <a:pt x="591" y="626"/>
                  </a:lnTo>
                  <a:lnTo>
                    <a:pt x="581" y="618"/>
                  </a:lnTo>
                  <a:lnTo>
                    <a:pt x="593" y="607"/>
                  </a:lnTo>
                  <a:lnTo>
                    <a:pt x="620" y="614"/>
                  </a:lnTo>
                  <a:lnTo>
                    <a:pt x="653" y="649"/>
                  </a:lnTo>
                  <a:lnTo>
                    <a:pt x="658" y="638"/>
                  </a:lnTo>
                  <a:lnTo>
                    <a:pt x="670" y="646"/>
                  </a:lnTo>
                  <a:lnTo>
                    <a:pt x="684" y="643"/>
                  </a:lnTo>
                  <a:lnTo>
                    <a:pt x="685" y="707"/>
                  </a:lnTo>
                  <a:lnTo>
                    <a:pt x="694" y="716"/>
                  </a:lnTo>
                  <a:lnTo>
                    <a:pt x="701" y="700"/>
                  </a:lnTo>
                  <a:lnTo>
                    <a:pt x="711" y="708"/>
                  </a:lnTo>
                  <a:lnTo>
                    <a:pt x="723" y="707"/>
                  </a:lnTo>
                  <a:lnTo>
                    <a:pt x="728" y="714"/>
                  </a:lnTo>
                  <a:lnTo>
                    <a:pt x="727" y="726"/>
                  </a:lnTo>
                  <a:lnTo>
                    <a:pt x="715" y="736"/>
                  </a:lnTo>
                  <a:lnTo>
                    <a:pt x="727" y="737"/>
                  </a:lnTo>
                  <a:lnTo>
                    <a:pt x="738" y="745"/>
                  </a:lnTo>
                  <a:lnTo>
                    <a:pt x="750" y="759"/>
                  </a:lnTo>
                  <a:lnTo>
                    <a:pt x="787" y="793"/>
                  </a:lnTo>
                  <a:lnTo>
                    <a:pt x="792" y="816"/>
                  </a:lnTo>
                  <a:lnTo>
                    <a:pt x="772" y="833"/>
                  </a:lnTo>
                  <a:lnTo>
                    <a:pt x="752" y="828"/>
                  </a:lnTo>
                  <a:lnTo>
                    <a:pt x="737" y="828"/>
                  </a:lnTo>
                  <a:lnTo>
                    <a:pt x="743" y="854"/>
                  </a:lnTo>
                  <a:lnTo>
                    <a:pt x="740" y="887"/>
                  </a:lnTo>
                  <a:lnTo>
                    <a:pt x="761" y="880"/>
                  </a:lnTo>
                  <a:lnTo>
                    <a:pt x="791" y="859"/>
                  </a:lnTo>
                  <a:lnTo>
                    <a:pt x="798" y="843"/>
                  </a:lnTo>
                  <a:lnTo>
                    <a:pt x="812" y="849"/>
                  </a:lnTo>
                  <a:lnTo>
                    <a:pt x="829" y="834"/>
                  </a:lnTo>
                  <a:lnTo>
                    <a:pt x="849" y="829"/>
                  </a:lnTo>
                  <a:lnTo>
                    <a:pt x="868" y="833"/>
                  </a:lnTo>
                  <a:lnTo>
                    <a:pt x="836" y="843"/>
                  </a:lnTo>
                  <a:lnTo>
                    <a:pt x="842" y="848"/>
                  </a:lnTo>
                  <a:lnTo>
                    <a:pt x="835" y="863"/>
                  </a:lnTo>
                  <a:lnTo>
                    <a:pt x="858" y="892"/>
                  </a:lnTo>
                  <a:lnTo>
                    <a:pt x="872" y="906"/>
                  </a:lnTo>
                  <a:lnTo>
                    <a:pt x="878" y="901"/>
                  </a:lnTo>
                  <a:lnTo>
                    <a:pt x="871" y="887"/>
                  </a:lnTo>
                  <a:lnTo>
                    <a:pt x="872" y="877"/>
                  </a:lnTo>
                  <a:lnTo>
                    <a:pt x="892" y="883"/>
                  </a:lnTo>
                  <a:lnTo>
                    <a:pt x="890" y="920"/>
                  </a:lnTo>
                  <a:lnTo>
                    <a:pt x="895" y="936"/>
                  </a:lnTo>
                  <a:lnTo>
                    <a:pt x="912" y="949"/>
                  </a:lnTo>
                  <a:lnTo>
                    <a:pt x="925" y="941"/>
                  </a:lnTo>
                  <a:lnTo>
                    <a:pt x="939" y="963"/>
                  </a:lnTo>
                  <a:lnTo>
                    <a:pt x="942" y="988"/>
                  </a:lnTo>
                  <a:lnTo>
                    <a:pt x="948" y="1004"/>
                  </a:lnTo>
                  <a:lnTo>
                    <a:pt x="955" y="1014"/>
                  </a:lnTo>
                  <a:lnTo>
                    <a:pt x="958" y="1037"/>
                  </a:lnTo>
                  <a:lnTo>
                    <a:pt x="965" y="1049"/>
                  </a:lnTo>
                  <a:lnTo>
                    <a:pt x="967" y="1069"/>
                  </a:lnTo>
                  <a:lnTo>
                    <a:pt x="970" y="1085"/>
                  </a:lnTo>
                  <a:lnTo>
                    <a:pt x="976" y="1089"/>
                  </a:lnTo>
                  <a:lnTo>
                    <a:pt x="971" y="1103"/>
                  </a:lnTo>
                  <a:lnTo>
                    <a:pt x="964" y="1114"/>
                  </a:lnTo>
                  <a:lnTo>
                    <a:pt x="951" y="1121"/>
                  </a:lnTo>
                  <a:lnTo>
                    <a:pt x="942" y="1130"/>
                  </a:lnTo>
                  <a:lnTo>
                    <a:pt x="941" y="1166"/>
                  </a:lnTo>
                  <a:lnTo>
                    <a:pt x="937" y="1170"/>
                  </a:lnTo>
                  <a:lnTo>
                    <a:pt x="924" y="1173"/>
                  </a:lnTo>
                  <a:lnTo>
                    <a:pt x="911" y="1191"/>
                  </a:lnTo>
                  <a:lnTo>
                    <a:pt x="895" y="1204"/>
                  </a:lnTo>
                  <a:lnTo>
                    <a:pt x="882" y="1224"/>
                  </a:lnTo>
                  <a:lnTo>
                    <a:pt x="861" y="1242"/>
                  </a:lnTo>
                  <a:lnTo>
                    <a:pt x="863" y="1254"/>
                  </a:lnTo>
                  <a:lnTo>
                    <a:pt x="877" y="1275"/>
                  </a:lnTo>
                  <a:lnTo>
                    <a:pt x="894" y="1292"/>
                  </a:lnTo>
                  <a:lnTo>
                    <a:pt x="898" y="1310"/>
                  </a:lnTo>
                  <a:lnTo>
                    <a:pt x="908" y="1313"/>
                  </a:lnTo>
                  <a:lnTo>
                    <a:pt x="908" y="1338"/>
                  </a:lnTo>
                  <a:lnTo>
                    <a:pt x="889" y="1328"/>
                  </a:lnTo>
                  <a:lnTo>
                    <a:pt x="888" y="1333"/>
                  </a:lnTo>
                  <a:lnTo>
                    <a:pt x="874" y="1327"/>
                  </a:lnTo>
                  <a:lnTo>
                    <a:pt x="871" y="1334"/>
                  </a:lnTo>
                  <a:lnTo>
                    <a:pt x="862" y="1337"/>
                  </a:lnTo>
                  <a:lnTo>
                    <a:pt x="846" y="1347"/>
                  </a:lnTo>
                  <a:lnTo>
                    <a:pt x="822" y="1347"/>
                  </a:lnTo>
                  <a:lnTo>
                    <a:pt x="820" y="1360"/>
                  </a:lnTo>
                  <a:lnTo>
                    <a:pt x="811" y="1364"/>
                  </a:lnTo>
                  <a:lnTo>
                    <a:pt x="793" y="1354"/>
                  </a:lnTo>
                  <a:lnTo>
                    <a:pt x="765" y="1358"/>
                  </a:lnTo>
                  <a:lnTo>
                    <a:pt x="743" y="1348"/>
                  </a:lnTo>
                  <a:lnTo>
                    <a:pt x="731" y="1348"/>
                  </a:lnTo>
                  <a:lnTo>
                    <a:pt x="718" y="1344"/>
                  </a:lnTo>
                  <a:lnTo>
                    <a:pt x="711" y="1338"/>
                  </a:lnTo>
                  <a:lnTo>
                    <a:pt x="700" y="1339"/>
                  </a:lnTo>
                  <a:lnTo>
                    <a:pt x="707" y="1350"/>
                  </a:lnTo>
                  <a:lnTo>
                    <a:pt x="697" y="1350"/>
                  </a:lnTo>
                  <a:lnTo>
                    <a:pt x="700" y="1374"/>
                  </a:lnTo>
                  <a:lnTo>
                    <a:pt x="688" y="1378"/>
                  </a:lnTo>
                  <a:lnTo>
                    <a:pt x="668" y="1393"/>
                  </a:lnTo>
                  <a:lnTo>
                    <a:pt x="661" y="1408"/>
                  </a:lnTo>
                  <a:lnTo>
                    <a:pt x="658" y="1425"/>
                  </a:lnTo>
                  <a:lnTo>
                    <a:pt x="659" y="1441"/>
                  </a:lnTo>
                  <a:lnTo>
                    <a:pt x="668" y="1462"/>
                  </a:lnTo>
                  <a:lnTo>
                    <a:pt x="680" y="1473"/>
                  </a:lnTo>
                  <a:lnTo>
                    <a:pt x="690" y="1473"/>
                  </a:lnTo>
                  <a:lnTo>
                    <a:pt x="702" y="1488"/>
                  </a:lnTo>
                  <a:lnTo>
                    <a:pt x="710" y="1485"/>
                  </a:lnTo>
                  <a:lnTo>
                    <a:pt x="731" y="1491"/>
                  </a:lnTo>
                  <a:lnTo>
                    <a:pt x="737" y="1496"/>
                  </a:lnTo>
                  <a:lnTo>
                    <a:pt x="739" y="1493"/>
                  </a:lnTo>
                  <a:lnTo>
                    <a:pt x="761" y="1487"/>
                  </a:lnTo>
                  <a:lnTo>
                    <a:pt x="759" y="1478"/>
                  </a:lnTo>
                  <a:lnTo>
                    <a:pt x="776" y="1477"/>
                  </a:lnTo>
                  <a:lnTo>
                    <a:pt x="783" y="1473"/>
                  </a:lnTo>
                  <a:lnTo>
                    <a:pt x="785" y="1463"/>
                  </a:lnTo>
                  <a:lnTo>
                    <a:pt x="780" y="1452"/>
                  </a:lnTo>
                  <a:lnTo>
                    <a:pt x="792" y="1447"/>
                  </a:lnTo>
                  <a:lnTo>
                    <a:pt x="807" y="1447"/>
                  </a:lnTo>
                  <a:lnTo>
                    <a:pt x="812" y="1457"/>
                  </a:lnTo>
                  <a:lnTo>
                    <a:pt x="814" y="1467"/>
                  </a:lnTo>
                  <a:lnTo>
                    <a:pt x="840" y="1468"/>
                  </a:lnTo>
                  <a:lnTo>
                    <a:pt x="849" y="1472"/>
                  </a:lnTo>
                  <a:lnTo>
                    <a:pt x="847" y="1461"/>
                  </a:lnTo>
                  <a:lnTo>
                    <a:pt x="855" y="1453"/>
                  </a:lnTo>
                  <a:lnTo>
                    <a:pt x="857" y="1460"/>
                  </a:lnTo>
                  <a:lnTo>
                    <a:pt x="847" y="1441"/>
                  </a:lnTo>
                  <a:lnTo>
                    <a:pt x="835" y="1436"/>
                  </a:lnTo>
                  <a:lnTo>
                    <a:pt x="834" y="1423"/>
                  </a:lnTo>
                  <a:lnTo>
                    <a:pt x="846" y="1419"/>
                  </a:lnTo>
                  <a:lnTo>
                    <a:pt x="851" y="1413"/>
                  </a:lnTo>
                  <a:lnTo>
                    <a:pt x="851" y="1425"/>
                  </a:lnTo>
                  <a:lnTo>
                    <a:pt x="852" y="1435"/>
                  </a:lnTo>
                  <a:lnTo>
                    <a:pt x="860" y="1426"/>
                  </a:lnTo>
                  <a:lnTo>
                    <a:pt x="862" y="1435"/>
                  </a:lnTo>
                  <a:lnTo>
                    <a:pt x="871" y="1444"/>
                  </a:lnTo>
                  <a:lnTo>
                    <a:pt x="876" y="1439"/>
                  </a:lnTo>
                  <a:lnTo>
                    <a:pt x="885" y="1435"/>
                  </a:lnTo>
                  <a:lnTo>
                    <a:pt x="889" y="1436"/>
                  </a:lnTo>
                  <a:lnTo>
                    <a:pt x="898" y="1450"/>
                  </a:lnTo>
                  <a:lnTo>
                    <a:pt x="906" y="1444"/>
                  </a:lnTo>
                  <a:lnTo>
                    <a:pt x="914" y="1446"/>
                  </a:lnTo>
                  <a:lnTo>
                    <a:pt x="919" y="1456"/>
                  </a:lnTo>
                  <a:lnTo>
                    <a:pt x="916" y="1462"/>
                  </a:lnTo>
                  <a:lnTo>
                    <a:pt x="917" y="1473"/>
                  </a:lnTo>
                  <a:lnTo>
                    <a:pt x="921" y="1485"/>
                  </a:lnTo>
                  <a:lnTo>
                    <a:pt x="927" y="1482"/>
                  </a:lnTo>
                  <a:lnTo>
                    <a:pt x="938" y="1498"/>
                  </a:lnTo>
                  <a:lnTo>
                    <a:pt x="941" y="1507"/>
                  </a:lnTo>
                  <a:lnTo>
                    <a:pt x="939" y="1515"/>
                  </a:lnTo>
                  <a:lnTo>
                    <a:pt x="942" y="1518"/>
                  </a:lnTo>
                  <a:lnTo>
                    <a:pt x="943" y="1528"/>
                  </a:lnTo>
                  <a:lnTo>
                    <a:pt x="951" y="1526"/>
                  </a:lnTo>
                  <a:lnTo>
                    <a:pt x="955" y="1528"/>
                  </a:lnTo>
                  <a:lnTo>
                    <a:pt x="963" y="1544"/>
                  </a:lnTo>
                  <a:lnTo>
                    <a:pt x="968" y="1547"/>
                  </a:lnTo>
                  <a:lnTo>
                    <a:pt x="975" y="1541"/>
                  </a:lnTo>
                  <a:lnTo>
                    <a:pt x="980" y="1543"/>
                  </a:lnTo>
                  <a:lnTo>
                    <a:pt x="980" y="1550"/>
                  </a:lnTo>
                  <a:lnTo>
                    <a:pt x="986" y="1560"/>
                  </a:lnTo>
                  <a:lnTo>
                    <a:pt x="994" y="1563"/>
                  </a:lnTo>
                  <a:lnTo>
                    <a:pt x="995" y="1554"/>
                  </a:lnTo>
                  <a:lnTo>
                    <a:pt x="1001" y="1542"/>
                  </a:lnTo>
                  <a:lnTo>
                    <a:pt x="1012" y="1559"/>
                  </a:lnTo>
                  <a:lnTo>
                    <a:pt x="1018" y="1563"/>
                  </a:lnTo>
                  <a:lnTo>
                    <a:pt x="1022" y="1571"/>
                  </a:lnTo>
                  <a:lnTo>
                    <a:pt x="1033" y="1571"/>
                  </a:lnTo>
                  <a:lnTo>
                    <a:pt x="1019" y="1587"/>
                  </a:lnTo>
                  <a:lnTo>
                    <a:pt x="1003" y="1593"/>
                  </a:lnTo>
                  <a:lnTo>
                    <a:pt x="992" y="1579"/>
                  </a:lnTo>
                  <a:lnTo>
                    <a:pt x="998" y="1595"/>
                  </a:lnTo>
                  <a:lnTo>
                    <a:pt x="1014" y="1628"/>
                  </a:lnTo>
                  <a:lnTo>
                    <a:pt x="1024" y="1630"/>
                  </a:lnTo>
                  <a:lnTo>
                    <a:pt x="1035" y="1643"/>
                  </a:lnTo>
                  <a:lnTo>
                    <a:pt x="1037" y="1646"/>
                  </a:lnTo>
                  <a:close/>
                </a:path>
              </a:pathLst>
            </a:custGeom>
            <a:solidFill>
              <a:schemeClr val="accent3"/>
            </a:solidFill>
            <a:ln w="3175" cap="flat" cmpd="sng">
              <a:solidFill>
                <a:schemeClr val="tx2"/>
              </a:solidFill>
              <a:prstDash val="solid"/>
              <a:round/>
              <a:headEnd type="none" w="med" len="med"/>
              <a:tailEnd type="none" w="med" len="med"/>
            </a:ln>
            <a:effectLst/>
          </p:spPr>
          <p:txBody>
            <a:bodyPr/>
            <a:lstStyle/>
            <a:p>
              <a:endParaRPr lang="en-US" sz="1600" dirty="0"/>
            </a:p>
          </p:txBody>
        </p:sp>
        <p:sp>
          <p:nvSpPr>
            <p:cNvPr id="45" name="Freeform 304"/>
            <p:cNvSpPr>
              <a:spLocks noChangeAspect="1"/>
            </p:cNvSpPr>
            <p:nvPr/>
          </p:nvSpPr>
          <p:spPr bwMode="gray">
            <a:xfrm>
              <a:off x="1030580" y="1841352"/>
              <a:ext cx="1137975" cy="778705"/>
            </a:xfrm>
            <a:custGeom>
              <a:avLst/>
              <a:gdLst/>
              <a:ahLst/>
              <a:cxnLst>
                <a:cxn ang="0">
                  <a:pos x="4121" y="2577"/>
                </a:cxn>
                <a:cxn ang="0">
                  <a:pos x="3985" y="2718"/>
                </a:cxn>
                <a:cxn ang="0">
                  <a:pos x="4193" y="2896"/>
                </a:cxn>
                <a:cxn ang="0">
                  <a:pos x="4252" y="3041"/>
                </a:cxn>
                <a:cxn ang="0">
                  <a:pos x="4261" y="2980"/>
                </a:cxn>
                <a:cxn ang="0">
                  <a:pos x="3928" y="2815"/>
                </a:cxn>
                <a:cxn ang="0">
                  <a:pos x="3510" y="3092"/>
                </a:cxn>
                <a:cxn ang="0">
                  <a:pos x="3186" y="3206"/>
                </a:cxn>
                <a:cxn ang="0">
                  <a:pos x="3305" y="3028"/>
                </a:cxn>
                <a:cxn ang="0">
                  <a:pos x="3138" y="2904"/>
                </a:cxn>
                <a:cxn ang="0">
                  <a:pos x="2884" y="2730"/>
                </a:cxn>
                <a:cxn ang="0">
                  <a:pos x="2558" y="2711"/>
                </a:cxn>
                <a:cxn ang="0">
                  <a:pos x="999" y="2670"/>
                </a:cxn>
                <a:cxn ang="0">
                  <a:pos x="900" y="2578"/>
                </a:cxn>
                <a:cxn ang="0">
                  <a:pos x="745" y="2484"/>
                </a:cxn>
                <a:cxn ang="0">
                  <a:pos x="658" y="2308"/>
                </a:cxn>
                <a:cxn ang="0">
                  <a:pos x="605" y="2062"/>
                </a:cxn>
                <a:cxn ang="0">
                  <a:pos x="257" y="1689"/>
                </a:cxn>
                <a:cxn ang="0">
                  <a:pos x="0" y="1022"/>
                </a:cxn>
                <a:cxn ang="0">
                  <a:pos x="300" y="501"/>
                </a:cxn>
                <a:cxn ang="0">
                  <a:pos x="554" y="316"/>
                </a:cxn>
                <a:cxn ang="0">
                  <a:pos x="516" y="434"/>
                </a:cxn>
                <a:cxn ang="0">
                  <a:pos x="780" y="376"/>
                </a:cxn>
                <a:cxn ang="0">
                  <a:pos x="908" y="308"/>
                </a:cxn>
                <a:cxn ang="0">
                  <a:pos x="1229" y="461"/>
                </a:cxn>
                <a:cxn ang="0">
                  <a:pos x="1409" y="630"/>
                </a:cxn>
                <a:cxn ang="0">
                  <a:pos x="1713" y="655"/>
                </a:cxn>
                <a:cxn ang="0">
                  <a:pos x="1850" y="758"/>
                </a:cxn>
                <a:cxn ang="0">
                  <a:pos x="1884" y="566"/>
                </a:cxn>
                <a:cxn ang="0">
                  <a:pos x="1897" y="496"/>
                </a:cxn>
                <a:cxn ang="0">
                  <a:pos x="2137" y="669"/>
                </a:cxn>
                <a:cxn ang="0">
                  <a:pos x="2360" y="650"/>
                </a:cxn>
                <a:cxn ang="0">
                  <a:pos x="2467" y="619"/>
                </a:cxn>
                <a:cxn ang="0">
                  <a:pos x="2592" y="506"/>
                </a:cxn>
                <a:cxn ang="0">
                  <a:pos x="2465" y="360"/>
                </a:cxn>
                <a:cxn ang="0">
                  <a:pos x="2513" y="2"/>
                </a:cxn>
                <a:cxn ang="0">
                  <a:pos x="2671" y="301"/>
                </a:cxn>
                <a:cxn ang="0">
                  <a:pos x="2773" y="515"/>
                </a:cxn>
                <a:cxn ang="0">
                  <a:pos x="2955" y="732"/>
                </a:cxn>
                <a:cxn ang="0">
                  <a:pos x="3048" y="400"/>
                </a:cxn>
                <a:cxn ang="0">
                  <a:pos x="3223" y="566"/>
                </a:cxn>
                <a:cxn ang="0">
                  <a:pos x="3139" y="886"/>
                </a:cxn>
                <a:cxn ang="0">
                  <a:pos x="2869" y="956"/>
                </a:cxn>
                <a:cxn ang="0">
                  <a:pos x="2806" y="1170"/>
                </a:cxn>
                <a:cxn ang="0">
                  <a:pos x="2662" y="1202"/>
                </a:cxn>
                <a:cxn ang="0">
                  <a:pos x="2634" y="1400"/>
                </a:cxn>
                <a:cxn ang="0">
                  <a:pos x="2596" y="1772"/>
                </a:cxn>
                <a:cxn ang="0">
                  <a:pos x="2978" y="2076"/>
                </a:cxn>
                <a:cxn ang="0">
                  <a:pos x="3253" y="2406"/>
                </a:cxn>
                <a:cxn ang="0">
                  <a:pos x="3435" y="2410"/>
                </a:cxn>
                <a:cxn ang="0">
                  <a:pos x="3543" y="2007"/>
                </a:cxn>
                <a:cxn ang="0">
                  <a:pos x="3489" y="1658"/>
                </a:cxn>
                <a:cxn ang="0">
                  <a:pos x="3454" y="1379"/>
                </a:cxn>
                <a:cxn ang="0">
                  <a:pos x="3782" y="1465"/>
                </a:cxn>
                <a:cxn ang="0">
                  <a:pos x="3908" y="1642"/>
                </a:cxn>
                <a:cxn ang="0">
                  <a:pos x="3931" y="1765"/>
                </a:cxn>
                <a:cxn ang="0">
                  <a:pos x="4124" y="1745"/>
                </a:cxn>
                <a:cxn ang="0">
                  <a:pos x="4254" y="1721"/>
                </a:cxn>
                <a:cxn ang="0">
                  <a:pos x="4305" y="1837"/>
                </a:cxn>
                <a:cxn ang="0">
                  <a:pos x="4379" y="2060"/>
                </a:cxn>
                <a:cxn ang="0">
                  <a:pos x="4580" y="2206"/>
                </a:cxn>
                <a:cxn ang="0">
                  <a:pos x="4538" y="2229"/>
                </a:cxn>
                <a:cxn ang="0">
                  <a:pos x="4668" y="2398"/>
                </a:cxn>
              </a:cxnLst>
              <a:rect l="0" t="0" r="r" b="b"/>
              <a:pathLst>
                <a:path w="4686" h="3236">
                  <a:moveTo>
                    <a:pt x="4668" y="2398"/>
                  </a:moveTo>
                  <a:lnTo>
                    <a:pt x="4678" y="2405"/>
                  </a:lnTo>
                  <a:lnTo>
                    <a:pt x="4684" y="2412"/>
                  </a:lnTo>
                  <a:lnTo>
                    <a:pt x="4675" y="2423"/>
                  </a:lnTo>
                  <a:lnTo>
                    <a:pt x="4664" y="2437"/>
                  </a:lnTo>
                  <a:lnTo>
                    <a:pt x="4646" y="2449"/>
                  </a:lnTo>
                  <a:lnTo>
                    <a:pt x="4630" y="2469"/>
                  </a:lnTo>
                  <a:lnTo>
                    <a:pt x="4619" y="2470"/>
                  </a:lnTo>
                  <a:lnTo>
                    <a:pt x="4616" y="2475"/>
                  </a:lnTo>
                  <a:lnTo>
                    <a:pt x="4601" y="2475"/>
                  </a:lnTo>
                  <a:lnTo>
                    <a:pt x="4578" y="2474"/>
                  </a:lnTo>
                  <a:lnTo>
                    <a:pt x="4564" y="2481"/>
                  </a:lnTo>
                  <a:lnTo>
                    <a:pt x="4533" y="2487"/>
                  </a:lnTo>
                  <a:lnTo>
                    <a:pt x="4521" y="2496"/>
                  </a:lnTo>
                  <a:lnTo>
                    <a:pt x="4510" y="2512"/>
                  </a:lnTo>
                  <a:lnTo>
                    <a:pt x="4505" y="2511"/>
                  </a:lnTo>
                  <a:lnTo>
                    <a:pt x="4493" y="2531"/>
                  </a:lnTo>
                  <a:lnTo>
                    <a:pt x="4476" y="2554"/>
                  </a:lnTo>
                  <a:lnTo>
                    <a:pt x="4465" y="2560"/>
                  </a:lnTo>
                  <a:lnTo>
                    <a:pt x="4453" y="2574"/>
                  </a:lnTo>
                  <a:lnTo>
                    <a:pt x="4444" y="2579"/>
                  </a:lnTo>
                  <a:lnTo>
                    <a:pt x="4438" y="2579"/>
                  </a:lnTo>
                  <a:lnTo>
                    <a:pt x="4433" y="2574"/>
                  </a:lnTo>
                  <a:lnTo>
                    <a:pt x="4438" y="2563"/>
                  </a:lnTo>
                  <a:lnTo>
                    <a:pt x="4431" y="2566"/>
                  </a:lnTo>
                  <a:lnTo>
                    <a:pt x="4425" y="2577"/>
                  </a:lnTo>
                  <a:lnTo>
                    <a:pt x="4385" y="2583"/>
                  </a:lnTo>
                  <a:lnTo>
                    <a:pt x="4359" y="2593"/>
                  </a:lnTo>
                  <a:lnTo>
                    <a:pt x="4353" y="2590"/>
                  </a:lnTo>
                  <a:lnTo>
                    <a:pt x="4352" y="2584"/>
                  </a:lnTo>
                  <a:lnTo>
                    <a:pt x="4343" y="2579"/>
                  </a:lnTo>
                  <a:lnTo>
                    <a:pt x="4325" y="2577"/>
                  </a:lnTo>
                  <a:lnTo>
                    <a:pt x="4280" y="2577"/>
                  </a:lnTo>
                  <a:lnTo>
                    <a:pt x="4264" y="2581"/>
                  </a:lnTo>
                  <a:lnTo>
                    <a:pt x="4232" y="2574"/>
                  </a:lnTo>
                  <a:lnTo>
                    <a:pt x="4225" y="2574"/>
                  </a:lnTo>
                  <a:lnTo>
                    <a:pt x="4200" y="2572"/>
                  </a:lnTo>
                  <a:lnTo>
                    <a:pt x="4173" y="2579"/>
                  </a:lnTo>
                  <a:lnTo>
                    <a:pt x="4164" y="2577"/>
                  </a:lnTo>
                  <a:lnTo>
                    <a:pt x="4151" y="2577"/>
                  </a:lnTo>
                  <a:lnTo>
                    <a:pt x="4134" y="2579"/>
                  </a:lnTo>
                  <a:lnTo>
                    <a:pt x="4121" y="2577"/>
                  </a:lnTo>
                  <a:lnTo>
                    <a:pt x="4113" y="2581"/>
                  </a:lnTo>
                  <a:lnTo>
                    <a:pt x="4100" y="2581"/>
                  </a:lnTo>
                  <a:lnTo>
                    <a:pt x="4095" y="2583"/>
                  </a:lnTo>
                  <a:lnTo>
                    <a:pt x="4094" y="2590"/>
                  </a:lnTo>
                  <a:lnTo>
                    <a:pt x="4084" y="2589"/>
                  </a:lnTo>
                  <a:lnTo>
                    <a:pt x="4080" y="2593"/>
                  </a:lnTo>
                  <a:lnTo>
                    <a:pt x="4074" y="2597"/>
                  </a:lnTo>
                  <a:lnTo>
                    <a:pt x="4068" y="2604"/>
                  </a:lnTo>
                  <a:lnTo>
                    <a:pt x="4058" y="2617"/>
                  </a:lnTo>
                  <a:lnTo>
                    <a:pt x="4053" y="2635"/>
                  </a:lnTo>
                  <a:lnTo>
                    <a:pt x="4044" y="2654"/>
                  </a:lnTo>
                  <a:lnTo>
                    <a:pt x="4042" y="2657"/>
                  </a:lnTo>
                  <a:lnTo>
                    <a:pt x="4004" y="2659"/>
                  </a:lnTo>
                  <a:lnTo>
                    <a:pt x="3993" y="2670"/>
                  </a:lnTo>
                  <a:lnTo>
                    <a:pt x="3987" y="2670"/>
                  </a:lnTo>
                  <a:lnTo>
                    <a:pt x="3987" y="2675"/>
                  </a:lnTo>
                  <a:lnTo>
                    <a:pt x="3968" y="2694"/>
                  </a:lnTo>
                  <a:lnTo>
                    <a:pt x="3958" y="2699"/>
                  </a:lnTo>
                  <a:lnTo>
                    <a:pt x="3930" y="2743"/>
                  </a:lnTo>
                  <a:lnTo>
                    <a:pt x="3919" y="2751"/>
                  </a:lnTo>
                  <a:lnTo>
                    <a:pt x="3908" y="2753"/>
                  </a:lnTo>
                  <a:lnTo>
                    <a:pt x="3909" y="2769"/>
                  </a:lnTo>
                  <a:lnTo>
                    <a:pt x="3887" y="2810"/>
                  </a:lnTo>
                  <a:lnTo>
                    <a:pt x="3882" y="2810"/>
                  </a:lnTo>
                  <a:lnTo>
                    <a:pt x="3860" y="2832"/>
                  </a:lnTo>
                  <a:lnTo>
                    <a:pt x="3834" y="2858"/>
                  </a:lnTo>
                  <a:lnTo>
                    <a:pt x="3834" y="2861"/>
                  </a:lnTo>
                  <a:lnTo>
                    <a:pt x="3848" y="2858"/>
                  </a:lnTo>
                  <a:lnTo>
                    <a:pt x="3859" y="2851"/>
                  </a:lnTo>
                  <a:lnTo>
                    <a:pt x="3859" y="2847"/>
                  </a:lnTo>
                  <a:lnTo>
                    <a:pt x="3864" y="2845"/>
                  </a:lnTo>
                  <a:lnTo>
                    <a:pt x="3879" y="2827"/>
                  </a:lnTo>
                  <a:lnTo>
                    <a:pt x="3888" y="2814"/>
                  </a:lnTo>
                  <a:lnTo>
                    <a:pt x="3898" y="2805"/>
                  </a:lnTo>
                  <a:lnTo>
                    <a:pt x="3908" y="2794"/>
                  </a:lnTo>
                  <a:lnTo>
                    <a:pt x="3920" y="2770"/>
                  </a:lnTo>
                  <a:lnTo>
                    <a:pt x="3930" y="2761"/>
                  </a:lnTo>
                  <a:lnTo>
                    <a:pt x="3952" y="2739"/>
                  </a:lnTo>
                  <a:lnTo>
                    <a:pt x="3958" y="2735"/>
                  </a:lnTo>
                  <a:lnTo>
                    <a:pt x="3968" y="2733"/>
                  </a:lnTo>
                  <a:lnTo>
                    <a:pt x="3974" y="2726"/>
                  </a:lnTo>
                  <a:lnTo>
                    <a:pt x="3985" y="2718"/>
                  </a:lnTo>
                  <a:lnTo>
                    <a:pt x="3998" y="2713"/>
                  </a:lnTo>
                  <a:lnTo>
                    <a:pt x="4030" y="2694"/>
                  </a:lnTo>
                  <a:lnTo>
                    <a:pt x="4084" y="2670"/>
                  </a:lnTo>
                  <a:lnTo>
                    <a:pt x="4114" y="2663"/>
                  </a:lnTo>
                  <a:lnTo>
                    <a:pt x="4128" y="2664"/>
                  </a:lnTo>
                  <a:lnTo>
                    <a:pt x="4139" y="2662"/>
                  </a:lnTo>
                  <a:lnTo>
                    <a:pt x="4167" y="2664"/>
                  </a:lnTo>
                  <a:lnTo>
                    <a:pt x="4194" y="2676"/>
                  </a:lnTo>
                  <a:lnTo>
                    <a:pt x="4207" y="2685"/>
                  </a:lnTo>
                  <a:lnTo>
                    <a:pt x="4214" y="2701"/>
                  </a:lnTo>
                  <a:lnTo>
                    <a:pt x="4207" y="2697"/>
                  </a:lnTo>
                  <a:lnTo>
                    <a:pt x="4205" y="2700"/>
                  </a:lnTo>
                  <a:lnTo>
                    <a:pt x="4211" y="2707"/>
                  </a:lnTo>
                  <a:lnTo>
                    <a:pt x="4211" y="2723"/>
                  </a:lnTo>
                  <a:lnTo>
                    <a:pt x="4200" y="2733"/>
                  </a:lnTo>
                  <a:lnTo>
                    <a:pt x="4176" y="2753"/>
                  </a:lnTo>
                  <a:lnTo>
                    <a:pt x="4160" y="2761"/>
                  </a:lnTo>
                  <a:lnTo>
                    <a:pt x="4141" y="2760"/>
                  </a:lnTo>
                  <a:lnTo>
                    <a:pt x="4126" y="2753"/>
                  </a:lnTo>
                  <a:lnTo>
                    <a:pt x="4105" y="2756"/>
                  </a:lnTo>
                  <a:lnTo>
                    <a:pt x="4089" y="2762"/>
                  </a:lnTo>
                  <a:lnTo>
                    <a:pt x="4085" y="2765"/>
                  </a:lnTo>
                  <a:lnTo>
                    <a:pt x="4100" y="2765"/>
                  </a:lnTo>
                  <a:lnTo>
                    <a:pt x="4127" y="2773"/>
                  </a:lnTo>
                  <a:lnTo>
                    <a:pt x="4132" y="2787"/>
                  </a:lnTo>
                  <a:lnTo>
                    <a:pt x="4137" y="2791"/>
                  </a:lnTo>
                  <a:lnTo>
                    <a:pt x="4166" y="2776"/>
                  </a:lnTo>
                  <a:lnTo>
                    <a:pt x="4170" y="2777"/>
                  </a:lnTo>
                  <a:lnTo>
                    <a:pt x="4168" y="2782"/>
                  </a:lnTo>
                  <a:lnTo>
                    <a:pt x="4177" y="2783"/>
                  </a:lnTo>
                  <a:lnTo>
                    <a:pt x="4183" y="2788"/>
                  </a:lnTo>
                  <a:lnTo>
                    <a:pt x="4182" y="2798"/>
                  </a:lnTo>
                  <a:lnTo>
                    <a:pt x="4173" y="2823"/>
                  </a:lnTo>
                  <a:lnTo>
                    <a:pt x="4157" y="2839"/>
                  </a:lnTo>
                  <a:lnTo>
                    <a:pt x="4157" y="2841"/>
                  </a:lnTo>
                  <a:lnTo>
                    <a:pt x="4165" y="2840"/>
                  </a:lnTo>
                  <a:lnTo>
                    <a:pt x="4180" y="2842"/>
                  </a:lnTo>
                  <a:lnTo>
                    <a:pt x="4178" y="2862"/>
                  </a:lnTo>
                  <a:lnTo>
                    <a:pt x="4180" y="2870"/>
                  </a:lnTo>
                  <a:lnTo>
                    <a:pt x="4184" y="2879"/>
                  </a:lnTo>
                  <a:lnTo>
                    <a:pt x="4188" y="2889"/>
                  </a:lnTo>
                  <a:lnTo>
                    <a:pt x="4193" y="2896"/>
                  </a:lnTo>
                  <a:lnTo>
                    <a:pt x="4199" y="2902"/>
                  </a:lnTo>
                  <a:lnTo>
                    <a:pt x="4198" y="2906"/>
                  </a:lnTo>
                  <a:lnTo>
                    <a:pt x="4215" y="2907"/>
                  </a:lnTo>
                  <a:lnTo>
                    <a:pt x="4236" y="2917"/>
                  </a:lnTo>
                  <a:lnTo>
                    <a:pt x="4240" y="2921"/>
                  </a:lnTo>
                  <a:lnTo>
                    <a:pt x="4231" y="2926"/>
                  </a:lnTo>
                  <a:lnTo>
                    <a:pt x="4230" y="2932"/>
                  </a:lnTo>
                  <a:lnTo>
                    <a:pt x="4239" y="2936"/>
                  </a:lnTo>
                  <a:lnTo>
                    <a:pt x="4250" y="2937"/>
                  </a:lnTo>
                  <a:lnTo>
                    <a:pt x="4266" y="2943"/>
                  </a:lnTo>
                  <a:lnTo>
                    <a:pt x="4294" y="2947"/>
                  </a:lnTo>
                  <a:lnTo>
                    <a:pt x="4297" y="2953"/>
                  </a:lnTo>
                  <a:lnTo>
                    <a:pt x="4320" y="2950"/>
                  </a:lnTo>
                  <a:lnTo>
                    <a:pt x="4339" y="2937"/>
                  </a:lnTo>
                  <a:lnTo>
                    <a:pt x="4344" y="2947"/>
                  </a:lnTo>
                  <a:lnTo>
                    <a:pt x="4342" y="2955"/>
                  </a:lnTo>
                  <a:lnTo>
                    <a:pt x="4348" y="2954"/>
                  </a:lnTo>
                  <a:lnTo>
                    <a:pt x="4358" y="2955"/>
                  </a:lnTo>
                  <a:lnTo>
                    <a:pt x="4368" y="2954"/>
                  </a:lnTo>
                  <a:lnTo>
                    <a:pt x="4375" y="2963"/>
                  </a:lnTo>
                  <a:lnTo>
                    <a:pt x="4379" y="2968"/>
                  </a:lnTo>
                  <a:lnTo>
                    <a:pt x="4372" y="2971"/>
                  </a:lnTo>
                  <a:lnTo>
                    <a:pt x="4371" y="2977"/>
                  </a:lnTo>
                  <a:lnTo>
                    <a:pt x="4387" y="2979"/>
                  </a:lnTo>
                  <a:lnTo>
                    <a:pt x="4391" y="2981"/>
                  </a:lnTo>
                  <a:lnTo>
                    <a:pt x="4385" y="2986"/>
                  </a:lnTo>
                  <a:lnTo>
                    <a:pt x="4375" y="2985"/>
                  </a:lnTo>
                  <a:lnTo>
                    <a:pt x="4366" y="2991"/>
                  </a:lnTo>
                  <a:lnTo>
                    <a:pt x="4359" y="2988"/>
                  </a:lnTo>
                  <a:lnTo>
                    <a:pt x="4345" y="2997"/>
                  </a:lnTo>
                  <a:lnTo>
                    <a:pt x="4325" y="3006"/>
                  </a:lnTo>
                  <a:lnTo>
                    <a:pt x="4316" y="3012"/>
                  </a:lnTo>
                  <a:lnTo>
                    <a:pt x="4311" y="3013"/>
                  </a:lnTo>
                  <a:lnTo>
                    <a:pt x="4309" y="3018"/>
                  </a:lnTo>
                  <a:lnTo>
                    <a:pt x="4300" y="3017"/>
                  </a:lnTo>
                  <a:lnTo>
                    <a:pt x="4289" y="3025"/>
                  </a:lnTo>
                  <a:lnTo>
                    <a:pt x="4279" y="3026"/>
                  </a:lnTo>
                  <a:lnTo>
                    <a:pt x="4277" y="3024"/>
                  </a:lnTo>
                  <a:lnTo>
                    <a:pt x="4269" y="3028"/>
                  </a:lnTo>
                  <a:lnTo>
                    <a:pt x="4262" y="3033"/>
                  </a:lnTo>
                  <a:lnTo>
                    <a:pt x="4250" y="3028"/>
                  </a:lnTo>
                  <a:lnTo>
                    <a:pt x="4252" y="3041"/>
                  </a:lnTo>
                  <a:lnTo>
                    <a:pt x="4251" y="3046"/>
                  </a:lnTo>
                  <a:lnTo>
                    <a:pt x="4239" y="3046"/>
                  </a:lnTo>
                  <a:lnTo>
                    <a:pt x="4232" y="3038"/>
                  </a:lnTo>
                  <a:lnTo>
                    <a:pt x="4232" y="3033"/>
                  </a:lnTo>
                  <a:lnTo>
                    <a:pt x="4224" y="3046"/>
                  </a:lnTo>
                  <a:lnTo>
                    <a:pt x="4220" y="3038"/>
                  </a:lnTo>
                  <a:lnTo>
                    <a:pt x="4215" y="3047"/>
                  </a:lnTo>
                  <a:lnTo>
                    <a:pt x="4213" y="3061"/>
                  </a:lnTo>
                  <a:lnTo>
                    <a:pt x="4203" y="3068"/>
                  </a:lnTo>
                  <a:lnTo>
                    <a:pt x="4189" y="3085"/>
                  </a:lnTo>
                  <a:lnTo>
                    <a:pt x="4187" y="3090"/>
                  </a:lnTo>
                  <a:lnTo>
                    <a:pt x="4176" y="3095"/>
                  </a:lnTo>
                  <a:lnTo>
                    <a:pt x="4170" y="3108"/>
                  </a:lnTo>
                  <a:lnTo>
                    <a:pt x="4162" y="3104"/>
                  </a:lnTo>
                  <a:lnTo>
                    <a:pt x="4156" y="3106"/>
                  </a:lnTo>
                  <a:lnTo>
                    <a:pt x="4155" y="3117"/>
                  </a:lnTo>
                  <a:lnTo>
                    <a:pt x="4149" y="3121"/>
                  </a:lnTo>
                  <a:lnTo>
                    <a:pt x="4145" y="3121"/>
                  </a:lnTo>
                  <a:lnTo>
                    <a:pt x="4134" y="3119"/>
                  </a:lnTo>
                  <a:lnTo>
                    <a:pt x="4129" y="3105"/>
                  </a:lnTo>
                  <a:lnTo>
                    <a:pt x="4124" y="3098"/>
                  </a:lnTo>
                  <a:lnTo>
                    <a:pt x="4116" y="3098"/>
                  </a:lnTo>
                  <a:lnTo>
                    <a:pt x="4111" y="3083"/>
                  </a:lnTo>
                  <a:lnTo>
                    <a:pt x="4110" y="3068"/>
                  </a:lnTo>
                  <a:lnTo>
                    <a:pt x="4112" y="3056"/>
                  </a:lnTo>
                  <a:lnTo>
                    <a:pt x="4124" y="3038"/>
                  </a:lnTo>
                  <a:lnTo>
                    <a:pt x="4119" y="3044"/>
                  </a:lnTo>
                  <a:lnTo>
                    <a:pt x="4108" y="3050"/>
                  </a:lnTo>
                  <a:lnTo>
                    <a:pt x="4111" y="3042"/>
                  </a:lnTo>
                  <a:lnTo>
                    <a:pt x="4127" y="3030"/>
                  </a:lnTo>
                  <a:lnTo>
                    <a:pt x="4133" y="3031"/>
                  </a:lnTo>
                  <a:lnTo>
                    <a:pt x="4143" y="3026"/>
                  </a:lnTo>
                  <a:lnTo>
                    <a:pt x="4143" y="3020"/>
                  </a:lnTo>
                  <a:lnTo>
                    <a:pt x="4166" y="3004"/>
                  </a:lnTo>
                  <a:lnTo>
                    <a:pt x="4189" y="2990"/>
                  </a:lnTo>
                  <a:lnTo>
                    <a:pt x="4203" y="2982"/>
                  </a:lnTo>
                  <a:lnTo>
                    <a:pt x="4207" y="2987"/>
                  </a:lnTo>
                  <a:lnTo>
                    <a:pt x="4209" y="2995"/>
                  </a:lnTo>
                  <a:lnTo>
                    <a:pt x="4218" y="2999"/>
                  </a:lnTo>
                  <a:lnTo>
                    <a:pt x="4227" y="2988"/>
                  </a:lnTo>
                  <a:lnTo>
                    <a:pt x="4237" y="2983"/>
                  </a:lnTo>
                  <a:lnTo>
                    <a:pt x="4261" y="2980"/>
                  </a:lnTo>
                  <a:lnTo>
                    <a:pt x="4262" y="2975"/>
                  </a:lnTo>
                  <a:lnTo>
                    <a:pt x="4247" y="2974"/>
                  </a:lnTo>
                  <a:lnTo>
                    <a:pt x="4232" y="2977"/>
                  </a:lnTo>
                  <a:lnTo>
                    <a:pt x="4207" y="2972"/>
                  </a:lnTo>
                  <a:lnTo>
                    <a:pt x="4194" y="2979"/>
                  </a:lnTo>
                  <a:lnTo>
                    <a:pt x="4183" y="2980"/>
                  </a:lnTo>
                  <a:lnTo>
                    <a:pt x="4182" y="2968"/>
                  </a:lnTo>
                  <a:lnTo>
                    <a:pt x="4196" y="2958"/>
                  </a:lnTo>
                  <a:lnTo>
                    <a:pt x="4207" y="2943"/>
                  </a:lnTo>
                  <a:lnTo>
                    <a:pt x="4199" y="2943"/>
                  </a:lnTo>
                  <a:lnTo>
                    <a:pt x="4197" y="2936"/>
                  </a:lnTo>
                  <a:lnTo>
                    <a:pt x="4187" y="2953"/>
                  </a:lnTo>
                  <a:lnTo>
                    <a:pt x="4176" y="2955"/>
                  </a:lnTo>
                  <a:lnTo>
                    <a:pt x="4144" y="2980"/>
                  </a:lnTo>
                  <a:lnTo>
                    <a:pt x="4134" y="2985"/>
                  </a:lnTo>
                  <a:lnTo>
                    <a:pt x="4124" y="2986"/>
                  </a:lnTo>
                  <a:lnTo>
                    <a:pt x="4116" y="2985"/>
                  </a:lnTo>
                  <a:lnTo>
                    <a:pt x="4110" y="2991"/>
                  </a:lnTo>
                  <a:lnTo>
                    <a:pt x="4101" y="2996"/>
                  </a:lnTo>
                  <a:lnTo>
                    <a:pt x="4079" y="2999"/>
                  </a:lnTo>
                  <a:lnTo>
                    <a:pt x="4074" y="2998"/>
                  </a:lnTo>
                  <a:lnTo>
                    <a:pt x="4068" y="2995"/>
                  </a:lnTo>
                  <a:lnTo>
                    <a:pt x="4058" y="2992"/>
                  </a:lnTo>
                  <a:lnTo>
                    <a:pt x="4057" y="2996"/>
                  </a:lnTo>
                  <a:lnTo>
                    <a:pt x="4052" y="2996"/>
                  </a:lnTo>
                  <a:lnTo>
                    <a:pt x="4043" y="2995"/>
                  </a:lnTo>
                  <a:lnTo>
                    <a:pt x="4035" y="2988"/>
                  </a:lnTo>
                  <a:lnTo>
                    <a:pt x="4032" y="2983"/>
                  </a:lnTo>
                  <a:lnTo>
                    <a:pt x="4031" y="2979"/>
                  </a:lnTo>
                  <a:lnTo>
                    <a:pt x="4031" y="2963"/>
                  </a:lnTo>
                  <a:lnTo>
                    <a:pt x="4016" y="2955"/>
                  </a:lnTo>
                  <a:lnTo>
                    <a:pt x="4016" y="2899"/>
                  </a:lnTo>
                  <a:lnTo>
                    <a:pt x="4016" y="2848"/>
                  </a:lnTo>
                  <a:lnTo>
                    <a:pt x="3990" y="2823"/>
                  </a:lnTo>
                  <a:lnTo>
                    <a:pt x="3983" y="2823"/>
                  </a:lnTo>
                  <a:lnTo>
                    <a:pt x="3976" y="2834"/>
                  </a:lnTo>
                  <a:lnTo>
                    <a:pt x="3958" y="2837"/>
                  </a:lnTo>
                  <a:lnTo>
                    <a:pt x="3946" y="2832"/>
                  </a:lnTo>
                  <a:lnTo>
                    <a:pt x="3944" y="2829"/>
                  </a:lnTo>
                  <a:lnTo>
                    <a:pt x="3941" y="2823"/>
                  </a:lnTo>
                  <a:lnTo>
                    <a:pt x="3934" y="2816"/>
                  </a:lnTo>
                  <a:lnTo>
                    <a:pt x="3928" y="2815"/>
                  </a:lnTo>
                  <a:lnTo>
                    <a:pt x="3922" y="2819"/>
                  </a:lnTo>
                  <a:lnTo>
                    <a:pt x="3895" y="2864"/>
                  </a:lnTo>
                  <a:lnTo>
                    <a:pt x="3891" y="2888"/>
                  </a:lnTo>
                  <a:lnTo>
                    <a:pt x="3885" y="2900"/>
                  </a:lnTo>
                  <a:lnTo>
                    <a:pt x="3884" y="2906"/>
                  </a:lnTo>
                  <a:lnTo>
                    <a:pt x="3879" y="2915"/>
                  </a:lnTo>
                  <a:lnTo>
                    <a:pt x="3876" y="2922"/>
                  </a:lnTo>
                  <a:lnTo>
                    <a:pt x="3872" y="2958"/>
                  </a:lnTo>
                  <a:lnTo>
                    <a:pt x="3871" y="2960"/>
                  </a:lnTo>
                  <a:lnTo>
                    <a:pt x="3864" y="2965"/>
                  </a:lnTo>
                  <a:lnTo>
                    <a:pt x="3861" y="2970"/>
                  </a:lnTo>
                  <a:lnTo>
                    <a:pt x="3860" y="2975"/>
                  </a:lnTo>
                  <a:lnTo>
                    <a:pt x="3861" y="2981"/>
                  </a:lnTo>
                  <a:lnTo>
                    <a:pt x="3861" y="2983"/>
                  </a:lnTo>
                  <a:lnTo>
                    <a:pt x="3854" y="2980"/>
                  </a:lnTo>
                  <a:lnTo>
                    <a:pt x="3853" y="2981"/>
                  </a:lnTo>
                  <a:lnTo>
                    <a:pt x="3853" y="2987"/>
                  </a:lnTo>
                  <a:lnTo>
                    <a:pt x="3842" y="2983"/>
                  </a:lnTo>
                  <a:lnTo>
                    <a:pt x="3833" y="2986"/>
                  </a:lnTo>
                  <a:lnTo>
                    <a:pt x="3831" y="2988"/>
                  </a:lnTo>
                  <a:lnTo>
                    <a:pt x="3818" y="2990"/>
                  </a:lnTo>
                  <a:lnTo>
                    <a:pt x="3815" y="2993"/>
                  </a:lnTo>
                  <a:lnTo>
                    <a:pt x="3809" y="3009"/>
                  </a:lnTo>
                  <a:lnTo>
                    <a:pt x="3807" y="3009"/>
                  </a:lnTo>
                  <a:lnTo>
                    <a:pt x="3709" y="3009"/>
                  </a:lnTo>
                  <a:lnTo>
                    <a:pt x="3634" y="3009"/>
                  </a:lnTo>
                  <a:lnTo>
                    <a:pt x="3619" y="3009"/>
                  </a:lnTo>
                  <a:lnTo>
                    <a:pt x="3603" y="3024"/>
                  </a:lnTo>
                  <a:lnTo>
                    <a:pt x="3584" y="3035"/>
                  </a:lnTo>
                  <a:lnTo>
                    <a:pt x="3581" y="3040"/>
                  </a:lnTo>
                  <a:lnTo>
                    <a:pt x="3580" y="3041"/>
                  </a:lnTo>
                  <a:lnTo>
                    <a:pt x="3567" y="3056"/>
                  </a:lnTo>
                  <a:lnTo>
                    <a:pt x="3554" y="3058"/>
                  </a:lnTo>
                  <a:lnTo>
                    <a:pt x="3524" y="3072"/>
                  </a:lnTo>
                  <a:lnTo>
                    <a:pt x="3514" y="3078"/>
                  </a:lnTo>
                  <a:lnTo>
                    <a:pt x="3511" y="3071"/>
                  </a:lnTo>
                  <a:lnTo>
                    <a:pt x="3508" y="3071"/>
                  </a:lnTo>
                  <a:lnTo>
                    <a:pt x="3499" y="3072"/>
                  </a:lnTo>
                  <a:lnTo>
                    <a:pt x="3498" y="3076"/>
                  </a:lnTo>
                  <a:lnTo>
                    <a:pt x="3503" y="3076"/>
                  </a:lnTo>
                  <a:lnTo>
                    <a:pt x="3509" y="3087"/>
                  </a:lnTo>
                  <a:lnTo>
                    <a:pt x="3510" y="3092"/>
                  </a:lnTo>
                  <a:lnTo>
                    <a:pt x="3501" y="3093"/>
                  </a:lnTo>
                  <a:lnTo>
                    <a:pt x="3497" y="3089"/>
                  </a:lnTo>
                  <a:lnTo>
                    <a:pt x="3485" y="3088"/>
                  </a:lnTo>
                  <a:lnTo>
                    <a:pt x="3479" y="3085"/>
                  </a:lnTo>
                  <a:lnTo>
                    <a:pt x="3466" y="3084"/>
                  </a:lnTo>
                  <a:lnTo>
                    <a:pt x="3449" y="3085"/>
                  </a:lnTo>
                  <a:lnTo>
                    <a:pt x="3392" y="3103"/>
                  </a:lnTo>
                  <a:lnTo>
                    <a:pt x="3377" y="3114"/>
                  </a:lnTo>
                  <a:lnTo>
                    <a:pt x="3371" y="3119"/>
                  </a:lnTo>
                  <a:lnTo>
                    <a:pt x="3369" y="3125"/>
                  </a:lnTo>
                  <a:lnTo>
                    <a:pt x="3358" y="3138"/>
                  </a:lnTo>
                  <a:lnTo>
                    <a:pt x="3380" y="3146"/>
                  </a:lnTo>
                  <a:lnTo>
                    <a:pt x="3388" y="3143"/>
                  </a:lnTo>
                  <a:lnTo>
                    <a:pt x="3398" y="3142"/>
                  </a:lnTo>
                  <a:lnTo>
                    <a:pt x="3401" y="3152"/>
                  </a:lnTo>
                  <a:lnTo>
                    <a:pt x="3406" y="3159"/>
                  </a:lnTo>
                  <a:lnTo>
                    <a:pt x="3408" y="3171"/>
                  </a:lnTo>
                  <a:lnTo>
                    <a:pt x="3386" y="3168"/>
                  </a:lnTo>
                  <a:lnTo>
                    <a:pt x="3379" y="3168"/>
                  </a:lnTo>
                  <a:lnTo>
                    <a:pt x="3368" y="3169"/>
                  </a:lnTo>
                  <a:lnTo>
                    <a:pt x="3363" y="3169"/>
                  </a:lnTo>
                  <a:lnTo>
                    <a:pt x="3344" y="3173"/>
                  </a:lnTo>
                  <a:lnTo>
                    <a:pt x="3332" y="3178"/>
                  </a:lnTo>
                  <a:lnTo>
                    <a:pt x="3317" y="3191"/>
                  </a:lnTo>
                  <a:lnTo>
                    <a:pt x="3305" y="3187"/>
                  </a:lnTo>
                  <a:lnTo>
                    <a:pt x="3285" y="3184"/>
                  </a:lnTo>
                  <a:lnTo>
                    <a:pt x="3266" y="3190"/>
                  </a:lnTo>
                  <a:lnTo>
                    <a:pt x="3261" y="3194"/>
                  </a:lnTo>
                  <a:lnTo>
                    <a:pt x="3256" y="3196"/>
                  </a:lnTo>
                  <a:lnTo>
                    <a:pt x="3248" y="3211"/>
                  </a:lnTo>
                  <a:lnTo>
                    <a:pt x="3246" y="3209"/>
                  </a:lnTo>
                  <a:lnTo>
                    <a:pt x="3234" y="3214"/>
                  </a:lnTo>
                  <a:lnTo>
                    <a:pt x="3228" y="3219"/>
                  </a:lnTo>
                  <a:lnTo>
                    <a:pt x="3218" y="3227"/>
                  </a:lnTo>
                  <a:lnTo>
                    <a:pt x="3213" y="3232"/>
                  </a:lnTo>
                  <a:lnTo>
                    <a:pt x="3212" y="3236"/>
                  </a:lnTo>
                  <a:lnTo>
                    <a:pt x="3197" y="3233"/>
                  </a:lnTo>
                  <a:lnTo>
                    <a:pt x="3191" y="3235"/>
                  </a:lnTo>
                  <a:lnTo>
                    <a:pt x="3175" y="3234"/>
                  </a:lnTo>
                  <a:lnTo>
                    <a:pt x="3175" y="3223"/>
                  </a:lnTo>
                  <a:lnTo>
                    <a:pt x="3180" y="3211"/>
                  </a:lnTo>
                  <a:lnTo>
                    <a:pt x="3186" y="3206"/>
                  </a:lnTo>
                  <a:lnTo>
                    <a:pt x="3187" y="3209"/>
                  </a:lnTo>
                  <a:lnTo>
                    <a:pt x="3198" y="3212"/>
                  </a:lnTo>
                  <a:lnTo>
                    <a:pt x="3207" y="3211"/>
                  </a:lnTo>
                  <a:lnTo>
                    <a:pt x="3210" y="3208"/>
                  </a:lnTo>
                  <a:lnTo>
                    <a:pt x="3212" y="3205"/>
                  </a:lnTo>
                  <a:lnTo>
                    <a:pt x="3213" y="3201"/>
                  </a:lnTo>
                  <a:lnTo>
                    <a:pt x="3212" y="3197"/>
                  </a:lnTo>
                  <a:lnTo>
                    <a:pt x="3207" y="3195"/>
                  </a:lnTo>
                  <a:lnTo>
                    <a:pt x="3205" y="3187"/>
                  </a:lnTo>
                  <a:lnTo>
                    <a:pt x="3205" y="3187"/>
                  </a:lnTo>
                  <a:lnTo>
                    <a:pt x="3213" y="3160"/>
                  </a:lnTo>
                  <a:lnTo>
                    <a:pt x="3213" y="3153"/>
                  </a:lnTo>
                  <a:lnTo>
                    <a:pt x="3223" y="3153"/>
                  </a:lnTo>
                  <a:lnTo>
                    <a:pt x="3228" y="3148"/>
                  </a:lnTo>
                  <a:lnTo>
                    <a:pt x="3230" y="3143"/>
                  </a:lnTo>
                  <a:lnTo>
                    <a:pt x="3239" y="3142"/>
                  </a:lnTo>
                  <a:lnTo>
                    <a:pt x="3247" y="3132"/>
                  </a:lnTo>
                  <a:lnTo>
                    <a:pt x="3251" y="3116"/>
                  </a:lnTo>
                  <a:lnTo>
                    <a:pt x="3250" y="3100"/>
                  </a:lnTo>
                  <a:lnTo>
                    <a:pt x="3248" y="3084"/>
                  </a:lnTo>
                  <a:lnTo>
                    <a:pt x="3248" y="3072"/>
                  </a:lnTo>
                  <a:lnTo>
                    <a:pt x="3266" y="3044"/>
                  </a:lnTo>
                  <a:lnTo>
                    <a:pt x="3269" y="3035"/>
                  </a:lnTo>
                  <a:lnTo>
                    <a:pt x="3271" y="3028"/>
                  </a:lnTo>
                  <a:lnTo>
                    <a:pt x="3271" y="3020"/>
                  </a:lnTo>
                  <a:lnTo>
                    <a:pt x="3267" y="3008"/>
                  </a:lnTo>
                  <a:lnTo>
                    <a:pt x="3261" y="2995"/>
                  </a:lnTo>
                  <a:lnTo>
                    <a:pt x="3257" y="2993"/>
                  </a:lnTo>
                  <a:lnTo>
                    <a:pt x="3255" y="2987"/>
                  </a:lnTo>
                  <a:lnTo>
                    <a:pt x="3257" y="2986"/>
                  </a:lnTo>
                  <a:lnTo>
                    <a:pt x="3273" y="2988"/>
                  </a:lnTo>
                  <a:lnTo>
                    <a:pt x="3275" y="3002"/>
                  </a:lnTo>
                  <a:lnTo>
                    <a:pt x="3282" y="3014"/>
                  </a:lnTo>
                  <a:lnTo>
                    <a:pt x="3284" y="3015"/>
                  </a:lnTo>
                  <a:lnTo>
                    <a:pt x="3286" y="3012"/>
                  </a:lnTo>
                  <a:lnTo>
                    <a:pt x="3290" y="3009"/>
                  </a:lnTo>
                  <a:lnTo>
                    <a:pt x="3288" y="3023"/>
                  </a:lnTo>
                  <a:lnTo>
                    <a:pt x="3293" y="3023"/>
                  </a:lnTo>
                  <a:lnTo>
                    <a:pt x="3294" y="3031"/>
                  </a:lnTo>
                  <a:lnTo>
                    <a:pt x="3294" y="3038"/>
                  </a:lnTo>
                  <a:lnTo>
                    <a:pt x="3302" y="3029"/>
                  </a:lnTo>
                  <a:lnTo>
                    <a:pt x="3305" y="3028"/>
                  </a:lnTo>
                  <a:lnTo>
                    <a:pt x="3310" y="3036"/>
                  </a:lnTo>
                  <a:lnTo>
                    <a:pt x="3315" y="3039"/>
                  </a:lnTo>
                  <a:lnTo>
                    <a:pt x="3327" y="3044"/>
                  </a:lnTo>
                  <a:lnTo>
                    <a:pt x="3342" y="3044"/>
                  </a:lnTo>
                  <a:lnTo>
                    <a:pt x="3345" y="3038"/>
                  </a:lnTo>
                  <a:lnTo>
                    <a:pt x="3345" y="3033"/>
                  </a:lnTo>
                  <a:lnTo>
                    <a:pt x="3341" y="3023"/>
                  </a:lnTo>
                  <a:lnTo>
                    <a:pt x="3342" y="3018"/>
                  </a:lnTo>
                  <a:lnTo>
                    <a:pt x="3344" y="3017"/>
                  </a:lnTo>
                  <a:lnTo>
                    <a:pt x="3350" y="3023"/>
                  </a:lnTo>
                  <a:lnTo>
                    <a:pt x="3359" y="3023"/>
                  </a:lnTo>
                  <a:lnTo>
                    <a:pt x="3363" y="3020"/>
                  </a:lnTo>
                  <a:lnTo>
                    <a:pt x="3363" y="3019"/>
                  </a:lnTo>
                  <a:lnTo>
                    <a:pt x="3361" y="3015"/>
                  </a:lnTo>
                  <a:lnTo>
                    <a:pt x="3360" y="3013"/>
                  </a:lnTo>
                  <a:lnTo>
                    <a:pt x="3350" y="3009"/>
                  </a:lnTo>
                  <a:lnTo>
                    <a:pt x="3343" y="2997"/>
                  </a:lnTo>
                  <a:lnTo>
                    <a:pt x="3345" y="2995"/>
                  </a:lnTo>
                  <a:lnTo>
                    <a:pt x="3343" y="2986"/>
                  </a:lnTo>
                  <a:lnTo>
                    <a:pt x="3343" y="2979"/>
                  </a:lnTo>
                  <a:lnTo>
                    <a:pt x="3337" y="2979"/>
                  </a:lnTo>
                  <a:lnTo>
                    <a:pt x="3331" y="2975"/>
                  </a:lnTo>
                  <a:lnTo>
                    <a:pt x="3326" y="2968"/>
                  </a:lnTo>
                  <a:lnTo>
                    <a:pt x="3316" y="2960"/>
                  </a:lnTo>
                  <a:lnTo>
                    <a:pt x="3311" y="2942"/>
                  </a:lnTo>
                  <a:lnTo>
                    <a:pt x="3301" y="2936"/>
                  </a:lnTo>
                  <a:lnTo>
                    <a:pt x="3291" y="2933"/>
                  </a:lnTo>
                  <a:lnTo>
                    <a:pt x="3272" y="2931"/>
                  </a:lnTo>
                  <a:lnTo>
                    <a:pt x="3259" y="2933"/>
                  </a:lnTo>
                  <a:lnTo>
                    <a:pt x="3258" y="2928"/>
                  </a:lnTo>
                  <a:lnTo>
                    <a:pt x="3258" y="2923"/>
                  </a:lnTo>
                  <a:lnTo>
                    <a:pt x="3246" y="2925"/>
                  </a:lnTo>
                  <a:lnTo>
                    <a:pt x="3231" y="2923"/>
                  </a:lnTo>
                  <a:lnTo>
                    <a:pt x="3214" y="2920"/>
                  </a:lnTo>
                  <a:lnTo>
                    <a:pt x="3209" y="2917"/>
                  </a:lnTo>
                  <a:lnTo>
                    <a:pt x="3205" y="2918"/>
                  </a:lnTo>
                  <a:lnTo>
                    <a:pt x="3198" y="2917"/>
                  </a:lnTo>
                  <a:lnTo>
                    <a:pt x="3193" y="2912"/>
                  </a:lnTo>
                  <a:lnTo>
                    <a:pt x="3181" y="2915"/>
                  </a:lnTo>
                  <a:lnTo>
                    <a:pt x="3177" y="2917"/>
                  </a:lnTo>
                  <a:lnTo>
                    <a:pt x="3171" y="2916"/>
                  </a:lnTo>
                  <a:lnTo>
                    <a:pt x="3138" y="2904"/>
                  </a:lnTo>
                  <a:lnTo>
                    <a:pt x="3126" y="2905"/>
                  </a:lnTo>
                  <a:lnTo>
                    <a:pt x="3119" y="2906"/>
                  </a:lnTo>
                  <a:lnTo>
                    <a:pt x="3119" y="2899"/>
                  </a:lnTo>
                  <a:lnTo>
                    <a:pt x="3111" y="2884"/>
                  </a:lnTo>
                  <a:lnTo>
                    <a:pt x="3108" y="2882"/>
                  </a:lnTo>
                  <a:lnTo>
                    <a:pt x="3107" y="2883"/>
                  </a:lnTo>
                  <a:lnTo>
                    <a:pt x="3106" y="2886"/>
                  </a:lnTo>
                  <a:lnTo>
                    <a:pt x="3106" y="2891"/>
                  </a:lnTo>
                  <a:lnTo>
                    <a:pt x="3099" y="2891"/>
                  </a:lnTo>
                  <a:lnTo>
                    <a:pt x="3101" y="2890"/>
                  </a:lnTo>
                  <a:lnTo>
                    <a:pt x="3101" y="2889"/>
                  </a:lnTo>
                  <a:lnTo>
                    <a:pt x="3099" y="2888"/>
                  </a:lnTo>
                  <a:lnTo>
                    <a:pt x="3096" y="2880"/>
                  </a:lnTo>
                  <a:lnTo>
                    <a:pt x="3100" y="2873"/>
                  </a:lnTo>
                  <a:lnTo>
                    <a:pt x="3097" y="2873"/>
                  </a:lnTo>
                  <a:lnTo>
                    <a:pt x="3096" y="2868"/>
                  </a:lnTo>
                  <a:lnTo>
                    <a:pt x="3102" y="2861"/>
                  </a:lnTo>
                  <a:lnTo>
                    <a:pt x="3089" y="2853"/>
                  </a:lnTo>
                  <a:lnTo>
                    <a:pt x="3085" y="2840"/>
                  </a:lnTo>
                  <a:lnTo>
                    <a:pt x="3090" y="2824"/>
                  </a:lnTo>
                  <a:lnTo>
                    <a:pt x="3075" y="2805"/>
                  </a:lnTo>
                  <a:lnTo>
                    <a:pt x="3072" y="2798"/>
                  </a:lnTo>
                  <a:lnTo>
                    <a:pt x="3074" y="2781"/>
                  </a:lnTo>
                  <a:lnTo>
                    <a:pt x="3076" y="2770"/>
                  </a:lnTo>
                  <a:lnTo>
                    <a:pt x="3053" y="2773"/>
                  </a:lnTo>
                  <a:lnTo>
                    <a:pt x="3031" y="2775"/>
                  </a:lnTo>
                  <a:lnTo>
                    <a:pt x="3020" y="2766"/>
                  </a:lnTo>
                  <a:lnTo>
                    <a:pt x="3005" y="2733"/>
                  </a:lnTo>
                  <a:lnTo>
                    <a:pt x="2999" y="2717"/>
                  </a:lnTo>
                  <a:lnTo>
                    <a:pt x="2994" y="2710"/>
                  </a:lnTo>
                  <a:lnTo>
                    <a:pt x="2986" y="2710"/>
                  </a:lnTo>
                  <a:lnTo>
                    <a:pt x="2972" y="2705"/>
                  </a:lnTo>
                  <a:lnTo>
                    <a:pt x="2957" y="2705"/>
                  </a:lnTo>
                  <a:lnTo>
                    <a:pt x="2957" y="2744"/>
                  </a:lnTo>
                  <a:lnTo>
                    <a:pt x="2938" y="2699"/>
                  </a:lnTo>
                  <a:lnTo>
                    <a:pt x="2903" y="2686"/>
                  </a:lnTo>
                  <a:lnTo>
                    <a:pt x="2898" y="2690"/>
                  </a:lnTo>
                  <a:lnTo>
                    <a:pt x="2897" y="2692"/>
                  </a:lnTo>
                  <a:lnTo>
                    <a:pt x="2898" y="2712"/>
                  </a:lnTo>
                  <a:lnTo>
                    <a:pt x="2897" y="2716"/>
                  </a:lnTo>
                  <a:lnTo>
                    <a:pt x="2888" y="2722"/>
                  </a:lnTo>
                  <a:lnTo>
                    <a:pt x="2884" y="2730"/>
                  </a:lnTo>
                  <a:lnTo>
                    <a:pt x="2880" y="2733"/>
                  </a:lnTo>
                  <a:lnTo>
                    <a:pt x="2877" y="2726"/>
                  </a:lnTo>
                  <a:lnTo>
                    <a:pt x="2882" y="2716"/>
                  </a:lnTo>
                  <a:lnTo>
                    <a:pt x="2885" y="2707"/>
                  </a:lnTo>
                  <a:lnTo>
                    <a:pt x="2884" y="2702"/>
                  </a:lnTo>
                  <a:lnTo>
                    <a:pt x="2879" y="2711"/>
                  </a:lnTo>
                  <a:lnTo>
                    <a:pt x="2869" y="2734"/>
                  </a:lnTo>
                  <a:lnTo>
                    <a:pt x="2866" y="2738"/>
                  </a:lnTo>
                  <a:lnTo>
                    <a:pt x="2860" y="2740"/>
                  </a:lnTo>
                  <a:lnTo>
                    <a:pt x="2858" y="2732"/>
                  </a:lnTo>
                  <a:lnTo>
                    <a:pt x="2859" y="2721"/>
                  </a:lnTo>
                  <a:lnTo>
                    <a:pt x="2845" y="2738"/>
                  </a:lnTo>
                  <a:lnTo>
                    <a:pt x="2839" y="2753"/>
                  </a:lnTo>
                  <a:lnTo>
                    <a:pt x="2834" y="2756"/>
                  </a:lnTo>
                  <a:lnTo>
                    <a:pt x="2833" y="2761"/>
                  </a:lnTo>
                  <a:lnTo>
                    <a:pt x="2812" y="2771"/>
                  </a:lnTo>
                  <a:lnTo>
                    <a:pt x="2807" y="2771"/>
                  </a:lnTo>
                  <a:lnTo>
                    <a:pt x="2793" y="2764"/>
                  </a:lnTo>
                  <a:lnTo>
                    <a:pt x="2767" y="2764"/>
                  </a:lnTo>
                  <a:lnTo>
                    <a:pt x="2750" y="2756"/>
                  </a:lnTo>
                  <a:lnTo>
                    <a:pt x="2741" y="2757"/>
                  </a:lnTo>
                  <a:lnTo>
                    <a:pt x="2728" y="2764"/>
                  </a:lnTo>
                  <a:lnTo>
                    <a:pt x="2721" y="2765"/>
                  </a:lnTo>
                  <a:lnTo>
                    <a:pt x="2709" y="2759"/>
                  </a:lnTo>
                  <a:lnTo>
                    <a:pt x="2702" y="2749"/>
                  </a:lnTo>
                  <a:lnTo>
                    <a:pt x="2689" y="2745"/>
                  </a:lnTo>
                  <a:lnTo>
                    <a:pt x="2682" y="2739"/>
                  </a:lnTo>
                  <a:lnTo>
                    <a:pt x="2673" y="2737"/>
                  </a:lnTo>
                  <a:lnTo>
                    <a:pt x="2669" y="2734"/>
                  </a:lnTo>
                  <a:lnTo>
                    <a:pt x="2662" y="2727"/>
                  </a:lnTo>
                  <a:lnTo>
                    <a:pt x="2654" y="2721"/>
                  </a:lnTo>
                  <a:lnTo>
                    <a:pt x="2644" y="2717"/>
                  </a:lnTo>
                  <a:lnTo>
                    <a:pt x="2618" y="2716"/>
                  </a:lnTo>
                  <a:lnTo>
                    <a:pt x="2610" y="2721"/>
                  </a:lnTo>
                  <a:lnTo>
                    <a:pt x="2599" y="2721"/>
                  </a:lnTo>
                  <a:lnTo>
                    <a:pt x="2592" y="2719"/>
                  </a:lnTo>
                  <a:lnTo>
                    <a:pt x="2592" y="2717"/>
                  </a:lnTo>
                  <a:lnTo>
                    <a:pt x="2590" y="2716"/>
                  </a:lnTo>
                  <a:lnTo>
                    <a:pt x="2576" y="2712"/>
                  </a:lnTo>
                  <a:lnTo>
                    <a:pt x="2572" y="2708"/>
                  </a:lnTo>
                  <a:lnTo>
                    <a:pt x="2562" y="2711"/>
                  </a:lnTo>
                  <a:lnTo>
                    <a:pt x="2558" y="2711"/>
                  </a:lnTo>
                  <a:lnTo>
                    <a:pt x="2557" y="2708"/>
                  </a:lnTo>
                  <a:lnTo>
                    <a:pt x="2548" y="2710"/>
                  </a:lnTo>
                  <a:lnTo>
                    <a:pt x="2540" y="2687"/>
                  </a:lnTo>
                  <a:lnTo>
                    <a:pt x="2537" y="2686"/>
                  </a:lnTo>
                  <a:lnTo>
                    <a:pt x="2526" y="2654"/>
                  </a:lnTo>
                  <a:lnTo>
                    <a:pt x="2519" y="2653"/>
                  </a:lnTo>
                  <a:lnTo>
                    <a:pt x="2514" y="2653"/>
                  </a:lnTo>
                  <a:lnTo>
                    <a:pt x="2514" y="2689"/>
                  </a:lnTo>
                  <a:lnTo>
                    <a:pt x="2455" y="2689"/>
                  </a:lnTo>
                  <a:lnTo>
                    <a:pt x="2400" y="2689"/>
                  </a:lnTo>
                  <a:lnTo>
                    <a:pt x="2388" y="2689"/>
                  </a:lnTo>
                  <a:lnTo>
                    <a:pt x="2342" y="2689"/>
                  </a:lnTo>
                  <a:lnTo>
                    <a:pt x="2294" y="2689"/>
                  </a:lnTo>
                  <a:lnTo>
                    <a:pt x="2241" y="2689"/>
                  </a:lnTo>
                  <a:lnTo>
                    <a:pt x="2191" y="2689"/>
                  </a:lnTo>
                  <a:lnTo>
                    <a:pt x="2174" y="2689"/>
                  </a:lnTo>
                  <a:lnTo>
                    <a:pt x="2027" y="2689"/>
                  </a:lnTo>
                  <a:lnTo>
                    <a:pt x="1983" y="2689"/>
                  </a:lnTo>
                  <a:lnTo>
                    <a:pt x="1929" y="2689"/>
                  </a:lnTo>
                  <a:lnTo>
                    <a:pt x="1880" y="2689"/>
                  </a:lnTo>
                  <a:lnTo>
                    <a:pt x="1833" y="2689"/>
                  </a:lnTo>
                  <a:lnTo>
                    <a:pt x="1785" y="2689"/>
                  </a:lnTo>
                  <a:lnTo>
                    <a:pt x="1731" y="2689"/>
                  </a:lnTo>
                  <a:lnTo>
                    <a:pt x="1699" y="2689"/>
                  </a:lnTo>
                  <a:lnTo>
                    <a:pt x="1650" y="2687"/>
                  </a:lnTo>
                  <a:lnTo>
                    <a:pt x="1596" y="2687"/>
                  </a:lnTo>
                  <a:lnTo>
                    <a:pt x="1546" y="2687"/>
                  </a:lnTo>
                  <a:lnTo>
                    <a:pt x="1477" y="2687"/>
                  </a:lnTo>
                  <a:lnTo>
                    <a:pt x="1368" y="2687"/>
                  </a:lnTo>
                  <a:lnTo>
                    <a:pt x="1315" y="2687"/>
                  </a:lnTo>
                  <a:lnTo>
                    <a:pt x="1262" y="2687"/>
                  </a:lnTo>
                  <a:lnTo>
                    <a:pt x="1217" y="2687"/>
                  </a:lnTo>
                  <a:lnTo>
                    <a:pt x="1167" y="2687"/>
                  </a:lnTo>
                  <a:lnTo>
                    <a:pt x="1115" y="2687"/>
                  </a:lnTo>
                  <a:lnTo>
                    <a:pt x="1064" y="2687"/>
                  </a:lnTo>
                  <a:lnTo>
                    <a:pt x="1002" y="2687"/>
                  </a:lnTo>
                  <a:lnTo>
                    <a:pt x="1000" y="2683"/>
                  </a:lnTo>
                  <a:lnTo>
                    <a:pt x="994" y="2679"/>
                  </a:lnTo>
                  <a:lnTo>
                    <a:pt x="989" y="2680"/>
                  </a:lnTo>
                  <a:lnTo>
                    <a:pt x="988" y="2678"/>
                  </a:lnTo>
                  <a:lnTo>
                    <a:pt x="989" y="2674"/>
                  </a:lnTo>
                  <a:lnTo>
                    <a:pt x="999" y="2670"/>
                  </a:lnTo>
                  <a:lnTo>
                    <a:pt x="1011" y="2671"/>
                  </a:lnTo>
                  <a:lnTo>
                    <a:pt x="1010" y="2665"/>
                  </a:lnTo>
                  <a:lnTo>
                    <a:pt x="1008" y="2665"/>
                  </a:lnTo>
                  <a:lnTo>
                    <a:pt x="1006" y="2663"/>
                  </a:lnTo>
                  <a:lnTo>
                    <a:pt x="1004" y="2662"/>
                  </a:lnTo>
                  <a:lnTo>
                    <a:pt x="992" y="2665"/>
                  </a:lnTo>
                  <a:lnTo>
                    <a:pt x="981" y="2664"/>
                  </a:lnTo>
                  <a:lnTo>
                    <a:pt x="979" y="2660"/>
                  </a:lnTo>
                  <a:lnTo>
                    <a:pt x="979" y="2659"/>
                  </a:lnTo>
                  <a:lnTo>
                    <a:pt x="977" y="2656"/>
                  </a:lnTo>
                  <a:lnTo>
                    <a:pt x="977" y="2652"/>
                  </a:lnTo>
                  <a:lnTo>
                    <a:pt x="979" y="2651"/>
                  </a:lnTo>
                  <a:lnTo>
                    <a:pt x="981" y="2626"/>
                  </a:lnTo>
                  <a:lnTo>
                    <a:pt x="976" y="2625"/>
                  </a:lnTo>
                  <a:lnTo>
                    <a:pt x="975" y="2630"/>
                  </a:lnTo>
                  <a:lnTo>
                    <a:pt x="966" y="2638"/>
                  </a:lnTo>
                  <a:lnTo>
                    <a:pt x="960" y="2649"/>
                  </a:lnTo>
                  <a:lnTo>
                    <a:pt x="955" y="2648"/>
                  </a:lnTo>
                  <a:lnTo>
                    <a:pt x="952" y="2641"/>
                  </a:lnTo>
                  <a:lnTo>
                    <a:pt x="952" y="2637"/>
                  </a:lnTo>
                  <a:lnTo>
                    <a:pt x="955" y="2626"/>
                  </a:lnTo>
                  <a:lnTo>
                    <a:pt x="949" y="2626"/>
                  </a:lnTo>
                  <a:lnTo>
                    <a:pt x="949" y="2621"/>
                  </a:lnTo>
                  <a:lnTo>
                    <a:pt x="946" y="2621"/>
                  </a:lnTo>
                  <a:lnTo>
                    <a:pt x="944" y="2616"/>
                  </a:lnTo>
                  <a:lnTo>
                    <a:pt x="944" y="2611"/>
                  </a:lnTo>
                  <a:lnTo>
                    <a:pt x="939" y="2606"/>
                  </a:lnTo>
                  <a:lnTo>
                    <a:pt x="936" y="2598"/>
                  </a:lnTo>
                  <a:lnTo>
                    <a:pt x="935" y="2600"/>
                  </a:lnTo>
                  <a:lnTo>
                    <a:pt x="938" y="2609"/>
                  </a:lnTo>
                  <a:lnTo>
                    <a:pt x="936" y="2614"/>
                  </a:lnTo>
                  <a:lnTo>
                    <a:pt x="930" y="2605"/>
                  </a:lnTo>
                  <a:lnTo>
                    <a:pt x="927" y="2615"/>
                  </a:lnTo>
                  <a:lnTo>
                    <a:pt x="923" y="2617"/>
                  </a:lnTo>
                  <a:lnTo>
                    <a:pt x="911" y="2617"/>
                  </a:lnTo>
                  <a:lnTo>
                    <a:pt x="902" y="2610"/>
                  </a:lnTo>
                  <a:lnTo>
                    <a:pt x="898" y="2605"/>
                  </a:lnTo>
                  <a:lnTo>
                    <a:pt x="892" y="2599"/>
                  </a:lnTo>
                  <a:lnTo>
                    <a:pt x="891" y="2594"/>
                  </a:lnTo>
                  <a:lnTo>
                    <a:pt x="898" y="2588"/>
                  </a:lnTo>
                  <a:lnTo>
                    <a:pt x="900" y="2584"/>
                  </a:lnTo>
                  <a:lnTo>
                    <a:pt x="900" y="2578"/>
                  </a:lnTo>
                  <a:lnTo>
                    <a:pt x="897" y="2573"/>
                  </a:lnTo>
                  <a:lnTo>
                    <a:pt x="900" y="2565"/>
                  </a:lnTo>
                  <a:lnTo>
                    <a:pt x="896" y="2563"/>
                  </a:lnTo>
                  <a:lnTo>
                    <a:pt x="890" y="2568"/>
                  </a:lnTo>
                  <a:lnTo>
                    <a:pt x="884" y="2570"/>
                  </a:lnTo>
                  <a:lnTo>
                    <a:pt x="880" y="2565"/>
                  </a:lnTo>
                  <a:lnTo>
                    <a:pt x="878" y="2555"/>
                  </a:lnTo>
                  <a:lnTo>
                    <a:pt x="875" y="2555"/>
                  </a:lnTo>
                  <a:lnTo>
                    <a:pt x="864" y="2561"/>
                  </a:lnTo>
                  <a:lnTo>
                    <a:pt x="853" y="2557"/>
                  </a:lnTo>
                  <a:lnTo>
                    <a:pt x="849" y="2560"/>
                  </a:lnTo>
                  <a:lnTo>
                    <a:pt x="842" y="2554"/>
                  </a:lnTo>
                  <a:lnTo>
                    <a:pt x="841" y="2558"/>
                  </a:lnTo>
                  <a:lnTo>
                    <a:pt x="837" y="2561"/>
                  </a:lnTo>
                  <a:lnTo>
                    <a:pt x="833" y="2557"/>
                  </a:lnTo>
                  <a:lnTo>
                    <a:pt x="803" y="2556"/>
                  </a:lnTo>
                  <a:lnTo>
                    <a:pt x="800" y="2552"/>
                  </a:lnTo>
                  <a:lnTo>
                    <a:pt x="826" y="2545"/>
                  </a:lnTo>
                  <a:lnTo>
                    <a:pt x="828" y="2541"/>
                  </a:lnTo>
                  <a:lnTo>
                    <a:pt x="816" y="2541"/>
                  </a:lnTo>
                  <a:lnTo>
                    <a:pt x="819" y="2531"/>
                  </a:lnTo>
                  <a:lnTo>
                    <a:pt x="809" y="2528"/>
                  </a:lnTo>
                  <a:lnTo>
                    <a:pt x="803" y="2527"/>
                  </a:lnTo>
                  <a:lnTo>
                    <a:pt x="803" y="2525"/>
                  </a:lnTo>
                  <a:lnTo>
                    <a:pt x="810" y="2525"/>
                  </a:lnTo>
                  <a:lnTo>
                    <a:pt x="815" y="2523"/>
                  </a:lnTo>
                  <a:lnTo>
                    <a:pt x="810" y="2517"/>
                  </a:lnTo>
                  <a:lnTo>
                    <a:pt x="794" y="2514"/>
                  </a:lnTo>
                  <a:lnTo>
                    <a:pt x="787" y="2522"/>
                  </a:lnTo>
                  <a:lnTo>
                    <a:pt x="783" y="2518"/>
                  </a:lnTo>
                  <a:lnTo>
                    <a:pt x="766" y="2517"/>
                  </a:lnTo>
                  <a:lnTo>
                    <a:pt x="764" y="2520"/>
                  </a:lnTo>
                  <a:lnTo>
                    <a:pt x="767" y="2524"/>
                  </a:lnTo>
                  <a:lnTo>
                    <a:pt x="762" y="2525"/>
                  </a:lnTo>
                  <a:lnTo>
                    <a:pt x="740" y="2514"/>
                  </a:lnTo>
                  <a:lnTo>
                    <a:pt x="731" y="2504"/>
                  </a:lnTo>
                  <a:lnTo>
                    <a:pt x="729" y="2498"/>
                  </a:lnTo>
                  <a:lnTo>
                    <a:pt x="729" y="2492"/>
                  </a:lnTo>
                  <a:lnTo>
                    <a:pt x="735" y="2490"/>
                  </a:lnTo>
                  <a:lnTo>
                    <a:pt x="741" y="2490"/>
                  </a:lnTo>
                  <a:lnTo>
                    <a:pt x="747" y="2487"/>
                  </a:lnTo>
                  <a:lnTo>
                    <a:pt x="745" y="2484"/>
                  </a:lnTo>
                  <a:lnTo>
                    <a:pt x="740" y="2481"/>
                  </a:lnTo>
                  <a:lnTo>
                    <a:pt x="729" y="2484"/>
                  </a:lnTo>
                  <a:lnTo>
                    <a:pt x="730" y="2479"/>
                  </a:lnTo>
                  <a:lnTo>
                    <a:pt x="741" y="2474"/>
                  </a:lnTo>
                  <a:lnTo>
                    <a:pt x="752" y="2475"/>
                  </a:lnTo>
                  <a:lnTo>
                    <a:pt x="756" y="2472"/>
                  </a:lnTo>
                  <a:lnTo>
                    <a:pt x="745" y="2469"/>
                  </a:lnTo>
                  <a:lnTo>
                    <a:pt x="742" y="2465"/>
                  </a:lnTo>
                  <a:lnTo>
                    <a:pt x="750" y="2457"/>
                  </a:lnTo>
                  <a:lnTo>
                    <a:pt x="742" y="2448"/>
                  </a:lnTo>
                  <a:lnTo>
                    <a:pt x="734" y="2461"/>
                  </a:lnTo>
                  <a:lnTo>
                    <a:pt x="728" y="2463"/>
                  </a:lnTo>
                  <a:lnTo>
                    <a:pt x="725" y="2461"/>
                  </a:lnTo>
                  <a:lnTo>
                    <a:pt x="723" y="2454"/>
                  </a:lnTo>
                  <a:lnTo>
                    <a:pt x="723" y="2443"/>
                  </a:lnTo>
                  <a:lnTo>
                    <a:pt x="725" y="2430"/>
                  </a:lnTo>
                  <a:lnTo>
                    <a:pt x="723" y="2428"/>
                  </a:lnTo>
                  <a:lnTo>
                    <a:pt x="722" y="2425"/>
                  </a:lnTo>
                  <a:lnTo>
                    <a:pt x="722" y="2420"/>
                  </a:lnTo>
                  <a:lnTo>
                    <a:pt x="724" y="2409"/>
                  </a:lnTo>
                  <a:lnTo>
                    <a:pt x="723" y="2402"/>
                  </a:lnTo>
                  <a:lnTo>
                    <a:pt x="719" y="2400"/>
                  </a:lnTo>
                  <a:lnTo>
                    <a:pt x="719" y="2393"/>
                  </a:lnTo>
                  <a:lnTo>
                    <a:pt x="718" y="2388"/>
                  </a:lnTo>
                  <a:lnTo>
                    <a:pt x="707" y="2394"/>
                  </a:lnTo>
                  <a:lnTo>
                    <a:pt x="698" y="2395"/>
                  </a:lnTo>
                  <a:lnTo>
                    <a:pt x="699" y="2390"/>
                  </a:lnTo>
                  <a:lnTo>
                    <a:pt x="702" y="2388"/>
                  </a:lnTo>
                  <a:lnTo>
                    <a:pt x="702" y="2383"/>
                  </a:lnTo>
                  <a:lnTo>
                    <a:pt x="699" y="2378"/>
                  </a:lnTo>
                  <a:lnTo>
                    <a:pt x="693" y="2378"/>
                  </a:lnTo>
                  <a:lnTo>
                    <a:pt x="683" y="2382"/>
                  </a:lnTo>
                  <a:lnTo>
                    <a:pt x="674" y="2380"/>
                  </a:lnTo>
                  <a:lnTo>
                    <a:pt x="671" y="2377"/>
                  </a:lnTo>
                  <a:lnTo>
                    <a:pt x="669" y="2363"/>
                  </a:lnTo>
                  <a:lnTo>
                    <a:pt x="663" y="2361"/>
                  </a:lnTo>
                  <a:lnTo>
                    <a:pt x="656" y="2350"/>
                  </a:lnTo>
                  <a:lnTo>
                    <a:pt x="655" y="2345"/>
                  </a:lnTo>
                  <a:lnTo>
                    <a:pt x="651" y="2337"/>
                  </a:lnTo>
                  <a:lnTo>
                    <a:pt x="654" y="2326"/>
                  </a:lnTo>
                  <a:lnTo>
                    <a:pt x="658" y="2321"/>
                  </a:lnTo>
                  <a:lnTo>
                    <a:pt x="658" y="2308"/>
                  </a:lnTo>
                  <a:lnTo>
                    <a:pt x="658" y="2298"/>
                  </a:lnTo>
                  <a:lnTo>
                    <a:pt x="656" y="2296"/>
                  </a:lnTo>
                  <a:lnTo>
                    <a:pt x="653" y="2292"/>
                  </a:lnTo>
                  <a:lnTo>
                    <a:pt x="647" y="2297"/>
                  </a:lnTo>
                  <a:lnTo>
                    <a:pt x="645" y="2299"/>
                  </a:lnTo>
                  <a:lnTo>
                    <a:pt x="643" y="2298"/>
                  </a:lnTo>
                  <a:lnTo>
                    <a:pt x="642" y="2296"/>
                  </a:lnTo>
                  <a:lnTo>
                    <a:pt x="640" y="2296"/>
                  </a:lnTo>
                  <a:lnTo>
                    <a:pt x="624" y="2278"/>
                  </a:lnTo>
                  <a:lnTo>
                    <a:pt x="621" y="2270"/>
                  </a:lnTo>
                  <a:lnTo>
                    <a:pt x="616" y="2264"/>
                  </a:lnTo>
                  <a:lnTo>
                    <a:pt x="600" y="2250"/>
                  </a:lnTo>
                  <a:lnTo>
                    <a:pt x="599" y="2246"/>
                  </a:lnTo>
                  <a:lnTo>
                    <a:pt x="600" y="2238"/>
                  </a:lnTo>
                  <a:lnTo>
                    <a:pt x="605" y="2233"/>
                  </a:lnTo>
                  <a:lnTo>
                    <a:pt x="610" y="2231"/>
                  </a:lnTo>
                  <a:lnTo>
                    <a:pt x="608" y="2226"/>
                  </a:lnTo>
                  <a:lnTo>
                    <a:pt x="595" y="2227"/>
                  </a:lnTo>
                  <a:lnTo>
                    <a:pt x="590" y="2224"/>
                  </a:lnTo>
                  <a:lnTo>
                    <a:pt x="583" y="2211"/>
                  </a:lnTo>
                  <a:lnTo>
                    <a:pt x="580" y="2208"/>
                  </a:lnTo>
                  <a:lnTo>
                    <a:pt x="580" y="2195"/>
                  </a:lnTo>
                  <a:lnTo>
                    <a:pt x="584" y="2189"/>
                  </a:lnTo>
                  <a:lnTo>
                    <a:pt x="586" y="2181"/>
                  </a:lnTo>
                  <a:lnTo>
                    <a:pt x="591" y="2179"/>
                  </a:lnTo>
                  <a:lnTo>
                    <a:pt x="599" y="2185"/>
                  </a:lnTo>
                  <a:lnTo>
                    <a:pt x="600" y="2181"/>
                  </a:lnTo>
                  <a:lnTo>
                    <a:pt x="596" y="2175"/>
                  </a:lnTo>
                  <a:lnTo>
                    <a:pt x="596" y="2170"/>
                  </a:lnTo>
                  <a:lnTo>
                    <a:pt x="599" y="2161"/>
                  </a:lnTo>
                  <a:lnTo>
                    <a:pt x="604" y="2157"/>
                  </a:lnTo>
                  <a:lnTo>
                    <a:pt x="604" y="2153"/>
                  </a:lnTo>
                  <a:lnTo>
                    <a:pt x="601" y="2147"/>
                  </a:lnTo>
                  <a:lnTo>
                    <a:pt x="599" y="2147"/>
                  </a:lnTo>
                  <a:lnTo>
                    <a:pt x="600" y="2140"/>
                  </a:lnTo>
                  <a:lnTo>
                    <a:pt x="602" y="2136"/>
                  </a:lnTo>
                  <a:lnTo>
                    <a:pt x="605" y="2130"/>
                  </a:lnTo>
                  <a:lnTo>
                    <a:pt x="605" y="2125"/>
                  </a:lnTo>
                  <a:lnTo>
                    <a:pt x="600" y="2109"/>
                  </a:lnTo>
                  <a:lnTo>
                    <a:pt x="600" y="2082"/>
                  </a:lnTo>
                  <a:lnTo>
                    <a:pt x="602" y="2067"/>
                  </a:lnTo>
                  <a:lnTo>
                    <a:pt x="605" y="2062"/>
                  </a:lnTo>
                  <a:lnTo>
                    <a:pt x="605" y="2060"/>
                  </a:lnTo>
                  <a:lnTo>
                    <a:pt x="601" y="2054"/>
                  </a:lnTo>
                  <a:lnTo>
                    <a:pt x="599" y="2050"/>
                  </a:lnTo>
                  <a:lnTo>
                    <a:pt x="580" y="2045"/>
                  </a:lnTo>
                  <a:lnTo>
                    <a:pt x="575" y="2039"/>
                  </a:lnTo>
                  <a:lnTo>
                    <a:pt x="550" y="2018"/>
                  </a:lnTo>
                  <a:lnTo>
                    <a:pt x="514" y="2008"/>
                  </a:lnTo>
                  <a:lnTo>
                    <a:pt x="502" y="2001"/>
                  </a:lnTo>
                  <a:lnTo>
                    <a:pt x="497" y="1995"/>
                  </a:lnTo>
                  <a:lnTo>
                    <a:pt x="492" y="1986"/>
                  </a:lnTo>
                  <a:lnTo>
                    <a:pt x="487" y="1969"/>
                  </a:lnTo>
                  <a:lnTo>
                    <a:pt x="487" y="1965"/>
                  </a:lnTo>
                  <a:lnTo>
                    <a:pt x="483" y="1958"/>
                  </a:lnTo>
                  <a:lnTo>
                    <a:pt x="473" y="1949"/>
                  </a:lnTo>
                  <a:lnTo>
                    <a:pt x="472" y="1944"/>
                  </a:lnTo>
                  <a:lnTo>
                    <a:pt x="475" y="1939"/>
                  </a:lnTo>
                  <a:lnTo>
                    <a:pt x="475" y="1936"/>
                  </a:lnTo>
                  <a:lnTo>
                    <a:pt x="471" y="1928"/>
                  </a:lnTo>
                  <a:lnTo>
                    <a:pt x="457" y="1911"/>
                  </a:lnTo>
                  <a:lnTo>
                    <a:pt x="452" y="1893"/>
                  </a:lnTo>
                  <a:lnTo>
                    <a:pt x="449" y="1893"/>
                  </a:lnTo>
                  <a:lnTo>
                    <a:pt x="448" y="1890"/>
                  </a:lnTo>
                  <a:lnTo>
                    <a:pt x="441" y="1872"/>
                  </a:lnTo>
                  <a:lnTo>
                    <a:pt x="413" y="1826"/>
                  </a:lnTo>
                  <a:lnTo>
                    <a:pt x="402" y="1807"/>
                  </a:lnTo>
                  <a:lnTo>
                    <a:pt x="395" y="1786"/>
                  </a:lnTo>
                  <a:lnTo>
                    <a:pt x="384" y="1775"/>
                  </a:lnTo>
                  <a:lnTo>
                    <a:pt x="363" y="1766"/>
                  </a:lnTo>
                  <a:lnTo>
                    <a:pt x="359" y="1759"/>
                  </a:lnTo>
                  <a:lnTo>
                    <a:pt x="359" y="1756"/>
                  </a:lnTo>
                  <a:lnTo>
                    <a:pt x="355" y="1740"/>
                  </a:lnTo>
                  <a:lnTo>
                    <a:pt x="343" y="1729"/>
                  </a:lnTo>
                  <a:lnTo>
                    <a:pt x="341" y="1721"/>
                  </a:lnTo>
                  <a:lnTo>
                    <a:pt x="332" y="1707"/>
                  </a:lnTo>
                  <a:lnTo>
                    <a:pt x="328" y="1695"/>
                  </a:lnTo>
                  <a:lnTo>
                    <a:pt x="323" y="1695"/>
                  </a:lnTo>
                  <a:lnTo>
                    <a:pt x="320" y="1691"/>
                  </a:lnTo>
                  <a:lnTo>
                    <a:pt x="311" y="1673"/>
                  </a:lnTo>
                  <a:lnTo>
                    <a:pt x="305" y="1667"/>
                  </a:lnTo>
                  <a:lnTo>
                    <a:pt x="300" y="1666"/>
                  </a:lnTo>
                  <a:lnTo>
                    <a:pt x="278" y="1683"/>
                  </a:lnTo>
                  <a:lnTo>
                    <a:pt x="257" y="1689"/>
                  </a:lnTo>
                  <a:lnTo>
                    <a:pt x="252" y="1695"/>
                  </a:lnTo>
                  <a:lnTo>
                    <a:pt x="251" y="1707"/>
                  </a:lnTo>
                  <a:lnTo>
                    <a:pt x="249" y="1710"/>
                  </a:lnTo>
                  <a:lnTo>
                    <a:pt x="242" y="1713"/>
                  </a:lnTo>
                  <a:lnTo>
                    <a:pt x="240" y="1717"/>
                  </a:lnTo>
                  <a:lnTo>
                    <a:pt x="240" y="1726"/>
                  </a:lnTo>
                  <a:lnTo>
                    <a:pt x="236" y="1734"/>
                  </a:lnTo>
                  <a:lnTo>
                    <a:pt x="220" y="1739"/>
                  </a:lnTo>
                  <a:lnTo>
                    <a:pt x="204" y="1753"/>
                  </a:lnTo>
                  <a:lnTo>
                    <a:pt x="191" y="1758"/>
                  </a:lnTo>
                  <a:lnTo>
                    <a:pt x="188" y="1756"/>
                  </a:lnTo>
                  <a:lnTo>
                    <a:pt x="188" y="1753"/>
                  </a:lnTo>
                  <a:lnTo>
                    <a:pt x="185" y="1747"/>
                  </a:lnTo>
                  <a:lnTo>
                    <a:pt x="175" y="1723"/>
                  </a:lnTo>
                  <a:lnTo>
                    <a:pt x="159" y="1710"/>
                  </a:lnTo>
                  <a:lnTo>
                    <a:pt x="176" y="1695"/>
                  </a:lnTo>
                  <a:lnTo>
                    <a:pt x="174" y="1691"/>
                  </a:lnTo>
                  <a:lnTo>
                    <a:pt x="158" y="1681"/>
                  </a:lnTo>
                  <a:lnTo>
                    <a:pt x="169" y="1693"/>
                  </a:lnTo>
                  <a:lnTo>
                    <a:pt x="166" y="1697"/>
                  </a:lnTo>
                  <a:lnTo>
                    <a:pt x="155" y="1695"/>
                  </a:lnTo>
                  <a:lnTo>
                    <a:pt x="152" y="1702"/>
                  </a:lnTo>
                  <a:lnTo>
                    <a:pt x="149" y="1699"/>
                  </a:lnTo>
                  <a:lnTo>
                    <a:pt x="122" y="1664"/>
                  </a:lnTo>
                  <a:lnTo>
                    <a:pt x="117" y="1653"/>
                  </a:lnTo>
                  <a:lnTo>
                    <a:pt x="104" y="1642"/>
                  </a:lnTo>
                  <a:lnTo>
                    <a:pt x="97" y="1636"/>
                  </a:lnTo>
                  <a:lnTo>
                    <a:pt x="101" y="1636"/>
                  </a:lnTo>
                  <a:lnTo>
                    <a:pt x="101" y="1630"/>
                  </a:lnTo>
                  <a:lnTo>
                    <a:pt x="101" y="1608"/>
                  </a:lnTo>
                  <a:lnTo>
                    <a:pt x="68" y="1609"/>
                  </a:lnTo>
                  <a:lnTo>
                    <a:pt x="56" y="1624"/>
                  </a:lnTo>
                  <a:lnTo>
                    <a:pt x="50" y="1621"/>
                  </a:lnTo>
                  <a:lnTo>
                    <a:pt x="35" y="1610"/>
                  </a:lnTo>
                  <a:lnTo>
                    <a:pt x="20" y="1621"/>
                  </a:lnTo>
                  <a:lnTo>
                    <a:pt x="0" y="1609"/>
                  </a:lnTo>
                  <a:lnTo>
                    <a:pt x="0" y="1573"/>
                  </a:lnTo>
                  <a:lnTo>
                    <a:pt x="0" y="1463"/>
                  </a:lnTo>
                  <a:lnTo>
                    <a:pt x="0" y="1356"/>
                  </a:lnTo>
                  <a:lnTo>
                    <a:pt x="0" y="1255"/>
                  </a:lnTo>
                  <a:lnTo>
                    <a:pt x="0" y="1146"/>
                  </a:lnTo>
                  <a:lnTo>
                    <a:pt x="0" y="1022"/>
                  </a:lnTo>
                  <a:lnTo>
                    <a:pt x="0" y="900"/>
                  </a:lnTo>
                  <a:lnTo>
                    <a:pt x="0" y="785"/>
                  </a:lnTo>
                  <a:lnTo>
                    <a:pt x="0" y="660"/>
                  </a:lnTo>
                  <a:lnTo>
                    <a:pt x="0" y="516"/>
                  </a:lnTo>
                  <a:lnTo>
                    <a:pt x="0" y="373"/>
                  </a:lnTo>
                  <a:lnTo>
                    <a:pt x="2" y="376"/>
                  </a:lnTo>
                  <a:lnTo>
                    <a:pt x="11" y="381"/>
                  </a:lnTo>
                  <a:lnTo>
                    <a:pt x="21" y="384"/>
                  </a:lnTo>
                  <a:lnTo>
                    <a:pt x="62" y="383"/>
                  </a:lnTo>
                  <a:lnTo>
                    <a:pt x="70" y="386"/>
                  </a:lnTo>
                  <a:lnTo>
                    <a:pt x="74" y="393"/>
                  </a:lnTo>
                  <a:lnTo>
                    <a:pt x="91" y="394"/>
                  </a:lnTo>
                  <a:lnTo>
                    <a:pt x="110" y="413"/>
                  </a:lnTo>
                  <a:lnTo>
                    <a:pt x="132" y="447"/>
                  </a:lnTo>
                  <a:lnTo>
                    <a:pt x="139" y="447"/>
                  </a:lnTo>
                  <a:lnTo>
                    <a:pt x="143" y="451"/>
                  </a:lnTo>
                  <a:lnTo>
                    <a:pt x="145" y="445"/>
                  </a:lnTo>
                  <a:lnTo>
                    <a:pt x="149" y="454"/>
                  </a:lnTo>
                  <a:lnTo>
                    <a:pt x="159" y="465"/>
                  </a:lnTo>
                  <a:lnTo>
                    <a:pt x="170" y="475"/>
                  </a:lnTo>
                  <a:lnTo>
                    <a:pt x="179" y="480"/>
                  </a:lnTo>
                  <a:lnTo>
                    <a:pt x="191" y="492"/>
                  </a:lnTo>
                  <a:lnTo>
                    <a:pt x="198" y="491"/>
                  </a:lnTo>
                  <a:lnTo>
                    <a:pt x="214" y="495"/>
                  </a:lnTo>
                  <a:lnTo>
                    <a:pt x="228" y="502"/>
                  </a:lnTo>
                  <a:lnTo>
                    <a:pt x="235" y="504"/>
                  </a:lnTo>
                  <a:lnTo>
                    <a:pt x="241" y="501"/>
                  </a:lnTo>
                  <a:lnTo>
                    <a:pt x="246" y="505"/>
                  </a:lnTo>
                  <a:lnTo>
                    <a:pt x="246" y="500"/>
                  </a:lnTo>
                  <a:lnTo>
                    <a:pt x="244" y="492"/>
                  </a:lnTo>
                  <a:lnTo>
                    <a:pt x="255" y="497"/>
                  </a:lnTo>
                  <a:lnTo>
                    <a:pt x="265" y="501"/>
                  </a:lnTo>
                  <a:lnTo>
                    <a:pt x="269" y="506"/>
                  </a:lnTo>
                  <a:lnTo>
                    <a:pt x="277" y="507"/>
                  </a:lnTo>
                  <a:lnTo>
                    <a:pt x="288" y="516"/>
                  </a:lnTo>
                  <a:lnTo>
                    <a:pt x="309" y="537"/>
                  </a:lnTo>
                  <a:lnTo>
                    <a:pt x="316" y="535"/>
                  </a:lnTo>
                  <a:lnTo>
                    <a:pt x="321" y="537"/>
                  </a:lnTo>
                  <a:lnTo>
                    <a:pt x="319" y="529"/>
                  </a:lnTo>
                  <a:lnTo>
                    <a:pt x="308" y="517"/>
                  </a:lnTo>
                  <a:lnTo>
                    <a:pt x="304" y="506"/>
                  </a:lnTo>
                  <a:lnTo>
                    <a:pt x="300" y="501"/>
                  </a:lnTo>
                  <a:lnTo>
                    <a:pt x="306" y="499"/>
                  </a:lnTo>
                  <a:lnTo>
                    <a:pt x="322" y="505"/>
                  </a:lnTo>
                  <a:lnTo>
                    <a:pt x="331" y="502"/>
                  </a:lnTo>
                  <a:lnTo>
                    <a:pt x="341" y="505"/>
                  </a:lnTo>
                  <a:lnTo>
                    <a:pt x="347" y="510"/>
                  </a:lnTo>
                  <a:lnTo>
                    <a:pt x="349" y="524"/>
                  </a:lnTo>
                  <a:lnTo>
                    <a:pt x="354" y="532"/>
                  </a:lnTo>
                  <a:lnTo>
                    <a:pt x="370" y="545"/>
                  </a:lnTo>
                  <a:lnTo>
                    <a:pt x="373" y="553"/>
                  </a:lnTo>
                  <a:lnTo>
                    <a:pt x="376" y="542"/>
                  </a:lnTo>
                  <a:lnTo>
                    <a:pt x="375" y="527"/>
                  </a:lnTo>
                  <a:lnTo>
                    <a:pt x="370" y="522"/>
                  </a:lnTo>
                  <a:lnTo>
                    <a:pt x="353" y="490"/>
                  </a:lnTo>
                  <a:lnTo>
                    <a:pt x="349" y="480"/>
                  </a:lnTo>
                  <a:lnTo>
                    <a:pt x="349" y="475"/>
                  </a:lnTo>
                  <a:lnTo>
                    <a:pt x="360" y="468"/>
                  </a:lnTo>
                  <a:lnTo>
                    <a:pt x="369" y="456"/>
                  </a:lnTo>
                  <a:lnTo>
                    <a:pt x="385" y="445"/>
                  </a:lnTo>
                  <a:lnTo>
                    <a:pt x="391" y="435"/>
                  </a:lnTo>
                  <a:lnTo>
                    <a:pt x="396" y="435"/>
                  </a:lnTo>
                  <a:lnTo>
                    <a:pt x="400" y="429"/>
                  </a:lnTo>
                  <a:lnTo>
                    <a:pt x="423" y="425"/>
                  </a:lnTo>
                  <a:lnTo>
                    <a:pt x="430" y="420"/>
                  </a:lnTo>
                  <a:lnTo>
                    <a:pt x="439" y="411"/>
                  </a:lnTo>
                  <a:lnTo>
                    <a:pt x="440" y="391"/>
                  </a:lnTo>
                  <a:lnTo>
                    <a:pt x="448" y="384"/>
                  </a:lnTo>
                  <a:lnTo>
                    <a:pt x="450" y="387"/>
                  </a:lnTo>
                  <a:lnTo>
                    <a:pt x="455" y="387"/>
                  </a:lnTo>
                  <a:lnTo>
                    <a:pt x="457" y="378"/>
                  </a:lnTo>
                  <a:lnTo>
                    <a:pt x="464" y="371"/>
                  </a:lnTo>
                  <a:lnTo>
                    <a:pt x="468" y="371"/>
                  </a:lnTo>
                  <a:lnTo>
                    <a:pt x="470" y="376"/>
                  </a:lnTo>
                  <a:lnTo>
                    <a:pt x="484" y="376"/>
                  </a:lnTo>
                  <a:lnTo>
                    <a:pt x="491" y="370"/>
                  </a:lnTo>
                  <a:lnTo>
                    <a:pt x="492" y="365"/>
                  </a:lnTo>
                  <a:lnTo>
                    <a:pt x="500" y="362"/>
                  </a:lnTo>
                  <a:lnTo>
                    <a:pt x="521" y="348"/>
                  </a:lnTo>
                  <a:lnTo>
                    <a:pt x="524" y="336"/>
                  </a:lnTo>
                  <a:lnTo>
                    <a:pt x="542" y="344"/>
                  </a:lnTo>
                  <a:lnTo>
                    <a:pt x="550" y="334"/>
                  </a:lnTo>
                  <a:lnTo>
                    <a:pt x="551" y="324"/>
                  </a:lnTo>
                  <a:lnTo>
                    <a:pt x="554" y="316"/>
                  </a:lnTo>
                  <a:lnTo>
                    <a:pt x="568" y="309"/>
                  </a:lnTo>
                  <a:lnTo>
                    <a:pt x="574" y="303"/>
                  </a:lnTo>
                  <a:lnTo>
                    <a:pt x="585" y="312"/>
                  </a:lnTo>
                  <a:lnTo>
                    <a:pt x="593" y="312"/>
                  </a:lnTo>
                  <a:lnTo>
                    <a:pt x="597" y="317"/>
                  </a:lnTo>
                  <a:lnTo>
                    <a:pt x="606" y="313"/>
                  </a:lnTo>
                  <a:lnTo>
                    <a:pt x="612" y="302"/>
                  </a:lnTo>
                  <a:lnTo>
                    <a:pt x="613" y="295"/>
                  </a:lnTo>
                  <a:lnTo>
                    <a:pt x="621" y="290"/>
                  </a:lnTo>
                  <a:lnTo>
                    <a:pt x="623" y="297"/>
                  </a:lnTo>
                  <a:lnTo>
                    <a:pt x="629" y="305"/>
                  </a:lnTo>
                  <a:lnTo>
                    <a:pt x="633" y="318"/>
                  </a:lnTo>
                  <a:lnTo>
                    <a:pt x="629" y="321"/>
                  </a:lnTo>
                  <a:lnTo>
                    <a:pt x="622" y="332"/>
                  </a:lnTo>
                  <a:lnTo>
                    <a:pt x="583" y="360"/>
                  </a:lnTo>
                  <a:lnTo>
                    <a:pt x="574" y="372"/>
                  </a:lnTo>
                  <a:lnTo>
                    <a:pt x="564" y="378"/>
                  </a:lnTo>
                  <a:lnTo>
                    <a:pt x="548" y="398"/>
                  </a:lnTo>
                  <a:lnTo>
                    <a:pt x="534" y="392"/>
                  </a:lnTo>
                  <a:lnTo>
                    <a:pt x="499" y="404"/>
                  </a:lnTo>
                  <a:lnTo>
                    <a:pt x="488" y="414"/>
                  </a:lnTo>
                  <a:lnTo>
                    <a:pt x="484" y="424"/>
                  </a:lnTo>
                  <a:lnTo>
                    <a:pt x="492" y="421"/>
                  </a:lnTo>
                  <a:lnTo>
                    <a:pt x="476" y="435"/>
                  </a:lnTo>
                  <a:lnTo>
                    <a:pt x="473" y="443"/>
                  </a:lnTo>
                  <a:lnTo>
                    <a:pt x="468" y="441"/>
                  </a:lnTo>
                  <a:lnTo>
                    <a:pt x="464" y="451"/>
                  </a:lnTo>
                  <a:lnTo>
                    <a:pt x="460" y="461"/>
                  </a:lnTo>
                  <a:lnTo>
                    <a:pt x="459" y="452"/>
                  </a:lnTo>
                  <a:lnTo>
                    <a:pt x="454" y="449"/>
                  </a:lnTo>
                  <a:lnTo>
                    <a:pt x="441" y="469"/>
                  </a:lnTo>
                  <a:lnTo>
                    <a:pt x="441" y="478"/>
                  </a:lnTo>
                  <a:lnTo>
                    <a:pt x="449" y="477"/>
                  </a:lnTo>
                  <a:lnTo>
                    <a:pt x="459" y="467"/>
                  </a:lnTo>
                  <a:lnTo>
                    <a:pt x="483" y="458"/>
                  </a:lnTo>
                  <a:lnTo>
                    <a:pt x="504" y="435"/>
                  </a:lnTo>
                  <a:lnTo>
                    <a:pt x="505" y="431"/>
                  </a:lnTo>
                  <a:lnTo>
                    <a:pt x="502" y="426"/>
                  </a:lnTo>
                  <a:lnTo>
                    <a:pt x="504" y="424"/>
                  </a:lnTo>
                  <a:lnTo>
                    <a:pt x="513" y="418"/>
                  </a:lnTo>
                  <a:lnTo>
                    <a:pt x="518" y="420"/>
                  </a:lnTo>
                  <a:lnTo>
                    <a:pt x="516" y="434"/>
                  </a:lnTo>
                  <a:lnTo>
                    <a:pt x="524" y="421"/>
                  </a:lnTo>
                  <a:lnTo>
                    <a:pt x="526" y="432"/>
                  </a:lnTo>
                  <a:lnTo>
                    <a:pt x="535" y="415"/>
                  </a:lnTo>
                  <a:lnTo>
                    <a:pt x="543" y="411"/>
                  </a:lnTo>
                  <a:lnTo>
                    <a:pt x="550" y="418"/>
                  </a:lnTo>
                  <a:lnTo>
                    <a:pt x="548" y="432"/>
                  </a:lnTo>
                  <a:lnTo>
                    <a:pt x="546" y="454"/>
                  </a:lnTo>
                  <a:lnTo>
                    <a:pt x="564" y="418"/>
                  </a:lnTo>
                  <a:lnTo>
                    <a:pt x="581" y="389"/>
                  </a:lnTo>
                  <a:lnTo>
                    <a:pt x="583" y="378"/>
                  </a:lnTo>
                  <a:lnTo>
                    <a:pt x="596" y="376"/>
                  </a:lnTo>
                  <a:lnTo>
                    <a:pt x="607" y="371"/>
                  </a:lnTo>
                  <a:lnTo>
                    <a:pt x="617" y="360"/>
                  </a:lnTo>
                  <a:lnTo>
                    <a:pt x="645" y="351"/>
                  </a:lnTo>
                  <a:lnTo>
                    <a:pt x="663" y="334"/>
                  </a:lnTo>
                  <a:lnTo>
                    <a:pt x="660" y="354"/>
                  </a:lnTo>
                  <a:lnTo>
                    <a:pt x="656" y="352"/>
                  </a:lnTo>
                  <a:lnTo>
                    <a:pt x="650" y="366"/>
                  </a:lnTo>
                  <a:lnTo>
                    <a:pt x="649" y="376"/>
                  </a:lnTo>
                  <a:lnTo>
                    <a:pt x="672" y="361"/>
                  </a:lnTo>
                  <a:lnTo>
                    <a:pt x="681" y="348"/>
                  </a:lnTo>
                  <a:lnTo>
                    <a:pt x="692" y="336"/>
                  </a:lnTo>
                  <a:lnTo>
                    <a:pt x="697" y="324"/>
                  </a:lnTo>
                  <a:lnTo>
                    <a:pt x="693" y="316"/>
                  </a:lnTo>
                  <a:lnTo>
                    <a:pt x="698" y="309"/>
                  </a:lnTo>
                  <a:lnTo>
                    <a:pt x="725" y="298"/>
                  </a:lnTo>
                  <a:lnTo>
                    <a:pt x="731" y="292"/>
                  </a:lnTo>
                  <a:lnTo>
                    <a:pt x="715" y="287"/>
                  </a:lnTo>
                  <a:lnTo>
                    <a:pt x="709" y="281"/>
                  </a:lnTo>
                  <a:lnTo>
                    <a:pt x="710" y="276"/>
                  </a:lnTo>
                  <a:lnTo>
                    <a:pt x="712" y="266"/>
                  </a:lnTo>
                  <a:lnTo>
                    <a:pt x="709" y="262"/>
                  </a:lnTo>
                  <a:lnTo>
                    <a:pt x="699" y="265"/>
                  </a:lnTo>
                  <a:lnTo>
                    <a:pt x="701" y="255"/>
                  </a:lnTo>
                  <a:lnTo>
                    <a:pt x="706" y="247"/>
                  </a:lnTo>
                  <a:lnTo>
                    <a:pt x="709" y="242"/>
                  </a:lnTo>
                  <a:lnTo>
                    <a:pt x="722" y="247"/>
                  </a:lnTo>
                  <a:lnTo>
                    <a:pt x="751" y="281"/>
                  </a:lnTo>
                  <a:lnTo>
                    <a:pt x="757" y="295"/>
                  </a:lnTo>
                  <a:lnTo>
                    <a:pt x="761" y="323"/>
                  </a:lnTo>
                  <a:lnTo>
                    <a:pt x="768" y="335"/>
                  </a:lnTo>
                  <a:lnTo>
                    <a:pt x="780" y="376"/>
                  </a:lnTo>
                  <a:lnTo>
                    <a:pt x="787" y="389"/>
                  </a:lnTo>
                  <a:lnTo>
                    <a:pt x="796" y="394"/>
                  </a:lnTo>
                  <a:lnTo>
                    <a:pt x="803" y="410"/>
                  </a:lnTo>
                  <a:lnTo>
                    <a:pt x="805" y="409"/>
                  </a:lnTo>
                  <a:lnTo>
                    <a:pt x="821" y="425"/>
                  </a:lnTo>
                  <a:lnTo>
                    <a:pt x="831" y="429"/>
                  </a:lnTo>
                  <a:lnTo>
                    <a:pt x="853" y="430"/>
                  </a:lnTo>
                  <a:lnTo>
                    <a:pt x="853" y="426"/>
                  </a:lnTo>
                  <a:lnTo>
                    <a:pt x="855" y="424"/>
                  </a:lnTo>
                  <a:lnTo>
                    <a:pt x="866" y="424"/>
                  </a:lnTo>
                  <a:lnTo>
                    <a:pt x="866" y="418"/>
                  </a:lnTo>
                  <a:lnTo>
                    <a:pt x="858" y="414"/>
                  </a:lnTo>
                  <a:lnTo>
                    <a:pt x="841" y="420"/>
                  </a:lnTo>
                  <a:lnTo>
                    <a:pt x="844" y="409"/>
                  </a:lnTo>
                  <a:lnTo>
                    <a:pt x="859" y="408"/>
                  </a:lnTo>
                  <a:lnTo>
                    <a:pt x="868" y="403"/>
                  </a:lnTo>
                  <a:lnTo>
                    <a:pt x="863" y="403"/>
                  </a:lnTo>
                  <a:lnTo>
                    <a:pt x="852" y="387"/>
                  </a:lnTo>
                  <a:lnTo>
                    <a:pt x="858" y="381"/>
                  </a:lnTo>
                  <a:lnTo>
                    <a:pt x="871" y="376"/>
                  </a:lnTo>
                  <a:lnTo>
                    <a:pt x="871" y="368"/>
                  </a:lnTo>
                  <a:lnTo>
                    <a:pt x="863" y="366"/>
                  </a:lnTo>
                  <a:lnTo>
                    <a:pt x="863" y="354"/>
                  </a:lnTo>
                  <a:lnTo>
                    <a:pt x="866" y="362"/>
                  </a:lnTo>
                  <a:lnTo>
                    <a:pt x="884" y="341"/>
                  </a:lnTo>
                  <a:lnTo>
                    <a:pt x="887" y="330"/>
                  </a:lnTo>
                  <a:lnTo>
                    <a:pt x="884" y="328"/>
                  </a:lnTo>
                  <a:lnTo>
                    <a:pt x="876" y="333"/>
                  </a:lnTo>
                  <a:lnTo>
                    <a:pt x="873" y="341"/>
                  </a:lnTo>
                  <a:lnTo>
                    <a:pt x="869" y="338"/>
                  </a:lnTo>
                  <a:lnTo>
                    <a:pt x="868" y="328"/>
                  </a:lnTo>
                  <a:lnTo>
                    <a:pt x="871" y="321"/>
                  </a:lnTo>
                  <a:lnTo>
                    <a:pt x="878" y="324"/>
                  </a:lnTo>
                  <a:lnTo>
                    <a:pt x="887" y="322"/>
                  </a:lnTo>
                  <a:lnTo>
                    <a:pt x="892" y="324"/>
                  </a:lnTo>
                  <a:lnTo>
                    <a:pt x="895" y="335"/>
                  </a:lnTo>
                  <a:lnTo>
                    <a:pt x="900" y="325"/>
                  </a:lnTo>
                  <a:lnTo>
                    <a:pt x="907" y="324"/>
                  </a:lnTo>
                  <a:lnTo>
                    <a:pt x="906" y="318"/>
                  </a:lnTo>
                  <a:lnTo>
                    <a:pt x="898" y="316"/>
                  </a:lnTo>
                  <a:lnTo>
                    <a:pt x="893" y="311"/>
                  </a:lnTo>
                  <a:lnTo>
                    <a:pt x="908" y="308"/>
                  </a:lnTo>
                  <a:lnTo>
                    <a:pt x="908" y="313"/>
                  </a:lnTo>
                  <a:lnTo>
                    <a:pt x="912" y="321"/>
                  </a:lnTo>
                  <a:lnTo>
                    <a:pt x="909" y="335"/>
                  </a:lnTo>
                  <a:lnTo>
                    <a:pt x="908" y="359"/>
                  </a:lnTo>
                  <a:lnTo>
                    <a:pt x="906" y="366"/>
                  </a:lnTo>
                  <a:lnTo>
                    <a:pt x="907" y="373"/>
                  </a:lnTo>
                  <a:lnTo>
                    <a:pt x="912" y="378"/>
                  </a:lnTo>
                  <a:lnTo>
                    <a:pt x="919" y="372"/>
                  </a:lnTo>
                  <a:lnTo>
                    <a:pt x="930" y="376"/>
                  </a:lnTo>
                  <a:lnTo>
                    <a:pt x="912" y="409"/>
                  </a:lnTo>
                  <a:lnTo>
                    <a:pt x="907" y="424"/>
                  </a:lnTo>
                  <a:lnTo>
                    <a:pt x="906" y="413"/>
                  </a:lnTo>
                  <a:lnTo>
                    <a:pt x="903" y="424"/>
                  </a:lnTo>
                  <a:lnTo>
                    <a:pt x="903" y="430"/>
                  </a:lnTo>
                  <a:lnTo>
                    <a:pt x="925" y="432"/>
                  </a:lnTo>
                  <a:lnTo>
                    <a:pt x="933" y="425"/>
                  </a:lnTo>
                  <a:lnTo>
                    <a:pt x="938" y="429"/>
                  </a:lnTo>
                  <a:lnTo>
                    <a:pt x="954" y="430"/>
                  </a:lnTo>
                  <a:lnTo>
                    <a:pt x="962" y="424"/>
                  </a:lnTo>
                  <a:lnTo>
                    <a:pt x="965" y="414"/>
                  </a:lnTo>
                  <a:lnTo>
                    <a:pt x="975" y="405"/>
                  </a:lnTo>
                  <a:lnTo>
                    <a:pt x="976" y="394"/>
                  </a:lnTo>
                  <a:lnTo>
                    <a:pt x="981" y="378"/>
                  </a:lnTo>
                  <a:lnTo>
                    <a:pt x="982" y="360"/>
                  </a:lnTo>
                  <a:lnTo>
                    <a:pt x="991" y="360"/>
                  </a:lnTo>
                  <a:lnTo>
                    <a:pt x="1005" y="354"/>
                  </a:lnTo>
                  <a:lnTo>
                    <a:pt x="1016" y="360"/>
                  </a:lnTo>
                  <a:lnTo>
                    <a:pt x="1025" y="359"/>
                  </a:lnTo>
                  <a:lnTo>
                    <a:pt x="1032" y="360"/>
                  </a:lnTo>
                  <a:lnTo>
                    <a:pt x="1032" y="362"/>
                  </a:lnTo>
                  <a:lnTo>
                    <a:pt x="1054" y="360"/>
                  </a:lnTo>
                  <a:lnTo>
                    <a:pt x="1077" y="367"/>
                  </a:lnTo>
                  <a:lnTo>
                    <a:pt x="1107" y="392"/>
                  </a:lnTo>
                  <a:lnTo>
                    <a:pt x="1127" y="418"/>
                  </a:lnTo>
                  <a:lnTo>
                    <a:pt x="1145" y="429"/>
                  </a:lnTo>
                  <a:lnTo>
                    <a:pt x="1166" y="431"/>
                  </a:lnTo>
                  <a:lnTo>
                    <a:pt x="1175" y="438"/>
                  </a:lnTo>
                  <a:lnTo>
                    <a:pt x="1187" y="438"/>
                  </a:lnTo>
                  <a:lnTo>
                    <a:pt x="1207" y="447"/>
                  </a:lnTo>
                  <a:lnTo>
                    <a:pt x="1214" y="446"/>
                  </a:lnTo>
                  <a:lnTo>
                    <a:pt x="1224" y="449"/>
                  </a:lnTo>
                  <a:lnTo>
                    <a:pt x="1229" y="461"/>
                  </a:lnTo>
                  <a:lnTo>
                    <a:pt x="1244" y="470"/>
                  </a:lnTo>
                  <a:lnTo>
                    <a:pt x="1256" y="475"/>
                  </a:lnTo>
                  <a:lnTo>
                    <a:pt x="1282" y="491"/>
                  </a:lnTo>
                  <a:lnTo>
                    <a:pt x="1300" y="492"/>
                  </a:lnTo>
                  <a:lnTo>
                    <a:pt x="1307" y="497"/>
                  </a:lnTo>
                  <a:lnTo>
                    <a:pt x="1319" y="500"/>
                  </a:lnTo>
                  <a:lnTo>
                    <a:pt x="1317" y="496"/>
                  </a:lnTo>
                  <a:lnTo>
                    <a:pt x="1348" y="501"/>
                  </a:lnTo>
                  <a:lnTo>
                    <a:pt x="1360" y="500"/>
                  </a:lnTo>
                  <a:lnTo>
                    <a:pt x="1371" y="513"/>
                  </a:lnTo>
                  <a:lnTo>
                    <a:pt x="1374" y="504"/>
                  </a:lnTo>
                  <a:lnTo>
                    <a:pt x="1357" y="488"/>
                  </a:lnTo>
                  <a:lnTo>
                    <a:pt x="1369" y="485"/>
                  </a:lnTo>
                  <a:lnTo>
                    <a:pt x="1375" y="490"/>
                  </a:lnTo>
                  <a:lnTo>
                    <a:pt x="1386" y="491"/>
                  </a:lnTo>
                  <a:lnTo>
                    <a:pt x="1386" y="485"/>
                  </a:lnTo>
                  <a:lnTo>
                    <a:pt x="1413" y="491"/>
                  </a:lnTo>
                  <a:lnTo>
                    <a:pt x="1407" y="496"/>
                  </a:lnTo>
                  <a:lnTo>
                    <a:pt x="1423" y="505"/>
                  </a:lnTo>
                  <a:lnTo>
                    <a:pt x="1424" y="513"/>
                  </a:lnTo>
                  <a:lnTo>
                    <a:pt x="1434" y="508"/>
                  </a:lnTo>
                  <a:lnTo>
                    <a:pt x="1434" y="517"/>
                  </a:lnTo>
                  <a:lnTo>
                    <a:pt x="1451" y="528"/>
                  </a:lnTo>
                  <a:lnTo>
                    <a:pt x="1463" y="547"/>
                  </a:lnTo>
                  <a:lnTo>
                    <a:pt x="1470" y="553"/>
                  </a:lnTo>
                  <a:lnTo>
                    <a:pt x="1470" y="575"/>
                  </a:lnTo>
                  <a:lnTo>
                    <a:pt x="1478" y="564"/>
                  </a:lnTo>
                  <a:lnTo>
                    <a:pt x="1478" y="576"/>
                  </a:lnTo>
                  <a:lnTo>
                    <a:pt x="1475" y="585"/>
                  </a:lnTo>
                  <a:lnTo>
                    <a:pt x="1479" y="591"/>
                  </a:lnTo>
                  <a:lnTo>
                    <a:pt x="1470" y="590"/>
                  </a:lnTo>
                  <a:lnTo>
                    <a:pt x="1467" y="597"/>
                  </a:lnTo>
                  <a:lnTo>
                    <a:pt x="1461" y="599"/>
                  </a:lnTo>
                  <a:lnTo>
                    <a:pt x="1456" y="590"/>
                  </a:lnTo>
                  <a:lnTo>
                    <a:pt x="1443" y="594"/>
                  </a:lnTo>
                  <a:lnTo>
                    <a:pt x="1424" y="591"/>
                  </a:lnTo>
                  <a:lnTo>
                    <a:pt x="1436" y="597"/>
                  </a:lnTo>
                  <a:lnTo>
                    <a:pt x="1429" y="607"/>
                  </a:lnTo>
                  <a:lnTo>
                    <a:pt x="1409" y="603"/>
                  </a:lnTo>
                  <a:lnTo>
                    <a:pt x="1413" y="609"/>
                  </a:lnTo>
                  <a:lnTo>
                    <a:pt x="1409" y="615"/>
                  </a:lnTo>
                  <a:lnTo>
                    <a:pt x="1409" y="630"/>
                  </a:lnTo>
                  <a:lnTo>
                    <a:pt x="1393" y="639"/>
                  </a:lnTo>
                  <a:lnTo>
                    <a:pt x="1400" y="645"/>
                  </a:lnTo>
                  <a:lnTo>
                    <a:pt x="1405" y="646"/>
                  </a:lnTo>
                  <a:lnTo>
                    <a:pt x="1412" y="644"/>
                  </a:lnTo>
                  <a:lnTo>
                    <a:pt x="1406" y="650"/>
                  </a:lnTo>
                  <a:lnTo>
                    <a:pt x="1420" y="655"/>
                  </a:lnTo>
                  <a:lnTo>
                    <a:pt x="1441" y="667"/>
                  </a:lnTo>
                  <a:lnTo>
                    <a:pt x="1445" y="658"/>
                  </a:lnTo>
                  <a:lnTo>
                    <a:pt x="1454" y="662"/>
                  </a:lnTo>
                  <a:lnTo>
                    <a:pt x="1459" y="668"/>
                  </a:lnTo>
                  <a:lnTo>
                    <a:pt x="1470" y="667"/>
                  </a:lnTo>
                  <a:lnTo>
                    <a:pt x="1482" y="671"/>
                  </a:lnTo>
                  <a:lnTo>
                    <a:pt x="1503" y="669"/>
                  </a:lnTo>
                  <a:lnTo>
                    <a:pt x="1516" y="674"/>
                  </a:lnTo>
                  <a:lnTo>
                    <a:pt x="1535" y="669"/>
                  </a:lnTo>
                  <a:lnTo>
                    <a:pt x="1533" y="673"/>
                  </a:lnTo>
                  <a:lnTo>
                    <a:pt x="1546" y="675"/>
                  </a:lnTo>
                  <a:lnTo>
                    <a:pt x="1570" y="674"/>
                  </a:lnTo>
                  <a:lnTo>
                    <a:pt x="1573" y="667"/>
                  </a:lnTo>
                  <a:lnTo>
                    <a:pt x="1591" y="667"/>
                  </a:lnTo>
                  <a:lnTo>
                    <a:pt x="1588" y="674"/>
                  </a:lnTo>
                  <a:lnTo>
                    <a:pt x="1599" y="674"/>
                  </a:lnTo>
                  <a:lnTo>
                    <a:pt x="1592" y="669"/>
                  </a:lnTo>
                  <a:lnTo>
                    <a:pt x="1601" y="662"/>
                  </a:lnTo>
                  <a:lnTo>
                    <a:pt x="1604" y="669"/>
                  </a:lnTo>
                  <a:lnTo>
                    <a:pt x="1615" y="671"/>
                  </a:lnTo>
                  <a:lnTo>
                    <a:pt x="1616" y="667"/>
                  </a:lnTo>
                  <a:lnTo>
                    <a:pt x="1623" y="668"/>
                  </a:lnTo>
                  <a:lnTo>
                    <a:pt x="1628" y="651"/>
                  </a:lnTo>
                  <a:lnTo>
                    <a:pt x="1639" y="648"/>
                  </a:lnTo>
                  <a:lnTo>
                    <a:pt x="1637" y="667"/>
                  </a:lnTo>
                  <a:lnTo>
                    <a:pt x="1648" y="667"/>
                  </a:lnTo>
                  <a:lnTo>
                    <a:pt x="1655" y="662"/>
                  </a:lnTo>
                  <a:lnTo>
                    <a:pt x="1667" y="644"/>
                  </a:lnTo>
                  <a:lnTo>
                    <a:pt x="1678" y="636"/>
                  </a:lnTo>
                  <a:lnTo>
                    <a:pt x="1691" y="636"/>
                  </a:lnTo>
                  <a:lnTo>
                    <a:pt x="1696" y="626"/>
                  </a:lnTo>
                  <a:lnTo>
                    <a:pt x="1703" y="639"/>
                  </a:lnTo>
                  <a:lnTo>
                    <a:pt x="1701" y="646"/>
                  </a:lnTo>
                  <a:lnTo>
                    <a:pt x="1707" y="650"/>
                  </a:lnTo>
                  <a:lnTo>
                    <a:pt x="1709" y="645"/>
                  </a:lnTo>
                  <a:lnTo>
                    <a:pt x="1713" y="655"/>
                  </a:lnTo>
                  <a:lnTo>
                    <a:pt x="1715" y="658"/>
                  </a:lnTo>
                  <a:lnTo>
                    <a:pt x="1715" y="667"/>
                  </a:lnTo>
                  <a:lnTo>
                    <a:pt x="1713" y="667"/>
                  </a:lnTo>
                  <a:lnTo>
                    <a:pt x="1730" y="673"/>
                  </a:lnTo>
                  <a:lnTo>
                    <a:pt x="1729" y="667"/>
                  </a:lnTo>
                  <a:lnTo>
                    <a:pt x="1757" y="667"/>
                  </a:lnTo>
                  <a:lnTo>
                    <a:pt x="1755" y="675"/>
                  </a:lnTo>
                  <a:lnTo>
                    <a:pt x="1757" y="682"/>
                  </a:lnTo>
                  <a:lnTo>
                    <a:pt x="1755" y="687"/>
                  </a:lnTo>
                  <a:lnTo>
                    <a:pt x="1760" y="695"/>
                  </a:lnTo>
                  <a:lnTo>
                    <a:pt x="1757" y="707"/>
                  </a:lnTo>
                  <a:lnTo>
                    <a:pt x="1763" y="715"/>
                  </a:lnTo>
                  <a:lnTo>
                    <a:pt x="1763" y="709"/>
                  </a:lnTo>
                  <a:lnTo>
                    <a:pt x="1764" y="714"/>
                  </a:lnTo>
                  <a:lnTo>
                    <a:pt x="1769" y="701"/>
                  </a:lnTo>
                  <a:lnTo>
                    <a:pt x="1771" y="683"/>
                  </a:lnTo>
                  <a:lnTo>
                    <a:pt x="1776" y="685"/>
                  </a:lnTo>
                  <a:lnTo>
                    <a:pt x="1776" y="695"/>
                  </a:lnTo>
                  <a:lnTo>
                    <a:pt x="1779" y="695"/>
                  </a:lnTo>
                  <a:lnTo>
                    <a:pt x="1777" y="705"/>
                  </a:lnTo>
                  <a:lnTo>
                    <a:pt x="1777" y="715"/>
                  </a:lnTo>
                  <a:lnTo>
                    <a:pt x="1784" y="718"/>
                  </a:lnTo>
                  <a:lnTo>
                    <a:pt x="1789" y="711"/>
                  </a:lnTo>
                  <a:lnTo>
                    <a:pt x="1796" y="727"/>
                  </a:lnTo>
                  <a:lnTo>
                    <a:pt x="1806" y="727"/>
                  </a:lnTo>
                  <a:lnTo>
                    <a:pt x="1810" y="737"/>
                  </a:lnTo>
                  <a:lnTo>
                    <a:pt x="1817" y="755"/>
                  </a:lnTo>
                  <a:lnTo>
                    <a:pt x="1809" y="764"/>
                  </a:lnTo>
                  <a:lnTo>
                    <a:pt x="1801" y="761"/>
                  </a:lnTo>
                  <a:lnTo>
                    <a:pt x="1791" y="768"/>
                  </a:lnTo>
                  <a:lnTo>
                    <a:pt x="1788" y="764"/>
                  </a:lnTo>
                  <a:lnTo>
                    <a:pt x="1790" y="774"/>
                  </a:lnTo>
                  <a:lnTo>
                    <a:pt x="1801" y="790"/>
                  </a:lnTo>
                  <a:lnTo>
                    <a:pt x="1812" y="804"/>
                  </a:lnTo>
                  <a:lnTo>
                    <a:pt x="1820" y="808"/>
                  </a:lnTo>
                  <a:lnTo>
                    <a:pt x="1821" y="788"/>
                  </a:lnTo>
                  <a:lnTo>
                    <a:pt x="1826" y="787"/>
                  </a:lnTo>
                  <a:lnTo>
                    <a:pt x="1834" y="793"/>
                  </a:lnTo>
                  <a:lnTo>
                    <a:pt x="1843" y="782"/>
                  </a:lnTo>
                  <a:lnTo>
                    <a:pt x="1852" y="785"/>
                  </a:lnTo>
                  <a:lnTo>
                    <a:pt x="1841" y="765"/>
                  </a:lnTo>
                  <a:lnTo>
                    <a:pt x="1850" y="758"/>
                  </a:lnTo>
                  <a:lnTo>
                    <a:pt x="1849" y="755"/>
                  </a:lnTo>
                  <a:lnTo>
                    <a:pt x="1841" y="755"/>
                  </a:lnTo>
                  <a:lnTo>
                    <a:pt x="1834" y="743"/>
                  </a:lnTo>
                  <a:lnTo>
                    <a:pt x="1831" y="727"/>
                  </a:lnTo>
                  <a:lnTo>
                    <a:pt x="1822" y="716"/>
                  </a:lnTo>
                  <a:lnTo>
                    <a:pt x="1827" y="712"/>
                  </a:lnTo>
                  <a:lnTo>
                    <a:pt x="1827" y="695"/>
                  </a:lnTo>
                  <a:lnTo>
                    <a:pt x="1822" y="690"/>
                  </a:lnTo>
                  <a:lnTo>
                    <a:pt x="1822" y="683"/>
                  </a:lnTo>
                  <a:lnTo>
                    <a:pt x="1809" y="675"/>
                  </a:lnTo>
                  <a:lnTo>
                    <a:pt x="1804" y="667"/>
                  </a:lnTo>
                  <a:lnTo>
                    <a:pt x="1812" y="650"/>
                  </a:lnTo>
                  <a:lnTo>
                    <a:pt x="1818" y="651"/>
                  </a:lnTo>
                  <a:lnTo>
                    <a:pt x="1821" y="644"/>
                  </a:lnTo>
                  <a:lnTo>
                    <a:pt x="1827" y="640"/>
                  </a:lnTo>
                  <a:lnTo>
                    <a:pt x="1820" y="637"/>
                  </a:lnTo>
                  <a:lnTo>
                    <a:pt x="1826" y="623"/>
                  </a:lnTo>
                  <a:lnTo>
                    <a:pt x="1839" y="623"/>
                  </a:lnTo>
                  <a:lnTo>
                    <a:pt x="1852" y="614"/>
                  </a:lnTo>
                  <a:lnTo>
                    <a:pt x="1853" y="609"/>
                  </a:lnTo>
                  <a:lnTo>
                    <a:pt x="1853" y="615"/>
                  </a:lnTo>
                  <a:lnTo>
                    <a:pt x="1876" y="613"/>
                  </a:lnTo>
                  <a:lnTo>
                    <a:pt x="1875" y="601"/>
                  </a:lnTo>
                  <a:lnTo>
                    <a:pt x="1884" y="597"/>
                  </a:lnTo>
                  <a:lnTo>
                    <a:pt x="1895" y="599"/>
                  </a:lnTo>
                  <a:lnTo>
                    <a:pt x="1893" y="582"/>
                  </a:lnTo>
                  <a:lnTo>
                    <a:pt x="1897" y="578"/>
                  </a:lnTo>
                  <a:lnTo>
                    <a:pt x="1901" y="591"/>
                  </a:lnTo>
                  <a:lnTo>
                    <a:pt x="1907" y="575"/>
                  </a:lnTo>
                  <a:lnTo>
                    <a:pt x="1912" y="569"/>
                  </a:lnTo>
                  <a:lnTo>
                    <a:pt x="1909" y="559"/>
                  </a:lnTo>
                  <a:lnTo>
                    <a:pt x="1924" y="553"/>
                  </a:lnTo>
                  <a:lnTo>
                    <a:pt x="1918" y="550"/>
                  </a:lnTo>
                  <a:lnTo>
                    <a:pt x="1925" y="542"/>
                  </a:lnTo>
                  <a:lnTo>
                    <a:pt x="1925" y="533"/>
                  </a:lnTo>
                  <a:lnTo>
                    <a:pt x="1918" y="537"/>
                  </a:lnTo>
                  <a:lnTo>
                    <a:pt x="1916" y="533"/>
                  </a:lnTo>
                  <a:lnTo>
                    <a:pt x="1884" y="545"/>
                  </a:lnTo>
                  <a:lnTo>
                    <a:pt x="1891" y="555"/>
                  </a:lnTo>
                  <a:lnTo>
                    <a:pt x="1875" y="558"/>
                  </a:lnTo>
                  <a:lnTo>
                    <a:pt x="1882" y="575"/>
                  </a:lnTo>
                  <a:lnTo>
                    <a:pt x="1884" y="566"/>
                  </a:lnTo>
                  <a:lnTo>
                    <a:pt x="1884" y="585"/>
                  </a:lnTo>
                  <a:lnTo>
                    <a:pt x="1881" y="590"/>
                  </a:lnTo>
                  <a:lnTo>
                    <a:pt x="1877" y="583"/>
                  </a:lnTo>
                  <a:lnTo>
                    <a:pt x="1880" y="578"/>
                  </a:lnTo>
                  <a:lnTo>
                    <a:pt x="1875" y="581"/>
                  </a:lnTo>
                  <a:lnTo>
                    <a:pt x="1874" y="575"/>
                  </a:lnTo>
                  <a:lnTo>
                    <a:pt x="1863" y="575"/>
                  </a:lnTo>
                  <a:lnTo>
                    <a:pt x="1858" y="577"/>
                  </a:lnTo>
                  <a:lnTo>
                    <a:pt x="1852" y="588"/>
                  </a:lnTo>
                  <a:lnTo>
                    <a:pt x="1849" y="582"/>
                  </a:lnTo>
                  <a:lnTo>
                    <a:pt x="1834" y="581"/>
                  </a:lnTo>
                  <a:lnTo>
                    <a:pt x="1832" y="576"/>
                  </a:lnTo>
                  <a:lnTo>
                    <a:pt x="1818" y="581"/>
                  </a:lnTo>
                  <a:lnTo>
                    <a:pt x="1812" y="587"/>
                  </a:lnTo>
                  <a:lnTo>
                    <a:pt x="1815" y="594"/>
                  </a:lnTo>
                  <a:lnTo>
                    <a:pt x="1822" y="596"/>
                  </a:lnTo>
                  <a:lnTo>
                    <a:pt x="1822" y="601"/>
                  </a:lnTo>
                  <a:lnTo>
                    <a:pt x="1827" y="603"/>
                  </a:lnTo>
                  <a:lnTo>
                    <a:pt x="1817" y="605"/>
                  </a:lnTo>
                  <a:lnTo>
                    <a:pt x="1809" y="612"/>
                  </a:lnTo>
                  <a:lnTo>
                    <a:pt x="1804" y="609"/>
                  </a:lnTo>
                  <a:lnTo>
                    <a:pt x="1810" y="605"/>
                  </a:lnTo>
                  <a:lnTo>
                    <a:pt x="1791" y="608"/>
                  </a:lnTo>
                  <a:lnTo>
                    <a:pt x="1791" y="602"/>
                  </a:lnTo>
                  <a:lnTo>
                    <a:pt x="1783" y="605"/>
                  </a:lnTo>
                  <a:lnTo>
                    <a:pt x="1785" y="597"/>
                  </a:lnTo>
                  <a:lnTo>
                    <a:pt x="1777" y="597"/>
                  </a:lnTo>
                  <a:lnTo>
                    <a:pt x="1779" y="590"/>
                  </a:lnTo>
                  <a:lnTo>
                    <a:pt x="1766" y="594"/>
                  </a:lnTo>
                  <a:lnTo>
                    <a:pt x="1763" y="590"/>
                  </a:lnTo>
                  <a:lnTo>
                    <a:pt x="1764" y="578"/>
                  </a:lnTo>
                  <a:lnTo>
                    <a:pt x="1776" y="564"/>
                  </a:lnTo>
                  <a:lnTo>
                    <a:pt x="1776" y="558"/>
                  </a:lnTo>
                  <a:lnTo>
                    <a:pt x="1783" y="542"/>
                  </a:lnTo>
                  <a:lnTo>
                    <a:pt x="1790" y="537"/>
                  </a:lnTo>
                  <a:lnTo>
                    <a:pt x="1822" y="533"/>
                  </a:lnTo>
                  <a:lnTo>
                    <a:pt x="1846" y="521"/>
                  </a:lnTo>
                  <a:lnTo>
                    <a:pt x="1861" y="516"/>
                  </a:lnTo>
                  <a:lnTo>
                    <a:pt x="1868" y="506"/>
                  </a:lnTo>
                  <a:lnTo>
                    <a:pt x="1882" y="501"/>
                  </a:lnTo>
                  <a:lnTo>
                    <a:pt x="1884" y="492"/>
                  </a:lnTo>
                  <a:lnTo>
                    <a:pt x="1897" y="496"/>
                  </a:lnTo>
                  <a:lnTo>
                    <a:pt x="1907" y="486"/>
                  </a:lnTo>
                  <a:lnTo>
                    <a:pt x="1916" y="492"/>
                  </a:lnTo>
                  <a:lnTo>
                    <a:pt x="1919" y="497"/>
                  </a:lnTo>
                  <a:lnTo>
                    <a:pt x="1927" y="499"/>
                  </a:lnTo>
                  <a:lnTo>
                    <a:pt x="1929" y="513"/>
                  </a:lnTo>
                  <a:lnTo>
                    <a:pt x="1944" y="522"/>
                  </a:lnTo>
                  <a:lnTo>
                    <a:pt x="1936" y="528"/>
                  </a:lnTo>
                  <a:lnTo>
                    <a:pt x="1944" y="537"/>
                  </a:lnTo>
                  <a:lnTo>
                    <a:pt x="1945" y="547"/>
                  </a:lnTo>
                  <a:lnTo>
                    <a:pt x="1954" y="551"/>
                  </a:lnTo>
                  <a:lnTo>
                    <a:pt x="1954" y="558"/>
                  </a:lnTo>
                  <a:lnTo>
                    <a:pt x="1945" y="558"/>
                  </a:lnTo>
                  <a:lnTo>
                    <a:pt x="1939" y="560"/>
                  </a:lnTo>
                  <a:lnTo>
                    <a:pt x="1939" y="565"/>
                  </a:lnTo>
                  <a:lnTo>
                    <a:pt x="1945" y="564"/>
                  </a:lnTo>
                  <a:lnTo>
                    <a:pt x="1954" y="575"/>
                  </a:lnTo>
                  <a:lnTo>
                    <a:pt x="1960" y="577"/>
                  </a:lnTo>
                  <a:lnTo>
                    <a:pt x="1962" y="582"/>
                  </a:lnTo>
                  <a:lnTo>
                    <a:pt x="1971" y="593"/>
                  </a:lnTo>
                  <a:lnTo>
                    <a:pt x="1989" y="597"/>
                  </a:lnTo>
                  <a:lnTo>
                    <a:pt x="1988" y="599"/>
                  </a:lnTo>
                  <a:lnTo>
                    <a:pt x="1989" y="608"/>
                  </a:lnTo>
                  <a:lnTo>
                    <a:pt x="1989" y="618"/>
                  </a:lnTo>
                  <a:lnTo>
                    <a:pt x="1999" y="625"/>
                  </a:lnTo>
                  <a:lnTo>
                    <a:pt x="2006" y="624"/>
                  </a:lnTo>
                  <a:lnTo>
                    <a:pt x="2020" y="630"/>
                  </a:lnTo>
                  <a:lnTo>
                    <a:pt x="2030" y="624"/>
                  </a:lnTo>
                  <a:lnTo>
                    <a:pt x="2038" y="628"/>
                  </a:lnTo>
                  <a:lnTo>
                    <a:pt x="2038" y="619"/>
                  </a:lnTo>
                  <a:lnTo>
                    <a:pt x="2046" y="624"/>
                  </a:lnTo>
                  <a:lnTo>
                    <a:pt x="2051" y="615"/>
                  </a:lnTo>
                  <a:lnTo>
                    <a:pt x="2051" y="605"/>
                  </a:lnTo>
                  <a:lnTo>
                    <a:pt x="2068" y="613"/>
                  </a:lnTo>
                  <a:lnTo>
                    <a:pt x="2068" y="630"/>
                  </a:lnTo>
                  <a:lnTo>
                    <a:pt x="2083" y="645"/>
                  </a:lnTo>
                  <a:lnTo>
                    <a:pt x="2090" y="650"/>
                  </a:lnTo>
                  <a:lnTo>
                    <a:pt x="2099" y="667"/>
                  </a:lnTo>
                  <a:lnTo>
                    <a:pt x="2106" y="667"/>
                  </a:lnTo>
                  <a:lnTo>
                    <a:pt x="2121" y="678"/>
                  </a:lnTo>
                  <a:lnTo>
                    <a:pt x="2129" y="677"/>
                  </a:lnTo>
                  <a:lnTo>
                    <a:pt x="2129" y="668"/>
                  </a:lnTo>
                  <a:lnTo>
                    <a:pt x="2137" y="669"/>
                  </a:lnTo>
                  <a:lnTo>
                    <a:pt x="2139" y="667"/>
                  </a:lnTo>
                  <a:lnTo>
                    <a:pt x="2148" y="673"/>
                  </a:lnTo>
                  <a:lnTo>
                    <a:pt x="2150" y="669"/>
                  </a:lnTo>
                  <a:lnTo>
                    <a:pt x="2164" y="677"/>
                  </a:lnTo>
                  <a:lnTo>
                    <a:pt x="2182" y="667"/>
                  </a:lnTo>
                  <a:lnTo>
                    <a:pt x="2204" y="673"/>
                  </a:lnTo>
                  <a:lnTo>
                    <a:pt x="2221" y="667"/>
                  </a:lnTo>
                  <a:lnTo>
                    <a:pt x="2230" y="655"/>
                  </a:lnTo>
                  <a:lnTo>
                    <a:pt x="2267" y="660"/>
                  </a:lnTo>
                  <a:lnTo>
                    <a:pt x="2275" y="657"/>
                  </a:lnTo>
                  <a:lnTo>
                    <a:pt x="2290" y="671"/>
                  </a:lnTo>
                  <a:lnTo>
                    <a:pt x="2293" y="668"/>
                  </a:lnTo>
                  <a:lnTo>
                    <a:pt x="2300" y="667"/>
                  </a:lnTo>
                  <a:lnTo>
                    <a:pt x="2300" y="673"/>
                  </a:lnTo>
                  <a:lnTo>
                    <a:pt x="2322" y="667"/>
                  </a:lnTo>
                  <a:lnTo>
                    <a:pt x="2337" y="667"/>
                  </a:lnTo>
                  <a:lnTo>
                    <a:pt x="2328" y="655"/>
                  </a:lnTo>
                  <a:lnTo>
                    <a:pt x="2328" y="650"/>
                  </a:lnTo>
                  <a:lnTo>
                    <a:pt x="2321" y="640"/>
                  </a:lnTo>
                  <a:lnTo>
                    <a:pt x="2317" y="630"/>
                  </a:lnTo>
                  <a:lnTo>
                    <a:pt x="2322" y="623"/>
                  </a:lnTo>
                  <a:lnTo>
                    <a:pt x="2328" y="623"/>
                  </a:lnTo>
                  <a:lnTo>
                    <a:pt x="2331" y="625"/>
                  </a:lnTo>
                  <a:lnTo>
                    <a:pt x="2336" y="636"/>
                  </a:lnTo>
                  <a:lnTo>
                    <a:pt x="2342" y="641"/>
                  </a:lnTo>
                  <a:lnTo>
                    <a:pt x="2342" y="655"/>
                  </a:lnTo>
                  <a:lnTo>
                    <a:pt x="2349" y="667"/>
                  </a:lnTo>
                  <a:lnTo>
                    <a:pt x="2359" y="669"/>
                  </a:lnTo>
                  <a:lnTo>
                    <a:pt x="2364" y="678"/>
                  </a:lnTo>
                  <a:lnTo>
                    <a:pt x="2377" y="683"/>
                  </a:lnTo>
                  <a:lnTo>
                    <a:pt x="2384" y="689"/>
                  </a:lnTo>
                  <a:lnTo>
                    <a:pt x="2396" y="688"/>
                  </a:lnTo>
                  <a:lnTo>
                    <a:pt x="2404" y="677"/>
                  </a:lnTo>
                  <a:lnTo>
                    <a:pt x="2403" y="641"/>
                  </a:lnTo>
                  <a:lnTo>
                    <a:pt x="2398" y="641"/>
                  </a:lnTo>
                  <a:lnTo>
                    <a:pt x="2397" y="650"/>
                  </a:lnTo>
                  <a:lnTo>
                    <a:pt x="2390" y="650"/>
                  </a:lnTo>
                  <a:lnTo>
                    <a:pt x="2390" y="641"/>
                  </a:lnTo>
                  <a:lnTo>
                    <a:pt x="2385" y="636"/>
                  </a:lnTo>
                  <a:lnTo>
                    <a:pt x="2364" y="637"/>
                  </a:lnTo>
                  <a:lnTo>
                    <a:pt x="2359" y="646"/>
                  </a:lnTo>
                  <a:lnTo>
                    <a:pt x="2360" y="650"/>
                  </a:lnTo>
                  <a:lnTo>
                    <a:pt x="2361" y="658"/>
                  </a:lnTo>
                  <a:lnTo>
                    <a:pt x="2354" y="656"/>
                  </a:lnTo>
                  <a:lnTo>
                    <a:pt x="2348" y="636"/>
                  </a:lnTo>
                  <a:lnTo>
                    <a:pt x="2339" y="624"/>
                  </a:lnTo>
                  <a:lnTo>
                    <a:pt x="2334" y="614"/>
                  </a:lnTo>
                  <a:lnTo>
                    <a:pt x="2342" y="619"/>
                  </a:lnTo>
                  <a:lnTo>
                    <a:pt x="2342" y="605"/>
                  </a:lnTo>
                  <a:lnTo>
                    <a:pt x="2331" y="596"/>
                  </a:lnTo>
                  <a:lnTo>
                    <a:pt x="2331" y="590"/>
                  </a:lnTo>
                  <a:lnTo>
                    <a:pt x="2321" y="575"/>
                  </a:lnTo>
                  <a:lnTo>
                    <a:pt x="2328" y="575"/>
                  </a:lnTo>
                  <a:lnTo>
                    <a:pt x="2334" y="583"/>
                  </a:lnTo>
                  <a:lnTo>
                    <a:pt x="2339" y="578"/>
                  </a:lnTo>
                  <a:lnTo>
                    <a:pt x="2339" y="575"/>
                  </a:lnTo>
                  <a:lnTo>
                    <a:pt x="2349" y="575"/>
                  </a:lnTo>
                  <a:lnTo>
                    <a:pt x="2353" y="581"/>
                  </a:lnTo>
                  <a:lnTo>
                    <a:pt x="2374" y="577"/>
                  </a:lnTo>
                  <a:lnTo>
                    <a:pt x="2374" y="575"/>
                  </a:lnTo>
                  <a:lnTo>
                    <a:pt x="2358" y="554"/>
                  </a:lnTo>
                  <a:lnTo>
                    <a:pt x="2365" y="551"/>
                  </a:lnTo>
                  <a:lnTo>
                    <a:pt x="2377" y="554"/>
                  </a:lnTo>
                  <a:lnTo>
                    <a:pt x="2379" y="562"/>
                  </a:lnTo>
                  <a:lnTo>
                    <a:pt x="2390" y="575"/>
                  </a:lnTo>
                  <a:lnTo>
                    <a:pt x="2385" y="559"/>
                  </a:lnTo>
                  <a:lnTo>
                    <a:pt x="2398" y="560"/>
                  </a:lnTo>
                  <a:lnTo>
                    <a:pt x="2404" y="575"/>
                  </a:lnTo>
                  <a:lnTo>
                    <a:pt x="2420" y="582"/>
                  </a:lnTo>
                  <a:lnTo>
                    <a:pt x="2414" y="590"/>
                  </a:lnTo>
                  <a:lnTo>
                    <a:pt x="2422" y="594"/>
                  </a:lnTo>
                  <a:lnTo>
                    <a:pt x="2439" y="587"/>
                  </a:lnTo>
                  <a:lnTo>
                    <a:pt x="2439" y="594"/>
                  </a:lnTo>
                  <a:lnTo>
                    <a:pt x="2434" y="605"/>
                  </a:lnTo>
                  <a:lnTo>
                    <a:pt x="2433" y="615"/>
                  </a:lnTo>
                  <a:lnTo>
                    <a:pt x="2427" y="623"/>
                  </a:lnTo>
                  <a:lnTo>
                    <a:pt x="2431" y="628"/>
                  </a:lnTo>
                  <a:lnTo>
                    <a:pt x="2439" y="624"/>
                  </a:lnTo>
                  <a:lnTo>
                    <a:pt x="2443" y="631"/>
                  </a:lnTo>
                  <a:lnTo>
                    <a:pt x="2443" y="612"/>
                  </a:lnTo>
                  <a:lnTo>
                    <a:pt x="2466" y="596"/>
                  </a:lnTo>
                  <a:lnTo>
                    <a:pt x="2467" y="597"/>
                  </a:lnTo>
                  <a:lnTo>
                    <a:pt x="2466" y="607"/>
                  </a:lnTo>
                  <a:lnTo>
                    <a:pt x="2467" y="619"/>
                  </a:lnTo>
                  <a:lnTo>
                    <a:pt x="2466" y="636"/>
                  </a:lnTo>
                  <a:lnTo>
                    <a:pt x="2460" y="650"/>
                  </a:lnTo>
                  <a:lnTo>
                    <a:pt x="2459" y="668"/>
                  </a:lnTo>
                  <a:lnTo>
                    <a:pt x="2466" y="683"/>
                  </a:lnTo>
                  <a:lnTo>
                    <a:pt x="2446" y="695"/>
                  </a:lnTo>
                  <a:lnTo>
                    <a:pt x="2451" y="712"/>
                  </a:lnTo>
                  <a:lnTo>
                    <a:pt x="2466" y="711"/>
                  </a:lnTo>
                  <a:lnTo>
                    <a:pt x="2466" y="736"/>
                  </a:lnTo>
                  <a:lnTo>
                    <a:pt x="2482" y="720"/>
                  </a:lnTo>
                  <a:lnTo>
                    <a:pt x="2486" y="727"/>
                  </a:lnTo>
                  <a:lnTo>
                    <a:pt x="2495" y="718"/>
                  </a:lnTo>
                  <a:lnTo>
                    <a:pt x="2495" y="727"/>
                  </a:lnTo>
                  <a:lnTo>
                    <a:pt x="2489" y="733"/>
                  </a:lnTo>
                  <a:lnTo>
                    <a:pt x="2494" y="743"/>
                  </a:lnTo>
                  <a:lnTo>
                    <a:pt x="2504" y="744"/>
                  </a:lnTo>
                  <a:lnTo>
                    <a:pt x="2509" y="727"/>
                  </a:lnTo>
                  <a:lnTo>
                    <a:pt x="2504" y="711"/>
                  </a:lnTo>
                  <a:lnTo>
                    <a:pt x="2506" y="695"/>
                  </a:lnTo>
                  <a:lnTo>
                    <a:pt x="2502" y="682"/>
                  </a:lnTo>
                  <a:lnTo>
                    <a:pt x="2488" y="673"/>
                  </a:lnTo>
                  <a:lnTo>
                    <a:pt x="2488" y="667"/>
                  </a:lnTo>
                  <a:lnTo>
                    <a:pt x="2495" y="636"/>
                  </a:lnTo>
                  <a:lnTo>
                    <a:pt x="2492" y="631"/>
                  </a:lnTo>
                  <a:lnTo>
                    <a:pt x="2489" y="620"/>
                  </a:lnTo>
                  <a:lnTo>
                    <a:pt x="2495" y="620"/>
                  </a:lnTo>
                  <a:lnTo>
                    <a:pt x="2500" y="618"/>
                  </a:lnTo>
                  <a:lnTo>
                    <a:pt x="2504" y="620"/>
                  </a:lnTo>
                  <a:lnTo>
                    <a:pt x="2506" y="625"/>
                  </a:lnTo>
                  <a:lnTo>
                    <a:pt x="2510" y="623"/>
                  </a:lnTo>
                  <a:lnTo>
                    <a:pt x="2521" y="621"/>
                  </a:lnTo>
                  <a:lnTo>
                    <a:pt x="2533" y="628"/>
                  </a:lnTo>
                  <a:lnTo>
                    <a:pt x="2540" y="625"/>
                  </a:lnTo>
                  <a:lnTo>
                    <a:pt x="2545" y="613"/>
                  </a:lnTo>
                  <a:lnTo>
                    <a:pt x="2549" y="607"/>
                  </a:lnTo>
                  <a:lnTo>
                    <a:pt x="2563" y="599"/>
                  </a:lnTo>
                  <a:lnTo>
                    <a:pt x="2563" y="590"/>
                  </a:lnTo>
                  <a:lnTo>
                    <a:pt x="2569" y="574"/>
                  </a:lnTo>
                  <a:lnTo>
                    <a:pt x="2595" y="555"/>
                  </a:lnTo>
                  <a:lnTo>
                    <a:pt x="2602" y="544"/>
                  </a:lnTo>
                  <a:lnTo>
                    <a:pt x="2591" y="542"/>
                  </a:lnTo>
                  <a:lnTo>
                    <a:pt x="2594" y="520"/>
                  </a:lnTo>
                  <a:lnTo>
                    <a:pt x="2592" y="506"/>
                  </a:lnTo>
                  <a:lnTo>
                    <a:pt x="2589" y="491"/>
                  </a:lnTo>
                  <a:lnTo>
                    <a:pt x="2576" y="483"/>
                  </a:lnTo>
                  <a:lnTo>
                    <a:pt x="2575" y="491"/>
                  </a:lnTo>
                  <a:lnTo>
                    <a:pt x="2573" y="499"/>
                  </a:lnTo>
                  <a:lnTo>
                    <a:pt x="2572" y="508"/>
                  </a:lnTo>
                  <a:lnTo>
                    <a:pt x="2579" y="505"/>
                  </a:lnTo>
                  <a:lnTo>
                    <a:pt x="2583" y="497"/>
                  </a:lnTo>
                  <a:lnTo>
                    <a:pt x="2570" y="522"/>
                  </a:lnTo>
                  <a:lnTo>
                    <a:pt x="2551" y="528"/>
                  </a:lnTo>
                  <a:lnTo>
                    <a:pt x="2538" y="526"/>
                  </a:lnTo>
                  <a:lnTo>
                    <a:pt x="2542" y="516"/>
                  </a:lnTo>
                  <a:lnTo>
                    <a:pt x="2543" y="494"/>
                  </a:lnTo>
                  <a:lnTo>
                    <a:pt x="2547" y="491"/>
                  </a:lnTo>
                  <a:lnTo>
                    <a:pt x="2554" y="492"/>
                  </a:lnTo>
                  <a:lnTo>
                    <a:pt x="2563" y="472"/>
                  </a:lnTo>
                  <a:lnTo>
                    <a:pt x="2563" y="462"/>
                  </a:lnTo>
                  <a:lnTo>
                    <a:pt x="2557" y="465"/>
                  </a:lnTo>
                  <a:lnTo>
                    <a:pt x="2557" y="463"/>
                  </a:lnTo>
                  <a:lnTo>
                    <a:pt x="2558" y="449"/>
                  </a:lnTo>
                  <a:lnTo>
                    <a:pt x="2567" y="432"/>
                  </a:lnTo>
                  <a:lnTo>
                    <a:pt x="2586" y="425"/>
                  </a:lnTo>
                  <a:lnTo>
                    <a:pt x="2589" y="421"/>
                  </a:lnTo>
                  <a:lnTo>
                    <a:pt x="2581" y="436"/>
                  </a:lnTo>
                  <a:lnTo>
                    <a:pt x="2581" y="451"/>
                  </a:lnTo>
                  <a:lnTo>
                    <a:pt x="2585" y="458"/>
                  </a:lnTo>
                  <a:lnTo>
                    <a:pt x="2595" y="445"/>
                  </a:lnTo>
                  <a:lnTo>
                    <a:pt x="2599" y="427"/>
                  </a:lnTo>
                  <a:lnTo>
                    <a:pt x="2594" y="408"/>
                  </a:lnTo>
                  <a:lnTo>
                    <a:pt x="2583" y="408"/>
                  </a:lnTo>
                  <a:lnTo>
                    <a:pt x="2569" y="420"/>
                  </a:lnTo>
                  <a:lnTo>
                    <a:pt x="2556" y="418"/>
                  </a:lnTo>
                  <a:lnTo>
                    <a:pt x="2542" y="391"/>
                  </a:lnTo>
                  <a:lnTo>
                    <a:pt x="2536" y="386"/>
                  </a:lnTo>
                  <a:lnTo>
                    <a:pt x="2537" y="394"/>
                  </a:lnTo>
                  <a:lnTo>
                    <a:pt x="2532" y="399"/>
                  </a:lnTo>
                  <a:lnTo>
                    <a:pt x="2524" y="392"/>
                  </a:lnTo>
                  <a:lnTo>
                    <a:pt x="2524" y="387"/>
                  </a:lnTo>
                  <a:lnTo>
                    <a:pt x="2508" y="379"/>
                  </a:lnTo>
                  <a:lnTo>
                    <a:pt x="2505" y="372"/>
                  </a:lnTo>
                  <a:lnTo>
                    <a:pt x="2505" y="367"/>
                  </a:lnTo>
                  <a:lnTo>
                    <a:pt x="2479" y="370"/>
                  </a:lnTo>
                  <a:lnTo>
                    <a:pt x="2465" y="360"/>
                  </a:lnTo>
                  <a:lnTo>
                    <a:pt x="2461" y="352"/>
                  </a:lnTo>
                  <a:lnTo>
                    <a:pt x="2465" y="345"/>
                  </a:lnTo>
                  <a:lnTo>
                    <a:pt x="2447" y="336"/>
                  </a:lnTo>
                  <a:lnTo>
                    <a:pt x="2445" y="328"/>
                  </a:lnTo>
                  <a:lnTo>
                    <a:pt x="2436" y="318"/>
                  </a:lnTo>
                  <a:lnTo>
                    <a:pt x="2434" y="290"/>
                  </a:lnTo>
                  <a:lnTo>
                    <a:pt x="2434" y="275"/>
                  </a:lnTo>
                  <a:lnTo>
                    <a:pt x="2435" y="266"/>
                  </a:lnTo>
                  <a:lnTo>
                    <a:pt x="2441" y="262"/>
                  </a:lnTo>
                  <a:lnTo>
                    <a:pt x="2445" y="262"/>
                  </a:lnTo>
                  <a:lnTo>
                    <a:pt x="2456" y="236"/>
                  </a:lnTo>
                  <a:lnTo>
                    <a:pt x="2459" y="236"/>
                  </a:lnTo>
                  <a:lnTo>
                    <a:pt x="2461" y="242"/>
                  </a:lnTo>
                  <a:lnTo>
                    <a:pt x="2465" y="237"/>
                  </a:lnTo>
                  <a:lnTo>
                    <a:pt x="2466" y="222"/>
                  </a:lnTo>
                  <a:lnTo>
                    <a:pt x="2461" y="227"/>
                  </a:lnTo>
                  <a:lnTo>
                    <a:pt x="2452" y="204"/>
                  </a:lnTo>
                  <a:lnTo>
                    <a:pt x="2444" y="194"/>
                  </a:lnTo>
                  <a:lnTo>
                    <a:pt x="2444" y="184"/>
                  </a:lnTo>
                  <a:lnTo>
                    <a:pt x="2445" y="171"/>
                  </a:lnTo>
                  <a:lnTo>
                    <a:pt x="2452" y="156"/>
                  </a:lnTo>
                  <a:lnTo>
                    <a:pt x="2449" y="156"/>
                  </a:lnTo>
                  <a:lnTo>
                    <a:pt x="2450" y="145"/>
                  </a:lnTo>
                  <a:lnTo>
                    <a:pt x="2451" y="137"/>
                  </a:lnTo>
                  <a:lnTo>
                    <a:pt x="2451" y="122"/>
                  </a:lnTo>
                  <a:lnTo>
                    <a:pt x="2455" y="117"/>
                  </a:lnTo>
                  <a:lnTo>
                    <a:pt x="2460" y="118"/>
                  </a:lnTo>
                  <a:lnTo>
                    <a:pt x="2461" y="114"/>
                  </a:lnTo>
                  <a:lnTo>
                    <a:pt x="2462" y="106"/>
                  </a:lnTo>
                  <a:lnTo>
                    <a:pt x="2470" y="101"/>
                  </a:lnTo>
                  <a:lnTo>
                    <a:pt x="2488" y="124"/>
                  </a:lnTo>
                  <a:lnTo>
                    <a:pt x="2492" y="123"/>
                  </a:lnTo>
                  <a:lnTo>
                    <a:pt x="2495" y="107"/>
                  </a:lnTo>
                  <a:lnTo>
                    <a:pt x="2493" y="86"/>
                  </a:lnTo>
                  <a:lnTo>
                    <a:pt x="2487" y="85"/>
                  </a:lnTo>
                  <a:lnTo>
                    <a:pt x="2481" y="79"/>
                  </a:lnTo>
                  <a:lnTo>
                    <a:pt x="2479" y="67"/>
                  </a:lnTo>
                  <a:lnTo>
                    <a:pt x="2488" y="52"/>
                  </a:lnTo>
                  <a:lnTo>
                    <a:pt x="2502" y="36"/>
                  </a:lnTo>
                  <a:lnTo>
                    <a:pt x="2505" y="26"/>
                  </a:lnTo>
                  <a:lnTo>
                    <a:pt x="2506" y="16"/>
                  </a:lnTo>
                  <a:lnTo>
                    <a:pt x="2513" y="2"/>
                  </a:lnTo>
                  <a:lnTo>
                    <a:pt x="2522" y="0"/>
                  </a:lnTo>
                  <a:lnTo>
                    <a:pt x="2531" y="2"/>
                  </a:lnTo>
                  <a:lnTo>
                    <a:pt x="2541" y="0"/>
                  </a:lnTo>
                  <a:lnTo>
                    <a:pt x="2551" y="10"/>
                  </a:lnTo>
                  <a:lnTo>
                    <a:pt x="2549" y="18"/>
                  </a:lnTo>
                  <a:lnTo>
                    <a:pt x="2546" y="22"/>
                  </a:lnTo>
                  <a:lnTo>
                    <a:pt x="2545" y="32"/>
                  </a:lnTo>
                  <a:lnTo>
                    <a:pt x="2546" y="38"/>
                  </a:lnTo>
                  <a:lnTo>
                    <a:pt x="2554" y="32"/>
                  </a:lnTo>
                  <a:lnTo>
                    <a:pt x="2554" y="49"/>
                  </a:lnTo>
                  <a:lnTo>
                    <a:pt x="2564" y="40"/>
                  </a:lnTo>
                  <a:lnTo>
                    <a:pt x="2567" y="32"/>
                  </a:lnTo>
                  <a:lnTo>
                    <a:pt x="2576" y="44"/>
                  </a:lnTo>
                  <a:lnTo>
                    <a:pt x="2594" y="37"/>
                  </a:lnTo>
                  <a:lnTo>
                    <a:pt x="2594" y="47"/>
                  </a:lnTo>
                  <a:lnTo>
                    <a:pt x="2590" y="63"/>
                  </a:lnTo>
                  <a:lnTo>
                    <a:pt x="2595" y="75"/>
                  </a:lnTo>
                  <a:lnTo>
                    <a:pt x="2605" y="76"/>
                  </a:lnTo>
                  <a:lnTo>
                    <a:pt x="2632" y="115"/>
                  </a:lnTo>
                  <a:lnTo>
                    <a:pt x="2637" y="147"/>
                  </a:lnTo>
                  <a:lnTo>
                    <a:pt x="2638" y="167"/>
                  </a:lnTo>
                  <a:lnTo>
                    <a:pt x="2637" y="190"/>
                  </a:lnTo>
                  <a:lnTo>
                    <a:pt x="2633" y="189"/>
                  </a:lnTo>
                  <a:lnTo>
                    <a:pt x="2634" y="198"/>
                  </a:lnTo>
                  <a:lnTo>
                    <a:pt x="2645" y="201"/>
                  </a:lnTo>
                  <a:lnTo>
                    <a:pt x="2648" y="221"/>
                  </a:lnTo>
                  <a:lnTo>
                    <a:pt x="2662" y="220"/>
                  </a:lnTo>
                  <a:lnTo>
                    <a:pt x="2671" y="230"/>
                  </a:lnTo>
                  <a:lnTo>
                    <a:pt x="2671" y="244"/>
                  </a:lnTo>
                  <a:lnTo>
                    <a:pt x="2672" y="251"/>
                  </a:lnTo>
                  <a:lnTo>
                    <a:pt x="2681" y="264"/>
                  </a:lnTo>
                  <a:lnTo>
                    <a:pt x="2683" y="274"/>
                  </a:lnTo>
                  <a:lnTo>
                    <a:pt x="2685" y="284"/>
                  </a:lnTo>
                  <a:lnTo>
                    <a:pt x="2688" y="284"/>
                  </a:lnTo>
                  <a:lnTo>
                    <a:pt x="2692" y="279"/>
                  </a:lnTo>
                  <a:lnTo>
                    <a:pt x="2693" y="274"/>
                  </a:lnTo>
                  <a:lnTo>
                    <a:pt x="2701" y="280"/>
                  </a:lnTo>
                  <a:lnTo>
                    <a:pt x="2703" y="297"/>
                  </a:lnTo>
                  <a:lnTo>
                    <a:pt x="2709" y="301"/>
                  </a:lnTo>
                  <a:lnTo>
                    <a:pt x="2713" y="308"/>
                  </a:lnTo>
                  <a:lnTo>
                    <a:pt x="2694" y="312"/>
                  </a:lnTo>
                  <a:lnTo>
                    <a:pt x="2671" y="301"/>
                  </a:lnTo>
                  <a:lnTo>
                    <a:pt x="2664" y="302"/>
                  </a:lnTo>
                  <a:lnTo>
                    <a:pt x="2665" y="306"/>
                  </a:lnTo>
                  <a:lnTo>
                    <a:pt x="2665" y="312"/>
                  </a:lnTo>
                  <a:lnTo>
                    <a:pt x="2661" y="316"/>
                  </a:lnTo>
                  <a:lnTo>
                    <a:pt x="2661" y="318"/>
                  </a:lnTo>
                  <a:lnTo>
                    <a:pt x="2680" y="321"/>
                  </a:lnTo>
                  <a:lnTo>
                    <a:pt x="2688" y="334"/>
                  </a:lnTo>
                  <a:lnTo>
                    <a:pt x="2683" y="343"/>
                  </a:lnTo>
                  <a:lnTo>
                    <a:pt x="2676" y="352"/>
                  </a:lnTo>
                  <a:lnTo>
                    <a:pt x="2670" y="352"/>
                  </a:lnTo>
                  <a:lnTo>
                    <a:pt x="2664" y="357"/>
                  </a:lnTo>
                  <a:lnTo>
                    <a:pt x="2658" y="357"/>
                  </a:lnTo>
                  <a:lnTo>
                    <a:pt x="2656" y="364"/>
                  </a:lnTo>
                  <a:lnTo>
                    <a:pt x="2648" y="371"/>
                  </a:lnTo>
                  <a:lnTo>
                    <a:pt x="2650" y="378"/>
                  </a:lnTo>
                  <a:lnTo>
                    <a:pt x="2649" y="381"/>
                  </a:lnTo>
                  <a:lnTo>
                    <a:pt x="2669" y="381"/>
                  </a:lnTo>
                  <a:lnTo>
                    <a:pt x="2673" y="388"/>
                  </a:lnTo>
                  <a:lnTo>
                    <a:pt x="2678" y="402"/>
                  </a:lnTo>
                  <a:lnTo>
                    <a:pt x="2692" y="408"/>
                  </a:lnTo>
                  <a:lnTo>
                    <a:pt x="2705" y="405"/>
                  </a:lnTo>
                  <a:lnTo>
                    <a:pt x="2715" y="391"/>
                  </a:lnTo>
                  <a:lnTo>
                    <a:pt x="2723" y="389"/>
                  </a:lnTo>
                  <a:lnTo>
                    <a:pt x="2724" y="395"/>
                  </a:lnTo>
                  <a:lnTo>
                    <a:pt x="2718" y="404"/>
                  </a:lnTo>
                  <a:lnTo>
                    <a:pt x="2725" y="402"/>
                  </a:lnTo>
                  <a:lnTo>
                    <a:pt x="2731" y="413"/>
                  </a:lnTo>
                  <a:lnTo>
                    <a:pt x="2735" y="409"/>
                  </a:lnTo>
                  <a:lnTo>
                    <a:pt x="2745" y="415"/>
                  </a:lnTo>
                  <a:lnTo>
                    <a:pt x="2748" y="406"/>
                  </a:lnTo>
                  <a:lnTo>
                    <a:pt x="2751" y="421"/>
                  </a:lnTo>
                  <a:lnTo>
                    <a:pt x="2748" y="432"/>
                  </a:lnTo>
                  <a:lnTo>
                    <a:pt x="2744" y="440"/>
                  </a:lnTo>
                  <a:lnTo>
                    <a:pt x="2735" y="430"/>
                  </a:lnTo>
                  <a:lnTo>
                    <a:pt x="2729" y="434"/>
                  </a:lnTo>
                  <a:lnTo>
                    <a:pt x="2720" y="431"/>
                  </a:lnTo>
                  <a:lnTo>
                    <a:pt x="2745" y="465"/>
                  </a:lnTo>
                  <a:lnTo>
                    <a:pt x="2755" y="469"/>
                  </a:lnTo>
                  <a:lnTo>
                    <a:pt x="2756" y="479"/>
                  </a:lnTo>
                  <a:lnTo>
                    <a:pt x="2764" y="494"/>
                  </a:lnTo>
                  <a:lnTo>
                    <a:pt x="2763" y="499"/>
                  </a:lnTo>
                  <a:lnTo>
                    <a:pt x="2773" y="515"/>
                  </a:lnTo>
                  <a:lnTo>
                    <a:pt x="2768" y="531"/>
                  </a:lnTo>
                  <a:lnTo>
                    <a:pt x="2768" y="549"/>
                  </a:lnTo>
                  <a:lnTo>
                    <a:pt x="2766" y="558"/>
                  </a:lnTo>
                  <a:lnTo>
                    <a:pt x="2771" y="574"/>
                  </a:lnTo>
                  <a:lnTo>
                    <a:pt x="2775" y="581"/>
                  </a:lnTo>
                  <a:lnTo>
                    <a:pt x="2779" y="591"/>
                  </a:lnTo>
                  <a:lnTo>
                    <a:pt x="2787" y="581"/>
                  </a:lnTo>
                  <a:lnTo>
                    <a:pt x="2798" y="559"/>
                  </a:lnTo>
                  <a:lnTo>
                    <a:pt x="2798" y="540"/>
                  </a:lnTo>
                  <a:lnTo>
                    <a:pt x="2799" y="535"/>
                  </a:lnTo>
                  <a:lnTo>
                    <a:pt x="2800" y="532"/>
                  </a:lnTo>
                  <a:lnTo>
                    <a:pt x="2806" y="532"/>
                  </a:lnTo>
                  <a:lnTo>
                    <a:pt x="2807" y="513"/>
                  </a:lnTo>
                  <a:lnTo>
                    <a:pt x="2806" y="495"/>
                  </a:lnTo>
                  <a:lnTo>
                    <a:pt x="2806" y="480"/>
                  </a:lnTo>
                  <a:lnTo>
                    <a:pt x="2818" y="465"/>
                  </a:lnTo>
                  <a:lnTo>
                    <a:pt x="2826" y="447"/>
                  </a:lnTo>
                  <a:lnTo>
                    <a:pt x="2837" y="442"/>
                  </a:lnTo>
                  <a:lnTo>
                    <a:pt x="2850" y="443"/>
                  </a:lnTo>
                  <a:lnTo>
                    <a:pt x="2855" y="462"/>
                  </a:lnTo>
                  <a:lnTo>
                    <a:pt x="2866" y="480"/>
                  </a:lnTo>
                  <a:lnTo>
                    <a:pt x="2896" y="505"/>
                  </a:lnTo>
                  <a:lnTo>
                    <a:pt x="2901" y="517"/>
                  </a:lnTo>
                  <a:lnTo>
                    <a:pt x="2907" y="554"/>
                  </a:lnTo>
                  <a:lnTo>
                    <a:pt x="2913" y="575"/>
                  </a:lnTo>
                  <a:lnTo>
                    <a:pt x="2914" y="592"/>
                  </a:lnTo>
                  <a:lnTo>
                    <a:pt x="2906" y="599"/>
                  </a:lnTo>
                  <a:lnTo>
                    <a:pt x="2897" y="597"/>
                  </a:lnTo>
                  <a:lnTo>
                    <a:pt x="2893" y="592"/>
                  </a:lnTo>
                  <a:lnTo>
                    <a:pt x="2893" y="575"/>
                  </a:lnTo>
                  <a:lnTo>
                    <a:pt x="2884" y="598"/>
                  </a:lnTo>
                  <a:lnTo>
                    <a:pt x="2887" y="615"/>
                  </a:lnTo>
                  <a:lnTo>
                    <a:pt x="2884" y="631"/>
                  </a:lnTo>
                  <a:lnTo>
                    <a:pt x="2884" y="641"/>
                  </a:lnTo>
                  <a:lnTo>
                    <a:pt x="2895" y="663"/>
                  </a:lnTo>
                  <a:lnTo>
                    <a:pt x="2900" y="677"/>
                  </a:lnTo>
                  <a:lnTo>
                    <a:pt x="2908" y="689"/>
                  </a:lnTo>
                  <a:lnTo>
                    <a:pt x="2930" y="732"/>
                  </a:lnTo>
                  <a:lnTo>
                    <a:pt x="2936" y="737"/>
                  </a:lnTo>
                  <a:lnTo>
                    <a:pt x="2944" y="746"/>
                  </a:lnTo>
                  <a:lnTo>
                    <a:pt x="2954" y="741"/>
                  </a:lnTo>
                  <a:lnTo>
                    <a:pt x="2955" y="732"/>
                  </a:lnTo>
                  <a:lnTo>
                    <a:pt x="2957" y="721"/>
                  </a:lnTo>
                  <a:lnTo>
                    <a:pt x="2966" y="716"/>
                  </a:lnTo>
                  <a:lnTo>
                    <a:pt x="2971" y="721"/>
                  </a:lnTo>
                  <a:lnTo>
                    <a:pt x="2974" y="715"/>
                  </a:lnTo>
                  <a:lnTo>
                    <a:pt x="2977" y="720"/>
                  </a:lnTo>
                  <a:lnTo>
                    <a:pt x="2983" y="721"/>
                  </a:lnTo>
                  <a:lnTo>
                    <a:pt x="2987" y="699"/>
                  </a:lnTo>
                  <a:lnTo>
                    <a:pt x="2987" y="679"/>
                  </a:lnTo>
                  <a:lnTo>
                    <a:pt x="2988" y="673"/>
                  </a:lnTo>
                  <a:lnTo>
                    <a:pt x="2997" y="653"/>
                  </a:lnTo>
                  <a:lnTo>
                    <a:pt x="3009" y="640"/>
                  </a:lnTo>
                  <a:lnTo>
                    <a:pt x="3020" y="607"/>
                  </a:lnTo>
                  <a:lnTo>
                    <a:pt x="3021" y="592"/>
                  </a:lnTo>
                  <a:lnTo>
                    <a:pt x="3027" y="586"/>
                  </a:lnTo>
                  <a:lnTo>
                    <a:pt x="3030" y="545"/>
                  </a:lnTo>
                  <a:lnTo>
                    <a:pt x="3029" y="538"/>
                  </a:lnTo>
                  <a:lnTo>
                    <a:pt x="3035" y="531"/>
                  </a:lnTo>
                  <a:lnTo>
                    <a:pt x="3047" y="529"/>
                  </a:lnTo>
                  <a:lnTo>
                    <a:pt x="3049" y="523"/>
                  </a:lnTo>
                  <a:lnTo>
                    <a:pt x="3054" y="524"/>
                  </a:lnTo>
                  <a:lnTo>
                    <a:pt x="3064" y="520"/>
                  </a:lnTo>
                  <a:lnTo>
                    <a:pt x="3076" y="524"/>
                  </a:lnTo>
                  <a:lnTo>
                    <a:pt x="3087" y="522"/>
                  </a:lnTo>
                  <a:lnTo>
                    <a:pt x="3083" y="517"/>
                  </a:lnTo>
                  <a:lnTo>
                    <a:pt x="3069" y="515"/>
                  </a:lnTo>
                  <a:lnTo>
                    <a:pt x="3064" y="507"/>
                  </a:lnTo>
                  <a:lnTo>
                    <a:pt x="3068" y="501"/>
                  </a:lnTo>
                  <a:lnTo>
                    <a:pt x="3065" y="496"/>
                  </a:lnTo>
                  <a:lnTo>
                    <a:pt x="3075" y="496"/>
                  </a:lnTo>
                  <a:lnTo>
                    <a:pt x="3074" y="488"/>
                  </a:lnTo>
                  <a:lnTo>
                    <a:pt x="3079" y="485"/>
                  </a:lnTo>
                  <a:lnTo>
                    <a:pt x="3090" y="489"/>
                  </a:lnTo>
                  <a:lnTo>
                    <a:pt x="3087" y="479"/>
                  </a:lnTo>
                  <a:lnTo>
                    <a:pt x="3080" y="479"/>
                  </a:lnTo>
                  <a:lnTo>
                    <a:pt x="3073" y="469"/>
                  </a:lnTo>
                  <a:lnTo>
                    <a:pt x="3059" y="465"/>
                  </a:lnTo>
                  <a:lnTo>
                    <a:pt x="3052" y="456"/>
                  </a:lnTo>
                  <a:lnTo>
                    <a:pt x="3047" y="442"/>
                  </a:lnTo>
                  <a:lnTo>
                    <a:pt x="3048" y="431"/>
                  </a:lnTo>
                  <a:lnTo>
                    <a:pt x="3049" y="426"/>
                  </a:lnTo>
                  <a:lnTo>
                    <a:pt x="3046" y="410"/>
                  </a:lnTo>
                  <a:lnTo>
                    <a:pt x="3048" y="400"/>
                  </a:lnTo>
                  <a:lnTo>
                    <a:pt x="3044" y="386"/>
                  </a:lnTo>
                  <a:lnTo>
                    <a:pt x="3046" y="381"/>
                  </a:lnTo>
                  <a:lnTo>
                    <a:pt x="3048" y="371"/>
                  </a:lnTo>
                  <a:lnTo>
                    <a:pt x="3048" y="360"/>
                  </a:lnTo>
                  <a:lnTo>
                    <a:pt x="3067" y="365"/>
                  </a:lnTo>
                  <a:lnTo>
                    <a:pt x="3075" y="356"/>
                  </a:lnTo>
                  <a:lnTo>
                    <a:pt x="3097" y="355"/>
                  </a:lnTo>
                  <a:lnTo>
                    <a:pt x="3116" y="360"/>
                  </a:lnTo>
                  <a:lnTo>
                    <a:pt x="3126" y="371"/>
                  </a:lnTo>
                  <a:lnTo>
                    <a:pt x="3150" y="384"/>
                  </a:lnTo>
                  <a:lnTo>
                    <a:pt x="3173" y="381"/>
                  </a:lnTo>
                  <a:lnTo>
                    <a:pt x="3181" y="386"/>
                  </a:lnTo>
                  <a:lnTo>
                    <a:pt x="3192" y="383"/>
                  </a:lnTo>
                  <a:lnTo>
                    <a:pt x="3200" y="378"/>
                  </a:lnTo>
                  <a:lnTo>
                    <a:pt x="3205" y="386"/>
                  </a:lnTo>
                  <a:lnTo>
                    <a:pt x="3205" y="403"/>
                  </a:lnTo>
                  <a:lnTo>
                    <a:pt x="3207" y="411"/>
                  </a:lnTo>
                  <a:lnTo>
                    <a:pt x="3198" y="415"/>
                  </a:lnTo>
                  <a:lnTo>
                    <a:pt x="3205" y="415"/>
                  </a:lnTo>
                  <a:lnTo>
                    <a:pt x="3216" y="431"/>
                  </a:lnTo>
                  <a:lnTo>
                    <a:pt x="3224" y="445"/>
                  </a:lnTo>
                  <a:lnTo>
                    <a:pt x="3220" y="451"/>
                  </a:lnTo>
                  <a:lnTo>
                    <a:pt x="3223" y="453"/>
                  </a:lnTo>
                  <a:lnTo>
                    <a:pt x="3251" y="451"/>
                  </a:lnTo>
                  <a:lnTo>
                    <a:pt x="3259" y="458"/>
                  </a:lnTo>
                  <a:lnTo>
                    <a:pt x="3269" y="461"/>
                  </a:lnTo>
                  <a:lnTo>
                    <a:pt x="3272" y="470"/>
                  </a:lnTo>
                  <a:lnTo>
                    <a:pt x="3262" y="484"/>
                  </a:lnTo>
                  <a:lnTo>
                    <a:pt x="3246" y="496"/>
                  </a:lnTo>
                  <a:lnTo>
                    <a:pt x="3240" y="508"/>
                  </a:lnTo>
                  <a:lnTo>
                    <a:pt x="3272" y="513"/>
                  </a:lnTo>
                  <a:lnTo>
                    <a:pt x="3277" y="526"/>
                  </a:lnTo>
                  <a:lnTo>
                    <a:pt x="3275" y="542"/>
                  </a:lnTo>
                  <a:lnTo>
                    <a:pt x="3271" y="549"/>
                  </a:lnTo>
                  <a:lnTo>
                    <a:pt x="3258" y="558"/>
                  </a:lnTo>
                  <a:lnTo>
                    <a:pt x="3252" y="559"/>
                  </a:lnTo>
                  <a:lnTo>
                    <a:pt x="3246" y="570"/>
                  </a:lnTo>
                  <a:lnTo>
                    <a:pt x="3242" y="577"/>
                  </a:lnTo>
                  <a:lnTo>
                    <a:pt x="3236" y="571"/>
                  </a:lnTo>
                  <a:lnTo>
                    <a:pt x="3232" y="556"/>
                  </a:lnTo>
                  <a:lnTo>
                    <a:pt x="3225" y="559"/>
                  </a:lnTo>
                  <a:lnTo>
                    <a:pt x="3223" y="566"/>
                  </a:lnTo>
                  <a:lnTo>
                    <a:pt x="3208" y="559"/>
                  </a:lnTo>
                  <a:lnTo>
                    <a:pt x="3207" y="569"/>
                  </a:lnTo>
                  <a:lnTo>
                    <a:pt x="3220" y="588"/>
                  </a:lnTo>
                  <a:lnTo>
                    <a:pt x="3215" y="592"/>
                  </a:lnTo>
                  <a:lnTo>
                    <a:pt x="3215" y="596"/>
                  </a:lnTo>
                  <a:lnTo>
                    <a:pt x="3221" y="597"/>
                  </a:lnTo>
                  <a:lnTo>
                    <a:pt x="3221" y="605"/>
                  </a:lnTo>
                  <a:lnTo>
                    <a:pt x="3220" y="613"/>
                  </a:lnTo>
                  <a:lnTo>
                    <a:pt x="3239" y="604"/>
                  </a:lnTo>
                  <a:lnTo>
                    <a:pt x="3232" y="620"/>
                  </a:lnTo>
                  <a:lnTo>
                    <a:pt x="3230" y="637"/>
                  </a:lnTo>
                  <a:lnTo>
                    <a:pt x="3231" y="651"/>
                  </a:lnTo>
                  <a:lnTo>
                    <a:pt x="3257" y="688"/>
                  </a:lnTo>
                  <a:lnTo>
                    <a:pt x="3268" y="699"/>
                  </a:lnTo>
                  <a:lnTo>
                    <a:pt x="3275" y="711"/>
                  </a:lnTo>
                  <a:lnTo>
                    <a:pt x="3275" y="717"/>
                  </a:lnTo>
                  <a:lnTo>
                    <a:pt x="3271" y="723"/>
                  </a:lnTo>
                  <a:lnTo>
                    <a:pt x="3271" y="738"/>
                  </a:lnTo>
                  <a:lnTo>
                    <a:pt x="3274" y="748"/>
                  </a:lnTo>
                  <a:lnTo>
                    <a:pt x="3268" y="755"/>
                  </a:lnTo>
                  <a:lnTo>
                    <a:pt x="3268" y="764"/>
                  </a:lnTo>
                  <a:lnTo>
                    <a:pt x="3255" y="770"/>
                  </a:lnTo>
                  <a:lnTo>
                    <a:pt x="3248" y="776"/>
                  </a:lnTo>
                  <a:lnTo>
                    <a:pt x="3236" y="790"/>
                  </a:lnTo>
                  <a:lnTo>
                    <a:pt x="3235" y="798"/>
                  </a:lnTo>
                  <a:lnTo>
                    <a:pt x="3230" y="807"/>
                  </a:lnTo>
                  <a:lnTo>
                    <a:pt x="3202" y="835"/>
                  </a:lnTo>
                  <a:lnTo>
                    <a:pt x="3183" y="840"/>
                  </a:lnTo>
                  <a:lnTo>
                    <a:pt x="3180" y="851"/>
                  </a:lnTo>
                  <a:lnTo>
                    <a:pt x="3170" y="863"/>
                  </a:lnTo>
                  <a:lnTo>
                    <a:pt x="3162" y="863"/>
                  </a:lnTo>
                  <a:lnTo>
                    <a:pt x="3157" y="859"/>
                  </a:lnTo>
                  <a:lnTo>
                    <a:pt x="3155" y="851"/>
                  </a:lnTo>
                  <a:lnTo>
                    <a:pt x="3134" y="831"/>
                  </a:lnTo>
                  <a:lnTo>
                    <a:pt x="3126" y="819"/>
                  </a:lnTo>
                  <a:lnTo>
                    <a:pt x="3119" y="827"/>
                  </a:lnTo>
                  <a:lnTo>
                    <a:pt x="3121" y="836"/>
                  </a:lnTo>
                  <a:lnTo>
                    <a:pt x="3133" y="855"/>
                  </a:lnTo>
                  <a:lnTo>
                    <a:pt x="3134" y="868"/>
                  </a:lnTo>
                  <a:lnTo>
                    <a:pt x="3140" y="886"/>
                  </a:lnTo>
                  <a:lnTo>
                    <a:pt x="3140" y="892"/>
                  </a:lnTo>
                  <a:lnTo>
                    <a:pt x="3139" y="886"/>
                  </a:lnTo>
                  <a:lnTo>
                    <a:pt x="3128" y="884"/>
                  </a:lnTo>
                  <a:lnTo>
                    <a:pt x="3114" y="870"/>
                  </a:lnTo>
                  <a:lnTo>
                    <a:pt x="3106" y="866"/>
                  </a:lnTo>
                  <a:lnTo>
                    <a:pt x="3103" y="863"/>
                  </a:lnTo>
                  <a:lnTo>
                    <a:pt x="3100" y="863"/>
                  </a:lnTo>
                  <a:lnTo>
                    <a:pt x="3100" y="887"/>
                  </a:lnTo>
                  <a:lnTo>
                    <a:pt x="3084" y="881"/>
                  </a:lnTo>
                  <a:lnTo>
                    <a:pt x="3076" y="882"/>
                  </a:lnTo>
                  <a:lnTo>
                    <a:pt x="3065" y="874"/>
                  </a:lnTo>
                  <a:lnTo>
                    <a:pt x="3063" y="879"/>
                  </a:lnTo>
                  <a:lnTo>
                    <a:pt x="3053" y="836"/>
                  </a:lnTo>
                  <a:lnTo>
                    <a:pt x="3044" y="835"/>
                  </a:lnTo>
                  <a:lnTo>
                    <a:pt x="3026" y="849"/>
                  </a:lnTo>
                  <a:lnTo>
                    <a:pt x="3025" y="846"/>
                  </a:lnTo>
                  <a:lnTo>
                    <a:pt x="3017" y="847"/>
                  </a:lnTo>
                  <a:lnTo>
                    <a:pt x="2990" y="838"/>
                  </a:lnTo>
                  <a:lnTo>
                    <a:pt x="2979" y="847"/>
                  </a:lnTo>
                  <a:lnTo>
                    <a:pt x="2981" y="854"/>
                  </a:lnTo>
                  <a:lnTo>
                    <a:pt x="2977" y="856"/>
                  </a:lnTo>
                  <a:lnTo>
                    <a:pt x="2979" y="865"/>
                  </a:lnTo>
                  <a:lnTo>
                    <a:pt x="3003" y="877"/>
                  </a:lnTo>
                  <a:lnTo>
                    <a:pt x="3011" y="878"/>
                  </a:lnTo>
                  <a:lnTo>
                    <a:pt x="3017" y="887"/>
                  </a:lnTo>
                  <a:lnTo>
                    <a:pt x="3015" y="895"/>
                  </a:lnTo>
                  <a:lnTo>
                    <a:pt x="3015" y="905"/>
                  </a:lnTo>
                  <a:lnTo>
                    <a:pt x="3011" y="909"/>
                  </a:lnTo>
                  <a:lnTo>
                    <a:pt x="3011" y="915"/>
                  </a:lnTo>
                  <a:lnTo>
                    <a:pt x="3009" y="921"/>
                  </a:lnTo>
                  <a:lnTo>
                    <a:pt x="3001" y="927"/>
                  </a:lnTo>
                  <a:lnTo>
                    <a:pt x="2994" y="944"/>
                  </a:lnTo>
                  <a:lnTo>
                    <a:pt x="2988" y="953"/>
                  </a:lnTo>
                  <a:lnTo>
                    <a:pt x="2981" y="960"/>
                  </a:lnTo>
                  <a:lnTo>
                    <a:pt x="2978" y="968"/>
                  </a:lnTo>
                  <a:lnTo>
                    <a:pt x="2967" y="973"/>
                  </a:lnTo>
                  <a:lnTo>
                    <a:pt x="2960" y="991"/>
                  </a:lnTo>
                  <a:lnTo>
                    <a:pt x="2956" y="996"/>
                  </a:lnTo>
                  <a:lnTo>
                    <a:pt x="2946" y="999"/>
                  </a:lnTo>
                  <a:lnTo>
                    <a:pt x="2909" y="1002"/>
                  </a:lnTo>
                  <a:lnTo>
                    <a:pt x="2906" y="994"/>
                  </a:lnTo>
                  <a:lnTo>
                    <a:pt x="2900" y="984"/>
                  </a:lnTo>
                  <a:lnTo>
                    <a:pt x="2869" y="958"/>
                  </a:lnTo>
                  <a:lnTo>
                    <a:pt x="2869" y="956"/>
                  </a:lnTo>
                  <a:lnTo>
                    <a:pt x="2847" y="947"/>
                  </a:lnTo>
                  <a:lnTo>
                    <a:pt x="2826" y="930"/>
                  </a:lnTo>
                  <a:lnTo>
                    <a:pt x="2818" y="929"/>
                  </a:lnTo>
                  <a:lnTo>
                    <a:pt x="2810" y="932"/>
                  </a:lnTo>
                  <a:lnTo>
                    <a:pt x="2794" y="927"/>
                  </a:lnTo>
                  <a:lnTo>
                    <a:pt x="2789" y="940"/>
                  </a:lnTo>
                  <a:lnTo>
                    <a:pt x="2807" y="951"/>
                  </a:lnTo>
                  <a:lnTo>
                    <a:pt x="2822" y="967"/>
                  </a:lnTo>
                  <a:lnTo>
                    <a:pt x="2833" y="986"/>
                  </a:lnTo>
                  <a:lnTo>
                    <a:pt x="2850" y="1002"/>
                  </a:lnTo>
                  <a:lnTo>
                    <a:pt x="2879" y="1006"/>
                  </a:lnTo>
                  <a:lnTo>
                    <a:pt x="2903" y="1016"/>
                  </a:lnTo>
                  <a:lnTo>
                    <a:pt x="2912" y="1011"/>
                  </a:lnTo>
                  <a:lnTo>
                    <a:pt x="2936" y="1012"/>
                  </a:lnTo>
                  <a:lnTo>
                    <a:pt x="2961" y="1016"/>
                  </a:lnTo>
                  <a:lnTo>
                    <a:pt x="2962" y="1021"/>
                  </a:lnTo>
                  <a:lnTo>
                    <a:pt x="2968" y="1019"/>
                  </a:lnTo>
                  <a:lnTo>
                    <a:pt x="2965" y="1032"/>
                  </a:lnTo>
                  <a:lnTo>
                    <a:pt x="2960" y="1040"/>
                  </a:lnTo>
                  <a:lnTo>
                    <a:pt x="2960" y="1050"/>
                  </a:lnTo>
                  <a:lnTo>
                    <a:pt x="2950" y="1062"/>
                  </a:lnTo>
                  <a:lnTo>
                    <a:pt x="2946" y="1081"/>
                  </a:lnTo>
                  <a:lnTo>
                    <a:pt x="2939" y="1085"/>
                  </a:lnTo>
                  <a:lnTo>
                    <a:pt x="2931" y="1104"/>
                  </a:lnTo>
                  <a:lnTo>
                    <a:pt x="2918" y="1110"/>
                  </a:lnTo>
                  <a:lnTo>
                    <a:pt x="2918" y="1125"/>
                  </a:lnTo>
                  <a:lnTo>
                    <a:pt x="2913" y="1131"/>
                  </a:lnTo>
                  <a:lnTo>
                    <a:pt x="2903" y="1153"/>
                  </a:lnTo>
                  <a:lnTo>
                    <a:pt x="2900" y="1151"/>
                  </a:lnTo>
                  <a:lnTo>
                    <a:pt x="2888" y="1164"/>
                  </a:lnTo>
                  <a:lnTo>
                    <a:pt x="2871" y="1174"/>
                  </a:lnTo>
                  <a:lnTo>
                    <a:pt x="2850" y="1169"/>
                  </a:lnTo>
                  <a:lnTo>
                    <a:pt x="2847" y="1177"/>
                  </a:lnTo>
                  <a:lnTo>
                    <a:pt x="2827" y="1162"/>
                  </a:lnTo>
                  <a:lnTo>
                    <a:pt x="2826" y="1166"/>
                  </a:lnTo>
                  <a:lnTo>
                    <a:pt x="2826" y="1170"/>
                  </a:lnTo>
                  <a:lnTo>
                    <a:pt x="2820" y="1159"/>
                  </a:lnTo>
                  <a:lnTo>
                    <a:pt x="2816" y="1162"/>
                  </a:lnTo>
                  <a:lnTo>
                    <a:pt x="2809" y="1156"/>
                  </a:lnTo>
                  <a:lnTo>
                    <a:pt x="2804" y="1155"/>
                  </a:lnTo>
                  <a:lnTo>
                    <a:pt x="2806" y="1162"/>
                  </a:lnTo>
                  <a:lnTo>
                    <a:pt x="2806" y="1170"/>
                  </a:lnTo>
                  <a:lnTo>
                    <a:pt x="2809" y="1180"/>
                  </a:lnTo>
                  <a:lnTo>
                    <a:pt x="2809" y="1182"/>
                  </a:lnTo>
                  <a:lnTo>
                    <a:pt x="2804" y="1182"/>
                  </a:lnTo>
                  <a:lnTo>
                    <a:pt x="2796" y="1178"/>
                  </a:lnTo>
                  <a:lnTo>
                    <a:pt x="2795" y="1189"/>
                  </a:lnTo>
                  <a:lnTo>
                    <a:pt x="2800" y="1196"/>
                  </a:lnTo>
                  <a:lnTo>
                    <a:pt x="2796" y="1201"/>
                  </a:lnTo>
                  <a:lnTo>
                    <a:pt x="2793" y="1215"/>
                  </a:lnTo>
                  <a:lnTo>
                    <a:pt x="2788" y="1222"/>
                  </a:lnTo>
                  <a:lnTo>
                    <a:pt x="2780" y="1222"/>
                  </a:lnTo>
                  <a:lnTo>
                    <a:pt x="2778" y="1229"/>
                  </a:lnTo>
                  <a:lnTo>
                    <a:pt x="2773" y="1231"/>
                  </a:lnTo>
                  <a:lnTo>
                    <a:pt x="2767" y="1228"/>
                  </a:lnTo>
                  <a:lnTo>
                    <a:pt x="2763" y="1237"/>
                  </a:lnTo>
                  <a:lnTo>
                    <a:pt x="2758" y="1229"/>
                  </a:lnTo>
                  <a:lnTo>
                    <a:pt x="2752" y="1227"/>
                  </a:lnTo>
                  <a:lnTo>
                    <a:pt x="2746" y="1221"/>
                  </a:lnTo>
                  <a:lnTo>
                    <a:pt x="2734" y="1216"/>
                  </a:lnTo>
                  <a:lnTo>
                    <a:pt x="2721" y="1205"/>
                  </a:lnTo>
                  <a:lnTo>
                    <a:pt x="2716" y="1209"/>
                  </a:lnTo>
                  <a:lnTo>
                    <a:pt x="2714" y="1195"/>
                  </a:lnTo>
                  <a:lnTo>
                    <a:pt x="2707" y="1204"/>
                  </a:lnTo>
                  <a:lnTo>
                    <a:pt x="2697" y="1205"/>
                  </a:lnTo>
                  <a:lnTo>
                    <a:pt x="2692" y="1200"/>
                  </a:lnTo>
                  <a:lnTo>
                    <a:pt x="2688" y="1204"/>
                  </a:lnTo>
                  <a:lnTo>
                    <a:pt x="2678" y="1204"/>
                  </a:lnTo>
                  <a:lnTo>
                    <a:pt x="2658" y="1195"/>
                  </a:lnTo>
                  <a:lnTo>
                    <a:pt x="2654" y="1189"/>
                  </a:lnTo>
                  <a:lnTo>
                    <a:pt x="2608" y="1167"/>
                  </a:lnTo>
                  <a:lnTo>
                    <a:pt x="2606" y="1170"/>
                  </a:lnTo>
                  <a:lnTo>
                    <a:pt x="2600" y="1182"/>
                  </a:lnTo>
                  <a:lnTo>
                    <a:pt x="2602" y="1189"/>
                  </a:lnTo>
                  <a:lnTo>
                    <a:pt x="2611" y="1195"/>
                  </a:lnTo>
                  <a:lnTo>
                    <a:pt x="2618" y="1191"/>
                  </a:lnTo>
                  <a:lnTo>
                    <a:pt x="2617" y="1186"/>
                  </a:lnTo>
                  <a:lnTo>
                    <a:pt x="2617" y="1180"/>
                  </a:lnTo>
                  <a:lnTo>
                    <a:pt x="2626" y="1189"/>
                  </a:lnTo>
                  <a:lnTo>
                    <a:pt x="2642" y="1194"/>
                  </a:lnTo>
                  <a:lnTo>
                    <a:pt x="2654" y="1200"/>
                  </a:lnTo>
                  <a:lnTo>
                    <a:pt x="2656" y="1205"/>
                  </a:lnTo>
                  <a:lnTo>
                    <a:pt x="2656" y="1211"/>
                  </a:lnTo>
                  <a:lnTo>
                    <a:pt x="2662" y="1202"/>
                  </a:lnTo>
                  <a:lnTo>
                    <a:pt x="2682" y="1209"/>
                  </a:lnTo>
                  <a:lnTo>
                    <a:pt x="2683" y="1215"/>
                  </a:lnTo>
                  <a:lnTo>
                    <a:pt x="2676" y="1220"/>
                  </a:lnTo>
                  <a:lnTo>
                    <a:pt x="2672" y="1227"/>
                  </a:lnTo>
                  <a:lnTo>
                    <a:pt x="2678" y="1228"/>
                  </a:lnTo>
                  <a:lnTo>
                    <a:pt x="2682" y="1220"/>
                  </a:lnTo>
                  <a:lnTo>
                    <a:pt x="2689" y="1213"/>
                  </a:lnTo>
                  <a:lnTo>
                    <a:pt x="2701" y="1211"/>
                  </a:lnTo>
                  <a:lnTo>
                    <a:pt x="2709" y="1215"/>
                  </a:lnTo>
                  <a:lnTo>
                    <a:pt x="2712" y="1222"/>
                  </a:lnTo>
                  <a:lnTo>
                    <a:pt x="2724" y="1233"/>
                  </a:lnTo>
                  <a:lnTo>
                    <a:pt x="2737" y="1237"/>
                  </a:lnTo>
                  <a:lnTo>
                    <a:pt x="2740" y="1242"/>
                  </a:lnTo>
                  <a:lnTo>
                    <a:pt x="2748" y="1238"/>
                  </a:lnTo>
                  <a:lnTo>
                    <a:pt x="2751" y="1243"/>
                  </a:lnTo>
                  <a:lnTo>
                    <a:pt x="2750" y="1248"/>
                  </a:lnTo>
                  <a:lnTo>
                    <a:pt x="2758" y="1258"/>
                  </a:lnTo>
                  <a:lnTo>
                    <a:pt x="2759" y="1264"/>
                  </a:lnTo>
                  <a:lnTo>
                    <a:pt x="2764" y="1287"/>
                  </a:lnTo>
                  <a:lnTo>
                    <a:pt x="2763" y="1298"/>
                  </a:lnTo>
                  <a:lnTo>
                    <a:pt x="2761" y="1304"/>
                  </a:lnTo>
                  <a:lnTo>
                    <a:pt x="2756" y="1311"/>
                  </a:lnTo>
                  <a:lnTo>
                    <a:pt x="2734" y="1311"/>
                  </a:lnTo>
                  <a:lnTo>
                    <a:pt x="2726" y="1318"/>
                  </a:lnTo>
                  <a:lnTo>
                    <a:pt x="2719" y="1322"/>
                  </a:lnTo>
                  <a:lnTo>
                    <a:pt x="2708" y="1323"/>
                  </a:lnTo>
                  <a:lnTo>
                    <a:pt x="2685" y="1320"/>
                  </a:lnTo>
                  <a:lnTo>
                    <a:pt x="2676" y="1323"/>
                  </a:lnTo>
                  <a:lnTo>
                    <a:pt x="2665" y="1319"/>
                  </a:lnTo>
                  <a:lnTo>
                    <a:pt x="2661" y="1326"/>
                  </a:lnTo>
                  <a:lnTo>
                    <a:pt x="2670" y="1341"/>
                  </a:lnTo>
                  <a:lnTo>
                    <a:pt x="2686" y="1340"/>
                  </a:lnTo>
                  <a:lnTo>
                    <a:pt x="2688" y="1347"/>
                  </a:lnTo>
                  <a:lnTo>
                    <a:pt x="2676" y="1351"/>
                  </a:lnTo>
                  <a:lnTo>
                    <a:pt x="2667" y="1347"/>
                  </a:lnTo>
                  <a:lnTo>
                    <a:pt x="2655" y="1349"/>
                  </a:lnTo>
                  <a:lnTo>
                    <a:pt x="2651" y="1368"/>
                  </a:lnTo>
                  <a:lnTo>
                    <a:pt x="2651" y="1379"/>
                  </a:lnTo>
                  <a:lnTo>
                    <a:pt x="2656" y="1410"/>
                  </a:lnTo>
                  <a:lnTo>
                    <a:pt x="2639" y="1390"/>
                  </a:lnTo>
                  <a:lnTo>
                    <a:pt x="2633" y="1393"/>
                  </a:lnTo>
                  <a:lnTo>
                    <a:pt x="2634" y="1400"/>
                  </a:lnTo>
                  <a:lnTo>
                    <a:pt x="2626" y="1406"/>
                  </a:lnTo>
                  <a:lnTo>
                    <a:pt x="2626" y="1414"/>
                  </a:lnTo>
                  <a:lnTo>
                    <a:pt x="2622" y="1421"/>
                  </a:lnTo>
                  <a:lnTo>
                    <a:pt x="2621" y="1426"/>
                  </a:lnTo>
                  <a:lnTo>
                    <a:pt x="2605" y="1426"/>
                  </a:lnTo>
                  <a:lnTo>
                    <a:pt x="2608" y="1437"/>
                  </a:lnTo>
                  <a:lnTo>
                    <a:pt x="2613" y="1441"/>
                  </a:lnTo>
                  <a:lnTo>
                    <a:pt x="2603" y="1459"/>
                  </a:lnTo>
                  <a:lnTo>
                    <a:pt x="2581" y="1475"/>
                  </a:lnTo>
                  <a:lnTo>
                    <a:pt x="2575" y="1482"/>
                  </a:lnTo>
                  <a:lnTo>
                    <a:pt x="2551" y="1484"/>
                  </a:lnTo>
                  <a:lnTo>
                    <a:pt x="2546" y="1489"/>
                  </a:lnTo>
                  <a:lnTo>
                    <a:pt x="2568" y="1506"/>
                  </a:lnTo>
                  <a:lnTo>
                    <a:pt x="2568" y="1512"/>
                  </a:lnTo>
                  <a:lnTo>
                    <a:pt x="2565" y="1524"/>
                  </a:lnTo>
                  <a:lnTo>
                    <a:pt x="2563" y="1538"/>
                  </a:lnTo>
                  <a:lnTo>
                    <a:pt x="2560" y="1544"/>
                  </a:lnTo>
                  <a:lnTo>
                    <a:pt x="2549" y="1548"/>
                  </a:lnTo>
                  <a:lnTo>
                    <a:pt x="2551" y="1573"/>
                  </a:lnTo>
                  <a:lnTo>
                    <a:pt x="2547" y="1583"/>
                  </a:lnTo>
                  <a:lnTo>
                    <a:pt x="2540" y="1584"/>
                  </a:lnTo>
                  <a:lnTo>
                    <a:pt x="2537" y="1589"/>
                  </a:lnTo>
                  <a:lnTo>
                    <a:pt x="2541" y="1605"/>
                  </a:lnTo>
                  <a:lnTo>
                    <a:pt x="2538" y="1632"/>
                  </a:lnTo>
                  <a:lnTo>
                    <a:pt x="2537" y="1642"/>
                  </a:lnTo>
                  <a:lnTo>
                    <a:pt x="2533" y="1675"/>
                  </a:lnTo>
                  <a:lnTo>
                    <a:pt x="2533" y="1702"/>
                  </a:lnTo>
                  <a:lnTo>
                    <a:pt x="2535" y="1718"/>
                  </a:lnTo>
                  <a:lnTo>
                    <a:pt x="2535" y="1729"/>
                  </a:lnTo>
                  <a:lnTo>
                    <a:pt x="2525" y="1747"/>
                  </a:lnTo>
                  <a:lnTo>
                    <a:pt x="2533" y="1749"/>
                  </a:lnTo>
                  <a:lnTo>
                    <a:pt x="2537" y="1758"/>
                  </a:lnTo>
                  <a:lnTo>
                    <a:pt x="2545" y="1770"/>
                  </a:lnTo>
                  <a:lnTo>
                    <a:pt x="2551" y="1776"/>
                  </a:lnTo>
                  <a:lnTo>
                    <a:pt x="2552" y="1776"/>
                  </a:lnTo>
                  <a:lnTo>
                    <a:pt x="2558" y="1772"/>
                  </a:lnTo>
                  <a:lnTo>
                    <a:pt x="2559" y="1779"/>
                  </a:lnTo>
                  <a:lnTo>
                    <a:pt x="2560" y="1802"/>
                  </a:lnTo>
                  <a:lnTo>
                    <a:pt x="2564" y="1797"/>
                  </a:lnTo>
                  <a:lnTo>
                    <a:pt x="2564" y="1775"/>
                  </a:lnTo>
                  <a:lnTo>
                    <a:pt x="2568" y="1772"/>
                  </a:lnTo>
                  <a:lnTo>
                    <a:pt x="2596" y="1772"/>
                  </a:lnTo>
                  <a:lnTo>
                    <a:pt x="2601" y="1776"/>
                  </a:lnTo>
                  <a:lnTo>
                    <a:pt x="2608" y="1776"/>
                  </a:lnTo>
                  <a:lnTo>
                    <a:pt x="2613" y="1774"/>
                  </a:lnTo>
                  <a:lnTo>
                    <a:pt x="2622" y="1779"/>
                  </a:lnTo>
                  <a:lnTo>
                    <a:pt x="2624" y="1785"/>
                  </a:lnTo>
                  <a:lnTo>
                    <a:pt x="2628" y="1812"/>
                  </a:lnTo>
                  <a:lnTo>
                    <a:pt x="2646" y="1856"/>
                  </a:lnTo>
                  <a:lnTo>
                    <a:pt x="2646" y="1876"/>
                  </a:lnTo>
                  <a:lnTo>
                    <a:pt x="2648" y="1890"/>
                  </a:lnTo>
                  <a:lnTo>
                    <a:pt x="2660" y="1909"/>
                  </a:lnTo>
                  <a:lnTo>
                    <a:pt x="2662" y="1936"/>
                  </a:lnTo>
                  <a:lnTo>
                    <a:pt x="2661" y="1944"/>
                  </a:lnTo>
                  <a:lnTo>
                    <a:pt x="2658" y="1953"/>
                  </a:lnTo>
                  <a:lnTo>
                    <a:pt x="2650" y="1959"/>
                  </a:lnTo>
                  <a:lnTo>
                    <a:pt x="2644" y="1964"/>
                  </a:lnTo>
                  <a:lnTo>
                    <a:pt x="2645" y="1966"/>
                  </a:lnTo>
                  <a:lnTo>
                    <a:pt x="2666" y="1955"/>
                  </a:lnTo>
                  <a:lnTo>
                    <a:pt x="2666" y="1964"/>
                  </a:lnTo>
                  <a:lnTo>
                    <a:pt x="2670" y="1964"/>
                  </a:lnTo>
                  <a:lnTo>
                    <a:pt x="2686" y="1952"/>
                  </a:lnTo>
                  <a:lnTo>
                    <a:pt x="2734" y="1930"/>
                  </a:lnTo>
                  <a:lnTo>
                    <a:pt x="2756" y="1936"/>
                  </a:lnTo>
                  <a:lnTo>
                    <a:pt x="2762" y="1942"/>
                  </a:lnTo>
                  <a:lnTo>
                    <a:pt x="2774" y="1948"/>
                  </a:lnTo>
                  <a:lnTo>
                    <a:pt x="2779" y="1957"/>
                  </a:lnTo>
                  <a:lnTo>
                    <a:pt x="2796" y="1964"/>
                  </a:lnTo>
                  <a:lnTo>
                    <a:pt x="2821" y="1976"/>
                  </a:lnTo>
                  <a:lnTo>
                    <a:pt x="2842" y="1977"/>
                  </a:lnTo>
                  <a:lnTo>
                    <a:pt x="2847" y="1980"/>
                  </a:lnTo>
                  <a:lnTo>
                    <a:pt x="2885" y="2006"/>
                  </a:lnTo>
                  <a:lnTo>
                    <a:pt x="2900" y="2012"/>
                  </a:lnTo>
                  <a:lnTo>
                    <a:pt x="2920" y="2043"/>
                  </a:lnTo>
                  <a:lnTo>
                    <a:pt x="2924" y="2049"/>
                  </a:lnTo>
                  <a:lnTo>
                    <a:pt x="2923" y="2056"/>
                  </a:lnTo>
                  <a:lnTo>
                    <a:pt x="2929" y="2061"/>
                  </a:lnTo>
                  <a:lnTo>
                    <a:pt x="2934" y="2057"/>
                  </a:lnTo>
                  <a:lnTo>
                    <a:pt x="2939" y="2060"/>
                  </a:lnTo>
                  <a:lnTo>
                    <a:pt x="2943" y="2065"/>
                  </a:lnTo>
                  <a:lnTo>
                    <a:pt x="2950" y="2066"/>
                  </a:lnTo>
                  <a:lnTo>
                    <a:pt x="2958" y="2065"/>
                  </a:lnTo>
                  <a:lnTo>
                    <a:pt x="2966" y="2066"/>
                  </a:lnTo>
                  <a:lnTo>
                    <a:pt x="2978" y="2076"/>
                  </a:lnTo>
                  <a:lnTo>
                    <a:pt x="3020" y="2089"/>
                  </a:lnTo>
                  <a:lnTo>
                    <a:pt x="3032" y="2099"/>
                  </a:lnTo>
                  <a:lnTo>
                    <a:pt x="3035" y="2106"/>
                  </a:lnTo>
                  <a:lnTo>
                    <a:pt x="3051" y="2116"/>
                  </a:lnTo>
                  <a:lnTo>
                    <a:pt x="3052" y="2122"/>
                  </a:lnTo>
                  <a:lnTo>
                    <a:pt x="3046" y="2137"/>
                  </a:lnTo>
                  <a:lnTo>
                    <a:pt x="3042" y="2149"/>
                  </a:lnTo>
                  <a:lnTo>
                    <a:pt x="3033" y="2169"/>
                  </a:lnTo>
                  <a:lnTo>
                    <a:pt x="3046" y="2148"/>
                  </a:lnTo>
                  <a:lnTo>
                    <a:pt x="3051" y="2136"/>
                  </a:lnTo>
                  <a:lnTo>
                    <a:pt x="3056" y="2127"/>
                  </a:lnTo>
                  <a:lnTo>
                    <a:pt x="3112" y="2126"/>
                  </a:lnTo>
                  <a:lnTo>
                    <a:pt x="3139" y="2132"/>
                  </a:lnTo>
                  <a:lnTo>
                    <a:pt x="3160" y="2130"/>
                  </a:lnTo>
                  <a:lnTo>
                    <a:pt x="3166" y="2131"/>
                  </a:lnTo>
                  <a:lnTo>
                    <a:pt x="3171" y="2127"/>
                  </a:lnTo>
                  <a:lnTo>
                    <a:pt x="3182" y="2130"/>
                  </a:lnTo>
                  <a:lnTo>
                    <a:pt x="3185" y="2137"/>
                  </a:lnTo>
                  <a:lnTo>
                    <a:pt x="3193" y="2136"/>
                  </a:lnTo>
                  <a:lnTo>
                    <a:pt x="3203" y="2140"/>
                  </a:lnTo>
                  <a:lnTo>
                    <a:pt x="3210" y="2145"/>
                  </a:lnTo>
                  <a:lnTo>
                    <a:pt x="3216" y="2141"/>
                  </a:lnTo>
                  <a:lnTo>
                    <a:pt x="3221" y="2165"/>
                  </a:lnTo>
                  <a:lnTo>
                    <a:pt x="3219" y="2199"/>
                  </a:lnTo>
                  <a:lnTo>
                    <a:pt x="3214" y="2217"/>
                  </a:lnTo>
                  <a:lnTo>
                    <a:pt x="3213" y="2235"/>
                  </a:lnTo>
                  <a:lnTo>
                    <a:pt x="3219" y="2246"/>
                  </a:lnTo>
                  <a:lnTo>
                    <a:pt x="3221" y="2258"/>
                  </a:lnTo>
                  <a:lnTo>
                    <a:pt x="3221" y="2281"/>
                  </a:lnTo>
                  <a:lnTo>
                    <a:pt x="3225" y="2314"/>
                  </a:lnTo>
                  <a:lnTo>
                    <a:pt x="3219" y="2321"/>
                  </a:lnTo>
                  <a:lnTo>
                    <a:pt x="3219" y="2341"/>
                  </a:lnTo>
                  <a:lnTo>
                    <a:pt x="3223" y="2348"/>
                  </a:lnTo>
                  <a:lnTo>
                    <a:pt x="3228" y="2352"/>
                  </a:lnTo>
                  <a:lnTo>
                    <a:pt x="3230" y="2358"/>
                  </a:lnTo>
                  <a:lnTo>
                    <a:pt x="3239" y="2369"/>
                  </a:lnTo>
                  <a:lnTo>
                    <a:pt x="3247" y="2373"/>
                  </a:lnTo>
                  <a:lnTo>
                    <a:pt x="3255" y="2382"/>
                  </a:lnTo>
                  <a:lnTo>
                    <a:pt x="3259" y="2393"/>
                  </a:lnTo>
                  <a:lnTo>
                    <a:pt x="3267" y="2402"/>
                  </a:lnTo>
                  <a:lnTo>
                    <a:pt x="3267" y="2405"/>
                  </a:lnTo>
                  <a:lnTo>
                    <a:pt x="3253" y="2406"/>
                  </a:lnTo>
                  <a:lnTo>
                    <a:pt x="3234" y="2418"/>
                  </a:lnTo>
                  <a:lnTo>
                    <a:pt x="3229" y="2423"/>
                  </a:lnTo>
                  <a:lnTo>
                    <a:pt x="3229" y="2425"/>
                  </a:lnTo>
                  <a:lnTo>
                    <a:pt x="3262" y="2416"/>
                  </a:lnTo>
                  <a:lnTo>
                    <a:pt x="3272" y="2417"/>
                  </a:lnTo>
                  <a:lnTo>
                    <a:pt x="3279" y="2421"/>
                  </a:lnTo>
                  <a:lnTo>
                    <a:pt x="3307" y="2450"/>
                  </a:lnTo>
                  <a:lnTo>
                    <a:pt x="3312" y="2459"/>
                  </a:lnTo>
                  <a:lnTo>
                    <a:pt x="3317" y="2477"/>
                  </a:lnTo>
                  <a:lnTo>
                    <a:pt x="3314" y="2486"/>
                  </a:lnTo>
                  <a:lnTo>
                    <a:pt x="3289" y="2514"/>
                  </a:lnTo>
                  <a:lnTo>
                    <a:pt x="3314" y="2495"/>
                  </a:lnTo>
                  <a:lnTo>
                    <a:pt x="3318" y="2488"/>
                  </a:lnTo>
                  <a:lnTo>
                    <a:pt x="3323" y="2488"/>
                  </a:lnTo>
                  <a:lnTo>
                    <a:pt x="3337" y="2500"/>
                  </a:lnTo>
                  <a:lnTo>
                    <a:pt x="3344" y="2501"/>
                  </a:lnTo>
                  <a:lnTo>
                    <a:pt x="3359" y="2512"/>
                  </a:lnTo>
                  <a:lnTo>
                    <a:pt x="3363" y="2509"/>
                  </a:lnTo>
                  <a:lnTo>
                    <a:pt x="3360" y="2482"/>
                  </a:lnTo>
                  <a:lnTo>
                    <a:pt x="3363" y="2476"/>
                  </a:lnTo>
                  <a:lnTo>
                    <a:pt x="3370" y="2476"/>
                  </a:lnTo>
                  <a:lnTo>
                    <a:pt x="3370" y="2470"/>
                  </a:lnTo>
                  <a:lnTo>
                    <a:pt x="3371" y="2464"/>
                  </a:lnTo>
                  <a:lnTo>
                    <a:pt x="3379" y="2461"/>
                  </a:lnTo>
                  <a:lnTo>
                    <a:pt x="3386" y="2461"/>
                  </a:lnTo>
                  <a:lnTo>
                    <a:pt x="3386" y="2466"/>
                  </a:lnTo>
                  <a:lnTo>
                    <a:pt x="3399" y="2475"/>
                  </a:lnTo>
                  <a:lnTo>
                    <a:pt x="3402" y="2495"/>
                  </a:lnTo>
                  <a:lnTo>
                    <a:pt x="3408" y="2493"/>
                  </a:lnTo>
                  <a:lnTo>
                    <a:pt x="3415" y="2487"/>
                  </a:lnTo>
                  <a:lnTo>
                    <a:pt x="3415" y="2481"/>
                  </a:lnTo>
                  <a:lnTo>
                    <a:pt x="3419" y="2477"/>
                  </a:lnTo>
                  <a:lnTo>
                    <a:pt x="3420" y="2470"/>
                  </a:lnTo>
                  <a:lnTo>
                    <a:pt x="3412" y="2468"/>
                  </a:lnTo>
                  <a:lnTo>
                    <a:pt x="3401" y="2450"/>
                  </a:lnTo>
                  <a:lnTo>
                    <a:pt x="3399" y="2443"/>
                  </a:lnTo>
                  <a:lnTo>
                    <a:pt x="3412" y="2442"/>
                  </a:lnTo>
                  <a:lnTo>
                    <a:pt x="3412" y="2437"/>
                  </a:lnTo>
                  <a:lnTo>
                    <a:pt x="3420" y="2432"/>
                  </a:lnTo>
                  <a:lnTo>
                    <a:pt x="3424" y="2421"/>
                  </a:lnTo>
                  <a:lnTo>
                    <a:pt x="3429" y="2415"/>
                  </a:lnTo>
                  <a:lnTo>
                    <a:pt x="3435" y="2410"/>
                  </a:lnTo>
                  <a:lnTo>
                    <a:pt x="3454" y="2411"/>
                  </a:lnTo>
                  <a:lnTo>
                    <a:pt x="3460" y="2407"/>
                  </a:lnTo>
                  <a:lnTo>
                    <a:pt x="3460" y="2405"/>
                  </a:lnTo>
                  <a:lnTo>
                    <a:pt x="3444" y="2407"/>
                  </a:lnTo>
                  <a:lnTo>
                    <a:pt x="3436" y="2406"/>
                  </a:lnTo>
                  <a:lnTo>
                    <a:pt x="3429" y="2400"/>
                  </a:lnTo>
                  <a:lnTo>
                    <a:pt x="3427" y="2391"/>
                  </a:lnTo>
                  <a:lnTo>
                    <a:pt x="3424" y="2387"/>
                  </a:lnTo>
                  <a:lnTo>
                    <a:pt x="3417" y="2383"/>
                  </a:lnTo>
                  <a:lnTo>
                    <a:pt x="3411" y="2364"/>
                  </a:lnTo>
                  <a:lnTo>
                    <a:pt x="3414" y="2361"/>
                  </a:lnTo>
                  <a:lnTo>
                    <a:pt x="3415" y="2356"/>
                  </a:lnTo>
                  <a:lnTo>
                    <a:pt x="3411" y="2353"/>
                  </a:lnTo>
                  <a:lnTo>
                    <a:pt x="3407" y="2309"/>
                  </a:lnTo>
                  <a:lnTo>
                    <a:pt x="3404" y="2299"/>
                  </a:lnTo>
                  <a:lnTo>
                    <a:pt x="3403" y="2274"/>
                  </a:lnTo>
                  <a:lnTo>
                    <a:pt x="3404" y="2264"/>
                  </a:lnTo>
                  <a:lnTo>
                    <a:pt x="3402" y="2251"/>
                  </a:lnTo>
                  <a:lnTo>
                    <a:pt x="3399" y="2242"/>
                  </a:lnTo>
                  <a:lnTo>
                    <a:pt x="3391" y="2232"/>
                  </a:lnTo>
                  <a:lnTo>
                    <a:pt x="3379" y="2206"/>
                  </a:lnTo>
                  <a:lnTo>
                    <a:pt x="3374" y="2200"/>
                  </a:lnTo>
                  <a:lnTo>
                    <a:pt x="3366" y="2197"/>
                  </a:lnTo>
                  <a:lnTo>
                    <a:pt x="3361" y="2195"/>
                  </a:lnTo>
                  <a:lnTo>
                    <a:pt x="3380" y="2186"/>
                  </a:lnTo>
                  <a:lnTo>
                    <a:pt x="3407" y="2169"/>
                  </a:lnTo>
                  <a:lnTo>
                    <a:pt x="3422" y="2162"/>
                  </a:lnTo>
                  <a:lnTo>
                    <a:pt x="3449" y="2140"/>
                  </a:lnTo>
                  <a:lnTo>
                    <a:pt x="3461" y="2132"/>
                  </a:lnTo>
                  <a:lnTo>
                    <a:pt x="3476" y="2119"/>
                  </a:lnTo>
                  <a:lnTo>
                    <a:pt x="3489" y="2104"/>
                  </a:lnTo>
                  <a:lnTo>
                    <a:pt x="3476" y="2114"/>
                  </a:lnTo>
                  <a:lnTo>
                    <a:pt x="3492" y="2092"/>
                  </a:lnTo>
                  <a:lnTo>
                    <a:pt x="3513" y="2055"/>
                  </a:lnTo>
                  <a:lnTo>
                    <a:pt x="3519" y="2041"/>
                  </a:lnTo>
                  <a:lnTo>
                    <a:pt x="3524" y="2036"/>
                  </a:lnTo>
                  <a:lnTo>
                    <a:pt x="3532" y="2038"/>
                  </a:lnTo>
                  <a:lnTo>
                    <a:pt x="3541" y="2045"/>
                  </a:lnTo>
                  <a:lnTo>
                    <a:pt x="3551" y="2040"/>
                  </a:lnTo>
                  <a:lnTo>
                    <a:pt x="3554" y="2032"/>
                  </a:lnTo>
                  <a:lnTo>
                    <a:pt x="3548" y="2030"/>
                  </a:lnTo>
                  <a:lnTo>
                    <a:pt x="3543" y="2007"/>
                  </a:lnTo>
                  <a:lnTo>
                    <a:pt x="3540" y="2001"/>
                  </a:lnTo>
                  <a:lnTo>
                    <a:pt x="3531" y="2022"/>
                  </a:lnTo>
                  <a:lnTo>
                    <a:pt x="3527" y="2030"/>
                  </a:lnTo>
                  <a:lnTo>
                    <a:pt x="3525" y="2027"/>
                  </a:lnTo>
                  <a:lnTo>
                    <a:pt x="3524" y="2005"/>
                  </a:lnTo>
                  <a:lnTo>
                    <a:pt x="3521" y="1980"/>
                  </a:lnTo>
                  <a:lnTo>
                    <a:pt x="3517" y="1959"/>
                  </a:lnTo>
                  <a:lnTo>
                    <a:pt x="3514" y="1953"/>
                  </a:lnTo>
                  <a:lnTo>
                    <a:pt x="3511" y="1947"/>
                  </a:lnTo>
                  <a:lnTo>
                    <a:pt x="3510" y="1927"/>
                  </a:lnTo>
                  <a:lnTo>
                    <a:pt x="3500" y="1892"/>
                  </a:lnTo>
                  <a:lnTo>
                    <a:pt x="3492" y="1861"/>
                  </a:lnTo>
                  <a:lnTo>
                    <a:pt x="3490" y="1849"/>
                  </a:lnTo>
                  <a:lnTo>
                    <a:pt x="3483" y="1835"/>
                  </a:lnTo>
                  <a:lnTo>
                    <a:pt x="3483" y="1829"/>
                  </a:lnTo>
                  <a:lnTo>
                    <a:pt x="3482" y="1825"/>
                  </a:lnTo>
                  <a:lnTo>
                    <a:pt x="3472" y="1826"/>
                  </a:lnTo>
                  <a:lnTo>
                    <a:pt x="3454" y="1815"/>
                  </a:lnTo>
                  <a:lnTo>
                    <a:pt x="3449" y="1809"/>
                  </a:lnTo>
                  <a:lnTo>
                    <a:pt x="3428" y="1793"/>
                  </a:lnTo>
                  <a:lnTo>
                    <a:pt x="3413" y="1777"/>
                  </a:lnTo>
                  <a:lnTo>
                    <a:pt x="3411" y="1771"/>
                  </a:lnTo>
                  <a:lnTo>
                    <a:pt x="3414" y="1767"/>
                  </a:lnTo>
                  <a:lnTo>
                    <a:pt x="3412" y="1760"/>
                  </a:lnTo>
                  <a:lnTo>
                    <a:pt x="3411" y="1749"/>
                  </a:lnTo>
                  <a:lnTo>
                    <a:pt x="3413" y="1740"/>
                  </a:lnTo>
                  <a:lnTo>
                    <a:pt x="3419" y="1739"/>
                  </a:lnTo>
                  <a:lnTo>
                    <a:pt x="3433" y="1729"/>
                  </a:lnTo>
                  <a:lnTo>
                    <a:pt x="3451" y="1729"/>
                  </a:lnTo>
                  <a:lnTo>
                    <a:pt x="3455" y="1723"/>
                  </a:lnTo>
                  <a:lnTo>
                    <a:pt x="3471" y="1722"/>
                  </a:lnTo>
                  <a:lnTo>
                    <a:pt x="3471" y="1708"/>
                  </a:lnTo>
                  <a:lnTo>
                    <a:pt x="3465" y="1705"/>
                  </a:lnTo>
                  <a:lnTo>
                    <a:pt x="3465" y="1695"/>
                  </a:lnTo>
                  <a:lnTo>
                    <a:pt x="3470" y="1683"/>
                  </a:lnTo>
                  <a:lnTo>
                    <a:pt x="3483" y="1688"/>
                  </a:lnTo>
                  <a:lnTo>
                    <a:pt x="3487" y="1691"/>
                  </a:lnTo>
                  <a:lnTo>
                    <a:pt x="3508" y="1686"/>
                  </a:lnTo>
                  <a:lnTo>
                    <a:pt x="3492" y="1681"/>
                  </a:lnTo>
                  <a:lnTo>
                    <a:pt x="3487" y="1675"/>
                  </a:lnTo>
                  <a:lnTo>
                    <a:pt x="3487" y="1664"/>
                  </a:lnTo>
                  <a:lnTo>
                    <a:pt x="3489" y="1658"/>
                  </a:lnTo>
                  <a:lnTo>
                    <a:pt x="3493" y="1658"/>
                  </a:lnTo>
                  <a:lnTo>
                    <a:pt x="3500" y="1643"/>
                  </a:lnTo>
                  <a:lnTo>
                    <a:pt x="3493" y="1648"/>
                  </a:lnTo>
                  <a:lnTo>
                    <a:pt x="3471" y="1645"/>
                  </a:lnTo>
                  <a:lnTo>
                    <a:pt x="3471" y="1635"/>
                  </a:lnTo>
                  <a:lnTo>
                    <a:pt x="3476" y="1637"/>
                  </a:lnTo>
                  <a:lnTo>
                    <a:pt x="3482" y="1634"/>
                  </a:lnTo>
                  <a:lnTo>
                    <a:pt x="3483" y="1625"/>
                  </a:lnTo>
                  <a:lnTo>
                    <a:pt x="3477" y="1616"/>
                  </a:lnTo>
                  <a:lnTo>
                    <a:pt x="3476" y="1615"/>
                  </a:lnTo>
                  <a:lnTo>
                    <a:pt x="3467" y="1597"/>
                  </a:lnTo>
                  <a:lnTo>
                    <a:pt x="3472" y="1578"/>
                  </a:lnTo>
                  <a:lnTo>
                    <a:pt x="3466" y="1576"/>
                  </a:lnTo>
                  <a:lnTo>
                    <a:pt x="3465" y="1568"/>
                  </a:lnTo>
                  <a:lnTo>
                    <a:pt x="3483" y="1562"/>
                  </a:lnTo>
                  <a:lnTo>
                    <a:pt x="3483" y="1561"/>
                  </a:lnTo>
                  <a:lnTo>
                    <a:pt x="3473" y="1561"/>
                  </a:lnTo>
                  <a:lnTo>
                    <a:pt x="3468" y="1556"/>
                  </a:lnTo>
                  <a:lnTo>
                    <a:pt x="3460" y="1561"/>
                  </a:lnTo>
                  <a:lnTo>
                    <a:pt x="3452" y="1559"/>
                  </a:lnTo>
                  <a:lnTo>
                    <a:pt x="3445" y="1550"/>
                  </a:lnTo>
                  <a:lnTo>
                    <a:pt x="3445" y="1539"/>
                  </a:lnTo>
                  <a:lnTo>
                    <a:pt x="3456" y="1523"/>
                  </a:lnTo>
                  <a:lnTo>
                    <a:pt x="3461" y="1505"/>
                  </a:lnTo>
                  <a:lnTo>
                    <a:pt x="3467" y="1500"/>
                  </a:lnTo>
                  <a:lnTo>
                    <a:pt x="3467" y="1486"/>
                  </a:lnTo>
                  <a:lnTo>
                    <a:pt x="3471" y="1485"/>
                  </a:lnTo>
                  <a:lnTo>
                    <a:pt x="3476" y="1478"/>
                  </a:lnTo>
                  <a:lnTo>
                    <a:pt x="3476" y="1468"/>
                  </a:lnTo>
                  <a:lnTo>
                    <a:pt x="3483" y="1465"/>
                  </a:lnTo>
                  <a:lnTo>
                    <a:pt x="3485" y="1447"/>
                  </a:lnTo>
                  <a:lnTo>
                    <a:pt x="3481" y="1454"/>
                  </a:lnTo>
                  <a:lnTo>
                    <a:pt x="3472" y="1457"/>
                  </a:lnTo>
                  <a:lnTo>
                    <a:pt x="3466" y="1452"/>
                  </a:lnTo>
                  <a:lnTo>
                    <a:pt x="3458" y="1449"/>
                  </a:lnTo>
                  <a:lnTo>
                    <a:pt x="3449" y="1441"/>
                  </a:lnTo>
                  <a:lnTo>
                    <a:pt x="3447" y="1428"/>
                  </a:lnTo>
                  <a:lnTo>
                    <a:pt x="3442" y="1419"/>
                  </a:lnTo>
                  <a:lnTo>
                    <a:pt x="3441" y="1404"/>
                  </a:lnTo>
                  <a:lnTo>
                    <a:pt x="3441" y="1392"/>
                  </a:lnTo>
                  <a:lnTo>
                    <a:pt x="3442" y="1387"/>
                  </a:lnTo>
                  <a:lnTo>
                    <a:pt x="3454" y="1379"/>
                  </a:lnTo>
                  <a:lnTo>
                    <a:pt x="3466" y="1360"/>
                  </a:lnTo>
                  <a:lnTo>
                    <a:pt x="3474" y="1350"/>
                  </a:lnTo>
                  <a:lnTo>
                    <a:pt x="3481" y="1347"/>
                  </a:lnTo>
                  <a:lnTo>
                    <a:pt x="3481" y="1355"/>
                  </a:lnTo>
                  <a:lnTo>
                    <a:pt x="3490" y="1354"/>
                  </a:lnTo>
                  <a:lnTo>
                    <a:pt x="3516" y="1355"/>
                  </a:lnTo>
                  <a:lnTo>
                    <a:pt x="3547" y="1362"/>
                  </a:lnTo>
                  <a:lnTo>
                    <a:pt x="3552" y="1367"/>
                  </a:lnTo>
                  <a:lnTo>
                    <a:pt x="3553" y="1369"/>
                  </a:lnTo>
                  <a:lnTo>
                    <a:pt x="3562" y="1374"/>
                  </a:lnTo>
                  <a:lnTo>
                    <a:pt x="3579" y="1377"/>
                  </a:lnTo>
                  <a:lnTo>
                    <a:pt x="3586" y="1379"/>
                  </a:lnTo>
                  <a:lnTo>
                    <a:pt x="3583" y="1388"/>
                  </a:lnTo>
                  <a:lnTo>
                    <a:pt x="3585" y="1390"/>
                  </a:lnTo>
                  <a:lnTo>
                    <a:pt x="3596" y="1383"/>
                  </a:lnTo>
                  <a:lnTo>
                    <a:pt x="3612" y="1383"/>
                  </a:lnTo>
                  <a:lnTo>
                    <a:pt x="3616" y="1389"/>
                  </a:lnTo>
                  <a:lnTo>
                    <a:pt x="3613" y="1397"/>
                  </a:lnTo>
                  <a:lnTo>
                    <a:pt x="3633" y="1395"/>
                  </a:lnTo>
                  <a:lnTo>
                    <a:pt x="3630" y="1390"/>
                  </a:lnTo>
                  <a:lnTo>
                    <a:pt x="3637" y="1384"/>
                  </a:lnTo>
                  <a:lnTo>
                    <a:pt x="3670" y="1373"/>
                  </a:lnTo>
                  <a:lnTo>
                    <a:pt x="3682" y="1361"/>
                  </a:lnTo>
                  <a:lnTo>
                    <a:pt x="3715" y="1378"/>
                  </a:lnTo>
                  <a:lnTo>
                    <a:pt x="3724" y="1390"/>
                  </a:lnTo>
                  <a:lnTo>
                    <a:pt x="3739" y="1397"/>
                  </a:lnTo>
                  <a:lnTo>
                    <a:pt x="3748" y="1398"/>
                  </a:lnTo>
                  <a:lnTo>
                    <a:pt x="3751" y="1403"/>
                  </a:lnTo>
                  <a:lnTo>
                    <a:pt x="3752" y="1411"/>
                  </a:lnTo>
                  <a:lnTo>
                    <a:pt x="3740" y="1438"/>
                  </a:lnTo>
                  <a:lnTo>
                    <a:pt x="3743" y="1435"/>
                  </a:lnTo>
                  <a:lnTo>
                    <a:pt x="3751" y="1437"/>
                  </a:lnTo>
                  <a:lnTo>
                    <a:pt x="3753" y="1433"/>
                  </a:lnTo>
                  <a:lnTo>
                    <a:pt x="3753" y="1422"/>
                  </a:lnTo>
                  <a:lnTo>
                    <a:pt x="3759" y="1421"/>
                  </a:lnTo>
                  <a:lnTo>
                    <a:pt x="3769" y="1425"/>
                  </a:lnTo>
                  <a:lnTo>
                    <a:pt x="3769" y="1441"/>
                  </a:lnTo>
                  <a:lnTo>
                    <a:pt x="3775" y="1448"/>
                  </a:lnTo>
                  <a:lnTo>
                    <a:pt x="3778" y="1455"/>
                  </a:lnTo>
                  <a:lnTo>
                    <a:pt x="3770" y="1460"/>
                  </a:lnTo>
                  <a:lnTo>
                    <a:pt x="3772" y="1469"/>
                  </a:lnTo>
                  <a:lnTo>
                    <a:pt x="3782" y="1465"/>
                  </a:lnTo>
                  <a:lnTo>
                    <a:pt x="3784" y="1458"/>
                  </a:lnTo>
                  <a:lnTo>
                    <a:pt x="3793" y="1455"/>
                  </a:lnTo>
                  <a:lnTo>
                    <a:pt x="3801" y="1458"/>
                  </a:lnTo>
                  <a:lnTo>
                    <a:pt x="3807" y="1464"/>
                  </a:lnTo>
                  <a:lnTo>
                    <a:pt x="3802" y="1471"/>
                  </a:lnTo>
                  <a:lnTo>
                    <a:pt x="3798" y="1474"/>
                  </a:lnTo>
                  <a:lnTo>
                    <a:pt x="3791" y="1479"/>
                  </a:lnTo>
                  <a:lnTo>
                    <a:pt x="3791" y="1489"/>
                  </a:lnTo>
                  <a:lnTo>
                    <a:pt x="3794" y="1495"/>
                  </a:lnTo>
                  <a:lnTo>
                    <a:pt x="3799" y="1501"/>
                  </a:lnTo>
                  <a:lnTo>
                    <a:pt x="3807" y="1503"/>
                  </a:lnTo>
                  <a:lnTo>
                    <a:pt x="3805" y="1511"/>
                  </a:lnTo>
                  <a:lnTo>
                    <a:pt x="3806" y="1514"/>
                  </a:lnTo>
                  <a:lnTo>
                    <a:pt x="3823" y="1511"/>
                  </a:lnTo>
                  <a:lnTo>
                    <a:pt x="3834" y="1513"/>
                  </a:lnTo>
                  <a:lnTo>
                    <a:pt x="3837" y="1523"/>
                  </a:lnTo>
                  <a:lnTo>
                    <a:pt x="3843" y="1532"/>
                  </a:lnTo>
                  <a:lnTo>
                    <a:pt x="3849" y="1524"/>
                  </a:lnTo>
                  <a:lnTo>
                    <a:pt x="3864" y="1529"/>
                  </a:lnTo>
                  <a:lnTo>
                    <a:pt x="3877" y="1523"/>
                  </a:lnTo>
                  <a:lnTo>
                    <a:pt x="3882" y="1529"/>
                  </a:lnTo>
                  <a:lnTo>
                    <a:pt x="3884" y="1537"/>
                  </a:lnTo>
                  <a:lnTo>
                    <a:pt x="3884" y="1544"/>
                  </a:lnTo>
                  <a:lnTo>
                    <a:pt x="3888" y="1545"/>
                  </a:lnTo>
                  <a:lnTo>
                    <a:pt x="3908" y="1535"/>
                  </a:lnTo>
                  <a:lnTo>
                    <a:pt x="3907" y="1528"/>
                  </a:lnTo>
                  <a:lnTo>
                    <a:pt x="3914" y="1524"/>
                  </a:lnTo>
                  <a:lnTo>
                    <a:pt x="3925" y="1541"/>
                  </a:lnTo>
                  <a:lnTo>
                    <a:pt x="3926" y="1548"/>
                  </a:lnTo>
                  <a:lnTo>
                    <a:pt x="3925" y="1553"/>
                  </a:lnTo>
                  <a:lnTo>
                    <a:pt x="3920" y="1560"/>
                  </a:lnTo>
                  <a:lnTo>
                    <a:pt x="3912" y="1566"/>
                  </a:lnTo>
                  <a:lnTo>
                    <a:pt x="3912" y="1575"/>
                  </a:lnTo>
                  <a:lnTo>
                    <a:pt x="3909" y="1584"/>
                  </a:lnTo>
                  <a:lnTo>
                    <a:pt x="3912" y="1592"/>
                  </a:lnTo>
                  <a:lnTo>
                    <a:pt x="3911" y="1598"/>
                  </a:lnTo>
                  <a:lnTo>
                    <a:pt x="3915" y="1599"/>
                  </a:lnTo>
                  <a:lnTo>
                    <a:pt x="3918" y="1615"/>
                  </a:lnTo>
                  <a:lnTo>
                    <a:pt x="3926" y="1632"/>
                  </a:lnTo>
                  <a:lnTo>
                    <a:pt x="3913" y="1634"/>
                  </a:lnTo>
                  <a:lnTo>
                    <a:pt x="3912" y="1638"/>
                  </a:lnTo>
                  <a:lnTo>
                    <a:pt x="3908" y="1642"/>
                  </a:lnTo>
                  <a:lnTo>
                    <a:pt x="3896" y="1642"/>
                  </a:lnTo>
                  <a:lnTo>
                    <a:pt x="3887" y="1640"/>
                  </a:lnTo>
                  <a:lnTo>
                    <a:pt x="3869" y="1641"/>
                  </a:lnTo>
                  <a:lnTo>
                    <a:pt x="3853" y="1638"/>
                  </a:lnTo>
                  <a:lnTo>
                    <a:pt x="3842" y="1631"/>
                  </a:lnTo>
                  <a:lnTo>
                    <a:pt x="3831" y="1632"/>
                  </a:lnTo>
                  <a:lnTo>
                    <a:pt x="3826" y="1636"/>
                  </a:lnTo>
                  <a:lnTo>
                    <a:pt x="3845" y="1638"/>
                  </a:lnTo>
                  <a:lnTo>
                    <a:pt x="3863" y="1650"/>
                  </a:lnTo>
                  <a:lnTo>
                    <a:pt x="3899" y="1648"/>
                  </a:lnTo>
                  <a:lnTo>
                    <a:pt x="3912" y="1653"/>
                  </a:lnTo>
                  <a:lnTo>
                    <a:pt x="3924" y="1664"/>
                  </a:lnTo>
                  <a:lnTo>
                    <a:pt x="3926" y="1674"/>
                  </a:lnTo>
                  <a:lnTo>
                    <a:pt x="3924" y="1677"/>
                  </a:lnTo>
                  <a:lnTo>
                    <a:pt x="3926" y="1683"/>
                  </a:lnTo>
                  <a:lnTo>
                    <a:pt x="3913" y="1713"/>
                  </a:lnTo>
                  <a:lnTo>
                    <a:pt x="3915" y="1717"/>
                  </a:lnTo>
                  <a:lnTo>
                    <a:pt x="3931" y="1712"/>
                  </a:lnTo>
                  <a:lnTo>
                    <a:pt x="3938" y="1717"/>
                  </a:lnTo>
                  <a:lnTo>
                    <a:pt x="3935" y="1722"/>
                  </a:lnTo>
                  <a:lnTo>
                    <a:pt x="3923" y="1731"/>
                  </a:lnTo>
                  <a:lnTo>
                    <a:pt x="3924" y="1736"/>
                  </a:lnTo>
                  <a:lnTo>
                    <a:pt x="3934" y="1736"/>
                  </a:lnTo>
                  <a:lnTo>
                    <a:pt x="3938" y="1743"/>
                  </a:lnTo>
                  <a:lnTo>
                    <a:pt x="3938" y="1748"/>
                  </a:lnTo>
                  <a:lnTo>
                    <a:pt x="3935" y="1751"/>
                  </a:lnTo>
                  <a:lnTo>
                    <a:pt x="3931" y="1750"/>
                  </a:lnTo>
                  <a:lnTo>
                    <a:pt x="3930" y="1748"/>
                  </a:lnTo>
                  <a:lnTo>
                    <a:pt x="3924" y="1755"/>
                  </a:lnTo>
                  <a:lnTo>
                    <a:pt x="3912" y="1766"/>
                  </a:lnTo>
                  <a:lnTo>
                    <a:pt x="3909" y="1755"/>
                  </a:lnTo>
                  <a:lnTo>
                    <a:pt x="3903" y="1749"/>
                  </a:lnTo>
                  <a:lnTo>
                    <a:pt x="3893" y="1750"/>
                  </a:lnTo>
                  <a:lnTo>
                    <a:pt x="3899" y="1764"/>
                  </a:lnTo>
                  <a:lnTo>
                    <a:pt x="3899" y="1770"/>
                  </a:lnTo>
                  <a:lnTo>
                    <a:pt x="3879" y="1774"/>
                  </a:lnTo>
                  <a:lnTo>
                    <a:pt x="3885" y="1779"/>
                  </a:lnTo>
                  <a:lnTo>
                    <a:pt x="3895" y="1779"/>
                  </a:lnTo>
                  <a:lnTo>
                    <a:pt x="3901" y="1780"/>
                  </a:lnTo>
                  <a:lnTo>
                    <a:pt x="3907" y="1787"/>
                  </a:lnTo>
                  <a:lnTo>
                    <a:pt x="3924" y="1770"/>
                  </a:lnTo>
                  <a:lnTo>
                    <a:pt x="3931" y="1765"/>
                  </a:lnTo>
                  <a:lnTo>
                    <a:pt x="3945" y="1765"/>
                  </a:lnTo>
                  <a:lnTo>
                    <a:pt x="3956" y="1761"/>
                  </a:lnTo>
                  <a:lnTo>
                    <a:pt x="3969" y="1760"/>
                  </a:lnTo>
                  <a:lnTo>
                    <a:pt x="3979" y="1764"/>
                  </a:lnTo>
                  <a:lnTo>
                    <a:pt x="3985" y="1788"/>
                  </a:lnTo>
                  <a:lnTo>
                    <a:pt x="3990" y="1793"/>
                  </a:lnTo>
                  <a:lnTo>
                    <a:pt x="3992" y="1808"/>
                  </a:lnTo>
                  <a:lnTo>
                    <a:pt x="3987" y="1839"/>
                  </a:lnTo>
                  <a:lnTo>
                    <a:pt x="3972" y="1851"/>
                  </a:lnTo>
                  <a:lnTo>
                    <a:pt x="3934" y="1872"/>
                  </a:lnTo>
                  <a:lnTo>
                    <a:pt x="3966" y="1860"/>
                  </a:lnTo>
                  <a:lnTo>
                    <a:pt x="3987" y="1844"/>
                  </a:lnTo>
                  <a:lnTo>
                    <a:pt x="3994" y="1829"/>
                  </a:lnTo>
                  <a:lnTo>
                    <a:pt x="4000" y="1802"/>
                  </a:lnTo>
                  <a:lnTo>
                    <a:pt x="4008" y="1791"/>
                  </a:lnTo>
                  <a:lnTo>
                    <a:pt x="4008" y="1812"/>
                  </a:lnTo>
                  <a:lnTo>
                    <a:pt x="4005" y="1818"/>
                  </a:lnTo>
                  <a:lnTo>
                    <a:pt x="4015" y="1807"/>
                  </a:lnTo>
                  <a:lnTo>
                    <a:pt x="4017" y="1817"/>
                  </a:lnTo>
                  <a:lnTo>
                    <a:pt x="4015" y="1825"/>
                  </a:lnTo>
                  <a:lnTo>
                    <a:pt x="4016" y="1840"/>
                  </a:lnTo>
                  <a:lnTo>
                    <a:pt x="4019" y="1844"/>
                  </a:lnTo>
                  <a:lnTo>
                    <a:pt x="4026" y="1828"/>
                  </a:lnTo>
                  <a:lnTo>
                    <a:pt x="4055" y="1808"/>
                  </a:lnTo>
                  <a:lnTo>
                    <a:pt x="4078" y="1802"/>
                  </a:lnTo>
                  <a:lnTo>
                    <a:pt x="4079" y="1788"/>
                  </a:lnTo>
                  <a:lnTo>
                    <a:pt x="4085" y="1775"/>
                  </a:lnTo>
                  <a:lnTo>
                    <a:pt x="4091" y="1766"/>
                  </a:lnTo>
                  <a:lnTo>
                    <a:pt x="4100" y="1775"/>
                  </a:lnTo>
                  <a:lnTo>
                    <a:pt x="4112" y="1781"/>
                  </a:lnTo>
                  <a:lnTo>
                    <a:pt x="4116" y="1791"/>
                  </a:lnTo>
                  <a:lnTo>
                    <a:pt x="4111" y="1809"/>
                  </a:lnTo>
                  <a:lnTo>
                    <a:pt x="4114" y="1803"/>
                  </a:lnTo>
                  <a:lnTo>
                    <a:pt x="4123" y="1782"/>
                  </a:lnTo>
                  <a:lnTo>
                    <a:pt x="4116" y="1772"/>
                  </a:lnTo>
                  <a:lnTo>
                    <a:pt x="4110" y="1766"/>
                  </a:lnTo>
                  <a:lnTo>
                    <a:pt x="4106" y="1758"/>
                  </a:lnTo>
                  <a:lnTo>
                    <a:pt x="4116" y="1766"/>
                  </a:lnTo>
                  <a:lnTo>
                    <a:pt x="4122" y="1764"/>
                  </a:lnTo>
                  <a:lnTo>
                    <a:pt x="4127" y="1758"/>
                  </a:lnTo>
                  <a:lnTo>
                    <a:pt x="4123" y="1755"/>
                  </a:lnTo>
                  <a:lnTo>
                    <a:pt x="4124" y="1745"/>
                  </a:lnTo>
                  <a:lnTo>
                    <a:pt x="4133" y="1747"/>
                  </a:lnTo>
                  <a:lnTo>
                    <a:pt x="4135" y="1732"/>
                  </a:lnTo>
                  <a:lnTo>
                    <a:pt x="4130" y="1718"/>
                  </a:lnTo>
                  <a:lnTo>
                    <a:pt x="4137" y="1726"/>
                  </a:lnTo>
                  <a:lnTo>
                    <a:pt x="4141" y="1717"/>
                  </a:lnTo>
                  <a:lnTo>
                    <a:pt x="4149" y="1712"/>
                  </a:lnTo>
                  <a:lnTo>
                    <a:pt x="4149" y="1704"/>
                  </a:lnTo>
                  <a:lnTo>
                    <a:pt x="4157" y="1699"/>
                  </a:lnTo>
                  <a:lnTo>
                    <a:pt x="4150" y="1686"/>
                  </a:lnTo>
                  <a:lnTo>
                    <a:pt x="4143" y="1679"/>
                  </a:lnTo>
                  <a:lnTo>
                    <a:pt x="4138" y="1669"/>
                  </a:lnTo>
                  <a:lnTo>
                    <a:pt x="4143" y="1658"/>
                  </a:lnTo>
                  <a:lnTo>
                    <a:pt x="4157" y="1635"/>
                  </a:lnTo>
                  <a:lnTo>
                    <a:pt x="4165" y="1630"/>
                  </a:lnTo>
                  <a:lnTo>
                    <a:pt x="4172" y="1621"/>
                  </a:lnTo>
                  <a:lnTo>
                    <a:pt x="4172" y="1619"/>
                  </a:lnTo>
                  <a:lnTo>
                    <a:pt x="4177" y="1609"/>
                  </a:lnTo>
                  <a:lnTo>
                    <a:pt x="4186" y="1608"/>
                  </a:lnTo>
                  <a:lnTo>
                    <a:pt x="4196" y="1609"/>
                  </a:lnTo>
                  <a:lnTo>
                    <a:pt x="4198" y="1615"/>
                  </a:lnTo>
                  <a:lnTo>
                    <a:pt x="4194" y="1621"/>
                  </a:lnTo>
                  <a:lnTo>
                    <a:pt x="4202" y="1623"/>
                  </a:lnTo>
                  <a:lnTo>
                    <a:pt x="4200" y="1631"/>
                  </a:lnTo>
                  <a:lnTo>
                    <a:pt x="4203" y="1638"/>
                  </a:lnTo>
                  <a:lnTo>
                    <a:pt x="4203" y="1650"/>
                  </a:lnTo>
                  <a:lnTo>
                    <a:pt x="4198" y="1656"/>
                  </a:lnTo>
                  <a:lnTo>
                    <a:pt x="4207" y="1651"/>
                  </a:lnTo>
                  <a:lnTo>
                    <a:pt x="4211" y="1656"/>
                  </a:lnTo>
                  <a:lnTo>
                    <a:pt x="4211" y="1679"/>
                  </a:lnTo>
                  <a:lnTo>
                    <a:pt x="4223" y="1680"/>
                  </a:lnTo>
                  <a:lnTo>
                    <a:pt x="4218" y="1683"/>
                  </a:lnTo>
                  <a:lnTo>
                    <a:pt x="4219" y="1690"/>
                  </a:lnTo>
                  <a:lnTo>
                    <a:pt x="4229" y="1688"/>
                  </a:lnTo>
                  <a:lnTo>
                    <a:pt x="4239" y="1693"/>
                  </a:lnTo>
                  <a:lnTo>
                    <a:pt x="4234" y="1700"/>
                  </a:lnTo>
                  <a:lnTo>
                    <a:pt x="4226" y="1708"/>
                  </a:lnTo>
                  <a:lnTo>
                    <a:pt x="4237" y="1710"/>
                  </a:lnTo>
                  <a:lnTo>
                    <a:pt x="4240" y="1718"/>
                  </a:lnTo>
                  <a:lnTo>
                    <a:pt x="4243" y="1710"/>
                  </a:lnTo>
                  <a:lnTo>
                    <a:pt x="4248" y="1712"/>
                  </a:lnTo>
                  <a:lnTo>
                    <a:pt x="4248" y="1724"/>
                  </a:lnTo>
                  <a:lnTo>
                    <a:pt x="4254" y="1721"/>
                  </a:lnTo>
                  <a:lnTo>
                    <a:pt x="4259" y="1724"/>
                  </a:lnTo>
                  <a:lnTo>
                    <a:pt x="4258" y="1734"/>
                  </a:lnTo>
                  <a:lnTo>
                    <a:pt x="4247" y="1740"/>
                  </a:lnTo>
                  <a:lnTo>
                    <a:pt x="4226" y="1740"/>
                  </a:lnTo>
                  <a:lnTo>
                    <a:pt x="4214" y="1747"/>
                  </a:lnTo>
                  <a:lnTo>
                    <a:pt x="4211" y="1753"/>
                  </a:lnTo>
                  <a:lnTo>
                    <a:pt x="4221" y="1745"/>
                  </a:lnTo>
                  <a:lnTo>
                    <a:pt x="4226" y="1749"/>
                  </a:lnTo>
                  <a:lnTo>
                    <a:pt x="4234" y="1747"/>
                  </a:lnTo>
                  <a:lnTo>
                    <a:pt x="4250" y="1747"/>
                  </a:lnTo>
                  <a:lnTo>
                    <a:pt x="4266" y="1742"/>
                  </a:lnTo>
                  <a:lnTo>
                    <a:pt x="4269" y="1743"/>
                  </a:lnTo>
                  <a:lnTo>
                    <a:pt x="4266" y="1754"/>
                  </a:lnTo>
                  <a:lnTo>
                    <a:pt x="4268" y="1755"/>
                  </a:lnTo>
                  <a:lnTo>
                    <a:pt x="4268" y="1764"/>
                  </a:lnTo>
                  <a:lnTo>
                    <a:pt x="4266" y="1771"/>
                  </a:lnTo>
                  <a:lnTo>
                    <a:pt x="4270" y="1769"/>
                  </a:lnTo>
                  <a:lnTo>
                    <a:pt x="4283" y="1770"/>
                  </a:lnTo>
                  <a:lnTo>
                    <a:pt x="4280" y="1781"/>
                  </a:lnTo>
                  <a:lnTo>
                    <a:pt x="4282" y="1785"/>
                  </a:lnTo>
                  <a:lnTo>
                    <a:pt x="4289" y="1787"/>
                  </a:lnTo>
                  <a:lnTo>
                    <a:pt x="4286" y="1792"/>
                  </a:lnTo>
                  <a:lnTo>
                    <a:pt x="4278" y="1796"/>
                  </a:lnTo>
                  <a:lnTo>
                    <a:pt x="4264" y="1798"/>
                  </a:lnTo>
                  <a:lnTo>
                    <a:pt x="4257" y="1794"/>
                  </a:lnTo>
                  <a:lnTo>
                    <a:pt x="4251" y="1797"/>
                  </a:lnTo>
                  <a:lnTo>
                    <a:pt x="4251" y="1802"/>
                  </a:lnTo>
                  <a:lnTo>
                    <a:pt x="4256" y="1806"/>
                  </a:lnTo>
                  <a:lnTo>
                    <a:pt x="4266" y="1803"/>
                  </a:lnTo>
                  <a:lnTo>
                    <a:pt x="4284" y="1804"/>
                  </a:lnTo>
                  <a:lnTo>
                    <a:pt x="4301" y="1803"/>
                  </a:lnTo>
                  <a:lnTo>
                    <a:pt x="4304" y="1814"/>
                  </a:lnTo>
                  <a:lnTo>
                    <a:pt x="4297" y="1819"/>
                  </a:lnTo>
                  <a:lnTo>
                    <a:pt x="4294" y="1825"/>
                  </a:lnTo>
                  <a:lnTo>
                    <a:pt x="4299" y="1828"/>
                  </a:lnTo>
                  <a:lnTo>
                    <a:pt x="4293" y="1833"/>
                  </a:lnTo>
                  <a:lnTo>
                    <a:pt x="4280" y="1836"/>
                  </a:lnTo>
                  <a:lnTo>
                    <a:pt x="4269" y="1851"/>
                  </a:lnTo>
                  <a:lnTo>
                    <a:pt x="4278" y="1850"/>
                  </a:lnTo>
                  <a:lnTo>
                    <a:pt x="4286" y="1842"/>
                  </a:lnTo>
                  <a:lnTo>
                    <a:pt x="4296" y="1841"/>
                  </a:lnTo>
                  <a:lnTo>
                    <a:pt x="4305" y="1837"/>
                  </a:lnTo>
                  <a:lnTo>
                    <a:pt x="4315" y="1852"/>
                  </a:lnTo>
                  <a:lnTo>
                    <a:pt x="4310" y="1853"/>
                  </a:lnTo>
                  <a:lnTo>
                    <a:pt x="4304" y="1860"/>
                  </a:lnTo>
                  <a:lnTo>
                    <a:pt x="4304" y="1866"/>
                  </a:lnTo>
                  <a:lnTo>
                    <a:pt x="4315" y="1861"/>
                  </a:lnTo>
                  <a:lnTo>
                    <a:pt x="4322" y="1864"/>
                  </a:lnTo>
                  <a:lnTo>
                    <a:pt x="4322" y="1867"/>
                  </a:lnTo>
                  <a:lnTo>
                    <a:pt x="4331" y="1878"/>
                  </a:lnTo>
                  <a:lnTo>
                    <a:pt x="4339" y="1884"/>
                  </a:lnTo>
                  <a:lnTo>
                    <a:pt x="4342" y="1893"/>
                  </a:lnTo>
                  <a:lnTo>
                    <a:pt x="4323" y="1907"/>
                  </a:lnTo>
                  <a:lnTo>
                    <a:pt x="4312" y="1907"/>
                  </a:lnTo>
                  <a:lnTo>
                    <a:pt x="4312" y="1914"/>
                  </a:lnTo>
                  <a:lnTo>
                    <a:pt x="4339" y="1912"/>
                  </a:lnTo>
                  <a:lnTo>
                    <a:pt x="4347" y="1922"/>
                  </a:lnTo>
                  <a:lnTo>
                    <a:pt x="4342" y="1932"/>
                  </a:lnTo>
                  <a:lnTo>
                    <a:pt x="4364" y="1939"/>
                  </a:lnTo>
                  <a:lnTo>
                    <a:pt x="4368" y="1953"/>
                  </a:lnTo>
                  <a:lnTo>
                    <a:pt x="4358" y="1963"/>
                  </a:lnTo>
                  <a:lnTo>
                    <a:pt x="4347" y="1974"/>
                  </a:lnTo>
                  <a:lnTo>
                    <a:pt x="4350" y="1987"/>
                  </a:lnTo>
                  <a:lnTo>
                    <a:pt x="4343" y="1989"/>
                  </a:lnTo>
                  <a:lnTo>
                    <a:pt x="4315" y="1973"/>
                  </a:lnTo>
                  <a:lnTo>
                    <a:pt x="4312" y="1979"/>
                  </a:lnTo>
                  <a:lnTo>
                    <a:pt x="4326" y="1984"/>
                  </a:lnTo>
                  <a:lnTo>
                    <a:pt x="4326" y="1986"/>
                  </a:lnTo>
                  <a:lnTo>
                    <a:pt x="4295" y="1990"/>
                  </a:lnTo>
                  <a:lnTo>
                    <a:pt x="4286" y="1992"/>
                  </a:lnTo>
                  <a:lnTo>
                    <a:pt x="4302" y="1996"/>
                  </a:lnTo>
                  <a:lnTo>
                    <a:pt x="4334" y="1995"/>
                  </a:lnTo>
                  <a:lnTo>
                    <a:pt x="4348" y="1997"/>
                  </a:lnTo>
                  <a:lnTo>
                    <a:pt x="4350" y="2002"/>
                  </a:lnTo>
                  <a:lnTo>
                    <a:pt x="4342" y="2003"/>
                  </a:lnTo>
                  <a:lnTo>
                    <a:pt x="4334" y="2009"/>
                  </a:lnTo>
                  <a:lnTo>
                    <a:pt x="4336" y="2013"/>
                  </a:lnTo>
                  <a:lnTo>
                    <a:pt x="4350" y="2022"/>
                  </a:lnTo>
                  <a:lnTo>
                    <a:pt x="4352" y="2028"/>
                  </a:lnTo>
                  <a:lnTo>
                    <a:pt x="4342" y="2027"/>
                  </a:lnTo>
                  <a:lnTo>
                    <a:pt x="4338" y="2036"/>
                  </a:lnTo>
                  <a:lnTo>
                    <a:pt x="4371" y="2034"/>
                  </a:lnTo>
                  <a:lnTo>
                    <a:pt x="4375" y="2055"/>
                  </a:lnTo>
                  <a:lnTo>
                    <a:pt x="4379" y="2060"/>
                  </a:lnTo>
                  <a:lnTo>
                    <a:pt x="4374" y="2065"/>
                  </a:lnTo>
                  <a:lnTo>
                    <a:pt x="4403" y="2068"/>
                  </a:lnTo>
                  <a:lnTo>
                    <a:pt x="4411" y="2073"/>
                  </a:lnTo>
                  <a:lnTo>
                    <a:pt x="4412" y="2084"/>
                  </a:lnTo>
                  <a:lnTo>
                    <a:pt x="4418" y="2079"/>
                  </a:lnTo>
                  <a:lnTo>
                    <a:pt x="4428" y="2079"/>
                  </a:lnTo>
                  <a:lnTo>
                    <a:pt x="4428" y="2089"/>
                  </a:lnTo>
                  <a:lnTo>
                    <a:pt x="4424" y="2097"/>
                  </a:lnTo>
                  <a:lnTo>
                    <a:pt x="4429" y="2102"/>
                  </a:lnTo>
                  <a:lnTo>
                    <a:pt x="4431" y="2110"/>
                  </a:lnTo>
                  <a:lnTo>
                    <a:pt x="4420" y="2122"/>
                  </a:lnTo>
                  <a:lnTo>
                    <a:pt x="4420" y="2126"/>
                  </a:lnTo>
                  <a:lnTo>
                    <a:pt x="4433" y="2119"/>
                  </a:lnTo>
                  <a:lnTo>
                    <a:pt x="4447" y="2130"/>
                  </a:lnTo>
                  <a:lnTo>
                    <a:pt x="4452" y="2125"/>
                  </a:lnTo>
                  <a:lnTo>
                    <a:pt x="4462" y="2120"/>
                  </a:lnTo>
                  <a:lnTo>
                    <a:pt x="4463" y="2129"/>
                  </a:lnTo>
                  <a:lnTo>
                    <a:pt x="4473" y="2132"/>
                  </a:lnTo>
                  <a:lnTo>
                    <a:pt x="4461" y="2162"/>
                  </a:lnTo>
                  <a:lnTo>
                    <a:pt x="4469" y="2154"/>
                  </a:lnTo>
                  <a:lnTo>
                    <a:pt x="4481" y="2138"/>
                  </a:lnTo>
                  <a:lnTo>
                    <a:pt x="4490" y="2131"/>
                  </a:lnTo>
                  <a:lnTo>
                    <a:pt x="4489" y="2145"/>
                  </a:lnTo>
                  <a:lnTo>
                    <a:pt x="4493" y="2145"/>
                  </a:lnTo>
                  <a:lnTo>
                    <a:pt x="4499" y="2137"/>
                  </a:lnTo>
                  <a:lnTo>
                    <a:pt x="4501" y="2149"/>
                  </a:lnTo>
                  <a:lnTo>
                    <a:pt x="4504" y="2158"/>
                  </a:lnTo>
                  <a:lnTo>
                    <a:pt x="4510" y="2164"/>
                  </a:lnTo>
                  <a:lnTo>
                    <a:pt x="4522" y="2167"/>
                  </a:lnTo>
                  <a:lnTo>
                    <a:pt x="4536" y="2174"/>
                  </a:lnTo>
                  <a:lnTo>
                    <a:pt x="4543" y="2170"/>
                  </a:lnTo>
                  <a:lnTo>
                    <a:pt x="4542" y="2163"/>
                  </a:lnTo>
                  <a:lnTo>
                    <a:pt x="4552" y="2156"/>
                  </a:lnTo>
                  <a:lnTo>
                    <a:pt x="4559" y="2165"/>
                  </a:lnTo>
                  <a:lnTo>
                    <a:pt x="4557" y="2174"/>
                  </a:lnTo>
                  <a:lnTo>
                    <a:pt x="4568" y="2176"/>
                  </a:lnTo>
                  <a:lnTo>
                    <a:pt x="4575" y="2181"/>
                  </a:lnTo>
                  <a:lnTo>
                    <a:pt x="4581" y="2183"/>
                  </a:lnTo>
                  <a:lnTo>
                    <a:pt x="4586" y="2192"/>
                  </a:lnTo>
                  <a:lnTo>
                    <a:pt x="4581" y="2199"/>
                  </a:lnTo>
                  <a:lnTo>
                    <a:pt x="4581" y="2203"/>
                  </a:lnTo>
                  <a:lnTo>
                    <a:pt x="4580" y="2206"/>
                  </a:lnTo>
                  <a:lnTo>
                    <a:pt x="4571" y="2208"/>
                  </a:lnTo>
                  <a:lnTo>
                    <a:pt x="4565" y="2206"/>
                  </a:lnTo>
                  <a:lnTo>
                    <a:pt x="4558" y="2207"/>
                  </a:lnTo>
                  <a:lnTo>
                    <a:pt x="4544" y="2213"/>
                  </a:lnTo>
                  <a:lnTo>
                    <a:pt x="4539" y="2216"/>
                  </a:lnTo>
                  <a:lnTo>
                    <a:pt x="4539" y="2218"/>
                  </a:lnTo>
                  <a:lnTo>
                    <a:pt x="4524" y="2228"/>
                  </a:lnTo>
                  <a:lnTo>
                    <a:pt x="4494" y="2232"/>
                  </a:lnTo>
                  <a:lnTo>
                    <a:pt x="4477" y="2238"/>
                  </a:lnTo>
                  <a:lnTo>
                    <a:pt x="4469" y="2246"/>
                  </a:lnTo>
                  <a:lnTo>
                    <a:pt x="4482" y="2246"/>
                  </a:lnTo>
                  <a:lnTo>
                    <a:pt x="4495" y="2242"/>
                  </a:lnTo>
                  <a:lnTo>
                    <a:pt x="4510" y="2233"/>
                  </a:lnTo>
                  <a:lnTo>
                    <a:pt x="4515" y="2235"/>
                  </a:lnTo>
                  <a:lnTo>
                    <a:pt x="4482" y="2251"/>
                  </a:lnTo>
                  <a:lnTo>
                    <a:pt x="4467" y="2256"/>
                  </a:lnTo>
                  <a:lnTo>
                    <a:pt x="4452" y="2256"/>
                  </a:lnTo>
                  <a:lnTo>
                    <a:pt x="4436" y="2280"/>
                  </a:lnTo>
                  <a:lnTo>
                    <a:pt x="4424" y="2276"/>
                  </a:lnTo>
                  <a:lnTo>
                    <a:pt x="4413" y="2267"/>
                  </a:lnTo>
                  <a:lnTo>
                    <a:pt x="4399" y="2264"/>
                  </a:lnTo>
                  <a:lnTo>
                    <a:pt x="4386" y="2265"/>
                  </a:lnTo>
                  <a:lnTo>
                    <a:pt x="4387" y="2274"/>
                  </a:lnTo>
                  <a:lnTo>
                    <a:pt x="4404" y="2276"/>
                  </a:lnTo>
                  <a:lnTo>
                    <a:pt x="4419" y="2282"/>
                  </a:lnTo>
                  <a:lnTo>
                    <a:pt x="4430" y="2289"/>
                  </a:lnTo>
                  <a:lnTo>
                    <a:pt x="4426" y="2314"/>
                  </a:lnTo>
                  <a:lnTo>
                    <a:pt x="4438" y="2308"/>
                  </a:lnTo>
                  <a:lnTo>
                    <a:pt x="4451" y="2298"/>
                  </a:lnTo>
                  <a:lnTo>
                    <a:pt x="4456" y="2291"/>
                  </a:lnTo>
                  <a:lnTo>
                    <a:pt x="4468" y="2283"/>
                  </a:lnTo>
                  <a:lnTo>
                    <a:pt x="4479" y="2272"/>
                  </a:lnTo>
                  <a:lnTo>
                    <a:pt x="4496" y="2265"/>
                  </a:lnTo>
                  <a:lnTo>
                    <a:pt x="4506" y="2251"/>
                  </a:lnTo>
                  <a:lnTo>
                    <a:pt x="4519" y="2244"/>
                  </a:lnTo>
                  <a:lnTo>
                    <a:pt x="4547" y="2237"/>
                  </a:lnTo>
                  <a:lnTo>
                    <a:pt x="4563" y="2240"/>
                  </a:lnTo>
                  <a:lnTo>
                    <a:pt x="4569" y="2238"/>
                  </a:lnTo>
                  <a:lnTo>
                    <a:pt x="4560" y="2234"/>
                  </a:lnTo>
                  <a:lnTo>
                    <a:pt x="4546" y="2231"/>
                  </a:lnTo>
                  <a:lnTo>
                    <a:pt x="4530" y="2234"/>
                  </a:lnTo>
                  <a:lnTo>
                    <a:pt x="4538" y="2229"/>
                  </a:lnTo>
                  <a:lnTo>
                    <a:pt x="4555" y="2226"/>
                  </a:lnTo>
                  <a:lnTo>
                    <a:pt x="4582" y="2228"/>
                  </a:lnTo>
                  <a:lnTo>
                    <a:pt x="4594" y="2228"/>
                  </a:lnTo>
                  <a:lnTo>
                    <a:pt x="4596" y="2233"/>
                  </a:lnTo>
                  <a:lnTo>
                    <a:pt x="4595" y="2243"/>
                  </a:lnTo>
                  <a:lnTo>
                    <a:pt x="4597" y="2253"/>
                  </a:lnTo>
                  <a:lnTo>
                    <a:pt x="4598" y="2265"/>
                  </a:lnTo>
                  <a:lnTo>
                    <a:pt x="4591" y="2275"/>
                  </a:lnTo>
                  <a:lnTo>
                    <a:pt x="4590" y="2285"/>
                  </a:lnTo>
                  <a:lnTo>
                    <a:pt x="4592" y="2301"/>
                  </a:lnTo>
                  <a:lnTo>
                    <a:pt x="4595" y="2301"/>
                  </a:lnTo>
                  <a:lnTo>
                    <a:pt x="4607" y="2274"/>
                  </a:lnTo>
                  <a:lnTo>
                    <a:pt x="4616" y="2267"/>
                  </a:lnTo>
                  <a:lnTo>
                    <a:pt x="4629" y="2266"/>
                  </a:lnTo>
                  <a:lnTo>
                    <a:pt x="4637" y="2269"/>
                  </a:lnTo>
                  <a:lnTo>
                    <a:pt x="4633" y="2274"/>
                  </a:lnTo>
                  <a:lnTo>
                    <a:pt x="4667" y="2286"/>
                  </a:lnTo>
                  <a:lnTo>
                    <a:pt x="4668" y="2289"/>
                  </a:lnTo>
                  <a:lnTo>
                    <a:pt x="4662" y="2293"/>
                  </a:lnTo>
                  <a:lnTo>
                    <a:pt x="4668" y="2303"/>
                  </a:lnTo>
                  <a:lnTo>
                    <a:pt x="4675" y="2307"/>
                  </a:lnTo>
                  <a:lnTo>
                    <a:pt x="4676" y="2313"/>
                  </a:lnTo>
                  <a:lnTo>
                    <a:pt x="4680" y="2315"/>
                  </a:lnTo>
                  <a:lnTo>
                    <a:pt x="4680" y="2323"/>
                  </a:lnTo>
                  <a:lnTo>
                    <a:pt x="4675" y="2325"/>
                  </a:lnTo>
                  <a:lnTo>
                    <a:pt x="4670" y="2330"/>
                  </a:lnTo>
                  <a:lnTo>
                    <a:pt x="4648" y="2321"/>
                  </a:lnTo>
                  <a:lnTo>
                    <a:pt x="4655" y="2334"/>
                  </a:lnTo>
                  <a:lnTo>
                    <a:pt x="4660" y="2336"/>
                  </a:lnTo>
                  <a:lnTo>
                    <a:pt x="4668" y="2336"/>
                  </a:lnTo>
                  <a:lnTo>
                    <a:pt x="4672" y="2350"/>
                  </a:lnTo>
                  <a:lnTo>
                    <a:pt x="4668" y="2353"/>
                  </a:lnTo>
                  <a:lnTo>
                    <a:pt x="4668" y="2357"/>
                  </a:lnTo>
                  <a:lnTo>
                    <a:pt x="4677" y="2371"/>
                  </a:lnTo>
                  <a:lnTo>
                    <a:pt x="4677" y="2373"/>
                  </a:lnTo>
                  <a:lnTo>
                    <a:pt x="4667" y="2372"/>
                  </a:lnTo>
                  <a:lnTo>
                    <a:pt x="4664" y="2378"/>
                  </a:lnTo>
                  <a:lnTo>
                    <a:pt x="4681" y="2383"/>
                  </a:lnTo>
                  <a:lnTo>
                    <a:pt x="4686" y="2395"/>
                  </a:lnTo>
                  <a:lnTo>
                    <a:pt x="4671" y="2394"/>
                  </a:lnTo>
                  <a:lnTo>
                    <a:pt x="4664" y="2391"/>
                  </a:lnTo>
                  <a:lnTo>
                    <a:pt x="4668" y="2398"/>
                  </a:lnTo>
                  <a:close/>
                </a:path>
              </a:pathLst>
            </a:custGeom>
            <a:solidFill>
              <a:schemeClr val="accent3"/>
            </a:solidFill>
            <a:ln w="3175" cap="flat" cmpd="sng">
              <a:solidFill>
                <a:schemeClr val="tx2"/>
              </a:solidFill>
              <a:prstDash val="solid"/>
              <a:round/>
              <a:headEnd type="none" w="med" len="med"/>
              <a:tailEnd type="none" w="med" len="med"/>
            </a:ln>
            <a:effectLst/>
          </p:spPr>
          <p:txBody>
            <a:bodyPr/>
            <a:lstStyle/>
            <a:p>
              <a:endParaRPr lang="en-US" sz="1600" dirty="0"/>
            </a:p>
          </p:txBody>
        </p:sp>
      </p:grpSp>
      <p:grpSp>
        <p:nvGrpSpPr>
          <p:cNvPr id="89" name="Group 88"/>
          <p:cNvGrpSpPr/>
          <p:nvPr/>
        </p:nvGrpSpPr>
        <p:grpSpPr>
          <a:xfrm>
            <a:off x="914402" y="5413993"/>
            <a:ext cx="1942922" cy="604599"/>
            <a:chOff x="6445008" y="2911156"/>
            <a:chExt cx="2137213" cy="498794"/>
          </a:xfrm>
        </p:grpSpPr>
        <p:sp>
          <p:nvSpPr>
            <p:cNvPr id="90" name="Content Placeholder 2"/>
            <p:cNvSpPr txBox="1">
              <a:spLocks/>
            </p:cNvSpPr>
            <p:nvPr/>
          </p:nvSpPr>
          <p:spPr>
            <a:xfrm>
              <a:off x="6809002" y="291115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100" b="1" dirty="0" smtClean="0">
                  <a:solidFill>
                    <a:schemeClr val="bg1"/>
                  </a:solidFill>
                </a:rPr>
                <a:t>69% From Home</a:t>
              </a:r>
              <a:endParaRPr lang="en-US" sz="700" b="1" dirty="0" smtClean="0">
                <a:solidFill>
                  <a:schemeClr val="bg1"/>
                </a:solidFill>
              </a:endParaRPr>
            </a:p>
          </p:txBody>
        </p:sp>
        <p:sp>
          <p:nvSpPr>
            <p:cNvPr id="91" name="Content Placeholder 2"/>
            <p:cNvSpPr txBox="1">
              <a:spLocks/>
            </p:cNvSpPr>
            <p:nvPr/>
          </p:nvSpPr>
          <p:spPr>
            <a:xfrm>
              <a:off x="6819955" y="3097676"/>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solidFill>
                    <a:schemeClr val="bg1"/>
                  </a:solidFill>
                </a:rPr>
                <a:t>Lorem ipsum dolor sit amet, consectetur adipiscing elit. </a:t>
              </a:r>
            </a:p>
          </p:txBody>
        </p:sp>
        <p:sp>
          <p:nvSpPr>
            <p:cNvPr id="107" name="Freeform 12"/>
            <p:cNvSpPr>
              <a:spLocks/>
            </p:cNvSpPr>
            <p:nvPr/>
          </p:nvSpPr>
          <p:spPr bwMode="auto">
            <a:xfrm>
              <a:off x="6445008" y="2975412"/>
              <a:ext cx="362022" cy="240269"/>
            </a:xfrm>
            <a:custGeom>
              <a:avLst/>
              <a:gdLst>
                <a:gd name="T0" fmla="*/ 359 w 367"/>
                <a:gd name="T1" fmla="*/ 169 h 324"/>
                <a:gd name="T2" fmla="*/ 199 w 367"/>
                <a:gd name="T3" fmla="*/ 8 h 324"/>
                <a:gd name="T4" fmla="*/ 169 w 367"/>
                <a:gd name="T5" fmla="*/ 8 h 324"/>
                <a:gd name="T6" fmla="*/ 8 w 367"/>
                <a:gd name="T7" fmla="*/ 169 h 324"/>
                <a:gd name="T8" fmla="*/ 15 w 367"/>
                <a:gd name="T9" fmla="*/ 184 h 324"/>
                <a:gd name="T10" fmla="*/ 49 w 367"/>
                <a:gd name="T11" fmla="*/ 184 h 324"/>
                <a:gd name="T12" fmla="*/ 49 w 367"/>
                <a:gd name="T13" fmla="*/ 308 h 324"/>
                <a:gd name="T14" fmla="*/ 65 w 367"/>
                <a:gd name="T15" fmla="*/ 324 h 324"/>
                <a:gd name="T16" fmla="*/ 143 w 367"/>
                <a:gd name="T17" fmla="*/ 324 h 324"/>
                <a:gd name="T18" fmla="*/ 143 w 367"/>
                <a:gd name="T19" fmla="*/ 200 h 324"/>
                <a:gd name="T20" fmla="*/ 225 w 367"/>
                <a:gd name="T21" fmla="*/ 200 h 324"/>
                <a:gd name="T22" fmla="*/ 225 w 367"/>
                <a:gd name="T23" fmla="*/ 324 h 324"/>
                <a:gd name="T24" fmla="*/ 306 w 367"/>
                <a:gd name="T25" fmla="*/ 324 h 324"/>
                <a:gd name="T26" fmla="*/ 319 w 367"/>
                <a:gd name="T27" fmla="*/ 308 h 324"/>
                <a:gd name="T28" fmla="*/ 319 w 367"/>
                <a:gd name="T29" fmla="*/ 184 h 324"/>
                <a:gd name="T30" fmla="*/ 352 w 367"/>
                <a:gd name="T31" fmla="*/ 184 h 324"/>
                <a:gd name="T32" fmla="*/ 359 w 367"/>
                <a:gd name="T33" fmla="*/ 16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324">
                  <a:moveTo>
                    <a:pt x="359" y="169"/>
                  </a:moveTo>
                  <a:cubicBezTo>
                    <a:pt x="199" y="8"/>
                    <a:pt x="199" y="8"/>
                    <a:pt x="199" y="8"/>
                  </a:cubicBezTo>
                  <a:cubicBezTo>
                    <a:pt x="190" y="0"/>
                    <a:pt x="177" y="0"/>
                    <a:pt x="169" y="8"/>
                  </a:cubicBezTo>
                  <a:cubicBezTo>
                    <a:pt x="8" y="169"/>
                    <a:pt x="8" y="169"/>
                    <a:pt x="8" y="169"/>
                  </a:cubicBezTo>
                  <a:cubicBezTo>
                    <a:pt x="0" y="177"/>
                    <a:pt x="3" y="184"/>
                    <a:pt x="15" y="184"/>
                  </a:cubicBezTo>
                  <a:cubicBezTo>
                    <a:pt x="49" y="184"/>
                    <a:pt x="49" y="184"/>
                    <a:pt x="49" y="184"/>
                  </a:cubicBezTo>
                  <a:cubicBezTo>
                    <a:pt x="49" y="308"/>
                    <a:pt x="49" y="308"/>
                    <a:pt x="49" y="308"/>
                  </a:cubicBezTo>
                  <a:cubicBezTo>
                    <a:pt x="49" y="317"/>
                    <a:pt x="49" y="324"/>
                    <a:pt x="65" y="324"/>
                  </a:cubicBezTo>
                  <a:cubicBezTo>
                    <a:pt x="143" y="324"/>
                    <a:pt x="143" y="324"/>
                    <a:pt x="143" y="324"/>
                  </a:cubicBezTo>
                  <a:cubicBezTo>
                    <a:pt x="143" y="200"/>
                    <a:pt x="143" y="200"/>
                    <a:pt x="143" y="200"/>
                  </a:cubicBezTo>
                  <a:cubicBezTo>
                    <a:pt x="225" y="200"/>
                    <a:pt x="225" y="200"/>
                    <a:pt x="225" y="200"/>
                  </a:cubicBezTo>
                  <a:cubicBezTo>
                    <a:pt x="225" y="324"/>
                    <a:pt x="225" y="324"/>
                    <a:pt x="225" y="324"/>
                  </a:cubicBezTo>
                  <a:cubicBezTo>
                    <a:pt x="306" y="324"/>
                    <a:pt x="306" y="324"/>
                    <a:pt x="306" y="324"/>
                  </a:cubicBezTo>
                  <a:cubicBezTo>
                    <a:pt x="319" y="324"/>
                    <a:pt x="319" y="317"/>
                    <a:pt x="319" y="308"/>
                  </a:cubicBezTo>
                  <a:cubicBezTo>
                    <a:pt x="319" y="184"/>
                    <a:pt x="319" y="184"/>
                    <a:pt x="319" y="184"/>
                  </a:cubicBezTo>
                  <a:cubicBezTo>
                    <a:pt x="352" y="184"/>
                    <a:pt x="352" y="184"/>
                    <a:pt x="352" y="184"/>
                  </a:cubicBezTo>
                  <a:cubicBezTo>
                    <a:pt x="364" y="184"/>
                    <a:pt x="367" y="177"/>
                    <a:pt x="359" y="16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grpSp>
      <p:grpSp>
        <p:nvGrpSpPr>
          <p:cNvPr id="3" name="Group 2"/>
          <p:cNvGrpSpPr/>
          <p:nvPr/>
        </p:nvGrpSpPr>
        <p:grpSpPr>
          <a:xfrm>
            <a:off x="932577" y="3835401"/>
            <a:ext cx="1888639" cy="869487"/>
            <a:chOff x="932576" y="2876550"/>
            <a:chExt cx="1888639" cy="652115"/>
          </a:xfrm>
        </p:grpSpPr>
        <p:sp>
          <p:nvSpPr>
            <p:cNvPr id="143" name="Content Placeholder 2"/>
            <p:cNvSpPr txBox="1">
              <a:spLocks/>
            </p:cNvSpPr>
            <p:nvPr/>
          </p:nvSpPr>
          <p:spPr>
            <a:xfrm>
              <a:off x="932576" y="2876550"/>
              <a:ext cx="1888639" cy="28388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000" dirty="0" smtClean="0">
                  <a:solidFill>
                    <a:schemeClr val="accent3"/>
                  </a:solidFill>
                  <a:latin typeface="+mj-lt"/>
                </a:rPr>
                <a:t>North America</a:t>
              </a:r>
            </a:p>
          </p:txBody>
        </p:sp>
        <p:sp>
          <p:nvSpPr>
            <p:cNvPr id="117" name="Content Placeholder 2"/>
            <p:cNvSpPr txBox="1">
              <a:spLocks/>
            </p:cNvSpPr>
            <p:nvPr/>
          </p:nvSpPr>
          <p:spPr>
            <a:xfrm>
              <a:off x="950573" y="3186520"/>
              <a:ext cx="1825999" cy="3421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dirty="0" smtClean="0">
                  <a:solidFill>
                    <a:schemeClr val="bg1"/>
                  </a:solidFill>
                </a:rPr>
                <a:t>Lorem ipsum dolor sit amet, consectetur adipiscing.</a:t>
              </a:r>
              <a:endParaRPr lang="en-US" sz="1000" dirty="0">
                <a:solidFill>
                  <a:schemeClr val="bg1"/>
                </a:solidFill>
              </a:endParaRPr>
            </a:p>
          </p:txBody>
        </p:sp>
      </p:grpSp>
      <p:grpSp>
        <p:nvGrpSpPr>
          <p:cNvPr id="4" name="Group 3"/>
          <p:cNvGrpSpPr/>
          <p:nvPr/>
        </p:nvGrpSpPr>
        <p:grpSpPr>
          <a:xfrm>
            <a:off x="889791" y="4726496"/>
            <a:ext cx="2129634" cy="610705"/>
            <a:chOff x="996026" y="3544871"/>
            <a:chExt cx="1600025" cy="458029"/>
          </a:xfrm>
        </p:grpSpPr>
        <p:grpSp>
          <p:nvGrpSpPr>
            <p:cNvPr id="75" name="Group 74"/>
            <p:cNvGrpSpPr/>
            <p:nvPr/>
          </p:nvGrpSpPr>
          <p:grpSpPr>
            <a:xfrm>
              <a:off x="996026" y="3624902"/>
              <a:ext cx="1523678" cy="296359"/>
              <a:chOff x="4311374" y="1566366"/>
              <a:chExt cx="2453900" cy="477290"/>
            </a:xfrm>
          </p:grpSpPr>
          <p:grpSp>
            <p:nvGrpSpPr>
              <p:cNvPr id="76" name="Group 75"/>
              <p:cNvGrpSpPr/>
              <p:nvPr/>
            </p:nvGrpSpPr>
            <p:grpSpPr>
              <a:xfrm>
                <a:off x="4311374" y="1566366"/>
                <a:ext cx="1207783" cy="477290"/>
                <a:chOff x="4136766" y="1548236"/>
                <a:chExt cx="1207783" cy="477290"/>
              </a:xfrm>
            </p:grpSpPr>
            <p:grpSp>
              <p:nvGrpSpPr>
                <p:cNvPr id="83" name="Group 82"/>
                <p:cNvGrpSpPr/>
                <p:nvPr/>
              </p:nvGrpSpPr>
              <p:grpSpPr>
                <a:xfrm>
                  <a:off x="4136766" y="1548236"/>
                  <a:ext cx="477290" cy="477290"/>
                  <a:chOff x="4323557" y="1902669"/>
                  <a:chExt cx="477290" cy="477290"/>
                </a:xfrm>
              </p:grpSpPr>
              <p:sp>
                <p:nvSpPr>
                  <p:cNvPr id="85" name="Oval 84"/>
                  <p:cNvSpPr/>
                  <p:nvPr/>
                </p:nvSpPr>
                <p:spPr>
                  <a:xfrm>
                    <a:off x="4323557" y="1902669"/>
                    <a:ext cx="477290" cy="4772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grpSp>
                <p:nvGrpSpPr>
                  <p:cNvPr id="86" name="Group 85"/>
                  <p:cNvGrpSpPr/>
                  <p:nvPr/>
                </p:nvGrpSpPr>
                <p:grpSpPr>
                  <a:xfrm>
                    <a:off x="4493717" y="2003624"/>
                    <a:ext cx="136970" cy="287916"/>
                    <a:chOff x="6489762" y="1755581"/>
                    <a:chExt cx="85046" cy="216315"/>
                  </a:xfrm>
                  <a:solidFill>
                    <a:schemeClr val="bg1"/>
                  </a:solidFill>
                </p:grpSpPr>
                <p:sp>
                  <p:nvSpPr>
                    <p:cNvPr id="87" name="Freeform 12"/>
                    <p:cNvSpPr>
                      <a:spLocks/>
                    </p:cNvSpPr>
                    <p:nvPr/>
                  </p:nvSpPr>
                  <p:spPr bwMode="auto">
                    <a:xfrm>
                      <a:off x="6489762" y="1792558"/>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88" name="Oval 13"/>
                    <p:cNvSpPr>
                      <a:spLocks noChangeArrowheads="1"/>
                    </p:cNvSpPr>
                    <p:nvPr/>
                  </p:nvSpPr>
                  <p:spPr bwMode="auto">
                    <a:xfrm>
                      <a:off x="6515646" y="1755581"/>
                      <a:ext cx="33741" cy="33741"/>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grpSp>
            <p:sp>
              <p:nvSpPr>
                <p:cNvPr id="84" name="Content Placeholder 2"/>
                <p:cNvSpPr txBox="1">
                  <a:spLocks/>
                </p:cNvSpPr>
                <p:nvPr/>
              </p:nvSpPr>
              <p:spPr>
                <a:xfrm>
                  <a:off x="4566337"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bg1"/>
                      </a:solidFill>
                    </a:rPr>
                    <a:t>88%</a:t>
                  </a:r>
                  <a:endParaRPr lang="en-US" sz="1000" b="1" dirty="0" smtClean="0">
                    <a:solidFill>
                      <a:schemeClr val="bg1"/>
                    </a:solidFill>
                  </a:endParaRPr>
                </a:p>
              </p:txBody>
            </p:sp>
          </p:grpSp>
          <p:grpSp>
            <p:nvGrpSpPr>
              <p:cNvPr id="77" name="Group 76"/>
              <p:cNvGrpSpPr/>
              <p:nvPr/>
            </p:nvGrpSpPr>
            <p:grpSpPr>
              <a:xfrm>
                <a:off x="5540804" y="1566366"/>
                <a:ext cx="1224470" cy="477290"/>
                <a:chOff x="5344652" y="1548236"/>
                <a:chExt cx="1224470" cy="477290"/>
              </a:xfrm>
            </p:grpSpPr>
            <p:sp>
              <p:nvSpPr>
                <p:cNvPr id="78" name="Oval 77"/>
                <p:cNvSpPr/>
                <p:nvPr/>
              </p:nvSpPr>
              <p:spPr>
                <a:xfrm>
                  <a:off x="5344652" y="1548236"/>
                  <a:ext cx="477291" cy="4772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79" name="Content Placeholder 2"/>
                <p:cNvSpPr txBox="1">
                  <a:spLocks/>
                </p:cNvSpPr>
                <p:nvPr/>
              </p:nvSpPr>
              <p:spPr>
                <a:xfrm>
                  <a:off x="5790910"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a:solidFill>
                        <a:schemeClr val="bg1"/>
                      </a:solidFill>
                    </a:rPr>
                    <a:t>1</a:t>
                  </a:r>
                  <a:r>
                    <a:rPr lang="en-US" sz="1600" b="1" dirty="0" smtClean="0">
                      <a:solidFill>
                        <a:schemeClr val="bg1"/>
                      </a:solidFill>
                    </a:rPr>
                    <a:t>2%</a:t>
                  </a:r>
                  <a:endParaRPr lang="en-US" sz="1000" b="1" dirty="0" smtClean="0">
                    <a:solidFill>
                      <a:schemeClr val="bg1"/>
                    </a:solidFill>
                  </a:endParaRPr>
                </a:p>
              </p:txBody>
            </p:sp>
            <p:grpSp>
              <p:nvGrpSpPr>
                <p:cNvPr id="80" name="Group 79"/>
                <p:cNvGrpSpPr/>
                <p:nvPr/>
              </p:nvGrpSpPr>
              <p:grpSpPr>
                <a:xfrm>
                  <a:off x="5505006" y="1645174"/>
                  <a:ext cx="156586" cy="279095"/>
                  <a:chOff x="6999665" y="2485861"/>
                  <a:chExt cx="97227" cy="209688"/>
                </a:xfrm>
                <a:solidFill>
                  <a:schemeClr val="bg1"/>
                </a:solidFill>
              </p:grpSpPr>
              <p:sp>
                <p:nvSpPr>
                  <p:cNvPr id="81" name="Oval 80"/>
                  <p:cNvSpPr>
                    <a:spLocks noChangeArrowheads="1"/>
                  </p:cNvSpPr>
                  <p:nvPr/>
                </p:nvSpPr>
                <p:spPr bwMode="auto">
                  <a:xfrm>
                    <a:off x="7032445" y="2485861"/>
                    <a:ext cx="30916" cy="31812"/>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82" name="Freeform 7"/>
                  <p:cNvSpPr>
                    <a:spLocks/>
                  </p:cNvSpPr>
                  <p:nvPr/>
                </p:nvSpPr>
                <p:spPr bwMode="auto">
                  <a:xfrm>
                    <a:off x="6999665" y="2523945"/>
                    <a:ext cx="97227" cy="171604"/>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grpSp>
        </p:grpSp>
        <p:cxnSp>
          <p:nvCxnSpPr>
            <p:cNvPr id="118" name="Straight Connector 117"/>
            <p:cNvCxnSpPr/>
            <p:nvPr/>
          </p:nvCxnSpPr>
          <p:spPr>
            <a:xfrm>
              <a:off x="1028577" y="4002900"/>
              <a:ext cx="1567474" cy="0"/>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1028577" y="3544871"/>
              <a:ext cx="1567474" cy="0"/>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46" name="Group 145"/>
          <p:cNvGrpSpPr/>
          <p:nvPr/>
        </p:nvGrpSpPr>
        <p:grpSpPr>
          <a:xfrm>
            <a:off x="3581399" y="5413993"/>
            <a:ext cx="1952974" cy="604599"/>
            <a:chOff x="6433950" y="2911156"/>
            <a:chExt cx="2148271" cy="498794"/>
          </a:xfrm>
        </p:grpSpPr>
        <p:sp>
          <p:nvSpPr>
            <p:cNvPr id="150" name="Content Placeholder 2"/>
            <p:cNvSpPr txBox="1">
              <a:spLocks/>
            </p:cNvSpPr>
            <p:nvPr/>
          </p:nvSpPr>
          <p:spPr>
            <a:xfrm>
              <a:off x="6809002" y="291115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100" b="1" dirty="0" smtClean="0">
                  <a:solidFill>
                    <a:schemeClr val="bg1"/>
                  </a:solidFill>
                </a:rPr>
                <a:t>69% From Home</a:t>
              </a:r>
              <a:endParaRPr lang="en-US" sz="700" b="1" dirty="0" smtClean="0">
                <a:solidFill>
                  <a:schemeClr val="bg1"/>
                </a:solidFill>
              </a:endParaRPr>
            </a:p>
          </p:txBody>
        </p:sp>
        <p:sp>
          <p:nvSpPr>
            <p:cNvPr id="151" name="Content Placeholder 2"/>
            <p:cNvSpPr txBox="1">
              <a:spLocks/>
            </p:cNvSpPr>
            <p:nvPr/>
          </p:nvSpPr>
          <p:spPr>
            <a:xfrm>
              <a:off x="6819955" y="3097676"/>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solidFill>
                    <a:schemeClr val="bg1"/>
                  </a:solidFill>
                </a:rPr>
                <a:t>Lorem ipsum dolor sit amet, consectetur adipiscing elit. </a:t>
              </a:r>
            </a:p>
          </p:txBody>
        </p:sp>
        <p:sp>
          <p:nvSpPr>
            <p:cNvPr id="152" name="Freeform 12"/>
            <p:cNvSpPr>
              <a:spLocks/>
            </p:cNvSpPr>
            <p:nvPr/>
          </p:nvSpPr>
          <p:spPr bwMode="auto">
            <a:xfrm>
              <a:off x="6433950" y="2975412"/>
              <a:ext cx="362022" cy="240269"/>
            </a:xfrm>
            <a:custGeom>
              <a:avLst/>
              <a:gdLst>
                <a:gd name="T0" fmla="*/ 359 w 367"/>
                <a:gd name="T1" fmla="*/ 169 h 324"/>
                <a:gd name="T2" fmla="*/ 199 w 367"/>
                <a:gd name="T3" fmla="*/ 8 h 324"/>
                <a:gd name="T4" fmla="*/ 169 w 367"/>
                <a:gd name="T5" fmla="*/ 8 h 324"/>
                <a:gd name="T6" fmla="*/ 8 w 367"/>
                <a:gd name="T7" fmla="*/ 169 h 324"/>
                <a:gd name="T8" fmla="*/ 15 w 367"/>
                <a:gd name="T9" fmla="*/ 184 h 324"/>
                <a:gd name="T10" fmla="*/ 49 w 367"/>
                <a:gd name="T11" fmla="*/ 184 h 324"/>
                <a:gd name="T12" fmla="*/ 49 w 367"/>
                <a:gd name="T13" fmla="*/ 308 h 324"/>
                <a:gd name="T14" fmla="*/ 65 w 367"/>
                <a:gd name="T15" fmla="*/ 324 h 324"/>
                <a:gd name="T16" fmla="*/ 143 w 367"/>
                <a:gd name="T17" fmla="*/ 324 h 324"/>
                <a:gd name="T18" fmla="*/ 143 w 367"/>
                <a:gd name="T19" fmla="*/ 200 h 324"/>
                <a:gd name="T20" fmla="*/ 225 w 367"/>
                <a:gd name="T21" fmla="*/ 200 h 324"/>
                <a:gd name="T22" fmla="*/ 225 w 367"/>
                <a:gd name="T23" fmla="*/ 324 h 324"/>
                <a:gd name="T24" fmla="*/ 306 w 367"/>
                <a:gd name="T25" fmla="*/ 324 h 324"/>
                <a:gd name="T26" fmla="*/ 319 w 367"/>
                <a:gd name="T27" fmla="*/ 308 h 324"/>
                <a:gd name="T28" fmla="*/ 319 w 367"/>
                <a:gd name="T29" fmla="*/ 184 h 324"/>
                <a:gd name="T30" fmla="*/ 352 w 367"/>
                <a:gd name="T31" fmla="*/ 184 h 324"/>
                <a:gd name="T32" fmla="*/ 359 w 367"/>
                <a:gd name="T33" fmla="*/ 16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324">
                  <a:moveTo>
                    <a:pt x="359" y="169"/>
                  </a:moveTo>
                  <a:cubicBezTo>
                    <a:pt x="199" y="8"/>
                    <a:pt x="199" y="8"/>
                    <a:pt x="199" y="8"/>
                  </a:cubicBezTo>
                  <a:cubicBezTo>
                    <a:pt x="190" y="0"/>
                    <a:pt x="177" y="0"/>
                    <a:pt x="169" y="8"/>
                  </a:cubicBezTo>
                  <a:cubicBezTo>
                    <a:pt x="8" y="169"/>
                    <a:pt x="8" y="169"/>
                    <a:pt x="8" y="169"/>
                  </a:cubicBezTo>
                  <a:cubicBezTo>
                    <a:pt x="0" y="177"/>
                    <a:pt x="3" y="184"/>
                    <a:pt x="15" y="184"/>
                  </a:cubicBezTo>
                  <a:cubicBezTo>
                    <a:pt x="49" y="184"/>
                    <a:pt x="49" y="184"/>
                    <a:pt x="49" y="184"/>
                  </a:cubicBezTo>
                  <a:cubicBezTo>
                    <a:pt x="49" y="308"/>
                    <a:pt x="49" y="308"/>
                    <a:pt x="49" y="308"/>
                  </a:cubicBezTo>
                  <a:cubicBezTo>
                    <a:pt x="49" y="317"/>
                    <a:pt x="49" y="324"/>
                    <a:pt x="65" y="324"/>
                  </a:cubicBezTo>
                  <a:cubicBezTo>
                    <a:pt x="143" y="324"/>
                    <a:pt x="143" y="324"/>
                    <a:pt x="143" y="324"/>
                  </a:cubicBezTo>
                  <a:cubicBezTo>
                    <a:pt x="143" y="200"/>
                    <a:pt x="143" y="200"/>
                    <a:pt x="143" y="200"/>
                  </a:cubicBezTo>
                  <a:cubicBezTo>
                    <a:pt x="225" y="200"/>
                    <a:pt x="225" y="200"/>
                    <a:pt x="225" y="200"/>
                  </a:cubicBezTo>
                  <a:cubicBezTo>
                    <a:pt x="225" y="324"/>
                    <a:pt x="225" y="324"/>
                    <a:pt x="225" y="324"/>
                  </a:cubicBezTo>
                  <a:cubicBezTo>
                    <a:pt x="306" y="324"/>
                    <a:pt x="306" y="324"/>
                    <a:pt x="306" y="324"/>
                  </a:cubicBezTo>
                  <a:cubicBezTo>
                    <a:pt x="319" y="324"/>
                    <a:pt x="319" y="317"/>
                    <a:pt x="319" y="308"/>
                  </a:cubicBezTo>
                  <a:cubicBezTo>
                    <a:pt x="319" y="184"/>
                    <a:pt x="319" y="184"/>
                    <a:pt x="319" y="184"/>
                  </a:cubicBezTo>
                  <a:cubicBezTo>
                    <a:pt x="352" y="184"/>
                    <a:pt x="352" y="184"/>
                    <a:pt x="352" y="184"/>
                  </a:cubicBezTo>
                  <a:cubicBezTo>
                    <a:pt x="364" y="184"/>
                    <a:pt x="367" y="177"/>
                    <a:pt x="359" y="16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grpSp>
      <p:grpSp>
        <p:nvGrpSpPr>
          <p:cNvPr id="5" name="Group 4"/>
          <p:cNvGrpSpPr/>
          <p:nvPr/>
        </p:nvGrpSpPr>
        <p:grpSpPr>
          <a:xfrm>
            <a:off x="3609629" y="3835401"/>
            <a:ext cx="1888639" cy="869487"/>
            <a:chOff x="3609628" y="2876550"/>
            <a:chExt cx="1888639" cy="652115"/>
          </a:xfrm>
        </p:grpSpPr>
        <p:sp>
          <p:nvSpPr>
            <p:cNvPr id="144" name="Content Placeholder 2"/>
            <p:cNvSpPr txBox="1">
              <a:spLocks/>
            </p:cNvSpPr>
            <p:nvPr/>
          </p:nvSpPr>
          <p:spPr>
            <a:xfrm>
              <a:off x="3609628" y="2876550"/>
              <a:ext cx="1888639" cy="28388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000" dirty="0" smtClean="0">
                  <a:solidFill>
                    <a:schemeClr val="accent2"/>
                  </a:solidFill>
                  <a:latin typeface="+mj-lt"/>
                </a:rPr>
                <a:t>Central America</a:t>
              </a:r>
            </a:p>
          </p:txBody>
        </p:sp>
        <p:sp>
          <p:nvSpPr>
            <p:cNvPr id="147" name="Content Placeholder 2"/>
            <p:cNvSpPr txBox="1">
              <a:spLocks/>
            </p:cNvSpPr>
            <p:nvPr/>
          </p:nvSpPr>
          <p:spPr>
            <a:xfrm>
              <a:off x="3627625" y="3186520"/>
              <a:ext cx="1825999" cy="3421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dirty="0" smtClean="0">
                  <a:solidFill>
                    <a:schemeClr val="bg1"/>
                  </a:solidFill>
                </a:rPr>
                <a:t>Lorem ipsum dolor sit amet, consectetur adipiscing.</a:t>
              </a:r>
              <a:endParaRPr lang="en-US" sz="1000" dirty="0">
                <a:solidFill>
                  <a:schemeClr val="bg1"/>
                </a:solidFill>
              </a:endParaRPr>
            </a:p>
          </p:txBody>
        </p:sp>
      </p:grpSp>
      <p:grpSp>
        <p:nvGrpSpPr>
          <p:cNvPr id="6" name="Group 5"/>
          <p:cNvGrpSpPr/>
          <p:nvPr/>
        </p:nvGrpSpPr>
        <p:grpSpPr>
          <a:xfrm>
            <a:off x="3562350" y="4726496"/>
            <a:ext cx="2129634" cy="610705"/>
            <a:chOff x="3673078" y="3544871"/>
            <a:chExt cx="1600025" cy="458029"/>
          </a:xfrm>
        </p:grpSpPr>
        <p:grpSp>
          <p:nvGrpSpPr>
            <p:cNvPr id="145" name="Group 144"/>
            <p:cNvGrpSpPr/>
            <p:nvPr/>
          </p:nvGrpSpPr>
          <p:grpSpPr>
            <a:xfrm>
              <a:off x="3673078" y="3624902"/>
              <a:ext cx="1523678" cy="296359"/>
              <a:chOff x="4311374" y="1566366"/>
              <a:chExt cx="2453900" cy="477290"/>
            </a:xfrm>
          </p:grpSpPr>
          <p:grpSp>
            <p:nvGrpSpPr>
              <p:cNvPr id="153" name="Group 152"/>
              <p:cNvGrpSpPr/>
              <p:nvPr/>
            </p:nvGrpSpPr>
            <p:grpSpPr>
              <a:xfrm>
                <a:off x="4311374" y="1566366"/>
                <a:ext cx="1207783" cy="477290"/>
                <a:chOff x="4136766" y="1548236"/>
                <a:chExt cx="1207783" cy="477290"/>
              </a:xfrm>
            </p:grpSpPr>
            <p:grpSp>
              <p:nvGrpSpPr>
                <p:cNvPr id="160" name="Group 159"/>
                <p:cNvGrpSpPr/>
                <p:nvPr/>
              </p:nvGrpSpPr>
              <p:grpSpPr>
                <a:xfrm>
                  <a:off x="4136766" y="1548236"/>
                  <a:ext cx="477290" cy="477290"/>
                  <a:chOff x="4323557" y="1902669"/>
                  <a:chExt cx="477290" cy="477290"/>
                </a:xfrm>
              </p:grpSpPr>
              <p:sp>
                <p:nvSpPr>
                  <p:cNvPr id="162" name="Oval 161"/>
                  <p:cNvSpPr/>
                  <p:nvPr/>
                </p:nvSpPr>
                <p:spPr>
                  <a:xfrm>
                    <a:off x="4323557" y="1902669"/>
                    <a:ext cx="477290" cy="4772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grpSp>
                <p:nvGrpSpPr>
                  <p:cNvPr id="163" name="Group 162"/>
                  <p:cNvGrpSpPr/>
                  <p:nvPr/>
                </p:nvGrpSpPr>
                <p:grpSpPr>
                  <a:xfrm>
                    <a:off x="4493717" y="2003624"/>
                    <a:ext cx="136970" cy="287916"/>
                    <a:chOff x="6489762" y="1755581"/>
                    <a:chExt cx="85046" cy="216315"/>
                  </a:xfrm>
                  <a:solidFill>
                    <a:schemeClr val="bg1"/>
                  </a:solidFill>
                </p:grpSpPr>
                <p:sp>
                  <p:nvSpPr>
                    <p:cNvPr id="164" name="Freeform 12"/>
                    <p:cNvSpPr>
                      <a:spLocks/>
                    </p:cNvSpPr>
                    <p:nvPr/>
                  </p:nvSpPr>
                  <p:spPr bwMode="auto">
                    <a:xfrm>
                      <a:off x="6489762" y="1792558"/>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165" name="Oval 13"/>
                    <p:cNvSpPr>
                      <a:spLocks noChangeArrowheads="1"/>
                    </p:cNvSpPr>
                    <p:nvPr/>
                  </p:nvSpPr>
                  <p:spPr bwMode="auto">
                    <a:xfrm>
                      <a:off x="6515646" y="1755581"/>
                      <a:ext cx="33741" cy="33741"/>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grpSp>
            <p:sp>
              <p:nvSpPr>
                <p:cNvPr id="161" name="Content Placeholder 2"/>
                <p:cNvSpPr txBox="1">
                  <a:spLocks/>
                </p:cNvSpPr>
                <p:nvPr/>
              </p:nvSpPr>
              <p:spPr>
                <a:xfrm>
                  <a:off x="4566337"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bg1"/>
                      </a:solidFill>
                    </a:rPr>
                    <a:t>88%</a:t>
                  </a:r>
                  <a:endParaRPr lang="en-US" sz="1000" b="1" dirty="0" smtClean="0">
                    <a:solidFill>
                      <a:schemeClr val="bg1"/>
                    </a:solidFill>
                  </a:endParaRPr>
                </a:p>
              </p:txBody>
            </p:sp>
          </p:grpSp>
          <p:grpSp>
            <p:nvGrpSpPr>
              <p:cNvPr id="154" name="Group 153"/>
              <p:cNvGrpSpPr/>
              <p:nvPr/>
            </p:nvGrpSpPr>
            <p:grpSpPr>
              <a:xfrm>
                <a:off x="5540804" y="1566366"/>
                <a:ext cx="1224470" cy="477290"/>
                <a:chOff x="5344652" y="1548236"/>
                <a:chExt cx="1224470" cy="477290"/>
              </a:xfrm>
            </p:grpSpPr>
            <p:sp>
              <p:nvSpPr>
                <p:cNvPr id="155" name="Oval 154"/>
                <p:cNvSpPr/>
                <p:nvPr/>
              </p:nvSpPr>
              <p:spPr>
                <a:xfrm>
                  <a:off x="5344652" y="1548236"/>
                  <a:ext cx="477291" cy="4772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156" name="Content Placeholder 2"/>
                <p:cNvSpPr txBox="1">
                  <a:spLocks/>
                </p:cNvSpPr>
                <p:nvPr/>
              </p:nvSpPr>
              <p:spPr>
                <a:xfrm>
                  <a:off x="5790910"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a:solidFill>
                        <a:schemeClr val="bg1"/>
                      </a:solidFill>
                    </a:rPr>
                    <a:t>1</a:t>
                  </a:r>
                  <a:r>
                    <a:rPr lang="en-US" sz="1600" b="1" dirty="0" smtClean="0">
                      <a:solidFill>
                        <a:schemeClr val="bg1"/>
                      </a:solidFill>
                    </a:rPr>
                    <a:t>2%</a:t>
                  </a:r>
                  <a:endParaRPr lang="en-US" sz="1000" b="1" dirty="0" smtClean="0">
                    <a:solidFill>
                      <a:schemeClr val="bg1"/>
                    </a:solidFill>
                  </a:endParaRPr>
                </a:p>
              </p:txBody>
            </p:sp>
            <p:grpSp>
              <p:nvGrpSpPr>
                <p:cNvPr id="157" name="Group 156"/>
                <p:cNvGrpSpPr/>
                <p:nvPr/>
              </p:nvGrpSpPr>
              <p:grpSpPr>
                <a:xfrm>
                  <a:off x="5505006" y="1645174"/>
                  <a:ext cx="156586" cy="279095"/>
                  <a:chOff x="6999665" y="2485861"/>
                  <a:chExt cx="97227" cy="209688"/>
                </a:xfrm>
                <a:solidFill>
                  <a:schemeClr val="bg1"/>
                </a:solidFill>
              </p:grpSpPr>
              <p:sp>
                <p:nvSpPr>
                  <p:cNvPr id="158" name="Oval 157"/>
                  <p:cNvSpPr>
                    <a:spLocks noChangeArrowheads="1"/>
                  </p:cNvSpPr>
                  <p:nvPr/>
                </p:nvSpPr>
                <p:spPr bwMode="auto">
                  <a:xfrm>
                    <a:off x="7032445" y="2485861"/>
                    <a:ext cx="30916" cy="31812"/>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159" name="Freeform 7"/>
                  <p:cNvSpPr>
                    <a:spLocks/>
                  </p:cNvSpPr>
                  <p:nvPr/>
                </p:nvSpPr>
                <p:spPr bwMode="auto">
                  <a:xfrm>
                    <a:off x="6999665" y="2523945"/>
                    <a:ext cx="97227" cy="171604"/>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grpSp>
        </p:grpSp>
        <p:cxnSp>
          <p:nvCxnSpPr>
            <p:cNvPr id="148" name="Straight Connector 147"/>
            <p:cNvCxnSpPr/>
            <p:nvPr/>
          </p:nvCxnSpPr>
          <p:spPr>
            <a:xfrm>
              <a:off x="3705629" y="4002900"/>
              <a:ext cx="1567474" cy="0"/>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a:off x="3705629" y="3544871"/>
              <a:ext cx="1567474" cy="0"/>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p:nvGrpSpPr>
        <p:grpSpPr>
          <a:xfrm>
            <a:off x="6248400" y="5413993"/>
            <a:ext cx="1963026" cy="604599"/>
            <a:chOff x="6422893" y="2911156"/>
            <a:chExt cx="2159328" cy="498794"/>
          </a:xfrm>
        </p:grpSpPr>
        <p:sp>
          <p:nvSpPr>
            <p:cNvPr id="184" name="Content Placeholder 2"/>
            <p:cNvSpPr txBox="1">
              <a:spLocks/>
            </p:cNvSpPr>
            <p:nvPr/>
          </p:nvSpPr>
          <p:spPr>
            <a:xfrm>
              <a:off x="6809002" y="291115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100" b="1" dirty="0" smtClean="0">
                  <a:solidFill>
                    <a:schemeClr val="bg1"/>
                  </a:solidFill>
                </a:rPr>
                <a:t>69% From Home</a:t>
              </a:r>
              <a:endParaRPr lang="en-US" sz="700" b="1" dirty="0" smtClean="0">
                <a:solidFill>
                  <a:schemeClr val="bg1"/>
                </a:solidFill>
              </a:endParaRPr>
            </a:p>
          </p:txBody>
        </p:sp>
        <p:sp>
          <p:nvSpPr>
            <p:cNvPr id="185" name="Content Placeholder 2"/>
            <p:cNvSpPr txBox="1">
              <a:spLocks/>
            </p:cNvSpPr>
            <p:nvPr/>
          </p:nvSpPr>
          <p:spPr>
            <a:xfrm>
              <a:off x="6819955" y="3097676"/>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solidFill>
                    <a:schemeClr val="bg1"/>
                  </a:solidFill>
                </a:rPr>
                <a:t>Lorem ipsum dolor sit amet, consectetur adipiscing elit. </a:t>
              </a:r>
            </a:p>
          </p:txBody>
        </p:sp>
        <p:sp>
          <p:nvSpPr>
            <p:cNvPr id="186" name="Freeform 12"/>
            <p:cNvSpPr>
              <a:spLocks/>
            </p:cNvSpPr>
            <p:nvPr/>
          </p:nvSpPr>
          <p:spPr bwMode="auto">
            <a:xfrm>
              <a:off x="6422893" y="2975412"/>
              <a:ext cx="362022" cy="240269"/>
            </a:xfrm>
            <a:custGeom>
              <a:avLst/>
              <a:gdLst>
                <a:gd name="T0" fmla="*/ 359 w 367"/>
                <a:gd name="T1" fmla="*/ 169 h 324"/>
                <a:gd name="T2" fmla="*/ 199 w 367"/>
                <a:gd name="T3" fmla="*/ 8 h 324"/>
                <a:gd name="T4" fmla="*/ 169 w 367"/>
                <a:gd name="T5" fmla="*/ 8 h 324"/>
                <a:gd name="T6" fmla="*/ 8 w 367"/>
                <a:gd name="T7" fmla="*/ 169 h 324"/>
                <a:gd name="T8" fmla="*/ 15 w 367"/>
                <a:gd name="T9" fmla="*/ 184 h 324"/>
                <a:gd name="T10" fmla="*/ 49 w 367"/>
                <a:gd name="T11" fmla="*/ 184 h 324"/>
                <a:gd name="T12" fmla="*/ 49 w 367"/>
                <a:gd name="T13" fmla="*/ 308 h 324"/>
                <a:gd name="T14" fmla="*/ 65 w 367"/>
                <a:gd name="T15" fmla="*/ 324 h 324"/>
                <a:gd name="T16" fmla="*/ 143 w 367"/>
                <a:gd name="T17" fmla="*/ 324 h 324"/>
                <a:gd name="T18" fmla="*/ 143 w 367"/>
                <a:gd name="T19" fmla="*/ 200 h 324"/>
                <a:gd name="T20" fmla="*/ 225 w 367"/>
                <a:gd name="T21" fmla="*/ 200 h 324"/>
                <a:gd name="T22" fmla="*/ 225 w 367"/>
                <a:gd name="T23" fmla="*/ 324 h 324"/>
                <a:gd name="T24" fmla="*/ 306 w 367"/>
                <a:gd name="T25" fmla="*/ 324 h 324"/>
                <a:gd name="T26" fmla="*/ 319 w 367"/>
                <a:gd name="T27" fmla="*/ 308 h 324"/>
                <a:gd name="T28" fmla="*/ 319 w 367"/>
                <a:gd name="T29" fmla="*/ 184 h 324"/>
                <a:gd name="T30" fmla="*/ 352 w 367"/>
                <a:gd name="T31" fmla="*/ 184 h 324"/>
                <a:gd name="T32" fmla="*/ 359 w 367"/>
                <a:gd name="T33" fmla="*/ 16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324">
                  <a:moveTo>
                    <a:pt x="359" y="169"/>
                  </a:moveTo>
                  <a:cubicBezTo>
                    <a:pt x="199" y="8"/>
                    <a:pt x="199" y="8"/>
                    <a:pt x="199" y="8"/>
                  </a:cubicBezTo>
                  <a:cubicBezTo>
                    <a:pt x="190" y="0"/>
                    <a:pt x="177" y="0"/>
                    <a:pt x="169" y="8"/>
                  </a:cubicBezTo>
                  <a:cubicBezTo>
                    <a:pt x="8" y="169"/>
                    <a:pt x="8" y="169"/>
                    <a:pt x="8" y="169"/>
                  </a:cubicBezTo>
                  <a:cubicBezTo>
                    <a:pt x="0" y="177"/>
                    <a:pt x="3" y="184"/>
                    <a:pt x="15" y="184"/>
                  </a:cubicBezTo>
                  <a:cubicBezTo>
                    <a:pt x="49" y="184"/>
                    <a:pt x="49" y="184"/>
                    <a:pt x="49" y="184"/>
                  </a:cubicBezTo>
                  <a:cubicBezTo>
                    <a:pt x="49" y="308"/>
                    <a:pt x="49" y="308"/>
                    <a:pt x="49" y="308"/>
                  </a:cubicBezTo>
                  <a:cubicBezTo>
                    <a:pt x="49" y="317"/>
                    <a:pt x="49" y="324"/>
                    <a:pt x="65" y="324"/>
                  </a:cubicBezTo>
                  <a:cubicBezTo>
                    <a:pt x="143" y="324"/>
                    <a:pt x="143" y="324"/>
                    <a:pt x="143" y="324"/>
                  </a:cubicBezTo>
                  <a:cubicBezTo>
                    <a:pt x="143" y="200"/>
                    <a:pt x="143" y="200"/>
                    <a:pt x="143" y="200"/>
                  </a:cubicBezTo>
                  <a:cubicBezTo>
                    <a:pt x="225" y="200"/>
                    <a:pt x="225" y="200"/>
                    <a:pt x="225" y="200"/>
                  </a:cubicBezTo>
                  <a:cubicBezTo>
                    <a:pt x="225" y="324"/>
                    <a:pt x="225" y="324"/>
                    <a:pt x="225" y="324"/>
                  </a:cubicBezTo>
                  <a:cubicBezTo>
                    <a:pt x="306" y="324"/>
                    <a:pt x="306" y="324"/>
                    <a:pt x="306" y="324"/>
                  </a:cubicBezTo>
                  <a:cubicBezTo>
                    <a:pt x="319" y="324"/>
                    <a:pt x="319" y="317"/>
                    <a:pt x="319" y="308"/>
                  </a:cubicBezTo>
                  <a:cubicBezTo>
                    <a:pt x="319" y="184"/>
                    <a:pt x="319" y="184"/>
                    <a:pt x="319" y="184"/>
                  </a:cubicBezTo>
                  <a:cubicBezTo>
                    <a:pt x="352" y="184"/>
                    <a:pt x="352" y="184"/>
                    <a:pt x="352" y="184"/>
                  </a:cubicBezTo>
                  <a:cubicBezTo>
                    <a:pt x="364" y="184"/>
                    <a:pt x="367" y="177"/>
                    <a:pt x="359" y="16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600" dirty="0">
                <a:solidFill>
                  <a:schemeClr val="bg1"/>
                </a:solidFill>
              </a:endParaRPr>
            </a:p>
          </p:txBody>
        </p:sp>
      </p:grpSp>
      <p:grpSp>
        <p:nvGrpSpPr>
          <p:cNvPr id="7" name="Group 6"/>
          <p:cNvGrpSpPr/>
          <p:nvPr/>
        </p:nvGrpSpPr>
        <p:grpSpPr>
          <a:xfrm>
            <a:off x="6286680" y="3835401"/>
            <a:ext cx="1888639" cy="869487"/>
            <a:chOff x="6286679" y="2876550"/>
            <a:chExt cx="1888639" cy="652115"/>
          </a:xfrm>
        </p:grpSpPr>
        <p:sp>
          <p:nvSpPr>
            <p:cNvPr id="178" name="Content Placeholder 2"/>
            <p:cNvSpPr txBox="1">
              <a:spLocks/>
            </p:cNvSpPr>
            <p:nvPr/>
          </p:nvSpPr>
          <p:spPr>
            <a:xfrm>
              <a:off x="6286679" y="2876550"/>
              <a:ext cx="1888639" cy="28388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000" dirty="0" smtClean="0">
                  <a:solidFill>
                    <a:schemeClr val="accent1"/>
                  </a:solidFill>
                  <a:latin typeface="+mj-lt"/>
                </a:rPr>
                <a:t>South America</a:t>
              </a:r>
            </a:p>
          </p:txBody>
        </p:sp>
        <p:sp>
          <p:nvSpPr>
            <p:cNvPr id="181" name="Content Placeholder 2"/>
            <p:cNvSpPr txBox="1">
              <a:spLocks/>
            </p:cNvSpPr>
            <p:nvPr/>
          </p:nvSpPr>
          <p:spPr>
            <a:xfrm>
              <a:off x="6304676" y="3186520"/>
              <a:ext cx="1825999" cy="34214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000" dirty="0" smtClean="0">
                  <a:solidFill>
                    <a:schemeClr val="bg1"/>
                  </a:solidFill>
                </a:rPr>
                <a:t>Lorem ipsum dolor sit amet, consectetur adipiscing.</a:t>
              </a:r>
              <a:endParaRPr lang="en-US" sz="1000" dirty="0">
                <a:solidFill>
                  <a:schemeClr val="bg1"/>
                </a:solidFill>
              </a:endParaRPr>
            </a:p>
          </p:txBody>
        </p:sp>
      </p:grpSp>
      <p:grpSp>
        <p:nvGrpSpPr>
          <p:cNvPr id="11" name="Group 10"/>
          <p:cNvGrpSpPr/>
          <p:nvPr/>
        </p:nvGrpSpPr>
        <p:grpSpPr>
          <a:xfrm>
            <a:off x="6210300" y="4726496"/>
            <a:ext cx="2129634" cy="610705"/>
            <a:chOff x="6350129" y="3544871"/>
            <a:chExt cx="1600025" cy="458029"/>
          </a:xfrm>
        </p:grpSpPr>
        <p:grpSp>
          <p:nvGrpSpPr>
            <p:cNvPr id="179" name="Group 178"/>
            <p:cNvGrpSpPr/>
            <p:nvPr/>
          </p:nvGrpSpPr>
          <p:grpSpPr>
            <a:xfrm>
              <a:off x="6350129" y="3624902"/>
              <a:ext cx="1523678" cy="296359"/>
              <a:chOff x="4311374" y="1566366"/>
              <a:chExt cx="2453900" cy="477290"/>
            </a:xfrm>
          </p:grpSpPr>
          <p:grpSp>
            <p:nvGrpSpPr>
              <p:cNvPr id="187" name="Group 186"/>
              <p:cNvGrpSpPr/>
              <p:nvPr/>
            </p:nvGrpSpPr>
            <p:grpSpPr>
              <a:xfrm>
                <a:off x="4311374" y="1566366"/>
                <a:ext cx="1207783" cy="477290"/>
                <a:chOff x="4136766" y="1548236"/>
                <a:chExt cx="1207783" cy="477290"/>
              </a:xfrm>
            </p:grpSpPr>
            <p:grpSp>
              <p:nvGrpSpPr>
                <p:cNvPr id="194" name="Group 193"/>
                <p:cNvGrpSpPr/>
                <p:nvPr/>
              </p:nvGrpSpPr>
              <p:grpSpPr>
                <a:xfrm>
                  <a:off x="4136766" y="1548236"/>
                  <a:ext cx="477290" cy="477290"/>
                  <a:chOff x="4323557" y="1902669"/>
                  <a:chExt cx="477290" cy="477290"/>
                </a:xfrm>
              </p:grpSpPr>
              <p:sp>
                <p:nvSpPr>
                  <p:cNvPr id="196" name="Oval 195"/>
                  <p:cNvSpPr/>
                  <p:nvPr/>
                </p:nvSpPr>
                <p:spPr>
                  <a:xfrm>
                    <a:off x="4323557" y="1902669"/>
                    <a:ext cx="477290" cy="4772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grpSp>
                <p:nvGrpSpPr>
                  <p:cNvPr id="197" name="Group 196"/>
                  <p:cNvGrpSpPr/>
                  <p:nvPr/>
                </p:nvGrpSpPr>
                <p:grpSpPr>
                  <a:xfrm>
                    <a:off x="4493717" y="2003624"/>
                    <a:ext cx="136970" cy="287916"/>
                    <a:chOff x="6489762" y="1755581"/>
                    <a:chExt cx="85046" cy="216315"/>
                  </a:xfrm>
                  <a:solidFill>
                    <a:schemeClr val="bg1"/>
                  </a:solidFill>
                </p:grpSpPr>
                <p:sp>
                  <p:nvSpPr>
                    <p:cNvPr id="198" name="Freeform 12"/>
                    <p:cNvSpPr>
                      <a:spLocks/>
                    </p:cNvSpPr>
                    <p:nvPr/>
                  </p:nvSpPr>
                  <p:spPr bwMode="auto">
                    <a:xfrm>
                      <a:off x="6489762" y="1792558"/>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199" name="Oval 13"/>
                    <p:cNvSpPr>
                      <a:spLocks noChangeArrowheads="1"/>
                    </p:cNvSpPr>
                    <p:nvPr/>
                  </p:nvSpPr>
                  <p:spPr bwMode="auto">
                    <a:xfrm>
                      <a:off x="6515646" y="1755581"/>
                      <a:ext cx="33741" cy="33741"/>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grpSp>
            <p:sp>
              <p:nvSpPr>
                <p:cNvPr id="195" name="Content Placeholder 2"/>
                <p:cNvSpPr txBox="1">
                  <a:spLocks/>
                </p:cNvSpPr>
                <p:nvPr/>
              </p:nvSpPr>
              <p:spPr>
                <a:xfrm>
                  <a:off x="4566337"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bg1"/>
                      </a:solidFill>
                    </a:rPr>
                    <a:t>88%</a:t>
                  </a:r>
                  <a:endParaRPr lang="en-US" sz="1000" b="1" dirty="0" smtClean="0">
                    <a:solidFill>
                      <a:schemeClr val="bg1"/>
                    </a:solidFill>
                  </a:endParaRPr>
                </a:p>
              </p:txBody>
            </p:sp>
          </p:grpSp>
          <p:grpSp>
            <p:nvGrpSpPr>
              <p:cNvPr id="188" name="Group 187"/>
              <p:cNvGrpSpPr/>
              <p:nvPr/>
            </p:nvGrpSpPr>
            <p:grpSpPr>
              <a:xfrm>
                <a:off x="5540804" y="1566366"/>
                <a:ext cx="1224470" cy="477290"/>
                <a:chOff x="5344652" y="1548236"/>
                <a:chExt cx="1224470" cy="477290"/>
              </a:xfrm>
            </p:grpSpPr>
            <p:sp>
              <p:nvSpPr>
                <p:cNvPr id="189" name="Oval 188"/>
                <p:cNvSpPr/>
                <p:nvPr/>
              </p:nvSpPr>
              <p:spPr>
                <a:xfrm>
                  <a:off x="5344652" y="1548236"/>
                  <a:ext cx="477291" cy="4772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190" name="Content Placeholder 2"/>
                <p:cNvSpPr txBox="1">
                  <a:spLocks/>
                </p:cNvSpPr>
                <p:nvPr/>
              </p:nvSpPr>
              <p:spPr>
                <a:xfrm>
                  <a:off x="5790910"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a:solidFill>
                        <a:schemeClr val="bg1"/>
                      </a:solidFill>
                    </a:rPr>
                    <a:t>1</a:t>
                  </a:r>
                  <a:r>
                    <a:rPr lang="en-US" sz="1600" b="1" dirty="0" smtClean="0">
                      <a:solidFill>
                        <a:schemeClr val="bg1"/>
                      </a:solidFill>
                    </a:rPr>
                    <a:t>2%</a:t>
                  </a:r>
                  <a:endParaRPr lang="en-US" sz="1000" b="1" dirty="0" smtClean="0">
                    <a:solidFill>
                      <a:schemeClr val="bg1"/>
                    </a:solidFill>
                  </a:endParaRPr>
                </a:p>
              </p:txBody>
            </p:sp>
            <p:grpSp>
              <p:nvGrpSpPr>
                <p:cNvPr id="191" name="Group 190"/>
                <p:cNvGrpSpPr/>
                <p:nvPr/>
              </p:nvGrpSpPr>
              <p:grpSpPr>
                <a:xfrm>
                  <a:off x="5505006" y="1645174"/>
                  <a:ext cx="156586" cy="279095"/>
                  <a:chOff x="6999665" y="2485861"/>
                  <a:chExt cx="97227" cy="209688"/>
                </a:xfrm>
                <a:solidFill>
                  <a:schemeClr val="bg1"/>
                </a:solidFill>
              </p:grpSpPr>
              <p:sp>
                <p:nvSpPr>
                  <p:cNvPr id="192" name="Oval 191"/>
                  <p:cNvSpPr>
                    <a:spLocks noChangeArrowheads="1"/>
                  </p:cNvSpPr>
                  <p:nvPr/>
                </p:nvSpPr>
                <p:spPr bwMode="auto">
                  <a:xfrm>
                    <a:off x="7032445" y="2485861"/>
                    <a:ext cx="30916" cy="31812"/>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193" name="Freeform 7"/>
                  <p:cNvSpPr>
                    <a:spLocks/>
                  </p:cNvSpPr>
                  <p:nvPr/>
                </p:nvSpPr>
                <p:spPr bwMode="auto">
                  <a:xfrm>
                    <a:off x="6999665" y="2523945"/>
                    <a:ext cx="97227" cy="171604"/>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grpSp>
        </p:grpSp>
        <p:cxnSp>
          <p:nvCxnSpPr>
            <p:cNvPr id="182" name="Straight Connector 181"/>
            <p:cNvCxnSpPr/>
            <p:nvPr/>
          </p:nvCxnSpPr>
          <p:spPr>
            <a:xfrm>
              <a:off x="6382680" y="4002900"/>
              <a:ext cx="1567474" cy="0"/>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6382680" y="3544871"/>
              <a:ext cx="1567474" cy="0"/>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3369875" y="1997501"/>
            <a:ext cx="2330050" cy="1763667"/>
            <a:chOff x="1680330" y="2980568"/>
            <a:chExt cx="200391" cy="151415"/>
          </a:xfrm>
          <a:solidFill>
            <a:schemeClr val="accent2"/>
          </a:solidFill>
          <a:effectLst>
            <a:outerShdw blurRad="76200" dir="18900000" sy="23000" kx="-1200000" algn="bl" rotWithShape="0">
              <a:prstClr val="black">
                <a:alpha val="20000"/>
              </a:prstClr>
            </a:outerShdw>
          </a:effectLst>
        </p:grpSpPr>
        <p:sp>
          <p:nvSpPr>
            <p:cNvPr id="207" name="Freeform 262"/>
            <p:cNvSpPr>
              <a:spLocks noChangeAspect="1"/>
            </p:cNvSpPr>
            <p:nvPr/>
          </p:nvSpPr>
          <p:spPr bwMode="gray">
            <a:xfrm>
              <a:off x="1742270" y="3027434"/>
              <a:ext cx="57081" cy="56480"/>
            </a:xfrm>
            <a:custGeom>
              <a:avLst/>
              <a:gdLst/>
              <a:ahLst/>
              <a:cxnLst>
                <a:cxn ang="0">
                  <a:pos x="223" y="0"/>
                </a:cxn>
                <a:cxn ang="0">
                  <a:pos x="206" y="11"/>
                </a:cxn>
                <a:cxn ang="0">
                  <a:pos x="187" y="16"/>
                </a:cxn>
                <a:cxn ang="0">
                  <a:pos x="163" y="21"/>
                </a:cxn>
                <a:cxn ang="0">
                  <a:pos x="156" y="14"/>
                </a:cxn>
                <a:cxn ang="0">
                  <a:pos x="149" y="16"/>
                </a:cxn>
                <a:cxn ang="0">
                  <a:pos x="143" y="18"/>
                </a:cxn>
                <a:cxn ang="0">
                  <a:pos x="136" y="38"/>
                </a:cxn>
                <a:cxn ang="0">
                  <a:pos x="123" y="43"/>
                </a:cxn>
                <a:cxn ang="0">
                  <a:pos x="117" y="50"/>
                </a:cxn>
                <a:cxn ang="0">
                  <a:pos x="110" y="58"/>
                </a:cxn>
                <a:cxn ang="0">
                  <a:pos x="101" y="61"/>
                </a:cxn>
                <a:cxn ang="0">
                  <a:pos x="93" y="63"/>
                </a:cxn>
                <a:cxn ang="0">
                  <a:pos x="78" y="54"/>
                </a:cxn>
                <a:cxn ang="0">
                  <a:pos x="68" y="72"/>
                </a:cxn>
                <a:cxn ang="0">
                  <a:pos x="46" y="72"/>
                </a:cxn>
                <a:cxn ang="0">
                  <a:pos x="43" y="95"/>
                </a:cxn>
                <a:cxn ang="0">
                  <a:pos x="35" y="101"/>
                </a:cxn>
                <a:cxn ang="0">
                  <a:pos x="29" y="111"/>
                </a:cxn>
                <a:cxn ang="0">
                  <a:pos x="2" y="112"/>
                </a:cxn>
                <a:cxn ang="0">
                  <a:pos x="2" y="120"/>
                </a:cxn>
                <a:cxn ang="0">
                  <a:pos x="20" y="141"/>
                </a:cxn>
                <a:cxn ang="0">
                  <a:pos x="57" y="181"/>
                </a:cxn>
                <a:cxn ang="0">
                  <a:pos x="70" y="194"/>
                </a:cxn>
                <a:cxn ang="0">
                  <a:pos x="95" y="211"/>
                </a:cxn>
                <a:cxn ang="0">
                  <a:pos x="98" y="221"/>
                </a:cxn>
                <a:cxn ang="0">
                  <a:pos x="105" y="215"/>
                </a:cxn>
                <a:cxn ang="0">
                  <a:pos x="120" y="220"/>
                </a:cxn>
                <a:cxn ang="0">
                  <a:pos x="152" y="226"/>
                </a:cxn>
                <a:cxn ang="0">
                  <a:pos x="165" y="224"/>
                </a:cxn>
                <a:cxn ang="0">
                  <a:pos x="182" y="235"/>
                </a:cxn>
                <a:cxn ang="0">
                  <a:pos x="197" y="236"/>
                </a:cxn>
                <a:cxn ang="0">
                  <a:pos x="214" y="231"/>
                </a:cxn>
                <a:cxn ang="0">
                  <a:pos x="212" y="224"/>
                </a:cxn>
                <a:cxn ang="0">
                  <a:pos x="204" y="200"/>
                </a:cxn>
                <a:cxn ang="0">
                  <a:pos x="212" y="181"/>
                </a:cxn>
                <a:cxn ang="0">
                  <a:pos x="219" y="117"/>
                </a:cxn>
                <a:cxn ang="0">
                  <a:pos x="231" y="43"/>
                </a:cxn>
                <a:cxn ang="0">
                  <a:pos x="234" y="0"/>
                </a:cxn>
              </a:cxnLst>
              <a:rect l="0" t="0" r="r" b="b"/>
              <a:pathLst>
                <a:path w="234" h="236">
                  <a:moveTo>
                    <a:pt x="234" y="0"/>
                  </a:moveTo>
                  <a:lnTo>
                    <a:pt x="223" y="0"/>
                  </a:lnTo>
                  <a:lnTo>
                    <a:pt x="209" y="6"/>
                  </a:lnTo>
                  <a:lnTo>
                    <a:pt x="206" y="11"/>
                  </a:lnTo>
                  <a:lnTo>
                    <a:pt x="197" y="16"/>
                  </a:lnTo>
                  <a:lnTo>
                    <a:pt x="187" y="16"/>
                  </a:lnTo>
                  <a:lnTo>
                    <a:pt x="180" y="21"/>
                  </a:lnTo>
                  <a:lnTo>
                    <a:pt x="163" y="21"/>
                  </a:lnTo>
                  <a:lnTo>
                    <a:pt x="160" y="18"/>
                  </a:lnTo>
                  <a:lnTo>
                    <a:pt x="156" y="14"/>
                  </a:lnTo>
                  <a:lnTo>
                    <a:pt x="150" y="12"/>
                  </a:lnTo>
                  <a:lnTo>
                    <a:pt x="149" y="16"/>
                  </a:lnTo>
                  <a:lnTo>
                    <a:pt x="147" y="17"/>
                  </a:lnTo>
                  <a:lnTo>
                    <a:pt x="143" y="18"/>
                  </a:lnTo>
                  <a:lnTo>
                    <a:pt x="139" y="25"/>
                  </a:lnTo>
                  <a:lnTo>
                    <a:pt x="136" y="38"/>
                  </a:lnTo>
                  <a:lnTo>
                    <a:pt x="133" y="41"/>
                  </a:lnTo>
                  <a:lnTo>
                    <a:pt x="123" y="43"/>
                  </a:lnTo>
                  <a:lnTo>
                    <a:pt x="118" y="48"/>
                  </a:lnTo>
                  <a:lnTo>
                    <a:pt x="117" y="50"/>
                  </a:lnTo>
                  <a:lnTo>
                    <a:pt x="113" y="52"/>
                  </a:lnTo>
                  <a:lnTo>
                    <a:pt x="110" y="58"/>
                  </a:lnTo>
                  <a:lnTo>
                    <a:pt x="101" y="59"/>
                  </a:lnTo>
                  <a:lnTo>
                    <a:pt x="101" y="61"/>
                  </a:lnTo>
                  <a:lnTo>
                    <a:pt x="99" y="63"/>
                  </a:lnTo>
                  <a:lnTo>
                    <a:pt x="93" y="63"/>
                  </a:lnTo>
                  <a:lnTo>
                    <a:pt x="85" y="57"/>
                  </a:lnTo>
                  <a:lnTo>
                    <a:pt x="78" y="54"/>
                  </a:lnTo>
                  <a:lnTo>
                    <a:pt x="72" y="64"/>
                  </a:lnTo>
                  <a:lnTo>
                    <a:pt x="68" y="72"/>
                  </a:lnTo>
                  <a:lnTo>
                    <a:pt x="51" y="74"/>
                  </a:lnTo>
                  <a:lnTo>
                    <a:pt x="46" y="72"/>
                  </a:lnTo>
                  <a:lnTo>
                    <a:pt x="43" y="80"/>
                  </a:lnTo>
                  <a:lnTo>
                    <a:pt x="43" y="95"/>
                  </a:lnTo>
                  <a:lnTo>
                    <a:pt x="41" y="96"/>
                  </a:lnTo>
                  <a:lnTo>
                    <a:pt x="35" y="101"/>
                  </a:lnTo>
                  <a:lnTo>
                    <a:pt x="32" y="108"/>
                  </a:lnTo>
                  <a:lnTo>
                    <a:pt x="29" y="111"/>
                  </a:lnTo>
                  <a:lnTo>
                    <a:pt x="12" y="112"/>
                  </a:lnTo>
                  <a:lnTo>
                    <a:pt x="2" y="112"/>
                  </a:lnTo>
                  <a:lnTo>
                    <a:pt x="0" y="118"/>
                  </a:lnTo>
                  <a:lnTo>
                    <a:pt x="2" y="120"/>
                  </a:lnTo>
                  <a:lnTo>
                    <a:pt x="16" y="136"/>
                  </a:lnTo>
                  <a:lnTo>
                    <a:pt x="20" y="141"/>
                  </a:lnTo>
                  <a:lnTo>
                    <a:pt x="42" y="162"/>
                  </a:lnTo>
                  <a:lnTo>
                    <a:pt x="57" y="181"/>
                  </a:lnTo>
                  <a:lnTo>
                    <a:pt x="66" y="189"/>
                  </a:lnTo>
                  <a:lnTo>
                    <a:pt x="70" y="194"/>
                  </a:lnTo>
                  <a:lnTo>
                    <a:pt x="77" y="197"/>
                  </a:lnTo>
                  <a:lnTo>
                    <a:pt x="95" y="211"/>
                  </a:lnTo>
                  <a:lnTo>
                    <a:pt x="98" y="217"/>
                  </a:lnTo>
                  <a:lnTo>
                    <a:pt x="98" y="221"/>
                  </a:lnTo>
                  <a:lnTo>
                    <a:pt x="99" y="221"/>
                  </a:lnTo>
                  <a:lnTo>
                    <a:pt x="105" y="215"/>
                  </a:lnTo>
                  <a:lnTo>
                    <a:pt x="110" y="215"/>
                  </a:lnTo>
                  <a:lnTo>
                    <a:pt x="120" y="220"/>
                  </a:lnTo>
                  <a:lnTo>
                    <a:pt x="143" y="226"/>
                  </a:lnTo>
                  <a:lnTo>
                    <a:pt x="152" y="226"/>
                  </a:lnTo>
                  <a:lnTo>
                    <a:pt x="160" y="224"/>
                  </a:lnTo>
                  <a:lnTo>
                    <a:pt x="165" y="224"/>
                  </a:lnTo>
                  <a:lnTo>
                    <a:pt x="174" y="227"/>
                  </a:lnTo>
                  <a:lnTo>
                    <a:pt x="182" y="235"/>
                  </a:lnTo>
                  <a:lnTo>
                    <a:pt x="187" y="236"/>
                  </a:lnTo>
                  <a:lnTo>
                    <a:pt x="197" y="236"/>
                  </a:lnTo>
                  <a:lnTo>
                    <a:pt x="209" y="233"/>
                  </a:lnTo>
                  <a:lnTo>
                    <a:pt x="214" y="231"/>
                  </a:lnTo>
                  <a:lnTo>
                    <a:pt x="214" y="230"/>
                  </a:lnTo>
                  <a:lnTo>
                    <a:pt x="212" y="224"/>
                  </a:lnTo>
                  <a:lnTo>
                    <a:pt x="204" y="211"/>
                  </a:lnTo>
                  <a:lnTo>
                    <a:pt x="204" y="200"/>
                  </a:lnTo>
                  <a:lnTo>
                    <a:pt x="209" y="190"/>
                  </a:lnTo>
                  <a:lnTo>
                    <a:pt x="212" y="181"/>
                  </a:lnTo>
                  <a:lnTo>
                    <a:pt x="213" y="156"/>
                  </a:lnTo>
                  <a:lnTo>
                    <a:pt x="219" y="117"/>
                  </a:lnTo>
                  <a:lnTo>
                    <a:pt x="219" y="82"/>
                  </a:lnTo>
                  <a:lnTo>
                    <a:pt x="231" y="43"/>
                  </a:lnTo>
                  <a:lnTo>
                    <a:pt x="234" y="23"/>
                  </a:lnTo>
                  <a:lnTo>
                    <a:pt x="234" y="0"/>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08" name="Freeform 263"/>
            <p:cNvSpPr>
              <a:spLocks noChangeAspect="1"/>
            </p:cNvSpPr>
            <p:nvPr/>
          </p:nvSpPr>
          <p:spPr bwMode="gray">
            <a:xfrm>
              <a:off x="1802994" y="3099537"/>
              <a:ext cx="77727" cy="32446"/>
            </a:xfrm>
            <a:custGeom>
              <a:avLst/>
              <a:gdLst/>
              <a:ahLst/>
              <a:cxnLst>
                <a:cxn ang="0">
                  <a:pos x="19" y="1"/>
                </a:cxn>
                <a:cxn ang="0">
                  <a:pos x="6" y="9"/>
                </a:cxn>
                <a:cxn ang="0">
                  <a:pos x="16" y="32"/>
                </a:cxn>
                <a:cxn ang="0">
                  <a:pos x="10" y="44"/>
                </a:cxn>
                <a:cxn ang="0">
                  <a:pos x="1" y="71"/>
                </a:cxn>
                <a:cxn ang="0">
                  <a:pos x="7" y="82"/>
                </a:cxn>
                <a:cxn ang="0">
                  <a:pos x="22" y="72"/>
                </a:cxn>
                <a:cxn ang="0">
                  <a:pos x="58" y="80"/>
                </a:cxn>
                <a:cxn ang="0">
                  <a:pos x="75" y="87"/>
                </a:cxn>
                <a:cxn ang="0">
                  <a:pos x="92" y="112"/>
                </a:cxn>
                <a:cxn ang="0">
                  <a:pos x="109" y="103"/>
                </a:cxn>
                <a:cxn ang="0">
                  <a:pos x="117" y="131"/>
                </a:cxn>
                <a:cxn ang="0">
                  <a:pos x="135" y="134"/>
                </a:cxn>
                <a:cxn ang="0">
                  <a:pos x="157" y="110"/>
                </a:cxn>
                <a:cxn ang="0">
                  <a:pos x="139" y="95"/>
                </a:cxn>
                <a:cxn ang="0">
                  <a:pos x="140" y="81"/>
                </a:cxn>
                <a:cxn ang="0">
                  <a:pos x="160" y="72"/>
                </a:cxn>
                <a:cxn ang="0">
                  <a:pos x="187" y="43"/>
                </a:cxn>
                <a:cxn ang="0">
                  <a:pos x="201" y="34"/>
                </a:cxn>
                <a:cxn ang="0">
                  <a:pos x="222" y="45"/>
                </a:cxn>
                <a:cxn ang="0">
                  <a:pos x="260" y="63"/>
                </a:cxn>
                <a:cxn ang="0">
                  <a:pos x="273" y="71"/>
                </a:cxn>
                <a:cxn ang="0">
                  <a:pos x="258" y="85"/>
                </a:cxn>
                <a:cxn ang="0">
                  <a:pos x="261" y="110"/>
                </a:cxn>
                <a:cxn ang="0">
                  <a:pos x="281" y="128"/>
                </a:cxn>
                <a:cxn ang="0">
                  <a:pos x="290" y="109"/>
                </a:cxn>
                <a:cxn ang="0">
                  <a:pos x="302" y="109"/>
                </a:cxn>
                <a:cxn ang="0">
                  <a:pos x="318" y="87"/>
                </a:cxn>
                <a:cxn ang="0">
                  <a:pos x="313" y="77"/>
                </a:cxn>
                <a:cxn ang="0">
                  <a:pos x="304" y="66"/>
                </a:cxn>
                <a:cxn ang="0">
                  <a:pos x="297" y="48"/>
                </a:cxn>
                <a:cxn ang="0">
                  <a:pos x="266" y="18"/>
                </a:cxn>
                <a:cxn ang="0">
                  <a:pos x="231" y="11"/>
                </a:cxn>
                <a:cxn ang="0">
                  <a:pos x="189" y="1"/>
                </a:cxn>
                <a:cxn ang="0">
                  <a:pos x="176" y="11"/>
                </a:cxn>
                <a:cxn ang="0">
                  <a:pos x="164" y="31"/>
                </a:cxn>
                <a:cxn ang="0">
                  <a:pos x="156" y="20"/>
                </a:cxn>
                <a:cxn ang="0">
                  <a:pos x="118" y="36"/>
                </a:cxn>
                <a:cxn ang="0">
                  <a:pos x="101" y="44"/>
                </a:cxn>
                <a:cxn ang="0">
                  <a:pos x="71" y="34"/>
                </a:cxn>
                <a:cxn ang="0">
                  <a:pos x="45" y="23"/>
                </a:cxn>
                <a:cxn ang="0">
                  <a:pos x="35" y="7"/>
                </a:cxn>
              </a:cxnLst>
              <a:rect l="0" t="0" r="r" b="b"/>
              <a:pathLst>
                <a:path w="318" h="135">
                  <a:moveTo>
                    <a:pt x="23" y="0"/>
                  </a:moveTo>
                  <a:lnTo>
                    <a:pt x="22" y="1"/>
                  </a:lnTo>
                  <a:lnTo>
                    <a:pt x="19" y="1"/>
                  </a:lnTo>
                  <a:lnTo>
                    <a:pt x="17" y="0"/>
                  </a:lnTo>
                  <a:lnTo>
                    <a:pt x="13" y="0"/>
                  </a:lnTo>
                  <a:lnTo>
                    <a:pt x="6" y="9"/>
                  </a:lnTo>
                  <a:lnTo>
                    <a:pt x="5" y="23"/>
                  </a:lnTo>
                  <a:lnTo>
                    <a:pt x="12" y="28"/>
                  </a:lnTo>
                  <a:lnTo>
                    <a:pt x="16" y="32"/>
                  </a:lnTo>
                  <a:lnTo>
                    <a:pt x="15" y="37"/>
                  </a:lnTo>
                  <a:lnTo>
                    <a:pt x="11" y="40"/>
                  </a:lnTo>
                  <a:lnTo>
                    <a:pt x="10" y="44"/>
                  </a:lnTo>
                  <a:lnTo>
                    <a:pt x="10" y="56"/>
                  </a:lnTo>
                  <a:lnTo>
                    <a:pt x="8" y="61"/>
                  </a:lnTo>
                  <a:lnTo>
                    <a:pt x="1" y="71"/>
                  </a:lnTo>
                  <a:lnTo>
                    <a:pt x="0" y="71"/>
                  </a:lnTo>
                  <a:lnTo>
                    <a:pt x="6" y="82"/>
                  </a:lnTo>
                  <a:lnTo>
                    <a:pt x="7" y="82"/>
                  </a:lnTo>
                  <a:lnTo>
                    <a:pt x="10" y="75"/>
                  </a:lnTo>
                  <a:lnTo>
                    <a:pt x="12" y="72"/>
                  </a:lnTo>
                  <a:lnTo>
                    <a:pt x="22" y="72"/>
                  </a:lnTo>
                  <a:lnTo>
                    <a:pt x="40" y="75"/>
                  </a:lnTo>
                  <a:lnTo>
                    <a:pt x="48" y="76"/>
                  </a:lnTo>
                  <a:lnTo>
                    <a:pt x="58" y="80"/>
                  </a:lnTo>
                  <a:lnTo>
                    <a:pt x="67" y="81"/>
                  </a:lnTo>
                  <a:lnTo>
                    <a:pt x="70" y="82"/>
                  </a:lnTo>
                  <a:lnTo>
                    <a:pt x="75" y="87"/>
                  </a:lnTo>
                  <a:lnTo>
                    <a:pt x="78" y="96"/>
                  </a:lnTo>
                  <a:lnTo>
                    <a:pt x="85" y="103"/>
                  </a:lnTo>
                  <a:lnTo>
                    <a:pt x="92" y="112"/>
                  </a:lnTo>
                  <a:lnTo>
                    <a:pt x="98" y="112"/>
                  </a:lnTo>
                  <a:lnTo>
                    <a:pt x="103" y="106"/>
                  </a:lnTo>
                  <a:lnTo>
                    <a:pt x="109" y="103"/>
                  </a:lnTo>
                  <a:lnTo>
                    <a:pt x="113" y="112"/>
                  </a:lnTo>
                  <a:lnTo>
                    <a:pt x="113" y="122"/>
                  </a:lnTo>
                  <a:lnTo>
                    <a:pt x="117" y="131"/>
                  </a:lnTo>
                  <a:lnTo>
                    <a:pt x="118" y="134"/>
                  </a:lnTo>
                  <a:lnTo>
                    <a:pt x="130" y="135"/>
                  </a:lnTo>
                  <a:lnTo>
                    <a:pt x="135" y="134"/>
                  </a:lnTo>
                  <a:lnTo>
                    <a:pt x="152" y="124"/>
                  </a:lnTo>
                  <a:lnTo>
                    <a:pt x="160" y="117"/>
                  </a:lnTo>
                  <a:lnTo>
                    <a:pt x="157" y="110"/>
                  </a:lnTo>
                  <a:lnTo>
                    <a:pt x="152" y="107"/>
                  </a:lnTo>
                  <a:lnTo>
                    <a:pt x="148" y="102"/>
                  </a:lnTo>
                  <a:lnTo>
                    <a:pt x="139" y="95"/>
                  </a:lnTo>
                  <a:lnTo>
                    <a:pt x="137" y="91"/>
                  </a:lnTo>
                  <a:lnTo>
                    <a:pt x="137" y="87"/>
                  </a:lnTo>
                  <a:lnTo>
                    <a:pt x="140" y="81"/>
                  </a:lnTo>
                  <a:lnTo>
                    <a:pt x="148" y="75"/>
                  </a:lnTo>
                  <a:lnTo>
                    <a:pt x="156" y="72"/>
                  </a:lnTo>
                  <a:lnTo>
                    <a:pt x="160" y="72"/>
                  </a:lnTo>
                  <a:lnTo>
                    <a:pt x="168" y="68"/>
                  </a:lnTo>
                  <a:lnTo>
                    <a:pt x="177" y="58"/>
                  </a:lnTo>
                  <a:lnTo>
                    <a:pt x="187" y="43"/>
                  </a:lnTo>
                  <a:lnTo>
                    <a:pt x="189" y="39"/>
                  </a:lnTo>
                  <a:lnTo>
                    <a:pt x="190" y="38"/>
                  </a:lnTo>
                  <a:lnTo>
                    <a:pt x="201" y="34"/>
                  </a:lnTo>
                  <a:lnTo>
                    <a:pt x="205" y="34"/>
                  </a:lnTo>
                  <a:lnTo>
                    <a:pt x="209" y="36"/>
                  </a:lnTo>
                  <a:lnTo>
                    <a:pt x="222" y="45"/>
                  </a:lnTo>
                  <a:lnTo>
                    <a:pt x="241" y="54"/>
                  </a:lnTo>
                  <a:lnTo>
                    <a:pt x="252" y="66"/>
                  </a:lnTo>
                  <a:lnTo>
                    <a:pt x="260" y="63"/>
                  </a:lnTo>
                  <a:lnTo>
                    <a:pt x="266" y="63"/>
                  </a:lnTo>
                  <a:lnTo>
                    <a:pt x="273" y="68"/>
                  </a:lnTo>
                  <a:lnTo>
                    <a:pt x="273" y="71"/>
                  </a:lnTo>
                  <a:lnTo>
                    <a:pt x="269" y="71"/>
                  </a:lnTo>
                  <a:lnTo>
                    <a:pt x="259" y="80"/>
                  </a:lnTo>
                  <a:lnTo>
                    <a:pt x="258" y="85"/>
                  </a:lnTo>
                  <a:lnTo>
                    <a:pt x="257" y="93"/>
                  </a:lnTo>
                  <a:lnTo>
                    <a:pt x="258" y="104"/>
                  </a:lnTo>
                  <a:lnTo>
                    <a:pt x="261" y="110"/>
                  </a:lnTo>
                  <a:lnTo>
                    <a:pt x="273" y="123"/>
                  </a:lnTo>
                  <a:lnTo>
                    <a:pt x="280" y="128"/>
                  </a:lnTo>
                  <a:lnTo>
                    <a:pt x="281" y="128"/>
                  </a:lnTo>
                  <a:lnTo>
                    <a:pt x="281" y="123"/>
                  </a:lnTo>
                  <a:lnTo>
                    <a:pt x="290" y="117"/>
                  </a:lnTo>
                  <a:lnTo>
                    <a:pt x="290" y="109"/>
                  </a:lnTo>
                  <a:lnTo>
                    <a:pt x="293" y="108"/>
                  </a:lnTo>
                  <a:lnTo>
                    <a:pt x="298" y="112"/>
                  </a:lnTo>
                  <a:lnTo>
                    <a:pt x="302" y="109"/>
                  </a:lnTo>
                  <a:lnTo>
                    <a:pt x="312" y="96"/>
                  </a:lnTo>
                  <a:lnTo>
                    <a:pt x="318" y="91"/>
                  </a:lnTo>
                  <a:lnTo>
                    <a:pt x="318" y="87"/>
                  </a:lnTo>
                  <a:lnTo>
                    <a:pt x="314" y="85"/>
                  </a:lnTo>
                  <a:lnTo>
                    <a:pt x="313" y="83"/>
                  </a:lnTo>
                  <a:lnTo>
                    <a:pt x="313" y="77"/>
                  </a:lnTo>
                  <a:lnTo>
                    <a:pt x="309" y="71"/>
                  </a:lnTo>
                  <a:lnTo>
                    <a:pt x="304" y="68"/>
                  </a:lnTo>
                  <a:lnTo>
                    <a:pt x="304" y="66"/>
                  </a:lnTo>
                  <a:lnTo>
                    <a:pt x="306" y="58"/>
                  </a:lnTo>
                  <a:lnTo>
                    <a:pt x="307" y="54"/>
                  </a:lnTo>
                  <a:lnTo>
                    <a:pt x="297" y="48"/>
                  </a:lnTo>
                  <a:lnTo>
                    <a:pt x="287" y="37"/>
                  </a:lnTo>
                  <a:lnTo>
                    <a:pt x="284" y="33"/>
                  </a:lnTo>
                  <a:lnTo>
                    <a:pt x="266" y="18"/>
                  </a:lnTo>
                  <a:lnTo>
                    <a:pt x="257" y="15"/>
                  </a:lnTo>
                  <a:lnTo>
                    <a:pt x="244" y="11"/>
                  </a:lnTo>
                  <a:lnTo>
                    <a:pt x="231" y="11"/>
                  </a:lnTo>
                  <a:lnTo>
                    <a:pt x="218" y="7"/>
                  </a:lnTo>
                  <a:lnTo>
                    <a:pt x="209" y="1"/>
                  </a:lnTo>
                  <a:lnTo>
                    <a:pt x="189" y="1"/>
                  </a:lnTo>
                  <a:lnTo>
                    <a:pt x="184" y="2"/>
                  </a:lnTo>
                  <a:lnTo>
                    <a:pt x="182" y="4"/>
                  </a:lnTo>
                  <a:lnTo>
                    <a:pt x="176" y="11"/>
                  </a:lnTo>
                  <a:lnTo>
                    <a:pt x="174" y="27"/>
                  </a:lnTo>
                  <a:lnTo>
                    <a:pt x="167" y="31"/>
                  </a:lnTo>
                  <a:lnTo>
                    <a:pt x="164" y="31"/>
                  </a:lnTo>
                  <a:lnTo>
                    <a:pt x="164" y="21"/>
                  </a:lnTo>
                  <a:lnTo>
                    <a:pt x="160" y="20"/>
                  </a:lnTo>
                  <a:lnTo>
                    <a:pt x="156" y="20"/>
                  </a:lnTo>
                  <a:lnTo>
                    <a:pt x="137" y="31"/>
                  </a:lnTo>
                  <a:lnTo>
                    <a:pt x="121" y="33"/>
                  </a:lnTo>
                  <a:lnTo>
                    <a:pt x="118" y="36"/>
                  </a:lnTo>
                  <a:lnTo>
                    <a:pt x="110" y="43"/>
                  </a:lnTo>
                  <a:lnTo>
                    <a:pt x="105" y="44"/>
                  </a:lnTo>
                  <a:lnTo>
                    <a:pt x="101" y="44"/>
                  </a:lnTo>
                  <a:lnTo>
                    <a:pt x="92" y="43"/>
                  </a:lnTo>
                  <a:lnTo>
                    <a:pt x="75" y="36"/>
                  </a:lnTo>
                  <a:lnTo>
                    <a:pt x="71" y="34"/>
                  </a:lnTo>
                  <a:lnTo>
                    <a:pt x="48" y="34"/>
                  </a:lnTo>
                  <a:lnTo>
                    <a:pt x="45" y="28"/>
                  </a:lnTo>
                  <a:lnTo>
                    <a:pt x="45" y="23"/>
                  </a:lnTo>
                  <a:lnTo>
                    <a:pt x="39" y="20"/>
                  </a:lnTo>
                  <a:lnTo>
                    <a:pt x="37" y="9"/>
                  </a:lnTo>
                  <a:lnTo>
                    <a:pt x="35" y="7"/>
                  </a:lnTo>
                  <a:lnTo>
                    <a:pt x="27" y="5"/>
                  </a:lnTo>
                  <a:lnTo>
                    <a:pt x="23" y="0"/>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09" name="Freeform 264"/>
            <p:cNvSpPr>
              <a:spLocks noChangeAspect="1"/>
            </p:cNvSpPr>
            <p:nvPr/>
          </p:nvSpPr>
          <p:spPr bwMode="gray">
            <a:xfrm>
              <a:off x="1680330" y="2988980"/>
              <a:ext cx="52223" cy="56480"/>
            </a:xfrm>
            <a:custGeom>
              <a:avLst/>
              <a:gdLst/>
              <a:ahLst/>
              <a:cxnLst>
                <a:cxn ang="0">
                  <a:pos x="71" y="1"/>
                </a:cxn>
                <a:cxn ang="0">
                  <a:pos x="39" y="28"/>
                </a:cxn>
                <a:cxn ang="0">
                  <a:pos x="63" y="52"/>
                </a:cxn>
                <a:cxn ang="0">
                  <a:pos x="82" y="71"/>
                </a:cxn>
                <a:cxn ang="0">
                  <a:pos x="95" y="84"/>
                </a:cxn>
                <a:cxn ang="0">
                  <a:pos x="93" y="100"/>
                </a:cxn>
                <a:cxn ang="0">
                  <a:pos x="69" y="99"/>
                </a:cxn>
                <a:cxn ang="0">
                  <a:pos x="16" y="138"/>
                </a:cxn>
                <a:cxn ang="0">
                  <a:pos x="9" y="152"/>
                </a:cxn>
                <a:cxn ang="0">
                  <a:pos x="5" y="158"/>
                </a:cxn>
                <a:cxn ang="0">
                  <a:pos x="6" y="168"/>
                </a:cxn>
                <a:cxn ang="0">
                  <a:pos x="2" y="186"/>
                </a:cxn>
                <a:cxn ang="0">
                  <a:pos x="2" y="191"/>
                </a:cxn>
                <a:cxn ang="0">
                  <a:pos x="9" y="196"/>
                </a:cxn>
                <a:cxn ang="0">
                  <a:pos x="17" y="204"/>
                </a:cxn>
                <a:cxn ang="0">
                  <a:pos x="37" y="217"/>
                </a:cxn>
                <a:cxn ang="0">
                  <a:pos x="55" y="226"/>
                </a:cxn>
                <a:cxn ang="0">
                  <a:pos x="86" y="227"/>
                </a:cxn>
                <a:cxn ang="0">
                  <a:pos x="112" y="232"/>
                </a:cxn>
                <a:cxn ang="0">
                  <a:pos x="119" y="232"/>
                </a:cxn>
                <a:cxn ang="0">
                  <a:pos x="134" y="220"/>
                </a:cxn>
                <a:cxn ang="0">
                  <a:pos x="145" y="211"/>
                </a:cxn>
                <a:cxn ang="0">
                  <a:pos x="149" y="199"/>
                </a:cxn>
                <a:cxn ang="0">
                  <a:pos x="155" y="194"/>
                </a:cxn>
                <a:cxn ang="0">
                  <a:pos x="165" y="184"/>
                </a:cxn>
                <a:cxn ang="0">
                  <a:pos x="163" y="175"/>
                </a:cxn>
                <a:cxn ang="0">
                  <a:pos x="162" y="169"/>
                </a:cxn>
                <a:cxn ang="0">
                  <a:pos x="172" y="159"/>
                </a:cxn>
                <a:cxn ang="0">
                  <a:pos x="177" y="157"/>
                </a:cxn>
                <a:cxn ang="0">
                  <a:pos x="208" y="134"/>
                </a:cxn>
                <a:cxn ang="0">
                  <a:pos x="212" y="124"/>
                </a:cxn>
                <a:cxn ang="0">
                  <a:pos x="211" y="121"/>
                </a:cxn>
                <a:cxn ang="0">
                  <a:pos x="209" y="118"/>
                </a:cxn>
                <a:cxn ang="0">
                  <a:pos x="195" y="121"/>
                </a:cxn>
                <a:cxn ang="0">
                  <a:pos x="187" y="116"/>
                </a:cxn>
                <a:cxn ang="0">
                  <a:pos x="184" y="111"/>
                </a:cxn>
                <a:cxn ang="0">
                  <a:pos x="163" y="108"/>
                </a:cxn>
                <a:cxn ang="0">
                  <a:pos x="166" y="72"/>
                </a:cxn>
              </a:cxnLst>
              <a:rect l="0" t="0" r="r" b="b"/>
              <a:pathLst>
                <a:path w="212" h="235">
                  <a:moveTo>
                    <a:pt x="166" y="0"/>
                  </a:moveTo>
                  <a:lnTo>
                    <a:pt x="71" y="1"/>
                  </a:lnTo>
                  <a:lnTo>
                    <a:pt x="71" y="28"/>
                  </a:lnTo>
                  <a:lnTo>
                    <a:pt x="39" y="28"/>
                  </a:lnTo>
                  <a:lnTo>
                    <a:pt x="37" y="27"/>
                  </a:lnTo>
                  <a:lnTo>
                    <a:pt x="63" y="52"/>
                  </a:lnTo>
                  <a:lnTo>
                    <a:pt x="79" y="62"/>
                  </a:lnTo>
                  <a:lnTo>
                    <a:pt x="82" y="71"/>
                  </a:lnTo>
                  <a:lnTo>
                    <a:pt x="92" y="79"/>
                  </a:lnTo>
                  <a:lnTo>
                    <a:pt x="95" y="84"/>
                  </a:lnTo>
                  <a:lnTo>
                    <a:pt x="93" y="99"/>
                  </a:lnTo>
                  <a:lnTo>
                    <a:pt x="93" y="100"/>
                  </a:lnTo>
                  <a:lnTo>
                    <a:pt x="92" y="99"/>
                  </a:lnTo>
                  <a:lnTo>
                    <a:pt x="69" y="99"/>
                  </a:lnTo>
                  <a:lnTo>
                    <a:pt x="39" y="102"/>
                  </a:lnTo>
                  <a:lnTo>
                    <a:pt x="16" y="138"/>
                  </a:lnTo>
                  <a:lnTo>
                    <a:pt x="15" y="142"/>
                  </a:lnTo>
                  <a:lnTo>
                    <a:pt x="9" y="152"/>
                  </a:lnTo>
                  <a:lnTo>
                    <a:pt x="6" y="157"/>
                  </a:lnTo>
                  <a:lnTo>
                    <a:pt x="5" y="158"/>
                  </a:lnTo>
                  <a:lnTo>
                    <a:pt x="7" y="165"/>
                  </a:lnTo>
                  <a:lnTo>
                    <a:pt x="6" y="168"/>
                  </a:lnTo>
                  <a:lnTo>
                    <a:pt x="4" y="170"/>
                  </a:lnTo>
                  <a:lnTo>
                    <a:pt x="2" y="186"/>
                  </a:lnTo>
                  <a:lnTo>
                    <a:pt x="0" y="188"/>
                  </a:lnTo>
                  <a:lnTo>
                    <a:pt x="2" y="191"/>
                  </a:lnTo>
                  <a:lnTo>
                    <a:pt x="7" y="195"/>
                  </a:lnTo>
                  <a:lnTo>
                    <a:pt x="9" y="196"/>
                  </a:lnTo>
                  <a:lnTo>
                    <a:pt x="16" y="201"/>
                  </a:lnTo>
                  <a:lnTo>
                    <a:pt x="17" y="204"/>
                  </a:lnTo>
                  <a:lnTo>
                    <a:pt x="31" y="213"/>
                  </a:lnTo>
                  <a:lnTo>
                    <a:pt x="37" y="217"/>
                  </a:lnTo>
                  <a:lnTo>
                    <a:pt x="47" y="222"/>
                  </a:lnTo>
                  <a:lnTo>
                    <a:pt x="55" y="226"/>
                  </a:lnTo>
                  <a:lnTo>
                    <a:pt x="66" y="227"/>
                  </a:lnTo>
                  <a:lnTo>
                    <a:pt x="86" y="227"/>
                  </a:lnTo>
                  <a:lnTo>
                    <a:pt x="96" y="228"/>
                  </a:lnTo>
                  <a:lnTo>
                    <a:pt x="112" y="232"/>
                  </a:lnTo>
                  <a:lnTo>
                    <a:pt x="119" y="235"/>
                  </a:lnTo>
                  <a:lnTo>
                    <a:pt x="119" y="232"/>
                  </a:lnTo>
                  <a:lnTo>
                    <a:pt x="125" y="222"/>
                  </a:lnTo>
                  <a:lnTo>
                    <a:pt x="134" y="220"/>
                  </a:lnTo>
                  <a:lnTo>
                    <a:pt x="138" y="213"/>
                  </a:lnTo>
                  <a:lnTo>
                    <a:pt x="145" y="211"/>
                  </a:lnTo>
                  <a:lnTo>
                    <a:pt x="147" y="206"/>
                  </a:lnTo>
                  <a:lnTo>
                    <a:pt x="149" y="199"/>
                  </a:lnTo>
                  <a:lnTo>
                    <a:pt x="152" y="195"/>
                  </a:lnTo>
                  <a:lnTo>
                    <a:pt x="155" y="194"/>
                  </a:lnTo>
                  <a:lnTo>
                    <a:pt x="156" y="189"/>
                  </a:lnTo>
                  <a:lnTo>
                    <a:pt x="165" y="184"/>
                  </a:lnTo>
                  <a:lnTo>
                    <a:pt x="165" y="180"/>
                  </a:lnTo>
                  <a:lnTo>
                    <a:pt x="163" y="175"/>
                  </a:lnTo>
                  <a:lnTo>
                    <a:pt x="162" y="174"/>
                  </a:lnTo>
                  <a:lnTo>
                    <a:pt x="162" y="169"/>
                  </a:lnTo>
                  <a:lnTo>
                    <a:pt x="163" y="165"/>
                  </a:lnTo>
                  <a:lnTo>
                    <a:pt x="172" y="159"/>
                  </a:lnTo>
                  <a:lnTo>
                    <a:pt x="173" y="158"/>
                  </a:lnTo>
                  <a:lnTo>
                    <a:pt x="177" y="157"/>
                  </a:lnTo>
                  <a:lnTo>
                    <a:pt x="189" y="146"/>
                  </a:lnTo>
                  <a:lnTo>
                    <a:pt x="208" y="134"/>
                  </a:lnTo>
                  <a:lnTo>
                    <a:pt x="211" y="127"/>
                  </a:lnTo>
                  <a:lnTo>
                    <a:pt x="212" y="124"/>
                  </a:lnTo>
                  <a:lnTo>
                    <a:pt x="212" y="121"/>
                  </a:lnTo>
                  <a:lnTo>
                    <a:pt x="211" y="121"/>
                  </a:lnTo>
                  <a:lnTo>
                    <a:pt x="210" y="121"/>
                  </a:lnTo>
                  <a:lnTo>
                    <a:pt x="209" y="118"/>
                  </a:lnTo>
                  <a:lnTo>
                    <a:pt x="203" y="116"/>
                  </a:lnTo>
                  <a:lnTo>
                    <a:pt x="195" y="121"/>
                  </a:lnTo>
                  <a:lnTo>
                    <a:pt x="193" y="121"/>
                  </a:lnTo>
                  <a:lnTo>
                    <a:pt x="187" y="116"/>
                  </a:lnTo>
                  <a:lnTo>
                    <a:pt x="183" y="110"/>
                  </a:lnTo>
                  <a:lnTo>
                    <a:pt x="184" y="111"/>
                  </a:lnTo>
                  <a:lnTo>
                    <a:pt x="172" y="110"/>
                  </a:lnTo>
                  <a:lnTo>
                    <a:pt x="163" y="108"/>
                  </a:lnTo>
                  <a:lnTo>
                    <a:pt x="163" y="107"/>
                  </a:lnTo>
                  <a:lnTo>
                    <a:pt x="166" y="72"/>
                  </a:lnTo>
                  <a:lnTo>
                    <a:pt x="166" y="0"/>
                  </a:lnTo>
                  <a:close/>
                </a:path>
              </a:pathLst>
            </a:custGeom>
            <a:grpFill/>
            <a:ln w="3175" cap="flat" cmpd="sng">
              <a:solidFill>
                <a:schemeClr val="tx2"/>
              </a:solidFill>
              <a:prstDash val="solid"/>
              <a:round/>
              <a:headEnd type="none" w="med" len="med"/>
              <a:tailEnd type="none" w="med" len="med"/>
            </a:ln>
            <a:effectLst/>
          </p:spPr>
          <p:txBody>
            <a:bodyPr/>
            <a:lstStyle/>
            <a:p>
              <a:endParaRPr lang="en-US" dirty="0"/>
            </a:p>
          </p:txBody>
        </p:sp>
        <p:sp>
          <p:nvSpPr>
            <p:cNvPr id="210" name="Freeform 265"/>
            <p:cNvSpPr>
              <a:spLocks noChangeAspect="1"/>
            </p:cNvSpPr>
            <p:nvPr/>
          </p:nvSpPr>
          <p:spPr bwMode="gray">
            <a:xfrm>
              <a:off x="1720409" y="2980568"/>
              <a:ext cx="14574" cy="34850"/>
            </a:xfrm>
            <a:custGeom>
              <a:avLst/>
              <a:gdLst/>
              <a:ahLst/>
              <a:cxnLst>
                <a:cxn ang="0">
                  <a:pos x="46" y="2"/>
                </a:cxn>
                <a:cxn ang="0">
                  <a:pos x="41" y="0"/>
                </a:cxn>
                <a:cxn ang="0">
                  <a:pos x="36" y="3"/>
                </a:cxn>
                <a:cxn ang="0">
                  <a:pos x="21" y="31"/>
                </a:cxn>
                <a:cxn ang="0">
                  <a:pos x="16" y="31"/>
                </a:cxn>
                <a:cxn ang="0">
                  <a:pos x="3" y="34"/>
                </a:cxn>
                <a:cxn ang="0">
                  <a:pos x="3" y="106"/>
                </a:cxn>
                <a:cxn ang="0">
                  <a:pos x="2" y="141"/>
                </a:cxn>
                <a:cxn ang="0">
                  <a:pos x="0" y="142"/>
                </a:cxn>
                <a:cxn ang="0">
                  <a:pos x="9" y="144"/>
                </a:cxn>
                <a:cxn ang="0">
                  <a:pos x="21" y="145"/>
                </a:cxn>
                <a:cxn ang="0">
                  <a:pos x="20" y="144"/>
                </a:cxn>
                <a:cxn ang="0">
                  <a:pos x="20" y="136"/>
                </a:cxn>
                <a:cxn ang="0">
                  <a:pos x="21" y="132"/>
                </a:cxn>
                <a:cxn ang="0">
                  <a:pos x="27" y="126"/>
                </a:cxn>
                <a:cxn ang="0">
                  <a:pos x="38" y="118"/>
                </a:cxn>
                <a:cxn ang="0">
                  <a:pos x="45" y="110"/>
                </a:cxn>
                <a:cxn ang="0">
                  <a:pos x="47" y="102"/>
                </a:cxn>
                <a:cxn ang="0">
                  <a:pos x="48" y="102"/>
                </a:cxn>
                <a:cxn ang="0">
                  <a:pos x="51" y="89"/>
                </a:cxn>
                <a:cxn ang="0">
                  <a:pos x="52" y="77"/>
                </a:cxn>
                <a:cxn ang="0">
                  <a:pos x="51" y="56"/>
                </a:cxn>
                <a:cxn ang="0">
                  <a:pos x="53" y="41"/>
                </a:cxn>
                <a:cxn ang="0">
                  <a:pos x="57" y="28"/>
                </a:cxn>
                <a:cxn ang="0">
                  <a:pos x="62" y="18"/>
                </a:cxn>
                <a:cxn ang="0">
                  <a:pos x="62" y="13"/>
                </a:cxn>
                <a:cxn ang="0">
                  <a:pos x="58" y="8"/>
                </a:cxn>
                <a:cxn ang="0">
                  <a:pos x="47" y="3"/>
                </a:cxn>
                <a:cxn ang="0">
                  <a:pos x="46" y="2"/>
                </a:cxn>
              </a:cxnLst>
              <a:rect l="0" t="0" r="r" b="b"/>
              <a:pathLst>
                <a:path w="62" h="145">
                  <a:moveTo>
                    <a:pt x="46" y="2"/>
                  </a:moveTo>
                  <a:lnTo>
                    <a:pt x="41" y="0"/>
                  </a:lnTo>
                  <a:lnTo>
                    <a:pt x="36" y="3"/>
                  </a:lnTo>
                  <a:lnTo>
                    <a:pt x="21" y="31"/>
                  </a:lnTo>
                  <a:lnTo>
                    <a:pt x="16" y="31"/>
                  </a:lnTo>
                  <a:lnTo>
                    <a:pt x="3" y="34"/>
                  </a:lnTo>
                  <a:lnTo>
                    <a:pt x="3" y="106"/>
                  </a:lnTo>
                  <a:lnTo>
                    <a:pt x="2" y="141"/>
                  </a:lnTo>
                  <a:lnTo>
                    <a:pt x="0" y="142"/>
                  </a:lnTo>
                  <a:lnTo>
                    <a:pt x="9" y="144"/>
                  </a:lnTo>
                  <a:lnTo>
                    <a:pt x="21" y="145"/>
                  </a:lnTo>
                  <a:lnTo>
                    <a:pt x="20" y="144"/>
                  </a:lnTo>
                  <a:lnTo>
                    <a:pt x="20" y="136"/>
                  </a:lnTo>
                  <a:lnTo>
                    <a:pt x="21" y="132"/>
                  </a:lnTo>
                  <a:lnTo>
                    <a:pt x="27" y="126"/>
                  </a:lnTo>
                  <a:lnTo>
                    <a:pt x="38" y="118"/>
                  </a:lnTo>
                  <a:lnTo>
                    <a:pt x="45" y="110"/>
                  </a:lnTo>
                  <a:lnTo>
                    <a:pt x="47" y="102"/>
                  </a:lnTo>
                  <a:lnTo>
                    <a:pt x="48" y="102"/>
                  </a:lnTo>
                  <a:lnTo>
                    <a:pt x="51" y="89"/>
                  </a:lnTo>
                  <a:lnTo>
                    <a:pt x="52" y="77"/>
                  </a:lnTo>
                  <a:lnTo>
                    <a:pt x="51" y="56"/>
                  </a:lnTo>
                  <a:lnTo>
                    <a:pt x="53" y="41"/>
                  </a:lnTo>
                  <a:lnTo>
                    <a:pt x="57" y="28"/>
                  </a:lnTo>
                  <a:lnTo>
                    <a:pt x="62" y="18"/>
                  </a:lnTo>
                  <a:lnTo>
                    <a:pt x="62" y="13"/>
                  </a:lnTo>
                  <a:lnTo>
                    <a:pt x="58" y="8"/>
                  </a:lnTo>
                  <a:lnTo>
                    <a:pt x="47" y="3"/>
                  </a:lnTo>
                  <a:lnTo>
                    <a:pt x="46" y="2"/>
                  </a:lnTo>
                  <a:close/>
                </a:path>
              </a:pathLst>
            </a:custGeom>
            <a:grpFill/>
            <a:ln w="3175" cap="flat" cmpd="sng">
              <a:solidFill>
                <a:schemeClr val="tx2"/>
              </a:solidFill>
              <a:prstDash val="solid"/>
              <a:round/>
              <a:headEnd type="none" w="med" len="med"/>
              <a:tailEnd type="none" w="med" len="med"/>
            </a:ln>
            <a:effectLst/>
          </p:spPr>
          <p:txBody>
            <a:bodyPr/>
            <a:lstStyle/>
            <a:p>
              <a:endParaRPr lang="en-US" dirty="0"/>
            </a:p>
          </p:txBody>
        </p:sp>
        <p:sp>
          <p:nvSpPr>
            <p:cNvPr id="211" name="Freeform 266"/>
            <p:cNvSpPr>
              <a:spLocks noChangeAspect="1"/>
            </p:cNvSpPr>
            <p:nvPr/>
          </p:nvSpPr>
          <p:spPr bwMode="gray">
            <a:xfrm>
              <a:off x="1709478" y="3035846"/>
              <a:ext cx="30362" cy="16824"/>
            </a:xfrm>
            <a:custGeom>
              <a:avLst/>
              <a:gdLst/>
              <a:ahLst/>
              <a:cxnLst>
                <a:cxn ang="0">
                  <a:pos x="33" y="0"/>
                </a:cxn>
                <a:cxn ang="0">
                  <a:pos x="31" y="4"/>
                </a:cxn>
                <a:cxn ang="0">
                  <a:pos x="28" y="11"/>
                </a:cxn>
                <a:cxn ang="0">
                  <a:pos x="26" y="16"/>
                </a:cxn>
                <a:cxn ang="0">
                  <a:pos x="19" y="18"/>
                </a:cxn>
                <a:cxn ang="0">
                  <a:pos x="15" y="25"/>
                </a:cxn>
                <a:cxn ang="0">
                  <a:pos x="6" y="27"/>
                </a:cxn>
                <a:cxn ang="0">
                  <a:pos x="0" y="37"/>
                </a:cxn>
                <a:cxn ang="0">
                  <a:pos x="0" y="40"/>
                </a:cxn>
                <a:cxn ang="0">
                  <a:pos x="9" y="48"/>
                </a:cxn>
                <a:cxn ang="0">
                  <a:pos x="21" y="53"/>
                </a:cxn>
                <a:cxn ang="0">
                  <a:pos x="36" y="55"/>
                </a:cxn>
                <a:cxn ang="0">
                  <a:pos x="46" y="56"/>
                </a:cxn>
                <a:cxn ang="0">
                  <a:pos x="58" y="65"/>
                </a:cxn>
                <a:cxn ang="0">
                  <a:pos x="76" y="70"/>
                </a:cxn>
                <a:cxn ang="0">
                  <a:pos x="103" y="71"/>
                </a:cxn>
                <a:cxn ang="0">
                  <a:pos x="120" y="64"/>
                </a:cxn>
                <a:cxn ang="0">
                  <a:pos x="125" y="59"/>
                </a:cxn>
                <a:cxn ang="0">
                  <a:pos x="123" y="56"/>
                </a:cxn>
                <a:cxn ang="0">
                  <a:pos x="123" y="38"/>
                </a:cxn>
                <a:cxn ang="0">
                  <a:pos x="123" y="37"/>
                </a:cxn>
                <a:cxn ang="0">
                  <a:pos x="118" y="32"/>
                </a:cxn>
                <a:cxn ang="0">
                  <a:pos x="109" y="29"/>
                </a:cxn>
                <a:cxn ang="0">
                  <a:pos x="107" y="27"/>
                </a:cxn>
                <a:cxn ang="0">
                  <a:pos x="100" y="28"/>
                </a:cxn>
                <a:cxn ang="0">
                  <a:pos x="95" y="33"/>
                </a:cxn>
                <a:cxn ang="0">
                  <a:pos x="90" y="33"/>
                </a:cxn>
                <a:cxn ang="0">
                  <a:pos x="85" y="31"/>
                </a:cxn>
                <a:cxn ang="0">
                  <a:pos x="82" y="28"/>
                </a:cxn>
                <a:cxn ang="0">
                  <a:pos x="82" y="26"/>
                </a:cxn>
                <a:cxn ang="0">
                  <a:pos x="75" y="26"/>
                </a:cxn>
                <a:cxn ang="0">
                  <a:pos x="73" y="23"/>
                </a:cxn>
                <a:cxn ang="0">
                  <a:pos x="71" y="20"/>
                </a:cxn>
                <a:cxn ang="0">
                  <a:pos x="66" y="20"/>
                </a:cxn>
                <a:cxn ang="0">
                  <a:pos x="59" y="15"/>
                </a:cxn>
                <a:cxn ang="0">
                  <a:pos x="57" y="10"/>
                </a:cxn>
                <a:cxn ang="0">
                  <a:pos x="52" y="4"/>
                </a:cxn>
                <a:cxn ang="0">
                  <a:pos x="39" y="4"/>
                </a:cxn>
                <a:cxn ang="0">
                  <a:pos x="33" y="0"/>
                </a:cxn>
              </a:cxnLst>
              <a:rect l="0" t="0" r="r" b="b"/>
              <a:pathLst>
                <a:path w="125" h="71">
                  <a:moveTo>
                    <a:pt x="33" y="0"/>
                  </a:moveTo>
                  <a:lnTo>
                    <a:pt x="31" y="4"/>
                  </a:lnTo>
                  <a:lnTo>
                    <a:pt x="28" y="11"/>
                  </a:lnTo>
                  <a:lnTo>
                    <a:pt x="26" y="16"/>
                  </a:lnTo>
                  <a:lnTo>
                    <a:pt x="19" y="18"/>
                  </a:lnTo>
                  <a:lnTo>
                    <a:pt x="15" y="25"/>
                  </a:lnTo>
                  <a:lnTo>
                    <a:pt x="6" y="27"/>
                  </a:lnTo>
                  <a:lnTo>
                    <a:pt x="0" y="37"/>
                  </a:lnTo>
                  <a:lnTo>
                    <a:pt x="0" y="40"/>
                  </a:lnTo>
                  <a:lnTo>
                    <a:pt x="9" y="48"/>
                  </a:lnTo>
                  <a:lnTo>
                    <a:pt x="21" y="53"/>
                  </a:lnTo>
                  <a:lnTo>
                    <a:pt x="36" y="55"/>
                  </a:lnTo>
                  <a:lnTo>
                    <a:pt x="46" y="56"/>
                  </a:lnTo>
                  <a:lnTo>
                    <a:pt x="58" y="65"/>
                  </a:lnTo>
                  <a:lnTo>
                    <a:pt x="76" y="70"/>
                  </a:lnTo>
                  <a:lnTo>
                    <a:pt x="103" y="71"/>
                  </a:lnTo>
                  <a:lnTo>
                    <a:pt x="120" y="64"/>
                  </a:lnTo>
                  <a:lnTo>
                    <a:pt x="125" y="59"/>
                  </a:lnTo>
                  <a:lnTo>
                    <a:pt x="123" y="56"/>
                  </a:lnTo>
                  <a:lnTo>
                    <a:pt x="123" y="38"/>
                  </a:lnTo>
                  <a:lnTo>
                    <a:pt x="123" y="37"/>
                  </a:lnTo>
                  <a:lnTo>
                    <a:pt x="118" y="32"/>
                  </a:lnTo>
                  <a:lnTo>
                    <a:pt x="109" y="29"/>
                  </a:lnTo>
                  <a:lnTo>
                    <a:pt x="107" y="27"/>
                  </a:lnTo>
                  <a:lnTo>
                    <a:pt x="100" y="28"/>
                  </a:lnTo>
                  <a:lnTo>
                    <a:pt x="95" y="33"/>
                  </a:lnTo>
                  <a:lnTo>
                    <a:pt x="90" y="33"/>
                  </a:lnTo>
                  <a:lnTo>
                    <a:pt x="85" y="31"/>
                  </a:lnTo>
                  <a:lnTo>
                    <a:pt x="82" y="28"/>
                  </a:lnTo>
                  <a:lnTo>
                    <a:pt x="82" y="26"/>
                  </a:lnTo>
                  <a:lnTo>
                    <a:pt x="75" y="26"/>
                  </a:lnTo>
                  <a:lnTo>
                    <a:pt x="73" y="23"/>
                  </a:lnTo>
                  <a:lnTo>
                    <a:pt x="71" y="20"/>
                  </a:lnTo>
                  <a:lnTo>
                    <a:pt x="66" y="20"/>
                  </a:lnTo>
                  <a:lnTo>
                    <a:pt x="59" y="15"/>
                  </a:lnTo>
                  <a:lnTo>
                    <a:pt x="57" y="10"/>
                  </a:lnTo>
                  <a:lnTo>
                    <a:pt x="52" y="4"/>
                  </a:lnTo>
                  <a:lnTo>
                    <a:pt x="39" y="4"/>
                  </a:lnTo>
                  <a:lnTo>
                    <a:pt x="33" y="0"/>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12" name="Freeform 267"/>
            <p:cNvSpPr>
              <a:spLocks noChangeAspect="1"/>
            </p:cNvSpPr>
            <p:nvPr/>
          </p:nvSpPr>
          <p:spPr bwMode="gray">
            <a:xfrm>
              <a:off x="1765345" y="3079108"/>
              <a:ext cx="43722" cy="38455"/>
            </a:xfrm>
            <a:custGeom>
              <a:avLst/>
              <a:gdLst/>
              <a:ahLst/>
              <a:cxnLst>
                <a:cxn ang="0">
                  <a:pos x="118" y="18"/>
                </a:cxn>
                <a:cxn ang="0">
                  <a:pos x="94" y="21"/>
                </a:cxn>
                <a:cxn ang="0">
                  <a:pos x="81" y="12"/>
                </a:cxn>
                <a:cxn ang="0">
                  <a:pos x="67" y="9"/>
                </a:cxn>
                <a:cxn ang="0">
                  <a:pos x="50" y="11"/>
                </a:cxn>
                <a:cxn ang="0">
                  <a:pos x="17" y="0"/>
                </a:cxn>
                <a:cxn ang="0">
                  <a:pos x="6" y="6"/>
                </a:cxn>
                <a:cxn ang="0">
                  <a:pos x="2" y="12"/>
                </a:cxn>
                <a:cxn ang="0">
                  <a:pos x="6" y="21"/>
                </a:cxn>
                <a:cxn ang="0">
                  <a:pos x="2" y="36"/>
                </a:cxn>
                <a:cxn ang="0">
                  <a:pos x="3" y="53"/>
                </a:cxn>
                <a:cxn ang="0">
                  <a:pos x="11" y="66"/>
                </a:cxn>
                <a:cxn ang="0">
                  <a:pos x="23" y="71"/>
                </a:cxn>
                <a:cxn ang="0">
                  <a:pos x="39" y="82"/>
                </a:cxn>
                <a:cxn ang="0">
                  <a:pos x="45" y="85"/>
                </a:cxn>
                <a:cxn ang="0">
                  <a:pos x="49" y="69"/>
                </a:cxn>
                <a:cxn ang="0">
                  <a:pos x="39" y="61"/>
                </a:cxn>
                <a:cxn ang="0">
                  <a:pos x="51" y="60"/>
                </a:cxn>
                <a:cxn ang="0">
                  <a:pos x="65" y="77"/>
                </a:cxn>
                <a:cxn ang="0">
                  <a:pos x="76" y="92"/>
                </a:cxn>
                <a:cxn ang="0">
                  <a:pos x="106" y="104"/>
                </a:cxn>
                <a:cxn ang="0">
                  <a:pos x="121" y="142"/>
                </a:cxn>
                <a:cxn ang="0">
                  <a:pos x="130" y="149"/>
                </a:cxn>
                <a:cxn ang="0">
                  <a:pos x="141" y="150"/>
                </a:cxn>
                <a:cxn ang="0">
                  <a:pos x="140" y="136"/>
                </a:cxn>
                <a:cxn ang="0">
                  <a:pos x="145" y="139"/>
                </a:cxn>
                <a:cxn ang="0">
                  <a:pos x="154" y="156"/>
                </a:cxn>
                <a:cxn ang="0">
                  <a:pos x="158" y="157"/>
                </a:cxn>
                <a:cxn ang="0">
                  <a:pos x="168" y="142"/>
                </a:cxn>
                <a:cxn ang="0">
                  <a:pos x="168" y="126"/>
                </a:cxn>
                <a:cxn ang="0">
                  <a:pos x="173" y="118"/>
                </a:cxn>
                <a:cxn ang="0">
                  <a:pos x="162" y="109"/>
                </a:cxn>
                <a:cxn ang="0">
                  <a:pos x="170" y="86"/>
                </a:cxn>
                <a:cxn ang="0">
                  <a:pos x="176" y="87"/>
                </a:cxn>
                <a:cxn ang="0">
                  <a:pos x="180" y="86"/>
                </a:cxn>
                <a:cxn ang="0">
                  <a:pos x="161" y="72"/>
                </a:cxn>
                <a:cxn ang="0">
                  <a:pos x="133" y="43"/>
                </a:cxn>
                <a:cxn ang="0">
                  <a:pos x="125" y="25"/>
                </a:cxn>
                <a:cxn ang="0">
                  <a:pos x="121" y="16"/>
                </a:cxn>
              </a:cxnLst>
              <a:rect l="0" t="0" r="r" b="b"/>
              <a:pathLst>
                <a:path w="180" h="157">
                  <a:moveTo>
                    <a:pt x="121" y="16"/>
                  </a:moveTo>
                  <a:lnTo>
                    <a:pt x="118" y="18"/>
                  </a:lnTo>
                  <a:lnTo>
                    <a:pt x="104" y="21"/>
                  </a:lnTo>
                  <a:lnTo>
                    <a:pt x="94" y="21"/>
                  </a:lnTo>
                  <a:lnTo>
                    <a:pt x="89" y="20"/>
                  </a:lnTo>
                  <a:lnTo>
                    <a:pt x="81" y="12"/>
                  </a:lnTo>
                  <a:lnTo>
                    <a:pt x="72" y="9"/>
                  </a:lnTo>
                  <a:lnTo>
                    <a:pt x="67" y="9"/>
                  </a:lnTo>
                  <a:lnTo>
                    <a:pt x="59" y="11"/>
                  </a:lnTo>
                  <a:lnTo>
                    <a:pt x="50" y="11"/>
                  </a:lnTo>
                  <a:lnTo>
                    <a:pt x="27" y="5"/>
                  </a:lnTo>
                  <a:lnTo>
                    <a:pt x="17" y="0"/>
                  </a:lnTo>
                  <a:lnTo>
                    <a:pt x="13" y="0"/>
                  </a:lnTo>
                  <a:lnTo>
                    <a:pt x="6" y="6"/>
                  </a:lnTo>
                  <a:lnTo>
                    <a:pt x="5" y="7"/>
                  </a:lnTo>
                  <a:lnTo>
                    <a:pt x="2" y="12"/>
                  </a:lnTo>
                  <a:lnTo>
                    <a:pt x="2" y="15"/>
                  </a:lnTo>
                  <a:lnTo>
                    <a:pt x="6" y="21"/>
                  </a:lnTo>
                  <a:lnTo>
                    <a:pt x="6" y="33"/>
                  </a:lnTo>
                  <a:lnTo>
                    <a:pt x="2" y="36"/>
                  </a:lnTo>
                  <a:lnTo>
                    <a:pt x="0" y="42"/>
                  </a:lnTo>
                  <a:lnTo>
                    <a:pt x="3" y="53"/>
                  </a:lnTo>
                  <a:lnTo>
                    <a:pt x="7" y="60"/>
                  </a:lnTo>
                  <a:lnTo>
                    <a:pt x="11" y="66"/>
                  </a:lnTo>
                  <a:lnTo>
                    <a:pt x="18" y="71"/>
                  </a:lnTo>
                  <a:lnTo>
                    <a:pt x="23" y="71"/>
                  </a:lnTo>
                  <a:lnTo>
                    <a:pt x="33" y="76"/>
                  </a:lnTo>
                  <a:lnTo>
                    <a:pt x="39" y="82"/>
                  </a:lnTo>
                  <a:lnTo>
                    <a:pt x="44" y="85"/>
                  </a:lnTo>
                  <a:lnTo>
                    <a:pt x="45" y="85"/>
                  </a:lnTo>
                  <a:lnTo>
                    <a:pt x="50" y="74"/>
                  </a:lnTo>
                  <a:lnTo>
                    <a:pt x="49" y="69"/>
                  </a:lnTo>
                  <a:lnTo>
                    <a:pt x="40" y="65"/>
                  </a:lnTo>
                  <a:lnTo>
                    <a:pt x="39" y="61"/>
                  </a:lnTo>
                  <a:lnTo>
                    <a:pt x="45" y="59"/>
                  </a:lnTo>
                  <a:lnTo>
                    <a:pt x="51" y="60"/>
                  </a:lnTo>
                  <a:lnTo>
                    <a:pt x="59" y="68"/>
                  </a:lnTo>
                  <a:lnTo>
                    <a:pt x="65" y="77"/>
                  </a:lnTo>
                  <a:lnTo>
                    <a:pt x="68" y="83"/>
                  </a:lnTo>
                  <a:lnTo>
                    <a:pt x="76" y="92"/>
                  </a:lnTo>
                  <a:lnTo>
                    <a:pt x="78" y="92"/>
                  </a:lnTo>
                  <a:lnTo>
                    <a:pt x="106" y="104"/>
                  </a:lnTo>
                  <a:lnTo>
                    <a:pt x="119" y="115"/>
                  </a:lnTo>
                  <a:lnTo>
                    <a:pt x="121" y="142"/>
                  </a:lnTo>
                  <a:lnTo>
                    <a:pt x="122" y="144"/>
                  </a:lnTo>
                  <a:lnTo>
                    <a:pt x="130" y="149"/>
                  </a:lnTo>
                  <a:lnTo>
                    <a:pt x="138" y="151"/>
                  </a:lnTo>
                  <a:lnTo>
                    <a:pt x="141" y="150"/>
                  </a:lnTo>
                  <a:lnTo>
                    <a:pt x="136" y="139"/>
                  </a:lnTo>
                  <a:lnTo>
                    <a:pt x="140" y="136"/>
                  </a:lnTo>
                  <a:lnTo>
                    <a:pt x="141" y="136"/>
                  </a:lnTo>
                  <a:lnTo>
                    <a:pt x="145" y="139"/>
                  </a:lnTo>
                  <a:lnTo>
                    <a:pt x="151" y="145"/>
                  </a:lnTo>
                  <a:lnTo>
                    <a:pt x="154" y="156"/>
                  </a:lnTo>
                  <a:lnTo>
                    <a:pt x="157" y="157"/>
                  </a:lnTo>
                  <a:lnTo>
                    <a:pt x="158" y="157"/>
                  </a:lnTo>
                  <a:lnTo>
                    <a:pt x="165" y="147"/>
                  </a:lnTo>
                  <a:lnTo>
                    <a:pt x="168" y="142"/>
                  </a:lnTo>
                  <a:lnTo>
                    <a:pt x="167" y="130"/>
                  </a:lnTo>
                  <a:lnTo>
                    <a:pt x="168" y="126"/>
                  </a:lnTo>
                  <a:lnTo>
                    <a:pt x="172" y="123"/>
                  </a:lnTo>
                  <a:lnTo>
                    <a:pt x="173" y="118"/>
                  </a:lnTo>
                  <a:lnTo>
                    <a:pt x="169" y="114"/>
                  </a:lnTo>
                  <a:lnTo>
                    <a:pt x="162" y="109"/>
                  </a:lnTo>
                  <a:lnTo>
                    <a:pt x="164" y="95"/>
                  </a:lnTo>
                  <a:lnTo>
                    <a:pt x="170" y="86"/>
                  </a:lnTo>
                  <a:lnTo>
                    <a:pt x="174" y="86"/>
                  </a:lnTo>
                  <a:lnTo>
                    <a:pt x="176" y="87"/>
                  </a:lnTo>
                  <a:lnTo>
                    <a:pt x="179" y="87"/>
                  </a:lnTo>
                  <a:lnTo>
                    <a:pt x="180" y="86"/>
                  </a:lnTo>
                  <a:lnTo>
                    <a:pt x="174" y="81"/>
                  </a:lnTo>
                  <a:lnTo>
                    <a:pt x="161" y="72"/>
                  </a:lnTo>
                  <a:lnTo>
                    <a:pt x="141" y="54"/>
                  </a:lnTo>
                  <a:lnTo>
                    <a:pt x="133" y="43"/>
                  </a:lnTo>
                  <a:lnTo>
                    <a:pt x="127" y="27"/>
                  </a:lnTo>
                  <a:lnTo>
                    <a:pt x="125" y="25"/>
                  </a:lnTo>
                  <a:lnTo>
                    <a:pt x="122" y="16"/>
                  </a:lnTo>
                  <a:lnTo>
                    <a:pt x="121" y="16"/>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13" name="Freeform 268"/>
            <p:cNvSpPr>
              <a:spLocks noChangeAspect="1"/>
            </p:cNvSpPr>
            <p:nvPr/>
          </p:nvSpPr>
          <p:spPr bwMode="gray">
            <a:xfrm>
              <a:off x="1717980" y="3014215"/>
              <a:ext cx="81371" cy="40858"/>
            </a:xfrm>
            <a:custGeom>
              <a:avLst/>
              <a:gdLst/>
              <a:ahLst/>
              <a:cxnLst>
                <a:cxn ang="0">
                  <a:pos x="326" y="54"/>
                </a:cxn>
                <a:cxn ang="0">
                  <a:pos x="309" y="65"/>
                </a:cxn>
                <a:cxn ang="0">
                  <a:pos x="290" y="70"/>
                </a:cxn>
                <a:cxn ang="0">
                  <a:pos x="266" y="75"/>
                </a:cxn>
                <a:cxn ang="0">
                  <a:pos x="259" y="68"/>
                </a:cxn>
                <a:cxn ang="0">
                  <a:pos x="252" y="70"/>
                </a:cxn>
                <a:cxn ang="0">
                  <a:pos x="246" y="72"/>
                </a:cxn>
                <a:cxn ang="0">
                  <a:pos x="239" y="92"/>
                </a:cxn>
                <a:cxn ang="0">
                  <a:pos x="226" y="97"/>
                </a:cxn>
                <a:cxn ang="0">
                  <a:pos x="220" y="104"/>
                </a:cxn>
                <a:cxn ang="0">
                  <a:pos x="213" y="112"/>
                </a:cxn>
                <a:cxn ang="0">
                  <a:pos x="205" y="115"/>
                </a:cxn>
                <a:cxn ang="0">
                  <a:pos x="196" y="117"/>
                </a:cxn>
                <a:cxn ang="0">
                  <a:pos x="181" y="108"/>
                </a:cxn>
                <a:cxn ang="0">
                  <a:pos x="171" y="126"/>
                </a:cxn>
                <a:cxn ang="0">
                  <a:pos x="149" y="126"/>
                </a:cxn>
                <a:cxn ang="0">
                  <a:pos x="148" y="149"/>
                </a:cxn>
                <a:cxn ang="0">
                  <a:pos x="139" y="155"/>
                </a:cxn>
                <a:cxn ang="0">
                  <a:pos x="132" y="165"/>
                </a:cxn>
                <a:cxn ang="0">
                  <a:pos x="115" y="163"/>
                </a:cxn>
                <a:cxn ang="0">
                  <a:pos x="107" y="152"/>
                </a:cxn>
                <a:cxn ang="0">
                  <a:pos x="99" y="144"/>
                </a:cxn>
                <a:cxn ang="0">
                  <a:pos x="90" y="142"/>
                </a:cxn>
                <a:cxn ang="0">
                  <a:pos x="90" y="123"/>
                </a:cxn>
                <a:cxn ang="0">
                  <a:pos x="76" y="115"/>
                </a:cxn>
                <a:cxn ang="0">
                  <a:pos x="67" y="114"/>
                </a:cxn>
                <a:cxn ang="0">
                  <a:pos x="57" y="119"/>
                </a:cxn>
                <a:cxn ang="0">
                  <a:pos x="49" y="114"/>
                </a:cxn>
                <a:cxn ang="0">
                  <a:pos x="42" y="112"/>
                </a:cxn>
                <a:cxn ang="0">
                  <a:pos x="38" y="106"/>
                </a:cxn>
                <a:cxn ang="0">
                  <a:pos x="26" y="101"/>
                </a:cxn>
                <a:cxn ang="0">
                  <a:pos x="19" y="90"/>
                </a:cxn>
                <a:cxn ang="0">
                  <a:pos x="0" y="86"/>
                </a:cxn>
                <a:cxn ang="0">
                  <a:pos x="5" y="80"/>
                </a:cxn>
                <a:cxn ang="0">
                  <a:pos x="13" y="71"/>
                </a:cxn>
                <a:cxn ang="0">
                  <a:pos x="10" y="65"/>
                </a:cxn>
                <a:cxn ang="0">
                  <a:pos x="11" y="56"/>
                </a:cxn>
                <a:cxn ang="0">
                  <a:pos x="21" y="49"/>
                </a:cxn>
                <a:cxn ang="0">
                  <a:pos x="38" y="37"/>
                </a:cxn>
                <a:cxn ang="0">
                  <a:pos x="59" y="18"/>
                </a:cxn>
                <a:cxn ang="0">
                  <a:pos x="74" y="13"/>
                </a:cxn>
                <a:cxn ang="0">
                  <a:pos x="92" y="7"/>
                </a:cxn>
                <a:cxn ang="0">
                  <a:pos x="124" y="11"/>
                </a:cxn>
                <a:cxn ang="0">
                  <a:pos x="166" y="7"/>
                </a:cxn>
                <a:cxn ang="0">
                  <a:pos x="183" y="5"/>
                </a:cxn>
                <a:cxn ang="0">
                  <a:pos x="199" y="0"/>
                </a:cxn>
                <a:cxn ang="0">
                  <a:pos x="209" y="5"/>
                </a:cxn>
                <a:cxn ang="0">
                  <a:pos x="231" y="1"/>
                </a:cxn>
                <a:cxn ang="0">
                  <a:pos x="245" y="2"/>
                </a:cxn>
                <a:cxn ang="0">
                  <a:pos x="271" y="9"/>
                </a:cxn>
                <a:cxn ang="0">
                  <a:pos x="293" y="16"/>
                </a:cxn>
                <a:cxn ang="0">
                  <a:pos x="327" y="38"/>
                </a:cxn>
                <a:cxn ang="0">
                  <a:pos x="337" y="52"/>
                </a:cxn>
              </a:cxnLst>
              <a:rect l="0" t="0" r="r" b="b"/>
              <a:pathLst>
                <a:path w="337" h="166">
                  <a:moveTo>
                    <a:pt x="337" y="54"/>
                  </a:moveTo>
                  <a:lnTo>
                    <a:pt x="326" y="54"/>
                  </a:lnTo>
                  <a:lnTo>
                    <a:pt x="312" y="60"/>
                  </a:lnTo>
                  <a:lnTo>
                    <a:pt x="309" y="65"/>
                  </a:lnTo>
                  <a:lnTo>
                    <a:pt x="300" y="70"/>
                  </a:lnTo>
                  <a:lnTo>
                    <a:pt x="290" y="70"/>
                  </a:lnTo>
                  <a:lnTo>
                    <a:pt x="283" y="75"/>
                  </a:lnTo>
                  <a:lnTo>
                    <a:pt x="266" y="75"/>
                  </a:lnTo>
                  <a:lnTo>
                    <a:pt x="263" y="72"/>
                  </a:lnTo>
                  <a:lnTo>
                    <a:pt x="259" y="68"/>
                  </a:lnTo>
                  <a:lnTo>
                    <a:pt x="253" y="66"/>
                  </a:lnTo>
                  <a:lnTo>
                    <a:pt x="252" y="70"/>
                  </a:lnTo>
                  <a:lnTo>
                    <a:pt x="250" y="71"/>
                  </a:lnTo>
                  <a:lnTo>
                    <a:pt x="246" y="72"/>
                  </a:lnTo>
                  <a:lnTo>
                    <a:pt x="242" y="79"/>
                  </a:lnTo>
                  <a:lnTo>
                    <a:pt x="239" y="92"/>
                  </a:lnTo>
                  <a:lnTo>
                    <a:pt x="236" y="95"/>
                  </a:lnTo>
                  <a:lnTo>
                    <a:pt x="226" y="97"/>
                  </a:lnTo>
                  <a:lnTo>
                    <a:pt x="221" y="102"/>
                  </a:lnTo>
                  <a:lnTo>
                    <a:pt x="220" y="104"/>
                  </a:lnTo>
                  <a:lnTo>
                    <a:pt x="216" y="106"/>
                  </a:lnTo>
                  <a:lnTo>
                    <a:pt x="213" y="112"/>
                  </a:lnTo>
                  <a:lnTo>
                    <a:pt x="205" y="113"/>
                  </a:lnTo>
                  <a:lnTo>
                    <a:pt x="205" y="115"/>
                  </a:lnTo>
                  <a:lnTo>
                    <a:pt x="202" y="117"/>
                  </a:lnTo>
                  <a:lnTo>
                    <a:pt x="196" y="117"/>
                  </a:lnTo>
                  <a:lnTo>
                    <a:pt x="188" y="111"/>
                  </a:lnTo>
                  <a:lnTo>
                    <a:pt x="181" y="108"/>
                  </a:lnTo>
                  <a:lnTo>
                    <a:pt x="175" y="118"/>
                  </a:lnTo>
                  <a:lnTo>
                    <a:pt x="171" y="126"/>
                  </a:lnTo>
                  <a:lnTo>
                    <a:pt x="154" y="128"/>
                  </a:lnTo>
                  <a:lnTo>
                    <a:pt x="149" y="126"/>
                  </a:lnTo>
                  <a:lnTo>
                    <a:pt x="146" y="134"/>
                  </a:lnTo>
                  <a:lnTo>
                    <a:pt x="148" y="149"/>
                  </a:lnTo>
                  <a:lnTo>
                    <a:pt x="144" y="150"/>
                  </a:lnTo>
                  <a:lnTo>
                    <a:pt x="139" y="155"/>
                  </a:lnTo>
                  <a:lnTo>
                    <a:pt x="135" y="162"/>
                  </a:lnTo>
                  <a:lnTo>
                    <a:pt x="132" y="165"/>
                  </a:lnTo>
                  <a:lnTo>
                    <a:pt x="115" y="166"/>
                  </a:lnTo>
                  <a:lnTo>
                    <a:pt x="115" y="163"/>
                  </a:lnTo>
                  <a:lnTo>
                    <a:pt x="107" y="156"/>
                  </a:lnTo>
                  <a:lnTo>
                    <a:pt x="107" y="152"/>
                  </a:lnTo>
                  <a:lnTo>
                    <a:pt x="106" y="147"/>
                  </a:lnTo>
                  <a:lnTo>
                    <a:pt x="99" y="144"/>
                  </a:lnTo>
                  <a:lnTo>
                    <a:pt x="92" y="145"/>
                  </a:lnTo>
                  <a:lnTo>
                    <a:pt x="90" y="142"/>
                  </a:lnTo>
                  <a:lnTo>
                    <a:pt x="90" y="124"/>
                  </a:lnTo>
                  <a:lnTo>
                    <a:pt x="90" y="123"/>
                  </a:lnTo>
                  <a:lnTo>
                    <a:pt x="85" y="118"/>
                  </a:lnTo>
                  <a:lnTo>
                    <a:pt x="76" y="115"/>
                  </a:lnTo>
                  <a:lnTo>
                    <a:pt x="74" y="113"/>
                  </a:lnTo>
                  <a:lnTo>
                    <a:pt x="67" y="114"/>
                  </a:lnTo>
                  <a:lnTo>
                    <a:pt x="62" y="119"/>
                  </a:lnTo>
                  <a:lnTo>
                    <a:pt x="57" y="119"/>
                  </a:lnTo>
                  <a:lnTo>
                    <a:pt x="52" y="117"/>
                  </a:lnTo>
                  <a:lnTo>
                    <a:pt x="49" y="114"/>
                  </a:lnTo>
                  <a:lnTo>
                    <a:pt x="49" y="112"/>
                  </a:lnTo>
                  <a:lnTo>
                    <a:pt x="42" y="112"/>
                  </a:lnTo>
                  <a:lnTo>
                    <a:pt x="40" y="109"/>
                  </a:lnTo>
                  <a:lnTo>
                    <a:pt x="38" y="106"/>
                  </a:lnTo>
                  <a:lnTo>
                    <a:pt x="33" y="106"/>
                  </a:lnTo>
                  <a:lnTo>
                    <a:pt x="26" y="101"/>
                  </a:lnTo>
                  <a:lnTo>
                    <a:pt x="24" y="96"/>
                  </a:lnTo>
                  <a:lnTo>
                    <a:pt x="19" y="90"/>
                  </a:lnTo>
                  <a:lnTo>
                    <a:pt x="6" y="90"/>
                  </a:lnTo>
                  <a:lnTo>
                    <a:pt x="0" y="86"/>
                  </a:lnTo>
                  <a:lnTo>
                    <a:pt x="3" y="85"/>
                  </a:lnTo>
                  <a:lnTo>
                    <a:pt x="5" y="80"/>
                  </a:lnTo>
                  <a:lnTo>
                    <a:pt x="13" y="75"/>
                  </a:lnTo>
                  <a:lnTo>
                    <a:pt x="13" y="71"/>
                  </a:lnTo>
                  <a:lnTo>
                    <a:pt x="11" y="66"/>
                  </a:lnTo>
                  <a:lnTo>
                    <a:pt x="10" y="65"/>
                  </a:lnTo>
                  <a:lnTo>
                    <a:pt x="10" y="60"/>
                  </a:lnTo>
                  <a:lnTo>
                    <a:pt x="11" y="56"/>
                  </a:lnTo>
                  <a:lnTo>
                    <a:pt x="20" y="50"/>
                  </a:lnTo>
                  <a:lnTo>
                    <a:pt x="21" y="49"/>
                  </a:lnTo>
                  <a:lnTo>
                    <a:pt x="25" y="48"/>
                  </a:lnTo>
                  <a:lnTo>
                    <a:pt x="38" y="37"/>
                  </a:lnTo>
                  <a:lnTo>
                    <a:pt x="56" y="25"/>
                  </a:lnTo>
                  <a:lnTo>
                    <a:pt x="59" y="18"/>
                  </a:lnTo>
                  <a:lnTo>
                    <a:pt x="60" y="15"/>
                  </a:lnTo>
                  <a:lnTo>
                    <a:pt x="74" y="13"/>
                  </a:lnTo>
                  <a:lnTo>
                    <a:pt x="85" y="9"/>
                  </a:lnTo>
                  <a:lnTo>
                    <a:pt x="92" y="7"/>
                  </a:lnTo>
                  <a:lnTo>
                    <a:pt x="110" y="9"/>
                  </a:lnTo>
                  <a:lnTo>
                    <a:pt x="124" y="11"/>
                  </a:lnTo>
                  <a:lnTo>
                    <a:pt x="148" y="11"/>
                  </a:lnTo>
                  <a:lnTo>
                    <a:pt x="166" y="7"/>
                  </a:lnTo>
                  <a:lnTo>
                    <a:pt x="178" y="6"/>
                  </a:lnTo>
                  <a:lnTo>
                    <a:pt x="183" y="5"/>
                  </a:lnTo>
                  <a:lnTo>
                    <a:pt x="188" y="1"/>
                  </a:lnTo>
                  <a:lnTo>
                    <a:pt x="199" y="0"/>
                  </a:lnTo>
                  <a:lnTo>
                    <a:pt x="207" y="2"/>
                  </a:lnTo>
                  <a:lnTo>
                    <a:pt x="209" y="5"/>
                  </a:lnTo>
                  <a:lnTo>
                    <a:pt x="223" y="5"/>
                  </a:lnTo>
                  <a:lnTo>
                    <a:pt x="231" y="1"/>
                  </a:lnTo>
                  <a:lnTo>
                    <a:pt x="240" y="1"/>
                  </a:lnTo>
                  <a:lnTo>
                    <a:pt x="245" y="2"/>
                  </a:lnTo>
                  <a:lnTo>
                    <a:pt x="257" y="9"/>
                  </a:lnTo>
                  <a:lnTo>
                    <a:pt x="271" y="9"/>
                  </a:lnTo>
                  <a:lnTo>
                    <a:pt x="283" y="11"/>
                  </a:lnTo>
                  <a:lnTo>
                    <a:pt x="293" y="16"/>
                  </a:lnTo>
                  <a:lnTo>
                    <a:pt x="304" y="27"/>
                  </a:lnTo>
                  <a:lnTo>
                    <a:pt x="327" y="38"/>
                  </a:lnTo>
                  <a:lnTo>
                    <a:pt x="332" y="43"/>
                  </a:lnTo>
                  <a:lnTo>
                    <a:pt x="337" y="52"/>
                  </a:lnTo>
                  <a:lnTo>
                    <a:pt x="337" y="54"/>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grpSp>
      <p:grpSp>
        <p:nvGrpSpPr>
          <p:cNvPr id="20" name="Group 19"/>
          <p:cNvGrpSpPr/>
          <p:nvPr/>
        </p:nvGrpSpPr>
        <p:grpSpPr>
          <a:xfrm>
            <a:off x="6725854" y="2000276"/>
            <a:ext cx="1062763" cy="1905473"/>
            <a:chOff x="1899186" y="2927066"/>
            <a:chExt cx="599902" cy="976097"/>
          </a:xfrm>
          <a:solidFill>
            <a:schemeClr val="accent1"/>
          </a:solidFill>
          <a:effectLst>
            <a:outerShdw blurRad="76200" dir="13500000" sy="23000" kx="1200000" algn="br" rotWithShape="0">
              <a:prstClr val="black">
                <a:alpha val="20000"/>
              </a:prstClr>
            </a:outerShdw>
          </a:effectLst>
        </p:grpSpPr>
        <p:sp>
          <p:nvSpPr>
            <p:cNvPr id="214" name="Freeform 238"/>
            <p:cNvSpPr>
              <a:spLocks noChangeAspect="1"/>
            </p:cNvSpPr>
            <p:nvPr/>
          </p:nvSpPr>
          <p:spPr bwMode="gray">
            <a:xfrm>
              <a:off x="2002902" y="2930565"/>
              <a:ext cx="174431" cy="146939"/>
            </a:xfrm>
            <a:custGeom>
              <a:avLst/>
              <a:gdLst/>
              <a:ahLst/>
              <a:cxnLst>
                <a:cxn ang="0">
                  <a:pos x="84" y="47"/>
                </a:cxn>
                <a:cxn ang="0">
                  <a:pos x="97" y="77"/>
                </a:cxn>
                <a:cxn ang="0">
                  <a:pos x="73" y="133"/>
                </a:cxn>
                <a:cxn ang="0">
                  <a:pos x="98" y="176"/>
                </a:cxn>
                <a:cxn ang="0">
                  <a:pos x="126" y="148"/>
                </a:cxn>
                <a:cxn ang="0">
                  <a:pos x="108" y="74"/>
                </a:cxn>
                <a:cxn ang="0">
                  <a:pos x="196" y="42"/>
                </a:cxn>
                <a:cxn ang="0">
                  <a:pos x="169" y="27"/>
                </a:cxn>
                <a:cxn ang="0">
                  <a:pos x="191" y="2"/>
                </a:cxn>
                <a:cxn ang="0">
                  <a:pos x="243" y="46"/>
                </a:cxn>
                <a:cxn ang="0">
                  <a:pos x="285" y="88"/>
                </a:cxn>
                <a:cxn ang="0">
                  <a:pos x="366" y="88"/>
                </a:cxn>
                <a:cxn ang="0">
                  <a:pos x="411" y="106"/>
                </a:cxn>
                <a:cxn ang="0">
                  <a:pos x="495" y="99"/>
                </a:cxn>
                <a:cxn ang="0">
                  <a:pos x="499" y="88"/>
                </a:cxn>
                <a:cxn ang="0">
                  <a:pos x="621" y="86"/>
                </a:cxn>
                <a:cxn ang="0">
                  <a:pos x="573" y="95"/>
                </a:cxn>
                <a:cxn ang="0">
                  <a:pos x="593" y="117"/>
                </a:cxn>
                <a:cxn ang="0">
                  <a:pos x="663" y="150"/>
                </a:cxn>
                <a:cxn ang="0">
                  <a:pos x="689" y="197"/>
                </a:cxn>
                <a:cxn ang="0">
                  <a:pos x="695" y="211"/>
                </a:cxn>
                <a:cxn ang="0">
                  <a:pos x="737" y="209"/>
                </a:cxn>
                <a:cxn ang="0">
                  <a:pos x="728" y="231"/>
                </a:cxn>
                <a:cxn ang="0">
                  <a:pos x="689" y="252"/>
                </a:cxn>
                <a:cxn ang="0">
                  <a:pos x="702" y="279"/>
                </a:cxn>
                <a:cxn ang="0">
                  <a:pos x="673" y="321"/>
                </a:cxn>
                <a:cxn ang="0">
                  <a:pos x="674" y="359"/>
                </a:cxn>
                <a:cxn ang="0">
                  <a:pos x="699" y="401"/>
                </a:cxn>
                <a:cxn ang="0">
                  <a:pos x="646" y="432"/>
                </a:cxn>
                <a:cxn ang="0">
                  <a:pos x="568" y="459"/>
                </a:cxn>
                <a:cxn ang="0">
                  <a:pos x="474" y="437"/>
                </a:cxn>
                <a:cxn ang="0">
                  <a:pos x="497" y="467"/>
                </a:cxn>
                <a:cxn ang="0">
                  <a:pos x="501" y="524"/>
                </a:cxn>
                <a:cxn ang="0">
                  <a:pos x="546" y="550"/>
                </a:cxn>
                <a:cxn ang="0">
                  <a:pos x="518" y="565"/>
                </a:cxn>
                <a:cxn ang="0">
                  <a:pos x="486" y="593"/>
                </a:cxn>
                <a:cxn ang="0">
                  <a:pos x="452" y="607"/>
                </a:cxn>
                <a:cxn ang="0">
                  <a:pos x="402" y="631"/>
                </a:cxn>
                <a:cxn ang="0">
                  <a:pos x="361" y="612"/>
                </a:cxn>
                <a:cxn ang="0">
                  <a:pos x="321" y="532"/>
                </a:cxn>
                <a:cxn ang="0">
                  <a:pos x="328" y="492"/>
                </a:cxn>
                <a:cxn ang="0">
                  <a:pos x="315" y="459"/>
                </a:cxn>
                <a:cxn ang="0">
                  <a:pos x="299" y="419"/>
                </a:cxn>
                <a:cxn ang="0">
                  <a:pos x="314" y="357"/>
                </a:cxn>
                <a:cxn ang="0">
                  <a:pos x="314" y="330"/>
                </a:cxn>
                <a:cxn ang="0">
                  <a:pos x="253" y="337"/>
                </a:cxn>
                <a:cxn ang="0">
                  <a:pos x="217" y="338"/>
                </a:cxn>
                <a:cxn ang="0">
                  <a:pos x="169" y="289"/>
                </a:cxn>
                <a:cxn ang="0">
                  <a:pos x="90" y="287"/>
                </a:cxn>
                <a:cxn ang="0">
                  <a:pos x="52" y="229"/>
                </a:cxn>
                <a:cxn ang="0">
                  <a:pos x="31" y="196"/>
                </a:cxn>
                <a:cxn ang="0">
                  <a:pos x="14" y="140"/>
                </a:cxn>
                <a:cxn ang="0">
                  <a:pos x="79" y="29"/>
                </a:cxn>
              </a:cxnLst>
              <a:rect l="0" t="0" r="r" b="b"/>
              <a:pathLst>
                <a:path w="743" h="631">
                  <a:moveTo>
                    <a:pt x="109" y="21"/>
                  </a:moveTo>
                  <a:lnTo>
                    <a:pt x="99" y="29"/>
                  </a:lnTo>
                  <a:lnTo>
                    <a:pt x="88" y="31"/>
                  </a:lnTo>
                  <a:lnTo>
                    <a:pt x="82" y="35"/>
                  </a:lnTo>
                  <a:lnTo>
                    <a:pt x="82" y="39"/>
                  </a:lnTo>
                  <a:lnTo>
                    <a:pt x="84" y="47"/>
                  </a:lnTo>
                  <a:lnTo>
                    <a:pt x="87" y="56"/>
                  </a:lnTo>
                  <a:lnTo>
                    <a:pt x="94" y="66"/>
                  </a:lnTo>
                  <a:lnTo>
                    <a:pt x="95" y="69"/>
                  </a:lnTo>
                  <a:lnTo>
                    <a:pt x="93" y="72"/>
                  </a:lnTo>
                  <a:lnTo>
                    <a:pt x="93" y="73"/>
                  </a:lnTo>
                  <a:lnTo>
                    <a:pt x="97" y="77"/>
                  </a:lnTo>
                  <a:lnTo>
                    <a:pt x="97" y="83"/>
                  </a:lnTo>
                  <a:lnTo>
                    <a:pt x="93" y="95"/>
                  </a:lnTo>
                  <a:lnTo>
                    <a:pt x="78" y="109"/>
                  </a:lnTo>
                  <a:lnTo>
                    <a:pt x="76" y="111"/>
                  </a:lnTo>
                  <a:lnTo>
                    <a:pt x="73" y="118"/>
                  </a:lnTo>
                  <a:lnTo>
                    <a:pt x="73" y="133"/>
                  </a:lnTo>
                  <a:lnTo>
                    <a:pt x="74" y="140"/>
                  </a:lnTo>
                  <a:lnTo>
                    <a:pt x="78" y="145"/>
                  </a:lnTo>
                  <a:lnTo>
                    <a:pt x="87" y="152"/>
                  </a:lnTo>
                  <a:lnTo>
                    <a:pt x="93" y="165"/>
                  </a:lnTo>
                  <a:lnTo>
                    <a:pt x="95" y="174"/>
                  </a:lnTo>
                  <a:lnTo>
                    <a:pt x="98" y="176"/>
                  </a:lnTo>
                  <a:lnTo>
                    <a:pt x="105" y="176"/>
                  </a:lnTo>
                  <a:lnTo>
                    <a:pt x="113" y="174"/>
                  </a:lnTo>
                  <a:lnTo>
                    <a:pt x="119" y="169"/>
                  </a:lnTo>
                  <a:lnTo>
                    <a:pt x="125" y="161"/>
                  </a:lnTo>
                  <a:lnTo>
                    <a:pt x="126" y="159"/>
                  </a:lnTo>
                  <a:lnTo>
                    <a:pt x="126" y="148"/>
                  </a:lnTo>
                  <a:lnTo>
                    <a:pt x="125" y="134"/>
                  </a:lnTo>
                  <a:lnTo>
                    <a:pt x="115" y="117"/>
                  </a:lnTo>
                  <a:lnTo>
                    <a:pt x="109" y="110"/>
                  </a:lnTo>
                  <a:lnTo>
                    <a:pt x="104" y="101"/>
                  </a:lnTo>
                  <a:lnTo>
                    <a:pt x="104" y="77"/>
                  </a:lnTo>
                  <a:lnTo>
                    <a:pt x="108" y="74"/>
                  </a:lnTo>
                  <a:lnTo>
                    <a:pt x="110" y="70"/>
                  </a:lnTo>
                  <a:lnTo>
                    <a:pt x="111" y="68"/>
                  </a:lnTo>
                  <a:lnTo>
                    <a:pt x="120" y="66"/>
                  </a:lnTo>
                  <a:lnTo>
                    <a:pt x="140" y="53"/>
                  </a:lnTo>
                  <a:lnTo>
                    <a:pt x="173" y="43"/>
                  </a:lnTo>
                  <a:lnTo>
                    <a:pt x="196" y="42"/>
                  </a:lnTo>
                  <a:lnTo>
                    <a:pt x="196" y="36"/>
                  </a:lnTo>
                  <a:lnTo>
                    <a:pt x="195" y="32"/>
                  </a:lnTo>
                  <a:lnTo>
                    <a:pt x="190" y="30"/>
                  </a:lnTo>
                  <a:lnTo>
                    <a:pt x="174" y="29"/>
                  </a:lnTo>
                  <a:lnTo>
                    <a:pt x="172" y="27"/>
                  </a:lnTo>
                  <a:lnTo>
                    <a:pt x="169" y="27"/>
                  </a:lnTo>
                  <a:lnTo>
                    <a:pt x="168" y="25"/>
                  </a:lnTo>
                  <a:lnTo>
                    <a:pt x="169" y="18"/>
                  </a:lnTo>
                  <a:lnTo>
                    <a:pt x="175" y="5"/>
                  </a:lnTo>
                  <a:lnTo>
                    <a:pt x="181" y="0"/>
                  </a:lnTo>
                  <a:lnTo>
                    <a:pt x="186" y="0"/>
                  </a:lnTo>
                  <a:lnTo>
                    <a:pt x="191" y="2"/>
                  </a:lnTo>
                  <a:lnTo>
                    <a:pt x="192" y="4"/>
                  </a:lnTo>
                  <a:lnTo>
                    <a:pt x="201" y="29"/>
                  </a:lnTo>
                  <a:lnTo>
                    <a:pt x="201" y="29"/>
                  </a:lnTo>
                  <a:lnTo>
                    <a:pt x="207" y="40"/>
                  </a:lnTo>
                  <a:lnTo>
                    <a:pt x="223" y="42"/>
                  </a:lnTo>
                  <a:lnTo>
                    <a:pt x="243" y="46"/>
                  </a:lnTo>
                  <a:lnTo>
                    <a:pt x="246" y="46"/>
                  </a:lnTo>
                  <a:lnTo>
                    <a:pt x="260" y="50"/>
                  </a:lnTo>
                  <a:lnTo>
                    <a:pt x="271" y="56"/>
                  </a:lnTo>
                  <a:lnTo>
                    <a:pt x="276" y="61"/>
                  </a:lnTo>
                  <a:lnTo>
                    <a:pt x="280" y="77"/>
                  </a:lnTo>
                  <a:lnTo>
                    <a:pt x="285" y="88"/>
                  </a:lnTo>
                  <a:lnTo>
                    <a:pt x="286" y="90"/>
                  </a:lnTo>
                  <a:lnTo>
                    <a:pt x="292" y="95"/>
                  </a:lnTo>
                  <a:lnTo>
                    <a:pt x="303" y="95"/>
                  </a:lnTo>
                  <a:lnTo>
                    <a:pt x="329" y="90"/>
                  </a:lnTo>
                  <a:lnTo>
                    <a:pt x="340" y="91"/>
                  </a:lnTo>
                  <a:lnTo>
                    <a:pt x="366" y="88"/>
                  </a:lnTo>
                  <a:lnTo>
                    <a:pt x="395" y="88"/>
                  </a:lnTo>
                  <a:lnTo>
                    <a:pt x="398" y="89"/>
                  </a:lnTo>
                  <a:lnTo>
                    <a:pt x="401" y="91"/>
                  </a:lnTo>
                  <a:lnTo>
                    <a:pt x="405" y="97"/>
                  </a:lnTo>
                  <a:lnTo>
                    <a:pt x="405" y="101"/>
                  </a:lnTo>
                  <a:lnTo>
                    <a:pt x="411" y="106"/>
                  </a:lnTo>
                  <a:lnTo>
                    <a:pt x="422" y="112"/>
                  </a:lnTo>
                  <a:lnTo>
                    <a:pt x="432" y="115"/>
                  </a:lnTo>
                  <a:lnTo>
                    <a:pt x="450" y="115"/>
                  </a:lnTo>
                  <a:lnTo>
                    <a:pt x="476" y="110"/>
                  </a:lnTo>
                  <a:lnTo>
                    <a:pt x="484" y="106"/>
                  </a:lnTo>
                  <a:lnTo>
                    <a:pt x="495" y="99"/>
                  </a:lnTo>
                  <a:lnTo>
                    <a:pt x="512" y="99"/>
                  </a:lnTo>
                  <a:lnTo>
                    <a:pt x="523" y="96"/>
                  </a:lnTo>
                  <a:lnTo>
                    <a:pt x="527" y="94"/>
                  </a:lnTo>
                  <a:lnTo>
                    <a:pt x="525" y="91"/>
                  </a:lnTo>
                  <a:lnTo>
                    <a:pt x="506" y="90"/>
                  </a:lnTo>
                  <a:lnTo>
                    <a:pt x="499" y="88"/>
                  </a:lnTo>
                  <a:lnTo>
                    <a:pt x="499" y="88"/>
                  </a:lnTo>
                  <a:lnTo>
                    <a:pt x="506" y="84"/>
                  </a:lnTo>
                  <a:lnTo>
                    <a:pt x="520" y="83"/>
                  </a:lnTo>
                  <a:lnTo>
                    <a:pt x="608" y="83"/>
                  </a:lnTo>
                  <a:lnTo>
                    <a:pt x="620" y="86"/>
                  </a:lnTo>
                  <a:lnTo>
                    <a:pt x="621" y="86"/>
                  </a:lnTo>
                  <a:lnTo>
                    <a:pt x="619" y="88"/>
                  </a:lnTo>
                  <a:lnTo>
                    <a:pt x="606" y="90"/>
                  </a:lnTo>
                  <a:lnTo>
                    <a:pt x="605" y="93"/>
                  </a:lnTo>
                  <a:lnTo>
                    <a:pt x="600" y="95"/>
                  </a:lnTo>
                  <a:lnTo>
                    <a:pt x="587" y="93"/>
                  </a:lnTo>
                  <a:lnTo>
                    <a:pt x="573" y="95"/>
                  </a:lnTo>
                  <a:lnTo>
                    <a:pt x="570" y="99"/>
                  </a:lnTo>
                  <a:lnTo>
                    <a:pt x="571" y="102"/>
                  </a:lnTo>
                  <a:lnTo>
                    <a:pt x="579" y="106"/>
                  </a:lnTo>
                  <a:lnTo>
                    <a:pt x="583" y="107"/>
                  </a:lnTo>
                  <a:lnTo>
                    <a:pt x="590" y="111"/>
                  </a:lnTo>
                  <a:lnTo>
                    <a:pt x="593" y="117"/>
                  </a:lnTo>
                  <a:lnTo>
                    <a:pt x="599" y="122"/>
                  </a:lnTo>
                  <a:lnTo>
                    <a:pt x="600" y="129"/>
                  </a:lnTo>
                  <a:lnTo>
                    <a:pt x="604" y="134"/>
                  </a:lnTo>
                  <a:lnTo>
                    <a:pt x="621" y="132"/>
                  </a:lnTo>
                  <a:lnTo>
                    <a:pt x="638" y="136"/>
                  </a:lnTo>
                  <a:lnTo>
                    <a:pt x="663" y="150"/>
                  </a:lnTo>
                  <a:lnTo>
                    <a:pt x="670" y="152"/>
                  </a:lnTo>
                  <a:lnTo>
                    <a:pt x="678" y="159"/>
                  </a:lnTo>
                  <a:lnTo>
                    <a:pt x="686" y="172"/>
                  </a:lnTo>
                  <a:lnTo>
                    <a:pt x="687" y="177"/>
                  </a:lnTo>
                  <a:lnTo>
                    <a:pt x="689" y="193"/>
                  </a:lnTo>
                  <a:lnTo>
                    <a:pt x="689" y="197"/>
                  </a:lnTo>
                  <a:lnTo>
                    <a:pt x="686" y="199"/>
                  </a:lnTo>
                  <a:lnTo>
                    <a:pt x="676" y="203"/>
                  </a:lnTo>
                  <a:lnTo>
                    <a:pt x="676" y="206"/>
                  </a:lnTo>
                  <a:lnTo>
                    <a:pt x="679" y="207"/>
                  </a:lnTo>
                  <a:lnTo>
                    <a:pt x="689" y="208"/>
                  </a:lnTo>
                  <a:lnTo>
                    <a:pt x="695" y="211"/>
                  </a:lnTo>
                  <a:lnTo>
                    <a:pt x="701" y="211"/>
                  </a:lnTo>
                  <a:lnTo>
                    <a:pt x="705" y="209"/>
                  </a:lnTo>
                  <a:lnTo>
                    <a:pt x="712" y="202"/>
                  </a:lnTo>
                  <a:lnTo>
                    <a:pt x="721" y="201"/>
                  </a:lnTo>
                  <a:lnTo>
                    <a:pt x="727" y="203"/>
                  </a:lnTo>
                  <a:lnTo>
                    <a:pt x="737" y="209"/>
                  </a:lnTo>
                  <a:lnTo>
                    <a:pt x="741" y="214"/>
                  </a:lnTo>
                  <a:lnTo>
                    <a:pt x="743" y="217"/>
                  </a:lnTo>
                  <a:lnTo>
                    <a:pt x="743" y="225"/>
                  </a:lnTo>
                  <a:lnTo>
                    <a:pt x="739" y="228"/>
                  </a:lnTo>
                  <a:lnTo>
                    <a:pt x="734" y="228"/>
                  </a:lnTo>
                  <a:lnTo>
                    <a:pt x="728" y="231"/>
                  </a:lnTo>
                  <a:lnTo>
                    <a:pt x="724" y="234"/>
                  </a:lnTo>
                  <a:lnTo>
                    <a:pt x="708" y="241"/>
                  </a:lnTo>
                  <a:lnTo>
                    <a:pt x="705" y="245"/>
                  </a:lnTo>
                  <a:lnTo>
                    <a:pt x="702" y="247"/>
                  </a:lnTo>
                  <a:lnTo>
                    <a:pt x="691" y="250"/>
                  </a:lnTo>
                  <a:lnTo>
                    <a:pt x="689" y="252"/>
                  </a:lnTo>
                  <a:lnTo>
                    <a:pt x="686" y="258"/>
                  </a:lnTo>
                  <a:lnTo>
                    <a:pt x="686" y="267"/>
                  </a:lnTo>
                  <a:lnTo>
                    <a:pt x="689" y="279"/>
                  </a:lnTo>
                  <a:lnTo>
                    <a:pt x="694" y="281"/>
                  </a:lnTo>
                  <a:lnTo>
                    <a:pt x="700" y="279"/>
                  </a:lnTo>
                  <a:lnTo>
                    <a:pt x="702" y="279"/>
                  </a:lnTo>
                  <a:lnTo>
                    <a:pt x="707" y="284"/>
                  </a:lnTo>
                  <a:lnTo>
                    <a:pt x="702" y="290"/>
                  </a:lnTo>
                  <a:lnTo>
                    <a:pt x="691" y="298"/>
                  </a:lnTo>
                  <a:lnTo>
                    <a:pt x="674" y="304"/>
                  </a:lnTo>
                  <a:lnTo>
                    <a:pt x="673" y="306"/>
                  </a:lnTo>
                  <a:lnTo>
                    <a:pt x="673" y="321"/>
                  </a:lnTo>
                  <a:lnTo>
                    <a:pt x="669" y="327"/>
                  </a:lnTo>
                  <a:lnTo>
                    <a:pt x="663" y="336"/>
                  </a:lnTo>
                  <a:lnTo>
                    <a:pt x="662" y="337"/>
                  </a:lnTo>
                  <a:lnTo>
                    <a:pt x="662" y="341"/>
                  </a:lnTo>
                  <a:lnTo>
                    <a:pt x="662" y="343"/>
                  </a:lnTo>
                  <a:lnTo>
                    <a:pt x="674" y="359"/>
                  </a:lnTo>
                  <a:lnTo>
                    <a:pt x="685" y="370"/>
                  </a:lnTo>
                  <a:lnTo>
                    <a:pt x="689" y="378"/>
                  </a:lnTo>
                  <a:lnTo>
                    <a:pt x="695" y="384"/>
                  </a:lnTo>
                  <a:lnTo>
                    <a:pt x="699" y="386"/>
                  </a:lnTo>
                  <a:lnTo>
                    <a:pt x="699" y="389"/>
                  </a:lnTo>
                  <a:lnTo>
                    <a:pt x="699" y="401"/>
                  </a:lnTo>
                  <a:lnTo>
                    <a:pt x="687" y="414"/>
                  </a:lnTo>
                  <a:lnTo>
                    <a:pt x="680" y="421"/>
                  </a:lnTo>
                  <a:lnTo>
                    <a:pt x="676" y="423"/>
                  </a:lnTo>
                  <a:lnTo>
                    <a:pt x="660" y="424"/>
                  </a:lnTo>
                  <a:lnTo>
                    <a:pt x="654" y="428"/>
                  </a:lnTo>
                  <a:lnTo>
                    <a:pt x="646" y="432"/>
                  </a:lnTo>
                  <a:lnTo>
                    <a:pt x="640" y="440"/>
                  </a:lnTo>
                  <a:lnTo>
                    <a:pt x="635" y="443"/>
                  </a:lnTo>
                  <a:lnTo>
                    <a:pt x="606" y="445"/>
                  </a:lnTo>
                  <a:lnTo>
                    <a:pt x="590" y="449"/>
                  </a:lnTo>
                  <a:lnTo>
                    <a:pt x="572" y="455"/>
                  </a:lnTo>
                  <a:lnTo>
                    <a:pt x="568" y="459"/>
                  </a:lnTo>
                  <a:lnTo>
                    <a:pt x="567" y="460"/>
                  </a:lnTo>
                  <a:lnTo>
                    <a:pt x="542" y="459"/>
                  </a:lnTo>
                  <a:lnTo>
                    <a:pt x="524" y="454"/>
                  </a:lnTo>
                  <a:lnTo>
                    <a:pt x="503" y="441"/>
                  </a:lnTo>
                  <a:lnTo>
                    <a:pt x="481" y="439"/>
                  </a:lnTo>
                  <a:lnTo>
                    <a:pt x="474" y="437"/>
                  </a:lnTo>
                  <a:lnTo>
                    <a:pt x="470" y="437"/>
                  </a:lnTo>
                  <a:lnTo>
                    <a:pt x="469" y="437"/>
                  </a:lnTo>
                  <a:lnTo>
                    <a:pt x="470" y="446"/>
                  </a:lnTo>
                  <a:lnTo>
                    <a:pt x="474" y="455"/>
                  </a:lnTo>
                  <a:lnTo>
                    <a:pt x="485" y="460"/>
                  </a:lnTo>
                  <a:lnTo>
                    <a:pt x="497" y="467"/>
                  </a:lnTo>
                  <a:lnTo>
                    <a:pt x="499" y="470"/>
                  </a:lnTo>
                  <a:lnTo>
                    <a:pt x="498" y="482"/>
                  </a:lnTo>
                  <a:lnTo>
                    <a:pt x="495" y="495"/>
                  </a:lnTo>
                  <a:lnTo>
                    <a:pt x="495" y="502"/>
                  </a:lnTo>
                  <a:lnTo>
                    <a:pt x="496" y="507"/>
                  </a:lnTo>
                  <a:lnTo>
                    <a:pt x="501" y="524"/>
                  </a:lnTo>
                  <a:lnTo>
                    <a:pt x="502" y="532"/>
                  </a:lnTo>
                  <a:lnTo>
                    <a:pt x="503" y="538"/>
                  </a:lnTo>
                  <a:lnTo>
                    <a:pt x="518" y="541"/>
                  </a:lnTo>
                  <a:lnTo>
                    <a:pt x="522" y="542"/>
                  </a:lnTo>
                  <a:lnTo>
                    <a:pt x="546" y="541"/>
                  </a:lnTo>
                  <a:lnTo>
                    <a:pt x="546" y="550"/>
                  </a:lnTo>
                  <a:lnTo>
                    <a:pt x="546" y="551"/>
                  </a:lnTo>
                  <a:lnTo>
                    <a:pt x="544" y="554"/>
                  </a:lnTo>
                  <a:lnTo>
                    <a:pt x="533" y="556"/>
                  </a:lnTo>
                  <a:lnTo>
                    <a:pt x="525" y="559"/>
                  </a:lnTo>
                  <a:lnTo>
                    <a:pt x="524" y="562"/>
                  </a:lnTo>
                  <a:lnTo>
                    <a:pt x="518" y="565"/>
                  </a:lnTo>
                  <a:lnTo>
                    <a:pt x="511" y="565"/>
                  </a:lnTo>
                  <a:lnTo>
                    <a:pt x="506" y="573"/>
                  </a:lnTo>
                  <a:lnTo>
                    <a:pt x="499" y="588"/>
                  </a:lnTo>
                  <a:lnTo>
                    <a:pt x="496" y="591"/>
                  </a:lnTo>
                  <a:lnTo>
                    <a:pt x="491" y="593"/>
                  </a:lnTo>
                  <a:lnTo>
                    <a:pt x="486" y="593"/>
                  </a:lnTo>
                  <a:lnTo>
                    <a:pt x="480" y="596"/>
                  </a:lnTo>
                  <a:lnTo>
                    <a:pt x="477" y="597"/>
                  </a:lnTo>
                  <a:lnTo>
                    <a:pt x="475" y="602"/>
                  </a:lnTo>
                  <a:lnTo>
                    <a:pt x="466" y="602"/>
                  </a:lnTo>
                  <a:lnTo>
                    <a:pt x="454" y="607"/>
                  </a:lnTo>
                  <a:lnTo>
                    <a:pt x="452" y="607"/>
                  </a:lnTo>
                  <a:lnTo>
                    <a:pt x="444" y="611"/>
                  </a:lnTo>
                  <a:lnTo>
                    <a:pt x="436" y="615"/>
                  </a:lnTo>
                  <a:lnTo>
                    <a:pt x="431" y="618"/>
                  </a:lnTo>
                  <a:lnTo>
                    <a:pt x="423" y="626"/>
                  </a:lnTo>
                  <a:lnTo>
                    <a:pt x="421" y="627"/>
                  </a:lnTo>
                  <a:lnTo>
                    <a:pt x="402" y="631"/>
                  </a:lnTo>
                  <a:lnTo>
                    <a:pt x="385" y="631"/>
                  </a:lnTo>
                  <a:lnTo>
                    <a:pt x="383" y="629"/>
                  </a:lnTo>
                  <a:lnTo>
                    <a:pt x="380" y="629"/>
                  </a:lnTo>
                  <a:lnTo>
                    <a:pt x="368" y="621"/>
                  </a:lnTo>
                  <a:lnTo>
                    <a:pt x="364" y="617"/>
                  </a:lnTo>
                  <a:lnTo>
                    <a:pt x="361" y="612"/>
                  </a:lnTo>
                  <a:lnTo>
                    <a:pt x="358" y="607"/>
                  </a:lnTo>
                  <a:lnTo>
                    <a:pt x="353" y="600"/>
                  </a:lnTo>
                  <a:lnTo>
                    <a:pt x="348" y="591"/>
                  </a:lnTo>
                  <a:lnTo>
                    <a:pt x="346" y="580"/>
                  </a:lnTo>
                  <a:lnTo>
                    <a:pt x="330" y="543"/>
                  </a:lnTo>
                  <a:lnTo>
                    <a:pt x="321" y="532"/>
                  </a:lnTo>
                  <a:lnTo>
                    <a:pt x="304" y="519"/>
                  </a:lnTo>
                  <a:lnTo>
                    <a:pt x="304" y="515"/>
                  </a:lnTo>
                  <a:lnTo>
                    <a:pt x="316" y="504"/>
                  </a:lnTo>
                  <a:lnTo>
                    <a:pt x="321" y="497"/>
                  </a:lnTo>
                  <a:lnTo>
                    <a:pt x="324" y="495"/>
                  </a:lnTo>
                  <a:lnTo>
                    <a:pt x="328" y="492"/>
                  </a:lnTo>
                  <a:lnTo>
                    <a:pt x="330" y="491"/>
                  </a:lnTo>
                  <a:lnTo>
                    <a:pt x="331" y="488"/>
                  </a:lnTo>
                  <a:lnTo>
                    <a:pt x="330" y="481"/>
                  </a:lnTo>
                  <a:lnTo>
                    <a:pt x="328" y="476"/>
                  </a:lnTo>
                  <a:lnTo>
                    <a:pt x="323" y="467"/>
                  </a:lnTo>
                  <a:lnTo>
                    <a:pt x="315" y="459"/>
                  </a:lnTo>
                  <a:lnTo>
                    <a:pt x="308" y="454"/>
                  </a:lnTo>
                  <a:lnTo>
                    <a:pt x="307" y="451"/>
                  </a:lnTo>
                  <a:lnTo>
                    <a:pt x="305" y="441"/>
                  </a:lnTo>
                  <a:lnTo>
                    <a:pt x="303" y="435"/>
                  </a:lnTo>
                  <a:lnTo>
                    <a:pt x="303" y="427"/>
                  </a:lnTo>
                  <a:lnTo>
                    <a:pt x="299" y="419"/>
                  </a:lnTo>
                  <a:lnTo>
                    <a:pt x="299" y="407"/>
                  </a:lnTo>
                  <a:lnTo>
                    <a:pt x="303" y="401"/>
                  </a:lnTo>
                  <a:lnTo>
                    <a:pt x="305" y="391"/>
                  </a:lnTo>
                  <a:lnTo>
                    <a:pt x="305" y="380"/>
                  </a:lnTo>
                  <a:lnTo>
                    <a:pt x="314" y="370"/>
                  </a:lnTo>
                  <a:lnTo>
                    <a:pt x="314" y="357"/>
                  </a:lnTo>
                  <a:lnTo>
                    <a:pt x="316" y="352"/>
                  </a:lnTo>
                  <a:lnTo>
                    <a:pt x="323" y="346"/>
                  </a:lnTo>
                  <a:lnTo>
                    <a:pt x="323" y="341"/>
                  </a:lnTo>
                  <a:lnTo>
                    <a:pt x="320" y="332"/>
                  </a:lnTo>
                  <a:lnTo>
                    <a:pt x="318" y="330"/>
                  </a:lnTo>
                  <a:lnTo>
                    <a:pt x="314" y="330"/>
                  </a:lnTo>
                  <a:lnTo>
                    <a:pt x="304" y="330"/>
                  </a:lnTo>
                  <a:lnTo>
                    <a:pt x="285" y="338"/>
                  </a:lnTo>
                  <a:lnTo>
                    <a:pt x="273" y="341"/>
                  </a:lnTo>
                  <a:lnTo>
                    <a:pt x="266" y="341"/>
                  </a:lnTo>
                  <a:lnTo>
                    <a:pt x="257" y="338"/>
                  </a:lnTo>
                  <a:lnTo>
                    <a:pt x="253" y="337"/>
                  </a:lnTo>
                  <a:lnTo>
                    <a:pt x="248" y="335"/>
                  </a:lnTo>
                  <a:lnTo>
                    <a:pt x="242" y="333"/>
                  </a:lnTo>
                  <a:lnTo>
                    <a:pt x="234" y="336"/>
                  </a:lnTo>
                  <a:lnTo>
                    <a:pt x="232" y="338"/>
                  </a:lnTo>
                  <a:lnTo>
                    <a:pt x="226" y="338"/>
                  </a:lnTo>
                  <a:lnTo>
                    <a:pt x="217" y="338"/>
                  </a:lnTo>
                  <a:lnTo>
                    <a:pt x="213" y="336"/>
                  </a:lnTo>
                  <a:lnTo>
                    <a:pt x="212" y="336"/>
                  </a:lnTo>
                  <a:lnTo>
                    <a:pt x="184" y="295"/>
                  </a:lnTo>
                  <a:lnTo>
                    <a:pt x="183" y="293"/>
                  </a:lnTo>
                  <a:lnTo>
                    <a:pt x="180" y="290"/>
                  </a:lnTo>
                  <a:lnTo>
                    <a:pt x="169" y="289"/>
                  </a:lnTo>
                  <a:lnTo>
                    <a:pt x="163" y="285"/>
                  </a:lnTo>
                  <a:lnTo>
                    <a:pt x="151" y="281"/>
                  </a:lnTo>
                  <a:lnTo>
                    <a:pt x="133" y="282"/>
                  </a:lnTo>
                  <a:lnTo>
                    <a:pt x="115" y="287"/>
                  </a:lnTo>
                  <a:lnTo>
                    <a:pt x="105" y="288"/>
                  </a:lnTo>
                  <a:lnTo>
                    <a:pt x="90" y="287"/>
                  </a:lnTo>
                  <a:lnTo>
                    <a:pt x="73" y="279"/>
                  </a:lnTo>
                  <a:lnTo>
                    <a:pt x="70" y="272"/>
                  </a:lnTo>
                  <a:lnTo>
                    <a:pt x="66" y="271"/>
                  </a:lnTo>
                  <a:lnTo>
                    <a:pt x="54" y="265"/>
                  </a:lnTo>
                  <a:lnTo>
                    <a:pt x="52" y="262"/>
                  </a:lnTo>
                  <a:lnTo>
                    <a:pt x="52" y="229"/>
                  </a:lnTo>
                  <a:lnTo>
                    <a:pt x="50" y="220"/>
                  </a:lnTo>
                  <a:lnTo>
                    <a:pt x="47" y="214"/>
                  </a:lnTo>
                  <a:lnTo>
                    <a:pt x="43" y="211"/>
                  </a:lnTo>
                  <a:lnTo>
                    <a:pt x="41" y="208"/>
                  </a:lnTo>
                  <a:lnTo>
                    <a:pt x="34" y="199"/>
                  </a:lnTo>
                  <a:lnTo>
                    <a:pt x="31" y="196"/>
                  </a:lnTo>
                  <a:lnTo>
                    <a:pt x="28" y="176"/>
                  </a:lnTo>
                  <a:lnTo>
                    <a:pt x="25" y="170"/>
                  </a:lnTo>
                  <a:lnTo>
                    <a:pt x="24" y="168"/>
                  </a:lnTo>
                  <a:lnTo>
                    <a:pt x="0" y="169"/>
                  </a:lnTo>
                  <a:lnTo>
                    <a:pt x="6" y="155"/>
                  </a:lnTo>
                  <a:lnTo>
                    <a:pt x="14" y="140"/>
                  </a:lnTo>
                  <a:lnTo>
                    <a:pt x="27" y="95"/>
                  </a:lnTo>
                  <a:lnTo>
                    <a:pt x="40" y="73"/>
                  </a:lnTo>
                  <a:lnTo>
                    <a:pt x="65" y="50"/>
                  </a:lnTo>
                  <a:lnTo>
                    <a:pt x="68" y="45"/>
                  </a:lnTo>
                  <a:lnTo>
                    <a:pt x="73" y="35"/>
                  </a:lnTo>
                  <a:lnTo>
                    <a:pt x="79" y="29"/>
                  </a:lnTo>
                  <a:lnTo>
                    <a:pt x="94" y="23"/>
                  </a:lnTo>
                  <a:lnTo>
                    <a:pt x="109" y="21"/>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15" name="Freeform 239"/>
            <p:cNvSpPr>
              <a:spLocks noChangeAspect="1"/>
            </p:cNvSpPr>
            <p:nvPr/>
          </p:nvSpPr>
          <p:spPr bwMode="gray">
            <a:xfrm>
              <a:off x="1905079" y="3070507"/>
              <a:ext cx="73073" cy="80467"/>
            </a:xfrm>
            <a:custGeom>
              <a:avLst/>
              <a:gdLst/>
              <a:ahLst/>
              <a:cxnLst>
                <a:cxn ang="0">
                  <a:pos x="112" y="2"/>
                </a:cxn>
                <a:cxn ang="0">
                  <a:pos x="147" y="18"/>
                </a:cxn>
                <a:cxn ang="0">
                  <a:pos x="189" y="41"/>
                </a:cxn>
                <a:cxn ang="0">
                  <a:pos x="194" y="57"/>
                </a:cxn>
                <a:cxn ang="0">
                  <a:pos x="209" y="62"/>
                </a:cxn>
                <a:cxn ang="0">
                  <a:pos x="222" y="60"/>
                </a:cxn>
                <a:cxn ang="0">
                  <a:pos x="253" y="62"/>
                </a:cxn>
                <a:cxn ang="0">
                  <a:pos x="259" y="54"/>
                </a:cxn>
                <a:cxn ang="0">
                  <a:pos x="271" y="56"/>
                </a:cxn>
                <a:cxn ang="0">
                  <a:pos x="284" y="65"/>
                </a:cxn>
                <a:cxn ang="0">
                  <a:pos x="304" y="76"/>
                </a:cxn>
                <a:cxn ang="0">
                  <a:pos x="291" y="78"/>
                </a:cxn>
                <a:cxn ang="0">
                  <a:pos x="295" y="89"/>
                </a:cxn>
                <a:cxn ang="0">
                  <a:pos x="302" y="103"/>
                </a:cxn>
                <a:cxn ang="0">
                  <a:pos x="311" y="125"/>
                </a:cxn>
                <a:cxn ang="0">
                  <a:pos x="302" y="126"/>
                </a:cxn>
                <a:cxn ang="0">
                  <a:pos x="280" y="165"/>
                </a:cxn>
                <a:cxn ang="0">
                  <a:pos x="260" y="186"/>
                </a:cxn>
                <a:cxn ang="0">
                  <a:pos x="241" y="207"/>
                </a:cxn>
                <a:cxn ang="0">
                  <a:pos x="216" y="221"/>
                </a:cxn>
                <a:cxn ang="0">
                  <a:pos x="162" y="239"/>
                </a:cxn>
                <a:cxn ang="0">
                  <a:pos x="152" y="247"/>
                </a:cxn>
                <a:cxn ang="0">
                  <a:pos x="146" y="266"/>
                </a:cxn>
                <a:cxn ang="0">
                  <a:pos x="140" y="269"/>
                </a:cxn>
                <a:cxn ang="0">
                  <a:pos x="134" y="265"/>
                </a:cxn>
                <a:cxn ang="0">
                  <a:pos x="120" y="286"/>
                </a:cxn>
                <a:cxn ang="0">
                  <a:pos x="118" y="320"/>
                </a:cxn>
                <a:cxn ang="0">
                  <a:pos x="114" y="329"/>
                </a:cxn>
                <a:cxn ang="0">
                  <a:pos x="97" y="340"/>
                </a:cxn>
                <a:cxn ang="0">
                  <a:pos x="78" y="344"/>
                </a:cxn>
                <a:cxn ang="0">
                  <a:pos x="71" y="330"/>
                </a:cxn>
                <a:cxn ang="0">
                  <a:pos x="60" y="321"/>
                </a:cxn>
                <a:cxn ang="0">
                  <a:pos x="46" y="318"/>
                </a:cxn>
                <a:cxn ang="0">
                  <a:pos x="33" y="314"/>
                </a:cxn>
                <a:cxn ang="0">
                  <a:pos x="21" y="320"/>
                </a:cxn>
                <a:cxn ang="0">
                  <a:pos x="17" y="304"/>
                </a:cxn>
                <a:cxn ang="0">
                  <a:pos x="15" y="297"/>
                </a:cxn>
                <a:cxn ang="0">
                  <a:pos x="28" y="290"/>
                </a:cxn>
                <a:cxn ang="0">
                  <a:pos x="32" y="276"/>
                </a:cxn>
                <a:cxn ang="0">
                  <a:pos x="28" y="264"/>
                </a:cxn>
                <a:cxn ang="0">
                  <a:pos x="27" y="261"/>
                </a:cxn>
                <a:cxn ang="0">
                  <a:pos x="40" y="254"/>
                </a:cxn>
                <a:cxn ang="0">
                  <a:pos x="53" y="243"/>
                </a:cxn>
                <a:cxn ang="0">
                  <a:pos x="59" y="213"/>
                </a:cxn>
                <a:cxn ang="0">
                  <a:pos x="53" y="205"/>
                </a:cxn>
                <a:cxn ang="0">
                  <a:pos x="45" y="197"/>
                </a:cxn>
                <a:cxn ang="0">
                  <a:pos x="30" y="217"/>
                </a:cxn>
                <a:cxn ang="0">
                  <a:pos x="21" y="210"/>
                </a:cxn>
                <a:cxn ang="0">
                  <a:pos x="2" y="199"/>
                </a:cxn>
                <a:cxn ang="0">
                  <a:pos x="0" y="164"/>
                </a:cxn>
                <a:cxn ang="0">
                  <a:pos x="1" y="130"/>
                </a:cxn>
                <a:cxn ang="0">
                  <a:pos x="17" y="120"/>
                </a:cxn>
                <a:cxn ang="0">
                  <a:pos x="26" y="97"/>
                </a:cxn>
                <a:cxn ang="0">
                  <a:pos x="40" y="72"/>
                </a:cxn>
                <a:cxn ang="0">
                  <a:pos x="44" y="60"/>
                </a:cxn>
                <a:cxn ang="0">
                  <a:pos x="42" y="33"/>
                </a:cxn>
                <a:cxn ang="0">
                  <a:pos x="66" y="27"/>
                </a:cxn>
                <a:cxn ang="0">
                  <a:pos x="71" y="24"/>
                </a:cxn>
                <a:cxn ang="0">
                  <a:pos x="88" y="9"/>
                </a:cxn>
                <a:cxn ang="0">
                  <a:pos x="103" y="7"/>
                </a:cxn>
                <a:cxn ang="0">
                  <a:pos x="109" y="0"/>
                </a:cxn>
              </a:cxnLst>
              <a:rect l="0" t="0" r="r" b="b"/>
              <a:pathLst>
                <a:path w="311" h="345">
                  <a:moveTo>
                    <a:pt x="109" y="0"/>
                  </a:moveTo>
                  <a:lnTo>
                    <a:pt x="112" y="2"/>
                  </a:lnTo>
                  <a:lnTo>
                    <a:pt x="115" y="5"/>
                  </a:lnTo>
                  <a:lnTo>
                    <a:pt x="147" y="18"/>
                  </a:lnTo>
                  <a:lnTo>
                    <a:pt x="177" y="33"/>
                  </a:lnTo>
                  <a:lnTo>
                    <a:pt x="189" y="41"/>
                  </a:lnTo>
                  <a:lnTo>
                    <a:pt x="191" y="46"/>
                  </a:lnTo>
                  <a:lnTo>
                    <a:pt x="194" y="57"/>
                  </a:lnTo>
                  <a:lnTo>
                    <a:pt x="196" y="61"/>
                  </a:lnTo>
                  <a:lnTo>
                    <a:pt x="209" y="62"/>
                  </a:lnTo>
                  <a:lnTo>
                    <a:pt x="217" y="60"/>
                  </a:lnTo>
                  <a:lnTo>
                    <a:pt x="222" y="60"/>
                  </a:lnTo>
                  <a:lnTo>
                    <a:pt x="243" y="62"/>
                  </a:lnTo>
                  <a:lnTo>
                    <a:pt x="253" y="62"/>
                  </a:lnTo>
                  <a:lnTo>
                    <a:pt x="254" y="60"/>
                  </a:lnTo>
                  <a:lnTo>
                    <a:pt x="259" y="54"/>
                  </a:lnTo>
                  <a:lnTo>
                    <a:pt x="264" y="54"/>
                  </a:lnTo>
                  <a:lnTo>
                    <a:pt x="271" y="56"/>
                  </a:lnTo>
                  <a:lnTo>
                    <a:pt x="277" y="62"/>
                  </a:lnTo>
                  <a:lnTo>
                    <a:pt x="284" y="65"/>
                  </a:lnTo>
                  <a:lnTo>
                    <a:pt x="298" y="76"/>
                  </a:lnTo>
                  <a:lnTo>
                    <a:pt x="304" y="76"/>
                  </a:lnTo>
                  <a:lnTo>
                    <a:pt x="302" y="78"/>
                  </a:lnTo>
                  <a:lnTo>
                    <a:pt x="291" y="78"/>
                  </a:lnTo>
                  <a:lnTo>
                    <a:pt x="290" y="87"/>
                  </a:lnTo>
                  <a:lnTo>
                    <a:pt x="295" y="89"/>
                  </a:lnTo>
                  <a:lnTo>
                    <a:pt x="297" y="92"/>
                  </a:lnTo>
                  <a:lnTo>
                    <a:pt x="302" y="103"/>
                  </a:lnTo>
                  <a:lnTo>
                    <a:pt x="303" y="108"/>
                  </a:lnTo>
                  <a:lnTo>
                    <a:pt x="311" y="125"/>
                  </a:lnTo>
                  <a:lnTo>
                    <a:pt x="311" y="126"/>
                  </a:lnTo>
                  <a:lnTo>
                    <a:pt x="302" y="126"/>
                  </a:lnTo>
                  <a:lnTo>
                    <a:pt x="295" y="141"/>
                  </a:lnTo>
                  <a:lnTo>
                    <a:pt x="280" y="165"/>
                  </a:lnTo>
                  <a:lnTo>
                    <a:pt x="268" y="180"/>
                  </a:lnTo>
                  <a:lnTo>
                    <a:pt x="260" y="186"/>
                  </a:lnTo>
                  <a:lnTo>
                    <a:pt x="250" y="195"/>
                  </a:lnTo>
                  <a:lnTo>
                    <a:pt x="241" y="207"/>
                  </a:lnTo>
                  <a:lnTo>
                    <a:pt x="232" y="213"/>
                  </a:lnTo>
                  <a:lnTo>
                    <a:pt x="216" y="221"/>
                  </a:lnTo>
                  <a:lnTo>
                    <a:pt x="180" y="232"/>
                  </a:lnTo>
                  <a:lnTo>
                    <a:pt x="162" y="239"/>
                  </a:lnTo>
                  <a:lnTo>
                    <a:pt x="155" y="244"/>
                  </a:lnTo>
                  <a:lnTo>
                    <a:pt x="152" y="247"/>
                  </a:lnTo>
                  <a:lnTo>
                    <a:pt x="147" y="256"/>
                  </a:lnTo>
                  <a:lnTo>
                    <a:pt x="146" y="266"/>
                  </a:lnTo>
                  <a:lnTo>
                    <a:pt x="142" y="269"/>
                  </a:lnTo>
                  <a:lnTo>
                    <a:pt x="140" y="269"/>
                  </a:lnTo>
                  <a:lnTo>
                    <a:pt x="136" y="265"/>
                  </a:lnTo>
                  <a:lnTo>
                    <a:pt x="134" y="265"/>
                  </a:lnTo>
                  <a:lnTo>
                    <a:pt x="134" y="266"/>
                  </a:lnTo>
                  <a:lnTo>
                    <a:pt x="120" y="286"/>
                  </a:lnTo>
                  <a:lnTo>
                    <a:pt x="118" y="299"/>
                  </a:lnTo>
                  <a:lnTo>
                    <a:pt x="118" y="320"/>
                  </a:lnTo>
                  <a:lnTo>
                    <a:pt x="115" y="328"/>
                  </a:lnTo>
                  <a:lnTo>
                    <a:pt x="114" y="329"/>
                  </a:lnTo>
                  <a:lnTo>
                    <a:pt x="104" y="333"/>
                  </a:lnTo>
                  <a:lnTo>
                    <a:pt x="97" y="340"/>
                  </a:lnTo>
                  <a:lnTo>
                    <a:pt x="86" y="345"/>
                  </a:lnTo>
                  <a:lnTo>
                    <a:pt x="78" y="344"/>
                  </a:lnTo>
                  <a:lnTo>
                    <a:pt x="73" y="336"/>
                  </a:lnTo>
                  <a:lnTo>
                    <a:pt x="71" y="330"/>
                  </a:lnTo>
                  <a:lnTo>
                    <a:pt x="66" y="321"/>
                  </a:lnTo>
                  <a:lnTo>
                    <a:pt x="60" y="321"/>
                  </a:lnTo>
                  <a:lnTo>
                    <a:pt x="50" y="321"/>
                  </a:lnTo>
                  <a:lnTo>
                    <a:pt x="46" y="318"/>
                  </a:lnTo>
                  <a:lnTo>
                    <a:pt x="43" y="314"/>
                  </a:lnTo>
                  <a:lnTo>
                    <a:pt x="33" y="314"/>
                  </a:lnTo>
                  <a:lnTo>
                    <a:pt x="26" y="319"/>
                  </a:lnTo>
                  <a:lnTo>
                    <a:pt x="21" y="320"/>
                  </a:lnTo>
                  <a:lnTo>
                    <a:pt x="18" y="318"/>
                  </a:lnTo>
                  <a:lnTo>
                    <a:pt x="17" y="304"/>
                  </a:lnTo>
                  <a:lnTo>
                    <a:pt x="15" y="299"/>
                  </a:lnTo>
                  <a:lnTo>
                    <a:pt x="15" y="297"/>
                  </a:lnTo>
                  <a:lnTo>
                    <a:pt x="18" y="292"/>
                  </a:lnTo>
                  <a:lnTo>
                    <a:pt x="28" y="290"/>
                  </a:lnTo>
                  <a:lnTo>
                    <a:pt x="33" y="285"/>
                  </a:lnTo>
                  <a:lnTo>
                    <a:pt x="32" y="276"/>
                  </a:lnTo>
                  <a:lnTo>
                    <a:pt x="30" y="274"/>
                  </a:lnTo>
                  <a:lnTo>
                    <a:pt x="28" y="264"/>
                  </a:lnTo>
                  <a:lnTo>
                    <a:pt x="27" y="264"/>
                  </a:lnTo>
                  <a:lnTo>
                    <a:pt x="27" y="261"/>
                  </a:lnTo>
                  <a:lnTo>
                    <a:pt x="30" y="258"/>
                  </a:lnTo>
                  <a:lnTo>
                    <a:pt x="40" y="254"/>
                  </a:lnTo>
                  <a:lnTo>
                    <a:pt x="46" y="250"/>
                  </a:lnTo>
                  <a:lnTo>
                    <a:pt x="53" y="243"/>
                  </a:lnTo>
                  <a:lnTo>
                    <a:pt x="55" y="237"/>
                  </a:lnTo>
                  <a:lnTo>
                    <a:pt x="59" y="213"/>
                  </a:lnTo>
                  <a:lnTo>
                    <a:pt x="56" y="207"/>
                  </a:lnTo>
                  <a:lnTo>
                    <a:pt x="53" y="205"/>
                  </a:lnTo>
                  <a:lnTo>
                    <a:pt x="51" y="191"/>
                  </a:lnTo>
                  <a:lnTo>
                    <a:pt x="45" y="197"/>
                  </a:lnTo>
                  <a:lnTo>
                    <a:pt x="37" y="210"/>
                  </a:lnTo>
                  <a:lnTo>
                    <a:pt x="30" y="217"/>
                  </a:lnTo>
                  <a:lnTo>
                    <a:pt x="26" y="215"/>
                  </a:lnTo>
                  <a:lnTo>
                    <a:pt x="21" y="210"/>
                  </a:lnTo>
                  <a:lnTo>
                    <a:pt x="11" y="206"/>
                  </a:lnTo>
                  <a:lnTo>
                    <a:pt x="2" y="199"/>
                  </a:lnTo>
                  <a:lnTo>
                    <a:pt x="0" y="173"/>
                  </a:lnTo>
                  <a:lnTo>
                    <a:pt x="0" y="164"/>
                  </a:lnTo>
                  <a:lnTo>
                    <a:pt x="2" y="156"/>
                  </a:lnTo>
                  <a:lnTo>
                    <a:pt x="1" y="130"/>
                  </a:lnTo>
                  <a:lnTo>
                    <a:pt x="3" y="126"/>
                  </a:lnTo>
                  <a:lnTo>
                    <a:pt x="17" y="120"/>
                  </a:lnTo>
                  <a:lnTo>
                    <a:pt x="24" y="111"/>
                  </a:lnTo>
                  <a:lnTo>
                    <a:pt x="26" y="97"/>
                  </a:lnTo>
                  <a:lnTo>
                    <a:pt x="28" y="89"/>
                  </a:lnTo>
                  <a:lnTo>
                    <a:pt x="40" y="72"/>
                  </a:lnTo>
                  <a:lnTo>
                    <a:pt x="44" y="66"/>
                  </a:lnTo>
                  <a:lnTo>
                    <a:pt x="44" y="60"/>
                  </a:lnTo>
                  <a:lnTo>
                    <a:pt x="42" y="46"/>
                  </a:lnTo>
                  <a:lnTo>
                    <a:pt x="42" y="33"/>
                  </a:lnTo>
                  <a:lnTo>
                    <a:pt x="46" y="27"/>
                  </a:lnTo>
                  <a:lnTo>
                    <a:pt x="66" y="27"/>
                  </a:lnTo>
                  <a:lnTo>
                    <a:pt x="67" y="27"/>
                  </a:lnTo>
                  <a:lnTo>
                    <a:pt x="71" y="24"/>
                  </a:lnTo>
                  <a:lnTo>
                    <a:pt x="82" y="13"/>
                  </a:lnTo>
                  <a:lnTo>
                    <a:pt x="88" y="9"/>
                  </a:lnTo>
                  <a:lnTo>
                    <a:pt x="97" y="8"/>
                  </a:lnTo>
                  <a:lnTo>
                    <a:pt x="103" y="7"/>
                  </a:lnTo>
                  <a:lnTo>
                    <a:pt x="108" y="2"/>
                  </a:lnTo>
                  <a:lnTo>
                    <a:pt x="109" y="0"/>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16" name="Freeform 240"/>
            <p:cNvSpPr>
              <a:spLocks noChangeAspect="1"/>
            </p:cNvSpPr>
            <p:nvPr/>
          </p:nvSpPr>
          <p:spPr bwMode="gray">
            <a:xfrm>
              <a:off x="2139618" y="3336397"/>
              <a:ext cx="108430" cy="114286"/>
            </a:xfrm>
            <a:custGeom>
              <a:avLst/>
              <a:gdLst/>
              <a:ahLst/>
              <a:cxnLst>
                <a:cxn ang="0">
                  <a:pos x="8" y="164"/>
                </a:cxn>
                <a:cxn ang="0">
                  <a:pos x="19" y="117"/>
                </a:cxn>
                <a:cxn ang="0">
                  <a:pos x="18" y="87"/>
                </a:cxn>
                <a:cxn ang="0">
                  <a:pos x="29" y="66"/>
                </a:cxn>
                <a:cxn ang="0">
                  <a:pos x="43" y="35"/>
                </a:cxn>
                <a:cxn ang="0">
                  <a:pos x="64" y="25"/>
                </a:cxn>
                <a:cxn ang="0">
                  <a:pos x="121" y="8"/>
                </a:cxn>
                <a:cxn ang="0">
                  <a:pos x="156" y="0"/>
                </a:cxn>
                <a:cxn ang="0">
                  <a:pos x="212" y="3"/>
                </a:cxn>
                <a:cxn ang="0">
                  <a:pos x="232" y="19"/>
                </a:cxn>
                <a:cxn ang="0">
                  <a:pos x="248" y="44"/>
                </a:cxn>
                <a:cxn ang="0">
                  <a:pos x="252" y="55"/>
                </a:cxn>
                <a:cxn ang="0">
                  <a:pos x="260" y="71"/>
                </a:cxn>
                <a:cxn ang="0">
                  <a:pos x="261" y="121"/>
                </a:cxn>
                <a:cxn ang="0">
                  <a:pos x="265" y="163"/>
                </a:cxn>
                <a:cxn ang="0">
                  <a:pos x="286" y="169"/>
                </a:cxn>
                <a:cxn ang="0">
                  <a:pos x="311" y="175"/>
                </a:cxn>
                <a:cxn ang="0">
                  <a:pos x="335" y="174"/>
                </a:cxn>
                <a:cxn ang="0">
                  <a:pos x="349" y="168"/>
                </a:cxn>
                <a:cxn ang="0">
                  <a:pos x="378" y="180"/>
                </a:cxn>
                <a:cxn ang="0">
                  <a:pos x="386" y="195"/>
                </a:cxn>
                <a:cxn ang="0">
                  <a:pos x="392" y="230"/>
                </a:cxn>
                <a:cxn ang="0">
                  <a:pos x="392" y="260"/>
                </a:cxn>
                <a:cxn ang="0">
                  <a:pos x="404" y="272"/>
                </a:cxn>
                <a:cxn ang="0">
                  <a:pos x="421" y="275"/>
                </a:cxn>
                <a:cxn ang="0">
                  <a:pos x="440" y="272"/>
                </a:cxn>
                <a:cxn ang="0">
                  <a:pos x="454" y="275"/>
                </a:cxn>
                <a:cxn ang="0">
                  <a:pos x="459" y="308"/>
                </a:cxn>
                <a:cxn ang="0">
                  <a:pos x="454" y="327"/>
                </a:cxn>
                <a:cxn ang="0">
                  <a:pos x="449" y="374"/>
                </a:cxn>
                <a:cxn ang="0">
                  <a:pos x="443" y="420"/>
                </a:cxn>
                <a:cxn ang="0">
                  <a:pos x="433" y="438"/>
                </a:cxn>
                <a:cxn ang="0">
                  <a:pos x="411" y="458"/>
                </a:cxn>
                <a:cxn ang="0">
                  <a:pos x="404" y="463"/>
                </a:cxn>
                <a:cxn ang="0">
                  <a:pos x="388" y="479"/>
                </a:cxn>
                <a:cxn ang="0">
                  <a:pos x="378" y="482"/>
                </a:cxn>
                <a:cxn ang="0">
                  <a:pos x="356" y="483"/>
                </a:cxn>
                <a:cxn ang="0">
                  <a:pos x="345" y="491"/>
                </a:cxn>
                <a:cxn ang="0">
                  <a:pos x="333" y="488"/>
                </a:cxn>
                <a:cxn ang="0">
                  <a:pos x="313" y="487"/>
                </a:cxn>
                <a:cxn ang="0">
                  <a:pos x="290" y="474"/>
                </a:cxn>
                <a:cxn ang="0">
                  <a:pos x="236" y="469"/>
                </a:cxn>
                <a:cxn ang="0">
                  <a:pos x="233" y="459"/>
                </a:cxn>
                <a:cxn ang="0">
                  <a:pos x="238" y="442"/>
                </a:cxn>
                <a:cxn ang="0">
                  <a:pos x="264" y="395"/>
                </a:cxn>
                <a:cxn ang="0">
                  <a:pos x="273" y="372"/>
                </a:cxn>
                <a:cxn ang="0">
                  <a:pos x="269" y="358"/>
                </a:cxn>
                <a:cxn ang="0">
                  <a:pos x="260" y="348"/>
                </a:cxn>
                <a:cxn ang="0">
                  <a:pos x="238" y="339"/>
                </a:cxn>
                <a:cxn ang="0">
                  <a:pos x="214" y="319"/>
                </a:cxn>
                <a:cxn ang="0">
                  <a:pos x="173" y="293"/>
                </a:cxn>
                <a:cxn ang="0">
                  <a:pos x="155" y="287"/>
                </a:cxn>
                <a:cxn ang="0">
                  <a:pos x="118" y="283"/>
                </a:cxn>
                <a:cxn ang="0">
                  <a:pos x="102" y="276"/>
                </a:cxn>
                <a:cxn ang="0">
                  <a:pos x="89" y="256"/>
                </a:cxn>
                <a:cxn ang="0">
                  <a:pos x="74" y="246"/>
                </a:cxn>
                <a:cxn ang="0">
                  <a:pos x="46" y="223"/>
                </a:cxn>
                <a:cxn ang="0">
                  <a:pos x="22" y="189"/>
                </a:cxn>
                <a:cxn ang="0">
                  <a:pos x="0" y="179"/>
                </a:cxn>
              </a:cxnLst>
              <a:rect l="0" t="0" r="r" b="b"/>
              <a:pathLst>
                <a:path w="459" h="491">
                  <a:moveTo>
                    <a:pt x="0" y="179"/>
                  </a:moveTo>
                  <a:lnTo>
                    <a:pt x="8" y="164"/>
                  </a:lnTo>
                  <a:lnTo>
                    <a:pt x="19" y="124"/>
                  </a:lnTo>
                  <a:lnTo>
                    <a:pt x="19" y="117"/>
                  </a:lnTo>
                  <a:lnTo>
                    <a:pt x="18" y="113"/>
                  </a:lnTo>
                  <a:lnTo>
                    <a:pt x="18" y="87"/>
                  </a:lnTo>
                  <a:lnTo>
                    <a:pt x="18" y="84"/>
                  </a:lnTo>
                  <a:lnTo>
                    <a:pt x="29" y="66"/>
                  </a:lnTo>
                  <a:lnTo>
                    <a:pt x="40" y="50"/>
                  </a:lnTo>
                  <a:lnTo>
                    <a:pt x="43" y="35"/>
                  </a:lnTo>
                  <a:lnTo>
                    <a:pt x="45" y="29"/>
                  </a:lnTo>
                  <a:lnTo>
                    <a:pt x="64" y="25"/>
                  </a:lnTo>
                  <a:lnTo>
                    <a:pt x="118" y="8"/>
                  </a:lnTo>
                  <a:lnTo>
                    <a:pt x="121" y="8"/>
                  </a:lnTo>
                  <a:lnTo>
                    <a:pt x="152" y="0"/>
                  </a:lnTo>
                  <a:lnTo>
                    <a:pt x="156" y="0"/>
                  </a:lnTo>
                  <a:lnTo>
                    <a:pt x="199" y="0"/>
                  </a:lnTo>
                  <a:lnTo>
                    <a:pt x="212" y="3"/>
                  </a:lnTo>
                  <a:lnTo>
                    <a:pt x="222" y="11"/>
                  </a:lnTo>
                  <a:lnTo>
                    <a:pt x="232" y="19"/>
                  </a:lnTo>
                  <a:lnTo>
                    <a:pt x="247" y="40"/>
                  </a:lnTo>
                  <a:lnTo>
                    <a:pt x="248" y="44"/>
                  </a:lnTo>
                  <a:lnTo>
                    <a:pt x="254" y="50"/>
                  </a:lnTo>
                  <a:lnTo>
                    <a:pt x="252" y="55"/>
                  </a:lnTo>
                  <a:lnTo>
                    <a:pt x="252" y="57"/>
                  </a:lnTo>
                  <a:lnTo>
                    <a:pt x="260" y="71"/>
                  </a:lnTo>
                  <a:lnTo>
                    <a:pt x="261" y="73"/>
                  </a:lnTo>
                  <a:lnTo>
                    <a:pt x="261" y="121"/>
                  </a:lnTo>
                  <a:lnTo>
                    <a:pt x="261" y="154"/>
                  </a:lnTo>
                  <a:lnTo>
                    <a:pt x="265" y="163"/>
                  </a:lnTo>
                  <a:lnTo>
                    <a:pt x="271" y="165"/>
                  </a:lnTo>
                  <a:lnTo>
                    <a:pt x="286" y="169"/>
                  </a:lnTo>
                  <a:lnTo>
                    <a:pt x="293" y="173"/>
                  </a:lnTo>
                  <a:lnTo>
                    <a:pt x="311" y="175"/>
                  </a:lnTo>
                  <a:lnTo>
                    <a:pt x="323" y="175"/>
                  </a:lnTo>
                  <a:lnTo>
                    <a:pt x="335" y="174"/>
                  </a:lnTo>
                  <a:lnTo>
                    <a:pt x="340" y="171"/>
                  </a:lnTo>
                  <a:lnTo>
                    <a:pt x="349" y="168"/>
                  </a:lnTo>
                  <a:lnTo>
                    <a:pt x="355" y="173"/>
                  </a:lnTo>
                  <a:lnTo>
                    <a:pt x="378" y="180"/>
                  </a:lnTo>
                  <a:lnTo>
                    <a:pt x="384" y="189"/>
                  </a:lnTo>
                  <a:lnTo>
                    <a:pt x="386" y="195"/>
                  </a:lnTo>
                  <a:lnTo>
                    <a:pt x="388" y="218"/>
                  </a:lnTo>
                  <a:lnTo>
                    <a:pt x="392" y="230"/>
                  </a:lnTo>
                  <a:lnTo>
                    <a:pt x="390" y="255"/>
                  </a:lnTo>
                  <a:lnTo>
                    <a:pt x="392" y="260"/>
                  </a:lnTo>
                  <a:lnTo>
                    <a:pt x="397" y="267"/>
                  </a:lnTo>
                  <a:lnTo>
                    <a:pt x="404" y="272"/>
                  </a:lnTo>
                  <a:lnTo>
                    <a:pt x="411" y="275"/>
                  </a:lnTo>
                  <a:lnTo>
                    <a:pt x="421" y="275"/>
                  </a:lnTo>
                  <a:lnTo>
                    <a:pt x="426" y="272"/>
                  </a:lnTo>
                  <a:lnTo>
                    <a:pt x="440" y="272"/>
                  </a:lnTo>
                  <a:lnTo>
                    <a:pt x="449" y="270"/>
                  </a:lnTo>
                  <a:lnTo>
                    <a:pt x="454" y="275"/>
                  </a:lnTo>
                  <a:lnTo>
                    <a:pt x="459" y="283"/>
                  </a:lnTo>
                  <a:lnTo>
                    <a:pt x="459" y="308"/>
                  </a:lnTo>
                  <a:lnTo>
                    <a:pt x="458" y="311"/>
                  </a:lnTo>
                  <a:lnTo>
                    <a:pt x="454" y="327"/>
                  </a:lnTo>
                  <a:lnTo>
                    <a:pt x="451" y="353"/>
                  </a:lnTo>
                  <a:lnTo>
                    <a:pt x="449" y="374"/>
                  </a:lnTo>
                  <a:lnTo>
                    <a:pt x="446" y="404"/>
                  </a:lnTo>
                  <a:lnTo>
                    <a:pt x="443" y="420"/>
                  </a:lnTo>
                  <a:lnTo>
                    <a:pt x="440" y="428"/>
                  </a:lnTo>
                  <a:lnTo>
                    <a:pt x="433" y="438"/>
                  </a:lnTo>
                  <a:lnTo>
                    <a:pt x="425" y="447"/>
                  </a:lnTo>
                  <a:lnTo>
                    <a:pt x="411" y="458"/>
                  </a:lnTo>
                  <a:lnTo>
                    <a:pt x="409" y="461"/>
                  </a:lnTo>
                  <a:lnTo>
                    <a:pt x="404" y="463"/>
                  </a:lnTo>
                  <a:lnTo>
                    <a:pt x="390" y="475"/>
                  </a:lnTo>
                  <a:lnTo>
                    <a:pt x="388" y="479"/>
                  </a:lnTo>
                  <a:lnTo>
                    <a:pt x="386" y="480"/>
                  </a:lnTo>
                  <a:lnTo>
                    <a:pt x="378" y="482"/>
                  </a:lnTo>
                  <a:lnTo>
                    <a:pt x="363" y="480"/>
                  </a:lnTo>
                  <a:lnTo>
                    <a:pt x="356" y="483"/>
                  </a:lnTo>
                  <a:lnTo>
                    <a:pt x="352" y="488"/>
                  </a:lnTo>
                  <a:lnTo>
                    <a:pt x="345" y="491"/>
                  </a:lnTo>
                  <a:lnTo>
                    <a:pt x="338" y="491"/>
                  </a:lnTo>
                  <a:lnTo>
                    <a:pt x="333" y="488"/>
                  </a:lnTo>
                  <a:lnTo>
                    <a:pt x="323" y="490"/>
                  </a:lnTo>
                  <a:lnTo>
                    <a:pt x="313" y="487"/>
                  </a:lnTo>
                  <a:lnTo>
                    <a:pt x="296" y="476"/>
                  </a:lnTo>
                  <a:lnTo>
                    <a:pt x="290" y="474"/>
                  </a:lnTo>
                  <a:lnTo>
                    <a:pt x="258" y="469"/>
                  </a:lnTo>
                  <a:lnTo>
                    <a:pt x="236" y="469"/>
                  </a:lnTo>
                  <a:lnTo>
                    <a:pt x="233" y="465"/>
                  </a:lnTo>
                  <a:lnTo>
                    <a:pt x="233" y="459"/>
                  </a:lnTo>
                  <a:lnTo>
                    <a:pt x="236" y="450"/>
                  </a:lnTo>
                  <a:lnTo>
                    <a:pt x="238" y="442"/>
                  </a:lnTo>
                  <a:lnTo>
                    <a:pt x="249" y="417"/>
                  </a:lnTo>
                  <a:lnTo>
                    <a:pt x="264" y="395"/>
                  </a:lnTo>
                  <a:lnTo>
                    <a:pt x="273" y="382"/>
                  </a:lnTo>
                  <a:lnTo>
                    <a:pt x="273" y="372"/>
                  </a:lnTo>
                  <a:lnTo>
                    <a:pt x="271" y="363"/>
                  </a:lnTo>
                  <a:lnTo>
                    <a:pt x="269" y="358"/>
                  </a:lnTo>
                  <a:lnTo>
                    <a:pt x="265" y="357"/>
                  </a:lnTo>
                  <a:lnTo>
                    <a:pt x="260" y="348"/>
                  </a:lnTo>
                  <a:lnTo>
                    <a:pt x="252" y="342"/>
                  </a:lnTo>
                  <a:lnTo>
                    <a:pt x="238" y="339"/>
                  </a:lnTo>
                  <a:lnTo>
                    <a:pt x="230" y="327"/>
                  </a:lnTo>
                  <a:lnTo>
                    <a:pt x="214" y="319"/>
                  </a:lnTo>
                  <a:lnTo>
                    <a:pt x="199" y="311"/>
                  </a:lnTo>
                  <a:lnTo>
                    <a:pt x="173" y="293"/>
                  </a:lnTo>
                  <a:lnTo>
                    <a:pt x="167" y="291"/>
                  </a:lnTo>
                  <a:lnTo>
                    <a:pt x="155" y="287"/>
                  </a:lnTo>
                  <a:lnTo>
                    <a:pt x="126" y="286"/>
                  </a:lnTo>
                  <a:lnTo>
                    <a:pt x="118" y="283"/>
                  </a:lnTo>
                  <a:lnTo>
                    <a:pt x="107" y="280"/>
                  </a:lnTo>
                  <a:lnTo>
                    <a:pt x="102" y="276"/>
                  </a:lnTo>
                  <a:lnTo>
                    <a:pt x="101" y="275"/>
                  </a:lnTo>
                  <a:lnTo>
                    <a:pt x="89" y="256"/>
                  </a:lnTo>
                  <a:lnTo>
                    <a:pt x="85" y="253"/>
                  </a:lnTo>
                  <a:lnTo>
                    <a:pt x="74" y="246"/>
                  </a:lnTo>
                  <a:lnTo>
                    <a:pt x="49" y="228"/>
                  </a:lnTo>
                  <a:lnTo>
                    <a:pt x="46" y="223"/>
                  </a:lnTo>
                  <a:lnTo>
                    <a:pt x="33" y="210"/>
                  </a:lnTo>
                  <a:lnTo>
                    <a:pt x="22" y="189"/>
                  </a:lnTo>
                  <a:lnTo>
                    <a:pt x="16" y="184"/>
                  </a:lnTo>
                  <a:lnTo>
                    <a:pt x="0" y="179"/>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17" name="Freeform 241"/>
            <p:cNvSpPr>
              <a:spLocks noChangeAspect="1"/>
            </p:cNvSpPr>
            <p:nvPr/>
          </p:nvSpPr>
          <p:spPr bwMode="gray">
            <a:xfrm>
              <a:off x="1973437" y="3313073"/>
              <a:ext cx="109609" cy="590090"/>
            </a:xfrm>
            <a:custGeom>
              <a:avLst/>
              <a:gdLst/>
              <a:ahLst/>
              <a:cxnLst>
                <a:cxn ang="0">
                  <a:pos x="375" y="93"/>
                </a:cxn>
                <a:cxn ang="0">
                  <a:pos x="368" y="149"/>
                </a:cxn>
                <a:cxn ang="0">
                  <a:pos x="398" y="209"/>
                </a:cxn>
                <a:cxn ang="0">
                  <a:pos x="429" y="311"/>
                </a:cxn>
                <a:cxn ang="0">
                  <a:pos x="436" y="385"/>
                </a:cxn>
                <a:cxn ang="0">
                  <a:pos x="387" y="508"/>
                </a:cxn>
                <a:cxn ang="0">
                  <a:pos x="329" y="628"/>
                </a:cxn>
                <a:cxn ang="0">
                  <a:pos x="300" y="766"/>
                </a:cxn>
                <a:cxn ang="0">
                  <a:pos x="284" y="863"/>
                </a:cxn>
                <a:cxn ang="0">
                  <a:pos x="298" y="1032"/>
                </a:cxn>
                <a:cxn ang="0">
                  <a:pos x="269" y="1148"/>
                </a:cxn>
                <a:cxn ang="0">
                  <a:pos x="242" y="1290"/>
                </a:cxn>
                <a:cxn ang="0">
                  <a:pos x="208" y="1440"/>
                </a:cxn>
                <a:cxn ang="0">
                  <a:pos x="190" y="1597"/>
                </a:cxn>
                <a:cxn ang="0">
                  <a:pos x="201" y="1739"/>
                </a:cxn>
                <a:cxn ang="0">
                  <a:pos x="214" y="1785"/>
                </a:cxn>
                <a:cxn ang="0">
                  <a:pos x="212" y="1915"/>
                </a:cxn>
                <a:cxn ang="0">
                  <a:pos x="171" y="2027"/>
                </a:cxn>
                <a:cxn ang="0">
                  <a:pos x="137" y="2139"/>
                </a:cxn>
                <a:cxn ang="0">
                  <a:pos x="129" y="2264"/>
                </a:cxn>
                <a:cxn ang="0">
                  <a:pos x="179" y="2283"/>
                </a:cxn>
                <a:cxn ang="0">
                  <a:pos x="306" y="2367"/>
                </a:cxn>
                <a:cxn ang="0">
                  <a:pos x="355" y="2386"/>
                </a:cxn>
                <a:cxn ang="0">
                  <a:pos x="268" y="2429"/>
                </a:cxn>
                <a:cxn ang="0">
                  <a:pos x="214" y="2525"/>
                </a:cxn>
                <a:cxn ang="0">
                  <a:pos x="208" y="2477"/>
                </a:cxn>
                <a:cxn ang="0">
                  <a:pos x="189" y="2413"/>
                </a:cxn>
                <a:cxn ang="0">
                  <a:pos x="171" y="2376"/>
                </a:cxn>
                <a:cxn ang="0">
                  <a:pos x="160" y="2345"/>
                </a:cxn>
                <a:cxn ang="0">
                  <a:pos x="125" y="2343"/>
                </a:cxn>
                <a:cxn ang="0">
                  <a:pos x="81" y="2285"/>
                </a:cxn>
                <a:cxn ang="0">
                  <a:pos x="79" y="2240"/>
                </a:cxn>
                <a:cxn ang="0">
                  <a:pos x="70" y="2173"/>
                </a:cxn>
                <a:cxn ang="0">
                  <a:pos x="93" y="2117"/>
                </a:cxn>
                <a:cxn ang="0">
                  <a:pos x="70" y="2076"/>
                </a:cxn>
                <a:cxn ang="0">
                  <a:pos x="59" y="2042"/>
                </a:cxn>
                <a:cxn ang="0">
                  <a:pos x="109" y="2032"/>
                </a:cxn>
                <a:cxn ang="0">
                  <a:pos x="63" y="1979"/>
                </a:cxn>
                <a:cxn ang="0">
                  <a:pos x="66" y="1920"/>
                </a:cxn>
                <a:cxn ang="0">
                  <a:pos x="15" y="1930"/>
                </a:cxn>
                <a:cxn ang="0">
                  <a:pos x="44" y="1871"/>
                </a:cxn>
                <a:cxn ang="0">
                  <a:pos x="72" y="1856"/>
                </a:cxn>
                <a:cxn ang="0">
                  <a:pos x="91" y="1888"/>
                </a:cxn>
                <a:cxn ang="0">
                  <a:pos x="118" y="1879"/>
                </a:cxn>
                <a:cxn ang="0">
                  <a:pos x="114" y="1849"/>
                </a:cxn>
                <a:cxn ang="0">
                  <a:pos x="117" y="1818"/>
                </a:cxn>
                <a:cxn ang="0">
                  <a:pos x="120" y="1806"/>
                </a:cxn>
                <a:cxn ang="0">
                  <a:pos x="149" y="1740"/>
                </a:cxn>
                <a:cxn ang="0">
                  <a:pos x="146" y="1691"/>
                </a:cxn>
                <a:cxn ang="0">
                  <a:pos x="158" y="1601"/>
                </a:cxn>
                <a:cxn ang="0">
                  <a:pos x="153" y="1558"/>
                </a:cxn>
                <a:cxn ang="0">
                  <a:pos x="141" y="1525"/>
                </a:cxn>
                <a:cxn ang="0">
                  <a:pos x="92" y="1504"/>
                </a:cxn>
                <a:cxn ang="0">
                  <a:pos x="115" y="1329"/>
                </a:cxn>
                <a:cxn ang="0">
                  <a:pos x="122" y="1219"/>
                </a:cxn>
                <a:cxn ang="0">
                  <a:pos x="166" y="1105"/>
                </a:cxn>
                <a:cxn ang="0">
                  <a:pos x="221" y="928"/>
                </a:cxn>
                <a:cxn ang="0">
                  <a:pos x="226" y="719"/>
                </a:cxn>
                <a:cxn ang="0">
                  <a:pos x="253" y="565"/>
                </a:cxn>
                <a:cxn ang="0">
                  <a:pos x="275" y="461"/>
                </a:cxn>
                <a:cxn ang="0">
                  <a:pos x="279" y="317"/>
                </a:cxn>
                <a:cxn ang="0">
                  <a:pos x="292" y="142"/>
                </a:cxn>
                <a:cxn ang="0">
                  <a:pos x="312" y="25"/>
                </a:cxn>
              </a:cxnLst>
              <a:rect l="0" t="0" r="r" b="b"/>
              <a:pathLst>
                <a:path w="463" h="2531">
                  <a:moveTo>
                    <a:pt x="325" y="0"/>
                  </a:moveTo>
                  <a:lnTo>
                    <a:pt x="328" y="0"/>
                  </a:lnTo>
                  <a:lnTo>
                    <a:pt x="339" y="14"/>
                  </a:lnTo>
                  <a:lnTo>
                    <a:pt x="343" y="18"/>
                  </a:lnTo>
                  <a:lnTo>
                    <a:pt x="350" y="27"/>
                  </a:lnTo>
                  <a:lnTo>
                    <a:pt x="350" y="37"/>
                  </a:lnTo>
                  <a:lnTo>
                    <a:pt x="354" y="69"/>
                  </a:lnTo>
                  <a:lnTo>
                    <a:pt x="357" y="78"/>
                  </a:lnTo>
                  <a:lnTo>
                    <a:pt x="362" y="83"/>
                  </a:lnTo>
                  <a:lnTo>
                    <a:pt x="375" y="93"/>
                  </a:lnTo>
                  <a:lnTo>
                    <a:pt x="382" y="100"/>
                  </a:lnTo>
                  <a:lnTo>
                    <a:pt x="383" y="110"/>
                  </a:lnTo>
                  <a:lnTo>
                    <a:pt x="379" y="115"/>
                  </a:lnTo>
                  <a:lnTo>
                    <a:pt x="378" y="121"/>
                  </a:lnTo>
                  <a:lnTo>
                    <a:pt x="382" y="127"/>
                  </a:lnTo>
                  <a:lnTo>
                    <a:pt x="382" y="131"/>
                  </a:lnTo>
                  <a:lnTo>
                    <a:pt x="379" y="132"/>
                  </a:lnTo>
                  <a:lnTo>
                    <a:pt x="372" y="136"/>
                  </a:lnTo>
                  <a:lnTo>
                    <a:pt x="371" y="137"/>
                  </a:lnTo>
                  <a:lnTo>
                    <a:pt x="368" y="149"/>
                  </a:lnTo>
                  <a:lnTo>
                    <a:pt x="368" y="155"/>
                  </a:lnTo>
                  <a:lnTo>
                    <a:pt x="376" y="159"/>
                  </a:lnTo>
                  <a:lnTo>
                    <a:pt x="379" y="164"/>
                  </a:lnTo>
                  <a:lnTo>
                    <a:pt x="379" y="172"/>
                  </a:lnTo>
                  <a:lnTo>
                    <a:pt x="379" y="180"/>
                  </a:lnTo>
                  <a:lnTo>
                    <a:pt x="382" y="183"/>
                  </a:lnTo>
                  <a:lnTo>
                    <a:pt x="387" y="185"/>
                  </a:lnTo>
                  <a:lnTo>
                    <a:pt x="394" y="192"/>
                  </a:lnTo>
                  <a:lnTo>
                    <a:pt x="395" y="196"/>
                  </a:lnTo>
                  <a:lnTo>
                    <a:pt x="398" y="209"/>
                  </a:lnTo>
                  <a:lnTo>
                    <a:pt x="398" y="218"/>
                  </a:lnTo>
                  <a:lnTo>
                    <a:pt x="404" y="228"/>
                  </a:lnTo>
                  <a:lnTo>
                    <a:pt x="407" y="250"/>
                  </a:lnTo>
                  <a:lnTo>
                    <a:pt x="407" y="268"/>
                  </a:lnTo>
                  <a:lnTo>
                    <a:pt x="411" y="290"/>
                  </a:lnTo>
                  <a:lnTo>
                    <a:pt x="411" y="294"/>
                  </a:lnTo>
                  <a:lnTo>
                    <a:pt x="415" y="306"/>
                  </a:lnTo>
                  <a:lnTo>
                    <a:pt x="415" y="308"/>
                  </a:lnTo>
                  <a:lnTo>
                    <a:pt x="422" y="311"/>
                  </a:lnTo>
                  <a:lnTo>
                    <a:pt x="429" y="311"/>
                  </a:lnTo>
                  <a:lnTo>
                    <a:pt x="441" y="311"/>
                  </a:lnTo>
                  <a:lnTo>
                    <a:pt x="447" y="309"/>
                  </a:lnTo>
                  <a:lnTo>
                    <a:pt x="457" y="309"/>
                  </a:lnTo>
                  <a:lnTo>
                    <a:pt x="457" y="311"/>
                  </a:lnTo>
                  <a:lnTo>
                    <a:pt x="458" y="311"/>
                  </a:lnTo>
                  <a:lnTo>
                    <a:pt x="458" y="314"/>
                  </a:lnTo>
                  <a:lnTo>
                    <a:pt x="463" y="319"/>
                  </a:lnTo>
                  <a:lnTo>
                    <a:pt x="463" y="331"/>
                  </a:lnTo>
                  <a:lnTo>
                    <a:pt x="454" y="378"/>
                  </a:lnTo>
                  <a:lnTo>
                    <a:pt x="436" y="385"/>
                  </a:lnTo>
                  <a:lnTo>
                    <a:pt x="388" y="407"/>
                  </a:lnTo>
                  <a:lnTo>
                    <a:pt x="387" y="414"/>
                  </a:lnTo>
                  <a:lnTo>
                    <a:pt x="387" y="422"/>
                  </a:lnTo>
                  <a:lnTo>
                    <a:pt x="389" y="432"/>
                  </a:lnTo>
                  <a:lnTo>
                    <a:pt x="389" y="441"/>
                  </a:lnTo>
                  <a:lnTo>
                    <a:pt x="383" y="449"/>
                  </a:lnTo>
                  <a:lnTo>
                    <a:pt x="382" y="451"/>
                  </a:lnTo>
                  <a:lnTo>
                    <a:pt x="382" y="467"/>
                  </a:lnTo>
                  <a:lnTo>
                    <a:pt x="387" y="482"/>
                  </a:lnTo>
                  <a:lnTo>
                    <a:pt x="387" y="508"/>
                  </a:lnTo>
                  <a:lnTo>
                    <a:pt x="389" y="519"/>
                  </a:lnTo>
                  <a:lnTo>
                    <a:pt x="393" y="534"/>
                  </a:lnTo>
                  <a:lnTo>
                    <a:pt x="395" y="548"/>
                  </a:lnTo>
                  <a:lnTo>
                    <a:pt x="394" y="551"/>
                  </a:lnTo>
                  <a:lnTo>
                    <a:pt x="389" y="554"/>
                  </a:lnTo>
                  <a:lnTo>
                    <a:pt x="379" y="558"/>
                  </a:lnTo>
                  <a:lnTo>
                    <a:pt x="364" y="573"/>
                  </a:lnTo>
                  <a:lnTo>
                    <a:pt x="361" y="575"/>
                  </a:lnTo>
                  <a:lnTo>
                    <a:pt x="354" y="600"/>
                  </a:lnTo>
                  <a:lnTo>
                    <a:pt x="329" y="628"/>
                  </a:lnTo>
                  <a:lnTo>
                    <a:pt x="323" y="654"/>
                  </a:lnTo>
                  <a:lnTo>
                    <a:pt x="318" y="675"/>
                  </a:lnTo>
                  <a:lnTo>
                    <a:pt x="317" y="682"/>
                  </a:lnTo>
                  <a:lnTo>
                    <a:pt x="311" y="696"/>
                  </a:lnTo>
                  <a:lnTo>
                    <a:pt x="308" y="704"/>
                  </a:lnTo>
                  <a:lnTo>
                    <a:pt x="307" y="729"/>
                  </a:lnTo>
                  <a:lnTo>
                    <a:pt x="308" y="739"/>
                  </a:lnTo>
                  <a:lnTo>
                    <a:pt x="308" y="749"/>
                  </a:lnTo>
                  <a:lnTo>
                    <a:pt x="305" y="762"/>
                  </a:lnTo>
                  <a:lnTo>
                    <a:pt x="300" y="766"/>
                  </a:lnTo>
                  <a:lnTo>
                    <a:pt x="300" y="769"/>
                  </a:lnTo>
                  <a:lnTo>
                    <a:pt x="298" y="776"/>
                  </a:lnTo>
                  <a:lnTo>
                    <a:pt x="292" y="782"/>
                  </a:lnTo>
                  <a:lnTo>
                    <a:pt x="289" y="796"/>
                  </a:lnTo>
                  <a:lnTo>
                    <a:pt x="281" y="811"/>
                  </a:lnTo>
                  <a:lnTo>
                    <a:pt x="280" y="814"/>
                  </a:lnTo>
                  <a:lnTo>
                    <a:pt x="276" y="825"/>
                  </a:lnTo>
                  <a:lnTo>
                    <a:pt x="274" y="841"/>
                  </a:lnTo>
                  <a:lnTo>
                    <a:pt x="274" y="854"/>
                  </a:lnTo>
                  <a:lnTo>
                    <a:pt x="284" y="863"/>
                  </a:lnTo>
                  <a:lnTo>
                    <a:pt x="284" y="892"/>
                  </a:lnTo>
                  <a:lnTo>
                    <a:pt x="296" y="925"/>
                  </a:lnTo>
                  <a:lnTo>
                    <a:pt x="297" y="935"/>
                  </a:lnTo>
                  <a:lnTo>
                    <a:pt x="296" y="947"/>
                  </a:lnTo>
                  <a:lnTo>
                    <a:pt x="303" y="955"/>
                  </a:lnTo>
                  <a:lnTo>
                    <a:pt x="306" y="960"/>
                  </a:lnTo>
                  <a:lnTo>
                    <a:pt x="309" y="979"/>
                  </a:lnTo>
                  <a:lnTo>
                    <a:pt x="311" y="997"/>
                  </a:lnTo>
                  <a:lnTo>
                    <a:pt x="311" y="1013"/>
                  </a:lnTo>
                  <a:lnTo>
                    <a:pt x="298" y="1032"/>
                  </a:lnTo>
                  <a:lnTo>
                    <a:pt x="292" y="1045"/>
                  </a:lnTo>
                  <a:lnTo>
                    <a:pt x="290" y="1052"/>
                  </a:lnTo>
                  <a:lnTo>
                    <a:pt x="286" y="1075"/>
                  </a:lnTo>
                  <a:lnTo>
                    <a:pt x="285" y="1078"/>
                  </a:lnTo>
                  <a:lnTo>
                    <a:pt x="274" y="1088"/>
                  </a:lnTo>
                  <a:lnTo>
                    <a:pt x="275" y="1117"/>
                  </a:lnTo>
                  <a:lnTo>
                    <a:pt x="278" y="1134"/>
                  </a:lnTo>
                  <a:lnTo>
                    <a:pt x="278" y="1142"/>
                  </a:lnTo>
                  <a:lnTo>
                    <a:pt x="275" y="1144"/>
                  </a:lnTo>
                  <a:lnTo>
                    <a:pt x="269" y="1148"/>
                  </a:lnTo>
                  <a:lnTo>
                    <a:pt x="266" y="1151"/>
                  </a:lnTo>
                  <a:lnTo>
                    <a:pt x="265" y="1159"/>
                  </a:lnTo>
                  <a:lnTo>
                    <a:pt x="263" y="1161"/>
                  </a:lnTo>
                  <a:lnTo>
                    <a:pt x="257" y="1161"/>
                  </a:lnTo>
                  <a:lnTo>
                    <a:pt x="253" y="1164"/>
                  </a:lnTo>
                  <a:lnTo>
                    <a:pt x="247" y="1172"/>
                  </a:lnTo>
                  <a:lnTo>
                    <a:pt x="242" y="1186"/>
                  </a:lnTo>
                  <a:lnTo>
                    <a:pt x="238" y="1225"/>
                  </a:lnTo>
                  <a:lnTo>
                    <a:pt x="238" y="1262"/>
                  </a:lnTo>
                  <a:lnTo>
                    <a:pt x="242" y="1290"/>
                  </a:lnTo>
                  <a:lnTo>
                    <a:pt x="247" y="1301"/>
                  </a:lnTo>
                  <a:lnTo>
                    <a:pt x="247" y="1314"/>
                  </a:lnTo>
                  <a:lnTo>
                    <a:pt x="243" y="1323"/>
                  </a:lnTo>
                  <a:lnTo>
                    <a:pt x="235" y="1332"/>
                  </a:lnTo>
                  <a:lnTo>
                    <a:pt x="230" y="1337"/>
                  </a:lnTo>
                  <a:lnTo>
                    <a:pt x="227" y="1343"/>
                  </a:lnTo>
                  <a:lnTo>
                    <a:pt x="225" y="1358"/>
                  </a:lnTo>
                  <a:lnTo>
                    <a:pt x="208" y="1419"/>
                  </a:lnTo>
                  <a:lnTo>
                    <a:pt x="206" y="1424"/>
                  </a:lnTo>
                  <a:lnTo>
                    <a:pt x="208" y="1440"/>
                  </a:lnTo>
                  <a:lnTo>
                    <a:pt x="199" y="1481"/>
                  </a:lnTo>
                  <a:lnTo>
                    <a:pt x="196" y="1510"/>
                  </a:lnTo>
                  <a:lnTo>
                    <a:pt x="200" y="1525"/>
                  </a:lnTo>
                  <a:lnTo>
                    <a:pt x="209" y="1533"/>
                  </a:lnTo>
                  <a:lnTo>
                    <a:pt x="210" y="1537"/>
                  </a:lnTo>
                  <a:lnTo>
                    <a:pt x="210" y="1549"/>
                  </a:lnTo>
                  <a:lnTo>
                    <a:pt x="209" y="1554"/>
                  </a:lnTo>
                  <a:lnTo>
                    <a:pt x="205" y="1563"/>
                  </a:lnTo>
                  <a:lnTo>
                    <a:pt x="195" y="1576"/>
                  </a:lnTo>
                  <a:lnTo>
                    <a:pt x="190" y="1597"/>
                  </a:lnTo>
                  <a:lnTo>
                    <a:pt x="190" y="1633"/>
                  </a:lnTo>
                  <a:lnTo>
                    <a:pt x="193" y="1639"/>
                  </a:lnTo>
                  <a:lnTo>
                    <a:pt x="196" y="1641"/>
                  </a:lnTo>
                  <a:lnTo>
                    <a:pt x="198" y="1646"/>
                  </a:lnTo>
                  <a:lnTo>
                    <a:pt x="196" y="1673"/>
                  </a:lnTo>
                  <a:lnTo>
                    <a:pt x="198" y="1678"/>
                  </a:lnTo>
                  <a:lnTo>
                    <a:pt x="203" y="1688"/>
                  </a:lnTo>
                  <a:lnTo>
                    <a:pt x="205" y="1703"/>
                  </a:lnTo>
                  <a:lnTo>
                    <a:pt x="201" y="1732"/>
                  </a:lnTo>
                  <a:lnTo>
                    <a:pt x="201" y="1739"/>
                  </a:lnTo>
                  <a:lnTo>
                    <a:pt x="209" y="1739"/>
                  </a:lnTo>
                  <a:lnTo>
                    <a:pt x="223" y="1742"/>
                  </a:lnTo>
                  <a:lnTo>
                    <a:pt x="231" y="1751"/>
                  </a:lnTo>
                  <a:lnTo>
                    <a:pt x="232" y="1759"/>
                  </a:lnTo>
                  <a:lnTo>
                    <a:pt x="230" y="1768"/>
                  </a:lnTo>
                  <a:lnTo>
                    <a:pt x="216" y="1769"/>
                  </a:lnTo>
                  <a:lnTo>
                    <a:pt x="200" y="1767"/>
                  </a:lnTo>
                  <a:lnTo>
                    <a:pt x="196" y="1769"/>
                  </a:lnTo>
                  <a:lnTo>
                    <a:pt x="200" y="1779"/>
                  </a:lnTo>
                  <a:lnTo>
                    <a:pt x="214" y="1785"/>
                  </a:lnTo>
                  <a:lnTo>
                    <a:pt x="223" y="1797"/>
                  </a:lnTo>
                  <a:lnTo>
                    <a:pt x="223" y="1807"/>
                  </a:lnTo>
                  <a:lnTo>
                    <a:pt x="219" y="1812"/>
                  </a:lnTo>
                  <a:lnTo>
                    <a:pt x="215" y="1817"/>
                  </a:lnTo>
                  <a:lnTo>
                    <a:pt x="214" y="1827"/>
                  </a:lnTo>
                  <a:lnTo>
                    <a:pt x="214" y="1853"/>
                  </a:lnTo>
                  <a:lnTo>
                    <a:pt x="212" y="1858"/>
                  </a:lnTo>
                  <a:lnTo>
                    <a:pt x="212" y="1871"/>
                  </a:lnTo>
                  <a:lnTo>
                    <a:pt x="214" y="1879"/>
                  </a:lnTo>
                  <a:lnTo>
                    <a:pt x="212" y="1915"/>
                  </a:lnTo>
                  <a:lnTo>
                    <a:pt x="206" y="1930"/>
                  </a:lnTo>
                  <a:lnTo>
                    <a:pt x="200" y="1945"/>
                  </a:lnTo>
                  <a:lnTo>
                    <a:pt x="199" y="1955"/>
                  </a:lnTo>
                  <a:lnTo>
                    <a:pt x="189" y="1973"/>
                  </a:lnTo>
                  <a:lnTo>
                    <a:pt x="176" y="1992"/>
                  </a:lnTo>
                  <a:lnTo>
                    <a:pt x="172" y="1998"/>
                  </a:lnTo>
                  <a:lnTo>
                    <a:pt x="171" y="2004"/>
                  </a:lnTo>
                  <a:lnTo>
                    <a:pt x="169" y="2019"/>
                  </a:lnTo>
                  <a:lnTo>
                    <a:pt x="171" y="2019"/>
                  </a:lnTo>
                  <a:lnTo>
                    <a:pt x="171" y="2027"/>
                  </a:lnTo>
                  <a:lnTo>
                    <a:pt x="173" y="2033"/>
                  </a:lnTo>
                  <a:lnTo>
                    <a:pt x="176" y="2044"/>
                  </a:lnTo>
                  <a:lnTo>
                    <a:pt x="176" y="2053"/>
                  </a:lnTo>
                  <a:lnTo>
                    <a:pt x="172" y="2055"/>
                  </a:lnTo>
                  <a:lnTo>
                    <a:pt x="171" y="2059"/>
                  </a:lnTo>
                  <a:lnTo>
                    <a:pt x="168" y="2080"/>
                  </a:lnTo>
                  <a:lnTo>
                    <a:pt x="165" y="2093"/>
                  </a:lnTo>
                  <a:lnTo>
                    <a:pt x="162" y="2098"/>
                  </a:lnTo>
                  <a:lnTo>
                    <a:pt x="151" y="2112"/>
                  </a:lnTo>
                  <a:lnTo>
                    <a:pt x="137" y="2139"/>
                  </a:lnTo>
                  <a:lnTo>
                    <a:pt x="133" y="2143"/>
                  </a:lnTo>
                  <a:lnTo>
                    <a:pt x="128" y="2154"/>
                  </a:lnTo>
                  <a:lnTo>
                    <a:pt x="120" y="2186"/>
                  </a:lnTo>
                  <a:lnTo>
                    <a:pt x="120" y="2198"/>
                  </a:lnTo>
                  <a:lnTo>
                    <a:pt x="119" y="2208"/>
                  </a:lnTo>
                  <a:lnTo>
                    <a:pt x="119" y="2238"/>
                  </a:lnTo>
                  <a:lnTo>
                    <a:pt x="120" y="2241"/>
                  </a:lnTo>
                  <a:lnTo>
                    <a:pt x="123" y="2256"/>
                  </a:lnTo>
                  <a:lnTo>
                    <a:pt x="125" y="2263"/>
                  </a:lnTo>
                  <a:lnTo>
                    <a:pt x="129" y="2264"/>
                  </a:lnTo>
                  <a:lnTo>
                    <a:pt x="133" y="2261"/>
                  </a:lnTo>
                  <a:lnTo>
                    <a:pt x="136" y="2253"/>
                  </a:lnTo>
                  <a:lnTo>
                    <a:pt x="144" y="2248"/>
                  </a:lnTo>
                  <a:lnTo>
                    <a:pt x="163" y="2252"/>
                  </a:lnTo>
                  <a:lnTo>
                    <a:pt x="168" y="2246"/>
                  </a:lnTo>
                  <a:lnTo>
                    <a:pt x="169" y="2246"/>
                  </a:lnTo>
                  <a:lnTo>
                    <a:pt x="173" y="2247"/>
                  </a:lnTo>
                  <a:lnTo>
                    <a:pt x="176" y="2249"/>
                  </a:lnTo>
                  <a:lnTo>
                    <a:pt x="178" y="2268"/>
                  </a:lnTo>
                  <a:lnTo>
                    <a:pt x="179" y="2283"/>
                  </a:lnTo>
                  <a:lnTo>
                    <a:pt x="178" y="2340"/>
                  </a:lnTo>
                  <a:lnTo>
                    <a:pt x="179" y="2345"/>
                  </a:lnTo>
                  <a:lnTo>
                    <a:pt x="185" y="2359"/>
                  </a:lnTo>
                  <a:lnTo>
                    <a:pt x="190" y="2364"/>
                  </a:lnTo>
                  <a:lnTo>
                    <a:pt x="204" y="2370"/>
                  </a:lnTo>
                  <a:lnTo>
                    <a:pt x="259" y="2370"/>
                  </a:lnTo>
                  <a:lnTo>
                    <a:pt x="264" y="2371"/>
                  </a:lnTo>
                  <a:lnTo>
                    <a:pt x="269" y="2371"/>
                  </a:lnTo>
                  <a:lnTo>
                    <a:pt x="289" y="2371"/>
                  </a:lnTo>
                  <a:lnTo>
                    <a:pt x="306" y="2367"/>
                  </a:lnTo>
                  <a:lnTo>
                    <a:pt x="317" y="2369"/>
                  </a:lnTo>
                  <a:lnTo>
                    <a:pt x="343" y="2377"/>
                  </a:lnTo>
                  <a:lnTo>
                    <a:pt x="375" y="2383"/>
                  </a:lnTo>
                  <a:lnTo>
                    <a:pt x="389" y="2391"/>
                  </a:lnTo>
                  <a:lnTo>
                    <a:pt x="394" y="2392"/>
                  </a:lnTo>
                  <a:lnTo>
                    <a:pt x="394" y="2396"/>
                  </a:lnTo>
                  <a:lnTo>
                    <a:pt x="391" y="2397"/>
                  </a:lnTo>
                  <a:lnTo>
                    <a:pt x="379" y="2393"/>
                  </a:lnTo>
                  <a:lnTo>
                    <a:pt x="368" y="2393"/>
                  </a:lnTo>
                  <a:lnTo>
                    <a:pt x="355" y="2386"/>
                  </a:lnTo>
                  <a:lnTo>
                    <a:pt x="348" y="2385"/>
                  </a:lnTo>
                  <a:lnTo>
                    <a:pt x="333" y="2392"/>
                  </a:lnTo>
                  <a:lnTo>
                    <a:pt x="330" y="2399"/>
                  </a:lnTo>
                  <a:lnTo>
                    <a:pt x="327" y="2405"/>
                  </a:lnTo>
                  <a:lnTo>
                    <a:pt x="311" y="2409"/>
                  </a:lnTo>
                  <a:lnTo>
                    <a:pt x="294" y="2419"/>
                  </a:lnTo>
                  <a:lnTo>
                    <a:pt x="290" y="2424"/>
                  </a:lnTo>
                  <a:lnTo>
                    <a:pt x="281" y="2426"/>
                  </a:lnTo>
                  <a:lnTo>
                    <a:pt x="275" y="2425"/>
                  </a:lnTo>
                  <a:lnTo>
                    <a:pt x="268" y="2429"/>
                  </a:lnTo>
                  <a:lnTo>
                    <a:pt x="259" y="2431"/>
                  </a:lnTo>
                  <a:lnTo>
                    <a:pt x="259" y="2455"/>
                  </a:lnTo>
                  <a:lnTo>
                    <a:pt x="253" y="2479"/>
                  </a:lnTo>
                  <a:lnTo>
                    <a:pt x="251" y="2512"/>
                  </a:lnTo>
                  <a:lnTo>
                    <a:pt x="249" y="2521"/>
                  </a:lnTo>
                  <a:lnTo>
                    <a:pt x="246" y="2527"/>
                  </a:lnTo>
                  <a:lnTo>
                    <a:pt x="243" y="2531"/>
                  </a:lnTo>
                  <a:lnTo>
                    <a:pt x="237" y="2531"/>
                  </a:lnTo>
                  <a:lnTo>
                    <a:pt x="222" y="2526"/>
                  </a:lnTo>
                  <a:lnTo>
                    <a:pt x="214" y="2525"/>
                  </a:lnTo>
                  <a:lnTo>
                    <a:pt x="194" y="2515"/>
                  </a:lnTo>
                  <a:lnTo>
                    <a:pt x="183" y="2505"/>
                  </a:lnTo>
                  <a:lnTo>
                    <a:pt x="178" y="2495"/>
                  </a:lnTo>
                  <a:lnTo>
                    <a:pt x="179" y="2485"/>
                  </a:lnTo>
                  <a:lnTo>
                    <a:pt x="188" y="2480"/>
                  </a:lnTo>
                  <a:lnTo>
                    <a:pt x="190" y="2488"/>
                  </a:lnTo>
                  <a:lnTo>
                    <a:pt x="189" y="2494"/>
                  </a:lnTo>
                  <a:lnTo>
                    <a:pt x="198" y="2490"/>
                  </a:lnTo>
                  <a:lnTo>
                    <a:pt x="201" y="2483"/>
                  </a:lnTo>
                  <a:lnTo>
                    <a:pt x="208" y="2477"/>
                  </a:lnTo>
                  <a:lnTo>
                    <a:pt x="220" y="2475"/>
                  </a:lnTo>
                  <a:lnTo>
                    <a:pt x="231" y="2468"/>
                  </a:lnTo>
                  <a:lnTo>
                    <a:pt x="238" y="2461"/>
                  </a:lnTo>
                  <a:lnTo>
                    <a:pt x="243" y="2450"/>
                  </a:lnTo>
                  <a:lnTo>
                    <a:pt x="244" y="2442"/>
                  </a:lnTo>
                  <a:lnTo>
                    <a:pt x="233" y="2436"/>
                  </a:lnTo>
                  <a:lnTo>
                    <a:pt x="227" y="2428"/>
                  </a:lnTo>
                  <a:lnTo>
                    <a:pt x="222" y="2417"/>
                  </a:lnTo>
                  <a:lnTo>
                    <a:pt x="211" y="2414"/>
                  </a:lnTo>
                  <a:lnTo>
                    <a:pt x="189" y="2413"/>
                  </a:lnTo>
                  <a:lnTo>
                    <a:pt x="176" y="2418"/>
                  </a:lnTo>
                  <a:lnTo>
                    <a:pt x="171" y="2424"/>
                  </a:lnTo>
                  <a:lnTo>
                    <a:pt x="171" y="2417"/>
                  </a:lnTo>
                  <a:lnTo>
                    <a:pt x="168" y="2412"/>
                  </a:lnTo>
                  <a:lnTo>
                    <a:pt x="153" y="2414"/>
                  </a:lnTo>
                  <a:lnTo>
                    <a:pt x="153" y="2409"/>
                  </a:lnTo>
                  <a:lnTo>
                    <a:pt x="156" y="2404"/>
                  </a:lnTo>
                  <a:lnTo>
                    <a:pt x="168" y="2398"/>
                  </a:lnTo>
                  <a:lnTo>
                    <a:pt x="171" y="2388"/>
                  </a:lnTo>
                  <a:lnTo>
                    <a:pt x="171" y="2376"/>
                  </a:lnTo>
                  <a:lnTo>
                    <a:pt x="160" y="2364"/>
                  </a:lnTo>
                  <a:lnTo>
                    <a:pt x="168" y="2360"/>
                  </a:lnTo>
                  <a:lnTo>
                    <a:pt x="169" y="2354"/>
                  </a:lnTo>
                  <a:lnTo>
                    <a:pt x="168" y="2345"/>
                  </a:lnTo>
                  <a:lnTo>
                    <a:pt x="160" y="2335"/>
                  </a:lnTo>
                  <a:lnTo>
                    <a:pt x="145" y="2322"/>
                  </a:lnTo>
                  <a:lnTo>
                    <a:pt x="134" y="2316"/>
                  </a:lnTo>
                  <a:lnTo>
                    <a:pt x="129" y="2316"/>
                  </a:lnTo>
                  <a:lnTo>
                    <a:pt x="160" y="2338"/>
                  </a:lnTo>
                  <a:lnTo>
                    <a:pt x="160" y="2345"/>
                  </a:lnTo>
                  <a:lnTo>
                    <a:pt x="153" y="2348"/>
                  </a:lnTo>
                  <a:lnTo>
                    <a:pt x="146" y="2344"/>
                  </a:lnTo>
                  <a:lnTo>
                    <a:pt x="137" y="2335"/>
                  </a:lnTo>
                  <a:lnTo>
                    <a:pt x="135" y="2338"/>
                  </a:lnTo>
                  <a:lnTo>
                    <a:pt x="141" y="2351"/>
                  </a:lnTo>
                  <a:lnTo>
                    <a:pt x="137" y="2361"/>
                  </a:lnTo>
                  <a:lnTo>
                    <a:pt x="133" y="2365"/>
                  </a:lnTo>
                  <a:lnTo>
                    <a:pt x="130" y="2360"/>
                  </a:lnTo>
                  <a:lnTo>
                    <a:pt x="126" y="2353"/>
                  </a:lnTo>
                  <a:lnTo>
                    <a:pt x="125" y="2343"/>
                  </a:lnTo>
                  <a:lnTo>
                    <a:pt x="119" y="2329"/>
                  </a:lnTo>
                  <a:lnTo>
                    <a:pt x="125" y="2344"/>
                  </a:lnTo>
                  <a:lnTo>
                    <a:pt x="126" y="2359"/>
                  </a:lnTo>
                  <a:lnTo>
                    <a:pt x="125" y="2371"/>
                  </a:lnTo>
                  <a:lnTo>
                    <a:pt x="119" y="2370"/>
                  </a:lnTo>
                  <a:lnTo>
                    <a:pt x="114" y="2367"/>
                  </a:lnTo>
                  <a:lnTo>
                    <a:pt x="110" y="2355"/>
                  </a:lnTo>
                  <a:lnTo>
                    <a:pt x="113" y="2332"/>
                  </a:lnTo>
                  <a:lnTo>
                    <a:pt x="106" y="2312"/>
                  </a:lnTo>
                  <a:lnTo>
                    <a:pt x="81" y="2285"/>
                  </a:lnTo>
                  <a:lnTo>
                    <a:pt x="79" y="2274"/>
                  </a:lnTo>
                  <a:lnTo>
                    <a:pt x="81" y="2267"/>
                  </a:lnTo>
                  <a:lnTo>
                    <a:pt x="92" y="2267"/>
                  </a:lnTo>
                  <a:lnTo>
                    <a:pt x="102" y="2263"/>
                  </a:lnTo>
                  <a:lnTo>
                    <a:pt x="101" y="2252"/>
                  </a:lnTo>
                  <a:lnTo>
                    <a:pt x="97" y="2249"/>
                  </a:lnTo>
                  <a:lnTo>
                    <a:pt x="94" y="2256"/>
                  </a:lnTo>
                  <a:lnTo>
                    <a:pt x="90" y="2256"/>
                  </a:lnTo>
                  <a:lnTo>
                    <a:pt x="83" y="2251"/>
                  </a:lnTo>
                  <a:lnTo>
                    <a:pt x="79" y="2240"/>
                  </a:lnTo>
                  <a:lnTo>
                    <a:pt x="82" y="2234"/>
                  </a:lnTo>
                  <a:lnTo>
                    <a:pt x="93" y="2237"/>
                  </a:lnTo>
                  <a:lnTo>
                    <a:pt x="92" y="2234"/>
                  </a:lnTo>
                  <a:lnTo>
                    <a:pt x="86" y="2227"/>
                  </a:lnTo>
                  <a:lnTo>
                    <a:pt x="74" y="2225"/>
                  </a:lnTo>
                  <a:lnTo>
                    <a:pt x="66" y="2221"/>
                  </a:lnTo>
                  <a:lnTo>
                    <a:pt x="60" y="2214"/>
                  </a:lnTo>
                  <a:lnTo>
                    <a:pt x="55" y="2204"/>
                  </a:lnTo>
                  <a:lnTo>
                    <a:pt x="69" y="2189"/>
                  </a:lnTo>
                  <a:lnTo>
                    <a:pt x="70" y="2173"/>
                  </a:lnTo>
                  <a:lnTo>
                    <a:pt x="72" y="2170"/>
                  </a:lnTo>
                  <a:lnTo>
                    <a:pt x="72" y="2164"/>
                  </a:lnTo>
                  <a:lnTo>
                    <a:pt x="87" y="2154"/>
                  </a:lnTo>
                  <a:lnTo>
                    <a:pt x="93" y="2156"/>
                  </a:lnTo>
                  <a:lnTo>
                    <a:pt x="97" y="2156"/>
                  </a:lnTo>
                  <a:lnTo>
                    <a:pt x="97" y="2154"/>
                  </a:lnTo>
                  <a:lnTo>
                    <a:pt x="92" y="2150"/>
                  </a:lnTo>
                  <a:lnTo>
                    <a:pt x="90" y="2144"/>
                  </a:lnTo>
                  <a:lnTo>
                    <a:pt x="97" y="2116"/>
                  </a:lnTo>
                  <a:lnTo>
                    <a:pt x="93" y="2117"/>
                  </a:lnTo>
                  <a:lnTo>
                    <a:pt x="85" y="2125"/>
                  </a:lnTo>
                  <a:lnTo>
                    <a:pt x="82" y="2134"/>
                  </a:lnTo>
                  <a:lnTo>
                    <a:pt x="77" y="2144"/>
                  </a:lnTo>
                  <a:lnTo>
                    <a:pt x="72" y="2141"/>
                  </a:lnTo>
                  <a:lnTo>
                    <a:pt x="70" y="2134"/>
                  </a:lnTo>
                  <a:lnTo>
                    <a:pt x="69" y="2119"/>
                  </a:lnTo>
                  <a:lnTo>
                    <a:pt x="69" y="2089"/>
                  </a:lnTo>
                  <a:lnTo>
                    <a:pt x="72" y="2082"/>
                  </a:lnTo>
                  <a:lnTo>
                    <a:pt x="77" y="2084"/>
                  </a:lnTo>
                  <a:lnTo>
                    <a:pt x="70" y="2076"/>
                  </a:lnTo>
                  <a:lnTo>
                    <a:pt x="72" y="2065"/>
                  </a:lnTo>
                  <a:lnTo>
                    <a:pt x="88" y="2064"/>
                  </a:lnTo>
                  <a:lnTo>
                    <a:pt x="98" y="2073"/>
                  </a:lnTo>
                  <a:lnTo>
                    <a:pt x="96" y="2064"/>
                  </a:lnTo>
                  <a:lnTo>
                    <a:pt x="93" y="2052"/>
                  </a:lnTo>
                  <a:lnTo>
                    <a:pt x="90" y="2057"/>
                  </a:lnTo>
                  <a:lnTo>
                    <a:pt x="69" y="2062"/>
                  </a:lnTo>
                  <a:lnTo>
                    <a:pt x="65" y="2058"/>
                  </a:lnTo>
                  <a:lnTo>
                    <a:pt x="63" y="2048"/>
                  </a:lnTo>
                  <a:lnTo>
                    <a:pt x="59" y="2042"/>
                  </a:lnTo>
                  <a:lnTo>
                    <a:pt x="59" y="2021"/>
                  </a:lnTo>
                  <a:lnTo>
                    <a:pt x="66" y="2022"/>
                  </a:lnTo>
                  <a:lnTo>
                    <a:pt x="72" y="2032"/>
                  </a:lnTo>
                  <a:lnTo>
                    <a:pt x="76" y="2042"/>
                  </a:lnTo>
                  <a:lnTo>
                    <a:pt x="75" y="2027"/>
                  </a:lnTo>
                  <a:lnTo>
                    <a:pt x="79" y="2025"/>
                  </a:lnTo>
                  <a:lnTo>
                    <a:pt x="99" y="2028"/>
                  </a:lnTo>
                  <a:lnTo>
                    <a:pt x="115" y="2041"/>
                  </a:lnTo>
                  <a:lnTo>
                    <a:pt x="122" y="2041"/>
                  </a:lnTo>
                  <a:lnTo>
                    <a:pt x="109" y="2032"/>
                  </a:lnTo>
                  <a:lnTo>
                    <a:pt x="102" y="2019"/>
                  </a:lnTo>
                  <a:lnTo>
                    <a:pt x="99" y="2005"/>
                  </a:lnTo>
                  <a:lnTo>
                    <a:pt x="97" y="1999"/>
                  </a:lnTo>
                  <a:lnTo>
                    <a:pt x="94" y="2006"/>
                  </a:lnTo>
                  <a:lnTo>
                    <a:pt x="81" y="2005"/>
                  </a:lnTo>
                  <a:lnTo>
                    <a:pt x="76" y="2000"/>
                  </a:lnTo>
                  <a:lnTo>
                    <a:pt x="77" y="1995"/>
                  </a:lnTo>
                  <a:lnTo>
                    <a:pt x="85" y="1989"/>
                  </a:lnTo>
                  <a:lnTo>
                    <a:pt x="76" y="1987"/>
                  </a:lnTo>
                  <a:lnTo>
                    <a:pt x="63" y="1979"/>
                  </a:lnTo>
                  <a:lnTo>
                    <a:pt x="60" y="1976"/>
                  </a:lnTo>
                  <a:lnTo>
                    <a:pt x="65" y="1966"/>
                  </a:lnTo>
                  <a:lnTo>
                    <a:pt x="76" y="1961"/>
                  </a:lnTo>
                  <a:lnTo>
                    <a:pt x="85" y="1958"/>
                  </a:lnTo>
                  <a:lnTo>
                    <a:pt x="77" y="1951"/>
                  </a:lnTo>
                  <a:lnTo>
                    <a:pt x="87" y="1941"/>
                  </a:lnTo>
                  <a:lnTo>
                    <a:pt x="83" y="1939"/>
                  </a:lnTo>
                  <a:lnTo>
                    <a:pt x="81" y="1931"/>
                  </a:lnTo>
                  <a:lnTo>
                    <a:pt x="74" y="1925"/>
                  </a:lnTo>
                  <a:lnTo>
                    <a:pt x="66" y="1920"/>
                  </a:lnTo>
                  <a:lnTo>
                    <a:pt x="59" y="1920"/>
                  </a:lnTo>
                  <a:lnTo>
                    <a:pt x="54" y="1926"/>
                  </a:lnTo>
                  <a:lnTo>
                    <a:pt x="48" y="1929"/>
                  </a:lnTo>
                  <a:lnTo>
                    <a:pt x="33" y="1922"/>
                  </a:lnTo>
                  <a:lnTo>
                    <a:pt x="28" y="1914"/>
                  </a:lnTo>
                  <a:lnTo>
                    <a:pt x="22" y="1909"/>
                  </a:lnTo>
                  <a:lnTo>
                    <a:pt x="13" y="1914"/>
                  </a:lnTo>
                  <a:lnTo>
                    <a:pt x="7" y="1919"/>
                  </a:lnTo>
                  <a:lnTo>
                    <a:pt x="12" y="1923"/>
                  </a:lnTo>
                  <a:lnTo>
                    <a:pt x="15" y="1930"/>
                  </a:lnTo>
                  <a:lnTo>
                    <a:pt x="12" y="1939"/>
                  </a:lnTo>
                  <a:lnTo>
                    <a:pt x="1" y="1937"/>
                  </a:lnTo>
                  <a:lnTo>
                    <a:pt x="0" y="1929"/>
                  </a:lnTo>
                  <a:lnTo>
                    <a:pt x="4" y="1908"/>
                  </a:lnTo>
                  <a:lnTo>
                    <a:pt x="12" y="1903"/>
                  </a:lnTo>
                  <a:lnTo>
                    <a:pt x="20" y="1896"/>
                  </a:lnTo>
                  <a:lnTo>
                    <a:pt x="27" y="1885"/>
                  </a:lnTo>
                  <a:lnTo>
                    <a:pt x="36" y="1883"/>
                  </a:lnTo>
                  <a:lnTo>
                    <a:pt x="44" y="1879"/>
                  </a:lnTo>
                  <a:lnTo>
                    <a:pt x="44" y="1871"/>
                  </a:lnTo>
                  <a:lnTo>
                    <a:pt x="42" y="1870"/>
                  </a:lnTo>
                  <a:lnTo>
                    <a:pt x="36" y="1871"/>
                  </a:lnTo>
                  <a:lnTo>
                    <a:pt x="32" y="1869"/>
                  </a:lnTo>
                  <a:lnTo>
                    <a:pt x="29" y="1865"/>
                  </a:lnTo>
                  <a:lnTo>
                    <a:pt x="29" y="1856"/>
                  </a:lnTo>
                  <a:lnTo>
                    <a:pt x="47" y="1853"/>
                  </a:lnTo>
                  <a:lnTo>
                    <a:pt x="55" y="1855"/>
                  </a:lnTo>
                  <a:lnTo>
                    <a:pt x="59" y="1859"/>
                  </a:lnTo>
                  <a:lnTo>
                    <a:pt x="66" y="1853"/>
                  </a:lnTo>
                  <a:lnTo>
                    <a:pt x="72" y="1856"/>
                  </a:lnTo>
                  <a:lnTo>
                    <a:pt x="79" y="1860"/>
                  </a:lnTo>
                  <a:lnTo>
                    <a:pt x="76" y="1867"/>
                  </a:lnTo>
                  <a:lnTo>
                    <a:pt x="77" y="1874"/>
                  </a:lnTo>
                  <a:lnTo>
                    <a:pt x="82" y="1869"/>
                  </a:lnTo>
                  <a:lnTo>
                    <a:pt x="82" y="1876"/>
                  </a:lnTo>
                  <a:lnTo>
                    <a:pt x="76" y="1883"/>
                  </a:lnTo>
                  <a:lnTo>
                    <a:pt x="74" y="1890"/>
                  </a:lnTo>
                  <a:lnTo>
                    <a:pt x="79" y="1897"/>
                  </a:lnTo>
                  <a:lnTo>
                    <a:pt x="86" y="1898"/>
                  </a:lnTo>
                  <a:lnTo>
                    <a:pt x="91" y="1888"/>
                  </a:lnTo>
                  <a:lnTo>
                    <a:pt x="96" y="1882"/>
                  </a:lnTo>
                  <a:lnTo>
                    <a:pt x="97" y="1888"/>
                  </a:lnTo>
                  <a:lnTo>
                    <a:pt x="94" y="1899"/>
                  </a:lnTo>
                  <a:lnTo>
                    <a:pt x="94" y="1906"/>
                  </a:lnTo>
                  <a:lnTo>
                    <a:pt x="99" y="1903"/>
                  </a:lnTo>
                  <a:lnTo>
                    <a:pt x="101" y="1896"/>
                  </a:lnTo>
                  <a:lnTo>
                    <a:pt x="104" y="1892"/>
                  </a:lnTo>
                  <a:lnTo>
                    <a:pt x="112" y="1886"/>
                  </a:lnTo>
                  <a:lnTo>
                    <a:pt x="118" y="1882"/>
                  </a:lnTo>
                  <a:lnTo>
                    <a:pt x="118" y="1879"/>
                  </a:lnTo>
                  <a:lnTo>
                    <a:pt x="120" y="1870"/>
                  </a:lnTo>
                  <a:lnTo>
                    <a:pt x="125" y="1859"/>
                  </a:lnTo>
                  <a:lnTo>
                    <a:pt x="125" y="1852"/>
                  </a:lnTo>
                  <a:lnTo>
                    <a:pt x="120" y="1855"/>
                  </a:lnTo>
                  <a:lnTo>
                    <a:pt x="117" y="1860"/>
                  </a:lnTo>
                  <a:lnTo>
                    <a:pt x="115" y="1866"/>
                  </a:lnTo>
                  <a:lnTo>
                    <a:pt x="108" y="1880"/>
                  </a:lnTo>
                  <a:lnTo>
                    <a:pt x="110" y="1855"/>
                  </a:lnTo>
                  <a:lnTo>
                    <a:pt x="113" y="1850"/>
                  </a:lnTo>
                  <a:lnTo>
                    <a:pt x="114" y="1849"/>
                  </a:lnTo>
                  <a:lnTo>
                    <a:pt x="128" y="1847"/>
                  </a:lnTo>
                  <a:lnTo>
                    <a:pt x="119" y="1844"/>
                  </a:lnTo>
                  <a:lnTo>
                    <a:pt x="119" y="1839"/>
                  </a:lnTo>
                  <a:lnTo>
                    <a:pt x="124" y="1834"/>
                  </a:lnTo>
                  <a:lnTo>
                    <a:pt x="131" y="1831"/>
                  </a:lnTo>
                  <a:lnTo>
                    <a:pt x="131" y="1827"/>
                  </a:lnTo>
                  <a:lnTo>
                    <a:pt x="124" y="1828"/>
                  </a:lnTo>
                  <a:lnTo>
                    <a:pt x="112" y="1833"/>
                  </a:lnTo>
                  <a:lnTo>
                    <a:pt x="113" y="1823"/>
                  </a:lnTo>
                  <a:lnTo>
                    <a:pt x="117" y="1818"/>
                  </a:lnTo>
                  <a:lnTo>
                    <a:pt x="122" y="1813"/>
                  </a:lnTo>
                  <a:lnTo>
                    <a:pt x="126" y="1812"/>
                  </a:lnTo>
                  <a:lnTo>
                    <a:pt x="134" y="1818"/>
                  </a:lnTo>
                  <a:lnTo>
                    <a:pt x="140" y="1821"/>
                  </a:lnTo>
                  <a:lnTo>
                    <a:pt x="144" y="1824"/>
                  </a:lnTo>
                  <a:lnTo>
                    <a:pt x="150" y="1823"/>
                  </a:lnTo>
                  <a:lnTo>
                    <a:pt x="150" y="1816"/>
                  </a:lnTo>
                  <a:lnTo>
                    <a:pt x="142" y="1816"/>
                  </a:lnTo>
                  <a:lnTo>
                    <a:pt x="129" y="1807"/>
                  </a:lnTo>
                  <a:lnTo>
                    <a:pt x="120" y="1806"/>
                  </a:lnTo>
                  <a:lnTo>
                    <a:pt x="122" y="1795"/>
                  </a:lnTo>
                  <a:lnTo>
                    <a:pt x="122" y="1789"/>
                  </a:lnTo>
                  <a:lnTo>
                    <a:pt x="126" y="1786"/>
                  </a:lnTo>
                  <a:lnTo>
                    <a:pt x="136" y="1786"/>
                  </a:lnTo>
                  <a:lnTo>
                    <a:pt x="145" y="1784"/>
                  </a:lnTo>
                  <a:lnTo>
                    <a:pt x="156" y="1773"/>
                  </a:lnTo>
                  <a:lnTo>
                    <a:pt x="157" y="1767"/>
                  </a:lnTo>
                  <a:lnTo>
                    <a:pt x="157" y="1750"/>
                  </a:lnTo>
                  <a:lnTo>
                    <a:pt x="153" y="1742"/>
                  </a:lnTo>
                  <a:lnTo>
                    <a:pt x="149" y="1740"/>
                  </a:lnTo>
                  <a:lnTo>
                    <a:pt x="136" y="1729"/>
                  </a:lnTo>
                  <a:lnTo>
                    <a:pt x="130" y="1726"/>
                  </a:lnTo>
                  <a:lnTo>
                    <a:pt x="126" y="1723"/>
                  </a:lnTo>
                  <a:lnTo>
                    <a:pt x="126" y="1720"/>
                  </a:lnTo>
                  <a:lnTo>
                    <a:pt x="128" y="1720"/>
                  </a:lnTo>
                  <a:lnTo>
                    <a:pt x="129" y="1718"/>
                  </a:lnTo>
                  <a:lnTo>
                    <a:pt x="135" y="1711"/>
                  </a:lnTo>
                  <a:lnTo>
                    <a:pt x="137" y="1704"/>
                  </a:lnTo>
                  <a:lnTo>
                    <a:pt x="141" y="1697"/>
                  </a:lnTo>
                  <a:lnTo>
                    <a:pt x="146" y="1691"/>
                  </a:lnTo>
                  <a:lnTo>
                    <a:pt x="144" y="1686"/>
                  </a:lnTo>
                  <a:lnTo>
                    <a:pt x="146" y="1680"/>
                  </a:lnTo>
                  <a:lnTo>
                    <a:pt x="140" y="1675"/>
                  </a:lnTo>
                  <a:lnTo>
                    <a:pt x="139" y="1667"/>
                  </a:lnTo>
                  <a:lnTo>
                    <a:pt x="140" y="1661"/>
                  </a:lnTo>
                  <a:lnTo>
                    <a:pt x="142" y="1656"/>
                  </a:lnTo>
                  <a:lnTo>
                    <a:pt x="149" y="1651"/>
                  </a:lnTo>
                  <a:lnTo>
                    <a:pt x="153" y="1633"/>
                  </a:lnTo>
                  <a:lnTo>
                    <a:pt x="151" y="1612"/>
                  </a:lnTo>
                  <a:lnTo>
                    <a:pt x="158" y="1601"/>
                  </a:lnTo>
                  <a:lnTo>
                    <a:pt x="166" y="1603"/>
                  </a:lnTo>
                  <a:lnTo>
                    <a:pt x="161" y="1597"/>
                  </a:lnTo>
                  <a:lnTo>
                    <a:pt x="155" y="1587"/>
                  </a:lnTo>
                  <a:lnTo>
                    <a:pt x="160" y="1578"/>
                  </a:lnTo>
                  <a:lnTo>
                    <a:pt x="167" y="1580"/>
                  </a:lnTo>
                  <a:lnTo>
                    <a:pt x="172" y="1594"/>
                  </a:lnTo>
                  <a:lnTo>
                    <a:pt x="172" y="1583"/>
                  </a:lnTo>
                  <a:lnTo>
                    <a:pt x="171" y="1562"/>
                  </a:lnTo>
                  <a:lnTo>
                    <a:pt x="162" y="1562"/>
                  </a:lnTo>
                  <a:lnTo>
                    <a:pt x="153" y="1558"/>
                  </a:lnTo>
                  <a:lnTo>
                    <a:pt x="156" y="1548"/>
                  </a:lnTo>
                  <a:lnTo>
                    <a:pt x="166" y="1541"/>
                  </a:lnTo>
                  <a:lnTo>
                    <a:pt x="172" y="1540"/>
                  </a:lnTo>
                  <a:lnTo>
                    <a:pt x="178" y="1533"/>
                  </a:lnTo>
                  <a:lnTo>
                    <a:pt x="178" y="1532"/>
                  </a:lnTo>
                  <a:lnTo>
                    <a:pt x="169" y="1536"/>
                  </a:lnTo>
                  <a:lnTo>
                    <a:pt x="163" y="1536"/>
                  </a:lnTo>
                  <a:lnTo>
                    <a:pt x="157" y="1533"/>
                  </a:lnTo>
                  <a:lnTo>
                    <a:pt x="151" y="1525"/>
                  </a:lnTo>
                  <a:lnTo>
                    <a:pt x="141" y="1525"/>
                  </a:lnTo>
                  <a:lnTo>
                    <a:pt x="135" y="1528"/>
                  </a:lnTo>
                  <a:lnTo>
                    <a:pt x="134" y="1535"/>
                  </a:lnTo>
                  <a:lnTo>
                    <a:pt x="130" y="1540"/>
                  </a:lnTo>
                  <a:lnTo>
                    <a:pt x="117" y="1543"/>
                  </a:lnTo>
                  <a:lnTo>
                    <a:pt x="103" y="1537"/>
                  </a:lnTo>
                  <a:lnTo>
                    <a:pt x="104" y="1531"/>
                  </a:lnTo>
                  <a:lnTo>
                    <a:pt x="101" y="1525"/>
                  </a:lnTo>
                  <a:lnTo>
                    <a:pt x="97" y="1524"/>
                  </a:lnTo>
                  <a:lnTo>
                    <a:pt x="93" y="1516"/>
                  </a:lnTo>
                  <a:lnTo>
                    <a:pt x="92" y="1504"/>
                  </a:lnTo>
                  <a:lnTo>
                    <a:pt x="93" y="1489"/>
                  </a:lnTo>
                  <a:lnTo>
                    <a:pt x="96" y="1466"/>
                  </a:lnTo>
                  <a:lnTo>
                    <a:pt x="101" y="1454"/>
                  </a:lnTo>
                  <a:lnTo>
                    <a:pt x="102" y="1407"/>
                  </a:lnTo>
                  <a:lnTo>
                    <a:pt x="112" y="1402"/>
                  </a:lnTo>
                  <a:lnTo>
                    <a:pt x="113" y="1396"/>
                  </a:lnTo>
                  <a:lnTo>
                    <a:pt x="118" y="1390"/>
                  </a:lnTo>
                  <a:lnTo>
                    <a:pt x="122" y="1379"/>
                  </a:lnTo>
                  <a:lnTo>
                    <a:pt x="120" y="1349"/>
                  </a:lnTo>
                  <a:lnTo>
                    <a:pt x="115" y="1329"/>
                  </a:lnTo>
                  <a:lnTo>
                    <a:pt x="108" y="1314"/>
                  </a:lnTo>
                  <a:lnTo>
                    <a:pt x="108" y="1311"/>
                  </a:lnTo>
                  <a:lnTo>
                    <a:pt x="109" y="1311"/>
                  </a:lnTo>
                  <a:lnTo>
                    <a:pt x="112" y="1285"/>
                  </a:lnTo>
                  <a:lnTo>
                    <a:pt x="109" y="1274"/>
                  </a:lnTo>
                  <a:lnTo>
                    <a:pt x="104" y="1261"/>
                  </a:lnTo>
                  <a:lnTo>
                    <a:pt x="106" y="1244"/>
                  </a:lnTo>
                  <a:lnTo>
                    <a:pt x="106" y="1225"/>
                  </a:lnTo>
                  <a:lnTo>
                    <a:pt x="113" y="1215"/>
                  </a:lnTo>
                  <a:lnTo>
                    <a:pt x="122" y="1219"/>
                  </a:lnTo>
                  <a:lnTo>
                    <a:pt x="130" y="1215"/>
                  </a:lnTo>
                  <a:lnTo>
                    <a:pt x="129" y="1182"/>
                  </a:lnTo>
                  <a:lnTo>
                    <a:pt x="134" y="1178"/>
                  </a:lnTo>
                  <a:lnTo>
                    <a:pt x="137" y="1182"/>
                  </a:lnTo>
                  <a:lnTo>
                    <a:pt x="141" y="1180"/>
                  </a:lnTo>
                  <a:lnTo>
                    <a:pt x="149" y="1161"/>
                  </a:lnTo>
                  <a:lnTo>
                    <a:pt x="152" y="1139"/>
                  </a:lnTo>
                  <a:lnTo>
                    <a:pt x="158" y="1132"/>
                  </a:lnTo>
                  <a:lnTo>
                    <a:pt x="162" y="1116"/>
                  </a:lnTo>
                  <a:lnTo>
                    <a:pt x="166" y="1105"/>
                  </a:lnTo>
                  <a:lnTo>
                    <a:pt x="182" y="1076"/>
                  </a:lnTo>
                  <a:lnTo>
                    <a:pt x="183" y="1068"/>
                  </a:lnTo>
                  <a:lnTo>
                    <a:pt x="194" y="1037"/>
                  </a:lnTo>
                  <a:lnTo>
                    <a:pt x="195" y="1025"/>
                  </a:lnTo>
                  <a:lnTo>
                    <a:pt x="196" y="1024"/>
                  </a:lnTo>
                  <a:lnTo>
                    <a:pt x="204" y="994"/>
                  </a:lnTo>
                  <a:lnTo>
                    <a:pt x="210" y="987"/>
                  </a:lnTo>
                  <a:lnTo>
                    <a:pt x="210" y="950"/>
                  </a:lnTo>
                  <a:lnTo>
                    <a:pt x="217" y="939"/>
                  </a:lnTo>
                  <a:lnTo>
                    <a:pt x="221" y="928"/>
                  </a:lnTo>
                  <a:lnTo>
                    <a:pt x="221" y="903"/>
                  </a:lnTo>
                  <a:lnTo>
                    <a:pt x="216" y="882"/>
                  </a:lnTo>
                  <a:lnTo>
                    <a:pt x="215" y="855"/>
                  </a:lnTo>
                  <a:lnTo>
                    <a:pt x="210" y="821"/>
                  </a:lnTo>
                  <a:lnTo>
                    <a:pt x="209" y="789"/>
                  </a:lnTo>
                  <a:lnTo>
                    <a:pt x="211" y="763"/>
                  </a:lnTo>
                  <a:lnTo>
                    <a:pt x="223" y="756"/>
                  </a:lnTo>
                  <a:lnTo>
                    <a:pt x="228" y="737"/>
                  </a:lnTo>
                  <a:lnTo>
                    <a:pt x="226" y="731"/>
                  </a:lnTo>
                  <a:lnTo>
                    <a:pt x="226" y="719"/>
                  </a:lnTo>
                  <a:lnTo>
                    <a:pt x="219" y="698"/>
                  </a:lnTo>
                  <a:lnTo>
                    <a:pt x="216" y="694"/>
                  </a:lnTo>
                  <a:lnTo>
                    <a:pt x="217" y="685"/>
                  </a:lnTo>
                  <a:lnTo>
                    <a:pt x="220" y="678"/>
                  </a:lnTo>
                  <a:lnTo>
                    <a:pt x="231" y="664"/>
                  </a:lnTo>
                  <a:lnTo>
                    <a:pt x="236" y="643"/>
                  </a:lnTo>
                  <a:lnTo>
                    <a:pt x="242" y="606"/>
                  </a:lnTo>
                  <a:lnTo>
                    <a:pt x="251" y="591"/>
                  </a:lnTo>
                  <a:lnTo>
                    <a:pt x="251" y="572"/>
                  </a:lnTo>
                  <a:lnTo>
                    <a:pt x="253" y="565"/>
                  </a:lnTo>
                  <a:lnTo>
                    <a:pt x="257" y="562"/>
                  </a:lnTo>
                  <a:lnTo>
                    <a:pt x="262" y="548"/>
                  </a:lnTo>
                  <a:lnTo>
                    <a:pt x="263" y="530"/>
                  </a:lnTo>
                  <a:lnTo>
                    <a:pt x="265" y="521"/>
                  </a:lnTo>
                  <a:lnTo>
                    <a:pt x="265" y="511"/>
                  </a:lnTo>
                  <a:lnTo>
                    <a:pt x="262" y="497"/>
                  </a:lnTo>
                  <a:lnTo>
                    <a:pt x="262" y="483"/>
                  </a:lnTo>
                  <a:lnTo>
                    <a:pt x="264" y="475"/>
                  </a:lnTo>
                  <a:lnTo>
                    <a:pt x="268" y="467"/>
                  </a:lnTo>
                  <a:lnTo>
                    <a:pt x="275" y="461"/>
                  </a:lnTo>
                  <a:lnTo>
                    <a:pt x="275" y="452"/>
                  </a:lnTo>
                  <a:lnTo>
                    <a:pt x="275" y="438"/>
                  </a:lnTo>
                  <a:lnTo>
                    <a:pt x="274" y="423"/>
                  </a:lnTo>
                  <a:lnTo>
                    <a:pt x="274" y="375"/>
                  </a:lnTo>
                  <a:lnTo>
                    <a:pt x="276" y="363"/>
                  </a:lnTo>
                  <a:lnTo>
                    <a:pt x="276" y="351"/>
                  </a:lnTo>
                  <a:lnTo>
                    <a:pt x="270" y="343"/>
                  </a:lnTo>
                  <a:lnTo>
                    <a:pt x="270" y="337"/>
                  </a:lnTo>
                  <a:lnTo>
                    <a:pt x="274" y="324"/>
                  </a:lnTo>
                  <a:lnTo>
                    <a:pt x="279" y="317"/>
                  </a:lnTo>
                  <a:lnTo>
                    <a:pt x="284" y="317"/>
                  </a:lnTo>
                  <a:lnTo>
                    <a:pt x="286" y="310"/>
                  </a:lnTo>
                  <a:lnTo>
                    <a:pt x="289" y="268"/>
                  </a:lnTo>
                  <a:lnTo>
                    <a:pt x="292" y="256"/>
                  </a:lnTo>
                  <a:lnTo>
                    <a:pt x="292" y="244"/>
                  </a:lnTo>
                  <a:lnTo>
                    <a:pt x="296" y="233"/>
                  </a:lnTo>
                  <a:lnTo>
                    <a:pt x="297" y="224"/>
                  </a:lnTo>
                  <a:lnTo>
                    <a:pt x="296" y="222"/>
                  </a:lnTo>
                  <a:lnTo>
                    <a:pt x="290" y="195"/>
                  </a:lnTo>
                  <a:lnTo>
                    <a:pt x="292" y="142"/>
                  </a:lnTo>
                  <a:lnTo>
                    <a:pt x="290" y="132"/>
                  </a:lnTo>
                  <a:lnTo>
                    <a:pt x="287" y="122"/>
                  </a:lnTo>
                  <a:lnTo>
                    <a:pt x="285" y="95"/>
                  </a:lnTo>
                  <a:lnTo>
                    <a:pt x="279" y="57"/>
                  </a:lnTo>
                  <a:lnTo>
                    <a:pt x="274" y="39"/>
                  </a:lnTo>
                  <a:lnTo>
                    <a:pt x="284" y="30"/>
                  </a:lnTo>
                  <a:lnTo>
                    <a:pt x="286" y="30"/>
                  </a:lnTo>
                  <a:lnTo>
                    <a:pt x="303" y="29"/>
                  </a:lnTo>
                  <a:lnTo>
                    <a:pt x="311" y="26"/>
                  </a:lnTo>
                  <a:lnTo>
                    <a:pt x="312" y="25"/>
                  </a:lnTo>
                  <a:lnTo>
                    <a:pt x="313" y="16"/>
                  </a:lnTo>
                  <a:lnTo>
                    <a:pt x="318" y="7"/>
                  </a:lnTo>
                  <a:lnTo>
                    <a:pt x="323" y="2"/>
                  </a:lnTo>
                  <a:lnTo>
                    <a:pt x="325" y="0"/>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18" name="Freeform 249"/>
            <p:cNvSpPr>
              <a:spLocks noChangeAspect="1"/>
            </p:cNvSpPr>
            <p:nvPr/>
          </p:nvSpPr>
          <p:spPr bwMode="gray">
            <a:xfrm>
              <a:off x="1995830" y="3020361"/>
              <a:ext cx="503258" cy="522451"/>
            </a:xfrm>
            <a:custGeom>
              <a:avLst/>
              <a:gdLst/>
              <a:ahLst/>
              <a:cxnLst>
                <a:cxn ang="0">
                  <a:pos x="598" y="69"/>
                </a:cxn>
                <a:cxn ang="0">
                  <a:pos x="523" y="81"/>
                </a:cxn>
                <a:cxn ang="0">
                  <a:pos x="572" y="165"/>
                </a:cxn>
                <a:cxn ang="0">
                  <a:pos x="503" y="211"/>
                </a:cxn>
                <a:cxn ang="0">
                  <a:pos x="408" y="243"/>
                </a:cxn>
                <a:cxn ang="0">
                  <a:pos x="317" y="186"/>
                </a:cxn>
                <a:cxn ang="0">
                  <a:pos x="225" y="231"/>
                </a:cxn>
                <a:cxn ang="0">
                  <a:pos x="210" y="254"/>
                </a:cxn>
                <a:cxn ang="0">
                  <a:pos x="220" y="460"/>
                </a:cxn>
                <a:cxn ang="0">
                  <a:pos x="83" y="554"/>
                </a:cxn>
                <a:cxn ang="0">
                  <a:pos x="0" y="698"/>
                </a:cxn>
                <a:cxn ang="0">
                  <a:pos x="82" y="806"/>
                </a:cxn>
                <a:cxn ang="0">
                  <a:pos x="180" y="853"/>
                </a:cxn>
                <a:cxn ang="0">
                  <a:pos x="303" y="883"/>
                </a:cxn>
                <a:cxn ang="0">
                  <a:pos x="468" y="840"/>
                </a:cxn>
                <a:cxn ang="0">
                  <a:pos x="573" y="973"/>
                </a:cxn>
                <a:cxn ang="0">
                  <a:pos x="720" y="1039"/>
                </a:cxn>
                <a:cxn ang="0">
                  <a:pos x="749" y="1181"/>
                </a:cxn>
                <a:cxn ang="0">
                  <a:pos x="863" y="1243"/>
                </a:cxn>
                <a:cxn ang="0">
                  <a:pos x="872" y="1398"/>
                </a:cxn>
                <a:cxn ang="0">
                  <a:pos x="901" y="1526"/>
                </a:cxn>
                <a:cxn ang="0">
                  <a:pos x="1000" y="1613"/>
                </a:cxn>
                <a:cxn ang="0">
                  <a:pos x="1059" y="1706"/>
                </a:cxn>
                <a:cxn ang="0">
                  <a:pos x="1054" y="1841"/>
                </a:cxn>
                <a:cxn ang="0">
                  <a:pos x="904" y="2000"/>
                </a:cxn>
                <a:cxn ang="0">
                  <a:pos x="973" y="2055"/>
                </a:cxn>
                <a:cxn ang="0">
                  <a:pos x="1052" y="2092"/>
                </a:cxn>
                <a:cxn ang="0">
                  <a:pos x="1126" y="2180"/>
                </a:cxn>
                <a:cxn ang="0">
                  <a:pos x="1156" y="2196"/>
                </a:cxn>
                <a:cxn ang="0">
                  <a:pos x="1275" y="2045"/>
                </a:cxn>
                <a:cxn ang="0">
                  <a:pos x="1377" y="1895"/>
                </a:cxn>
                <a:cxn ang="0">
                  <a:pos x="1376" y="1762"/>
                </a:cxn>
                <a:cxn ang="0">
                  <a:pos x="1474" y="1650"/>
                </a:cxn>
                <a:cxn ang="0">
                  <a:pos x="1598" y="1588"/>
                </a:cxn>
                <a:cxn ang="0">
                  <a:pos x="1657" y="1570"/>
                </a:cxn>
                <a:cxn ang="0">
                  <a:pos x="1787" y="1512"/>
                </a:cxn>
                <a:cxn ang="0">
                  <a:pos x="1868" y="1305"/>
                </a:cxn>
                <a:cxn ang="0">
                  <a:pos x="1901" y="1102"/>
                </a:cxn>
                <a:cxn ang="0">
                  <a:pos x="1975" y="947"/>
                </a:cxn>
                <a:cxn ang="0">
                  <a:pos x="2115" y="776"/>
                </a:cxn>
                <a:cxn ang="0">
                  <a:pos x="2040" y="565"/>
                </a:cxn>
                <a:cxn ang="0">
                  <a:pos x="1896" y="463"/>
                </a:cxn>
                <a:cxn ang="0">
                  <a:pos x="1659" y="413"/>
                </a:cxn>
                <a:cxn ang="0">
                  <a:pos x="1605" y="404"/>
                </a:cxn>
                <a:cxn ang="0">
                  <a:pos x="1561" y="364"/>
                </a:cxn>
                <a:cxn ang="0">
                  <a:pos x="1403" y="342"/>
                </a:cxn>
                <a:cxn ang="0">
                  <a:pos x="1344" y="419"/>
                </a:cxn>
                <a:cxn ang="0">
                  <a:pos x="1277" y="387"/>
                </a:cxn>
                <a:cxn ang="0">
                  <a:pos x="1238" y="381"/>
                </a:cxn>
                <a:cxn ang="0">
                  <a:pos x="1261" y="339"/>
                </a:cxn>
                <a:cxn ang="0">
                  <a:pos x="1231" y="308"/>
                </a:cxn>
                <a:cxn ang="0">
                  <a:pos x="1312" y="195"/>
                </a:cxn>
                <a:cxn ang="0">
                  <a:pos x="1247" y="69"/>
                </a:cxn>
                <a:cxn ang="0">
                  <a:pos x="1141" y="170"/>
                </a:cxn>
                <a:cxn ang="0">
                  <a:pos x="1034" y="149"/>
                </a:cxn>
                <a:cxn ang="0">
                  <a:pos x="921" y="177"/>
                </a:cxn>
                <a:cxn ang="0">
                  <a:pos x="812" y="213"/>
                </a:cxn>
                <a:cxn ang="0">
                  <a:pos x="774" y="96"/>
                </a:cxn>
                <a:cxn ang="0">
                  <a:pos x="755" y="0"/>
                </a:cxn>
              </a:cxnLst>
              <a:rect l="0" t="0" r="r" b="b"/>
              <a:pathLst>
                <a:path w="2135" h="2241">
                  <a:moveTo>
                    <a:pt x="725" y="3"/>
                  </a:moveTo>
                  <a:lnTo>
                    <a:pt x="725" y="15"/>
                  </a:lnTo>
                  <a:lnTo>
                    <a:pt x="713" y="28"/>
                  </a:lnTo>
                  <a:lnTo>
                    <a:pt x="706" y="35"/>
                  </a:lnTo>
                  <a:lnTo>
                    <a:pt x="702" y="37"/>
                  </a:lnTo>
                  <a:lnTo>
                    <a:pt x="686" y="38"/>
                  </a:lnTo>
                  <a:lnTo>
                    <a:pt x="680" y="42"/>
                  </a:lnTo>
                  <a:lnTo>
                    <a:pt x="672" y="46"/>
                  </a:lnTo>
                  <a:lnTo>
                    <a:pt x="666" y="54"/>
                  </a:lnTo>
                  <a:lnTo>
                    <a:pt x="661" y="57"/>
                  </a:lnTo>
                  <a:lnTo>
                    <a:pt x="632" y="59"/>
                  </a:lnTo>
                  <a:lnTo>
                    <a:pt x="616" y="63"/>
                  </a:lnTo>
                  <a:lnTo>
                    <a:pt x="598" y="69"/>
                  </a:lnTo>
                  <a:lnTo>
                    <a:pt x="594" y="73"/>
                  </a:lnTo>
                  <a:lnTo>
                    <a:pt x="593" y="74"/>
                  </a:lnTo>
                  <a:lnTo>
                    <a:pt x="568" y="73"/>
                  </a:lnTo>
                  <a:lnTo>
                    <a:pt x="550" y="68"/>
                  </a:lnTo>
                  <a:lnTo>
                    <a:pt x="529" y="55"/>
                  </a:lnTo>
                  <a:lnTo>
                    <a:pt x="507" y="53"/>
                  </a:lnTo>
                  <a:lnTo>
                    <a:pt x="500" y="51"/>
                  </a:lnTo>
                  <a:lnTo>
                    <a:pt x="496" y="51"/>
                  </a:lnTo>
                  <a:lnTo>
                    <a:pt x="495" y="51"/>
                  </a:lnTo>
                  <a:lnTo>
                    <a:pt x="496" y="60"/>
                  </a:lnTo>
                  <a:lnTo>
                    <a:pt x="500" y="69"/>
                  </a:lnTo>
                  <a:lnTo>
                    <a:pt x="511" y="74"/>
                  </a:lnTo>
                  <a:lnTo>
                    <a:pt x="523" y="81"/>
                  </a:lnTo>
                  <a:lnTo>
                    <a:pt x="525" y="84"/>
                  </a:lnTo>
                  <a:lnTo>
                    <a:pt x="524" y="96"/>
                  </a:lnTo>
                  <a:lnTo>
                    <a:pt x="521" y="109"/>
                  </a:lnTo>
                  <a:lnTo>
                    <a:pt x="521" y="116"/>
                  </a:lnTo>
                  <a:lnTo>
                    <a:pt x="522" y="121"/>
                  </a:lnTo>
                  <a:lnTo>
                    <a:pt x="527" y="138"/>
                  </a:lnTo>
                  <a:lnTo>
                    <a:pt x="528" y="146"/>
                  </a:lnTo>
                  <a:lnTo>
                    <a:pt x="530" y="152"/>
                  </a:lnTo>
                  <a:lnTo>
                    <a:pt x="545" y="155"/>
                  </a:lnTo>
                  <a:lnTo>
                    <a:pt x="548" y="156"/>
                  </a:lnTo>
                  <a:lnTo>
                    <a:pt x="572" y="155"/>
                  </a:lnTo>
                  <a:lnTo>
                    <a:pt x="572" y="164"/>
                  </a:lnTo>
                  <a:lnTo>
                    <a:pt x="572" y="165"/>
                  </a:lnTo>
                  <a:lnTo>
                    <a:pt x="570" y="168"/>
                  </a:lnTo>
                  <a:lnTo>
                    <a:pt x="559" y="170"/>
                  </a:lnTo>
                  <a:lnTo>
                    <a:pt x="551" y="173"/>
                  </a:lnTo>
                  <a:lnTo>
                    <a:pt x="550" y="176"/>
                  </a:lnTo>
                  <a:lnTo>
                    <a:pt x="545" y="179"/>
                  </a:lnTo>
                  <a:lnTo>
                    <a:pt x="537" y="179"/>
                  </a:lnTo>
                  <a:lnTo>
                    <a:pt x="532" y="187"/>
                  </a:lnTo>
                  <a:lnTo>
                    <a:pt x="527" y="202"/>
                  </a:lnTo>
                  <a:lnTo>
                    <a:pt x="522" y="205"/>
                  </a:lnTo>
                  <a:lnTo>
                    <a:pt x="517" y="207"/>
                  </a:lnTo>
                  <a:lnTo>
                    <a:pt x="512" y="207"/>
                  </a:lnTo>
                  <a:lnTo>
                    <a:pt x="506" y="210"/>
                  </a:lnTo>
                  <a:lnTo>
                    <a:pt x="503" y="211"/>
                  </a:lnTo>
                  <a:lnTo>
                    <a:pt x="501" y="216"/>
                  </a:lnTo>
                  <a:lnTo>
                    <a:pt x="492" y="216"/>
                  </a:lnTo>
                  <a:lnTo>
                    <a:pt x="480" y="221"/>
                  </a:lnTo>
                  <a:lnTo>
                    <a:pt x="478" y="221"/>
                  </a:lnTo>
                  <a:lnTo>
                    <a:pt x="470" y="225"/>
                  </a:lnTo>
                  <a:lnTo>
                    <a:pt x="462" y="229"/>
                  </a:lnTo>
                  <a:lnTo>
                    <a:pt x="457" y="232"/>
                  </a:lnTo>
                  <a:lnTo>
                    <a:pt x="449" y="240"/>
                  </a:lnTo>
                  <a:lnTo>
                    <a:pt x="447" y="241"/>
                  </a:lnTo>
                  <a:lnTo>
                    <a:pt x="428" y="245"/>
                  </a:lnTo>
                  <a:lnTo>
                    <a:pt x="411" y="245"/>
                  </a:lnTo>
                  <a:lnTo>
                    <a:pt x="409" y="243"/>
                  </a:lnTo>
                  <a:lnTo>
                    <a:pt x="408" y="243"/>
                  </a:lnTo>
                  <a:lnTo>
                    <a:pt x="394" y="235"/>
                  </a:lnTo>
                  <a:lnTo>
                    <a:pt x="390" y="231"/>
                  </a:lnTo>
                  <a:lnTo>
                    <a:pt x="387" y="226"/>
                  </a:lnTo>
                  <a:lnTo>
                    <a:pt x="384" y="221"/>
                  </a:lnTo>
                  <a:lnTo>
                    <a:pt x="379" y="214"/>
                  </a:lnTo>
                  <a:lnTo>
                    <a:pt x="379" y="216"/>
                  </a:lnTo>
                  <a:lnTo>
                    <a:pt x="368" y="221"/>
                  </a:lnTo>
                  <a:lnTo>
                    <a:pt x="362" y="192"/>
                  </a:lnTo>
                  <a:lnTo>
                    <a:pt x="354" y="181"/>
                  </a:lnTo>
                  <a:lnTo>
                    <a:pt x="349" y="176"/>
                  </a:lnTo>
                  <a:lnTo>
                    <a:pt x="338" y="176"/>
                  </a:lnTo>
                  <a:lnTo>
                    <a:pt x="319" y="186"/>
                  </a:lnTo>
                  <a:lnTo>
                    <a:pt x="317" y="186"/>
                  </a:lnTo>
                  <a:lnTo>
                    <a:pt x="313" y="179"/>
                  </a:lnTo>
                  <a:lnTo>
                    <a:pt x="309" y="177"/>
                  </a:lnTo>
                  <a:lnTo>
                    <a:pt x="307" y="177"/>
                  </a:lnTo>
                  <a:lnTo>
                    <a:pt x="303" y="182"/>
                  </a:lnTo>
                  <a:lnTo>
                    <a:pt x="302" y="188"/>
                  </a:lnTo>
                  <a:lnTo>
                    <a:pt x="298" y="192"/>
                  </a:lnTo>
                  <a:lnTo>
                    <a:pt x="218" y="192"/>
                  </a:lnTo>
                  <a:lnTo>
                    <a:pt x="217" y="191"/>
                  </a:lnTo>
                  <a:lnTo>
                    <a:pt x="217" y="222"/>
                  </a:lnTo>
                  <a:lnTo>
                    <a:pt x="217" y="222"/>
                  </a:lnTo>
                  <a:lnTo>
                    <a:pt x="217" y="225"/>
                  </a:lnTo>
                  <a:lnTo>
                    <a:pt x="221" y="226"/>
                  </a:lnTo>
                  <a:lnTo>
                    <a:pt x="225" y="231"/>
                  </a:lnTo>
                  <a:lnTo>
                    <a:pt x="232" y="231"/>
                  </a:lnTo>
                  <a:lnTo>
                    <a:pt x="234" y="229"/>
                  </a:lnTo>
                  <a:lnTo>
                    <a:pt x="244" y="227"/>
                  </a:lnTo>
                  <a:lnTo>
                    <a:pt x="249" y="235"/>
                  </a:lnTo>
                  <a:lnTo>
                    <a:pt x="250" y="242"/>
                  </a:lnTo>
                  <a:lnTo>
                    <a:pt x="254" y="252"/>
                  </a:lnTo>
                  <a:lnTo>
                    <a:pt x="254" y="253"/>
                  </a:lnTo>
                  <a:lnTo>
                    <a:pt x="249" y="254"/>
                  </a:lnTo>
                  <a:lnTo>
                    <a:pt x="248" y="252"/>
                  </a:lnTo>
                  <a:lnTo>
                    <a:pt x="244" y="251"/>
                  </a:lnTo>
                  <a:lnTo>
                    <a:pt x="234" y="249"/>
                  </a:lnTo>
                  <a:lnTo>
                    <a:pt x="227" y="252"/>
                  </a:lnTo>
                  <a:lnTo>
                    <a:pt x="210" y="254"/>
                  </a:lnTo>
                  <a:lnTo>
                    <a:pt x="205" y="257"/>
                  </a:lnTo>
                  <a:lnTo>
                    <a:pt x="205" y="295"/>
                  </a:lnTo>
                  <a:lnTo>
                    <a:pt x="210" y="300"/>
                  </a:lnTo>
                  <a:lnTo>
                    <a:pt x="222" y="310"/>
                  </a:lnTo>
                  <a:lnTo>
                    <a:pt x="228" y="316"/>
                  </a:lnTo>
                  <a:lnTo>
                    <a:pt x="233" y="326"/>
                  </a:lnTo>
                  <a:lnTo>
                    <a:pt x="240" y="354"/>
                  </a:lnTo>
                  <a:lnTo>
                    <a:pt x="239" y="360"/>
                  </a:lnTo>
                  <a:lnTo>
                    <a:pt x="238" y="370"/>
                  </a:lnTo>
                  <a:lnTo>
                    <a:pt x="228" y="433"/>
                  </a:lnTo>
                  <a:lnTo>
                    <a:pt x="227" y="434"/>
                  </a:lnTo>
                  <a:lnTo>
                    <a:pt x="223" y="452"/>
                  </a:lnTo>
                  <a:lnTo>
                    <a:pt x="220" y="460"/>
                  </a:lnTo>
                  <a:lnTo>
                    <a:pt x="218" y="472"/>
                  </a:lnTo>
                  <a:lnTo>
                    <a:pt x="217" y="475"/>
                  </a:lnTo>
                  <a:lnTo>
                    <a:pt x="216" y="483"/>
                  </a:lnTo>
                  <a:lnTo>
                    <a:pt x="213" y="498"/>
                  </a:lnTo>
                  <a:lnTo>
                    <a:pt x="211" y="504"/>
                  </a:lnTo>
                  <a:lnTo>
                    <a:pt x="210" y="511"/>
                  </a:lnTo>
                  <a:lnTo>
                    <a:pt x="209" y="514"/>
                  </a:lnTo>
                  <a:lnTo>
                    <a:pt x="202" y="517"/>
                  </a:lnTo>
                  <a:lnTo>
                    <a:pt x="182" y="516"/>
                  </a:lnTo>
                  <a:lnTo>
                    <a:pt x="169" y="521"/>
                  </a:lnTo>
                  <a:lnTo>
                    <a:pt x="118" y="536"/>
                  </a:lnTo>
                  <a:lnTo>
                    <a:pt x="99" y="543"/>
                  </a:lnTo>
                  <a:lnTo>
                    <a:pt x="83" y="554"/>
                  </a:lnTo>
                  <a:lnTo>
                    <a:pt x="72" y="563"/>
                  </a:lnTo>
                  <a:lnTo>
                    <a:pt x="59" y="579"/>
                  </a:lnTo>
                  <a:lnTo>
                    <a:pt x="50" y="591"/>
                  </a:lnTo>
                  <a:lnTo>
                    <a:pt x="41" y="607"/>
                  </a:lnTo>
                  <a:lnTo>
                    <a:pt x="39" y="613"/>
                  </a:lnTo>
                  <a:lnTo>
                    <a:pt x="39" y="643"/>
                  </a:lnTo>
                  <a:lnTo>
                    <a:pt x="30" y="644"/>
                  </a:lnTo>
                  <a:lnTo>
                    <a:pt x="21" y="646"/>
                  </a:lnTo>
                  <a:lnTo>
                    <a:pt x="17" y="651"/>
                  </a:lnTo>
                  <a:lnTo>
                    <a:pt x="13" y="668"/>
                  </a:lnTo>
                  <a:lnTo>
                    <a:pt x="1" y="690"/>
                  </a:lnTo>
                  <a:lnTo>
                    <a:pt x="0" y="694"/>
                  </a:lnTo>
                  <a:lnTo>
                    <a:pt x="0" y="698"/>
                  </a:lnTo>
                  <a:lnTo>
                    <a:pt x="11" y="721"/>
                  </a:lnTo>
                  <a:lnTo>
                    <a:pt x="13" y="733"/>
                  </a:lnTo>
                  <a:lnTo>
                    <a:pt x="14" y="737"/>
                  </a:lnTo>
                  <a:lnTo>
                    <a:pt x="23" y="748"/>
                  </a:lnTo>
                  <a:lnTo>
                    <a:pt x="27" y="756"/>
                  </a:lnTo>
                  <a:lnTo>
                    <a:pt x="39" y="769"/>
                  </a:lnTo>
                  <a:lnTo>
                    <a:pt x="49" y="775"/>
                  </a:lnTo>
                  <a:lnTo>
                    <a:pt x="50" y="784"/>
                  </a:lnTo>
                  <a:lnTo>
                    <a:pt x="44" y="794"/>
                  </a:lnTo>
                  <a:lnTo>
                    <a:pt x="45" y="797"/>
                  </a:lnTo>
                  <a:lnTo>
                    <a:pt x="57" y="801"/>
                  </a:lnTo>
                  <a:lnTo>
                    <a:pt x="77" y="802"/>
                  </a:lnTo>
                  <a:lnTo>
                    <a:pt x="82" y="806"/>
                  </a:lnTo>
                  <a:lnTo>
                    <a:pt x="86" y="811"/>
                  </a:lnTo>
                  <a:lnTo>
                    <a:pt x="88" y="822"/>
                  </a:lnTo>
                  <a:lnTo>
                    <a:pt x="91" y="826"/>
                  </a:lnTo>
                  <a:lnTo>
                    <a:pt x="104" y="829"/>
                  </a:lnTo>
                  <a:lnTo>
                    <a:pt x="119" y="830"/>
                  </a:lnTo>
                  <a:lnTo>
                    <a:pt x="127" y="829"/>
                  </a:lnTo>
                  <a:lnTo>
                    <a:pt x="145" y="819"/>
                  </a:lnTo>
                  <a:lnTo>
                    <a:pt x="167" y="803"/>
                  </a:lnTo>
                  <a:lnTo>
                    <a:pt x="177" y="794"/>
                  </a:lnTo>
                  <a:lnTo>
                    <a:pt x="180" y="792"/>
                  </a:lnTo>
                  <a:lnTo>
                    <a:pt x="180" y="795"/>
                  </a:lnTo>
                  <a:lnTo>
                    <a:pt x="180" y="849"/>
                  </a:lnTo>
                  <a:lnTo>
                    <a:pt x="180" y="853"/>
                  </a:lnTo>
                  <a:lnTo>
                    <a:pt x="180" y="882"/>
                  </a:lnTo>
                  <a:lnTo>
                    <a:pt x="183" y="886"/>
                  </a:lnTo>
                  <a:lnTo>
                    <a:pt x="189" y="889"/>
                  </a:lnTo>
                  <a:lnTo>
                    <a:pt x="194" y="889"/>
                  </a:lnTo>
                  <a:lnTo>
                    <a:pt x="201" y="887"/>
                  </a:lnTo>
                  <a:lnTo>
                    <a:pt x="201" y="887"/>
                  </a:lnTo>
                  <a:lnTo>
                    <a:pt x="209" y="883"/>
                  </a:lnTo>
                  <a:lnTo>
                    <a:pt x="226" y="882"/>
                  </a:lnTo>
                  <a:lnTo>
                    <a:pt x="228" y="880"/>
                  </a:lnTo>
                  <a:lnTo>
                    <a:pt x="236" y="880"/>
                  </a:lnTo>
                  <a:lnTo>
                    <a:pt x="254" y="886"/>
                  </a:lnTo>
                  <a:lnTo>
                    <a:pt x="295" y="887"/>
                  </a:lnTo>
                  <a:lnTo>
                    <a:pt x="303" y="883"/>
                  </a:lnTo>
                  <a:lnTo>
                    <a:pt x="308" y="880"/>
                  </a:lnTo>
                  <a:lnTo>
                    <a:pt x="334" y="871"/>
                  </a:lnTo>
                  <a:lnTo>
                    <a:pt x="341" y="867"/>
                  </a:lnTo>
                  <a:lnTo>
                    <a:pt x="366" y="845"/>
                  </a:lnTo>
                  <a:lnTo>
                    <a:pt x="383" y="826"/>
                  </a:lnTo>
                  <a:lnTo>
                    <a:pt x="389" y="819"/>
                  </a:lnTo>
                  <a:lnTo>
                    <a:pt x="405" y="816"/>
                  </a:lnTo>
                  <a:lnTo>
                    <a:pt x="411" y="816"/>
                  </a:lnTo>
                  <a:lnTo>
                    <a:pt x="438" y="812"/>
                  </a:lnTo>
                  <a:lnTo>
                    <a:pt x="457" y="813"/>
                  </a:lnTo>
                  <a:lnTo>
                    <a:pt x="460" y="816"/>
                  </a:lnTo>
                  <a:lnTo>
                    <a:pt x="465" y="823"/>
                  </a:lnTo>
                  <a:lnTo>
                    <a:pt x="468" y="840"/>
                  </a:lnTo>
                  <a:lnTo>
                    <a:pt x="468" y="872"/>
                  </a:lnTo>
                  <a:lnTo>
                    <a:pt x="467" y="882"/>
                  </a:lnTo>
                  <a:lnTo>
                    <a:pt x="462" y="889"/>
                  </a:lnTo>
                  <a:lnTo>
                    <a:pt x="460" y="893"/>
                  </a:lnTo>
                  <a:lnTo>
                    <a:pt x="459" y="900"/>
                  </a:lnTo>
                  <a:lnTo>
                    <a:pt x="465" y="924"/>
                  </a:lnTo>
                  <a:lnTo>
                    <a:pt x="474" y="937"/>
                  </a:lnTo>
                  <a:lnTo>
                    <a:pt x="481" y="943"/>
                  </a:lnTo>
                  <a:lnTo>
                    <a:pt x="508" y="963"/>
                  </a:lnTo>
                  <a:lnTo>
                    <a:pt x="521" y="967"/>
                  </a:lnTo>
                  <a:lnTo>
                    <a:pt x="538" y="969"/>
                  </a:lnTo>
                  <a:lnTo>
                    <a:pt x="557" y="969"/>
                  </a:lnTo>
                  <a:lnTo>
                    <a:pt x="573" y="973"/>
                  </a:lnTo>
                  <a:lnTo>
                    <a:pt x="580" y="979"/>
                  </a:lnTo>
                  <a:lnTo>
                    <a:pt x="582" y="983"/>
                  </a:lnTo>
                  <a:lnTo>
                    <a:pt x="589" y="991"/>
                  </a:lnTo>
                  <a:lnTo>
                    <a:pt x="597" y="995"/>
                  </a:lnTo>
                  <a:lnTo>
                    <a:pt x="635" y="1005"/>
                  </a:lnTo>
                  <a:lnTo>
                    <a:pt x="651" y="1020"/>
                  </a:lnTo>
                  <a:lnTo>
                    <a:pt x="656" y="1023"/>
                  </a:lnTo>
                  <a:lnTo>
                    <a:pt x="666" y="1023"/>
                  </a:lnTo>
                  <a:lnTo>
                    <a:pt x="675" y="1021"/>
                  </a:lnTo>
                  <a:lnTo>
                    <a:pt x="680" y="1021"/>
                  </a:lnTo>
                  <a:lnTo>
                    <a:pt x="693" y="1023"/>
                  </a:lnTo>
                  <a:lnTo>
                    <a:pt x="712" y="1034"/>
                  </a:lnTo>
                  <a:lnTo>
                    <a:pt x="720" y="1039"/>
                  </a:lnTo>
                  <a:lnTo>
                    <a:pt x="726" y="1050"/>
                  </a:lnTo>
                  <a:lnTo>
                    <a:pt x="731" y="1065"/>
                  </a:lnTo>
                  <a:lnTo>
                    <a:pt x="732" y="1080"/>
                  </a:lnTo>
                  <a:lnTo>
                    <a:pt x="736" y="1088"/>
                  </a:lnTo>
                  <a:lnTo>
                    <a:pt x="739" y="1093"/>
                  </a:lnTo>
                  <a:lnTo>
                    <a:pt x="739" y="1102"/>
                  </a:lnTo>
                  <a:lnTo>
                    <a:pt x="737" y="1119"/>
                  </a:lnTo>
                  <a:lnTo>
                    <a:pt x="729" y="1120"/>
                  </a:lnTo>
                  <a:lnTo>
                    <a:pt x="729" y="1124"/>
                  </a:lnTo>
                  <a:lnTo>
                    <a:pt x="729" y="1129"/>
                  </a:lnTo>
                  <a:lnTo>
                    <a:pt x="736" y="1145"/>
                  </a:lnTo>
                  <a:lnTo>
                    <a:pt x="743" y="1168"/>
                  </a:lnTo>
                  <a:lnTo>
                    <a:pt x="749" y="1181"/>
                  </a:lnTo>
                  <a:lnTo>
                    <a:pt x="764" y="1181"/>
                  </a:lnTo>
                  <a:lnTo>
                    <a:pt x="775" y="1182"/>
                  </a:lnTo>
                  <a:lnTo>
                    <a:pt x="788" y="1182"/>
                  </a:lnTo>
                  <a:lnTo>
                    <a:pt x="793" y="1184"/>
                  </a:lnTo>
                  <a:lnTo>
                    <a:pt x="836" y="1184"/>
                  </a:lnTo>
                  <a:lnTo>
                    <a:pt x="841" y="1185"/>
                  </a:lnTo>
                  <a:lnTo>
                    <a:pt x="844" y="1188"/>
                  </a:lnTo>
                  <a:lnTo>
                    <a:pt x="846" y="1193"/>
                  </a:lnTo>
                  <a:lnTo>
                    <a:pt x="844" y="1203"/>
                  </a:lnTo>
                  <a:lnTo>
                    <a:pt x="841" y="1211"/>
                  </a:lnTo>
                  <a:lnTo>
                    <a:pt x="841" y="1217"/>
                  </a:lnTo>
                  <a:lnTo>
                    <a:pt x="846" y="1237"/>
                  </a:lnTo>
                  <a:lnTo>
                    <a:pt x="863" y="1243"/>
                  </a:lnTo>
                  <a:lnTo>
                    <a:pt x="866" y="1246"/>
                  </a:lnTo>
                  <a:lnTo>
                    <a:pt x="871" y="1260"/>
                  </a:lnTo>
                  <a:lnTo>
                    <a:pt x="881" y="1279"/>
                  </a:lnTo>
                  <a:lnTo>
                    <a:pt x="883" y="1289"/>
                  </a:lnTo>
                  <a:lnTo>
                    <a:pt x="883" y="1312"/>
                  </a:lnTo>
                  <a:lnTo>
                    <a:pt x="882" y="1341"/>
                  </a:lnTo>
                  <a:lnTo>
                    <a:pt x="881" y="1345"/>
                  </a:lnTo>
                  <a:lnTo>
                    <a:pt x="876" y="1356"/>
                  </a:lnTo>
                  <a:lnTo>
                    <a:pt x="871" y="1367"/>
                  </a:lnTo>
                  <a:lnTo>
                    <a:pt x="869" y="1373"/>
                  </a:lnTo>
                  <a:lnTo>
                    <a:pt x="869" y="1381"/>
                  </a:lnTo>
                  <a:lnTo>
                    <a:pt x="871" y="1386"/>
                  </a:lnTo>
                  <a:lnTo>
                    <a:pt x="872" y="1398"/>
                  </a:lnTo>
                  <a:lnTo>
                    <a:pt x="871" y="1399"/>
                  </a:lnTo>
                  <a:lnTo>
                    <a:pt x="863" y="1402"/>
                  </a:lnTo>
                  <a:lnTo>
                    <a:pt x="862" y="1403"/>
                  </a:lnTo>
                  <a:lnTo>
                    <a:pt x="861" y="1408"/>
                  </a:lnTo>
                  <a:lnTo>
                    <a:pt x="861" y="1410"/>
                  </a:lnTo>
                  <a:lnTo>
                    <a:pt x="868" y="1424"/>
                  </a:lnTo>
                  <a:lnTo>
                    <a:pt x="869" y="1426"/>
                  </a:lnTo>
                  <a:lnTo>
                    <a:pt x="871" y="1474"/>
                  </a:lnTo>
                  <a:lnTo>
                    <a:pt x="869" y="1507"/>
                  </a:lnTo>
                  <a:lnTo>
                    <a:pt x="873" y="1516"/>
                  </a:lnTo>
                  <a:lnTo>
                    <a:pt x="879" y="1518"/>
                  </a:lnTo>
                  <a:lnTo>
                    <a:pt x="894" y="1522"/>
                  </a:lnTo>
                  <a:lnTo>
                    <a:pt x="901" y="1526"/>
                  </a:lnTo>
                  <a:lnTo>
                    <a:pt x="919" y="1528"/>
                  </a:lnTo>
                  <a:lnTo>
                    <a:pt x="931" y="1528"/>
                  </a:lnTo>
                  <a:lnTo>
                    <a:pt x="943" y="1527"/>
                  </a:lnTo>
                  <a:lnTo>
                    <a:pt x="948" y="1524"/>
                  </a:lnTo>
                  <a:lnTo>
                    <a:pt x="957" y="1521"/>
                  </a:lnTo>
                  <a:lnTo>
                    <a:pt x="963" y="1526"/>
                  </a:lnTo>
                  <a:lnTo>
                    <a:pt x="986" y="1533"/>
                  </a:lnTo>
                  <a:lnTo>
                    <a:pt x="992" y="1542"/>
                  </a:lnTo>
                  <a:lnTo>
                    <a:pt x="994" y="1548"/>
                  </a:lnTo>
                  <a:lnTo>
                    <a:pt x="996" y="1571"/>
                  </a:lnTo>
                  <a:lnTo>
                    <a:pt x="1000" y="1583"/>
                  </a:lnTo>
                  <a:lnTo>
                    <a:pt x="998" y="1608"/>
                  </a:lnTo>
                  <a:lnTo>
                    <a:pt x="1000" y="1613"/>
                  </a:lnTo>
                  <a:lnTo>
                    <a:pt x="1006" y="1620"/>
                  </a:lnTo>
                  <a:lnTo>
                    <a:pt x="1013" y="1625"/>
                  </a:lnTo>
                  <a:lnTo>
                    <a:pt x="1019" y="1628"/>
                  </a:lnTo>
                  <a:lnTo>
                    <a:pt x="1029" y="1628"/>
                  </a:lnTo>
                  <a:lnTo>
                    <a:pt x="1035" y="1625"/>
                  </a:lnTo>
                  <a:lnTo>
                    <a:pt x="1048" y="1625"/>
                  </a:lnTo>
                  <a:lnTo>
                    <a:pt x="1057" y="1623"/>
                  </a:lnTo>
                  <a:lnTo>
                    <a:pt x="1062" y="1628"/>
                  </a:lnTo>
                  <a:lnTo>
                    <a:pt x="1067" y="1636"/>
                  </a:lnTo>
                  <a:lnTo>
                    <a:pt x="1067" y="1661"/>
                  </a:lnTo>
                  <a:lnTo>
                    <a:pt x="1066" y="1664"/>
                  </a:lnTo>
                  <a:lnTo>
                    <a:pt x="1062" y="1680"/>
                  </a:lnTo>
                  <a:lnTo>
                    <a:pt x="1059" y="1706"/>
                  </a:lnTo>
                  <a:lnTo>
                    <a:pt x="1057" y="1726"/>
                  </a:lnTo>
                  <a:lnTo>
                    <a:pt x="1066" y="1726"/>
                  </a:lnTo>
                  <a:lnTo>
                    <a:pt x="1070" y="1725"/>
                  </a:lnTo>
                  <a:lnTo>
                    <a:pt x="1084" y="1725"/>
                  </a:lnTo>
                  <a:lnTo>
                    <a:pt x="1091" y="1732"/>
                  </a:lnTo>
                  <a:lnTo>
                    <a:pt x="1103" y="1771"/>
                  </a:lnTo>
                  <a:lnTo>
                    <a:pt x="1103" y="1803"/>
                  </a:lnTo>
                  <a:lnTo>
                    <a:pt x="1102" y="1814"/>
                  </a:lnTo>
                  <a:lnTo>
                    <a:pt x="1099" y="1818"/>
                  </a:lnTo>
                  <a:lnTo>
                    <a:pt x="1097" y="1822"/>
                  </a:lnTo>
                  <a:lnTo>
                    <a:pt x="1073" y="1838"/>
                  </a:lnTo>
                  <a:lnTo>
                    <a:pt x="1066" y="1840"/>
                  </a:lnTo>
                  <a:lnTo>
                    <a:pt x="1054" y="1841"/>
                  </a:lnTo>
                  <a:lnTo>
                    <a:pt x="1046" y="1845"/>
                  </a:lnTo>
                  <a:lnTo>
                    <a:pt x="1037" y="1857"/>
                  </a:lnTo>
                  <a:lnTo>
                    <a:pt x="1028" y="1867"/>
                  </a:lnTo>
                  <a:lnTo>
                    <a:pt x="984" y="1905"/>
                  </a:lnTo>
                  <a:lnTo>
                    <a:pt x="982" y="1909"/>
                  </a:lnTo>
                  <a:lnTo>
                    <a:pt x="978" y="1916"/>
                  </a:lnTo>
                  <a:lnTo>
                    <a:pt x="958" y="1941"/>
                  </a:lnTo>
                  <a:lnTo>
                    <a:pt x="955" y="1947"/>
                  </a:lnTo>
                  <a:lnTo>
                    <a:pt x="937" y="1968"/>
                  </a:lnTo>
                  <a:lnTo>
                    <a:pt x="922" y="1980"/>
                  </a:lnTo>
                  <a:lnTo>
                    <a:pt x="915" y="1989"/>
                  </a:lnTo>
                  <a:lnTo>
                    <a:pt x="906" y="1995"/>
                  </a:lnTo>
                  <a:lnTo>
                    <a:pt x="904" y="2000"/>
                  </a:lnTo>
                  <a:lnTo>
                    <a:pt x="895" y="2010"/>
                  </a:lnTo>
                  <a:lnTo>
                    <a:pt x="885" y="2015"/>
                  </a:lnTo>
                  <a:lnTo>
                    <a:pt x="904" y="2017"/>
                  </a:lnTo>
                  <a:lnTo>
                    <a:pt x="911" y="2013"/>
                  </a:lnTo>
                  <a:lnTo>
                    <a:pt x="915" y="2007"/>
                  </a:lnTo>
                  <a:lnTo>
                    <a:pt x="920" y="2005"/>
                  </a:lnTo>
                  <a:lnTo>
                    <a:pt x="925" y="2005"/>
                  </a:lnTo>
                  <a:lnTo>
                    <a:pt x="931" y="2007"/>
                  </a:lnTo>
                  <a:lnTo>
                    <a:pt x="943" y="2017"/>
                  </a:lnTo>
                  <a:lnTo>
                    <a:pt x="948" y="2022"/>
                  </a:lnTo>
                  <a:lnTo>
                    <a:pt x="959" y="2032"/>
                  </a:lnTo>
                  <a:lnTo>
                    <a:pt x="968" y="2040"/>
                  </a:lnTo>
                  <a:lnTo>
                    <a:pt x="973" y="2055"/>
                  </a:lnTo>
                  <a:lnTo>
                    <a:pt x="974" y="2064"/>
                  </a:lnTo>
                  <a:lnTo>
                    <a:pt x="982" y="2065"/>
                  </a:lnTo>
                  <a:lnTo>
                    <a:pt x="986" y="2064"/>
                  </a:lnTo>
                  <a:lnTo>
                    <a:pt x="1000" y="2053"/>
                  </a:lnTo>
                  <a:lnTo>
                    <a:pt x="1005" y="2056"/>
                  </a:lnTo>
                  <a:lnTo>
                    <a:pt x="1006" y="2060"/>
                  </a:lnTo>
                  <a:lnTo>
                    <a:pt x="1011" y="2070"/>
                  </a:lnTo>
                  <a:lnTo>
                    <a:pt x="1018" y="2078"/>
                  </a:lnTo>
                  <a:lnTo>
                    <a:pt x="1021" y="2081"/>
                  </a:lnTo>
                  <a:lnTo>
                    <a:pt x="1025" y="2082"/>
                  </a:lnTo>
                  <a:lnTo>
                    <a:pt x="1033" y="2082"/>
                  </a:lnTo>
                  <a:lnTo>
                    <a:pt x="1040" y="2091"/>
                  </a:lnTo>
                  <a:lnTo>
                    <a:pt x="1052" y="2092"/>
                  </a:lnTo>
                  <a:lnTo>
                    <a:pt x="1055" y="2096"/>
                  </a:lnTo>
                  <a:lnTo>
                    <a:pt x="1062" y="2107"/>
                  </a:lnTo>
                  <a:lnTo>
                    <a:pt x="1068" y="2112"/>
                  </a:lnTo>
                  <a:lnTo>
                    <a:pt x="1077" y="2117"/>
                  </a:lnTo>
                  <a:lnTo>
                    <a:pt x="1082" y="2118"/>
                  </a:lnTo>
                  <a:lnTo>
                    <a:pt x="1097" y="2125"/>
                  </a:lnTo>
                  <a:lnTo>
                    <a:pt x="1100" y="2131"/>
                  </a:lnTo>
                  <a:lnTo>
                    <a:pt x="1104" y="2150"/>
                  </a:lnTo>
                  <a:lnTo>
                    <a:pt x="1107" y="2153"/>
                  </a:lnTo>
                  <a:lnTo>
                    <a:pt x="1127" y="2168"/>
                  </a:lnTo>
                  <a:lnTo>
                    <a:pt x="1132" y="2177"/>
                  </a:lnTo>
                  <a:lnTo>
                    <a:pt x="1131" y="2179"/>
                  </a:lnTo>
                  <a:lnTo>
                    <a:pt x="1126" y="2180"/>
                  </a:lnTo>
                  <a:lnTo>
                    <a:pt x="1124" y="2188"/>
                  </a:lnTo>
                  <a:lnTo>
                    <a:pt x="1121" y="2189"/>
                  </a:lnTo>
                  <a:lnTo>
                    <a:pt x="1116" y="2196"/>
                  </a:lnTo>
                  <a:lnTo>
                    <a:pt x="1114" y="2204"/>
                  </a:lnTo>
                  <a:lnTo>
                    <a:pt x="1114" y="2220"/>
                  </a:lnTo>
                  <a:lnTo>
                    <a:pt x="1111" y="2234"/>
                  </a:lnTo>
                  <a:lnTo>
                    <a:pt x="1113" y="2236"/>
                  </a:lnTo>
                  <a:lnTo>
                    <a:pt x="1116" y="2241"/>
                  </a:lnTo>
                  <a:lnTo>
                    <a:pt x="1116" y="2237"/>
                  </a:lnTo>
                  <a:lnTo>
                    <a:pt x="1121" y="2232"/>
                  </a:lnTo>
                  <a:lnTo>
                    <a:pt x="1130" y="2227"/>
                  </a:lnTo>
                  <a:lnTo>
                    <a:pt x="1145" y="2215"/>
                  </a:lnTo>
                  <a:lnTo>
                    <a:pt x="1156" y="2196"/>
                  </a:lnTo>
                  <a:lnTo>
                    <a:pt x="1167" y="2184"/>
                  </a:lnTo>
                  <a:lnTo>
                    <a:pt x="1173" y="2156"/>
                  </a:lnTo>
                  <a:lnTo>
                    <a:pt x="1178" y="2148"/>
                  </a:lnTo>
                  <a:lnTo>
                    <a:pt x="1193" y="2132"/>
                  </a:lnTo>
                  <a:lnTo>
                    <a:pt x="1199" y="2129"/>
                  </a:lnTo>
                  <a:lnTo>
                    <a:pt x="1221" y="2112"/>
                  </a:lnTo>
                  <a:lnTo>
                    <a:pt x="1229" y="2108"/>
                  </a:lnTo>
                  <a:lnTo>
                    <a:pt x="1238" y="2102"/>
                  </a:lnTo>
                  <a:lnTo>
                    <a:pt x="1244" y="2096"/>
                  </a:lnTo>
                  <a:lnTo>
                    <a:pt x="1247" y="2088"/>
                  </a:lnTo>
                  <a:lnTo>
                    <a:pt x="1253" y="2078"/>
                  </a:lnTo>
                  <a:lnTo>
                    <a:pt x="1267" y="2059"/>
                  </a:lnTo>
                  <a:lnTo>
                    <a:pt x="1275" y="2045"/>
                  </a:lnTo>
                  <a:lnTo>
                    <a:pt x="1286" y="2032"/>
                  </a:lnTo>
                  <a:lnTo>
                    <a:pt x="1291" y="2010"/>
                  </a:lnTo>
                  <a:lnTo>
                    <a:pt x="1303" y="1981"/>
                  </a:lnTo>
                  <a:lnTo>
                    <a:pt x="1309" y="1973"/>
                  </a:lnTo>
                  <a:lnTo>
                    <a:pt x="1314" y="1963"/>
                  </a:lnTo>
                  <a:lnTo>
                    <a:pt x="1318" y="1956"/>
                  </a:lnTo>
                  <a:lnTo>
                    <a:pt x="1324" y="1951"/>
                  </a:lnTo>
                  <a:lnTo>
                    <a:pt x="1339" y="1930"/>
                  </a:lnTo>
                  <a:lnTo>
                    <a:pt x="1346" y="1922"/>
                  </a:lnTo>
                  <a:lnTo>
                    <a:pt x="1352" y="1919"/>
                  </a:lnTo>
                  <a:lnTo>
                    <a:pt x="1363" y="1915"/>
                  </a:lnTo>
                  <a:lnTo>
                    <a:pt x="1368" y="1902"/>
                  </a:lnTo>
                  <a:lnTo>
                    <a:pt x="1377" y="1895"/>
                  </a:lnTo>
                  <a:lnTo>
                    <a:pt x="1380" y="1873"/>
                  </a:lnTo>
                  <a:lnTo>
                    <a:pt x="1382" y="1834"/>
                  </a:lnTo>
                  <a:lnTo>
                    <a:pt x="1384" y="1829"/>
                  </a:lnTo>
                  <a:lnTo>
                    <a:pt x="1390" y="1829"/>
                  </a:lnTo>
                  <a:lnTo>
                    <a:pt x="1392" y="1825"/>
                  </a:lnTo>
                  <a:lnTo>
                    <a:pt x="1389" y="1820"/>
                  </a:lnTo>
                  <a:lnTo>
                    <a:pt x="1382" y="1813"/>
                  </a:lnTo>
                  <a:lnTo>
                    <a:pt x="1380" y="1809"/>
                  </a:lnTo>
                  <a:lnTo>
                    <a:pt x="1380" y="1795"/>
                  </a:lnTo>
                  <a:lnTo>
                    <a:pt x="1378" y="1792"/>
                  </a:lnTo>
                  <a:lnTo>
                    <a:pt x="1378" y="1777"/>
                  </a:lnTo>
                  <a:lnTo>
                    <a:pt x="1376" y="1769"/>
                  </a:lnTo>
                  <a:lnTo>
                    <a:pt x="1376" y="1762"/>
                  </a:lnTo>
                  <a:lnTo>
                    <a:pt x="1378" y="1758"/>
                  </a:lnTo>
                  <a:lnTo>
                    <a:pt x="1380" y="1752"/>
                  </a:lnTo>
                  <a:lnTo>
                    <a:pt x="1380" y="1742"/>
                  </a:lnTo>
                  <a:lnTo>
                    <a:pt x="1390" y="1726"/>
                  </a:lnTo>
                  <a:lnTo>
                    <a:pt x="1395" y="1719"/>
                  </a:lnTo>
                  <a:lnTo>
                    <a:pt x="1409" y="1706"/>
                  </a:lnTo>
                  <a:lnTo>
                    <a:pt x="1428" y="1684"/>
                  </a:lnTo>
                  <a:lnTo>
                    <a:pt x="1431" y="1684"/>
                  </a:lnTo>
                  <a:lnTo>
                    <a:pt x="1436" y="1680"/>
                  </a:lnTo>
                  <a:lnTo>
                    <a:pt x="1446" y="1672"/>
                  </a:lnTo>
                  <a:lnTo>
                    <a:pt x="1459" y="1662"/>
                  </a:lnTo>
                  <a:lnTo>
                    <a:pt x="1464" y="1656"/>
                  </a:lnTo>
                  <a:lnTo>
                    <a:pt x="1474" y="1650"/>
                  </a:lnTo>
                  <a:lnTo>
                    <a:pt x="1487" y="1636"/>
                  </a:lnTo>
                  <a:lnTo>
                    <a:pt x="1501" y="1628"/>
                  </a:lnTo>
                  <a:lnTo>
                    <a:pt x="1511" y="1628"/>
                  </a:lnTo>
                  <a:lnTo>
                    <a:pt x="1516" y="1625"/>
                  </a:lnTo>
                  <a:lnTo>
                    <a:pt x="1522" y="1618"/>
                  </a:lnTo>
                  <a:lnTo>
                    <a:pt x="1533" y="1614"/>
                  </a:lnTo>
                  <a:lnTo>
                    <a:pt x="1550" y="1614"/>
                  </a:lnTo>
                  <a:lnTo>
                    <a:pt x="1561" y="1606"/>
                  </a:lnTo>
                  <a:lnTo>
                    <a:pt x="1565" y="1604"/>
                  </a:lnTo>
                  <a:lnTo>
                    <a:pt x="1573" y="1593"/>
                  </a:lnTo>
                  <a:lnTo>
                    <a:pt x="1578" y="1591"/>
                  </a:lnTo>
                  <a:lnTo>
                    <a:pt x="1591" y="1588"/>
                  </a:lnTo>
                  <a:lnTo>
                    <a:pt x="1598" y="1588"/>
                  </a:lnTo>
                  <a:lnTo>
                    <a:pt x="1600" y="1585"/>
                  </a:lnTo>
                  <a:lnTo>
                    <a:pt x="1600" y="1581"/>
                  </a:lnTo>
                  <a:lnTo>
                    <a:pt x="1597" y="1579"/>
                  </a:lnTo>
                  <a:lnTo>
                    <a:pt x="1597" y="1576"/>
                  </a:lnTo>
                  <a:lnTo>
                    <a:pt x="1605" y="1569"/>
                  </a:lnTo>
                  <a:lnTo>
                    <a:pt x="1608" y="1569"/>
                  </a:lnTo>
                  <a:lnTo>
                    <a:pt x="1608" y="1567"/>
                  </a:lnTo>
                  <a:lnTo>
                    <a:pt x="1609" y="1571"/>
                  </a:lnTo>
                  <a:lnTo>
                    <a:pt x="1615" y="1572"/>
                  </a:lnTo>
                  <a:lnTo>
                    <a:pt x="1638" y="1566"/>
                  </a:lnTo>
                  <a:lnTo>
                    <a:pt x="1643" y="1566"/>
                  </a:lnTo>
                  <a:lnTo>
                    <a:pt x="1647" y="1569"/>
                  </a:lnTo>
                  <a:lnTo>
                    <a:pt x="1657" y="1570"/>
                  </a:lnTo>
                  <a:lnTo>
                    <a:pt x="1673" y="1564"/>
                  </a:lnTo>
                  <a:lnTo>
                    <a:pt x="1680" y="1564"/>
                  </a:lnTo>
                  <a:lnTo>
                    <a:pt x="1686" y="1566"/>
                  </a:lnTo>
                  <a:lnTo>
                    <a:pt x="1697" y="1567"/>
                  </a:lnTo>
                  <a:lnTo>
                    <a:pt x="1708" y="1567"/>
                  </a:lnTo>
                  <a:lnTo>
                    <a:pt x="1732" y="1564"/>
                  </a:lnTo>
                  <a:lnTo>
                    <a:pt x="1736" y="1563"/>
                  </a:lnTo>
                  <a:lnTo>
                    <a:pt x="1740" y="1554"/>
                  </a:lnTo>
                  <a:lnTo>
                    <a:pt x="1743" y="1542"/>
                  </a:lnTo>
                  <a:lnTo>
                    <a:pt x="1751" y="1533"/>
                  </a:lnTo>
                  <a:lnTo>
                    <a:pt x="1759" y="1529"/>
                  </a:lnTo>
                  <a:lnTo>
                    <a:pt x="1778" y="1521"/>
                  </a:lnTo>
                  <a:lnTo>
                    <a:pt x="1787" y="1512"/>
                  </a:lnTo>
                  <a:lnTo>
                    <a:pt x="1791" y="1505"/>
                  </a:lnTo>
                  <a:lnTo>
                    <a:pt x="1792" y="1497"/>
                  </a:lnTo>
                  <a:lnTo>
                    <a:pt x="1793" y="1483"/>
                  </a:lnTo>
                  <a:lnTo>
                    <a:pt x="1796" y="1469"/>
                  </a:lnTo>
                  <a:lnTo>
                    <a:pt x="1808" y="1452"/>
                  </a:lnTo>
                  <a:lnTo>
                    <a:pt x="1825" y="1431"/>
                  </a:lnTo>
                  <a:lnTo>
                    <a:pt x="1834" y="1416"/>
                  </a:lnTo>
                  <a:lnTo>
                    <a:pt x="1845" y="1388"/>
                  </a:lnTo>
                  <a:lnTo>
                    <a:pt x="1858" y="1373"/>
                  </a:lnTo>
                  <a:lnTo>
                    <a:pt x="1864" y="1365"/>
                  </a:lnTo>
                  <a:lnTo>
                    <a:pt x="1867" y="1335"/>
                  </a:lnTo>
                  <a:lnTo>
                    <a:pt x="1867" y="1318"/>
                  </a:lnTo>
                  <a:lnTo>
                    <a:pt x="1868" y="1305"/>
                  </a:lnTo>
                  <a:lnTo>
                    <a:pt x="1872" y="1291"/>
                  </a:lnTo>
                  <a:lnTo>
                    <a:pt x="1878" y="1282"/>
                  </a:lnTo>
                  <a:lnTo>
                    <a:pt x="1890" y="1268"/>
                  </a:lnTo>
                  <a:lnTo>
                    <a:pt x="1894" y="1260"/>
                  </a:lnTo>
                  <a:lnTo>
                    <a:pt x="1894" y="1244"/>
                  </a:lnTo>
                  <a:lnTo>
                    <a:pt x="1898" y="1206"/>
                  </a:lnTo>
                  <a:lnTo>
                    <a:pt x="1900" y="1199"/>
                  </a:lnTo>
                  <a:lnTo>
                    <a:pt x="1904" y="1173"/>
                  </a:lnTo>
                  <a:lnTo>
                    <a:pt x="1907" y="1156"/>
                  </a:lnTo>
                  <a:lnTo>
                    <a:pt x="1906" y="1144"/>
                  </a:lnTo>
                  <a:lnTo>
                    <a:pt x="1904" y="1134"/>
                  </a:lnTo>
                  <a:lnTo>
                    <a:pt x="1904" y="1111"/>
                  </a:lnTo>
                  <a:lnTo>
                    <a:pt x="1901" y="1102"/>
                  </a:lnTo>
                  <a:lnTo>
                    <a:pt x="1901" y="1080"/>
                  </a:lnTo>
                  <a:lnTo>
                    <a:pt x="1904" y="1052"/>
                  </a:lnTo>
                  <a:lnTo>
                    <a:pt x="1907" y="1034"/>
                  </a:lnTo>
                  <a:lnTo>
                    <a:pt x="1907" y="1022"/>
                  </a:lnTo>
                  <a:lnTo>
                    <a:pt x="1910" y="1009"/>
                  </a:lnTo>
                  <a:lnTo>
                    <a:pt x="1911" y="1006"/>
                  </a:lnTo>
                  <a:lnTo>
                    <a:pt x="1922" y="995"/>
                  </a:lnTo>
                  <a:lnTo>
                    <a:pt x="1926" y="995"/>
                  </a:lnTo>
                  <a:lnTo>
                    <a:pt x="1935" y="998"/>
                  </a:lnTo>
                  <a:lnTo>
                    <a:pt x="1937" y="998"/>
                  </a:lnTo>
                  <a:lnTo>
                    <a:pt x="1952" y="984"/>
                  </a:lnTo>
                  <a:lnTo>
                    <a:pt x="1963" y="969"/>
                  </a:lnTo>
                  <a:lnTo>
                    <a:pt x="1975" y="947"/>
                  </a:lnTo>
                  <a:lnTo>
                    <a:pt x="1981" y="929"/>
                  </a:lnTo>
                  <a:lnTo>
                    <a:pt x="1989" y="914"/>
                  </a:lnTo>
                  <a:lnTo>
                    <a:pt x="1997" y="902"/>
                  </a:lnTo>
                  <a:lnTo>
                    <a:pt x="2013" y="889"/>
                  </a:lnTo>
                  <a:lnTo>
                    <a:pt x="2018" y="881"/>
                  </a:lnTo>
                  <a:lnTo>
                    <a:pt x="2028" y="871"/>
                  </a:lnTo>
                  <a:lnTo>
                    <a:pt x="2049" y="860"/>
                  </a:lnTo>
                  <a:lnTo>
                    <a:pt x="2055" y="853"/>
                  </a:lnTo>
                  <a:lnTo>
                    <a:pt x="2063" y="840"/>
                  </a:lnTo>
                  <a:lnTo>
                    <a:pt x="2076" y="824"/>
                  </a:lnTo>
                  <a:lnTo>
                    <a:pt x="2094" y="805"/>
                  </a:lnTo>
                  <a:lnTo>
                    <a:pt x="2111" y="779"/>
                  </a:lnTo>
                  <a:lnTo>
                    <a:pt x="2115" y="776"/>
                  </a:lnTo>
                  <a:lnTo>
                    <a:pt x="2120" y="767"/>
                  </a:lnTo>
                  <a:lnTo>
                    <a:pt x="2120" y="767"/>
                  </a:lnTo>
                  <a:lnTo>
                    <a:pt x="2130" y="724"/>
                  </a:lnTo>
                  <a:lnTo>
                    <a:pt x="2132" y="709"/>
                  </a:lnTo>
                  <a:lnTo>
                    <a:pt x="2135" y="673"/>
                  </a:lnTo>
                  <a:lnTo>
                    <a:pt x="2135" y="650"/>
                  </a:lnTo>
                  <a:lnTo>
                    <a:pt x="2126" y="629"/>
                  </a:lnTo>
                  <a:lnTo>
                    <a:pt x="2120" y="597"/>
                  </a:lnTo>
                  <a:lnTo>
                    <a:pt x="2111" y="582"/>
                  </a:lnTo>
                  <a:lnTo>
                    <a:pt x="2102" y="570"/>
                  </a:lnTo>
                  <a:lnTo>
                    <a:pt x="2093" y="565"/>
                  </a:lnTo>
                  <a:lnTo>
                    <a:pt x="2046" y="565"/>
                  </a:lnTo>
                  <a:lnTo>
                    <a:pt x="2040" y="565"/>
                  </a:lnTo>
                  <a:lnTo>
                    <a:pt x="2034" y="564"/>
                  </a:lnTo>
                  <a:lnTo>
                    <a:pt x="2030" y="560"/>
                  </a:lnTo>
                  <a:lnTo>
                    <a:pt x="2022" y="558"/>
                  </a:lnTo>
                  <a:lnTo>
                    <a:pt x="2014" y="558"/>
                  </a:lnTo>
                  <a:lnTo>
                    <a:pt x="2009" y="550"/>
                  </a:lnTo>
                  <a:lnTo>
                    <a:pt x="2000" y="542"/>
                  </a:lnTo>
                  <a:lnTo>
                    <a:pt x="1993" y="538"/>
                  </a:lnTo>
                  <a:lnTo>
                    <a:pt x="1985" y="534"/>
                  </a:lnTo>
                  <a:lnTo>
                    <a:pt x="1971" y="526"/>
                  </a:lnTo>
                  <a:lnTo>
                    <a:pt x="1942" y="496"/>
                  </a:lnTo>
                  <a:lnTo>
                    <a:pt x="1930" y="485"/>
                  </a:lnTo>
                  <a:lnTo>
                    <a:pt x="1915" y="474"/>
                  </a:lnTo>
                  <a:lnTo>
                    <a:pt x="1896" y="463"/>
                  </a:lnTo>
                  <a:lnTo>
                    <a:pt x="1883" y="455"/>
                  </a:lnTo>
                  <a:lnTo>
                    <a:pt x="1872" y="448"/>
                  </a:lnTo>
                  <a:lnTo>
                    <a:pt x="1860" y="445"/>
                  </a:lnTo>
                  <a:lnTo>
                    <a:pt x="1808" y="444"/>
                  </a:lnTo>
                  <a:lnTo>
                    <a:pt x="1799" y="445"/>
                  </a:lnTo>
                  <a:lnTo>
                    <a:pt x="1790" y="445"/>
                  </a:lnTo>
                  <a:lnTo>
                    <a:pt x="1760" y="444"/>
                  </a:lnTo>
                  <a:lnTo>
                    <a:pt x="1751" y="442"/>
                  </a:lnTo>
                  <a:lnTo>
                    <a:pt x="1731" y="437"/>
                  </a:lnTo>
                  <a:lnTo>
                    <a:pt x="1678" y="420"/>
                  </a:lnTo>
                  <a:lnTo>
                    <a:pt x="1668" y="420"/>
                  </a:lnTo>
                  <a:lnTo>
                    <a:pt x="1665" y="420"/>
                  </a:lnTo>
                  <a:lnTo>
                    <a:pt x="1659" y="413"/>
                  </a:lnTo>
                  <a:lnTo>
                    <a:pt x="1652" y="417"/>
                  </a:lnTo>
                  <a:lnTo>
                    <a:pt x="1645" y="423"/>
                  </a:lnTo>
                  <a:lnTo>
                    <a:pt x="1636" y="426"/>
                  </a:lnTo>
                  <a:lnTo>
                    <a:pt x="1620" y="433"/>
                  </a:lnTo>
                  <a:lnTo>
                    <a:pt x="1611" y="434"/>
                  </a:lnTo>
                  <a:lnTo>
                    <a:pt x="1610" y="428"/>
                  </a:lnTo>
                  <a:lnTo>
                    <a:pt x="1613" y="421"/>
                  </a:lnTo>
                  <a:lnTo>
                    <a:pt x="1619" y="415"/>
                  </a:lnTo>
                  <a:lnTo>
                    <a:pt x="1619" y="410"/>
                  </a:lnTo>
                  <a:lnTo>
                    <a:pt x="1616" y="405"/>
                  </a:lnTo>
                  <a:lnTo>
                    <a:pt x="1611" y="403"/>
                  </a:lnTo>
                  <a:lnTo>
                    <a:pt x="1609" y="403"/>
                  </a:lnTo>
                  <a:lnTo>
                    <a:pt x="1605" y="404"/>
                  </a:lnTo>
                  <a:lnTo>
                    <a:pt x="1602" y="404"/>
                  </a:lnTo>
                  <a:lnTo>
                    <a:pt x="1600" y="403"/>
                  </a:lnTo>
                  <a:lnTo>
                    <a:pt x="1600" y="399"/>
                  </a:lnTo>
                  <a:lnTo>
                    <a:pt x="1604" y="397"/>
                  </a:lnTo>
                  <a:lnTo>
                    <a:pt x="1605" y="387"/>
                  </a:lnTo>
                  <a:lnTo>
                    <a:pt x="1598" y="375"/>
                  </a:lnTo>
                  <a:lnTo>
                    <a:pt x="1587" y="366"/>
                  </a:lnTo>
                  <a:lnTo>
                    <a:pt x="1582" y="367"/>
                  </a:lnTo>
                  <a:lnTo>
                    <a:pt x="1576" y="370"/>
                  </a:lnTo>
                  <a:lnTo>
                    <a:pt x="1570" y="375"/>
                  </a:lnTo>
                  <a:lnTo>
                    <a:pt x="1564" y="378"/>
                  </a:lnTo>
                  <a:lnTo>
                    <a:pt x="1564" y="369"/>
                  </a:lnTo>
                  <a:lnTo>
                    <a:pt x="1561" y="364"/>
                  </a:lnTo>
                  <a:lnTo>
                    <a:pt x="1555" y="355"/>
                  </a:lnTo>
                  <a:lnTo>
                    <a:pt x="1543" y="353"/>
                  </a:lnTo>
                  <a:lnTo>
                    <a:pt x="1533" y="347"/>
                  </a:lnTo>
                  <a:lnTo>
                    <a:pt x="1522" y="345"/>
                  </a:lnTo>
                  <a:lnTo>
                    <a:pt x="1517" y="340"/>
                  </a:lnTo>
                  <a:lnTo>
                    <a:pt x="1502" y="340"/>
                  </a:lnTo>
                  <a:lnTo>
                    <a:pt x="1497" y="339"/>
                  </a:lnTo>
                  <a:lnTo>
                    <a:pt x="1465" y="322"/>
                  </a:lnTo>
                  <a:lnTo>
                    <a:pt x="1454" y="318"/>
                  </a:lnTo>
                  <a:lnTo>
                    <a:pt x="1425" y="320"/>
                  </a:lnTo>
                  <a:lnTo>
                    <a:pt x="1416" y="324"/>
                  </a:lnTo>
                  <a:lnTo>
                    <a:pt x="1409" y="339"/>
                  </a:lnTo>
                  <a:lnTo>
                    <a:pt x="1403" y="342"/>
                  </a:lnTo>
                  <a:lnTo>
                    <a:pt x="1399" y="350"/>
                  </a:lnTo>
                  <a:lnTo>
                    <a:pt x="1396" y="359"/>
                  </a:lnTo>
                  <a:lnTo>
                    <a:pt x="1392" y="366"/>
                  </a:lnTo>
                  <a:lnTo>
                    <a:pt x="1383" y="366"/>
                  </a:lnTo>
                  <a:lnTo>
                    <a:pt x="1374" y="370"/>
                  </a:lnTo>
                  <a:lnTo>
                    <a:pt x="1371" y="371"/>
                  </a:lnTo>
                  <a:lnTo>
                    <a:pt x="1365" y="376"/>
                  </a:lnTo>
                  <a:lnTo>
                    <a:pt x="1358" y="396"/>
                  </a:lnTo>
                  <a:lnTo>
                    <a:pt x="1355" y="403"/>
                  </a:lnTo>
                  <a:lnTo>
                    <a:pt x="1352" y="404"/>
                  </a:lnTo>
                  <a:lnTo>
                    <a:pt x="1351" y="408"/>
                  </a:lnTo>
                  <a:lnTo>
                    <a:pt x="1349" y="418"/>
                  </a:lnTo>
                  <a:lnTo>
                    <a:pt x="1344" y="419"/>
                  </a:lnTo>
                  <a:lnTo>
                    <a:pt x="1344" y="419"/>
                  </a:lnTo>
                  <a:lnTo>
                    <a:pt x="1341" y="412"/>
                  </a:lnTo>
                  <a:lnTo>
                    <a:pt x="1341" y="401"/>
                  </a:lnTo>
                  <a:lnTo>
                    <a:pt x="1345" y="386"/>
                  </a:lnTo>
                  <a:lnTo>
                    <a:pt x="1342" y="386"/>
                  </a:lnTo>
                  <a:lnTo>
                    <a:pt x="1334" y="386"/>
                  </a:lnTo>
                  <a:lnTo>
                    <a:pt x="1326" y="388"/>
                  </a:lnTo>
                  <a:lnTo>
                    <a:pt x="1319" y="387"/>
                  </a:lnTo>
                  <a:lnTo>
                    <a:pt x="1296" y="388"/>
                  </a:lnTo>
                  <a:lnTo>
                    <a:pt x="1287" y="387"/>
                  </a:lnTo>
                  <a:lnTo>
                    <a:pt x="1286" y="388"/>
                  </a:lnTo>
                  <a:lnTo>
                    <a:pt x="1280" y="388"/>
                  </a:lnTo>
                  <a:lnTo>
                    <a:pt x="1277" y="387"/>
                  </a:lnTo>
                  <a:lnTo>
                    <a:pt x="1271" y="387"/>
                  </a:lnTo>
                  <a:lnTo>
                    <a:pt x="1256" y="392"/>
                  </a:lnTo>
                  <a:lnTo>
                    <a:pt x="1250" y="392"/>
                  </a:lnTo>
                  <a:lnTo>
                    <a:pt x="1238" y="387"/>
                  </a:lnTo>
                  <a:lnTo>
                    <a:pt x="1234" y="387"/>
                  </a:lnTo>
                  <a:lnTo>
                    <a:pt x="1232" y="388"/>
                  </a:lnTo>
                  <a:lnTo>
                    <a:pt x="1229" y="397"/>
                  </a:lnTo>
                  <a:lnTo>
                    <a:pt x="1228" y="399"/>
                  </a:lnTo>
                  <a:lnTo>
                    <a:pt x="1226" y="397"/>
                  </a:lnTo>
                  <a:lnTo>
                    <a:pt x="1224" y="390"/>
                  </a:lnTo>
                  <a:lnTo>
                    <a:pt x="1226" y="387"/>
                  </a:lnTo>
                  <a:lnTo>
                    <a:pt x="1232" y="381"/>
                  </a:lnTo>
                  <a:lnTo>
                    <a:pt x="1238" y="381"/>
                  </a:lnTo>
                  <a:lnTo>
                    <a:pt x="1247" y="385"/>
                  </a:lnTo>
                  <a:lnTo>
                    <a:pt x="1259" y="386"/>
                  </a:lnTo>
                  <a:lnTo>
                    <a:pt x="1269" y="382"/>
                  </a:lnTo>
                  <a:lnTo>
                    <a:pt x="1271" y="380"/>
                  </a:lnTo>
                  <a:lnTo>
                    <a:pt x="1272" y="377"/>
                  </a:lnTo>
                  <a:lnTo>
                    <a:pt x="1272" y="355"/>
                  </a:lnTo>
                  <a:lnTo>
                    <a:pt x="1271" y="353"/>
                  </a:lnTo>
                  <a:lnTo>
                    <a:pt x="1265" y="353"/>
                  </a:lnTo>
                  <a:lnTo>
                    <a:pt x="1264" y="349"/>
                  </a:lnTo>
                  <a:lnTo>
                    <a:pt x="1258" y="345"/>
                  </a:lnTo>
                  <a:lnTo>
                    <a:pt x="1256" y="344"/>
                  </a:lnTo>
                  <a:lnTo>
                    <a:pt x="1256" y="340"/>
                  </a:lnTo>
                  <a:lnTo>
                    <a:pt x="1261" y="339"/>
                  </a:lnTo>
                  <a:lnTo>
                    <a:pt x="1266" y="334"/>
                  </a:lnTo>
                  <a:lnTo>
                    <a:pt x="1267" y="329"/>
                  </a:lnTo>
                  <a:lnTo>
                    <a:pt x="1261" y="329"/>
                  </a:lnTo>
                  <a:lnTo>
                    <a:pt x="1258" y="332"/>
                  </a:lnTo>
                  <a:lnTo>
                    <a:pt x="1254" y="332"/>
                  </a:lnTo>
                  <a:lnTo>
                    <a:pt x="1249" y="340"/>
                  </a:lnTo>
                  <a:lnTo>
                    <a:pt x="1247" y="348"/>
                  </a:lnTo>
                  <a:lnTo>
                    <a:pt x="1236" y="348"/>
                  </a:lnTo>
                  <a:lnTo>
                    <a:pt x="1234" y="345"/>
                  </a:lnTo>
                  <a:lnTo>
                    <a:pt x="1234" y="343"/>
                  </a:lnTo>
                  <a:lnTo>
                    <a:pt x="1234" y="327"/>
                  </a:lnTo>
                  <a:lnTo>
                    <a:pt x="1231" y="317"/>
                  </a:lnTo>
                  <a:lnTo>
                    <a:pt x="1231" y="308"/>
                  </a:lnTo>
                  <a:lnTo>
                    <a:pt x="1232" y="306"/>
                  </a:lnTo>
                  <a:lnTo>
                    <a:pt x="1238" y="299"/>
                  </a:lnTo>
                  <a:lnTo>
                    <a:pt x="1243" y="292"/>
                  </a:lnTo>
                  <a:lnTo>
                    <a:pt x="1253" y="281"/>
                  </a:lnTo>
                  <a:lnTo>
                    <a:pt x="1266" y="267"/>
                  </a:lnTo>
                  <a:lnTo>
                    <a:pt x="1283" y="254"/>
                  </a:lnTo>
                  <a:lnTo>
                    <a:pt x="1291" y="242"/>
                  </a:lnTo>
                  <a:lnTo>
                    <a:pt x="1297" y="238"/>
                  </a:lnTo>
                  <a:lnTo>
                    <a:pt x="1303" y="232"/>
                  </a:lnTo>
                  <a:lnTo>
                    <a:pt x="1306" y="222"/>
                  </a:lnTo>
                  <a:lnTo>
                    <a:pt x="1306" y="218"/>
                  </a:lnTo>
                  <a:lnTo>
                    <a:pt x="1312" y="199"/>
                  </a:lnTo>
                  <a:lnTo>
                    <a:pt x="1312" y="195"/>
                  </a:lnTo>
                  <a:lnTo>
                    <a:pt x="1308" y="192"/>
                  </a:lnTo>
                  <a:lnTo>
                    <a:pt x="1301" y="192"/>
                  </a:lnTo>
                  <a:lnTo>
                    <a:pt x="1285" y="187"/>
                  </a:lnTo>
                  <a:lnTo>
                    <a:pt x="1279" y="175"/>
                  </a:lnTo>
                  <a:lnTo>
                    <a:pt x="1272" y="152"/>
                  </a:lnTo>
                  <a:lnTo>
                    <a:pt x="1271" y="150"/>
                  </a:lnTo>
                  <a:lnTo>
                    <a:pt x="1269" y="138"/>
                  </a:lnTo>
                  <a:lnTo>
                    <a:pt x="1264" y="129"/>
                  </a:lnTo>
                  <a:lnTo>
                    <a:pt x="1260" y="116"/>
                  </a:lnTo>
                  <a:lnTo>
                    <a:pt x="1256" y="105"/>
                  </a:lnTo>
                  <a:lnTo>
                    <a:pt x="1253" y="91"/>
                  </a:lnTo>
                  <a:lnTo>
                    <a:pt x="1253" y="80"/>
                  </a:lnTo>
                  <a:lnTo>
                    <a:pt x="1247" y="69"/>
                  </a:lnTo>
                  <a:lnTo>
                    <a:pt x="1237" y="57"/>
                  </a:lnTo>
                  <a:lnTo>
                    <a:pt x="1232" y="53"/>
                  </a:lnTo>
                  <a:lnTo>
                    <a:pt x="1229" y="54"/>
                  </a:lnTo>
                  <a:lnTo>
                    <a:pt x="1227" y="62"/>
                  </a:lnTo>
                  <a:lnTo>
                    <a:pt x="1222" y="63"/>
                  </a:lnTo>
                  <a:lnTo>
                    <a:pt x="1209" y="76"/>
                  </a:lnTo>
                  <a:lnTo>
                    <a:pt x="1206" y="84"/>
                  </a:lnTo>
                  <a:lnTo>
                    <a:pt x="1193" y="102"/>
                  </a:lnTo>
                  <a:lnTo>
                    <a:pt x="1183" y="114"/>
                  </a:lnTo>
                  <a:lnTo>
                    <a:pt x="1179" y="121"/>
                  </a:lnTo>
                  <a:lnTo>
                    <a:pt x="1170" y="143"/>
                  </a:lnTo>
                  <a:lnTo>
                    <a:pt x="1143" y="167"/>
                  </a:lnTo>
                  <a:lnTo>
                    <a:pt x="1141" y="170"/>
                  </a:lnTo>
                  <a:lnTo>
                    <a:pt x="1136" y="172"/>
                  </a:lnTo>
                  <a:lnTo>
                    <a:pt x="1126" y="172"/>
                  </a:lnTo>
                  <a:lnTo>
                    <a:pt x="1119" y="168"/>
                  </a:lnTo>
                  <a:lnTo>
                    <a:pt x="1113" y="168"/>
                  </a:lnTo>
                  <a:lnTo>
                    <a:pt x="1109" y="170"/>
                  </a:lnTo>
                  <a:lnTo>
                    <a:pt x="1093" y="177"/>
                  </a:lnTo>
                  <a:lnTo>
                    <a:pt x="1087" y="177"/>
                  </a:lnTo>
                  <a:lnTo>
                    <a:pt x="1084" y="176"/>
                  </a:lnTo>
                  <a:lnTo>
                    <a:pt x="1075" y="170"/>
                  </a:lnTo>
                  <a:lnTo>
                    <a:pt x="1065" y="159"/>
                  </a:lnTo>
                  <a:lnTo>
                    <a:pt x="1059" y="157"/>
                  </a:lnTo>
                  <a:lnTo>
                    <a:pt x="1055" y="155"/>
                  </a:lnTo>
                  <a:lnTo>
                    <a:pt x="1034" y="149"/>
                  </a:lnTo>
                  <a:lnTo>
                    <a:pt x="1012" y="155"/>
                  </a:lnTo>
                  <a:lnTo>
                    <a:pt x="1008" y="155"/>
                  </a:lnTo>
                  <a:lnTo>
                    <a:pt x="998" y="152"/>
                  </a:lnTo>
                  <a:lnTo>
                    <a:pt x="991" y="152"/>
                  </a:lnTo>
                  <a:lnTo>
                    <a:pt x="985" y="155"/>
                  </a:lnTo>
                  <a:lnTo>
                    <a:pt x="986" y="179"/>
                  </a:lnTo>
                  <a:lnTo>
                    <a:pt x="982" y="183"/>
                  </a:lnTo>
                  <a:lnTo>
                    <a:pt x="965" y="183"/>
                  </a:lnTo>
                  <a:lnTo>
                    <a:pt x="953" y="178"/>
                  </a:lnTo>
                  <a:lnTo>
                    <a:pt x="942" y="179"/>
                  </a:lnTo>
                  <a:lnTo>
                    <a:pt x="928" y="181"/>
                  </a:lnTo>
                  <a:lnTo>
                    <a:pt x="922" y="178"/>
                  </a:lnTo>
                  <a:lnTo>
                    <a:pt x="921" y="177"/>
                  </a:lnTo>
                  <a:lnTo>
                    <a:pt x="917" y="176"/>
                  </a:lnTo>
                  <a:lnTo>
                    <a:pt x="912" y="176"/>
                  </a:lnTo>
                  <a:lnTo>
                    <a:pt x="901" y="182"/>
                  </a:lnTo>
                  <a:lnTo>
                    <a:pt x="893" y="192"/>
                  </a:lnTo>
                  <a:lnTo>
                    <a:pt x="879" y="192"/>
                  </a:lnTo>
                  <a:lnTo>
                    <a:pt x="871" y="195"/>
                  </a:lnTo>
                  <a:lnTo>
                    <a:pt x="866" y="200"/>
                  </a:lnTo>
                  <a:lnTo>
                    <a:pt x="855" y="200"/>
                  </a:lnTo>
                  <a:lnTo>
                    <a:pt x="846" y="203"/>
                  </a:lnTo>
                  <a:lnTo>
                    <a:pt x="840" y="213"/>
                  </a:lnTo>
                  <a:lnTo>
                    <a:pt x="835" y="215"/>
                  </a:lnTo>
                  <a:lnTo>
                    <a:pt x="822" y="215"/>
                  </a:lnTo>
                  <a:lnTo>
                    <a:pt x="812" y="213"/>
                  </a:lnTo>
                  <a:lnTo>
                    <a:pt x="796" y="203"/>
                  </a:lnTo>
                  <a:lnTo>
                    <a:pt x="790" y="198"/>
                  </a:lnTo>
                  <a:lnTo>
                    <a:pt x="786" y="192"/>
                  </a:lnTo>
                  <a:lnTo>
                    <a:pt x="783" y="191"/>
                  </a:lnTo>
                  <a:lnTo>
                    <a:pt x="779" y="186"/>
                  </a:lnTo>
                  <a:lnTo>
                    <a:pt x="777" y="183"/>
                  </a:lnTo>
                  <a:lnTo>
                    <a:pt x="779" y="170"/>
                  </a:lnTo>
                  <a:lnTo>
                    <a:pt x="777" y="161"/>
                  </a:lnTo>
                  <a:lnTo>
                    <a:pt x="766" y="151"/>
                  </a:lnTo>
                  <a:lnTo>
                    <a:pt x="765" y="148"/>
                  </a:lnTo>
                  <a:lnTo>
                    <a:pt x="765" y="117"/>
                  </a:lnTo>
                  <a:lnTo>
                    <a:pt x="771" y="103"/>
                  </a:lnTo>
                  <a:lnTo>
                    <a:pt x="774" y="96"/>
                  </a:lnTo>
                  <a:lnTo>
                    <a:pt x="774" y="86"/>
                  </a:lnTo>
                  <a:lnTo>
                    <a:pt x="783" y="73"/>
                  </a:lnTo>
                  <a:lnTo>
                    <a:pt x="785" y="70"/>
                  </a:lnTo>
                  <a:lnTo>
                    <a:pt x="783" y="63"/>
                  </a:lnTo>
                  <a:lnTo>
                    <a:pt x="779" y="57"/>
                  </a:lnTo>
                  <a:lnTo>
                    <a:pt x="779" y="42"/>
                  </a:lnTo>
                  <a:lnTo>
                    <a:pt x="767" y="38"/>
                  </a:lnTo>
                  <a:lnTo>
                    <a:pt x="765" y="37"/>
                  </a:lnTo>
                  <a:lnTo>
                    <a:pt x="756" y="36"/>
                  </a:lnTo>
                  <a:lnTo>
                    <a:pt x="760" y="22"/>
                  </a:lnTo>
                  <a:lnTo>
                    <a:pt x="760" y="15"/>
                  </a:lnTo>
                  <a:lnTo>
                    <a:pt x="760" y="9"/>
                  </a:lnTo>
                  <a:lnTo>
                    <a:pt x="755" y="0"/>
                  </a:lnTo>
                  <a:lnTo>
                    <a:pt x="747" y="0"/>
                  </a:lnTo>
                  <a:lnTo>
                    <a:pt x="734" y="4"/>
                  </a:lnTo>
                  <a:lnTo>
                    <a:pt x="725" y="3"/>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19" name="Freeform 250"/>
            <p:cNvSpPr>
              <a:spLocks noChangeAspect="1"/>
            </p:cNvSpPr>
            <p:nvPr/>
          </p:nvSpPr>
          <p:spPr bwMode="gray">
            <a:xfrm>
              <a:off x="1929829" y="2927066"/>
              <a:ext cx="155574" cy="212246"/>
            </a:xfrm>
            <a:custGeom>
              <a:avLst/>
              <a:gdLst/>
              <a:ahLst/>
              <a:cxnLst>
                <a:cxn ang="0">
                  <a:pos x="404" y="0"/>
                </a:cxn>
                <a:cxn ang="0">
                  <a:pos x="380" y="12"/>
                </a:cxn>
                <a:cxn ang="0">
                  <a:pos x="314" y="58"/>
                </a:cxn>
                <a:cxn ang="0">
                  <a:pos x="260" y="65"/>
                </a:cxn>
                <a:cxn ang="0">
                  <a:pos x="244" y="82"/>
                </a:cxn>
                <a:cxn ang="0">
                  <a:pos x="187" y="102"/>
                </a:cxn>
                <a:cxn ang="0">
                  <a:pos x="158" y="170"/>
                </a:cxn>
                <a:cxn ang="0">
                  <a:pos x="115" y="213"/>
                </a:cxn>
                <a:cxn ang="0">
                  <a:pos x="113" y="242"/>
                </a:cxn>
                <a:cxn ang="0">
                  <a:pos x="88" y="226"/>
                </a:cxn>
                <a:cxn ang="0">
                  <a:pos x="91" y="251"/>
                </a:cxn>
                <a:cxn ang="0">
                  <a:pos x="60" y="278"/>
                </a:cxn>
                <a:cxn ang="0">
                  <a:pos x="81" y="320"/>
                </a:cxn>
                <a:cxn ang="0">
                  <a:pos x="83" y="380"/>
                </a:cxn>
                <a:cxn ang="0">
                  <a:pos x="83" y="462"/>
                </a:cxn>
                <a:cxn ang="0">
                  <a:pos x="111" y="472"/>
                </a:cxn>
                <a:cxn ang="0">
                  <a:pos x="71" y="533"/>
                </a:cxn>
                <a:cxn ang="0">
                  <a:pos x="20" y="560"/>
                </a:cxn>
                <a:cxn ang="0">
                  <a:pos x="0" y="596"/>
                </a:cxn>
                <a:cxn ang="0">
                  <a:pos x="44" y="629"/>
                </a:cxn>
                <a:cxn ang="0">
                  <a:pos x="106" y="673"/>
                </a:cxn>
                <a:cxn ang="0">
                  <a:pos x="156" y="665"/>
                </a:cxn>
                <a:cxn ang="0">
                  <a:pos x="201" y="687"/>
                </a:cxn>
                <a:cxn ang="0">
                  <a:pos x="238" y="708"/>
                </a:cxn>
                <a:cxn ang="0">
                  <a:pos x="273" y="743"/>
                </a:cxn>
                <a:cxn ang="0">
                  <a:pos x="297" y="776"/>
                </a:cxn>
                <a:cxn ang="0">
                  <a:pos x="319" y="811"/>
                </a:cxn>
                <a:cxn ang="0">
                  <a:pos x="365" y="821"/>
                </a:cxn>
                <a:cxn ang="0">
                  <a:pos x="389" y="807"/>
                </a:cxn>
                <a:cxn ang="0">
                  <a:pos x="435" y="807"/>
                </a:cxn>
                <a:cxn ang="0">
                  <a:pos x="488" y="842"/>
                </a:cxn>
                <a:cxn ang="0">
                  <a:pos x="459" y="892"/>
                </a:cxn>
                <a:cxn ang="0">
                  <a:pos x="494" y="909"/>
                </a:cxn>
                <a:cxn ang="0">
                  <a:pos x="504" y="858"/>
                </a:cxn>
                <a:cxn ang="0">
                  <a:pos x="524" y="752"/>
                </a:cxn>
                <a:cxn ang="0">
                  <a:pos x="489" y="655"/>
                </a:cxn>
                <a:cxn ang="0">
                  <a:pos x="532" y="652"/>
                </a:cxn>
                <a:cxn ang="0">
                  <a:pos x="518" y="627"/>
                </a:cxn>
                <a:cxn ang="0">
                  <a:pos x="501" y="620"/>
                </a:cxn>
                <a:cxn ang="0">
                  <a:pos x="591" y="575"/>
                </a:cxn>
                <a:cxn ang="0">
                  <a:pos x="633" y="574"/>
                </a:cxn>
                <a:cxn ang="0">
                  <a:pos x="658" y="603"/>
                </a:cxn>
                <a:cxn ang="0">
                  <a:pos x="626" y="516"/>
                </a:cxn>
                <a:cxn ang="0">
                  <a:pos x="640" y="493"/>
                </a:cxn>
                <a:cxn ang="0">
                  <a:pos x="615" y="453"/>
                </a:cxn>
                <a:cxn ang="0">
                  <a:pos x="615" y="403"/>
                </a:cxn>
                <a:cxn ang="0">
                  <a:pos x="633" y="353"/>
                </a:cxn>
                <a:cxn ang="0">
                  <a:pos x="583" y="353"/>
                </a:cxn>
                <a:cxn ang="0">
                  <a:pos x="544" y="348"/>
                </a:cxn>
                <a:cxn ang="0">
                  <a:pos x="494" y="307"/>
                </a:cxn>
                <a:cxn ang="0">
                  <a:pos x="443" y="294"/>
                </a:cxn>
                <a:cxn ang="0">
                  <a:pos x="376" y="283"/>
                </a:cxn>
                <a:cxn ang="0">
                  <a:pos x="353" y="223"/>
                </a:cxn>
                <a:cxn ang="0">
                  <a:pos x="334" y="180"/>
                </a:cxn>
                <a:cxn ang="0">
                  <a:pos x="375" y="62"/>
                </a:cxn>
              </a:cxnLst>
              <a:rect l="0" t="0" r="r" b="b"/>
              <a:pathLst>
                <a:path w="663" h="909">
                  <a:moveTo>
                    <a:pt x="419" y="33"/>
                  </a:moveTo>
                  <a:lnTo>
                    <a:pt x="424" y="28"/>
                  </a:lnTo>
                  <a:lnTo>
                    <a:pt x="429" y="21"/>
                  </a:lnTo>
                  <a:lnTo>
                    <a:pt x="427" y="12"/>
                  </a:lnTo>
                  <a:lnTo>
                    <a:pt x="418" y="6"/>
                  </a:lnTo>
                  <a:lnTo>
                    <a:pt x="404" y="0"/>
                  </a:lnTo>
                  <a:lnTo>
                    <a:pt x="396" y="5"/>
                  </a:lnTo>
                  <a:lnTo>
                    <a:pt x="393" y="5"/>
                  </a:lnTo>
                  <a:lnTo>
                    <a:pt x="391" y="5"/>
                  </a:lnTo>
                  <a:lnTo>
                    <a:pt x="391" y="14"/>
                  </a:lnTo>
                  <a:lnTo>
                    <a:pt x="386" y="14"/>
                  </a:lnTo>
                  <a:lnTo>
                    <a:pt x="380" y="12"/>
                  </a:lnTo>
                  <a:lnTo>
                    <a:pt x="378" y="16"/>
                  </a:lnTo>
                  <a:lnTo>
                    <a:pt x="377" y="24"/>
                  </a:lnTo>
                  <a:lnTo>
                    <a:pt x="372" y="31"/>
                  </a:lnTo>
                  <a:lnTo>
                    <a:pt x="366" y="35"/>
                  </a:lnTo>
                  <a:lnTo>
                    <a:pt x="341" y="43"/>
                  </a:lnTo>
                  <a:lnTo>
                    <a:pt x="314" y="58"/>
                  </a:lnTo>
                  <a:lnTo>
                    <a:pt x="310" y="60"/>
                  </a:lnTo>
                  <a:lnTo>
                    <a:pt x="289" y="65"/>
                  </a:lnTo>
                  <a:lnTo>
                    <a:pt x="281" y="65"/>
                  </a:lnTo>
                  <a:lnTo>
                    <a:pt x="271" y="63"/>
                  </a:lnTo>
                  <a:lnTo>
                    <a:pt x="263" y="63"/>
                  </a:lnTo>
                  <a:lnTo>
                    <a:pt x="260" y="65"/>
                  </a:lnTo>
                  <a:lnTo>
                    <a:pt x="257" y="70"/>
                  </a:lnTo>
                  <a:lnTo>
                    <a:pt x="253" y="81"/>
                  </a:lnTo>
                  <a:lnTo>
                    <a:pt x="249" y="90"/>
                  </a:lnTo>
                  <a:lnTo>
                    <a:pt x="247" y="91"/>
                  </a:lnTo>
                  <a:lnTo>
                    <a:pt x="244" y="91"/>
                  </a:lnTo>
                  <a:lnTo>
                    <a:pt x="244" y="82"/>
                  </a:lnTo>
                  <a:lnTo>
                    <a:pt x="242" y="80"/>
                  </a:lnTo>
                  <a:lnTo>
                    <a:pt x="231" y="80"/>
                  </a:lnTo>
                  <a:lnTo>
                    <a:pt x="220" y="80"/>
                  </a:lnTo>
                  <a:lnTo>
                    <a:pt x="216" y="80"/>
                  </a:lnTo>
                  <a:lnTo>
                    <a:pt x="194" y="96"/>
                  </a:lnTo>
                  <a:lnTo>
                    <a:pt x="187" y="102"/>
                  </a:lnTo>
                  <a:lnTo>
                    <a:pt x="185" y="107"/>
                  </a:lnTo>
                  <a:lnTo>
                    <a:pt x="183" y="128"/>
                  </a:lnTo>
                  <a:lnTo>
                    <a:pt x="181" y="144"/>
                  </a:lnTo>
                  <a:lnTo>
                    <a:pt x="179" y="160"/>
                  </a:lnTo>
                  <a:lnTo>
                    <a:pt x="173" y="166"/>
                  </a:lnTo>
                  <a:lnTo>
                    <a:pt x="158" y="170"/>
                  </a:lnTo>
                  <a:lnTo>
                    <a:pt x="155" y="173"/>
                  </a:lnTo>
                  <a:lnTo>
                    <a:pt x="146" y="188"/>
                  </a:lnTo>
                  <a:lnTo>
                    <a:pt x="142" y="192"/>
                  </a:lnTo>
                  <a:lnTo>
                    <a:pt x="135" y="198"/>
                  </a:lnTo>
                  <a:lnTo>
                    <a:pt x="117" y="209"/>
                  </a:lnTo>
                  <a:lnTo>
                    <a:pt x="115" y="213"/>
                  </a:lnTo>
                  <a:lnTo>
                    <a:pt x="117" y="216"/>
                  </a:lnTo>
                  <a:lnTo>
                    <a:pt x="118" y="219"/>
                  </a:lnTo>
                  <a:lnTo>
                    <a:pt x="122" y="238"/>
                  </a:lnTo>
                  <a:lnTo>
                    <a:pt x="119" y="245"/>
                  </a:lnTo>
                  <a:lnTo>
                    <a:pt x="118" y="246"/>
                  </a:lnTo>
                  <a:lnTo>
                    <a:pt x="113" y="242"/>
                  </a:lnTo>
                  <a:lnTo>
                    <a:pt x="103" y="229"/>
                  </a:lnTo>
                  <a:lnTo>
                    <a:pt x="86" y="209"/>
                  </a:lnTo>
                  <a:lnTo>
                    <a:pt x="85" y="213"/>
                  </a:lnTo>
                  <a:lnTo>
                    <a:pt x="83" y="221"/>
                  </a:lnTo>
                  <a:lnTo>
                    <a:pt x="83" y="223"/>
                  </a:lnTo>
                  <a:lnTo>
                    <a:pt x="88" y="226"/>
                  </a:lnTo>
                  <a:lnTo>
                    <a:pt x="92" y="232"/>
                  </a:lnTo>
                  <a:lnTo>
                    <a:pt x="92" y="238"/>
                  </a:lnTo>
                  <a:lnTo>
                    <a:pt x="93" y="240"/>
                  </a:lnTo>
                  <a:lnTo>
                    <a:pt x="97" y="242"/>
                  </a:lnTo>
                  <a:lnTo>
                    <a:pt x="97" y="246"/>
                  </a:lnTo>
                  <a:lnTo>
                    <a:pt x="91" y="251"/>
                  </a:lnTo>
                  <a:lnTo>
                    <a:pt x="81" y="264"/>
                  </a:lnTo>
                  <a:lnTo>
                    <a:pt x="77" y="267"/>
                  </a:lnTo>
                  <a:lnTo>
                    <a:pt x="72" y="263"/>
                  </a:lnTo>
                  <a:lnTo>
                    <a:pt x="69" y="264"/>
                  </a:lnTo>
                  <a:lnTo>
                    <a:pt x="69" y="272"/>
                  </a:lnTo>
                  <a:lnTo>
                    <a:pt x="60" y="278"/>
                  </a:lnTo>
                  <a:lnTo>
                    <a:pt x="60" y="283"/>
                  </a:lnTo>
                  <a:lnTo>
                    <a:pt x="59" y="283"/>
                  </a:lnTo>
                  <a:lnTo>
                    <a:pt x="61" y="288"/>
                  </a:lnTo>
                  <a:lnTo>
                    <a:pt x="66" y="306"/>
                  </a:lnTo>
                  <a:lnTo>
                    <a:pt x="70" y="311"/>
                  </a:lnTo>
                  <a:lnTo>
                    <a:pt x="81" y="320"/>
                  </a:lnTo>
                  <a:lnTo>
                    <a:pt x="86" y="327"/>
                  </a:lnTo>
                  <a:lnTo>
                    <a:pt x="87" y="331"/>
                  </a:lnTo>
                  <a:lnTo>
                    <a:pt x="85" y="353"/>
                  </a:lnTo>
                  <a:lnTo>
                    <a:pt x="88" y="367"/>
                  </a:lnTo>
                  <a:lnTo>
                    <a:pt x="88" y="372"/>
                  </a:lnTo>
                  <a:lnTo>
                    <a:pt x="83" y="380"/>
                  </a:lnTo>
                  <a:lnTo>
                    <a:pt x="81" y="386"/>
                  </a:lnTo>
                  <a:lnTo>
                    <a:pt x="85" y="412"/>
                  </a:lnTo>
                  <a:lnTo>
                    <a:pt x="90" y="431"/>
                  </a:lnTo>
                  <a:lnTo>
                    <a:pt x="90" y="439"/>
                  </a:lnTo>
                  <a:lnTo>
                    <a:pt x="85" y="455"/>
                  </a:lnTo>
                  <a:lnTo>
                    <a:pt x="83" y="462"/>
                  </a:lnTo>
                  <a:lnTo>
                    <a:pt x="85" y="469"/>
                  </a:lnTo>
                  <a:lnTo>
                    <a:pt x="92" y="472"/>
                  </a:lnTo>
                  <a:lnTo>
                    <a:pt x="98" y="473"/>
                  </a:lnTo>
                  <a:lnTo>
                    <a:pt x="103" y="472"/>
                  </a:lnTo>
                  <a:lnTo>
                    <a:pt x="111" y="467"/>
                  </a:lnTo>
                  <a:lnTo>
                    <a:pt x="111" y="472"/>
                  </a:lnTo>
                  <a:lnTo>
                    <a:pt x="111" y="474"/>
                  </a:lnTo>
                  <a:lnTo>
                    <a:pt x="107" y="479"/>
                  </a:lnTo>
                  <a:lnTo>
                    <a:pt x="95" y="490"/>
                  </a:lnTo>
                  <a:lnTo>
                    <a:pt x="81" y="507"/>
                  </a:lnTo>
                  <a:lnTo>
                    <a:pt x="74" y="531"/>
                  </a:lnTo>
                  <a:lnTo>
                    <a:pt x="71" y="533"/>
                  </a:lnTo>
                  <a:lnTo>
                    <a:pt x="69" y="536"/>
                  </a:lnTo>
                  <a:lnTo>
                    <a:pt x="54" y="541"/>
                  </a:lnTo>
                  <a:lnTo>
                    <a:pt x="40" y="539"/>
                  </a:lnTo>
                  <a:lnTo>
                    <a:pt x="37" y="541"/>
                  </a:lnTo>
                  <a:lnTo>
                    <a:pt x="26" y="547"/>
                  </a:lnTo>
                  <a:lnTo>
                    <a:pt x="20" y="560"/>
                  </a:lnTo>
                  <a:lnTo>
                    <a:pt x="18" y="569"/>
                  </a:lnTo>
                  <a:lnTo>
                    <a:pt x="21" y="577"/>
                  </a:lnTo>
                  <a:lnTo>
                    <a:pt x="20" y="584"/>
                  </a:lnTo>
                  <a:lnTo>
                    <a:pt x="7" y="585"/>
                  </a:lnTo>
                  <a:lnTo>
                    <a:pt x="4" y="590"/>
                  </a:lnTo>
                  <a:lnTo>
                    <a:pt x="0" y="596"/>
                  </a:lnTo>
                  <a:lnTo>
                    <a:pt x="0" y="601"/>
                  </a:lnTo>
                  <a:lnTo>
                    <a:pt x="5" y="607"/>
                  </a:lnTo>
                  <a:lnTo>
                    <a:pt x="6" y="611"/>
                  </a:lnTo>
                  <a:lnTo>
                    <a:pt x="9" y="613"/>
                  </a:lnTo>
                  <a:lnTo>
                    <a:pt x="12" y="616"/>
                  </a:lnTo>
                  <a:lnTo>
                    <a:pt x="44" y="629"/>
                  </a:lnTo>
                  <a:lnTo>
                    <a:pt x="74" y="644"/>
                  </a:lnTo>
                  <a:lnTo>
                    <a:pt x="86" y="652"/>
                  </a:lnTo>
                  <a:lnTo>
                    <a:pt x="88" y="657"/>
                  </a:lnTo>
                  <a:lnTo>
                    <a:pt x="91" y="668"/>
                  </a:lnTo>
                  <a:lnTo>
                    <a:pt x="93" y="672"/>
                  </a:lnTo>
                  <a:lnTo>
                    <a:pt x="106" y="673"/>
                  </a:lnTo>
                  <a:lnTo>
                    <a:pt x="114" y="671"/>
                  </a:lnTo>
                  <a:lnTo>
                    <a:pt x="119" y="671"/>
                  </a:lnTo>
                  <a:lnTo>
                    <a:pt x="140" y="673"/>
                  </a:lnTo>
                  <a:lnTo>
                    <a:pt x="150" y="673"/>
                  </a:lnTo>
                  <a:lnTo>
                    <a:pt x="151" y="671"/>
                  </a:lnTo>
                  <a:lnTo>
                    <a:pt x="156" y="665"/>
                  </a:lnTo>
                  <a:lnTo>
                    <a:pt x="161" y="665"/>
                  </a:lnTo>
                  <a:lnTo>
                    <a:pt x="168" y="667"/>
                  </a:lnTo>
                  <a:lnTo>
                    <a:pt x="174" y="673"/>
                  </a:lnTo>
                  <a:lnTo>
                    <a:pt x="181" y="676"/>
                  </a:lnTo>
                  <a:lnTo>
                    <a:pt x="195" y="687"/>
                  </a:lnTo>
                  <a:lnTo>
                    <a:pt x="201" y="687"/>
                  </a:lnTo>
                  <a:lnTo>
                    <a:pt x="205" y="687"/>
                  </a:lnTo>
                  <a:lnTo>
                    <a:pt x="215" y="690"/>
                  </a:lnTo>
                  <a:lnTo>
                    <a:pt x="224" y="693"/>
                  </a:lnTo>
                  <a:lnTo>
                    <a:pt x="230" y="695"/>
                  </a:lnTo>
                  <a:lnTo>
                    <a:pt x="235" y="704"/>
                  </a:lnTo>
                  <a:lnTo>
                    <a:pt x="238" y="708"/>
                  </a:lnTo>
                  <a:lnTo>
                    <a:pt x="248" y="711"/>
                  </a:lnTo>
                  <a:lnTo>
                    <a:pt x="253" y="725"/>
                  </a:lnTo>
                  <a:lnTo>
                    <a:pt x="258" y="733"/>
                  </a:lnTo>
                  <a:lnTo>
                    <a:pt x="264" y="737"/>
                  </a:lnTo>
                  <a:lnTo>
                    <a:pt x="267" y="742"/>
                  </a:lnTo>
                  <a:lnTo>
                    <a:pt x="273" y="743"/>
                  </a:lnTo>
                  <a:lnTo>
                    <a:pt x="278" y="743"/>
                  </a:lnTo>
                  <a:lnTo>
                    <a:pt x="284" y="746"/>
                  </a:lnTo>
                  <a:lnTo>
                    <a:pt x="289" y="749"/>
                  </a:lnTo>
                  <a:lnTo>
                    <a:pt x="292" y="756"/>
                  </a:lnTo>
                  <a:lnTo>
                    <a:pt x="294" y="768"/>
                  </a:lnTo>
                  <a:lnTo>
                    <a:pt x="297" y="776"/>
                  </a:lnTo>
                  <a:lnTo>
                    <a:pt x="298" y="780"/>
                  </a:lnTo>
                  <a:lnTo>
                    <a:pt x="302" y="783"/>
                  </a:lnTo>
                  <a:lnTo>
                    <a:pt x="311" y="783"/>
                  </a:lnTo>
                  <a:lnTo>
                    <a:pt x="316" y="784"/>
                  </a:lnTo>
                  <a:lnTo>
                    <a:pt x="316" y="806"/>
                  </a:lnTo>
                  <a:lnTo>
                    <a:pt x="319" y="811"/>
                  </a:lnTo>
                  <a:lnTo>
                    <a:pt x="324" y="816"/>
                  </a:lnTo>
                  <a:lnTo>
                    <a:pt x="334" y="817"/>
                  </a:lnTo>
                  <a:lnTo>
                    <a:pt x="339" y="816"/>
                  </a:lnTo>
                  <a:lnTo>
                    <a:pt x="353" y="817"/>
                  </a:lnTo>
                  <a:lnTo>
                    <a:pt x="361" y="821"/>
                  </a:lnTo>
                  <a:lnTo>
                    <a:pt x="365" y="821"/>
                  </a:lnTo>
                  <a:lnTo>
                    <a:pt x="372" y="819"/>
                  </a:lnTo>
                  <a:lnTo>
                    <a:pt x="376" y="817"/>
                  </a:lnTo>
                  <a:lnTo>
                    <a:pt x="378" y="813"/>
                  </a:lnTo>
                  <a:lnTo>
                    <a:pt x="382" y="812"/>
                  </a:lnTo>
                  <a:lnTo>
                    <a:pt x="386" y="808"/>
                  </a:lnTo>
                  <a:lnTo>
                    <a:pt x="389" y="807"/>
                  </a:lnTo>
                  <a:lnTo>
                    <a:pt x="398" y="807"/>
                  </a:lnTo>
                  <a:lnTo>
                    <a:pt x="405" y="808"/>
                  </a:lnTo>
                  <a:lnTo>
                    <a:pt x="410" y="813"/>
                  </a:lnTo>
                  <a:lnTo>
                    <a:pt x="418" y="815"/>
                  </a:lnTo>
                  <a:lnTo>
                    <a:pt x="426" y="813"/>
                  </a:lnTo>
                  <a:lnTo>
                    <a:pt x="435" y="807"/>
                  </a:lnTo>
                  <a:lnTo>
                    <a:pt x="437" y="807"/>
                  </a:lnTo>
                  <a:lnTo>
                    <a:pt x="445" y="808"/>
                  </a:lnTo>
                  <a:lnTo>
                    <a:pt x="461" y="815"/>
                  </a:lnTo>
                  <a:lnTo>
                    <a:pt x="477" y="824"/>
                  </a:lnTo>
                  <a:lnTo>
                    <a:pt x="488" y="837"/>
                  </a:lnTo>
                  <a:lnTo>
                    <a:pt x="488" y="842"/>
                  </a:lnTo>
                  <a:lnTo>
                    <a:pt x="484" y="849"/>
                  </a:lnTo>
                  <a:lnTo>
                    <a:pt x="478" y="856"/>
                  </a:lnTo>
                  <a:lnTo>
                    <a:pt x="466" y="869"/>
                  </a:lnTo>
                  <a:lnTo>
                    <a:pt x="458" y="880"/>
                  </a:lnTo>
                  <a:lnTo>
                    <a:pt x="458" y="889"/>
                  </a:lnTo>
                  <a:lnTo>
                    <a:pt x="459" y="892"/>
                  </a:lnTo>
                  <a:lnTo>
                    <a:pt x="464" y="893"/>
                  </a:lnTo>
                  <a:lnTo>
                    <a:pt x="469" y="892"/>
                  </a:lnTo>
                  <a:lnTo>
                    <a:pt x="473" y="893"/>
                  </a:lnTo>
                  <a:lnTo>
                    <a:pt x="478" y="897"/>
                  </a:lnTo>
                  <a:lnTo>
                    <a:pt x="486" y="908"/>
                  </a:lnTo>
                  <a:lnTo>
                    <a:pt x="494" y="909"/>
                  </a:lnTo>
                  <a:lnTo>
                    <a:pt x="495" y="902"/>
                  </a:lnTo>
                  <a:lnTo>
                    <a:pt x="497" y="896"/>
                  </a:lnTo>
                  <a:lnTo>
                    <a:pt x="499" y="881"/>
                  </a:lnTo>
                  <a:lnTo>
                    <a:pt x="501" y="873"/>
                  </a:lnTo>
                  <a:lnTo>
                    <a:pt x="502" y="870"/>
                  </a:lnTo>
                  <a:lnTo>
                    <a:pt x="504" y="858"/>
                  </a:lnTo>
                  <a:lnTo>
                    <a:pt x="506" y="850"/>
                  </a:lnTo>
                  <a:lnTo>
                    <a:pt x="511" y="832"/>
                  </a:lnTo>
                  <a:lnTo>
                    <a:pt x="512" y="831"/>
                  </a:lnTo>
                  <a:lnTo>
                    <a:pt x="522" y="768"/>
                  </a:lnTo>
                  <a:lnTo>
                    <a:pt x="523" y="758"/>
                  </a:lnTo>
                  <a:lnTo>
                    <a:pt x="524" y="752"/>
                  </a:lnTo>
                  <a:lnTo>
                    <a:pt x="517" y="724"/>
                  </a:lnTo>
                  <a:lnTo>
                    <a:pt x="512" y="714"/>
                  </a:lnTo>
                  <a:lnTo>
                    <a:pt x="506" y="708"/>
                  </a:lnTo>
                  <a:lnTo>
                    <a:pt x="494" y="698"/>
                  </a:lnTo>
                  <a:lnTo>
                    <a:pt x="489" y="693"/>
                  </a:lnTo>
                  <a:lnTo>
                    <a:pt x="489" y="655"/>
                  </a:lnTo>
                  <a:lnTo>
                    <a:pt x="494" y="652"/>
                  </a:lnTo>
                  <a:lnTo>
                    <a:pt x="511" y="650"/>
                  </a:lnTo>
                  <a:lnTo>
                    <a:pt x="517" y="647"/>
                  </a:lnTo>
                  <a:lnTo>
                    <a:pt x="528" y="649"/>
                  </a:lnTo>
                  <a:lnTo>
                    <a:pt x="532" y="650"/>
                  </a:lnTo>
                  <a:lnTo>
                    <a:pt x="532" y="652"/>
                  </a:lnTo>
                  <a:lnTo>
                    <a:pt x="538" y="651"/>
                  </a:lnTo>
                  <a:lnTo>
                    <a:pt x="538" y="650"/>
                  </a:lnTo>
                  <a:lnTo>
                    <a:pt x="534" y="640"/>
                  </a:lnTo>
                  <a:lnTo>
                    <a:pt x="533" y="633"/>
                  </a:lnTo>
                  <a:lnTo>
                    <a:pt x="528" y="625"/>
                  </a:lnTo>
                  <a:lnTo>
                    <a:pt x="518" y="627"/>
                  </a:lnTo>
                  <a:lnTo>
                    <a:pt x="516" y="629"/>
                  </a:lnTo>
                  <a:lnTo>
                    <a:pt x="509" y="629"/>
                  </a:lnTo>
                  <a:lnTo>
                    <a:pt x="505" y="624"/>
                  </a:lnTo>
                  <a:lnTo>
                    <a:pt x="501" y="623"/>
                  </a:lnTo>
                  <a:lnTo>
                    <a:pt x="501" y="620"/>
                  </a:lnTo>
                  <a:lnTo>
                    <a:pt x="501" y="620"/>
                  </a:lnTo>
                  <a:lnTo>
                    <a:pt x="501" y="589"/>
                  </a:lnTo>
                  <a:lnTo>
                    <a:pt x="502" y="590"/>
                  </a:lnTo>
                  <a:lnTo>
                    <a:pt x="582" y="590"/>
                  </a:lnTo>
                  <a:lnTo>
                    <a:pt x="586" y="586"/>
                  </a:lnTo>
                  <a:lnTo>
                    <a:pt x="587" y="580"/>
                  </a:lnTo>
                  <a:lnTo>
                    <a:pt x="591" y="575"/>
                  </a:lnTo>
                  <a:lnTo>
                    <a:pt x="593" y="575"/>
                  </a:lnTo>
                  <a:lnTo>
                    <a:pt x="597" y="577"/>
                  </a:lnTo>
                  <a:lnTo>
                    <a:pt x="601" y="584"/>
                  </a:lnTo>
                  <a:lnTo>
                    <a:pt x="603" y="584"/>
                  </a:lnTo>
                  <a:lnTo>
                    <a:pt x="622" y="574"/>
                  </a:lnTo>
                  <a:lnTo>
                    <a:pt x="633" y="574"/>
                  </a:lnTo>
                  <a:lnTo>
                    <a:pt x="638" y="579"/>
                  </a:lnTo>
                  <a:lnTo>
                    <a:pt x="646" y="590"/>
                  </a:lnTo>
                  <a:lnTo>
                    <a:pt x="652" y="619"/>
                  </a:lnTo>
                  <a:lnTo>
                    <a:pt x="662" y="614"/>
                  </a:lnTo>
                  <a:lnTo>
                    <a:pt x="663" y="612"/>
                  </a:lnTo>
                  <a:lnTo>
                    <a:pt x="658" y="603"/>
                  </a:lnTo>
                  <a:lnTo>
                    <a:pt x="656" y="592"/>
                  </a:lnTo>
                  <a:lnTo>
                    <a:pt x="640" y="555"/>
                  </a:lnTo>
                  <a:lnTo>
                    <a:pt x="631" y="544"/>
                  </a:lnTo>
                  <a:lnTo>
                    <a:pt x="614" y="531"/>
                  </a:lnTo>
                  <a:lnTo>
                    <a:pt x="614" y="527"/>
                  </a:lnTo>
                  <a:lnTo>
                    <a:pt x="626" y="516"/>
                  </a:lnTo>
                  <a:lnTo>
                    <a:pt x="631" y="509"/>
                  </a:lnTo>
                  <a:lnTo>
                    <a:pt x="634" y="507"/>
                  </a:lnTo>
                  <a:lnTo>
                    <a:pt x="638" y="504"/>
                  </a:lnTo>
                  <a:lnTo>
                    <a:pt x="640" y="503"/>
                  </a:lnTo>
                  <a:lnTo>
                    <a:pt x="641" y="500"/>
                  </a:lnTo>
                  <a:lnTo>
                    <a:pt x="640" y="493"/>
                  </a:lnTo>
                  <a:lnTo>
                    <a:pt x="638" y="488"/>
                  </a:lnTo>
                  <a:lnTo>
                    <a:pt x="633" y="479"/>
                  </a:lnTo>
                  <a:lnTo>
                    <a:pt x="625" y="471"/>
                  </a:lnTo>
                  <a:lnTo>
                    <a:pt x="618" y="466"/>
                  </a:lnTo>
                  <a:lnTo>
                    <a:pt x="617" y="463"/>
                  </a:lnTo>
                  <a:lnTo>
                    <a:pt x="615" y="453"/>
                  </a:lnTo>
                  <a:lnTo>
                    <a:pt x="613" y="447"/>
                  </a:lnTo>
                  <a:lnTo>
                    <a:pt x="613" y="439"/>
                  </a:lnTo>
                  <a:lnTo>
                    <a:pt x="609" y="431"/>
                  </a:lnTo>
                  <a:lnTo>
                    <a:pt x="609" y="419"/>
                  </a:lnTo>
                  <a:lnTo>
                    <a:pt x="613" y="413"/>
                  </a:lnTo>
                  <a:lnTo>
                    <a:pt x="615" y="403"/>
                  </a:lnTo>
                  <a:lnTo>
                    <a:pt x="615" y="392"/>
                  </a:lnTo>
                  <a:lnTo>
                    <a:pt x="624" y="382"/>
                  </a:lnTo>
                  <a:lnTo>
                    <a:pt x="624" y="369"/>
                  </a:lnTo>
                  <a:lnTo>
                    <a:pt x="626" y="364"/>
                  </a:lnTo>
                  <a:lnTo>
                    <a:pt x="633" y="358"/>
                  </a:lnTo>
                  <a:lnTo>
                    <a:pt x="633" y="353"/>
                  </a:lnTo>
                  <a:lnTo>
                    <a:pt x="630" y="344"/>
                  </a:lnTo>
                  <a:lnTo>
                    <a:pt x="628" y="342"/>
                  </a:lnTo>
                  <a:lnTo>
                    <a:pt x="624" y="342"/>
                  </a:lnTo>
                  <a:lnTo>
                    <a:pt x="614" y="342"/>
                  </a:lnTo>
                  <a:lnTo>
                    <a:pt x="595" y="350"/>
                  </a:lnTo>
                  <a:lnTo>
                    <a:pt x="583" y="353"/>
                  </a:lnTo>
                  <a:lnTo>
                    <a:pt x="576" y="353"/>
                  </a:lnTo>
                  <a:lnTo>
                    <a:pt x="567" y="350"/>
                  </a:lnTo>
                  <a:lnTo>
                    <a:pt x="563" y="349"/>
                  </a:lnTo>
                  <a:lnTo>
                    <a:pt x="558" y="347"/>
                  </a:lnTo>
                  <a:lnTo>
                    <a:pt x="552" y="345"/>
                  </a:lnTo>
                  <a:lnTo>
                    <a:pt x="544" y="348"/>
                  </a:lnTo>
                  <a:lnTo>
                    <a:pt x="542" y="350"/>
                  </a:lnTo>
                  <a:lnTo>
                    <a:pt x="536" y="350"/>
                  </a:lnTo>
                  <a:lnTo>
                    <a:pt x="527" y="350"/>
                  </a:lnTo>
                  <a:lnTo>
                    <a:pt x="523" y="348"/>
                  </a:lnTo>
                  <a:lnTo>
                    <a:pt x="522" y="348"/>
                  </a:lnTo>
                  <a:lnTo>
                    <a:pt x="494" y="307"/>
                  </a:lnTo>
                  <a:lnTo>
                    <a:pt x="493" y="305"/>
                  </a:lnTo>
                  <a:lnTo>
                    <a:pt x="490" y="302"/>
                  </a:lnTo>
                  <a:lnTo>
                    <a:pt x="479" y="301"/>
                  </a:lnTo>
                  <a:lnTo>
                    <a:pt x="473" y="297"/>
                  </a:lnTo>
                  <a:lnTo>
                    <a:pt x="461" y="293"/>
                  </a:lnTo>
                  <a:lnTo>
                    <a:pt x="443" y="294"/>
                  </a:lnTo>
                  <a:lnTo>
                    <a:pt x="425" y="299"/>
                  </a:lnTo>
                  <a:lnTo>
                    <a:pt x="415" y="300"/>
                  </a:lnTo>
                  <a:lnTo>
                    <a:pt x="400" y="299"/>
                  </a:lnTo>
                  <a:lnTo>
                    <a:pt x="383" y="291"/>
                  </a:lnTo>
                  <a:lnTo>
                    <a:pt x="380" y="284"/>
                  </a:lnTo>
                  <a:lnTo>
                    <a:pt x="376" y="283"/>
                  </a:lnTo>
                  <a:lnTo>
                    <a:pt x="364" y="277"/>
                  </a:lnTo>
                  <a:lnTo>
                    <a:pt x="362" y="274"/>
                  </a:lnTo>
                  <a:lnTo>
                    <a:pt x="362" y="241"/>
                  </a:lnTo>
                  <a:lnTo>
                    <a:pt x="360" y="232"/>
                  </a:lnTo>
                  <a:lnTo>
                    <a:pt x="357" y="226"/>
                  </a:lnTo>
                  <a:lnTo>
                    <a:pt x="353" y="223"/>
                  </a:lnTo>
                  <a:lnTo>
                    <a:pt x="351" y="220"/>
                  </a:lnTo>
                  <a:lnTo>
                    <a:pt x="344" y="211"/>
                  </a:lnTo>
                  <a:lnTo>
                    <a:pt x="341" y="208"/>
                  </a:lnTo>
                  <a:lnTo>
                    <a:pt x="338" y="188"/>
                  </a:lnTo>
                  <a:lnTo>
                    <a:pt x="335" y="182"/>
                  </a:lnTo>
                  <a:lnTo>
                    <a:pt x="334" y="180"/>
                  </a:lnTo>
                  <a:lnTo>
                    <a:pt x="310" y="181"/>
                  </a:lnTo>
                  <a:lnTo>
                    <a:pt x="316" y="167"/>
                  </a:lnTo>
                  <a:lnTo>
                    <a:pt x="324" y="152"/>
                  </a:lnTo>
                  <a:lnTo>
                    <a:pt x="337" y="107"/>
                  </a:lnTo>
                  <a:lnTo>
                    <a:pt x="350" y="85"/>
                  </a:lnTo>
                  <a:lnTo>
                    <a:pt x="375" y="62"/>
                  </a:lnTo>
                  <a:lnTo>
                    <a:pt x="378" y="57"/>
                  </a:lnTo>
                  <a:lnTo>
                    <a:pt x="383" y="47"/>
                  </a:lnTo>
                  <a:lnTo>
                    <a:pt x="389" y="41"/>
                  </a:lnTo>
                  <a:lnTo>
                    <a:pt x="404" y="35"/>
                  </a:lnTo>
                  <a:lnTo>
                    <a:pt x="419" y="33"/>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20" name="Freeform 251"/>
            <p:cNvSpPr>
              <a:spLocks noChangeAspect="1"/>
            </p:cNvSpPr>
            <p:nvPr/>
          </p:nvSpPr>
          <p:spPr bwMode="gray">
            <a:xfrm>
              <a:off x="2048867" y="3209283"/>
              <a:ext cx="155574" cy="176094"/>
            </a:xfrm>
            <a:custGeom>
              <a:avLst/>
              <a:gdLst/>
              <a:ahLst/>
              <a:cxnLst>
                <a:cxn ang="0">
                  <a:pos x="29" y="74"/>
                </a:cxn>
                <a:cxn ang="0">
                  <a:pos x="109" y="59"/>
                </a:cxn>
                <a:cxn ang="0">
                  <a:pos x="164" y="7"/>
                </a:cxn>
                <a:cxn ang="0">
                  <a:pos x="232" y="1"/>
                </a:cxn>
                <a:cxn ang="0">
                  <a:pos x="243" y="60"/>
                </a:cxn>
                <a:cxn ang="0">
                  <a:pos x="234" y="88"/>
                </a:cxn>
                <a:cxn ang="0">
                  <a:pos x="283" y="151"/>
                </a:cxn>
                <a:cxn ang="0">
                  <a:pos x="348" y="161"/>
                </a:cxn>
                <a:cxn ang="0">
                  <a:pos x="372" y="183"/>
                </a:cxn>
                <a:cxn ang="0">
                  <a:pos x="441" y="211"/>
                </a:cxn>
                <a:cxn ang="0">
                  <a:pos x="487" y="222"/>
                </a:cxn>
                <a:cxn ang="0">
                  <a:pos x="507" y="268"/>
                </a:cxn>
                <a:cxn ang="0">
                  <a:pos x="512" y="307"/>
                </a:cxn>
                <a:cxn ang="0">
                  <a:pos x="511" y="334"/>
                </a:cxn>
                <a:cxn ang="0">
                  <a:pos x="550" y="370"/>
                </a:cxn>
                <a:cxn ang="0">
                  <a:pos x="616" y="373"/>
                </a:cxn>
                <a:cxn ang="0">
                  <a:pos x="616" y="399"/>
                </a:cxn>
                <a:cxn ang="0">
                  <a:pos x="641" y="434"/>
                </a:cxn>
                <a:cxn ang="0">
                  <a:pos x="658" y="500"/>
                </a:cxn>
                <a:cxn ang="0">
                  <a:pos x="644" y="555"/>
                </a:cxn>
                <a:cxn ang="0">
                  <a:pos x="647" y="586"/>
                </a:cxn>
                <a:cxn ang="0">
                  <a:pos x="631" y="585"/>
                </a:cxn>
                <a:cxn ang="0">
                  <a:pos x="595" y="544"/>
                </a:cxn>
                <a:cxn ang="0">
                  <a:pos x="504" y="549"/>
                </a:cxn>
                <a:cxn ang="0">
                  <a:pos x="426" y="576"/>
                </a:cxn>
                <a:cxn ang="0">
                  <a:pos x="401" y="628"/>
                </a:cxn>
                <a:cxn ang="0">
                  <a:pos x="391" y="705"/>
                </a:cxn>
                <a:cxn ang="0">
                  <a:pos x="362" y="706"/>
                </a:cxn>
                <a:cxn ang="0">
                  <a:pos x="315" y="701"/>
                </a:cxn>
                <a:cxn ang="0">
                  <a:pos x="297" y="735"/>
                </a:cxn>
                <a:cxn ang="0">
                  <a:pos x="281" y="726"/>
                </a:cxn>
                <a:cxn ang="0">
                  <a:pos x="250" y="710"/>
                </a:cxn>
                <a:cxn ang="0">
                  <a:pos x="202" y="695"/>
                </a:cxn>
                <a:cxn ang="0">
                  <a:pos x="176" y="708"/>
                </a:cxn>
                <a:cxn ang="0">
                  <a:pos x="149" y="737"/>
                </a:cxn>
                <a:cxn ang="0">
                  <a:pos x="126" y="752"/>
                </a:cxn>
                <a:cxn ang="0">
                  <a:pos x="94" y="751"/>
                </a:cxn>
                <a:cxn ang="0">
                  <a:pos x="86" y="711"/>
                </a:cxn>
                <a:cxn ang="0">
                  <a:pos x="77" y="652"/>
                </a:cxn>
                <a:cxn ang="0">
                  <a:pos x="61" y="626"/>
                </a:cxn>
                <a:cxn ang="0">
                  <a:pos x="55" y="602"/>
                </a:cxn>
                <a:cxn ang="0">
                  <a:pos x="51" y="579"/>
                </a:cxn>
                <a:cxn ang="0">
                  <a:pos x="57" y="564"/>
                </a:cxn>
                <a:cxn ang="0">
                  <a:pos x="54" y="536"/>
                </a:cxn>
                <a:cxn ang="0">
                  <a:pos x="29" y="480"/>
                </a:cxn>
                <a:cxn ang="0">
                  <a:pos x="7" y="443"/>
                </a:cxn>
                <a:cxn ang="0">
                  <a:pos x="1" y="431"/>
                </a:cxn>
                <a:cxn ang="0">
                  <a:pos x="36" y="373"/>
                </a:cxn>
                <a:cxn ang="0">
                  <a:pos x="20" y="357"/>
                </a:cxn>
                <a:cxn ang="0">
                  <a:pos x="17" y="328"/>
                </a:cxn>
                <a:cxn ang="0">
                  <a:pos x="29" y="303"/>
                </a:cxn>
                <a:cxn ang="0">
                  <a:pos x="22" y="276"/>
                </a:cxn>
                <a:cxn ang="0">
                  <a:pos x="33" y="231"/>
                </a:cxn>
                <a:cxn ang="0">
                  <a:pos x="40" y="166"/>
                </a:cxn>
                <a:cxn ang="0">
                  <a:pos x="35" y="129"/>
                </a:cxn>
              </a:cxnLst>
              <a:rect l="0" t="0" r="r" b="b"/>
              <a:pathLst>
                <a:path w="658" h="754">
                  <a:moveTo>
                    <a:pt x="1" y="70"/>
                  </a:moveTo>
                  <a:lnTo>
                    <a:pt x="3" y="68"/>
                  </a:lnTo>
                  <a:lnTo>
                    <a:pt x="11" y="68"/>
                  </a:lnTo>
                  <a:lnTo>
                    <a:pt x="29" y="74"/>
                  </a:lnTo>
                  <a:lnTo>
                    <a:pt x="70" y="75"/>
                  </a:lnTo>
                  <a:lnTo>
                    <a:pt x="78" y="71"/>
                  </a:lnTo>
                  <a:lnTo>
                    <a:pt x="83" y="68"/>
                  </a:lnTo>
                  <a:lnTo>
                    <a:pt x="109" y="59"/>
                  </a:lnTo>
                  <a:lnTo>
                    <a:pt x="116" y="55"/>
                  </a:lnTo>
                  <a:lnTo>
                    <a:pt x="141" y="33"/>
                  </a:lnTo>
                  <a:lnTo>
                    <a:pt x="158" y="14"/>
                  </a:lnTo>
                  <a:lnTo>
                    <a:pt x="164" y="7"/>
                  </a:lnTo>
                  <a:lnTo>
                    <a:pt x="180" y="4"/>
                  </a:lnTo>
                  <a:lnTo>
                    <a:pt x="186" y="4"/>
                  </a:lnTo>
                  <a:lnTo>
                    <a:pt x="213" y="0"/>
                  </a:lnTo>
                  <a:lnTo>
                    <a:pt x="232" y="1"/>
                  </a:lnTo>
                  <a:lnTo>
                    <a:pt x="235" y="4"/>
                  </a:lnTo>
                  <a:lnTo>
                    <a:pt x="240" y="11"/>
                  </a:lnTo>
                  <a:lnTo>
                    <a:pt x="243" y="28"/>
                  </a:lnTo>
                  <a:lnTo>
                    <a:pt x="243" y="60"/>
                  </a:lnTo>
                  <a:lnTo>
                    <a:pt x="242" y="70"/>
                  </a:lnTo>
                  <a:lnTo>
                    <a:pt x="237" y="77"/>
                  </a:lnTo>
                  <a:lnTo>
                    <a:pt x="235" y="81"/>
                  </a:lnTo>
                  <a:lnTo>
                    <a:pt x="234" y="88"/>
                  </a:lnTo>
                  <a:lnTo>
                    <a:pt x="240" y="112"/>
                  </a:lnTo>
                  <a:lnTo>
                    <a:pt x="249" y="125"/>
                  </a:lnTo>
                  <a:lnTo>
                    <a:pt x="256" y="131"/>
                  </a:lnTo>
                  <a:lnTo>
                    <a:pt x="283" y="151"/>
                  </a:lnTo>
                  <a:lnTo>
                    <a:pt x="296" y="155"/>
                  </a:lnTo>
                  <a:lnTo>
                    <a:pt x="313" y="157"/>
                  </a:lnTo>
                  <a:lnTo>
                    <a:pt x="332" y="157"/>
                  </a:lnTo>
                  <a:lnTo>
                    <a:pt x="348" y="161"/>
                  </a:lnTo>
                  <a:lnTo>
                    <a:pt x="355" y="167"/>
                  </a:lnTo>
                  <a:lnTo>
                    <a:pt x="356" y="171"/>
                  </a:lnTo>
                  <a:lnTo>
                    <a:pt x="363" y="179"/>
                  </a:lnTo>
                  <a:lnTo>
                    <a:pt x="372" y="183"/>
                  </a:lnTo>
                  <a:lnTo>
                    <a:pt x="410" y="193"/>
                  </a:lnTo>
                  <a:lnTo>
                    <a:pt x="426" y="208"/>
                  </a:lnTo>
                  <a:lnTo>
                    <a:pt x="431" y="211"/>
                  </a:lnTo>
                  <a:lnTo>
                    <a:pt x="441" y="211"/>
                  </a:lnTo>
                  <a:lnTo>
                    <a:pt x="450" y="209"/>
                  </a:lnTo>
                  <a:lnTo>
                    <a:pt x="455" y="209"/>
                  </a:lnTo>
                  <a:lnTo>
                    <a:pt x="468" y="211"/>
                  </a:lnTo>
                  <a:lnTo>
                    <a:pt x="487" y="222"/>
                  </a:lnTo>
                  <a:lnTo>
                    <a:pt x="493" y="227"/>
                  </a:lnTo>
                  <a:lnTo>
                    <a:pt x="501" y="238"/>
                  </a:lnTo>
                  <a:lnTo>
                    <a:pt x="506" y="253"/>
                  </a:lnTo>
                  <a:lnTo>
                    <a:pt x="507" y="268"/>
                  </a:lnTo>
                  <a:lnTo>
                    <a:pt x="511" y="276"/>
                  </a:lnTo>
                  <a:lnTo>
                    <a:pt x="514" y="281"/>
                  </a:lnTo>
                  <a:lnTo>
                    <a:pt x="514" y="290"/>
                  </a:lnTo>
                  <a:lnTo>
                    <a:pt x="512" y="307"/>
                  </a:lnTo>
                  <a:lnTo>
                    <a:pt x="503" y="308"/>
                  </a:lnTo>
                  <a:lnTo>
                    <a:pt x="503" y="312"/>
                  </a:lnTo>
                  <a:lnTo>
                    <a:pt x="504" y="317"/>
                  </a:lnTo>
                  <a:lnTo>
                    <a:pt x="511" y="334"/>
                  </a:lnTo>
                  <a:lnTo>
                    <a:pt x="518" y="356"/>
                  </a:lnTo>
                  <a:lnTo>
                    <a:pt x="524" y="369"/>
                  </a:lnTo>
                  <a:lnTo>
                    <a:pt x="539" y="369"/>
                  </a:lnTo>
                  <a:lnTo>
                    <a:pt x="550" y="370"/>
                  </a:lnTo>
                  <a:lnTo>
                    <a:pt x="563" y="370"/>
                  </a:lnTo>
                  <a:lnTo>
                    <a:pt x="568" y="372"/>
                  </a:lnTo>
                  <a:lnTo>
                    <a:pt x="611" y="372"/>
                  </a:lnTo>
                  <a:lnTo>
                    <a:pt x="616" y="373"/>
                  </a:lnTo>
                  <a:lnTo>
                    <a:pt x="619" y="376"/>
                  </a:lnTo>
                  <a:lnTo>
                    <a:pt x="620" y="381"/>
                  </a:lnTo>
                  <a:lnTo>
                    <a:pt x="619" y="391"/>
                  </a:lnTo>
                  <a:lnTo>
                    <a:pt x="616" y="399"/>
                  </a:lnTo>
                  <a:lnTo>
                    <a:pt x="616" y="405"/>
                  </a:lnTo>
                  <a:lnTo>
                    <a:pt x="620" y="425"/>
                  </a:lnTo>
                  <a:lnTo>
                    <a:pt x="638" y="431"/>
                  </a:lnTo>
                  <a:lnTo>
                    <a:pt x="641" y="434"/>
                  </a:lnTo>
                  <a:lnTo>
                    <a:pt x="644" y="448"/>
                  </a:lnTo>
                  <a:lnTo>
                    <a:pt x="656" y="467"/>
                  </a:lnTo>
                  <a:lnTo>
                    <a:pt x="658" y="477"/>
                  </a:lnTo>
                  <a:lnTo>
                    <a:pt x="658" y="500"/>
                  </a:lnTo>
                  <a:lnTo>
                    <a:pt x="657" y="529"/>
                  </a:lnTo>
                  <a:lnTo>
                    <a:pt x="656" y="533"/>
                  </a:lnTo>
                  <a:lnTo>
                    <a:pt x="649" y="544"/>
                  </a:lnTo>
                  <a:lnTo>
                    <a:pt x="644" y="555"/>
                  </a:lnTo>
                  <a:lnTo>
                    <a:pt x="644" y="561"/>
                  </a:lnTo>
                  <a:lnTo>
                    <a:pt x="644" y="569"/>
                  </a:lnTo>
                  <a:lnTo>
                    <a:pt x="646" y="574"/>
                  </a:lnTo>
                  <a:lnTo>
                    <a:pt x="647" y="586"/>
                  </a:lnTo>
                  <a:lnTo>
                    <a:pt x="646" y="587"/>
                  </a:lnTo>
                  <a:lnTo>
                    <a:pt x="638" y="590"/>
                  </a:lnTo>
                  <a:lnTo>
                    <a:pt x="637" y="591"/>
                  </a:lnTo>
                  <a:lnTo>
                    <a:pt x="631" y="585"/>
                  </a:lnTo>
                  <a:lnTo>
                    <a:pt x="630" y="581"/>
                  </a:lnTo>
                  <a:lnTo>
                    <a:pt x="615" y="560"/>
                  </a:lnTo>
                  <a:lnTo>
                    <a:pt x="605" y="552"/>
                  </a:lnTo>
                  <a:lnTo>
                    <a:pt x="595" y="544"/>
                  </a:lnTo>
                  <a:lnTo>
                    <a:pt x="582" y="541"/>
                  </a:lnTo>
                  <a:lnTo>
                    <a:pt x="539" y="541"/>
                  </a:lnTo>
                  <a:lnTo>
                    <a:pt x="535" y="541"/>
                  </a:lnTo>
                  <a:lnTo>
                    <a:pt x="504" y="549"/>
                  </a:lnTo>
                  <a:lnTo>
                    <a:pt x="501" y="549"/>
                  </a:lnTo>
                  <a:lnTo>
                    <a:pt x="447" y="566"/>
                  </a:lnTo>
                  <a:lnTo>
                    <a:pt x="428" y="570"/>
                  </a:lnTo>
                  <a:lnTo>
                    <a:pt x="426" y="576"/>
                  </a:lnTo>
                  <a:lnTo>
                    <a:pt x="423" y="591"/>
                  </a:lnTo>
                  <a:lnTo>
                    <a:pt x="412" y="607"/>
                  </a:lnTo>
                  <a:lnTo>
                    <a:pt x="401" y="625"/>
                  </a:lnTo>
                  <a:lnTo>
                    <a:pt x="401" y="628"/>
                  </a:lnTo>
                  <a:lnTo>
                    <a:pt x="401" y="654"/>
                  </a:lnTo>
                  <a:lnTo>
                    <a:pt x="402" y="658"/>
                  </a:lnTo>
                  <a:lnTo>
                    <a:pt x="402" y="665"/>
                  </a:lnTo>
                  <a:lnTo>
                    <a:pt x="391" y="705"/>
                  </a:lnTo>
                  <a:lnTo>
                    <a:pt x="383" y="720"/>
                  </a:lnTo>
                  <a:lnTo>
                    <a:pt x="375" y="716"/>
                  </a:lnTo>
                  <a:lnTo>
                    <a:pt x="369" y="711"/>
                  </a:lnTo>
                  <a:lnTo>
                    <a:pt x="362" y="706"/>
                  </a:lnTo>
                  <a:lnTo>
                    <a:pt x="359" y="705"/>
                  </a:lnTo>
                  <a:lnTo>
                    <a:pt x="351" y="704"/>
                  </a:lnTo>
                  <a:lnTo>
                    <a:pt x="334" y="704"/>
                  </a:lnTo>
                  <a:lnTo>
                    <a:pt x="315" y="701"/>
                  </a:lnTo>
                  <a:lnTo>
                    <a:pt x="307" y="701"/>
                  </a:lnTo>
                  <a:lnTo>
                    <a:pt x="304" y="705"/>
                  </a:lnTo>
                  <a:lnTo>
                    <a:pt x="300" y="724"/>
                  </a:lnTo>
                  <a:lnTo>
                    <a:pt x="297" y="735"/>
                  </a:lnTo>
                  <a:lnTo>
                    <a:pt x="296" y="741"/>
                  </a:lnTo>
                  <a:lnTo>
                    <a:pt x="293" y="741"/>
                  </a:lnTo>
                  <a:lnTo>
                    <a:pt x="282" y="730"/>
                  </a:lnTo>
                  <a:lnTo>
                    <a:pt x="281" y="726"/>
                  </a:lnTo>
                  <a:lnTo>
                    <a:pt x="278" y="725"/>
                  </a:lnTo>
                  <a:lnTo>
                    <a:pt x="275" y="719"/>
                  </a:lnTo>
                  <a:lnTo>
                    <a:pt x="271" y="715"/>
                  </a:lnTo>
                  <a:lnTo>
                    <a:pt x="250" y="710"/>
                  </a:lnTo>
                  <a:lnTo>
                    <a:pt x="245" y="710"/>
                  </a:lnTo>
                  <a:lnTo>
                    <a:pt x="237" y="708"/>
                  </a:lnTo>
                  <a:lnTo>
                    <a:pt x="211" y="708"/>
                  </a:lnTo>
                  <a:lnTo>
                    <a:pt x="202" y="695"/>
                  </a:lnTo>
                  <a:lnTo>
                    <a:pt x="196" y="689"/>
                  </a:lnTo>
                  <a:lnTo>
                    <a:pt x="192" y="689"/>
                  </a:lnTo>
                  <a:lnTo>
                    <a:pt x="189" y="690"/>
                  </a:lnTo>
                  <a:lnTo>
                    <a:pt x="176" y="708"/>
                  </a:lnTo>
                  <a:lnTo>
                    <a:pt x="165" y="716"/>
                  </a:lnTo>
                  <a:lnTo>
                    <a:pt x="157" y="725"/>
                  </a:lnTo>
                  <a:lnTo>
                    <a:pt x="151" y="733"/>
                  </a:lnTo>
                  <a:lnTo>
                    <a:pt x="149" y="737"/>
                  </a:lnTo>
                  <a:lnTo>
                    <a:pt x="143" y="747"/>
                  </a:lnTo>
                  <a:lnTo>
                    <a:pt x="138" y="752"/>
                  </a:lnTo>
                  <a:lnTo>
                    <a:pt x="136" y="752"/>
                  </a:lnTo>
                  <a:lnTo>
                    <a:pt x="126" y="752"/>
                  </a:lnTo>
                  <a:lnTo>
                    <a:pt x="120" y="754"/>
                  </a:lnTo>
                  <a:lnTo>
                    <a:pt x="108" y="754"/>
                  </a:lnTo>
                  <a:lnTo>
                    <a:pt x="101" y="754"/>
                  </a:lnTo>
                  <a:lnTo>
                    <a:pt x="94" y="751"/>
                  </a:lnTo>
                  <a:lnTo>
                    <a:pt x="94" y="749"/>
                  </a:lnTo>
                  <a:lnTo>
                    <a:pt x="90" y="737"/>
                  </a:lnTo>
                  <a:lnTo>
                    <a:pt x="90" y="733"/>
                  </a:lnTo>
                  <a:lnTo>
                    <a:pt x="86" y="711"/>
                  </a:lnTo>
                  <a:lnTo>
                    <a:pt x="86" y="693"/>
                  </a:lnTo>
                  <a:lnTo>
                    <a:pt x="83" y="671"/>
                  </a:lnTo>
                  <a:lnTo>
                    <a:pt x="77" y="661"/>
                  </a:lnTo>
                  <a:lnTo>
                    <a:pt x="77" y="652"/>
                  </a:lnTo>
                  <a:lnTo>
                    <a:pt x="74" y="639"/>
                  </a:lnTo>
                  <a:lnTo>
                    <a:pt x="73" y="635"/>
                  </a:lnTo>
                  <a:lnTo>
                    <a:pt x="66" y="628"/>
                  </a:lnTo>
                  <a:lnTo>
                    <a:pt x="61" y="626"/>
                  </a:lnTo>
                  <a:lnTo>
                    <a:pt x="58" y="623"/>
                  </a:lnTo>
                  <a:lnTo>
                    <a:pt x="58" y="615"/>
                  </a:lnTo>
                  <a:lnTo>
                    <a:pt x="58" y="607"/>
                  </a:lnTo>
                  <a:lnTo>
                    <a:pt x="55" y="602"/>
                  </a:lnTo>
                  <a:lnTo>
                    <a:pt x="47" y="598"/>
                  </a:lnTo>
                  <a:lnTo>
                    <a:pt x="47" y="592"/>
                  </a:lnTo>
                  <a:lnTo>
                    <a:pt x="50" y="580"/>
                  </a:lnTo>
                  <a:lnTo>
                    <a:pt x="51" y="579"/>
                  </a:lnTo>
                  <a:lnTo>
                    <a:pt x="58" y="575"/>
                  </a:lnTo>
                  <a:lnTo>
                    <a:pt x="61" y="574"/>
                  </a:lnTo>
                  <a:lnTo>
                    <a:pt x="61" y="570"/>
                  </a:lnTo>
                  <a:lnTo>
                    <a:pt x="57" y="564"/>
                  </a:lnTo>
                  <a:lnTo>
                    <a:pt x="58" y="558"/>
                  </a:lnTo>
                  <a:lnTo>
                    <a:pt x="62" y="553"/>
                  </a:lnTo>
                  <a:lnTo>
                    <a:pt x="61" y="543"/>
                  </a:lnTo>
                  <a:lnTo>
                    <a:pt x="54" y="536"/>
                  </a:lnTo>
                  <a:lnTo>
                    <a:pt x="41" y="526"/>
                  </a:lnTo>
                  <a:lnTo>
                    <a:pt x="36" y="521"/>
                  </a:lnTo>
                  <a:lnTo>
                    <a:pt x="33" y="512"/>
                  </a:lnTo>
                  <a:lnTo>
                    <a:pt x="29" y="480"/>
                  </a:lnTo>
                  <a:lnTo>
                    <a:pt x="29" y="470"/>
                  </a:lnTo>
                  <a:lnTo>
                    <a:pt x="22" y="461"/>
                  </a:lnTo>
                  <a:lnTo>
                    <a:pt x="18" y="457"/>
                  </a:lnTo>
                  <a:lnTo>
                    <a:pt x="7" y="443"/>
                  </a:lnTo>
                  <a:lnTo>
                    <a:pt x="4" y="443"/>
                  </a:lnTo>
                  <a:lnTo>
                    <a:pt x="2" y="439"/>
                  </a:lnTo>
                  <a:lnTo>
                    <a:pt x="0" y="437"/>
                  </a:lnTo>
                  <a:lnTo>
                    <a:pt x="1" y="431"/>
                  </a:lnTo>
                  <a:lnTo>
                    <a:pt x="12" y="412"/>
                  </a:lnTo>
                  <a:lnTo>
                    <a:pt x="23" y="400"/>
                  </a:lnTo>
                  <a:lnTo>
                    <a:pt x="35" y="383"/>
                  </a:lnTo>
                  <a:lnTo>
                    <a:pt x="36" y="373"/>
                  </a:lnTo>
                  <a:lnTo>
                    <a:pt x="35" y="370"/>
                  </a:lnTo>
                  <a:lnTo>
                    <a:pt x="29" y="365"/>
                  </a:lnTo>
                  <a:lnTo>
                    <a:pt x="24" y="362"/>
                  </a:lnTo>
                  <a:lnTo>
                    <a:pt x="20" y="357"/>
                  </a:lnTo>
                  <a:lnTo>
                    <a:pt x="18" y="356"/>
                  </a:lnTo>
                  <a:lnTo>
                    <a:pt x="17" y="350"/>
                  </a:lnTo>
                  <a:lnTo>
                    <a:pt x="15" y="342"/>
                  </a:lnTo>
                  <a:lnTo>
                    <a:pt x="17" y="328"/>
                  </a:lnTo>
                  <a:lnTo>
                    <a:pt x="22" y="319"/>
                  </a:lnTo>
                  <a:lnTo>
                    <a:pt x="27" y="316"/>
                  </a:lnTo>
                  <a:lnTo>
                    <a:pt x="29" y="308"/>
                  </a:lnTo>
                  <a:lnTo>
                    <a:pt x="29" y="303"/>
                  </a:lnTo>
                  <a:lnTo>
                    <a:pt x="27" y="297"/>
                  </a:lnTo>
                  <a:lnTo>
                    <a:pt x="18" y="286"/>
                  </a:lnTo>
                  <a:lnTo>
                    <a:pt x="18" y="283"/>
                  </a:lnTo>
                  <a:lnTo>
                    <a:pt x="22" y="276"/>
                  </a:lnTo>
                  <a:lnTo>
                    <a:pt x="35" y="270"/>
                  </a:lnTo>
                  <a:lnTo>
                    <a:pt x="36" y="268"/>
                  </a:lnTo>
                  <a:lnTo>
                    <a:pt x="36" y="249"/>
                  </a:lnTo>
                  <a:lnTo>
                    <a:pt x="33" y="231"/>
                  </a:lnTo>
                  <a:lnTo>
                    <a:pt x="33" y="220"/>
                  </a:lnTo>
                  <a:lnTo>
                    <a:pt x="35" y="201"/>
                  </a:lnTo>
                  <a:lnTo>
                    <a:pt x="35" y="177"/>
                  </a:lnTo>
                  <a:lnTo>
                    <a:pt x="40" y="166"/>
                  </a:lnTo>
                  <a:lnTo>
                    <a:pt x="47" y="157"/>
                  </a:lnTo>
                  <a:lnTo>
                    <a:pt x="50" y="155"/>
                  </a:lnTo>
                  <a:lnTo>
                    <a:pt x="50" y="152"/>
                  </a:lnTo>
                  <a:lnTo>
                    <a:pt x="35" y="129"/>
                  </a:lnTo>
                  <a:lnTo>
                    <a:pt x="1" y="70"/>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21" name="Freeform 252"/>
            <p:cNvSpPr>
              <a:spLocks noChangeAspect="1"/>
            </p:cNvSpPr>
            <p:nvPr/>
          </p:nvSpPr>
          <p:spPr bwMode="gray">
            <a:xfrm>
              <a:off x="2193833" y="3488001"/>
              <a:ext cx="69537" cy="73470"/>
            </a:xfrm>
            <a:custGeom>
              <a:avLst/>
              <a:gdLst/>
              <a:ahLst/>
              <a:cxnLst>
                <a:cxn ang="0">
                  <a:pos x="2" y="252"/>
                </a:cxn>
                <a:cxn ang="0">
                  <a:pos x="26" y="272"/>
                </a:cxn>
                <a:cxn ang="0">
                  <a:pos x="56" y="283"/>
                </a:cxn>
                <a:cxn ang="0">
                  <a:pos x="91" y="297"/>
                </a:cxn>
                <a:cxn ang="0">
                  <a:pos x="115" y="304"/>
                </a:cxn>
                <a:cxn ang="0">
                  <a:pos x="129" y="310"/>
                </a:cxn>
                <a:cxn ang="0">
                  <a:pos x="162" y="307"/>
                </a:cxn>
                <a:cxn ang="0">
                  <a:pos x="197" y="314"/>
                </a:cxn>
                <a:cxn ang="0">
                  <a:pos x="225" y="303"/>
                </a:cxn>
                <a:cxn ang="0">
                  <a:pos x="246" y="283"/>
                </a:cxn>
                <a:cxn ang="0">
                  <a:pos x="253" y="272"/>
                </a:cxn>
                <a:cxn ang="0">
                  <a:pos x="268" y="253"/>
                </a:cxn>
                <a:cxn ang="0">
                  <a:pos x="276" y="236"/>
                </a:cxn>
                <a:cxn ang="0">
                  <a:pos x="271" y="229"/>
                </a:cxn>
                <a:cxn ang="0">
                  <a:pos x="274" y="199"/>
                </a:cxn>
                <a:cxn ang="0">
                  <a:pos x="281" y="184"/>
                </a:cxn>
                <a:cxn ang="0">
                  <a:pos x="286" y="175"/>
                </a:cxn>
                <a:cxn ang="0">
                  <a:pos x="292" y="172"/>
                </a:cxn>
                <a:cxn ang="0">
                  <a:pos x="267" y="148"/>
                </a:cxn>
                <a:cxn ang="0">
                  <a:pos x="260" y="126"/>
                </a:cxn>
                <a:cxn ang="0">
                  <a:pos x="242" y="113"/>
                </a:cxn>
                <a:cxn ang="0">
                  <a:pos x="228" y="108"/>
                </a:cxn>
                <a:cxn ang="0">
                  <a:pos x="215" y="91"/>
                </a:cxn>
                <a:cxn ang="0">
                  <a:pos x="200" y="86"/>
                </a:cxn>
                <a:cxn ang="0">
                  <a:pos x="185" y="77"/>
                </a:cxn>
                <a:cxn ang="0">
                  <a:pos x="178" y="73"/>
                </a:cxn>
                <a:cxn ang="0">
                  <a:pos x="166" y="55"/>
                </a:cxn>
                <a:cxn ang="0">
                  <a:pos x="160" y="48"/>
                </a:cxn>
                <a:cxn ang="0">
                  <a:pos x="142" y="60"/>
                </a:cxn>
                <a:cxn ang="0">
                  <a:pos x="133" y="50"/>
                </a:cxn>
                <a:cxn ang="0">
                  <a:pos x="119" y="27"/>
                </a:cxn>
                <a:cxn ang="0">
                  <a:pos x="103" y="12"/>
                </a:cxn>
                <a:cxn ang="0">
                  <a:pos x="85" y="0"/>
                </a:cxn>
                <a:cxn ang="0">
                  <a:pos x="75" y="2"/>
                </a:cxn>
                <a:cxn ang="0">
                  <a:pos x="64" y="12"/>
                </a:cxn>
                <a:cxn ang="0">
                  <a:pos x="44" y="16"/>
                </a:cxn>
                <a:cxn ang="0">
                  <a:pos x="33" y="27"/>
                </a:cxn>
                <a:cxn ang="0">
                  <a:pos x="31" y="72"/>
                </a:cxn>
                <a:cxn ang="0">
                  <a:pos x="29" y="97"/>
                </a:cxn>
                <a:cxn ang="0">
                  <a:pos x="20" y="172"/>
                </a:cxn>
                <a:cxn ang="0">
                  <a:pos x="16" y="188"/>
                </a:cxn>
                <a:cxn ang="0">
                  <a:pos x="5" y="210"/>
                </a:cxn>
                <a:cxn ang="0">
                  <a:pos x="0" y="252"/>
                </a:cxn>
              </a:cxnLst>
              <a:rect l="0" t="0" r="r" b="b"/>
              <a:pathLst>
                <a:path w="292" h="314">
                  <a:moveTo>
                    <a:pt x="0" y="252"/>
                  </a:moveTo>
                  <a:lnTo>
                    <a:pt x="2" y="252"/>
                  </a:lnTo>
                  <a:lnTo>
                    <a:pt x="9" y="253"/>
                  </a:lnTo>
                  <a:lnTo>
                    <a:pt x="26" y="272"/>
                  </a:lnTo>
                  <a:lnTo>
                    <a:pt x="29" y="281"/>
                  </a:lnTo>
                  <a:lnTo>
                    <a:pt x="56" y="283"/>
                  </a:lnTo>
                  <a:lnTo>
                    <a:pt x="66" y="283"/>
                  </a:lnTo>
                  <a:lnTo>
                    <a:pt x="91" y="297"/>
                  </a:lnTo>
                  <a:lnTo>
                    <a:pt x="104" y="302"/>
                  </a:lnTo>
                  <a:lnTo>
                    <a:pt x="115" y="304"/>
                  </a:lnTo>
                  <a:lnTo>
                    <a:pt x="123" y="309"/>
                  </a:lnTo>
                  <a:lnTo>
                    <a:pt x="129" y="310"/>
                  </a:lnTo>
                  <a:lnTo>
                    <a:pt x="149" y="307"/>
                  </a:lnTo>
                  <a:lnTo>
                    <a:pt x="162" y="307"/>
                  </a:lnTo>
                  <a:lnTo>
                    <a:pt x="183" y="310"/>
                  </a:lnTo>
                  <a:lnTo>
                    <a:pt x="197" y="314"/>
                  </a:lnTo>
                  <a:lnTo>
                    <a:pt x="212" y="309"/>
                  </a:lnTo>
                  <a:lnTo>
                    <a:pt x="225" y="303"/>
                  </a:lnTo>
                  <a:lnTo>
                    <a:pt x="236" y="295"/>
                  </a:lnTo>
                  <a:lnTo>
                    <a:pt x="246" y="283"/>
                  </a:lnTo>
                  <a:lnTo>
                    <a:pt x="249" y="281"/>
                  </a:lnTo>
                  <a:lnTo>
                    <a:pt x="253" y="272"/>
                  </a:lnTo>
                  <a:lnTo>
                    <a:pt x="260" y="265"/>
                  </a:lnTo>
                  <a:lnTo>
                    <a:pt x="268" y="253"/>
                  </a:lnTo>
                  <a:lnTo>
                    <a:pt x="271" y="240"/>
                  </a:lnTo>
                  <a:lnTo>
                    <a:pt x="276" y="236"/>
                  </a:lnTo>
                  <a:lnTo>
                    <a:pt x="273" y="231"/>
                  </a:lnTo>
                  <a:lnTo>
                    <a:pt x="271" y="229"/>
                  </a:lnTo>
                  <a:lnTo>
                    <a:pt x="274" y="215"/>
                  </a:lnTo>
                  <a:lnTo>
                    <a:pt x="274" y="199"/>
                  </a:lnTo>
                  <a:lnTo>
                    <a:pt x="276" y="191"/>
                  </a:lnTo>
                  <a:lnTo>
                    <a:pt x="281" y="184"/>
                  </a:lnTo>
                  <a:lnTo>
                    <a:pt x="284" y="183"/>
                  </a:lnTo>
                  <a:lnTo>
                    <a:pt x="286" y="175"/>
                  </a:lnTo>
                  <a:lnTo>
                    <a:pt x="291" y="174"/>
                  </a:lnTo>
                  <a:lnTo>
                    <a:pt x="292" y="172"/>
                  </a:lnTo>
                  <a:lnTo>
                    <a:pt x="287" y="163"/>
                  </a:lnTo>
                  <a:lnTo>
                    <a:pt x="267" y="148"/>
                  </a:lnTo>
                  <a:lnTo>
                    <a:pt x="264" y="145"/>
                  </a:lnTo>
                  <a:lnTo>
                    <a:pt x="260" y="126"/>
                  </a:lnTo>
                  <a:lnTo>
                    <a:pt x="257" y="120"/>
                  </a:lnTo>
                  <a:lnTo>
                    <a:pt x="242" y="113"/>
                  </a:lnTo>
                  <a:lnTo>
                    <a:pt x="237" y="112"/>
                  </a:lnTo>
                  <a:lnTo>
                    <a:pt x="228" y="108"/>
                  </a:lnTo>
                  <a:lnTo>
                    <a:pt x="222" y="102"/>
                  </a:lnTo>
                  <a:lnTo>
                    <a:pt x="215" y="91"/>
                  </a:lnTo>
                  <a:lnTo>
                    <a:pt x="212" y="87"/>
                  </a:lnTo>
                  <a:lnTo>
                    <a:pt x="200" y="86"/>
                  </a:lnTo>
                  <a:lnTo>
                    <a:pt x="193" y="77"/>
                  </a:lnTo>
                  <a:lnTo>
                    <a:pt x="185" y="77"/>
                  </a:lnTo>
                  <a:lnTo>
                    <a:pt x="181" y="76"/>
                  </a:lnTo>
                  <a:lnTo>
                    <a:pt x="178" y="73"/>
                  </a:lnTo>
                  <a:lnTo>
                    <a:pt x="171" y="65"/>
                  </a:lnTo>
                  <a:lnTo>
                    <a:pt x="166" y="55"/>
                  </a:lnTo>
                  <a:lnTo>
                    <a:pt x="165" y="51"/>
                  </a:lnTo>
                  <a:lnTo>
                    <a:pt x="160" y="48"/>
                  </a:lnTo>
                  <a:lnTo>
                    <a:pt x="146" y="59"/>
                  </a:lnTo>
                  <a:lnTo>
                    <a:pt x="142" y="60"/>
                  </a:lnTo>
                  <a:lnTo>
                    <a:pt x="134" y="59"/>
                  </a:lnTo>
                  <a:lnTo>
                    <a:pt x="133" y="50"/>
                  </a:lnTo>
                  <a:lnTo>
                    <a:pt x="128" y="35"/>
                  </a:lnTo>
                  <a:lnTo>
                    <a:pt x="119" y="27"/>
                  </a:lnTo>
                  <a:lnTo>
                    <a:pt x="108" y="17"/>
                  </a:lnTo>
                  <a:lnTo>
                    <a:pt x="103" y="12"/>
                  </a:lnTo>
                  <a:lnTo>
                    <a:pt x="91" y="2"/>
                  </a:lnTo>
                  <a:lnTo>
                    <a:pt x="85" y="0"/>
                  </a:lnTo>
                  <a:lnTo>
                    <a:pt x="80" y="0"/>
                  </a:lnTo>
                  <a:lnTo>
                    <a:pt x="75" y="2"/>
                  </a:lnTo>
                  <a:lnTo>
                    <a:pt x="71" y="8"/>
                  </a:lnTo>
                  <a:lnTo>
                    <a:pt x="64" y="12"/>
                  </a:lnTo>
                  <a:lnTo>
                    <a:pt x="45" y="10"/>
                  </a:lnTo>
                  <a:lnTo>
                    <a:pt x="44" y="16"/>
                  </a:lnTo>
                  <a:lnTo>
                    <a:pt x="34" y="24"/>
                  </a:lnTo>
                  <a:lnTo>
                    <a:pt x="33" y="27"/>
                  </a:lnTo>
                  <a:lnTo>
                    <a:pt x="34" y="50"/>
                  </a:lnTo>
                  <a:lnTo>
                    <a:pt x="31" y="72"/>
                  </a:lnTo>
                  <a:lnTo>
                    <a:pt x="31" y="87"/>
                  </a:lnTo>
                  <a:lnTo>
                    <a:pt x="29" y="97"/>
                  </a:lnTo>
                  <a:lnTo>
                    <a:pt x="20" y="121"/>
                  </a:lnTo>
                  <a:lnTo>
                    <a:pt x="20" y="172"/>
                  </a:lnTo>
                  <a:lnTo>
                    <a:pt x="18" y="182"/>
                  </a:lnTo>
                  <a:lnTo>
                    <a:pt x="16" y="188"/>
                  </a:lnTo>
                  <a:lnTo>
                    <a:pt x="9" y="201"/>
                  </a:lnTo>
                  <a:lnTo>
                    <a:pt x="5" y="210"/>
                  </a:lnTo>
                  <a:lnTo>
                    <a:pt x="1" y="236"/>
                  </a:lnTo>
                  <a:lnTo>
                    <a:pt x="0" y="252"/>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22" name="Freeform 253"/>
            <p:cNvSpPr>
              <a:spLocks noChangeAspect="1"/>
            </p:cNvSpPr>
            <p:nvPr/>
          </p:nvSpPr>
          <p:spPr bwMode="gray">
            <a:xfrm>
              <a:off x="2158476" y="2980711"/>
              <a:ext cx="62465" cy="89796"/>
            </a:xfrm>
            <a:custGeom>
              <a:avLst/>
              <a:gdLst/>
              <a:ahLst/>
              <a:cxnLst>
                <a:cxn ang="0">
                  <a:pos x="89" y="0"/>
                </a:cxn>
                <a:cxn ang="0">
                  <a:pos x="141" y="41"/>
                </a:cxn>
                <a:cxn ang="0">
                  <a:pos x="152" y="83"/>
                </a:cxn>
                <a:cxn ang="0">
                  <a:pos x="172" y="84"/>
                </a:cxn>
                <a:cxn ang="0">
                  <a:pos x="195" y="94"/>
                </a:cxn>
                <a:cxn ang="0">
                  <a:pos x="211" y="112"/>
                </a:cxn>
                <a:cxn ang="0">
                  <a:pos x="232" y="139"/>
                </a:cxn>
                <a:cxn ang="0">
                  <a:pos x="217" y="159"/>
                </a:cxn>
                <a:cxn ang="0">
                  <a:pos x="220" y="165"/>
                </a:cxn>
                <a:cxn ang="0">
                  <a:pos x="212" y="182"/>
                </a:cxn>
                <a:cxn ang="0">
                  <a:pos x="189" y="186"/>
                </a:cxn>
                <a:cxn ang="0">
                  <a:pos x="183" y="193"/>
                </a:cxn>
                <a:cxn ang="0">
                  <a:pos x="174" y="228"/>
                </a:cxn>
                <a:cxn ang="0">
                  <a:pos x="189" y="255"/>
                </a:cxn>
                <a:cxn ang="0">
                  <a:pos x="200" y="268"/>
                </a:cxn>
                <a:cxn ang="0">
                  <a:pos x="217" y="273"/>
                </a:cxn>
                <a:cxn ang="0">
                  <a:pos x="226" y="289"/>
                </a:cxn>
                <a:cxn ang="0">
                  <a:pos x="233" y="311"/>
                </a:cxn>
                <a:cxn ang="0">
                  <a:pos x="263" y="347"/>
                </a:cxn>
                <a:cxn ang="0">
                  <a:pos x="254" y="350"/>
                </a:cxn>
                <a:cxn ang="0">
                  <a:pos x="233" y="348"/>
                </a:cxn>
                <a:cxn ang="0">
                  <a:pos x="213" y="353"/>
                </a:cxn>
                <a:cxn ang="0">
                  <a:pos x="183" y="366"/>
                </a:cxn>
                <a:cxn ang="0">
                  <a:pos x="158" y="374"/>
                </a:cxn>
                <a:cxn ang="0">
                  <a:pos x="134" y="386"/>
                </a:cxn>
                <a:cxn ang="0">
                  <a:pos x="102" y="369"/>
                </a:cxn>
                <a:cxn ang="0">
                  <a:pos x="91" y="357"/>
                </a:cxn>
                <a:cxn ang="0">
                  <a:pos x="89" y="332"/>
                </a:cxn>
                <a:cxn ang="0">
                  <a:pos x="77" y="288"/>
                </a:cxn>
                <a:cxn ang="0">
                  <a:pos x="86" y="257"/>
                </a:cxn>
                <a:cxn ang="0">
                  <a:pos x="95" y="234"/>
                </a:cxn>
                <a:cxn ang="0">
                  <a:pos x="79" y="209"/>
                </a:cxn>
                <a:cxn ang="0">
                  <a:pos x="72" y="193"/>
                </a:cxn>
                <a:cxn ang="0">
                  <a:pos x="67" y="171"/>
                </a:cxn>
                <a:cxn ang="0">
                  <a:pos x="37" y="174"/>
                </a:cxn>
                <a:cxn ang="0">
                  <a:pos x="27" y="163"/>
                </a:cxn>
                <a:cxn ang="0">
                  <a:pos x="0" y="128"/>
                </a:cxn>
                <a:cxn ang="0">
                  <a:pos x="1" y="121"/>
                </a:cxn>
                <a:cxn ang="0">
                  <a:pos x="11" y="91"/>
                </a:cxn>
                <a:cxn ang="0">
                  <a:pos x="40" y="75"/>
                </a:cxn>
                <a:cxn ang="0">
                  <a:pos x="38" y="64"/>
                </a:cxn>
                <a:cxn ang="0">
                  <a:pos x="24" y="52"/>
                </a:cxn>
                <a:cxn ang="0">
                  <a:pos x="29" y="35"/>
                </a:cxn>
                <a:cxn ang="0">
                  <a:pos x="46" y="26"/>
                </a:cxn>
                <a:cxn ang="0">
                  <a:pos x="72" y="13"/>
                </a:cxn>
                <a:cxn ang="0">
                  <a:pos x="81" y="2"/>
                </a:cxn>
              </a:cxnLst>
              <a:rect l="0" t="0" r="r" b="b"/>
              <a:pathLst>
                <a:path w="265" h="386">
                  <a:moveTo>
                    <a:pt x="81" y="2"/>
                  </a:moveTo>
                  <a:lnTo>
                    <a:pt x="87" y="3"/>
                  </a:lnTo>
                  <a:lnTo>
                    <a:pt x="89" y="0"/>
                  </a:lnTo>
                  <a:lnTo>
                    <a:pt x="94" y="0"/>
                  </a:lnTo>
                  <a:lnTo>
                    <a:pt x="108" y="10"/>
                  </a:lnTo>
                  <a:lnTo>
                    <a:pt x="141" y="41"/>
                  </a:lnTo>
                  <a:lnTo>
                    <a:pt x="150" y="53"/>
                  </a:lnTo>
                  <a:lnTo>
                    <a:pt x="151" y="59"/>
                  </a:lnTo>
                  <a:lnTo>
                    <a:pt x="152" y="83"/>
                  </a:lnTo>
                  <a:lnTo>
                    <a:pt x="156" y="84"/>
                  </a:lnTo>
                  <a:lnTo>
                    <a:pt x="162" y="84"/>
                  </a:lnTo>
                  <a:lnTo>
                    <a:pt x="172" y="84"/>
                  </a:lnTo>
                  <a:lnTo>
                    <a:pt x="179" y="85"/>
                  </a:lnTo>
                  <a:lnTo>
                    <a:pt x="183" y="88"/>
                  </a:lnTo>
                  <a:lnTo>
                    <a:pt x="195" y="94"/>
                  </a:lnTo>
                  <a:lnTo>
                    <a:pt x="197" y="96"/>
                  </a:lnTo>
                  <a:lnTo>
                    <a:pt x="202" y="104"/>
                  </a:lnTo>
                  <a:lnTo>
                    <a:pt x="211" y="112"/>
                  </a:lnTo>
                  <a:lnTo>
                    <a:pt x="222" y="120"/>
                  </a:lnTo>
                  <a:lnTo>
                    <a:pt x="228" y="136"/>
                  </a:lnTo>
                  <a:lnTo>
                    <a:pt x="232" y="139"/>
                  </a:lnTo>
                  <a:lnTo>
                    <a:pt x="231" y="142"/>
                  </a:lnTo>
                  <a:lnTo>
                    <a:pt x="224" y="148"/>
                  </a:lnTo>
                  <a:lnTo>
                    <a:pt x="217" y="159"/>
                  </a:lnTo>
                  <a:lnTo>
                    <a:pt x="216" y="163"/>
                  </a:lnTo>
                  <a:lnTo>
                    <a:pt x="218" y="165"/>
                  </a:lnTo>
                  <a:lnTo>
                    <a:pt x="220" y="165"/>
                  </a:lnTo>
                  <a:lnTo>
                    <a:pt x="220" y="172"/>
                  </a:lnTo>
                  <a:lnTo>
                    <a:pt x="213" y="179"/>
                  </a:lnTo>
                  <a:lnTo>
                    <a:pt x="212" y="182"/>
                  </a:lnTo>
                  <a:lnTo>
                    <a:pt x="205" y="183"/>
                  </a:lnTo>
                  <a:lnTo>
                    <a:pt x="196" y="183"/>
                  </a:lnTo>
                  <a:lnTo>
                    <a:pt x="189" y="186"/>
                  </a:lnTo>
                  <a:lnTo>
                    <a:pt x="185" y="188"/>
                  </a:lnTo>
                  <a:lnTo>
                    <a:pt x="184" y="191"/>
                  </a:lnTo>
                  <a:lnTo>
                    <a:pt x="183" y="193"/>
                  </a:lnTo>
                  <a:lnTo>
                    <a:pt x="181" y="208"/>
                  </a:lnTo>
                  <a:lnTo>
                    <a:pt x="178" y="217"/>
                  </a:lnTo>
                  <a:lnTo>
                    <a:pt x="174" y="228"/>
                  </a:lnTo>
                  <a:lnTo>
                    <a:pt x="174" y="234"/>
                  </a:lnTo>
                  <a:lnTo>
                    <a:pt x="180" y="240"/>
                  </a:lnTo>
                  <a:lnTo>
                    <a:pt x="189" y="255"/>
                  </a:lnTo>
                  <a:lnTo>
                    <a:pt x="191" y="256"/>
                  </a:lnTo>
                  <a:lnTo>
                    <a:pt x="200" y="263"/>
                  </a:lnTo>
                  <a:lnTo>
                    <a:pt x="200" y="268"/>
                  </a:lnTo>
                  <a:lnTo>
                    <a:pt x="204" y="272"/>
                  </a:lnTo>
                  <a:lnTo>
                    <a:pt x="205" y="273"/>
                  </a:lnTo>
                  <a:lnTo>
                    <a:pt x="217" y="273"/>
                  </a:lnTo>
                  <a:lnTo>
                    <a:pt x="220" y="276"/>
                  </a:lnTo>
                  <a:lnTo>
                    <a:pt x="221" y="284"/>
                  </a:lnTo>
                  <a:lnTo>
                    <a:pt x="226" y="289"/>
                  </a:lnTo>
                  <a:lnTo>
                    <a:pt x="226" y="299"/>
                  </a:lnTo>
                  <a:lnTo>
                    <a:pt x="232" y="305"/>
                  </a:lnTo>
                  <a:lnTo>
                    <a:pt x="233" y="311"/>
                  </a:lnTo>
                  <a:lnTo>
                    <a:pt x="239" y="321"/>
                  </a:lnTo>
                  <a:lnTo>
                    <a:pt x="253" y="338"/>
                  </a:lnTo>
                  <a:lnTo>
                    <a:pt x="263" y="347"/>
                  </a:lnTo>
                  <a:lnTo>
                    <a:pt x="265" y="347"/>
                  </a:lnTo>
                  <a:lnTo>
                    <a:pt x="265" y="349"/>
                  </a:lnTo>
                  <a:lnTo>
                    <a:pt x="254" y="350"/>
                  </a:lnTo>
                  <a:lnTo>
                    <a:pt x="240" y="352"/>
                  </a:lnTo>
                  <a:lnTo>
                    <a:pt x="234" y="349"/>
                  </a:lnTo>
                  <a:lnTo>
                    <a:pt x="233" y="348"/>
                  </a:lnTo>
                  <a:lnTo>
                    <a:pt x="229" y="347"/>
                  </a:lnTo>
                  <a:lnTo>
                    <a:pt x="224" y="347"/>
                  </a:lnTo>
                  <a:lnTo>
                    <a:pt x="213" y="353"/>
                  </a:lnTo>
                  <a:lnTo>
                    <a:pt x="205" y="363"/>
                  </a:lnTo>
                  <a:lnTo>
                    <a:pt x="191" y="363"/>
                  </a:lnTo>
                  <a:lnTo>
                    <a:pt x="183" y="366"/>
                  </a:lnTo>
                  <a:lnTo>
                    <a:pt x="178" y="371"/>
                  </a:lnTo>
                  <a:lnTo>
                    <a:pt x="167" y="371"/>
                  </a:lnTo>
                  <a:lnTo>
                    <a:pt x="158" y="374"/>
                  </a:lnTo>
                  <a:lnTo>
                    <a:pt x="152" y="384"/>
                  </a:lnTo>
                  <a:lnTo>
                    <a:pt x="147" y="386"/>
                  </a:lnTo>
                  <a:lnTo>
                    <a:pt x="134" y="386"/>
                  </a:lnTo>
                  <a:lnTo>
                    <a:pt x="124" y="384"/>
                  </a:lnTo>
                  <a:lnTo>
                    <a:pt x="108" y="374"/>
                  </a:lnTo>
                  <a:lnTo>
                    <a:pt x="102" y="369"/>
                  </a:lnTo>
                  <a:lnTo>
                    <a:pt x="98" y="363"/>
                  </a:lnTo>
                  <a:lnTo>
                    <a:pt x="95" y="362"/>
                  </a:lnTo>
                  <a:lnTo>
                    <a:pt x="91" y="357"/>
                  </a:lnTo>
                  <a:lnTo>
                    <a:pt x="89" y="354"/>
                  </a:lnTo>
                  <a:lnTo>
                    <a:pt x="91" y="341"/>
                  </a:lnTo>
                  <a:lnTo>
                    <a:pt x="89" y="332"/>
                  </a:lnTo>
                  <a:lnTo>
                    <a:pt x="78" y="322"/>
                  </a:lnTo>
                  <a:lnTo>
                    <a:pt x="77" y="319"/>
                  </a:lnTo>
                  <a:lnTo>
                    <a:pt x="77" y="288"/>
                  </a:lnTo>
                  <a:lnTo>
                    <a:pt x="83" y="274"/>
                  </a:lnTo>
                  <a:lnTo>
                    <a:pt x="86" y="267"/>
                  </a:lnTo>
                  <a:lnTo>
                    <a:pt x="86" y="257"/>
                  </a:lnTo>
                  <a:lnTo>
                    <a:pt x="95" y="244"/>
                  </a:lnTo>
                  <a:lnTo>
                    <a:pt x="97" y="241"/>
                  </a:lnTo>
                  <a:lnTo>
                    <a:pt x="95" y="234"/>
                  </a:lnTo>
                  <a:lnTo>
                    <a:pt x="91" y="228"/>
                  </a:lnTo>
                  <a:lnTo>
                    <a:pt x="91" y="213"/>
                  </a:lnTo>
                  <a:lnTo>
                    <a:pt x="79" y="209"/>
                  </a:lnTo>
                  <a:lnTo>
                    <a:pt x="77" y="208"/>
                  </a:lnTo>
                  <a:lnTo>
                    <a:pt x="68" y="207"/>
                  </a:lnTo>
                  <a:lnTo>
                    <a:pt x="72" y="193"/>
                  </a:lnTo>
                  <a:lnTo>
                    <a:pt x="72" y="186"/>
                  </a:lnTo>
                  <a:lnTo>
                    <a:pt x="72" y="180"/>
                  </a:lnTo>
                  <a:lnTo>
                    <a:pt x="67" y="171"/>
                  </a:lnTo>
                  <a:lnTo>
                    <a:pt x="59" y="171"/>
                  </a:lnTo>
                  <a:lnTo>
                    <a:pt x="46" y="175"/>
                  </a:lnTo>
                  <a:lnTo>
                    <a:pt x="37" y="174"/>
                  </a:lnTo>
                  <a:lnTo>
                    <a:pt x="37" y="171"/>
                  </a:lnTo>
                  <a:lnTo>
                    <a:pt x="33" y="169"/>
                  </a:lnTo>
                  <a:lnTo>
                    <a:pt x="27" y="163"/>
                  </a:lnTo>
                  <a:lnTo>
                    <a:pt x="23" y="155"/>
                  </a:lnTo>
                  <a:lnTo>
                    <a:pt x="12" y="144"/>
                  </a:lnTo>
                  <a:lnTo>
                    <a:pt x="0" y="128"/>
                  </a:lnTo>
                  <a:lnTo>
                    <a:pt x="0" y="126"/>
                  </a:lnTo>
                  <a:lnTo>
                    <a:pt x="0" y="122"/>
                  </a:lnTo>
                  <a:lnTo>
                    <a:pt x="1" y="121"/>
                  </a:lnTo>
                  <a:lnTo>
                    <a:pt x="7" y="112"/>
                  </a:lnTo>
                  <a:lnTo>
                    <a:pt x="11" y="106"/>
                  </a:lnTo>
                  <a:lnTo>
                    <a:pt x="11" y="91"/>
                  </a:lnTo>
                  <a:lnTo>
                    <a:pt x="12" y="89"/>
                  </a:lnTo>
                  <a:lnTo>
                    <a:pt x="29" y="83"/>
                  </a:lnTo>
                  <a:lnTo>
                    <a:pt x="40" y="75"/>
                  </a:lnTo>
                  <a:lnTo>
                    <a:pt x="45" y="69"/>
                  </a:lnTo>
                  <a:lnTo>
                    <a:pt x="40" y="64"/>
                  </a:lnTo>
                  <a:lnTo>
                    <a:pt x="38" y="64"/>
                  </a:lnTo>
                  <a:lnTo>
                    <a:pt x="32" y="66"/>
                  </a:lnTo>
                  <a:lnTo>
                    <a:pt x="27" y="64"/>
                  </a:lnTo>
                  <a:lnTo>
                    <a:pt x="24" y="52"/>
                  </a:lnTo>
                  <a:lnTo>
                    <a:pt x="24" y="43"/>
                  </a:lnTo>
                  <a:lnTo>
                    <a:pt x="27" y="37"/>
                  </a:lnTo>
                  <a:lnTo>
                    <a:pt x="29" y="35"/>
                  </a:lnTo>
                  <a:lnTo>
                    <a:pt x="40" y="32"/>
                  </a:lnTo>
                  <a:lnTo>
                    <a:pt x="43" y="30"/>
                  </a:lnTo>
                  <a:lnTo>
                    <a:pt x="46" y="26"/>
                  </a:lnTo>
                  <a:lnTo>
                    <a:pt x="62" y="19"/>
                  </a:lnTo>
                  <a:lnTo>
                    <a:pt x="66" y="16"/>
                  </a:lnTo>
                  <a:lnTo>
                    <a:pt x="72" y="13"/>
                  </a:lnTo>
                  <a:lnTo>
                    <a:pt x="77" y="13"/>
                  </a:lnTo>
                  <a:lnTo>
                    <a:pt x="81" y="10"/>
                  </a:lnTo>
                  <a:lnTo>
                    <a:pt x="81" y="2"/>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23" name="Freeform 254"/>
            <p:cNvSpPr>
              <a:spLocks noChangeAspect="1"/>
            </p:cNvSpPr>
            <p:nvPr/>
          </p:nvSpPr>
          <p:spPr bwMode="gray">
            <a:xfrm>
              <a:off x="2246870" y="3014530"/>
              <a:ext cx="37715" cy="46647"/>
            </a:xfrm>
            <a:custGeom>
              <a:avLst/>
              <a:gdLst/>
              <a:ahLst/>
              <a:cxnLst>
                <a:cxn ang="0">
                  <a:pos x="0" y="182"/>
                </a:cxn>
                <a:cxn ang="0">
                  <a:pos x="13" y="169"/>
                </a:cxn>
                <a:cxn ang="0">
                  <a:pos x="15" y="166"/>
                </a:cxn>
                <a:cxn ang="0">
                  <a:pos x="17" y="147"/>
                </a:cxn>
                <a:cxn ang="0">
                  <a:pos x="22" y="125"/>
                </a:cxn>
                <a:cxn ang="0">
                  <a:pos x="23" y="110"/>
                </a:cxn>
                <a:cxn ang="0">
                  <a:pos x="18" y="102"/>
                </a:cxn>
                <a:cxn ang="0">
                  <a:pos x="17" y="101"/>
                </a:cxn>
                <a:cxn ang="0">
                  <a:pos x="17" y="99"/>
                </a:cxn>
                <a:cxn ang="0">
                  <a:pos x="8" y="86"/>
                </a:cxn>
                <a:cxn ang="0">
                  <a:pos x="5" y="75"/>
                </a:cxn>
                <a:cxn ang="0">
                  <a:pos x="3" y="56"/>
                </a:cxn>
                <a:cxn ang="0">
                  <a:pos x="3" y="34"/>
                </a:cxn>
                <a:cxn ang="0">
                  <a:pos x="7" y="24"/>
                </a:cxn>
                <a:cxn ang="0">
                  <a:pos x="15" y="18"/>
                </a:cxn>
                <a:cxn ang="0">
                  <a:pos x="19" y="12"/>
                </a:cxn>
                <a:cxn ang="0">
                  <a:pos x="19" y="10"/>
                </a:cxn>
                <a:cxn ang="0">
                  <a:pos x="22" y="7"/>
                </a:cxn>
                <a:cxn ang="0">
                  <a:pos x="28" y="5"/>
                </a:cxn>
                <a:cxn ang="0">
                  <a:pos x="32" y="1"/>
                </a:cxn>
                <a:cxn ang="0">
                  <a:pos x="35" y="0"/>
                </a:cxn>
                <a:cxn ang="0">
                  <a:pos x="49" y="8"/>
                </a:cxn>
                <a:cxn ang="0">
                  <a:pos x="61" y="13"/>
                </a:cxn>
                <a:cxn ang="0">
                  <a:pos x="73" y="19"/>
                </a:cxn>
                <a:cxn ang="0">
                  <a:pos x="85" y="21"/>
                </a:cxn>
                <a:cxn ang="0">
                  <a:pos x="98" y="28"/>
                </a:cxn>
                <a:cxn ang="0">
                  <a:pos x="113" y="39"/>
                </a:cxn>
                <a:cxn ang="0">
                  <a:pos x="116" y="40"/>
                </a:cxn>
                <a:cxn ang="0">
                  <a:pos x="130" y="53"/>
                </a:cxn>
                <a:cxn ang="0">
                  <a:pos x="135" y="59"/>
                </a:cxn>
                <a:cxn ang="0">
                  <a:pos x="146" y="65"/>
                </a:cxn>
                <a:cxn ang="0">
                  <a:pos x="156" y="75"/>
                </a:cxn>
                <a:cxn ang="0">
                  <a:pos x="156" y="86"/>
                </a:cxn>
                <a:cxn ang="0">
                  <a:pos x="157" y="86"/>
                </a:cxn>
                <a:cxn ang="0">
                  <a:pos x="144" y="99"/>
                </a:cxn>
                <a:cxn ang="0">
                  <a:pos x="141" y="107"/>
                </a:cxn>
                <a:cxn ang="0">
                  <a:pos x="128" y="125"/>
                </a:cxn>
                <a:cxn ang="0">
                  <a:pos x="118" y="137"/>
                </a:cxn>
                <a:cxn ang="0">
                  <a:pos x="114" y="144"/>
                </a:cxn>
                <a:cxn ang="0">
                  <a:pos x="105" y="166"/>
                </a:cxn>
                <a:cxn ang="0">
                  <a:pos x="78" y="190"/>
                </a:cxn>
                <a:cxn ang="0">
                  <a:pos x="76" y="193"/>
                </a:cxn>
                <a:cxn ang="0">
                  <a:pos x="71" y="195"/>
                </a:cxn>
                <a:cxn ang="0">
                  <a:pos x="61" y="195"/>
                </a:cxn>
                <a:cxn ang="0">
                  <a:pos x="54" y="191"/>
                </a:cxn>
                <a:cxn ang="0">
                  <a:pos x="48" y="191"/>
                </a:cxn>
                <a:cxn ang="0">
                  <a:pos x="44" y="193"/>
                </a:cxn>
                <a:cxn ang="0">
                  <a:pos x="28" y="200"/>
                </a:cxn>
                <a:cxn ang="0">
                  <a:pos x="22" y="200"/>
                </a:cxn>
                <a:cxn ang="0">
                  <a:pos x="19" y="199"/>
                </a:cxn>
                <a:cxn ang="0">
                  <a:pos x="10" y="193"/>
                </a:cxn>
                <a:cxn ang="0">
                  <a:pos x="0" y="182"/>
                </a:cxn>
              </a:cxnLst>
              <a:rect l="0" t="0" r="r" b="b"/>
              <a:pathLst>
                <a:path w="157" h="200">
                  <a:moveTo>
                    <a:pt x="0" y="182"/>
                  </a:moveTo>
                  <a:lnTo>
                    <a:pt x="13" y="169"/>
                  </a:lnTo>
                  <a:lnTo>
                    <a:pt x="15" y="166"/>
                  </a:lnTo>
                  <a:lnTo>
                    <a:pt x="17" y="147"/>
                  </a:lnTo>
                  <a:lnTo>
                    <a:pt x="22" y="125"/>
                  </a:lnTo>
                  <a:lnTo>
                    <a:pt x="23" y="110"/>
                  </a:lnTo>
                  <a:lnTo>
                    <a:pt x="18" y="102"/>
                  </a:lnTo>
                  <a:lnTo>
                    <a:pt x="17" y="101"/>
                  </a:lnTo>
                  <a:lnTo>
                    <a:pt x="17" y="99"/>
                  </a:lnTo>
                  <a:lnTo>
                    <a:pt x="8" y="86"/>
                  </a:lnTo>
                  <a:lnTo>
                    <a:pt x="5" y="75"/>
                  </a:lnTo>
                  <a:lnTo>
                    <a:pt x="3" y="56"/>
                  </a:lnTo>
                  <a:lnTo>
                    <a:pt x="3" y="34"/>
                  </a:lnTo>
                  <a:lnTo>
                    <a:pt x="7" y="24"/>
                  </a:lnTo>
                  <a:lnTo>
                    <a:pt x="15" y="18"/>
                  </a:lnTo>
                  <a:lnTo>
                    <a:pt x="19" y="12"/>
                  </a:lnTo>
                  <a:lnTo>
                    <a:pt x="19" y="10"/>
                  </a:lnTo>
                  <a:lnTo>
                    <a:pt x="22" y="7"/>
                  </a:lnTo>
                  <a:lnTo>
                    <a:pt x="28" y="5"/>
                  </a:lnTo>
                  <a:lnTo>
                    <a:pt x="32" y="1"/>
                  </a:lnTo>
                  <a:lnTo>
                    <a:pt x="35" y="0"/>
                  </a:lnTo>
                  <a:lnTo>
                    <a:pt x="49" y="8"/>
                  </a:lnTo>
                  <a:lnTo>
                    <a:pt x="61" y="13"/>
                  </a:lnTo>
                  <a:lnTo>
                    <a:pt x="73" y="19"/>
                  </a:lnTo>
                  <a:lnTo>
                    <a:pt x="85" y="21"/>
                  </a:lnTo>
                  <a:lnTo>
                    <a:pt x="98" y="28"/>
                  </a:lnTo>
                  <a:lnTo>
                    <a:pt x="113" y="39"/>
                  </a:lnTo>
                  <a:lnTo>
                    <a:pt x="116" y="40"/>
                  </a:lnTo>
                  <a:lnTo>
                    <a:pt x="130" y="53"/>
                  </a:lnTo>
                  <a:lnTo>
                    <a:pt x="135" y="59"/>
                  </a:lnTo>
                  <a:lnTo>
                    <a:pt x="146" y="65"/>
                  </a:lnTo>
                  <a:lnTo>
                    <a:pt x="156" y="75"/>
                  </a:lnTo>
                  <a:lnTo>
                    <a:pt x="156" y="86"/>
                  </a:lnTo>
                  <a:lnTo>
                    <a:pt x="157" y="86"/>
                  </a:lnTo>
                  <a:lnTo>
                    <a:pt x="144" y="99"/>
                  </a:lnTo>
                  <a:lnTo>
                    <a:pt x="141" y="107"/>
                  </a:lnTo>
                  <a:lnTo>
                    <a:pt x="128" y="125"/>
                  </a:lnTo>
                  <a:lnTo>
                    <a:pt x="118" y="137"/>
                  </a:lnTo>
                  <a:lnTo>
                    <a:pt x="114" y="144"/>
                  </a:lnTo>
                  <a:lnTo>
                    <a:pt x="105" y="166"/>
                  </a:lnTo>
                  <a:lnTo>
                    <a:pt x="78" y="190"/>
                  </a:lnTo>
                  <a:lnTo>
                    <a:pt x="76" y="193"/>
                  </a:lnTo>
                  <a:lnTo>
                    <a:pt x="71" y="195"/>
                  </a:lnTo>
                  <a:lnTo>
                    <a:pt x="61" y="195"/>
                  </a:lnTo>
                  <a:lnTo>
                    <a:pt x="54" y="191"/>
                  </a:lnTo>
                  <a:lnTo>
                    <a:pt x="48" y="191"/>
                  </a:lnTo>
                  <a:lnTo>
                    <a:pt x="44" y="193"/>
                  </a:lnTo>
                  <a:lnTo>
                    <a:pt x="28" y="200"/>
                  </a:lnTo>
                  <a:lnTo>
                    <a:pt x="22" y="200"/>
                  </a:lnTo>
                  <a:lnTo>
                    <a:pt x="19" y="199"/>
                  </a:lnTo>
                  <a:lnTo>
                    <a:pt x="10" y="193"/>
                  </a:lnTo>
                  <a:lnTo>
                    <a:pt x="0" y="182"/>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24" name="Freeform 255"/>
            <p:cNvSpPr>
              <a:spLocks noChangeAspect="1"/>
            </p:cNvSpPr>
            <p:nvPr/>
          </p:nvSpPr>
          <p:spPr bwMode="gray">
            <a:xfrm>
              <a:off x="1899186" y="3088000"/>
              <a:ext cx="161467" cy="234403"/>
            </a:xfrm>
            <a:custGeom>
              <a:avLst/>
              <a:gdLst/>
              <a:ahLst/>
              <a:cxnLst>
                <a:cxn ang="0">
                  <a:pos x="319" y="13"/>
                </a:cxn>
                <a:cxn ang="0">
                  <a:pos x="335" y="50"/>
                </a:cxn>
                <a:cxn ang="0">
                  <a:pos x="284" y="110"/>
                </a:cxn>
                <a:cxn ang="0">
                  <a:pos x="204" y="156"/>
                </a:cxn>
                <a:cxn ang="0">
                  <a:pos x="170" y="190"/>
                </a:cxn>
                <a:cxn ang="0">
                  <a:pos x="159" y="190"/>
                </a:cxn>
                <a:cxn ang="0">
                  <a:pos x="138" y="253"/>
                </a:cxn>
                <a:cxn ang="0">
                  <a:pos x="97" y="260"/>
                </a:cxn>
                <a:cxn ang="0">
                  <a:pos x="72" y="242"/>
                </a:cxn>
                <a:cxn ang="0">
                  <a:pos x="43" y="242"/>
                </a:cxn>
                <a:cxn ang="0">
                  <a:pos x="52" y="214"/>
                </a:cxn>
                <a:cxn ang="0">
                  <a:pos x="51" y="188"/>
                </a:cxn>
                <a:cxn ang="0">
                  <a:pos x="3" y="231"/>
                </a:cxn>
                <a:cxn ang="0">
                  <a:pos x="9" y="271"/>
                </a:cxn>
                <a:cxn ang="0">
                  <a:pos x="21" y="308"/>
                </a:cxn>
                <a:cxn ang="0">
                  <a:pos x="51" y="350"/>
                </a:cxn>
                <a:cxn ang="0">
                  <a:pos x="89" y="387"/>
                </a:cxn>
                <a:cxn ang="0">
                  <a:pos x="140" y="478"/>
                </a:cxn>
                <a:cxn ang="0">
                  <a:pos x="188" y="578"/>
                </a:cxn>
                <a:cxn ang="0">
                  <a:pos x="212" y="632"/>
                </a:cxn>
                <a:cxn ang="0">
                  <a:pos x="256" y="711"/>
                </a:cxn>
                <a:cxn ang="0">
                  <a:pos x="267" y="764"/>
                </a:cxn>
                <a:cxn ang="0">
                  <a:pos x="298" y="807"/>
                </a:cxn>
                <a:cxn ang="0">
                  <a:pos x="391" y="874"/>
                </a:cxn>
                <a:cxn ang="0">
                  <a:pos x="481" y="922"/>
                </a:cxn>
                <a:cxn ang="0">
                  <a:pos x="532" y="957"/>
                </a:cxn>
                <a:cxn ang="0">
                  <a:pos x="584" y="1001"/>
                </a:cxn>
                <a:cxn ang="0">
                  <a:pos x="620" y="995"/>
                </a:cxn>
                <a:cxn ang="0">
                  <a:pos x="638" y="968"/>
                </a:cxn>
                <a:cxn ang="0">
                  <a:pos x="649" y="935"/>
                </a:cxn>
                <a:cxn ang="0">
                  <a:pos x="665" y="888"/>
                </a:cxn>
                <a:cxn ang="0">
                  <a:pos x="651" y="865"/>
                </a:cxn>
                <a:cxn ang="0">
                  <a:pos x="665" y="826"/>
                </a:cxn>
                <a:cxn ang="0">
                  <a:pos x="671" y="793"/>
                </a:cxn>
                <a:cxn ang="0">
                  <a:pos x="671" y="724"/>
                </a:cxn>
                <a:cxn ang="0">
                  <a:pos x="686" y="675"/>
                </a:cxn>
                <a:cxn ang="0">
                  <a:pos x="612" y="598"/>
                </a:cxn>
                <a:cxn ang="0">
                  <a:pos x="591" y="564"/>
                </a:cxn>
                <a:cxn ang="0">
                  <a:pos x="578" y="514"/>
                </a:cxn>
                <a:cxn ang="0">
                  <a:pos x="502" y="537"/>
                </a:cxn>
                <a:cxn ang="0">
                  <a:pos x="468" y="512"/>
                </a:cxn>
                <a:cxn ang="0">
                  <a:pos x="450" y="480"/>
                </a:cxn>
                <a:cxn ang="0">
                  <a:pos x="422" y="432"/>
                </a:cxn>
                <a:cxn ang="0">
                  <a:pos x="428" y="362"/>
                </a:cxn>
                <a:cxn ang="0">
                  <a:pos x="452" y="318"/>
                </a:cxn>
                <a:cxn ang="0">
                  <a:pos x="510" y="254"/>
                </a:cxn>
                <a:cxn ang="0">
                  <a:pos x="620" y="225"/>
                </a:cxn>
                <a:cxn ang="0">
                  <a:pos x="596" y="205"/>
                </a:cxn>
                <a:cxn ang="0">
                  <a:pos x="593" y="182"/>
                </a:cxn>
                <a:cxn ang="0">
                  <a:pos x="605" y="137"/>
                </a:cxn>
                <a:cxn ang="0">
                  <a:pos x="553" y="126"/>
                </a:cxn>
                <a:cxn ang="0">
                  <a:pos x="516" y="120"/>
                </a:cxn>
                <a:cxn ang="0">
                  <a:pos x="499" y="132"/>
                </a:cxn>
                <a:cxn ang="0">
                  <a:pos x="461" y="130"/>
                </a:cxn>
                <a:cxn ang="0">
                  <a:pos x="438" y="96"/>
                </a:cxn>
                <a:cxn ang="0">
                  <a:pos x="419" y="69"/>
                </a:cxn>
                <a:cxn ang="0">
                  <a:pos x="394" y="55"/>
                </a:cxn>
                <a:cxn ang="0">
                  <a:pos x="366" y="21"/>
                </a:cxn>
                <a:cxn ang="0">
                  <a:pos x="332" y="0"/>
                </a:cxn>
              </a:cxnLst>
              <a:rect l="0" t="0" r="r" b="b"/>
              <a:pathLst>
                <a:path w="686" h="1005">
                  <a:moveTo>
                    <a:pt x="328" y="0"/>
                  </a:moveTo>
                  <a:lnTo>
                    <a:pt x="326" y="2"/>
                  </a:lnTo>
                  <a:lnTo>
                    <a:pt x="315" y="2"/>
                  </a:lnTo>
                  <a:lnTo>
                    <a:pt x="314" y="11"/>
                  </a:lnTo>
                  <a:lnTo>
                    <a:pt x="319" y="13"/>
                  </a:lnTo>
                  <a:lnTo>
                    <a:pt x="321" y="16"/>
                  </a:lnTo>
                  <a:lnTo>
                    <a:pt x="326" y="27"/>
                  </a:lnTo>
                  <a:lnTo>
                    <a:pt x="327" y="32"/>
                  </a:lnTo>
                  <a:lnTo>
                    <a:pt x="335" y="49"/>
                  </a:lnTo>
                  <a:lnTo>
                    <a:pt x="335" y="50"/>
                  </a:lnTo>
                  <a:lnTo>
                    <a:pt x="326" y="50"/>
                  </a:lnTo>
                  <a:lnTo>
                    <a:pt x="319" y="65"/>
                  </a:lnTo>
                  <a:lnTo>
                    <a:pt x="305" y="89"/>
                  </a:lnTo>
                  <a:lnTo>
                    <a:pt x="292" y="104"/>
                  </a:lnTo>
                  <a:lnTo>
                    <a:pt x="284" y="110"/>
                  </a:lnTo>
                  <a:lnTo>
                    <a:pt x="274" y="119"/>
                  </a:lnTo>
                  <a:lnTo>
                    <a:pt x="265" y="131"/>
                  </a:lnTo>
                  <a:lnTo>
                    <a:pt x="256" y="137"/>
                  </a:lnTo>
                  <a:lnTo>
                    <a:pt x="240" y="145"/>
                  </a:lnTo>
                  <a:lnTo>
                    <a:pt x="204" y="156"/>
                  </a:lnTo>
                  <a:lnTo>
                    <a:pt x="186" y="163"/>
                  </a:lnTo>
                  <a:lnTo>
                    <a:pt x="179" y="168"/>
                  </a:lnTo>
                  <a:lnTo>
                    <a:pt x="176" y="171"/>
                  </a:lnTo>
                  <a:lnTo>
                    <a:pt x="171" y="180"/>
                  </a:lnTo>
                  <a:lnTo>
                    <a:pt x="170" y="190"/>
                  </a:lnTo>
                  <a:lnTo>
                    <a:pt x="166" y="193"/>
                  </a:lnTo>
                  <a:lnTo>
                    <a:pt x="164" y="193"/>
                  </a:lnTo>
                  <a:lnTo>
                    <a:pt x="160" y="189"/>
                  </a:lnTo>
                  <a:lnTo>
                    <a:pt x="159" y="189"/>
                  </a:lnTo>
                  <a:lnTo>
                    <a:pt x="159" y="190"/>
                  </a:lnTo>
                  <a:lnTo>
                    <a:pt x="144" y="210"/>
                  </a:lnTo>
                  <a:lnTo>
                    <a:pt x="142" y="223"/>
                  </a:lnTo>
                  <a:lnTo>
                    <a:pt x="142" y="244"/>
                  </a:lnTo>
                  <a:lnTo>
                    <a:pt x="139" y="252"/>
                  </a:lnTo>
                  <a:lnTo>
                    <a:pt x="138" y="253"/>
                  </a:lnTo>
                  <a:lnTo>
                    <a:pt x="128" y="257"/>
                  </a:lnTo>
                  <a:lnTo>
                    <a:pt x="121" y="264"/>
                  </a:lnTo>
                  <a:lnTo>
                    <a:pt x="110" y="269"/>
                  </a:lnTo>
                  <a:lnTo>
                    <a:pt x="102" y="268"/>
                  </a:lnTo>
                  <a:lnTo>
                    <a:pt x="97" y="260"/>
                  </a:lnTo>
                  <a:lnTo>
                    <a:pt x="95" y="254"/>
                  </a:lnTo>
                  <a:lnTo>
                    <a:pt x="90" y="245"/>
                  </a:lnTo>
                  <a:lnTo>
                    <a:pt x="84" y="245"/>
                  </a:lnTo>
                  <a:lnTo>
                    <a:pt x="74" y="245"/>
                  </a:lnTo>
                  <a:lnTo>
                    <a:pt x="72" y="242"/>
                  </a:lnTo>
                  <a:lnTo>
                    <a:pt x="67" y="238"/>
                  </a:lnTo>
                  <a:lnTo>
                    <a:pt x="58" y="238"/>
                  </a:lnTo>
                  <a:lnTo>
                    <a:pt x="50" y="243"/>
                  </a:lnTo>
                  <a:lnTo>
                    <a:pt x="45" y="244"/>
                  </a:lnTo>
                  <a:lnTo>
                    <a:pt x="43" y="242"/>
                  </a:lnTo>
                  <a:lnTo>
                    <a:pt x="41" y="228"/>
                  </a:lnTo>
                  <a:lnTo>
                    <a:pt x="39" y="223"/>
                  </a:lnTo>
                  <a:lnTo>
                    <a:pt x="39" y="221"/>
                  </a:lnTo>
                  <a:lnTo>
                    <a:pt x="42" y="216"/>
                  </a:lnTo>
                  <a:lnTo>
                    <a:pt x="52" y="214"/>
                  </a:lnTo>
                  <a:lnTo>
                    <a:pt x="57" y="209"/>
                  </a:lnTo>
                  <a:lnTo>
                    <a:pt x="56" y="200"/>
                  </a:lnTo>
                  <a:lnTo>
                    <a:pt x="54" y="198"/>
                  </a:lnTo>
                  <a:lnTo>
                    <a:pt x="52" y="188"/>
                  </a:lnTo>
                  <a:lnTo>
                    <a:pt x="51" y="188"/>
                  </a:lnTo>
                  <a:lnTo>
                    <a:pt x="51" y="185"/>
                  </a:lnTo>
                  <a:lnTo>
                    <a:pt x="43" y="193"/>
                  </a:lnTo>
                  <a:lnTo>
                    <a:pt x="32" y="200"/>
                  </a:lnTo>
                  <a:lnTo>
                    <a:pt x="18" y="216"/>
                  </a:lnTo>
                  <a:lnTo>
                    <a:pt x="3" y="231"/>
                  </a:lnTo>
                  <a:lnTo>
                    <a:pt x="2" y="236"/>
                  </a:lnTo>
                  <a:lnTo>
                    <a:pt x="0" y="245"/>
                  </a:lnTo>
                  <a:lnTo>
                    <a:pt x="3" y="260"/>
                  </a:lnTo>
                  <a:lnTo>
                    <a:pt x="4" y="263"/>
                  </a:lnTo>
                  <a:lnTo>
                    <a:pt x="9" y="271"/>
                  </a:lnTo>
                  <a:lnTo>
                    <a:pt x="10" y="284"/>
                  </a:lnTo>
                  <a:lnTo>
                    <a:pt x="19" y="292"/>
                  </a:lnTo>
                  <a:lnTo>
                    <a:pt x="24" y="298"/>
                  </a:lnTo>
                  <a:lnTo>
                    <a:pt x="24" y="302"/>
                  </a:lnTo>
                  <a:lnTo>
                    <a:pt x="21" y="308"/>
                  </a:lnTo>
                  <a:lnTo>
                    <a:pt x="11" y="318"/>
                  </a:lnTo>
                  <a:lnTo>
                    <a:pt x="14" y="323"/>
                  </a:lnTo>
                  <a:lnTo>
                    <a:pt x="29" y="333"/>
                  </a:lnTo>
                  <a:lnTo>
                    <a:pt x="37" y="340"/>
                  </a:lnTo>
                  <a:lnTo>
                    <a:pt x="51" y="350"/>
                  </a:lnTo>
                  <a:lnTo>
                    <a:pt x="58" y="355"/>
                  </a:lnTo>
                  <a:lnTo>
                    <a:pt x="73" y="367"/>
                  </a:lnTo>
                  <a:lnTo>
                    <a:pt x="80" y="379"/>
                  </a:lnTo>
                  <a:lnTo>
                    <a:pt x="83" y="379"/>
                  </a:lnTo>
                  <a:lnTo>
                    <a:pt x="89" y="387"/>
                  </a:lnTo>
                  <a:lnTo>
                    <a:pt x="97" y="413"/>
                  </a:lnTo>
                  <a:lnTo>
                    <a:pt x="102" y="422"/>
                  </a:lnTo>
                  <a:lnTo>
                    <a:pt x="133" y="452"/>
                  </a:lnTo>
                  <a:lnTo>
                    <a:pt x="139" y="467"/>
                  </a:lnTo>
                  <a:lnTo>
                    <a:pt x="140" y="478"/>
                  </a:lnTo>
                  <a:lnTo>
                    <a:pt x="143" y="484"/>
                  </a:lnTo>
                  <a:lnTo>
                    <a:pt x="155" y="507"/>
                  </a:lnTo>
                  <a:lnTo>
                    <a:pt x="161" y="522"/>
                  </a:lnTo>
                  <a:lnTo>
                    <a:pt x="170" y="549"/>
                  </a:lnTo>
                  <a:lnTo>
                    <a:pt x="188" y="578"/>
                  </a:lnTo>
                  <a:lnTo>
                    <a:pt x="191" y="584"/>
                  </a:lnTo>
                  <a:lnTo>
                    <a:pt x="193" y="608"/>
                  </a:lnTo>
                  <a:lnTo>
                    <a:pt x="199" y="624"/>
                  </a:lnTo>
                  <a:lnTo>
                    <a:pt x="204" y="629"/>
                  </a:lnTo>
                  <a:lnTo>
                    <a:pt x="212" y="632"/>
                  </a:lnTo>
                  <a:lnTo>
                    <a:pt x="217" y="639"/>
                  </a:lnTo>
                  <a:lnTo>
                    <a:pt x="225" y="659"/>
                  </a:lnTo>
                  <a:lnTo>
                    <a:pt x="239" y="678"/>
                  </a:lnTo>
                  <a:lnTo>
                    <a:pt x="249" y="693"/>
                  </a:lnTo>
                  <a:lnTo>
                    <a:pt x="256" y="711"/>
                  </a:lnTo>
                  <a:lnTo>
                    <a:pt x="269" y="726"/>
                  </a:lnTo>
                  <a:lnTo>
                    <a:pt x="274" y="742"/>
                  </a:lnTo>
                  <a:lnTo>
                    <a:pt x="277" y="754"/>
                  </a:lnTo>
                  <a:lnTo>
                    <a:pt x="271" y="758"/>
                  </a:lnTo>
                  <a:lnTo>
                    <a:pt x="267" y="764"/>
                  </a:lnTo>
                  <a:lnTo>
                    <a:pt x="269" y="776"/>
                  </a:lnTo>
                  <a:lnTo>
                    <a:pt x="272" y="780"/>
                  </a:lnTo>
                  <a:lnTo>
                    <a:pt x="283" y="791"/>
                  </a:lnTo>
                  <a:lnTo>
                    <a:pt x="290" y="802"/>
                  </a:lnTo>
                  <a:lnTo>
                    <a:pt x="298" y="807"/>
                  </a:lnTo>
                  <a:lnTo>
                    <a:pt x="317" y="828"/>
                  </a:lnTo>
                  <a:lnTo>
                    <a:pt x="327" y="834"/>
                  </a:lnTo>
                  <a:lnTo>
                    <a:pt x="335" y="842"/>
                  </a:lnTo>
                  <a:lnTo>
                    <a:pt x="359" y="858"/>
                  </a:lnTo>
                  <a:lnTo>
                    <a:pt x="391" y="874"/>
                  </a:lnTo>
                  <a:lnTo>
                    <a:pt x="411" y="890"/>
                  </a:lnTo>
                  <a:lnTo>
                    <a:pt x="414" y="892"/>
                  </a:lnTo>
                  <a:lnTo>
                    <a:pt x="455" y="908"/>
                  </a:lnTo>
                  <a:lnTo>
                    <a:pt x="478" y="921"/>
                  </a:lnTo>
                  <a:lnTo>
                    <a:pt x="481" y="922"/>
                  </a:lnTo>
                  <a:lnTo>
                    <a:pt x="486" y="922"/>
                  </a:lnTo>
                  <a:lnTo>
                    <a:pt x="491" y="923"/>
                  </a:lnTo>
                  <a:lnTo>
                    <a:pt x="513" y="941"/>
                  </a:lnTo>
                  <a:lnTo>
                    <a:pt x="525" y="948"/>
                  </a:lnTo>
                  <a:lnTo>
                    <a:pt x="532" y="957"/>
                  </a:lnTo>
                  <a:lnTo>
                    <a:pt x="541" y="964"/>
                  </a:lnTo>
                  <a:lnTo>
                    <a:pt x="551" y="974"/>
                  </a:lnTo>
                  <a:lnTo>
                    <a:pt x="562" y="989"/>
                  </a:lnTo>
                  <a:lnTo>
                    <a:pt x="574" y="995"/>
                  </a:lnTo>
                  <a:lnTo>
                    <a:pt x="584" y="1001"/>
                  </a:lnTo>
                  <a:lnTo>
                    <a:pt x="585" y="1001"/>
                  </a:lnTo>
                  <a:lnTo>
                    <a:pt x="589" y="1005"/>
                  </a:lnTo>
                  <a:lnTo>
                    <a:pt x="599" y="996"/>
                  </a:lnTo>
                  <a:lnTo>
                    <a:pt x="601" y="996"/>
                  </a:lnTo>
                  <a:lnTo>
                    <a:pt x="620" y="995"/>
                  </a:lnTo>
                  <a:lnTo>
                    <a:pt x="626" y="992"/>
                  </a:lnTo>
                  <a:lnTo>
                    <a:pt x="627" y="991"/>
                  </a:lnTo>
                  <a:lnTo>
                    <a:pt x="628" y="982"/>
                  </a:lnTo>
                  <a:lnTo>
                    <a:pt x="634" y="973"/>
                  </a:lnTo>
                  <a:lnTo>
                    <a:pt x="638" y="968"/>
                  </a:lnTo>
                  <a:lnTo>
                    <a:pt x="642" y="966"/>
                  </a:lnTo>
                  <a:lnTo>
                    <a:pt x="638" y="960"/>
                  </a:lnTo>
                  <a:lnTo>
                    <a:pt x="636" y="960"/>
                  </a:lnTo>
                  <a:lnTo>
                    <a:pt x="637" y="954"/>
                  </a:lnTo>
                  <a:lnTo>
                    <a:pt x="649" y="935"/>
                  </a:lnTo>
                  <a:lnTo>
                    <a:pt x="659" y="923"/>
                  </a:lnTo>
                  <a:lnTo>
                    <a:pt x="671" y="906"/>
                  </a:lnTo>
                  <a:lnTo>
                    <a:pt x="672" y="896"/>
                  </a:lnTo>
                  <a:lnTo>
                    <a:pt x="671" y="893"/>
                  </a:lnTo>
                  <a:lnTo>
                    <a:pt x="665" y="888"/>
                  </a:lnTo>
                  <a:lnTo>
                    <a:pt x="660" y="885"/>
                  </a:lnTo>
                  <a:lnTo>
                    <a:pt x="656" y="880"/>
                  </a:lnTo>
                  <a:lnTo>
                    <a:pt x="654" y="879"/>
                  </a:lnTo>
                  <a:lnTo>
                    <a:pt x="653" y="873"/>
                  </a:lnTo>
                  <a:lnTo>
                    <a:pt x="651" y="865"/>
                  </a:lnTo>
                  <a:lnTo>
                    <a:pt x="653" y="851"/>
                  </a:lnTo>
                  <a:lnTo>
                    <a:pt x="658" y="842"/>
                  </a:lnTo>
                  <a:lnTo>
                    <a:pt x="663" y="839"/>
                  </a:lnTo>
                  <a:lnTo>
                    <a:pt x="665" y="831"/>
                  </a:lnTo>
                  <a:lnTo>
                    <a:pt x="665" y="826"/>
                  </a:lnTo>
                  <a:lnTo>
                    <a:pt x="664" y="820"/>
                  </a:lnTo>
                  <a:lnTo>
                    <a:pt x="654" y="809"/>
                  </a:lnTo>
                  <a:lnTo>
                    <a:pt x="654" y="806"/>
                  </a:lnTo>
                  <a:lnTo>
                    <a:pt x="658" y="799"/>
                  </a:lnTo>
                  <a:lnTo>
                    <a:pt x="671" y="793"/>
                  </a:lnTo>
                  <a:lnTo>
                    <a:pt x="672" y="791"/>
                  </a:lnTo>
                  <a:lnTo>
                    <a:pt x="672" y="772"/>
                  </a:lnTo>
                  <a:lnTo>
                    <a:pt x="669" y="754"/>
                  </a:lnTo>
                  <a:lnTo>
                    <a:pt x="669" y="743"/>
                  </a:lnTo>
                  <a:lnTo>
                    <a:pt x="671" y="724"/>
                  </a:lnTo>
                  <a:lnTo>
                    <a:pt x="671" y="700"/>
                  </a:lnTo>
                  <a:lnTo>
                    <a:pt x="676" y="689"/>
                  </a:lnTo>
                  <a:lnTo>
                    <a:pt x="683" y="680"/>
                  </a:lnTo>
                  <a:lnTo>
                    <a:pt x="686" y="678"/>
                  </a:lnTo>
                  <a:lnTo>
                    <a:pt x="686" y="675"/>
                  </a:lnTo>
                  <a:lnTo>
                    <a:pt x="671" y="652"/>
                  </a:lnTo>
                  <a:lnTo>
                    <a:pt x="637" y="593"/>
                  </a:lnTo>
                  <a:lnTo>
                    <a:pt x="620" y="594"/>
                  </a:lnTo>
                  <a:lnTo>
                    <a:pt x="612" y="598"/>
                  </a:lnTo>
                  <a:lnTo>
                    <a:pt x="612" y="598"/>
                  </a:lnTo>
                  <a:lnTo>
                    <a:pt x="605" y="600"/>
                  </a:lnTo>
                  <a:lnTo>
                    <a:pt x="600" y="600"/>
                  </a:lnTo>
                  <a:lnTo>
                    <a:pt x="594" y="597"/>
                  </a:lnTo>
                  <a:lnTo>
                    <a:pt x="591" y="593"/>
                  </a:lnTo>
                  <a:lnTo>
                    <a:pt x="591" y="564"/>
                  </a:lnTo>
                  <a:lnTo>
                    <a:pt x="591" y="560"/>
                  </a:lnTo>
                  <a:lnTo>
                    <a:pt x="591" y="506"/>
                  </a:lnTo>
                  <a:lnTo>
                    <a:pt x="591" y="503"/>
                  </a:lnTo>
                  <a:lnTo>
                    <a:pt x="588" y="505"/>
                  </a:lnTo>
                  <a:lnTo>
                    <a:pt x="578" y="514"/>
                  </a:lnTo>
                  <a:lnTo>
                    <a:pt x="556" y="530"/>
                  </a:lnTo>
                  <a:lnTo>
                    <a:pt x="538" y="540"/>
                  </a:lnTo>
                  <a:lnTo>
                    <a:pt x="530" y="541"/>
                  </a:lnTo>
                  <a:lnTo>
                    <a:pt x="515" y="540"/>
                  </a:lnTo>
                  <a:lnTo>
                    <a:pt x="502" y="537"/>
                  </a:lnTo>
                  <a:lnTo>
                    <a:pt x="499" y="533"/>
                  </a:lnTo>
                  <a:lnTo>
                    <a:pt x="497" y="522"/>
                  </a:lnTo>
                  <a:lnTo>
                    <a:pt x="493" y="517"/>
                  </a:lnTo>
                  <a:lnTo>
                    <a:pt x="488" y="513"/>
                  </a:lnTo>
                  <a:lnTo>
                    <a:pt x="468" y="512"/>
                  </a:lnTo>
                  <a:lnTo>
                    <a:pt x="456" y="508"/>
                  </a:lnTo>
                  <a:lnTo>
                    <a:pt x="455" y="505"/>
                  </a:lnTo>
                  <a:lnTo>
                    <a:pt x="461" y="495"/>
                  </a:lnTo>
                  <a:lnTo>
                    <a:pt x="460" y="486"/>
                  </a:lnTo>
                  <a:lnTo>
                    <a:pt x="450" y="480"/>
                  </a:lnTo>
                  <a:lnTo>
                    <a:pt x="438" y="467"/>
                  </a:lnTo>
                  <a:lnTo>
                    <a:pt x="434" y="459"/>
                  </a:lnTo>
                  <a:lnTo>
                    <a:pt x="425" y="448"/>
                  </a:lnTo>
                  <a:lnTo>
                    <a:pt x="424" y="444"/>
                  </a:lnTo>
                  <a:lnTo>
                    <a:pt x="422" y="432"/>
                  </a:lnTo>
                  <a:lnTo>
                    <a:pt x="411" y="409"/>
                  </a:lnTo>
                  <a:lnTo>
                    <a:pt x="411" y="405"/>
                  </a:lnTo>
                  <a:lnTo>
                    <a:pt x="412" y="401"/>
                  </a:lnTo>
                  <a:lnTo>
                    <a:pt x="424" y="379"/>
                  </a:lnTo>
                  <a:lnTo>
                    <a:pt x="428" y="362"/>
                  </a:lnTo>
                  <a:lnTo>
                    <a:pt x="432" y="357"/>
                  </a:lnTo>
                  <a:lnTo>
                    <a:pt x="441" y="355"/>
                  </a:lnTo>
                  <a:lnTo>
                    <a:pt x="450" y="354"/>
                  </a:lnTo>
                  <a:lnTo>
                    <a:pt x="450" y="324"/>
                  </a:lnTo>
                  <a:lnTo>
                    <a:pt x="452" y="318"/>
                  </a:lnTo>
                  <a:lnTo>
                    <a:pt x="461" y="302"/>
                  </a:lnTo>
                  <a:lnTo>
                    <a:pt x="470" y="290"/>
                  </a:lnTo>
                  <a:lnTo>
                    <a:pt x="483" y="274"/>
                  </a:lnTo>
                  <a:lnTo>
                    <a:pt x="494" y="265"/>
                  </a:lnTo>
                  <a:lnTo>
                    <a:pt x="510" y="254"/>
                  </a:lnTo>
                  <a:lnTo>
                    <a:pt x="529" y="247"/>
                  </a:lnTo>
                  <a:lnTo>
                    <a:pt x="580" y="232"/>
                  </a:lnTo>
                  <a:lnTo>
                    <a:pt x="593" y="227"/>
                  </a:lnTo>
                  <a:lnTo>
                    <a:pt x="613" y="228"/>
                  </a:lnTo>
                  <a:lnTo>
                    <a:pt x="620" y="225"/>
                  </a:lnTo>
                  <a:lnTo>
                    <a:pt x="621" y="222"/>
                  </a:lnTo>
                  <a:lnTo>
                    <a:pt x="613" y="221"/>
                  </a:lnTo>
                  <a:lnTo>
                    <a:pt x="605" y="210"/>
                  </a:lnTo>
                  <a:lnTo>
                    <a:pt x="600" y="206"/>
                  </a:lnTo>
                  <a:lnTo>
                    <a:pt x="596" y="205"/>
                  </a:lnTo>
                  <a:lnTo>
                    <a:pt x="591" y="206"/>
                  </a:lnTo>
                  <a:lnTo>
                    <a:pt x="586" y="205"/>
                  </a:lnTo>
                  <a:lnTo>
                    <a:pt x="585" y="202"/>
                  </a:lnTo>
                  <a:lnTo>
                    <a:pt x="585" y="193"/>
                  </a:lnTo>
                  <a:lnTo>
                    <a:pt x="593" y="182"/>
                  </a:lnTo>
                  <a:lnTo>
                    <a:pt x="605" y="169"/>
                  </a:lnTo>
                  <a:lnTo>
                    <a:pt x="611" y="162"/>
                  </a:lnTo>
                  <a:lnTo>
                    <a:pt x="615" y="155"/>
                  </a:lnTo>
                  <a:lnTo>
                    <a:pt x="615" y="150"/>
                  </a:lnTo>
                  <a:lnTo>
                    <a:pt x="605" y="137"/>
                  </a:lnTo>
                  <a:lnTo>
                    <a:pt x="588" y="128"/>
                  </a:lnTo>
                  <a:lnTo>
                    <a:pt x="572" y="121"/>
                  </a:lnTo>
                  <a:lnTo>
                    <a:pt x="564" y="120"/>
                  </a:lnTo>
                  <a:lnTo>
                    <a:pt x="562" y="120"/>
                  </a:lnTo>
                  <a:lnTo>
                    <a:pt x="553" y="126"/>
                  </a:lnTo>
                  <a:lnTo>
                    <a:pt x="545" y="128"/>
                  </a:lnTo>
                  <a:lnTo>
                    <a:pt x="537" y="126"/>
                  </a:lnTo>
                  <a:lnTo>
                    <a:pt x="532" y="121"/>
                  </a:lnTo>
                  <a:lnTo>
                    <a:pt x="525" y="120"/>
                  </a:lnTo>
                  <a:lnTo>
                    <a:pt x="516" y="120"/>
                  </a:lnTo>
                  <a:lnTo>
                    <a:pt x="513" y="121"/>
                  </a:lnTo>
                  <a:lnTo>
                    <a:pt x="509" y="125"/>
                  </a:lnTo>
                  <a:lnTo>
                    <a:pt x="505" y="126"/>
                  </a:lnTo>
                  <a:lnTo>
                    <a:pt x="503" y="130"/>
                  </a:lnTo>
                  <a:lnTo>
                    <a:pt x="499" y="132"/>
                  </a:lnTo>
                  <a:lnTo>
                    <a:pt x="492" y="134"/>
                  </a:lnTo>
                  <a:lnTo>
                    <a:pt x="488" y="134"/>
                  </a:lnTo>
                  <a:lnTo>
                    <a:pt x="480" y="130"/>
                  </a:lnTo>
                  <a:lnTo>
                    <a:pt x="466" y="129"/>
                  </a:lnTo>
                  <a:lnTo>
                    <a:pt x="461" y="130"/>
                  </a:lnTo>
                  <a:lnTo>
                    <a:pt x="451" y="129"/>
                  </a:lnTo>
                  <a:lnTo>
                    <a:pt x="446" y="124"/>
                  </a:lnTo>
                  <a:lnTo>
                    <a:pt x="443" y="119"/>
                  </a:lnTo>
                  <a:lnTo>
                    <a:pt x="443" y="97"/>
                  </a:lnTo>
                  <a:lnTo>
                    <a:pt x="438" y="96"/>
                  </a:lnTo>
                  <a:lnTo>
                    <a:pt x="429" y="96"/>
                  </a:lnTo>
                  <a:lnTo>
                    <a:pt x="425" y="93"/>
                  </a:lnTo>
                  <a:lnTo>
                    <a:pt x="424" y="89"/>
                  </a:lnTo>
                  <a:lnTo>
                    <a:pt x="421" y="81"/>
                  </a:lnTo>
                  <a:lnTo>
                    <a:pt x="419" y="69"/>
                  </a:lnTo>
                  <a:lnTo>
                    <a:pt x="416" y="62"/>
                  </a:lnTo>
                  <a:lnTo>
                    <a:pt x="411" y="59"/>
                  </a:lnTo>
                  <a:lnTo>
                    <a:pt x="405" y="56"/>
                  </a:lnTo>
                  <a:lnTo>
                    <a:pt x="400" y="56"/>
                  </a:lnTo>
                  <a:lnTo>
                    <a:pt x="394" y="55"/>
                  </a:lnTo>
                  <a:lnTo>
                    <a:pt x="391" y="50"/>
                  </a:lnTo>
                  <a:lnTo>
                    <a:pt x="385" y="46"/>
                  </a:lnTo>
                  <a:lnTo>
                    <a:pt x="380" y="38"/>
                  </a:lnTo>
                  <a:lnTo>
                    <a:pt x="375" y="24"/>
                  </a:lnTo>
                  <a:lnTo>
                    <a:pt x="366" y="21"/>
                  </a:lnTo>
                  <a:lnTo>
                    <a:pt x="362" y="17"/>
                  </a:lnTo>
                  <a:lnTo>
                    <a:pt x="357" y="8"/>
                  </a:lnTo>
                  <a:lnTo>
                    <a:pt x="352" y="6"/>
                  </a:lnTo>
                  <a:lnTo>
                    <a:pt x="342" y="3"/>
                  </a:lnTo>
                  <a:lnTo>
                    <a:pt x="332" y="0"/>
                  </a:lnTo>
                  <a:lnTo>
                    <a:pt x="328" y="0"/>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25" name="Freeform 256"/>
            <p:cNvSpPr>
              <a:spLocks noChangeAspect="1"/>
            </p:cNvSpPr>
            <p:nvPr/>
          </p:nvSpPr>
          <p:spPr bwMode="gray">
            <a:xfrm>
              <a:off x="2001723" y="3370216"/>
              <a:ext cx="254575" cy="500293"/>
            </a:xfrm>
            <a:custGeom>
              <a:avLst/>
              <a:gdLst/>
              <a:ahLst/>
              <a:cxnLst>
                <a:cxn ang="0">
                  <a:pos x="150" y="2125"/>
                </a:cxn>
                <a:cxn ang="0">
                  <a:pos x="60" y="2037"/>
                </a:cxn>
                <a:cxn ang="0">
                  <a:pos x="17" y="2007"/>
                </a:cxn>
                <a:cxn ang="0">
                  <a:pos x="1" y="1952"/>
                </a:cxn>
                <a:cxn ang="0">
                  <a:pos x="49" y="1834"/>
                </a:cxn>
                <a:cxn ang="0">
                  <a:pos x="52" y="1773"/>
                </a:cxn>
                <a:cxn ang="0">
                  <a:pos x="93" y="1669"/>
                </a:cxn>
                <a:cxn ang="0">
                  <a:pos x="104" y="1561"/>
                </a:cxn>
                <a:cxn ang="0">
                  <a:pos x="113" y="1513"/>
                </a:cxn>
                <a:cxn ang="0">
                  <a:pos x="79" y="1432"/>
                </a:cxn>
                <a:cxn ang="0">
                  <a:pos x="86" y="1317"/>
                </a:cxn>
                <a:cxn ang="0">
                  <a:pos x="89" y="1194"/>
                </a:cxn>
                <a:cxn ang="0">
                  <a:pos x="128" y="1068"/>
                </a:cxn>
                <a:cxn ang="0">
                  <a:pos x="138" y="915"/>
                </a:cxn>
                <a:cxn ang="0">
                  <a:pos x="156" y="871"/>
                </a:cxn>
                <a:cxn ang="0">
                  <a:pos x="192" y="751"/>
                </a:cxn>
                <a:cxn ang="0">
                  <a:pos x="165" y="617"/>
                </a:cxn>
                <a:cxn ang="0">
                  <a:pos x="179" y="530"/>
                </a:cxn>
                <a:cxn ang="0">
                  <a:pos x="192" y="450"/>
                </a:cxn>
                <a:cxn ang="0">
                  <a:pos x="260" y="312"/>
                </a:cxn>
                <a:cxn ang="0">
                  <a:pos x="263" y="221"/>
                </a:cxn>
                <a:cxn ang="0">
                  <a:pos x="317" y="139"/>
                </a:cxn>
                <a:cxn ang="0">
                  <a:pos x="340" y="62"/>
                </a:cxn>
                <a:cxn ang="0">
                  <a:pos x="396" y="0"/>
                </a:cxn>
                <a:cxn ang="0">
                  <a:pos x="477" y="30"/>
                </a:cxn>
                <a:cxn ang="0">
                  <a:pos x="507" y="16"/>
                </a:cxn>
                <a:cxn ang="0">
                  <a:pos x="577" y="27"/>
                </a:cxn>
                <a:cxn ang="0">
                  <a:pos x="671" y="105"/>
                </a:cxn>
                <a:cxn ang="0">
                  <a:pos x="752" y="143"/>
                </a:cxn>
                <a:cxn ang="0">
                  <a:pos x="850" y="209"/>
                </a:cxn>
                <a:cxn ang="0">
                  <a:pos x="821" y="302"/>
                </a:cxn>
                <a:cxn ang="0">
                  <a:pos x="908" y="342"/>
                </a:cxn>
                <a:cxn ang="0">
                  <a:pos x="972" y="332"/>
                </a:cxn>
                <a:cxn ang="0">
                  <a:pos x="1025" y="280"/>
                </a:cxn>
                <a:cxn ang="0">
                  <a:pos x="1080" y="270"/>
                </a:cxn>
                <a:cxn ang="0">
                  <a:pos x="1023" y="344"/>
                </a:cxn>
                <a:cxn ang="0">
                  <a:pos x="914" y="467"/>
                </a:cxn>
                <a:cxn ang="0">
                  <a:pos x="851" y="528"/>
                </a:cxn>
                <a:cxn ang="0">
                  <a:pos x="835" y="686"/>
                </a:cxn>
                <a:cxn ang="0">
                  <a:pos x="813" y="776"/>
                </a:cxn>
                <a:cxn ang="0">
                  <a:pos x="878" y="892"/>
                </a:cxn>
                <a:cxn ang="0">
                  <a:pos x="877" y="1004"/>
                </a:cxn>
                <a:cxn ang="0">
                  <a:pos x="765" y="1080"/>
                </a:cxn>
                <a:cxn ang="0">
                  <a:pos x="604" y="1088"/>
                </a:cxn>
                <a:cxn ang="0">
                  <a:pos x="604" y="1169"/>
                </a:cxn>
                <a:cxn ang="0">
                  <a:pos x="526" y="1251"/>
                </a:cxn>
                <a:cxn ang="0">
                  <a:pos x="457" y="1270"/>
                </a:cxn>
                <a:cxn ang="0">
                  <a:pos x="505" y="1332"/>
                </a:cxn>
                <a:cxn ang="0">
                  <a:pos x="518" y="1376"/>
                </a:cxn>
                <a:cxn ang="0">
                  <a:pos x="463" y="1361"/>
                </a:cxn>
                <a:cxn ang="0">
                  <a:pos x="466" y="1407"/>
                </a:cxn>
                <a:cxn ang="0">
                  <a:pos x="445" y="1501"/>
                </a:cxn>
                <a:cxn ang="0">
                  <a:pos x="386" y="1547"/>
                </a:cxn>
                <a:cxn ang="0">
                  <a:pos x="318" y="1633"/>
                </a:cxn>
                <a:cxn ang="0">
                  <a:pos x="414" y="1705"/>
                </a:cxn>
                <a:cxn ang="0">
                  <a:pos x="410" y="1780"/>
                </a:cxn>
                <a:cxn ang="0">
                  <a:pos x="321" y="1862"/>
                </a:cxn>
                <a:cxn ang="0">
                  <a:pos x="276" y="1953"/>
                </a:cxn>
                <a:cxn ang="0">
                  <a:pos x="238" y="1983"/>
                </a:cxn>
                <a:cxn ang="0">
                  <a:pos x="225" y="2080"/>
                </a:cxn>
              </a:cxnLst>
              <a:rect l="0" t="0" r="r" b="b"/>
              <a:pathLst>
                <a:path w="1080" h="2146">
                  <a:moveTo>
                    <a:pt x="275" y="2146"/>
                  </a:moveTo>
                  <a:lnTo>
                    <a:pt x="270" y="2145"/>
                  </a:lnTo>
                  <a:lnTo>
                    <a:pt x="256" y="2136"/>
                  </a:lnTo>
                  <a:lnTo>
                    <a:pt x="224" y="2131"/>
                  </a:lnTo>
                  <a:lnTo>
                    <a:pt x="198" y="2123"/>
                  </a:lnTo>
                  <a:lnTo>
                    <a:pt x="187" y="2121"/>
                  </a:lnTo>
                  <a:lnTo>
                    <a:pt x="170" y="2125"/>
                  </a:lnTo>
                  <a:lnTo>
                    <a:pt x="150" y="2125"/>
                  </a:lnTo>
                  <a:lnTo>
                    <a:pt x="145" y="2125"/>
                  </a:lnTo>
                  <a:lnTo>
                    <a:pt x="140" y="2124"/>
                  </a:lnTo>
                  <a:lnTo>
                    <a:pt x="85" y="2124"/>
                  </a:lnTo>
                  <a:lnTo>
                    <a:pt x="71" y="2118"/>
                  </a:lnTo>
                  <a:lnTo>
                    <a:pt x="66" y="2113"/>
                  </a:lnTo>
                  <a:lnTo>
                    <a:pt x="60" y="2099"/>
                  </a:lnTo>
                  <a:lnTo>
                    <a:pt x="59" y="2094"/>
                  </a:lnTo>
                  <a:lnTo>
                    <a:pt x="60" y="2037"/>
                  </a:lnTo>
                  <a:lnTo>
                    <a:pt x="59" y="2022"/>
                  </a:lnTo>
                  <a:lnTo>
                    <a:pt x="57" y="2003"/>
                  </a:lnTo>
                  <a:lnTo>
                    <a:pt x="55" y="2001"/>
                  </a:lnTo>
                  <a:lnTo>
                    <a:pt x="50" y="2000"/>
                  </a:lnTo>
                  <a:lnTo>
                    <a:pt x="49" y="2000"/>
                  </a:lnTo>
                  <a:lnTo>
                    <a:pt x="44" y="2006"/>
                  </a:lnTo>
                  <a:lnTo>
                    <a:pt x="26" y="2002"/>
                  </a:lnTo>
                  <a:lnTo>
                    <a:pt x="17" y="2007"/>
                  </a:lnTo>
                  <a:lnTo>
                    <a:pt x="14" y="2015"/>
                  </a:lnTo>
                  <a:lnTo>
                    <a:pt x="10" y="2018"/>
                  </a:lnTo>
                  <a:lnTo>
                    <a:pt x="6" y="2016"/>
                  </a:lnTo>
                  <a:lnTo>
                    <a:pt x="4" y="2010"/>
                  </a:lnTo>
                  <a:lnTo>
                    <a:pt x="1" y="1995"/>
                  </a:lnTo>
                  <a:lnTo>
                    <a:pt x="0" y="1992"/>
                  </a:lnTo>
                  <a:lnTo>
                    <a:pt x="0" y="1962"/>
                  </a:lnTo>
                  <a:lnTo>
                    <a:pt x="1" y="1952"/>
                  </a:lnTo>
                  <a:lnTo>
                    <a:pt x="1" y="1940"/>
                  </a:lnTo>
                  <a:lnTo>
                    <a:pt x="9" y="1908"/>
                  </a:lnTo>
                  <a:lnTo>
                    <a:pt x="14" y="1897"/>
                  </a:lnTo>
                  <a:lnTo>
                    <a:pt x="18" y="1893"/>
                  </a:lnTo>
                  <a:lnTo>
                    <a:pt x="32" y="1866"/>
                  </a:lnTo>
                  <a:lnTo>
                    <a:pt x="43" y="1852"/>
                  </a:lnTo>
                  <a:lnTo>
                    <a:pt x="46" y="1847"/>
                  </a:lnTo>
                  <a:lnTo>
                    <a:pt x="49" y="1834"/>
                  </a:lnTo>
                  <a:lnTo>
                    <a:pt x="52" y="1813"/>
                  </a:lnTo>
                  <a:lnTo>
                    <a:pt x="53" y="1809"/>
                  </a:lnTo>
                  <a:lnTo>
                    <a:pt x="57" y="1807"/>
                  </a:lnTo>
                  <a:lnTo>
                    <a:pt x="57" y="1798"/>
                  </a:lnTo>
                  <a:lnTo>
                    <a:pt x="55" y="1787"/>
                  </a:lnTo>
                  <a:lnTo>
                    <a:pt x="52" y="1781"/>
                  </a:lnTo>
                  <a:lnTo>
                    <a:pt x="52" y="1773"/>
                  </a:lnTo>
                  <a:lnTo>
                    <a:pt x="52" y="1773"/>
                  </a:lnTo>
                  <a:lnTo>
                    <a:pt x="52" y="1758"/>
                  </a:lnTo>
                  <a:lnTo>
                    <a:pt x="53" y="1752"/>
                  </a:lnTo>
                  <a:lnTo>
                    <a:pt x="57" y="1746"/>
                  </a:lnTo>
                  <a:lnTo>
                    <a:pt x="70" y="1727"/>
                  </a:lnTo>
                  <a:lnTo>
                    <a:pt x="80" y="1709"/>
                  </a:lnTo>
                  <a:lnTo>
                    <a:pt x="81" y="1699"/>
                  </a:lnTo>
                  <a:lnTo>
                    <a:pt x="89" y="1684"/>
                  </a:lnTo>
                  <a:lnTo>
                    <a:pt x="93" y="1669"/>
                  </a:lnTo>
                  <a:lnTo>
                    <a:pt x="95" y="1631"/>
                  </a:lnTo>
                  <a:lnTo>
                    <a:pt x="93" y="1624"/>
                  </a:lnTo>
                  <a:lnTo>
                    <a:pt x="93" y="1612"/>
                  </a:lnTo>
                  <a:lnTo>
                    <a:pt x="95" y="1607"/>
                  </a:lnTo>
                  <a:lnTo>
                    <a:pt x="95" y="1580"/>
                  </a:lnTo>
                  <a:lnTo>
                    <a:pt x="96" y="1571"/>
                  </a:lnTo>
                  <a:lnTo>
                    <a:pt x="100" y="1566"/>
                  </a:lnTo>
                  <a:lnTo>
                    <a:pt x="104" y="1561"/>
                  </a:lnTo>
                  <a:lnTo>
                    <a:pt x="104" y="1550"/>
                  </a:lnTo>
                  <a:lnTo>
                    <a:pt x="95" y="1539"/>
                  </a:lnTo>
                  <a:lnTo>
                    <a:pt x="81" y="1533"/>
                  </a:lnTo>
                  <a:lnTo>
                    <a:pt x="77" y="1523"/>
                  </a:lnTo>
                  <a:lnTo>
                    <a:pt x="81" y="1521"/>
                  </a:lnTo>
                  <a:lnTo>
                    <a:pt x="97" y="1523"/>
                  </a:lnTo>
                  <a:lnTo>
                    <a:pt x="111" y="1522"/>
                  </a:lnTo>
                  <a:lnTo>
                    <a:pt x="113" y="1513"/>
                  </a:lnTo>
                  <a:lnTo>
                    <a:pt x="112" y="1505"/>
                  </a:lnTo>
                  <a:lnTo>
                    <a:pt x="104" y="1496"/>
                  </a:lnTo>
                  <a:lnTo>
                    <a:pt x="90" y="1491"/>
                  </a:lnTo>
                  <a:lnTo>
                    <a:pt x="82" y="1491"/>
                  </a:lnTo>
                  <a:lnTo>
                    <a:pt x="82" y="1486"/>
                  </a:lnTo>
                  <a:lnTo>
                    <a:pt x="86" y="1457"/>
                  </a:lnTo>
                  <a:lnTo>
                    <a:pt x="85" y="1442"/>
                  </a:lnTo>
                  <a:lnTo>
                    <a:pt x="79" y="1432"/>
                  </a:lnTo>
                  <a:lnTo>
                    <a:pt x="77" y="1427"/>
                  </a:lnTo>
                  <a:lnTo>
                    <a:pt x="79" y="1400"/>
                  </a:lnTo>
                  <a:lnTo>
                    <a:pt x="77" y="1395"/>
                  </a:lnTo>
                  <a:lnTo>
                    <a:pt x="74" y="1392"/>
                  </a:lnTo>
                  <a:lnTo>
                    <a:pt x="71" y="1387"/>
                  </a:lnTo>
                  <a:lnTo>
                    <a:pt x="71" y="1351"/>
                  </a:lnTo>
                  <a:lnTo>
                    <a:pt x="77" y="1329"/>
                  </a:lnTo>
                  <a:lnTo>
                    <a:pt x="86" y="1317"/>
                  </a:lnTo>
                  <a:lnTo>
                    <a:pt x="90" y="1308"/>
                  </a:lnTo>
                  <a:lnTo>
                    <a:pt x="91" y="1303"/>
                  </a:lnTo>
                  <a:lnTo>
                    <a:pt x="91" y="1291"/>
                  </a:lnTo>
                  <a:lnTo>
                    <a:pt x="90" y="1287"/>
                  </a:lnTo>
                  <a:lnTo>
                    <a:pt x="81" y="1279"/>
                  </a:lnTo>
                  <a:lnTo>
                    <a:pt x="77" y="1264"/>
                  </a:lnTo>
                  <a:lnTo>
                    <a:pt x="80" y="1235"/>
                  </a:lnTo>
                  <a:lnTo>
                    <a:pt x="89" y="1194"/>
                  </a:lnTo>
                  <a:lnTo>
                    <a:pt x="89" y="1178"/>
                  </a:lnTo>
                  <a:lnTo>
                    <a:pt x="89" y="1173"/>
                  </a:lnTo>
                  <a:lnTo>
                    <a:pt x="106" y="1112"/>
                  </a:lnTo>
                  <a:lnTo>
                    <a:pt x="108" y="1097"/>
                  </a:lnTo>
                  <a:lnTo>
                    <a:pt x="111" y="1091"/>
                  </a:lnTo>
                  <a:lnTo>
                    <a:pt x="116" y="1086"/>
                  </a:lnTo>
                  <a:lnTo>
                    <a:pt x="124" y="1077"/>
                  </a:lnTo>
                  <a:lnTo>
                    <a:pt x="128" y="1068"/>
                  </a:lnTo>
                  <a:lnTo>
                    <a:pt x="128" y="1055"/>
                  </a:lnTo>
                  <a:lnTo>
                    <a:pt x="123" y="1043"/>
                  </a:lnTo>
                  <a:lnTo>
                    <a:pt x="119" y="1016"/>
                  </a:lnTo>
                  <a:lnTo>
                    <a:pt x="119" y="979"/>
                  </a:lnTo>
                  <a:lnTo>
                    <a:pt x="123" y="940"/>
                  </a:lnTo>
                  <a:lnTo>
                    <a:pt x="128" y="926"/>
                  </a:lnTo>
                  <a:lnTo>
                    <a:pt x="134" y="918"/>
                  </a:lnTo>
                  <a:lnTo>
                    <a:pt x="138" y="915"/>
                  </a:lnTo>
                  <a:lnTo>
                    <a:pt x="144" y="915"/>
                  </a:lnTo>
                  <a:lnTo>
                    <a:pt x="146" y="913"/>
                  </a:lnTo>
                  <a:lnTo>
                    <a:pt x="147" y="905"/>
                  </a:lnTo>
                  <a:lnTo>
                    <a:pt x="150" y="902"/>
                  </a:lnTo>
                  <a:lnTo>
                    <a:pt x="156" y="898"/>
                  </a:lnTo>
                  <a:lnTo>
                    <a:pt x="159" y="896"/>
                  </a:lnTo>
                  <a:lnTo>
                    <a:pt x="159" y="888"/>
                  </a:lnTo>
                  <a:lnTo>
                    <a:pt x="156" y="871"/>
                  </a:lnTo>
                  <a:lnTo>
                    <a:pt x="155" y="842"/>
                  </a:lnTo>
                  <a:lnTo>
                    <a:pt x="166" y="832"/>
                  </a:lnTo>
                  <a:lnTo>
                    <a:pt x="167" y="829"/>
                  </a:lnTo>
                  <a:lnTo>
                    <a:pt x="171" y="806"/>
                  </a:lnTo>
                  <a:lnTo>
                    <a:pt x="173" y="799"/>
                  </a:lnTo>
                  <a:lnTo>
                    <a:pt x="179" y="786"/>
                  </a:lnTo>
                  <a:lnTo>
                    <a:pt x="192" y="767"/>
                  </a:lnTo>
                  <a:lnTo>
                    <a:pt x="192" y="751"/>
                  </a:lnTo>
                  <a:lnTo>
                    <a:pt x="190" y="733"/>
                  </a:lnTo>
                  <a:lnTo>
                    <a:pt x="187" y="714"/>
                  </a:lnTo>
                  <a:lnTo>
                    <a:pt x="186" y="709"/>
                  </a:lnTo>
                  <a:lnTo>
                    <a:pt x="178" y="701"/>
                  </a:lnTo>
                  <a:lnTo>
                    <a:pt x="178" y="689"/>
                  </a:lnTo>
                  <a:lnTo>
                    <a:pt x="178" y="679"/>
                  </a:lnTo>
                  <a:lnTo>
                    <a:pt x="165" y="646"/>
                  </a:lnTo>
                  <a:lnTo>
                    <a:pt x="165" y="617"/>
                  </a:lnTo>
                  <a:lnTo>
                    <a:pt x="155" y="607"/>
                  </a:lnTo>
                  <a:lnTo>
                    <a:pt x="155" y="595"/>
                  </a:lnTo>
                  <a:lnTo>
                    <a:pt x="157" y="579"/>
                  </a:lnTo>
                  <a:lnTo>
                    <a:pt x="161" y="568"/>
                  </a:lnTo>
                  <a:lnTo>
                    <a:pt x="162" y="565"/>
                  </a:lnTo>
                  <a:lnTo>
                    <a:pt x="171" y="550"/>
                  </a:lnTo>
                  <a:lnTo>
                    <a:pt x="173" y="536"/>
                  </a:lnTo>
                  <a:lnTo>
                    <a:pt x="179" y="530"/>
                  </a:lnTo>
                  <a:lnTo>
                    <a:pt x="182" y="523"/>
                  </a:lnTo>
                  <a:lnTo>
                    <a:pt x="182" y="520"/>
                  </a:lnTo>
                  <a:lnTo>
                    <a:pt x="186" y="516"/>
                  </a:lnTo>
                  <a:lnTo>
                    <a:pt x="189" y="503"/>
                  </a:lnTo>
                  <a:lnTo>
                    <a:pt x="189" y="493"/>
                  </a:lnTo>
                  <a:lnTo>
                    <a:pt x="188" y="482"/>
                  </a:lnTo>
                  <a:lnTo>
                    <a:pt x="189" y="458"/>
                  </a:lnTo>
                  <a:lnTo>
                    <a:pt x="192" y="450"/>
                  </a:lnTo>
                  <a:lnTo>
                    <a:pt x="198" y="436"/>
                  </a:lnTo>
                  <a:lnTo>
                    <a:pt x="200" y="429"/>
                  </a:lnTo>
                  <a:lnTo>
                    <a:pt x="204" y="408"/>
                  </a:lnTo>
                  <a:lnTo>
                    <a:pt x="210" y="382"/>
                  </a:lnTo>
                  <a:lnTo>
                    <a:pt x="235" y="354"/>
                  </a:lnTo>
                  <a:lnTo>
                    <a:pt x="242" y="329"/>
                  </a:lnTo>
                  <a:lnTo>
                    <a:pt x="245" y="327"/>
                  </a:lnTo>
                  <a:lnTo>
                    <a:pt x="260" y="312"/>
                  </a:lnTo>
                  <a:lnTo>
                    <a:pt x="270" y="308"/>
                  </a:lnTo>
                  <a:lnTo>
                    <a:pt x="275" y="305"/>
                  </a:lnTo>
                  <a:lnTo>
                    <a:pt x="276" y="302"/>
                  </a:lnTo>
                  <a:lnTo>
                    <a:pt x="274" y="288"/>
                  </a:lnTo>
                  <a:lnTo>
                    <a:pt x="270" y="273"/>
                  </a:lnTo>
                  <a:lnTo>
                    <a:pt x="268" y="262"/>
                  </a:lnTo>
                  <a:lnTo>
                    <a:pt x="268" y="236"/>
                  </a:lnTo>
                  <a:lnTo>
                    <a:pt x="263" y="221"/>
                  </a:lnTo>
                  <a:lnTo>
                    <a:pt x="263" y="205"/>
                  </a:lnTo>
                  <a:lnTo>
                    <a:pt x="264" y="203"/>
                  </a:lnTo>
                  <a:lnTo>
                    <a:pt x="270" y="195"/>
                  </a:lnTo>
                  <a:lnTo>
                    <a:pt x="270" y="186"/>
                  </a:lnTo>
                  <a:lnTo>
                    <a:pt x="268" y="176"/>
                  </a:lnTo>
                  <a:lnTo>
                    <a:pt x="268" y="168"/>
                  </a:lnTo>
                  <a:lnTo>
                    <a:pt x="269" y="161"/>
                  </a:lnTo>
                  <a:lnTo>
                    <a:pt x="317" y="139"/>
                  </a:lnTo>
                  <a:lnTo>
                    <a:pt x="335" y="132"/>
                  </a:lnTo>
                  <a:lnTo>
                    <a:pt x="344" y="85"/>
                  </a:lnTo>
                  <a:lnTo>
                    <a:pt x="344" y="73"/>
                  </a:lnTo>
                  <a:lnTo>
                    <a:pt x="339" y="68"/>
                  </a:lnTo>
                  <a:lnTo>
                    <a:pt x="339" y="65"/>
                  </a:lnTo>
                  <a:lnTo>
                    <a:pt x="338" y="65"/>
                  </a:lnTo>
                  <a:lnTo>
                    <a:pt x="338" y="63"/>
                  </a:lnTo>
                  <a:lnTo>
                    <a:pt x="340" y="62"/>
                  </a:lnTo>
                  <a:lnTo>
                    <a:pt x="345" y="58"/>
                  </a:lnTo>
                  <a:lnTo>
                    <a:pt x="351" y="48"/>
                  </a:lnTo>
                  <a:lnTo>
                    <a:pt x="353" y="44"/>
                  </a:lnTo>
                  <a:lnTo>
                    <a:pt x="359" y="36"/>
                  </a:lnTo>
                  <a:lnTo>
                    <a:pt x="367" y="27"/>
                  </a:lnTo>
                  <a:lnTo>
                    <a:pt x="378" y="19"/>
                  </a:lnTo>
                  <a:lnTo>
                    <a:pt x="392" y="1"/>
                  </a:lnTo>
                  <a:lnTo>
                    <a:pt x="396" y="0"/>
                  </a:lnTo>
                  <a:lnTo>
                    <a:pt x="399" y="0"/>
                  </a:lnTo>
                  <a:lnTo>
                    <a:pt x="404" y="6"/>
                  </a:lnTo>
                  <a:lnTo>
                    <a:pt x="413" y="19"/>
                  </a:lnTo>
                  <a:lnTo>
                    <a:pt x="439" y="19"/>
                  </a:lnTo>
                  <a:lnTo>
                    <a:pt x="447" y="21"/>
                  </a:lnTo>
                  <a:lnTo>
                    <a:pt x="452" y="21"/>
                  </a:lnTo>
                  <a:lnTo>
                    <a:pt x="473" y="26"/>
                  </a:lnTo>
                  <a:lnTo>
                    <a:pt x="477" y="30"/>
                  </a:lnTo>
                  <a:lnTo>
                    <a:pt x="480" y="36"/>
                  </a:lnTo>
                  <a:lnTo>
                    <a:pt x="483" y="37"/>
                  </a:lnTo>
                  <a:lnTo>
                    <a:pt x="484" y="41"/>
                  </a:lnTo>
                  <a:lnTo>
                    <a:pt x="495" y="52"/>
                  </a:lnTo>
                  <a:lnTo>
                    <a:pt x="498" y="52"/>
                  </a:lnTo>
                  <a:lnTo>
                    <a:pt x="499" y="46"/>
                  </a:lnTo>
                  <a:lnTo>
                    <a:pt x="504" y="35"/>
                  </a:lnTo>
                  <a:lnTo>
                    <a:pt x="507" y="16"/>
                  </a:lnTo>
                  <a:lnTo>
                    <a:pt x="509" y="12"/>
                  </a:lnTo>
                  <a:lnTo>
                    <a:pt x="517" y="12"/>
                  </a:lnTo>
                  <a:lnTo>
                    <a:pt x="536" y="15"/>
                  </a:lnTo>
                  <a:lnTo>
                    <a:pt x="553" y="15"/>
                  </a:lnTo>
                  <a:lnTo>
                    <a:pt x="561" y="16"/>
                  </a:lnTo>
                  <a:lnTo>
                    <a:pt x="564" y="17"/>
                  </a:lnTo>
                  <a:lnTo>
                    <a:pt x="571" y="22"/>
                  </a:lnTo>
                  <a:lnTo>
                    <a:pt x="577" y="27"/>
                  </a:lnTo>
                  <a:lnTo>
                    <a:pt x="585" y="31"/>
                  </a:lnTo>
                  <a:lnTo>
                    <a:pt x="601" y="36"/>
                  </a:lnTo>
                  <a:lnTo>
                    <a:pt x="607" y="41"/>
                  </a:lnTo>
                  <a:lnTo>
                    <a:pt x="618" y="62"/>
                  </a:lnTo>
                  <a:lnTo>
                    <a:pt x="631" y="75"/>
                  </a:lnTo>
                  <a:lnTo>
                    <a:pt x="634" y="80"/>
                  </a:lnTo>
                  <a:lnTo>
                    <a:pt x="659" y="98"/>
                  </a:lnTo>
                  <a:lnTo>
                    <a:pt x="671" y="105"/>
                  </a:lnTo>
                  <a:lnTo>
                    <a:pt x="674" y="108"/>
                  </a:lnTo>
                  <a:lnTo>
                    <a:pt x="686" y="127"/>
                  </a:lnTo>
                  <a:lnTo>
                    <a:pt x="687" y="128"/>
                  </a:lnTo>
                  <a:lnTo>
                    <a:pt x="692" y="132"/>
                  </a:lnTo>
                  <a:lnTo>
                    <a:pt x="703" y="135"/>
                  </a:lnTo>
                  <a:lnTo>
                    <a:pt x="711" y="136"/>
                  </a:lnTo>
                  <a:lnTo>
                    <a:pt x="740" y="139"/>
                  </a:lnTo>
                  <a:lnTo>
                    <a:pt x="752" y="143"/>
                  </a:lnTo>
                  <a:lnTo>
                    <a:pt x="758" y="145"/>
                  </a:lnTo>
                  <a:lnTo>
                    <a:pt x="784" y="163"/>
                  </a:lnTo>
                  <a:lnTo>
                    <a:pt x="799" y="171"/>
                  </a:lnTo>
                  <a:lnTo>
                    <a:pt x="815" y="179"/>
                  </a:lnTo>
                  <a:lnTo>
                    <a:pt x="823" y="191"/>
                  </a:lnTo>
                  <a:lnTo>
                    <a:pt x="838" y="194"/>
                  </a:lnTo>
                  <a:lnTo>
                    <a:pt x="845" y="200"/>
                  </a:lnTo>
                  <a:lnTo>
                    <a:pt x="850" y="209"/>
                  </a:lnTo>
                  <a:lnTo>
                    <a:pt x="854" y="210"/>
                  </a:lnTo>
                  <a:lnTo>
                    <a:pt x="856" y="214"/>
                  </a:lnTo>
                  <a:lnTo>
                    <a:pt x="858" y="224"/>
                  </a:lnTo>
                  <a:lnTo>
                    <a:pt x="858" y="234"/>
                  </a:lnTo>
                  <a:lnTo>
                    <a:pt x="849" y="247"/>
                  </a:lnTo>
                  <a:lnTo>
                    <a:pt x="834" y="269"/>
                  </a:lnTo>
                  <a:lnTo>
                    <a:pt x="823" y="294"/>
                  </a:lnTo>
                  <a:lnTo>
                    <a:pt x="821" y="302"/>
                  </a:lnTo>
                  <a:lnTo>
                    <a:pt x="819" y="311"/>
                  </a:lnTo>
                  <a:lnTo>
                    <a:pt x="819" y="317"/>
                  </a:lnTo>
                  <a:lnTo>
                    <a:pt x="821" y="321"/>
                  </a:lnTo>
                  <a:lnTo>
                    <a:pt x="843" y="321"/>
                  </a:lnTo>
                  <a:lnTo>
                    <a:pt x="875" y="326"/>
                  </a:lnTo>
                  <a:lnTo>
                    <a:pt x="881" y="328"/>
                  </a:lnTo>
                  <a:lnTo>
                    <a:pt x="898" y="339"/>
                  </a:lnTo>
                  <a:lnTo>
                    <a:pt x="908" y="342"/>
                  </a:lnTo>
                  <a:lnTo>
                    <a:pt x="918" y="340"/>
                  </a:lnTo>
                  <a:lnTo>
                    <a:pt x="923" y="343"/>
                  </a:lnTo>
                  <a:lnTo>
                    <a:pt x="930" y="343"/>
                  </a:lnTo>
                  <a:lnTo>
                    <a:pt x="937" y="340"/>
                  </a:lnTo>
                  <a:lnTo>
                    <a:pt x="941" y="335"/>
                  </a:lnTo>
                  <a:lnTo>
                    <a:pt x="948" y="332"/>
                  </a:lnTo>
                  <a:lnTo>
                    <a:pt x="963" y="333"/>
                  </a:lnTo>
                  <a:lnTo>
                    <a:pt x="972" y="332"/>
                  </a:lnTo>
                  <a:lnTo>
                    <a:pt x="973" y="331"/>
                  </a:lnTo>
                  <a:lnTo>
                    <a:pt x="975" y="327"/>
                  </a:lnTo>
                  <a:lnTo>
                    <a:pt x="990" y="315"/>
                  </a:lnTo>
                  <a:lnTo>
                    <a:pt x="994" y="313"/>
                  </a:lnTo>
                  <a:lnTo>
                    <a:pt x="996" y="310"/>
                  </a:lnTo>
                  <a:lnTo>
                    <a:pt x="1010" y="299"/>
                  </a:lnTo>
                  <a:lnTo>
                    <a:pt x="1018" y="290"/>
                  </a:lnTo>
                  <a:lnTo>
                    <a:pt x="1025" y="280"/>
                  </a:lnTo>
                  <a:lnTo>
                    <a:pt x="1028" y="272"/>
                  </a:lnTo>
                  <a:lnTo>
                    <a:pt x="1031" y="256"/>
                  </a:lnTo>
                  <a:lnTo>
                    <a:pt x="1034" y="225"/>
                  </a:lnTo>
                  <a:lnTo>
                    <a:pt x="1043" y="225"/>
                  </a:lnTo>
                  <a:lnTo>
                    <a:pt x="1047" y="224"/>
                  </a:lnTo>
                  <a:lnTo>
                    <a:pt x="1061" y="224"/>
                  </a:lnTo>
                  <a:lnTo>
                    <a:pt x="1068" y="231"/>
                  </a:lnTo>
                  <a:lnTo>
                    <a:pt x="1080" y="270"/>
                  </a:lnTo>
                  <a:lnTo>
                    <a:pt x="1080" y="302"/>
                  </a:lnTo>
                  <a:lnTo>
                    <a:pt x="1079" y="313"/>
                  </a:lnTo>
                  <a:lnTo>
                    <a:pt x="1076" y="317"/>
                  </a:lnTo>
                  <a:lnTo>
                    <a:pt x="1074" y="321"/>
                  </a:lnTo>
                  <a:lnTo>
                    <a:pt x="1050" y="337"/>
                  </a:lnTo>
                  <a:lnTo>
                    <a:pt x="1043" y="339"/>
                  </a:lnTo>
                  <a:lnTo>
                    <a:pt x="1031" y="340"/>
                  </a:lnTo>
                  <a:lnTo>
                    <a:pt x="1023" y="344"/>
                  </a:lnTo>
                  <a:lnTo>
                    <a:pt x="1014" y="356"/>
                  </a:lnTo>
                  <a:lnTo>
                    <a:pt x="1005" y="366"/>
                  </a:lnTo>
                  <a:lnTo>
                    <a:pt x="961" y="404"/>
                  </a:lnTo>
                  <a:lnTo>
                    <a:pt x="959" y="408"/>
                  </a:lnTo>
                  <a:lnTo>
                    <a:pt x="955" y="415"/>
                  </a:lnTo>
                  <a:lnTo>
                    <a:pt x="935" y="440"/>
                  </a:lnTo>
                  <a:lnTo>
                    <a:pt x="932" y="446"/>
                  </a:lnTo>
                  <a:lnTo>
                    <a:pt x="914" y="467"/>
                  </a:lnTo>
                  <a:lnTo>
                    <a:pt x="899" y="479"/>
                  </a:lnTo>
                  <a:lnTo>
                    <a:pt x="892" y="488"/>
                  </a:lnTo>
                  <a:lnTo>
                    <a:pt x="883" y="494"/>
                  </a:lnTo>
                  <a:lnTo>
                    <a:pt x="881" y="499"/>
                  </a:lnTo>
                  <a:lnTo>
                    <a:pt x="872" y="509"/>
                  </a:lnTo>
                  <a:lnTo>
                    <a:pt x="862" y="514"/>
                  </a:lnTo>
                  <a:lnTo>
                    <a:pt x="861" y="520"/>
                  </a:lnTo>
                  <a:lnTo>
                    <a:pt x="851" y="528"/>
                  </a:lnTo>
                  <a:lnTo>
                    <a:pt x="850" y="531"/>
                  </a:lnTo>
                  <a:lnTo>
                    <a:pt x="853" y="554"/>
                  </a:lnTo>
                  <a:lnTo>
                    <a:pt x="848" y="576"/>
                  </a:lnTo>
                  <a:lnTo>
                    <a:pt x="848" y="591"/>
                  </a:lnTo>
                  <a:lnTo>
                    <a:pt x="846" y="601"/>
                  </a:lnTo>
                  <a:lnTo>
                    <a:pt x="838" y="625"/>
                  </a:lnTo>
                  <a:lnTo>
                    <a:pt x="838" y="676"/>
                  </a:lnTo>
                  <a:lnTo>
                    <a:pt x="835" y="686"/>
                  </a:lnTo>
                  <a:lnTo>
                    <a:pt x="834" y="692"/>
                  </a:lnTo>
                  <a:lnTo>
                    <a:pt x="826" y="705"/>
                  </a:lnTo>
                  <a:lnTo>
                    <a:pt x="823" y="714"/>
                  </a:lnTo>
                  <a:lnTo>
                    <a:pt x="818" y="740"/>
                  </a:lnTo>
                  <a:lnTo>
                    <a:pt x="817" y="756"/>
                  </a:lnTo>
                  <a:lnTo>
                    <a:pt x="818" y="765"/>
                  </a:lnTo>
                  <a:lnTo>
                    <a:pt x="817" y="774"/>
                  </a:lnTo>
                  <a:lnTo>
                    <a:pt x="813" y="776"/>
                  </a:lnTo>
                  <a:lnTo>
                    <a:pt x="822" y="796"/>
                  </a:lnTo>
                  <a:lnTo>
                    <a:pt x="846" y="810"/>
                  </a:lnTo>
                  <a:lnTo>
                    <a:pt x="856" y="817"/>
                  </a:lnTo>
                  <a:lnTo>
                    <a:pt x="869" y="828"/>
                  </a:lnTo>
                  <a:lnTo>
                    <a:pt x="885" y="845"/>
                  </a:lnTo>
                  <a:lnTo>
                    <a:pt x="886" y="855"/>
                  </a:lnTo>
                  <a:lnTo>
                    <a:pt x="875" y="880"/>
                  </a:lnTo>
                  <a:lnTo>
                    <a:pt x="878" y="892"/>
                  </a:lnTo>
                  <a:lnTo>
                    <a:pt x="889" y="907"/>
                  </a:lnTo>
                  <a:lnTo>
                    <a:pt x="903" y="913"/>
                  </a:lnTo>
                  <a:lnTo>
                    <a:pt x="913" y="912"/>
                  </a:lnTo>
                  <a:lnTo>
                    <a:pt x="914" y="921"/>
                  </a:lnTo>
                  <a:lnTo>
                    <a:pt x="914" y="950"/>
                  </a:lnTo>
                  <a:lnTo>
                    <a:pt x="908" y="963"/>
                  </a:lnTo>
                  <a:lnTo>
                    <a:pt x="889" y="991"/>
                  </a:lnTo>
                  <a:lnTo>
                    <a:pt x="877" y="1004"/>
                  </a:lnTo>
                  <a:lnTo>
                    <a:pt x="870" y="1015"/>
                  </a:lnTo>
                  <a:lnTo>
                    <a:pt x="865" y="1039"/>
                  </a:lnTo>
                  <a:lnTo>
                    <a:pt x="854" y="1049"/>
                  </a:lnTo>
                  <a:lnTo>
                    <a:pt x="840" y="1056"/>
                  </a:lnTo>
                  <a:lnTo>
                    <a:pt x="815" y="1065"/>
                  </a:lnTo>
                  <a:lnTo>
                    <a:pt x="805" y="1065"/>
                  </a:lnTo>
                  <a:lnTo>
                    <a:pt x="790" y="1072"/>
                  </a:lnTo>
                  <a:lnTo>
                    <a:pt x="765" y="1080"/>
                  </a:lnTo>
                  <a:lnTo>
                    <a:pt x="753" y="1082"/>
                  </a:lnTo>
                  <a:lnTo>
                    <a:pt x="733" y="1083"/>
                  </a:lnTo>
                  <a:lnTo>
                    <a:pt x="711" y="1091"/>
                  </a:lnTo>
                  <a:lnTo>
                    <a:pt x="677" y="1096"/>
                  </a:lnTo>
                  <a:lnTo>
                    <a:pt x="650" y="1096"/>
                  </a:lnTo>
                  <a:lnTo>
                    <a:pt x="620" y="1091"/>
                  </a:lnTo>
                  <a:lnTo>
                    <a:pt x="607" y="1079"/>
                  </a:lnTo>
                  <a:lnTo>
                    <a:pt x="604" y="1088"/>
                  </a:lnTo>
                  <a:lnTo>
                    <a:pt x="607" y="1113"/>
                  </a:lnTo>
                  <a:lnTo>
                    <a:pt x="616" y="1122"/>
                  </a:lnTo>
                  <a:lnTo>
                    <a:pt x="619" y="1130"/>
                  </a:lnTo>
                  <a:lnTo>
                    <a:pt x="617" y="1147"/>
                  </a:lnTo>
                  <a:lnTo>
                    <a:pt x="614" y="1155"/>
                  </a:lnTo>
                  <a:lnTo>
                    <a:pt x="611" y="1157"/>
                  </a:lnTo>
                  <a:lnTo>
                    <a:pt x="609" y="1156"/>
                  </a:lnTo>
                  <a:lnTo>
                    <a:pt x="604" y="1169"/>
                  </a:lnTo>
                  <a:lnTo>
                    <a:pt x="602" y="1184"/>
                  </a:lnTo>
                  <a:lnTo>
                    <a:pt x="607" y="1214"/>
                  </a:lnTo>
                  <a:lnTo>
                    <a:pt x="607" y="1221"/>
                  </a:lnTo>
                  <a:lnTo>
                    <a:pt x="603" y="1230"/>
                  </a:lnTo>
                  <a:lnTo>
                    <a:pt x="597" y="1237"/>
                  </a:lnTo>
                  <a:lnTo>
                    <a:pt x="580" y="1241"/>
                  </a:lnTo>
                  <a:lnTo>
                    <a:pt x="564" y="1252"/>
                  </a:lnTo>
                  <a:lnTo>
                    <a:pt x="526" y="1251"/>
                  </a:lnTo>
                  <a:lnTo>
                    <a:pt x="517" y="1247"/>
                  </a:lnTo>
                  <a:lnTo>
                    <a:pt x="507" y="1241"/>
                  </a:lnTo>
                  <a:lnTo>
                    <a:pt x="487" y="1232"/>
                  </a:lnTo>
                  <a:lnTo>
                    <a:pt x="472" y="1227"/>
                  </a:lnTo>
                  <a:lnTo>
                    <a:pt x="462" y="1216"/>
                  </a:lnTo>
                  <a:lnTo>
                    <a:pt x="451" y="1230"/>
                  </a:lnTo>
                  <a:lnTo>
                    <a:pt x="451" y="1251"/>
                  </a:lnTo>
                  <a:lnTo>
                    <a:pt x="457" y="1270"/>
                  </a:lnTo>
                  <a:lnTo>
                    <a:pt x="458" y="1302"/>
                  </a:lnTo>
                  <a:lnTo>
                    <a:pt x="459" y="1317"/>
                  </a:lnTo>
                  <a:lnTo>
                    <a:pt x="473" y="1329"/>
                  </a:lnTo>
                  <a:lnTo>
                    <a:pt x="487" y="1333"/>
                  </a:lnTo>
                  <a:lnTo>
                    <a:pt x="482" y="1340"/>
                  </a:lnTo>
                  <a:lnTo>
                    <a:pt x="489" y="1345"/>
                  </a:lnTo>
                  <a:lnTo>
                    <a:pt x="509" y="1340"/>
                  </a:lnTo>
                  <a:lnTo>
                    <a:pt x="505" y="1332"/>
                  </a:lnTo>
                  <a:lnTo>
                    <a:pt x="499" y="1328"/>
                  </a:lnTo>
                  <a:lnTo>
                    <a:pt x="515" y="1325"/>
                  </a:lnTo>
                  <a:lnTo>
                    <a:pt x="527" y="1317"/>
                  </a:lnTo>
                  <a:lnTo>
                    <a:pt x="534" y="1329"/>
                  </a:lnTo>
                  <a:lnTo>
                    <a:pt x="538" y="1355"/>
                  </a:lnTo>
                  <a:lnTo>
                    <a:pt x="536" y="1367"/>
                  </a:lnTo>
                  <a:lnTo>
                    <a:pt x="528" y="1372"/>
                  </a:lnTo>
                  <a:lnTo>
                    <a:pt x="518" y="1376"/>
                  </a:lnTo>
                  <a:lnTo>
                    <a:pt x="509" y="1376"/>
                  </a:lnTo>
                  <a:lnTo>
                    <a:pt x="501" y="1372"/>
                  </a:lnTo>
                  <a:lnTo>
                    <a:pt x="500" y="1360"/>
                  </a:lnTo>
                  <a:lnTo>
                    <a:pt x="495" y="1354"/>
                  </a:lnTo>
                  <a:lnTo>
                    <a:pt x="484" y="1351"/>
                  </a:lnTo>
                  <a:lnTo>
                    <a:pt x="475" y="1354"/>
                  </a:lnTo>
                  <a:lnTo>
                    <a:pt x="469" y="1360"/>
                  </a:lnTo>
                  <a:lnTo>
                    <a:pt x="463" y="1361"/>
                  </a:lnTo>
                  <a:lnTo>
                    <a:pt x="458" y="1366"/>
                  </a:lnTo>
                  <a:lnTo>
                    <a:pt x="458" y="1372"/>
                  </a:lnTo>
                  <a:lnTo>
                    <a:pt x="475" y="1381"/>
                  </a:lnTo>
                  <a:lnTo>
                    <a:pt x="487" y="1382"/>
                  </a:lnTo>
                  <a:lnTo>
                    <a:pt x="494" y="1384"/>
                  </a:lnTo>
                  <a:lnTo>
                    <a:pt x="500" y="1387"/>
                  </a:lnTo>
                  <a:lnTo>
                    <a:pt x="499" y="1389"/>
                  </a:lnTo>
                  <a:lnTo>
                    <a:pt x="466" y="1407"/>
                  </a:lnTo>
                  <a:lnTo>
                    <a:pt x="461" y="1414"/>
                  </a:lnTo>
                  <a:lnTo>
                    <a:pt x="457" y="1423"/>
                  </a:lnTo>
                  <a:lnTo>
                    <a:pt x="448" y="1432"/>
                  </a:lnTo>
                  <a:lnTo>
                    <a:pt x="446" y="1445"/>
                  </a:lnTo>
                  <a:lnTo>
                    <a:pt x="450" y="1461"/>
                  </a:lnTo>
                  <a:lnTo>
                    <a:pt x="448" y="1474"/>
                  </a:lnTo>
                  <a:lnTo>
                    <a:pt x="448" y="1490"/>
                  </a:lnTo>
                  <a:lnTo>
                    <a:pt x="445" y="1501"/>
                  </a:lnTo>
                  <a:lnTo>
                    <a:pt x="440" y="1506"/>
                  </a:lnTo>
                  <a:lnTo>
                    <a:pt x="432" y="1508"/>
                  </a:lnTo>
                  <a:lnTo>
                    <a:pt x="426" y="1520"/>
                  </a:lnTo>
                  <a:lnTo>
                    <a:pt x="431" y="1533"/>
                  </a:lnTo>
                  <a:lnTo>
                    <a:pt x="432" y="1538"/>
                  </a:lnTo>
                  <a:lnTo>
                    <a:pt x="429" y="1544"/>
                  </a:lnTo>
                  <a:lnTo>
                    <a:pt x="396" y="1542"/>
                  </a:lnTo>
                  <a:lnTo>
                    <a:pt x="386" y="1547"/>
                  </a:lnTo>
                  <a:lnTo>
                    <a:pt x="378" y="1556"/>
                  </a:lnTo>
                  <a:lnTo>
                    <a:pt x="369" y="1556"/>
                  </a:lnTo>
                  <a:lnTo>
                    <a:pt x="359" y="1561"/>
                  </a:lnTo>
                  <a:lnTo>
                    <a:pt x="342" y="1580"/>
                  </a:lnTo>
                  <a:lnTo>
                    <a:pt x="335" y="1588"/>
                  </a:lnTo>
                  <a:lnTo>
                    <a:pt x="333" y="1597"/>
                  </a:lnTo>
                  <a:lnTo>
                    <a:pt x="322" y="1615"/>
                  </a:lnTo>
                  <a:lnTo>
                    <a:pt x="318" y="1633"/>
                  </a:lnTo>
                  <a:lnTo>
                    <a:pt x="321" y="1640"/>
                  </a:lnTo>
                  <a:lnTo>
                    <a:pt x="327" y="1653"/>
                  </a:lnTo>
                  <a:lnTo>
                    <a:pt x="333" y="1664"/>
                  </a:lnTo>
                  <a:lnTo>
                    <a:pt x="343" y="1672"/>
                  </a:lnTo>
                  <a:lnTo>
                    <a:pt x="365" y="1696"/>
                  </a:lnTo>
                  <a:lnTo>
                    <a:pt x="389" y="1706"/>
                  </a:lnTo>
                  <a:lnTo>
                    <a:pt x="402" y="1707"/>
                  </a:lnTo>
                  <a:lnTo>
                    <a:pt x="414" y="1705"/>
                  </a:lnTo>
                  <a:lnTo>
                    <a:pt x="421" y="1712"/>
                  </a:lnTo>
                  <a:lnTo>
                    <a:pt x="424" y="1723"/>
                  </a:lnTo>
                  <a:lnTo>
                    <a:pt x="424" y="1739"/>
                  </a:lnTo>
                  <a:lnTo>
                    <a:pt x="417" y="1752"/>
                  </a:lnTo>
                  <a:lnTo>
                    <a:pt x="413" y="1754"/>
                  </a:lnTo>
                  <a:lnTo>
                    <a:pt x="417" y="1766"/>
                  </a:lnTo>
                  <a:lnTo>
                    <a:pt x="418" y="1776"/>
                  </a:lnTo>
                  <a:lnTo>
                    <a:pt x="410" y="1780"/>
                  </a:lnTo>
                  <a:lnTo>
                    <a:pt x="409" y="1791"/>
                  </a:lnTo>
                  <a:lnTo>
                    <a:pt x="402" y="1791"/>
                  </a:lnTo>
                  <a:lnTo>
                    <a:pt x="393" y="1796"/>
                  </a:lnTo>
                  <a:lnTo>
                    <a:pt x="376" y="1813"/>
                  </a:lnTo>
                  <a:lnTo>
                    <a:pt x="358" y="1829"/>
                  </a:lnTo>
                  <a:lnTo>
                    <a:pt x="350" y="1833"/>
                  </a:lnTo>
                  <a:lnTo>
                    <a:pt x="335" y="1849"/>
                  </a:lnTo>
                  <a:lnTo>
                    <a:pt x="321" y="1862"/>
                  </a:lnTo>
                  <a:lnTo>
                    <a:pt x="312" y="1882"/>
                  </a:lnTo>
                  <a:lnTo>
                    <a:pt x="310" y="1894"/>
                  </a:lnTo>
                  <a:lnTo>
                    <a:pt x="318" y="1887"/>
                  </a:lnTo>
                  <a:lnTo>
                    <a:pt x="310" y="1924"/>
                  </a:lnTo>
                  <a:lnTo>
                    <a:pt x="305" y="1940"/>
                  </a:lnTo>
                  <a:lnTo>
                    <a:pt x="296" y="1948"/>
                  </a:lnTo>
                  <a:lnTo>
                    <a:pt x="286" y="1953"/>
                  </a:lnTo>
                  <a:lnTo>
                    <a:pt x="276" y="1953"/>
                  </a:lnTo>
                  <a:lnTo>
                    <a:pt x="269" y="1946"/>
                  </a:lnTo>
                  <a:lnTo>
                    <a:pt x="258" y="1925"/>
                  </a:lnTo>
                  <a:lnTo>
                    <a:pt x="260" y="1945"/>
                  </a:lnTo>
                  <a:lnTo>
                    <a:pt x="268" y="1948"/>
                  </a:lnTo>
                  <a:lnTo>
                    <a:pt x="270" y="1954"/>
                  </a:lnTo>
                  <a:lnTo>
                    <a:pt x="270" y="1959"/>
                  </a:lnTo>
                  <a:lnTo>
                    <a:pt x="248" y="1974"/>
                  </a:lnTo>
                  <a:lnTo>
                    <a:pt x="238" y="1983"/>
                  </a:lnTo>
                  <a:lnTo>
                    <a:pt x="226" y="2026"/>
                  </a:lnTo>
                  <a:lnTo>
                    <a:pt x="219" y="2037"/>
                  </a:lnTo>
                  <a:lnTo>
                    <a:pt x="225" y="2037"/>
                  </a:lnTo>
                  <a:lnTo>
                    <a:pt x="230" y="2033"/>
                  </a:lnTo>
                  <a:lnTo>
                    <a:pt x="237" y="2058"/>
                  </a:lnTo>
                  <a:lnTo>
                    <a:pt x="241" y="2074"/>
                  </a:lnTo>
                  <a:lnTo>
                    <a:pt x="237" y="2081"/>
                  </a:lnTo>
                  <a:lnTo>
                    <a:pt x="225" y="2080"/>
                  </a:lnTo>
                  <a:lnTo>
                    <a:pt x="220" y="2082"/>
                  </a:lnTo>
                  <a:lnTo>
                    <a:pt x="229" y="2089"/>
                  </a:lnTo>
                  <a:lnTo>
                    <a:pt x="233" y="2088"/>
                  </a:lnTo>
                  <a:lnTo>
                    <a:pt x="240" y="2089"/>
                  </a:lnTo>
                  <a:lnTo>
                    <a:pt x="256" y="2120"/>
                  </a:lnTo>
                  <a:lnTo>
                    <a:pt x="275" y="2145"/>
                  </a:lnTo>
                  <a:lnTo>
                    <a:pt x="275" y="2146"/>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sp>
          <p:nvSpPr>
            <p:cNvPr id="226" name="Freeform 258"/>
            <p:cNvSpPr>
              <a:spLocks noChangeAspect="1"/>
            </p:cNvSpPr>
            <p:nvPr/>
          </p:nvSpPr>
          <p:spPr bwMode="gray">
            <a:xfrm>
              <a:off x="2199726" y="3011031"/>
              <a:ext cx="53037" cy="52478"/>
            </a:xfrm>
            <a:custGeom>
              <a:avLst/>
              <a:gdLst/>
              <a:ahLst/>
              <a:cxnLst>
                <a:cxn ang="0">
                  <a:pos x="197" y="195"/>
                </a:cxn>
                <a:cxn ang="0">
                  <a:pos x="172" y="187"/>
                </a:cxn>
                <a:cxn ang="0">
                  <a:pos x="146" y="193"/>
                </a:cxn>
                <a:cxn ang="0">
                  <a:pos x="129" y="190"/>
                </a:cxn>
                <a:cxn ang="0">
                  <a:pos x="124" y="217"/>
                </a:cxn>
                <a:cxn ang="0">
                  <a:pos x="103" y="221"/>
                </a:cxn>
                <a:cxn ang="0">
                  <a:pos x="91" y="214"/>
                </a:cxn>
                <a:cxn ang="0">
                  <a:pos x="79" y="205"/>
                </a:cxn>
                <a:cxn ang="0">
                  <a:pos x="59" y="178"/>
                </a:cxn>
                <a:cxn ang="0">
                  <a:pos x="52" y="166"/>
                </a:cxn>
                <a:cxn ang="0">
                  <a:pos x="47" y="151"/>
                </a:cxn>
                <a:cxn ang="0">
                  <a:pos x="43" y="140"/>
                </a:cxn>
                <a:cxn ang="0">
                  <a:pos x="30" y="139"/>
                </a:cxn>
                <a:cxn ang="0">
                  <a:pos x="26" y="130"/>
                </a:cxn>
                <a:cxn ang="0">
                  <a:pos x="15" y="122"/>
                </a:cxn>
                <a:cxn ang="0">
                  <a:pos x="0" y="101"/>
                </a:cxn>
                <a:cxn ang="0">
                  <a:pos x="4" y="84"/>
                </a:cxn>
                <a:cxn ang="0">
                  <a:pos x="9" y="60"/>
                </a:cxn>
                <a:cxn ang="0">
                  <a:pos x="11" y="55"/>
                </a:cxn>
                <a:cxn ang="0">
                  <a:pos x="22" y="50"/>
                </a:cxn>
                <a:cxn ang="0">
                  <a:pos x="38" y="49"/>
                </a:cxn>
                <a:cxn ang="0">
                  <a:pos x="46" y="39"/>
                </a:cxn>
                <a:cxn ang="0">
                  <a:pos x="44" y="32"/>
                </a:cxn>
                <a:cxn ang="0">
                  <a:pos x="43" y="26"/>
                </a:cxn>
                <a:cxn ang="0">
                  <a:pos x="57" y="9"/>
                </a:cxn>
                <a:cxn ang="0">
                  <a:pos x="62" y="5"/>
                </a:cxn>
                <a:cxn ang="0">
                  <a:pos x="71" y="0"/>
                </a:cxn>
                <a:cxn ang="0">
                  <a:pos x="114" y="6"/>
                </a:cxn>
                <a:cxn ang="0">
                  <a:pos x="154" y="3"/>
                </a:cxn>
                <a:cxn ang="0">
                  <a:pos x="168" y="0"/>
                </a:cxn>
                <a:cxn ang="0">
                  <a:pos x="200" y="3"/>
                </a:cxn>
                <a:cxn ang="0">
                  <a:pos x="225" y="11"/>
                </a:cxn>
                <a:cxn ang="0">
                  <a:pos x="222" y="25"/>
                </a:cxn>
                <a:cxn ang="0">
                  <a:pos x="218" y="33"/>
                </a:cxn>
                <a:cxn ang="0">
                  <a:pos x="206" y="49"/>
                </a:cxn>
                <a:cxn ang="0">
                  <a:pos x="208" y="90"/>
                </a:cxn>
                <a:cxn ang="0">
                  <a:pos x="220" y="114"/>
                </a:cxn>
                <a:cxn ang="0">
                  <a:pos x="221" y="117"/>
                </a:cxn>
                <a:cxn ang="0">
                  <a:pos x="225" y="140"/>
                </a:cxn>
                <a:cxn ang="0">
                  <a:pos x="218" y="181"/>
                </a:cxn>
                <a:cxn ang="0">
                  <a:pos x="203" y="197"/>
                </a:cxn>
              </a:cxnLst>
              <a:rect l="0" t="0" r="r" b="b"/>
              <a:pathLst>
                <a:path w="226" h="221">
                  <a:moveTo>
                    <a:pt x="203" y="197"/>
                  </a:moveTo>
                  <a:lnTo>
                    <a:pt x="197" y="195"/>
                  </a:lnTo>
                  <a:lnTo>
                    <a:pt x="193" y="193"/>
                  </a:lnTo>
                  <a:lnTo>
                    <a:pt x="172" y="187"/>
                  </a:lnTo>
                  <a:lnTo>
                    <a:pt x="150" y="193"/>
                  </a:lnTo>
                  <a:lnTo>
                    <a:pt x="146" y="193"/>
                  </a:lnTo>
                  <a:lnTo>
                    <a:pt x="136" y="190"/>
                  </a:lnTo>
                  <a:lnTo>
                    <a:pt x="129" y="190"/>
                  </a:lnTo>
                  <a:lnTo>
                    <a:pt x="123" y="193"/>
                  </a:lnTo>
                  <a:lnTo>
                    <a:pt x="124" y="217"/>
                  </a:lnTo>
                  <a:lnTo>
                    <a:pt x="120" y="221"/>
                  </a:lnTo>
                  <a:lnTo>
                    <a:pt x="103" y="221"/>
                  </a:lnTo>
                  <a:lnTo>
                    <a:pt x="91" y="216"/>
                  </a:lnTo>
                  <a:lnTo>
                    <a:pt x="91" y="214"/>
                  </a:lnTo>
                  <a:lnTo>
                    <a:pt x="89" y="214"/>
                  </a:lnTo>
                  <a:lnTo>
                    <a:pt x="79" y="205"/>
                  </a:lnTo>
                  <a:lnTo>
                    <a:pt x="65" y="188"/>
                  </a:lnTo>
                  <a:lnTo>
                    <a:pt x="59" y="178"/>
                  </a:lnTo>
                  <a:lnTo>
                    <a:pt x="58" y="172"/>
                  </a:lnTo>
                  <a:lnTo>
                    <a:pt x="52" y="166"/>
                  </a:lnTo>
                  <a:lnTo>
                    <a:pt x="52" y="156"/>
                  </a:lnTo>
                  <a:lnTo>
                    <a:pt x="47" y="151"/>
                  </a:lnTo>
                  <a:lnTo>
                    <a:pt x="46" y="143"/>
                  </a:lnTo>
                  <a:lnTo>
                    <a:pt x="43" y="140"/>
                  </a:lnTo>
                  <a:lnTo>
                    <a:pt x="32" y="140"/>
                  </a:lnTo>
                  <a:lnTo>
                    <a:pt x="30" y="139"/>
                  </a:lnTo>
                  <a:lnTo>
                    <a:pt x="26" y="135"/>
                  </a:lnTo>
                  <a:lnTo>
                    <a:pt x="26" y="130"/>
                  </a:lnTo>
                  <a:lnTo>
                    <a:pt x="17" y="123"/>
                  </a:lnTo>
                  <a:lnTo>
                    <a:pt x="15" y="122"/>
                  </a:lnTo>
                  <a:lnTo>
                    <a:pt x="6" y="107"/>
                  </a:lnTo>
                  <a:lnTo>
                    <a:pt x="0" y="101"/>
                  </a:lnTo>
                  <a:lnTo>
                    <a:pt x="0" y="95"/>
                  </a:lnTo>
                  <a:lnTo>
                    <a:pt x="4" y="84"/>
                  </a:lnTo>
                  <a:lnTo>
                    <a:pt x="9" y="75"/>
                  </a:lnTo>
                  <a:lnTo>
                    <a:pt x="9" y="60"/>
                  </a:lnTo>
                  <a:lnTo>
                    <a:pt x="10" y="58"/>
                  </a:lnTo>
                  <a:lnTo>
                    <a:pt x="11" y="55"/>
                  </a:lnTo>
                  <a:lnTo>
                    <a:pt x="15" y="53"/>
                  </a:lnTo>
                  <a:lnTo>
                    <a:pt x="22" y="50"/>
                  </a:lnTo>
                  <a:lnTo>
                    <a:pt x="32" y="50"/>
                  </a:lnTo>
                  <a:lnTo>
                    <a:pt x="38" y="49"/>
                  </a:lnTo>
                  <a:lnTo>
                    <a:pt x="39" y="46"/>
                  </a:lnTo>
                  <a:lnTo>
                    <a:pt x="46" y="39"/>
                  </a:lnTo>
                  <a:lnTo>
                    <a:pt x="46" y="32"/>
                  </a:lnTo>
                  <a:lnTo>
                    <a:pt x="44" y="32"/>
                  </a:lnTo>
                  <a:lnTo>
                    <a:pt x="42" y="30"/>
                  </a:lnTo>
                  <a:lnTo>
                    <a:pt x="43" y="26"/>
                  </a:lnTo>
                  <a:lnTo>
                    <a:pt x="50" y="15"/>
                  </a:lnTo>
                  <a:lnTo>
                    <a:pt x="57" y="9"/>
                  </a:lnTo>
                  <a:lnTo>
                    <a:pt x="58" y="6"/>
                  </a:lnTo>
                  <a:lnTo>
                    <a:pt x="62" y="5"/>
                  </a:lnTo>
                  <a:lnTo>
                    <a:pt x="66" y="0"/>
                  </a:lnTo>
                  <a:lnTo>
                    <a:pt x="71" y="0"/>
                  </a:lnTo>
                  <a:lnTo>
                    <a:pt x="95" y="6"/>
                  </a:lnTo>
                  <a:lnTo>
                    <a:pt x="114" y="6"/>
                  </a:lnTo>
                  <a:lnTo>
                    <a:pt x="139" y="1"/>
                  </a:lnTo>
                  <a:lnTo>
                    <a:pt x="154" y="3"/>
                  </a:lnTo>
                  <a:lnTo>
                    <a:pt x="166" y="1"/>
                  </a:lnTo>
                  <a:lnTo>
                    <a:pt x="168" y="0"/>
                  </a:lnTo>
                  <a:lnTo>
                    <a:pt x="175" y="0"/>
                  </a:lnTo>
                  <a:lnTo>
                    <a:pt x="200" y="3"/>
                  </a:lnTo>
                  <a:lnTo>
                    <a:pt x="225" y="10"/>
                  </a:lnTo>
                  <a:lnTo>
                    <a:pt x="225" y="11"/>
                  </a:lnTo>
                  <a:lnTo>
                    <a:pt x="225" y="22"/>
                  </a:lnTo>
                  <a:lnTo>
                    <a:pt x="222" y="25"/>
                  </a:lnTo>
                  <a:lnTo>
                    <a:pt x="222" y="27"/>
                  </a:lnTo>
                  <a:lnTo>
                    <a:pt x="218" y="33"/>
                  </a:lnTo>
                  <a:lnTo>
                    <a:pt x="210" y="39"/>
                  </a:lnTo>
                  <a:lnTo>
                    <a:pt x="206" y="49"/>
                  </a:lnTo>
                  <a:lnTo>
                    <a:pt x="206" y="71"/>
                  </a:lnTo>
                  <a:lnTo>
                    <a:pt x="208" y="90"/>
                  </a:lnTo>
                  <a:lnTo>
                    <a:pt x="211" y="101"/>
                  </a:lnTo>
                  <a:lnTo>
                    <a:pt x="220" y="114"/>
                  </a:lnTo>
                  <a:lnTo>
                    <a:pt x="220" y="116"/>
                  </a:lnTo>
                  <a:lnTo>
                    <a:pt x="221" y="117"/>
                  </a:lnTo>
                  <a:lnTo>
                    <a:pt x="226" y="125"/>
                  </a:lnTo>
                  <a:lnTo>
                    <a:pt x="225" y="140"/>
                  </a:lnTo>
                  <a:lnTo>
                    <a:pt x="220" y="162"/>
                  </a:lnTo>
                  <a:lnTo>
                    <a:pt x="218" y="181"/>
                  </a:lnTo>
                  <a:lnTo>
                    <a:pt x="216" y="184"/>
                  </a:lnTo>
                  <a:lnTo>
                    <a:pt x="203" y="197"/>
                  </a:lnTo>
                  <a:close/>
                </a:path>
              </a:pathLst>
            </a:custGeom>
            <a:grpFill/>
            <a:ln w="3175" cap="flat" cmpd="sng">
              <a:solidFill>
                <a:schemeClr val="tx2"/>
              </a:solidFill>
              <a:prstDash val="solid"/>
              <a:round/>
              <a:headEnd type="none" w="med" len="med"/>
              <a:tailEnd type="none" w="med" len="med"/>
            </a:ln>
            <a:effectLst/>
          </p:spPr>
          <p:txBody>
            <a:bodyPr/>
            <a:lstStyle/>
            <a:p>
              <a:endParaRPr lang="en-US" dirty="0">
                <a:solidFill>
                  <a:schemeClr val="accent2"/>
                </a:solidFill>
              </a:endParaRPr>
            </a:p>
          </p:txBody>
        </p:sp>
      </p:grpSp>
    </p:spTree>
    <p:extLst>
      <p:ext uri="{BB962C8B-B14F-4D97-AF65-F5344CB8AC3E}">
        <p14:creationId xmlns:p14="http://schemas.microsoft.com/office/powerpoint/2010/main" val="1263692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animEffect transition="in" filter="fade">
                                      <p:cBhvr>
                                        <p:cTn id="20" dur="500"/>
                                        <p:tgtEl>
                                          <p:spTgt spid="2"/>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left)">
                                      <p:cBhvr>
                                        <p:cTn id="28" dur="500"/>
                                        <p:tgtEl>
                                          <p:spTgt spid="4"/>
                                        </p:tgtEl>
                                      </p:cBhvr>
                                    </p:animEffect>
                                  </p:childTnLst>
                                </p:cTn>
                              </p:par>
                            </p:childTnLst>
                          </p:cTn>
                        </p:par>
                        <p:par>
                          <p:cTn id="29" fill="hold">
                            <p:stCondLst>
                              <p:cond delay="3000"/>
                            </p:stCondLst>
                            <p:childTnLst>
                              <p:par>
                                <p:cTn id="30" presetID="10" presetClass="entr" presetSubtype="0" fill="hold" nodeType="afterEffect">
                                  <p:stCondLst>
                                    <p:cond delay="0"/>
                                  </p:stCondLst>
                                  <p:childTnLst>
                                    <p:set>
                                      <p:cBhvr>
                                        <p:cTn id="31" dur="1" fill="hold">
                                          <p:stCondLst>
                                            <p:cond delay="0"/>
                                          </p:stCondLst>
                                        </p:cTn>
                                        <p:tgtEl>
                                          <p:spTgt spid="89"/>
                                        </p:tgtEl>
                                        <p:attrNameLst>
                                          <p:attrName>style.visibility</p:attrName>
                                        </p:attrNameLst>
                                      </p:cBhvr>
                                      <p:to>
                                        <p:strVal val="visible"/>
                                      </p:to>
                                    </p:set>
                                    <p:animEffect transition="in" filter="fade">
                                      <p:cBhvr>
                                        <p:cTn id="32" dur="500"/>
                                        <p:tgtEl>
                                          <p:spTgt spid="89"/>
                                        </p:tgtEl>
                                      </p:cBhvr>
                                    </p:animEffect>
                                  </p:childTnLst>
                                </p:cTn>
                              </p:par>
                            </p:childTnLst>
                          </p:cTn>
                        </p:par>
                        <p:par>
                          <p:cTn id="33" fill="hold">
                            <p:stCondLst>
                              <p:cond delay="3500"/>
                            </p:stCondLst>
                            <p:childTnLst>
                              <p:par>
                                <p:cTn id="34" presetID="53" presetClass="entr" presetSubtype="16" fill="hold" nodeType="afterEffect">
                                  <p:stCondLst>
                                    <p:cond delay="0"/>
                                  </p:stCondLst>
                                  <p:childTnLst>
                                    <p:set>
                                      <p:cBhvr>
                                        <p:cTn id="35" dur="1" fill="hold">
                                          <p:stCondLst>
                                            <p:cond delay="0"/>
                                          </p:stCondLst>
                                        </p:cTn>
                                        <p:tgtEl>
                                          <p:spTgt spid="19"/>
                                        </p:tgtEl>
                                        <p:attrNameLst>
                                          <p:attrName>style.visibility</p:attrName>
                                        </p:attrNameLst>
                                      </p:cBhvr>
                                      <p:to>
                                        <p:strVal val="visible"/>
                                      </p:to>
                                    </p:set>
                                    <p:anim calcmode="lin" valueType="num">
                                      <p:cBhvr>
                                        <p:cTn id="36" dur="500" fill="hold"/>
                                        <p:tgtEl>
                                          <p:spTgt spid="19"/>
                                        </p:tgtEl>
                                        <p:attrNameLst>
                                          <p:attrName>ppt_w</p:attrName>
                                        </p:attrNameLst>
                                      </p:cBhvr>
                                      <p:tavLst>
                                        <p:tav tm="0">
                                          <p:val>
                                            <p:fltVal val="0"/>
                                          </p:val>
                                        </p:tav>
                                        <p:tav tm="100000">
                                          <p:val>
                                            <p:strVal val="#ppt_w"/>
                                          </p:val>
                                        </p:tav>
                                      </p:tavLst>
                                    </p:anim>
                                    <p:anim calcmode="lin" valueType="num">
                                      <p:cBhvr>
                                        <p:cTn id="37" dur="500" fill="hold"/>
                                        <p:tgtEl>
                                          <p:spTgt spid="19"/>
                                        </p:tgtEl>
                                        <p:attrNameLst>
                                          <p:attrName>ppt_h</p:attrName>
                                        </p:attrNameLst>
                                      </p:cBhvr>
                                      <p:tavLst>
                                        <p:tav tm="0">
                                          <p:val>
                                            <p:fltVal val="0"/>
                                          </p:val>
                                        </p:tav>
                                        <p:tav tm="100000">
                                          <p:val>
                                            <p:strVal val="#ppt_h"/>
                                          </p:val>
                                        </p:tav>
                                      </p:tavLst>
                                    </p:anim>
                                    <p:animEffect transition="in" filter="fade">
                                      <p:cBhvr>
                                        <p:cTn id="38" dur="500"/>
                                        <p:tgtEl>
                                          <p:spTgt spid="19"/>
                                        </p:tgtEl>
                                      </p:cBhvr>
                                    </p:animEffect>
                                  </p:childTnLst>
                                </p:cTn>
                              </p:par>
                            </p:childTnLst>
                          </p:cTn>
                        </p:par>
                        <p:par>
                          <p:cTn id="39" fill="hold">
                            <p:stCondLst>
                              <p:cond delay="4000"/>
                            </p:stCondLst>
                            <p:childTnLst>
                              <p:par>
                                <p:cTn id="40" presetID="10" presetClass="entr" presetSubtype="0" fill="hold" nodeType="after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childTnLst>
                          </p:cTn>
                        </p:par>
                        <p:par>
                          <p:cTn id="43" fill="hold">
                            <p:stCondLst>
                              <p:cond delay="4500"/>
                            </p:stCondLst>
                            <p:childTnLst>
                              <p:par>
                                <p:cTn id="44" presetID="22" presetClass="entr" presetSubtype="8" fill="hold" nodeType="after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wipe(left)">
                                      <p:cBhvr>
                                        <p:cTn id="46" dur="500"/>
                                        <p:tgtEl>
                                          <p:spTgt spid="6"/>
                                        </p:tgtEl>
                                      </p:cBhvr>
                                    </p:animEffect>
                                  </p:childTnLst>
                                </p:cTn>
                              </p:par>
                            </p:childTnLst>
                          </p:cTn>
                        </p:par>
                        <p:par>
                          <p:cTn id="47" fill="hold">
                            <p:stCondLst>
                              <p:cond delay="5000"/>
                            </p:stCondLst>
                            <p:childTnLst>
                              <p:par>
                                <p:cTn id="48" presetID="10" presetClass="entr" presetSubtype="0" fill="hold" nodeType="afterEffect">
                                  <p:stCondLst>
                                    <p:cond delay="0"/>
                                  </p:stCondLst>
                                  <p:childTnLst>
                                    <p:set>
                                      <p:cBhvr>
                                        <p:cTn id="49" dur="1" fill="hold">
                                          <p:stCondLst>
                                            <p:cond delay="0"/>
                                          </p:stCondLst>
                                        </p:cTn>
                                        <p:tgtEl>
                                          <p:spTgt spid="146"/>
                                        </p:tgtEl>
                                        <p:attrNameLst>
                                          <p:attrName>style.visibility</p:attrName>
                                        </p:attrNameLst>
                                      </p:cBhvr>
                                      <p:to>
                                        <p:strVal val="visible"/>
                                      </p:to>
                                    </p:set>
                                    <p:animEffect transition="in" filter="fade">
                                      <p:cBhvr>
                                        <p:cTn id="50" dur="500"/>
                                        <p:tgtEl>
                                          <p:spTgt spid="146"/>
                                        </p:tgtEl>
                                      </p:cBhvr>
                                    </p:animEffect>
                                  </p:childTnLst>
                                </p:cTn>
                              </p:par>
                            </p:childTnLst>
                          </p:cTn>
                        </p:par>
                        <p:par>
                          <p:cTn id="51" fill="hold">
                            <p:stCondLst>
                              <p:cond delay="5500"/>
                            </p:stCondLst>
                            <p:childTnLst>
                              <p:par>
                                <p:cTn id="52" presetID="53" presetClass="entr" presetSubtype="16" fill="hold" nodeType="afterEffect">
                                  <p:stCondLst>
                                    <p:cond delay="0"/>
                                  </p:stCondLst>
                                  <p:childTnLst>
                                    <p:set>
                                      <p:cBhvr>
                                        <p:cTn id="53" dur="1" fill="hold">
                                          <p:stCondLst>
                                            <p:cond delay="0"/>
                                          </p:stCondLst>
                                        </p:cTn>
                                        <p:tgtEl>
                                          <p:spTgt spid="20"/>
                                        </p:tgtEl>
                                        <p:attrNameLst>
                                          <p:attrName>style.visibility</p:attrName>
                                        </p:attrNameLst>
                                      </p:cBhvr>
                                      <p:to>
                                        <p:strVal val="visible"/>
                                      </p:to>
                                    </p:set>
                                    <p:anim calcmode="lin" valueType="num">
                                      <p:cBhvr>
                                        <p:cTn id="54" dur="500" fill="hold"/>
                                        <p:tgtEl>
                                          <p:spTgt spid="20"/>
                                        </p:tgtEl>
                                        <p:attrNameLst>
                                          <p:attrName>ppt_w</p:attrName>
                                        </p:attrNameLst>
                                      </p:cBhvr>
                                      <p:tavLst>
                                        <p:tav tm="0">
                                          <p:val>
                                            <p:fltVal val="0"/>
                                          </p:val>
                                        </p:tav>
                                        <p:tav tm="100000">
                                          <p:val>
                                            <p:strVal val="#ppt_w"/>
                                          </p:val>
                                        </p:tav>
                                      </p:tavLst>
                                    </p:anim>
                                    <p:anim calcmode="lin" valueType="num">
                                      <p:cBhvr>
                                        <p:cTn id="55" dur="500" fill="hold"/>
                                        <p:tgtEl>
                                          <p:spTgt spid="20"/>
                                        </p:tgtEl>
                                        <p:attrNameLst>
                                          <p:attrName>ppt_h</p:attrName>
                                        </p:attrNameLst>
                                      </p:cBhvr>
                                      <p:tavLst>
                                        <p:tav tm="0">
                                          <p:val>
                                            <p:fltVal val="0"/>
                                          </p:val>
                                        </p:tav>
                                        <p:tav tm="100000">
                                          <p:val>
                                            <p:strVal val="#ppt_h"/>
                                          </p:val>
                                        </p:tav>
                                      </p:tavLst>
                                    </p:anim>
                                    <p:animEffect transition="in" filter="fade">
                                      <p:cBhvr>
                                        <p:cTn id="56" dur="500"/>
                                        <p:tgtEl>
                                          <p:spTgt spid="20"/>
                                        </p:tgtEl>
                                      </p:cBhvr>
                                    </p:animEffect>
                                  </p:childTnLst>
                                </p:cTn>
                              </p:par>
                            </p:childTnLst>
                          </p:cTn>
                        </p:par>
                        <p:par>
                          <p:cTn id="57" fill="hold">
                            <p:stCondLst>
                              <p:cond delay="6000"/>
                            </p:stCondLst>
                            <p:childTnLst>
                              <p:par>
                                <p:cTn id="58" presetID="10" presetClass="entr" presetSubtype="0" fill="hold" nodeType="afterEffect">
                                  <p:stCondLst>
                                    <p:cond delay="0"/>
                                  </p:stCondLst>
                                  <p:childTnLst>
                                    <p:set>
                                      <p:cBhvr>
                                        <p:cTn id="59" dur="1" fill="hold">
                                          <p:stCondLst>
                                            <p:cond delay="0"/>
                                          </p:stCondLst>
                                        </p:cTn>
                                        <p:tgtEl>
                                          <p:spTgt spid="7"/>
                                        </p:tgtEl>
                                        <p:attrNameLst>
                                          <p:attrName>style.visibility</p:attrName>
                                        </p:attrNameLst>
                                      </p:cBhvr>
                                      <p:to>
                                        <p:strVal val="visible"/>
                                      </p:to>
                                    </p:set>
                                    <p:animEffect transition="in" filter="fade">
                                      <p:cBhvr>
                                        <p:cTn id="60" dur="500"/>
                                        <p:tgtEl>
                                          <p:spTgt spid="7"/>
                                        </p:tgtEl>
                                      </p:cBhvr>
                                    </p:animEffect>
                                  </p:childTnLst>
                                </p:cTn>
                              </p:par>
                            </p:childTnLst>
                          </p:cTn>
                        </p:par>
                        <p:par>
                          <p:cTn id="61" fill="hold">
                            <p:stCondLst>
                              <p:cond delay="6500"/>
                            </p:stCondLst>
                            <p:childTnLst>
                              <p:par>
                                <p:cTn id="62" presetID="22" presetClass="entr" presetSubtype="8" fill="hold" nodeType="after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wipe(left)">
                                      <p:cBhvr>
                                        <p:cTn id="64" dur="500"/>
                                        <p:tgtEl>
                                          <p:spTgt spid="11"/>
                                        </p:tgtEl>
                                      </p:cBhvr>
                                    </p:animEffect>
                                  </p:childTnLst>
                                </p:cTn>
                              </p:par>
                            </p:childTnLst>
                          </p:cTn>
                        </p:par>
                        <p:par>
                          <p:cTn id="65" fill="hold">
                            <p:stCondLst>
                              <p:cond delay="7000"/>
                            </p:stCondLst>
                            <p:childTnLst>
                              <p:par>
                                <p:cTn id="66" presetID="10" presetClass="entr" presetSubtype="0" fill="hold" nodeType="afterEffect">
                                  <p:stCondLst>
                                    <p:cond delay="0"/>
                                  </p:stCondLst>
                                  <p:childTnLst>
                                    <p:set>
                                      <p:cBhvr>
                                        <p:cTn id="67" dur="1" fill="hold">
                                          <p:stCondLst>
                                            <p:cond delay="0"/>
                                          </p:stCondLst>
                                        </p:cTn>
                                        <p:tgtEl>
                                          <p:spTgt spid="180"/>
                                        </p:tgtEl>
                                        <p:attrNameLst>
                                          <p:attrName>style.visibility</p:attrName>
                                        </p:attrNameLst>
                                      </p:cBhvr>
                                      <p:to>
                                        <p:strVal val="visible"/>
                                      </p:to>
                                    </p:set>
                                    <p:animEffect transition="in" filter="fade">
                                      <p:cBhvr>
                                        <p:cTn id="68" dur="50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56856"/>
            <a:ext cx="300082" cy="328944"/>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46</a:t>
              </a:r>
              <a:endParaRPr lang="en-US" sz="900" b="1" dirty="0">
                <a:solidFill>
                  <a:schemeClr val="bg1"/>
                </a:solidFill>
              </a:endParaRPr>
            </a:p>
          </p:txBody>
        </p:sp>
      </p:grpSp>
      <p:sp>
        <p:nvSpPr>
          <p:cNvPr id="20" name="Title 1"/>
          <p:cNvSpPr>
            <a:spLocks noGrp="1"/>
          </p:cNvSpPr>
          <p:nvPr>
            <p:ph type="title"/>
          </p:nvPr>
        </p:nvSpPr>
        <p:spPr>
          <a:xfrm>
            <a:off x="457200" y="671403"/>
            <a:ext cx="8229600" cy="523220"/>
          </a:xfrm>
        </p:spPr>
        <p:txBody>
          <a:bodyPr>
            <a:spAutoFit/>
          </a:bodyPr>
          <a:lstStyle/>
          <a:p>
            <a:r>
              <a:rPr lang="en-US" dirty="0" smtClean="0">
                <a:solidFill>
                  <a:schemeClr val="tx2"/>
                </a:solidFill>
              </a:rPr>
              <a:t>Social Users by Country</a:t>
            </a:r>
            <a:endParaRPr lang="en-US" dirty="0">
              <a:solidFill>
                <a:schemeClr val="tx2"/>
              </a:solidFill>
            </a:endParaRPr>
          </a:p>
        </p:txBody>
      </p:sp>
      <p:sp>
        <p:nvSpPr>
          <p:cNvPr id="21" name="Content Placeholder 2"/>
          <p:cNvSpPr>
            <a:spLocks noGrp="1"/>
          </p:cNvSpPr>
          <p:nvPr>
            <p:ph idx="1"/>
          </p:nvPr>
        </p:nvSpPr>
        <p:spPr>
          <a:xfrm>
            <a:off x="457200" y="1307969"/>
            <a:ext cx="8229600" cy="230832"/>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36642"/>
            <a:ext cx="457200" cy="312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2"/>
          <p:cNvGrpSpPr/>
          <p:nvPr/>
        </p:nvGrpSpPr>
        <p:grpSpPr>
          <a:xfrm>
            <a:off x="1338477" y="2066405"/>
            <a:ext cx="5041671" cy="812908"/>
            <a:chOff x="2117635" y="3688065"/>
            <a:chExt cx="5041671" cy="811486"/>
          </a:xfrm>
        </p:grpSpPr>
        <p:grpSp>
          <p:nvGrpSpPr>
            <p:cNvPr id="2" name="Group 1"/>
            <p:cNvGrpSpPr/>
            <p:nvPr/>
          </p:nvGrpSpPr>
          <p:grpSpPr>
            <a:xfrm>
              <a:off x="2117635" y="3862158"/>
              <a:ext cx="5041671" cy="482256"/>
              <a:chOff x="1923166" y="3501642"/>
              <a:chExt cx="5041671" cy="1072556"/>
            </a:xfrm>
          </p:grpSpPr>
          <p:sp>
            <p:nvSpPr>
              <p:cNvPr id="3438" name="Rectangle 1435"/>
              <p:cNvSpPr>
                <a:spLocks noChangeArrowheads="1"/>
              </p:cNvSpPr>
              <p:nvPr/>
            </p:nvSpPr>
            <p:spPr bwMode="auto">
              <a:xfrm>
                <a:off x="3184526" y="3906135"/>
                <a:ext cx="1259362" cy="371293"/>
              </a:xfrm>
              <a:prstGeom prst="rect">
                <a:avLst/>
              </a:prstGeom>
              <a:solidFill>
                <a:schemeClr val="tx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461" name="Rectangle 1435"/>
              <p:cNvSpPr>
                <a:spLocks noChangeArrowheads="1"/>
              </p:cNvSpPr>
              <p:nvPr/>
            </p:nvSpPr>
            <p:spPr bwMode="auto">
              <a:xfrm>
                <a:off x="1923166" y="3819976"/>
                <a:ext cx="1259362" cy="543609"/>
              </a:xfrm>
              <a:prstGeom prst="rect">
                <a:avLst/>
              </a:prstGeom>
              <a:solidFill>
                <a:schemeClr val="tx1">
                  <a:lumMod val="75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458" name="Rectangle 1435"/>
              <p:cNvSpPr>
                <a:spLocks noChangeArrowheads="1"/>
              </p:cNvSpPr>
              <p:nvPr/>
            </p:nvSpPr>
            <p:spPr bwMode="auto">
              <a:xfrm>
                <a:off x="5705475" y="4020206"/>
                <a:ext cx="1259362" cy="143148"/>
              </a:xfrm>
              <a:prstGeom prst="rect">
                <a:avLst/>
              </a:prstGeom>
              <a:solidFill>
                <a:schemeClr val="tx1">
                  <a:lumMod val="20000"/>
                  <a:lumOff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456" name="Rectangle 1435"/>
              <p:cNvSpPr>
                <a:spLocks noChangeArrowheads="1"/>
              </p:cNvSpPr>
              <p:nvPr/>
            </p:nvSpPr>
            <p:spPr bwMode="auto">
              <a:xfrm>
                <a:off x="4446113" y="3976510"/>
                <a:ext cx="1259362" cy="230542"/>
              </a:xfrm>
              <a:prstGeom prst="rect">
                <a:avLst/>
              </a:prstGeom>
              <a:solidFill>
                <a:schemeClr val="tx1">
                  <a:lumMod val="40000"/>
                  <a:lumOff val="6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3437" name="Line 1434"/>
              <p:cNvSpPr>
                <a:spLocks noChangeShapeType="1"/>
              </p:cNvSpPr>
              <p:nvPr/>
            </p:nvSpPr>
            <p:spPr bwMode="auto">
              <a:xfrm>
                <a:off x="1927751" y="4090988"/>
                <a:ext cx="5030938" cy="0"/>
              </a:xfrm>
              <a:prstGeom prst="line">
                <a:avLst/>
              </a:prstGeom>
              <a:noFill/>
              <a:ln w="284" cap="rnd">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39" name="Rectangle 1436"/>
              <p:cNvSpPr>
                <a:spLocks noChangeArrowheads="1"/>
              </p:cNvSpPr>
              <p:nvPr/>
            </p:nvSpPr>
            <p:spPr bwMode="auto">
              <a:xfrm>
                <a:off x="2248016" y="3501642"/>
                <a:ext cx="633187"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5.3 Millions</a:t>
                </a:r>
                <a:endParaRPr kumimoji="0" lang="en-US" sz="2400" b="0" i="0" u="none" strike="noStrike" cap="none" normalizeH="0" baseline="0" dirty="0" smtClean="0">
                  <a:ln>
                    <a:noFill/>
                  </a:ln>
                  <a:effectLst/>
                  <a:cs typeface="Arial" pitchFamily="34" charset="0"/>
                </a:endParaRPr>
              </a:p>
            </p:txBody>
          </p:sp>
          <p:sp>
            <p:nvSpPr>
              <p:cNvPr id="3440" name="Rectangle 1437"/>
              <p:cNvSpPr>
                <a:spLocks noChangeArrowheads="1"/>
              </p:cNvSpPr>
              <p:nvPr/>
            </p:nvSpPr>
            <p:spPr bwMode="auto">
              <a:xfrm>
                <a:off x="3564680" y="3501642"/>
                <a:ext cx="447238"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896,546</a:t>
                </a:r>
                <a:endParaRPr kumimoji="0" lang="en-US" sz="2400" b="0" i="0" u="none" strike="noStrike" cap="none" normalizeH="0" baseline="0" dirty="0" smtClean="0">
                  <a:ln>
                    <a:noFill/>
                  </a:ln>
                  <a:effectLst/>
                  <a:cs typeface="Arial" pitchFamily="34" charset="0"/>
                </a:endParaRPr>
              </a:p>
            </p:txBody>
          </p:sp>
          <p:sp>
            <p:nvSpPr>
              <p:cNvPr id="3441" name="Rectangle 1438"/>
              <p:cNvSpPr>
                <a:spLocks noChangeArrowheads="1"/>
              </p:cNvSpPr>
              <p:nvPr/>
            </p:nvSpPr>
            <p:spPr bwMode="auto">
              <a:xfrm>
                <a:off x="4831776" y="3501642"/>
                <a:ext cx="447238"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325,679</a:t>
                </a:r>
                <a:endParaRPr kumimoji="0" lang="en-US" sz="2400" b="0" i="0" u="none" strike="noStrike" cap="none" normalizeH="0" baseline="0" dirty="0" smtClean="0">
                  <a:ln>
                    <a:noFill/>
                  </a:ln>
                  <a:effectLst/>
                  <a:cs typeface="Arial" pitchFamily="34" charset="0"/>
                </a:endParaRPr>
              </a:p>
            </p:txBody>
          </p:sp>
          <p:sp>
            <p:nvSpPr>
              <p:cNvPr id="3442" name="Rectangle 1439"/>
              <p:cNvSpPr>
                <a:spLocks noChangeArrowheads="1"/>
              </p:cNvSpPr>
              <p:nvPr/>
            </p:nvSpPr>
            <p:spPr bwMode="auto">
              <a:xfrm>
                <a:off x="6076376" y="3501642"/>
                <a:ext cx="447238"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125,659</a:t>
                </a:r>
                <a:endParaRPr kumimoji="0" lang="en-US" sz="2400" b="0" i="0" u="none" strike="noStrike" cap="none" normalizeH="0" baseline="0" dirty="0" smtClean="0">
                  <a:ln>
                    <a:noFill/>
                  </a:ln>
                  <a:effectLst/>
                  <a:cs typeface="Arial" pitchFamily="34" charset="0"/>
                </a:endParaRPr>
              </a:p>
            </p:txBody>
          </p:sp>
          <p:sp>
            <p:nvSpPr>
              <p:cNvPr id="1472" name="Line 1450"/>
              <p:cNvSpPr>
                <a:spLocks noChangeShapeType="1"/>
              </p:cNvSpPr>
              <p:nvPr/>
            </p:nvSpPr>
            <p:spPr bwMode="auto">
              <a:xfrm>
                <a:off x="1924050" y="3607775"/>
                <a:ext cx="0" cy="96642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73" name="Line 1451"/>
              <p:cNvSpPr>
                <a:spLocks noChangeShapeType="1"/>
              </p:cNvSpPr>
              <p:nvPr/>
            </p:nvSpPr>
            <p:spPr bwMode="auto">
              <a:xfrm>
                <a:off x="20288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74" name="Line 1452"/>
              <p:cNvSpPr>
                <a:spLocks noChangeShapeType="1"/>
              </p:cNvSpPr>
              <p:nvPr/>
            </p:nvSpPr>
            <p:spPr bwMode="auto">
              <a:xfrm>
                <a:off x="21351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75" name="Line 1453"/>
              <p:cNvSpPr>
                <a:spLocks noChangeShapeType="1"/>
              </p:cNvSpPr>
              <p:nvPr/>
            </p:nvSpPr>
            <p:spPr bwMode="auto">
              <a:xfrm>
                <a:off x="22399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81" name="Line 1454"/>
              <p:cNvSpPr>
                <a:spLocks noChangeShapeType="1"/>
              </p:cNvSpPr>
              <p:nvPr/>
            </p:nvSpPr>
            <p:spPr bwMode="auto">
              <a:xfrm>
                <a:off x="23447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82" name="Line 1455"/>
              <p:cNvSpPr>
                <a:spLocks noChangeShapeType="1"/>
              </p:cNvSpPr>
              <p:nvPr/>
            </p:nvSpPr>
            <p:spPr bwMode="auto">
              <a:xfrm>
                <a:off x="24495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83" name="Line 1456"/>
              <p:cNvSpPr>
                <a:spLocks noChangeShapeType="1"/>
              </p:cNvSpPr>
              <p:nvPr/>
            </p:nvSpPr>
            <p:spPr bwMode="auto">
              <a:xfrm>
                <a:off x="25542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84" name="Line 1457"/>
              <p:cNvSpPr>
                <a:spLocks noChangeShapeType="1"/>
              </p:cNvSpPr>
              <p:nvPr/>
            </p:nvSpPr>
            <p:spPr bwMode="auto">
              <a:xfrm>
                <a:off x="26590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85" name="Line 1458"/>
              <p:cNvSpPr>
                <a:spLocks noChangeShapeType="1"/>
              </p:cNvSpPr>
              <p:nvPr/>
            </p:nvSpPr>
            <p:spPr bwMode="auto">
              <a:xfrm>
                <a:off x="27654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87" name="Line 1459"/>
              <p:cNvSpPr>
                <a:spLocks noChangeShapeType="1"/>
              </p:cNvSpPr>
              <p:nvPr/>
            </p:nvSpPr>
            <p:spPr bwMode="auto">
              <a:xfrm>
                <a:off x="28702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88" name="Line 1460"/>
              <p:cNvSpPr>
                <a:spLocks noChangeShapeType="1"/>
              </p:cNvSpPr>
              <p:nvPr/>
            </p:nvSpPr>
            <p:spPr bwMode="auto">
              <a:xfrm>
                <a:off x="29749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89" name="Line 1461"/>
              <p:cNvSpPr>
                <a:spLocks noChangeShapeType="1"/>
              </p:cNvSpPr>
              <p:nvPr/>
            </p:nvSpPr>
            <p:spPr bwMode="auto">
              <a:xfrm>
                <a:off x="30797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90" name="Line 1462"/>
              <p:cNvSpPr>
                <a:spLocks noChangeShapeType="1"/>
              </p:cNvSpPr>
              <p:nvPr/>
            </p:nvSpPr>
            <p:spPr bwMode="auto">
              <a:xfrm>
                <a:off x="3184525"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91" name="Line 1463"/>
              <p:cNvSpPr>
                <a:spLocks noChangeShapeType="1"/>
              </p:cNvSpPr>
              <p:nvPr/>
            </p:nvSpPr>
            <p:spPr bwMode="auto">
              <a:xfrm>
                <a:off x="32893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92" name="Line 1464"/>
              <p:cNvSpPr>
                <a:spLocks noChangeShapeType="1"/>
              </p:cNvSpPr>
              <p:nvPr/>
            </p:nvSpPr>
            <p:spPr bwMode="auto">
              <a:xfrm>
                <a:off x="33940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493" name="Line 1465"/>
              <p:cNvSpPr>
                <a:spLocks noChangeShapeType="1"/>
              </p:cNvSpPr>
              <p:nvPr/>
            </p:nvSpPr>
            <p:spPr bwMode="auto">
              <a:xfrm>
                <a:off x="35004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501" name="Line 1466"/>
              <p:cNvSpPr>
                <a:spLocks noChangeShapeType="1"/>
              </p:cNvSpPr>
              <p:nvPr/>
            </p:nvSpPr>
            <p:spPr bwMode="auto">
              <a:xfrm>
                <a:off x="3605213" y="3867150"/>
                <a:ext cx="0" cy="4492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502" name="Line 1467"/>
              <p:cNvSpPr>
                <a:spLocks noChangeShapeType="1"/>
              </p:cNvSpPr>
              <p:nvPr/>
            </p:nvSpPr>
            <p:spPr bwMode="auto">
              <a:xfrm>
                <a:off x="37099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1503" name="Line 1468"/>
              <p:cNvSpPr>
                <a:spLocks noChangeShapeType="1"/>
              </p:cNvSpPr>
              <p:nvPr/>
            </p:nvSpPr>
            <p:spPr bwMode="auto">
              <a:xfrm>
                <a:off x="38147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56" name="Line 1469"/>
              <p:cNvSpPr>
                <a:spLocks noChangeShapeType="1"/>
              </p:cNvSpPr>
              <p:nvPr/>
            </p:nvSpPr>
            <p:spPr bwMode="auto">
              <a:xfrm>
                <a:off x="39195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57" name="Line 1470"/>
              <p:cNvSpPr>
                <a:spLocks noChangeShapeType="1"/>
              </p:cNvSpPr>
              <p:nvPr/>
            </p:nvSpPr>
            <p:spPr bwMode="auto">
              <a:xfrm>
                <a:off x="40243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58" name="Line 1471"/>
              <p:cNvSpPr>
                <a:spLocks noChangeShapeType="1"/>
              </p:cNvSpPr>
              <p:nvPr/>
            </p:nvSpPr>
            <p:spPr bwMode="auto">
              <a:xfrm>
                <a:off x="41290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59" name="Line 1472"/>
              <p:cNvSpPr>
                <a:spLocks noChangeShapeType="1"/>
              </p:cNvSpPr>
              <p:nvPr/>
            </p:nvSpPr>
            <p:spPr bwMode="auto">
              <a:xfrm>
                <a:off x="42354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60" name="Line 1473"/>
              <p:cNvSpPr>
                <a:spLocks noChangeShapeType="1"/>
              </p:cNvSpPr>
              <p:nvPr/>
            </p:nvSpPr>
            <p:spPr bwMode="auto">
              <a:xfrm>
                <a:off x="43402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61" name="Line 1474"/>
              <p:cNvSpPr>
                <a:spLocks noChangeShapeType="1"/>
              </p:cNvSpPr>
              <p:nvPr/>
            </p:nvSpPr>
            <p:spPr bwMode="auto">
              <a:xfrm>
                <a:off x="4445000"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62" name="Line 1475"/>
              <p:cNvSpPr>
                <a:spLocks noChangeShapeType="1"/>
              </p:cNvSpPr>
              <p:nvPr/>
            </p:nvSpPr>
            <p:spPr bwMode="auto">
              <a:xfrm>
                <a:off x="45497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63" name="Line 1476"/>
              <p:cNvSpPr>
                <a:spLocks noChangeShapeType="1"/>
              </p:cNvSpPr>
              <p:nvPr/>
            </p:nvSpPr>
            <p:spPr bwMode="auto">
              <a:xfrm>
                <a:off x="46545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64" name="Line 1477"/>
              <p:cNvSpPr>
                <a:spLocks noChangeShapeType="1"/>
              </p:cNvSpPr>
              <p:nvPr/>
            </p:nvSpPr>
            <p:spPr bwMode="auto">
              <a:xfrm>
                <a:off x="47593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65" name="Line 1478"/>
              <p:cNvSpPr>
                <a:spLocks noChangeShapeType="1"/>
              </p:cNvSpPr>
              <p:nvPr/>
            </p:nvSpPr>
            <p:spPr bwMode="auto">
              <a:xfrm>
                <a:off x="48641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66" name="Line 1479"/>
              <p:cNvSpPr>
                <a:spLocks noChangeShapeType="1"/>
              </p:cNvSpPr>
              <p:nvPr/>
            </p:nvSpPr>
            <p:spPr bwMode="auto">
              <a:xfrm>
                <a:off x="49704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67" name="Line 1480"/>
              <p:cNvSpPr>
                <a:spLocks noChangeShapeType="1"/>
              </p:cNvSpPr>
              <p:nvPr/>
            </p:nvSpPr>
            <p:spPr bwMode="auto">
              <a:xfrm>
                <a:off x="50752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68" name="Line 1481"/>
              <p:cNvSpPr>
                <a:spLocks noChangeShapeType="1"/>
              </p:cNvSpPr>
              <p:nvPr/>
            </p:nvSpPr>
            <p:spPr bwMode="auto">
              <a:xfrm>
                <a:off x="51800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69" name="Line 1482"/>
              <p:cNvSpPr>
                <a:spLocks noChangeShapeType="1"/>
              </p:cNvSpPr>
              <p:nvPr/>
            </p:nvSpPr>
            <p:spPr bwMode="auto">
              <a:xfrm>
                <a:off x="52847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70" name="Line 1483"/>
              <p:cNvSpPr>
                <a:spLocks noChangeShapeType="1"/>
              </p:cNvSpPr>
              <p:nvPr/>
            </p:nvSpPr>
            <p:spPr bwMode="auto">
              <a:xfrm>
                <a:off x="53895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71" name="Line 1484"/>
              <p:cNvSpPr>
                <a:spLocks noChangeShapeType="1"/>
              </p:cNvSpPr>
              <p:nvPr/>
            </p:nvSpPr>
            <p:spPr bwMode="auto">
              <a:xfrm>
                <a:off x="54943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73" name="Line 1485"/>
              <p:cNvSpPr>
                <a:spLocks noChangeShapeType="1"/>
              </p:cNvSpPr>
              <p:nvPr/>
            </p:nvSpPr>
            <p:spPr bwMode="auto">
              <a:xfrm>
                <a:off x="55991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74" name="Line 1486"/>
              <p:cNvSpPr>
                <a:spLocks noChangeShapeType="1"/>
              </p:cNvSpPr>
              <p:nvPr/>
            </p:nvSpPr>
            <p:spPr bwMode="auto">
              <a:xfrm>
                <a:off x="5705475"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75" name="Line 1487"/>
              <p:cNvSpPr>
                <a:spLocks noChangeShapeType="1"/>
              </p:cNvSpPr>
              <p:nvPr/>
            </p:nvSpPr>
            <p:spPr bwMode="auto">
              <a:xfrm>
                <a:off x="58102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76" name="Line 1488"/>
              <p:cNvSpPr>
                <a:spLocks noChangeShapeType="1"/>
              </p:cNvSpPr>
              <p:nvPr/>
            </p:nvSpPr>
            <p:spPr bwMode="auto">
              <a:xfrm>
                <a:off x="59150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77" name="Line 1489"/>
              <p:cNvSpPr>
                <a:spLocks noChangeShapeType="1"/>
              </p:cNvSpPr>
              <p:nvPr/>
            </p:nvSpPr>
            <p:spPr bwMode="auto">
              <a:xfrm>
                <a:off x="60198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79" name="Line 1490"/>
              <p:cNvSpPr>
                <a:spLocks noChangeShapeType="1"/>
              </p:cNvSpPr>
              <p:nvPr/>
            </p:nvSpPr>
            <p:spPr bwMode="auto">
              <a:xfrm>
                <a:off x="61245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80" name="Line 1491"/>
              <p:cNvSpPr>
                <a:spLocks noChangeShapeType="1"/>
              </p:cNvSpPr>
              <p:nvPr/>
            </p:nvSpPr>
            <p:spPr bwMode="auto">
              <a:xfrm>
                <a:off x="62293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81" name="Line 1492"/>
              <p:cNvSpPr>
                <a:spLocks noChangeShapeType="1"/>
              </p:cNvSpPr>
              <p:nvPr/>
            </p:nvSpPr>
            <p:spPr bwMode="auto">
              <a:xfrm>
                <a:off x="63341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82" name="Line 1493"/>
              <p:cNvSpPr>
                <a:spLocks noChangeShapeType="1"/>
              </p:cNvSpPr>
              <p:nvPr/>
            </p:nvSpPr>
            <p:spPr bwMode="auto">
              <a:xfrm>
                <a:off x="64404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83" name="Line 1494"/>
              <p:cNvSpPr>
                <a:spLocks noChangeShapeType="1"/>
              </p:cNvSpPr>
              <p:nvPr/>
            </p:nvSpPr>
            <p:spPr bwMode="auto">
              <a:xfrm>
                <a:off x="65452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84" name="Line 1495"/>
              <p:cNvSpPr>
                <a:spLocks noChangeShapeType="1"/>
              </p:cNvSpPr>
              <p:nvPr/>
            </p:nvSpPr>
            <p:spPr bwMode="auto">
              <a:xfrm>
                <a:off x="66500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85" name="Line 1496"/>
              <p:cNvSpPr>
                <a:spLocks noChangeShapeType="1"/>
              </p:cNvSpPr>
              <p:nvPr/>
            </p:nvSpPr>
            <p:spPr bwMode="auto">
              <a:xfrm>
                <a:off x="67548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86" name="Line 1497"/>
              <p:cNvSpPr>
                <a:spLocks noChangeShapeType="1"/>
              </p:cNvSpPr>
              <p:nvPr/>
            </p:nvSpPr>
            <p:spPr bwMode="auto">
              <a:xfrm>
                <a:off x="68595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3487" name="Line 1498"/>
              <p:cNvSpPr>
                <a:spLocks noChangeShapeType="1"/>
              </p:cNvSpPr>
              <p:nvPr/>
            </p:nvSpPr>
            <p:spPr bwMode="auto">
              <a:xfrm>
                <a:off x="6964363"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grpSp>
        <p:sp>
          <p:nvSpPr>
            <p:cNvPr id="448" name="Rectangle 1436"/>
            <p:cNvSpPr>
              <a:spLocks noChangeArrowheads="1"/>
            </p:cNvSpPr>
            <p:nvPr/>
          </p:nvSpPr>
          <p:spPr bwMode="auto">
            <a:xfrm>
              <a:off x="2368349" y="4338251"/>
              <a:ext cx="755015"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1" i="0" u="none" strike="noStrike" cap="none" normalizeH="0" baseline="0" dirty="0" smtClean="0">
                  <a:ln>
                    <a:noFill/>
                  </a:ln>
                  <a:effectLst/>
                  <a:cs typeface="Arial" pitchFamily="34" charset="0"/>
                </a:rPr>
                <a:t>United States</a:t>
              </a:r>
              <a:endParaRPr kumimoji="0" lang="en-US" sz="2400" b="1" i="0" u="none" strike="noStrike" cap="none" normalizeH="0" baseline="0" dirty="0" smtClean="0">
                <a:ln>
                  <a:noFill/>
                </a:ln>
                <a:effectLst/>
                <a:cs typeface="Arial" pitchFamily="34" charset="0"/>
              </a:endParaRPr>
            </a:p>
          </p:txBody>
        </p:sp>
        <p:sp>
          <p:nvSpPr>
            <p:cNvPr id="449" name="Rectangle 1437"/>
            <p:cNvSpPr>
              <a:spLocks noChangeArrowheads="1"/>
            </p:cNvSpPr>
            <p:nvPr/>
          </p:nvSpPr>
          <p:spPr bwMode="auto">
            <a:xfrm>
              <a:off x="3804944" y="4338251"/>
              <a:ext cx="355867"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1" i="0" u="none" strike="noStrike" cap="none" normalizeH="0" baseline="0" dirty="0" smtClean="0">
                  <a:ln>
                    <a:noFill/>
                  </a:ln>
                  <a:effectLst/>
                  <a:cs typeface="Arial" pitchFamily="34" charset="0"/>
                </a:rPr>
                <a:t>Russia</a:t>
              </a:r>
              <a:endParaRPr kumimoji="0" lang="en-US" sz="2400" b="1" i="0" u="none" strike="noStrike" cap="none" normalizeH="0" baseline="0" dirty="0" smtClean="0">
                <a:ln>
                  <a:noFill/>
                </a:ln>
                <a:effectLst/>
                <a:cs typeface="Arial" pitchFamily="34" charset="0"/>
              </a:endParaRPr>
            </a:p>
          </p:txBody>
        </p:sp>
        <p:sp>
          <p:nvSpPr>
            <p:cNvPr id="450" name="Rectangle 1438"/>
            <p:cNvSpPr>
              <a:spLocks noChangeArrowheads="1"/>
            </p:cNvSpPr>
            <p:nvPr/>
          </p:nvSpPr>
          <p:spPr bwMode="auto">
            <a:xfrm>
              <a:off x="5018323" y="4338251"/>
              <a:ext cx="501740"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Australia</a:t>
              </a:r>
              <a:endParaRPr kumimoji="0" lang="en-US" sz="2400" b="1" i="0" u="none" strike="noStrike" cap="none" normalizeH="0" baseline="0" dirty="0" smtClean="0">
                <a:ln>
                  <a:noFill/>
                </a:ln>
                <a:effectLst/>
                <a:cs typeface="Arial" pitchFamily="34" charset="0"/>
              </a:endParaRPr>
            </a:p>
          </p:txBody>
        </p:sp>
        <p:sp>
          <p:nvSpPr>
            <p:cNvPr id="451" name="Rectangle 1439"/>
            <p:cNvSpPr>
              <a:spLocks noChangeArrowheads="1"/>
            </p:cNvSpPr>
            <p:nvPr/>
          </p:nvSpPr>
          <p:spPr bwMode="auto">
            <a:xfrm>
              <a:off x="6342463" y="4338251"/>
              <a:ext cx="307777"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Spain</a:t>
              </a:r>
              <a:endParaRPr kumimoji="0" lang="en-US" sz="2400" b="1" i="0" u="none" strike="noStrike" cap="none" normalizeH="0" baseline="0" dirty="0" smtClean="0">
                <a:ln>
                  <a:noFill/>
                </a:ln>
                <a:effectLst/>
                <a:cs typeface="Arial" pitchFamily="34" charset="0"/>
              </a:endParaRPr>
            </a:p>
          </p:txBody>
        </p:sp>
        <p:sp>
          <p:nvSpPr>
            <p:cNvPr id="6" name="Freeform 6"/>
            <p:cNvSpPr>
              <a:spLocks noEditPoints="1"/>
            </p:cNvSpPr>
            <p:nvPr/>
          </p:nvSpPr>
          <p:spPr bwMode="auto">
            <a:xfrm>
              <a:off x="3896267"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57" name="Freeform 6"/>
            <p:cNvSpPr>
              <a:spLocks noEditPoints="1"/>
            </p:cNvSpPr>
            <p:nvPr/>
          </p:nvSpPr>
          <p:spPr bwMode="auto">
            <a:xfrm>
              <a:off x="5185638"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59" name="Freeform 6"/>
            <p:cNvSpPr>
              <a:spLocks noEditPoints="1"/>
            </p:cNvSpPr>
            <p:nvPr/>
          </p:nvSpPr>
          <p:spPr bwMode="auto">
            <a:xfrm>
              <a:off x="6410909"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60" name="Freeform 6"/>
            <p:cNvSpPr>
              <a:spLocks noEditPoints="1"/>
            </p:cNvSpPr>
            <p:nvPr/>
          </p:nvSpPr>
          <p:spPr bwMode="auto">
            <a:xfrm>
              <a:off x="2675093"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8" name="Group 17"/>
          <p:cNvGrpSpPr/>
          <p:nvPr/>
        </p:nvGrpSpPr>
        <p:grpSpPr>
          <a:xfrm>
            <a:off x="762000" y="2271990"/>
            <a:ext cx="424076" cy="424820"/>
            <a:chOff x="1681754" y="1679041"/>
            <a:chExt cx="604246" cy="604246"/>
          </a:xfrm>
        </p:grpSpPr>
        <p:sp>
          <p:nvSpPr>
            <p:cNvPr id="11" name="Oval 10"/>
            <p:cNvSpPr/>
            <p:nvPr/>
          </p:nvSpPr>
          <p:spPr>
            <a:xfrm>
              <a:off x="1681754" y="1679041"/>
              <a:ext cx="604246" cy="60424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reeform 6"/>
            <p:cNvSpPr>
              <a:spLocks/>
            </p:cNvSpPr>
            <p:nvPr/>
          </p:nvSpPr>
          <p:spPr bwMode="auto">
            <a:xfrm>
              <a:off x="1885221" y="1828799"/>
              <a:ext cx="169573" cy="304730"/>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nvGrpSpPr>
          <p:cNvPr id="845" name="Group 844"/>
          <p:cNvGrpSpPr/>
          <p:nvPr/>
        </p:nvGrpSpPr>
        <p:grpSpPr>
          <a:xfrm>
            <a:off x="1338477" y="3590405"/>
            <a:ext cx="5041671" cy="812908"/>
            <a:chOff x="2117635" y="3688065"/>
            <a:chExt cx="5041671" cy="811486"/>
          </a:xfrm>
        </p:grpSpPr>
        <p:grpSp>
          <p:nvGrpSpPr>
            <p:cNvPr id="846" name="Group 845"/>
            <p:cNvGrpSpPr/>
            <p:nvPr/>
          </p:nvGrpSpPr>
          <p:grpSpPr>
            <a:xfrm>
              <a:off x="2117635" y="3862158"/>
              <a:ext cx="5041671" cy="482256"/>
              <a:chOff x="1923166" y="3501642"/>
              <a:chExt cx="5041671" cy="1072556"/>
            </a:xfrm>
          </p:grpSpPr>
          <p:sp>
            <p:nvSpPr>
              <p:cNvPr id="855" name="Rectangle 1435"/>
              <p:cNvSpPr>
                <a:spLocks noChangeArrowheads="1"/>
              </p:cNvSpPr>
              <p:nvPr/>
            </p:nvSpPr>
            <p:spPr bwMode="auto">
              <a:xfrm>
                <a:off x="3184526" y="3906135"/>
                <a:ext cx="1259362" cy="371293"/>
              </a:xfrm>
              <a:prstGeom prst="rect">
                <a:avLst/>
              </a:prstGeom>
              <a:solidFill>
                <a:schemeClr val="tx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856" name="Rectangle 1435"/>
              <p:cNvSpPr>
                <a:spLocks noChangeArrowheads="1"/>
              </p:cNvSpPr>
              <p:nvPr/>
            </p:nvSpPr>
            <p:spPr bwMode="auto">
              <a:xfrm>
                <a:off x="1923166" y="3819976"/>
                <a:ext cx="1259362" cy="543609"/>
              </a:xfrm>
              <a:prstGeom prst="rect">
                <a:avLst/>
              </a:prstGeom>
              <a:solidFill>
                <a:schemeClr val="tx1">
                  <a:lumMod val="75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857" name="Rectangle 1435"/>
              <p:cNvSpPr>
                <a:spLocks noChangeArrowheads="1"/>
              </p:cNvSpPr>
              <p:nvPr/>
            </p:nvSpPr>
            <p:spPr bwMode="auto">
              <a:xfrm>
                <a:off x="5705475" y="4020206"/>
                <a:ext cx="1259362" cy="143148"/>
              </a:xfrm>
              <a:prstGeom prst="rect">
                <a:avLst/>
              </a:prstGeom>
              <a:solidFill>
                <a:schemeClr val="tx1">
                  <a:lumMod val="20000"/>
                  <a:lumOff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858" name="Rectangle 1435"/>
              <p:cNvSpPr>
                <a:spLocks noChangeArrowheads="1"/>
              </p:cNvSpPr>
              <p:nvPr/>
            </p:nvSpPr>
            <p:spPr bwMode="auto">
              <a:xfrm>
                <a:off x="4446113" y="3976510"/>
                <a:ext cx="1259362" cy="230542"/>
              </a:xfrm>
              <a:prstGeom prst="rect">
                <a:avLst/>
              </a:prstGeom>
              <a:solidFill>
                <a:schemeClr val="tx1">
                  <a:lumMod val="40000"/>
                  <a:lumOff val="6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859" name="Line 1434"/>
              <p:cNvSpPr>
                <a:spLocks noChangeShapeType="1"/>
              </p:cNvSpPr>
              <p:nvPr/>
            </p:nvSpPr>
            <p:spPr bwMode="auto">
              <a:xfrm>
                <a:off x="1927751" y="4090988"/>
                <a:ext cx="5030938" cy="0"/>
              </a:xfrm>
              <a:prstGeom prst="line">
                <a:avLst/>
              </a:prstGeom>
              <a:noFill/>
              <a:ln w="284" cap="rnd">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60" name="Rectangle 1436"/>
              <p:cNvSpPr>
                <a:spLocks noChangeArrowheads="1"/>
              </p:cNvSpPr>
              <p:nvPr/>
            </p:nvSpPr>
            <p:spPr bwMode="auto">
              <a:xfrm>
                <a:off x="2248016" y="3501642"/>
                <a:ext cx="633187"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5.3 Millions</a:t>
                </a:r>
                <a:endParaRPr kumimoji="0" lang="en-US" sz="2400" b="0" i="0" u="none" strike="noStrike" cap="none" normalizeH="0" baseline="0" dirty="0" smtClean="0">
                  <a:ln>
                    <a:noFill/>
                  </a:ln>
                  <a:effectLst/>
                  <a:cs typeface="Arial" pitchFamily="34" charset="0"/>
                </a:endParaRPr>
              </a:p>
            </p:txBody>
          </p:sp>
          <p:sp>
            <p:nvSpPr>
              <p:cNvPr id="861" name="Rectangle 1437"/>
              <p:cNvSpPr>
                <a:spLocks noChangeArrowheads="1"/>
              </p:cNvSpPr>
              <p:nvPr/>
            </p:nvSpPr>
            <p:spPr bwMode="auto">
              <a:xfrm>
                <a:off x="3564680" y="3501642"/>
                <a:ext cx="447238"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896,546</a:t>
                </a:r>
                <a:endParaRPr kumimoji="0" lang="en-US" sz="2400" b="0" i="0" u="none" strike="noStrike" cap="none" normalizeH="0" baseline="0" dirty="0" smtClean="0">
                  <a:ln>
                    <a:noFill/>
                  </a:ln>
                  <a:effectLst/>
                  <a:cs typeface="Arial" pitchFamily="34" charset="0"/>
                </a:endParaRPr>
              </a:p>
            </p:txBody>
          </p:sp>
          <p:sp>
            <p:nvSpPr>
              <p:cNvPr id="862" name="Rectangle 1438"/>
              <p:cNvSpPr>
                <a:spLocks noChangeArrowheads="1"/>
              </p:cNvSpPr>
              <p:nvPr/>
            </p:nvSpPr>
            <p:spPr bwMode="auto">
              <a:xfrm>
                <a:off x="4831776" y="3501642"/>
                <a:ext cx="447238"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325,679</a:t>
                </a:r>
                <a:endParaRPr kumimoji="0" lang="en-US" sz="2400" b="0" i="0" u="none" strike="noStrike" cap="none" normalizeH="0" baseline="0" dirty="0" smtClean="0">
                  <a:ln>
                    <a:noFill/>
                  </a:ln>
                  <a:effectLst/>
                  <a:cs typeface="Arial" pitchFamily="34" charset="0"/>
                </a:endParaRPr>
              </a:p>
            </p:txBody>
          </p:sp>
          <p:sp>
            <p:nvSpPr>
              <p:cNvPr id="863" name="Rectangle 1439"/>
              <p:cNvSpPr>
                <a:spLocks noChangeArrowheads="1"/>
              </p:cNvSpPr>
              <p:nvPr/>
            </p:nvSpPr>
            <p:spPr bwMode="auto">
              <a:xfrm>
                <a:off x="6076376" y="3501642"/>
                <a:ext cx="447238"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125,659</a:t>
                </a:r>
                <a:endParaRPr kumimoji="0" lang="en-US" sz="2400" b="0" i="0" u="none" strike="noStrike" cap="none" normalizeH="0" baseline="0" dirty="0" smtClean="0">
                  <a:ln>
                    <a:noFill/>
                  </a:ln>
                  <a:effectLst/>
                  <a:cs typeface="Arial" pitchFamily="34" charset="0"/>
                </a:endParaRPr>
              </a:p>
            </p:txBody>
          </p:sp>
          <p:sp>
            <p:nvSpPr>
              <p:cNvPr id="864" name="Line 1450"/>
              <p:cNvSpPr>
                <a:spLocks noChangeShapeType="1"/>
              </p:cNvSpPr>
              <p:nvPr/>
            </p:nvSpPr>
            <p:spPr bwMode="auto">
              <a:xfrm>
                <a:off x="1924050" y="3607775"/>
                <a:ext cx="0" cy="96642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65" name="Line 1451"/>
              <p:cNvSpPr>
                <a:spLocks noChangeShapeType="1"/>
              </p:cNvSpPr>
              <p:nvPr/>
            </p:nvSpPr>
            <p:spPr bwMode="auto">
              <a:xfrm>
                <a:off x="20288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66" name="Line 1452"/>
              <p:cNvSpPr>
                <a:spLocks noChangeShapeType="1"/>
              </p:cNvSpPr>
              <p:nvPr/>
            </p:nvSpPr>
            <p:spPr bwMode="auto">
              <a:xfrm>
                <a:off x="21351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67" name="Line 1453"/>
              <p:cNvSpPr>
                <a:spLocks noChangeShapeType="1"/>
              </p:cNvSpPr>
              <p:nvPr/>
            </p:nvSpPr>
            <p:spPr bwMode="auto">
              <a:xfrm>
                <a:off x="22399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68" name="Line 1454"/>
              <p:cNvSpPr>
                <a:spLocks noChangeShapeType="1"/>
              </p:cNvSpPr>
              <p:nvPr/>
            </p:nvSpPr>
            <p:spPr bwMode="auto">
              <a:xfrm>
                <a:off x="23447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69" name="Line 1455"/>
              <p:cNvSpPr>
                <a:spLocks noChangeShapeType="1"/>
              </p:cNvSpPr>
              <p:nvPr/>
            </p:nvSpPr>
            <p:spPr bwMode="auto">
              <a:xfrm>
                <a:off x="24495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70" name="Line 1456"/>
              <p:cNvSpPr>
                <a:spLocks noChangeShapeType="1"/>
              </p:cNvSpPr>
              <p:nvPr/>
            </p:nvSpPr>
            <p:spPr bwMode="auto">
              <a:xfrm>
                <a:off x="25542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71" name="Line 1457"/>
              <p:cNvSpPr>
                <a:spLocks noChangeShapeType="1"/>
              </p:cNvSpPr>
              <p:nvPr/>
            </p:nvSpPr>
            <p:spPr bwMode="auto">
              <a:xfrm>
                <a:off x="26590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72" name="Line 1458"/>
              <p:cNvSpPr>
                <a:spLocks noChangeShapeType="1"/>
              </p:cNvSpPr>
              <p:nvPr/>
            </p:nvSpPr>
            <p:spPr bwMode="auto">
              <a:xfrm>
                <a:off x="27654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73" name="Line 1459"/>
              <p:cNvSpPr>
                <a:spLocks noChangeShapeType="1"/>
              </p:cNvSpPr>
              <p:nvPr/>
            </p:nvSpPr>
            <p:spPr bwMode="auto">
              <a:xfrm>
                <a:off x="28702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74" name="Line 1460"/>
              <p:cNvSpPr>
                <a:spLocks noChangeShapeType="1"/>
              </p:cNvSpPr>
              <p:nvPr/>
            </p:nvSpPr>
            <p:spPr bwMode="auto">
              <a:xfrm>
                <a:off x="29749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75" name="Line 1461"/>
              <p:cNvSpPr>
                <a:spLocks noChangeShapeType="1"/>
              </p:cNvSpPr>
              <p:nvPr/>
            </p:nvSpPr>
            <p:spPr bwMode="auto">
              <a:xfrm>
                <a:off x="30797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76" name="Line 1462"/>
              <p:cNvSpPr>
                <a:spLocks noChangeShapeType="1"/>
              </p:cNvSpPr>
              <p:nvPr/>
            </p:nvSpPr>
            <p:spPr bwMode="auto">
              <a:xfrm>
                <a:off x="3184525"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77" name="Line 1463"/>
              <p:cNvSpPr>
                <a:spLocks noChangeShapeType="1"/>
              </p:cNvSpPr>
              <p:nvPr/>
            </p:nvSpPr>
            <p:spPr bwMode="auto">
              <a:xfrm>
                <a:off x="32893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78" name="Line 1464"/>
              <p:cNvSpPr>
                <a:spLocks noChangeShapeType="1"/>
              </p:cNvSpPr>
              <p:nvPr/>
            </p:nvSpPr>
            <p:spPr bwMode="auto">
              <a:xfrm>
                <a:off x="33940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79" name="Line 1465"/>
              <p:cNvSpPr>
                <a:spLocks noChangeShapeType="1"/>
              </p:cNvSpPr>
              <p:nvPr/>
            </p:nvSpPr>
            <p:spPr bwMode="auto">
              <a:xfrm>
                <a:off x="35004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80" name="Line 1466"/>
              <p:cNvSpPr>
                <a:spLocks noChangeShapeType="1"/>
              </p:cNvSpPr>
              <p:nvPr/>
            </p:nvSpPr>
            <p:spPr bwMode="auto">
              <a:xfrm>
                <a:off x="3605213" y="3867150"/>
                <a:ext cx="0" cy="4492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81" name="Line 1467"/>
              <p:cNvSpPr>
                <a:spLocks noChangeShapeType="1"/>
              </p:cNvSpPr>
              <p:nvPr/>
            </p:nvSpPr>
            <p:spPr bwMode="auto">
              <a:xfrm>
                <a:off x="37099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82" name="Line 1468"/>
              <p:cNvSpPr>
                <a:spLocks noChangeShapeType="1"/>
              </p:cNvSpPr>
              <p:nvPr/>
            </p:nvSpPr>
            <p:spPr bwMode="auto">
              <a:xfrm>
                <a:off x="38147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83" name="Line 1469"/>
              <p:cNvSpPr>
                <a:spLocks noChangeShapeType="1"/>
              </p:cNvSpPr>
              <p:nvPr/>
            </p:nvSpPr>
            <p:spPr bwMode="auto">
              <a:xfrm>
                <a:off x="39195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84" name="Line 1470"/>
              <p:cNvSpPr>
                <a:spLocks noChangeShapeType="1"/>
              </p:cNvSpPr>
              <p:nvPr/>
            </p:nvSpPr>
            <p:spPr bwMode="auto">
              <a:xfrm>
                <a:off x="40243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85" name="Line 1471"/>
              <p:cNvSpPr>
                <a:spLocks noChangeShapeType="1"/>
              </p:cNvSpPr>
              <p:nvPr/>
            </p:nvSpPr>
            <p:spPr bwMode="auto">
              <a:xfrm>
                <a:off x="41290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86" name="Line 1472"/>
              <p:cNvSpPr>
                <a:spLocks noChangeShapeType="1"/>
              </p:cNvSpPr>
              <p:nvPr/>
            </p:nvSpPr>
            <p:spPr bwMode="auto">
              <a:xfrm>
                <a:off x="42354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87" name="Line 1473"/>
              <p:cNvSpPr>
                <a:spLocks noChangeShapeType="1"/>
              </p:cNvSpPr>
              <p:nvPr/>
            </p:nvSpPr>
            <p:spPr bwMode="auto">
              <a:xfrm>
                <a:off x="43402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88" name="Line 1474"/>
              <p:cNvSpPr>
                <a:spLocks noChangeShapeType="1"/>
              </p:cNvSpPr>
              <p:nvPr/>
            </p:nvSpPr>
            <p:spPr bwMode="auto">
              <a:xfrm>
                <a:off x="4445000"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89" name="Line 1475"/>
              <p:cNvSpPr>
                <a:spLocks noChangeShapeType="1"/>
              </p:cNvSpPr>
              <p:nvPr/>
            </p:nvSpPr>
            <p:spPr bwMode="auto">
              <a:xfrm>
                <a:off x="45497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90" name="Line 1476"/>
              <p:cNvSpPr>
                <a:spLocks noChangeShapeType="1"/>
              </p:cNvSpPr>
              <p:nvPr/>
            </p:nvSpPr>
            <p:spPr bwMode="auto">
              <a:xfrm>
                <a:off x="46545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91" name="Line 1477"/>
              <p:cNvSpPr>
                <a:spLocks noChangeShapeType="1"/>
              </p:cNvSpPr>
              <p:nvPr/>
            </p:nvSpPr>
            <p:spPr bwMode="auto">
              <a:xfrm>
                <a:off x="47593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92" name="Line 1478"/>
              <p:cNvSpPr>
                <a:spLocks noChangeShapeType="1"/>
              </p:cNvSpPr>
              <p:nvPr/>
            </p:nvSpPr>
            <p:spPr bwMode="auto">
              <a:xfrm>
                <a:off x="48641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93" name="Line 1479"/>
              <p:cNvSpPr>
                <a:spLocks noChangeShapeType="1"/>
              </p:cNvSpPr>
              <p:nvPr/>
            </p:nvSpPr>
            <p:spPr bwMode="auto">
              <a:xfrm>
                <a:off x="49704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94" name="Line 1480"/>
              <p:cNvSpPr>
                <a:spLocks noChangeShapeType="1"/>
              </p:cNvSpPr>
              <p:nvPr/>
            </p:nvSpPr>
            <p:spPr bwMode="auto">
              <a:xfrm>
                <a:off x="50752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95" name="Line 1481"/>
              <p:cNvSpPr>
                <a:spLocks noChangeShapeType="1"/>
              </p:cNvSpPr>
              <p:nvPr/>
            </p:nvSpPr>
            <p:spPr bwMode="auto">
              <a:xfrm>
                <a:off x="51800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96" name="Line 1482"/>
              <p:cNvSpPr>
                <a:spLocks noChangeShapeType="1"/>
              </p:cNvSpPr>
              <p:nvPr/>
            </p:nvSpPr>
            <p:spPr bwMode="auto">
              <a:xfrm>
                <a:off x="52847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97" name="Line 1483"/>
              <p:cNvSpPr>
                <a:spLocks noChangeShapeType="1"/>
              </p:cNvSpPr>
              <p:nvPr/>
            </p:nvSpPr>
            <p:spPr bwMode="auto">
              <a:xfrm>
                <a:off x="53895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98" name="Line 1484"/>
              <p:cNvSpPr>
                <a:spLocks noChangeShapeType="1"/>
              </p:cNvSpPr>
              <p:nvPr/>
            </p:nvSpPr>
            <p:spPr bwMode="auto">
              <a:xfrm>
                <a:off x="54943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899" name="Line 1485"/>
              <p:cNvSpPr>
                <a:spLocks noChangeShapeType="1"/>
              </p:cNvSpPr>
              <p:nvPr/>
            </p:nvSpPr>
            <p:spPr bwMode="auto">
              <a:xfrm>
                <a:off x="55991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00" name="Line 1486"/>
              <p:cNvSpPr>
                <a:spLocks noChangeShapeType="1"/>
              </p:cNvSpPr>
              <p:nvPr/>
            </p:nvSpPr>
            <p:spPr bwMode="auto">
              <a:xfrm>
                <a:off x="5705475"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01" name="Line 1487"/>
              <p:cNvSpPr>
                <a:spLocks noChangeShapeType="1"/>
              </p:cNvSpPr>
              <p:nvPr/>
            </p:nvSpPr>
            <p:spPr bwMode="auto">
              <a:xfrm>
                <a:off x="58102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02" name="Line 1488"/>
              <p:cNvSpPr>
                <a:spLocks noChangeShapeType="1"/>
              </p:cNvSpPr>
              <p:nvPr/>
            </p:nvSpPr>
            <p:spPr bwMode="auto">
              <a:xfrm>
                <a:off x="59150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03" name="Line 1489"/>
              <p:cNvSpPr>
                <a:spLocks noChangeShapeType="1"/>
              </p:cNvSpPr>
              <p:nvPr/>
            </p:nvSpPr>
            <p:spPr bwMode="auto">
              <a:xfrm>
                <a:off x="60198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04" name="Line 1490"/>
              <p:cNvSpPr>
                <a:spLocks noChangeShapeType="1"/>
              </p:cNvSpPr>
              <p:nvPr/>
            </p:nvSpPr>
            <p:spPr bwMode="auto">
              <a:xfrm>
                <a:off x="61245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05" name="Line 1491"/>
              <p:cNvSpPr>
                <a:spLocks noChangeShapeType="1"/>
              </p:cNvSpPr>
              <p:nvPr/>
            </p:nvSpPr>
            <p:spPr bwMode="auto">
              <a:xfrm>
                <a:off x="62293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06" name="Line 1492"/>
              <p:cNvSpPr>
                <a:spLocks noChangeShapeType="1"/>
              </p:cNvSpPr>
              <p:nvPr/>
            </p:nvSpPr>
            <p:spPr bwMode="auto">
              <a:xfrm>
                <a:off x="63341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07" name="Line 1493"/>
              <p:cNvSpPr>
                <a:spLocks noChangeShapeType="1"/>
              </p:cNvSpPr>
              <p:nvPr/>
            </p:nvSpPr>
            <p:spPr bwMode="auto">
              <a:xfrm>
                <a:off x="64404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08" name="Line 1494"/>
              <p:cNvSpPr>
                <a:spLocks noChangeShapeType="1"/>
              </p:cNvSpPr>
              <p:nvPr/>
            </p:nvSpPr>
            <p:spPr bwMode="auto">
              <a:xfrm>
                <a:off x="65452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09" name="Line 1495"/>
              <p:cNvSpPr>
                <a:spLocks noChangeShapeType="1"/>
              </p:cNvSpPr>
              <p:nvPr/>
            </p:nvSpPr>
            <p:spPr bwMode="auto">
              <a:xfrm>
                <a:off x="66500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10" name="Line 1496"/>
              <p:cNvSpPr>
                <a:spLocks noChangeShapeType="1"/>
              </p:cNvSpPr>
              <p:nvPr/>
            </p:nvSpPr>
            <p:spPr bwMode="auto">
              <a:xfrm>
                <a:off x="67548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11" name="Line 1497"/>
              <p:cNvSpPr>
                <a:spLocks noChangeShapeType="1"/>
              </p:cNvSpPr>
              <p:nvPr/>
            </p:nvSpPr>
            <p:spPr bwMode="auto">
              <a:xfrm>
                <a:off x="68595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12" name="Line 1498"/>
              <p:cNvSpPr>
                <a:spLocks noChangeShapeType="1"/>
              </p:cNvSpPr>
              <p:nvPr/>
            </p:nvSpPr>
            <p:spPr bwMode="auto">
              <a:xfrm>
                <a:off x="6964363"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grpSp>
        <p:sp>
          <p:nvSpPr>
            <p:cNvPr id="847" name="Rectangle 1436"/>
            <p:cNvSpPr>
              <a:spLocks noChangeArrowheads="1"/>
            </p:cNvSpPr>
            <p:nvPr/>
          </p:nvSpPr>
          <p:spPr bwMode="auto">
            <a:xfrm>
              <a:off x="2368349" y="4338251"/>
              <a:ext cx="755015"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1" i="0" u="none" strike="noStrike" cap="none" normalizeH="0" baseline="0" dirty="0" smtClean="0">
                  <a:ln>
                    <a:noFill/>
                  </a:ln>
                  <a:effectLst/>
                  <a:cs typeface="Arial" pitchFamily="34" charset="0"/>
                </a:rPr>
                <a:t>United States</a:t>
              </a:r>
              <a:endParaRPr kumimoji="0" lang="en-US" sz="2400" b="1" i="0" u="none" strike="noStrike" cap="none" normalizeH="0" baseline="0" dirty="0" smtClean="0">
                <a:ln>
                  <a:noFill/>
                </a:ln>
                <a:effectLst/>
                <a:cs typeface="Arial" pitchFamily="34" charset="0"/>
              </a:endParaRPr>
            </a:p>
          </p:txBody>
        </p:sp>
        <p:sp>
          <p:nvSpPr>
            <p:cNvPr id="848" name="Rectangle 1437"/>
            <p:cNvSpPr>
              <a:spLocks noChangeArrowheads="1"/>
            </p:cNvSpPr>
            <p:nvPr/>
          </p:nvSpPr>
          <p:spPr bwMode="auto">
            <a:xfrm>
              <a:off x="3804944" y="4338251"/>
              <a:ext cx="355867"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1" i="0" u="none" strike="noStrike" cap="none" normalizeH="0" baseline="0" dirty="0" smtClean="0">
                  <a:ln>
                    <a:noFill/>
                  </a:ln>
                  <a:effectLst/>
                  <a:cs typeface="Arial" pitchFamily="34" charset="0"/>
                </a:rPr>
                <a:t>Russia</a:t>
              </a:r>
              <a:endParaRPr kumimoji="0" lang="en-US" sz="2400" b="1" i="0" u="none" strike="noStrike" cap="none" normalizeH="0" baseline="0" dirty="0" smtClean="0">
                <a:ln>
                  <a:noFill/>
                </a:ln>
                <a:effectLst/>
                <a:cs typeface="Arial" pitchFamily="34" charset="0"/>
              </a:endParaRPr>
            </a:p>
          </p:txBody>
        </p:sp>
        <p:sp>
          <p:nvSpPr>
            <p:cNvPr id="849" name="Rectangle 1438"/>
            <p:cNvSpPr>
              <a:spLocks noChangeArrowheads="1"/>
            </p:cNvSpPr>
            <p:nvPr/>
          </p:nvSpPr>
          <p:spPr bwMode="auto">
            <a:xfrm>
              <a:off x="5018323" y="4338251"/>
              <a:ext cx="501740"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Australia</a:t>
              </a:r>
              <a:endParaRPr kumimoji="0" lang="en-US" sz="2400" b="1" i="0" u="none" strike="noStrike" cap="none" normalizeH="0" baseline="0" dirty="0" smtClean="0">
                <a:ln>
                  <a:noFill/>
                </a:ln>
                <a:effectLst/>
                <a:cs typeface="Arial" pitchFamily="34" charset="0"/>
              </a:endParaRPr>
            </a:p>
          </p:txBody>
        </p:sp>
        <p:sp>
          <p:nvSpPr>
            <p:cNvPr id="850" name="Rectangle 1439"/>
            <p:cNvSpPr>
              <a:spLocks noChangeArrowheads="1"/>
            </p:cNvSpPr>
            <p:nvPr/>
          </p:nvSpPr>
          <p:spPr bwMode="auto">
            <a:xfrm>
              <a:off x="6342463" y="4338251"/>
              <a:ext cx="307777"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Spain</a:t>
              </a:r>
              <a:endParaRPr kumimoji="0" lang="en-US" sz="2400" b="1" i="0" u="none" strike="noStrike" cap="none" normalizeH="0" baseline="0" dirty="0" smtClean="0">
                <a:ln>
                  <a:noFill/>
                </a:ln>
                <a:effectLst/>
                <a:cs typeface="Arial" pitchFamily="34" charset="0"/>
              </a:endParaRPr>
            </a:p>
          </p:txBody>
        </p:sp>
        <p:sp>
          <p:nvSpPr>
            <p:cNvPr id="851" name="Freeform 6"/>
            <p:cNvSpPr>
              <a:spLocks noEditPoints="1"/>
            </p:cNvSpPr>
            <p:nvPr/>
          </p:nvSpPr>
          <p:spPr bwMode="auto">
            <a:xfrm>
              <a:off x="3896267"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852" name="Freeform 6"/>
            <p:cNvSpPr>
              <a:spLocks noEditPoints="1"/>
            </p:cNvSpPr>
            <p:nvPr/>
          </p:nvSpPr>
          <p:spPr bwMode="auto">
            <a:xfrm>
              <a:off x="5185638"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853" name="Freeform 6"/>
            <p:cNvSpPr>
              <a:spLocks noEditPoints="1"/>
            </p:cNvSpPr>
            <p:nvPr/>
          </p:nvSpPr>
          <p:spPr bwMode="auto">
            <a:xfrm>
              <a:off x="6410909"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854" name="Freeform 6"/>
            <p:cNvSpPr>
              <a:spLocks noEditPoints="1"/>
            </p:cNvSpPr>
            <p:nvPr/>
          </p:nvSpPr>
          <p:spPr bwMode="auto">
            <a:xfrm>
              <a:off x="2675093"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27" name="Group 26"/>
          <p:cNvGrpSpPr/>
          <p:nvPr/>
        </p:nvGrpSpPr>
        <p:grpSpPr>
          <a:xfrm>
            <a:off x="762000" y="3795990"/>
            <a:ext cx="424076" cy="424820"/>
            <a:chOff x="893534" y="3057881"/>
            <a:chExt cx="909046" cy="909046"/>
          </a:xfrm>
        </p:grpSpPr>
        <p:sp>
          <p:nvSpPr>
            <p:cNvPr id="914" name="Oval 913"/>
            <p:cNvSpPr/>
            <p:nvPr/>
          </p:nvSpPr>
          <p:spPr>
            <a:xfrm>
              <a:off x="893534" y="3057881"/>
              <a:ext cx="909046" cy="9090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11"/>
            <p:cNvSpPr>
              <a:spLocks/>
            </p:cNvSpPr>
            <p:nvPr/>
          </p:nvSpPr>
          <p:spPr bwMode="auto">
            <a:xfrm>
              <a:off x="1107744" y="3287043"/>
              <a:ext cx="456270" cy="451161"/>
            </a:xfrm>
            <a:custGeom>
              <a:avLst/>
              <a:gdLst>
                <a:gd name="T0" fmla="*/ 358 w 378"/>
                <a:gd name="T1" fmla="*/ 116 h 374"/>
                <a:gd name="T2" fmla="*/ 192 w 378"/>
                <a:gd name="T3" fmla="*/ 351 h 374"/>
                <a:gd name="T4" fmla="*/ 116 w 378"/>
                <a:gd name="T5" fmla="*/ 319 h 374"/>
                <a:gd name="T6" fmla="*/ 55 w 378"/>
                <a:gd name="T7" fmla="*/ 133 h 374"/>
                <a:gd name="T8" fmla="*/ 14 w 378"/>
                <a:gd name="T9" fmla="*/ 146 h 374"/>
                <a:gd name="T10" fmla="*/ 0 w 378"/>
                <a:gd name="T11" fmla="*/ 126 h 374"/>
                <a:gd name="T12" fmla="*/ 108 w 378"/>
                <a:gd name="T13" fmla="*/ 42 h 374"/>
                <a:gd name="T14" fmla="*/ 169 w 378"/>
                <a:gd name="T15" fmla="*/ 168 h 374"/>
                <a:gd name="T16" fmla="*/ 198 w 378"/>
                <a:gd name="T17" fmla="*/ 241 h 374"/>
                <a:gd name="T18" fmla="*/ 248 w 378"/>
                <a:gd name="T19" fmla="*/ 175 h 374"/>
                <a:gd name="T20" fmla="*/ 206 w 378"/>
                <a:gd name="T21" fmla="*/ 125 h 374"/>
                <a:gd name="T22" fmla="*/ 358 w 378"/>
                <a:gd name="T23" fmla="*/ 116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8" h="374">
                  <a:moveTo>
                    <a:pt x="358" y="116"/>
                  </a:moveTo>
                  <a:cubicBezTo>
                    <a:pt x="338" y="231"/>
                    <a:pt x="225" y="329"/>
                    <a:pt x="192" y="351"/>
                  </a:cubicBezTo>
                  <a:cubicBezTo>
                    <a:pt x="158" y="374"/>
                    <a:pt x="127" y="342"/>
                    <a:pt x="116" y="319"/>
                  </a:cubicBezTo>
                  <a:cubicBezTo>
                    <a:pt x="103" y="292"/>
                    <a:pt x="65" y="146"/>
                    <a:pt x="55" y="133"/>
                  </a:cubicBezTo>
                  <a:cubicBezTo>
                    <a:pt x="45" y="121"/>
                    <a:pt x="14" y="146"/>
                    <a:pt x="14" y="146"/>
                  </a:cubicBezTo>
                  <a:cubicBezTo>
                    <a:pt x="0" y="126"/>
                    <a:pt x="0" y="126"/>
                    <a:pt x="0" y="126"/>
                  </a:cubicBezTo>
                  <a:cubicBezTo>
                    <a:pt x="0" y="126"/>
                    <a:pt x="61" y="51"/>
                    <a:pt x="108" y="42"/>
                  </a:cubicBezTo>
                  <a:cubicBezTo>
                    <a:pt x="157" y="32"/>
                    <a:pt x="157" y="119"/>
                    <a:pt x="169" y="168"/>
                  </a:cubicBezTo>
                  <a:cubicBezTo>
                    <a:pt x="180" y="215"/>
                    <a:pt x="188" y="241"/>
                    <a:pt x="198" y="241"/>
                  </a:cubicBezTo>
                  <a:cubicBezTo>
                    <a:pt x="208" y="241"/>
                    <a:pt x="227" y="215"/>
                    <a:pt x="248" y="175"/>
                  </a:cubicBezTo>
                  <a:cubicBezTo>
                    <a:pt x="269" y="135"/>
                    <a:pt x="247" y="100"/>
                    <a:pt x="206" y="125"/>
                  </a:cubicBezTo>
                  <a:cubicBezTo>
                    <a:pt x="223" y="24"/>
                    <a:pt x="378" y="0"/>
                    <a:pt x="358" y="1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916" name="Group 915"/>
          <p:cNvGrpSpPr/>
          <p:nvPr/>
        </p:nvGrpSpPr>
        <p:grpSpPr>
          <a:xfrm>
            <a:off x="1338477" y="4911205"/>
            <a:ext cx="5041671" cy="812908"/>
            <a:chOff x="2117635" y="3688065"/>
            <a:chExt cx="5041671" cy="811486"/>
          </a:xfrm>
        </p:grpSpPr>
        <p:grpSp>
          <p:nvGrpSpPr>
            <p:cNvPr id="917" name="Group 916"/>
            <p:cNvGrpSpPr/>
            <p:nvPr/>
          </p:nvGrpSpPr>
          <p:grpSpPr>
            <a:xfrm>
              <a:off x="2117635" y="3862158"/>
              <a:ext cx="5041671" cy="482256"/>
              <a:chOff x="1923166" y="3501642"/>
              <a:chExt cx="5041671" cy="1072556"/>
            </a:xfrm>
          </p:grpSpPr>
          <p:sp>
            <p:nvSpPr>
              <p:cNvPr id="926" name="Rectangle 1435"/>
              <p:cNvSpPr>
                <a:spLocks noChangeArrowheads="1"/>
              </p:cNvSpPr>
              <p:nvPr/>
            </p:nvSpPr>
            <p:spPr bwMode="auto">
              <a:xfrm>
                <a:off x="3184526" y="3906135"/>
                <a:ext cx="1259362" cy="371293"/>
              </a:xfrm>
              <a:prstGeom prst="rect">
                <a:avLst/>
              </a:prstGeom>
              <a:solidFill>
                <a:schemeClr val="tx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927" name="Rectangle 1435"/>
              <p:cNvSpPr>
                <a:spLocks noChangeArrowheads="1"/>
              </p:cNvSpPr>
              <p:nvPr/>
            </p:nvSpPr>
            <p:spPr bwMode="auto">
              <a:xfrm>
                <a:off x="1923166" y="3819976"/>
                <a:ext cx="1259362" cy="543609"/>
              </a:xfrm>
              <a:prstGeom prst="rect">
                <a:avLst/>
              </a:prstGeom>
              <a:solidFill>
                <a:schemeClr val="tx1">
                  <a:lumMod val="75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928" name="Rectangle 1435"/>
              <p:cNvSpPr>
                <a:spLocks noChangeArrowheads="1"/>
              </p:cNvSpPr>
              <p:nvPr/>
            </p:nvSpPr>
            <p:spPr bwMode="auto">
              <a:xfrm>
                <a:off x="5705475" y="4020206"/>
                <a:ext cx="1259362" cy="143148"/>
              </a:xfrm>
              <a:prstGeom prst="rect">
                <a:avLst/>
              </a:prstGeom>
              <a:solidFill>
                <a:schemeClr val="tx1">
                  <a:lumMod val="20000"/>
                  <a:lumOff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929" name="Rectangle 1435"/>
              <p:cNvSpPr>
                <a:spLocks noChangeArrowheads="1"/>
              </p:cNvSpPr>
              <p:nvPr/>
            </p:nvSpPr>
            <p:spPr bwMode="auto">
              <a:xfrm>
                <a:off x="4446113" y="3976510"/>
                <a:ext cx="1259362" cy="230542"/>
              </a:xfrm>
              <a:prstGeom prst="rect">
                <a:avLst/>
              </a:prstGeom>
              <a:solidFill>
                <a:schemeClr val="tx1">
                  <a:lumMod val="40000"/>
                  <a:lumOff val="6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2400" dirty="0"/>
              </a:p>
            </p:txBody>
          </p:sp>
          <p:sp>
            <p:nvSpPr>
              <p:cNvPr id="930" name="Line 1434"/>
              <p:cNvSpPr>
                <a:spLocks noChangeShapeType="1"/>
              </p:cNvSpPr>
              <p:nvPr/>
            </p:nvSpPr>
            <p:spPr bwMode="auto">
              <a:xfrm>
                <a:off x="1927751" y="4090988"/>
                <a:ext cx="5030938" cy="0"/>
              </a:xfrm>
              <a:prstGeom prst="line">
                <a:avLst/>
              </a:prstGeom>
              <a:noFill/>
              <a:ln w="284" cap="rnd">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31" name="Rectangle 1436"/>
              <p:cNvSpPr>
                <a:spLocks noChangeArrowheads="1"/>
              </p:cNvSpPr>
              <p:nvPr/>
            </p:nvSpPr>
            <p:spPr bwMode="auto">
              <a:xfrm>
                <a:off x="2248016" y="3501642"/>
                <a:ext cx="633187"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5.3 Millions</a:t>
                </a:r>
                <a:endParaRPr kumimoji="0" lang="en-US" sz="2400" b="0" i="0" u="none" strike="noStrike" cap="none" normalizeH="0" baseline="0" dirty="0" smtClean="0">
                  <a:ln>
                    <a:noFill/>
                  </a:ln>
                  <a:effectLst/>
                  <a:cs typeface="Arial" pitchFamily="34" charset="0"/>
                </a:endParaRPr>
              </a:p>
            </p:txBody>
          </p:sp>
          <p:sp>
            <p:nvSpPr>
              <p:cNvPr id="932" name="Rectangle 1437"/>
              <p:cNvSpPr>
                <a:spLocks noChangeArrowheads="1"/>
              </p:cNvSpPr>
              <p:nvPr/>
            </p:nvSpPr>
            <p:spPr bwMode="auto">
              <a:xfrm>
                <a:off x="3564680" y="3501642"/>
                <a:ext cx="447238"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896,546</a:t>
                </a:r>
                <a:endParaRPr kumimoji="0" lang="en-US" sz="2400" b="0" i="0" u="none" strike="noStrike" cap="none" normalizeH="0" baseline="0" dirty="0" smtClean="0">
                  <a:ln>
                    <a:noFill/>
                  </a:ln>
                  <a:effectLst/>
                  <a:cs typeface="Arial" pitchFamily="34" charset="0"/>
                </a:endParaRPr>
              </a:p>
            </p:txBody>
          </p:sp>
          <p:sp>
            <p:nvSpPr>
              <p:cNvPr id="933" name="Rectangle 1438"/>
              <p:cNvSpPr>
                <a:spLocks noChangeArrowheads="1"/>
              </p:cNvSpPr>
              <p:nvPr/>
            </p:nvSpPr>
            <p:spPr bwMode="auto">
              <a:xfrm>
                <a:off x="4831776" y="3501642"/>
                <a:ext cx="447238"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325,679</a:t>
                </a:r>
                <a:endParaRPr kumimoji="0" lang="en-US" sz="2400" b="0" i="0" u="none" strike="noStrike" cap="none" normalizeH="0" baseline="0" dirty="0" smtClean="0">
                  <a:ln>
                    <a:noFill/>
                  </a:ln>
                  <a:effectLst/>
                  <a:cs typeface="Arial" pitchFamily="34" charset="0"/>
                </a:endParaRPr>
              </a:p>
            </p:txBody>
          </p:sp>
          <p:sp>
            <p:nvSpPr>
              <p:cNvPr id="934" name="Rectangle 1439"/>
              <p:cNvSpPr>
                <a:spLocks noChangeArrowheads="1"/>
              </p:cNvSpPr>
              <p:nvPr/>
            </p:nvSpPr>
            <p:spPr bwMode="auto">
              <a:xfrm>
                <a:off x="6076376" y="3501642"/>
                <a:ext cx="447238" cy="35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125,659</a:t>
                </a:r>
                <a:endParaRPr kumimoji="0" lang="en-US" sz="2400" b="0" i="0" u="none" strike="noStrike" cap="none" normalizeH="0" baseline="0" dirty="0" smtClean="0">
                  <a:ln>
                    <a:noFill/>
                  </a:ln>
                  <a:effectLst/>
                  <a:cs typeface="Arial" pitchFamily="34" charset="0"/>
                </a:endParaRPr>
              </a:p>
            </p:txBody>
          </p:sp>
          <p:sp>
            <p:nvSpPr>
              <p:cNvPr id="935" name="Line 1450"/>
              <p:cNvSpPr>
                <a:spLocks noChangeShapeType="1"/>
              </p:cNvSpPr>
              <p:nvPr/>
            </p:nvSpPr>
            <p:spPr bwMode="auto">
              <a:xfrm>
                <a:off x="1924050" y="3607775"/>
                <a:ext cx="0" cy="96642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36" name="Line 1451"/>
              <p:cNvSpPr>
                <a:spLocks noChangeShapeType="1"/>
              </p:cNvSpPr>
              <p:nvPr/>
            </p:nvSpPr>
            <p:spPr bwMode="auto">
              <a:xfrm>
                <a:off x="20288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37" name="Line 1452"/>
              <p:cNvSpPr>
                <a:spLocks noChangeShapeType="1"/>
              </p:cNvSpPr>
              <p:nvPr/>
            </p:nvSpPr>
            <p:spPr bwMode="auto">
              <a:xfrm>
                <a:off x="21351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38" name="Line 1453"/>
              <p:cNvSpPr>
                <a:spLocks noChangeShapeType="1"/>
              </p:cNvSpPr>
              <p:nvPr/>
            </p:nvSpPr>
            <p:spPr bwMode="auto">
              <a:xfrm>
                <a:off x="22399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39" name="Line 1454"/>
              <p:cNvSpPr>
                <a:spLocks noChangeShapeType="1"/>
              </p:cNvSpPr>
              <p:nvPr/>
            </p:nvSpPr>
            <p:spPr bwMode="auto">
              <a:xfrm>
                <a:off x="23447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40" name="Line 1455"/>
              <p:cNvSpPr>
                <a:spLocks noChangeShapeType="1"/>
              </p:cNvSpPr>
              <p:nvPr/>
            </p:nvSpPr>
            <p:spPr bwMode="auto">
              <a:xfrm>
                <a:off x="24495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41" name="Line 1456"/>
              <p:cNvSpPr>
                <a:spLocks noChangeShapeType="1"/>
              </p:cNvSpPr>
              <p:nvPr/>
            </p:nvSpPr>
            <p:spPr bwMode="auto">
              <a:xfrm>
                <a:off x="25542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42" name="Line 1457"/>
              <p:cNvSpPr>
                <a:spLocks noChangeShapeType="1"/>
              </p:cNvSpPr>
              <p:nvPr/>
            </p:nvSpPr>
            <p:spPr bwMode="auto">
              <a:xfrm>
                <a:off x="26590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43" name="Line 1458"/>
              <p:cNvSpPr>
                <a:spLocks noChangeShapeType="1"/>
              </p:cNvSpPr>
              <p:nvPr/>
            </p:nvSpPr>
            <p:spPr bwMode="auto">
              <a:xfrm>
                <a:off x="27654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44" name="Line 1459"/>
              <p:cNvSpPr>
                <a:spLocks noChangeShapeType="1"/>
              </p:cNvSpPr>
              <p:nvPr/>
            </p:nvSpPr>
            <p:spPr bwMode="auto">
              <a:xfrm>
                <a:off x="28702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45" name="Line 1460"/>
              <p:cNvSpPr>
                <a:spLocks noChangeShapeType="1"/>
              </p:cNvSpPr>
              <p:nvPr/>
            </p:nvSpPr>
            <p:spPr bwMode="auto">
              <a:xfrm>
                <a:off x="29749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46" name="Line 1461"/>
              <p:cNvSpPr>
                <a:spLocks noChangeShapeType="1"/>
              </p:cNvSpPr>
              <p:nvPr/>
            </p:nvSpPr>
            <p:spPr bwMode="auto">
              <a:xfrm>
                <a:off x="30797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47" name="Line 1462"/>
              <p:cNvSpPr>
                <a:spLocks noChangeShapeType="1"/>
              </p:cNvSpPr>
              <p:nvPr/>
            </p:nvSpPr>
            <p:spPr bwMode="auto">
              <a:xfrm>
                <a:off x="3184525"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48" name="Line 1463"/>
              <p:cNvSpPr>
                <a:spLocks noChangeShapeType="1"/>
              </p:cNvSpPr>
              <p:nvPr/>
            </p:nvSpPr>
            <p:spPr bwMode="auto">
              <a:xfrm>
                <a:off x="32893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49" name="Line 1464"/>
              <p:cNvSpPr>
                <a:spLocks noChangeShapeType="1"/>
              </p:cNvSpPr>
              <p:nvPr/>
            </p:nvSpPr>
            <p:spPr bwMode="auto">
              <a:xfrm>
                <a:off x="33940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50" name="Line 1465"/>
              <p:cNvSpPr>
                <a:spLocks noChangeShapeType="1"/>
              </p:cNvSpPr>
              <p:nvPr/>
            </p:nvSpPr>
            <p:spPr bwMode="auto">
              <a:xfrm>
                <a:off x="35004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51" name="Line 1466"/>
              <p:cNvSpPr>
                <a:spLocks noChangeShapeType="1"/>
              </p:cNvSpPr>
              <p:nvPr/>
            </p:nvSpPr>
            <p:spPr bwMode="auto">
              <a:xfrm>
                <a:off x="3605213" y="3867150"/>
                <a:ext cx="0" cy="4492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52" name="Line 1467"/>
              <p:cNvSpPr>
                <a:spLocks noChangeShapeType="1"/>
              </p:cNvSpPr>
              <p:nvPr/>
            </p:nvSpPr>
            <p:spPr bwMode="auto">
              <a:xfrm>
                <a:off x="37099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53" name="Line 1468"/>
              <p:cNvSpPr>
                <a:spLocks noChangeShapeType="1"/>
              </p:cNvSpPr>
              <p:nvPr/>
            </p:nvSpPr>
            <p:spPr bwMode="auto">
              <a:xfrm>
                <a:off x="38147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54" name="Line 1469"/>
              <p:cNvSpPr>
                <a:spLocks noChangeShapeType="1"/>
              </p:cNvSpPr>
              <p:nvPr/>
            </p:nvSpPr>
            <p:spPr bwMode="auto">
              <a:xfrm>
                <a:off x="39195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55" name="Line 1470"/>
              <p:cNvSpPr>
                <a:spLocks noChangeShapeType="1"/>
              </p:cNvSpPr>
              <p:nvPr/>
            </p:nvSpPr>
            <p:spPr bwMode="auto">
              <a:xfrm>
                <a:off x="40243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56" name="Line 1471"/>
              <p:cNvSpPr>
                <a:spLocks noChangeShapeType="1"/>
              </p:cNvSpPr>
              <p:nvPr/>
            </p:nvSpPr>
            <p:spPr bwMode="auto">
              <a:xfrm>
                <a:off x="41290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57" name="Line 1472"/>
              <p:cNvSpPr>
                <a:spLocks noChangeShapeType="1"/>
              </p:cNvSpPr>
              <p:nvPr/>
            </p:nvSpPr>
            <p:spPr bwMode="auto">
              <a:xfrm>
                <a:off x="42354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58" name="Line 1473"/>
              <p:cNvSpPr>
                <a:spLocks noChangeShapeType="1"/>
              </p:cNvSpPr>
              <p:nvPr/>
            </p:nvSpPr>
            <p:spPr bwMode="auto">
              <a:xfrm>
                <a:off x="43402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59" name="Line 1474"/>
              <p:cNvSpPr>
                <a:spLocks noChangeShapeType="1"/>
              </p:cNvSpPr>
              <p:nvPr/>
            </p:nvSpPr>
            <p:spPr bwMode="auto">
              <a:xfrm>
                <a:off x="4445000"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60" name="Line 1475"/>
              <p:cNvSpPr>
                <a:spLocks noChangeShapeType="1"/>
              </p:cNvSpPr>
              <p:nvPr/>
            </p:nvSpPr>
            <p:spPr bwMode="auto">
              <a:xfrm>
                <a:off x="45497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61" name="Line 1476"/>
              <p:cNvSpPr>
                <a:spLocks noChangeShapeType="1"/>
              </p:cNvSpPr>
              <p:nvPr/>
            </p:nvSpPr>
            <p:spPr bwMode="auto">
              <a:xfrm>
                <a:off x="46545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62" name="Line 1477"/>
              <p:cNvSpPr>
                <a:spLocks noChangeShapeType="1"/>
              </p:cNvSpPr>
              <p:nvPr/>
            </p:nvSpPr>
            <p:spPr bwMode="auto">
              <a:xfrm>
                <a:off x="47593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63" name="Line 1478"/>
              <p:cNvSpPr>
                <a:spLocks noChangeShapeType="1"/>
              </p:cNvSpPr>
              <p:nvPr/>
            </p:nvSpPr>
            <p:spPr bwMode="auto">
              <a:xfrm>
                <a:off x="48641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64" name="Line 1479"/>
              <p:cNvSpPr>
                <a:spLocks noChangeShapeType="1"/>
              </p:cNvSpPr>
              <p:nvPr/>
            </p:nvSpPr>
            <p:spPr bwMode="auto">
              <a:xfrm>
                <a:off x="49704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65" name="Line 1480"/>
              <p:cNvSpPr>
                <a:spLocks noChangeShapeType="1"/>
              </p:cNvSpPr>
              <p:nvPr/>
            </p:nvSpPr>
            <p:spPr bwMode="auto">
              <a:xfrm>
                <a:off x="50752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66" name="Line 1481"/>
              <p:cNvSpPr>
                <a:spLocks noChangeShapeType="1"/>
              </p:cNvSpPr>
              <p:nvPr/>
            </p:nvSpPr>
            <p:spPr bwMode="auto">
              <a:xfrm>
                <a:off x="51800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67" name="Line 1482"/>
              <p:cNvSpPr>
                <a:spLocks noChangeShapeType="1"/>
              </p:cNvSpPr>
              <p:nvPr/>
            </p:nvSpPr>
            <p:spPr bwMode="auto">
              <a:xfrm>
                <a:off x="52847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68" name="Line 1483"/>
              <p:cNvSpPr>
                <a:spLocks noChangeShapeType="1"/>
              </p:cNvSpPr>
              <p:nvPr/>
            </p:nvSpPr>
            <p:spPr bwMode="auto">
              <a:xfrm>
                <a:off x="53895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69" name="Line 1484"/>
              <p:cNvSpPr>
                <a:spLocks noChangeShapeType="1"/>
              </p:cNvSpPr>
              <p:nvPr/>
            </p:nvSpPr>
            <p:spPr bwMode="auto">
              <a:xfrm>
                <a:off x="54943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70" name="Line 1485"/>
              <p:cNvSpPr>
                <a:spLocks noChangeShapeType="1"/>
              </p:cNvSpPr>
              <p:nvPr/>
            </p:nvSpPr>
            <p:spPr bwMode="auto">
              <a:xfrm>
                <a:off x="55991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71" name="Line 1486"/>
              <p:cNvSpPr>
                <a:spLocks noChangeShapeType="1"/>
              </p:cNvSpPr>
              <p:nvPr/>
            </p:nvSpPr>
            <p:spPr bwMode="auto">
              <a:xfrm>
                <a:off x="5705475"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72" name="Line 1487"/>
              <p:cNvSpPr>
                <a:spLocks noChangeShapeType="1"/>
              </p:cNvSpPr>
              <p:nvPr/>
            </p:nvSpPr>
            <p:spPr bwMode="auto">
              <a:xfrm>
                <a:off x="58102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73" name="Line 1488"/>
              <p:cNvSpPr>
                <a:spLocks noChangeShapeType="1"/>
              </p:cNvSpPr>
              <p:nvPr/>
            </p:nvSpPr>
            <p:spPr bwMode="auto">
              <a:xfrm>
                <a:off x="59150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74" name="Line 1489"/>
              <p:cNvSpPr>
                <a:spLocks noChangeShapeType="1"/>
              </p:cNvSpPr>
              <p:nvPr/>
            </p:nvSpPr>
            <p:spPr bwMode="auto">
              <a:xfrm>
                <a:off x="601980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75" name="Line 1490"/>
              <p:cNvSpPr>
                <a:spLocks noChangeShapeType="1"/>
              </p:cNvSpPr>
              <p:nvPr/>
            </p:nvSpPr>
            <p:spPr bwMode="auto">
              <a:xfrm>
                <a:off x="612457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76" name="Line 1491"/>
              <p:cNvSpPr>
                <a:spLocks noChangeShapeType="1"/>
              </p:cNvSpPr>
              <p:nvPr/>
            </p:nvSpPr>
            <p:spPr bwMode="auto">
              <a:xfrm>
                <a:off x="6229350"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77" name="Line 1492"/>
              <p:cNvSpPr>
                <a:spLocks noChangeShapeType="1"/>
              </p:cNvSpPr>
              <p:nvPr/>
            </p:nvSpPr>
            <p:spPr bwMode="auto">
              <a:xfrm>
                <a:off x="6334125"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78" name="Line 1493"/>
              <p:cNvSpPr>
                <a:spLocks noChangeShapeType="1"/>
              </p:cNvSpPr>
              <p:nvPr/>
            </p:nvSpPr>
            <p:spPr bwMode="auto">
              <a:xfrm>
                <a:off x="64404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79" name="Line 1494"/>
              <p:cNvSpPr>
                <a:spLocks noChangeShapeType="1"/>
              </p:cNvSpPr>
              <p:nvPr/>
            </p:nvSpPr>
            <p:spPr bwMode="auto">
              <a:xfrm>
                <a:off x="654526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80" name="Line 1495"/>
              <p:cNvSpPr>
                <a:spLocks noChangeShapeType="1"/>
              </p:cNvSpPr>
              <p:nvPr/>
            </p:nvSpPr>
            <p:spPr bwMode="auto">
              <a:xfrm>
                <a:off x="665003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81" name="Line 1496"/>
              <p:cNvSpPr>
                <a:spLocks noChangeShapeType="1"/>
              </p:cNvSpPr>
              <p:nvPr/>
            </p:nvSpPr>
            <p:spPr bwMode="auto">
              <a:xfrm>
                <a:off x="6754813"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82" name="Line 1497"/>
              <p:cNvSpPr>
                <a:spLocks noChangeShapeType="1"/>
              </p:cNvSpPr>
              <p:nvPr/>
            </p:nvSpPr>
            <p:spPr bwMode="auto">
              <a:xfrm>
                <a:off x="6859588" y="3911600"/>
                <a:ext cx="0" cy="360363"/>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sp>
            <p:nvSpPr>
              <p:cNvPr id="983" name="Line 1498"/>
              <p:cNvSpPr>
                <a:spLocks noChangeShapeType="1"/>
              </p:cNvSpPr>
              <p:nvPr/>
            </p:nvSpPr>
            <p:spPr bwMode="auto">
              <a:xfrm>
                <a:off x="6964363" y="3790950"/>
                <a:ext cx="0" cy="600075"/>
              </a:xfrm>
              <a:prstGeom prst="line">
                <a:avLst/>
              </a:prstGeom>
              <a:noFill/>
              <a:ln w="10" cap="flat">
                <a:solidFill>
                  <a:schemeClr val="tx1">
                    <a:lumMod val="60000"/>
                    <a:lumOff val="4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dirty="0"/>
              </a:p>
            </p:txBody>
          </p:sp>
        </p:grpSp>
        <p:sp>
          <p:nvSpPr>
            <p:cNvPr id="918" name="Rectangle 1436"/>
            <p:cNvSpPr>
              <a:spLocks noChangeArrowheads="1"/>
            </p:cNvSpPr>
            <p:nvPr/>
          </p:nvSpPr>
          <p:spPr bwMode="auto">
            <a:xfrm>
              <a:off x="2368349" y="4338251"/>
              <a:ext cx="755015"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1" i="0" u="none" strike="noStrike" cap="none" normalizeH="0" baseline="0" dirty="0" smtClean="0">
                  <a:ln>
                    <a:noFill/>
                  </a:ln>
                  <a:effectLst/>
                  <a:cs typeface="Arial" pitchFamily="34" charset="0"/>
                </a:rPr>
                <a:t>United States</a:t>
              </a:r>
              <a:endParaRPr kumimoji="0" lang="en-US" sz="2400" b="1" i="0" u="none" strike="noStrike" cap="none" normalizeH="0" baseline="0" dirty="0" smtClean="0">
                <a:ln>
                  <a:noFill/>
                </a:ln>
                <a:effectLst/>
                <a:cs typeface="Arial" pitchFamily="34" charset="0"/>
              </a:endParaRPr>
            </a:p>
          </p:txBody>
        </p:sp>
        <p:sp>
          <p:nvSpPr>
            <p:cNvPr id="919" name="Rectangle 1437"/>
            <p:cNvSpPr>
              <a:spLocks noChangeArrowheads="1"/>
            </p:cNvSpPr>
            <p:nvPr/>
          </p:nvSpPr>
          <p:spPr bwMode="auto">
            <a:xfrm>
              <a:off x="3804944" y="4338251"/>
              <a:ext cx="355867"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1" i="0" u="none" strike="noStrike" cap="none" normalizeH="0" baseline="0" dirty="0" smtClean="0">
                  <a:ln>
                    <a:noFill/>
                  </a:ln>
                  <a:effectLst/>
                  <a:cs typeface="Arial" pitchFamily="34" charset="0"/>
                </a:rPr>
                <a:t>Russia</a:t>
              </a:r>
              <a:endParaRPr kumimoji="0" lang="en-US" sz="2400" b="1" i="0" u="none" strike="noStrike" cap="none" normalizeH="0" baseline="0" dirty="0" smtClean="0">
                <a:ln>
                  <a:noFill/>
                </a:ln>
                <a:effectLst/>
                <a:cs typeface="Arial" pitchFamily="34" charset="0"/>
              </a:endParaRPr>
            </a:p>
          </p:txBody>
        </p:sp>
        <p:sp>
          <p:nvSpPr>
            <p:cNvPr id="920" name="Rectangle 1438"/>
            <p:cNvSpPr>
              <a:spLocks noChangeArrowheads="1"/>
            </p:cNvSpPr>
            <p:nvPr/>
          </p:nvSpPr>
          <p:spPr bwMode="auto">
            <a:xfrm>
              <a:off x="5018323" y="4338251"/>
              <a:ext cx="501740"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Australia</a:t>
              </a:r>
              <a:endParaRPr kumimoji="0" lang="en-US" sz="2400" b="1" i="0" u="none" strike="noStrike" cap="none" normalizeH="0" baseline="0" dirty="0" smtClean="0">
                <a:ln>
                  <a:noFill/>
                </a:ln>
                <a:effectLst/>
                <a:cs typeface="Arial" pitchFamily="34" charset="0"/>
              </a:endParaRPr>
            </a:p>
          </p:txBody>
        </p:sp>
        <p:sp>
          <p:nvSpPr>
            <p:cNvPr id="921" name="Rectangle 1439"/>
            <p:cNvSpPr>
              <a:spLocks noChangeArrowheads="1"/>
            </p:cNvSpPr>
            <p:nvPr/>
          </p:nvSpPr>
          <p:spPr bwMode="auto">
            <a:xfrm>
              <a:off x="6342463" y="4338251"/>
              <a:ext cx="307777" cy="16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Spain</a:t>
              </a:r>
              <a:endParaRPr kumimoji="0" lang="en-US" sz="2400" b="1" i="0" u="none" strike="noStrike" cap="none" normalizeH="0" baseline="0" dirty="0" smtClean="0">
                <a:ln>
                  <a:noFill/>
                </a:ln>
                <a:effectLst/>
                <a:cs typeface="Arial" pitchFamily="34" charset="0"/>
              </a:endParaRPr>
            </a:p>
          </p:txBody>
        </p:sp>
        <p:sp>
          <p:nvSpPr>
            <p:cNvPr id="922" name="Freeform 6"/>
            <p:cNvSpPr>
              <a:spLocks noEditPoints="1"/>
            </p:cNvSpPr>
            <p:nvPr/>
          </p:nvSpPr>
          <p:spPr bwMode="auto">
            <a:xfrm>
              <a:off x="3896267"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923" name="Freeform 6"/>
            <p:cNvSpPr>
              <a:spLocks noEditPoints="1"/>
            </p:cNvSpPr>
            <p:nvPr/>
          </p:nvSpPr>
          <p:spPr bwMode="auto">
            <a:xfrm>
              <a:off x="5185638"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924" name="Freeform 6"/>
            <p:cNvSpPr>
              <a:spLocks noEditPoints="1"/>
            </p:cNvSpPr>
            <p:nvPr/>
          </p:nvSpPr>
          <p:spPr bwMode="auto">
            <a:xfrm>
              <a:off x="6410909"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925" name="Freeform 6"/>
            <p:cNvSpPr>
              <a:spLocks noEditPoints="1"/>
            </p:cNvSpPr>
            <p:nvPr/>
          </p:nvSpPr>
          <p:spPr bwMode="auto">
            <a:xfrm>
              <a:off x="2675093" y="3688065"/>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4" name="Group 3"/>
          <p:cNvGrpSpPr/>
          <p:nvPr/>
        </p:nvGrpSpPr>
        <p:grpSpPr>
          <a:xfrm>
            <a:off x="762000" y="5116790"/>
            <a:ext cx="424076" cy="424820"/>
            <a:chOff x="762000" y="3784862"/>
            <a:chExt cx="424076" cy="424076"/>
          </a:xfrm>
        </p:grpSpPr>
        <p:sp>
          <p:nvSpPr>
            <p:cNvPr id="985" name="Oval 984"/>
            <p:cNvSpPr/>
            <p:nvPr/>
          </p:nvSpPr>
          <p:spPr>
            <a:xfrm>
              <a:off x="762000" y="3784862"/>
              <a:ext cx="424076" cy="4240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16"/>
            <p:cNvSpPr>
              <a:spLocks/>
            </p:cNvSpPr>
            <p:nvPr/>
          </p:nvSpPr>
          <p:spPr bwMode="auto">
            <a:xfrm>
              <a:off x="872824" y="3923528"/>
              <a:ext cx="202429" cy="164503"/>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987" name="Group 986"/>
          <p:cNvGrpSpPr/>
          <p:nvPr/>
        </p:nvGrpSpPr>
        <p:grpSpPr>
          <a:xfrm>
            <a:off x="6551683" y="2363933"/>
            <a:ext cx="1676046" cy="326566"/>
            <a:chOff x="4311374" y="1566366"/>
            <a:chExt cx="2453900" cy="477290"/>
          </a:xfrm>
        </p:grpSpPr>
        <p:grpSp>
          <p:nvGrpSpPr>
            <p:cNvPr id="988" name="Group 987"/>
            <p:cNvGrpSpPr/>
            <p:nvPr/>
          </p:nvGrpSpPr>
          <p:grpSpPr>
            <a:xfrm>
              <a:off x="4311374" y="1566366"/>
              <a:ext cx="1207783" cy="477290"/>
              <a:chOff x="4136766" y="1548236"/>
              <a:chExt cx="1207783" cy="477290"/>
            </a:xfrm>
          </p:grpSpPr>
          <p:grpSp>
            <p:nvGrpSpPr>
              <p:cNvPr id="995" name="Group 994"/>
              <p:cNvGrpSpPr/>
              <p:nvPr/>
            </p:nvGrpSpPr>
            <p:grpSpPr>
              <a:xfrm>
                <a:off x="4136766" y="1548236"/>
                <a:ext cx="477290" cy="477290"/>
                <a:chOff x="4323557" y="1902669"/>
                <a:chExt cx="477290" cy="477290"/>
              </a:xfrm>
            </p:grpSpPr>
            <p:sp>
              <p:nvSpPr>
                <p:cNvPr id="997" name="Oval 996"/>
                <p:cNvSpPr/>
                <p:nvPr/>
              </p:nvSpPr>
              <p:spPr>
                <a:xfrm>
                  <a:off x="4323557" y="1902669"/>
                  <a:ext cx="477290" cy="4772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nvGrpSpPr>
                <p:cNvPr id="998" name="Group 997"/>
                <p:cNvGrpSpPr/>
                <p:nvPr/>
              </p:nvGrpSpPr>
              <p:grpSpPr>
                <a:xfrm>
                  <a:off x="4493717" y="2003624"/>
                  <a:ext cx="136970" cy="287916"/>
                  <a:chOff x="6489762" y="1755581"/>
                  <a:chExt cx="85046" cy="216315"/>
                </a:xfrm>
                <a:solidFill>
                  <a:schemeClr val="bg1"/>
                </a:solidFill>
              </p:grpSpPr>
              <p:sp>
                <p:nvSpPr>
                  <p:cNvPr id="999" name="Freeform 12"/>
                  <p:cNvSpPr>
                    <a:spLocks/>
                  </p:cNvSpPr>
                  <p:nvPr/>
                </p:nvSpPr>
                <p:spPr bwMode="auto">
                  <a:xfrm>
                    <a:off x="6489762" y="1792558"/>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sp>
                <p:nvSpPr>
                  <p:cNvPr id="1000" name="Oval 13"/>
                  <p:cNvSpPr>
                    <a:spLocks noChangeArrowheads="1"/>
                  </p:cNvSpPr>
                  <p:nvPr/>
                </p:nvSpPr>
                <p:spPr bwMode="auto">
                  <a:xfrm>
                    <a:off x="6515646" y="1755581"/>
                    <a:ext cx="33741" cy="337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grpSp>
          </p:grpSp>
          <p:sp>
            <p:nvSpPr>
              <p:cNvPr id="996" name="Content Placeholder 2"/>
              <p:cNvSpPr txBox="1">
                <a:spLocks/>
              </p:cNvSpPr>
              <p:nvPr/>
            </p:nvSpPr>
            <p:spPr>
              <a:xfrm>
                <a:off x="4566337"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88%</a:t>
                </a:r>
                <a:endParaRPr lang="en-US" sz="900" b="1" dirty="0" smtClean="0">
                  <a:solidFill>
                    <a:schemeClr val="tx1"/>
                  </a:solidFill>
                </a:endParaRPr>
              </a:p>
            </p:txBody>
          </p:sp>
        </p:grpSp>
        <p:grpSp>
          <p:nvGrpSpPr>
            <p:cNvPr id="989" name="Group 988"/>
            <p:cNvGrpSpPr/>
            <p:nvPr/>
          </p:nvGrpSpPr>
          <p:grpSpPr>
            <a:xfrm>
              <a:off x="5540804" y="1566366"/>
              <a:ext cx="1224470" cy="477290"/>
              <a:chOff x="5344652" y="1548236"/>
              <a:chExt cx="1224470" cy="477290"/>
            </a:xfrm>
          </p:grpSpPr>
          <p:sp>
            <p:nvSpPr>
              <p:cNvPr id="990" name="Oval 989"/>
              <p:cNvSpPr/>
              <p:nvPr/>
            </p:nvSpPr>
            <p:spPr>
              <a:xfrm>
                <a:off x="5344652" y="1548236"/>
                <a:ext cx="477291" cy="4772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991" name="Content Placeholder 2"/>
              <p:cNvSpPr txBox="1">
                <a:spLocks/>
              </p:cNvSpPr>
              <p:nvPr/>
            </p:nvSpPr>
            <p:spPr>
              <a:xfrm>
                <a:off x="5790910"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a:solidFill>
                      <a:schemeClr val="tx1"/>
                    </a:solidFill>
                  </a:rPr>
                  <a:t>1</a:t>
                </a:r>
                <a:r>
                  <a:rPr lang="en-US" b="1" dirty="0" smtClean="0">
                    <a:solidFill>
                      <a:schemeClr val="tx1"/>
                    </a:solidFill>
                  </a:rPr>
                  <a:t>2%</a:t>
                </a:r>
                <a:endParaRPr lang="en-US" sz="900" b="1" dirty="0" smtClean="0">
                  <a:solidFill>
                    <a:schemeClr val="tx1"/>
                  </a:solidFill>
                </a:endParaRPr>
              </a:p>
            </p:txBody>
          </p:sp>
          <p:grpSp>
            <p:nvGrpSpPr>
              <p:cNvPr id="992" name="Group 991"/>
              <p:cNvGrpSpPr/>
              <p:nvPr/>
            </p:nvGrpSpPr>
            <p:grpSpPr>
              <a:xfrm>
                <a:off x="5505006" y="1645174"/>
                <a:ext cx="156586" cy="279095"/>
                <a:chOff x="6999665" y="2485861"/>
                <a:chExt cx="97227" cy="209688"/>
              </a:xfrm>
              <a:solidFill>
                <a:schemeClr val="bg1"/>
              </a:solidFill>
            </p:grpSpPr>
            <p:sp>
              <p:nvSpPr>
                <p:cNvPr id="993" name="Oval 992"/>
                <p:cNvSpPr>
                  <a:spLocks noChangeArrowheads="1"/>
                </p:cNvSpPr>
                <p:nvPr/>
              </p:nvSpPr>
              <p:spPr bwMode="auto">
                <a:xfrm>
                  <a:off x="7032445" y="2485861"/>
                  <a:ext cx="30916" cy="31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sp>
              <p:nvSpPr>
                <p:cNvPr id="994" name="Freeform 7"/>
                <p:cNvSpPr>
                  <a:spLocks/>
                </p:cNvSpPr>
                <p:nvPr/>
              </p:nvSpPr>
              <p:spPr bwMode="auto">
                <a:xfrm>
                  <a:off x="6999665" y="2523945"/>
                  <a:ext cx="97227" cy="171604"/>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grpSp>
        </p:grpSp>
      </p:grpSp>
      <p:grpSp>
        <p:nvGrpSpPr>
          <p:cNvPr id="1001" name="Group 1000"/>
          <p:cNvGrpSpPr/>
          <p:nvPr/>
        </p:nvGrpSpPr>
        <p:grpSpPr>
          <a:xfrm>
            <a:off x="6551683" y="3888484"/>
            <a:ext cx="1676046" cy="326566"/>
            <a:chOff x="4311374" y="1566366"/>
            <a:chExt cx="2453900" cy="477290"/>
          </a:xfrm>
        </p:grpSpPr>
        <p:grpSp>
          <p:nvGrpSpPr>
            <p:cNvPr id="1002" name="Group 1001"/>
            <p:cNvGrpSpPr/>
            <p:nvPr/>
          </p:nvGrpSpPr>
          <p:grpSpPr>
            <a:xfrm>
              <a:off x="4311374" y="1566366"/>
              <a:ext cx="1207783" cy="477290"/>
              <a:chOff x="4136766" y="1548236"/>
              <a:chExt cx="1207783" cy="477290"/>
            </a:xfrm>
          </p:grpSpPr>
          <p:grpSp>
            <p:nvGrpSpPr>
              <p:cNvPr id="1009" name="Group 1008"/>
              <p:cNvGrpSpPr/>
              <p:nvPr/>
            </p:nvGrpSpPr>
            <p:grpSpPr>
              <a:xfrm>
                <a:off x="4136766" y="1548236"/>
                <a:ext cx="477290" cy="477290"/>
                <a:chOff x="4323557" y="1902669"/>
                <a:chExt cx="477290" cy="477290"/>
              </a:xfrm>
            </p:grpSpPr>
            <p:sp>
              <p:nvSpPr>
                <p:cNvPr id="1011" name="Oval 1010"/>
                <p:cNvSpPr/>
                <p:nvPr/>
              </p:nvSpPr>
              <p:spPr>
                <a:xfrm>
                  <a:off x="4323557" y="1902669"/>
                  <a:ext cx="477290" cy="4772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nvGrpSpPr>
                <p:cNvPr id="1012" name="Group 1011"/>
                <p:cNvGrpSpPr/>
                <p:nvPr/>
              </p:nvGrpSpPr>
              <p:grpSpPr>
                <a:xfrm>
                  <a:off x="4493717" y="2003624"/>
                  <a:ext cx="136970" cy="287916"/>
                  <a:chOff x="6489762" y="1755581"/>
                  <a:chExt cx="85046" cy="216315"/>
                </a:xfrm>
                <a:solidFill>
                  <a:schemeClr val="bg1"/>
                </a:solidFill>
              </p:grpSpPr>
              <p:sp>
                <p:nvSpPr>
                  <p:cNvPr id="1013" name="Freeform 12"/>
                  <p:cNvSpPr>
                    <a:spLocks/>
                  </p:cNvSpPr>
                  <p:nvPr/>
                </p:nvSpPr>
                <p:spPr bwMode="auto">
                  <a:xfrm>
                    <a:off x="6489762" y="1792558"/>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sp>
                <p:nvSpPr>
                  <p:cNvPr id="1014" name="Oval 13"/>
                  <p:cNvSpPr>
                    <a:spLocks noChangeArrowheads="1"/>
                  </p:cNvSpPr>
                  <p:nvPr/>
                </p:nvSpPr>
                <p:spPr bwMode="auto">
                  <a:xfrm>
                    <a:off x="6515646" y="1755581"/>
                    <a:ext cx="33741" cy="337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grpSp>
          </p:grpSp>
          <p:sp>
            <p:nvSpPr>
              <p:cNvPr id="1010" name="Content Placeholder 2"/>
              <p:cNvSpPr txBox="1">
                <a:spLocks/>
              </p:cNvSpPr>
              <p:nvPr/>
            </p:nvSpPr>
            <p:spPr>
              <a:xfrm>
                <a:off x="4566337"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24%</a:t>
                </a:r>
                <a:endParaRPr lang="en-US" sz="900" b="1" dirty="0" smtClean="0">
                  <a:solidFill>
                    <a:schemeClr val="tx1"/>
                  </a:solidFill>
                </a:endParaRPr>
              </a:p>
            </p:txBody>
          </p:sp>
        </p:grpSp>
        <p:grpSp>
          <p:nvGrpSpPr>
            <p:cNvPr id="1003" name="Group 1002"/>
            <p:cNvGrpSpPr/>
            <p:nvPr/>
          </p:nvGrpSpPr>
          <p:grpSpPr>
            <a:xfrm>
              <a:off x="5540804" y="1566366"/>
              <a:ext cx="1224470" cy="477290"/>
              <a:chOff x="5344652" y="1548236"/>
              <a:chExt cx="1224470" cy="477290"/>
            </a:xfrm>
          </p:grpSpPr>
          <p:sp>
            <p:nvSpPr>
              <p:cNvPr id="1004" name="Oval 1003"/>
              <p:cNvSpPr/>
              <p:nvPr/>
            </p:nvSpPr>
            <p:spPr>
              <a:xfrm>
                <a:off x="5344652" y="1548236"/>
                <a:ext cx="477291" cy="4772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005" name="Content Placeholder 2"/>
              <p:cNvSpPr txBox="1">
                <a:spLocks/>
              </p:cNvSpPr>
              <p:nvPr/>
            </p:nvSpPr>
            <p:spPr>
              <a:xfrm>
                <a:off x="5790910"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76%</a:t>
                </a:r>
                <a:endParaRPr lang="en-US" sz="900" b="1" dirty="0" smtClean="0">
                  <a:solidFill>
                    <a:schemeClr val="tx1"/>
                  </a:solidFill>
                </a:endParaRPr>
              </a:p>
            </p:txBody>
          </p:sp>
          <p:grpSp>
            <p:nvGrpSpPr>
              <p:cNvPr id="1006" name="Group 1005"/>
              <p:cNvGrpSpPr/>
              <p:nvPr/>
            </p:nvGrpSpPr>
            <p:grpSpPr>
              <a:xfrm>
                <a:off x="5505006" y="1645174"/>
                <a:ext cx="156586" cy="279095"/>
                <a:chOff x="6999665" y="2485861"/>
                <a:chExt cx="97227" cy="209688"/>
              </a:xfrm>
              <a:solidFill>
                <a:schemeClr val="bg1"/>
              </a:solidFill>
            </p:grpSpPr>
            <p:sp>
              <p:nvSpPr>
                <p:cNvPr id="1007" name="Oval 1006"/>
                <p:cNvSpPr>
                  <a:spLocks noChangeArrowheads="1"/>
                </p:cNvSpPr>
                <p:nvPr/>
              </p:nvSpPr>
              <p:spPr bwMode="auto">
                <a:xfrm>
                  <a:off x="7032445" y="2485861"/>
                  <a:ext cx="30916" cy="31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sp>
              <p:nvSpPr>
                <p:cNvPr id="1008" name="Freeform 7"/>
                <p:cNvSpPr>
                  <a:spLocks/>
                </p:cNvSpPr>
                <p:nvPr/>
              </p:nvSpPr>
              <p:spPr bwMode="auto">
                <a:xfrm>
                  <a:off x="6999665" y="2523945"/>
                  <a:ext cx="97227" cy="171604"/>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grpSp>
        </p:grpSp>
      </p:grpSp>
      <p:grpSp>
        <p:nvGrpSpPr>
          <p:cNvPr id="1015" name="Group 1014"/>
          <p:cNvGrpSpPr/>
          <p:nvPr/>
        </p:nvGrpSpPr>
        <p:grpSpPr>
          <a:xfrm>
            <a:off x="6551683" y="5209284"/>
            <a:ext cx="1676046" cy="326566"/>
            <a:chOff x="4311374" y="1566366"/>
            <a:chExt cx="2453900" cy="477290"/>
          </a:xfrm>
        </p:grpSpPr>
        <p:grpSp>
          <p:nvGrpSpPr>
            <p:cNvPr id="1016" name="Group 1015"/>
            <p:cNvGrpSpPr/>
            <p:nvPr/>
          </p:nvGrpSpPr>
          <p:grpSpPr>
            <a:xfrm>
              <a:off x="4311374" y="1566366"/>
              <a:ext cx="1207783" cy="477290"/>
              <a:chOff x="4136766" y="1548236"/>
              <a:chExt cx="1207783" cy="477290"/>
            </a:xfrm>
          </p:grpSpPr>
          <p:grpSp>
            <p:nvGrpSpPr>
              <p:cNvPr id="1023" name="Group 1022"/>
              <p:cNvGrpSpPr/>
              <p:nvPr/>
            </p:nvGrpSpPr>
            <p:grpSpPr>
              <a:xfrm>
                <a:off x="4136766" y="1548236"/>
                <a:ext cx="477290" cy="477290"/>
                <a:chOff x="4323557" y="1902669"/>
                <a:chExt cx="477290" cy="477290"/>
              </a:xfrm>
            </p:grpSpPr>
            <p:sp>
              <p:nvSpPr>
                <p:cNvPr id="1025" name="Oval 1024"/>
                <p:cNvSpPr/>
                <p:nvPr/>
              </p:nvSpPr>
              <p:spPr>
                <a:xfrm>
                  <a:off x="4323557" y="1902669"/>
                  <a:ext cx="477290" cy="4772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nvGrpSpPr>
                <p:cNvPr id="1026" name="Group 1025"/>
                <p:cNvGrpSpPr/>
                <p:nvPr/>
              </p:nvGrpSpPr>
              <p:grpSpPr>
                <a:xfrm>
                  <a:off x="4493717" y="2003624"/>
                  <a:ext cx="136970" cy="287916"/>
                  <a:chOff x="6489762" y="1755581"/>
                  <a:chExt cx="85046" cy="216315"/>
                </a:xfrm>
                <a:solidFill>
                  <a:schemeClr val="bg1"/>
                </a:solidFill>
              </p:grpSpPr>
              <p:sp>
                <p:nvSpPr>
                  <p:cNvPr id="1027" name="Freeform 12"/>
                  <p:cNvSpPr>
                    <a:spLocks/>
                  </p:cNvSpPr>
                  <p:nvPr/>
                </p:nvSpPr>
                <p:spPr bwMode="auto">
                  <a:xfrm>
                    <a:off x="6489762" y="1792558"/>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sp>
                <p:nvSpPr>
                  <p:cNvPr id="1028" name="Oval 13"/>
                  <p:cNvSpPr>
                    <a:spLocks noChangeArrowheads="1"/>
                  </p:cNvSpPr>
                  <p:nvPr/>
                </p:nvSpPr>
                <p:spPr bwMode="auto">
                  <a:xfrm>
                    <a:off x="6515646" y="1755581"/>
                    <a:ext cx="33741" cy="337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grpSp>
          </p:grpSp>
          <p:sp>
            <p:nvSpPr>
              <p:cNvPr id="1024" name="Content Placeholder 2"/>
              <p:cNvSpPr txBox="1">
                <a:spLocks/>
              </p:cNvSpPr>
              <p:nvPr/>
            </p:nvSpPr>
            <p:spPr>
              <a:xfrm>
                <a:off x="4566337"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38%</a:t>
                </a:r>
                <a:endParaRPr lang="en-US" sz="900" b="1" dirty="0" smtClean="0">
                  <a:solidFill>
                    <a:schemeClr val="tx1"/>
                  </a:solidFill>
                </a:endParaRPr>
              </a:p>
            </p:txBody>
          </p:sp>
        </p:grpSp>
        <p:grpSp>
          <p:nvGrpSpPr>
            <p:cNvPr id="1017" name="Group 1016"/>
            <p:cNvGrpSpPr/>
            <p:nvPr/>
          </p:nvGrpSpPr>
          <p:grpSpPr>
            <a:xfrm>
              <a:off x="5540804" y="1566366"/>
              <a:ext cx="1224470" cy="477290"/>
              <a:chOff x="5344652" y="1548236"/>
              <a:chExt cx="1224470" cy="477290"/>
            </a:xfrm>
          </p:grpSpPr>
          <p:sp>
            <p:nvSpPr>
              <p:cNvPr id="1018" name="Oval 1017"/>
              <p:cNvSpPr/>
              <p:nvPr/>
            </p:nvSpPr>
            <p:spPr>
              <a:xfrm>
                <a:off x="5344652" y="1548236"/>
                <a:ext cx="477291" cy="4772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019" name="Content Placeholder 2"/>
              <p:cNvSpPr txBox="1">
                <a:spLocks/>
              </p:cNvSpPr>
              <p:nvPr/>
            </p:nvSpPr>
            <p:spPr>
              <a:xfrm>
                <a:off x="5790910"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62%</a:t>
                </a:r>
                <a:endParaRPr lang="en-US" sz="900" b="1" dirty="0" smtClean="0">
                  <a:solidFill>
                    <a:schemeClr val="tx1"/>
                  </a:solidFill>
                </a:endParaRPr>
              </a:p>
            </p:txBody>
          </p:sp>
          <p:grpSp>
            <p:nvGrpSpPr>
              <p:cNvPr id="1020" name="Group 1019"/>
              <p:cNvGrpSpPr/>
              <p:nvPr/>
            </p:nvGrpSpPr>
            <p:grpSpPr>
              <a:xfrm>
                <a:off x="5505006" y="1645174"/>
                <a:ext cx="156586" cy="279095"/>
                <a:chOff x="6999665" y="2485861"/>
                <a:chExt cx="97227" cy="209688"/>
              </a:xfrm>
              <a:solidFill>
                <a:schemeClr val="bg1"/>
              </a:solidFill>
            </p:grpSpPr>
            <p:sp>
              <p:nvSpPr>
                <p:cNvPr id="1021" name="Oval 1020"/>
                <p:cNvSpPr>
                  <a:spLocks noChangeArrowheads="1"/>
                </p:cNvSpPr>
                <p:nvPr/>
              </p:nvSpPr>
              <p:spPr bwMode="auto">
                <a:xfrm>
                  <a:off x="7032445" y="2485861"/>
                  <a:ext cx="30916" cy="31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sp>
              <p:nvSpPr>
                <p:cNvPr id="1022" name="Freeform 7"/>
                <p:cNvSpPr>
                  <a:spLocks/>
                </p:cNvSpPr>
                <p:nvPr/>
              </p:nvSpPr>
              <p:spPr bwMode="auto">
                <a:xfrm>
                  <a:off x="6999665" y="2523945"/>
                  <a:ext cx="97227" cy="171604"/>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p>
              </p:txBody>
            </p:sp>
          </p:grpSp>
        </p:grpSp>
      </p:grpSp>
    </p:spTree>
    <p:extLst>
      <p:ext uri="{BB962C8B-B14F-4D97-AF65-F5344CB8AC3E}">
        <p14:creationId xmlns:p14="http://schemas.microsoft.com/office/powerpoint/2010/main" val="436360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p:cTn id="18" dur="500" fill="hold"/>
                                        <p:tgtEl>
                                          <p:spTgt spid="18"/>
                                        </p:tgtEl>
                                        <p:attrNameLst>
                                          <p:attrName>ppt_w</p:attrName>
                                        </p:attrNameLst>
                                      </p:cBhvr>
                                      <p:tavLst>
                                        <p:tav tm="0">
                                          <p:val>
                                            <p:fltVal val="0"/>
                                          </p:val>
                                        </p:tav>
                                        <p:tav tm="100000">
                                          <p:val>
                                            <p:strVal val="#ppt_w"/>
                                          </p:val>
                                        </p:tav>
                                      </p:tavLst>
                                    </p:anim>
                                    <p:anim calcmode="lin" valueType="num">
                                      <p:cBhvr>
                                        <p:cTn id="19" dur="500" fill="hold"/>
                                        <p:tgtEl>
                                          <p:spTgt spid="18"/>
                                        </p:tgtEl>
                                        <p:attrNameLst>
                                          <p:attrName>ppt_h</p:attrName>
                                        </p:attrNameLst>
                                      </p:cBhvr>
                                      <p:tavLst>
                                        <p:tav tm="0">
                                          <p:val>
                                            <p:fltVal val="0"/>
                                          </p:val>
                                        </p:tav>
                                        <p:tav tm="100000">
                                          <p:val>
                                            <p:strVal val="#ppt_h"/>
                                          </p:val>
                                        </p:tav>
                                      </p:tavLst>
                                    </p:anim>
                                    <p:animEffect transition="in" filter="fade">
                                      <p:cBhvr>
                                        <p:cTn id="20" dur="500"/>
                                        <p:tgtEl>
                                          <p:spTgt spid="18"/>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wipe(left)">
                                      <p:cBhvr>
                                        <p:cTn id="24" dur="1000"/>
                                        <p:tgtEl>
                                          <p:spTgt spid="3"/>
                                        </p:tgtEl>
                                      </p:cBhvr>
                                    </p:animEffect>
                                  </p:childTnLst>
                                </p:cTn>
                              </p:par>
                            </p:childTnLst>
                          </p:cTn>
                        </p:par>
                        <p:par>
                          <p:cTn id="25" fill="hold">
                            <p:stCondLst>
                              <p:cond delay="3000"/>
                            </p:stCondLst>
                            <p:childTnLst>
                              <p:par>
                                <p:cTn id="26" presetID="10" presetClass="entr" presetSubtype="0" fill="hold" nodeType="afterEffect">
                                  <p:stCondLst>
                                    <p:cond delay="0"/>
                                  </p:stCondLst>
                                  <p:childTnLst>
                                    <p:set>
                                      <p:cBhvr>
                                        <p:cTn id="27" dur="1" fill="hold">
                                          <p:stCondLst>
                                            <p:cond delay="0"/>
                                          </p:stCondLst>
                                        </p:cTn>
                                        <p:tgtEl>
                                          <p:spTgt spid="987"/>
                                        </p:tgtEl>
                                        <p:attrNameLst>
                                          <p:attrName>style.visibility</p:attrName>
                                        </p:attrNameLst>
                                      </p:cBhvr>
                                      <p:to>
                                        <p:strVal val="visible"/>
                                      </p:to>
                                    </p:set>
                                    <p:animEffect transition="in" filter="fade">
                                      <p:cBhvr>
                                        <p:cTn id="28" dur="500"/>
                                        <p:tgtEl>
                                          <p:spTgt spid="987"/>
                                        </p:tgtEl>
                                      </p:cBhvr>
                                    </p:animEffect>
                                  </p:childTnLst>
                                </p:cTn>
                              </p:par>
                            </p:childTnLst>
                          </p:cTn>
                        </p:par>
                        <p:par>
                          <p:cTn id="29" fill="hold">
                            <p:stCondLst>
                              <p:cond delay="3500"/>
                            </p:stCondLst>
                            <p:childTnLst>
                              <p:par>
                                <p:cTn id="30" presetID="53" presetClass="entr" presetSubtype="16" fill="hold" nodeType="afterEffect">
                                  <p:stCondLst>
                                    <p:cond delay="0"/>
                                  </p:stCondLst>
                                  <p:childTnLst>
                                    <p:set>
                                      <p:cBhvr>
                                        <p:cTn id="31" dur="1" fill="hold">
                                          <p:stCondLst>
                                            <p:cond delay="0"/>
                                          </p:stCondLst>
                                        </p:cTn>
                                        <p:tgtEl>
                                          <p:spTgt spid="27"/>
                                        </p:tgtEl>
                                        <p:attrNameLst>
                                          <p:attrName>style.visibility</p:attrName>
                                        </p:attrNameLst>
                                      </p:cBhvr>
                                      <p:to>
                                        <p:strVal val="visible"/>
                                      </p:to>
                                    </p:set>
                                    <p:anim calcmode="lin" valueType="num">
                                      <p:cBhvr>
                                        <p:cTn id="32" dur="500" fill="hold"/>
                                        <p:tgtEl>
                                          <p:spTgt spid="27"/>
                                        </p:tgtEl>
                                        <p:attrNameLst>
                                          <p:attrName>ppt_w</p:attrName>
                                        </p:attrNameLst>
                                      </p:cBhvr>
                                      <p:tavLst>
                                        <p:tav tm="0">
                                          <p:val>
                                            <p:fltVal val="0"/>
                                          </p:val>
                                        </p:tav>
                                        <p:tav tm="100000">
                                          <p:val>
                                            <p:strVal val="#ppt_w"/>
                                          </p:val>
                                        </p:tav>
                                      </p:tavLst>
                                    </p:anim>
                                    <p:anim calcmode="lin" valueType="num">
                                      <p:cBhvr>
                                        <p:cTn id="33" dur="500" fill="hold"/>
                                        <p:tgtEl>
                                          <p:spTgt spid="27"/>
                                        </p:tgtEl>
                                        <p:attrNameLst>
                                          <p:attrName>ppt_h</p:attrName>
                                        </p:attrNameLst>
                                      </p:cBhvr>
                                      <p:tavLst>
                                        <p:tav tm="0">
                                          <p:val>
                                            <p:fltVal val="0"/>
                                          </p:val>
                                        </p:tav>
                                        <p:tav tm="100000">
                                          <p:val>
                                            <p:strVal val="#ppt_h"/>
                                          </p:val>
                                        </p:tav>
                                      </p:tavLst>
                                    </p:anim>
                                    <p:animEffect transition="in" filter="fade">
                                      <p:cBhvr>
                                        <p:cTn id="34" dur="500"/>
                                        <p:tgtEl>
                                          <p:spTgt spid="27"/>
                                        </p:tgtEl>
                                      </p:cBhvr>
                                    </p:animEffect>
                                  </p:childTnLst>
                                </p:cTn>
                              </p:par>
                            </p:childTnLst>
                          </p:cTn>
                        </p:par>
                        <p:par>
                          <p:cTn id="35" fill="hold">
                            <p:stCondLst>
                              <p:cond delay="4000"/>
                            </p:stCondLst>
                            <p:childTnLst>
                              <p:par>
                                <p:cTn id="36" presetID="22" presetClass="entr" presetSubtype="8" fill="hold" nodeType="afterEffect">
                                  <p:stCondLst>
                                    <p:cond delay="0"/>
                                  </p:stCondLst>
                                  <p:childTnLst>
                                    <p:set>
                                      <p:cBhvr>
                                        <p:cTn id="37" dur="1" fill="hold">
                                          <p:stCondLst>
                                            <p:cond delay="0"/>
                                          </p:stCondLst>
                                        </p:cTn>
                                        <p:tgtEl>
                                          <p:spTgt spid="845"/>
                                        </p:tgtEl>
                                        <p:attrNameLst>
                                          <p:attrName>style.visibility</p:attrName>
                                        </p:attrNameLst>
                                      </p:cBhvr>
                                      <p:to>
                                        <p:strVal val="visible"/>
                                      </p:to>
                                    </p:set>
                                    <p:animEffect transition="in" filter="wipe(left)">
                                      <p:cBhvr>
                                        <p:cTn id="38" dur="1000"/>
                                        <p:tgtEl>
                                          <p:spTgt spid="845"/>
                                        </p:tgtEl>
                                      </p:cBhvr>
                                    </p:animEffect>
                                  </p:childTnLst>
                                </p:cTn>
                              </p:par>
                            </p:childTnLst>
                          </p:cTn>
                        </p:par>
                        <p:par>
                          <p:cTn id="39" fill="hold">
                            <p:stCondLst>
                              <p:cond delay="5000"/>
                            </p:stCondLst>
                            <p:childTnLst>
                              <p:par>
                                <p:cTn id="40" presetID="10" presetClass="entr" presetSubtype="0" fill="hold" nodeType="afterEffect">
                                  <p:stCondLst>
                                    <p:cond delay="0"/>
                                  </p:stCondLst>
                                  <p:childTnLst>
                                    <p:set>
                                      <p:cBhvr>
                                        <p:cTn id="41" dur="1" fill="hold">
                                          <p:stCondLst>
                                            <p:cond delay="0"/>
                                          </p:stCondLst>
                                        </p:cTn>
                                        <p:tgtEl>
                                          <p:spTgt spid="1001"/>
                                        </p:tgtEl>
                                        <p:attrNameLst>
                                          <p:attrName>style.visibility</p:attrName>
                                        </p:attrNameLst>
                                      </p:cBhvr>
                                      <p:to>
                                        <p:strVal val="visible"/>
                                      </p:to>
                                    </p:set>
                                    <p:animEffect transition="in" filter="fade">
                                      <p:cBhvr>
                                        <p:cTn id="42" dur="500"/>
                                        <p:tgtEl>
                                          <p:spTgt spid="1001"/>
                                        </p:tgtEl>
                                      </p:cBhvr>
                                    </p:animEffect>
                                  </p:childTnLst>
                                </p:cTn>
                              </p:par>
                            </p:childTnLst>
                          </p:cTn>
                        </p:par>
                        <p:par>
                          <p:cTn id="43" fill="hold">
                            <p:stCondLst>
                              <p:cond delay="5500"/>
                            </p:stCondLst>
                            <p:childTnLst>
                              <p:par>
                                <p:cTn id="44" presetID="53" presetClass="entr" presetSubtype="16" fill="hold" nodeType="afterEffect">
                                  <p:stCondLst>
                                    <p:cond delay="0"/>
                                  </p:stCondLst>
                                  <p:childTnLst>
                                    <p:set>
                                      <p:cBhvr>
                                        <p:cTn id="45" dur="1" fill="hold">
                                          <p:stCondLst>
                                            <p:cond delay="0"/>
                                          </p:stCondLst>
                                        </p:cTn>
                                        <p:tgtEl>
                                          <p:spTgt spid="4"/>
                                        </p:tgtEl>
                                        <p:attrNameLst>
                                          <p:attrName>style.visibility</p:attrName>
                                        </p:attrNameLst>
                                      </p:cBhvr>
                                      <p:to>
                                        <p:strVal val="visible"/>
                                      </p:to>
                                    </p:set>
                                    <p:anim calcmode="lin" valueType="num">
                                      <p:cBhvr>
                                        <p:cTn id="46" dur="500" fill="hold"/>
                                        <p:tgtEl>
                                          <p:spTgt spid="4"/>
                                        </p:tgtEl>
                                        <p:attrNameLst>
                                          <p:attrName>ppt_w</p:attrName>
                                        </p:attrNameLst>
                                      </p:cBhvr>
                                      <p:tavLst>
                                        <p:tav tm="0">
                                          <p:val>
                                            <p:fltVal val="0"/>
                                          </p:val>
                                        </p:tav>
                                        <p:tav tm="100000">
                                          <p:val>
                                            <p:strVal val="#ppt_w"/>
                                          </p:val>
                                        </p:tav>
                                      </p:tavLst>
                                    </p:anim>
                                    <p:anim calcmode="lin" valueType="num">
                                      <p:cBhvr>
                                        <p:cTn id="47" dur="500" fill="hold"/>
                                        <p:tgtEl>
                                          <p:spTgt spid="4"/>
                                        </p:tgtEl>
                                        <p:attrNameLst>
                                          <p:attrName>ppt_h</p:attrName>
                                        </p:attrNameLst>
                                      </p:cBhvr>
                                      <p:tavLst>
                                        <p:tav tm="0">
                                          <p:val>
                                            <p:fltVal val="0"/>
                                          </p:val>
                                        </p:tav>
                                        <p:tav tm="100000">
                                          <p:val>
                                            <p:strVal val="#ppt_h"/>
                                          </p:val>
                                        </p:tav>
                                      </p:tavLst>
                                    </p:anim>
                                    <p:animEffect transition="in" filter="fade">
                                      <p:cBhvr>
                                        <p:cTn id="48" dur="500"/>
                                        <p:tgtEl>
                                          <p:spTgt spid="4"/>
                                        </p:tgtEl>
                                      </p:cBhvr>
                                    </p:animEffect>
                                  </p:childTnLst>
                                </p:cTn>
                              </p:par>
                            </p:childTnLst>
                          </p:cTn>
                        </p:par>
                        <p:par>
                          <p:cTn id="49" fill="hold">
                            <p:stCondLst>
                              <p:cond delay="6000"/>
                            </p:stCondLst>
                            <p:childTnLst>
                              <p:par>
                                <p:cTn id="50" presetID="22" presetClass="entr" presetSubtype="8" fill="hold" nodeType="afterEffect">
                                  <p:stCondLst>
                                    <p:cond delay="0"/>
                                  </p:stCondLst>
                                  <p:childTnLst>
                                    <p:set>
                                      <p:cBhvr>
                                        <p:cTn id="51" dur="1" fill="hold">
                                          <p:stCondLst>
                                            <p:cond delay="0"/>
                                          </p:stCondLst>
                                        </p:cTn>
                                        <p:tgtEl>
                                          <p:spTgt spid="916"/>
                                        </p:tgtEl>
                                        <p:attrNameLst>
                                          <p:attrName>style.visibility</p:attrName>
                                        </p:attrNameLst>
                                      </p:cBhvr>
                                      <p:to>
                                        <p:strVal val="visible"/>
                                      </p:to>
                                    </p:set>
                                    <p:animEffect transition="in" filter="wipe(left)">
                                      <p:cBhvr>
                                        <p:cTn id="52" dur="1000"/>
                                        <p:tgtEl>
                                          <p:spTgt spid="916"/>
                                        </p:tgtEl>
                                      </p:cBhvr>
                                    </p:animEffect>
                                  </p:childTnLst>
                                </p:cTn>
                              </p:par>
                            </p:childTnLst>
                          </p:cTn>
                        </p:par>
                        <p:par>
                          <p:cTn id="53" fill="hold">
                            <p:stCondLst>
                              <p:cond delay="7000"/>
                            </p:stCondLst>
                            <p:childTnLst>
                              <p:par>
                                <p:cTn id="54" presetID="10" presetClass="entr" presetSubtype="0" fill="hold" nodeType="afterEffect">
                                  <p:stCondLst>
                                    <p:cond delay="0"/>
                                  </p:stCondLst>
                                  <p:childTnLst>
                                    <p:set>
                                      <p:cBhvr>
                                        <p:cTn id="55" dur="1" fill="hold">
                                          <p:stCondLst>
                                            <p:cond delay="0"/>
                                          </p:stCondLst>
                                        </p:cTn>
                                        <p:tgtEl>
                                          <p:spTgt spid="1015"/>
                                        </p:tgtEl>
                                        <p:attrNameLst>
                                          <p:attrName>style.visibility</p:attrName>
                                        </p:attrNameLst>
                                      </p:cBhvr>
                                      <p:to>
                                        <p:strVal val="visible"/>
                                      </p:to>
                                    </p:set>
                                    <p:animEffect transition="in" filter="fade">
                                      <p:cBhvr>
                                        <p:cTn id="56" dur="500"/>
                                        <p:tgtEl>
                                          <p:spTgt spid="10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0" y="-1"/>
            <a:ext cx="9146438"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p:cNvSpPr/>
          <p:nvPr/>
        </p:nvSpPr>
        <p:spPr>
          <a:xfrm>
            <a:off x="0" y="0"/>
            <a:ext cx="9144000" cy="6858000"/>
          </a:xfrm>
          <a:prstGeom prst="rect">
            <a:avLst/>
          </a:prstGeom>
          <a:solidFill>
            <a:schemeClr val="tx2">
              <a:lumMod val="50000"/>
              <a:alpha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47</a:t>
              </a:r>
              <a:endParaRPr lang="en-US" sz="900" b="1" dirty="0">
                <a:solidFill>
                  <a:schemeClr val="bg1"/>
                </a:solidFill>
              </a:endParaRPr>
            </a:p>
          </p:txBody>
        </p:sp>
      </p:grpSp>
      <p:grpSp>
        <p:nvGrpSpPr>
          <p:cNvPr id="27" name="Group 26"/>
          <p:cNvGrpSpPr/>
          <p:nvPr/>
        </p:nvGrpSpPr>
        <p:grpSpPr>
          <a:xfrm>
            <a:off x="2903080" y="2552126"/>
            <a:ext cx="1288129" cy="2682335"/>
            <a:chOff x="919162" y="514350"/>
            <a:chExt cx="1714500" cy="3563938"/>
          </a:xfrm>
        </p:grpSpPr>
        <p:sp>
          <p:nvSpPr>
            <p:cNvPr id="2" name="Rectangle 1"/>
            <p:cNvSpPr/>
            <p:nvPr/>
          </p:nvSpPr>
          <p:spPr>
            <a:xfrm>
              <a:off x="1018274" y="1008126"/>
              <a:ext cx="1524001" cy="2590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5"/>
            <p:cNvGrpSpPr>
              <a:grpSpLocks noChangeAspect="1"/>
            </p:cNvGrpSpPr>
            <p:nvPr/>
          </p:nvGrpSpPr>
          <p:grpSpPr bwMode="auto">
            <a:xfrm>
              <a:off x="919162" y="514350"/>
              <a:ext cx="1714500" cy="3563938"/>
              <a:chOff x="579" y="324"/>
              <a:chExt cx="1080" cy="2245"/>
            </a:xfrm>
            <a:effectLst>
              <a:reflection blurRad="6350" stA="14000" endPos="11000" dist="50800" dir="5400000" sy="-100000" algn="bl" rotWithShape="0"/>
            </a:effectLst>
          </p:grpSpPr>
          <p:sp>
            <p:nvSpPr>
              <p:cNvPr id="6" name="Freeform 6"/>
              <p:cNvSpPr>
                <a:spLocks noEditPoints="1"/>
              </p:cNvSpPr>
              <p:nvPr/>
            </p:nvSpPr>
            <p:spPr bwMode="auto">
              <a:xfrm>
                <a:off x="589" y="335"/>
                <a:ext cx="1070" cy="2234"/>
              </a:xfrm>
              <a:custGeom>
                <a:avLst/>
                <a:gdLst>
                  <a:gd name="T0" fmla="*/ 2532 w 2992"/>
                  <a:gd name="T1" fmla="*/ 0 h 6248"/>
                  <a:gd name="T2" fmla="*/ 460 w 2992"/>
                  <a:gd name="T3" fmla="*/ 0 h 6248"/>
                  <a:gd name="T4" fmla="*/ 0 w 2992"/>
                  <a:gd name="T5" fmla="*/ 460 h 6248"/>
                  <a:gd name="T6" fmla="*/ 0 w 2992"/>
                  <a:gd name="T7" fmla="*/ 5788 h 6248"/>
                  <a:gd name="T8" fmla="*/ 460 w 2992"/>
                  <a:gd name="T9" fmla="*/ 6248 h 6248"/>
                  <a:gd name="T10" fmla="*/ 2532 w 2992"/>
                  <a:gd name="T11" fmla="*/ 6248 h 6248"/>
                  <a:gd name="T12" fmla="*/ 2992 w 2992"/>
                  <a:gd name="T13" fmla="*/ 5788 h 6248"/>
                  <a:gd name="T14" fmla="*/ 2992 w 2992"/>
                  <a:gd name="T15" fmla="*/ 460 h 6248"/>
                  <a:gd name="T16" fmla="*/ 2532 w 2992"/>
                  <a:gd name="T17" fmla="*/ 0 h 6248"/>
                  <a:gd name="T18" fmla="*/ 2776 w 2992"/>
                  <a:gd name="T19" fmla="*/ 5396 h 6248"/>
                  <a:gd name="T20" fmla="*/ 216 w 2992"/>
                  <a:gd name="T21" fmla="*/ 5396 h 6248"/>
                  <a:gd name="T22" fmla="*/ 216 w 2992"/>
                  <a:gd name="T23" fmla="*/ 852 h 6248"/>
                  <a:gd name="T24" fmla="*/ 2776 w 2992"/>
                  <a:gd name="T25" fmla="*/ 852 h 6248"/>
                  <a:gd name="T26" fmla="*/ 2776 w 2992"/>
                  <a:gd name="T27" fmla="*/ 5396 h 6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92" h="6248">
                    <a:moveTo>
                      <a:pt x="2532" y="0"/>
                    </a:moveTo>
                    <a:cubicBezTo>
                      <a:pt x="460" y="0"/>
                      <a:pt x="460" y="0"/>
                      <a:pt x="460" y="0"/>
                    </a:cubicBezTo>
                    <a:cubicBezTo>
                      <a:pt x="207" y="0"/>
                      <a:pt x="0" y="207"/>
                      <a:pt x="0" y="460"/>
                    </a:cubicBezTo>
                    <a:cubicBezTo>
                      <a:pt x="0" y="5788"/>
                      <a:pt x="0" y="5788"/>
                      <a:pt x="0" y="5788"/>
                    </a:cubicBezTo>
                    <a:cubicBezTo>
                      <a:pt x="0" y="6041"/>
                      <a:pt x="207" y="6248"/>
                      <a:pt x="460" y="6248"/>
                    </a:cubicBezTo>
                    <a:cubicBezTo>
                      <a:pt x="2532" y="6248"/>
                      <a:pt x="2532" y="6248"/>
                      <a:pt x="2532" y="6248"/>
                    </a:cubicBezTo>
                    <a:cubicBezTo>
                      <a:pt x="2785" y="6248"/>
                      <a:pt x="2992" y="6041"/>
                      <a:pt x="2992" y="5788"/>
                    </a:cubicBezTo>
                    <a:cubicBezTo>
                      <a:pt x="2992" y="460"/>
                      <a:pt x="2992" y="460"/>
                      <a:pt x="2992" y="460"/>
                    </a:cubicBezTo>
                    <a:cubicBezTo>
                      <a:pt x="2992" y="207"/>
                      <a:pt x="2785" y="0"/>
                      <a:pt x="2532" y="0"/>
                    </a:cubicBezTo>
                    <a:close/>
                    <a:moveTo>
                      <a:pt x="2776" y="5396"/>
                    </a:moveTo>
                    <a:cubicBezTo>
                      <a:pt x="216" y="5396"/>
                      <a:pt x="216" y="5396"/>
                      <a:pt x="216" y="5396"/>
                    </a:cubicBezTo>
                    <a:cubicBezTo>
                      <a:pt x="216" y="852"/>
                      <a:pt x="216" y="852"/>
                      <a:pt x="216" y="852"/>
                    </a:cubicBezTo>
                    <a:cubicBezTo>
                      <a:pt x="2776" y="852"/>
                      <a:pt x="2776" y="852"/>
                      <a:pt x="2776" y="852"/>
                    </a:cubicBezTo>
                    <a:lnTo>
                      <a:pt x="2776" y="5396"/>
                    </a:ln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noEditPoints="1"/>
              </p:cNvSpPr>
              <p:nvPr/>
            </p:nvSpPr>
            <p:spPr bwMode="auto">
              <a:xfrm>
                <a:off x="966" y="2308"/>
                <a:ext cx="193" cy="193"/>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36 h 540"/>
                  <a:gd name="T12" fmla="*/ 36 w 540"/>
                  <a:gd name="T13" fmla="*/ 270 h 540"/>
                  <a:gd name="T14" fmla="*/ 270 w 540"/>
                  <a:gd name="T15" fmla="*/ 504 h 540"/>
                  <a:gd name="T16" fmla="*/ 504 w 540"/>
                  <a:gd name="T17" fmla="*/ 270 h 540"/>
                  <a:gd name="T18" fmla="*/ 270 w 540"/>
                  <a:gd name="T19" fmla="*/ 36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36"/>
                    </a:moveTo>
                    <a:cubicBezTo>
                      <a:pt x="141" y="36"/>
                      <a:pt x="36" y="141"/>
                      <a:pt x="36" y="270"/>
                    </a:cubicBezTo>
                    <a:cubicBezTo>
                      <a:pt x="36" y="399"/>
                      <a:pt x="141" y="504"/>
                      <a:pt x="270" y="504"/>
                    </a:cubicBezTo>
                    <a:cubicBezTo>
                      <a:pt x="399" y="504"/>
                      <a:pt x="504" y="399"/>
                      <a:pt x="504" y="270"/>
                    </a:cubicBezTo>
                    <a:cubicBezTo>
                      <a:pt x="504" y="141"/>
                      <a:pt x="399" y="36"/>
                      <a:pt x="270" y="36"/>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Oval 8"/>
              <p:cNvSpPr>
                <a:spLocks noChangeArrowheads="1"/>
              </p:cNvSpPr>
              <p:nvPr/>
            </p:nvSpPr>
            <p:spPr bwMode="auto">
              <a:xfrm>
                <a:off x="1043" y="418"/>
                <a:ext cx="40" cy="40"/>
              </a:xfrm>
              <a:prstGeom prst="ellipse">
                <a:avLst/>
              </a:pr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9"/>
              <p:cNvSpPr>
                <a:spLocks/>
              </p:cNvSpPr>
              <p:nvPr/>
            </p:nvSpPr>
            <p:spPr bwMode="auto">
              <a:xfrm>
                <a:off x="961" y="511"/>
                <a:ext cx="203" cy="26"/>
              </a:xfrm>
              <a:custGeom>
                <a:avLst/>
                <a:gdLst>
                  <a:gd name="T0" fmla="*/ 532 w 568"/>
                  <a:gd name="T1" fmla="*/ 72 h 72"/>
                  <a:gd name="T2" fmla="*/ 36 w 568"/>
                  <a:gd name="T3" fmla="*/ 72 h 72"/>
                  <a:gd name="T4" fmla="*/ 0 w 568"/>
                  <a:gd name="T5" fmla="*/ 36 h 72"/>
                  <a:gd name="T6" fmla="*/ 36 w 568"/>
                  <a:gd name="T7" fmla="*/ 0 h 72"/>
                  <a:gd name="T8" fmla="*/ 532 w 568"/>
                  <a:gd name="T9" fmla="*/ 0 h 72"/>
                  <a:gd name="T10" fmla="*/ 568 w 568"/>
                  <a:gd name="T11" fmla="*/ 36 h 72"/>
                  <a:gd name="T12" fmla="*/ 532 w 568"/>
                  <a:gd name="T13" fmla="*/ 72 h 72"/>
                </a:gdLst>
                <a:ahLst/>
                <a:cxnLst>
                  <a:cxn ang="0">
                    <a:pos x="T0" y="T1"/>
                  </a:cxn>
                  <a:cxn ang="0">
                    <a:pos x="T2" y="T3"/>
                  </a:cxn>
                  <a:cxn ang="0">
                    <a:pos x="T4" y="T5"/>
                  </a:cxn>
                  <a:cxn ang="0">
                    <a:pos x="T6" y="T7"/>
                  </a:cxn>
                  <a:cxn ang="0">
                    <a:pos x="T8" y="T9"/>
                  </a:cxn>
                  <a:cxn ang="0">
                    <a:pos x="T10" y="T11"/>
                  </a:cxn>
                  <a:cxn ang="0">
                    <a:pos x="T12" y="T13"/>
                  </a:cxn>
                </a:cxnLst>
                <a:rect l="0" t="0" r="r" b="b"/>
                <a:pathLst>
                  <a:path w="568" h="72">
                    <a:moveTo>
                      <a:pt x="532" y="72"/>
                    </a:moveTo>
                    <a:cubicBezTo>
                      <a:pt x="36" y="72"/>
                      <a:pt x="36" y="72"/>
                      <a:pt x="36" y="72"/>
                    </a:cubicBezTo>
                    <a:cubicBezTo>
                      <a:pt x="16" y="72"/>
                      <a:pt x="0" y="56"/>
                      <a:pt x="0" y="36"/>
                    </a:cubicBezTo>
                    <a:cubicBezTo>
                      <a:pt x="0" y="16"/>
                      <a:pt x="16" y="0"/>
                      <a:pt x="36" y="0"/>
                    </a:cubicBezTo>
                    <a:cubicBezTo>
                      <a:pt x="532" y="0"/>
                      <a:pt x="532" y="0"/>
                      <a:pt x="532" y="0"/>
                    </a:cubicBezTo>
                    <a:cubicBezTo>
                      <a:pt x="552" y="0"/>
                      <a:pt x="568" y="16"/>
                      <a:pt x="568" y="36"/>
                    </a:cubicBezTo>
                    <a:cubicBezTo>
                      <a:pt x="568" y="56"/>
                      <a:pt x="552" y="72"/>
                      <a:pt x="532" y="72"/>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Rectangle 10"/>
              <p:cNvSpPr>
                <a:spLocks noChangeArrowheads="1"/>
              </p:cNvSpPr>
              <p:nvPr/>
            </p:nvSpPr>
            <p:spPr bwMode="auto">
              <a:xfrm>
                <a:off x="1309" y="324"/>
                <a:ext cx="175" cy="11"/>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Rectangle 11"/>
              <p:cNvSpPr>
                <a:spLocks noChangeArrowheads="1"/>
              </p:cNvSpPr>
              <p:nvPr/>
            </p:nvSpPr>
            <p:spPr bwMode="auto">
              <a:xfrm>
                <a:off x="579" y="845"/>
                <a:ext cx="12" cy="78"/>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Rectangle 12"/>
              <p:cNvSpPr>
                <a:spLocks noChangeArrowheads="1"/>
              </p:cNvSpPr>
              <p:nvPr/>
            </p:nvSpPr>
            <p:spPr bwMode="auto">
              <a:xfrm>
                <a:off x="579" y="634"/>
                <a:ext cx="12" cy="10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Rectangle 13"/>
              <p:cNvSpPr>
                <a:spLocks noChangeArrowheads="1"/>
              </p:cNvSpPr>
              <p:nvPr/>
            </p:nvSpPr>
            <p:spPr bwMode="auto">
              <a:xfrm>
                <a:off x="579" y="1023"/>
                <a:ext cx="12" cy="7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45" name="Group 44"/>
          <p:cNvGrpSpPr/>
          <p:nvPr/>
        </p:nvGrpSpPr>
        <p:grpSpPr>
          <a:xfrm>
            <a:off x="4938480" y="2552126"/>
            <a:ext cx="1290515" cy="2682335"/>
            <a:chOff x="703262" y="514350"/>
            <a:chExt cx="1717675" cy="3563938"/>
          </a:xfrm>
        </p:grpSpPr>
        <p:sp>
          <p:nvSpPr>
            <p:cNvPr id="46" name="Rectangle 45"/>
            <p:cNvSpPr/>
            <p:nvPr/>
          </p:nvSpPr>
          <p:spPr>
            <a:xfrm>
              <a:off x="806205" y="1008126"/>
              <a:ext cx="1524001" cy="2590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7" name="Group 5"/>
            <p:cNvGrpSpPr>
              <a:grpSpLocks noChangeAspect="1"/>
            </p:cNvGrpSpPr>
            <p:nvPr/>
          </p:nvGrpSpPr>
          <p:grpSpPr bwMode="auto">
            <a:xfrm>
              <a:off x="703262" y="514350"/>
              <a:ext cx="1717675" cy="3563938"/>
              <a:chOff x="443" y="324"/>
              <a:chExt cx="1082" cy="2245"/>
            </a:xfrm>
            <a:effectLst>
              <a:reflection blurRad="6350" stA="14000" endPos="11000" dist="50800" dir="5400000" sy="-100000" algn="bl" rotWithShape="0"/>
            </a:effectLst>
          </p:grpSpPr>
          <p:sp>
            <p:nvSpPr>
              <p:cNvPr id="48" name="Freeform 6"/>
              <p:cNvSpPr>
                <a:spLocks noEditPoints="1"/>
              </p:cNvSpPr>
              <p:nvPr/>
            </p:nvSpPr>
            <p:spPr bwMode="auto">
              <a:xfrm>
                <a:off x="455" y="335"/>
                <a:ext cx="1070" cy="2234"/>
              </a:xfrm>
              <a:custGeom>
                <a:avLst/>
                <a:gdLst>
                  <a:gd name="T0" fmla="*/ 2532 w 2992"/>
                  <a:gd name="T1" fmla="*/ 0 h 6248"/>
                  <a:gd name="T2" fmla="*/ 460 w 2992"/>
                  <a:gd name="T3" fmla="*/ 0 h 6248"/>
                  <a:gd name="T4" fmla="*/ 0 w 2992"/>
                  <a:gd name="T5" fmla="*/ 460 h 6248"/>
                  <a:gd name="T6" fmla="*/ 0 w 2992"/>
                  <a:gd name="T7" fmla="*/ 5788 h 6248"/>
                  <a:gd name="T8" fmla="*/ 460 w 2992"/>
                  <a:gd name="T9" fmla="*/ 6248 h 6248"/>
                  <a:gd name="T10" fmla="*/ 2532 w 2992"/>
                  <a:gd name="T11" fmla="*/ 6248 h 6248"/>
                  <a:gd name="T12" fmla="*/ 2992 w 2992"/>
                  <a:gd name="T13" fmla="*/ 5788 h 6248"/>
                  <a:gd name="T14" fmla="*/ 2992 w 2992"/>
                  <a:gd name="T15" fmla="*/ 460 h 6248"/>
                  <a:gd name="T16" fmla="*/ 2532 w 2992"/>
                  <a:gd name="T17" fmla="*/ 0 h 6248"/>
                  <a:gd name="T18" fmla="*/ 2776 w 2992"/>
                  <a:gd name="T19" fmla="*/ 5396 h 6248"/>
                  <a:gd name="T20" fmla="*/ 216 w 2992"/>
                  <a:gd name="T21" fmla="*/ 5396 h 6248"/>
                  <a:gd name="T22" fmla="*/ 216 w 2992"/>
                  <a:gd name="T23" fmla="*/ 852 h 6248"/>
                  <a:gd name="T24" fmla="*/ 2776 w 2992"/>
                  <a:gd name="T25" fmla="*/ 852 h 6248"/>
                  <a:gd name="T26" fmla="*/ 2776 w 2992"/>
                  <a:gd name="T27" fmla="*/ 5396 h 6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92" h="6248">
                    <a:moveTo>
                      <a:pt x="2532" y="0"/>
                    </a:moveTo>
                    <a:cubicBezTo>
                      <a:pt x="460" y="0"/>
                      <a:pt x="460" y="0"/>
                      <a:pt x="460" y="0"/>
                    </a:cubicBezTo>
                    <a:cubicBezTo>
                      <a:pt x="207" y="0"/>
                      <a:pt x="0" y="207"/>
                      <a:pt x="0" y="460"/>
                    </a:cubicBezTo>
                    <a:cubicBezTo>
                      <a:pt x="0" y="5788"/>
                      <a:pt x="0" y="5788"/>
                      <a:pt x="0" y="5788"/>
                    </a:cubicBezTo>
                    <a:cubicBezTo>
                      <a:pt x="0" y="6041"/>
                      <a:pt x="207" y="6248"/>
                      <a:pt x="460" y="6248"/>
                    </a:cubicBezTo>
                    <a:cubicBezTo>
                      <a:pt x="2532" y="6248"/>
                      <a:pt x="2532" y="6248"/>
                      <a:pt x="2532" y="6248"/>
                    </a:cubicBezTo>
                    <a:cubicBezTo>
                      <a:pt x="2785" y="6248"/>
                      <a:pt x="2992" y="6041"/>
                      <a:pt x="2992" y="5788"/>
                    </a:cubicBezTo>
                    <a:cubicBezTo>
                      <a:pt x="2992" y="460"/>
                      <a:pt x="2992" y="460"/>
                      <a:pt x="2992" y="460"/>
                    </a:cubicBezTo>
                    <a:cubicBezTo>
                      <a:pt x="2992" y="207"/>
                      <a:pt x="2785" y="0"/>
                      <a:pt x="2532" y="0"/>
                    </a:cubicBezTo>
                    <a:close/>
                    <a:moveTo>
                      <a:pt x="2776" y="5396"/>
                    </a:moveTo>
                    <a:cubicBezTo>
                      <a:pt x="216" y="5396"/>
                      <a:pt x="216" y="5396"/>
                      <a:pt x="216" y="5396"/>
                    </a:cubicBezTo>
                    <a:cubicBezTo>
                      <a:pt x="216" y="852"/>
                      <a:pt x="216" y="852"/>
                      <a:pt x="216" y="852"/>
                    </a:cubicBezTo>
                    <a:cubicBezTo>
                      <a:pt x="2776" y="852"/>
                      <a:pt x="2776" y="852"/>
                      <a:pt x="2776" y="852"/>
                    </a:cubicBezTo>
                    <a:lnTo>
                      <a:pt x="2776" y="5396"/>
                    </a:ln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Freeform 7"/>
              <p:cNvSpPr>
                <a:spLocks noEditPoints="1"/>
              </p:cNvSpPr>
              <p:nvPr/>
            </p:nvSpPr>
            <p:spPr bwMode="auto">
              <a:xfrm>
                <a:off x="966" y="2308"/>
                <a:ext cx="193" cy="193"/>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36 h 540"/>
                  <a:gd name="T12" fmla="*/ 36 w 540"/>
                  <a:gd name="T13" fmla="*/ 270 h 540"/>
                  <a:gd name="T14" fmla="*/ 270 w 540"/>
                  <a:gd name="T15" fmla="*/ 504 h 540"/>
                  <a:gd name="T16" fmla="*/ 504 w 540"/>
                  <a:gd name="T17" fmla="*/ 270 h 540"/>
                  <a:gd name="T18" fmla="*/ 270 w 540"/>
                  <a:gd name="T19" fmla="*/ 36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36"/>
                    </a:moveTo>
                    <a:cubicBezTo>
                      <a:pt x="141" y="36"/>
                      <a:pt x="36" y="141"/>
                      <a:pt x="36" y="270"/>
                    </a:cubicBezTo>
                    <a:cubicBezTo>
                      <a:pt x="36" y="399"/>
                      <a:pt x="141" y="504"/>
                      <a:pt x="270" y="504"/>
                    </a:cubicBezTo>
                    <a:cubicBezTo>
                      <a:pt x="399" y="504"/>
                      <a:pt x="504" y="399"/>
                      <a:pt x="504" y="270"/>
                    </a:cubicBezTo>
                    <a:cubicBezTo>
                      <a:pt x="504" y="141"/>
                      <a:pt x="399" y="36"/>
                      <a:pt x="270" y="36"/>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Oval 8"/>
              <p:cNvSpPr>
                <a:spLocks noChangeArrowheads="1"/>
              </p:cNvSpPr>
              <p:nvPr/>
            </p:nvSpPr>
            <p:spPr bwMode="auto">
              <a:xfrm>
                <a:off x="1043" y="418"/>
                <a:ext cx="40" cy="40"/>
              </a:xfrm>
              <a:prstGeom prst="ellipse">
                <a:avLst/>
              </a:pr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9"/>
              <p:cNvSpPr>
                <a:spLocks/>
              </p:cNvSpPr>
              <p:nvPr/>
            </p:nvSpPr>
            <p:spPr bwMode="auto">
              <a:xfrm>
                <a:off x="961" y="511"/>
                <a:ext cx="203" cy="26"/>
              </a:xfrm>
              <a:custGeom>
                <a:avLst/>
                <a:gdLst>
                  <a:gd name="T0" fmla="*/ 532 w 568"/>
                  <a:gd name="T1" fmla="*/ 72 h 72"/>
                  <a:gd name="T2" fmla="*/ 36 w 568"/>
                  <a:gd name="T3" fmla="*/ 72 h 72"/>
                  <a:gd name="T4" fmla="*/ 0 w 568"/>
                  <a:gd name="T5" fmla="*/ 36 h 72"/>
                  <a:gd name="T6" fmla="*/ 36 w 568"/>
                  <a:gd name="T7" fmla="*/ 0 h 72"/>
                  <a:gd name="T8" fmla="*/ 532 w 568"/>
                  <a:gd name="T9" fmla="*/ 0 h 72"/>
                  <a:gd name="T10" fmla="*/ 568 w 568"/>
                  <a:gd name="T11" fmla="*/ 36 h 72"/>
                  <a:gd name="T12" fmla="*/ 532 w 568"/>
                  <a:gd name="T13" fmla="*/ 72 h 72"/>
                </a:gdLst>
                <a:ahLst/>
                <a:cxnLst>
                  <a:cxn ang="0">
                    <a:pos x="T0" y="T1"/>
                  </a:cxn>
                  <a:cxn ang="0">
                    <a:pos x="T2" y="T3"/>
                  </a:cxn>
                  <a:cxn ang="0">
                    <a:pos x="T4" y="T5"/>
                  </a:cxn>
                  <a:cxn ang="0">
                    <a:pos x="T6" y="T7"/>
                  </a:cxn>
                  <a:cxn ang="0">
                    <a:pos x="T8" y="T9"/>
                  </a:cxn>
                  <a:cxn ang="0">
                    <a:pos x="T10" y="T11"/>
                  </a:cxn>
                  <a:cxn ang="0">
                    <a:pos x="T12" y="T13"/>
                  </a:cxn>
                </a:cxnLst>
                <a:rect l="0" t="0" r="r" b="b"/>
                <a:pathLst>
                  <a:path w="568" h="72">
                    <a:moveTo>
                      <a:pt x="532" y="72"/>
                    </a:moveTo>
                    <a:cubicBezTo>
                      <a:pt x="36" y="72"/>
                      <a:pt x="36" y="72"/>
                      <a:pt x="36" y="72"/>
                    </a:cubicBezTo>
                    <a:cubicBezTo>
                      <a:pt x="16" y="72"/>
                      <a:pt x="0" y="56"/>
                      <a:pt x="0" y="36"/>
                    </a:cubicBezTo>
                    <a:cubicBezTo>
                      <a:pt x="0" y="16"/>
                      <a:pt x="16" y="0"/>
                      <a:pt x="36" y="0"/>
                    </a:cubicBezTo>
                    <a:cubicBezTo>
                      <a:pt x="532" y="0"/>
                      <a:pt x="532" y="0"/>
                      <a:pt x="532" y="0"/>
                    </a:cubicBezTo>
                    <a:cubicBezTo>
                      <a:pt x="552" y="0"/>
                      <a:pt x="568" y="16"/>
                      <a:pt x="568" y="36"/>
                    </a:cubicBezTo>
                    <a:cubicBezTo>
                      <a:pt x="568" y="56"/>
                      <a:pt x="552" y="72"/>
                      <a:pt x="532" y="72"/>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Rectangle 10"/>
              <p:cNvSpPr>
                <a:spLocks noChangeArrowheads="1"/>
              </p:cNvSpPr>
              <p:nvPr/>
            </p:nvSpPr>
            <p:spPr bwMode="auto">
              <a:xfrm>
                <a:off x="1173" y="324"/>
                <a:ext cx="175" cy="11"/>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Rectangle 11"/>
              <p:cNvSpPr>
                <a:spLocks noChangeArrowheads="1"/>
              </p:cNvSpPr>
              <p:nvPr/>
            </p:nvSpPr>
            <p:spPr bwMode="auto">
              <a:xfrm>
                <a:off x="443" y="845"/>
                <a:ext cx="12" cy="78"/>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Rectangle 12"/>
              <p:cNvSpPr>
                <a:spLocks noChangeArrowheads="1"/>
              </p:cNvSpPr>
              <p:nvPr/>
            </p:nvSpPr>
            <p:spPr bwMode="auto">
              <a:xfrm>
                <a:off x="443" y="634"/>
                <a:ext cx="12" cy="10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Rectangle 13"/>
              <p:cNvSpPr>
                <a:spLocks noChangeArrowheads="1"/>
              </p:cNvSpPr>
              <p:nvPr/>
            </p:nvSpPr>
            <p:spPr bwMode="auto">
              <a:xfrm>
                <a:off x="443" y="1023"/>
                <a:ext cx="12" cy="7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14" name="Straight Connector 13"/>
          <p:cNvCxnSpPr/>
          <p:nvPr/>
        </p:nvCxnSpPr>
        <p:spPr>
          <a:xfrm>
            <a:off x="4568134" y="2723980"/>
            <a:ext cx="0" cy="234950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Oval 16"/>
          <p:cNvSpPr/>
          <p:nvPr/>
        </p:nvSpPr>
        <p:spPr>
          <a:xfrm>
            <a:off x="4309001" y="3589998"/>
            <a:ext cx="518266" cy="5191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smtClean="0"/>
              <a:t>Vs.</a:t>
            </a:r>
            <a:endParaRPr lang="en-US" sz="1100" b="1" dirty="0"/>
          </a:p>
        </p:txBody>
      </p:sp>
      <p:sp>
        <p:nvSpPr>
          <p:cNvPr id="76" name="Title 1"/>
          <p:cNvSpPr txBox="1">
            <a:spLocks/>
          </p:cNvSpPr>
          <p:nvPr/>
        </p:nvSpPr>
        <p:spPr>
          <a:xfrm>
            <a:off x="457200" y="736461"/>
            <a:ext cx="8229600" cy="393104"/>
          </a:xfrm>
          <a:prstGeom prst="rect">
            <a:avLst/>
          </a:prstGeom>
        </p:spPr>
        <p:txBody>
          <a:bodyPr vert="horz"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dirty="0" smtClean="0">
                <a:solidFill>
                  <a:schemeClr val="bg1"/>
                </a:solidFill>
              </a:rPr>
              <a:t>App Comparison </a:t>
            </a:r>
            <a:endParaRPr lang="en-US" dirty="0">
              <a:solidFill>
                <a:schemeClr val="bg1"/>
              </a:solidFill>
            </a:endParaRPr>
          </a:p>
        </p:txBody>
      </p:sp>
      <p:sp>
        <p:nvSpPr>
          <p:cNvPr id="81" name="Content Placeholder 2"/>
          <p:cNvSpPr txBox="1">
            <a:spLocks/>
          </p:cNvSpPr>
          <p:nvPr/>
        </p:nvSpPr>
        <p:spPr>
          <a:xfrm>
            <a:off x="457200" y="1336672"/>
            <a:ext cx="8229600" cy="173427"/>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900" dirty="0" smtClean="0">
                <a:solidFill>
                  <a:schemeClr val="bg1"/>
                </a:solidFill>
              </a:rPr>
              <a:t>Featured Project</a:t>
            </a:r>
            <a:endParaRPr lang="en-US" sz="900" dirty="0">
              <a:solidFill>
                <a:schemeClr val="bg1"/>
              </a:solidFill>
            </a:endParaRPr>
          </a:p>
        </p:txBody>
      </p:sp>
      <p:sp>
        <p:nvSpPr>
          <p:cNvPr id="86" name="Rectangle 85"/>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p:cNvGrpSpPr/>
          <p:nvPr/>
        </p:nvGrpSpPr>
        <p:grpSpPr>
          <a:xfrm>
            <a:off x="6812459" y="3879059"/>
            <a:ext cx="1950541" cy="665059"/>
            <a:chOff x="6761181" y="2623544"/>
            <a:chExt cx="1773219" cy="498794"/>
          </a:xfrm>
        </p:grpSpPr>
        <p:sp>
          <p:nvSpPr>
            <p:cNvPr id="97" name="Content Placeholder 2"/>
            <p:cNvSpPr txBox="1">
              <a:spLocks/>
            </p:cNvSpPr>
            <p:nvPr/>
          </p:nvSpPr>
          <p:spPr>
            <a:xfrm>
              <a:off x="6761181" y="2623544"/>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bg1"/>
                  </a:solidFill>
                </a:rPr>
                <a:t>Content Download</a:t>
              </a:r>
              <a:endParaRPr lang="en-US" sz="1000" b="1" dirty="0" smtClean="0">
                <a:solidFill>
                  <a:schemeClr val="bg1"/>
                </a:solidFill>
              </a:endParaRPr>
            </a:p>
          </p:txBody>
        </p:sp>
        <p:sp>
          <p:nvSpPr>
            <p:cNvPr id="98" name="Content Placeholder 2"/>
            <p:cNvSpPr txBox="1">
              <a:spLocks/>
            </p:cNvSpPr>
            <p:nvPr/>
          </p:nvSpPr>
          <p:spPr>
            <a:xfrm>
              <a:off x="6772134" y="2810064"/>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grpSp>
      <p:sp>
        <p:nvSpPr>
          <p:cNvPr id="99" name="Freeform 198"/>
          <p:cNvSpPr>
            <a:spLocks noEditPoints="1"/>
          </p:cNvSpPr>
          <p:nvPr/>
        </p:nvSpPr>
        <p:spPr bwMode="auto">
          <a:xfrm>
            <a:off x="6499742" y="3954268"/>
            <a:ext cx="272392" cy="252647"/>
          </a:xfrm>
          <a:custGeom>
            <a:avLst/>
            <a:gdLst>
              <a:gd name="T0" fmla="*/ 389 w 404"/>
              <a:gd name="T1" fmla="*/ 231 h 340"/>
              <a:gd name="T2" fmla="*/ 325 w 404"/>
              <a:gd name="T3" fmla="*/ 188 h 340"/>
              <a:gd name="T4" fmla="*/ 286 w 404"/>
              <a:gd name="T5" fmla="*/ 188 h 340"/>
              <a:gd name="T6" fmla="*/ 354 w 404"/>
              <a:gd name="T7" fmla="*/ 240 h 340"/>
              <a:gd name="T8" fmla="*/ 283 w 404"/>
              <a:gd name="T9" fmla="*/ 240 h 340"/>
              <a:gd name="T10" fmla="*/ 278 w 404"/>
              <a:gd name="T11" fmla="*/ 243 h 340"/>
              <a:gd name="T12" fmla="*/ 262 w 404"/>
              <a:gd name="T13" fmla="*/ 287 h 340"/>
              <a:gd name="T14" fmla="*/ 142 w 404"/>
              <a:gd name="T15" fmla="*/ 287 h 340"/>
              <a:gd name="T16" fmla="*/ 126 w 404"/>
              <a:gd name="T17" fmla="*/ 243 h 340"/>
              <a:gd name="T18" fmla="*/ 121 w 404"/>
              <a:gd name="T19" fmla="*/ 240 h 340"/>
              <a:gd name="T20" fmla="*/ 50 w 404"/>
              <a:gd name="T21" fmla="*/ 240 h 340"/>
              <a:gd name="T22" fmla="*/ 118 w 404"/>
              <a:gd name="T23" fmla="*/ 188 h 340"/>
              <a:gd name="T24" fmla="*/ 79 w 404"/>
              <a:gd name="T25" fmla="*/ 188 h 340"/>
              <a:gd name="T26" fmla="*/ 15 w 404"/>
              <a:gd name="T27" fmla="*/ 231 h 340"/>
              <a:gd name="T28" fmla="*/ 2 w 404"/>
              <a:gd name="T29" fmla="*/ 260 h 340"/>
              <a:gd name="T30" fmla="*/ 14 w 404"/>
              <a:gd name="T31" fmla="*/ 321 h 340"/>
              <a:gd name="T32" fmla="*/ 39 w 404"/>
              <a:gd name="T33" fmla="*/ 340 h 340"/>
              <a:gd name="T34" fmla="*/ 365 w 404"/>
              <a:gd name="T35" fmla="*/ 340 h 340"/>
              <a:gd name="T36" fmla="*/ 390 w 404"/>
              <a:gd name="T37" fmla="*/ 321 h 340"/>
              <a:gd name="T38" fmla="*/ 401 w 404"/>
              <a:gd name="T39" fmla="*/ 260 h 340"/>
              <a:gd name="T40" fmla="*/ 389 w 404"/>
              <a:gd name="T41" fmla="*/ 231 h 340"/>
              <a:gd name="T42" fmla="*/ 306 w 404"/>
              <a:gd name="T43" fmla="*/ 102 h 340"/>
              <a:gd name="T44" fmla="*/ 240 w 404"/>
              <a:gd name="T45" fmla="*/ 102 h 340"/>
              <a:gd name="T46" fmla="*/ 240 w 404"/>
              <a:gd name="T47" fmla="*/ 0 h 340"/>
              <a:gd name="T48" fmla="*/ 164 w 404"/>
              <a:gd name="T49" fmla="*/ 0 h 340"/>
              <a:gd name="T50" fmla="*/ 164 w 404"/>
              <a:gd name="T51" fmla="*/ 102 h 340"/>
              <a:gd name="T52" fmla="*/ 98 w 404"/>
              <a:gd name="T53" fmla="*/ 102 h 340"/>
              <a:gd name="T54" fmla="*/ 202 w 404"/>
              <a:gd name="T55" fmla="*/ 200 h 340"/>
              <a:gd name="T56" fmla="*/ 306 w 404"/>
              <a:gd name="T57" fmla="*/ 1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4" h="340">
                <a:moveTo>
                  <a:pt x="389" y="231"/>
                </a:moveTo>
                <a:cubicBezTo>
                  <a:pt x="325" y="188"/>
                  <a:pt x="325" y="188"/>
                  <a:pt x="325" y="188"/>
                </a:cubicBezTo>
                <a:cubicBezTo>
                  <a:pt x="286" y="188"/>
                  <a:pt x="286" y="188"/>
                  <a:pt x="286" y="188"/>
                </a:cubicBezTo>
                <a:cubicBezTo>
                  <a:pt x="354" y="240"/>
                  <a:pt x="354" y="240"/>
                  <a:pt x="354" y="240"/>
                </a:cubicBezTo>
                <a:cubicBezTo>
                  <a:pt x="283" y="240"/>
                  <a:pt x="283" y="240"/>
                  <a:pt x="283" y="240"/>
                </a:cubicBezTo>
                <a:cubicBezTo>
                  <a:pt x="281" y="240"/>
                  <a:pt x="279" y="241"/>
                  <a:pt x="278" y="243"/>
                </a:cubicBezTo>
                <a:cubicBezTo>
                  <a:pt x="262" y="287"/>
                  <a:pt x="262" y="287"/>
                  <a:pt x="262" y="287"/>
                </a:cubicBezTo>
                <a:cubicBezTo>
                  <a:pt x="142" y="287"/>
                  <a:pt x="142" y="287"/>
                  <a:pt x="142" y="287"/>
                </a:cubicBezTo>
                <a:cubicBezTo>
                  <a:pt x="126" y="243"/>
                  <a:pt x="126" y="243"/>
                  <a:pt x="126" y="243"/>
                </a:cubicBezTo>
                <a:cubicBezTo>
                  <a:pt x="125" y="241"/>
                  <a:pt x="123" y="240"/>
                  <a:pt x="121" y="240"/>
                </a:cubicBezTo>
                <a:cubicBezTo>
                  <a:pt x="50" y="240"/>
                  <a:pt x="50" y="240"/>
                  <a:pt x="50" y="240"/>
                </a:cubicBezTo>
                <a:cubicBezTo>
                  <a:pt x="118" y="188"/>
                  <a:pt x="118" y="188"/>
                  <a:pt x="118" y="188"/>
                </a:cubicBezTo>
                <a:cubicBezTo>
                  <a:pt x="79" y="188"/>
                  <a:pt x="79" y="188"/>
                  <a:pt x="79" y="188"/>
                </a:cubicBezTo>
                <a:cubicBezTo>
                  <a:pt x="15" y="231"/>
                  <a:pt x="15" y="231"/>
                  <a:pt x="15" y="231"/>
                </a:cubicBezTo>
                <a:cubicBezTo>
                  <a:pt x="5" y="236"/>
                  <a:pt x="0" y="249"/>
                  <a:pt x="2" y="260"/>
                </a:cubicBezTo>
                <a:cubicBezTo>
                  <a:pt x="14" y="321"/>
                  <a:pt x="14" y="321"/>
                  <a:pt x="14" y="321"/>
                </a:cubicBezTo>
                <a:cubicBezTo>
                  <a:pt x="16" y="331"/>
                  <a:pt x="27" y="340"/>
                  <a:pt x="39" y="340"/>
                </a:cubicBezTo>
                <a:cubicBezTo>
                  <a:pt x="365" y="340"/>
                  <a:pt x="365" y="340"/>
                  <a:pt x="365" y="340"/>
                </a:cubicBezTo>
                <a:cubicBezTo>
                  <a:pt x="376" y="340"/>
                  <a:pt x="387" y="331"/>
                  <a:pt x="390" y="321"/>
                </a:cubicBezTo>
                <a:cubicBezTo>
                  <a:pt x="401" y="260"/>
                  <a:pt x="401" y="260"/>
                  <a:pt x="401" y="260"/>
                </a:cubicBezTo>
                <a:cubicBezTo>
                  <a:pt x="404" y="249"/>
                  <a:pt x="398" y="236"/>
                  <a:pt x="389" y="231"/>
                </a:cubicBezTo>
                <a:close/>
                <a:moveTo>
                  <a:pt x="306" y="102"/>
                </a:moveTo>
                <a:cubicBezTo>
                  <a:pt x="240" y="102"/>
                  <a:pt x="240" y="102"/>
                  <a:pt x="240" y="102"/>
                </a:cubicBezTo>
                <a:cubicBezTo>
                  <a:pt x="240" y="0"/>
                  <a:pt x="240" y="0"/>
                  <a:pt x="240" y="0"/>
                </a:cubicBezTo>
                <a:cubicBezTo>
                  <a:pt x="164" y="0"/>
                  <a:pt x="164" y="0"/>
                  <a:pt x="164" y="0"/>
                </a:cubicBezTo>
                <a:cubicBezTo>
                  <a:pt x="164" y="102"/>
                  <a:pt x="164" y="102"/>
                  <a:pt x="164" y="102"/>
                </a:cubicBezTo>
                <a:cubicBezTo>
                  <a:pt x="98" y="102"/>
                  <a:pt x="98" y="102"/>
                  <a:pt x="98" y="102"/>
                </a:cubicBezTo>
                <a:cubicBezTo>
                  <a:pt x="202" y="200"/>
                  <a:pt x="202" y="200"/>
                  <a:pt x="202" y="200"/>
                </a:cubicBezTo>
                <a:lnTo>
                  <a:pt x="306" y="10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1" name="Group 20"/>
          <p:cNvGrpSpPr/>
          <p:nvPr/>
        </p:nvGrpSpPr>
        <p:grpSpPr>
          <a:xfrm>
            <a:off x="6797099" y="4523188"/>
            <a:ext cx="1950541" cy="665059"/>
            <a:chOff x="6745821" y="3106641"/>
            <a:chExt cx="1773219" cy="498794"/>
          </a:xfrm>
        </p:grpSpPr>
        <p:sp>
          <p:nvSpPr>
            <p:cNvPr id="101" name="Content Placeholder 2"/>
            <p:cNvSpPr txBox="1">
              <a:spLocks/>
            </p:cNvSpPr>
            <p:nvPr/>
          </p:nvSpPr>
          <p:spPr>
            <a:xfrm>
              <a:off x="6745821" y="3106641"/>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bg1"/>
                  </a:solidFill>
                </a:rPr>
                <a:t>Playable Media</a:t>
              </a:r>
              <a:endParaRPr lang="en-US" sz="1000" b="1" dirty="0" smtClean="0">
                <a:solidFill>
                  <a:schemeClr val="bg1"/>
                </a:solidFill>
              </a:endParaRPr>
            </a:p>
          </p:txBody>
        </p:sp>
        <p:sp>
          <p:nvSpPr>
            <p:cNvPr id="102" name="Content Placeholder 2"/>
            <p:cNvSpPr txBox="1">
              <a:spLocks/>
            </p:cNvSpPr>
            <p:nvPr/>
          </p:nvSpPr>
          <p:spPr>
            <a:xfrm>
              <a:off x="6756774" y="3293161"/>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grpSp>
      <p:sp>
        <p:nvSpPr>
          <p:cNvPr id="103" name="Freeform 203"/>
          <p:cNvSpPr>
            <a:spLocks/>
          </p:cNvSpPr>
          <p:nvPr/>
        </p:nvSpPr>
        <p:spPr bwMode="auto">
          <a:xfrm>
            <a:off x="6499742" y="4567789"/>
            <a:ext cx="203580" cy="263432"/>
          </a:xfrm>
          <a:custGeom>
            <a:avLst/>
            <a:gdLst>
              <a:gd name="T0" fmla="*/ 88 w 302"/>
              <a:gd name="T1" fmla="*/ 46 h 390"/>
              <a:gd name="T2" fmla="*/ 88 w 302"/>
              <a:gd name="T3" fmla="*/ 284 h 390"/>
              <a:gd name="T4" fmla="*/ 45 w 302"/>
              <a:gd name="T5" fmla="*/ 288 h 390"/>
              <a:gd name="T6" fmla="*/ 9 w 302"/>
              <a:gd name="T7" fmla="*/ 355 h 390"/>
              <a:gd name="T8" fmla="*/ 77 w 302"/>
              <a:gd name="T9" fmla="*/ 378 h 390"/>
              <a:gd name="T10" fmla="*/ 124 w 302"/>
              <a:gd name="T11" fmla="*/ 322 h 390"/>
              <a:gd name="T12" fmla="*/ 124 w 302"/>
              <a:gd name="T13" fmla="*/ 126 h 390"/>
              <a:gd name="T14" fmla="*/ 266 w 302"/>
              <a:gd name="T15" fmla="*/ 93 h 390"/>
              <a:gd name="T16" fmla="*/ 266 w 302"/>
              <a:gd name="T17" fmla="*/ 244 h 390"/>
              <a:gd name="T18" fmla="*/ 223 w 302"/>
              <a:gd name="T19" fmla="*/ 248 h 390"/>
              <a:gd name="T20" fmla="*/ 187 w 302"/>
              <a:gd name="T21" fmla="*/ 315 h 390"/>
              <a:gd name="T22" fmla="*/ 255 w 302"/>
              <a:gd name="T23" fmla="*/ 338 h 390"/>
              <a:gd name="T24" fmla="*/ 302 w 302"/>
              <a:gd name="T25" fmla="*/ 282 h 390"/>
              <a:gd name="T26" fmla="*/ 302 w 302"/>
              <a:gd name="T27" fmla="*/ 0 h 390"/>
              <a:gd name="T28" fmla="*/ 88 w 302"/>
              <a:gd name="T29" fmla="*/ 46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2" h="390">
                <a:moveTo>
                  <a:pt x="88" y="46"/>
                </a:moveTo>
                <a:cubicBezTo>
                  <a:pt x="88" y="284"/>
                  <a:pt x="88" y="284"/>
                  <a:pt x="88" y="284"/>
                </a:cubicBezTo>
                <a:cubicBezTo>
                  <a:pt x="75" y="281"/>
                  <a:pt x="60" y="282"/>
                  <a:pt x="45" y="288"/>
                </a:cubicBezTo>
                <a:cubicBezTo>
                  <a:pt x="11" y="300"/>
                  <a:pt x="0" y="330"/>
                  <a:pt x="9" y="355"/>
                </a:cubicBezTo>
                <a:cubicBezTo>
                  <a:pt x="17" y="380"/>
                  <a:pt x="44" y="390"/>
                  <a:pt x="77" y="378"/>
                </a:cubicBezTo>
                <a:cubicBezTo>
                  <a:pt x="106" y="367"/>
                  <a:pt x="124" y="344"/>
                  <a:pt x="124" y="322"/>
                </a:cubicBezTo>
                <a:cubicBezTo>
                  <a:pt x="124" y="322"/>
                  <a:pt x="124" y="196"/>
                  <a:pt x="124" y="126"/>
                </a:cubicBezTo>
                <a:cubicBezTo>
                  <a:pt x="266" y="93"/>
                  <a:pt x="266" y="93"/>
                  <a:pt x="266" y="93"/>
                </a:cubicBezTo>
                <a:cubicBezTo>
                  <a:pt x="266" y="244"/>
                  <a:pt x="266" y="244"/>
                  <a:pt x="266" y="244"/>
                </a:cubicBezTo>
                <a:cubicBezTo>
                  <a:pt x="253" y="241"/>
                  <a:pt x="238" y="242"/>
                  <a:pt x="223" y="248"/>
                </a:cubicBezTo>
                <a:cubicBezTo>
                  <a:pt x="189" y="260"/>
                  <a:pt x="178" y="290"/>
                  <a:pt x="187" y="315"/>
                </a:cubicBezTo>
                <a:cubicBezTo>
                  <a:pt x="195" y="340"/>
                  <a:pt x="222" y="350"/>
                  <a:pt x="255" y="338"/>
                </a:cubicBezTo>
                <a:cubicBezTo>
                  <a:pt x="284" y="327"/>
                  <a:pt x="302" y="304"/>
                  <a:pt x="302" y="282"/>
                </a:cubicBezTo>
                <a:cubicBezTo>
                  <a:pt x="302" y="0"/>
                  <a:pt x="302" y="0"/>
                  <a:pt x="302" y="0"/>
                </a:cubicBezTo>
                <a:lnTo>
                  <a:pt x="88" y="4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9" name="Freeform 219"/>
          <p:cNvSpPr>
            <a:spLocks noEditPoints="1"/>
          </p:cNvSpPr>
          <p:nvPr/>
        </p:nvSpPr>
        <p:spPr bwMode="auto">
          <a:xfrm>
            <a:off x="6504925" y="2667000"/>
            <a:ext cx="239235" cy="239655"/>
          </a:xfrm>
          <a:custGeom>
            <a:avLst/>
            <a:gdLst>
              <a:gd name="T0" fmla="*/ 60 w 360"/>
              <a:gd name="T1" fmla="*/ 320 h 360"/>
              <a:gd name="T2" fmla="*/ 100 w 360"/>
              <a:gd name="T3" fmla="*/ 360 h 360"/>
              <a:gd name="T4" fmla="*/ 140 w 360"/>
              <a:gd name="T5" fmla="*/ 320 h 360"/>
              <a:gd name="T6" fmla="*/ 100 w 360"/>
              <a:gd name="T7" fmla="*/ 280 h 360"/>
              <a:gd name="T8" fmla="*/ 60 w 360"/>
              <a:gd name="T9" fmla="*/ 320 h 360"/>
              <a:gd name="T10" fmla="*/ 260 w 360"/>
              <a:gd name="T11" fmla="*/ 320 h 360"/>
              <a:gd name="T12" fmla="*/ 300 w 360"/>
              <a:gd name="T13" fmla="*/ 360 h 360"/>
              <a:gd name="T14" fmla="*/ 340 w 360"/>
              <a:gd name="T15" fmla="*/ 320 h 360"/>
              <a:gd name="T16" fmla="*/ 300 w 360"/>
              <a:gd name="T17" fmla="*/ 280 h 360"/>
              <a:gd name="T18" fmla="*/ 260 w 360"/>
              <a:gd name="T19" fmla="*/ 320 h 360"/>
              <a:gd name="T20" fmla="*/ 131 w 360"/>
              <a:gd name="T21" fmla="*/ 225 h 360"/>
              <a:gd name="T22" fmla="*/ 352 w 360"/>
              <a:gd name="T23" fmla="*/ 162 h 360"/>
              <a:gd name="T24" fmla="*/ 360 w 360"/>
              <a:gd name="T25" fmla="*/ 152 h 360"/>
              <a:gd name="T26" fmla="*/ 360 w 360"/>
              <a:gd name="T27" fmla="*/ 42 h 360"/>
              <a:gd name="T28" fmla="*/ 78 w 360"/>
              <a:gd name="T29" fmla="*/ 42 h 360"/>
              <a:gd name="T30" fmla="*/ 78 w 360"/>
              <a:gd name="T31" fmla="*/ 8 h 360"/>
              <a:gd name="T32" fmla="*/ 70 w 360"/>
              <a:gd name="T33" fmla="*/ 0 h 360"/>
              <a:gd name="T34" fmla="*/ 8 w 360"/>
              <a:gd name="T35" fmla="*/ 0 h 360"/>
              <a:gd name="T36" fmla="*/ 0 w 360"/>
              <a:gd name="T37" fmla="*/ 8 h 360"/>
              <a:gd name="T38" fmla="*/ 0 w 360"/>
              <a:gd name="T39" fmla="*/ 40 h 360"/>
              <a:gd name="T40" fmla="*/ 39 w 360"/>
              <a:gd name="T41" fmla="*/ 40 h 360"/>
              <a:gd name="T42" fmla="*/ 78 w 360"/>
              <a:gd name="T43" fmla="*/ 221 h 360"/>
              <a:gd name="T44" fmla="*/ 82 w 360"/>
              <a:gd name="T45" fmla="*/ 240 h 360"/>
              <a:gd name="T46" fmla="*/ 82 w 360"/>
              <a:gd name="T47" fmla="*/ 270 h 360"/>
              <a:gd name="T48" fmla="*/ 90 w 360"/>
              <a:gd name="T49" fmla="*/ 278 h 360"/>
              <a:gd name="T50" fmla="*/ 100 w 360"/>
              <a:gd name="T51" fmla="*/ 278 h 360"/>
              <a:gd name="T52" fmla="*/ 300 w 360"/>
              <a:gd name="T53" fmla="*/ 278 h 360"/>
              <a:gd name="T54" fmla="*/ 352 w 360"/>
              <a:gd name="T55" fmla="*/ 278 h 360"/>
              <a:gd name="T56" fmla="*/ 360 w 360"/>
              <a:gd name="T57" fmla="*/ 270 h 360"/>
              <a:gd name="T58" fmla="*/ 360 w 360"/>
              <a:gd name="T59" fmla="*/ 240 h 360"/>
              <a:gd name="T60" fmla="*/ 135 w 360"/>
              <a:gd name="T61" fmla="*/ 240 h 360"/>
              <a:gd name="T62" fmla="*/ 131 w 360"/>
              <a:gd name="T63" fmla="*/ 22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360">
                <a:moveTo>
                  <a:pt x="60" y="320"/>
                </a:moveTo>
                <a:cubicBezTo>
                  <a:pt x="60" y="342"/>
                  <a:pt x="78" y="360"/>
                  <a:pt x="100" y="360"/>
                </a:cubicBezTo>
                <a:cubicBezTo>
                  <a:pt x="122" y="360"/>
                  <a:pt x="140" y="342"/>
                  <a:pt x="140" y="320"/>
                </a:cubicBezTo>
                <a:cubicBezTo>
                  <a:pt x="140" y="298"/>
                  <a:pt x="122" y="280"/>
                  <a:pt x="100" y="280"/>
                </a:cubicBezTo>
                <a:cubicBezTo>
                  <a:pt x="78" y="280"/>
                  <a:pt x="60" y="298"/>
                  <a:pt x="60" y="320"/>
                </a:cubicBezTo>
                <a:close/>
                <a:moveTo>
                  <a:pt x="260" y="320"/>
                </a:moveTo>
                <a:cubicBezTo>
                  <a:pt x="260" y="342"/>
                  <a:pt x="278" y="360"/>
                  <a:pt x="300" y="360"/>
                </a:cubicBezTo>
                <a:cubicBezTo>
                  <a:pt x="322" y="360"/>
                  <a:pt x="340" y="342"/>
                  <a:pt x="340" y="320"/>
                </a:cubicBezTo>
                <a:cubicBezTo>
                  <a:pt x="340" y="298"/>
                  <a:pt x="322" y="280"/>
                  <a:pt x="300" y="280"/>
                </a:cubicBezTo>
                <a:cubicBezTo>
                  <a:pt x="278" y="280"/>
                  <a:pt x="260" y="298"/>
                  <a:pt x="260" y="320"/>
                </a:cubicBezTo>
                <a:close/>
                <a:moveTo>
                  <a:pt x="131" y="225"/>
                </a:moveTo>
                <a:cubicBezTo>
                  <a:pt x="352" y="162"/>
                  <a:pt x="352" y="162"/>
                  <a:pt x="352" y="162"/>
                </a:cubicBezTo>
                <a:cubicBezTo>
                  <a:pt x="356" y="161"/>
                  <a:pt x="360" y="156"/>
                  <a:pt x="360" y="152"/>
                </a:cubicBezTo>
                <a:cubicBezTo>
                  <a:pt x="360" y="42"/>
                  <a:pt x="360" y="42"/>
                  <a:pt x="360" y="42"/>
                </a:cubicBezTo>
                <a:cubicBezTo>
                  <a:pt x="78" y="42"/>
                  <a:pt x="78" y="42"/>
                  <a:pt x="78" y="42"/>
                </a:cubicBezTo>
                <a:cubicBezTo>
                  <a:pt x="78" y="8"/>
                  <a:pt x="78" y="8"/>
                  <a:pt x="78" y="8"/>
                </a:cubicBezTo>
                <a:cubicBezTo>
                  <a:pt x="78" y="3"/>
                  <a:pt x="74" y="0"/>
                  <a:pt x="70" y="0"/>
                </a:cubicBezTo>
                <a:cubicBezTo>
                  <a:pt x="8" y="0"/>
                  <a:pt x="8" y="0"/>
                  <a:pt x="8" y="0"/>
                </a:cubicBezTo>
                <a:cubicBezTo>
                  <a:pt x="3" y="0"/>
                  <a:pt x="0" y="3"/>
                  <a:pt x="0" y="8"/>
                </a:cubicBezTo>
                <a:cubicBezTo>
                  <a:pt x="0" y="40"/>
                  <a:pt x="0" y="40"/>
                  <a:pt x="0" y="40"/>
                </a:cubicBezTo>
                <a:cubicBezTo>
                  <a:pt x="39" y="40"/>
                  <a:pt x="39" y="40"/>
                  <a:pt x="39" y="40"/>
                </a:cubicBezTo>
                <a:cubicBezTo>
                  <a:pt x="78" y="221"/>
                  <a:pt x="78" y="221"/>
                  <a:pt x="78" y="221"/>
                </a:cubicBezTo>
                <a:cubicBezTo>
                  <a:pt x="82" y="240"/>
                  <a:pt x="82" y="240"/>
                  <a:pt x="82" y="240"/>
                </a:cubicBezTo>
                <a:cubicBezTo>
                  <a:pt x="82" y="270"/>
                  <a:pt x="82" y="270"/>
                  <a:pt x="82" y="270"/>
                </a:cubicBezTo>
                <a:cubicBezTo>
                  <a:pt x="82" y="274"/>
                  <a:pt x="85" y="278"/>
                  <a:pt x="90" y="278"/>
                </a:cubicBezTo>
                <a:cubicBezTo>
                  <a:pt x="100" y="278"/>
                  <a:pt x="100" y="278"/>
                  <a:pt x="100" y="278"/>
                </a:cubicBezTo>
                <a:cubicBezTo>
                  <a:pt x="300" y="278"/>
                  <a:pt x="300" y="278"/>
                  <a:pt x="300" y="278"/>
                </a:cubicBezTo>
                <a:cubicBezTo>
                  <a:pt x="352" y="278"/>
                  <a:pt x="352" y="278"/>
                  <a:pt x="352" y="278"/>
                </a:cubicBezTo>
                <a:cubicBezTo>
                  <a:pt x="356" y="278"/>
                  <a:pt x="360" y="274"/>
                  <a:pt x="360" y="270"/>
                </a:cubicBezTo>
                <a:cubicBezTo>
                  <a:pt x="360" y="240"/>
                  <a:pt x="360" y="240"/>
                  <a:pt x="360" y="240"/>
                </a:cubicBezTo>
                <a:cubicBezTo>
                  <a:pt x="135" y="240"/>
                  <a:pt x="135" y="240"/>
                  <a:pt x="135" y="240"/>
                </a:cubicBezTo>
                <a:cubicBezTo>
                  <a:pt x="112" y="240"/>
                  <a:pt x="111" y="231"/>
                  <a:pt x="131" y="22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9" name="Group 28"/>
          <p:cNvGrpSpPr/>
          <p:nvPr/>
        </p:nvGrpSpPr>
        <p:grpSpPr>
          <a:xfrm>
            <a:off x="6812459" y="2590800"/>
            <a:ext cx="1950541" cy="665059"/>
            <a:chOff x="6761181" y="1657350"/>
            <a:chExt cx="1773219" cy="498794"/>
          </a:xfrm>
        </p:grpSpPr>
        <p:sp>
          <p:nvSpPr>
            <p:cNvPr id="110" name="Content Placeholder 2"/>
            <p:cNvSpPr txBox="1">
              <a:spLocks/>
            </p:cNvSpPr>
            <p:nvPr/>
          </p:nvSpPr>
          <p:spPr>
            <a:xfrm>
              <a:off x="6761181" y="165735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bg1"/>
                  </a:solidFill>
                </a:rPr>
                <a:t>Shopping Cart</a:t>
              </a:r>
              <a:endParaRPr lang="en-US" sz="1000" b="1" dirty="0" smtClean="0">
                <a:solidFill>
                  <a:schemeClr val="bg1"/>
                </a:solidFill>
              </a:endParaRPr>
            </a:p>
          </p:txBody>
        </p:sp>
        <p:sp>
          <p:nvSpPr>
            <p:cNvPr id="111" name="Content Placeholder 2"/>
            <p:cNvSpPr txBox="1">
              <a:spLocks/>
            </p:cNvSpPr>
            <p:nvPr/>
          </p:nvSpPr>
          <p:spPr>
            <a:xfrm>
              <a:off x="6772134" y="1843870"/>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grpSp>
      <p:grpSp>
        <p:nvGrpSpPr>
          <p:cNvPr id="26" name="Group 25"/>
          <p:cNvGrpSpPr/>
          <p:nvPr/>
        </p:nvGrpSpPr>
        <p:grpSpPr>
          <a:xfrm>
            <a:off x="6797099" y="3234929"/>
            <a:ext cx="1950541" cy="665059"/>
            <a:chOff x="6745821" y="2140447"/>
            <a:chExt cx="1773219" cy="498794"/>
          </a:xfrm>
        </p:grpSpPr>
        <p:sp>
          <p:nvSpPr>
            <p:cNvPr id="113" name="Content Placeholder 2"/>
            <p:cNvSpPr txBox="1">
              <a:spLocks/>
            </p:cNvSpPr>
            <p:nvPr/>
          </p:nvSpPr>
          <p:spPr>
            <a:xfrm>
              <a:off x="6745821" y="2140447"/>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bg1"/>
                  </a:solidFill>
                </a:rPr>
                <a:t>Social Share Options</a:t>
              </a:r>
              <a:endParaRPr lang="en-US" sz="1000" b="1" dirty="0" smtClean="0">
                <a:solidFill>
                  <a:schemeClr val="bg1"/>
                </a:solidFill>
              </a:endParaRPr>
            </a:p>
          </p:txBody>
        </p:sp>
        <p:sp>
          <p:nvSpPr>
            <p:cNvPr id="114" name="Content Placeholder 2"/>
            <p:cNvSpPr txBox="1">
              <a:spLocks/>
            </p:cNvSpPr>
            <p:nvPr/>
          </p:nvSpPr>
          <p:spPr>
            <a:xfrm>
              <a:off x="6756774" y="2326967"/>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grpSp>
      <p:sp>
        <p:nvSpPr>
          <p:cNvPr id="115" name="Freeform 214"/>
          <p:cNvSpPr>
            <a:spLocks noEditPoints="1"/>
          </p:cNvSpPr>
          <p:nvPr/>
        </p:nvSpPr>
        <p:spPr bwMode="auto">
          <a:xfrm>
            <a:off x="6491428" y="3274734"/>
            <a:ext cx="252583" cy="253025"/>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 name="Group 6"/>
          <p:cNvGrpSpPr/>
          <p:nvPr/>
        </p:nvGrpSpPr>
        <p:grpSpPr>
          <a:xfrm>
            <a:off x="396360" y="3879059"/>
            <a:ext cx="1950541" cy="665059"/>
            <a:chOff x="642439" y="2623544"/>
            <a:chExt cx="1773219" cy="498794"/>
          </a:xfrm>
        </p:grpSpPr>
        <p:sp>
          <p:nvSpPr>
            <p:cNvPr id="121" name="Content Placeholder 2"/>
            <p:cNvSpPr txBox="1">
              <a:spLocks/>
            </p:cNvSpPr>
            <p:nvPr/>
          </p:nvSpPr>
          <p:spPr>
            <a:xfrm>
              <a:off x="642439" y="2623544"/>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1600" b="1" dirty="0" smtClean="0">
                  <a:solidFill>
                    <a:schemeClr val="bg1"/>
                  </a:solidFill>
                </a:rPr>
                <a:t>Content Download</a:t>
              </a:r>
              <a:endParaRPr lang="en-US" sz="1000" b="1" dirty="0" smtClean="0">
                <a:solidFill>
                  <a:schemeClr val="bg1"/>
                </a:solidFill>
              </a:endParaRPr>
            </a:p>
          </p:txBody>
        </p:sp>
        <p:sp>
          <p:nvSpPr>
            <p:cNvPr id="122" name="Content Placeholder 2"/>
            <p:cNvSpPr txBox="1">
              <a:spLocks/>
            </p:cNvSpPr>
            <p:nvPr/>
          </p:nvSpPr>
          <p:spPr>
            <a:xfrm>
              <a:off x="653392" y="2810064"/>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900" dirty="0"/>
                <a:t>Lorem ipsum dolor sit amet, consectetur adipiscing elit. </a:t>
              </a:r>
            </a:p>
          </p:txBody>
        </p:sp>
      </p:grpSp>
      <p:sp>
        <p:nvSpPr>
          <p:cNvPr id="123" name="Freeform 198"/>
          <p:cNvSpPr>
            <a:spLocks noEditPoints="1"/>
          </p:cNvSpPr>
          <p:nvPr/>
        </p:nvSpPr>
        <p:spPr bwMode="auto">
          <a:xfrm>
            <a:off x="2394608" y="3954268"/>
            <a:ext cx="272392" cy="252647"/>
          </a:xfrm>
          <a:custGeom>
            <a:avLst/>
            <a:gdLst>
              <a:gd name="T0" fmla="*/ 389 w 404"/>
              <a:gd name="T1" fmla="*/ 231 h 340"/>
              <a:gd name="T2" fmla="*/ 325 w 404"/>
              <a:gd name="T3" fmla="*/ 188 h 340"/>
              <a:gd name="T4" fmla="*/ 286 w 404"/>
              <a:gd name="T5" fmla="*/ 188 h 340"/>
              <a:gd name="T6" fmla="*/ 354 w 404"/>
              <a:gd name="T7" fmla="*/ 240 h 340"/>
              <a:gd name="T8" fmla="*/ 283 w 404"/>
              <a:gd name="T9" fmla="*/ 240 h 340"/>
              <a:gd name="T10" fmla="*/ 278 w 404"/>
              <a:gd name="T11" fmla="*/ 243 h 340"/>
              <a:gd name="T12" fmla="*/ 262 w 404"/>
              <a:gd name="T13" fmla="*/ 287 h 340"/>
              <a:gd name="T14" fmla="*/ 142 w 404"/>
              <a:gd name="T15" fmla="*/ 287 h 340"/>
              <a:gd name="T16" fmla="*/ 126 w 404"/>
              <a:gd name="T17" fmla="*/ 243 h 340"/>
              <a:gd name="T18" fmla="*/ 121 w 404"/>
              <a:gd name="T19" fmla="*/ 240 h 340"/>
              <a:gd name="T20" fmla="*/ 50 w 404"/>
              <a:gd name="T21" fmla="*/ 240 h 340"/>
              <a:gd name="T22" fmla="*/ 118 w 404"/>
              <a:gd name="T23" fmla="*/ 188 h 340"/>
              <a:gd name="T24" fmla="*/ 79 w 404"/>
              <a:gd name="T25" fmla="*/ 188 h 340"/>
              <a:gd name="T26" fmla="*/ 15 w 404"/>
              <a:gd name="T27" fmla="*/ 231 h 340"/>
              <a:gd name="T28" fmla="*/ 2 w 404"/>
              <a:gd name="T29" fmla="*/ 260 h 340"/>
              <a:gd name="T30" fmla="*/ 14 w 404"/>
              <a:gd name="T31" fmla="*/ 321 h 340"/>
              <a:gd name="T32" fmla="*/ 39 w 404"/>
              <a:gd name="T33" fmla="*/ 340 h 340"/>
              <a:gd name="T34" fmla="*/ 365 w 404"/>
              <a:gd name="T35" fmla="*/ 340 h 340"/>
              <a:gd name="T36" fmla="*/ 390 w 404"/>
              <a:gd name="T37" fmla="*/ 321 h 340"/>
              <a:gd name="T38" fmla="*/ 401 w 404"/>
              <a:gd name="T39" fmla="*/ 260 h 340"/>
              <a:gd name="T40" fmla="*/ 389 w 404"/>
              <a:gd name="T41" fmla="*/ 231 h 340"/>
              <a:gd name="T42" fmla="*/ 306 w 404"/>
              <a:gd name="T43" fmla="*/ 102 h 340"/>
              <a:gd name="T44" fmla="*/ 240 w 404"/>
              <a:gd name="T45" fmla="*/ 102 h 340"/>
              <a:gd name="T46" fmla="*/ 240 w 404"/>
              <a:gd name="T47" fmla="*/ 0 h 340"/>
              <a:gd name="T48" fmla="*/ 164 w 404"/>
              <a:gd name="T49" fmla="*/ 0 h 340"/>
              <a:gd name="T50" fmla="*/ 164 w 404"/>
              <a:gd name="T51" fmla="*/ 102 h 340"/>
              <a:gd name="T52" fmla="*/ 98 w 404"/>
              <a:gd name="T53" fmla="*/ 102 h 340"/>
              <a:gd name="T54" fmla="*/ 202 w 404"/>
              <a:gd name="T55" fmla="*/ 200 h 340"/>
              <a:gd name="T56" fmla="*/ 306 w 404"/>
              <a:gd name="T57" fmla="*/ 10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4" h="340">
                <a:moveTo>
                  <a:pt x="389" y="231"/>
                </a:moveTo>
                <a:cubicBezTo>
                  <a:pt x="325" y="188"/>
                  <a:pt x="325" y="188"/>
                  <a:pt x="325" y="188"/>
                </a:cubicBezTo>
                <a:cubicBezTo>
                  <a:pt x="286" y="188"/>
                  <a:pt x="286" y="188"/>
                  <a:pt x="286" y="188"/>
                </a:cubicBezTo>
                <a:cubicBezTo>
                  <a:pt x="354" y="240"/>
                  <a:pt x="354" y="240"/>
                  <a:pt x="354" y="240"/>
                </a:cubicBezTo>
                <a:cubicBezTo>
                  <a:pt x="283" y="240"/>
                  <a:pt x="283" y="240"/>
                  <a:pt x="283" y="240"/>
                </a:cubicBezTo>
                <a:cubicBezTo>
                  <a:pt x="281" y="240"/>
                  <a:pt x="279" y="241"/>
                  <a:pt x="278" y="243"/>
                </a:cubicBezTo>
                <a:cubicBezTo>
                  <a:pt x="262" y="287"/>
                  <a:pt x="262" y="287"/>
                  <a:pt x="262" y="287"/>
                </a:cubicBezTo>
                <a:cubicBezTo>
                  <a:pt x="142" y="287"/>
                  <a:pt x="142" y="287"/>
                  <a:pt x="142" y="287"/>
                </a:cubicBezTo>
                <a:cubicBezTo>
                  <a:pt x="126" y="243"/>
                  <a:pt x="126" y="243"/>
                  <a:pt x="126" y="243"/>
                </a:cubicBezTo>
                <a:cubicBezTo>
                  <a:pt x="125" y="241"/>
                  <a:pt x="123" y="240"/>
                  <a:pt x="121" y="240"/>
                </a:cubicBezTo>
                <a:cubicBezTo>
                  <a:pt x="50" y="240"/>
                  <a:pt x="50" y="240"/>
                  <a:pt x="50" y="240"/>
                </a:cubicBezTo>
                <a:cubicBezTo>
                  <a:pt x="118" y="188"/>
                  <a:pt x="118" y="188"/>
                  <a:pt x="118" y="188"/>
                </a:cubicBezTo>
                <a:cubicBezTo>
                  <a:pt x="79" y="188"/>
                  <a:pt x="79" y="188"/>
                  <a:pt x="79" y="188"/>
                </a:cubicBezTo>
                <a:cubicBezTo>
                  <a:pt x="15" y="231"/>
                  <a:pt x="15" y="231"/>
                  <a:pt x="15" y="231"/>
                </a:cubicBezTo>
                <a:cubicBezTo>
                  <a:pt x="5" y="236"/>
                  <a:pt x="0" y="249"/>
                  <a:pt x="2" y="260"/>
                </a:cubicBezTo>
                <a:cubicBezTo>
                  <a:pt x="14" y="321"/>
                  <a:pt x="14" y="321"/>
                  <a:pt x="14" y="321"/>
                </a:cubicBezTo>
                <a:cubicBezTo>
                  <a:pt x="16" y="331"/>
                  <a:pt x="27" y="340"/>
                  <a:pt x="39" y="340"/>
                </a:cubicBezTo>
                <a:cubicBezTo>
                  <a:pt x="365" y="340"/>
                  <a:pt x="365" y="340"/>
                  <a:pt x="365" y="340"/>
                </a:cubicBezTo>
                <a:cubicBezTo>
                  <a:pt x="376" y="340"/>
                  <a:pt x="387" y="331"/>
                  <a:pt x="390" y="321"/>
                </a:cubicBezTo>
                <a:cubicBezTo>
                  <a:pt x="401" y="260"/>
                  <a:pt x="401" y="260"/>
                  <a:pt x="401" y="260"/>
                </a:cubicBezTo>
                <a:cubicBezTo>
                  <a:pt x="404" y="249"/>
                  <a:pt x="398" y="236"/>
                  <a:pt x="389" y="231"/>
                </a:cubicBezTo>
                <a:close/>
                <a:moveTo>
                  <a:pt x="306" y="102"/>
                </a:moveTo>
                <a:cubicBezTo>
                  <a:pt x="240" y="102"/>
                  <a:pt x="240" y="102"/>
                  <a:pt x="240" y="102"/>
                </a:cubicBezTo>
                <a:cubicBezTo>
                  <a:pt x="240" y="0"/>
                  <a:pt x="240" y="0"/>
                  <a:pt x="240" y="0"/>
                </a:cubicBezTo>
                <a:cubicBezTo>
                  <a:pt x="164" y="0"/>
                  <a:pt x="164" y="0"/>
                  <a:pt x="164" y="0"/>
                </a:cubicBezTo>
                <a:cubicBezTo>
                  <a:pt x="164" y="102"/>
                  <a:pt x="164" y="102"/>
                  <a:pt x="164" y="102"/>
                </a:cubicBezTo>
                <a:cubicBezTo>
                  <a:pt x="98" y="102"/>
                  <a:pt x="98" y="102"/>
                  <a:pt x="98" y="102"/>
                </a:cubicBezTo>
                <a:cubicBezTo>
                  <a:pt x="202" y="200"/>
                  <a:pt x="202" y="200"/>
                  <a:pt x="202" y="200"/>
                </a:cubicBezTo>
                <a:lnTo>
                  <a:pt x="306" y="10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1" name="Group 10"/>
          <p:cNvGrpSpPr/>
          <p:nvPr/>
        </p:nvGrpSpPr>
        <p:grpSpPr>
          <a:xfrm>
            <a:off x="381000" y="4523188"/>
            <a:ext cx="1950541" cy="665059"/>
            <a:chOff x="627079" y="3106641"/>
            <a:chExt cx="1773219" cy="498794"/>
          </a:xfrm>
        </p:grpSpPr>
        <p:sp>
          <p:nvSpPr>
            <p:cNvPr id="125" name="Content Placeholder 2"/>
            <p:cNvSpPr txBox="1">
              <a:spLocks/>
            </p:cNvSpPr>
            <p:nvPr/>
          </p:nvSpPr>
          <p:spPr>
            <a:xfrm>
              <a:off x="627079" y="3106641"/>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1600" b="1" dirty="0" smtClean="0">
                  <a:solidFill>
                    <a:schemeClr val="bg1"/>
                  </a:solidFill>
                </a:rPr>
                <a:t>Playable Media</a:t>
              </a:r>
              <a:endParaRPr lang="en-US" sz="1000" b="1" dirty="0" smtClean="0">
                <a:solidFill>
                  <a:schemeClr val="bg1"/>
                </a:solidFill>
              </a:endParaRPr>
            </a:p>
          </p:txBody>
        </p:sp>
        <p:sp>
          <p:nvSpPr>
            <p:cNvPr id="126" name="Content Placeholder 2"/>
            <p:cNvSpPr txBox="1">
              <a:spLocks/>
            </p:cNvSpPr>
            <p:nvPr/>
          </p:nvSpPr>
          <p:spPr>
            <a:xfrm>
              <a:off x="638032" y="3293161"/>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900" dirty="0"/>
                <a:t>Lorem ipsum dolor sit amet, consectetur adipiscing elit. </a:t>
              </a:r>
            </a:p>
          </p:txBody>
        </p:sp>
      </p:grpSp>
      <p:sp>
        <p:nvSpPr>
          <p:cNvPr id="127" name="Freeform 203"/>
          <p:cNvSpPr>
            <a:spLocks/>
          </p:cNvSpPr>
          <p:nvPr/>
        </p:nvSpPr>
        <p:spPr bwMode="auto">
          <a:xfrm>
            <a:off x="2394608" y="4567789"/>
            <a:ext cx="203580" cy="263432"/>
          </a:xfrm>
          <a:custGeom>
            <a:avLst/>
            <a:gdLst>
              <a:gd name="T0" fmla="*/ 88 w 302"/>
              <a:gd name="T1" fmla="*/ 46 h 390"/>
              <a:gd name="T2" fmla="*/ 88 w 302"/>
              <a:gd name="T3" fmla="*/ 284 h 390"/>
              <a:gd name="T4" fmla="*/ 45 w 302"/>
              <a:gd name="T5" fmla="*/ 288 h 390"/>
              <a:gd name="T6" fmla="*/ 9 w 302"/>
              <a:gd name="T7" fmla="*/ 355 h 390"/>
              <a:gd name="T8" fmla="*/ 77 w 302"/>
              <a:gd name="T9" fmla="*/ 378 h 390"/>
              <a:gd name="T10" fmla="*/ 124 w 302"/>
              <a:gd name="T11" fmla="*/ 322 h 390"/>
              <a:gd name="T12" fmla="*/ 124 w 302"/>
              <a:gd name="T13" fmla="*/ 126 h 390"/>
              <a:gd name="T14" fmla="*/ 266 w 302"/>
              <a:gd name="T15" fmla="*/ 93 h 390"/>
              <a:gd name="T16" fmla="*/ 266 w 302"/>
              <a:gd name="T17" fmla="*/ 244 h 390"/>
              <a:gd name="T18" fmla="*/ 223 w 302"/>
              <a:gd name="T19" fmla="*/ 248 h 390"/>
              <a:gd name="T20" fmla="*/ 187 w 302"/>
              <a:gd name="T21" fmla="*/ 315 h 390"/>
              <a:gd name="T22" fmla="*/ 255 w 302"/>
              <a:gd name="T23" fmla="*/ 338 h 390"/>
              <a:gd name="T24" fmla="*/ 302 w 302"/>
              <a:gd name="T25" fmla="*/ 282 h 390"/>
              <a:gd name="T26" fmla="*/ 302 w 302"/>
              <a:gd name="T27" fmla="*/ 0 h 390"/>
              <a:gd name="T28" fmla="*/ 88 w 302"/>
              <a:gd name="T29" fmla="*/ 46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2" h="390">
                <a:moveTo>
                  <a:pt x="88" y="46"/>
                </a:moveTo>
                <a:cubicBezTo>
                  <a:pt x="88" y="284"/>
                  <a:pt x="88" y="284"/>
                  <a:pt x="88" y="284"/>
                </a:cubicBezTo>
                <a:cubicBezTo>
                  <a:pt x="75" y="281"/>
                  <a:pt x="60" y="282"/>
                  <a:pt x="45" y="288"/>
                </a:cubicBezTo>
                <a:cubicBezTo>
                  <a:pt x="11" y="300"/>
                  <a:pt x="0" y="330"/>
                  <a:pt x="9" y="355"/>
                </a:cubicBezTo>
                <a:cubicBezTo>
                  <a:pt x="17" y="380"/>
                  <a:pt x="44" y="390"/>
                  <a:pt x="77" y="378"/>
                </a:cubicBezTo>
                <a:cubicBezTo>
                  <a:pt x="106" y="367"/>
                  <a:pt x="124" y="344"/>
                  <a:pt x="124" y="322"/>
                </a:cubicBezTo>
                <a:cubicBezTo>
                  <a:pt x="124" y="322"/>
                  <a:pt x="124" y="196"/>
                  <a:pt x="124" y="126"/>
                </a:cubicBezTo>
                <a:cubicBezTo>
                  <a:pt x="266" y="93"/>
                  <a:pt x="266" y="93"/>
                  <a:pt x="266" y="93"/>
                </a:cubicBezTo>
                <a:cubicBezTo>
                  <a:pt x="266" y="244"/>
                  <a:pt x="266" y="244"/>
                  <a:pt x="266" y="244"/>
                </a:cubicBezTo>
                <a:cubicBezTo>
                  <a:pt x="253" y="241"/>
                  <a:pt x="238" y="242"/>
                  <a:pt x="223" y="248"/>
                </a:cubicBezTo>
                <a:cubicBezTo>
                  <a:pt x="189" y="260"/>
                  <a:pt x="178" y="290"/>
                  <a:pt x="187" y="315"/>
                </a:cubicBezTo>
                <a:cubicBezTo>
                  <a:pt x="195" y="340"/>
                  <a:pt x="222" y="350"/>
                  <a:pt x="255" y="338"/>
                </a:cubicBezTo>
                <a:cubicBezTo>
                  <a:pt x="284" y="327"/>
                  <a:pt x="302" y="304"/>
                  <a:pt x="302" y="282"/>
                </a:cubicBezTo>
                <a:cubicBezTo>
                  <a:pt x="302" y="0"/>
                  <a:pt x="302" y="0"/>
                  <a:pt x="302" y="0"/>
                </a:cubicBezTo>
                <a:lnTo>
                  <a:pt x="88" y="4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219"/>
          <p:cNvSpPr>
            <a:spLocks noEditPoints="1"/>
          </p:cNvSpPr>
          <p:nvPr/>
        </p:nvSpPr>
        <p:spPr bwMode="auto">
          <a:xfrm>
            <a:off x="2399792" y="2667000"/>
            <a:ext cx="239235" cy="239655"/>
          </a:xfrm>
          <a:custGeom>
            <a:avLst/>
            <a:gdLst>
              <a:gd name="T0" fmla="*/ 60 w 360"/>
              <a:gd name="T1" fmla="*/ 320 h 360"/>
              <a:gd name="T2" fmla="*/ 100 w 360"/>
              <a:gd name="T3" fmla="*/ 360 h 360"/>
              <a:gd name="T4" fmla="*/ 140 w 360"/>
              <a:gd name="T5" fmla="*/ 320 h 360"/>
              <a:gd name="T6" fmla="*/ 100 w 360"/>
              <a:gd name="T7" fmla="*/ 280 h 360"/>
              <a:gd name="T8" fmla="*/ 60 w 360"/>
              <a:gd name="T9" fmla="*/ 320 h 360"/>
              <a:gd name="T10" fmla="*/ 260 w 360"/>
              <a:gd name="T11" fmla="*/ 320 h 360"/>
              <a:gd name="T12" fmla="*/ 300 w 360"/>
              <a:gd name="T13" fmla="*/ 360 h 360"/>
              <a:gd name="T14" fmla="*/ 340 w 360"/>
              <a:gd name="T15" fmla="*/ 320 h 360"/>
              <a:gd name="T16" fmla="*/ 300 w 360"/>
              <a:gd name="T17" fmla="*/ 280 h 360"/>
              <a:gd name="T18" fmla="*/ 260 w 360"/>
              <a:gd name="T19" fmla="*/ 320 h 360"/>
              <a:gd name="T20" fmla="*/ 131 w 360"/>
              <a:gd name="T21" fmla="*/ 225 h 360"/>
              <a:gd name="T22" fmla="*/ 352 w 360"/>
              <a:gd name="T23" fmla="*/ 162 h 360"/>
              <a:gd name="T24" fmla="*/ 360 w 360"/>
              <a:gd name="T25" fmla="*/ 152 h 360"/>
              <a:gd name="T26" fmla="*/ 360 w 360"/>
              <a:gd name="T27" fmla="*/ 42 h 360"/>
              <a:gd name="T28" fmla="*/ 78 w 360"/>
              <a:gd name="T29" fmla="*/ 42 h 360"/>
              <a:gd name="T30" fmla="*/ 78 w 360"/>
              <a:gd name="T31" fmla="*/ 8 h 360"/>
              <a:gd name="T32" fmla="*/ 70 w 360"/>
              <a:gd name="T33" fmla="*/ 0 h 360"/>
              <a:gd name="T34" fmla="*/ 8 w 360"/>
              <a:gd name="T35" fmla="*/ 0 h 360"/>
              <a:gd name="T36" fmla="*/ 0 w 360"/>
              <a:gd name="T37" fmla="*/ 8 h 360"/>
              <a:gd name="T38" fmla="*/ 0 w 360"/>
              <a:gd name="T39" fmla="*/ 40 h 360"/>
              <a:gd name="T40" fmla="*/ 39 w 360"/>
              <a:gd name="T41" fmla="*/ 40 h 360"/>
              <a:gd name="T42" fmla="*/ 78 w 360"/>
              <a:gd name="T43" fmla="*/ 221 h 360"/>
              <a:gd name="T44" fmla="*/ 82 w 360"/>
              <a:gd name="T45" fmla="*/ 240 h 360"/>
              <a:gd name="T46" fmla="*/ 82 w 360"/>
              <a:gd name="T47" fmla="*/ 270 h 360"/>
              <a:gd name="T48" fmla="*/ 90 w 360"/>
              <a:gd name="T49" fmla="*/ 278 h 360"/>
              <a:gd name="T50" fmla="*/ 100 w 360"/>
              <a:gd name="T51" fmla="*/ 278 h 360"/>
              <a:gd name="T52" fmla="*/ 300 w 360"/>
              <a:gd name="T53" fmla="*/ 278 h 360"/>
              <a:gd name="T54" fmla="*/ 352 w 360"/>
              <a:gd name="T55" fmla="*/ 278 h 360"/>
              <a:gd name="T56" fmla="*/ 360 w 360"/>
              <a:gd name="T57" fmla="*/ 270 h 360"/>
              <a:gd name="T58" fmla="*/ 360 w 360"/>
              <a:gd name="T59" fmla="*/ 240 h 360"/>
              <a:gd name="T60" fmla="*/ 135 w 360"/>
              <a:gd name="T61" fmla="*/ 240 h 360"/>
              <a:gd name="T62" fmla="*/ 131 w 360"/>
              <a:gd name="T63" fmla="*/ 22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360">
                <a:moveTo>
                  <a:pt x="60" y="320"/>
                </a:moveTo>
                <a:cubicBezTo>
                  <a:pt x="60" y="342"/>
                  <a:pt x="78" y="360"/>
                  <a:pt x="100" y="360"/>
                </a:cubicBezTo>
                <a:cubicBezTo>
                  <a:pt x="122" y="360"/>
                  <a:pt x="140" y="342"/>
                  <a:pt x="140" y="320"/>
                </a:cubicBezTo>
                <a:cubicBezTo>
                  <a:pt x="140" y="298"/>
                  <a:pt x="122" y="280"/>
                  <a:pt x="100" y="280"/>
                </a:cubicBezTo>
                <a:cubicBezTo>
                  <a:pt x="78" y="280"/>
                  <a:pt x="60" y="298"/>
                  <a:pt x="60" y="320"/>
                </a:cubicBezTo>
                <a:close/>
                <a:moveTo>
                  <a:pt x="260" y="320"/>
                </a:moveTo>
                <a:cubicBezTo>
                  <a:pt x="260" y="342"/>
                  <a:pt x="278" y="360"/>
                  <a:pt x="300" y="360"/>
                </a:cubicBezTo>
                <a:cubicBezTo>
                  <a:pt x="322" y="360"/>
                  <a:pt x="340" y="342"/>
                  <a:pt x="340" y="320"/>
                </a:cubicBezTo>
                <a:cubicBezTo>
                  <a:pt x="340" y="298"/>
                  <a:pt x="322" y="280"/>
                  <a:pt x="300" y="280"/>
                </a:cubicBezTo>
                <a:cubicBezTo>
                  <a:pt x="278" y="280"/>
                  <a:pt x="260" y="298"/>
                  <a:pt x="260" y="320"/>
                </a:cubicBezTo>
                <a:close/>
                <a:moveTo>
                  <a:pt x="131" y="225"/>
                </a:moveTo>
                <a:cubicBezTo>
                  <a:pt x="352" y="162"/>
                  <a:pt x="352" y="162"/>
                  <a:pt x="352" y="162"/>
                </a:cubicBezTo>
                <a:cubicBezTo>
                  <a:pt x="356" y="161"/>
                  <a:pt x="360" y="156"/>
                  <a:pt x="360" y="152"/>
                </a:cubicBezTo>
                <a:cubicBezTo>
                  <a:pt x="360" y="42"/>
                  <a:pt x="360" y="42"/>
                  <a:pt x="360" y="42"/>
                </a:cubicBezTo>
                <a:cubicBezTo>
                  <a:pt x="78" y="42"/>
                  <a:pt x="78" y="42"/>
                  <a:pt x="78" y="42"/>
                </a:cubicBezTo>
                <a:cubicBezTo>
                  <a:pt x="78" y="8"/>
                  <a:pt x="78" y="8"/>
                  <a:pt x="78" y="8"/>
                </a:cubicBezTo>
                <a:cubicBezTo>
                  <a:pt x="78" y="3"/>
                  <a:pt x="74" y="0"/>
                  <a:pt x="70" y="0"/>
                </a:cubicBezTo>
                <a:cubicBezTo>
                  <a:pt x="8" y="0"/>
                  <a:pt x="8" y="0"/>
                  <a:pt x="8" y="0"/>
                </a:cubicBezTo>
                <a:cubicBezTo>
                  <a:pt x="3" y="0"/>
                  <a:pt x="0" y="3"/>
                  <a:pt x="0" y="8"/>
                </a:cubicBezTo>
                <a:cubicBezTo>
                  <a:pt x="0" y="40"/>
                  <a:pt x="0" y="40"/>
                  <a:pt x="0" y="40"/>
                </a:cubicBezTo>
                <a:cubicBezTo>
                  <a:pt x="39" y="40"/>
                  <a:pt x="39" y="40"/>
                  <a:pt x="39" y="40"/>
                </a:cubicBezTo>
                <a:cubicBezTo>
                  <a:pt x="78" y="221"/>
                  <a:pt x="78" y="221"/>
                  <a:pt x="78" y="221"/>
                </a:cubicBezTo>
                <a:cubicBezTo>
                  <a:pt x="82" y="240"/>
                  <a:pt x="82" y="240"/>
                  <a:pt x="82" y="240"/>
                </a:cubicBezTo>
                <a:cubicBezTo>
                  <a:pt x="82" y="270"/>
                  <a:pt x="82" y="270"/>
                  <a:pt x="82" y="270"/>
                </a:cubicBezTo>
                <a:cubicBezTo>
                  <a:pt x="82" y="274"/>
                  <a:pt x="85" y="278"/>
                  <a:pt x="90" y="278"/>
                </a:cubicBezTo>
                <a:cubicBezTo>
                  <a:pt x="100" y="278"/>
                  <a:pt x="100" y="278"/>
                  <a:pt x="100" y="278"/>
                </a:cubicBezTo>
                <a:cubicBezTo>
                  <a:pt x="300" y="278"/>
                  <a:pt x="300" y="278"/>
                  <a:pt x="300" y="278"/>
                </a:cubicBezTo>
                <a:cubicBezTo>
                  <a:pt x="352" y="278"/>
                  <a:pt x="352" y="278"/>
                  <a:pt x="352" y="278"/>
                </a:cubicBezTo>
                <a:cubicBezTo>
                  <a:pt x="356" y="278"/>
                  <a:pt x="360" y="274"/>
                  <a:pt x="360" y="270"/>
                </a:cubicBezTo>
                <a:cubicBezTo>
                  <a:pt x="360" y="240"/>
                  <a:pt x="360" y="240"/>
                  <a:pt x="360" y="240"/>
                </a:cubicBezTo>
                <a:cubicBezTo>
                  <a:pt x="135" y="240"/>
                  <a:pt x="135" y="240"/>
                  <a:pt x="135" y="240"/>
                </a:cubicBezTo>
                <a:cubicBezTo>
                  <a:pt x="112" y="240"/>
                  <a:pt x="111" y="231"/>
                  <a:pt x="131" y="22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 name="Group 3"/>
          <p:cNvGrpSpPr/>
          <p:nvPr/>
        </p:nvGrpSpPr>
        <p:grpSpPr>
          <a:xfrm>
            <a:off x="396360" y="2590800"/>
            <a:ext cx="1950541" cy="665059"/>
            <a:chOff x="642439" y="1657350"/>
            <a:chExt cx="1773219" cy="498794"/>
          </a:xfrm>
        </p:grpSpPr>
        <p:sp>
          <p:nvSpPr>
            <p:cNvPr id="130" name="Content Placeholder 2"/>
            <p:cNvSpPr txBox="1">
              <a:spLocks/>
            </p:cNvSpPr>
            <p:nvPr/>
          </p:nvSpPr>
          <p:spPr>
            <a:xfrm>
              <a:off x="642439" y="165735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1600" b="1" dirty="0" smtClean="0">
                  <a:solidFill>
                    <a:schemeClr val="bg1"/>
                  </a:solidFill>
                </a:rPr>
                <a:t>Shopping Cart</a:t>
              </a:r>
              <a:endParaRPr lang="en-US" sz="1000" b="1" dirty="0" smtClean="0">
                <a:solidFill>
                  <a:schemeClr val="bg1"/>
                </a:solidFill>
              </a:endParaRPr>
            </a:p>
          </p:txBody>
        </p:sp>
        <p:sp>
          <p:nvSpPr>
            <p:cNvPr id="131" name="Content Placeholder 2"/>
            <p:cNvSpPr txBox="1">
              <a:spLocks/>
            </p:cNvSpPr>
            <p:nvPr/>
          </p:nvSpPr>
          <p:spPr>
            <a:xfrm>
              <a:off x="653392" y="1843870"/>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900" dirty="0"/>
                <a:t>Lorem ipsum dolor sit amet, consectetur adipiscing elit. </a:t>
              </a:r>
            </a:p>
          </p:txBody>
        </p:sp>
      </p:grpSp>
      <p:grpSp>
        <p:nvGrpSpPr>
          <p:cNvPr id="5" name="Group 4"/>
          <p:cNvGrpSpPr/>
          <p:nvPr/>
        </p:nvGrpSpPr>
        <p:grpSpPr>
          <a:xfrm>
            <a:off x="381000" y="3234929"/>
            <a:ext cx="1950541" cy="665059"/>
            <a:chOff x="627079" y="2140447"/>
            <a:chExt cx="1773219" cy="498794"/>
          </a:xfrm>
        </p:grpSpPr>
        <p:sp>
          <p:nvSpPr>
            <p:cNvPr id="133" name="Content Placeholder 2"/>
            <p:cNvSpPr txBox="1">
              <a:spLocks/>
            </p:cNvSpPr>
            <p:nvPr/>
          </p:nvSpPr>
          <p:spPr>
            <a:xfrm>
              <a:off x="627079" y="2140447"/>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1600" b="1" dirty="0" smtClean="0">
                  <a:solidFill>
                    <a:schemeClr val="bg1"/>
                  </a:solidFill>
                </a:rPr>
                <a:t>Social Share Options</a:t>
              </a:r>
              <a:endParaRPr lang="en-US" sz="1000" b="1" dirty="0" smtClean="0">
                <a:solidFill>
                  <a:schemeClr val="bg1"/>
                </a:solidFill>
              </a:endParaRPr>
            </a:p>
          </p:txBody>
        </p:sp>
        <p:sp>
          <p:nvSpPr>
            <p:cNvPr id="134" name="Content Placeholder 2"/>
            <p:cNvSpPr txBox="1">
              <a:spLocks/>
            </p:cNvSpPr>
            <p:nvPr/>
          </p:nvSpPr>
          <p:spPr>
            <a:xfrm>
              <a:off x="638032" y="2326967"/>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900" dirty="0"/>
                <a:t>Lorem ipsum dolor sit amet, consectetur adipiscing elit. </a:t>
              </a:r>
            </a:p>
          </p:txBody>
        </p:sp>
      </p:grpSp>
      <p:sp>
        <p:nvSpPr>
          <p:cNvPr id="135" name="Freeform 214"/>
          <p:cNvSpPr>
            <a:spLocks noEditPoints="1"/>
          </p:cNvSpPr>
          <p:nvPr/>
        </p:nvSpPr>
        <p:spPr bwMode="auto">
          <a:xfrm>
            <a:off x="2386294" y="3274734"/>
            <a:ext cx="252583" cy="253025"/>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510206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barn(inVertical)">
                                      <p:cBhvr>
                                        <p:cTn id="7" dur="1000"/>
                                        <p:tgtEl>
                                          <p:spTgt spid="76"/>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86"/>
                                        </p:tgtEl>
                                        <p:attrNameLst>
                                          <p:attrName>style.visibility</p:attrName>
                                        </p:attrNameLst>
                                      </p:cBhvr>
                                      <p:to>
                                        <p:strVal val="visible"/>
                                      </p:to>
                                    </p:set>
                                    <p:animEffect transition="in" filter="fade">
                                      <p:cBhvr>
                                        <p:cTn id="11" dur="500"/>
                                        <p:tgtEl>
                                          <p:spTgt spid="8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1"/>
                                        </p:tgtEl>
                                        <p:attrNameLst>
                                          <p:attrName>style.visibility</p:attrName>
                                        </p:attrNameLst>
                                      </p:cBhvr>
                                      <p:to>
                                        <p:strVal val="visible"/>
                                      </p:to>
                                    </p:set>
                                    <p:animEffect transition="in" filter="fade">
                                      <p:cBhvr>
                                        <p:cTn id="14" dur="500"/>
                                        <p:tgtEl>
                                          <p:spTgt spid="81"/>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 calcmode="lin" valueType="num">
                                      <p:cBhvr>
                                        <p:cTn id="18" dur="500" fill="hold"/>
                                        <p:tgtEl>
                                          <p:spTgt spid="17"/>
                                        </p:tgtEl>
                                        <p:attrNameLst>
                                          <p:attrName>ppt_w</p:attrName>
                                        </p:attrNameLst>
                                      </p:cBhvr>
                                      <p:tavLst>
                                        <p:tav tm="0">
                                          <p:val>
                                            <p:fltVal val="0"/>
                                          </p:val>
                                        </p:tav>
                                        <p:tav tm="100000">
                                          <p:val>
                                            <p:strVal val="#ppt_w"/>
                                          </p:val>
                                        </p:tav>
                                      </p:tavLst>
                                    </p:anim>
                                    <p:anim calcmode="lin" valueType="num">
                                      <p:cBhvr>
                                        <p:cTn id="19" dur="500" fill="hold"/>
                                        <p:tgtEl>
                                          <p:spTgt spid="17"/>
                                        </p:tgtEl>
                                        <p:attrNameLst>
                                          <p:attrName>ppt_h</p:attrName>
                                        </p:attrNameLst>
                                      </p:cBhvr>
                                      <p:tavLst>
                                        <p:tav tm="0">
                                          <p:val>
                                            <p:fltVal val="0"/>
                                          </p:val>
                                        </p:tav>
                                        <p:tav tm="100000">
                                          <p:val>
                                            <p:strVal val="#ppt_h"/>
                                          </p:val>
                                        </p:tav>
                                      </p:tavLst>
                                    </p:anim>
                                    <p:animEffect transition="in" filter="fade">
                                      <p:cBhvr>
                                        <p:cTn id="20" dur="500"/>
                                        <p:tgtEl>
                                          <p:spTgt spid="17"/>
                                        </p:tgtEl>
                                      </p:cBhvr>
                                    </p:animEffect>
                                  </p:childTnLst>
                                </p:cTn>
                              </p:par>
                            </p:childTnLst>
                          </p:cTn>
                        </p:par>
                        <p:par>
                          <p:cTn id="21" fill="hold">
                            <p:stCondLst>
                              <p:cond delay="2000"/>
                            </p:stCondLst>
                            <p:childTnLst>
                              <p:par>
                                <p:cTn id="22" presetID="16" presetClass="entr" presetSubtype="42" fill="hold"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barn(outHorizontal)">
                                      <p:cBhvr>
                                        <p:cTn id="24" dur="500"/>
                                        <p:tgtEl>
                                          <p:spTgt spid="14"/>
                                        </p:tgtEl>
                                      </p:cBhvr>
                                    </p:animEffect>
                                  </p:childTnLst>
                                </p:cTn>
                              </p:par>
                            </p:childTnLst>
                          </p:cTn>
                        </p:par>
                        <p:par>
                          <p:cTn id="25" fill="hold">
                            <p:stCondLst>
                              <p:cond delay="2500"/>
                            </p:stCondLst>
                            <p:childTnLst>
                              <p:par>
                                <p:cTn id="26" presetID="47" presetClass="entr" presetSubtype="0" fill="hold"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500"/>
                                        <p:tgtEl>
                                          <p:spTgt spid="27"/>
                                        </p:tgtEl>
                                      </p:cBhvr>
                                    </p:animEffect>
                                    <p:anim calcmode="lin" valueType="num">
                                      <p:cBhvr>
                                        <p:cTn id="29" dur="500" fill="hold"/>
                                        <p:tgtEl>
                                          <p:spTgt spid="27"/>
                                        </p:tgtEl>
                                        <p:attrNameLst>
                                          <p:attrName>ppt_x</p:attrName>
                                        </p:attrNameLst>
                                      </p:cBhvr>
                                      <p:tavLst>
                                        <p:tav tm="0">
                                          <p:val>
                                            <p:strVal val="#ppt_x"/>
                                          </p:val>
                                        </p:tav>
                                        <p:tav tm="100000">
                                          <p:val>
                                            <p:strVal val="#ppt_x"/>
                                          </p:val>
                                        </p:tav>
                                      </p:tavLst>
                                    </p:anim>
                                    <p:anim calcmode="lin" valueType="num">
                                      <p:cBhvr>
                                        <p:cTn id="30" dur="500" fill="hold"/>
                                        <p:tgtEl>
                                          <p:spTgt spid="27"/>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45"/>
                                        </p:tgtEl>
                                        <p:attrNameLst>
                                          <p:attrName>style.visibility</p:attrName>
                                        </p:attrNameLst>
                                      </p:cBhvr>
                                      <p:to>
                                        <p:strVal val="visible"/>
                                      </p:to>
                                    </p:set>
                                    <p:animEffect transition="in" filter="fade">
                                      <p:cBhvr>
                                        <p:cTn id="33" dur="500"/>
                                        <p:tgtEl>
                                          <p:spTgt spid="45"/>
                                        </p:tgtEl>
                                      </p:cBhvr>
                                    </p:animEffect>
                                    <p:anim calcmode="lin" valueType="num">
                                      <p:cBhvr>
                                        <p:cTn id="34" dur="500" fill="hold"/>
                                        <p:tgtEl>
                                          <p:spTgt spid="45"/>
                                        </p:tgtEl>
                                        <p:attrNameLst>
                                          <p:attrName>ppt_x</p:attrName>
                                        </p:attrNameLst>
                                      </p:cBhvr>
                                      <p:tavLst>
                                        <p:tav tm="0">
                                          <p:val>
                                            <p:strVal val="#ppt_x"/>
                                          </p:val>
                                        </p:tav>
                                        <p:tav tm="100000">
                                          <p:val>
                                            <p:strVal val="#ppt_x"/>
                                          </p:val>
                                        </p:tav>
                                      </p:tavLst>
                                    </p:anim>
                                    <p:anim calcmode="lin" valueType="num">
                                      <p:cBhvr>
                                        <p:cTn id="35" dur="500" fill="hold"/>
                                        <p:tgtEl>
                                          <p:spTgt spid="45"/>
                                        </p:tgtEl>
                                        <p:attrNameLst>
                                          <p:attrName>ppt_y</p:attrName>
                                        </p:attrNameLst>
                                      </p:cBhvr>
                                      <p:tavLst>
                                        <p:tav tm="0">
                                          <p:val>
                                            <p:strVal val="#ppt_y+.1"/>
                                          </p:val>
                                        </p:tav>
                                        <p:tav tm="100000">
                                          <p:val>
                                            <p:strVal val="#ppt_y"/>
                                          </p:val>
                                        </p:tav>
                                      </p:tavLst>
                                    </p:anim>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129"/>
                                        </p:tgtEl>
                                        <p:attrNameLst>
                                          <p:attrName>style.visibility</p:attrName>
                                        </p:attrNameLst>
                                      </p:cBhvr>
                                      <p:to>
                                        <p:strVal val="visible"/>
                                      </p:to>
                                    </p:set>
                                    <p:anim calcmode="lin" valueType="num">
                                      <p:cBhvr>
                                        <p:cTn id="39" dur="500" fill="hold"/>
                                        <p:tgtEl>
                                          <p:spTgt spid="129"/>
                                        </p:tgtEl>
                                        <p:attrNameLst>
                                          <p:attrName>ppt_w</p:attrName>
                                        </p:attrNameLst>
                                      </p:cBhvr>
                                      <p:tavLst>
                                        <p:tav tm="0">
                                          <p:val>
                                            <p:fltVal val="0"/>
                                          </p:val>
                                        </p:tav>
                                        <p:tav tm="100000">
                                          <p:val>
                                            <p:strVal val="#ppt_w"/>
                                          </p:val>
                                        </p:tav>
                                      </p:tavLst>
                                    </p:anim>
                                    <p:anim calcmode="lin" valueType="num">
                                      <p:cBhvr>
                                        <p:cTn id="40" dur="500" fill="hold"/>
                                        <p:tgtEl>
                                          <p:spTgt spid="129"/>
                                        </p:tgtEl>
                                        <p:attrNameLst>
                                          <p:attrName>ppt_h</p:attrName>
                                        </p:attrNameLst>
                                      </p:cBhvr>
                                      <p:tavLst>
                                        <p:tav tm="0">
                                          <p:val>
                                            <p:fltVal val="0"/>
                                          </p:val>
                                        </p:tav>
                                        <p:tav tm="100000">
                                          <p:val>
                                            <p:strVal val="#ppt_h"/>
                                          </p:val>
                                        </p:tav>
                                      </p:tavLst>
                                    </p:anim>
                                    <p:animEffect transition="in" filter="fade">
                                      <p:cBhvr>
                                        <p:cTn id="41" dur="500"/>
                                        <p:tgtEl>
                                          <p:spTgt spid="129"/>
                                        </p:tgtEl>
                                      </p:cBhvr>
                                    </p:animEffect>
                                  </p:childTnLst>
                                </p:cTn>
                              </p:par>
                            </p:childTnLst>
                          </p:cTn>
                        </p:par>
                        <p:par>
                          <p:cTn id="42" fill="hold">
                            <p:stCondLst>
                              <p:cond delay="3500"/>
                            </p:stCondLst>
                            <p:childTnLst>
                              <p:par>
                                <p:cTn id="43" presetID="10" presetClass="entr" presetSubtype="0" fill="hold" nodeType="after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fade">
                                      <p:cBhvr>
                                        <p:cTn id="45" dur="500"/>
                                        <p:tgtEl>
                                          <p:spTgt spid="4"/>
                                        </p:tgtEl>
                                      </p:cBhvr>
                                    </p:animEffect>
                                  </p:childTnLst>
                                </p:cTn>
                              </p:par>
                            </p:childTnLst>
                          </p:cTn>
                        </p:par>
                        <p:par>
                          <p:cTn id="46" fill="hold">
                            <p:stCondLst>
                              <p:cond delay="4000"/>
                            </p:stCondLst>
                            <p:childTnLst>
                              <p:par>
                                <p:cTn id="47" presetID="53" presetClass="entr" presetSubtype="16" fill="hold" grpId="0" nodeType="afterEffect">
                                  <p:stCondLst>
                                    <p:cond delay="0"/>
                                  </p:stCondLst>
                                  <p:childTnLst>
                                    <p:set>
                                      <p:cBhvr>
                                        <p:cTn id="48" dur="1" fill="hold">
                                          <p:stCondLst>
                                            <p:cond delay="0"/>
                                          </p:stCondLst>
                                        </p:cTn>
                                        <p:tgtEl>
                                          <p:spTgt spid="109"/>
                                        </p:tgtEl>
                                        <p:attrNameLst>
                                          <p:attrName>style.visibility</p:attrName>
                                        </p:attrNameLst>
                                      </p:cBhvr>
                                      <p:to>
                                        <p:strVal val="visible"/>
                                      </p:to>
                                    </p:set>
                                    <p:anim calcmode="lin" valueType="num">
                                      <p:cBhvr>
                                        <p:cTn id="49" dur="500" fill="hold"/>
                                        <p:tgtEl>
                                          <p:spTgt spid="109"/>
                                        </p:tgtEl>
                                        <p:attrNameLst>
                                          <p:attrName>ppt_w</p:attrName>
                                        </p:attrNameLst>
                                      </p:cBhvr>
                                      <p:tavLst>
                                        <p:tav tm="0">
                                          <p:val>
                                            <p:fltVal val="0"/>
                                          </p:val>
                                        </p:tav>
                                        <p:tav tm="100000">
                                          <p:val>
                                            <p:strVal val="#ppt_w"/>
                                          </p:val>
                                        </p:tav>
                                      </p:tavLst>
                                    </p:anim>
                                    <p:anim calcmode="lin" valueType="num">
                                      <p:cBhvr>
                                        <p:cTn id="50" dur="500" fill="hold"/>
                                        <p:tgtEl>
                                          <p:spTgt spid="109"/>
                                        </p:tgtEl>
                                        <p:attrNameLst>
                                          <p:attrName>ppt_h</p:attrName>
                                        </p:attrNameLst>
                                      </p:cBhvr>
                                      <p:tavLst>
                                        <p:tav tm="0">
                                          <p:val>
                                            <p:fltVal val="0"/>
                                          </p:val>
                                        </p:tav>
                                        <p:tav tm="100000">
                                          <p:val>
                                            <p:strVal val="#ppt_h"/>
                                          </p:val>
                                        </p:tav>
                                      </p:tavLst>
                                    </p:anim>
                                    <p:animEffect transition="in" filter="fade">
                                      <p:cBhvr>
                                        <p:cTn id="51" dur="500"/>
                                        <p:tgtEl>
                                          <p:spTgt spid="109"/>
                                        </p:tgtEl>
                                      </p:cBhvr>
                                    </p:animEffect>
                                  </p:childTnLst>
                                </p:cTn>
                              </p:par>
                            </p:childTnLst>
                          </p:cTn>
                        </p:par>
                        <p:par>
                          <p:cTn id="52" fill="hold">
                            <p:stCondLst>
                              <p:cond delay="4500"/>
                            </p:stCondLst>
                            <p:childTnLst>
                              <p:par>
                                <p:cTn id="53" presetID="10" presetClass="entr" presetSubtype="0" fill="hold" nodeType="afterEffect">
                                  <p:stCondLst>
                                    <p:cond delay="0"/>
                                  </p:stCondLst>
                                  <p:childTnLst>
                                    <p:set>
                                      <p:cBhvr>
                                        <p:cTn id="54" dur="1" fill="hold">
                                          <p:stCondLst>
                                            <p:cond delay="0"/>
                                          </p:stCondLst>
                                        </p:cTn>
                                        <p:tgtEl>
                                          <p:spTgt spid="29"/>
                                        </p:tgtEl>
                                        <p:attrNameLst>
                                          <p:attrName>style.visibility</p:attrName>
                                        </p:attrNameLst>
                                      </p:cBhvr>
                                      <p:to>
                                        <p:strVal val="visible"/>
                                      </p:to>
                                    </p:set>
                                    <p:animEffect transition="in" filter="fade">
                                      <p:cBhvr>
                                        <p:cTn id="55" dur="500"/>
                                        <p:tgtEl>
                                          <p:spTgt spid="29"/>
                                        </p:tgtEl>
                                      </p:cBhvr>
                                    </p:animEffect>
                                  </p:childTnLst>
                                </p:cTn>
                              </p:par>
                            </p:childTnLst>
                          </p:cTn>
                        </p:par>
                        <p:par>
                          <p:cTn id="56" fill="hold">
                            <p:stCondLst>
                              <p:cond delay="5000"/>
                            </p:stCondLst>
                            <p:childTnLst>
                              <p:par>
                                <p:cTn id="57" presetID="53" presetClass="entr" presetSubtype="16" fill="hold" grpId="0" nodeType="afterEffect">
                                  <p:stCondLst>
                                    <p:cond delay="0"/>
                                  </p:stCondLst>
                                  <p:childTnLst>
                                    <p:set>
                                      <p:cBhvr>
                                        <p:cTn id="58" dur="1" fill="hold">
                                          <p:stCondLst>
                                            <p:cond delay="0"/>
                                          </p:stCondLst>
                                        </p:cTn>
                                        <p:tgtEl>
                                          <p:spTgt spid="135"/>
                                        </p:tgtEl>
                                        <p:attrNameLst>
                                          <p:attrName>style.visibility</p:attrName>
                                        </p:attrNameLst>
                                      </p:cBhvr>
                                      <p:to>
                                        <p:strVal val="visible"/>
                                      </p:to>
                                    </p:set>
                                    <p:anim calcmode="lin" valueType="num">
                                      <p:cBhvr>
                                        <p:cTn id="59" dur="500" fill="hold"/>
                                        <p:tgtEl>
                                          <p:spTgt spid="135"/>
                                        </p:tgtEl>
                                        <p:attrNameLst>
                                          <p:attrName>ppt_w</p:attrName>
                                        </p:attrNameLst>
                                      </p:cBhvr>
                                      <p:tavLst>
                                        <p:tav tm="0">
                                          <p:val>
                                            <p:fltVal val="0"/>
                                          </p:val>
                                        </p:tav>
                                        <p:tav tm="100000">
                                          <p:val>
                                            <p:strVal val="#ppt_w"/>
                                          </p:val>
                                        </p:tav>
                                      </p:tavLst>
                                    </p:anim>
                                    <p:anim calcmode="lin" valueType="num">
                                      <p:cBhvr>
                                        <p:cTn id="60" dur="500" fill="hold"/>
                                        <p:tgtEl>
                                          <p:spTgt spid="135"/>
                                        </p:tgtEl>
                                        <p:attrNameLst>
                                          <p:attrName>ppt_h</p:attrName>
                                        </p:attrNameLst>
                                      </p:cBhvr>
                                      <p:tavLst>
                                        <p:tav tm="0">
                                          <p:val>
                                            <p:fltVal val="0"/>
                                          </p:val>
                                        </p:tav>
                                        <p:tav tm="100000">
                                          <p:val>
                                            <p:strVal val="#ppt_h"/>
                                          </p:val>
                                        </p:tav>
                                      </p:tavLst>
                                    </p:anim>
                                    <p:animEffect transition="in" filter="fade">
                                      <p:cBhvr>
                                        <p:cTn id="61" dur="500"/>
                                        <p:tgtEl>
                                          <p:spTgt spid="135"/>
                                        </p:tgtEl>
                                      </p:cBhvr>
                                    </p:animEffect>
                                  </p:childTnLst>
                                </p:cTn>
                              </p:par>
                            </p:childTnLst>
                          </p:cTn>
                        </p:par>
                        <p:par>
                          <p:cTn id="62" fill="hold">
                            <p:stCondLst>
                              <p:cond delay="5500"/>
                            </p:stCondLst>
                            <p:childTnLst>
                              <p:par>
                                <p:cTn id="63" presetID="10" presetClass="entr" presetSubtype="0" fill="hold" nodeType="afterEffect">
                                  <p:stCondLst>
                                    <p:cond delay="0"/>
                                  </p:stCondLst>
                                  <p:childTnLst>
                                    <p:set>
                                      <p:cBhvr>
                                        <p:cTn id="64" dur="1" fill="hold">
                                          <p:stCondLst>
                                            <p:cond delay="0"/>
                                          </p:stCondLst>
                                        </p:cTn>
                                        <p:tgtEl>
                                          <p:spTgt spid="5"/>
                                        </p:tgtEl>
                                        <p:attrNameLst>
                                          <p:attrName>style.visibility</p:attrName>
                                        </p:attrNameLst>
                                      </p:cBhvr>
                                      <p:to>
                                        <p:strVal val="visible"/>
                                      </p:to>
                                    </p:set>
                                    <p:animEffect transition="in" filter="fade">
                                      <p:cBhvr>
                                        <p:cTn id="65" dur="500"/>
                                        <p:tgtEl>
                                          <p:spTgt spid="5"/>
                                        </p:tgtEl>
                                      </p:cBhvr>
                                    </p:animEffect>
                                  </p:childTnLst>
                                </p:cTn>
                              </p:par>
                            </p:childTnLst>
                          </p:cTn>
                        </p:par>
                        <p:par>
                          <p:cTn id="66" fill="hold">
                            <p:stCondLst>
                              <p:cond delay="6000"/>
                            </p:stCondLst>
                            <p:childTnLst>
                              <p:par>
                                <p:cTn id="67" presetID="53" presetClass="entr" presetSubtype="16" fill="hold" grpId="0" nodeType="afterEffect">
                                  <p:stCondLst>
                                    <p:cond delay="0"/>
                                  </p:stCondLst>
                                  <p:childTnLst>
                                    <p:set>
                                      <p:cBhvr>
                                        <p:cTn id="68" dur="1" fill="hold">
                                          <p:stCondLst>
                                            <p:cond delay="0"/>
                                          </p:stCondLst>
                                        </p:cTn>
                                        <p:tgtEl>
                                          <p:spTgt spid="115"/>
                                        </p:tgtEl>
                                        <p:attrNameLst>
                                          <p:attrName>style.visibility</p:attrName>
                                        </p:attrNameLst>
                                      </p:cBhvr>
                                      <p:to>
                                        <p:strVal val="visible"/>
                                      </p:to>
                                    </p:set>
                                    <p:anim calcmode="lin" valueType="num">
                                      <p:cBhvr>
                                        <p:cTn id="69" dur="500" fill="hold"/>
                                        <p:tgtEl>
                                          <p:spTgt spid="115"/>
                                        </p:tgtEl>
                                        <p:attrNameLst>
                                          <p:attrName>ppt_w</p:attrName>
                                        </p:attrNameLst>
                                      </p:cBhvr>
                                      <p:tavLst>
                                        <p:tav tm="0">
                                          <p:val>
                                            <p:fltVal val="0"/>
                                          </p:val>
                                        </p:tav>
                                        <p:tav tm="100000">
                                          <p:val>
                                            <p:strVal val="#ppt_w"/>
                                          </p:val>
                                        </p:tav>
                                      </p:tavLst>
                                    </p:anim>
                                    <p:anim calcmode="lin" valueType="num">
                                      <p:cBhvr>
                                        <p:cTn id="70" dur="500" fill="hold"/>
                                        <p:tgtEl>
                                          <p:spTgt spid="115"/>
                                        </p:tgtEl>
                                        <p:attrNameLst>
                                          <p:attrName>ppt_h</p:attrName>
                                        </p:attrNameLst>
                                      </p:cBhvr>
                                      <p:tavLst>
                                        <p:tav tm="0">
                                          <p:val>
                                            <p:fltVal val="0"/>
                                          </p:val>
                                        </p:tav>
                                        <p:tav tm="100000">
                                          <p:val>
                                            <p:strVal val="#ppt_h"/>
                                          </p:val>
                                        </p:tav>
                                      </p:tavLst>
                                    </p:anim>
                                    <p:animEffect transition="in" filter="fade">
                                      <p:cBhvr>
                                        <p:cTn id="71" dur="500"/>
                                        <p:tgtEl>
                                          <p:spTgt spid="115"/>
                                        </p:tgtEl>
                                      </p:cBhvr>
                                    </p:animEffect>
                                  </p:childTnLst>
                                </p:cTn>
                              </p:par>
                            </p:childTnLst>
                          </p:cTn>
                        </p:par>
                        <p:par>
                          <p:cTn id="72" fill="hold">
                            <p:stCondLst>
                              <p:cond delay="6500"/>
                            </p:stCondLst>
                            <p:childTnLst>
                              <p:par>
                                <p:cTn id="73" presetID="10" presetClass="entr" presetSubtype="0" fill="hold" nodeType="after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fade">
                                      <p:cBhvr>
                                        <p:cTn id="75" dur="500"/>
                                        <p:tgtEl>
                                          <p:spTgt spid="26"/>
                                        </p:tgtEl>
                                      </p:cBhvr>
                                    </p:animEffect>
                                  </p:childTnLst>
                                </p:cTn>
                              </p:par>
                            </p:childTnLst>
                          </p:cTn>
                        </p:par>
                        <p:par>
                          <p:cTn id="76" fill="hold">
                            <p:stCondLst>
                              <p:cond delay="7000"/>
                            </p:stCondLst>
                            <p:childTnLst>
                              <p:par>
                                <p:cTn id="77" presetID="53" presetClass="entr" presetSubtype="16" fill="hold" grpId="0" nodeType="afterEffect">
                                  <p:stCondLst>
                                    <p:cond delay="0"/>
                                  </p:stCondLst>
                                  <p:childTnLst>
                                    <p:set>
                                      <p:cBhvr>
                                        <p:cTn id="78" dur="1" fill="hold">
                                          <p:stCondLst>
                                            <p:cond delay="0"/>
                                          </p:stCondLst>
                                        </p:cTn>
                                        <p:tgtEl>
                                          <p:spTgt spid="123"/>
                                        </p:tgtEl>
                                        <p:attrNameLst>
                                          <p:attrName>style.visibility</p:attrName>
                                        </p:attrNameLst>
                                      </p:cBhvr>
                                      <p:to>
                                        <p:strVal val="visible"/>
                                      </p:to>
                                    </p:set>
                                    <p:anim calcmode="lin" valueType="num">
                                      <p:cBhvr>
                                        <p:cTn id="79" dur="500" fill="hold"/>
                                        <p:tgtEl>
                                          <p:spTgt spid="123"/>
                                        </p:tgtEl>
                                        <p:attrNameLst>
                                          <p:attrName>ppt_w</p:attrName>
                                        </p:attrNameLst>
                                      </p:cBhvr>
                                      <p:tavLst>
                                        <p:tav tm="0">
                                          <p:val>
                                            <p:fltVal val="0"/>
                                          </p:val>
                                        </p:tav>
                                        <p:tav tm="100000">
                                          <p:val>
                                            <p:strVal val="#ppt_w"/>
                                          </p:val>
                                        </p:tav>
                                      </p:tavLst>
                                    </p:anim>
                                    <p:anim calcmode="lin" valueType="num">
                                      <p:cBhvr>
                                        <p:cTn id="80" dur="500" fill="hold"/>
                                        <p:tgtEl>
                                          <p:spTgt spid="123"/>
                                        </p:tgtEl>
                                        <p:attrNameLst>
                                          <p:attrName>ppt_h</p:attrName>
                                        </p:attrNameLst>
                                      </p:cBhvr>
                                      <p:tavLst>
                                        <p:tav tm="0">
                                          <p:val>
                                            <p:fltVal val="0"/>
                                          </p:val>
                                        </p:tav>
                                        <p:tav tm="100000">
                                          <p:val>
                                            <p:strVal val="#ppt_h"/>
                                          </p:val>
                                        </p:tav>
                                      </p:tavLst>
                                    </p:anim>
                                    <p:animEffect transition="in" filter="fade">
                                      <p:cBhvr>
                                        <p:cTn id="81" dur="500"/>
                                        <p:tgtEl>
                                          <p:spTgt spid="123"/>
                                        </p:tgtEl>
                                      </p:cBhvr>
                                    </p:animEffect>
                                  </p:childTnLst>
                                </p:cTn>
                              </p:par>
                            </p:childTnLst>
                          </p:cTn>
                        </p:par>
                        <p:par>
                          <p:cTn id="82" fill="hold">
                            <p:stCondLst>
                              <p:cond delay="7500"/>
                            </p:stCondLst>
                            <p:childTnLst>
                              <p:par>
                                <p:cTn id="83" presetID="10" presetClass="entr" presetSubtype="0" fill="hold" nodeType="afterEffect">
                                  <p:stCondLst>
                                    <p:cond delay="0"/>
                                  </p:stCondLst>
                                  <p:childTnLst>
                                    <p:set>
                                      <p:cBhvr>
                                        <p:cTn id="84" dur="1" fill="hold">
                                          <p:stCondLst>
                                            <p:cond delay="0"/>
                                          </p:stCondLst>
                                        </p:cTn>
                                        <p:tgtEl>
                                          <p:spTgt spid="7"/>
                                        </p:tgtEl>
                                        <p:attrNameLst>
                                          <p:attrName>style.visibility</p:attrName>
                                        </p:attrNameLst>
                                      </p:cBhvr>
                                      <p:to>
                                        <p:strVal val="visible"/>
                                      </p:to>
                                    </p:set>
                                    <p:animEffect transition="in" filter="fade">
                                      <p:cBhvr>
                                        <p:cTn id="85" dur="500"/>
                                        <p:tgtEl>
                                          <p:spTgt spid="7"/>
                                        </p:tgtEl>
                                      </p:cBhvr>
                                    </p:animEffect>
                                  </p:childTnLst>
                                </p:cTn>
                              </p:par>
                            </p:childTnLst>
                          </p:cTn>
                        </p:par>
                        <p:par>
                          <p:cTn id="86" fill="hold">
                            <p:stCondLst>
                              <p:cond delay="8000"/>
                            </p:stCondLst>
                            <p:childTnLst>
                              <p:par>
                                <p:cTn id="87" presetID="53" presetClass="entr" presetSubtype="16" fill="hold" grpId="0" nodeType="afterEffect">
                                  <p:stCondLst>
                                    <p:cond delay="0"/>
                                  </p:stCondLst>
                                  <p:childTnLst>
                                    <p:set>
                                      <p:cBhvr>
                                        <p:cTn id="88" dur="1" fill="hold">
                                          <p:stCondLst>
                                            <p:cond delay="0"/>
                                          </p:stCondLst>
                                        </p:cTn>
                                        <p:tgtEl>
                                          <p:spTgt spid="99"/>
                                        </p:tgtEl>
                                        <p:attrNameLst>
                                          <p:attrName>style.visibility</p:attrName>
                                        </p:attrNameLst>
                                      </p:cBhvr>
                                      <p:to>
                                        <p:strVal val="visible"/>
                                      </p:to>
                                    </p:set>
                                    <p:anim calcmode="lin" valueType="num">
                                      <p:cBhvr>
                                        <p:cTn id="89" dur="500" fill="hold"/>
                                        <p:tgtEl>
                                          <p:spTgt spid="99"/>
                                        </p:tgtEl>
                                        <p:attrNameLst>
                                          <p:attrName>ppt_w</p:attrName>
                                        </p:attrNameLst>
                                      </p:cBhvr>
                                      <p:tavLst>
                                        <p:tav tm="0">
                                          <p:val>
                                            <p:fltVal val="0"/>
                                          </p:val>
                                        </p:tav>
                                        <p:tav tm="100000">
                                          <p:val>
                                            <p:strVal val="#ppt_w"/>
                                          </p:val>
                                        </p:tav>
                                      </p:tavLst>
                                    </p:anim>
                                    <p:anim calcmode="lin" valueType="num">
                                      <p:cBhvr>
                                        <p:cTn id="90" dur="500" fill="hold"/>
                                        <p:tgtEl>
                                          <p:spTgt spid="99"/>
                                        </p:tgtEl>
                                        <p:attrNameLst>
                                          <p:attrName>ppt_h</p:attrName>
                                        </p:attrNameLst>
                                      </p:cBhvr>
                                      <p:tavLst>
                                        <p:tav tm="0">
                                          <p:val>
                                            <p:fltVal val="0"/>
                                          </p:val>
                                        </p:tav>
                                        <p:tav tm="100000">
                                          <p:val>
                                            <p:strVal val="#ppt_h"/>
                                          </p:val>
                                        </p:tav>
                                      </p:tavLst>
                                    </p:anim>
                                    <p:animEffect transition="in" filter="fade">
                                      <p:cBhvr>
                                        <p:cTn id="91" dur="500"/>
                                        <p:tgtEl>
                                          <p:spTgt spid="99"/>
                                        </p:tgtEl>
                                      </p:cBhvr>
                                    </p:animEffect>
                                  </p:childTnLst>
                                </p:cTn>
                              </p:par>
                            </p:childTnLst>
                          </p:cTn>
                        </p:par>
                        <p:par>
                          <p:cTn id="92" fill="hold">
                            <p:stCondLst>
                              <p:cond delay="8500"/>
                            </p:stCondLst>
                            <p:childTnLst>
                              <p:par>
                                <p:cTn id="93" presetID="10" presetClass="entr" presetSubtype="0" fill="hold" nodeType="afterEffect">
                                  <p:stCondLst>
                                    <p:cond delay="0"/>
                                  </p:stCondLst>
                                  <p:childTnLst>
                                    <p:set>
                                      <p:cBhvr>
                                        <p:cTn id="94" dur="1" fill="hold">
                                          <p:stCondLst>
                                            <p:cond delay="0"/>
                                          </p:stCondLst>
                                        </p:cTn>
                                        <p:tgtEl>
                                          <p:spTgt spid="23"/>
                                        </p:tgtEl>
                                        <p:attrNameLst>
                                          <p:attrName>style.visibility</p:attrName>
                                        </p:attrNameLst>
                                      </p:cBhvr>
                                      <p:to>
                                        <p:strVal val="visible"/>
                                      </p:to>
                                    </p:set>
                                    <p:animEffect transition="in" filter="fade">
                                      <p:cBhvr>
                                        <p:cTn id="95" dur="500"/>
                                        <p:tgtEl>
                                          <p:spTgt spid="23"/>
                                        </p:tgtEl>
                                      </p:cBhvr>
                                    </p:animEffect>
                                  </p:childTnLst>
                                </p:cTn>
                              </p:par>
                            </p:childTnLst>
                          </p:cTn>
                        </p:par>
                        <p:par>
                          <p:cTn id="96" fill="hold">
                            <p:stCondLst>
                              <p:cond delay="9000"/>
                            </p:stCondLst>
                            <p:childTnLst>
                              <p:par>
                                <p:cTn id="97" presetID="53" presetClass="entr" presetSubtype="16" fill="hold" grpId="0" nodeType="afterEffect">
                                  <p:stCondLst>
                                    <p:cond delay="0"/>
                                  </p:stCondLst>
                                  <p:childTnLst>
                                    <p:set>
                                      <p:cBhvr>
                                        <p:cTn id="98" dur="1" fill="hold">
                                          <p:stCondLst>
                                            <p:cond delay="0"/>
                                          </p:stCondLst>
                                        </p:cTn>
                                        <p:tgtEl>
                                          <p:spTgt spid="127"/>
                                        </p:tgtEl>
                                        <p:attrNameLst>
                                          <p:attrName>style.visibility</p:attrName>
                                        </p:attrNameLst>
                                      </p:cBhvr>
                                      <p:to>
                                        <p:strVal val="visible"/>
                                      </p:to>
                                    </p:set>
                                    <p:anim calcmode="lin" valueType="num">
                                      <p:cBhvr>
                                        <p:cTn id="99" dur="500" fill="hold"/>
                                        <p:tgtEl>
                                          <p:spTgt spid="127"/>
                                        </p:tgtEl>
                                        <p:attrNameLst>
                                          <p:attrName>ppt_w</p:attrName>
                                        </p:attrNameLst>
                                      </p:cBhvr>
                                      <p:tavLst>
                                        <p:tav tm="0">
                                          <p:val>
                                            <p:fltVal val="0"/>
                                          </p:val>
                                        </p:tav>
                                        <p:tav tm="100000">
                                          <p:val>
                                            <p:strVal val="#ppt_w"/>
                                          </p:val>
                                        </p:tav>
                                      </p:tavLst>
                                    </p:anim>
                                    <p:anim calcmode="lin" valueType="num">
                                      <p:cBhvr>
                                        <p:cTn id="100" dur="500" fill="hold"/>
                                        <p:tgtEl>
                                          <p:spTgt spid="127"/>
                                        </p:tgtEl>
                                        <p:attrNameLst>
                                          <p:attrName>ppt_h</p:attrName>
                                        </p:attrNameLst>
                                      </p:cBhvr>
                                      <p:tavLst>
                                        <p:tav tm="0">
                                          <p:val>
                                            <p:fltVal val="0"/>
                                          </p:val>
                                        </p:tav>
                                        <p:tav tm="100000">
                                          <p:val>
                                            <p:strVal val="#ppt_h"/>
                                          </p:val>
                                        </p:tav>
                                      </p:tavLst>
                                    </p:anim>
                                    <p:animEffect transition="in" filter="fade">
                                      <p:cBhvr>
                                        <p:cTn id="101" dur="500"/>
                                        <p:tgtEl>
                                          <p:spTgt spid="127"/>
                                        </p:tgtEl>
                                      </p:cBhvr>
                                    </p:animEffect>
                                  </p:childTnLst>
                                </p:cTn>
                              </p:par>
                            </p:childTnLst>
                          </p:cTn>
                        </p:par>
                        <p:par>
                          <p:cTn id="102" fill="hold">
                            <p:stCondLst>
                              <p:cond delay="9500"/>
                            </p:stCondLst>
                            <p:childTnLst>
                              <p:par>
                                <p:cTn id="103" presetID="10" presetClass="entr" presetSubtype="0" fill="hold" nodeType="afterEffect">
                                  <p:stCondLst>
                                    <p:cond delay="0"/>
                                  </p:stCondLst>
                                  <p:childTnLst>
                                    <p:set>
                                      <p:cBhvr>
                                        <p:cTn id="104" dur="1" fill="hold">
                                          <p:stCondLst>
                                            <p:cond delay="0"/>
                                          </p:stCondLst>
                                        </p:cTn>
                                        <p:tgtEl>
                                          <p:spTgt spid="11"/>
                                        </p:tgtEl>
                                        <p:attrNameLst>
                                          <p:attrName>style.visibility</p:attrName>
                                        </p:attrNameLst>
                                      </p:cBhvr>
                                      <p:to>
                                        <p:strVal val="visible"/>
                                      </p:to>
                                    </p:set>
                                    <p:animEffect transition="in" filter="fade">
                                      <p:cBhvr>
                                        <p:cTn id="105" dur="500"/>
                                        <p:tgtEl>
                                          <p:spTgt spid="11"/>
                                        </p:tgtEl>
                                      </p:cBhvr>
                                    </p:animEffect>
                                  </p:childTnLst>
                                </p:cTn>
                              </p:par>
                            </p:childTnLst>
                          </p:cTn>
                        </p:par>
                        <p:par>
                          <p:cTn id="106" fill="hold">
                            <p:stCondLst>
                              <p:cond delay="10000"/>
                            </p:stCondLst>
                            <p:childTnLst>
                              <p:par>
                                <p:cTn id="107" presetID="53" presetClass="entr" presetSubtype="16" fill="hold" grpId="0" nodeType="afterEffect">
                                  <p:stCondLst>
                                    <p:cond delay="0"/>
                                  </p:stCondLst>
                                  <p:childTnLst>
                                    <p:set>
                                      <p:cBhvr>
                                        <p:cTn id="108" dur="1" fill="hold">
                                          <p:stCondLst>
                                            <p:cond delay="0"/>
                                          </p:stCondLst>
                                        </p:cTn>
                                        <p:tgtEl>
                                          <p:spTgt spid="103"/>
                                        </p:tgtEl>
                                        <p:attrNameLst>
                                          <p:attrName>style.visibility</p:attrName>
                                        </p:attrNameLst>
                                      </p:cBhvr>
                                      <p:to>
                                        <p:strVal val="visible"/>
                                      </p:to>
                                    </p:set>
                                    <p:anim calcmode="lin" valueType="num">
                                      <p:cBhvr>
                                        <p:cTn id="109" dur="500" fill="hold"/>
                                        <p:tgtEl>
                                          <p:spTgt spid="103"/>
                                        </p:tgtEl>
                                        <p:attrNameLst>
                                          <p:attrName>ppt_w</p:attrName>
                                        </p:attrNameLst>
                                      </p:cBhvr>
                                      <p:tavLst>
                                        <p:tav tm="0">
                                          <p:val>
                                            <p:fltVal val="0"/>
                                          </p:val>
                                        </p:tav>
                                        <p:tav tm="100000">
                                          <p:val>
                                            <p:strVal val="#ppt_w"/>
                                          </p:val>
                                        </p:tav>
                                      </p:tavLst>
                                    </p:anim>
                                    <p:anim calcmode="lin" valueType="num">
                                      <p:cBhvr>
                                        <p:cTn id="110" dur="500" fill="hold"/>
                                        <p:tgtEl>
                                          <p:spTgt spid="103"/>
                                        </p:tgtEl>
                                        <p:attrNameLst>
                                          <p:attrName>ppt_h</p:attrName>
                                        </p:attrNameLst>
                                      </p:cBhvr>
                                      <p:tavLst>
                                        <p:tav tm="0">
                                          <p:val>
                                            <p:fltVal val="0"/>
                                          </p:val>
                                        </p:tav>
                                        <p:tav tm="100000">
                                          <p:val>
                                            <p:strVal val="#ppt_h"/>
                                          </p:val>
                                        </p:tav>
                                      </p:tavLst>
                                    </p:anim>
                                    <p:animEffect transition="in" filter="fade">
                                      <p:cBhvr>
                                        <p:cTn id="111" dur="500"/>
                                        <p:tgtEl>
                                          <p:spTgt spid="103"/>
                                        </p:tgtEl>
                                      </p:cBhvr>
                                    </p:animEffect>
                                  </p:childTnLst>
                                </p:cTn>
                              </p:par>
                            </p:childTnLst>
                          </p:cTn>
                        </p:par>
                        <p:par>
                          <p:cTn id="112" fill="hold">
                            <p:stCondLst>
                              <p:cond delay="10500"/>
                            </p:stCondLst>
                            <p:childTnLst>
                              <p:par>
                                <p:cTn id="113" presetID="10" presetClass="entr" presetSubtype="0" fill="hold" nodeType="afterEffect">
                                  <p:stCondLst>
                                    <p:cond delay="0"/>
                                  </p:stCondLst>
                                  <p:childTnLst>
                                    <p:set>
                                      <p:cBhvr>
                                        <p:cTn id="114" dur="1" fill="hold">
                                          <p:stCondLst>
                                            <p:cond delay="0"/>
                                          </p:stCondLst>
                                        </p:cTn>
                                        <p:tgtEl>
                                          <p:spTgt spid="21"/>
                                        </p:tgtEl>
                                        <p:attrNameLst>
                                          <p:attrName>style.visibility</p:attrName>
                                        </p:attrNameLst>
                                      </p:cBhvr>
                                      <p:to>
                                        <p:strVal val="visible"/>
                                      </p:to>
                                    </p:set>
                                    <p:animEffect transition="in" filter="fade">
                                      <p:cBhvr>
                                        <p:cTn id="11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76" grpId="0"/>
      <p:bldP spid="81" grpId="0"/>
      <p:bldP spid="86" grpId="0" animBg="1"/>
      <p:bldP spid="99" grpId="0" animBg="1"/>
      <p:bldP spid="103" grpId="0" animBg="1"/>
      <p:bldP spid="109" grpId="0" animBg="1"/>
      <p:bldP spid="115" grpId="0" animBg="1"/>
      <p:bldP spid="123" grpId="0" animBg="1"/>
      <p:bldP spid="127" grpId="0" animBg="1"/>
      <p:bldP spid="129" grpId="0" animBg="1"/>
      <p:bldP spid="135"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48</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Responsive Design Sample</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p:cNvGrpSpPr/>
          <p:nvPr/>
        </p:nvGrpSpPr>
        <p:grpSpPr>
          <a:xfrm>
            <a:off x="674034" y="2077781"/>
            <a:ext cx="2544198" cy="3304208"/>
            <a:chOff x="2850357" y="1428750"/>
            <a:chExt cx="3443287" cy="4464050"/>
          </a:xfrm>
          <a:effectLst>
            <a:reflection blurRad="6350" stA="17000" endPos="18000" dir="5400000" sy="-100000" algn="bl" rotWithShape="0"/>
          </a:effectLst>
        </p:grpSpPr>
        <p:grpSp>
          <p:nvGrpSpPr>
            <p:cNvPr id="15" name="Group 14"/>
            <p:cNvGrpSpPr/>
            <p:nvPr/>
          </p:nvGrpSpPr>
          <p:grpSpPr>
            <a:xfrm>
              <a:off x="2850357" y="1428750"/>
              <a:ext cx="3443287" cy="4464050"/>
              <a:chOff x="2846388" y="1457325"/>
              <a:chExt cx="3443287" cy="4464050"/>
            </a:xfrm>
          </p:grpSpPr>
          <p:sp>
            <p:nvSpPr>
              <p:cNvPr id="16" name="Freeform 14"/>
              <p:cNvSpPr>
                <a:spLocks noEditPoints="1"/>
              </p:cNvSpPr>
              <p:nvPr/>
            </p:nvSpPr>
            <p:spPr bwMode="auto">
              <a:xfrm>
                <a:off x="2846388" y="1457325"/>
                <a:ext cx="3443287" cy="4464050"/>
              </a:xfrm>
              <a:custGeom>
                <a:avLst/>
                <a:gdLst>
                  <a:gd name="T0" fmla="*/ 1276 w 1344"/>
                  <a:gd name="T1" fmla="*/ 0 h 1743"/>
                  <a:gd name="T2" fmla="*/ 68 w 1344"/>
                  <a:gd name="T3" fmla="*/ 0 h 1743"/>
                  <a:gd name="T4" fmla="*/ 0 w 1344"/>
                  <a:gd name="T5" fmla="*/ 68 h 1743"/>
                  <a:gd name="T6" fmla="*/ 0 w 1344"/>
                  <a:gd name="T7" fmla="*/ 1675 h 1743"/>
                  <a:gd name="T8" fmla="*/ 68 w 1344"/>
                  <a:gd name="T9" fmla="*/ 1743 h 1743"/>
                  <a:gd name="T10" fmla="*/ 1276 w 1344"/>
                  <a:gd name="T11" fmla="*/ 1743 h 1743"/>
                  <a:gd name="T12" fmla="*/ 1344 w 1344"/>
                  <a:gd name="T13" fmla="*/ 1675 h 1743"/>
                  <a:gd name="T14" fmla="*/ 1344 w 1344"/>
                  <a:gd name="T15" fmla="*/ 68 h 1743"/>
                  <a:gd name="T16" fmla="*/ 1276 w 1344"/>
                  <a:gd name="T17" fmla="*/ 0 h 1743"/>
                  <a:gd name="T18" fmla="*/ 1220 w 1344"/>
                  <a:gd name="T19" fmla="*/ 1595 h 1743"/>
                  <a:gd name="T20" fmla="*/ 124 w 1344"/>
                  <a:gd name="T21" fmla="*/ 1595 h 1743"/>
                  <a:gd name="T22" fmla="*/ 124 w 1344"/>
                  <a:gd name="T23" fmla="*/ 132 h 1743"/>
                  <a:gd name="T24" fmla="*/ 1220 w 1344"/>
                  <a:gd name="T25" fmla="*/ 132 h 1743"/>
                  <a:gd name="T26" fmla="*/ 1220 w 1344"/>
                  <a:gd name="T27" fmla="*/ 1595 h 1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4" h="1743">
                    <a:moveTo>
                      <a:pt x="1276" y="0"/>
                    </a:moveTo>
                    <a:cubicBezTo>
                      <a:pt x="68" y="0"/>
                      <a:pt x="68" y="0"/>
                      <a:pt x="68" y="0"/>
                    </a:cubicBezTo>
                    <a:cubicBezTo>
                      <a:pt x="31" y="0"/>
                      <a:pt x="0" y="31"/>
                      <a:pt x="0" y="68"/>
                    </a:cubicBezTo>
                    <a:cubicBezTo>
                      <a:pt x="0" y="1675"/>
                      <a:pt x="0" y="1675"/>
                      <a:pt x="0" y="1675"/>
                    </a:cubicBezTo>
                    <a:cubicBezTo>
                      <a:pt x="0" y="1713"/>
                      <a:pt x="31" y="1743"/>
                      <a:pt x="68" y="1743"/>
                    </a:cubicBezTo>
                    <a:cubicBezTo>
                      <a:pt x="1276" y="1743"/>
                      <a:pt x="1276" y="1743"/>
                      <a:pt x="1276" y="1743"/>
                    </a:cubicBezTo>
                    <a:cubicBezTo>
                      <a:pt x="1313" y="1743"/>
                      <a:pt x="1344" y="1713"/>
                      <a:pt x="1344" y="1675"/>
                    </a:cubicBezTo>
                    <a:cubicBezTo>
                      <a:pt x="1344" y="68"/>
                      <a:pt x="1344" y="68"/>
                      <a:pt x="1344" y="68"/>
                    </a:cubicBezTo>
                    <a:cubicBezTo>
                      <a:pt x="1344" y="31"/>
                      <a:pt x="1313" y="0"/>
                      <a:pt x="1276" y="0"/>
                    </a:cubicBezTo>
                    <a:close/>
                    <a:moveTo>
                      <a:pt x="1220" y="1595"/>
                    </a:moveTo>
                    <a:cubicBezTo>
                      <a:pt x="124" y="1595"/>
                      <a:pt x="124" y="1595"/>
                      <a:pt x="124" y="1595"/>
                    </a:cubicBezTo>
                    <a:cubicBezTo>
                      <a:pt x="124" y="132"/>
                      <a:pt x="124" y="132"/>
                      <a:pt x="124" y="132"/>
                    </a:cubicBezTo>
                    <a:cubicBezTo>
                      <a:pt x="1220" y="132"/>
                      <a:pt x="1220" y="132"/>
                      <a:pt x="1220" y="132"/>
                    </a:cubicBezTo>
                    <a:lnTo>
                      <a:pt x="1220" y="1595"/>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Oval 15"/>
              <p:cNvSpPr>
                <a:spLocks noChangeArrowheads="1"/>
              </p:cNvSpPr>
              <p:nvPr/>
            </p:nvSpPr>
            <p:spPr bwMode="auto">
              <a:xfrm>
                <a:off x="4481513" y="5624513"/>
                <a:ext cx="174625" cy="174625"/>
              </a:xfrm>
              <a:prstGeom prst="ellipse">
                <a:avLst/>
              </a:prstGeom>
              <a:solidFill>
                <a:schemeClr val="tx2">
                  <a:lumMod val="50000"/>
                </a:schemeClr>
              </a:solidFill>
              <a:ln w="12700">
                <a:solidFill>
                  <a:schemeClr val="tx2">
                    <a:lumMod val="75000"/>
                  </a:schemeClr>
                </a:solid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8" name="Oval 16"/>
              <p:cNvSpPr>
                <a:spLocks noChangeArrowheads="1"/>
              </p:cNvSpPr>
              <p:nvPr/>
            </p:nvSpPr>
            <p:spPr bwMode="auto">
              <a:xfrm>
                <a:off x="4531997" y="1582110"/>
                <a:ext cx="76835" cy="84518"/>
              </a:xfrm>
              <a:prstGeom prst="ellipse">
                <a:avLst/>
              </a:pr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9" name="Rectangle 18"/>
            <p:cNvSpPr/>
            <p:nvPr/>
          </p:nvSpPr>
          <p:spPr>
            <a:xfrm>
              <a:off x="3162300" y="1766545"/>
              <a:ext cx="2819400" cy="3733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 name="Group 4"/>
          <p:cNvGrpSpPr/>
          <p:nvPr/>
        </p:nvGrpSpPr>
        <p:grpSpPr>
          <a:xfrm>
            <a:off x="2231009" y="2959014"/>
            <a:ext cx="1286087" cy="2673131"/>
            <a:chOff x="2899518" y="2042817"/>
            <a:chExt cx="1062882" cy="2205333"/>
          </a:xfrm>
        </p:grpSpPr>
        <p:sp>
          <p:nvSpPr>
            <p:cNvPr id="21" name="Rectangle 20"/>
            <p:cNvSpPr/>
            <p:nvPr/>
          </p:nvSpPr>
          <p:spPr>
            <a:xfrm>
              <a:off x="2962984" y="2348361"/>
              <a:ext cx="943038" cy="16031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5"/>
            <p:cNvGrpSpPr>
              <a:grpSpLocks noChangeAspect="1"/>
            </p:cNvGrpSpPr>
            <p:nvPr/>
          </p:nvGrpSpPr>
          <p:grpSpPr bwMode="auto">
            <a:xfrm>
              <a:off x="2899518" y="2042817"/>
              <a:ext cx="1062882" cy="2205333"/>
              <a:chOff x="516" y="324"/>
              <a:chExt cx="1082" cy="2245"/>
            </a:xfrm>
            <a:effectLst>
              <a:reflection blurRad="6350" stA="12000" endPos="19000" dir="5400000" sy="-100000" algn="bl" rotWithShape="0"/>
            </a:effectLst>
          </p:grpSpPr>
          <p:sp>
            <p:nvSpPr>
              <p:cNvPr id="23" name="Freeform 6"/>
              <p:cNvSpPr>
                <a:spLocks noEditPoints="1"/>
              </p:cNvSpPr>
              <p:nvPr/>
            </p:nvSpPr>
            <p:spPr bwMode="auto">
              <a:xfrm>
                <a:off x="528" y="335"/>
                <a:ext cx="1070" cy="2234"/>
              </a:xfrm>
              <a:custGeom>
                <a:avLst/>
                <a:gdLst>
                  <a:gd name="T0" fmla="*/ 2532 w 2992"/>
                  <a:gd name="T1" fmla="*/ 0 h 6248"/>
                  <a:gd name="T2" fmla="*/ 460 w 2992"/>
                  <a:gd name="T3" fmla="*/ 0 h 6248"/>
                  <a:gd name="T4" fmla="*/ 0 w 2992"/>
                  <a:gd name="T5" fmla="*/ 460 h 6248"/>
                  <a:gd name="T6" fmla="*/ 0 w 2992"/>
                  <a:gd name="T7" fmla="*/ 5788 h 6248"/>
                  <a:gd name="T8" fmla="*/ 460 w 2992"/>
                  <a:gd name="T9" fmla="*/ 6248 h 6248"/>
                  <a:gd name="T10" fmla="*/ 2532 w 2992"/>
                  <a:gd name="T11" fmla="*/ 6248 h 6248"/>
                  <a:gd name="T12" fmla="*/ 2992 w 2992"/>
                  <a:gd name="T13" fmla="*/ 5788 h 6248"/>
                  <a:gd name="T14" fmla="*/ 2992 w 2992"/>
                  <a:gd name="T15" fmla="*/ 460 h 6248"/>
                  <a:gd name="T16" fmla="*/ 2532 w 2992"/>
                  <a:gd name="T17" fmla="*/ 0 h 6248"/>
                  <a:gd name="T18" fmla="*/ 2776 w 2992"/>
                  <a:gd name="T19" fmla="*/ 5396 h 6248"/>
                  <a:gd name="T20" fmla="*/ 216 w 2992"/>
                  <a:gd name="T21" fmla="*/ 5396 h 6248"/>
                  <a:gd name="T22" fmla="*/ 216 w 2992"/>
                  <a:gd name="T23" fmla="*/ 852 h 6248"/>
                  <a:gd name="T24" fmla="*/ 2776 w 2992"/>
                  <a:gd name="T25" fmla="*/ 852 h 6248"/>
                  <a:gd name="T26" fmla="*/ 2776 w 2992"/>
                  <a:gd name="T27" fmla="*/ 5396 h 6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92" h="6248">
                    <a:moveTo>
                      <a:pt x="2532" y="0"/>
                    </a:moveTo>
                    <a:cubicBezTo>
                      <a:pt x="460" y="0"/>
                      <a:pt x="460" y="0"/>
                      <a:pt x="460" y="0"/>
                    </a:cubicBezTo>
                    <a:cubicBezTo>
                      <a:pt x="207" y="0"/>
                      <a:pt x="0" y="207"/>
                      <a:pt x="0" y="460"/>
                    </a:cubicBezTo>
                    <a:cubicBezTo>
                      <a:pt x="0" y="5788"/>
                      <a:pt x="0" y="5788"/>
                      <a:pt x="0" y="5788"/>
                    </a:cubicBezTo>
                    <a:cubicBezTo>
                      <a:pt x="0" y="6041"/>
                      <a:pt x="207" y="6248"/>
                      <a:pt x="460" y="6248"/>
                    </a:cubicBezTo>
                    <a:cubicBezTo>
                      <a:pt x="2532" y="6248"/>
                      <a:pt x="2532" y="6248"/>
                      <a:pt x="2532" y="6248"/>
                    </a:cubicBezTo>
                    <a:cubicBezTo>
                      <a:pt x="2785" y="6248"/>
                      <a:pt x="2992" y="6041"/>
                      <a:pt x="2992" y="5788"/>
                    </a:cubicBezTo>
                    <a:cubicBezTo>
                      <a:pt x="2992" y="460"/>
                      <a:pt x="2992" y="460"/>
                      <a:pt x="2992" y="460"/>
                    </a:cubicBezTo>
                    <a:cubicBezTo>
                      <a:pt x="2992" y="207"/>
                      <a:pt x="2785" y="0"/>
                      <a:pt x="2532" y="0"/>
                    </a:cubicBezTo>
                    <a:close/>
                    <a:moveTo>
                      <a:pt x="2776" y="5396"/>
                    </a:moveTo>
                    <a:cubicBezTo>
                      <a:pt x="216" y="5396"/>
                      <a:pt x="216" y="5396"/>
                      <a:pt x="216" y="5396"/>
                    </a:cubicBezTo>
                    <a:cubicBezTo>
                      <a:pt x="216" y="852"/>
                      <a:pt x="216" y="852"/>
                      <a:pt x="216" y="852"/>
                    </a:cubicBezTo>
                    <a:cubicBezTo>
                      <a:pt x="2776" y="852"/>
                      <a:pt x="2776" y="852"/>
                      <a:pt x="2776" y="852"/>
                    </a:cubicBezTo>
                    <a:lnTo>
                      <a:pt x="2776" y="5396"/>
                    </a:lnTo>
                    <a:close/>
                  </a:path>
                </a:pathLst>
              </a:custGeom>
              <a:solidFill>
                <a:schemeClr val="tx2">
                  <a:lumMod val="50000"/>
                </a:schemeClr>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7"/>
              <p:cNvSpPr>
                <a:spLocks noEditPoints="1"/>
              </p:cNvSpPr>
              <p:nvPr/>
            </p:nvSpPr>
            <p:spPr bwMode="auto">
              <a:xfrm>
                <a:off x="966" y="2308"/>
                <a:ext cx="193" cy="193"/>
              </a:xfrm>
              <a:custGeom>
                <a:avLst/>
                <a:gdLst>
                  <a:gd name="T0" fmla="*/ 270 w 540"/>
                  <a:gd name="T1" fmla="*/ 540 h 540"/>
                  <a:gd name="T2" fmla="*/ 0 w 540"/>
                  <a:gd name="T3" fmla="*/ 270 h 540"/>
                  <a:gd name="T4" fmla="*/ 270 w 540"/>
                  <a:gd name="T5" fmla="*/ 0 h 540"/>
                  <a:gd name="T6" fmla="*/ 540 w 540"/>
                  <a:gd name="T7" fmla="*/ 270 h 540"/>
                  <a:gd name="T8" fmla="*/ 270 w 540"/>
                  <a:gd name="T9" fmla="*/ 540 h 540"/>
                  <a:gd name="T10" fmla="*/ 270 w 540"/>
                  <a:gd name="T11" fmla="*/ 36 h 540"/>
                  <a:gd name="T12" fmla="*/ 36 w 540"/>
                  <a:gd name="T13" fmla="*/ 270 h 540"/>
                  <a:gd name="T14" fmla="*/ 270 w 540"/>
                  <a:gd name="T15" fmla="*/ 504 h 540"/>
                  <a:gd name="T16" fmla="*/ 504 w 540"/>
                  <a:gd name="T17" fmla="*/ 270 h 540"/>
                  <a:gd name="T18" fmla="*/ 270 w 540"/>
                  <a:gd name="T19" fmla="*/ 36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40">
                    <a:moveTo>
                      <a:pt x="270" y="540"/>
                    </a:moveTo>
                    <a:cubicBezTo>
                      <a:pt x="121" y="540"/>
                      <a:pt x="0" y="419"/>
                      <a:pt x="0" y="270"/>
                    </a:cubicBezTo>
                    <a:cubicBezTo>
                      <a:pt x="0" y="121"/>
                      <a:pt x="121" y="0"/>
                      <a:pt x="270" y="0"/>
                    </a:cubicBezTo>
                    <a:cubicBezTo>
                      <a:pt x="419" y="0"/>
                      <a:pt x="540" y="121"/>
                      <a:pt x="540" y="270"/>
                    </a:cubicBezTo>
                    <a:cubicBezTo>
                      <a:pt x="540" y="419"/>
                      <a:pt x="419" y="540"/>
                      <a:pt x="270" y="540"/>
                    </a:cubicBezTo>
                    <a:close/>
                    <a:moveTo>
                      <a:pt x="270" y="36"/>
                    </a:moveTo>
                    <a:cubicBezTo>
                      <a:pt x="141" y="36"/>
                      <a:pt x="36" y="141"/>
                      <a:pt x="36" y="270"/>
                    </a:cubicBezTo>
                    <a:cubicBezTo>
                      <a:pt x="36" y="399"/>
                      <a:pt x="141" y="504"/>
                      <a:pt x="270" y="504"/>
                    </a:cubicBezTo>
                    <a:cubicBezTo>
                      <a:pt x="399" y="504"/>
                      <a:pt x="504" y="399"/>
                      <a:pt x="504" y="270"/>
                    </a:cubicBezTo>
                    <a:cubicBezTo>
                      <a:pt x="504" y="141"/>
                      <a:pt x="399" y="36"/>
                      <a:pt x="270" y="36"/>
                    </a:cubicBez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Oval 8"/>
              <p:cNvSpPr>
                <a:spLocks noChangeArrowheads="1"/>
              </p:cNvSpPr>
              <p:nvPr/>
            </p:nvSpPr>
            <p:spPr bwMode="auto">
              <a:xfrm>
                <a:off x="1043" y="418"/>
                <a:ext cx="40" cy="40"/>
              </a:xfrm>
              <a:prstGeom prst="ellipse">
                <a:avLst/>
              </a:pr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9"/>
              <p:cNvSpPr>
                <a:spLocks/>
              </p:cNvSpPr>
              <p:nvPr/>
            </p:nvSpPr>
            <p:spPr bwMode="auto">
              <a:xfrm>
                <a:off x="961" y="511"/>
                <a:ext cx="203" cy="26"/>
              </a:xfrm>
              <a:custGeom>
                <a:avLst/>
                <a:gdLst>
                  <a:gd name="T0" fmla="*/ 532 w 568"/>
                  <a:gd name="T1" fmla="*/ 72 h 72"/>
                  <a:gd name="T2" fmla="*/ 36 w 568"/>
                  <a:gd name="T3" fmla="*/ 72 h 72"/>
                  <a:gd name="T4" fmla="*/ 0 w 568"/>
                  <a:gd name="T5" fmla="*/ 36 h 72"/>
                  <a:gd name="T6" fmla="*/ 36 w 568"/>
                  <a:gd name="T7" fmla="*/ 0 h 72"/>
                  <a:gd name="T8" fmla="*/ 532 w 568"/>
                  <a:gd name="T9" fmla="*/ 0 h 72"/>
                  <a:gd name="T10" fmla="*/ 568 w 568"/>
                  <a:gd name="T11" fmla="*/ 36 h 72"/>
                  <a:gd name="T12" fmla="*/ 532 w 568"/>
                  <a:gd name="T13" fmla="*/ 72 h 72"/>
                </a:gdLst>
                <a:ahLst/>
                <a:cxnLst>
                  <a:cxn ang="0">
                    <a:pos x="T0" y="T1"/>
                  </a:cxn>
                  <a:cxn ang="0">
                    <a:pos x="T2" y="T3"/>
                  </a:cxn>
                  <a:cxn ang="0">
                    <a:pos x="T4" y="T5"/>
                  </a:cxn>
                  <a:cxn ang="0">
                    <a:pos x="T6" y="T7"/>
                  </a:cxn>
                  <a:cxn ang="0">
                    <a:pos x="T8" y="T9"/>
                  </a:cxn>
                  <a:cxn ang="0">
                    <a:pos x="T10" y="T11"/>
                  </a:cxn>
                  <a:cxn ang="0">
                    <a:pos x="T12" y="T13"/>
                  </a:cxn>
                </a:cxnLst>
                <a:rect l="0" t="0" r="r" b="b"/>
                <a:pathLst>
                  <a:path w="568" h="72">
                    <a:moveTo>
                      <a:pt x="532" y="72"/>
                    </a:moveTo>
                    <a:cubicBezTo>
                      <a:pt x="36" y="72"/>
                      <a:pt x="36" y="72"/>
                      <a:pt x="36" y="72"/>
                    </a:cubicBezTo>
                    <a:cubicBezTo>
                      <a:pt x="16" y="72"/>
                      <a:pt x="0" y="56"/>
                      <a:pt x="0" y="36"/>
                    </a:cubicBezTo>
                    <a:cubicBezTo>
                      <a:pt x="0" y="16"/>
                      <a:pt x="16" y="0"/>
                      <a:pt x="36" y="0"/>
                    </a:cubicBezTo>
                    <a:cubicBezTo>
                      <a:pt x="532" y="0"/>
                      <a:pt x="532" y="0"/>
                      <a:pt x="532" y="0"/>
                    </a:cubicBezTo>
                    <a:cubicBezTo>
                      <a:pt x="552" y="0"/>
                      <a:pt x="568" y="16"/>
                      <a:pt x="568" y="36"/>
                    </a:cubicBezTo>
                    <a:cubicBezTo>
                      <a:pt x="568" y="56"/>
                      <a:pt x="552" y="72"/>
                      <a:pt x="532" y="7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Rectangle 10"/>
              <p:cNvSpPr>
                <a:spLocks noChangeArrowheads="1"/>
              </p:cNvSpPr>
              <p:nvPr/>
            </p:nvSpPr>
            <p:spPr bwMode="auto">
              <a:xfrm>
                <a:off x="1246" y="324"/>
                <a:ext cx="175" cy="11"/>
              </a:xfrm>
              <a:prstGeom prst="rect">
                <a:avLst/>
              </a:prstGeom>
              <a:solidFill>
                <a:schemeClr val="tx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Rectangle 11"/>
              <p:cNvSpPr>
                <a:spLocks noChangeArrowheads="1"/>
              </p:cNvSpPr>
              <p:nvPr/>
            </p:nvSpPr>
            <p:spPr bwMode="auto">
              <a:xfrm>
                <a:off x="516" y="845"/>
                <a:ext cx="12" cy="78"/>
              </a:xfrm>
              <a:prstGeom prst="rect">
                <a:avLst/>
              </a:prstGeom>
              <a:solidFill>
                <a:schemeClr val="tx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Rectangle 12"/>
              <p:cNvSpPr>
                <a:spLocks noChangeArrowheads="1"/>
              </p:cNvSpPr>
              <p:nvPr/>
            </p:nvSpPr>
            <p:spPr bwMode="auto">
              <a:xfrm>
                <a:off x="516" y="634"/>
                <a:ext cx="12" cy="109"/>
              </a:xfrm>
              <a:prstGeom prst="rect">
                <a:avLst/>
              </a:prstGeom>
              <a:solidFill>
                <a:schemeClr val="tx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Rectangle 13"/>
              <p:cNvSpPr>
                <a:spLocks noChangeArrowheads="1"/>
              </p:cNvSpPr>
              <p:nvPr/>
            </p:nvSpPr>
            <p:spPr bwMode="auto">
              <a:xfrm>
                <a:off x="516" y="1023"/>
                <a:ext cx="12" cy="79"/>
              </a:xfrm>
              <a:prstGeom prst="rect">
                <a:avLst/>
              </a:prstGeom>
              <a:solidFill>
                <a:schemeClr val="tx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31" name="Group 30"/>
          <p:cNvGrpSpPr/>
          <p:nvPr/>
        </p:nvGrpSpPr>
        <p:grpSpPr>
          <a:xfrm>
            <a:off x="6476635" y="4552551"/>
            <a:ext cx="533765" cy="534699"/>
            <a:chOff x="5607375" y="3562825"/>
            <a:chExt cx="587140" cy="587140"/>
          </a:xfrm>
        </p:grpSpPr>
        <p:sp>
          <p:nvSpPr>
            <p:cNvPr id="32"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33" name="Freeform 23"/>
            <p:cNvSpPr>
              <a:spLocks noEditPoints="1"/>
            </p:cNvSpPr>
            <p:nvPr/>
          </p:nvSpPr>
          <p:spPr bwMode="auto">
            <a:xfrm>
              <a:off x="5607375"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grpSp>
        <p:nvGrpSpPr>
          <p:cNvPr id="34" name="Group 33"/>
          <p:cNvGrpSpPr/>
          <p:nvPr/>
        </p:nvGrpSpPr>
        <p:grpSpPr>
          <a:xfrm>
            <a:off x="6476635" y="2513000"/>
            <a:ext cx="533765" cy="534699"/>
            <a:chOff x="6665323" y="3562825"/>
            <a:chExt cx="587140" cy="587140"/>
          </a:xfrm>
        </p:grpSpPr>
        <p:sp>
          <p:nvSpPr>
            <p:cNvPr id="35"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36"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grpSp>
        <p:nvGrpSpPr>
          <p:cNvPr id="37" name="Group 36"/>
          <p:cNvGrpSpPr/>
          <p:nvPr/>
        </p:nvGrpSpPr>
        <p:grpSpPr>
          <a:xfrm>
            <a:off x="6627305" y="3570417"/>
            <a:ext cx="401025" cy="534700"/>
            <a:chOff x="7740352" y="3562825"/>
            <a:chExt cx="587140" cy="587140"/>
          </a:xfrm>
        </p:grpSpPr>
        <p:sp>
          <p:nvSpPr>
            <p:cNvPr id="38" name="Freeform 23"/>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45"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sp>
        <p:nvSpPr>
          <p:cNvPr id="46" name="Content Placeholder 2"/>
          <p:cNvSpPr txBox="1">
            <a:spLocks/>
          </p:cNvSpPr>
          <p:nvPr/>
        </p:nvSpPr>
        <p:spPr>
          <a:xfrm>
            <a:off x="7017705" y="2413001"/>
            <a:ext cx="1509090" cy="7347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Feature 4</a:t>
            </a:r>
          </a:p>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sp>
        <p:nvSpPr>
          <p:cNvPr id="47" name="Content Placeholder 2"/>
          <p:cNvSpPr txBox="1">
            <a:spLocks/>
          </p:cNvSpPr>
          <p:nvPr/>
        </p:nvSpPr>
        <p:spPr>
          <a:xfrm>
            <a:off x="7017705" y="3470415"/>
            <a:ext cx="1509090" cy="7347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Feature 5</a:t>
            </a:r>
          </a:p>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sp>
        <p:nvSpPr>
          <p:cNvPr id="48" name="Content Placeholder 2"/>
          <p:cNvSpPr txBox="1">
            <a:spLocks/>
          </p:cNvSpPr>
          <p:nvPr/>
        </p:nvSpPr>
        <p:spPr>
          <a:xfrm>
            <a:off x="7017705" y="4452547"/>
            <a:ext cx="1509090" cy="7347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Feature 6</a:t>
            </a:r>
          </a:p>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grpSp>
        <p:nvGrpSpPr>
          <p:cNvPr id="49" name="Group 48"/>
          <p:cNvGrpSpPr/>
          <p:nvPr/>
        </p:nvGrpSpPr>
        <p:grpSpPr>
          <a:xfrm>
            <a:off x="3964131" y="2514601"/>
            <a:ext cx="533765" cy="534700"/>
            <a:chOff x="3707904" y="1338582"/>
            <a:chExt cx="587140" cy="587140"/>
          </a:xfrm>
          <a:solidFill>
            <a:schemeClr val="accent2"/>
          </a:solidFill>
        </p:grpSpPr>
        <p:sp>
          <p:nvSpPr>
            <p:cNvPr id="50" name="Freeform 49"/>
            <p:cNvSpPr>
              <a:spLocks noEditPoints="1"/>
            </p:cNvSpPr>
            <p:nvPr/>
          </p:nvSpPr>
          <p:spPr bwMode="auto">
            <a:xfrm>
              <a:off x="3869342" y="1489799"/>
              <a:ext cx="232459" cy="261709"/>
            </a:xfrm>
            <a:custGeom>
              <a:avLst/>
              <a:gdLst>
                <a:gd name="T0" fmla="*/ 300 w 320"/>
                <a:gd name="T1" fmla="*/ 0 h 360"/>
                <a:gd name="T2" fmla="*/ 256 w 320"/>
                <a:gd name="T3" fmla="*/ 0 h 360"/>
                <a:gd name="T4" fmla="*/ 240 w 320"/>
                <a:gd name="T5" fmla="*/ 20 h 360"/>
                <a:gd name="T6" fmla="*/ 240 w 320"/>
                <a:gd name="T7" fmla="*/ 360 h 360"/>
                <a:gd name="T8" fmla="*/ 320 w 320"/>
                <a:gd name="T9" fmla="*/ 360 h 360"/>
                <a:gd name="T10" fmla="*/ 320 w 320"/>
                <a:gd name="T11" fmla="*/ 20 h 360"/>
                <a:gd name="T12" fmla="*/ 300 w 320"/>
                <a:gd name="T13" fmla="*/ 0 h 360"/>
                <a:gd name="T14" fmla="*/ 180 w 320"/>
                <a:gd name="T15" fmla="*/ 120 h 360"/>
                <a:gd name="T16" fmla="*/ 136 w 320"/>
                <a:gd name="T17" fmla="*/ 120 h 360"/>
                <a:gd name="T18" fmla="*/ 120 w 320"/>
                <a:gd name="T19" fmla="*/ 140 h 360"/>
                <a:gd name="T20" fmla="*/ 120 w 320"/>
                <a:gd name="T21" fmla="*/ 360 h 360"/>
                <a:gd name="T22" fmla="*/ 200 w 320"/>
                <a:gd name="T23" fmla="*/ 360 h 360"/>
                <a:gd name="T24" fmla="*/ 200 w 320"/>
                <a:gd name="T25" fmla="*/ 140 h 360"/>
                <a:gd name="T26" fmla="*/ 180 w 320"/>
                <a:gd name="T27" fmla="*/ 120 h 360"/>
                <a:gd name="T28" fmla="*/ 60 w 320"/>
                <a:gd name="T29" fmla="*/ 240 h 360"/>
                <a:gd name="T30" fmla="*/ 16 w 320"/>
                <a:gd name="T31" fmla="*/ 240 h 360"/>
                <a:gd name="T32" fmla="*/ 0 w 320"/>
                <a:gd name="T33" fmla="*/ 260 h 360"/>
                <a:gd name="T34" fmla="*/ 0 w 320"/>
                <a:gd name="T35" fmla="*/ 360 h 360"/>
                <a:gd name="T36" fmla="*/ 80 w 320"/>
                <a:gd name="T37" fmla="*/ 360 h 360"/>
                <a:gd name="T38" fmla="*/ 80 w 320"/>
                <a:gd name="T39" fmla="*/ 260 h 360"/>
                <a:gd name="T40" fmla="*/ 60 w 320"/>
                <a:gd name="T41"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0" h="360">
                  <a:moveTo>
                    <a:pt x="300" y="0"/>
                  </a:moveTo>
                  <a:cubicBezTo>
                    <a:pt x="256" y="0"/>
                    <a:pt x="256" y="0"/>
                    <a:pt x="256" y="0"/>
                  </a:cubicBezTo>
                  <a:cubicBezTo>
                    <a:pt x="245" y="0"/>
                    <a:pt x="240" y="9"/>
                    <a:pt x="240" y="20"/>
                  </a:cubicBezTo>
                  <a:cubicBezTo>
                    <a:pt x="240" y="360"/>
                    <a:pt x="240" y="360"/>
                    <a:pt x="240" y="360"/>
                  </a:cubicBezTo>
                  <a:cubicBezTo>
                    <a:pt x="320" y="360"/>
                    <a:pt x="320" y="360"/>
                    <a:pt x="320" y="360"/>
                  </a:cubicBezTo>
                  <a:cubicBezTo>
                    <a:pt x="320" y="20"/>
                    <a:pt x="320" y="20"/>
                    <a:pt x="320" y="20"/>
                  </a:cubicBezTo>
                  <a:cubicBezTo>
                    <a:pt x="320" y="9"/>
                    <a:pt x="311" y="0"/>
                    <a:pt x="300" y="0"/>
                  </a:cubicBezTo>
                  <a:close/>
                  <a:moveTo>
                    <a:pt x="180" y="120"/>
                  </a:moveTo>
                  <a:cubicBezTo>
                    <a:pt x="136" y="120"/>
                    <a:pt x="136" y="120"/>
                    <a:pt x="136" y="120"/>
                  </a:cubicBezTo>
                  <a:cubicBezTo>
                    <a:pt x="125" y="120"/>
                    <a:pt x="120" y="129"/>
                    <a:pt x="120" y="140"/>
                  </a:cubicBezTo>
                  <a:cubicBezTo>
                    <a:pt x="120" y="360"/>
                    <a:pt x="120" y="360"/>
                    <a:pt x="120" y="360"/>
                  </a:cubicBezTo>
                  <a:cubicBezTo>
                    <a:pt x="200" y="360"/>
                    <a:pt x="200" y="360"/>
                    <a:pt x="200" y="360"/>
                  </a:cubicBezTo>
                  <a:cubicBezTo>
                    <a:pt x="200" y="140"/>
                    <a:pt x="200" y="140"/>
                    <a:pt x="200" y="140"/>
                  </a:cubicBezTo>
                  <a:cubicBezTo>
                    <a:pt x="200" y="129"/>
                    <a:pt x="191" y="120"/>
                    <a:pt x="180" y="120"/>
                  </a:cubicBezTo>
                  <a:close/>
                  <a:moveTo>
                    <a:pt x="60" y="240"/>
                  </a:moveTo>
                  <a:cubicBezTo>
                    <a:pt x="16" y="240"/>
                    <a:pt x="16" y="240"/>
                    <a:pt x="16" y="240"/>
                  </a:cubicBezTo>
                  <a:cubicBezTo>
                    <a:pt x="5" y="240"/>
                    <a:pt x="0" y="249"/>
                    <a:pt x="0" y="260"/>
                  </a:cubicBezTo>
                  <a:cubicBezTo>
                    <a:pt x="0" y="360"/>
                    <a:pt x="0" y="360"/>
                    <a:pt x="0" y="360"/>
                  </a:cubicBezTo>
                  <a:cubicBezTo>
                    <a:pt x="80" y="360"/>
                    <a:pt x="80" y="360"/>
                    <a:pt x="80" y="360"/>
                  </a:cubicBezTo>
                  <a:cubicBezTo>
                    <a:pt x="80" y="260"/>
                    <a:pt x="80" y="260"/>
                    <a:pt x="80" y="260"/>
                  </a:cubicBezTo>
                  <a:cubicBezTo>
                    <a:pt x="80" y="249"/>
                    <a:pt x="71" y="240"/>
                    <a:pt x="60" y="24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51" name="Freeform 23"/>
            <p:cNvSpPr>
              <a:spLocks noEditPoints="1"/>
            </p:cNvSpPr>
            <p:nvPr/>
          </p:nvSpPr>
          <p:spPr bwMode="auto">
            <a:xfrm>
              <a:off x="3707904" y="1338582"/>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grpSp>
        <p:nvGrpSpPr>
          <p:cNvPr id="53" name="Group 52"/>
          <p:cNvGrpSpPr/>
          <p:nvPr/>
        </p:nvGrpSpPr>
        <p:grpSpPr>
          <a:xfrm>
            <a:off x="3964132" y="3566067"/>
            <a:ext cx="533765" cy="534700"/>
            <a:chOff x="2133600" y="2959325"/>
            <a:chExt cx="401025" cy="401025"/>
          </a:xfrm>
          <a:solidFill>
            <a:schemeClr val="accent2"/>
          </a:solidFill>
        </p:grpSpPr>
        <p:sp>
          <p:nvSpPr>
            <p:cNvPr id="54" name="Freeform 23"/>
            <p:cNvSpPr>
              <a:spLocks noEditPoints="1"/>
            </p:cNvSpPr>
            <p:nvPr/>
          </p:nvSpPr>
          <p:spPr bwMode="auto">
            <a:xfrm>
              <a:off x="2133600" y="2959325"/>
              <a:ext cx="401025" cy="401025"/>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55" name="Freeform 21"/>
            <p:cNvSpPr>
              <a:spLocks noEditPoints="1"/>
            </p:cNvSpPr>
            <p:nvPr/>
          </p:nvSpPr>
          <p:spPr bwMode="auto">
            <a:xfrm>
              <a:off x="2261806" y="3069313"/>
              <a:ext cx="144612" cy="181051"/>
            </a:xfrm>
            <a:custGeom>
              <a:avLst/>
              <a:gdLst>
                <a:gd name="T0" fmla="*/ 311 w 321"/>
                <a:gd name="T1" fmla="*/ 99 h 402"/>
                <a:gd name="T2" fmla="*/ 189 w 321"/>
                <a:gd name="T3" fmla="*/ 11 h 402"/>
                <a:gd name="T4" fmla="*/ 94 w 321"/>
                <a:gd name="T5" fmla="*/ 126 h 402"/>
                <a:gd name="T6" fmla="*/ 109 w 321"/>
                <a:gd name="T7" fmla="*/ 174 h 402"/>
                <a:gd name="T8" fmla="*/ 6 w 321"/>
                <a:gd name="T9" fmla="*/ 328 h 402"/>
                <a:gd name="T10" fmla="*/ 1 w 321"/>
                <a:gd name="T11" fmla="*/ 351 h 402"/>
                <a:gd name="T12" fmla="*/ 8 w 321"/>
                <a:gd name="T13" fmla="*/ 390 h 402"/>
                <a:gd name="T14" fmla="*/ 22 w 321"/>
                <a:gd name="T15" fmla="*/ 401 h 402"/>
                <a:gd name="T16" fmla="*/ 52 w 321"/>
                <a:gd name="T17" fmla="*/ 395 h 402"/>
                <a:gd name="T18" fmla="*/ 71 w 321"/>
                <a:gd name="T19" fmla="*/ 382 h 402"/>
                <a:gd name="T20" fmla="*/ 111 w 321"/>
                <a:gd name="T21" fmla="*/ 316 h 402"/>
                <a:gd name="T22" fmla="*/ 112 w 321"/>
                <a:gd name="T23" fmla="*/ 316 h 402"/>
                <a:gd name="T24" fmla="*/ 140 w 321"/>
                <a:gd name="T25" fmla="*/ 311 h 402"/>
                <a:gd name="T26" fmla="*/ 187 w 321"/>
                <a:gd name="T27" fmla="*/ 233 h 402"/>
                <a:gd name="T28" fmla="*/ 239 w 321"/>
                <a:gd name="T29" fmla="*/ 232 h 402"/>
                <a:gd name="T30" fmla="*/ 311 w 321"/>
                <a:gd name="T31" fmla="*/ 99 h 402"/>
                <a:gd name="T32" fmla="*/ 260 w 321"/>
                <a:gd name="T33" fmla="*/ 130 h 402"/>
                <a:gd name="T34" fmla="*/ 206 w 321"/>
                <a:gd name="T35" fmla="*/ 120 h 402"/>
                <a:gd name="T36" fmla="*/ 179 w 321"/>
                <a:gd name="T37" fmla="*/ 71 h 402"/>
                <a:gd name="T38" fmla="*/ 248 w 321"/>
                <a:gd name="T39" fmla="*/ 58 h 402"/>
                <a:gd name="T40" fmla="*/ 260 w 321"/>
                <a:gd name="T41" fmla="*/ 13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 name="Group 1"/>
          <p:cNvGrpSpPr/>
          <p:nvPr/>
        </p:nvGrpSpPr>
        <p:grpSpPr>
          <a:xfrm>
            <a:off x="3964132" y="4548201"/>
            <a:ext cx="533765" cy="534699"/>
            <a:chOff x="4114801" y="3411151"/>
            <a:chExt cx="401025" cy="401024"/>
          </a:xfrm>
        </p:grpSpPr>
        <p:sp>
          <p:nvSpPr>
            <p:cNvPr id="52" name="Freeform 23"/>
            <p:cNvSpPr>
              <a:spLocks noEditPoints="1"/>
            </p:cNvSpPr>
            <p:nvPr/>
          </p:nvSpPr>
          <p:spPr bwMode="auto">
            <a:xfrm>
              <a:off x="4114801" y="3411151"/>
              <a:ext cx="401025" cy="401024"/>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56" name="Freeform 26"/>
            <p:cNvSpPr>
              <a:spLocks noEditPoints="1"/>
            </p:cNvSpPr>
            <p:nvPr/>
          </p:nvSpPr>
          <p:spPr bwMode="auto">
            <a:xfrm>
              <a:off x="4227438" y="3561508"/>
              <a:ext cx="167008" cy="100311"/>
            </a:xfrm>
            <a:custGeom>
              <a:avLst/>
              <a:gdLst>
                <a:gd name="T0" fmla="*/ 308 w 400"/>
                <a:gd name="T1" fmla="*/ 120 h 240"/>
                <a:gd name="T2" fmla="*/ 353 w 400"/>
                <a:gd name="T3" fmla="*/ 33 h 240"/>
                <a:gd name="T4" fmla="*/ 380 w 400"/>
                <a:gd name="T5" fmla="*/ 33 h 240"/>
                <a:gd name="T6" fmla="*/ 307 w 400"/>
                <a:gd name="T7" fmla="*/ 0 h 240"/>
                <a:gd name="T8" fmla="*/ 106 w 400"/>
                <a:gd name="T9" fmla="*/ 0 h 240"/>
                <a:gd name="T10" fmla="*/ 0 w 400"/>
                <a:gd name="T11" fmla="*/ 120 h 240"/>
                <a:gd name="T12" fmla="*/ 106 w 400"/>
                <a:gd name="T13" fmla="*/ 240 h 240"/>
                <a:gd name="T14" fmla="*/ 307 w 400"/>
                <a:gd name="T15" fmla="*/ 240 h 240"/>
                <a:gd name="T16" fmla="*/ 380 w 400"/>
                <a:gd name="T17" fmla="*/ 206 h 240"/>
                <a:gd name="T18" fmla="*/ 353 w 400"/>
                <a:gd name="T19" fmla="*/ 206 h 240"/>
                <a:gd name="T20" fmla="*/ 308 w 400"/>
                <a:gd name="T21" fmla="*/ 120 h 240"/>
                <a:gd name="T22" fmla="*/ 254 w 400"/>
                <a:gd name="T23" fmla="*/ 156 h 240"/>
                <a:gd name="T24" fmla="*/ 240 w 400"/>
                <a:gd name="T25" fmla="*/ 156 h 240"/>
                <a:gd name="T26" fmla="*/ 181 w 400"/>
                <a:gd name="T27" fmla="*/ 129 h 240"/>
                <a:gd name="T28" fmla="*/ 172 w 400"/>
                <a:gd name="T29" fmla="*/ 152 h 240"/>
                <a:gd name="T30" fmla="*/ 147 w 400"/>
                <a:gd name="T31" fmla="*/ 160 h 240"/>
                <a:gd name="T32" fmla="*/ 76 w 400"/>
                <a:gd name="T33" fmla="*/ 95 h 240"/>
                <a:gd name="T34" fmla="*/ 72 w 400"/>
                <a:gd name="T35" fmla="*/ 84 h 240"/>
                <a:gd name="T36" fmla="*/ 86 w 400"/>
                <a:gd name="T37" fmla="*/ 84 h 240"/>
                <a:gd name="T38" fmla="*/ 145 w 400"/>
                <a:gd name="T39" fmla="*/ 111 h 240"/>
                <a:gd name="T40" fmla="*/ 154 w 400"/>
                <a:gd name="T41" fmla="*/ 88 h 240"/>
                <a:gd name="T42" fmla="*/ 178 w 400"/>
                <a:gd name="T43" fmla="*/ 80 h 240"/>
                <a:gd name="T44" fmla="*/ 250 w 400"/>
                <a:gd name="T45" fmla="*/ 145 h 240"/>
                <a:gd name="T46" fmla="*/ 254 w 400"/>
                <a:gd name="T47" fmla="*/ 156 h 240"/>
                <a:gd name="T48" fmla="*/ 377 w 400"/>
                <a:gd name="T49" fmla="*/ 78 h 240"/>
                <a:gd name="T50" fmla="*/ 362 w 400"/>
                <a:gd name="T51" fmla="*/ 78 h 240"/>
                <a:gd name="T52" fmla="*/ 340 w 400"/>
                <a:gd name="T53" fmla="*/ 118 h 240"/>
                <a:gd name="T54" fmla="*/ 362 w 400"/>
                <a:gd name="T55" fmla="*/ 158 h 240"/>
                <a:gd name="T56" fmla="*/ 377 w 400"/>
                <a:gd name="T57" fmla="*/ 158 h 240"/>
                <a:gd name="T58" fmla="*/ 400 w 400"/>
                <a:gd name="T59" fmla="*/ 118 h 240"/>
                <a:gd name="T60" fmla="*/ 377 w 400"/>
                <a:gd name="T61" fmla="*/ 78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0" h="240">
                  <a:moveTo>
                    <a:pt x="308" y="120"/>
                  </a:moveTo>
                  <a:cubicBezTo>
                    <a:pt x="308" y="65"/>
                    <a:pt x="333" y="33"/>
                    <a:pt x="353" y="33"/>
                  </a:cubicBezTo>
                  <a:cubicBezTo>
                    <a:pt x="361" y="33"/>
                    <a:pt x="380" y="33"/>
                    <a:pt x="380" y="33"/>
                  </a:cubicBezTo>
                  <a:cubicBezTo>
                    <a:pt x="366" y="12"/>
                    <a:pt x="355" y="0"/>
                    <a:pt x="307" y="0"/>
                  </a:cubicBezTo>
                  <a:cubicBezTo>
                    <a:pt x="106" y="0"/>
                    <a:pt x="106" y="0"/>
                    <a:pt x="106" y="0"/>
                  </a:cubicBezTo>
                  <a:cubicBezTo>
                    <a:pt x="32" y="0"/>
                    <a:pt x="0" y="69"/>
                    <a:pt x="0" y="120"/>
                  </a:cubicBezTo>
                  <a:cubicBezTo>
                    <a:pt x="0" y="171"/>
                    <a:pt x="32" y="240"/>
                    <a:pt x="106" y="240"/>
                  </a:cubicBezTo>
                  <a:cubicBezTo>
                    <a:pt x="307" y="240"/>
                    <a:pt x="307" y="240"/>
                    <a:pt x="307" y="240"/>
                  </a:cubicBezTo>
                  <a:cubicBezTo>
                    <a:pt x="355" y="240"/>
                    <a:pt x="366" y="227"/>
                    <a:pt x="380" y="206"/>
                  </a:cubicBezTo>
                  <a:cubicBezTo>
                    <a:pt x="380" y="206"/>
                    <a:pt x="373" y="206"/>
                    <a:pt x="353" y="206"/>
                  </a:cubicBezTo>
                  <a:cubicBezTo>
                    <a:pt x="333" y="206"/>
                    <a:pt x="308" y="175"/>
                    <a:pt x="308" y="120"/>
                  </a:cubicBezTo>
                  <a:close/>
                  <a:moveTo>
                    <a:pt x="254" y="156"/>
                  </a:moveTo>
                  <a:cubicBezTo>
                    <a:pt x="250" y="161"/>
                    <a:pt x="240" y="156"/>
                    <a:pt x="240" y="156"/>
                  </a:cubicBezTo>
                  <a:cubicBezTo>
                    <a:pt x="181" y="129"/>
                    <a:pt x="181" y="129"/>
                    <a:pt x="181" y="129"/>
                  </a:cubicBezTo>
                  <a:cubicBezTo>
                    <a:pt x="181" y="129"/>
                    <a:pt x="176" y="143"/>
                    <a:pt x="172" y="152"/>
                  </a:cubicBezTo>
                  <a:cubicBezTo>
                    <a:pt x="167" y="162"/>
                    <a:pt x="164" y="172"/>
                    <a:pt x="147" y="160"/>
                  </a:cubicBezTo>
                  <a:cubicBezTo>
                    <a:pt x="130" y="148"/>
                    <a:pt x="76" y="95"/>
                    <a:pt x="76" y="95"/>
                  </a:cubicBezTo>
                  <a:cubicBezTo>
                    <a:pt x="76" y="95"/>
                    <a:pt x="69" y="90"/>
                    <a:pt x="72" y="84"/>
                  </a:cubicBezTo>
                  <a:cubicBezTo>
                    <a:pt x="76" y="79"/>
                    <a:pt x="86" y="84"/>
                    <a:pt x="86" y="84"/>
                  </a:cubicBezTo>
                  <a:cubicBezTo>
                    <a:pt x="145" y="111"/>
                    <a:pt x="145" y="111"/>
                    <a:pt x="145" y="111"/>
                  </a:cubicBezTo>
                  <a:cubicBezTo>
                    <a:pt x="145" y="111"/>
                    <a:pt x="150" y="97"/>
                    <a:pt x="154" y="88"/>
                  </a:cubicBezTo>
                  <a:cubicBezTo>
                    <a:pt x="158" y="79"/>
                    <a:pt x="161" y="68"/>
                    <a:pt x="178" y="80"/>
                  </a:cubicBezTo>
                  <a:cubicBezTo>
                    <a:pt x="195" y="92"/>
                    <a:pt x="250" y="145"/>
                    <a:pt x="250" y="145"/>
                  </a:cubicBezTo>
                  <a:cubicBezTo>
                    <a:pt x="250" y="145"/>
                    <a:pt x="257" y="150"/>
                    <a:pt x="254" y="156"/>
                  </a:cubicBezTo>
                  <a:close/>
                  <a:moveTo>
                    <a:pt x="377" y="78"/>
                  </a:moveTo>
                  <a:cubicBezTo>
                    <a:pt x="362" y="78"/>
                    <a:pt x="362" y="78"/>
                    <a:pt x="362" y="78"/>
                  </a:cubicBezTo>
                  <a:cubicBezTo>
                    <a:pt x="351" y="78"/>
                    <a:pt x="340" y="94"/>
                    <a:pt x="340" y="118"/>
                  </a:cubicBezTo>
                  <a:cubicBezTo>
                    <a:pt x="340" y="143"/>
                    <a:pt x="351" y="158"/>
                    <a:pt x="362" y="158"/>
                  </a:cubicBezTo>
                  <a:cubicBezTo>
                    <a:pt x="377" y="158"/>
                    <a:pt x="377" y="158"/>
                    <a:pt x="377" y="158"/>
                  </a:cubicBezTo>
                  <a:cubicBezTo>
                    <a:pt x="388" y="158"/>
                    <a:pt x="400" y="143"/>
                    <a:pt x="400" y="118"/>
                  </a:cubicBezTo>
                  <a:cubicBezTo>
                    <a:pt x="400" y="94"/>
                    <a:pt x="388" y="78"/>
                    <a:pt x="377" y="7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7" name="Content Placeholder 2"/>
          <p:cNvSpPr txBox="1">
            <a:spLocks/>
          </p:cNvSpPr>
          <p:nvPr/>
        </p:nvSpPr>
        <p:spPr>
          <a:xfrm>
            <a:off x="4520465" y="2413001"/>
            <a:ext cx="1509090" cy="7347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Feature 1</a:t>
            </a:r>
          </a:p>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sp>
        <p:nvSpPr>
          <p:cNvPr id="58" name="Content Placeholder 2"/>
          <p:cNvSpPr txBox="1">
            <a:spLocks/>
          </p:cNvSpPr>
          <p:nvPr/>
        </p:nvSpPr>
        <p:spPr>
          <a:xfrm>
            <a:off x="4520465" y="3470415"/>
            <a:ext cx="1509090" cy="7347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Feature 2</a:t>
            </a:r>
          </a:p>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sp>
        <p:nvSpPr>
          <p:cNvPr id="59" name="Content Placeholder 2"/>
          <p:cNvSpPr txBox="1">
            <a:spLocks/>
          </p:cNvSpPr>
          <p:nvPr/>
        </p:nvSpPr>
        <p:spPr>
          <a:xfrm>
            <a:off x="4520465" y="4452547"/>
            <a:ext cx="1509090" cy="7347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Feature 3</a:t>
            </a:r>
          </a:p>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spTree>
    <p:extLst>
      <p:ext uri="{BB962C8B-B14F-4D97-AF65-F5344CB8AC3E}">
        <p14:creationId xmlns:p14="http://schemas.microsoft.com/office/powerpoint/2010/main" val="3010447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anim calcmode="lin" valueType="num">
                                      <p:cBhvr>
                                        <p:cTn id="19" dur="1000" fill="hold"/>
                                        <p:tgtEl>
                                          <p:spTgt spid="4"/>
                                        </p:tgtEl>
                                        <p:attrNameLst>
                                          <p:attrName>ppt_x</p:attrName>
                                        </p:attrNameLst>
                                      </p:cBhvr>
                                      <p:tavLst>
                                        <p:tav tm="0">
                                          <p:val>
                                            <p:strVal val="#ppt_x"/>
                                          </p:val>
                                        </p:tav>
                                        <p:tav tm="100000">
                                          <p:val>
                                            <p:strVal val="#ppt_x"/>
                                          </p:val>
                                        </p:tav>
                                      </p:tavLst>
                                    </p:anim>
                                    <p:anim calcmode="lin" valueType="num">
                                      <p:cBhvr>
                                        <p:cTn id="20" dur="1000" fill="hold"/>
                                        <p:tgtEl>
                                          <p:spTgt spid="4"/>
                                        </p:tgtEl>
                                        <p:attrNameLst>
                                          <p:attrName>ppt_y</p:attrName>
                                        </p:attrNameLst>
                                      </p:cBhvr>
                                      <p:tavLst>
                                        <p:tav tm="0">
                                          <p:val>
                                            <p:strVal val="#ppt_y+.1"/>
                                          </p:val>
                                        </p:tav>
                                        <p:tav tm="100000">
                                          <p:val>
                                            <p:strVal val="#ppt_y"/>
                                          </p:val>
                                        </p:tav>
                                      </p:tavLst>
                                    </p:anim>
                                  </p:childTnLst>
                                </p:cTn>
                              </p:par>
                              <p:par>
                                <p:cTn id="21" presetID="47"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1000"/>
                                        <p:tgtEl>
                                          <p:spTgt spid="5"/>
                                        </p:tgtEl>
                                      </p:cBhvr>
                                    </p:animEffect>
                                    <p:anim calcmode="lin" valueType="num">
                                      <p:cBhvr>
                                        <p:cTn id="24" dur="1000" fill="hold"/>
                                        <p:tgtEl>
                                          <p:spTgt spid="5"/>
                                        </p:tgtEl>
                                        <p:attrNameLst>
                                          <p:attrName>ppt_x</p:attrName>
                                        </p:attrNameLst>
                                      </p:cBhvr>
                                      <p:tavLst>
                                        <p:tav tm="0">
                                          <p:val>
                                            <p:strVal val="#ppt_x"/>
                                          </p:val>
                                        </p:tav>
                                        <p:tav tm="100000">
                                          <p:val>
                                            <p:strVal val="#ppt_x"/>
                                          </p:val>
                                        </p:tav>
                                      </p:tavLst>
                                    </p:anim>
                                    <p:anim calcmode="lin" valueType="num">
                                      <p:cBhvr>
                                        <p:cTn id="25" dur="1000" fill="hold"/>
                                        <p:tgtEl>
                                          <p:spTgt spid="5"/>
                                        </p:tgtEl>
                                        <p:attrNameLst>
                                          <p:attrName>ppt_y</p:attrName>
                                        </p:attrNameLst>
                                      </p:cBhvr>
                                      <p:tavLst>
                                        <p:tav tm="0">
                                          <p:val>
                                            <p:strVal val="#ppt_y-.1"/>
                                          </p:val>
                                        </p:tav>
                                        <p:tav tm="100000">
                                          <p:val>
                                            <p:strVal val="#ppt_y"/>
                                          </p:val>
                                        </p:tav>
                                      </p:tavLst>
                                    </p:anim>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49"/>
                                        </p:tgtEl>
                                        <p:attrNameLst>
                                          <p:attrName>style.visibility</p:attrName>
                                        </p:attrNameLst>
                                      </p:cBhvr>
                                      <p:to>
                                        <p:strVal val="visible"/>
                                      </p:to>
                                    </p:set>
                                    <p:anim calcmode="lin" valueType="num">
                                      <p:cBhvr>
                                        <p:cTn id="29" dur="500" fill="hold"/>
                                        <p:tgtEl>
                                          <p:spTgt spid="49"/>
                                        </p:tgtEl>
                                        <p:attrNameLst>
                                          <p:attrName>ppt_w</p:attrName>
                                        </p:attrNameLst>
                                      </p:cBhvr>
                                      <p:tavLst>
                                        <p:tav tm="0">
                                          <p:val>
                                            <p:fltVal val="0"/>
                                          </p:val>
                                        </p:tav>
                                        <p:tav tm="100000">
                                          <p:val>
                                            <p:strVal val="#ppt_w"/>
                                          </p:val>
                                        </p:tav>
                                      </p:tavLst>
                                    </p:anim>
                                    <p:anim calcmode="lin" valueType="num">
                                      <p:cBhvr>
                                        <p:cTn id="30" dur="500" fill="hold"/>
                                        <p:tgtEl>
                                          <p:spTgt spid="49"/>
                                        </p:tgtEl>
                                        <p:attrNameLst>
                                          <p:attrName>ppt_h</p:attrName>
                                        </p:attrNameLst>
                                      </p:cBhvr>
                                      <p:tavLst>
                                        <p:tav tm="0">
                                          <p:val>
                                            <p:fltVal val="0"/>
                                          </p:val>
                                        </p:tav>
                                        <p:tav tm="100000">
                                          <p:val>
                                            <p:strVal val="#ppt_h"/>
                                          </p:val>
                                        </p:tav>
                                      </p:tavLst>
                                    </p:anim>
                                    <p:animEffect transition="in" filter="fade">
                                      <p:cBhvr>
                                        <p:cTn id="31" dur="500"/>
                                        <p:tgtEl>
                                          <p:spTgt spid="49"/>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57"/>
                                        </p:tgtEl>
                                        <p:attrNameLst>
                                          <p:attrName>style.visibility</p:attrName>
                                        </p:attrNameLst>
                                      </p:cBhvr>
                                      <p:to>
                                        <p:strVal val="visible"/>
                                      </p:to>
                                    </p:set>
                                    <p:animEffect transition="in" filter="fade">
                                      <p:cBhvr>
                                        <p:cTn id="35" dur="500"/>
                                        <p:tgtEl>
                                          <p:spTgt spid="57"/>
                                        </p:tgtEl>
                                      </p:cBhvr>
                                    </p:animEffect>
                                  </p:childTnLst>
                                </p:cTn>
                              </p:par>
                            </p:childTnLst>
                          </p:cTn>
                        </p:par>
                        <p:par>
                          <p:cTn id="36" fill="hold">
                            <p:stCondLst>
                              <p:cond delay="3500"/>
                            </p:stCondLst>
                            <p:childTnLst>
                              <p:par>
                                <p:cTn id="37" presetID="53" presetClass="entr" presetSubtype="16" fill="hold" nodeType="afterEffect">
                                  <p:stCondLst>
                                    <p:cond delay="0"/>
                                  </p:stCondLst>
                                  <p:childTnLst>
                                    <p:set>
                                      <p:cBhvr>
                                        <p:cTn id="38" dur="1" fill="hold">
                                          <p:stCondLst>
                                            <p:cond delay="0"/>
                                          </p:stCondLst>
                                        </p:cTn>
                                        <p:tgtEl>
                                          <p:spTgt spid="34"/>
                                        </p:tgtEl>
                                        <p:attrNameLst>
                                          <p:attrName>style.visibility</p:attrName>
                                        </p:attrNameLst>
                                      </p:cBhvr>
                                      <p:to>
                                        <p:strVal val="visible"/>
                                      </p:to>
                                    </p:set>
                                    <p:anim calcmode="lin" valueType="num">
                                      <p:cBhvr>
                                        <p:cTn id="39" dur="500" fill="hold"/>
                                        <p:tgtEl>
                                          <p:spTgt spid="34"/>
                                        </p:tgtEl>
                                        <p:attrNameLst>
                                          <p:attrName>ppt_w</p:attrName>
                                        </p:attrNameLst>
                                      </p:cBhvr>
                                      <p:tavLst>
                                        <p:tav tm="0">
                                          <p:val>
                                            <p:fltVal val="0"/>
                                          </p:val>
                                        </p:tav>
                                        <p:tav tm="100000">
                                          <p:val>
                                            <p:strVal val="#ppt_w"/>
                                          </p:val>
                                        </p:tav>
                                      </p:tavLst>
                                    </p:anim>
                                    <p:anim calcmode="lin" valueType="num">
                                      <p:cBhvr>
                                        <p:cTn id="40" dur="500" fill="hold"/>
                                        <p:tgtEl>
                                          <p:spTgt spid="34"/>
                                        </p:tgtEl>
                                        <p:attrNameLst>
                                          <p:attrName>ppt_h</p:attrName>
                                        </p:attrNameLst>
                                      </p:cBhvr>
                                      <p:tavLst>
                                        <p:tav tm="0">
                                          <p:val>
                                            <p:fltVal val="0"/>
                                          </p:val>
                                        </p:tav>
                                        <p:tav tm="100000">
                                          <p:val>
                                            <p:strVal val="#ppt_h"/>
                                          </p:val>
                                        </p:tav>
                                      </p:tavLst>
                                    </p:anim>
                                    <p:animEffect transition="in" filter="fade">
                                      <p:cBhvr>
                                        <p:cTn id="41" dur="500"/>
                                        <p:tgtEl>
                                          <p:spTgt spid="34"/>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46"/>
                                        </p:tgtEl>
                                        <p:attrNameLst>
                                          <p:attrName>style.visibility</p:attrName>
                                        </p:attrNameLst>
                                      </p:cBhvr>
                                      <p:to>
                                        <p:strVal val="visible"/>
                                      </p:to>
                                    </p:set>
                                    <p:animEffect transition="in" filter="fade">
                                      <p:cBhvr>
                                        <p:cTn id="45" dur="500"/>
                                        <p:tgtEl>
                                          <p:spTgt spid="46"/>
                                        </p:tgtEl>
                                      </p:cBhvr>
                                    </p:animEffect>
                                  </p:childTnLst>
                                </p:cTn>
                              </p:par>
                            </p:childTnLst>
                          </p:cTn>
                        </p:par>
                        <p:par>
                          <p:cTn id="46" fill="hold">
                            <p:stCondLst>
                              <p:cond delay="4500"/>
                            </p:stCondLst>
                            <p:childTnLst>
                              <p:par>
                                <p:cTn id="47" presetID="53" presetClass="entr" presetSubtype="16" fill="hold" nodeType="afterEffect">
                                  <p:stCondLst>
                                    <p:cond delay="0"/>
                                  </p:stCondLst>
                                  <p:childTnLst>
                                    <p:set>
                                      <p:cBhvr>
                                        <p:cTn id="48" dur="1" fill="hold">
                                          <p:stCondLst>
                                            <p:cond delay="0"/>
                                          </p:stCondLst>
                                        </p:cTn>
                                        <p:tgtEl>
                                          <p:spTgt spid="53"/>
                                        </p:tgtEl>
                                        <p:attrNameLst>
                                          <p:attrName>style.visibility</p:attrName>
                                        </p:attrNameLst>
                                      </p:cBhvr>
                                      <p:to>
                                        <p:strVal val="visible"/>
                                      </p:to>
                                    </p:set>
                                    <p:anim calcmode="lin" valueType="num">
                                      <p:cBhvr>
                                        <p:cTn id="49" dur="500" fill="hold"/>
                                        <p:tgtEl>
                                          <p:spTgt spid="53"/>
                                        </p:tgtEl>
                                        <p:attrNameLst>
                                          <p:attrName>ppt_w</p:attrName>
                                        </p:attrNameLst>
                                      </p:cBhvr>
                                      <p:tavLst>
                                        <p:tav tm="0">
                                          <p:val>
                                            <p:fltVal val="0"/>
                                          </p:val>
                                        </p:tav>
                                        <p:tav tm="100000">
                                          <p:val>
                                            <p:strVal val="#ppt_w"/>
                                          </p:val>
                                        </p:tav>
                                      </p:tavLst>
                                    </p:anim>
                                    <p:anim calcmode="lin" valueType="num">
                                      <p:cBhvr>
                                        <p:cTn id="50" dur="500" fill="hold"/>
                                        <p:tgtEl>
                                          <p:spTgt spid="53"/>
                                        </p:tgtEl>
                                        <p:attrNameLst>
                                          <p:attrName>ppt_h</p:attrName>
                                        </p:attrNameLst>
                                      </p:cBhvr>
                                      <p:tavLst>
                                        <p:tav tm="0">
                                          <p:val>
                                            <p:fltVal val="0"/>
                                          </p:val>
                                        </p:tav>
                                        <p:tav tm="100000">
                                          <p:val>
                                            <p:strVal val="#ppt_h"/>
                                          </p:val>
                                        </p:tav>
                                      </p:tavLst>
                                    </p:anim>
                                    <p:animEffect transition="in" filter="fade">
                                      <p:cBhvr>
                                        <p:cTn id="51" dur="500"/>
                                        <p:tgtEl>
                                          <p:spTgt spid="53"/>
                                        </p:tgtEl>
                                      </p:cBhvr>
                                    </p:animEffect>
                                  </p:childTnLst>
                                </p:cTn>
                              </p:par>
                            </p:childTnLst>
                          </p:cTn>
                        </p:par>
                        <p:par>
                          <p:cTn id="52" fill="hold">
                            <p:stCondLst>
                              <p:cond delay="5000"/>
                            </p:stCondLst>
                            <p:childTnLst>
                              <p:par>
                                <p:cTn id="53" presetID="10" presetClass="entr" presetSubtype="0" fill="hold" grpId="0" nodeType="afterEffect">
                                  <p:stCondLst>
                                    <p:cond delay="0"/>
                                  </p:stCondLst>
                                  <p:childTnLst>
                                    <p:set>
                                      <p:cBhvr>
                                        <p:cTn id="54" dur="1" fill="hold">
                                          <p:stCondLst>
                                            <p:cond delay="0"/>
                                          </p:stCondLst>
                                        </p:cTn>
                                        <p:tgtEl>
                                          <p:spTgt spid="58"/>
                                        </p:tgtEl>
                                        <p:attrNameLst>
                                          <p:attrName>style.visibility</p:attrName>
                                        </p:attrNameLst>
                                      </p:cBhvr>
                                      <p:to>
                                        <p:strVal val="visible"/>
                                      </p:to>
                                    </p:set>
                                    <p:animEffect transition="in" filter="fade">
                                      <p:cBhvr>
                                        <p:cTn id="55" dur="500"/>
                                        <p:tgtEl>
                                          <p:spTgt spid="58"/>
                                        </p:tgtEl>
                                      </p:cBhvr>
                                    </p:animEffect>
                                  </p:childTnLst>
                                </p:cTn>
                              </p:par>
                            </p:childTnLst>
                          </p:cTn>
                        </p:par>
                        <p:par>
                          <p:cTn id="56" fill="hold">
                            <p:stCondLst>
                              <p:cond delay="5500"/>
                            </p:stCondLst>
                            <p:childTnLst>
                              <p:par>
                                <p:cTn id="57" presetID="53" presetClass="entr" presetSubtype="16" fill="hold" nodeType="afterEffect">
                                  <p:stCondLst>
                                    <p:cond delay="0"/>
                                  </p:stCondLst>
                                  <p:childTnLst>
                                    <p:set>
                                      <p:cBhvr>
                                        <p:cTn id="58" dur="1" fill="hold">
                                          <p:stCondLst>
                                            <p:cond delay="0"/>
                                          </p:stCondLst>
                                        </p:cTn>
                                        <p:tgtEl>
                                          <p:spTgt spid="37"/>
                                        </p:tgtEl>
                                        <p:attrNameLst>
                                          <p:attrName>style.visibility</p:attrName>
                                        </p:attrNameLst>
                                      </p:cBhvr>
                                      <p:to>
                                        <p:strVal val="visible"/>
                                      </p:to>
                                    </p:set>
                                    <p:anim calcmode="lin" valueType="num">
                                      <p:cBhvr>
                                        <p:cTn id="59" dur="500" fill="hold"/>
                                        <p:tgtEl>
                                          <p:spTgt spid="37"/>
                                        </p:tgtEl>
                                        <p:attrNameLst>
                                          <p:attrName>ppt_w</p:attrName>
                                        </p:attrNameLst>
                                      </p:cBhvr>
                                      <p:tavLst>
                                        <p:tav tm="0">
                                          <p:val>
                                            <p:fltVal val="0"/>
                                          </p:val>
                                        </p:tav>
                                        <p:tav tm="100000">
                                          <p:val>
                                            <p:strVal val="#ppt_w"/>
                                          </p:val>
                                        </p:tav>
                                      </p:tavLst>
                                    </p:anim>
                                    <p:anim calcmode="lin" valueType="num">
                                      <p:cBhvr>
                                        <p:cTn id="60" dur="500" fill="hold"/>
                                        <p:tgtEl>
                                          <p:spTgt spid="37"/>
                                        </p:tgtEl>
                                        <p:attrNameLst>
                                          <p:attrName>ppt_h</p:attrName>
                                        </p:attrNameLst>
                                      </p:cBhvr>
                                      <p:tavLst>
                                        <p:tav tm="0">
                                          <p:val>
                                            <p:fltVal val="0"/>
                                          </p:val>
                                        </p:tav>
                                        <p:tav tm="100000">
                                          <p:val>
                                            <p:strVal val="#ppt_h"/>
                                          </p:val>
                                        </p:tav>
                                      </p:tavLst>
                                    </p:anim>
                                    <p:animEffect transition="in" filter="fade">
                                      <p:cBhvr>
                                        <p:cTn id="61" dur="500"/>
                                        <p:tgtEl>
                                          <p:spTgt spid="37"/>
                                        </p:tgtEl>
                                      </p:cBhvr>
                                    </p:animEffect>
                                  </p:childTnLst>
                                </p:cTn>
                              </p:par>
                            </p:childTnLst>
                          </p:cTn>
                        </p:par>
                        <p:par>
                          <p:cTn id="62" fill="hold">
                            <p:stCondLst>
                              <p:cond delay="6000"/>
                            </p:stCondLst>
                            <p:childTnLst>
                              <p:par>
                                <p:cTn id="63" presetID="10" presetClass="entr" presetSubtype="0" fill="hold" grpId="0" nodeType="afterEffect">
                                  <p:stCondLst>
                                    <p:cond delay="0"/>
                                  </p:stCondLst>
                                  <p:childTnLst>
                                    <p:set>
                                      <p:cBhvr>
                                        <p:cTn id="64" dur="1" fill="hold">
                                          <p:stCondLst>
                                            <p:cond delay="0"/>
                                          </p:stCondLst>
                                        </p:cTn>
                                        <p:tgtEl>
                                          <p:spTgt spid="47"/>
                                        </p:tgtEl>
                                        <p:attrNameLst>
                                          <p:attrName>style.visibility</p:attrName>
                                        </p:attrNameLst>
                                      </p:cBhvr>
                                      <p:to>
                                        <p:strVal val="visible"/>
                                      </p:to>
                                    </p:set>
                                    <p:animEffect transition="in" filter="fade">
                                      <p:cBhvr>
                                        <p:cTn id="65" dur="500"/>
                                        <p:tgtEl>
                                          <p:spTgt spid="47"/>
                                        </p:tgtEl>
                                      </p:cBhvr>
                                    </p:animEffect>
                                  </p:childTnLst>
                                </p:cTn>
                              </p:par>
                            </p:childTnLst>
                          </p:cTn>
                        </p:par>
                        <p:par>
                          <p:cTn id="66" fill="hold">
                            <p:stCondLst>
                              <p:cond delay="6500"/>
                            </p:stCondLst>
                            <p:childTnLst>
                              <p:par>
                                <p:cTn id="67" presetID="53" presetClass="entr" presetSubtype="16" fill="hold" nodeType="afterEffect">
                                  <p:stCondLst>
                                    <p:cond delay="0"/>
                                  </p:stCondLst>
                                  <p:childTnLst>
                                    <p:set>
                                      <p:cBhvr>
                                        <p:cTn id="68" dur="1" fill="hold">
                                          <p:stCondLst>
                                            <p:cond delay="0"/>
                                          </p:stCondLst>
                                        </p:cTn>
                                        <p:tgtEl>
                                          <p:spTgt spid="2"/>
                                        </p:tgtEl>
                                        <p:attrNameLst>
                                          <p:attrName>style.visibility</p:attrName>
                                        </p:attrNameLst>
                                      </p:cBhvr>
                                      <p:to>
                                        <p:strVal val="visible"/>
                                      </p:to>
                                    </p:set>
                                    <p:anim calcmode="lin" valueType="num">
                                      <p:cBhvr>
                                        <p:cTn id="69" dur="500" fill="hold"/>
                                        <p:tgtEl>
                                          <p:spTgt spid="2"/>
                                        </p:tgtEl>
                                        <p:attrNameLst>
                                          <p:attrName>ppt_w</p:attrName>
                                        </p:attrNameLst>
                                      </p:cBhvr>
                                      <p:tavLst>
                                        <p:tav tm="0">
                                          <p:val>
                                            <p:fltVal val="0"/>
                                          </p:val>
                                        </p:tav>
                                        <p:tav tm="100000">
                                          <p:val>
                                            <p:strVal val="#ppt_w"/>
                                          </p:val>
                                        </p:tav>
                                      </p:tavLst>
                                    </p:anim>
                                    <p:anim calcmode="lin" valueType="num">
                                      <p:cBhvr>
                                        <p:cTn id="70" dur="500" fill="hold"/>
                                        <p:tgtEl>
                                          <p:spTgt spid="2"/>
                                        </p:tgtEl>
                                        <p:attrNameLst>
                                          <p:attrName>ppt_h</p:attrName>
                                        </p:attrNameLst>
                                      </p:cBhvr>
                                      <p:tavLst>
                                        <p:tav tm="0">
                                          <p:val>
                                            <p:fltVal val="0"/>
                                          </p:val>
                                        </p:tav>
                                        <p:tav tm="100000">
                                          <p:val>
                                            <p:strVal val="#ppt_h"/>
                                          </p:val>
                                        </p:tav>
                                      </p:tavLst>
                                    </p:anim>
                                    <p:animEffect transition="in" filter="fade">
                                      <p:cBhvr>
                                        <p:cTn id="71" dur="500"/>
                                        <p:tgtEl>
                                          <p:spTgt spid="2"/>
                                        </p:tgtEl>
                                      </p:cBhvr>
                                    </p:animEffect>
                                  </p:childTnLst>
                                </p:cTn>
                              </p:par>
                            </p:childTnLst>
                          </p:cTn>
                        </p:par>
                        <p:par>
                          <p:cTn id="72" fill="hold">
                            <p:stCondLst>
                              <p:cond delay="7000"/>
                            </p:stCondLst>
                            <p:childTnLst>
                              <p:par>
                                <p:cTn id="73" presetID="10" presetClass="entr" presetSubtype="0" fill="hold" grpId="0" nodeType="afterEffect">
                                  <p:stCondLst>
                                    <p:cond delay="0"/>
                                  </p:stCondLst>
                                  <p:childTnLst>
                                    <p:set>
                                      <p:cBhvr>
                                        <p:cTn id="74" dur="1" fill="hold">
                                          <p:stCondLst>
                                            <p:cond delay="0"/>
                                          </p:stCondLst>
                                        </p:cTn>
                                        <p:tgtEl>
                                          <p:spTgt spid="59"/>
                                        </p:tgtEl>
                                        <p:attrNameLst>
                                          <p:attrName>style.visibility</p:attrName>
                                        </p:attrNameLst>
                                      </p:cBhvr>
                                      <p:to>
                                        <p:strVal val="visible"/>
                                      </p:to>
                                    </p:set>
                                    <p:animEffect transition="in" filter="fade">
                                      <p:cBhvr>
                                        <p:cTn id="75" dur="500"/>
                                        <p:tgtEl>
                                          <p:spTgt spid="59"/>
                                        </p:tgtEl>
                                      </p:cBhvr>
                                    </p:animEffect>
                                  </p:childTnLst>
                                </p:cTn>
                              </p:par>
                            </p:childTnLst>
                          </p:cTn>
                        </p:par>
                        <p:par>
                          <p:cTn id="76" fill="hold">
                            <p:stCondLst>
                              <p:cond delay="7500"/>
                            </p:stCondLst>
                            <p:childTnLst>
                              <p:par>
                                <p:cTn id="77" presetID="53" presetClass="entr" presetSubtype="16" fill="hold" nodeType="afterEffect">
                                  <p:stCondLst>
                                    <p:cond delay="0"/>
                                  </p:stCondLst>
                                  <p:childTnLst>
                                    <p:set>
                                      <p:cBhvr>
                                        <p:cTn id="78" dur="1" fill="hold">
                                          <p:stCondLst>
                                            <p:cond delay="0"/>
                                          </p:stCondLst>
                                        </p:cTn>
                                        <p:tgtEl>
                                          <p:spTgt spid="31"/>
                                        </p:tgtEl>
                                        <p:attrNameLst>
                                          <p:attrName>style.visibility</p:attrName>
                                        </p:attrNameLst>
                                      </p:cBhvr>
                                      <p:to>
                                        <p:strVal val="visible"/>
                                      </p:to>
                                    </p:set>
                                    <p:anim calcmode="lin" valueType="num">
                                      <p:cBhvr>
                                        <p:cTn id="79" dur="500" fill="hold"/>
                                        <p:tgtEl>
                                          <p:spTgt spid="31"/>
                                        </p:tgtEl>
                                        <p:attrNameLst>
                                          <p:attrName>ppt_w</p:attrName>
                                        </p:attrNameLst>
                                      </p:cBhvr>
                                      <p:tavLst>
                                        <p:tav tm="0">
                                          <p:val>
                                            <p:fltVal val="0"/>
                                          </p:val>
                                        </p:tav>
                                        <p:tav tm="100000">
                                          <p:val>
                                            <p:strVal val="#ppt_w"/>
                                          </p:val>
                                        </p:tav>
                                      </p:tavLst>
                                    </p:anim>
                                    <p:anim calcmode="lin" valueType="num">
                                      <p:cBhvr>
                                        <p:cTn id="80" dur="500" fill="hold"/>
                                        <p:tgtEl>
                                          <p:spTgt spid="31"/>
                                        </p:tgtEl>
                                        <p:attrNameLst>
                                          <p:attrName>ppt_h</p:attrName>
                                        </p:attrNameLst>
                                      </p:cBhvr>
                                      <p:tavLst>
                                        <p:tav tm="0">
                                          <p:val>
                                            <p:fltVal val="0"/>
                                          </p:val>
                                        </p:tav>
                                        <p:tav tm="100000">
                                          <p:val>
                                            <p:strVal val="#ppt_h"/>
                                          </p:val>
                                        </p:tav>
                                      </p:tavLst>
                                    </p:anim>
                                    <p:animEffect transition="in" filter="fade">
                                      <p:cBhvr>
                                        <p:cTn id="81" dur="500"/>
                                        <p:tgtEl>
                                          <p:spTgt spid="31"/>
                                        </p:tgtEl>
                                      </p:cBhvr>
                                    </p:animEffect>
                                  </p:childTnLst>
                                </p:cTn>
                              </p:par>
                            </p:childTnLst>
                          </p:cTn>
                        </p:par>
                        <p:par>
                          <p:cTn id="82" fill="hold">
                            <p:stCondLst>
                              <p:cond delay="8000"/>
                            </p:stCondLst>
                            <p:childTnLst>
                              <p:par>
                                <p:cTn id="83" presetID="10" presetClass="entr" presetSubtype="0" fill="hold" grpId="0" nodeType="afterEffect">
                                  <p:stCondLst>
                                    <p:cond delay="0"/>
                                  </p:stCondLst>
                                  <p:childTnLst>
                                    <p:set>
                                      <p:cBhvr>
                                        <p:cTn id="84" dur="1" fill="hold">
                                          <p:stCondLst>
                                            <p:cond delay="0"/>
                                          </p:stCondLst>
                                        </p:cTn>
                                        <p:tgtEl>
                                          <p:spTgt spid="48"/>
                                        </p:tgtEl>
                                        <p:attrNameLst>
                                          <p:attrName>style.visibility</p:attrName>
                                        </p:attrNameLst>
                                      </p:cBhvr>
                                      <p:to>
                                        <p:strVal val="visible"/>
                                      </p:to>
                                    </p:set>
                                    <p:animEffect transition="in" filter="fade">
                                      <p:cBhvr>
                                        <p:cTn id="85"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P spid="46" grpId="0"/>
      <p:bldP spid="47" grpId="0"/>
      <p:bldP spid="48" grpId="0"/>
      <p:bldP spid="57" grpId="0"/>
      <p:bldP spid="58" grpId="0"/>
      <p:bldP spid="59"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itle 1"/>
          <p:cNvSpPr>
            <a:spLocks noGrp="1"/>
          </p:cNvSpPr>
          <p:nvPr>
            <p:ph type="title"/>
          </p:nvPr>
        </p:nvSpPr>
        <p:spPr>
          <a:xfrm>
            <a:off x="457200" y="736461"/>
            <a:ext cx="8229600" cy="393104"/>
          </a:xfrm>
        </p:spPr>
        <p:txBody>
          <a:bodyPr>
            <a:spAutoFit/>
          </a:bodyPr>
          <a:lstStyle/>
          <a:p>
            <a:r>
              <a:rPr lang="en-US" dirty="0" smtClean="0">
                <a:solidFill>
                  <a:schemeClr val="tx2"/>
                </a:solidFill>
              </a:rPr>
              <a:t>5 Keys to Success</a:t>
            </a:r>
            <a:endParaRPr lang="en-US" dirty="0">
              <a:solidFill>
                <a:schemeClr val="tx2"/>
              </a:solidFill>
            </a:endParaRPr>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49</a:t>
              </a:r>
              <a:endParaRPr lang="en-US" sz="900" b="1" dirty="0">
                <a:solidFill>
                  <a:schemeClr val="bg1"/>
                </a:solidFill>
              </a:endParaRPr>
            </a:p>
          </p:txBody>
        </p:sp>
      </p:grpSp>
      <p:sp>
        <p:nvSpPr>
          <p:cNvPr id="5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53" name="Rectangle 5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 name="Elbow Connector 3"/>
          <p:cNvCxnSpPr/>
          <p:nvPr/>
        </p:nvCxnSpPr>
        <p:spPr>
          <a:xfrm rot="10800000">
            <a:off x="2148345" y="2240137"/>
            <a:ext cx="2332711" cy="1016000"/>
          </a:xfrm>
          <a:prstGeom prst="bentConnector3">
            <a:avLst/>
          </a:prstGeom>
          <a:ln w="28575">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67" name="Group 66"/>
          <p:cNvGrpSpPr/>
          <p:nvPr/>
        </p:nvGrpSpPr>
        <p:grpSpPr>
          <a:xfrm>
            <a:off x="609600" y="1981200"/>
            <a:ext cx="2360155" cy="1077772"/>
            <a:chOff x="5561140" y="2103561"/>
            <a:chExt cx="1773219" cy="808329"/>
          </a:xfrm>
        </p:grpSpPr>
        <p:sp>
          <p:nvSpPr>
            <p:cNvPr id="68" name="Content Placeholder 2"/>
            <p:cNvSpPr txBox="1">
              <a:spLocks/>
            </p:cNvSpPr>
            <p:nvPr/>
          </p:nvSpPr>
          <p:spPr>
            <a:xfrm>
              <a:off x="5561140" y="241309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b="1" dirty="0" smtClean="0">
                  <a:solidFill>
                    <a:schemeClr val="tx1"/>
                  </a:solidFill>
                </a:rPr>
                <a:t>Connections</a:t>
              </a:r>
              <a:endParaRPr lang="en-US" sz="1000" b="1" dirty="0" smtClean="0">
                <a:solidFill>
                  <a:schemeClr val="tx1"/>
                </a:solidFill>
              </a:endParaRPr>
            </a:p>
          </p:txBody>
        </p:sp>
        <p:sp>
          <p:nvSpPr>
            <p:cNvPr id="71" name="Content Placeholder 2"/>
            <p:cNvSpPr txBox="1">
              <a:spLocks/>
            </p:cNvSpPr>
            <p:nvPr/>
          </p:nvSpPr>
          <p:spPr>
            <a:xfrm>
              <a:off x="5572093" y="2599616"/>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a:t>Lorem ipsum dolor sit amet, consectetur adipiscing elit. </a:t>
              </a:r>
            </a:p>
          </p:txBody>
        </p:sp>
        <p:sp>
          <p:nvSpPr>
            <p:cNvPr id="72" name="Freeform 214"/>
            <p:cNvSpPr>
              <a:spLocks noEditPoints="1"/>
            </p:cNvSpPr>
            <p:nvPr/>
          </p:nvSpPr>
          <p:spPr bwMode="auto">
            <a:xfrm>
              <a:off x="6289764" y="2103561"/>
              <a:ext cx="305625" cy="336188"/>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grpSp>
      <p:cxnSp>
        <p:nvCxnSpPr>
          <p:cNvPr id="7" name="Elbow Connector 6"/>
          <p:cNvCxnSpPr/>
          <p:nvPr/>
        </p:nvCxnSpPr>
        <p:spPr>
          <a:xfrm>
            <a:off x="4673050" y="4414322"/>
            <a:ext cx="1609201" cy="442216"/>
          </a:xfrm>
          <a:prstGeom prst="bentConnector3">
            <a:avLst/>
          </a:prstGeom>
          <a:ln w="28575">
            <a:solidFill>
              <a:schemeClr val="accent5"/>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5412245" y="4598894"/>
            <a:ext cx="2360155" cy="1082384"/>
            <a:chOff x="6365551" y="3659123"/>
            <a:chExt cx="1773219" cy="811788"/>
          </a:xfrm>
        </p:grpSpPr>
        <p:sp>
          <p:nvSpPr>
            <p:cNvPr id="74" name="Content Placeholder 2"/>
            <p:cNvSpPr txBox="1">
              <a:spLocks/>
            </p:cNvSpPr>
            <p:nvPr/>
          </p:nvSpPr>
          <p:spPr>
            <a:xfrm>
              <a:off x="6365551" y="3972117"/>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b="1" dirty="0" smtClean="0">
                  <a:solidFill>
                    <a:schemeClr val="tx1"/>
                  </a:solidFill>
                </a:rPr>
                <a:t>Culture</a:t>
              </a:r>
              <a:endParaRPr lang="en-US" sz="1000" b="1" dirty="0" smtClean="0">
                <a:solidFill>
                  <a:schemeClr val="tx1"/>
                </a:solidFill>
              </a:endParaRPr>
            </a:p>
          </p:txBody>
        </p:sp>
        <p:sp>
          <p:nvSpPr>
            <p:cNvPr id="75" name="Content Placeholder 2"/>
            <p:cNvSpPr txBox="1">
              <a:spLocks/>
            </p:cNvSpPr>
            <p:nvPr/>
          </p:nvSpPr>
          <p:spPr>
            <a:xfrm>
              <a:off x="6376504" y="4158637"/>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a:t>Lorem ipsum dolor sit amet, consectetur adipiscing elit. </a:t>
              </a:r>
            </a:p>
          </p:txBody>
        </p:sp>
        <p:sp>
          <p:nvSpPr>
            <p:cNvPr id="14" name="Freeform 7"/>
            <p:cNvSpPr>
              <a:spLocks/>
            </p:cNvSpPr>
            <p:nvPr/>
          </p:nvSpPr>
          <p:spPr bwMode="auto">
            <a:xfrm>
              <a:off x="7162201" y="3659123"/>
              <a:ext cx="238438" cy="335281"/>
            </a:xfrm>
            <a:custGeom>
              <a:avLst/>
              <a:gdLst>
                <a:gd name="T0" fmla="*/ 30 w 289"/>
                <a:gd name="T1" fmla="*/ 397 h 406"/>
                <a:gd name="T2" fmla="*/ 58 w 289"/>
                <a:gd name="T3" fmla="*/ 308 h 406"/>
                <a:gd name="T4" fmla="*/ 169 w 289"/>
                <a:gd name="T5" fmla="*/ 252 h 406"/>
                <a:gd name="T6" fmla="*/ 109 w 289"/>
                <a:gd name="T7" fmla="*/ 225 h 406"/>
                <a:gd name="T8" fmla="*/ 237 w 289"/>
                <a:gd name="T9" fmla="*/ 161 h 406"/>
                <a:gd name="T10" fmla="*/ 162 w 289"/>
                <a:gd name="T11" fmla="*/ 139 h 406"/>
                <a:gd name="T12" fmla="*/ 266 w 289"/>
                <a:gd name="T13" fmla="*/ 105 h 406"/>
                <a:gd name="T14" fmla="*/ 283 w 289"/>
                <a:gd name="T15" fmla="*/ 40 h 406"/>
                <a:gd name="T16" fmla="*/ 204 w 289"/>
                <a:gd name="T17" fmla="*/ 2 h 406"/>
                <a:gd name="T18" fmla="*/ 128 w 289"/>
                <a:gd name="T19" fmla="*/ 99 h 406"/>
                <a:gd name="T20" fmla="*/ 134 w 289"/>
                <a:gd name="T21" fmla="*/ 17 h 406"/>
                <a:gd name="T22" fmla="*/ 61 w 289"/>
                <a:gd name="T23" fmla="*/ 83 h 406"/>
                <a:gd name="T24" fmla="*/ 55 w 289"/>
                <a:gd name="T25" fmla="*/ 245 h 406"/>
                <a:gd name="T26" fmla="*/ 12 w 289"/>
                <a:gd name="T27" fmla="*/ 170 h 406"/>
                <a:gd name="T28" fmla="*/ 33 w 289"/>
                <a:gd name="T29" fmla="*/ 296 h 406"/>
                <a:gd name="T30" fmla="*/ 13 w 289"/>
                <a:gd name="T31" fmla="*/ 387 h 406"/>
                <a:gd name="T32" fmla="*/ 30 w 289"/>
                <a:gd name="T33" fmla="*/ 397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9" h="406">
                  <a:moveTo>
                    <a:pt x="30" y="397"/>
                  </a:moveTo>
                  <a:cubicBezTo>
                    <a:pt x="36" y="377"/>
                    <a:pt x="45" y="349"/>
                    <a:pt x="58" y="308"/>
                  </a:cubicBezTo>
                  <a:cubicBezTo>
                    <a:pt x="112" y="299"/>
                    <a:pt x="134" y="315"/>
                    <a:pt x="169" y="252"/>
                  </a:cubicBezTo>
                  <a:cubicBezTo>
                    <a:pt x="141" y="261"/>
                    <a:pt x="107" y="236"/>
                    <a:pt x="109" y="225"/>
                  </a:cubicBezTo>
                  <a:cubicBezTo>
                    <a:pt x="111" y="215"/>
                    <a:pt x="187" y="233"/>
                    <a:pt x="237" y="161"/>
                  </a:cubicBezTo>
                  <a:cubicBezTo>
                    <a:pt x="174" y="175"/>
                    <a:pt x="154" y="144"/>
                    <a:pt x="162" y="139"/>
                  </a:cubicBezTo>
                  <a:cubicBezTo>
                    <a:pt x="181" y="128"/>
                    <a:pt x="237" y="134"/>
                    <a:pt x="266" y="105"/>
                  </a:cubicBezTo>
                  <a:cubicBezTo>
                    <a:pt x="282" y="90"/>
                    <a:pt x="289" y="53"/>
                    <a:pt x="283" y="40"/>
                  </a:cubicBezTo>
                  <a:cubicBezTo>
                    <a:pt x="275" y="24"/>
                    <a:pt x="229" y="0"/>
                    <a:pt x="204" y="2"/>
                  </a:cubicBezTo>
                  <a:cubicBezTo>
                    <a:pt x="179" y="4"/>
                    <a:pt x="140" y="100"/>
                    <a:pt x="128" y="99"/>
                  </a:cubicBezTo>
                  <a:cubicBezTo>
                    <a:pt x="116" y="98"/>
                    <a:pt x="114" y="56"/>
                    <a:pt x="134" y="17"/>
                  </a:cubicBezTo>
                  <a:cubicBezTo>
                    <a:pt x="113" y="27"/>
                    <a:pt x="73" y="57"/>
                    <a:pt x="61" y="83"/>
                  </a:cubicBezTo>
                  <a:cubicBezTo>
                    <a:pt x="38" y="131"/>
                    <a:pt x="63" y="241"/>
                    <a:pt x="55" y="245"/>
                  </a:cubicBezTo>
                  <a:cubicBezTo>
                    <a:pt x="47" y="249"/>
                    <a:pt x="20" y="195"/>
                    <a:pt x="12" y="170"/>
                  </a:cubicBezTo>
                  <a:cubicBezTo>
                    <a:pt x="0" y="208"/>
                    <a:pt x="0" y="246"/>
                    <a:pt x="33" y="296"/>
                  </a:cubicBezTo>
                  <a:cubicBezTo>
                    <a:pt x="20" y="330"/>
                    <a:pt x="14" y="368"/>
                    <a:pt x="13" y="387"/>
                  </a:cubicBezTo>
                  <a:cubicBezTo>
                    <a:pt x="12" y="403"/>
                    <a:pt x="27" y="406"/>
                    <a:pt x="30" y="39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sz="2400" dirty="0"/>
            </a:p>
          </p:txBody>
        </p:sp>
      </p:grpSp>
      <p:cxnSp>
        <p:nvCxnSpPr>
          <p:cNvPr id="18" name="Elbow Connector 17"/>
          <p:cNvCxnSpPr/>
          <p:nvPr/>
        </p:nvCxnSpPr>
        <p:spPr>
          <a:xfrm rot="10800000" flipV="1">
            <a:off x="3131840" y="4068937"/>
            <a:ext cx="1470623" cy="609600"/>
          </a:xfrm>
          <a:prstGeom prst="bentConnector3">
            <a:avLst/>
          </a:prstGeom>
          <a:ln w="28575">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1600200" y="4481025"/>
            <a:ext cx="2360155" cy="1046129"/>
            <a:chOff x="2025090" y="3050895"/>
            <a:chExt cx="1773219" cy="784597"/>
          </a:xfrm>
        </p:grpSpPr>
        <p:sp>
          <p:nvSpPr>
            <p:cNvPr id="78" name="Content Placeholder 2"/>
            <p:cNvSpPr txBox="1">
              <a:spLocks/>
            </p:cNvSpPr>
            <p:nvPr/>
          </p:nvSpPr>
          <p:spPr>
            <a:xfrm>
              <a:off x="2025090" y="3336698"/>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b="1" dirty="0" smtClean="0">
                  <a:solidFill>
                    <a:schemeClr val="tx1"/>
                  </a:solidFill>
                </a:rPr>
                <a:t>Communication</a:t>
              </a:r>
              <a:endParaRPr lang="en-US" sz="1000" b="1" dirty="0" smtClean="0">
                <a:solidFill>
                  <a:schemeClr val="tx1"/>
                </a:solidFill>
              </a:endParaRPr>
            </a:p>
          </p:txBody>
        </p:sp>
        <p:sp>
          <p:nvSpPr>
            <p:cNvPr id="79" name="Content Placeholder 2"/>
            <p:cNvSpPr txBox="1">
              <a:spLocks/>
            </p:cNvSpPr>
            <p:nvPr/>
          </p:nvSpPr>
          <p:spPr>
            <a:xfrm>
              <a:off x="2036043" y="3523218"/>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a:t>Lorem ipsum dolor sit amet, consectetur adipiscing elit. </a:t>
              </a:r>
            </a:p>
          </p:txBody>
        </p:sp>
        <p:sp>
          <p:nvSpPr>
            <p:cNvPr id="21" name="Freeform 12"/>
            <p:cNvSpPr>
              <a:spLocks noEditPoints="1"/>
            </p:cNvSpPr>
            <p:nvPr/>
          </p:nvSpPr>
          <p:spPr bwMode="auto">
            <a:xfrm>
              <a:off x="2738376" y="3050895"/>
              <a:ext cx="314449" cy="311452"/>
            </a:xfrm>
            <a:custGeom>
              <a:avLst/>
              <a:gdLst>
                <a:gd name="T0" fmla="*/ 116 w 400"/>
                <a:gd name="T1" fmla="*/ 224 h 360"/>
                <a:gd name="T2" fmla="*/ 116 w 400"/>
                <a:gd name="T3" fmla="*/ 100 h 360"/>
                <a:gd name="T4" fmla="*/ 40 w 400"/>
                <a:gd name="T5" fmla="*/ 100 h 360"/>
                <a:gd name="T6" fmla="*/ 0 w 400"/>
                <a:gd name="T7" fmla="*/ 140 h 360"/>
                <a:gd name="T8" fmla="*/ 0 w 400"/>
                <a:gd name="T9" fmla="*/ 260 h 360"/>
                <a:gd name="T10" fmla="*/ 40 w 400"/>
                <a:gd name="T11" fmla="*/ 300 h 360"/>
                <a:gd name="T12" fmla="*/ 60 w 400"/>
                <a:gd name="T13" fmla="*/ 300 h 360"/>
                <a:gd name="T14" fmla="*/ 60 w 400"/>
                <a:gd name="T15" fmla="*/ 360 h 360"/>
                <a:gd name="T16" fmla="*/ 120 w 400"/>
                <a:gd name="T17" fmla="*/ 300 h 360"/>
                <a:gd name="T18" fmla="*/ 220 w 400"/>
                <a:gd name="T19" fmla="*/ 300 h 360"/>
                <a:gd name="T20" fmla="*/ 260 w 400"/>
                <a:gd name="T21" fmla="*/ 260 h 360"/>
                <a:gd name="T22" fmla="*/ 260 w 400"/>
                <a:gd name="T23" fmla="*/ 223 h 360"/>
                <a:gd name="T24" fmla="*/ 256 w 400"/>
                <a:gd name="T25" fmla="*/ 224 h 360"/>
                <a:gd name="T26" fmla="*/ 116 w 400"/>
                <a:gd name="T27" fmla="*/ 224 h 360"/>
                <a:gd name="T28" fmla="*/ 360 w 400"/>
                <a:gd name="T29" fmla="*/ 0 h 360"/>
                <a:gd name="T30" fmla="*/ 180 w 400"/>
                <a:gd name="T31" fmla="*/ 0 h 360"/>
                <a:gd name="T32" fmla="*/ 140 w 400"/>
                <a:gd name="T33" fmla="*/ 40 h 360"/>
                <a:gd name="T34" fmla="*/ 140 w 400"/>
                <a:gd name="T35" fmla="*/ 200 h 360"/>
                <a:gd name="T36" fmla="*/ 280 w 400"/>
                <a:gd name="T37" fmla="*/ 200 h 360"/>
                <a:gd name="T38" fmla="*/ 340 w 400"/>
                <a:gd name="T39" fmla="*/ 260 h 360"/>
                <a:gd name="T40" fmla="*/ 340 w 400"/>
                <a:gd name="T41" fmla="*/ 200 h 360"/>
                <a:gd name="T42" fmla="*/ 360 w 400"/>
                <a:gd name="T43" fmla="*/ 200 h 360"/>
                <a:gd name="T44" fmla="*/ 400 w 400"/>
                <a:gd name="T45" fmla="*/ 160 h 360"/>
                <a:gd name="T46" fmla="*/ 400 w 400"/>
                <a:gd name="T47" fmla="*/ 40 h 360"/>
                <a:gd name="T48" fmla="*/ 360 w 400"/>
                <a:gd name="T49"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0" h="360">
                  <a:moveTo>
                    <a:pt x="116" y="224"/>
                  </a:moveTo>
                  <a:cubicBezTo>
                    <a:pt x="116" y="100"/>
                    <a:pt x="116" y="100"/>
                    <a:pt x="116" y="100"/>
                  </a:cubicBezTo>
                  <a:cubicBezTo>
                    <a:pt x="40" y="100"/>
                    <a:pt x="40" y="100"/>
                    <a:pt x="40" y="100"/>
                  </a:cubicBezTo>
                  <a:cubicBezTo>
                    <a:pt x="18" y="100"/>
                    <a:pt x="0" y="118"/>
                    <a:pt x="0" y="140"/>
                  </a:cubicBezTo>
                  <a:cubicBezTo>
                    <a:pt x="0" y="260"/>
                    <a:pt x="0" y="260"/>
                    <a:pt x="0" y="260"/>
                  </a:cubicBezTo>
                  <a:cubicBezTo>
                    <a:pt x="0" y="282"/>
                    <a:pt x="18" y="300"/>
                    <a:pt x="40" y="300"/>
                  </a:cubicBezTo>
                  <a:cubicBezTo>
                    <a:pt x="60" y="300"/>
                    <a:pt x="60" y="300"/>
                    <a:pt x="60" y="300"/>
                  </a:cubicBezTo>
                  <a:cubicBezTo>
                    <a:pt x="60" y="360"/>
                    <a:pt x="60" y="360"/>
                    <a:pt x="60" y="360"/>
                  </a:cubicBezTo>
                  <a:cubicBezTo>
                    <a:pt x="120" y="300"/>
                    <a:pt x="120" y="300"/>
                    <a:pt x="120" y="300"/>
                  </a:cubicBezTo>
                  <a:cubicBezTo>
                    <a:pt x="220" y="300"/>
                    <a:pt x="220" y="300"/>
                    <a:pt x="220" y="300"/>
                  </a:cubicBezTo>
                  <a:cubicBezTo>
                    <a:pt x="242" y="300"/>
                    <a:pt x="260" y="282"/>
                    <a:pt x="260" y="260"/>
                  </a:cubicBezTo>
                  <a:cubicBezTo>
                    <a:pt x="260" y="223"/>
                    <a:pt x="260" y="223"/>
                    <a:pt x="260" y="223"/>
                  </a:cubicBezTo>
                  <a:cubicBezTo>
                    <a:pt x="258" y="224"/>
                    <a:pt x="257" y="224"/>
                    <a:pt x="256" y="224"/>
                  </a:cubicBezTo>
                  <a:lnTo>
                    <a:pt x="116" y="224"/>
                  </a:lnTo>
                  <a:close/>
                  <a:moveTo>
                    <a:pt x="360" y="0"/>
                  </a:moveTo>
                  <a:cubicBezTo>
                    <a:pt x="180" y="0"/>
                    <a:pt x="180" y="0"/>
                    <a:pt x="180" y="0"/>
                  </a:cubicBezTo>
                  <a:cubicBezTo>
                    <a:pt x="158" y="0"/>
                    <a:pt x="140" y="18"/>
                    <a:pt x="140" y="40"/>
                  </a:cubicBezTo>
                  <a:cubicBezTo>
                    <a:pt x="140" y="200"/>
                    <a:pt x="140" y="200"/>
                    <a:pt x="140" y="200"/>
                  </a:cubicBezTo>
                  <a:cubicBezTo>
                    <a:pt x="280" y="200"/>
                    <a:pt x="280" y="200"/>
                    <a:pt x="280" y="200"/>
                  </a:cubicBezTo>
                  <a:cubicBezTo>
                    <a:pt x="340" y="260"/>
                    <a:pt x="340" y="260"/>
                    <a:pt x="340" y="260"/>
                  </a:cubicBezTo>
                  <a:cubicBezTo>
                    <a:pt x="340" y="200"/>
                    <a:pt x="340" y="200"/>
                    <a:pt x="340" y="200"/>
                  </a:cubicBezTo>
                  <a:cubicBezTo>
                    <a:pt x="360" y="200"/>
                    <a:pt x="360" y="200"/>
                    <a:pt x="360" y="200"/>
                  </a:cubicBezTo>
                  <a:cubicBezTo>
                    <a:pt x="382" y="200"/>
                    <a:pt x="400" y="182"/>
                    <a:pt x="400" y="160"/>
                  </a:cubicBezTo>
                  <a:cubicBezTo>
                    <a:pt x="400" y="40"/>
                    <a:pt x="400" y="40"/>
                    <a:pt x="400" y="40"/>
                  </a:cubicBezTo>
                  <a:cubicBezTo>
                    <a:pt x="400" y="18"/>
                    <a:pt x="382" y="0"/>
                    <a:pt x="360"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grpSp>
      <p:cxnSp>
        <p:nvCxnSpPr>
          <p:cNvPr id="24" name="Elbow Connector 23"/>
          <p:cNvCxnSpPr/>
          <p:nvPr/>
        </p:nvCxnSpPr>
        <p:spPr>
          <a:xfrm flipV="1">
            <a:off x="4515569" y="2748137"/>
            <a:ext cx="2292313" cy="812800"/>
          </a:xfrm>
          <a:prstGeom prst="bentConnector3">
            <a:avLst/>
          </a:prstGeom>
          <a:ln w="28575">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85" name="Group 84"/>
          <p:cNvGrpSpPr/>
          <p:nvPr/>
        </p:nvGrpSpPr>
        <p:grpSpPr>
          <a:xfrm>
            <a:off x="6021845" y="2535636"/>
            <a:ext cx="2360155" cy="1008432"/>
            <a:chOff x="5188915" y="1665587"/>
            <a:chExt cx="1773219" cy="756324"/>
          </a:xfrm>
        </p:grpSpPr>
        <p:sp>
          <p:nvSpPr>
            <p:cNvPr id="82" name="Content Placeholder 2"/>
            <p:cNvSpPr txBox="1">
              <a:spLocks/>
            </p:cNvSpPr>
            <p:nvPr/>
          </p:nvSpPr>
          <p:spPr>
            <a:xfrm>
              <a:off x="5188915" y="1923117"/>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b="1" dirty="0" smtClean="0">
                  <a:solidFill>
                    <a:schemeClr val="tx1"/>
                  </a:solidFill>
                </a:rPr>
                <a:t>Collaboration</a:t>
              </a:r>
              <a:endParaRPr lang="en-US" sz="1000" b="1" dirty="0" smtClean="0">
                <a:solidFill>
                  <a:schemeClr val="tx1"/>
                </a:solidFill>
              </a:endParaRPr>
            </a:p>
          </p:txBody>
        </p:sp>
        <p:sp>
          <p:nvSpPr>
            <p:cNvPr id="83" name="Content Placeholder 2"/>
            <p:cNvSpPr txBox="1">
              <a:spLocks/>
            </p:cNvSpPr>
            <p:nvPr/>
          </p:nvSpPr>
          <p:spPr>
            <a:xfrm>
              <a:off x="5199868" y="2109637"/>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a:t>Lorem ipsum dolor sit amet, consectetur adipiscing elit. </a:t>
              </a:r>
            </a:p>
          </p:txBody>
        </p:sp>
        <p:sp>
          <p:nvSpPr>
            <p:cNvPr id="27" name="Freeform 19"/>
            <p:cNvSpPr>
              <a:spLocks noEditPoints="1"/>
            </p:cNvSpPr>
            <p:nvPr/>
          </p:nvSpPr>
          <p:spPr bwMode="auto">
            <a:xfrm>
              <a:off x="5914409" y="1665587"/>
              <a:ext cx="293687" cy="25798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90" name="Group 89"/>
          <p:cNvGrpSpPr/>
          <p:nvPr/>
        </p:nvGrpSpPr>
        <p:grpSpPr>
          <a:xfrm>
            <a:off x="685800" y="3370801"/>
            <a:ext cx="2360155" cy="1119773"/>
            <a:chOff x="5360321" y="2553683"/>
            <a:chExt cx="1773219" cy="839830"/>
          </a:xfrm>
        </p:grpSpPr>
        <p:sp>
          <p:nvSpPr>
            <p:cNvPr id="94" name="Content Placeholder 2"/>
            <p:cNvSpPr txBox="1">
              <a:spLocks/>
            </p:cNvSpPr>
            <p:nvPr/>
          </p:nvSpPr>
          <p:spPr>
            <a:xfrm>
              <a:off x="5360321" y="2894719"/>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b="1" dirty="0" smtClean="0">
                  <a:solidFill>
                    <a:schemeClr val="tx1"/>
                  </a:solidFill>
                </a:rPr>
                <a:t>Leadership</a:t>
              </a:r>
              <a:endParaRPr lang="en-US" sz="1000" b="1" dirty="0" smtClean="0">
                <a:solidFill>
                  <a:schemeClr val="tx1"/>
                </a:solidFill>
              </a:endParaRPr>
            </a:p>
          </p:txBody>
        </p:sp>
        <p:sp>
          <p:nvSpPr>
            <p:cNvPr id="95" name="Content Placeholder 2"/>
            <p:cNvSpPr txBox="1">
              <a:spLocks/>
            </p:cNvSpPr>
            <p:nvPr/>
          </p:nvSpPr>
          <p:spPr>
            <a:xfrm>
              <a:off x="5371274" y="3081239"/>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a:t>Lorem ipsum dolor sit amet, consectetur adipiscing elit. </a:t>
              </a:r>
            </a:p>
          </p:txBody>
        </p:sp>
        <p:sp>
          <p:nvSpPr>
            <p:cNvPr id="89" name="Freeform 24"/>
            <p:cNvSpPr>
              <a:spLocks/>
            </p:cNvSpPr>
            <p:nvPr/>
          </p:nvSpPr>
          <p:spPr bwMode="auto">
            <a:xfrm>
              <a:off x="6136032" y="2553683"/>
              <a:ext cx="297198" cy="355458"/>
            </a:xfrm>
            <a:custGeom>
              <a:avLst/>
              <a:gdLst>
                <a:gd name="T0" fmla="*/ 349 w 363"/>
                <a:gd name="T1" fmla="*/ 154 h 434"/>
                <a:gd name="T2" fmla="*/ 37 w 363"/>
                <a:gd name="T3" fmla="*/ 129 h 434"/>
                <a:gd name="T4" fmla="*/ 0 w 363"/>
                <a:gd name="T5" fmla="*/ 143 h 434"/>
                <a:gd name="T6" fmla="*/ 73 w 363"/>
                <a:gd name="T7" fmla="*/ 431 h 434"/>
                <a:gd name="T8" fmla="*/ 113 w 363"/>
                <a:gd name="T9" fmla="*/ 431 h 434"/>
                <a:gd name="T10" fmla="*/ 78 w 363"/>
                <a:gd name="T11" fmla="*/ 290 h 434"/>
                <a:gd name="T12" fmla="*/ 358 w 363"/>
                <a:gd name="T13" fmla="*/ 163 h 434"/>
                <a:gd name="T14" fmla="*/ 349 w 363"/>
                <a:gd name="T15" fmla="*/ 154 h 4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3" h="434">
                  <a:moveTo>
                    <a:pt x="349" y="154"/>
                  </a:moveTo>
                  <a:cubicBezTo>
                    <a:pt x="121" y="246"/>
                    <a:pt x="214" y="0"/>
                    <a:pt x="37" y="129"/>
                  </a:cubicBezTo>
                  <a:cubicBezTo>
                    <a:pt x="0" y="143"/>
                    <a:pt x="0" y="143"/>
                    <a:pt x="0" y="143"/>
                  </a:cubicBezTo>
                  <a:cubicBezTo>
                    <a:pt x="73" y="431"/>
                    <a:pt x="73" y="431"/>
                    <a:pt x="73" y="431"/>
                  </a:cubicBezTo>
                  <a:cubicBezTo>
                    <a:pt x="113" y="431"/>
                    <a:pt x="113" y="431"/>
                    <a:pt x="113" y="431"/>
                  </a:cubicBezTo>
                  <a:cubicBezTo>
                    <a:pt x="78" y="290"/>
                    <a:pt x="78" y="290"/>
                    <a:pt x="78" y="290"/>
                  </a:cubicBezTo>
                  <a:cubicBezTo>
                    <a:pt x="235" y="157"/>
                    <a:pt x="172" y="434"/>
                    <a:pt x="358" y="163"/>
                  </a:cubicBezTo>
                  <a:cubicBezTo>
                    <a:pt x="363" y="156"/>
                    <a:pt x="357" y="152"/>
                    <a:pt x="349" y="15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400" dirty="0"/>
            </a:p>
          </p:txBody>
        </p:sp>
      </p:grpSp>
      <p:cxnSp>
        <p:nvCxnSpPr>
          <p:cNvPr id="102" name="Elbow Connector 101"/>
          <p:cNvCxnSpPr/>
          <p:nvPr/>
        </p:nvCxnSpPr>
        <p:spPr>
          <a:xfrm rot="10800000">
            <a:off x="2362200" y="3691799"/>
            <a:ext cx="2863366" cy="646304"/>
          </a:xfrm>
          <a:prstGeom prst="bentConnector3">
            <a:avLst>
              <a:gd name="adj1" fmla="val 60645"/>
            </a:avLst>
          </a:prstGeom>
          <a:ln w="28575">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9906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barn(inVertical)">
                                      <p:cBhvr>
                                        <p:cTn id="7" dur="1000"/>
                                        <p:tgtEl>
                                          <p:spTgt spid="45"/>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fade">
                                      <p:cBhvr>
                                        <p:cTn id="11" dur="500"/>
                                        <p:tgtEl>
                                          <p:spTgt spid="5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2">
                                            <p:txEl>
                                              <p:pRg st="0" end="0"/>
                                            </p:txEl>
                                          </p:spTgt>
                                        </p:tgtEl>
                                        <p:attrNameLst>
                                          <p:attrName>style.visibility</p:attrName>
                                        </p:attrNameLst>
                                      </p:cBhvr>
                                      <p:to>
                                        <p:strVal val="visible"/>
                                      </p:to>
                                    </p:set>
                                    <p:animEffect transition="in" filter="fade">
                                      <p:cBhvr>
                                        <p:cTn id="14" dur="500"/>
                                        <p:tgtEl>
                                          <p:spTgt spid="52">
                                            <p:txEl>
                                              <p:pRg st="0" end="0"/>
                                            </p:txEl>
                                          </p:spTgt>
                                        </p:tgtEl>
                                      </p:cBhvr>
                                    </p:animEffect>
                                  </p:childTnLst>
                                </p:cTn>
                              </p:par>
                            </p:childTnLst>
                          </p:cTn>
                        </p:par>
                        <p:par>
                          <p:cTn id="15" fill="hold">
                            <p:stCondLst>
                              <p:cond delay="1500"/>
                            </p:stCondLst>
                            <p:childTnLst>
                              <p:par>
                                <p:cTn id="16" presetID="22" presetClass="entr" presetSubtype="8" fill="hold" nodeType="after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wipe(left)">
                                      <p:cBhvr>
                                        <p:cTn id="18" dur="500"/>
                                        <p:tgtEl>
                                          <p:spTgt spid="24"/>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85"/>
                                        </p:tgtEl>
                                        <p:attrNameLst>
                                          <p:attrName>style.visibility</p:attrName>
                                        </p:attrNameLst>
                                      </p:cBhvr>
                                      <p:to>
                                        <p:strVal val="visible"/>
                                      </p:to>
                                    </p:set>
                                    <p:animEffect transition="in" filter="fade">
                                      <p:cBhvr>
                                        <p:cTn id="22" dur="500"/>
                                        <p:tgtEl>
                                          <p:spTgt spid="85"/>
                                        </p:tgtEl>
                                      </p:cBhvr>
                                    </p:animEffect>
                                  </p:childTnLst>
                                </p:cTn>
                              </p:par>
                            </p:childTnLst>
                          </p:cTn>
                        </p:par>
                        <p:par>
                          <p:cTn id="23" fill="hold">
                            <p:stCondLst>
                              <p:cond delay="2500"/>
                            </p:stCondLst>
                            <p:childTnLst>
                              <p:par>
                                <p:cTn id="24" presetID="22" presetClass="entr" presetSubtype="2"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3000"/>
                            </p:stCondLst>
                            <p:childTnLst>
                              <p:par>
                                <p:cTn id="28" presetID="53" presetClass="entr" presetSubtype="16" fill="hold" nodeType="afterEffect">
                                  <p:stCondLst>
                                    <p:cond delay="0"/>
                                  </p:stCondLst>
                                  <p:childTnLst>
                                    <p:set>
                                      <p:cBhvr>
                                        <p:cTn id="29" dur="1" fill="hold">
                                          <p:stCondLst>
                                            <p:cond delay="0"/>
                                          </p:stCondLst>
                                        </p:cTn>
                                        <p:tgtEl>
                                          <p:spTgt spid="67"/>
                                        </p:tgtEl>
                                        <p:attrNameLst>
                                          <p:attrName>style.visibility</p:attrName>
                                        </p:attrNameLst>
                                      </p:cBhvr>
                                      <p:to>
                                        <p:strVal val="visible"/>
                                      </p:to>
                                    </p:set>
                                    <p:anim calcmode="lin" valueType="num">
                                      <p:cBhvr>
                                        <p:cTn id="30" dur="500" fill="hold"/>
                                        <p:tgtEl>
                                          <p:spTgt spid="67"/>
                                        </p:tgtEl>
                                        <p:attrNameLst>
                                          <p:attrName>ppt_w</p:attrName>
                                        </p:attrNameLst>
                                      </p:cBhvr>
                                      <p:tavLst>
                                        <p:tav tm="0">
                                          <p:val>
                                            <p:fltVal val="0"/>
                                          </p:val>
                                        </p:tav>
                                        <p:tav tm="100000">
                                          <p:val>
                                            <p:strVal val="#ppt_w"/>
                                          </p:val>
                                        </p:tav>
                                      </p:tavLst>
                                    </p:anim>
                                    <p:anim calcmode="lin" valueType="num">
                                      <p:cBhvr>
                                        <p:cTn id="31" dur="500" fill="hold"/>
                                        <p:tgtEl>
                                          <p:spTgt spid="67"/>
                                        </p:tgtEl>
                                        <p:attrNameLst>
                                          <p:attrName>ppt_h</p:attrName>
                                        </p:attrNameLst>
                                      </p:cBhvr>
                                      <p:tavLst>
                                        <p:tav tm="0">
                                          <p:val>
                                            <p:fltVal val="0"/>
                                          </p:val>
                                        </p:tav>
                                        <p:tav tm="100000">
                                          <p:val>
                                            <p:strVal val="#ppt_h"/>
                                          </p:val>
                                        </p:tav>
                                      </p:tavLst>
                                    </p:anim>
                                    <p:animEffect transition="in" filter="fade">
                                      <p:cBhvr>
                                        <p:cTn id="32" dur="500"/>
                                        <p:tgtEl>
                                          <p:spTgt spid="67"/>
                                        </p:tgtEl>
                                      </p:cBhvr>
                                    </p:animEffect>
                                  </p:childTnLst>
                                </p:cTn>
                              </p:par>
                            </p:childTnLst>
                          </p:cTn>
                        </p:par>
                        <p:par>
                          <p:cTn id="33" fill="hold">
                            <p:stCondLst>
                              <p:cond delay="3500"/>
                            </p:stCondLst>
                            <p:childTnLst>
                              <p:par>
                                <p:cTn id="34" presetID="22" presetClass="entr" presetSubtype="2" fill="hold" nodeType="afterEffect">
                                  <p:stCondLst>
                                    <p:cond delay="0"/>
                                  </p:stCondLst>
                                  <p:childTnLst>
                                    <p:set>
                                      <p:cBhvr>
                                        <p:cTn id="35" dur="1" fill="hold">
                                          <p:stCondLst>
                                            <p:cond delay="0"/>
                                          </p:stCondLst>
                                        </p:cTn>
                                        <p:tgtEl>
                                          <p:spTgt spid="102"/>
                                        </p:tgtEl>
                                        <p:attrNameLst>
                                          <p:attrName>style.visibility</p:attrName>
                                        </p:attrNameLst>
                                      </p:cBhvr>
                                      <p:to>
                                        <p:strVal val="visible"/>
                                      </p:to>
                                    </p:set>
                                    <p:animEffect transition="in" filter="wipe(right)">
                                      <p:cBhvr>
                                        <p:cTn id="36" dur="500"/>
                                        <p:tgtEl>
                                          <p:spTgt spid="102"/>
                                        </p:tgtEl>
                                      </p:cBhvr>
                                    </p:animEffect>
                                  </p:childTnLst>
                                </p:cTn>
                              </p:par>
                            </p:childTnLst>
                          </p:cTn>
                        </p:par>
                        <p:par>
                          <p:cTn id="37" fill="hold">
                            <p:stCondLst>
                              <p:cond delay="4000"/>
                            </p:stCondLst>
                            <p:childTnLst>
                              <p:par>
                                <p:cTn id="38" presetID="53" presetClass="entr" presetSubtype="16" fill="hold" nodeType="afterEffect">
                                  <p:stCondLst>
                                    <p:cond delay="0"/>
                                  </p:stCondLst>
                                  <p:childTnLst>
                                    <p:set>
                                      <p:cBhvr>
                                        <p:cTn id="39" dur="1" fill="hold">
                                          <p:stCondLst>
                                            <p:cond delay="0"/>
                                          </p:stCondLst>
                                        </p:cTn>
                                        <p:tgtEl>
                                          <p:spTgt spid="90"/>
                                        </p:tgtEl>
                                        <p:attrNameLst>
                                          <p:attrName>style.visibility</p:attrName>
                                        </p:attrNameLst>
                                      </p:cBhvr>
                                      <p:to>
                                        <p:strVal val="visible"/>
                                      </p:to>
                                    </p:set>
                                    <p:anim calcmode="lin" valueType="num">
                                      <p:cBhvr>
                                        <p:cTn id="40" dur="500" fill="hold"/>
                                        <p:tgtEl>
                                          <p:spTgt spid="90"/>
                                        </p:tgtEl>
                                        <p:attrNameLst>
                                          <p:attrName>ppt_w</p:attrName>
                                        </p:attrNameLst>
                                      </p:cBhvr>
                                      <p:tavLst>
                                        <p:tav tm="0">
                                          <p:val>
                                            <p:fltVal val="0"/>
                                          </p:val>
                                        </p:tav>
                                        <p:tav tm="100000">
                                          <p:val>
                                            <p:strVal val="#ppt_w"/>
                                          </p:val>
                                        </p:tav>
                                      </p:tavLst>
                                    </p:anim>
                                    <p:anim calcmode="lin" valueType="num">
                                      <p:cBhvr>
                                        <p:cTn id="41" dur="500" fill="hold"/>
                                        <p:tgtEl>
                                          <p:spTgt spid="90"/>
                                        </p:tgtEl>
                                        <p:attrNameLst>
                                          <p:attrName>ppt_h</p:attrName>
                                        </p:attrNameLst>
                                      </p:cBhvr>
                                      <p:tavLst>
                                        <p:tav tm="0">
                                          <p:val>
                                            <p:fltVal val="0"/>
                                          </p:val>
                                        </p:tav>
                                        <p:tav tm="100000">
                                          <p:val>
                                            <p:strVal val="#ppt_h"/>
                                          </p:val>
                                        </p:tav>
                                      </p:tavLst>
                                    </p:anim>
                                    <p:animEffect transition="in" filter="fade">
                                      <p:cBhvr>
                                        <p:cTn id="42" dur="500"/>
                                        <p:tgtEl>
                                          <p:spTgt spid="90"/>
                                        </p:tgtEl>
                                      </p:cBhvr>
                                    </p:animEffect>
                                  </p:childTnLst>
                                </p:cTn>
                              </p:par>
                            </p:childTnLst>
                          </p:cTn>
                        </p:par>
                        <p:par>
                          <p:cTn id="43" fill="hold">
                            <p:stCondLst>
                              <p:cond delay="4500"/>
                            </p:stCondLst>
                            <p:childTnLst>
                              <p:par>
                                <p:cTn id="44" presetID="22" presetClass="entr" presetSubtype="8" fill="hold" nodeType="after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wipe(left)">
                                      <p:cBhvr>
                                        <p:cTn id="46" dur="500"/>
                                        <p:tgtEl>
                                          <p:spTgt spid="7"/>
                                        </p:tgtEl>
                                      </p:cBhvr>
                                    </p:animEffect>
                                  </p:childTnLst>
                                </p:cTn>
                              </p:par>
                            </p:childTnLst>
                          </p:cTn>
                        </p:par>
                        <p:par>
                          <p:cTn id="47" fill="hold">
                            <p:stCondLst>
                              <p:cond delay="5000"/>
                            </p:stCondLst>
                            <p:childTnLst>
                              <p:par>
                                <p:cTn id="48" presetID="53" presetClass="entr" presetSubtype="16" fill="hold" nodeType="afterEffect">
                                  <p:stCondLst>
                                    <p:cond delay="0"/>
                                  </p:stCondLst>
                                  <p:childTnLst>
                                    <p:set>
                                      <p:cBhvr>
                                        <p:cTn id="49" dur="1" fill="hold">
                                          <p:stCondLst>
                                            <p:cond delay="0"/>
                                          </p:stCondLst>
                                        </p:cTn>
                                        <p:tgtEl>
                                          <p:spTgt spid="15"/>
                                        </p:tgtEl>
                                        <p:attrNameLst>
                                          <p:attrName>style.visibility</p:attrName>
                                        </p:attrNameLst>
                                      </p:cBhvr>
                                      <p:to>
                                        <p:strVal val="visible"/>
                                      </p:to>
                                    </p:set>
                                    <p:anim calcmode="lin" valueType="num">
                                      <p:cBhvr>
                                        <p:cTn id="50" dur="500" fill="hold"/>
                                        <p:tgtEl>
                                          <p:spTgt spid="15"/>
                                        </p:tgtEl>
                                        <p:attrNameLst>
                                          <p:attrName>ppt_w</p:attrName>
                                        </p:attrNameLst>
                                      </p:cBhvr>
                                      <p:tavLst>
                                        <p:tav tm="0">
                                          <p:val>
                                            <p:fltVal val="0"/>
                                          </p:val>
                                        </p:tav>
                                        <p:tav tm="100000">
                                          <p:val>
                                            <p:strVal val="#ppt_w"/>
                                          </p:val>
                                        </p:tav>
                                      </p:tavLst>
                                    </p:anim>
                                    <p:anim calcmode="lin" valueType="num">
                                      <p:cBhvr>
                                        <p:cTn id="51" dur="500" fill="hold"/>
                                        <p:tgtEl>
                                          <p:spTgt spid="15"/>
                                        </p:tgtEl>
                                        <p:attrNameLst>
                                          <p:attrName>ppt_h</p:attrName>
                                        </p:attrNameLst>
                                      </p:cBhvr>
                                      <p:tavLst>
                                        <p:tav tm="0">
                                          <p:val>
                                            <p:fltVal val="0"/>
                                          </p:val>
                                        </p:tav>
                                        <p:tav tm="100000">
                                          <p:val>
                                            <p:strVal val="#ppt_h"/>
                                          </p:val>
                                        </p:tav>
                                      </p:tavLst>
                                    </p:anim>
                                    <p:animEffect transition="in" filter="fade">
                                      <p:cBhvr>
                                        <p:cTn id="52" dur="500"/>
                                        <p:tgtEl>
                                          <p:spTgt spid="15"/>
                                        </p:tgtEl>
                                      </p:cBhvr>
                                    </p:animEffect>
                                  </p:childTnLst>
                                </p:cTn>
                              </p:par>
                            </p:childTnLst>
                          </p:cTn>
                        </p:par>
                        <p:par>
                          <p:cTn id="53" fill="hold">
                            <p:stCondLst>
                              <p:cond delay="5500"/>
                            </p:stCondLst>
                            <p:childTnLst>
                              <p:par>
                                <p:cTn id="54" presetID="22" presetClass="entr" presetSubtype="2" fill="hold" nodeType="after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wipe(right)">
                                      <p:cBhvr>
                                        <p:cTn id="56" dur="500"/>
                                        <p:tgtEl>
                                          <p:spTgt spid="18"/>
                                        </p:tgtEl>
                                      </p:cBhvr>
                                    </p:animEffect>
                                  </p:childTnLst>
                                </p:cTn>
                              </p:par>
                            </p:childTnLst>
                          </p:cTn>
                        </p:par>
                        <p:par>
                          <p:cTn id="57" fill="hold">
                            <p:stCondLst>
                              <p:cond delay="6000"/>
                            </p:stCondLst>
                            <p:childTnLst>
                              <p:par>
                                <p:cTn id="58" presetID="53" presetClass="entr" presetSubtype="16" fill="hold" nodeType="afterEffect">
                                  <p:stCondLst>
                                    <p:cond delay="0"/>
                                  </p:stCondLst>
                                  <p:childTnLst>
                                    <p:set>
                                      <p:cBhvr>
                                        <p:cTn id="59" dur="1" fill="hold">
                                          <p:stCondLst>
                                            <p:cond delay="0"/>
                                          </p:stCondLst>
                                        </p:cTn>
                                        <p:tgtEl>
                                          <p:spTgt spid="22"/>
                                        </p:tgtEl>
                                        <p:attrNameLst>
                                          <p:attrName>style.visibility</p:attrName>
                                        </p:attrNameLst>
                                      </p:cBhvr>
                                      <p:to>
                                        <p:strVal val="visible"/>
                                      </p:to>
                                    </p:set>
                                    <p:anim calcmode="lin" valueType="num">
                                      <p:cBhvr>
                                        <p:cTn id="60" dur="500" fill="hold"/>
                                        <p:tgtEl>
                                          <p:spTgt spid="22"/>
                                        </p:tgtEl>
                                        <p:attrNameLst>
                                          <p:attrName>ppt_w</p:attrName>
                                        </p:attrNameLst>
                                      </p:cBhvr>
                                      <p:tavLst>
                                        <p:tav tm="0">
                                          <p:val>
                                            <p:fltVal val="0"/>
                                          </p:val>
                                        </p:tav>
                                        <p:tav tm="100000">
                                          <p:val>
                                            <p:strVal val="#ppt_w"/>
                                          </p:val>
                                        </p:tav>
                                      </p:tavLst>
                                    </p:anim>
                                    <p:anim calcmode="lin" valueType="num">
                                      <p:cBhvr>
                                        <p:cTn id="61" dur="500" fill="hold"/>
                                        <p:tgtEl>
                                          <p:spTgt spid="22"/>
                                        </p:tgtEl>
                                        <p:attrNameLst>
                                          <p:attrName>ppt_h</p:attrName>
                                        </p:attrNameLst>
                                      </p:cBhvr>
                                      <p:tavLst>
                                        <p:tav tm="0">
                                          <p:val>
                                            <p:fltVal val="0"/>
                                          </p:val>
                                        </p:tav>
                                        <p:tav tm="100000">
                                          <p:val>
                                            <p:strVal val="#ppt_h"/>
                                          </p:val>
                                        </p:tav>
                                      </p:tavLst>
                                    </p:anim>
                                    <p:animEffect transition="in" filter="fade">
                                      <p:cBhvr>
                                        <p:cTn id="6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52" grpId="0" build="p"/>
      <p:bldP spid="53"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p:cNvGrpSpPr/>
          <p:nvPr/>
        </p:nvGrpSpPr>
        <p:grpSpPr>
          <a:xfrm>
            <a:off x="807133" y="2320928"/>
            <a:ext cx="634680" cy="4546597"/>
            <a:chOff x="1677574" y="1733552"/>
            <a:chExt cx="524529" cy="3409948"/>
          </a:xfrm>
        </p:grpSpPr>
        <p:grpSp>
          <p:nvGrpSpPr>
            <p:cNvPr id="88" name="Group 87"/>
            <p:cNvGrpSpPr/>
            <p:nvPr/>
          </p:nvGrpSpPr>
          <p:grpSpPr>
            <a:xfrm rot="16200000">
              <a:off x="234865" y="3176261"/>
              <a:ext cx="3409948" cy="524529"/>
              <a:chOff x="2372379" y="2199623"/>
              <a:chExt cx="3409948" cy="524529"/>
            </a:xfrm>
          </p:grpSpPr>
          <p:sp>
            <p:nvSpPr>
              <p:cNvPr id="92" name="Flowchart: Delay 91"/>
              <p:cNvSpPr/>
              <p:nvPr/>
            </p:nvSpPr>
            <p:spPr>
              <a:xfrm>
                <a:off x="5257800" y="2199623"/>
                <a:ext cx="524527" cy="524527"/>
              </a:xfrm>
              <a:prstGeom prst="flowChartDelay">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92"/>
              <p:cNvSpPr/>
              <p:nvPr/>
            </p:nvSpPr>
            <p:spPr>
              <a:xfrm>
                <a:off x="2372379" y="2199735"/>
                <a:ext cx="2885421" cy="5244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Freeform 6"/>
            <p:cNvSpPr>
              <a:spLocks noEditPoints="1"/>
            </p:cNvSpPr>
            <p:nvPr/>
          </p:nvSpPr>
          <p:spPr bwMode="auto">
            <a:xfrm>
              <a:off x="1807816" y="1882843"/>
              <a:ext cx="264045" cy="264045"/>
            </a:xfrm>
            <a:custGeom>
              <a:avLst/>
              <a:gdLst>
                <a:gd name="T0" fmla="*/ 176 w 352"/>
                <a:gd name="T1" fmla="*/ 0 h 352"/>
                <a:gd name="T2" fmla="*/ 0 w 352"/>
                <a:gd name="T3" fmla="*/ 176 h 352"/>
                <a:gd name="T4" fmla="*/ 44 w 352"/>
                <a:gd name="T5" fmla="*/ 292 h 352"/>
                <a:gd name="T6" fmla="*/ 152 w 352"/>
                <a:gd name="T7" fmla="*/ 250 h 352"/>
                <a:gd name="T8" fmla="*/ 276 w 352"/>
                <a:gd name="T9" fmla="*/ 321 h 352"/>
                <a:gd name="T10" fmla="*/ 352 w 352"/>
                <a:gd name="T11" fmla="*/ 176 h 352"/>
                <a:gd name="T12" fmla="*/ 176 w 352"/>
                <a:gd name="T13" fmla="*/ 0 h 352"/>
                <a:gd name="T14" fmla="*/ 262 w 352"/>
                <a:gd name="T15" fmla="*/ 239 h 352"/>
                <a:gd name="T16" fmla="*/ 247 w 352"/>
                <a:gd name="T17" fmla="*/ 242 h 352"/>
                <a:gd name="T18" fmla="*/ 95 w 352"/>
                <a:gd name="T19" fmla="*/ 226 h 352"/>
                <a:gd name="T20" fmla="*/ 82 w 352"/>
                <a:gd name="T21" fmla="*/ 217 h 352"/>
                <a:gd name="T22" fmla="*/ 90 w 352"/>
                <a:gd name="T23" fmla="*/ 204 h 352"/>
                <a:gd name="T24" fmla="*/ 259 w 352"/>
                <a:gd name="T25" fmla="*/ 224 h 352"/>
                <a:gd name="T26" fmla="*/ 262 w 352"/>
                <a:gd name="T27" fmla="*/ 239 h 352"/>
                <a:gd name="T28" fmla="*/ 283 w 352"/>
                <a:gd name="T29" fmla="*/ 189 h 352"/>
                <a:gd name="T30" fmla="*/ 265 w 352"/>
                <a:gd name="T31" fmla="*/ 193 h 352"/>
                <a:gd name="T32" fmla="*/ 92 w 352"/>
                <a:gd name="T33" fmla="*/ 173 h 352"/>
                <a:gd name="T34" fmla="*/ 75 w 352"/>
                <a:gd name="T35" fmla="*/ 164 h 352"/>
                <a:gd name="T36" fmla="*/ 84 w 352"/>
                <a:gd name="T37" fmla="*/ 147 h 352"/>
                <a:gd name="T38" fmla="*/ 279 w 352"/>
                <a:gd name="T39" fmla="*/ 170 h 352"/>
                <a:gd name="T40" fmla="*/ 283 w 352"/>
                <a:gd name="T41" fmla="*/ 189 h 352"/>
                <a:gd name="T42" fmla="*/ 285 w 352"/>
                <a:gd name="T43" fmla="*/ 137 h 352"/>
                <a:gd name="T44" fmla="*/ 84 w 352"/>
                <a:gd name="T45" fmla="*/ 117 h 352"/>
                <a:gd name="T46" fmla="*/ 64 w 352"/>
                <a:gd name="T47" fmla="*/ 106 h 352"/>
                <a:gd name="T48" fmla="*/ 74 w 352"/>
                <a:gd name="T49" fmla="*/ 86 h 352"/>
                <a:gd name="T50" fmla="*/ 302 w 352"/>
                <a:gd name="T51" fmla="*/ 109 h 352"/>
                <a:gd name="T52" fmla="*/ 308 w 352"/>
                <a:gd name="T53" fmla="*/ 131 h 352"/>
                <a:gd name="T54" fmla="*/ 285 w 352"/>
                <a:gd name="T55" fmla="*/ 137 h 352"/>
                <a:gd name="T56" fmla="*/ 151 w 352"/>
                <a:gd name="T57" fmla="*/ 303 h 352"/>
                <a:gd name="T58" fmla="*/ 91 w 352"/>
                <a:gd name="T59" fmla="*/ 330 h 352"/>
                <a:gd name="T60" fmla="*/ 176 w 352"/>
                <a:gd name="T61" fmla="*/ 352 h 352"/>
                <a:gd name="T62" fmla="*/ 220 w 352"/>
                <a:gd name="T63" fmla="*/ 347 h 352"/>
                <a:gd name="T64" fmla="*/ 151 w 352"/>
                <a:gd name="T65" fmla="*/ 30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2" h="352">
                  <a:moveTo>
                    <a:pt x="176" y="0"/>
                  </a:moveTo>
                  <a:cubicBezTo>
                    <a:pt x="79" y="0"/>
                    <a:pt x="0" y="79"/>
                    <a:pt x="0" y="176"/>
                  </a:cubicBezTo>
                  <a:cubicBezTo>
                    <a:pt x="0" y="220"/>
                    <a:pt x="17" y="261"/>
                    <a:pt x="44" y="292"/>
                  </a:cubicBezTo>
                  <a:cubicBezTo>
                    <a:pt x="71" y="264"/>
                    <a:pt x="109" y="249"/>
                    <a:pt x="152" y="250"/>
                  </a:cubicBezTo>
                  <a:cubicBezTo>
                    <a:pt x="208" y="252"/>
                    <a:pt x="251" y="278"/>
                    <a:pt x="276" y="321"/>
                  </a:cubicBezTo>
                  <a:cubicBezTo>
                    <a:pt x="322" y="289"/>
                    <a:pt x="352" y="236"/>
                    <a:pt x="352" y="176"/>
                  </a:cubicBezTo>
                  <a:cubicBezTo>
                    <a:pt x="352" y="79"/>
                    <a:pt x="273" y="0"/>
                    <a:pt x="176" y="0"/>
                  </a:cubicBezTo>
                  <a:close/>
                  <a:moveTo>
                    <a:pt x="262" y="239"/>
                  </a:moveTo>
                  <a:cubicBezTo>
                    <a:pt x="259" y="244"/>
                    <a:pt x="253" y="245"/>
                    <a:pt x="247" y="242"/>
                  </a:cubicBezTo>
                  <a:cubicBezTo>
                    <a:pt x="207" y="217"/>
                    <a:pt x="155" y="212"/>
                    <a:pt x="95" y="226"/>
                  </a:cubicBezTo>
                  <a:cubicBezTo>
                    <a:pt x="89" y="227"/>
                    <a:pt x="83" y="223"/>
                    <a:pt x="82" y="217"/>
                  </a:cubicBezTo>
                  <a:cubicBezTo>
                    <a:pt x="81" y="212"/>
                    <a:pt x="84" y="206"/>
                    <a:pt x="90" y="204"/>
                  </a:cubicBezTo>
                  <a:cubicBezTo>
                    <a:pt x="156" y="189"/>
                    <a:pt x="213" y="196"/>
                    <a:pt x="259" y="224"/>
                  </a:cubicBezTo>
                  <a:cubicBezTo>
                    <a:pt x="264" y="227"/>
                    <a:pt x="265" y="234"/>
                    <a:pt x="262" y="239"/>
                  </a:cubicBezTo>
                  <a:close/>
                  <a:moveTo>
                    <a:pt x="283" y="189"/>
                  </a:moveTo>
                  <a:cubicBezTo>
                    <a:pt x="280" y="195"/>
                    <a:pt x="271" y="197"/>
                    <a:pt x="265" y="193"/>
                  </a:cubicBezTo>
                  <a:cubicBezTo>
                    <a:pt x="218" y="164"/>
                    <a:pt x="147" y="156"/>
                    <a:pt x="92" y="173"/>
                  </a:cubicBezTo>
                  <a:cubicBezTo>
                    <a:pt x="85" y="175"/>
                    <a:pt x="77" y="171"/>
                    <a:pt x="75" y="164"/>
                  </a:cubicBezTo>
                  <a:cubicBezTo>
                    <a:pt x="73" y="157"/>
                    <a:pt x="77" y="149"/>
                    <a:pt x="84" y="147"/>
                  </a:cubicBezTo>
                  <a:cubicBezTo>
                    <a:pt x="147" y="128"/>
                    <a:pt x="226" y="137"/>
                    <a:pt x="279" y="170"/>
                  </a:cubicBezTo>
                  <a:cubicBezTo>
                    <a:pt x="285" y="174"/>
                    <a:pt x="287" y="182"/>
                    <a:pt x="283" y="189"/>
                  </a:cubicBezTo>
                  <a:close/>
                  <a:moveTo>
                    <a:pt x="285" y="137"/>
                  </a:moveTo>
                  <a:cubicBezTo>
                    <a:pt x="229" y="104"/>
                    <a:pt x="137" y="101"/>
                    <a:pt x="84" y="117"/>
                  </a:cubicBezTo>
                  <a:cubicBezTo>
                    <a:pt x="75" y="120"/>
                    <a:pt x="66" y="115"/>
                    <a:pt x="64" y="106"/>
                  </a:cubicBezTo>
                  <a:cubicBezTo>
                    <a:pt x="61" y="98"/>
                    <a:pt x="66" y="88"/>
                    <a:pt x="74" y="86"/>
                  </a:cubicBezTo>
                  <a:cubicBezTo>
                    <a:pt x="136" y="67"/>
                    <a:pt x="238" y="71"/>
                    <a:pt x="302" y="109"/>
                  </a:cubicBezTo>
                  <a:cubicBezTo>
                    <a:pt x="310" y="114"/>
                    <a:pt x="312" y="124"/>
                    <a:pt x="308" y="131"/>
                  </a:cubicBezTo>
                  <a:cubicBezTo>
                    <a:pt x="303" y="139"/>
                    <a:pt x="293" y="142"/>
                    <a:pt x="285" y="137"/>
                  </a:cubicBezTo>
                  <a:close/>
                  <a:moveTo>
                    <a:pt x="151" y="303"/>
                  </a:moveTo>
                  <a:cubicBezTo>
                    <a:pt x="126" y="302"/>
                    <a:pt x="106" y="312"/>
                    <a:pt x="91" y="330"/>
                  </a:cubicBezTo>
                  <a:cubicBezTo>
                    <a:pt x="116" y="344"/>
                    <a:pt x="145" y="352"/>
                    <a:pt x="176" y="352"/>
                  </a:cubicBezTo>
                  <a:cubicBezTo>
                    <a:pt x="191" y="352"/>
                    <a:pt x="206" y="350"/>
                    <a:pt x="220" y="347"/>
                  </a:cubicBezTo>
                  <a:cubicBezTo>
                    <a:pt x="206" y="319"/>
                    <a:pt x="183" y="304"/>
                    <a:pt x="151" y="30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50</a:t>
              </a:r>
              <a:endParaRPr lang="en-US" sz="900" b="1" dirty="0">
                <a:solidFill>
                  <a:schemeClr val="bg1"/>
                </a:solidFill>
              </a:endParaRPr>
            </a:p>
          </p:txBody>
        </p:sp>
      </p:grpSp>
      <p:sp>
        <p:nvSpPr>
          <p:cNvPr id="45" name="Title 1"/>
          <p:cNvSpPr>
            <a:spLocks noGrp="1"/>
          </p:cNvSpPr>
          <p:nvPr>
            <p:ph type="title"/>
          </p:nvPr>
        </p:nvSpPr>
        <p:spPr>
          <a:xfrm>
            <a:off x="457200" y="736461"/>
            <a:ext cx="8229600" cy="393104"/>
          </a:xfrm>
        </p:spPr>
        <p:txBody>
          <a:bodyPr>
            <a:spAutoFit/>
          </a:bodyPr>
          <a:lstStyle/>
          <a:p>
            <a:r>
              <a:rPr lang="en-US" dirty="0" smtClean="0">
                <a:solidFill>
                  <a:schemeClr val="tx2"/>
                </a:solidFill>
              </a:rPr>
              <a:t>Social Network Use</a:t>
            </a:r>
            <a:endParaRPr lang="en-US" dirty="0">
              <a:solidFill>
                <a:schemeClr val="tx2"/>
              </a:solidFill>
            </a:endParaRPr>
          </a:p>
        </p:txBody>
      </p:sp>
      <p:sp>
        <p:nvSpPr>
          <p:cNvPr id="5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53" name="Rectangle 5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p:cNvGrpSpPr/>
          <p:nvPr/>
        </p:nvGrpSpPr>
        <p:grpSpPr>
          <a:xfrm>
            <a:off x="381000" y="4306499"/>
            <a:ext cx="634680" cy="2561026"/>
            <a:chOff x="2255886" y="2778044"/>
            <a:chExt cx="524529" cy="1920769"/>
          </a:xfrm>
        </p:grpSpPr>
        <p:grpSp>
          <p:nvGrpSpPr>
            <p:cNvPr id="80" name="Group 79"/>
            <p:cNvGrpSpPr/>
            <p:nvPr/>
          </p:nvGrpSpPr>
          <p:grpSpPr>
            <a:xfrm rot="16200000">
              <a:off x="1557766" y="3476164"/>
              <a:ext cx="1920769" cy="524529"/>
              <a:chOff x="3861558" y="2199623"/>
              <a:chExt cx="1920769" cy="524529"/>
            </a:xfrm>
            <a:solidFill>
              <a:schemeClr val="accent2"/>
            </a:solidFill>
          </p:grpSpPr>
          <p:sp>
            <p:nvSpPr>
              <p:cNvPr id="81" name="Flowchart: Delay 80"/>
              <p:cNvSpPr/>
              <p:nvPr/>
            </p:nvSpPr>
            <p:spPr>
              <a:xfrm>
                <a:off x="5257800" y="2199623"/>
                <a:ext cx="524527" cy="524527"/>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83"/>
              <p:cNvSpPr/>
              <p:nvPr/>
            </p:nvSpPr>
            <p:spPr>
              <a:xfrm>
                <a:off x="3861558" y="2199735"/>
                <a:ext cx="1396242" cy="52441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6" name="Freeform 11"/>
            <p:cNvSpPr>
              <a:spLocks/>
            </p:cNvSpPr>
            <p:nvPr/>
          </p:nvSpPr>
          <p:spPr bwMode="auto">
            <a:xfrm>
              <a:off x="2396315" y="2938876"/>
              <a:ext cx="228839" cy="226277"/>
            </a:xfrm>
            <a:custGeom>
              <a:avLst/>
              <a:gdLst>
                <a:gd name="T0" fmla="*/ 358 w 378"/>
                <a:gd name="T1" fmla="*/ 116 h 374"/>
                <a:gd name="T2" fmla="*/ 192 w 378"/>
                <a:gd name="T3" fmla="*/ 351 h 374"/>
                <a:gd name="T4" fmla="*/ 116 w 378"/>
                <a:gd name="T5" fmla="*/ 319 h 374"/>
                <a:gd name="T6" fmla="*/ 55 w 378"/>
                <a:gd name="T7" fmla="*/ 133 h 374"/>
                <a:gd name="T8" fmla="*/ 14 w 378"/>
                <a:gd name="T9" fmla="*/ 146 h 374"/>
                <a:gd name="T10" fmla="*/ 0 w 378"/>
                <a:gd name="T11" fmla="*/ 126 h 374"/>
                <a:gd name="T12" fmla="*/ 108 w 378"/>
                <a:gd name="T13" fmla="*/ 42 h 374"/>
                <a:gd name="T14" fmla="*/ 169 w 378"/>
                <a:gd name="T15" fmla="*/ 168 h 374"/>
                <a:gd name="T16" fmla="*/ 198 w 378"/>
                <a:gd name="T17" fmla="*/ 241 h 374"/>
                <a:gd name="T18" fmla="*/ 248 w 378"/>
                <a:gd name="T19" fmla="*/ 175 h 374"/>
                <a:gd name="T20" fmla="*/ 206 w 378"/>
                <a:gd name="T21" fmla="*/ 125 h 374"/>
                <a:gd name="T22" fmla="*/ 358 w 378"/>
                <a:gd name="T23" fmla="*/ 116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8" h="374">
                  <a:moveTo>
                    <a:pt x="358" y="116"/>
                  </a:moveTo>
                  <a:cubicBezTo>
                    <a:pt x="338" y="231"/>
                    <a:pt x="225" y="329"/>
                    <a:pt x="192" y="351"/>
                  </a:cubicBezTo>
                  <a:cubicBezTo>
                    <a:pt x="158" y="374"/>
                    <a:pt x="127" y="342"/>
                    <a:pt x="116" y="319"/>
                  </a:cubicBezTo>
                  <a:cubicBezTo>
                    <a:pt x="103" y="292"/>
                    <a:pt x="65" y="146"/>
                    <a:pt x="55" y="133"/>
                  </a:cubicBezTo>
                  <a:cubicBezTo>
                    <a:pt x="45" y="121"/>
                    <a:pt x="14" y="146"/>
                    <a:pt x="14" y="146"/>
                  </a:cubicBezTo>
                  <a:cubicBezTo>
                    <a:pt x="0" y="126"/>
                    <a:pt x="0" y="126"/>
                    <a:pt x="0" y="126"/>
                  </a:cubicBezTo>
                  <a:cubicBezTo>
                    <a:pt x="0" y="126"/>
                    <a:pt x="61" y="51"/>
                    <a:pt x="108" y="42"/>
                  </a:cubicBezTo>
                  <a:cubicBezTo>
                    <a:pt x="157" y="32"/>
                    <a:pt x="157" y="119"/>
                    <a:pt x="169" y="168"/>
                  </a:cubicBezTo>
                  <a:cubicBezTo>
                    <a:pt x="180" y="215"/>
                    <a:pt x="188" y="241"/>
                    <a:pt x="198" y="241"/>
                  </a:cubicBezTo>
                  <a:cubicBezTo>
                    <a:pt x="208" y="241"/>
                    <a:pt x="227" y="215"/>
                    <a:pt x="248" y="175"/>
                  </a:cubicBezTo>
                  <a:cubicBezTo>
                    <a:pt x="269" y="135"/>
                    <a:pt x="247" y="100"/>
                    <a:pt x="206" y="125"/>
                  </a:cubicBezTo>
                  <a:cubicBezTo>
                    <a:pt x="223" y="24"/>
                    <a:pt x="378" y="0"/>
                    <a:pt x="358" y="1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3" name="Group 22"/>
          <p:cNvGrpSpPr/>
          <p:nvPr/>
        </p:nvGrpSpPr>
        <p:grpSpPr>
          <a:xfrm>
            <a:off x="1101402" y="3228657"/>
            <a:ext cx="634679" cy="3638868"/>
            <a:chOff x="1971841" y="2414349"/>
            <a:chExt cx="524528" cy="2729151"/>
          </a:xfrm>
        </p:grpSpPr>
        <p:grpSp>
          <p:nvGrpSpPr>
            <p:cNvPr id="20" name="Group 19"/>
            <p:cNvGrpSpPr/>
            <p:nvPr/>
          </p:nvGrpSpPr>
          <p:grpSpPr>
            <a:xfrm rot="16200000">
              <a:off x="869529" y="3516661"/>
              <a:ext cx="2729151" cy="524528"/>
              <a:chOff x="3053176" y="2199623"/>
              <a:chExt cx="2729151" cy="524528"/>
            </a:xfrm>
          </p:grpSpPr>
          <p:sp>
            <p:nvSpPr>
              <p:cNvPr id="17" name="Flowchart: Delay 16"/>
              <p:cNvSpPr/>
              <p:nvPr/>
            </p:nvSpPr>
            <p:spPr>
              <a:xfrm>
                <a:off x="5257800" y="2199623"/>
                <a:ext cx="524527" cy="524527"/>
              </a:xfrm>
              <a:prstGeom prst="flowChartDela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3053176" y="2199734"/>
                <a:ext cx="2204623" cy="5244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4" name="Freeform 16"/>
            <p:cNvSpPr>
              <a:spLocks/>
            </p:cNvSpPr>
            <p:nvPr/>
          </p:nvSpPr>
          <p:spPr bwMode="auto">
            <a:xfrm>
              <a:off x="2121178" y="2584844"/>
              <a:ext cx="225850" cy="183535"/>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6" name="Group 25"/>
          <p:cNvGrpSpPr/>
          <p:nvPr/>
        </p:nvGrpSpPr>
        <p:grpSpPr>
          <a:xfrm>
            <a:off x="1625929" y="3772375"/>
            <a:ext cx="634679" cy="3095150"/>
            <a:chOff x="2371074" y="3756133"/>
            <a:chExt cx="524528" cy="2321363"/>
          </a:xfrm>
        </p:grpSpPr>
        <p:grpSp>
          <p:nvGrpSpPr>
            <p:cNvPr id="62" name="Group 61"/>
            <p:cNvGrpSpPr/>
            <p:nvPr/>
          </p:nvGrpSpPr>
          <p:grpSpPr>
            <a:xfrm rot="16200000">
              <a:off x="1472656" y="4654551"/>
              <a:ext cx="2321363" cy="524528"/>
              <a:chOff x="3460964" y="2199623"/>
              <a:chExt cx="2321363" cy="524528"/>
            </a:xfrm>
          </p:grpSpPr>
          <p:sp>
            <p:nvSpPr>
              <p:cNvPr id="64" name="Flowchart: Delay 63"/>
              <p:cNvSpPr/>
              <p:nvPr/>
            </p:nvSpPr>
            <p:spPr>
              <a:xfrm>
                <a:off x="5257800" y="2199623"/>
                <a:ext cx="524527" cy="524527"/>
              </a:xfrm>
              <a:prstGeom prst="flowChartDelay">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p:cNvSpPr/>
              <p:nvPr/>
            </p:nvSpPr>
            <p:spPr>
              <a:xfrm>
                <a:off x="3460964" y="2199734"/>
                <a:ext cx="1796835" cy="52441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6" name="Freeform 65"/>
            <p:cNvSpPr>
              <a:spLocks/>
            </p:cNvSpPr>
            <p:nvPr/>
          </p:nvSpPr>
          <p:spPr bwMode="auto">
            <a:xfrm>
              <a:off x="2564886" y="3913406"/>
              <a:ext cx="116847" cy="209979"/>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nvGrpSpPr>
          <p:cNvPr id="48" name="Group 47"/>
          <p:cNvGrpSpPr/>
          <p:nvPr/>
        </p:nvGrpSpPr>
        <p:grpSpPr>
          <a:xfrm>
            <a:off x="914400" y="4671792"/>
            <a:ext cx="634681" cy="2195733"/>
            <a:chOff x="2257956" y="3496702"/>
            <a:chExt cx="524530" cy="1646799"/>
          </a:xfrm>
        </p:grpSpPr>
        <p:grpSp>
          <p:nvGrpSpPr>
            <p:cNvPr id="97" name="Group 96"/>
            <p:cNvGrpSpPr/>
            <p:nvPr/>
          </p:nvGrpSpPr>
          <p:grpSpPr>
            <a:xfrm rot="16200000">
              <a:off x="1696821" y="4057837"/>
              <a:ext cx="1646799" cy="524530"/>
              <a:chOff x="4135528" y="2199623"/>
              <a:chExt cx="1646799" cy="524530"/>
            </a:xfrm>
          </p:grpSpPr>
          <p:sp>
            <p:nvSpPr>
              <p:cNvPr id="99" name="Flowchart: Delay 98"/>
              <p:cNvSpPr/>
              <p:nvPr/>
            </p:nvSpPr>
            <p:spPr>
              <a:xfrm>
                <a:off x="5257800" y="2199623"/>
                <a:ext cx="524527" cy="524527"/>
              </a:xfrm>
              <a:prstGeom prst="flowChartDelay">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Rectangle 99"/>
              <p:cNvSpPr/>
              <p:nvPr/>
            </p:nvSpPr>
            <p:spPr>
              <a:xfrm>
                <a:off x="4135528" y="2199736"/>
                <a:ext cx="1122273" cy="52441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5" name="Freeform 11"/>
            <p:cNvSpPr>
              <a:spLocks/>
            </p:cNvSpPr>
            <p:nvPr/>
          </p:nvSpPr>
          <p:spPr bwMode="auto">
            <a:xfrm>
              <a:off x="2408413" y="3679522"/>
              <a:ext cx="223612" cy="282519"/>
            </a:xfrm>
            <a:custGeom>
              <a:avLst/>
              <a:gdLst>
                <a:gd name="T0" fmla="*/ 129 w 323"/>
                <a:gd name="T1" fmla="*/ 272 h 408"/>
                <a:gd name="T2" fmla="*/ 68 w 323"/>
                <a:gd name="T3" fmla="*/ 408 h 408"/>
                <a:gd name="T4" fmla="*/ 98 w 323"/>
                <a:gd name="T5" fmla="*/ 196 h 408"/>
                <a:gd name="T6" fmla="*/ 149 w 323"/>
                <a:gd name="T7" fmla="*/ 99 h 408"/>
                <a:gd name="T8" fmla="*/ 172 w 323"/>
                <a:gd name="T9" fmla="*/ 257 h 408"/>
                <a:gd name="T10" fmla="*/ 234 w 323"/>
                <a:gd name="T11" fmla="*/ 73 h 408"/>
                <a:gd name="T12" fmla="*/ 47 w 323"/>
                <a:gd name="T13" fmla="*/ 173 h 408"/>
                <a:gd name="T14" fmla="*/ 57 w 323"/>
                <a:gd name="T15" fmla="*/ 239 h 408"/>
                <a:gd name="T16" fmla="*/ 1 w 323"/>
                <a:gd name="T17" fmla="*/ 147 h 408"/>
                <a:gd name="T18" fmla="*/ 137 w 323"/>
                <a:gd name="T19" fmla="*/ 9 h 408"/>
                <a:gd name="T20" fmla="*/ 310 w 323"/>
                <a:gd name="T21" fmla="*/ 119 h 408"/>
                <a:gd name="T22" fmla="*/ 183 w 323"/>
                <a:gd name="T23" fmla="*/ 298 h 408"/>
                <a:gd name="T24" fmla="*/ 129 w 323"/>
                <a:gd name="T25" fmla="*/ 272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 h="408">
                  <a:moveTo>
                    <a:pt x="129" y="272"/>
                  </a:moveTo>
                  <a:cubicBezTo>
                    <a:pt x="118" y="328"/>
                    <a:pt x="106" y="380"/>
                    <a:pt x="68" y="408"/>
                  </a:cubicBezTo>
                  <a:cubicBezTo>
                    <a:pt x="56" y="325"/>
                    <a:pt x="85" y="262"/>
                    <a:pt x="98" y="196"/>
                  </a:cubicBezTo>
                  <a:cubicBezTo>
                    <a:pt x="75" y="157"/>
                    <a:pt x="101" y="80"/>
                    <a:pt x="149" y="99"/>
                  </a:cubicBezTo>
                  <a:cubicBezTo>
                    <a:pt x="209" y="122"/>
                    <a:pt x="98" y="242"/>
                    <a:pt x="172" y="257"/>
                  </a:cubicBezTo>
                  <a:cubicBezTo>
                    <a:pt x="250" y="273"/>
                    <a:pt x="282" y="122"/>
                    <a:pt x="234" y="73"/>
                  </a:cubicBezTo>
                  <a:cubicBezTo>
                    <a:pt x="164" y="2"/>
                    <a:pt x="31" y="72"/>
                    <a:pt x="47" y="173"/>
                  </a:cubicBezTo>
                  <a:cubicBezTo>
                    <a:pt x="51" y="198"/>
                    <a:pt x="77" y="205"/>
                    <a:pt x="57" y="239"/>
                  </a:cubicBezTo>
                  <a:cubicBezTo>
                    <a:pt x="13" y="229"/>
                    <a:pt x="0" y="194"/>
                    <a:pt x="1" y="147"/>
                  </a:cubicBezTo>
                  <a:cubicBezTo>
                    <a:pt x="4" y="70"/>
                    <a:pt x="70" y="17"/>
                    <a:pt x="137" y="9"/>
                  </a:cubicBezTo>
                  <a:cubicBezTo>
                    <a:pt x="221" y="0"/>
                    <a:pt x="300" y="40"/>
                    <a:pt x="310" y="119"/>
                  </a:cubicBezTo>
                  <a:cubicBezTo>
                    <a:pt x="323" y="208"/>
                    <a:pt x="273" y="305"/>
                    <a:pt x="183" y="298"/>
                  </a:cubicBezTo>
                  <a:cubicBezTo>
                    <a:pt x="158" y="296"/>
                    <a:pt x="148" y="284"/>
                    <a:pt x="129" y="2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36" name="Group 35"/>
          <p:cNvGrpSpPr/>
          <p:nvPr/>
        </p:nvGrpSpPr>
        <p:grpSpPr>
          <a:xfrm>
            <a:off x="6227382" y="2776189"/>
            <a:ext cx="2230818" cy="434660"/>
            <a:chOff x="4311374" y="1566366"/>
            <a:chExt cx="2453900" cy="477290"/>
          </a:xfrm>
        </p:grpSpPr>
        <p:grpSp>
          <p:nvGrpSpPr>
            <p:cNvPr id="37" name="Group 36"/>
            <p:cNvGrpSpPr/>
            <p:nvPr/>
          </p:nvGrpSpPr>
          <p:grpSpPr>
            <a:xfrm>
              <a:off x="4311374" y="1566366"/>
              <a:ext cx="1207783" cy="477290"/>
              <a:chOff x="4136766" y="1548236"/>
              <a:chExt cx="1207783" cy="477290"/>
            </a:xfrm>
          </p:grpSpPr>
          <p:grpSp>
            <p:nvGrpSpPr>
              <p:cNvPr id="46" name="Group 45"/>
              <p:cNvGrpSpPr/>
              <p:nvPr/>
            </p:nvGrpSpPr>
            <p:grpSpPr>
              <a:xfrm>
                <a:off x="4136766" y="1548236"/>
                <a:ext cx="477290" cy="477290"/>
                <a:chOff x="4323557" y="1902669"/>
                <a:chExt cx="477290" cy="477290"/>
              </a:xfrm>
            </p:grpSpPr>
            <p:sp>
              <p:nvSpPr>
                <p:cNvPr id="49" name="Oval 48"/>
                <p:cNvSpPr/>
                <p:nvPr/>
              </p:nvSpPr>
              <p:spPr>
                <a:xfrm>
                  <a:off x="4323557" y="1902669"/>
                  <a:ext cx="477290" cy="4772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nvGrpSpPr>
                <p:cNvPr id="50" name="Group 49"/>
                <p:cNvGrpSpPr/>
                <p:nvPr/>
              </p:nvGrpSpPr>
              <p:grpSpPr>
                <a:xfrm>
                  <a:off x="4493717" y="2003624"/>
                  <a:ext cx="136970" cy="287916"/>
                  <a:chOff x="6489762" y="1755581"/>
                  <a:chExt cx="85046" cy="216315"/>
                </a:xfrm>
                <a:solidFill>
                  <a:schemeClr val="bg1"/>
                </a:solidFill>
              </p:grpSpPr>
              <p:sp>
                <p:nvSpPr>
                  <p:cNvPr id="51" name="Freeform 12"/>
                  <p:cNvSpPr>
                    <a:spLocks/>
                  </p:cNvSpPr>
                  <p:nvPr/>
                </p:nvSpPr>
                <p:spPr bwMode="auto">
                  <a:xfrm>
                    <a:off x="6489762" y="1792558"/>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54" name="Oval 13"/>
                  <p:cNvSpPr>
                    <a:spLocks noChangeArrowheads="1"/>
                  </p:cNvSpPr>
                  <p:nvPr/>
                </p:nvSpPr>
                <p:spPr bwMode="auto">
                  <a:xfrm>
                    <a:off x="6515646" y="1755581"/>
                    <a:ext cx="33741" cy="33741"/>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grpSp>
          <p:sp>
            <p:nvSpPr>
              <p:cNvPr id="47" name="Content Placeholder 2"/>
              <p:cNvSpPr txBox="1">
                <a:spLocks/>
              </p:cNvSpPr>
              <p:nvPr/>
            </p:nvSpPr>
            <p:spPr>
              <a:xfrm>
                <a:off x="4566337"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88%</a:t>
                </a:r>
                <a:endParaRPr lang="en-US" sz="1050" b="1" dirty="0" smtClean="0">
                  <a:solidFill>
                    <a:schemeClr val="tx1"/>
                  </a:solidFill>
                </a:endParaRPr>
              </a:p>
            </p:txBody>
          </p:sp>
        </p:grpSp>
        <p:grpSp>
          <p:nvGrpSpPr>
            <p:cNvPr id="38" name="Group 37"/>
            <p:cNvGrpSpPr/>
            <p:nvPr/>
          </p:nvGrpSpPr>
          <p:grpSpPr>
            <a:xfrm>
              <a:off x="5540804" y="1566366"/>
              <a:ext cx="1224470" cy="477290"/>
              <a:chOff x="5344652" y="1548236"/>
              <a:chExt cx="1224470" cy="477290"/>
            </a:xfrm>
          </p:grpSpPr>
          <p:sp>
            <p:nvSpPr>
              <p:cNvPr id="39" name="Oval 38"/>
              <p:cNvSpPr/>
              <p:nvPr/>
            </p:nvSpPr>
            <p:spPr>
              <a:xfrm>
                <a:off x="5344652" y="1548236"/>
                <a:ext cx="477291" cy="4772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40" name="Content Placeholder 2"/>
              <p:cNvSpPr txBox="1">
                <a:spLocks/>
              </p:cNvSpPr>
              <p:nvPr/>
            </p:nvSpPr>
            <p:spPr>
              <a:xfrm>
                <a:off x="5790910" y="1571181"/>
                <a:ext cx="778212" cy="336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a:solidFill>
                      <a:schemeClr val="tx1"/>
                    </a:solidFill>
                  </a:rPr>
                  <a:t>1</a:t>
                </a:r>
                <a:r>
                  <a:rPr lang="en-US" sz="1800" b="1" dirty="0" smtClean="0">
                    <a:solidFill>
                      <a:schemeClr val="tx1"/>
                    </a:solidFill>
                  </a:rPr>
                  <a:t>2%</a:t>
                </a:r>
                <a:endParaRPr lang="en-US" sz="1050" b="1" dirty="0" smtClean="0">
                  <a:solidFill>
                    <a:schemeClr val="tx1"/>
                  </a:solidFill>
                </a:endParaRPr>
              </a:p>
            </p:txBody>
          </p:sp>
          <p:grpSp>
            <p:nvGrpSpPr>
              <p:cNvPr id="41" name="Group 40"/>
              <p:cNvGrpSpPr/>
              <p:nvPr/>
            </p:nvGrpSpPr>
            <p:grpSpPr>
              <a:xfrm>
                <a:off x="5505006" y="1645174"/>
                <a:ext cx="156586" cy="279095"/>
                <a:chOff x="6999665" y="2485861"/>
                <a:chExt cx="97227" cy="209688"/>
              </a:xfrm>
              <a:solidFill>
                <a:schemeClr val="bg1"/>
              </a:solidFill>
            </p:grpSpPr>
            <p:sp>
              <p:nvSpPr>
                <p:cNvPr id="42" name="Oval 41"/>
                <p:cNvSpPr>
                  <a:spLocks noChangeArrowheads="1"/>
                </p:cNvSpPr>
                <p:nvPr/>
              </p:nvSpPr>
              <p:spPr bwMode="auto">
                <a:xfrm>
                  <a:off x="7032445" y="2485861"/>
                  <a:ext cx="30916" cy="31812"/>
                </a:xfrm>
                <a:prstGeom prst="ellipse">
                  <a:avLst/>
                </a:pr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43" name="Freeform 7"/>
                <p:cNvSpPr>
                  <a:spLocks/>
                </p:cNvSpPr>
                <p:nvPr/>
              </p:nvSpPr>
              <p:spPr bwMode="auto">
                <a:xfrm>
                  <a:off x="6999665" y="2523945"/>
                  <a:ext cx="97227" cy="171604"/>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grpSp>
      </p:grpSp>
      <p:grpSp>
        <p:nvGrpSpPr>
          <p:cNvPr id="18" name="Group 17"/>
          <p:cNvGrpSpPr/>
          <p:nvPr/>
        </p:nvGrpSpPr>
        <p:grpSpPr>
          <a:xfrm>
            <a:off x="6248400" y="3530600"/>
            <a:ext cx="2133601" cy="665059"/>
            <a:chOff x="6448620" y="2911156"/>
            <a:chExt cx="2133601" cy="498794"/>
          </a:xfrm>
        </p:grpSpPr>
        <p:sp>
          <p:nvSpPr>
            <p:cNvPr id="63" name="Content Placeholder 2"/>
            <p:cNvSpPr txBox="1">
              <a:spLocks/>
            </p:cNvSpPr>
            <p:nvPr/>
          </p:nvSpPr>
          <p:spPr>
            <a:xfrm>
              <a:off x="6809002" y="291115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tx1"/>
                  </a:solidFill>
                </a:rPr>
                <a:t>69% From Home</a:t>
              </a:r>
              <a:endParaRPr lang="en-US" sz="1000" b="1" dirty="0" smtClean="0">
                <a:solidFill>
                  <a:schemeClr val="tx1"/>
                </a:solidFill>
              </a:endParaRPr>
            </a:p>
          </p:txBody>
        </p:sp>
        <p:sp>
          <p:nvSpPr>
            <p:cNvPr id="67" name="Content Placeholder 2"/>
            <p:cNvSpPr txBox="1">
              <a:spLocks/>
            </p:cNvSpPr>
            <p:nvPr/>
          </p:nvSpPr>
          <p:spPr>
            <a:xfrm>
              <a:off x="6819955" y="3097676"/>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sp>
          <p:nvSpPr>
            <p:cNvPr id="11" name="Freeform 12"/>
            <p:cNvSpPr>
              <a:spLocks/>
            </p:cNvSpPr>
            <p:nvPr/>
          </p:nvSpPr>
          <p:spPr bwMode="auto">
            <a:xfrm>
              <a:off x="6448620" y="2975412"/>
              <a:ext cx="362021" cy="240269"/>
            </a:xfrm>
            <a:custGeom>
              <a:avLst/>
              <a:gdLst>
                <a:gd name="T0" fmla="*/ 359 w 367"/>
                <a:gd name="T1" fmla="*/ 169 h 324"/>
                <a:gd name="T2" fmla="*/ 199 w 367"/>
                <a:gd name="T3" fmla="*/ 8 h 324"/>
                <a:gd name="T4" fmla="*/ 169 w 367"/>
                <a:gd name="T5" fmla="*/ 8 h 324"/>
                <a:gd name="T6" fmla="*/ 8 w 367"/>
                <a:gd name="T7" fmla="*/ 169 h 324"/>
                <a:gd name="T8" fmla="*/ 15 w 367"/>
                <a:gd name="T9" fmla="*/ 184 h 324"/>
                <a:gd name="T10" fmla="*/ 49 w 367"/>
                <a:gd name="T11" fmla="*/ 184 h 324"/>
                <a:gd name="T12" fmla="*/ 49 w 367"/>
                <a:gd name="T13" fmla="*/ 308 h 324"/>
                <a:gd name="T14" fmla="*/ 65 w 367"/>
                <a:gd name="T15" fmla="*/ 324 h 324"/>
                <a:gd name="T16" fmla="*/ 143 w 367"/>
                <a:gd name="T17" fmla="*/ 324 h 324"/>
                <a:gd name="T18" fmla="*/ 143 w 367"/>
                <a:gd name="T19" fmla="*/ 200 h 324"/>
                <a:gd name="T20" fmla="*/ 225 w 367"/>
                <a:gd name="T21" fmla="*/ 200 h 324"/>
                <a:gd name="T22" fmla="*/ 225 w 367"/>
                <a:gd name="T23" fmla="*/ 324 h 324"/>
                <a:gd name="T24" fmla="*/ 306 w 367"/>
                <a:gd name="T25" fmla="*/ 324 h 324"/>
                <a:gd name="T26" fmla="*/ 319 w 367"/>
                <a:gd name="T27" fmla="*/ 308 h 324"/>
                <a:gd name="T28" fmla="*/ 319 w 367"/>
                <a:gd name="T29" fmla="*/ 184 h 324"/>
                <a:gd name="T30" fmla="*/ 352 w 367"/>
                <a:gd name="T31" fmla="*/ 184 h 324"/>
                <a:gd name="T32" fmla="*/ 359 w 367"/>
                <a:gd name="T33" fmla="*/ 16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324">
                  <a:moveTo>
                    <a:pt x="359" y="169"/>
                  </a:moveTo>
                  <a:cubicBezTo>
                    <a:pt x="199" y="8"/>
                    <a:pt x="199" y="8"/>
                    <a:pt x="199" y="8"/>
                  </a:cubicBezTo>
                  <a:cubicBezTo>
                    <a:pt x="190" y="0"/>
                    <a:pt x="177" y="0"/>
                    <a:pt x="169" y="8"/>
                  </a:cubicBezTo>
                  <a:cubicBezTo>
                    <a:pt x="8" y="169"/>
                    <a:pt x="8" y="169"/>
                    <a:pt x="8" y="169"/>
                  </a:cubicBezTo>
                  <a:cubicBezTo>
                    <a:pt x="0" y="177"/>
                    <a:pt x="3" y="184"/>
                    <a:pt x="15" y="184"/>
                  </a:cubicBezTo>
                  <a:cubicBezTo>
                    <a:pt x="49" y="184"/>
                    <a:pt x="49" y="184"/>
                    <a:pt x="49" y="184"/>
                  </a:cubicBezTo>
                  <a:cubicBezTo>
                    <a:pt x="49" y="308"/>
                    <a:pt x="49" y="308"/>
                    <a:pt x="49" y="308"/>
                  </a:cubicBezTo>
                  <a:cubicBezTo>
                    <a:pt x="49" y="317"/>
                    <a:pt x="49" y="324"/>
                    <a:pt x="65" y="324"/>
                  </a:cubicBezTo>
                  <a:cubicBezTo>
                    <a:pt x="143" y="324"/>
                    <a:pt x="143" y="324"/>
                    <a:pt x="143" y="324"/>
                  </a:cubicBezTo>
                  <a:cubicBezTo>
                    <a:pt x="143" y="200"/>
                    <a:pt x="143" y="200"/>
                    <a:pt x="143" y="200"/>
                  </a:cubicBezTo>
                  <a:cubicBezTo>
                    <a:pt x="225" y="200"/>
                    <a:pt x="225" y="200"/>
                    <a:pt x="225" y="200"/>
                  </a:cubicBezTo>
                  <a:cubicBezTo>
                    <a:pt x="225" y="324"/>
                    <a:pt x="225" y="324"/>
                    <a:pt x="225" y="324"/>
                  </a:cubicBezTo>
                  <a:cubicBezTo>
                    <a:pt x="306" y="324"/>
                    <a:pt x="306" y="324"/>
                    <a:pt x="306" y="324"/>
                  </a:cubicBezTo>
                  <a:cubicBezTo>
                    <a:pt x="319" y="324"/>
                    <a:pt x="319" y="317"/>
                    <a:pt x="319" y="308"/>
                  </a:cubicBezTo>
                  <a:cubicBezTo>
                    <a:pt x="319" y="184"/>
                    <a:pt x="319" y="184"/>
                    <a:pt x="319" y="184"/>
                  </a:cubicBezTo>
                  <a:cubicBezTo>
                    <a:pt x="352" y="184"/>
                    <a:pt x="352" y="184"/>
                    <a:pt x="352" y="184"/>
                  </a:cubicBezTo>
                  <a:cubicBezTo>
                    <a:pt x="364" y="184"/>
                    <a:pt x="367" y="177"/>
                    <a:pt x="359" y="16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2" name="Group 11"/>
          <p:cNvGrpSpPr/>
          <p:nvPr/>
        </p:nvGrpSpPr>
        <p:grpSpPr>
          <a:xfrm>
            <a:off x="2819400" y="2223804"/>
            <a:ext cx="2985286" cy="1067297"/>
            <a:chOff x="3221664" y="1587381"/>
            <a:chExt cx="562039" cy="1289169"/>
          </a:xfrm>
        </p:grpSpPr>
        <p:sp>
          <p:nvSpPr>
            <p:cNvPr id="70" name="Rectangle 69"/>
            <p:cNvSpPr/>
            <p:nvPr/>
          </p:nvSpPr>
          <p:spPr>
            <a:xfrm>
              <a:off x="3221664" y="1587381"/>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70"/>
            <p:cNvSpPr/>
            <p:nvPr/>
          </p:nvSpPr>
          <p:spPr>
            <a:xfrm>
              <a:off x="3221664" y="1720878"/>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p:cNvSpPr/>
            <p:nvPr/>
          </p:nvSpPr>
          <p:spPr>
            <a:xfrm>
              <a:off x="3221664" y="1854376"/>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p:cNvSpPr/>
            <p:nvPr/>
          </p:nvSpPr>
          <p:spPr>
            <a:xfrm>
              <a:off x="3221664" y="1987873"/>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p:cNvSpPr/>
            <p:nvPr/>
          </p:nvSpPr>
          <p:spPr>
            <a:xfrm>
              <a:off x="3221664" y="2121371"/>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p:cNvSpPr/>
            <p:nvPr/>
          </p:nvSpPr>
          <p:spPr>
            <a:xfrm>
              <a:off x="3221664" y="2254868"/>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75"/>
            <p:cNvSpPr/>
            <p:nvPr/>
          </p:nvSpPr>
          <p:spPr>
            <a:xfrm>
              <a:off x="3221664" y="2388365"/>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Rectangle 76"/>
            <p:cNvSpPr/>
            <p:nvPr/>
          </p:nvSpPr>
          <p:spPr>
            <a:xfrm>
              <a:off x="3221664" y="2521863"/>
              <a:ext cx="77199" cy="876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Rectangle 77"/>
            <p:cNvSpPr/>
            <p:nvPr/>
          </p:nvSpPr>
          <p:spPr>
            <a:xfrm>
              <a:off x="3221664" y="2655360"/>
              <a:ext cx="77199" cy="876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78"/>
            <p:cNvSpPr/>
            <p:nvPr/>
          </p:nvSpPr>
          <p:spPr>
            <a:xfrm>
              <a:off x="3221664" y="2788856"/>
              <a:ext cx="77199" cy="876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p:cNvSpPr/>
            <p:nvPr/>
          </p:nvSpPr>
          <p:spPr>
            <a:xfrm>
              <a:off x="3340645" y="1587381"/>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Rectangle 82"/>
            <p:cNvSpPr/>
            <p:nvPr/>
          </p:nvSpPr>
          <p:spPr>
            <a:xfrm>
              <a:off x="3340645" y="1720878"/>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Rectangle 84"/>
            <p:cNvSpPr/>
            <p:nvPr/>
          </p:nvSpPr>
          <p:spPr>
            <a:xfrm>
              <a:off x="3340645" y="1854376"/>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Rectangle 86"/>
            <p:cNvSpPr/>
            <p:nvPr/>
          </p:nvSpPr>
          <p:spPr>
            <a:xfrm>
              <a:off x="3340645" y="1987873"/>
              <a:ext cx="77199" cy="876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Rectangle 88"/>
            <p:cNvSpPr/>
            <p:nvPr/>
          </p:nvSpPr>
          <p:spPr>
            <a:xfrm>
              <a:off x="3340645" y="2121371"/>
              <a:ext cx="77199" cy="876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ectangle 89"/>
            <p:cNvSpPr/>
            <p:nvPr/>
          </p:nvSpPr>
          <p:spPr>
            <a:xfrm>
              <a:off x="3340645" y="2254868"/>
              <a:ext cx="77199" cy="876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Rectangle 90"/>
            <p:cNvSpPr/>
            <p:nvPr/>
          </p:nvSpPr>
          <p:spPr>
            <a:xfrm>
              <a:off x="3340645" y="2388365"/>
              <a:ext cx="77199" cy="876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Rectangle 93"/>
            <p:cNvSpPr/>
            <p:nvPr/>
          </p:nvSpPr>
          <p:spPr>
            <a:xfrm>
              <a:off x="3340645" y="2521863"/>
              <a:ext cx="77199" cy="876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Rectangle 94"/>
            <p:cNvSpPr/>
            <p:nvPr/>
          </p:nvSpPr>
          <p:spPr>
            <a:xfrm>
              <a:off x="3340645" y="2655360"/>
              <a:ext cx="77199" cy="876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p:cNvSpPr/>
            <p:nvPr/>
          </p:nvSpPr>
          <p:spPr>
            <a:xfrm>
              <a:off x="3340645" y="2788856"/>
              <a:ext cx="77199" cy="876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Rectangle 97"/>
            <p:cNvSpPr/>
            <p:nvPr/>
          </p:nvSpPr>
          <p:spPr>
            <a:xfrm>
              <a:off x="3461419" y="1587381"/>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Rectangle 100"/>
            <p:cNvSpPr/>
            <p:nvPr/>
          </p:nvSpPr>
          <p:spPr>
            <a:xfrm>
              <a:off x="3461419" y="1720878"/>
              <a:ext cx="77199" cy="8769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Rectangle 101"/>
            <p:cNvSpPr/>
            <p:nvPr/>
          </p:nvSpPr>
          <p:spPr>
            <a:xfrm>
              <a:off x="3461419" y="1854376"/>
              <a:ext cx="77199" cy="8769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Rectangle 102"/>
            <p:cNvSpPr/>
            <p:nvPr/>
          </p:nvSpPr>
          <p:spPr>
            <a:xfrm>
              <a:off x="3461419" y="1987873"/>
              <a:ext cx="77199" cy="8769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Rectangle 103"/>
            <p:cNvSpPr/>
            <p:nvPr/>
          </p:nvSpPr>
          <p:spPr>
            <a:xfrm>
              <a:off x="3461419" y="2121371"/>
              <a:ext cx="77199" cy="8769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Rectangle 104"/>
            <p:cNvSpPr/>
            <p:nvPr/>
          </p:nvSpPr>
          <p:spPr>
            <a:xfrm>
              <a:off x="3461419" y="2254868"/>
              <a:ext cx="77199" cy="8769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105"/>
            <p:cNvSpPr/>
            <p:nvPr/>
          </p:nvSpPr>
          <p:spPr>
            <a:xfrm>
              <a:off x="3461419" y="2388365"/>
              <a:ext cx="77199" cy="8769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Rectangle 106"/>
            <p:cNvSpPr/>
            <p:nvPr/>
          </p:nvSpPr>
          <p:spPr>
            <a:xfrm>
              <a:off x="3461419" y="2521863"/>
              <a:ext cx="77199" cy="8769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Rectangle 107"/>
            <p:cNvSpPr/>
            <p:nvPr/>
          </p:nvSpPr>
          <p:spPr>
            <a:xfrm>
              <a:off x="3461419" y="2655360"/>
              <a:ext cx="77199" cy="8769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9" name="Rectangle 108"/>
            <p:cNvSpPr/>
            <p:nvPr/>
          </p:nvSpPr>
          <p:spPr>
            <a:xfrm>
              <a:off x="3461419" y="2788856"/>
              <a:ext cx="77199" cy="8769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ectangle 109"/>
            <p:cNvSpPr/>
            <p:nvPr/>
          </p:nvSpPr>
          <p:spPr>
            <a:xfrm>
              <a:off x="3580401" y="1587381"/>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1" name="Rectangle 110"/>
            <p:cNvSpPr/>
            <p:nvPr/>
          </p:nvSpPr>
          <p:spPr>
            <a:xfrm>
              <a:off x="3580401" y="1720878"/>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Rectangle 111"/>
            <p:cNvSpPr/>
            <p:nvPr/>
          </p:nvSpPr>
          <p:spPr>
            <a:xfrm>
              <a:off x="3580401" y="1854376"/>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Rectangle 112"/>
            <p:cNvSpPr/>
            <p:nvPr/>
          </p:nvSpPr>
          <p:spPr>
            <a:xfrm>
              <a:off x="3580401" y="1987873"/>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Rectangle 113"/>
            <p:cNvSpPr/>
            <p:nvPr/>
          </p:nvSpPr>
          <p:spPr>
            <a:xfrm>
              <a:off x="3580401" y="2121371"/>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Rectangle 114"/>
            <p:cNvSpPr/>
            <p:nvPr/>
          </p:nvSpPr>
          <p:spPr>
            <a:xfrm>
              <a:off x="3580401" y="2254868"/>
              <a:ext cx="77199" cy="8769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p:cNvSpPr/>
            <p:nvPr/>
          </p:nvSpPr>
          <p:spPr>
            <a:xfrm>
              <a:off x="3580401" y="2388365"/>
              <a:ext cx="77199" cy="8769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7" name="Rectangle 116"/>
            <p:cNvSpPr/>
            <p:nvPr/>
          </p:nvSpPr>
          <p:spPr>
            <a:xfrm>
              <a:off x="3580401" y="2521863"/>
              <a:ext cx="77199" cy="8769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Rectangle 117"/>
            <p:cNvSpPr/>
            <p:nvPr/>
          </p:nvSpPr>
          <p:spPr>
            <a:xfrm>
              <a:off x="3580401" y="2655360"/>
              <a:ext cx="77199" cy="8769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p:cNvSpPr/>
            <p:nvPr/>
          </p:nvSpPr>
          <p:spPr>
            <a:xfrm>
              <a:off x="3580401" y="2788856"/>
              <a:ext cx="77199" cy="8769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Rectangle 119"/>
            <p:cNvSpPr/>
            <p:nvPr/>
          </p:nvSpPr>
          <p:spPr>
            <a:xfrm>
              <a:off x="3706504" y="1587381"/>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Rectangle 120"/>
            <p:cNvSpPr/>
            <p:nvPr/>
          </p:nvSpPr>
          <p:spPr>
            <a:xfrm>
              <a:off x="3706504" y="1720878"/>
              <a:ext cx="77199" cy="87694"/>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Rectangle 121"/>
            <p:cNvSpPr/>
            <p:nvPr/>
          </p:nvSpPr>
          <p:spPr>
            <a:xfrm>
              <a:off x="3706504" y="1854376"/>
              <a:ext cx="77199" cy="87694"/>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122"/>
            <p:cNvSpPr/>
            <p:nvPr/>
          </p:nvSpPr>
          <p:spPr>
            <a:xfrm>
              <a:off x="3706504" y="1987873"/>
              <a:ext cx="77199" cy="87694"/>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Rectangle 123"/>
            <p:cNvSpPr/>
            <p:nvPr/>
          </p:nvSpPr>
          <p:spPr>
            <a:xfrm>
              <a:off x="3706504" y="2121371"/>
              <a:ext cx="77199" cy="87694"/>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p:cNvSpPr/>
            <p:nvPr/>
          </p:nvSpPr>
          <p:spPr>
            <a:xfrm>
              <a:off x="3706504" y="2254868"/>
              <a:ext cx="77199" cy="87694"/>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p:cNvSpPr/>
            <p:nvPr/>
          </p:nvSpPr>
          <p:spPr>
            <a:xfrm>
              <a:off x="3706504" y="2388365"/>
              <a:ext cx="77199" cy="87694"/>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p:cNvSpPr/>
            <p:nvPr/>
          </p:nvSpPr>
          <p:spPr>
            <a:xfrm>
              <a:off x="3706504" y="2521863"/>
              <a:ext cx="77199" cy="87694"/>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Rectangle 127"/>
            <p:cNvSpPr/>
            <p:nvPr/>
          </p:nvSpPr>
          <p:spPr>
            <a:xfrm>
              <a:off x="3706504" y="2655360"/>
              <a:ext cx="77199" cy="87694"/>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Rectangle 128"/>
            <p:cNvSpPr/>
            <p:nvPr/>
          </p:nvSpPr>
          <p:spPr>
            <a:xfrm>
              <a:off x="3706504" y="2788856"/>
              <a:ext cx="77199" cy="87694"/>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0" name="Content Placeholder 2"/>
          <p:cNvSpPr txBox="1">
            <a:spLocks/>
          </p:cNvSpPr>
          <p:nvPr/>
        </p:nvSpPr>
        <p:spPr>
          <a:xfrm>
            <a:off x="6248401" y="2006601"/>
            <a:ext cx="2133600" cy="7347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TOTAL USERS BY GENDER </a:t>
            </a:r>
          </a:p>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grpSp>
        <p:nvGrpSpPr>
          <p:cNvPr id="2" name="Group 1"/>
          <p:cNvGrpSpPr/>
          <p:nvPr/>
        </p:nvGrpSpPr>
        <p:grpSpPr>
          <a:xfrm>
            <a:off x="2705879" y="3348663"/>
            <a:ext cx="637946" cy="768453"/>
            <a:chOff x="2785203" y="2511498"/>
            <a:chExt cx="479298" cy="576340"/>
          </a:xfrm>
        </p:grpSpPr>
        <p:sp>
          <p:nvSpPr>
            <p:cNvPr id="55" name="Rectangle 1436"/>
            <p:cNvSpPr>
              <a:spLocks noChangeArrowheads="1"/>
            </p:cNvSpPr>
            <p:nvPr/>
          </p:nvSpPr>
          <p:spPr bwMode="auto">
            <a:xfrm>
              <a:off x="2785203" y="2966651"/>
              <a:ext cx="479298"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53,231 K</a:t>
              </a:r>
              <a:endParaRPr kumimoji="0" lang="en-US" sz="2400" b="0" i="0" u="none" strike="noStrike" cap="none" normalizeH="0" baseline="0" dirty="0" smtClean="0">
                <a:ln>
                  <a:noFill/>
                </a:ln>
                <a:effectLst/>
                <a:cs typeface="Arial" pitchFamily="34" charset="0"/>
              </a:endParaRPr>
            </a:p>
          </p:txBody>
        </p:sp>
        <p:sp>
          <p:nvSpPr>
            <p:cNvPr id="56" name="Freeform 6"/>
            <p:cNvSpPr>
              <a:spLocks noEditPoints="1"/>
            </p:cNvSpPr>
            <p:nvPr/>
          </p:nvSpPr>
          <p:spPr bwMode="auto">
            <a:xfrm>
              <a:off x="2940867" y="2792558"/>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cxnSp>
          <p:nvCxnSpPr>
            <p:cNvPr id="16" name="Straight Arrow Connector 15"/>
            <p:cNvCxnSpPr/>
            <p:nvPr/>
          </p:nvCxnSpPr>
          <p:spPr>
            <a:xfrm>
              <a:off x="3007167" y="2511498"/>
              <a:ext cx="0" cy="204860"/>
            </a:xfrm>
            <a:prstGeom prst="straightConnector1">
              <a:avLst/>
            </a:prstGeom>
            <a:ln>
              <a:solidFill>
                <a:schemeClr val="tx1">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3" name="Group 2"/>
          <p:cNvGrpSpPr/>
          <p:nvPr/>
        </p:nvGrpSpPr>
        <p:grpSpPr>
          <a:xfrm>
            <a:off x="3235438" y="3348663"/>
            <a:ext cx="842773" cy="768453"/>
            <a:chOff x="3340230" y="2511498"/>
            <a:chExt cx="633187" cy="576340"/>
          </a:xfrm>
        </p:grpSpPr>
        <p:sp>
          <p:nvSpPr>
            <p:cNvPr id="131" name="Rectangle 1436"/>
            <p:cNvSpPr>
              <a:spLocks noChangeArrowheads="1"/>
            </p:cNvSpPr>
            <p:nvPr/>
          </p:nvSpPr>
          <p:spPr bwMode="auto">
            <a:xfrm>
              <a:off x="3340230" y="2966651"/>
              <a:ext cx="633187"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5.3 Millions</a:t>
              </a:r>
              <a:endParaRPr kumimoji="0" lang="en-US" sz="2400" b="0" i="0" u="none" strike="noStrike" cap="none" normalizeH="0" baseline="0" dirty="0" smtClean="0">
                <a:ln>
                  <a:noFill/>
                </a:ln>
                <a:effectLst/>
                <a:cs typeface="Arial" pitchFamily="34" charset="0"/>
              </a:endParaRPr>
            </a:p>
          </p:txBody>
        </p:sp>
        <p:sp>
          <p:nvSpPr>
            <p:cNvPr id="132" name="Freeform 6"/>
            <p:cNvSpPr>
              <a:spLocks noEditPoints="1"/>
            </p:cNvSpPr>
            <p:nvPr/>
          </p:nvSpPr>
          <p:spPr bwMode="auto">
            <a:xfrm>
              <a:off x="3572838" y="2792558"/>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cxnSp>
          <p:nvCxnSpPr>
            <p:cNvPr id="139" name="Straight Arrow Connector 138"/>
            <p:cNvCxnSpPr/>
            <p:nvPr/>
          </p:nvCxnSpPr>
          <p:spPr>
            <a:xfrm>
              <a:off x="3656393" y="2511498"/>
              <a:ext cx="0" cy="204860"/>
            </a:xfrm>
            <a:prstGeom prst="straightConnector1">
              <a:avLst/>
            </a:prstGeom>
            <a:ln>
              <a:solidFill>
                <a:schemeClr val="tx1">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4035641" y="3348663"/>
            <a:ext cx="505662" cy="768453"/>
            <a:chOff x="4098516" y="2511498"/>
            <a:chExt cx="379912" cy="576340"/>
          </a:xfrm>
        </p:grpSpPr>
        <p:sp>
          <p:nvSpPr>
            <p:cNvPr id="133" name="Rectangle 1436"/>
            <p:cNvSpPr>
              <a:spLocks noChangeArrowheads="1"/>
            </p:cNvSpPr>
            <p:nvPr/>
          </p:nvSpPr>
          <p:spPr bwMode="auto">
            <a:xfrm>
              <a:off x="4098516" y="2966651"/>
              <a:ext cx="379912"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2,356K</a:t>
              </a:r>
              <a:endParaRPr kumimoji="0" lang="en-US" sz="2400" b="0" i="0" u="none" strike="noStrike" cap="none" normalizeH="0" baseline="0" dirty="0" smtClean="0">
                <a:ln>
                  <a:noFill/>
                </a:ln>
                <a:effectLst/>
                <a:cs typeface="Arial" pitchFamily="34" charset="0"/>
              </a:endParaRPr>
            </a:p>
          </p:txBody>
        </p:sp>
        <p:sp>
          <p:nvSpPr>
            <p:cNvPr id="134" name="Freeform 6"/>
            <p:cNvSpPr>
              <a:spLocks noEditPoints="1"/>
            </p:cNvSpPr>
            <p:nvPr/>
          </p:nvSpPr>
          <p:spPr bwMode="auto">
            <a:xfrm>
              <a:off x="4204486" y="2792558"/>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cxnSp>
          <p:nvCxnSpPr>
            <p:cNvPr id="140" name="Straight Arrow Connector 139"/>
            <p:cNvCxnSpPr/>
            <p:nvPr/>
          </p:nvCxnSpPr>
          <p:spPr>
            <a:xfrm>
              <a:off x="4295295" y="2511498"/>
              <a:ext cx="0" cy="204860"/>
            </a:xfrm>
            <a:prstGeom prst="straightConnector1">
              <a:avLst/>
            </a:prstGeom>
            <a:ln>
              <a:solidFill>
                <a:schemeClr val="tx1">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4577186" y="3348663"/>
            <a:ext cx="706220" cy="768453"/>
            <a:chOff x="4664998" y="2511498"/>
            <a:chExt cx="530594" cy="576340"/>
          </a:xfrm>
        </p:grpSpPr>
        <p:sp>
          <p:nvSpPr>
            <p:cNvPr id="135" name="Rectangle 1436"/>
            <p:cNvSpPr>
              <a:spLocks noChangeArrowheads="1"/>
            </p:cNvSpPr>
            <p:nvPr/>
          </p:nvSpPr>
          <p:spPr bwMode="auto">
            <a:xfrm>
              <a:off x="4664998" y="2966651"/>
              <a:ext cx="530594"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3 Millions</a:t>
              </a:r>
              <a:endParaRPr kumimoji="0" lang="en-US" sz="2400" b="0" i="0" u="none" strike="noStrike" cap="none" normalizeH="0" baseline="0" dirty="0" smtClean="0">
                <a:ln>
                  <a:noFill/>
                </a:ln>
                <a:effectLst/>
                <a:cs typeface="Arial" pitchFamily="34" charset="0"/>
              </a:endParaRPr>
            </a:p>
          </p:txBody>
        </p:sp>
        <p:sp>
          <p:nvSpPr>
            <p:cNvPr id="136" name="Freeform 6"/>
            <p:cNvSpPr>
              <a:spLocks noEditPoints="1"/>
            </p:cNvSpPr>
            <p:nvPr/>
          </p:nvSpPr>
          <p:spPr bwMode="auto">
            <a:xfrm>
              <a:off x="4846309" y="2792558"/>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sz="2400" dirty="0"/>
            </a:p>
          </p:txBody>
        </p:sp>
        <p:cxnSp>
          <p:nvCxnSpPr>
            <p:cNvPr id="141" name="Straight Arrow Connector 140"/>
            <p:cNvCxnSpPr/>
            <p:nvPr/>
          </p:nvCxnSpPr>
          <p:spPr>
            <a:xfrm>
              <a:off x="4930294" y="2511498"/>
              <a:ext cx="0" cy="204860"/>
            </a:xfrm>
            <a:prstGeom prst="straightConnector1">
              <a:avLst/>
            </a:prstGeom>
            <a:ln>
              <a:solidFill>
                <a:schemeClr val="tx1">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5415537" y="3348663"/>
            <a:ext cx="369113" cy="768453"/>
            <a:chOff x="5461433" y="2511498"/>
            <a:chExt cx="277320" cy="576340"/>
          </a:xfrm>
        </p:grpSpPr>
        <p:sp>
          <p:nvSpPr>
            <p:cNvPr id="137" name="Rectangle 1436"/>
            <p:cNvSpPr>
              <a:spLocks noChangeArrowheads="1"/>
            </p:cNvSpPr>
            <p:nvPr/>
          </p:nvSpPr>
          <p:spPr bwMode="auto">
            <a:xfrm>
              <a:off x="5461433" y="2966651"/>
              <a:ext cx="277320"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458K</a:t>
              </a:r>
              <a:endParaRPr kumimoji="0" lang="en-US" sz="2400" b="0" i="0" u="none" strike="noStrike" cap="none" normalizeH="0" baseline="0" dirty="0" smtClean="0">
                <a:ln>
                  <a:noFill/>
                </a:ln>
                <a:effectLst/>
                <a:cs typeface="Arial" pitchFamily="34" charset="0"/>
              </a:endParaRPr>
            </a:p>
          </p:txBody>
        </p:sp>
        <p:sp>
          <p:nvSpPr>
            <p:cNvPr id="138" name="Freeform 6"/>
            <p:cNvSpPr>
              <a:spLocks noEditPoints="1"/>
            </p:cNvSpPr>
            <p:nvPr/>
          </p:nvSpPr>
          <p:spPr bwMode="auto">
            <a:xfrm>
              <a:off x="5516108" y="2792558"/>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tx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cxnSp>
          <p:nvCxnSpPr>
            <p:cNvPr id="142" name="Straight Arrow Connector 141"/>
            <p:cNvCxnSpPr/>
            <p:nvPr/>
          </p:nvCxnSpPr>
          <p:spPr>
            <a:xfrm>
              <a:off x="5600093" y="2511498"/>
              <a:ext cx="0" cy="204860"/>
            </a:xfrm>
            <a:prstGeom prst="straightConnector1">
              <a:avLst/>
            </a:prstGeom>
            <a:ln>
              <a:solidFill>
                <a:schemeClr val="tx1">
                  <a:lumMod val="60000"/>
                  <a:lumOff val="4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cxnSp>
        <p:nvCxnSpPr>
          <p:cNvPr id="24" name="Straight Connector 23"/>
          <p:cNvCxnSpPr/>
          <p:nvPr/>
        </p:nvCxnSpPr>
        <p:spPr>
          <a:xfrm>
            <a:off x="6352980" y="3392605"/>
            <a:ext cx="1724221" cy="0"/>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6075528" y="2120008"/>
            <a:ext cx="0" cy="2214293"/>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43" name="Content Placeholder 2"/>
          <p:cNvSpPr txBox="1">
            <a:spLocks/>
          </p:cNvSpPr>
          <p:nvPr/>
        </p:nvSpPr>
        <p:spPr>
          <a:xfrm>
            <a:off x="2743201" y="4980296"/>
            <a:ext cx="5564887" cy="119998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144" name="Straight Connector 143"/>
          <p:cNvCxnSpPr/>
          <p:nvPr/>
        </p:nvCxnSpPr>
        <p:spPr>
          <a:xfrm>
            <a:off x="2823676" y="4648200"/>
            <a:ext cx="5253525" cy="0"/>
          </a:xfrm>
          <a:prstGeom prst="line">
            <a:avLst/>
          </a:prstGeom>
          <a:ln>
            <a:solidFill>
              <a:schemeClr val="tx1">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4233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barn(inVertical)">
                                      <p:cBhvr>
                                        <p:cTn id="7" dur="1000"/>
                                        <p:tgtEl>
                                          <p:spTgt spid="45"/>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fade">
                                      <p:cBhvr>
                                        <p:cTn id="11" dur="500"/>
                                        <p:tgtEl>
                                          <p:spTgt spid="5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2">
                                            <p:txEl>
                                              <p:pRg st="0" end="0"/>
                                            </p:txEl>
                                          </p:spTgt>
                                        </p:tgtEl>
                                        <p:attrNameLst>
                                          <p:attrName>style.visibility</p:attrName>
                                        </p:attrNameLst>
                                      </p:cBhvr>
                                      <p:to>
                                        <p:strVal val="visible"/>
                                      </p:to>
                                    </p:set>
                                    <p:animEffect transition="in" filter="fade">
                                      <p:cBhvr>
                                        <p:cTn id="14" dur="500"/>
                                        <p:tgtEl>
                                          <p:spTgt spid="52">
                                            <p:txEl>
                                              <p:pRg st="0" end="0"/>
                                            </p:txEl>
                                          </p:spTgt>
                                        </p:tgtEl>
                                      </p:cBhvr>
                                    </p:animEffect>
                                  </p:childTnLst>
                                </p:cTn>
                              </p:par>
                            </p:childTnLst>
                          </p:cTn>
                        </p:par>
                        <p:par>
                          <p:cTn id="15" fill="hold">
                            <p:stCondLst>
                              <p:cond delay="1500"/>
                            </p:stCondLst>
                            <p:childTnLst>
                              <p:par>
                                <p:cTn id="16" presetID="22" presetClass="entr" presetSubtype="4" fill="hold"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ipe(down)">
                                      <p:cBhvr>
                                        <p:cTn id="18" dur="500"/>
                                        <p:tgtEl>
                                          <p:spTgt spid="25"/>
                                        </p:tgtEl>
                                      </p:cBhvr>
                                    </p:animEffect>
                                  </p:childTnLst>
                                </p:cTn>
                              </p:par>
                              <p:par>
                                <p:cTn id="19" presetID="22" presetClass="entr" presetSubtype="4" fill="hold" nodeType="with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wipe(down)">
                                      <p:cBhvr>
                                        <p:cTn id="21" dur="900"/>
                                        <p:tgtEl>
                                          <p:spTgt spid="48"/>
                                        </p:tgtEl>
                                      </p:cBhvr>
                                    </p:animEffect>
                                  </p:childTnLst>
                                </p:cTn>
                              </p:par>
                              <p:par>
                                <p:cTn id="22" presetID="22" presetClass="entr" presetSubtype="4" fill="hold"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down)">
                                      <p:cBhvr>
                                        <p:cTn id="24" dur="800"/>
                                        <p:tgtEl>
                                          <p:spTgt spid="23"/>
                                        </p:tgtEl>
                                      </p:cBhvr>
                                    </p:animEffect>
                                  </p:childTnLst>
                                </p:cTn>
                              </p:par>
                              <p:par>
                                <p:cTn id="25" presetID="22" presetClass="entr" presetSubtype="4" fill="hold" nodeType="with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down)">
                                      <p:cBhvr>
                                        <p:cTn id="27" dur="1500"/>
                                        <p:tgtEl>
                                          <p:spTgt spid="32"/>
                                        </p:tgtEl>
                                      </p:cBhvr>
                                    </p:animEffect>
                                  </p:childTnLst>
                                </p:cTn>
                              </p:par>
                              <p:par>
                                <p:cTn id="28" presetID="22" presetClass="entr" presetSubtype="4" fill="hold" nodeType="with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wipe(down)">
                                      <p:cBhvr>
                                        <p:cTn id="30" dur="1300"/>
                                        <p:tgtEl>
                                          <p:spTgt spid="26"/>
                                        </p:tgtEl>
                                      </p:cBhvr>
                                    </p:animEffect>
                                  </p:childTnLst>
                                </p:cTn>
                              </p:par>
                            </p:childTnLst>
                          </p:cTn>
                        </p:par>
                        <p:par>
                          <p:cTn id="31" fill="hold">
                            <p:stCondLst>
                              <p:cond delay="3000"/>
                            </p:stCondLst>
                            <p:childTnLst>
                              <p:par>
                                <p:cTn id="32" presetID="22" presetClass="entr" presetSubtype="4" fill="hold" nodeType="after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wipe(down)">
                                      <p:cBhvr>
                                        <p:cTn id="34" dur="500"/>
                                        <p:tgtEl>
                                          <p:spTgt spid="12"/>
                                        </p:tgtEl>
                                      </p:cBhvr>
                                    </p:animEffect>
                                  </p:childTnLst>
                                </p:cTn>
                              </p:par>
                            </p:childTnLst>
                          </p:cTn>
                        </p:par>
                        <p:par>
                          <p:cTn id="35" fill="hold">
                            <p:stCondLst>
                              <p:cond delay="3500"/>
                            </p:stCondLst>
                            <p:childTnLst>
                              <p:par>
                                <p:cTn id="36" presetID="22" presetClass="entr" presetSubtype="1" fill="hold"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wipe(up)">
                                      <p:cBhvr>
                                        <p:cTn id="38" dur="500"/>
                                        <p:tgtEl>
                                          <p:spTgt spid="2"/>
                                        </p:tgtEl>
                                      </p:cBhvr>
                                    </p:animEffect>
                                  </p:childTnLst>
                                </p:cTn>
                              </p:par>
                            </p:childTnLst>
                          </p:cTn>
                        </p:par>
                        <p:par>
                          <p:cTn id="39" fill="hold">
                            <p:stCondLst>
                              <p:cond delay="4000"/>
                            </p:stCondLst>
                            <p:childTnLst>
                              <p:par>
                                <p:cTn id="40" presetID="22" presetClass="entr" presetSubtype="1" fill="hold" nodeType="after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wipe(up)">
                                      <p:cBhvr>
                                        <p:cTn id="42" dur="500"/>
                                        <p:tgtEl>
                                          <p:spTgt spid="3"/>
                                        </p:tgtEl>
                                      </p:cBhvr>
                                    </p:animEffect>
                                  </p:childTnLst>
                                </p:cTn>
                              </p:par>
                            </p:childTnLst>
                          </p:cTn>
                        </p:par>
                        <p:par>
                          <p:cTn id="43" fill="hold">
                            <p:stCondLst>
                              <p:cond delay="4500"/>
                            </p:stCondLst>
                            <p:childTnLst>
                              <p:par>
                                <p:cTn id="44" presetID="22" presetClass="entr" presetSubtype="1" fill="hold" nodeType="after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wipe(up)">
                                      <p:cBhvr>
                                        <p:cTn id="46" dur="500"/>
                                        <p:tgtEl>
                                          <p:spTgt spid="4"/>
                                        </p:tgtEl>
                                      </p:cBhvr>
                                    </p:animEffect>
                                  </p:childTnLst>
                                </p:cTn>
                              </p:par>
                            </p:childTnLst>
                          </p:cTn>
                        </p:par>
                        <p:par>
                          <p:cTn id="47" fill="hold">
                            <p:stCondLst>
                              <p:cond delay="5000"/>
                            </p:stCondLst>
                            <p:childTnLst>
                              <p:par>
                                <p:cTn id="48" presetID="22" presetClass="entr" presetSubtype="1" fill="hold" nodeType="after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wipe(up)">
                                      <p:cBhvr>
                                        <p:cTn id="50" dur="500"/>
                                        <p:tgtEl>
                                          <p:spTgt spid="5"/>
                                        </p:tgtEl>
                                      </p:cBhvr>
                                    </p:animEffect>
                                  </p:childTnLst>
                                </p:cTn>
                              </p:par>
                            </p:childTnLst>
                          </p:cTn>
                        </p:par>
                        <p:par>
                          <p:cTn id="51" fill="hold">
                            <p:stCondLst>
                              <p:cond delay="5500"/>
                            </p:stCondLst>
                            <p:childTnLst>
                              <p:par>
                                <p:cTn id="52" presetID="22" presetClass="entr" presetSubtype="1" fill="hold" nodeType="after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wipe(up)">
                                      <p:cBhvr>
                                        <p:cTn id="54" dur="500"/>
                                        <p:tgtEl>
                                          <p:spTgt spid="6"/>
                                        </p:tgtEl>
                                      </p:cBhvr>
                                    </p:animEffect>
                                  </p:childTnLst>
                                </p:cTn>
                              </p:par>
                            </p:childTnLst>
                          </p:cTn>
                        </p:par>
                        <p:par>
                          <p:cTn id="55" fill="hold">
                            <p:stCondLst>
                              <p:cond delay="6000"/>
                            </p:stCondLst>
                            <p:childTnLst>
                              <p:par>
                                <p:cTn id="56" presetID="16" presetClass="entr" presetSubtype="42" fill="hold" nodeType="afterEffect">
                                  <p:stCondLst>
                                    <p:cond delay="0"/>
                                  </p:stCondLst>
                                  <p:childTnLst>
                                    <p:set>
                                      <p:cBhvr>
                                        <p:cTn id="57" dur="1" fill="hold">
                                          <p:stCondLst>
                                            <p:cond delay="0"/>
                                          </p:stCondLst>
                                        </p:cTn>
                                        <p:tgtEl>
                                          <p:spTgt spid="28"/>
                                        </p:tgtEl>
                                        <p:attrNameLst>
                                          <p:attrName>style.visibility</p:attrName>
                                        </p:attrNameLst>
                                      </p:cBhvr>
                                      <p:to>
                                        <p:strVal val="visible"/>
                                      </p:to>
                                    </p:set>
                                    <p:animEffect transition="in" filter="barn(outHorizontal)">
                                      <p:cBhvr>
                                        <p:cTn id="58" dur="500"/>
                                        <p:tgtEl>
                                          <p:spTgt spid="28"/>
                                        </p:tgtEl>
                                      </p:cBhvr>
                                    </p:animEffect>
                                  </p:childTnLst>
                                </p:cTn>
                              </p:par>
                            </p:childTnLst>
                          </p:cTn>
                        </p:par>
                        <p:par>
                          <p:cTn id="59" fill="hold">
                            <p:stCondLst>
                              <p:cond delay="6500"/>
                            </p:stCondLst>
                            <p:childTnLst>
                              <p:par>
                                <p:cTn id="60" presetID="10" presetClass="entr" presetSubtype="0" fill="hold" grpId="0" nodeType="afterEffect">
                                  <p:stCondLst>
                                    <p:cond delay="0"/>
                                  </p:stCondLst>
                                  <p:childTnLst>
                                    <p:set>
                                      <p:cBhvr>
                                        <p:cTn id="61" dur="1" fill="hold">
                                          <p:stCondLst>
                                            <p:cond delay="0"/>
                                          </p:stCondLst>
                                        </p:cTn>
                                        <p:tgtEl>
                                          <p:spTgt spid="130"/>
                                        </p:tgtEl>
                                        <p:attrNameLst>
                                          <p:attrName>style.visibility</p:attrName>
                                        </p:attrNameLst>
                                      </p:cBhvr>
                                      <p:to>
                                        <p:strVal val="visible"/>
                                      </p:to>
                                    </p:set>
                                    <p:animEffect transition="in" filter="fade">
                                      <p:cBhvr>
                                        <p:cTn id="62" dur="500"/>
                                        <p:tgtEl>
                                          <p:spTgt spid="130"/>
                                        </p:tgtEl>
                                      </p:cBhvr>
                                    </p:animEffect>
                                  </p:childTnLst>
                                </p:cTn>
                              </p:par>
                            </p:childTnLst>
                          </p:cTn>
                        </p:par>
                        <p:par>
                          <p:cTn id="63" fill="hold">
                            <p:stCondLst>
                              <p:cond delay="7000"/>
                            </p:stCondLst>
                            <p:childTnLst>
                              <p:par>
                                <p:cTn id="64" presetID="22" presetClass="entr" presetSubtype="8" fill="hold" nodeType="after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wipe(left)">
                                      <p:cBhvr>
                                        <p:cTn id="66" dur="500"/>
                                        <p:tgtEl>
                                          <p:spTgt spid="36"/>
                                        </p:tgtEl>
                                      </p:cBhvr>
                                    </p:animEffect>
                                  </p:childTnLst>
                                </p:cTn>
                              </p:par>
                            </p:childTnLst>
                          </p:cTn>
                        </p:par>
                        <p:par>
                          <p:cTn id="67" fill="hold">
                            <p:stCondLst>
                              <p:cond delay="7500"/>
                            </p:stCondLst>
                            <p:childTnLst>
                              <p:par>
                                <p:cTn id="68" presetID="16" presetClass="entr" presetSubtype="37" fill="hold" nodeType="after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barn(outVertical)">
                                      <p:cBhvr>
                                        <p:cTn id="70" dur="500"/>
                                        <p:tgtEl>
                                          <p:spTgt spid="24"/>
                                        </p:tgtEl>
                                      </p:cBhvr>
                                    </p:animEffect>
                                  </p:childTnLst>
                                </p:cTn>
                              </p:par>
                            </p:childTnLst>
                          </p:cTn>
                        </p:par>
                        <p:par>
                          <p:cTn id="71" fill="hold">
                            <p:stCondLst>
                              <p:cond delay="8000"/>
                            </p:stCondLst>
                            <p:childTnLst>
                              <p:par>
                                <p:cTn id="72" presetID="10" presetClass="entr" presetSubtype="0" fill="hold" nodeType="afterEffect">
                                  <p:stCondLst>
                                    <p:cond delay="0"/>
                                  </p:stCondLst>
                                  <p:childTnLst>
                                    <p:set>
                                      <p:cBhvr>
                                        <p:cTn id="73" dur="1" fill="hold">
                                          <p:stCondLst>
                                            <p:cond delay="0"/>
                                          </p:stCondLst>
                                        </p:cTn>
                                        <p:tgtEl>
                                          <p:spTgt spid="18"/>
                                        </p:tgtEl>
                                        <p:attrNameLst>
                                          <p:attrName>style.visibility</p:attrName>
                                        </p:attrNameLst>
                                      </p:cBhvr>
                                      <p:to>
                                        <p:strVal val="visible"/>
                                      </p:to>
                                    </p:set>
                                    <p:animEffect transition="in" filter="fade">
                                      <p:cBhvr>
                                        <p:cTn id="74" dur="500"/>
                                        <p:tgtEl>
                                          <p:spTgt spid="18"/>
                                        </p:tgtEl>
                                      </p:cBhvr>
                                    </p:animEffect>
                                  </p:childTnLst>
                                </p:cTn>
                              </p:par>
                            </p:childTnLst>
                          </p:cTn>
                        </p:par>
                        <p:par>
                          <p:cTn id="75" fill="hold">
                            <p:stCondLst>
                              <p:cond delay="8500"/>
                            </p:stCondLst>
                            <p:childTnLst>
                              <p:par>
                                <p:cTn id="76" presetID="16" presetClass="entr" presetSubtype="37" fill="hold" nodeType="afterEffect">
                                  <p:stCondLst>
                                    <p:cond delay="0"/>
                                  </p:stCondLst>
                                  <p:childTnLst>
                                    <p:set>
                                      <p:cBhvr>
                                        <p:cTn id="77" dur="1" fill="hold">
                                          <p:stCondLst>
                                            <p:cond delay="0"/>
                                          </p:stCondLst>
                                        </p:cTn>
                                        <p:tgtEl>
                                          <p:spTgt spid="144"/>
                                        </p:tgtEl>
                                        <p:attrNameLst>
                                          <p:attrName>style.visibility</p:attrName>
                                        </p:attrNameLst>
                                      </p:cBhvr>
                                      <p:to>
                                        <p:strVal val="visible"/>
                                      </p:to>
                                    </p:set>
                                    <p:animEffect transition="in" filter="barn(outVertical)">
                                      <p:cBhvr>
                                        <p:cTn id="78" dur="500"/>
                                        <p:tgtEl>
                                          <p:spTgt spid="144"/>
                                        </p:tgtEl>
                                      </p:cBhvr>
                                    </p:animEffect>
                                  </p:childTnLst>
                                </p:cTn>
                              </p:par>
                            </p:childTnLst>
                          </p:cTn>
                        </p:par>
                        <p:par>
                          <p:cTn id="79" fill="hold">
                            <p:stCondLst>
                              <p:cond delay="9000"/>
                            </p:stCondLst>
                            <p:childTnLst>
                              <p:par>
                                <p:cTn id="80" presetID="10" presetClass="entr" presetSubtype="0" fill="hold" grpId="0" nodeType="afterEffect">
                                  <p:stCondLst>
                                    <p:cond delay="0"/>
                                  </p:stCondLst>
                                  <p:childTnLst>
                                    <p:set>
                                      <p:cBhvr>
                                        <p:cTn id="81" dur="1" fill="hold">
                                          <p:stCondLst>
                                            <p:cond delay="0"/>
                                          </p:stCondLst>
                                        </p:cTn>
                                        <p:tgtEl>
                                          <p:spTgt spid="143"/>
                                        </p:tgtEl>
                                        <p:attrNameLst>
                                          <p:attrName>style.visibility</p:attrName>
                                        </p:attrNameLst>
                                      </p:cBhvr>
                                      <p:to>
                                        <p:strVal val="visible"/>
                                      </p:to>
                                    </p:set>
                                    <p:animEffect transition="in" filter="fade">
                                      <p:cBhvr>
                                        <p:cTn id="82" dur="50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52" grpId="0" build="p"/>
      <p:bldP spid="53" grpId="0" animBg="1"/>
      <p:bldP spid="130" grpId="0"/>
      <p:bldP spid="14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1904999"/>
            <a:ext cx="9142408" cy="2844801"/>
            <a:chOff x="0" y="1428749"/>
            <a:chExt cx="9142408" cy="2133601"/>
          </a:xfrm>
        </p:grpSpPr>
        <p:sp>
          <p:nvSpPr>
            <p:cNvPr id="23" name="Rectangle 22"/>
            <p:cNvSpPr/>
            <p:nvPr/>
          </p:nvSpPr>
          <p:spPr>
            <a:xfrm>
              <a:off x="0" y="1428749"/>
              <a:ext cx="9142408" cy="21336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0" y="1428750"/>
              <a:ext cx="9142408" cy="2133600"/>
            </a:xfrm>
            <a:prstGeom prst="rect">
              <a:avLst/>
            </a:prstGeom>
            <a:solidFill>
              <a:schemeClr val="tx2">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3180321" y="1428750"/>
              <a:ext cx="2783358" cy="21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03</a:t>
              </a:r>
              <a:endParaRPr lang="en-US" sz="900" b="1" dirty="0">
                <a:solidFill>
                  <a:schemeClr val="bg1"/>
                </a:solidFill>
              </a:endParaRPr>
            </a:p>
          </p:txBody>
        </p:sp>
      </p:grpSp>
      <p:sp>
        <p:nvSpPr>
          <p:cNvPr id="16" name="Content Placeholder 2"/>
          <p:cNvSpPr txBox="1">
            <a:spLocks/>
          </p:cNvSpPr>
          <p:nvPr/>
        </p:nvSpPr>
        <p:spPr>
          <a:xfrm>
            <a:off x="607315" y="5291693"/>
            <a:ext cx="7929373" cy="81867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Meet </a:t>
            </a:r>
            <a:r>
              <a:rPr lang="en-US" dirty="0">
                <a:solidFill>
                  <a:schemeClr val="tx2"/>
                </a:solidFill>
              </a:rPr>
              <a:t>O</a:t>
            </a:r>
            <a:r>
              <a:rPr lang="en-US" dirty="0" smtClean="0">
                <a:solidFill>
                  <a:schemeClr val="tx2"/>
                </a:solidFill>
              </a:rPr>
              <a:t>ur Offices</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Content Placeholder 2"/>
          <p:cNvSpPr txBox="1">
            <a:spLocks/>
          </p:cNvSpPr>
          <p:nvPr/>
        </p:nvSpPr>
        <p:spPr>
          <a:xfrm>
            <a:off x="3419475" y="3124200"/>
            <a:ext cx="2305050" cy="106866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200" b="1" dirty="0">
                <a:solidFill>
                  <a:schemeClr val="accent2">
                    <a:lumMod val="60000"/>
                    <a:lumOff val="40000"/>
                  </a:schemeClr>
                </a:solidFill>
              </a:rPr>
              <a:t>Lorem ipsum dolor sit amet,</a:t>
            </a:r>
            <a:r>
              <a:rPr lang="en-US" sz="1200" dirty="0">
                <a:solidFill>
                  <a:schemeClr val="accent2">
                    <a:lumMod val="60000"/>
                    <a:lumOff val="40000"/>
                  </a:schemeClr>
                </a:solidFill>
              </a:rPr>
              <a:t> </a:t>
            </a:r>
            <a:r>
              <a:rPr lang="en-US" sz="900" dirty="0">
                <a:solidFill>
                  <a:schemeClr val="tx1">
                    <a:lumMod val="20000"/>
                    <a:lumOff val="80000"/>
                  </a:schemeClr>
                </a:solidFill>
              </a:rPr>
              <a:t>consectetur adipiscing elit. Fusce suscipit neque non libero aliquam, ut facilisis lacus pretium. </a:t>
            </a:r>
            <a:r>
              <a:rPr lang="en-US" sz="900" dirty="0" smtClean="0">
                <a:solidFill>
                  <a:schemeClr val="tx1">
                    <a:lumMod val="20000"/>
                    <a:lumOff val="80000"/>
                  </a:schemeClr>
                </a:solidFill>
              </a:rPr>
              <a:t>Sed imperdiet tincidunt velit laoreet facilisis. </a:t>
            </a:r>
            <a:endParaRPr lang="en-US" sz="900" dirty="0">
              <a:solidFill>
                <a:schemeClr val="tx1">
                  <a:lumMod val="20000"/>
                  <a:lumOff val="80000"/>
                </a:schemeClr>
              </a:solidFill>
            </a:endParaRPr>
          </a:p>
        </p:txBody>
      </p:sp>
      <p:sp>
        <p:nvSpPr>
          <p:cNvPr id="6" name="Freeform 6"/>
          <p:cNvSpPr>
            <a:spLocks noEditPoints="1"/>
          </p:cNvSpPr>
          <p:nvPr/>
        </p:nvSpPr>
        <p:spPr bwMode="auto">
          <a:xfrm>
            <a:off x="4402488" y="2588351"/>
            <a:ext cx="337432" cy="338413"/>
          </a:xfrm>
          <a:custGeom>
            <a:avLst/>
            <a:gdLst>
              <a:gd name="T0" fmla="*/ 89 w 368"/>
              <a:gd name="T1" fmla="*/ 122 h 368"/>
              <a:gd name="T2" fmla="*/ 101 w 368"/>
              <a:gd name="T3" fmla="*/ 124 h 368"/>
              <a:gd name="T4" fmla="*/ 146 w 368"/>
              <a:gd name="T5" fmla="*/ 82 h 368"/>
              <a:gd name="T6" fmla="*/ 145 w 368"/>
              <a:gd name="T7" fmla="*/ 73 h 368"/>
              <a:gd name="T8" fmla="*/ 147 w 368"/>
              <a:gd name="T9" fmla="*/ 60 h 368"/>
              <a:gd name="T10" fmla="*/ 87 w 368"/>
              <a:gd name="T11" fmla="*/ 27 h 368"/>
              <a:gd name="T12" fmla="*/ 36 w 368"/>
              <a:gd name="T13" fmla="*/ 75 h 368"/>
              <a:gd name="T14" fmla="*/ 72 w 368"/>
              <a:gd name="T15" fmla="*/ 126 h 368"/>
              <a:gd name="T16" fmla="*/ 89 w 368"/>
              <a:gd name="T17" fmla="*/ 122 h 368"/>
              <a:gd name="T18" fmla="*/ 50 w 368"/>
              <a:gd name="T19" fmla="*/ 161 h 368"/>
              <a:gd name="T20" fmla="*/ 53 w 368"/>
              <a:gd name="T21" fmla="*/ 146 h 368"/>
              <a:gd name="T22" fmla="*/ 19 w 368"/>
              <a:gd name="T23" fmla="*/ 101 h 368"/>
              <a:gd name="T24" fmla="*/ 0 w 368"/>
              <a:gd name="T25" fmla="*/ 184 h 368"/>
              <a:gd name="T26" fmla="*/ 26 w 368"/>
              <a:gd name="T27" fmla="*/ 278 h 368"/>
              <a:gd name="T28" fmla="*/ 58 w 368"/>
              <a:gd name="T29" fmla="*/ 185 h 368"/>
              <a:gd name="T30" fmla="*/ 50 w 368"/>
              <a:gd name="T31" fmla="*/ 161 h 368"/>
              <a:gd name="T32" fmla="*/ 184 w 368"/>
              <a:gd name="T33" fmla="*/ 34 h 368"/>
              <a:gd name="T34" fmla="*/ 211 w 368"/>
              <a:gd name="T35" fmla="*/ 44 h 368"/>
              <a:gd name="T36" fmla="*/ 275 w 368"/>
              <a:gd name="T37" fmla="*/ 24 h 368"/>
              <a:gd name="T38" fmla="*/ 184 w 368"/>
              <a:gd name="T39" fmla="*/ 0 h 368"/>
              <a:gd name="T40" fmla="*/ 119 w 368"/>
              <a:gd name="T41" fmla="*/ 12 h 368"/>
              <a:gd name="T42" fmla="*/ 165 w 368"/>
              <a:gd name="T43" fmla="*/ 39 h 368"/>
              <a:gd name="T44" fmla="*/ 184 w 368"/>
              <a:gd name="T45" fmla="*/ 34 h 368"/>
              <a:gd name="T46" fmla="*/ 243 w 368"/>
              <a:gd name="T47" fmla="*/ 218 h 368"/>
              <a:gd name="T48" fmla="*/ 253 w 368"/>
              <a:gd name="T49" fmla="*/ 205 h 368"/>
              <a:gd name="T50" fmla="*/ 200 w 368"/>
              <a:gd name="T51" fmla="*/ 109 h 368"/>
              <a:gd name="T52" fmla="*/ 184 w 368"/>
              <a:gd name="T53" fmla="*/ 112 h 368"/>
              <a:gd name="T54" fmla="*/ 162 w 368"/>
              <a:gd name="T55" fmla="*/ 105 h 368"/>
              <a:gd name="T56" fmla="*/ 122 w 368"/>
              <a:gd name="T57" fmla="*/ 141 h 368"/>
              <a:gd name="T58" fmla="*/ 128 w 368"/>
              <a:gd name="T59" fmla="*/ 161 h 368"/>
              <a:gd name="T60" fmla="*/ 127 w 368"/>
              <a:gd name="T61" fmla="*/ 173 h 368"/>
              <a:gd name="T62" fmla="*/ 243 w 368"/>
              <a:gd name="T63" fmla="*/ 218 h 368"/>
              <a:gd name="T64" fmla="*/ 294 w 368"/>
              <a:gd name="T65" fmla="*/ 271 h 368"/>
              <a:gd name="T66" fmla="*/ 295 w 368"/>
              <a:gd name="T67" fmla="*/ 293 h 368"/>
              <a:gd name="T68" fmla="*/ 292 w 368"/>
              <a:gd name="T69" fmla="*/ 333 h 368"/>
              <a:gd name="T70" fmla="*/ 359 w 368"/>
              <a:gd name="T71" fmla="*/ 240 h 368"/>
              <a:gd name="T72" fmla="*/ 315 w 368"/>
              <a:gd name="T73" fmla="*/ 247 h 368"/>
              <a:gd name="T74" fmla="*/ 294 w 368"/>
              <a:gd name="T75" fmla="*/ 271 h 368"/>
              <a:gd name="T76" fmla="*/ 234 w 368"/>
              <a:gd name="T77" fmla="*/ 244 h 368"/>
              <a:gd name="T78" fmla="*/ 110 w 368"/>
              <a:gd name="T79" fmla="*/ 195 h 368"/>
              <a:gd name="T80" fmla="*/ 89 w 368"/>
              <a:gd name="T81" fmla="*/ 200 h 368"/>
              <a:gd name="T82" fmla="*/ 81 w 368"/>
              <a:gd name="T83" fmla="*/ 200 h 368"/>
              <a:gd name="T84" fmla="*/ 49 w 368"/>
              <a:gd name="T85" fmla="*/ 309 h 368"/>
              <a:gd name="T86" fmla="*/ 112 w 368"/>
              <a:gd name="T87" fmla="*/ 353 h 368"/>
              <a:gd name="T88" fmla="*/ 234 w 368"/>
              <a:gd name="T89" fmla="*/ 244 h 368"/>
              <a:gd name="T90" fmla="*/ 307 w 368"/>
              <a:gd name="T91" fmla="*/ 48 h 368"/>
              <a:gd name="T92" fmla="*/ 223 w 368"/>
              <a:gd name="T93" fmla="*/ 69 h 368"/>
              <a:gd name="T94" fmla="*/ 224 w 368"/>
              <a:gd name="T95" fmla="*/ 73 h 368"/>
              <a:gd name="T96" fmla="*/ 220 w 368"/>
              <a:gd name="T97" fmla="*/ 90 h 368"/>
              <a:gd name="T98" fmla="*/ 279 w 368"/>
              <a:gd name="T99" fmla="*/ 196 h 368"/>
              <a:gd name="T100" fmla="*/ 314 w 368"/>
              <a:gd name="T101" fmla="*/ 220 h 368"/>
              <a:gd name="T102" fmla="*/ 366 w 368"/>
              <a:gd name="T103" fmla="*/ 210 h 368"/>
              <a:gd name="T104" fmla="*/ 368 w 368"/>
              <a:gd name="T105" fmla="*/ 184 h 368"/>
              <a:gd name="T106" fmla="*/ 307 w 368"/>
              <a:gd name="T107" fmla="*/ 48 h 368"/>
              <a:gd name="T108" fmla="*/ 254 w 368"/>
              <a:gd name="T109" fmla="*/ 265 h 368"/>
              <a:gd name="T110" fmla="*/ 139 w 368"/>
              <a:gd name="T111" fmla="*/ 362 h 368"/>
              <a:gd name="T112" fmla="*/ 184 w 368"/>
              <a:gd name="T113" fmla="*/ 368 h 368"/>
              <a:gd name="T114" fmla="*/ 261 w 368"/>
              <a:gd name="T115" fmla="*/ 351 h 368"/>
              <a:gd name="T116" fmla="*/ 267 w 368"/>
              <a:gd name="T117" fmla="*/ 293 h 368"/>
              <a:gd name="T118" fmla="*/ 266 w 368"/>
              <a:gd name="T119" fmla="*/ 272 h 368"/>
              <a:gd name="T120" fmla="*/ 254 w 368"/>
              <a:gd name="T121" fmla="*/ 2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8" h="368">
                <a:moveTo>
                  <a:pt x="89" y="122"/>
                </a:moveTo>
                <a:cubicBezTo>
                  <a:pt x="93" y="122"/>
                  <a:pt x="97" y="123"/>
                  <a:pt x="101" y="124"/>
                </a:cubicBezTo>
                <a:cubicBezTo>
                  <a:pt x="115" y="108"/>
                  <a:pt x="130" y="94"/>
                  <a:pt x="146" y="82"/>
                </a:cubicBezTo>
                <a:cubicBezTo>
                  <a:pt x="146" y="79"/>
                  <a:pt x="145" y="76"/>
                  <a:pt x="145" y="73"/>
                </a:cubicBezTo>
                <a:cubicBezTo>
                  <a:pt x="145" y="68"/>
                  <a:pt x="146" y="64"/>
                  <a:pt x="147" y="60"/>
                </a:cubicBezTo>
                <a:cubicBezTo>
                  <a:pt x="129" y="47"/>
                  <a:pt x="109" y="36"/>
                  <a:pt x="87" y="27"/>
                </a:cubicBezTo>
                <a:cubicBezTo>
                  <a:pt x="67" y="40"/>
                  <a:pt x="50" y="56"/>
                  <a:pt x="36" y="75"/>
                </a:cubicBezTo>
                <a:cubicBezTo>
                  <a:pt x="46" y="93"/>
                  <a:pt x="58" y="110"/>
                  <a:pt x="72" y="126"/>
                </a:cubicBezTo>
                <a:cubicBezTo>
                  <a:pt x="77" y="124"/>
                  <a:pt x="83" y="122"/>
                  <a:pt x="89" y="122"/>
                </a:cubicBezTo>
                <a:close/>
                <a:moveTo>
                  <a:pt x="50" y="161"/>
                </a:moveTo>
                <a:cubicBezTo>
                  <a:pt x="50" y="156"/>
                  <a:pt x="51" y="151"/>
                  <a:pt x="53" y="146"/>
                </a:cubicBezTo>
                <a:cubicBezTo>
                  <a:pt x="41" y="132"/>
                  <a:pt x="29" y="117"/>
                  <a:pt x="19" y="101"/>
                </a:cubicBezTo>
                <a:cubicBezTo>
                  <a:pt x="7" y="126"/>
                  <a:pt x="0" y="154"/>
                  <a:pt x="0" y="184"/>
                </a:cubicBezTo>
                <a:cubicBezTo>
                  <a:pt x="0" y="218"/>
                  <a:pt x="9" y="250"/>
                  <a:pt x="26" y="278"/>
                </a:cubicBezTo>
                <a:cubicBezTo>
                  <a:pt x="32" y="245"/>
                  <a:pt x="43" y="214"/>
                  <a:pt x="58" y="185"/>
                </a:cubicBezTo>
                <a:cubicBezTo>
                  <a:pt x="53" y="178"/>
                  <a:pt x="50" y="170"/>
                  <a:pt x="50" y="161"/>
                </a:cubicBezTo>
                <a:close/>
                <a:moveTo>
                  <a:pt x="184" y="34"/>
                </a:moveTo>
                <a:cubicBezTo>
                  <a:pt x="195" y="34"/>
                  <a:pt x="204" y="38"/>
                  <a:pt x="211" y="44"/>
                </a:cubicBezTo>
                <a:cubicBezTo>
                  <a:pt x="232" y="35"/>
                  <a:pt x="253" y="29"/>
                  <a:pt x="275" y="24"/>
                </a:cubicBezTo>
                <a:cubicBezTo>
                  <a:pt x="248" y="9"/>
                  <a:pt x="217" y="0"/>
                  <a:pt x="184" y="0"/>
                </a:cubicBezTo>
                <a:cubicBezTo>
                  <a:pt x="161" y="0"/>
                  <a:pt x="139" y="4"/>
                  <a:pt x="119" y="12"/>
                </a:cubicBezTo>
                <a:cubicBezTo>
                  <a:pt x="135" y="20"/>
                  <a:pt x="150" y="29"/>
                  <a:pt x="165" y="39"/>
                </a:cubicBezTo>
                <a:cubicBezTo>
                  <a:pt x="170" y="36"/>
                  <a:pt x="177" y="34"/>
                  <a:pt x="184" y="34"/>
                </a:cubicBezTo>
                <a:close/>
                <a:moveTo>
                  <a:pt x="243" y="218"/>
                </a:moveTo>
                <a:cubicBezTo>
                  <a:pt x="245" y="213"/>
                  <a:pt x="249" y="208"/>
                  <a:pt x="253" y="205"/>
                </a:cubicBezTo>
                <a:cubicBezTo>
                  <a:pt x="242" y="169"/>
                  <a:pt x="223" y="137"/>
                  <a:pt x="200" y="109"/>
                </a:cubicBezTo>
                <a:cubicBezTo>
                  <a:pt x="195" y="111"/>
                  <a:pt x="190" y="112"/>
                  <a:pt x="184" y="112"/>
                </a:cubicBezTo>
                <a:cubicBezTo>
                  <a:pt x="176" y="112"/>
                  <a:pt x="168" y="109"/>
                  <a:pt x="162" y="105"/>
                </a:cubicBezTo>
                <a:cubicBezTo>
                  <a:pt x="148" y="115"/>
                  <a:pt x="134" y="128"/>
                  <a:pt x="122" y="141"/>
                </a:cubicBezTo>
                <a:cubicBezTo>
                  <a:pt x="126" y="147"/>
                  <a:pt x="128" y="154"/>
                  <a:pt x="128" y="161"/>
                </a:cubicBezTo>
                <a:cubicBezTo>
                  <a:pt x="128" y="165"/>
                  <a:pt x="128" y="169"/>
                  <a:pt x="127" y="173"/>
                </a:cubicBezTo>
                <a:cubicBezTo>
                  <a:pt x="161" y="196"/>
                  <a:pt x="200" y="212"/>
                  <a:pt x="243" y="218"/>
                </a:cubicBezTo>
                <a:close/>
                <a:moveTo>
                  <a:pt x="294" y="271"/>
                </a:moveTo>
                <a:cubicBezTo>
                  <a:pt x="294" y="278"/>
                  <a:pt x="295" y="286"/>
                  <a:pt x="295" y="293"/>
                </a:cubicBezTo>
                <a:cubicBezTo>
                  <a:pt x="295" y="307"/>
                  <a:pt x="294" y="320"/>
                  <a:pt x="292" y="333"/>
                </a:cubicBezTo>
                <a:cubicBezTo>
                  <a:pt x="323" y="310"/>
                  <a:pt x="347" y="277"/>
                  <a:pt x="359" y="240"/>
                </a:cubicBezTo>
                <a:cubicBezTo>
                  <a:pt x="345" y="243"/>
                  <a:pt x="330" y="246"/>
                  <a:pt x="315" y="247"/>
                </a:cubicBezTo>
                <a:cubicBezTo>
                  <a:pt x="312" y="258"/>
                  <a:pt x="304" y="266"/>
                  <a:pt x="294" y="271"/>
                </a:cubicBezTo>
                <a:close/>
                <a:moveTo>
                  <a:pt x="234" y="244"/>
                </a:moveTo>
                <a:cubicBezTo>
                  <a:pt x="188" y="237"/>
                  <a:pt x="146" y="220"/>
                  <a:pt x="110" y="195"/>
                </a:cubicBezTo>
                <a:cubicBezTo>
                  <a:pt x="104" y="198"/>
                  <a:pt x="97" y="200"/>
                  <a:pt x="89" y="200"/>
                </a:cubicBezTo>
                <a:cubicBezTo>
                  <a:pt x="86" y="200"/>
                  <a:pt x="84" y="200"/>
                  <a:pt x="81" y="200"/>
                </a:cubicBezTo>
                <a:cubicBezTo>
                  <a:pt x="64" y="233"/>
                  <a:pt x="52" y="270"/>
                  <a:pt x="49" y="309"/>
                </a:cubicBezTo>
                <a:cubicBezTo>
                  <a:pt x="67" y="328"/>
                  <a:pt x="88" y="343"/>
                  <a:pt x="112" y="353"/>
                </a:cubicBezTo>
                <a:cubicBezTo>
                  <a:pt x="142" y="308"/>
                  <a:pt x="184" y="270"/>
                  <a:pt x="234" y="244"/>
                </a:cubicBezTo>
                <a:close/>
                <a:moveTo>
                  <a:pt x="307" y="48"/>
                </a:moveTo>
                <a:cubicBezTo>
                  <a:pt x="278" y="50"/>
                  <a:pt x="250" y="58"/>
                  <a:pt x="223" y="69"/>
                </a:cubicBezTo>
                <a:cubicBezTo>
                  <a:pt x="224" y="70"/>
                  <a:pt x="224" y="71"/>
                  <a:pt x="224" y="73"/>
                </a:cubicBezTo>
                <a:cubicBezTo>
                  <a:pt x="224" y="79"/>
                  <a:pt x="222" y="85"/>
                  <a:pt x="220" y="90"/>
                </a:cubicBezTo>
                <a:cubicBezTo>
                  <a:pt x="246" y="121"/>
                  <a:pt x="266" y="157"/>
                  <a:pt x="279" y="196"/>
                </a:cubicBezTo>
                <a:cubicBezTo>
                  <a:pt x="295" y="196"/>
                  <a:pt x="309" y="206"/>
                  <a:pt x="314" y="220"/>
                </a:cubicBezTo>
                <a:cubicBezTo>
                  <a:pt x="332" y="218"/>
                  <a:pt x="349" y="215"/>
                  <a:pt x="366" y="210"/>
                </a:cubicBezTo>
                <a:cubicBezTo>
                  <a:pt x="367" y="201"/>
                  <a:pt x="368" y="193"/>
                  <a:pt x="368" y="184"/>
                </a:cubicBezTo>
                <a:cubicBezTo>
                  <a:pt x="368" y="130"/>
                  <a:pt x="344" y="81"/>
                  <a:pt x="307" y="48"/>
                </a:cubicBezTo>
                <a:close/>
                <a:moveTo>
                  <a:pt x="254" y="265"/>
                </a:moveTo>
                <a:cubicBezTo>
                  <a:pt x="207" y="287"/>
                  <a:pt x="167" y="321"/>
                  <a:pt x="139" y="362"/>
                </a:cubicBezTo>
                <a:cubicBezTo>
                  <a:pt x="153" y="366"/>
                  <a:pt x="168" y="368"/>
                  <a:pt x="184" y="368"/>
                </a:cubicBezTo>
                <a:cubicBezTo>
                  <a:pt x="212" y="368"/>
                  <a:pt x="238" y="362"/>
                  <a:pt x="261" y="351"/>
                </a:cubicBezTo>
                <a:cubicBezTo>
                  <a:pt x="265" y="332"/>
                  <a:pt x="267" y="313"/>
                  <a:pt x="267" y="293"/>
                </a:cubicBezTo>
                <a:cubicBezTo>
                  <a:pt x="267" y="286"/>
                  <a:pt x="267" y="279"/>
                  <a:pt x="266" y="272"/>
                </a:cubicBezTo>
                <a:cubicBezTo>
                  <a:pt x="262" y="271"/>
                  <a:pt x="257" y="268"/>
                  <a:pt x="254" y="2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74405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6" presetClass="entr" presetSubtype="21"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arn(inVertical)">
                                      <p:cBhvr>
                                        <p:cTn id="18" dur="500"/>
                                        <p:tgtEl>
                                          <p:spTgt spid="2"/>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p:bldP spid="21" grpId="0" build="p"/>
      <p:bldP spid="22" grpId="0" animBg="1"/>
      <p:bldP spid="17" grpId="0"/>
      <p:bldP spid="6"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9" name="Group 218"/>
          <p:cNvGrpSpPr/>
          <p:nvPr/>
        </p:nvGrpSpPr>
        <p:grpSpPr>
          <a:xfrm>
            <a:off x="0" y="1286301"/>
            <a:ext cx="9144000" cy="5562600"/>
            <a:chOff x="0" y="971550"/>
            <a:chExt cx="9144000" cy="4171950"/>
          </a:xfrm>
          <a:solidFill>
            <a:schemeClr val="bg2"/>
          </a:solidFill>
        </p:grpSpPr>
        <p:sp>
          <p:nvSpPr>
            <p:cNvPr id="220" name="Freeform 21"/>
            <p:cNvSpPr>
              <a:spLocks/>
            </p:cNvSpPr>
            <p:nvPr/>
          </p:nvSpPr>
          <p:spPr bwMode="auto">
            <a:xfrm>
              <a:off x="0" y="971550"/>
              <a:ext cx="9144000" cy="2310609"/>
            </a:xfrm>
            <a:custGeom>
              <a:avLst/>
              <a:gdLst>
                <a:gd name="T0" fmla="*/ 4739 w 7723"/>
                <a:gd name="T1" fmla="*/ 1306 h 2131"/>
                <a:gd name="T2" fmla="*/ 4897 w 7723"/>
                <a:gd name="T3" fmla="*/ 1712 h 2131"/>
                <a:gd name="T4" fmla="*/ 5103 w 7723"/>
                <a:gd name="T5" fmla="*/ 875 h 2131"/>
                <a:gd name="T6" fmla="*/ 5130 w 7723"/>
                <a:gd name="T7" fmla="*/ 1503 h 2131"/>
                <a:gd name="T8" fmla="*/ 5364 w 7723"/>
                <a:gd name="T9" fmla="*/ 727 h 2131"/>
                <a:gd name="T10" fmla="*/ 5576 w 7723"/>
                <a:gd name="T11" fmla="*/ 1478 h 2131"/>
                <a:gd name="T12" fmla="*/ 5583 w 7723"/>
                <a:gd name="T13" fmla="*/ 912 h 2131"/>
                <a:gd name="T14" fmla="*/ 5713 w 7723"/>
                <a:gd name="T15" fmla="*/ 1786 h 2131"/>
                <a:gd name="T16" fmla="*/ 5857 w 7723"/>
                <a:gd name="T17" fmla="*/ 899 h 2131"/>
                <a:gd name="T18" fmla="*/ 6008 w 7723"/>
                <a:gd name="T19" fmla="*/ 1712 h 2131"/>
                <a:gd name="T20" fmla="*/ 6091 w 7723"/>
                <a:gd name="T21" fmla="*/ 924 h 2131"/>
                <a:gd name="T22" fmla="*/ 6324 w 7723"/>
                <a:gd name="T23" fmla="*/ 1491 h 2131"/>
                <a:gd name="T24" fmla="*/ 6468 w 7723"/>
                <a:gd name="T25" fmla="*/ 949 h 2131"/>
                <a:gd name="T26" fmla="*/ 6509 w 7723"/>
                <a:gd name="T27" fmla="*/ 875 h 2131"/>
                <a:gd name="T28" fmla="*/ 6591 w 7723"/>
                <a:gd name="T29" fmla="*/ 899 h 2131"/>
                <a:gd name="T30" fmla="*/ 6667 w 7723"/>
                <a:gd name="T31" fmla="*/ 1417 h 2131"/>
                <a:gd name="T32" fmla="*/ 6790 w 7723"/>
                <a:gd name="T33" fmla="*/ 1207 h 2131"/>
                <a:gd name="T34" fmla="*/ 6948 w 7723"/>
                <a:gd name="T35" fmla="*/ 1146 h 2131"/>
                <a:gd name="T36" fmla="*/ 7133 w 7723"/>
                <a:gd name="T37" fmla="*/ 628 h 2131"/>
                <a:gd name="T38" fmla="*/ 7284 w 7723"/>
                <a:gd name="T39" fmla="*/ 1626 h 2131"/>
                <a:gd name="T40" fmla="*/ 7414 w 7723"/>
                <a:gd name="T41" fmla="*/ 616 h 2131"/>
                <a:gd name="T42" fmla="*/ 7579 w 7723"/>
                <a:gd name="T43" fmla="*/ 973 h 2131"/>
                <a:gd name="T44" fmla="*/ 7696 w 7723"/>
                <a:gd name="T45" fmla="*/ 1429 h 2131"/>
                <a:gd name="T46" fmla="*/ 0 w 7723"/>
                <a:gd name="T47" fmla="*/ 2131 h 2131"/>
                <a:gd name="T48" fmla="*/ 62 w 7723"/>
                <a:gd name="T49" fmla="*/ 1404 h 2131"/>
                <a:gd name="T50" fmla="*/ 459 w 7723"/>
                <a:gd name="T51" fmla="*/ 1515 h 2131"/>
                <a:gd name="T52" fmla="*/ 576 w 7723"/>
                <a:gd name="T53" fmla="*/ 1515 h 2131"/>
                <a:gd name="T54" fmla="*/ 651 w 7723"/>
                <a:gd name="T55" fmla="*/ 1688 h 2131"/>
                <a:gd name="T56" fmla="*/ 720 w 7723"/>
                <a:gd name="T57" fmla="*/ 1688 h 2131"/>
                <a:gd name="T58" fmla="*/ 1001 w 7723"/>
                <a:gd name="T59" fmla="*/ 1860 h 2131"/>
                <a:gd name="T60" fmla="*/ 1276 w 7723"/>
                <a:gd name="T61" fmla="*/ 0 h 2131"/>
                <a:gd name="T62" fmla="*/ 1543 w 7723"/>
                <a:gd name="T63" fmla="*/ 1860 h 2131"/>
                <a:gd name="T64" fmla="*/ 1564 w 7723"/>
                <a:gd name="T65" fmla="*/ 887 h 2131"/>
                <a:gd name="T66" fmla="*/ 1776 w 7723"/>
                <a:gd name="T67" fmla="*/ 283 h 2131"/>
                <a:gd name="T68" fmla="*/ 2064 w 7723"/>
                <a:gd name="T69" fmla="*/ 850 h 2131"/>
                <a:gd name="T70" fmla="*/ 2133 w 7723"/>
                <a:gd name="T71" fmla="*/ 715 h 2131"/>
                <a:gd name="T72" fmla="*/ 2332 w 7723"/>
                <a:gd name="T73" fmla="*/ 1109 h 2131"/>
                <a:gd name="T74" fmla="*/ 2352 w 7723"/>
                <a:gd name="T75" fmla="*/ 1860 h 2131"/>
                <a:gd name="T76" fmla="*/ 2538 w 7723"/>
                <a:gd name="T77" fmla="*/ 1232 h 2131"/>
                <a:gd name="T78" fmla="*/ 2682 w 7723"/>
                <a:gd name="T79" fmla="*/ 1602 h 2131"/>
                <a:gd name="T80" fmla="*/ 3141 w 7723"/>
                <a:gd name="T81" fmla="*/ 357 h 2131"/>
                <a:gd name="T82" fmla="*/ 3320 w 7723"/>
                <a:gd name="T83" fmla="*/ 1084 h 2131"/>
                <a:gd name="T84" fmla="*/ 3745 w 7723"/>
                <a:gd name="T85" fmla="*/ 1195 h 2131"/>
                <a:gd name="T86" fmla="*/ 3793 w 7723"/>
                <a:gd name="T87" fmla="*/ 1491 h 2131"/>
                <a:gd name="T88" fmla="*/ 3875 w 7723"/>
                <a:gd name="T89" fmla="*/ 1429 h 2131"/>
                <a:gd name="T90" fmla="*/ 3999 w 7723"/>
                <a:gd name="T91" fmla="*/ 986 h 2131"/>
                <a:gd name="T92" fmla="*/ 4156 w 7723"/>
                <a:gd name="T93" fmla="*/ 628 h 2131"/>
                <a:gd name="T94" fmla="*/ 4287 w 7723"/>
                <a:gd name="T95" fmla="*/ 1651 h 2131"/>
                <a:gd name="T96" fmla="*/ 4438 w 7723"/>
                <a:gd name="T97" fmla="*/ 641 h 2131"/>
                <a:gd name="T98" fmla="*/ 4623 w 7723"/>
                <a:gd name="T99" fmla="*/ 1133 h 2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723" h="2131">
                  <a:moveTo>
                    <a:pt x="4623" y="1133"/>
                  </a:moveTo>
                  <a:lnTo>
                    <a:pt x="4739" y="1133"/>
                  </a:lnTo>
                  <a:lnTo>
                    <a:pt x="4739" y="1306"/>
                  </a:lnTo>
                  <a:lnTo>
                    <a:pt x="4781" y="1220"/>
                  </a:lnTo>
                  <a:lnTo>
                    <a:pt x="4897" y="1220"/>
                  </a:lnTo>
                  <a:lnTo>
                    <a:pt x="4897" y="1712"/>
                  </a:lnTo>
                  <a:lnTo>
                    <a:pt x="4980" y="1712"/>
                  </a:lnTo>
                  <a:lnTo>
                    <a:pt x="4980" y="875"/>
                  </a:lnTo>
                  <a:lnTo>
                    <a:pt x="5103" y="875"/>
                  </a:lnTo>
                  <a:lnTo>
                    <a:pt x="5103" y="961"/>
                  </a:lnTo>
                  <a:lnTo>
                    <a:pt x="5130" y="1010"/>
                  </a:lnTo>
                  <a:lnTo>
                    <a:pt x="5130" y="1503"/>
                  </a:lnTo>
                  <a:lnTo>
                    <a:pt x="5247" y="1503"/>
                  </a:lnTo>
                  <a:lnTo>
                    <a:pt x="5247" y="727"/>
                  </a:lnTo>
                  <a:lnTo>
                    <a:pt x="5364" y="727"/>
                  </a:lnTo>
                  <a:lnTo>
                    <a:pt x="5480" y="949"/>
                  </a:lnTo>
                  <a:lnTo>
                    <a:pt x="5480" y="1478"/>
                  </a:lnTo>
                  <a:lnTo>
                    <a:pt x="5576" y="1478"/>
                  </a:lnTo>
                  <a:lnTo>
                    <a:pt x="5576" y="1700"/>
                  </a:lnTo>
                  <a:lnTo>
                    <a:pt x="5583" y="1700"/>
                  </a:lnTo>
                  <a:lnTo>
                    <a:pt x="5583" y="912"/>
                  </a:lnTo>
                  <a:lnTo>
                    <a:pt x="5713" y="912"/>
                  </a:lnTo>
                  <a:lnTo>
                    <a:pt x="5713" y="1257"/>
                  </a:lnTo>
                  <a:lnTo>
                    <a:pt x="5713" y="1786"/>
                  </a:lnTo>
                  <a:lnTo>
                    <a:pt x="5857" y="1786"/>
                  </a:lnTo>
                  <a:lnTo>
                    <a:pt x="5857" y="1257"/>
                  </a:lnTo>
                  <a:lnTo>
                    <a:pt x="5857" y="899"/>
                  </a:lnTo>
                  <a:lnTo>
                    <a:pt x="5988" y="899"/>
                  </a:lnTo>
                  <a:lnTo>
                    <a:pt x="5988" y="1712"/>
                  </a:lnTo>
                  <a:lnTo>
                    <a:pt x="6008" y="1712"/>
                  </a:lnTo>
                  <a:lnTo>
                    <a:pt x="6008" y="1491"/>
                  </a:lnTo>
                  <a:lnTo>
                    <a:pt x="6091" y="1491"/>
                  </a:lnTo>
                  <a:lnTo>
                    <a:pt x="6091" y="924"/>
                  </a:lnTo>
                  <a:lnTo>
                    <a:pt x="6207" y="715"/>
                  </a:lnTo>
                  <a:lnTo>
                    <a:pt x="6324" y="715"/>
                  </a:lnTo>
                  <a:lnTo>
                    <a:pt x="6324" y="1491"/>
                  </a:lnTo>
                  <a:lnTo>
                    <a:pt x="6440" y="1491"/>
                  </a:lnTo>
                  <a:lnTo>
                    <a:pt x="6440" y="986"/>
                  </a:lnTo>
                  <a:lnTo>
                    <a:pt x="6468" y="949"/>
                  </a:lnTo>
                  <a:lnTo>
                    <a:pt x="6468" y="899"/>
                  </a:lnTo>
                  <a:lnTo>
                    <a:pt x="6495" y="899"/>
                  </a:lnTo>
                  <a:lnTo>
                    <a:pt x="6509" y="875"/>
                  </a:lnTo>
                  <a:lnTo>
                    <a:pt x="6578" y="875"/>
                  </a:lnTo>
                  <a:lnTo>
                    <a:pt x="6578" y="899"/>
                  </a:lnTo>
                  <a:lnTo>
                    <a:pt x="6591" y="899"/>
                  </a:lnTo>
                  <a:lnTo>
                    <a:pt x="6591" y="1700"/>
                  </a:lnTo>
                  <a:lnTo>
                    <a:pt x="6667" y="1700"/>
                  </a:lnTo>
                  <a:lnTo>
                    <a:pt x="6667" y="1417"/>
                  </a:lnTo>
                  <a:lnTo>
                    <a:pt x="6674" y="1417"/>
                  </a:lnTo>
                  <a:lnTo>
                    <a:pt x="6674" y="1207"/>
                  </a:lnTo>
                  <a:lnTo>
                    <a:pt x="6790" y="1207"/>
                  </a:lnTo>
                  <a:lnTo>
                    <a:pt x="6831" y="1281"/>
                  </a:lnTo>
                  <a:lnTo>
                    <a:pt x="6831" y="1146"/>
                  </a:lnTo>
                  <a:lnTo>
                    <a:pt x="6948" y="1146"/>
                  </a:lnTo>
                  <a:lnTo>
                    <a:pt x="6948" y="801"/>
                  </a:lnTo>
                  <a:lnTo>
                    <a:pt x="7044" y="628"/>
                  </a:lnTo>
                  <a:lnTo>
                    <a:pt x="7133" y="628"/>
                  </a:lnTo>
                  <a:lnTo>
                    <a:pt x="7133" y="1478"/>
                  </a:lnTo>
                  <a:lnTo>
                    <a:pt x="7284" y="1478"/>
                  </a:lnTo>
                  <a:lnTo>
                    <a:pt x="7284" y="1626"/>
                  </a:lnTo>
                  <a:lnTo>
                    <a:pt x="7325" y="1626"/>
                  </a:lnTo>
                  <a:lnTo>
                    <a:pt x="7325" y="788"/>
                  </a:lnTo>
                  <a:lnTo>
                    <a:pt x="7414" y="616"/>
                  </a:lnTo>
                  <a:lnTo>
                    <a:pt x="7504" y="616"/>
                  </a:lnTo>
                  <a:lnTo>
                    <a:pt x="7504" y="973"/>
                  </a:lnTo>
                  <a:lnTo>
                    <a:pt x="7579" y="973"/>
                  </a:lnTo>
                  <a:lnTo>
                    <a:pt x="7579" y="468"/>
                  </a:lnTo>
                  <a:lnTo>
                    <a:pt x="7696" y="468"/>
                  </a:lnTo>
                  <a:lnTo>
                    <a:pt x="7696" y="1429"/>
                  </a:lnTo>
                  <a:lnTo>
                    <a:pt x="7723" y="1429"/>
                  </a:lnTo>
                  <a:lnTo>
                    <a:pt x="7723" y="2131"/>
                  </a:lnTo>
                  <a:lnTo>
                    <a:pt x="0" y="2131"/>
                  </a:lnTo>
                  <a:lnTo>
                    <a:pt x="0" y="1860"/>
                  </a:lnTo>
                  <a:lnTo>
                    <a:pt x="62" y="1860"/>
                  </a:lnTo>
                  <a:lnTo>
                    <a:pt x="62" y="1404"/>
                  </a:lnTo>
                  <a:lnTo>
                    <a:pt x="233" y="1404"/>
                  </a:lnTo>
                  <a:lnTo>
                    <a:pt x="233" y="1515"/>
                  </a:lnTo>
                  <a:lnTo>
                    <a:pt x="459" y="1515"/>
                  </a:lnTo>
                  <a:lnTo>
                    <a:pt x="459" y="1281"/>
                  </a:lnTo>
                  <a:lnTo>
                    <a:pt x="576" y="1281"/>
                  </a:lnTo>
                  <a:lnTo>
                    <a:pt x="576" y="1515"/>
                  </a:lnTo>
                  <a:lnTo>
                    <a:pt x="631" y="1515"/>
                  </a:lnTo>
                  <a:lnTo>
                    <a:pt x="631" y="1688"/>
                  </a:lnTo>
                  <a:lnTo>
                    <a:pt x="651" y="1688"/>
                  </a:lnTo>
                  <a:lnTo>
                    <a:pt x="651" y="1232"/>
                  </a:lnTo>
                  <a:lnTo>
                    <a:pt x="720" y="1232"/>
                  </a:lnTo>
                  <a:lnTo>
                    <a:pt x="720" y="1688"/>
                  </a:lnTo>
                  <a:lnTo>
                    <a:pt x="926" y="1688"/>
                  </a:lnTo>
                  <a:lnTo>
                    <a:pt x="926" y="1860"/>
                  </a:lnTo>
                  <a:lnTo>
                    <a:pt x="1001" y="1860"/>
                  </a:lnTo>
                  <a:lnTo>
                    <a:pt x="1001" y="1367"/>
                  </a:lnTo>
                  <a:lnTo>
                    <a:pt x="1276" y="1367"/>
                  </a:lnTo>
                  <a:lnTo>
                    <a:pt x="1276" y="0"/>
                  </a:lnTo>
                  <a:lnTo>
                    <a:pt x="1502" y="0"/>
                  </a:lnTo>
                  <a:lnTo>
                    <a:pt x="1502" y="1860"/>
                  </a:lnTo>
                  <a:lnTo>
                    <a:pt x="1543" y="1860"/>
                  </a:lnTo>
                  <a:lnTo>
                    <a:pt x="1543" y="1478"/>
                  </a:lnTo>
                  <a:lnTo>
                    <a:pt x="1564" y="1478"/>
                  </a:lnTo>
                  <a:lnTo>
                    <a:pt x="1564" y="887"/>
                  </a:lnTo>
                  <a:lnTo>
                    <a:pt x="1646" y="887"/>
                  </a:lnTo>
                  <a:lnTo>
                    <a:pt x="1646" y="628"/>
                  </a:lnTo>
                  <a:lnTo>
                    <a:pt x="1776" y="283"/>
                  </a:lnTo>
                  <a:lnTo>
                    <a:pt x="1968" y="283"/>
                  </a:lnTo>
                  <a:lnTo>
                    <a:pt x="1968" y="850"/>
                  </a:lnTo>
                  <a:lnTo>
                    <a:pt x="2064" y="850"/>
                  </a:lnTo>
                  <a:lnTo>
                    <a:pt x="2064" y="1109"/>
                  </a:lnTo>
                  <a:lnTo>
                    <a:pt x="2133" y="1109"/>
                  </a:lnTo>
                  <a:lnTo>
                    <a:pt x="2133" y="715"/>
                  </a:lnTo>
                  <a:lnTo>
                    <a:pt x="2291" y="715"/>
                  </a:lnTo>
                  <a:lnTo>
                    <a:pt x="2291" y="1109"/>
                  </a:lnTo>
                  <a:lnTo>
                    <a:pt x="2332" y="1109"/>
                  </a:lnTo>
                  <a:lnTo>
                    <a:pt x="2332" y="1478"/>
                  </a:lnTo>
                  <a:lnTo>
                    <a:pt x="2352" y="1478"/>
                  </a:lnTo>
                  <a:lnTo>
                    <a:pt x="2352" y="1860"/>
                  </a:lnTo>
                  <a:lnTo>
                    <a:pt x="2373" y="1860"/>
                  </a:lnTo>
                  <a:lnTo>
                    <a:pt x="2373" y="1232"/>
                  </a:lnTo>
                  <a:lnTo>
                    <a:pt x="2538" y="1232"/>
                  </a:lnTo>
                  <a:lnTo>
                    <a:pt x="2538" y="1688"/>
                  </a:lnTo>
                  <a:lnTo>
                    <a:pt x="2682" y="1688"/>
                  </a:lnTo>
                  <a:lnTo>
                    <a:pt x="2682" y="1602"/>
                  </a:lnTo>
                  <a:lnTo>
                    <a:pt x="2853" y="1306"/>
                  </a:lnTo>
                  <a:lnTo>
                    <a:pt x="2853" y="357"/>
                  </a:lnTo>
                  <a:lnTo>
                    <a:pt x="3141" y="357"/>
                  </a:lnTo>
                  <a:lnTo>
                    <a:pt x="3141" y="1392"/>
                  </a:lnTo>
                  <a:lnTo>
                    <a:pt x="3320" y="1392"/>
                  </a:lnTo>
                  <a:lnTo>
                    <a:pt x="3320" y="1084"/>
                  </a:lnTo>
                  <a:lnTo>
                    <a:pt x="3560" y="1367"/>
                  </a:lnTo>
                  <a:lnTo>
                    <a:pt x="3560" y="1195"/>
                  </a:lnTo>
                  <a:lnTo>
                    <a:pt x="3745" y="1195"/>
                  </a:lnTo>
                  <a:lnTo>
                    <a:pt x="3745" y="1367"/>
                  </a:lnTo>
                  <a:lnTo>
                    <a:pt x="3793" y="1367"/>
                  </a:lnTo>
                  <a:lnTo>
                    <a:pt x="3793" y="1491"/>
                  </a:lnTo>
                  <a:lnTo>
                    <a:pt x="3834" y="1491"/>
                  </a:lnTo>
                  <a:lnTo>
                    <a:pt x="3834" y="1429"/>
                  </a:lnTo>
                  <a:lnTo>
                    <a:pt x="3875" y="1429"/>
                  </a:lnTo>
                  <a:lnTo>
                    <a:pt x="3875" y="493"/>
                  </a:lnTo>
                  <a:lnTo>
                    <a:pt x="3999" y="493"/>
                  </a:lnTo>
                  <a:lnTo>
                    <a:pt x="3999" y="986"/>
                  </a:lnTo>
                  <a:lnTo>
                    <a:pt x="4074" y="986"/>
                  </a:lnTo>
                  <a:lnTo>
                    <a:pt x="4074" y="628"/>
                  </a:lnTo>
                  <a:lnTo>
                    <a:pt x="4156" y="628"/>
                  </a:lnTo>
                  <a:lnTo>
                    <a:pt x="4246" y="801"/>
                  </a:lnTo>
                  <a:lnTo>
                    <a:pt x="4246" y="1651"/>
                  </a:lnTo>
                  <a:lnTo>
                    <a:pt x="4287" y="1651"/>
                  </a:lnTo>
                  <a:lnTo>
                    <a:pt x="4287" y="1491"/>
                  </a:lnTo>
                  <a:lnTo>
                    <a:pt x="4438" y="1491"/>
                  </a:lnTo>
                  <a:lnTo>
                    <a:pt x="4438" y="641"/>
                  </a:lnTo>
                  <a:lnTo>
                    <a:pt x="4527" y="641"/>
                  </a:lnTo>
                  <a:lnTo>
                    <a:pt x="4623" y="813"/>
                  </a:lnTo>
                  <a:lnTo>
                    <a:pt x="4623" y="1133"/>
                  </a:lnTo>
                  <a:lnTo>
                    <a:pt x="4623" y="1133"/>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221" name="Rectangle 220"/>
            <p:cNvSpPr/>
            <p:nvPr/>
          </p:nvSpPr>
          <p:spPr>
            <a:xfrm>
              <a:off x="0" y="3177090"/>
              <a:ext cx="9144000" cy="19664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51</a:t>
              </a:r>
              <a:endParaRPr lang="en-US" sz="900" b="1" dirty="0">
                <a:solidFill>
                  <a:schemeClr val="bg1"/>
                </a:solidFill>
              </a:endParaRPr>
            </a:p>
          </p:txBody>
        </p:sp>
      </p:grpSp>
      <p:sp>
        <p:nvSpPr>
          <p:cNvPr id="45" name="Title 1"/>
          <p:cNvSpPr>
            <a:spLocks noGrp="1"/>
          </p:cNvSpPr>
          <p:nvPr>
            <p:ph type="title"/>
          </p:nvPr>
        </p:nvSpPr>
        <p:spPr>
          <a:xfrm>
            <a:off x="457200" y="736461"/>
            <a:ext cx="8229600" cy="393104"/>
          </a:xfrm>
        </p:spPr>
        <p:txBody>
          <a:bodyPr>
            <a:spAutoFit/>
          </a:bodyPr>
          <a:lstStyle/>
          <a:p>
            <a:r>
              <a:rPr lang="en-US" dirty="0" smtClean="0">
                <a:solidFill>
                  <a:schemeClr val="tx2"/>
                </a:solidFill>
              </a:rPr>
              <a:t>How We Spend your Time Online</a:t>
            </a:r>
            <a:endParaRPr lang="en-US" dirty="0">
              <a:solidFill>
                <a:schemeClr val="tx2"/>
              </a:solidFill>
            </a:endParaRPr>
          </a:p>
        </p:txBody>
      </p:sp>
      <p:sp>
        <p:nvSpPr>
          <p:cNvPr id="5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53" name="Rectangle 5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148" name="Straight Connector 147"/>
          <p:cNvCxnSpPr/>
          <p:nvPr/>
        </p:nvCxnSpPr>
        <p:spPr>
          <a:xfrm flipH="1">
            <a:off x="667891" y="48006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 name="Group 5"/>
          <p:cNvGrpSpPr>
            <a:grpSpLocks noChangeAspect="1"/>
          </p:cNvGrpSpPr>
          <p:nvPr/>
        </p:nvGrpSpPr>
        <p:grpSpPr bwMode="auto">
          <a:xfrm>
            <a:off x="1095159" y="2759784"/>
            <a:ext cx="636734" cy="1195317"/>
            <a:chOff x="2120" y="689"/>
            <a:chExt cx="1522" cy="1906"/>
          </a:xfrm>
        </p:grpSpPr>
        <p:sp>
          <p:nvSpPr>
            <p:cNvPr id="4" name="Freeform 6"/>
            <p:cNvSpPr>
              <a:spLocks/>
            </p:cNvSpPr>
            <p:nvPr/>
          </p:nvSpPr>
          <p:spPr bwMode="auto">
            <a:xfrm>
              <a:off x="2966" y="833"/>
              <a:ext cx="454" cy="1578"/>
            </a:xfrm>
            <a:custGeom>
              <a:avLst/>
              <a:gdLst>
                <a:gd name="T0" fmla="*/ 192 w 192"/>
                <a:gd name="T1" fmla="*/ 668 h 668"/>
                <a:gd name="T2" fmla="*/ 192 w 192"/>
                <a:gd name="T3" fmla="*/ 556 h 668"/>
                <a:gd name="T4" fmla="*/ 162 w 192"/>
                <a:gd name="T5" fmla="*/ 486 h 668"/>
                <a:gd name="T6" fmla="*/ 28 w 192"/>
                <a:gd name="T7" fmla="*/ 344 h 668"/>
                <a:gd name="T8" fmla="*/ 28 w 192"/>
                <a:gd name="T9" fmla="*/ 286 h 668"/>
                <a:gd name="T10" fmla="*/ 170 w 192"/>
                <a:gd name="T11" fmla="*/ 130 h 668"/>
                <a:gd name="T12" fmla="*/ 192 w 192"/>
                <a:gd name="T13" fmla="*/ 70 h 668"/>
                <a:gd name="T14" fmla="*/ 192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192" y="668"/>
                  </a:moveTo>
                  <a:cubicBezTo>
                    <a:pt x="192" y="556"/>
                    <a:pt x="192" y="556"/>
                    <a:pt x="192" y="556"/>
                  </a:cubicBezTo>
                  <a:cubicBezTo>
                    <a:pt x="192" y="556"/>
                    <a:pt x="191" y="515"/>
                    <a:pt x="162" y="486"/>
                  </a:cubicBezTo>
                  <a:cubicBezTo>
                    <a:pt x="133" y="457"/>
                    <a:pt x="28" y="344"/>
                    <a:pt x="28" y="344"/>
                  </a:cubicBezTo>
                  <a:cubicBezTo>
                    <a:pt x="28" y="344"/>
                    <a:pt x="0" y="314"/>
                    <a:pt x="28" y="286"/>
                  </a:cubicBezTo>
                  <a:cubicBezTo>
                    <a:pt x="56" y="258"/>
                    <a:pt x="170" y="130"/>
                    <a:pt x="170" y="130"/>
                  </a:cubicBezTo>
                  <a:cubicBezTo>
                    <a:pt x="170" y="130"/>
                    <a:pt x="192" y="96"/>
                    <a:pt x="192" y="70"/>
                  </a:cubicBezTo>
                  <a:cubicBezTo>
                    <a:pt x="192" y="44"/>
                    <a:pt x="192" y="0"/>
                    <a:pt x="192"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5" name="Freeform 7"/>
            <p:cNvSpPr>
              <a:spLocks/>
            </p:cNvSpPr>
            <p:nvPr/>
          </p:nvSpPr>
          <p:spPr bwMode="auto">
            <a:xfrm>
              <a:off x="2319" y="833"/>
              <a:ext cx="453" cy="1578"/>
            </a:xfrm>
            <a:custGeom>
              <a:avLst/>
              <a:gdLst>
                <a:gd name="T0" fmla="*/ 0 w 192"/>
                <a:gd name="T1" fmla="*/ 668 h 668"/>
                <a:gd name="T2" fmla="*/ 0 w 192"/>
                <a:gd name="T3" fmla="*/ 556 h 668"/>
                <a:gd name="T4" fmla="*/ 30 w 192"/>
                <a:gd name="T5" fmla="*/ 486 h 668"/>
                <a:gd name="T6" fmla="*/ 164 w 192"/>
                <a:gd name="T7" fmla="*/ 344 h 668"/>
                <a:gd name="T8" fmla="*/ 164 w 192"/>
                <a:gd name="T9" fmla="*/ 286 h 668"/>
                <a:gd name="T10" fmla="*/ 22 w 192"/>
                <a:gd name="T11" fmla="*/ 130 h 668"/>
                <a:gd name="T12" fmla="*/ 0 w 192"/>
                <a:gd name="T13" fmla="*/ 70 h 668"/>
                <a:gd name="T14" fmla="*/ 0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0" y="668"/>
                  </a:moveTo>
                  <a:cubicBezTo>
                    <a:pt x="0" y="556"/>
                    <a:pt x="0" y="556"/>
                    <a:pt x="0" y="556"/>
                  </a:cubicBezTo>
                  <a:cubicBezTo>
                    <a:pt x="0" y="556"/>
                    <a:pt x="1" y="515"/>
                    <a:pt x="30" y="486"/>
                  </a:cubicBezTo>
                  <a:cubicBezTo>
                    <a:pt x="59" y="457"/>
                    <a:pt x="164" y="344"/>
                    <a:pt x="164" y="344"/>
                  </a:cubicBezTo>
                  <a:cubicBezTo>
                    <a:pt x="164" y="344"/>
                    <a:pt x="192" y="314"/>
                    <a:pt x="164" y="286"/>
                  </a:cubicBezTo>
                  <a:cubicBezTo>
                    <a:pt x="136" y="258"/>
                    <a:pt x="22" y="130"/>
                    <a:pt x="22" y="130"/>
                  </a:cubicBezTo>
                  <a:cubicBezTo>
                    <a:pt x="22" y="130"/>
                    <a:pt x="0" y="96"/>
                    <a:pt x="0" y="70"/>
                  </a:cubicBezTo>
                  <a:cubicBezTo>
                    <a:pt x="0" y="44"/>
                    <a:pt x="0" y="0"/>
                    <a:pt x="0"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6" name="Freeform 8"/>
            <p:cNvSpPr>
              <a:spLocks/>
            </p:cNvSpPr>
            <p:nvPr/>
          </p:nvSpPr>
          <p:spPr bwMode="auto">
            <a:xfrm>
              <a:off x="2120" y="2439"/>
              <a:ext cx="1522" cy="156"/>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sp>
          <p:nvSpPr>
            <p:cNvPr id="7" name="Freeform 9"/>
            <p:cNvSpPr>
              <a:spLocks/>
            </p:cNvSpPr>
            <p:nvPr/>
          </p:nvSpPr>
          <p:spPr bwMode="auto">
            <a:xfrm>
              <a:off x="2189" y="689"/>
              <a:ext cx="1384" cy="72"/>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sp>
          <p:nvSpPr>
            <p:cNvPr id="13" name="Freeform 10"/>
            <p:cNvSpPr>
              <a:spLocks/>
            </p:cNvSpPr>
            <p:nvPr/>
          </p:nvSpPr>
          <p:spPr bwMode="auto">
            <a:xfrm>
              <a:off x="2406" y="2042"/>
              <a:ext cx="926" cy="369"/>
            </a:xfrm>
            <a:custGeom>
              <a:avLst/>
              <a:gdLst>
                <a:gd name="T0" fmla="*/ 0 w 392"/>
                <a:gd name="T1" fmla="*/ 156 h 156"/>
                <a:gd name="T2" fmla="*/ 392 w 392"/>
                <a:gd name="T3" fmla="*/ 156 h 156"/>
                <a:gd name="T4" fmla="*/ 392 w 392"/>
                <a:gd name="T5" fmla="*/ 46 h 156"/>
                <a:gd name="T6" fmla="*/ 372 w 392"/>
                <a:gd name="T7" fmla="*/ 0 h 156"/>
                <a:gd name="T8" fmla="*/ 14 w 392"/>
                <a:gd name="T9" fmla="*/ 0 h 156"/>
                <a:gd name="T10" fmla="*/ 0 w 392"/>
                <a:gd name="T11" fmla="*/ 38 h 156"/>
                <a:gd name="T12" fmla="*/ 0 w 392"/>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392" h="156">
                  <a:moveTo>
                    <a:pt x="0" y="156"/>
                  </a:moveTo>
                  <a:cubicBezTo>
                    <a:pt x="392" y="156"/>
                    <a:pt x="392" y="156"/>
                    <a:pt x="392" y="156"/>
                  </a:cubicBezTo>
                  <a:cubicBezTo>
                    <a:pt x="392" y="46"/>
                    <a:pt x="392" y="46"/>
                    <a:pt x="392" y="46"/>
                  </a:cubicBezTo>
                  <a:cubicBezTo>
                    <a:pt x="392" y="46"/>
                    <a:pt x="384" y="12"/>
                    <a:pt x="372" y="0"/>
                  </a:cubicBezTo>
                  <a:cubicBezTo>
                    <a:pt x="14" y="0"/>
                    <a:pt x="14" y="0"/>
                    <a:pt x="14" y="0"/>
                  </a:cubicBezTo>
                  <a:cubicBezTo>
                    <a:pt x="14" y="0"/>
                    <a:pt x="0" y="18"/>
                    <a:pt x="0" y="38"/>
                  </a:cubicBezTo>
                  <a:cubicBezTo>
                    <a:pt x="0" y="58"/>
                    <a:pt x="0" y="156"/>
                    <a:pt x="0"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grpSp>
      <p:grpSp>
        <p:nvGrpSpPr>
          <p:cNvPr id="3" name="Group 2"/>
          <p:cNvGrpSpPr/>
          <p:nvPr/>
        </p:nvGrpSpPr>
        <p:grpSpPr>
          <a:xfrm>
            <a:off x="1055969" y="2323995"/>
            <a:ext cx="707465" cy="378884"/>
            <a:chOff x="1143936" y="1742996"/>
            <a:chExt cx="531529" cy="284163"/>
          </a:xfrm>
        </p:grpSpPr>
        <p:sp>
          <p:nvSpPr>
            <p:cNvPr id="145" name="Freeform 1428"/>
            <p:cNvSpPr>
              <a:spLocks/>
            </p:cNvSpPr>
            <p:nvPr/>
          </p:nvSpPr>
          <p:spPr bwMode="auto">
            <a:xfrm rot="10800000">
              <a:off x="1222376" y="1742996"/>
              <a:ext cx="374650" cy="284163"/>
            </a:xfrm>
            <a:custGeom>
              <a:avLst/>
              <a:gdLst>
                <a:gd name="T0" fmla="*/ 0 w 236"/>
                <a:gd name="T1" fmla="*/ 179 h 179"/>
                <a:gd name="T2" fmla="*/ 236 w 236"/>
                <a:gd name="T3" fmla="*/ 179 h 179"/>
                <a:gd name="T4" fmla="*/ 236 w 236"/>
                <a:gd name="T5" fmla="*/ 28 h 179"/>
                <a:gd name="T6" fmla="*/ 146 w 236"/>
                <a:gd name="T7" fmla="*/ 28 h 179"/>
                <a:gd name="T8" fmla="*/ 118 w 236"/>
                <a:gd name="T9" fmla="*/ 0 h 179"/>
                <a:gd name="T10" fmla="*/ 89 w 236"/>
                <a:gd name="T11" fmla="*/ 28 h 179"/>
                <a:gd name="T12" fmla="*/ 0 w 236"/>
                <a:gd name="T13" fmla="*/ 28 h 179"/>
                <a:gd name="T14" fmla="*/ 0 w 236"/>
                <a:gd name="T15" fmla="*/ 179 h 1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179">
                  <a:moveTo>
                    <a:pt x="0" y="179"/>
                  </a:moveTo>
                  <a:lnTo>
                    <a:pt x="236" y="179"/>
                  </a:lnTo>
                  <a:lnTo>
                    <a:pt x="236" y="28"/>
                  </a:lnTo>
                  <a:lnTo>
                    <a:pt x="146" y="28"/>
                  </a:lnTo>
                  <a:lnTo>
                    <a:pt x="118" y="0"/>
                  </a:lnTo>
                  <a:lnTo>
                    <a:pt x="89" y="28"/>
                  </a:lnTo>
                  <a:lnTo>
                    <a:pt x="0" y="28"/>
                  </a:lnTo>
                  <a:lnTo>
                    <a:pt x="0" y="179"/>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sz="2800" dirty="0"/>
            </a:p>
          </p:txBody>
        </p:sp>
        <p:sp>
          <p:nvSpPr>
            <p:cNvPr id="146" name="Content Placeholder 2"/>
            <p:cNvSpPr txBox="1">
              <a:spLocks/>
            </p:cNvSpPr>
            <p:nvPr/>
          </p:nvSpPr>
          <p:spPr>
            <a:xfrm>
              <a:off x="1143936" y="1749469"/>
              <a:ext cx="531529" cy="22957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200" b="1" dirty="0" smtClean="0">
                  <a:solidFill>
                    <a:schemeClr val="bg1"/>
                  </a:solidFill>
                </a:rPr>
                <a:t>25%</a:t>
              </a:r>
              <a:endParaRPr lang="en-US" sz="800" b="1" dirty="0" smtClean="0">
                <a:solidFill>
                  <a:schemeClr val="bg1"/>
                </a:solidFill>
              </a:endParaRPr>
            </a:p>
          </p:txBody>
        </p:sp>
      </p:grpSp>
      <p:sp>
        <p:nvSpPr>
          <p:cNvPr id="149" name="Freeform 148"/>
          <p:cNvSpPr>
            <a:spLocks/>
          </p:cNvSpPr>
          <p:nvPr/>
        </p:nvSpPr>
        <p:spPr bwMode="auto">
          <a:xfrm>
            <a:off x="1324162" y="4023481"/>
            <a:ext cx="171076" cy="307969"/>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800" dirty="0">
              <a:solidFill>
                <a:schemeClr val="bg1"/>
              </a:solidFill>
            </a:endParaRPr>
          </a:p>
        </p:txBody>
      </p:sp>
      <p:grpSp>
        <p:nvGrpSpPr>
          <p:cNvPr id="150" name="Group 5"/>
          <p:cNvGrpSpPr>
            <a:grpSpLocks noChangeAspect="1"/>
          </p:cNvGrpSpPr>
          <p:nvPr/>
        </p:nvGrpSpPr>
        <p:grpSpPr bwMode="auto">
          <a:xfrm>
            <a:off x="2360079" y="2759784"/>
            <a:ext cx="636734" cy="1195317"/>
            <a:chOff x="2120" y="689"/>
            <a:chExt cx="1522" cy="1906"/>
          </a:xfrm>
        </p:grpSpPr>
        <p:sp>
          <p:nvSpPr>
            <p:cNvPr id="151" name="Freeform 6"/>
            <p:cNvSpPr>
              <a:spLocks/>
            </p:cNvSpPr>
            <p:nvPr/>
          </p:nvSpPr>
          <p:spPr bwMode="auto">
            <a:xfrm>
              <a:off x="2966" y="833"/>
              <a:ext cx="454" cy="1578"/>
            </a:xfrm>
            <a:custGeom>
              <a:avLst/>
              <a:gdLst>
                <a:gd name="T0" fmla="*/ 192 w 192"/>
                <a:gd name="T1" fmla="*/ 668 h 668"/>
                <a:gd name="T2" fmla="*/ 192 w 192"/>
                <a:gd name="T3" fmla="*/ 556 h 668"/>
                <a:gd name="T4" fmla="*/ 162 w 192"/>
                <a:gd name="T5" fmla="*/ 486 h 668"/>
                <a:gd name="T6" fmla="*/ 28 w 192"/>
                <a:gd name="T7" fmla="*/ 344 h 668"/>
                <a:gd name="T8" fmla="*/ 28 w 192"/>
                <a:gd name="T9" fmla="*/ 286 h 668"/>
                <a:gd name="T10" fmla="*/ 170 w 192"/>
                <a:gd name="T11" fmla="*/ 130 h 668"/>
                <a:gd name="T12" fmla="*/ 192 w 192"/>
                <a:gd name="T13" fmla="*/ 70 h 668"/>
                <a:gd name="T14" fmla="*/ 192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192" y="668"/>
                  </a:moveTo>
                  <a:cubicBezTo>
                    <a:pt x="192" y="556"/>
                    <a:pt x="192" y="556"/>
                    <a:pt x="192" y="556"/>
                  </a:cubicBezTo>
                  <a:cubicBezTo>
                    <a:pt x="192" y="556"/>
                    <a:pt x="191" y="515"/>
                    <a:pt x="162" y="486"/>
                  </a:cubicBezTo>
                  <a:cubicBezTo>
                    <a:pt x="133" y="457"/>
                    <a:pt x="28" y="344"/>
                    <a:pt x="28" y="344"/>
                  </a:cubicBezTo>
                  <a:cubicBezTo>
                    <a:pt x="28" y="344"/>
                    <a:pt x="0" y="314"/>
                    <a:pt x="28" y="286"/>
                  </a:cubicBezTo>
                  <a:cubicBezTo>
                    <a:pt x="56" y="258"/>
                    <a:pt x="170" y="130"/>
                    <a:pt x="170" y="130"/>
                  </a:cubicBezTo>
                  <a:cubicBezTo>
                    <a:pt x="170" y="130"/>
                    <a:pt x="192" y="96"/>
                    <a:pt x="192" y="70"/>
                  </a:cubicBezTo>
                  <a:cubicBezTo>
                    <a:pt x="192" y="44"/>
                    <a:pt x="192" y="0"/>
                    <a:pt x="192"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152" name="Freeform 7"/>
            <p:cNvSpPr>
              <a:spLocks/>
            </p:cNvSpPr>
            <p:nvPr/>
          </p:nvSpPr>
          <p:spPr bwMode="auto">
            <a:xfrm>
              <a:off x="2319" y="833"/>
              <a:ext cx="453" cy="1578"/>
            </a:xfrm>
            <a:custGeom>
              <a:avLst/>
              <a:gdLst>
                <a:gd name="T0" fmla="*/ 0 w 192"/>
                <a:gd name="T1" fmla="*/ 668 h 668"/>
                <a:gd name="T2" fmla="*/ 0 w 192"/>
                <a:gd name="T3" fmla="*/ 556 h 668"/>
                <a:gd name="T4" fmla="*/ 30 w 192"/>
                <a:gd name="T5" fmla="*/ 486 h 668"/>
                <a:gd name="T6" fmla="*/ 164 w 192"/>
                <a:gd name="T7" fmla="*/ 344 h 668"/>
                <a:gd name="T8" fmla="*/ 164 w 192"/>
                <a:gd name="T9" fmla="*/ 286 h 668"/>
                <a:gd name="T10" fmla="*/ 22 w 192"/>
                <a:gd name="T11" fmla="*/ 130 h 668"/>
                <a:gd name="T12" fmla="*/ 0 w 192"/>
                <a:gd name="T13" fmla="*/ 70 h 668"/>
                <a:gd name="T14" fmla="*/ 0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0" y="668"/>
                  </a:moveTo>
                  <a:cubicBezTo>
                    <a:pt x="0" y="556"/>
                    <a:pt x="0" y="556"/>
                    <a:pt x="0" y="556"/>
                  </a:cubicBezTo>
                  <a:cubicBezTo>
                    <a:pt x="0" y="556"/>
                    <a:pt x="1" y="515"/>
                    <a:pt x="30" y="486"/>
                  </a:cubicBezTo>
                  <a:cubicBezTo>
                    <a:pt x="59" y="457"/>
                    <a:pt x="164" y="344"/>
                    <a:pt x="164" y="344"/>
                  </a:cubicBezTo>
                  <a:cubicBezTo>
                    <a:pt x="164" y="344"/>
                    <a:pt x="192" y="314"/>
                    <a:pt x="164" y="286"/>
                  </a:cubicBezTo>
                  <a:cubicBezTo>
                    <a:pt x="136" y="258"/>
                    <a:pt x="22" y="130"/>
                    <a:pt x="22" y="130"/>
                  </a:cubicBezTo>
                  <a:cubicBezTo>
                    <a:pt x="22" y="130"/>
                    <a:pt x="0" y="96"/>
                    <a:pt x="0" y="70"/>
                  </a:cubicBezTo>
                  <a:cubicBezTo>
                    <a:pt x="0" y="44"/>
                    <a:pt x="0" y="0"/>
                    <a:pt x="0"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153" name="Freeform 8"/>
            <p:cNvSpPr>
              <a:spLocks/>
            </p:cNvSpPr>
            <p:nvPr/>
          </p:nvSpPr>
          <p:spPr bwMode="auto">
            <a:xfrm>
              <a:off x="2120" y="2439"/>
              <a:ext cx="1522" cy="156"/>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sp>
          <p:nvSpPr>
            <p:cNvPr id="154" name="Freeform 9"/>
            <p:cNvSpPr>
              <a:spLocks/>
            </p:cNvSpPr>
            <p:nvPr/>
          </p:nvSpPr>
          <p:spPr bwMode="auto">
            <a:xfrm>
              <a:off x="2189" y="689"/>
              <a:ext cx="1384" cy="72"/>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sp>
          <p:nvSpPr>
            <p:cNvPr id="155" name="Freeform 10"/>
            <p:cNvSpPr>
              <a:spLocks/>
            </p:cNvSpPr>
            <p:nvPr/>
          </p:nvSpPr>
          <p:spPr bwMode="auto">
            <a:xfrm>
              <a:off x="2406" y="2226"/>
              <a:ext cx="926" cy="185"/>
            </a:xfrm>
            <a:custGeom>
              <a:avLst/>
              <a:gdLst>
                <a:gd name="T0" fmla="*/ 0 w 392"/>
                <a:gd name="T1" fmla="*/ 156 h 156"/>
                <a:gd name="T2" fmla="*/ 392 w 392"/>
                <a:gd name="T3" fmla="*/ 156 h 156"/>
                <a:gd name="T4" fmla="*/ 392 w 392"/>
                <a:gd name="T5" fmla="*/ 46 h 156"/>
                <a:gd name="T6" fmla="*/ 372 w 392"/>
                <a:gd name="T7" fmla="*/ 0 h 156"/>
                <a:gd name="T8" fmla="*/ 14 w 392"/>
                <a:gd name="T9" fmla="*/ 0 h 156"/>
                <a:gd name="T10" fmla="*/ 0 w 392"/>
                <a:gd name="T11" fmla="*/ 38 h 156"/>
                <a:gd name="T12" fmla="*/ 0 w 392"/>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392" h="156">
                  <a:moveTo>
                    <a:pt x="0" y="156"/>
                  </a:moveTo>
                  <a:cubicBezTo>
                    <a:pt x="392" y="156"/>
                    <a:pt x="392" y="156"/>
                    <a:pt x="392" y="156"/>
                  </a:cubicBezTo>
                  <a:cubicBezTo>
                    <a:pt x="392" y="46"/>
                    <a:pt x="392" y="46"/>
                    <a:pt x="392" y="46"/>
                  </a:cubicBezTo>
                  <a:cubicBezTo>
                    <a:pt x="392" y="46"/>
                    <a:pt x="384" y="12"/>
                    <a:pt x="372" y="0"/>
                  </a:cubicBezTo>
                  <a:cubicBezTo>
                    <a:pt x="14" y="0"/>
                    <a:pt x="14" y="0"/>
                    <a:pt x="14" y="0"/>
                  </a:cubicBezTo>
                  <a:cubicBezTo>
                    <a:pt x="14" y="0"/>
                    <a:pt x="0" y="18"/>
                    <a:pt x="0" y="38"/>
                  </a:cubicBezTo>
                  <a:cubicBezTo>
                    <a:pt x="0" y="58"/>
                    <a:pt x="0" y="156"/>
                    <a:pt x="0" y="15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grpSp>
      <p:grpSp>
        <p:nvGrpSpPr>
          <p:cNvPr id="11" name="Group 10"/>
          <p:cNvGrpSpPr/>
          <p:nvPr/>
        </p:nvGrpSpPr>
        <p:grpSpPr>
          <a:xfrm>
            <a:off x="2320888" y="2323995"/>
            <a:ext cx="707465" cy="378884"/>
            <a:chOff x="2408856" y="1742996"/>
            <a:chExt cx="531529" cy="284163"/>
          </a:xfrm>
        </p:grpSpPr>
        <p:sp>
          <p:nvSpPr>
            <p:cNvPr id="156" name="Freeform 1428"/>
            <p:cNvSpPr>
              <a:spLocks/>
            </p:cNvSpPr>
            <p:nvPr/>
          </p:nvSpPr>
          <p:spPr bwMode="auto">
            <a:xfrm rot="10800000">
              <a:off x="2487296" y="1742996"/>
              <a:ext cx="374650" cy="284163"/>
            </a:xfrm>
            <a:custGeom>
              <a:avLst/>
              <a:gdLst>
                <a:gd name="T0" fmla="*/ 0 w 236"/>
                <a:gd name="T1" fmla="*/ 179 h 179"/>
                <a:gd name="T2" fmla="*/ 236 w 236"/>
                <a:gd name="T3" fmla="*/ 179 h 179"/>
                <a:gd name="T4" fmla="*/ 236 w 236"/>
                <a:gd name="T5" fmla="*/ 28 h 179"/>
                <a:gd name="T6" fmla="*/ 146 w 236"/>
                <a:gd name="T7" fmla="*/ 28 h 179"/>
                <a:gd name="T8" fmla="*/ 118 w 236"/>
                <a:gd name="T9" fmla="*/ 0 h 179"/>
                <a:gd name="T10" fmla="*/ 89 w 236"/>
                <a:gd name="T11" fmla="*/ 28 h 179"/>
                <a:gd name="T12" fmla="*/ 0 w 236"/>
                <a:gd name="T13" fmla="*/ 28 h 179"/>
                <a:gd name="T14" fmla="*/ 0 w 236"/>
                <a:gd name="T15" fmla="*/ 179 h 1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179">
                  <a:moveTo>
                    <a:pt x="0" y="179"/>
                  </a:moveTo>
                  <a:lnTo>
                    <a:pt x="236" y="179"/>
                  </a:lnTo>
                  <a:lnTo>
                    <a:pt x="236" y="28"/>
                  </a:lnTo>
                  <a:lnTo>
                    <a:pt x="146" y="28"/>
                  </a:lnTo>
                  <a:lnTo>
                    <a:pt x="118" y="0"/>
                  </a:lnTo>
                  <a:lnTo>
                    <a:pt x="89" y="28"/>
                  </a:lnTo>
                  <a:lnTo>
                    <a:pt x="0" y="28"/>
                  </a:lnTo>
                  <a:lnTo>
                    <a:pt x="0" y="179"/>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sz="2800" dirty="0"/>
            </a:p>
          </p:txBody>
        </p:sp>
        <p:sp>
          <p:nvSpPr>
            <p:cNvPr id="157" name="Content Placeholder 2"/>
            <p:cNvSpPr txBox="1">
              <a:spLocks/>
            </p:cNvSpPr>
            <p:nvPr/>
          </p:nvSpPr>
          <p:spPr>
            <a:xfrm>
              <a:off x="2408856" y="1749469"/>
              <a:ext cx="531529" cy="22957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200" b="1" dirty="0" smtClean="0">
                  <a:solidFill>
                    <a:schemeClr val="bg1"/>
                  </a:solidFill>
                </a:rPr>
                <a:t>13%</a:t>
              </a:r>
              <a:endParaRPr lang="en-US" sz="800" b="1" dirty="0" smtClean="0">
                <a:solidFill>
                  <a:schemeClr val="bg1"/>
                </a:solidFill>
              </a:endParaRPr>
            </a:p>
          </p:txBody>
        </p:sp>
      </p:grpSp>
      <p:sp>
        <p:nvSpPr>
          <p:cNvPr id="159" name="Freeform 11"/>
          <p:cNvSpPr>
            <a:spLocks/>
          </p:cNvSpPr>
          <p:nvPr/>
        </p:nvSpPr>
        <p:spPr bwMode="auto">
          <a:xfrm>
            <a:off x="2510924" y="4011528"/>
            <a:ext cx="335044" cy="331873"/>
          </a:xfrm>
          <a:custGeom>
            <a:avLst/>
            <a:gdLst>
              <a:gd name="T0" fmla="*/ 358 w 378"/>
              <a:gd name="T1" fmla="*/ 116 h 374"/>
              <a:gd name="T2" fmla="*/ 192 w 378"/>
              <a:gd name="T3" fmla="*/ 351 h 374"/>
              <a:gd name="T4" fmla="*/ 116 w 378"/>
              <a:gd name="T5" fmla="*/ 319 h 374"/>
              <a:gd name="T6" fmla="*/ 55 w 378"/>
              <a:gd name="T7" fmla="*/ 133 h 374"/>
              <a:gd name="T8" fmla="*/ 14 w 378"/>
              <a:gd name="T9" fmla="*/ 146 h 374"/>
              <a:gd name="T10" fmla="*/ 0 w 378"/>
              <a:gd name="T11" fmla="*/ 126 h 374"/>
              <a:gd name="T12" fmla="*/ 108 w 378"/>
              <a:gd name="T13" fmla="*/ 42 h 374"/>
              <a:gd name="T14" fmla="*/ 169 w 378"/>
              <a:gd name="T15" fmla="*/ 168 h 374"/>
              <a:gd name="T16" fmla="*/ 198 w 378"/>
              <a:gd name="T17" fmla="*/ 241 h 374"/>
              <a:gd name="T18" fmla="*/ 248 w 378"/>
              <a:gd name="T19" fmla="*/ 175 h 374"/>
              <a:gd name="T20" fmla="*/ 206 w 378"/>
              <a:gd name="T21" fmla="*/ 125 h 374"/>
              <a:gd name="T22" fmla="*/ 358 w 378"/>
              <a:gd name="T23" fmla="*/ 116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8" h="374">
                <a:moveTo>
                  <a:pt x="358" y="116"/>
                </a:moveTo>
                <a:cubicBezTo>
                  <a:pt x="338" y="231"/>
                  <a:pt x="225" y="329"/>
                  <a:pt x="192" y="351"/>
                </a:cubicBezTo>
                <a:cubicBezTo>
                  <a:pt x="158" y="374"/>
                  <a:pt x="127" y="342"/>
                  <a:pt x="116" y="319"/>
                </a:cubicBezTo>
                <a:cubicBezTo>
                  <a:pt x="103" y="292"/>
                  <a:pt x="65" y="146"/>
                  <a:pt x="55" y="133"/>
                </a:cubicBezTo>
                <a:cubicBezTo>
                  <a:pt x="45" y="121"/>
                  <a:pt x="14" y="146"/>
                  <a:pt x="14" y="146"/>
                </a:cubicBezTo>
                <a:cubicBezTo>
                  <a:pt x="0" y="126"/>
                  <a:pt x="0" y="126"/>
                  <a:pt x="0" y="126"/>
                </a:cubicBezTo>
                <a:cubicBezTo>
                  <a:pt x="0" y="126"/>
                  <a:pt x="61" y="51"/>
                  <a:pt x="108" y="42"/>
                </a:cubicBezTo>
                <a:cubicBezTo>
                  <a:pt x="157" y="32"/>
                  <a:pt x="157" y="119"/>
                  <a:pt x="169" y="168"/>
                </a:cubicBezTo>
                <a:cubicBezTo>
                  <a:pt x="180" y="215"/>
                  <a:pt x="188" y="241"/>
                  <a:pt x="198" y="241"/>
                </a:cubicBezTo>
                <a:cubicBezTo>
                  <a:pt x="208" y="241"/>
                  <a:pt x="227" y="215"/>
                  <a:pt x="248" y="175"/>
                </a:cubicBezTo>
                <a:cubicBezTo>
                  <a:pt x="269" y="135"/>
                  <a:pt x="247" y="100"/>
                  <a:pt x="206" y="125"/>
                </a:cubicBezTo>
                <a:cubicBezTo>
                  <a:pt x="223" y="24"/>
                  <a:pt x="378" y="0"/>
                  <a:pt x="3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800" dirty="0"/>
          </a:p>
        </p:txBody>
      </p:sp>
      <p:sp>
        <p:nvSpPr>
          <p:cNvPr id="169" name="Freeform 6"/>
          <p:cNvSpPr>
            <a:spLocks noEditPoints="1"/>
          </p:cNvSpPr>
          <p:nvPr/>
        </p:nvSpPr>
        <p:spPr bwMode="auto">
          <a:xfrm>
            <a:off x="3781002" y="3990733"/>
            <a:ext cx="319495" cy="320055"/>
          </a:xfrm>
          <a:custGeom>
            <a:avLst/>
            <a:gdLst>
              <a:gd name="T0" fmla="*/ 176 w 352"/>
              <a:gd name="T1" fmla="*/ 0 h 352"/>
              <a:gd name="T2" fmla="*/ 0 w 352"/>
              <a:gd name="T3" fmla="*/ 176 h 352"/>
              <a:gd name="T4" fmla="*/ 44 w 352"/>
              <a:gd name="T5" fmla="*/ 292 h 352"/>
              <a:gd name="T6" fmla="*/ 152 w 352"/>
              <a:gd name="T7" fmla="*/ 250 h 352"/>
              <a:gd name="T8" fmla="*/ 276 w 352"/>
              <a:gd name="T9" fmla="*/ 321 h 352"/>
              <a:gd name="T10" fmla="*/ 352 w 352"/>
              <a:gd name="T11" fmla="*/ 176 h 352"/>
              <a:gd name="T12" fmla="*/ 176 w 352"/>
              <a:gd name="T13" fmla="*/ 0 h 352"/>
              <a:gd name="T14" fmla="*/ 262 w 352"/>
              <a:gd name="T15" fmla="*/ 239 h 352"/>
              <a:gd name="T16" fmla="*/ 247 w 352"/>
              <a:gd name="T17" fmla="*/ 242 h 352"/>
              <a:gd name="T18" fmla="*/ 95 w 352"/>
              <a:gd name="T19" fmla="*/ 226 h 352"/>
              <a:gd name="T20" fmla="*/ 82 w 352"/>
              <a:gd name="T21" fmla="*/ 217 h 352"/>
              <a:gd name="T22" fmla="*/ 90 w 352"/>
              <a:gd name="T23" fmla="*/ 204 h 352"/>
              <a:gd name="T24" fmla="*/ 259 w 352"/>
              <a:gd name="T25" fmla="*/ 224 h 352"/>
              <a:gd name="T26" fmla="*/ 262 w 352"/>
              <a:gd name="T27" fmla="*/ 239 h 352"/>
              <a:gd name="T28" fmla="*/ 283 w 352"/>
              <a:gd name="T29" fmla="*/ 189 h 352"/>
              <a:gd name="T30" fmla="*/ 265 w 352"/>
              <a:gd name="T31" fmla="*/ 193 h 352"/>
              <a:gd name="T32" fmla="*/ 92 w 352"/>
              <a:gd name="T33" fmla="*/ 173 h 352"/>
              <a:gd name="T34" fmla="*/ 75 w 352"/>
              <a:gd name="T35" fmla="*/ 164 h 352"/>
              <a:gd name="T36" fmla="*/ 84 w 352"/>
              <a:gd name="T37" fmla="*/ 147 h 352"/>
              <a:gd name="T38" fmla="*/ 279 w 352"/>
              <a:gd name="T39" fmla="*/ 170 h 352"/>
              <a:gd name="T40" fmla="*/ 283 w 352"/>
              <a:gd name="T41" fmla="*/ 189 h 352"/>
              <a:gd name="T42" fmla="*/ 285 w 352"/>
              <a:gd name="T43" fmla="*/ 137 h 352"/>
              <a:gd name="T44" fmla="*/ 84 w 352"/>
              <a:gd name="T45" fmla="*/ 117 h 352"/>
              <a:gd name="T46" fmla="*/ 64 w 352"/>
              <a:gd name="T47" fmla="*/ 106 h 352"/>
              <a:gd name="T48" fmla="*/ 74 w 352"/>
              <a:gd name="T49" fmla="*/ 86 h 352"/>
              <a:gd name="T50" fmla="*/ 302 w 352"/>
              <a:gd name="T51" fmla="*/ 109 h 352"/>
              <a:gd name="T52" fmla="*/ 308 w 352"/>
              <a:gd name="T53" fmla="*/ 131 h 352"/>
              <a:gd name="T54" fmla="*/ 285 w 352"/>
              <a:gd name="T55" fmla="*/ 137 h 352"/>
              <a:gd name="T56" fmla="*/ 151 w 352"/>
              <a:gd name="T57" fmla="*/ 303 h 352"/>
              <a:gd name="T58" fmla="*/ 91 w 352"/>
              <a:gd name="T59" fmla="*/ 330 h 352"/>
              <a:gd name="T60" fmla="*/ 176 w 352"/>
              <a:gd name="T61" fmla="*/ 352 h 352"/>
              <a:gd name="T62" fmla="*/ 220 w 352"/>
              <a:gd name="T63" fmla="*/ 347 h 352"/>
              <a:gd name="T64" fmla="*/ 151 w 352"/>
              <a:gd name="T65" fmla="*/ 30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2" h="352">
                <a:moveTo>
                  <a:pt x="176" y="0"/>
                </a:moveTo>
                <a:cubicBezTo>
                  <a:pt x="79" y="0"/>
                  <a:pt x="0" y="79"/>
                  <a:pt x="0" y="176"/>
                </a:cubicBezTo>
                <a:cubicBezTo>
                  <a:pt x="0" y="220"/>
                  <a:pt x="17" y="261"/>
                  <a:pt x="44" y="292"/>
                </a:cubicBezTo>
                <a:cubicBezTo>
                  <a:pt x="71" y="264"/>
                  <a:pt x="109" y="249"/>
                  <a:pt x="152" y="250"/>
                </a:cubicBezTo>
                <a:cubicBezTo>
                  <a:pt x="208" y="252"/>
                  <a:pt x="251" y="278"/>
                  <a:pt x="276" y="321"/>
                </a:cubicBezTo>
                <a:cubicBezTo>
                  <a:pt x="322" y="289"/>
                  <a:pt x="352" y="236"/>
                  <a:pt x="352" y="176"/>
                </a:cubicBezTo>
                <a:cubicBezTo>
                  <a:pt x="352" y="79"/>
                  <a:pt x="273" y="0"/>
                  <a:pt x="176" y="0"/>
                </a:cubicBezTo>
                <a:close/>
                <a:moveTo>
                  <a:pt x="262" y="239"/>
                </a:moveTo>
                <a:cubicBezTo>
                  <a:pt x="259" y="244"/>
                  <a:pt x="253" y="245"/>
                  <a:pt x="247" y="242"/>
                </a:cubicBezTo>
                <a:cubicBezTo>
                  <a:pt x="207" y="217"/>
                  <a:pt x="155" y="212"/>
                  <a:pt x="95" y="226"/>
                </a:cubicBezTo>
                <a:cubicBezTo>
                  <a:pt x="89" y="227"/>
                  <a:pt x="83" y="223"/>
                  <a:pt x="82" y="217"/>
                </a:cubicBezTo>
                <a:cubicBezTo>
                  <a:pt x="81" y="212"/>
                  <a:pt x="84" y="206"/>
                  <a:pt x="90" y="204"/>
                </a:cubicBezTo>
                <a:cubicBezTo>
                  <a:pt x="156" y="189"/>
                  <a:pt x="213" y="196"/>
                  <a:pt x="259" y="224"/>
                </a:cubicBezTo>
                <a:cubicBezTo>
                  <a:pt x="264" y="227"/>
                  <a:pt x="265" y="234"/>
                  <a:pt x="262" y="239"/>
                </a:cubicBezTo>
                <a:close/>
                <a:moveTo>
                  <a:pt x="283" y="189"/>
                </a:moveTo>
                <a:cubicBezTo>
                  <a:pt x="280" y="195"/>
                  <a:pt x="271" y="197"/>
                  <a:pt x="265" y="193"/>
                </a:cubicBezTo>
                <a:cubicBezTo>
                  <a:pt x="218" y="164"/>
                  <a:pt x="147" y="156"/>
                  <a:pt x="92" y="173"/>
                </a:cubicBezTo>
                <a:cubicBezTo>
                  <a:pt x="85" y="175"/>
                  <a:pt x="77" y="171"/>
                  <a:pt x="75" y="164"/>
                </a:cubicBezTo>
                <a:cubicBezTo>
                  <a:pt x="73" y="157"/>
                  <a:pt x="77" y="149"/>
                  <a:pt x="84" y="147"/>
                </a:cubicBezTo>
                <a:cubicBezTo>
                  <a:pt x="147" y="128"/>
                  <a:pt x="226" y="137"/>
                  <a:pt x="279" y="170"/>
                </a:cubicBezTo>
                <a:cubicBezTo>
                  <a:pt x="285" y="174"/>
                  <a:pt x="287" y="182"/>
                  <a:pt x="283" y="189"/>
                </a:cubicBezTo>
                <a:close/>
                <a:moveTo>
                  <a:pt x="285" y="137"/>
                </a:moveTo>
                <a:cubicBezTo>
                  <a:pt x="229" y="104"/>
                  <a:pt x="137" y="101"/>
                  <a:pt x="84" y="117"/>
                </a:cubicBezTo>
                <a:cubicBezTo>
                  <a:pt x="75" y="120"/>
                  <a:pt x="66" y="115"/>
                  <a:pt x="64" y="106"/>
                </a:cubicBezTo>
                <a:cubicBezTo>
                  <a:pt x="61" y="98"/>
                  <a:pt x="66" y="88"/>
                  <a:pt x="74" y="86"/>
                </a:cubicBezTo>
                <a:cubicBezTo>
                  <a:pt x="136" y="67"/>
                  <a:pt x="238" y="71"/>
                  <a:pt x="302" y="109"/>
                </a:cubicBezTo>
                <a:cubicBezTo>
                  <a:pt x="310" y="114"/>
                  <a:pt x="312" y="124"/>
                  <a:pt x="308" y="131"/>
                </a:cubicBezTo>
                <a:cubicBezTo>
                  <a:pt x="303" y="139"/>
                  <a:pt x="293" y="142"/>
                  <a:pt x="285" y="137"/>
                </a:cubicBezTo>
                <a:close/>
                <a:moveTo>
                  <a:pt x="151" y="303"/>
                </a:moveTo>
                <a:cubicBezTo>
                  <a:pt x="126" y="302"/>
                  <a:pt x="106" y="312"/>
                  <a:pt x="91" y="330"/>
                </a:cubicBezTo>
                <a:cubicBezTo>
                  <a:pt x="116" y="344"/>
                  <a:pt x="145" y="352"/>
                  <a:pt x="176" y="352"/>
                </a:cubicBezTo>
                <a:cubicBezTo>
                  <a:pt x="191" y="352"/>
                  <a:pt x="206" y="350"/>
                  <a:pt x="220" y="347"/>
                </a:cubicBezTo>
                <a:cubicBezTo>
                  <a:pt x="206" y="319"/>
                  <a:pt x="183" y="304"/>
                  <a:pt x="151" y="30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800" dirty="0"/>
          </a:p>
        </p:txBody>
      </p:sp>
      <p:grpSp>
        <p:nvGrpSpPr>
          <p:cNvPr id="12" name="Group 11"/>
          <p:cNvGrpSpPr/>
          <p:nvPr/>
        </p:nvGrpSpPr>
        <p:grpSpPr>
          <a:xfrm>
            <a:off x="3585809" y="2323995"/>
            <a:ext cx="707465" cy="378884"/>
            <a:chOff x="3673776" y="1742996"/>
            <a:chExt cx="531529" cy="284163"/>
          </a:xfrm>
        </p:grpSpPr>
        <p:sp>
          <p:nvSpPr>
            <p:cNvPr id="166" name="Freeform 1428"/>
            <p:cNvSpPr>
              <a:spLocks/>
            </p:cNvSpPr>
            <p:nvPr/>
          </p:nvSpPr>
          <p:spPr bwMode="auto">
            <a:xfrm rot="10800000">
              <a:off x="3752216" y="1742996"/>
              <a:ext cx="374650" cy="284163"/>
            </a:xfrm>
            <a:custGeom>
              <a:avLst/>
              <a:gdLst>
                <a:gd name="T0" fmla="*/ 0 w 236"/>
                <a:gd name="T1" fmla="*/ 179 h 179"/>
                <a:gd name="T2" fmla="*/ 236 w 236"/>
                <a:gd name="T3" fmla="*/ 179 h 179"/>
                <a:gd name="T4" fmla="*/ 236 w 236"/>
                <a:gd name="T5" fmla="*/ 28 h 179"/>
                <a:gd name="T6" fmla="*/ 146 w 236"/>
                <a:gd name="T7" fmla="*/ 28 h 179"/>
                <a:gd name="T8" fmla="*/ 118 w 236"/>
                <a:gd name="T9" fmla="*/ 0 h 179"/>
                <a:gd name="T10" fmla="*/ 89 w 236"/>
                <a:gd name="T11" fmla="*/ 28 h 179"/>
                <a:gd name="T12" fmla="*/ 0 w 236"/>
                <a:gd name="T13" fmla="*/ 28 h 179"/>
                <a:gd name="T14" fmla="*/ 0 w 236"/>
                <a:gd name="T15" fmla="*/ 179 h 1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179">
                  <a:moveTo>
                    <a:pt x="0" y="179"/>
                  </a:moveTo>
                  <a:lnTo>
                    <a:pt x="236" y="179"/>
                  </a:lnTo>
                  <a:lnTo>
                    <a:pt x="236" y="28"/>
                  </a:lnTo>
                  <a:lnTo>
                    <a:pt x="146" y="28"/>
                  </a:lnTo>
                  <a:lnTo>
                    <a:pt x="118" y="0"/>
                  </a:lnTo>
                  <a:lnTo>
                    <a:pt x="89" y="28"/>
                  </a:lnTo>
                  <a:lnTo>
                    <a:pt x="0" y="28"/>
                  </a:lnTo>
                  <a:lnTo>
                    <a:pt x="0" y="179"/>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sz="2800" dirty="0"/>
            </a:p>
          </p:txBody>
        </p:sp>
        <p:sp>
          <p:nvSpPr>
            <p:cNvPr id="167" name="Content Placeholder 2"/>
            <p:cNvSpPr txBox="1">
              <a:spLocks/>
            </p:cNvSpPr>
            <p:nvPr/>
          </p:nvSpPr>
          <p:spPr>
            <a:xfrm>
              <a:off x="3673776" y="1749469"/>
              <a:ext cx="531529" cy="22957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200" b="1" dirty="0" smtClean="0">
                  <a:solidFill>
                    <a:schemeClr val="bg1"/>
                  </a:solidFill>
                </a:rPr>
                <a:t>50%</a:t>
              </a:r>
              <a:endParaRPr lang="en-US" sz="800" b="1" dirty="0" smtClean="0">
                <a:solidFill>
                  <a:schemeClr val="bg1"/>
                </a:solidFill>
              </a:endParaRPr>
            </a:p>
          </p:txBody>
        </p:sp>
      </p:grpSp>
      <p:grpSp>
        <p:nvGrpSpPr>
          <p:cNvPr id="17" name="Group 16"/>
          <p:cNvGrpSpPr/>
          <p:nvPr/>
        </p:nvGrpSpPr>
        <p:grpSpPr>
          <a:xfrm>
            <a:off x="3624999" y="2908413"/>
            <a:ext cx="636734" cy="898059"/>
            <a:chOff x="3704172" y="2181310"/>
            <a:chExt cx="478387" cy="673544"/>
          </a:xfrm>
        </p:grpSpPr>
        <p:sp>
          <p:nvSpPr>
            <p:cNvPr id="161" name="Freeform 6"/>
            <p:cNvSpPr>
              <a:spLocks/>
            </p:cNvSpPr>
            <p:nvPr/>
          </p:nvSpPr>
          <p:spPr bwMode="auto">
            <a:xfrm>
              <a:off x="3970082" y="2232197"/>
              <a:ext cx="142699" cy="557635"/>
            </a:xfrm>
            <a:custGeom>
              <a:avLst/>
              <a:gdLst>
                <a:gd name="T0" fmla="*/ 192 w 192"/>
                <a:gd name="T1" fmla="*/ 668 h 668"/>
                <a:gd name="T2" fmla="*/ 192 w 192"/>
                <a:gd name="T3" fmla="*/ 556 h 668"/>
                <a:gd name="T4" fmla="*/ 162 w 192"/>
                <a:gd name="T5" fmla="*/ 486 h 668"/>
                <a:gd name="T6" fmla="*/ 28 w 192"/>
                <a:gd name="T7" fmla="*/ 344 h 668"/>
                <a:gd name="T8" fmla="*/ 28 w 192"/>
                <a:gd name="T9" fmla="*/ 286 h 668"/>
                <a:gd name="T10" fmla="*/ 170 w 192"/>
                <a:gd name="T11" fmla="*/ 130 h 668"/>
                <a:gd name="T12" fmla="*/ 192 w 192"/>
                <a:gd name="T13" fmla="*/ 70 h 668"/>
                <a:gd name="T14" fmla="*/ 192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192" y="668"/>
                  </a:moveTo>
                  <a:cubicBezTo>
                    <a:pt x="192" y="556"/>
                    <a:pt x="192" y="556"/>
                    <a:pt x="192" y="556"/>
                  </a:cubicBezTo>
                  <a:cubicBezTo>
                    <a:pt x="192" y="556"/>
                    <a:pt x="191" y="515"/>
                    <a:pt x="162" y="486"/>
                  </a:cubicBezTo>
                  <a:cubicBezTo>
                    <a:pt x="133" y="457"/>
                    <a:pt x="28" y="344"/>
                    <a:pt x="28" y="344"/>
                  </a:cubicBezTo>
                  <a:cubicBezTo>
                    <a:pt x="28" y="344"/>
                    <a:pt x="0" y="314"/>
                    <a:pt x="28" y="286"/>
                  </a:cubicBezTo>
                  <a:cubicBezTo>
                    <a:pt x="56" y="258"/>
                    <a:pt x="170" y="130"/>
                    <a:pt x="170" y="130"/>
                  </a:cubicBezTo>
                  <a:cubicBezTo>
                    <a:pt x="170" y="130"/>
                    <a:pt x="192" y="96"/>
                    <a:pt x="192" y="70"/>
                  </a:cubicBezTo>
                  <a:cubicBezTo>
                    <a:pt x="192" y="44"/>
                    <a:pt x="192" y="0"/>
                    <a:pt x="192"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162" name="Freeform 7"/>
            <p:cNvSpPr>
              <a:spLocks/>
            </p:cNvSpPr>
            <p:nvPr/>
          </p:nvSpPr>
          <p:spPr bwMode="auto">
            <a:xfrm>
              <a:off x="3766721" y="2232197"/>
              <a:ext cx="142385" cy="557635"/>
            </a:xfrm>
            <a:custGeom>
              <a:avLst/>
              <a:gdLst>
                <a:gd name="T0" fmla="*/ 0 w 192"/>
                <a:gd name="T1" fmla="*/ 668 h 668"/>
                <a:gd name="T2" fmla="*/ 0 w 192"/>
                <a:gd name="T3" fmla="*/ 556 h 668"/>
                <a:gd name="T4" fmla="*/ 30 w 192"/>
                <a:gd name="T5" fmla="*/ 486 h 668"/>
                <a:gd name="T6" fmla="*/ 164 w 192"/>
                <a:gd name="T7" fmla="*/ 344 h 668"/>
                <a:gd name="T8" fmla="*/ 164 w 192"/>
                <a:gd name="T9" fmla="*/ 286 h 668"/>
                <a:gd name="T10" fmla="*/ 22 w 192"/>
                <a:gd name="T11" fmla="*/ 130 h 668"/>
                <a:gd name="T12" fmla="*/ 0 w 192"/>
                <a:gd name="T13" fmla="*/ 70 h 668"/>
                <a:gd name="T14" fmla="*/ 0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0" y="668"/>
                  </a:moveTo>
                  <a:cubicBezTo>
                    <a:pt x="0" y="556"/>
                    <a:pt x="0" y="556"/>
                    <a:pt x="0" y="556"/>
                  </a:cubicBezTo>
                  <a:cubicBezTo>
                    <a:pt x="0" y="556"/>
                    <a:pt x="1" y="515"/>
                    <a:pt x="30" y="486"/>
                  </a:cubicBezTo>
                  <a:cubicBezTo>
                    <a:pt x="59" y="457"/>
                    <a:pt x="164" y="344"/>
                    <a:pt x="164" y="344"/>
                  </a:cubicBezTo>
                  <a:cubicBezTo>
                    <a:pt x="164" y="344"/>
                    <a:pt x="192" y="314"/>
                    <a:pt x="164" y="286"/>
                  </a:cubicBezTo>
                  <a:cubicBezTo>
                    <a:pt x="136" y="258"/>
                    <a:pt x="22" y="130"/>
                    <a:pt x="22" y="130"/>
                  </a:cubicBezTo>
                  <a:cubicBezTo>
                    <a:pt x="22" y="130"/>
                    <a:pt x="0" y="96"/>
                    <a:pt x="0" y="70"/>
                  </a:cubicBezTo>
                  <a:cubicBezTo>
                    <a:pt x="0" y="44"/>
                    <a:pt x="0" y="0"/>
                    <a:pt x="0"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163" name="Freeform 8"/>
            <p:cNvSpPr>
              <a:spLocks/>
            </p:cNvSpPr>
            <p:nvPr/>
          </p:nvSpPr>
          <p:spPr bwMode="auto">
            <a:xfrm>
              <a:off x="3704172" y="2799727"/>
              <a:ext cx="478387" cy="55127"/>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sp>
          <p:nvSpPr>
            <p:cNvPr id="164" name="Freeform 9"/>
            <p:cNvSpPr>
              <a:spLocks/>
            </p:cNvSpPr>
            <p:nvPr/>
          </p:nvSpPr>
          <p:spPr bwMode="auto">
            <a:xfrm>
              <a:off x="3725860" y="2181310"/>
              <a:ext cx="435012" cy="25443"/>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sp>
          <p:nvSpPr>
            <p:cNvPr id="21" name="Freeform 15"/>
            <p:cNvSpPr>
              <a:spLocks/>
            </p:cNvSpPr>
            <p:nvPr/>
          </p:nvSpPr>
          <p:spPr bwMode="auto">
            <a:xfrm>
              <a:off x="3800222" y="2497737"/>
              <a:ext cx="285751" cy="287194"/>
            </a:xfrm>
            <a:custGeom>
              <a:avLst/>
              <a:gdLst>
                <a:gd name="T0" fmla="*/ 372 w 392"/>
                <a:gd name="T1" fmla="*/ 210 h 366"/>
                <a:gd name="T2" fmla="*/ 347 w 392"/>
                <a:gd name="T3" fmla="*/ 180 h 366"/>
                <a:gd name="T4" fmla="*/ 230 w 392"/>
                <a:gd name="T5" fmla="*/ 55 h 366"/>
                <a:gd name="T6" fmla="*/ 191 w 392"/>
                <a:gd name="T7" fmla="*/ 0 h 366"/>
                <a:gd name="T8" fmla="*/ 133 w 392"/>
                <a:gd name="T9" fmla="*/ 89 h 366"/>
                <a:gd name="T10" fmla="*/ 14 w 392"/>
                <a:gd name="T11" fmla="*/ 210 h 366"/>
                <a:gd name="T12" fmla="*/ 0 w 392"/>
                <a:gd name="T13" fmla="*/ 248 h 366"/>
                <a:gd name="T14" fmla="*/ 0 w 392"/>
                <a:gd name="T15" fmla="*/ 366 h 366"/>
                <a:gd name="T16" fmla="*/ 392 w 392"/>
                <a:gd name="T17" fmla="*/ 366 h 366"/>
                <a:gd name="T18" fmla="*/ 392 w 392"/>
                <a:gd name="T19" fmla="*/ 256 h 366"/>
                <a:gd name="T20" fmla="*/ 372 w 392"/>
                <a:gd name="T21" fmla="*/ 21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 h="366">
                  <a:moveTo>
                    <a:pt x="372" y="210"/>
                  </a:moveTo>
                  <a:cubicBezTo>
                    <a:pt x="347" y="180"/>
                    <a:pt x="347" y="180"/>
                    <a:pt x="347" y="180"/>
                  </a:cubicBezTo>
                  <a:cubicBezTo>
                    <a:pt x="347" y="180"/>
                    <a:pt x="259" y="84"/>
                    <a:pt x="230" y="55"/>
                  </a:cubicBezTo>
                  <a:cubicBezTo>
                    <a:pt x="201" y="25"/>
                    <a:pt x="191" y="0"/>
                    <a:pt x="191" y="0"/>
                  </a:cubicBezTo>
                  <a:cubicBezTo>
                    <a:pt x="191" y="21"/>
                    <a:pt x="166" y="56"/>
                    <a:pt x="133" y="89"/>
                  </a:cubicBezTo>
                  <a:cubicBezTo>
                    <a:pt x="101" y="121"/>
                    <a:pt x="14" y="210"/>
                    <a:pt x="14" y="210"/>
                  </a:cubicBezTo>
                  <a:cubicBezTo>
                    <a:pt x="14" y="210"/>
                    <a:pt x="0" y="228"/>
                    <a:pt x="0" y="248"/>
                  </a:cubicBezTo>
                  <a:cubicBezTo>
                    <a:pt x="0" y="268"/>
                    <a:pt x="0" y="366"/>
                    <a:pt x="0" y="366"/>
                  </a:cubicBezTo>
                  <a:cubicBezTo>
                    <a:pt x="392" y="366"/>
                    <a:pt x="392" y="366"/>
                    <a:pt x="392" y="366"/>
                  </a:cubicBezTo>
                  <a:cubicBezTo>
                    <a:pt x="392" y="256"/>
                    <a:pt x="392" y="256"/>
                    <a:pt x="392" y="256"/>
                  </a:cubicBezTo>
                  <a:cubicBezTo>
                    <a:pt x="392" y="256"/>
                    <a:pt x="384" y="222"/>
                    <a:pt x="372" y="21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800" dirty="0"/>
            </a:p>
          </p:txBody>
        </p:sp>
      </p:grpSp>
      <p:grpSp>
        <p:nvGrpSpPr>
          <p:cNvPr id="14" name="Group 13"/>
          <p:cNvGrpSpPr/>
          <p:nvPr/>
        </p:nvGrpSpPr>
        <p:grpSpPr>
          <a:xfrm>
            <a:off x="4850729" y="2323995"/>
            <a:ext cx="707465" cy="378884"/>
            <a:chOff x="4938696" y="1742996"/>
            <a:chExt cx="531529" cy="284163"/>
          </a:xfrm>
        </p:grpSpPr>
        <p:sp>
          <p:nvSpPr>
            <p:cNvPr id="175" name="Freeform 1428"/>
            <p:cNvSpPr>
              <a:spLocks/>
            </p:cNvSpPr>
            <p:nvPr/>
          </p:nvSpPr>
          <p:spPr bwMode="auto">
            <a:xfrm rot="10800000">
              <a:off x="5017136" y="1742996"/>
              <a:ext cx="374650" cy="284163"/>
            </a:xfrm>
            <a:custGeom>
              <a:avLst/>
              <a:gdLst>
                <a:gd name="T0" fmla="*/ 0 w 236"/>
                <a:gd name="T1" fmla="*/ 179 h 179"/>
                <a:gd name="T2" fmla="*/ 236 w 236"/>
                <a:gd name="T3" fmla="*/ 179 h 179"/>
                <a:gd name="T4" fmla="*/ 236 w 236"/>
                <a:gd name="T5" fmla="*/ 28 h 179"/>
                <a:gd name="T6" fmla="*/ 146 w 236"/>
                <a:gd name="T7" fmla="*/ 28 h 179"/>
                <a:gd name="T8" fmla="*/ 118 w 236"/>
                <a:gd name="T9" fmla="*/ 0 h 179"/>
                <a:gd name="T10" fmla="*/ 89 w 236"/>
                <a:gd name="T11" fmla="*/ 28 h 179"/>
                <a:gd name="T12" fmla="*/ 0 w 236"/>
                <a:gd name="T13" fmla="*/ 28 h 179"/>
                <a:gd name="T14" fmla="*/ 0 w 236"/>
                <a:gd name="T15" fmla="*/ 179 h 1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179">
                  <a:moveTo>
                    <a:pt x="0" y="179"/>
                  </a:moveTo>
                  <a:lnTo>
                    <a:pt x="236" y="179"/>
                  </a:lnTo>
                  <a:lnTo>
                    <a:pt x="236" y="28"/>
                  </a:lnTo>
                  <a:lnTo>
                    <a:pt x="146" y="28"/>
                  </a:lnTo>
                  <a:lnTo>
                    <a:pt x="118" y="0"/>
                  </a:lnTo>
                  <a:lnTo>
                    <a:pt x="89" y="28"/>
                  </a:lnTo>
                  <a:lnTo>
                    <a:pt x="0" y="28"/>
                  </a:lnTo>
                  <a:lnTo>
                    <a:pt x="0" y="179"/>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sz="2800" dirty="0"/>
            </a:p>
          </p:txBody>
        </p:sp>
        <p:sp>
          <p:nvSpPr>
            <p:cNvPr id="176" name="Content Placeholder 2"/>
            <p:cNvSpPr txBox="1">
              <a:spLocks/>
            </p:cNvSpPr>
            <p:nvPr/>
          </p:nvSpPr>
          <p:spPr>
            <a:xfrm>
              <a:off x="4938696" y="1749469"/>
              <a:ext cx="531529" cy="22957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200" b="1" dirty="0" smtClean="0">
                  <a:solidFill>
                    <a:schemeClr val="bg1"/>
                  </a:solidFill>
                </a:rPr>
                <a:t>100%</a:t>
              </a:r>
              <a:endParaRPr lang="en-US" sz="800" b="1" dirty="0" smtClean="0">
                <a:solidFill>
                  <a:schemeClr val="bg1"/>
                </a:solidFill>
              </a:endParaRPr>
            </a:p>
          </p:txBody>
        </p:sp>
      </p:grpSp>
      <p:grpSp>
        <p:nvGrpSpPr>
          <p:cNvPr id="18" name="Group 17"/>
          <p:cNvGrpSpPr/>
          <p:nvPr/>
        </p:nvGrpSpPr>
        <p:grpSpPr>
          <a:xfrm>
            <a:off x="4889919" y="2908413"/>
            <a:ext cx="636734" cy="898059"/>
            <a:chOff x="4969092" y="2181310"/>
            <a:chExt cx="478387" cy="673544"/>
          </a:xfrm>
        </p:grpSpPr>
        <p:sp>
          <p:nvSpPr>
            <p:cNvPr id="171" name="Freeform 6"/>
            <p:cNvSpPr>
              <a:spLocks/>
            </p:cNvSpPr>
            <p:nvPr/>
          </p:nvSpPr>
          <p:spPr bwMode="auto">
            <a:xfrm>
              <a:off x="5235002" y="2232197"/>
              <a:ext cx="142699" cy="557635"/>
            </a:xfrm>
            <a:custGeom>
              <a:avLst/>
              <a:gdLst>
                <a:gd name="T0" fmla="*/ 192 w 192"/>
                <a:gd name="T1" fmla="*/ 668 h 668"/>
                <a:gd name="T2" fmla="*/ 192 w 192"/>
                <a:gd name="T3" fmla="*/ 556 h 668"/>
                <a:gd name="T4" fmla="*/ 162 w 192"/>
                <a:gd name="T5" fmla="*/ 486 h 668"/>
                <a:gd name="T6" fmla="*/ 28 w 192"/>
                <a:gd name="T7" fmla="*/ 344 h 668"/>
                <a:gd name="T8" fmla="*/ 28 w 192"/>
                <a:gd name="T9" fmla="*/ 286 h 668"/>
                <a:gd name="T10" fmla="*/ 170 w 192"/>
                <a:gd name="T11" fmla="*/ 130 h 668"/>
                <a:gd name="T12" fmla="*/ 192 w 192"/>
                <a:gd name="T13" fmla="*/ 70 h 668"/>
                <a:gd name="T14" fmla="*/ 192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192" y="668"/>
                  </a:moveTo>
                  <a:cubicBezTo>
                    <a:pt x="192" y="556"/>
                    <a:pt x="192" y="556"/>
                    <a:pt x="192" y="556"/>
                  </a:cubicBezTo>
                  <a:cubicBezTo>
                    <a:pt x="192" y="556"/>
                    <a:pt x="191" y="515"/>
                    <a:pt x="162" y="486"/>
                  </a:cubicBezTo>
                  <a:cubicBezTo>
                    <a:pt x="133" y="457"/>
                    <a:pt x="28" y="344"/>
                    <a:pt x="28" y="344"/>
                  </a:cubicBezTo>
                  <a:cubicBezTo>
                    <a:pt x="28" y="344"/>
                    <a:pt x="0" y="314"/>
                    <a:pt x="28" y="286"/>
                  </a:cubicBezTo>
                  <a:cubicBezTo>
                    <a:pt x="56" y="258"/>
                    <a:pt x="170" y="130"/>
                    <a:pt x="170" y="130"/>
                  </a:cubicBezTo>
                  <a:cubicBezTo>
                    <a:pt x="170" y="130"/>
                    <a:pt x="192" y="96"/>
                    <a:pt x="192" y="70"/>
                  </a:cubicBezTo>
                  <a:cubicBezTo>
                    <a:pt x="192" y="44"/>
                    <a:pt x="192" y="0"/>
                    <a:pt x="192"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172" name="Freeform 7"/>
            <p:cNvSpPr>
              <a:spLocks/>
            </p:cNvSpPr>
            <p:nvPr/>
          </p:nvSpPr>
          <p:spPr bwMode="auto">
            <a:xfrm>
              <a:off x="5031641" y="2232197"/>
              <a:ext cx="142385" cy="557635"/>
            </a:xfrm>
            <a:custGeom>
              <a:avLst/>
              <a:gdLst>
                <a:gd name="T0" fmla="*/ 0 w 192"/>
                <a:gd name="T1" fmla="*/ 668 h 668"/>
                <a:gd name="T2" fmla="*/ 0 w 192"/>
                <a:gd name="T3" fmla="*/ 556 h 668"/>
                <a:gd name="T4" fmla="*/ 30 w 192"/>
                <a:gd name="T5" fmla="*/ 486 h 668"/>
                <a:gd name="T6" fmla="*/ 164 w 192"/>
                <a:gd name="T7" fmla="*/ 344 h 668"/>
                <a:gd name="T8" fmla="*/ 164 w 192"/>
                <a:gd name="T9" fmla="*/ 286 h 668"/>
                <a:gd name="T10" fmla="*/ 22 w 192"/>
                <a:gd name="T11" fmla="*/ 130 h 668"/>
                <a:gd name="T12" fmla="*/ 0 w 192"/>
                <a:gd name="T13" fmla="*/ 70 h 668"/>
                <a:gd name="T14" fmla="*/ 0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0" y="668"/>
                  </a:moveTo>
                  <a:cubicBezTo>
                    <a:pt x="0" y="556"/>
                    <a:pt x="0" y="556"/>
                    <a:pt x="0" y="556"/>
                  </a:cubicBezTo>
                  <a:cubicBezTo>
                    <a:pt x="0" y="556"/>
                    <a:pt x="1" y="515"/>
                    <a:pt x="30" y="486"/>
                  </a:cubicBezTo>
                  <a:cubicBezTo>
                    <a:pt x="59" y="457"/>
                    <a:pt x="164" y="344"/>
                    <a:pt x="164" y="344"/>
                  </a:cubicBezTo>
                  <a:cubicBezTo>
                    <a:pt x="164" y="344"/>
                    <a:pt x="192" y="314"/>
                    <a:pt x="164" y="286"/>
                  </a:cubicBezTo>
                  <a:cubicBezTo>
                    <a:pt x="136" y="258"/>
                    <a:pt x="22" y="130"/>
                    <a:pt x="22" y="130"/>
                  </a:cubicBezTo>
                  <a:cubicBezTo>
                    <a:pt x="22" y="130"/>
                    <a:pt x="0" y="96"/>
                    <a:pt x="0" y="70"/>
                  </a:cubicBezTo>
                  <a:cubicBezTo>
                    <a:pt x="0" y="44"/>
                    <a:pt x="0" y="0"/>
                    <a:pt x="0"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173" name="Freeform 8"/>
            <p:cNvSpPr>
              <a:spLocks/>
            </p:cNvSpPr>
            <p:nvPr/>
          </p:nvSpPr>
          <p:spPr bwMode="auto">
            <a:xfrm>
              <a:off x="4969092" y="2799727"/>
              <a:ext cx="478387" cy="55127"/>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sp>
          <p:nvSpPr>
            <p:cNvPr id="174" name="Freeform 9"/>
            <p:cNvSpPr>
              <a:spLocks/>
            </p:cNvSpPr>
            <p:nvPr/>
          </p:nvSpPr>
          <p:spPr bwMode="auto">
            <a:xfrm>
              <a:off x="4990780" y="2181310"/>
              <a:ext cx="435012" cy="25443"/>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sp>
          <p:nvSpPr>
            <p:cNvPr id="177" name="Freeform 15"/>
            <p:cNvSpPr>
              <a:spLocks/>
            </p:cNvSpPr>
            <p:nvPr/>
          </p:nvSpPr>
          <p:spPr bwMode="auto">
            <a:xfrm>
              <a:off x="5065142" y="2497737"/>
              <a:ext cx="285751" cy="287194"/>
            </a:xfrm>
            <a:custGeom>
              <a:avLst/>
              <a:gdLst>
                <a:gd name="T0" fmla="*/ 372 w 392"/>
                <a:gd name="T1" fmla="*/ 210 h 366"/>
                <a:gd name="T2" fmla="*/ 347 w 392"/>
                <a:gd name="T3" fmla="*/ 180 h 366"/>
                <a:gd name="T4" fmla="*/ 230 w 392"/>
                <a:gd name="T5" fmla="*/ 55 h 366"/>
                <a:gd name="T6" fmla="*/ 191 w 392"/>
                <a:gd name="T7" fmla="*/ 0 h 366"/>
                <a:gd name="T8" fmla="*/ 133 w 392"/>
                <a:gd name="T9" fmla="*/ 89 h 366"/>
                <a:gd name="T10" fmla="*/ 14 w 392"/>
                <a:gd name="T11" fmla="*/ 210 h 366"/>
                <a:gd name="T12" fmla="*/ 0 w 392"/>
                <a:gd name="T13" fmla="*/ 248 h 366"/>
                <a:gd name="T14" fmla="*/ 0 w 392"/>
                <a:gd name="T15" fmla="*/ 366 h 366"/>
                <a:gd name="T16" fmla="*/ 392 w 392"/>
                <a:gd name="T17" fmla="*/ 366 h 366"/>
                <a:gd name="T18" fmla="*/ 392 w 392"/>
                <a:gd name="T19" fmla="*/ 256 h 366"/>
                <a:gd name="T20" fmla="*/ 372 w 392"/>
                <a:gd name="T21" fmla="*/ 21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 h="366">
                  <a:moveTo>
                    <a:pt x="372" y="210"/>
                  </a:moveTo>
                  <a:cubicBezTo>
                    <a:pt x="347" y="180"/>
                    <a:pt x="347" y="180"/>
                    <a:pt x="347" y="180"/>
                  </a:cubicBezTo>
                  <a:cubicBezTo>
                    <a:pt x="347" y="180"/>
                    <a:pt x="259" y="84"/>
                    <a:pt x="230" y="55"/>
                  </a:cubicBezTo>
                  <a:cubicBezTo>
                    <a:pt x="201" y="25"/>
                    <a:pt x="191" y="0"/>
                    <a:pt x="191" y="0"/>
                  </a:cubicBezTo>
                  <a:cubicBezTo>
                    <a:pt x="191" y="21"/>
                    <a:pt x="166" y="56"/>
                    <a:pt x="133" y="89"/>
                  </a:cubicBezTo>
                  <a:cubicBezTo>
                    <a:pt x="101" y="121"/>
                    <a:pt x="14" y="210"/>
                    <a:pt x="14" y="210"/>
                  </a:cubicBezTo>
                  <a:cubicBezTo>
                    <a:pt x="14" y="210"/>
                    <a:pt x="0" y="228"/>
                    <a:pt x="0" y="248"/>
                  </a:cubicBezTo>
                  <a:cubicBezTo>
                    <a:pt x="0" y="268"/>
                    <a:pt x="0" y="366"/>
                    <a:pt x="0" y="366"/>
                  </a:cubicBezTo>
                  <a:cubicBezTo>
                    <a:pt x="392" y="366"/>
                    <a:pt x="392" y="366"/>
                    <a:pt x="392" y="366"/>
                  </a:cubicBezTo>
                  <a:cubicBezTo>
                    <a:pt x="392" y="256"/>
                    <a:pt x="392" y="256"/>
                    <a:pt x="392" y="256"/>
                  </a:cubicBezTo>
                  <a:cubicBezTo>
                    <a:pt x="392" y="256"/>
                    <a:pt x="384" y="222"/>
                    <a:pt x="372" y="21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800" dirty="0"/>
            </a:p>
          </p:txBody>
        </p:sp>
        <p:sp>
          <p:nvSpPr>
            <p:cNvPr id="179" name="Freeform 15"/>
            <p:cNvSpPr>
              <a:spLocks/>
            </p:cNvSpPr>
            <p:nvPr/>
          </p:nvSpPr>
          <p:spPr bwMode="auto">
            <a:xfrm rot="10800000">
              <a:off x="5074841" y="2235385"/>
              <a:ext cx="259774" cy="261085"/>
            </a:xfrm>
            <a:custGeom>
              <a:avLst/>
              <a:gdLst>
                <a:gd name="T0" fmla="*/ 372 w 392"/>
                <a:gd name="T1" fmla="*/ 210 h 366"/>
                <a:gd name="T2" fmla="*/ 347 w 392"/>
                <a:gd name="T3" fmla="*/ 180 h 366"/>
                <a:gd name="T4" fmla="*/ 230 w 392"/>
                <a:gd name="T5" fmla="*/ 55 h 366"/>
                <a:gd name="T6" fmla="*/ 191 w 392"/>
                <a:gd name="T7" fmla="*/ 0 h 366"/>
                <a:gd name="T8" fmla="*/ 133 w 392"/>
                <a:gd name="T9" fmla="*/ 89 h 366"/>
                <a:gd name="T10" fmla="*/ 14 w 392"/>
                <a:gd name="T11" fmla="*/ 210 h 366"/>
                <a:gd name="T12" fmla="*/ 0 w 392"/>
                <a:gd name="T13" fmla="*/ 248 h 366"/>
                <a:gd name="T14" fmla="*/ 0 w 392"/>
                <a:gd name="T15" fmla="*/ 366 h 366"/>
                <a:gd name="T16" fmla="*/ 392 w 392"/>
                <a:gd name="T17" fmla="*/ 366 h 366"/>
                <a:gd name="T18" fmla="*/ 392 w 392"/>
                <a:gd name="T19" fmla="*/ 256 h 366"/>
                <a:gd name="T20" fmla="*/ 372 w 392"/>
                <a:gd name="T21" fmla="*/ 21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 h="366">
                  <a:moveTo>
                    <a:pt x="372" y="210"/>
                  </a:moveTo>
                  <a:cubicBezTo>
                    <a:pt x="347" y="180"/>
                    <a:pt x="347" y="180"/>
                    <a:pt x="347" y="180"/>
                  </a:cubicBezTo>
                  <a:cubicBezTo>
                    <a:pt x="347" y="180"/>
                    <a:pt x="259" y="84"/>
                    <a:pt x="230" y="55"/>
                  </a:cubicBezTo>
                  <a:cubicBezTo>
                    <a:pt x="201" y="25"/>
                    <a:pt x="191" y="0"/>
                    <a:pt x="191" y="0"/>
                  </a:cubicBezTo>
                  <a:cubicBezTo>
                    <a:pt x="191" y="21"/>
                    <a:pt x="166" y="56"/>
                    <a:pt x="133" y="89"/>
                  </a:cubicBezTo>
                  <a:cubicBezTo>
                    <a:pt x="101" y="121"/>
                    <a:pt x="14" y="210"/>
                    <a:pt x="14" y="210"/>
                  </a:cubicBezTo>
                  <a:cubicBezTo>
                    <a:pt x="14" y="210"/>
                    <a:pt x="0" y="228"/>
                    <a:pt x="0" y="248"/>
                  </a:cubicBezTo>
                  <a:cubicBezTo>
                    <a:pt x="0" y="268"/>
                    <a:pt x="0" y="366"/>
                    <a:pt x="0" y="366"/>
                  </a:cubicBezTo>
                  <a:cubicBezTo>
                    <a:pt x="392" y="366"/>
                    <a:pt x="392" y="366"/>
                    <a:pt x="392" y="366"/>
                  </a:cubicBezTo>
                  <a:cubicBezTo>
                    <a:pt x="392" y="256"/>
                    <a:pt x="392" y="256"/>
                    <a:pt x="392" y="256"/>
                  </a:cubicBezTo>
                  <a:cubicBezTo>
                    <a:pt x="392" y="256"/>
                    <a:pt x="384" y="222"/>
                    <a:pt x="372" y="21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800" dirty="0"/>
            </a:p>
          </p:txBody>
        </p:sp>
      </p:grpSp>
      <p:sp>
        <p:nvSpPr>
          <p:cNvPr id="29" name="Freeform 19"/>
          <p:cNvSpPr>
            <a:spLocks noEditPoints="1"/>
          </p:cNvSpPr>
          <p:nvPr/>
        </p:nvSpPr>
        <p:spPr bwMode="auto">
          <a:xfrm>
            <a:off x="5065838" y="4001206"/>
            <a:ext cx="323285" cy="317500"/>
          </a:xfrm>
          <a:custGeom>
            <a:avLst/>
            <a:gdLst>
              <a:gd name="T0" fmla="*/ 19 w 359"/>
              <a:gd name="T1" fmla="*/ 88 h 352"/>
              <a:gd name="T2" fmla="*/ 49 w 359"/>
              <a:gd name="T3" fmla="*/ 152 h 352"/>
              <a:gd name="T4" fmla="*/ 94 w 359"/>
              <a:gd name="T5" fmla="*/ 164 h 352"/>
              <a:gd name="T6" fmla="*/ 99 w 359"/>
              <a:gd name="T7" fmla="*/ 164 h 352"/>
              <a:gd name="T8" fmla="*/ 111 w 359"/>
              <a:gd name="T9" fmla="*/ 203 h 352"/>
              <a:gd name="T10" fmla="*/ 110 w 359"/>
              <a:gd name="T11" fmla="*/ 203 h 352"/>
              <a:gd name="T12" fmla="*/ 0 w 359"/>
              <a:gd name="T13" fmla="*/ 278 h 352"/>
              <a:gd name="T14" fmla="*/ 93 w 359"/>
              <a:gd name="T15" fmla="*/ 352 h 352"/>
              <a:gd name="T16" fmla="*/ 95 w 359"/>
              <a:gd name="T17" fmla="*/ 352 h 352"/>
              <a:gd name="T18" fmla="*/ 98 w 359"/>
              <a:gd name="T19" fmla="*/ 352 h 352"/>
              <a:gd name="T20" fmla="*/ 158 w 359"/>
              <a:gd name="T21" fmla="*/ 339 h 352"/>
              <a:gd name="T22" fmla="*/ 204 w 359"/>
              <a:gd name="T23" fmla="*/ 261 h 352"/>
              <a:gd name="T24" fmla="*/ 163 w 359"/>
              <a:gd name="T25" fmla="*/ 190 h 352"/>
              <a:gd name="T26" fmla="*/ 143 w 359"/>
              <a:gd name="T27" fmla="*/ 164 h 352"/>
              <a:gd name="T28" fmla="*/ 158 w 359"/>
              <a:gd name="T29" fmla="*/ 143 h 352"/>
              <a:gd name="T30" fmla="*/ 185 w 359"/>
              <a:gd name="T31" fmla="*/ 80 h 352"/>
              <a:gd name="T32" fmla="*/ 158 w 359"/>
              <a:gd name="T33" fmla="*/ 19 h 352"/>
              <a:gd name="T34" fmla="*/ 173 w 359"/>
              <a:gd name="T35" fmla="*/ 16 h 352"/>
              <a:gd name="T36" fmla="*/ 204 w 359"/>
              <a:gd name="T37" fmla="*/ 2 h 352"/>
              <a:gd name="T38" fmla="*/ 204 w 359"/>
              <a:gd name="T39" fmla="*/ 0 h 352"/>
              <a:gd name="T40" fmla="*/ 112 w 359"/>
              <a:gd name="T41" fmla="*/ 0 h 352"/>
              <a:gd name="T42" fmla="*/ 19 w 359"/>
              <a:gd name="T43" fmla="*/ 88 h 352"/>
              <a:gd name="T44" fmla="*/ 168 w 359"/>
              <a:gd name="T45" fmla="*/ 268 h 352"/>
              <a:gd name="T46" fmla="*/ 110 w 359"/>
              <a:gd name="T47" fmla="*/ 319 h 352"/>
              <a:gd name="T48" fmla="*/ 41 w 359"/>
              <a:gd name="T49" fmla="*/ 278 h 352"/>
              <a:gd name="T50" fmla="*/ 58 w 359"/>
              <a:gd name="T51" fmla="*/ 240 h 352"/>
              <a:gd name="T52" fmla="*/ 103 w 359"/>
              <a:gd name="T53" fmla="*/ 222 h 352"/>
              <a:gd name="T54" fmla="*/ 109 w 359"/>
              <a:gd name="T55" fmla="*/ 221 h 352"/>
              <a:gd name="T56" fmla="*/ 168 w 359"/>
              <a:gd name="T57" fmla="*/ 268 h 352"/>
              <a:gd name="T58" fmla="*/ 144 w 359"/>
              <a:gd name="T59" fmla="*/ 68 h 352"/>
              <a:gd name="T60" fmla="*/ 118 w 359"/>
              <a:gd name="T61" fmla="*/ 139 h 352"/>
              <a:gd name="T62" fmla="*/ 110 w 359"/>
              <a:gd name="T63" fmla="*/ 141 h 352"/>
              <a:gd name="T64" fmla="*/ 63 w 359"/>
              <a:gd name="T65" fmla="*/ 93 h 352"/>
              <a:gd name="T66" fmla="*/ 64 w 359"/>
              <a:gd name="T67" fmla="*/ 50 h 352"/>
              <a:gd name="T68" fmla="*/ 87 w 359"/>
              <a:gd name="T69" fmla="*/ 26 h 352"/>
              <a:gd name="T70" fmla="*/ 95 w 359"/>
              <a:gd name="T71" fmla="*/ 25 h 352"/>
              <a:gd name="T72" fmla="*/ 144 w 359"/>
              <a:gd name="T73" fmla="*/ 68 h 352"/>
              <a:gd name="T74" fmla="*/ 299 w 359"/>
              <a:gd name="T75" fmla="*/ 138 h 352"/>
              <a:gd name="T76" fmla="*/ 299 w 359"/>
              <a:gd name="T77" fmla="*/ 78 h 352"/>
              <a:gd name="T78" fmla="*/ 261 w 359"/>
              <a:gd name="T79" fmla="*/ 78 h 352"/>
              <a:gd name="T80" fmla="*/ 261 w 359"/>
              <a:gd name="T81" fmla="*/ 138 h 352"/>
              <a:gd name="T82" fmla="*/ 201 w 359"/>
              <a:gd name="T83" fmla="*/ 138 h 352"/>
              <a:gd name="T84" fmla="*/ 201 w 359"/>
              <a:gd name="T85" fmla="*/ 176 h 352"/>
              <a:gd name="T86" fmla="*/ 261 w 359"/>
              <a:gd name="T87" fmla="*/ 176 h 352"/>
              <a:gd name="T88" fmla="*/ 261 w 359"/>
              <a:gd name="T89" fmla="*/ 236 h 352"/>
              <a:gd name="T90" fmla="*/ 299 w 359"/>
              <a:gd name="T91" fmla="*/ 236 h 352"/>
              <a:gd name="T92" fmla="*/ 299 w 359"/>
              <a:gd name="T93" fmla="*/ 176 h 352"/>
              <a:gd name="T94" fmla="*/ 359 w 359"/>
              <a:gd name="T95" fmla="*/ 176 h 352"/>
              <a:gd name="T96" fmla="*/ 359 w 359"/>
              <a:gd name="T97" fmla="*/ 138 h 352"/>
              <a:gd name="T98" fmla="*/ 299 w 359"/>
              <a:gd name="T99" fmla="*/ 138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9" h="352">
                <a:moveTo>
                  <a:pt x="19" y="88"/>
                </a:moveTo>
                <a:cubicBezTo>
                  <a:pt x="19" y="118"/>
                  <a:pt x="29" y="139"/>
                  <a:pt x="49" y="152"/>
                </a:cubicBezTo>
                <a:cubicBezTo>
                  <a:pt x="65" y="162"/>
                  <a:pt x="84" y="164"/>
                  <a:pt x="94" y="164"/>
                </a:cubicBezTo>
                <a:cubicBezTo>
                  <a:pt x="96" y="164"/>
                  <a:pt x="98" y="164"/>
                  <a:pt x="99" y="164"/>
                </a:cubicBezTo>
                <a:cubicBezTo>
                  <a:pt x="99" y="164"/>
                  <a:pt x="96" y="184"/>
                  <a:pt x="111" y="203"/>
                </a:cubicBezTo>
                <a:cubicBezTo>
                  <a:pt x="110" y="203"/>
                  <a:pt x="110" y="203"/>
                  <a:pt x="110" y="203"/>
                </a:cubicBezTo>
                <a:cubicBezTo>
                  <a:pt x="85" y="203"/>
                  <a:pt x="0" y="209"/>
                  <a:pt x="0" y="278"/>
                </a:cubicBezTo>
                <a:cubicBezTo>
                  <a:pt x="0" y="348"/>
                  <a:pt x="78" y="352"/>
                  <a:pt x="93" y="352"/>
                </a:cubicBezTo>
                <a:cubicBezTo>
                  <a:pt x="94" y="352"/>
                  <a:pt x="95" y="352"/>
                  <a:pt x="95" y="352"/>
                </a:cubicBezTo>
                <a:cubicBezTo>
                  <a:pt x="95" y="352"/>
                  <a:pt x="96" y="352"/>
                  <a:pt x="98" y="352"/>
                </a:cubicBezTo>
                <a:cubicBezTo>
                  <a:pt x="108" y="352"/>
                  <a:pt x="134" y="351"/>
                  <a:pt x="158" y="339"/>
                </a:cubicBezTo>
                <a:cubicBezTo>
                  <a:pt x="189" y="324"/>
                  <a:pt x="204" y="298"/>
                  <a:pt x="204" y="261"/>
                </a:cubicBezTo>
                <a:cubicBezTo>
                  <a:pt x="204" y="226"/>
                  <a:pt x="181" y="205"/>
                  <a:pt x="163" y="190"/>
                </a:cubicBezTo>
                <a:cubicBezTo>
                  <a:pt x="152" y="180"/>
                  <a:pt x="143" y="172"/>
                  <a:pt x="143" y="164"/>
                </a:cubicBezTo>
                <a:cubicBezTo>
                  <a:pt x="143" y="156"/>
                  <a:pt x="150" y="150"/>
                  <a:pt x="158" y="143"/>
                </a:cubicBezTo>
                <a:cubicBezTo>
                  <a:pt x="172" y="130"/>
                  <a:pt x="185" y="113"/>
                  <a:pt x="185" y="80"/>
                </a:cubicBezTo>
                <a:cubicBezTo>
                  <a:pt x="185" y="51"/>
                  <a:pt x="181" y="31"/>
                  <a:pt x="158" y="19"/>
                </a:cubicBezTo>
                <a:cubicBezTo>
                  <a:pt x="161" y="17"/>
                  <a:pt x="169" y="16"/>
                  <a:pt x="173" y="16"/>
                </a:cubicBezTo>
                <a:cubicBezTo>
                  <a:pt x="186" y="14"/>
                  <a:pt x="204" y="12"/>
                  <a:pt x="204" y="2"/>
                </a:cubicBezTo>
                <a:cubicBezTo>
                  <a:pt x="204" y="0"/>
                  <a:pt x="204" y="0"/>
                  <a:pt x="204" y="0"/>
                </a:cubicBezTo>
                <a:cubicBezTo>
                  <a:pt x="112" y="0"/>
                  <a:pt x="112" y="0"/>
                  <a:pt x="112" y="0"/>
                </a:cubicBezTo>
                <a:cubicBezTo>
                  <a:pt x="112" y="0"/>
                  <a:pt x="19" y="3"/>
                  <a:pt x="19" y="88"/>
                </a:cubicBezTo>
                <a:close/>
                <a:moveTo>
                  <a:pt x="168" y="268"/>
                </a:moveTo>
                <a:cubicBezTo>
                  <a:pt x="170" y="296"/>
                  <a:pt x="146" y="317"/>
                  <a:pt x="110" y="319"/>
                </a:cubicBezTo>
                <a:cubicBezTo>
                  <a:pt x="73" y="322"/>
                  <a:pt x="43" y="306"/>
                  <a:pt x="41" y="278"/>
                </a:cubicBezTo>
                <a:cubicBezTo>
                  <a:pt x="40" y="264"/>
                  <a:pt x="46" y="251"/>
                  <a:pt x="58" y="240"/>
                </a:cubicBezTo>
                <a:cubicBezTo>
                  <a:pt x="69" y="230"/>
                  <a:pt x="86" y="223"/>
                  <a:pt x="103" y="222"/>
                </a:cubicBezTo>
                <a:cubicBezTo>
                  <a:pt x="105" y="222"/>
                  <a:pt x="107" y="221"/>
                  <a:pt x="109" y="221"/>
                </a:cubicBezTo>
                <a:cubicBezTo>
                  <a:pt x="143" y="221"/>
                  <a:pt x="166" y="241"/>
                  <a:pt x="168" y="268"/>
                </a:cubicBezTo>
                <a:close/>
                <a:moveTo>
                  <a:pt x="144" y="68"/>
                </a:moveTo>
                <a:cubicBezTo>
                  <a:pt x="153" y="100"/>
                  <a:pt x="139" y="133"/>
                  <a:pt x="118" y="139"/>
                </a:cubicBezTo>
                <a:cubicBezTo>
                  <a:pt x="115" y="140"/>
                  <a:pt x="113" y="141"/>
                  <a:pt x="110" y="141"/>
                </a:cubicBezTo>
                <a:cubicBezTo>
                  <a:pt x="90" y="141"/>
                  <a:pt x="70" y="120"/>
                  <a:pt x="63" y="93"/>
                </a:cubicBezTo>
                <a:cubicBezTo>
                  <a:pt x="59" y="77"/>
                  <a:pt x="59" y="63"/>
                  <a:pt x="64" y="50"/>
                </a:cubicBezTo>
                <a:cubicBezTo>
                  <a:pt x="69" y="38"/>
                  <a:pt x="77" y="29"/>
                  <a:pt x="87" y="26"/>
                </a:cubicBezTo>
                <a:cubicBezTo>
                  <a:pt x="90" y="25"/>
                  <a:pt x="92" y="25"/>
                  <a:pt x="95" y="25"/>
                </a:cubicBezTo>
                <a:cubicBezTo>
                  <a:pt x="119" y="25"/>
                  <a:pt x="134" y="35"/>
                  <a:pt x="144" y="68"/>
                </a:cubicBezTo>
                <a:close/>
                <a:moveTo>
                  <a:pt x="299" y="138"/>
                </a:moveTo>
                <a:cubicBezTo>
                  <a:pt x="299" y="78"/>
                  <a:pt x="299" y="78"/>
                  <a:pt x="299" y="78"/>
                </a:cubicBezTo>
                <a:cubicBezTo>
                  <a:pt x="261" y="78"/>
                  <a:pt x="261" y="78"/>
                  <a:pt x="261" y="78"/>
                </a:cubicBezTo>
                <a:cubicBezTo>
                  <a:pt x="261" y="138"/>
                  <a:pt x="261" y="138"/>
                  <a:pt x="261" y="138"/>
                </a:cubicBezTo>
                <a:cubicBezTo>
                  <a:pt x="201" y="138"/>
                  <a:pt x="201" y="138"/>
                  <a:pt x="201" y="138"/>
                </a:cubicBezTo>
                <a:cubicBezTo>
                  <a:pt x="201" y="176"/>
                  <a:pt x="201" y="176"/>
                  <a:pt x="201" y="176"/>
                </a:cubicBezTo>
                <a:cubicBezTo>
                  <a:pt x="261" y="176"/>
                  <a:pt x="261" y="176"/>
                  <a:pt x="261" y="176"/>
                </a:cubicBezTo>
                <a:cubicBezTo>
                  <a:pt x="261" y="236"/>
                  <a:pt x="261" y="236"/>
                  <a:pt x="261" y="236"/>
                </a:cubicBezTo>
                <a:cubicBezTo>
                  <a:pt x="299" y="236"/>
                  <a:pt x="299" y="236"/>
                  <a:pt x="299" y="236"/>
                </a:cubicBezTo>
                <a:cubicBezTo>
                  <a:pt x="299" y="176"/>
                  <a:pt x="299" y="176"/>
                  <a:pt x="299" y="176"/>
                </a:cubicBezTo>
                <a:cubicBezTo>
                  <a:pt x="359" y="176"/>
                  <a:pt x="359" y="176"/>
                  <a:pt x="359" y="176"/>
                </a:cubicBezTo>
                <a:cubicBezTo>
                  <a:pt x="359" y="138"/>
                  <a:pt x="359" y="138"/>
                  <a:pt x="359" y="138"/>
                </a:cubicBezTo>
                <a:lnTo>
                  <a:pt x="299" y="13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800" dirty="0"/>
          </a:p>
        </p:txBody>
      </p:sp>
      <p:sp>
        <p:nvSpPr>
          <p:cNvPr id="199" name="Freeform 11"/>
          <p:cNvSpPr>
            <a:spLocks/>
          </p:cNvSpPr>
          <p:nvPr/>
        </p:nvSpPr>
        <p:spPr bwMode="auto">
          <a:xfrm>
            <a:off x="6343607" y="3964587"/>
            <a:ext cx="270570" cy="342447"/>
          </a:xfrm>
          <a:custGeom>
            <a:avLst/>
            <a:gdLst>
              <a:gd name="T0" fmla="*/ 129 w 323"/>
              <a:gd name="T1" fmla="*/ 272 h 408"/>
              <a:gd name="T2" fmla="*/ 68 w 323"/>
              <a:gd name="T3" fmla="*/ 408 h 408"/>
              <a:gd name="T4" fmla="*/ 98 w 323"/>
              <a:gd name="T5" fmla="*/ 196 h 408"/>
              <a:gd name="T6" fmla="*/ 149 w 323"/>
              <a:gd name="T7" fmla="*/ 99 h 408"/>
              <a:gd name="T8" fmla="*/ 172 w 323"/>
              <a:gd name="T9" fmla="*/ 257 h 408"/>
              <a:gd name="T10" fmla="*/ 234 w 323"/>
              <a:gd name="T11" fmla="*/ 73 h 408"/>
              <a:gd name="T12" fmla="*/ 47 w 323"/>
              <a:gd name="T13" fmla="*/ 173 h 408"/>
              <a:gd name="T14" fmla="*/ 57 w 323"/>
              <a:gd name="T15" fmla="*/ 239 h 408"/>
              <a:gd name="T16" fmla="*/ 1 w 323"/>
              <a:gd name="T17" fmla="*/ 147 h 408"/>
              <a:gd name="T18" fmla="*/ 137 w 323"/>
              <a:gd name="T19" fmla="*/ 9 h 408"/>
              <a:gd name="T20" fmla="*/ 310 w 323"/>
              <a:gd name="T21" fmla="*/ 119 h 408"/>
              <a:gd name="T22" fmla="*/ 183 w 323"/>
              <a:gd name="T23" fmla="*/ 298 h 408"/>
              <a:gd name="T24" fmla="*/ 129 w 323"/>
              <a:gd name="T25" fmla="*/ 272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 h="408">
                <a:moveTo>
                  <a:pt x="129" y="272"/>
                </a:moveTo>
                <a:cubicBezTo>
                  <a:pt x="118" y="328"/>
                  <a:pt x="106" y="380"/>
                  <a:pt x="68" y="408"/>
                </a:cubicBezTo>
                <a:cubicBezTo>
                  <a:pt x="56" y="325"/>
                  <a:pt x="85" y="262"/>
                  <a:pt x="98" y="196"/>
                </a:cubicBezTo>
                <a:cubicBezTo>
                  <a:pt x="75" y="157"/>
                  <a:pt x="101" y="80"/>
                  <a:pt x="149" y="99"/>
                </a:cubicBezTo>
                <a:cubicBezTo>
                  <a:pt x="209" y="122"/>
                  <a:pt x="98" y="242"/>
                  <a:pt x="172" y="257"/>
                </a:cubicBezTo>
                <a:cubicBezTo>
                  <a:pt x="250" y="273"/>
                  <a:pt x="282" y="122"/>
                  <a:pt x="234" y="73"/>
                </a:cubicBezTo>
                <a:cubicBezTo>
                  <a:pt x="164" y="2"/>
                  <a:pt x="31" y="72"/>
                  <a:pt x="47" y="173"/>
                </a:cubicBezTo>
                <a:cubicBezTo>
                  <a:pt x="51" y="198"/>
                  <a:pt x="77" y="205"/>
                  <a:pt x="57" y="239"/>
                </a:cubicBezTo>
                <a:cubicBezTo>
                  <a:pt x="13" y="229"/>
                  <a:pt x="0" y="194"/>
                  <a:pt x="1" y="147"/>
                </a:cubicBezTo>
                <a:cubicBezTo>
                  <a:pt x="4" y="70"/>
                  <a:pt x="70" y="17"/>
                  <a:pt x="137" y="9"/>
                </a:cubicBezTo>
                <a:cubicBezTo>
                  <a:pt x="221" y="0"/>
                  <a:pt x="300" y="40"/>
                  <a:pt x="310" y="119"/>
                </a:cubicBezTo>
                <a:cubicBezTo>
                  <a:pt x="323" y="208"/>
                  <a:pt x="273" y="305"/>
                  <a:pt x="183" y="298"/>
                </a:cubicBezTo>
                <a:cubicBezTo>
                  <a:pt x="158" y="296"/>
                  <a:pt x="148" y="284"/>
                  <a:pt x="129" y="272"/>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sz="2800" dirty="0"/>
          </a:p>
        </p:txBody>
      </p:sp>
      <p:grpSp>
        <p:nvGrpSpPr>
          <p:cNvPr id="15" name="Group 14"/>
          <p:cNvGrpSpPr/>
          <p:nvPr/>
        </p:nvGrpSpPr>
        <p:grpSpPr>
          <a:xfrm>
            <a:off x="6115649" y="2323995"/>
            <a:ext cx="707465" cy="378884"/>
            <a:chOff x="6203616" y="1742996"/>
            <a:chExt cx="531529" cy="284163"/>
          </a:xfrm>
        </p:grpSpPr>
        <p:sp>
          <p:nvSpPr>
            <p:cNvPr id="196" name="Freeform 1428"/>
            <p:cNvSpPr>
              <a:spLocks/>
            </p:cNvSpPr>
            <p:nvPr/>
          </p:nvSpPr>
          <p:spPr bwMode="auto">
            <a:xfrm rot="10800000">
              <a:off x="6282056" y="1742996"/>
              <a:ext cx="374650" cy="284163"/>
            </a:xfrm>
            <a:custGeom>
              <a:avLst/>
              <a:gdLst>
                <a:gd name="T0" fmla="*/ 0 w 236"/>
                <a:gd name="T1" fmla="*/ 179 h 179"/>
                <a:gd name="T2" fmla="*/ 236 w 236"/>
                <a:gd name="T3" fmla="*/ 179 h 179"/>
                <a:gd name="T4" fmla="*/ 236 w 236"/>
                <a:gd name="T5" fmla="*/ 28 h 179"/>
                <a:gd name="T6" fmla="*/ 146 w 236"/>
                <a:gd name="T7" fmla="*/ 28 h 179"/>
                <a:gd name="T8" fmla="*/ 118 w 236"/>
                <a:gd name="T9" fmla="*/ 0 h 179"/>
                <a:gd name="T10" fmla="*/ 89 w 236"/>
                <a:gd name="T11" fmla="*/ 28 h 179"/>
                <a:gd name="T12" fmla="*/ 0 w 236"/>
                <a:gd name="T13" fmla="*/ 28 h 179"/>
                <a:gd name="T14" fmla="*/ 0 w 236"/>
                <a:gd name="T15" fmla="*/ 179 h 1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179">
                  <a:moveTo>
                    <a:pt x="0" y="179"/>
                  </a:moveTo>
                  <a:lnTo>
                    <a:pt x="236" y="179"/>
                  </a:lnTo>
                  <a:lnTo>
                    <a:pt x="236" y="28"/>
                  </a:lnTo>
                  <a:lnTo>
                    <a:pt x="146" y="28"/>
                  </a:lnTo>
                  <a:lnTo>
                    <a:pt x="118" y="0"/>
                  </a:lnTo>
                  <a:lnTo>
                    <a:pt x="89" y="28"/>
                  </a:lnTo>
                  <a:lnTo>
                    <a:pt x="0" y="28"/>
                  </a:lnTo>
                  <a:lnTo>
                    <a:pt x="0" y="179"/>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en-US" sz="2800" dirty="0"/>
            </a:p>
          </p:txBody>
        </p:sp>
        <p:sp>
          <p:nvSpPr>
            <p:cNvPr id="197" name="Content Placeholder 2"/>
            <p:cNvSpPr txBox="1">
              <a:spLocks/>
            </p:cNvSpPr>
            <p:nvPr/>
          </p:nvSpPr>
          <p:spPr>
            <a:xfrm>
              <a:off x="6203616" y="1749469"/>
              <a:ext cx="531529" cy="22957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200" b="1" dirty="0" smtClean="0">
                  <a:solidFill>
                    <a:schemeClr val="bg1"/>
                  </a:solidFill>
                </a:rPr>
                <a:t>45%</a:t>
              </a:r>
              <a:endParaRPr lang="en-US" sz="800" b="1" dirty="0" smtClean="0">
                <a:solidFill>
                  <a:schemeClr val="bg1"/>
                </a:solidFill>
              </a:endParaRPr>
            </a:p>
          </p:txBody>
        </p:sp>
      </p:grpSp>
      <p:grpSp>
        <p:nvGrpSpPr>
          <p:cNvPr id="19" name="Group 18"/>
          <p:cNvGrpSpPr/>
          <p:nvPr/>
        </p:nvGrpSpPr>
        <p:grpSpPr>
          <a:xfrm>
            <a:off x="6154838" y="2908413"/>
            <a:ext cx="636734" cy="898059"/>
            <a:chOff x="6234012" y="2181310"/>
            <a:chExt cx="478387" cy="673544"/>
          </a:xfrm>
        </p:grpSpPr>
        <p:sp>
          <p:nvSpPr>
            <p:cNvPr id="34" name="Freeform 25"/>
            <p:cNvSpPr>
              <a:spLocks/>
            </p:cNvSpPr>
            <p:nvPr/>
          </p:nvSpPr>
          <p:spPr bwMode="auto">
            <a:xfrm>
              <a:off x="6328094" y="2546795"/>
              <a:ext cx="288925" cy="238189"/>
            </a:xfrm>
            <a:custGeom>
              <a:avLst/>
              <a:gdLst>
                <a:gd name="T0" fmla="*/ 0 w 392"/>
                <a:gd name="T1" fmla="*/ 268 h 268"/>
                <a:gd name="T2" fmla="*/ 392 w 392"/>
                <a:gd name="T3" fmla="*/ 268 h 268"/>
                <a:gd name="T4" fmla="*/ 392 w 392"/>
                <a:gd name="T5" fmla="*/ 164 h 268"/>
                <a:gd name="T6" fmla="*/ 350 w 392"/>
                <a:gd name="T7" fmla="*/ 98 h 268"/>
                <a:gd name="T8" fmla="*/ 253 w 392"/>
                <a:gd name="T9" fmla="*/ 0 h 268"/>
                <a:gd name="T10" fmla="*/ 140 w 392"/>
                <a:gd name="T11" fmla="*/ 0 h 268"/>
                <a:gd name="T12" fmla="*/ 34 w 392"/>
                <a:gd name="T13" fmla="*/ 106 h 268"/>
                <a:gd name="T14" fmla="*/ 0 w 392"/>
                <a:gd name="T15" fmla="*/ 164 h 268"/>
                <a:gd name="T16" fmla="*/ 0 w 392"/>
                <a:gd name="T17" fmla="*/ 268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2" h="268">
                  <a:moveTo>
                    <a:pt x="0" y="268"/>
                  </a:moveTo>
                  <a:cubicBezTo>
                    <a:pt x="392" y="268"/>
                    <a:pt x="392" y="268"/>
                    <a:pt x="392" y="268"/>
                  </a:cubicBezTo>
                  <a:cubicBezTo>
                    <a:pt x="392" y="164"/>
                    <a:pt x="392" y="164"/>
                    <a:pt x="392" y="164"/>
                  </a:cubicBezTo>
                  <a:cubicBezTo>
                    <a:pt x="392" y="164"/>
                    <a:pt x="387" y="135"/>
                    <a:pt x="350" y="98"/>
                  </a:cubicBezTo>
                  <a:cubicBezTo>
                    <a:pt x="313" y="61"/>
                    <a:pt x="253" y="0"/>
                    <a:pt x="253" y="0"/>
                  </a:cubicBezTo>
                  <a:cubicBezTo>
                    <a:pt x="140" y="0"/>
                    <a:pt x="140" y="0"/>
                    <a:pt x="140" y="0"/>
                  </a:cubicBezTo>
                  <a:cubicBezTo>
                    <a:pt x="34" y="106"/>
                    <a:pt x="34" y="106"/>
                    <a:pt x="34" y="106"/>
                  </a:cubicBezTo>
                  <a:cubicBezTo>
                    <a:pt x="34" y="106"/>
                    <a:pt x="0" y="126"/>
                    <a:pt x="0" y="164"/>
                  </a:cubicBezTo>
                  <a:cubicBezTo>
                    <a:pt x="0" y="202"/>
                    <a:pt x="0" y="268"/>
                    <a:pt x="0" y="26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sz="2800" dirty="0"/>
            </a:p>
          </p:txBody>
        </p:sp>
        <p:grpSp>
          <p:nvGrpSpPr>
            <p:cNvPr id="190" name="Group 5"/>
            <p:cNvGrpSpPr>
              <a:grpSpLocks noChangeAspect="1"/>
            </p:cNvGrpSpPr>
            <p:nvPr/>
          </p:nvGrpSpPr>
          <p:grpSpPr bwMode="auto">
            <a:xfrm>
              <a:off x="6234012" y="2181310"/>
              <a:ext cx="478387" cy="673544"/>
              <a:chOff x="2120" y="689"/>
              <a:chExt cx="1522" cy="1906"/>
            </a:xfrm>
          </p:grpSpPr>
          <p:sp>
            <p:nvSpPr>
              <p:cNvPr id="191" name="Freeform 6"/>
              <p:cNvSpPr>
                <a:spLocks/>
              </p:cNvSpPr>
              <p:nvPr/>
            </p:nvSpPr>
            <p:spPr bwMode="auto">
              <a:xfrm>
                <a:off x="2966" y="833"/>
                <a:ext cx="454" cy="1578"/>
              </a:xfrm>
              <a:custGeom>
                <a:avLst/>
                <a:gdLst>
                  <a:gd name="T0" fmla="*/ 192 w 192"/>
                  <a:gd name="T1" fmla="*/ 668 h 668"/>
                  <a:gd name="T2" fmla="*/ 192 w 192"/>
                  <a:gd name="T3" fmla="*/ 556 h 668"/>
                  <a:gd name="T4" fmla="*/ 162 w 192"/>
                  <a:gd name="T5" fmla="*/ 486 h 668"/>
                  <a:gd name="T6" fmla="*/ 28 w 192"/>
                  <a:gd name="T7" fmla="*/ 344 h 668"/>
                  <a:gd name="T8" fmla="*/ 28 w 192"/>
                  <a:gd name="T9" fmla="*/ 286 h 668"/>
                  <a:gd name="T10" fmla="*/ 170 w 192"/>
                  <a:gd name="T11" fmla="*/ 130 h 668"/>
                  <a:gd name="T12" fmla="*/ 192 w 192"/>
                  <a:gd name="T13" fmla="*/ 70 h 668"/>
                  <a:gd name="T14" fmla="*/ 192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192" y="668"/>
                    </a:moveTo>
                    <a:cubicBezTo>
                      <a:pt x="192" y="556"/>
                      <a:pt x="192" y="556"/>
                      <a:pt x="192" y="556"/>
                    </a:cubicBezTo>
                    <a:cubicBezTo>
                      <a:pt x="192" y="556"/>
                      <a:pt x="191" y="515"/>
                      <a:pt x="162" y="486"/>
                    </a:cubicBezTo>
                    <a:cubicBezTo>
                      <a:pt x="133" y="457"/>
                      <a:pt x="28" y="344"/>
                      <a:pt x="28" y="344"/>
                    </a:cubicBezTo>
                    <a:cubicBezTo>
                      <a:pt x="28" y="344"/>
                      <a:pt x="0" y="314"/>
                      <a:pt x="28" y="286"/>
                    </a:cubicBezTo>
                    <a:cubicBezTo>
                      <a:pt x="56" y="258"/>
                      <a:pt x="170" y="130"/>
                      <a:pt x="170" y="130"/>
                    </a:cubicBezTo>
                    <a:cubicBezTo>
                      <a:pt x="170" y="130"/>
                      <a:pt x="192" y="96"/>
                      <a:pt x="192" y="70"/>
                    </a:cubicBezTo>
                    <a:cubicBezTo>
                      <a:pt x="192" y="44"/>
                      <a:pt x="192" y="0"/>
                      <a:pt x="192"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192" name="Freeform 7"/>
              <p:cNvSpPr>
                <a:spLocks/>
              </p:cNvSpPr>
              <p:nvPr/>
            </p:nvSpPr>
            <p:spPr bwMode="auto">
              <a:xfrm>
                <a:off x="2319" y="833"/>
                <a:ext cx="453" cy="1578"/>
              </a:xfrm>
              <a:custGeom>
                <a:avLst/>
                <a:gdLst>
                  <a:gd name="T0" fmla="*/ 0 w 192"/>
                  <a:gd name="T1" fmla="*/ 668 h 668"/>
                  <a:gd name="T2" fmla="*/ 0 w 192"/>
                  <a:gd name="T3" fmla="*/ 556 h 668"/>
                  <a:gd name="T4" fmla="*/ 30 w 192"/>
                  <a:gd name="T5" fmla="*/ 486 h 668"/>
                  <a:gd name="T6" fmla="*/ 164 w 192"/>
                  <a:gd name="T7" fmla="*/ 344 h 668"/>
                  <a:gd name="T8" fmla="*/ 164 w 192"/>
                  <a:gd name="T9" fmla="*/ 286 h 668"/>
                  <a:gd name="T10" fmla="*/ 22 w 192"/>
                  <a:gd name="T11" fmla="*/ 130 h 668"/>
                  <a:gd name="T12" fmla="*/ 0 w 192"/>
                  <a:gd name="T13" fmla="*/ 70 h 668"/>
                  <a:gd name="T14" fmla="*/ 0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0" y="668"/>
                    </a:moveTo>
                    <a:cubicBezTo>
                      <a:pt x="0" y="556"/>
                      <a:pt x="0" y="556"/>
                      <a:pt x="0" y="556"/>
                    </a:cubicBezTo>
                    <a:cubicBezTo>
                      <a:pt x="0" y="556"/>
                      <a:pt x="1" y="515"/>
                      <a:pt x="30" y="486"/>
                    </a:cubicBezTo>
                    <a:cubicBezTo>
                      <a:pt x="59" y="457"/>
                      <a:pt x="164" y="344"/>
                      <a:pt x="164" y="344"/>
                    </a:cubicBezTo>
                    <a:cubicBezTo>
                      <a:pt x="164" y="344"/>
                      <a:pt x="192" y="314"/>
                      <a:pt x="164" y="286"/>
                    </a:cubicBezTo>
                    <a:cubicBezTo>
                      <a:pt x="136" y="258"/>
                      <a:pt x="22" y="130"/>
                      <a:pt x="22" y="130"/>
                    </a:cubicBezTo>
                    <a:cubicBezTo>
                      <a:pt x="22" y="130"/>
                      <a:pt x="0" y="96"/>
                      <a:pt x="0" y="70"/>
                    </a:cubicBezTo>
                    <a:cubicBezTo>
                      <a:pt x="0" y="44"/>
                      <a:pt x="0" y="0"/>
                      <a:pt x="0"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193" name="Freeform 8"/>
              <p:cNvSpPr>
                <a:spLocks/>
              </p:cNvSpPr>
              <p:nvPr/>
            </p:nvSpPr>
            <p:spPr bwMode="auto">
              <a:xfrm>
                <a:off x="2120" y="2439"/>
                <a:ext cx="1522" cy="156"/>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sp>
            <p:nvSpPr>
              <p:cNvPr id="194" name="Freeform 9"/>
              <p:cNvSpPr>
                <a:spLocks/>
              </p:cNvSpPr>
              <p:nvPr/>
            </p:nvSpPr>
            <p:spPr bwMode="auto">
              <a:xfrm>
                <a:off x="2189" y="689"/>
                <a:ext cx="1384" cy="72"/>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grpSp>
      </p:grpSp>
      <p:grpSp>
        <p:nvGrpSpPr>
          <p:cNvPr id="16" name="Group 15"/>
          <p:cNvGrpSpPr/>
          <p:nvPr/>
        </p:nvGrpSpPr>
        <p:grpSpPr>
          <a:xfrm>
            <a:off x="7380569" y="2323995"/>
            <a:ext cx="707465" cy="378884"/>
            <a:chOff x="7468536" y="1742996"/>
            <a:chExt cx="531529" cy="284163"/>
          </a:xfrm>
        </p:grpSpPr>
        <p:sp>
          <p:nvSpPr>
            <p:cNvPr id="201" name="Freeform 1428"/>
            <p:cNvSpPr>
              <a:spLocks/>
            </p:cNvSpPr>
            <p:nvPr/>
          </p:nvSpPr>
          <p:spPr bwMode="auto">
            <a:xfrm rot="10800000">
              <a:off x="7546976" y="1742996"/>
              <a:ext cx="374650" cy="284163"/>
            </a:xfrm>
            <a:custGeom>
              <a:avLst/>
              <a:gdLst>
                <a:gd name="T0" fmla="*/ 0 w 236"/>
                <a:gd name="T1" fmla="*/ 179 h 179"/>
                <a:gd name="T2" fmla="*/ 236 w 236"/>
                <a:gd name="T3" fmla="*/ 179 h 179"/>
                <a:gd name="T4" fmla="*/ 236 w 236"/>
                <a:gd name="T5" fmla="*/ 28 h 179"/>
                <a:gd name="T6" fmla="*/ 146 w 236"/>
                <a:gd name="T7" fmla="*/ 28 h 179"/>
                <a:gd name="T8" fmla="*/ 118 w 236"/>
                <a:gd name="T9" fmla="*/ 0 h 179"/>
                <a:gd name="T10" fmla="*/ 89 w 236"/>
                <a:gd name="T11" fmla="*/ 28 h 179"/>
                <a:gd name="T12" fmla="*/ 0 w 236"/>
                <a:gd name="T13" fmla="*/ 28 h 179"/>
                <a:gd name="T14" fmla="*/ 0 w 236"/>
                <a:gd name="T15" fmla="*/ 179 h 1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179">
                  <a:moveTo>
                    <a:pt x="0" y="179"/>
                  </a:moveTo>
                  <a:lnTo>
                    <a:pt x="236" y="179"/>
                  </a:lnTo>
                  <a:lnTo>
                    <a:pt x="236" y="28"/>
                  </a:lnTo>
                  <a:lnTo>
                    <a:pt x="146" y="28"/>
                  </a:lnTo>
                  <a:lnTo>
                    <a:pt x="118" y="0"/>
                  </a:lnTo>
                  <a:lnTo>
                    <a:pt x="89" y="28"/>
                  </a:lnTo>
                  <a:lnTo>
                    <a:pt x="0" y="28"/>
                  </a:lnTo>
                  <a:lnTo>
                    <a:pt x="0" y="179"/>
                  </a:ln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en-US" sz="2800" dirty="0"/>
            </a:p>
          </p:txBody>
        </p:sp>
        <p:sp>
          <p:nvSpPr>
            <p:cNvPr id="202" name="Content Placeholder 2"/>
            <p:cNvSpPr txBox="1">
              <a:spLocks/>
            </p:cNvSpPr>
            <p:nvPr/>
          </p:nvSpPr>
          <p:spPr>
            <a:xfrm>
              <a:off x="7468536" y="1749469"/>
              <a:ext cx="531529" cy="22957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200" b="1" dirty="0" smtClean="0">
                  <a:solidFill>
                    <a:schemeClr val="bg1"/>
                  </a:solidFill>
                </a:rPr>
                <a:t>75%</a:t>
              </a:r>
              <a:endParaRPr lang="en-US" sz="800" b="1" dirty="0" smtClean="0">
                <a:solidFill>
                  <a:schemeClr val="bg1"/>
                </a:solidFill>
              </a:endParaRPr>
            </a:p>
          </p:txBody>
        </p:sp>
      </p:grpSp>
      <p:sp>
        <p:nvSpPr>
          <p:cNvPr id="59" name="Freeform 30"/>
          <p:cNvSpPr>
            <a:spLocks noEditPoints="1"/>
          </p:cNvSpPr>
          <p:nvPr/>
        </p:nvSpPr>
        <p:spPr bwMode="auto">
          <a:xfrm>
            <a:off x="7576120" y="3990733"/>
            <a:ext cx="324013" cy="324580"/>
          </a:xfrm>
          <a:custGeom>
            <a:avLst/>
            <a:gdLst>
              <a:gd name="T0" fmla="*/ 175 w 368"/>
              <a:gd name="T1" fmla="*/ 132 h 368"/>
              <a:gd name="T2" fmla="*/ 117 w 368"/>
              <a:gd name="T3" fmla="*/ 42 h 368"/>
              <a:gd name="T4" fmla="*/ 30 w 368"/>
              <a:gd name="T5" fmla="*/ 151 h 368"/>
              <a:gd name="T6" fmla="*/ 175 w 368"/>
              <a:gd name="T7" fmla="*/ 132 h 368"/>
              <a:gd name="T8" fmla="*/ 195 w 368"/>
              <a:gd name="T9" fmla="*/ 185 h 368"/>
              <a:gd name="T10" fmla="*/ 201 w 368"/>
              <a:gd name="T11" fmla="*/ 183 h 368"/>
              <a:gd name="T12" fmla="*/ 188 w 368"/>
              <a:gd name="T13" fmla="*/ 157 h 368"/>
              <a:gd name="T14" fmla="*/ 27 w 368"/>
              <a:gd name="T15" fmla="*/ 179 h 368"/>
              <a:gd name="T16" fmla="*/ 27 w 368"/>
              <a:gd name="T17" fmla="*/ 184 h 368"/>
              <a:gd name="T18" fmla="*/ 67 w 368"/>
              <a:gd name="T19" fmla="*/ 289 h 368"/>
              <a:gd name="T20" fmla="*/ 67 w 368"/>
              <a:gd name="T21" fmla="*/ 289 h 368"/>
              <a:gd name="T22" fmla="*/ 195 w 368"/>
              <a:gd name="T23" fmla="*/ 185 h 368"/>
              <a:gd name="T24" fmla="*/ 87 w 368"/>
              <a:gd name="T25" fmla="*/ 308 h 368"/>
              <a:gd name="T26" fmla="*/ 87 w 368"/>
              <a:gd name="T27" fmla="*/ 308 h 368"/>
              <a:gd name="T28" fmla="*/ 84 w 368"/>
              <a:gd name="T29" fmla="*/ 305 h 368"/>
              <a:gd name="T30" fmla="*/ 87 w 368"/>
              <a:gd name="T31" fmla="*/ 308 h 368"/>
              <a:gd name="T32" fmla="*/ 146 w 368"/>
              <a:gd name="T33" fmla="*/ 31 h 368"/>
              <a:gd name="T34" fmla="*/ 146 w 368"/>
              <a:gd name="T35" fmla="*/ 31 h 368"/>
              <a:gd name="T36" fmla="*/ 146 w 368"/>
              <a:gd name="T37" fmla="*/ 31 h 368"/>
              <a:gd name="T38" fmla="*/ 288 w 368"/>
              <a:gd name="T39" fmla="*/ 66 h 368"/>
              <a:gd name="T40" fmla="*/ 184 w 368"/>
              <a:gd name="T41" fmla="*/ 27 h 368"/>
              <a:gd name="T42" fmla="*/ 147 w 368"/>
              <a:gd name="T43" fmla="*/ 31 h 368"/>
              <a:gd name="T44" fmla="*/ 205 w 368"/>
              <a:gd name="T45" fmla="*/ 123 h 368"/>
              <a:gd name="T46" fmla="*/ 288 w 368"/>
              <a:gd name="T47" fmla="*/ 66 h 368"/>
              <a:gd name="T48" fmla="*/ 184 w 368"/>
              <a:gd name="T49" fmla="*/ 368 h 368"/>
              <a:gd name="T50" fmla="*/ 0 w 368"/>
              <a:gd name="T51" fmla="*/ 184 h 368"/>
              <a:gd name="T52" fmla="*/ 184 w 368"/>
              <a:gd name="T53" fmla="*/ 0 h 368"/>
              <a:gd name="T54" fmla="*/ 368 w 368"/>
              <a:gd name="T55" fmla="*/ 184 h 368"/>
              <a:gd name="T56" fmla="*/ 184 w 368"/>
              <a:gd name="T57" fmla="*/ 368 h 368"/>
              <a:gd name="T58" fmla="*/ 210 w 368"/>
              <a:gd name="T59" fmla="*/ 210 h 368"/>
              <a:gd name="T60" fmla="*/ 87 w 368"/>
              <a:gd name="T61" fmla="*/ 308 h 368"/>
              <a:gd name="T62" fmla="*/ 184 w 368"/>
              <a:gd name="T63" fmla="*/ 341 h 368"/>
              <a:gd name="T64" fmla="*/ 245 w 368"/>
              <a:gd name="T65" fmla="*/ 329 h 368"/>
              <a:gd name="T66" fmla="*/ 212 w 368"/>
              <a:gd name="T67" fmla="*/ 209 h 368"/>
              <a:gd name="T68" fmla="*/ 210 w 368"/>
              <a:gd name="T69" fmla="*/ 210 h 368"/>
              <a:gd name="T70" fmla="*/ 218 w 368"/>
              <a:gd name="T71" fmla="*/ 146 h 368"/>
              <a:gd name="T72" fmla="*/ 228 w 368"/>
              <a:gd name="T73" fmla="*/ 169 h 368"/>
              <a:gd name="T74" fmla="*/ 231 w 368"/>
              <a:gd name="T75" fmla="*/ 177 h 368"/>
              <a:gd name="T76" fmla="*/ 341 w 368"/>
              <a:gd name="T77" fmla="*/ 182 h 368"/>
              <a:gd name="T78" fmla="*/ 305 w 368"/>
              <a:gd name="T79" fmla="*/ 84 h 368"/>
              <a:gd name="T80" fmla="*/ 218 w 368"/>
              <a:gd name="T81" fmla="*/ 146 h 368"/>
              <a:gd name="T82" fmla="*/ 241 w 368"/>
              <a:gd name="T83" fmla="*/ 202 h 368"/>
              <a:gd name="T84" fmla="*/ 272 w 368"/>
              <a:gd name="T85" fmla="*/ 314 h 368"/>
              <a:gd name="T86" fmla="*/ 339 w 368"/>
              <a:gd name="T87" fmla="*/ 209 h 368"/>
              <a:gd name="T88" fmla="*/ 241 w 368"/>
              <a:gd name="T89" fmla="*/ 20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8" h="368">
                <a:moveTo>
                  <a:pt x="175" y="132"/>
                </a:moveTo>
                <a:cubicBezTo>
                  <a:pt x="148" y="84"/>
                  <a:pt x="119" y="45"/>
                  <a:pt x="117" y="42"/>
                </a:cubicBezTo>
                <a:cubicBezTo>
                  <a:pt x="73" y="62"/>
                  <a:pt x="40" y="103"/>
                  <a:pt x="30" y="151"/>
                </a:cubicBezTo>
                <a:cubicBezTo>
                  <a:pt x="34" y="152"/>
                  <a:pt x="100" y="152"/>
                  <a:pt x="175" y="132"/>
                </a:cubicBezTo>
                <a:close/>
                <a:moveTo>
                  <a:pt x="195" y="185"/>
                </a:moveTo>
                <a:cubicBezTo>
                  <a:pt x="197" y="184"/>
                  <a:pt x="199" y="184"/>
                  <a:pt x="201" y="183"/>
                </a:cubicBezTo>
                <a:cubicBezTo>
                  <a:pt x="197" y="174"/>
                  <a:pt x="193" y="165"/>
                  <a:pt x="188" y="157"/>
                </a:cubicBezTo>
                <a:cubicBezTo>
                  <a:pt x="107" y="181"/>
                  <a:pt x="29" y="179"/>
                  <a:pt x="27" y="179"/>
                </a:cubicBezTo>
                <a:cubicBezTo>
                  <a:pt x="27" y="181"/>
                  <a:pt x="27" y="182"/>
                  <a:pt x="27" y="184"/>
                </a:cubicBezTo>
                <a:cubicBezTo>
                  <a:pt x="27" y="224"/>
                  <a:pt x="42" y="261"/>
                  <a:pt x="67" y="289"/>
                </a:cubicBezTo>
                <a:cubicBezTo>
                  <a:pt x="67" y="289"/>
                  <a:pt x="67" y="289"/>
                  <a:pt x="67" y="289"/>
                </a:cubicBezTo>
                <a:cubicBezTo>
                  <a:pt x="67" y="289"/>
                  <a:pt x="110" y="213"/>
                  <a:pt x="195" y="185"/>
                </a:cubicBezTo>
                <a:close/>
                <a:moveTo>
                  <a:pt x="87" y="308"/>
                </a:moveTo>
                <a:cubicBezTo>
                  <a:pt x="87" y="308"/>
                  <a:pt x="87" y="308"/>
                  <a:pt x="87" y="308"/>
                </a:cubicBezTo>
                <a:cubicBezTo>
                  <a:pt x="86" y="307"/>
                  <a:pt x="85" y="306"/>
                  <a:pt x="84" y="305"/>
                </a:cubicBezTo>
                <a:cubicBezTo>
                  <a:pt x="86" y="307"/>
                  <a:pt x="87" y="308"/>
                  <a:pt x="87" y="308"/>
                </a:cubicBezTo>
                <a:close/>
                <a:moveTo>
                  <a:pt x="146" y="31"/>
                </a:moveTo>
                <a:cubicBezTo>
                  <a:pt x="146" y="31"/>
                  <a:pt x="146" y="31"/>
                  <a:pt x="146" y="31"/>
                </a:cubicBezTo>
                <a:cubicBezTo>
                  <a:pt x="146" y="31"/>
                  <a:pt x="146" y="31"/>
                  <a:pt x="146" y="31"/>
                </a:cubicBezTo>
                <a:close/>
                <a:moveTo>
                  <a:pt x="288" y="66"/>
                </a:moveTo>
                <a:cubicBezTo>
                  <a:pt x="260" y="42"/>
                  <a:pt x="224" y="27"/>
                  <a:pt x="184" y="27"/>
                </a:cubicBezTo>
                <a:cubicBezTo>
                  <a:pt x="171" y="27"/>
                  <a:pt x="159" y="28"/>
                  <a:pt x="147" y="31"/>
                </a:cubicBezTo>
                <a:cubicBezTo>
                  <a:pt x="149" y="34"/>
                  <a:pt x="179" y="74"/>
                  <a:pt x="205" y="123"/>
                </a:cubicBezTo>
                <a:cubicBezTo>
                  <a:pt x="265" y="101"/>
                  <a:pt x="287" y="67"/>
                  <a:pt x="288" y="66"/>
                </a:cubicBezTo>
                <a:close/>
                <a:moveTo>
                  <a:pt x="184" y="368"/>
                </a:moveTo>
                <a:cubicBezTo>
                  <a:pt x="82" y="368"/>
                  <a:pt x="0" y="286"/>
                  <a:pt x="0" y="184"/>
                </a:cubicBezTo>
                <a:cubicBezTo>
                  <a:pt x="0" y="82"/>
                  <a:pt x="82" y="0"/>
                  <a:pt x="184" y="0"/>
                </a:cubicBezTo>
                <a:cubicBezTo>
                  <a:pt x="285" y="0"/>
                  <a:pt x="368" y="82"/>
                  <a:pt x="368" y="184"/>
                </a:cubicBezTo>
                <a:cubicBezTo>
                  <a:pt x="368" y="286"/>
                  <a:pt x="285" y="368"/>
                  <a:pt x="184" y="368"/>
                </a:cubicBezTo>
                <a:close/>
                <a:moveTo>
                  <a:pt x="210" y="210"/>
                </a:moveTo>
                <a:cubicBezTo>
                  <a:pt x="118" y="242"/>
                  <a:pt x="88" y="306"/>
                  <a:pt x="87" y="308"/>
                </a:cubicBezTo>
                <a:cubicBezTo>
                  <a:pt x="114" y="329"/>
                  <a:pt x="147" y="341"/>
                  <a:pt x="184" y="341"/>
                </a:cubicBezTo>
                <a:cubicBezTo>
                  <a:pt x="206" y="341"/>
                  <a:pt x="226" y="337"/>
                  <a:pt x="245" y="329"/>
                </a:cubicBezTo>
                <a:cubicBezTo>
                  <a:pt x="243" y="315"/>
                  <a:pt x="234" y="267"/>
                  <a:pt x="212" y="209"/>
                </a:cubicBezTo>
                <a:cubicBezTo>
                  <a:pt x="211" y="209"/>
                  <a:pt x="211" y="209"/>
                  <a:pt x="210" y="210"/>
                </a:cubicBezTo>
                <a:close/>
                <a:moveTo>
                  <a:pt x="218" y="146"/>
                </a:moveTo>
                <a:cubicBezTo>
                  <a:pt x="221" y="154"/>
                  <a:pt x="225" y="161"/>
                  <a:pt x="228" y="169"/>
                </a:cubicBezTo>
                <a:cubicBezTo>
                  <a:pt x="229" y="172"/>
                  <a:pt x="230" y="174"/>
                  <a:pt x="231" y="177"/>
                </a:cubicBezTo>
                <a:cubicBezTo>
                  <a:pt x="286" y="170"/>
                  <a:pt x="339" y="182"/>
                  <a:pt x="341" y="182"/>
                </a:cubicBezTo>
                <a:cubicBezTo>
                  <a:pt x="340" y="145"/>
                  <a:pt x="327" y="111"/>
                  <a:pt x="305" y="84"/>
                </a:cubicBezTo>
                <a:cubicBezTo>
                  <a:pt x="305" y="85"/>
                  <a:pt x="280" y="121"/>
                  <a:pt x="218" y="146"/>
                </a:cubicBezTo>
                <a:close/>
                <a:moveTo>
                  <a:pt x="241" y="202"/>
                </a:moveTo>
                <a:cubicBezTo>
                  <a:pt x="262" y="259"/>
                  <a:pt x="270" y="305"/>
                  <a:pt x="272" y="314"/>
                </a:cubicBezTo>
                <a:cubicBezTo>
                  <a:pt x="307" y="290"/>
                  <a:pt x="332" y="253"/>
                  <a:pt x="339" y="209"/>
                </a:cubicBezTo>
                <a:cubicBezTo>
                  <a:pt x="336" y="208"/>
                  <a:pt x="292" y="194"/>
                  <a:pt x="241" y="20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sz="2800" dirty="0"/>
          </a:p>
        </p:txBody>
      </p:sp>
      <p:grpSp>
        <p:nvGrpSpPr>
          <p:cNvPr id="20" name="Group 19"/>
          <p:cNvGrpSpPr/>
          <p:nvPr/>
        </p:nvGrpSpPr>
        <p:grpSpPr>
          <a:xfrm>
            <a:off x="7419759" y="2908413"/>
            <a:ext cx="636734" cy="898059"/>
            <a:chOff x="7498932" y="2181310"/>
            <a:chExt cx="478387" cy="673544"/>
          </a:xfrm>
        </p:grpSpPr>
        <p:grpSp>
          <p:nvGrpSpPr>
            <p:cNvPr id="204" name="Group 5"/>
            <p:cNvGrpSpPr>
              <a:grpSpLocks noChangeAspect="1"/>
            </p:cNvGrpSpPr>
            <p:nvPr/>
          </p:nvGrpSpPr>
          <p:grpSpPr bwMode="auto">
            <a:xfrm>
              <a:off x="7498932" y="2181310"/>
              <a:ext cx="478387" cy="673544"/>
              <a:chOff x="2120" y="689"/>
              <a:chExt cx="1522" cy="1906"/>
            </a:xfrm>
          </p:grpSpPr>
          <p:sp>
            <p:nvSpPr>
              <p:cNvPr id="205" name="Freeform 6"/>
              <p:cNvSpPr>
                <a:spLocks/>
              </p:cNvSpPr>
              <p:nvPr/>
            </p:nvSpPr>
            <p:spPr bwMode="auto">
              <a:xfrm>
                <a:off x="2966" y="833"/>
                <a:ext cx="454" cy="1578"/>
              </a:xfrm>
              <a:custGeom>
                <a:avLst/>
                <a:gdLst>
                  <a:gd name="T0" fmla="*/ 192 w 192"/>
                  <a:gd name="T1" fmla="*/ 668 h 668"/>
                  <a:gd name="T2" fmla="*/ 192 w 192"/>
                  <a:gd name="T3" fmla="*/ 556 h 668"/>
                  <a:gd name="T4" fmla="*/ 162 w 192"/>
                  <a:gd name="T5" fmla="*/ 486 h 668"/>
                  <a:gd name="T6" fmla="*/ 28 w 192"/>
                  <a:gd name="T7" fmla="*/ 344 h 668"/>
                  <a:gd name="T8" fmla="*/ 28 w 192"/>
                  <a:gd name="T9" fmla="*/ 286 h 668"/>
                  <a:gd name="T10" fmla="*/ 170 w 192"/>
                  <a:gd name="T11" fmla="*/ 130 h 668"/>
                  <a:gd name="T12" fmla="*/ 192 w 192"/>
                  <a:gd name="T13" fmla="*/ 70 h 668"/>
                  <a:gd name="T14" fmla="*/ 192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192" y="668"/>
                    </a:moveTo>
                    <a:cubicBezTo>
                      <a:pt x="192" y="556"/>
                      <a:pt x="192" y="556"/>
                      <a:pt x="192" y="556"/>
                    </a:cubicBezTo>
                    <a:cubicBezTo>
                      <a:pt x="192" y="556"/>
                      <a:pt x="191" y="515"/>
                      <a:pt x="162" y="486"/>
                    </a:cubicBezTo>
                    <a:cubicBezTo>
                      <a:pt x="133" y="457"/>
                      <a:pt x="28" y="344"/>
                      <a:pt x="28" y="344"/>
                    </a:cubicBezTo>
                    <a:cubicBezTo>
                      <a:pt x="28" y="344"/>
                      <a:pt x="0" y="314"/>
                      <a:pt x="28" y="286"/>
                    </a:cubicBezTo>
                    <a:cubicBezTo>
                      <a:pt x="56" y="258"/>
                      <a:pt x="170" y="130"/>
                      <a:pt x="170" y="130"/>
                    </a:cubicBezTo>
                    <a:cubicBezTo>
                      <a:pt x="170" y="130"/>
                      <a:pt x="192" y="96"/>
                      <a:pt x="192" y="70"/>
                    </a:cubicBezTo>
                    <a:cubicBezTo>
                      <a:pt x="192" y="44"/>
                      <a:pt x="192" y="0"/>
                      <a:pt x="192"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206" name="Freeform 7"/>
              <p:cNvSpPr>
                <a:spLocks/>
              </p:cNvSpPr>
              <p:nvPr/>
            </p:nvSpPr>
            <p:spPr bwMode="auto">
              <a:xfrm>
                <a:off x="2319" y="833"/>
                <a:ext cx="453" cy="1578"/>
              </a:xfrm>
              <a:custGeom>
                <a:avLst/>
                <a:gdLst>
                  <a:gd name="T0" fmla="*/ 0 w 192"/>
                  <a:gd name="T1" fmla="*/ 668 h 668"/>
                  <a:gd name="T2" fmla="*/ 0 w 192"/>
                  <a:gd name="T3" fmla="*/ 556 h 668"/>
                  <a:gd name="T4" fmla="*/ 30 w 192"/>
                  <a:gd name="T5" fmla="*/ 486 h 668"/>
                  <a:gd name="T6" fmla="*/ 164 w 192"/>
                  <a:gd name="T7" fmla="*/ 344 h 668"/>
                  <a:gd name="T8" fmla="*/ 164 w 192"/>
                  <a:gd name="T9" fmla="*/ 286 h 668"/>
                  <a:gd name="T10" fmla="*/ 22 w 192"/>
                  <a:gd name="T11" fmla="*/ 130 h 668"/>
                  <a:gd name="T12" fmla="*/ 0 w 192"/>
                  <a:gd name="T13" fmla="*/ 70 h 668"/>
                  <a:gd name="T14" fmla="*/ 0 w 192"/>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668">
                    <a:moveTo>
                      <a:pt x="0" y="668"/>
                    </a:moveTo>
                    <a:cubicBezTo>
                      <a:pt x="0" y="556"/>
                      <a:pt x="0" y="556"/>
                      <a:pt x="0" y="556"/>
                    </a:cubicBezTo>
                    <a:cubicBezTo>
                      <a:pt x="0" y="556"/>
                      <a:pt x="1" y="515"/>
                      <a:pt x="30" y="486"/>
                    </a:cubicBezTo>
                    <a:cubicBezTo>
                      <a:pt x="59" y="457"/>
                      <a:pt x="164" y="344"/>
                      <a:pt x="164" y="344"/>
                    </a:cubicBezTo>
                    <a:cubicBezTo>
                      <a:pt x="164" y="344"/>
                      <a:pt x="192" y="314"/>
                      <a:pt x="164" y="286"/>
                    </a:cubicBezTo>
                    <a:cubicBezTo>
                      <a:pt x="136" y="258"/>
                      <a:pt x="22" y="130"/>
                      <a:pt x="22" y="130"/>
                    </a:cubicBezTo>
                    <a:cubicBezTo>
                      <a:pt x="22" y="130"/>
                      <a:pt x="0" y="96"/>
                      <a:pt x="0" y="70"/>
                    </a:cubicBezTo>
                    <a:cubicBezTo>
                      <a:pt x="0" y="44"/>
                      <a:pt x="0" y="0"/>
                      <a:pt x="0" y="0"/>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2800" dirty="0"/>
              </a:p>
            </p:txBody>
          </p:sp>
          <p:sp>
            <p:nvSpPr>
              <p:cNvPr id="207" name="Freeform 8"/>
              <p:cNvSpPr>
                <a:spLocks/>
              </p:cNvSpPr>
              <p:nvPr/>
            </p:nvSpPr>
            <p:spPr bwMode="auto">
              <a:xfrm>
                <a:off x="2120" y="2439"/>
                <a:ext cx="1522" cy="156"/>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sp>
            <p:nvSpPr>
              <p:cNvPr id="208" name="Freeform 9"/>
              <p:cNvSpPr>
                <a:spLocks/>
              </p:cNvSpPr>
              <p:nvPr/>
            </p:nvSpPr>
            <p:spPr bwMode="auto">
              <a:xfrm>
                <a:off x="2189" y="689"/>
                <a:ext cx="1384" cy="72"/>
              </a:xfrm>
              <a:custGeom>
                <a:avLst/>
                <a:gdLst>
                  <a:gd name="T0" fmla="*/ 0 w 586"/>
                  <a:gd name="T1" fmla="*/ 20 h 66"/>
                  <a:gd name="T2" fmla="*/ 20 w 586"/>
                  <a:gd name="T3" fmla="*/ 0 h 66"/>
                  <a:gd name="T4" fmla="*/ 566 w 586"/>
                  <a:gd name="T5" fmla="*/ 0 h 66"/>
                  <a:gd name="T6" fmla="*/ 586 w 586"/>
                  <a:gd name="T7" fmla="*/ 20 h 66"/>
                  <a:gd name="T8" fmla="*/ 586 w 586"/>
                  <a:gd name="T9" fmla="*/ 46 h 66"/>
                  <a:gd name="T10" fmla="*/ 566 w 586"/>
                  <a:gd name="T11" fmla="*/ 66 h 66"/>
                  <a:gd name="T12" fmla="*/ 20 w 586"/>
                  <a:gd name="T13" fmla="*/ 66 h 66"/>
                  <a:gd name="T14" fmla="*/ 0 w 586"/>
                  <a:gd name="T15" fmla="*/ 46 h 66"/>
                  <a:gd name="T16" fmla="*/ 0 w 586"/>
                  <a:gd name="T1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6" h="66">
                    <a:moveTo>
                      <a:pt x="0" y="20"/>
                    </a:moveTo>
                    <a:cubicBezTo>
                      <a:pt x="0" y="9"/>
                      <a:pt x="9" y="0"/>
                      <a:pt x="20" y="0"/>
                    </a:cubicBezTo>
                    <a:cubicBezTo>
                      <a:pt x="566" y="0"/>
                      <a:pt x="566" y="0"/>
                      <a:pt x="566" y="0"/>
                    </a:cubicBezTo>
                    <a:cubicBezTo>
                      <a:pt x="577" y="0"/>
                      <a:pt x="586" y="9"/>
                      <a:pt x="586" y="20"/>
                    </a:cubicBezTo>
                    <a:cubicBezTo>
                      <a:pt x="586" y="46"/>
                      <a:pt x="586" y="46"/>
                      <a:pt x="586" y="46"/>
                    </a:cubicBezTo>
                    <a:cubicBezTo>
                      <a:pt x="586" y="57"/>
                      <a:pt x="577" y="66"/>
                      <a:pt x="566" y="66"/>
                    </a:cubicBezTo>
                    <a:cubicBezTo>
                      <a:pt x="20" y="66"/>
                      <a:pt x="20" y="66"/>
                      <a:pt x="20" y="66"/>
                    </a:cubicBezTo>
                    <a:cubicBezTo>
                      <a:pt x="9" y="66"/>
                      <a:pt x="0" y="57"/>
                      <a:pt x="0" y="46"/>
                    </a:cubicBezTo>
                    <a:lnTo>
                      <a:pt x="0" y="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dirty="0"/>
              </a:p>
            </p:txBody>
          </p:sp>
        </p:grpSp>
        <p:sp>
          <p:nvSpPr>
            <p:cNvPr id="210" name="Freeform 15"/>
            <p:cNvSpPr>
              <a:spLocks/>
            </p:cNvSpPr>
            <p:nvPr/>
          </p:nvSpPr>
          <p:spPr bwMode="auto">
            <a:xfrm rot="10800000">
              <a:off x="7660164" y="2359524"/>
              <a:ext cx="150225" cy="128868"/>
            </a:xfrm>
            <a:custGeom>
              <a:avLst/>
              <a:gdLst>
                <a:gd name="T0" fmla="*/ 372 w 392"/>
                <a:gd name="T1" fmla="*/ 210 h 366"/>
                <a:gd name="T2" fmla="*/ 347 w 392"/>
                <a:gd name="T3" fmla="*/ 180 h 366"/>
                <a:gd name="T4" fmla="*/ 230 w 392"/>
                <a:gd name="T5" fmla="*/ 55 h 366"/>
                <a:gd name="T6" fmla="*/ 191 w 392"/>
                <a:gd name="T7" fmla="*/ 0 h 366"/>
                <a:gd name="T8" fmla="*/ 133 w 392"/>
                <a:gd name="T9" fmla="*/ 89 h 366"/>
                <a:gd name="T10" fmla="*/ 14 w 392"/>
                <a:gd name="T11" fmla="*/ 210 h 366"/>
                <a:gd name="T12" fmla="*/ 0 w 392"/>
                <a:gd name="T13" fmla="*/ 248 h 366"/>
                <a:gd name="T14" fmla="*/ 0 w 392"/>
                <a:gd name="T15" fmla="*/ 366 h 366"/>
                <a:gd name="T16" fmla="*/ 392 w 392"/>
                <a:gd name="T17" fmla="*/ 366 h 366"/>
                <a:gd name="T18" fmla="*/ 392 w 392"/>
                <a:gd name="T19" fmla="*/ 256 h 366"/>
                <a:gd name="T20" fmla="*/ 372 w 392"/>
                <a:gd name="T21" fmla="*/ 21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 h="366">
                  <a:moveTo>
                    <a:pt x="372" y="210"/>
                  </a:moveTo>
                  <a:cubicBezTo>
                    <a:pt x="347" y="180"/>
                    <a:pt x="347" y="180"/>
                    <a:pt x="347" y="180"/>
                  </a:cubicBezTo>
                  <a:cubicBezTo>
                    <a:pt x="347" y="180"/>
                    <a:pt x="259" y="84"/>
                    <a:pt x="230" y="55"/>
                  </a:cubicBezTo>
                  <a:cubicBezTo>
                    <a:pt x="201" y="25"/>
                    <a:pt x="191" y="0"/>
                    <a:pt x="191" y="0"/>
                  </a:cubicBezTo>
                  <a:cubicBezTo>
                    <a:pt x="191" y="21"/>
                    <a:pt x="166" y="56"/>
                    <a:pt x="133" y="89"/>
                  </a:cubicBezTo>
                  <a:cubicBezTo>
                    <a:pt x="101" y="121"/>
                    <a:pt x="14" y="210"/>
                    <a:pt x="14" y="210"/>
                  </a:cubicBezTo>
                  <a:cubicBezTo>
                    <a:pt x="14" y="210"/>
                    <a:pt x="0" y="228"/>
                    <a:pt x="0" y="248"/>
                  </a:cubicBezTo>
                  <a:cubicBezTo>
                    <a:pt x="0" y="268"/>
                    <a:pt x="0" y="366"/>
                    <a:pt x="0" y="366"/>
                  </a:cubicBezTo>
                  <a:cubicBezTo>
                    <a:pt x="392" y="366"/>
                    <a:pt x="392" y="366"/>
                    <a:pt x="392" y="366"/>
                  </a:cubicBezTo>
                  <a:cubicBezTo>
                    <a:pt x="392" y="256"/>
                    <a:pt x="392" y="256"/>
                    <a:pt x="392" y="256"/>
                  </a:cubicBezTo>
                  <a:cubicBezTo>
                    <a:pt x="392" y="256"/>
                    <a:pt x="384" y="222"/>
                    <a:pt x="372" y="21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sz="2800" dirty="0"/>
            </a:p>
          </p:txBody>
        </p:sp>
        <p:sp>
          <p:nvSpPr>
            <p:cNvPr id="211" name="Freeform 15"/>
            <p:cNvSpPr>
              <a:spLocks/>
            </p:cNvSpPr>
            <p:nvPr/>
          </p:nvSpPr>
          <p:spPr bwMode="auto">
            <a:xfrm>
              <a:off x="7594600" y="2497737"/>
              <a:ext cx="285751" cy="287194"/>
            </a:xfrm>
            <a:custGeom>
              <a:avLst/>
              <a:gdLst>
                <a:gd name="T0" fmla="*/ 372 w 392"/>
                <a:gd name="T1" fmla="*/ 210 h 366"/>
                <a:gd name="T2" fmla="*/ 347 w 392"/>
                <a:gd name="T3" fmla="*/ 180 h 366"/>
                <a:gd name="T4" fmla="*/ 230 w 392"/>
                <a:gd name="T5" fmla="*/ 55 h 366"/>
                <a:gd name="T6" fmla="*/ 191 w 392"/>
                <a:gd name="T7" fmla="*/ 0 h 366"/>
                <a:gd name="T8" fmla="*/ 133 w 392"/>
                <a:gd name="T9" fmla="*/ 89 h 366"/>
                <a:gd name="T10" fmla="*/ 14 w 392"/>
                <a:gd name="T11" fmla="*/ 210 h 366"/>
                <a:gd name="T12" fmla="*/ 0 w 392"/>
                <a:gd name="T13" fmla="*/ 248 h 366"/>
                <a:gd name="T14" fmla="*/ 0 w 392"/>
                <a:gd name="T15" fmla="*/ 366 h 366"/>
                <a:gd name="T16" fmla="*/ 392 w 392"/>
                <a:gd name="T17" fmla="*/ 366 h 366"/>
                <a:gd name="T18" fmla="*/ 392 w 392"/>
                <a:gd name="T19" fmla="*/ 256 h 366"/>
                <a:gd name="T20" fmla="*/ 372 w 392"/>
                <a:gd name="T21" fmla="*/ 21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 h="366">
                  <a:moveTo>
                    <a:pt x="372" y="210"/>
                  </a:moveTo>
                  <a:cubicBezTo>
                    <a:pt x="347" y="180"/>
                    <a:pt x="347" y="180"/>
                    <a:pt x="347" y="180"/>
                  </a:cubicBezTo>
                  <a:cubicBezTo>
                    <a:pt x="347" y="180"/>
                    <a:pt x="259" y="84"/>
                    <a:pt x="230" y="55"/>
                  </a:cubicBezTo>
                  <a:cubicBezTo>
                    <a:pt x="201" y="25"/>
                    <a:pt x="191" y="0"/>
                    <a:pt x="191" y="0"/>
                  </a:cubicBezTo>
                  <a:cubicBezTo>
                    <a:pt x="191" y="21"/>
                    <a:pt x="166" y="56"/>
                    <a:pt x="133" y="89"/>
                  </a:cubicBezTo>
                  <a:cubicBezTo>
                    <a:pt x="101" y="121"/>
                    <a:pt x="14" y="210"/>
                    <a:pt x="14" y="210"/>
                  </a:cubicBezTo>
                  <a:cubicBezTo>
                    <a:pt x="14" y="210"/>
                    <a:pt x="0" y="228"/>
                    <a:pt x="0" y="248"/>
                  </a:cubicBezTo>
                  <a:cubicBezTo>
                    <a:pt x="0" y="268"/>
                    <a:pt x="0" y="366"/>
                    <a:pt x="0" y="366"/>
                  </a:cubicBezTo>
                  <a:cubicBezTo>
                    <a:pt x="392" y="366"/>
                    <a:pt x="392" y="366"/>
                    <a:pt x="392" y="366"/>
                  </a:cubicBezTo>
                  <a:cubicBezTo>
                    <a:pt x="392" y="256"/>
                    <a:pt x="392" y="256"/>
                    <a:pt x="392" y="256"/>
                  </a:cubicBezTo>
                  <a:cubicBezTo>
                    <a:pt x="392" y="256"/>
                    <a:pt x="384" y="222"/>
                    <a:pt x="372" y="21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sz="2800" dirty="0"/>
            </a:p>
          </p:txBody>
        </p:sp>
      </p:grpSp>
    </p:spTree>
    <p:extLst>
      <p:ext uri="{BB962C8B-B14F-4D97-AF65-F5344CB8AC3E}">
        <p14:creationId xmlns:p14="http://schemas.microsoft.com/office/powerpoint/2010/main" val="3359189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barn(inVertical)">
                                      <p:cBhvr>
                                        <p:cTn id="7" dur="1000"/>
                                        <p:tgtEl>
                                          <p:spTgt spid="45"/>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fade">
                                      <p:cBhvr>
                                        <p:cTn id="11" dur="500"/>
                                        <p:tgtEl>
                                          <p:spTgt spid="5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2">
                                            <p:txEl>
                                              <p:pRg st="0" end="0"/>
                                            </p:txEl>
                                          </p:spTgt>
                                        </p:tgtEl>
                                        <p:attrNameLst>
                                          <p:attrName>style.visibility</p:attrName>
                                        </p:attrNameLst>
                                      </p:cBhvr>
                                      <p:to>
                                        <p:strVal val="visible"/>
                                      </p:to>
                                    </p:set>
                                    <p:animEffect transition="in" filter="fade">
                                      <p:cBhvr>
                                        <p:cTn id="14" dur="500"/>
                                        <p:tgtEl>
                                          <p:spTgt spid="52">
                                            <p:txEl>
                                              <p:pRg st="0" end="0"/>
                                            </p:txEl>
                                          </p:spTgt>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49"/>
                                        </p:tgtEl>
                                        <p:attrNameLst>
                                          <p:attrName>style.visibility</p:attrName>
                                        </p:attrNameLst>
                                      </p:cBhvr>
                                      <p:to>
                                        <p:strVal val="visible"/>
                                      </p:to>
                                    </p:set>
                                    <p:animEffect transition="in" filter="fade">
                                      <p:cBhvr>
                                        <p:cTn id="18" dur="500"/>
                                        <p:tgtEl>
                                          <p:spTgt spid="149"/>
                                        </p:tgtEl>
                                      </p:cBhvr>
                                    </p:animEffect>
                                  </p:childTnLst>
                                </p:cTn>
                              </p:par>
                            </p:childTnLst>
                          </p:cTn>
                        </p:par>
                        <p:par>
                          <p:cTn id="19" fill="hold">
                            <p:stCondLst>
                              <p:cond delay="2000"/>
                            </p:stCondLst>
                            <p:childTnLst>
                              <p:par>
                                <p:cTn id="20" presetID="22" presetClass="entr" presetSubtype="4"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down)">
                                      <p:cBhvr>
                                        <p:cTn id="22" dur="500"/>
                                        <p:tgtEl>
                                          <p:spTgt spid="2"/>
                                        </p:tgtEl>
                                      </p:cBhvr>
                                    </p:animEffect>
                                  </p:childTnLst>
                                </p:cTn>
                              </p:par>
                            </p:childTnLst>
                          </p:cTn>
                        </p:par>
                        <p:par>
                          <p:cTn id="23" fill="hold">
                            <p:stCondLst>
                              <p:cond delay="2500"/>
                            </p:stCondLst>
                            <p:childTnLst>
                              <p:par>
                                <p:cTn id="24" presetID="47" presetClass="entr" presetSubtype="0" fill="hold" nodeType="after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anim calcmode="lin" valueType="num">
                                      <p:cBhvr>
                                        <p:cTn id="27" dur="500" fill="hold"/>
                                        <p:tgtEl>
                                          <p:spTgt spid="3"/>
                                        </p:tgtEl>
                                        <p:attrNameLst>
                                          <p:attrName>ppt_x</p:attrName>
                                        </p:attrNameLst>
                                      </p:cBhvr>
                                      <p:tavLst>
                                        <p:tav tm="0">
                                          <p:val>
                                            <p:strVal val="#ppt_x"/>
                                          </p:val>
                                        </p:tav>
                                        <p:tav tm="100000">
                                          <p:val>
                                            <p:strVal val="#ppt_x"/>
                                          </p:val>
                                        </p:tav>
                                      </p:tavLst>
                                    </p:anim>
                                    <p:anim calcmode="lin" valueType="num">
                                      <p:cBhvr>
                                        <p:cTn id="28" dur="500" fill="hold"/>
                                        <p:tgtEl>
                                          <p:spTgt spid="3"/>
                                        </p:tgtEl>
                                        <p:attrNameLst>
                                          <p:attrName>ppt_y</p:attrName>
                                        </p:attrNameLst>
                                      </p:cBhvr>
                                      <p:tavLst>
                                        <p:tav tm="0">
                                          <p:val>
                                            <p:strVal val="#ppt_y-.1"/>
                                          </p:val>
                                        </p:tav>
                                        <p:tav tm="100000">
                                          <p:val>
                                            <p:strVal val="#ppt_y"/>
                                          </p:val>
                                        </p:tav>
                                      </p:tavLst>
                                    </p:anim>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159"/>
                                        </p:tgtEl>
                                        <p:attrNameLst>
                                          <p:attrName>style.visibility</p:attrName>
                                        </p:attrNameLst>
                                      </p:cBhvr>
                                      <p:to>
                                        <p:strVal val="visible"/>
                                      </p:to>
                                    </p:set>
                                    <p:animEffect transition="in" filter="fade">
                                      <p:cBhvr>
                                        <p:cTn id="32" dur="500"/>
                                        <p:tgtEl>
                                          <p:spTgt spid="159"/>
                                        </p:tgtEl>
                                      </p:cBhvr>
                                    </p:animEffect>
                                  </p:childTnLst>
                                </p:cTn>
                              </p:par>
                            </p:childTnLst>
                          </p:cTn>
                        </p:par>
                        <p:par>
                          <p:cTn id="33" fill="hold">
                            <p:stCondLst>
                              <p:cond delay="3500"/>
                            </p:stCondLst>
                            <p:childTnLst>
                              <p:par>
                                <p:cTn id="34" presetID="22" presetClass="entr" presetSubtype="4" fill="hold" nodeType="afterEffect">
                                  <p:stCondLst>
                                    <p:cond delay="0"/>
                                  </p:stCondLst>
                                  <p:childTnLst>
                                    <p:set>
                                      <p:cBhvr>
                                        <p:cTn id="35" dur="1" fill="hold">
                                          <p:stCondLst>
                                            <p:cond delay="0"/>
                                          </p:stCondLst>
                                        </p:cTn>
                                        <p:tgtEl>
                                          <p:spTgt spid="150"/>
                                        </p:tgtEl>
                                        <p:attrNameLst>
                                          <p:attrName>style.visibility</p:attrName>
                                        </p:attrNameLst>
                                      </p:cBhvr>
                                      <p:to>
                                        <p:strVal val="visible"/>
                                      </p:to>
                                    </p:set>
                                    <p:animEffect transition="in" filter="wipe(down)">
                                      <p:cBhvr>
                                        <p:cTn id="36" dur="500"/>
                                        <p:tgtEl>
                                          <p:spTgt spid="150"/>
                                        </p:tgtEl>
                                      </p:cBhvr>
                                    </p:animEffect>
                                  </p:childTnLst>
                                </p:cTn>
                              </p:par>
                            </p:childTnLst>
                          </p:cTn>
                        </p:par>
                        <p:par>
                          <p:cTn id="37" fill="hold">
                            <p:stCondLst>
                              <p:cond delay="4000"/>
                            </p:stCondLst>
                            <p:childTnLst>
                              <p:par>
                                <p:cTn id="38" presetID="47" presetClass="entr" presetSubtype="0" fill="hold" nodeType="after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anim calcmode="lin" valueType="num">
                                      <p:cBhvr>
                                        <p:cTn id="41" dur="500" fill="hold"/>
                                        <p:tgtEl>
                                          <p:spTgt spid="11"/>
                                        </p:tgtEl>
                                        <p:attrNameLst>
                                          <p:attrName>ppt_x</p:attrName>
                                        </p:attrNameLst>
                                      </p:cBhvr>
                                      <p:tavLst>
                                        <p:tav tm="0">
                                          <p:val>
                                            <p:strVal val="#ppt_x"/>
                                          </p:val>
                                        </p:tav>
                                        <p:tav tm="100000">
                                          <p:val>
                                            <p:strVal val="#ppt_x"/>
                                          </p:val>
                                        </p:tav>
                                      </p:tavLst>
                                    </p:anim>
                                    <p:anim calcmode="lin" valueType="num">
                                      <p:cBhvr>
                                        <p:cTn id="42" dur="500" fill="hold"/>
                                        <p:tgtEl>
                                          <p:spTgt spid="11"/>
                                        </p:tgtEl>
                                        <p:attrNameLst>
                                          <p:attrName>ppt_y</p:attrName>
                                        </p:attrNameLst>
                                      </p:cBhvr>
                                      <p:tavLst>
                                        <p:tav tm="0">
                                          <p:val>
                                            <p:strVal val="#ppt_y-.1"/>
                                          </p:val>
                                        </p:tav>
                                        <p:tav tm="100000">
                                          <p:val>
                                            <p:strVal val="#ppt_y"/>
                                          </p:val>
                                        </p:tav>
                                      </p:tavLst>
                                    </p:anim>
                                  </p:childTnLst>
                                </p:cTn>
                              </p:par>
                            </p:childTnLst>
                          </p:cTn>
                        </p:par>
                        <p:par>
                          <p:cTn id="43" fill="hold">
                            <p:stCondLst>
                              <p:cond delay="4500"/>
                            </p:stCondLst>
                            <p:childTnLst>
                              <p:par>
                                <p:cTn id="44" presetID="10" presetClass="entr" presetSubtype="0" fill="hold" grpId="0" nodeType="afterEffect">
                                  <p:stCondLst>
                                    <p:cond delay="0"/>
                                  </p:stCondLst>
                                  <p:childTnLst>
                                    <p:set>
                                      <p:cBhvr>
                                        <p:cTn id="45" dur="1" fill="hold">
                                          <p:stCondLst>
                                            <p:cond delay="0"/>
                                          </p:stCondLst>
                                        </p:cTn>
                                        <p:tgtEl>
                                          <p:spTgt spid="169"/>
                                        </p:tgtEl>
                                        <p:attrNameLst>
                                          <p:attrName>style.visibility</p:attrName>
                                        </p:attrNameLst>
                                      </p:cBhvr>
                                      <p:to>
                                        <p:strVal val="visible"/>
                                      </p:to>
                                    </p:set>
                                    <p:animEffect transition="in" filter="fade">
                                      <p:cBhvr>
                                        <p:cTn id="46" dur="500"/>
                                        <p:tgtEl>
                                          <p:spTgt spid="169"/>
                                        </p:tgtEl>
                                      </p:cBhvr>
                                    </p:animEffect>
                                  </p:childTnLst>
                                </p:cTn>
                              </p:par>
                            </p:childTnLst>
                          </p:cTn>
                        </p:par>
                        <p:par>
                          <p:cTn id="47" fill="hold">
                            <p:stCondLst>
                              <p:cond delay="5000"/>
                            </p:stCondLst>
                            <p:childTnLst>
                              <p:par>
                                <p:cTn id="48" presetID="22" presetClass="entr" presetSubtype="4" fill="hold" nodeType="after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wipe(down)">
                                      <p:cBhvr>
                                        <p:cTn id="50" dur="500"/>
                                        <p:tgtEl>
                                          <p:spTgt spid="17"/>
                                        </p:tgtEl>
                                      </p:cBhvr>
                                    </p:animEffect>
                                  </p:childTnLst>
                                </p:cTn>
                              </p:par>
                            </p:childTnLst>
                          </p:cTn>
                        </p:par>
                        <p:par>
                          <p:cTn id="51" fill="hold">
                            <p:stCondLst>
                              <p:cond delay="5500"/>
                            </p:stCondLst>
                            <p:childTnLst>
                              <p:par>
                                <p:cTn id="52" presetID="47" presetClass="entr" presetSubtype="0" fill="hold" nodeType="after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fade">
                                      <p:cBhvr>
                                        <p:cTn id="54" dur="500"/>
                                        <p:tgtEl>
                                          <p:spTgt spid="12"/>
                                        </p:tgtEl>
                                      </p:cBhvr>
                                    </p:animEffect>
                                    <p:anim calcmode="lin" valueType="num">
                                      <p:cBhvr>
                                        <p:cTn id="55" dur="500" fill="hold"/>
                                        <p:tgtEl>
                                          <p:spTgt spid="12"/>
                                        </p:tgtEl>
                                        <p:attrNameLst>
                                          <p:attrName>ppt_x</p:attrName>
                                        </p:attrNameLst>
                                      </p:cBhvr>
                                      <p:tavLst>
                                        <p:tav tm="0">
                                          <p:val>
                                            <p:strVal val="#ppt_x"/>
                                          </p:val>
                                        </p:tav>
                                        <p:tav tm="100000">
                                          <p:val>
                                            <p:strVal val="#ppt_x"/>
                                          </p:val>
                                        </p:tav>
                                      </p:tavLst>
                                    </p:anim>
                                    <p:anim calcmode="lin" valueType="num">
                                      <p:cBhvr>
                                        <p:cTn id="56" dur="500" fill="hold"/>
                                        <p:tgtEl>
                                          <p:spTgt spid="12"/>
                                        </p:tgtEl>
                                        <p:attrNameLst>
                                          <p:attrName>ppt_y</p:attrName>
                                        </p:attrNameLst>
                                      </p:cBhvr>
                                      <p:tavLst>
                                        <p:tav tm="0">
                                          <p:val>
                                            <p:strVal val="#ppt_y-.1"/>
                                          </p:val>
                                        </p:tav>
                                        <p:tav tm="100000">
                                          <p:val>
                                            <p:strVal val="#ppt_y"/>
                                          </p:val>
                                        </p:tav>
                                      </p:tavLst>
                                    </p:anim>
                                  </p:childTnLst>
                                </p:cTn>
                              </p:par>
                            </p:childTnLst>
                          </p:cTn>
                        </p:par>
                        <p:par>
                          <p:cTn id="57" fill="hold">
                            <p:stCondLst>
                              <p:cond delay="6000"/>
                            </p:stCondLst>
                            <p:childTnLst>
                              <p:par>
                                <p:cTn id="58" presetID="10" presetClass="entr" presetSubtype="0" fill="hold" grpId="0" nodeType="afterEffect">
                                  <p:stCondLst>
                                    <p:cond delay="0"/>
                                  </p:stCondLst>
                                  <p:childTnLst>
                                    <p:set>
                                      <p:cBhvr>
                                        <p:cTn id="59" dur="1" fill="hold">
                                          <p:stCondLst>
                                            <p:cond delay="0"/>
                                          </p:stCondLst>
                                        </p:cTn>
                                        <p:tgtEl>
                                          <p:spTgt spid="29"/>
                                        </p:tgtEl>
                                        <p:attrNameLst>
                                          <p:attrName>style.visibility</p:attrName>
                                        </p:attrNameLst>
                                      </p:cBhvr>
                                      <p:to>
                                        <p:strVal val="visible"/>
                                      </p:to>
                                    </p:set>
                                    <p:animEffect transition="in" filter="fade">
                                      <p:cBhvr>
                                        <p:cTn id="60" dur="500"/>
                                        <p:tgtEl>
                                          <p:spTgt spid="29"/>
                                        </p:tgtEl>
                                      </p:cBhvr>
                                    </p:animEffect>
                                  </p:childTnLst>
                                </p:cTn>
                              </p:par>
                            </p:childTnLst>
                          </p:cTn>
                        </p:par>
                        <p:par>
                          <p:cTn id="61" fill="hold">
                            <p:stCondLst>
                              <p:cond delay="6500"/>
                            </p:stCondLst>
                            <p:childTnLst>
                              <p:par>
                                <p:cTn id="62" presetID="22" presetClass="entr" presetSubtype="4" fill="hold" nodeType="after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wipe(down)">
                                      <p:cBhvr>
                                        <p:cTn id="64" dur="500"/>
                                        <p:tgtEl>
                                          <p:spTgt spid="18"/>
                                        </p:tgtEl>
                                      </p:cBhvr>
                                    </p:animEffect>
                                  </p:childTnLst>
                                </p:cTn>
                              </p:par>
                            </p:childTnLst>
                          </p:cTn>
                        </p:par>
                        <p:par>
                          <p:cTn id="65" fill="hold">
                            <p:stCondLst>
                              <p:cond delay="7000"/>
                            </p:stCondLst>
                            <p:childTnLst>
                              <p:par>
                                <p:cTn id="66" presetID="47" presetClass="entr" presetSubtype="0" fill="hold" nodeType="afterEffect">
                                  <p:stCondLst>
                                    <p:cond delay="0"/>
                                  </p:stCondLst>
                                  <p:childTnLst>
                                    <p:set>
                                      <p:cBhvr>
                                        <p:cTn id="67" dur="1" fill="hold">
                                          <p:stCondLst>
                                            <p:cond delay="0"/>
                                          </p:stCondLst>
                                        </p:cTn>
                                        <p:tgtEl>
                                          <p:spTgt spid="14"/>
                                        </p:tgtEl>
                                        <p:attrNameLst>
                                          <p:attrName>style.visibility</p:attrName>
                                        </p:attrNameLst>
                                      </p:cBhvr>
                                      <p:to>
                                        <p:strVal val="visible"/>
                                      </p:to>
                                    </p:set>
                                    <p:animEffect transition="in" filter="fade">
                                      <p:cBhvr>
                                        <p:cTn id="68" dur="500"/>
                                        <p:tgtEl>
                                          <p:spTgt spid="14"/>
                                        </p:tgtEl>
                                      </p:cBhvr>
                                    </p:animEffect>
                                    <p:anim calcmode="lin" valueType="num">
                                      <p:cBhvr>
                                        <p:cTn id="69" dur="500" fill="hold"/>
                                        <p:tgtEl>
                                          <p:spTgt spid="14"/>
                                        </p:tgtEl>
                                        <p:attrNameLst>
                                          <p:attrName>ppt_x</p:attrName>
                                        </p:attrNameLst>
                                      </p:cBhvr>
                                      <p:tavLst>
                                        <p:tav tm="0">
                                          <p:val>
                                            <p:strVal val="#ppt_x"/>
                                          </p:val>
                                        </p:tav>
                                        <p:tav tm="100000">
                                          <p:val>
                                            <p:strVal val="#ppt_x"/>
                                          </p:val>
                                        </p:tav>
                                      </p:tavLst>
                                    </p:anim>
                                    <p:anim calcmode="lin" valueType="num">
                                      <p:cBhvr>
                                        <p:cTn id="70" dur="500" fill="hold"/>
                                        <p:tgtEl>
                                          <p:spTgt spid="14"/>
                                        </p:tgtEl>
                                        <p:attrNameLst>
                                          <p:attrName>ppt_y</p:attrName>
                                        </p:attrNameLst>
                                      </p:cBhvr>
                                      <p:tavLst>
                                        <p:tav tm="0">
                                          <p:val>
                                            <p:strVal val="#ppt_y-.1"/>
                                          </p:val>
                                        </p:tav>
                                        <p:tav tm="100000">
                                          <p:val>
                                            <p:strVal val="#ppt_y"/>
                                          </p:val>
                                        </p:tav>
                                      </p:tavLst>
                                    </p:anim>
                                  </p:childTnLst>
                                </p:cTn>
                              </p:par>
                            </p:childTnLst>
                          </p:cTn>
                        </p:par>
                        <p:par>
                          <p:cTn id="71" fill="hold">
                            <p:stCondLst>
                              <p:cond delay="7500"/>
                            </p:stCondLst>
                            <p:childTnLst>
                              <p:par>
                                <p:cTn id="72" presetID="10" presetClass="entr" presetSubtype="0" fill="hold" grpId="0" nodeType="afterEffect">
                                  <p:stCondLst>
                                    <p:cond delay="0"/>
                                  </p:stCondLst>
                                  <p:childTnLst>
                                    <p:set>
                                      <p:cBhvr>
                                        <p:cTn id="73" dur="1" fill="hold">
                                          <p:stCondLst>
                                            <p:cond delay="0"/>
                                          </p:stCondLst>
                                        </p:cTn>
                                        <p:tgtEl>
                                          <p:spTgt spid="199"/>
                                        </p:tgtEl>
                                        <p:attrNameLst>
                                          <p:attrName>style.visibility</p:attrName>
                                        </p:attrNameLst>
                                      </p:cBhvr>
                                      <p:to>
                                        <p:strVal val="visible"/>
                                      </p:to>
                                    </p:set>
                                    <p:animEffect transition="in" filter="fade">
                                      <p:cBhvr>
                                        <p:cTn id="74" dur="500"/>
                                        <p:tgtEl>
                                          <p:spTgt spid="199"/>
                                        </p:tgtEl>
                                      </p:cBhvr>
                                    </p:animEffect>
                                  </p:childTnLst>
                                </p:cTn>
                              </p:par>
                            </p:childTnLst>
                          </p:cTn>
                        </p:par>
                        <p:par>
                          <p:cTn id="75" fill="hold">
                            <p:stCondLst>
                              <p:cond delay="8000"/>
                            </p:stCondLst>
                            <p:childTnLst>
                              <p:par>
                                <p:cTn id="76" presetID="22" presetClass="entr" presetSubtype="4" fill="hold" nodeType="afterEffect">
                                  <p:stCondLst>
                                    <p:cond delay="0"/>
                                  </p:stCondLst>
                                  <p:childTnLst>
                                    <p:set>
                                      <p:cBhvr>
                                        <p:cTn id="77" dur="1" fill="hold">
                                          <p:stCondLst>
                                            <p:cond delay="0"/>
                                          </p:stCondLst>
                                        </p:cTn>
                                        <p:tgtEl>
                                          <p:spTgt spid="19"/>
                                        </p:tgtEl>
                                        <p:attrNameLst>
                                          <p:attrName>style.visibility</p:attrName>
                                        </p:attrNameLst>
                                      </p:cBhvr>
                                      <p:to>
                                        <p:strVal val="visible"/>
                                      </p:to>
                                    </p:set>
                                    <p:animEffect transition="in" filter="wipe(down)">
                                      <p:cBhvr>
                                        <p:cTn id="78" dur="500"/>
                                        <p:tgtEl>
                                          <p:spTgt spid="19"/>
                                        </p:tgtEl>
                                      </p:cBhvr>
                                    </p:animEffect>
                                  </p:childTnLst>
                                </p:cTn>
                              </p:par>
                            </p:childTnLst>
                          </p:cTn>
                        </p:par>
                        <p:par>
                          <p:cTn id="79" fill="hold">
                            <p:stCondLst>
                              <p:cond delay="8500"/>
                            </p:stCondLst>
                            <p:childTnLst>
                              <p:par>
                                <p:cTn id="80" presetID="47" presetClass="entr" presetSubtype="0" fill="hold" nodeType="afterEffect">
                                  <p:stCondLst>
                                    <p:cond delay="0"/>
                                  </p:stCondLst>
                                  <p:childTnLst>
                                    <p:set>
                                      <p:cBhvr>
                                        <p:cTn id="81" dur="1" fill="hold">
                                          <p:stCondLst>
                                            <p:cond delay="0"/>
                                          </p:stCondLst>
                                        </p:cTn>
                                        <p:tgtEl>
                                          <p:spTgt spid="15"/>
                                        </p:tgtEl>
                                        <p:attrNameLst>
                                          <p:attrName>style.visibility</p:attrName>
                                        </p:attrNameLst>
                                      </p:cBhvr>
                                      <p:to>
                                        <p:strVal val="visible"/>
                                      </p:to>
                                    </p:set>
                                    <p:animEffect transition="in" filter="fade">
                                      <p:cBhvr>
                                        <p:cTn id="82" dur="500"/>
                                        <p:tgtEl>
                                          <p:spTgt spid="15"/>
                                        </p:tgtEl>
                                      </p:cBhvr>
                                    </p:animEffect>
                                    <p:anim calcmode="lin" valueType="num">
                                      <p:cBhvr>
                                        <p:cTn id="83" dur="500" fill="hold"/>
                                        <p:tgtEl>
                                          <p:spTgt spid="15"/>
                                        </p:tgtEl>
                                        <p:attrNameLst>
                                          <p:attrName>ppt_x</p:attrName>
                                        </p:attrNameLst>
                                      </p:cBhvr>
                                      <p:tavLst>
                                        <p:tav tm="0">
                                          <p:val>
                                            <p:strVal val="#ppt_x"/>
                                          </p:val>
                                        </p:tav>
                                        <p:tav tm="100000">
                                          <p:val>
                                            <p:strVal val="#ppt_x"/>
                                          </p:val>
                                        </p:tav>
                                      </p:tavLst>
                                    </p:anim>
                                    <p:anim calcmode="lin" valueType="num">
                                      <p:cBhvr>
                                        <p:cTn id="84" dur="500" fill="hold"/>
                                        <p:tgtEl>
                                          <p:spTgt spid="15"/>
                                        </p:tgtEl>
                                        <p:attrNameLst>
                                          <p:attrName>ppt_y</p:attrName>
                                        </p:attrNameLst>
                                      </p:cBhvr>
                                      <p:tavLst>
                                        <p:tav tm="0">
                                          <p:val>
                                            <p:strVal val="#ppt_y-.1"/>
                                          </p:val>
                                        </p:tav>
                                        <p:tav tm="100000">
                                          <p:val>
                                            <p:strVal val="#ppt_y"/>
                                          </p:val>
                                        </p:tav>
                                      </p:tavLst>
                                    </p:anim>
                                  </p:childTnLst>
                                </p:cTn>
                              </p:par>
                            </p:childTnLst>
                          </p:cTn>
                        </p:par>
                        <p:par>
                          <p:cTn id="85" fill="hold">
                            <p:stCondLst>
                              <p:cond delay="9000"/>
                            </p:stCondLst>
                            <p:childTnLst>
                              <p:par>
                                <p:cTn id="86" presetID="10" presetClass="entr" presetSubtype="0" fill="hold" grpId="0" nodeType="afterEffect">
                                  <p:stCondLst>
                                    <p:cond delay="0"/>
                                  </p:stCondLst>
                                  <p:childTnLst>
                                    <p:set>
                                      <p:cBhvr>
                                        <p:cTn id="87" dur="1" fill="hold">
                                          <p:stCondLst>
                                            <p:cond delay="0"/>
                                          </p:stCondLst>
                                        </p:cTn>
                                        <p:tgtEl>
                                          <p:spTgt spid="59"/>
                                        </p:tgtEl>
                                        <p:attrNameLst>
                                          <p:attrName>style.visibility</p:attrName>
                                        </p:attrNameLst>
                                      </p:cBhvr>
                                      <p:to>
                                        <p:strVal val="visible"/>
                                      </p:to>
                                    </p:set>
                                    <p:animEffect transition="in" filter="fade">
                                      <p:cBhvr>
                                        <p:cTn id="88" dur="500"/>
                                        <p:tgtEl>
                                          <p:spTgt spid="59"/>
                                        </p:tgtEl>
                                      </p:cBhvr>
                                    </p:animEffect>
                                  </p:childTnLst>
                                </p:cTn>
                              </p:par>
                            </p:childTnLst>
                          </p:cTn>
                        </p:par>
                        <p:par>
                          <p:cTn id="89" fill="hold">
                            <p:stCondLst>
                              <p:cond delay="9500"/>
                            </p:stCondLst>
                            <p:childTnLst>
                              <p:par>
                                <p:cTn id="90" presetID="22" presetClass="entr" presetSubtype="4" fill="hold" nodeType="afterEffect">
                                  <p:stCondLst>
                                    <p:cond delay="0"/>
                                  </p:stCondLst>
                                  <p:childTnLst>
                                    <p:set>
                                      <p:cBhvr>
                                        <p:cTn id="91" dur="1" fill="hold">
                                          <p:stCondLst>
                                            <p:cond delay="0"/>
                                          </p:stCondLst>
                                        </p:cTn>
                                        <p:tgtEl>
                                          <p:spTgt spid="20"/>
                                        </p:tgtEl>
                                        <p:attrNameLst>
                                          <p:attrName>style.visibility</p:attrName>
                                        </p:attrNameLst>
                                      </p:cBhvr>
                                      <p:to>
                                        <p:strVal val="visible"/>
                                      </p:to>
                                    </p:set>
                                    <p:animEffect transition="in" filter="wipe(down)">
                                      <p:cBhvr>
                                        <p:cTn id="92" dur="500"/>
                                        <p:tgtEl>
                                          <p:spTgt spid="20"/>
                                        </p:tgtEl>
                                      </p:cBhvr>
                                    </p:animEffect>
                                  </p:childTnLst>
                                </p:cTn>
                              </p:par>
                            </p:childTnLst>
                          </p:cTn>
                        </p:par>
                        <p:par>
                          <p:cTn id="93" fill="hold">
                            <p:stCondLst>
                              <p:cond delay="10000"/>
                            </p:stCondLst>
                            <p:childTnLst>
                              <p:par>
                                <p:cTn id="94" presetID="47" presetClass="entr" presetSubtype="0" fill="hold" nodeType="afterEffect">
                                  <p:stCondLst>
                                    <p:cond delay="0"/>
                                  </p:stCondLst>
                                  <p:childTnLst>
                                    <p:set>
                                      <p:cBhvr>
                                        <p:cTn id="95" dur="1" fill="hold">
                                          <p:stCondLst>
                                            <p:cond delay="0"/>
                                          </p:stCondLst>
                                        </p:cTn>
                                        <p:tgtEl>
                                          <p:spTgt spid="16"/>
                                        </p:tgtEl>
                                        <p:attrNameLst>
                                          <p:attrName>style.visibility</p:attrName>
                                        </p:attrNameLst>
                                      </p:cBhvr>
                                      <p:to>
                                        <p:strVal val="visible"/>
                                      </p:to>
                                    </p:set>
                                    <p:animEffect transition="in" filter="fade">
                                      <p:cBhvr>
                                        <p:cTn id="96" dur="500"/>
                                        <p:tgtEl>
                                          <p:spTgt spid="16"/>
                                        </p:tgtEl>
                                      </p:cBhvr>
                                    </p:animEffect>
                                    <p:anim calcmode="lin" valueType="num">
                                      <p:cBhvr>
                                        <p:cTn id="97" dur="500" fill="hold"/>
                                        <p:tgtEl>
                                          <p:spTgt spid="16"/>
                                        </p:tgtEl>
                                        <p:attrNameLst>
                                          <p:attrName>ppt_x</p:attrName>
                                        </p:attrNameLst>
                                      </p:cBhvr>
                                      <p:tavLst>
                                        <p:tav tm="0">
                                          <p:val>
                                            <p:strVal val="#ppt_x"/>
                                          </p:val>
                                        </p:tav>
                                        <p:tav tm="100000">
                                          <p:val>
                                            <p:strVal val="#ppt_x"/>
                                          </p:val>
                                        </p:tav>
                                      </p:tavLst>
                                    </p:anim>
                                    <p:anim calcmode="lin" valueType="num">
                                      <p:cBhvr>
                                        <p:cTn id="98" dur="500" fill="hold"/>
                                        <p:tgtEl>
                                          <p:spTgt spid="16"/>
                                        </p:tgtEl>
                                        <p:attrNameLst>
                                          <p:attrName>ppt_y</p:attrName>
                                        </p:attrNameLst>
                                      </p:cBhvr>
                                      <p:tavLst>
                                        <p:tav tm="0">
                                          <p:val>
                                            <p:strVal val="#ppt_y-.1"/>
                                          </p:val>
                                        </p:tav>
                                        <p:tav tm="100000">
                                          <p:val>
                                            <p:strVal val="#ppt_y"/>
                                          </p:val>
                                        </p:tav>
                                      </p:tavLst>
                                    </p:anim>
                                  </p:childTnLst>
                                </p:cTn>
                              </p:par>
                            </p:childTnLst>
                          </p:cTn>
                        </p:par>
                        <p:par>
                          <p:cTn id="99" fill="hold">
                            <p:stCondLst>
                              <p:cond delay="10500"/>
                            </p:stCondLst>
                            <p:childTnLst>
                              <p:par>
                                <p:cTn id="100" presetID="16" presetClass="entr" presetSubtype="37" fill="hold" nodeType="afterEffect">
                                  <p:stCondLst>
                                    <p:cond delay="0"/>
                                  </p:stCondLst>
                                  <p:childTnLst>
                                    <p:set>
                                      <p:cBhvr>
                                        <p:cTn id="101" dur="1" fill="hold">
                                          <p:stCondLst>
                                            <p:cond delay="0"/>
                                          </p:stCondLst>
                                        </p:cTn>
                                        <p:tgtEl>
                                          <p:spTgt spid="148"/>
                                        </p:tgtEl>
                                        <p:attrNameLst>
                                          <p:attrName>style.visibility</p:attrName>
                                        </p:attrNameLst>
                                      </p:cBhvr>
                                      <p:to>
                                        <p:strVal val="visible"/>
                                      </p:to>
                                    </p:set>
                                    <p:animEffect transition="in" filter="barn(outVertical)">
                                      <p:cBhvr>
                                        <p:cTn id="102" dur="500"/>
                                        <p:tgtEl>
                                          <p:spTgt spid="148"/>
                                        </p:tgtEl>
                                      </p:cBhvr>
                                    </p:animEffect>
                                  </p:childTnLst>
                                </p:cTn>
                              </p:par>
                            </p:childTnLst>
                          </p:cTn>
                        </p:par>
                        <p:par>
                          <p:cTn id="103" fill="hold">
                            <p:stCondLst>
                              <p:cond delay="11000"/>
                            </p:stCondLst>
                            <p:childTnLst>
                              <p:par>
                                <p:cTn id="104" presetID="10" presetClass="entr" presetSubtype="0" fill="hold" grpId="0" nodeType="afterEffect">
                                  <p:stCondLst>
                                    <p:cond delay="0"/>
                                  </p:stCondLst>
                                  <p:childTnLst>
                                    <p:set>
                                      <p:cBhvr>
                                        <p:cTn id="105" dur="1" fill="hold">
                                          <p:stCondLst>
                                            <p:cond delay="0"/>
                                          </p:stCondLst>
                                        </p:cTn>
                                        <p:tgtEl>
                                          <p:spTgt spid="147"/>
                                        </p:tgtEl>
                                        <p:attrNameLst>
                                          <p:attrName>style.visibility</p:attrName>
                                        </p:attrNameLst>
                                      </p:cBhvr>
                                      <p:to>
                                        <p:strVal val="visible"/>
                                      </p:to>
                                    </p:set>
                                    <p:animEffect transition="in" filter="fade">
                                      <p:cBhvr>
                                        <p:cTn id="106" dur="5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52" grpId="0" build="p"/>
      <p:bldP spid="53" grpId="0" animBg="1"/>
      <p:bldP spid="147" grpId="0"/>
      <p:bldP spid="149" grpId="0" animBg="1"/>
      <p:bldP spid="159" grpId="0" animBg="1"/>
      <p:bldP spid="169" grpId="0" animBg="1"/>
      <p:bldP spid="29" grpId="0" animBg="1"/>
      <p:bldP spid="199" grpId="0" animBg="1"/>
      <p:bldP spid="59"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5084575" y="2417983"/>
            <a:ext cx="2417473" cy="1168400"/>
            <a:chOff x="2908116" y="2647950"/>
            <a:chExt cx="1816284" cy="876300"/>
          </a:xfrm>
        </p:grpSpPr>
        <p:sp>
          <p:nvSpPr>
            <p:cNvPr id="14" name="Arc 13"/>
            <p:cNvSpPr/>
            <p:nvPr/>
          </p:nvSpPr>
          <p:spPr>
            <a:xfrm>
              <a:off x="3377832" y="2647950"/>
              <a:ext cx="381000" cy="381000"/>
            </a:xfrm>
            <a:prstGeom prst="arc">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cxnSp>
          <p:nvCxnSpPr>
            <p:cNvPr id="16" name="Straight Connector 15"/>
            <p:cNvCxnSpPr>
              <a:stCxn id="14" idx="2"/>
              <a:endCxn id="24" idx="2"/>
            </p:cNvCxnSpPr>
            <p:nvPr/>
          </p:nvCxnSpPr>
          <p:spPr>
            <a:xfrm flipH="1">
              <a:off x="3758831" y="2838450"/>
              <a:ext cx="1" cy="495300"/>
            </a:xfrm>
            <a:prstGeom prst="line">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4" name="Arc 23"/>
            <p:cNvSpPr/>
            <p:nvPr/>
          </p:nvSpPr>
          <p:spPr>
            <a:xfrm flipH="1" flipV="1">
              <a:off x="3758831" y="3143250"/>
              <a:ext cx="381000" cy="381000"/>
            </a:xfrm>
            <a:prstGeom prst="arc">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cxnSp>
          <p:nvCxnSpPr>
            <p:cNvPr id="27" name="Straight Connector 26"/>
            <p:cNvCxnSpPr>
              <a:stCxn id="24" idx="0"/>
            </p:cNvCxnSpPr>
            <p:nvPr/>
          </p:nvCxnSpPr>
          <p:spPr>
            <a:xfrm>
              <a:off x="3949331" y="3524250"/>
              <a:ext cx="775069" cy="0"/>
            </a:xfrm>
            <a:prstGeom prst="line">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14" idx="0"/>
            </p:cNvCxnSpPr>
            <p:nvPr/>
          </p:nvCxnSpPr>
          <p:spPr>
            <a:xfrm flipH="1">
              <a:off x="2908116" y="2647950"/>
              <a:ext cx="660216" cy="0"/>
            </a:xfrm>
            <a:prstGeom prst="line">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32" name="Group 31"/>
          <p:cNvGrpSpPr/>
          <p:nvPr/>
        </p:nvGrpSpPr>
        <p:grpSpPr>
          <a:xfrm flipH="1">
            <a:off x="1672650" y="2417983"/>
            <a:ext cx="2417473" cy="1168400"/>
            <a:chOff x="2908116" y="2647950"/>
            <a:chExt cx="1816284" cy="876300"/>
          </a:xfrm>
        </p:grpSpPr>
        <p:sp>
          <p:nvSpPr>
            <p:cNvPr id="33" name="Arc 32"/>
            <p:cNvSpPr/>
            <p:nvPr/>
          </p:nvSpPr>
          <p:spPr>
            <a:xfrm>
              <a:off x="3377832" y="2647950"/>
              <a:ext cx="381000" cy="381000"/>
            </a:xfrm>
            <a:prstGeom prst="arc">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cxnSp>
          <p:nvCxnSpPr>
            <p:cNvPr id="34" name="Straight Connector 33"/>
            <p:cNvCxnSpPr>
              <a:stCxn id="33" idx="2"/>
              <a:endCxn id="35" idx="2"/>
            </p:cNvCxnSpPr>
            <p:nvPr/>
          </p:nvCxnSpPr>
          <p:spPr>
            <a:xfrm flipH="1">
              <a:off x="3758831" y="2838450"/>
              <a:ext cx="1" cy="495300"/>
            </a:xfrm>
            <a:prstGeom prst="line">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sp>
          <p:nvSpPr>
            <p:cNvPr id="35" name="Arc 34"/>
            <p:cNvSpPr/>
            <p:nvPr/>
          </p:nvSpPr>
          <p:spPr>
            <a:xfrm flipH="1" flipV="1">
              <a:off x="3758831" y="3143250"/>
              <a:ext cx="381000" cy="381000"/>
            </a:xfrm>
            <a:prstGeom prst="arc">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cxnSp>
          <p:nvCxnSpPr>
            <p:cNvPr id="36" name="Straight Connector 35"/>
            <p:cNvCxnSpPr>
              <a:stCxn id="35" idx="0"/>
            </p:cNvCxnSpPr>
            <p:nvPr/>
          </p:nvCxnSpPr>
          <p:spPr>
            <a:xfrm>
              <a:off x="3949331" y="3524250"/>
              <a:ext cx="775069" cy="0"/>
            </a:xfrm>
            <a:prstGeom prst="line">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33" idx="0"/>
            </p:cNvCxnSpPr>
            <p:nvPr/>
          </p:nvCxnSpPr>
          <p:spPr>
            <a:xfrm flipH="1">
              <a:off x="2908116" y="2647950"/>
              <a:ext cx="660216" cy="0"/>
            </a:xfrm>
            <a:prstGeom prst="line">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52</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4 Steps of Problem Solving</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3489672" y="2209801"/>
            <a:ext cx="2164656" cy="473511"/>
            <a:chOff x="3758831" y="1657350"/>
            <a:chExt cx="1626338" cy="355133"/>
          </a:xfrm>
        </p:grpSpPr>
        <p:sp>
          <p:nvSpPr>
            <p:cNvPr id="38" name="Rounded Rectangle 37"/>
            <p:cNvSpPr/>
            <p:nvPr/>
          </p:nvSpPr>
          <p:spPr>
            <a:xfrm>
              <a:off x="3789528" y="1657350"/>
              <a:ext cx="1595641" cy="346637"/>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2" name="Content Placeholder 2"/>
            <p:cNvSpPr txBox="1">
              <a:spLocks/>
            </p:cNvSpPr>
            <p:nvPr/>
          </p:nvSpPr>
          <p:spPr>
            <a:xfrm>
              <a:off x="3758831" y="1700209"/>
              <a:ext cx="162633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800" b="1" dirty="0" smtClean="0">
                  <a:solidFill>
                    <a:srgbClr val="F9F9F9"/>
                  </a:solidFill>
                </a:rPr>
                <a:t>THE PROBLEM</a:t>
              </a:r>
            </a:p>
          </p:txBody>
        </p:sp>
      </p:grpSp>
      <p:grpSp>
        <p:nvGrpSpPr>
          <p:cNvPr id="3" name="Group 2"/>
          <p:cNvGrpSpPr/>
          <p:nvPr/>
        </p:nvGrpSpPr>
        <p:grpSpPr>
          <a:xfrm>
            <a:off x="228600" y="3293253"/>
            <a:ext cx="2360155" cy="1060113"/>
            <a:chOff x="838200" y="2469939"/>
            <a:chExt cx="1773219" cy="795085"/>
          </a:xfrm>
        </p:grpSpPr>
        <p:sp>
          <p:nvSpPr>
            <p:cNvPr id="41" name="Freeform 6"/>
            <p:cNvSpPr>
              <a:spLocks noEditPoints="1"/>
            </p:cNvSpPr>
            <p:nvPr/>
          </p:nvSpPr>
          <p:spPr bwMode="auto">
            <a:xfrm>
              <a:off x="1481119" y="2469939"/>
              <a:ext cx="492125" cy="434737"/>
            </a:xfrm>
            <a:custGeom>
              <a:avLst/>
              <a:gdLst>
                <a:gd name="T0" fmla="*/ 383 w 385"/>
                <a:gd name="T1" fmla="*/ 320 h 340"/>
                <a:gd name="T2" fmla="*/ 205 w 385"/>
                <a:gd name="T3" fmla="*/ 7 h 340"/>
                <a:gd name="T4" fmla="*/ 193 w 385"/>
                <a:gd name="T5" fmla="*/ 0 h 340"/>
                <a:gd name="T6" fmla="*/ 181 w 385"/>
                <a:gd name="T7" fmla="*/ 7 h 340"/>
                <a:gd name="T8" fmla="*/ 3 w 385"/>
                <a:gd name="T9" fmla="*/ 320 h 340"/>
                <a:gd name="T10" fmla="*/ 3 w 385"/>
                <a:gd name="T11" fmla="*/ 333 h 340"/>
                <a:gd name="T12" fmla="*/ 15 w 385"/>
                <a:gd name="T13" fmla="*/ 340 h 340"/>
                <a:gd name="T14" fmla="*/ 371 w 385"/>
                <a:gd name="T15" fmla="*/ 340 h 340"/>
                <a:gd name="T16" fmla="*/ 383 w 385"/>
                <a:gd name="T17" fmla="*/ 333 h 340"/>
                <a:gd name="T18" fmla="*/ 383 w 385"/>
                <a:gd name="T19" fmla="*/ 320 h 340"/>
                <a:gd name="T20" fmla="*/ 215 w 385"/>
                <a:gd name="T21" fmla="*/ 300 h 340"/>
                <a:gd name="T22" fmla="*/ 171 w 385"/>
                <a:gd name="T23" fmla="*/ 300 h 340"/>
                <a:gd name="T24" fmla="*/ 171 w 385"/>
                <a:gd name="T25" fmla="*/ 260 h 340"/>
                <a:gd name="T26" fmla="*/ 215 w 385"/>
                <a:gd name="T27" fmla="*/ 260 h 340"/>
                <a:gd name="T28" fmla="*/ 215 w 385"/>
                <a:gd name="T29" fmla="*/ 300 h 340"/>
                <a:gd name="T30" fmla="*/ 215 w 385"/>
                <a:gd name="T31" fmla="*/ 230 h 340"/>
                <a:gd name="T32" fmla="*/ 171 w 385"/>
                <a:gd name="T33" fmla="*/ 230 h 340"/>
                <a:gd name="T34" fmla="*/ 171 w 385"/>
                <a:gd name="T35" fmla="*/ 110 h 340"/>
                <a:gd name="T36" fmla="*/ 215 w 385"/>
                <a:gd name="T37" fmla="*/ 110 h 340"/>
                <a:gd name="T38" fmla="*/ 215 w 385"/>
                <a:gd name="T39" fmla="*/ 23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5" h="340">
                  <a:moveTo>
                    <a:pt x="383" y="320"/>
                  </a:moveTo>
                  <a:cubicBezTo>
                    <a:pt x="205" y="7"/>
                    <a:pt x="205" y="7"/>
                    <a:pt x="205" y="7"/>
                  </a:cubicBezTo>
                  <a:cubicBezTo>
                    <a:pt x="202" y="3"/>
                    <a:pt x="198" y="0"/>
                    <a:pt x="193" y="0"/>
                  </a:cubicBezTo>
                  <a:cubicBezTo>
                    <a:pt x="188" y="0"/>
                    <a:pt x="183" y="3"/>
                    <a:pt x="181" y="7"/>
                  </a:cubicBezTo>
                  <a:cubicBezTo>
                    <a:pt x="3" y="320"/>
                    <a:pt x="3" y="320"/>
                    <a:pt x="3" y="320"/>
                  </a:cubicBezTo>
                  <a:cubicBezTo>
                    <a:pt x="0" y="324"/>
                    <a:pt x="0" y="329"/>
                    <a:pt x="3" y="333"/>
                  </a:cubicBezTo>
                  <a:cubicBezTo>
                    <a:pt x="5" y="337"/>
                    <a:pt x="10" y="340"/>
                    <a:pt x="15" y="340"/>
                  </a:cubicBezTo>
                  <a:cubicBezTo>
                    <a:pt x="371" y="340"/>
                    <a:pt x="371" y="340"/>
                    <a:pt x="371" y="340"/>
                  </a:cubicBezTo>
                  <a:cubicBezTo>
                    <a:pt x="376" y="340"/>
                    <a:pt x="380" y="337"/>
                    <a:pt x="383" y="333"/>
                  </a:cubicBezTo>
                  <a:cubicBezTo>
                    <a:pt x="385" y="329"/>
                    <a:pt x="385" y="324"/>
                    <a:pt x="383" y="320"/>
                  </a:cubicBezTo>
                  <a:close/>
                  <a:moveTo>
                    <a:pt x="215" y="300"/>
                  </a:moveTo>
                  <a:cubicBezTo>
                    <a:pt x="171" y="300"/>
                    <a:pt x="171" y="300"/>
                    <a:pt x="171" y="300"/>
                  </a:cubicBezTo>
                  <a:cubicBezTo>
                    <a:pt x="171" y="260"/>
                    <a:pt x="171" y="260"/>
                    <a:pt x="171" y="260"/>
                  </a:cubicBezTo>
                  <a:cubicBezTo>
                    <a:pt x="215" y="260"/>
                    <a:pt x="215" y="260"/>
                    <a:pt x="215" y="260"/>
                  </a:cubicBezTo>
                  <a:lnTo>
                    <a:pt x="215" y="300"/>
                  </a:lnTo>
                  <a:close/>
                  <a:moveTo>
                    <a:pt x="215" y="230"/>
                  </a:moveTo>
                  <a:cubicBezTo>
                    <a:pt x="171" y="230"/>
                    <a:pt x="171" y="230"/>
                    <a:pt x="171" y="230"/>
                  </a:cubicBezTo>
                  <a:cubicBezTo>
                    <a:pt x="171" y="110"/>
                    <a:pt x="171" y="110"/>
                    <a:pt x="171" y="110"/>
                  </a:cubicBezTo>
                  <a:cubicBezTo>
                    <a:pt x="215" y="110"/>
                    <a:pt x="215" y="110"/>
                    <a:pt x="215" y="110"/>
                  </a:cubicBezTo>
                  <a:lnTo>
                    <a:pt x="215" y="23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000" dirty="0"/>
            </a:p>
          </p:txBody>
        </p:sp>
        <p:sp>
          <p:nvSpPr>
            <p:cNvPr id="43" name="Content Placeholder 2"/>
            <p:cNvSpPr txBox="1">
              <a:spLocks/>
            </p:cNvSpPr>
            <p:nvPr/>
          </p:nvSpPr>
          <p:spPr>
            <a:xfrm>
              <a:off x="838200" y="295275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accent1"/>
                  </a:solidFill>
                </a:rPr>
                <a:t>Define the Problem</a:t>
              </a:r>
              <a:endParaRPr lang="en-US" sz="900" b="1" dirty="0" smtClean="0">
                <a:solidFill>
                  <a:schemeClr val="accent1"/>
                </a:solidFill>
              </a:endParaRPr>
            </a:p>
          </p:txBody>
        </p:sp>
      </p:grpSp>
      <p:grpSp>
        <p:nvGrpSpPr>
          <p:cNvPr id="55" name="Group 54"/>
          <p:cNvGrpSpPr/>
          <p:nvPr/>
        </p:nvGrpSpPr>
        <p:grpSpPr>
          <a:xfrm>
            <a:off x="3835681" y="2671983"/>
            <a:ext cx="507111" cy="914400"/>
            <a:chOff x="4038601" y="1851587"/>
            <a:chExt cx="381000" cy="685800"/>
          </a:xfrm>
        </p:grpSpPr>
        <p:cxnSp>
          <p:nvCxnSpPr>
            <p:cNvPr id="52" name="Straight Connector 51"/>
            <p:cNvCxnSpPr>
              <a:endCxn id="53" idx="2"/>
            </p:cNvCxnSpPr>
            <p:nvPr/>
          </p:nvCxnSpPr>
          <p:spPr>
            <a:xfrm>
              <a:off x="4419600" y="1851587"/>
              <a:ext cx="1" cy="495300"/>
            </a:xfrm>
            <a:prstGeom prst="line">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3" name="Arc 52"/>
            <p:cNvSpPr/>
            <p:nvPr/>
          </p:nvSpPr>
          <p:spPr>
            <a:xfrm flipV="1">
              <a:off x="4038601" y="2156387"/>
              <a:ext cx="381000" cy="381000"/>
            </a:xfrm>
            <a:prstGeom prst="arc">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cxnSp>
          <p:nvCxnSpPr>
            <p:cNvPr id="54" name="Straight Connector 53"/>
            <p:cNvCxnSpPr>
              <a:stCxn id="53" idx="0"/>
            </p:cNvCxnSpPr>
            <p:nvPr/>
          </p:nvCxnSpPr>
          <p:spPr>
            <a:xfrm flipH="1">
              <a:off x="4038601" y="2537387"/>
              <a:ext cx="190500" cy="0"/>
            </a:xfrm>
            <a:prstGeom prst="line">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58" name="Group 57"/>
          <p:cNvGrpSpPr/>
          <p:nvPr/>
        </p:nvGrpSpPr>
        <p:grpSpPr>
          <a:xfrm flipH="1">
            <a:off x="4746793" y="2671983"/>
            <a:ext cx="507111" cy="914400"/>
            <a:chOff x="4038601" y="1851587"/>
            <a:chExt cx="381000" cy="685800"/>
          </a:xfrm>
        </p:grpSpPr>
        <p:cxnSp>
          <p:nvCxnSpPr>
            <p:cNvPr id="59" name="Straight Connector 58"/>
            <p:cNvCxnSpPr>
              <a:endCxn id="60" idx="2"/>
            </p:cNvCxnSpPr>
            <p:nvPr/>
          </p:nvCxnSpPr>
          <p:spPr>
            <a:xfrm>
              <a:off x="4419600" y="1851587"/>
              <a:ext cx="1" cy="495300"/>
            </a:xfrm>
            <a:prstGeom prst="line">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sp>
          <p:nvSpPr>
            <p:cNvPr id="60" name="Arc 59"/>
            <p:cNvSpPr/>
            <p:nvPr/>
          </p:nvSpPr>
          <p:spPr>
            <a:xfrm flipV="1">
              <a:off x="4038601" y="2156387"/>
              <a:ext cx="381000" cy="381000"/>
            </a:xfrm>
            <a:prstGeom prst="arc">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cxnSp>
          <p:nvCxnSpPr>
            <p:cNvPr id="61" name="Straight Connector 60"/>
            <p:cNvCxnSpPr>
              <a:stCxn id="60" idx="0"/>
            </p:cNvCxnSpPr>
            <p:nvPr/>
          </p:nvCxnSpPr>
          <p:spPr>
            <a:xfrm flipH="1">
              <a:off x="4038601" y="2537387"/>
              <a:ext cx="190500" cy="0"/>
            </a:xfrm>
            <a:prstGeom prst="line">
              <a:avLst/>
            </a:prstGeom>
            <a:ln w="15875" cmpd="sng">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2429114" y="3370205"/>
            <a:ext cx="2360155" cy="983161"/>
            <a:chOff x="2722581" y="2527653"/>
            <a:chExt cx="1773219" cy="737371"/>
          </a:xfrm>
        </p:grpSpPr>
        <p:sp>
          <p:nvSpPr>
            <p:cNvPr id="49" name="Freeform 11"/>
            <p:cNvSpPr>
              <a:spLocks/>
            </p:cNvSpPr>
            <p:nvPr/>
          </p:nvSpPr>
          <p:spPr bwMode="auto">
            <a:xfrm>
              <a:off x="3395293" y="2527653"/>
              <a:ext cx="363538" cy="377023"/>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000" dirty="0"/>
            </a:p>
          </p:txBody>
        </p:sp>
        <p:sp>
          <p:nvSpPr>
            <p:cNvPr id="64" name="Content Placeholder 2"/>
            <p:cNvSpPr txBox="1">
              <a:spLocks/>
            </p:cNvSpPr>
            <p:nvPr/>
          </p:nvSpPr>
          <p:spPr>
            <a:xfrm>
              <a:off x="2722581" y="295275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accent2"/>
                  </a:solidFill>
                </a:rPr>
                <a:t>Pick a Solution</a:t>
              </a:r>
              <a:endParaRPr lang="en-US" sz="900" b="1" dirty="0" smtClean="0">
                <a:solidFill>
                  <a:schemeClr val="accent2"/>
                </a:solidFill>
              </a:endParaRPr>
            </a:p>
          </p:txBody>
        </p:sp>
      </p:grpSp>
      <p:grpSp>
        <p:nvGrpSpPr>
          <p:cNvPr id="5" name="Group 4"/>
          <p:cNvGrpSpPr/>
          <p:nvPr/>
        </p:nvGrpSpPr>
        <p:grpSpPr>
          <a:xfrm>
            <a:off x="4410314" y="3288989"/>
            <a:ext cx="2360155" cy="1064376"/>
            <a:chOff x="4703781" y="2466742"/>
            <a:chExt cx="1773219" cy="798282"/>
          </a:xfrm>
        </p:grpSpPr>
        <p:sp>
          <p:nvSpPr>
            <p:cNvPr id="67" name="Content Placeholder 2"/>
            <p:cNvSpPr txBox="1">
              <a:spLocks/>
            </p:cNvSpPr>
            <p:nvPr/>
          </p:nvSpPr>
          <p:spPr>
            <a:xfrm>
              <a:off x="4703781" y="295275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accent3"/>
                  </a:solidFill>
                </a:rPr>
                <a:t>Implement the Solution</a:t>
              </a:r>
              <a:endParaRPr lang="en-US" sz="900" b="1" dirty="0" smtClean="0">
                <a:solidFill>
                  <a:schemeClr val="accent3"/>
                </a:solidFill>
              </a:endParaRPr>
            </a:p>
          </p:txBody>
        </p:sp>
        <p:sp>
          <p:nvSpPr>
            <p:cNvPr id="69" name="Freeform 16"/>
            <p:cNvSpPr>
              <a:spLocks noEditPoints="1"/>
            </p:cNvSpPr>
            <p:nvPr/>
          </p:nvSpPr>
          <p:spPr bwMode="auto">
            <a:xfrm>
              <a:off x="5325193" y="2466742"/>
              <a:ext cx="501122" cy="446089"/>
            </a:xfrm>
            <a:custGeom>
              <a:avLst/>
              <a:gdLst>
                <a:gd name="T0" fmla="*/ 62 w 401"/>
                <a:gd name="T1" fmla="*/ 116 h 357"/>
                <a:gd name="T2" fmla="*/ 117 w 401"/>
                <a:gd name="T3" fmla="*/ 135 h 357"/>
                <a:gd name="T4" fmla="*/ 124 w 401"/>
                <a:gd name="T5" fmla="*/ 133 h 357"/>
                <a:gd name="T6" fmla="*/ 155 w 401"/>
                <a:gd name="T7" fmla="*/ 106 h 357"/>
                <a:gd name="T8" fmla="*/ 156 w 401"/>
                <a:gd name="T9" fmla="*/ 100 h 357"/>
                <a:gd name="T10" fmla="*/ 141 w 401"/>
                <a:gd name="T11" fmla="*/ 81 h 357"/>
                <a:gd name="T12" fmla="*/ 219 w 401"/>
                <a:gd name="T13" fmla="*/ 1 h 357"/>
                <a:gd name="T14" fmla="*/ 160 w 401"/>
                <a:gd name="T15" fmla="*/ 1 h 357"/>
                <a:gd name="T16" fmla="*/ 86 w 401"/>
                <a:gd name="T17" fmla="*/ 39 h 357"/>
                <a:gd name="T18" fmla="*/ 55 w 401"/>
                <a:gd name="T19" fmla="*/ 63 h 357"/>
                <a:gd name="T20" fmla="*/ 43 w 401"/>
                <a:gd name="T21" fmla="*/ 90 h 357"/>
                <a:gd name="T22" fmla="*/ 18 w 401"/>
                <a:gd name="T23" fmla="*/ 98 h 357"/>
                <a:gd name="T24" fmla="*/ 3 w 401"/>
                <a:gd name="T25" fmla="*/ 110 h 357"/>
                <a:gd name="T26" fmla="*/ 2 w 401"/>
                <a:gd name="T27" fmla="*/ 120 h 357"/>
                <a:gd name="T28" fmla="*/ 30 w 401"/>
                <a:gd name="T29" fmla="*/ 150 h 357"/>
                <a:gd name="T30" fmla="*/ 41 w 401"/>
                <a:gd name="T31" fmla="*/ 152 h 357"/>
                <a:gd name="T32" fmla="*/ 55 w 401"/>
                <a:gd name="T33" fmla="*/ 139 h 357"/>
                <a:gd name="T34" fmla="*/ 62 w 401"/>
                <a:gd name="T35" fmla="*/ 116 h 357"/>
                <a:gd name="T36" fmla="*/ 177 w 401"/>
                <a:gd name="T37" fmla="*/ 126 h 357"/>
                <a:gd name="T38" fmla="*/ 169 w 401"/>
                <a:gd name="T39" fmla="*/ 125 h 357"/>
                <a:gd name="T40" fmla="*/ 140 w 401"/>
                <a:gd name="T41" fmla="*/ 150 h 357"/>
                <a:gd name="T42" fmla="*/ 139 w 401"/>
                <a:gd name="T43" fmla="*/ 158 h 357"/>
                <a:gd name="T44" fmla="*/ 305 w 401"/>
                <a:gd name="T45" fmla="*/ 347 h 357"/>
                <a:gd name="T46" fmla="*/ 320 w 401"/>
                <a:gd name="T47" fmla="*/ 348 h 357"/>
                <a:gd name="T48" fmla="*/ 340 w 401"/>
                <a:gd name="T49" fmla="*/ 332 h 357"/>
                <a:gd name="T50" fmla="*/ 341 w 401"/>
                <a:gd name="T51" fmla="*/ 317 h 357"/>
                <a:gd name="T52" fmla="*/ 177 w 401"/>
                <a:gd name="T53" fmla="*/ 126 h 357"/>
                <a:gd name="T54" fmla="*/ 398 w 401"/>
                <a:gd name="T55" fmla="*/ 46 h 357"/>
                <a:gd name="T56" fmla="*/ 389 w 401"/>
                <a:gd name="T57" fmla="*/ 42 h 357"/>
                <a:gd name="T58" fmla="*/ 369 w 401"/>
                <a:gd name="T59" fmla="*/ 72 h 357"/>
                <a:gd name="T60" fmla="*/ 331 w 401"/>
                <a:gd name="T61" fmla="*/ 80 h 357"/>
                <a:gd name="T62" fmla="*/ 320 w 401"/>
                <a:gd name="T63" fmla="*/ 45 h 357"/>
                <a:gd name="T64" fmla="*/ 338 w 401"/>
                <a:gd name="T65" fmla="*/ 13 h 357"/>
                <a:gd name="T66" fmla="*/ 330 w 401"/>
                <a:gd name="T67" fmla="*/ 6 h 357"/>
                <a:gd name="T68" fmla="*/ 274 w 401"/>
                <a:gd name="T69" fmla="*/ 51 h 357"/>
                <a:gd name="T70" fmla="*/ 257 w 401"/>
                <a:gd name="T71" fmla="*/ 121 h 357"/>
                <a:gd name="T72" fmla="*/ 230 w 401"/>
                <a:gd name="T73" fmla="*/ 149 h 357"/>
                <a:gd name="T74" fmla="*/ 257 w 401"/>
                <a:gd name="T75" fmla="*/ 181 h 357"/>
                <a:gd name="T76" fmla="*/ 290 w 401"/>
                <a:gd name="T77" fmla="*/ 149 h 357"/>
                <a:gd name="T78" fmla="*/ 330 w 401"/>
                <a:gd name="T79" fmla="*/ 137 h 357"/>
                <a:gd name="T80" fmla="*/ 391 w 401"/>
                <a:gd name="T81" fmla="*/ 112 h 357"/>
                <a:gd name="T82" fmla="*/ 398 w 401"/>
                <a:gd name="T83" fmla="*/ 46 h 357"/>
                <a:gd name="T84" fmla="*/ 55 w 401"/>
                <a:gd name="T85" fmla="*/ 319 h 357"/>
                <a:gd name="T86" fmla="*/ 55 w 401"/>
                <a:gd name="T87" fmla="*/ 334 h 357"/>
                <a:gd name="T88" fmla="*/ 74 w 401"/>
                <a:gd name="T89" fmla="*/ 353 h 357"/>
                <a:gd name="T90" fmla="*/ 89 w 401"/>
                <a:gd name="T91" fmla="*/ 351 h 357"/>
                <a:gd name="T92" fmla="*/ 187 w 401"/>
                <a:gd name="T93" fmla="*/ 254 h 357"/>
                <a:gd name="T94" fmla="*/ 157 w 401"/>
                <a:gd name="T95" fmla="*/ 220 h 357"/>
                <a:gd name="T96" fmla="*/ 55 w 401"/>
                <a:gd name="T97" fmla="*/ 31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1" h="357">
                  <a:moveTo>
                    <a:pt x="62" y="116"/>
                  </a:moveTo>
                  <a:cubicBezTo>
                    <a:pt x="81" y="101"/>
                    <a:pt x="97" y="111"/>
                    <a:pt x="117" y="135"/>
                  </a:cubicBezTo>
                  <a:cubicBezTo>
                    <a:pt x="120" y="138"/>
                    <a:pt x="123" y="135"/>
                    <a:pt x="124" y="133"/>
                  </a:cubicBezTo>
                  <a:cubicBezTo>
                    <a:pt x="126" y="132"/>
                    <a:pt x="154" y="107"/>
                    <a:pt x="155" y="106"/>
                  </a:cubicBezTo>
                  <a:cubicBezTo>
                    <a:pt x="156" y="105"/>
                    <a:pt x="158" y="102"/>
                    <a:pt x="156" y="100"/>
                  </a:cubicBezTo>
                  <a:cubicBezTo>
                    <a:pt x="154" y="98"/>
                    <a:pt x="146" y="88"/>
                    <a:pt x="141" y="81"/>
                  </a:cubicBezTo>
                  <a:cubicBezTo>
                    <a:pt x="105" y="34"/>
                    <a:pt x="240" y="2"/>
                    <a:pt x="219" y="1"/>
                  </a:cubicBezTo>
                  <a:cubicBezTo>
                    <a:pt x="208" y="1"/>
                    <a:pt x="166" y="0"/>
                    <a:pt x="160" y="1"/>
                  </a:cubicBezTo>
                  <a:cubicBezTo>
                    <a:pt x="134" y="4"/>
                    <a:pt x="102" y="28"/>
                    <a:pt x="86" y="39"/>
                  </a:cubicBezTo>
                  <a:cubicBezTo>
                    <a:pt x="64" y="53"/>
                    <a:pt x="57" y="62"/>
                    <a:pt x="55" y="63"/>
                  </a:cubicBezTo>
                  <a:cubicBezTo>
                    <a:pt x="49" y="68"/>
                    <a:pt x="54" y="80"/>
                    <a:pt x="43" y="90"/>
                  </a:cubicBezTo>
                  <a:cubicBezTo>
                    <a:pt x="32" y="100"/>
                    <a:pt x="25" y="92"/>
                    <a:pt x="18" y="98"/>
                  </a:cubicBezTo>
                  <a:cubicBezTo>
                    <a:pt x="15" y="101"/>
                    <a:pt x="5" y="108"/>
                    <a:pt x="3" y="110"/>
                  </a:cubicBezTo>
                  <a:cubicBezTo>
                    <a:pt x="0" y="113"/>
                    <a:pt x="0" y="117"/>
                    <a:pt x="2" y="120"/>
                  </a:cubicBezTo>
                  <a:cubicBezTo>
                    <a:pt x="2" y="120"/>
                    <a:pt x="28" y="148"/>
                    <a:pt x="30" y="150"/>
                  </a:cubicBezTo>
                  <a:cubicBezTo>
                    <a:pt x="32" y="153"/>
                    <a:pt x="38" y="155"/>
                    <a:pt x="41" y="152"/>
                  </a:cubicBezTo>
                  <a:cubicBezTo>
                    <a:pt x="45" y="149"/>
                    <a:pt x="54" y="141"/>
                    <a:pt x="55" y="139"/>
                  </a:cubicBezTo>
                  <a:cubicBezTo>
                    <a:pt x="57" y="138"/>
                    <a:pt x="54" y="122"/>
                    <a:pt x="62" y="116"/>
                  </a:cubicBezTo>
                  <a:close/>
                  <a:moveTo>
                    <a:pt x="177" y="126"/>
                  </a:moveTo>
                  <a:cubicBezTo>
                    <a:pt x="174" y="123"/>
                    <a:pt x="171" y="123"/>
                    <a:pt x="169" y="125"/>
                  </a:cubicBezTo>
                  <a:cubicBezTo>
                    <a:pt x="140" y="150"/>
                    <a:pt x="140" y="150"/>
                    <a:pt x="140" y="150"/>
                  </a:cubicBezTo>
                  <a:cubicBezTo>
                    <a:pt x="138" y="152"/>
                    <a:pt x="137" y="156"/>
                    <a:pt x="139" y="158"/>
                  </a:cubicBezTo>
                  <a:cubicBezTo>
                    <a:pt x="305" y="347"/>
                    <a:pt x="305" y="347"/>
                    <a:pt x="305" y="347"/>
                  </a:cubicBezTo>
                  <a:cubicBezTo>
                    <a:pt x="309" y="352"/>
                    <a:pt x="316" y="352"/>
                    <a:pt x="320" y="348"/>
                  </a:cubicBezTo>
                  <a:cubicBezTo>
                    <a:pt x="340" y="332"/>
                    <a:pt x="340" y="332"/>
                    <a:pt x="340" y="332"/>
                  </a:cubicBezTo>
                  <a:cubicBezTo>
                    <a:pt x="344" y="328"/>
                    <a:pt x="345" y="321"/>
                    <a:pt x="341" y="317"/>
                  </a:cubicBezTo>
                  <a:lnTo>
                    <a:pt x="177" y="126"/>
                  </a:lnTo>
                  <a:close/>
                  <a:moveTo>
                    <a:pt x="398" y="46"/>
                  </a:moveTo>
                  <a:cubicBezTo>
                    <a:pt x="396" y="36"/>
                    <a:pt x="391" y="38"/>
                    <a:pt x="389" y="42"/>
                  </a:cubicBezTo>
                  <a:cubicBezTo>
                    <a:pt x="386" y="46"/>
                    <a:pt x="374" y="64"/>
                    <a:pt x="369" y="72"/>
                  </a:cubicBezTo>
                  <a:cubicBezTo>
                    <a:pt x="364" y="80"/>
                    <a:pt x="353" y="96"/>
                    <a:pt x="331" y="80"/>
                  </a:cubicBezTo>
                  <a:cubicBezTo>
                    <a:pt x="308" y="64"/>
                    <a:pt x="316" y="53"/>
                    <a:pt x="320" y="45"/>
                  </a:cubicBezTo>
                  <a:cubicBezTo>
                    <a:pt x="324" y="38"/>
                    <a:pt x="336" y="16"/>
                    <a:pt x="338" y="13"/>
                  </a:cubicBezTo>
                  <a:cubicBezTo>
                    <a:pt x="340" y="11"/>
                    <a:pt x="338" y="3"/>
                    <a:pt x="330" y="6"/>
                  </a:cubicBezTo>
                  <a:cubicBezTo>
                    <a:pt x="323" y="9"/>
                    <a:pt x="280" y="27"/>
                    <a:pt x="274" y="51"/>
                  </a:cubicBezTo>
                  <a:cubicBezTo>
                    <a:pt x="268" y="76"/>
                    <a:pt x="279" y="99"/>
                    <a:pt x="257" y="121"/>
                  </a:cubicBezTo>
                  <a:cubicBezTo>
                    <a:pt x="230" y="149"/>
                    <a:pt x="230" y="149"/>
                    <a:pt x="230" y="149"/>
                  </a:cubicBezTo>
                  <a:cubicBezTo>
                    <a:pt x="257" y="181"/>
                    <a:pt x="257" y="181"/>
                    <a:pt x="257" y="181"/>
                  </a:cubicBezTo>
                  <a:cubicBezTo>
                    <a:pt x="290" y="149"/>
                    <a:pt x="290" y="149"/>
                    <a:pt x="290" y="149"/>
                  </a:cubicBezTo>
                  <a:cubicBezTo>
                    <a:pt x="298" y="141"/>
                    <a:pt x="315" y="134"/>
                    <a:pt x="330" y="137"/>
                  </a:cubicBezTo>
                  <a:cubicBezTo>
                    <a:pt x="363" y="144"/>
                    <a:pt x="381" y="132"/>
                    <a:pt x="391" y="112"/>
                  </a:cubicBezTo>
                  <a:cubicBezTo>
                    <a:pt x="401" y="94"/>
                    <a:pt x="399" y="56"/>
                    <a:pt x="398" y="46"/>
                  </a:cubicBezTo>
                  <a:close/>
                  <a:moveTo>
                    <a:pt x="55" y="319"/>
                  </a:moveTo>
                  <a:cubicBezTo>
                    <a:pt x="50" y="323"/>
                    <a:pt x="50" y="330"/>
                    <a:pt x="55" y="334"/>
                  </a:cubicBezTo>
                  <a:cubicBezTo>
                    <a:pt x="74" y="353"/>
                    <a:pt x="74" y="353"/>
                    <a:pt x="74" y="353"/>
                  </a:cubicBezTo>
                  <a:cubicBezTo>
                    <a:pt x="78" y="357"/>
                    <a:pt x="84" y="355"/>
                    <a:pt x="89" y="351"/>
                  </a:cubicBezTo>
                  <a:cubicBezTo>
                    <a:pt x="187" y="254"/>
                    <a:pt x="187" y="254"/>
                    <a:pt x="187" y="254"/>
                  </a:cubicBezTo>
                  <a:cubicBezTo>
                    <a:pt x="157" y="220"/>
                    <a:pt x="157" y="220"/>
                    <a:pt x="157" y="220"/>
                  </a:cubicBezTo>
                  <a:lnTo>
                    <a:pt x="55" y="31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6" name="Group 5"/>
          <p:cNvGrpSpPr/>
          <p:nvPr/>
        </p:nvGrpSpPr>
        <p:grpSpPr>
          <a:xfrm>
            <a:off x="6555245" y="3293253"/>
            <a:ext cx="2360155" cy="1060113"/>
            <a:chOff x="6558534" y="2469939"/>
            <a:chExt cx="1773219" cy="795085"/>
          </a:xfrm>
        </p:grpSpPr>
        <p:sp>
          <p:nvSpPr>
            <p:cNvPr id="46" name="Content Placeholder 2"/>
            <p:cNvSpPr txBox="1">
              <a:spLocks/>
            </p:cNvSpPr>
            <p:nvPr/>
          </p:nvSpPr>
          <p:spPr>
            <a:xfrm>
              <a:off x="6558534" y="295275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accent4"/>
                  </a:solidFill>
                </a:rPr>
                <a:t>Review the Result</a:t>
              </a:r>
              <a:endParaRPr lang="en-US" sz="900" b="1" dirty="0" smtClean="0">
                <a:solidFill>
                  <a:schemeClr val="accent4"/>
                </a:solidFill>
              </a:endParaRPr>
            </a:p>
          </p:txBody>
        </p:sp>
        <p:sp>
          <p:nvSpPr>
            <p:cNvPr id="72" name="Freeform 21"/>
            <p:cNvSpPr>
              <a:spLocks noEditPoints="1"/>
            </p:cNvSpPr>
            <p:nvPr/>
          </p:nvSpPr>
          <p:spPr bwMode="auto">
            <a:xfrm flipH="1">
              <a:off x="7239000" y="2469939"/>
              <a:ext cx="439822" cy="438654"/>
            </a:xfrm>
            <a:custGeom>
              <a:avLst/>
              <a:gdLst>
                <a:gd name="T0" fmla="*/ 309 w 319"/>
                <a:gd name="T1" fmla="*/ 267 h 318"/>
                <a:gd name="T2" fmla="*/ 233 w 319"/>
                <a:gd name="T3" fmla="*/ 192 h 318"/>
                <a:gd name="T4" fmla="*/ 251 w 319"/>
                <a:gd name="T5" fmla="*/ 127 h 318"/>
                <a:gd name="T6" fmla="*/ 123 w 319"/>
                <a:gd name="T7" fmla="*/ 0 h 318"/>
                <a:gd name="T8" fmla="*/ 0 w 319"/>
                <a:gd name="T9" fmla="*/ 124 h 318"/>
                <a:gd name="T10" fmla="*/ 127 w 319"/>
                <a:gd name="T11" fmla="*/ 251 h 318"/>
                <a:gd name="T12" fmla="*/ 190 w 319"/>
                <a:gd name="T13" fmla="*/ 234 h 318"/>
                <a:gd name="T14" fmla="*/ 266 w 319"/>
                <a:gd name="T15" fmla="*/ 310 h 318"/>
                <a:gd name="T16" fmla="*/ 293 w 319"/>
                <a:gd name="T17" fmla="*/ 310 h 318"/>
                <a:gd name="T18" fmla="*/ 311 w 319"/>
                <a:gd name="T19" fmla="*/ 291 h 318"/>
                <a:gd name="T20" fmla="*/ 309 w 319"/>
                <a:gd name="T21" fmla="*/ 267 h 318"/>
                <a:gd name="T22" fmla="*/ 38 w 319"/>
                <a:gd name="T23" fmla="*/ 124 h 318"/>
                <a:gd name="T24" fmla="*/ 123 w 319"/>
                <a:gd name="T25" fmla="*/ 38 h 318"/>
                <a:gd name="T26" fmla="*/ 213 w 319"/>
                <a:gd name="T27" fmla="*/ 127 h 318"/>
                <a:gd name="T28" fmla="*/ 127 w 319"/>
                <a:gd name="T29" fmla="*/ 213 h 318"/>
                <a:gd name="T30" fmla="*/ 38 w 319"/>
                <a:gd name="T31" fmla="*/ 124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 h="318">
                  <a:moveTo>
                    <a:pt x="309" y="267"/>
                  </a:moveTo>
                  <a:cubicBezTo>
                    <a:pt x="233" y="192"/>
                    <a:pt x="233" y="192"/>
                    <a:pt x="233" y="192"/>
                  </a:cubicBezTo>
                  <a:cubicBezTo>
                    <a:pt x="244" y="173"/>
                    <a:pt x="251" y="151"/>
                    <a:pt x="251" y="127"/>
                  </a:cubicBezTo>
                  <a:cubicBezTo>
                    <a:pt x="251" y="59"/>
                    <a:pt x="192" y="0"/>
                    <a:pt x="123" y="0"/>
                  </a:cubicBezTo>
                  <a:cubicBezTo>
                    <a:pt x="55" y="0"/>
                    <a:pt x="0" y="55"/>
                    <a:pt x="0" y="124"/>
                  </a:cubicBezTo>
                  <a:cubicBezTo>
                    <a:pt x="0" y="192"/>
                    <a:pt x="59" y="251"/>
                    <a:pt x="127" y="251"/>
                  </a:cubicBezTo>
                  <a:cubicBezTo>
                    <a:pt x="150" y="251"/>
                    <a:pt x="171" y="245"/>
                    <a:pt x="190" y="234"/>
                  </a:cubicBezTo>
                  <a:cubicBezTo>
                    <a:pt x="266" y="310"/>
                    <a:pt x="266" y="310"/>
                    <a:pt x="266" y="310"/>
                  </a:cubicBezTo>
                  <a:cubicBezTo>
                    <a:pt x="273" y="318"/>
                    <a:pt x="285" y="318"/>
                    <a:pt x="293" y="310"/>
                  </a:cubicBezTo>
                  <a:cubicBezTo>
                    <a:pt x="311" y="291"/>
                    <a:pt x="311" y="291"/>
                    <a:pt x="311" y="291"/>
                  </a:cubicBezTo>
                  <a:cubicBezTo>
                    <a:pt x="319" y="284"/>
                    <a:pt x="316" y="275"/>
                    <a:pt x="309" y="267"/>
                  </a:cubicBezTo>
                  <a:close/>
                  <a:moveTo>
                    <a:pt x="38" y="124"/>
                  </a:moveTo>
                  <a:cubicBezTo>
                    <a:pt x="38" y="76"/>
                    <a:pt x="76" y="38"/>
                    <a:pt x="123" y="38"/>
                  </a:cubicBezTo>
                  <a:cubicBezTo>
                    <a:pt x="171" y="38"/>
                    <a:pt x="213" y="80"/>
                    <a:pt x="213" y="127"/>
                  </a:cubicBezTo>
                  <a:cubicBezTo>
                    <a:pt x="213" y="175"/>
                    <a:pt x="175" y="213"/>
                    <a:pt x="127" y="213"/>
                  </a:cubicBezTo>
                  <a:cubicBezTo>
                    <a:pt x="80" y="213"/>
                    <a:pt x="38" y="171"/>
                    <a:pt x="38" y="12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000" dirty="0"/>
            </a:p>
          </p:txBody>
        </p:sp>
      </p:grpSp>
      <p:sp>
        <p:nvSpPr>
          <p:cNvPr id="83"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84" name="Straight Connector 83"/>
          <p:cNvCxnSpPr/>
          <p:nvPr/>
        </p:nvCxnSpPr>
        <p:spPr>
          <a:xfrm flipH="1">
            <a:off x="667891" y="47244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9498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animEffect transition="in" filter="fade">
                                      <p:cBhvr>
                                        <p:cTn id="20" dur="500"/>
                                        <p:tgtEl>
                                          <p:spTgt spid="2"/>
                                        </p:tgtEl>
                                      </p:cBhvr>
                                    </p:animEffect>
                                  </p:childTnLst>
                                </p:cTn>
                              </p:par>
                            </p:childTnLst>
                          </p:cTn>
                        </p:par>
                        <p:par>
                          <p:cTn id="21" fill="hold">
                            <p:stCondLst>
                              <p:cond delay="2000"/>
                            </p:stCondLst>
                            <p:childTnLst>
                              <p:par>
                                <p:cTn id="22" presetID="22" presetClass="entr" presetSubtype="2" fill="hold"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right)">
                                      <p:cBhvr>
                                        <p:cTn id="24" dur="500"/>
                                        <p:tgtEl>
                                          <p:spTgt spid="32"/>
                                        </p:tgtEl>
                                      </p:cBhvr>
                                    </p:animEffect>
                                  </p:childTnLst>
                                </p:cTn>
                              </p:par>
                            </p:childTnLst>
                          </p:cTn>
                        </p:par>
                        <p:par>
                          <p:cTn id="25" fill="hold">
                            <p:stCondLst>
                              <p:cond delay="2500"/>
                            </p:stCondLst>
                            <p:childTnLst>
                              <p:par>
                                <p:cTn id="26" presetID="53" presetClass="entr" presetSubtype="16"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p:cTn id="28" dur="500" fill="hold"/>
                                        <p:tgtEl>
                                          <p:spTgt spid="3"/>
                                        </p:tgtEl>
                                        <p:attrNameLst>
                                          <p:attrName>ppt_w</p:attrName>
                                        </p:attrNameLst>
                                      </p:cBhvr>
                                      <p:tavLst>
                                        <p:tav tm="0">
                                          <p:val>
                                            <p:fltVal val="0"/>
                                          </p:val>
                                        </p:tav>
                                        <p:tav tm="100000">
                                          <p:val>
                                            <p:strVal val="#ppt_w"/>
                                          </p:val>
                                        </p:tav>
                                      </p:tavLst>
                                    </p:anim>
                                    <p:anim calcmode="lin" valueType="num">
                                      <p:cBhvr>
                                        <p:cTn id="29" dur="500" fill="hold"/>
                                        <p:tgtEl>
                                          <p:spTgt spid="3"/>
                                        </p:tgtEl>
                                        <p:attrNameLst>
                                          <p:attrName>ppt_h</p:attrName>
                                        </p:attrNameLst>
                                      </p:cBhvr>
                                      <p:tavLst>
                                        <p:tav tm="0">
                                          <p:val>
                                            <p:fltVal val="0"/>
                                          </p:val>
                                        </p:tav>
                                        <p:tav tm="100000">
                                          <p:val>
                                            <p:strVal val="#ppt_h"/>
                                          </p:val>
                                        </p:tav>
                                      </p:tavLst>
                                    </p:anim>
                                    <p:animEffect transition="in" filter="fade">
                                      <p:cBhvr>
                                        <p:cTn id="30" dur="500"/>
                                        <p:tgtEl>
                                          <p:spTgt spid="3"/>
                                        </p:tgtEl>
                                      </p:cBhvr>
                                    </p:animEffect>
                                  </p:childTnLst>
                                </p:cTn>
                              </p:par>
                            </p:childTnLst>
                          </p:cTn>
                        </p:par>
                        <p:par>
                          <p:cTn id="31" fill="hold">
                            <p:stCondLst>
                              <p:cond delay="3000"/>
                            </p:stCondLst>
                            <p:childTnLst>
                              <p:par>
                                <p:cTn id="32" presetID="22" presetClass="entr" presetSubtype="2" fill="hold" nodeType="afterEffect">
                                  <p:stCondLst>
                                    <p:cond delay="0"/>
                                  </p:stCondLst>
                                  <p:childTnLst>
                                    <p:set>
                                      <p:cBhvr>
                                        <p:cTn id="33" dur="1" fill="hold">
                                          <p:stCondLst>
                                            <p:cond delay="0"/>
                                          </p:stCondLst>
                                        </p:cTn>
                                        <p:tgtEl>
                                          <p:spTgt spid="55"/>
                                        </p:tgtEl>
                                        <p:attrNameLst>
                                          <p:attrName>style.visibility</p:attrName>
                                        </p:attrNameLst>
                                      </p:cBhvr>
                                      <p:to>
                                        <p:strVal val="visible"/>
                                      </p:to>
                                    </p:set>
                                    <p:animEffect transition="in" filter="wipe(right)">
                                      <p:cBhvr>
                                        <p:cTn id="34" dur="500"/>
                                        <p:tgtEl>
                                          <p:spTgt spid="55"/>
                                        </p:tgtEl>
                                      </p:cBhvr>
                                    </p:animEffect>
                                  </p:childTnLst>
                                </p:cTn>
                              </p:par>
                            </p:childTnLst>
                          </p:cTn>
                        </p:par>
                        <p:par>
                          <p:cTn id="35" fill="hold">
                            <p:stCondLst>
                              <p:cond delay="3500"/>
                            </p:stCondLst>
                            <p:childTnLst>
                              <p:par>
                                <p:cTn id="36" presetID="53" presetClass="entr" presetSubtype="16"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 calcmode="lin" valueType="num">
                                      <p:cBhvr>
                                        <p:cTn id="38" dur="500" fill="hold"/>
                                        <p:tgtEl>
                                          <p:spTgt spid="4"/>
                                        </p:tgtEl>
                                        <p:attrNameLst>
                                          <p:attrName>ppt_w</p:attrName>
                                        </p:attrNameLst>
                                      </p:cBhvr>
                                      <p:tavLst>
                                        <p:tav tm="0">
                                          <p:val>
                                            <p:fltVal val="0"/>
                                          </p:val>
                                        </p:tav>
                                        <p:tav tm="100000">
                                          <p:val>
                                            <p:strVal val="#ppt_w"/>
                                          </p:val>
                                        </p:tav>
                                      </p:tavLst>
                                    </p:anim>
                                    <p:anim calcmode="lin" valueType="num">
                                      <p:cBhvr>
                                        <p:cTn id="39" dur="500" fill="hold"/>
                                        <p:tgtEl>
                                          <p:spTgt spid="4"/>
                                        </p:tgtEl>
                                        <p:attrNameLst>
                                          <p:attrName>ppt_h</p:attrName>
                                        </p:attrNameLst>
                                      </p:cBhvr>
                                      <p:tavLst>
                                        <p:tav tm="0">
                                          <p:val>
                                            <p:fltVal val="0"/>
                                          </p:val>
                                        </p:tav>
                                        <p:tav tm="100000">
                                          <p:val>
                                            <p:strVal val="#ppt_h"/>
                                          </p:val>
                                        </p:tav>
                                      </p:tavLst>
                                    </p:anim>
                                    <p:animEffect transition="in" filter="fade">
                                      <p:cBhvr>
                                        <p:cTn id="40" dur="500"/>
                                        <p:tgtEl>
                                          <p:spTgt spid="4"/>
                                        </p:tgtEl>
                                      </p:cBhvr>
                                    </p:animEffect>
                                  </p:childTnLst>
                                </p:cTn>
                              </p:par>
                            </p:childTnLst>
                          </p:cTn>
                        </p:par>
                        <p:par>
                          <p:cTn id="41" fill="hold">
                            <p:stCondLst>
                              <p:cond delay="4000"/>
                            </p:stCondLst>
                            <p:childTnLst>
                              <p:par>
                                <p:cTn id="42" presetID="22" presetClass="entr" presetSubtype="8" fill="hold" nodeType="afterEffect">
                                  <p:stCondLst>
                                    <p:cond delay="0"/>
                                  </p:stCondLst>
                                  <p:childTnLst>
                                    <p:set>
                                      <p:cBhvr>
                                        <p:cTn id="43" dur="1" fill="hold">
                                          <p:stCondLst>
                                            <p:cond delay="0"/>
                                          </p:stCondLst>
                                        </p:cTn>
                                        <p:tgtEl>
                                          <p:spTgt spid="58"/>
                                        </p:tgtEl>
                                        <p:attrNameLst>
                                          <p:attrName>style.visibility</p:attrName>
                                        </p:attrNameLst>
                                      </p:cBhvr>
                                      <p:to>
                                        <p:strVal val="visible"/>
                                      </p:to>
                                    </p:set>
                                    <p:animEffect transition="in" filter="wipe(left)">
                                      <p:cBhvr>
                                        <p:cTn id="44" dur="500"/>
                                        <p:tgtEl>
                                          <p:spTgt spid="58"/>
                                        </p:tgtEl>
                                      </p:cBhvr>
                                    </p:animEffect>
                                  </p:childTnLst>
                                </p:cTn>
                              </p:par>
                            </p:childTnLst>
                          </p:cTn>
                        </p:par>
                        <p:par>
                          <p:cTn id="45" fill="hold">
                            <p:stCondLst>
                              <p:cond delay="4500"/>
                            </p:stCondLst>
                            <p:childTnLst>
                              <p:par>
                                <p:cTn id="46" presetID="53" presetClass="entr" presetSubtype="16" fill="hold" nodeType="afterEffect">
                                  <p:stCondLst>
                                    <p:cond delay="0"/>
                                  </p:stCondLst>
                                  <p:childTnLst>
                                    <p:set>
                                      <p:cBhvr>
                                        <p:cTn id="47" dur="1" fill="hold">
                                          <p:stCondLst>
                                            <p:cond delay="0"/>
                                          </p:stCondLst>
                                        </p:cTn>
                                        <p:tgtEl>
                                          <p:spTgt spid="5"/>
                                        </p:tgtEl>
                                        <p:attrNameLst>
                                          <p:attrName>style.visibility</p:attrName>
                                        </p:attrNameLst>
                                      </p:cBhvr>
                                      <p:to>
                                        <p:strVal val="visible"/>
                                      </p:to>
                                    </p:set>
                                    <p:anim calcmode="lin" valueType="num">
                                      <p:cBhvr>
                                        <p:cTn id="48" dur="500" fill="hold"/>
                                        <p:tgtEl>
                                          <p:spTgt spid="5"/>
                                        </p:tgtEl>
                                        <p:attrNameLst>
                                          <p:attrName>ppt_w</p:attrName>
                                        </p:attrNameLst>
                                      </p:cBhvr>
                                      <p:tavLst>
                                        <p:tav tm="0">
                                          <p:val>
                                            <p:fltVal val="0"/>
                                          </p:val>
                                        </p:tav>
                                        <p:tav tm="100000">
                                          <p:val>
                                            <p:strVal val="#ppt_w"/>
                                          </p:val>
                                        </p:tav>
                                      </p:tavLst>
                                    </p:anim>
                                    <p:anim calcmode="lin" valueType="num">
                                      <p:cBhvr>
                                        <p:cTn id="49" dur="500" fill="hold"/>
                                        <p:tgtEl>
                                          <p:spTgt spid="5"/>
                                        </p:tgtEl>
                                        <p:attrNameLst>
                                          <p:attrName>ppt_h</p:attrName>
                                        </p:attrNameLst>
                                      </p:cBhvr>
                                      <p:tavLst>
                                        <p:tav tm="0">
                                          <p:val>
                                            <p:fltVal val="0"/>
                                          </p:val>
                                        </p:tav>
                                        <p:tav tm="100000">
                                          <p:val>
                                            <p:strVal val="#ppt_h"/>
                                          </p:val>
                                        </p:tav>
                                      </p:tavLst>
                                    </p:anim>
                                    <p:animEffect transition="in" filter="fade">
                                      <p:cBhvr>
                                        <p:cTn id="50" dur="500"/>
                                        <p:tgtEl>
                                          <p:spTgt spid="5"/>
                                        </p:tgtEl>
                                      </p:cBhvr>
                                    </p:animEffect>
                                  </p:childTnLst>
                                </p:cTn>
                              </p:par>
                            </p:childTnLst>
                          </p:cTn>
                        </p:par>
                        <p:par>
                          <p:cTn id="51" fill="hold">
                            <p:stCondLst>
                              <p:cond delay="5000"/>
                            </p:stCondLst>
                            <p:childTnLst>
                              <p:par>
                                <p:cTn id="52" presetID="22" presetClass="entr" presetSubtype="8" fill="hold" nodeType="afterEffect">
                                  <p:stCondLst>
                                    <p:cond delay="0"/>
                                  </p:stCondLst>
                                  <p:childTnLst>
                                    <p:set>
                                      <p:cBhvr>
                                        <p:cTn id="53" dur="1" fill="hold">
                                          <p:stCondLst>
                                            <p:cond delay="0"/>
                                          </p:stCondLst>
                                        </p:cTn>
                                        <p:tgtEl>
                                          <p:spTgt spid="31"/>
                                        </p:tgtEl>
                                        <p:attrNameLst>
                                          <p:attrName>style.visibility</p:attrName>
                                        </p:attrNameLst>
                                      </p:cBhvr>
                                      <p:to>
                                        <p:strVal val="visible"/>
                                      </p:to>
                                    </p:set>
                                    <p:animEffect transition="in" filter="wipe(left)">
                                      <p:cBhvr>
                                        <p:cTn id="54" dur="500"/>
                                        <p:tgtEl>
                                          <p:spTgt spid="31"/>
                                        </p:tgtEl>
                                      </p:cBhvr>
                                    </p:animEffect>
                                  </p:childTnLst>
                                </p:cTn>
                              </p:par>
                            </p:childTnLst>
                          </p:cTn>
                        </p:par>
                        <p:par>
                          <p:cTn id="55" fill="hold">
                            <p:stCondLst>
                              <p:cond delay="5500"/>
                            </p:stCondLst>
                            <p:childTnLst>
                              <p:par>
                                <p:cTn id="56" presetID="53" presetClass="entr" presetSubtype="16" fill="hold" nodeType="afterEffect">
                                  <p:stCondLst>
                                    <p:cond delay="0"/>
                                  </p:stCondLst>
                                  <p:childTnLst>
                                    <p:set>
                                      <p:cBhvr>
                                        <p:cTn id="57" dur="1" fill="hold">
                                          <p:stCondLst>
                                            <p:cond delay="0"/>
                                          </p:stCondLst>
                                        </p:cTn>
                                        <p:tgtEl>
                                          <p:spTgt spid="6"/>
                                        </p:tgtEl>
                                        <p:attrNameLst>
                                          <p:attrName>style.visibility</p:attrName>
                                        </p:attrNameLst>
                                      </p:cBhvr>
                                      <p:to>
                                        <p:strVal val="visible"/>
                                      </p:to>
                                    </p:set>
                                    <p:anim calcmode="lin" valueType="num">
                                      <p:cBhvr>
                                        <p:cTn id="58" dur="500" fill="hold"/>
                                        <p:tgtEl>
                                          <p:spTgt spid="6"/>
                                        </p:tgtEl>
                                        <p:attrNameLst>
                                          <p:attrName>ppt_w</p:attrName>
                                        </p:attrNameLst>
                                      </p:cBhvr>
                                      <p:tavLst>
                                        <p:tav tm="0">
                                          <p:val>
                                            <p:fltVal val="0"/>
                                          </p:val>
                                        </p:tav>
                                        <p:tav tm="100000">
                                          <p:val>
                                            <p:strVal val="#ppt_w"/>
                                          </p:val>
                                        </p:tav>
                                      </p:tavLst>
                                    </p:anim>
                                    <p:anim calcmode="lin" valueType="num">
                                      <p:cBhvr>
                                        <p:cTn id="59" dur="500" fill="hold"/>
                                        <p:tgtEl>
                                          <p:spTgt spid="6"/>
                                        </p:tgtEl>
                                        <p:attrNameLst>
                                          <p:attrName>ppt_h</p:attrName>
                                        </p:attrNameLst>
                                      </p:cBhvr>
                                      <p:tavLst>
                                        <p:tav tm="0">
                                          <p:val>
                                            <p:fltVal val="0"/>
                                          </p:val>
                                        </p:tav>
                                        <p:tav tm="100000">
                                          <p:val>
                                            <p:strVal val="#ppt_h"/>
                                          </p:val>
                                        </p:tav>
                                      </p:tavLst>
                                    </p:anim>
                                    <p:animEffect transition="in" filter="fade">
                                      <p:cBhvr>
                                        <p:cTn id="60" dur="500"/>
                                        <p:tgtEl>
                                          <p:spTgt spid="6"/>
                                        </p:tgtEl>
                                      </p:cBhvr>
                                    </p:animEffect>
                                  </p:childTnLst>
                                </p:cTn>
                              </p:par>
                            </p:childTnLst>
                          </p:cTn>
                        </p:par>
                        <p:par>
                          <p:cTn id="61" fill="hold">
                            <p:stCondLst>
                              <p:cond delay="6000"/>
                            </p:stCondLst>
                            <p:childTnLst>
                              <p:par>
                                <p:cTn id="62" presetID="16" presetClass="entr" presetSubtype="37" fill="hold" nodeType="afterEffect">
                                  <p:stCondLst>
                                    <p:cond delay="0"/>
                                  </p:stCondLst>
                                  <p:childTnLst>
                                    <p:set>
                                      <p:cBhvr>
                                        <p:cTn id="63" dur="1" fill="hold">
                                          <p:stCondLst>
                                            <p:cond delay="0"/>
                                          </p:stCondLst>
                                        </p:cTn>
                                        <p:tgtEl>
                                          <p:spTgt spid="84"/>
                                        </p:tgtEl>
                                        <p:attrNameLst>
                                          <p:attrName>style.visibility</p:attrName>
                                        </p:attrNameLst>
                                      </p:cBhvr>
                                      <p:to>
                                        <p:strVal val="visible"/>
                                      </p:to>
                                    </p:set>
                                    <p:animEffect transition="in" filter="barn(outVertical)">
                                      <p:cBhvr>
                                        <p:cTn id="64" dur="500"/>
                                        <p:tgtEl>
                                          <p:spTgt spid="84"/>
                                        </p:tgtEl>
                                      </p:cBhvr>
                                    </p:animEffect>
                                  </p:childTnLst>
                                </p:cTn>
                              </p:par>
                            </p:childTnLst>
                          </p:cTn>
                        </p:par>
                        <p:par>
                          <p:cTn id="65" fill="hold">
                            <p:stCondLst>
                              <p:cond delay="6500"/>
                            </p:stCondLst>
                            <p:childTnLst>
                              <p:par>
                                <p:cTn id="66" presetID="10" presetClass="entr" presetSubtype="0" fill="hold" grpId="0" nodeType="afterEffect">
                                  <p:stCondLst>
                                    <p:cond delay="0"/>
                                  </p:stCondLst>
                                  <p:childTnLst>
                                    <p:set>
                                      <p:cBhvr>
                                        <p:cTn id="67" dur="1" fill="hold">
                                          <p:stCondLst>
                                            <p:cond delay="0"/>
                                          </p:stCondLst>
                                        </p:cTn>
                                        <p:tgtEl>
                                          <p:spTgt spid="83"/>
                                        </p:tgtEl>
                                        <p:attrNameLst>
                                          <p:attrName>style.visibility</p:attrName>
                                        </p:attrNameLst>
                                      </p:cBhvr>
                                      <p:to>
                                        <p:strVal val="visible"/>
                                      </p:to>
                                    </p:set>
                                    <p:animEffect transition="in" filter="fade">
                                      <p:cBhvr>
                                        <p:cTn id="68"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83"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6164580" y="1981200"/>
            <a:ext cx="1844040" cy="1847273"/>
            <a:chOff x="6324600" y="1506086"/>
            <a:chExt cx="1524000" cy="1524000"/>
          </a:xfrm>
        </p:grpSpPr>
        <p:sp>
          <p:nvSpPr>
            <p:cNvPr id="56" name="Oval 55"/>
            <p:cNvSpPr/>
            <p:nvPr/>
          </p:nvSpPr>
          <p:spPr>
            <a:xfrm>
              <a:off x="6324600" y="1506086"/>
              <a:ext cx="1524000" cy="1524000"/>
            </a:xfrm>
            <a:prstGeom prst="ellipse">
              <a:avLst/>
            </a:prstGeom>
            <a:solidFill>
              <a:schemeClr val="accent5">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63" name="Freeform 11"/>
            <p:cNvSpPr>
              <a:spLocks/>
            </p:cNvSpPr>
            <p:nvPr/>
          </p:nvSpPr>
          <p:spPr bwMode="auto">
            <a:xfrm>
              <a:off x="6914218" y="2050291"/>
              <a:ext cx="344764" cy="435587"/>
            </a:xfrm>
            <a:custGeom>
              <a:avLst/>
              <a:gdLst>
                <a:gd name="T0" fmla="*/ 129 w 323"/>
                <a:gd name="T1" fmla="*/ 272 h 408"/>
                <a:gd name="T2" fmla="*/ 68 w 323"/>
                <a:gd name="T3" fmla="*/ 408 h 408"/>
                <a:gd name="T4" fmla="*/ 98 w 323"/>
                <a:gd name="T5" fmla="*/ 196 h 408"/>
                <a:gd name="T6" fmla="*/ 149 w 323"/>
                <a:gd name="T7" fmla="*/ 99 h 408"/>
                <a:gd name="T8" fmla="*/ 172 w 323"/>
                <a:gd name="T9" fmla="*/ 257 h 408"/>
                <a:gd name="T10" fmla="*/ 234 w 323"/>
                <a:gd name="T11" fmla="*/ 73 h 408"/>
                <a:gd name="T12" fmla="*/ 47 w 323"/>
                <a:gd name="T13" fmla="*/ 173 h 408"/>
                <a:gd name="T14" fmla="*/ 57 w 323"/>
                <a:gd name="T15" fmla="*/ 239 h 408"/>
                <a:gd name="T16" fmla="*/ 1 w 323"/>
                <a:gd name="T17" fmla="*/ 147 h 408"/>
                <a:gd name="T18" fmla="*/ 137 w 323"/>
                <a:gd name="T19" fmla="*/ 9 h 408"/>
                <a:gd name="T20" fmla="*/ 310 w 323"/>
                <a:gd name="T21" fmla="*/ 119 h 408"/>
                <a:gd name="T22" fmla="*/ 183 w 323"/>
                <a:gd name="T23" fmla="*/ 298 h 408"/>
                <a:gd name="T24" fmla="*/ 129 w 323"/>
                <a:gd name="T25" fmla="*/ 272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 h="408">
                  <a:moveTo>
                    <a:pt x="129" y="272"/>
                  </a:moveTo>
                  <a:cubicBezTo>
                    <a:pt x="118" y="328"/>
                    <a:pt x="106" y="380"/>
                    <a:pt x="68" y="408"/>
                  </a:cubicBezTo>
                  <a:cubicBezTo>
                    <a:pt x="56" y="325"/>
                    <a:pt x="85" y="262"/>
                    <a:pt x="98" y="196"/>
                  </a:cubicBezTo>
                  <a:cubicBezTo>
                    <a:pt x="75" y="157"/>
                    <a:pt x="101" y="80"/>
                    <a:pt x="149" y="99"/>
                  </a:cubicBezTo>
                  <a:cubicBezTo>
                    <a:pt x="209" y="122"/>
                    <a:pt x="98" y="242"/>
                    <a:pt x="172" y="257"/>
                  </a:cubicBezTo>
                  <a:cubicBezTo>
                    <a:pt x="250" y="273"/>
                    <a:pt x="282" y="122"/>
                    <a:pt x="234" y="73"/>
                  </a:cubicBezTo>
                  <a:cubicBezTo>
                    <a:pt x="164" y="2"/>
                    <a:pt x="31" y="72"/>
                    <a:pt x="47" y="173"/>
                  </a:cubicBezTo>
                  <a:cubicBezTo>
                    <a:pt x="51" y="198"/>
                    <a:pt x="77" y="205"/>
                    <a:pt x="57" y="239"/>
                  </a:cubicBezTo>
                  <a:cubicBezTo>
                    <a:pt x="13" y="229"/>
                    <a:pt x="0" y="194"/>
                    <a:pt x="1" y="147"/>
                  </a:cubicBezTo>
                  <a:cubicBezTo>
                    <a:pt x="4" y="70"/>
                    <a:pt x="70" y="17"/>
                    <a:pt x="137" y="9"/>
                  </a:cubicBezTo>
                  <a:cubicBezTo>
                    <a:pt x="221" y="0"/>
                    <a:pt x="300" y="40"/>
                    <a:pt x="310" y="119"/>
                  </a:cubicBezTo>
                  <a:cubicBezTo>
                    <a:pt x="323" y="208"/>
                    <a:pt x="273" y="305"/>
                    <a:pt x="183" y="298"/>
                  </a:cubicBezTo>
                  <a:cubicBezTo>
                    <a:pt x="158" y="296"/>
                    <a:pt x="148" y="284"/>
                    <a:pt x="129" y="2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3" name="Group 12"/>
          <p:cNvGrpSpPr/>
          <p:nvPr/>
        </p:nvGrpSpPr>
        <p:grpSpPr>
          <a:xfrm>
            <a:off x="4833923" y="1981200"/>
            <a:ext cx="1844040" cy="1847273"/>
            <a:chOff x="4993943" y="1506086"/>
            <a:chExt cx="1524000" cy="1524000"/>
          </a:xfrm>
        </p:grpSpPr>
        <p:sp>
          <p:nvSpPr>
            <p:cNvPr id="51" name="Oval 50"/>
            <p:cNvSpPr/>
            <p:nvPr/>
          </p:nvSpPr>
          <p:spPr>
            <a:xfrm>
              <a:off x="4993943" y="1506086"/>
              <a:ext cx="1524000" cy="1524000"/>
            </a:xfrm>
            <a:prstGeom prst="ellipse">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6" name="Freeform 6"/>
            <p:cNvSpPr>
              <a:spLocks noEditPoints="1"/>
            </p:cNvSpPr>
            <p:nvPr/>
          </p:nvSpPr>
          <p:spPr bwMode="auto">
            <a:xfrm>
              <a:off x="5546215" y="2070172"/>
              <a:ext cx="419456" cy="419456"/>
            </a:xfrm>
            <a:custGeom>
              <a:avLst/>
              <a:gdLst>
                <a:gd name="T0" fmla="*/ 276 w 344"/>
                <a:gd name="T1" fmla="*/ 172 h 344"/>
                <a:gd name="T2" fmla="*/ 172 w 344"/>
                <a:gd name="T3" fmla="*/ 276 h 344"/>
                <a:gd name="T4" fmla="*/ 68 w 344"/>
                <a:gd name="T5" fmla="*/ 172 h 344"/>
                <a:gd name="T6" fmla="*/ 70 w 344"/>
                <a:gd name="T7" fmla="*/ 152 h 344"/>
                <a:gd name="T8" fmla="*/ 0 w 344"/>
                <a:gd name="T9" fmla="*/ 152 h 344"/>
                <a:gd name="T10" fmla="*/ 0 w 344"/>
                <a:gd name="T11" fmla="*/ 290 h 344"/>
                <a:gd name="T12" fmla="*/ 54 w 344"/>
                <a:gd name="T13" fmla="*/ 344 h 344"/>
                <a:gd name="T14" fmla="*/ 290 w 344"/>
                <a:gd name="T15" fmla="*/ 344 h 344"/>
                <a:gd name="T16" fmla="*/ 344 w 344"/>
                <a:gd name="T17" fmla="*/ 290 h 344"/>
                <a:gd name="T18" fmla="*/ 344 w 344"/>
                <a:gd name="T19" fmla="*/ 152 h 344"/>
                <a:gd name="T20" fmla="*/ 274 w 344"/>
                <a:gd name="T21" fmla="*/ 152 h 344"/>
                <a:gd name="T22" fmla="*/ 276 w 344"/>
                <a:gd name="T23" fmla="*/ 172 h 344"/>
                <a:gd name="T24" fmla="*/ 290 w 344"/>
                <a:gd name="T25" fmla="*/ 0 h 344"/>
                <a:gd name="T26" fmla="*/ 54 w 344"/>
                <a:gd name="T27" fmla="*/ 0 h 344"/>
                <a:gd name="T28" fmla="*/ 0 w 344"/>
                <a:gd name="T29" fmla="*/ 54 h 344"/>
                <a:gd name="T30" fmla="*/ 0 w 344"/>
                <a:gd name="T31" fmla="*/ 112 h 344"/>
                <a:gd name="T32" fmla="*/ 87 w 344"/>
                <a:gd name="T33" fmla="*/ 112 h 344"/>
                <a:gd name="T34" fmla="*/ 172 w 344"/>
                <a:gd name="T35" fmla="*/ 68 h 344"/>
                <a:gd name="T36" fmla="*/ 257 w 344"/>
                <a:gd name="T37" fmla="*/ 112 h 344"/>
                <a:gd name="T38" fmla="*/ 344 w 344"/>
                <a:gd name="T39" fmla="*/ 112 h 344"/>
                <a:gd name="T40" fmla="*/ 344 w 344"/>
                <a:gd name="T41" fmla="*/ 54 h 344"/>
                <a:gd name="T42" fmla="*/ 290 w 344"/>
                <a:gd name="T43" fmla="*/ 0 h 344"/>
                <a:gd name="T44" fmla="*/ 317 w 344"/>
                <a:gd name="T45" fmla="*/ 66 h 344"/>
                <a:gd name="T46" fmla="*/ 307 w 344"/>
                <a:gd name="T47" fmla="*/ 76 h 344"/>
                <a:gd name="T48" fmla="*/ 278 w 344"/>
                <a:gd name="T49" fmla="*/ 76 h 344"/>
                <a:gd name="T50" fmla="*/ 269 w 344"/>
                <a:gd name="T51" fmla="*/ 66 h 344"/>
                <a:gd name="T52" fmla="*/ 269 w 344"/>
                <a:gd name="T53" fmla="*/ 37 h 344"/>
                <a:gd name="T54" fmla="*/ 278 w 344"/>
                <a:gd name="T55" fmla="*/ 28 h 344"/>
                <a:gd name="T56" fmla="*/ 307 w 344"/>
                <a:gd name="T57" fmla="*/ 28 h 344"/>
                <a:gd name="T58" fmla="*/ 317 w 344"/>
                <a:gd name="T59" fmla="*/ 37 h 344"/>
                <a:gd name="T60" fmla="*/ 317 w 344"/>
                <a:gd name="T61" fmla="*/ 66 h 344"/>
                <a:gd name="T62" fmla="*/ 236 w 344"/>
                <a:gd name="T63" fmla="*/ 172 h 344"/>
                <a:gd name="T64" fmla="*/ 172 w 344"/>
                <a:gd name="T65" fmla="*/ 108 h 344"/>
                <a:gd name="T66" fmla="*/ 108 w 344"/>
                <a:gd name="T67" fmla="*/ 172 h 344"/>
                <a:gd name="T68" fmla="*/ 172 w 344"/>
                <a:gd name="T69" fmla="*/ 236 h 344"/>
                <a:gd name="T70" fmla="*/ 236 w 344"/>
                <a:gd name="T7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4" h="344">
                  <a:moveTo>
                    <a:pt x="276" y="172"/>
                  </a:moveTo>
                  <a:cubicBezTo>
                    <a:pt x="276" y="229"/>
                    <a:pt x="230" y="276"/>
                    <a:pt x="172" y="276"/>
                  </a:cubicBezTo>
                  <a:cubicBezTo>
                    <a:pt x="115" y="276"/>
                    <a:pt x="68" y="229"/>
                    <a:pt x="68" y="172"/>
                  </a:cubicBezTo>
                  <a:cubicBezTo>
                    <a:pt x="68" y="165"/>
                    <a:pt x="69" y="158"/>
                    <a:pt x="70" y="152"/>
                  </a:cubicBezTo>
                  <a:cubicBezTo>
                    <a:pt x="0" y="152"/>
                    <a:pt x="0" y="152"/>
                    <a:pt x="0" y="152"/>
                  </a:cubicBezTo>
                  <a:cubicBezTo>
                    <a:pt x="0" y="290"/>
                    <a:pt x="0" y="290"/>
                    <a:pt x="0" y="290"/>
                  </a:cubicBezTo>
                  <a:cubicBezTo>
                    <a:pt x="0" y="320"/>
                    <a:pt x="24" y="344"/>
                    <a:pt x="54" y="344"/>
                  </a:cubicBezTo>
                  <a:cubicBezTo>
                    <a:pt x="290" y="344"/>
                    <a:pt x="290" y="344"/>
                    <a:pt x="290" y="344"/>
                  </a:cubicBezTo>
                  <a:cubicBezTo>
                    <a:pt x="320" y="344"/>
                    <a:pt x="344" y="320"/>
                    <a:pt x="344" y="290"/>
                  </a:cubicBezTo>
                  <a:cubicBezTo>
                    <a:pt x="344" y="152"/>
                    <a:pt x="344" y="152"/>
                    <a:pt x="344" y="152"/>
                  </a:cubicBezTo>
                  <a:cubicBezTo>
                    <a:pt x="274" y="152"/>
                    <a:pt x="274" y="152"/>
                    <a:pt x="274" y="152"/>
                  </a:cubicBezTo>
                  <a:cubicBezTo>
                    <a:pt x="276" y="158"/>
                    <a:pt x="276" y="165"/>
                    <a:pt x="276" y="172"/>
                  </a:cubicBezTo>
                  <a:close/>
                  <a:moveTo>
                    <a:pt x="290" y="0"/>
                  </a:moveTo>
                  <a:cubicBezTo>
                    <a:pt x="54" y="0"/>
                    <a:pt x="54" y="0"/>
                    <a:pt x="54" y="0"/>
                  </a:cubicBezTo>
                  <a:cubicBezTo>
                    <a:pt x="24" y="0"/>
                    <a:pt x="0" y="24"/>
                    <a:pt x="0" y="54"/>
                  </a:cubicBezTo>
                  <a:cubicBezTo>
                    <a:pt x="0" y="112"/>
                    <a:pt x="0" y="112"/>
                    <a:pt x="0" y="112"/>
                  </a:cubicBezTo>
                  <a:cubicBezTo>
                    <a:pt x="87" y="112"/>
                    <a:pt x="87" y="112"/>
                    <a:pt x="87" y="112"/>
                  </a:cubicBezTo>
                  <a:cubicBezTo>
                    <a:pt x="106" y="85"/>
                    <a:pt x="137" y="68"/>
                    <a:pt x="172" y="68"/>
                  </a:cubicBezTo>
                  <a:cubicBezTo>
                    <a:pt x="207" y="68"/>
                    <a:pt x="238" y="85"/>
                    <a:pt x="257" y="112"/>
                  </a:cubicBezTo>
                  <a:cubicBezTo>
                    <a:pt x="344" y="112"/>
                    <a:pt x="344" y="112"/>
                    <a:pt x="344" y="112"/>
                  </a:cubicBezTo>
                  <a:cubicBezTo>
                    <a:pt x="344" y="54"/>
                    <a:pt x="344" y="54"/>
                    <a:pt x="344" y="54"/>
                  </a:cubicBezTo>
                  <a:cubicBezTo>
                    <a:pt x="344" y="24"/>
                    <a:pt x="320" y="0"/>
                    <a:pt x="290" y="0"/>
                  </a:cubicBezTo>
                  <a:close/>
                  <a:moveTo>
                    <a:pt x="317" y="66"/>
                  </a:moveTo>
                  <a:cubicBezTo>
                    <a:pt x="317" y="72"/>
                    <a:pt x="312" y="76"/>
                    <a:pt x="307" y="76"/>
                  </a:cubicBezTo>
                  <a:cubicBezTo>
                    <a:pt x="278" y="76"/>
                    <a:pt x="278" y="76"/>
                    <a:pt x="278" y="76"/>
                  </a:cubicBezTo>
                  <a:cubicBezTo>
                    <a:pt x="273" y="76"/>
                    <a:pt x="269" y="72"/>
                    <a:pt x="269" y="66"/>
                  </a:cubicBezTo>
                  <a:cubicBezTo>
                    <a:pt x="269" y="37"/>
                    <a:pt x="269" y="37"/>
                    <a:pt x="269" y="37"/>
                  </a:cubicBezTo>
                  <a:cubicBezTo>
                    <a:pt x="269" y="32"/>
                    <a:pt x="273" y="28"/>
                    <a:pt x="278" y="28"/>
                  </a:cubicBezTo>
                  <a:cubicBezTo>
                    <a:pt x="307" y="28"/>
                    <a:pt x="307" y="28"/>
                    <a:pt x="307" y="28"/>
                  </a:cubicBezTo>
                  <a:cubicBezTo>
                    <a:pt x="312" y="28"/>
                    <a:pt x="317" y="32"/>
                    <a:pt x="317" y="37"/>
                  </a:cubicBezTo>
                  <a:lnTo>
                    <a:pt x="317" y="66"/>
                  </a:lnTo>
                  <a:close/>
                  <a:moveTo>
                    <a:pt x="236" y="172"/>
                  </a:moveTo>
                  <a:cubicBezTo>
                    <a:pt x="236" y="137"/>
                    <a:pt x="208" y="108"/>
                    <a:pt x="172" y="108"/>
                  </a:cubicBezTo>
                  <a:cubicBezTo>
                    <a:pt x="137" y="108"/>
                    <a:pt x="108" y="137"/>
                    <a:pt x="108" y="172"/>
                  </a:cubicBezTo>
                  <a:cubicBezTo>
                    <a:pt x="108" y="207"/>
                    <a:pt x="137" y="236"/>
                    <a:pt x="172" y="236"/>
                  </a:cubicBezTo>
                  <a:cubicBezTo>
                    <a:pt x="208" y="236"/>
                    <a:pt x="236" y="207"/>
                    <a:pt x="236" y="1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1" name="Group 10"/>
          <p:cNvGrpSpPr/>
          <p:nvPr/>
        </p:nvGrpSpPr>
        <p:grpSpPr>
          <a:xfrm>
            <a:off x="3573780" y="1981200"/>
            <a:ext cx="1844040" cy="1847273"/>
            <a:chOff x="3733800" y="1506086"/>
            <a:chExt cx="1524000" cy="1524000"/>
          </a:xfrm>
        </p:grpSpPr>
        <p:sp>
          <p:nvSpPr>
            <p:cNvPr id="50" name="Oval 49"/>
            <p:cNvSpPr/>
            <p:nvPr/>
          </p:nvSpPr>
          <p:spPr>
            <a:xfrm>
              <a:off x="3733800" y="1506086"/>
              <a:ext cx="1524000" cy="1524000"/>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65" name="Freeform 6"/>
            <p:cNvSpPr>
              <a:spLocks noEditPoints="1"/>
            </p:cNvSpPr>
            <p:nvPr/>
          </p:nvSpPr>
          <p:spPr bwMode="auto">
            <a:xfrm>
              <a:off x="4270787" y="2055736"/>
              <a:ext cx="450025" cy="450025"/>
            </a:xfrm>
            <a:custGeom>
              <a:avLst/>
              <a:gdLst>
                <a:gd name="T0" fmla="*/ 176 w 352"/>
                <a:gd name="T1" fmla="*/ 0 h 352"/>
                <a:gd name="T2" fmla="*/ 0 w 352"/>
                <a:gd name="T3" fmla="*/ 176 h 352"/>
                <a:gd name="T4" fmla="*/ 44 w 352"/>
                <a:gd name="T5" fmla="*/ 292 h 352"/>
                <a:gd name="T6" fmla="*/ 152 w 352"/>
                <a:gd name="T7" fmla="*/ 250 h 352"/>
                <a:gd name="T8" fmla="*/ 276 w 352"/>
                <a:gd name="T9" fmla="*/ 321 h 352"/>
                <a:gd name="T10" fmla="*/ 352 w 352"/>
                <a:gd name="T11" fmla="*/ 176 h 352"/>
                <a:gd name="T12" fmla="*/ 176 w 352"/>
                <a:gd name="T13" fmla="*/ 0 h 352"/>
                <a:gd name="T14" fmla="*/ 262 w 352"/>
                <a:gd name="T15" fmla="*/ 239 h 352"/>
                <a:gd name="T16" fmla="*/ 247 w 352"/>
                <a:gd name="T17" fmla="*/ 242 h 352"/>
                <a:gd name="T18" fmla="*/ 95 w 352"/>
                <a:gd name="T19" fmla="*/ 226 h 352"/>
                <a:gd name="T20" fmla="*/ 82 w 352"/>
                <a:gd name="T21" fmla="*/ 217 h 352"/>
                <a:gd name="T22" fmla="*/ 90 w 352"/>
                <a:gd name="T23" fmla="*/ 204 h 352"/>
                <a:gd name="T24" fmla="*/ 259 w 352"/>
                <a:gd name="T25" fmla="*/ 224 h 352"/>
                <a:gd name="T26" fmla="*/ 262 w 352"/>
                <a:gd name="T27" fmla="*/ 239 h 352"/>
                <a:gd name="T28" fmla="*/ 283 w 352"/>
                <a:gd name="T29" fmla="*/ 189 h 352"/>
                <a:gd name="T30" fmla="*/ 265 w 352"/>
                <a:gd name="T31" fmla="*/ 193 h 352"/>
                <a:gd name="T32" fmla="*/ 92 w 352"/>
                <a:gd name="T33" fmla="*/ 173 h 352"/>
                <a:gd name="T34" fmla="*/ 75 w 352"/>
                <a:gd name="T35" fmla="*/ 164 h 352"/>
                <a:gd name="T36" fmla="*/ 84 w 352"/>
                <a:gd name="T37" fmla="*/ 147 h 352"/>
                <a:gd name="T38" fmla="*/ 279 w 352"/>
                <a:gd name="T39" fmla="*/ 170 h 352"/>
                <a:gd name="T40" fmla="*/ 283 w 352"/>
                <a:gd name="T41" fmla="*/ 189 h 352"/>
                <a:gd name="T42" fmla="*/ 285 w 352"/>
                <a:gd name="T43" fmla="*/ 137 h 352"/>
                <a:gd name="T44" fmla="*/ 84 w 352"/>
                <a:gd name="T45" fmla="*/ 117 h 352"/>
                <a:gd name="T46" fmla="*/ 64 w 352"/>
                <a:gd name="T47" fmla="*/ 106 h 352"/>
                <a:gd name="T48" fmla="*/ 74 w 352"/>
                <a:gd name="T49" fmla="*/ 86 h 352"/>
                <a:gd name="T50" fmla="*/ 302 w 352"/>
                <a:gd name="T51" fmla="*/ 109 h 352"/>
                <a:gd name="T52" fmla="*/ 308 w 352"/>
                <a:gd name="T53" fmla="*/ 131 h 352"/>
                <a:gd name="T54" fmla="*/ 285 w 352"/>
                <a:gd name="T55" fmla="*/ 137 h 352"/>
                <a:gd name="T56" fmla="*/ 151 w 352"/>
                <a:gd name="T57" fmla="*/ 303 h 352"/>
                <a:gd name="T58" fmla="*/ 91 w 352"/>
                <a:gd name="T59" fmla="*/ 330 h 352"/>
                <a:gd name="T60" fmla="*/ 176 w 352"/>
                <a:gd name="T61" fmla="*/ 352 h 352"/>
                <a:gd name="T62" fmla="*/ 220 w 352"/>
                <a:gd name="T63" fmla="*/ 347 h 352"/>
                <a:gd name="T64" fmla="*/ 151 w 352"/>
                <a:gd name="T65" fmla="*/ 30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2" h="352">
                  <a:moveTo>
                    <a:pt x="176" y="0"/>
                  </a:moveTo>
                  <a:cubicBezTo>
                    <a:pt x="79" y="0"/>
                    <a:pt x="0" y="79"/>
                    <a:pt x="0" y="176"/>
                  </a:cubicBezTo>
                  <a:cubicBezTo>
                    <a:pt x="0" y="220"/>
                    <a:pt x="17" y="261"/>
                    <a:pt x="44" y="292"/>
                  </a:cubicBezTo>
                  <a:cubicBezTo>
                    <a:pt x="71" y="264"/>
                    <a:pt x="109" y="249"/>
                    <a:pt x="152" y="250"/>
                  </a:cubicBezTo>
                  <a:cubicBezTo>
                    <a:pt x="208" y="252"/>
                    <a:pt x="251" y="278"/>
                    <a:pt x="276" y="321"/>
                  </a:cubicBezTo>
                  <a:cubicBezTo>
                    <a:pt x="322" y="289"/>
                    <a:pt x="352" y="236"/>
                    <a:pt x="352" y="176"/>
                  </a:cubicBezTo>
                  <a:cubicBezTo>
                    <a:pt x="352" y="79"/>
                    <a:pt x="273" y="0"/>
                    <a:pt x="176" y="0"/>
                  </a:cubicBezTo>
                  <a:close/>
                  <a:moveTo>
                    <a:pt x="262" y="239"/>
                  </a:moveTo>
                  <a:cubicBezTo>
                    <a:pt x="259" y="244"/>
                    <a:pt x="253" y="245"/>
                    <a:pt x="247" y="242"/>
                  </a:cubicBezTo>
                  <a:cubicBezTo>
                    <a:pt x="207" y="217"/>
                    <a:pt x="155" y="212"/>
                    <a:pt x="95" y="226"/>
                  </a:cubicBezTo>
                  <a:cubicBezTo>
                    <a:pt x="89" y="227"/>
                    <a:pt x="83" y="223"/>
                    <a:pt x="82" y="217"/>
                  </a:cubicBezTo>
                  <a:cubicBezTo>
                    <a:pt x="81" y="212"/>
                    <a:pt x="84" y="206"/>
                    <a:pt x="90" y="204"/>
                  </a:cubicBezTo>
                  <a:cubicBezTo>
                    <a:pt x="156" y="189"/>
                    <a:pt x="213" y="196"/>
                    <a:pt x="259" y="224"/>
                  </a:cubicBezTo>
                  <a:cubicBezTo>
                    <a:pt x="264" y="227"/>
                    <a:pt x="265" y="234"/>
                    <a:pt x="262" y="239"/>
                  </a:cubicBezTo>
                  <a:close/>
                  <a:moveTo>
                    <a:pt x="283" y="189"/>
                  </a:moveTo>
                  <a:cubicBezTo>
                    <a:pt x="280" y="195"/>
                    <a:pt x="271" y="197"/>
                    <a:pt x="265" y="193"/>
                  </a:cubicBezTo>
                  <a:cubicBezTo>
                    <a:pt x="218" y="164"/>
                    <a:pt x="147" y="156"/>
                    <a:pt x="92" y="173"/>
                  </a:cubicBezTo>
                  <a:cubicBezTo>
                    <a:pt x="85" y="175"/>
                    <a:pt x="77" y="171"/>
                    <a:pt x="75" y="164"/>
                  </a:cubicBezTo>
                  <a:cubicBezTo>
                    <a:pt x="73" y="157"/>
                    <a:pt x="77" y="149"/>
                    <a:pt x="84" y="147"/>
                  </a:cubicBezTo>
                  <a:cubicBezTo>
                    <a:pt x="147" y="128"/>
                    <a:pt x="226" y="137"/>
                    <a:pt x="279" y="170"/>
                  </a:cubicBezTo>
                  <a:cubicBezTo>
                    <a:pt x="285" y="174"/>
                    <a:pt x="287" y="182"/>
                    <a:pt x="283" y="189"/>
                  </a:cubicBezTo>
                  <a:close/>
                  <a:moveTo>
                    <a:pt x="285" y="137"/>
                  </a:moveTo>
                  <a:cubicBezTo>
                    <a:pt x="229" y="104"/>
                    <a:pt x="137" y="101"/>
                    <a:pt x="84" y="117"/>
                  </a:cubicBezTo>
                  <a:cubicBezTo>
                    <a:pt x="75" y="120"/>
                    <a:pt x="66" y="115"/>
                    <a:pt x="64" y="106"/>
                  </a:cubicBezTo>
                  <a:cubicBezTo>
                    <a:pt x="61" y="98"/>
                    <a:pt x="66" y="88"/>
                    <a:pt x="74" y="86"/>
                  </a:cubicBezTo>
                  <a:cubicBezTo>
                    <a:pt x="136" y="67"/>
                    <a:pt x="238" y="71"/>
                    <a:pt x="302" y="109"/>
                  </a:cubicBezTo>
                  <a:cubicBezTo>
                    <a:pt x="310" y="114"/>
                    <a:pt x="312" y="124"/>
                    <a:pt x="308" y="131"/>
                  </a:cubicBezTo>
                  <a:cubicBezTo>
                    <a:pt x="303" y="139"/>
                    <a:pt x="293" y="142"/>
                    <a:pt x="285" y="137"/>
                  </a:cubicBezTo>
                  <a:close/>
                  <a:moveTo>
                    <a:pt x="151" y="303"/>
                  </a:moveTo>
                  <a:cubicBezTo>
                    <a:pt x="126" y="302"/>
                    <a:pt x="106" y="312"/>
                    <a:pt x="91" y="330"/>
                  </a:cubicBezTo>
                  <a:cubicBezTo>
                    <a:pt x="116" y="344"/>
                    <a:pt x="145" y="352"/>
                    <a:pt x="176" y="352"/>
                  </a:cubicBezTo>
                  <a:cubicBezTo>
                    <a:pt x="191" y="352"/>
                    <a:pt x="206" y="350"/>
                    <a:pt x="220" y="347"/>
                  </a:cubicBezTo>
                  <a:cubicBezTo>
                    <a:pt x="206" y="319"/>
                    <a:pt x="183" y="304"/>
                    <a:pt x="151" y="30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5" name="Group 4"/>
          <p:cNvGrpSpPr/>
          <p:nvPr/>
        </p:nvGrpSpPr>
        <p:grpSpPr>
          <a:xfrm>
            <a:off x="2278380" y="1981200"/>
            <a:ext cx="1844040" cy="1847273"/>
            <a:chOff x="2438400" y="1506086"/>
            <a:chExt cx="1524000" cy="1524000"/>
          </a:xfrm>
        </p:grpSpPr>
        <p:sp>
          <p:nvSpPr>
            <p:cNvPr id="48" name="Oval 47"/>
            <p:cNvSpPr/>
            <p:nvPr/>
          </p:nvSpPr>
          <p:spPr>
            <a:xfrm>
              <a:off x="2438400" y="1506086"/>
              <a:ext cx="1524000" cy="1524000"/>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57" name="Freeform 11"/>
            <p:cNvSpPr>
              <a:spLocks/>
            </p:cNvSpPr>
            <p:nvPr/>
          </p:nvSpPr>
          <p:spPr bwMode="auto">
            <a:xfrm>
              <a:off x="2980545" y="2050291"/>
              <a:ext cx="439709" cy="434787"/>
            </a:xfrm>
            <a:custGeom>
              <a:avLst/>
              <a:gdLst>
                <a:gd name="T0" fmla="*/ 358 w 378"/>
                <a:gd name="T1" fmla="*/ 116 h 374"/>
                <a:gd name="T2" fmla="*/ 192 w 378"/>
                <a:gd name="T3" fmla="*/ 351 h 374"/>
                <a:gd name="T4" fmla="*/ 116 w 378"/>
                <a:gd name="T5" fmla="*/ 319 h 374"/>
                <a:gd name="T6" fmla="*/ 55 w 378"/>
                <a:gd name="T7" fmla="*/ 133 h 374"/>
                <a:gd name="T8" fmla="*/ 14 w 378"/>
                <a:gd name="T9" fmla="*/ 146 h 374"/>
                <a:gd name="T10" fmla="*/ 0 w 378"/>
                <a:gd name="T11" fmla="*/ 126 h 374"/>
                <a:gd name="T12" fmla="*/ 108 w 378"/>
                <a:gd name="T13" fmla="*/ 42 h 374"/>
                <a:gd name="T14" fmla="*/ 169 w 378"/>
                <a:gd name="T15" fmla="*/ 168 h 374"/>
                <a:gd name="T16" fmla="*/ 198 w 378"/>
                <a:gd name="T17" fmla="*/ 241 h 374"/>
                <a:gd name="T18" fmla="*/ 248 w 378"/>
                <a:gd name="T19" fmla="*/ 175 h 374"/>
                <a:gd name="T20" fmla="*/ 206 w 378"/>
                <a:gd name="T21" fmla="*/ 125 h 374"/>
                <a:gd name="T22" fmla="*/ 358 w 378"/>
                <a:gd name="T23" fmla="*/ 116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8" h="374">
                  <a:moveTo>
                    <a:pt x="358" y="116"/>
                  </a:moveTo>
                  <a:cubicBezTo>
                    <a:pt x="338" y="231"/>
                    <a:pt x="225" y="329"/>
                    <a:pt x="192" y="351"/>
                  </a:cubicBezTo>
                  <a:cubicBezTo>
                    <a:pt x="158" y="374"/>
                    <a:pt x="127" y="342"/>
                    <a:pt x="116" y="319"/>
                  </a:cubicBezTo>
                  <a:cubicBezTo>
                    <a:pt x="103" y="292"/>
                    <a:pt x="65" y="146"/>
                    <a:pt x="55" y="133"/>
                  </a:cubicBezTo>
                  <a:cubicBezTo>
                    <a:pt x="45" y="121"/>
                    <a:pt x="14" y="146"/>
                    <a:pt x="14" y="146"/>
                  </a:cubicBezTo>
                  <a:cubicBezTo>
                    <a:pt x="0" y="126"/>
                    <a:pt x="0" y="126"/>
                    <a:pt x="0" y="126"/>
                  </a:cubicBezTo>
                  <a:cubicBezTo>
                    <a:pt x="0" y="126"/>
                    <a:pt x="61" y="51"/>
                    <a:pt x="108" y="42"/>
                  </a:cubicBezTo>
                  <a:cubicBezTo>
                    <a:pt x="157" y="32"/>
                    <a:pt x="157" y="119"/>
                    <a:pt x="169" y="168"/>
                  </a:cubicBezTo>
                  <a:cubicBezTo>
                    <a:pt x="180" y="215"/>
                    <a:pt x="188" y="241"/>
                    <a:pt x="198" y="241"/>
                  </a:cubicBezTo>
                  <a:cubicBezTo>
                    <a:pt x="208" y="241"/>
                    <a:pt x="227" y="215"/>
                    <a:pt x="248" y="175"/>
                  </a:cubicBezTo>
                  <a:cubicBezTo>
                    <a:pt x="269" y="135"/>
                    <a:pt x="247" y="100"/>
                    <a:pt x="206" y="125"/>
                  </a:cubicBezTo>
                  <a:cubicBezTo>
                    <a:pt x="223" y="24"/>
                    <a:pt x="378" y="0"/>
                    <a:pt x="358" y="1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2" name="Group 1"/>
          <p:cNvGrpSpPr/>
          <p:nvPr/>
        </p:nvGrpSpPr>
        <p:grpSpPr>
          <a:xfrm>
            <a:off x="1135380" y="1981200"/>
            <a:ext cx="1844040" cy="1847273"/>
            <a:chOff x="1295400" y="1506086"/>
            <a:chExt cx="1524000" cy="1524000"/>
          </a:xfrm>
        </p:grpSpPr>
        <p:sp>
          <p:nvSpPr>
            <p:cNvPr id="3" name="Oval 2"/>
            <p:cNvSpPr/>
            <p:nvPr/>
          </p:nvSpPr>
          <p:spPr>
            <a:xfrm>
              <a:off x="1295400" y="1506086"/>
              <a:ext cx="1524000" cy="1524000"/>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62" name="Freeform 16"/>
            <p:cNvSpPr>
              <a:spLocks/>
            </p:cNvSpPr>
            <p:nvPr/>
          </p:nvSpPr>
          <p:spPr bwMode="auto">
            <a:xfrm>
              <a:off x="1830245" y="2096153"/>
              <a:ext cx="454310" cy="369190"/>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53</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Most Influential Social Networks </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84" name="Straight Connector 83"/>
          <p:cNvCxnSpPr/>
          <p:nvPr/>
        </p:nvCxnSpPr>
        <p:spPr>
          <a:xfrm flipH="1">
            <a:off x="667891" y="49530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782622" y="4140889"/>
            <a:ext cx="479298" cy="372605"/>
            <a:chOff x="1824213" y="3182486"/>
            <a:chExt cx="396114" cy="307399"/>
          </a:xfrm>
        </p:grpSpPr>
        <p:sp>
          <p:nvSpPr>
            <p:cNvPr id="66" name="Rectangle 1436"/>
            <p:cNvSpPr>
              <a:spLocks noChangeArrowheads="1"/>
            </p:cNvSpPr>
            <p:nvPr/>
          </p:nvSpPr>
          <p:spPr bwMode="auto">
            <a:xfrm>
              <a:off x="1824213" y="3356579"/>
              <a:ext cx="396114" cy="133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53,231 K</a:t>
              </a:r>
              <a:endParaRPr kumimoji="0" lang="en-US" sz="2400" b="0" i="0" u="none" strike="noStrike" cap="none" normalizeH="0" baseline="0" dirty="0" smtClean="0">
                <a:ln>
                  <a:noFill/>
                </a:ln>
                <a:effectLst/>
                <a:cs typeface="Arial" pitchFamily="34" charset="0"/>
              </a:endParaRPr>
            </a:p>
          </p:txBody>
        </p:sp>
        <p:sp>
          <p:nvSpPr>
            <p:cNvPr id="68" name="Freeform 6"/>
            <p:cNvSpPr>
              <a:spLocks noEditPoints="1"/>
            </p:cNvSpPr>
            <p:nvPr/>
          </p:nvSpPr>
          <p:spPr bwMode="auto">
            <a:xfrm>
              <a:off x="1938286" y="3182486"/>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7" name="Group 6"/>
          <p:cNvGrpSpPr/>
          <p:nvPr/>
        </p:nvGrpSpPr>
        <p:grpSpPr>
          <a:xfrm>
            <a:off x="2902445" y="4140889"/>
            <a:ext cx="633187" cy="372605"/>
            <a:chOff x="2957394" y="3182486"/>
            <a:chExt cx="523296" cy="307399"/>
          </a:xfrm>
        </p:grpSpPr>
        <p:sp>
          <p:nvSpPr>
            <p:cNvPr id="70" name="Rectangle 1436"/>
            <p:cNvSpPr>
              <a:spLocks noChangeArrowheads="1"/>
            </p:cNvSpPr>
            <p:nvPr/>
          </p:nvSpPr>
          <p:spPr bwMode="auto">
            <a:xfrm>
              <a:off x="2957394" y="3356579"/>
              <a:ext cx="523296" cy="133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5.3 Millions</a:t>
              </a:r>
              <a:endParaRPr kumimoji="0" lang="en-US" sz="2400" b="0" i="0" u="none" strike="noStrike" cap="none" normalizeH="0" baseline="0" dirty="0" smtClean="0">
                <a:ln>
                  <a:noFill/>
                </a:ln>
                <a:effectLst/>
                <a:cs typeface="Arial" pitchFamily="34" charset="0"/>
              </a:endParaRPr>
            </a:p>
          </p:txBody>
        </p:sp>
        <p:sp>
          <p:nvSpPr>
            <p:cNvPr id="71" name="Freeform 6"/>
            <p:cNvSpPr>
              <a:spLocks noEditPoints="1"/>
            </p:cNvSpPr>
            <p:nvPr/>
          </p:nvSpPr>
          <p:spPr bwMode="auto">
            <a:xfrm>
              <a:off x="3135056" y="3182486"/>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2" name="Group 11"/>
          <p:cNvGrpSpPr/>
          <p:nvPr/>
        </p:nvGrpSpPr>
        <p:grpSpPr>
          <a:xfrm>
            <a:off x="4285089" y="4140889"/>
            <a:ext cx="379912" cy="372605"/>
            <a:chOff x="4318065" y="3182486"/>
            <a:chExt cx="313977" cy="307399"/>
          </a:xfrm>
        </p:grpSpPr>
        <p:sp>
          <p:nvSpPr>
            <p:cNvPr id="73" name="Rectangle 1436"/>
            <p:cNvSpPr>
              <a:spLocks noChangeArrowheads="1"/>
            </p:cNvSpPr>
            <p:nvPr/>
          </p:nvSpPr>
          <p:spPr bwMode="auto">
            <a:xfrm>
              <a:off x="4318065" y="3356579"/>
              <a:ext cx="313977" cy="133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2,356K</a:t>
              </a:r>
              <a:endParaRPr kumimoji="0" lang="en-US" sz="2400" b="0" i="0" u="none" strike="noStrike" cap="none" normalizeH="0" baseline="0" dirty="0" smtClean="0">
                <a:ln>
                  <a:noFill/>
                </a:ln>
                <a:effectLst/>
                <a:cs typeface="Arial" pitchFamily="34" charset="0"/>
              </a:endParaRPr>
            </a:p>
          </p:txBody>
        </p:sp>
        <p:sp>
          <p:nvSpPr>
            <p:cNvPr id="74" name="Freeform 6"/>
            <p:cNvSpPr>
              <a:spLocks noEditPoints="1"/>
            </p:cNvSpPr>
            <p:nvPr/>
          </p:nvSpPr>
          <p:spPr bwMode="auto">
            <a:xfrm>
              <a:off x="4391067" y="3182486"/>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4" name="Group 13"/>
          <p:cNvGrpSpPr/>
          <p:nvPr/>
        </p:nvGrpSpPr>
        <p:grpSpPr>
          <a:xfrm>
            <a:off x="5491152" y="4140889"/>
            <a:ext cx="530594" cy="372605"/>
            <a:chOff x="5537196" y="3182486"/>
            <a:chExt cx="438507" cy="307399"/>
          </a:xfrm>
        </p:grpSpPr>
        <p:sp>
          <p:nvSpPr>
            <p:cNvPr id="75" name="Rectangle 1436"/>
            <p:cNvSpPr>
              <a:spLocks noChangeArrowheads="1"/>
            </p:cNvSpPr>
            <p:nvPr/>
          </p:nvSpPr>
          <p:spPr bwMode="auto">
            <a:xfrm>
              <a:off x="5537196" y="3356579"/>
              <a:ext cx="438507" cy="133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3 Millions</a:t>
              </a:r>
              <a:endParaRPr kumimoji="0" lang="en-US" sz="2400" b="0" i="0" u="none" strike="noStrike" cap="none" normalizeH="0" baseline="0" dirty="0" smtClean="0">
                <a:ln>
                  <a:noFill/>
                </a:ln>
                <a:effectLst/>
                <a:cs typeface="Arial" pitchFamily="34" charset="0"/>
              </a:endParaRPr>
            </a:p>
          </p:txBody>
        </p:sp>
        <p:sp>
          <p:nvSpPr>
            <p:cNvPr id="76" name="Freeform 6"/>
            <p:cNvSpPr>
              <a:spLocks noEditPoints="1"/>
            </p:cNvSpPr>
            <p:nvPr/>
          </p:nvSpPr>
          <p:spPr bwMode="auto">
            <a:xfrm>
              <a:off x="5672465" y="3182486"/>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6" name="Group 15"/>
          <p:cNvGrpSpPr/>
          <p:nvPr/>
        </p:nvGrpSpPr>
        <p:grpSpPr>
          <a:xfrm>
            <a:off x="6939081" y="4140889"/>
            <a:ext cx="277320" cy="372605"/>
            <a:chOff x="6963119" y="3182486"/>
            <a:chExt cx="229189" cy="307399"/>
          </a:xfrm>
        </p:grpSpPr>
        <p:sp>
          <p:nvSpPr>
            <p:cNvPr id="77" name="Rectangle 1436"/>
            <p:cNvSpPr>
              <a:spLocks noChangeArrowheads="1"/>
            </p:cNvSpPr>
            <p:nvPr/>
          </p:nvSpPr>
          <p:spPr bwMode="auto">
            <a:xfrm>
              <a:off x="6963119" y="3356579"/>
              <a:ext cx="229189" cy="133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effectLst/>
                  <a:cs typeface="Arial" pitchFamily="34" charset="0"/>
                </a:rPr>
                <a:t>458K</a:t>
              </a:r>
              <a:endParaRPr kumimoji="0" lang="en-US" sz="2400" b="0" i="0" u="none" strike="noStrike" cap="none" normalizeH="0" baseline="0" dirty="0" smtClean="0">
                <a:ln>
                  <a:noFill/>
                </a:ln>
                <a:effectLst/>
                <a:cs typeface="Arial" pitchFamily="34" charset="0"/>
              </a:endParaRPr>
            </a:p>
          </p:txBody>
        </p:sp>
        <p:sp>
          <p:nvSpPr>
            <p:cNvPr id="78" name="Freeform 6"/>
            <p:cNvSpPr>
              <a:spLocks noEditPoints="1"/>
            </p:cNvSpPr>
            <p:nvPr/>
          </p:nvSpPr>
          <p:spPr bwMode="auto">
            <a:xfrm>
              <a:off x="6993729" y="3182486"/>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sz="2400" dirty="0"/>
            </a:p>
          </p:txBody>
        </p:sp>
      </p:grpSp>
    </p:spTree>
    <p:extLst>
      <p:ext uri="{BB962C8B-B14F-4D97-AF65-F5344CB8AC3E}">
        <p14:creationId xmlns:p14="http://schemas.microsoft.com/office/powerpoint/2010/main" val="3308756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animEffect transition="in" filter="fade">
                                      <p:cBhvr>
                                        <p:cTn id="20" dur="500"/>
                                        <p:tgtEl>
                                          <p:spTgt spid="2"/>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par>
                          <p:cTn id="25" fill="hold">
                            <p:stCondLst>
                              <p:cond delay="2500"/>
                            </p:stCondLst>
                            <p:childTnLst>
                              <p:par>
                                <p:cTn id="26" presetID="53" presetClass="entr" presetSubtype="16" fill="hold" nodeType="after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p:cTn id="28" dur="500" fill="hold"/>
                                        <p:tgtEl>
                                          <p:spTgt spid="5"/>
                                        </p:tgtEl>
                                        <p:attrNameLst>
                                          <p:attrName>ppt_w</p:attrName>
                                        </p:attrNameLst>
                                      </p:cBhvr>
                                      <p:tavLst>
                                        <p:tav tm="0">
                                          <p:val>
                                            <p:fltVal val="0"/>
                                          </p:val>
                                        </p:tav>
                                        <p:tav tm="100000">
                                          <p:val>
                                            <p:strVal val="#ppt_w"/>
                                          </p:val>
                                        </p:tav>
                                      </p:tavLst>
                                    </p:anim>
                                    <p:anim calcmode="lin" valueType="num">
                                      <p:cBhvr>
                                        <p:cTn id="29" dur="500" fill="hold"/>
                                        <p:tgtEl>
                                          <p:spTgt spid="5"/>
                                        </p:tgtEl>
                                        <p:attrNameLst>
                                          <p:attrName>ppt_h</p:attrName>
                                        </p:attrNameLst>
                                      </p:cBhvr>
                                      <p:tavLst>
                                        <p:tav tm="0">
                                          <p:val>
                                            <p:fltVal val="0"/>
                                          </p:val>
                                        </p:tav>
                                        <p:tav tm="100000">
                                          <p:val>
                                            <p:strVal val="#ppt_h"/>
                                          </p:val>
                                        </p:tav>
                                      </p:tavLst>
                                    </p:anim>
                                    <p:animEffect transition="in" filter="fade">
                                      <p:cBhvr>
                                        <p:cTn id="30" dur="500"/>
                                        <p:tgtEl>
                                          <p:spTgt spid="5"/>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childTnLst>
                          </p:cTn>
                        </p:par>
                        <p:par>
                          <p:cTn id="35" fill="hold">
                            <p:stCondLst>
                              <p:cond delay="3500"/>
                            </p:stCondLst>
                            <p:childTnLst>
                              <p:par>
                                <p:cTn id="36" presetID="53" presetClass="entr" presetSubtype="16" fill="hold" nodeType="after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p:cTn id="38" dur="500" fill="hold"/>
                                        <p:tgtEl>
                                          <p:spTgt spid="11"/>
                                        </p:tgtEl>
                                        <p:attrNameLst>
                                          <p:attrName>ppt_w</p:attrName>
                                        </p:attrNameLst>
                                      </p:cBhvr>
                                      <p:tavLst>
                                        <p:tav tm="0">
                                          <p:val>
                                            <p:fltVal val="0"/>
                                          </p:val>
                                        </p:tav>
                                        <p:tav tm="100000">
                                          <p:val>
                                            <p:strVal val="#ppt_w"/>
                                          </p:val>
                                        </p:tav>
                                      </p:tavLst>
                                    </p:anim>
                                    <p:anim calcmode="lin" valueType="num">
                                      <p:cBhvr>
                                        <p:cTn id="39" dur="500" fill="hold"/>
                                        <p:tgtEl>
                                          <p:spTgt spid="11"/>
                                        </p:tgtEl>
                                        <p:attrNameLst>
                                          <p:attrName>ppt_h</p:attrName>
                                        </p:attrNameLst>
                                      </p:cBhvr>
                                      <p:tavLst>
                                        <p:tav tm="0">
                                          <p:val>
                                            <p:fltVal val="0"/>
                                          </p:val>
                                        </p:tav>
                                        <p:tav tm="100000">
                                          <p:val>
                                            <p:strVal val="#ppt_h"/>
                                          </p:val>
                                        </p:tav>
                                      </p:tavLst>
                                    </p:anim>
                                    <p:animEffect transition="in" filter="fade">
                                      <p:cBhvr>
                                        <p:cTn id="40" dur="500"/>
                                        <p:tgtEl>
                                          <p:spTgt spid="11"/>
                                        </p:tgtEl>
                                      </p:cBhvr>
                                    </p:animEffect>
                                  </p:childTnLst>
                                </p:cTn>
                              </p:par>
                            </p:childTnLst>
                          </p:cTn>
                        </p:par>
                        <p:par>
                          <p:cTn id="41" fill="hold">
                            <p:stCondLst>
                              <p:cond delay="4000"/>
                            </p:stCondLst>
                            <p:childTnLst>
                              <p:par>
                                <p:cTn id="42" presetID="10" presetClass="entr" presetSubtype="0" fill="hold" nodeType="after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500"/>
                                        <p:tgtEl>
                                          <p:spTgt spid="12"/>
                                        </p:tgtEl>
                                      </p:cBhvr>
                                    </p:animEffect>
                                  </p:childTnLst>
                                </p:cTn>
                              </p:par>
                            </p:childTnLst>
                          </p:cTn>
                        </p:par>
                        <p:par>
                          <p:cTn id="45" fill="hold">
                            <p:stCondLst>
                              <p:cond delay="4500"/>
                            </p:stCondLst>
                            <p:childTnLst>
                              <p:par>
                                <p:cTn id="46" presetID="53" presetClass="entr" presetSubtype="16" fill="hold" nodeType="afterEffect">
                                  <p:stCondLst>
                                    <p:cond delay="0"/>
                                  </p:stCondLst>
                                  <p:childTnLst>
                                    <p:set>
                                      <p:cBhvr>
                                        <p:cTn id="47" dur="1" fill="hold">
                                          <p:stCondLst>
                                            <p:cond delay="0"/>
                                          </p:stCondLst>
                                        </p:cTn>
                                        <p:tgtEl>
                                          <p:spTgt spid="13"/>
                                        </p:tgtEl>
                                        <p:attrNameLst>
                                          <p:attrName>style.visibility</p:attrName>
                                        </p:attrNameLst>
                                      </p:cBhvr>
                                      <p:to>
                                        <p:strVal val="visible"/>
                                      </p:to>
                                    </p:set>
                                    <p:anim calcmode="lin" valueType="num">
                                      <p:cBhvr>
                                        <p:cTn id="48" dur="500" fill="hold"/>
                                        <p:tgtEl>
                                          <p:spTgt spid="13"/>
                                        </p:tgtEl>
                                        <p:attrNameLst>
                                          <p:attrName>ppt_w</p:attrName>
                                        </p:attrNameLst>
                                      </p:cBhvr>
                                      <p:tavLst>
                                        <p:tav tm="0">
                                          <p:val>
                                            <p:fltVal val="0"/>
                                          </p:val>
                                        </p:tav>
                                        <p:tav tm="100000">
                                          <p:val>
                                            <p:strVal val="#ppt_w"/>
                                          </p:val>
                                        </p:tav>
                                      </p:tavLst>
                                    </p:anim>
                                    <p:anim calcmode="lin" valueType="num">
                                      <p:cBhvr>
                                        <p:cTn id="49" dur="500" fill="hold"/>
                                        <p:tgtEl>
                                          <p:spTgt spid="13"/>
                                        </p:tgtEl>
                                        <p:attrNameLst>
                                          <p:attrName>ppt_h</p:attrName>
                                        </p:attrNameLst>
                                      </p:cBhvr>
                                      <p:tavLst>
                                        <p:tav tm="0">
                                          <p:val>
                                            <p:fltVal val="0"/>
                                          </p:val>
                                        </p:tav>
                                        <p:tav tm="100000">
                                          <p:val>
                                            <p:strVal val="#ppt_h"/>
                                          </p:val>
                                        </p:tav>
                                      </p:tavLst>
                                    </p:anim>
                                    <p:animEffect transition="in" filter="fade">
                                      <p:cBhvr>
                                        <p:cTn id="50" dur="500"/>
                                        <p:tgtEl>
                                          <p:spTgt spid="13"/>
                                        </p:tgtEl>
                                      </p:cBhvr>
                                    </p:animEffect>
                                  </p:childTnLst>
                                </p:cTn>
                              </p:par>
                            </p:childTnLst>
                          </p:cTn>
                        </p:par>
                        <p:par>
                          <p:cTn id="51" fill="hold">
                            <p:stCondLst>
                              <p:cond delay="5000"/>
                            </p:stCondLst>
                            <p:childTnLst>
                              <p:par>
                                <p:cTn id="52" presetID="10" presetClass="entr" presetSubtype="0" fill="hold" nodeType="after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500"/>
                                        <p:tgtEl>
                                          <p:spTgt spid="14"/>
                                        </p:tgtEl>
                                      </p:cBhvr>
                                    </p:animEffect>
                                  </p:childTnLst>
                                </p:cTn>
                              </p:par>
                            </p:childTnLst>
                          </p:cTn>
                        </p:par>
                        <p:par>
                          <p:cTn id="55" fill="hold">
                            <p:stCondLst>
                              <p:cond delay="5500"/>
                            </p:stCondLst>
                            <p:childTnLst>
                              <p:par>
                                <p:cTn id="56" presetID="53" presetClass="entr" presetSubtype="16" fill="hold" nodeType="afterEffect">
                                  <p:stCondLst>
                                    <p:cond delay="0"/>
                                  </p:stCondLst>
                                  <p:childTnLst>
                                    <p:set>
                                      <p:cBhvr>
                                        <p:cTn id="57" dur="1" fill="hold">
                                          <p:stCondLst>
                                            <p:cond delay="0"/>
                                          </p:stCondLst>
                                        </p:cTn>
                                        <p:tgtEl>
                                          <p:spTgt spid="15"/>
                                        </p:tgtEl>
                                        <p:attrNameLst>
                                          <p:attrName>style.visibility</p:attrName>
                                        </p:attrNameLst>
                                      </p:cBhvr>
                                      <p:to>
                                        <p:strVal val="visible"/>
                                      </p:to>
                                    </p:set>
                                    <p:anim calcmode="lin" valueType="num">
                                      <p:cBhvr>
                                        <p:cTn id="58" dur="500" fill="hold"/>
                                        <p:tgtEl>
                                          <p:spTgt spid="15"/>
                                        </p:tgtEl>
                                        <p:attrNameLst>
                                          <p:attrName>ppt_w</p:attrName>
                                        </p:attrNameLst>
                                      </p:cBhvr>
                                      <p:tavLst>
                                        <p:tav tm="0">
                                          <p:val>
                                            <p:fltVal val="0"/>
                                          </p:val>
                                        </p:tav>
                                        <p:tav tm="100000">
                                          <p:val>
                                            <p:strVal val="#ppt_w"/>
                                          </p:val>
                                        </p:tav>
                                      </p:tavLst>
                                    </p:anim>
                                    <p:anim calcmode="lin" valueType="num">
                                      <p:cBhvr>
                                        <p:cTn id="59" dur="500" fill="hold"/>
                                        <p:tgtEl>
                                          <p:spTgt spid="15"/>
                                        </p:tgtEl>
                                        <p:attrNameLst>
                                          <p:attrName>ppt_h</p:attrName>
                                        </p:attrNameLst>
                                      </p:cBhvr>
                                      <p:tavLst>
                                        <p:tav tm="0">
                                          <p:val>
                                            <p:fltVal val="0"/>
                                          </p:val>
                                        </p:tav>
                                        <p:tav tm="100000">
                                          <p:val>
                                            <p:strVal val="#ppt_h"/>
                                          </p:val>
                                        </p:tav>
                                      </p:tavLst>
                                    </p:anim>
                                    <p:animEffect transition="in" filter="fade">
                                      <p:cBhvr>
                                        <p:cTn id="60" dur="500"/>
                                        <p:tgtEl>
                                          <p:spTgt spid="15"/>
                                        </p:tgtEl>
                                      </p:cBhvr>
                                    </p:animEffect>
                                  </p:childTnLst>
                                </p:cTn>
                              </p:par>
                            </p:childTnLst>
                          </p:cTn>
                        </p:par>
                        <p:par>
                          <p:cTn id="61" fill="hold">
                            <p:stCondLst>
                              <p:cond delay="6000"/>
                            </p:stCondLst>
                            <p:childTnLst>
                              <p:par>
                                <p:cTn id="62" presetID="10" presetClass="entr" presetSubtype="0" fill="hold" nodeType="afterEffect">
                                  <p:stCondLst>
                                    <p:cond delay="0"/>
                                  </p:stCondLst>
                                  <p:childTnLst>
                                    <p:set>
                                      <p:cBhvr>
                                        <p:cTn id="63" dur="1" fill="hold">
                                          <p:stCondLst>
                                            <p:cond delay="0"/>
                                          </p:stCondLst>
                                        </p:cTn>
                                        <p:tgtEl>
                                          <p:spTgt spid="16"/>
                                        </p:tgtEl>
                                        <p:attrNameLst>
                                          <p:attrName>style.visibility</p:attrName>
                                        </p:attrNameLst>
                                      </p:cBhvr>
                                      <p:to>
                                        <p:strVal val="visible"/>
                                      </p:to>
                                    </p:set>
                                    <p:animEffect transition="in" filter="fade">
                                      <p:cBhvr>
                                        <p:cTn id="64" dur="500"/>
                                        <p:tgtEl>
                                          <p:spTgt spid="16"/>
                                        </p:tgtEl>
                                      </p:cBhvr>
                                    </p:animEffect>
                                  </p:childTnLst>
                                </p:cTn>
                              </p:par>
                            </p:childTnLst>
                          </p:cTn>
                        </p:par>
                        <p:par>
                          <p:cTn id="65" fill="hold">
                            <p:stCondLst>
                              <p:cond delay="6500"/>
                            </p:stCondLst>
                            <p:childTnLst>
                              <p:par>
                                <p:cTn id="66" presetID="16" presetClass="entr" presetSubtype="37" fill="hold" nodeType="afterEffect">
                                  <p:stCondLst>
                                    <p:cond delay="0"/>
                                  </p:stCondLst>
                                  <p:childTnLst>
                                    <p:set>
                                      <p:cBhvr>
                                        <p:cTn id="67" dur="1" fill="hold">
                                          <p:stCondLst>
                                            <p:cond delay="0"/>
                                          </p:stCondLst>
                                        </p:cTn>
                                        <p:tgtEl>
                                          <p:spTgt spid="84"/>
                                        </p:tgtEl>
                                        <p:attrNameLst>
                                          <p:attrName>style.visibility</p:attrName>
                                        </p:attrNameLst>
                                      </p:cBhvr>
                                      <p:to>
                                        <p:strVal val="visible"/>
                                      </p:to>
                                    </p:set>
                                    <p:animEffect transition="in" filter="barn(outVertical)">
                                      <p:cBhvr>
                                        <p:cTn id="68" dur="500"/>
                                        <p:tgtEl>
                                          <p:spTgt spid="84"/>
                                        </p:tgtEl>
                                      </p:cBhvr>
                                    </p:animEffect>
                                  </p:childTnLst>
                                </p:cTn>
                              </p:par>
                            </p:childTnLst>
                          </p:cTn>
                        </p:par>
                        <p:par>
                          <p:cTn id="69" fill="hold">
                            <p:stCondLst>
                              <p:cond delay="7000"/>
                            </p:stCondLst>
                            <p:childTnLst>
                              <p:par>
                                <p:cTn id="70" presetID="10" presetClass="entr" presetSubtype="0" fill="hold" grpId="0" nodeType="afterEffect">
                                  <p:stCondLst>
                                    <p:cond delay="0"/>
                                  </p:stCondLst>
                                  <p:childTnLst>
                                    <p:set>
                                      <p:cBhvr>
                                        <p:cTn id="71" dur="1" fill="hold">
                                          <p:stCondLst>
                                            <p:cond delay="0"/>
                                          </p:stCondLst>
                                        </p:cTn>
                                        <p:tgtEl>
                                          <p:spTgt spid="83"/>
                                        </p:tgtEl>
                                        <p:attrNameLst>
                                          <p:attrName>style.visibility</p:attrName>
                                        </p:attrNameLst>
                                      </p:cBhvr>
                                      <p:to>
                                        <p:strVal val="visible"/>
                                      </p:to>
                                    </p:set>
                                    <p:animEffect transition="in" filter="fade">
                                      <p:cBhvr>
                                        <p:cTn id="72"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83" grpId="0"/>
    </p:bldLst>
  </p:timing>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54</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bg1"/>
                </a:solidFill>
              </a:rPr>
              <a:t>September Stats</a:t>
            </a:r>
            <a:endParaRPr lang="en-US" dirty="0">
              <a:solidFill>
                <a:schemeClr val="bg1"/>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solidFill>
                  <a:schemeClr val="bg1"/>
                </a:solidFill>
              </a:rPr>
              <a:t>This is an example for a subtitle</a:t>
            </a:r>
            <a:endParaRPr lang="en-US" sz="900" dirty="0">
              <a:solidFill>
                <a:schemeClr val="bg1"/>
              </a:solidFill>
            </a:endParaRPr>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12"/>
          <p:cNvSpPr/>
          <p:nvPr/>
        </p:nvSpPr>
        <p:spPr>
          <a:xfrm>
            <a:off x="-739377" y="852606"/>
            <a:ext cx="10571072" cy="3857476"/>
          </a:xfrm>
          <a:custGeom>
            <a:avLst/>
            <a:gdLst>
              <a:gd name="connsiteX0" fmla="*/ 732553 w 10571072"/>
              <a:gd name="connsiteY0" fmla="*/ 1624083 h 2793545"/>
              <a:gd name="connsiteX1" fmla="*/ 1469532 w 10571072"/>
              <a:gd name="connsiteY1" fmla="*/ 1248770 h 2793545"/>
              <a:gd name="connsiteX2" fmla="*/ 3066320 w 10571072"/>
              <a:gd name="connsiteY2" fmla="*/ 1917510 h 2793545"/>
              <a:gd name="connsiteX3" fmla="*/ 4594870 w 10571072"/>
              <a:gd name="connsiteY3" fmla="*/ 1112292 h 2793545"/>
              <a:gd name="connsiteX4" fmla="*/ 5543389 w 10571072"/>
              <a:gd name="connsiteY4" fmla="*/ 1549021 h 2793545"/>
              <a:gd name="connsiteX5" fmla="*/ 6300840 w 10571072"/>
              <a:gd name="connsiteY5" fmla="*/ 1030406 h 2793545"/>
              <a:gd name="connsiteX6" fmla="*/ 7433604 w 10571072"/>
              <a:gd name="connsiteY6" fmla="*/ 1153236 h 2793545"/>
              <a:gd name="connsiteX7" fmla="*/ 8423067 w 10571072"/>
              <a:gd name="connsiteY7" fmla="*/ 416257 h 2793545"/>
              <a:gd name="connsiteX8" fmla="*/ 9364762 w 10571072"/>
              <a:gd name="connsiteY8" fmla="*/ 1337481 h 2793545"/>
              <a:gd name="connsiteX9" fmla="*/ 9890201 w 10571072"/>
              <a:gd name="connsiteY9" fmla="*/ 0 h 2793545"/>
              <a:gd name="connsiteX10" fmla="*/ 9890201 w 10571072"/>
              <a:gd name="connsiteY10" fmla="*/ 0 h 2793545"/>
              <a:gd name="connsiteX11" fmla="*/ 9890201 w 10571072"/>
              <a:gd name="connsiteY11" fmla="*/ 2470245 h 2793545"/>
              <a:gd name="connsiteX12" fmla="*/ 698434 w 10571072"/>
              <a:gd name="connsiteY12" fmla="*/ 2674961 h 2793545"/>
              <a:gd name="connsiteX13" fmla="*/ 732553 w 10571072"/>
              <a:gd name="connsiteY13" fmla="*/ 1624083 h 279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71072" h="2793545">
                <a:moveTo>
                  <a:pt x="732553" y="1624083"/>
                </a:moveTo>
                <a:cubicBezTo>
                  <a:pt x="861069" y="1386384"/>
                  <a:pt x="1080571" y="1199865"/>
                  <a:pt x="1469532" y="1248770"/>
                </a:cubicBezTo>
                <a:cubicBezTo>
                  <a:pt x="1858493" y="1297675"/>
                  <a:pt x="2545430" y="1940256"/>
                  <a:pt x="3066320" y="1917510"/>
                </a:cubicBezTo>
                <a:cubicBezTo>
                  <a:pt x="3587210" y="1894764"/>
                  <a:pt x="4182025" y="1173707"/>
                  <a:pt x="4594870" y="1112292"/>
                </a:cubicBezTo>
                <a:cubicBezTo>
                  <a:pt x="5007715" y="1050877"/>
                  <a:pt x="5259061" y="1562669"/>
                  <a:pt x="5543389" y="1549021"/>
                </a:cubicBezTo>
                <a:cubicBezTo>
                  <a:pt x="5827717" y="1535373"/>
                  <a:pt x="5985804" y="1096370"/>
                  <a:pt x="6300840" y="1030406"/>
                </a:cubicBezTo>
                <a:cubicBezTo>
                  <a:pt x="6615876" y="964442"/>
                  <a:pt x="7079900" y="1255594"/>
                  <a:pt x="7433604" y="1153236"/>
                </a:cubicBezTo>
                <a:cubicBezTo>
                  <a:pt x="7787308" y="1050878"/>
                  <a:pt x="8101207" y="385550"/>
                  <a:pt x="8423067" y="416257"/>
                </a:cubicBezTo>
                <a:cubicBezTo>
                  <a:pt x="8744927" y="446964"/>
                  <a:pt x="9120240" y="1406857"/>
                  <a:pt x="9364762" y="1337481"/>
                </a:cubicBezTo>
                <a:cubicBezTo>
                  <a:pt x="9609284" y="1268105"/>
                  <a:pt x="9890201" y="0"/>
                  <a:pt x="9890201" y="0"/>
                </a:cubicBezTo>
                <a:lnTo>
                  <a:pt x="9890201" y="0"/>
                </a:lnTo>
                <a:cubicBezTo>
                  <a:pt x="9890201" y="411707"/>
                  <a:pt x="11422162" y="2024418"/>
                  <a:pt x="9890201" y="2470245"/>
                </a:cubicBezTo>
                <a:cubicBezTo>
                  <a:pt x="8358240" y="2916072"/>
                  <a:pt x="2224709" y="2813713"/>
                  <a:pt x="698434" y="2674961"/>
                </a:cubicBezTo>
                <a:cubicBezTo>
                  <a:pt x="-827841" y="2536209"/>
                  <a:pt x="604037" y="1861782"/>
                  <a:pt x="732553" y="1624083"/>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V="1">
            <a:off x="1" y="4095087"/>
            <a:ext cx="9144000" cy="3067712"/>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p:cNvCxnSpPr/>
          <p:nvPr/>
        </p:nvCxnSpPr>
        <p:spPr>
          <a:xfrm>
            <a:off x="1239672" y="3050234"/>
            <a:ext cx="0" cy="1654453"/>
          </a:xfrm>
          <a:prstGeom prst="line">
            <a:avLst/>
          </a:prstGeom>
          <a:ln>
            <a:solidFill>
              <a:schemeClr val="tx1">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2569031" y="3672675"/>
            <a:ext cx="0" cy="1032012"/>
          </a:xfrm>
          <a:prstGeom prst="line">
            <a:avLst/>
          </a:prstGeom>
          <a:ln>
            <a:solidFill>
              <a:schemeClr val="tx1">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3880496" y="2539064"/>
            <a:ext cx="0" cy="2165623"/>
          </a:xfrm>
          <a:prstGeom prst="line">
            <a:avLst/>
          </a:prstGeom>
          <a:ln>
            <a:solidFill>
              <a:schemeClr val="tx1">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5221422" y="2864513"/>
            <a:ext cx="0" cy="1840173"/>
          </a:xfrm>
          <a:prstGeom prst="line">
            <a:avLst/>
          </a:prstGeom>
          <a:ln>
            <a:solidFill>
              <a:schemeClr val="tx1">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6533849" y="2640665"/>
            <a:ext cx="0" cy="2064023"/>
          </a:xfrm>
          <a:prstGeom prst="line">
            <a:avLst/>
          </a:prstGeom>
          <a:ln>
            <a:solidFill>
              <a:schemeClr val="tx1">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7858835" y="1803401"/>
            <a:ext cx="0" cy="2901287"/>
          </a:xfrm>
          <a:prstGeom prst="line">
            <a:avLst/>
          </a:prstGeom>
          <a:ln>
            <a:solidFill>
              <a:schemeClr val="tx1">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1119332" y="2487472"/>
            <a:ext cx="238963" cy="498733"/>
            <a:chOff x="1149045" y="1865604"/>
            <a:chExt cx="179536" cy="374050"/>
          </a:xfrm>
        </p:grpSpPr>
        <p:sp>
          <p:nvSpPr>
            <p:cNvPr id="16" name="Oval 15"/>
            <p:cNvSpPr/>
            <p:nvPr/>
          </p:nvSpPr>
          <p:spPr>
            <a:xfrm>
              <a:off x="1163472" y="2087254"/>
              <a:ext cx="152400" cy="152400"/>
            </a:xfrm>
            <a:prstGeom prst="ellipse">
              <a:avLst/>
            </a:prstGeom>
            <a:solidFill>
              <a:schemeClr val="accent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67" name="Rectangle 1436"/>
            <p:cNvSpPr>
              <a:spLocks noChangeArrowheads="1"/>
            </p:cNvSpPr>
            <p:nvPr/>
          </p:nvSpPr>
          <p:spPr bwMode="auto">
            <a:xfrm>
              <a:off x="1149045" y="1865604"/>
              <a:ext cx="179536"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solidFill>
                    <a:schemeClr val="bg1"/>
                  </a:solidFill>
                  <a:effectLst/>
                  <a:cs typeface="Arial" pitchFamily="34" charset="0"/>
                </a:rPr>
                <a:t>1-5</a:t>
              </a:r>
              <a:endParaRPr kumimoji="0" lang="en-US" sz="2400" b="0" i="0" u="none" strike="noStrike" cap="none" normalizeH="0" baseline="0" dirty="0" smtClean="0">
                <a:ln>
                  <a:noFill/>
                </a:ln>
                <a:solidFill>
                  <a:schemeClr val="bg1"/>
                </a:solidFill>
                <a:effectLst/>
                <a:cs typeface="Arial" pitchFamily="34" charset="0"/>
              </a:endParaRPr>
            </a:p>
          </p:txBody>
        </p:sp>
      </p:grpSp>
      <p:grpSp>
        <p:nvGrpSpPr>
          <p:cNvPr id="7" name="Group 6"/>
          <p:cNvGrpSpPr/>
          <p:nvPr/>
        </p:nvGrpSpPr>
        <p:grpSpPr>
          <a:xfrm>
            <a:off x="2404537" y="3050234"/>
            <a:ext cx="330708" cy="480367"/>
            <a:chOff x="2445658" y="2287675"/>
            <a:chExt cx="248466" cy="360275"/>
          </a:xfrm>
        </p:grpSpPr>
        <p:sp>
          <p:nvSpPr>
            <p:cNvPr id="41" name="Oval 40"/>
            <p:cNvSpPr/>
            <p:nvPr/>
          </p:nvSpPr>
          <p:spPr>
            <a:xfrm>
              <a:off x="2492831" y="2495550"/>
              <a:ext cx="152400" cy="152400"/>
            </a:xfrm>
            <a:prstGeom prst="ellipse">
              <a:avLst/>
            </a:prstGeom>
            <a:solidFill>
              <a:schemeClr val="accent2"/>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69" name="Rectangle 1436"/>
            <p:cNvSpPr>
              <a:spLocks noChangeArrowheads="1"/>
            </p:cNvSpPr>
            <p:nvPr/>
          </p:nvSpPr>
          <p:spPr bwMode="auto">
            <a:xfrm>
              <a:off x="2445658" y="2287675"/>
              <a:ext cx="248466"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solidFill>
                    <a:schemeClr val="bg1"/>
                  </a:solidFill>
                  <a:effectLst/>
                  <a:cs typeface="Arial" pitchFamily="34" charset="0"/>
                </a:rPr>
                <a:t>5-10</a:t>
              </a:r>
              <a:endParaRPr kumimoji="0" lang="en-US" sz="2400" b="0" i="0" u="none" strike="noStrike" cap="none" normalizeH="0" baseline="0" dirty="0" smtClean="0">
                <a:ln>
                  <a:noFill/>
                </a:ln>
                <a:solidFill>
                  <a:schemeClr val="bg1"/>
                </a:solidFill>
                <a:effectLst/>
                <a:cs typeface="Arial" pitchFamily="34" charset="0"/>
              </a:endParaRPr>
            </a:p>
          </p:txBody>
        </p:sp>
      </p:grpSp>
      <p:grpSp>
        <p:nvGrpSpPr>
          <p:cNvPr id="12" name="Group 11"/>
          <p:cNvGrpSpPr/>
          <p:nvPr/>
        </p:nvGrpSpPr>
        <p:grpSpPr>
          <a:xfrm>
            <a:off x="3669271" y="2025135"/>
            <a:ext cx="422454" cy="432979"/>
            <a:chOff x="3721800" y="1518851"/>
            <a:chExt cx="317395" cy="324734"/>
          </a:xfrm>
        </p:grpSpPr>
        <p:sp>
          <p:nvSpPr>
            <p:cNvPr id="42" name="Oval 41"/>
            <p:cNvSpPr/>
            <p:nvPr/>
          </p:nvSpPr>
          <p:spPr>
            <a:xfrm>
              <a:off x="3804296" y="1691185"/>
              <a:ext cx="152400" cy="152400"/>
            </a:xfrm>
            <a:prstGeom prst="ellipse">
              <a:avLst/>
            </a:prstGeom>
            <a:solidFill>
              <a:schemeClr val="accent3"/>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2" name="Rectangle 1436"/>
            <p:cNvSpPr>
              <a:spLocks noChangeArrowheads="1"/>
            </p:cNvSpPr>
            <p:nvPr/>
          </p:nvSpPr>
          <p:spPr bwMode="auto">
            <a:xfrm>
              <a:off x="3721800" y="1518851"/>
              <a:ext cx="317395"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solidFill>
                    <a:schemeClr val="bg1"/>
                  </a:solidFill>
                  <a:effectLst/>
                  <a:cs typeface="Arial" pitchFamily="34" charset="0"/>
                </a:rPr>
                <a:t>10-15</a:t>
              </a:r>
              <a:endParaRPr kumimoji="0" lang="en-US" sz="2400" b="0" i="0" u="none" strike="noStrike" cap="none" normalizeH="0" baseline="0" dirty="0" smtClean="0">
                <a:ln>
                  <a:noFill/>
                </a:ln>
                <a:solidFill>
                  <a:schemeClr val="bg1"/>
                </a:solidFill>
                <a:effectLst/>
                <a:cs typeface="Arial" pitchFamily="34" charset="0"/>
              </a:endParaRPr>
            </a:p>
          </p:txBody>
        </p:sp>
      </p:grpSp>
      <p:grpSp>
        <p:nvGrpSpPr>
          <p:cNvPr id="15" name="Group 14"/>
          <p:cNvGrpSpPr/>
          <p:nvPr/>
        </p:nvGrpSpPr>
        <p:grpSpPr>
          <a:xfrm>
            <a:off x="5010196" y="2293203"/>
            <a:ext cx="422454" cy="449061"/>
            <a:chOff x="5062725" y="1719902"/>
            <a:chExt cx="317395" cy="336796"/>
          </a:xfrm>
        </p:grpSpPr>
        <p:sp>
          <p:nvSpPr>
            <p:cNvPr id="43" name="Oval 42"/>
            <p:cNvSpPr/>
            <p:nvPr/>
          </p:nvSpPr>
          <p:spPr>
            <a:xfrm>
              <a:off x="5145222" y="1904298"/>
              <a:ext cx="152400" cy="152400"/>
            </a:xfrm>
            <a:prstGeom prst="ellipse">
              <a:avLst/>
            </a:prstGeom>
            <a:solidFill>
              <a:schemeClr val="accent4"/>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9" name="Rectangle 1436"/>
            <p:cNvSpPr>
              <a:spLocks noChangeArrowheads="1"/>
            </p:cNvSpPr>
            <p:nvPr/>
          </p:nvSpPr>
          <p:spPr bwMode="auto">
            <a:xfrm>
              <a:off x="5062725" y="1719902"/>
              <a:ext cx="317395"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solidFill>
                    <a:schemeClr val="bg1"/>
                  </a:solidFill>
                  <a:effectLst/>
                  <a:cs typeface="Arial" pitchFamily="34" charset="0"/>
                </a:rPr>
                <a:t>15-20</a:t>
              </a:r>
              <a:endParaRPr kumimoji="0" lang="en-US" sz="2400" b="0" i="0" u="none" strike="noStrike" cap="none" normalizeH="0" baseline="0" dirty="0" smtClean="0">
                <a:ln>
                  <a:noFill/>
                </a:ln>
                <a:solidFill>
                  <a:schemeClr val="bg1"/>
                </a:solidFill>
                <a:effectLst/>
                <a:cs typeface="Arial" pitchFamily="34" charset="0"/>
              </a:endParaRPr>
            </a:p>
          </p:txBody>
        </p:sp>
      </p:grpSp>
      <p:grpSp>
        <p:nvGrpSpPr>
          <p:cNvPr id="19" name="Group 18"/>
          <p:cNvGrpSpPr/>
          <p:nvPr/>
        </p:nvGrpSpPr>
        <p:grpSpPr>
          <a:xfrm>
            <a:off x="6322623" y="2099439"/>
            <a:ext cx="422454" cy="476020"/>
            <a:chOff x="6375152" y="1574579"/>
            <a:chExt cx="317395" cy="357015"/>
          </a:xfrm>
        </p:grpSpPr>
        <p:sp>
          <p:nvSpPr>
            <p:cNvPr id="44" name="Oval 43"/>
            <p:cNvSpPr/>
            <p:nvPr/>
          </p:nvSpPr>
          <p:spPr>
            <a:xfrm>
              <a:off x="6457649" y="1779194"/>
              <a:ext cx="152400" cy="152400"/>
            </a:xfrm>
            <a:prstGeom prst="ellipse">
              <a:avLst/>
            </a:prstGeom>
            <a:solidFill>
              <a:schemeClr val="accent5"/>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80" name="Rectangle 1436"/>
            <p:cNvSpPr>
              <a:spLocks noChangeArrowheads="1"/>
            </p:cNvSpPr>
            <p:nvPr/>
          </p:nvSpPr>
          <p:spPr bwMode="auto">
            <a:xfrm>
              <a:off x="6375152" y="1574579"/>
              <a:ext cx="317395"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solidFill>
                    <a:schemeClr val="bg1"/>
                  </a:solidFill>
                  <a:effectLst/>
                  <a:cs typeface="Arial" pitchFamily="34" charset="0"/>
                </a:rPr>
                <a:t>20-25</a:t>
              </a:r>
              <a:endParaRPr kumimoji="0" lang="en-US" sz="2400" b="0" i="0" u="none" strike="noStrike" cap="none" normalizeH="0" baseline="0" dirty="0" smtClean="0">
                <a:ln>
                  <a:noFill/>
                </a:ln>
                <a:solidFill>
                  <a:schemeClr val="bg1"/>
                </a:solidFill>
                <a:effectLst/>
                <a:cs typeface="Arial" pitchFamily="34" charset="0"/>
              </a:endParaRPr>
            </a:p>
          </p:txBody>
        </p:sp>
      </p:grpSp>
      <p:grpSp>
        <p:nvGrpSpPr>
          <p:cNvPr id="24" name="Group 23"/>
          <p:cNvGrpSpPr/>
          <p:nvPr/>
        </p:nvGrpSpPr>
        <p:grpSpPr>
          <a:xfrm>
            <a:off x="7647609" y="1240809"/>
            <a:ext cx="422454" cy="414361"/>
            <a:chOff x="7700138" y="930606"/>
            <a:chExt cx="317395" cy="310771"/>
          </a:xfrm>
        </p:grpSpPr>
        <p:sp>
          <p:nvSpPr>
            <p:cNvPr id="45" name="Oval 44"/>
            <p:cNvSpPr/>
            <p:nvPr/>
          </p:nvSpPr>
          <p:spPr>
            <a:xfrm>
              <a:off x="7782635" y="1088977"/>
              <a:ext cx="152400" cy="152400"/>
            </a:xfrm>
            <a:prstGeom prst="ellipse">
              <a:avLst/>
            </a:prstGeom>
            <a:solidFill>
              <a:schemeClr val="accent6"/>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81" name="Rectangle 1436"/>
            <p:cNvSpPr>
              <a:spLocks noChangeArrowheads="1"/>
            </p:cNvSpPr>
            <p:nvPr/>
          </p:nvSpPr>
          <p:spPr bwMode="auto">
            <a:xfrm>
              <a:off x="7700138" y="930606"/>
              <a:ext cx="317395" cy="12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50" b="0" i="0" u="none" strike="noStrike" cap="none" normalizeH="0" baseline="0" dirty="0" smtClean="0">
                  <a:ln>
                    <a:noFill/>
                  </a:ln>
                  <a:solidFill>
                    <a:schemeClr val="bg1"/>
                  </a:solidFill>
                  <a:effectLst/>
                  <a:cs typeface="Arial" pitchFamily="34" charset="0"/>
                </a:rPr>
                <a:t>25-31</a:t>
              </a:r>
              <a:endParaRPr kumimoji="0" lang="en-US" sz="2400" b="0" i="0" u="none" strike="noStrike" cap="none" normalizeH="0" baseline="0" dirty="0" smtClean="0">
                <a:ln>
                  <a:noFill/>
                </a:ln>
                <a:solidFill>
                  <a:schemeClr val="bg1"/>
                </a:solidFill>
                <a:effectLst/>
                <a:cs typeface="Arial" pitchFamily="34" charset="0"/>
              </a:endParaRPr>
            </a:p>
          </p:txBody>
        </p:sp>
      </p:grpSp>
      <p:sp>
        <p:nvSpPr>
          <p:cNvPr id="87" name="Rectangle 1436"/>
          <p:cNvSpPr>
            <a:spLocks noChangeArrowheads="1"/>
          </p:cNvSpPr>
          <p:nvPr/>
        </p:nvSpPr>
        <p:spPr bwMode="auto">
          <a:xfrm>
            <a:off x="7189674" y="5979787"/>
            <a:ext cx="1414575"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-25% </a:t>
            </a:r>
            <a:r>
              <a:rPr kumimoji="0" lang="en-US" sz="1000" i="0" u="none" strike="noStrike" cap="none" normalizeH="0" baseline="0" dirty="0" smtClean="0">
                <a:ln>
                  <a:noFill/>
                </a:ln>
                <a:effectLst/>
                <a:cs typeface="Arial" pitchFamily="34" charset="0"/>
              </a:rPr>
              <a:t>from last week</a:t>
            </a:r>
            <a:endParaRPr kumimoji="0" lang="en-US" sz="2000" i="0" u="none" strike="noStrike" cap="none" normalizeH="0" baseline="0" dirty="0" smtClean="0">
              <a:ln>
                <a:noFill/>
              </a:ln>
              <a:effectLst/>
              <a:cs typeface="Arial" pitchFamily="34" charset="0"/>
            </a:endParaRPr>
          </a:p>
        </p:txBody>
      </p:sp>
      <p:sp>
        <p:nvSpPr>
          <p:cNvPr id="96" name="Rectangle 1436"/>
          <p:cNvSpPr>
            <a:spLocks noChangeArrowheads="1"/>
          </p:cNvSpPr>
          <p:nvPr/>
        </p:nvSpPr>
        <p:spPr bwMode="auto">
          <a:xfrm>
            <a:off x="5842621" y="5979787"/>
            <a:ext cx="1448712"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+16% </a:t>
            </a:r>
            <a:r>
              <a:rPr kumimoji="0" lang="en-US" sz="1000" i="0" u="none" strike="noStrike" cap="none" normalizeH="0" baseline="0" dirty="0" smtClean="0">
                <a:ln>
                  <a:noFill/>
                </a:ln>
                <a:effectLst/>
                <a:cs typeface="Arial" pitchFamily="34" charset="0"/>
              </a:rPr>
              <a:t>from last week</a:t>
            </a:r>
            <a:endParaRPr kumimoji="0" lang="en-US" sz="2000" i="0" u="none" strike="noStrike" cap="none" normalizeH="0" baseline="0" dirty="0" smtClean="0">
              <a:ln>
                <a:noFill/>
              </a:ln>
              <a:effectLst/>
              <a:cs typeface="Arial" pitchFamily="34" charset="0"/>
            </a:endParaRPr>
          </a:p>
        </p:txBody>
      </p:sp>
      <p:sp>
        <p:nvSpPr>
          <p:cNvPr id="100" name="Rectangle 1436"/>
          <p:cNvSpPr>
            <a:spLocks noChangeArrowheads="1"/>
          </p:cNvSpPr>
          <p:nvPr/>
        </p:nvSpPr>
        <p:spPr bwMode="auto">
          <a:xfrm>
            <a:off x="4490236" y="5979787"/>
            <a:ext cx="1493517"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+1.3% </a:t>
            </a:r>
            <a:r>
              <a:rPr kumimoji="0" lang="en-US" sz="1000" i="0" u="none" strike="noStrike" cap="none" normalizeH="0" baseline="0" dirty="0" smtClean="0">
                <a:ln>
                  <a:noFill/>
                </a:ln>
                <a:effectLst/>
                <a:cs typeface="Arial" pitchFamily="34" charset="0"/>
              </a:rPr>
              <a:t>from last week</a:t>
            </a:r>
            <a:endParaRPr kumimoji="0" lang="en-US" sz="2000" i="0" u="none" strike="noStrike" cap="none" normalizeH="0" baseline="0" dirty="0" smtClean="0">
              <a:ln>
                <a:noFill/>
              </a:ln>
              <a:effectLst/>
              <a:cs typeface="Arial" pitchFamily="34" charset="0"/>
            </a:endParaRPr>
          </a:p>
        </p:txBody>
      </p:sp>
      <p:sp>
        <p:nvSpPr>
          <p:cNvPr id="104" name="Rectangle 1436"/>
          <p:cNvSpPr>
            <a:spLocks noChangeArrowheads="1"/>
          </p:cNvSpPr>
          <p:nvPr/>
        </p:nvSpPr>
        <p:spPr bwMode="auto">
          <a:xfrm>
            <a:off x="3182654" y="5979787"/>
            <a:ext cx="1448712"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+10% </a:t>
            </a:r>
            <a:r>
              <a:rPr kumimoji="0" lang="en-US" sz="1000" i="0" u="none" strike="noStrike" cap="none" normalizeH="0" baseline="0" dirty="0" smtClean="0">
                <a:ln>
                  <a:noFill/>
                </a:ln>
                <a:effectLst/>
                <a:cs typeface="Arial" pitchFamily="34" charset="0"/>
              </a:rPr>
              <a:t>from last week</a:t>
            </a:r>
            <a:endParaRPr kumimoji="0" lang="en-US" sz="2000" i="0" u="none" strike="noStrike" cap="none" normalizeH="0" baseline="0" dirty="0" smtClean="0">
              <a:ln>
                <a:noFill/>
              </a:ln>
              <a:effectLst/>
              <a:cs typeface="Arial" pitchFamily="34" charset="0"/>
            </a:endParaRPr>
          </a:p>
        </p:txBody>
      </p:sp>
      <p:sp>
        <p:nvSpPr>
          <p:cNvPr id="108" name="Rectangle 1436"/>
          <p:cNvSpPr>
            <a:spLocks noChangeArrowheads="1"/>
          </p:cNvSpPr>
          <p:nvPr/>
        </p:nvSpPr>
        <p:spPr bwMode="auto">
          <a:xfrm>
            <a:off x="1847337" y="5979787"/>
            <a:ext cx="1459382"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-0.6% </a:t>
            </a:r>
            <a:r>
              <a:rPr kumimoji="0" lang="en-US" sz="1000" i="0" u="none" strike="noStrike" cap="none" normalizeH="0" baseline="0" dirty="0" smtClean="0">
                <a:ln>
                  <a:noFill/>
                </a:ln>
                <a:effectLst/>
                <a:cs typeface="Arial" pitchFamily="34" charset="0"/>
              </a:rPr>
              <a:t>from last week</a:t>
            </a:r>
            <a:endParaRPr kumimoji="0" lang="en-US" sz="2000" i="0" u="none" strike="noStrike" cap="none" normalizeH="0" baseline="0" dirty="0" smtClean="0">
              <a:ln>
                <a:noFill/>
              </a:ln>
              <a:effectLst/>
              <a:cs typeface="Arial" pitchFamily="34" charset="0"/>
            </a:endParaRPr>
          </a:p>
        </p:txBody>
      </p:sp>
      <p:sp>
        <p:nvSpPr>
          <p:cNvPr id="112" name="Rectangle 1436"/>
          <p:cNvSpPr>
            <a:spLocks noChangeArrowheads="1"/>
          </p:cNvSpPr>
          <p:nvPr/>
        </p:nvSpPr>
        <p:spPr bwMode="auto">
          <a:xfrm>
            <a:off x="449077" y="5979787"/>
            <a:ext cx="1595931"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+1.3% </a:t>
            </a:r>
            <a:r>
              <a:rPr kumimoji="0" lang="en-US" sz="1000" i="0" u="none" strike="noStrike" cap="none" normalizeH="0" baseline="0" dirty="0" smtClean="0">
                <a:ln>
                  <a:noFill/>
                </a:ln>
                <a:effectLst/>
                <a:cs typeface="Arial" pitchFamily="34" charset="0"/>
              </a:rPr>
              <a:t>from last Month</a:t>
            </a:r>
            <a:endParaRPr kumimoji="0" lang="en-US" sz="2000" i="0" u="none" strike="noStrike" cap="none" normalizeH="0" baseline="0" dirty="0" smtClean="0">
              <a:ln>
                <a:noFill/>
              </a:ln>
              <a:effectLst/>
              <a:cs typeface="Arial" pitchFamily="34" charset="0"/>
            </a:endParaRPr>
          </a:p>
        </p:txBody>
      </p:sp>
      <p:grpSp>
        <p:nvGrpSpPr>
          <p:cNvPr id="2" name="Group 1"/>
          <p:cNvGrpSpPr/>
          <p:nvPr/>
        </p:nvGrpSpPr>
        <p:grpSpPr>
          <a:xfrm>
            <a:off x="769118" y="4886157"/>
            <a:ext cx="955853" cy="904135"/>
            <a:chOff x="887971" y="3664614"/>
            <a:chExt cx="718146" cy="678101"/>
          </a:xfrm>
        </p:grpSpPr>
        <p:sp>
          <p:nvSpPr>
            <p:cNvPr id="110" name="Rectangle 1436"/>
            <p:cNvSpPr>
              <a:spLocks noChangeArrowheads="1"/>
            </p:cNvSpPr>
            <p:nvPr/>
          </p:nvSpPr>
          <p:spPr bwMode="auto">
            <a:xfrm>
              <a:off x="972928" y="4019550"/>
              <a:ext cx="5482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2800" dirty="0" smtClean="0">
                  <a:cs typeface="Arial" pitchFamily="34" charset="0"/>
                </a:rPr>
                <a:t>695</a:t>
              </a:r>
              <a:endParaRPr kumimoji="0" lang="en-US" sz="6000" i="0" u="none" strike="noStrike" cap="none" normalizeH="0" baseline="0" dirty="0" smtClean="0">
                <a:ln>
                  <a:noFill/>
                </a:ln>
                <a:effectLst/>
                <a:cs typeface="Arial" pitchFamily="34" charset="0"/>
              </a:endParaRPr>
            </a:p>
          </p:txBody>
        </p:sp>
        <p:sp>
          <p:nvSpPr>
            <p:cNvPr id="111" name="Rectangle 1436"/>
            <p:cNvSpPr>
              <a:spLocks noChangeArrowheads="1"/>
            </p:cNvSpPr>
            <p:nvPr/>
          </p:nvSpPr>
          <p:spPr bwMode="auto">
            <a:xfrm>
              <a:off x="887971" y="3943350"/>
              <a:ext cx="7181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SUBSCRIBERS</a:t>
              </a:r>
              <a:endParaRPr kumimoji="0" lang="en-US" sz="2000" b="1" i="0" u="none" strike="noStrike" cap="none" normalizeH="0" baseline="0" dirty="0" smtClean="0">
                <a:ln>
                  <a:noFill/>
                </a:ln>
                <a:effectLst/>
                <a:cs typeface="Arial" pitchFamily="34" charset="0"/>
              </a:endParaRPr>
            </a:p>
          </p:txBody>
        </p:sp>
        <p:sp>
          <p:nvSpPr>
            <p:cNvPr id="38" name="Freeform 11"/>
            <p:cNvSpPr>
              <a:spLocks noEditPoints="1"/>
            </p:cNvSpPr>
            <p:nvPr/>
          </p:nvSpPr>
          <p:spPr bwMode="auto">
            <a:xfrm>
              <a:off x="1101461" y="3664614"/>
              <a:ext cx="274703" cy="170677"/>
            </a:xfrm>
            <a:custGeom>
              <a:avLst/>
              <a:gdLst>
                <a:gd name="T0" fmla="*/ 19 w 374"/>
                <a:gd name="T1" fmla="*/ 22 h 232"/>
                <a:gd name="T2" fmla="*/ 169 w 374"/>
                <a:gd name="T3" fmla="*/ 102 h 232"/>
                <a:gd name="T4" fmla="*/ 187 w 374"/>
                <a:gd name="T5" fmla="*/ 106 h 232"/>
                <a:gd name="T6" fmla="*/ 205 w 374"/>
                <a:gd name="T7" fmla="*/ 102 h 232"/>
                <a:gd name="T8" fmla="*/ 355 w 374"/>
                <a:gd name="T9" fmla="*/ 22 h 232"/>
                <a:gd name="T10" fmla="*/ 356 w 374"/>
                <a:gd name="T11" fmla="*/ 0 h 232"/>
                <a:gd name="T12" fmla="*/ 18 w 374"/>
                <a:gd name="T13" fmla="*/ 0 h 232"/>
                <a:gd name="T14" fmla="*/ 19 w 374"/>
                <a:gd name="T15" fmla="*/ 22 h 232"/>
                <a:gd name="T16" fmla="*/ 359 w 374"/>
                <a:gd name="T17" fmla="*/ 62 h 232"/>
                <a:gd name="T18" fmla="*/ 205 w 374"/>
                <a:gd name="T19" fmla="*/ 142 h 232"/>
                <a:gd name="T20" fmla="*/ 187 w 374"/>
                <a:gd name="T21" fmla="*/ 146 h 232"/>
                <a:gd name="T22" fmla="*/ 169 w 374"/>
                <a:gd name="T23" fmla="*/ 142 h 232"/>
                <a:gd name="T24" fmla="*/ 15 w 374"/>
                <a:gd name="T25" fmla="*/ 62 h 232"/>
                <a:gd name="T26" fmla="*/ 7 w 374"/>
                <a:gd name="T27" fmla="*/ 66 h 232"/>
                <a:gd name="T28" fmla="*/ 7 w 374"/>
                <a:gd name="T29" fmla="*/ 213 h 232"/>
                <a:gd name="T30" fmla="*/ 27 w 374"/>
                <a:gd name="T31" fmla="*/ 232 h 232"/>
                <a:gd name="T32" fmla="*/ 347 w 374"/>
                <a:gd name="T33" fmla="*/ 232 h 232"/>
                <a:gd name="T34" fmla="*/ 367 w 374"/>
                <a:gd name="T35" fmla="*/ 213 h 232"/>
                <a:gd name="T36" fmla="*/ 367 w 374"/>
                <a:gd name="T37" fmla="*/ 66 h 232"/>
                <a:gd name="T38" fmla="*/ 359 w 374"/>
                <a:gd name="T39" fmla="*/ 6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4" h="232">
                  <a:moveTo>
                    <a:pt x="19" y="22"/>
                  </a:moveTo>
                  <a:cubicBezTo>
                    <a:pt x="28" y="27"/>
                    <a:pt x="164" y="99"/>
                    <a:pt x="169" y="102"/>
                  </a:cubicBezTo>
                  <a:cubicBezTo>
                    <a:pt x="174" y="105"/>
                    <a:pt x="180" y="106"/>
                    <a:pt x="187" y="106"/>
                  </a:cubicBezTo>
                  <a:cubicBezTo>
                    <a:pt x="193" y="106"/>
                    <a:pt x="200" y="105"/>
                    <a:pt x="205" y="102"/>
                  </a:cubicBezTo>
                  <a:cubicBezTo>
                    <a:pt x="210" y="99"/>
                    <a:pt x="345" y="27"/>
                    <a:pt x="355" y="22"/>
                  </a:cubicBezTo>
                  <a:cubicBezTo>
                    <a:pt x="365" y="16"/>
                    <a:pt x="374" y="0"/>
                    <a:pt x="356" y="0"/>
                  </a:cubicBezTo>
                  <a:cubicBezTo>
                    <a:pt x="18" y="0"/>
                    <a:pt x="18" y="0"/>
                    <a:pt x="18" y="0"/>
                  </a:cubicBezTo>
                  <a:cubicBezTo>
                    <a:pt x="0" y="0"/>
                    <a:pt x="9" y="16"/>
                    <a:pt x="19" y="22"/>
                  </a:cubicBezTo>
                  <a:close/>
                  <a:moveTo>
                    <a:pt x="359" y="62"/>
                  </a:moveTo>
                  <a:cubicBezTo>
                    <a:pt x="348" y="67"/>
                    <a:pt x="212" y="139"/>
                    <a:pt x="205" y="142"/>
                  </a:cubicBezTo>
                  <a:cubicBezTo>
                    <a:pt x="198" y="146"/>
                    <a:pt x="193" y="146"/>
                    <a:pt x="187" y="146"/>
                  </a:cubicBezTo>
                  <a:cubicBezTo>
                    <a:pt x="180" y="146"/>
                    <a:pt x="175" y="146"/>
                    <a:pt x="169" y="142"/>
                  </a:cubicBezTo>
                  <a:cubicBezTo>
                    <a:pt x="162" y="139"/>
                    <a:pt x="26" y="67"/>
                    <a:pt x="15" y="62"/>
                  </a:cubicBezTo>
                  <a:cubicBezTo>
                    <a:pt x="7" y="58"/>
                    <a:pt x="7" y="62"/>
                    <a:pt x="7" y="66"/>
                  </a:cubicBezTo>
                  <a:cubicBezTo>
                    <a:pt x="7" y="70"/>
                    <a:pt x="7" y="213"/>
                    <a:pt x="7" y="213"/>
                  </a:cubicBezTo>
                  <a:cubicBezTo>
                    <a:pt x="7" y="221"/>
                    <a:pt x="18" y="232"/>
                    <a:pt x="27" y="232"/>
                  </a:cubicBezTo>
                  <a:cubicBezTo>
                    <a:pt x="347" y="232"/>
                    <a:pt x="347" y="232"/>
                    <a:pt x="347" y="232"/>
                  </a:cubicBezTo>
                  <a:cubicBezTo>
                    <a:pt x="356" y="232"/>
                    <a:pt x="367" y="221"/>
                    <a:pt x="367" y="213"/>
                  </a:cubicBezTo>
                  <a:cubicBezTo>
                    <a:pt x="367" y="213"/>
                    <a:pt x="367" y="70"/>
                    <a:pt x="367" y="66"/>
                  </a:cubicBezTo>
                  <a:cubicBezTo>
                    <a:pt x="367" y="62"/>
                    <a:pt x="367" y="58"/>
                    <a:pt x="359" y="6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6" name="Group 5"/>
          <p:cNvGrpSpPr/>
          <p:nvPr/>
        </p:nvGrpSpPr>
        <p:grpSpPr>
          <a:xfrm>
            <a:off x="2030825" y="4830805"/>
            <a:ext cx="1092402" cy="959486"/>
            <a:chOff x="2166657" y="3623101"/>
            <a:chExt cx="820738" cy="719614"/>
          </a:xfrm>
        </p:grpSpPr>
        <p:sp>
          <p:nvSpPr>
            <p:cNvPr id="106" name="Rectangle 1436"/>
            <p:cNvSpPr>
              <a:spLocks noChangeArrowheads="1"/>
            </p:cNvSpPr>
            <p:nvPr/>
          </p:nvSpPr>
          <p:spPr bwMode="auto">
            <a:xfrm>
              <a:off x="2166657" y="4019550"/>
              <a:ext cx="820738"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2800" dirty="0" smtClean="0">
                  <a:cs typeface="Arial" pitchFamily="34" charset="0"/>
                </a:rPr>
                <a:t>1,211</a:t>
              </a:r>
              <a:endParaRPr kumimoji="0" lang="en-US" sz="6000" i="0" u="none" strike="noStrike" cap="none" normalizeH="0" baseline="0" dirty="0" smtClean="0">
                <a:ln>
                  <a:noFill/>
                </a:ln>
                <a:effectLst/>
                <a:cs typeface="Arial" pitchFamily="34" charset="0"/>
              </a:endParaRPr>
            </a:p>
          </p:txBody>
        </p:sp>
        <p:sp>
          <p:nvSpPr>
            <p:cNvPr id="107" name="Rectangle 1436"/>
            <p:cNvSpPr>
              <a:spLocks noChangeArrowheads="1"/>
            </p:cNvSpPr>
            <p:nvPr/>
          </p:nvSpPr>
          <p:spPr bwMode="auto">
            <a:xfrm>
              <a:off x="2435962" y="3943350"/>
              <a:ext cx="282130"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LIKES</a:t>
              </a:r>
              <a:endParaRPr kumimoji="0" lang="en-US" sz="2000" b="1" i="0" u="none" strike="noStrike" cap="none" normalizeH="0" baseline="0" dirty="0" smtClean="0">
                <a:ln>
                  <a:noFill/>
                </a:ln>
                <a:effectLst/>
                <a:cs typeface="Arial" pitchFamily="34" charset="0"/>
              </a:endParaRPr>
            </a:p>
          </p:txBody>
        </p:sp>
        <p:sp>
          <p:nvSpPr>
            <p:cNvPr id="61" name="Freeform 16"/>
            <p:cNvSpPr>
              <a:spLocks noEditPoints="1"/>
            </p:cNvSpPr>
            <p:nvPr/>
          </p:nvSpPr>
          <p:spPr bwMode="auto">
            <a:xfrm>
              <a:off x="2459341" y="3623101"/>
              <a:ext cx="218949" cy="253703"/>
            </a:xfrm>
            <a:custGeom>
              <a:avLst/>
              <a:gdLst>
                <a:gd name="T0" fmla="*/ 233 w 320"/>
                <a:gd name="T1" fmla="*/ 138 h 371"/>
                <a:gd name="T2" fmla="*/ 261 w 320"/>
                <a:gd name="T3" fmla="*/ 12 h 371"/>
                <a:gd name="T4" fmla="*/ 168 w 320"/>
                <a:gd name="T5" fmla="*/ 104 h 371"/>
                <a:gd name="T6" fmla="*/ 80 w 320"/>
                <a:gd name="T7" fmla="*/ 182 h 371"/>
                <a:gd name="T8" fmla="*/ 80 w 320"/>
                <a:gd name="T9" fmla="*/ 319 h 371"/>
                <a:gd name="T10" fmla="*/ 253 w 320"/>
                <a:gd name="T11" fmla="*/ 371 h 371"/>
                <a:gd name="T12" fmla="*/ 320 w 320"/>
                <a:gd name="T13" fmla="*/ 172 h 371"/>
                <a:gd name="T14" fmla="*/ 233 w 320"/>
                <a:gd name="T15" fmla="*/ 138 h 371"/>
                <a:gd name="T16" fmla="*/ 60 w 320"/>
                <a:gd name="T17" fmla="*/ 140 h 371"/>
                <a:gd name="T18" fmla="*/ 0 w 320"/>
                <a:gd name="T19" fmla="*/ 202 h 371"/>
                <a:gd name="T20" fmla="*/ 0 w 320"/>
                <a:gd name="T21" fmla="*/ 299 h 371"/>
                <a:gd name="T22" fmla="*/ 60 w 320"/>
                <a:gd name="T23" fmla="*/ 360 h 371"/>
                <a:gd name="T24" fmla="*/ 40 w 320"/>
                <a:gd name="T25" fmla="*/ 315 h 371"/>
                <a:gd name="T26" fmla="*/ 40 w 320"/>
                <a:gd name="T27" fmla="*/ 187 h 371"/>
                <a:gd name="T28" fmla="*/ 60 w 320"/>
                <a:gd name="T29" fmla="*/ 14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0" h="371">
                  <a:moveTo>
                    <a:pt x="233" y="138"/>
                  </a:moveTo>
                  <a:cubicBezTo>
                    <a:pt x="230" y="131"/>
                    <a:pt x="304" y="65"/>
                    <a:pt x="261" y="12"/>
                  </a:cubicBezTo>
                  <a:cubicBezTo>
                    <a:pt x="251" y="0"/>
                    <a:pt x="217" y="72"/>
                    <a:pt x="168" y="104"/>
                  </a:cubicBezTo>
                  <a:cubicBezTo>
                    <a:pt x="142" y="122"/>
                    <a:pt x="80" y="161"/>
                    <a:pt x="80" y="182"/>
                  </a:cubicBezTo>
                  <a:cubicBezTo>
                    <a:pt x="80" y="319"/>
                    <a:pt x="80" y="319"/>
                    <a:pt x="80" y="319"/>
                  </a:cubicBezTo>
                  <a:cubicBezTo>
                    <a:pt x="80" y="344"/>
                    <a:pt x="178" y="371"/>
                    <a:pt x="253" y="371"/>
                  </a:cubicBezTo>
                  <a:cubicBezTo>
                    <a:pt x="280" y="371"/>
                    <a:pt x="320" y="199"/>
                    <a:pt x="320" y="172"/>
                  </a:cubicBezTo>
                  <a:cubicBezTo>
                    <a:pt x="320" y="145"/>
                    <a:pt x="235" y="145"/>
                    <a:pt x="233" y="138"/>
                  </a:cubicBezTo>
                  <a:close/>
                  <a:moveTo>
                    <a:pt x="60" y="140"/>
                  </a:moveTo>
                  <a:cubicBezTo>
                    <a:pt x="47" y="140"/>
                    <a:pt x="0" y="148"/>
                    <a:pt x="0" y="202"/>
                  </a:cubicBezTo>
                  <a:cubicBezTo>
                    <a:pt x="0" y="299"/>
                    <a:pt x="0" y="299"/>
                    <a:pt x="0" y="299"/>
                  </a:cubicBezTo>
                  <a:cubicBezTo>
                    <a:pt x="0" y="354"/>
                    <a:pt x="47" y="360"/>
                    <a:pt x="60" y="360"/>
                  </a:cubicBezTo>
                  <a:cubicBezTo>
                    <a:pt x="73" y="360"/>
                    <a:pt x="40" y="348"/>
                    <a:pt x="40" y="315"/>
                  </a:cubicBezTo>
                  <a:cubicBezTo>
                    <a:pt x="40" y="187"/>
                    <a:pt x="40" y="187"/>
                    <a:pt x="40" y="187"/>
                  </a:cubicBezTo>
                  <a:cubicBezTo>
                    <a:pt x="40" y="152"/>
                    <a:pt x="73" y="140"/>
                    <a:pt x="60" y="14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1" name="Group 10"/>
          <p:cNvGrpSpPr/>
          <p:nvPr/>
        </p:nvGrpSpPr>
        <p:grpSpPr>
          <a:xfrm>
            <a:off x="3540031" y="4832914"/>
            <a:ext cx="733957" cy="957377"/>
            <a:chOff x="3631293" y="3624683"/>
            <a:chExt cx="551433" cy="718032"/>
          </a:xfrm>
        </p:grpSpPr>
        <p:sp>
          <p:nvSpPr>
            <p:cNvPr id="102" name="Rectangle 1436"/>
            <p:cNvSpPr>
              <a:spLocks noChangeArrowheads="1"/>
            </p:cNvSpPr>
            <p:nvPr/>
          </p:nvSpPr>
          <p:spPr bwMode="auto">
            <a:xfrm>
              <a:off x="3631293" y="4019550"/>
              <a:ext cx="551433"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2800" dirty="0" smtClean="0">
                  <a:cs typeface="Arial" pitchFamily="34" charset="0"/>
                </a:rPr>
                <a:t>14K</a:t>
              </a:r>
              <a:endParaRPr kumimoji="0" lang="en-US" sz="6000" i="0" u="none" strike="noStrike" cap="none" normalizeH="0" baseline="0" dirty="0" smtClean="0">
                <a:ln>
                  <a:noFill/>
                </a:ln>
                <a:effectLst/>
                <a:cs typeface="Arial" pitchFamily="34" charset="0"/>
              </a:endParaRPr>
            </a:p>
          </p:txBody>
        </p:sp>
        <p:sp>
          <p:nvSpPr>
            <p:cNvPr id="103" name="Rectangle 1436"/>
            <p:cNvSpPr>
              <a:spLocks noChangeArrowheads="1"/>
            </p:cNvSpPr>
            <p:nvPr/>
          </p:nvSpPr>
          <p:spPr bwMode="auto">
            <a:xfrm>
              <a:off x="3749114" y="3943350"/>
              <a:ext cx="315792"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SALES</a:t>
              </a:r>
              <a:endParaRPr kumimoji="0" lang="en-US" sz="2000" b="1" i="0" u="none" strike="noStrike" cap="none" normalizeH="0" baseline="0" dirty="0" smtClean="0">
                <a:ln>
                  <a:noFill/>
                </a:ln>
                <a:effectLst/>
                <a:cs typeface="Arial" pitchFamily="34" charset="0"/>
              </a:endParaRPr>
            </a:p>
          </p:txBody>
        </p:sp>
        <p:sp>
          <p:nvSpPr>
            <p:cNvPr id="114" name="Freeform 21"/>
            <p:cNvSpPr>
              <a:spLocks noEditPoints="1"/>
            </p:cNvSpPr>
            <p:nvPr/>
          </p:nvSpPr>
          <p:spPr bwMode="auto">
            <a:xfrm>
              <a:off x="3761096" y="3624683"/>
              <a:ext cx="250539" cy="250539"/>
            </a:xfrm>
            <a:custGeom>
              <a:avLst/>
              <a:gdLst>
                <a:gd name="T0" fmla="*/ 60 w 360"/>
                <a:gd name="T1" fmla="*/ 320 h 360"/>
                <a:gd name="T2" fmla="*/ 100 w 360"/>
                <a:gd name="T3" fmla="*/ 360 h 360"/>
                <a:gd name="T4" fmla="*/ 140 w 360"/>
                <a:gd name="T5" fmla="*/ 320 h 360"/>
                <a:gd name="T6" fmla="*/ 100 w 360"/>
                <a:gd name="T7" fmla="*/ 280 h 360"/>
                <a:gd name="T8" fmla="*/ 60 w 360"/>
                <a:gd name="T9" fmla="*/ 320 h 360"/>
                <a:gd name="T10" fmla="*/ 260 w 360"/>
                <a:gd name="T11" fmla="*/ 320 h 360"/>
                <a:gd name="T12" fmla="*/ 300 w 360"/>
                <a:gd name="T13" fmla="*/ 360 h 360"/>
                <a:gd name="T14" fmla="*/ 340 w 360"/>
                <a:gd name="T15" fmla="*/ 320 h 360"/>
                <a:gd name="T16" fmla="*/ 300 w 360"/>
                <a:gd name="T17" fmla="*/ 280 h 360"/>
                <a:gd name="T18" fmla="*/ 260 w 360"/>
                <a:gd name="T19" fmla="*/ 320 h 360"/>
                <a:gd name="T20" fmla="*/ 131 w 360"/>
                <a:gd name="T21" fmla="*/ 225 h 360"/>
                <a:gd name="T22" fmla="*/ 352 w 360"/>
                <a:gd name="T23" fmla="*/ 162 h 360"/>
                <a:gd name="T24" fmla="*/ 360 w 360"/>
                <a:gd name="T25" fmla="*/ 152 h 360"/>
                <a:gd name="T26" fmla="*/ 360 w 360"/>
                <a:gd name="T27" fmla="*/ 42 h 360"/>
                <a:gd name="T28" fmla="*/ 78 w 360"/>
                <a:gd name="T29" fmla="*/ 42 h 360"/>
                <a:gd name="T30" fmla="*/ 78 w 360"/>
                <a:gd name="T31" fmla="*/ 8 h 360"/>
                <a:gd name="T32" fmla="*/ 70 w 360"/>
                <a:gd name="T33" fmla="*/ 0 h 360"/>
                <a:gd name="T34" fmla="*/ 8 w 360"/>
                <a:gd name="T35" fmla="*/ 0 h 360"/>
                <a:gd name="T36" fmla="*/ 0 w 360"/>
                <a:gd name="T37" fmla="*/ 8 h 360"/>
                <a:gd name="T38" fmla="*/ 0 w 360"/>
                <a:gd name="T39" fmla="*/ 40 h 360"/>
                <a:gd name="T40" fmla="*/ 39 w 360"/>
                <a:gd name="T41" fmla="*/ 40 h 360"/>
                <a:gd name="T42" fmla="*/ 78 w 360"/>
                <a:gd name="T43" fmla="*/ 221 h 360"/>
                <a:gd name="T44" fmla="*/ 82 w 360"/>
                <a:gd name="T45" fmla="*/ 240 h 360"/>
                <a:gd name="T46" fmla="*/ 82 w 360"/>
                <a:gd name="T47" fmla="*/ 270 h 360"/>
                <a:gd name="T48" fmla="*/ 90 w 360"/>
                <a:gd name="T49" fmla="*/ 278 h 360"/>
                <a:gd name="T50" fmla="*/ 100 w 360"/>
                <a:gd name="T51" fmla="*/ 278 h 360"/>
                <a:gd name="T52" fmla="*/ 300 w 360"/>
                <a:gd name="T53" fmla="*/ 278 h 360"/>
                <a:gd name="T54" fmla="*/ 352 w 360"/>
                <a:gd name="T55" fmla="*/ 278 h 360"/>
                <a:gd name="T56" fmla="*/ 360 w 360"/>
                <a:gd name="T57" fmla="*/ 270 h 360"/>
                <a:gd name="T58" fmla="*/ 360 w 360"/>
                <a:gd name="T59" fmla="*/ 240 h 360"/>
                <a:gd name="T60" fmla="*/ 135 w 360"/>
                <a:gd name="T61" fmla="*/ 240 h 360"/>
                <a:gd name="T62" fmla="*/ 131 w 360"/>
                <a:gd name="T63" fmla="*/ 22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360">
                  <a:moveTo>
                    <a:pt x="60" y="320"/>
                  </a:moveTo>
                  <a:cubicBezTo>
                    <a:pt x="60" y="342"/>
                    <a:pt x="78" y="360"/>
                    <a:pt x="100" y="360"/>
                  </a:cubicBezTo>
                  <a:cubicBezTo>
                    <a:pt x="122" y="360"/>
                    <a:pt x="140" y="342"/>
                    <a:pt x="140" y="320"/>
                  </a:cubicBezTo>
                  <a:cubicBezTo>
                    <a:pt x="140" y="298"/>
                    <a:pt x="122" y="280"/>
                    <a:pt x="100" y="280"/>
                  </a:cubicBezTo>
                  <a:cubicBezTo>
                    <a:pt x="78" y="280"/>
                    <a:pt x="60" y="298"/>
                    <a:pt x="60" y="320"/>
                  </a:cubicBezTo>
                  <a:close/>
                  <a:moveTo>
                    <a:pt x="260" y="320"/>
                  </a:moveTo>
                  <a:cubicBezTo>
                    <a:pt x="260" y="342"/>
                    <a:pt x="278" y="360"/>
                    <a:pt x="300" y="360"/>
                  </a:cubicBezTo>
                  <a:cubicBezTo>
                    <a:pt x="322" y="360"/>
                    <a:pt x="340" y="342"/>
                    <a:pt x="340" y="320"/>
                  </a:cubicBezTo>
                  <a:cubicBezTo>
                    <a:pt x="340" y="298"/>
                    <a:pt x="322" y="280"/>
                    <a:pt x="300" y="280"/>
                  </a:cubicBezTo>
                  <a:cubicBezTo>
                    <a:pt x="278" y="280"/>
                    <a:pt x="260" y="298"/>
                    <a:pt x="260" y="320"/>
                  </a:cubicBezTo>
                  <a:close/>
                  <a:moveTo>
                    <a:pt x="131" y="225"/>
                  </a:moveTo>
                  <a:cubicBezTo>
                    <a:pt x="352" y="162"/>
                    <a:pt x="352" y="162"/>
                    <a:pt x="352" y="162"/>
                  </a:cubicBezTo>
                  <a:cubicBezTo>
                    <a:pt x="356" y="161"/>
                    <a:pt x="360" y="156"/>
                    <a:pt x="360" y="152"/>
                  </a:cubicBezTo>
                  <a:cubicBezTo>
                    <a:pt x="360" y="42"/>
                    <a:pt x="360" y="42"/>
                    <a:pt x="360" y="42"/>
                  </a:cubicBezTo>
                  <a:cubicBezTo>
                    <a:pt x="78" y="42"/>
                    <a:pt x="78" y="42"/>
                    <a:pt x="78" y="42"/>
                  </a:cubicBezTo>
                  <a:cubicBezTo>
                    <a:pt x="78" y="8"/>
                    <a:pt x="78" y="8"/>
                    <a:pt x="78" y="8"/>
                  </a:cubicBezTo>
                  <a:cubicBezTo>
                    <a:pt x="78" y="3"/>
                    <a:pt x="74" y="0"/>
                    <a:pt x="70" y="0"/>
                  </a:cubicBezTo>
                  <a:cubicBezTo>
                    <a:pt x="8" y="0"/>
                    <a:pt x="8" y="0"/>
                    <a:pt x="8" y="0"/>
                  </a:cubicBezTo>
                  <a:cubicBezTo>
                    <a:pt x="3" y="0"/>
                    <a:pt x="0" y="3"/>
                    <a:pt x="0" y="8"/>
                  </a:cubicBezTo>
                  <a:cubicBezTo>
                    <a:pt x="0" y="40"/>
                    <a:pt x="0" y="40"/>
                    <a:pt x="0" y="40"/>
                  </a:cubicBezTo>
                  <a:cubicBezTo>
                    <a:pt x="39" y="40"/>
                    <a:pt x="39" y="40"/>
                    <a:pt x="39" y="40"/>
                  </a:cubicBezTo>
                  <a:cubicBezTo>
                    <a:pt x="78" y="221"/>
                    <a:pt x="78" y="221"/>
                    <a:pt x="78" y="221"/>
                  </a:cubicBezTo>
                  <a:cubicBezTo>
                    <a:pt x="82" y="240"/>
                    <a:pt x="82" y="240"/>
                    <a:pt x="82" y="240"/>
                  </a:cubicBezTo>
                  <a:cubicBezTo>
                    <a:pt x="82" y="270"/>
                    <a:pt x="82" y="270"/>
                    <a:pt x="82" y="270"/>
                  </a:cubicBezTo>
                  <a:cubicBezTo>
                    <a:pt x="82" y="274"/>
                    <a:pt x="85" y="278"/>
                    <a:pt x="90" y="278"/>
                  </a:cubicBezTo>
                  <a:cubicBezTo>
                    <a:pt x="100" y="278"/>
                    <a:pt x="100" y="278"/>
                    <a:pt x="100" y="278"/>
                  </a:cubicBezTo>
                  <a:cubicBezTo>
                    <a:pt x="300" y="278"/>
                    <a:pt x="300" y="278"/>
                    <a:pt x="300" y="278"/>
                  </a:cubicBezTo>
                  <a:cubicBezTo>
                    <a:pt x="352" y="278"/>
                    <a:pt x="352" y="278"/>
                    <a:pt x="352" y="278"/>
                  </a:cubicBezTo>
                  <a:cubicBezTo>
                    <a:pt x="356" y="278"/>
                    <a:pt x="360" y="274"/>
                    <a:pt x="360" y="270"/>
                  </a:cubicBezTo>
                  <a:cubicBezTo>
                    <a:pt x="360" y="240"/>
                    <a:pt x="360" y="240"/>
                    <a:pt x="360" y="240"/>
                  </a:cubicBezTo>
                  <a:cubicBezTo>
                    <a:pt x="135" y="240"/>
                    <a:pt x="135" y="240"/>
                    <a:pt x="135" y="240"/>
                  </a:cubicBezTo>
                  <a:cubicBezTo>
                    <a:pt x="112" y="240"/>
                    <a:pt x="111" y="231"/>
                    <a:pt x="131" y="22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4" name="Group 13"/>
          <p:cNvGrpSpPr/>
          <p:nvPr/>
        </p:nvGrpSpPr>
        <p:grpSpPr>
          <a:xfrm>
            <a:off x="4872148" y="4859181"/>
            <a:ext cx="729691" cy="931110"/>
            <a:chOff x="4962880" y="3644383"/>
            <a:chExt cx="548227" cy="698332"/>
          </a:xfrm>
        </p:grpSpPr>
        <p:sp>
          <p:nvSpPr>
            <p:cNvPr id="98" name="Rectangle 1436"/>
            <p:cNvSpPr>
              <a:spLocks noChangeArrowheads="1"/>
            </p:cNvSpPr>
            <p:nvPr/>
          </p:nvSpPr>
          <p:spPr bwMode="auto">
            <a:xfrm>
              <a:off x="4962880" y="4019550"/>
              <a:ext cx="5482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2800" dirty="0" smtClean="0">
                  <a:cs typeface="Arial" pitchFamily="34" charset="0"/>
                </a:rPr>
                <a:t>896</a:t>
              </a:r>
              <a:endParaRPr kumimoji="0" lang="en-US" sz="6000" i="0" u="none" strike="noStrike" cap="none" normalizeH="0" baseline="0" dirty="0" smtClean="0">
                <a:ln>
                  <a:noFill/>
                </a:ln>
                <a:effectLst/>
                <a:cs typeface="Arial" pitchFamily="34" charset="0"/>
              </a:endParaRPr>
            </a:p>
          </p:txBody>
        </p:sp>
        <p:sp>
          <p:nvSpPr>
            <p:cNvPr id="99" name="Rectangle 1436"/>
            <p:cNvSpPr>
              <a:spLocks noChangeArrowheads="1"/>
            </p:cNvSpPr>
            <p:nvPr/>
          </p:nvSpPr>
          <p:spPr bwMode="auto">
            <a:xfrm>
              <a:off x="4981320" y="3943350"/>
              <a:ext cx="511358"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UPLOADS</a:t>
              </a:r>
              <a:endParaRPr kumimoji="0" lang="en-US" sz="2000" b="1" i="0" u="none" strike="noStrike" cap="none" normalizeH="0" baseline="0" dirty="0" smtClean="0">
                <a:ln>
                  <a:noFill/>
                </a:ln>
                <a:effectLst/>
                <a:cs typeface="Arial" pitchFamily="34" charset="0"/>
              </a:endParaRPr>
            </a:p>
          </p:txBody>
        </p:sp>
        <p:sp>
          <p:nvSpPr>
            <p:cNvPr id="117" name="Freeform 26"/>
            <p:cNvSpPr>
              <a:spLocks/>
            </p:cNvSpPr>
            <p:nvPr/>
          </p:nvSpPr>
          <p:spPr bwMode="auto">
            <a:xfrm>
              <a:off x="5073796" y="3644383"/>
              <a:ext cx="295250" cy="211138"/>
            </a:xfrm>
            <a:custGeom>
              <a:avLst/>
              <a:gdLst>
                <a:gd name="T0" fmla="*/ 304 w 400"/>
                <a:gd name="T1" fmla="*/ 73 h 260"/>
                <a:gd name="T2" fmla="*/ 288 w 400"/>
                <a:gd name="T3" fmla="*/ 74 h 260"/>
                <a:gd name="T4" fmla="*/ 186 w 400"/>
                <a:gd name="T5" fmla="*/ 0 h 260"/>
                <a:gd name="T6" fmla="*/ 80 w 400"/>
                <a:gd name="T7" fmla="*/ 104 h 260"/>
                <a:gd name="T8" fmla="*/ 81 w 400"/>
                <a:gd name="T9" fmla="*/ 119 h 260"/>
                <a:gd name="T10" fmla="*/ 72 w 400"/>
                <a:gd name="T11" fmla="*/ 118 h 260"/>
                <a:gd name="T12" fmla="*/ 0 w 400"/>
                <a:gd name="T13" fmla="*/ 189 h 260"/>
                <a:gd name="T14" fmla="*/ 72 w 400"/>
                <a:gd name="T15" fmla="*/ 260 h 260"/>
                <a:gd name="T16" fmla="*/ 172 w 400"/>
                <a:gd name="T17" fmla="*/ 260 h 260"/>
                <a:gd name="T18" fmla="*/ 172 w 400"/>
                <a:gd name="T19" fmla="*/ 184 h 260"/>
                <a:gd name="T20" fmla="*/ 130 w 400"/>
                <a:gd name="T21" fmla="*/ 184 h 260"/>
                <a:gd name="T22" fmla="*/ 200 w 400"/>
                <a:gd name="T23" fmla="*/ 92 h 260"/>
                <a:gd name="T24" fmla="*/ 270 w 400"/>
                <a:gd name="T25" fmla="*/ 184 h 260"/>
                <a:gd name="T26" fmla="*/ 228 w 400"/>
                <a:gd name="T27" fmla="*/ 184 h 260"/>
                <a:gd name="T28" fmla="*/ 228 w 400"/>
                <a:gd name="T29" fmla="*/ 260 h 260"/>
                <a:gd name="T30" fmla="*/ 304 w 400"/>
                <a:gd name="T31" fmla="*/ 260 h 260"/>
                <a:gd name="T32" fmla="*/ 400 w 400"/>
                <a:gd name="T33" fmla="*/ 166 h 260"/>
                <a:gd name="T34" fmla="*/ 304 w 400"/>
                <a:gd name="T35" fmla="*/ 7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60">
                  <a:moveTo>
                    <a:pt x="304" y="73"/>
                  </a:moveTo>
                  <a:cubicBezTo>
                    <a:pt x="298" y="73"/>
                    <a:pt x="293" y="73"/>
                    <a:pt x="288" y="74"/>
                  </a:cubicBezTo>
                  <a:cubicBezTo>
                    <a:pt x="275" y="31"/>
                    <a:pt x="234" y="0"/>
                    <a:pt x="186" y="0"/>
                  </a:cubicBezTo>
                  <a:cubicBezTo>
                    <a:pt x="127" y="0"/>
                    <a:pt x="80" y="46"/>
                    <a:pt x="80" y="104"/>
                  </a:cubicBezTo>
                  <a:cubicBezTo>
                    <a:pt x="80" y="109"/>
                    <a:pt x="80" y="114"/>
                    <a:pt x="81" y="119"/>
                  </a:cubicBezTo>
                  <a:cubicBezTo>
                    <a:pt x="78" y="119"/>
                    <a:pt x="75" y="118"/>
                    <a:pt x="72" y="118"/>
                  </a:cubicBezTo>
                  <a:cubicBezTo>
                    <a:pt x="32" y="118"/>
                    <a:pt x="0" y="150"/>
                    <a:pt x="0" y="189"/>
                  </a:cubicBezTo>
                  <a:cubicBezTo>
                    <a:pt x="0" y="228"/>
                    <a:pt x="32" y="260"/>
                    <a:pt x="72" y="260"/>
                  </a:cubicBezTo>
                  <a:cubicBezTo>
                    <a:pt x="172" y="260"/>
                    <a:pt x="172" y="260"/>
                    <a:pt x="172" y="260"/>
                  </a:cubicBezTo>
                  <a:cubicBezTo>
                    <a:pt x="172" y="184"/>
                    <a:pt x="172" y="184"/>
                    <a:pt x="172" y="184"/>
                  </a:cubicBezTo>
                  <a:cubicBezTo>
                    <a:pt x="130" y="184"/>
                    <a:pt x="130" y="184"/>
                    <a:pt x="130" y="184"/>
                  </a:cubicBezTo>
                  <a:cubicBezTo>
                    <a:pt x="200" y="92"/>
                    <a:pt x="200" y="92"/>
                    <a:pt x="200" y="92"/>
                  </a:cubicBezTo>
                  <a:cubicBezTo>
                    <a:pt x="270" y="184"/>
                    <a:pt x="270" y="184"/>
                    <a:pt x="270" y="184"/>
                  </a:cubicBezTo>
                  <a:cubicBezTo>
                    <a:pt x="228" y="184"/>
                    <a:pt x="228" y="184"/>
                    <a:pt x="228" y="184"/>
                  </a:cubicBezTo>
                  <a:cubicBezTo>
                    <a:pt x="228" y="260"/>
                    <a:pt x="228" y="260"/>
                    <a:pt x="228" y="260"/>
                  </a:cubicBezTo>
                  <a:cubicBezTo>
                    <a:pt x="304" y="260"/>
                    <a:pt x="304" y="260"/>
                    <a:pt x="304" y="260"/>
                  </a:cubicBezTo>
                  <a:cubicBezTo>
                    <a:pt x="357" y="260"/>
                    <a:pt x="400" y="218"/>
                    <a:pt x="400" y="166"/>
                  </a:cubicBezTo>
                  <a:cubicBezTo>
                    <a:pt x="400" y="115"/>
                    <a:pt x="357" y="73"/>
                    <a:pt x="304" y="7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7" name="Group 16"/>
          <p:cNvGrpSpPr/>
          <p:nvPr/>
        </p:nvGrpSpPr>
        <p:grpSpPr>
          <a:xfrm>
            <a:off x="5899163" y="4834414"/>
            <a:ext cx="1335632" cy="955877"/>
            <a:chOff x="6065238" y="3625808"/>
            <a:chExt cx="1003480" cy="716907"/>
          </a:xfrm>
        </p:grpSpPr>
        <p:sp>
          <p:nvSpPr>
            <p:cNvPr id="94" name="Rectangle 1436"/>
            <p:cNvSpPr>
              <a:spLocks noChangeArrowheads="1"/>
            </p:cNvSpPr>
            <p:nvPr/>
          </p:nvSpPr>
          <p:spPr bwMode="auto">
            <a:xfrm>
              <a:off x="6065238" y="4019550"/>
              <a:ext cx="1003480"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2800" dirty="0" smtClean="0">
                  <a:cs typeface="Arial" pitchFamily="34" charset="0"/>
                </a:rPr>
                <a:t>25,437</a:t>
              </a:r>
              <a:endParaRPr kumimoji="0" lang="en-US" sz="6000" i="0" u="none" strike="noStrike" cap="none" normalizeH="0" baseline="0" dirty="0" smtClean="0">
                <a:ln>
                  <a:noFill/>
                </a:ln>
                <a:effectLst/>
                <a:cs typeface="Arial" pitchFamily="34" charset="0"/>
              </a:endParaRPr>
            </a:p>
          </p:txBody>
        </p:sp>
        <p:sp>
          <p:nvSpPr>
            <p:cNvPr id="95" name="Rectangle 1436"/>
            <p:cNvSpPr>
              <a:spLocks noChangeArrowheads="1"/>
            </p:cNvSpPr>
            <p:nvPr/>
          </p:nvSpPr>
          <p:spPr bwMode="auto">
            <a:xfrm>
              <a:off x="6275231" y="3943350"/>
              <a:ext cx="583493"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PRODUCTS</a:t>
              </a:r>
              <a:endParaRPr kumimoji="0" lang="en-US" sz="2000" b="1" i="0" u="none" strike="noStrike" cap="none" normalizeH="0" baseline="0" dirty="0" smtClean="0">
                <a:ln>
                  <a:noFill/>
                </a:ln>
                <a:effectLst/>
                <a:cs typeface="Arial" pitchFamily="34" charset="0"/>
              </a:endParaRPr>
            </a:p>
          </p:txBody>
        </p:sp>
        <p:sp>
          <p:nvSpPr>
            <p:cNvPr id="120" name="Freeform 31"/>
            <p:cNvSpPr>
              <a:spLocks noEditPoints="1"/>
            </p:cNvSpPr>
            <p:nvPr/>
          </p:nvSpPr>
          <p:spPr bwMode="auto">
            <a:xfrm>
              <a:off x="6412673" y="3625808"/>
              <a:ext cx="242351" cy="248289"/>
            </a:xfrm>
            <a:custGeom>
              <a:avLst/>
              <a:gdLst>
                <a:gd name="T0" fmla="*/ 222 w 363"/>
                <a:gd name="T1" fmla="*/ 242 h 372"/>
                <a:gd name="T2" fmla="*/ 348 w 363"/>
                <a:gd name="T3" fmla="*/ 23 h 372"/>
                <a:gd name="T4" fmla="*/ 345 w 363"/>
                <a:gd name="T5" fmla="*/ 18 h 372"/>
                <a:gd name="T6" fmla="*/ 340 w 363"/>
                <a:gd name="T7" fmla="*/ 16 h 372"/>
                <a:gd name="T8" fmla="*/ 127 w 363"/>
                <a:gd name="T9" fmla="*/ 144 h 372"/>
                <a:gd name="T10" fmla="*/ 7 w 363"/>
                <a:gd name="T11" fmla="*/ 246 h 372"/>
                <a:gd name="T12" fmla="*/ 25 w 363"/>
                <a:gd name="T13" fmla="*/ 265 h 372"/>
                <a:gd name="T14" fmla="*/ 68 w 363"/>
                <a:gd name="T15" fmla="*/ 249 h 372"/>
                <a:gd name="T16" fmla="*/ 120 w 363"/>
                <a:gd name="T17" fmla="*/ 302 h 372"/>
                <a:gd name="T18" fmla="*/ 104 w 363"/>
                <a:gd name="T19" fmla="*/ 346 h 372"/>
                <a:gd name="T20" fmla="*/ 123 w 363"/>
                <a:gd name="T21" fmla="*/ 364 h 372"/>
                <a:gd name="T22" fmla="*/ 222 w 363"/>
                <a:gd name="T23" fmla="*/ 242 h 372"/>
                <a:gd name="T24" fmla="*/ 242 w 363"/>
                <a:gd name="T25" fmla="*/ 124 h 372"/>
                <a:gd name="T26" fmla="*/ 242 w 363"/>
                <a:gd name="T27" fmla="*/ 79 h 372"/>
                <a:gd name="T28" fmla="*/ 286 w 363"/>
                <a:gd name="T29" fmla="*/ 79 h 372"/>
                <a:gd name="T30" fmla="*/ 286 w 363"/>
                <a:gd name="T31" fmla="*/ 124 h 372"/>
                <a:gd name="T32" fmla="*/ 242 w 363"/>
                <a:gd name="T33" fmla="*/ 124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3" h="372">
                  <a:moveTo>
                    <a:pt x="222" y="242"/>
                  </a:moveTo>
                  <a:cubicBezTo>
                    <a:pt x="222" y="242"/>
                    <a:pt x="363" y="140"/>
                    <a:pt x="348" y="23"/>
                  </a:cubicBezTo>
                  <a:cubicBezTo>
                    <a:pt x="347" y="21"/>
                    <a:pt x="346" y="19"/>
                    <a:pt x="345" y="18"/>
                  </a:cubicBezTo>
                  <a:cubicBezTo>
                    <a:pt x="344" y="17"/>
                    <a:pt x="343" y="16"/>
                    <a:pt x="340" y="16"/>
                  </a:cubicBezTo>
                  <a:cubicBezTo>
                    <a:pt x="226" y="0"/>
                    <a:pt x="127" y="144"/>
                    <a:pt x="127" y="144"/>
                  </a:cubicBezTo>
                  <a:cubicBezTo>
                    <a:pt x="40" y="134"/>
                    <a:pt x="46" y="151"/>
                    <a:pt x="7" y="246"/>
                  </a:cubicBezTo>
                  <a:cubicBezTo>
                    <a:pt x="0" y="264"/>
                    <a:pt x="12" y="270"/>
                    <a:pt x="25" y="265"/>
                  </a:cubicBezTo>
                  <a:cubicBezTo>
                    <a:pt x="39" y="260"/>
                    <a:pt x="68" y="249"/>
                    <a:pt x="68" y="249"/>
                  </a:cubicBezTo>
                  <a:cubicBezTo>
                    <a:pt x="120" y="302"/>
                    <a:pt x="120" y="302"/>
                    <a:pt x="120" y="302"/>
                  </a:cubicBezTo>
                  <a:cubicBezTo>
                    <a:pt x="120" y="302"/>
                    <a:pt x="109" y="332"/>
                    <a:pt x="104" y="346"/>
                  </a:cubicBezTo>
                  <a:cubicBezTo>
                    <a:pt x="99" y="359"/>
                    <a:pt x="105" y="372"/>
                    <a:pt x="123" y="364"/>
                  </a:cubicBezTo>
                  <a:cubicBezTo>
                    <a:pt x="215" y="324"/>
                    <a:pt x="232" y="330"/>
                    <a:pt x="222" y="242"/>
                  </a:cubicBezTo>
                  <a:close/>
                  <a:moveTo>
                    <a:pt x="242" y="124"/>
                  </a:moveTo>
                  <a:cubicBezTo>
                    <a:pt x="230" y="111"/>
                    <a:pt x="230" y="91"/>
                    <a:pt x="242" y="79"/>
                  </a:cubicBezTo>
                  <a:cubicBezTo>
                    <a:pt x="254" y="67"/>
                    <a:pt x="274" y="67"/>
                    <a:pt x="286" y="79"/>
                  </a:cubicBezTo>
                  <a:cubicBezTo>
                    <a:pt x="297" y="91"/>
                    <a:pt x="297" y="111"/>
                    <a:pt x="286" y="124"/>
                  </a:cubicBezTo>
                  <a:cubicBezTo>
                    <a:pt x="274" y="136"/>
                    <a:pt x="254" y="136"/>
                    <a:pt x="242" y="12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23" name="Group 22"/>
          <p:cNvGrpSpPr/>
          <p:nvPr/>
        </p:nvGrpSpPr>
        <p:grpSpPr>
          <a:xfrm>
            <a:off x="7350759" y="4832493"/>
            <a:ext cx="1092402" cy="957799"/>
            <a:chOff x="7486591" y="3624366"/>
            <a:chExt cx="820738" cy="718349"/>
          </a:xfrm>
        </p:grpSpPr>
        <p:sp>
          <p:nvSpPr>
            <p:cNvPr id="85" name="Rectangle 1436"/>
            <p:cNvSpPr>
              <a:spLocks noChangeArrowheads="1"/>
            </p:cNvSpPr>
            <p:nvPr/>
          </p:nvSpPr>
          <p:spPr bwMode="auto">
            <a:xfrm>
              <a:off x="7486591" y="4019550"/>
              <a:ext cx="820738"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2800" dirty="0" smtClean="0">
                  <a:cs typeface="Arial" pitchFamily="34" charset="0"/>
                </a:rPr>
                <a:t>5,681</a:t>
              </a:r>
              <a:endParaRPr kumimoji="0" lang="en-US" sz="6000" i="0" u="none" strike="noStrike" cap="none" normalizeH="0" baseline="0" dirty="0" smtClean="0">
                <a:ln>
                  <a:noFill/>
                </a:ln>
                <a:effectLst/>
                <a:cs typeface="Arial" pitchFamily="34" charset="0"/>
              </a:endParaRPr>
            </a:p>
          </p:txBody>
        </p:sp>
        <p:sp>
          <p:nvSpPr>
            <p:cNvPr id="86" name="Rectangle 1436"/>
            <p:cNvSpPr>
              <a:spLocks noChangeArrowheads="1"/>
            </p:cNvSpPr>
            <p:nvPr/>
          </p:nvSpPr>
          <p:spPr bwMode="auto">
            <a:xfrm>
              <a:off x="7644489" y="3943350"/>
              <a:ext cx="5049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SUPPORT</a:t>
              </a:r>
              <a:endParaRPr kumimoji="0" lang="en-US" sz="2000" b="1" i="0" u="none" strike="noStrike" cap="none" normalizeH="0" baseline="0" dirty="0" smtClean="0">
                <a:ln>
                  <a:noFill/>
                </a:ln>
                <a:effectLst/>
                <a:cs typeface="Arial" pitchFamily="34" charset="0"/>
              </a:endParaRPr>
            </a:p>
          </p:txBody>
        </p:sp>
        <p:sp>
          <p:nvSpPr>
            <p:cNvPr id="123" name="Freeform 36"/>
            <p:cNvSpPr>
              <a:spLocks noEditPoints="1"/>
            </p:cNvSpPr>
            <p:nvPr/>
          </p:nvSpPr>
          <p:spPr bwMode="auto">
            <a:xfrm>
              <a:off x="7733105" y="3624366"/>
              <a:ext cx="251460" cy="251173"/>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sz="2400" dirty="0"/>
            </a:p>
          </p:txBody>
        </p:sp>
      </p:grpSp>
    </p:spTree>
    <p:extLst>
      <p:ext uri="{BB962C8B-B14F-4D97-AF65-F5344CB8AC3E}">
        <p14:creationId xmlns:p14="http://schemas.microsoft.com/office/powerpoint/2010/main" val="3412267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par>
                                <p:cTn id="15" presetID="22" presetClass="entr" presetSubtype="8" repeatCount="indefinite"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2000"/>
                                        <p:tgtEl>
                                          <p:spTgt spid="13"/>
                                        </p:tgtEl>
                                      </p:cBhvr>
                                    </p:animEffect>
                                  </p:childTnLst>
                                </p:cTn>
                              </p:par>
                            </p:childTnLst>
                          </p:cTn>
                        </p:par>
                        <p:par>
                          <p:cTn id="18" fill="hold">
                            <p:stCondLst>
                              <p:cond delay="3000"/>
                            </p:stCondLst>
                            <p:childTnLst>
                              <p:par>
                                <p:cTn id="19" presetID="53" presetClass="entr" presetSubtype="16"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500" fill="hold"/>
                                        <p:tgtEl>
                                          <p:spTgt spid="2"/>
                                        </p:tgtEl>
                                        <p:attrNameLst>
                                          <p:attrName>ppt_w</p:attrName>
                                        </p:attrNameLst>
                                      </p:cBhvr>
                                      <p:tavLst>
                                        <p:tav tm="0">
                                          <p:val>
                                            <p:fltVal val="0"/>
                                          </p:val>
                                        </p:tav>
                                        <p:tav tm="100000">
                                          <p:val>
                                            <p:strVal val="#ppt_w"/>
                                          </p:val>
                                        </p:tav>
                                      </p:tavLst>
                                    </p:anim>
                                    <p:anim calcmode="lin" valueType="num">
                                      <p:cBhvr>
                                        <p:cTn id="22" dur="500" fill="hold"/>
                                        <p:tgtEl>
                                          <p:spTgt spid="2"/>
                                        </p:tgtEl>
                                        <p:attrNameLst>
                                          <p:attrName>ppt_h</p:attrName>
                                        </p:attrNameLst>
                                      </p:cBhvr>
                                      <p:tavLst>
                                        <p:tav tm="0">
                                          <p:val>
                                            <p:fltVal val="0"/>
                                          </p:val>
                                        </p:tav>
                                        <p:tav tm="100000">
                                          <p:val>
                                            <p:strVal val="#ppt_h"/>
                                          </p:val>
                                        </p:tav>
                                      </p:tavLst>
                                    </p:anim>
                                    <p:animEffect transition="in" filter="fade">
                                      <p:cBhvr>
                                        <p:cTn id="23" dur="500"/>
                                        <p:tgtEl>
                                          <p:spTgt spid="2"/>
                                        </p:tgtEl>
                                      </p:cBhvr>
                                    </p:animEffect>
                                  </p:childTnLst>
                                </p:cTn>
                              </p:par>
                            </p:childTnLst>
                          </p:cTn>
                        </p:par>
                        <p:par>
                          <p:cTn id="24" fill="hold">
                            <p:stCondLst>
                              <p:cond delay="3500"/>
                            </p:stCondLst>
                            <p:childTnLst>
                              <p:par>
                                <p:cTn id="25" presetID="22" presetClass="entr" presetSubtype="4" fill="hold"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par>
                          <p:cTn id="28" fill="hold">
                            <p:stCondLst>
                              <p:cond delay="4000"/>
                            </p:stCondLst>
                            <p:childTnLst>
                              <p:par>
                                <p:cTn id="29" presetID="53" presetClass="entr" presetSubtype="16"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500" fill="hold"/>
                                        <p:tgtEl>
                                          <p:spTgt spid="5"/>
                                        </p:tgtEl>
                                        <p:attrNameLst>
                                          <p:attrName>ppt_w</p:attrName>
                                        </p:attrNameLst>
                                      </p:cBhvr>
                                      <p:tavLst>
                                        <p:tav tm="0">
                                          <p:val>
                                            <p:fltVal val="0"/>
                                          </p:val>
                                        </p:tav>
                                        <p:tav tm="100000">
                                          <p:val>
                                            <p:strVal val="#ppt_w"/>
                                          </p:val>
                                        </p:tav>
                                      </p:tavLst>
                                    </p:anim>
                                    <p:anim calcmode="lin" valueType="num">
                                      <p:cBhvr>
                                        <p:cTn id="32" dur="500" fill="hold"/>
                                        <p:tgtEl>
                                          <p:spTgt spid="5"/>
                                        </p:tgtEl>
                                        <p:attrNameLst>
                                          <p:attrName>ppt_h</p:attrName>
                                        </p:attrNameLst>
                                      </p:cBhvr>
                                      <p:tavLst>
                                        <p:tav tm="0">
                                          <p:val>
                                            <p:fltVal val="0"/>
                                          </p:val>
                                        </p:tav>
                                        <p:tav tm="100000">
                                          <p:val>
                                            <p:strVal val="#ppt_h"/>
                                          </p:val>
                                        </p:tav>
                                      </p:tavLst>
                                    </p:anim>
                                    <p:animEffect transition="in" filter="fade">
                                      <p:cBhvr>
                                        <p:cTn id="33" dur="500"/>
                                        <p:tgtEl>
                                          <p:spTgt spid="5"/>
                                        </p:tgtEl>
                                      </p:cBhvr>
                                    </p:animEffect>
                                  </p:childTnLst>
                                </p:cTn>
                              </p:par>
                            </p:childTnLst>
                          </p:cTn>
                        </p:par>
                        <p:par>
                          <p:cTn id="34" fill="hold">
                            <p:stCondLst>
                              <p:cond delay="4500"/>
                            </p:stCondLst>
                            <p:childTnLst>
                              <p:par>
                                <p:cTn id="35" presetID="10" presetClass="entr" presetSubtype="0" fill="hold" grpId="0" nodeType="afterEffect">
                                  <p:stCondLst>
                                    <p:cond delay="0"/>
                                  </p:stCondLst>
                                  <p:childTnLst>
                                    <p:set>
                                      <p:cBhvr>
                                        <p:cTn id="36" dur="1" fill="hold">
                                          <p:stCondLst>
                                            <p:cond delay="0"/>
                                          </p:stCondLst>
                                        </p:cTn>
                                        <p:tgtEl>
                                          <p:spTgt spid="112"/>
                                        </p:tgtEl>
                                        <p:attrNameLst>
                                          <p:attrName>style.visibility</p:attrName>
                                        </p:attrNameLst>
                                      </p:cBhvr>
                                      <p:to>
                                        <p:strVal val="visible"/>
                                      </p:to>
                                    </p:set>
                                    <p:animEffect transition="in" filter="fade">
                                      <p:cBhvr>
                                        <p:cTn id="37" dur="500"/>
                                        <p:tgtEl>
                                          <p:spTgt spid="112"/>
                                        </p:tgtEl>
                                      </p:cBhvr>
                                    </p:animEffect>
                                  </p:childTnLst>
                                </p:cTn>
                              </p:par>
                            </p:childTnLst>
                          </p:cTn>
                        </p:par>
                        <p:par>
                          <p:cTn id="38" fill="hold">
                            <p:stCondLst>
                              <p:cond delay="5000"/>
                            </p:stCondLst>
                            <p:childTnLst>
                              <p:par>
                                <p:cTn id="39" presetID="53" presetClass="entr" presetSubtype="16" fill="hold" nodeType="after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p:cTn id="41" dur="500" fill="hold"/>
                                        <p:tgtEl>
                                          <p:spTgt spid="6"/>
                                        </p:tgtEl>
                                        <p:attrNameLst>
                                          <p:attrName>ppt_w</p:attrName>
                                        </p:attrNameLst>
                                      </p:cBhvr>
                                      <p:tavLst>
                                        <p:tav tm="0">
                                          <p:val>
                                            <p:fltVal val="0"/>
                                          </p:val>
                                        </p:tav>
                                        <p:tav tm="100000">
                                          <p:val>
                                            <p:strVal val="#ppt_w"/>
                                          </p:val>
                                        </p:tav>
                                      </p:tavLst>
                                    </p:anim>
                                    <p:anim calcmode="lin" valueType="num">
                                      <p:cBhvr>
                                        <p:cTn id="42" dur="500" fill="hold"/>
                                        <p:tgtEl>
                                          <p:spTgt spid="6"/>
                                        </p:tgtEl>
                                        <p:attrNameLst>
                                          <p:attrName>ppt_h</p:attrName>
                                        </p:attrNameLst>
                                      </p:cBhvr>
                                      <p:tavLst>
                                        <p:tav tm="0">
                                          <p:val>
                                            <p:fltVal val="0"/>
                                          </p:val>
                                        </p:tav>
                                        <p:tav tm="100000">
                                          <p:val>
                                            <p:strVal val="#ppt_h"/>
                                          </p:val>
                                        </p:tav>
                                      </p:tavLst>
                                    </p:anim>
                                    <p:animEffect transition="in" filter="fade">
                                      <p:cBhvr>
                                        <p:cTn id="43" dur="500"/>
                                        <p:tgtEl>
                                          <p:spTgt spid="6"/>
                                        </p:tgtEl>
                                      </p:cBhvr>
                                    </p:animEffect>
                                  </p:childTnLst>
                                </p:cTn>
                              </p:par>
                            </p:childTnLst>
                          </p:cTn>
                        </p:par>
                        <p:par>
                          <p:cTn id="44" fill="hold">
                            <p:stCondLst>
                              <p:cond delay="5500"/>
                            </p:stCondLst>
                            <p:childTnLst>
                              <p:par>
                                <p:cTn id="45" presetID="22" presetClass="entr" presetSubtype="4" fill="hold" nodeType="after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wipe(down)">
                                      <p:cBhvr>
                                        <p:cTn id="47" dur="500"/>
                                        <p:tgtEl>
                                          <p:spTgt spid="54"/>
                                        </p:tgtEl>
                                      </p:cBhvr>
                                    </p:animEffect>
                                  </p:childTnLst>
                                </p:cTn>
                              </p:par>
                            </p:childTnLst>
                          </p:cTn>
                        </p:par>
                        <p:par>
                          <p:cTn id="48" fill="hold">
                            <p:stCondLst>
                              <p:cond delay="6000"/>
                            </p:stCondLst>
                            <p:childTnLst>
                              <p:par>
                                <p:cTn id="49" presetID="53" presetClass="entr" presetSubtype="16" fill="hold" nodeType="afterEffect">
                                  <p:stCondLst>
                                    <p:cond delay="0"/>
                                  </p:stCondLst>
                                  <p:childTnLst>
                                    <p:set>
                                      <p:cBhvr>
                                        <p:cTn id="50" dur="1" fill="hold">
                                          <p:stCondLst>
                                            <p:cond delay="0"/>
                                          </p:stCondLst>
                                        </p:cTn>
                                        <p:tgtEl>
                                          <p:spTgt spid="7"/>
                                        </p:tgtEl>
                                        <p:attrNameLst>
                                          <p:attrName>style.visibility</p:attrName>
                                        </p:attrNameLst>
                                      </p:cBhvr>
                                      <p:to>
                                        <p:strVal val="visible"/>
                                      </p:to>
                                    </p:set>
                                    <p:anim calcmode="lin" valueType="num">
                                      <p:cBhvr>
                                        <p:cTn id="51" dur="500" fill="hold"/>
                                        <p:tgtEl>
                                          <p:spTgt spid="7"/>
                                        </p:tgtEl>
                                        <p:attrNameLst>
                                          <p:attrName>ppt_w</p:attrName>
                                        </p:attrNameLst>
                                      </p:cBhvr>
                                      <p:tavLst>
                                        <p:tav tm="0">
                                          <p:val>
                                            <p:fltVal val="0"/>
                                          </p:val>
                                        </p:tav>
                                        <p:tav tm="100000">
                                          <p:val>
                                            <p:strVal val="#ppt_w"/>
                                          </p:val>
                                        </p:tav>
                                      </p:tavLst>
                                    </p:anim>
                                    <p:anim calcmode="lin" valueType="num">
                                      <p:cBhvr>
                                        <p:cTn id="52" dur="500" fill="hold"/>
                                        <p:tgtEl>
                                          <p:spTgt spid="7"/>
                                        </p:tgtEl>
                                        <p:attrNameLst>
                                          <p:attrName>ppt_h</p:attrName>
                                        </p:attrNameLst>
                                      </p:cBhvr>
                                      <p:tavLst>
                                        <p:tav tm="0">
                                          <p:val>
                                            <p:fltVal val="0"/>
                                          </p:val>
                                        </p:tav>
                                        <p:tav tm="100000">
                                          <p:val>
                                            <p:strVal val="#ppt_h"/>
                                          </p:val>
                                        </p:tav>
                                      </p:tavLst>
                                    </p:anim>
                                    <p:animEffect transition="in" filter="fade">
                                      <p:cBhvr>
                                        <p:cTn id="53" dur="500"/>
                                        <p:tgtEl>
                                          <p:spTgt spid="7"/>
                                        </p:tgtEl>
                                      </p:cBhvr>
                                    </p:animEffect>
                                  </p:childTnLst>
                                </p:cTn>
                              </p:par>
                            </p:childTnLst>
                          </p:cTn>
                        </p:par>
                        <p:par>
                          <p:cTn id="54" fill="hold">
                            <p:stCondLst>
                              <p:cond delay="6500"/>
                            </p:stCondLst>
                            <p:childTnLst>
                              <p:par>
                                <p:cTn id="55" presetID="10" presetClass="entr" presetSubtype="0" fill="hold" grpId="0" nodeType="afterEffect">
                                  <p:stCondLst>
                                    <p:cond delay="0"/>
                                  </p:stCondLst>
                                  <p:childTnLst>
                                    <p:set>
                                      <p:cBhvr>
                                        <p:cTn id="56" dur="1" fill="hold">
                                          <p:stCondLst>
                                            <p:cond delay="0"/>
                                          </p:stCondLst>
                                        </p:cTn>
                                        <p:tgtEl>
                                          <p:spTgt spid="108"/>
                                        </p:tgtEl>
                                        <p:attrNameLst>
                                          <p:attrName>style.visibility</p:attrName>
                                        </p:attrNameLst>
                                      </p:cBhvr>
                                      <p:to>
                                        <p:strVal val="visible"/>
                                      </p:to>
                                    </p:set>
                                    <p:animEffect transition="in" filter="fade">
                                      <p:cBhvr>
                                        <p:cTn id="57" dur="500"/>
                                        <p:tgtEl>
                                          <p:spTgt spid="108"/>
                                        </p:tgtEl>
                                      </p:cBhvr>
                                    </p:animEffect>
                                  </p:childTnLst>
                                </p:cTn>
                              </p:par>
                            </p:childTnLst>
                          </p:cTn>
                        </p:par>
                        <p:par>
                          <p:cTn id="58" fill="hold">
                            <p:stCondLst>
                              <p:cond delay="7000"/>
                            </p:stCondLst>
                            <p:childTnLst>
                              <p:par>
                                <p:cTn id="59" presetID="53" presetClass="entr" presetSubtype="16" fill="hold" nodeType="after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p:cTn id="61" dur="500" fill="hold"/>
                                        <p:tgtEl>
                                          <p:spTgt spid="11"/>
                                        </p:tgtEl>
                                        <p:attrNameLst>
                                          <p:attrName>ppt_w</p:attrName>
                                        </p:attrNameLst>
                                      </p:cBhvr>
                                      <p:tavLst>
                                        <p:tav tm="0">
                                          <p:val>
                                            <p:fltVal val="0"/>
                                          </p:val>
                                        </p:tav>
                                        <p:tav tm="100000">
                                          <p:val>
                                            <p:strVal val="#ppt_w"/>
                                          </p:val>
                                        </p:tav>
                                      </p:tavLst>
                                    </p:anim>
                                    <p:anim calcmode="lin" valueType="num">
                                      <p:cBhvr>
                                        <p:cTn id="62" dur="500" fill="hold"/>
                                        <p:tgtEl>
                                          <p:spTgt spid="11"/>
                                        </p:tgtEl>
                                        <p:attrNameLst>
                                          <p:attrName>ppt_h</p:attrName>
                                        </p:attrNameLst>
                                      </p:cBhvr>
                                      <p:tavLst>
                                        <p:tav tm="0">
                                          <p:val>
                                            <p:fltVal val="0"/>
                                          </p:val>
                                        </p:tav>
                                        <p:tav tm="100000">
                                          <p:val>
                                            <p:strVal val="#ppt_h"/>
                                          </p:val>
                                        </p:tav>
                                      </p:tavLst>
                                    </p:anim>
                                    <p:animEffect transition="in" filter="fade">
                                      <p:cBhvr>
                                        <p:cTn id="63" dur="500"/>
                                        <p:tgtEl>
                                          <p:spTgt spid="11"/>
                                        </p:tgtEl>
                                      </p:cBhvr>
                                    </p:animEffect>
                                  </p:childTnLst>
                                </p:cTn>
                              </p:par>
                            </p:childTnLst>
                          </p:cTn>
                        </p:par>
                        <p:par>
                          <p:cTn id="64" fill="hold">
                            <p:stCondLst>
                              <p:cond delay="7500"/>
                            </p:stCondLst>
                            <p:childTnLst>
                              <p:par>
                                <p:cTn id="65" presetID="22" presetClass="entr" presetSubtype="4" fill="hold" nodeType="afterEffect">
                                  <p:stCondLst>
                                    <p:cond delay="0"/>
                                  </p:stCondLst>
                                  <p:childTnLst>
                                    <p:set>
                                      <p:cBhvr>
                                        <p:cTn id="66" dur="1" fill="hold">
                                          <p:stCondLst>
                                            <p:cond delay="0"/>
                                          </p:stCondLst>
                                        </p:cTn>
                                        <p:tgtEl>
                                          <p:spTgt spid="55"/>
                                        </p:tgtEl>
                                        <p:attrNameLst>
                                          <p:attrName>style.visibility</p:attrName>
                                        </p:attrNameLst>
                                      </p:cBhvr>
                                      <p:to>
                                        <p:strVal val="visible"/>
                                      </p:to>
                                    </p:set>
                                    <p:animEffect transition="in" filter="wipe(down)">
                                      <p:cBhvr>
                                        <p:cTn id="67" dur="500"/>
                                        <p:tgtEl>
                                          <p:spTgt spid="55"/>
                                        </p:tgtEl>
                                      </p:cBhvr>
                                    </p:animEffect>
                                  </p:childTnLst>
                                </p:cTn>
                              </p:par>
                            </p:childTnLst>
                          </p:cTn>
                        </p:par>
                        <p:par>
                          <p:cTn id="68" fill="hold">
                            <p:stCondLst>
                              <p:cond delay="8000"/>
                            </p:stCondLst>
                            <p:childTnLst>
                              <p:par>
                                <p:cTn id="69" presetID="53" presetClass="entr" presetSubtype="16" fill="hold" nodeType="afterEffect">
                                  <p:stCondLst>
                                    <p:cond delay="0"/>
                                  </p:stCondLst>
                                  <p:childTnLst>
                                    <p:set>
                                      <p:cBhvr>
                                        <p:cTn id="70" dur="1" fill="hold">
                                          <p:stCondLst>
                                            <p:cond delay="0"/>
                                          </p:stCondLst>
                                        </p:cTn>
                                        <p:tgtEl>
                                          <p:spTgt spid="12"/>
                                        </p:tgtEl>
                                        <p:attrNameLst>
                                          <p:attrName>style.visibility</p:attrName>
                                        </p:attrNameLst>
                                      </p:cBhvr>
                                      <p:to>
                                        <p:strVal val="visible"/>
                                      </p:to>
                                    </p:set>
                                    <p:anim calcmode="lin" valueType="num">
                                      <p:cBhvr>
                                        <p:cTn id="71" dur="500" fill="hold"/>
                                        <p:tgtEl>
                                          <p:spTgt spid="12"/>
                                        </p:tgtEl>
                                        <p:attrNameLst>
                                          <p:attrName>ppt_w</p:attrName>
                                        </p:attrNameLst>
                                      </p:cBhvr>
                                      <p:tavLst>
                                        <p:tav tm="0">
                                          <p:val>
                                            <p:fltVal val="0"/>
                                          </p:val>
                                        </p:tav>
                                        <p:tav tm="100000">
                                          <p:val>
                                            <p:strVal val="#ppt_w"/>
                                          </p:val>
                                        </p:tav>
                                      </p:tavLst>
                                    </p:anim>
                                    <p:anim calcmode="lin" valueType="num">
                                      <p:cBhvr>
                                        <p:cTn id="72" dur="500" fill="hold"/>
                                        <p:tgtEl>
                                          <p:spTgt spid="12"/>
                                        </p:tgtEl>
                                        <p:attrNameLst>
                                          <p:attrName>ppt_h</p:attrName>
                                        </p:attrNameLst>
                                      </p:cBhvr>
                                      <p:tavLst>
                                        <p:tav tm="0">
                                          <p:val>
                                            <p:fltVal val="0"/>
                                          </p:val>
                                        </p:tav>
                                        <p:tav tm="100000">
                                          <p:val>
                                            <p:strVal val="#ppt_h"/>
                                          </p:val>
                                        </p:tav>
                                      </p:tavLst>
                                    </p:anim>
                                    <p:animEffect transition="in" filter="fade">
                                      <p:cBhvr>
                                        <p:cTn id="73" dur="500"/>
                                        <p:tgtEl>
                                          <p:spTgt spid="12"/>
                                        </p:tgtEl>
                                      </p:cBhvr>
                                    </p:animEffect>
                                  </p:childTnLst>
                                </p:cTn>
                              </p:par>
                            </p:childTnLst>
                          </p:cTn>
                        </p:par>
                        <p:par>
                          <p:cTn id="74" fill="hold">
                            <p:stCondLst>
                              <p:cond delay="8500"/>
                            </p:stCondLst>
                            <p:childTnLst>
                              <p:par>
                                <p:cTn id="75" presetID="10" presetClass="entr" presetSubtype="0" fill="hold" grpId="0" nodeType="afterEffect">
                                  <p:stCondLst>
                                    <p:cond delay="0"/>
                                  </p:stCondLst>
                                  <p:childTnLst>
                                    <p:set>
                                      <p:cBhvr>
                                        <p:cTn id="76" dur="1" fill="hold">
                                          <p:stCondLst>
                                            <p:cond delay="0"/>
                                          </p:stCondLst>
                                        </p:cTn>
                                        <p:tgtEl>
                                          <p:spTgt spid="104"/>
                                        </p:tgtEl>
                                        <p:attrNameLst>
                                          <p:attrName>style.visibility</p:attrName>
                                        </p:attrNameLst>
                                      </p:cBhvr>
                                      <p:to>
                                        <p:strVal val="visible"/>
                                      </p:to>
                                    </p:set>
                                    <p:animEffect transition="in" filter="fade">
                                      <p:cBhvr>
                                        <p:cTn id="77" dur="500"/>
                                        <p:tgtEl>
                                          <p:spTgt spid="104"/>
                                        </p:tgtEl>
                                      </p:cBhvr>
                                    </p:animEffect>
                                  </p:childTnLst>
                                </p:cTn>
                              </p:par>
                            </p:childTnLst>
                          </p:cTn>
                        </p:par>
                        <p:par>
                          <p:cTn id="78" fill="hold">
                            <p:stCondLst>
                              <p:cond delay="9000"/>
                            </p:stCondLst>
                            <p:childTnLst>
                              <p:par>
                                <p:cTn id="79" presetID="53" presetClass="entr" presetSubtype="16" fill="hold" nodeType="afterEffect">
                                  <p:stCondLst>
                                    <p:cond delay="0"/>
                                  </p:stCondLst>
                                  <p:childTnLst>
                                    <p:set>
                                      <p:cBhvr>
                                        <p:cTn id="80" dur="1" fill="hold">
                                          <p:stCondLst>
                                            <p:cond delay="0"/>
                                          </p:stCondLst>
                                        </p:cTn>
                                        <p:tgtEl>
                                          <p:spTgt spid="14"/>
                                        </p:tgtEl>
                                        <p:attrNameLst>
                                          <p:attrName>style.visibility</p:attrName>
                                        </p:attrNameLst>
                                      </p:cBhvr>
                                      <p:to>
                                        <p:strVal val="visible"/>
                                      </p:to>
                                    </p:set>
                                    <p:anim calcmode="lin" valueType="num">
                                      <p:cBhvr>
                                        <p:cTn id="81" dur="500" fill="hold"/>
                                        <p:tgtEl>
                                          <p:spTgt spid="14"/>
                                        </p:tgtEl>
                                        <p:attrNameLst>
                                          <p:attrName>ppt_w</p:attrName>
                                        </p:attrNameLst>
                                      </p:cBhvr>
                                      <p:tavLst>
                                        <p:tav tm="0">
                                          <p:val>
                                            <p:fltVal val="0"/>
                                          </p:val>
                                        </p:tav>
                                        <p:tav tm="100000">
                                          <p:val>
                                            <p:strVal val="#ppt_w"/>
                                          </p:val>
                                        </p:tav>
                                      </p:tavLst>
                                    </p:anim>
                                    <p:anim calcmode="lin" valueType="num">
                                      <p:cBhvr>
                                        <p:cTn id="82" dur="500" fill="hold"/>
                                        <p:tgtEl>
                                          <p:spTgt spid="14"/>
                                        </p:tgtEl>
                                        <p:attrNameLst>
                                          <p:attrName>ppt_h</p:attrName>
                                        </p:attrNameLst>
                                      </p:cBhvr>
                                      <p:tavLst>
                                        <p:tav tm="0">
                                          <p:val>
                                            <p:fltVal val="0"/>
                                          </p:val>
                                        </p:tav>
                                        <p:tav tm="100000">
                                          <p:val>
                                            <p:strVal val="#ppt_h"/>
                                          </p:val>
                                        </p:tav>
                                      </p:tavLst>
                                    </p:anim>
                                    <p:animEffect transition="in" filter="fade">
                                      <p:cBhvr>
                                        <p:cTn id="83" dur="500"/>
                                        <p:tgtEl>
                                          <p:spTgt spid="14"/>
                                        </p:tgtEl>
                                      </p:cBhvr>
                                    </p:animEffect>
                                  </p:childTnLst>
                                </p:cTn>
                              </p:par>
                            </p:childTnLst>
                          </p:cTn>
                        </p:par>
                        <p:par>
                          <p:cTn id="84" fill="hold">
                            <p:stCondLst>
                              <p:cond delay="9500"/>
                            </p:stCondLst>
                            <p:childTnLst>
                              <p:par>
                                <p:cTn id="85" presetID="22" presetClass="entr" presetSubtype="4" fill="hold" nodeType="afterEffect">
                                  <p:stCondLst>
                                    <p:cond delay="0"/>
                                  </p:stCondLst>
                                  <p:childTnLst>
                                    <p:set>
                                      <p:cBhvr>
                                        <p:cTn id="86" dur="1" fill="hold">
                                          <p:stCondLst>
                                            <p:cond delay="0"/>
                                          </p:stCondLst>
                                        </p:cTn>
                                        <p:tgtEl>
                                          <p:spTgt spid="58"/>
                                        </p:tgtEl>
                                        <p:attrNameLst>
                                          <p:attrName>style.visibility</p:attrName>
                                        </p:attrNameLst>
                                      </p:cBhvr>
                                      <p:to>
                                        <p:strVal val="visible"/>
                                      </p:to>
                                    </p:set>
                                    <p:animEffect transition="in" filter="wipe(down)">
                                      <p:cBhvr>
                                        <p:cTn id="87" dur="500"/>
                                        <p:tgtEl>
                                          <p:spTgt spid="58"/>
                                        </p:tgtEl>
                                      </p:cBhvr>
                                    </p:animEffect>
                                  </p:childTnLst>
                                </p:cTn>
                              </p:par>
                            </p:childTnLst>
                          </p:cTn>
                        </p:par>
                        <p:par>
                          <p:cTn id="88" fill="hold">
                            <p:stCondLst>
                              <p:cond delay="10000"/>
                            </p:stCondLst>
                            <p:childTnLst>
                              <p:par>
                                <p:cTn id="89" presetID="53" presetClass="entr" presetSubtype="16" fill="hold" nodeType="afterEffect">
                                  <p:stCondLst>
                                    <p:cond delay="0"/>
                                  </p:stCondLst>
                                  <p:childTnLst>
                                    <p:set>
                                      <p:cBhvr>
                                        <p:cTn id="90" dur="1" fill="hold">
                                          <p:stCondLst>
                                            <p:cond delay="0"/>
                                          </p:stCondLst>
                                        </p:cTn>
                                        <p:tgtEl>
                                          <p:spTgt spid="15"/>
                                        </p:tgtEl>
                                        <p:attrNameLst>
                                          <p:attrName>style.visibility</p:attrName>
                                        </p:attrNameLst>
                                      </p:cBhvr>
                                      <p:to>
                                        <p:strVal val="visible"/>
                                      </p:to>
                                    </p:set>
                                    <p:anim calcmode="lin" valueType="num">
                                      <p:cBhvr>
                                        <p:cTn id="91" dur="500" fill="hold"/>
                                        <p:tgtEl>
                                          <p:spTgt spid="15"/>
                                        </p:tgtEl>
                                        <p:attrNameLst>
                                          <p:attrName>ppt_w</p:attrName>
                                        </p:attrNameLst>
                                      </p:cBhvr>
                                      <p:tavLst>
                                        <p:tav tm="0">
                                          <p:val>
                                            <p:fltVal val="0"/>
                                          </p:val>
                                        </p:tav>
                                        <p:tav tm="100000">
                                          <p:val>
                                            <p:strVal val="#ppt_w"/>
                                          </p:val>
                                        </p:tav>
                                      </p:tavLst>
                                    </p:anim>
                                    <p:anim calcmode="lin" valueType="num">
                                      <p:cBhvr>
                                        <p:cTn id="92" dur="500" fill="hold"/>
                                        <p:tgtEl>
                                          <p:spTgt spid="15"/>
                                        </p:tgtEl>
                                        <p:attrNameLst>
                                          <p:attrName>ppt_h</p:attrName>
                                        </p:attrNameLst>
                                      </p:cBhvr>
                                      <p:tavLst>
                                        <p:tav tm="0">
                                          <p:val>
                                            <p:fltVal val="0"/>
                                          </p:val>
                                        </p:tav>
                                        <p:tav tm="100000">
                                          <p:val>
                                            <p:strVal val="#ppt_h"/>
                                          </p:val>
                                        </p:tav>
                                      </p:tavLst>
                                    </p:anim>
                                    <p:animEffect transition="in" filter="fade">
                                      <p:cBhvr>
                                        <p:cTn id="93" dur="500"/>
                                        <p:tgtEl>
                                          <p:spTgt spid="15"/>
                                        </p:tgtEl>
                                      </p:cBhvr>
                                    </p:animEffect>
                                  </p:childTnLst>
                                </p:cTn>
                              </p:par>
                            </p:childTnLst>
                          </p:cTn>
                        </p:par>
                        <p:par>
                          <p:cTn id="94" fill="hold">
                            <p:stCondLst>
                              <p:cond delay="10500"/>
                            </p:stCondLst>
                            <p:childTnLst>
                              <p:par>
                                <p:cTn id="95" presetID="10" presetClass="entr" presetSubtype="0" fill="hold" grpId="0" nodeType="afterEffect">
                                  <p:stCondLst>
                                    <p:cond delay="0"/>
                                  </p:stCondLst>
                                  <p:childTnLst>
                                    <p:set>
                                      <p:cBhvr>
                                        <p:cTn id="96" dur="1" fill="hold">
                                          <p:stCondLst>
                                            <p:cond delay="0"/>
                                          </p:stCondLst>
                                        </p:cTn>
                                        <p:tgtEl>
                                          <p:spTgt spid="100"/>
                                        </p:tgtEl>
                                        <p:attrNameLst>
                                          <p:attrName>style.visibility</p:attrName>
                                        </p:attrNameLst>
                                      </p:cBhvr>
                                      <p:to>
                                        <p:strVal val="visible"/>
                                      </p:to>
                                    </p:set>
                                    <p:animEffect transition="in" filter="fade">
                                      <p:cBhvr>
                                        <p:cTn id="97" dur="500"/>
                                        <p:tgtEl>
                                          <p:spTgt spid="100"/>
                                        </p:tgtEl>
                                      </p:cBhvr>
                                    </p:animEffect>
                                  </p:childTnLst>
                                </p:cTn>
                              </p:par>
                            </p:childTnLst>
                          </p:cTn>
                        </p:par>
                        <p:par>
                          <p:cTn id="98" fill="hold">
                            <p:stCondLst>
                              <p:cond delay="11000"/>
                            </p:stCondLst>
                            <p:childTnLst>
                              <p:par>
                                <p:cTn id="99" presetID="53" presetClass="entr" presetSubtype="16" fill="hold" nodeType="afterEffect">
                                  <p:stCondLst>
                                    <p:cond delay="0"/>
                                  </p:stCondLst>
                                  <p:childTnLst>
                                    <p:set>
                                      <p:cBhvr>
                                        <p:cTn id="100" dur="1" fill="hold">
                                          <p:stCondLst>
                                            <p:cond delay="0"/>
                                          </p:stCondLst>
                                        </p:cTn>
                                        <p:tgtEl>
                                          <p:spTgt spid="17"/>
                                        </p:tgtEl>
                                        <p:attrNameLst>
                                          <p:attrName>style.visibility</p:attrName>
                                        </p:attrNameLst>
                                      </p:cBhvr>
                                      <p:to>
                                        <p:strVal val="visible"/>
                                      </p:to>
                                    </p:set>
                                    <p:anim calcmode="lin" valueType="num">
                                      <p:cBhvr>
                                        <p:cTn id="101" dur="500" fill="hold"/>
                                        <p:tgtEl>
                                          <p:spTgt spid="17"/>
                                        </p:tgtEl>
                                        <p:attrNameLst>
                                          <p:attrName>ppt_w</p:attrName>
                                        </p:attrNameLst>
                                      </p:cBhvr>
                                      <p:tavLst>
                                        <p:tav tm="0">
                                          <p:val>
                                            <p:fltVal val="0"/>
                                          </p:val>
                                        </p:tav>
                                        <p:tav tm="100000">
                                          <p:val>
                                            <p:strVal val="#ppt_w"/>
                                          </p:val>
                                        </p:tav>
                                      </p:tavLst>
                                    </p:anim>
                                    <p:anim calcmode="lin" valueType="num">
                                      <p:cBhvr>
                                        <p:cTn id="102" dur="500" fill="hold"/>
                                        <p:tgtEl>
                                          <p:spTgt spid="17"/>
                                        </p:tgtEl>
                                        <p:attrNameLst>
                                          <p:attrName>ppt_h</p:attrName>
                                        </p:attrNameLst>
                                      </p:cBhvr>
                                      <p:tavLst>
                                        <p:tav tm="0">
                                          <p:val>
                                            <p:fltVal val="0"/>
                                          </p:val>
                                        </p:tav>
                                        <p:tav tm="100000">
                                          <p:val>
                                            <p:strVal val="#ppt_h"/>
                                          </p:val>
                                        </p:tav>
                                      </p:tavLst>
                                    </p:anim>
                                    <p:animEffect transition="in" filter="fade">
                                      <p:cBhvr>
                                        <p:cTn id="103" dur="500"/>
                                        <p:tgtEl>
                                          <p:spTgt spid="17"/>
                                        </p:tgtEl>
                                      </p:cBhvr>
                                    </p:animEffect>
                                  </p:childTnLst>
                                </p:cTn>
                              </p:par>
                            </p:childTnLst>
                          </p:cTn>
                        </p:par>
                        <p:par>
                          <p:cTn id="104" fill="hold">
                            <p:stCondLst>
                              <p:cond delay="11500"/>
                            </p:stCondLst>
                            <p:childTnLst>
                              <p:par>
                                <p:cTn id="105" presetID="22" presetClass="entr" presetSubtype="4" fill="hold" nodeType="afterEffect">
                                  <p:stCondLst>
                                    <p:cond delay="0"/>
                                  </p:stCondLst>
                                  <p:childTnLst>
                                    <p:set>
                                      <p:cBhvr>
                                        <p:cTn id="106" dur="1" fill="hold">
                                          <p:stCondLst>
                                            <p:cond delay="0"/>
                                          </p:stCondLst>
                                        </p:cTn>
                                        <p:tgtEl>
                                          <p:spTgt spid="59"/>
                                        </p:tgtEl>
                                        <p:attrNameLst>
                                          <p:attrName>style.visibility</p:attrName>
                                        </p:attrNameLst>
                                      </p:cBhvr>
                                      <p:to>
                                        <p:strVal val="visible"/>
                                      </p:to>
                                    </p:set>
                                    <p:animEffect transition="in" filter="wipe(down)">
                                      <p:cBhvr>
                                        <p:cTn id="107" dur="500"/>
                                        <p:tgtEl>
                                          <p:spTgt spid="59"/>
                                        </p:tgtEl>
                                      </p:cBhvr>
                                    </p:animEffect>
                                  </p:childTnLst>
                                </p:cTn>
                              </p:par>
                            </p:childTnLst>
                          </p:cTn>
                        </p:par>
                        <p:par>
                          <p:cTn id="108" fill="hold">
                            <p:stCondLst>
                              <p:cond delay="12000"/>
                            </p:stCondLst>
                            <p:childTnLst>
                              <p:par>
                                <p:cTn id="109" presetID="53" presetClass="entr" presetSubtype="16" fill="hold" nodeType="afterEffect">
                                  <p:stCondLst>
                                    <p:cond delay="0"/>
                                  </p:stCondLst>
                                  <p:childTnLst>
                                    <p:set>
                                      <p:cBhvr>
                                        <p:cTn id="110" dur="1" fill="hold">
                                          <p:stCondLst>
                                            <p:cond delay="0"/>
                                          </p:stCondLst>
                                        </p:cTn>
                                        <p:tgtEl>
                                          <p:spTgt spid="19"/>
                                        </p:tgtEl>
                                        <p:attrNameLst>
                                          <p:attrName>style.visibility</p:attrName>
                                        </p:attrNameLst>
                                      </p:cBhvr>
                                      <p:to>
                                        <p:strVal val="visible"/>
                                      </p:to>
                                    </p:set>
                                    <p:anim calcmode="lin" valueType="num">
                                      <p:cBhvr>
                                        <p:cTn id="111" dur="500" fill="hold"/>
                                        <p:tgtEl>
                                          <p:spTgt spid="19"/>
                                        </p:tgtEl>
                                        <p:attrNameLst>
                                          <p:attrName>ppt_w</p:attrName>
                                        </p:attrNameLst>
                                      </p:cBhvr>
                                      <p:tavLst>
                                        <p:tav tm="0">
                                          <p:val>
                                            <p:fltVal val="0"/>
                                          </p:val>
                                        </p:tav>
                                        <p:tav tm="100000">
                                          <p:val>
                                            <p:strVal val="#ppt_w"/>
                                          </p:val>
                                        </p:tav>
                                      </p:tavLst>
                                    </p:anim>
                                    <p:anim calcmode="lin" valueType="num">
                                      <p:cBhvr>
                                        <p:cTn id="112" dur="500" fill="hold"/>
                                        <p:tgtEl>
                                          <p:spTgt spid="19"/>
                                        </p:tgtEl>
                                        <p:attrNameLst>
                                          <p:attrName>ppt_h</p:attrName>
                                        </p:attrNameLst>
                                      </p:cBhvr>
                                      <p:tavLst>
                                        <p:tav tm="0">
                                          <p:val>
                                            <p:fltVal val="0"/>
                                          </p:val>
                                        </p:tav>
                                        <p:tav tm="100000">
                                          <p:val>
                                            <p:strVal val="#ppt_h"/>
                                          </p:val>
                                        </p:tav>
                                      </p:tavLst>
                                    </p:anim>
                                    <p:animEffect transition="in" filter="fade">
                                      <p:cBhvr>
                                        <p:cTn id="113" dur="500"/>
                                        <p:tgtEl>
                                          <p:spTgt spid="19"/>
                                        </p:tgtEl>
                                      </p:cBhvr>
                                    </p:animEffect>
                                  </p:childTnLst>
                                </p:cTn>
                              </p:par>
                            </p:childTnLst>
                          </p:cTn>
                        </p:par>
                        <p:par>
                          <p:cTn id="114" fill="hold">
                            <p:stCondLst>
                              <p:cond delay="12500"/>
                            </p:stCondLst>
                            <p:childTnLst>
                              <p:par>
                                <p:cTn id="115" presetID="10" presetClass="entr" presetSubtype="0" fill="hold" grpId="0" nodeType="afterEffect">
                                  <p:stCondLst>
                                    <p:cond delay="0"/>
                                  </p:stCondLst>
                                  <p:childTnLst>
                                    <p:set>
                                      <p:cBhvr>
                                        <p:cTn id="116" dur="1" fill="hold">
                                          <p:stCondLst>
                                            <p:cond delay="0"/>
                                          </p:stCondLst>
                                        </p:cTn>
                                        <p:tgtEl>
                                          <p:spTgt spid="96"/>
                                        </p:tgtEl>
                                        <p:attrNameLst>
                                          <p:attrName>style.visibility</p:attrName>
                                        </p:attrNameLst>
                                      </p:cBhvr>
                                      <p:to>
                                        <p:strVal val="visible"/>
                                      </p:to>
                                    </p:set>
                                    <p:animEffect transition="in" filter="fade">
                                      <p:cBhvr>
                                        <p:cTn id="117" dur="500"/>
                                        <p:tgtEl>
                                          <p:spTgt spid="96"/>
                                        </p:tgtEl>
                                      </p:cBhvr>
                                    </p:animEffect>
                                  </p:childTnLst>
                                </p:cTn>
                              </p:par>
                            </p:childTnLst>
                          </p:cTn>
                        </p:par>
                        <p:par>
                          <p:cTn id="118" fill="hold">
                            <p:stCondLst>
                              <p:cond delay="13000"/>
                            </p:stCondLst>
                            <p:childTnLst>
                              <p:par>
                                <p:cTn id="119" presetID="53" presetClass="entr" presetSubtype="16" fill="hold" nodeType="afterEffect">
                                  <p:stCondLst>
                                    <p:cond delay="0"/>
                                  </p:stCondLst>
                                  <p:childTnLst>
                                    <p:set>
                                      <p:cBhvr>
                                        <p:cTn id="120" dur="1" fill="hold">
                                          <p:stCondLst>
                                            <p:cond delay="0"/>
                                          </p:stCondLst>
                                        </p:cTn>
                                        <p:tgtEl>
                                          <p:spTgt spid="23"/>
                                        </p:tgtEl>
                                        <p:attrNameLst>
                                          <p:attrName>style.visibility</p:attrName>
                                        </p:attrNameLst>
                                      </p:cBhvr>
                                      <p:to>
                                        <p:strVal val="visible"/>
                                      </p:to>
                                    </p:set>
                                    <p:anim calcmode="lin" valueType="num">
                                      <p:cBhvr>
                                        <p:cTn id="121" dur="500" fill="hold"/>
                                        <p:tgtEl>
                                          <p:spTgt spid="23"/>
                                        </p:tgtEl>
                                        <p:attrNameLst>
                                          <p:attrName>ppt_w</p:attrName>
                                        </p:attrNameLst>
                                      </p:cBhvr>
                                      <p:tavLst>
                                        <p:tav tm="0">
                                          <p:val>
                                            <p:fltVal val="0"/>
                                          </p:val>
                                        </p:tav>
                                        <p:tav tm="100000">
                                          <p:val>
                                            <p:strVal val="#ppt_w"/>
                                          </p:val>
                                        </p:tav>
                                      </p:tavLst>
                                    </p:anim>
                                    <p:anim calcmode="lin" valueType="num">
                                      <p:cBhvr>
                                        <p:cTn id="122" dur="500" fill="hold"/>
                                        <p:tgtEl>
                                          <p:spTgt spid="23"/>
                                        </p:tgtEl>
                                        <p:attrNameLst>
                                          <p:attrName>ppt_h</p:attrName>
                                        </p:attrNameLst>
                                      </p:cBhvr>
                                      <p:tavLst>
                                        <p:tav tm="0">
                                          <p:val>
                                            <p:fltVal val="0"/>
                                          </p:val>
                                        </p:tav>
                                        <p:tav tm="100000">
                                          <p:val>
                                            <p:strVal val="#ppt_h"/>
                                          </p:val>
                                        </p:tav>
                                      </p:tavLst>
                                    </p:anim>
                                    <p:animEffect transition="in" filter="fade">
                                      <p:cBhvr>
                                        <p:cTn id="123" dur="500"/>
                                        <p:tgtEl>
                                          <p:spTgt spid="23"/>
                                        </p:tgtEl>
                                      </p:cBhvr>
                                    </p:animEffect>
                                  </p:childTnLst>
                                </p:cTn>
                              </p:par>
                            </p:childTnLst>
                          </p:cTn>
                        </p:par>
                        <p:par>
                          <p:cTn id="124" fill="hold">
                            <p:stCondLst>
                              <p:cond delay="13500"/>
                            </p:stCondLst>
                            <p:childTnLst>
                              <p:par>
                                <p:cTn id="125" presetID="22" presetClass="entr" presetSubtype="4" fill="hold" nodeType="afterEffect">
                                  <p:stCondLst>
                                    <p:cond delay="0"/>
                                  </p:stCondLst>
                                  <p:childTnLst>
                                    <p:set>
                                      <p:cBhvr>
                                        <p:cTn id="126" dur="1" fill="hold">
                                          <p:stCondLst>
                                            <p:cond delay="0"/>
                                          </p:stCondLst>
                                        </p:cTn>
                                        <p:tgtEl>
                                          <p:spTgt spid="60"/>
                                        </p:tgtEl>
                                        <p:attrNameLst>
                                          <p:attrName>style.visibility</p:attrName>
                                        </p:attrNameLst>
                                      </p:cBhvr>
                                      <p:to>
                                        <p:strVal val="visible"/>
                                      </p:to>
                                    </p:set>
                                    <p:animEffect transition="in" filter="wipe(down)">
                                      <p:cBhvr>
                                        <p:cTn id="127" dur="500"/>
                                        <p:tgtEl>
                                          <p:spTgt spid="60"/>
                                        </p:tgtEl>
                                      </p:cBhvr>
                                    </p:animEffect>
                                  </p:childTnLst>
                                </p:cTn>
                              </p:par>
                            </p:childTnLst>
                          </p:cTn>
                        </p:par>
                        <p:par>
                          <p:cTn id="128" fill="hold">
                            <p:stCondLst>
                              <p:cond delay="14000"/>
                            </p:stCondLst>
                            <p:childTnLst>
                              <p:par>
                                <p:cTn id="129" presetID="53" presetClass="entr" presetSubtype="16" fill="hold" nodeType="afterEffect">
                                  <p:stCondLst>
                                    <p:cond delay="0"/>
                                  </p:stCondLst>
                                  <p:childTnLst>
                                    <p:set>
                                      <p:cBhvr>
                                        <p:cTn id="130" dur="1" fill="hold">
                                          <p:stCondLst>
                                            <p:cond delay="0"/>
                                          </p:stCondLst>
                                        </p:cTn>
                                        <p:tgtEl>
                                          <p:spTgt spid="24"/>
                                        </p:tgtEl>
                                        <p:attrNameLst>
                                          <p:attrName>style.visibility</p:attrName>
                                        </p:attrNameLst>
                                      </p:cBhvr>
                                      <p:to>
                                        <p:strVal val="visible"/>
                                      </p:to>
                                    </p:set>
                                    <p:anim calcmode="lin" valueType="num">
                                      <p:cBhvr>
                                        <p:cTn id="131" dur="500" fill="hold"/>
                                        <p:tgtEl>
                                          <p:spTgt spid="24"/>
                                        </p:tgtEl>
                                        <p:attrNameLst>
                                          <p:attrName>ppt_w</p:attrName>
                                        </p:attrNameLst>
                                      </p:cBhvr>
                                      <p:tavLst>
                                        <p:tav tm="0">
                                          <p:val>
                                            <p:fltVal val="0"/>
                                          </p:val>
                                        </p:tav>
                                        <p:tav tm="100000">
                                          <p:val>
                                            <p:strVal val="#ppt_w"/>
                                          </p:val>
                                        </p:tav>
                                      </p:tavLst>
                                    </p:anim>
                                    <p:anim calcmode="lin" valueType="num">
                                      <p:cBhvr>
                                        <p:cTn id="132" dur="500" fill="hold"/>
                                        <p:tgtEl>
                                          <p:spTgt spid="24"/>
                                        </p:tgtEl>
                                        <p:attrNameLst>
                                          <p:attrName>ppt_h</p:attrName>
                                        </p:attrNameLst>
                                      </p:cBhvr>
                                      <p:tavLst>
                                        <p:tav tm="0">
                                          <p:val>
                                            <p:fltVal val="0"/>
                                          </p:val>
                                        </p:tav>
                                        <p:tav tm="100000">
                                          <p:val>
                                            <p:strVal val="#ppt_h"/>
                                          </p:val>
                                        </p:tav>
                                      </p:tavLst>
                                    </p:anim>
                                    <p:animEffect transition="in" filter="fade">
                                      <p:cBhvr>
                                        <p:cTn id="133" dur="500"/>
                                        <p:tgtEl>
                                          <p:spTgt spid="24"/>
                                        </p:tgtEl>
                                      </p:cBhvr>
                                    </p:animEffect>
                                  </p:childTnLst>
                                </p:cTn>
                              </p:par>
                            </p:childTnLst>
                          </p:cTn>
                        </p:par>
                        <p:par>
                          <p:cTn id="134" fill="hold">
                            <p:stCondLst>
                              <p:cond delay="14500"/>
                            </p:stCondLst>
                            <p:childTnLst>
                              <p:par>
                                <p:cTn id="135" presetID="10" presetClass="entr" presetSubtype="0" fill="hold" grpId="0" nodeType="afterEffect">
                                  <p:stCondLst>
                                    <p:cond delay="0"/>
                                  </p:stCondLst>
                                  <p:childTnLst>
                                    <p:set>
                                      <p:cBhvr>
                                        <p:cTn id="136" dur="1" fill="hold">
                                          <p:stCondLst>
                                            <p:cond delay="0"/>
                                          </p:stCondLst>
                                        </p:cTn>
                                        <p:tgtEl>
                                          <p:spTgt spid="87"/>
                                        </p:tgtEl>
                                        <p:attrNameLst>
                                          <p:attrName>style.visibility</p:attrName>
                                        </p:attrNameLst>
                                      </p:cBhvr>
                                      <p:to>
                                        <p:strVal val="visible"/>
                                      </p:to>
                                    </p:set>
                                    <p:animEffect transition="in" filter="fade">
                                      <p:cBhvr>
                                        <p:cTn id="137"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13" grpId="0" animBg="1"/>
      <p:bldP spid="87" grpId="0"/>
      <p:bldP spid="96" grpId="0"/>
      <p:bldP spid="100" grpId="0"/>
      <p:bldP spid="104" grpId="0"/>
      <p:bldP spid="108" grpId="0"/>
      <p:bldP spid="112"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0" y="1"/>
            <a:ext cx="9144000" cy="4533729"/>
          </a:xfrm>
          <a:prstGeom prst="rect">
            <a:avLst/>
          </a:prstGeom>
          <a:solidFill>
            <a:schemeClr val="tx2">
              <a:lumMod val="50000"/>
              <a:alpha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55</a:t>
              </a:r>
              <a:endParaRPr lang="en-US" sz="900" b="1" dirty="0">
                <a:solidFill>
                  <a:schemeClr val="bg1"/>
                </a:solidFill>
              </a:endParaRPr>
            </a:p>
          </p:txBody>
        </p:sp>
      </p:grpSp>
      <p:grpSp>
        <p:nvGrpSpPr>
          <p:cNvPr id="45" name="Group 44"/>
          <p:cNvGrpSpPr/>
          <p:nvPr/>
        </p:nvGrpSpPr>
        <p:grpSpPr>
          <a:xfrm>
            <a:off x="750774" y="2073069"/>
            <a:ext cx="1809804" cy="2879932"/>
            <a:chOff x="888555" y="1518341"/>
            <a:chExt cx="1645276" cy="2159949"/>
          </a:xfrm>
        </p:grpSpPr>
        <p:sp>
          <p:nvSpPr>
            <p:cNvPr id="46" name="Rounded Rectangle 45"/>
            <p:cNvSpPr/>
            <p:nvPr/>
          </p:nvSpPr>
          <p:spPr>
            <a:xfrm>
              <a:off x="888555" y="1518341"/>
              <a:ext cx="1645276" cy="2159949"/>
            </a:xfrm>
            <a:prstGeom prst="roundRect">
              <a:avLst>
                <a:gd name="adj" fmla="val 4218"/>
              </a:avLst>
            </a:prstGeom>
            <a:noFill/>
            <a:ln w="63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7" name="Content Placeholder 2"/>
            <p:cNvSpPr txBox="1">
              <a:spLocks/>
            </p:cNvSpPr>
            <p:nvPr/>
          </p:nvSpPr>
          <p:spPr>
            <a:xfrm>
              <a:off x="973456" y="2049520"/>
              <a:ext cx="1475474" cy="138632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dirty="0">
                  <a:solidFill>
                    <a:schemeClr val="bg1"/>
                  </a:solidFill>
                </a:rPr>
                <a:t>10,000 messages </a:t>
              </a:r>
              <a:br>
                <a:rPr lang="en-US" sz="1100" dirty="0">
                  <a:solidFill>
                    <a:schemeClr val="bg1"/>
                  </a:solidFill>
                </a:rPr>
              </a:br>
              <a:r>
                <a:rPr lang="en-US" sz="1100" b="1" dirty="0">
                  <a:solidFill>
                    <a:schemeClr val="bg1"/>
                  </a:solidFill>
                </a:rPr>
                <a:t>unlimited</a:t>
              </a:r>
              <a:r>
                <a:rPr lang="en-US" sz="1100" dirty="0">
                  <a:solidFill>
                    <a:schemeClr val="bg1"/>
                  </a:solidFill>
                </a:rPr>
                <a:t> data </a:t>
              </a:r>
              <a:br>
                <a:rPr lang="en-US" sz="1100" dirty="0">
                  <a:solidFill>
                    <a:schemeClr val="bg1"/>
                  </a:solidFill>
                </a:rPr>
              </a:br>
              <a:r>
                <a:rPr lang="en-US" sz="1100" b="1" dirty="0">
                  <a:solidFill>
                    <a:schemeClr val="bg1"/>
                  </a:solidFill>
                </a:rPr>
                <a:t>unlimited</a:t>
              </a:r>
              <a:r>
                <a:rPr lang="en-US" sz="1100" dirty="0">
                  <a:solidFill>
                    <a:schemeClr val="bg1"/>
                  </a:solidFill>
                </a:rPr>
                <a:t> users </a:t>
              </a:r>
              <a:br>
                <a:rPr lang="en-US" sz="1100" dirty="0">
                  <a:solidFill>
                    <a:schemeClr val="bg1"/>
                  </a:solidFill>
                </a:rPr>
              </a:br>
              <a:r>
                <a:rPr lang="en-US" sz="1100" dirty="0">
                  <a:solidFill>
                    <a:schemeClr val="bg1"/>
                  </a:solidFill>
                </a:rPr>
                <a:t>first 10 day free</a:t>
              </a:r>
            </a:p>
          </p:txBody>
        </p:sp>
        <p:sp>
          <p:nvSpPr>
            <p:cNvPr id="48" name="Title 13"/>
            <p:cNvSpPr txBox="1">
              <a:spLocks/>
            </p:cNvSpPr>
            <p:nvPr/>
          </p:nvSpPr>
          <p:spPr>
            <a:xfrm>
              <a:off x="1000108" y="1650875"/>
              <a:ext cx="1422170" cy="253916"/>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1600" dirty="0" smtClean="0">
                  <a:solidFill>
                    <a:schemeClr val="bg1"/>
                  </a:solidFill>
                  <a:latin typeface="+mn-lt"/>
                </a:rPr>
                <a:t>Starter</a:t>
              </a:r>
              <a:endParaRPr lang="en-US" sz="1600" dirty="0">
                <a:solidFill>
                  <a:schemeClr val="bg1"/>
                </a:solidFill>
                <a:latin typeface="+mn-lt"/>
              </a:endParaRPr>
            </a:p>
          </p:txBody>
        </p:sp>
        <p:sp>
          <p:nvSpPr>
            <p:cNvPr id="49" name="Rounded Rectangle 48"/>
            <p:cNvSpPr/>
            <p:nvPr/>
          </p:nvSpPr>
          <p:spPr>
            <a:xfrm>
              <a:off x="1099125" y="3219822"/>
              <a:ext cx="1224136" cy="28803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solidFill>
                    <a:schemeClr val="bg1"/>
                  </a:solidFill>
                </a:rPr>
                <a:t>Get this Plan</a:t>
              </a:r>
              <a:endParaRPr lang="en-US" sz="1050" b="1" dirty="0">
                <a:solidFill>
                  <a:schemeClr val="bg1"/>
                </a:solidFill>
              </a:endParaRPr>
            </a:p>
          </p:txBody>
        </p:sp>
        <p:cxnSp>
          <p:nvCxnSpPr>
            <p:cNvPr id="50" name="Straight Connector 49"/>
            <p:cNvCxnSpPr/>
            <p:nvPr/>
          </p:nvCxnSpPr>
          <p:spPr>
            <a:xfrm>
              <a:off x="888555" y="200563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88555" y="203489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52" name="Group 51"/>
          <p:cNvGrpSpPr/>
          <p:nvPr/>
        </p:nvGrpSpPr>
        <p:grpSpPr>
          <a:xfrm>
            <a:off x="2694990" y="2073069"/>
            <a:ext cx="1809804" cy="2879932"/>
            <a:chOff x="888555" y="1518341"/>
            <a:chExt cx="1645276" cy="2159949"/>
          </a:xfrm>
        </p:grpSpPr>
        <p:sp>
          <p:nvSpPr>
            <p:cNvPr id="53" name="Rounded Rectangle 52"/>
            <p:cNvSpPr/>
            <p:nvPr/>
          </p:nvSpPr>
          <p:spPr>
            <a:xfrm>
              <a:off x="888555" y="1518341"/>
              <a:ext cx="1645276" cy="2159949"/>
            </a:xfrm>
            <a:prstGeom prst="roundRect">
              <a:avLst>
                <a:gd name="adj" fmla="val 4218"/>
              </a:avLst>
            </a:prstGeom>
            <a:noFill/>
            <a:ln w="63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Content Placeholder 2"/>
            <p:cNvSpPr txBox="1">
              <a:spLocks/>
            </p:cNvSpPr>
            <p:nvPr/>
          </p:nvSpPr>
          <p:spPr>
            <a:xfrm>
              <a:off x="973456" y="2049520"/>
              <a:ext cx="1475474" cy="138632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dirty="0">
                  <a:solidFill>
                    <a:schemeClr val="bg1"/>
                  </a:solidFill>
                </a:rPr>
                <a:t>10,000 messages </a:t>
              </a:r>
              <a:br>
                <a:rPr lang="en-US" sz="1100" dirty="0">
                  <a:solidFill>
                    <a:schemeClr val="bg1"/>
                  </a:solidFill>
                </a:rPr>
              </a:br>
              <a:r>
                <a:rPr lang="en-US" sz="1100" b="1" dirty="0">
                  <a:solidFill>
                    <a:schemeClr val="bg1"/>
                  </a:solidFill>
                </a:rPr>
                <a:t>unlimited</a:t>
              </a:r>
              <a:r>
                <a:rPr lang="en-US" sz="1100" dirty="0">
                  <a:solidFill>
                    <a:schemeClr val="bg1"/>
                  </a:solidFill>
                </a:rPr>
                <a:t> data </a:t>
              </a:r>
              <a:br>
                <a:rPr lang="en-US" sz="1100" dirty="0">
                  <a:solidFill>
                    <a:schemeClr val="bg1"/>
                  </a:solidFill>
                </a:rPr>
              </a:br>
              <a:r>
                <a:rPr lang="en-US" sz="1100" b="1" dirty="0">
                  <a:solidFill>
                    <a:schemeClr val="bg1"/>
                  </a:solidFill>
                </a:rPr>
                <a:t>unlimited</a:t>
              </a:r>
              <a:r>
                <a:rPr lang="en-US" sz="1100" dirty="0">
                  <a:solidFill>
                    <a:schemeClr val="bg1"/>
                  </a:solidFill>
                </a:rPr>
                <a:t> users </a:t>
              </a:r>
              <a:br>
                <a:rPr lang="en-US" sz="1100" dirty="0">
                  <a:solidFill>
                    <a:schemeClr val="bg1"/>
                  </a:solidFill>
                </a:rPr>
              </a:br>
              <a:r>
                <a:rPr lang="en-US" sz="1100" dirty="0">
                  <a:solidFill>
                    <a:schemeClr val="bg1"/>
                  </a:solidFill>
                </a:rPr>
                <a:t>first 10 day free</a:t>
              </a:r>
            </a:p>
          </p:txBody>
        </p:sp>
        <p:sp>
          <p:nvSpPr>
            <p:cNvPr id="55" name="Title 13"/>
            <p:cNvSpPr txBox="1">
              <a:spLocks/>
            </p:cNvSpPr>
            <p:nvPr/>
          </p:nvSpPr>
          <p:spPr>
            <a:xfrm>
              <a:off x="1000108" y="1650875"/>
              <a:ext cx="1422170" cy="253916"/>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1600" dirty="0" smtClean="0">
                  <a:solidFill>
                    <a:schemeClr val="bg1"/>
                  </a:solidFill>
                  <a:latin typeface="+mn-lt"/>
                </a:rPr>
                <a:t>Professional</a:t>
              </a:r>
              <a:endParaRPr lang="en-US" sz="1600" dirty="0">
                <a:solidFill>
                  <a:schemeClr val="bg1"/>
                </a:solidFill>
                <a:latin typeface="+mn-lt"/>
              </a:endParaRPr>
            </a:p>
          </p:txBody>
        </p:sp>
        <p:sp>
          <p:nvSpPr>
            <p:cNvPr id="56" name="Rounded Rectangle 55"/>
            <p:cNvSpPr/>
            <p:nvPr/>
          </p:nvSpPr>
          <p:spPr>
            <a:xfrm>
              <a:off x="1099125" y="3219822"/>
              <a:ext cx="1224136" cy="28803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solidFill>
                    <a:schemeClr val="bg1"/>
                  </a:solidFill>
                </a:rPr>
                <a:t>Get this Plan</a:t>
              </a:r>
              <a:endParaRPr lang="en-US" sz="1050" b="1" dirty="0">
                <a:solidFill>
                  <a:schemeClr val="bg1"/>
                </a:solidFill>
              </a:endParaRPr>
            </a:p>
          </p:txBody>
        </p:sp>
        <p:cxnSp>
          <p:nvCxnSpPr>
            <p:cNvPr id="57" name="Straight Connector 56"/>
            <p:cNvCxnSpPr/>
            <p:nvPr/>
          </p:nvCxnSpPr>
          <p:spPr>
            <a:xfrm>
              <a:off x="888555" y="200563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888555" y="203489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59" name="Group 58"/>
          <p:cNvGrpSpPr/>
          <p:nvPr/>
        </p:nvGrpSpPr>
        <p:grpSpPr>
          <a:xfrm>
            <a:off x="4639206" y="2073069"/>
            <a:ext cx="1809804" cy="2879932"/>
            <a:chOff x="888555" y="1518341"/>
            <a:chExt cx="1645276" cy="2159949"/>
          </a:xfrm>
        </p:grpSpPr>
        <p:sp>
          <p:nvSpPr>
            <p:cNvPr id="60" name="Rounded Rectangle 59"/>
            <p:cNvSpPr/>
            <p:nvPr/>
          </p:nvSpPr>
          <p:spPr>
            <a:xfrm>
              <a:off x="888555" y="1518341"/>
              <a:ext cx="1645276" cy="2159949"/>
            </a:xfrm>
            <a:prstGeom prst="roundRect">
              <a:avLst>
                <a:gd name="adj" fmla="val 4218"/>
              </a:avLst>
            </a:prstGeom>
            <a:noFill/>
            <a:ln w="63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Content Placeholder 2"/>
            <p:cNvSpPr txBox="1">
              <a:spLocks/>
            </p:cNvSpPr>
            <p:nvPr/>
          </p:nvSpPr>
          <p:spPr>
            <a:xfrm>
              <a:off x="973456" y="2049520"/>
              <a:ext cx="1475474" cy="138632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dirty="0">
                  <a:solidFill>
                    <a:schemeClr val="bg1"/>
                  </a:solidFill>
                </a:rPr>
                <a:t>10,000 messages </a:t>
              </a:r>
              <a:br>
                <a:rPr lang="en-US" sz="1100" dirty="0">
                  <a:solidFill>
                    <a:schemeClr val="bg1"/>
                  </a:solidFill>
                </a:rPr>
              </a:br>
              <a:r>
                <a:rPr lang="en-US" sz="1100" b="1" dirty="0">
                  <a:solidFill>
                    <a:schemeClr val="bg1"/>
                  </a:solidFill>
                </a:rPr>
                <a:t>unlimited</a:t>
              </a:r>
              <a:r>
                <a:rPr lang="en-US" sz="1100" dirty="0">
                  <a:solidFill>
                    <a:schemeClr val="bg1"/>
                  </a:solidFill>
                </a:rPr>
                <a:t> data </a:t>
              </a:r>
              <a:br>
                <a:rPr lang="en-US" sz="1100" dirty="0">
                  <a:solidFill>
                    <a:schemeClr val="bg1"/>
                  </a:solidFill>
                </a:rPr>
              </a:br>
              <a:r>
                <a:rPr lang="en-US" sz="1100" b="1" dirty="0">
                  <a:solidFill>
                    <a:schemeClr val="bg1"/>
                  </a:solidFill>
                </a:rPr>
                <a:t>unlimited</a:t>
              </a:r>
              <a:r>
                <a:rPr lang="en-US" sz="1100" dirty="0">
                  <a:solidFill>
                    <a:schemeClr val="bg1"/>
                  </a:solidFill>
                </a:rPr>
                <a:t> users </a:t>
              </a:r>
              <a:br>
                <a:rPr lang="en-US" sz="1100" dirty="0">
                  <a:solidFill>
                    <a:schemeClr val="bg1"/>
                  </a:solidFill>
                </a:rPr>
              </a:br>
              <a:r>
                <a:rPr lang="en-US" sz="1100" dirty="0">
                  <a:solidFill>
                    <a:schemeClr val="bg1"/>
                  </a:solidFill>
                </a:rPr>
                <a:t>first 10 day free</a:t>
              </a:r>
            </a:p>
          </p:txBody>
        </p:sp>
        <p:sp>
          <p:nvSpPr>
            <p:cNvPr id="62" name="Title 13"/>
            <p:cNvSpPr txBox="1">
              <a:spLocks/>
            </p:cNvSpPr>
            <p:nvPr/>
          </p:nvSpPr>
          <p:spPr>
            <a:xfrm>
              <a:off x="1000108" y="1650875"/>
              <a:ext cx="1422170" cy="253916"/>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1600" dirty="0" smtClean="0">
                  <a:solidFill>
                    <a:schemeClr val="bg1"/>
                  </a:solidFill>
                  <a:latin typeface="+mn-lt"/>
                </a:rPr>
                <a:t>Business</a:t>
              </a:r>
              <a:endParaRPr lang="en-US" sz="1600" dirty="0">
                <a:solidFill>
                  <a:schemeClr val="bg1"/>
                </a:solidFill>
                <a:latin typeface="+mn-lt"/>
              </a:endParaRPr>
            </a:p>
          </p:txBody>
        </p:sp>
        <p:sp>
          <p:nvSpPr>
            <p:cNvPr id="63" name="Rounded Rectangle 62"/>
            <p:cNvSpPr/>
            <p:nvPr/>
          </p:nvSpPr>
          <p:spPr>
            <a:xfrm>
              <a:off x="1099125" y="3219822"/>
              <a:ext cx="1224136" cy="288032"/>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solidFill>
                    <a:schemeClr val="bg1"/>
                  </a:solidFill>
                </a:rPr>
                <a:t>Get this Plan</a:t>
              </a:r>
              <a:endParaRPr lang="en-US" sz="1050" b="1" dirty="0">
                <a:solidFill>
                  <a:schemeClr val="bg1"/>
                </a:solidFill>
              </a:endParaRPr>
            </a:p>
          </p:txBody>
        </p:sp>
        <p:cxnSp>
          <p:nvCxnSpPr>
            <p:cNvPr id="64" name="Straight Connector 63"/>
            <p:cNvCxnSpPr/>
            <p:nvPr/>
          </p:nvCxnSpPr>
          <p:spPr>
            <a:xfrm>
              <a:off x="888555" y="200563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888555" y="203489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66" name="Group 65"/>
          <p:cNvGrpSpPr/>
          <p:nvPr/>
        </p:nvGrpSpPr>
        <p:grpSpPr>
          <a:xfrm>
            <a:off x="6583422" y="2073069"/>
            <a:ext cx="1809804" cy="2879932"/>
            <a:chOff x="888555" y="1518341"/>
            <a:chExt cx="1645276" cy="2159949"/>
          </a:xfrm>
        </p:grpSpPr>
        <p:sp>
          <p:nvSpPr>
            <p:cNvPr id="76" name="Rounded Rectangle 75"/>
            <p:cNvSpPr/>
            <p:nvPr/>
          </p:nvSpPr>
          <p:spPr>
            <a:xfrm>
              <a:off x="888555" y="1518341"/>
              <a:ext cx="1645276" cy="2159949"/>
            </a:xfrm>
            <a:prstGeom prst="roundRect">
              <a:avLst>
                <a:gd name="adj" fmla="val 4218"/>
              </a:avLst>
            </a:prstGeom>
            <a:noFill/>
            <a:ln w="63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1" name="Content Placeholder 2"/>
            <p:cNvSpPr txBox="1">
              <a:spLocks/>
            </p:cNvSpPr>
            <p:nvPr/>
          </p:nvSpPr>
          <p:spPr>
            <a:xfrm>
              <a:off x="973456" y="2049520"/>
              <a:ext cx="1475474" cy="138632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dirty="0">
                  <a:solidFill>
                    <a:schemeClr val="bg1"/>
                  </a:solidFill>
                </a:rPr>
                <a:t>10,000 messages </a:t>
              </a:r>
              <a:br>
                <a:rPr lang="en-US" sz="1100" dirty="0">
                  <a:solidFill>
                    <a:schemeClr val="bg1"/>
                  </a:solidFill>
                </a:rPr>
              </a:br>
              <a:r>
                <a:rPr lang="en-US" sz="1100" b="1" dirty="0">
                  <a:solidFill>
                    <a:schemeClr val="bg1"/>
                  </a:solidFill>
                </a:rPr>
                <a:t>unlimited</a:t>
              </a:r>
              <a:r>
                <a:rPr lang="en-US" sz="1100" dirty="0">
                  <a:solidFill>
                    <a:schemeClr val="bg1"/>
                  </a:solidFill>
                </a:rPr>
                <a:t> data </a:t>
              </a:r>
              <a:br>
                <a:rPr lang="en-US" sz="1100" dirty="0">
                  <a:solidFill>
                    <a:schemeClr val="bg1"/>
                  </a:solidFill>
                </a:rPr>
              </a:br>
              <a:r>
                <a:rPr lang="en-US" sz="1100" b="1" dirty="0">
                  <a:solidFill>
                    <a:schemeClr val="bg1"/>
                  </a:solidFill>
                </a:rPr>
                <a:t>unlimited</a:t>
              </a:r>
              <a:r>
                <a:rPr lang="en-US" sz="1100" dirty="0">
                  <a:solidFill>
                    <a:schemeClr val="bg1"/>
                  </a:solidFill>
                </a:rPr>
                <a:t> users </a:t>
              </a:r>
              <a:br>
                <a:rPr lang="en-US" sz="1100" dirty="0">
                  <a:solidFill>
                    <a:schemeClr val="bg1"/>
                  </a:solidFill>
                </a:rPr>
              </a:br>
              <a:r>
                <a:rPr lang="en-US" sz="1100" dirty="0">
                  <a:solidFill>
                    <a:schemeClr val="bg1"/>
                  </a:solidFill>
                </a:rPr>
                <a:t>first 10 day free</a:t>
              </a:r>
            </a:p>
          </p:txBody>
        </p:sp>
        <p:sp>
          <p:nvSpPr>
            <p:cNvPr id="86" name="Title 13"/>
            <p:cNvSpPr txBox="1">
              <a:spLocks/>
            </p:cNvSpPr>
            <p:nvPr/>
          </p:nvSpPr>
          <p:spPr>
            <a:xfrm>
              <a:off x="1000108" y="1650875"/>
              <a:ext cx="1422170" cy="253916"/>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1600" dirty="0" smtClean="0">
                  <a:solidFill>
                    <a:schemeClr val="bg1"/>
                  </a:solidFill>
                  <a:latin typeface="+mn-lt"/>
                </a:rPr>
                <a:t>Infinity</a:t>
              </a:r>
              <a:endParaRPr lang="en-US" sz="1600" dirty="0">
                <a:solidFill>
                  <a:schemeClr val="bg1"/>
                </a:solidFill>
                <a:latin typeface="+mn-lt"/>
              </a:endParaRPr>
            </a:p>
          </p:txBody>
        </p:sp>
        <p:sp>
          <p:nvSpPr>
            <p:cNvPr id="90" name="Rounded Rectangle 89"/>
            <p:cNvSpPr/>
            <p:nvPr/>
          </p:nvSpPr>
          <p:spPr>
            <a:xfrm>
              <a:off x="1099125" y="3219822"/>
              <a:ext cx="1224136" cy="288032"/>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solidFill>
                    <a:schemeClr val="bg1"/>
                  </a:solidFill>
                </a:rPr>
                <a:t>Get this Plan</a:t>
              </a:r>
              <a:endParaRPr lang="en-US" sz="1050" b="1" dirty="0">
                <a:solidFill>
                  <a:schemeClr val="bg1"/>
                </a:solidFill>
              </a:endParaRPr>
            </a:p>
          </p:txBody>
        </p:sp>
        <p:cxnSp>
          <p:nvCxnSpPr>
            <p:cNvPr id="93" name="Straight Connector 92"/>
            <p:cNvCxnSpPr/>
            <p:nvPr/>
          </p:nvCxnSpPr>
          <p:spPr>
            <a:xfrm>
              <a:off x="888555" y="200563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888555" y="203489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97"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sp>
        <p:nvSpPr>
          <p:cNvPr id="99" name="Title 1"/>
          <p:cNvSpPr txBox="1">
            <a:spLocks/>
          </p:cNvSpPr>
          <p:nvPr/>
        </p:nvSpPr>
        <p:spPr>
          <a:xfrm>
            <a:off x="457200" y="736461"/>
            <a:ext cx="8229600" cy="393104"/>
          </a:xfrm>
          <a:prstGeom prst="rect">
            <a:avLst/>
          </a:prstGeom>
        </p:spPr>
        <p:txBody>
          <a:bodyPr vert="horz"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dirty="0" smtClean="0">
                <a:solidFill>
                  <a:schemeClr val="bg1"/>
                </a:solidFill>
              </a:rPr>
              <a:t>Pricing Tables</a:t>
            </a:r>
            <a:endParaRPr lang="en-US" dirty="0">
              <a:solidFill>
                <a:schemeClr val="bg1"/>
              </a:solidFill>
            </a:endParaRPr>
          </a:p>
        </p:txBody>
      </p:sp>
      <p:sp>
        <p:nvSpPr>
          <p:cNvPr id="100"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solidFill>
                  <a:schemeClr val="bg1"/>
                </a:solidFill>
              </a:rPr>
              <a:t>This is an example for a subtitle</a:t>
            </a:r>
            <a:endParaRPr lang="en-US" sz="900" dirty="0">
              <a:solidFill>
                <a:schemeClr val="bg1"/>
              </a:solidFill>
            </a:endParaRPr>
          </a:p>
        </p:txBody>
      </p:sp>
      <p:sp>
        <p:nvSpPr>
          <p:cNvPr id="101" name="Rectangle 100"/>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96753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barn(inVertical)">
                                      <p:cBhvr>
                                        <p:cTn id="7" dur="1000"/>
                                        <p:tgtEl>
                                          <p:spTgt spid="99"/>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01"/>
                                        </p:tgtEl>
                                        <p:attrNameLst>
                                          <p:attrName>style.visibility</p:attrName>
                                        </p:attrNameLst>
                                      </p:cBhvr>
                                      <p:to>
                                        <p:strVal val="visible"/>
                                      </p:to>
                                    </p:set>
                                    <p:animEffect transition="in" filter="fade">
                                      <p:cBhvr>
                                        <p:cTn id="11" dur="500"/>
                                        <p:tgtEl>
                                          <p:spTgt spid="101"/>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0">
                                            <p:txEl>
                                              <p:pRg st="0" end="0"/>
                                            </p:txEl>
                                          </p:spTgt>
                                        </p:tgtEl>
                                        <p:attrNameLst>
                                          <p:attrName>style.visibility</p:attrName>
                                        </p:attrNameLst>
                                      </p:cBhvr>
                                      <p:to>
                                        <p:strVal val="visible"/>
                                      </p:to>
                                    </p:set>
                                    <p:animEffect transition="in" filter="fade">
                                      <p:cBhvr>
                                        <p:cTn id="14" dur="500"/>
                                        <p:tgtEl>
                                          <p:spTgt spid="100">
                                            <p:txEl>
                                              <p:pRg st="0" end="0"/>
                                            </p:txEl>
                                          </p:spTgt>
                                        </p:tgtEl>
                                      </p:cBhvr>
                                    </p:animEffect>
                                  </p:childTnLst>
                                </p:cTn>
                              </p:par>
                            </p:childTnLst>
                          </p:cTn>
                        </p:par>
                        <p:par>
                          <p:cTn id="15" fill="hold">
                            <p:stCondLst>
                              <p:cond delay="1500"/>
                            </p:stCondLst>
                            <p:childTnLst>
                              <p:par>
                                <p:cTn id="16" presetID="22" presetClass="entr" presetSubtype="4" fill="hold"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wipe(down)">
                                      <p:cBhvr>
                                        <p:cTn id="18" dur="500"/>
                                        <p:tgtEl>
                                          <p:spTgt spid="45"/>
                                        </p:tgtEl>
                                      </p:cBhvr>
                                    </p:animEffect>
                                  </p:childTnLst>
                                </p:cTn>
                              </p:par>
                            </p:childTnLst>
                          </p:cTn>
                        </p:par>
                        <p:par>
                          <p:cTn id="19" fill="hold">
                            <p:stCondLst>
                              <p:cond delay="2000"/>
                            </p:stCondLst>
                            <p:childTnLst>
                              <p:par>
                                <p:cTn id="20" presetID="22" presetClass="entr" presetSubtype="4" fill="hold" nodeType="after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wipe(down)">
                                      <p:cBhvr>
                                        <p:cTn id="22" dur="500"/>
                                        <p:tgtEl>
                                          <p:spTgt spid="52"/>
                                        </p:tgtEl>
                                      </p:cBhvr>
                                    </p:animEffect>
                                  </p:childTnLst>
                                </p:cTn>
                              </p:par>
                            </p:childTnLst>
                          </p:cTn>
                        </p:par>
                        <p:par>
                          <p:cTn id="23" fill="hold">
                            <p:stCondLst>
                              <p:cond delay="2500"/>
                            </p:stCondLst>
                            <p:childTnLst>
                              <p:par>
                                <p:cTn id="24" presetID="22" presetClass="entr" presetSubtype="4" fill="hold" nodeType="afterEffect">
                                  <p:stCondLst>
                                    <p:cond delay="0"/>
                                  </p:stCondLst>
                                  <p:childTnLst>
                                    <p:set>
                                      <p:cBhvr>
                                        <p:cTn id="25" dur="1" fill="hold">
                                          <p:stCondLst>
                                            <p:cond delay="0"/>
                                          </p:stCondLst>
                                        </p:cTn>
                                        <p:tgtEl>
                                          <p:spTgt spid="59"/>
                                        </p:tgtEl>
                                        <p:attrNameLst>
                                          <p:attrName>style.visibility</p:attrName>
                                        </p:attrNameLst>
                                      </p:cBhvr>
                                      <p:to>
                                        <p:strVal val="visible"/>
                                      </p:to>
                                    </p:set>
                                    <p:animEffect transition="in" filter="wipe(down)">
                                      <p:cBhvr>
                                        <p:cTn id="26" dur="500"/>
                                        <p:tgtEl>
                                          <p:spTgt spid="59"/>
                                        </p:tgtEl>
                                      </p:cBhvr>
                                    </p:animEffect>
                                  </p:childTnLst>
                                </p:cTn>
                              </p:par>
                            </p:childTnLst>
                          </p:cTn>
                        </p:par>
                        <p:par>
                          <p:cTn id="27" fill="hold">
                            <p:stCondLst>
                              <p:cond delay="3000"/>
                            </p:stCondLst>
                            <p:childTnLst>
                              <p:par>
                                <p:cTn id="28" presetID="22" presetClass="entr" presetSubtype="4" fill="hold" nodeType="afterEffect">
                                  <p:stCondLst>
                                    <p:cond delay="0"/>
                                  </p:stCondLst>
                                  <p:childTnLst>
                                    <p:set>
                                      <p:cBhvr>
                                        <p:cTn id="29" dur="1" fill="hold">
                                          <p:stCondLst>
                                            <p:cond delay="0"/>
                                          </p:stCondLst>
                                        </p:cTn>
                                        <p:tgtEl>
                                          <p:spTgt spid="66"/>
                                        </p:tgtEl>
                                        <p:attrNameLst>
                                          <p:attrName>style.visibility</p:attrName>
                                        </p:attrNameLst>
                                      </p:cBhvr>
                                      <p:to>
                                        <p:strVal val="visible"/>
                                      </p:to>
                                    </p:set>
                                    <p:animEffect transition="in" filter="wipe(down)">
                                      <p:cBhvr>
                                        <p:cTn id="30" dur="500"/>
                                        <p:tgtEl>
                                          <p:spTgt spid="66"/>
                                        </p:tgtEl>
                                      </p:cBhvr>
                                    </p:animEffect>
                                  </p:childTnLst>
                                </p:cTn>
                              </p:par>
                            </p:childTnLst>
                          </p:cTn>
                        </p:par>
                        <p:par>
                          <p:cTn id="31" fill="hold">
                            <p:stCondLst>
                              <p:cond delay="3500"/>
                            </p:stCondLst>
                            <p:childTnLst>
                              <p:par>
                                <p:cTn id="32" presetID="10" presetClass="entr" presetSubtype="0" fill="hold" grpId="0" nodeType="afterEffect">
                                  <p:stCondLst>
                                    <p:cond delay="0"/>
                                  </p:stCondLst>
                                  <p:childTnLst>
                                    <p:set>
                                      <p:cBhvr>
                                        <p:cTn id="33" dur="1" fill="hold">
                                          <p:stCondLst>
                                            <p:cond delay="0"/>
                                          </p:stCondLst>
                                        </p:cTn>
                                        <p:tgtEl>
                                          <p:spTgt spid="97"/>
                                        </p:tgtEl>
                                        <p:attrNameLst>
                                          <p:attrName>style.visibility</p:attrName>
                                        </p:attrNameLst>
                                      </p:cBhvr>
                                      <p:to>
                                        <p:strVal val="visible"/>
                                      </p:to>
                                    </p:set>
                                    <p:animEffect transition="in" filter="fade">
                                      <p:cBhvr>
                                        <p:cTn id="34"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P spid="99" grpId="0"/>
      <p:bldP spid="100" grpId="0" build="p"/>
      <p:bldP spid="101"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750790" y="2621994"/>
            <a:ext cx="7560000" cy="3145943"/>
            <a:chOff x="750790" y="1941892"/>
            <a:chExt cx="7560000" cy="2359455"/>
          </a:xfrm>
        </p:grpSpPr>
        <p:sp>
          <p:nvSpPr>
            <p:cNvPr id="43" name="Rectangle 42"/>
            <p:cNvSpPr/>
            <p:nvPr/>
          </p:nvSpPr>
          <p:spPr>
            <a:xfrm>
              <a:off x="750790" y="3375460"/>
              <a:ext cx="7560000" cy="270504"/>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p:cNvSpPr/>
            <p:nvPr/>
          </p:nvSpPr>
          <p:spPr>
            <a:xfrm>
              <a:off x="750790" y="2716394"/>
              <a:ext cx="7560000" cy="270504"/>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66"/>
            <p:cNvSpPr/>
            <p:nvPr/>
          </p:nvSpPr>
          <p:spPr>
            <a:xfrm>
              <a:off x="750790" y="2087742"/>
              <a:ext cx="7560000" cy="270504"/>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8" name="Straight Connector 67"/>
            <p:cNvCxnSpPr/>
            <p:nvPr/>
          </p:nvCxnSpPr>
          <p:spPr>
            <a:xfrm>
              <a:off x="750790" y="1941892"/>
              <a:ext cx="7560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750790" y="1971152"/>
              <a:ext cx="7560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750790" y="4030843"/>
              <a:ext cx="7560000" cy="270504"/>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56</a:t>
              </a:r>
              <a:endParaRPr lang="en-US" sz="900" b="1" dirty="0">
                <a:solidFill>
                  <a:schemeClr val="bg1"/>
                </a:solidFill>
              </a:endParaRPr>
            </a:p>
          </p:txBody>
        </p:sp>
      </p:grpSp>
      <p:grpSp>
        <p:nvGrpSpPr>
          <p:cNvPr id="39" name="Group 38"/>
          <p:cNvGrpSpPr/>
          <p:nvPr/>
        </p:nvGrpSpPr>
        <p:grpSpPr>
          <a:xfrm>
            <a:off x="961069" y="2133600"/>
            <a:ext cx="1475474" cy="3669308"/>
            <a:chOff x="961069" y="1575596"/>
            <a:chExt cx="1475474" cy="2751981"/>
          </a:xfrm>
        </p:grpSpPr>
        <p:sp>
          <p:nvSpPr>
            <p:cNvPr id="40" name="Content Placeholder 2"/>
            <p:cNvSpPr txBox="1">
              <a:spLocks/>
            </p:cNvSpPr>
            <p:nvPr/>
          </p:nvSpPr>
          <p:spPr>
            <a:xfrm>
              <a:off x="961069" y="1985782"/>
              <a:ext cx="1475474" cy="2341795"/>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250000"/>
                </a:lnSpc>
                <a:buNone/>
              </a:pPr>
              <a:r>
                <a:rPr lang="en-US" sz="1100" dirty="0">
                  <a:solidFill>
                    <a:schemeClr val="tx1"/>
                  </a:solidFill>
                </a:rPr>
                <a:t>10,000 messages </a:t>
              </a:r>
              <a:br>
                <a:rPr lang="en-US" sz="1100" dirty="0">
                  <a:solidFill>
                    <a:schemeClr val="tx1"/>
                  </a:solidFill>
                </a:rPr>
              </a:br>
              <a:r>
                <a:rPr lang="en-US" sz="1100" b="1" dirty="0">
                  <a:solidFill>
                    <a:schemeClr val="tx1"/>
                  </a:solidFill>
                </a:rPr>
                <a:t>unlimited</a:t>
              </a:r>
              <a:r>
                <a:rPr lang="en-US" sz="1100" dirty="0">
                  <a:solidFill>
                    <a:schemeClr val="tx1"/>
                  </a:solidFill>
                </a:rPr>
                <a:t> data </a:t>
              </a:r>
              <a:br>
                <a:rPr lang="en-US" sz="1100" dirty="0">
                  <a:solidFill>
                    <a:schemeClr val="tx1"/>
                  </a:solidFill>
                </a:rPr>
              </a:br>
              <a:r>
                <a:rPr lang="en-US" sz="1100" b="1" dirty="0">
                  <a:solidFill>
                    <a:schemeClr val="tx1"/>
                  </a:solidFill>
                </a:rPr>
                <a:t>unlimited</a:t>
              </a:r>
              <a:r>
                <a:rPr lang="en-US" sz="1100" dirty="0">
                  <a:solidFill>
                    <a:schemeClr val="tx1"/>
                  </a:solidFill>
                </a:rPr>
                <a:t> users </a:t>
              </a:r>
              <a:br>
                <a:rPr lang="en-US" sz="1100" dirty="0">
                  <a:solidFill>
                    <a:schemeClr val="tx1"/>
                  </a:solidFill>
                </a:rPr>
              </a:br>
              <a:r>
                <a:rPr lang="en-US" sz="1100" dirty="0">
                  <a:solidFill>
                    <a:schemeClr val="tx1"/>
                  </a:solidFill>
                </a:rPr>
                <a:t>first 10 day </a:t>
              </a:r>
              <a:r>
                <a:rPr lang="en-US" sz="1100" dirty="0" smtClean="0">
                  <a:solidFill>
                    <a:schemeClr val="tx1"/>
                  </a:solidFill>
                </a:rPr>
                <a:t>free</a:t>
              </a:r>
            </a:p>
            <a:p>
              <a:pPr marL="0" indent="0">
                <a:lnSpc>
                  <a:spcPct val="250000"/>
                </a:lnSpc>
                <a:buNone/>
              </a:pPr>
              <a:r>
                <a:rPr lang="en-US" sz="1100" dirty="0" smtClean="0">
                  <a:solidFill>
                    <a:schemeClr val="tx1"/>
                  </a:solidFill>
                </a:rPr>
                <a:t>Sample Text</a:t>
              </a:r>
            </a:p>
            <a:p>
              <a:pPr marL="0" indent="0">
                <a:lnSpc>
                  <a:spcPct val="250000"/>
                </a:lnSpc>
                <a:buNone/>
              </a:pPr>
              <a:r>
                <a:rPr lang="en-US" sz="1100" b="1" dirty="0">
                  <a:solidFill>
                    <a:schemeClr val="tx1"/>
                  </a:solidFill>
                </a:rPr>
                <a:t>unlimited</a:t>
              </a:r>
              <a:r>
                <a:rPr lang="en-US" sz="1100" dirty="0">
                  <a:solidFill>
                    <a:schemeClr val="tx1"/>
                  </a:solidFill>
                </a:rPr>
                <a:t> data </a:t>
              </a:r>
              <a:br>
                <a:rPr lang="en-US" sz="1100" dirty="0">
                  <a:solidFill>
                    <a:schemeClr val="tx1"/>
                  </a:solidFill>
                </a:rPr>
              </a:br>
              <a:r>
                <a:rPr lang="en-US" sz="1100" b="1" dirty="0">
                  <a:solidFill>
                    <a:schemeClr val="tx1"/>
                  </a:solidFill>
                </a:rPr>
                <a:t>unlimited</a:t>
              </a:r>
              <a:r>
                <a:rPr lang="en-US" sz="1100" dirty="0">
                  <a:solidFill>
                    <a:schemeClr val="tx1"/>
                  </a:solidFill>
                </a:rPr>
                <a:t> users </a:t>
              </a:r>
            </a:p>
          </p:txBody>
        </p:sp>
        <p:sp>
          <p:nvSpPr>
            <p:cNvPr id="41" name="Title 13"/>
            <p:cNvSpPr txBox="1">
              <a:spLocks/>
            </p:cNvSpPr>
            <p:nvPr/>
          </p:nvSpPr>
          <p:spPr>
            <a:xfrm>
              <a:off x="987721" y="1575596"/>
              <a:ext cx="1422170" cy="276999"/>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800" dirty="0" smtClean="0">
                  <a:solidFill>
                    <a:schemeClr val="accent1"/>
                  </a:solidFill>
                  <a:latin typeface="+mn-lt"/>
                </a:rPr>
                <a:t>Starter</a:t>
              </a:r>
              <a:endParaRPr lang="en-US" sz="1800" dirty="0">
                <a:solidFill>
                  <a:schemeClr val="accent1"/>
                </a:solidFill>
                <a:latin typeface="+mn-lt"/>
              </a:endParaRPr>
            </a:p>
          </p:txBody>
        </p:sp>
      </p:grpSp>
      <p:grpSp>
        <p:nvGrpSpPr>
          <p:cNvPr id="70" name="Group 69"/>
          <p:cNvGrpSpPr/>
          <p:nvPr/>
        </p:nvGrpSpPr>
        <p:grpSpPr>
          <a:xfrm>
            <a:off x="2905285" y="2133600"/>
            <a:ext cx="1475474" cy="3669308"/>
            <a:chOff x="2905285" y="1575596"/>
            <a:chExt cx="1475474" cy="2751981"/>
          </a:xfrm>
        </p:grpSpPr>
        <p:sp>
          <p:nvSpPr>
            <p:cNvPr id="71" name="Content Placeholder 2"/>
            <p:cNvSpPr txBox="1">
              <a:spLocks/>
            </p:cNvSpPr>
            <p:nvPr/>
          </p:nvSpPr>
          <p:spPr>
            <a:xfrm>
              <a:off x="2905285" y="1985782"/>
              <a:ext cx="1475474" cy="2341795"/>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250000"/>
                </a:lnSpc>
                <a:buNone/>
              </a:pPr>
              <a:r>
                <a:rPr lang="en-US" sz="1100" dirty="0">
                  <a:solidFill>
                    <a:schemeClr val="tx1"/>
                  </a:solidFill>
                </a:rPr>
                <a:t>10,000 messages </a:t>
              </a:r>
              <a:br>
                <a:rPr lang="en-US" sz="1100" dirty="0">
                  <a:solidFill>
                    <a:schemeClr val="tx1"/>
                  </a:solidFill>
                </a:rPr>
              </a:br>
              <a:r>
                <a:rPr lang="en-US" sz="1100" b="1" dirty="0">
                  <a:solidFill>
                    <a:schemeClr val="tx1"/>
                  </a:solidFill>
                </a:rPr>
                <a:t>unlimited</a:t>
              </a:r>
              <a:r>
                <a:rPr lang="en-US" sz="1100" dirty="0">
                  <a:solidFill>
                    <a:schemeClr val="tx1"/>
                  </a:solidFill>
                </a:rPr>
                <a:t> data </a:t>
              </a:r>
              <a:br>
                <a:rPr lang="en-US" sz="1100" dirty="0">
                  <a:solidFill>
                    <a:schemeClr val="tx1"/>
                  </a:solidFill>
                </a:rPr>
              </a:br>
              <a:r>
                <a:rPr lang="en-US" sz="1100" b="1" dirty="0">
                  <a:solidFill>
                    <a:schemeClr val="tx1"/>
                  </a:solidFill>
                </a:rPr>
                <a:t>unlimited</a:t>
              </a:r>
              <a:r>
                <a:rPr lang="en-US" sz="1100" dirty="0">
                  <a:solidFill>
                    <a:schemeClr val="tx1"/>
                  </a:solidFill>
                </a:rPr>
                <a:t> users </a:t>
              </a:r>
              <a:br>
                <a:rPr lang="en-US" sz="1100" dirty="0">
                  <a:solidFill>
                    <a:schemeClr val="tx1"/>
                  </a:solidFill>
                </a:rPr>
              </a:br>
              <a:r>
                <a:rPr lang="en-US" sz="1100" dirty="0">
                  <a:solidFill>
                    <a:schemeClr val="tx1"/>
                  </a:solidFill>
                </a:rPr>
                <a:t>first 10 day </a:t>
              </a:r>
              <a:r>
                <a:rPr lang="en-US" sz="1100" dirty="0" smtClean="0">
                  <a:solidFill>
                    <a:schemeClr val="tx1"/>
                  </a:solidFill>
                </a:rPr>
                <a:t>free</a:t>
              </a:r>
            </a:p>
            <a:p>
              <a:pPr marL="0" indent="0">
                <a:lnSpc>
                  <a:spcPct val="250000"/>
                </a:lnSpc>
                <a:buNone/>
              </a:pPr>
              <a:r>
                <a:rPr lang="en-US" sz="1100" dirty="0" smtClean="0">
                  <a:solidFill>
                    <a:schemeClr val="tx1"/>
                  </a:solidFill>
                </a:rPr>
                <a:t>Sample Text</a:t>
              </a:r>
            </a:p>
            <a:p>
              <a:pPr marL="0" indent="0">
                <a:lnSpc>
                  <a:spcPct val="250000"/>
                </a:lnSpc>
                <a:buNone/>
              </a:pPr>
              <a:r>
                <a:rPr lang="en-US" sz="1100" b="1" dirty="0">
                  <a:solidFill>
                    <a:schemeClr val="tx1"/>
                  </a:solidFill>
                </a:rPr>
                <a:t>unlimited</a:t>
              </a:r>
              <a:r>
                <a:rPr lang="en-US" sz="1100" dirty="0">
                  <a:solidFill>
                    <a:schemeClr val="tx1"/>
                  </a:solidFill>
                </a:rPr>
                <a:t> data </a:t>
              </a:r>
              <a:br>
                <a:rPr lang="en-US" sz="1100" dirty="0">
                  <a:solidFill>
                    <a:schemeClr val="tx1"/>
                  </a:solidFill>
                </a:rPr>
              </a:br>
              <a:r>
                <a:rPr lang="en-US" sz="1100" b="1" dirty="0">
                  <a:solidFill>
                    <a:schemeClr val="tx1"/>
                  </a:solidFill>
                </a:rPr>
                <a:t>unlimited</a:t>
              </a:r>
              <a:r>
                <a:rPr lang="en-US" sz="1100" dirty="0">
                  <a:solidFill>
                    <a:schemeClr val="tx1"/>
                  </a:solidFill>
                </a:rPr>
                <a:t> users </a:t>
              </a:r>
            </a:p>
          </p:txBody>
        </p:sp>
        <p:sp>
          <p:nvSpPr>
            <p:cNvPr id="72" name="Title 13"/>
            <p:cNvSpPr txBox="1">
              <a:spLocks/>
            </p:cNvSpPr>
            <p:nvPr/>
          </p:nvSpPr>
          <p:spPr>
            <a:xfrm>
              <a:off x="2931937" y="1575596"/>
              <a:ext cx="1422170" cy="276999"/>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800" dirty="0" smtClean="0">
                  <a:solidFill>
                    <a:schemeClr val="accent2"/>
                  </a:solidFill>
                  <a:latin typeface="+mn-lt"/>
                </a:rPr>
                <a:t>Professional</a:t>
              </a:r>
              <a:endParaRPr lang="en-US" sz="1800" dirty="0">
                <a:solidFill>
                  <a:schemeClr val="accent2"/>
                </a:solidFill>
                <a:latin typeface="+mn-lt"/>
              </a:endParaRPr>
            </a:p>
          </p:txBody>
        </p:sp>
      </p:grpSp>
      <p:grpSp>
        <p:nvGrpSpPr>
          <p:cNvPr id="73" name="Group 72"/>
          <p:cNvGrpSpPr/>
          <p:nvPr/>
        </p:nvGrpSpPr>
        <p:grpSpPr>
          <a:xfrm>
            <a:off x="4849501" y="2133600"/>
            <a:ext cx="1475474" cy="3669308"/>
            <a:chOff x="4849501" y="1575596"/>
            <a:chExt cx="1475474" cy="2751981"/>
          </a:xfrm>
        </p:grpSpPr>
        <p:sp>
          <p:nvSpPr>
            <p:cNvPr id="74" name="Content Placeholder 2"/>
            <p:cNvSpPr txBox="1">
              <a:spLocks/>
            </p:cNvSpPr>
            <p:nvPr/>
          </p:nvSpPr>
          <p:spPr>
            <a:xfrm>
              <a:off x="4849501" y="1985782"/>
              <a:ext cx="1475474" cy="2341795"/>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250000"/>
                </a:lnSpc>
                <a:buNone/>
              </a:pPr>
              <a:r>
                <a:rPr lang="en-US" sz="1100" dirty="0">
                  <a:solidFill>
                    <a:schemeClr val="tx1"/>
                  </a:solidFill>
                </a:rPr>
                <a:t>10,000 messages </a:t>
              </a:r>
              <a:br>
                <a:rPr lang="en-US" sz="1100" dirty="0">
                  <a:solidFill>
                    <a:schemeClr val="tx1"/>
                  </a:solidFill>
                </a:rPr>
              </a:br>
              <a:r>
                <a:rPr lang="en-US" sz="1100" b="1" dirty="0">
                  <a:solidFill>
                    <a:schemeClr val="tx1"/>
                  </a:solidFill>
                </a:rPr>
                <a:t>unlimited</a:t>
              </a:r>
              <a:r>
                <a:rPr lang="en-US" sz="1100" dirty="0">
                  <a:solidFill>
                    <a:schemeClr val="tx1"/>
                  </a:solidFill>
                </a:rPr>
                <a:t> data </a:t>
              </a:r>
              <a:br>
                <a:rPr lang="en-US" sz="1100" dirty="0">
                  <a:solidFill>
                    <a:schemeClr val="tx1"/>
                  </a:solidFill>
                </a:rPr>
              </a:br>
              <a:r>
                <a:rPr lang="en-US" sz="1100" b="1" dirty="0">
                  <a:solidFill>
                    <a:schemeClr val="tx1"/>
                  </a:solidFill>
                </a:rPr>
                <a:t>unlimited</a:t>
              </a:r>
              <a:r>
                <a:rPr lang="en-US" sz="1100" dirty="0">
                  <a:solidFill>
                    <a:schemeClr val="tx1"/>
                  </a:solidFill>
                </a:rPr>
                <a:t> users </a:t>
              </a:r>
              <a:br>
                <a:rPr lang="en-US" sz="1100" dirty="0">
                  <a:solidFill>
                    <a:schemeClr val="tx1"/>
                  </a:solidFill>
                </a:rPr>
              </a:br>
              <a:r>
                <a:rPr lang="en-US" sz="1100" dirty="0">
                  <a:solidFill>
                    <a:schemeClr val="tx1"/>
                  </a:solidFill>
                </a:rPr>
                <a:t>first 10 day </a:t>
              </a:r>
              <a:r>
                <a:rPr lang="en-US" sz="1100" dirty="0" smtClean="0">
                  <a:solidFill>
                    <a:schemeClr val="tx1"/>
                  </a:solidFill>
                </a:rPr>
                <a:t>free</a:t>
              </a:r>
            </a:p>
            <a:p>
              <a:pPr marL="0" indent="0">
                <a:lnSpc>
                  <a:spcPct val="250000"/>
                </a:lnSpc>
                <a:buNone/>
              </a:pPr>
              <a:r>
                <a:rPr lang="en-US" sz="1100" dirty="0" smtClean="0">
                  <a:solidFill>
                    <a:schemeClr val="tx1"/>
                  </a:solidFill>
                </a:rPr>
                <a:t>Sample text</a:t>
              </a:r>
            </a:p>
            <a:p>
              <a:pPr marL="0" indent="0">
                <a:lnSpc>
                  <a:spcPct val="250000"/>
                </a:lnSpc>
                <a:buNone/>
              </a:pPr>
              <a:r>
                <a:rPr lang="en-US" sz="1100" b="1" dirty="0">
                  <a:solidFill>
                    <a:schemeClr val="tx1"/>
                  </a:solidFill>
                </a:rPr>
                <a:t>unlimited</a:t>
              </a:r>
              <a:r>
                <a:rPr lang="en-US" sz="1100" dirty="0">
                  <a:solidFill>
                    <a:schemeClr val="tx1"/>
                  </a:solidFill>
                </a:rPr>
                <a:t> data </a:t>
              </a:r>
              <a:br>
                <a:rPr lang="en-US" sz="1100" dirty="0">
                  <a:solidFill>
                    <a:schemeClr val="tx1"/>
                  </a:solidFill>
                </a:rPr>
              </a:br>
              <a:r>
                <a:rPr lang="en-US" sz="1100" b="1" dirty="0">
                  <a:solidFill>
                    <a:schemeClr val="tx1"/>
                  </a:solidFill>
                </a:rPr>
                <a:t>unlimited</a:t>
              </a:r>
              <a:r>
                <a:rPr lang="en-US" sz="1100" dirty="0">
                  <a:solidFill>
                    <a:schemeClr val="tx1"/>
                  </a:solidFill>
                </a:rPr>
                <a:t> users </a:t>
              </a:r>
            </a:p>
          </p:txBody>
        </p:sp>
        <p:sp>
          <p:nvSpPr>
            <p:cNvPr id="75" name="Title 13"/>
            <p:cNvSpPr txBox="1">
              <a:spLocks/>
            </p:cNvSpPr>
            <p:nvPr/>
          </p:nvSpPr>
          <p:spPr>
            <a:xfrm>
              <a:off x="4876153" y="1575596"/>
              <a:ext cx="1422170" cy="276999"/>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800" dirty="0" smtClean="0">
                  <a:solidFill>
                    <a:schemeClr val="accent3"/>
                  </a:solidFill>
                  <a:latin typeface="+mn-lt"/>
                </a:rPr>
                <a:t>Business</a:t>
              </a:r>
              <a:endParaRPr lang="en-US" sz="1800" dirty="0">
                <a:solidFill>
                  <a:schemeClr val="accent3"/>
                </a:solidFill>
                <a:latin typeface="+mn-lt"/>
              </a:endParaRPr>
            </a:p>
          </p:txBody>
        </p:sp>
      </p:grpSp>
      <p:grpSp>
        <p:nvGrpSpPr>
          <p:cNvPr id="77" name="Group 76"/>
          <p:cNvGrpSpPr/>
          <p:nvPr/>
        </p:nvGrpSpPr>
        <p:grpSpPr>
          <a:xfrm>
            <a:off x="6793717" y="2133600"/>
            <a:ext cx="1475474" cy="3669308"/>
            <a:chOff x="6793717" y="1575596"/>
            <a:chExt cx="1475474" cy="2751981"/>
          </a:xfrm>
        </p:grpSpPr>
        <p:sp>
          <p:nvSpPr>
            <p:cNvPr id="78" name="Content Placeholder 2"/>
            <p:cNvSpPr txBox="1">
              <a:spLocks/>
            </p:cNvSpPr>
            <p:nvPr/>
          </p:nvSpPr>
          <p:spPr>
            <a:xfrm>
              <a:off x="6793717" y="1985782"/>
              <a:ext cx="1475474" cy="2341795"/>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250000"/>
                </a:lnSpc>
                <a:buNone/>
              </a:pPr>
              <a:r>
                <a:rPr lang="en-US" sz="1100" dirty="0">
                  <a:solidFill>
                    <a:schemeClr val="tx1"/>
                  </a:solidFill>
                </a:rPr>
                <a:t>10,000 messages </a:t>
              </a:r>
              <a:br>
                <a:rPr lang="en-US" sz="1100" dirty="0">
                  <a:solidFill>
                    <a:schemeClr val="tx1"/>
                  </a:solidFill>
                </a:rPr>
              </a:br>
              <a:r>
                <a:rPr lang="en-US" sz="1100" b="1" dirty="0">
                  <a:solidFill>
                    <a:schemeClr val="tx1"/>
                  </a:solidFill>
                </a:rPr>
                <a:t>unlimited</a:t>
              </a:r>
              <a:r>
                <a:rPr lang="en-US" sz="1100" dirty="0">
                  <a:solidFill>
                    <a:schemeClr val="tx1"/>
                  </a:solidFill>
                </a:rPr>
                <a:t> data </a:t>
              </a:r>
              <a:br>
                <a:rPr lang="en-US" sz="1100" dirty="0">
                  <a:solidFill>
                    <a:schemeClr val="tx1"/>
                  </a:solidFill>
                </a:rPr>
              </a:br>
              <a:r>
                <a:rPr lang="en-US" sz="1100" b="1" dirty="0">
                  <a:solidFill>
                    <a:schemeClr val="tx1"/>
                  </a:solidFill>
                </a:rPr>
                <a:t>unlimited</a:t>
              </a:r>
              <a:r>
                <a:rPr lang="en-US" sz="1100" dirty="0">
                  <a:solidFill>
                    <a:schemeClr val="tx1"/>
                  </a:solidFill>
                </a:rPr>
                <a:t> users </a:t>
              </a:r>
              <a:br>
                <a:rPr lang="en-US" sz="1100" dirty="0">
                  <a:solidFill>
                    <a:schemeClr val="tx1"/>
                  </a:solidFill>
                </a:rPr>
              </a:br>
              <a:r>
                <a:rPr lang="en-US" sz="1100" dirty="0">
                  <a:solidFill>
                    <a:schemeClr val="tx1"/>
                  </a:solidFill>
                </a:rPr>
                <a:t>first 10 day </a:t>
              </a:r>
              <a:r>
                <a:rPr lang="en-US" sz="1100" dirty="0" smtClean="0">
                  <a:solidFill>
                    <a:schemeClr val="tx1"/>
                  </a:solidFill>
                </a:rPr>
                <a:t>free</a:t>
              </a:r>
            </a:p>
            <a:p>
              <a:pPr marL="0" indent="0">
                <a:lnSpc>
                  <a:spcPct val="250000"/>
                </a:lnSpc>
                <a:buNone/>
              </a:pPr>
              <a:r>
                <a:rPr lang="en-US" sz="1100" dirty="0" smtClean="0">
                  <a:solidFill>
                    <a:schemeClr val="tx1"/>
                  </a:solidFill>
                </a:rPr>
                <a:t>Sample Text</a:t>
              </a:r>
            </a:p>
            <a:p>
              <a:pPr marL="0" indent="0">
                <a:lnSpc>
                  <a:spcPct val="250000"/>
                </a:lnSpc>
                <a:buNone/>
              </a:pPr>
              <a:r>
                <a:rPr lang="en-US" sz="1100" b="1" dirty="0">
                  <a:solidFill>
                    <a:schemeClr val="tx1"/>
                  </a:solidFill>
                </a:rPr>
                <a:t>unlimited</a:t>
              </a:r>
              <a:r>
                <a:rPr lang="en-US" sz="1100" dirty="0">
                  <a:solidFill>
                    <a:schemeClr val="tx1"/>
                  </a:solidFill>
                </a:rPr>
                <a:t> data </a:t>
              </a:r>
              <a:br>
                <a:rPr lang="en-US" sz="1100" dirty="0">
                  <a:solidFill>
                    <a:schemeClr val="tx1"/>
                  </a:solidFill>
                </a:rPr>
              </a:br>
              <a:r>
                <a:rPr lang="en-US" sz="1100" b="1" dirty="0">
                  <a:solidFill>
                    <a:schemeClr val="tx1"/>
                  </a:solidFill>
                </a:rPr>
                <a:t>unlimited</a:t>
              </a:r>
              <a:r>
                <a:rPr lang="en-US" sz="1100" dirty="0">
                  <a:solidFill>
                    <a:schemeClr val="tx1"/>
                  </a:solidFill>
                </a:rPr>
                <a:t> users </a:t>
              </a:r>
            </a:p>
          </p:txBody>
        </p:sp>
        <p:sp>
          <p:nvSpPr>
            <p:cNvPr id="79" name="Title 13"/>
            <p:cNvSpPr txBox="1">
              <a:spLocks/>
            </p:cNvSpPr>
            <p:nvPr/>
          </p:nvSpPr>
          <p:spPr>
            <a:xfrm>
              <a:off x="6820369" y="1575596"/>
              <a:ext cx="1422170" cy="276999"/>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800" dirty="0" smtClean="0">
                  <a:solidFill>
                    <a:schemeClr val="accent4"/>
                  </a:solidFill>
                  <a:latin typeface="+mn-lt"/>
                </a:rPr>
                <a:t>Infinity</a:t>
              </a:r>
              <a:endParaRPr lang="en-US" sz="1800" dirty="0">
                <a:solidFill>
                  <a:schemeClr val="accent4"/>
                </a:solidFill>
                <a:latin typeface="+mn-lt"/>
              </a:endParaRPr>
            </a:p>
          </p:txBody>
        </p:sp>
      </p:grpSp>
      <p:sp>
        <p:nvSpPr>
          <p:cNvPr id="8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Simple Table Design Sample</a:t>
            </a:r>
            <a:endParaRPr lang="en-US" dirty="0">
              <a:solidFill>
                <a:schemeClr val="tx2"/>
              </a:solidFill>
            </a:endParaRPr>
          </a:p>
        </p:txBody>
      </p:sp>
      <p:sp>
        <p:nvSpPr>
          <p:cNvPr id="8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83" name="Rectangle 8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00739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barn(inVertical)">
                                      <p:cBhvr>
                                        <p:cTn id="7" dur="1000"/>
                                        <p:tgtEl>
                                          <p:spTgt spid="8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83"/>
                                        </p:tgtEl>
                                        <p:attrNameLst>
                                          <p:attrName>style.visibility</p:attrName>
                                        </p:attrNameLst>
                                      </p:cBhvr>
                                      <p:to>
                                        <p:strVal val="visible"/>
                                      </p:to>
                                    </p:set>
                                    <p:animEffect transition="in" filter="fade">
                                      <p:cBhvr>
                                        <p:cTn id="11" dur="500"/>
                                        <p:tgtEl>
                                          <p:spTgt spid="8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2">
                                            <p:txEl>
                                              <p:pRg st="0" end="0"/>
                                            </p:txEl>
                                          </p:spTgt>
                                        </p:tgtEl>
                                        <p:attrNameLst>
                                          <p:attrName>style.visibility</p:attrName>
                                        </p:attrNameLst>
                                      </p:cBhvr>
                                      <p:to>
                                        <p:strVal val="visible"/>
                                      </p:to>
                                    </p:set>
                                    <p:animEffect transition="in" filter="fade">
                                      <p:cBhvr>
                                        <p:cTn id="14" dur="500"/>
                                        <p:tgtEl>
                                          <p:spTgt spid="82">
                                            <p:txEl>
                                              <p:pRg st="0" end="0"/>
                                            </p:txEl>
                                          </p:spTgt>
                                        </p:tgtEl>
                                      </p:cBhvr>
                                    </p:animEffect>
                                  </p:childTnLst>
                                </p:cTn>
                              </p:par>
                            </p:childTnLst>
                          </p:cTn>
                        </p:par>
                        <p:par>
                          <p:cTn id="15" fill="hold">
                            <p:stCondLst>
                              <p:cond delay="1500"/>
                            </p:stCondLst>
                            <p:childTnLst>
                              <p:par>
                                <p:cTn id="16" presetID="16" presetClass="entr" presetSubtype="21" fill="hold" nodeType="afterEffect">
                                  <p:stCondLst>
                                    <p:cond delay="0"/>
                                  </p:stCondLst>
                                  <p:childTnLst>
                                    <p:set>
                                      <p:cBhvr>
                                        <p:cTn id="17" dur="1" fill="hold">
                                          <p:stCondLst>
                                            <p:cond delay="0"/>
                                          </p:stCondLst>
                                        </p:cTn>
                                        <p:tgtEl>
                                          <p:spTgt spid="42"/>
                                        </p:tgtEl>
                                        <p:attrNameLst>
                                          <p:attrName>style.visibility</p:attrName>
                                        </p:attrNameLst>
                                      </p:cBhvr>
                                      <p:to>
                                        <p:strVal val="visible"/>
                                      </p:to>
                                    </p:set>
                                    <p:animEffect transition="in" filter="barn(inVertical)">
                                      <p:cBhvr>
                                        <p:cTn id="18" dur="500"/>
                                        <p:tgtEl>
                                          <p:spTgt spid="42"/>
                                        </p:tgtEl>
                                      </p:cBhvr>
                                    </p:animEffect>
                                  </p:childTnLst>
                                </p:cTn>
                              </p:par>
                              <p:par>
                                <p:cTn id="19" presetID="10" presetClass="entr" presetSubtype="0" fill="hold" nodeType="withEffect">
                                  <p:stCondLst>
                                    <p:cond delay="0"/>
                                  </p:stCondLst>
                                  <p:childTnLst>
                                    <p:set>
                                      <p:cBhvr>
                                        <p:cTn id="20" dur="1" fill="hold">
                                          <p:stCondLst>
                                            <p:cond delay="0"/>
                                          </p:stCondLst>
                                        </p:cTn>
                                        <p:tgtEl>
                                          <p:spTgt spid="39"/>
                                        </p:tgtEl>
                                        <p:attrNameLst>
                                          <p:attrName>style.visibility</p:attrName>
                                        </p:attrNameLst>
                                      </p:cBhvr>
                                      <p:to>
                                        <p:strVal val="visible"/>
                                      </p:to>
                                    </p:set>
                                    <p:animEffect transition="in" filter="fade">
                                      <p:cBhvr>
                                        <p:cTn id="21" dur="500"/>
                                        <p:tgtEl>
                                          <p:spTgt spid="39"/>
                                        </p:tgtEl>
                                      </p:cBhvr>
                                    </p:animEffect>
                                  </p:childTnLst>
                                </p:cTn>
                              </p:par>
                              <p:par>
                                <p:cTn id="22" presetID="10" presetClass="entr" presetSubtype="0" fill="hold" nodeType="withEffect">
                                  <p:stCondLst>
                                    <p:cond delay="0"/>
                                  </p:stCondLst>
                                  <p:childTnLst>
                                    <p:set>
                                      <p:cBhvr>
                                        <p:cTn id="23" dur="1" fill="hold">
                                          <p:stCondLst>
                                            <p:cond delay="0"/>
                                          </p:stCondLst>
                                        </p:cTn>
                                        <p:tgtEl>
                                          <p:spTgt spid="70"/>
                                        </p:tgtEl>
                                        <p:attrNameLst>
                                          <p:attrName>style.visibility</p:attrName>
                                        </p:attrNameLst>
                                      </p:cBhvr>
                                      <p:to>
                                        <p:strVal val="visible"/>
                                      </p:to>
                                    </p:set>
                                    <p:animEffect transition="in" filter="fade">
                                      <p:cBhvr>
                                        <p:cTn id="24" dur="500"/>
                                        <p:tgtEl>
                                          <p:spTgt spid="70"/>
                                        </p:tgtEl>
                                      </p:cBhvr>
                                    </p:animEffect>
                                  </p:childTnLst>
                                </p:cTn>
                              </p:par>
                              <p:par>
                                <p:cTn id="25" presetID="10" presetClass="entr" presetSubtype="0" fill="hold" nodeType="withEffect">
                                  <p:stCondLst>
                                    <p:cond delay="0"/>
                                  </p:stCondLst>
                                  <p:childTnLst>
                                    <p:set>
                                      <p:cBhvr>
                                        <p:cTn id="26" dur="1" fill="hold">
                                          <p:stCondLst>
                                            <p:cond delay="0"/>
                                          </p:stCondLst>
                                        </p:cTn>
                                        <p:tgtEl>
                                          <p:spTgt spid="73"/>
                                        </p:tgtEl>
                                        <p:attrNameLst>
                                          <p:attrName>style.visibility</p:attrName>
                                        </p:attrNameLst>
                                      </p:cBhvr>
                                      <p:to>
                                        <p:strVal val="visible"/>
                                      </p:to>
                                    </p:set>
                                    <p:animEffect transition="in" filter="fade">
                                      <p:cBhvr>
                                        <p:cTn id="27" dur="500"/>
                                        <p:tgtEl>
                                          <p:spTgt spid="73"/>
                                        </p:tgtEl>
                                      </p:cBhvr>
                                    </p:animEffect>
                                  </p:childTnLst>
                                </p:cTn>
                              </p:par>
                              <p:par>
                                <p:cTn id="28" presetID="10" presetClass="entr" presetSubtype="0" fill="hold" nodeType="withEffect">
                                  <p:stCondLst>
                                    <p:cond delay="0"/>
                                  </p:stCondLst>
                                  <p:childTnLst>
                                    <p:set>
                                      <p:cBhvr>
                                        <p:cTn id="29" dur="1" fill="hold">
                                          <p:stCondLst>
                                            <p:cond delay="0"/>
                                          </p:stCondLst>
                                        </p:cTn>
                                        <p:tgtEl>
                                          <p:spTgt spid="77"/>
                                        </p:tgtEl>
                                        <p:attrNameLst>
                                          <p:attrName>style.visibility</p:attrName>
                                        </p:attrNameLst>
                                      </p:cBhvr>
                                      <p:to>
                                        <p:strVal val="visible"/>
                                      </p:to>
                                    </p:set>
                                    <p:animEffect transition="in" filter="fade">
                                      <p:cBhvr>
                                        <p:cTn id="30"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82" grpId="0" build="p"/>
      <p:bldP spid="83"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57</a:t>
              </a:r>
              <a:endParaRPr lang="en-US" sz="900" b="1" dirty="0">
                <a:solidFill>
                  <a:schemeClr val="bg1"/>
                </a:solidFill>
              </a:endParaRPr>
            </a:p>
          </p:txBody>
        </p:sp>
      </p:grpSp>
      <p:grpSp>
        <p:nvGrpSpPr>
          <p:cNvPr id="45" name="Group 44"/>
          <p:cNvGrpSpPr/>
          <p:nvPr/>
        </p:nvGrpSpPr>
        <p:grpSpPr>
          <a:xfrm>
            <a:off x="750774" y="1981200"/>
            <a:ext cx="1809804" cy="2879932"/>
            <a:chOff x="888555" y="1518341"/>
            <a:chExt cx="1645276" cy="2159949"/>
          </a:xfrm>
        </p:grpSpPr>
        <p:sp>
          <p:nvSpPr>
            <p:cNvPr id="46" name="Rounded Rectangle 45"/>
            <p:cNvSpPr/>
            <p:nvPr/>
          </p:nvSpPr>
          <p:spPr>
            <a:xfrm>
              <a:off x="888555" y="1518341"/>
              <a:ext cx="1645276" cy="2159949"/>
            </a:xfrm>
            <a:prstGeom prst="roundRect">
              <a:avLst>
                <a:gd name="adj" fmla="val 4218"/>
              </a:avLst>
            </a:prstGeom>
            <a:solidFill>
              <a:schemeClr val="accent1"/>
            </a:solidFill>
            <a:ln w="63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7" name="Content Placeholder 2"/>
            <p:cNvSpPr txBox="1">
              <a:spLocks/>
            </p:cNvSpPr>
            <p:nvPr/>
          </p:nvSpPr>
          <p:spPr>
            <a:xfrm>
              <a:off x="973456" y="2049520"/>
              <a:ext cx="1475474" cy="138632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dirty="0">
                  <a:solidFill>
                    <a:schemeClr val="bg1"/>
                  </a:solidFill>
                </a:rPr>
                <a:t>10,000 messages </a:t>
              </a:r>
              <a:br>
                <a:rPr lang="en-US" sz="1100" dirty="0">
                  <a:solidFill>
                    <a:schemeClr val="bg1"/>
                  </a:solidFill>
                </a:rPr>
              </a:br>
              <a:r>
                <a:rPr lang="en-US" sz="1100" b="1" dirty="0">
                  <a:solidFill>
                    <a:schemeClr val="bg1"/>
                  </a:solidFill>
                </a:rPr>
                <a:t>unlimited</a:t>
              </a:r>
              <a:r>
                <a:rPr lang="en-US" sz="1100" dirty="0">
                  <a:solidFill>
                    <a:schemeClr val="bg1"/>
                  </a:solidFill>
                </a:rPr>
                <a:t> data </a:t>
              </a:r>
              <a:br>
                <a:rPr lang="en-US" sz="1100" dirty="0">
                  <a:solidFill>
                    <a:schemeClr val="bg1"/>
                  </a:solidFill>
                </a:rPr>
              </a:br>
              <a:r>
                <a:rPr lang="en-US" sz="1100" b="1" dirty="0">
                  <a:solidFill>
                    <a:schemeClr val="bg1"/>
                  </a:solidFill>
                </a:rPr>
                <a:t>unlimited</a:t>
              </a:r>
              <a:r>
                <a:rPr lang="en-US" sz="1100" dirty="0">
                  <a:solidFill>
                    <a:schemeClr val="bg1"/>
                  </a:solidFill>
                </a:rPr>
                <a:t> users </a:t>
              </a:r>
              <a:br>
                <a:rPr lang="en-US" sz="1100" dirty="0">
                  <a:solidFill>
                    <a:schemeClr val="bg1"/>
                  </a:solidFill>
                </a:rPr>
              </a:br>
              <a:r>
                <a:rPr lang="en-US" sz="1100" dirty="0">
                  <a:solidFill>
                    <a:schemeClr val="bg1"/>
                  </a:solidFill>
                </a:rPr>
                <a:t>first 10 day free</a:t>
              </a:r>
            </a:p>
          </p:txBody>
        </p:sp>
        <p:sp>
          <p:nvSpPr>
            <p:cNvPr id="48" name="Title 13"/>
            <p:cNvSpPr txBox="1">
              <a:spLocks/>
            </p:cNvSpPr>
            <p:nvPr/>
          </p:nvSpPr>
          <p:spPr>
            <a:xfrm>
              <a:off x="1000108" y="1650875"/>
              <a:ext cx="1422170" cy="253916"/>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1600" dirty="0" smtClean="0">
                  <a:solidFill>
                    <a:schemeClr val="bg1"/>
                  </a:solidFill>
                  <a:latin typeface="+mn-lt"/>
                </a:rPr>
                <a:t>Starter</a:t>
              </a:r>
              <a:endParaRPr lang="en-US" sz="1600" dirty="0">
                <a:solidFill>
                  <a:schemeClr val="bg1"/>
                </a:solidFill>
                <a:latin typeface="+mn-lt"/>
              </a:endParaRPr>
            </a:p>
          </p:txBody>
        </p:sp>
        <p:sp>
          <p:nvSpPr>
            <p:cNvPr id="49" name="Rounded Rectangle 48"/>
            <p:cNvSpPr/>
            <p:nvPr/>
          </p:nvSpPr>
          <p:spPr>
            <a:xfrm>
              <a:off x="1099125" y="3219822"/>
              <a:ext cx="1224136" cy="288032"/>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solidFill>
                    <a:schemeClr val="bg1"/>
                  </a:solidFill>
                </a:rPr>
                <a:t>Get this Plan</a:t>
              </a:r>
              <a:endParaRPr lang="en-US" sz="1050" b="1" dirty="0">
                <a:solidFill>
                  <a:schemeClr val="bg1"/>
                </a:solidFill>
              </a:endParaRPr>
            </a:p>
          </p:txBody>
        </p:sp>
        <p:cxnSp>
          <p:nvCxnSpPr>
            <p:cNvPr id="50" name="Straight Connector 49"/>
            <p:cNvCxnSpPr/>
            <p:nvPr/>
          </p:nvCxnSpPr>
          <p:spPr>
            <a:xfrm>
              <a:off x="888555" y="200563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88555" y="203489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52" name="Group 51"/>
          <p:cNvGrpSpPr/>
          <p:nvPr/>
        </p:nvGrpSpPr>
        <p:grpSpPr>
          <a:xfrm>
            <a:off x="2694990" y="1981200"/>
            <a:ext cx="1809804" cy="2879932"/>
            <a:chOff x="888555" y="1518341"/>
            <a:chExt cx="1645276" cy="2159949"/>
          </a:xfrm>
        </p:grpSpPr>
        <p:sp>
          <p:nvSpPr>
            <p:cNvPr id="53" name="Rounded Rectangle 52"/>
            <p:cNvSpPr/>
            <p:nvPr/>
          </p:nvSpPr>
          <p:spPr>
            <a:xfrm>
              <a:off x="888555" y="1518341"/>
              <a:ext cx="1645276" cy="2159949"/>
            </a:xfrm>
            <a:prstGeom prst="roundRect">
              <a:avLst>
                <a:gd name="adj" fmla="val 4218"/>
              </a:avLst>
            </a:prstGeom>
            <a:solidFill>
              <a:schemeClr val="accent2"/>
            </a:solidFill>
            <a:ln w="63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Content Placeholder 2"/>
            <p:cNvSpPr txBox="1">
              <a:spLocks/>
            </p:cNvSpPr>
            <p:nvPr/>
          </p:nvSpPr>
          <p:spPr>
            <a:xfrm>
              <a:off x="973456" y="2049520"/>
              <a:ext cx="1475474" cy="138632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dirty="0">
                  <a:solidFill>
                    <a:schemeClr val="bg1"/>
                  </a:solidFill>
                </a:rPr>
                <a:t>10,000 messages </a:t>
              </a:r>
              <a:br>
                <a:rPr lang="en-US" sz="1100" dirty="0">
                  <a:solidFill>
                    <a:schemeClr val="bg1"/>
                  </a:solidFill>
                </a:rPr>
              </a:br>
              <a:r>
                <a:rPr lang="en-US" sz="1100" b="1" dirty="0">
                  <a:solidFill>
                    <a:schemeClr val="bg1"/>
                  </a:solidFill>
                </a:rPr>
                <a:t>unlimited</a:t>
              </a:r>
              <a:r>
                <a:rPr lang="en-US" sz="1100" dirty="0">
                  <a:solidFill>
                    <a:schemeClr val="bg1"/>
                  </a:solidFill>
                </a:rPr>
                <a:t> data </a:t>
              </a:r>
              <a:br>
                <a:rPr lang="en-US" sz="1100" dirty="0">
                  <a:solidFill>
                    <a:schemeClr val="bg1"/>
                  </a:solidFill>
                </a:rPr>
              </a:br>
              <a:r>
                <a:rPr lang="en-US" sz="1100" b="1" dirty="0">
                  <a:solidFill>
                    <a:schemeClr val="bg1"/>
                  </a:solidFill>
                </a:rPr>
                <a:t>unlimited</a:t>
              </a:r>
              <a:r>
                <a:rPr lang="en-US" sz="1100" dirty="0">
                  <a:solidFill>
                    <a:schemeClr val="bg1"/>
                  </a:solidFill>
                </a:rPr>
                <a:t> users </a:t>
              </a:r>
              <a:br>
                <a:rPr lang="en-US" sz="1100" dirty="0">
                  <a:solidFill>
                    <a:schemeClr val="bg1"/>
                  </a:solidFill>
                </a:rPr>
              </a:br>
              <a:r>
                <a:rPr lang="en-US" sz="1100" dirty="0">
                  <a:solidFill>
                    <a:schemeClr val="bg1"/>
                  </a:solidFill>
                </a:rPr>
                <a:t>first 10 day free</a:t>
              </a:r>
            </a:p>
          </p:txBody>
        </p:sp>
        <p:sp>
          <p:nvSpPr>
            <p:cNvPr id="55" name="Title 13"/>
            <p:cNvSpPr txBox="1">
              <a:spLocks/>
            </p:cNvSpPr>
            <p:nvPr/>
          </p:nvSpPr>
          <p:spPr>
            <a:xfrm>
              <a:off x="1000108" y="1650875"/>
              <a:ext cx="1422170" cy="253916"/>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1600" dirty="0" smtClean="0">
                  <a:solidFill>
                    <a:schemeClr val="bg1"/>
                  </a:solidFill>
                  <a:latin typeface="+mn-lt"/>
                </a:rPr>
                <a:t>Professional</a:t>
              </a:r>
              <a:endParaRPr lang="en-US" sz="1600" dirty="0">
                <a:solidFill>
                  <a:schemeClr val="bg1"/>
                </a:solidFill>
                <a:latin typeface="+mn-lt"/>
              </a:endParaRPr>
            </a:p>
          </p:txBody>
        </p:sp>
        <p:sp>
          <p:nvSpPr>
            <p:cNvPr id="56" name="Rounded Rectangle 55"/>
            <p:cNvSpPr/>
            <p:nvPr/>
          </p:nvSpPr>
          <p:spPr>
            <a:xfrm>
              <a:off x="1099125" y="3219822"/>
              <a:ext cx="1224136" cy="288032"/>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solidFill>
                    <a:schemeClr val="bg1"/>
                  </a:solidFill>
                </a:rPr>
                <a:t>Get this Plan</a:t>
              </a:r>
              <a:endParaRPr lang="en-US" sz="1050" b="1" dirty="0">
                <a:solidFill>
                  <a:schemeClr val="bg1"/>
                </a:solidFill>
              </a:endParaRPr>
            </a:p>
          </p:txBody>
        </p:sp>
        <p:cxnSp>
          <p:nvCxnSpPr>
            <p:cNvPr id="57" name="Straight Connector 56"/>
            <p:cNvCxnSpPr/>
            <p:nvPr/>
          </p:nvCxnSpPr>
          <p:spPr>
            <a:xfrm>
              <a:off x="888555" y="200563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888555" y="203489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59" name="Group 58"/>
          <p:cNvGrpSpPr/>
          <p:nvPr/>
        </p:nvGrpSpPr>
        <p:grpSpPr>
          <a:xfrm>
            <a:off x="4639206" y="1981200"/>
            <a:ext cx="1809804" cy="2879932"/>
            <a:chOff x="888555" y="1518341"/>
            <a:chExt cx="1645276" cy="2159949"/>
          </a:xfrm>
        </p:grpSpPr>
        <p:sp>
          <p:nvSpPr>
            <p:cNvPr id="60" name="Rounded Rectangle 59"/>
            <p:cNvSpPr/>
            <p:nvPr/>
          </p:nvSpPr>
          <p:spPr>
            <a:xfrm>
              <a:off x="888555" y="1518341"/>
              <a:ext cx="1645276" cy="2159949"/>
            </a:xfrm>
            <a:prstGeom prst="roundRect">
              <a:avLst>
                <a:gd name="adj" fmla="val 4218"/>
              </a:avLst>
            </a:prstGeom>
            <a:solidFill>
              <a:schemeClr val="accent3"/>
            </a:solidFill>
            <a:ln w="63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Content Placeholder 2"/>
            <p:cNvSpPr txBox="1">
              <a:spLocks/>
            </p:cNvSpPr>
            <p:nvPr/>
          </p:nvSpPr>
          <p:spPr>
            <a:xfrm>
              <a:off x="973456" y="2049520"/>
              <a:ext cx="1475474" cy="138632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dirty="0">
                  <a:solidFill>
                    <a:schemeClr val="bg1"/>
                  </a:solidFill>
                </a:rPr>
                <a:t>10,000 messages </a:t>
              </a:r>
              <a:br>
                <a:rPr lang="en-US" sz="1100" dirty="0">
                  <a:solidFill>
                    <a:schemeClr val="bg1"/>
                  </a:solidFill>
                </a:rPr>
              </a:br>
              <a:r>
                <a:rPr lang="en-US" sz="1100" b="1" dirty="0">
                  <a:solidFill>
                    <a:schemeClr val="bg1"/>
                  </a:solidFill>
                </a:rPr>
                <a:t>unlimited</a:t>
              </a:r>
              <a:r>
                <a:rPr lang="en-US" sz="1100" dirty="0">
                  <a:solidFill>
                    <a:schemeClr val="bg1"/>
                  </a:solidFill>
                </a:rPr>
                <a:t> data </a:t>
              </a:r>
              <a:br>
                <a:rPr lang="en-US" sz="1100" dirty="0">
                  <a:solidFill>
                    <a:schemeClr val="bg1"/>
                  </a:solidFill>
                </a:rPr>
              </a:br>
              <a:r>
                <a:rPr lang="en-US" sz="1100" b="1" dirty="0">
                  <a:solidFill>
                    <a:schemeClr val="bg1"/>
                  </a:solidFill>
                </a:rPr>
                <a:t>unlimited</a:t>
              </a:r>
              <a:r>
                <a:rPr lang="en-US" sz="1100" dirty="0">
                  <a:solidFill>
                    <a:schemeClr val="bg1"/>
                  </a:solidFill>
                </a:rPr>
                <a:t> users </a:t>
              </a:r>
              <a:br>
                <a:rPr lang="en-US" sz="1100" dirty="0">
                  <a:solidFill>
                    <a:schemeClr val="bg1"/>
                  </a:solidFill>
                </a:rPr>
              </a:br>
              <a:r>
                <a:rPr lang="en-US" sz="1100" dirty="0">
                  <a:solidFill>
                    <a:schemeClr val="bg1"/>
                  </a:solidFill>
                </a:rPr>
                <a:t>first 10 day free</a:t>
              </a:r>
            </a:p>
          </p:txBody>
        </p:sp>
        <p:sp>
          <p:nvSpPr>
            <p:cNvPr id="62" name="Title 13"/>
            <p:cNvSpPr txBox="1">
              <a:spLocks/>
            </p:cNvSpPr>
            <p:nvPr/>
          </p:nvSpPr>
          <p:spPr>
            <a:xfrm>
              <a:off x="1000108" y="1650875"/>
              <a:ext cx="1422170" cy="253916"/>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1600" dirty="0" smtClean="0">
                  <a:solidFill>
                    <a:schemeClr val="bg1"/>
                  </a:solidFill>
                  <a:latin typeface="+mn-lt"/>
                </a:rPr>
                <a:t>Business</a:t>
              </a:r>
              <a:endParaRPr lang="en-US" sz="1600" dirty="0">
                <a:solidFill>
                  <a:schemeClr val="bg1"/>
                </a:solidFill>
                <a:latin typeface="+mn-lt"/>
              </a:endParaRPr>
            </a:p>
          </p:txBody>
        </p:sp>
        <p:sp>
          <p:nvSpPr>
            <p:cNvPr id="63" name="Rounded Rectangle 62"/>
            <p:cNvSpPr/>
            <p:nvPr/>
          </p:nvSpPr>
          <p:spPr>
            <a:xfrm>
              <a:off x="1099125" y="3219822"/>
              <a:ext cx="1224136" cy="288032"/>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solidFill>
                    <a:schemeClr val="bg1"/>
                  </a:solidFill>
                </a:rPr>
                <a:t>Get this Plan</a:t>
              </a:r>
              <a:endParaRPr lang="en-US" sz="1050" b="1" dirty="0">
                <a:solidFill>
                  <a:schemeClr val="bg1"/>
                </a:solidFill>
              </a:endParaRPr>
            </a:p>
          </p:txBody>
        </p:sp>
        <p:cxnSp>
          <p:nvCxnSpPr>
            <p:cNvPr id="64" name="Straight Connector 63"/>
            <p:cNvCxnSpPr/>
            <p:nvPr/>
          </p:nvCxnSpPr>
          <p:spPr>
            <a:xfrm>
              <a:off x="888555" y="200563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888555" y="203489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66" name="Group 65"/>
          <p:cNvGrpSpPr/>
          <p:nvPr/>
        </p:nvGrpSpPr>
        <p:grpSpPr>
          <a:xfrm>
            <a:off x="6583422" y="1981200"/>
            <a:ext cx="1809804" cy="2879932"/>
            <a:chOff x="888555" y="1518341"/>
            <a:chExt cx="1645276" cy="2159949"/>
          </a:xfrm>
        </p:grpSpPr>
        <p:sp>
          <p:nvSpPr>
            <p:cNvPr id="76" name="Rounded Rectangle 75"/>
            <p:cNvSpPr/>
            <p:nvPr/>
          </p:nvSpPr>
          <p:spPr>
            <a:xfrm>
              <a:off x="888555" y="1518341"/>
              <a:ext cx="1645276" cy="2159949"/>
            </a:xfrm>
            <a:prstGeom prst="roundRect">
              <a:avLst>
                <a:gd name="adj" fmla="val 4218"/>
              </a:avLst>
            </a:prstGeom>
            <a:solidFill>
              <a:schemeClr val="accent4"/>
            </a:solidFill>
            <a:ln w="6350">
              <a:solidFill>
                <a:srgbClr val="F9F9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1" name="Content Placeholder 2"/>
            <p:cNvSpPr txBox="1">
              <a:spLocks/>
            </p:cNvSpPr>
            <p:nvPr/>
          </p:nvSpPr>
          <p:spPr>
            <a:xfrm>
              <a:off x="973456" y="2049520"/>
              <a:ext cx="1475474" cy="138632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dirty="0">
                  <a:solidFill>
                    <a:schemeClr val="bg1"/>
                  </a:solidFill>
                </a:rPr>
                <a:t>10,000 messages </a:t>
              </a:r>
              <a:br>
                <a:rPr lang="en-US" sz="1100" dirty="0">
                  <a:solidFill>
                    <a:schemeClr val="bg1"/>
                  </a:solidFill>
                </a:rPr>
              </a:br>
              <a:r>
                <a:rPr lang="en-US" sz="1100" b="1" dirty="0">
                  <a:solidFill>
                    <a:schemeClr val="bg1"/>
                  </a:solidFill>
                </a:rPr>
                <a:t>unlimited</a:t>
              </a:r>
              <a:r>
                <a:rPr lang="en-US" sz="1100" dirty="0">
                  <a:solidFill>
                    <a:schemeClr val="bg1"/>
                  </a:solidFill>
                </a:rPr>
                <a:t> data </a:t>
              </a:r>
              <a:br>
                <a:rPr lang="en-US" sz="1100" dirty="0">
                  <a:solidFill>
                    <a:schemeClr val="bg1"/>
                  </a:solidFill>
                </a:rPr>
              </a:br>
              <a:r>
                <a:rPr lang="en-US" sz="1100" b="1" dirty="0">
                  <a:solidFill>
                    <a:schemeClr val="bg1"/>
                  </a:solidFill>
                </a:rPr>
                <a:t>unlimited</a:t>
              </a:r>
              <a:r>
                <a:rPr lang="en-US" sz="1100" dirty="0">
                  <a:solidFill>
                    <a:schemeClr val="bg1"/>
                  </a:solidFill>
                </a:rPr>
                <a:t> users </a:t>
              </a:r>
              <a:br>
                <a:rPr lang="en-US" sz="1100" dirty="0">
                  <a:solidFill>
                    <a:schemeClr val="bg1"/>
                  </a:solidFill>
                </a:rPr>
              </a:br>
              <a:r>
                <a:rPr lang="en-US" sz="1100" dirty="0">
                  <a:solidFill>
                    <a:schemeClr val="bg1"/>
                  </a:solidFill>
                </a:rPr>
                <a:t>first 10 day free</a:t>
              </a:r>
            </a:p>
          </p:txBody>
        </p:sp>
        <p:sp>
          <p:nvSpPr>
            <p:cNvPr id="86" name="Title 13"/>
            <p:cNvSpPr txBox="1">
              <a:spLocks/>
            </p:cNvSpPr>
            <p:nvPr/>
          </p:nvSpPr>
          <p:spPr>
            <a:xfrm>
              <a:off x="1000108" y="1650875"/>
              <a:ext cx="1422170" cy="253916"/>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1600" dirty="0" smtClean="0">
                  <a:solidFill>
                    <a:schemeClr val="bg1"/>
                  </a:solidFill>
                  <a:latin typeface="+mn-lt"/>
                </a:rPr>
                <a:t>Infinity</a:t>
              </a:r>
              <a:endParaRPr lang="en-US" sz="1600" dirty="0">
                <a:solidFill>
                  <a:schemeClr val="bg1"/>
                </a:solidFill>
                <a:latin typeface="+mn-lt"/>
              </a:endParaRPr>
            </a:p>
          </p:txBody>
        </p:sp>
        <p:sp>
          <p:nvSpPr>
            <p:cNvPr id="90" name="Rounded Rectangle 89"/>
            <p:cNvSpPr/>
            <p:nvPr/>
          </p:nvSpPr>
          <p:spPr>
            <a:xfrm>
              <a:off x="1099125" y="3219822"/>
              <a:ext cx="1224136" cy="288032"/>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solidFill>
                    <a:schemeClr val="bg1"/>
                  </a:solidFill>
                </a:rPr>
                <a:t>Get this Plan</a:t>
              </a:r>
              <a:endParaRPr lang="en-US" sz="1050" b="1" dirty="0">
                <a:solidFill>
                  <a:schemeClr val="bg1"/>
                </a:solidFill>
              </a:endParaRPr>
            </a:p>
          </p:txBody>
        </p:sp>
        <p:cxnSp>
          <p:nvCxnSpPr>
            <p:cNvPr id="93" name="Straight Connector 92"/>
            <p:cNvCxnSpPr/>
            <p:nvPr/>
          </p:nvCxnSpPr>
          <p:spPr>
            <a:xfrm>
              <a:off x="888555" y="200563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888555" y="2034890"/>
              <a:ext cx="164527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97" name="Content Placeholder 2"/>
          <p:cNvSpPr txBox="1">
            <a:spLocks/>
          </p:cNvSpPr>
          <p:nvPr/>
        </p:nvSpPr>
        <p:spPr>
          <a:xfrm>
            <a:off x="607315" y="514307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sp>
        <p:nvSpPr>
          <p:cNvPr id="4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Table Design Sample</a:t>
            </a:r>
            <a:endParaRPr lang="en-US" dirty="0">
              <a:solidFill>
                <a:schemeClr val="tx2"/>
              </a:solidFill>
            </a:endParaRPr>
          </a:p>
        </p:txBody>
      </p:sp>
      <p:sp>
        <p:nvSpPr>
          <p:cNvPr id="4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42" name="Rectangle 4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13255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barn(inVertical)">
                                      <p:cBhvr>
                                        <p:cTn id="7" dur="1000"/>
                                        <p:tgtEl>
                                          <p:spTgt spid="4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fade">
                                      <p:cBhvr>
                                        <p:cTn id="11" dur="500"/>
                                        <p:tgtEl>
                                          <p:spTgt spid="4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1">
                                            <p:txEl>
                                              <p:pRg st="0" end="0"/>
                                            </p:txEl>
                                          </p:spTgt>
                                        </p:tgtEl>
                                        <p:attrNameLst>
                                          <p:attrName>style.visibility</p:attrName>
                                        </p:attrNameLst>
                                      </p:cBhvr>
                                      <p:to>
                                        <p:strVal val="visible"/>
                                      </p:to>
                                    </p:set>
                                    <p:animEffect transition="in" filter="fade">
                                      <p:cBhvr>
                                        <p:cTn id="14" dur="500"/>
                                        <p:tgtEl>
                                          <p:spTgt spid="41">
                                            <p:txEl>
                                              <p:pRg st="0" end="0"/>
                                            </p:txEl>
                                          </p:spTgt>
                                        </p:tgtEl>
                                      </p:cBhvr>
                                    </p:animEffect>
                                  </p:childTnLst>
                                </p:cTn>
                              </p:par>
                            </p:childTnLst>
                          </p:cTn>
                        </p:par>
                        <p:par>
                          <p:cTn id="15" fill="hold">
                            <p:stCondLst>
                              <p:cond delay="1500"/>
                            </p:stCondLst>
                            <p:childTnLst>
                              <p:par>
                                <p:cTn id="16" presetID="22" presetClass="entr" presetSubtype="4" fill="hold"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wipe(down)">
                                      <p:cBhvr>
                                        <p:cTn id="18" dur="500"/>
                                        <p:tgtEl>
                                          <p:spTgt spid="45"/>
                                        </p:tgtEl>
                                      </p:cBhvr>
                                    </p:animEffect>
                                  </p:childTnLst>
                                </p:cTn>
                              </p:par>
                            </p:childTnLst>
                          </p:cTn>
                        </p:par>
                        <p:par>
                          <p:cTn id="19" fill="hold">
                            <p:stCondLst>
                              <p:cond delay="2000"/>
                            </p:stCondLst>
                            <p:childTnLst>
                              <p:par>
                                <p:cTn id="20" presetID="22" presetClass="entr" presetSubtype="4" fill="hold" nodeType="after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wipe(down)">
                                      <p:cBhvr>
                                        <p:cTn id="22" dur="500"/>
                                        <p:tgtEl>
                                          <p:spTgt spid="52"/>
                                        </p:tgtEl>
                                      </p:cBhvr>
                                    </p:animEffect>
                                  </p:childTnLst>
                                </p:cTn>
                              </p:par>
                            </p:childTnLst>
                          </p:cTn>
                        </p:par>
                        <p:par>
                          <p:cTn id="23" fill="hold">
                            <p:stCondLst>
                              <p:cond delay="2500"/>
                            </p:stCondLst>
                            <p:childTnLst>
                              <p:par>
                                <p:cTn id="24" presetID="22" presetClass="entr" presetSubtype="4" fill="hold" nodeType="afterEffect">
                                  <p:stCondLst>
                                    <p:cond delay="0"/>
                                  </p:stCondLst>
                                  <p:childTnLst>
                                    <p:set>
                                      <p:cBhvr>
                                        <p:cTn id="25" dur="1" fill="hold">
                                          <p:stCondLst>
                                            <p:cond delay="0"/>
                                          </p:stCondLst>
                                        </p:cTn>
                                        <p:tgtEl>
                                          <p:spTgt spid="59"/>
                                        </p:tgtEl>
                                        <p:attrNameLst>
                                          <p:attrName>style.visibility</p:attrName>
                                        </p:attrNameLst>
                                      </p:cBhvr>
                                      <p:to>
                                        <p:strVal val="visible"/>
                                      </p:to>
                                    </p:set>
                                    <p:animEffect transition="in" filter="wipe(down)">
                                      <p:cBhvr>
                                        <p:cTn id="26" dur="500"/>
                                        <p:tgtEl>
                                          <p:spTgt spid="59"/>
                                        </p:tgtEl>
                                      </p:cBhvr>
                                    </p:animEffect>
                                  </p:childTnLst>
                                </p:cTn>
                              </p:par>
                            </p:childTnLst>
                          </p:cTn>
                        </p:par>
                        <p:par>
                          <p:cTn id="27" fill="hold">
                            <p:stCondLst>
                              <p:cond delay="3000"/>
                            </p:stCondLst>
                            <p:childTnLst>
                              <p:par>
                                <p:cTn id="28" presetID="22" presetClass="entr" presetSubtype="4" fill="hold" nodeType="afterEffect">
                                  <p:stCondLst>
                                    <p:cond delay="0"/>
                                  </p:stCondLst>
                                  <p:childTnLst>
                                    <p:set>
                                      <p:cBhvr>
                                        <p:cTn id="29" dur="1" fill="hold">
                                          <p:stCondLst>
                                            <p:cond delay="0"/>
                                          </p:stCondLst>
                                        </p:cTn>
                                        <p:tgtEl>
                                          <p:spTgt spid="66"/>
                                        </p:tgtEl>
                                        <p:attrNameLst>
                                          <p:attrName>style.visibility</p:attrName>
                                        </p:attrNameLst>
                                      </p:cBhvr>
                                      <p:to>
                                        <p:strVal val="visible"/>
                                      </p:to>
                                    </p:set>
                                    <p:animEffect transition="in" filter="wipe(down)">
                                      <p:cBhvr>
                                        <p:cTn id="30" dur="500"/>
                                        <p:tgtEl>
                                          <p:spTgt spid="66"/>
                                        </p:tgtEl>
                                      </p:cBhvr>
                                    </p:animEffect>
                                  </p:childTnLst>
                                </p:cTn>
                              </p:par>
                            </p:childTnLst>
                          </p:cTn>
                        </p:par>
                        <p:par>
                          <p:cTn id="31" fill="hold">
                            <p:stCondLst>
                              <p:cond delay="3500"/>
                            </p:stCondLst>
                            <p:childTnLst>
                              <p:par>
                                <p:cTn id="32" presetID="10" presetClass="entr" presetSubtype="0" fill="hold" grpId="0" nodeType="afterEffect">
                                  <p:stCondLst>
                                    <p:cond delay="0"/>
                                  </p:stCondLst>
                                  <p:childTnLst>
                                    <p:set>
                                      <p:cBhvr>
                                        <p:cTn id="33" dur="1" fill="hold">
                                          <p:stCondLst>
                                            <p:cond delay="0"/>
                                          </p:stCondLst>
                                        </p:cTn>
                                        <p:tgtEl>
                                          <p:spTgt spid="97"/>
                                        </p:tgtEl>
                                        <p:attrNameLst>
                                          <p:attrName>style.visibility</p:attrName>
                                        </p:attrNameLst>
                                      </p:cBhvr>
                                      <p:to>
                                        <p:strVal val="visible"/>
                                      </p:to>
                                    </p:set>
                                    <p:animEffect transition="in" filter="fade">
                                      <p:cBhvr>
                                        <p:cTn id="34"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P spid="40" grpId="0"/>
      <p:bldP spid="41" grpId="0" build="p"/>
      <p:bldP spid="42"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58</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Circle Charts </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13" name="Chart 12"/>
          <p:cNvGraphicFramePr/>
          <p:nvPr>
            <p:extLst>
              <p:ext uri="{D42A27DB-BD31-4B8C-83A1-F6EECF244321}">
                <p14:modId xmlns:p14="http://schemas.microsoft.com/office/powerpoint/2010/main" val="4197056287"/>
              </p:ext>
            </p:extLst>
          </p:nvPr>
        </p:nvGraphicFramePr>
        <p:xfrm>
          <a:off x="480065" y="2057400"/>
          <a:ext cx="2200215" cy="1879862"/>
        </p:xfrm>
        <a:graphic>
          <a:graphicData uri="http://schemas.openxmlformats.org/drawingml/2006/chart">
            <c:chart xmlns:c="http://schemas.openxmlformats.org/drawingml/2006/chart" xmlns:r="http://schemas.openxmlformats.org/officeDocument/2006/relationships" r:id="rId2"/>
          </a:graphicData>
        </a:graphic>
      </p:graphicFrame>
      <p:sp>
        <p:nvSpPr>
          <p:cNvPr id="14" name="Content Placeholder 2"/>
          <p:cNvSpPr txBox="1">
            <a:spLocks/>
          </p:cNvSpPr>
          <p:nvPr/>
        </p:nvSpPr>
        <p:spPr>
          <a:xfrm>
            <a:off x="1118048" y="2771050"/>
            <a:ext cx="924736" cy="45950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bg1">
                    <a:lumMod val="50000"/>
                  </a:schemeClr>
                </a:solidFill>
                <a:latin typeface="Source Sans Pro Black" pitchFamily="34" charset="0"/>
              </a:rPr>
              <a:t>73%</a:t>
            </a:r>
            <a:endParaRPr lang="en-US" sz="2400" dirty="0">
              <a:solidFill>
                <a:schemeClr val="bg1">
                  <a:lumMod val="50000"/>
                </a:schemeClr>
              </a:solidFill>
              <a:latin typeface="Source Sans Pro Black" pitchFamily="34" charset="0"/>
            </a:endParaRPr>
          </a:p>
        </p:txBody>
      </p:sp>
      <p:graphicFrame>
        <p:nvGraphicFramePr>
          <p:cNvPr id="15" name="Chart 14"/>
          <p:cNvGraphicFramePr/>
          <p:nvPr>
            <p:extLst>
              <p:ext uri="{D42A27DB-BD31-4B8C-83A1-F6EECF244321}">
                <p14:modId xmlns:p14="http://schemas.microsoft.com/office/powerpoint/2010/main" val="1056262468"/>
              </p:ext>
            </p:extLst>
          </p:nvPr>
        </p:nvGraphicFramePr>
        <p:xfrm>
          <a:off x="2495983" y="2057400"/>
          <a:ext cx="2200215" cy="1879862"/>
        </p:xfrm>
        <a:graphic>
          <a:graphicData uri="http://schemas.openxmlformats.org/drawingml/2006/chart">
            <c:chart xmlns:c="http://schemas.openxmlformats.org/drawingml/2006/chart" xmlns:r="http://schemas.openxmlformats.org/officeDocument/2006/relationships" r:id="rId3"/>
          </a:graphicData>
        </a:graphic>
      </p:graphicFrame>
      <p:sp>
        <p:nvSpPr>
          <p:cNvPr id="16" name="Content Placeholder 2"/>
          <p:cNvSpPr txBox="1">
            <a:spLocks/>
          </p:cNvSpPr>
          <p:nvPr/>
        </p:nvSpPr>
        <p:spPr>
          <a:xfrm>
            <a:off x="3137623" y="2771050"/>
            <a:ext cx="924736" cy="45950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bg1">
                    <a:lumMod val="50000"/>
                  </a:schemeClr>
                </a:solidFill>
                <a:latin typeface="Source Sans Pro Black" pitchFamily="34" charset="0"/>
              </a:rPr>
              <a:t>87%</a:t>
            </a:r>
            <a:endParaRPr lang="en-US" sz="2400" dirty="0">
              <a:solidFill>
                <a:schemeClr val="bg1">
                  <a:lumMod val="50000"/>
                </a:schemeClr>
              </a:solidFill>
              <a:latin typeface="Source Sans Pro Black" pitchFamily="34" charset="0"/>
            </a:endParaRPr>
          </a:p>
        </p:txBody>
      </p:sp>
      <p:graphicFrame>
        <p:nvGraphicFramePr>
          <p:cNvPr id="17" name="Chart 16"/>
          <p:cNvGraphicFramePr/>
          <p:nvPr>
            <p:extLst>
              <p:ext uri="{D42A27DB-BD31-4B8C-83A1-F6EECF244321}">
                <p14:modId xmlns:p14="http://schemas.microsoft.com/office/powerpoint/2010/main" val="2944864771"/>
              </p:ext>
            </p:extLst>
          </p:nvPr>
        </p:nvGraphicFramePr>
        <p:xfrm>
          <a:off x="4490536" y="2057400"/>
          <a:ext cx="2200215" cy="1879862"/>
        </p:xfrm>
        <a:graphic>
          <a:graphicData uri="http://schemas.openxmlformats.org/drawingml/2006/chart">
            <c:chart xmlns:c="http://schemas.openxmlformats.org/drawingml/2006/chart" xmlns:r="http://schemas.openxmlformats.org/officeDocument/2006/relationships" r:id="rId4"/>
          </a:graphicData>
        </a:graphic>
      </p:graphicFrame>
      <p:sp>
        <p:nvSpPr>
          <p:cNvPr id="18" name="Content Placeholder 2"/>
          <p:cNvSpPr txBox="1">
            <a:spLocks/>
          </p:cNvSpPr>
          <p:nvPr/>
        </p:nvSpPr>
        <p:spPr>
          <a:xfrm>
            <a:off x="5135834" y="2771050"/>
            <a:ext cx="924736" cy="45950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bg1">
                    <a:lumMod val="50000"/>
                  </a:schemeClr>
                </a:solidFill>
                <a:latin typeface="Source Sans Pro Black" pitchFamily="34" charset="0"/>
              </a:rPr>
              <a:t>35%</a:t>
            </a:r>
            <a:endParaRPr lang="en-US" sz="2400" dirty="0">
              <a:solidFill>
                <a:schemeClr val="bg1">
                  <a:lumMod val="50000"/>
                </a:schemeClr>
              </a:solidFill>
              <a:latin typeface="Source Sans Pro Black" pitchFamily="34" charset="0"/>
            </a:endParaRPr>
          </a:p>
        </p:txBody>
      </p:sp>
      <p:graphicFrame>
        <p:nvGraphicFramePr>
          <p:cNvPr id="19" name="Chart 18"/>
          <p:cNvGraphicFramePr/>
          <p:nvPr>
            <p:extLst>
              <p:ext uri="{D42A27DB-BD31-4B8C-83A1-F6EECF244321}">
                <p14:modId xmlns:p14="http://schemas.microsoft.com/office/powerpoint/2010/main" val="3846428407"/>
              </p:ext>
            </p:extLst>
          </p:nvPr>
        </p:nvGraphicFramePr>
        <p:xfrm>
          <a:off x="6463723" y="2057400"/>
          <a:ext cx="2200215" cy="1879862"/>
        </p:xfrm>
        <a:graphic>
          <a:graphicData uri="http://schemas.openxmlformats.org/drawingml/2006/chart">
            <c:chart xmlns:c="http://schemas.openxmlformats.org/drawingml/2006/chart" xmlns:r="http://schemas.openxmlformats.org/officeDocument/2006/relationships" r:id="rId5"/>
          </a:graphicData>
        </a:graphic>
      </p:graphicFrame>
      <p:sp>
        <p:nvSpPr>
          <p:cNvPr id="20" name="Content Placeholder 2"/>
          <p:cNvSpPr txBox="1">
            <a:spLocks/>
          </p:cNvSpPr>
          <p:nvPr/>
        </p:nvSpPr>
        <p:spPr>
          <a:xfrm>
            <a:off x="7109021" y="2771050"/>
            <a:ext cx="924736" cy="45950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bg1">
                    <a:lumMod val="50000"/>
                  </a:schemeClr>
                </a:solidFill>
                <a:latin typeface="Source Sans Pro Black" pitchFamily="34" charset="0"/>
              </a:rPr>
              <a:t>35%</a:t>
            </a:r>
            <a:endParaRPr lang="en-US" sz="2400" dirty="0">
              <a:solidFill>
                <a:schemeClr val="bg1">
                  <a:lumMod val="50000"/>
                </a:schemeClr>
              </a:solidFill>
              <a:latin typeface="Source Sans Pro Black" pitchFamily="34" charset="0"/>
            </a:endParaRPr>
          </a:p>
        </p:txBody>
      </p:sp>
      <p:grpSp>
        <p:nvGrpSpPr>
          <p:cNvPr id="21" name="Group 20"/>
          <p:cNvGrpSpPr/>
          <p:nvPr/>
        </p:nvGrpSpPr>
        <p:grpSpPr>
          <a:xfrm>
            <a:off x="829008" y="4114800"/>
            <a:ext cx="1480516" cy="1568476"/>
            <a:chOff x="643212" y="3277200"/>
            <a:chExt cx="1480516" cy="1176357"/>
          </a:xfrm>
        </p:grpSpPr>
        <p:cxnSp>
          <p:nvCxnSpPr>
            <p:cNvPr id="22" name="Straight Connector 21"/>
            <p:cNvCxnSpPr/>
            <p:nvPr/>
          </p:nvCxnSpPr>
          <p:spPr>
            <a:xfrm>
              <a:off x="762563" y="3277200"/>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3" name="Content Placeholder 2"/>
            <p:cNvSpPr txBox="1">
              <a:spLocks/>
            </p:cNvSpPr>
            <p:nvPr/>
          </p:nvSpPr>
          <p:spPr>
            <a:xfrm>
              <a:off x="697520" y="3902530"/>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900" dirty="0" smtClean="0"/>
                <a:t>Lorem ipsum dolor sit amet, consectetur adipiscing.</a:t>
              </a:r>
              <a:endParaRPr lang="en-US" sz="900" dirty="0"/>
            </a:p>
          </p:txBody>
        </p:sp>
        <p:grpSp>
          <p:nvGrpSpPr>
            <p:cNvPr id="24" name="Group 23"/>
            <p:cNvGrpSpPr/>
            <p:nvPr/>
          </p:nvGrpSpPr>
          <p:grpSpPr>
            <a:xfrm>
              <a:off x="643212" y="3398474"/>
              <a:ext cx="1480516" cy="590694"/>
              <a:chOff x="2343409" y="3651870"/>
              <a:chExt cx="1480516" cy="590694"/>
            </a:xfrm>
          </p:grpSpPr>
          <p:sp>
            <p:nvSpPr>
              <p:cNvPr id="25" name="Content Placeholder 2"/>
              <p:cNvSpPr txBox="1">
                <a:spLocks/>
              </p:cNvSpPr>
              <p:nvPr/>
            </p:nvSpPr>
            <p:spPr>
              <a:xfrm>
                <a:off x="2399260" y="3651870"/>
                <a:ext cx="1368815" cy="4586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accent1"/>
                    </a:solidFill>
                    <a:latin typeface="Source Sans Pro Black" pitchFamily="34" charset="0"/>
                  </a:rPr>
                  <a:t>$96,453</a:t>
                </a:r>
                <a:endParaRPr lang="en-US" sz="2400" dirty="0">
                  <a:solidFill>
                    <a:schemeClr val="accent1"/>
                  </a:solidFill>
                  <a:latin typeface="Source Sans Pro Black" pitchFamily="34" charset="0"/>
                </a:endParaRPr>
              </a:p>
            </p:txBody>
          </p:sp>
          <p:sp>
            <p:nvSpPr>
              <p:cNvPr id="26" name="Content Placeholder 2"/>
              <p:cNvSpPr txBox="1">
                <a:spLocks/>
              </p:cNvSpPr>
              <p:nvPr/>
            </p:nvSpPr>
            <p:spPr>
              <a:xfrm>
                <a:off x="2343409" y="3911771"/>
                <a:ext cx="1480516" cy="3307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200" b="1" dirty="0" smtClean="0">
                    <a:solidFill>
                      <a:schemeClr val="bg1">
                        <a:lumMod val="50000"/>
                      </a:schemeClr>
                    </a:solidFill>
                  </a:rPr>
                  <a:t>Revenue</a:t>
                </a:r>
                <a:endParaRPr lang="en-US" sz="1200" b="1" dirty="0">
                  <a:solidFill>
                    <a:schemeClr val="bg1">
                      <a:lumMod val="50000"/>
                    </a:schemeClr>
                  </a:solidFill>
                </a:endParaRPr>
              </a:p>
            </p:txBody>
          </p:sp>
        </p:grpSp>
      </p:grpSp>
      <p:grpSp>
        <p:nvGrpSpPr>
          <p:cNvPr id="27" name="Group 26"/>
          <p:cNvGrpSpPr/>
          <p:nvPr/>
        </p:nvGrpSpPr>
        <p:grpSpPr>
          <a:xfrm>
            <a:off x="2859733" y="4114800"/>
            <a:ext cx="1480516" cy="1568476"/>
            <a:chOff x="2770254" y="3277200"/>
            <a:chExt cx="1480516" cy="1176357"/>
          </a:xfrm>
        </p:grpSpPr>
        <p:cxnSp>
          <p:nvCxnSpPr>
            <p:cNvPr id="28" name="Straight Connector 27"/>
            <p:cNvCxnSpPr/>
            <p:nvPr/>
          </p:nvCxnSpPr>
          <p:spPr>
            <a:xfrm>
              <a:off x="2865112" y="3277200"/>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9" name="Content Placeholder 2"/>
            <p:cNvSpPr txBox="1">
              <a:spLocks/>
            </p:cNvSpPr>
            <p:nvPr/>
          </p:nvSpPr>
          <p:spPr>
            <a:xfrm>
              <a:off x="2824562" y="3902530"/>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900" dirty="0" smtClean="0"/>
                <a:t>Lorem ipsum dolor sit amet, consectetur adipiscing.</a:t>
              </a:r>
              <a:endParaRPr lang="en-US" sz="900" dirty="0"/>
            </a:p>
          </p:txBody>
        </p:sp>
        <p:grpSp>
          <p:nvGrpSpPr>
            <p:cNvPr id="30" name="Group 29"/>
            <p:cNvGrpSpPr/>
            <p:nvPr/>
          </p:nvGrpSpPr>
          <p:grpSpPr>
            <a:xfrm>
              <a:off x="2770254" y="3398474"/>
              <a:ext cx="1480516" cy="590694"/>
              <a:chOff x="2343409" y="3651870"/>
              <a:chExt cx="1480516" cy="590694"/>
            </a:xfrm>
          </p:grpSpPr>
          <p:sp>
            <p:nvSpPr>
              <p:cNvPr id="31" name="Content Placeholder 2"/>
              <p:cNvSpPr txBox="1">
                <a:spLocks/>
              </p:cNvSpPr>
              <p:nvPr/>
            </p:nvSpPr>
            <p:spPr>
              <a:xfrm>
                <a:off x="2399260" y="3651870"/>
                <a:ext cx="1368815" cy="4586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accent2"/>
                    </a:solidFill>
                    <a:latin typeface="Source Sans Pro Black" pitchFamily="34" charset="0"/>
                  </a:rPr>
                  <a:t>$46,200</a:t>
                </a:r>
                <a:endParaRPr lang="en-US" sz="2400" dirty="0">
                  <a:solidFill>
                    <a:schemeClr val="accent2"/>
                  </a:solidFill>
                  <a:latin typeface="Source Sans Pro Black" pitchFamily="34" charset="0"/>
                </a:endParaRPr>
              </a:p>
            </p:txBody>
          </p:sp>
          <p:sp>
            <p:nvSpPr>
              <p:cNvPr id="32" name="Content Placeholder 2"/>
              <p:cNvSpPr txBox="1">
                <a:spLocks/>
              </p:cNvSpPr>
              <p:nvPr/>
            </p:nvSpPr>
            <p:spPr>
              <a:xfrm>
                <a:off x="2343409" y="3911771"/>
                <a:ext cx="1480516" cy="3307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200" b="1" dirty="0" smtClean="0">
                    <a:solidFill>
                      <a:schemeClr val="bg1">
                        <a:lumMod val="50000"/>
                      </a:schemeClr>
                    </a:solidFill>
                  </a:rPr>
                  <a:t>Revenue</a:t>
                </a:r>
                <a:endParaRPr lang="en-US" sz="1200" b="1" dirty="0">
                  <a:solidFill>
                    <a:schemeClr val="bg1">
                      <a:lumMod val="50000"/>
                    </a:schemeClr>
                  </a:solidFill>
                </a:endParaRPr>
              </a:p>
            </p:txBody>
          </p:sp>
        </p:grpSp>
      </p:grpSp>
      <p:grpSp>
        <p:nvGrpSpPr>
          <p:cNvPr id="33" name="Group 32"/>
          <p:cNvGrpSpPr/>
          <p:nvPr/>
        </p:nvGrpSpPr>
        <p:grpSpPr>
          <a:xfrm>
            <a:off x="4857944" y="4114800"/>
            <a:ext cx="1480516" cy="1568476"/>
            <a:chOff x="4886147" y="3277200"/>
            <a:chExt cx="1480516" cy="1176357"/>
          </a:xfrm>
        </p:grpSpPr>
        <p:cxnSp>
          <p:nvCxnSpPr>
            <p:cNvPr id="34" name="Straight Connector 33"/>
            <p:cNvCxnSpPr/>
            <p:nvPr/>
          </p:nvCxnSpPr>
          <p:spPr>
            <a:xfrm>
              <a:off x="4994348" y="3277200"/>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35" name="Content Placeholder 2"/>
            <p:cNvSpPr txBox="1">
              <a:spLocks/>
            </p:cNvSpPr>
            <p:nvPr/>
          </p:nvSpPr>
          <p:spPr>
            <a:xfrm>
              <a:off x="4940455" y="3902530"/>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900" dirty="0" smtClean="0"/>
                <a:t>Lorem ipsum dolor sit amet, consectetur adipiscing.</a:t>
              </a:r>
              <a:endParaRPr lang="en-US" sz="900" dirty="0"/>
            </a:p>
          </p:txBody>
        </p:sp>
        <p:grpSp>
          <p:nvGrpSpPr>
            <p:cNvPr id="36" name="Group 35"/>
            <p:cNvGrpSpPr/>
            <p:nvPr/>
          </p:nvGrpSpPr>
          <p:grpSpPr>
            <a:xfrm>
              <a:off x="4886147" y="3398474"/>
              <a:ext cx="1480516" cy="590694"/>
              <a:chOff x="2343409" y="3651870"/>
              <a:chExt cx="1480516" cy="590694"/>
            </a:xfrm>
          </p:grpSpPr>
          <p:sp>
            <p:nvSpPr>
              <p:cNvPr id="37" name="Content Placeholder 2"/>
              <p:cNvSpPr txBox="1">
                <a:spLocks/>
              </p:cNvSpPr>
              <p:nvPr/>
            </p:nvSpPr>
            <p:spPr>
              <a:xfrm>
                <a:off x="2399260" y="3651870"/>
                <a:ext cx="1368815" cy="4586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accent3"/>
                    </a:solidFill>
                    <a:latin typeface="Source Sans Pro Black" pitchFamily="34" charset="0"/>
                  </a:rPr>
                  <a:t>$14,321</a:t>
                </a:r>
                <a:endParaRPr lang="en-US" sz="2400" dirty="0">
                  <a:solidFill>
                    <a:schemeClr val="accent3"/>
                  </a:solidFill>
                  <a:latin typeface="Source Sans Pro Black" pitchFamily="34" charset="0"/>
                </a:endParaRPr>
              </a:p>
            </p:txBody>
          </p:sp>
          <p:sp>
            <p:nvSpPr>
              <p:cNvPr id="38" name="Content Placeholder 2"/>
              <p:cNvSpPr txBox="1">
                <a:spLocks/>
              </p:cNvSpPr>
              <p:nvPr/>
            </p:nvSpPr>
            <p:spPr>
              <a:xfrm>
                <a:off x="2343409" y="3911771"/>
                <a:ext cx="1480516" cy="3307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200" b="1" dirty="0" smtClean="0">
                    <a:solidFill>
                      <a:schemeClr val="bg1">
                        <a:lumMod val="50000"/>
                      </a:schemeClr>
                    </a:solidFill>
                  </a:rPr>
                  <a:t>Revenue</a:t>
                </a:r>
                <a:endParaRPr lang="en-US" sz="1200" b="1" dirty="0">
                  <a:solidFill>
                    <a:schemeClr val="bg1">
                      <a:lumMod val="50000"/>
                    </a:schemeClr>
                  </a:solidFill>
                </a:endParaRPr>
              </a:p>
            </p:txBody>
          </p:sp>
        </p:grpSp>
      </p:grpSp>
      <p:grpSp>
        <p:nvGrpSpPr>
          <p:cNvPr id="39" name="Group 38"/>
          <p:cNvGrpSpPr/>
          <p:nvPr/>
        </p:nvGrpSpPr>
        <p:grpSpPr>
          <a:xfrm>
            <a:off x="6831131" y="4114800"/>
            <a:ext cx="1480516" cy="1568476"/>
            <a:chOff x="6998381" y="3277200"/>
            <a:chExt cx="1480516" cy="1176357"/>
          </a:xfrm>
        </p:grpSpPr>
        <p:cxnSp>
          <p:nvCxnSpPr>
            <p:cNvPr id="40" name="Straight Connector 39"/>
            <p:cNvCxnSpPr/>
            <p:nvPr/>
          </p:nvCxnSpPr>
          <p:spPr>
            <a:xfrm>
              <a:off x="7106582" y="3277200"/>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1" name="Content Placeholder 2"/>
            <p:cNvSpPr txBox="1">
              <a:spLocks/>
            </p:cNvSpPr>
            <p:nvPr/>
          </p:nvSpPr>
          <p:spPr>
            <a:xfrm>
              <a:off x="7052689" y="3902530"/>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900" dirty="0" smtClean="0"/>
                <a:t>Lorem ipsum dolor sit amet, consectetur adipiscing.</a:t>
              </a:r>
              <a:endParaRPr lang="en-US" sz="900" dirty="0"/>
            </a:p>
          </p:txBody>
        </p:sp>
        <p:grpSp>
          <p:nvGrpSpPr>
            <p:cNvPr id="42" name="Group 41"/>
            <p:cNvGrpSpPr/>
            <p:nvPr/>
          </p:nvGrpSpPr>
          <p:grpSpPr>
            <a:xfrm>
              <a:off x="6998381" y="3398474"/>
              <a:ext cx="1480516" cy="590694"/>
              <a:chOff x="2343409" y="3651870"/>
              <a:chExt cx="1480516" cy="590694"/>
            </a:xfrm>
          </p:grpSpPr>
          <p:sp>
            <p:nvSpPr>
              <p:cNvPr id="43" name="Content Placeholder 2"/>
              <p:cNvSpPr txBox="1">
                <a:spLocks/>
              </p:cNvSpPr>
              <p:nvPr/>
            </p:nvSpPr>
            <p:spPr>
              <a:xfrm>
                <a:off x="2399260" y="3651870"/>
                <a:ext cx="1368815" cy="4586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accent4"/>
                    </a:solidFill>
                    <a:latin typeface="Source Sans Pro Black" pitchFamily="34" charset="0"/>
                  </a:rPr>
                  <a:t>$16,567</a:t>
                </a:r>
                <a:endParaRPr lang="en-US" sz="2400" dirty="0">
                  <a:solidFill>
                    <a:schemeClr val="accent4"/>
                  </a:solidFill>
                  <a:latin typeface="Source Sans Pro Black" pitchFamily="34" charset="0"/>
                </a:endParaRPr>
              </a:p>
            </p:txBody>
          </p:sp>
          <p:sp>
            <p:nvSpPr>
              <p:cNvPr id="44" name="Content Placeholder 2"/>
              <p:cNvSpPr txBox="1">
                <a:spLocks/>
              </p:cNvSpPr>
              <p:nvPr/>
            </p:nvSpPr>
            <p:spPr>
              <a:xfrm>
                <a:off x="2343409" y="3911771"/>
                <a:ext cx="1480516" cy="3307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200" b="1" dirty="0" smtClean="0">
                    <a:solidFill>
                      <a:schemeClr val="bg1">
                        <a:lumMod val="50000"/>
                      </a:schemeClr>
                    </a:solidFill>
                  </a:rPr>
                  <a:t>Revenue</a:t>
                </a:r>
                <a:endParaRPr lang="en-US" sz="1200" b="1" dirty="0">
                  <a:solidFill>
                    <a:schemeClr val="bg1">
                      <a:lumMod val="50000"/>
                    </a:schemeClr>
                  </a:solidFill>
                </a:endParaRPr>
              </a:p>
            </p:txBody>
          </p:sp>
        </p:grpSp>
      </p:grpSp>
    </p:spTree>
    <p:extLst>
      <p:ext uri="{BB962C8B-B14F-4D97-AF65-F5344CB8AC3E}">
        <p14:creationId xmlns:p14="http://schemas.microsoft.com/office/powerpoint/2010/main" val="1909152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21" presetClass="entr" presetSubtype="1"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heel(1)">
                                      <p:cBhvr>
                                        <p:cTn id="18" dur="1000"/>
                                        <p:tgtEl>
                                          <p:spTgt spid="13"/>
                                        </p:tgtEl>
                                      </p:cBhvr>
                                    </p:animEffect>
                                  </p:childTnLst>
                                </p:cTn>
                              </p:par>
                            </p:childTnLst>
                          </p:cTn>
                        </p:par>
                        <p:par>
                          <p:cTn id="19" fill="hold">
                            <p:stCondLst>
                              <p:cond delay="2500"/>
                            </p:stCondLst>
                            <p:childTnLst>
                              <p:par>
                                <p:cTn id="20" presetID="53" presetClass="entr" presetSubtype="16"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p:cTn id="22" dur="500" fill="hold"/>
                                        <p:tgtEl>
                                          <p:spTgt spid="14"/>
                                        </p:tgtEl>
                                        <p:attrNameLst>
                                          <p:attrName>ppt_w</p:attrName>
                                        </p:attrNameLst>
                                      </p:cBhvr>
                                      <p:tavLst>
                                        <p:tav tm="0">
                                          <p:val>
                                            <p:fltVal val="0"/>
                                          </p:val>
                                        </p:tav>
                                        <p:tav tm="100000">
                                          <p:val>
                                            <p:strVal val="#ppt_w"/>
                                          </p:val>
                                        </p:tav>
                                      </p:tavLst>
                                    </p:anim>
                                    <p:anim calcmode="lin" valueType="num">
                                      <p:cBhvr>
                                        <p:cTn id="23" dur="500" fill="hold"/>
                                        <p:tgtEl>
                                          <p:spTgt spid="14"/>
                                        </p:tgtEl>
                                        <p:attrNameLst>
                                          <p:attrName>ppt_h</p:attrName>
                                        </p:attrNameLst>
                                      </p:cBhvr>
                                      <p:tavLst>
                                        <p:tav tm="0">
                                          <p:val>
                                            <p:fltVal val="0"/>
                                          </p:val>
                                        </p:tav>
                                        <p:tav tm="100000">
                                          <p:val>
                                            <p:strVal val="#ppt_h"/>
                                          </p:val>
                                        </p:tav>
                                      </p:tavLst>
                                    </p:anim>
                                    <p:animEffect transition="in" filter="fade">
                                      <p:cBhvr>
                                        <p:cTn id="24" dur="500"/>
                                        <p:tgtEl>
                                          <p:spTgt spid="14"/>
                                        </p:tgtEl>
                                      </p:cBhvr>
                                    </p:animEffect>
                                  </p:childTnLst>
                                </p:cTn>
                              </p:par>
                            </p:childTnLst>
                          </p:cTn>
                        </p:par>
                        <p:par>
                          <p:cTn id="25" fill="hold">
                            <p:stCondLst>
                              <p:cond delay="3000"/>
                            </p:stCondLst>
                            <p:childTnLst>
                              <p:par>
                                <p:cTn id="26" presetID="10" presetClass="entr" presetSubtype="0" fill="hold"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childTnLst>
                          </p:cTn>
                        </p:par>
                        <p:par>
                          <p:cTn id="29" fill="hold">
                            <p:stCondLst>
                              <p:cond delay="3500"/>
                            </p:stCondLst>
                            <p:childTnLst>
                              <p:par>
                                <p:cTn id="30" presetID="21" presetClass="entr" presetSubtype="1"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wheel(1)">
                                      <p:cBhvr>
                                        <p:cTn id="32" dur="1000"/>
                                        <p:tgtEl>
                                          <p:spTgt spid="15"/>
                                        </p:tgtEl>
                                      </p:cBhvr>
                                    </p:animEffect>
                                  </p:childTnLst>
                                </p:cTn>
                              </p:par>
                            </p:childTnLst>
                          </p:cTn>
                        </p:par>
                        <p:par>
                          <p:cTn id="33" fill="hold">
                            <p:stCondLst>
                              <p:cond delay="4500"/>
                            </p:stCondLst>
                            <p:childTnLst>
                              <p:par>
                                <p:cTn id="34" presetID="53" presetClass="entr" presetSubtype="16" fill="hold" grpId="0" nodeType="after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p:cTn id="36" dur="500" fill="hold"/>
                                        <p:tgtEl>
                                          <p:spTgt spid="16"/>
                                        </p:tgtEl>
                                        <p:attrNameLst>
                                          <p:attrName>ppt_w</p:attrName>
                                        </p:attrNameLst>
                                      </p:cBhvr>
                                      <p:tavLst>
                                        <p:tav tm="0">
                                          <p:val>
                                            <p:fltVal val="0"/>
                                          </p:val>
                                        </p:tav>
                                        <p:tav tm="100000">
                                          <p:val>
                                            <p:strVal val="#ppt_w"/>
                                          </p:val>
                                        </p:tav>
                                      </p:tavLst>
                                    </p:anim>
                                    <p:anim calcmode="lin" valueType="num">
                                      <p:cBhvr>
                                        <p:cTn id="37" dur="500" fill="hold"/>
                                        <p:tgtEl>
                                          <p:spTgt spid="16"/>
                                        </p:tgtEl>
                                        <p:attrNameLst>
                                          <p:attrName>ppt_h</p:attrName>
                                        </p:attrNameLst>
                                      </p:cBhvr>
                                      <p:tavLst>
                                        <p:tav tm="0">
                                          <p:val>
                                            <p:fltVal val="0"/>
                                          </p:val>
                                        </p:tav>
                                        <p:tav tm="100000">
                                          <p:val>
                                            <p:strVal val="#ppt_h"/>
                                          </p:val>
                                        </p:tav>
                                      </p:tavLst>
                                    </p:anim>
                                    <p:animEffect transition="in" filter="fade">
                                      <p:cBhvr>
                                        <p:cTn id="38" dur="500"/>
                                        <p:tgtEl>
                                          <p:spTgt spid="16"/>
                                        </p:tgtEl>
                                      </p:cBhvr>
                                    </p:animEffect>
                                  </p:childTnLst>
                                </p:cTn>
                              </p:par>
                            </p:childTnLst>
                          </p:cTn>
                        </p:par>
                        <p:par>
                          <p:cTn id="39" fill="hold">
                            <p:stCondLst>
                              <p:cond delay="5000"/>
                            </p:stCondLst>
                            <p:childTnLst>
                              <p:par>
                                <p:cTn id="40" presetID="10" presetClass="entr" presetSubtype="0" fill="hold" nodeType="after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500"/>
                                        <p:tgtEl>
                                          <p:spTgt spid="27"/>
                                        </p:tgtEl>
                                      </p:cBhvr>
                                    </p:animEffect>
                                  </p:childTnLst>
                                </p:cTn>
                              </p:par>
                            </p:childTnLst>
                          </p:cTn>
                        </p:par>
                        <p:par>
                          <p:cTn id="43" fill="hold">
                            <p:stCondLst>
                              <p:cond delay="5500"/>
                            </p:stCondLst>
                            <p:childTnLst>
                              <p:par>
                                <p:cTn id="44" presetID="21" presetClass="entr" presetSubtype="1" fill="hold" grpId="0" nodeType="after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wheel(1)">
                                      <p:cBhvr>
                                        <p:cTn id="46" dur="1000"/>
                                        <p:tgtEl>
                                          <p:spTgt spid="17"/>
                                        </p:tgtEl>
                                      </p:cBhvr>
                                    </p:animEffect>
                                  </p:childTnLst>
                                </p:cTn>
                              </p:par>
                            </p:childTnLst>
                          </p:cTn>
                        </p:par>
                        <p:par>
                          <p:cTn id="47" fill="hold">
                            <p:stCondLst>
                              <p:cond delay="6500"/>
                            </p:stCondLst>
                            <p:childTnLst>
                              <p:par>
                                <p:cTn id="48" presetID="53" presetClass="entr" presetSubtype="16" fill="hold" grpId="0" nodeType="after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p:cTn id="50" dur="500" fill="hold"/>
                                        <p:tgtEl>
                                          <p:spTgt spid="18"/>
                                        </p:tgtEl>
                                        <p:attrNameLst>
                                          <p:attrName>ppt_w</p:attrName>
                                        </p:attrNameLst>
                                      </p:cBhvr>
                                      <p:tavLst>
                                        <p:tav tm="0">
                                          <p:val>
                                            <p:fltVal val="0"/>
                                          </p:val>
                                        </p:tav>
                                        <p:tav tm="100000">
                                          <p:val>
                                            <p:strVal val="#ppt_w"/>
                                          </p:val>
                                        </p:tav>
                                      </p:tavLst>
                                    </p:anim>
                                    <p:anim calcmode="lin" valueType="num">
                                      <p:cBhvr>
                                        <p:cTn id="51" dur="500" fill="hold"/>
                                        <p:tgtEl>
                                          <p:spTgt spid="18"/>
                                        </p:tgtEl>
                                        <p:attrNameLst>
                                          <p:attrName>ppt_h</p:attrName>
                                        </p:attrNameLst>
                                      </p:cBhvr>
                                      <p:tavLst>
                                        <p:tav tm="0">
                                          <p:val>
                                            <p:fltVal val="0"/>
                                          </p:val>
                                        </p:tav>
                                        <p:tav tm="100000">
                                          <p:val>
                                            <p:strVal val="#ppt_h"/>
                                          </p:val>
                                        </p:tav>
                                      </p:tavLst>
                                    </p:anim>
                                    <p:animEffect transition="in" filter="fade">
                                      <p:cBhvr>
                                        <p:cTn id="52" dur="500"/>
                                        <p:tgtEl>
                                          <p:spTgt spid="18"/>
                                        </p:tgtEl>
                                      </p:cBhvr>
                                    </p:animEffect>
                                  </p:childTnLst>
                                </p:cTn>
                              </p:par>
                            </p:childTnLst>
                          </p:cTn>
                        </p:par>
                        <p:par>
                          <p:cTn id="53" fill="hold">
                            <p:stCondLst>
                              <p:cond delay="7000"/>
                            </p:stCondLst>
                            <p:childTnLst>
                              <p:par>
                                <p:cTn id="54" presetID="10" presetClass="entr" presetSubtype="0" fill="hold" nodeType="afterEffect">
                                  <p:stCondLst>
                                    <p:cond delay="0"/>
                                  </p:stCondLst>
                                  <p:childTnLst>
                                    <p:set>
                                      <p:cBhvr>
                                        <p:cTn id="55" dur="1" fill="hold">
                                          <p:stCondLst>
                                            <p:cond delay="0"/>
                                          </p:stCondLst>
                                        </p:cTn>
                                        <p:tgtEl>
                                          <p:spTgt spid="33"/>
                                        </p:tgtEl>
                                        <p:attrNameLst>
                                          <p:attrName>style.visibility</p:attrName>
                                        </p:attrNameLst>
                                      </p:cBhvr>
                                      <p:to>
                                        <p:strVal val="visible"/>
                                      </p:to>
                                    </p:set>
                                    <p:animEffect transition="in" filter="fade">
                                      <p:cBhvr>
                                        <p:cTn id="56" dur="500"/>
                                        <p:tgtEl>
                                          <p:spTgt spid="33"/>
                                        </p:tgtEl>
                                      </p:cBhvr>
                                    </p:animEffect>
                                  </p:childTnLst>
                                </p:cTn>
                              </p:par>
                            </p:childTnLst>
                          </p:cTn>
                        </p:par>
                        <p:par>
                          <p:cTn id="57" fill="hold">
                            <p:stCondLst>
                              <p:cond delay="7500"/>
                            </p:stCondLst>
                            <p:childTnLst>
                              <p:par>
                                <p:cTn id="58" presetID="21" presetClass="entr" presetSubtype="1" fill="hold" grpId="0" nodeType="after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wheel(1)">
                                      <p:cBhvr>
                                        <p:cTn id="60" dur="1000"/>
                                        <p:tgtEl>
                                          <p:spTgt spid="19"/>
                                        </p:tgtEl>
                                      </p:cBhvr>
                                    </p:animEffect>
                                  </p:childTnLst>
                                </p:cTn>
                              </p:par>
                            </p:childTnLst>
                          </p:cTn>
                        </p:par>
                        <p:par>
                          <p:cTn id="61" fill="hold">
                            <p:stCondLst>
                              <p:cond delay="8500"/>
                            </p:stCondLst>
                            <p:childTnLst>
                              <p:par>
                                <p:cTn id="62" presetID="53" presetClass="entr" presetSubtype="16" fill="hold" grpId="0" nodeType="afterEffect">
                                  <p:stCondLst>
                                    <p:cond delay="0"/>
                                  </p:stCondLst>
                                  <p:childTnLst>
                                    <p:set>
                                      <p:cBhvr>
                                        <p:cTn id="63" dur="1" fill="hold">
                                          <p:stCondLst>
                                            <p:cond delay="0"/>
                                          </p:stCondLst>
                                        </p:cTn>
                                        <p:tgtEl>
                                          <p:spTgt spid="20"/>
                                        </p:tgtEl>
                                        <p:attrNameLst>
                                          <p:attrName>style.visibility</p:attrName>
                                        </p:attrNameLst>
                                      </p:cBhvr>
                                      <p:to>
                                        <p:strVal val="visible"/>
                                      </p:to>
                                    </p:set>
                                    <p:anim calcmode="lin" valueType="num">
                                      <p:cBhvr>
                                        <p:cTn id="64" dur="500" fill="hold"/>
                                        <p:tgtEl>
                                          <p:spTgt spid="20"/>
                                        </p:tgtEl>
                                        <p:attrNameLst>
                                          <p:attrName>ppt_w</p:attrName>
                                        </p:attrNameLst>
                                      </p:cBhvr>
                                      <p:tavLst>
                                        <p:tav tm="0">
                                          <p:val>
                                            <p:fltVal val="0"/>
                                          </p:val>
                                        </p:tav>
                                        <p:tav tm="100000">
                                          <p:val>
                                            <p:strVal val="#ppt_w"/>
                                          </p:val>
                                        </p:tav>
                                      </p:tavLst>
                                    </p:anim>
                                    <p:anim calcmode="lin" valueType="num">
                                      <p:cBhvr>
                                        <p:cTn id="65" dur="500" fill="hold"/>
                                        <p:tgtEl>
                                          <p:spTgt spid="20"/>
                                        </p:tgtEl>
                                        <p:attrNameLst>
                                          <p:attrName>ppt_h</p:attrName>
                                        </p:attrNameLst>
                                      </p:cBhvr>
                                      <p:tavLst>
                                        <p:tav tm="0">
                                          <p:val>
                                            <p:fltVal val="0"/>
                                          </p:val>
                                        </p:tav>
                                        <p:tav tm="100000">
                                          <p:val>
                                            <p:strVal val="#ppt_h"/>
                                          </p:val>
                                        </p:tav>
                                      </p:tavLst>
                                    </p:anim>
                                    <p:animEffect transition="in" filter="fade">
                                      <p:cBhvr>
                                        <p:cTn id="66" dur="500"/>
                                        <p:tgtEl>
                                          <p:spTgt spid="20"/>
                                        </p:tgtEl>
                                      </p:cBhvr>
                                    </p:animEffect>
                                  </p:childTnLst>
                                </p:cTn>
                              </p:par>
                            </p:childTnLst>
                          </p:cTn>
                        </p:par>
                        <p:par>
                          <p:cTn id="67" fill="hold">
                            <p:stCondLst>
                              <p:cond delay="9000"/>
                            </p:stCondLst>
                            <p:childTnLst>
                              <p:par>
                                <p:cTn id="68" presetID="10" presetClass="entr" presetSubtype="0" fill="hold" nodeType="afterEffect">
                                  <p:stCondLst>
                                    <p:cond delay="0"/>
                                  </p:stCondLst>
                                  <p:childTnLst>
                                    <p:set>
                                      <p:cBhvr>
                                        <p:cTn id="69" dur="1" fill="hold">
                                          <p:stCondLst>
                                            <p:cond delay="0"/>
                                          </p:stCondLst>
                                        </p:cTn>
                                        <p:tgtEl>
                                          <p:spTgt spid="39"/>
                                        </p:tgtEl>
                                        <p:attrNameLst>
                                          <p:attrName>style.visibility</p:attrName>
                                        </p:attrNameLst>
                                      </p:cBhvr>
                                      <p:to>
                                        <p:strVal val="visible"/>
                                      </p:to>
                                    </p:set>
                                    <p:animEffect transition="in" filter="fade">
                                      <p:cBhvr>
                                        <p:cTn id="70"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Graphic spid="13" grpId="0">
        <p:bldAsOne/>
      </p:bldGraphic>
      <p:bldP spid="14" grpId="0"/>
      <p:bldGraphic spid="15" grpId="0">
        <p:bldAsOne/>
      </p:bldGraphic>
      <p:bldP spid="16" grpId="0"/>
      <p:bldGraphic spid="17" grpId="0">
        <p:bldAsOne/>
      </p:bldGraphic>
      <p:bldP spid="18" grpId="0"/>
      <p:bldGraphic spid="19" grpId="0">
        <p:bldAsOne/>
      </p:bldGraphic>
      <p:bldP spid="20" grpId="0"/>
    </p:bldLst>
  </p:timing>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59</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Clustered Column Chart </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45" name="Chart 44"/>
          <p:cNvGraphicFramePr/>
          <p:nvPr>
            <p:extLst>
              <p:ext uri="{D42A27DB-BD31-4B8C-83A1-F6EECF244321}">
                <p14:modId xmlns:p14="http://schemas.microsoft.com/office/powerpoint/2010/main" val="181917818"/>
              </p:ext>
            </p:extLst>
          </p:nvPr>
        </p:nvGraphicFramePr>
        <p:xfrm>
          <a:off x="838200" y="1796819"/>
          <a:ext cx="7484767" cy="2613323"/>
        </p:xfrm>
        <a:graphic>
          <a:graphicData uri="http://schemas.openxmlformats.org/drawingml/2006/chart">
            <c:chart xmlns:c="http://schemas.openxmlformats.org/drawingml/2006/chart" xmlns:r="http://schemas.openxmlformats.org/officeDocument/2006/relationships" r:id="rId2"/>
          </a:graphicData>
        </a:graphic>
      </p:graphicFrame>
      <p:grpSp>
        <p:nvGrpSpPr>
          <p:cNvPr id="2" name="Group 1"/>
          <p:cNvGrpSpPr/>
          <p:nvPr/>
        </p:nvGrpSpPr>
        <p:grpSpPr>
          <a:xfrm>
            <a:off x="2763652" y="4569611"/>
            <a:ext cx="3473659" cy="184667"/>
            <a:chOff x="3200400" y="3427202"/>
            <a:chExt cx="2609811" cy="138500"/>
          </a:xfrm>
        </p:grpSpPr>
        <p:grpSp>
          <p:nvGrpSpPr>
            <p:cNvPr id="46" name="Group 45"/>
            <p:cNvGrpSpPr/>
            <p:nvPr/>
          </p:nvGrpSpPr>
          <p:grpSpPr>
            <a:xfrm>
              <a:off x="3200400" y="3427202"/>
              <a:ext cx="508343" cy="138500"/>
              <a:chOff x="3870964" y="3265019"/>
              <a:chExt cx="508343" cy="138500"/>
            </a:xfrm>
          </p:grpSpPr>
          <p:sp>
            <p:nvSpPr>
              <p:cNvPr id="47" name="Rounded Rectangle 46"/>
              <p:cNvSpPr/>
              <p:nvPr/>
            </p:nvSpPr>
            <p:spPr>
              <a:xfrm>
                <a:off x="3870964" y="3284813"/>
                <a:ext cx="114300" cy="1143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48" name="Rectangle 1436"/>
              <p:cNvSpPr>
                <a:spLocks noChangeArrowheads="1"/>
              </p:cNvSpPr>
              <p:nvPr/>
            </p:nvSpPr>
            <p:spPr bwMode="auto">
              <a:xfrm>
                <a:off x="4055334" y="3265019"/>
                <a:ext cx="323973"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Design</a:t>
                </a:r>
                <a:endParaRPr kumimoji="0" lang="en-US" sz="1200" b="1" i="0" u="none" strike="noStrike" cap="none" normalizeH="0" baseline="0" dirty="0" smtClean="0">
                  <a:ln>
                    <a:noFill/>
                  </a:ln>
                  <a:effectLst/>
                  <a:cs typeface="Arial" pitchFamily="34" charset="0"/>
                </a:endParaRPr>
              </a:p>
            </p:txBody>
          </p:sp>
        </p:grpSp>
        <p:grpSp>
          <p:nvGrpSpPr>
            <p:cNvPr id="49" name="Group 48"/>
            <p:cNvGrpSpPr/>
            <p:nvPr/>
          </p:nvGrpSpPr>
          <p:grpSpPr>
            <a:xfrm>
              <a:off x="3941654" y="3427202"/>
              <a:ext cx="464986" cy="138500"/>
              <a:chOff x="4562378" y="3265019"/>
              <a:chExt cx="464986" cy="138500"/>
            </a:xfrm>
          </p:grpSpPr>
          <p:sp>
            <p:nvSpPr>
              <p:cNvPr id="50" name="Rounded Rectangle 49"/>
              <p:cNvSpPr/>
              <p:nvPr/>
            </p:nvSpPr>
            <p:spPr>
              <a:xfrm>
                <a:off x="4562378" y="3284813"/>
                <a:ext cx="114300" cy="1143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51" name="Rectangle 1436"/>
              <p:cNvSpPr>
                <a:spLocks noChangeArrowheads="1"/>
              </p:cNvSpPr>
              <p:nvPr/>
            </p:nvSpPr>
            <p:spPr bwMode="auto">
              <a:xfrm>
                <a:off x="4746748" y="3265019"/>
                <a:ext cx="280616"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Video</a:t>
                </a:r>
                <a:endParaRPr kumimoji="0" lang="en-US" sz="1200" b="1" i="0" u="none" strike="noStrike" cap="none" normalizeH="0" baseline="0" dirty="0" smtClean="0">
                  <a:ln>
                    <a:noFill/>
                  </a:ln>
                  <a:effectLst/>
                  <a:cs typeface="Arial" pitchFamily="34" charset="0"/>
                </a:endParaRPr>
              </a:p>
            </p:txBody>
          </p:sp>
        </p:grpSp>
        <p:grpSp>
          <p:nvGrpSpPr>
            <p:cNvPr id="52" name="Group 51"/>
            <p:cNvGrpSpPr/>
            <p:nvPr/>
          </p:nvGrpSpPr>
          <p:grpSpPr>
            <a:xfrm>
              <a:off x="4634818" y="3427202"/>
              <a:ext cx="472308" cy="138500"/>
              <a:chOff x="5212554" y="3265019"/>
              <a:chExt cx="472308" cy="138500"/>
            </a:xfrm>
          </p:grpSpPr>
          <p:sp>
            <p:nvSpPr>
              <p:cNvPr id="53" name="Rounded Rectangle 52"/>
              <p:cNvSpPr/>
              <p:nvPr/>
            </p:nvSpPr>
            <p:spPr>
              <a:xfrm>
                <a:off x="5212554" y="3284813"/>
                <a:ext cx="114300" cy="1143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54" name="Rectangle 1436"/>
              <p:cNvSpPr>
                <a:spLocks noChangeArrowheads="1"/>
              </p:cNvSpPr>
              <p:nvPr/>
            </p:nvSpPr>
            <p:spPr bwMode="auto">
              <a:xfrm>
                <a:off x="5396924" y="3265019"/>
                <a:ext cx="287938"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Photo</a:t>
                </a:r>
                <a:endParaRPr kumimoji="0" lang="en-US" sz="1200" b="1" i="0" u="none" strike="noStrike" cap="none" normalizeH="0" baseline="0" dirty="0" smtClean="0">
                  <a:ln>
                    <a:noFill/>
                  </a:ln>
                  <a:effectLst/>
                  <a:cs typeface="Arial" pitchFamily="34" charset="0"/>
                </a:endParaRPr>
              </a:p>
            </p:txBody>
          </p:sp>
        </p:grpSp>
        <p:grpSp>
          <p:nvGrpSpPr>
            <p:cNvPr id="55" name="Group 54"/>
            <p:cNvGrpSpPr/>
            <p:nvPr/>
          </p:nvGrpSpPr>
          <p:grpSpPr>
            <a:xfrm>
              <a:off x="5339203" y="3427202"/>
              <a:ext cx="471008" cy="138500"/>
              <a:chOff x="5873874" y="3265019"/>
              <a:chExt cx="471008" cy="138500"/>
            </a:xfrm>
          </p:grpSpPr>
          <p:sp>
            <p:nvSpPr>
              <p:cNvPr id="56" name="Rounded Rectangle 55"/>
              <p:cNvSpPr/>
              <p:nvPr/>
            </p:nvSpPr>
            <p:spPr>
              <a:xfrm>
                <a:off x="5873874" y="3284813"/>
                <a:ext cx="114300" cy="1143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57" name="Rectangle 1436"/>
              <p:cNvSpPr>
                <a:spLocks noChangeArrowheads="1"/>
              </p:cNvSpPr>
              <p:nvPr/>
            </p:nvSpPr>
            <p:spPr bwMode="auto">
              <a:xfrm>
                <a:off x="6058244" y="3265019"/>
                <a:ext cx="286638"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Audio</a:t>
                </a:r>
                <a:endParaRPr kumimoji="0" lang="en-US" sz="1200" b="1" i="0" u="none" strike="noStrike" cap="none" normalizeH="0" baseline="0" dirty="0" smtClean="0">
                  <a:ln>
                    <a:noFill/>
                  </a:ln>
                  <a:effectLst/>
                  <a:cs typeface="Arial" pitchFamily="34" charset="0"/>
                </a:endParaRPr>
              </a:p>
            </p:txBody>
          </p:sp>
        </p:grpSp>
      </p:grpSp>
      <p:sp>
        <p:nvSpPr>
          <p:cNvPr id="64"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65" name="Straight Connector 64"/>
          <p:cNvCxnSpPr/>
          <p:nvPr/>
        </p:nvCxnSpPr>
        <p:spPr>
          <a:xfrm flipH="1">
            <a:off x="667891" y="49530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2031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22" presetClass="entr" presetSubtype="4"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down)">
                                      <p:cBhvr>
                                        <p:cTn id="18" dur="500"/>
                                        <p:tgtEl>
                                          <p:spTgt spid="2"/>
                                        </p:tgtEl>
                                      </p:cBhvr>
                                    </p:animEffect>
                                  </p:childTnLst>
                                </p:cTn>
                              </p:par>
                            </p:childTnLst>
                          </p:cTn>
                        </p:par>
                        <p:par>
                          <p:cTn id="19" fill="hold">
                            <p:stCondLst>
                              <p:cond delay="2000"/>
                            </p:stCondLst>
                            <p:childTnLst>
                              <p:par>
                                <p:cTn id="20" presetID="22" presetClass="entr" presetSubtype="4" fill="hold" grpId="0" nodeType="afterEffect">
                                  <p:stCondLst>
                                    <p:cond delay="0"/>
                                  </p:stCondLst>
                                  <p:childTnLst>
                                    <p:set>
                                      <p:cBhvr>
                                        <p:cTn id="21" dur="1" fill="hold">
                                          <p:stCondLst>
                                            <p:cond delay="0"/>
                                          </p:stCondLst>
                                        </p:cTn>
                                        <p:tgtEl>
                                          <p:spTgt spid="45">
                                            <p:graphicEl>
                                              <a:chart seriesIdx="-3" categoryIdx="-3" bldStep="gridLegend"/>
                                            </p:graphicEl>
                                          </p:spTgt>
                                        </p:tgtEl>
                                        <p:attrNameLst>
                                          <p:attrName>style.visibility</p:attrName>
                                        </p:attrNameLst>
                                      </p:cBhvr>
                                      <p:to>
                                        <p:strVal val="visible"/>
                                      </p:to>
                                    </p:set>
                                    <p:animEffect transition="in" filter="wipe(down)">
                                      <p:cBhvr>
                                        <p:cTn id="22" dur="500"/>
                                        <p:tgtEl>
                                          <p:spTgt spid="45">
                                            <p:graphicEl>
                                              <a:chart seriesIdx="-3" categoryIdx="-3" bldStep="gridLegend"/>
                                            </p:graphicEl>
                                          </p:spTgt>
                                        </p:tgtEl>
                                      </p:cBhvr>
                                    </p:animEffect>
                                  </p:childTnLst>
                                </p:cTn>
                              </p:par>
                            </p:childTnLst>
                          </p:cTn>
                        </p:par>
                        <p:par>
                          <p:cTn id="23" fill="hold">
                            <p:stCondLst>
                              <p:cond delay="2500"/>
                            </p:stCondLst>
                            <p:childTnLst>
                              <p:par>
                                <p:cTn id="24" presetID="22" presetClass="entr" presetSubtype="4" fill="hold" grpId="0" nodeType="afterEffect">
                                  <p:stCondLst>
                                    <p:cond delay="0"/>
                                  </p:stCondLst>
                                  <p:childTnLst>
                                    <p:set>
                                      <p:cBhvr>
                                        <p:cTn id="25" dur="1" fill="hold">
                                          <p:stCondLst>
                                            <p:cond delay="0"/>
                                          </p:stCondLst>
                                        </p:cTn>
                                        <p:tgtEl>
                                          <p:spTgt spid="45">
                                            <p:graphicEl>
                                              <a:chart seriesIdx="-4" categoryIdx="0" bldStep="category"/>
                                            </p:graphicEl>
                                          </p:spTgt>
                                        </p:tgtEl>
                                        <p:attrNameLst>
                                          <p:attrName>style.visibility</p:attrName>
                                        </p:attrNameLst>
                                      </p:cBhvr>
                                      <p:to>
                                        <p:strVal val="visible"/>
                                      </p:to>
                                    </p:set>
                                    <p:animEffect transition="in" filter="wipe(down)">
                                      <p:cBhvr>
                                        <p:cTn id="26" dur="500"/>
                                        <p:tgtEl>
                                          <p:spTgt spid="45">
                                            <p:graphicEl>
                                              <a:chart seriesIdx="-4" categoryIdx="0" bldStep="category"/>
                                            </p:graphicEl>
                                          </p:spTgt>
                                        </p:tgtEl>
                                      </p:cBhvr>
                                    </p:animEffect>
                                  </p:childTnLst>
                                </p:cTn>
                              </p:par>
                            </p:childTnLst>
                          </p:cTn>
                        </p:par>
                        <p:par>
                          <p:cTn id="27" fill="hold">
                            <p:stCondLst>
                              <p:cond delay="3000"/>
                            </p:stCondLst>
                            <p:childTnLst>
                              <p:par>
                                <p:cTn id="28" presetID="22" presetClass="entr" presetSubtype="4" fill="hold" grpId="0" nodeType="afterEffect">
                                  <p:stCondLst>
                                    <p:cond delay="0"/>
                                  </p:stCondLst>
                                  <p:childTnLst>
                                    <p:set>
                                      <p:cBhvr>
                                        <p:cTn id="29" dur="1" fill="hold">
                                          <p:stCondLst>
                                            <p:cond delay="0"/>
                                          </p:stCondLst>
                                        </p:cTn>
                                        <p:tgtEl>
                                          <p:spTgt spid="45">
                                            <p:graphicEl>
                                              <a:chart seriesIdx="-4" categoryIdx="1" bldStep="category"/>
                                            </p:graphicEl>
                                          </p:spTgt>
                                        </p:tgtEl>
                                        <p:attrNameLst>
                                          <p:attrName>style.visibility</p:attrName>
                                        </p:attrNameLst>
                                      </p:cBhvr>
                                      <p:to>
                                        <p:strVal val="visible"/>
                                      </p:to>
                                    </p:set>
                                    <p:animEffect transition="in" filter="wipe(down)">
                                      <p:cBhvr>
                                        <p:cTn id="30" dur="500"/>
                                        <p:tgtEl>
                                          <p:spTgt spid="45">
                                            <p:graphicEl>
                                              <a:chart seriesIdx="-4" categoryIdx="1" bldStep="category"/>
                                            </p:graphicEl>
                                          </p:spTgt>
                                        </p:tgtEl>
                                      </p:cBhvr>
                                    </p:animEffect>
                                  </p:childTnLst>
                                </p:cTn>
                              </p:par>
                            </p:childTnLst>
                          </p:cTn>
                        </p:par>
                        <p:par>
                          <p:cTn id="31" fill="hold">
                            <p:stCondLst>
                              <p:cond delay="3500"/>
                            </p:stCondLst>
                            <p:childTnLst>
                              <p:par>
                                <p:cTn id="32" presetID="22" presetClass="entr" presetSubtype="4" fill="hold" grpId="0" nodeType="afterEffect">
                                  <p:stCondLst>
                                    <p:cond delay="0"/>
                                  </p:stCondLst>
                                  <p:childTnLst>
                                    <p:set>
                                      <p:cBhvr>
                                        <p:cTn id="33" dur="1" fill="hold">
                                          <p:stCondLst>
                                            <p:cond delay="0"/>
                                          </p:stCondLst>
                                        </p:cTn>
                                        <p:tgtEl>
                                          <p:spTgt spid="45">
                                            <p:graphicEl>
                                              <a:chart seriesIdx="-4" categoryIdx="2" bldStep="category"/>
                                            </p:graphicEl>
                                          </p:spTgt>
                                        </p:tgtEl>
                                        <p:attrNameLst>
                                          <p:attrName>style.visibility</p:attrName>
                                        </p:attrNameLst>
                                      </p:cBhvr>
                                      <p:to>
                                        <p:strVal val="visible"/>
                                      </p:to>
                                    </p:set>
                                    <p:animEffect transition="in" filter="wipe(down)">
                                      <p:cBhvr>
                                        <p:cTn id="34" dur="500"/>
                                        <p:tgtEl>
                                          <p:spTgt spid="45">
                                            <p:graphicEl>
                                              <a:chart seriesIdx="-4" categoryIdx="2" bldStep="category"/>
                                            </p:graphicEl>
                                          </p:spTgt>
                                        </p:tgtEl>
                                      </p:cBhvr>
                                    </p:animEffect>
                                  </p:childTnLst>
                                </p:cTn>
                              </p:par>
                            </p:childTnLst>
                          </p:cTn>
                        </p:par>
                        <p:par>
                          <p:cTn id="35" fill="hold">
                            <p:stCondLst>
                              <p:cond delay="4000"/>
                            </p:stCondLst>
                            <p:childTnLst>
                              <p:par>
                                <p:cTn id="36" presetID="22" presetClass="entr" presetSubtype="4" fill="hold" grpId="0" nodeType="afterEffect">
                                  <p:stCondLst>
                                    <p:cond delay="0"/>
                                  </p:stCondLst>
                                  <p:childTnLst>
                                    <p:set>
                                      <p:cBhvr>
                                        <p:cTn id="37" dur="1" fill="hold">
                                          <p:stCondLst>
                                            <p:cond delay="0"/>
                                          </p:stCondLst>
                                        </p:cTn>
                                        <p:tgtEl>
                                          <p:spTgt spid="45">
                                            <p:graphicEl>
                                              <a:chart seriesIdx="-4" categoryIdx="3" bldStep="category"/>
                                            </p:graphicEl>
                                          </p:spTgt>
                                        </p:tgtEl>
                                        <p:attrNameLst>
                                          <p:attrName>style.visibility</p:attrName>
                                        </p:attrNameLst>
                                      </p:cBhvr>
                                      <p:to>
                                        <p:strVal val="visible"/>
                                      </p:to>
                                    </p:set>
                                    <p:animEffect transition="in" filter="wipe(down)">
                                      <p:cBhvr>
                                        <p:cTn id="38" dur="500"/>
                                        <p:tgtEl>
                                          <p:spTgt spid="45">
                                            <p:graphicEl>
                                              <a:chart seriesIdx="-4" categoryIdx="3" bldStep="category"/>
                                            </p:graphicEl>
                                          </p:spTgt>
                                        </p:tgtEl>
                                      </p:cBhvr>
                                    </p:animEffect>
                                  </p:childTnLst>
                                </p:cTn>
                              </p:par>
                            </p:childTnLst>
                          </p:cTn>
                        </p:par>
                        <p:par>
                          <p:cTn id="39" fill="hold">
                            <p:stCondLst>
                              <p:cond delay="4500"/>
                            </p:stCondLst>
                            <p:childTnLst>
                              <p:par>
                                <p:cTn id="40" presetID="22" presetClass="entr" presetSubtype="4" fill="hold" grpId="0" nodeType="afterEffect">
                                  <p:stCondLst>
                                    <p:cond delay="0"/>
                                  </p:stCondLst>
                                  <p:childTnLst>
                                    <p:set>
                                      <p:cBhvr>
                                        <p:cTn id="41" dur="1" fill="hold">
                                          <p:stCondLst>
                                            <p:cond delay="0"/>
                                          </p:stCondLst>
                                        </p:cTn>
                                        <p:tgtEl>
                                          <p:spTgt spid="45">
                                            <p:graphicEl>
                                              <a:chart seriesIdx="-4" categoryIdx="4" bldStep="category"/>
                                            </p:graphicEl>
                                          </p:spTgt>
                                        </p:tgtEl>
                                        <p:attrNameLst>
                                          <p:attrName>style.visibility</p:attrName>
                                        </p:attrNameLst>
                                      </p:cBhvr>
                                      <p:to>
                                        <p:strVal val="visible"/>
                                      </p:to>
                                    </p:set>
                                    <p:animEffect transition="in" filter="wipe(down)">
                                      <p:cBhvr>
                                        <p:cTn id="42" dur="500"/>
                                        <p:tgtEl>
                                          <p:spTgt spid="45">
                                            <p:graphicEl>
                                              <a:chart seriesIdx="-4" categoryIdx="4" bldStep="category"/>
                                            </p:graphicEl>
                                          </p:spTgt>
                                        </p:tgtEl>
                                      </p:cBhvr>
                                    </p:animEffect>
                                  </p:childTnLst>
                                </p:cTn>
                              </p:par>
                            </p:childTnLst>
                          </p:cTn>
                        </p:par>
                        <p:par>
                          <p:cTn id="43" fill="hold">
                            <p:stCondLst>
                              <p:cond delay="5000"/>
                            </p:stCondLst>
                            <p:childTnLst>
                              <p:par>
                                <p:cTn id="44" presetID="16" presetClass="entr" presetSubtype="37" fill="hold" nodeType="afterEffect">
                                  <p:stCondLst>
                                    <p:cond delay="0"/>
                                  </p:stCondLst>
                                  <p:childTnLst>
                                    <p:set>
                                      <p:cBhvr>
                                        <p:cTn id="45" dur="1" fill="hold">
                                          <p:stCondLst>
                                            <p:cond delay="0"/>
                                          </p:stCondLst>
                                        </p:cTn>
                                        <p:tgtEl>
                                          <p:spTgt spid="65"/>
                                        </p:tgtEl>
                                        <p:attrNameLst>
                                          <p:attrName>style.visibility</p:attrName>
                                        </p:attrNameLst>
                                      </p:cBhvr>
                                      <p:to>
                                        <p:strVal val="visible"/>
                                      </p:to>
                                    </p:set>
                                    <p:animEffect transition="in" filter="barn(outVertical)">
                                      <p:cBhvr>
                                        <p:cTn id="46" dur="500"/>
                                        <p:tgtEl>
                                          <p:spTgt spid="65"/>
                                        </p:tgtEl>
                                      </p:cBhvr>
                                    </p:animEffect>
                                  </p:childTnLst>
                                </p:cTn>
                              </p:par>
                            </p:childTnLst>
                          </p:cTn>
                        </p:par>
                        <p:par>
                          <p:cTn id="47" fill="hold">
                            <p:stCondLst>
                              <p:cond delay="5500"/>
                            </p:stCondLst>
                            <p:childTnLst>
                              <p:par>
                                <p:cTn id="48" presetID="10" presetClass="entr" presetSubtype="0" fill="hold" grpId="0" nodeType="afterEffect">
                                  <p:stCondLst>
                                    <p:cond delay="0"/>
                                  </p:stCondLst>
                                  <p:childTnLst>
                                    <p:set>
                                      <p:cBhvr>
                                        <p:cTn id="49" dur="1" fill="hold">
                                          <p:stCondLst>
                                            <p:cond delay="0"/>
                                          </p:stCondLst>
                                        </p:cTn>
                                        <p:tgtEl>
                                          <p:spTgt spid="64"/>
                                        </p:tgtEl>
                                        <p:attrNameLst>
                                          <p:attrName>style.visibility</p:attrName>
                                        </p:attrNameLst>
                                      </p:cBhvr>
                                      <p:to>
                                        <p:strVal val="visible"/>
                                      </p:to>
                                    </p:set>
                                    <p:animEffect transition="in" filter="fade">
                                      <p:cBhvr>
                                        <p:cTn id="50"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Graphic spid="45" grpId="0">
        <p:bldSub>
          <a:bldChart bld="category"/>
        </p:bldSub>
      </p:bldGraphic>
      <p:bldP spid="64" grpId="0"/>
    </p:bldLst>
  </p:timing>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60</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Clustered Column Chart </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2763652" y="4569611"/>
            <a:ext cx="3473659" cy="184667"/>
            <a:chOff x="3200400" y="3427202"/>
            <a:chExt cx="2609811" cy="138500"/>
          </a:xfrm>
        </p:grpSpPr>
        <p:grpSp>
          <p:nvGrpSpPr>
            <p:cNvPr id="46" name="Group 45"/>
            <p:cNvGrpSpPr/>
            <p:nvPr/>
          </p:nvGrpSpPr>
          <p:grpSpPr>
            <a:xfrm>
              <a:off x="3200400" y="3427202"/>
              <a:ext cx="508343" cy="138500"/>
              <a:chOff x="3870964" y="3265019"/>
              <a:chExt cx="508343" cy="138500"/>
            </a:xfrm>
          </p:grpSpPr>
          <p:sp>
            <p:nvSpPr>
              <p:cNvPr id="47" name="Rounded Rectangle 46"/>
              <p:cNvSpPr/>
              <p:nvPr/>
            </p:nvSpPr>
            <p:spPr>
              <a:xfrm>
                <a:off x="3870964" y="3284813"/>
                <a:ext cx="114300" cy="1143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48" name="Rectangle 1436"/>
              <p:cNvSpPr>
                <a:spLocks noChangeArrowheads="1"/>
              </p:cNvSpPr>
              <p:nvPr/>
            </p:nvSpPr>
            <p:spPr bwMode="auto">
              <a:xfrm>
                <a:off x="4055334" y="3265019"/>
                <a:ext cx="323973"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Design</a:t>
                </a:r>
                <a:endParaRPr kumimoji="0" lang="en-US" sz="1200" b="1" i="0" u="none" strike="noStrike" cap="none" normalizeH="0" baseline="0" dirty="0" smtClean="0">
                  <a:ln>
                    <a:noFill/>
                  </a:ln>
                  <a:effectLst/>
                  <a:cs typeface="Arial" pitchFamily="34" charset="0"/>
                </a:endParaRPr>
              </a:p>
            </p:txBody>
          </p:sp>
        </p:grpSp>
        <p:grpSp>
          <p:nvGrpSpPr>
            <p:cNvPr id="49" name="Group 48"/>
            <p:cNvGrpSpPr/>
            <p:nvPr/>
          </p:nvGrpSpPr>
          <p:grpSpPr>
            <a:xfrm>
              <a:off x="3941654" y="3427202"/>
              <a:ext cx="464986" cy="138500"/>
              <a:chOff x="4562378" y="3265019"/>
              <a:chExt cx="464986" cy="138500"/>
            </a:xfrm>
          </p:grpSpPr>
          <p:sp>
            <p:nvSpPr>
              <p:cNvPr id="50" name="Rounded Rectangle 49"/>
              <p:cNvSpPr/>
              <p:nvPr/>
            </p:nvSpPr>
            <p:spPr>
              <a:xfrm>
                <a:off x="4562378" y="3284813"/>
                <a:ext cx="114300" cy="1143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51" name="Rectangle 1436"/>
              <p:cNvSpPr>
                <a:spLocks noChangeArrowheads="1"/>
              </p:cNvSpPr>
              <p:nvPr/>
            </p:nvSpPr>
            <p:spPr bwMode="auto">
              <a:xfrm>
                <a:off x="4746748" y="3265019"/>
                <a:ext cx="280616"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Video</a:t>
                </a:r>
                <a:endParaRPr kumimoji="0" lang="en-US" sz="1200" b="1" i="0" u="none" strike="noStrike" cap="none" normalizeH="0" baseline="0" dirty="0" smtClean="0">
                  <a:ln>
                    <a:noFill/>
                  </a:ln>
                  <a:effectLst/>
                  <a:cs typeface="Arial" pitchFamily="34" charset="0"/>
                </a:endParaRPr>
              </a:p>
            </p:txBody>
          </p:sp>
        </p:grpSp>
        <p:grpSp>
          <p:nvGrpSpPr>
            <p:cNvPr id="52" name="Group 51"/>
            <p:cNvGrpSpPr/>
            <p:nvPr/>
          </p:nvGrpSpPr>
          <p:grpSpPr>
            <a:xfrm>
              <a:off x="4634818" y="3427202"/>
              <a:ext cx="472308" cy="138500"/>
              <a:chOff x="5212554" y="3265019"/>
              <a:chExt cx="472308" cy="138500"/>
            </a:xfrm>
          </p:grpSpPr>
          <p:sp>
            <p:nvSpPr>
              <p:cNvPr id="53" name="Rounded Rectangle 52"/>
              <p:cNvSpPr/>
              <p:nvPr/>
            </p:nvSpPr>
            <p:spPr>
              <a:xfrm>
                <a:off x="5212554" y="3284813"/>
                <a:ext cx="114300" cy="1143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54" name="Rectangle 1436"/>
              <p:cNvSpPr>
                <a:spLocks noChangeArrowheads="1"/>
              </p:cNvSpPr>
              <p:nvPr/>
            </p:nvSpPr>
            <p:spPr bwMode="auto">
              <a:xfrm>
                <a:off x="5396924" y="3265019"/>
                <a:ext cx="287938"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Photo</a:t>
                </a:r>
                <a:endParaRPr kumimoji="0" lang="en-US" sz="1200" b="1" i="0" u="none" strike="noStrike" cap="none" normalizeH="0" baseline="0" dirty="0" smtClean="0">
                  <a:ln>
                    <a:noFill/>
                  </a:ln>
                  <a:effectLst/>
                  <a:cs typeface="Arial" pitchFamily="34" charset="0"/>
                </a:endParaRPr>
              </a:p>
            </p:txBody>
          </p:sp>
        </p:grpSp>
        <p:grpSp>
          <p:nvGrpSpPr>
            <p:cNvPr id="55" name="Group 54"/>
            <p:cNvGrpSpPr/>
            <p:nvPr/>
          </p:nvGrpSpPr>
          <p:grpSpPr>
            <a:xfrm>
              <a:off x="5339203" y="3427202"/>
              <a:ext cx="471008" cy="138500"/>
              <a:chOff x="5873874" y="3265019"/>
              <a:chExt cx="471008" cy="138500"/>
            </a:xfrm>
          </p:grpSpPr>
          <p:sp>
            <p:nvSpPr>
              <p:cNvPr id="56" name="Rounded Rectangle 55"/>
              <p:cNvSpPr/>
              <p:nvPr/>
            </p:nvSpPr>
            <p:spPr>
              <a:xfrm>
                <a:off x="5873874" y="3284813"/>
                <a:ext cx="114300" cy="1143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57" name="Rectangle 1436"/>
              <p:cNvSpPr>
                <a:spLocks noChangeArrowheads="1"/>
              </p:cNvSpPr>
              <p:nvPr/>
            </p:nvSpPr>
            <p:spPr bwMode="auto">
              <a:xfrm>
                <a:off x="6058244" y="3265019"/>
                <a:ext cx="286638"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Audio</a:t>
                </a:r>
                <a:endParaRPr kumimoji="0" lang="en-US" sz="1200" b="1" i="0" u="none" strike="noStrike" cap="none" normalizeH="0" baseline="0" dirty="0" smtClean="0">
                  <a:ln>
                    <a:noFill/>
                  </a:ln>
                  <a:effectLst/>
                  <a:cs typeface="Arial" pitchFamily="34" charset="0"/>
                </a:endParaRPr>
              </a:p>
            </p:txBody>
          </p:sp>
        </p:grpSp>
      </p:grpSp>
      <p:sp>
        <p:nvSpPr>
          <p:cNvPr id="64"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65" name="Straight Connector 64"/>
          <p:cNvCxnSpPr/>
          <p:nvPr/>
        </p:nvCxnSpPr>
        <p:spPr>
          <a:xfrm flipH="1">
            <a:off x="667891" y="49530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aphicFrame>
        <p:nvGraphicFramePr>
          <p:cNvPr id="23" name="Chart 22"/>
          <p:cNvGraphicFramePr/>
          <p:nvPr>
            <p:extLst>
              <p:ext uri="{D42A27DB-BD31-4B8C-83A1-F6EECF244321}">
                <p14:modId xmlns:p14="http://schemas.microsoft.com/office/powerpoint/2010/main" val="2538200060"/>
              </p:ext>
            </p:extLst>
          </p:nvPr>
        </p:nvGraphicFramePr>
        <p:xfrm>
          <a:off x="667891" y="1796819"/>
          <a:ext cx="7655077" cy="261332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49063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22" presetClass="entr" presetSubtype="4"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down)">
                                      <p:cBhvr>
                                        <p:cTn id="18" dur="500"/>
                                        <p:tgtEl>
                                          <p:spTgt spid="2"/>
                                        </p:tgtEl>
                                      </p:cBhvr>
                                    </p:animEffect>
                                  </p:childTnLst>
                                </p:cTn>
                              </p:par>
                            </p:childTnLst>
                          </p:cTn>
                        </p:par>
                        <p:par>
                          <p:cTn id="19" fill="hold">
                            <p:stCondLst>
                              <p:cond delay="2000"/>
                            </p:stCondLst>
                            <p:childTnLst>
                              <p:par>
                                <p:cTn id="20" presetID="22" presetClass="entr" presetSubtype="8" fill="hold" grpId="0" nodeType="afterEffect">
                                  <p:stCondLst>
                                    <p:cond delay="0"/>
                                  </p:stCondLst>
                                  <p:childTnLst>
                                    <p:set>
                                      <p:cBhvr>
                                        <p:cTn id="21" dur="1" fill="hold">
                                          <p:stCondLst>
                                            <p:cond delay="0"/>
                                          </p:stCondLst>
                                        </p:cTn>
                                        <p:tgtEl>
                                          <p:spTgt spid="23">
                                            <p:graphicEl>
                                              <a:chart seriesIdx="-3" categoryIdx="-3" bldStep="gridLegend"/>
                                            </p:graphicEl>
                                          </p:spTgt>
                                        </p:tgtEl>
                                        <p:attrNameLst>
                                          <p:attrName>style.visibility</p:attrName>
                                        </p:attrNameLst>
                                      </p:cBhvr>
                                      <p:to>
                                        <p:strVal val="visible"/>
                                      </p:to>
                                    </p:set>
                                    <p:animEffect transition="in" filter="wipe(left)">
                                      <p:cBhvr>
                                        <p:cTn id="22" dur="1000"/>
                                        <p:tgtEl>
                                          <p:spTgt spid="23">
                                            <p:graphicEl>
                                              <a:chart seriesIdx="-3" categoryIdx="-3" bldStep="gridLegend"/>
                                            </p:graphicEl>
                                          </p:spTgt>
                                        </p:tgtEl>
                                      </p:cBhvr>
                                    </p:animEffect>
                                  </p:childTnLst>
                                </p:cTn>
                              </p:par>
                            </p:childTnLst>
                          </p:cTn>
                        </p:par>
                        <p:par>
                          <p:cTn id="23" fill="hold">
                            <p:stCondLst>
                              <p:cond delay="3000"/>
                            </p:stCondLst>
                            <p:childTnLst>
                              <p:par>
                                <p:cTn id="24" presetID="22" presetClass="entr" presetSubtype="8" fill="hold" grpId="0" nodeType="afterEffect">
                                  <p:stCondLst>
                                    <p:cond delay="0"/>
                                  </p:stCondLst>
                                  <p:childTnLst>
                                    <p:set>
                                      <p:cBhvr>
                                        <p:cTn id="25" dur="1" fill="hold">
                                          <p:stCondLst>
                                            <p:cond delay="0"/>
                                          </p:stCondLst>
                                        </p:cTn>
                                        <p:tgtEl>
                                          <p:spTgt spid="23">
                                            <p:graphicEl>
                                              <a:chart seriesIdx="0" categoryIdx="-4" bldStep="series"/>
                                            </p:graphicEl>
                                          </p:spTgt>
                                        </p:tgtEl>
                                        <p:attrNameLst>
                                          <p:attrName>style.visibility</p:attrName>
                                        </p:attrNameLst>
                                      </p:cBhvr>
                                      <p:to>
                                        <p:strVal val="visible"/>
                                      </p:to>
                                    </p:set>
                                    <p:animEffect transition="in" filter="wipe(left)">
                                      <p:cBhvr>
                                        <p:cTn id="26" dur="1000"/>
                                        <p:tgtEl>
                                          <p:spTgt spid="23">
                                            <p:graphicEl>
                                              <a:chart seriesIdx="0" categoryIdx="-4" bldStep="series"/>
                                            </p:graphicEl>
                                          </p:spTgt>
                                        </p:tgtEl>
                                      </p:cBhvr>
                                    </p:animEffect>
                                  </p:childTnLst>
                                </p:cTn>
                              </p:par>
                            </p:childTnLst>
                          </p:cTn>
                        </p:par>
                        <p:par>
                          <p:cTn id="27" fill="hold">
                            <p:stCondLst>
                              <p:cond delay="4000"/>
                            </p:stCondLst>
                            <p:childTnLst>
                              <p:par>
                                <p:cTn id="28" presetID="22" presetClass="entr" presetSubtype="8" fill="hold" grpId="0" nodeType="afterEffect">
                                  <p:stCondLst>
                                    <p:cond delay="0"/>
                                  </p:stCondLst>
                                  <p:childTnLst>
                                    <p:set>
                                      <p:cBhvr>
                                        <p:cTn id="29" dur="1" fill="hold">
                                          <p:stCondLst>
                                            <p:cond delay="0"/>
                                          </p:stCondLst>
                                        </p:cTn>
                                        <p:tgtEl>
                                          <p:spTgt spid="23">
                                            <p:graphicEl>
                                              <a:chart seriesIdx="1" categoryIdx="-4" bldStep="series"/>
                                            </p:graphicEl>
                                          </p:spTgt>
                                        </p:tgtEl>
                                        <p:attrNameLst>
                                          <p:attrName>style.visibility</p:attrName>
                                        </p:attrNameLst>
                                      </p:cBhvr>
                                      <p:to>
                                        <p:strVal val="visible"/>
                                      </p:to>
                                    </p:set>
                                    <p:animEffect transition="in" filter="wipe(left)">
                                      <p:cBhvr>
                                        <p:cTn id="30" dur="1000"/>
                                        <p:tgtEl>
                                          <p:spTgt spid="23">
                                            <p:graphicEl>
                                              <a:chart seriesIdx="1" categoryIdx="-4" bldStep="series"/>
                                            </p:graphicEl>
                                          </p:spTgt>
                                        </p:tgtEl>
                                      </p:cBhvr>
                                    </p:animEffect>
                                  </p:childTnLst>
                                </p:cTn>
                              </p:par>
                            </p:childTnLst>
                          </p:cTn>
                        </p:par>
                        <p:par>
                          <p:cTn id="31" fill="hold">
                            <p:stCondLst>
                              <p:cond delay="5000"/>
                            </p:stCondLst>
                            <p:childTnLst>
                              <p:par>
                                <p:cTn id="32" presetID="22" presetClass="entr" presetSubtype="8" fill="hold" grpId="0" nodeType="afterEffect">
                                  <p:stCondLst>
                                    <p:cond delay="0"/>
                                  </p:stCondLst>
                                  <p:childTnLst>
                                    <p:set>
                                      <p:cBhvr>
                                        <p:cTn id="33" dur="1" fill="hold">
                                          <p:stCondLst>
                                            <p:cond delay="0"/>
                                          </p:stCondLst>
                                        </p:cTn>
                                        <p:tgtEl>
                                          <p:spTgt spid="23">
                                            <p:graphicEl>
                                              <a:chart seriesIdx="2" categoryIdx="-4" bldStep="series"/>
                                            </p:graphicEl>
                                          </p:spTgt>
                                        </p:tgtEl>
                                        <p:attrNameLst>
                                          <p:attrName>style.visibility</p:attrName>
                                        </p:attrNameLst>
                                      </p:cBhvr>
                                      <p:to>
                                        <p:strVal val="visible"/>
                                      </p:to>
                                    </p:set>
                                    <p:animEffect transition="in" filter="wipe(left)">
                                      <p:cBhvr>
                                        <p:cTn id="34" dur="1000"/>
                                        <p:tgtEl>
                                          <p:spTgt spid="23">
                                            <p:graphicEl>
                                              <a:chart seriesIdx="2" categoryIdx="-4" bldStep="series"/>
                                            </p:graphicEl>
                                          </p:spTgt>
                                        </p:tgtEl>
                                      </p:cBhvr>
                                    </p:animEffect>
                                  </p:childTnLst>
                                </p:cTn>
                              </p:par>
                            </p:childTnLst>
                          </p:cTn>
                        </p:par>
                        <p:par>
                          <p:cTn id="35" fill="hold">
                            <p:stCondLst>
                              <p:cond delay="6000"/>
                            </p:stCondLst>
                            <p:childTnLst>
                              <p:par>
                                <p:cTn id="36" presetID="22" presetClass="entr" presetSubtype="8" fill="hold" grpId="0" nodeType="afterEffect">
                                  <p:stCondLst>
                                    <p:cond delay="0"/>
                                  </p:stCondLst>
                                  <p:childTnLst>
                                    <p:set>
                                      <p:cBhvr>
                                        <p:cTn id="37" dur="1" fill="hold">
                                          <p:stCondLst>
                                            <p:cond delay="0"/>
                                          </p:stCondLst>
                                        </p:cTn>
                                        <p:tgtEl>
                                          <p:spTgt spid="23">
                                            <p:graphicEl>
                                              <a:chart seriesIdx="3" categoryIdx="-4" bldStep="series"/>
                                            </p:graphicEl>
                                          </p:spTgt>
                                        </p:tgtEl>
                                        <p:attrNameLst>
                                          <p:attrName>style.visibility</p:attrName>
                                        </p:attrNameLst>
                                      </p:cBhvr>
                                      <p:to>
                                        <p:strVal val="visible"/>
                                      </p:to>
                                    </p:set>
                                    <p:animEffect transition="in" filter="wipe(left)">
                                      <p:cBhvr>
                                        <p:cTn id="38" dur="1000"/>
                                        <p:tgtEl>
                                          <p:spTgt spid="23">
                                            <p:graphicEl>
                                              <a:chart seriesIdx="3" categoryIdx="-4" bldStep="series"/>
                                            </p:graphicEl>
                                          </p:spTgt>
                                        </p:tgtEl>
                                      </p:cBhvr>
                                    </p:animEffect>
                                  </p:childTnLst>
                                </p:cTn>
                              </p:par>
                            </p:childTnLst>
                          </p:cTn>
                        </p:par>
                        <p:par>
                          <p:cTn id="39" fill="hold">
                            <p:stCondLst>
                              <p:cond delay="7000"/>
                            </p:stCondLst>
                            <p:childTnLst>
                              <p:par>
                                <p:cTn id="40" presetID="16" presetClass="entr" presetSubtype="37" fill="hold" nodeType="afterEffect">
                                  <p:stCondLst>
                                    <p:cond delay="0"/>
                                  </p:stCondLst>
                                  <p:childTnLst>
                                    <p:set>
                                      <p:cBhvr>
                                        <p:cTn id="41" dur="1" fill="hold">
                                          <p:stCondLst>
                                            <p:cond delay="0"/>
                                          </p:stCondLst>
                                        </p:cTn>
                                        <p:tgtEl>
                                          <p:spTgt spid="65"/>
                                        </p:tgtEl>
                                        <p:attrNameLst>
                                          <p:attrName>style.visibility</p:attrName>
                                        </p:attrNameLst>
                                      </p:cBhvr>
                                      <p:to>
                                        <p:strVal val="visible"/>
                                      </p:to>
                                    </p:set>
                                    <p:animEffect transition="in" filter="barn(outVertical)">
                                      <p:cBhvr>
                                        <p:cTn id="42" dur="500"/>
                                        <p:tgtEl>
                                          <p:spTgt spid="65"/>
                                        </p:tgtEl>
                                      </p:cBhvr>
                                    </p:animEffect>
                                  </p:childTnLst>
                                </p:cTn>
                              </p:par>
                            </p:childTnLst>
                          </p:cTn>
                        </p:par>
                        <p:par>
                          <p:cTn id="43" fill="hold">
                            <p:stCondLst>
                              <p:cond delay="7500"/>
                            </p:stCondLst>
                            <p:childTnLst>
                              <p:par>
                                <p:cTn id="44" presetID="10" presetClass="entr" presetSubtype="0" fill="hold" grpId="0" nodeType="afterEffect">
                                  <p:stCondLst>
                                    <p:cond delay="0"/>
                                  </p:stCondLst>
                                  <p:childTnLst>
                                    <p:set>
                                      <p:cBhvr>
                                        <p:cTn id="45" dur="1" fill="hold">
                                          <p:stCondLst>
                                            <p:cond delay="0"/>
                                          </p:stCondLst>
                                        </p:cTn>
                                        <p:tgtEl>
                                          <p:spTgt spid="64"/>
                                        </p:tgtEl>
                                        <p:attrNameLst>
                                          <p:attrName>style.visibility</p:attrName>
                                        </p:attrNameLst>
                                      </p:cBhvr>
                                      <p:to>
                                        <p:strVal val="visible"/>
                                      </p:to>
                                    </p:set>
                                    <p:animEffect transition="in" filter="fade">
                                      <p:cBhvr>
                                        <p:cTn id="46"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P spid="64" grpId="0"/>
      <p:bldGraphic spid="23" grpId="0">
        <p:bldSub>
          <a:bldChart bld="series"/>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p:cNvSpPr txBox="1"/>
          <p:nvPr/>
        </p:nvSpPr>
        <p:spPr>
          <a:xfrm>
            <a:off x="607315" y="1905000"/>
            <a:ext cx="7929373" cy="3847648"/>
          </a:xfrm>
          <a:prstGeom prst="rect">
            <a:avLst/>
          </a:prstGeom>
          <a:noFill/>
        </p:spPr>
        <p:txBody>
          <a:bodyPr wrap="square" rIns="144000" bIns="36000" numCol="1" spcCol="360000" rtlCol="0">
            <a:noAutofit/>
          </a:bodyPr>
          <a:lstStyle/>
          <a:p>
            <a:pPr algn="just"/>
            <a:r>
              <a:rPr lang="en-US" sz="1050" dirty="0" smtClean="0"/>
              <a:t>Contrary to popular belief, Lorem Ipsum is not simply random text. It has roots in a piece of classical Latin literature from 45 BC.</a:t>
            </a:r>
          </a:p>
          <a:p>
            <a:pPr algn="just"/>
            <a:endParaRPr lang="en-US" sz="1050" b="1" i="1" dirty="0"/>
          </a:p>
          <a:p>
            <a:pPr algn="just"/>
            <a:r>
              <a:rPr lang="en-US" sz="1050" b="1" i="1" dirty="0" smtClean="0"/>
              <a:t>Contrary to popular belief </a:t>
            </a:r>
            <a:r>
              <a:rPr lang="en-US" sz="1050" dirty="0" smtClean="0"/>
              <a:t>It has roots in a piece of classical Latin literature from 45 BC. </a:t>
            </a:r>
          </a:p>
          <a:p>
            <a:pPr algn="just"/>
            <a:endParaRPr lang="en-US" sz="1050" dirty="0"/>
          </a:p>
          <a:p>
            <a:pPr algn="just"/>
            <a:r>
              <a:rPr lang="en-US" sz="1050" dirty="0"/>
              <a:t>There are many variations of passages of Lorem Ipsum available, but the majority have suffered alteration in some form, by injected humor, or randomized words which don't look even slightly believable. If you are going to use a passage of Lorem Ipsum, you need to be sure there isn't anything embarrassing hidden in the middle of text</a:t>
            </a:r>
            <a:r>
              <a:rPr lang="en-US" sz="1050" dirty="0" smtClean="0"/>
              <a:t>.</a:t>
            </a:r>
          </a:p>
          <a:p>
            <a:pPr algn="just"/>
            <a:endParaRPr lang="en-US" sz="1050" dirty="0"/>
          </a:p>
          <a:p>
            <a:pPr algn="just"/>
            <a:r>
              <a:rPr lang="en-US" sz="1050" dirty="0"/>
              <a:t>There are many variations of passages of Lorem Ipsum available, but the majority have suffered alteration in some form, by injected humor, or randomized words which don't look even slightly believable. </a:t>
            </a:r>
            <a:endParaRPr lang="en-US" sz="1050" dirty="0" smtClean="0"/>
          </a:p>
          <a:p>
            <a:pPr algn="just"/>
            <a:endParaRPr lang="en-US" sz="1050" dirty="0"/>
          </a:p>
          <a:p>
            <a:pPr algn="just"/>
            <a:r>
              <a:rPr lang="en-US" sz="1050" dirty="0" smtClean="0"/>
              <a:t>If </a:t>
            </a:r>
            <a:r>
              <a:rPr lang="en-US" sz="1050" dirty="0"/>
              <a:t>you are going to use a passage of Lorem Ipsum, you need to be sure there isn't anything embarrassing hidden in the middle of text.</a:t>
            </a:r>
          </a:p>
          <a:p>
            <a:pPr algn="just"/>
            <a:endParaRPr lang="en-US" sz="1050" dirty="0"/>
          </a:p>
          <a:p>
            <a:pPr algn="just"/>
            <a:r>
              <a:rPr lang="en-US" sz="1050" dirty="0" smtClean="0"/>
              <a:t>The </a:t>
            </a:r>
            <a:r>
              <a:rPr lang="en-US" sz="1050" dirty="0"/>
              <a:t>generated Lorem Ipsum is therefore always free from repetition, injected </a:t>
            </a:r>
            <a:r>
              <a:rPr lang="en-US" sz="1050" dirty="0" smtClean="0"/>
              <a:t>humor, </a:t>
            </a:r>
            <a:r>
              <a:rPr lang="en-US" sz="1050" dirty="0"/>
              <a:t>or non-characteristic </a:t>
            </a:r>
            <a:r>
              <a:rPr lang="en-US" sz="1050" dirty="0" smtClean="0"/>
              <a:t>words. </a:t>
            </a:r>
            <a:r>
              <a:rPr lang="en-US" sz="1050" dirty="0"/>
              <a:t>Contrary to popular belief It has roots in a piece of classical Latin literature from 45 BC. There are many variations of passages of Lorem Ipsum available, but the majority have suffered alteration in some form, by injected </a:t>
            </a:r>
            <a:r>
              <a:rPr lang="en-US" sz="1050" dirty="0" smtClean="0"/>
              <a:t>humor, </a:t>
            </a:r>
            <a:r>
              <a:rPr lang="en-US" sz="1050" dirty="0"/>
              <a:t>or </a:t>
            </a:r>
            <a:r>
              <a:rPr lang="en-US" sz="1050" dirty="0" smtClean="0"/>
              <a:t>randomized </a:t>
            </a:r>
            <a:r>
              <a:rPr lang="en-US" sz="1050" dirty="0"/>
              <a:t>words which don't look even slightly </a:t>
            </a:r>
            <a:r>
              <a:rPr lang="en-US" sz="1050" dirty="0" smtClean="0"/>
              <a:t>believable.</a:t>
            </a:r>
          </a:p>
          <a:p>
            <a:pPr algn="just"/>
            <a:endParaRPr lang="en-US" sz="1050" dirty="0" smtClean="0"/>
          </a:p>
          <a:p>
            <a:pPr algn="just"/>
            <a:r>
              <a:rPr lang="en-US" sz="1050" dirty="0" smtClean="0"/>
              <a:t>If you are going to use a passage of Lorem Ipsum, you need to be sure there isn't anything embarrassing hidden in the middle of text. There are many variations of passages of Lorem Ipsum available, but the majority have suffered alteration in some form, by injected humor, or randomized words which don't look even slightly believable.</a:t>
            </a:r>
          </a:p>
          <a:p>
            <a:pPr algn="just"/>
            <a:endParaRPr lang="es-HN" sz="1050" dirty="0" smtClean="0"/>
          </a:p>
          <a:p>
            <a:pPr algn="just"/>
            <a:r>
              <a:rPr lang="en-US" sz="1050" b="1" i="1" dirty="0" smtClean="0"/>
              <a:t>Contrary to popular belief </a:t>
            </a:r>
            <a:r>
              <a:rPr lang="en-US" sz="1050" dirty="0" smtClean="0"/>
              <a:t>It has roots in a piece of classical Latin literature from 45 BC. </a:t>
            </a:r>
          </a:p>
          <a:p>
            <a:pPr algn="just"/>
            <a:endParaRPr lang="en-US" sz="1050" dirty="0"/>
          </a:p>
          <a:p>
            <a:pPr algn="just"/>
            <a:endParaRPr lang="en-US" sz="1050" b="1" dirty="0">
              <a:latin typeface="Signika Negative" pitchFamily="2" charset="0"/>
            </a:endParaRPr>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04</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One Column Text Slide</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83000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0" grpId="0"/>
      <p:bldP spid="21" grpId="0" build="p"/>
      <p:bldP spid="22"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61</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Workflow - SmartArt</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41" name="Diagram 40"/>
          <p:cNvGraphicFramePr/>
          <p:nvPr>
            <p:extLst>
              <p:ext uri="{D42A27DB-BD31-4B8C-83A1-F6EECF244321}">
                <p14:modId xmlns:p14="http://schemas.microsoft.com/office/powerpoint/2010/main" val="2611325836"/>
              </p:ext>
            </p:extLst>
          </p:nvPr>
        </p:nvGraphicFramePr>
        <p:xfrm>
          <a:off x="190128" y="1665020"/>
          <a:ext cx="3696072" cy="31355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43" name="Group 42"/>
          <p:cNvGrpSpPr/>
          <p:nvPr/>
        </p:nvGrpSpPr>
        <p:grpSpPr>
          <a:xfrm>
            <a:off x="6172200" y="5555317"/>
            <a:ext cx="533765" cy="534699"/>
            <a:chOff x="5607375" y="3562825"/>
            <a:chExt cx="587140" cy="587140"/>
          </a:xfrm>
          <a:solidFill>
            <a:schemeClr val="accent3"/>
          </a:solidFill>
        </p:grpSpPr>
        <p:sp>
          <p:nvSpPr>
            <p:cNvPr id="44"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23"/>
            <p:cNvSpPr>
              <a:spLocks noEditPoints="1"/>
            </p:cNvSpPr>
            <p:nvPr/>
          </p:nvSpPr>
          <p:spPr bwMode="auto">
            <a:xfrm>
              <a:off x="5607375"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46" name="Group 45"/>
          <p:cNvGrpSpPr/>
          <p:nvPr/>
        </p:nvGrpSpPr>
        <p:grpSpPr>
          <a:xfrm>
            <a:off x="763250" y="5561000"/>
            <a:ext cx="533765" cy="534699"/>
            <a:chOff x="6665323" y="3562825"/>
            <a:chExt cx="587140" cy="587140"/>
          </a:xfrm>
          <a:solidFill>
            <a:schemeClr val="accent1"/>
          </a:solidFill>
        </p:grpSpPr>
        <p:sp>
          <p:nvSpPr>
            <p:cNvPr id="47"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49"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p:cNvGrpSpPr/>
          <p:nvPr/>
        </p:nvGrpSpPr>
        <p:grpSpPr>
          <a:xfrm>
            <a:off x="3352800" y="5562898"/>
            <a:ext cx="533765" cy="534700"/>
            <a:chOff x="7740352" y="3562825"/>
            <a:chExt cx="587140" cy="587140"/>
          </a:xfrm>
          <a:solidFill>
            <a:schemeClr val="accent2"/>
          </a:solidFill>
        </p:grpSpPr>
        <p:sp>
          <p:nvSpPr>
            <p:cNvPr id="53" name="Freeform 23"/>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54"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5" name="Content Placeholder 2"/>
          <p:cNvSpPr txBox="1">
            <a:spLocks/>
          </p:cNvSpPr>
          <p:nvPr/>
        </p:nvSpPr>
        <p:spPr>
          <a:xfrm>
            <a:off x="1342365" y="5461001"/>
            <a:ext cx="1825999" cy="7347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Web</a:t>
            </a:r>
          </a:p>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sp>
        <p:nvSpPr>
          <p:cNvPr id="58" name="Content Placeholder 2"/>
          <p:cNvSpPr txBox="1">
            <a:spLocks/>
          </p:cNvSpPr>
          <p:nvPr/>
        </p:nvSpPr>
        <p:spPr>
          <a:xfrm>
            <a:off x="3963951" y="5462897"/>
            <a:ext cx="1825999" cy="7347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Video</a:t>
            </a:r>
          </a:p>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sp>
        <p:nvSpPr>
          <p:cNvPr id="59" name="Content Placeholder 2"/>
          <p:cNvSpPr txBox="1">
            <a:spLocks/>
          </p:cNvSpPr>
          <p:nvPr/>
        </p:nvSpPr>
        <p:spPr>
          <a:xfrm>
            <a:off x="6724018" y="5455314"/>
            <a:ext cx="1825999" cy="7347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Graphic Design</a:t>
            </a:r>
          </a:p>
          <a:p>
            <a:pPr marL="0" indent="0">
              <a:buFont typeface="Arial" pitchFamily="34" charset="0"/>
              <a:buNone/>
            </a:pPr>
            <a:r>
              <a:rPr lang="en-US" sz="1000" dirty="0" smtClean="0">
                <a:solidFill>
                  <a:schemeClr val="tx1"/>
                </a:solidFill>
              </a:rPr>
              <a:t>Lorem ipsum dolor sit amet, consectetur adipiscing.</a:t>
            </a:r>
            <a:endParaRPr lang="en-US" sz="1000" dirty="0">
              <a:solidFill>
                <a:schemeClr val="tx1"/>
              </a:solidFill>
            </a:endParaRPr>
          </a:p>
        </p:txBody>
      </p:sp>
      <p:cxnSp>
        <p:nvCxnSpPr>
          <p:cNvPr id="61" name="Straight Connector 60"/>
          <p:cNvCxnSpPr/>
          <p:nvPr/>
        </p:nvCxnSpPr>
        <p:spPr>
          <a:xfrm flipH="1">
            <a:off x="667891" y="51054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64" name="Content Placeholder 2"/>
          <p:cNvSpPr txBox="1">
            <a:spLocks/>
          </p:cNvSpPr>
          <p:nvPr/>
        </p:nvSpPr>
        <p:spPr>
          <a:xfrm>
            <a:off x="4105874" y="2413001"/>
            <a:ext cx="4291096" cy="24384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a:t>
            </a:r>
            <a:r>
              <a:rPr lang="en-US" sz="1050" dirty="0" smtClean="0"/>
              <a:t/>
            </a:r>
            <a:br>
              <a:rPr lang="en-US" sz="1050" dirty="0" smtClean="0"/>
            </a:br>
            <a:r>
              <a:rPr lang="en-US" sz="1050" dirty="0" smtClean="0"/>
              <a:t/>
            </a:r>
            <a:br>
              <a:rPr lang="en-US" sz="1050" dirty="0" smtClean="0"/>
            </a:br>
            <a:r>
              <a:rPr lang="en-US" sz="1050" dirty="0" smtClean="0"/>
              <a:t>Sed </a:t>
            </a:r>
            <a:r>
              <a:rPr lang="en-US" sz="1050" dirty="0"/>
              <a:t>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 Lorem </a:t>
            </a:r>
            <a:r>
              <a:rPr lang="en-US" sz="1050" dirty="0"/>
              <a:t>ipsum dolor sit amet, consectetur adipiscing elit. Fusce suscipit neque non libero aliquam, ut facilisis lacus pretium</a:t>
            </a:r>
            <a:r>
              <a:rPr lang="en-US" sz="1050" dirty="0" smtClean="0"/>
              <a:t>.</a:t>
            </a:r>
            <a:endParaRPr lang="en-US" sz="1050" dirty="0"/>
          </a:p>
        </p:txBody>
      </p:sp>
      <p:sp>
        <p:nvSpPr>
          <p:cNvPr id="69" name="Content Placeholder 2"/>
          <p:cNvSpPr txBox="1">
            <a:spLocks/>
          </p:cNvSpPr>
          <p:nvPr/>
        </p:nvSpPr>
        <p:spPr>
          <a:xfrm>
            <a:off x="4105874" y="1996635"/>
            <a:ext cx="1304326"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b="1" dirty="0" smtClean="0">
                <a:solidFill>
                  <a:schemeClr val="tx1"/>
                </a:solidFill>
              </a:rPr>
              <a:t>Analysis</a:t>
            </a:r>
          </a:p>
        </p:txBody>
      </p:sp>
    </p:spTree>
    <p:extLst>
      <p:ext uri="{BB962C8B-B14F-4D97-AF65-F5344CB8AC3E}">
        <p14:creationId xmlns:p14="http://schemas.microsoft.com/office/powerpoint/2010/main" val="1419914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41">
                                            <p:graphicEl>
                                              <a:dgm id="{F7A27FC4-B8D6-4E05-B781-45BFA4ECCBE1}"/>
                                            </p:graphicEl>
                                          </p:spTgt>
                                        </p:tgtEl>
                                        <p:attrNameLst>
                                          <p:attrName>style.visibility</p:attrName>
                                        </p:attrNameLst>
                                      </p:cBhvr>
                                      <p:to>
                                        <p:strVal val="visible"/>
                                      </p:to>
                                    </p:set>
                                    <p:anim calcmode="lin" valueType="num">
                                      <p:cBhvr>
                                        <p:cTn id="18" dur="500" fill="hold"/>
                                        <p:tgtEl>
                                          <p:spTgt spid="41">
                                            <p:graphicEl>
                                              <a:dgm id="{F7A27FC4-B8D6-4E05-B781-45BFA4ECCBE1}"/>
                                            </p:graphicEl>
                                          </p:spTgt>
                                        </p:tgtEl>
                                        <p:attrNameLst>
                                          <p:attrName>ppt_w</p:attrName>
                                        </p:attrNameLst>
                                      </p:cBhvr>
                                      <p:tavLst>
                                        <p:tav tm="0">
                                          <p:val>
                                            <p:fltVal val="0"/>
                                          </p:val>
                                        </p:tav>
                                        <p:tav tm="100000">
                                          <p:val>
                                            <p:strVal val="#ppt_w"/>
                                          </p:val>
                                        </p:tav>
                                      </p:tavLst>
                                    </p:anim>
                                    <p:anim calcmode="lin" valueType="num">
                                      <p:cBhvr>
                                        <p:cTn id="19" dur="500" fill="hold"/>
                                        <p:tgtEl>
                                          <p:spTgt spid="41">
                                            <p:graphicEl>
                                              <a:dgm id="{F7A27FC4-B8D6-4E05-B781-45BFA4ECCBE1}"/>
                                            </p:graphicEl>
                                          </p:spTgt>
                                        </p:tgtEl>
                                        <p:attrNameLst>
                                          <p:attrName>ppt_h</p:attrName>
                                        </p:attrNameLst>
                                      </p:cBhvr>
                                      <p:tavLst>
                                        <p:tav tm="0">
                                          <p:val>
                                            <p:fltVal val="0"/>
                                          </p:val>
                                        </p:tav>
                                        <p:tav tm="100000">
                                          <p:val>
                                            <p:strVal val="#ppt_h"/>
                                          </p:val>
                                        </p:tav>
                                      </p:tavLst>
                                    </p:anim>
                                    <p:animEffect transition="in" filter="fade">
                                      <p:cBhvr>
                                        <p:cTn id="20" dur="500"/>
                                        <p:tgtEl>
                                          <p:spTgt spid="41">
                                            <p:graphicEl>
                                              <a:dgm id="{F7A27FC4-B8D6-4E05-B781-45BFA4ECCBE1}"/>
                                            </p:graphicEl>
                                          </p:spTgt>
                                        </p:tgtEl>
                                      </p:cBhvr>
                                    </p:animEffect>
                                  </p:childTnLst>
                                </p:cTn>
                              </p:par>
                            </p:childTnLst>
                          </p:cTn>
                        </p:par>
                        <p:par>
                          <p:cTn id="21" fill="hold">
                            <p:stCondLst>
                              <p:cond delay="2000"/>
                            </p:stCondLst>
                            <p:childTnLst>
                              <p:par>
                                <p:cTn id="22" presetID="53" presetClass="entr" presetSubtype="16" fill="hold" grpId="0" nodeType="afterEffect">
                                  <p:stCondLst>
                                    <p:cond delay="0"/>
                                  </p:stCondLst>
                                  <p:childTnLst>
                                    <p:set>
                                      <p:cBhvr>
                                        <p:cTn id="23" dur="1" fill="hold">
                                          <p:stCondLst>
                                            <p:cond delay="0"/>
                                          </p:stCondLst>
                                        </p:cTn>
                                        <p:tgtEl>
                                          <p:spTgt spid="41">
                                            <p:graphicEl>
                                              <a:dgm id="{571C1667-74E2-4E8D-8249-B4E761F0F1AE}"/>
                                            </p:graphicEl>
                                          </p:spTgt>
                                        </p:tgtEl>
                                        <p:attrNameLst>
                                          <p:attrName>style.visibility</p:attrName>
                                        </p:attrNameLst>
                                      </p:cBhvr>
                                      <p:to>
                                        <p:strVal val="visible"/>
                                      </p:to>
                                    </p:set>
                                    <p:anim calcmode="lin" valueType="num">
                                      <p:cBhvr>
                                        <p:cTn id="24" dur="500" fill="hold"/>
                                        <p:tgtEl>
                                          <p:spTgt spid="41">
                                            <p:graphicEl>
                                              <a:dgm id="{571C1667-74E2-4E8D-8249-B4E761F0F1AE}"/>
                                            </p:graphicEl>
                                          </p:spTgt>
                                        </p:tgtEl>
                                        <p:attrNameLst>
                                          <p:attrName>ppt_w</p:attrName>
                                        </p:attrNameLst>
                                      </p:cBhvr>
                                      <p:tavLst>
                                        <p:tav tm="0">
                                          <p:val>
                                            <p:fltVal val="0"/>
                                          </p:val>
                                        </p:tav>
                                        <p:tav tm="100000">
                                          <p:val>
                                            <p:strVal val="#ppt_w"/>
                                          </p:val>
                                        </p:tav>
                                      </p:tavLst>
                                    </p:anim>
                                    <p:anim calcmode="lin" valueType="num">
                                      <p:cBhvr>
                                        <p:cTn id="25" dur="500" fill="hold"/>
                                        <p:tgtEl>
                                          <p:spTgt spid="41">
                                            <p:graphicEl>
                                              <a:dgm id="{571C1667-74E2-4E8D-8249-B4E761F0F1AE}"/>
                                            </p:graphicEl>
                                          </p:spTgt>
                                        </p:tgtEl>
                                        <p:attrNameLst>
                                          <p:attrName>ppt_h</p:attrName>
                                        </p:attrNameLst>
                                      </p:cBhvr>
                                      <p:tavLst>
                                        <p:tav tm="0">
                                          <p:val>
                                            <p:fltVal val="0"/>
                                          </p:val>
                                        </p:tav>
                                        <p:tav tm="100000">
                                          <p:val>
                                            <p:strVal val="#ppt_h"/>
                                          </p:val>
                                        </p:tav>
                                      </p:tavLst>
                                    </p:anim>
                                    <p:animEffect transition="in" filter="fade">
                                      <p:cBhvr>
                                        <p:cTn id="26" dur="500"/>
                                        <p:tgtEl>
                                          <p:spTgt spid="41">
                                            <p:graphicEl>
                                              <a:dgm id="{571C1667-74E2-4E8D-8249-B4E761F0F1AE}"/>
                                            </p:graphicEl>
                                          </p:spTgt>
                                        </p:tgtEl>
                                      </p:cBhvr>
                                    </p:animEffect>
                                  </p:childTnLst>
                                </p:cTn>
                              </p:par>
                            </p:childTnLst>
                          </p:cTn>
                        </p:par>
                        <p:par>
                          <p:cTn id="27" fill="hold">
                            <p:stCondLst>
                              <p:cond delay="2500"/>
                            </p:stCondLst>
                            <p:childTnLst>
                              <p:par>
                                <p:cTn id="28" presetID="53" presetClass="entr" presetSubtype="16" fill="hold" grpId="0" nodeType="afterEffect">
                                  <p:stCondLst>
                                    <p:cond delay="0"/>
                                  </p:stCondLst>
                                  <p:childTnLst>
                                    <p:set>
                                      <p:cBhvr>
                                        <p:cTn id="29" dur="1" fill="hold">
                                          <p:stCondLst>
                                            <p:cond delay="0"/>
                                          </p:stCondLst>
                                        </p:cTn>
                                        <p:tgtEl>
                                          <p:spTgt spid="41">
                                            <p:graphicEl>
                                              <a:dgm id="{C7E3621A-60EB-45DA-B405-5D6087090EB3}"/>
                                            </p:graphicEl>
                                          </p:spTgt>
                                        </p:tgtEl>
                                        <p:attrNameLst>
                                          <p:attrName>style.visibility</p:attrName>
                                        </p:attrNameLst>
                                      </p:cBhvr>
                                      <p:to>
                                        <p:strVal val="visible"/>
                                      </p:to>
                                    </p:set>
                                    <p:anim calcmode="lin" valueType="num">
                                      <p:cBhvr>
                                        <p:cTn id="30" dur="500" fill="hold"/>
                                        <p:tgtEl>
                                          <p:spTgt spid="41">
                                            <p:graphicEl>
                                              <a:dgm id="{C7E3621A-60EB-45DA-B405-5D6087090EB3}"/>
                                            </p:graphicEl>
                                          </p:spTgt>
                                        </p:tgtEl>
                                        <p:attrNameLst>
                                          <p:attrName>ppt_w</p:attrName>
                                        </p:attrNameLst>
                                      </p:cBhvr>
                                      <p:tavLst>
                                        <p:tav tm="0">
                                          <p:val>
                                            <p:fltVal val="0"/>
                                          </p:val>
                                        </p:tav>
                                        <p:tav tm="100000">
                                          <p:val>
                                            <p:strVal val="#ppt_w"/>
                                          </p:val>
                                        </p:tav>
                                      </p:tavLst>
                                    </p:anim>
                                    <p:anim calcmode="lin" valueType="num">
                                      <p:cBhvr>
                                        <p:cTn id="31" dur="500" fill="hold"/>
                                        <p:tgtEl>
                                          <p:spTgt spid="41">
                                            <p:graphicEl>
                                              <a:dgm id="{C7E3621A-60EB-45DA-B405-5D6087090EB3}"/>
                                            </p:graphicEl>
                                          </p:spTgt>
                                        </p:tgtEl>
                                        <p:attrNameLst>
                                          <p:attrName>ppt_h</p:attrName>
                                        </p:attrNameLst>
                                      </p:cBhvr>
                                      <p:tavLst>
                                        <p:tav tm="0">
                                          <p:val>
                                            <p:fltVal val="0"/>
                                          </p:val>
                                        </p:tav>
                                        <p:tav tm="100000">
                                          <p:val>
                                            <p:strVal val="#ppt_h"/>
                                          </p:val>
                                        </p:tav>
                                      </p:tavLst>
                                    </p:anim>
                                    <p:animEffect transition="in" filter="fade">
                                      <p:cBhvr>
                                        <p:cTn id="32" dur="500"/>
                                        <p:tgtEl>
                                          <p:spTgt spid="41">
                                            <p:graphicEl>
                                              <a:dgm id="{C7E3621A-60EB-45DA-B405-5D6087090EB3}"/>
                                            </p:graphicEl>
                                          </p:spTgt>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41">
                                            <p:graphicEl>
                                              <a:dgm id="{B1C00099-F839-4B88-A75C-DBB4B9ADCF51}"/>
                                            </p:graphicEl>
                                          </p:spTgt>
                                        </p:tgtEl>
                                        <p:attrNameLst>
                                          <p:attrName>style.visibility</p:attrName>
                                        </p:attrNameLst>
                                      </p:cBhvr>
                                      <p:to>
                                        <p:strVal val="visible"/>
                                      </p:to>
                                    </p:set>
                                    <p:anim calcmode="lin" valueType="num">
                                      <p:cBhvr>
                                        <p:cTn id="36" dur="500" fill="hold"/>
                                        <p:tgtEl>
                                          <p:spTgt spid="41">
                                            <p:graphicEl>
                                              <a:dgm id="{B1C00099-F839-4B88-A75C-DBB4B9ADCF51}"/>
                                            </p:graphicEl>
                                          </p:spTgt>
                                        </p:tgtEl>
                                        <p:attrNameLst>
                                          <p:attrName>ppt_w</p:attrName>
                                        </p:attrNameLst>
                                      </p:cBhvr>
                                      <p:tavLst>
                                        <p:tav tm="0">
                                          <p:val>
                                            <p:fltVal val="0"/>
                                          </p:val>
                                        </p:tav>
                                        <p:tav tm="100000">
                                          <p:val>
                                            <p:strVal val="#ppt_w"/>
                                          </p:val>
                                        </p:tav>
                                      </p:tavLst>
                                    </p:anim>
                                    <p:anim calcmode="lin" valueType="num">
                                      <p:cBhvr>
                                        <p:cTn id="37" dur="500" fill="hold"/>
                                        <p:tgtEl>
                                          <p:spTgt spid="41">
                                            <p:graphicEl>
                                              <a:dgm id="{B1C00099-F839-4B88-A75C-DBB4B9ADCF51}"/>
                                            </p:graphicEl>
                                          </p:spTgt>
                                        </p:tgtEl>
                                        <p:attrNameLst>
                                          <p:attrName>ppt_h</p:attrName>
                                        </p:attrNameLst>
                                      </p:cBhvr>
                                      <p:tavLst>
                                        <p:tav tm="0">
                                          <p:val>
                                            <p:fltVal val="0"/>
                                          </p:val>
                                        </p:tav>
                                        <p:tav tm="100000">
                                          <p:val>
                                            <p:strVal val="#ppt_h"/>
                                          </p:val>
                                        </p:tav>
                                      </p:tavLst>
                                    </p:anim>
                                    <p:animEffect transition="in" filter="fade">
                                      <p:cBhvr>
                                        <p:cTn id="38" dur="500"/>
                                        <p:tgtEl>
                                          <p:spTgt spid="41">
                                            <p:graphicEl>
                                              <a:dgm id="{B1C00099-F839-4B88-A75C-DBB4B9ADCF51}"/>
                                            </p:graphicEl>
                                          </p:spTgt>
                                        </p:tgtEl>
                                      </p:cBhvr>
                                    </p:animEffect>
                                  </p:childTnLst>
                                </p:cTn>
                              </p:par>
                            </p:childTnLst>
                          </p:cTn>
                        </p:par>
                        <p:par>
                          <p:cTn id="39" fill="hold">
                            <p:stCondLst>
                              <p:cond delay="3500"/>
                            </p:stCondLst>
                            <p:childTnLst>
                              <p:par>
                                <p:cTn id="40" presetID="53" presetClass="entr" presetSubtype="16" fill="hold" grpId="0" nodeType="afterEffect">
                                  <p:stCondLst>
                                    <p:cond delay="0"/>
                                  </p:stCondLst>
                                  <p:childTnLst>
                                    <p:set>
                                      <p:cBhvr>
                                        <p:cTn id="41" dur="1" fill="hold">
                                          <p:stCondLst>
                                            <p:cond delay="0"/>
                                          </p:stCondLst>
                                        </p:cTn>
                                        <p:tgtEl>
                                          <p:spTgt spid="41">
                                            <p:graphicEl>
                                              <a:dgm id="{FD7956DC-C5EA-4A51-B2A1-48A047E8A937}"/>
                                            </p:graphicEl>
                                          </p:spTgt>
                                        </p:tgtEl>
                                        <p:attrNameLst>
                                          <p:attrName>style.visibility</p:attrName>
                                        </p:attrNameLst>
                                      </p:cBhvr>
                                      <p:to>
                                        <p:strVal val="visible"/>
                                      </p:to>
                                    </p:set>
                                    <p:anim calcmode="lin" valueType="num">
                                      <p:cBhvr>
                                        <p:cTn id="42" dur="500" fill="hold"/>
                                        <p:tgtEl>
                                          <p:spTgt spid="41">
                                            <p:graphicEl>
                                              <a:dgm id="{FD7956DC-C5EA-4A51-B2A1-48A047E8A937}"/>
                                            </p:graphicEl>
                                          </p:spTgt>
                                        </p:tgtEl>
                                        <p:attrNameLst>
                                          <p:attrName>ppt_w</p:attrName>
                                        </p:attrNameLst>
                                      </p:cBhvr>
                                      <p:tavLst>
                                        <p:tav tm="0">
                                          <p:val>
                                            <p:fltVal val="0"/>
                                          </p:val>
                                        </p:tav>
                                        <p:tav tm="100000">
                                          <p:val>
                                            <p:strVal val="#ppt_w"/>
                                          </p:val>
                                        </p:tav>
                                      </p:tavLst>
                                    </p:anim>
                                    <p:anim calcmode="lin" valueType="num">
                                      <p:cBhvr>
                                        <p:cTn id="43" dur="500" fill="hold"/>
                                        <p:tgtEl>
                                          <p:spTgt spid="41">
                                            <p:graphicEl>
                                              <a:dgm id="{FD7956DC-C5EA-4A51-B2A1-48A047E8A937}"/>
                                            </p:graphicEl>
                                          </p:spTgt>
                                        </p:tgtEl>
                                        <p:attrNameLst>
                                          <p:attrName>ppt_h</p:attrName>
                                        </p:attrNameLst>
                                      </p:cBhvr>
                                      <p:tavLst>
                                        <p:tav tm="0">
                                          <p:val>
                                            <p:fltVal val="0"/>
                                          </p:val>
                                        </p:tav>
                                        <p:tav tm="100000">
                                          <p:val>
                                            <p:strVal val="#ppt_h"/>
                                          </p:val>
                                        </p:tav>
                                      </p:tavLst>
                                    </p:anim>
                                    <p:animEffect transition="in" filter="fade">
                                      <p:cBhvr>
                                        <p:cTn id="44" dur="500"/>
                                        <p:tgtEl>
                                          <p:spTgt spid="41">
                                            <p:graphicEl>
                                              <a:dgm id="{FD7956DC-C5EA-4A51-B2A1-48A047E8A937}"/>
                                            </p:graphicEl>
                                          </p:spTgt>
                                        </p:tgtEl>
                                      </p:cBhvr>
                                    </p:animEffect>
                                  </p:childTnLst>
                                </p:cTn>
                              </p:par>
                            </p:childTnLst>
                          </p:cTn>
                        </p:par>
                        <p:par>
                          <p:cTn id="45" fill="hold">
                            <p:stCondLst>
                              <p:cond delay="4000"/>
                            </p:stCondLst>
                            <p:childTnLst>
                              <p:par>
                                <p:cTn id="46" presetID="53" presetClass="entr" presetSubtype="16" fill="hold" grpId="0" nodeType="afterEffect">
                                  <p:stCondLst>
                                    <p:cond delay="0"/>
                                  </p:stCondLst>
                                  <p:childTnLst>
                                    <p:set>
                                      <p:cBhvr>
                                        <p:cTn id="47" dur="1" fill="hold">
                                          <p:stCondLst>
                                            <p:cond delay="0"/>
                                          </p:stCondLst>
                                        </p:cTn>
                                        <p:tgtEl>
                                          <p:spTgt spid="41">
                                            <p:graphicEl>
                                              <a:dgm id="{B7483B8C-CABF-4BD6-805A-7FCDD0BB865C}"/>
                                            </p:graphicEl>
                                          </p:spTgt>
                                        </p:tgtEl>
                                        <p:attrNameLst>
                                          <p:attrName>style.visibility</p:attrName>
                                        </p:attrNameLst>
                                      </p:cBhvr>
                                      <p:to>
                                        <p:strVal val="visible"/>
                                      </p:to>
                                    </p:set>
                                    <p:anim calcmode="lin" valueType="num">
                                      <p:cBhvr>
                                        <p:cTn id="48" dur="500" fill="hold"/>
                                        <p:tgtEl>
                                          <p:spTgt spid="41">
                                            <p:graphicEl>
                                              <a:dgm id="{B7483B8C-CABF-4BD6-805A-7FCDD0BB865C}"/>
                                            </p:graphicEl>
                                          </p:spTgt>
                                        </p:tgtEl>
                                        <p:attrNameLst>
                                          <p:attrName>ppt_w</p:attrName>
                                        </p:attrNameLst>
                                      </p:cBhvr>
                                      <p:tavLst>
                                        <p:tav tm="0">
                                          <p:val>
                                            <p:fltVal val="0"/>
                                          </p:val>
                                        </p:tav>
                                        <p:tav tm="100000">
                                          <p:val>
                                            <p:strVal val="#ppt_w"/>
                                          </p:val>
                                        </p:tav>
                                      </p:tavLst>
                                    </p:anim>
                                    <p:anim calcmode="lin" valueType="num">
                                      <p:cBhvr>
                                        <p:cTn id="49" dur="500" fill="hold"/>
                                        <p:tgtEl>
                                          <p:spTgt spid="41">
                                            <p:graphicEl>
                                              <a:dgm id="{B7483B8C-CABF-4BD6-805A-7FCDD0BB865C}"/>
                                            </p:graphicEl>
                                          </p:spTgt>
                                        </p:tgtEl>
                                        <p:attrNameLst>
                                          <p:attrName>ppt_h</p:attrName>
                                        </p:attrNameLst>
                                      </p:cBhvr>
                                      <p:tavLst>
                                        <p:tav tm="0">
                                          <p:val>
                                            <p:fltVal val="0"/>
                                          </p:val>
                                        </p:tav>
                                        <p:tav tm="100000">
                                          <p:val>
                                            <p:strVal val="#ppt_h"/>
                                          </p:val>
                                        </p:tav>
                                      </p:tavLst>
                                    </p:anim>
                                    <p:animEffect transition="in" filter="fade">
                                      <p:cBhvr>
                                        <p:cTn id="50" dur="500"/>
                                        <p:tgtEl>
                                          <p:spTgt spid="41">
                                            <p:graphicEl>
                                              <a:dgm id="{B7483B8C-CABF-4BD6-805A-7FCDD0BB865C}"/>
                                            </p:graphicEl>
                                          </p:spTgt>
                                        </p:tgtEl>
                                      </p:cBhvr>
                                    </p:animEffect>
                                  </p:childTnLst>
                                </p:cTn>
                              </p:par>
                            </p:childTnLst>
                          </p:cTn>
                        </p:par>
                        <p:par>
                          <p:cTn id="51" fill="hold">
                            <p:stCondLst>
                              <p:cond delay="4500"/>
                            </p:stCondLst>
                            <p:childTnLst>
                              <p:par>
                                <p:cTn id="52" presetID="10" presetClass="entr" presetSubtype="0" fill="hold" grpId="0" nodeType="afterEffect">
                                  <p:stCondLst>
                                    <p:cond delay="0"/>
                                  </p:stCondLst>
                                  <p:childTnLst>
                                    <p:set>
                                      <p:cBhvr>
                                        <p:cTn id="53" dur="1" fill="hold">
                                          <p:stCondLst>
                                            <p:cond delay="0"/>
                                          </p:stCondLst>
                                        </p:cTn>
                                        <p:tgtEl>
                                          <p:spTgt spid="69"/>
                                        </p:tgtEl>
                                        <p:attrNameLst>
                                          <p:attrName>style.visibility</p:attrName>
                                        </p:attrNameLst>
                                      </p:cBhvr>
                                      <p:to>
                                        <p:strVal val="visible"/>
                                      </p:to>
                                    </p:set>
                                    <p:animEffect transition="in" filter="fade">
                                      <p:cBhvr>
                                        <p:cTn id="54" dur="500"/>
                                        <p:tgtEl>
                                          <p:spTgt spid="6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4"/>
                                        </p:tgtEl>
                                        <p:attrNameLst>
                                          <p:attrName>style.visibility</p:attrName>
                                        </p:attrNameLst>
                                      </p:cBhvr>
                                      <p:to>
                                        <p:strVal val="visible"/>
                                      </p:to>
                                    </p:set>
                                    <p:animEffect transition="in" filter="fade">
                                      <p:cBhvr>
                                        <p:cTn id="57" dur="500"/>
                                        <p:tgtEl>
                                          <p:spTgt spid="64"/>
                                        </p:tgtEl>
                                      </p:cBhvr>
                                    </p:animEffect>
                                  </p:childTnLst>
                                </p:cTn>
                              </p:par>
                            </p:childTnLst>
                          </p:cTn>
                        </p:par>
                        <p:par>
                          <p:cTn id="58" fill="hold">
                            <p:stCondLst>
                              <p:cond delay="5000"/>
                            </p:stCondLst>
                            <p:childTnLst>
                              <p:par>
                                <p:cTn id="59" presetID="16" presetClass="entr" presetSubtype="37" fill="hold" nodeType="afterEffect">
                                  <p:stCondLst>
                                    <p:cond delay="0"/>
                                  </p:stCondLst>
                                  <p:childTnLst>
                                    <p:set>
                                      <p:cBhvr>
                                        <p:cTn id="60" dur="1" fill="hold">
                                          <p:stCondLst>
                                            <p:cond delay="0"/>
                                          </p:stCondLst>
                                        </p:cTn>
                                        <p:tgtEl>
                                          <p:spTgt spid="61"/>
                                        </p:tgtEl>
                                        <p:attrNameLst>
                                          <p:attrName>style.visibility</p:attrName>
                                        </p:attrNameLst>
                                      </p:cBhvr>
                                      <p:to>
                                        <p:strVal val="visible"/>
                                      </p:to>
                                    </p:set>
                                    <p:animEffect transition="in" filter="barn(outVertical)">
                                      <p:cBhvr>
                                        <p:cTn id="61" dur="500"/>
                                        <p:tgtEl>
                                          <p:spTgt spid="61"/>
                                        </p:tgtEl>
                                      </p:cBhvr>
                                    </p:animEffect>
                                  </p:childTnLst>
                                </p:cTn>
                              </p:par>
                            </p:childTnLst>
                          </p:cTn>
                        </p:par>
                        <p:par>
                          <p:cTn id="62" fill="hold">
                            <p:stCondLst>
                              <p:cond delay="5500"/>
                            </p:stCondLst>
                            <p:childTnLst>
                              <p:par>
                                <p:cTn id="63" presetID="53" presetClass="entr" presetSubtype="16" fill="hold" nodeType="afterEffect">
                                  <p:stCondLst>
                                    <p:cond delay="0"/>
                                  </p:stCondLst>
                                  <p:childTnLst>
                                    <p:set>
                                      <p:cBhvr>
                                        <p:cTn id="64" dur="1" fill="hold">
                                          <p:stCondLst>
                                            <p:cond delay="0"/>
                                          </p:stCondLst>
                                        </p:cTn>
                                        <p:tgtEl>
                                          <p:spTgt spid="46"/>
                                        </p:tgtEl>
                                        <p:attrNameLst>
                                          <p:attrName>style.visibility</p:attrName>
                                        </p:attrNameLst>
                                      </p:cBhvr>
                                      <p:to>
                                        <p:strVal val="visible"/>
                                      </p:to>
                                    </p:set>
                                    <p:anim calcmode="lin" valueType="num">
                                      <p:cBhvr>
                                        <p:cTn id="65" dur="500" fill="hold"/>
                                        <p:tgtEl>
                                          <p:spTgt spid="46"/>
                                        </p:tgtEl>
                                        <p:attrNameLst>
                                          <p:attrName>ppt_w</p:attrName>
                                        </p:attrNameLst>
                                      </p:cBhvr>
                                      <p:tavLst>
                                        <p:tav tm="0">
                                          <p:val>
                                            <p:fltVal val="0"/>
                                          </p:val>
                                        </p:tav>
                                        <p:tav tm="100000">
                                          <p:val>
                                            <p:strVal val="#ppt_w"/>
                                          </p:val>
                                        </p:tav>
                                      </p:tavLst>
                                    </p:anim>
                                    <p:anim calcmode="lin" valueType="num">
                                      <p:cBhvr>
                                        <p:cTn id="66" dur="500" fill="hold"/>
                                        <p:tgtEl>
                                          <p:spTgt spid="46"/>
                                        </p:tgtEl>
                                        <p:attrNameLst>
                                          <p:attrName>ppt_h</p:attrName>
                                        </p:attrNameLst>
                                      </p:cBhvr>
                                      <p:tavLst>
                                        <p:tav tm="0">
                                          <p:val>
                                            <p:fltVal val="0"/>
                                          </p:val>
                                        </p:tav>
                                        <p:tav tm="100000">
                                          <p:val>
                                            <p:strVal val="#ppt_h"/>
                                          </p:val>
                                        </p:tav>
                                      </p:tavLst>
                                    </p:anim>
                                    <p:animEffect transition="in" filter="fade">
                                      <p:cBhvr>
                                        <p:cTn id="67" dur="500"/>
                                        <p:tgtEl>
                                          <p:spTgt spid="46"/>
                                        </p:tgtEl>
                                      </p:cBhvr>
                                    </p:animEffect>
                                  </p:childTnLst>
                                </p:cTn>
                              </p:par>
                            </p:childTnLst>
                          </p:cTn>
                        </p:par>
                        <p:par>
                          <p:cTn id="68" fill="hold">
                            <p:stCondLst>
                              <p:cond delay="6000"/>
                            </p:stCondLst>
                            <p:childTnLst>
                              <p:par>
                                <p:cTn id="69" presetID="10" presetClass="entr" presetSubtype="0" fill="hold" grpId="0" nodeType="afterEffect">
                                  <p:stCondLst>
                                    <p:cond delay="0"/>
                                  </p:stCondLst>
                                  <p:childTnLst>
                                    <p:set>
                                      <p:cBhvr>
                                        <p:cTn id="70" dur="1" fill="hold">
                                          <p:stCondLst>
                                            <p:cond delay="0"/>
                                          </p:stCondLst>
                                        </p:cTn>
                                        <p:tgtEl>
                                          <p:spTgt spid="55"/>
                                        </p:tgtEl>
                                        <p:attrNameLst>
                                          <p:attrName>style.visibility</p:attrName>
                                        </p:attrNameLst>
                                      </p:cBhvr>
                                      <p:to>
                                        <p:strVal val="visible"/>
                                      </p:to>
                                    </p:set>
                                    <p:animEffect transition="in" filter="fade">
                                      <p:cBhvr>
                                        <p:cTn id="71" dur="500"/>
                                        <p:tgtEl>
                                          <p:spTgt spid="55"/>
                                        </p:tgtEl>
                                      </p:cBhvr>
                                    </p:animEffect>
                                  </p:childTnLst>
                                </p:cTn>
                              </p:par>
                            </p:childTnLst>
                          </p:cTn>
                        </p:par>
                        <p:par>
                          <p:cTn id="72" fill="hold">
                            <p:stCondLst>
                              <p:cond delay="6500"/>
                            </p:stCondLst>
                            <p:childTnLst>
                              <p:par>
                                <p:cTn id="73" presetID="53" presetClass="entr" presetSubtype="16" fill="hold" nodeType="afterEffect">
                                  <p:stCondLst>
                                    <p:cond delay="0"/>
                                  </p:stCondLst>
                                  <p:childTnLst>
                                    <p:set>
                                      <p:cBhvr>
                                        <p:cTn id="74" dur="1" fill="hold">
                                          <p:stCondLst>
                                            <p:cond delay="0"/>
                                          </p:stCondLst>
                                        </p:cTn>
                                        <p:tgtEl>
                                          <p:spTgt spid="52"/>
                                        </p:tgtEl>
                                        <p:attrNameLst>
                                          <p:attrName>style.visibility</p:attrName>
                                        </p:attrNameLst>
                                      </p:cBhvr>
                                      <p:to>
                                        <p:strVal val="visible"/>
                                      </p:to>
                                    </p:set>
                                    <p:anim calcmode="lin" valueType="num">
                                      <p:cBhvr>
                                        <p:cTn id="75" dur="500" fill="hold"/>
                                        <p:tgtEl>
                                          <p:spTgt spid="52"/>
                                        </p:tgtEl>
                                        <p:attrNameLst>
                                          <p:attrName>ppt_w</p:attrName>
                                        </p:attrNameLst>
                                      </p:cBhvr>
                                      <p:tavLst>
                                        <p:tav tm="0">
                                          <p:val>
                                            <p:fltVal val="0"/>
                                          </p:val>
                                        </p:tav>
                                        <p:tav tm="100000">
                                          <p:val>
                                            <p:strVal val="#ppt_w"/>
                                          </p:val>
                                        </p:tav>
                                      </p:tavLst>
                                    </p:anim>
                                    <p:anim calcmode="lin" valueType="num">
                                      <p:cBhvr>
                                        <p:cTn id="76" dur="500" fill="hold"/>
                                        <p:tgtEl>
                                          <p:spTgt spid="52"/>
                                        </p:tgtEl>
                                        <p:attrNameLst>
                                          <p:attrName>ppt_h</p:attrName>
                                        </p:attrNameLst>
                                      </p:cBhvr>
                                      <p:tavLst>
                                        <p:tav tm="0">
                                          <p:val>
                                            <p:fltVal val="0"/>
                                          </p:val>
                                        </p:tav>
                                        <p:tav tm="100000">
                                          <p:val>
                                            <p:strVal val="#ppt_h"/>
                                          </p:val>
                                        </p:tav>
                                      </p:tavLst>
                                    </p:anim>
                                    <p:animEffect transition="in" filter="fade">
                                      <p:cBhvr>
                                        <p:cTn id="77" dur="500"/>
                                        <p:tgtEl>
                                          <p:spTgt spid="52"/>
                                        </p:tgtEl>
                                      </p:cBhvr>
                                    </p:animEffect>
                                  </p:childTnLst>
                                </p:cTn>
                              </p:par>
                            </p:childTnLst>
                          </p:cTn>
                        </p:par>
                        <p:par>
                          <p:cTn id="78" fill="hold">
                            <p:stCondLst>
                              <p:cond delay="7000"/>
                            </p:stCondLst>
                            <p:childTnLst>
                              <p:par>
                                <p:cTn id="79" presetID="10" presetClass="entr" presetSubtype="0" fill="hold" grpId="0" nodeType="afterEffect">
                                  <p:stCondLst>
                                    <p:cond delay="0"/>
                                  </p:stCondLst>
                                  <p:childTnLst>
                                    <p:set>
                                      <p:cBhvr>
                                        <p:cTn id="80" dur="1" fill="hold">
                                          <p:stCondLst>
                                            <p:cond delay="0"/>
                                          </p:stCondLst>
                                        </p:cTn>
                                        <p:tgtEl>
                                          <p:spTgt spid="58"/>
                                        </p:tgtEl>
                                        <p:attrNameLst>
                                          <p:attrName>style.visibility</p:attrName>
                                        </p:attrNameLst>
                                      </p:cBhvr>
                                      <p:to>
                                        <p:strVal val="visible"/>
                                      </p:to>
                                    </p:set>
                                    <p:animEffect transition="in" filter="fade">
                                      <p:cBhvr>
                                        <p:cTn id="81" dur="500"/>
                                        <p:tgtEl>
                                          <p:spTgt spid="58"/>
                                        </p:tgtEl>
                                      </p:cBhvr>
                                    </p:animEffect>
                                  </p:childTnLst>
                                </p:cTn>
                              </p:par>
                            </p:childTnLst>
                          </p:cTn>
                        </p:par>
                        <p:par>
                          <p:cTn id="82" fill="hold">
                            <p:stCondLst>
                              <p:cond delay="7500"/>
                            </p:stCondLst>
                            <p:childTnLst>
                              <p:par>
                                <p:cTn id="83" presetID="53" presetClass="entr" presetSubtype="16" fill="hold" nodeType="afterEffect">
                                  <p:stCondLst>
                                    <p:cond delay="0"/>
                                  </p:stCondLst>
                                  <p:childTnLst>
                                    <p:set>
                                      <p:cBhvr>
                                        <p:cTn id="84" dur="1" fill="hold">
                                          <p:stCondLst>
                                            <p:cond delay="0"/>
                                          </p:stCondLst>
                                        </p:cTn>
                                        <p:tgtEl>
                                          <p:spTgt spid="43"/>
                                        </p:tgtEl>
                                        <p:attrNameLst>
                                          <p:attrName>style.visibility</p:attrName>
                                        </p:attrNameLst>
                                      </p:cBhvr>
                                      <p:to>
                                        <p:strVal val="visible"/>
                                      </p:to>
                                    </p:set>
                                    <p:anim calcmode="lin" valueType="num">
                                      <p:cBhvr>
                                        <p:cTn id="85" dur="500" fill="hold"/>
                                        <p:tgtEl>
                                          <p:spTgt spid="43"/>
                                        </p:tgtEl>
                                        <p:attrNameLst>
                                          <p:attrName>ppt_w</p:attrName>
                                        </p:attrNameLst>
                                      </p:cBhvr>
                                      <p:tavLst>
                                        <p:tav tm="0">
                                          <p:val>
                                            <p:fltVal val="0"/>
                                          </p:val>
                                        </p:tav>
                                        <p:tav tm="100000">
                                          <p:val>
                                            <p:strVal val="#ppt_w"/>
                                          </p:val>
                                        </p:tav>
                                      </p:tavLst>
                                    </p:anim>
                                    <p:anim calcmode="lin" valueType="num">
                                      <p:cBhvr>
                                        <p:cTn id="86" dur="500" fill="hold"/>
                                        <p:tgtEl>
                                          <p:spTgt spid="43"/>
                                        </p:tgtEl>
                                        <p:attrNameLst>
                                          <p:attrName>ppt_h</p:attrName>
                                        </p:attrNameLst>
                                      </p:cBhvr>
                                      <p:tavLst>
                                        <p:tav tm="0">
                                          <p:val>
                                            <p:fltVal val="0"/>
                                          </p:val>
                                        </p:tav>
                                        <p:tav tm="100000">
                                          <p:val>
                                            <p:strVal val="#ppt_h"/>
                                          </p:val>
                                        </p:tav>
                                      </p:tavLst>
                                    </p:anim>
                                    <p:animEffect transition="in" filter="fade">
                                      <p:cBhvr>
                                        <p:cTn id="87" dur="500"/>
                                        <p:tgtEl>
                                          <p:spTgt spid="43"/>
                                        </p:tgtEl>
                                      </p:cBhvr>
                                    </p:animEffect>
                                  </p:childTnLst>
                                </p:cTn>
                              </p:par>
                            </p:childTnLst>
                          </p:cTn>
                        </p:par>
                        <p:par>
                          <p:cTn id="88" fill="hold">
                            <p:stCondLst>
                              <p:cond delay="8000"/>
                            </p:stCondLst>
                            <p:childTnLst>
                              <p:par>
                                <p:cTn id="89" presetID="10" presetClass="entr" presetSubtype="0" fill="hold" grpId="0" nodeType="afterEffect">
                                  <p:stCondLst>
                                    <p:cond delay="0"/>
                                  </p:stCondLst>
                                  <p:childTnLst>
                                    <p:set>
                                      <p:cBhvr>
                                        <p:cTn id="90" dur="1" fill="hold">
                                          <p:stCondLst>
                                            <p:cond delay="0"/>
                                          </p:stCondLst>
                                        </p:cTn>
                                        <p:tgtEl>
                                          <p:spTgt spid="59"/>
                                        </p:tgtEl>
                                        <p:attrNameLst>
                                          <p:attrName>style.visibility</p:attrName>
                                        </p:attrNameLst>
                                      </p:cBhvr>
                                      <p:to>
                                        <p:strVal val="visible"/>
                                      </p:to>
                                    </p:set>
                                    <p:animEffect transition="in" filter="fade">
                                      <p:cBhvr>
                                        <p:cTn id="91"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Graphic spid="41" grpId="0">
        <p:bldSub>
          <a:bldDgm bld="one"/>
        </p:bldSub>
      </p:bldGraphic>
      <p:bldP spid="55" grpId="0"/>
      <p:bldP spid="58" grpId="0"/>
      <p:bldP spid="59" grpId="0"/>
      <p:bldP spid="64" grpId="0"/>
      <p:bldP spid="69"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 name="Diagram 29"/>
          <p:cNvGraphicFramePr/>
          <p:nvPr>
            <p:extLst>
              <p:ext uri="{D42A27DB-BD31-4B8C-83A1-F6EECF244321}">
                <p14:modId xmlns:p14="http://schemas.microsoft.com/office/powerpoint/2010/main" val="3913310595"/>
              </p:ext>
            </p:extLst>
          </p:nvPr>
        </p:nvGraphicFramePr>
        <p:xfrm>
          <a:off x="888976" y="1251811"/>
          <a:ext cx="7416824" cy="37773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62</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Random to Result Process</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84" name="Straight Connector 83"/>
          <p:cNvCxnSpPr/>
          <p:nvPr/>
        </p:nvCxnSpPr>
        <p:spPr>
          <a:xfrm flipH="1">
            <a:off x="667891" y="47244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810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30">
                                            <p:graphicEl>
                                              <a:dgm id="{3361D2E2-6923-453F-81C0-77902D700F8C}"/>
                                            </p:graphicEl>
                                          </p:spTgt>
                                        </p:tgtEl>
                                        <p:attrNameLst>
                                          <p:attrName>style.visibility</p:attrName>
                                        </p:attrNameLst>
                                      </p:cBhvr>
                                      <p:to>
                                        <p:strVal val="visible"/>
                                      </p:to>
                                    </p:set>
                                    <p:anim calcmode="lin" valueType="num">
                                      <p:cBhvr>
                                        <p:cTn id="18" dur="500" fill="hold"/>
                                        <p:tgtEl>
                                          <p:spTgt spid="30">
                                            <p:graphicEl>
                                              <a:dgm id="{3361D2E2-6923-453F-81C0-77902D700F8C}"/>
                                            </p:graphicEl>
                                          </p:spTgt>
                                        </p:tgtEl>
                                        <p:attrNameLst>
                                          <p:attrName>ppt_w</p:attrName>
                                        </p:attrNameLst>
                                      </p:cBhvr>
                                      <p:tavLst>
                                        <p:tav tm="0">
                                          <p:val>
                                            <p:fltVal val="0"/>
                                          </p:val>
                                        </p:tav>
                                        <p:tav tm="100000">
                                          <p:val>
                                            <p:strVal val="#ppt_w"/>
                                          </p:val>
                                        </p:tav>
                                      </p:tavLst>
                                    </p:anim>
                                    <p:anim calcmode="lin" valueType="num">
                                      <p:cBhvr>
                                        <p:cTn id="19" dur="500" fill="hold"/>
                                        <p:tgtEl>
                                          <p:spTgt spid="30">
                                            <p:graphicEl>
                                              <a:dgm id="{3361D2E2-6923-453F-81C0-77902D700F8C}"/>
                                            </p:graphicEl>
                                          </p:spTgt>
                                        </p:tgtEl>
                                        <p:attrNameLst>
                                          <p:attrName>ppt_h</p:attrName>
                                        </p:attrNameLst>
                                      </p:cBhvr>
                                      <p:tavLst>
                                        <p:tav tm="0">
                                          <p:val>
                                            <p:fltVal val="0"/>
                                          </p:val>
                                        </p:tav>
                                        <p:tav tm="100000">
                                          <p:val>
                                            <p:strVal val="#ppt_h"/>
                                          </p:val>
                                        </p:tav>
                                      </p:tavLst>
                                    </p:anim>
                                    <p:animEffect transition="in" filter="fade">
                                      <p:cBhvr>
                                        <p:cTn id="20" dur="500"/>
                                        <p:tgtEl>
                                          <p:spTgt spid="30">
                                            <p:graphicEl>
                                              <a:dgm id="{3361D2E2-6923-453F-81C0-77902D700F8C}"/>
                                            </p:graphicEl>
                                          </p:spTgt>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30">
                                            <p:graphicEl>
                                              <a:dgm id="{483701E9-331F-4DBD-88D4-C515F77B849D}"/>
                                            </p:graphicEl>
                                          </p:spTgt>
                                        </p:tgtEl>
                                        <p:attrNameLst>
                                          <p:attrName>style.visibility</p:attrName>
                                        </p:attrNameLst>
                                      </p:cBhvr>
                                      <p:to>
                                        <p:strVal val="visible"/>
                                      </p:to>
                                    </p:set>
                                    <p:anim calcmode="lin" valueType="num">
                                      <p:cBhvr>
                                        <p:cTn id="23" dur="500" fill="hold"/>
                                        <p:tgtEl>
                                          <p:spTgt spid="30">
                                            <p:graphicEl>
                                              <a:dgm id="{483701E9-331F-4DBD-88D4-C515F77B849D}"/>
                                            </p:graphicEl>
                                          </p:spTgt>
                                        </p:tgtEl>
                                        <p:attrNameLst>
                                          <p:attrName>ppt_w</p:attrName>
                                        </p:attrNameLst>
                                      </p:cBhvr>
                                      <p:tavLst>
                                        <p:tav tm="0">
                                          <p:val>
                                            <p:fltVal val="0"/>
                                          </p:val>
                                        </p:tav>
                                        <p:tav tm="100000">
                                          <p:val>
                                            <p:strVal val="#ppt_w"/>
                                          </p:val>
                                        </p:tav>
                                      </p:tavLst>
                                    </p:anim>
                                    <p:anim calcmode="lin" valueType="num">
                                      <p:cBhvr>
                                        <p:cTn id="24" dur="500" fill="hold"/>
                                        <p:tgtEl>
                                          <p:spTgt spid="30">
                                            <p:graphicEl>
                                              <a:dgm id="{483701E9-331F-4DBD-88D4-C515F77B849D}"/>
                                            </p:graphicEl>
                                          </p:spTgt>
                                        </p:tgtEl>
                                        <p:attrNameLst>
                                          <p:attrName>ppt_h</p:attrName>
                                        </p:attrNameLst>
                                      </p:cBhvr>
                                      <p:tavLst>
                                        <p:tav tm="0">
                                          <p:val>
                                            <p:fltVal val="0"/>
                                          </p:val>
                                        </p:tav>
                                        <p:tav tm="100000">
                                          <p:val>
                                            <p:strVal val="#ppt_h"/>
                                          </p:val>
                                        </p:tav>
                                      </p:tavLst>
                                    </p:anim>
                                    <p:animEffect transition="in" filter="fade">
                                      <p:cBhvr>
                                        <p:cTn id="25" dur="500"/>
                                        <p:tgtEl>
                                          <p:spTgt spid="30">
                                            <p:graphicEl>
                                              <a:dgm id="{483701E9-331F-4DBD-88D4-C515F77B849D}"/>
                                            </p:graphicEl>
                                          </p:spTgt>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30">
                                            <p:graphicEl>
                                              <a:dgm id="{9BCC20C0-4B3E-4A32-8289-0C043EE14E08}"/>
                                            </p:graphicEl>
                                          </p:spTgt>
                                        </p:tgtEl>
                                        <p:attrNameLst>
                                          <p:attrName>style.visibility</p:attrName>
                                        </p:attrNameLst>
                                      </p:cBhvr>
                                      <p:to>
                                        <p:strVal val="visible"/>
                                      </p:to>
                                    </p:set>
                                    <p:anim calcmode="lin" valueType="num">
                                      <p:cBhvr>
                                        <p:cTn id="28" dur="500" fill="hold"/>
                                        <p:tgtEl>
                                          <p:spTgt spid="30">
                                            <p:graphicEl>
                                              <a:dgm id="{9BCC20C0-4B3E-4A32-8289-0C043EE14E08}"/>
                                            </p:graphicEl>
                                          </p:spTgt>
                                        </p:tgtEl>
                                        <p:attrNameLst>
                                          <p:attrName>ppt_w</p:attrName>
                                        </p:attrNameLst>
                                      </p:cBhvr>
                                      <p:tavLst>
                                        <p:tav tm="0">
                                          <p:val>
                                            <p:fltVal val="0"/>
                                          </p:val>
                                        </p:tav>
                                        <p:tav tm="100000">
                                          <p:val>
                                            <p:strVal val="#ppt_w"/>
                                          </p:val>
                                        </p:tav>
                                      </p:tavLst>
                                    </p:anim>
                                    <p:anim calcmode="lin" valueType="num">
                                      <p:cBhvr>
                                        <p:cTn id="29" dur="500" fill="hold"/>
                                        <p:tgtEl>
                                          <p:spTgt spid="30">
                                            <p:graphicEl>
                                              <a:dgm id="{9BCC20C0-4B3E-4A32-8289-0C043EE14E08}"/>
                                            </p:graphicEl>
                                          </p:spTgt>
                                        </p:tgtEl>
                                        <p:attrNameLst>
                                          <p:attrName>ppt_h</p:attrName>
                                        </p:attrNameLst>
                                      </p:cBhvr>
                                      <p:tavLst>
                                        <p:tav tm="0">
                                          <p:val>
                                            <p:fltVal val="0"/>
                                          </p:val>
                                        </p:tav>
                                        <p:tav tm="100000">
                                          <p:val>
                                            <p:strVal val="#ppt_h"/>
                                          </p:val>
                                        </p:tav>
                                      </p:tavLst>
                                    </p:anim>
                                    <p:animEffect transition="in" filter="fade">
                                      <p:cBhvr>
                                        <p:cTn id="30" dur="500"/>
                                        <p:tgtEl>
                                          <p:spTgt spid="30">
                                            <p:graphicEl>
                                              <a:dgm id="{9BCC20C0-4B3E-4A32-8289-0C043EE14E08}"/>
                                            </p:graphicEl>
                                          </p:spTgt>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30">
                                            <p:graphicEl>
                                              <a:dgm id="{37D79030-070E-406E-AD08-42C45219AC7F}"/>
                                            </p:graphicEl>
                                          </p:spTgt>
                                        </p:tgtEl>
                                        <p:attrNameLst>
                                          <p:attrName>style.visibility</p:attrName>
                                        </p:attrNameLst>
                                      </p:cBhvr>
                                      <p:to>
                                        <p:strVal val="visible"/>
                                      </p:to>
                                    </p:set>
                                    <p:anim calcmode="lin" valueType="num">
                                      <p:cBhvr>
                                        <p:cTn id="33" dur="500" fill="hold"/>
                                        <p:tgtEl>
                                          <p:spTgt spid="30">
                                            <p:graphicEl>
                                              <a:dgm id="{37D79030-070E-406E-AD08-42C45219AC7F}"/>
                                            </p:graphicEl>
                                          </p:spTgt>
                                        </p:tgtEl>
                                        <p:attrNameLst>
                                          <p:attrName>ppt_w</p:attrName>
                                        </p:attrNameLst>
                                      </p:cBhvr>
                                      <p:tavLst>
                                        <p:tav tm="0">
                                          <p:val>
                                            <p:fltVal val="0"/>
                                          </p:val>
                                        </p:tav>
                                        <p:tav tm="100000">
                                          <p:val>
                                            <p:strVal val="#ppt_w"/>
                                          </p:val>
                                        </p:tav>
                                      </p:tavLst>
                                    </p:anim>
                                    <p:anim calcmode="lin" valueType="num">
                                      <p:cBhvr>
                                        <p:cTn id="34" dur="500" fill="hold"/>
                                        <p:tgtEl>
                                          <p:spTgt spid="30">
                                            <p:graphicEl>
                                              <a:dgm id="{37D79030-070E-406E-AD08-42C45219AC7F}"/>
                                            </p:graphicEl>
                                          </p:spTgt>
                                        </p:tgtEl>
                                        <p:attrNameLst>
                                          <p:attrName>ppt_h</p:attrName>
                                        </p:attrNameLst>
                                      </p:cBhvr>
                                      <p:tavLst>
                                        <p:tav tm="0">
                                          <p:val>
                                            <p:fltVal val="0"/>
                                          </p:val>
                                        </p:tav>
                                        <p:tav tm="100000">
                                          <p:val>
                                            <p:strVal val="#ppt_h"/>
                                          </p:val>
                                        </p:tav>
                                      </p:tavLst>
                                    </p:anim>
                                    <p:animEffect transition="in" filter="fade">
                                      <p:cBhvr>
                                        <p:cTn id="35" dur="500"/>
                                        <p:tgtEl>
                                          <p:spTgt spid="30">
                                            <p:graphicEl>
                                              <a:dgm id="{37D79030-070E-406E-AD08-42C45219AC7F}"/>
                                            </p:graphicEl>
                                          </p:spTgt>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30">
                                            <p:graphicEl>
                                              <a:dgm id="{45319392-E8FF-4496-B113-53B39E20FF13}"/>
                                            </p:graphicEl>
                                          </p:spTgt>
                                        </p:tgtEl>
                                        <p:attrNameLst>
                                          <p:attrName>style.visibility</p:attrName>
                                        </p:attrNameLst>
                                      </p:cBhvr>
                                      <p:to>
                                        <p:strVal val="visible"/>
                                      </p:to>
                                    </p:set>
                                    <p:anim calcmode="lin" valueType="num">
                                      <p:cBhvr>
                                        <p:cTn id="38" dur="500" fill="hold"/>
                                        <p:tgtEl>
                                          <p:spTgt spid="30">
                                            <p:graphicEl>
                                              <a:dgm id="{45319392-E8FF-4496-B113-53B39E20FF13}"/>
                                            </p:graphicEl>
                                          </p:spTgt>
                                        </p:tgtEl>
                                        <p:attrNameLst>
                                          <p:attrName>ppt_w</p:attrName>
                                        </p:attrNameLst>
                                      </p:cBhvr>
                                      <p:tavLst>
                                        <p:tav tm="0">
                                          <p:val>
                                            <p:fltVal val="0"/>
                                          </p:val>
                                        </p:tav>
                                        <p:tav tm="100000">
                                          <p:val>
                                            <p:strVal val="#ppt_w"/>
                                          </p:val>
                                        </p:tav>
                                      </p:tavLst>
                                    </p:anim>
                                    <p:anim calcmode="lin" valueType="num">
                                      <p:cBhvr>
                                        <p:cTn id="39" dur="500" fill="hold"/>
                                        <p:tgtEl>
                                          <p:spTgt spid="30">
                                            <p:graphicEl>
                                              <a:dgm id="{45319392-E8FF-4496-B113-53B39E20FF13}"/>
                                            </p:graphicEl>
                                          </p:spTgt>
                                        </p:tgtEl>
                                        <p:attrNameLst>
                                          <p:attrName>ppt_h</p:attrName>
                                        </p:attrNameLst>
                                      </p:cBhvr>
                                      <p:tavLst>
                                        <p:tav tm="0">
                                          <p:val>
                                            <p:fltVal val="0"/>
                                          </p:val>
                                        </p:tav>
                                        <p:tav tm="100000">
                                          <p:val>
                                            <p:strVal val="#ppt_h"/>
                                          </p:val>
                                        </p:tav>
                                      </p:tavLst>
                                    </p:anim>
                                    <p:animEffect transition="in" filter="fade">
                                      <p:cBhvr>
                                        <p:cTn id="40" dur="500"/>
                                        <p:tgtEl>
                                          <p:spTgt spid="30">
                                            <p:graphicEl>
                                              <a:dgm id="{45319392-E8FF-4496-B113-53B39E20FF13}"/>
                                            </p:graphicEl>
                                          </p:spTgt>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30">
                                            <p:graphicEl>
                                              <a:dgm id="{4320B6E2-693F-4792-89C6-95944ABED13F}"/>
                                            </p:graphicEl>
                                          </p:spTgt>
                                        </p:tgtEl>
                                        <p:attrNameLst>
                                          <p:attrName>style.visibility</p:attrName>
                                        </p:attrNameLst>
                                      </p:cBhvr>
                                      <p:to>
                                        <p:strVal val="visible"/>
                                      </p:to>
                                    </p:set>
                                    <p:anim calcmode="lin" valueType="num">
                                      <p:cBhvr>
                                        <p:cTn id="43" dur="500" fill="hold"/>
                                        <p:tgtEl>
                                          <p:spTgt spid="30">
                                            <p:graphicEl>
                                              <a:dgm id="{4320B6E2-693F-4792-89C6-95944ABED13F}"/>
                                            </p:graphicEl>
                                          </p:spTgt>
                                        </p:tgtEl>
                                        <p:attrNameLst>
                                          <p:attrName>ppt_w</p:attrName>
                                        </p:attrNameLst>
                                      </p:cBhvr>
                                      <p:tavLst>
                                        <p:tav tm="0">
                                          <p:val>
                                            <p:fltVal val="0"/>
                                          </p:val>
                                        </p:tav>
                                        <p:tav tm="100000">
                                          <p:val>
                                            <p:strVal val="#ppt_w"/>
                                          </p:val>
                                        </p:tav>
                                      </p:tavLst>
                                    </p:anim>
                                    <p:anim calcmode="lin" valueType="num">
                                      <p:cBhvr>
                                        <p:cTn id="44" dur="500" fill="hold"/>
                                        <p:tgtEl>
                                          <p:spTgt spid="30">
                                            <p:graphicEl>
                                              <a:dgm id="{4320B6E2-693F-4792-89C6-95944ABED13F}"/>
                                            </p:graphicEl>
                                          </p:spTgt>
                                        </p:tgtEl>
                                        <p:attrNameLst>
                                          <p:attrName>ppt_h</p:attrName>
                                        </p:attrNameLst>
                                      </p:cBhvr>
                                      <p:tavLst>
                                        <p:tav tm="0">
                                          <p:val>
                                            <p:fltVal val="0"/>
                                          </p:val>
                                        </p:tav>
                                        <p:tav tm="100000">
                                          <p:val>
                                            <p:strVal val="#ppt_h"/>
                                          </p:val>
                                        </p:tav>
                                      </p:tavLst>
                                    </p:anim>
                                    <p:animEffect transition="in" filter="fade">
                                      <p:cBhvr>
                                        <p:cTn id="45" dur="500"/>
                                        <p:tgtEl>
                                          <p:spTgt spid="30">
                                            <p:graphicEl>
                                              <a:dgm id="{4320B6E2-693F-4792-89C6-95944ABED13F}"/>
                                            </p:graphicEl>
                                          </p:spTgt>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30">
                                            <p:graphicEl>
                                              <a:dgm id="{1395F43B-46B6-48BD-BE0D-466AE12A59E4}"/>
                                            </p:graphicEl>
                                          </p:spTgt>
                                        </p:tgtEl>
                                        <p:attrNameLst>
                                          <p:attrName>style.visibility</p:attrName>
                                        </p:attrNameLst>
                                      </p:cBhvr>
                                      <p:to>
                                        <p:strVal val="visible"/>
                                      </p:to>
                                    </p:set>
                                    <p:anim calcmode="lin" valueType="num">
                                      <p:cBhvr>
                                        <p:cTn id="48" dur="500" fill="hold"/>
                                        <p:tgtEl>
                                          <p:spTgt spid="30">
                                            <p:graphicEl>
                                              <a:dgm id="{1395F43B-46B6-48BD-BE0D-466AE12A59E4}"/>
                                            </p:graphicEl>
                                          </p:spTgt>
                                        </p:tgtEl>
                                        <p:attrNameLst>
                                          <p:attrName>ppt_w</p:attrName>
                                        </p:attrNameLst>
                                      </p:cBhvr>
                                      <p:tavLst>
                                        <p:tav tm="0">
                                          <p:val>
                                            <p:fltVal val="0"/>
                                          </p:val>
                                        </p:tav>
                                        <p:tav tm="100000">
                                          <p:val>
                                            <p:strVal val="#ppt_w"/>
                                          </p:val>
                                        </p:tav>
                                      </p:tavLst>
                                    </p:anim>
                                    <p:anim calcmode="lin" valueType="num">
                                      <p:cBhvr>
                                        <p:cTn id="49" dur="500" fill="hold"/>
                                        <p:tgtEl>
                                          <p:spTgt spid="30">
                                            <p:graphicEl>
                                              <a:dgm id="{1395F43B-46B6-48BD-BE0D-466AE12A59E4}"/>
                                            </p:graphicEl>
                                          </p:spTgt>
                                        </p:tgtEl>
                                        <p:attrNameLst>
                                          <p:attrName>ppt_h</p:attrName>
                                        </p:attrNameLst>
                                      </p:cBhvr>
                                      <p:tavLst>
                                        <p:tav tm="0">
                                          <p:val>
                                            <p:fltVal val="0"/>
                                          </p:val>
                                        </p:tav>
                                        <p:tav tm="100000">
                                          <p:val>
                                            <p:strVal val="#ppt_h"/>
                                          </p:val>
                                        </p:tav>
                                      </p:tavLst>
                                    </p:anim>
                                    <p:animEffect transition="in" filter="fade">
                                      <p:cBhvr>
                                        <p:cTn id="50" dur="500"/>
                                        <p:tgtEl>
                                          <p:spTgt spid="30">
                                            <p:graphicEl>
                                              <a:dgm id="{1395F43B-46B6-48BD-BE0D-466AE12A59E4}"/>
                                            </p:graphicEl>
                                          </p:spTgt>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30">
                                            <p:graphicEl>
                                              <a:dgm id="{B5D258C8-C381-4DFA-9DF0-F1337D842739}"/>
                                            </p:graphicEl>
                                          </p:spTgt>
                                        </p:tgtEl>
                                        <p:attrNameLst>
                                          <p:attrName>style.visibility</p:attrName>
                                        </p:attrNameLst>
                                      </p:cBhvr>
                                      <p:to>
                                        <p:strVal val="visible"/>
                                      </p:to>
                                    </p:set>
                                    <p:anim calcmode="lin" valueType="num">
                                      <p:cBhvr>
                                        <p:cTn id="53" dur="500" fill="hold"/>
                                        <p:tgtEl>
                                          <p:spTgt spid="30">
                                            <p:graphicEl>
                                              <a:dgm id="{B5D258C8-C381-4DFA-9DF0-F1337D842739}"/>
                                            </p:graphicEl>
                                          </p:spTgt>
                                        </p:tgtEl>
                                        <p:attrNameLst>
                                          <p:attrName>ppt_w</p:attrName>
                                        </p:attrNameLst>
                                      </p:cBhvr>
                                      <p:tavLst>
                                        <p:tav tm="0">
                                          <p:val>
                                            <p:fltVal val="0"/>
                                          </p:val>
                                        </p:tav>
                                        <p:tav tm="100000">
                                          <p:val>
                                            <p:strVal val="#ppt_w"/>
                                          </p:val>
                                        </p:tav>
                                      </p:tavLst>
                                    </p:anim>
                                    <p:anim calcmode="lin" valueType="num">
                                      <p:cBhvr>
                                        <p:cTn id="54" dur="500" fill="hold"/>
                                        <p:tgtEl>
                                          <p:spTgt spid="30">
                                            <p:graphicEl>
                                              <a:dgm id="{B5D258C8-C381-4DFA-9DF0-F1337D842739}"/>
                                            </p:graphicEl>
                                          </p:spTgt>
                                        </p:tgtEl>
                                        <p:attrNameLst>
                                          <p:attrName>ppt_h</p:attrName>
                                        </p:attrNameLst>
                                      </p:cBhvr>
                                      <p:tavLst>
                                        <p:tav tm="0">
                                          <p:val>
                                            <p:fltVal val="0"/>
                                          </p:val>
                                        </p:tav>
                                        <p:tav tm="100000">
                                          <p:val>
                                            <p:strVal val="#ppt_h"/>
                                          </p:val>
                                        </p:tav>
                                      </p:tavLst>
                                    </p:anim>
                                    <p:animEffect transition="in" filter="fade">
                                      <p:cBhvr>
                                        <p:cTn id="55" dur="500"/>
                                        <p:tgtEl>
                                          <p:spTgt spid="30">
                                            <p:graphicEl>
                                              <a:dgm id="{B5D258C8-C381-4DFA-9DF0-F1337D842739}"/>
                                            </p:graphicEl>
                                          </p:spTgt>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30">
                                            <p:graphicEl>
                                              <a:dgm id="{94D41D45-881E-45E0-815F-B3D1F42ABA6A}"/>
                                            </p:graphicEl>
                                          </p:spTgt>
                                        </p:tgtEl>
                                        <p:attrNameLst>
                                          <p:attrName>style.visibility</p:attrName>
                                        </p:attrNameLst>
                                      </p:cBhvr>
                                      <p:to>
                                        <p:strVal val="visible"/>
                                      </p:to>
                                    </p:set>
                                    <p:anim calcmode="lin" valueType="num">
                                      <p:cBhvr>
                                        <p:cTn id="58" dur="500" fill="hold"/>
                                        <p:tgtEl>
                                          <p:spTgt spid="30">
                                            <p:graphicEl>
                                              <a:dgm id="{94D41D45-881E-45E0-815F-B3D1F42ABA6A}"/>
                                            </p:graphicEl>
                                          </p:spTgt>
                                        </p:tgtEl>
                                        <p:attrNameLst>
                                          <p:attrName>ppt_w</p:attrName>
                                        </p:attrNameLst>
                                      </p:cBhvr>
                                      <p:tavLst>
                                        <p:tav tm="0">
                                          <p:val>
                                            <p:fltVal val="0"/>
                                          </p:val>
                                        </p:tav>
                                        <p:tav tm="100000">
                                          <p:val>
                                            <p:strVal val="#ppt_w"/>
                                          </p:val>
                                        </p:tav>
                                      </p:tavLst>
                                    </p:anim>
                                    <p:anim calcmode="lin" valueType="num">
                                      <p:cBhvr>
                                        <p:cTn id="59" dur="500" fill="hold"/>
                                        <p:tgtEl>
                                          <p:spTgt spid="30">
                                            <p:graphicEl>
                                              <a:dgm id="{94D41D45-881E-45E0-815F-B3D1F42ABA6A}"/>
                                            </p:graphicEl>
                                          </p:spTgt>
                                        </p:tgtEl>
                                        <p:attrNameLst>
                                          <p:attrName>ppt_h</p:attrName>
                                        </p:attrNameLst>
                                      </p:cBhvr>
                                      <p:tavLst>
                                        <p:tav tm="0">
                                          <p:val>
                                            <p:fltVal val="0"/>
                                          </p:val>
                                        </p:tav>
                                        <p:tav tm="100000">
                                          <p:val>
                                            <p:strVal val="#ppt_h"/>
                                          </p:val>
                                        </p:tav>
                                      </p:tavLst>
                                    </p:anim>
                                    <p:animEffect transition="in" filter="fade">
                                      <p:cBhvr>
                                        <p:cTn id="60" dur="500"/>
                                        <p:tgtEl>
                                          <p:spTgt spid="30">
                                            <p:graphicEl>
                                              <a:dgm id="{94D41D45-881E-45E0-815F-B3D1F42ABA6A}"/>
                                            </p:graphicEl>
                                          </p:spTgt>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30">
                                            <p:graphicEl>
                                              <a:dgm id="{6545506E-F82F-40D0-B269-A33A56AD6FAD}"/>
                                            </p:graphicEl>
                                          </p:spTgt>
                                        </p:tgtEl>
                                        <p:attrNameLst>
                                          <p:attrName>style.visibility</p:attrName>
                                        </p:attrNameLst>
                                      </p:cBhvr>
                                      <p:to>
                                        <p:strVal val="visible"/>
                                      </p:to>
                                    </p:set>
                                    <p:anim calcmode="lin" valueType="num">
                                      <p:cBhvr>
                                        <p:cTn id="63" dur="500" fill="hold"/>
                                        <p:tgtEl>
                                          <p:spTgt spid="30">
                                            <p:graphicEl>
                                              <a:dgm id="{6545506E-F82F-40D0-B269-A33A56AD6FAD}"/>
                                            </p:graphicEl>
                                          </p:spTgt>
                                        </p:tgtEl>
                                        <p:attrNameLst>
                                          <p:attrName>ppt_w</p:attrName>
                                        </p:attrNameLst>
                                      </p:cBhvr>
                                      <p:tavLst>
                                        <p:tav tm="0">
                                          <p:val>
                                            <p:fltVal val="0"/>
                                          </p:val>
                                        </p:tav>
                                        <p:tav tm="100000">
                                          <p:val>
                                            <p:strVal val="#ppt_w"/>
                                          </p:val>
                                        </p:tav>
                                      </p:tavLst>
                                    </p:anim>
                                    <p:anim calcmode="lin" valueType="num">
                                      <p:cBhvr>
                                        <p:cTn id="64" dur="500" fill="hold"/>
                                        <p:tgtEl>
                                          <p:spTgt spid="30">
                                            <p:graphicEl>
                                              <a:dgm id="{6545506E-F82F-40D0-B269-A33A56AD6FAD}"/>
                                            </p:graphicEl>
                                          </p:spTgt>
                                        </p:tgtEl>
                                        <p:attrNameLst>
                                          <p:attrName>ppt_h</p:attrName>
                                        </p:attrNameLst>
                                      </p:cBhvr>
                                      <p:tavLst>
                                        <p:tav tm="0">
                                          <p:val>
                                            <p:fltVal val="0"/>
                                          </p:val>
                                        </p:tav>
                                        <p:tav tm="100000">
                                          <p:val>
                                            <p:strVal val="#ppt_h"/>
                                          </p:val>
                                        </p:tav>
                                      </p:tavLst>
                                    </p:anim>
                                    <p:animEffect transition="in" filter="fade">
                                      <p:cBhvr>
                                        <p:cTn id="65" dur="500"/>
                                        <p:tgtEl>
                                          <p:spTgt spid="30">
                                            <p:graphicEl>
                                              <a:dgm id="{6545506E-F82F-40D0-B269-A33A56AD6FAD}"/>
                                            </p:graphicEl>
                                          </p:spTgt>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30">
                                            <p:graphicEl>
                                              <a:dgm id="{73069CC5-AC2A-4E40-80C3-B6257E28E1D3}"/>
                                            </p:graphicEl>
                                          </p:spTgt>
                                        </p:tgtEl>
                                        <p:attrNameLst>
                                          <p:attrName>style.visibility</p:attrName>
                                        </p:attrNameLst>
                                      </p:cBhvr>
                                      <p:to>
                                        <p:strVal val="visible"/>
                                      </p:to>
                                    </p:set>
                                    <p:anim calcmode="lin" valueType="num">
                                      <p:cBhvr>
                                        <p:cTn id="68" dur="500" fill="hold"/>
                                        <p:tgtEl>
                                          <p:spTgt spid="30">
                                            <p:graphicEl>
                                              <a:dgm id="{73069CC5-AC2A-4E40-80C3-B6257E28E1D3}"/>
                                            </p:graphicEl>
                                          </p:spTgt>
                                        </p:tgtEl>
                                        <p:attrNameLst>
                                          <p:attrName>ppt_w</p:attrName>
                                        </p:attrNameLst>
                                      </p:cBhvr>
                                      <p:tavLst>
                                        <p:tav tm="0">
                                          <p:val>
                                            <p:fltVal val="0"/>
                                          </p:val>
                                        </p:tav>
                                        <p:tav tm="100000">
                                          <p:val>
                                            <p:strVal val="#ppt_w"/>
                                          </p:val>
                                        </p:tav>
                                      </p:tavLst>
                                    </p:anim>
                                    <p:anim calcmode="lin" valueType="num">
                                      <p:cBhvr>
                                        <p:cTn id="69" dur="500" fill="hold"/>
                                        <p:tgtEl>
                                          <p:spTgt spid="30">
                                            <p:graphicEl>
                                              <a:dgm id="{73069CC5-AC2A-4E40-80C3-B6257E28E1D3}"/>
                                            </p:graphicEl>
                                          </p:spTgt>
                                        </p:tgtEl>
                                        <p:attrNameLst>
                                          <p:attrName>ppt_h</p:attrName>
                                        </p:attrNameLst>
                                      </p:cBhvr>
                                      <p:tavLst>
                                        <p:tav tm="0">
                                          <p:val>
                                            <p:fltVal val="0"/>
                                          </p:val>
                                        </p:tav>
                                        <p:tav tm="100000">
                                          <p:val>
                                            <p:strVal val="#ppt_h"/>
                                          </p:val>
                                        </p:tav>
                                      </p:tavLst>
                                    </p:anim>
                                    <p:animEffect transition="in" filter="fade">
                                      <p:cBhvr>
                                        <p:cTn id="70" dur="500"/>
                                        <p:tgtEl>
                                          <p:spTgt spid="30">
                                            <p:graphicEl>
                                              <a:dgm id="{73069CC5-AC2A-4E40-80C3-B6257E28E1D3}"/>
                                            </p:graphicEl>
                                          </p:spTgt>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30">
                                            <p:graphicEl>
                                              <a:dgm id="{AAC1A9B1-BA60-4D17-BB1E-F0F02B4A3B2B}"/>
                                            </p:graphicEl>
                                          </p:spTgt>
                                        </p:tgtEl>
                                        <p:attrNameLst>
                                          <p:attrName>style.visibility</p:attrName>
                                        </p:attrNameLst>
                                      </p:cBhvr>
                                      <p:to>
                                        <p:strVal val="visible"/>
                                      </p:to>
                                    </p:set>
                                    <p:anim calcmode="lin" valueType="num">
                                      <p:cBhvr>
                                        <p:cTn id="73" dur="500" fill="hold"/>
                                        <p:tgtEl>
                                          <p:spTgt spid="30">
                                            <p:graphicEl>
                                              <a:dgm id="{AAC1A9B1-BA60-4D17-BB1E-F0F02B4A3B2B}"/>
                                            </p:graphicEl>
                                          </p:spTgt>
                                        </p:tgtEl>
                                        <p:attrNameLst>
                                          <p:attrName>ppt_w</p:attrName>
                                        </p:attrNameLst>
                                      </p:cBhvr>
                                      <p:tavLst>
                                        <p:tav tm="0">
                                          <p:val>
                                            <p:fltVal val="0"/>
                                          </p:val>
                                        </p:tav>
                                        <p:tav tm="100000">
                                          <p:val>
                                            <p:strVal val="#ppt_w"/>
                                          </p:val>
                                        </p:tav>
                                      </p:tavLst>
                                    </p:anim>
                                    <p:anim calcmode="lin" valueType="num">
                                      <p:cBhvr>
                                        <p:cTn id="74" dur="500" fill="hold"/>
                                        <p:tgtEl>
                                          <p:spTgt spid="30">
                                            <p:graphicEl>
                                              <a:dgm id="{AAC1A9B1-BA60-4D17-BB1E-F0F02B4A3B2B}"/>
                                            </p:graphicEl>
                                          </p:spTgt>
                                        </p:tgtEl>
                                        <p:attrNameLst>
                                          <p:attrName>ppt_h</p:attrName>
                                        </p:attrNameLst>
                                      </p:cBhvr>
                                      <p:tavLst>
                                        <p:tav tm="0">
                                          <p:val>
                                            <p:fltVal val="0"/>
                                          </p:val>
                                        </p:tav>
                                        <p:tav tm="100000">
                                          <p:val>
                                            <p:strVal val="#ppt_h"/>
                                          </p:val>
                                        </p:tav>
                                      </p:tavLst>
                                    </p:anim>
                                    <p:animEffect transition="in" filter="fade">
                                      <p:cBhvr>
                                        <p:cTn id="75" dur="500"/>
                                        <p:tgtEl>
                                          <p:spTgt spid="30">
                                            <p:graphicEl>
                                              <a:dgm id="{AAC1A9B1-BA60-4D17-BB1E-F0F02B4A3B2B}"/>
                                            </p:graphicEl>
                                          </p:spTgt>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30">
                                            <p:graphicEl>
                                              <a:dgm id="{98D3AB0A-B676-4AFF-8575-8BA9B28186E3}"/>
                                            </p:graphicEl>
                                          </p:spTgt>
                                        </p:tgtEl>
                                        <p:attrNameLst>
                                          <p:attrName>style.visibility</p:attrName>
                                        </p:attrNameLst>
                                      </p:cBhvr>
                                      <p:to>
                                        <p:strVal val="visible"/>
                                      </p:to>
                                    </p:set>
                                    <p:anim calcmode="lin" valueType="num">
                                      <p:cBhvr>
                                        <p:cTn id="78" dur="500" fill="hold"/>
                                        <p:tgtEl>
                                          <p:spTgt spid="30">
                                            <p:graphicEl>
                                              <a:dgm id="{98D3AB0A-B676-4AFF-8575-8BA9B28186E3}"/>
                                            </p:graphicEl>
                                          </p:spTgt>
                                        </p:tgtEl>
                                        <p:attrNameLst>
                                          <p:attrName>ppt_w</p:attrName>
                                        </p:attrNameLst>
                                      </p:cBhvr>
                                      <p:tavLst>
                                        <p:tav tm="0">
                                          <p:val>
                                            <p:fltVal val="0"/>
                                          </p:val>
                                        </p:tav>
                                        <p:tav tm="100000">
                                          <p:val>
                                            <p:strVal val="#ppt_w"/>
                                          </p:val>
                                        </p:tav>
                                      </p:tavLst>
                                    </p:anim>
                                    <p:anim calcmode="lin" valueType="num">
                                      <p:cBhvr>
                                        <p:cTn id="79" dur="500" fill="hold"/>
                                        <p:tgtEl>
                                          <p:spTgt spid="30">
                                            <p:graphicEl>
                                              <a:dgm id="{98D3AB0A-B676-4AFF-8575-8BA9B28186E3}"/>
                                            </p:graphicEl>
                                          </p:spTgt>
                                        </p:tgtEl>
                                        <p:attrNameLst>
                                          <p:attrName>ppt_h</p:attrName>
                                        </p:attrNameLst>
                                      </p:cBhvr>
                                      <p:tavLst>
                                        <p:tav tm="0">
                                          <p:val>
                                            <p:fltVal val="0"/>
                                          </p:val>
                                        </p:tav>
                                        <p:tav tm="100000">
                                          <p:val>
                                            <p:strVal val="#ppt_h"/>
                                          </p:val>
                                        </p:tav>
                                      </p:tavLst>
                                    </p:anim>
                                    <p:animEffect transition="in" filter="fade">
                                      <p:cBhvr>
                                        <p:cTn id="80" dur="500"/>
                                        <p:tgtEl>
                                          <p:spTgt spid="30">
                                            <p:graphicEl>
                                              <a:dgm id="{98D3AB0A-B676-4AFF-8575-8BA9B28186E3}"/>
                                            </p:graphicEl>
                                          </p:spTgt>
                                        </p:tgtEl>
                                      </p:cBhvr>
                                    </p:animEffect>
                                  </p:childTnLst>
                                </p:cTn>
                              </p:par>
                              <p:par>
                                <p:cTn id="81" presetID="53" presetClass="entr" presetSubtype="16" fill="hold" grpId="0" nodeType="withEffect">
                                  <p:stCondLst>
                                    <p:cond delay="0"/>
                                  </p:stCondLst>
                                  <p:childTnLst>
                                    <p:set>
                                      <p:cBhvr>
                                        <p:cTn id="82" dur="1" fill="hold">
                                          <p:stCondLst>
                                            <p:cond delay="0"/>
                                          </p:stCondLst>
                                        </p:cTn>
                                        <p:tgtEl>
                                          <p:spTgt spid="30">
                                            <p:graphicEl>
                                              <a:dgm id="{3BAFF7A7-30C4-4792-80F0-F4ED56695A86}"/>
                                            </p:graphicEl>
                                          </p:spTgt>
                                        </p:tgtEl>
                                        <p:attrNameLst>
                                          <p:attrName>style.visibility</p:attrName>
                                        </p:attrNameLst>
                                      </p:cBhvr>
                                      <p:to>
                                        <p:strVal val="visible"/>
                                      </p:to>
                                    </p:set>
                                    <p:anim calcmode="lin" valueType="num">
                                      <p:cBhvr>
                                        <p:cTn id="83" dur="500" fill="hold"/>
                                        <p:tgtEl>
                                          <p:spTgt spid="30">
                                            <p:graphicEl>
                                              <a:dgm id="{3BAFF7A7-30C4-4792-80F0-F4ED56695A86}"/>
                                            </p:graphicEl>
                                          </p:spTgt>
                                        </p:tgtEl>
                                        <p:attrNameLst>
                                          <p:attrName>ppt_w</p:attrName>
                                        </p:attrNameLst>
                                      </p:cBhvr>
                                      <p:tavLst>
                                        <p:tav tm="0">
                                          <p:val>
                                            <p:fltVal val="0"/>
                                          </p:val>
                                        </p:tav>
                                        <p:tav tm="100000">
                                          <p:val>
                                            <p:strVal val="#ppt_w"/>
                                          </p:val>
                                        </p:tav>
                                      </p:tavLst>
                                    </p:anim>
                                    <p:anim calcmode="lin" valueType="num">
                                      <p:cBhvr>
                                        <p:cTn id="84" dur="500" fill="hold"/>
                                        <p:tgtEl>
                                          <p:spTgt spid="30">
                                            <p:graphicEl>
                                              <a:dgm id="{3BAFF7A7-30C4-4792-80F0-F4ED56695A86}"/>
                                            </p:graphicEl>
                                          </p:spTgt>
                                        </p:tgtEl>
                                        <p:attrNameLst>
                                          <p:attrName>ppt_h</p:attrName>
                                        </p:attrNameLst>
                                      </p:cBhvr>
                                      <p:tavLst>
                                        <p:tav tm="0">
                                          <p:val>
                                            <p:fltVal val="0"/>
                                          </p:val>
                                        </p:tav>
                                        <p:tav tm="100000">
                                          <p:val>
                                            <p:strVal val="#ppt_h"/>
                                          </p:val>
                                        </p:tav>
                                      </p:tavLst>
                                    </p:anim>
                                    <p:animEffect transition="in" filter="fade">
                                      <p:cBhvr>
                                        <p:cTn id="85" dur="500"/>
                                        <p:tgtEl>
                                          <p:spTgt spid="30">
                                            <p:graphicEl>
                                              <a:dgm id="{3BAFF7A7-30C4-4792-80F0-F4ED56695A86}"/>
                                            </p:graphicEl>
                                          </p:spTgt>
                                        </p:tgtEl>
                                      </p:cBhvr>
                                    </p:animEffect>
                                  </p:childTnLst>
                                </p:cTn>
                              </p:par>
                              <p:par>
                                <p:cTn id="86" presetID="53" presetClass="entr" presetSubtype="16" fill="hold" grpId="0" nodeType="withEffect">
                                  <p:stCondLst>
                                    <p:cond delay="0"/>
                                  </p:stCondLst>
                                  <p:childTnLst>
                                    <p:set>
                                      <p:cBhvr>
                                        <p:cTn id="87" dur="1" fill="hold">
                                          <p:stCondLst>
                                            <p:cond delay="0"/>
                                          </p:stCondLst>
                                        </p:cTn>
                                        <p:tgtEl>
                                          <p:spTgt spid="30">
                                            <p:graphicEl>
                                              <a:dgm id="{7425EFB1-85FD-43BD-9E0C-5EB503D12F2B}"/>
                                            </p:graphicEl>
                                          </p:spTgt>
                                        </p:tgtEl>
                                        <p:attrNameLst>
                                          <p:attrName>style.visibility</p:attrName>
                                        </p:attrNameLst>
                                      </p:cBhvr>
                                      <p:to>
                                        <p:strVal val="visible"/>
                                      </p:to>
                                    </p:set>
                                    <p:anim calcmode="lin" valueType="num">
                                      <p:cBhvr>
                                        <p:cTn id="88" dur="500" fill="hold"/>
                                        <p:tgtEl>
                                          <p:spTgt spid="30">
                                            <p:graphicEl>
                                              <a:dgm id="{7425EFB1-85FD-43BD-9E0C-5EB503D12F2B}"/>
                                            </p:graphicEl>
                                          </p:spTgt>
                                        </p:tgtEl>
                                        <p:attrNameLst>
                                          <p:attrName>ppt_w</p:attrName>
                                        </p:attrNameLst>
                                      </p:cBhvr>
                                      <p:tavLst>
                                        <p:tav tm="0">
                                          <p:val>
                                            <p:fltVal val="0"/>
                                          </p:val>
                                        </p:tav>
                                        <p:tav tm="100000">
                                          <p:val>
                                            <p:strVal val="#ppt_w"/>
                                          </p:val>
                                        </p:tav>
                                      </p:tavLst>
                                    </p:anim>
                                    <p:anim calcmode="lin" valueType="num">
                                      <p:cBhvr>
                                        <p:cTn id="89" dur="500" fill="hold"/>
                                        <p:tgtEl>
                                          <p:spTgt spid="30">
                                            <p:graphicEl>
                                              <a:dgm id="{7425EFB1-85FD-43BD-9E0C-5EB503D12F2B}"/>
                                            </p:graphicEl>
                                          </p:spTgt>
                                        </p:tgtEl>
                                        <p:attrNameLst>
                                          <p:attrName>ppt_h</p:attrName>
                                        </p:attrNameLst>
                                      </p:cBhvr>
                                      <p:tavLst>
                                        <p:tav tm="0">
                                          <p:val>
                                            <p:fltVal val="0"/>
                                          </p:val>
                                        </p:tav>
                                        <p:tav tm="100000">
                                          <p:val>
                                            <p:strVal val="#ppt_h"/>
                                          </p:val>
                                        </p:tav>
                                      </p:tavLst>
                                    </p:anim>
                                    <p:animEffect transition="in" filter="fade">
                                      <p:cBhvr>
                                        <p:cTn id="90" dur="500"/>
                                        <p:tgtEl>
                                          <p:spTgt spid="30">
                                            <p:graphicEl>
                                              <a:dgm id="{7425EFB1-85FD-43BD-9E0C-5EB503D12F2B}"/>
                                            </p:graphicEl>
                                          </p:spTgt>
                                        </p:tgtEl>
                                      </p:cBhvr>
                                    </p:animEffect>
                                  </p:childTnLst>
                                </p:cTn>
                              </p:par>
                              <p:par>
                                <p:cTn id="91" presetID="53" presetClass="entr" presetSubtype="16" fill="hold" grpId="0" nodeType="withEffect">
                                  <p:stCondLst>
                                    <p:cond delay="0"/>
                                  </p:stCondLst>
                                  <p:childTnLst>
                                    <p:set>
                                      <p:cBhvr>
                                        <p:cTn id="92" dur="1" fill="hold">
                                          <p:stCondLst>
                                            <p:cond delay="0"/>
                                          </p:stCondLst>
                                        </p:cTn>
                                        <p:tgtEl>
                                          <p:spTgt spid="30">
                                            <p:graphicEl>
                                              <a:dgm id="{977EB5CB-7F94-462A-B74B-D681CCDAFE96}"/>
                                            </p:graphicEl>
                                          </p:spTgt>
                                        </p:tgtEl>
                                        <p:attrNameLst>
                                          <p:attrName>style.visibility</p:attrName>
                                        </p:attrNameLst>
                                      </p:cBhvr>
                                      <p:to>
                                        <p:strVal val="visible"/>
                                      </p:to>
                                    </p:set>
                                    <p:anim calcmode="lin" valueType="num">
                                      <p:cBhvr>
                                        <p:cTn id="93" dur="500" fill="hold"/>
                                        <p:tgtEl>
                                          <p:spTgt spid="30">
                                            <p:graphicEl>
                                              <a:dgm id="{977EB5CB-7F94-462A-B74B-D681CCDAFE96}"/>
                                            </p:graphicEl>
                                          </p:spTgt>
                                        </p:tgtEl>
                                        <p:attrNameLst>
                                          <p:attrName>ppt_w</p:attrName>
                                        </p:attrNameLst>
                                      </p:cBhvr>
                                      <p:tavLst>
                                        <p:tav tm="0">
                                          <p:val>
                                            <p:fltVal val="0"/>
                                          </p:val>
                                        </p:tav>
                                        <p:tav tm="100000">
                                          <p:val>
                                            <p:strVal val="#ppt_w"/>
                                          </p:val>
                                        </p:tav>
                                      </p:tavLst>
                                    </p:anim>
                                    <p:anim calcmode="lin" valueType="num">
                                      <p:cBhvr>
                                        <p:cTn id="94" dur="500" fill="hold"/>
                                        <p:tgtEl>
                                          <p:spTgt spid="30">
                                            <p:graphicEl>
                                              <a:dgm id="{977EB5CB-7F94-462A-B74B-D681CCDAFE96}"/>
                                            </p:graphicEl>
                                          </p:spTgt>
                                        </p:tgtEl>
                                        <p:attrNameLst>
                                          <p:attrName>ppt_h</p:attrName>
                                        </p:attrNameLst>
                                      </p:cBhvr>
                                      <p:tavLst>
                                        <p:tav tm="0">
                                          <p:val>
                                            <p:fltVal val="0"/>
                                          </p:val>
                                        </p:tav>
                                        <p:tav tm="100000">
                                          <p:val>
                                            <p:strVal val="#ppt_h"/>
                                          </p:val>
                                        </p:tav>
                                      </p:tavLst>
                                    </p:anim>
                                    <p:animEffect transition="in" filter="fade">
                                      <p:cBhvr>
                                        <p:cTn id="95" dur="500"/>
                                        <p:tgtEl>
                                          <p:spTgt spid="30">
                                            <p:graphicEl>
                                              <a:dgm id="{977EB5CB-7F94-462A-B74B-D681CCDAFE96}"/>
                                            </p:graphicEl>
                                          </p:spTgt>
                                        </p:tgtEl>
                                      </p:cBhvr>
                                    </p:animEffect>
                                  </p:childTnLst>
                                </p:cTn>
                              </p:par>
                              <p:par>
                                <p:cTn id="96" presetID="53" presetClass="entr" presetSubtype="16" fill="hold" grpId="0" nodeType="withEffect">
                                  <p:stCondLst>
                                    <p:cond delay="0"/>
                                  </p:stCondLst>
                                  <p:childTnLst>
                                    <p:set>
                                      <p:cBhvr>
                                        <p:cTn id="97" dur="1" fill="hold">
                                          <p:stCondLst>
                                            <p:cond delay="0"/>
                                          </p:stCondLst>
                                        </p:cTn>
                                        <p:tgtEl>
                                          <p:spTgt spid="30">
                                            <p:graphicEl>
                                              <a:dgm id="{902BDD82-6500-4745-ABB1-8AB85030FF96}"/>
                                            </p:graphicEl>
                                          </p:spTgt>
                                        </p:tgtEl>
                                        <p:attrNameLst>
                                          <p:attrName>style.visibility</p:attrName>
                                        </p:attrNameLst>
                                      </p:cBhvr>
                                      <p:to>
                                        <p:strVal val="visible"/>
                                      </p:to>
                                    </p:set>
                                    <p:anim calcmode="lin" valueType="num">
                                      <p:cBhvr>
                                        <p:cTn id="98" dur="500" fill="hold"/>
                                        <p:tgtEl>
                                          <p:spTgt spid="30">
                                            <p:graphicEl>
                                              <a:dgm id="{902BDD82-6500-4745-ABB1-8AB85030FF96}"/>
                                            </p:graphicEl>
                                          </p:spTgt>
                                        </p:tgtEl>
                                        <p:attrNameLst>
                                          <p:attrName>ppt_w</p:attrName>
                                        </p:attrNameLst>
                                      </p:cBhvr>
                                      <p:tavLst>
                                        <p:tav tm="0">
                                          <p:val>
                                            <p:fltVal val="0"/>
                                          </p:val>
                                        </p:tav>
                                        <p:tav tm="100000">
                                          <p:val>
                                            <p:strVal val="#ppt_w"/>
                                          </p:val>
                                        </p:tav>
                                      </p:tavLst>
                                    </p:anim>
                                    <p:anim calcmode="lin" valueType="num">
                                      <p:cBhvr>
                                        <p:cTn id="99" dur="500" fill="hold"/>
                                        <p:tgtEl>
                                          <p:spTgt spid="30">
                                            <p:graphicEl>
                                              <a:dgm id="{902BDD82-6500-4745-ABB1-8AB85030FF96}"/>
                                            </p:graphicEl>
                                          </p:spTgt>
                                        </p:tgtEl>
                                        <p:attrNameLst>
                                          <p:attrName>ppt_h</p:attrName>
                                        </p:attrNameLst>
                                      </p:cBhvr>
                                      <p:tavLst>
                                        <p:tav tm="0">
                                          <p:val>
                                            <p:fltVal val="0"/>
                                          </p:val>
                                        </p:tav>
                                        <p:tav tm="100000">
                                          <p:val>
                                            <p:strVal val="#ppt_h"/>
                                          </p:val>
                                        </p:tav>
                                      </p:tavLst>
                                    </p:anim>
                                    <p:animEffect transition="in" filter="fade">
                                      <p:cBhvr>
                                        <p:cTn id="100" dur="500"/>
                                        <p:tgtEl>
                                          <p:spTgt spid="30">
                                            <p:graphicEl>
                                              <a:dgm id="{902BDD82-6500-4745-ABB1-8AB85030FF96}"/>
                                            </p:graphicEl>
                                          </p:spTgt>
                                        </p:tgtEl>
                                      </p:cBhvr>
                                    </p:animEffect>
                                  </p:childTnLst>
                                </p:cTn>
                              </p:par>
                              <p:par>
                                <p:cTn id="101" presetID="53" presetClass="entr" presetSubtype="16" fill="hold" grpId="0" nodeType="withEffect">
                                  <p:stCondLst>
                                    <p:cond delay="0"/>
                                  </p:stCondLst>
                                  <p:childTnLst>
                                    <p:set>
                                      <p:cBhvr>
                                        <p:cTn id="102" dur="1" fill="hold">
                                          <p:stCondLst>
                                            <p:cond delay="0"/>
                                          </p:stCondLst>
                                        </p:cTn>
                                        <p:tgtEl>
                                          <p:spTgt spid="30">
                                            <p:graphicEl>
                                              <a:dgm id="{005F7ED7-2138-429B-B8E8-40FB2DAF0412}"/>
                                            </p:graphicEl>
                                          </p:spTgt>
                                        </p:tgtEl>
                                        <p:attrNameLst>
                                          <p:attrName>style.visibility</p:attrName>
                                        </p:attrNameLst>
                                      </p:cBhvr>
                                      <p:to>
                                        <p:strVal val="visible"/>
                                      </p:to>
                                    </p:set>
                                    <p:anim calcmode="lin" valueType="num">
                                      <p:cBhvr>
                                        <p:cTn id="103" dur="500" fill="hold"/>
                                        <p:tgtEl>
                                          <p:spTgt spid="30">
                                            <p:graphicEl>
                                              <a:dgm id="{005F7ED7-2138-429B-B8E8-40FB2DAF0412}"/>
                                            </p:graphicEl>
                                          </p:spTgt>
                                        </p:tgtEl>
                                        <p:attrNameLst>
                                          <p:attrName>ppt_w</p:attrName>
                                        </p:attrNameLst>
                                      </p:cBhvr>
                                      <p:tavLst>
                                        <p:tav tm="0">
                                          <p:val>
                                            <p:fltVal val="0"/>
                                          </p:val>
                                        </p:tav>
                                        <p:tav tm="100000">
                                          <p:val>
                                            <p:strVal val="#ppt_w"/>
                                          </p:val>
                                        </p:tav>
                                      </p:tavLst>
                                    </p:anim>
                                    <p:anim calcmode="lin" valueType="num">
                                      <p:cBhvr>
                                        <p:cTn id="104" dur="500" fill="hold"/>
                                        <p:tgtEl>
                                          <p:spTgt spid="30">
                                            <p:graphicEl>
                                              <a:dgm id="{005F7ED7-2138-429B-B8E8-40FB2DAF0412}"/>
                                            </p:graphicEl>
                                          </p:spTgt>
                                        </p:tgtEl>
                                        <p:attrNameLst>
                                          <p:attrName>ppt_h</p:attrName>
                                        </p:attrNameLst>
                                      </p:cBhvr>
                                      <p:tavLst>
                                        <p:tav tm="0">
                                          <p:val>
                                            <p:fltVal val="0"/>
                                          </p:val>
                                        </p:tav>
                                        <p:tav tm="100000">
                                          <p:val>
                                            <p:strVal val="#ppt_h"/>
                                          </p:val>
                                        </p:tav>
                                      </p:tavLst>
                                    </p:anim>
                                    <p:animEffect transition="in" filter="fade">
                                      <p:cBhvr>
                                        <p:cTn id="105" dur="500"/>
                                        <p:tgtEl>
                                          <p:spTgt spid="30">
                                            <p:graphicEl>
                                              <a:dgm id="{005F7ED7-2138-429B-B8E8-40FB2DAF0412}"/>
                                            </p:graphicEl>
                                          </p:spTgt>
                                        </p:tgtEl>
                                      </p:cBhvr>
                                    </p:animEffect>
                                  </p:childTnLst>
                                </p:cTn>
                              </p:par>
                              <p:par>
                                <p:cTn id="106" presetID="53" presetClass="entr" presetSubtype="16" fill="hold" grpId="0" nodeType="withEffect">
                                  <p:stCondLst>
                                    <p:cond delay="0"/>
                                  </p:stCondLst>
                                  <p:childTnLst>
                                    <p:set>
                                      <p:cBhvr>
                                        <p:cTn id="107" dur="1" fill="hold">
                                          <p:stCondLst>
                                            <p:cond delay="0"/>
                                          </p:stCondLst>
                                        </p:cTn>
                                        <p:tgtEl>
                                          <p:spTgt spid="30">
                                            <p:graphicEl>
                                              <a:dgm id="{A90A0BFC-07A7-4DDD-8427-0CA01EE69FD7}"/>
                                            </p:graphicEl>
                                          </p:spTgt>
                                        </p:tgtEl>
                                        <p:attrNameLst>
                                          <p:attrName>style.visibility</p:attrName>
                                        </p:attrNameLst>
                                      </p:cBhvr>
                                      <p:to>
                                        <p:strVal val="visible"/>
                                      </p:to>
                                    </p:set>
                                    <p:anim calcmode="lin" valueType="num">
                                      <p:cBhvr>
                                        <p:cTn id="108" dur="500" fill="hold"/>
                                        <p:tgtEl>
                                          <p:spTgt spid="30">
                                            <p:graphicEl>
                                              <a:dgm id="{A90A0BFC-07A7-4DDD-8427-0CA01EE69FD7}"/>
                                            </p:graphicEl>
                                          </p:spTgt>
                                        </p:tgtEl>
                                        <p:attrNameLst>
                                          <p:attrName>ppt_w</p:attrName>
                                        </p:attrNameLst>
                                      </p:cBhvr>
                                      <p:tavLst>
                                        <p:tav tm="0">
                                          <p:val>
                                            <p:fltVal val="0"/>
                                          </p:val>
                                        </p:tav>
                                        <p:tav tm="100000">
                                          <p:val>
                                            <p:strVal val="#ppt_w"/>
                                          </p:val>
                                        </p:tav>
                                      </p:tavLst>
                                    </p:anim>
                                    <p:anim calcmode="lin" valueType="num">
                                      <p:cBhvr>
                                        <p:cTn id="109" dur="500" fill="hold"/>
                                        <p:tgtEl>
                                          <p:spTgt spid="30">
                                            <p:graphicEl>
                                              <a:dgm id="{A90A0BFC-07A7-4DDD-8427-0CA01EE69FD7}"/>
                                            </p:graphicEl>
                                          </p:spTgt>
                                        </p:tgtEl>
                                        <p:attrNameLst>
                                          <p:attrName>ppt_h</p:attrName>
                                        </p:attrNameLst>
                                      </p:cBhvr>
                                      <p:tavLst>
                                        <p:tav tm="0">
                                          <p:val>
                                            <p:fltVal val="0"/>
                                          </p:val>
                                        </p:tav>
                                        <p:tav tm="100000">
                                          <p:val>
                                            <p:strVal val="#ppt_h"/>
                                          </p:val>
                                        </p:tav>
                                      </p:tavLst>
                                    </p:anim>
                                    <p:animEffect transition="in" filter="fade">
                                      <p:cBhvr>
                                        <p:cTn id="110" dur="500"/>
                                        <p:tgtEl>
                                          <p:spTgt spid="30">
                                            <p:graphicEl>
                                              <a:dgm id="{A90A0BFC-07A7-4DDD-8427-0CA01EE69FD7}"/>
                                            </p:graphicEl>
                                          </p:spTgt>
                                        </p:tgtEl>
                                      </p:cBhvr>
                                    </p:animEffect>
                                  </p:childTnLst>
                                </p:cTn>
                              </p:par>
                              <p:par>
                                <p:cTn id="111" presetID="53" presetClass="entr" presetSubtype="16" fill="hold" grpId="0" nodeType="withEffect">
                                  <p:stCondLst>
                                    <p:cond delay="0"/>
                                  </p:stCondLst>
                                  <p:childTnLst>
                                    <p:set>
                                      <p:cBhvr>
                                        <p:cTn id="112" dur="1" fill="hold">
                                          <p:stCondLst>
                                            <p:cond delay="0"/>
                                          </p:stCondLst>
                                        </p:cTn>
                                        <p:tgtEl>
                                          <p:spTgt spid="30">
                                            <p:graphicEl>
                                              <a:dgm id="{DDED6EF4-A0CC-49CB-9AE7-43B444C48543}"/>
                                            </p:graphicEl>
                                          </p:spTgt>
                                        </p:tgtEl>
                                        <p:attrNameLst>
                                          <p:attrName>style.visibility</p:attrName>
                                        </p:attrNameLst>
                                      </p:cBhvr>
                                      <p:to>
                                        <p:strVal val="visible"/>
                                      </p:to>
                                    </p:set>
                                    <p:anim calcmode="lin" valueType="num">
                                      <p:cBhvr>
                                        <p:cTn id="113" dur="500" fill="hold"/>
                                        <p:tgtEl>
                                          <p:spTgt spid="30">
                                            <p:graphicEl>
                                              <a:dgm id="{DDED6EF4-A0CC-49CB-9AE7-43B444C48543}"/>
                                            </p:graphicEl>
                                          </p:spTgt>
                                        </p:tgtEl>
                                        <p:attrNameLst>
                                          <p:attrName>ppt_w</p:attrName>
                                        </p:attrNameLst>
                                      </p:cBhvr>
                                      <p:tavLst>
                                        <p:tav tm="0">
                                          <p:val>
                                            <p:fltVal val="0"/>
                                          </p:val>
                                        </p:tav>
                                        <p:tav tm="100000">
                                          <p:val>
                                            <p:strVal val="#ppt_w"/>
                                          </p:val>
                                        </p:tav>
                                      </p:tavLst>
                                    </p:anim>
                                    <p:anim calcmode="lin" valueType="num">
                                      <p:cBhvr>
                                        <p:cTn id="114" dur="500" fill="hold"/>
                                        <p:tgtEl>
                                          <p:spTgt spid="30">
                                            <p:graphicEl>
                                              <a:dgm id="{DDED6EF4-A0CC-49CB-9AE7-43B444C48543}"/>
                                            </p:graphicEl>
                                          </p:spTgt>
                                        </p:tgtEl>
                                        <p:attrNameLst>
                                          <p:attrName>ppt_h</p:attrName>
                                        </p:attrNameLst>
                                      </p:cBhvr>
                                      <p:tavLst>
                                        <p:tav tm="0">
                                          <p:val>
                                            <p:fltVal val="0"/>
                                          </p:val>
                                        </p:tav>
                                        <p:tav tm="100000">
                                          <p:val>
                                            <p:strVal val="#ppt_h"/>
                                          </p:val>
                                        </p:tav>
                                      </p:tavLst>
                                    </p:anim>
                                    <p:animEffect transition="in" filter="fade">
                                      <p:cBhvr>
                                        <p:cTn id="115" dur="500"/>
                                        <p:tgtEl>
                                          <p:spTgt spid="30">
                                            <p:graphicEl>
                                              <a:dgm id="{DDED6EF4-A0CC-49CB-9AE7-43B444C48543}"/>
                                            </p:graphicEl>
                                          </p:spTgt>
                                        </p:tgtEl>
                                      </p:cBhvr>
                                    </p:animEffect>
                                  </p:childTnLst>
                                </p:cTn>
                              </p:par>
                              <p:par>
                                <p:cTn id="116" presetID="53" presetClass="entr" presetSubtype="16" fill="hold" grpId="0" nodeType="withEffect">
                                  <p:stCondLst>
                                    <p:cond delay="0"/>
                                  </p:stCondLst>
                                  <p:childTnLst>
                                    <p:set>
                                      <p:cBhvr>
                                        <p:cTn id="117" dur="1" fill="hold">
                                          <p:stCondLst>
                                            <p:cond delay="0"/>
                                          </p:stCondLst>
                                        </p:cTn>
                                        <p:tgtEl>
                                          <p:spTgt spid="30">
                                            <p:graphicEl>
                                              <a:dgm id="{84DDEA6A-77C7-4BDC-8B22-AD74F2C7D212}"/>
                                            </p:graphicEl>
                                          </p:spTgt>
                                        </p:tgtEl>
                                        <p:attrNameLst>
                                          <p:attrName>style.visibility</p:attrName>
                                        </p:attrNameLst>
                                      </p:cBhvr>
                                      <p:to>
                                        <p:strVal val="visible"/>
                                      </p:to>
                                    </p:set>
                                    <p:anim calcmode="lin" valueType="num">
                                      <p:cBhvr>
                                        <p:cTn id="118" dur="500" fill="hold"/>
                                        <p:tgtEl>
                                          <p:spTgt spid="30">
                                            <p:graphicEl>
                                              <a:dgm id="{84DDEA6A-77C7-4BDC-8B22-AD74F2C7D212}"/>
                                            </p:graphicEl>
                                          </p:spTgt>
                                        </p:tgtEl>
                                        <p:attrNameLst>
                                          <p:attrName>ppt_w</p:attrName>
                                        </p:attrNameLst>
                                      </p:cBhvr>
                                      <p:tavLst>
                                        <p:tav tm="0">
                                          <p:val>
                                            <p:fltVal val="0"/>
                                          </p:val>
                                        </p:tav>
                                        <p:tav tm="100000">
                                          <p:val>
                                            <p:strVal val="#ppt_w"/>
                                          </p:val>
                                        </p:tav>
                                      </p:tavLst>
                                    </p:anim>
                                    <p:anim calcmode="lin" valueType="num">
                                      <p:cBhvr>
                                        <p:cTn id="119" dur="500" fill="hold"/>
                                        <p:tgtEl>
                                          <p:spTgt spid="30">
                                            <p:graphicEl>
                                              <a:dgm id="{84DDEA6A-77C7-4BDC-8B22-AD74F2C7D212}"/>
                                            </p:graphicEl>
                                          </p:spTgt>
                                        </p:tgtEl>
                                        <p:attrNameLst>
                                          <p:attrName>ppt_h</p:attrName>
                                        </p:attrNameLst>
                                      </p:cBhvr>
                                      <p:tavLst>
                                        <p:tav tm="0">
                                          <p:val>
                                            <p:fltVal val="0"/>
                                          </p:val>
                                        </p:tav>
                                        <p:tav tm="100000">
                                          <p:val>
                                            <p:strVal val="#ppt_h"/>
                                          </p:val>
                                        </p:tav>
                                      </p:tavLst>
                                    </p:anim>
                                    <p:animEffect transition="in" filter="fade">
                                      <p:cBhvr>
                                        <p:cTn id="120" dur="500"/>
                                        <p:tgtEl>
                                          <p:spTgt spid="30">
                                            <p:graphicEl>
                                              <a:dgm id="{84DDEA6A-77C7-4BDC-8B22-AD74F2C7D212}"/>
                                            </p:graphicEl>
                                          </p:spTgt>
                                        </p:tgtEl>
                                      </p:cBhvr>
                                    </p:animEffect>
                                  </p:childTnLst>
                                </p:cTn>
                              </p:par>
                              <p:par>
                                <p:cTn id="121" presetID="53" presetClass="entr" presetSubtype="16" fill="hold" grpId="0" nodeType="withEffect">
                                  <p:stCondLst>
                                    <p:cond delay="0"/>
                                  </p:stCondLst>
                                  <p:childTnLst>
                                    <p:set>
                                      <p:cBhvr>
                                        <p:cTn id="122" dur="1" fill="hold">
                                          <p:stCondLst>
                                            <p:cond delay="0"/>
                                          </p:stCondLst>
                                        </p:cTn>
                                        <p:tgtEl>
                                          <p:spTgt spid="30">
                                            <p:graphicEl>
                                              <a:dgm id="{21E83F37-BEFF-4B60-BB9A-345F36FD8FDB}"/>
                                            </p:graphicEl>
                                          </p:spTgt>
                                        </p:tgtEl>
                                        <p:attrNameLst>
                                          <p:attrName>style.visibility</p:attrName>
                                        </p:attrNameLst>
                                      </p:cBhvr>
                                      <p:to>
                                        <p:strVal val="visible"/>
                                      </p:to>
                                    </p:set>
                                    <p:anim calcmode="lin" valueType="num">
                                      <p:cBhvr>
                                        <p:cTn id="123" dur="500" fill="hold"/>
                                        <p:tgtEl>
                                          <p:spTgt spid="30">
                                            <p:graphicEl>
                                              <a:dgm id="{21E83F37-BEFF-4B60-BB9A-345F36FD8FDB}"/>
                                            </p:graphicEl>
                                          </p:spTgt>
                                        </p:tgtEl>
                                        <p:attrNameLst>
                                          <p:attrName>ppt_w</p:attrName>
                                        </p:attrNameLst>
                                      </p:cBhvr>
                                      <p:tavLst>
                                        <p:tav tm="0">
                                          <p:val>
                                            <p:fltVal val="0"/>
                                          </p:val>
                                        </p:tav>
                                        <p:tav tm="100000">
                                          <p:val>
                                            <p:strVal val="#ppt_w"/>
                                          </p:val>
                                        </p:tav>
                                      </p:tavLst>
                                    </p:anim>
                                    <p:anim calcmode="lin" valueType="num">
                                      <p:cBhvr>
                                        <p:cTn id="124" dur="500" fill="hold"/>
                                        <p:tgtEl>
                                          <p:spTgt spid="30">
                                            <p:graphicEl>
                                              <a:dgm id="{21E83F37-BEFF-4B60-BB9A-345F36FD8FDB}"/>
                                            </p:graphicEl>
                                          </p:spTgt>
                                        </p:tgtEl>
                                        <p:attrNameLst>
                                          <p:attrName>ppt_h</p:attrName>
                                        </p:attrNameLst>
                                      </p:cBhvr>
                                      <p:tavLst>
                                        <p:tav tm="0">
                                          <p:val>
                                            <p:fltVal val="0"/>
                                          </p:val>
                                        </p:tav>
                                        <p:tav tm="100000">
                                          <p:val>
                                            <p:strVal val="#ppt_h"/>
                                          </p:val>
                                        </p:tav>
                                      </p:tavLst>
                                    </p:anim>
                                    <p:animEffect transition="in" filter="fade">
                                      <p:cBhvr>
                                        <p:cTn id="125" dur="500"/>
                                        <p:tgtEl>
                                          <p:spTgt spid="30">
                                            <p:graphicEl>
                                              <a:dgm id="{21E83F37-BEFF-4B60-BB9A-345F36FD8FDB}"/>
                                            </p:graphicEl>
                                          </p:spTgt>
                                        </p:tgtEl>
                                      </p:cBhvr>
                                    </p:animEffect>
                                  </p:childTnLst>
                                </p:cTn>
                              </p:par>
                              <p:par>
                                <p:cTn id="126" presetID="53" presetClass="entr" presetSubtype="16" fill="hold" grpId="0" nodeType="withEffect">
                                  <p:stCondLst>
                                    <p:cond delay="0"/>
                                  </p:stCondLst>
                                  <p:childTnLst>
                                    <p:set>
                                      <p:cBhvr>
                                        <p:cTn id="127" dur="1" fill="hold">
                                          <p:stCondLst>
                                            <p:cond delay="0"/>
                                          </p:stCondLst>
                                        </p:cTn>
                                        <p:tgtEl>
                                          <p:spTgt spid="30">
                                            <p:graphicEl>
                                              <a:dgm id="{7B1BE0AD-50A5-48F7-B598-DEB590DCA7A9}"/>
                                            </p:graphicEl>
                                          </p:spTgt>
                                        </p:tgtEl>
                                        <p:attrNameLst>
                                          <p:attrName>style.visibility</p:attrName>
                                        </p:attrNameLst>
                                      </p:cBhvr>
                                      <p:to>
                                        <p:strVal val="visible"/>
                                      </p:to>
                                    </p:set>
                                    <p:anim calcmode="lin" valueType="num">
                                      <p:cBhvr>
                                        <p:cTn id="128" dur="500" fill="hold"/>
                                        <p:tgtEl>
                                          <p:spTgt spid="30">
                                            <p:graphicEl>
                                              <a:dgm id="{7B1BE0AD-50A5-48F7-B598-DEB590DCA7A9}"/>
                                            </p:graphicEl>
                                          </p:spTgt>
                                        </p:tgtEl>
                                        <p:attrNameLst>
                                          <p:attrName>ppt_w</p:attrName>
                                        </p:attrNameLst>
                                      </p:cBhvr>
                                      <p:tavLst>
                                        <p:tav tm="0">
                                          <p:val>
                                            <p:fltVal val="0"/>
                                          </p:val>
                                        </p:tav>
                                        <p:tav tm="100000">
                                          <p:val>
                                            <p:strVal val="#ppt_w"/>
                                          </p:val>
                                        </p:tav>
                                      </p:tavLst>
                                    </p:anim>
                                    <p:anim calcmode="lin" valueType="num">
                                      <p:cBhvr>
                                        <p:cTn id="129" dur="500" fill="hold"/>
                                        <p:tgtEl>
                                          <p:spTgt spid="30">
                                            <p:graphicEl>
                                              <a:dgm id="{7B1BE0AD-50A5-48F7-B598-DEB590DCA7A9}"/>
                                            </p:graphicEl>
                                          </p:spTgt>
                                        </p:tgtEl>
                                        <p:attrNameLst>
                                          <p:attrName>ppt_h</p:attrName>
                                        </p:attrNameLst>
                                      </p:cBhvr>
                                      <p:tavLst>
                                        <p:tav tm="0">
                                          <p:val>
                                            <p:fltVal val="0"/>
                                          </p:val>
                                        </p:tav>
                                        <p:tav tm="100000">
                                          <p:val>
                                            <p:strVal val="#ppt_h"/>
                                          </p:val>
                                        </p:tav>
                                      </p:tavLst>
                                    </p:anim>
                                    <p:animEffect transition="in" filter="fade">
                                      <p:cBhvr>
                                        <p:cTn id="130" dur="500"/>
                                        <p:tgtEl>
                                          <p:spTgt spid="30">
                                            <p:graphicEl>
                                              <a:dgm id="{7B1BE0AD-50A5-48F7-B598-DEB590DCA7A9}"/>
                                            </p:graphicEl>
                                          </p:spTgt>
                                        </p:tgtEl>
                                      </p:cBhvr>
                                    </p:animEffect>
                                  </p:childTnLst>
                                </p:cTn>
                              </p:par>
                            </p:childTnLst>
                          </p:cTn>
                        </p:par>
                        <p:par>
                          <p:cTn id="131" fill="hold">
                            <p:stCondLst>
                              <p:cond delay="2000"/>
                            </p:stCondLst>
                            <p:childTnLst>
                              <p:par>
                                <p:cTn id="132" presetID="16" presetClass="entr" presetSubtype="37" fill="hold" nodeType="afterEffect">
                                  <p:stCondLst>
                                    <p:cond delay="0"/>
                                  </p:stCondLst>
                                  <p:childTnLst>
                                    <p:set>
                                      <p:cBhvr>
                                        <p:cTn id="133" dur="1" fill="hold">
                                          <p:stCondLst>
                                            <p:cond delay="0"/>
                                          </p:stCondLst>
                                        </p:cTn>
                                        <p:tgtEl>
                                          <p:spTgt spid="84"/>
                                        </p:tgtEl>
                                        <p:attrNameLst>
                                          <p:attrName>style.visibility</p:attrName>
                                        </p:attrNameLst>
                                      </p:cBhvr>
                                      <p:to>
                                        <p:strVal val="visible"/>
                                      </p:to>
                                    </p:set>
                                    <p:animEffect transition="in" filter="barn(outVertical)">
                                      <p:cBhvr>
                                        <p:cTn id="134" dur="500"/>
                                        <p:tgtEl>
                                          <p:spTgt spid="84"/>
                                        </p:tgtEl>
                                      </p:cBhvr>
                                    </p:animEffect>
                                  </p:childTnLst>
                                </p:cTn>
                              </p:par>
                            </p:childTnLst>
                          </p:cTn>
                        </p:par>
                        <p:par>
                          <p:cTn id="135" fill="hold">
                            <p:stCondLst>
                              <p:cond delay="2500"/>
                            </p:stCondLst>
                            <p:childTnLst>
                              <p:par>
                                <p:cTn id="136" presetID="10" presetClass="entr" presetSubtype="0" fill="hold" grpId="0" nodeType="afterEffect">
                                  <p:stCondLst>
                                    <p:cond delay="0"/>
                                  </p:stCondLst>
                                  <p:childTnLst>
                                    <p:set>
                                      <p:cBhvr>
                                        <p:cTn id="137" dur="1" fill="hold">
                                          <p:stCondLst>
                                            <p:cond delay="0"/>
                                          </p:stCondLst>
                                        </p:cTn>
                                        <p:tgtEl>
                                          <p:spTgt spid="83"/>
                                        </p:tgtEl>
                                        <p:attrNameLst>
                                          <p:attrName>style.visibility</p:attrName>
                                        </p:attrNameLst>
                                      </p:cBhvr>
                                      <p:to>
                                        <p:strVal val="visible"/>
                                      </p:to>
                                    </p:set>
                                    <p:animEffect transition="in" filter="fade">
                                      <p:cBhvr>
                                        <p:cTn id="138"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0" grpId="0">
        <p:bldSub>
          <a:bldDgm/>
        </p:bldSub>
      </p:bldGraphic>
      <p:bldP spid="20" grpId="0"/>
      <p:bldP spid="21" grpId="0" build="p"/>
      <p:bldP spid="22" grpId="0" animBg="1"/>
      <p:bldP spid="83"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63</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Bars Infographic</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p:cNvGrpSpPr/>
          <p:nvPr/>
        </p:nvGrpSpPr>
        <p:grpSpPr>
          <a:xfrm>
            <a:off x="838200" y="2042995"/>
            <a:ext cx="1982439" cy="2244299"/>
            <a:chOff x="714174" y="1657350"/>
            <a:chExt cx="2638626" cy="1683224"/>
          </a:xfrm>
        </p:grpSpPr>
        <p:cxnSp>
          <p:nvCxnSpPr>
            <p:cNvPr id="3" name="Straight Connector 2"/>
            <p:cNvCxnSpPr/>
            <p:nvPr/>
          </p:nvCxnSpPr>
          <p:spPr>
            <a:xfrm>
              <a:off x="714174" y="3340574"/>
              <a:ext cx="2638626" cy="0"/>
            </a:xfrm>
            <a:prstGeom prst="line">
              <a:avLst/>
            </a:prstGeom>
            <a:ln w="76200">
              <a:solidFill>
                <a:schemeClr val="tx1">
                  <a:lumMod val="40000"/>
                  <a:lumOff val="6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6" name="Group 15"/>
            <p:cNvGrpSpPr/>
            <p:nvPr/>
          </p:nvGrpSpPr>
          <p:grpSpPr>
            <a:xfrm>
              <a:off x="951571" y="1657350"/>
              <a:ext cx="202844" cy="1676400"/>
              <a:chOff x="951571" y="1657350"/>
              <a:chExt cx="202844" cy="1676400"/>
            </a:xfrm>
          </p:grpSpPr>
          <p:cxnSp>
            <p:nvCxnSpPr>
              <p:cNvPr id="5" name="Straight Connector 4"/>
              <p:cNvCxnSpPr/>
              <p:nvPr/>
            </p:nvCxnSpPr>
            <p:spPr>
              <a:xfrm flipV="1">
                <a:off x="1052993"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 name="Rounded Rectangle 5"/>
              <p:cNvSpPr/>
              <p:nvPr/>
            </p:nvSpPr>
            <p:spPr>
              <a:xfrm>
                <a:off x="951571" y="2571750"/>
                <a:ext cx="202844" cy="6858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p:cNvGrpSpPr/>
            <p:nvPr/>
          </p:nvGrpSpPr>
          <p:grpSpPr>
            <a:xfrm>
              <a:off x="1336791" y="1657350"/>
              <a:ext cx="202844" cy="1676400"/>
              <a:chOff x="1346378" y="1657350"/>
              <a:chExt cx="202844" cy="1676400"/>
            </a:xfrm>
          </p:grpSpPr>
          <p:cxnSp>
            <p:nvCxnSpPr>
              <p:cNvPr id="30" name="Straight Connector 29"/>
              <p:cNvCxnSpPr/>
              <p:nvPr/>
            </p:nvCxnSpPr>
            <p:spPr>
              <a:xfrm flipV="1">
                <a:off x="1447800"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1" name="Rounded Rectangle 30"/>
              <p:cNvSpPr/>
              <p:nvPr/>
            </p:nvSpPr>
            <p:spPr>
              <a:xfrm>
                <a:off x="1346378" y="1733550"/>
                <a:ext cx="202844" cy="15240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p:cNvGrpSpPr/>
            <p:nvPr/>
          </p:nvGrpSpPr>
          <p:grpSpPr>
            <a:xfrm>
              <a:off x="1722011" y="1657350"/>
              <a:ext cx="202844" cy="1676400"/>
              <a:chOff x="1695492" y="1657350"/>
              <a:chExt cx="202844" cy="1676400"/>
            </a:xfrm>
          </p:grpSpPr>
          <p:cxnSp>
            <p:nvCxnSpPr>
              <p:cNvPr id="32" name="Straight Connector 31"/>
              <p:cNvCxnSpPr/>
              <p:nvPr/>
            </p:nvCxnSpPr>
            <p:spPr>
              <a:xfrm flipV="1">
                <a:off x="1796914"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3" name="Rounded Rectangle 32"/>
              <p:cNvSpPr/>
              <p:nvPr/>
            </p:nvSpPr>
            <p:spPr>
              <a:xfrm>
                <a:off x="1695492" y="2114550"/>
                <a:ext cx="202844" cy="11430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p:cNvGrpSpPr/>
            <p:nvPr/>
          </p:nvGrpSpPr>
          <p:grpSpPr>
            <a:xfrm>
              <a:off x="2107231" y="1657350"/>
              <a:ext cx="202844" cy="1676400"/>
              <a:chOff x="2090299" y="1657350"/>
              <a:chExt cx="202844" cy="1676400"/>
            </a:xfrm>
          </p:grpSpPr>
          <p:cxnSp>
            <p:nvCxnSpPr>
              <p:cNvPr id="34" name="Straight Connector 33"/>
              <p:cNvCxnSpPr/>
              <p:nvPr/>
            </p:nvCxnSpPr>
            <p:spPr>
              <a:xfrm flipV="1">
                <a:off x="2191721"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5" name="Rounded Rectangle 34"/>
              <p:cNvSpPr/>
              <p:nvPr/>
            </p:nvSpPr>
            <p:spPr>
              <a:xfrm>
                <a:off x="2090299" y="2266950"/>
                <a:ext cx="202844" cy="9906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p:cNvGrpSpPr/>
            <p:nvPr/>
          </p:nvGrpSpPr>
          <p:grpSpPr>
            <a:xfrm>
              <a:off x="2492451" y="1657350"/>
              <a:ext cx="202844" cy="1676400"/>
              <a:chOff x="2482864" y="1657350"/>
              <a:chExt cx="202844" cy="1676400"/>
            </a:xfrm>
          </p:grpSpPr>
          <p:cxnSp>
            <p:nvCxnSpPr>
              <p:cNvPr id="36" name="Straight Connector 35"/>
              <p:cNvCxnSpPr/>
              <p:nvPr/>
            </p:nvCxnSpPr>
            <p:spPr>
              <a:xfrm flipV="1">
                <a:off x="2584286"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7" name="Rounded Rectangle 36"/>
              <p:cNvSpPr/>
              <p:nvPr/>
            </p:nvSpPr>
            <p:spPr>
              <a:xfrm>
                <a:off x="2482864" y="2038350"/>
                <a:ext cx="202844" cy="1219200"/>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p:cNvGrpSpPr/>
            <p:nvPr/>
          </p:nvGrpSpPr>
          <p:grpSpPr>
            <a:xfrm>
              <a:off x="2877671" y="1657350"/>
              <a:ext cx="202844" cy="1676400"/>
              <a:chOff x="2877671" y="1657350"/>
              <a:chExt cx="202844" cy="1676400"/>
            </a:xfrm>
          </p:grpSpPr>
          <p:cxnSp>
            <p:nvCxnSpPr>
              <p:cNvPr id="38" name="Straight Connector 37"/>
              <p:cNvCxnSpPr/>
              <p:nvPr/>
            </p:nvCxnSpPr>
            <p:spPr>
              <a:xfrm flipV="1">
                <a:off x="2979093"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9" name="Rounded Rectangle 38"/>
              <p:cNvSpPr/>
              <p:nvPr/>
            </p:nvSpPr>
            <p:spPr>
              <a:xfrm>
                <a:off x="2877671" y="1885950"/>
                <a:ext cx="202844" cy="1371600"/>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2" name="Group 1"/>
          <p:cNvGrpSpPr/>
          <p:nvPr/>
        </p:nvGrpSpPr>
        <p:grpSpPr>
          <a:xfrm>
            <a:off x="1028700" y="4443016"/>
            <a:ext cx="1545865" cy="153888"/>
            <a:chOff x="1115546" y="3332262"/>
            <a:chExt cx="2057547" cy="115416"/>
          </a:xfrm>
        </p:grpSpPr>
        <p:sp>
          <p:nvSpPr>
            <p:cNvPr id="48" name="Rectangle 1436"/>
            <p:cNvSpPr>
              <a:spLocks noChangeArrowheads="1"/>
            </p:cNvSpPr>
            <p:nvPr/>
          </p:nvSpPr>
          <p:spPr bwMode="auto">
            <a:xfrm>
              <a:off x="1115546" y="3332262"/>
              <a:ext cx="1314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39</a:t>
              </a:r>
              <a:endParaRPr kumimoji="0" lang="en-US" sz="2000" b="1" i="0" u="none" strike="noStrike" cap="none" normalizeH="0" baseline="0" dirty="0" smtClean="0">
                <a:ln>
                  <a:noFill/>
                </a:ln>
                <a:effectLst/>
                <a:cs typeface="Arial" pitchFamily="34" charset="0"/>
              </a:endParaRPr>
            </a:p>
          </p:txBody>
        </p:sp>
        <p:sp>
          <p:nvSpPr>
            <p:cNvPr id="50" name="Rectangle 1436"/>
            <p:cNvSpPr>
              <a:spLocks noChangeArrowheads="1"/>
            </p:cNvSpPr>
            <p:nvPr/>
          </p:nvSpPr>
          <p:spPr bwMode="auto">
            <a:xfrm>
              <a:off x="1500766" y="3332262"/>
              <a:ext cx="1314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effectLst/>
                  <a:cs typeface="Arial" pitchFamily="34" charset="0"/>
                </a:rPr>
                <a:t>97</a:t>
              </a:r>
              <a:endParaRPr kumimoji="0" lang="en-US" sz="2000" b="1" i="0" u="none" strike="noStrike" cap="none" normalizeH="0" baseline="0" dirty="0" smtClean="0">
                <a:ln>
                  <a:noFill/>
                </a:ln>
                <a:effectLst/>
                <a:cs typeface="Arial" pitchFamily="34" charset="0"/>
              </a:endParaRPr>
            </a:p>
          </p:txBody>
        </p:sp>
        <p:sp>
          <p:nvSpPr>
            <p:cNvPr id="51" name="Rectangle 1436"/>
            <p:cNvSpPr>
              <a:spLocks noChangeArrowheads="1"/>
            </p:cNvSpPr>
            <p:nvPr/>
          </p:nvSpPr>
          <p:spPr bwMode="auto">
            <a:xfrm>
              <a:off x="1885987" y="3332262"/>
              <a:ext cx="1314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00" b="1" dirty="0" smtClean="0">
                  <a:cs typeface="Arial" pitchFamily="34" charset="0"/>
                </a:rPr>
                <a:t>80</a:t>
              </a:r>
              <a:endParaRPr kumimoji="0" lang="en-US" sz="2000" b="1" i="0" u="none" strike="noStrike" cap="none" normalizeH="0" baseline="0" dirty="0" smtClean="0">
                <a:ln>
                  <a:noFill/>
                </a:ln>
                <a:effectLst/>
                <a:cs typeface="Arial" pitchFamily="34" charset="0"/>
              </a:endParaRPr>
            </a:p>
          </p:txBody>
        </p:sp>
        <p:sp>
          <p:nvSpPr>
            <p:cNvPr id="56" name="Rectangle 1436"/>
            <p:cNvSpPr>
              <a:spLocks noChangeArrowheads="1"/>
            </p:cNvSpPr>
            <p:nvPr/>
          </p:nvSpPr>
          <p:spPr bwMode="auto">
            <a:xfrm>
              <a:off x="2271207" y="3332262"/>
              <a:ext cx="1314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00" b="1" dirty="0" smtClean="0">
                  <a:cs typeface="Arial" pitchFamily="34" charset="0"/>
                </a:rPr>
                <a:t>63</a:t>
              </a:r>
              <a:endParaRPr kumimoji="0" lang="en-US" sz="2000" b="1" i="0" u="none" strike="noStrike" cap="none" normalizeH="0" baseline="0" dirty="0" smtClean="0">
                <a:ln>
                  <a:noFill/>
                </a:ln>
                <a:effectLst/>
                <a:cs typeface="Arial" pitchFamily="34" charset="0"/>
              </a:endParaRPr>
            </a:p>
          </p:txBody>
        </p:sp>
        <p:sp>
          <p:nvSpPr>
            <p:cNvPr id="57" name="Rectangle 1436"/>
            <p:cNvSpPr>
              <a:spLocks noChangeArrowheads="1"/>
            </p:cNvSpPr>
            <p:nvPr/>
          </p:nvSpPr>
          <p:spPr bwMode="auto">
            <a:xfrm>
              <a:off x="2656427" y="3332262"/>
              <a:ext cx="1314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00" b="1" dirty="0" smtClean="0">
                  <a:cs typeface="Arial" pitchFamily="34" charset="0"/>
                </a:rPr>
                <a:t>82</a:t>
              </a:r>
              <a:endParaRPr kumimoji="0" lang="en-US" sz="2000" b="1" i="0" u="none" strike="noStrike" cap="none" normalizeH="0" baseline="0" dirty="0" smtClean="0">
                <a:ln>
                  <a:noFill/>
                </a:ln>
                <a:effectLst/>
                <a:cs typeface="Arial" pitchFamily="34" charset="0"/>
              </a:endParaRPr>
            </a:p>
          </p:txBody>
        </p:sp>
        <p:sp>
          <p:nvSpPr>
            <p:cNvPr id="60" name="Rectangle 1436"/>
            <p:cNvSpPr>
              <a:spLocks noChangeArrowheads="1"/>
            </p:cNvSpPr>
            <p:nvPr/>
          </p:nvSpPr>
          <p:spPr bwMode="auto">
            <a:xfrm>
              <a:off x="3041647" y="3332262"/>
              <a:ext cx="131446"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000" b="1" dirty="0" smtClean="0">
                  <a:cs typeface="Arial" pitchFamily="34" charset="0"/>
                </a:rPr>
                <a:t>90</a:t>
              </a:r>
              <a:endParaRPr kumimoji="0" lang="en-US" sz="2000" b="1" i="0" u="none" strike="noStrike" cap="none" normalizeH="0" baseline="0" dirty="0" smtClean="0">
                <a:ln>
                  <a:noFill/>
                </a:ln>
                <a:effectLst/>
                <a:cs typeface="Arial" pitchFamily="34" charset="0"/>
              </a:endParaRPr>
            </a:p>
          </p:txBody>
        </p:sp>
      </p:grpSp>
      <p:cxnSp>
        <p:nvCxnSpPr>
          <p:cNvPr id="62" name="Straight Connector 61"/>
          <p:cNvCxnSpPr/>
          <p:nvPr/>
        </p:nvCxnSpPr>
        <p:spPr>
          <a:xfrm flipV="1">
            <a:off x="3048000" y="2042995"/>
            <a:ext cx="0" cy="2235200"/>
          </a:xfrm>
          <a:prstGeom prst="line">
            <a:avLst/>
          </a:prstGeom>
          <a:ln>
            <a:solidFill>
              <a:schemeClr val="tx1">
                <a:lumMod val="40000"/>
                <a:lumOff val="6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0" name="Group 79"/>
          <p:cNvGrpSpPr/>
          <p:nvPr/>
        </p:nvGrpSpPr>
        <p:grpSpPr>
          <a:xfrm>
            <a:off x="3433663" y="2181198"/>
            <a:ext cx="424795" cy="652621"/>
            <a:chOff x="3972814" y="1822906"/>
            <a:chExt cx="351070" cy="489466"/>
          </a:xfrm>
        </p:grpSpPr>
        <p:sp>
          <p:nvSpPr>
            <p:cNvPr id="63" name="Rectangle 1436"/>
            <p:cNvSpPr>
              <a:spLocks noChangeArrowheads="1"/>
            </p:cNvSpPr>
            <p:nvPr/>
          </p:nvSpPr>
          <p:spPr bwMode="auto">
            <a:xfrm>
              <a:off x="3972814" y="2127706"/>
              <a:ext cx="351070"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600" b="1" dirty="0" smtClean="0">
                  <a:cs typeface="Arial" pitchFamily="34" charset="0"/>
                </a:rPr>
                <a:t>400K</a:t>
              </a:r>
              <a:endParaRPr kumimoji="0" lang="en-US" sz="4000" b="1" i="0" u="none" strike="noStrike" cap="none" normalizeH="0" baseline="0" dirty="0" smtClean="0">
                <a:ln>
                  <a:noFill/>
                </a:ln>
                <a:effectLst/>
                <a:cs typeface="Arial" pitchFamily="34" charset="0"/>
              </a:endParaRPr>
            </a:p>
          </p:txBody>
        </p:sp>
        <p:sp>
          <p:nvSpPr>
            <p:cNvPr id="23" name="Freeform 6"/>
            <p:cNvSpPr>
              <a:spLocks noEditPoints="1"/>
            </p:cNvSpPr>
            <p:nvPr/>
          </p:nvSpPr>
          <p:spPr bwMode="auto">
            <a:xfrm>
              <a:off x="3985264" y="1822906"/>
              <a:ext cx="326166" cy="293688"/>
            </a:xfrm>
            <a:custGeom>
              <a:avLst/>
              <a:gdLst>
                <a:gd name="T0" fmla="*/ 247 w 400"/>
                <a:gd name="T1" fmla="*/ 269 h 360"/>
                <a:gd name="T2" fmla="*/ 182 w 400"/>
                <a:gd name="T3" fmla="*/ 203 h 360"/>
                <a:gd name="T4" fmla="*/ 203 w 400"/>
                <a:gd name="T5" fmla="*/ 154 h 360"/>
                <a:gd name="T6" fmla="*/ 222 w 400"/>
                <a:gd name="T7" fmla="*/ 120 h 360"/>
                <a:gd name="T8" fmla="*/ 215 w 400"/>
                <a:gd name="T9" fmla="*/ 104 h 360"/>
                <a:gd name="T10" fmla="*/ 220 w 400"/>
                <a:gd name="T11" fmla="*/ 68 h 360"/>
                <a:gd name="T12" fmla="*/ 140 w 400"/>
                <a:gd name="T13" fmla="*/ 0 h 360"/>
                <a:gd name="T14" fmla="*/ 59 w 400"/>
                <a:gd name="T15" fmla="*/ 68 h 360"/>
                <a:gd name="T16" fmla="*/ 65 w 400"/>
                <a:gd name="T17" fmla="*/ 104 h 360"/>
                <a:gd name="T18" fmla="*/ 57 w 400"/>
                <a:gd name="T19" fmla="*/ 120 h 360"/>
                <a:gd name="T20" fmla="*/ 76 w 400"/>
                <a:gd name="T21" fmla="*/ 154 h 360"/>
                <a:gd name="T22" fmla="*/ 98 w 400"/>
                <a:gd name="T23" fmla="*/ 203 h 360"/>
                <a:gd name="T24" fmla="*/ 32 w 400"/>
                <a:gd name="T25" fmla="*/ 269 h 360"/>
                <a:gd name="T26" fmla="*/ 0 w 400"/>
                <a:gd name="T27" fmla="*/ 280 h 360"/>
                <a:gd name="T28" fmla="*/ 0 w 400"/>
                <a:gd name="T29" fmla="*/ 360 h 360"/>
                <a:gd name="T30" fmla="*/ 320 w 400"/>
                <a:gd name="T31" fmla="*/ 360 h 360"/>
                <a:gd name="T32" fmla="*/ 320 w 400"/>
                <a:gd name="T33" fmla="*/ 318 h 360"/>
                <a:gd name="T34" fmla="*/ 247 w 400"/>
                <a:gd name="T35" fmla="*/ 269 h 360"/>
                <a:gd name="T36" fmla="*/ 340 w 400"/>
                <a:gd name="T37" fmla="*/ 160 h 360"/>
                <a:gd name="T38" fmla="*/ 340 w 400"/>
                <a:gd name="T39" fmla="*/ 100 h 360"/>
                <a:gd name="T40" fmla="*/ 300 w 400"/>
                <a:gd name="T41" fmla="*/ 100 h 360"/>
                <a:gd name="T42" fmla="*/ 300 w 400"/>
                <a:gd name="T43" fmla="*/ 160 h 360"/>
                <a:gd name="T44" fmla="*/ 240 w 400"/>
                <a:gd name="T45" fmla="*/ 160 h 360"/>
                <a:gd name="T46" fmla="*/ 240 w 400"/>
                <a:gd name="T47" fmla="*/ 200 h 360"/>
                <a:gd name="T48" fmla="*/ 300 w 400"/>
                <a:gd name="T49" fmla="*/ 200 h 360"/>
                <a:gd name="T50" fmla="*/ 300 w 400"/>
                <a:gd name="T51" fmla="*/ 260 h 360"/>
                <a:gd name="T52" fmla="*/ 340 w 400"/>
                <a:gd name="T53" fmla="*/ 260 h 360"/>
                <a:gd name="T54" fmla="*/ 340 w 400"/>
                <a:gd name="T55" fmla="*/ 200 h 360"/>
                <a:gd name="T56" fmla="*/ 400 w 400"/>
                <a:gd name="T57" fmla="*/ 200 h 360"/>
                <a:gd name="T58" fmla="*/ 400 w 400"/>
                <a:gd name="T59" fmla="*/ 160 h 360"/>
                <a:gd name="T60" fmla="*/ 340 w 400"/>
                <a:gd name="T61" fmla="*/ 1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0" h="360">
                  <a:moveTo>
                    <a:pt x="247" y="269"/>
                  </a:moveTo>
                  <a:cubicBezTo>
                    <a:pt x="197" y="251"/>
                    <a:pt x="182" y="236"/>
                    <a:pt x="182" y="203"/>
                  </a:cubicBezTo>
                  <a:cubicBezTo>
                    <a:pt x="182" y="184"/>
                    <a:pt x="197" y="190"/>
                    <a:pt x="203" y="154"/>
                  </a:cubicBezTo>
                  <a:cubicBezTo>
                    <a:pt x="206" y="140"/>
                    <a:pt x="220" y="154"/>
                    <a:pt x="222" y="120"/>
                  </a:cubicBezTo>
                  <a:cubicBezTo>
                    <a:pt x="222" y="107"/>
                    <a:pt x="215" y="104"/>
                    <a:pt x="215" y="104"/>
                  </a:cubicBezTo>
                  <a:cubicBezTo>
                    <a:pt x="215" y="104"/>
                    <a:pt x="219" y="84"/>
                    <a:pt x="220" y="68"/>
                  </a:cubicBezTo>
                  <a:cubicBezTo>
                    <a:pt x="222" y="49"/>
                    <a:pt x="209" y="0"/>
                    <a:pt x="140" y="0"/>
                  </a:cubicBezTo>
                  <a:cubicBezTo>
                    <a:pt x="71" y="0"/>
                    <a:pt x="58" y="49"/>
                    <a:pt x="59" y="68"/>
                  </a:cubicBezTo>
                  <a:cubicBezTo>
                    <a:pt x="61" y="84"/>
                    <a:pt x="65" y="104"/>
                    <a:pt x="65" y="104"/>
                  </a:cubicBezTo>
                  <a:cubicBezTo>
                    <a:pt x="65" y="104"/>
                    <a:pt x="57" y="107"/>
                    <a:pt x="57" y="120"/>
                  </a:cubicBezTo>
                  <a:cubicBezTo>
                    <a:pt x="60" y="154"/>
                    <a:pt x="73" y="140"/>
                    <a:pt x="76" y="154"/>
                  </a:cubicBezTo>
                  <a:cubicBezTo>
                    <a:pt x="83" y="190"/>
                    <a:pt x="98" y="184"/>
                    <a:pt x="98" y="203"/>
                  </a:cubicBezTo>
                  <a:cubicBezTo>
                    <a:pt x="98" y="236"/>
                    <a:pt x="82" y="251"/>
                    <a:pt x="32" y="269"/>
                  </a:cubicBezTo>
                  <a:cubicBezTo>
                    <a:pt x="26" y="271"/>
                    <a:pt x="12" y="274"/>
                    <a:pt x="0" y="280"/>
                  </a:cubicBezTo>
                  <a:cubicBezTo>
                    <a:pt x="0" y="360"/>
                    <a:pt x="0" y="360"/>
                    <a:pt x="0" y="360"/>
                  </a:cubicBezTo>
                  <a:cubicBezTo>
                    <a:pt x="320" y="360"/>
                    <a:pt x="320" y="360"/>
                    <a:pt x="320" y="360"/>
                  </a:cubicBezTo>
                  <a:cubicBezTo>
                    <a:pt x="320" y="360"/>
                    <a:pt x="320" y="330"/>
                    <a:pt x="320" y="318"/>
                  </a:cubicBezTo>
                  <a:cubicBezTo>
                    <a:pt x="320" y="305"/>
                    <a:pt x="297" y="287"/>
                    <a:pt x="247" y="269"/>
                  </a:cubicBezTo>
                  <a:close/>
                  <a:moveTo>
                    <a:pt x="340" y="160"/>
                  </a:moveTo>
                  <a:cubicBezTo>
                    <a:pt x="340" y="100"/>
                    <a:pt x="340" y="100"/>
                    <a:pt x="340" y="100"/>
                  </a:cubicBezTo>
                  <a:cubicBezTo>
                    <a:pt x="300" y="100"/>
                    <a:pt x="300" y="100"/>
                    <a:pt x="300" y="100"/>
                  </a:cubicBezTo>
                  <a:cubicBezTo>
                    <a:pt x="300" y="160"/>
                    <a:pt x="300" y="160"/>
                    <a:pt x="300" y="160"/>
                  </a:cubicBezTo>
                  <a:cubicBezTo>
                    <a:pt x="240" y="160"/>
                    <a:pt x="240" y="160"/>
                    <a:pt x="240" y="160"/>
                  </a:cubicBezTo>
                  <a:cubicBezTo>
                    <a:pt x="240" y="200"/>
                    <a:pt x="240" y="200"/>
                    <a:pt x="240" y="200"/>
                  </a:cubicBezTo>
                  <a:cubicBezTo>
                    <a:pt x="300" y="200"/>
                    <a:pt x="300" y="200"/>
                    <a:pt x="300" y="200"/>
                  </a:cubicBezTo>
                  <a:cubicBezTo>
                    <a:pt x="300" y="260"/>
                    <a:pt x="300" y="260"/>
                    <a:pt x="300" y="260"/>
                  </a:cubicBezTo>
                  <a:cubicBezTo>
                    <a:pt x="340" y="260"/>
                    <a:pt x="340" y="260"/>
                    <a:pt x="340" y="260"/>
                  </a:cubicBezTo>
                  <a:cubicBezTo>
                    <a:pt x="340" y="200"/>
                    <a:pt x="340" y="200"/>
                    <a:pt x="340" y="200"/>
                  </a:cubicBezTo>
                  <a:cubicBezTo>
                    <a:pt x="400" y="200"/>
                    <a:pt x="400" y="200"/>
                    <a:pt x="400" y="200"/>
                  </a:cubicBezTo>
                  <a:cubicBezTo>
                    <a:pt x="400" y="160"/>
                    <a:pt x="400" y="160"/>
                    <a:pt x="400" y="160"/>
                  </a:cubicBezTo>
                  <a:lnTo>
                    <a:pt x="340" y="16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sz="2000" dirty="0"/>
            </a:p>
          </p:txBody>
        </p:sp>
      </p:grpSp>
      <p:sp>
        <p:nvSpPr>
          <p:cNvPr id="70"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71" name="Straight Connector 70"/>
          <p:cNvCxnSpPr/>
          <p:nvPr/>
        </p:nvCxnSpPr>
        <p:spPr>
          <a:xfrm flipH="1">
            <a:off x="667891" y="49530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78" name="Group 77"/>
          <p:cNvGrpSpPr/>
          <p:nvPr/>
        </p:nvGrpSpPr>
        <p:grpSpPr>
          <a:xfrm>
            <a:off x="6000525" y="2181198"/>
            <a:ext cx="424795" cy="652621"/>
            <a:chOff x="5151323" y="1822906"/>
            <a:chExt cx="351070" cy="489466"/>
          </a:xfrm>
        </p:grpSpPr>
        <p:sp>
          <p:nvSpPr>
            <p:cNvPr id="74" name="Rectangle 1436"/>
            <p:cNvSpPr>
              <a:spLocks noChangeArrowheads="1"/>
            </p:cNvSpPr>
            <p:nvPr/>
          </p:nvSpPr>
          <p:spPr bwMode="auto">
            <a:xfrm>
              <a:off x="5151323" y="2127706"/>
              <a:ext cx="351070"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600" b="1" dirty="0" smtClean="0">
                  <a:cs typeface="Arial" pitchFamily="34" charset="0"/>
                </a:rPr>
                <a:t>300K</a:t>
              </a:r>
              <a:endParaRPr kumimoji="0" lang="en-US" sz="4000" b="1" i="0" u="none" strike="noStrike" cap="none" normalizeH="0" baseline="0" dirty="0" smtClean="0">
                <a:ln>
                  <a:noFill/>
                </a:ln>
                <a:effectLst/>
                <a:cs typeface="Arial" pitchFamily="34" charset="0"/>
              </a:endParaRPr>
            </a:p>
          </p:txBody>
        </p:sp>
        <p:sp>
          <p:nvSpPr>
            <p:cNvPr id="40" name="Freeform 16"/>
            <p:cNvSpPr>
              <a:spLocks noEditPoints="1"/>
            </p:cNvSpPr>
            <p:nvPr/>
          </p:nvSpPr>
          <p:spPr bwMode="auto">
            <a:xfrm>
              <a:off x="5181600" y="1822906"/>
              <a:ext cx="290512" cy="290512"/>
            </a:xfrm>
            <a:custGeom>
              <a:avLst/>
              <a:gdLst>
                <a:gd name="T0" fmla="*/ 320 w 360"/>
                <a:gd name="T1" fmla="*/ 40 h 360"/>
                <a:gd name="T2" fmla="*/ 302 w 360"/>
                <a:gd name="T3" fmla="*/ 40 h 360"/>
                <a:gd name="T4" fmla="*/ 302 w 360"/>
                <a:gd name="T5" fmla="*/ 80 h 360"/>
                <a:gd name="T6" fmla="*/ 238 w 360"/>
                <a:gd name="T7" fmla="*/ 80 h 360"/>
                <a:gd name="T8" fmla="*/ 238 w 360"/>
                <a:gd name="T9" fmla="*/ 40 h 360"/>
                <a:gd name="T10" fmla="*/ 122 w 360"/>
                <a:gd name="T11" fmla="*/ 40 h 360"/>
                <a:gd name="T12" fmla="*/ 122 w 360"/>
                <a:gd name="T13" fmla="*/ 80 h 360"/>
                <a:gd name="T14" fmla="*/ 58 w 360"/>
                <a:gd name="T15" fmla="*/ 80 h 360"/>
                <a:gd name="T16" fmla="*/ 58 w 360"/>
                <a:gd name="T17" fmla="*/ 40 h 360"/>
                <a:gd name="T18" fmla="*/ 40 w 360"/>
                <a:gd name="T19" fmla="*/ 40 h 360"/>
                <a:gd name="T20" fmla="*/ 0 w 360"/>
                <a:gd name="T21" fmla="*/ 80 h 360"/>
                <a:gd name="T22" fmla="*/ 0 w 360"/>
                <a:gd name="T23" fmla="*/ 320 h 360"/>
                <a:gd name="T24" fmla="*/ 40 w 360"/>
                <a:gd name="T25" fmla="*/ 360 h 360"/>
                <a:gd name="T26" fmla="*/ 320 w 360"/>
                <a:gd name="T27" fmla="*/ 360 h 360"/>
                <a:gd name="T28" fmla="*/ 360 w 360"/>
                <a:gd name="T29" fmla="*/ 320 h 360"/>
                <a:gd name="T30" fmla="*/ 360 w 360"/>
                <a:gd name="T31" fmla="*/ 80 h 360"/>
                <a:gd name="T32" fmla="*/ 320 w 360"/>
                <a:gd name="T33" fmla="*/ 40 h 360"/>
                <a:gd name="T34" fmla="*/ 320 w 360"/>
                <a:gd name="T35" fmla="*/ 320 h 360"/>
                <a:gd name="T36" fmla="*/ 40 w 360"/>
                <a:gd name="T37" fmla="*/ 320 h 360"/>
                <a:gd name="T38" fmla="*/ 40 w 360"/>
                <a:gd name="T39" fmla="*/ 160 h 360"/>
                <a:gd name="T40" fmla="*/ 320 w 360"/>
                <a:gd name="T41" fmla="*/ 160 h 360"/>
                <a:gd name="T42" fmla="*/ 320 w 360"/>
                <a:gd name="T43" fmla="*/ 320 h 360"/>
                <a:gd name="T44" fmla="*/ 104 w 360"/>
                <a:gd name="T45" fmla="*/ 0 h 360"/>
                <a:gd name="T46" fmla="*/ 76 w 360"/>
                <a:gd name="T47" fmla="*/ 0 h 360"/>
                <a:gd name="T48" fmla="*/ 76 w 360"/>
                <a:gd name="T49" fmla="*/ 68 h 360"/>
                <a:gd name="T50" fmla="*/ 104 w 360"/>
                <a:gd name="T51" fmla="*/ 68 h 360"/>
                <a:gd name="T52" fmla="*/ 104 w 360"/>
                <a:gd name="T53" fmla="*/ 0 h 360"/>
                <a:gd name="T54" fmla="*/ 284 w 360"/>
                <a:gd name="T55" fmla="*/ 0 h 360"/>
                <a:gd name="T56" fmla="*/ 256 w 360"/>
                <a:gd name="T57" fmla="*/ 0 h 360"/>
                <a:gd name="T58" fmla="*/ 256 w 360"/>
                <a:gd name="T59" fmla="*/ 68 h 360"/>
                <a:gd name="T60" fmla="*/ 284 w 360"/>
                <a:gd name="T61" fmla="*/ 68 h 360"/>
                <a:gd name="T62" fmla="*/ 284 w 360"/>
                <a:gd name="T63"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360">
                  <a:moveTo>
                    <a:pt x="320" y="40"/>
                  </a:moveTo>
                  <a:cubicBezTo>
                    <a:pt x="302" y="40"/>
                    <a:pt x="302" y="40"/>
                    <a:pt x="302" y="40"/>
                  </a:cubicBezTo>
                  <a:cubicBezTo>
                    <a:pt x="302" y="80"/>
                    <a:pt x="302" y="80"/>
                    <a:pt x="302" y="80"/>
                  </a:cubicBezTo>
                  <a:cubicBezTo>
                    <a:pt x="238" y="80"/>
                    <a:pt x="238" y="80"/>
                    <a:pt x="238" y="80"/>
                  </a:cubicBezTo>
                  <a:cubicBezTo>
                    <a:pt x="238" y="40"/>
                    <a:pt x="238" y="40"/>
                    <a:pt x="238" y="40"/>
                  </a:cubicBezTo>
                  <a:cubicBezTo>
                    <a:pt x="122" y="40"/>
                    <a:pt x="122" y="40"/>
                    <a:pt x="122" y="40"/>
                  </a:cubicBezTo>
                  <a:cubicBezTo>
                    <a:pt x="122" y="80"/>
                    <a:pt x="122" y="80"/>
                    <a:pt x="122" y="80"/>
                  </a:cubicBezTo>
                  <a:cubicBezTo>
                    <a:pt x="58" y="80"/>
                    <a:pt x="58" y="80"/>
                    <a:pt x="58" y="80"/>
                  </a:cubicBezTo>
                  <a:cubicBezTo>
                    <a:pt x="58" y="40"/>
                    <a:pt x="58" y="40"/>
                    <a:pt x="58" y="40"/>
                  </a:cubicBezTo>
                  <a:cubicBezTo>
                    <a:pt x="40" y="40"/>
                    <a:pt x="40" y="40"/>
                    <a:pt x="40" y="40"/>
                  </a:cubicBezTo>
                  <a:cubicBezTo>
                    <a:pt x="18" y="40"/>
                    <a:pt x="0" y="58"/>
                    <a:pt x="0" y="80"/>
                  </a:cubicBezTo>
                  <a:cubicBezTo>
                    <a:pt x="0" y="320"/>
                    <a:pt x="0" y="320"/>
                    <a:pt x="0" y="320"/>
                  </a:cubicBezTo>
                  <a:cubicBezTo>
                    <a:pt x="0" y="342"/>
                    <a:pt x="18" y="360"/>
                    <a:pt x="40" y="360"/>
                  </a:cubicBezTo>
                  <a:cubicBezTo>
                    <a:pt x="320" y="360"/>
                    <a:pt x="320" y="360"/>
                    <a:pt x="320" y="360"/>
                  </a:cubicBezTo>
                  <a:cubicBezTo>
                    <a:pt x="342" y="360"/>
                    <a:pt x="360" y="342"/>
                    <a:pt x="360" y="320"/>
                  </a:cubicBezTo>
                  <a:cubicBezTo>
                    <a:pt x="360" y="80"/>
                    <a:pt x="360" y="80"/>
                    <a:pt x="360" y="80"/>
                  </a:cubicBezTo>
                  <a:cubicBezTo>
                    <a:pt x="360" y="58"/>
                    <a:pt x="342" y="40"/>
                    <a:pt x="320" y="40"/>
                  </a:cubicBezTo>
                  <a:close/>
                  <a:moveTo>
                    <a:pt x="320" y="320"/>
                  </a:moveTo>
                  <a:cubicBezTo>
                    <a:pt x="40" y="320"/>
                    <a:pt x="40" y="320"/>
                    <a:pt x="40" y="320"/>
                  </a:cubicBezTo>
                  <a:cubicBezTo>
                    <a:pt x="40" y="160"/>
                    <a:pt x="40" y="160"/>
                    <a:pt x="40" y="160"/>
                  </a:cubicBezTo>
                  <a:cubicBezTo>
                    <a:pt x="320" y="160"/>
                    <a:pt x="320" y="160"/>
                    <a:pt x="320" y="160"/>
                  </a:cubicBezTo>
                  <a:lnTo>
                    <a:pt x="320" y="320"/>
                  </a:lnTo>
                  <a:close/>
                  <a:moveTo>
                    <a:pt x="104" y="0"/>
                  </a:moveTo>
                  <a:cubicBezTo>
                    <a:pt x="76" y="0"/>
                    <a:pt x="76" y="0"/>
                    <a:pt x="76" y="0"/>
                  </a:cubicBezTo>
                  <a:cubicBezTo>
                    <a:pt x="76" y="68"/>
                    <a:pt x="76" y="68"/>
                    <a:pt x="76" y="68"/>
                  </a:cubicBezTo>
                  <a:cubicBezTo>
                    <a:pt x="104" y="68"/>
                    <a:pt x="104" y="68"/>
                    <a:pt x="104" y="68"/>
                  </a:cubicBezTo>
                  <a:lnTo>
                    <a:pt x="104" y="0"/>
                  </a:lnTo>
                  <a:close/>
                  <a:moveTo>
                    <a:pt x="284" y="0"/>
                  </a:moveTo>
                  <a:cubicBezTo>
                    <a:pt x="256" y="0"/>
                    <a:pt x="256" y="0"/>
                    <a:pt x="256" y="0"/>
                  </a:cubicBezTo>
                  <a:cubicBezTo>
                    <a:pt x="256" y="68"/>
                    <a:pt x="256" y="68"/>
                    <a:pt x="256" y="68"/>
                  </a:cubicBezTo>
                  <a:cubicBezTo>
                    <a:pt x="284" y="68"/>
                    <a:pt x="284" y="68"/>
                    <a:pt x="284" y="68"/>
                  </a:cubicBezTo>
                  <a:lnTo>
                    <a:pt x="284"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25" name="Group 24"/>
          <p:cNvGrpSpPr/>
          <p:nvPr/>
        </p:nvGrpSpPr>
        <p:grpSpPr>
          <a:xfrm>
            <a:off x="3429000" y="4191000"/>
            <a:ext cx="4637654" cy="134329"/>
            <a:chOff x="4070205" y="3130958"/>
            <a:chExt cx="4216049" cy="134094"/>
          </a:xfrm>
        </p:grpSpPr>
        <p:grpSp>
          <p:nvGrpSpPr>
            <p:cNvPr id="103" name="Group 102"/>
            <p:cNvGrpSpPr/>
            <p:nvPr/>
          </p:nvGrpSpPr>
          <p:grpSpPr>
            <a:xfrm>
              <a:off x="4070205" y="3130958"/>
              <a:ext cx="577106" cy="134094"/>
              <a:chOff x="3870964" y="3265019"/>
              <a:chExt cx="577106" cy="134094"/>
            </a:xfrm>
          </p:grpSpPr>
          <p:sp>
            <p:nvSpPr>
              <p:cNvPr id="81" name="Rounded Rectangle 80"/>
              <p:cNvSpPr/>
              <p:nvPr/>
            </p:nvSpPr>
            <p:spPr>
              <a:xfrm>
                <a:off x="3870964" y="3284813"/>
                <a:ext cx="114300" cy="1143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87" name="Rectangle 1436"/>
              <p:cNvSpPr>
                <a:spLocks noChangeArrowheads="1"/>
              </p:cNvSpPr>
              <p:nvPr/>
            </p:nvSpPr>
            <p:spPr bwMode="auto">
              <a:xfrm>
                <a:off x="4055334" y="3265019"/>
                <a:ext cx="392736"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100" b="1" dirty="0" smtClean="0">
                    <a:cs typeface="Arial" pitchFamily="34" charset="0"/>
                  </a:rPr>
                  <a:t>Design</a:t>
                </a:r>
                <a:endParaRPr kumimoji="0" lang="en-US" sz="2800" b="1" i="0" u="none" strike="noStrike" cap="none" normalizeH="0" baseline="0" dirty="0" smtClean="0">
                  <a:ln>
                    <a:noFill/>
                  </a:ln>
                  <a:effectLst/>
                  <a:cs typeface="Arial" pitchFamily="34" charset="0"/>
                </a:endParaRPr>
              </a:p>
            </p:txBody>
          </p:sp>
        </p:grpSp>
        <p:grpSp>
          <p:nvGrpSpPr>
            <p:cNvPr id="102" name="Group 101"/>
            <p:cNvGrpSpPr/>
            <p:nvPr/>
          </p:nvGrpSpPr>
          <p:grpSpPr>
            <a:xfrm>
              <a:off x="4811459" y="3130958"/>
              <a:ext cx="524207" cy="134094"/>
              <a:chOff x="4562378" y="3265019"/>
              <a:chExt cx="524207" cy="134094"/>
            </a:xfrm>
          </p:grpSpPr>
          <p:sp>
            <p:nvSpPr>
              <p:cNvPr id="92" name="Rounded Rectangle 91"/>
              <p:cNvSpPr/>
              <p:nvPr/>
            </p:nvSpPr>
            <p:spPr>
              <a:xfrm>
                <a:off x="4562378" y="3284813"/>
                <a:ext cx="114300" cy="1143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93" name="Rectangle 1436"/>
              <p:cNvSpPr>
                <a:spLocks noChangeArrowheads="1"/>
              </p:cNvSpPr>
              <p:nvPr/>
            </p:nvSpPr>
            <p:spPr bwMode="auto">
              <a:xfrm>
                <a:off x="4746748" y="3265019"/>
                <a:ext cx="339837"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100" b="1" dirty="0" smtClean="0">
                    <a:cs typeface="Arial" pitchFamily="34" charset="0"/>
                  </a:rPr>
                  <a:t>Video</a:t>
                </a:r>
                <a:endParaRPr kumimoji="0" lang="en-US" sz="2800" b="1" i="0" u="none" strike="noStrike" cap="none" normalizeH="0" baseline="0" dirty="0" smtClean="0">
                  <a:ln>
                    <a:noFill/>
                  </a:ln>
                  <a:effectLst/>
                  <a:cs typeface="Arial" pitchFamily="34" charset="0"/>
                </a:endParaRPr>
              </a:p>
            </p:txBody>
          </p:sp>
        </p:grpSp>
        <p:grpSp>
          <p:nvGrpSpPr>
            <p:cNvPr id="85" name="Group 84"/>
            <p:cNvGrpSpPr/>
            <p:nvPr/>
          </p:nvGrpSpPr>
          <p:grpSpPr>
            <a:xfrm>
              <a:off x="5504623" y="3130958"/>
              <a:ext cx="535428" cy="134094"/>
              <a:chOff x="5212554" y="3265019"/>
              <a:chExt cx="535428" cy="134094"/>
            </a:xfrm>
          </p:grpSpPr>
          <p:sp>
            <p:nvSpPr>
              <p:cNvPr id="94" name="Rounded Rectangle 93"/>
              <p:cNvSpPr/>
              <p:nvPr/>
            </p:nvSpPr>
            <p:spPr>
              <a:xfrm>
                <a:off x="5212554" y="3284813"/>
                <a:ext cx="114300" cy="1143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95" name="Rectangle 1436"/>
              <p:cNvSpPr>
                <a:spLocks noChangeArrowheads="1"/>
              </p:cNvSpPr>
              <p:nvPr/>
            </p:nvSpPr>
            <p:spPr bwMode="auto">
              <a:xfrm>
                <a:off x="5396924" y="3265019"/>
                <a:ext cx="351058"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100" b="1" dirty="0" smtClean="0">
                    <a:cs typeface="Arial" pitchFamily="34" charset="0"/>
                  </a:rPr>
                  <a:t>Photo</a:t>
                </a:r>
                <a:endParaRPr kumimoji="0" lang="en-US" sz="2800" b="1" i="0" u="none" strike="noStrike" cap="none" normalizeH="0" baseline="0" dirty="0" smtClean="0">
                  <a:ln>
                    <a:noFill/>
                  </a:ln>
                  <a:effectLst/>
                  <a:cs typeface="Arial" pitchFamily="34" charset="0"/>
                </a:endParaRPr>
              </a:p>
            </p:txBody>
          </p:sp>
        </p:grpSp>
        <p:grpSp>
          <p:nvGrpSpPr>
            <p:cNvPr id="84" name="Group 83"/>
            <p:cNvGrpSpPr/>
            <p:nvPr/>
          </p:nvGrpSpPr>
          <p:grpSpPr>
            <a:xfrm>
              <a:off x="6209008" y="3130958"/>
              <a:ext cx="530619" cy="134094"/>
              <a:chOff x="5873874" y="3265019"/>
              <a:chExt cx="530619" cy="134094"/>
            </a:xfrm>
          </p:grpSpPr>
          <p:sp>
            <p:nvSpPr>
              <p:cNvPr id="96" name="Rounded Rectangle 95"/>
              <p:cNvSpPr/>
              <p:nvPr/>
            </p:nvSpPr>
            <p:spPr>
              <a:xfrm>
                <a:off x="5873874" y="3284813"/>
                <a:ext cx="114300" cy="1143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97" name="Rectangle 1436"/>
              <p:cNvSpPr>
                <a:spLocks noChangeArrowheads="1"/>
              </p:cNvSpPr>
              <p:nvPr/>
            </p:nvSpPr>
            <p:spPr bwMode="auto">
              <a:xfrm>
                <a:off x="6058244" y="3265019"/>
                <a:ext cx="346249"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100" b="1" dirty="0" smtClean="0">
                    <a:cs typeface="Arial" pitchFamily="34" charset="0"/>
                  </a:rPr>
                  <a:t>Audio</a:t>
                </a:r>
                <a:endParaRPr kumimoji="0" lang="en-US" sz="2800" b="1" i="0" u="none" strike="noStrike" cap="none" normalizeH="0" baseline="0" dirty="0" smtClean="0">
                  <a:ln>
                    <a:noFill/>
                  </a:ln>
                  <a:effectLst/>
                  <a:cs typeface="Arial" pitchFamily="34" charset="0"/>
                </a:endParaRPr>
              </a:p>
            </p:txBody>
          </p:sp>
        </p:grpSp>
        <p:grpSp>
          <p:nvGrpSpPr>
            <p:cNvPr id="83" name="Group 82"/>
            <p:cNvGrpSpPr/>
            <p:nvPr/>
          </p:nvGrpSpPr>
          <p:grpSpPr>
            <a:xfrm>
              <a:off x="6908584" y="3130958"/>
              <a:ext cx="344670" cy="134094"/>
              <a:chOff x="6553200" y="3265019"/>
              <a:chExt cx="344670" cy="134094"/>
            </a:xfrm>
          </p:grpSpPr>
          <p:sp>
            <p:nvSpPr>
              <p:cNvPr id="98" name="Rounded Rectangle 97"/>
              <p:cNvSpPr/>
              <p:nvPr/>
            </p:nvSpPr>
            <p:spPr>
              <a:xfrm>
                <a:off x="6553200" y="3284813"/>
                <a:ext cx="114300" cy="114300"/>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99" name="Rectangle 1436"/>
              <p:cNvSpPr>
                <a:spLocks noChangeArrowheads="1"/>
              </p:cNvSpPr>
              <p:nvPr/>
            </p:nvSpPr>
            <p:spPr bwMode="auto">
              <a:xfrm>
                <a:off x="6737570" y="3265019"/>
                <a:ext cx="1603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100" b="1" dirty="0" smtClean="0">
                    <a:cs typeface="Arial" pitchFamily="34" charset="0"/>
                  </a:rPr>
                  <a:t>3D</a:t>
                </a:r>
                <a:endParaRPr kumimoji="0" lang="en-US" sz="2800" b="1" i="0" u="none" strike="noStrike" cap="none" normalizeH="0" baseline="0" dirty="0" smtClean="0">
                  <a:ln>
                    <a:noFill/>
                  </a:ln>
                  <a:effectLst/>
                  <a:cs typeface="Arial" pitchFamily="34" charset="0"/>
                </a:endParaRPr>
              </a:p>
            </p:txBody>
          </p:sp>
        </p:grpSp>
        <p:grpSp>
          <p:nvGrpSpPr>
            <p:cNvPr id="82" name="Group 81"/>
            <p:cNvGrpSpPr/>
            <p:nvPr/>
          </p:nvGrpSpPr>
          <p:grpSpPr>
            <a:xfrm>
              <a:off x="7438241" y="3130958"/>
              <a:ext cx="848013" cy="134094"/>
              <a:chOff x="7239000" y="3265019"/>
              <a:chExt cx="848013" cy="134094"/>
            </a:xfrm>
          </p:grpSpPr>
          <p:sp>
            <p:nvSpPr>
              <p:cNvPr id="100" name="Rounded Rectangle 99"/>
              <p:cNvSpPr/>
              <p:nvPr/>
            </p:nvSpPr>
            <p:spPr>
              <a:xfrm>
                <a:off x="7239000" y="3284813"/>
                <a:ext cx="114300" cy="114300"/>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01" name="Rectangle 1436"/>
              <p:cNvSpPr>
                <a:spLocks noChangeArrowheads="1"/>
              </p:cNvSpPr>
              <p:nvPr/>
            </p:nvSpPr>
            <p:spPr bwMode="auto">
              <a:xfrm>
                <a:off x="7423370" y="3265019"/>
                <a:ext cx="663643"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100" b="1" dirty="0" smtClean="0">
                    <a:cs typeface="Arial" pitchFamily="34" charset="0"/>
                  </a:rPr>
                  <a:t>Infographic</a:t>
                </a:r>
                <a:endParaRPr kumimoji="0" lang="en-US" sz="2800" b="1" i="0" u="none" strike="noStrike" cap="none" normalizeH="0" baseline="0" dirty="0" smtClean="0">
                  <a:ln>
                    <a:noFill/>
                  </a:ln>
                  <a:effectLst/>
                  <a:cs typeface="Arial" pitchFamily="34" charset="0"/>
                </a:endParaRPr>
              </a:p>
            </p:txBody>
          </p:sp>
        </p:grpSp>
      </p:grpSp>
      <p:grpSp>
        <p:nvGrpSpPr>
          <p:cNvPr id="4" name="Group 3"/>
          <p:cNvGrpSpPr/>
          <p:nvPr/>
        </p:nvGrpSpPr>
        <p:grpSpPr>
          <a:xfrm>
            <a:off x="3860980" y="2144595"/>
            <a:ext cx="2145595" cy="665059"/>
            <a:chOff x="4500109" y="1608446"/>
            <a:chExt cx="1773219" cy="498794"/>
          </a:xfrm>
        </p:grpSpPr>
        <p:sp>
          <p:nvSpPr>
            <p:cNvPr id="110" name="Content Placeholder 2"/>
            <p:cNvSpPr txBox="1">
              <a:spLocks/>
            </p:cNvSpPr>
            <p:nvPr/>
          </p:nvSpPr>
          <p:spPr>
            <a:xfrm>
              <a:off x="4500109" y="160844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tx1"/>
                  </a:solidFill>
                </a:rPr>
                <a:t>Connections</a:t>
              </a:r>
              <a:endParaRPr lang="en-US" sz="1000" b="1" dirty="0" smtClean="0">
                <a:solidFill>
                  <a:schemeClr val="tx1"/>
                </a:solidFill>
              </a:endParaRPr>
            </a:p>
          </p:txBody>
        </p:sp>
        <p:sp>
          <p:nvSpPr>
            <p:cNvPr id="111" name="Content Placeholder 2"/>
            <p:cNvSpPr txBox="1">
              <a:spLocks/>
            </p:cNvSpPr>
            <p:nvPr/>
          </p:nvSpPr>
          <p:spPr>
            <a:xfrm>
              <a:off x="4511062" y="1794966"/>
              <a:ext cx="1620547"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a:t>
              </a:r>
              <a:r>
                <a:rPr lang="en-US" sz="900" dirty="0" smtClean="0"/>
                <a:t>conse ctetur </a:t>
              </a:r>
              <a:r>
                <a:rPr lang="en-US" sz="900" dirty="0"/>
                <a:t>adipiscing elit. </a:t>
              </a:r>
            </a:p>
          </p:txBody>
        </p:sp>
      </p:grpSp>
      <p:grpSp>
        <p:nvGrpSpPr>
          <p:cNvPr id="7" name="Group 6"/>
          <p:cNvGrpSpPr/>
          <p:nvPr/>
        </p:nvGrpSpPr>
        <p:grpSpPr>
          <a:xfrm>
            <a:off x="6456654" y="2144595"/>
            <a:ext cx="2145595" cy="665059"/>
            <a:chOff x="6608781" y="1608446"/>
            <a:chExt cx="1773219" cy="498794"/>
          </a:xfrm>
        </p:grpSpPr>
        <p:sp>
          <p:nvSpPr>
            <p:cNvPr id="112" name="Content Placeholder 2"/>
            <p:cNvSpPr txBox="1">
              <a:spLocks/>
            </p:cNvSpPr>
            <p:nvPr/>
          </p:nvSpPr>
          <p:spPr>
            <a:xfrm>
              <a:off x="6608781" y="160844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tx1"/>
                  </a:solidFill>
                </a:rPr>
                <a:t>Finished Works</a:t>
              </a:r>
              <a:endParaRPr lang="en-US" sz="1000" b="1" dirty="0" smtClean="0">
                <a:solidFill>
                  <a:schemeClr val="tx1"/>
                </a:solidFill>
              </a:endParaRPr>
            </a:p>
          </p:txBody>
        </p:sp>
        <p:sp>
          <p:nvSpPr>
            <p:cNvPr id="113" name="Content Placeholder 2"/>
            <p:cNvSpPr txBox="1">
              <a:spLocks/>
            </p:cNvSpPr>
            <p:nvPr/>
          </p:nvSpPr>
          <p:spPr>
            <a:xfrm>
              <a:off x="6619734" y="1794966"/>
              <a:ext cx="160560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a:t>
              </a:r>
              <a:r>
                <a:rPr lang="en-US" sz="900" dirty="0" smtClean="0"/>
                <a:t>conse ctetur </a:t>
              </a:r>
              <a:r>
                <a:rPr lang="en-US" sz="900" dirty="0"/>
                <a:t>adipiscing elit. </a:t>
              </a:r>
            </a:p>
          </p:txBody>
        </p:sp>
      </p:grpSp>
      <p:grpSp>
        <p:nvGrpSpPr>
          <p:cNvPr id="18" name="Group 17"/>
          <p:cNvGrpSpPr/>
          <p:nvPr/>
        </p:nvGrpSpPr>
        <p:grpSpPr>
          <a:xfrm>
            <a:off x="3429000" y="3207321"/>
            <a:ext cx="408837" cy="614662"/>
            <a:chOff x="4113541" y="2405493"/>
            <a:chExt cx="307165" cy="460997"/>
          </a:xfrm>
        </p:grpSpPr>
        <p:sp>
          <p:nvSpPr>
            <p:cNvPr id="115" name="Freeform 31"/>
            <p:cNvSpPr>
              <a:spLocks/>
            </p:cNvSpPr>
            <p:nvPr/>
          </p:nvSpPr>
          <p:spPr bwMode="auto">
            <a:xfrm>
              <a:off x="4113541" y="2405493"/>
              <a:ext cx="307165" cy="271341"/>
            </a:xfrm>
            <a:custGeom>
              <a:avLst/>
              <a:gdLst>
                <a:gd name="T0" fmla="*/ 359 w 367"/>
                <a:gd name="T1" fmla="*/ 169 h 324"/>
                <a:gd name="T2" fmla="*/ 199 w 367"/>
                <a:gd name="T3" fmla="*/ 8 h 324"/>
                <a:gd name="T4" fmla="*/ 169 w 367"/>
                <a:gd name="T5" fmla="*/ 8 h 324"/>
                <a:gd name="T6" fmla="*/ 8 w 367"/>
                <a:gd name="T7" fmla="*/ 169 h 324"/>
                <a:gd name="T8" fmla="*/ 15 w 367"/>
                <a:gd name="T9" fmla="*/ 184 h 324"/>
                <a:gd name="T10" fmla="*/ 49 w 367"/>
                <a:gd name="T11" fmla="*/ 184 h 324"/>
                <a:gd name="T12" fmla="*/ 49 w 367"/>
                <a:gd name="T13" fmla="*/ 308 h 324"/>
                <a:gd name="T14" fmla="*/ 65 w 367"/>
                <a:gd name="T15" fmla="*/ 324 h 324"/>
                <a:gd name="T16" fmla="*/ 143 w 367"/>
                <a:gd name="T17" fmla="*/ 324 h 324"/>
                <a:gd name="T18" fmla="*/ 143 w 367"/>
                <a:gd name="T19" fmla="*/ 200 h 324"/>
                <a:gd name="T20" fmla="*/ 225 w 367"/>
                <a:gd name="T21" fmla="*/ 200 h 324"/>
                <a:gd name="T22" fmla="*/ 225 w 367"/>
                <a:gd name="T23" fmla="*/ 324 h 324"/>
                <a:gd name="T24" fmla="*/ 306 w 367"/>
                <a:gd name="T25" fmla="*/ 324 h 324"/>
                <a:gd name="T26" fmla="*/ 319 w 367"/>
                <a:gd name="T27" fmla="*/ 308 h 324"/>
                <a:gd name="T28" fmla="*/ 319 w 367"/>
                <a:gd name="T29" fmla="*/ 184 h 324"/>
                <a:gd name="T30" fmla="*/ 352 w 367"/>
                <a:gd name="T31" fmla="*/ 184 h 324"/>
                <a:gd name="T32" fmla="*/ 359 w 367"/>
                <a:gd name="T33" fmla="*/ 16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324">
                  <a:moveTo>
                    <a:pt x="359" y="169"/>
                  </a:moveTo>
                  <a:cubicBezTo>
                    <a:pt x="199" y="8"/>
                    <a:pt x="199" y="8"/>
                    <a:pt x="199" y="8"/>
                  </a:cubicBezTo>
                  <a:cubicBezTo>
                    <a:pt x="190" y="0"/>
                    <a:pt x="177" y="0"/>
                    <a:pt x="169" y="8"/>
                  </a:cubicBezTo>
                  <a:cubicBezTo>
                    <a:pt x="8" y="169"/>
                    <a:pt x="8" y="169"/>
                    <a:pt x="8" y="169"/>
                  </a:cubicBezTo>
                  <a:cubicBezTo>
                    <a:pt x="0" y="177"/>
                    <a:pt x="3" y="184"/>
                    <a:pt x="15" y="184"/>
                  </a:cubicBezTo>
                  <a:cubicBezTo>
                    <a:pt x="49" y="184"/>
                    <a:pt x="49" y="184"/>
                    <a:pt x="49" y="184"/>
                  </a:cubicBezTo>
                  <a:cubicBezTo>
                    <a:pt x="49" y="308"/>
                    <a:pt x="49" y="308"/>
                    <a:pt x="49" y="308"/>
                  </a:cubicBezTo>
                  <a:cubicBezTo>
                    <a:pt x="49" y="317"/>
                    <a:pt x="49" y="324"/>
                    <a:pt x="65" y="324"/>
                  </a:cubicBezTo>
                  <a:cubicBezTo>
                    <a:pt x="143" y="324"/>
                    <a:pt x="143" y="324"/>
                    <a:pt x="143" y="324"/>
                  </a:cubicBezTo>
                  <a:cubicBezTo>
                    <a:pt x="143" y="200"/>
                    <a:pt x="143" y="200"/>
                    <a:pt x="143" y="200"/>
                  </a:cubicBezTo>
                  <a:cubicBezTo>
                    <a:pt x="225" y="200"/>
                    <a:pt x="225" y="200"/>
                    <a:pt x="225" y="200"/>
                  </a:cubicBezTo>
                  <a:cubicBezTo>
                    <a:pt x="225" y="324"/>
                    <a:pt x="225" y="324"/>
                    <a:pt x="225" y="324"/>
                  </a:cubicBezTo>
                  <a:cubicBezTo>
                    <a:pt x="306" y="324"/>
                    <a:pt x="306" y="324"/>
                    <a:pt x="306" y="324"/>
                  </a:cubicBezTo>
                  <a:cubicBezTo>
                    <a:pt x="319" y="324"/>
                    <a:pt x="319" y="317"/>
                    <a:pt x="319" y="308"/>
                  </a:cubicBezTo>
                  <a:cubicBezTo>
                    <a:pt x="319" y="184"/>
                    <a:pt x="319" y="184"/>
                    <a:pt x="319" y="184"/>
                  </a:cubicBezTo>
                  <a:cubicBezTo>
                    <a:pt x="352" y="184"/>
                    <a:pt x="352" y="184"/>
                    <a:pt x="352" y="184"/>
                  </a:cubicBezTo>
                  <a:cubicBezTo>
                    <a:pt x="364" y="184"/>
                    <a:pt x="367" y="177"/>
                    <a:pt x="359" y="16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sz="2000" dirty="0"/>
            </a:p>
          </p:txBody>
        </p:sp>
        <p:sp>
          <p:nvSpPr>
            <p:cNvPr id="119" name="Rectangle 1436"/>
            <p:cNvSpPr>
              <a:spLocks noChangeArrowheads="1"/>
            </p:cNvSpPr>
            <p:nvPr/>
          </p:nvSpPr>
          <p:spPr bwMode="auto">
            <a:xfrm>
              <a:off x="4156190" y="2681824"/>
              <a:ext cx="24087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600" b="1" dirty="0" smtClean="0">
                  <a:cs typeface="Arial" pitchFamily="34" charset="0"/>
                </a:rPr>
                <a:t>15K</a:t>
              </a:r>
              <a:endParaRPr kumimoji="0" lang="en-US" sz="4000" b="1" i="0" u="none" strike="noStrike" cap="none" normalizeH="0" baseline="0" dirty="0" smtClean="0">
                <a:ln>
                  <a:noFill/>
                </a:ln>
                <a:effectLst/>
                <a:cs typeface="Arial" pitchFamily="34" charset="0"/>
              </a:endParaRPr>
            </a:p>
          </p:txBody>
        </p:sp>
      </p:grpSp>
      <p:grpSp>
        <p:nvGrpSpPr>
          <p:cNvPr id="19" name="Group 18"/>
          <p:cNvGrpSpPr/>
          <p:nvPr/>
        </p:nvGrpSpPr>
        <p:grpSpPr>
          <a:xfrm>
            <a:off x="3860980" y="3132760"/>
            <a:ext cx="2145595" cy="665059"/>
            <a:chOff x="4500109" y="2349570"/>
            <a:chExt cx="1773219" cy="498794"/>
          </a:xfrm>
        </p:grpSpPr>
        <p:sp>
          <p:nvSpPr>
            <p:cNvPr id="124" name="Content Placeholder 2"/>
            <p:cNvSpPr txBox="1">
              <a:spLocks/>
            </p:cNvSpPr>
            <p:nvPr/>
          </p:nvSpPr>
          <p:spPr>
            <a:xfrm>
              <a:off x="4500109" y="234957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tx1"/>
                  </a:solidFill>
                </a:rPr>
                <a:t>Community Projects</a:t>
              </a:r>
              <a:endParaRPr lang="en-US" sz="1000" b="1" dirty="0" smtClean="0">
                <a:solidFill>
                  <a:schemeClr val="tx1"/>
                </a:solidFill>
              </a:endParaRPr>
            </a:p>
          </p:txBody>
        </p:sp>
        <p:sp>
          <p:nvSpPr>
            <p:cNvPr id="125" name="Content Placeholder 2"/>
            <p:cNvSpPr txBox="1">
              <a:spLocks/>
            </p:cNvSpPr>
            <p:nvPr/>
          </p:nvSpPr>
          <p:spPr>
            <a:xfrm>
              <a:off x="4511062" y="2536090"/>
              <a:ext cx="1620547"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a:t>
              </a:r>
              <a:r>
                <a:rPr lang="en-US" sz="900" dirty="0" smtClean="0"/>
                <a:t>conse ctetur </a:t>
              </a:r>
              <a:r>
                <a:rPr lang="en-US" sz="900" dirty="0"/>
                <a:t>adipiscing elit. </a:t>
              </a:r>
            </a:p>
          </p:txBody>
        </p:sp>
      </p:grpSp>
      <p:grpSp>
        <p:nvGrpSpPr>
          <p:cNvPr id="24" name="Group 23"/>
          <p:cNvGrpSpPr/>
          <p:nvPr/>
        </p:nvGrpSpPr>
        <p:grpSpPr>
          <a:xfrm>
            <a:off x="6456654" y="3132760"/>
            <a:ext cx="2145595" cy="665059"/>
            <a:chOff x="6608781" y="2349570"/>
            <a:chExt cx="1773219" cy="498794"/>
          </a:xfrm>
        </p:grpSpPr>
        <p:sp>
          <p:nvSpPr>
            <p:cNvPr id="126" name="Content Placeholder 2"/>
            <p:cNvSpPr txBox="1">
              <a:spLocks/>
            </p:cNvSpPr>
            <p:nvPr/>
          </p:nvSpPr>
          <p:spPr>
            <a:xfrm>
              <a:off x="6608781" y="234957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tx1"/>
                  </a:solidFill>
                </a:rPr>
                <a:t>Hours of Work</a:t>
              </a:r>
              <a:endParaRPr lang="en-US" sz="1000" b="1" dirty="0" smtClean="0">
                <a:solidFill>
                  <a:schemeClr val="tx1"/>
                </a:solidFill>
              </a:endParaRPr>
            </a:p>
          </p:txBody>
        </p:sp>
        <p:sp>
          <p:nvSpPr>
            <p:cNvPr id="127" name="Content Placeholder 2"/>
            <p:cNvSpPr txBox="1">
              <a:spLocks/>
            </p:cNvSpPr>
            <p:nvPr/>
          </p:nvSpPr>
          <p:spPr>
            <a:xfrm>
              <a:off x="6619734" y="2536090"/>
              <a:ext cx="160560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a:t>
              </a:r>
              <a:r>
                <a:rPr lang="en-US" sz="900" dirty="0" smtClean="0"/>
                <a:t>conse ctetur </a:t>
              </a:r>
              <a:r>
                <a:rPr lang="en-US" sz="900" dirty="0"/>
                <a:t>adipiscing elit. </a:t>
              </a:r>
            </a:p>
          </p:txBody>
        </p:sp>
      </p:grpSp>
      <p:grpSp>
        <p:nvGrpSpPr>
          <p:cNvPr id="1027" name="Group 1026"/>
          <p:cNvGrpSpPr/>
          <p:nvPr/>
        </p:nvGrpSpPr>
        <p:grpSpPr>
          <a:xfrm>
            <a:off x="6000521" y="3173328"/>
            <a:ext cx="424794" cy="648655"/>
            <a:chOff x="6205748" y="2352702"/>
            <a:chExt cx="319154" cy="486492"/>
          </a:xfrm>
        </p:grpSpPr>
        <p:sp>
          <p:nvSpPr>
            <p:cNvPr id="122" name="Rectangle 1436"/>
            <p:cNvSpPr>
              <a:spLocks noChangeArrowheads="1"/>
            </p:cNvSpPr>
            <p:nvPr/>
          </p:nvSpPr>
          <p:spPr bwMode="auto">
            <a:xfrm>
              <a:off x="6205748" y="2654528"/>
              <a:ext cx="319154"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600" b="1" dirty="0" smtClean="0">
                  <a:cs typeface="Arial" pitchFamily="34" charset="0"/>
                </a:rPr>
                <a:t>800K</a:t>
              </a:r>
              <a:endParaRPr kumimoji="0" lang="en-US" sz="4000" b="1" i="0" u="none" strike="noStrike" cap="none" normalizeH="0" baseline="0" dirty="0" smtClean="0">
                <a:ln>
                  <a:noFill/>
                </a:ln>
                <a:effectLst/>
                <a:cs typeface="Arial" pitchFamily="34" charset="0"/>
              </a:endParaRPr>
            </a:p>
          </p:txBody>
        </p:sp>
        <p:grpSp>
          <p:nvGrpSpPr>
            <p:cNvPr id="116" name="Group 35"/>
            <p:cNvGrpSpPr>
              <a:grpSpLocks noChangeAspect="1"/>
            </p:cNvGrpSpPr>
            <p:nvPr/>
          </p:nvGrpSpPr>
          <p:grpSpPr bwMode="auto">
            <a:xfrm>
              <a:off x="6209101" y="2352702"/>
              <a:ext cx="301479" cy="301826"/>
              <a:chOff x="2446" y="1186"/>
              <a:chExt cx="868" cy="869"/>
            </a:xfrm>
            <a:solidFill>
              <a:schemeClr val="tx2"/>
            </a:solidFill>
          </p:grpSpPr>
          <p:sp>
            <p:nvSpPr>
              <p:cNvPr id="1024" name="Freeform 36"/>
              <p:cNvSpPr>
                <a:spLocks noEditPoints="1"/>
              </p:cNvSpPr>
              <p:nvPr/>
            </p:nvSpPr>
            <p:spPr bwMode="auto">
              <a:xfrm>
                <a:off x="2446" y="1186"/>
                <a:ext cx="868" cy="869"/>
              </a:xfrm>
              <a:custGeom>
                <a:avLst/>
                <a:gdLst>
                  <a:gd name="T0" fmla="*/ 184 w 368"/>
                  <a:gd name="T1" fmla="*/ 0 h 368"/>
                  <a:gd name="T2" fmla="*/ 0 w 368"/>
                  <a:gd name="T3" fmla="*/ 184 h 368"/>
                  <a:gd name="T4" fmla="*/ 184 w 368"/>
                  <a:gd name="T5" fmla="*/ 368 h 368"/>
                  <a:gd name="T6" fmla="*/ 368 w 368"/>
                  <a:gd name="T7" fmla="*/ 184 h 368"/>
                  <a:gd name="T8" fmla="*/ 184 w 368"/>
                  <a:gd name="T9" fmla="*/ 0 h 368"/>
                  <a:gd name="T10" fmla="*/ 184 w 368"/>
                  <a:gd name="T11" fmla="*/ 328 h 368"/>
                  <a:gd name="T12" fmla="*/ 40 w 368"/>
                  <a:gd name="T13" fmla="*/ 184 h 368"/>
                  <a:gd name="T14" fmla="*/ 184 w 368"/>
                  <a:gd name="T15" fmla="*/ 40 h 368"/>
                  <a:gd name="T16" fmla="*/ 328 w 368"/>
                  <a:gd name="T17" fmla="*/ 184 h 368"/>
                  <a:gd name="T18" fmla="*/ 184 w 368"/>
                  <a:gd name="T19" fmla="*/ 328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8" h="368">
                    <a:moveTo>
                      <a:pt x="184" y="0"/>
                    </a:moveTo>
                    <a:cubicBezTo>
                      <a:pt x="82" y="0"/>
                      <a:pt x="0" y="82"/>
                      <a:pt x="0" y="184"/>
                    </a:cubicBezTo>
                    <a:cubicBezTo>
                      <a:pt x="0" y="286"/>
                      <a:pt x="82" y="368"/>
                      <a:pt x="184" y="368"/>
                    </a:cubicBezTo>
                    <a:cubicBezTo>
                      <a:pt x="285" y="368"/>
                      <a:pt x="368" y="286"/>
                      <a:pt x="368" y="184"/>
                    </a:cubicBezTo>
                    <a:cubicBezTo>
                      <a:pt x="368" y="82"/>
                      <a:pt x="285" y="0"/>
                      <a:pt x="184" y="0"/>
                    </a:cubicBezTo>
                    <a:close/>
                    <a:moveTo>
                      <a:pt x="184" y="328"/>
                    </a:moveTo>
                    <a:cubicBezTo>
                      <a:pt x="104" y="328"/>
                      <a:pt x="40" y="263"/>
                      <a:pt x="40" y="184"/>
                    </a:cubicBezTo>
                    <a:cubicBezTo>
                      <a:pt x="40" y="104"/>
                      <a:pt x="104" y="40"/>
                      <a:pt x="184" y="40"/>
                    </a:cubicBezTo>
                    <a:cubicBezTo>
                      <a:pt x="263" y="40"/>
                      <a:pt x="328" y="104"/>
                      <a:pt x="328" y="184"/>
                    </a:cubicBezTo>
                    <a:cubicBezTo>
                      <a:pt x="328" y="263"/>
                      <a:pt x="263" y="328"/>
                      <a:pt x="184" y="3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dirty="0"/>
              </a:p>
            </p:txBody>
          </p:sp>
          <p:sp>
            <p:nvSpPr>
              <p:cNvPr id="1025" name="Freeform 37"/>
              <p:cNvSpPr>
                <a:spLocks/>
              </p:cNvSpPr>
              <p:nvPr/>
            </p:nvSpPr>
            <p:spPr bwMode="auto">
              <a:xfrm>
                <a:off x="2847" y="1375"/>
                <a:ext cx="208" cy="420"/>
              </a:xfrm>
              <a:custGeom>
                <a:avLst/>
                <a:gdLst>
                  <a:gd name="T0" fmla="*/ 66 w 208"/>
                  <a:gd name="T1" fmla="*/ 0 h 420"/>
                  <a:gd name="T2" fmla="*/ 0 w 208"/>
                  <a:gd name="T3" fmla="*/ 0 h 420"/>
                  <a:gd name="T4" fmla="*/ 0 w 208"/>
                  <a:gd name="T5" fmla="*/ 260 h 420"/>
                  <a:gd name="T6" fmla="*/ 160 w 208"/>
                  <a:gd name="T7" fmla="*/ 420 h 420"/>
                  <a:gd name="T8" fmla="*/ 208 w 208"/>
                  <a:gd name="T9" fmla="*/ 373 h 420"/>
                  <a:gd name="T10" fmla="*/ 66 w 208"/>
                  <a:gd name="T11" fmla="*/ 231 h 420"/>
                  <a:gd name="T12" fmla="*/ 66 w 208"/>
                  <a:gd name="T13" fmla="*/ 0 h 420"/>
                </a:gdLst>
                <a:ahLst/>
                <a:cxnLst>
                  <a:cxn ang="0">
                    <a:pos x="T0" y="T1"/>
                  </a:cxn>
                  <a:cxn ang="0">
                    <a:pos x="T2" y="T3"/>
                  </a:cxn>
                  <a:cxn ang="0">
                    <a:pos x="T4" y="T5"/>
                  </a:cxn>
                  <a:cxn ang="0">
                    <a:pos x="T6" y="T7"/>
                  </a:cxn>
                  <a:cxn ang="0">
                    <a:pos x="T8" y="T9"/>
                  </a:cxn>
                  <a:cxn ang="0">
                    <a:pos x="T10" y="T11"/>
                  </a:cxn>
                  <a:cxn ang="0">
                    <a:pos x="T12" y="T13"/>
                  </a:cxn>
                </a:cxnLst>
                <a:rect l="0" t="0" r="r" b="b"/>
                <a:pathLst>
                  <a:path w="208" h="420">
                    <a:moveTo>
                      <a:pt x="66" y="0"/>
                    </a:moveTo>
                    <a:lnTo>
                      <a:pt x="0" y="0"/>
                    </a:lnTo>
                    <a:lnTo>
                      <a:pt x="0" y="260"/>
                    </a:lnTo>
                    <a:lnTo>
                      <a:pt x="160" y="420"/>
                    </a:lnTo>
                    <a:lnTo>
                      <a:pt x="208" y="373"/>
                    </a:lnTo>
                    <a:lnTo>
                      <a:pt x="66" y="231"/>
                    </a:lnTo>
                    <a:lnTo>
                      <a:pt x="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dirty="0"/>
              </a:p>
            </p:txBody>
          </p:sp>
        </p:grpSp>
      </p:grpSp>
    </p:spTree>
    <p:extLst>
      <p:ext uri="{BB962C8B-B14F-4D97-AF65-F5344CB8AC3E}">
        <p14:creationId xmlns:p14="http://schemas.microsoft.com/office/powerpoint/2010/main" val="1214434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22" presetClass="entr" presetSubtype="4" fill="hold"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wipe(down)">
                                      <p:cBhvr>
                                        <p:cTn id="18" dur="500"/>
                                        <p:tgtEl>
                                          <p:spTgt spid="17"/>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par>
                          <p:cTn id="23" fill="hold">
                            <p:stCondLst>
                              <p:cond delay="2500"/>
                            </p:stCondLst>
                            <p:childTnLst>
                              <p:par>
                                <p:cTn id="24" presetID="16" presetClass="entr" presetSubtype="42" fill="hold" nodeType="afterEffect">
                                  <p:stCondLst>
                                    <p:cond delay="0"/>
                                  </p:stCondLst>
                                  <p:childTnLst>
                                    <p:set>
                                      <p:cBhvr>
                                        <p:cTn id="25" dur="1" fill="hold">
                                          <p:stCondLst>
                                            <p:cond delay="0"/>
                                          </p:stCondLst>
                                        </p:cTn>
                                        <p:tgtEl>
                                          <p:spTgt spid="62"/>
                                        </p:tgtEl>
                                        <p:attrNameLst>
                                          <p:attrName>style.visibility</p:attrName>
                                        </p:attrNameLst>
                                      </p:cBhvr>
                                      <p:to>
                                        <p:strVal val="visible"/>
                                      </p:to>
                                    </p:set>
                                    <p:animEffect transition="in" filter="barn(outHorizontal)">
                                      <p:cBhvr>
                                        <p:cTn id="26" dur="500"/>
                                        <p:tgtEl>
                                          <p:spTgt spid="62"/>
                                        </p:tgtEl>
                                      </p:cBhvr>
                                    </p:animEffect>
                                  </p:childTnLst>
                                </p:cTn>
                              </p:par>
                            </p:childTnLst>
                          </p:cTn>
                        </p:par>
                        <p:par>
                          <p:cTn id="27" fill="hold">
                            <p:stCondLst>
                              <p:cond delay="3000"/>
                            </p:stCondLst>
                            <p:childTnLst>
                              <p:par>
                                <p:cTn id="28" presetID="53" presetClass="entr" presetSubtype="16" fill="hold" nodeType="afterEffect">
                                  <p:stCondLst>
                                    <p:cond delay="0"/>
                                  </p:stCondLst>
                                  <p:childTnLst>
                                    <p:set>
                                      <p:cBhvr>
                                        <p:cTn id="29" dur="1" fill="hold">
                                          <p:stCondLst>
                                            <p:cond delay="0"/>
                                          </p:stCondLst>
                                        </p:cTn>
                                        <p:tgtEl>
                                          <p:spTgt spid="80"/>
                                        </p:tgtEl>
                                        <p:attrNameLst>
                                          <p:attrName>style.visibility</p:attrName>
                                        </p:attrNameLst>
                                      </p:cBhvr>
                                      <p:to>
                                        <p:strVal val="visible"/>
                                      </p:to>
                                    </p:set>
                                    <p:anim calcmode="lin" valueType="num">
                                      <p:cBhvr>
                                        <p:cTn id="30" dur="500" fill="hold"/>
                                        <p:tgtEl>
                                          <p:spTgt spid="80"/>
                                        </p:tgtEl>
                                        <p:attrNameLst>
                                          <p:attrName>ppt_w</p:attrName>
                                        </p:attrNameLst>
                                      </p:cBhvr>
                                      <p:tavLst>
                                        <p:tav tm="0">
                                          <p:val>
                                            <p:fltVal val="0"/>
                                          </p:val>
                                        </p:tav>
                                        <p:tav tm="100000">
                                          <p:val>
                                            <p:strVal val="#ppt_w"/>
                                          </p:val>
                                        </p:tav>
                                      </p:tavLst>
                                    </p:anim>
                                    <p:anim calcmode="lin" valueType="num">
                                      <p:cBhvr>
                                        <p:cTn id="31" dur="500" fill="hold"/>
                                        <p:tgtEl>
                                          <p:spTgt spid="80"/>
                                        </p:tgtEl>
                                        <p:attrNameLst>
                                          <p:attrName>ppt_h</p:attrName>
                                        </p:attrNameLst>
                                      </p:cBhvr>
                                      <p:tavLst>
                                        <p:tav tm="0">
                                          <p:val>
                                            <p:fltVal val="0"/>
                                          </p:val>
                                        </p:tav>
                                        <p:tav tm="100000">
                                          <p:val>
                                            <p:strVal val="#ppt_h"/>
                                          </p:val>
                                        </p:tav>
                                      </p:tavLst>
                                    </p:anim>
                                    <p:animEffect transition="in" filter="fade">
                                      <p:cBhvr>
                                        <p:cTn id="32" dur="500"/>
                                        <p:tgtEl>
                                          <p:spTgt spid="80"/>
                                        </p:tgtEl>
                                      </p:cBhvr>
                                    </p:animEffect>
                                  </p:childTnLst>
                                </p:cTn>
                              </p:par>
                            </p:childTnLst>
                          </p:cTn>
                        </p:par>
                        <p:par>
                          <p:cTn id="33" fill="hold">
                            <p:stCondLst>
                              <p:cond delay="3500"/>
                            </p:stCondLst>
                            <p:childTnLst>
                              <p:par>
                                <p:cTn id="34" presetID="10" presetClass="entr" presetSubtype="0" fill="hold" nodeType="afterEffect">
                                  <p:stCondLst>
                                    <p:cond delay="0"/>
                                  </p:stCondLst>
                                  <p:childTnLst>
                                    <p:set>
                                      <p:cBhvr>
                                        <p:cTn id="35" dur="1" fill="hold">
                                          <p:stCondLst>
                                            <p:cond delay="0"/>
                                          </p:stCondLst>
                                        </p:cTn>
                                        <p:tgtEl>
                                          <p:spTgt spid="4"/>
                                        </p:tgtEl>
                                        <p:attrNameLst>
                                          <p:attrName>style.visibility</p:attrName>
                                        </p:attrNameLst>
                                      </p:cBhvr>
                                      <p:to>
                                        <p:strVal val="visible"/>
                                      </p:to>
                                    </p:set>
                                    <p:animEffect transition="in" filter="fade">
                                      <p:cBhvr>
                                        <p:cTn id="36" dur="500"/>
                                        <p:tgtEl>
                                          <p:spTgt spid="4"/>
                                        </p:tgtEl>
                                      </p:cBhvr>
                                    </p:animEffect>
                                  </p:childTnLst>
                                </p:cTn>
                              </p:par>
                            </p:childTnLst>
                          </p:cTn>
                        </p:par>
                        <p:par>
                          <p:cTn id="37" fill="hold">
                            <p:stCondLst>
                              <p:cond delay="4000"/>
                            </p:stCondLst>
                            <p:childTnLst>
                              <p:par>
                                <p:cTn id="38" presetID="53" presetClass="entr" presetSubtype="16" fill="hold" nodeType="afterEffect">
                                  <p:stCondLst>
                                    <p:cond delay="0"/>
                                  </p:stCondLst>
                                  <p:childTnLst>
                                    <p:set>
                                      <p:cBhvr>
                                        <p:cTn id="39" dur="1" fill="hold">
                                          <p:stCondLst>
                                            <p:cond delay="0"/>
                                          </p:stCondLst>
                                        </p:cTn>
                                        <p:tgtEl>
                                          <p:spTgt spid="78"/>
                                        </p:tgtEl>
                                        <p:attrNameLst>
                                          <p:attrName>style.visibility</p:attrName>
                                        </p:attrNameLst>
                                      </p:cBhvr>
                                      <p:to>
                                        <p:strVal val="visible"/>
                                      </p:to>
                                    </p:set>
                                    <p:anim calcmode="lin" valueType="num">
                                      <p:cBhvr>
                                        <p:cTn id="40" dur="500" fill="hold"/>
                                        <p:tgtEl>
                                          <p:spTgt spid="78"/>
                                        </p:tgtEl>
                                        <p:attrNameLst>
                                          <p:attrName>ppt_w</p:attrName>
                                        </p:attrNameLst>
                                      </p:cBhvr>
                                      <p:tavLst>
                                        <p:tav tm="0">
                                          <p:val>
                                            <p:fltVal val="0"/>
                                          </p:val>
                                        </p:tav>
                                        <p:tav tm="100000">
                                          <p:val>
                                            <p:strVal val="#ppt_w"/>
                                          </p:val>
                                        </p:tav>
                                      </p:tavLst>
                                    </p:anim>
                                    <p:anim calcmode="lin" valueType="num">
                                      <p:cBhvr>
                                        <p:cTn id="41" dur="500" fill="hold"/>
                                        <p:tgtEl>
                                          <p:spTgt spid="78"/>
                                        </p:tgtEl>
                                        <p:attrNameLst>
                                          <p:attrName>ppt_h</p:attrName>
                                        </p:attrNameLst>
                                      </p:cBhvr>
                                      <p:tavLst>
                                        <p:tav tm="0">
                                          <p:val>
                                            <p:fltVal val="0"/>
                                          </p:val>
                                        </p:tav>
                                        <p:tav tm="100000">
                                          <p:val>
                                            <p:strVal val="#ppt_h"/>
                                          </p:val>
                                        </p:tav>
                                      </p:tavLst>
                                    </p:anim>
                                    <p:animEffect transition="in" filter="fade">
                                      <p:cBhvr>
                                        <p:cTn id="42" dur="500"/>
                                        <p:tgtEl>
                                          <p:spTgt spid="78"/>
                                        </p:tgtEl>
                                      </p:cBhvr>
                                    </p:animEffect>
                                  </p:childTnLst>
                                </p:cTn>
                              </p:par>
                            </p:childTnLst>
                          </p:cTn>
                        </p:par>
                        <p:par>
                          <p:cTn id="43" fill="hold">
                            <p:stCondLst>
                              <p:cond delay="4500"/>
                            </p:stCondLst>
                            <p:childTnLst>
                              <p:par>
                                <p:cTn id="44" presetID="10" presetClass="entr" presetSubtype="0" fill="hold" nodeType="after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fade">
                                      <p:cBhvr>
                                        <p:cTn id="46" dur="500"/>
                                        <p:tgtEl>
                                          <p:spTgt spid="7"/>
                                        </p:tgtEl>
                                      </p:cBhvr>
                                    </p:animEffect>
                                  </p:childTnLst>
                                </p:cTn>
                              </p:par>
                            </p:childTnLst>
                          </p:cTn>
                        </p:par>
                        <p:par>
                          <p:cTn id="47" fill="hold">
                            <p:stCondLst>
                              <p:cond delay="5000"/>
                            </p:stCondLst>
                            <p:childTnLst>
                              <p:par>
                                <p:cTn id="48" presetID="53" presetClass="entr" presetSubtype="16" fill="hold" nodeType="after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p:cTn id="50" dur="500" fill="hold"/>
                                        <p:tgtEl>
                                          <p:spTgt spid="18"/>
                                        </p:tgtEl>
                                        <p:attrNameLst>
                                          <p:attrName>ppt_w</p:attrName>
                                        </p:attrNameLst>
                                      </p:cBhvr>
                                      <p:tavLst>
                                        <p:tav tm="0">
                                          <p:val>
                                            <p:fltVal val="0"/>
                                          </p:val>
                                        </p:tav>
                                        <p:tav tm="100000">
                                          <p:val>
                                            <p:strVal val="#ppt_w"/>
                                          </p:val>
                                        </p:tav>
                                      </p:tavLst>
                                    </p:anim>
                                    <p:anim calcmode="lin" valueType="num">
                                      <p:cBhvr>
                                        <p:cTn id="51" dur="500" fill="hold"/>
                                        <p:tgtEl>
                                          <p:spTgt spid="18"/>
                                        </p:tgtEl>
                                        <p:attrNameLst>
                                          <p:attrName>ppt_h</p:attrName>
                                        </p:attrNameLst>
                                      </p:cBhvr>
                                      <p:tavLst>
                                        <p:tav tm="0">
                                          <p:val>
                                            <p:fltVal val="0"/>
                                          </p:val>
                                        </p:tav>
                                        <p:tav tm="100000">
                                          <p:val>
                                            <p:strVal val="#ppt_h"/>
                                          </p:val>
                                        </p:tav>
                                      </p:tavLst>
                                    </p:anim>
                                    <p:animEffect transition="in" filter="fade">
                                      <p:cBhvr>
                                        <p:cTn id="52" dur="500"/>
                                        <p:tgtEl>
                                          <p:spTgt spid="18"/>
                                        </p:tgtEl>
                                      </p:cBhvr>
                                    </p:animEffect>
                                  </p:childTnLst>
                                </p:cTn>
                              </p:par>
                            </p:childTnLst>
                          </p:cTn>
                        </p:par>
                        <p:par>
                          <p:cTn id="53" fill="hold">
                            <p:stCondLst>
                              <p:cond delay="5500"/>
                            </p:stCondLst>
                            <p:childTnLst>
                              <p:par>
                                <p:cTn id="54" presetID="10" presetClass="entr" presetSubtype="0" fill="hold" nodeType="after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par>
                          <p:cTn id="57" fill="hold">
                            <p:stCondLst>
                              <p:cond delay="6000"/>
                            </p:stCondLst>
                            <p:childTnLst>
                              <p:par>
                                <p:cTn id="58" presetID="53" presetClass="entr" presetSubtype="16" fill="hold" nodeType="afterEffect">
                                  <p:stCondLst>
                                    <p:cond delay="0"/>
                                  </p:stCondLst>
                                  <p:childTnLst>
                                    <p:set>
                                      <p:cBhvr>
                                        <p:cTn id="59" dur="1" fill="hold">
                                          <p:stCondLst>
                                            <p:cond delay="0"/>
                                          </p:stCondLst>
                                        </p:cTn>
                                        <p:tgtEl>
                                          <p:spTgt spid="1027"/>
                                        </p:tgtEl>
                                        <p:attrNameLst>
                                          <p:attrName>style.visibility</p:attrName>
                                        </p:attrNameLst>
                                      </p:cBhvr>
                                      <p:to>
                                        <p:strVal val="visible"/>
                                      </p:to>
                                    </p:set>
                                    <p:anim calcmode="lin" valueType="num">
                                      <p:cBhvr>
                                        <p:cTn id="60" dur="500" fill="hold"/>
                                        <p:tgtEl>
                                          <p:spTgt spid="1027"/>
                                        </p:tgtEl>
                                        <p:attrNameLst>
                                          <p:attrName>ppt_w</p:attrName>
                                        </p:attrNameLst>
                                      </p:cBhvr>
                                      <p:tavLst>
                                        <p:tav tm="0">
                                          <p:val>
                                            <p:fltVal val="0"/>
                                          </p:val>
                                        </p:tav>
                                        <p:tav tm="100000">
                                          <p:val>
                                            <p:strVal val="#ppt_w"/>
                                          </p:val>
                                        </p:tav>
                                      </p:tavLst>
                                    </p:anim>
                                    <p:anim calcmode="lin" valueType="num">
                                      <p:cBhvr>
                                        <p:cTn id="61" dur="500" fill="hold"/>
                                        <p:tgtEl>
                                          <p:spTgt spid="1027"/>
                                        </p:tgtEl>
                                        <p:attrNameLst>
                                          <p:attrName>ppt_h</p:attrName>
                                        </p:attrNameLst>
                                      </p:cBhvr>
                                      <p:tavLst>
                                        <p:tav tm="0">
                                          <p:val>
                                            <p:fltVal val="0"/>
                                          </p:val>
                                        </p:tav>
                                        <p:tav tm="100000">
                                          <p:val>
                                            <p:strVal val="#ppt_h"/>
                                          </p:val>
                                        </p:tav>
                                      </p:tavLst>
                                    </p:anim>
                                    <p:animEffect transition="in" filter="fade">
                                      <p:cBhvr>
                                        <p:cTn id="62" dur="500"/>
                                        <p:tgtEl>
                                          <p:spTgt spid="1027"/>
                                        </p:tgtEl>
                                      </p:cBhvr>
                                    </p:animEffect>
                                  </p:childTnLst>
                                </p:cTn>
                              </p:par>
                            </p:childTnLst>
                          </p:cTn>
                        </p:par>
                        <p:par>
                          <p:cTn id="63" fill="hold">
                            <p:stCondLst>
                              <p:cond delay="6500"/>
                            </p:stCondLst>
                            <p:childTnLst>
                              <p:par>
                                <p:cTn id="64" presetID="10" presetClass="entr" presetSubtype="0" fill="hold" nodeType="after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fade">
                                      <p:cBhvr>
                                        <p:cTn id="66" dur="500"/>
                                        <p:tgtEl>
                                          <p:spTgt spid="24"/>
                                        </p:tgtEl>
                                      </p:cBhvr>
                                    </p:animEffect>
                                  </p:childTnLst>
                                </p:cTn>
                              </p:par>
                            </p:childTnLst>
                          </p:cTn>
                        </p:par>
                        <p:par>
                          <p:cTn id="67" fill="hold">
                            <p:stCondLst>
                              <p:cond delay="7000"/>
                            </p:stCondLst>
                            <p:childTnLst>
                              <p:par>
                                <p:cTn id="68" presetID="10" presetClass="entr" presetSubtype="0" fill="hold" nodeType="after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fade">
                                      <p:cBhvr>
                                        <p:cTn id="70" dur="500"/>
                                        <p:tgtEl>
                                          <p:spTgt spid="25"/>
                                        </p:tgtEl>
                                      </p:cBhvr>
                                    </p:animEffect>
                                  </p:childTnLst>
                                </p:cTn>
                              </p:par>
                            </p:childTnLst>
                          </p:cTn>
                        </p:par>
                        <p:par>
                          <p:cTn id="71" fill="hold">
                            <p:stCondLst>
                              <p:cond delay="7500"/>
                            </p:stCondLst>
                            <p:childTnLst>
                              <p:par>
                                <p:cTn id="72" presetID="16" presetClass="entr" presetSubtype="37" fill="hold" nodeType="afterEffect">
                                  <p:stCondLst>
                                    <p:cond delay="0"/>
                                  </p:stCondLst>
                                  <p:childTnLst>
                                    <p:set>
                                      <p:cBhvr>
                                        <p:cTn id="73" dur="1" fill="hold">
                                          <p:stCondLst>
                                            <p:cond delay="0"/>
                                          </p:stCondLst>
                                        </p:cTn>
                                        <p:tgtEl>
                                          <p:spTgt spid="71"/>
                                        </p:tgtEl>
                                        <p:attrNameLst>
                                          <p:attrName>style.visibility</p:attrName>
                                        </p:attrNameLst>
                                      </p:cBhvr>
                                      <p:to>
                                        <p:strVal val="visible"/>
                                      </p:to>
                                    </p:set>
                                    <p:animEffect transition="in" filter="barn(outVertical)">
                                      <p:cBhvr>
                                        <p:cTn id="74" dur="500"/>
                                        <p:tgtEl>
                                          <p:spTgt spid="71"/>
                                        </p:tgtEl>
                                      </p:cBhvr>
                                    </p:animEffect>
                                  </p:childTnLst>
                                </p:cTn>
                              </p:par>
                            </p:childTnLst>
                          </p:cTn>
                        </p:par>
                        <p:par>
                          <p:cTn id="75" fill="hold">
                            <p:stCondLst>
                              <p:cond delay="8000"/>
                            </p:stCondLst>
                            <p:childTnLst>
                              <p:par>
                                <p:cTn id="76" presetID="10" presetClass="entr" presetSubtype="0" fill="hold" grpId="0" nodeType="afterEffect">
                                  <p:stCondLst>
                                    <p:cond delay="0"/>
                                  </p:stCondLst>
                                  <p:childTnLst>
                                    <p:set>
                                      <p:cBhvr>
                                        <p:cTn id="77" dur="1" fill="hold">
                                          <p:stCondLst>
                                            <p:cond delay="0"/>
                                          </p:stCondLst>
                                        </p:cTn>
                                        <p:tgtEl>
                                          <p:spTgt spid="70"/>
                                        </p:tgtEl>
                                        <p:attrNameLst>
                                          <p:attrName>style.visibility</p:attrName>
                                        </p:attrNameLst>
                                      </p:cBhvr>
                                      <p:to>
                                        <p:strVal val="visible"/>
                                      </p:to>
                                    </p:set>
                                    <p:animEffect transition="in" filter="fade">
                                      <p:cBhvr>
                                        <p:cTn id="78"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70"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64</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Pie Infographic</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Content Placeholder 2"/>
          <p:cNvSpPr txBox="1">
            <a:spLocks/>
          </p:cNvSpPr>
          <p:nvPr/>
        </p:nvSpPr>
        <p:spPr>
          <a:xfrm>
            <a:off x="607315" y="5156201"/>
            <a:ext cx="7929373" cy="108966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71" name="Straight Connector 70"/>
          <p:cNvCxnSpPr/>
          <p:nvPr/>
        </p:nvCxnSpPr>
        <p:spPr>
          <a:xfrm flipH="1">
            <a:off x="667891" y="47244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79" name="Oval 78"/>
          <p:cNvSpPr/>
          <p:nvPr/>
        </p:nvSpPr>
        <p:spPr>
          <a:xfrm>
            <a:off x="2454956" y="2282432"/>
            <a:ext cx="1173480" cy="1175537"/>
          </a:xfrm>
          <a:prstGeom prst="ellipse">
            <a:avLst/>
          </a:prstGeom>
          <a:solidFill>
            <a:schemeClr val="tx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Oval 87"/>
          <p:cNvSpPr/>
          <p:nvPr/>
        </p:nvSpPr>
        <p:spPr>
          <a:xfrm>
            <a:off x="3959086" y="2282432"/>
            <a:ext cx="1173480" cy="1175537"/>
          </a:xfrm>
          <a:prstGeom prst="ellipse">
            <a:avLst/>
          </a:prstGeom>
          <a:solidFill>
            <a:schemeClr val="tx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Oval 89"/>
          <p:cNvSpPr/>
          <p:nvPr/>
        </p:nvSpPr>
        <p:spPr>
          <a:xfrm>
            <a:off x="5463216" y="2282432"/>
            <a:ext cx="1173480" cy="1175537"/>
          </a:xfrm>
          <a:prstGeom prst="ellipse">
            <a:avLst/>
          </a:prstGeom>
          <a:solidFill>
            <a:schemeClr val="tx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Oval 103"/>
          <p:cNvSpPr/>
          <p:nvPr/>
        </p:nvSpPr>
        <p:spPr>
          <a:xfrm>
            <a:off x="6967347" y="2282432"/>
            <a:ext cx="1173480" cy="1175537"/>
          </a:xfrm>
          <a:prstGeom prst="ellipse">
            <a:avLst/>
          </a:prstGeom>
          <a:solidFill>
            <a:schemeClr val="tx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6" name="Group 25"/>
          <p:cNvGrpSpPr/>
          <p:nvPr/>
        </p:nvGrpSpPr>
        <p:grpSpPr>
          <a:xfrm>
            <a:off x="2463283" y="4038600"/>
            <a:ext cx="4199608" cy="184667"/>
            <a:chOff x="2895600" y="3409950"/>
            <a:chExt cx="3155228" cy="138500"/>
          </a:xfrm>
        </p:grpSpPr>
        <p:grpSp>
          <p:nvGrpSpPr>
            <p:cNvPr id="106" name="Group 105"/>
            <p:cNvGrpSpPr/>
            <p:nvPr/>
          </p:nvGrpSpPr>
          <p:grpSpPr>
            <a:xfrm>
              <a:off x="2895600" y="3409950"/>
              <a:ext cx="508343" cy="138500"/>
              <a:chOff x="3870964" y="3265019"/>
              <a:chExt cx="508343" cy="138500"/>
            </a:xfrm>
          </p:grpSpPr>
          <p:sp>
            <p:nvSpPr>
              <p:cNvPr id="107" name="Rounded Rectangle 106"/>
              <p:cNvSpPr/>
              <p:nvPr/>
            </p:nvSpPr>
            <p:spPr>
              <a:xfrm>
                <a:off x="3870964" y="3284813"/>
                <a:ext cx="114300" cy="1143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08" name="Rectangle 1436"/>
              <p:cNvSpPr>
                <a:spLocks noChangeArrowheads="1"/>
              </p:cNvSpPr>
              <p:nvPr/>
            </p:nvSpPr>
            <p:spPr bwMode="auto">
              <a:xfrm>
                <a:off x="4055334" y="3265019"/>
                <a:ext cx="323973"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Design</a:t>
                </a:r>
                <a:endParaRPr kumimoji="0" lang="en-US" sz="3200" b="1" i="0" u="none" strike="noStrike" cap="none" normalizeH="0" baseline="0" dirty="0" smtClean="0">
                  <a:ln>
                    <a:noFill/>
                  </a:ln>
                  <a:effectLst/>
                  <a:cs typeface="Arial" pitchFamily="34" charset="0"/>
                </a:endParaRPr>
              </a:p>
            </p:txBody>
          </p:sp>
        </p:grpSp>
        <p:grpSp>
          <p:nvGrpSpPr>
            <p:cNvPr id="109" name="Group 108"/>
            <p:cNvGrpSpPr/>
            <p:nvPr/>
          </p:nvGrpSpPr>
          <p:grpSpPr>
            <a:xfrm>
              <a:off x="3636854" y="3409950"/>
              <a:ext cx="464986" cy="138500"/>
              <a:chOff x="4562378" y="3265019"/>
              <a:chExt cx="464986" cy="138500"/>
            </a:xfrm>
          </p:grpSpPr>
          <p:sp>
            <p:nvSpPr>
              <p:cNvPr id="114" name="Rounded Rectangle 113"/>
              <p:cNvSpPr/>
              <p:nvPr/>
            </p:nvSpPr>
            <p:spPr>
              <a:xfrm>
                <a:off x="4562378" y="3284813"/>
                <a:ext cx="114300" cy="1143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17" name="Rectangle 1436"/>
              <p:cNvSpPr>
                <a:spLocks noChangeArrowheads="1"/>
              </p:cNvSpPr>
              <p:nvPr/>
            </p:nvSpPr>
            <p:spPr bwMode="auto">
              <a:xfrm>
                <a:off x="4746748" y="3265019"/>
                <a:ext cx="280616"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Video</a:t>
                </a:r>
                <a:endParaRPr kumimoji="0" lang="en-US" sz="3200" b="1" i="0" u="none" strike="noStrike" cap="none" normalizeH="0" baseline="0" dirty="0" smtClean="0">
                  <a:ln>
                    <a:noFill/>
                  </a:ln>
                  <a:effectLst/>
                  <a:cs typeface="Arial" pitchFamily="34" charset="0"/>
                </a:endParaRPr>
              </a:p>
            </p:txBody>
          </p:sp>
        </p:grpSp>
        <p:grpSp>
          <p:nvGrpSpPr>
            <p:cNvPr id="118" name="Group 117"/>
            <p:cNvGrpSpPr/>
            <p:nvPr/>
          </p:nvGrpSpPr>
          <p:grpSpPr>
            <a:xfrm>
              <a:off x="4330018" y="3409950"/>
              <a:ext cx="472309" cy="138500"/>
              <a:chOff x="5212554" y="3265019"/>
              <a:chExt cx="472309" cy="138500"/>
            </a:xfrm>
          </p:grpSpPr>
          <p:sp>
            <p:nvSpPr>
              <p:cNvPr id="120" name="Rounded Rectangle 119"/>
              <p:cNvSpPr/>
              <p:nvPr/>
            </p:nvSpPr>
            <p:spPr>
              <a:xfrm>
                <a:off x="5212554" y="3284813"/>
                <a:ext cx="114300" cy="1143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21" name="Rectangle 1436"/>
              <p:cNvSpPr>
                <a:spLocks noChangeArrowheads="1"/>
              </p:cNvSpPr>
              <p:nvPr/>
            </p:nvSpPr>
            <p:spPr bwMode="auto">
              <a:xfrm>
                <a:off x="5396924" y="3265019"/>
                <a:ext cx="287939"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Photo</a:t>
                </a:r>
                <a:endParaRPr kumimoji="0" lang="en-US" sz="3200" b="1" i="0" u="none" strike="noStrike" cap="none" normalizeH="0" baseline="0" dirty="0" smtClean="0">
                  <a:ln>
                    <a:noFill/>
                  </a:ln>
                  <a:effectLst/>
                  <a:cs typeface="Arial" pitchFamily="34" charset="0"/>
                </a:endParaRPr>
              </a:p>
            </p:txBody>
          </p:sp>
        </p:grpSp>
        <p:grpSp>
          <p:nvGrpSpPr>
            <p:cNvPr id="123" name="Group 122"/>
            <p:cNvGrpSpPr/>
            <p:nvPr/>
          </p:nvGrpSpPr>
          <p:grpSpPr>
            <a:xfrm>
              <a:off x="5034403" y="3409950"/>
              <a:ext cx="471008" cy="138500"/>
              <a:chOff x="5873874" y="3265019"/>
              <a:chExt cx="471008" cy="138500"/>
            </a:xfrm>
          </p:grpSpPr>
          <p:sp>
            <p:nvSpPr>
              <p:cNvPr id="128" name="Rounded Rectangle 127"/>
              <p:cNvSpPr/>
              <p:nvPr/>
            </p:nvSpPr>
            <p:spPr>
              <a:xfrm>
                <a:off x="5873874" y="3284813"/>
                <a:ext cx="114300" cy="1143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29" name="Rectangle 1436"/>
              <p:cNvSpPr>
                <a:spLocks noChangeArrowheads="1"/>
              </p:cNvSpPr>
              <p:nvPr/>
            </p:nvSpPr>
            <p:spPr bwMode="auto">
              <a:xfrm>
                <a:off x="6058244" y="3265019"/>
                <a:ext cx="286638"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Audio</a:t>
                </a:r>
                <a:endParaRPr kumimoji="0" lang="en-US" sz="3200" b="1" i="0" u="none" strike="noStrike" cap="none" normalizeH="0" baseline="0" dirty="0" smtClean="0">
                  <a:ln>
                    <a:noFill/>
                  </a:ln>
                  <a:effectLst/>
                  <a:cs typeface="Arial" pitchFamily="34" charset="0"/>
                </a:endParaRPr>
              </a:p>
            </p:txBody>
          </p:sp>
        </p:grpSp>
        <p:grpSp>
          <p:nvGrpSpPr>
            <p:cNvPr id="130" name="Group 129"/>
            <p:cNvGrpSpPr/>
            <p:nvPr/>
          </p:nvGrpSpPr>
          <p:grpSpPr>
            <a:xfrm>
              <a:off x="5733979" y="3409950"/>
              <a:ext cx="316849" cy="138500"/>
              <a:chOff x="6553200" y="3265019"/>
              <a:chExt cx="316849" cy="138500"/>
            </a:xfrm>
          </p:grpSpPr>
          <p:sp>
            <p:nvSpPr>
              <p:cNvPr id="131" name="Rounded Rectangle 130"/>
              <p:cNvSpPr/>
              <p:nvPr/>
            </p:nvSpPr>
            <p:spPr>
              <a:xfrm>
                <a:off x="6553200" y="3284813"/>
                <a:ext cx="114300" cy="114300"/>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32" name="Rectangle 1436"/>
              <p:cNvSpPr>
                <a:spLocks noChangeArrowheads="1"/>
              </p:cNvSpPr>
              <p:nvPr/>
            </p:nvSpPr>
            <p:spPr bwMode="auto">
              <a:xfrm>
                <a:off x="6737570" y="3265019"/>
                <a:ext cx="132479" cy="1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200" b="1" dirty="0" smtClean="0">
                    <a:cs typeface="Arial" pitchFamily="34" charset="0"/>
                  </a:rPr>
                  <a:t>3D</a:t>
                </a:r>
                <a:endParaRPr kumimoji="0" lang="en-US" sz="3200" b="1" i="0" u="none" strike="noStrike" cap="none" normalizeH="0" baseline="0" dirty="0" smtClean="0">
                  <a:ln>
                    <a:noFill/>
                  </a:ln>
                  <a:effectLst/>
                  <a:cs typeface="Arial" pitchFamily="34" charset="0"/>
                </a:endParaRPr>
              </a:p>
            </p:txBody>
          </p:sp>
        </p:grpSp>
      </p:grpSp>
      <p:sp>
        <p:nvSpPr>
          <p:cNvPr id="2" name="Oval 1"/>
          <p:cNvSpPr/>
          <p:nvPr/>
        </p:nvSpPr>
        <p:spPr>
          <a:xfrm>
            <a:off x="950826" y="2282432"/>
            <a:ext cx="1173480" cy="1175537"/>
          </a:xfrm>
          <a:prstGeom prst="ellipse">
            <a:avLst/>
          </a:prstGeom>
          <a:solidFill>
            <a:schemeClr val="tx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p:cNvGrpSpPr/>
          <p:nvPr/>
        </p:nvGrpSpPr>
        <p:grpSpPr>
          <a:xfrm>
            <a:off x="878322" y="2209800"/>
            <a:ext cx="1318489" cy="1320800"/>
            <a:chOff x="938253" y="1655862"/>
            <a:chExt cx="1198626" cy="1198626"/>
          </a:xfrm>
        </p:grpSpPr>
        <p:sp>
          <p:nvSpPr>
            <p:cNvPr id="4" name="Pie 3"/>
            <p:cNvSpPr/>
            <p:nvPr/>
          </p:nvSpPr>
          <p:spPr>
            <a:xfrm>
              <a:off x="938253" y="1655862"/>
              <a:ext cx="1198626" cy="1198626"/>
            </a:xfrm>
            <a:prstGeom prst="pie">
              <a:avLst>
                <a:gd name="adj1" fmla="val 3119149"/>
                <a:gd name="adj2" fmla="val 1620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33" name="Rectangle 1436"/>
            <p:cNvSpPr>
              <a:spLocks noChangeArrowheads="1"/>
            </p:cNvSpPr>
            <p:nvPr/>
          </p:nvSpPr>
          <p:spPr bwMode="auto">
            <a:xfrm>
              <a:off x="1143000" y="2114058"/>
              <a:ext cx="314189"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400" b="1" dirty="0" smtClean="0">
                  <a:solidFill>
                    <a:schemeClr val="bg1"/>
                  </a:solidFill>
                  <a:cs typeface="Arial" pitchFamily="34" charset="0"/>
                </a:rPr>
                <a:t>65%</a:t>
              </a:r>
              <a:endParaRPr kumimoji="0" lang="en-US" sz="3600" b="1" i="0" u="none" strike="noStrike" cap="none" normalizeH="0" baseline="0" dirty="0" smtClean="0">
                <a:ln>
                  <a:noFill/>
                </a:ln>
                <a:solidFill>
                  <a:schemeClr val="bg1"/>
                </a:solidFill>
                <a:effectLst/>
                <a:cs typeface="Arial" pitchFamily="34" charset="0"/>
              </a:endParaRPr>
            </a:p>
          </p:txBody>
        </p:sp>
      </p:grpSp>
      <p:grpSp>
        <p:nvGrpSpPr>
          <p:cNvPr id="7" name="Group 6"/>
          <p:cNvGrpSpPr/>
          <p:nvPr/>
        </p:nvGrpSpPr>
        <p:grpSpPr>
          <a:xfrm>
            <a:off x="2382452" y="2209800"/>
            <a:ext cx="1318489" cy="1320800"/>
            <a:chOff x="2442383" y="1655862"/>
            <a:chExt cx="1198626" cy="1198626"/>
          </a:xfrm>
        </p:grpSpPr>
        <p:sp>
          <p:nvSpPr>
            <p:cNvPr id="86" name="Pie 85"/>
            <p:cNvSpPr/>
            <p:nvPr/>
          </p:nvSpPr>
          <p:spPr>
            <a:xfrm>
              <a:off x="2442383" y="1655862"/>
              <a:ext cx="1198626" cy="1198626"/>
            </a:xfrm>
            <a:prstGeom prst="pie">
              <a:avLst>
                <a:gd name="adj1" fmla="val 7489636"/>
                <a:gd name="adj2" fmla="val 1620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34" name="Rectangle 1436"/>
            <p:cNvSpPr>
              <a:spLocks noChangeArrowheads="1"/>
            </p:cNvSpPr>
            <p:nvPr/>
          </p:nvSpPr>
          <p:spPr bwMode="auto">
            <a:xfrm>
              <a:off x="2647950" y="2114058"/>
              <a:ext cx="314189"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400" b="1" dirty="0" smtClean="0">
                  <a:solidFill>
                    <a:schemeClr val="bg1"/>
                  </a:solidFill>
                  <a:cs typeface="Arial" pitchFamily="34" charset="0"/>
                </a:rPr>
                <a:t>42%</a:t>
              </a:r>
              <a:endParaRPr kumimoji="0" lang="en-US" sz="3600" b="1" i="0" u="none" strike="noStrike" cap="none" normalizeH="0" baseline="0" dirty="0" smtClean="0">
                <a:ln>
                  <a:noFill/>
                </a:ln>
                <a:solidFill>
                  <a:schemeClr val="bg1"/>
                </a:solidFill>
                <a:effectLst/>
                <a:cs typeface="Arial" pitchFamily="34" charset="0"/>
              </a:endParaRPr>
            </a:p>
          </p:txBody>
        </p:sp>
      </p:grpSp>
      <p:grpSp>
        <p:nvGrpSpPr>
          <p:cNvPr id="11" name="Group 10"/>
          <p:cNvGrpSpPr/>
          <p:nvPr/>
        </p:nvGrpSpPr>
        <p:grpSpPr>
          <a:xfrm>
            <a:off x="3886582" y="2209800"/>
            <a:ext cx="1318489" cy="1320800"/>
            <a:chOff x="3946513" y="1655862"/>
            <a:chExt cx="1198626" cy="1198626"/>
          </a:xfrm>
        </p:grpSpPr>
        <p:sp>
          <p:nvSpPr>
            <p:cNvPr id="89" name="Pie 88"/>
            <p:cNvSpPr/>
            <p:nvPr/>
          </p:nvSpPr>
          <p:spPr>
            <a:xfrm>
              <a:off x="3946513" y="1655862"/>
              <a:ext cx="1198626" cy="1198626"/>
            </a:xfrm>
            <a:prstGeom prst="pi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35" name="Rectangle 1436"/>
            <p:cNvSpPr>
              <a:spLocks noChangeArrowheads="1"/>
            </p:cNvSpPr>
            <p:nvPr/>
          </p:nvSpPr>
          <p:spPr bwMode="auto">
            <a:xfrm>
              <a:off x="4152900" y="2114058"/>
              <a:ext cx="314189"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400" b="1" dirty="0" smtClean="0">
                  <a:solidFill>
                    <a:schemeClr val="bg1"/>
                  </a:solidFill>
                  <a:cs typeface="Arial" pitchFamily="34" charset="0"/>
                </a:rPr>
                <a:t>75%</a:t>
              </a:r>
              <a:endParaRPr kumimoji="0" lang="en-US" sz="3600" b="1" i="0" u="none" strike="noStrike" cap="none" normalizeH="0" baseline="0" dirty="0" smtClean="0">
                <a:ln>
                  <a:noFill/>
                </a:ln>
                <a:solidFill>
                  <a:schemeClr val="bg1"/>
                </a:solidFill>
                <a:effectLst/>
                <a:cs typeface="Arial" pitchFamily="34" charset="0"/>
              </a:endParaRPr>
            </a:p>
          </p:txBody>
        </p:sp>
      </p:grpSp>
      <p:grpSp>
        <p:nvGrpSpPr>
          <p:cNvPr id="12" name="Group 11"/>
          <p:cNvGrpSpPr/>
          <p:nvPr/>
        </p:nvGrpSpPr>
        <p:grpSpPr>
          <a:xfrm>
            <a:off x="5390712" y="2209800"/>
            <a:ext cx="1318489" cy="1320800"/>
            <a:chOff x="5450643" y="1655862"/>
            <a:chExt cx="1198626" cy="1198626"/>
          </a:xfrm>
        </p:grpSpPr>
        <p:sp>
          <p:nvSpPr>
            <p:cNvPr id="91" name="Pie 90"/>
            <p:cNvSpPr/>
            <p:nvPr/>
          </p:nvSpPr>
          <p:spPr>
            <a:xfrm>
              <a:off x="5450643" y="1655862"/>
              <a:ext cx="1198626" cy="1198626"/>
            </a:xfrm>
            <a:prstGeom prst="pie">
              <a:avLst>
                <a:gd name="adj1" fmla="val 126591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36" name="Rectangle 1436"/>
            <p:cNvSpPr>
              <a:spLocks noChangeArrowheads="1"/>
            </p:cNvSpPr>
            <p:nvPr/>
          </p:nvSpPr>
          <p:spPr bwMode="auto">
            <a:xfrm>
              <a:off x="5657850" y="2114058"/>
              <a:ext cx="314189"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400" b="1" dirty="0" smtClean="0">
                  <a:solidFill>
                    <a:schemeClr val="bg1"/>
                  </a:solidFill>
                  <a:cs typeface="Arial" pitchFamily="34" charset="0"/>
                </a:rPr>
                <a:t>25%</a:t>
              </a:r>
              <a:endParaRPr kumimoji="0" lang="en-US" sz="3600" b="1" i="0" u="none" strike="noStrike" cap="none" normalizeH="0" baseline="0" dirty="0" smtClean="0">
                <a:ln>
                  <a:noFill/>
                </a:ln>
                <a:solidFill>
                  <a:schemeClr val="bg1"/>
                </a:solidFill>
                <a:effectLst/>
                <a:cs typeface="Arial" pitchFamily="34" charset="0"/>
              </a:endParaRPr>
            </a:p>
          </p:txBody>
        </p:sp>
      </p:grpSp>
      <p:grpSp>
        <p:nvGrpSpPr>
          <p:cNvPr id="13" name="Group 12"/>
          <p:cNvGrpSpPr/>
          <p:nvPr/>
        </p:nvGrpSpPr>
        <p:grpSpPr>
          <a:xfrm>
            <a:off x="6894843" y="2209800"/>
            <a:ext cx="1318489" cy="1320800"/>
            <a:chOff x="6954774" y="1655862"/>
            <a:chExt cx="1198626" cy="1198626"/>
          </a:xfrm>
        </p:grpSpPr>
        <p:sp>
          <p:nvSpPr>
            <p:cNvPr id="105" name="Pie 104"/>
            <p:cNvSpPr/>
            <p:nvPr/>
          </p:nvSpPr>
          <p:spPr>
            <a:xfrm>
              <a:off x="6954774" y="1655862"/>
              <a:ext cx="1198626" cy="1198626"/>
            </a:xfrm>
            <a:prstGeom prst="pie">
              <a:avLst>
                <a:gd name="adj1" fmla="val 4556663"/>
                <a:gd name="adj2" fmla="val 1620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37" name="Rectangle 1436"/>
            <p:cNvSpPr>
              <a:spLocks noChangeArrowheads="1"/>
            </p:cNvSpPr>
            <p:nvPr/>
          </p:nvSpPr>
          <p:spPr bwMode="auto">
            <a:xfrm>
              <a:off x="7162800" y="2114058"/>
              <a:ext cx="314189"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400" b="1" dirty="0" smtClean="0">
                  <a:solidFill>
                    <a:schemeClr val="bg1"/>
                  </a:solidFill>
                  <a:cs typeface="Arial" pitchFamily="34" charset="0"/>
                </a:rPr>
                <a:t>60%</a:t>
              </a:r>
              <a:endParaRPr kumimoji="0" lang="en-US" sz="3600" b="1" i="0" u="none" strike="noStrike" cap="none" normalizeH="0" baseline="0" dirty="0" smtClean="0">
                <a:ln>
                  <a:noFill/>
                </a:ln>
                <a:solidFill>
                  <a:schemeClr val="bg1"/>
                </a:solidFill>
                <a:effectLst/>
                <a:cs typeface="Arial" pitchFamily="34" charset="0"/>
              </a:endParaRPr>
            </a:p>
          </p:txBody>
        </p:sp>
      </p:grpSp>
    </p:spTree>
    <p:extLst>
      <p:ext uri="{BB962C8B-B14F-4D97-AF65-F5344CB8AC3E}">
        <p14:creationId xmlns:p14="http://schemas.microsoft.com/office/powerpoint/2010/main" val="3193752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500" fill="hold"/>
                                        <p:tgtEl>
                                          <p:spTgt spid="2"/>
                                        </p:tgtEl>
                                        <p:attrNameLst>
                                          <p:attrName>ppt_w</p:attrName>
                                        </p:attrNameLst>
                                      </p:cBhvr>
                                      <p:tavLst>
                                        <p:tav tm="0">
                                          <p:val>
                                            <p:fltVal val="0"/>
                                          </p:val>
                                        </p:tav>
                                        <p:tav tm="100000">
                                          <p:val>
                                            <p:strVal val="#ppt_w"/>
                                          </p:val>
                                        </p:tav>
                                      </p:tavLst>
                                    </p:anim>
                                    <p:anim calcmode="lin" valueType="num">
                                      <p:cBhvr>
                                        <p:cTn id="23" dur="500" fill="hold"/>
                                        <p:tgtEl>
                                          <p:spTgt spid="2"/>
                                        </p:tgtEl>
                                        <p:attrNameLst>
                                          <p:attrName>ppt_h</p:attrName>
                                        </p:attrNameLst>
                                      </p:cBhvr>
                                      <p:tavLst>
                                        <p:tav tm="0">
                                          <p:val>
                                            <p:fltVal val="0"/>
                                          </p:val>
                                        </p:tav>
                                        <p:tav tm="100000">
                                          <p:val>
                                            <p:strVal val="#ppt_h"/>
                                          </p:val>
                                        </p:tav>
                                      </p:tavLst>
                                    </p:anim>
                                    <p:animEffect transition="in" filter="fade">
                                      <p:cBhvr>
                                        <p:cTn id="24" dur="500"/>
                                        <p:tgtEl>
                                          <p:spTgt spid="2"/>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par>
                          <p:cTn id="29" fill="hold">
                            <p:stCondLst>
                              <p:cond delay="3000"/>
                            </p:stCondLst>
                            <p:childTnLst>
                              <p:par>
                                <p:cTn id="30" presetID="53" presetClass="entr" presetSubtype="16" fill="hold" grpId="0" nodeType="afterEffect">
                                  <p:stCondLst>
                                    <p:cond delay="0"/>
                                  </p:stCondLst>
                                  <p:childTnLst>
                                    <p:set>
                                      <p:cBhvr>
                                        <p:cTn id="31" dur="1" fill="hold">
                                          <p:stCondLst>
                                            <p:cond delay="0"/>
                                          </p:stCondLst>
                                        </p:cTn>
                                        <p:tgtEl>
                                          <p:spTgt spid="79"/>
                                        </p:tgtEl>
                                        <p:attrNameLst>
                                          <p:attrName>style.visibility</p:attrName>
                                        </p:attrNameLst>
                                      </p:cBhvr>
                                      <p:to>
                                        <p:strVal val="visible"/>
                                      </p:to>
                                    </p:set>
                                    <p:anim calcmode="lin" valueType="num">
                                      <p:cBhvr>
                                        <p:cTn id="32" dur="500" fill="hold"/>
                                        <p:tgtEl>
                                          <p:spTgt spid="79"/>
                                        </p:tgtEl>
                                        <p:attrNameLst>
                                          <p:attrName>ppt_w</p:attrName>
                                        </p:attrNameLst>
                                      </p:cBhvr>
                                      <p:tavLst>
                                        <p:tav tm="0">
                                          <p:val>
                                            <p:fltVal val="0"/>
                                          </p:val>
                                        </p:tav>
                                        <p:tav tm="100000">
                                          <p:val>
                                            <p:strVal val="#ppt_w"/>
                                          </p:val>
                                        </p:tav>
                                      </p:tavLst>
                                    </p:anim>
                                    <p:anim calcmode="lin" valueType="num">
                                      <p:cBhvr>
                                        <p:cTn id="33" dur="500" fill="hold"/>
                                        <p:tgtEl>
                                          <p:spTgt spid="79"/>
                                        </p:tgtEl>
                                        <p:attrNameLst>
                                          <p:attrName>ppt_h</p:attrName>
                                        </p:attrNameLst>
                                      </p:cBhvr>
                                      <p:tavLst>
                                        <p:tav tm="0">
                                          <p:val>
                                            <p:fltVal val="0"/>
                                          </p:val>
                                        </p:tav>
                                        <p:tav tm="100000">
                                          <p:val>
                                            <p:strVal val="#ppt_h"/>
                                          </p:val>
                                        </p:tav>
                                      </p:tavLst>
                                    </p:anim>
                                    <p:animEffect transition="in" filter="fade">
                                      <p:cBhvr>
                                        <p:cTn id="34" dur="500"/>
                                        <p:tgtEl>
                                          <p:spTgt spid="79"/>
                                        </p:tgtEl>
                                      </p:cBhvr>
                                    </p:animEffect>
                                  </p:childTnLst>
                                </p:cTn>
                              </p:par>
                            </p:childTnLst>
                          </p:cTn>
                        </p:par>
                        <p:par>
                          <p:cTn id="35" fill="hold">
                            <p:stCondLst>
                              <p:cond delay="3500"/>
                            </p:stCondLst>
                            <p:childTnLst>
                              <p:par>
                                <p:cTn id="36" presetID="10" presetClass="entr" presetSubtype="0" fill="hold"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500"/>
                                        <p:tgtEl>
                                          <p:spTgt spid="7"/>
                                        </p:tgtEl>
                                      </p:cBhvr>
                                    </p:animEffect>
                                  </p:childTnLst>
                                </p:cTn>
                              </p:par>
                            </p:childTnLst>
                          </p:cTn>
                        </p:par>
                        <p:par>
                          <p:cTn id="39" fill="hold">
                            <p:stCondLst>
                              <p:cond delay="4000"/>
                            </p:stCondLst>
                            <p:childTnLst>
                              <p:par>
                                <p:cTn id="40" presetID="53" presetClass="entr" presetSubtype="16" fill="hold" grpId="0" nodeType="afterEffect">
                                  <p:stCondLst>
                                    <p:cond delay="0"/>
                                  </p:stCondLst>
                                  <p:childTnLst>
                                    <p:set>
                                      <p:cBhvr>
                                        <p:cTn id="41" dur="1" fill="hold">
                                          <p:stCondLst>
                                            <p:cond delay="0"/>
                                          </p:stCondLst>
                                        </p:cTn>
                                        <p:tgtEl>
                                          <p:spTgt spid="88"/>
                                        </p:tgtEl>
                                        <p:attrNameLst>
                                          <p:attrName>style.visibility</p:attrName>
                                        </p:attrNameLst>
                                      </p:cBhvr>
                                      <p:to>
                                        <p:strVal val="visible"/>
                                      </p:to>
                                    </p:set>
                                    <p:anim calcmode="lin" valueType="num">
                                      <p:cBhvr>
                                        <p:cTn id="42" dur="500" fill="hold"/>
                                        <p:tgtEl>
                                          <p:spTgt spid="88"/>
                                        </p:tgtEl>
                                        <p:attrNameLst>
                                          <p:attrName>ppt_w</p:attrName>
                                        </p:attrNameLst>
                                      </p:cBhvr>
                                      <p:tavLst>
                                        <p:tav tm="0">
                                          <p:val>
                                            <p:fltVal val="0"/>
                                          </p:val>
                                        </p:tav>
                                        <p:tav tm="100000">
                                          <p:val>
                                            <p:strVal val="#ppt_w"/>
                                          </p:val>
                                        </p:tav>
                                      </p:tavLst>
                                    </p:anim>
                                    <p:anim calcmode="lin" valueType="num">
                                      <p:cBhvr>
                                        <p:cTn id="43" dur="500" fill="hold"/>
                                        <p:tgtEl>
                                          <p:spTgt spid="88"/>
                                        </p:tgtEl>
                                        <p:attrNameLst>
                                          <p:attrName>ppt_h</p:attrName>
                                        </p:attrNameLst>
                                      </p:cBhvr>
                                      <p:tavLst>
                                        <p:tav tm="0">
                                          <p:val>
                                            <p:fltVal val="0"/>
                                          </p:val>
                                        </p:tav>
                                        <p:tav tm="100000">
                                          <p:val>
                                            <p:strVal val="#ppt_h"/>
                                          </p:val>
                                        </p:tav>
                                      </p:tavLst>
                                    </p:anim>
                                    <p:animEffect transition="in" filter="fade">
                                      <p:cBhvr>
                                        <p:cTn id="44" dur="500"/>
                                        <p:tgtEl>
                                          <p:spTgt spid="88"/>
                                        </p:tgtEl>
                                      </p:cBhvr>
                                    </p:animEffect>
                                  </p:childTnLst>
                                </p:cTn>
                              </p:par>
                            </p:childTnLst>
                          </p:cTn>
                        </p:par>
                        <p:par>
                          <p:cTn id="45" fill="hold">
                            <p:stCondLst>
                              <p:cond delay="4500"/>
                            </p:stCondLst>
                            <p:childTnLst>
                              <p:par>
                                <p:cTn id="46" presetID="10" presetClass="entr" presetSubtype="0" fill="hold" nodeType="after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500"/>
                                        <p:tgtEl>
                                          <p:spTgt spid="11"/>
                                        </p:tgtEl>
                                      </p:cBhvr>
                                    </p:animEffect>
                                  </p:childTnLst>
                                </p:cTn>
                              </p:par>
                            </p:childTnLst>
                          </p:cTn>
                        </p:par>
                        <p:par>
                          <p:cTn id="49" fill="hold">
                            <p:stCondLst>
                              <p:cond delay="5000"/>
                            </p:stCondLst>
                            <p:childTnLst>
                              <p:par>
                                <p:cTn id="50" presetID="53" presetClass="entr" presetSubtype="16" fill="hold" grpId="0" nodeType="afterEffect">
                                  <p:stCondLst>
                                    <p:cond delay="0"/>
                                  </p:stCondLst>
                                  <p:childTnLst>
                                    <p:set>
                                      <p:cBhvr>
                                        <p:cTn id="51" dur="1" fill="hold">
                                          <p:stCondLst>
                                            <p:cond delay="0"/>
                                          </p:stCondLst>
                                        </p:cTn>
                                        <p:tgtEl>
                                          <p:spTgt spid="90"/>
                                        </p:tgtEl>
                                        <p:attrNameLst>
                                          <p:attrName>style.visibility</p:attrName>
                                        </p:attrNameLst>
                                      </p:cBhvr>
                                      <p:to>
                                        <p:strVal val="visible"/>
                                      </p:to>
                                    </p:set>
                                    <p:anim calcmode="lin" valueType="num">
                                      <p:cBhvr>
                                        <p:cTn id="52" dur="500" fill="hold"/>
                                        <p:tgtEl>
                                          <p:spTgt spid="90"/>
                                        </p:tgtEl>
                                        <p:attrNameLst>
                                          <p:attrName>ppt_w</p:attrName>
                                        </p:attrNameLst>
                                      </p:cBhvr>
                                      <p:tavLst>
                                        <p:tav tm="0">
                                          <p:val>
                                            <p:fltVal val="0"/>
                                          </p:val>
                                        </p:tav>
                                        <p:tav tm="100000">
                                          <p:val>
                                            <p:strVal val="#ppt_w"/>
                                          </p:val>
                                        </p:tav>
                                      </p:tavLst>
                                    </p:anim>
                                    <p:anim calcmode="lin" valueType="num">
                                      <p:cBhvr>
                                        <p:cTn id="53" dur="500" fill="hold"/>
                                        <p:tgtEl>
                                          <p:spTgt spid="90"/>
                                        </p:tgtEl>
                                        <p:attrNameLst>
                                          <p:attrName>ppt_h</p:attrName>
                                        </p:attrNameLst>
                                      </p:cBhvr>
                                      <p:tavLst>
                                        <p:tav tm="0">
                                          <p:val>
                                            <p:fltVal val="0"/>
                                          </p:val>
                                        </p:tav>
                                        <p:tav tm="100000">
                                          <p:val>
                                            <p:strVal val="#ppt_h"/>
                                          </p:val>
                                        </p:tav>
                                      </p:tavLst>
                                    </p:anim>
                                    <p:animEffect transition="in" filter="fade">
                                      <p:cBhvr>
                                        <p:cTn id="54" dur="500"/>
                                        <p:tgtEl>
                                          <p:spTgt spid="90"/>
                                        </p:tgtEl>
                                      </p:cBhvr>
                                    </p:animEffect>
                                  </p:childTnLst>
                                </p:cTn>
                              </p:par>
                            </p:childTnLst>
                          </p:cTn>
                        </p:par>
                        <p:par>
                          <p:cTn id="55" fill="hold">
                            <p:stCondLst>
                              <p:cond delay="5500"/>
                            </p:stCondLst>
                            <p:childTnLst>
                              <p:par>
                                <p:cTn id="56" presetID="10" presetClass="entr" presetSubtype="0" fill="hold" nodeType="afterEffect">
                                  <p:stCondLst>
                                    <p:cond delay="0"/>
                                  </p:stCondLst>
                                  <p:childTnLst>
                                    <p:set>
                                      <p:cBhvr>
                                        <p:cTn id="57" dur="1" fill="hold">
                                          <p:stCondLst>
                                            <p:cond delay="0"/>
                                          </p:stCondLst>
                                        </p:cTn>
                                        <p:tgtEl>
                                          <p:spTgt spid="12"/>
                                        </p:tgtEl>
                                        <p:attrNameLst>
                                          <p:attrName>style.visibility</p:attrName>
                                        </p:attrNameLst>
                                      </p:cBhvr>
                                      <p:to>
                                        <p:strVal val="visible"/>
                                      </p:to>
                                    </p:set>
                                    <p:animEffect transition="in" filter="fade">
                                      <p:cBhvr>
                                        <p:cTn id="58" dur="500"/>
                                        <p:tgtEl>
                                          <p:spTgt spid="12"/>
                                        </p:tgtEl>
                                      </p:cBhvr>
                                    </p:animEffect>
                                  </p:childTnLst>
                                </p:cTn>
                              </p:par>
                            </p:childTnLst>
                          </p:cTn>
                        </p:par>
                        <p:par>
                          <p:cTn id="59" fill="hold">
                            <p:stCondLst>
                              <p:cond delay="6000"/>
                            </p:stCondLst>
                            <p:childTnLst>
                              <p:par>
                                <p:cTn id="60" presetID="53" presetClass="entr" presetSubtype="16" fill="hold" grpId="0" nodeType="afterEffect">
                                  <p:stCondLst>
                                    <p:cond delay="0"/>
                                  </p:stCondLst>
                                  <p:childTnLst>
                                    <p:set>
                                      <p:cBhvr>
                                        <p:cTn id="61" dur="1" fill="hold">
                                          <p:stCondLst>
                                            <p:cond delay="0"/>
                                          </p:stCondLst>
                                        </p:cTn>
                                        <p:tgtEl>
                                          <p:spTgt spid="104"/>
                                        </p:tgtEl>
                                        <p:attrNameLst>
                                          <p:attrName>style.visibility</p:attrName>
                                        </p:attrNameLst>
                                      </p:cBhvr>
                                      <p:to>
                                        <p:strVal val="visible"/>
                                      </p:to>
                                    </p:set>
                                    <p:anim calcmode="lin" valueType="num">
                                      <p:cBhvr>
                                        <p:cTn id="62" dur="500" fill="hold"/>
                                        <p:tgtEl>
                                          <p:spTgt spid="104"/>
                                        </p:tgtEl>
                                        <p:attrNameLst>
                                          <p:attrName>ppt_w</p:attrName>
                                        </p:attrNameLst>
                                      </p:cBhvr>
                                      <p:tavLst>
                                        <p:tav tm="0">
                                          <p:val>
                                            <p:fltVal val="0"/>
                                          </p:val>
                                        </p:tav>
                                        <p:tav tm="100000">
                                          <p:val>
                                            <p:strVal val="#ppt_w"/>
                                          </p:val>
                                        </p:tav>
                                      </p:tavLst>
                                    </p:anim>
                                    <p:anim calcmode="lin" valueType="num">
                                      <p:cBhvr>
                                        <p:cTn id="63" dur="500" fill="hold"/>
                                        <p:tgtEl>
                                          <p:spTgt spid="104"/>
                                        </p:tgtEl>
                                        <p:attrNameLst>
                                          <p:attrName>ppt_h</p:attrName>
                                        </p:attrNameLst>
                                      </p:cBhvr>
                                      <p:tavLst>
                                        <p:tav tm="0">
                                          <p:val>
                                            <p:fltVal val="0"/>
                                          </p:val>
                                        </p:tav>
                                        <p:tav tm="100000">
                                          <p:val>
                                            <p:strVal val="#ppt_h"/>
                                          </p:val>
                                        </p:tav>
                                      </p:tavLst>
                                    </p:anim>
                                    <p:animEffect transition="in" filter="fade">
                                      <p:cBhvr>
                                        <p:cTn id="64" dur="500"/>
                                        <p:tgtEl>
                                          <p:spTgt spid="104"/>
                                        </p:tgtEl>
                                      </p:cBhvr>
                                    </p:animEffect>
                                  </p:childTnLst>
                                </p:cTn>
                              </p:par>
                            </p:childTnLst>
                          </p:cTn>
                        </p:par>
                        <p:par>
                          <p:cTn id="65" fill="hold">
                            <p:stCondLst>
                              <p:cond delay="6500"/>
                            </p:stCondLst>
                            <p:childTnLst>
                              <p:par>
                                <p:cTn id="66" presetID="10" presetClass="entr" presetSubtype="0" fill="hold" nodeType="afterEffect">
                                  <p:stCondLst>
                                    <p:cond delay="0"/>
                                  </p:stCondLst>
                                  <p:childTnLst>
                                    <p:set>
                                      <p:cBhvr>
                                        <p:cTn id="67" dur="1" fill="hold">
                                          <p:stCondLst>
                                            <p:cond delay="0"/>
                                          </p:stCondLst>
                                        </p:cTn>
                                        <p:tgtEl>
                                          <p:spTgt spid="13"/>
                                        </p:tgtEl>
                                        <p:attrNameLst>
                                          <p:attrName>style.visibility</p:attrName>
                                        </p:attrNameLst>
                                      </p:cBhvr>
                                      <p:to>
                                        <p:strVal val="visible"/>
                                      </p:to>
                                    </p:set>
                                    <p:animEffect transition="in" filter="fade">
                                      <p:cBhvr>
                                        <p:cTn id="68" dur="500"/>
                                        <p:tgtEl>
                                          <p:spTgt spid="13"/>
                                        </p:tgtEl>
                                      </p:cBhvr>
                                    </p:animEffect>
                                  </p:childTnLst>
                                </p:cTn>
                              </p:par>
                            </p:childTnLst>
                          </p:cTn>
                        </p:par>
                        <p:par>
                          <p:cTn id="69" fill="hold">
                            <p:stCondLst>
                              <p:cond delay="7000"/>
                            </p:stCondLst>
                            <p:childTnLst>
                              <p:par>
                                <p:cTn id="70" presetID="16" presetClass="entr" presetSubtype="37" fill="hold" nodeType="afterEffect">
                                  <p:stCondLst>
                                    <p:cond delay="0"/>
                                  </p:stCondLst>
                                  <p:childTnLst>
                                    <p:set>
                                      <p:cBhvr>
                                        <p:cTn id="71" dur="1" fill="hold">
                                          <p:stCondLst>
                                            <p:cond delay="0"/>
                                          </p:stCondLst>
                                        </p:cTn>
                                        <p:tgtEl>
                                          <p:spTgt spid="71"/>
                                        </p:tgtEl>
                                        <p:attrNameLst>
                                          <p:attrName>style.visibility</p:attrName>
                                        </p:attrNameLst>
                                      </p:cBhvr>
                                      <p:to>
                                        <p:strVal val="visible"/>
                                      </p:to>
                                    </p:set>
                                    <p:animEffect transition="in" filter="barn(outVertical)">
                                      <p:cBhvr>
                                        <p:cTn id="72" dur="500"/>
                                        <p:tgtEl>
                                          <p:spTgt spid="71"/>
                                        </p:tgtEl>
                                      </p:cBhvr>
                                    </p:animEffect>
                                  </p:childTnLst>
                                </p:cTn>
                              </p:par>
                            </p:childTnLst>
                          </p:cTn>
                        </p:par>
                        <p:par>
                          <p:cTn id="73" fill="hold">
                            <p:stCondLst>
                              <p:cond delay="7500"/>
                            </p:stCondLst>
                            <p:childTnLst>
                              <p:par>
                                <p:cTn id="74" presetID="10" presetClass="entr" presetSubtype="0" fill="hold" grpId="0" nodeType="afterEffect">
                                  <p:stCondLst>
                                    <p:cond delay="0"/>
                                  </p:stCondLst>
                                  <p:childTnLst>
                                    <p:set>
                                      <p:cBhvr>
                                        <p:cTn id="75" dur="1" fill="hold">
                                          <p:stCondLst>
                                            <p:cond delay="0"/>
                                          </p:stCondLst>
                                        </p:cTn>
                                        <p:tgtEl>
                                          <p:spTgt spid="70"/>
                                        </p:tgtEl>
                                        <p:attrNameLst>
                                          <p:attrName>style.visibility</p:attrName>
                                        </p:attrNameLst>
                                      </p:cBhvr>
                                      <p:to>
                                        <p:strVal val="visible"/>
                                      </p:to>
                                    </p:set>
                                    <p:animEffect transition="in" filter="fade">
                                      <p:cBhvr>
                                        <p:cTn id="76"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70" grpId="0"/>
      <p:bldP spid="79" grpId="0" animBg="1"/>
      <p:bldP spid="88" grpId="0" animBg="1"/>
      <p:bldP spid="90" grpId="0" animBg="1"/>
      <p:bldP spid="104" grpId="0" animBg="1"/>
      <p:bldP spid="2"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65</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Diverging Radial – Smart Art</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12" name="Diagram 11"/>
          <p:cNvGraphicFramePr/>
          <p:nvPr>
            <p:extLst>
              <p:ext uri="{D42A27DB-BD31-4B8C-83A1-F6EECF244321}">
                <p14:modId xmlns:p14="http://schemas.microsoft.com/office/powerpoint/2010/main" val="1445819672"/>
              </p:ext>
            </p:extLst>
          </p:nvPr>
        </p:nvGraphicFramePr>
        <p:xfrm>
          <a:off x="2400300" y="2006600"/>
          <a:ext cx="4343400" cy="386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5" name="Freeform 6"/>
          <p:cNvSpPr>
            <a:spLocks noEditPoints="1"/>
          </p:cNvSpPr>
          <p:nvPr/>
        </p:nvSpPr>
        <p:spPr bwMode="auto">
          <a:xfrm>
            <a:off x="4369388" y="3733800"/>
            <a:ext cx="405224" cy="406400"/>
          </a:xfrm>
          <a:custGeom>
            <a:avLst/>
            <a:gdLst>
              <a:gd name="T0" fmla="*/ 89 w 368"/>
              <a:gd name="T1" fmla="*/ 122 h 368"/>
              <a:gd name="T2" fmla="*/ 101 w 368"/>
              <a:gd name="T3" fmla="*/ 124 h 368"/>
              <a:gd name="T4" fmla="*/ 146 w 368"/>
              <a:gd name="T5" fmla="*/ 82 h 368"/>
              <a:gd name="T6" fmla="*/ 145 w 368"/>
              <a:gd name="T7" fmla="*/ 73 h 368"/>
              <a:gd name="T8" fmla="*/ 147 w 368"/>
              <a:gd name="T9" fmla="*/ 60 h 368"/>
              <a:gd name="T10" fmla="*/ 87 w 368"/>
              <a:gd name="T11" fmla="*/ 27 h 368"/>
              <a:gd name="T12" fmla="*/ 36 w 368"/>
              <a:gd name="T13" fmla="*/ 75 h 368"/>
              <a:gd name="T14" fmla="*/ 72 w 368"/>
              <a:gd name="T15" fmla="*/ 126 h 368"/>
              <a:gd name="T16" fmla="*/ 89 w 368"/>
              <a:gd name="T17" fmla="*/ 122 h 368"/>
              <a:gd name="T18" fmla="*/ 50 w 368"/>
              <a:gd name="T19" fmla="*/ 161 h 368"/>
              <a:gd name="T20" fmla="*/ 53 w 368"/>
              <a:gd name="T21" fmla="*/ 146 h 368"/>
              <a:gd name="T22" fmla="*/ 19 w 368"/>
              <a:gd name="T23" fmla="*/ 101 h 368"/>
              <a:gd name="T24" fmla="*/ 0 w 368"/>
              <a:gd name="T25" fmla="*/ 184 h 368"/>
              <a:gd name="T26" fmla="*/ 26 w 368"/>
              <a:gd name="T27" fmla="*/ 278 h 368"/>
              <a:gd name="T28" fmla="*/ 58 w 368"/>
              <a:gd name="T29" fmla="*/ 185 h 368"/>
              <a:gd name="T30" fmla="*/ 50 w 368"/>
              <a:gd name="T31" fmla="*/ 161 h 368"/>
              <a:gd name="T32" fmla="*/ 184 w 368"/>
              <a:gd name="T33" fmla="*/ 34 h 368"/>
              <a:gd name="T34" fmla="*/ 211 w 368"/>
              <a:gd name="T35" fmla="*/ 44 h 368"/>
              <a:gd name="T36" fmla="*/ 275 w 368"/>
              <a:gd name="T37" fmla="*/ 24 h 368"/>
              <a:gd name="T38" fmla="*/ 184 w 368"/>
              <a:gd name="T39" fmla="*/ 0 h 368"/>
              <a:gd name="T40" fmla="*/ 119 w 368"/>
              <a:gd name="T41" fmla="*/ 12 h 368"/>
              <a:gd name="T42" fmla="*/ 165 w 368"/>
              <a:gd name="T43" fmla="*/ 39 h 368"/>
              <a:gd name="T44" fmla="*/ 184 w 368"/>
              <a:gd name="T45" fmla="*/ 34 h 368"/>
              <a:gd name="T46" fmla="*/ 243 w 368"/>
              <a:gd name="T47" fmla="*/ 218 h 368"/>
              <a:gd name="T48" fmla="*/ 253 w 368"/>
              <a:gd name="T49" fmla="*/ 205 h 368"/>
              <a:gd name="T50" fmla="*/ 200 w 368"/>
              <a:gd name="T51" fmla="*/ 109 h 368"/>
              <a:gd name="T52" fmla="*/ 184 w 368"/>
              <a:gd name="T53" fmla="*/ 112 h 368"/>
              <a:gd name="T54" fmla="*/ 162 w 368"/>
              <a:gd name="T55" fmla="*/ 105 h 368"/>
              <a:gd name="T56" fmla="*/ 122 w 368"/>
              <a:gd name="T57" fmla="*/ 141 h 368"/>
              <a:gd name="T58" fmla="*/ 128 w 368"/>
              <a:gd name="T59" fmla="*/ 161 h 368"/>
              <a:gd name="T60" fmla="*/ 127 w 368"/>
              <a:gd name="T61" fmla="*/ 173 h 368"/>
              <a:gd name="T62" fmla="*/ 243 w 368"/>
              <a:gd name="T63" fmla="*/ 218 h 368"/>
              <a:gd name="T64" fmla="*/ 294 w 368"/>
              <a:gd name="T65" fmla="*/ 271 h 368"/>
              <a:gd name="T66" fmla="*/ 295 w 368"/>
              <a:gd name="T67" fmla="*/ 293 h 368"/>
              <a:gd name="T68" fmla="*/ 292 w 368"/>
              <a:gd name="T69" fmla="*/ 333 h 368"/>
              <a:gd name="T70" fmla="*/ 359 w 368"/>
              <a:gd name="T71" fmla="*/ 240 h 368"/>
              <a:gd name="T72" fmla="*/ 315 w 368"/>
              <a:gd name="T73" fmla="*/ 247 h 368"/>
              <a:gd name="T74" fmla="*/ 294 w 368"/>
              <a:gd name="T75" fmla="*/ 271 h 368"/>
              <a:gd name="T76" fmla="*/ 234 w 368"/>
              <a:gd name="T77" fmla="*/ 244 h 368"/>
              <a:gd name="T78" fmla="*/ 110 w 368"/>
              <a:gd name="T79" fmla="*/ 195 h 368"/>
              <a:gd name="T80" fmla="*/ 89 w 368"/>
              <a:gd name="T81" fmla="*/ 200 h 368"/>
              <a:gd name="T82" fmla="*/ 81 w 368"/>
              <a:gd name="T83" fmla="*/ 200 h 368"/>
              <a:gd name="T84" fmla="*/ 49 w 368"/>
              <a:gd name="T85" fmla="*/ 309 h 368"/>
              <a:gd name="T86" fmla="*/ 112 w 368"/>
              <a:gd name="T87" fmla="*/ 353 h 368"/>
              <a:gd name="T88" fmla="*/ 234 w 368"/>
              <a:gd name="T89" fmla="*/ 244 h 368"/>
              <a:gd name="T90" fmla="*/ 307 w 368"/>
              <a:gd name="T91" fmla="*/ 48 h 368"/>
              <a:gd name="T92" fmla="*/ 223 w 368"/>
              <a:gd name="T93" fmla="*/ 69 h 368"/>
              <a:gd name="T94" fmla="*/ 224 w 368"/>
              <a:gd name="T95" fmla="*/ 73 h 368"/>
              <a:gd name="T96" fmla="*/ 220 w 368"/>
              <a:gd name="T97" fmla="*/ 90 h 368"/>
              <a:gd name="T98" fmla="*/ 279 w 368"/>
              <a:gd name="T99" fmla="*/ 196 h 368"/>
              <a:gd name="T100" fmla="*/ 314 w 368"/>
              <a:gd name="T101" fmla="*/ 220 h 368"/>
              <a:gd name="T102" fmla="*/ 366 w 368"/>
              <a:gd name="T103" fmla="*/ 210 h 368"/>
              <a:gd name="T104" fmla="*/ 368 w 368"/>
              <a:gd name="T105" fmla="*/ 184 h 368"/>
              <a:gd name="T106" fmla="*/ 307 w 368"/>
              <a:gd name="T107" fmla="*/ 48 h 368"/>
              <a:gd name="T108" fmla="*/ 254 w 368"/>
              <a:gd name="T109" fmla="*/ 265 h 368"/>
              <a:gd name="T110" fmla="*/ 139 w 368"/>
              <a:gd name="T111" fmla="*/ 362 h 368"/>
              <a:gd name="T112" fmla="*/ 184 w 368"/>
              <a:gd name="T113" fmla="*/ 368 h 368"/>
              <a:gd name="T114" fmla="*/ 261 w 368"/>
              <a:gd name="T115" fmla="*/ 351 h 368"/>
              <a:gd name="T116" fmla="*/ 267 w 368"/>
              <a:gd name="T117" fmla="*/ 293 h 368"/>
              <a:gd name="T118" fmla="*/ 266 w 368"/>
              <a:gd name="T119" fmla="*/ 272 h 368"/>
              <a:gd name="T120" fmla="*/ 254 w 368"/>
              <a:gd name="T121" fmla="*/ 2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8" h="368">
                <a:moveTo>
                  <a:pt x="89" y="122"/>
                </a:moveTo>
                <a:cubicBezTo>
                  <a:pt x="93" y="122"/>
                  <a:pt x="97" y="123"/>
                  <a:pt x="101" y="124"/>
                </a:cubicBezTo>
                <a:cubicBezTo>
                  <a:pt x="115" y="108"/>
                  <a:pt x="130" y="94"/>
                  <a:pt x="146" y="82"/>
                </a:cubicBezTo>
                <a:cubicBezTo>
                  <a:pt x="146" y="79"/>
                  <a:pt x="145" y="76"/>
                  <a:pt x="145" y="73"/>
                </a:cubicBezTo>
                <a:cubicBezTo>
                  <a:pt x="145" y="68"/>
                  <a:pt x="146" y="64"/>
                  <a:pt x="147" y="60"/>
                </a:cubicBezTo>
                <a:cubicBezTo>
                  <a:pt x="129" y="47"/>
                  <a:pt x="109" y="36"/>
                  <a:pt x="87" y="27"/>
                </a:cubicBezTo>
                <a:cubicBezTo>
                  <a:pt x="67" y="40"/>
                  <a:pt x="50" y="56"/>
                  <a:pt x="36" y="75"/>
                </a:cubicBezTo>
                <a:cubicBezTo>
                  <a:pt x="46" y="93"/>
                  <a:pt x="58" y="110"/>
                  <a:pt x="72" y="126"/>
                </a:cubicBezTo>
                <a:cubicBezTo>
                  <a:pt x="77" y="124"/>
                  <a:pt x="83" y="122"/>
                  <a:pt x="89" y="122"/>
                </a:cubicBezTo>
                <a:close/>
                <a:moveTo>
                  <a:pt x="50" y="161"/>
                </a:moveTo>
                <a:cubicBezTo>
                  <a:pt x="50" y="156"/>
                  <a:pt x="51" y="151"/>
                  <a:pt x="53" y="146"/>
                </a:cubicBezTo>
                <a:cubicBezTo>
                  <a:pt x="41" y="132"/>
                  <a:pt x="29" y="117"/>
                  <a:pt x="19" y="101"/>
                </a:cubicBezTo>
                <a:cubicBezTo>
                  <a:pt x="7" y="126"/>
                  <a:pt x="0" y="154"/>
                  <a:pt x="0" y="184"/>
                </a:cubicBezTo>
                <a:cubicBezTo>
                  <a:pt x="0" y="218"/>
                  <a:pt x="9" y="250"/>
                  <a:pt x="26" y="278"/>
                </a:cubicBezTo>
                <a:cubicBezTo>
                  <a:pt x="32" y="245"/>
                  <a:pt x="43" y="214"/>
                  <a:pt x="58" y="185"/>
                </a:cubicBezTo>
                <a:cubicBezTo>
                  <a:pt x="53" y="178"/>
                  <a:pt x="50" y="170"/>
                  <a:pt x="50" y="161"/>
                </a:cubicBezTo>
                <a:close/>
                <a:moveTo>
                  <a:pt x="184" y="34"/>
                </a:moveTo>
                <a:cubicBezTo>
                  <a:pt x="195" y="34"/>
                  <a:pt x="204" y="38"/>
                  <a:pt x="211" y="44"/>
                </a:cubicBezTo>
                <a:cubicBezTo>
                  <a:pt x="232" y="35"/>
                  <a:pt x="253" y="29"/>
                  <a:pt x="275" y="24"/>
                </a:cubicBezTo>
                <a:cubicBezTo>
                  <a:pt x="248" y="9"/>
                  <a:pt x="217" y="0"/>
                  <a:pt x="184" y="0"/>
                </a:cubicBezTo>
                <a:cubicBezTo>
                  <a:pt x="161" y="0"/>
                  <a:pt x="139" y="4"/>
                  <a:pt x="119" y="12"/>
                </a:cubicBezTo>
                <a:cubicBezTo>
                  <a:pt x="135" y="20"/>
                  <a:pt x="150" y="29"/>
                  <a:pt x="165" y="39"/>
                </a:cubicBezTo>
                <a:cubicBezTo>
                  <a:pt x="170" y="36"/>
                  <a:pt x="177" y="34"/>
                  <a:pt x="184" y="34"/>
                </a:cubicBezTo>
                <a:close/>
                <a:moveTo>
                  <a:pt x="243" y="218"/>
                </a:moveTo>
                <a:cubicBezTo>
                  <a:pt x="245" y="213"/>
                  <a:pt x="249" y="208"/>
                  <a:pt x="253" y="205"/>
                </a:cubicBezTo>
                <a:cubicBezTo>
                  <a:pt x="242" y="169"/>
                  <a:pt x="223" y="137"/>
                  <a:pt x="200" y="109"/>
                </a:cubicBezTo>
                <a:cubicBezTo>
                  <a:pt x="195" y="111"/>
                  <a:pt x="190" y="112"/>
                  <a:pt x="184" y="112"/>
                </a:cubicBezTo>
                <a:cubicBezTo>
                  <a:pt x="176" y="112"/>
                  <a:pt x="168" y="109"/>
                  <a:pt x="162" y="105"/>
                </a:cubicBezTo>
                <a:cubicBezTo>
                  <a:pt x="148" y="115"/>
                  <a:pt x="134" y="128"/>
                  <a:pt x="122" y="141"/>
                </a:cubicBezTo>
                <a:cubicBezTo>
                  <a:pt x="126" y="147"/>
                  <a:pt x="128" y="154"/>
                  <a:pt x="128" y="161"/>
                </a:cubicBezTo>
                <a:cubicBezTo>
                  <a:pt x="128" y="165"/>
                  <a:pt x="128" y="169"/>
                  <a:pt x="127" y="173"/>
                </a:cubicBezTo>
                <a:cubicBezTo>
                  <a:pt x="161" y="196"/>
                  <a:pt x="200" y="212"/>
                  <a:pt x="243" y="218"/>
                </a:cubicBezTo>
                <a:close/>
                <a:moveTo>
                  <a:pt x="294" y="271"/>
                </a:moveTo>
                <a:cubicBezTo>
                  <a:pt x="294" y="278"/>
                  <a:pt x="295" y="286"/>
                  <a:pt x="295" y="293"/>
                </a:cubicBezTo>
                <a:cubicBezTo>
                  <a:pt x="295" y="307"/>
                  <a:pt x="294" y="320"/>
                  <a:pt x="292" y="333"/>
                </a:cubicBezTo>
                <a:cubicBezTo>
                  <a:pt x="323" y="310"/>
                  <a:pt x="347" y="277"/>
                  <a:pt x="359" y="240"/>
                </a:cubicBezTo>
                <a:cubicBezTo>
                  <a:pt x="345" y="243"/>
                  <a:pt x="330" y="246"/>
                  <a:pt x="315" y="247"/>
                </a:cubicBezTo>
                <a:cubicBezTo>
                  <a:pt x="312" y="258"/>
                  <a:pt x="304" y="266"/>
                  <a:pt x="294" y="271"/>
                </a:cubicBezTo>
                <a:close/>
                <a:moveTo>
                  <a:pt x="234" y="244"/>
                </a:moveTo>
                <a:cubicBezTo>
                  <a:pt x="188" y="237"/>
                  <a:pt x="146" y="220"/>
                  <a:pt x="110" y="195"/>
                </a:cubicBezTo>
                <a:cubicBezTo>
                  <a:pt x="104" y="198"/>
                  <a:pt x="97" y="200"/>
                  <a:pt x="89" y="200"/>
                </a:cubicBezTo>
                <a:cubicBezTo>
                  <a:pt x="86" y="200"/>
                  <a:pt x="84" y="200"/>
                  <a:pt x="81" y="200"/>
                </a:cubicBezTo>
                <a:cubicBezTo>
                  <a:pt x="64" y="233"/>
                  <a:pt x="52" y="270"/>
                  <a:pt x="49" y="309"/>
                </a:cubicBezTo>
                <a:cubicBezTo>
                  <a:pt x="67" y="328"/>
                  <a:pt x="88" y="343"/>
                  <a:pt x="112" y="353"/>
                </a:cubicBezTo>
                <a:cubicBezTo>
                  <a:pt x="142" y="308"/>
                  <a:pt x="184" y="270"/>
                  <a:pt x="234" y="244"/>
                </a:cubicBezTo>
                <a:close/>
                <a:moveTo>
                  <a:pt x="307" y="48"/>
                </a:moveTo>
                <a:cubicBezTo>
                  <a:pt x="278" y="50"/>
                  <a:pt x="250" y="58"/>
                  <a:pt x="223" y="69"/>
                </a:cubicBezTo>
                <a:cubicBezTo>
                  <a:pt x="224" y="70"/>
                  <a:pt x="224" y="71"/>
                  <a:pt x="224" y="73"/>
                </a:cubicBezTo>
                <a:cubicBezTo>
                  <a:pt x="224" y="79"/>
                  <a:pt x="222" y="85"/>
                  <a:pt x="220" y="90"/>
                </a:cubicBezTo>
                <a:cubicBezTo>
                  <a:pt x="246" y="121"/>
                  <a:pt x="266" y="157"/>
                  <a:pt x="279" y="196"/>
                </a:cubicBezTo>
                <a:cubicBezTo>
                  <a:pt x="295" y="196"/>
                  <a:pt x="309" y="206"/>
                  <a:pt x="314" y="220"/>
                </a:cubicBezTo>
                <a:cubicBezTo>
                  <a:pt x="332" y="218"/>
                  <a:pt x="349" y="215"/>
                  <a:pt x="366" y="210"/>
                </a:cubicBezTo>
                <a:cubicBezTo>
                  <a:pt x="367" y="201"/>
                  <a:pt x="368" y="193"/>
                  <a:pt x="368" y="184"/>
                </a:cubicBezTo>
                <a:cubicBezTo>
                  <a:pt x="368" y="130"/>
                  <a:pt x="344" y="81"/>
                  <a:pt x="307" y="48"/>
                </a:cubicBezTo>
                <a:close/>
                <a:moveTo>
                  <a:pt x="254" y="265"/>
                </a:moveTo>
                <a:cubicBezTo>
                  <a:pt x="207" y="287"/>
                  <a:pt x="167" y="321"/>
                  <a:pt x="139" y="362"/>
                </a:cubicBezTo>
                <a:cubicBezTo>
                  <a:pt x="153" y="366"/>
                  <a:pt x="168" y="368"/>
                  <a:pt x="184" y="368"/>
                </a:cubicBezTo>
                <a:cubicBezTo>
                  <a:pt x="212" y="368"/>
                  <a:pt x="238" y="362"/>
                  <a:pt x="261" y="351"/>
                </a:cubicBezTo>
                <a:cubicBezTo>
                  <a:pt x="265" y="332"/>
                  <a:pt x="267" y="313"/>
                  <a:pt x="267" y="293"/>
                </a:cubicBezTo>
                <a:cubicBezTo>
                  <a:pt x="267" y="286"/>
                  <a:pt x="267" y="279"/>
                  <a:pt x="266" y="272"/>
                </a:cubicBezTo>
                <a:cubicBezTo>
                  <a:pt x="262" y="271"/>
                  <a:pt x="257" y="268"/>
                  <a:pt x="254" y="2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noEditPoints="1"/>
          </p:cNvSpPr>
          <p:nvPr/>
        </p:nvSpPr>
        <p:spPr bwMode="auto">
          <a:xfrm>
            <a:off x="3048000" y="3679313"/>
            <a:ext cx="355581" cy="284660"/>
          </a:xfrm>
          <a:custGeom>
            <a:avLst/>
            <a:gdLst>
              <a:gd name="T0" fmla="*/ 200 w 400"/>
              <a:gd name="T1" fmla="*/ 120 h 320"/>
              <a:gd name="T2" fmla="*/ 140 w 400"/>
              <a:gd name="T3" fmla="*/ 180 h 320"/>
              <a:gd name="T4" fmla="*/ 200 w 400"/>
              <a:gd name="T5" fmla="*/ 240 h 320"/>
              <a:gd name="T6" fmla="*/ 260 w 400"/>
              <a:gd name="T7" fmla="*/ 180 h 320"/>
              <a:gd name="T8" fmla="*/ 200 w 400"/>
              <a:gd name="T9" fmla="*/ 120 h 320"/>
              <a:gd name="T10" fmla="*/ 360 w 400"/>
              <a:gd name="T11" fmla="*/ 60 h 320"/>
              <a:gd name="T12" fmla="*/ 312 w 400"/>
              <a:gd name="T13" fmla="*/ 60 h 320"/>
              <a:gd name="T14" fmla="*/ 296 w 400"/>
              <a:gd name="T15" fmla="*/ 49 h 320"/>
              <a:gd name="T16" fmla="*/ 284 w 400"/>
              <a:gd name="T17" fmla="*/ 11 h 320"/>
              <a:gd name="T18" fmla="*/ 268 w 400"/>
              <a:gd name="T19" fmla="*/ 0 h 320"/>
              <a:gd name="T20" fmla="*/ 132 w 400"/>
              <a:gd name="T21" fmla="*/ 0 h 320"/>
              <a:gd name="T22" fmla="*/ 116 w 400"/>
              <a:gd name="T23" fmla="*/ 11 h 320"/>
              <a:gd name="T24" fmla="*/ 104 w 400"/>
              <a:gd name="T25" fmla="*/ 49 h 320"/>
              <a:gd name="T26" fmla="*/ 88 w 400"/>
              <a:gd name="T27" fmla="*/ 60 h 320"/>
              <a:gd name="T28" fmla="*/ 40 w 400"/>
              <a:gd name="T29" fmla="*/ 60 h 320"/>
              <a:gd name="T30" fmla="*/ 0 w 400"/>
              <a:gd name="T31" fmla="*/ 100 h 320"/>
              <a:gd name="T32" fmla="*/ 0 w 400"/>
              <a:gd name="T33" fmla="*/ 280 h 320"/>
              <a:gd name="T34" fmla="*/ 40 w 400"/>
              <a:gd name="T35" fmla="*/ 320 h 320"/>
              <a:gd name="T36" fmla="*/ 360 w 400"/>
              <a:gd name="T37" fmla="*/ 320 h 320"/>
              <a:gd name="T38" fmla="*/ 400 w 400"/>
              <a:gd name="T39" fmla="*/ 280 h 320"/>
              <a:gd name="T40" fmla="*/ 400 w 400"/>
              <a:gd name="T41" fmla="*/ 100 h 320"/>
              <a:gd name="T42" fmla="*/ 360 w 400"/>
              <a:gd name="T43" fmla="*/ 60 h 320"/>
              <a:gd name="T44" fmla="*/ 200 w 400"/>
              <a:gd name="T45" fmla="*/ 280 h 320"/>
              <a:gd name="T46" fmla="*/ 100 w 400"/>
              <a:gd name="T47" fmla="*/ 180 h 320"/>
              <a:gd name="T48" fmla="*/ 200 w 400"/>
              <a:gd name="T49" fmla="*/ 80 h 320"/>
              <a:gd name="T50" fmla="*/ 300 w 400"/>
              <a:gd name="T51" fmla="*/ 180 h 320"/>
              <a:gd name="T52" fmla="*/ 200 w 400"/>
              <a:gd name="T53" fmla="*/ 280 h 320"/>
              <a:gd name="T54" fmla="*/ 346 w 400"/>
              <a:gd name="T55" fmla="*/ 128 h 320"/>
              <a:gd name="T56" fmla="*/ 332 w 400"/>
              <a:gd name="T57" fmla="*/ 114 h 320"/>
              <a:gd name="T58" fmla="*/ 346 w 400"/>
              <a:gd name="T59" fmla="*/ 100 h 320"/>
              <a:gd name="T60" fmla="*/ 360 w 400"/>
              <a:gd name="T61" fmla="*/ 114 h 320"/>
              <a:gd name="T62" fmla="*/ 346 w 400"/>
              <a:gd name="T63" fmla="*/ 12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320">
                <a:moveTo>
                  <a:pt x="200" y="120"/>
                </a:moveTo>
                <a:cubicBezTo>
                  <a:pt x="167" y="120"/>
                  <a:pt x="140" y="147"/>
                  <a:pt x="140" y="180"/>
                </a:cubicBezTo>
                <a:cubicBezTo>
                  <a:pt x="140" y="213"/>
                  <a:pt x="167" y="240"/>
                  <a:pt x="200" y="240"/>
                </a:cubicBezTo>
                <a:cubicBezTo>
                  <a:pt x="233" y="240"/>
                  <a:pt x="260" y="213"/>
                  <a:pt x="260" y="180"/>
                </a:cubicBezTo>
                <a:cubicBezTo>
                  <a:pt x="260" y="147"/>
                  <a:pt x="233" y="120"/>
                  <a:pt x="200" y="120"/>
                </a:cubicBezTo>
                <a:close/>
                <a:moveTo>
                  <a:pt x="360" y="60"/>
                </a:moveTo>
                <a:cubicBezTo>
                  <a:pt x="312" y="60"/>
                  <a:pt x="312" y="60"/>
                  <a:pt x="312" y="60"/>
                </a:cubicBezTo>
                <a:cubicBezTo>
                  <a:pt x="305" y="60"/>
                  <a:pt x="298" y="55"/>
                  <a:pt x="296" y="49"/>
                </a:cubicBezTo>
                <a:cubicBezTo>
                  <a:pt x="284" y="11"/>
                  <a:pt x="284" y="11"/>
                  <a:pt x="284" y="11"/>
                </a:cubicBezTo>
                <a:cubicBezTo>
                  <a:pt x="281" y="5"/>
                  <a:pt x="274" y="0"/>
                  <a:pt x="268" y="0"/>
                </a:cubicBezTo>
                <a:cubicBezTo>
                  <a:pt x="132" y="0"/>
                  <a:pt x="132" y="0"/>
                  <a:pt x="132" y="0"/>
                </a:cubicBezTo>
                <a:cubicBezTo>
                  <a:pt x="125" y="0"/>
                  <a:pt x="118" y="5"/>
                  <a:pt x="116" y="11"/>
                </a:cubicBezTo>
                <a:cubicBezTo>
                  <a:pt x="104" y="49"/>
                  <a:pt x="104" y="49"/>
                  <a:pt x="104" y="49"/>
                </a:cubicBezTo>
                <a:cubicBezTo>
                  <a:pt x="101" y="55"/>
                  <a:pt x="94" y="60"/>
                  <a:pt x="88" y="60"/>
                </a:cubicBezTo>
                <a:cubicBezTo>
                  <a:pt x="40" y="60"/>
                  <a:pt x="40" y="60"/>
                  <a:pt x="40" y="60"/>
                </a:cubicBezTo>
                <a:cubicBezTo>
                  <a:pt x="18" y="60"/>
                  <a:pt x="0" y="78"/>
                  <a:pt x="0" y="100"/>
                </a:cubicBezTo>
                <a:cubicBezTo>
                  <a:pt x="0" y="280"/>
                  <a:pt x="0" y="280"/>
                  <a:pt x="0" y="280"/>
                </a:cubicBezTo>
                <a:cubicBezTo>
                  <a:pt x="0" y="302"/>
                  <a:pt x="18" y="320"/>
                  <a:pt x="40" y="320"/>
                </a:cubicBezTo>
                <a:cubicBezTo>
                  <a:pt x="360" y="320"/>
                  <a:pt x="360" y="320"/>
                  <a:pt x="360" y="320"/>
                </a:cubicBezTo>
                <a:cubicBezTo>
                  <a:pt x="382" y="320"/>
                  <a:pt x="400" y="302"/>
                  <a:pt x="400" y="280"/>
                </a:cubicBezTo>
                <a:cubicBezTo>
                  <a:pt x="400" y="100"/>
                  <a:pt x="400" y="100"/>
                  <a:pt x="400" y="100"/>
                </a:cubicBezTo>
                <a:cubicBezTo>
                  <a:pt x="400" y="78"/>
                  <a:pt x="382" y="60"/>
                  <a:pt x="360" y="60"/>
                </a:cubicBezTo>
                <a:close/>
                <a:moveTo>
                  <a:pt x="200" y="280"/>
                </a:moveTo>
                <a:cubicBezTo>
                  <a:pt x="145" y="280"/>
                  <a:pt x="100" y="235"/>
                  <a:pt x="100" y="180"/>
                </a:cubicBezTo>
                <a:cubicBezTo>
                  <a:pt x="100" y="125"/>
                  <a:pt x="145" y="80"/>
                  <a:pt x="200" y="80"/>
                </a:cubicBezTo>
                <a:cubicBezTo>
                  <a:pt x="255" y="80"/>
                  <a:pt x="300" y="125"/>
                  <a:pt x="300" y="180"/>
                </a:cubicBezTo>
                <a:cubicBezTo>
                  <a:pt x="300" y="235"/>
                  <a:pt x="255" y="280"/>
                  <a:pt x="200" y="280"/>
                </a:cubicBezTo>
                <a:close/>
                <a:moveTo>
                  <a:pt x="346" y="128"/>
                </a:moveTo>
                <a:cubicBezTo>
                  <a:pt x="338" y="128"/>
                  <a:pt x="332" y="122"/>
                  <a:pt x="332" y="114"/>
                </a:cubicBezTo>
                <a:cubicBezTo>
                  <a:pt x="332" y="106"/>
                  <a:pt x="338" y="100"/>
                  <a:pt x="346" y="100"/>
                </a:cubicBezTo>
                <a:cubicBezTo>
                  <a:pt x="354" y="100"/>
                  <a:pt x="360" y="106"/>
                  <a:pt x="360" y="114"/>
                </a:cubicBezTo>
                <a:cubicBezTo>
                  <a:pt x="360" y="122"/>
                  <a:pt x="354" y="128"/>
                  <a:pt x="346" y="12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Freeform 19"/>
          <p:cNvSpPr>
            <a:spLocks/>
          </p:cNvSpPr>
          <p:nvPr/>
        </p:nvSpPr>
        <p:spPr bwMode="auto">
          <a:xfrm>
            <a:off x="4429607" y="5024101"/>
            <a:ext cx="247025" cy="319647"/>
          </a:xfrm>
          <a:custGeom>
            <a:avLst/>
            <a:gdLst>
              <a:gd name="T0" fmla="*/ 88 w 302"/>
              <a:gd name="T1" fmla="*/ 46 h 390"/>
              <a:gd name="T2" fmla="*/ 88 w 302"/>
              <a:gd name="T3" fmla="*/ 284 h 390"/>
              <a:gd name="T4" fmla="*/ 45 w 302"/>
              <a:gd name="T5" fmla="*/ 288 h 390"/>
              <a:gd name="T6" fmla="*/ 9 w 302"/>
              <a:gd name="T7" fmla="*/ 355 h 390"/>
              <a:gd name="T8" fmla="*/ 77 w 302"/>
              <a:gd name="T9" fmla="*/ 378 h 390"/>
              <a:gd name="T10" fmla="*/ 124 w 302"/>
              <a:gd name="T11" fmla="*/ 322 h 390"/>
              <a:gd name="T12" fmla="*/ 124 w 302"/>
              <a:gd name="T13" fmla="*/ 126 h 390"/>
              <a:gd name="T14" fmla="*/ 266 w 302"/>
              <a:gd name="T15" fmla="*/ 93 h 390"/>
              <a:gd name="T16" fmla="*/ 266 w 302"/>
              <a:gd name="T17" fmla="*/ 244 h 390"/>
              <a:gd name="T18" fmla="*/ 223 w 302"/>
              <a:gd name="T19" fmla="*/ 248 h 390"/>
              <a:gd name="T20" fmla="*/ 187 w 302"/>
              <a:gd name="T21" fmla="*/ 315 h 390"/>
              <a:gd name="T22" fmla="*/ 255 w 302"/>
              <a:gd name="T23" fmla="*/ 338 h 390"/>
              <a:gd name="T24" fmla="*/ 302 w 302"/>
              <a:gd name="T25" fmla="*/ 282 h 390"/>
              <a:gd name="T26" fmla="*/ 302 w 302"/>
              <a:gd name="T27" fmla="*/ 0 h 390"/>
              <a:gd name="T28" fmla="*/ 88 w 302"/>
              <a:gd name="T29" fmla="*/ 46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2" h="390">
                <a:moveTo>
                  <a:pt x="88" y="46"/>
                </a:moveTo>
                <a:cubicBezTo>
                  <a:pt x="88" y="284"/>
                  <a:pt x="88" y="284"/>
                  <a:pt x="88" y="284"/>
                </a:cubicBezTo>
                <a:cubicBezTo>
                  <a:pt x="75" y="281"/>
                  <a:pt x="60" y="282"/>
                  <a:pt x="45" y="288"/>
                </a:cubicBezTo>
                <a:cubicBezTo>
                  <a:pt x="11" y="300"/>
                  <a:pt x="0" y="330"/>
                  <a:pt x="9" y="355"/>
                </a:cubicBezTo>
                <a:cubicBezTo>
                  <a:pt x="17" y="380"/>
                  <a:pt x="44" y="390"/>
                  <a:pt x="77" y="378"/>
                </a:cubicBezTo>
                <a:cubicBezTo>
                  <a:pt x="106" y="367"/>
                  <a:pt x="124" y="344"/>
                  <a:pt x="124" y="322"/>
                </a:cubicBezTo>
                <a:cubicBezTo>
                  <a:pt x="124" y="322"/>
                  <a:pt x="124" y="196"/>
                  <a:pt x="124" y="126"/>
                </a:cubicBezTo>
                <a:cubicBezTo>
                  <a:pt x="266" y="93"/>
                  <a:pt x="266" y="93"/>
                  <a:pt x="266" y="93"/>
                </a:cubicBezTo>
                <a:cubicBezTo>
                  <a:pt x="266" y="244"/>
                  <a:pt x="266" y="244"/>
                  <a:pt x="266" y="244"/>
                </a:cubicBezTo>
                <a:cubicBezTo>
                  <a:pt x="253" y="241"/>
                  <a:pt x="238" y="242"/>
                  <a:pt x="223" y="248"/>
                </a:cubicBezTo>
                <a:cubicBezTo>
                  <a:pt x="189" y="260"/>
                  <a:pt x="178" y="290"/>
                  <a:pt x="187" y="315"/>
                </a:cubicBezTo>
                <a:cubicBezTo>
                  <a:pt x="195" y="340"/>
                  <a:pt x="222" y="350"/>
                  <a:pt x="255" y="338"/>
                </a:cubicBezTo>
                <a:cubicBezTo>
                  <a:pt x="284" y="327"/>
                  <a:pt x="302" y="304"/>
                  <a:pt x="302" y="282"/>
                </a:cubicBezTo>
                <a:cubicBezTo>
                  <a:pt x="302" y="0"/>
                  <a:pt x="302" y="0"/>
                  <a:pt x="302" y="0"/>
                </a:cubicBezTo>
                <a:lnTo>
                  <a:pt x="88" y="4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24"/>
          <p:cNvSpPr>
            <a:spLocks noEditPoints="1"/>
          </p:cNvSpPr>
          <p:nvPr/>
        </p:nvSpPr>
        <p:spPr bwMode="auto">
          <a:xfrm>
            <a:off x="5702954" y="3732764"/>
            <a:ext cx="469246" cy="216609"/>
          </a:xfrm>
          <a:custGeom>
            <a:avLst/>
            <a:gdLst>
              <a:gd name="T0" fmla="*/ 308 w 400"/>
              <a:gd name="T1" fmla="*/ 0 h 184"/>
              <a:gd name="T2" fmla="*/ 216 w 400"/>
              <a:gd name="T3" fmla="*/ 92 h 184"/>
              <a:gd name="T4" fmla="*/ 232 w 400"/>
              <a:gd name="T5" fmla="*/ 144 h 184"/>
              <a:gd name="T6" fmla="*/ 168 w 400"/>
              <a:gd name="T7" fmla="*/ 144 h 184"/>
              <a:gd name="T8" fmla="*/ 184 w 400"/>
              <a:gd name="T9" fmla="*/ 92 h 184"/>
              <a:gd name="T10" fmla="*/ 92 w 400"/>
              <a:gd name="T11" fmla="*/ 0 h 184"/>
              <a:gd name="T12" fmla="*/ 0 w 400"/>
              <a:gd name="T13" fmla="*/ 92 h 184"/>
              <a:gd name="T14" fmla="*/ 92 w 400"/>
              <a:gd name="T15" fmla="*/ 184 h 184"/>
              <a:gd name="T16" fmla="*/ 308 w 400"/>
              <a:gd name="T17" fmla="*/ 184 h 184"/>
              <a:gd name="T18" fmla="*/ 400 w 400"/>
              <a:gd name="T19" fmla="*/ 92 h 184"/>
              <a:gd name="T20" fmla="*/ 308 w 400"/>
              <a:gd name="T21" fmla="*/ 0 h 184"/>
              <a:gd name="T22" fmla="*/ 40 w 400"/>
              <a:gd name="T23" fmla="*/ 92 h 184"/>
              <a:gd name="T24" fmla="*/ 92 w 400"/>
              <a:gd name="T25" fmla="*/ 40 h 184"/>
              <a:gd name="T26" fmla="*/ 144 w 400"/>
              <a:gd name="T27" fmla="*/ 92 h 184"/>
              <a:gd name="T28" fmla="*/ 92 w 400"/>
              <a:gd name="T29" fmla="*/ 144 h 184"/>
              <a:gd name="T30" fmla="*/ 40 w 400"/>
              <a:gd name="T31" fmla="*/ 92 h 184"/>
              <a:gd name="T32" fmla="*/ 308 w 400"/>
              <a:gd name="T33" fmla="*/ 144 h 184"/>
              <a:gd name="T34" fmla="*/ 256 w 400"/>
              <a:gd name="T35" fmla="*/ 92 h 184"/>
              <a:gd name="T36" fmla="*/ 308 w 400"/>
              <a:gd name="T37" fmla="*/ 40 h 184"/>
              <a:gd name="T38" fmla="*/ 360 w 400"/>
              <a:gd name="T39" fmla="*/ 92 h 184"/>
              <a:gd name="T40" fmla="*/ 308 w 400"/>
              <a:gd name="T41" fmla="*/ 14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0" h="184">
                <a:moveTo>
                  <a:pt x="308" y="0"/>
                </a:moveTo>
                <a:cubicBezTo>
                  <a:pt x="257" y="0"/>
                  <a:pt x="216" y="41"/>
                  <a:pt x="216" y="92"/>
                </a:cubicBezTo>
                <a:cubicBezTo>
                  <a:pt x="216" y="111"/>
                  <a:pt x="222" y="129"/>
                  <a:pt x="232" y="144"/>
                </a:cubicBezTo>
                <a:cubicBezTo>
                  <a:pt x="168" y="144"/>
                  <a:pt x="168" y="144"/>
                  <a:pt x="168" y="144"/>
                </a:cubicBezTo>
                <a:cubicBezTo>
                  <a:pt x="178" y="129"/>
                  <a:pt x="184" y="111"/>
                  <a:pt x="184" y="92"/>
                </a:cubicBezTo>
                <a:cubicBezTo>
                  <a:pt x="184" y="41"/>
                  <a:pt x="143" y="0"/>
                  <a:pt x="92" y="0"/>
                </a:cubicBezTo>
                <a:cubicBezTo>
                  <a:pt x="41" y="0"/>
                  <a:pt x="0" y="41"/>
                  <a:pt x="0" y="92"/>
                </a:cubicBezTo>
                <a:cubicBezTo>
                  <a:pt x="0" y="143"/>
                  <a:pt x="41" y="184"/>
                  <a:pt x="92" y="184"/>
                </a:cubicBezTo>
                <a:cubicBezTo>
                  <a:pt x="308" y="184"/>
                  <a:pt x="308" y="184"/>
                  <a:pt x="308" y="184"/>
                </a:cubicBezTo>
                <a:cubicBezTo>
                  <a:pt x="359" y="184"/>
                  <a:pt x="400" y="143"/>
                  <a:pt x="400" y="92"/>
                </a:cubicBezTo>
                <a:cubicBezTo>
                  <a:pt x="400" y="41"/>
                  <a:pt x="359" y="0"/>
                  <a:pt x="308" y="0"/>
                </a:cubicBezTo>
                <a:close/>
                <a:moveTo>
                  <a:pt x="40" y="92"/>
                </a:moveTo>
                <a:cubicBezTo>
                  <a:pt x="40" y="63"/>
                  <a:pt x="63" y="40"/>
                  <a:pt x="92" y="40"/>
                </a:cubicBezTo>
                <a:cubicBezTo>
                  <a:pt x="120" y="40"/>
                  <a:pt x="144" y="63"/>
                  <a:pt x="144" y="92"/>
                </a:cubicBezTo>
                <a:cubicBezTo>
                  <a:pt x="144" y="121"/>
                  <a:pt x="120" y="144"/>
                  <a:pt x="92" y="144"/>
                </a:cubicBezTo>
                <a:cubicBezTo>
                  <a:pt x="63" y="144"/>
                  <a:pt x="40" y="121"/>
                  <a:pt x="40" y="92"/>
                </a:cubicBezTo>
                <a:close/>
                <a:moveTo>
                  <a:pt x="308" y="144"/>
                </a:moveTo>
                <a:cubicBezTo>
                  <a:pt x="279" y="144"/>
                  <a:pt x="256" y="121"/>
                  <a:pt x="256" y="92"/>
                </a:cubicBezTo>
                <a:cubicBezTo>
                  <a:pt x="256" y="63"/>
                  <a:pt x="279" y="40"/>
                  <a:pt x="308" y="40"/>
                </a:cubicBezTo>
                <a:cubicBezTo>
                  <a:pt x="336" y="40"/>
                  <a:pt x="360" y="63"/>
                  <a:pt x="360" y="92"/>
                </a:cubicBezTo>
                <a:cubicBezTo>
                  <a:pt x="360" y="121"/>
                  <a:pt x="336" y="144"/>
                  <a:pt x="308" y="1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29"/>
          <p:cNvSpPr>
            <a:spLocks noEditPoints="1"/>
          </p:cNvSpPr>
          <p:nvPr/>
        </p:nvSpPr>
        <p:spPr bwMode="auto">
          <a:xfrm>
            <a:off x="4374118" y="2329212"/>
            <a:ext cx="358002" cy="256273"/>
          </a:xfrm>
          <a:custGeom>
            <a:avLst/>
            <a:gdLst>
              <a:gd name="T0" fmla="*/ 392 w 392"/>
              <a:gd name="T1" fmla="*/ 40 h 280"/>
              <a:gd name="T2" fmla="*/ 392 w 392"/>
              <a:gd name="T3" fmla="*/ 16 h 280"/>
              <a:gd name="T4" fmla="*/ 376 w 392"/>
              <a:gd name="T5" fmla="*/ 0 h 280"/>
              <a:gd name="T6" fmla="*/ 16 w 392"/>
              <a:gd name="T7" fmla="*/ 0 h 280"/>
              <a:gd name="T8" fmla="*/ 0 w 392"/>
              <a:gd name="T9" fmla="*/ 16 h 280"/>
              <a:gd name="T10" fmla="*/ 0 w 392"/>
              <a:gd name="T11" fmla="*/ 40 h 280"/>
              <a:gd name="T12" fmla="*/ 40 w 392"/>
              <a:gd name="T13" fmla="*/ 40 h 280"/>
              <a:gd name="T14" fmla="*/ 40 w 392"/>
              <a:gd name="T15" fmla="*/ 80 h 280"/>
              <a:gd name="T16" fmla="*/ 0 w 392"/>
              <a:gd name="T17" fmla="*/ 80 h 280"/>
              <a:gd name="T18" fmla="*/ 0 w 392"/>
              <a:gd name="T19" fmla="*/ 120 h 280"/>
              <a:gd name="T20" fmla="*/ 40 w 392"/>
              <a:gd name="T21" fmla="*/ 120 h 280"/>
              <a:gd name="T22" fmla="*/ 40 w 392"/>
              <a:gd name="T23" fmla="*/ 160 h 280"/>
              <a:gd name="T24" fmla="*/ 0 w 392"/>
              <a:gd name="T25" fmla="*/ 160 h 280"/>
              <a:gd name="T26" fmla="*/ 0 w 392"/>
              <a:gd name="T27" fmla="*/ 200 h 280"/>
              <a:gd name="T28" fmla="*/ 40 w 392"/>
              <a:gd name="T29" fmla="*/ 200 h 280"/>
              <a:gd name="T30" fmla="*/ 40 w 392"/>
              <a:gd name="T31" fmla="*/ 240 h 280"/>
              <a:gd name="T32" fmla="*/ 0 w 392"/>
              <a:gd name="T33" fmla="*/ 240 h 280"/>
              <a:gd name="T34" fmla="*/ 0 w 392"/>
              <a:gd name="T35" fmla="*/ 264 h 280"/>
              <a:gd name="T36" fmla="*/ 16 w 392"/>
              <a:gd name="T37" fmla="*/ 280 h 280"/>
              <a:gd name="T38" fmla="*/ 376 w 392"/>
              <a:gd name="T39" fmla="*/ 280 h 280"/>
              <a:gd name="T40" fmla="*/ 392 w 392"/>
              <a:gd name="T41" fmla="*/ 264 h 280"/>
              <a:gd name="T42" fmla="*/ 392 w 392"/>
              <a:gd name="T43" fmla="*/ 240 h 280"/>
              <a:gd name="T44" fmla="*/ 352 w 392"/>
              <a:gd name="T45" fmla="*/ 240 h 280"/>
              <a:gd name="T46" fmla="*/ 352 w 392"/>
              <a:gd name="T47" fmla="*/ 200 h 280"/>
              <a:gd name="T48" fmla="*/ 392 w 392"/>
              <a:gd name="T49" fmla="*/ 200 h 280"/>
              <a:gd name="T50" fmla="*/ 392 w 392"/>
              <a:gd name="T51" fmla="*/ 160 h 280"/>
              <a:gd name="T52" fmla="*/ 352 w 392"/>
              <a:gd name="T53" fmla="*/ 160 h 280"/>
              <a:gd name="T54" fmla="*/ 352 w 392"/>
              <a:gd name="T55" fmla="*/ 120 h 280"/>
              <a:gd name="T56" fmla="*/ 392 w 392"/>
              <a:gd name="T57" fmla="*/ 120 h 280"/>
              <a:gd name="T58" fmla="*/ 392 w 392"/>
              <a:gd name="T59" fmla="*/ 80 h 280"/>
              <a:gd name="T60" fmla="*/ 352 w 392"/>
              <a:gd name="T61" fmla="*/ 80 h 280"/>
              <a:gd name="T62" fmla="*/ 352 w 392"/>
              <a:gd name="T63" fmla="*/ 40 h 280"/>
              <a:gd name="T64" fmla="*/ 392 w 392"/>
              <a:gd name="T65" fmla="*/ 40 h 280"/>
              <a:gd name="T66" fmla="*/ 152 w 392"/>
              <a:gd name="T67" fmla="*/ 200 h 280"/>
              <a:gd name="T68" fmla="*/ 152 w 392"/>
              <a:gd name="T69" fmla="*/ 80 h 280"/>
              <a:gd name="T70" fmla="*/ 252 w 392"/>
              <a:gd name="T71" fmla="*/ 140 h 280"/>
              <a:gd name="T72" fmla="*/ 152 w 392"/>
              <a:gd name="T73" fmla="*/ 20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2" h="280">
                <a:moveTo>
                  <a:pt x="392" y="40"/>
                </a:moveTo>
                <a:cubicBezTo>
                  <a:pt x="392" y="16"/>
                  <a:pt x="392" y="16"/>
                  <a:pt x="392" y="16"/>
                </a:cubicBezTo>
                <a:cubicBezTo>
                  <a:pt x="392" y="7"/>
                  <a:pt x="385" y="0"/>
                  <a:pt x="376" y="0"/>
                </a:cubicBezTo>
                <a:cubicBezTo>
                  <a:pt x="16" y="0"/>
                  <a:pt x="16" y="0"/>
                  <a:pt x="16" y="0"/>
                </a:cubicBezTo>
                <a:cubicBezTo>
                  <a:pt x="7" y="0"/>
                  <a:pt x="0" y="7"/>
                  <a:pt x="0" y="16"/>
                </a:cubicBezTo>
                <a:cubicBezTo>
                  <a:pt x="0" y="40"/>
                  <a:pt x="0" y="40"/>
                  <a:pt x="0" y="40"/>
                </a:cubicBezTo>
                <a:cubicBezTo>
                  <a:pt x="40" y="40"/>
                  <a:pt x="40" y="40"/>
                  <a:pt x="40" y="40"/>
                </a:cubicBezTo>
                <a:cubicBezTo>
                  <a:pt x="40" y="80"/>
                  <a:pt x="40" y="80"/>
                  <a:pt x="40" y="80"/>
                </a:cubicBezTo>
                <a:cubicBezTo>
                  <a:pt x="0" y="80"/>
                  <a:pt x="0" y="80"/>
                  <a:pt x="0" y="80"/>
                </a:cubicBezTo>
                <a:cubicBezTo>
                  <a:pt x="0" y="120"/>
                  <a:pt x="0" y="120"/>
                  <a:pt x="0" y="120"/>
                </a:cubicBezTo>
                <a:cubicBezTo>
                  <a:pt x="40" y="120"/>
                  <a:pt x="40" y="120"/>
                  <a:pt x="40" y="120"/>
                </a:cubicBezTo>
                <a:cubicBezTo>
                  <a:pt x="40" y="160"/>
                  <a:pt x="40" y="160"/>
                  <a:pt x="40" y="160"/>
                </a:cubicBezTo>
                <a:cubicBezTo>
                  <a:pt x="0" y="160"/>
                  <a:pt x="0" y="160"/>
                  <a:pt x="0" y="160"/>
                </a:cubicBezTo>
                <a:cubicBezTo>
                  <a:pt x="0" y="200"/>
                  <a:pt x="0" y="200"/>
                  <a:pt x="0" y="200"/>
                </a:cubicBezTo>
                <a:cubicBezTo>
                  <a:pt x="40" y="200"/>
                  <a:pt x="40" y="200"/>
                  <a:pt x="40" y="200"/>
                </a:cubicBezTo>
                <a:cubicBezTo>
                  <a:pt x="40" y="240"/>
                  <a:pt x="40" y="240"/>
                  <a:pt x="40" y="240"/>
                </a:cubicBezTo>
                <a:cubicBezTo>
                  <a:pt x="0" y="240"/>
                  <a:pt x="0" y="240"/>
                  <a:pt x="0" y="240"/>
                </a:cubicBezTo>
                <a:cubicBezTo>
                  <a:pt x="0" y="264"/>
                  <a:pt x="0" y="264"/>
                  <a:pt x="0" y="264"/>
                </a:cubicBezTo>
                <a:cubicBezTo>
                  <a:pt x="0" y="273"/>
                  <a:pt x="7" y="280"/>
                  <a:pt x="16" y="280"/>
                </a:cubicBezTo>
                <a:cubicBezTo>
                  <a:pt x="376" y="280"/>
                  <a:pt x="376" y="280"/>
                  <a:pt x="376" y="280"/>
                </a:cubicBezTo>
                <a:cubicBezTo>
                  <a:pt x="385" y="280"/>
                  <a:pt x="392" y="273"/>
                  <a:pt x="392" y="264"/>
                </a:cubicBezTo>
                <a:cubicBezTo>
                  <a:pt x="392" y="240"/>
                  <a:pt x="392" y="240"/>
                  <a:pt x="392" y="240"/>
                </a:cubicBezTo>
                <a:cubicBezTo>
                  <a:pt x="352" y="240"/>
                  <a:pt x="352" y="240"/>
                  <a:pt x="352" y="240"/>
                </a:cubicBezTo>
                <a:cubicBezTo>
                  <a:pt x="352" y="200"/>
                  <a:pt x="352" y="200"/>
                  <a:pt x="352" y="200"/>
                </a:cubicBezTo>
                <a:cubicBezTo>
                  <a:pt x="392" y="200"/>
                  <a:pt x="392" y="200"/>
                  <a:pt x="392" y="200"/>
                </a:cubicBezTo>
                <a:cubicBezTo>
                  <a:pt x="392" y="160"/>
                  <a:pt x="392" y="160"/>
                  <a:pt x="392" y="160"/>
                </a:cubicBezTo>
                <a:cubicBezTo>
                  <a:pt x="352" y="160"/>
                  <a:pt x="352" y="160"/>
                  <a:pt x="352" y="160"/>
                </a:cubicBezTo>
                <a:cubicBezTo>
                  <a:pt x="352" y="120"/>
                  <a:pt x="352" y="120"/>
                  <a:pt x="352" y="120"/>
                </a:cubicBezTo>
                <a:cubicBezTo>
                  <a:pt x="392" y="120"/>
                  <a:pt x="392" y="120"/>
                  <a:pt x="392" y="120"/>
                </a:cubicBezTo>
                <a:cubicBezTo>
                  <a:pt x="392" y="80"/>
                  <a:pt x="392" y="80"/>
                  <a:pt x="392" y="80"/>
                </a:cubicBezTo>
                <a:cubicBezTo>
                  <a:pt x="352" y="80"/>
                  <a:pt x="352" y="80"/>
                  <a:pt x="352" y="80"/>
                </a:cubicBezTo>
                <a:cubicBezTo>
                  <a:pt x="352" y="40"/>
                  <a:pt x="352" y="40"/>
                  <a:pt x="352" y="40"/>
                </a:cubicBezTo>
                <a:lnTo>
                  <a:pt x="392" y="40"/>
                </a:lnTo>
                <a:close/>
                <a:moveTo>
                  <a:pt x="152" y="200"/>
                </a:moveTo>
                <a:cubicBezTo>
                  <a:pt x="152" y="80"/>
                  <a:pt x="152" y="80"/>
                  <a:pt x="152" y="80"/>
                </a:cubicBezTo>
                <a:cubicBezTo>
                  <a:pt x="252" y="140"/>
                  <a:pt x="252" y="140"/>
                  <a:pt x="252" y="140"/>
                </a:cubicBezTo>
                <a:lnTo>
                  <a:pt x="152" y="20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3" name="Group 2"/>
          <p:cNvGrpSpPr/>
          <p:nvPr/>
        </p:nvGrpSpPr>
        <p:grpSpPr>
          <a:xfrm>
            <a:off x="757817" y="2006601"/>
            <a:ext cx="1909183" cy="1038481"/>
            <a:chOff x="757817" y="1504950"/>
            <a:chExt cx="1909183" cy="778861"/>
          </a:xfrm>
        </p:grpSpPr>
        <p:sp>
          <p:nvSpPr>
            <p:cNvPr id="122" name="Rectangle 1436"/>
            <p:cNvSpPr>
              <a:spLocks noChangeArrowheads="1"/>
            </p:cNvSpPr>
            <p:nvPr/>
          </p:nvSpPr>
          <p:spPr bwMode="auto">
            <a:xfrm>
              <a:off x="1521997" y="1504950"/>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24" name="Content Placeholder 2"/>
            <p:cNvSpPr txBox="1">
              <a:spLocks/>
            </p:cNvSpPr>
            <p:nvPr/>
          </p:nvSpPr>
          <p:spPr>
            <a:xfrm>
              <a:off x="757817" y="1726323"/>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grpSp>
        <p:nvGrpSpPr>
          <p:cNvPr id="4" name="Group 3"/>
          <p:cNvGrpSpPr/>
          <p:nvPr/>
        </p:nvGrpSpPr>
        <p:grpSpPr>
          <a:xfrm>
            <a:off x="757817" y="4728937"/>
            <a:ext cx="1909183" cy="1038481"/>
            <a:chOff x="757817" y="3546702"/>
            <a:chExt cx="1909183" cy="778861"/>
          </a:xfrm>
        </p:grpSpPr>
        <p:sp>
          <p:nvSpPr>
            <p:cNvPr id="125" name="Rectangle 1436"/>
            <p:cNvSpPr>
              <a:spLocks noChangeArrowheads="1"/>
            </p:cNvSpPr>
            <p:nvPr/>
          </p:nvSpPr>
          <p:spPr bwMode="auto">
            <a:xfrm>
              <a:off x="1521997" y="3546702"/>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26" name="Content Placeholder 2"/>
            <p:cNvSpPr txBox="1">
              <a:spLocks/>
            </p:cNvSpPr>
            <p:nvPr/>
          </p:nvSpPr>
          <p:spPr>
            <a:xfrm>
              <a:off x="757817" y="3768075"/>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grpSp>
        <p:nvGrpSpPr>
          <p:cNvPr id="2" name="Group 1"/>
          <p:cNvGrpSpPr/>
          <p:nvPr/>
        </p:nvGrpSpPr>
        <p:grpSpPr>
          <a:xfrm>
            <a:off x="6304128" y="2006601"/>
            <a:ext cx="1909183" cy="1038481"/>
            <a:chOff x="6304128" y="1504950"/>
            <a:chExt cx="1909183" cy="778861"/>
          </a:xfrm>
        </p:grpSpPr>
        <p:sp>
          <p:nvSpPr>
            <p:cNvPr id="127" name="Rectangle 1436"/>
            <p:cNvSpPr>
              <a:spLocks noChangeArrowheads="1"/>
            </p:cNvSpPr>
            <p:nvPr/>
          </p:nvSpPr>
          <p:spPr bwMode="auto">
            <a:xfrm>
              <a:off x="6377090" y="1504950"/>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38" name="Content Placeholder 2"/>
            <p:cNvSpPr txBox="1">
              <a:spLocks/>
            </p:cNvSpPr>
            <p:nvPr/>
          </p:nvSpPr>
          <p:spPr>
            <a:xfrm>
              <a:off x="6304128" y="1726323"/>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grpSp>
        <p:nvGrpSpPr>
          <p:cNvPr id="5" name="Group 4"/>
          <p:cNvGrpSpPr/>
          <p:nvPr/>
        </p:nvGrpSpPr>
        <p:grpSpPr>
          <a:xfrm>
            <a:off x="6304128" y="4728937"/>
            <a:ext cx="1909183" cy="1038481"/>
            <a:chOff x="6304128" y="3546702"/>
            <a:chExt cx="1909183" cy="778861"/>
          </a:xfrm>
        </p:grpSpPr>
        <p:sp>
          <p:nvSpPr>
            <p:cNvPr id="139" name="Rectangle 1436"/>
            <p:cNvSpPr>
              <a:spLocks noChangeArrowheads="1"/>
            </p:cNvSpPr>
            <p:nvPr/>
          </p:nvSpPr>
          <p:spPr bwMode="auto">
            <a:xfrm>
              <a:off x="6377090" y="3546702"/>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40" name="Content Placeholder 2"/>
            <p:cNvSpPr txBox="1">
              <a:spLocks/>
            </p:cNvSpPr>
            <p:nvPr/>
          </p:nvSpPr>
          <p:spPr>
            <a:xfrm>
              <a:off x="6304128" y="3768075"/>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cxnSp>
        <p:nvCxnSpPr>
          <p:cNvPr id="38" name="Elbow Connector 37"/>
          <p:cNvCxnSpPr/>
          <p:nvPr/>
        </p:nvCxnSpPr>
        <p:spPr>
          <a:xfrm flipV="1">
            <a:off x="5105400" y="4872566"/>
            <a:ext cx="1066800" cy="471181"/>
          </a:xfrm>
          <a:prstGeom prst="bentConnector3">
            <a:avLst/>
          </a:prstGeom>
          <a:ln>
            <a:solidFill>
              <a:schemeClr val="tx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41" name="Elbow Connector 140"/>
          <p:cNvCxnSpPr/>
          <p:nvPr/>
        </p:nvCxnSpPr>
        <p:spPr>
          <a:xfrm rot="5400000" flipH="1" flipV="1">
            <a:off x="5480754" y="2608096"/>
            <a:ext cx="1191756" cy="297653"/>
          </a:xfrm>
          <a:prstGeom prst="bentConnector3">
            <a:avLst>
              <a:gd name="adj1" fmla="val 50000"/>
            </a:avLst>
          </a:prstGeom>
          <a:ln>
            <a:solidFill>
              <a:schemeClr val="tx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46" name="Elbow Connector 145"/>
          <p:cNvCxnSpPr/>
          <p:nvPr/>
        </p:nvCxnSpPr>
        <p:spPr>
          <a:xfrm flipH="1" flipV="1">
            <a:off x="2750024" y="2138611"/>
            <a:ext cx="1290828" cy="471181"/>
          </a:xfrm>
          <a:prstGeom prst="bentConnector3">
            <a:avLst/>
          </a:prstGeom>
          <a:ln>
            <a:solidFill>
              <a:schemeClr val="tx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47" name="Elbow Connector 146"/>
          <p:cNvCxnSpPr/>
          <p:nvPr/>
        </p:nvCxnSpPr>
        <p:spPr>
          <a:xfrm rot="5400000">
            <a:off x="2416574" y="4827358"/>
            <a:ext cx="1140773" cy="477661"/>
          </a:xfrm>
          <a:prstGeom prst="bentConnector3">
            <a:avLst>
              <a:gd name="adj1" fmla="val 50000"/>
            </a:avLst>
          </a:prstGeom>
          <a:ln>
            <a:solidFill>
              <a:schemeClr val="tx1"/>
            </a:solidFill>
            <a:prstDash val="sysDot"/>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4960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ppt_w</p:attrName>
                                        </p:attrNameLst>
                                      </p:cBhvr>
                                      <p:tavLst>
                                        <p:tav tm="0">
                                          <p:val>
                                            <p:fltVal val="0"/>
                                          </p:val>
                                        </p:tav>
                                        <p:tav tm="100000">
                                          <p:val>
                                            <p:strVal val="#ppt_w"/>
                                          </p:val>
                                        </p:tav>
                                      </p:tavLst>
                                    </p:anim>
                                    <p:anim calcmode="lin" valueType="num">
                                      <p:cBhvr>
                                        <p:cTn id="19" dur="500" fill="hold"/>
                                        <p:tgtEl>
                                          <p:spTgt spid="12"/>
                                        </p:tgtEl>
                                        <p:attrNameLst>
                                          <p:attrName>ppt_h</p:attrName>
                                        </p:attrNameLst>
                                      </p:cBhvr>
                                      <p:tavLst>
                                        <p:tav tm="0">
                                          <p:val>
                                            <p:fltVal val="0"/>
                                          </p:val>
                                        </p:tav>
                                        <p:tav tm="100000">
                                          <p:val>
                                            <p:strVal val="#ppt_h"/>
                                          </p:val>
                                        </p:tav>
                                      </p:tavLst>
                                    </p:anim>
                                    <p:animEffect transition="in" filter="fade">
                                      <p:cBhvr>
                                        <p:cTn id="20" dur="500"/>
                                        <p:tgtEl>
                                          <p:spTgt spid="12"/>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childTnLst>
                          </p:cTn>
                        </p:par>
                        <p:par>
                          <p:cTn id="37" fill="hold">
                            <p:stCondLst>
                              <p:cond delay="2500"/>
                            </p:stCondLst>
                            <p:childTnLst>
                              <p:par>
                                <p:cTn id="38" presetID="22" presetClass="entr" presetSubtype="2" fill="hold" nodeType="afterEffect">
                                  <p:stCondLst>
                                    <p:cond delay="0"/>
                                  </p:stCondLst>
                                  <p:childTnLst>
                                    <p:set>
                                      <p:cBhvr>
                                        <p:cTn id="39" dur="1" fill="hold">
                                          <p:stCondLst>
                                            <p:cond delay="0"/>
                                          </p:stCondLst>
                                        </p:cTn>
                                        <p:tgtEl>
                                          <p:spTgt spid="146"/>
                                        </p:tgtEl>
                                        <p:attrNameLst>
                                          <p:attrName>style.visibility</p:attrName>
                                        </p:attrNameLst>
                                      </p:cBhvr>
                                      <p:to>
                                        <p:strVal val="visible"/>
                                      </p:to>
                                    </p:set>
                                    <p:animEffect transition="in" filter="wipe(right)">
                                      <p:cBhvr>
                                        <p:cTn id="40" dur="500"/>
                                        <p:tgtEl>
                                          <p:spTgt spid="146"/>
                                        </p:tgtEl>
                                      </p:cBhvr>
                                    </p:animEffect>
                                  </p:childTnLst>
                                </p:cTn>
                              </p:par>
                            </p:childTnLst>
                          </p:cTn>
                        </p:par>
                        <p:par>
                          <p:cTn id="41" fill="hold">
                            <p:stCondLst>
                              <p:cond delay="3000"/>
                            </p:stCondLst>
                            <p:childTnLst>
                              <p:par>
                                <p:cTn id="42" presetID="10" presetClass="entr" presetSubtype="0" fill="hold" nodeType="after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fade">
                                      <p:cBhvr>
                                        <p:cTn id="44" dur="500"/>
                                        <p:tgtEl>
                                          <p:spTgt spid="3"/>
                                        </p:tgtEl>
                                      </p:cBhvr>
                                    </p:animEffect>
                                  </p:childTnLst>
                                </p:cTn>
                              </p:par>
                            </p:childTnLst>
                          </p:cTn>
                        </p:par>
                        <p:par>
                          <p:cTn id="45" fill="hold">
                            <p:stCondLst>
                              <p:cond delay="3500"/>
                            </p:stCondLst>
                            <p:childTnLst>
                              <p:par>
                                <p:cTn id="46" presetID="22" presetClass="entr" presetSubtype="8" fill="hold" nodeType="afterEffect">
                                  <p:stCondLst>
                                    <p:cond delay="0"/>
                                  </p:stCondLst>
                                  <p:childTnLst>
                                    <p:set>
                                      <p:cBhvr>
                                        <p:cTn id="47" dur="1" fill="hold">
                                          <p:stCondLst>
                                            <p:cond delay="0"/>
                                          </p:stCondLst>
                                        </p:cTn>
                                        <p:tgtEl>
                                          <p:spTgt spid="141"/>
                                        </p:tgtEl>
                                        <p:attrNameLst>
                                          <p:attrName>style.visibility</p:attrName>
                                        </p:attrNameLst>
                                      </p:cBhvr>
                                      <p:to>
                                        <p:strVal val="visible"/>
                                      </p:to>
                                    </p:set>
                                    <p:animEffect transition="in" filter="wipe(left)">
                                      <p:cBhvr>
                                        <p:cTn id="48" dur="500"/>
                                        <p:tgtEl>
                                          <p:spTgt spid="141"/>
                                        </p:tgtEl>
                                      </p:cBhvr>
                                    </p:animEffect>
                                  </p:childTnLst>
                                </p:cTn>
                              </p:par>
                            </p:childTnLst>
                          </p:cTn>
                        </p:par>
                        <p:par>
                          <p:cTn id="49" fill="hold">
                            <p:stCondLst>
                              <p:cond delay="4000"/>
                            </p:stCondLst>
                            <p:childTnLst>
                              <p:par>
                                <p:cTn id="50" presetID="10" presetClass="entr" presetSubtype="0" fill="hold" nodeType="afterEffect">
                                  <p:stCondLst>
                                    <p:cond delay="0"/>
                                  </p:stCondLst>
                                  <p:childTnLst>
                                    <p:set>
                                      <p:cBhvr>
                                        <p:cTn id="51" dur="1" fill="hold">
                                          <p:stCondLst>
                                            <p:cond delay="0"/>
                                          </p:stCondLst>
                                        </p:cTn>
                                        <p:tgtEl>
                                          <p:spTgt spid="2"/>
                                        </p:tgtEl>
                                        <p:attrNameLst>
                                          <p:attrName>style.visibility</p:attrName>
                                        </p:attrNameLst>
                                      </p:cBhvr>
                                      <p:to>
                                        <p:strVal val="visible"/>
                                      </p:to>
                                    </p:set>
                                    <p:animEffect transition="in" filter="fade">
                                      <p:cBhvr>
                                        <p:cTn id="52" dur="500"/>
                                        <p:tgtEl>
                                          <p:spTgt spid="2"/>
                                        </p:tgtEl>
                                      </p:cBhvr>
                                    </p:animEffect>
                                  </p:childTnLst>
                                </p:cTn>
                              </p:par>
                            </p:childTnLst>
                          </p:cTn>
                        </p:par>
                        <p:par>
                          <p:cTn id="53" fill="hold">
                            <p:stCondLst>
                              <p:cond delay="4500"/>
                            </p:stCondLst>
                            <p:childTnLst>
                              <p:par>
                                <p:cTn id="54" presetID="22" presetClass="entr" presetSubtype="2" fill="hold" nodeType="afterEffect">
                                  <p:stCondLst>
                                    <p:cond delay="0"/>
                                  </p:stCondLst>
                                  <p:childTnLst>
                                    <p:set>
                                      <p:cBhvr>
                                        <p:cTn id="55" dur="1" fill="hold">
                                          <p:stCondLst>
                                            <p:cond delay="0"/>
                                          </p:stCondLst>
                                        </p:cTn>
                                        <p:tgtEl>
                                          <p:spTgt spid="147"/>
                                        </p:tgtEl>
                                        <p:attrNameLst>
                                          <p:attrName>style.visibility</p:attrName>
                                        </p:attrNameLst>
                                      </p:cBhvr>
                                      <p:to>
                                        <p:strVal val="visible"/>
                                      </p:to>
                                    </p:set>
                                    <p:animEffect transition="in" filter="wipe(right)">
                                      <p:cBhvr>
                                        <p:cTn id="56" dur="500"/>
                                        <p:tgtEl>
                                          <p:spTgt spid="147"/>
                                        </p:tgtEl>
                                      </p:cBhvr>
                                    </p:animEffect>
                                  </p:childTnLst>
                                </p:cTn>
                              </p:par>
                            </p:childTnLst>
                          </p:cTn>
                        </p:par>
                        <p:par>
                          <p:cTn id="57" fill="hold">
                            <p:stCondLst>
                              <p:cond delay="5000"/>
                            </p:stCondLst>
                            <p:childTnLst>
                              <p:par>
                                <p:cTn id="58" presetID="10" presetClass="entr" presetSubtype="0" fill="hold" nodeType="afterEffect">
                                  <p:stCondLst>
                                    <p:cond delay="0"/>
                                  </p:stCondLst>
                                  <p:childTnLst>
                                    <p:set>
                                      <p:cBhvr>
                                        <p:cTn id="59" dur="1" fill="hold">
                                          <p:stCondLst>
                                            <p:cond delay="0"/>
                                          </p:stCondLst>
                                        </p:cTn>
                                        <p:tgtEl>
                                          <p:spTgt spid="4"/>
                                        </p:tgtEl>
                                        <p:attrNameLst>
                                          <p:attrName>style.visibility</p:attrName>
                                        </p:attrNameLst>
                                      </p:cBhvr>
                                      <p:to>
                                        <p:strVal val="visible"/>
                                      </p:to>
                                    </p:set>
                                    <p:animEffect transition="in" filter="fade">
                                      <p:cBhvr>
                                        <p:cTn id="60" dur="500"/>
                                        <p:tgtEl>
                                          <p:spTgt spid="4"/>
                                        </p:tgtEl>
                                      </p:cBhvr>
                                    </p:animEffect>
                                  </p:childTnLst>
                                </p:cTn>
                              </p:par>
                            </p:childTnLst>
                          </p:cTn>
                        </p:par>
                        <p:par>
                          <p:cTn id="61" fill="hold">
                            <p:stCondLst>
                              <p:cond delay="5500"/>
                            </p:stCondLst>
                            <p:childTnLst>
                              <p:par>
                                <p:cTn id="62" presetID="22" presetClass="entr" presetSubtype="8" fill="hold" nodeType="afterEffect">
                                  <p:stCondLst>
                                    <p:cond delay="0"/>
                                  </p:stCondLst>
                                  <p:childTnLst>
                                    <p:set>
                                      <p:cBhvr>
                                        <p:cTn id="63" dur="1" fill="hold">
                                          <p:stCondLst>
                                            <p:cond delay="0"/>
                                          </p:stCondLst>
                                        </p:cTn>
                                        <p:tgtEl>
                                          <p:spTgt spid="38"/>
                                        </p:tgtEl>
                                        <p:attrNameLst>
                                          <p:attrName>style.visibility</p:attrName>
                                        </p:attrNameLst>
                                      </p:cBhvr>
                                      <p:to>
                                        <p:strVal val="visible"/>
                                      </p:to>
                                    </p:set>
                                    <p:animEffect transition="in" filter="wipe(left)">
                                      <p:cBhvr>
                                        <p:cTn id="64" dur="500"/>
                                        <p:tgtEl>
                                          <p:spTgt spid="38"/>
                                        </p:tgtEl>
                                      </p:cBhvr>
                                    </p:animEffect>
                                  </p:childTnLst>
                                </p:cTn>
                              </p:par>
                            </p:childTnLst>
                          </p:cTn>
                        </p:par>
                        <p:par>
                          <p:cTn id="65" fill="hold">
                            <p:stCondLst>
                              <p:cond delay="6000"/>
                            </p:stCondLst>
                            <p:childTnLst>
                              <p:par>
                                <p:cTn id="66" presetID="10" presetClass="entr" presetSubtype="0" fill="hold" nodeType="afterEffect">
                                  <p:stCondLst>
                                    <p:cond delay="0"/>
                                  </p:stCondLst>
                                  <p:childTnLst>
                                    <p:set>
                                      <p:cBhvr>
                                        <p:cTn id="67" dur="1" fill="hold">
                                          <p:stCondLst>
                                            <p:cond delay="0"/>
                                          </p:stCondLst>
                                        </p:cTn>
                                        <p:tgtEl>
                                          <p:spTgt spid="5"/>
                                        </p:tgtEl>
                                        <p:attrNameLst>
                                          <p:attrName>style.visibility</p:attrName>
                                        </p:attrNameLst>
                                      </p:cBhvr>
                                      <p:to>
                                        <p:strVal val="visible"/>
                                      </p:to>
                                    </p:set>
                                    <p:animEffect transition="in" filter="fade">
                                      <p:cBhvr>
                                        <p:cTn id="6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Graphic spid="12" grpId="0">
        <p:bldAsOne/>
      </p:bldGraphic>
      <p:bldP spid="15" grpId="0" animBg="1"/>
      <p:bldP spid="18" grpId="0" animBg="1"/>
      <p:bldP spid="24" grpId="0" animBg="1"/>
      <p:bldP spid="28" grpId="0" animBg="1"/>
      <p:bldP spid="31"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66</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Radial Cycle– Smart Art</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2400300" y="2006600"/>
            <a:ext cx="4343400" cy="3860800"/>
            <a:chOff x="2400300" y="1504950"/>
            <a:chExt cx="4343400" cy="2895600"/>
          </a:xfrm>
        </p:grpSpPr>
        <p:graphicFrame>
          <p:nvGraphicFramePr>
            <p:cNvPr id="12" name="Diagram 11"/>
            <p:cNvGraphicFramePr/>
            <p:nvPr>
              <p:extLst>
                <p:ext uri="{D42A27DB-BD31-4B8C-83A1-F6EECF244321}">
                  <p14:modId xmlns:p14="http://schemas.microsoft.com/office/powerpoint/2010/main" val="473423706"/>
                </p:ext>
              </p:extLst>
            </p:nvPr>
          </p:nvGraphicFramePr>
          <p:xfrm>
            <a:off x="2400300" y="1504950"/>
            <a:ext cx="4343400" cy="2895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5" name="Freeform 6"/>
            <p:cNvSpPr>
              <a:spLocks noEditPoints="1"/>
            </p:cNvSpPr>
            <p:nvPr/>
          </p:nvSpPr>
          <p:spPr bwMode="auto">
            <a:xfrm>
              <a:off x="4213061" y="2689588"/>
              <a:ext cx="717879" cy="539972"/>
            </a:xfrm>
            <a:custGeom>
              <a:avLst/>
              <a:gdLst>
                <a:gd name="T0" fmla="*/ 89 w 368"/>
                <a:gd name="T1" fmla="*/ 122 h 368"/>
                <a:gd name="T2" fmla="*/ 101 w 368"/>
                <a:gd name="T3" fmla="*/ 124 h 368"/>
                <a:gd name="T4" fmla="*/ 146 w 368"/>
                <a:gd name="T5" fmla="*/ 82 h 368"/>
                <a:gd name="T6" fmla="*/ 145 w 368"/>
                <a:gd name="T7" fmla="*/ 73 h 368"/>
                <a:gd name="T8" fmla="*/ 147 w 368"/>
                <a:gd name="T9" fmla="*/ 60 h 368"/>
                <a:gd name="T10" fmla="*/ 87 w 368"/>
                <a:gd name="T11" fmla="*/ 27 h 368"/>
                <a:gd name="T12" fmla="*/ 36 w 368"/>
                <a:gd name="T13" fmla="*/ 75 h 368"/>
                <a:gd name="T14" fmla="*/ 72 w 368"/>
                <a:gd name="T15" fmla="*/ 126 h 368"/>
                <a:gd name="T16" fmla="*/ 89 w 368"/>
                <a:gd name="T17" fmla="*/ 122 h 368"/>
                <a:gd name="T18" fmla="*/ 50 w 368"/>
                <a:gd name="T19" fmla="*/ 161 h 368"/>
                <a:gd name="T20" fmla="*/ 53 w 368"/>
                <a:gd name="T21" fmla="*/ 146 h 368"/>
                <a:gd name="T22" fmla="*/ 19 w 368"/>
                <a:gd name="T23" fmla="*/ 101 h 368"/>
                <a:gd name="T24" fmla="*/ 0 w 368"/>
                <a:gd name="T25" fmla="*/ 184 h 368"/>
                <a:gd name="T26" fmla="*/ 26 w 368"/>
                <a:gd name="T27" fmla="*/ 278 h 368"/>
                <a:gd name="T28" fmla="*/ 58 w 368"/>
                <a:gd name="T29" fmla="*/ 185 h 368"/>
                <a:gd name="T30" fmla="*/ 50 w 368"/>
                <a:gd name="T31" fmla="*/ 161 h 368"/>
                <a:gd name="T32" fmla="*/ 184 w 368"/>
                <a:gd name="T33" fmla="*/ 34 h 368"/>
                <a:gd name="T34" fmla="*/ 211 w 368"/>
                <a:gd name="T35" fmla="*/ 44 h 368"/>
                <a:gd name="T36" fmla="*/ 275 w 368"/>
                <a:gd name="T37" fmla="*/ 24 h 368"/>
                <a:gd name="T38" fmla="*/ 184 w 368"/>
                <a:gd name="T39" fmla="*/ 0 h 368"/>
                <a:gd name="T40" fmla="*/ 119 w 368"/>
                <a:gd name="T41" fmla="*/ 12 h 368"/>
                <a:gd name="T42" fmla="*/ 165 w 368"/>
                <a:gd name="T43" fmla="*/ 39 h 368"/>
                <a:gd name="T44" fmla="*/ 184 w 368"/>
                <a:gd name="T45" fmla="*/ 34 h 368"/>
                <a:gd name="T46" fmla="*/ 243 w 368"/>
                <a:gd name="T47" fmla="*/ 218 h 368"/>
                <a:gd name="T48" fmla="*/ 253 w 368"/>
                <a:gd name="T49" fmla="*/ 205 h 368"/>
                <a:gd name="T50" fmla="*/ 200 w 368"/>
                <a:gd name="T51" fmla="*/ 109 h 368"/>
                <a:gd name="T52" fmla="*/ 184 w 368"/>
                <a:gd name="T53" fmla="*/ 112 h 368"/>
                <a:gd name="T54" fmla="*/ 162 w 368"/>
                <a:gd name="T55" fmla="*/ 105 h 368"/>
                <a:gd name="T56" fmla="*/ 122 w 368"/>
                <a:gd name="T57" fmla="*/ 141 h 368"/>
                <a:gd name="T58" fmla="*/ 128 w 368"/>
                <a:gd name="T59" fmla="*/ 161 h 368"/>
                <a:gd name="T60" fmla="*/ 127 w 368"/>
                <a:gd name="T61" fmla="*/ 173 h 368"/>
                <a:gd name="T62" fmla="*/ 243 w 368"/>
                <a:gd name="T63" fmla="*/ 218 h 368"/>
                <a:gd name="T64" fmla="*/ 294 w 368"/>
                <a:gd name="T65" fmla="*/ 271 h 368"/>
                <a:gd name="T66" fmla="*/ 295 w 368"/>
                <a:gd name="T67" fmla="*/ 293 h 368"/>
                <a:gd name="T68" fmla="*/ 292 w 368"/>
                <a:gd name="T69" fmla="*/ 333 h 368"/>
                <a:gd name="T70" fmla="*/ 359 w 368"/>
                <a:gd name="T71" fmla="*/ 240 h 368"/>
                <a:gd name="T72" fmla="*/ 315 w 368"/>
                <a:gd name="T73" fmla="*/ 247 h 368"/>
                <a:gd name="T74" fmla="*/ 294 w 368"/>
                <a:gd name="T75" fmla="*/ 271 h 368"/>
                <a:gd name="T76" fmla="*/ 234 w 368"/>
                <a:gd name="T77" fmla="*/ 244 h 368"/>
                <a:gd name="T78" fmla="*/ 110 w 368"/>
                <a:gd name="T79" fmla="*/ 195 h 368"/>
                <a:gd name="T80" fmla="*/ 89 w 368"/>
                <a:gd name="T81" fmla="*/ 200 h 368"/>
                <a:gd name="T82" fmla="*/ 81 w 368"/>
                <a:gd name="T83" fmla="*/ 200 h 368"/>
                <a:gd name="T84" fmla="*/ 49 w 368"/>
                <a:gd name="T85" fmla="*/ 309 h 368"/>
                <a:gd name="T86" fmla="*/ 112 w 368"/>
                <a:gd name="T87" fmla="*/ 353 h 368"/>
                <a:gd name="T88" fmla="*/ 234 w 368"/>
                <a:gd name="T89" fmla="*/ 244 h 368"/>
                <a:gd name="T90" fmla="*/ 307 w 368"/>
                <a:gd name="T91" fmla="*/ 48 h 368"/>
                <a:gd name="T92" fmla="*/ 223 w 368"/>
                <a:gd name="T93" fmla="*/ 69 h 368"/>
                <a:gd name="T94" fmla="*/ 224 w 368"/>
                <a:gd name="T95" fmla="*/ 73 h 368"/>
                <a:gd name="T96" fmla="*/ 220 w 368"/>
                <a:gd name="T97" fmla="*/ 90 h 368"/>
                <a:gd name="T98" fmla="*/ 279 w 368"/>
                <a:gd name="T99" fmla="*/ 196 h 368"/>
                <a:gd name="T100" fmla="*/ 314 w 368"/>
                <a:gd name="T101" fmla="*/ 220 h 368"/>
                <a:gd name="T102" fmla="*/ 366 w 368"/>
                <a:gd name="T103" fmla="*/ 210 h 368"/>
                <a:gd name="T104" fmla="*/ 368 w 368"/>
                <a:gd name="T105" fmla="*/ 184 h 368"/>
                <a:gd name="T106" fmla="*/ 307 w 368"/>
                <a:gd name="T107" fmla="*/ 48 h 368"/>
                <a:gd name="T108" fmla="*/ 254 w 368"/>
                <a:gd name="T109" fmla="*/ 265 h 368"/>
                <a:gd name="T110" fmla="*/ 139 w 368"/>
                <a:gd name="T111" fmla="*/ 362 h 368"/>
                <a:gd name="T112" fmla="*/ 184 w 368"/>
                <a:gd name="T113" fmla="*/ 368 h 368"/>
                <a:gd name="T114" fmla="*/ 261 w 368"/>
                <a:gd name="T115" fmla="*/ 351 h 368"/>
                <a:gd name="T116" fmla="*/ 267 w 368"/>
                <a:gd name="T117" fmla="*/ 293 h 368"/>
                <a:gd name="T118" fmla="*/ 266 w 368"/>
                <a:gd name="T119" fmla="*/ 272 h 368"/>
                <a:gd name="T120" fmla="*/ 254 w 368"/>
                <a:gd name="T121" fmla="*/ 2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8" h="368">
                  <a:moveTo>
                    <a:pt x="89" y="122"/>
                  </a:moveTo>
                  <a:cubicBezTo>
                    <a:pt x="93" y="122"/>
                    <a:pt x="97" y="123"/>
                    <a:pt x="101" y="124"/>
                  </a:cubicBezTo>
                  <a:cubicBezTo>
                    <a:pt x="115" y="108"/>
                    <a:pt x="130" y="94"/>
                    <a:pt x="146" y="82"/>
                  </a:cubicBezTo>
                  <a:cubicBezTo>
                    <a:pt x="146" y="79"/>
                    <a:pt x="145" y="76"/>
                    <a:pt x="145" y="73"/>
                  </a:cubicBezTo>
                  <a:cubicBezTo>
                    <a:pt x="145" y="68"/>
                    <a:pt x="146" y="64"/>
                    <a:pt x="147" y="60"/>
                  </a:cubicBezTo>
                  <a:cubicBezTo>
                    <a:pt x="129" y="47"/>
                    <a:pt x="109" y="36"/>
                    <a:pt x="87" y="27"/>
                  </a:cubicBezTo>
                  <a:cubicBezTo>
                    <a:pt x="67" y="40"/>
                    <a:pt x="50" y="56"/>
                    <a:pt x="36" y="75"/>
                  </a:cubicBezTo>
                  <a:cubicBezTo>
                    <a:pt x="46" y="93"/>
                    <a:pt x="58" y="110"/>
                    <a:pt x="72" y="126"/>
                  </a:cubicBezTo>
                  <a:cubicBezTo>
                    <a:pt x="77" y="124"/>
                    <a:pt x="83" y="122"/>
                    <a:pt x="89" y="122"/>
                  </a:cubicBezTo>
                  <a:close/>
                  <a:moveTo>
                    <a:pt x="50" y="161"/>
                  </a:moveTo>
                  <a:cubicBezTo>
                    <a:pt x="50" y="156"/>
                    <a:pt x="51" y="151"/>
                    <a:pt x="53" y="146"/>
                  </a:cubicBezTo>
                  <a:cubicBezTo>
                    <a:pt x="41" y="132"/>
                    <a:pt x="29" y="117"/>
                    <a:pt x="19" y="101"/>
                  </a:cubicBezTo>
                  <a:cubicBezTo>
                    <a:pt x="7" y="126"/>
                    <a:pt x="0" y="154"/>
                    <a:pt x="0" y="184"/>
                  </a:cubicBezTo>
                  <a:cubicBezTo>
                    <a:pt x="0" y="218"/>
                    <a:pt x="9" y="250"/>
                    <a:pt x="26" y="278"/>
                  </a:cubicBezTo>
                  <a:cubicBezTo>
                    <a:pt x="32" y="245"/>
                    <a:pt x="43" y="214"/>
                    <a:pt x="58" y="185"/>
                  </a:cubicBezTo>
                  <a:cubicBezTo>
                    <a:pt x="53" y="178"/>
                    <a:pt x="50" y="170"/>
                    <a:pt x="50" y="161"/>
                  </a:cubicBezTo>
                  <a:close/>
                  <a:moveTo>
                    <a:pt x="184" y="34"/>
                  </a:moveTo>
                  <a:cubicBezTo>
                    <a:pt x="195" y="34"/>
                    <a:pt x="204" y="38"/>
                    <a:pt x="211" y="44"/>
                  </a:cubicBezTo>
                  <a:cubicBezTo>
                    <a:pt x="232" y="35"/>
                    <a:pt x="253" y="29"/>
                    <a:pt x="275" y="24"/>
                  </a:cubicBezTo>
                  <a:cubicBezTo>
                    <a:pt x="248" y="9"/>
                    <a:pt x="217" y="0"/>
                    <a:pt x="184" y="0"/>
                  </a:cubicBezTo>
                  <a:cubicBezTo>
                    <a:pt x="161" y="0"/>
                    <a:pt x="139" y="4"/>
                    <a:pt x="119" y="12"/>
                  </a:cubicBezTo>
                  <a:cubicBezTo>
                    <a:pt x="135" y="20"/>
                    <a:pt x="150" y="29"/>
                    <a:pt x="165" y="39"/>
                  </a:cubicBezTo>
                  <a:cubicBezTo>
                    <a:pt x="170" y="36"/>
                    <a:pt x="177" y="34"/>
                    <a:pt x="184" y="34"/>
                  </a:cubicBezTo>
                  <a:close/>
                  <a:moveTo>
                    <a:pt x="243" y="218"/>
                  </a:moveTo>
                  <a:cubicBezTo>
                    <a:pt x="245" y="213"/>
                    <a:pt x="249" y="208"/>
                    <a:pt x="253" y="205"/>
                  </a:cubicBezTo>
                  <a:cubicBezTo>
                    <a:pt x="242" y="169"/>
                    <a:pt x="223" y="137"/>
                    <a:pt x="200" y="109"/>
                  </a:cubicBezTo>
                  <a:cubicBezTo>
                    <a:pt x="195" y="111"/>
                    <a:pt x="190" y="112"/>
                    <a:pt x="184" y="112"/>
                  </a:cubicBezTo>
                  <a:cubicBezTo>
                    <a:pt x="176" y="112"/>
                    <a:pt x="168" y="109"/>
                    <a:pt x="162" y="105"/>
                  </a:cubicBezTo>
                  <a:cubicBezTo>
                    <a:pt x="148" y="115"/>
                    <a:pt x="134" y="128"/>
                    <a:pt x="122" y="141"/>
                  </a:cubicBezTo>
                  <a:cubicBezTo>
                    <a:pt x="126" y="147"/>
                    <a:pt x="128" y="154"/>
                    <a:pt x="128" y="161"/>
                  </a:cubicBezTo>
                  <a:cubicBezTo>
                    <a:pt x="128" y="165"/>
                    <a:pt x="128" y="169"/>
                    <a:pt x="127" y="173"/>
                  </a:cubicBezTo>
                  <a:cubicBezTo>
                    <a:pt x="161" y="196"/>
                    <a:pt x="200" y="212"/>
                    <a:pt x="243" y="218"/>
                  </a:cubicBezTo>
                  <a:close/>
                  <a:moveTo>
                    <a:pt x="294" y="271"/>
                  </a:moveTo>
                  <a:cubicBezTo>
                    <a:pt x="294" y="278"/>
                    <a:pt x="295" y="286"/>
                    <a:pt x="295" y="293"/>
                  </a:cubicBezTo>
                  <a:cubicBezTo>
                    <a:pt x="295" y="307"/>
                    <a:pt x="294" y="320"/>
                    <a:pt x="292" y="333"/>
                  </a:cubicBezTo>
                  <a:cubicBezTo>
                    <a:pt x="323" y="310"/>
                    <a:pt x="347" y="277"/>
                    <a:pt x="359" y="240"/>
                  </a:cubicBezTo>
                  <a:cubicBezTo>
                    <a:pt x="345" y="243"/>
                    <a:pt x="330" y="246"/>
                    <a:pt x="315" y="247"/>
                  </a:cubicBezTo>
                  <a:cubicBezTo>
                    <a:pt x="312" y="258"/>
                    <a:pt x="304" y="266"/>
                    <a:pt x="294" y="271"/>
                  </a:cubicBezTo>
                  <a:close/>
                  <a:moveTo>
                    <a:pt x="234" y="244"/>
                  </a:moveTo>
                  <a:cubicBezTo>
                    <a:pt x="188" y="237"/>
                    <a:pt x="146" y="220"/>
                    <a:pt x="110" y="195"/>
                  </a:cubicBezTo>
                  <a:cubicBezTo>
                    <a:pt x="104" y="198"/>
                    <a:pt x="97" y="200"/>
                    <a:pt x="89" y="200"/>
                  </a:cubicBezTo>
                  <a:cubicBezTo>
                    <a:pt x="86" y="200"/>
                    <a:pt x="84" y="200"/>
                    <a:pt x="81" y="200"/>
                  </a:cubicBezTo>
                  <a:cubicBezTo>
                    <a:pt x="64" y="233"/>
                    <a:pt x="52" y="270"/>
                    <a:pt x="49" y="309"/>
                  </a:cubicBezTo>
                  <a:cubicBezTo>
                    <a:pt x="67" y="328"/>
                    <a:pt x="88" y="343"/>
                    <a:pt x="112" y="353"/>
                  </a:cubicBezTo>
                  <a:cubicBezTo>
                    <a:pt x="142" y="308"/>
                    <a:pt x="184" y="270"/>
                    <a:pt x="234" y="244"/>
                  </a:cubicBezTo>
                  <a:close/>
                  <a:moveTo>
                    <a:pt x="307" y="48"/>
                  </a:moveTo>
                  <a:cubicBezTo>
                    <a:pt x="278" y="50"/>
                    <a:pt x="250" y="58"/>
                    <a:pt x="223" y="69"/>
                  </a:cubicBezTo>
                  <a:cubicBezTo>
                    <a:pt x="224" y="70"/>
                    <a:pt x="224" y="71"/>
                    <a:pt x="224" y="73"/>
                  </a:cubicBezTo>
                  <a:cubicBezTo>
                    <a:pt x="224" y="79"/>
                    <a:pt x="222" y="85"/>
                    <a:pt x="220" y="90"/>
                  </a:cubicBezTo>
                  <a:cubicBezTo>
                    <a:pt x="246" y="121"/>
                    <a:pt x="266" y="157"/>
                    <a:pt x="279" y="196"/>
                  </a:cubicBezTo>
                  <a:cubicBezTo>
                    <a:pt x="295" y="196"/>
                    <a:pt x="309" y="206"/>
                    <a:pt x="314" y="220"/>
                  </a:cubicBezTo>
                  <a:cubicBezTo>
                    <a:pt x="332" y="218"/>
                    <a:pt x="349" y="215"/>
                    <a:pt x="366" y="210"/>
                  </a:cubicBezTo>
                  <a:cubicBezTo>
                    <a:pt x="367" y="201"/>
                    <a:pt x="368" y="193"/>
                    <a:pt x="368" y="184"/>
                  </a:cubicBezTo>
                  <a:cubicBezTo>
                    <a:pt x="368" y="130"/>
                    <a:pt x="344" y="81"/>
                    <a:pt x="307" y="48"/>
                  </a:cubicBezTo>
                  <a:close/>
                  <a:moveTo>
                    <a:pt x="254" y="265"/>
                  </a:moveTo>
                  <a:cubicBezTo>
                    <a:pt x="207" y="287"/>
                    <a:pt x="167" y="321"/>
                    <a:pt x="139" y="362"/>
                  </a:cubicBezTo>
                  <a:cubicBezTo>
                    <a:pt x="153" y="366"/>
                    <a:pt x="168" y="368"/>
                    <a:pt x="184" y="368"/>
                  </a:cubicBezTo>
                  <a:cubicBezTo>
                    <a:pt x="212" y="368"/>
                    <a:pt x="238" y="362"/>
                    <a:pt x="261" y="351"/>
                  </a:cubicBezTo>
                  <a:cubicBezTo>
                    <a:pt x="265" y="332"/>
                    <a:pt x="267" y="313"/>
                    <a:pt x="267" y="293"/>
                  </a:cubicBezTo>
                  <a:cubicBezTo>
                    <a:pt x="267" y="286"/>
                    <a:pt x="267" y="279"/>
                    <a:pt x="266" y="272"/>
                  </a:cubicBezTo>
                  <a:cubicBezTo>
                    <a:pt x="262" y="271"/>
                    <a:pt x="257" y="268"/>
                    <a:pt x="254" y="2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noEditPoints="1"/>
            </p:cNvSpPr>
            <p:nvPr/>
          </p:nvSpPr>
          <p:spPr bwMode="auto">
            <a:xfrm>
              <a:off x="2943225" y="2759484"/>
              <a:ext cx="355581" cy="213495"/>
            </a:xfrm>
            <a:custGeom>
              <a:avLst/>
              <a:gdLst>
                <a:gd name="T0" fmla="*/ 200 w 400"/>
                <a:gd name="T1" fmla="*/ 120 h 320"/>
                <a:gd name="T2" fmla="*/ 140 w 400"/>
                <a:gd name="T3" fmla="*/ 180 h 320"/>
                <a:gd name="T4" fmla="*/ 200 w 400"/>
                <a:gd name="T5" fmla="*/ 240 h 320"/>
                <a:gd name="T6" fmla="*/ 260 w 400"/>
                <a:gd name="T7" fmla="*/ 180 h 320"/>
                <a:gd name="T8" fmla="*/ 200 w 400"/>
                <a:gd name="T9" fmla="*/ 120 h 320"/>
                <a:gd name="T10" fmla="*/ 360 w 400"/>
                <a:gd name="T11" fmla="*/ 60 h 320"/>
                <a:gd name="T12" fmla="*/ 312 w 400"/>
                <a:gd name="T13" fmla="*/ 60 h 320"/>
                <a:gd name="T14" fmla="*/ 296 w 400"/>
                <a:gd name="T15" fmla="*/ 49 h 320"/>
                <a:gd name="T16" fmla="*/ 284 w 400"/>
                <a:gd name="T17" fmla="*/ 11 h 320"/>
                <a:gd name="T18" fmla="*/ 268 w 400"/>
                <a:gd name="T19" fmla="*/ 0 h 320"/>
                <a:gd name="T20" fmla="*/ 132 w 400"/>
                <a:gd name="T21" fmla="*/ 0 h 320"/>
                <a:gd name="T22" fmla="*/ 116 w 400"/>
                <a:gd name="T23" fmla="*/ 11 h 320"/>
                <a:gd name="T24" fmla="*/ 104 w 400"/>
                <a:gd name="T25" fmla="*/ 49 h 320"/>
                <a:gd name="T26" fmla="*/ 88 w 400"/>
                <a:gd name="T27" fmla="*/ 60 h 320"/>
                <a:gd name="T28" fmla="*/ 40 w 400"/>
                <a:gd name="T29" fmla="*/ 60 h 320"/>
                <a:gd name="T30" fmla="*/ 0 w 400"/>
                <a:gd name="T31" fmla="*/ 100 h 320"/>
                <a:gd name="T32" fmla="*/ 0 w 400"/>
                <a:gd name="T33" fmla="*/ 280 h 320"/>
                <a:gd name="T34" fmla="*/ 40 w 400"/>
                <a:gd name="T35" fmla="*/ 320 h 320"/>
                <a:gd name="T36" fmla="*/ 360 w 400"/>
                <a:gd name="T37" fmla="*/ 320 h 320"/>
                <a:gd name="T38" fmla="*/ 400 w 400"/>
                <a:gd name="T39" fmla="*/ 280 h 320"/>
                <a:gd name="T40" fmla="*/ 400 w 400"/>
                <a:gd name="T41" fmla="*/ 100 h 320"/>
                <a:gd name="T42" fmla="*/ 360 w 400"/>
                <a:gd name="T43" fmla="*/ 60 h 320"/>
                <a:gd name="T44" fmla="*/ 200 w 400"/>
                <a:gd name="T45" fmla="*/ 280 h 320"/>
                <a:gd name="T46" fmla="*/ 100 w 400"/>
                <a:gd name="T47" fmla="*/ 180 h 320"/>
                <a:gd name="T48" fmla="*/ 200 w 400"/>
                <a:gd name="T49" fmla="*/ 80 h 320"/>
                <a:gd name="T50" fmla="*/ 300 w 400"/>
                <a:gd name="T51" fmla="*/ 180 h 320"/>
                <a:gd name="T52" fmla="*/ 200 w 400"/>
                <a:gd name="T53" fmla="*/ 280 h 320"/>
                <a:gd name="T54" fmla="*/ 346 w 400"/>
                <a:gd name="T55" fmla="*/ 128 h 320"/>
                <a:gd name="T56" fmla="*/ 332 w 400"/>
                <a:gd name="T57" fmla="*/ 114 h 320"/>
                <a:gd name="T58" fmla="*/ 346 w 400"/>
                <a:gd name="T59" fmla="*/ 100 h 320"/>
                <a:gd name="T60" fmla="*/ 360 w 400"/>
                <a:gd name="T61" fmla="*/ 114 h 320"/>
                <a:gd name="T62" fmla="*/ 346 w 400"/>
                <a:gd name="T63" fmla="*/ 12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320">
                  <a:moveTo>
                    <a:pt x="200" y="120"/>
                  </a:moveTo>
                  <a:cubicBezTo>
                    <a:pt x="167" y="120"/>
                    <a:pt x="140" y="147"/>
                    <a:pt x="140" y="180"/>
                  </a:cubicBezTo>
                  <a:cubicBezTo>
                    <a:pt x="140" y="213"/>
                    <a:pt x="167" y="240"/>
                    <a:pt x="200" y="240"/>
                  </a:cubicBezTo>
                  <a:cubicBezTo>
                    <a:pt x="233" y="240"/>
                    <a:pt x="260" y="213"/>
                    <a:pt x="260" y="180"/>
                  </a:cubicBezTo>
                  <a:cubicBezTo>
                    <a:pt x="260" y="147"/>
                    <a:pt x="233" y="120"/>
                    <a:pt x="200" y="120"/>
                  </a:cubicBezTo>
                  <a:close/>
                  <a:moveTo>
                    <a:pt x="360" y="60"/>
                  </a:moveTo>
                  <a:cubicBezTo>
                    <a:pt x="312" y="60"/>
                    <a:pt x="312" y="60"/>
                    <a:pt x="312" y="60"/>
                  </a:cubicBezTo>
                  <a:cubicBezTo>
                    <a:pt x="305" y="60"/>
                    <a:pt x="298" y="55"/>
                    <a:pt x="296" y="49"/>
                  </a:cubicBezTo>
                  <a:cubicBezTo>
                    <a:pt x="284" y="11"/>
                    <a:pt x="284" y="11"/>
                    <a:pt x="284" y="11"/>
                  </a:cubicBezTo>
                  <a:cubicBezTo>
                    <a:pt x="281" y="5"/>
                    <a:pt x="274" y="0"/>
                    <a:pt x="268" y="0"/>
                  </a:cubicBezTo>
                  <a:cubicBezTo>
                    <a:pt x="132" y="0"/>
                    <a:pt x="132" y="0"/>
                    <a:pt x="132" y="0"/>
                  </a:cubicBezTo>
                  <a:cubicBezTo>
                    <a:pt x="125" y="0"/>
                    <a:pt x="118" y="5"/>
                    <a:pt x="116" y="11"/>
                  </a:cubicBezTo>
                  <a:cubicBezTo>
                    <a:pt x="104" y="49"/>
                    <a:pt x="104" y="49"/>
                    <a:pt x="104" y="49"/>
                  </a:cubicBezTo>
                  <a:cubicBezTo>
                    <a:pt x="101" y="55"/>
                    <a:pt x="94" y="60"/>
                    <a:pt x="88" y="60"/>
                  </a:cubicBezTo>
                  <a:cubicBezTo>
                    <a:pt x="40" y="60"/>
                    <a:pt x="40" y="60"/>
                    <a:pt x="40" y="60"/>
                  </a:cubicBezTo>
                  <a:cubicBezTo>
                    <a:pt x="18" y="60"/>
                    <a:pt x="0" y="78"/>
                    <a:pt x="0" y="100"/>
                  </a:cubicBezTo>
                  <a:cubicBezTo>
                    <a:pt x="0" y="280"/>
                    <a:pt x="0" y="280"/>
                    <a:pt x="0" y="280"/>
                  </a:cubicBezTo>
                  <a:cubicBezTo>
                    <a:pt x="0" y="302"/>
                    <a:pt x="18" y="320"/>
                    <a:pt x="40" y="320"/>
                  </a:cubicBezTo>
                  <a:cubicBezTo>
                    <a:pt x="360" y="320"/>
                    <a:pt x="360" y="320"/>
                    <a:pt x="360" y="320"/>
                  </a:cubicBezTo>
                  <a:cubicBezTo>
                    <a:pt x="382" y="320"/>
                    <a:pt x="400" y="302"/>
                    <a:pt x="400" y="280"/>
                  </a:cubicBezTo>
                  <a:cubicBezTo>
                    <a:pt x="400" y="100"/>
                    <a:pt x="400" y="100"/>
                    <a:pt x="400" y="100"/>
                  </a:cubicBezTo>
                  <a:cubicBezTo>
                    <a:pt x="400" y="78"/>
                    <a:pt x="382" y="60"/>
                    <a:pt x="360" y="60"/>
                  </a:cubicBezTo>
                  <a:close/>
                  <a:moveTo>
                    <a:pt x="200" y="280"/>
                  </a:moveTo>
                  <a:cubicBezTo>
                    <a:pt x="145" y="280"/>
                    <a:pt x="100" y="235"/>
                    <a:pt x="100" y="180"/>
                  </a:cubicBezTo>
                  <a:cubicBezTo>
                    <a:pt x="100" y="125"/>
                    <a:pt x="145" y="80"/>
                    <a:pt x="200" y="80"/>
                  </a:cubicBezTo>
                  <a:cubicBezTo>
                    <a:pt x="255" y="80"/>
                    <a:pt x="300" y="125"/>
                    <a:pt x="300" y="180"/>
                  </a:cubicBezTo>
                  <a:cubicBezTo>
                    <a:pt x="300" y="235"/>
                    <a:pt x="255" y="280"/>
                    <a:pt x="200" y="280"/>
                  </a:cubicBezTo>
                  <a:close/>
                  <a:moveTo>
                    <a:pt x="346" y="128"/>
                  </a:moveTo>
                  <a:cubicBezTo>
                    <a:pt x="338" y="128"/>
                    <a:pt x="332" y="122"/>
                    <a:pt x="332" y="114"/>
                  </a:cubicBezTo>
                  <a:cubicBezTo>
                    <a:pt x="332" y="106"/>
                    <a:pt x="338" y="100"/>
                    <a:pt x="346" y="100"/>
                  </a:cubicBezTo>
                  <a:cubicBezTo>
                    <a:pt x="354" y="100"/>
                    <a:pt x="360" y="106"/>
                    <a:pt x="360" y="114"/>
                  </a:cubicBezTo>
                  <a:cubicBezTo>
                    <a:pt x="360" y="122"/>
                    <a:pt x="354" y="128"/>
                    <a:pt x="346" y="12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Freeform 19"/>
            <p:cNvSpPr>
              <a:spLocks/>
            </p:cNvSpPr>
            <p:nvPr/>
          </p:nvSpPr>
          <p:spPr bwMode="auto">
            <a:xfrm>
              <a:off x="4429607" y="3822667"/>
              <a:ext cx="247025" cy="239735"/>
            </a:xfrm>
            <a:custGeom>
              <a:avLst/>
              <a:gdLst>
                <a:gd name="T0" fmla="*/ 88 w 302"/>
                <a:gd name="T1" fmla="*/ 46 h 390"/>
                <a:gd name="T2" fmla="*/ 88 w 302"/>
                <a:gd name="T3" fmla="*/ 284 h 390"/>
                <a:gd name="T4" fmla="*/ 45 w 302"/>
                <a:gd name="T5" fmla="*/ 288 h 390"/>
                <a:gd name="T6" fmla="*/ 9 w 302"/>
                <a:gd name="T7" fmla="*/ 355 h 390"/>
                <a:gd name="T8" fmla="*/ 77 w 302"/>
                <a:gd name="T9" fmla="*/ 378 h 390"/>
                <a:gd name="T10" fmla="*/ 124 w 302"/>
                <a:gd name="T11" fmla="*/ 322 h 390"/>
                <a:gd name="T12" fmla="*/ 124 w 302"/>
                <a:gd name="T13" fmla="*/ 126 h 390"/>
                <a:gd name="T14" fmla="*/ 266 w 302"/>
                <a:gd name="T15" fmla="*/ 93 h 390"/>
                <a:gd name="T16" fmla="*/ 266 w 302"/>
                <a:gd name="T17" fmla="*/ 244 h 390"/>
                <a:gd name="T18" fmla="*/ 223 w 302"/>
                <a:gd name="T19" fmla="*/ 248 h 390"/>
                <a:gd name="T20" fmla="*/ 187 w 302"/>
                <a:gd name="T21" fmla="*/ 315 h 390"/>
                <a:gd name="T22" fmla="*/ 255 w 302"/>
                <a:gd name="T23" fmla="*/ 338 h 390"/>
                <a:gd name="T24" fmla="*/ 302 w 302"/>
                <a:gd name="T25" fmla="*/ 282 h 390"/>
                <a:gd name="T26" fmla="*/ 302 w 302"/>
                <a:gd name="T27" fmla="*/ 0 h 390"/>
                <a:gd name="T28" fmla="*/ 88 w 302"/>
                <a:gd name="T29" fmla="*/ 46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2" h="390">
                  <a:moveTo>
                    <a:pt x="88" y="46"/>
                  </a:moveTo>
                  <a:cubicBezTo>
                    <a:pt x="88" y="284"/>
                    <a:pt x="88" y="284"/>
                    <a:pt x="88" y="284"/>
                  </a:cubicBezTo>
                  <a:cubicBezTo>
                    <a:pt x="75" y="281"/>
                    <a:pt x="60" y="282"/>
                    <a:pt x="45" y="288"/>
                  </a:cubicBezTo>
                  <a:cubicBezTo>
                    <a:pt x="11" y="300"/>
                    <a:pt x="0" y="330"/>
                    <a:pt x="9" y="355"/>
                  </a:cubicBezTo>
                  <a:cubicBezTo>
                    <a:pt x="17" y="380"/>
                    <a:pt x="44" y="390"/>
                    <a:pt x="77" y="378"/>
                  </a:cubicBezTo>
                  <a:cubicBezTo>
                    <a:pt x="106" y="367"/>
                    <a:pt x="124" y="344"/>
                    <a:pt x="124" y="322"/>
                  </a:cubicBezTo>
                  <a:cubicBezTo>
                    <a:pt x="124" y="322"/>
                    <a:pt x="124" y="196"/>
                    <a:pt x="124" y="126"/>
                  </a:cubicBezTo>
                  <a:cubicBezTo>
                    <a:pt x="266" y="93"/>
                    <a:pt x="266" y="93"/>
                    <a:pt x="266" y="93"/>
                  </a:cubicBezTo>
                  <a:cubicBezTo>
                    <a:pt x="266" y="244"/>
                    <a:pt x="266" y="244"/>
                    <a:pt x="266" y="244"/>
                  </a:cubicBezTo>
                  <a:cubicBezTo>
                    <a:pt x="253" y="241"/>
                    <a:pt x="238" y="242"/>
                    <a:pt x="223" y="248"/>
                  </a:cubicBezTo>
                  <a:cubicBezTo>
                    <a:pt x="189" y="260"/>
                    <a:pt x="178" y="290"/>
                    <a:pt x="187" y="315"/>
                  </a:cubicBezTo>
                  <a:cubicBezTo>
                    <a:pt x="195" y="340"/>
                    <a:pt x="222" y="350"/>
                    <a:pt x="255" y="338"/>
                  </a:cubicBezTo>
                  <a:cubicBezTo>
                    <a:pt x="284" y="327"/>
                    <a:pt x="302" y="304"/>
                    <a:pt x="302" y="282"/>
                  </a:cubicBezTo>
                  <a:cubicBezTo>
                    <a:pt x="302" y="0"/>
                    <a:pt x="302" y="0"/>
                    <a:pt x="302" y="0"/>
                  </a:cubicBezTo>
                  <a:lnTo>
                    <a:pt x="88" y="4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24"/>
            <p:cNvSpPr>
              <a:spLocks noEditPoints="1"/>
            </p:cNvSpPr>
            <p:nvPr/>
          </p:nvSpPr>
          <p:spPr bwMode="auto">
            <a:xfrm>
              <a:off x="5791200" y="2799572"/>
              <a:ext cx="469246" cy="162457"/>
            </a:xfrm>
            <a:custGeom>
              <a:avLst/>
              <a:gdLst>
                <a:gd name="T0" fmla="*/ 308 w 400"/>
                <a:gd name="T1" fmla="*/ 0 h 184"/>
                <a:gd name="T2" fmla="*/ 216 w 400"/>
                <a:gd name="T3" fmla="*/ 92 h 184"/>
                <a:gd name="T4" fmla="*/ 232 w 400"/>
                <a:gd name="T5" fmla="*/ 144 h 184"/>
                <a:gd name="T6" fmla="*/ 168 w 400"/>
                <a:gd name="T7" fmla="*/ 144 h 184"/>
                <a:gd name="T8" fmla="*/ 184 w 400"/>
                <a:gd name="T9" fmla="*/ 92 h 184"/>
                <a:gd name="T10" fmla="*/ 92 w 400"/>
                <a:gd name="T11" fmla="*/ 0 h 184"/>
                <a:gd name="T12" fmla="*/ 0 w 400"/>
                <a:gd name="T13" fmla="*/ 92 h 184"/>
                <a:gd name="T14" fmla="*/ 92 w 400"/>
                <a:gd name="T15" fmla="*/ 184 h 184"/>
                <a:gd name="T16" fmla="*/ 308 w 400"/>
                <a:gd name="T17" fmla="*/ 184 h 184"/>
                <a:gd name="T18" fmla="*/ 400 w 400"/>
                <a:gd name="T19" fmla="*/ 92 h 184"/>
                <a:gd name="T20" fmla="*/ 308 w 400"/>
                <a:gd name="T21" fmla="*/ 0 h 184"/>
                <a:gd name="T22" fmla="*/ 40 w 400"/>
                <a:gd name="T23" fmla="*/ 92 h 184"/>
                <a:gd name="T24" fmla="*/ 92 w 400"/>
                <a:gd name="T25" fmla="*/ 40 h 184"/>
                <a:gd name="T26" fmla="*/ 144 w 400"/>
                <a:gd name="T27" fmla="*/ 92 h 184"/>
                <a:gd name="T28" fmla="*/ 92 w 400"/>
                <a:gd name="T29" fmla="*/ 144 h 184"/>
                <a:gd name="T30" fmla="*/ 40 w 400"/>
                <a:gd name="T31" fmla="*/ 92 h 184"/>
                <a:gd name="T32" fmla="*/ 308 w 400"/>
                <a:gd name="T33" fmla="*/ 144 h 184"/>
                <a:gd name="T34" fmla="*/ 256 w 400"/>
                <a:gd name="T35" fmla="*/ 92 h 184"/>
                <a:gd name="T36" fmla="*/ 308 w 400"/>
                <a:gd name="T37" fmla="*/ 40 h 184"/>
                <a:gd name="T38" fmla="*/ 360 w 400"/>
                <a:gd name="T39" fmla="*/ 92 h 184"/>
                <a:gd name="T40" fmla="*/ 308 w 400"/>
                <a:gd name="T41" fmla="*/ 14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0" h="184">
                  <a:moveTo>
                    <a:pt x="308" y="0"/>
                  </a:moveTo>
                  <a:cubicBezTo>
                    <a:pt x="257" y="0"/>
                    <a:pt x="216" y="41"/>
                    <a:pt x="216" y="92"/>
                  </a:cubicBezTo>
                  <a:cubicBezTo>
                    <a:pt x="216" y="111"/>
                    <a:pt x="222" y="129"/>
                    <a:pt x="232" y="144"/>
                  </a:cubicBezTo>
                  <a:cubicBezTo>
                    <a:pt x="168" y="144"/>
                    <a:pt x="168" y="144"/>
                    <a:pt x="168" y="144"/>
                  </a:cubicBezTo>
                  <a:cubicBezTo>
                    <a:pt x="178" y="129"/>
                    <a:pt x="184" y="111"/>
                    <a:pt x="184" y="92"/>
                  </a:cubicBezTo>
                  <a:cubicBezTo>
                    <a:pt x="184" y="41"/>
                    <a:pt x="143" y="0"/>
                    <a:pt x="92" y="0"/>
                  </a:cubicBezTo>
                  <a:cubicBezTo>
                    <a:pt x="41" y="0"/>
                    <a:pt x="0" y="41"/>
                    <a:pt x="0" y="92"/>
                  </a:cubicBezTo>
                  <a:cubicBezTo>
                    <a:pt x="0" y="143"/>
                    <a:pt x="41" y="184"/>
                    <a:pt x="92" y="184"/>
                  </a:cubicBezTo>
                  <a:cubicBezTo>
                    <a:pt x="308" y="184"/>
                    <a:pt x="308" y="184"/>
                    <a:pt x="308" y="184"/>
                  </a:cubicBezTo>
                  <a:cubicBezTo>
                    <a:pt x="359" y="184"/>
                    <a:pt x="400" y="143"/>
                    <a:pt x="400" y="92"/>
                  </a:cubicBezTo>
                  <a:cubicBezTo>
                    <a:pt x="400" y="41"/>
                    <a:pt x="359" y="0"/>
                    <a:pt x="308" y="0"/>
                  </a:cubicBezTo>
                  <a:close/>
                  <a:moveTo>
                    <a:pt x="40" y="92"/>
                  </a:moveTo>
                  <a:cubicBezTo>
                    <a:pt x="40" y="63"/>
                    <a:pt x="63" y="40"/>
                    <a:pt x="92" y="40"/>
                  </a:cubicBezTo>
                  <a:cubicBezTo>
                    <a:pt x="120" y="40"/>
                    <a:pt x="144" y="63"/>
                    <a:pt x="144" y="92"/>
                  </a:cubicBezTo>
                  <a:cubicBezTo>
                    <a:pt x="144" y="121"/>
                    <a:pt x="120" y="144"/>
                    <a:pt x="92" y="144"/>
                  </a:cubicBezTo>
                  <a:cubicBezTo>
                    <a:pt x="63" y="144"/>
                    <a:pt x="40" y="121"/>
                    <a:pt x="40" y="92"/>
                  </a:cubicBezTo>
                  <a:close/>
                  <a:moveTo>
                    <a:pt x="308" y="144"/>
                  </a:moveTo>
                  <a:cubicBezTo>
                    <a:pt x="279" y="144"/>
                    <a:pt x="256" y="121"/>
                    <a:pt x="256" y="92"/>
                  </a:cubicBezTo>
                  <a:cubicBezTo>
                    <a:pt x="256" y="63"/>
                    <a:pt x="279" y="40"/>
                    <a:pt x="308" y="40"/>
                  </a:cubicBezTo>
                  <a:cubicBezTo>
                    <a:pt x="336" y="40"/>
                    <a:pt x="360" y="63"/>
                    <a:pt x="360" y="92"/>
                  </a:cubicBezTo>
                  <a:cubicBezTo>
                    <a:pt x="360" y="121"/>
                    <a:pt x="336" y="144"/>
                    <a:pt x="308" y="1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29"/>
            <p:cNvSpPr>
              <a:spLocks noEditPoints="1"/>
            </p:cNvSpPr>
            <p:nvPr/>
          </p:nvSpPr>
          <p:spPr bwMode="auto">
            <a:xfrm>
              <a:off x="4387766" y="1691470"/>
              <a:ext cx="358002" cy="192205"/>
            </a:xfrm>
            <a:custGeom>
              <a:avLst/>
              <a:gdLst>
                <a:gd name="T0" fmla="*/ 392 w 392"/>
                <a:gd name="T1" fmla="*/ 40 h 280"/>
                <a:gd name="T2" fmla="*/ 392 w 392"/>
                <a:gd name="T3" fmla="*/ 16 h 280"/>
                <a:gd name="T4" fmla="*/ 376 w 392"/>
                <a:gd name="T5" fmla="*/ 0 h 280"/>
                <a:gd name="T6" fmla="*/ 16 w 392"/>
                <a:gd name="T7" fmla="*/ 0 h 280"/>
                <a:gd name="T8" fmla="*/ 0 w 392"/>
                <a:gd name="T9" fmla="*/ 16 h 280"/>
                <a:gd name="T10" fmla="*/ 0 w 392"/>
                <a:gd name="T11" fmla="*/ 40 h 280"/>
                <a:gd name="T12" fmla="*/ 40 w 392"/>
                <a:gd name="T13" fmla="*/ 40 h 280"/>
                <a:gd name="T14" fmla="*/ 40 w 392"/>
                <a:gd name="T15" fmla="*/ 80 h 280"/>
                <a:gd name="T16" fmla="*/ 0 w 392"/>
                <a:gd name="T17" fmla="*/ 80 h 280"/>
                <a:gd name="T18" fmla="*/ 0 w 392"/>
                <a:gd name="T19" fmla="*/ 120 h 280"/>
                <a:gd name="T20" fmla="*/ 40 w 392"/>
                <a:gd name="T21" fmla="*/ 120 h 280"/>
                <a:gd name="T22" fmla="*/ 40 w 392"/>
                <a:gd name="T23" fmla="*/ 160 h 280"/>
                <a:gd name="T24" fmla="*/ 0 w 392"/>
                <a:gd name="T25" fmla="*/ 160 h 280"/>
                <a:gd name="T26" fmla="*/ 0 w 392"/>
                <a:gd name="T27" fmla="*/ 200 h 280"/>
                <a:gd name="T28" fmla="*/ 40 w 392"/>
                <a:gd name="T29" fmla="*/ 200 h 280"/>
                <a:gd name="T30" fmla="*/ 40 w 392"/>
                <a:gd name="T31" fmla="*/ 240 h 280"/>
                <a:gd name="T32" fmla="*/ 0 w 392"/>
                <a:gd name="T33" fmla="*/ 240 h 280"/>
                <a:gd name="T34" fmla="*/ 0 w 392"/>
                <a:gd name="T35" fmla="*/ 264 h 280"/>
                <a:gd name="T36" fmla="*/ 16 w 392"/>
                <a:gd name="T37" fmla="*/ 280 h 280"/>
                <a:gd name="T38" fmla="*/ 376 w 392"/>
                <a:gd name="T39" fmla="*/ 280 h 280"/>
                <a:gd name="T40" fmla="*/ 392 w 392"/>
                <a:gd name="T41" fmla="*/ 264 h 280"/>
                <a:gd name="T42" fmla="*/ 392 w 392"/>
                <a:gd name="T43" fmla="*/ 240 h 280"/>
                <a:gd name="T44" fmla="*/ 352 w 392"/>
                <a:gd name="T45" fmla="*/ 240 h 280"/>
                <a:gd name="T46" fmla="*/ 352 w 392"/>
                <a:gd name="T47" fmla="*/ 200 h 280"/>
                <a:gd name="T48" fmla="*/ 392 w 392"/>
                <a:gd name="T49" fmla="*/ 200 h 280"/>
                <a:gd name="T50" fmla="*/ 392 w 392"/>
                <a:gd name="T51" fmla="*/ 160 h 280"/>
                <a:gd name="T52" fmla="*/ 352 w 392"/>
                <a:gd name="T53" fmla="*/ 160 h 280"/>
                <a:gd name="T54" fmla="*/ 352 w 392"/>
                <a:gd name="T55" fmla="*/ 120 h 280"/>
                <a:gd name="T56" fmla="*/ 392 w 392"/>
                <a:gd name="T57" fmla="*/ 120 h 280"/>
                <a:gd name="T58" fmla="*/ 392 w 392"/>
                <a:gd name="T59" fmla="*/ 80 h 280"/>
                <a:gd name="T60" fmla="*/ 352 w 392"/>
                <a:gd name="T61" fmla="*/ 80 h 280"/>
                <a:gd name="T62" fmla="*/ 352 w 392"/>
                <a:gd name="T63" fmla="*/ 40 h 280"/>
                <a:gd name="T64" fmla="*/ 392 w 392"/>
                <a:gd name="T65" fmla="*/ 40 h 280"/>
                <a:gd name="T66" fmla="*/ 152 w 392"/>
                <a:gd name="T67" fmla="*/ 200 h 280"/>
                <a:gd name="T68" fmla="*/ 152 w 392"/>
                <a:gd name="T69" fmla="*/ 80 h 280"/>
                <a:gd name="T70" fmla="*/ 252 w 392"/>
                <a:gd name="T71" fmla="*/ 140 h 280"/>
                <a:gd name="T72" fmla="*/ 152 w 392"/>
                <a:gd name="T73" fmla="*/ 20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2" h="280">
                  <a:moveTo>
                    <a:pt x="392" y="40"/>
                  </a:moveTo>
                  <a:cubicBezTo>
                    <a:pt x="392" y="16"/>
                    <a:pt x="392" y="16"/>
                    <a:pt x="392" y="16"/>
                  </a:cubicBezTo>
                  <a:cubicBezTo>
                    <a:pt x="392" y="7"/>
                    <a:pt x="385" y="0"/>
                    <a:pt x="376" y="0"/>
                  </a:cubicBezTo>
                  <a:cubicBezTo>
                    <a:pt x="16" y="0"/>
                    <a:pt x="16" y="0"/>
                    <a:pt x="16" y="0"/>
                  </a:cubicBezTo>
                  <a:cubicBezTo>
                    <a:pt x="7" y="0"/>
                    <a:pt x="0" y="7"/>
                    <a:pt x="0" y="16"/>
                  </a:cubicBezTo>
                  <a:cubicBezTo>
                    <a:pt x="0" y="40"/>
                    <a:pt x="0" y="40"/>
                    <a:pt x="0" y="40"/>
                  </a:cubicBezTo>
                  <a:cubicBezTo>
                    <a:pt x="40" y="40"/>
                    <a:pt x="40" y="40"/>
                    <a:pt x="40" y="40"/>
                  </a:cubicBezTo>
                  <a:cubicBezTo>
                    <a:pt x="40" y="80"/>
                    <a:pt x="40" y="80"/>
                    <a:pt x="40" y="80"/>
                  </a:cubicBezTo>
                  <a:cubicBezTo>
                    <a:pt x="0" y="80"/>
                    <a:pt x="0" y="80"/>
                    <a:pt x="0" y="80"/>
                  </a:cubicBezTo>
                  <a:cubicBezTo>
                    <a:pt x="0" y="120"/>
                    <a:pt x="0" y="120"/>
                    <a:pt x="0" y="120"/>
                  </a:cubicBezTo>
                  <a:cubicBezTo>
                    <a:pt x="40" y="120"/>
                    <a:pt x="40" y="120"/>
                    <a:pt x="40" y="120"/>
                  </a:cubicBezTo>
                  <a:cubicBezTo>
                    <a:pt x="40" y="160"/>
                    <a:pt x="40" y="160"/>
                    <a:pt x="40" y="160"/>
                  </a:cubicBezTo>
                  <a:cubicBezTo>
                    <a:pt x="0" y="160"/>
                    <a:pt x="0" y="160"/>
                    <a:pt x="0" y="160"/>
                  </a:cubicBezTo>
                  <a:cubicBezTo>
                    <a:pt x="0" y="200"/>
                    <a:pt x="0" y="200"/>
                    <a:pt x="0" y="200"/>
                  </a:cubicBezTo>
                  <a:cubicBezTo>
                    <a:pt x="40" y="200"/>
                    <a:pt x="40" y="200"/>
                    <a:pt x="40" y="200"/>
                  </a:cubicBezTo>
                  <a:cubicBezTo>
                    <a:pt x="40" y="240"/>
                    <a:pt x="40" y="240"/>
                    <a:pt x="40" y="240"/>
                  </a:cubicBezTo>
                  <a:cubicBezTo>
                    <a:pt x="0" y="240"/>
                    <a:pt x="0" y="240"/>
                    <a:pt x="0" y="240"/>
                  </a:cubicBezTo>
                  <a:cubicBezTo>
                    <a:pt x="0" y="264"/>
                    <a:pt x="0" y="264"/>
                    <a:pt x="0" y="264"/>
                  </a:cubicBezTo>
                  <a:cubicBezTo>
                    <a:pt x="0" y="273"/>
                    <a:pt x="7" y="280"/>
                    <a:pt x="16" y="280"/>
                  </a:cubicBezTo>
                  <a:cubicBezTo>
                    <a:pt x="376" y="280"/>
                    <a:pt x="376" y="280"/>
                    <a:pt x="376" y="280"/>
                  </a:cubicBezTo>
                  <a:cubicBezTo>
                    <a:pt x="385" y="280"/>
                    <a:pt x="392" y="273"/>
                    <a:pt x="392" y="264"/>
                  </a:cubicBezTo>
                  <a:cubicBezTo>
                    <a:pt x="392" y="240"/>
                    <a:pt x="392" y="240"/>
                    <a:pt x="392" y="240"/>
                  </a:cubicBezTo>
                  <a:cubicBezTo>
                    <a:pt x="352" y="240"/>
                    <a:pt x="352" y="240"/>
                    <a:pt x="352" y="240"/>
                  </a:cubicBezTo>
                  <a:cubicBezTo>
                    <a:pt x="352" y="200"/>
                    <a:pt x="352" y="200"/>
                    <a:pt x="352" y="200"/>
                  </a:cubicBezTo>
                  <a:cubicBezTo>
                    <a:pt x="392" y="200"/>
                    <a:pt x="392" y="200"/>
                    <a:pt x="392" y="200"/>
                  </a:cubicBezTo>
                  <a:cubicBezTo>
                    <a:pt x="392" y="160"/>
                    <a:pt x="392" y="160"/>
                    <a:pt x="392" y="160"/>
                  </a:cubicBezTo>
                  <a:cubicBezTo>
                    <a:pt x="352" y="160"/>
                    <a:pt x="352" y="160"/>
                    <a:pt x="352" y="160"/>
                  </a:cubicBezTo>
                  <a:cubicBezTo>
                    <a:pt x="352" y="120"/>
                    <a:pt x="352" y="120"/>
                    <a:pt x="352" y="120"/>
                  </a:cubicBezTo>
                  <a:cubicBezTo>
                    <a:pt x="392" y="120"/>
                    <a:pt x="392" y="120"/>
                    <a:pt x="392" y="120"/>
                  </a:cubicBezTo>
                  <a:cubicBezTo>
                    <a:pt x="392" y="80"/>
                    <a:pt x="392" y="80"/>
                    <a:pt x="392" y="80"/>
                  </a:cubicBezTo>
                  <a:cubicBezTo>
                    <a:pt x="352" y="80"/>
                    <a:pt x="352" y="80"/>
                    <a:pt x="352" y="80"/>
                  </a:cubicBezTo>
                  <a:cubicBezTo>
                    <a:pt x="352" y="40"/>
                    <a:pt x="352" y="40"/>
                    <a:pt x="352" y="40"/>
                  </a:cubicBezTo>
                  <a:lnTo>
                    <a:pt x="392" y="40"/>
                  </a:lnTo>
                  <a:close/>
                  <a:moveTo>
                    <a:pt x="152" y="200"/>
                  </a:moveTo>
                  <a:cubicBezTo>
                    <a:pt x="152" y="80"/>
                    <a:pt x="152" y="80"/>
                    <a:pt x="152" y="80"/>
                  </a:cubicBezTo>
                  <a:cubicBezTo>
                    <a:pt x="252" y="140"/>
                    <a:pt x="252" y="140"/>
                    <a:pt x="252" y="140"/>
                  </a:cubicBezTo>
                  <a:lnTo>
                    <a:pt x="152" y="20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oup 2"/>
          <p:cNvGrpSpPr/>
          <p:nvPr/>
        </p:nvGrpSpPr>
        <p:grpSpPr>
          <a:xfrm>
            <a:off x="757817" y="2006601"/>
            <a:ext cx="1909183" cy="1038481"/>
            <a:chOff x="757817" y="1504950"/>
            <a:chExt cx="1909183" cy="778861"/>
          </a:xfrm>
        </p:grpSpPr>
        <p:sp>
          <p:nvSpPr>
            <p:cNvPr id="122" name="Rectangle 1436"/>
            <p:cNvSpPr>
              <a:spLocks noChangeArrowheads="1"/>
            </p:cNvSpPr>
            <p:nvPr/>
          </p:nvSpPr>
          <p:spPr bwMode="auto">
            <a:xfrm>
              <a:off x="1521997" y="1504950"/>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24" name="Content Placeholder 2"/>
            <p:cNvSpPr txBox="1">
              <a:spLocks/>
            </p:cNvSpPr>
            <p:nvPr/>
          </p:nvSpPr>
          <p:spPr>
            <a:xfrm>
              <a:off x="757817" y="1726323"/>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grpSp>
        <p:nvGrpSpPr>
          <p:cNvPr id="5" name="Group 4"/>
          <p:cNvGrpSpPr/>
          <p:nvPr/>
        </p:nvGrpSpPr>
        <p:grpSpPr>
          <a:xfrm>
            <a:off x="757817" y="4728937"/>
            <a:ext cx="1909183" cy="1038481"/>
            <a:chOff x="757817" y="3546702"/>
            <a:chExt cx="1909183" cy="778861"/>
          </a:xfrm>
        </p:grpSpPr>
        <p:sp>
          <p:nvSpPr>
            <p:cNvPr id="125" name="Rectangle 1436"/>
            <p:cNvSpPr>
              <a:spLocks noChangeArrowheads="1"/>
            </p:cNvSpPr>
            <p:nvPr/>
          </p:nvSpPr>
          <p:spPr bwMode="auto">
            <a:xfrm>
              <a:off x="1521997" y="3546702"/>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26" name="Content Placeholder 2"/>
            <p:cNvSpPr txBox="1">
              <a:spLocks/>
            </p:cNvSpPr>
            <p:nvPr/>
          </p:nvSpPr>
          <p:spPr>
            <a:xfrm>
              <a:off x="757817" y="3768075"/>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grpSp>
        <p:nvGrpSpPr>
          <p:cNvPr id="4" name="Group 3"/>
          <p:cNvGrpSpPr/>
          <p:nvPr/>
        </p:nvGrpSpPr>
        <p:grpSpPr>
          <a:xfrm>
            <a:off x="6304128" y="2006601"/>
            <a:ext cx="1909183" cy="1038481"/>
            <a:chOff x="6304128" y="1504950"/>
            <a:chExt cx="1909183" cy="778861"/>
          </a:xfrm>
        </p:grpSpPr>
        <p:sp>
          <p:nvSpPr>
            <p:cNvPr id="127" name="Rectangle 1436"/>
            <p:cNvSpPr>
              <a:spLocks noChangeArrowheads="1"/>
            </p:cNvSpPr>
            <p:nvPr/>
          </p:nvSpPr>
          <p:spPr bwMode="auto">
            <a:xfrm>
              <a:off x="6377090" y="1504950"/>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38" name="Content Placeholder 2"/>
            <p:cNvSpPr txBox="1">
              <a:spLocks/>
            </p:cNvSpPr>
            <p:nvPr/>
          </p:nvSpPr>
          <p:spPr>
            <a:xfrm>
              <a:off x="6304128" y="1726323"/>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grpSp>
        <p:nvGrpSpPr>
          <p:cNvPr id="6" name="Group 5"/>
          <p:cNvGrpSpPr/>
          <p:nvPr/>
        </p:nvGrpSpPr>
        <p:grpSpPr>
          <a:xfrm>
            <a:off x="6304128" y="4728937"/>
            <a:ext cx="1909183" cy="1038481"/>
            <a:chOff x="6304128" y="3546702"/>
            <a:chExt cx="1909183" cy="778861"/>
          </a:xfrm>
        </p:grpSpPr>
        <p:sp>
          <p:nvSpPr>
            <p:cNvPr id="139" name="Rectangle 1436"/>
            <p:cNvSpPr>
              <a:spLocks noChangeArrowheads="1"/>
            </p:cNvSpPr>
            <p:nvPr/>
          </p:nvSpPr>
          <p:spPr bwMode="auto">
            <a:xfrm>
              <a:off x="6377090" y="3546702"/>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40" name="Content Placeholder 2"/>
            <p:cNvSpPr txBox="1">
              <a:spLocks/>
            </p:cNvSpPr>
            <p:nvPr/>
          </p:nvSpPr>
          <p:spPr>
            <a:xfrm>
              <a:off x="6304128" y="3768075"/>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cxnSp>
        <p:nvCxnSpPr>
          <p:cNvPr id="38" name="Elbow Connector 37"/>
          <p:cNvCxnSpPr/>
          <p:nvPr/>
        </p:nvCxnSpPr>
        <p:spPr>
          <a:xfrm flipV="1">
            <a:off x="5105400" y="4872566"/>
            <a:ext cx="1066800" cy="471181"/>
          </a:xfrm>
          <a:prstGeom prst="bentConnector3">
            <a:avLst>
              <a:gd name="adj1" fmla="val 68750"/>
            </a:avLst>
          </a:prstGeom>
          <a:ln>
            <a:solidFill>
              <a:schemeClr val="tx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41" name="Elbow Connector 140"/>
          <p:cNvCxnSpPr/>
          <p:nvPr/>
        </p:nvCxnSpPr>
        <p:spPr>
          <a:xfrm rot="5400000" flipH="1" flipV="1">
            <a:off x="5491664" y="2695205"/>
            <a:ext cx="1267956" cy="199634"/>
          </a:xfrm>
          <a:prstGeom prst="bentConnector3">
            <a:avLst>
              <a:gd name="adj1" fmla="val 50000"/>
            </a:avLst>
          </a:prstGeom>
          <a:ln>
            <a:solidFill>
              <a:schemeClr val="tx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46" name="Elbow Connector 145"/>
          <p:cNvCxnSpPr/>
          <p:nvPr/>
        </p:nvCxnSpPr>
        <p:spPr>
          <a:xfrm flipH="1" flipV="1">
            <a:off x="2750024" y="2141991"/>
            <a:ext cx="1290828" cy="321824"/>
          </a:xfrm>
          <a:prstGeom prst="bentConnector3">
            <a:avLst/>
          </a:prstGeom>
          <a:ln>
            <a:solidFill>
              <a:schemeClr val="tx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47" name="Elbow Connector 146"/>
          <p:cNvCxnSpPr/>
          <p:nvPr/>
        </p:nvCxnSpPr>
        <p:spPr>
          <a:xfrm rot="5400000">
            <a:off x="2679721" y="4483082"/>
            <a:ext cx="487122" cy="360162"/>
          </a:xfrm>
          <a:prstGeom prst="bentConnector3">
            <a:avLst>
              <a:gd name="adj1" fmla="val 50000"/>
            </a:avLst>
          </a:prstGeom>
          <a:ln>
            <a:solidFill>
              <a:schemeClr val="tx1"/>
            </a:solidFill>
            <a:prstDash val="sysDot"/>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7940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31"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1000" fill="hold"/>
                                        <p:tgtEl>
                                          <p:spTgt spid="2"/>
                                        </p:tgtEl>
                                        <p:attrNameLst>
                                          <p:attrName>ppt_w</p:attrName>
                                        </p:attrNameLst>
                                      </p:cBhvr>
                                      <p:tavLst>
                                        <p:tav tm="0">
                                          <p:val>
                                            <p:fltVal val="0"/>
                                          </p:val>
                                        </p:tav>
                                        <p:tav tm="100000">
                                          <p:val>
                                            <p:strVal val="#ppt_w"/>
                                          </p:val>
                                        </p:tav>
                                      </p:tavLst>
                                    </p:anim>
                                    <p:anim calcmode="lin" valueType="num">
                                      <p:cBhvr>
                                        <p:cTn id="19" dur="1000" fill="hold"/>
                                        <p:tgtEl>
                                          <p:spTgt spid="2"/>
                                        </p:tgtEl>
                                        <p:attrNameLst>
                                          <p:attrName>ppt_h</p:attrName>
                                        </p:attrNameLst>
                                      </p:cBhvr>
                                      <p:tavLst>
                                        <p:tav tm="0">
                                          <p:val>
                                            <p:fltVal val="0"/>
                                          </p:val>
                                        </p:tav>
                                        <p:tav tm="100000">
                                          <p:val>
                                            <p:strVal val="#ppt_h"/>
                                          </p:val>
                                        </p:tav>
                                      </p:tavLst>
                                    </p:anim>
                                    <p:anim calcmode="lin" valueType="num">
                                      <p:cBhvr>
                                        <p:cTn id="20" dur="1000" fill="hold"/>
                                        <p:tgtEl>
                                          <p:spTgt spid="2"/>
                                        </p:tgtEl>
                                        <p:attrNameLst>
                                          <p:attrName>style.rotation</p:attrName>
                                        </p:attrNameLst>
                                      </p:cBhvr>
                                      <p:tavLst>
                                        <p:tav tm="0">
                                          <p:val>
                                            <p:fltVal val="90"/>
                                          </p:val>
                                        </p:tav>
                                        <p:tav tm="100000">
                                          <p:val>
                                            <p:fltVal val="0"/>
                                          </p:val>
                                        </p:tav>
                                      </p:tavLst>
                                    </p:anim>
                                    <p:animEffect transition="in" filter="fade">
                                      <p:cBhvr>
                                        <p:cTn id="21" dur="1000"/>
                                        <p:tgtEl>
                                          <p:spTgt spid="2"/>
                                        </p:tgtEl>
                                      </p:cBhvr>
                                    </p:animEffect>
                                  </p:childTnLst>
                                </p:cTn>
                              </p:par>
                            </p:childTnLst>
                          </p:cTn>
                        </p:par>
                        <p:par>
                          <p:cTn id="22" fill="hold">
                            <p:stCondLst>
                              <p:cond delay="2500"/>
                            </p:stCondLst>
                            <p:childTnLst>
                              <p:par>
                                <p:cTn id="23" presetID="22" presetClass="entr" presetSubtype="2" fill="hold" nodeType="afterEffect">
                                  <p:stCondLst>
                                    <p:cond delay="0"/>
                                  </p:stCondLst>
                                  <p:childTnLst>
                                    <p:set>
                                      <p:cBhvr>
                                        <p:cTn id="24" dur="1" fill="hold">
                                          <p:stCondLst>
                                            <p:cond delay="0"/>
                                          </p:stCondLst>
                                        </p:cTn>
                                        <p:tgtEl>
                                          <p:spTgt spid="146"/>
                                        </p:tgtEl>
                                        <p:attrNameLst>
                                          <p:attrName>style.visibility</p:attrName>
                                        </p:attrNameLst>
                                      </p:cBhvr>
                                      <p:to>
                                        <p:strVal val="visible"/>
                                      </p:to>
                                    </p:set>
                                    <p:animEffect transition="in" filter="wipe(right)">
                                      <p:cBhvr>
                                        <p:cTn id="25" dur="500"/>
                                        <p:tgtEl>
                                          <p:spTgt spid="146"/>
                                        </p:tgtEl>
                                      </p:cBhvr>
                                    </p:animEffect>
                                  </p:childTnLst>
                                </p:cTn>
                              </p:par>
                            </p:childTnLst>
                          </p:cTn>
                        </p:par>
                        <p:par>
                          <p:cTn id="26" fill="hold">
                            <p:stCondLst>
                              <p:cond delay="3000"/>
                            </p:stCondLst>
                            <p:childTnLst>
                              <p:par>
                                <p:cTn id="27" presetID="10" presetClass="entr" presetSubtype="0" fill="hold"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childTnLst>
                          </p:cTn>
                        </p:par>
                        <p:par>
                          <p:cTn id="30" fill="hold">
                            <p:stCondLst>
                              <p:cond delay="3500"/>
                            </p:stCondLst>
                            <p:childTnLst>
                              <p:par>
                                <p:cTn id="31" presetID="22" presetClass="entr" presetSubtype="8" fill="hold" nodeType="afterEffect">
                                  <p:stCondLst>
                                    <p:cond delay="0"/>
                                  </p:stCondLst>
                                  <p:childTnLst>
                                    <p:set>
                                      <p:cBhvr>
                                        <p:cTn id="32" dur="1" fill="hold">
                                          <p:stCondLst>
                                            <p:cond delay="0"/>
                                          </p:stCondLst>
                                        </p:cTn>
                                        <p:tgtEl>
                                          <p:spTgt spid="141"/>
                                        </p:tgtEl>
                                        <p:attrNameLst>
                                          <p:attrName>style.visibility</p:attrName>
                                        </p:attrNameLst>
                                      </p:cBhvr>
                                      <p:to>
                                        <p:strVal val="visible"/>
                                      </p:to>
                                    </p:set>
                                    <p:animEffect transition="in" filter="wipe(left)">
                                      <p:cBhvr>
                                        <p:cTn id="33" dur="500"/>
                                        <p:tgtEl>
                                          <p:spTgt spid="141"/>
                                        </p:tgtEl>
                                      </p:cBhvr>
                                    </p:animEffect>
                                  </p:childTnLst>
                                </p:cTn>
                              </p:par>
                            </p:childTnLst>
                          </p:cTn>
                        </p:par>
                        <p:par>
                          <p:cTn id="34" fill="hold">
                            <p:stCondLst>
                              <p:cond delay="4000"/>
                            </p:stCondLst>
                            <p:childTnLst>
                              <p:par>
                                <p:cTn id="35" presetID="10" presetClass="entr" presetSubtype="0" fill="hold" nodeType="after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childTnLst>
                          </p:cTn>
                        </p:par>
                        <p:par>
                          <p:cTn id="38" fill="hold">
                            <p:stCondLst>
                              <p:cond delay="4500"/>
                            </p:stCondLst>
                            <p:childTnLst>
                              <p:par>
                                <p:cTn id="39" presetID="22" presetClass="entr" presetSubtype="2" fill="hold" nodeType="afterEffect">
                                  <p:stCondLst>
                                    <p:cond delay="0"/>
                                  </p:stCondLst>
                                  <p:childTnLst>
                                    <p:set>
                                      <p:cBhvr>
                                        <p:cTn id="40" dur="1" fill="hold">
                                          <p:stCondLst>
                                            <p:cond delay="0"/>
                                          </p:stCondLst>
                                        </p:cTn>
                                        <p:tgtEl>
                                          <p:spTgt spid="147"/>
                                        </p:tgtEl>
                                        <p:attrNameLst>
                                          <p:attrName>style.visibility</p:attrName>
                                        </p:attrNameLst>
                                      </p:cBhvr>
                                      <p:to>
                                        <p:strVal val="visible"/>
                                      </p:to>
                                    </p:set>
                                    <p:animEffect transition="in" filter="wipe(right)">
                                      <p:cBhvr>
                                        <p:cTn id="41" dur="500"/>
                                        <p:tgtEl>
                                          <p:spTgt spid="147"/>
                                        </p:tgtEl>
                                      </p:cBhvr>
                                    </p:animEffect>
                                  </p:childTnLst>
                                </p:cTn>
                              </p:par>
                            </p:childTnLst>
                          </p:cTn>
                        </p:par>
                        <p:par>
                          <p:cTn id="42" fill="hold">
                            <p:stCondLst>
                              <p:cond delay="5000"/>
                            </p:stCondLst>
                            <p:childTnLst>
                              <p:par>
                                <p:cTn id="43" presetID="10" presetClass="entr" presetSubtype="0" fill="hold" nodeType="after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fade">
                                      <p:cBhvr>
                                        <p:cTn id="45" dur="500"/>
                                        <p:tgtEl>
                                          <p:spTgt spid="5"/>
                                        </p:tgtEl>
                                      </p:cBhvr>
                                    </p:animEffect>
                                  </p:childTnLst>
                                </p:cTn>
                              </p:par>
                            </p:childTnLst>
                          </p:cTn>
                        </p:par>
                        <p:par>
                          <p:cTn id="46" fill="hold">
                            <p:stCondLst>
                              <p:cond delay="5500"/>
                            </p:stCondLst>
                            <p:childTnLst>
                              <p:par>
                                <p:cTn id="47" presetID="22" presetClass="entr" presetSubtype="8" fill="hold" nodeType="afterEffect">
                                  <p:stCondLst>
                                    <p:cond delay="0"/>
                                  </p:stCondLst>
                                  <p:childTnLst>
                                    <p:set>
                                      <p:cBhvr>
                                        <p:cTn id="48" dur="1" fill="hold">
                                          <p:stCondLst>
                                            <p:cond delay="0"/>
                                          </p:stCondLst>
                                        </p:cTn>
                                        <p:tgtEl>
                                          <p:spTgt spid="38"/>
                                        </p:tgtEl>
                                        <p:attrNameLst>
                                          <p:attrName>style.visibility</p:attrName>
                                        </p:attrNameLst>
                                      </p:cBhvr>
                                      <p:to>
                                        <p:strVal val="visible"/>
                                      </p:to>
                                    </p:set>
                                    <p:animEffect transition="in" filter="wipe(left)">
                                      <p:cBhvr>
                                        <p:cTn id="49" dur="500"/>
                                        <p:tgtEl>
                                          <p:spTgt spid="38"/>
                                        </p:tgtEl>
                                      </p:cBhvr>
                                    </p:animEffect>
                                  </p:childTnLst>
                                </p:cTn>
                              </p:par>
                            </p:childTnLst>
                          </p:cTn>
                        </p:par>
                        <p:par>
                          <p:cTn id="50" fill="hold">
                            <p:stCondLst>
                              <p:cond delay="6000"/>
                            </p:stCondLst>
                            <p:childTnLst>
                              <p:par>
                                <p:cTn id="51" presetID="10" presetClass="entr" presetSubtype="0" fill="hold" nodeType="after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fade">
                                      <p:cBhvr>
                                        <p:cTn id="5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67</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Cycle Matrix– Smart Art</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p:cNvGrpSpPr/>
          <p:nvPr/>
        </p:nvGrpSpPr>
        <p:grpSpPr>
          <a:xfrm>
            <a:off x="2400300" y="1948663"/>
            <a:ext cx="4343400" cy="3509818"/>
            <a:chOff x="1944242" y="1360170"/>
            <a:chExt cx="5255515" cy="3185160"/>
          </a:xfrm>
        </p:grpSpPr>
        <p:graphicFrame>
          <p:nvGraphicFramePr>
            <p:cNvPr id="12" name="Diagram 11"/>
            <p:cNvGraphicFramePr/>
            <p:nvPr>
              <p:extLst>
                <p:ext uri="{D42A27DB-BD31-4B8C-83A1-F6EECF244321}">
                  <p14:modId xmlns:p14="http://schemas.microsoft.com/office/powerpoint/2010/main" val="3214079339"/>
                </p:ext>
              </p:extLst>
            </p:nvPr>
          </p:nvGraphicFramePr>
          <p:xfrm>
            <a:off x="1944242" y="1360170"/>
            <a:ext cx="5255515" cy="3185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8" name="Freeform 14"/>
            <p:cNvSpPr>
              <a:spLocks noEditPoints="1"/>
            </p:cNvSpPr>
            <p:nvPr/>
          </p:nvSpPr>
          <p:spPr bwMode="auto">
            <a:xfrm>
              <a:off x="3661410" y="2178444"/>
              <a:ext cx="473279" cy="284163"/>
            </a:xfrm>
            <a:custGeom>
              <a:avLst/>
              <a:gdLst>
                <a:gd name="T0" fmla="*/ 200 w 400"/>
                <a:gd name="T1" fmla="*/ 120 h 320"/>
                <a:gd name="T2" fmla="*/ 140 w 400"/>
                <a:gd name="T3" fmla="*/ 180 h 320"/>
                <a:gd name="T4" fmla="*/ 200 w 400"/>
                <a:gd name="T5" fmla="*/ 240 h 320"/>
                <a:gd name="T6" fmla="*/ 260 w 400"/>
                <a:gd name="T7" fmla="*/ 180 h 320"/>
                <a:gd name="T8" fmla="*/ 200 w 400"/>
                <a:gd name="T9" fmla="*/ 120 h 320"/>
                <a:gd name="T10" fmla="*/ 360 w 400"/>
                <a:gd name="T11" fmla="*/ 60 h 320"/>
                <a:gd name="T12" fmla="*/ 312 w 400"/>
                <a:gd name="T13" fmla="*/ 60 h 320"/>
                <a:gd name="T14" fmla="*/ 296 w 400"/>
                <a:gd name="T15" fmla="*/ 49 h 320"/>
                <a:gd name="T16" fmla="*/ 284 w 400"/>
                <a:gd name="T17" fmla="*/ 11 h 320"/>
                <a:gd name="T18" fmla="*/ 268 w 400"/>
                <a:gd name="T19" fmla="*/ 0 h 320"/>
                <a:gd name="T20" fmla="*/ 132 w 400"/>
                <a:gd name="T21" fmla="*/ 0 h 320"/>
                <a:gd name="T22" fmla="*/ 116 w 400"/>
                <a:gd name="T23" fmla="*/ 11 h 320"/>
                <a:gd name="T24" fmla="*/ 104 w 400"/>
                <a:gd name="T25" fmla="*/ 49 h 320"/>
                <a:gd name="T26" fmla="*/ 88 w 400"/>
                <a:gd name="T27" fmla="*/ 60 h 320"/>
                <a:gd name="T28" fmla="*/ 40 w 400"/>
                <a:gd name="T29" fmla="*/ 60 h 320"/>
                <a:gd name="T30" fmla="*/ 0 w 400"/>
                <a:gd name="T31" fmla="*/ 100 h 320"/>
                <a:gd name="T32" fmla="*/ 0 w 400"/>
                <a:gd name="T33" fmla="*/ 280 h 320"/>
                <a:gd name="T34" fmla="*/ 40 w 400"/>
                <a:gd name="T35" fmla="*/ 320 h 320"/>
                <a:gd name="T36" fmla="*/ 360 w 400"/>
                <a:gd name="T37" fmla="*/ 320 h 320"/>
                <a:gd name="T38" fmla="*/ 400 w 400"/>
                <a:gd name="T39" fmla="*/ 280 h 320"/>
                <a:gd name="T40" fmla="*/ 400 w 400"/>
                <a:gd name="T41" fmla="*/ 100 h 320"/>
                <a:gd name="T42" fmla="*/ 360 w 400"/>
                <a:gd name="T43" fmla="*/ 60 h 320"/>
                <a:gd name="T44" fmla="*/ 200 w 400"/>
                <a:gd name="T45" fmla="*/ 280 h 320"/>
                <a:gd name="T46" fmla="*/ 100 w 400"/>
                <a:gd name="T47" fmla="*/ 180 h 320"/>
                <a:gd name="T48" fmla="*/ 200 w 400"/>
                <a:gd name="T49" fmla="*/ 80 h 320"/>
                <a:gd name="T50" fmla="*/ 300 w 400"/>
                <a:gd name="T51" fmla="*/ 180 h 320"/>
                <a:gd name="T52" fmla="*/ 200 w 400"/>
                <a:gd name="T53" fmla="*/ 280 h 320"/>
                <a:gd name="T54" fmla="*/ 346 w 400"/>
                <a:gd name="T55" fmla="*/ 128 h 320"/>
                <a:gd name="T56" fmla="*/ 332 w 400"/>
                <a:gd name="T57" fmla="*/ 114 h 320"/>
                <a:gd name="T58" fmla="*/ 346 w 400"/>
                <a:gd name="T59" fmla="*/ 100 h 320"/>
                <a:gd name="T60" fmla="*/ 360 w 400"/>
                <a:gd name="T61" fmla="*/ 114 h 320"/>
                <a:gd name="T62" fmla="*/ 346 w 400"/>
                <a:gd name="T63" fmla="*/ 12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320">
                  <a:moveTo>
                    <a:pt x="200" y="120"/>
                  </a:moveTo>
                  <a:cubicBezTo>
                    <a:pt x="167" y="120"/>
                    <a:pt x="140" y="147"/>
                    <a:pt x="140" y="180"/>
                  </a:cubicBezTo>
                  <a:cubicBezTo>
                    <a:pt x="140" y="213"/>
                    <a:pt x="167" y="240"/>
                    <a:pt x="200" y="240"/>
                  </a:cubicBezTo>
                  <a:cubicBezTo>
                    <a:pt x="233" y="240"/>
                    <a:pt x="260" y="213"/>
                    <a:pt x="260" y="180"/>
                  </a:cubicBezTo>
                  <a:cubicBezTo>
                    <a:pt x="260" y="147"/>
                    <a:pt x="233" y="120"/>
                    <a:pt x="200" y="120"/>
                  </a:cubicBezTo>
                  <a:close/>
                  <a:moveTo>
                    <a:pt x="360" y="60"/>
                  </a:moveTo>
                  <a:cubicBezTo>
                    <a:pt x="312" y="60"/>
                    <a:pt x="312" y="60"/>
                    <a:pt x="312" y="60"/>
                  </a:cubicBezTo>
                  <a:cubicBezTo>
                    <a:pt x="305" y="60"/>
                    <a:pt x="298" y="55"/>
                    <a:pt x="296" y="49"/>
                  </a:cubicBezTo>
                  <a:cubicBezTo>
                    <a:pt x="284" y="11"/>
                    <a:pt x="284" y="11"/>
                    <a:pt x="284" y="11"/>
                  </a:cubicBezTo>
                  <a:cubicBezTo>
                    <a:pt x="281" y="5"/>
                    <a:pt x="274" y="0"/>
                    <a:pt x="268" y="0"/>
                  </a:cubicBezTo>
                  <a:cubicBezTo>
                    <a:pt x="132" y="0"/>
                    <a:pt x="132" y="0"/>
                    <a:pt x="132" y="0"/>
                  </a:cubicBezTo>
                  <a:cubicBezTo>
                    <a:pt x="125" y="0"/>
                    <a:pt x="118" y="5"/>
                    <a:pt x="116" y="11"/>
                  </a:cubicBezTo>
                  <a:cubicBezTo>
                    <a:pt x="104" y="49"/>
                    <a:pt x="104" y="49"/>
                    <a:pt x="104" y="49"/>
                  </a:cubicBezTo>
                  <a:cubicBezTo>
                    <a:pt x="101" y="55"/>
                    <a:pt x="94" y="60"/>
                    <a:pt x="88" y="60"/>
                  </a:cubicBezTo>
                  <a:cubicBezTo>
                    <a:pt x="40" y="60"/>
                    <a:pt x="40" y="60"/>
                    <a:pt x="40" y="60"/>
                  </a:cubicBezTo>
                  <a:cubicBezTo>
                    <a:pt x="18" y="60"/>
                    <a:pt x="0" y="78"/>
                    <a:pt x="0" y="100"/>
                  </a:cubicBezTo>
                  <a:cubicBezTo>
                    <a:pt x="0" y="280"/>
                    <a:pt x="0" y="280"/>
                    <a:pt x="0" y="280"/>
                  </a:cubicBezTo>
                  <a:cubicBezTo>
                    <a:pt x="0" y="302"/>
                    <a:pt x="18" y="320"/>
                    <a:pt x="40" y="320"/>
                  </a:cubicBezTo>
                  <a:cubicBezTo>
                    <a:pt x="360" y="320"/>
                    <a:pt x="360" y="320"/>
                    <a:pt x="360" y="320"/>
                  </a:cubicBezTo>
                  <a:cubicBezTo>
                    <a:pt x="382" y="320"/>
                    <a:pt x="400" y="302"/>
                    <a:pt x="400" y="280"/>
                  </a:cubicBezTo>
                  <a:cubicBezTo>
                    <a:pt x="400" y="100"/>
                    <a:pt x="400" y="100"/>
                    <a:pt x="400" y="100"/>
                  </a:cubicBezTo>
                  <a:cubicBezTo>
                    <a:pt x="400" y="78"/>
                    <a:pt x="382" y="60"/>
                    <a:pt x="360" y="60"/>
                  </a:cubicBezTo>
                  <a:close/>
                  <a:moveTo>
                    <a:pt x="200" y="280"/>
                  </a:moveTo>
                  <a:cubicBezTo>
                    <a:pt x="145" y="280"/>
                    <a:pt x="100" y="235"/>
                    <a:pt x="100" y="180"/>
                  </a:cubicBezTo>
                  <a:cubicBezTo>
                    <a:pt x="100" y="125"/>
                    <a:pt x="145" y="80"/>
                    <a:pt x="200" y="80"/>
                  </a:cubicBezTo>
                  <a:cubicBezTo>
                    <a:pt x="255" y="80"/>
                    <a:pt x="300" y="125"/>
                    <a:pt x="300" y="180"/>
                  </a:cubicBezTo>
                  <a:cubicBezTo>
                    <a:pt x="300" y="235"/>
                    <a:pt x="255" y="280"/>
                    <a:pt x="200" y="280"/>
                  </a:cubicBezTo>
                  <a:close/>
                  <a:moveTo>
                    <a:pt x="346" y="128"/>
                  </a:moveTo>
                  <a:cubicBezTo>
                    <a:pt x="338" y="128"/>
                    <a:pt x="332" y="122"/>
                    <a:pt x="332" y="114"/>
                  </a:cubicBezTo>
                  <a:cubicBezTo>
                    <a:pt x="332" y="106"/>
                    <a:pt x="338" y="100"/>
                    <a:pt x="346" y="100"/>
                  </a:cubicBezTo>
                  <a:cubicBezTo>
                    <a:pt x="354" y="100"/>
                    <a:pt x="360" y="106"/>
                    <a:pt x="360" y="114"/>
                  </a:cubicBezTo>
                  <a:cubicBezTo>
                    <a:pt x="360" y="122"/>
                    <a:pt x="354" y="128"/>
                    <a:pt x="346" y="12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Freeform 19"/>
            <p:cNvSpPr>
              <a:spLocks/>
            </p:cNvSpPr>
            <p:nvPr/>
          </p:nvSpPr>
          <p:spPr bwMode="auto">
            <a:xfrm>
              <a:off x="3733654" y="3256910"/>
              <a:ext cx="328791" cy="319088"/>
            </a:xfrm>
            <a:custGeom>
              <a:avLst/>
              <a:gdLst>
                <a:gd name="T0" fmla="*/ 88 w 302"/>
                <a:gd name="T1" fmla="*/ 46 h 390"/>
                <a:gd name="T2" fmla="*/ 88 w 302"/>
                <a:gd name="T3" fmla="*/ 284 h 390"/>
                <a:gd name="T4" fmla="*/ 45 w 302"/>
                <a:gd name="T5" fmla="*/ 288 h 390"/>
                <a:gd name="T6" fmla="*/ 9 w 302"/>
                <a:gd name="T7" fmla="*/ 355 h 390"/>
                <a:gd name="T8" fmla="*/ 77 w 302"/>
                <a:gd name="T9" fmla="*/ 378 h 390"/>
                <a:gd name="T10" fmla="*/ 124 w 302"/>
                <a:gd name="T11" fmla="*/ 322 h 390"/>
                <a:gd name="T12" fmla="*/ 124 w 302"/>
                <a:gd name="T13" fmla="*/ 126 h 390"/>
                <a:gd name="T14" fmla="*/ 266 w 302"/>
                <a:gd name="T15" fmla="*/ 93 h 390"/>
                <a:gd name="T16" fmla="*/ 266 w 302"/>
                <a:gd name="T17" fmla="*/ 244 h 390"/>
                <a:gd name="T18" fmla="*/ 223 w 302"/>
                <a:gd name="T19" fmla="*/ 248 h 390"/>
                <a:gd name="T20" fmla="*/ 187 w 302"/>
                <a:gd name="T21" fmla="*/ 315 h 390"/>
                <a:gd name="T22" fmla="*/ 255 w 302"/>
                <a:gd name="T23" fmla="*/ 338 h 390"/>
                <a:gd name="T24" fmla="*/ 302 w 302"/>
                <a:gd name="T25" fmla="*/ 282 h 390"/>
                <a:gd name="T26" fmla="*/ 302 w 302"/>
                <a:gd name="T27" fmla="*/ 0 h 390"/>
                <a:gd name="T28" fmla="*/ 88 w 302"/>
                <a:gd name="T29" fmla="*/ 46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2" h="390">
                  <a:moveTo>
                    <a:pt x="88" y="46"/>
                  </a:moveTo>
                  <a:cubicBezTo>
                    <a:pt x="88" y="284"/>
                    <a:pt x="88" y="284"/>
                    <a:pt x="88" y="284"/>
                  </a:cubicBezTo>
                  <a:cubicBezTo>
                    <a:pt x="75" y="281"/>
                    <a:pt x="60" y="282"/>
                    <a:pt x="45" y="288"/>
                  </a:cubicBezTo>
                  <a:cubicBezTo>
                    <a:pt x="11" y="300"/>
                    <a:pt x="0" y="330"/>
                    <a:pt x="9" y="355"/>
                  </a:cubicBezTo>
                  <a:cubicBezTo>
                    <a:pt x="17" y="380"/>
                    <a:pt x="44" y="390"/>
                    <a:pt x="77" y="378"/>
                  </a:cubicBezTo>
                  <a:cubicBezTo>
                    <a:pt x="106" y="367"/>
                    <a:pt x="124" y="344"/>
                    <a:pt x="124" y="322"/>
                  </a:cubicBezTo>
                  <a:cubicBezTo>
                    <a:pt x="124" y="322"/>
                    <a:pt x="124" y="196"/>
                    <a:pt x="124" y="126"/>
                  </a:cubicBezTo>
                  <a:cubicBezTo>
                    <a:pt x="266" y="93"/>
                    <a:pt x="266" y="93"/>
                    <a:pt x="266" y="93"/>
                  </a:cubicBezTo>
                  <a:cubicBezTo>
                    <a:pt x="266" y="244"/>
                    <a:pt x="266" y="244"/>
                    <a:pt x="266" y="244"/>
                  </a:cubicBezTo>
                  <a:cubicBezTo>
                    <a:pt x="253" y="241"/>
                    <a:pt x="238" y="242"/>
                    <a:pt x="223" y="248"/>
                  </a:cubicBezTo>
                  <a:cubicBezTo>
                    <a:pt x="189" y="260"/>
                    <a:pt x="178" y="290"/>
                    <a:pt x="187" y="315"/>
                  </a:cubicBezTo>
                  <a:cubicBezTo>
                    <a:pt x="195" y="340"/>
                    <a:pt x="222" y="350"/>
                    <a:pt x="255" y="338"/>
                  </a:cubicBezTo>
                  <a:cubicBezTo>
                    <a:pt x="284" y="327"/>
                    <a:pt x="302" y="304"/>
                    <a:pt x="302" y="282"/>
                  </a:cubicBezTo>
                  <a:cubicBezTo>
                    <a:pt x="302" y="0"/>
                    <a:pt x="302" y="0"/>
                    <a:pt x="302" y="0"/>
                  </a:cubicBezTo>
                  <a:lnTo>
                    <a:pt x="88" y="4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24"/>
            <p:cNvSpPr>
              <a:spLocks noEditPoints="1"/>
            </p:cNvSpPr>
            <p:nvPr/>
          </p:nvSpPr>
          <p:spPr bwMode="auto">
            <a:xfrm>
              <a:off x="4886633" y="3309493"/>
              <a:ext cx="624568" cy="216230"/>
            </a:xfrm>
            <a:custGeom>
              <a:avLst/>
              <a:gdLst>
                <a:gd name="T0" fmla="*/ 308 w 400"/>
                <a:gd name="T1" fmla="*/ 0 h 184"/>
                <a:gd name="T2" fmla="*/ 216 w 400"/>
                <a:gd name="T3" fmla="*/ 92 h 184"/>
                <a:gd name="T4" fmla="*/ 232 w 400"/>
                <a:gd name="T5" fmla="*/ 144 h 184"/>
                <a:gd name="T6" fmla="*/ 168 w 400"/>
                <a:gd name="T7" fmla="*/ 144 h 184"/>
                <a:gd name="T8" fmla="*/ 184 w 400"/>
                <a:gd name="T9" fmla="*/ 92 h 184"/>
                <a:gd name="T10" fmla="*/ 92 w 400"/>
                <a:gd name="T11" fmla="*/ 0 h 184"/>
                <a:gd name="T12" fmla="*/ 0 w 400"/>
                <a:gd name="T13" fmla="*/ 92 h 184"/>
                <a:gd name="T14" fmla="*/ 92 w 400"/>
                <a:gd name="T15" fmla="*/ 184 h 184"/>
                <a:gd name="T16" fmla="*/ 308 w 400"/>
                <a:gd name="T17" fmla="*/ 184 h 184"/>
                <a:gd name="T18" fmla="*/ 400 w 400"/>
                <a:gd name="T19" fmla="*/ 92 h 184"/>
                <a:gd name="T20" fmla="*/ 308 w 400"/>
                <a:gd name="T21" fmla="*/ 0 h 184"/>
                <a:gd name="T22" fmla="*/ 40 w 400"/>
                <a:gd name="T23" fmla="*/ 92 h 184"/>
                <a:gd name="T24" fmla="*/ 92 w 400"/>
                <a:gd name="T25" fmla="*/ 40 h 184"/>
                <a:gd name="T26" fmla="*/ 144 w 400"/>
                <a:gd name="T27" fmla="*/ 92 h 184"/>
                <a:gd name="T28" fmla="*/ 92 w 400"/>
                <a:gd name="T29" fmla="*/ 144 h 184"/>
                <a:gd name="T30" fmla="*/ 40 w 400"/>
                <a:gd name="T31" fmla="*/ 92 h 184"/>
                <a:gd name="T32" fmla="*/ 308 w 400"/>
                <a:gd name="T33" fmla="*/ 144 h 184"/>
                <a:gd name="T34" fmla="*/ 256 w 400"/>
                <a:gd name="T35" fmla="*/ 92 h 184"/>
                <a:gd name="T36" fmla="*/ 308 w 400"/>
                <a:gd name="T37" fmla="*/ 40 h 184"/>
                <a:gd name="T38" fmla="*/ 360 w 400"/>
                <a:gd name="T39" fmla="*/ 92 h 184"/>
                <a:gd name="T40" fmla="*/ 308 w 400"/>
                <a:gd name="T41" fmla="*/ 14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0" h="184">
                  <a:moveTo>
                    <a:pt x="308" y="0"/>
                  </a:moveTo>
                  <a:cubicBezTo>
                    <a:pt x="257" y="0"/>
                    <a:pt x="216" y="41"/>
                    <a:pt x="216" y="92"/>
                  </a:cubicBezTo>
                  <a:cubicBezTo>
                    <a:pt x="216" y="111"/>
                    <a:pt x="222" y="129"/>
                    <a:pt x="232" y="144"/>
                  </a:cubicBezTo>
                  <a:cubicBezTo>
                    <a:pt x="168" y="144"/>
                    <a:pt x="168" y="144"/>
                    <a:pt x="168" y="144"/>
                  </a:cubicBezTo>
                  <a:cubicBezTo>
                    <a:pt x="178" y="129"/>
                    <a:pt x="184" y="111"/>
                    <a:pt x="184" y="92"/>
                  </a:cubicBezTo>
                  <a:cubicBezTo>
                    <a:pt x="184" y="41"/>
                    <a:pt x="143" y="0"/>
                    <a:pt x="92" y="0"/>
                  </a:cubicBezTo>
                  <a:cubicBezTo>
                    <a:pt x="41" y="0"/>
                    <a:pt x="0" y="41"/>
                    <a:pt x="0" y="92"/>
                  </a:cubicBezTo>
                  <a:cubicBezTo>
                    <a:pt x="0" y="143"/>
                    <a:pt x="41" y="184"/>
                    <a:pt x="92" y="184"/>
                  </a:cubicBezTo>
                  <a:cubicBezTo>
                    <a:pt x="308" y="184"/>
                    <a:pt x="308" y="184"/>
                    <a:pt x="308" y="184"/>
                  </a:cubicBezTo>
                  <a:cubicBezTo>
                    <a:pt x="359" y="184"/>
                    <a:pt x="400" y="143"/>
                    <a:pt x="400" y="92"/>
                  </a:cubicBezTo>
                  <a:cubicBezTo>
                    <a:pt x="400" y="41"/>
                    <a:pt x="359" y="0"/>
                    <a:pt x="308" y="0"/>
                  </a:cubicBezTo>
                  <a:close/>
                  <a:moveTo>
                    <a:pt x="40" y="92"/>
                  </a:moveTo>
                  <a:cubicBezTo>
                    <a:pt x="40" y="63"/>
                    <a:pt x="63" y="40"/>
                    <a:pt x="92" y="40"/>
                  </a:cubicBezTo>
                  <a:cubicBezTo>
                    <a:pt x="120" y="40"/>
                    <a:pt x="144" y="63"/>
                    <a:pt x="144" y="92"/>
                  </a:cubicBezTo>
                  <a:cubicBezTo>
                    <a:pt x="144" y="121"/>
                    <a:pt x="120" y="144"/>
                    <a:pt x="92" y="144"/>
                  </a:cubicBezTo>
                  <a:cubicBezTo>
                    <a:pt x="63" y="144"/>
                    <a:pt x="40" y="121"/>
                    <a:pt x="40" y="92"/>
                  </a:cubicBezTo>
                  <a:close/>
                  <a:moveTo>
                    <a:pt x="308" y="144"/>
                  </a:moveTo>
                  <a:cubicBezTo>
                    <a:pt x="279" y="144"/>
                    <a:pt x="256" y="121"/>
                    <a:pt x="256" y="92"/>
                  </a:cubicBezTo>
                  <a:cubicBezTo>
                    <a:pt x="256" y="63"/>
                    <a:pt x="279" y="40"/>
                    <a:pt x="308" y="40"/>
                  </a:cubicBezTo>
                  <a:cubicBezTo>
                    <a:pt x="336" y="40"/>
                    <a:pt x="360" y="63"/>
                    <a:pt x="360" y="92"/>
                  </a:cubicBezTo>
                  <a:cubicBezTo>
                    <a:pt x="360" y="121"/>
                    <a:pt x="336" y="144"/>
                    <a:pt x="308" y="1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29"/>
            <p:cNvSpPr>
              <a:spLocks noEditPoints="1"/>
            </p:cNvSpPr>
            <p:nvPr/>
          </p:nvSpPr>
          <p:spPr bwMode="auto">
            <a:xfrm>
              <a:off x="5023176" y="2215424"/>
              <a:ext cx="476501" cy="255826"/>
            </a:xfrm>
            <a:custGeom>
              <a:avLst/>
              <a:gdLst>
                <a:gd name="T0" fmla="*/ 392 w 392"/>
                <a:gd name="T1" fmla="*/ 40 h 280"/>
                <a:gd name="T2" fmla="*/ 392 w 392"/>
                <a:gd name="T3" fmla="*/ 16 h 280"/>
                <a:gd name="T4" fmla="*/ 376 w 392"/>
                <a:gd name="T5" fmla="*/ 0 h 280"/>
                <a:gd name="T6" fmla="*/ 16 w 392"/>
                <a:gd name="T7" fmla="*/ 0 h 280"/>
                <a:gd name="T8" fmla="*/ 0 w 392"/>
                <a:gd name="T9" fmla="*/ 16 h 280"/>
                <a:gd name="T10" fmla="*/ 0 w 392"/>
                <a:gd name="T11" fmla="*/ 40 h 280"/>
                <a:gd name="T12" fmla="*/ 40 w 392"/>
                <a:gd name="T13" fmla="*/ 40 h 280"/>
                <a:gd name="T14" fmla="*/ 40 w 392"/>
                <a:gd name="T15" fmla="*/ 80 h 280"/>
                <a:gd name="T16" fmla="*/ 0 w 392"/>
                <a:gd name="T17" fmla="*/ 80 h 280"/>
                <a:gd name="T18" fmla="*/ 0 w 392"/>
                <a:gd name="T19" fmla="*/ 120 h 280"/>
                <a:gd name="T20" fmla="*/ 40 w 392"/>
                <a:gd name="T21" fmla="*/ 120 h 280"/>
                <a:gd name="T22" fmla="*/ 40 w 392"/>
                <a:gd name="T23" fmla="*/ 160 h 280"/>
                <a:gd name="T24" fmla="*/ 0 w 392"/>
                <a:gd name="T25" fmla="*/ 160 h 280"/>
                <a:gd name="T26" fmla="*/ 0 w 392"/>
                <a:gd name="T27" fmla="*/ 200 h 280"/>
                <a:gd name="T28" fmla="*/ 40 w 392"/>
                <a:gd name="T29" fmla="*/ 200 h 280"/>
                <a:gd name="T30" fmla="*/ 40 w 392"/>
                <a:gd name="T31" fmla="*/ 240 h 280"/>
                <a:gd name="T32" fmla="*/ 0 w 392"/>
                <a:gd name="T33" fmla="*/ 240 h 280"/>
                <a:gd name="T34" fmla="*/ 0 w 392"/>
                <a:gd name="T35" fmla="*/ 264 h 280"/>
                <a:gd name="T36" fmla="*/ 16 w 392"/>
                <a:gd name="T37" fmla="*/ 280 h 280"/>
                <a:gd name="T38" fmla="*/ 376 w 392"/>
                <a:gd name="T39" fmla="*/ 280 h 280"/>
                <a:gd name="T40" fmla="*/ 392 w 392"/>
                <a:gd name="T41" fmla="*/ 264 h 280"/>
                <a:gd name="T42" fmla="*/ 392 w 392"/>
                <a:gd name="T43" fmla="*/ 240 h 280"/>
                <a:gd name="T44" fmla="*/ 352 w 392"/>
                <a:gd name="T45" fmla="*/ 240 h 280"/>
                <a:gd name="T46" fmla="*/ 352 w 392"/>
                <a:gd name="T47" fmla="*/ 200 h 280"/>
                <a:gd name="T48" fmla="*/ 392 w 392"/>
                <a:gd name="T49" fmla="*/ 200 h 280"/>
                <a:gd name="T50" fmla="*/ 392 w 392"/>
                <a:gd name="T51" fmla="*/ 160 h 280"/>
                <a:gd name="T52" fmla="*/ 352 w 392"/>
                <a:gd name="T53" fmla="*/ 160 h 280"/>
                <a:gd name="T54" fmla="*/ 352 w 392"/>
                <a:gd name="T55" fmla="*/ 120 h 280"/>
                <a:gd name="T56" fmla="*/ 392 w 392"/>
                <a:gd name="T57" fmla="*/ 120 h 280"/>
                <a:gd name="T58" fmla="*/ 392 w 392"/>
                <a:gd name="T59" fmla="*/ 80 h 280"/>
                <a:gd name="T60" fmla="*/ 352 w 392"/>
                <a:gd name="T61" fmla="*/ 80 h 280"/>
                <a:gd name="T62" fmla="*/ 352 w 392"/>
                <a:gd name="T63" fmla="*/ 40 h 280"/>
                <a:gd name="T64" fmla="*/ 392 w 392"/>
                <a:gd name="T65" fmla="*/ 40 h 280"/>
                <a:gd name="T66" fmla="*/ 152 w 392"/>
                <a:gd name="T67" fmla="*/ 200 h 280"/>
                <a:gd name="T68" fmla="*/ 152 w 392"/>
                <a:gd name="T69" fmla="*/ 80 h 280"/>
                <a:gd name="T70" fmla="*/ 252 w 392"/>
                <a:gd name="T71" fmla="*/ 140 h 280"/>
                <a:gd name="T72" fmla="*/ 152 w 392"/>
                <a:gd name="T73" fmla="*/ 20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2" h="280">
                  <a:moveTo>
                    <a:pt x="392" y="40"/>
                  </a:moveTo>
                  <a:cubicBezTo>
                    <a:pt x="392" y="16"/>
                    <a:pt x="392" y="16"/>
                    <a:pt x="392" y="16"/>
                  </a:cubicBezTo>
                  <a:cubicBezTo>
                    <a:pt x="392" y="7"/>
                    <a:pt x="385" y="0"/>
                    <a:pt x="376" y="0"/>
                  </a:cubicBezTo>
                  <a:cubicBezTo>
                    <a:pt x="16" y="0"/>
                    <a:pt x="16" y="0"/>
                    <a:pt x="16" y="0"/>
                  </a:cubicBezTo>
                  <a:cubicBezTo>
                    <a:pt x="7" y="0"/>
                    <a:pt x="0" y="7"/>
                    <a:pt x="0" y="16"/>
                  </a:cubicBezTo>
                  <a:cubicBezTo>
                    <a:pt x="0" y="40"/>
                    <a:pt x="0" y="40"/>
                    <a:pt x="0" y="40"/>
                  </a:cubicBezTo>
                  <a:cubicBezTo>
                    <a:pt x="40" y="40"/>
                    <a:pt x="40" y="40"/>
                    <a:pt x="40" y="40"/>
                  </a:cubicBezTo>
                  <a:cubicBezTo>
                    <a:pt x="40" y="80"/>
                    <a:pt x="40" y="80"/>
                    <a:pt x="40" y="80"/>
                  </a:cubicBezTo>
                  <a:cubicBezTo>
                    <a:pt x="0" y="80"/>
                    <a:pt x="0" y="80"/>
                    <a:pt x="0" y="80"/>
                  </a:cubicBezTo>
                  <a:cubicBezTo>
                    <a:pt x="0" y="120"/>
                    <a:pt x="0" y="120"/>
                    <a:pt x="0" y="120"/>
                  </a:cubicBezTo>
                  <a:cubicBezTo>
                    <a:pt x="40" y="120"/>
                    <a:pt x="40" y="120"/>
                    <a:pt x="40" y="120"/>
                  </a:cubicBezTo>
                  <a:cubicBezTo>
                    <a:pt x="40" y="160"/>
                    <a:pt x="40" y="160"/>
                    <a:pt x="40" y="160"/>
                  </a:cubicBezTo>
                  <a:cubicBezTo>
                    <a:pt x="0" y="160"/>
                    <a:pt x="0" y="160"/>
                    <a:pt x="0" y="160"/>
                  </a:cubicBezTo>
                  <a:cubicBezTo>
                    <a:pt x="0" y="200"/>
                    <a:pt x="0" y="200"/>
                    <a:pt x="0" y="200"/>
                  </a:cubicBezTo>
                  <a:cubicBezTo>
                    <a:pt x="40" y="200"/>
                    <a:pt x="40" y="200"/>
                    <a:pt x="40" y="200"/>
                  </a:cubicBezTo>
                  <a:cubicBezTo>
                    <a:pt x="40" y="240"/>
                    <a:pt x="40" y="240"/>
                    <a:pt x="40" y="240"/>
                  </a:cubicBezTo>
                  <a:cubicBezTo>
                    <a:pt x="0" y="240"/>
                    <a:pt x="0" y="240"/>
                    <a:pt x="0" y="240"/>
                  </a:cubicBezTo>
                  <a:cubicBezTo>
                    <a:pt x="0" y="264"/>
                    <a:pt x="0" y="264"/>
                    <a:pt x="0" y="264"/>
                  </a:cubicBezTo>
                  <a:cubicBezTo>
                    <a:pt x="0" y="273"/>
                    <a:pt x="7" y="280"/>
                    <a:pt x="16" y="280"/>
                  </a:cubicBezTo>
                  <a:cubicBezTo>
                    <a:pt x="376" y="280"/>
                    <a:pt x="376" y="280"/>
                    <a:pt x="376" y="280"/>
                  </a:cubicBezTo>
                  <a:cubicBezTo>
                    <a:pt x="385" y="280"/>
                    <a:pt x="392" y="273"/>
                    <a:pt x="392" y="264"/>
                  </a:cubicBezTo>
                  <a:cubicBezTo>
                    <a:pt x="392" y="240"/>
                    <a:pt x="392" y="240"/>
                    <a:pt x="392" y="240"/>
                  </a:cubicBezTo>
                  <a:cubicBezTo>
                    <a:pt x="352" y="240"/>
                    <a:pt x="352" y="240"/>
                    <a:pt x="352" y="240"/>
                  </a:cubicBezTo>
                  <a:cubicBezTo>
                    <a:pt x="352" y="200"/>
                    <a:pt x="352" y="200"/>
                    <a:pt x="352" y="200"/>
                  </a:cubicBezTo>
                  <a:cubicBezTo>
                    <a:pt x="392" y="200"/>
                    <a:pt x="392" y="200"/>
                    <a:pt x="392" y="200"/>
                  </a:cubicBezTo>
                  <a:cubicBezTo>
                    <a:pt x="392" y="160"/>
                    <a:pt x="392" y="160"/>
                    <a:pt x="392" y="160"/>
                  </a:cubicBezTo>
                  <a:cubicBezTo>
                    <a:pt x="352" y="160"/>
                    <a:pt x="352" y="160"/>
                    <a:pt x="352" y="160"/>
                  </a:cubicBezTo>
                  <a:cubicBezTo>
                    <a:pt x="352" y="120"/>
                    <a:pt x="352" y="120"/>
                    <a:pt x="352" y="120"/>
                  </a:cubicBezTo>
                  <a:cubicBezTo>
                    <a:pt x="392" y="120"/>
                    <a:pt x="392" y="120"/>
                    <a:pt x="392" y="120"/>
                  </a:cubicBezTo>
                  <a:cubicBezTo>
                    <a:pt x="392" y="80"/>
                    <a:pt x="392" y="80"/>
                    <a:pt x="392" y="80"/>
                  </a:cubicBezTo>
                  <a:cubicBezTo>
                    <a:pt x="352" y="80"/>
                    <a:pt x="352" y="80"/>
                    <a:pt x="352" y="80"/>
                  </a:cubicBezTo>
                  <a:cubicBezTo>
                    <a:pt x="352" y="40"/>
                    <a:pt x="352" y="40"/>
                    <a:pt x="352" y="40"/>
                  </a:cubicBezTo>
                  <a:lnTo>
                    <a:pt x="392" y="40"/>
                  </a:lnTo>
                  <a:close/>
                  <a:moveTo>
                    <a:pt x="152" y="200"/>
                  </a:moveTo>
                  <a:cubicBezTo>
                    <a:pt x="152" y="80"/>
                    <a:pt x="152" y="80"/>
                    <a:pt x="152" y="80"/>
                  </a:cubicBezTo>
                  <a:cubicBezTo>
                    <a:pt x="252" y="140"/>
                    <a:pt x="252" y="140"/>
                    <a:pt x="252" y="140"/>
                  </a:cubicBezTo>
                  <a:lnTo>
                    <a:pt x="152" y="20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 name="Group 1"/>
          <p:cNvGrpSpPr/>
          <p:nvPr/>
        </p:nvGrpSpPr>
        <p:grpSpPr>
          <a:xfrm>
            <a:off x="844253" y="2006601"/>
            <a:ext cx="1909183" cy="1038481"/>
            <a:chOff x="844253" y="1504950"/>
            <a:chExt cx="1909183" cy="778861"/>
          </a:xfrm>
        </p:grpSpPr>
        <p:sp>
          <p:nvSpPr>
            <p:cNvPr id="122" name="Rectangle 1436"/>
            <p:cNvSpPr>
              <a:spLocks noChangeArrowheads="1"/>
            </p:cNvSpPr>
            <p:nvPr/>
          </p:nvSpPr>
          <p:spPr bwMode="auto">
            <a:xfrm>
              <a:off x="1608433" y="1504950"/>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24" name="Content Placeholder 2"/>
            <p:cNvSpPr txBox="1">
              <a:spLocks/>
            </p:cNvSpPr>
            <p:nvPr/>
          </p:nvSpPr>
          <p:spPr>
            <a:xfrm>
              <a:off x="844253" y="1726323"/>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grpSp>
        <p:nvGrpSpPr>
          <p:cNvPr id="4" name="Group 3"/>
          <p:cNvGrpSpPr/>
          <p:nvPr/>
        </p:nvGrpSpPr>
        <p:grpSpPr>
          <a:xfrm>
            <a:off x="844253" y="4728937"/>
            <a:ext cx="1909183" cy="1038481"/>
            <a:chOff x="844253" y="3546702"/>
            <a:chExt cx="1909183" cy="778861"/>
          </a:xfrm>
        </p:grpSpPr>
        <p:sp>
          <p:nvSpPr>
            <p:cNvPr id="125" name="Rectangle 1436"/>
            <p:cNvSpPr>
              <a:spLocks noChangeArrowheads="1"/>
            </p:cNvSpPr>
            <p:nvPr/>
          </p:nvSpPr>
          <p:spPr bwMode="auto">
            <a:xfrm>
              <a:off x="1608433" y="3546702"/>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26" name="Content Placeholder 2"/>
            <p:cNvSpPr txBox="1">
              <a:spLocks/>
            </p:cNvSpPr>
            <p:nvPr/>
          </p:nvSpPr>
          <p:spPr>
            <a:xfrm>
              <a:off x="844253" y="3768075"/>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grpSp>
        <p:nvGrpSpPr>
          <p:cNvPr id="3" name="Group 2"/>
          <p:cNvGrpSpPr/>
          <p:nvPr/>
        </p:nvGrpSpPr>
        <p:grpSpPr>
          <a:xfrm>
            <a:off x="6390565" y="2006601"/>
            <a:ext cx="1909183" cy="1038481"/>
            <a:chOff x="6390564" y="1504950"/>
            <a:chExt cx="1909183" cy="778861"/>
          </a:xfrm>
        </p:grpSpPr>
        <p:sp>
          <p:nvSpPr>
            <p:cNvPr id="127" name="Rectangle 1436"/>
            <p:cNvSpPr>
              <a:spLocks noChangeArrowheads="1"/>
            </p:cNvSpPr>
            <p:nvPr/>
          </p:nvSpPr>
          <p:spPr bwMode="auto">
            <a:xfrm>
              <a:off x="6463526" y="1504950"/>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38" name="Content Placeholder 2"/>
            <p:cNvSpPr txBox="1">
              <a:spLocks/>
            </p:cNvSpPr>
            <p:nvPr/>
          </p:nvSpPr>
          <p:spPr>
            <a:xfrm>
              <a:off x="6390564" y="1726323"/>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grpSp>
        <p:nvGrpSpPr>
          <p:cNvPr id="6" name="Group 5"/>
          <p:cNvGrpSpPr/>
          <p:nvPr/>
        </p:nvGrpSpPr>
        <p:grpSpPr>
          <a:xfrm>
            <a:off x="6390565" y="4728937"/>
            <a:ext cx="1909183" cy="1038481"/>
            <a:chOff x="6390564" y="3546702"/>
            <a:chExt cx="1909183" cy="778861"/>
          </a:xfrm>
        </p:grpSpPr>
        <p:sp>
          <p:nvSpPr>
            <p:cNvPr id="139" name="Rectangle 1436"/>
            <p:cNvSpPr>
              <a:spLocks noChangeArrowheads="1"/>
            </p:cNvSpPr>
            <p:nvPr/>
          </p:nvSpPr>
          <p:spPr bwMode="auto">
            <a:xfrm>
              <a:off x="6463526" y="3546702"/>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140" name="Content Placeholder 2"/>
            <p:cNvSpPr txBox="1">
              <a:spLocks/>
            </p:cNvSpPr>
            <p:nvPr/>
          </p:nvSpPr>
          <p:spPr>
            <a:xfrm>
              <a:off x="6390564" y="3768075"/>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cxnSp>
        <p:nvCxnSpPr>
          <p:cNvPr id="5" name="Straight Connector 4"/>
          <p:cNvCxnSpPr/>
          <p:nvPr/>
        </p:nvCxnSpPr>
        <p:spPr>
          <a:xfrm flipV="1">
            <a:off x="5568806" y="2159329"/>
            <a:ext cx="692727" cy="523193"/>
          </a:xfrm>
          <a:prstGeom prst="line">
            <a:avLst/>
          </a:prstGeom>
          <a:ln>
            <a:solidFill>
              <a:schemeClr val="tx1">
                <a:lumMod val="60000"/>
                <a:lumOff val="40000"/>
              </a:schemeClr>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flipV="1">
            <a:off x="2895601" y="2159329"/>
            <a:ext cx="692727" cy="523193"/>
          </a:xfrm>
          <a:prstGeom prst="line">
            <a:avLst/>
          </a:prstGeom>
          <a:ln>
            <a:solidFill>
              <a:schemeClr val="tx1">
                <a:lumMod val="60000"/>
                <a:lumOff val="40000"/>
              </a:schemeClr>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5618648" y="4367182"/>
            <a:ext cx="629752" cy="475631"/>
          </a:xfrm>
          <a:prstGeom prst="line">
            <a:avLst/>
          </a:prstGeom>
          <a:ln>
            <a:solidFill>
              <a:schemeClr val="tx1">
                <a:lumMod val="60000"/>
                <a:lumOff val="40000"/>
              </a:schemeClr>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H="1">
            <a:off x="2895600" y="4367182"/>
            <a:ext cx="629752" cy="475631"/>
          </a:xfrm>
          <a:prstGeom prst="line">
            <a:avLst/>
          </a:prstGeom>
          <a:ln>
            <a:solidFill>
              <a:schemeClr val="tx1">
                <a:lumMod val="60000"/>
                <a:lumOff val="40000"/>
              </a:schemeClr>
            </a:solidFill>
            <a:prstDash val="sysDash"/>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5619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par>
                          <p:cTn id="21" fill="hold">
                            <p:stCondLst>
                              <p:cond delay="2000"/>
                            </p:stCondLst>
                            <p:childTnLst>
                              <p:par>
                                <p:cTn id="22" presetID="22" presetClass="entr" presetSubtype="2" fill="hold"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wipe(right)">
                                      <p:cBhvr>
                                        <p:cTn id="24" dur="500"/>
                                        <p:tgtEl>
                                          <p:spTgt spid="30"/>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500"/>
                                        <p:tgtEl>
                                          <p:spTgt spid="2"/>
                                        </p:tgtEl>
                                      </p:cBhvr>
                                    </p:animEffect>
                                  </p:childTnLst>
                                </p:cTn>
                              </p:par>
                            </p:childTnLst>
                          </p:cTn>
                        </p:par>
                        <p:par>
                          <p:cTn id="29" fill="hold">
                            <p:stCondLst>
                              <p:cond delay="3000"/>
                            </p:stCondLst>
                            <p:childTnLst>
                              <p:par>
                                <p:cTn id="30" presetID="22" presetClass="entr" presetSubtype="4"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down)">
                                      <p:cBhvr>
                                        <p:cTn id="32" dur="500"/>
                                        <p:tgtEl>
                                          <p:spTgt spid="5"/>
                                        </p:tgtEl>
                                      </p:cBhvr>
                                    </p:animEffect>
                                  </p:childTnLst>
                                </p:cTn>
                              </p:par>
                            </p:childTnLst>
                          </p:cTn>
                        </p:par>
                        <p:par>
                          <p:cTn id="33" fill="hold">
                            <p:stCondLst>
                              <p:cond delay="3500"/>
                            </p:stCondLst>
                            <p:childTnLst>
                              <p:par>
                                <p:cTn id="34" presetID="10" presetClass="entr" presetSubtype="0" fill="hold" nodeType="after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fade">
                                      <p:cBhvr>
                                        <p:cTn id="36" dur="500"/>
                                        <p:tgtEl>
                                          <p:spTgt spid="3"/>
                                        </p:tgtEl>
                                      </p:cBhvr>
                                    </p:animEffect>
                                  </p:childTnLst>
                                </p:cTn>
                              </p:par>
                            </p:childTnLst>
                          </p:cTn>
                        </p:par>
                        <p:par>
                          <p:cTn id="37" fill="hold">
                            <p:stCondLst>
                              <p:cond delay="4000"/>
                            </p:stCondLst>
                            <p:childTnLst>
                              <p:par>
                                <p:cTn id="38" presetID="22" presetClass="entr" presetSubtype="2" fill="hold" nodeType="after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wipe(right)">
                                      <p:cBhvr>
                                        <p:cTn id="40" dur="500"/>
                                        <p:tgtEl>
                                          <p:spTgt spid="39"/>
                                        </p:tgtEl>
                                      </p:cBhvr>
                                    </p:animEffect>
                                  </p:childTnLst>
                                </p:cTn>
                              </p:par>
                            </p:childTnLst>
                          </p:cTn>
                        </p:par>
                        <p:par>
                          <p:cTn id="41" fill="hold">
                            <p:stCondLst>
                              <p:cond delay="4500"/>
                            </p:stCondLst>
                            <p:childTnLst>
                              <p:par>
                                <p:cTn id="42" presetID="10" presetClass="entr" presetSubtype="0" fill="hold" nodeType="after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childTnLst>
                          </p:cTn>
                        </p:par>
                        <p:par>
                          <p:cTn id="45" fill="hold">
                            <p:stCondLst>
                              <p:cond delay="5000"/>
                            </p:stCondLst>
                            <p:childTnLst>
                              <p:par>
                                <p:cTn id="46" presetID="22" presetClass="entr" presetSubtype="8" fill="hold" nodeType="afterEffect">
                                  <p:stCondLst>
                                    <p:cond delay="0"/>
                                  </p:stCondLst>
                                  <p:childTnLst>
                                    <p:set>
                                      <p:cBhvr>
                                        <p:cTn id="47" dur="1" fill="hold">
                                          <p:stCondLst>
                                            <p:cond delay="0"/>
                                          </p:stCondLst>
                                        </p:cTn>
                                        <p:tgtEl>
                                          <p:spTgt spid="37"/>
                                        </p:tgtEl>
                                        <p:attrNameLst>
                                          <p:attrName>style.visibility</p:attrName>
                                        </p:attrNameLst>
                                      </p:cBhvr>
                                      <p:to>
                                        <p:strVal val="visible"/>
                                      </p:to>
                                    </p:set>
                                    <p:animEffect transition="in" filter="wipe(left)">
                                      <p:cBhvr>
                                        <p:cTn id="48" dur="500"/>
                                        <p:tgtEl>
                                          <p:spTgt spid="37"/>
                                        </p:tgtEl>
                                      </p:cBhvr>
                                    </p:animEffect>
                                  </p:childTnLst>
                                </p:cTn>
                              </p:par>
                            </p:childTnLst>
                          </p:cTn>
                        </p:par>
                        <p:par>
                          <p:cTn id="49" fill="hold">
                            <p:stCondLst>
                              <p:cond delay="5500"/>
                            </p:stCondLst>
                            <p:childTnLst>
                              <p:par>
                                <p:cTn id="50" presetID="10" presetClass="entr" presetSubtype="0" fill="hold" nodeType="after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68</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Chevron List Sample</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3048000" y="2165708"/>
            <a:ext cx="5261983" cy="800777"/>
            <a:chOff x="3048000" y="1624280"/>
            <a:chExt cx="5261983" cy="600583"/>
          </a:xfrm>
        </p:grpSpPr>
        <p:sp>
          <p:nvSpPr>
            <p:cNvPr id="34" name="Rectangle 1436"/>
            <p:cNvSpPr>
              <a:spLocks noChangeArrowheads="1"/>
            </p:cNvSpPr>
            <p:nvPr/>
          </p:nvSpPr>
          <p:spPr bwMode="auto">
            <a:xfrm>
              <a:off x="3128383" y="1624280"/>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35" name="Content Placeholder 2"/>
            <p:cNvSpPr txBox="1">
              <a:spLocks/>
            </p:cNvSpPr>
            <p:nvPr/>
          </p:nvSpPr>
          <p:spPr>
            <a:xfrm>
              <a:off x="3048000" y="1819775"/>
              <a:ext cx="5261983" cy="4050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cxnSp>
        <p:nvCxnSpPr>
          <p:cNvPr id="36" name="Straight Connector 35"/>
          <p:cNvCxnSpPr/>
          <p:nvPr/>
        </p:nvCxnSpPr>
        <p:spPr>
          <a:xfrm flipV="1">
            <a:off x="2514601" y="2413001"/>
            <a:ext cx="359433" cy="1"/>
          </a:xfrm>
          <a:prstGeom prst="line">
            <a:avLst/>
          </a:prstGeom>
          <a:ln>
            <a:solidFill>
              <a:schemeClr val="tx1">
                <a:lumMod val="60000"/>
                <a:lumOff val="40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3048000" y="3147204"/>
            <a:ext cx="5261983" cy="800777"/>
            <a:chOff x="3048000" y="2360402"/>
            <a:chExt cx="5261983" cy="600583"/>
          </a:xfrm>
        </p:grpSpPr>
        <p:sp>
          <p:nvSpPr>
            <p:cNvPr id="38" name="Rectangle 1436"/>
            <p:cNvSpPr>
              <a:spLocks noChangeArrowheads="1"/>
            </p:cNvSpPr>
            <p:nvPr/>
          </p:nvSpPr>
          <p:spPr bwMode="auto">
            <a:xfrm>
              <a:off x="3128383" y="2360402"/>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40" name="Content Placeholder 2"/>
            <p:cNvSpPr txBox="1">
              <a:spLocks/>
            </p:cNvSpPr>
            <p:nvPr/>
          </p:nvSpPr>
          <p:spPr>
            <a:xfrm>
              <a:off x="3048000" y="2555897"/>
              <a:ext cx="5261983" cy="4050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cxnSp>
        <p:nvCxnSpPr>
          <p:cNvPr id="41" name="Straight Connector 40"/>
          <p:cNvCxnSpPr/>
          <p:nvPr/>
        </p:nvCxnSpPr>
        <p:spPr>
          <a:xfrm flipV="1">
            <a:off x="2514601" y="3394497"/>
            <a:ext cx="359433" cy="1"/>
          </a:xfrm>
          <a:prstGeom prst="line">
            <a:avLst/>
          </a:prstGeom>
          <a:ln>
            <a:solidFill>
              <a:schemeClr val="tx1">
                <a:lumMod val="60000"/>
                <a:lumOff val="40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3048000" y="4105697"/>
            <a:ext cx="5261983" cy="800777"/>
            <a:chOff x="3048000" y="3079272"/>
            <a:chExt cx="5261983" cy="600583"/>
          </a:xfrm>
        </p:grpSpPr>
        <p:sp>
          <p:nvSpPr>
            <p:cNvPr id="42" name="Rectangle 1436"/>
            <p:cNvSpPr>
              <a:spLocks noChangeArrowheads="1"/>
            </p:cNvSpPr>
            <p:nvPr/>
          </p:nvSpPr>
          <p:spPr bwMode="auto">
            <a:xfrm>
              <a:off x="3128383" y="3079272"/>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43" name="Content Placeholder 2"/>
            <p:cNvSpPr txBox="1">
              <a:spLocks/>
            </p:cNvSpPr>
            <p:nvPr/>
          </p:nvSpPr>
          <p:spPr>
            <a:xfrm>
              <a:off x="3048000" y="3274767"/>
              <a:ext cx="5261983" cy="4050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cxnSp>
        <p:nvCxnSpPr>
          <p:cNvPr id="44" name="Straight Connector 43"/>
          <p:cNvCxnSpPr/>
          <p:nvPr/>
        </p:nvCxnSpPr>
        <p:spPr>
          <a:xfrm flipV="1">
            <a:off x="2514601" y="4352990"/>
            <a:ext cx="359433" cy="1"/>
          </a:xfrm>
          <a:prstGeom prst="line">
            <a:avLst/>
          </a:prstGeom>
          <a:ln>
            <a:solidFill>
              <a:schemeClr val="tx1">
                <a:lumMod val="60000"/>
                <a:lumOff val="40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3048000" y="5091016"/>
            <a:ext cx="5261983" cy="800777"/>
            <a:chOff x="3048000" y="3818261"/>
            <a:chExt cx="5261983" cy="600583"/>
          </a:xfrm>
        </p:grpSpPr>
        <p:sp>
          <p:nvSpPr>
            <p:cNvPr id="45" name="Rectangle 1436"/>
            <p:cNvSpPr>
              <a:spLocks noChangeArrowheads="1"/>
            </p:cNvSpPr>
            <p:nvPr/>
          </p:nvSpPr>
          <p:spPr bwMode="auto">
            <a:xfrm>
              <a:off x="3128383" y="3818261"/>
              <a:ext cx="1072986"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dirty="0" smtClean="0">
                  <a:cs typeface="Arial" pitchFamily="34" charset="0"/>
                </a:rPr>
                <a:t>Description</a:t>
              </a:r>
              <a:endParaRPr kumimoji="0" lang="en-US" sz="4400" b="0" i="0" u="none" strike="noStrike" cap="none" normalizeH="0" baseline="0" dirty="0" smtClean="0">
                <a:ln>
                  <a:noFill/>
                </a:ln>
                <a:effectLst/>
                <a:cs typeface="Arial" pitchFamily="34" charset="0"/>
              </a:endParaRPr>
            </a:p>
          </p:txBody>
        </p:sp>
        <p:sp>
          <p:nvSpPr>
            <p:cNvPr id="46" name="Content Placeholder 2"/>
            <p:cNvSpPr txBox="1">
              <a:spLocks/>
            </p:cNvSpPr>
            <p:nvPr/>
          </p:nvSpPr>
          <p:spPr>
            <a:xfrm>
              <a:off x="3048000" y="4013756"/>
              <a:ext cx="5261983" cy="4050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Sed imperdiet tincidunt velit laoreet facilisis. Praesent tempus ipsum </a:t>
              </a:r>
              <a:r>
                <a:rPr lang="en-US" sz="1000" dirty="0" smtClean="0"/>
                <a:t>suscipit, </a:t>
              </a:r>
              <a:r>
                <a:rPr lang="en-US" sz="1000" dirty="0"/>
                <a:t>Lorem ipsum dolor sit amet, consectetur adipiscing elit. </a:t>
              </a:r>
            </a:p>
          </p:txBody>
        </p:sp>
      </p:grpSp>
      <p:cxnSp>
        <p:nvCxnSpPr>
          <p:cNvPr id="47" name="Straight Connector 46"/>
          <p:cNvCxnSpPr/>
          <p:nvPr/>
        </p:nvCxnSpPr>
        <p:spPr>
          <a:xfrm flipV="1">
            <a:off x="2514601" y="5338309"/>
            <a:ext cx="359433" cy="1"/>
          </a:xfrm>
          <a:prstGeom prst="line">
            <a:avLst/>
          </a:prstGeom>
          <a:ln>
            <a:solidFill>
              <a:schemeClr val="tx1">
                <a:lumMod val="60000"/>
                <a:lumOff val="40000"/>
              </a:schemeClr>
            </a:solidFill>
            <a:prstDash val="sysDash"/>
            <a:tailEnd type="oval"/>
          </a:ln>
        </p:spPr>
        <p:style>
          <a:lnRef idx="1">
            <a:schemeClr val="accent1"/>
          </a:lnRef>
          <a:fillRef idx="0">
            <a:schemeClr val="accent1"/>
          </a:fillRef>
          <a:effectRef idx="0">
            <a:schemeClr val="accent1"/>
          </a:effectRef>
          <a:fontRef idx="minor">
            <a:schemeClr val="tx1"/>
          </a:fontRef>
        </p:style>
      </p:cxnSp>
      <p:graphicFrame>
        <p:nvGraphicFramePr>
          <p:cNvPr id="26" name="Diagram 25"/>
          <p:cNvGraphicFramePr/>
          <p:nvPr>
            <p:extLst>
              <p:ext uri="{D42A27DB-BD31-4B8C-83A1-F6EECF244321}">
                <p14:modId xmlns:p14="http://schemas.microsoft.com/office/powerpoint/2010/main" val="3541663046"/>
              </p:ext>
            </p:extLst>
          </p:nvPr>
        </p:nvGraphicFramePr>
        <p:xfrm>
          <a:off x="591344" y="1988840"/>
          <a:ext cx="2304256" cy="37773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7" name="Freeform 6"/>
          <p:cNvSpPr>
            <a:spLocks noEditPoints="1"/>
          </p:cNvSpPr>
          <p:nvPr/>
        </p:nvSpPr>
        <p:spPr bwMode="auto">
          <a:xfrm>
            <a:off x="1556092" y="2143372"/>
            <a:ext cx="320742" cy="342265"/>
          </a:xfrm>
          <a:custGeom>
            <a:avLst/>
            <a:gdLst>
              <a:gd name="T0" fmla="*/ 67 w 376"/>
              <a:gd name="T1" fmla="*/ 3 h 401"/>
              <a:gd name="T2" fmla="*/ 62 w 376"/>
              <a:gd name="T3" fmla="*/ 3 h 401"/>
              <a:gd name="T4" fmla="*/ 0 w 376"/>
              <a:gd name="T5" fmla="*/ 159 h 401"/>
              <a:gd name="T6" fmla="*/ 65 w 376"/>
              <a:gd name="T7" fmla="*/ 223 h 401"/>
              <a:gd name="T8" fmla="*/ 129 w 376"/>
              <a:gd name="T9" fmla="*/ 159 h 401"/>
              <a:gd name="T10" fmla="*/ 67 w 376"/>
              <a:gd name="T11" fmla="*/ 3 h 401"/>
              <a:gd name="T12" fmla="*/ 313 w 376"/>
              <a:gd name="T13" fmla="*/ 3 h 401"/>
              <a:gd name="T14" fmla="*/ 309 w 376"/>
              <a:gd name="T15" fmla="*/ 3 h 401"/>
              <a:gd name="T16" fmla="*/ 246 w 376"/>
              <a:gd name="T17" fmla="*/ 159 h 401"/>
              <a:gd name="T18" fmla="*/ 311 w 376"/>
              <a:gd name="T19" fmla="*/ 223 h 401"/>
              <a:gd name="T20" fmla="*/ 376 w 376"/>
              <a:gd name="T21" fmla="*/ 159 h 401"/>
              <a:gd name="T22" fmla="*/ 313 w 376"/>
              <a:gd name="T23" fmla="*/ 3 h 401"/>
              <a:gd name="T24" fmla="*/ 185 w 376"/>
              <a:gd name="T25" fmla="*/ 180 h 401"/>
              <a:gd name="T26" fmla="*/ 123 w 376"/>
              <a:gd name="T27" fmla="*/ 337 h 401"/>
              <a:gd name="T28" fmla="*/ 188 w 376"/>
              <a:gd name="T29" fmla="*/ 401 h 401"/>
              <a:gd name="T30" fmla="*/ 253 w 376"/>
              <a:gd name="T31" fmla="*/ 337 h 401"/>
              <a:gd name="T32" fmla="*/ 190 w 376"/>
              <a:gd name="T33" fmla="*/ 180 h 401"/>
              <a:gd name="T34" fmla="*/ 185 w 376"/>
              <a:gd name="T35" fmla="*/ 1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6" h="401">
                <a:moveTo>
                  <a:pt x="67" y="3"/>
                </a:moveTo>
                <a:cubicBezTo>
                  <a:pt x="67" y="0"/>
                  <a:pt x="62" y="0"/>
                  <a:pt x="62" y="3"/>
                </a:cubicBezTo>
                <a:cubicBezTo>
                  <a:pt x="52" y="85"/>
                  <a:pt x="0" y="102"/>
                  <a:pt x="0" y="159"/>
                </a:cubicBezTo>
                <a:cubicBezTo>
                  <a:pt x="0" y="195"/>
                  <a:pt x="29" y="223"/>
                  <a:pt x="65" y="223"/>
                </a:cubicBezTo>
                <a:cubicBezTo>
                  <a:pt x="100" y="223"/>
                  <a:pt x="129" y="195"/>
                  <a:pt x="129" y="159"/>
                </a:cubicBezTo>
                <a:cubicBezTo>
                  <a:pt x="129" y="102"/>
                  <a:pt x="77" y="85"/>
                  <a:pt x="67" y="3"/>
                </a:cubicBezTo>
                <a:close/>
                <a:moveTo>
                  <a:pt x="313" y="3"/>
                </a:moveTo>
                <a:cubicBezTo>
                  <a:pt x="313" y="0"/>
                  <a:pt x="309" y="0"/>
                  <a:pt x="309" y="3"/>
                </a:cubicBezTo>
                <a:cubicBezTo>
                  <a:pt x="298" y="85"/>
                  <a:pt x="246" y="102"/>
                  <a:pt x="246" y="159"/>
                </a:cubicBezTo>
                <a:cubicBezTo>
                  <a:pt x="246" y="195"/>
                  <a:pt x="276" y="223"/>
                  <a:pt x="311" y="223"/>
                </a:cubicBezTo>
                <a:cubicBezTo>
                  <a:pt x="346" y="223"/>
                  <a:pt x="376" y="195"/>
                  <a:pt x="376" y="159"/>
                </a:cubicBezTo>
                <a:cubicBezTo>
                  <a:pt x="376" y="102"/>
                  <a:pt x="324" y="85"/>
                  <a:pt x="313" y="3"/>
                </a:cubicBezTo>
                <a:close/>
                <a:moveTo>
                  <a:pt x="185" y="180"/>
                </a:moveTo>
                <a:cubicBezTo>
                  <a:pt x="175" y="263"/>
                  <a:pt x="123" y="280"/>
                  <a:pt x="123" y="337"/>
                </a:cubicBezTo>
                <a:cubicBezTo>
                  <a:pt x="123" y="372"/>
                  <a:pt x="153" y="401"/>
                  <a:pt x="188" y="401"/>
                </a:cubicBezTo>
                <a:cubicBezTo>
                  <a:pt x="223" y="401"/>
                  <a:pt x="253" y="372"/>
                  <a:pt x="253" y="337"/>
                </a:cubicBezTo>
                <a:cubicBezTo>
                  <a:pt x="253" y="280"/>
                  <a:pt x="200" y="263"/>
                  <a:pt x="190" y="180"/>
                </a:cubicBezTo>
                <a:cubicBezTo>
                  <a:pt x="190" y="178"/>
                  <a:pt x="186" y="178"/>
                  <a:pt x="185" y="1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11"/>
          <p:cNvSpPr>
            <a:spLocks noEditPoints="1"/>
          </p:cNvSpPr>
          <p:nvPr/>
        </p:nvSpPr>
        <p:spPr bwMode="auto">
          <a:xfrm>
            <a:off x="1502459" y="3069384"/>
            <a:ext cx="413379" cy="414541"/>
          </a:xfrm>
          <a:custGeom>
            <a:avLst/>
            <a:gdLst>
              <a:gd name="T0" fmla="*/ 360 w 400"/>
              <a:gd name="T1" fmla="*/ 184 h 400"/>
              <a:gd name="T2" fmla="*/ 360 w 400"/>
              <a:gd name="T3" fmla="*/ 216 h 400"/>
              <a:gd name="T4" fmla="*/ 400 w 400"/>
              <a:gd name="T5" fmla="*/ 200 h 400"/>
              <a:gd name="T6" fmla="*/ 200 w 400"/>
              <a:gd name="T7" fmla="*/ 90 h 400"/>
              <a:gd name="T8" fmla="*/ 200 w 400"/>
              <a:gd name="T9" fmla="*/ 310 h 400"/>
              <a:gd name="T10" fmla="*/ 200 w 400"/>
              <a:gd name="T11" fmla="*/ 90 h 400"/>
              <a:gd name="T12" fmla="*/ 120 w 400"/>
              <a:gd name="T13" fmla="*/ 200 h 400"/>
              <a:gd name="T14" fmla="*/ 280 w 400"/>
              <a:gd name="T15" fmla="*/ 200 h 400"/>
              <a:gd name="T16" fmla="*/ 59 w 400"/>
              <a:gd name="T17" fmla="*/ 200 h 400"/>
              <a:gd name="T18" fmla="*/ 20 w 400"/>
              <a:gd name="T19" fmla="*/ 184 h 400"/>
              <a:gd name="T20" fmla="*/ 20 w 400"/>
              <a:gd name="T21" fmla="*/ 216 h 400"/>
              <a:gd name="T22" fmla="*/ 59 w 400"/>
              <a:gd name="T23" fmla="*/ 200 h 400"/>
              <a:gd name="T24" fmla="*/ 216 w 400"/>
              <a:gd name="T25" fmla="*/ 40 h 400"/>
              <a:gd name="T26" fmla="*/ 200 w 400"/>
              <a:gd name="T27" fmla="*/ 0 h 400"/>
              <a:gd name="T28" fmla="*/ 184 w 400"/>
              <a:gd name="T29" fmla="*/ 40 h 400"/>
              <a:gd name="T30" fmla="*/ 200 w 400"/>
              <a:gd name="T31" fmla="*/ 340 h 400"/>
              <a:gd name="T32" fmla="*/ 184 w 400"/>
              <a:gd name="T33" fmla="*/ 380 h 400"/>
              <a:gd name="T34" fmla="*/ 216 w 400"/>
              <a:gd name="T35" fmla="*/ 380 h 400"/>
              <a:gd name="T36" fmla="*/ 200 w 400"/>
              <a:gd name="T37" fmla="*/ 340 h 400"/>
              <a:gd name="T38" fmla="*/ 350 w 400"/>
              <a:gd name="T39" fmla="*/ 50 h 400"/>
              <a:gd name="T40" fmla="*/ 310 w 400"/>
              <a:gd name="T41" fmla="*/ 67 h 400"/>
              <a:gd name="T42" fmla="*/ 333 w 400"/>
              <a:gd name="T43" fmla="*/ 89 h 400"/>
              <a:gd name="T44" fmla="*/ 66 w 400"/>
              <a:gd name="T45" fmla="*/ 311 h 400"/>
              <a:gd name="T46" fmla="*/ 50 w 400"/>
              <a:gd name="T47" fmla="*/ 350 h 400"/>
              <a:gd name="T48" fmla="*/ 89 w 400"/>
              <a:gd name="T49" fmla="*/ 333 h 400"/>
              <a:gd name="T50" fmla="*/ 66 w 400"/>
              <a:gd name="T51" fmla="*/ 311 h 400"/>
              <a:gd name="T52" fmla="*/ 50 w 400"/>
              <a:gd name="T53" fmla="*/ 50 h 400"/>
              <a:gd name="T54" fmla="*/ 66 w 400"/>
              <a:gd name="T55" fmla="*/ 89 h 400"/>
              <a:gd name="T56" fmla="*/ 89 w 400"/>
              <a:gd name="T57" fmla="*/ 67 h 400"/>
              <a:gd name="T58" fmla="*/ 310 w 400"/>
              <a:gd name="T59" fmla="*/ 333 h 400"/>
              <a:gd name="T60" fmla="*/ 350 w 400"/>
              <a:gd name="T61" fmla="*/ 350 h 400"/>
              <a:gd name="T62" fmla="*/ 333 w 400"/>
              <a:gd name="T63" fmla="*/ 311 h 400"/>
              <a:gd name="T64" fmla="*/ 310 w 400"/>
              <a:gd name="T65" fmla="*/ 33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0" h="400">
                <a:moveTo>
                  <a:pt x="380" y="184"/>
                </a:moveTo>
                <a:cubicBezTo>
                  <a:pt x="376" y="184"/>
                  <a:pt x="364" y="184"/>
                  <a:pt x="360" y="184"/>
                </a:cubicBezTo>
                <a:cubicBezTo>
                  <a:pt x="349" y="184"/>
                  <a:pt x="340" y="191"/>
                  <a:pt x="340" y="200"/>
                </a:cubicBezTo>
                <a:cubicBezTo>
                  <a:pt x="340" y="209"/>
                  <a:pt x="349" y="216"/>
                  <a:pt x="360" y="216"/>
                </a:cubicBezTo>
                <a:cubicBezTo>
                  <a:pt x="364" y="216"/>
                  <a:pt x="376" y="216"/>
                  <a:pt x="380" y="216"/>
                </a:cubicBezTo>
                <a:cubicBezTo>
                  <a:pt x="391" y="216"/>
                  <a:pt x="400" y="209"/>
                  <a:pt x="400" y="200"/>
                </a:cubicBezTo>
                <a:cubicBezTo>
                  <a:pt x="400" y="191"/>
                  <a:pt x="391" y="184"/>
                  <a:pt x="380" y="184"/>
                </a:cubicBezTo>
                <a:close/>
                <a:moveTo>
                  <a:pt x="200" y="90"/>
                </a:moveTo>
                <a:cubicBezTo>
                  <a:pt x="139" y="90"/>
                  <a:pt x="90" y="139"/>
                  <a:pt x="90" y="200"/>
                </a:cubicBezTo>
                <a:cubicBezTo>
                  <a:pt x="90" y="261"/>
                  <a:pt x="139" y="310"/>
                  <a:pt x="200" y="310"/>
                </a:cubicBezTo>
                <a:cubicBezTo>
                  <a:pt x="261" y="310"/>
                  <a:pt x="310" y="261"/>
                  <a:pt x="310" y="200"/>
                </a:cubicBezTo>
                <a:cubicBezTo>
                  <a:pt x="310" y="139"/>
                  <a:pt x="261" y="90"/>
                  <a:pt x="200" y="90"/>
                </a:cubicBezTo>
                <a:close/>
                <a:moveTo>
                  <a:pt x="200" y="280"/>
                </a:moveTo>
                <a:cubicBezTo>
                  <a:pt x="156" y="280"/>
                  <a:pt x="120" y="244"/>
                  <a:pt x="120" y="200"/>
                </a:cubicBezTo>
                <a:cubicBezTo>
                  <a:pt x="120" y="156"/>
                  <a:pt x="156" y="120"/>
                  <a:pt x="200" y="120"/>
                </a:cubicBezTo>
                <a:cubicBezTo>
                  <a:pt x="244" y="120"/>
                  <a:pt x="280" y="156"/>
                  <a:pt x="280" y="200"/>
                </a:cubicBezTo>
                <a:cubicBezTo>
                  <a:pt x="280" y="244"/>
                  <a:pt x="244" y="280"/>
                  <a:pt x="200" y="280"/>
                </a:cubicBezTo>
                <a:close/>
                <a:moveTo>
                  <a:pt x="59" y="200"/>
                </a:moveTo>
                <a:cubicBezTo>
                  <a:pt x="59" y="191"/>
                  <a:pt x="51" y="184"/>
                  <a:pt x="40" y="184"/>
                </a:cubicBezTo>
                <a:cubicBezTo>
                  <a:pt x="36" y="184"/>
                  <a:pt x="23" y="184"/>
                  <a:pt x="20" y="184"/>
                </a:cubicBezTo>
                <a:cubicBezTo>
                  <a:pt x="9" y="184"/>
                  <a:pt x="0" y="191"/>
                  <a:pt x="0" y="200"/>
                </a:cubicBezTo>
                <a:cubicBezTo>
                  <a:pt x="0" y="209"/>
                  <a:pt x="9" y="216"/>
                  <a:pt x="20" y="216"/>
                </a:cubicBezTo>
                <a:cubicBezTo>
                  <a:pt x="23" y="216"/>
                  <a:pt x="36" y="216"/>
                  <a:pt x="40" y="216"/>
                </a:cubicBezTo>
                <a:cubicBezTo>
                  <a:pt x="51" y="216"/>
                  <a:pt x="59" y="209"/>
                  <a:pt x="59" y="200"/>
                </a:cubicBezTo>
                <a:close/>
                <a:moveTo>
                  <a:pt x="200" y="60"/>
                </a:moveTo>
                <a:cubicBezTo>
                  <a:pt x="209" y="60"/>
                  <a:pt x="216" y="51"/>
                  <a:pt x="216" y="40"/>
                </a:cubicBezTo>
                <a:cubicBezTo>
                  <a:pt x="216" y="36"/>
                  <a:pt x="216" y="24"/>
                  <a:pt x="216" y="20"/>
                </a:cubicBezTo>
                <a:cubicBezTo>
                  <a:pt x="216" y="9"/>
                  <a:pt x="209" y="0"/>
                  <a:pt x="200" y="0"/>
                </a:cubicBezTo>
                <a:cubicBezTo>
                  <a:pt x="191" y="0"/>
                  <a:pt x="184" y="9"/>
                  <a:pt x="184" y="20"/>
                </a:cubicBezTo>
                <a:cubicBezTo>
                  <a:pt x="184" y="24"/>
                  <a:pt x="184" y="36"/>
                  <a:pt x="184" y="40"/>
                </a:cubicBezTo>
                <a:cubicBezTo>
                  <a:pt x="184" y="51"/>
                  <a:pt x="191" y="60"/>
                  <a:pt x="200" y="60"/>
                </a:cubicBezTo>
                <a:close/>
                <a:moveTo>
                  <a:pt x="200" y="340"/>
                </a:moveTo>
                <a:cubicBezTo>
                  <a:pt x="191" y="340"/>
                  <a:pt x="184" y="349"/>
                  <a:pt x="184" y="360"/>
                </a:cubicBezTo>
                <a:cubicBezTo>
                  <a:pt x="184" y="364"/>
                  <a:pt x="184" y="376"/>
                  <a:pt x="184" y="380"/>
                </a:cubicBezTo>
                <a:cubicBezTo>
                  <a:pt x="184" y="391"/>
                  <a:pt x="191" y="400"/>
                  <a:pt x="200" y="400"/>
                </a:cubicBezTo>
                <a:cubicBezTo>
                  <a:pt x="209" y="400"/>
                  <a:pt x="216" y="391"/>
                  <a:pt x="216" y="380"/>
                </a:cubicBezTo>
                <a:cubicBezTo>
                  <a:pt x="216" y="376"/>
                  <a:pt x="216" y="364"/>
                  <a:pt x="216" y="360"/>
                </a:cubicBezTo>
                <a:cubicBezTo>
                  <a:pt x="216" y="349"/>
                  <a:pt x="209" y="340"/>
                  <a:pt x="200" y="340"/>
                </a:cubicBezTo>
                <a:close/>
                <a:moveTo>
                  <a:pt x="347" y="75"/>
                </a:moveTo>
                <a:cubicBezTo>
                  <a:pt x="355" y="67"/>
                  <a:pt x="356" y="56"/>
                  <a:pt x="350" y="50"/>
                </a:cubicBezTo>
                <a:cubicBezTo>
                  <a:pt x="344" y="44"/>
                  <a:pt x="332" y="45"/>
                  <a:pt x="324" y="53"/>
                </a:cubicBezTo>
                <a:cubicBezTo>
                  <a:pt x="322" y="55"/>
                  <a:pt x="313" y="64"/>
                  <a:pt x="310" y="67"/>
                </a:cubicBezTo>
                <a:cubicBezTo>
                  <a:pt x="303" y="74"/>
                  <a:pt x="301" y="86"/>
                  <a:pt x="308" y="92"/>
                </a:cubicBezTo>
                <a:cubicBezTo>
                  <a:pt x="314" y="98"/>
                  <a:pt x="325" y="97"/>
                  <a:pt x="333" y="89"/>
                </a:cubicBezTo>
                <a:cubicBezTo>
                  <a:pt x="335" y="87"/>
                  <a:pt x="345" y="77"/>
                  <a:pt x="347" y="75"/>
                </a:cubicBezTo>
                <a:close/>
                <a:moveTo>
                  <a:pt x="66" y="311"/>
                </a:moveTo>
                <a:cubicBezTo>
                  <a:pt x="64" y="313"/>
                  <a:pt x="55" y="322"/>
                  <a:pt x="52" y="325"/>
                </a:cubicBezTo>
                <a:cubicBezTo>
                  <a:pt x="45" y="332"/>
                  <a:pt x="43" y="344"/>
                  <a:pt x="50" y="350"/>
                </a:cubicBezTo>
                <a:cubicBezTo>
                  <a:pt x="56" y="356"/>
                  <a:pt x="67" y="355"/>
                  <a:pt x="75" y="347"/>
                </a:cubicBezTo>
                <a:cubicBezTo>
                  <a:pt x="77" y="345"/>
                  <a:pt x="87" y="335"/>
                  <a:pt x="89" y="333"/>
                </a:cubicBezTo>
                <a:cubicBezTo>
                  <a:pt x="97" y="325"/>
                  <a:pt x="98" y="314"/>
                  <a:pt x="92" y="308"/>
                </a:cubicBezTo>
                <a:cubicBezTo>
                  <a:pt x="86" y="302"/>
                  <a:pt x="74" y="303"/>
                  <a:pt x="66" y="311"/>
                </a:cubicBezTo>
                <a:close/>
                <a:moveTo>
                  <a:pt x="75" y="53"/>
                </a:moveTo>
                <a:cubicBezTo>
                  <a:pt x="67" y="45"/>
                  <a:pt x="56" y="44"/>
                  <a:pt x="50" y="50"/>
                </a:cubicBezTo>
                <a:cubicBezTo>
                  <a:pt x="43" y="56"/>
                  <a:pt x="45" y="67"/>
                  <a:pt x="52" y="75"/>
                </a:cubicBezTo>
                <a:cubicBezTo>
                  <a:pt x="55" y="77"/>
                  <a:pt x="64" y="87"/>
                  <a:pt x="66" y="89"/>
                </a:cubicBezTo>
                <a:cubicBezTo>
                  <a:pt x="74" y="97"/>
                  <a:pt x="86" y="98"/>
                  <a:pt x="92" y="92"/>
                </a:cubicBezTo>
                <a:cubicBezTo>
                  <a:pt x="98" y="86"/>
                  <a:pt x="97" y="74"/>
                  <a:pt x="89" y="67"/>
                </a:cubicBezTo>
                <a:cubicBezTo>
                  <a:pt x="87" y="64"/>
                  <a:pt x="77" y="55"/>
                  <a:pt x="75" y="53"/>
                </a:cubicBezTo>
                <a:close/>
                <a:moveTo>
                  <a:pt x="310" y="333"/>
                </a:moveTo>
                <a:cubicBezTo>
                  <a:pt x="313" y="335"/>
                  <a:pt x="322" y="345"/>
                  <a:pt x="324" y="347"/>
                </a:cubicBezTo>
                <a:cubicBezTo>
                  <a:pt x="332" y="355"/>
                  <a:pt x="344" y="356"/>
                  <a:pt x="350" y="350"/>
                </a:cubicBezTo>
                <a:cubicBezTo>
                  <a:pt x="356" y="344"/>
                  <a:pt x="355" y="332"/>
                  <a:pt x="347" y="325"/>
                </a:cubicBezTo>
                <a:cubicBezTo>
                  <a:pt x="345" y="322"/>
                  <a:pt x="335" y="313"/>
                  <a:pt x="333" y="311"/>
                </a:cubicBezTo>
                <a:cubicBezTo>
                  <a:pt x="325" y="303"/>
                  <a:pt x="314" y="302"/>
                  <a:pt x="308" y="308"/>
                </a:cubicBezTo>
                <a:cubicBezTo>
                  <a:pt x="301" y="314"/>
                  <a:pt x="303" y="325"/>
                  <a:pt x="310" y="33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21"/>
          <p:cNvSpPr>
            <a:spLocks noEditPoints="1"/>
          </p:cNvSpPr>
          <p:nvPr/>
        </p:nvSpPr>
        <p:spPr bwMode="auto">
          <a:xfrm>
            <a:off x="1567026" y="4059784"/>
            <a:ext cx="352146" cy="353877"/>
          </a:xfrm>
          <a:custGeom>
            <a:avLst/>
            <a:gdLst>
              <a:gd name="T0" fmla="*/ 390 w 403"/>
              <a:gd name="T1" fmla="*/ 150 h 404"/>
              <a:gd name="T2" fmla="*/ 241 w 403"/>
              <a:gd name="T3" fmla="*/ 110 h 404"/>
              <a:gd name="T4" fmla="*/ 215 w 403"/>
              <a:gd name="T5" fmla="*/ 13 h 404"/>
              <a:gd name="T6" fmla="*/ 195 w 403"/>
              <a:gd name="T7" fmla="*/ 2 h 404"/>
              <a:gd name="T8" fmla="*/ 14 w 403"/>
              <a:gd name="T9" fmla="*/ 51 h 404"/>
              <a:gd name="T10" fmla="*/ 2 w 403"/>
              <a:gd name="T11" fmla="*/ 70 h 404"/>
              <a:gd name="T12" fmla="*/ 67 w 403"/>
              <a:gd name="T13" fmla="*/ 311 h 404"/>
              <a:gd name="T14" fmla="*/ 86 w 403"/>
              <a:gd name="T15" fmla="*/ 322 h 404"/>
              <a:gd name="T16" fmla="*/ 159 w 403"/>
              <a:gd name="T17" fmla="*/ 302 h 404"/>
              <a:gd name="T18" fmla="*/ 149 w 403"/>
              <a:gd name="T19" fmla="*/ 339 h 404"/>
              <a:gd name="T20" fmla="*/ 160 w 403"/>
              <a:gd name="T21" fmla="*/ 358 h 404"/>
              <a:gd name="T22" fmla="*/ 322 w 403"/>
              <a:gd name="T23" fmla="*/ 401 h 404"/>
              <a:gd name="T24" fmla="*/ 342 w 403"/>
              <a:gd name="T25" fmla="*/ 391 h 404"/>
              <a:gd name="T26" fmla="*/ 401 w 403"/>
              <a:gd name="T27" fmla="*/ 169 h 404"/>
              <a:gd name="T28" fmla="*/ 390 w 403"/>
              <a:gd name="T29" fmla="*/ 150 h 404"/>
              <a:gd name="T30" fmla="*/ 34 w 403"/>
              <a:gd name="T31" fmla="*/ 75 h 404"/>
              <a:gd name="T32" fmla="*/ 191 w 403"/>
              <a:gd name="T33" fmla="*/ 33 h 404"/>
              <a:gd name="T34" fmla="*/ 249 w 403"/>
              <a:gd name="T35" fmla="*/ 249 h 404"/>
              <a:gd name="T36" fmla="*/ 92 w 403"/>
              <a:gd name="T37" fmla="*/ 291 h 404"/>
              <a:gd name="T38" fmla="*/ 34 w 403"/>
              <a:gd name="T39" fmla="*/ 75 h 404"/>
              <a:gd name="T40" fmla="*/ 315 w 403"/>
              <a:gd name="T41" fmla="*/ 371 h 404"/>
              <a:gd name="T42" fmla="*/ 179 w 403"/>
              <a:gd name="T43" fmla="*/ 334 h 404"/>
              <a:gd name="T44" fmla="*/ 190 w 403"/>
              <a:gd name="T45" fmla="*/ 294 h 404"/>
              <a:gd name="T46" fmla="*/ 268 w 403"/>
              <a:gd name="T47" fmla="*/ 273 h 404"/>
              <a:gd name="T48" fmla="*/ 279 w 403"/>
              <a:gd name="T49" fmla="*/ 254 h 404"/>
              <a:gd name="T50" fmla="*/ 249 w 403"/>
              <a:gd name="T51" fmla="*/ 142 h 404"/>
              <a:gd name="T52" fmla="*/ 368 w 403"/>
              <a:gd name="T53" fmla="*/ 174 h 404"/>
              <a:gd name="T54" fmla="*/ 315 w 403"/>
              <a:gd name="T55" fmla="*/ 37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404">
                <a:moveTo>
                  <a:pt x="390" y="150"/>
                </a:moveTo>
                <a:cubicBezTo>
                  <a:pt x="241" y="110"/>
                  <a:pt x="241" y="110"/>
                  <a:pt x="241" y="110"/>
                </a:cubicBezTo>
                <a:cubicBezTo>
                  <a:pt x="215" y="13"/>
                  <a:pt x="215" y="13"/>
                  <a:pt x="215" y="13"/>
                </a:cubicBezTo>
                <a:cubicBezTo>
                  <a:pt x="213" y="5"/>
                  <a:pt x="204" y="0"/>
                  <a:pt x="195" y="2"/>
                </a:cubicBezTo>
                <a:cubicBezTo>
                  <a:pt x="14" y="51"/>
                  <a:pt x="14" y="51"/>
                  <a:pt x="14" y="51"/>
                </a:cubicBezTo>
                <a:cubicBezTo>
                  <a:pt x="5" y="53"/>
                  <a:pt x="0" y="62"/>
                  <a:pt x="2" y="70"/>
                </a:cubicBezTo>
                <a:cubicBezTo>
                  <a:pt x="67" y="311"/>
                  <a:pt x="67" y="311"/>
                  <a:pt x="67" y="311"/>
                </a:cubicBezTo>
                <a:cubicBezTo>
                  <a:pt x="69" y="319"/>
                  <a:pt x="78" y="324"/>
                  <a:pt x="86" y="322"/>
                </a:cubicBezTo>
                <a:cubicBezTo>
                  <a:pt x="159" y="302"/>
                  <a:pt x="159" y="302"/>
                  <a:pt x="159" y="302"/>
                </a:cubicBezTo>
                <a:cubicBezTo>
                  <a:pt x="149" y="339"/>
                  <a:pt x="149" y="339"/>
                  <a:pt x="149" y="339"/>
                </a:cubicBezTo>
                <a:cubicBezTo>
                  <a:pt x="147" y="347"/>
                  <a:pt x="152" y="356"/>
                  <a:pt x="160" y="358"/>
                </a:cubicBezTo>
                <a:cubicBezTo>
                  <a:pt x="322" y="401"/>
                  <a:pt x="322" y="401"/>
                  <a:pt x="322" y="401"/>
                </a:cubicBezTo>
                <a:cubicBezTo>
                  <a:pt x="331" y="404"/>
                  <a:pt x="340" y="399"/>
                  <a:pt x="342" y="391"/>
                </a:cubicBezTo>
                <a:cubicBezTo>
                  <a:pt x="401" y="169"/>
                  <a:pt x="401" y="169"/>
                  <a:pt x="401" y="169"/>
                </a:cubicBezTo>
                <a:cubicBezTo>
                  <a:pt x="403" y="161"/>
                  <a:pt x="398" y="152"/>
                  <a:pt x="390" y="150"/>
                </a:cubicBezTo>
                <a:close/>
                <a:moveTo>
                  <a:pt x="34" y="75"/>
                </a:moveTo>
                <a:cubicBezTo>
                  <a:pt x="191" y="33"/>
                  <a:pt x="191" y="33"/>
                  <a:pt x="191" y="33"/>
                </a:cubicBezTo>
                <a:cubicBezTo>
                  <a:pt x="249" y="249"/>
                  <a:pt x="249" y="249"/>
                  <a:pt x="249" y="249"/>
                </a:cubicBezTo>
                <a:cubicBezTo>
                  <a:pt x="92" y="291"/>
                  <a:pt x="92" y="291"/>
                  <a:pt x="92" y="291"/>
                </a:cubicBezTo>
                <a:lnTo>
                  <a:pt x="34" y="75"/>
                </a:lnTo>
                <a:close/>
                <a:moveTo>
                  <a:pt x="315" y="371"/>
                </a:moveTo>
                <a:cubicBezTo>
                  <a:pt x="179" y="334"/>
                  <a:pt x="179" y="334"/>
                  <a:pt x="179" y="334"/>
                </a:cubicBezTo>
                <a:cubicBezTo>
                  <a:pt x="190" y="294"/>
                  <a:pt x="190" y="294"/>
                  <a:pt x="190" y="294"/>
                </a:cubicBezTo>
                <a:cubicBezTo>
                  <a:pt x="268" y="273"/>
                  <a:pt x="268" y="273"/>
                  <a:pt x="268" y="273"/>
                </a:cubicBezTo>
                <a:cubicBezTo>
                  <a:pt x="276" y="271"/>
                  <a:pt x="282" y="262"/>
                  <a:pt x="279" y="254"/>
                </a:cubicBezTo>
                <a:cubicBezTo>
                  <a:pt x="249" y="142"/>
                  <a:pt x="249" y="142"/>
                  <a:pt x="249" y="142"/>
                </a:cubicBezTo>
                <a:cubicBezTo>
                  <a:pt x="368" y="174"/>
                  <a:pt x="368" y="174"/>
                  <a:pt x="368" y="174"/>
                </a:cubicBezTo>
                <a:lnTo>
                  <a:pt x="315" y="37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26"/>
          <p:cNvSpPr>
            <a:spLocks/>
          </p:cNvSpPr>
          <p:nvPr/>
        </p:nvSpPr>
        <p:spPr bwMode="auto">
          <a:xfrm>
            <a:off x="1602543" y="5097240"/>
            <a:ext cx="289889" cy="301169"/>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577865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22" presetClass="entr" presetSubtype="8" fill="hold" grpId="0" nodeType="afterEffect">
                                  <p:stCondLst>
                                    <p:cond delay="0"/>
                                  </p:stCondLst>
                                  <p:childTnLst>
                                    <p:set>
                                      <p:cBhvr>
                                        <p:cTn id="17" dur="1" fill="hold">
                                          <p:stCondLst>
                                            <p:cond delay="0"/>
                                          </p:stCondLst>
                                        </p:cTn>
                                        <p:tgtEl>
                                          <p:spTgt spid="26">
                                            <p:graphicEl>
                                              <a:dgm id="{C3C5C488-2D82-48FA-94E1-E6ED648AE07E}"/>
                                            </p:graphicEl>
                                          </p:spTgt>
                                        </p:tgtEl>
                                        <p:attrNameLst>
                                          <p:attrName>style.visibility</p:attrName>
                                        </p:attrNameLst>
                                      </p:cBhvr>
                                      <p:to>
                                        <p:strVal val="visible"/>
                                      </p:to>
                                    </p:set>
                                    <p:animEffect transition="in" filter="wipe(left)">
                                      <p:cBhvr>
                                        <p:cTn id="18" dur="500"/>
                                        <p:tgtEl>
                                          <p:spTgt spid="26">
                                            <p:graphicEl>
                                              <a:dgm id="{C3C5C488-2D82-48FA-94E1-E6ED648AE07E}"/>
                                            </p:graphicEl>
                                          </p:spTgt>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p:cTn id="22" dur="500" fill="hold"/>
                                        <p:tgtEl>
                                          <p:spTgt spid="27"/>
                                        </p:tgtEl>
                                        <p:attrNameLst>
                                          <p:attrName>ppt_w</p:attrName>
                                        </p:attrNameLst>
                                      </p:cBhvr>
                                      <p:tavLst>
                                        <p:tav tm="0">
                                          <p:val>
                                            <p:fltVal val="0"/>
                                          </p:val>
                                        </p:tav>
                                        <p:tav tm="100000">
                                          <p:val>
                                            <p:strVal val="#ppt_w"/>
                                          </p:val>
                                        </p:tav>
                                      </p:tavLst>
                                    </p:anim>
                                    <p:anim calcmode="lin" valueType="num">
                                      <p:cBhvr>
                                        <p:cTn id="23" dur="500" fill="hold"/>
                                        <p:tgtEl>
                                          <p:spTgt spid="27"/>
                                        </p:tgtEl>
                                        <p:attrNameLst>
                                          <p:attrName>ppt_h</p:attrName>
                                        </p:attrNameLst>
                                      </p:cBhvr>
                                      <p:tavLst>
                                        <p:tav tm="0">
                                          <p:val>
                                            <p:fltVal val="0"/>
                                          </p:val>
                                        </p:tav>
                                        <p:tav tm="100000">
                                          <p:val>
                                            <p:strVal val="#ppt_h"/>
                                          </p:val>
                                        </p:tav>
                                      </p:tavLst>
                                    </p:anim>
                                    <p:animEffect transition="in" filter="fade">
                                      <p:cBhvr>
                                        <p:cTn id="24" dur="500"/>
                                        <p:tgtEl>
                                          <p:spTgt spid="27"/>
                                        </p:tgtEl>
                                      </p:cBhvr>
                                    </p:animEffect>
                                  </p:childTnLst>
                                </p:cTn>
                              </p:par>
                            </p:childTnLst>
                          </p:cTn>
                        </p:par>
                        <p:par>
                          <p:cTn id="25" fill="hold">
                            <p:stCondLst>
                              <p:cond delay="2500"/>
                            </p:stCondLst>
                            <p:childTnLst>
                              <p:par>
                                <p:cTn id="26" presetID="22" presetClass="entr" presetSubtype="8" fill="hold" grpId="0" nodeType="afterEffect">
                                  <p:stCondLst>
                                    <p:cond delay="0"/>
                                  </p:stCondLst>
                                  <p:childTnLst>
                                    <p:set>
                                      <p:cBhvr>
                                        <p:cTn id="27" dur="1" fill="hold">
                                          <p:stCondLst>
                                            <p:cond delay="0"/>
                                          </p:stCondLst>
                                        </p:cTn>
                                        <p:tgtEl>
                                          <p:spTgt spid="26">
                                            <p:graphicEl>
                                              <a:dgm id="{5F7C99BF-9C18-4701-B642-69C8B195B816}"/>
                                            </p:graphicEl>
                                          </p:spTgt>
                                        </p:tgtEl>
                                        <p:attrNameLst>
                                          <p:attrName>style.visibility</p:attrName>
                                        </p:attrNameLst>
                                      </p:cBhvr>
                                      <p:to>
                                        <p:strVal val="visible"/>
                                      </p:to>
                                    </p:set>
                                    <p:animEffect transition="in" filter="wipe(left)">
                                      <p:cBhvr>
                                        <p:cTn id="28" dur="500"/>
                                        <p:tgtEl>
                                          <p:spTgt spid="26">
                                            <p:graphicEl>
                                              <a:dgm id="{5F7C99BF-9C18-4701-B642-69C8B195B816}"/>
                                            </p:graphicEl>
                                          </p:spTgt>
                                        </p:tgtEl>
                                      </p:cBhvr>
                                    </p:animEffect>
                                  </p:childTnLst>
                                </p:cTn>
                              </p:par>
                            </p:childTnLst>
                          </p:cTn>
                        </p:par>
                        <p:par>
                          <p:cTn id="29" fill="hold">
                            <p:stCondLst>
                              <p:cond delay="3000"/>
                            </p:stCondLst>
                            <p:childTnLst>
                              <p:par>
                                <p:cTn id="30" presetID="53" presetClass="entr" presetSubtype="16" fill="hold" grpId="0"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p:cTn id="32" dur="500" fill="hold"/>
                                        <p:tgtEl>
                                          <p:spTgt spid="29"/>
                                        </p:tgtEl>
                                        <p:attrNameLst>
                                          <p:attrName>ppt_w</p:attrName>
                                        </p:attrNameLst>
                                      </p:cBhvr>
                                      <p:tavLst>
                                        <p:tav tm="0">
                                          <p:val>
                                            <p:fltVal val="0"/>
                                          </p:val>
                                        </p:tav>
                                        <p:tav tm="100000">
                                          <p:val>
                                            <p:strVal val="#ppt_w"/>
                                          </p:val>
                                        </p:tav>
                                      </p:tavLst>
                                    </p:anim>
                                    <p:anim calcmode="lin" valueType="num">
                                      <p:cBhvr>
                                        <p:cTn id="33" dur="500" fill="hold"/>
                                        <p:tgtEl>
                                          <p:spTgt spid="29"/>
                                        </p:tgtEl>
                                        <p:attrNameLst>
                                          <p:attrName>ppt_h</p:attrName>
                                        </p:attrNameLst>
                                      </p:cBhvr>
                                      <p:tavLst>
                                        <p:tav tm="0">
                                          <p:val>
                                            <p:fltVal val="0"/>
                                          </p:val>
                                        </p:tav>
                                        <p:tav tm="100000">
                                          <p:val>
                                            <p:strVal val="#ppt_h"/>
                                          </p:val>
                                        </p:tav>
                                      </p:tavLst>
                                    </p:anim>
                                    <p:animEffect transition="in" filter="fade">
                                      <p:cBhvr>
                                        <p:cTn id="34" dur="500"/>
                                        <p:tgtEl>
                                          <p:spTgt spid="29"/>
                                        </p:tgtEl>
                                      </p:cBhvr>
                                    </p:animEffect>
                                  </p:childTnLst>
                                </p:cTn>
                              </p:par>
                            </p:childTnLst>
                          </p:cTn>
                        </p:par>
                        <p:par>
                          <p:cTn id="35" fill="hold">
                            <p:stCondLst>
                              <p:cond delay="3500"/>
                            </p:stCondLst>
                            <p:childTnLst>
                              <p:par>
                                <p:cTn id="36" presetID="22" presetClass="entr" presetSubtype="8" fill="hold" grpId="0" nodeType="afterEffect">
                                  <p:stCondLst>
                                    <p:cond delay="0"/>
                                  </p:stCondLst>
                                  <p:childTnLst>
                                    <p:set>
                                      <p:cBhvr>
                                        <p:cTn id="37" dur="1" fill="hold">
                                          <p:stCondLst>
                                            <p:cond delay="0"/>
                                          </p:stCondLst>
                                        </p:cTn>
                                        <p:tgtEl>
                                          <p:spTgt spid="26">
                                            <p:graphicEl>
                                              <a:dgm id="{803580E4-39B5-44E5-A355-43EEFE242A45}"/>
                                            </p:graphicEl>
                                          </p:spTgt>
                                        </p:tgtEl>
                                        <p:attrNameLst>
                                          <p:attrName>style.visibility</p:attrName>
                                        </p:attrNameLst>
                                      </p:cBhvr>
                                      <p:to>
                                        <p:strVal val="visible"/>
                                      </p:to>
                                    </p:set>
                                    <p:animEffect transition="in" filter="wipe(left)">
                                      <p:cBhvr>
                                        <p:cTn id="38" dur="500"/>
                                        <p:tgtEl>
                                          <p:spTgt spid="26">
                                            <p:graphicEl>
                                              <a:dgm id="{803580E4-39B5-44E5-A355-43EEFE242A45}"/>
                                            </p:graphicEl>
                                          </p:spTgt>
                                        </p:tgtEl>
                                      </p:cBhvr>
                                    </p:animEffect>
                                  </p:childTnLst>
                                </p:cTn>
                              </p:par>
                            </p:childTnLst>
                          </p:cTn>
                        </p:par>
                        <p:par>
                          <p:cTn id="39" fill="hold">
                            <p:stCondLst>
                              <p:cond delay="4000"/>
                            </p:stCondLst>
                            <p:childTnLst>
                              <p:par>
                                <p:cTn id="40" presetID="53" presetClass="entr" presetSubtype="16" fill="hold" grpId="0" nodeType="afterEffect">
                                  <p:stCondLst>
                                    <p:cond delay="0"/>
                                  </p:stCondLst>
                                  <p:childTnLst>
                                    <p:set>
                                      <p:cBhvr>
                                        <p:cTn id="41" dur="1" fill="hold">
                                          <p:stCondLst>
                                            <p:cond delay="0"/>
                                          </p:stCondLst>
                                        </p:cTn>
                                        <p:tgtEl>
                                          <p:spTgt spid="32"/>
                                        </p:tgtEl>
                                        <p:attrNameLst>
                                          <p:attrName>style.visibility</p:attrName>
                                        </p:attrNameLst>
                                      </p:cBhvr>
                                      <p:to>
                                        <p:strVal val="visible"/>
                                      </p:to>
                                    </p:set>
                                    <p:anim calcmode="lin" valueType="num">
                                      <p:cBhvr>
                                        <p:cTn id="42" dur="500" fill="hold"/>
                                        <p:tgtEl>
                                          <p:spTgt spid="32"/>
                                        </p:tgtEl>
                                        <p:attrNameLst>
                                          <p:attrName>ppt_w</p:attrName>
                                        </p:attrNameLst>
                                      </p:cBhvr>
                                      <p:tavLst>
                                        <p:tav tm="0">
                                          <p:val>
                                            <p:fltVal val="0"/>
                                          </p:val>
                                        </p:tav>
                                        <p:tav tm="100000">
                                          <p:val>
                                            <p:strVal val="#ppt_w"/>
                                          </p:val>
                                        </p:tav>
                                      </p:tavLst>
                                    </p:anim>
                                    <p:anim calcmode="lin" valueType="num">
                                      <p:cBhvr>
                                        <p:cTn id="43" dur="500" fill="hold"/>
                                        <p:tgtEl>
                                          <p:spTgt spid="32"/>
                                        </p:tgtEl>
                                        <p:attrNameLst>
                                          <p:attrName>ppt_h</p:attrName>
                                        </p:attrNameLst>
                                      </p:cBhvr>
                                      <p:tavLst>
                                        <p:tav tm="0">
                                          <p:val>
                                            <p:fltVal val="0"/>
                                          </p:val>
                                        </p:tav>
                                        <p:tav tm="100000">
                                          <p:val>
                                            <p:strVal val="#ppt_h"/>
                                          </p:val>
                                        </p:tav>
                                      </p:tavLst>
                                    </p:anim>
                                    <p:animEffect transition="in" filter="fade">
                                      <p:cBhvr>
                                        <p:cTn id="44" dur="500"/>
                                        <p:tgtEl>
                                          <p:spTgt spid="32"/>
                                        </p:tgtEl>
                                      </p:cBhvr>
                                    </p:animEffect>
                                  </p:childTnLst>
                                </p:cTn>
                              </p:par>
                            </p:childTnLst>
                          </p:cTn>
                        </p:par>
                        <p:par>
                          <p:cTn id="45" fill="hold">
                            <p:stCondLst>
                              <p:cond delay="4500"/>
                            </p:stCondLst>
                            <p:childTnLst>
                              <p:par>
                                <p:cTn id="46" presetID="22" presetClass="entr" presetSubtype="8" fill="hold" grpId="0" nodeType="afterEffect">
                                  <p:stCondLst>
                                    <p:cond delay="0"/>
                                  </p:stCondLst>
                                  <p:childTnLst>
                                    <p:set>
                                      <p:cBhvr>
                                        <p:cTn id="47" dur="1" fill="hold">
                                          <p:stCondLst>
                                            <p:cond delay="0"/>
                                          </p:stCondLst>
                                        </p:cTn>
                                        <p:tgtEl>
                                          <p:spTgt spid="26">
                                            <p:graphicEl>
                                              <a:dgm id="{38B3533C-0604-42C2-B6E4-34D51AE7EEAA}"/>
                                            </p:graphicEl>
                                          </p:spTgt>
                                        </p:tgtEl>
                                        <p:attrNameLst>
                                          <p:attrName>style.visibility</p:attrName>
                                        </p:attrNameLst>
                                      </p:cBhvr>
                                      <p:to>
                                        <p:strVal val="visible"/>
                                      </p:to>
                                    </p:set>
                                    <p:animEffect transition="in" filter="wipe(left)">
                                      <p:cBhvr>
                                        <p:cTn id="48" dur="500"/>
                                        <p:tgtEl>
                                          <p:spTgt spid="26">
                                            <p:graphicEl>
                                              <a:dgm id="{38B3533C-0604-42C2-B6E4-34D51AE7EEAA}"/>
                                            </p:graphicEl>
                                          </p:spTgt>
                                        </p:tgtEl>
                                      </p:cBhvr>
                                    </p:animEffect>
                                  </p:childTnLst>
                                </p:cTn>
                              </p:par>
                            </p:childTnLst>
                          </p:cTn>
                        </p:par>
                        <p:par>
                          <p:cTn id="49" fill="hold">
                            <p:stCondLst>
                              <p:cond delay="5000"/>
                            </p:stCondLst>
                            <p:childTnLst>
                              <p:par>
                                <p:cTn id="50" presetID="53" presetClass="entr" presetSubtype="16" fill="hold" grpId="0" nodeType="afterEffect">
                                  <p:stCondLst>
                                    <p:cond delay="0"/>
                                  </p:stCondLst>
                                  <p:childTnLst>
                                    <p:set>
                                      <p:cBhvr>
                                        <p:cTn id="51" dur="1" fill="hold">
                                          <p:stCondLst>
                                            <p:cond delay="0"/>
                                          </p:stCondLst>
                                        </p:cTn>
                                        <p:tgtEl>
                                          <p:spTgt spid="33"/>
                                        </p:tgtEl>
                                        <p:attrNameLst>
                                          <p:attrName>style.visibility</p:attrName>
                                        </p:attrNameLst>
                                      </p:cBhvr>
                                      <p:to>
                                        <p:strVal val="visible"/>
                                      </p:to>
                                    </p:set>
                                    <p:anim calcmode="lin" valueType="num">
                                      <p:cBhvr>
                                        <p:cTn id="52" dur="500" fill="hold"/>
                                        <p:tgtEl>
                                          <p:spTgt spid="33"/>
                                        </p:tgtEl>
                                        <p:attrNameLst>
                                          <p:attrName>ppt_w</p:attrName>
                                        </p:attrNameLst>
                                      </p:cBhvr>
                                      <p:tavLst>
                                        <p:tav tm="0">
                                          <p:val>
                                            <p:fltVal val="0"/>
                                          </p:val>
                                        </p:tav>
                                        <p:tav tm="100000">
                                          <p:val>
                                            <p:strVal val="#ppt_w"/>
                                          </p:val>
                                        </p:tav>
                                      </p:tavLst>
                                    </p:anim>
                                    <p:anim calcmode="lin" valueType="num">
                                      <p:cBhvr>
                                        <p:cTn id="53" dur="500" fill="hold"/>
                                        <p:tgtEl>
                                          <p:spTgt spid="33"/>
                                        </p:tgtEl>
                                        <p:attrNameLst>
                                          <p:attrName>ppt_h</p:attrName>
                                        </p:attrNameLst>
                                      </p:cBhvr>
                                      <p:tavLst>
                                        <p:tav tm="0">
                                          <p:val>
                                            <p:fltVal val="0"/>
                                          </p:val>
                                        </p:tav>
                                        <p:tav tm="100000">
                                          <p:val>
                                            <p:strVal val="#ppt_h"/>
                                          </p:val>
                                        </p:tav>
                                      </p:tavLst>
                                    </p:anim>
                                    <p:animEffect transition="in" filter="fade">
                                      <p:cBhvr>
                                        <p:cTn id="54" dur="500"/>
                                        <p:tgtEl>
                                          <p:spTgt spid="33"/>
                                        </p:tgtEl>
                                      </p:cBhvr>
                                    </p:animEffect>
                                  </p:childTnLst>
                                </p:cTn>
                              </p:par>
                            </p:childTnLst>
                          </p:cTn>
                        </p:par>
                        <p:par>
                          <p:cTn id="55" fill="hold">
                            <p:stCondLst>
                              <p:cond delay="5500"/>
                            </p:stCondLst>
                            <p:childTnLst>
                              <p:par>
                                <p:cTn id="56" presetID="22" presetClass="entr" presetSubtype="8" fill="hold" nodeType="afterEffect">
                                  <p:stCondLst>
                                    <p:cond delay="0"/>
                                  </p:stCondLst>
                                  <p:childTnLst>
                                    <p:set>
                                      <p:cBhvr>
                                        <p:cTn id="57" dur="1" fill="hold">
                                          <p:stCondLst>
                                            <p:cond delay="0"/>
                                          </p:stCondLst>
                                        </p:cTn>
                                        <p:tgtEl>
                                          <p:spTgt spid="36"/>
                                        </p:tgtEl>
                                        <p:attrNameLst>
                                          <p:attrName>style.visibility</p:attrName>
                                        </p:attrNameLst>
                                      </p:cBhvr>
                                      <p:to>
                                        <p:strVal val="visible"/>
                                      </p:to>
                                    </p:set>
                                    <p:animEffect transition="in" filter="wipe(left)">
                                      <p:cBhvr>
                                        <p:cTn id="58" dur="500"/>
                                        <p:tgtEl>
                                          <p:spTgt spid="36"/>
                                        </p:tgtEl>
                                      </p:cBhvr>
                                    </p:animEffect>
                                  </p:childTnLst>
                                </p:cTn>
                              </p:par>
                            </p:childTnLst>
                          </p:cTn>
                        </p:par>
                        <p:par>
                          <p:cTn id="59" fill="hold">
                            <p:stCondLst>
                              <p:cond delay="6000"/>
                            </p:stCondLst>
                            <p:childTnLst>
                              <p:par>
                                <p:cTn id="60" presetID="10" presetClass="entr" presetSubtype="0" fill="hold" nodeType="afterEffect">
                                  <p:stCondLst>
                                    <p:cond delay="0"/>
                                  </p:stCondLst>
                                  <p:childTnLst>
                                    <p:set>
                                      <p:cBhvr>
                                        <p:cTn id="61" dur="1" fill="hold">
                                          <p:stCondLst>
                                            <p:cond delay="0"/>
                                          </p:stCondLst>
                                        </p:cTn>
                                        <p:tgtEl>
                                          <p:spTgt spid="2"/>
                                        </p:tgtEl>
                                        <p:attrNameLst>
                                          <p:attrName>style.visibility</p:attrName>
                                        </p:attrNameLst>
                                      </p:cBhvr>
                                      <p:to>
                                        <p:strVal val="visible"/>
                                      </p:to>
                                    </p:set>
                                    <p:animEffect transition="in" filter="fade">
                                      <p:cBhvr>
                                        <p:cTn id="62" dur="500"/>
                                        <p:tgtEl>
                                          <p:spTgt spid="2"/>
                                        </p:tgtEl>
                                      </p:cBhvr>
                                    </p:animEffect>
                                  </p:childTnLst>
                                </p:cTn>
                              </p:par>
                            </p:childTnLst>
                          </p:cTn>
                        </p:par>
                        <p:par>
                          <p:cTn id="63" fill="hold">
                            <p:stCondLst>
                              <p:cond delay="6500"/>
                            </p:stCondLst>
                            <p:childTnLst>
                              <p:par>
                                <p:cTn id="64" presetID="22" presetClass="entr" presetSubtype="8" fill="hold" nodeType="afterEffect">
                                  <p:stCondLst>
                                    <p:cond delay="0"/>
                                  </p:stCondLst>
                                  <p:childTnLst>
                                    <p:set>
                                      <p:cBhvr>
                                        <p:cTn id="65" dur="1" fill="hold">
                                          <p:stCondLst>
                                            <p:cond delay="0"/>
                                          </p:stCondLst>
                                        </p:cTn>
                                        <p:tgtEl>
                                          <p:spTgt spid="41"/>
                                        </p:tgtEl>
                                        <p:attrNameLst>
                                          <p:attrName>style.visibility</p:attrName>
                                        </p:attrNameLst>
                                      </p:cBhvr>
                                      <p:to>
                                        <p:strVal val="visible"/>
                                      </p:to>
                                    </p:set>
                                    <p:animEffect transition="in" filter="wipe(left)">
                                      <p:cBhvr>
                                        <p:cTn id="66" dur="500"/>
                                        <p:tgtEl>
                                          <p:spTgt spid="41"/>
                                        </p:tgtEl>
                                      </p:cBhvr>
                                    </p:animEffect>
                                  </p:childTnLst>
                                </p:cTn>
                              </p:par>
                            </p:childTnLst>
                          </p:cTn>
                        </p:par>
                        <p:par>
                          <p:cTn id="67" fill="hold">
                            <p:stCondLst>
                              <p:cond delay="7000"/>
                            </p:stCondLst>
                            <p:childTnLst>
                              <p:par>
                                <p:cTn id="68" presetID="10" presetClass="entr" presetSubtype="0" fill="hold" nodeType="afterEffect">
                                  <p:stCondLst>
                                    <p:cond delay="0"/>
                                  </p:stCondLst>
                                  <p:childTnLst>
                                    <p:set>
                                      <p:cBhvr>
                                        <p:cTn id="69" dur="1" fill="hold">
                                          <p:stCondLst>
                                            <p:cond delay="0"/>
                                          </p:stCondLst>
                                        </p:cTn>
                                        <p:tgtEl>
                                          <p:spTgt spid="3"/>
                                        </p:tgtEl>
                                        <p:attrNameLst>
                                          <p:attrName>style.visibility</p:attrName>
                                        </p:attrNameLst>
                                      </p:cBhvr>
                                      <p:to>
                                        <p:strVal val="visible"/>
                                      </p:to>
                                    </p:set>
                                    <p:animEffect transition="in" filter="fade">
                                      <p:cBhvr>
                                        <p:cTn id="70" dur="500"/>
                                        <p:tgtEl>
                                          <p:spTgt spid="3"/>
                                        </p:tgtEl>
                                      </p:cBhvr>
                                    </p:animEffect>
                                  </p:childTnLst>
                                </p:cTn>
                              </p:par>
                            </p:childTnLst>
                          </p:cTn>
                        </p:par>
                        <p:par>
                          <p:cTn id="71" fill="hold">
                            <p:stCondLst>
                              <p:cond delay="7500"/>
                            </p:stCondLst>
                            <p:childTnLst>
                              <p:par>
                                <p:cTn id="72" presetID="22" presetClass="entr" presetSubtype="8" fill="hold" nodeType="afterEffect">
                                  <p:stCondLst>
                                    <p:cond delay="0"/>
                                  </p:stCondLst>
                                  <p:childTnLst>
                                    <p:set>
                                      <p:cBhvr>
                                        <p:cTn id="73" dur="1" fill="hold">
                                          <p:stCondLst>
                                            <p:cond delay="0"/>
                                          </p:stCondLst>
                                        </p:cTn>
                                        <p:tgtEl>
                                          <p:spTgt spid="44"/>
                                        </p:tgtEl>
                                        <p:attrNameLst>
                                          <p:attrName>style.visibility</p:attrName>
                                        </p:attrNameLst>
                                      </p:cBhvr>
                                      <p:to>
                                        <p:strVal val="visible"/>
                                      </p:to>
                                    </p:set>
                                    <p:animEffect transition="in" filter="wipe(left)">
                                      <p:cBhvr>
                                        <p:cTn id="74" dur="500"/>
                                        <p:tgtEl>
                                          <p:spTgt spid="44"/>
                                        </p:tgtEl>
                                      </p:cBhvr>
                                    </p:animEffect>
                                  </p:childTnLst>
                                </p:cTn>
                              </p:par>
                            </p:childTnLst>
                          </p:cTn>
                        </p:par>
                        <p:par>
                          <p:cTn id="75" fill="hold">
                            <p:stCondLst>
                              <p:cond delay="8000"/>
                            </p:stCondLst>
                            <p:childTnLst>
                              <p:par>
                                <p:cTn id="76" presetID="10" presetClass="entr" presetSubtype="0" fill="hold" nodeType="afterEffect">
                                  <p:stCondLst>
                                    <p:cond delay="0"/>
                                  </p:stCondLst>
                                  <p:childTnLst>
                                    <p:set>
                                      <p:cBhvr>
                                        <p:cTn id="77" dur="1" fill="hold">
                                          <p:stCondLst>
                                            <p:cond delay="0"/>
                                          </p:stCondLst>
                                        </p:cTn>
                                        <p:tgtEl>
                                          <p:spTgt spid="4"/>
                                        </p:tgtEl>
                                        <p:attrNameLst>
                                          <p:attrName>style.visibility</p:attrName>
                                        </p:attrNameLst>
                                      </p:cBhvr>
                                      <p:to>
                                        <p:strVal val="visible"/>
                                      </p:to>
                                    </p:set>
                                    <p:animEffect transition="in" filter="fade">
                                      <p:cBhvr>
                                        <p:cTn id="78" dur="500"/>
                                        <p:tgtEl>
                                          <p:spTgt spid="4"/>
                                        </p:tgtEl>
                                      </p:cBhvr>
                                    </p:animEffect>
                                  </p:childTnLst>
                                </p:cTn>
                              </p:par>
                            </p:childTnLst>
                          </p:cTn>
                        </p:par>
                        <p:par>
                          <p:cTn id="79" fill="hold">
                            <p:stCondLst>
                              <p:cond delay="8500"/>
                            </p:stCondLst>
                            <p:childTnLst>
                              <p:par>
                                <p:cTn id="80" presetID="22" presetClass="entr" presetSubtype="8" fill="hold" nodeType="afterEffect">
                                  <p:stCondLst>
                                    <p:cond delay="0"/>
                                  </p:stCondLst>
                                  <p:childTnLst>
                                    <p:set>
                                      <p:cBhvr>
                                        <p:cTn id="81" dur="1" fill="hold">
                                          <p:stCondLst>
                                            <p:cond delay="0"/>
                                          </p:stCondLst>
                                        </p:cTn>
                                        <p:tgtEl>
                                          <p:spTgt spid="47"/>
                                        </p:tgtEl>
                                        <p:attrNameLst>
                                          <p:attrName>style.visibility</p:attrName>
                                        </p:attrNameLst>
                                      </p:cBhvr>
                                      <p:to>
                                        <p:strVal val="visible"/>
                                      </p:to>
                                    </p:set>
                                    <p:animEffect transition="in" filter="wipe(left)">
                                      <p:cBhvr>
                                        <p:cTn id="82" dur="500"/>
                                        <p:tgtEl>
                                          <p:spTgt spid="47"/>
                                        </p:tgtEl>
                                      </p:cBhvr>
                                    </p:animEffect>
                                  </p:childTnLst>
                                </p:cTn>
                              </p:par>
                            </p:childTnLst>
                          </p:cTn>
                        </p:par>
                        <p:par>
                          <p:cTn id="83" fill="hold">
                            <p:stCondLst>
                              <p:cond delay="9000"/>
                            </p:stCondLst>
                            <p:childTnLst>
                              <p:par>
                                <p:cTn id="84" presetID="10" presetClass="entr" presetSubtype="0" fill="hold" nodeType="afterEffect">
                                  <p:stCondLst>
                                    <p:cond delay="0"/>
                                  </p:stCondLst>
                                  <p:childTnLst>
                                    <p:set>
                                      <p:cBhvr>
                                        <p:cTn id="85" dur="1" fill="hold">
                                          <p:stCondLst>
                                            <p:cond delay="0"/>
                                          </p:stCondLst>
                                        </p:cTn>
                                        <p:tgtEl>
                                          <p:spTgt spid="5"/>
                                        </p:tgtEl>
                                        <p:attrNameLst>
                                          <p:attrName>style.visibility</p:attrName>
                                        </p:attrNameLst>
                                      </p:cBhvr>
                                      <p:to>
                                        <p:strVal val="visible"/>
                                      </p:to>
                                    </p:set>
                                    <p:animEffect transition="in" filter="fade">
                                      <p:cBhvr>
                                        <p:cTn id="8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Graphic spid="26" grpId="0" uiExpand="1">
        <p:bldSub>
          <a:bldDgm bld="one"/>
        </p:bldSub>
      </p:bldGraphic>
      <p:bldP spid="27" grpId="0" animBg="1"/>
      <p:bldP spid="29" grpId="0" animBg="1"/>
      <p:bldP spid="32" grpId="0" animBg="1"/>
      <p:bldP spid="33"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Rectangle 147"/>
          <p:cNvSpPr/>
          <p:nvPr/>
        </p:nvSpPr>
        <p:spPr>
          <a:xfrm>
            <a:off x="0" y="4476805"/>
            <a:ext cx="9144000" cy="238119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69</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Process Infographic</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arallelogram 5"/>
          <p:cNvSpPr/>
          <p:nvPr/>
        </p:nvSpPr>
        <p:spPr>
          <a:xfrm flipH="1">
            <a:off x="2325755" y="3924301"/>
            <a:ext cx="645414" cy="248040"/>
          </a:xfrm>
          <a:prstGeom prst="parallelogram">
            <a:avLst>
              <a:gd name="adj" fmla="val 69944"/>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p:cNvSpPr/>
          <p:nvPr/>
        </p:nvSpPr>
        <p:spPr>
          <a:xfrm>
            <a:off x="1219200" y="4167591"/>
            <a:ext cx="1752600" cy="60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Parallelogram 45"/>
          <p:cNvSpPr/>
          <p:nvPr/>
        </p:nvSpPr>
        <p:spPr>
          <a:xfrm flipH="1">
            <a:off x="3432310" y="3071193"/>
            <a:ext cx="645414" cy="248040"/>
          </a:xfrm>
          <a:prstGeom prst="parallelogram">
            <a:avLst>
              <a:gd name="adj" fmla="val 69944"/>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p:cNvSpPr/>
          <p:nvPr/>
        </p:nvSpPr>
        <p:spPr>
          <a:xfrm>
            <a:off x="2325755" y="3314483"/>
            <a:ext cx="1752600" cy="609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p:cNvSpPr/>
          <p:nvPr/>
        </p:nvSpPr>
        <p:spPr>
          <a:xfrm>
            <a:off x="3432310" y="2461593"/>
            <a:ext cx="2282690" cy="60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Parallelogram 48"/>
          <p:cNvSpPr/>
          <p:nvPr/>
        </p:nvSpPr>
        <p:spPr>
          <a:xfrm>
            <a:off x="5069586" y="3071193"/>
            <a:ext cx="645414" cy="248040"/>
          </a:xfrm>
          <a:prstGeom prst="parallelogram">
            <a:avLst>
              <a:gd name="adj" fmla="val 6994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p:cNvSpPr/>
          <p:nvPr/>
        </p:nvSpPr>
        <p:spPr>
          <a:xfrm>
            <a:off x="5069586" y="3314483"/>
            <a:ext cx="1752600" cy="6096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Parallelogram 51"/>
          <p:cNvSpPr/>
          <p:nvPr/>
        </p:nvSpPr>
        <p:spPr>
          <a:xfrm>
            <a:off x="6172200" y="3924301"/>
            <a:ext cx="645414" cy="248040"/>
          </a:xfrm>
          <a:prstGeom prst="parallelogram">
            <a:avLst>
              <a:gd name="adj" fmla="val 69944"/>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p:cNvSpPr/>
          <p:nvPr/>
        </p:nvSpPr>
        <p:spPr>
          <a:xfrm>
            <a:off x="6172200" y="4167591"/>
            <a:ext cx="1752600" cy="6096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p:cNvGrpSpPr/>
          <p:nvPr/>
        </p:nvGrpSpPr>
        <p:grpSpPr>
          <a:xfrm>
            <a:off x="1447800" y="4292678"/>
            <a:ext cx="984303" cy="369332"/>
            <a:chOff x="1327204" y="3213154"/>
            <a:chExt cx="984303" cy="276999"/>
          </a:xfrm>
        </p:grpSpPr>
        <p:sp>
          <p:nvSpPr>
            <p:cNvPr id="74" name="Rectangle 1436"/>
            <p:cNvSpPr>
              <a:spLocks noChangeArrowheads="1"/>
            </p:cNvSpPr>
            <p:nvPr/>
          </p:nvSpPr>
          <p:spPr bwMode="auto">
            <a:xfrm>
              <a:off x="1709611" y="3290098"/>
              <a:ext cx="601896"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400" dirty="0" smtClean="0">
                  <a:solidFill>
                    <a:schemeClr val="bg1"/>
                  </a:solidFill>
                  <a:cs typeface="Arial" pitchFamily="34" charset="0"/>
                </a:rPr>
                <a:t>Strategy</a:t>
              </a:r>
              <a:endParaRPr kumimoji="0" lang="en-US" sz="3600" b="0" i="0" u="none" strike="noStrike" cap="none" normalizeH="0" baseline="0" dirty="0" smtClean="0">
                <a:ln>
                  <a:noFill/>
                </a:ln>
                <a:solidFill>
                  <a:schemeClr val="bg1"/>
                </a:solidFill>
                <a:effectLst/>
                <a:cs typeface="Arial" pitchFamily="34" charset="0"/>
              </a:endParaRPr>
            </a:p>
          </p:txBody>
        </p:sp>
        <p:sp>
          <p:nvSpPr>
            <p:cNvPr id="77" name="Rectangle 1436"/>
            <p:cNvSpPr>
              <a:spLocks noChangeArrowheads="1"/>
            </p:cNvSpPr>
            <p:nvPr/>
          </p:nvSpPr>
          <p:spPr bwMode="auto">
            <a:xfrm>
              <a:off x="1327204" y="3213154"/>
              <a:ext cx="31098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2400" b="1" dirty="0" smtClean="0">
                  <a:solidFill>
                    <a:schemeClr val="bg1"/>
                  </a:solidFill>
                  <a:cs typeface="Arial" pitchFamily="34" charset="0"/>
                </a:rPr>
                <a:t>01</a:t>
              </a:r>
              <a:endParaRPr kumimoji="0" lang="en-US" sz="5400" b="1" i="0" u="none" strike="noStrike" cap="none" normalizeH="0" baseline="0" dirty="0" smtClean="0">
                <a:ln>
                  <a:noFill/>
                </a:ln>
                <a:solidFill>
                  <a:schemeClr val="bg1"/>
                </a:solidFill>
                <a:effectLst/>
                <a:cs typeface="Arial" pitchFamily="34" charset="0"/>
              </a:endParaRPr>
            </a:p>
          </p:txBody>
        </p:sp>
      </p:grpSp>
      <p:grpSp>
        <p:nvGrpSpPr>
          <p:cNvPr id="80" name="Group 79"/>
          <p:cNvGrpSpPr/>
          <p:nvPr/>
        </p:nvGrpSpPr>
        <p:grpSpPr>
          <a:xfrm>
            <a:off x="2558996" y="3438212"/>
            <a:ext cx="698199" cy="369332"/>
            <a:chOff x="1327204" y="3213154"/>
            <a:chExt cx="698199" cy="276999"/>
          </a:xfrm>
        </p:grpSpPr>
        <p:sp>
          <p:nvSpPr>
            <p:cNvPr id="81" name="Rectangle 1436"/>
            <p:cNvSpPr>
              <a:spLocks noChangeArrowheads="1"/>
            </p:cNvSpPr>
            <p:nvPr/>
          </p:nvSpPr>
          <p:spPr bwMode="auto">
            <a:xfrm>
              <a:off x="1709611" y="3290098"/>
              <a:ext cx="315792"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400" dirty="0" smtClean="0">
                  <a:solidFill>
                    <a:schemeClr val="bg1"/>
                  </a:solidFill>
                  <a:cs typeface="Arial" pitchFamily="34" charset="0"/>
                </a:rPr>
                <a:t>Plan</a:t>
              </a:r>
              <a:endParaRPr kumimoji="0" lang="en-US" sz="3600" b="0" i="0" u="none" strike="noStrike" cap="none" normalizeH="0" baseline="0" dirty="0" smtClean="0">
                <a:ln>
                  <a:noFill/>
                </a:ln>
                <a:solidFill>
                  <a:schemeClr val="bg1"/>
                </a:solidFill>
                <a:effectLst/>
                <a:cs typeface="Arial" pitchFamily="34" charset="0"/>
              </a:endParaRPr>
            </a:p>
          </p:txBody>
        </p:sp>
        <p:sp>
          <p:nvSpPr>
            <p:cNvPr id="82" name="Rectangle 1436"/>
            <p:cNvSpPr>
              <a:spLocks noChangeArrowheads="1"/>
            </p:cNvSpPr>
            <p:nvPr/>
          </p:nvSpPr>
          <p:spPr bwMode="auto">
            <a:xfrm>
              <a:off x="1327204" y="3213154"/>
              <a:ext cx="31098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2400" b="1" dirty="0" smtClean="0">
                  <a:solidFill>
                    <a:schemeClr val="bg1"/>
                  </a:solidFill>
                  <a:cs typeface="Arial" pitchFamily="34" charset="0"/>
                </a:rPr>
                <a:t>02</a:t>
              </a:r>
              <a:endParaRPr kumimoji="0" lang="en-US" sz="5400" b="1" i="0" u="none" strike="noStrike" cap="none" normalizeH="0" baseline="0" dirty="0" smtClean="0">
                <a:ln>
                  <a:noFill/>
                </a:ln>
                <a:solidFill>
                  <a:schemeClr val="bg1"/>
                </a:solidFill>
                <a:effectLst/>
                <a:cs typeface="Arial" pitchFamily="34" charset="0"/>
              </a:endParaRPr>
            </a:p>
          </p:txBody>
        </p:sp>
      </p:grpSp>
      <p:grpSp>
        <p:nvGrpSpPr>
          <p:cNvPr id="83" name="Group 82"/>
          <p:cNvGrpSpPr/>
          <p:nvPr/>
        </p:nvGrpSpPr>
        <p:grpSpPr>
          <a:xfrm>
            <a:off x="3701996" y="2581275"/>
            <a:ext cx="752701" cy="369332"/>
            <a:chOff x="1327204" y="3213154"/>
            <a:chExt cx="752701" cy="276999"/>
          </a:xfrm>
        </p:grpSpPr>
        <p:sp>
          <p:nvSpPr>
            <p:cNvPr id="84" name="Rectangle 1436"/>
            <p:cNvSpPr>
              <a:spLocks noChangeArrowheads="1"/>
            </p:cNvSpPr>
            <p:nvPr/>
          </p:nvSpPr>
          <p:spPr bwMode="auto">
            <a:xfrm>
              <a:off x="1709611" y="3290098"/>
              <a:ext cx="370294"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400" dirty="0" smtClean="0">
                  <a:solidFill>
                    <a:schemeClr val="bg1"/>
                  </a:solidFill>
                  <a:cs typeface="Arial" pitchFamily="34" charset="0"/>
                </a:rPr>
                <a:t>Build</a:t>
              </a:r>
              <a:endParaRPr kumimoji="0" lang="en-US" sz="3600" b="0" i="0" u="none" strike="noStrike" cap="none" normalizeH="0" baseline="0" dirty="0" smtClean="0">
                <a:ln>
                  <a:noFill/>
                </a:ln>
                <a:solidFill>
                  <a:schemeClr val="bg1"/>
                </a:solidFill>
                <a:effectLst/>
                <a:cs typeface="Arial" pitchFamily="34" charset="0"/>
              </a:endParaRPr>
            </a:p>
          </p:txBody>
        </p:sp>
        <p:sp>
          <p:nvSpPr>
            <p:cNvPr id="85" name="Rectangle 1436"/>
            <p:cNvSpPr>
              <a:spLocks noChangeArrowheads="1"/>
            </p:cNvSpPr>
            <p:nvPr/>
          </p:nvSpPr>
          <p:spPr bwMode="auto">
            <a:xfrm>
              <a:off x="1327204" y="3213154"/>
              <a:ext cx="31098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2400" b="1" dirty="0" smtClean="0">
                  <a:solidFill>
                    <a:schemeClr val="bg1"/>
                  </a:solidFill>
                  <a:cs typeface="Arial" pitchFamily="34" charset="0"/>
                </a:rPr>
                <a:t>03</a:t>
              </a:r>
              <a:endParaRPr kumimoji="0" lang="en-US" sz="5400" b="1" i="0" u="none" strike="noStrike" cap="none" normalizeH="0" baseline="0" dirty="0" smtClean="0">
                <a:ln>
                  <a:noFill/>
                </a:ln>
                <a:solidFill>
                  <a:schemeClr val="bg1"/>
                </a:solidFill>
                <a:effectLst/>
                <a:cs typeface="Arial" pitchFamily="34" charset="0"/>
              </a:endParaRPr>
            </a:p>
          </p:txBody>
        </p:sp>
      </p:grpSp>
      <p:grpSp>
        <p:nvGrpSpPr>
          <p:cNvPr id="87" name="Group 86"/>
          <p:cNvGrpSpPr/>
          <p:nvPr/>
        </p:nvGrpSpPr>
        <p:grpSpPr>
          <a:xfrm>
            <a:off x="5315881" y="3438212"/>
            <a:ext cx="1073878" cy="369332"/>
            <a:chOff x="1327204" y="3213154"/>
            <a:chExt cx="1073878" cy="276999"/>
          </a:xfrm>
        </p:grpSpPr>
        <p:sp>
          <p:nvSpPr>
            <p:cNvPr id="92" name="Rectangle 1436"/>
            <p:cNvSpPr>
              <a:spLocks noChangeArrowheads="1"/>
            </p:cNvSpPr>
            <p:nvPr/>
          </p:nvSpPr>
          <p:spPr bwMode="auto">
            <a:xfrm>
              <a:off x="1709611" y="3290098"/>
              <a:ext cx="691471"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400" dirty="0" smtClean="0">
                  <a:solidFill>
                    <a:schemeClr val="bg1"/>
                  </a:solidFill>
                  <a:cs typeface="Arial" pitchFamily="34" charset="0"/>
                </a:rPr>
                <a:t>Feedback</a:t>
              </a:r>
              <a:endParaRPr kumimoji="0" lang="en-US" sz="3600" b="0" i="0" u="none" strike="noStrike" cap="none" normalizeH="0" baseline="0" dirty="0" smtClean="0">
                <a:ln>
                  <a:noFill/>
                </a:ln>
                <a:solidFill>
                  <a:schemeClr val="bg1"/>
                </a:solidFill>
                <a:effectLst/>
                <a:cs typeface="Arial" pitchFamily="34" charset="0"/>
              </a:endParaRPr>
            </a:p>
          </p:txBody>
        </p:sp>
        <p:sp>
          <p:nvSpPr>
            <p:cNvPr id="93" name="Rectangle 1436"/>
            <p:cNvSpPr>
              <a:spLocks noChangeArrowheads="1"/>
            </p:cNvSpPr>
            <p:nvPr/>
          </p:nvSpPr>
          <p:spPr bwMode="auto">
            <a:xfrm>
              <a:off x="1327204" y="3213154"/>
              <a:ext cx="31098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2400" b="1" dirty="0" smtClean="0">
                  <a:solidFill>
                    <a:schemeClr val="bg1"/>
                  </a:solidFill>
                  <a:cs typeface="Arial" pitchFamily="34" charset="0"/>
                </a:rPr>
                <a:t>04</a:t>
              </a:r>
              <a:endParaRPr kumimoji="0" lang="en-US" sz="5400" b="1" i="0" u="none" strike="noStrike" cap="none" normalizeH="0" baseline="0" dirty="0" smtClean="0">
                <a:ln>
                  <a:noFill/>
                </a:ln>
                <a:solidFill>
                  <a:schemeClr val="bg1"/>
                </a:solidFill>
                <a:effectLst/>
                <a:cs typeface="Arial" pitchFamily="34" charset="0"/>
              </a:endParaRPr>
            </a:p>
          </p:txBody>
        </p:sp>
      </p:grpSp>
      <p:grpSp>
        <p:nvGrpSpPr>
          <p:cNvPr id="94" name="Group 93"/>
          <p:cNvGrpSpPr/>
          <p:nvPr/>
        </p:nvGrpSpPr>
        <p:grpSpPr>
          <a:xfrm>
            <a:off x="6438117" y="4287648"/>
            <a:ext cx="1015594" cy="369332"/>
            <a:chOff x="1327204" y="3213154"/>
            <a:chExt cx="1015594" cy="276999"/>
          </a:xfrm>
        </p:grpSpPr>
        <p:sp>
          <p:nvSpPr>
            <p:cNvPr id="95" name="Rectangle 1436"/>
            <p:cNvSpPr>
              <a:spLocks noChangeArrowheads="1"/>
            </p:cNvSpPr>
            <p:nvPr/>
          </p:nvSpPr>
          <p:spPr bwMode="auto">
            <a:xfrm>
              <a:off x="1709611" y="3290098"/>
              <a:ext cx="633187"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400" dirty="0" smtClean="0">
                  <a:solidFill>
                    <a:schemeClr val="bg1"/>
                  </a:solidFill>
                  <a:cs typeface="Arial" pitchFamily="34" charset="0"/>
                </a:rPr>
                <a:t>Promote</a:t>
              </a:r>
              <a:endParaRPr kumimoji="0" lang="en-US" sz="3600" b="0" i="0" u="none" strike="noStrike" cap="none" normalizeH="0" baseline="0" dirty="0" smtClean="0">
                <a:ln>
                  <a:noFill/>
                </a:ln>
                <a:solidFill>
                  <a:schemeClr val="bg1"/>
                </a:solidFill>
                <a:effectLst/>
                <a:cs typeface="Arial" pitchFamily="34" charset="0"/>
              </a:endParaRPr>
            </a:p>
          </p:txBody>
        </p:sp>
        <p:sp>
          <p:nvSpPr>
            <p:cNvPr id="96" name="Rectangle 1436"/>
            <p:cNvSpPr>
              <a:spLocks noChangeArrowheads="1"/>
            </p:cNvSpPr>
            <p:nvPr/>
          </p:nvSpPr>
          <p:spPr bwMode="auto">
            <a:xfrm>
              <a:off x="1327204" y="3213154"/>
              <a:ext cx="31098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2400" b="1" dirty="0" smtClean="0">
                  <a:solidFill>
                    <a:schemeClr val="bg1"/>
                  </a:solidFill>
                  <a:cs typeface="Arial" pitchFamily="34" charset="0"/>
                </a:rPr>
                <a:t>05</a:t>
              </a:r>
              <a:endParaRPr kumimoji="0" lang="en-US" sz="5400" b="1" i="0" u="none" strike="noStrike" cap="none" normalizeH="0" baseline="0" dirty="0" smtClean="0">
                <a:ln>
                  <a:noFill/>
                </a:ln>
                <a:solidFill>
                  <a:schemeClr val="bg1"/>
                </a:solidFill>
                <a:effectLst/>
                <a:cs typeface="Arial" pitchFamily="34" charset="0"/>
              </a:endParaRPr>
            </a:p>
          </p:txBody>
        </p:sp>
      </p:grpSp>
      <p:grpSp>
        <p:nvGrpSpPr>
          <p:cNvPr id="99" name="Group 98"/>
          <p:cNvGrpSpPr/>
          <p:nvPr/>
        </p:nvGrpSpPr>
        <p:grpSpPr>
          <a:xfrm>
            <a:off x="777291" y="3049398"/>
            <a:ext cx="1104445" cy="936820"/>
            <a:chOff x="1855123" y="1733550"/>
            <a:chExt cx="940461" cy="488440"/>
          </a:xfrm>
        </p:grpSpPr>
        <p:cxnSp>
          <p:nvCxnSpPr>
            <p:cNvPr id="100" name="Straight Connector 99"/>
            <p:cNvCxnSpPr/>
            <p:nvPr/>
          </p:nvCxnSpPr>
          <p:spPr>
            <a:xfrm flipH="1" flipV="1">
              <a:off x="2450226" y="1809750"/>
              <a:ext cx="345358" cy="41224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a:off x="1931323" y="1809750"/>
              <a:ext cx="518903" cy="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H="1" flipV="1">
              <a:off x="1855123" y="1733550"/>
              <a:ext cx="76200" cy="7620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Group 102"/>
          <p:cNvGrpSpPr/>
          <p:nvPr/>
        </p:nvGrpSpPr>
        <p:grpSpPr>
          <a:xfrm>
            <a:off x="762000" y="2342988"/>
            <a:ext cx="1612017" cy="665059"/>
            <a:chOff x="1856978" y="1292696"/>
            <a:chExt cx="1612017" cy="498794"/>
          </a:xfrm>
        </p:grpSpPr>
        <p:sp>
          <p:nvSpPr>
            <p:cNvPr id="110" name="Content Placeholder 2"/>
            <p:cNvSpPr txBox="1">
              <a:spLocks/>
            </p:cNvSpPr>
            <p:nvPr/>
          </p:nvSpPr>
          <p:spPr>
            <a:xfrm>
              <a:off x="1856978" y="1292696"/>
              <a:ext cx="1612017"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Insert Title</a:t>
              </a:r>
              <a:endParaRPr lang="en-US" sz="900" b="1" dirty="0" smtClean="0">
                <a:solidFill>
                  <a:schemeClr val="tx1"/>
                </a:solidFill>
              </a:endParaRPr>
            </a:p>
          </p:txBody>
        </p:sp>
        <p:sp>
          <p:nvSpPr>
            <p:cNvPr id="111" name="Content Placeholder 2"/>
            <p:cNvSpPr txBox="1">
              <a:spLocks/>
            </p:cNvSpPr>
            <p:nvPr/>
          </p:nvSpPr>
          <p:spPr>
            <a:xfrm>
              <a:off x="1860991" y="1479216"/>
              <a:ext cx="1473225"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800" dirty="0"/>
                <a:t>Lorem ipsum dolor sit amet, </a:t>
              </a:r>
              <a:r>
                <a:rPr lang="en-US" sz="800" dirty="0" smtClean="0"/>
                <a:t>conse ctetur </a:t>
              </a:r>
              <a:r>
                <a:rPr lang="en-US" sz="800" dirty="0"/>
                <a:t>adipiscing elit. </a:t>
              </a:r>
            </a:p>
          </p:txBody>
        </p:sp>
      </p:grpSp>
      <p:grpSp>
        <p:nvGrpSpPr>
          <p:cNvPr id="112" name="Group 111"/>
          <p:cNvGrpSpPr/>
          <p:nvPr/>
        </p:nvGrpSpPr>
        <p:grpSpPr>
          <a:xfrm flipH="1">
            <a:off x="7162801" y="3049398"/>
            <a:ext cx="1104445" cy="936820"/>
            <a:chOff x="1855123" y="1733550"/>
            <a:chExt cx="940461" cy="488440"/>
          </a:xfrm>
        </p:grpSpPr>
        <p:cxnSp>
          <p:nvCxnSpPr>
            <p:cNvPr id="113" name="Straight Connector 112"/>
            <p:cNvCxnSpPr/>
            <p:nvPr/>
          </p:nvCxnSpPr>
          <p:spPr>
            <a:xfrm flipH="1" flipV="1">
              <a:off x="2450226" y="1809750"/>
              <a:ext cx="345358" cy="41224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flipH="1">
              <a:off x="1931323" y="1809750"/>
              <a:ext cx="518903" cy="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a:xfrm flipH="1" flipV="1">
              <a:off x="1855123" y="1733550"/>
              <a:ext cx="76200" cy="7620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nvGrpSpPr>
          <p:cNvPr id="119" name="Group 118"/>
          <p:cNvGrpSpPr/>
          <p:nvPr/>
        </p:nvGrpSpPr>
        <p:grpSpPr>
          <a:xfrm>
            <a:off x="6608389" y="2342988"/>
            <a:ext cx="1612017" cy="665059"/>
            <a:chOff x="1856978" y="1292696"/>
            <a:chExt cx="1612017" cy="498794"/>
          </a:xfrm>
        </p:grpSpPr>
        <p:sp>
          <p:nvSpPr>
            <p:cNvPr id="122" name="Content Placeholder 2"/>
            <p:cNvSpPr txBox="1">
              <a:spLocks/>
            </p:cNvSpPr>
            <p:nvPr/>
          </p:nvSpPr>
          <p:spPr>
            <a:xfrm>
              <a:off x="1856978" y="1292696"/>
              <a:ext cx="1612017"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b="1" dirty="0" smtClean="0">
                  <a:solidFill>
                    <a:schemeClr val="tx1"/>
                  </a:solidFill>
                </a:rPr>
                <a:t>Insert Title</a:t>
              </a:r>
              <a:endParaRPr lang="en-US" sz="900" b="1" dirty="0" smtClean="0">
                <a:solidFill>
                  <a:schemeClr val="tx1"/>
                </a:solidFill>
              </a:endParaRPr>
            </a:p>
          </p:txBody>
        </p:sp>
        <p:sp>
          <p:nvSpPr>
            <p:cNvPr id="124" name="Content Placeholder 2"/>
            <p:cNvSpPr txBox="1">
              <a:spLocks/>
            </p:cNvSpPr>
            <p:nvPr/>
          </p:nvSpPr>
          <p:spPr>
            <a:xfrm>
              <a:off x="1995770" y="1479216"/>
              <a:ext cx="1473225"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800" dirty="0"/>
                <a:t>Lorem ipsum dolor sit amet, </a:t>
              </a:r>
              <a:r>
                <a:rPr lang="en-US" sz="800" dirty="0" smtClean="0"/>
                <a:t>conse ctetur </a:t>
              </a:r>
              <a:r>
                <a:rPr lang="en-US" sz="800" dirty="0"/>
                <a:t>adipiscing elit. </a:t>
              </a:r>
            </a:p>
          </p:txBody>
        </p:sp>
      </p:grpSp>
      <p:sp>
        <p:nvSpPr>
          <p:cNvPr id="142"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solidFill>
                  <a:schemeClr val="bg1"/>
                </a:solidFill>
              </a:rPr>
              <a:t>Lorem ipsum dolor sit amet, consectetur adipiscing elit. </a:t>
            </a:r>
            <a:r>
              <a:rPr lang="en-US" sz="1050" b="1" dirty="0">
                <a:solidFill>
                  <a:schemeClr val="bg1"/>
                </a:solidFill>
              </a:rPr>
              <a:t>Fusce suscipit neque non libero aliquam</a:t>
            </a:r>
            <a:r>
              <a:rPr lang="en-US" sz="1050" dirty="0">
                <a:solidFill>
                  <a:schemeClr val="bg1"/>
                </a:solidFill>
              </a:rPr>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solidFill>
                  <a:schemeClr val="bg1"/>
                </a:solidFill>
              </a:rPr>
              <a:t>.</a:t>
            </a:r>
            <a:endParaRPr lang="en-US" sz="1050" dirty="0">
              <a:solidFill>
                <a:schemeClr val="bg1"/>
              </a:solidFill>
            </a:endParaRPr>
          </a:p>
        </p:txBody>
      </p:sp>
      <p:grpSp>
        <p:nvGrpSpPr>
          <p:cNvPr id="149" name="Group 148"/>
          <p:cNvGrpSpPr/>
          <p:nvPr/>
        </p:nvGrpSpPr>
        <p:grpSpPr>
          <a:xfrm flipH="1">
            <a:off x="6114960" y="2238645"/>
            <a:ext cx="1104445" cy="936820"/>
            <a:chOff x="1855123" y="1733550"/>
            <a:chExt cx="940461" cy="488440"/>
          </a:xfrm>
        </p:grpSpPr>
        <p:cxnSp>
          <p:nvCxnSpPr>
            <p:cNvPr id="150" name="Straight Connector 149"/>
            <p:cNvCxnSpPr/>
            <p:nvPr/>
          </p:nvCxnSpPr>
          <p:spPr>
            <a:xfrm flipH="1" flipV="1">
              <a:off x="2450226" y="1809750"/>
              <a:ext cx="345358" cy="41224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H="1">
              <a:off x="1931323" y="1809750"/>
              <a:ext cx="518903" cy="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flipH="1" flipV="1">
              <a:off x="1855123" y="1733550"/>
              <a:ext cx="76200" cy="7620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nvGrpSpPr>
          <p:cNvPr id="153" name="Group 152"/>
          <p:cNvGrpSpPr/>
          <p:nvPr/>
        </p:nvGrpSpPr>
        <p:grpSpPr>
          <a:xfrm>
            <a:off x="5560548" y="1532235"/>
            <a:ext cx="1612017" cy="665059"/>
            <a:chOff x="1856978" y="1292696"/>
            <a:chExt cx="1612017" cy="498794"/>
          </a:xfrm>
        </p:grpSpPr>
        <p:sp>
          <p:nvSpPr>
            <p:cNvPr id="154" name="Content Placeholder 2"/>
            <p:cNvSpPr txBox="1">
              <a:spLocks/>
            </p:cNvSpPr>
            <p:nvPr/>
          </p:nvSpPr>
          <p:spPr>
            <a:xfrm>
              <a:off x="1856978" y="1292696"/>
              <a:ext cx="1612017"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b="1" dirty="0" smtClean="0">
                  <a:solidFill>
                    <a:schemeClr val="tx1"/>
                  </a:solidFill>
                </a:rPr>
                <a:t>Insert Title</a:t>
              </a:r>
              <a:endParaRPr lang="en-US" sz="900" b="1" dirty="0" smtClean="0">
                <a:solidFill>
                  <a:schemeClr val="tx1"/>
                </a:solidFill>
              </a:endParaRPr>
            </a:p>
          </p:txBody>
        </p:sp>
        <p:sp>
          <p:nvSpPr>
            <p:cNvPr id="155" name="Content Placeholder 2"/>
            <p:cNvSpPr txBox="1">
              <a:spLocks/>
            </p:cNvSpPr>
            <p:nvPr/>
          </p:nvSpPr>
          <p:spPr>
            <a:xfrm>
              <a:off x="1995770" y="1479216"/>
              <a:ext cx="1473225"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800" dirty="0"/>
                <a:t>Lorem ipsum dolor sit amet, </a:t>
              </a:r>
              <a:r>
                <a:rPr lang="en-US" sz="800" dirty="0" smtClean="0"/>
                <a:t>conse ctetur </a:t>
              </a:r>
              <a:r>
                <a:rPr lang="en-US" sz="800" dirty="0"/>
                <a:t>adipiscing elit. </a:t>
              </a:r>
            </a:p>
          </p:txBody>
        </p:sp>
      </p:grpSp>
      <p:grpSp>
        <p:nvGrpSpPr>
          <p:cNvPr id="163" name="Group 162"/>
          <p:cNvGrpSpPr/>
          <p:nvPr/>
        </p:nvGrpSpPr>
        <p:grpSpPr>
          <a:xfrm>
            <a:off x="1938569" y="2230410"/>
            <a:ext cx="1104445" cy="936820"/>
            <a:chOff x="1855123" y="1733550"/>
            <a:chExt cx="940461" cy="488440"/>
          </a:xfrm>
        </p:grpSpPr>
        <p:cxnSp>
          <p:nvCxnSpPr>
            <p:cNvPr id="164" name="Straight Connector 163"/>
            <p:cNvCxnSpPr/>
            <p:nvPr/>
          </p:nvCxnSpPr>
          <p:spPr>
            <a:xfrm flipH="1" flipV="1">
              <a:off x="2450226" y="1809750"/>
              <a:ext cx="345358" cy="41224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H="1">
              <a:off x="1931323" y="1809750"/>
              <a:ext cx="518903" cy="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flipH="1" flipV="1">
              <a:off x="1855123" y="1733550"/>
              <a:ext cx="76200" cy="7620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p:nvGrpSpPr>
        <p:grpSpPr>
          <a:xfrm>
            <a:off x="1923278" y="1524000"/>
            <a:ext cx="1612017" cy="665059"/>
            <a:chOff x="1856978" y="1292696"/>
            <a:chExt cx="1612017" cy="498794"/>
          </a:xfrm>
        </p:grpSpPr>
        <p:sp>
          <p:nvSpPr>
            <p:cNvPr id="168" name="Content Placeholder 2"/>
            <p:cNvSpPr txBox="1">
              <a:spLocks/>
            </p:cNvSpPr>
            <p:nvPr/>
          </p:nvSpPr>
          <p:spPr>
            <a:xfrm>
              <a:off x="1856978" y="1292696"/>
              <a:ext cx="1612017"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b="1" dirty="0" smtClean="0">
                  <a:solidFill>
                    <a:schemeClr val="tx1"/>
                  </a:solidFill>
                </a:rPr>
                <a:t>Insert Title</a:t>
              </a:r>
              <a:endParaRPr lang="en-US" sz="900" b="1" dirty="0" smtClean="0">
                <a:solidFill>
                  <a:schemeClr val="tx1"/>
                </a:solidFill>
              </a:endParaRPr>
            </a:p>
          </p:txBody>
        </p:sp>
        <p:sp>
          <p:nvSpPr>
            <p:cNvPr id="169" name="Content Placeholder 2"/>
            <p:cNvSpPr txBox="1">
              <a:spLocks/>
            </p:cNvSpPr>
            <p:nvPr/>
          </p:nvSpPr>
          <p:spPr>
            <a:xfrm>
              <a:off x="1860991" y="1479216"/>
              <a:ext cx="1473225"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800" dirty="0"/>
                <a:t>Lorem ipsum dolor sit amet, </a:t>
              </a:r>
              <a:r>
                <a:rPr lang="en-US" sz="800" dirty="0" smtClean="0"/>
                <a:t>conse ctetur </a:t>
              </a:r>
              <a:r>
                <a:rPr lang="en-US" sz="800" dirty="0"/>
                <a:t>adipiscing elit. </a:t>
              </a:r>
            </a:p>
          </p:txBody>
        </p:sp>
      </p:grpSp>
    </p:spTree>
    <p:extLst>
      <p:ext uri="{BB962C8B-B14F-4D97-AF65-F5344CB8AC3E}">
        <p14:creationId xmlns:p14="http://schemas.microsoft.com/office/powerpoint/2010/main" val="2769970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22" presetClass="entr" presetSubtype="8"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left)">
                                      <p:cBhvr>
                                        <p:cTn id="18" dur="500"/>
                                        <p:tgtEl>
                                          <p:spTgt spid="3"/>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par>
                          <p:cTn id="23" fill="hold">
                            <p:stCondLst>
                              <p:cond delay="2500"/>
                            </p:stCondLst>
                            <p:childTnLst>
                              <p:par>
                                <p:cTn id="24" presetID="22" presetClass="entr" presetSubtype="4" fill="hold" nodeType="afterEffect">
                                  <p:stCondLst>
                                    <p:cond delay="0"/>
                                  </p:stCondLst>
                                  <p:childTnLst>
                                    <p:set>
                                      <p:cBhvr>
                                        <p:cTn id="25" dur="1" fill="hold">
                                          <p:stCondLst>
                                            <p:cond delay="0"/>
                                          </p:stCondLst>
                                        </p:cTn>
                                        <p:tgtEl>
                                          <p:spTgt spid="99"/>
                                        </p:tgtEl>
                                        <p:attrNameLst>
                                          <p:attrName>style.visibility</p:attrName>
                                        </p:attrNameLst>
                                      </p:cBhvr>
                                      <p:to>
                                        <p:strVal val="visible"/>
                                      </p:to>
                                    </p:set>
                                    <p:animEffect transition="in" filter="wipe(down)">
                                      <p:cBhvr>
                                        <p:cTn id="26" dur="500"/>
                                        <p:tgtEl>
                                          <p:spTgt spid="99"/>
                                        </p:tgtEl>
                                      </p:cBhvr>
                                    </p:animEffect>
                                  </p:childTnLst>
                                </p:cTn>
                              </p:par>
                            </p:childTnLst>
                          </p:cTn>
                        </p:par>
                        <p:par>
                          <p:cTn id="27" fill="hold">
                            <p:stCondLst>
                              <p:cond delay="3500"/>
                            </p:stCondLst>
                            <p:childTnLst>
                              <p:par>
                                <p:cTn id="28" presetID="10" presetClass="entr" presetSubtype="0" fill="hold" nodeType="afterEffect">
                                  <p:stCondLst>
                                    <p:cond delay="0"/>
                                  </p:stCondLst>
                                  <p:childTnLst>
                                    <p:set>
                                      <p:cBhvr>
                                        <p:cTn id="29" dur="1" fill="hold">
                                          <p:stCondLst>
                                            <p:cond delay="0"/>
                                          </p:stCondLst>
                                        </p:cTn>
                                        <p:tgtEl>
                                          <p:spTgt spid="103"/>
                                        </p:tgtEl>
                                        <p:attrNameLst>
                                          <p:attrName>style.visibility</p:attrName>
                                        </p:attrNameLst>
                                      </p:cBhvr>
                                      <p:to>
                                        <p:strVal val="visible"/>
                                      </p:to>
                                    </p:set>
                                    <p:animEffect transition="in" filter="fade">
                                      <p:cBhvr>
                                        <p:cTn id="30" dur="500"/>
                                        <p:tgtEl>
                                          <p:spTgt spid="103"/>
                                        </p:tgtEl>
                                      </p:cBhvr>
                                    </p:animEffect>
                                  </p:childTnLst>
                                </p:cTn>
                              </p:par>
                            </p:childTnLst>
                          </p:cTn>
                        </p:par>
                        <p:par>
                          <p:cTn id="31" fill="hold">
                            <p:stCondLst>
                              <p:cond delay="4000"/>
                            </p:stCondLst>
                            <p:childTnLst>
                              <p:par>
                                <p:cTn id="32" presetID="22" presetClass="entr" presetSubtype="4" fill="hold" grpId="0" nodeType="after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wipe(down)">
                                      <p:cBhvr>
                                        <p:cTn id="34" dur="500"/>
                                        <p:tgtEl>
                                          <p:spTgt spid="6"/>
                                        </p:tgtEl>
                                      </p:cBhvr>
                                    </p:animEffect>
                                  </p:childTnLst>
                                </p:cTn>
                              </p:par>
                            </p:childTnLst>
                          </p:cTn>
                        </p:par>
                        <p:par>
                          <p:cTn id="35" fill="hold">
                            <p:stCondLst>
                              <p:cond delay="4500"/>
                            </p:stCondLst>
                            <p:childTnLst>
                              <p:par>
                                <p:cTn id="36" presetID="22" presetClass="entr" presetSubtype="8" fill="hold" grpId="0" nodeType="afterEffect">
                                  <p:stCondLst>
                                    <p:cond delay="0"/>
                                  </p:stCondLst>
                                  <p:childTnLst>
                                    <p:set>
                                      <p:cBhvr>
                                        <p:cTn id="37" dur="1" fill="hold">
                                          <p:stCondLst>
                                            <p:cond delay="0"/>
                                          </p:stCondLst>
                                        </p:cTn>
                                        <p:tgtEl>
                                          <p:spTgt spid="47"/>
                                        </p:tgtEl>
                                        <p:attrNameLst>
                                          <p:attrName>style.visibility</p:attrName>
                                        </p:attrNameLst>
                                      </p:cBhvr>
                                      <p:to>
                                        <p:strVal val="visible"/>
                                      </p:to>
                                    </p:set>
                                    <p:animEffect transition="in" filter="wipe(left)">
                                      <p:cBhvr>
                                        <p:cTn id="38" dur="500"/>
                                        <p:tgtEl>
                                          <p:spTgt spid="47"/>
                                        </p:tgtEl>
                                      </p:cBhvr>
                                    </p:animEffect>
                                  </p:childTnLst>
                                </p:cTn>
                              </p:par>
                            </p:childTnLst>
                          </p:cTn>
                        </p:par>
                        <p:par>
                          <p:cTn id="39" fill="hold">
                            <p:stCondLst>
                              <p:cond delay="5000"/>
                            </p:stCondLst>
                            <p:childTnLst>
                              <p:par>
                                <p:cTn id="40" presetID="10" presetClass="entr" presetSubtype="0" fill="hold" nodeType="afterEffect">
                                  <p:stCondLst>
                                    <p:cond delay="0"/>
                                  </p:stCondLst>
                                  <p:childTnLst>
                                    <p:set>
                                      <p:cBhvr>
                                        <p:cTn id="41" dur="1" fill="hold">
                                          <p:stCondLst>
                                            <p:cond delay="0"/>
                                          </p:stCondLst>
                                        </p:cTn>
                                        <p:tgtEl>
                                          <p:spTgt spid="80"/>
                                        </p:tgtEl>
                                        <p:attrNameLst>
                                          <p:attrName>style.visibility</p:attrName>
                                        </p:attrNameLst>
                                      </p:cBhvr>
                                      <p:to>
                                        <p:strVal val="visible"/>
                                      </p:to>
                                    </p:set>
                                    <p:animEffect transition="in" filter="fade">
                                      <p:cBhvr>
                                        <p:cTn id="42" dur="500"/>
                                        <p:tgtEl>
                                          <p:spTgt spid="80"/>
                                        </p:tgtEl>
                                      </p:cBhvr>
                                    </p:animEffect>
                                  </p:childTnLst>
                                </p:cTn>
                              </p:par>
                            </p:childTnLst>
                          </p:cTn>
                        </p:par>
                        <p:par>
                          <p:cTn id="43" fill="hold">
                            <p:stCondLst>
                              <p:cond delay="5500"/>
                            </p:stCondLst>
                            <p:childTnLst>
                              <p:par>
                                <p:cTn id="44" presetID="22" presetClass="entr" presetSubtype="4" fill="hold" nodeType="afterEffect">
                                  <p:stCondLst>
                                    <p:cond delay="0"/>
                                  </p:stCondLst>
                                  <p:childTnLst>
                                    <p:set>
                                      <p:cBhvr>
                                        <p:cTn id="45" dur="1" fill="hold">
                                          <p:stCondLst>
                                            <p:cond delay="0"/>
                                          </p:stCondLst>
                                        </p:cTn>
                                        <p:tgtEl>
                                          <p:spTgt spid="163"/>
                                        </p:tgtEl>
                                        <p:attrNameLst>
                                          <p:attrName>style.visibility</p:attrName>
                                        </p:attrNameLst>
                                      </p:cBhvr>
                                      <p:to>
                                        <p:strVal val="visible"/>
                                      </p:to>
                                    </p:set>
                                    <p:animEffect transition="in" filter="wipe(down)">
                                      <p:cBhvr>
                                        <p:cTn id="46" dur="500"/>
                                        <p:tgtEl>
                                          <p:spTgt spid="163"/>
                                        </p:tgtEl>
                                      </p:cBhvr>
                                    </p:animEffect>
                                  </p:childTnLst>
                                </p:cTn>
                              </p:par>
                            </p:childTnLst>
                          </p:cTn>
                        </p:par>
                        <p:par>
                          <p:cTn id="47" fill="hold">
                            <p:stCondLst>
                              <p:cond delay="6000"/>
                            </p:stCondLst>
                            <p:childTnLst>
                              <p:par>
                                <p:cTn id="48" presetID="10" presetClass="entr" presetSubtype="0" fill="hold" nodeType="afterEffect">
                                  <p:stCondLst>
                                    <p:cond delay="0"/>
                                  </p:stCondLst>
                                  <p:childTnLst>
                                    <p:set>
                                      <p:cBhvr>
                                        <p:cTn id="49" dur="1" fill="hold">
                                          <p:stCondLst>
                                            <p:cond delay="0"/>
                                          </p:stCondLst>
                                        </p:cTn>
                                        <p:tgtEl>
                                          <p:spTgt spid="167"/>
                                        </p:tgtEl>
                                        <p:attrNameLst>
                                          <p:attrName>style.visibility</p:attrName>
                                        </p:attrNameLst>
                                      </p:cBhvr>
                                      <p:to>
                                        <p:strVal val="visible"/>
                                      </p:to>
                                    </p:set>
                                    <p:animEffect transition="in" filter="fade">
                                      <p:cBhvr>
                                        <p:cTn id="50" dur="500"/>
                                        <p:tgtEl>
                                          <p:spTgt spid="167"/>
                                        </p:tgtEl>
                                      </p:cBhvr>
                                    </p:animEffect>
                                  </p:childTnLst>
                                </p:cTn>
                              </p:par>
                            </p:childTnLst>
                          </p:cTn>
                        </p:par>
                        <p:par>
                          <p:cTn id="51" fill="hold">
                            <p:stCondLst>
                              <p:cond delay="6500"/>
                            </p:stCondLst>
                            <p:childTnLst>
                              <p:par>
                                <p:cTn id="52" presetID="22" presetClass="entr" presetSubtype="4" fill="hold" grpId="0" nodeType="afterEffect">
                                  <p:stCondLst>
                                    <p:cond delay="0"/>
                                  </p:stCondLst>
                                  <p:childTnLst>
                                    <p:set>
                                      <p:cBhvr>
                                        <p:cTn id="53" dur="1" fill="hold">
                                          <p:stCondLst>
                                            <p:cond delay="0"/>
                                          </p:stCondLst>
                                        </p:cTn>
                                        <p:tgtEl>
                                          <p:spTgt spid="46"/>
                                        </p:tgtEl>
                                        <p:attrNameLst>
                                          <p:attrName>style.visibility</p:attrName>
                                        </p:attrNameLst>
                                      </p:cBhvr>
                                      <p:to>
                                        <p:strVal val="visible"/>
                                      </p:to>
                                    </p:set>
                                    <p:animEffect transition="in" filter="wipe(down)">
                                      <p:cBhvr>
                                        <p:cTn id="54" dur="500"/>
                                        <p:tgtEl>
                                          <p:spTgt spid="46"/>
                                        </p:tgtEl>
                                      </p:cBhvr>
                                    </p:animEffect>
                                  </p:childTnLst>
                                </p:cTn>
                              </p:par>
                            </p:childTnLst>
                          </p:cTn>
                        </p:par>
                        <p:par>
                          <p:cTn id="55" fill="hold">
                            <p:stCondLst>
                              <p:cond delay="7000"/>
                            </p:stCondLst>
                            <p:childTnLst>
                              <p:par>
                                <p:cTn id="56" presetID="22" presetClass="entr" presetSubtype="8" fill="hold" grpId="0" nodeType="afterEffect">
                                  <p:stCondLst>
                                    <p:cond delay="0"/>
                                  </p:stCondLst>
                                  <p:childTnLst>
                                    <p:set>
                                      <p:cBhvr>
                                        <p:cTn id="57" dur="1" fill="hold">
                                          <p:stCondLst>
                                            <p:cond delay="0"/>
                                          </p:stCondLst>
                                        </p:cTn>
                                        <p:tgtEl>
                                          <p:spTgt spid="48"/>
                                        </p:tgtEl>
                                        <p:attrNameLst>
                                          <p:attrName>style.visibility</p:attrName>
                                        </p:attrNameLst>
                                      </p:cBhvr>
                                      <p:to>
                                        <p:strVal val="visible"/>
                                      </p:to>
                                    </p:set>
                                    <p:animEffect transition="in" filter="wipe(left)">
                                      <p:cBhvr>
                                        <p:cTn id="58" dur="500"/>
                                        <p:tgtEl>
                                          <p:spTgt spid="48"/>
                                        </p:tgtEl>
                                      </p:cBhvr>
                                    </p:animEffect>
                                  </p:childTnLst>
                                </p:cTn>
                              </p:par>
                            </p:childTnLst>
                          </p:cTn>
                        </p:par>
                        <p:par>
                          <p:cTn id="59" fill="hold">
                            <p:stCondLst>
                              <p:cond delay="7500"/>
                            </p:stCondLst>
                            <p:childTnLst>
                              <p:par>
                                <p:cTn id="60" presetID="10" presetClass="entr" presetSubtype="0" fill="hold" nodeType="afterEffect">
                                  <p:stCondLst>
                                    <p:cond delay="0"/>
                                  </p:stCondLst>
                                  <p:childTnLst>
                                    <p:set>
                                      <p:cBhvr>
                                        <p:cTn id="61" dur="1" fill="hold">
                                          <p:stCondLst>
                                            <p:cond delay="0"/>
                                          </p:stCondLst>
                                        </p:cTn>
                                        <p:tgtEl>
                                          <p:spTgt spid="83"/>
                                        </p:tgtEl>
                                        <p:attrNameLst>
                                          <p:attrName>style.visibility</p:attrName>
                                        </p:attrNameLst>
                                      </p:cBhvr>
                                      <p:to>
                                        <p:strVal val="visible"/>
                                      </p:to>
                                    </p:set>
                                    <p:animEffect transition="in" filter="fade">
                                      <p:cBhvr>
                                        <p:cTn id="62" dur="500"/>
                                        <p:tgtEl>
                                          <p:spTgt spid="83"/>
                                        </p:tgtEl>
                                      </p:cBhvr>
                                    </p:animEffect>
                                  </p:childTnLst>
                                </p:cTn>
                              </p:par>
                            </p:childTnLst>
                          </p:cTn>
                        </p:par>
                        <p:par>
                          <p:cTn id="63" fill="hold">
                            <p:stCondLst>
                              <p:cond delay="8000"/>
                            </p:stCondLst>
                            <p:childTnLst>
                              <p:par>
                                <p:cTn id="64" presetID="22" presetClass="entr" presetSubtype="1" fill="hold" grpId="0" nodeType="afterEffect">
                                  <p:stCondLst>
                                    <p:cond delay="0"/>
                                  </p:stCondLst>
                                  <p:childTnLst>
                                    <p:set>
                                      <p:cBhvr>
                                        <p:cTn id="65" dur="1" fill="hold">
                                          <p:stCondLst>
                                            <p:cond delay="0"/>
                                          </p:stCondLst>
                                        </p:cTn>
                                        <p:tgtEl>
                                          <p:spTgt spid="49"/>
                                        </p:tgtEl>
                                        <p:attrNameLst>
                                          <p:attrName>style.visibility</p:attrName>
                                        </p:attrNameLst>
                                      </p:cBhvr>
                                      <p:to>
                                        <p:strVal val="visible"/>
                                      </p:to>
                                    </p:set>
                                    <p:animEffect transition="in" filter="wipe(up)">
                                      <p:cBhvr>
                                        <p:cTn id="66" dur="500"/>
                                        <p:tgtEl>
                                          <p:spTgt spid="49"/>
                                        </p:tgtEl>
                                      </p:cBhvr>
                                    </p:animEffect>
                                  </p:childTnLst>
                                </p:cTn>
                              </p:par>
                            </p:childTnLst>
                          </p:cTn>
                        </p:par>
                        <p:par>
                          <p:cTn id="67" fill="hold">
                            <p:stCondLst>
                              <p:cond delay="8500"/>
                            </p:stCondLst>
                            <p:childTnLst>
                              <p:par>
                                <p:cTn id="68" presetID="22" presetClass="entr" presetSubtype="8" fill="hold" grpId="0" nodeType="afterEffect">
                                  <p:stCondLst>
                                    <p:cond delay="0"/>
                                  </p:stCondLst>
                                  <p:childTnLst>
                                    <p:set>
                                      <p:cBhvr>
                                        <p:cTn id="69" dur="1" fill="hold">
                                          <p:stCondLst>
                                            <p:cond delay="0"/>
                                          </p:stCondLst>
                                        </p:cTn>
                                        <p:tgtEl>
                                          <p:spTgt spid="51"/>
                                        </p:tgtEl>
                                        <p:attrNameLst>
                                          <p:attrName>style.visibility</p:attrName>
                                        </p:attrNameLst>
                                      </p:cBhvr>
                                      <p:to>
                                        <p:strVal val="visible"/>
                                      </p:to>
                                    </p:set>
                                    <p:animEffect transition="in" filter="wipe(left)">
                                      <p:cBhvr>
                                        <p:cTn id="70" dur="500"/>
                                        <p:tgtEl>
                                          <p:spTgt spid="51"/>
                                        </p:tgtEl>
                                      </p:cBhvr>
                                    </p:animEffect>
                                  </p:childTnLst>
                                </p:cTn>
                              </p:par>
                            </p:childTnLst>
                          </p:cTn>
                        </p:par>
                        <p:par>
                          <p:cTn id="71" fill="hold">
                            <p:stCondLst>
                              <p:cond delay="9000"/>
                            </p:stCondLst>
                            <p:childTnLst>
                              <p:par>
                                <p:cTn id="72" presetID="10" presetClass="entr" presetSubtype="0" fill="hold" nodeType="afterEffect">
                                  <p:stCondLst>
                                    <p:cond delay="0"/>
                                  </p:stCondLst>
                                  <p:childTnLst>
                                    <p:set>
                                      <p:cBhvr>
                                        <p:cTn id="73" dur="1" fill="hold">
                                          <p:stCondLst>
                                            <p:cond delay="0"/>
                                          </p:stCondLst>
                                        </p:cTn>
                                        <p:tgtEl>
                                          <p:spTgt spid="87"/>
                                        </p:tgtEl>
                                        <p:attrNameLst>
                                          <p:attrName>style.visibility</p:attrName>
                                        </p:attrNameLst>
                                      </p:cBhvr>
                                      <p:to>
                                        <p:strVal val="visible"/>
                                      </p:to>
                                    </p:set>
                                    <p:animEffect transition="in" filter="fade">
                                      <p:cBhvr>
                                        <p:cTn id="74" dur="500"/>
                                        <p:tgtEl>
                                          <p:spTgt spid="87"/>
                                        </p:tgtEl>
                                      </p:cBhvr>
                                    </p:animEffect>
                                  </p:childTnLst>
                                </p:cTn>
                              </p:par>
                            </p:childTnLst>
                          </p:cTn>
                        </p:par>
                        <p:par>
                          <p:cTn id="75" fill="hold">
                            <p:stCondLst>
                              <p:cond delay="9500"/>
                            </p:stCondLst>
                            <p:childTnLst>
                              <p:par>
                                <p:cTn id="76" presetID="22" presetClass="entr" presetSubtype="4" fill="hold" nodeType="afterEffect">
                                  <p:stCondLst>
                                    <p:cond delay="0"/>
                                  </p:stCondLst>
                                  <p:childTnLst>
                                    <p:set>
                                      <p:cBhvr>
                                        <p:cTn id="77" dur="1" fill="hold">
                                          <p:stCondLst>
                                            <p:cond delay="0"/>
                                          </p:stCondLst>
                                        </p:cTn>
                                        <p:tgtEl>
                                          <p:spTgt spid="149"/>
                                        </p:tgtEl>
                                        <p:attrNameLst>
                                          <p:attrName>style.visibility</p:attrName>
                                        </p:attrNameLst>
                                      </p:cBhvr>
                                      <p:to>
                                        <p:strVal val="visible"/>
                                      </p:to>
                                    </p:set>
                                    <p:animEffect transition="in" filter="wipe(down)">
                                      <p:cBhvr>
                                        <p:cTn id="78" dur="500"/>
                                        <p:tgtEl>
                                          <p:spTgt spid="149"/>
                                        </p:tgtEl>
                                      </p:cBhvr>
                                    </p:animEffect>
                                  </p:childTnLst>
                                </p:cTn>
                              </p:par>
                            </p:childTnLst>
                          </p:cTn>
                        </p:par>
                        <p:par>
                          <p:cTn id="79" fill="hold">
                            <p:stCondLst>
                              <p:cond delay="10000"/>
                            </p:stCondLst>
                            <p:childTnLst>
                              <p:par>
                                <p:cTn id="80" presetID="10" presetClass="entr" presetSubtype="0" fill="hold" nodeType="afterEffect">
                                  <p:stCondLst>
                                    <p:cond delay="0"/>
                                  </p:stCondLst>
                                  <p:childTnLst>
                                    <p:set>
                                      <p:cBhvr>
                                        <p:cTn id="81" dur="1" fill="hold">
                                          <p:stCondLst>
                                            <p:cond delay="0"/>
                                          </p:stCondLst>
                                        </p:cTn>
                                        <p:tgtEl>
                                          <p:spTgt spid="153"/>
                                        </p:tgtEl>
                                        <p:attrNameLst>
                                          <p:attrName>style.visibility</p:attrName>
                                        </p:attrNameLst>
                                      </p:cBhvr>
                                      <p:to>
                                        <p:strVal val="visible"/>
                                      </p:to>
                                    </p:set>
                                    <p:animEffect transition="in" filter="fade">
                                      <p:cBhvr>
                                        <p:cTn id="82" dur="500"/>
                                        <p:tgtEl>
                                          <p:spTgt spid="153"/>
                                        </p:tgtEl>
                                      </p:cBhvr>
                                    </p:animEffect>
                                  </p:childTnLst>
                                </p:cTn>
                              </p:par>
                            </p:childTnLst>
                          </p:cTn>
                        </p:par>
                        <p:par>
                          <p:cTn id="83" fill="hold">
                            <p:stCondLst>
                              <p:cond delay="10500"/>
                            </p:stCondLst>
                            <p:childTnLst>
                              <p:par>
                                <p:cTn id="84" presetID="22" presetClass="entr" presetSubtype="1" fill="hold" grpId="0" nodeType="afterEffect">
                                  <p:stCondLst>
                                    <p:cond delay="0"/>
                                  </p:stCondLst>
                                  <p:childTnLst>
                                    <p:set>
                                      <p:cBhvr>
                                        <p:cTn id="85" dur="1" fill="hold">
                                          <p:stCondLst>
                                            <p:cond delay="0"/>
                                          </p:stCondLst>
                                        </p:cTn>
                                        <p:tgtEl>
                                          <p:spTgt spid="52"/>
                                        </p:tgtEl>
                                        <p:attrNameLst>
                                          <p:attrName>style.visibility</p:attrName>
                                        </p:attrNameLst>
                                      </p:cBhvr>
                                      <p:to>
                                        <p:strVal val="visible"/>
                                      </p:to>
                                    </p:set>
                                    <p:animEffect transition="in" filter="wipe(up)">
                                      <p:cBhvr>
                                        <p:cTn id="86" dur="500"/>
                                        <p:tgtEl>
                                          <p:spTgt spid="52"/>
                                        </p:tgtEl>
                                      </p:cBhvr>
                                    </p:animEffect>
                                  </p:childTnLst>
                                </p:cTn>
                              </p:par>
                            </p:childTnLst>
                          </p:cTn>
                        </p:par>
                        <p:par>
                          <p:cTn id="87" fill="hold">
                            <p:stCondLst>
                              <p:cond delay="11000"/>
                            </p:stCondLst>
                            <p:childTnLst>
                              <p:par>
                                <p:cTn id="88" presetID="22" presetClass="entr" presetSubtype="8" fill="hold" grpId="0" nodeType="afterEffect">
                                  <p:stCondLst>
                                    <p:cond delay="0"/>
                                  </p:stCondLst>
                                  <p:childTnLst>
                                    <p:set>
                                      <p:cBhvr>
                                        <p:cTn id="89" dur="1" fill="hold">
                                          <p:stCondLst>
                                            <p:cond delay="0"/>
                                          </p:stCondLst>
                                        </p:cTn>
                                        <p:tgtEl>
                                          <p:spTgt spid="53"/>
                                        </p:tgtEl>
                                        <p:attrNameLst>
                                          <p:attrName>style.visibility</p:attrName>
                                        </p:attrNameLst>
                                      </p:cBhvr>
                                      <p:to>
                                        <p:strVal val="visible"/>
                                      </p:to>
                                    </p:set>
                                    <p:animEffect transition="in" filter="wipe(left)">
                                      <p:cBhvr>
                                        <p:cTn id="90" dur="500"/>
                                        <p:tgtEl>
                                          <p:spTgt spid="53"/>
                                        </p:tgtEl>
                                      </p:cBhvr>
                                    </p:animEffect>
                                  </p:childTnLst>
                                </p:cTn>
                              </p:par>
                            </p:childTnLst>
                          </p:cTn>
                        </p:par>
                        <p:par>
                          <p:cTn id="91" fill="hold">
                            <p:stCondLst>
                              <p:cond delay="11500"/>
                            </p:stCondLst>
                            <p:childTnLst>
                              <p:par>
                                <p:cTn id="92" presetID="10" presetClass="entr" presetSubtype="0" fill="hold" nodeType="afterEffect">
                                  <p:stCondLst>
                                    <p:cond delay="0"/>
                                  </p:stCondLst>
                                  <p:childTnLst>
                                    <p:set>
                                      <p:cBhvr>
                                        <p:cTn id="93" dur="1" fill="hold">
                                          <p:stCondLst>
                                            <p:cond delay="0"/>
                                          </p:stCondLst>
                                        </p:cTn>
                                        <p:tgtEl>
                                          <p:spTgt spid="94"/>
                                        </p:tgtEl>
                                        <p:attrNameLst>
                                          <p:attrName>style.visibility</p:attrName>
                                        </p:attrNameLst>
                                      </p:cBhvr>
                                      <p:to>
                                        <p:strVal val="visible"/>
                                      </p:to>
                                    </p:set>
                                    <p:animEffect transition="in" filter="fade">
                                      <p:cBhvr>
                                        <p:cTn id="94" dur="500"/>
                                        <p:tgtEl>
                                          <p:spTgt spid="94"/>
                                        </p:tgtEl>
                                      </p:cBhvr>
                                    </p:animEffect>
                                  </p:childTnLst>
                                </p:cTn>
                              </p:par>
                            </p:childTnLst>
                          </p:cTn>
                        </p:par>
                        <p:par>
                          <p:cTn id="95" fill="hold">
                            <p:stCondLst>
                              <p:cond delay="12000"/>
                            </p:stCondLst>
                            <p:childTnLst>
                              <p:par>
                                <p:cTn id="96" presetID="22" presetClass="entr" presetSubtype="4" fill="hold" nodeType="afterEffect">
                                  <p:stCondLst>
                                    <p:cond delay="0"/>
                                  </p:stCondLst>
                                  <p:childTnLst>
                                    <p:set>
                                      <p:cBhvr>
                                        <p:cTn id="97" dur="1" fill="hold">
                                          <p:stCondLst>
                                            <p:cond delay="0"/>
                                          </p:stCondLst>
                                        </p:cTn>
                                        <p:tgtEl>
                                          <p:spTgt spid="112"/>
                                        </p:tgtEl>
                                        <p:attrNameLst>
                                          <p:attrName>style.visibility</p:attrName>
                                        </p:attrNameLst>
                                      </p:cBhvr>
                                      <p:to>
                                        <p:strVal val="visible"/>
                                      </p:to>
                                    </p:set>
                                    <p:animEffect transition="in" filter="wipe(down)">
                                      <p:cBhvr>
                                        <p:cTn id="98" dur="500"/>
                                        <p:tgtEl>
                                          <p:spTgt spid="112"/>
                                        </p:tgtEl>
                                      </p:cBhvr>
                                    </p:animEffect>
                                  </p:childTnLst>
                                </p:cTn>
                              </p:par>
                            </p:childTnLst>
                          </p:cTn>
                        </p:par>
                        <p:par>
                          <p:cTn id="99" fill="hold">
                            <p:stCondLst>
                              <p:cond delay="12500"/>
                            </p:stCondLst>
                            <p:childTnLst>
                              <p:par>
                                <p:cTn id="100" presetID="10" presetClass="entr" presetSubtype="0" fill="hold" nodeType="afterEffect">
                                  <p:stCondLst>
                                    <p:cond delay="0"/>
                                  </p:stCondLst>
                                  <p:childTnLst>
                                    <p:set>
                                      <p:cBhvr>
                                        <p:cTn id="101" dur="1" fill="hold">
                                          <p:stCondLst>
                                            <p:cond delay="0"/>
                                          </p:stCondLst>
                                        </p:cTn>
                                        <p:tgtEl>
                                          <p:spTgt spid="119"/>
                                        </p:tgtEl>
                                        <p:attrNameLst>
                                          <p:attrName>style.visibility</p:attrName>
                                        </p:attrNameLst>
                                      </p:cBhvr>
                                      <p:to>
                                        <p:strVal val="visible"/>
                                      </p:to>
                                    </p:set>
                                    <p:animEffect transition="in" filter="fade">
                                      <p:cBhvr>
                                        <p:cTn id="102" dur="500"/>
                                        <p:tgtEl>
                                          <p:spTgt spid="119"/>
                                        </p:tgtEl>
                                      </p:cBhvr>
                                    </p:animEffect>
                                  </p:childTnLst>
                                </p:cTn>
                              </p:par>
                            </p:childTnLst>
                          </p:cTn>
                        </p:par>
                        <p:par>
                          <p:cTn id="103" fill="hold">
                            <p:stCondLst>
                              <p:cond delay="13000"/>
                            </p:stCondLst>
                            <p:childTnLst>
                              <p:par>
                                <p:cTn id="104" presetID="10" presetClass="entr" presetSubtype="0" fill="hold" grpId="0" nodeType="afterEffect">
                                  <p:stCondLst>
                                    <p:cond delay="0"/>
                                  </p:stCondLst>
                                  <p:childTnLst>
                                    <p:set>
                                      <p:cBhvr>
                                        <p:cTn id="105" dur="1" fill="hold">
                                          <p:stCondLst>
                                            <p:cond delay="0"/>
                                          </p:stCondLst>
                                        </p:cTn>
                                        <p:tgtEl>
                                          <p:spTgt spid="142"/>
                                        </p:tgtEl>
                                        <p:attrNameLst>
                                          <p:attrName>style.visibility</p:attrName>
                                        </p:attrNameLst>
                                      </p:cBhvr>
                                      <p:to>
                                        <p:strVal val="visible"/>
                                      </p:to>
                                    </p:set>
                                    <p:animEffect transition="in" filter="fade">
                                      <p:cBhvr>
                                        <p:cTn id="106"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P spid="6" grpId="0" animBg="1"/>
      <p:bldP spid="3" grpId="0" animBg="1"/>
      <p:bldP spid="46" grpId="0" animBg="1"/>
      <p:bldP spid="47" grpId="0" animBg="1"/>
      <p:bldP spid="48" grpId="0" animBg="1"/>
      <p:bldP spid="49" grpId="0" animBg="1"/>
      <p:bldP spid="51" grpId="0" animBg="1"/>
      <p:bldP spid="52" grpId="0" animBg="1"/>
      <p:bldP spid="53" grpId="0" animBg="1"/>
      <p:bldP spid="142"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Oval 103"/>
          <p:cNvSpPr/>
          <p:nvPr/>
        </p:nvSpPr>
        <p:spPr>
          <a:xfrm>
            <a:off x="4474603" y="3139440"/>
            <a:ext cx="780951" cy="782321"/>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nvGrpSpPr>
          <p:cNvPr id="3" name="Group 2"/>
          <p:cNvGrpSpPr/>
          <p:nvPr/>
        </p:nvGrpSpPr>
        <p:grpSpPr>
          <a:xfrm>
            <a:off x="667891" y="5664200"/>
            <a:ext cx="7655077" cy="406400"/>
            <a:chOff x="667890" y="4248150"/>
            <a:chExt cx="7655077" cy="304800"/>
          </a:xfrm>
        </p:grpSpPr>
        <p:cxnSp>
          <p:nvCxnSpPr>
            <p:cNvPr id="155" name="Straight Connector 154"/>
            <p:cNvCxnSpPr/>
            <p:nvPr/>
          </p:nvCxnSpPr>
          <p:spPr>
            <a:xfrm flipH="1">
              <a:off x="667890" y="455295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flipH="1">
              <a:off x="667890" y="424815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70</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Design Process Infographic</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Oval 1"/>
          <p:cNvSpPr/>
          <p:nvPr/>
        </p:nvSpPr>
        <p:spPr>
          <a:xfrm>
            <a:off x="1361832" y="2971800"/>
            <a:ext cx="1115644" cy="1117600"/>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9" name="Oval 78"/>
          <p:cNvSpPr/>
          <p:nvPr/>
        </p:nvSpPr>
        <p:spPr>
          <a:xfrm>
            <a:off x="1113107" y="3195320"/>
            <a:ext cx="669386" cy="670560"/>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6" name="Oval 85"/>
          <p:cNvSpPr/>
          <p:nvPr/>
        </p:nvSpPr>
        <p:spPr>
          <a:xfrm>
            <a:off x="2003768" y="3027680"/>
            <a:ext cx="1004080" cy="1005840"/>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8" name="Oval 87"/>
          <p:cNvSpPr/>
          <p:nvPr/>
        </p:nvSpPr>
        <p:spPr>
          <a:xfrm>
            <a:off x="2894430" y="2860040"/>
            <a:ext cx="1338773" cy="1341120"/>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9" name="Oval 88"/>
          <p:cNvSpPr/>
          <p:nvPr/>
        </p:nvSpPr>
        <p:spPr>
          <a:xfrm>
            <a:off x="4454477" y="3362960"/>
            <a:ext cx="334694" cy="335280"/>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0" name="Oval 89"/>
          <p:cNvSpPr/>
          <p:nvPr/>
        </p:nvSpPr>
        <p:spPr>
          <a:xfrm>
            <a:off x="2587187" y="3139440"/>
            <a:ext cx="780951" cy="782321"/>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1" name="Oval 90"/>
          <p:cNvSpPr/>
          <p:nvPr/>
        </p:nvSpPr>
        <p:spPr>
          <a:xfrm>
            <a:off x="3706448" y="2971800"/>
            <a:ext cx="1115644" cy="1117600"/>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5" name="Oval 104"/>
          <p:cNvSpPr/>
          <p:nvPr/>
        </p:nvSpPr>
        <p:spPr>
          <a:xfrm>
            <a:off x="4887939" y="3195320"/>
            <a:ext cx="669386" cy="670560"/>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6" name="Oval 105"/>
          <p:cNvSpPr/>
          <p:nvPr/>
        </p:nvSpPr>
        <p:spPr>
          <a:xfrm>
            <a:off x="5065935" y="2748280"/>
            <a:ext cx="1561902" cy="1564640"/>
          </a:xfrm>
          <a:prstGeom prst="ellipse">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7" name="Oval 106"/>
          <p:cNvSpPr/>
          <p:nvPr/>
        </p:nvSpPr>
        <p:spPr>
          <a:xfrm>
            <a:off x="6083400" y="3027680"/>
            <a:ext cx="1004080" cy="1005840"/>
          </a:xfrm>
          <a:prstGeom prst="ellipse">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8" name="Oval 107"/>
          <p:cNvSpPr/>
          <p:nvPr/>
        </p:nvSpPr>
        <p:spPr>
          <a:xfrm>
            <a:off x="6684501" y="3195320"/>
            <a:ext cx="669386" cy="670560"/>
          </a:xfrm>
          <a:prstGeom prst="ellipse">
            <a:avLst/>
          </a:prstGeom>
          <a:solidFill>
            <a:schemeClr val="accent5">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9" name="Oval 108"/>
          <p:cNvSpPr/>
          <p:nvPr/>
        </p:nvSpPr>
        <p:spPr>
          <a:xfrm>
            <a:off x="6933226" y="2971800"/>
            <a:ext cx="1115644" cy="1117600"/>
          </a:xfrm>
          <a:prstGeom prst="ellipse">
            <a:avLst/>
          </a:prstGeom>
          <a:solidFill>
            <a:schemeClr val="accent5">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14" name="Oval 113"/>
          <p:cNvSpPr/>
          <p:nvPr/>
        </p:nvSpPr>
        <p:spPr>
          <a:xfrm>
            <a:off x="7681253" y="3362960"/>
            <a:ext cx="334694" cy="335280"/>
          </a:xfrm>
          <a:prstGeom prst="ellipse">
            <a:avLst/>
          </a:prstGeom>
          <a:solidFill>
            <a:schemeClr val="accent6">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nvGrpSpPr>
          <p:cNvPr id="5" name="Group 4"/>
          <p:cNvGrpSpPr/>
          <p:nvPr/>
        </p:nvGrpSpPr>
        <p:grpSpPr>
          <a:xfrm>
            <a:off x="882653" y="3785473"/>
            <a:ext cx="1130295" cy="1098428"/>
            <a:chOff x="1061796" y="2876550"/>
            <a:chExt cx="772006" cy="748927"/>
          </a:xfrm>
        </p:grpSpPr>
        <p:cxnSp>
          <p:nvCxnSpPr>
            <p:cNvPr id="24" name="Straight Connector 23"/>
            <p:cNvCxnSpPr/>
            <p:nvPr/>
          </p:nvCxnSpPr>
          <p:spPr>
            <a:xfrm>
              <a:off x="1447800" y="2876550"/>
              <a:ext cx="0" cy="60960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41" name="Rectangle 1436"/>
            <p:cNvSpPr>
              <a:spLocks noChangeArrowheads="1"/>
            </p:cNvSpPr>
            <p:nvPr/>
          </p:nvSpPr>
          <p:spPr bwMode="auto">
            <a:xfrm>
              <a:off x="1061796" y="3486978"/>
              <a:ext cx="772006"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Project Brief</a:t>
              </a:r>
              <a:endParaRPr kumimoji="0" lang="en-US" sz="3200" i="0" u="none" strike="noStrike" cap="none" normalizeH="0" baseline="0" dirty="0" smtClean="0">
                <a:ln>
                  <a:noFill/>
                </a:ln>
                <a:effectLst/>
                <a:cs typeface="Arial" pitchFamily="34" charset="0"/>
              </a:endParaRPr>
            </a:p>
          </p:txBody>
        </p:sp>
      </p:grpSp>
      <p:grpSp>
        <p:nvGrpSpPr>
          <p:cNvPr id="6" name="Group 5"/>
          <p:cNvGrpSpPr/>
          <p:nvPr/>
        </p:nvGrpSpPr>
        <p:grpSpPr>
          <a:xfrm>
            <a:off x="1312875" y="2060056"/>
            <a:ext cx="1213565" cy="911745"/>
            <a:chOff x="1505216" y="1577812"/>
            <a:chExt cx="828881" cy="621644"/>
          </a:xfrm>
        </p:grpSpPr>
        <p:cxnSp>
          <p:nvCxnSpPr>
            <p:cNvPr id="18" name="Straight Connector 17"/>
            <p:cNvCxnSpPr>
              <a:stCxn id="2" idx="0"/>
            </p:cNvCxnSpPr>
            <p:nvPr/>
          </p:nvCxnSpPr>
          <p:spPr>
            <a:xfrm flipV="1">
              <a:off x="1919654" y="1757804"/>
              <a:ext cx="0" cy="441652"/>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42" name="Rectangle 1436"/>
            <p:cNvSpPr>
              <a:spLocks noChangeArrowheads="1"/>
            </p:cNvSpPr>
            <p:nvPr/>
          </p:nvSpPr>
          <p:spPr bwMode="auto">
            <a:xfrm>
              <a:off x="1505216" y="1577812"/>
              <a:ext cx="828881"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Data Analysis</a:t>
              </a:r>
              <a:endParaRPr kumimoji="0" lang="en-US" sz="3200" i="0" u="none" strike="noStrike" cap="none" normalizeH="0" baseline="0" dirty="0" smtClean="0">
                <a:ln>
                  <a:noFill/>
                </a:ln>
                <a:effectLst/>
                <a:cs typeface="Arial" pitchFamily="34" charset="0"/>
              </a:endParaRPr>
            </a:p>
          </p:txBody>
        </p:sp>
      </p:grpSp>
      <p:grpSp>
        <p:nvGrpSpPr>
          <p:cNvPr id="11" name="Group 10"/>
          <p:cNvGrpSpPr/>
          <p:nvPr/>
        </p:nvGrpSpPr>
        <p:grpSpPr>
          <a:xfrm>
            <a:off x="2679318" y="2048693"/>
            <a:ext cx="596690" cy="1090745"/>
            <a:chOff x="2773889" y="1577812"/>
            <a:chExt cx="407547" cy="743689"/>
          </a:xfrm>
        </p:grpSpPr>
        <p:cxnSp>
          <p:nvCxnSpPr>
            <p:cNvPr id="61" name="Straight Connector 60"/>
            <p:cNvCxnSpPr>
              <a:stCxn id="90" idx="0"/>
            </p:cNvCxnSpPr>
            <p:nvPr/>
          </p:nvCxnSpPr>
          <p:spPr>
            <a:xfrm flipV="1">
              <a:off x="2977662" y="1762997"/>
              <a:ext cx="1" cy="558504"/>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43" name="Rectangle 1436"/>
            <p:cNvSpPr>
              <a:spLocks noChangeArrowheads="1"/>
            </p:cNvSpPr>
            <p:nvPr/>
          </p:nvSpPr>
          <p:spPr bwMode="auto">
            <a:xfrm>
              <a:off x="2773889" y="1577812"/>
              <a:ext cx="407547"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Sketch</a:t>
              </a:r>
              <a:endParaRPr kumimoji="0" lang="en-US" sz="3200" i="0" u="none" strike="noStrike" cap="none" normalizeH="0" baseline="0" dirty="0" smtClean="0">
                <a:ln>
                  <a:noFill/>
                </a:ln>
                <a:effectLst/>
                <a:cs typeface="Arial" pitchFamily="34" charset="0"/>
              </a:endParaRPr>
            </a:p>
          </p:txBody>
        </p:sp>
      </p:grpSp>
      <p:grpSp>
        <p:nvGrpSpPr>
          <p:cNvPr id="13" name="Group 12"/>
          <p:cNvGrpSpPr/>
          <p:nvPr/>
        </p:nvGrpSpPr>
        <p:grpSpPr>
          <a:xfrm>
            <a:off x="3595437" y="2060056"/>
            <a:ext cx="1337672" cy="911745"/>
            <a:chOff x="3807448" y="1577812"/>
            <a:chExt cx="913648" cy="621644"/>
          </a:xfrm>
        </p:grpSpPr>
        <p:cxnSp>
          <p:nvCxnSpPr>
            <p:cNvPr id="65" name="Straight Connector 64"/>
            <p:cNvCxnSpPr>
              <a:stCxn id="91" idx="0"/>
            </p:cNvCxnSpPr>
            <p:nvPr/>
          </p:nvCxnSpPr>
          <p:spPr>
            <a:xfrm flipV="1">
              <a:off x="4264269" y="1757804"/>
              <a:ext cx="2" cy="441652"/>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44" name="Rectangle 1436"/>
            <p:cNvSpPr>
              <a:spLocks noChangeArrowheads="1"/>
            </p:cNvSpPr>
            <p:nvPr/>
          </p:nvSpPr>
          <p:spPr bwMode="auto">
            <a:xfrm>
              <a:off x="3807448" y="1577812"/>
              <a:ext cx="913648"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Client Revision</a:t>
              </a:r>
              <a:endParaRPr kumimoji="0" lang="en-US" sz="3200" i="0" u="none" strike="noStrike" cap="none" normalizeH="0" baseline="0" dirty="0" smtClean="0">
                <a:ln>
                  <a:noFill/>
                </a:ln>
                <a:effectLst/>
                <a:cs typeface="Arial" pitchFamily="34" charset="0"/>
              </a:endParaRPr>
            </a:p>
          </p:txBody>
        </p:sp>
      </p:grpSp>
      <p:grpSp>
        <p:nvGrpSpPr>
          <p:cNvPr id="15" name="Group 14"/>
          <p:cNvGrpSpPr/>
          <p:nvPr/>
        </p:nvGrpSpPr>
        <p:grpSpPr>
          <a:xfrm>
            <a:off x="4997937" y="2044904"/>
            <a:ext cx="449394" cy="1150417"/>
            <a:chOff x="5069162" y="1577812"/>
            <a:chExt cx="306942" cy="784374"/>
          </a:xfrm>
        </p:grpSpPr>
        <p:cxnSp>
          <p:nvCxnSpPr>
            <p:cNvPr id="67" name="Straight Connector 66"/>
            <p:cNvCxnSpPr>
              <a:stCxn id="105" idx="0"/>
            </p:cNvCxnSpPr>
            <p:nvPr/>
          </p:nvCxnSpPr>
          <p:spPr>
            <a:xfrm flipV="1">
              <a:off x="5222631" y="1761265"/>
              <a:ext cx="1" cy="600921"/>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45" name="Rectangle 1436"/>
            <p:cNvSpPr>
              <a:spLocks noChangeArrowheads="1"/>
            </p:cNvSpPr>
            <p:nvPr/>
          </p:nvSpPr>
          <p:spPr bwMode="auto">
            <a:xfrm>
              <a:off x="5069162" y="1577812"/>
              <a:ext cx="306942"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Fixes</a:t>
              </a:r>
              <a:endParaRPr kumimoji="0" lang="en-US" sz="3200" i="0" u="none" strike="noStrike" cap="none" normalizeH="0" baseline="0" dirty="0" smtClean="0">
                <a:ln>
                  <a:noFill/>
                </a:ln>
                <a:effectLst/>
                <a:cs typeface="Arial" pitchFamily="34" charset="0"/>
              </a:endParaRPr>
            </a:p>
          </p:txBody>
        </p:sp>
      </p:grpSp>
      <p:grpSp>
        <p:nvGrpSpPr>
          <p:cNvPr id="17" name="Group 16"/>
          <p:cNvGrpSpPr/>
          <p:nvPr/>
        </p:nvGrpSpPr>
        <p:grpSpPr>
          <a:xfrm>
            <a:off x="6196455" y="2056267"/>
            <a:ext cx="777970" cy="971413"/>
            <a:chOff x="6319758" y="1577812"/>
            <a:chExt cx="531364" cy="662326"/>
          </a:xfrm>
        </p:grpSpPr>
        <p:cxnSp>
          <p:nvCxnSpPr>
            <p:cNvPr id="73" name="Straight Connector 72"/>
            <p:cNvCxnSpPr>
              <a:stCxn id="107" idx="0"/>
            </p:cNvCxnSpPr>
            <p:nvPr/>
          </p:nvCxnSpPr>
          <p:spPr>
            <a:xfrm flipV="1">
              <a:off x="6585440" y="1759532"/>
              <a:ext cx="2" cy="480606"/>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46" name="Rectangle 1436"/>
            <p:cNvSpPr>
              <a:spLocks noChangeArrowheads="1"/>
            </p:cNvSpPr>
            <p:nvPr/>
          </p:nvSpPr>
          <p:spPr bwMode="auto">
            <a:xfrm>
              <a:off x="6319758" y="1577812"/>
              <a:ext cx="531364"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Meet up</a:t>
              </a:r>
              <a:endParaRPr kumimoji="0" lang="en-US" sz="3200" i="0" u="none" strike="noStrike" cap="none" normalizeH="0" baseline="0" dirty="0" smtClean="0">
                <a:ln>
                  <a:noFill/>
                </a:ln>
                <a:effectLst/>
                <a:cs typeface="Arial" pitchFamily="34" charset="0"/>
              </a:endParaRPr>
            </a:p>
          </p:txBody>
        </p:sp>
      </p:grpSp>
      <p:grpSp>
        <p:nvGrpSpPr>
          <p:cNvPr id="23" name="Group 22"/>
          <p:cNvGrpSpPr/>
          <p:nvPr/>
        </p:nvGrpSpPr>
        <p:grpSpPr>
          <a:xfrm>
            <a:off x="7199039" y="2060056"/>
            <a:ext cx="584018" cy="911745"/>
            <a:chOff x="7291602" y="1577812"/>
            <a:chExt cx="398892" cy="621644"/>
          </a:xfrm>
        </p:grpSpPr>
        <p:cxnSp>
          <p:nvCxnSpPr>
            <p:cNvPr id="77" name="Straight Connector 76"/>
            <p:cNvCxnSpPr>
              <a:stCxn id="109" idx="0"/>
            </p:cNvCxnSpPr>
            <p:nvPr/>
          </p:nvCxnSpPr>
          <p:spPr>
            <a:xfrm flipV="1">
              <a:off x="7491048" y="1757804"/>
              <a:ext cx="2" cy="441652"/>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47" name="Rectangle 1436"/>
            <p:cNvSpPr>
              <a:spLocks noChangeArrowheads="1"/>
            </p:cNvSpPr>
            <p:nvPr/>
          </p:nvSpPr>
          <p:spPr bwMode="auto">
            <a:xfrm>
              <a:off x="7291602" y="1577812"/>
              <a:ext cx="398892"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Revise</a:t>
              </a:r>
              <a:endParaRPr kumimoji="0" lang="en-US" sz="3200" i="0" u="none" strike="noStrike" cap="none" normalizeH="0" baseline="0" dirty="0" smtClean="0">
                <a:ln>
                  <a:noFill/>
                </a:ln>
                <a:effectLst/>
                <a:cs typeface="Arial" pitchFamily="34" charset="0"/>
              </a:endParaRPr>
            </a:p>
          </p:txBody>
        </p:sp>
      </p:grpSp>
      <p:grpSp>
        <p:nvGrpSpPr>
          <p:cNvPr id="7" name="Group 6"/>
          <p:cNvGrpSpPr/>
          <p:nvPr/>
        </p:nvGrpSpPr>
        <p:grpSpPr>
          <a:xfrm>
            <a:off x="2091663" y="3945495"/>
            <a:ext cx="828289" cy="930787"/>
            <a:chOff x="2222941" y="2990850"/>
            <a:chExt cx="565732" cy="634627"/>
          </a:xfrm>
        </p:grpSpPr>
        <p:cxnSp>
          <p:nvCxnSpPr>
            <p:cNvPr id="120" name="Straight Connector 119"/>
            <p:cNvCxnSpPr/>
            <p:nvPr/>
          </p:nvCxnSpPr>
          <p:spPr>
            <a:xfrm>
              <a:off x="2505808" y="2990850"/>
              <a:ext cx="0" cy="49530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48" name="Rectangle 1436"/>
            <p:cNvSpPr>
              <a:spLocks noChangeArrowheads="1"/>
            </p:cNvSpPr>
            <p:nvPr/>
          </p:nvSpPr>
          <p:spPr bwMode="auto">
            <a:xfrm>
              <a:off x="2222941" y="3486978"/>
              <a:ext cx="565732"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Research</a:t>
              </a:r>
              <a:endParaRPr kumimoji="0" lang="en-US" sz="3200" i="0" u="none" strike="noStrike" cap="none" normalizeH="0" baseline="0" dirty="0" smtClean="0">
                <a:ln>
                  <a:noFill/>
                </a:ln>
                <a:effectLst/>
                <a:cs typeface="Arial" pitchFamily="34" charset="0"/>
              </a:endParaRPr>
            </a:p>
          </p:txBody>
        </p:sp>
      </p:grpSp>
      <p:grpSp>
        <p:nvGrpSpPr>
          <p:cNvPr id="12" name="Group 11"/>
          <p:cNvGrpSpPr/>
          <p:nvPr/>
        </p:nvGrpSpPr>
        <p:grpSpPr>
          <a:xfrm>
            <a:off x="3120898" y="4105515"/>
            <a:ext cx="885836" cy="763147"/>
            <a:chOff x="3261298" y="3105150"/>
            <a:chExt cx="605037" cy="520327"/>
          </a:xfrm>
        </p:grpSpPr>
        <p:cxnSp>
          <p:nvCxnSpPr>
            <p:cNvPr id="121" name="Straight Connector 120"/>
            <p:cNvCxnSpPr/>
            <p:nvPr/>
          </p:nvCxnSpPr>
          <p:spPr>
            <a:xfrm>
              <a:off x="3563816" y="3105150"/>
              <a:ext cx="0" cy="38100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49" name="Rectangle 1436"/>
            <p:cNvSpPr>
              <a:spLocks noChangeArrowheads="1"/>
            </p:cNvSpPr>
            <p:nvPr/>
          </p:nvSpPr>
          <p:spPr bwMode="auto">
            <a:xfrm>
              <a:off x="3261298" y="3486978"/>
              <a:ext cx="605037"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Proposals</a:t>
              </a:r>
              <a:endParaRPr kumimoji="0" lang="en-US" sz="3200" i="0" u="none" strike="noStrike" cap="none" normalizeH="0" baseline="0" dirty="0" smtClean="0">
                <a:ln>
                  <a:noFill/>
                </a:ln>
                <a:effectLst/>
                <a:cs typeface="Arial" pitchFamily="34" charset="0"/>
              </a:endParaRPr>
            </a:p>
          </p:txBody>
        </p:sp>
      </p:grpSp>
      <p:grpSp>
        <p:nvGrpSpPr>
          <p:cNvPr id="14" name="Group 13"/>
          <p:cNvGrpSpPr/>
          <p:nvPr/>
        </p:nvGrpSpPr>
        <p:grpSpPr>
          <a:xfrm>
            <a:off x="4199482" y="3838813"/>
            <a:ext cx="1331194" cy="1042547"/>
            <a:chOff x="4410467" y="2914650"/>
            <a:chExt cx="909223" cy="710827"/>
          </a:xfrm>
        </p:grpSpPr>
        <p:cxnSp>
          <p:nvCxnSpPr>
            <p:cNvPr id="44" name="Straight Connector 43"/>
            <p:cNvCxnSpPr/>
            <p:nvPr/>
          </p:nvCxnSpPr>
          <p:spPr>
            <a:xfrm>
              <a:off x="4865078" y="2914650"/>
              <a:ext cx="0" cy="57150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50" name="Rectangle 1436"/>
            <p:cNvSpPr>
              <a:spLocks noChangeArrowheads="1"/>
            </p:cNvSpPr>
            <p:nvPr/>
          </p:nvSpPr>
          <p:spPr bwMode="auto">
            <a:xfrm>
              <a:off x="4410467" y="3486978"/>
              <a:ext cx="909223"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Improvements</a:t>
              </a:r>
              <a:endParaRPr kumimoji="0" lang="en-US" sz="3200" i="0" u="none" strike="noStrike" cap="none" normalizeH="0" baseline="0" dirty="0" smtClean="0">
                <a:ln>
                  <a:noFill/>
                </a:ln>
                <a:effectLst/>
                <a:cs typeface="Arial" pitchFamily="34" charset="0"/>
              </a:endParaRPr>
            </a:p>
          </p:txBody>
        </p:sp>
      </p:grpSp>
      <p:grpSp>
        <p:nvGrpSpPr>
          <p:cNvPr id="16" name="Group 15"/>
          <p:cNvGrpSpPr/>
          <p:nvPr/>
        </p:nvGrpSpPr>
        <p:grpSpPr>
          <a:xfrm>
            <a:off x="5448563" y="4212196"/>
            <a:ext cx="796651" cy="651387"/>
            <a:chOff x="5574826" y="3181350"/>
            <a:chExt cx="544123" cy="444127"/>
          </a:xfrm>
        </p:grpSpPr>
        <p:cxnSp>
          <p:nvCxnSpPr>
            <p:cNvPr id="46" name="Straight Connector 45"/>
            <p:cNvCxnSpPr/>
            <p:nvPr/>
          </p:nvCxnSpPr>
          <p:spPr>
            <a:xfrm>
              <a:off x="5846886" y="3181350"/>
              <a:ext cx="0" cy="30480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51" name="Rectangle 1436"/>
            <p:cNvSpPr>
              <a:spLocks noChangeArrowheads="1"/>
            </p:cNvSpPr>
            <p:nvPr/>
          </p:nvSpPr>
          <p:spPr bwMode="auto">
            <a:xfrm>
              <a:off x="5574826" y="3486978"/>
              <a:ext cx="544123"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Proposal</a:t>
              </a:r>
              <a:endParaRPr kumimoji="0" lang="en-US" sz="3200" i="0" u="none" strike="noStrike" cap="none" normalizeH="0" baseline="0" dirty="0" smtClean="0">
                <a:ln>
                  <a:noFill/>
                </a:ln>
                <a:effectLst/>
                <a:cs typeface="Arial" pitchFamily="34" charset="0"/>
              </a:endParaRPr>
            </a:p>
          </p:txBody>
        </p:sp>
      </p:grpSp>
      <p:grpSp>
        <p:nvGrpSpPr>
          <p:cNvPr id="19" name="Group 18"/>
          <p:cNvGrpSpPr/>
          <p:nvPr/>
        </p:nvGrpSpPr>
        <p:grpSpPr>
          <a:xfrm>
            <a:off x="6794500" y="3865881"/>
            <a:ext cx="449394" cy="1019877"/>
            <a:chOff x="6865725" y="2930107"/>
            <a:chExt cx="306942" cy="695370"/>
          </a:xfrm>
        </p:grpSpPr>
        <p:cxnSp>
          <p:nvCxnSpPr>
            <p:cNvPr id="49" name="Straight Connector 48"/>
            <p:cNvCxnSpPr>
              <a:stCxn id="108" idx="4"/>
            </p:cNvCxnSpPr>
            <p:nvPr/>
          </p:nvCxnSpPr>
          <p:spPr>
            <a:xfrm>
              <a:off x="7019194" y="2930107"/>
              <a:ext cx="1" cy="556043"/>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52" name="Rectangle 1436"/>
            <p:cNvSpPr>
              <a:spLocks noChangeArrowheads="1"/>
            </p:cNvSpPr>
            <p:nvPr/>
          </p:nvSpPr>
          <p:spPr bwMode="auto">
            <a:xfrm>
              <a:off x="6865725" y="3486978"/>
              <a:ext cx="306942"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Fixes</a:t>
              </a:r>
              <a:endParaRPr kumimoji="0" lang="en-US" sz="3200" i="0" u="none" strike="noStrike" cap="none" normalizeH="0" baseline="0" dirty="0" smtClean="0">
                <a:ln>
                  <a:noFill/>
                </a:ln>
                <a:effectLst/>
                <a:cs typeface="Arial" pitchFamily="34" charset="0"/>
              </a:endParaRPr>
            </a:p>
          </p:txBody>
        </p:sp>
      </p:grpSp>
      <p:grpSp>
        <p:nvGrpSpPr>
          <p:cNvPr id="25" name="Group 24"/>
          <p:cNvGrpSpPr/>
          <p:nvPr/>
        </p:nvGrpSpPr>
        <p:grpSpPr>
          <a:xfrm>
            <a:off x="7523550" y="3698238"/>
            <a:ext cx="650106" cy="1198879"/>
            <a:chOff x="7626587" y="2808059"/>
            <a:chExt cx="444031" cy="817418"/>
          </a:xfrm>
        </p:grpSpPr>
        <p:cxnSp>
          <p:nvCxnSpPr>
            <p:cNvPr id="53" name="Straight Connector 52"/>
            <p:cNvCxnSpPr>
              <a:stCxn id="114" idx="4"/>
            </p:cNvCxnSpPr>
            <p:nvPr/>
          </p:nvCxnSpPr>
          <p:spPr>
            <a:xfrm>
              <a:off x="7848600" y="2808059"/>
              <a:ext cx="2" cy="678094"/>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53" name="Rectangle 1436"/>
            <p:cNvSpPr>
              <a:spLocks noChangeArrowheads="1"/>
            </p:cNvSpPr>
            <p:nvPr/>
          </p:nvSpPr>
          <p:spPr bwMode="auto">
            <a:xfrm>
              <a:off x="7626587" y="3486978"/>
              <a:ext cx="444031"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200" dirty="0" smtClean="0">
                  <a:cs typeface="Arial" pitchFamily="34" charset="0"/>
                </a:rPr>
                <a:t>Launch</a:t>
              </a:r>
              <a:endParaRPr kumimoji="0" lang="en-US" sz="3200" i="0" u="none" strike="noStrike" cap="none" normalizeH="0" baseline="0" dirty="0" smtClean="0">
                <a:ln>
                  <a:noFill/>
                </a:ln>
                <a:effectLst/>
                <a:cs typeface="Arial" pitchFamily="34" charset="0"/>
              </a:endParaRPr>
            </a:p>
          </p:txBody>
        </p:sp>
      </p:grpSp>
      <p:grpSp>
        <p:nvGrpSpPr>
          <p:cNvPr id="4" name="Group 3"/>
          <p:cNvGrpSpPr/>
          <p:nvPr/>
        </p:nvGrpSpPr>
        <p:grpSpPr>
          <a:xfrm>
            <a:off x="1113818" y="5804280"/>
            <a:ext cx="7070674" cy="161583"/>
            <a:chOff x="1113818" y="4334808"/>
            <a:chExt cx="7070674" cy="161299"/>
          </a:xfrm>
        </p:grpSpPr>
        <p:grpSp>
          <p:nvGrpSpPr>
            <p:cNvPr id="1033" name="Group 1032"/>
            <p:cNvGrpSpPr/>
            <p:nvPr/>
          </p:nvGrpSpPr>
          <p:grpSpPr>
            <a:xfrm>
              <a:off x="1113818" y="4334808"/>
              <a:ext cx="495550" cy="161299"/>
              <a:chOff x="1113818" y="4334808"/>
              <a:chExt cx="495550" cy="161299"/>
            </a:xfrm>
          </p:grpSpPr>
          <p:sp>
            <p:nvSpPr>
              <p:cNvPr id="154" name="Oval 153"/>
              <p:cNvSpPr/>
              <p:nvPr/>
            </p:nvSpPr>
            <p:spPr>
              <a:xfrm>
                <a:off x="1113818" y="4340781"/>
                <a:ext cx="141942" cy="141942"/>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56" name="Rectangle 1436"/>
              <p:cNvSpPr>
                <a:spLocks noChangeArrowheads="1"/>
              </p:cNvSpPr>
              <p:nvPr/>
            </p:nvSpPr>
            <p:spPr bwMode="auto">
              <a:xfrm>
                <a:off x="1311209" y="4334808"/>
                <a:ext cx="298159" cy="161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Meet</a:t>
                </a:r>
                <a:endParaRPr kumimoji="0" lang="en-US" sz="2400" b="1" i="0" u="none" strike="noStrike" cap="none" normalizeH="0" baseline="0" dirty="0" smtClean="0">
                  <a:ln>
                    <a:noFill/>
                  </a:ln>
                  <a:effectLst/>
                  <a:cs typeface="Arial" pitchFamily="34" charset="0"/>
                </a:endParaRPr>
              </a:p>
            </p:txBody>
          </p:sp>
        </p:grpSp>
        <p:grpSp>
          <p:nvGrpSpPr>
            <p:cNvPr id="1034" name="Group 1033"/>
            <p:cNvGrpSpPr/>
            <p:nvPr/>
          </p:nvGrpSpPr>
          <p:grpSpPr>
            <a:xfrm>
              <a:off x="2108884" y="4334808"/>
              <a:ext cx="954008" cy="161299"/>
              <a:chOff x="2625155" y="4334808"/>
              <a:chExt cx="954008" cy="161299"/>
            </a:xfrm>
          </p:grpSpPr>
          <p:sp>
            <p:nvSpPr>
              <p:cNvPr id="159" name="Oval 158"/>
              <p:cNvSpPr/>
              <p:nvPr/>
            </p:nvSpPr>
            <p:spPr>
              <a:xfrm>
                <a:off x="2625155" y="4340781"/>
                <a:ext cx="141942" cy="141942"/>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60" name="Rectangle 1436"/>
              <p:cNvSpPr>
                <a:spLocks noChangeArrowheads="1"/>
              </p:cNvSpPr>
              <p:nvPr/>
            </p:nvSpPr>
            <p:spPr bwMode="auto">
              <a:xfrm>
                <a:off x="2822546" y="4334808"/>
                <a:ext cx="756617" cy="161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Development</a:t>
                </a:r>
                <a:endParaRPr kumimoji="0" lang="en-US" sz="2400" b="1" i="0" u="none" strike="noStrike" cap="none" normalizeH="0" baseline="0" dirty="0" smtClean="0">
                  <a:ln>
                    <a:noFill/>
                  </a:ln>
                  <a:effectLst/>
                  <a:cs typeface="Arial" pitchFamily="34" charset="0"/>
                </a:endParaRPr>
              </a:p>
            </p:txBody>
          </p:sp>
        </p:grpSp>
        <p:grpSp>
          <p:nvGrpSpPr>
            <p:cNvPr id="1035" name="Group 1034"/>
            <p:cNvGrpSpPr/>
            <p:nvPr/>
          </p:nvGrpSpPr>
          <p:grpSpPr>
            <a:xfrm>
              <a:off x="3539966" y="4334808"/>
              <a:ext cx="724779" cy="161299"/>
              <a:chOff x="3909910" y="4334808"/>
              <a:chExt cx="724779" cy="161299"/>
            </a:xfrm>
          </p:grpSpPr>
          <p:sp>
            <p:nvSpPr>
              <p:cNvPr id="161" name="Oval 160"/>
              <p:cNvSpPr/>
              <p:nvPr/>
            </p:nvSpPr>
            <p:spPr>
              <a:xfrm>
                <a:off x="3909910" y="4340781"/>
                <a:ext cx="141942" cy="141942"/>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62" name="Rectangle 1436"/>
              <p:cNvSpPr>
                <a:spLocks noChangeArrowheads="1"/>
              </p:cNvSpPr>
              <p:nvPr/>
            </p:nvSpPr>
            <p:spPr bwMode="auto">
              <a:xfrm>
                <a:off x="4107301" y="4334808"/>
                <a:ext cx="527388" cy="161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Revisions</a:t>
                </a:r>
                <a:endParaRPr kumimoji="0" lang="en-US" sz="2400" b="1" i="0" u="none" strike="noStrike" cap="none" normalizeH="0" baseline="0" dirty="0" smtClean="0">
                  <a:ln>
                    <a:noFill/>
                  </a:ln>
                  <a:effectLst/>
                  <a:cs typeface="Arial" pitchFamily="34" charset="0"/>
                </a:endParaRPr>
              </a:p>
            </p:txBody>
          </p:sp>
        </p:grpSp>
        <p:grpSp>
          <p:nvGrpSpPr>
            <p:cNvPr id="1036" name="Group 1035"/>
            <p:cNvGrpSpPr/>
            <p:nvPr/>
          </p:nvGrpSpPr>
          <p:grpSpPr>
            <a:xfrm>
              <a:off x="4751437" y="4334808"/>
              <a:ext cx="960420" cy="161299"/>
              <a:chOff x="5302812" y="4334808"/>
              <a:chExt cx="960420" cy="161299"/>
            </a:xfrm>
          </p:grpSpPr>
          <p:sp>
            <p:nvSpPr>
              <p:cNvPr id="163" name="Oval 162"/>
              <p:cNvSpPr/>
              <p:nvPr/>
            </p:nvSpPr>
            <p:spPr>
              <a:xfrm>
                <a:off x="5302812" y="4340781"/>
                <a:ext cx="141942" cy="141942"/>
              </a:xfrm>
              <a:prstGeom prst="ellipse">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64" name="Rectangle 1436"/>
              <p:cNvSpPr>
                <a:spLocks noChangeArrowheads="1"/>
              </p:cNvSpPr>
              <p:nvPr/>
            </p:nvSpPr>
            <p:spPr bwMode="auto">
              <a:xfrm>
                <a:off x="5500203" y="4334808"/>
                <a:ext cx="763029" cy="161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Client Review</a:t>
                </a:r>
                <a:endParaRPr kumimoji="0" lang="en-US" sz="2400" b="1" i="0" u="none" strike="noStrike" cap="none" normalizeH="0" baseline="0" dirty="0" smtClean="0">
                  <a:ln>
                    <a:noFill/>
                  </a:ln>
                  <a:effectLst/>
                  <a:cs typeface="Arial" pitchFamily="34" charset="0"/>
                </a:endParaRPr>
              </a:p>
            </p:txBody>
          </p:sp>
        </p:grpSp>
        <p:grpSp>
          <p:nvGrpSpPr>
            <p:cNvPr id="1038" name="Group 1037"/>
            <p:cNvGrpSpPr/>
            <p:nvPr/>
          </p:nvGrpSpPr>
          <p:grpSpPr>
            <a:xfrm>
              <a:off x="7164760" y="4334808"/>
              <a:ext cx="1019732" cy="161299"/>
              <a:chOff x="7164760" y="4334808"/>
              <a:chExt cx="1019732" cy="161299"/>
            </a:xfrm>
          </p:grpSpPr>
          <p:sp>
            <p:nvSpPr>
              <p:cNvPr id="165" name="Oval 164"/>
              <p:cNvSpPr/>
              <p:nvPr/>
            </p:nvSpPr>
            <p:spPr>
              <a:xfrm>
                <a:off x="7164760" y="4340781"/>
                <a:ext cx="141942" cy="141942"/>
              </a:xfrm>
              <a:prstGeom prst="ellipse">
                <a:avLst/>
              </a:prstGeom>
              <a:solidFill>
                <a:schemeClr val="accent6">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66" name="Rectangle 1436"/>
              <p:cNvSpPr>
                <a:spLocks noChangeArrowheads="1"/>
              </p:cNvSpPr>
              <p:nvPr/>
            </p:nvSpPr>
            <p:spPr bwMode="auto">
              <a:xfrm>
                <a:off x="7362151" y="4334808"/>
                <a:ext cx="822341" cy="161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Project Launch</a:t>
                </a:r>
                <a:endParaRPr kumimoji="0" lang="en-US" sz="2400" b="1" i="0" u="none" strike="noStrike" cap="none" normalizeH="0" baseline="0" dirty="0" smtClean="0">
                  <a:ln>
                    <a:noFill/>
                  </a:ln>
                  <a:effectLst/>
                  <a:cs typeface="Arial" pitchFamily="34" charset="0"/>
                </a:endParaRPr>
              </a:p>
            </p:txBody>
          </p:sp>
        </p:grpSp>
        <p:grpSp>
          <p:nvGrpSpPr>
            <p:cNvPr id="1037" name="Group 1036"/>
            <p:cNvGrpSpPr/>
            <p:nvPr/>
          </p:nvGrpSpPr>
          <p:grpSpPr>
            <a:xfrm>
              <a:off x="6188931" y="4334808"/>
              <a:ext cx="477917" cy="161299"/>
              <a:chOff x="6519387" y="4334808"/>
              <a:chExt cx="477917" cy="161299"/>
            </a:xfrm>
          </p:grpSpPr>
          <p:sp>
            <p:nvSpPr>
              <p:cNvPr id="167" name="Oval 166"/>
              <p:cNvSpPr/>
              <p:nvPr/>
            </p:nvSpPr>
            <p:spPr>
              <a:xfrm>
                <a:off x="6519387" y="4340781"/>
                <a:ext cx="141942" cy="141942"/>
              </a:xfrm>
              <a:prstGeom prst="ellipse">
                <a:avLst/>
              </a:prstGeom>
              <a:solidFill>
                <a:schemeClr val="accent5">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68" name="Rectangle 1436"/>
              <p:cNvSpPr>
                <a:spLocks noChangeArrowheads="1"/>
              </p:cNvSpPr>
              <p:nvPr/>
            </p:nvSpPr>
            <p:spPr bwMode="auto">
              <a:xfrm>
                <a:off x="6716778" y="4334808"/>
                <a:ext cx="280526" cy="161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050" b="1" dirty="0" smtClean="0">
                    <a:cs typeface="Arial" pitchFamily="34" charset="0"/>
                  </a:rPr>
                  <a:t>Fixes</a:t>
                </a:r>
                <a:endParaRPr kumimoji="0" lang="en-US" sz="2400" b="1" i="0" u="none" strike="noStrike" cap="none" normalizeH="0" baseline="0" dirty="0" smtClean="0">
                  <a:ln>
                    <a:noFill/>
                  </a:ln>
                  <a:effectLst/>
                  <a:cs typeface="Arial" pitchFamily="34" charset="0"/>
                </a:endParaRPr>
              </a:p>
            </p:txBody>
          </p:sp>
        </p:grpSp>
      </p:grpSp>
    </p:spTree>
    <p:extLst>
      <p:ext uri="{BB962C8B-B14F-4D97-AF65-F5344CB8AC3E}">
        <p14:creationId xmlns:p14="http://schemas.microsoft.com/office/powerpoint/2010/main" val="590091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6" presetClass="entr" presetSubtype="37"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barn(outVertical)">
                                      <p:cBhvr>
                                        <p:cTn id="18" dur="500"/>
                                        <p:tgtEl>
                                          <p:spTgt spid="3"/>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par>
                          <p:cTn id="23" fill="hold">
                            <p:stCondLst>
                              <p:cond delay="2500"/>
                            </p:stCondLst>
                            <p:childTnLst>
                              <p:par>
                                <p:cTn id="24" presetID="53" presetClass="entr" presetSubtype="16" fill="hold" grpId="0" nodeType="afterEffect">
                                  <p:stCondLst>
                                    <p:cond delay="0"/>
                                  </p:stCondLst>
                                  <p:childTnLst>
                                    <p:set>
                                      <p:cBhvr>
                                        <p:cTn id="25" dur="1" fill="hold">
                                          <p:stCondLst>
                                            <p:cond delay="0"/>
                                          </p:stCondLst>
                                        </p:cTn>
                                        <p:tgtEl>
                                          <p:spTgt spid="79"/>
                                        </p:tgtEl>
                                        <p:attrNameLst>
                                          <p:attrName>style.visibility</p:attrName>
                                        </p:attrNameLst>
                                      </p:cBhvr>
                                      <p:to>
                                        <p:strVal val="visible"/>
                                      </p:to>
                                    </p:set>
                                    <p:anim calcmode="lin" valueType="num">
                                      <p:cBhvr>
                                        <p:cTn id="26" dur="500" fill="hold"/>
                                        <p:tgtEl>
                                          <p:spTgt spid="79"/>
                                        </p:tgtEl>
                                        <p:attrNameLst>
                                          <p:attrName>ppt_w</p:attrName>
                                        </p:attrNameLst>
                                      </p:cBhvr>
                                      <p:tavLst>
                                        <p:tav tm="0">
                                          <p:val>
                                            <p:fltVal val="0"/>
                                          </p:val>
                                        </p:tav>
                                        <p:tav tm="100000">
                                          <p:val>
                                            <p:strVal val="#ppt_w"/>
                                          </p:val>
                                        </p:tav>
                                      </p:tavLst>
                                    </p:anim>
                                    <p:anim calcmode="lin" valueType="num">
                                      <p:cBhvr>
                                        <p:cTn id="27" dur="500" fill="hold"/>
                                        <p:tgtEl>
                                          <p:spTgt spid="79"/>
                                        </p:tgtEl>
                                        <p:attrNameLst>
                                          <p:attrName>ppt_h</p:attrName>
                                        </p:attrNameLst>
                                      </p:cBhvr>
                                      <p:tavLst>
                                        <p:tav tm="0">
                                          <p:val>
                                            <p:fltVal val="0"/>
                                          </p:val>
                                        </p:tav>
                                        <p:tav tm="100000">
                                          <p:val>
                                            <p:strVal val="#ppt_h"/>
                                          </p:val>
                                        </p:tav>
                                      </p:tavLst>
                                    </p:anim>
                                    <p:animEffect transition="in" filter="fade">
                                      <p:cBhvr>
                                        <p:cTn id="28" dur="500"/>
                                        <p:tgtEl>
                                          <p:spTgt spid="79"/>
                                        </p:tgtEl>
                                      </p:cBhvr>
                                    </p:animEffect>
                                  </p:childTnLst>
                                </p:cTn>
                              </p:par>
                            </p:childTnLst>
                          </p:cTn>
                        </p:par>
                        <p:par>
                          <p:cTn id="29" fill="hold">
                            <p:stCondLst>
                              <p:cond delay="3000"/>
                            </p:stCondLst>
                            <p:childTnLst>
                              <p:par>
                                <p:cTn id="30" presetID="22" presetClass="entr" presetSubtype="1"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up)">
                                      <p:cBhvr>
                                        <p:cTn id="32" dur="500"/>
                                        <p:tgtEl>
                                          <p:spTgt spid="5"/>
                                        </p:tgtEl>
                                      </p:cBhvr>
                                    </p:animEffect>
                                  </p:childTnLst>
                                </p:cTn>
                              </p:par>
                            </p:childTnLst>
                          </p:cTn>
                        </p:par>
                        <p:par>
                          <p:cTn id="33" fill="hold">
                            <p:stCondLst>
                              <p:cond delay="3500"/>
                            </p:stCondLst>
                            <p:childTnLst>
                              <p:par>
                                <p:cTn id="34" presetID="53" presetClass="entr" presetSubtype="16" fill="hold" grpId="0" nodeType="afterEffect">
                                  <p:stCondLst>
                                    <p:cond delay="0"/>
                                  </p:stCondLst>
                                  <p:childTnLst>
                                    <p:set>
                                      <p:cBhvr>
                                        <p:cTn id="35" dur="1" fill="hold">
                                          <p:stCondLst>
                                            <p:cond delay="0"/>
                                          </p:stCondLst>
                                        </p:cTn>
                                        <p:tgtEl>
                                          <p:spTgt spid="2"/>
                                        </p:tgtEl>
                                        <p:attrNameLst>
                                          <p:attrName>style.visibility</p:attrName>
                                        </p:attrNameLst>
                                      </p:cBhvr>
                                      <p:to>
                                        <p:strVal val="visible"/>
                                      </p:to>
                                    </p:set>
                                    <p:anim calcmode="lin" valueType="num">
                                      <p:cBhvr>
                                        <p:cTn id="36" dur="500" fill="hold"/>
                                        <p:tgtEl>
                                          <p:spTgt spid="2"/>
                                        </p:tgtEl>
                                        <p:attrNameLst>
                                          <p:attrName>ppt_w</p:attrName>
                                        </p:attrNameLst>
                                      </p:cBhvr>
                                      <p:tavLst>
                                        <p:tav tm="0">
                                          <p:val>
                                            <p:fltVal val="0"/>
                                          </p:val>
                                        </p:tav>
                                        <p:tav tm="100000">
                                          <p:val>
                                            <p:strVal val="#ppt_w"/>
                                          </p:val>
                                        </p:tav>
                                      </p:tavLst>
                                    </p:anim>
                                    <p:anim calcmode="lin" valueType="num">
                                      <p:cBhvr>
                                        <p:cTn id="37" dur="500" fill="hold"/>
                                        <p:tgtEl>
                                          <p:spTgt spid="2"/>
                                        </p:tgtEl>
                                        <p:attrNameLst>
                                          <p:attrName>ppt_h</p:attrName>
                                        </p:attrNameLst>
                                      </p:cBhvr>
                                      <p:tavLst>
                                        <p:tav tm="0">
                                          <p:val>
                                            <p:fltVal val="0"/>
                                          </p:val>
                                        </p:tav>
                                        <p:tav tm="100000">
                                          <p:val>
                                            <p:strVal val="#ppt_h"/>
                                          </p:val>
                                        </p:tav>
                                      </p:tavLst>
                                    </p:anim>
                                    <p:animEffect transition="in" filter="fade">
                                      <p:cBhvr>
                                        <p:cTn id="38" dur="500"/>
                                        <p:tgtEl>
                                          <p:spTgt spid="2"/>
                                        </p:tgtEl>
                                      </p:cBhvr>
                                    </p:animEffect>
                                  </p:childTnLst>
                                </p:cTn>
                              </p:par>
                            </p:childTnLst>
                          </p:cTn>
                        </p:par>
                        <p:par>
                          <p:cTn id="39" fill="hold">
                            <p:stCondLst>
                              <p:cond delay="4000"/>
                            </p:stCondLst>
                            <p:childTnLst>
                              <p:par>
                                <p:cTn id="40" presetID="22" presetClass="entr" presetSubtype="4" fill="hold" nodeType="after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wipe(down)">
                                      <p:cBhvr>
                                        <p:cTn id="42" dur="500"/>
                                        <p:tgtEl>
                                          <p:spTgt spid="6"/>
                                        </p:tgtEl>
                                      </p:cBhvr>
                                    </p:animEffect>
                                  </p:childTnLst>
                                </p:cTn>
                              </p:par>
                            </p:childTnLst>
                          </p:cTn>
                        </p:par>
                        <p:par>
                          <p:cTn id="43" fill="hold">
                            <p:stCondLst>
                              <p:cond delay="4500"/>
                            </p:stCondLst>
                            <p:childTnLst>
                              <p:par>
                                <p:cTn id="44" presetID="53" presetClass="entr" presetSubtype="16" fill="hold" grpId="0" nodeType="afterEffect">
                                  <p:stCondLst>
                                    <p:cond delay="0"/>
                                  </p:stCondLst>
                                  <p:childTnLst>
                                    <p:set>
                                      <p:cBhvr>
                                        <p:cTn id="45" dur="1" fill="hold">
                                          <p:stCondLst>
                                            <p:cond delay="0"/>
                                          </p:stCondLst>
                                        </p:cTn>
                                        <p:tgtEl>
                                          <p:spTgt spid="86"/>
                                        </p:tgtEl>
                                        <p:attrNameLst>
                                          <p:attrName>style.visibility</p:attrName>
                                        </p:attrNameLst>
                                      </p:cBhvr>
                                      <p:to>
                                        <p:strVal val="visible"/>
                                      </p:to>
                                    </p:set>
                                    <p:anim calcmode="lin" valueType="num">
                                      <p:cBhvr>
                                        <p:cTn id="46" dur="500" fill="hold"/>
                                        <p:tgtEl>
                                          <p:spTgt spid="86"/>
                                        </p:tgtEl>
                                        <p:attrNameLst>
                                          <p:attrName>ppt_w</p:attrName>
                                        </p:attrNameLst>
                                      </p:cBhvr>
                                      <p:tavLst>
                                        <p:tav tm="0">
                                          <p:val>
                                            <p:fltVal val="0"/>
                                          </p:val>
                                        </p:tav>
                                        <p:tav tm="100000">
                                          <p:val>
                                            <p:strVal val="#ppt_w"/>
                                          </p:val>
                                        </p:tav>
                                      </p:tavLst>
                                    </p:anim>
                                    <p:anim calcmode="lin" valueType="num">
                                      <p:cBhvr>
                                        <p:cTn id="47" dur="500" fill="hold"/>
                                        <p:tgtEl>
                                          <p:spTgt spid="86"/>
                                        </p:tgtEl>
                                        <p:attrNameLst>
                                          <p:attrName>ppt_h</p:attrName>
                                        </p:attrNameLst>
                                      </p:cBhvr>
                                      <p:tavLst>
                                        <p:tav tm="0">
                                          <p:val>
                                            <p:fltVal val="0"/>
                                          </p:val>
                                        </p:tav>
                                        <p:tav tm="100000">
                                          <p:val>
                                            <p:strVal val="#ppt_h"/>
                                          </p:val>
                                        </p:tav>
                                      </p:tavLst>
                                    </p:anim>
                                    <p:animEffect transition="in" filter="fade">
                                      <p:cBhvr>
                                        <p:cTn id="48" dur="500"/>
                                        <p:tgtEl>
                                          <p:spTgt spid="86"/>
                                        </p:tgtEl>
                                      </p:cBhvr>
                                    </p:animEffect>
                                  </p:childTnLst>
                                </p:cTn>
                              </p:par>
                            </p:childTnLst>
                          </p:cTn>
                        </p:par>
                        <p:par>
                          <p:cTn id="49" fill="hold">
                            <p:stCondLst>
                              <p:cond delay="5000"/>
                            </p:stCondLst>
                            <p:childTnLst>
                              <p:par>
                                <p:cTn id="50" presetID="22" presetClass="entr" presetSubtype="1" fill="hold" nodeType="after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wipe(up)">
                                      <p:cBhvr>
                                        <p:cTn id="52" dur="500"/>
                                        <p:tgtEl>
                                          <p:spTgt spid="7"/>
                                        </p:tgtEl>
                                      </p:cBhvr>
                                    </p:animEffect>
                                  </p:childTnLst>
                                </p:cTn>
                              </p:par>
                            </p:childTnLst>
                          </p:cTn>
                        </p:par>
                        <p:par>
                          <p:cTn id="53" fill="hold">
                            <p:stCondLst>
                              <p:cond delay="5500"/>
                            </p:stCondLst>
                            <p:childTnLst>
                              <p:par>
                                <p:cTn id="54" presetID="53" presetClass="entr" presetSubtype="16" fill="hold" grpId="0" nodeType="afterEffect">
                                  <p:stCondLst>
                                    <p:cond delay="0"/>
                                  </p:stCondLst>
                                  <p:childTnLst>
                                    <p:set>
                                      <p:cBhvr>
                                        <p:cTn id="55" dur="1" fill="hold">
                                          <p:stCondLst>
                                            <p:cond delay="0"/>
                                          </p:stCondLst>
                                        </p:cTn>
                                        <p:tgtEl>
                                          <p:spTgt spid="90"/>
                                        </p:tgtEl>
                                        <p:attrNameLst>
                                          <p:attrName>style.visibility</p:attrName>
                                        </p:attrNameLst>
                                      </p:cBhvr>
                                      <p:to>
                                        <p:strVal val="visible"/>
                                      </p:to>
                                    </p:set>
                                    <p:anim calcmode="lin" valueType="num">
                                      <p:cBhvr>
                                        <p:cTn id="56" dur="500" fill="hold"/>
                                        <p:tgtEl>
                                          <p:spTgt spid="90"/>
                                        </p:tgtEl>
                                        <p:attrNameLst>
                                          <p:attrName>ppt_w</p:attrName>
                                        </p:attrNameLst>
                                      </p:cBhvr>
                                      <p:tavLst>
                                        <p:tav tm="0">
                                          <p:val>
                                            <p:fltVal val="0"/>
                                          </p:val>
                                        </p:tav>
                                        <p:tav tm="100000">
                                          <p:val>
                                            <p:strVal val="#ppt_w"/>
                                          </p:val>
                                        </p:tav>
                                      </p:tavLst>
                                    </p:anim>
                                    <p:anim calcmode="lin" valueType="num">
                                      <p:cBhvr>
                                        <p:cTn id="57" dur="500" fill="hold"/>
                                        <p:tgtEl>
                                          <p:spTgt spid="90"/>
                                        </p:tgtEl>
                                        <p:attrNameLst>
                                          <p:attrName>ppt_h</p:attrName>
                                        </p:attrNameLst>
                                      </p:cBhvr>
                                      <p:tavLst>
                                        <p:tav tm="0">
                                          <p:val>
                                            <p:fltVal val="0"/>
                                          </p:val>
                                        </p:tav>
                                        <p:tav tm="100000">
                                          <p:val>
                                            <p:strVal val="#ppt_h"/>
                                          </p:val>
                                        </p:tav>
                                      </p:tavLst>
                                    </p:anim>
                                    <p:animEffect transition="in" filter="fade">
                                      <p:cBhvr>
                                        <p:cTn id="58" dur="500"/>
                                        <p:tgtEl>
                                          <p:spTgt spid="90"/>
                                        </p:tgtEl>
                                      </p:cBhvr>
                                    </p:animEffect>
                                  </p:childTnLst>
                                </p:cTn>
                              </p:par>
                            </p:childTnLst>
                          </p:cTn>
                        </p:par>
                        <p:par>
                          <p:cTn id="59" fill="hold">
                            <p:stCondLst>
                              <p:cond delay="6000"/>
                            </p:stCondLst>
                            <p:childTnLst>
                              <p:par>
                                <p:cTn id="60" presetID="22" presetClass="entr" presetSubtype="4" fill="hold" nodeType="after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wipe(down)">
                                      <p:cBhvr>
                                        <p:cTn id="62" dur="500"/>
                                        <p:tgtEl>
                                          <p:spTgt spid="11"/>
                                        </p:tgtEl>
                                      </p:cBhvr>
                                    </p:animEffect>
                                  </p:childTnLst>
                                </p:cTn>
                              </p:par>
                            </p:childTnLst>
                          </p:cTn>
                        </p:par>
                        <p:par>
                          <p:cTn id="63" fill="hold">
                            <p:stCondLst>
                              <p:cond delay="6500"/>
                            </p:stCondLst>
                            <p:childTnLst>
                              <p:par>
                                <p:cTn id="64" presetID="53" presetClass="entr" presetSubtype="16" fill="hold" grpId="0" nodeType="afterEffect">
                                  <p:stCondLst>
                                    <p:cond delay="0"/>
                                  </p:stCondLst>
                                  <p:childTnLst>
                                    <p:set>
                                      <p:cBhvr>
                                        <p:cTn id="65" dur="1" fill="hold">
                                          <p:stCondLst>
                                            <p:cond delay="0"/>
                                          </p:stCondLst>
                                        </p:cTn>
                                        <p:tgtEl>
                                          <p:spTgt spid="88"/>
                                        </p:tgtEl>
                                        <p:attrNameLst>
                                          <p:attrName>style.visibility</p:attrName>
                                        </p:attrNameLst>
                                      </p:cBhvr>
                                      <p:to>
                                        <p:strVal val="visible"/>
                                      </p:to>
                                    </p:set>
                                    <p:anim calcmode="lin" valueType="num">
                                      <p:cBhvr>
                                        <p:cTn id="66" dur="500" fill="hold"/>
                                        <p:tgtEl>
                                          <p:spTgt spid="88"/>
                                        </p:tgtEl>
                                        <p:attrNameLst>
                                          <p:attrName>ppt_w</p:attrName>
                                        </p:attrNameLst>
                                      </p:cBhvr>
                                      <p:tavLst>
                                        <p:tav tm="0">
                                          <p:val>
                                            <p:fltVal val="0"/>
                                          </p:val>
                                        </p:tav>
                                        <p:tav tm="100000">
                                          <p:val>
                                            <p:strVal val="#ppt_w"/>
                                          </p:val>
                                        </p:tav>
                                      </p:tavLst>
                                    </p:anim>
                                    <p:anim calcmode="lin" valueType="num">
                                      <p:cBhvr>
                                        <p:cTn id="67" dur="500" fill="hold"/>
                                        <p:tgtEl>
                                          <p:spTgt spid="88"/>
                                        </p:tgtEl>
                                        <p:attrNameLst>
                                          <p:attrName>ppt_h</p:attrName>
                                        </p:attrNameLst>
                                      </p:cBhvr>
                                      <p:tavLst>
                                        <p:tav tm="0">
                                          <p:val>
                                            <p:fltVal val="0"/>
                                          </p:val>
                                        </p:tav>
                                        <p:tav tm="100000">
                                          <p:val>
                                            <p:strVal val="#ppt_h"/>
                                          </p:val>
                                        </p:tav>
                                      </p:tavLst>
                                    </p:anim>
                                    <p:animEffect transition="in" filter="fade">
                                      <p:cBhvr>
                                        <p:cTn id="68" dur="500"/>
                                        <p:tgtEl>
                                          <p:spTgt spid="88"/>
                                        </p:tgtEl>
                                      </p:cBhvr>
                                    </p:animEffect>
                                  </p:childTnLst>
                                </p:cTn>
                              </p:par>
                            </p:childTnLst>
                          </p:cTn>
                        </p:par>
                        <p:par>
                          <p:cTn id="69" fill="hold">
                            <p:stCondLst>
                              <p:cond delay="7000"/>
                            </p:stCondLst>
                            <p:childTnLst>
                              <p:par>
                                <p:cTn id="70" presetID="22" presetClass="entr" presetSubtype="1" fill="hold" nodeType="afterEffect">
                                  <p:stCondLst>
                                    <p:cond delay="0"/>
                                  </p:stCondLst>
                                  <p:childTnLst>
                                    <p:set>
                                      <p:cBhvr>
                                        <p:cTn id="71" dur="1" fill="hold">
                                          <p:stCondLst>
                                            <p:cond delay="0"/>
                                          </p:stCondLst>
                                        </p:cTn>
                                        <p:tgtEl>
                                          <p:spTgt spid="12"/>
                                        </p:tgtEl>
                                        <p:attrNameLst>
                                          <p:attrName>style.visibility</p:attrName>
                                        </p:attrNameLst>
                                      </p:cBhvr>
                                      <p:to>
                                        <p:strVal val="visible"/>
                                      </p:to>
                                    </p:set>
                                    <p:animEffect transition="in" filter="wipe(up)">
                                      <p:cBhvr>
                                        <p:cTn id="72" dur="500"/>
                                        <p:tgtEl>
                                          <p:spTgt spid="12"/>
                                        </p:tgtEl>
                                      </p:cBhvr>
                                    </p:animEffect>
                                  </p:childTnLst>
                                </p:cTn>
                              </p:par>
                            </p:childTnLst>
                          </p:cTn>
                        </p:par>
                        <p:par>
                          <p:cTn id="73" fill="hold">
                            <p:stCondLst>
                              <p:cond delay="7500"/>
                            </p:stCondLst>
                            <p:childTnLst>
                              <p:par>
                                <p:cTn id="74" presetID="53" presetClass="entr" presetSubtype="16" fill="hold" grpId="0" nodeType="afterEffect">
                                  <p:stCondLst>
                                    <p:cond delay="0"/>
                                  </p:stCondLst>
                                  <p:childTnLst>
                                    <p:set>
                                      <p:cBhvr>
                                        <p:cTn id="75" dur="1" fill="hold">
                                          <p:stCondLst>
                                            <p:cond delay="0"/>
                                          </p:stCondLst>
                                        </p:cTn>
                                        <p:tgtEl>
                                          <p:spTgt spid="91"/>
                                        </p:tgtEl>
                                        <p:attrNameLst>
                                          <p:attrName>style.visibility</p:attrName>
                                        </p:attrNameLst>
                                      </p:cBhvr>
                                      <p:to>
                                        <p:strVal val="visible"/>
                                      </p:to>
                                    </p:set>
                                    <p:anim calcmode="lin" valueType="num">
                                      <p:cBhvr>
                                        <p:cTn id="76" dur="500" fill="hold"/>
                                        <p:tgtEl>
                                          <p:spTgt spid="91"/>
                                        </p:tgtEl>
                                        <p:attrNameLst>
                                          <p:attrName>ppt_w</p:attrName>
                                        </p:attrNameLst>
                                      </p:cBhvr>
                                      <p:tavLst>
                                        <p:tav tm="0">
                                          <p:val>
                                            <p:fltVal val="0"/>
                                          </p:val>
                                        </p:tav>
                                        <p:tav tm="100000">
                                          <p:val>
                                            <p:strVal val="#ppt_w"/>
                                          </p:val>
                                        </p:tav>
                                      </p:tavLst>
                                    </p:anim>
                                    <p:anim calcmode="lin" valueType="num">
                                      <p:cBhvr>
                                        <p:cTn id="77" dur="500" fill="hold"/>
                                        <p:tgtEl>
                                          <p:spTgt spid="91"/>
                                        </p:tgtEl>
                                        <p:attrNameLst>
                                          <p:attrName>ppt_h</p:attrName>
                                        </p:attrNameLst>
                                      </p:cBhvr>
                                      <p:tavLst>
                                        <p:tav tm="0">
                                          <p:val>
                                            <p:fltVal val="0"/>
                                          </p:val>
                                        </p:tav>
                                        <p:tav tm="100000">
                                          <p:val>
                                            <p:strVal val="#ppt_h"/>
                                          </p:val>
                                        </p:tav>
                                      </p:tavLst>
                                    </p:anim>
                                    <p:animEffect transition="in" filter="fade">
                                      <p:cBhvr>
                                        <p:cTn id="78" dur="500"/>
                                        <p:tgtEl>
                                          <p:spTgt spid="91"/>
                                        </p:tgtEl>
                                      </p:cBhvr>
                                    </p:animEffect>
                                  </p:childTnLst>
                                </p:cTn>
                              </p:par>
                            </p:childTnLst>
                          </p:cTn>
                        </p:par>
                        <p:par>
                          <p:cTn id="79" fill="hold">
                            <p:stCondLst>
                              <p:cond delay="8000"/>
                            </p:stCondLst>
                            <p:childTnLst>
                              <p:par>
                                <p:cTn id="80" presetID="22" presetClass="entr" presetSubtype="4" fill="hold" nodeType="afterEffect">
                                  <p:stCondLst>
                                    <p:cond delay="0"/>
                                  </p:stCondLst>
                                  <p:childTnLst>
                                    <p:set>
                                      <p:cBhvr>
                                        <p:cTn id="81" dur="1" fill="hold">
                                          <p:stCondLst>
                                            <p:cond delay="0"/>
                                          </p:stCondLst>
                                        </p:cTn>
                                        <p:tgtEl>
                                          <p:spTgt spid="13"/>
                                        </p:tgtEl>
                                        <p:attrNameLst>
                                          <p:attrName>style.visibility</p:attrName>
                                        </p:attrNameLst>
                                      </p:cBhvr>
                                      <p:to>
                                        <p:strVal val="visible"/>
                                      </p:to>
                                    </p:set>
                                    <p:animEffect transition="in" filter="wipe(down)">
                                      <p:cBhvr>
                                        <p:cTn id="82" dur="500"/>
                                        <p:tgtEl>
                                          <p:spTgt spid="13"/>
                                        </p:tgtEl>
                                      </p:cBhvr>
                                    </p:animEffect>
                                  </p:childTnLst>
                                </p:cTn>
                              </p:par>
                            </p:childTnLst>
                          </p:cTn>
                        </p:par>
                        <p:par>
                          <p:cTn id="83" fill="hold">
                            <p:stCondLst>
                              <p:cond delay="8500"/>
                            </p:stCondLst>
                            <p:childTnLst>
                              <p:par>
                                <p:cTn id="84" presetID="53" presetClass="entr" presetSubtype="16" fill="hold" grpId="0" nodeType="afterEffect">
                                  <p:stCondLst>
                                    <p:cond delay="0"/>
                                  </p:stCondLst>
                                  <p:childTnLst>
                                    <p:set>
                                      <p:cBhvr>
                                        <p:cTn id="85" dur="1" fill="hold">
                                          <p:stCondLst>
                                            <p:cond delay="0"/>
                                          </p:stCondLst>
                                        </p:cTn>
                                        <p:tgtEl>
                                          <p:spTgt spid="89"/>
                                        </p:tgtEl>
                                        <p:attrNameLst>
                                          <p:attrName>style.visibility</p:attrName>
                                        </p:attrNameLst>
                                      </p:cBhvr>
                                      <p:to>
                                        <p:strVal val="visible"/>
                                      </p:to>
                                    </p:set>
                                    <p:anim calcmode="lin" valueType="num">
                                      <p:cBhvr>
                                        <p:cTn id="86" dur="500" fill="hold"/>
                                        <p:tgtEl>
                                          <p:spTgt spid="89"/>
                                        </p:tgtEl>
                                        <p:attrNameLst>
                                          <p:attrName>ppt_w</p:attrName>
                                        </p:attrNameLst>
                                      </p:cBhvr>
                                      <p:tavLst>
                                        <p:tav tm="0">
                                          <p:val>
                                            <p:fltVal val="0"/>
                                          </p:val>
                                        </p:tav>
                                        <p:tav tm="100000">
                                          <p:val>
                                            <p:strVal val="#ppt_w"/>
                                          </p:val>
                                        </p:tav>
                                      </p:tavLst>
                                    </p:anim>
                                    <p:anim calcmode="lin" valueType="num">
                                      <p:cBhvr>
                                        <p:cTn id="87" dur="500" fill="hold"/>
                                        <p:tgtEl>
                                          <p:spTgt spid="89"/>
                                        </p:tgtEl>
                                        <p:attrNameLst>
                                          <p:attrName>ppt_h</p:attrName>
                                        </p:attrNameLst>
                                      </p:cBhvr>
                                      <p:tavLst>
                                        <p:tav tm="0">
                                          <p:val>
                                            <p:fltVal val="0"/>
                                          </p:val>
                                        </p:tav>
                                        <p:tav tm="100000">
                                          <p:val>
                                            <p:strVal val="#ppt_h"/>
                                          </p:val>
                                        </p:tav>
                                      </p:tavLst>
                                    </p:anim>
                                    <p:animEffect transition="in" filter="fade">
                                      <p:cBhvr>
                                        <p:cTn id="88" dur="500"/>
                                        <p:tgtEl>
                                          <p:spTgt spid="89"/>
                                        </p:tgtEl>
                                      </p:cBhvr>
                                    </p:animEffect>
                                  </p:childTnLst>
                                </p:cTn>
                              </p:par>
                            </p:childTnLst>
                          </p:cTn>
                        </p:par>
                        <p:par>
                          <p:cTn id="89" fill="hold">
                            <p:stCondLst>
                              <p:cond delay="9000"/>
                            </p:stCondLst>
                            <p:childTnLst>
                              <p:par>
                                <p:cTn id="90" presetID="53" presetClass="entr" presetSubtype="16" fill="hold" grpId="0" nodeType="afterEffect">
                                  <p:stCondLst>
                                    <p:cond delay="0"/>
                                  </p:stCondLst>
                                  <p:childTnLst>
                                    <p:set>
                                      <p:cBhvr>
                                        <p:cTn id="91" dur="1" fill="hold">
                                          <p:stCondLst>
                                            <p:cond delay="0"/>
                                          </p:stCondLst>
                                        </p:cTn>
                                        <p:tgtEl>
                                          <p:spTgt spid="104"/>
                                        </p:tgtEl>
                                        <p:attrNameLst>
                                          <p:attrName>style.visibility</p:attrName>
                                        </p:attrNameLst>
                                      </p:cBhvr>
                                      <p:to>
                                        <p:strVal val="visible"/>
                                      </p:to>
                                    </p:set>
                                    <p:anim calcmode="lin" valueType="num">
                                      <p:cBhvr>
                                        <p:cTn id="92" dur="500" fill="hold"/>
                                        <p:tgtEl>
                                          <p:spTgt spid="104"/>
                                        </p:tgtEl>
                                        <p:attrNameLst>
                                          <p:attrName>ppt_w</p:attrName>
                                        </p:attrNameLst>
                                      </p:cBhvr>
                                      <p:tavLst>
                                        <p:tav tm="0">
                                          <p:val>
                                            <p:fltVal val="0"/>
                                          </p:val>
                                        </p:tav>
                                        <p:tav tm="100000">
                                          <p:val>
                                            <p:strVal val="#ppt_w"/>
                                          </p:val>
                                        </p:tav>
                                      </p:tavLst>
                                    </p:anim>
                                    <p:anim calcmode="lin" valueType="num">
                                      <p:cBhvr>
                                        <p:cTn id="93" dur="500" fill="hold"/>
                                        <p:tgtEl>
                                          <p:spTgt spid="104"/>
                                        </p:tgtEl>
                                        <p:attrNameLst>
                                          <p:attrName>ppt_h</p:attrName>
                                        </p:attrNameLst>
                                      </p:cBhvr>
                                      <p:tavLst>
                                        <p:tav tm="0">
                                          <p:val>
                                            <p:fltVal val="0"/>
                                          </p:val>
                                        </p:tav>
                                        <p:tav tm="100000">
                                          <p:val>
                                            <p:strVal val="#ppt_h"/>
                                          </p:val>
                                        </p:tav>
                                      </p:tavLst>
                                    </p:anim>
                                    <p:animEffect transition="in" filter="fade">
                                      <p:cBhvr>
                                        <p:cTn id="94" dur="500"/>
                                        <p:tgtEl>
                                          <p:spTgt spid="104"/>
                                        </p:tgtEl>
                                      </p:cBhvr>
                                    </p:animEffect>
                                  </p:childTnLst>
                                </p:cTn>
                              </p:par>
                            </p:childTnLst>
                          </p:cTn>
                        </p:par>
                        <p:par>
                          <p:cTn id="95" fill="hold">
                            <p:stCondLst>
                              <p:cond delay="9500"/>
                            </p:stCondLst>
                            <p:childTnLst>
                              <p:par>
                                <p:cTn id="96" presetID="22" presetClass="entr" presetSubtype="1" fill="hold" nodeType="afterEffect">
                                  <p:stCondLst>
                                    <p:cond delay="0"/>
                                  </p:stCondLst>
                                  <p:childTnLst>
                                    <p:set>
                                      <p:cBhvr>
                                        <p:cTn id="97" dur="1" fill="hold">
                                          <p:stCondLst>
                                            <p:cond delay="0"/>
                                          </p:stCondLst>
                                        </p:cTn>
                                        <p:tgtEl>
                                          <p:spTgt spid="14"/>
                                        </p:tgtEl>
                                        <p:attrNameLst>
                                          <p:attrName>style.visibility</p:attrName>
                                        </p:attrNameLst>
                                      </p:cBhvr>
                                      <p:to>
                                        <p:strVal val="visible"/>
                                      </p:to>
                                    </p:set>
                                    <p:animEffect transition="in" filter="wipe(up)">
                                      <p:cBhvr>
                                        <p:cTn id="98" dur="500"/>
                                        <p:tgtEl>
                                          <p:spTgt spid="14"/>
                                        </p:tgtEl>
                                      </p:cBhvr>
                                    </p:animEffect>
                                  </p:childTnLst>
                                </p:cTn>
                              </p:par>
                            </p:childTnLst>
                          </p:cTn>
                        </p:par>
                        <p:par>
                          <p:cTn id="99" fill="hold">
                            <p:stCondLst>
                              <p:cond delay="10000"/>
                            </p:stCondLst>
                            <p:childTnLst>
                              <p:par>
                                <p:cTn id="100" presetID="53" presetClass="entr" presetSubtype="16" fill="hold" grpId="0" nodeType="afterEffect">
                                  <p:stCondLst>
                                    <p:cond delay="0"/>
                                  </p:stCondLst>
                                  <p:childTnLst>
                                    <p:set>
                                      <p:cBhvr>
                                        <p:cTn id="101" dur="1" fill="hold">
                                          <p:stCondLst>
                                            <p:cond delay="0"/>
                                          </p:stCondLst>
                                        </p:cTn>
                                        <p:tgtEl>
                                          <p:spTgt spid="105"/>
                                        </p:tgtEl>
                                        <p:attrNameLst>
                                          <p:attrName>style.visibility</p:attrName>
                                        </p:attrNameLst>
                                      </p:cBhvr>
                                      <p:to>
                                        <p:strVal val="visible"/>
                                      </p:to>
                                    </p:set>
                                    <p:anim calcmode="lin" valueType="num">
                                      <p:cBhvr>
                                        <p:cTn id="102" dur="500" fill="hold"/>
                                        <p:tgtEl>
                                          <p:spTgt spid="105"/>
                                        </p:tgtEl>
                                        <p:attrNameLst>
                                          <p:attrName>ppt_w</p:attrName>
                                        </p:attrNameLst>
                                      </p:cBhvr>
                                      <p:tavLst>
                                        <p:tav tm="0">
                                          <p:val>
                                            <p:fltVal val="0"/>
                                          </p:val>
                                        </p:tav>
                                        <p:tav tm="100000">
                                          <p:val>
                                            <p:strVal val="#ppt_w"/>
                                          </p:val>
                                        </p:tav>
                                      </p:tavLst>
                                    </p:anim>
                                    <p:anim calcmode="lin" valueType="num">
                                      <p:cBhvr>
                                        <p:cTn id="103" dur="500" fill="hold"/>
                                        <p:tgtEl>
                                          <p:spTgt spid="105"/>
                                        </p:tgtEl>
                                        <p:attrNameLst>
                                          <p:attrName>ppt_h</p:attrName>
                                        </p:attrNameLst>
                                      </p:cBhvr>
                                      <p:tavLst>
                                        <p:tav tm="0">
                                          <p:val>
                                            <p:fltVal val="0"/>
                                          </p:val>
                                        </p:tav>
                                        <p:tav tm="100000">
                                          <p:val>
                                            <p:strVal val="#ppt_h"/>
                                          </p:val>
                                        </p:tav>
                                      </p:tavLst>
                                    </p:anim>
                                    <p:animEffect transition="in" filter="fade">
                                      <p:cBhvr>
                                        <p:cTn id="104" dur="500"/>
                                        <p:tgtEl>
                                          <p:spTgt spid="105"/>
                                        </p:tgtEl>
                                      </p:cBhvr>
                                    </p:animEffect>
                                  </p:childTnLst>
                                </p:cTn>
                              </p:par>
                            </p:childTnLst>
                          </p:cTn>
                        </p:par>
                        <p:par>
                          <p:cTn id="105" fill="hold">
                            <p:stCondLst>
                              <p:cond delay="10500"/>
                            </p:stCondLst>
                            <p:childTnLst>
                              <p:par>
                                <p:cTn id="106" presetID="22" presetClass="entr" presetSubtype="4" fill="hold" nodeType="afterEffect">
                                  <p:stCondLst>
                                    <p:cond delay="0"/>
                                  </p:stCondLst>
                                  <p:childTnLst>
                                    <p:set>
                                      <p:cBhvr>
                                        <p:cTn id="107" dur="1" fill="hold">
                                          <p:stCondLst>
                                            <p:cond delay="0"/>
                                          </p:stCondLst>
                                        </p:cTn>
                                        <p:tgtEl>
                                          <p:spTgt spid="15"/>
                                        </p:tgtEl>
                                        <p:attrNameLst>
                                          <p:attrName>style.visibility</p:attrName>
                                        </p:attrNameLst>
                                      </p:cBhvr>
                                      <p:to>
                                        <p:strVal val="visible"/>
                                      </p:to>
                                    </p:set>
                                    <p:animEffect transition="in" filter="wipe(down)">
                                      <p:cBhvr>
                                        <p:cTn id="108" dur="500"/>
                                        <p:tgtEl>
                                          <p:spTgt spid="15"/>
                                        </p:tgtEl>
                                      </p:cBhvr>
                                    </p:animEffect>
                                  </p:childTnLst>
                                </p:cTn>
                              </p:par>
                            </p:childTnLst>
                          </p:cTn>
                        </p:par>
                        <p:par>
                          <p:cTn id="109" fill="hold">
                            <p:stCondLst>
                              <p:cond delay="11000"/>
                            </p:stCondLst>
                            <p:childTnLst>
                              <p:par>
                                <p:cTn id="110" presetID="53" presetClass="entr" presetSubtype="16" fill="hold" grpId="0" nodeType="afterEffect">
                                  <p:stCondLst>
                                    <p:cond delay="0"/>
                                  </p:stCondLst>
                                  <p:childTnLst>
                                    <p:set>
                                      <p:cBhvr>
                                        <p:cTn id="111" dur="1" fill="hold">
                                          <p:stCondLst>
                                            <p:cond delay="0"/>
                                          </p:stCondLst>
                                        </p:cTn>
                                        <p:tgtEl>
                                          <p:spTgt spid="106"/>
                                        </p:tgtEl>
                                        <p:attrNameLst>
                                          <p:attrName>style.visibility</p:attrName>
                                        </p:attrNameLst>
                                      </p:cBhvr>
                                      <p:to>
                                        <p:strVal val="visible"/>
                                      </p:to>
                                    </p:set>
                                    <p:anim calcmode="lin" valueType="num">
                                      <p:cBhvr>
                                        <p:cTn id="112" dur="500" fill="hold"/>
                                        <p:tgtEl>
                                          <p:spTgt spid="106"/>
                                        </p:tgtEl>
                                        <p:attrNameLst>
                                          <p:attrName>ppt_w</p:attrName>
                                        </p:attrNameLst>
                                      </p:cBhvr>
                                      <p:tavLst>
                                        <p:tav tm="0">
                                          <p:val>
                                            <p:fltVal val="0"/>
                                          </p:val>
                                        </p:tav>
                                        <p:tav tm="100000">
                                          <p:val>
                                            <p:strVal val="#ppt_w"/>
                                          </p:val>
                                        </p:tav>
                                      </p:tavLst>
                                    </p:anim>
                                    <p:anim calcmode="lin" valueType="num">
                                      <p:cBhvr>
                                        <p:cTn id="113" dur="500" fill="hold"/>
                                        <p:tgtEl>
                                          <p:spTgt spid="106"/>
                                        </p:tgtEl>
                                        <p:attrNameLst>
                                          <p:attrName>ppt_h</p:attrName>
                                        </p:attrNameLst>
                                      </p:cBhvr>
                                      <p:tavLst>
                                        <p:tav tm="0">
                                          <p:val>
                                            <p:fltVal val="0"/>
                                          </p:val>
                                        </p:tav>
                                        <p:tav tm="100000">
                                          <p:val>
                                            <p:strVal val="#ppt_h"/>
                                          </p:val>
                                        </p:tav>
                                      </p:tavLst>
                                    </p:anim>
                                    <p:animEffect transition="in" filter="fade">
                                      <p:cBhvr>
                                        <p:cTn id="114" dur="500"/>
                                        <p:tgtEl>
                                          <p:spTgt spid="106"/>
                                        </p:tgtEl>
                                      </p:cBhvr>
                                    </p:animEffect>
                                  </p:childTnLst>
                                </p:cTn>
                              </p:par>
                            </p:childTnLst>
                          </p:cTn>
                        </p:par>
                        <p:par>
                          <p:cTn id="115" fill="hold">
                            <p:stCondLst>
                              <p:cond delay="11500"/>
                            </p:stCondLst>
                            <p:childTnLst>
                              <p:par>
                                <p:cTn id="116" presetID="22" presetClass="entr" presetSubtype="1" fill="hold" nodeType="afterEffect">
                                  <p:stCondLst>
                                    <p:cond delay="0"/>
                                  </p:stCondLst>
                                  <p:childTnLst>
                                    <p:set>
                                      <p:cBhvr>
                                        <p:cTn id="117" dur="1" fill="hold">
                                          <p:stCondLst>
                                            <p:cond delay="0"/>
                                          </p:stCondLst>
                                        </p:cTn>
                                        <p:tgtEl>
                                          <p:spTgt spid="16"/>
                                        </p:tgtEl>
                                        <p:attrNameLst>
                                          <p:attrName>style.visibility</p:attrName>
                                        </p:attrNameLst>
                                      </p:cBhvr>
                                      <p:to>
                                        <p:strVal val="visible"/>
                                      </p:to>
                                    </p:set>
                                    <p:animEffect transition="in" filter="wipe(up)">
                                      <p:cBhvr>
                                        <p:cTn id="118" dur="500"/>
                                        <p:tgtEl>
                                          <p:spTgt spid="16"/>
                                        </p:tgtEl>
                                      </p:cBhvr>
                                    </p:animEffect>
                                  </p:childTnLst>
                                </p:cTn>
                              </p:par>
                            </p:childTnLst>
                          </p:cTn>
                        </p:par>
                        <p:par>
                          <p:cTn id="119" fill="hold">
                            <p:stCondLst>
                              <p:cond delay="12000"/>
                            </p:stCondLst>
                            <p:childTnLst>
                              <p:par>
                                <p:cTn id="120" presetID="53" presetClass="entr" presetSubtype="16" fill="hold" grpId="0" nodeType="afterEffect">
                                  <p:stCondLst>
                                    <p:cond delay="0"/>
                                  </p:stCondLst>
                                  <p:childTnLst>
                                    <p:set>
                                      <p:cBhvr>
                                        <p:cTn id="121" dur="1" fill="hold">
                                          <p:stCondLst>
                                            <p:cond delay="0"/>
                                          </p:stCondLst>
                                        </p:cTn>
                                        <p:tgtEl>
                                          <p:spTgt spid="107"/>
                                        </p:tgtEl>
                                        <p:attrNameLst>
                                          <p:attrName>style.visibility</p:attrName>
                                        </p:attrNameLst>
                                      </p:cBhvr>
                                      <p:to>
                                        <p:strVal val="visible"/>
                                      </p:to>
                                    </p:set>
                                    <p:anim calcmode="lin" valueType="num">
                                      <p:cBhvr>
                                        <p:cTn id="122" dur="500" fill="hold"/>
                                        <p:tgtEl>
                                          <p:spTgt spid="107"/>
                                        </p:tgtEl>
                                        <p:attrNameLst>
                                          <p:attrName>ppt_w</p:attrName>
                                        </p:attrNameLst>
                                      </p:cBhvr>
                                      <p:tavLst>
                                        <p:tav tm="0">
                                          <p:val>
                                            <p:fltVal val="0"/>
                                          </p:val>
                                        </p:tav>
                                        <p:tav tm="100000">
                                          <p:val>
                                            <p:strVal val="#ppt_w"/>
                                          </p:val>
                                        </p:tav>
                                      </p:tavLst>
                                    </p:anim>
                                    <p:anim calcmode="lin" valueType="num">
                                      <p:cBhvr>
                                        <p:cTn id="123" dur="500" fill="hold"/>
                                        <p:tgtEl>
                                          <p:spTgt spid="107"/>
                                        </p:tgtEl>
                                        <p:attrNameLst>
                                          <p:attrName>ppt_h</p:attrName>
                                        </p:attrNameLst>
                                      </p:cBhvr>
                                      <p:tavLst>
                                        <p:tav tm="0">
                                          <p:val>
                                            <p:fltVal val="0"/>
                                          </p:val>
                                        </p:tav>
                                        <p:tav tm="100000">
                                          <p:val>
                                            <p:strVal val="#ppt_h"/>
                                          </p:val>
                                        </p:tav>
                                      </p:tavLst>
                                    </p:anim>
                                    <p:animEffect transition="in" filter="fade">
                                      <p:cBhvr>
                                        <p:cTn id="124" dur="500"/>
                                        <p:tgtEl>
                                          <p:spTgt spid="107"/>
                                        </p:tgtEl>
                                      </p:cBhvr>
                                    </p:animEffect>
                                  </p:childTnLst>
                                </p:cTn>
                              </p:par>
                            </p:childTnLst>
                          </p:cTn>
                        </p:par>
                        <p:par>
                          <p:cTn id="125" fill="hold">
                            <p:stCondLst>
                              <p:cond delay="12500"/>
                            </p:stCondLst>
                            <p:childTnLst>
                              <p:par>
                                <p:cTn id="126" presetID="22" presetClass="entr" presetSubtype="4" fill="hold" nodeType="afterEffect">
                                  <p:stCondLst>
                                    <p:cond delay="0"/>
                                  </p:stCondLst>
                                  <p:childTnLst>
                                    <p:set>
                                      <p:cBhvr>
                                        <p:cTn id="127" dur="1" fill="hold">
                                          <p:stCondLst>
                                            <p:cond delay="0"/>
                                          </p:stCondLst>
                                        </p:cTn>
                                        <p:tgtEl>
                                          <p:spTgt spid="17"/>
                                        </p:tgtEl>
                                        <p:attrNameLst>
                                          <p:attrName>style.visibility</p:attrName>
                                        </p:attrNameLst>
                                      </p:cBhvr>
                                      <p:to>
                                        <p:strVal val="visible"/>
                                      </p:to>
                                    </p:set>
                                    <p:animEffect transition="in" filter="wipe(down)">
                                      <p:cBhvr>
                                        <p:cTn id="128" dur="500"/>
                                        <p:tgtEl>
                                          <p:spTgt spid="17"/>
                                        </p:tgtEl>
                                      </p:cBhvr>
                                    </p:animEffect>
                                  </p:childTnLst>
                                </p:cTn>
                              </p:par>
                            </p:childTnLst>
                          </p:cTn>
                        </p:par>
                        <p:par>
                          <p:cTn id="129" fill="hold">
                            <p:stCondLst>
                              <p:cond delay="13000"/>
                            </p:stCondLst>
                            <p:childTnLst>
                              <p:par>
                                <p:cTn id="130" presetID="53" presetClass="entr" presetSubtype="16" fill="hold" grpId="0" nodeType="afterEffect">
                                  <p:stCondLst>
                                    <p:cond delay="0"/>
                                  </p:stCondLst>
                                  <p:childTnLst>
                                    <p:set>
                                      <p:cBhvr>
                                        <p:cTn id="131" dur="1" fill="hold">
                                          <p:stCondLst>
                                            <p:cond delay="0"/>
                                          </p:stCondLst>
                                        </p:cTn>
                                        <p:tgtEl>
                                          <p:spTgt spid="108"/>
                                        </p:tgtEl>
                                        <p:attrNameLst>
                                          <p:attrName>style.visibility</p:attrName>
                                        </p:attrNameLst>
                                      </p:cBhvr>
                                      <p:to>
                                        <p:strVal val="visible"/>
                                      </p:to>
                                    </p:set>
                                    <p:anim calcmode="lin" valueType="num">
                                      <p:cBhvr>
                                        <p:cTn id="132" dur="500" fill="hold"/>
                                        <p:tgtEl>
                                          <p:spTgt spid="108"/>
                                        </p:tgtEl>
                                        <p:attrNameLst>
                                          <p:attrName>ppt_w</p:attrName>
                                        </p:attrNameLst>
                                      </p:cBhvr>
                                      <p:tavLst>
                                        <p:tav tm="0">
                                          <p:val>
                                            <p:fltVal val="0"/>
                                          </p:val>
                                        </p:tav>
                                        <p:tav tm="100000">
                                          <p:val>
                                            <p:strVal val="#ppt_w"/>
                                          </p:val>
                                        </p:tav>
                                      </p:tavLst>
                                    </p:anim>
                                    <p:anim calcmode="lin" valueType="num">
                                      <p:cBhvr>
                                        <p:cTn id="133" dur="500" fill="hold"/>
                                        <p:tgtEl>
                                          <p:spTgt spid="108"/>
                                        </p:tgtEl>
                                        <p:attrNameLst>
                                          <p:attrName>ppt_h</p:attrName>
                                        </p:attrNameLst>
                                      </p:cBhvr>
                                      <p:tavLst>
                                        <p:tav tm="0">
                                          <p:val>
                                            <p:fltVal val="0"/>
                                          </p:val>
                                        </p:tav>
                                        <p:tav tm="100000">
                                          <p:val>
                                            <p:strVal val="#ppt_h"/>
                                          </p:val>
                                        </p:tav>
                                      </p:tavLst>
                                    </p:anim>
                                    <p:animEffect transition="in" filter="fade">
                                      <p:cBhvr>
                                        <p:cTn id="134" dur="500"/>
                                        <p:tgtEl>
                                          <p:spTgt spid="108"/>
                                        </p:tgtEl>
                                      </p:cBhvr>
                                    </p:animEffect>
                                  </p:childTnLst>
                                </p:cTn>
                              </p:par>
                            </p:childTnLst>
                          </p:cTn>
                        </p:par>
                        <p:par>
                          <p:cTn id="135" fill="hold">
                            <p:stCondLst>
                              <p:cond delay="13500"/>
                            </p:stCondLst>
                            <p:childTnLst>
                              <p:par>
                                <p:cTn id="136" presetID="22" presetClass="entr" presetSubtype="1" fill="hold" nodeType="afterEffect">
                                  <p:stCondLst>
                                    <p:cond delay="0"/>
                                  </p:stCondLst>
                                  <p:childTnLst>
                                    <p:set>
                                      <p:cBhvr>
                                        <p:cTn id="137" dur="1" fill="hold">
                                          <p:stCondLst>
                                            <p:cond delay="0"/>
                                          </p:stCondLst>
                                        </p:cTn>
                                        <p:tgtEl>
                                          <p:spTgt spid="19"/>
                                        </p:tgtEl>
                                        <p:attrNameLst>
                                          <p:attrName>style.visibility</p:attrName>
                                        </p:attrNameLst>
                                      </p:cBhvr>
                                      <p:to>
                                        <p:strVal val="visible"/>
                                      </p:to>
                                    </p:set>
                                    <p:animEffect transition="in" filter="wipe(up)">
                                      <p:cBhvr>
                                        <p:cTn id="138" dur="500"/>
                                        <p:tgtEl>
                                          <p:spTgt spid="19"/>
                                        </p:tgtEl>
                                      </p:cBhvr>
                                    </p:animEffect>
                                  </p:childTnLst>
                                </p:cTn>
                              </p:par>
                            </p:childTnLst>
                          </p:cTn>
                        </p:par>
                        <p:par>
                          <p:cTn id="139" fill="hold">
                            <p:stCondLst>
                              <p:cond delay="14000"/>
                            </p:stCondLst>
                            <p:childTnLst>
                              <p:par>
                                <p:cTn id="140" presetID="53" presetClass="entr" presetSubtype="16" fill="hold" grpId="0" nodeType="afterEffect">
                                  <p:stCondLst>
                                    <p:cond delay="0"/>
                                  </p:stCondLst>
                                  <p:childTnLst>
                                    <p:set>
                                      <p:cBhvr>
                                        <p:cTn id="141" dur="1" fill="hold">
                                          <p:stCondLst>
                                            <p:cond delay="0"/>
                                          </p:stCondLst>
                                        </p:cTn>
                                        <p:tgtEl>
                                          <p:spTgt spid="109"/>
                                        </p:tgtEl>
                                        <p:attrNameLst>
                                          <p:attrName>style.visibility</p:attrName>
                                        </p:attrNameLst>
                                      </p:cBhvr>
                                      <p:to>
                                        <p:strVal val="visible"/>
                                      </p:to>
                                    </p:set>
                                    <p:anim calcmode="lin" valueType="num">
                                      <p:cBhvr>
                                        <p:cTn id="142" dur="500" fill="hold"/>
                                        <p:tgtEl>
                                          <p:spTgt spid="109"/>
                                        </p:tgtEl>
                                        <p:attrNameLst>
                                          <p:attrName>ppt_w</p:attrName>
                                        </p:attrNameLst>
                                      </p:cBhvr>
                                      <p:tavLst>
                                        <p:tav tm="0">
                                          <p:val>
                                            <p:fltVal val="0"/>
                                          </p:val>
                                        </p:tav>
                                        <p:tav tm="100000">
                                          <p:val>
                                            <p:strVal val="#ppt_w"/>
                                          </p:val>
                                        </p:tav>
                                      </p:tavLst>
                                    </p:anim>
                                    <p:anim calcmode="lin" valueType="num">
                                      <p:cBhvr>
                                        <p:cTn id="143" dur="500" fill="hold"/>
                                        <p:tgtEl>
                                          <p:spTgt spid="109"/>
                                        </p:tgtEl>
                                        <p:attrNameLst>
                                          <p:attrName>ppt_h</p:attrName>
                                        </p:attrNameLst>
                                      </p:cBhvr>
                                      <p:tavLst>
                                        <p:tav tm="0">
                                          <p:val>
                                            <p:fltVal val="0"/>
                                          </p:val>
                                        </p:tav>
                                        <p:tav tm="100000">
                                          <p:val>
                                            <p:strVal val="#ppt_h"/>
                                          </p:val>
                                        </p:tav>
                                      </p:tavLst>
                                    </p:anim>
                                    <p:animEffect transition="in" filter="fade">
                                      <p:cBhvr>
                                        <p:cTn id="144" dur="500"/>
                                        <p:tgtEl>
                                          <p:spTgt spid="109"/>
                                        </p:tgtEl>
                                      </p:cBhvr>
                                    </p:animEffect>
                                  </p:childTnLst>
                                </p:cTn>
                              </p:par>
                            </p:childTnLst>
                          </p:cTn>
                        </p:par>
                        <p:par>
                          <p:cTn id="145" fill="hold">
                            <p:stCondLst>
                              <p:cond delay="14500"/>
                            </p:stCondLst>
                            <p:childTnLst>
                              <p:par>
                                <p:cTn id="146" presetID="22" presetClass="entr" presetSubtype="4" fill="hold" nodeType="afterEffect">
                                  <p:stCondLst>
                                    <p:cond delay="0"/>
                                  </p:stCondLst>
                                  <p:childTnLst>
                                    <p:set>
                                      <p:cBhvr>
                                        <p:cTn id="147" dur="1" fill="hold">
                                          <p:stCondLst>
                                            <p:cond delay="0"/>
                                          </p:stCondLst>
                                        </p:cTn>
                                        <p:tgtEl>
                                          <p:spTgt spid="23"/>
                                        </p:tgtEl>
                                        <p:attrNameLst>
                                          <p:attrName>style.visibility</p:attrName>
                                        </p:attrNameLst>
                                      </p:cBhvr>
                                      <p:to>
                                        <p:strVal val="visible"/>
                                      </p:to>
                                    </p:set>
                                    <p:animEffect transition="in" filter="wipe(down)">
                                      <p:cBhvr>
                                        <p:cTn id="148" dur="500"/>
                                        <p:tgtEl>
                                          <p:spTgt spid="23"/>
                                        </p:tgtEl>
                                      </p:cBhvr>
                                    </p:animEffect>
                                  </p:childTnLst>
                                </p:cTn>
                              </p:par>
                            </p:childTnLst>
                          </p:cTn>
                        </p:par>
                        <p:par>
                          <p:cTn id="149" fill="hold">
                            <p:stCondLst>
                              <p:cond delay="15000"/>
                            </p:stCondLst>
                            <p:childTnLst>
                              <p:par>
                                <p:cTn id="150" presetID="53" presetClass="entr" presetSubtype="16" fill="hold" grpId="0" nodeType="afterEffect">
                                  <p:stCondLst>
                                    <p:cond delay="0"/>
                                  </p:stCondLst>
                                  <p:childTnLst>
                                    <p:set>
                                      <p:cBhvr>
                                        <p:cTn id="151" dur="1" fill="hold">
                                          <p:stCondLst>
                                            <p:cond delay="0"/>
                                          </p:stCondLst>
                                        </p:cTn>
                                        <p:tgtEl>
                                          <p:spTgt spid="114"/>
                                        </p:tgtEl>
                                        <p:attrNameLst>
                                          <p:attrName>style.visibility</p:attrName>
                                        </p:attrNameLst>
                                      </p:cBhvr>
                                      <p:to>
                                        <p:strVal val="visible"/>
                                      </p:to>
                                    </p:set>
                                    <p:anim calcmode="lin" valueType="num">
                                      <p:cBhvr>
                                        <p:cTn id="152" dur="500" fill="hold"/>
                                        <p:tgtEl>
                                          <p:spTgt spid="114"/>
                                        </p:tgtEl>
                                        <p:attrNameLst>
                                          <p:attrName>ppt_w</p:attrName>
                                        </p:attrNameLst>
                                      </p:cBhvr>
                                      <p:tavLst>
                                        <p:tav tm="0">
                                          <p:val>
                                            <p:fltVal val="0"/>
                                          </p:val>
                                        </p:tav>
                                        <p:tav tm="100000">
                                          <p:val>
                                            <p:strVal val="#ppt_w"/>
                                          </p:val>
                                        </p:tav>
                                      </p:tavLst>
                                    </p:anim>
                                    <p:anim calcmode="lin" valueType="num">
                                      <p:cBhvr>
                                        <p:cTn id="153" dur="500" fill="hold"/>
                                        <p:tgtEl>
                                          <p:spTgt spid="114"/>
                                        </p:tgtEl>
                                        <p:attrNameLst>
                                          <p:attrName>ppt_h</p:attrName>
                                        </p:attrNameLst>
                                      </p:cBhvr>
                                      <p:tavLst>
                                        <p:tav tm="0">
                                          <p:val>
                                            <p:fltVal val="0"/>
                                          </p:val>
                                        </p:tav>
                                        <p:tav tm="100000">
                                          <p:val>
                                            <p:strVal val="#ppt_h"/>
                                          </p:val>
                                        </p:tav>
                                      </p:tavLst>
                                    </p:anim>
                                    <p:animEffect transition="in" filter="fade">
                                      <p:cBhvr>
                                        <p:cTn id="154" dur="500"/>
                                        <p:tgtEl>
                                          <p:spTgt spid="114"/>
                                        </p:tgtEl>
                                      </p:cBhvr>
                                    </p:animEffect>
                                  </p:childTnLst>
                                </p:cTn>
                              </p:par>
                            </p:childTnLst>
                          </p:cTn>
                        </p:par>
                        <p:par>
                          <p:cTn id="155" fill="hold">
                            <p:stCondLst>
                              <p:cond delay="15500"/>
                            </p:stCondLst>
                            <p:childTnLst>
                              <p:par>
                                <p:cTn id="156" presetID="22" presetClass="entr" presetSubtype="1" fill="hold" nodeType="afterEffect">
                                  <p:stCondLst>
                                    <p:cond delay="0"/>
                                  </p:stCondLst>
                                  <p:childTnLst>
                                    <p:set>
                                      <p:cBhvr>
                                        <p:cTn id="157" dur="1" fill="hold">
                                          <p:stCondLst>
                                            <p:cond delay="0"/>
                                          </p:stCondLst>
                                        </p:cTn>
                                        <p:tgtEl>
                                          <p:spTgt spid="25"/>
                                        </p:tgtEl>
                                        <p:attrNameLst>
                                          <p:attrName>style.visibility</p:attrName>
                                        </p:attrNameLst>
                                      </p:cBhvr>
                                      <p:to>
                                        <p:strVal val="visible"/>
                                      </p:to>
                                    </p:set>
                                    <p:animEffect transition="in" filter="wipe(up)">
                                      <p:cBhvr>
                                        <p:cTn id="15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animBg="1"/>
      <p:bldP spid="20" grpId="0"/>
      <p:bldP spid="21" grpId="0" build="p"/>
      <p:bldP spid="22" grpId="0" animBg="1"/>
      <p:bldP spid="2" grpId="0" animBg="1"/>
      <p:bldP spid="79" grpId="0" animBg="1"/>
      <p:bldP spid="86" grpId="0" animBg="1"/>
      <p:bldP spid="88" grpId="0" animBg="1"/>
      <p:bldP spid="89" grpId="0" animBg="1"/>
      <p:bldP spid="90" grpId="0" animBg="1"/>
      <p:bldP spid="91" grpId="0" animBg="1"/>
      <p:bldP spid="105" grpId="0" animBg="1"/>
      <p:bldP spid="106" grpId="0" animBg="1"/>
      <p:bldP spid="107" grpId="0" animBg="1"/>
      <p:bldP spid="108" grpId="0" animBg="1"/>
      <p:bldP spid="109" grpId="0" animBg="1"/>
      <p:bldP spid="1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607315" y="1905000"/>
            <a:ext cx="7929373" cy="3817469"/>
          </a:xfrm>
          <a:prstGeom prst="rect">
            <a:avLst/>
          </a:prstGeom>
          <a:noFill/>
        </p:spPr>
        <p:txBody>
          <a:bodyPr wrap="square" rIns="144000" bIns="36000" numCol="2" spcCol="360000" rtlCol="0">
            <a:noAutofit/>
          </a:bodyPr>
          <a:lstStyle/>
          <a:p>
            <a:pPr algn="just"/>
            <a:r>
              <a:rPr lang="en-US" sz="1050" dirty="0" smtClean="0"/>
              <a:t>Contrary to popular belief, Lorem Ipsum is not simply random text. It has roots in a piece of classical Latin literature from 45 BC.</a:t>
            </a:r>
          </a:p>
          <a:p>
            <a:pPr algn="just"/>
            <a:endParaRPr lang="en-US" sz="1050" b="1" i="1" dirty="0"/>
          </a:p>
          <a:p>
            <a:pPr algn="just"/>
            <a:r>
              <a:rPr lang="en-US" sz="1050" b="1" i="1" dirty="0" smtClean="0"/>
              <a:t>Contrary to popular belief </a:t>
            </a:r>
            <a:r>
              <a:rPr lang="en-US" sz="1050" dirty="0" smtClean="0"/>
              <a:t>It has roots in a piece of classical Latin literature from 45 BC. </a:t>
            </a:r>
          </a:p>
          <a:p>
            <a:pPr algn="just"/>
            <a:endParaRPr lang="en-US" sz="1050" dirty="0"/>
          </a:p>
          <a:p>
            <a:pPr algn="just"/>
            <a:r>
              <a:rPr lang="en-US" sz="1050" dirty="0"/>
              <a:t>There are many variations of passages of Lorem Ipsum available, but the majority have suffered alteration in some form, by injected humor, or randomized words which don't look even slightly believable. If you are going to use a passage of Lorem Ipsum, you need to be sure there isn't anything embarrassing hidden in the middle of text</a:t>
            </a:r>
            <a:r>
              <a:rPr lang="en-US" sz="1050" dirty="0" smtClean="0"/>
              <a:t>.</a:t>
            </a:r>
          </a:p>
          <a:p>
            <a:pPr algn="just"/>
            <a:endParaRPr lang="en-US" sz="1050" dirty="0"/>
          </a:p>
          <a:p>
            <a:pPr algn="just"/>
            <a:r>
              <a:rPr lang="en-US" sz="1050" dirty="0"/>
              <a:t>There are many variations of passages of Lorem Ipsum available, but the majority have suffered alteration in some form, by injected humor, or randomized words which don't look even slightly believable. </a:t>
            </a:r>
            <a:endParaRPr lang="en-US" sz="1050" dirty="0" smtClean="0"/>
          </a:p>
          <a:p>
            <a:pPr algn="just"/>
            <a:endParaRPr lang="en-US" sz="1050" dirty="0"/>
          </a:p>
          <a:p>
            <a:pPr algn="just"/>
            <a:r>
              <a:rPr lang="en-US" sz="1050" dirty="0" smtClean="0"/>
              <a:t>If </a:t>
            </a:r>
            <a:r>
              <a:rPr lang="en-US" sz="1050" dirty="0"/>
              <a:t>you are going to use a passage of Lorem Ipsum, you need to be sure there isn't anything embarrassing hidden in the middle of text.</a:t>
            </a:r>
          </a:p>
          <a:p>
            <a:pPr algn="just"/>
            <a:endParaRPr lang="en-US" sz="1050" dirty="0"/>
          </a:p>
          <a:p>
            <a:pPr algn="just"/>
            <a:r>
              <a:rPr lang="en-US" sz="1050" dirty="0" smtClean="0"/>
              <a:t>The </a:t>
            </a:r>
            <a:r>
              <a:rPr lang="en-US" sz="1050" dirty="0"/>
              <a:t>generated Lorem Ipsum is therefore always free from repetition, injected </a:t>
            </a:r>
            <a:r>
              <a:rPr lang="en-US" sz="1050" dirty="0" smtClean="0"/>
              <a:t>humor, </a:t>
            </a:r>
            <a:r>
              <a:rPr lang="en-US" sz="1050" dirty="0"/>
              <a:t>or non-characteristic </a:t>
            </a:r>
            <a:r>
              <a:rPr lang="en-US" sz="1050" dirty="0" smtClean="0"/>
              <a:t>words. </a:t>
            </a:r>
            <a:r>
              <a:rPr lang="en-US" sz="1050" dirty="0"/>
              <a:t>Contrary to popular belief It has roots in a piece of classical Latin literature from 45 BC. There are many variations of passages of Lorem Ipsum available, but the majority have suffered alteration in some form, by injected </a:t>
            </a:r>
            <a:r>
              <a:rPr lang="en-US" sz="1050" dirty="0" smtClean="0"/>
              <a:t>humor, </a:t>
            </a:r>
            <a:r>
              <a:rPr lang="en-US" sz="1050" dirty="0"/>
              <a:t>or </a:t>
            </a:r>
            <a:r>
              <a:rPr lang="en-US" sz="1050" dirty="0" smtClean="0"/>
              <a:t>randomized </a:t>
            </a:r>
            <a:r>
              <a:rPr lang="en-US" sz="1050" dirty="0"/>
              <a:t>words which don't look even slightly </a:t>
            </a:r>
            <a:r>
              <a:rPr lang="en-US" sz="1050" dirty="0" smtClean="0"/>
              <a:t>believable.</a:t>
            </a:r>
          </a:p>
          <a:p>
            <a:pPr algn="just"/>
            <a:endParaRPr lang="en-US" sz="1050" dirty="0" smtClean="0"/>
          </a:p>
          <a:p>
            <a:pPr algn="just"/>
            <a:r>
              <a:rPr lang="en-US" sz="1050" dirty="0" smtClean="0"/>
              <a:t>If you are going to use a passage of Lorem Ipsum, you need to be sure there isn't anything embarrassing hidden in the middle of text. There are many variations of passages of Lorem Ipsum available, but the majority have suffered alteration in some form, by injected humor, or randomized words which don't look even slightly believable.</a:t>
            </a:r>
          </a:p>
          <a:p>
            <a:pPr algn="just"/>
            <a:endParaRPr lang="es-HN" sz="1050" dirty="0" smtClean="0"/>
          </a:p>
          <a:p>
            <a:pPr algn="just"/>
            <a:r>
              <a:rPr lang="en-US" sz="1050" b="1" i="1" dirty="0" smtClean="0"/>
              <a:t>Contrary to popular belief </a:t>
            </a:r>
            <a:r>
              <a:rPr lang="en-US" sz="1050" dirty="0" smtClean="0"/>
              <a:t>It has roots in a piece of classical Latin literature from 45 BC. </a:t>
            </a:r>
          </a:p>
          <a:p>
            <a:pPr algn="just"/>
            <a:endParaRPr lang="en-US" sz="1050" dirty="0"/>
          </a:p>
          <a:p>
            <a:pPr algn="just"/>
            <a:endParaRPr lang="en-US" sz="1050" b="1" dirty="0">
              <a:latin typeface="Signika Negative" pitchFamily="2" charset="0"/>
            </a:endParaRPr>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smtClean="0">
                  <a:solidFill>
                    <a:schemeClr val="bg1"/>
                  </a:solidFill>
                </a:rPr>
                <a:t>05</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Two Column Text Slide</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1452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0" grpId="0"/>
      <p:bldP spid="21" grpId="0" build="p"/>
      <p:bldP spid="22"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Freeform 117"/>
          <p:cNvSpPr/>
          <p:nvPr/>
        </p:nvSpPr>
        <p:spPr>
          <a:xfrm>
            <a:off x="-607515" y="6198327"/>
            <a:ext cx="10121901" cy="803397"/>
          </a:xfrm>
          <a:custGeom>
            <a:avLst/>
            <a:gdLst>
              <a:gd name="connsiteX0" fmla="*/ 732553 w 10571072"/>
              <a:gd name="connsiteY0" fmla="*/ 1624083 h 2793545"/>
              <a:gd name="connsiteX1" fmla="*/ 1469532 w 10571072"/>
              <a:gd name="connsiteY1" fmla="*/ 1248770 h 2793545"/>
              <a:gd name="connsiteX2" fmla="*/ 3066320 w 10571072"/>
              <a:gd name="connsiteY2" fmla="*/ 1917510 h 2793545"/>
              <a:gd name="connsiteX3" fmla="*/ 4594870 w 10571072"/>
              <a:gd name="connsiteY3" fmla="*/ 1112292 h 2793545"/>
              <a:gd name="connsiteX4" fmla="*/ 5543389 w 10571072"/>
              <a:gd name="connsiteY4" fmla="*/ 1549021 h 2793545"/>
              <a:gd name="connsiteX5" fmla="*/ 6300840 w 10571072"/>
              <a:gd name="connsiteY5" fmla="*/ 1030406 h 2793545"/>
              <a:gd name="connsiteX6" fmla="*/ 7433604 w 10571072"/>
              <a:gd name="connsiteY6" fmla="*/ 1153236 h 2793545"/>
              <a:gd name="connsiteX7" fmla="*/ 8423067 w 10571072"/>
              <a:gd name="connsiteY7" fmla="*/ 416257 h 2793545"/>
              <a:gd name="connsiteX8" fmla="*/ 9364762 w 10571072"/>
              <a:gd name="connsiteY8" fmla="*/ 1337481 h 2793545"/>
              <a:gd name="connsiteX9" fmla="*/ 9890201 w 10571072"/>
              <a:gd name="connsiteY9" fmla="*/ 0 h 2793545"/>
              <a:gd name="connsiteX10" fmla="*/ 9890201 w 10571072"/>
              <a:gd name="connsiteY10" fmla="*/ 0 h 2793545"/>
              <a:gd name="connsiteX11" fmla="*/ 9890201 w 10571072"/>
              <a:gd name="connsiteY11" fmla="*/ 2470245 h 2793545"/>
              <a:gd name="connsiteX12" fmla="*/ 698434 w 10571072"/>
              <a:gd name="connsiteY12" fmla="*/ 2674961 h 2793545"/>
              <a:gd name="connsiteX13" fmla="*/ 732553 w 10571072"/>
              <a:gd name="connsiteY13" fmla="*/ 1624083 h 2793545"/>
              <a:gd name="connsiteX0" fmla="*/ 732553 w 9890201"/>
              <a:gd name="connsiteY0" fmla="*/ 1624083 h 2793545"/>
              <a:gd name="connsiteX1" fmla="*/ 1469532 w 9890201"/>
              <a:gd name="connsiteY1" fmla="*/ 1248770 h 2793545"/>
              <a:gd name="connsiteX2" fmla="*/ 3066320 w 9890201"/>
              <a:gd name="connsiteY2" fmla="*/ 1917510 h 2793545"/>
              <a:gd name="connsiteX3" fmla="*/ 4594870 w 9890201"/>
              <a:gd name="connsiteY3" fmla="*/ 1112292 h 2793545"/>
              <a:gd name="connsiteX4" fmla="*/ 5543389 w 9890201"/>
              <a:gd name="connsiteY4" fmla="*/ 1549021 h 2793545"/>
              <a:gd name="connsiteX5" fmla="*/ 6300840 w 9890201"/>
              <a:gd name="connsiteY5" fmla="*/ 1030406 h 2793545"/>
              <a:gd name="connsiteX6" fmla="*/ 7433604 w 9890201"/>
              <a:gd name="connsiteY6" fmla="*/ 1153236 h 2793545"/>
              <a:gd name="connsiteX7" fmla="*/ 8423067 w 9890201"/>
              <a:gd name="connsiteY7" fmla="*/ 416257 h 2793545"/>
              <a:gd name="connsiteX8" fmla="*/ 9364762 w 9890201"/>
              <a:gd name="connsiteY8" fmla="*/ 1337481 h 2793545"/>
              <a:gd name="connsiteX9" fmla="*/ 9890201 w 9890201"/>
              <a:gd name="connsiteY9" fmla="*/ 0 h 2793545"/>
              <a:gd name="connsiteX10" fmla="*/ 9890201 w 9890201"/>
              <a:gd name="connsiteY10" fmla="*/ 2470245 h 2793545"/>
              <a:gd name="connsiteX11" fmla="*/ 698434 w 9890201"/>
              <a:gd name="connsiteY11" fmla="*/ 2674961 h 2793545"/>
              <a:gd name="connsiteX12" fmla="*/ 732553 w 9890201"/>
              <a:gd name="connsiteY12" fmla="*/ 1624083 h 2793545"/>
              <a:gd name="connsiteX0" fmla="*/ 732553 w 9890201"/>
              <a:gd name="connsiteY0" fmla="*/ 1624083 h 2793545"/>
              <a:gd name="connsiteX1" fmla="*/ 1469532 w 9890201"/>
              <a:gd name="connsiteY1" fmla="*/ 1248770 h 2793545"/>
              <a:gd name="connsiteX2" fmla="*/ 3066320 w 9890201"/>
              <a:gd name="connsiteY2" fmla="*/ 1917510 h 2793545"/>
              <a:gd name="connsiteX3" fmla="*/ 4594870 w 9890201"/>
              <a:gd name="connsiteY3" fmla="*/ 1112292 h 2793545"/>
              <a:gd name="connsiteX4" fmla="*/ 5543389 w 9890201"/>
              <a:gd name="connsiteY4" fmla="*/ 1549021 h 2793545"/>
              <a:gd name="connsiteX5" fmla="*/ 6300840 w 9890201"/>
              <a:gd name="connsiteY5" fmla="*/ 1030406 h 2793545"/>
              <a:gd name="connsiteX6" fmla="*/ 7433604 w 9890201"/>
              <a:gd name="connsiteY6" fmla="*/ 1153236 h 2793545"/>
              <a:gd name="connsiteX7" fmla="*/ 9364762 w 9890201"/>
              <a:gd name="connsiteY7" fmla="*/ 1337481 h 2793545"/>
              <a:gd name="connsiteX8" fmla="*/ 9890201 w 9890201"/>
              <a:gd name="connsiteY8" fmla="*/ 0 h 2793545"/>
              <a:gd name="connsiteX9" fmla="*/ 9890201 w 9890201"/>
              <a:gd name="connsiteY9" fmla="*/ 2470245 h 2793545"/>
              <a:gd name="connsiteX10" fmla="*/ 698434 w 9890201"/>
              <a:gd name="connsiteY10" fmla="*/ 2674961 h 2793545"/>
              <a:gd name="connsiteX11" fmla="*/ 732553 w 9890201"/>
              <a:gd name="connsiteY11" fmla="*/ 1624083 h 2793545"/>
              <a:gd name="connsiteX0" fmla="*/ 661570 w 9819218"/>
              <a:gd name="connsiteY0" fmla="*/ 1624083 h 2912839"/>
              <a:gd name="connsiteX1" fmla="*/ 1398549 w 9819218"/>
              <a:gd name="connsiteY1" fmla="*/ 1248770 h 2912839"/>
              <a:gd name="connsiteX2" fmla="*/ 2995337 w 9819218"/>
              <a:gd name="connsiteY2" fmla="*/ 1917510 h 2912839"/>
              <a:gd name="connsiteX3" fmla="*/ 4523887 w 9819218"/>
              <a:gd name="connsiteY3" fmla="*/ 1112292 h 2912839"/>
              <a:gd name="connsiteX4" fmla="*/ 5472406 w 9819218"/>
              <a:gd name="connsiteY4" fmla="*/ 1549021 h 2912839"/>
              <a:gd name="connsiteX5" fmla="*/ 6229857 w 9819218"/>
              <a:gd name="connsiteY5" fmla="*/ 1030406 h 2912839"/>
              <a:gd name="connsiteX6" fmla="*/ 7362621 w 9819218"/>
              <a:gd name="connsiteY6" fmla="*/ 1153236 h 2912839"/>
              <a:gd name="connsiteX7" fmla="*/ 9293779 w 9819218"/>
              <a:gd name="connsiteY7" fmla="*/ 1337481 h 2912839"/>
              <a:gd name="connsiteX8" fmla="*/ 9819218 w 9819218"/>
              <a:gd name="connsiteY8" fmla="*/ 0 h 2912839"/>
              <a:gd name="connsiteX9" fmla="*/ 8860340 w 9819218"/>
              <a:gd name="connsiteY9" fmla="*/ 2667455 h 2912839"/>
              <a:gd name="connsiteX10" fmla="*/ 627451 w 9819218"/>
              <a:gd name="connsiteY10" fmla="*/ 2674961 h 2912839"/>
              <a:gd name="connsiteX11" fmla="*/ 661570 w 9819218"/>
              <a:gd name="connsiteY11" fmla="*/ 1624083 h 2912839"/>
              <a:gd name="connsiteX0" fmla="*/ 661570 w 9717985"/>
              <a:gd name="connsiteY0" fmla="*/ 611222 h 1807422"/>
              <a:gd name="connsiteX1" fmla="*/ 1398549 w 9717985"/>
              <a:gd name="connsiteY1" fmla="*/ 235909 h 1807422"/>
              <a:gd name="connsiteX2" fmla="*/ 2995337 w 9717985"/>
              <a:gd name="connsiteY2" fmla="*/ 904649 h 1807422"/>
              <a:gd name="connsiteX3" fmla="*/ 4523887 w 9717985"/>
              <a:gd name="connsiteY3" fmla="*/ 99431 h 1807422"/>
              <a:gd name="connsiteX4" fmla="*/ 5472406 w 9717985"/>
              <a:gd name="connsiteY4" fmla="*/ 536160 h 1807422"/>
              <a:gd name="connsiteX5" fmla="*/ 6229857 w 9717985"/>
              <a:gd name="connsiteY5" fmla="*/ 17545 h 1807422"/>
              <a:gd name="connsiteX6" fmla="*/ 7362621 w 9717985"/>
              <a:gd name="connsiteY6" fmla="*/ 140375 h 1807422"/>
              <a:gd name="connsiteX7" fmla="*/ 9293779 w 9717985"/>
              <a:gd name="connsiteY7" fmla="*/ 324620 h 1807422"/>
              <a:gd name="connsiteX8" fmla="*/ 8860340 w 9717985"/>
              <a:gd name="connsiteY8" fmla="*/ 1654594 h 1807422"/>
              <a:gd name="connsiteX9" fmla="*/ 627451 w 9717985"/>
              <a:gd name="connsiteY9" fmla="*/ 1662100 h 1807422"/>
              <a:gd name="connsiteX10" fmla="*/ 661570 w 9717985"/>
              <a:gd name="connsiteY10" fmla="*/ 611222 h 1807422"/>
              <a:gd name="connsiteX0" fmla="*/ 661570 w 9177718"/>
              <a:gd name="connsiteY0" fmla="*/ 659739 h 1868089"/>
              <a:gd name="connsiteX1" fmla="*/ 1398549 w 9177718"/>
              <a:gd name="connsiteY1" fmla="*/ 284426 h 1868089"/>
              <a:gd name="connsiteX2" fmla="*/ 2995337 w 9177718"/>
              <a:gd name="connsiteY2" fmla="*/ 953166 h 1868089"/>
              <a:gd name="connsiteX3" fmla="*/ 4523887 w 9177718"/>
              <a:gd name="connsiteY3" fmla="*/ 147948 h 1868089"/>
              <a:gd name="connsiteX4" fmla="*/ 5472406 w 9177718"/>
              <a:gd name="connsiteY4" fmla="*/ 584677 h 1868089"/>
              <a:gd name="connsiteX5" fmla="*/ 6229857 w 9177718"/>
              <a:gd name="connsiteY5" fmla="*/ 66062 h 1868089"/>
              <a:gd name="connsiteX6" fmla="*/ 7362621 w 9177718"/>
              <a:gd name="connsiteY6" fmla="*/ 188892 h 1868089"/>
              <a:gd name="connsiteX7" fmla="*/ 8860340 w 9177718"/>
              <a:gd name="connsiteY7" fmla="*/ 1703111 h 1868089"/>
              <a:gd name="connsiteX8" fmla="*/ 627451 w 9177718"/>
              <a:gd name="connsiteY8" fmla="*/ 1710617 h 1868089"/>
              <a:gd name="connsiteX9" fmla="*/ 661570 w 9177718"/>
              <a:gd name="connsiteY9" fmla="*/ 659739 h 1868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77718" h="1868089">
                <a:moveTo>
                  <a:pt x="661570" y="659739"/>
                </a:moveTo>
                <a:cubicBezTo>
                  <a:pt x="790086" y="422040"/>
                  <a:pt x="1009588" y="235521"/>
                  <a:pt x="1398549" y="284426"/>
                </a:cubicBezTo>
                <a:cubicBezTo>
                  <a:pt x="1787510" y="333331"/>
                  <a:pt x="2474447" y="975912"/>
                  <a:pt x="2995337" y="953166"/>
                </a:cubicBezTo>
                <a:cubicBezTo>
                  <a:pt x="3516227" y="930420"/>
                  <a:pt x="4111042" y="209363"/>
                  <a:pt x="4523887" y="147948"/>
                </a:cubicBezTo>
                <a:cubicBezTo>
                  <a:pt x="4936732" y="86533"/>
                  <a:pt x="5188078" y="598325"/>
                  <a:pt x="5472406" y="584677"/>
                </a:cubicBezTo>
                <a:cubicBezTo>
                  <a:pt x="5756734" y="571029"/>
                  <a:pt x="5914821" y="132026"/>
                  <a:pt x="6229857" y="66062"/>
                </a:cubicBezTo>
                <a:cubicBezTo>
                  <a:pt x="6544893" y="98"/>
                  <a:pt x="6924207" y="-83950"/>
                  <a:pt x="7362621" y="188892"/>
                </a:cubicBezTo>
                <a:cubicBezTo>
                  <a:pt x="7801035" y="461734"/>
                  <a:pt x="9982868" y="1449490"/>
                  <a:pt x="8860340" y="1703111"/>
                </a:cubicBezTo>
                <a:cubicBezTo>
                  <a:pt x="7737812" y="1956732"/>
                  <a:pt x="1993913" y="1884512"/>
                  <a:pt x="627451" y="1710617"/>
                </a:cubicBezTo>
                <a:cubicBezTo>
                  <a:pt x="-739011" y="1536722"/>
                  <a:pt x="533054" y="897438"/>
                  <a:pt x="661570" y="65973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71</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Brainstorming Infographic</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p:cNvGrpSpPr/>
          <p:nvPr/>
        </p:nvGrpSpPr>
        <p:grpSpPr>
          <a:xfrm>
            <a:off x="2823584" y="2193689"/>
            <a:ext cx="3539696" cy="4466392"/>
            <a:chOff x="2823583" y="1337899"/>
            <a:chExt cx="3539696" cy="4053250"/>
          </a:xfrm>
        </p:grpSpPr>
        <p:sp>
          <p:nvSpPr>
            <p:cNvPr id="15" name="Freeform 14"/>
            <p:cNvSpPr/>
            <p:nvPr/>
          </p:nvSpPr>
          <p:spPr>
            <a:xfrm>
              <a:off x="4304624" y="3589120"/>
              <a:ext cx="671135" cy="1802029"/>
            </a:xfrm>
            <a:custGeom>
              <a:avLst/>
              <a:gdLst>
                <a:gd name="connsiteX0" fmla="*/ 20886 w 671135"/>
                <a:gd name="connsiteY0" fmla="*/ 1523568 h 1640130"/>
                <a:gd name="connsiteX1" fmla="*/ 148106 w 671135"/>
                <a:gd name="connsiteY1" fmla="*/ 664827 h 1640130"/>
                <a:gd name="connsiteX2" fmla="*/ 92447 w 671135"/>
                <a:gd name="connsiteY2" fmla="*/ 124138 h 1640130"/>
                <a:gd name="connsiteX3" fmla="*/ 410499 w 671135"/>
                <a:gd name="connsiteY3" fmla="*/ 84382 h 1640130"/>
                <a:gd name="connsiteX4" fmla="*/ 561574 w 671135"/>
                <a:gd name="connsiteY4" fmla="*/ 36674 h 1640130"/>
                <a:gd name="connsiteX5" fmla="*/ 474110 w 671135"/>
                <a:gd name="connsiteY5" fmla="*/ 680729 h 1640130"/>
                <a:gd name="connsiteX6" fmla="*/ 656990 w 671135"/>
                <a:gd name="connsiteY6" fmla="*/ 1539470 h 1640130"/>
                <a:gd name="connsiteX7" fmla="*/ 20886 w 671135"/>
                <a:gd name="connsiteY7" fmla="*/ 1523568 h 1640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1135" h="1640130">
                  <a:moveTo>
                    <a:pt x="20886" y="1523568"/>
                  </a:moveTo>
                  <a:cubicBezTo>
                    <a:pt x="-63928" y="1377794"/>
                    <a:pt x="136179" y="898065"/>
                    <a:pt x="148106" y="664827"/>
                  </a:cubicBezTo>
                  <a:cubicBezTo>
                    <a:pt x="160033" y="431589"/>
                    <a:pt x="48715" y="220879"/>
                    <a:pt x="92447" y="124138"/>
                  </a:cubicBezTo>
                  <a:cubicBezTo>
                    <a:pt x="136179" y="27397"/>
                    <a:pt x="332311" y="98959"/>
                    <a:pt x="410499" y="84382"/>
                  </a:cubicBezTo>
                  <a:cubicBezTo>
                    <a:pt x="488687" y="69805"/>
                    <a:pt x="550972" y="-62717"/>
                    <a:pt x="561574" y="36674"/>
                  </a:cubicBezTo>
                  <a:cubicBezTo>
                    <a:pt x="572176" y="136065"/>
                    <a:pt x="458207" y="430263"/>
                    <a:pt x="474110" y="680729"/>
                  </a:cubicBezTo>
                  <a:cubicBezTo>
                    <a:pt x="490013" y="931195"/>
                    <a:pt x="731202" y="1396347"/>
                    <a:pt x="656990" y="1539470"/>
                  </a:cubicBezTo>
                  <a:cubicBezTo>
                    <a:pt x="582778" y="1682593"/>
                    <a:pt x="105700" y="1669342"/>
                    <a:pt x="20886" y="1523568"/>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6"/>
            <p:cNvGrpSpPr>
              <a:grpSpLocks noChangeAspect="1"/>
            </p:cNvGrpSpPr>
            <p:nvPr/>
          </p:nvGrpSpPr>
          <p:grpSpPr bwMode="auto">
            <a:xfrm>
              <a:off x="2823583" y="1337899"/>
              <a:ext cx="3539696" cy="2412039"/>
              <a:chOff x="1098" y="382"/>
              <a:chExt cx="3591" cy="2447"/>
            </a:xfrm>
            <a:solidFill>
              <a:schemeClr val="accent3"/>
            </a:solidFill>
          </p:grpSpPr>
          <p:sp>
            <p:nvSpPr>
              <p:cNvPr id="5" name="Freeform 7"/>
              <p:cNvSpPr>
                <a:spLocks/>
              </p:cNvSpPr>
              <p:nvPr/>
            </p:nvSpPr>
            <p:spPr bwMode="auto">
              <a:xfrm>
                <a:off x="3278" y="1267"/>
                <a:ext cx="139" cy="189"/>
              </a:xfrm>
              <a:custGeom>
                <a:avLst/>
                <a:gdLst>
                  <a:gd name="T0" fmla="*/ 23 w 59"/>
                  <a:gd name="T1" fmla="*/ 26 h 80"/>
                  <a:gd name="T2" fmla="*/ 11 w 59"/>
                  <a:gd name="T3" fmla="*/ 72 h 80"/>
                  <a:gd name="T4" fmla="*/ 35 w 59"/>
                  <a:gd name="T5" fmla="*/ 52 h 80"/>
                  <a:gd name="T6" fmla="*/ 55 w 59"/>
                  <a:gd name="T7" fmla="*/ 15 h 80"/>
                  <a:gd name="T8" fmla="*/ 23 w 59"/>
                  <a:gd name="T9" fmla="*/ 26 h 80"/>
                </a:gdLst>
                <a:ahLst/>
                <a:cxnLst>
                  <a:cxn ang="0">
                    <a:pos x="T0" y="T1"/>
                  </a:cxn>
                  <a:cxn ang="0">
                    <a:pos x="T2" y="T3"/>
                  </a:cxn>
                  <a:cxn ang="0">
                    <a:pos x="T4" y="T5"/>
                  </a:cxn>
                  <a:cxn ang="0">
                    <a:pos x="T6" y="T7"/>
                  </a:cxn>
                  <a:cxn ang="0">
                    <a:pos x="T8" y="T9"/>
                  </a:cxn>
                </a:cxnLst>
                <a:rect l="0" t="0" r="r" b="b"/>
                <a:pathLst>
                  <a:path w="59" h="80">
                    <a:moveTo>
                      <a:pt x="23" y="26"/>
                    </a:moveTo>
                    <a:cubicBezTo>
                      <a:pt x="0" y="44"/>
                      <a:pt x="11" y="72"/>
                      <a:pt x="11" y="72"/>
                    </a:cubicBezTo>
                    <a:cubicBezTo>
                      <a:pt x="26" y="80"/>
                      <a:pt x="46" y="75"/>
                      <a:pt x="35" y="52"/>
                    </a:cubicBezTo>
                    <a:cubicBezTo>
                      <a:pt x="24" y="30"/>
                      <a:pt x="51" y="30"/>
                      <a:pt x="55" y="15"/>
                    </a:cubicBezTo>
                    <a:cubicBezTo>
                      <a:pt x="59" y="0"/>
                      <a:pt x="46" y="7"/>
                      <a:pt x="2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8"/>
              <p:cNvSpPr>
                <a:spLocks/>
              </p:cNvSpPr>
              <p:nvPr/>
            </p:nvSpPr>
            <p:spPr bwMode="auto">
              <a:xfrm>
                <a:off x="3351" y="1718"/>
                <a:ext cx="102" cy="206"/>
              </a:xfrm>
              <a:custGeom>
                <a:avLst/>
                <a:gdLst>
                  <a:gd name="T0" fmla="*/ 15 w 43"/>
                  <a:gd name="T1" fmla="*/ 72 h 87"/>
                  <a:gd name="T2" fmla="*/ 36 w 43"/>
                  <a:gd name="T3" fmla="*/ 55 h 87"/>
                  <a:gd name="T4" fmla="*/ 13 w 43"/>
                  <a:gd name="T5" fmla="*/ 3 h 87"/>
                  <a:gd name="T6" fmla="*/ 16 w 43"/>
                  <a:gd name="T7" fmla="*/ 27 h 87"/>
                  <a:gd name="T8" fmla="*/ 15 w 43"/>
                  <a:gd name="T9" fmla="*/ 72 h 87"/>
                </a:gdLst>
                <a:ahLst/>
                <a:cxnLst>
                  <a:cxn ang="0">
                    <a:pos x="T0" y="T1"/>
                  </a:cxn>
                  <a:cxn ang="0">
                    <a:pos x="T2" y="T3"/>
                  </a:cxn>
                  <a:cxn ang="0">
                    <a:pos x="T4" y="T5"/>
                  </a:cxn>
                  <a:cxn ang="0">
                    <a:pos x="T6" y="T7"/>
                  </a:cxn>
                  <a:cxn ang="0">
                    <a:pos x="T8" y="T9"/>
                  </a:cxn>
                </a:cxnLst>
                <a:rect l="0" t="0" r="r" b="b"/>
                <a:pathLst>
                  <a:path w="43" h="87">
                    <a:moveTo>
                      <a:pt x="15" y="72"/>
                    </a:moveTo>
                    <a:cubicBezTo>
                      <a:pt x="25" y="87"/>
                      <a:pt x="29" y="72"/>
                      <a:pt x="36" y="55"/>
                    </a:cubicBezTo>
                    <a:cubicBezTo>
                      <a:pt x="43" y="37"/>
                      <a:pt x="27" y="0"/>
                      <a:pt x="13" y="3"/>
                    </a:cubicBezTo>
                    <a:cubicBezTo>
                      <a:pt x="0" y="5"/>
                      <a:pt x="16" y="27"/>
                      <a:pt x="16" y="27"/>
                    </a:cubicBezTo>
                    <a:cubicBezTo>
                      <a:pt x="19" y="51"/>
                      <a:pt x="4" y="57"/>
                      <a:pt x="15"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9"/>
              <p:cNvSpPr>
                <a:spLocks/>
              </p:cNvSpPr>
              <p:nvPr/>
            </p:nvSpPr>
            <p:spPr bwMode="auto">
              <a:xfrm>
                <a:off x="3682" y="1928"/>
                <a:ext cx="227" cy="366"/>
              </a:xfrm>
              <a:custGeom>
                <a:avLst/>
                <a:gdLst>
                  <a:gd name="T0" fmla="*/ 75 w 96"/>
                  <a:gd name="T1" fmla="*/ 4 h 155"/>
                  <a:gd name="T2" fmla="*/ 45 w 96"/>
                  <a:gd name="T3" fmla="*/ 62 h 155"/>
                  <a:gd name="T4" fmla="*/ 7 w 96"/>
                  <a:gd name="T5" fmla="*/ 115 h 155"/>
                  <a:gd name="T6" fmla="*/ 27 w 96"/>
                  <a:gd name="T7" fmla="*/ 111 h 155"/>
                  <a:gd name="T8" fmla="*/ 55 w 96"/>
                  <a:gd name="T9" fmla="*/ 87 h 155"/>
                  <a:gd name="T10" fmla="*/ 76 w 96"/>
                  <a:gd name="T11" fmla="*/ 19 h 155"/>
                  <a:gd name="T12" fmla="*/ 75 w 96"/>
                  <a:gd name="T13" fmla="*/ 4 h 155"/>
                </a:gdLst>
                <a:ahLst/>
                <a:cxnLst>
                  <a:cxn ang="0">
                    <a:pos x="T0" y="T1"/>
                  </a:cxn>
                  <a:cxn ang="0">
                    <a:pos x="T2" y="T3"/>
                  </a:cxn>
                  <a:cxn ang="0">
                    <a:pos x="T4" y="T5"/>
                  </a:cxn>
                  <a:cxn ang="0">
                    <a:pos x="T6" y="T7"/>
                  </a:cxn>
                  <a:cxn ang="0">
                    <a:pos x="T8" y="T9"/>
                  </a:cxn>
                  <a:cxn ang="0">
                    <a:pos x="T10" y="T11"/>
                  </a:cxn>
                  <a:cxn ang="0">
                    <a:pos x="T12" y="T13"/>
                  </a:cxn>
                </a:cxnLst>
                <a:rect l="0" t="0" r="r" b="b"/>
                <a:pathLst>
                  <a:path w="96" h="155">
                    <a:moveTo>
                      <a:pt x="75" y="4"/>
                    </a:moveTo>
                    <a:cubicBezTo>
                      <a:pt x="75" y="4"/>
                      <a:pt x="44" y="36"/>
                      <a:pt x="45" y="62"/>
                    </a:cubicBezTo>
                    <a:cubicBezTo>
                      <a:pt x="47" y="87"/>
                      <a:pt x="13" y="75"/>
                      <a:pt x="7" y="115"/>
                    </a:cubicBezTo>
                    <a:cubicBezTo>
                      <a:pt x="0" y="155"/>
                      <a:pt x="20" y="115"/>
                      <a:pt x="27" y="111"/>
                    </a:cubicBezTo>
                    <a:cubicBezTo>
                      <a:pt x="33" y="107"/>
                      <a:pt x="45" y="96"/>
                      <a:pt x="55" y="87"/>
                    </a:cubicBezTo>
                    <a:cubicBezTo>
                      <a:pt x="64" y="78"/>
                      <a:pt x="56" y="38"/>
                      <a:pt x="76" y="19"/>
                    </a:cubicBezTo>
                    <a:cubicBezTo>
                      <a:pt x="96" y="0"/>
                      <a:pt x="80" y="6"/>
                      <a:pt x="75"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0"/>
              <p:cNvSpPr>
                <a:spLocks/>
              </p:cNvSpPr>
              <p:nvPr/>
            </p:nvSpPr>
            <p:spPr bwMode="auto">
              <a:xfrm>
                <a:off x="4202" y="1293"/>
                <a:ext cx="85" cy="264"/>
              </a:xfrm>
              <a:custGeom>
                <a:avLst/>
                <a:gdLst>
                  <a:gd name="T0" fmla="*/ 17 w 36"/>
                  <a:gd name="T1" fmla="*/ 112 h 112"/>
                  <a:gd name="T2" fmla="*/ 24 w 36"/>
                  <a:gd name="T3" fmla="*/ 21 h 112"/>
                  <a:gd name="T4" fmla="*/ 15 w 36"/>
                  <a:gd name="T5" fmla="*/ 23 h 112"/>
                  <a:gd name="T6" fmla="*/ 17 w 36"/>
                  <a:gd name="T7" fmla="*/ 112 h 112"/>
                </a:gdLst>
                <a:ahLst/>
                <a:cxnLst>
                  <a:cxn ang="0">
                    <a:pos x="T0" y="T1"/>
                  </a:cxn>
                  <a:cxn ang="0">
                    <a:pos x="T2" y="T3"/>
                  </a:cxn>
                  <a:cxn ang="0">
                    <a:pos x="T4" y="T5"/>
                  </a:cxn>
                  <a:cxn ang="0">
                    <a:pos x="T6" y="T7"/>
                  </a:cxn>
                </a:cxnLst>
                <a:rect l="0" t="0" r="r" b="b"/>
                <a:pathLst>
                  <a:path w="36" h="112">
                    <a:moveTo>
                      <a:pt x="17" y="112"/>
                    </a:moveTo>
                    <a:cubicBezTo>
                      <a:pt x="35" y="112"/>
                      <a:pt x="36" y="43"/>
                      <a:pt x="24" y="21"/>
                    </a:cubicBezTo>
                    <a:cubicBezTo>
                      <a:pt x="12" y="0"/>
                      <a:pt x="15" y="23"/>
                      <a:pt x="15" y="23"/>
                    </a:cubicBezTo>
                    <a:cubicBezTo>
                      <a:pt x="15" y="23"/>
                      <a:pt x="0" y="112"/>
                      <a:pt x="17" y="1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1"/>
              <p:cNvSpPr>
                <a:spLocks/>
              </p:cNvSpPr>
              <p:nvPr/>
            </p:nvSpPr>
            <p:spPr bwMode="auto">
              <a:xfrm>
                <a:off x="2454" y="2013"/>
                <a:ext cx="148" cy="218"/>
              </a:xfrm>
              <a:custGeom>
                <a:avLst/>
                <a:gdLst>
                  <a:gd name="T0" fmla="*/ 44 w 63"/>
                  <a:gd name="T1" fmla="*/ 88 h 92"/>
                  <a:gd name="T2" fmla="*/ 32 w 63"/>
                  <a:gd name="T3" fmla="*/ 46 h 92"/>
                  <a:gd name="T4" fmla="*/ 16 w 63"/>
                  <a:gd name="T5" fmla="*/ 2 h 92"/>
                  <a:gd name="T6" fmla="*/ 11 w 63"/>
                  <a:gd name="T7" fmla="*/ 43 h 92"/>
                  <a:gd name="T8" fmla="*/ 44 w 63"/>
                  <a:gd name="T9" fmla="*/ 88 h 92"/>
                </a:gdLst>
                <a:ahLst/>
                <a:cxnLst>
                  <a:cxn ang="0">
                    <a:pos x="T0" y="T1"/>
                  </a:cxn>
                  <a:cxn ang="0">
                    <a:pos x="T2" y="T3"/>
                  </a:cxn>
                  <a:cxn ang="0">
                    <a:pos x="T4" y="T5"/>
                  </a:cxn>
                  <a:cxn ang="0">
                    <a:pos x="T6" y="T7"/>
                  </a:cxn>
                  <a:cxn ang="0">
                    <a:pos x="T8" y="T9"/>
                  </a:cxn>
                </a:cxnLst>
                <a:rect l="0" t="0" r="r" b="b"/>
                <a:pathLst>
                  <a:path w="63" h="92">
                    <a:moveTo>
                      <a:pt x="44" y="88"/>
                    </a:moveTo>
                    <a:cubicBezTo>
                      <a:pt x="63" y="92"/>
                      <a:pt x="39" y="63"/>
                      <a:pt x="32" y="46"/>
                    </a:cubicBezTo>
                    <a:cubicBezTo>
                      <a:pt x="25" y="28"/>
                      <a:pt x="32" y="0"/>
                      <a:pt x="16" y="2"/>
                    </a:cubicBezTo>
                    <a:cubicBezTo>
                      <a:pt x="0" y="3"/>
                      <a:pt x="11" y="43"/>
                      <a:pt x="11" y="43"/>
                    </a:cubicBezTo>
                    <a:cubicBezTo>
                      <a:pt x="11" y="58"/>
                      <a:pt x="25" y="84"/>
                      <a:pt x="44"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noEditPoints="1"/>
              </p:cNvSpPr>
              <p:nvPr/>
            </p:nvSpPr>
            <p:spPr bwMode="auto">
              <a:xfrm>
                <a:off x="1098" y="382"/>
                <a:ext cx="3591" cy="2447"/>
              </a:xfrm>
              <a:custGeom>
                <a:avLst/>
                <a:gdLst>
                  <a:gd name="T0" fmla="*/ 854 w 1520"/>
                  <a:gd name="T1" fmla="*/ 28 h 1036"/>
                  <a:gd name="T2" fmla="*/ 138 w 1520"/>
                  <a:gd name="T3" fmla="*/ 342 h 1036"/>
                  <a:gd name="T4" fmla="*/ 428 w 1520"/>
                  <a:gd name="T5" fmla="*/ 980 h 1036"/>
                  <a:gd name="T6" fmla="*/ 1364 w 1520"/>
                  <a:gd name="T7" fmla="*/ 818 h 1036"/>
                  <a:gd name="T8" fmla="*/ 1145 w 1520"/>
                  <a:gd name="T9" fmla="*/ 152 h 1036"/>
                  <a:gd name="T10" fmla="*/ 958 w 1520"/>
                  <a:gd name="T11" fmla="*/ 314 h 1036"/>
                  <a:gd name="T12" fmla="*/ 751 w 1520"/>
                  <a:gd name="T13" fmla="*/ 329 h 1036"/>
                  <a:gd name="T14" fmla="*/ 869 w 1520"/>
                  <a:gd name="T15" fmla="*/ 128 h 1036"/>
                  <a:gd name="T16" fmla="*/ 778 w 1520"/>
                  <a:gd name="T17" fmla="*/ 178 h 1036"/>
                  <a:gd name="T18" fmla="*/ 751 w 1520"/>
                  <a:gd name="T19" fmla="*/ 386 h 1036"/>
                  <a:gd name="T20" fmla="*/ 547 w 1520"/>
                  <a:gd name="T21" fmla="*/ 309 h 1036"/>
                  <a:gd name="T22" fmla="*/ 603 w 1520"/>
                  <a:gd name="T23" fmla="*/ 145 h 1036"/>
                  <a:gd name="T24" fmla="*/ 687 w 1520"/>
                  <a:gd name="T25" fmla="*/ 521 h 1036"/>
                  <a:gd name="T26" fmla="*/ 206 w 1520"/>
                  <a:gd name="T27" fmla="*/ 510 h 1036"/>
                  <a:gd name="T28" fmla="*/ 427 w 1520"/>
                  <a:gd name="T29" fmla="*/ 612 h 1036"/>
                  <a:gd name="T30" fmla="*/ 366 w 1520"/>
                  <a:gd name="T31" fmla="*/ 508 h 1036"/>
                  <a:gd name="T32" fmla="*/ 269 w 1520"/>
                  <a:gd name="T33" fmla="*/ 418 h 1036"/>
                  <a:gd name="T34" fmla="*/ 333 w 1520"/>
                  <a:gd name="T35" fmla="*/ 390 h 1036"/>
                  <a:gd name="T36" fmla="*/ 462 w 1520"/>
                  <a:gd name="T37" fmla="*/ 530 h 1036"/>
                  <a:gd name="T38" fmla="*/ 373 w 1520"/>
                  <a:gd name="T39" fmla="*/ 229 h 1036"/>
                  <a:gd name="T40" fmla="*/ 571 w 1520"/>
                  <a:gd name="T41" fmla="*/ 629 h 1036"/>
                  <a:gd name="T42" fmla="*/ 675 w 1520"/>
                  <a:gd name="T43" fmla="*/ 78 h 1036"/>
                  <a:gd name="T44" fmla="*/ 459 w 1520"/>
                  <a:gd name="T45" fmla="*/ 209 h 1036"/>
                  <a:gd name="T46" fmla="*/ 462 w 1520"/>
                  <a:gd name="T47" fmla="*/ 125 h 1036"/>
                  <a:gd name="T48" fmla="*/ 149 w 1520"/>
                  <a:gd name="T49" fmla="*/ 401 h 1036"/>
                  <a:gd name="T50" fmla="*/ 86 w 1520"/>
                  <a:gd name="T51" fmla="*/ 488 h 1036"/>
                  <a:gd name="T52" fmla="*/ 131 w 1520"/>
                  <a:gd name="T53" fmla="*/ 493 h 1036"/>
                  <a:gd name="T54" fmla="*/ 189 w 1520"/>
                  <a:gd name="T55" fmla="*/ 593 h 1036"/>
                  <a:gd name="T56" fmla="*/ 123 w 1520"/>
                  <a:gd name="T57" fmla="*/ 784 h 1036"/>
                  <a:gd name="T58" fmla="*/ 349 w 1520"/>
                  <a:gd name="T59" fmla="*/ 874 h 1036"/>
                  <a:gd name="T60" fmla="*/ 422 w 1520"/>
                  <a:gd name="T61" fmla="*/ 682 h 1036"/>
                  <a:gd name="T62" fmla="*/ 290 w 1520"/>
                  <a:gd name="T63" fmla="*/ 801 h 1036"/>
                  <a:gd name="T64" fmla="*/ 816 w 1520"/>
                  <a:gd name="T65" fmla="*/ 854 h 1036"/>
                  <a:gd name="T66" fmla="*/ 845 w 1520"/>
                  <a:gd name="T67" fmla="*/ 915 h 1036"/>
                  <a:gd name="T68" fmla="*/ 701 w 1520"/>
                  <a:gd name="T69" fmla="*/ 949 h 1036"/>
                  <a:gd name="T70" fmla="*/ 585 w 1520"/>
                  <a:gd name="T71" fmla="*/ 686 h 1036"/>
                  <a:gd name="T72" fmla="*/ 911 w 1520"/>
                  <a:gd name="T73" fmla="*/ 661 h 1036"/>
                  <a:gd name="T74" fmla="*/ 992 w 1520"/>
                  <a:gd name="T75" fmla="*/ 513 h 1036"/>
                  <a:gd name="T76" fmla="*/ 1033 w 1520"/>
                  <a:gd name="T77" fmla="*/ 257 h 1036"/>
                  <a:gd name="T78" fmla="*/ 864 w 1520"/>
                  <a:gd name="T79" fmla="*/ 436 h 1036"/>
                  <a:gd name="T80" fmla="*/ 1067 w 1520"/>
                  <a:gd name="T81" fmla="*/ 218 h 1036"/>
                  <a:gd name="T82" fmla="*/ 1199 w 1520"/>
                  <a:gd name="T83" fmla="*/ 206 h 1036"/>
                  <a:gd name="T84" fmla="*/ 1144 w 1520"/>
                  <a:gd name="T85" fmla="*/ 457 h 1036"/>
                  <a:gd name="T86" fmla="*/ 1228 w 1520"/>
                  <a:gd name="T87" fmla="*/ 279 h 1036"/>
                  <a:gd name="T88" fmla="*/ 1364 w 1520"/>
                  <a:gd name="T89" fmla="*/ 436 h 1036"/>
                  <a:gd name="T90" fmla="*/ 1190 w 1520"/>
                  <a:gd name="T91" fmla="*/ 594 h 1036"/>
                  <a:gd name="T92" fmla="*/ 1034 w 1520"/>
                  <a:gd name="T93" fmla="*/ 503 h 1036"/>
                  <a:gd name="T94" fmla="*/ 823 w 1520"/>
                  <a:gd name="T95" fmla="*/ 662 h 1036"/>
                  <a:gd name="T96" fmla="*/ 624 w 1520"/>
                  <a:gd name="T97" fmla="*/ 789 h 1036"/>
                  <a:gd name="T98" fmla="*/ 598 w 1520"/>
                  <a:gd name="T99" fmla="*/ 826 h 1036"/>
                  <a:gd name="T100" fmla="*/ 1001 w 1520"/>
                  <a:gd name="T101" fmla="*/ 908 h 1036"/>
                  <a:gd name="T102" fmla="*/ 1087 w 1520"/>
                  <a:gd name="T103" fmla="*/ 727 h 1036"/>
                  <a:gd name="T104" fmla="*/ 1182 w 1520"/>
                  <a:gd name="T105" fmla="*/ 831 h 1036"/>
                  <a:gd name="T106" fmla="*/ 1218 w 1520"/>
                  <a:gd name="T107" fmla="*/ 680 h 1036"/>
                  <a:gd name="T108" fmla="*/ 1335 w 1520"/>
                  <a:gd name="T109" fmla="*/ 630 h 1036"/>
                  <a:gd name="T110" fmla="*/ 1277 w 1520"/>
                  <a:gd name="T111" fmla="*/ 557 h 1036"/>
                  <a:gd name="T112" fmla="*/ 1397 w 1520"/>
                  <a:gd name="T113" fmla="*/ 573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20" h="1036">
                    <a:moveTo>
                      <a:pt x="1466" y="492"/>
                    </a:moveTo>
                    <a:cubicBezTo>
                      <a:pt x="1440" y="372"/>
                      <a:pt x="1384" y="352"/>
                      <a:pt x="1384" y="352"/>
                    </a:cubicBezTo>
                    <a:cubicBezTo>
                      <a:pt x="1330" y="248"/>
                      <a:pt x="1290" y="236"/>
                      <a:pt x="1262" y="198"/>
                    </a:cubicBezTo>
                    <a:cubicBezTo>
                      <a:pt x="1234" y="160"/>
                      <a:pt x="1200" y="118"/>
                      <a:pt x="1156" y="112"/>
                    </a:cubicBezTo>
                    <a:cubicBezTo>
                      <a:pt x="1112" y="106"/>
                      <a:pt x="1104" y="78"/>
                      <a:pt x="1068" y="62"/>
                    </a:cubicBezTo>
                    <a:cubicBezTo>
                      <a:pt x="1032" y="46"/>
                      <a:pt x="966" y="38"/>
                      <a:pt x="966" y="38"/>
                    </a:cubicBezTo>
                    <a:cubicBezTo>
                      <a:pt x="914" y="0"/>
                      <a:pt x="854" y="28"/>
                      <a:pt x="854" y="28"/>
                    </a:cubicBezTo>
                    <a:cubicBezTo>
                      <a:pt x="746" y="8"/>
                      <a:pt x="744" y="50"/>
                      <a:pt x="714" y="54"/>
                    </a:cubicBezTo>
                    <a:cubicBezTo>
                      <a:pt x="684" y="58"/>
                      <a:pt x="664" y="26"/>
                      <a:pt x="618" y="38"/>
                    </a:cubicBezTo>
                    <a:cubicBezTo>
                      <a:pt x="572" y="50"/>
                      <a:pt x="520" y="86"/>
                      <a:pt x="520" y="86"/>
                    </a:cubicBezTo>
                    <a:cubicBezTo>
                      <a:pt x="416" y="84"/>
                      <a:pt x="446" y="132"/>
                      <a:pt x="410" y="132"/>
                    </a:cubicBezTo>
                    <a:cubicBezTo>
                      <a:pt x="374" y="132"/>
                      <a:pt x="294" y="156"/>
                      <a:pt x="276" y="194"/>
                    </a:cubicBezTo>
                    <a:cubicBezTo>
                      <a:pt x="258" y="232"/>
                      <a:pt x="236" y="212"/>
                      <a:pt x="192" y="260"/>
                    </a:cubicBezTo>
                    <a:cubicBezTo>
                      <a:pt x="148" y="308"/>
                      <a:pt x="138" y="342"/>
                      <a:pt x="138" y="342"/>
                    </a:cubicBezTo>
                    <a:cubicBezTo>
                      <a:pt x="130" y="372"/>
                      <a:pt x="108" y="384"/>
                      <a:pt x="108" y="384"/>
                    </a:cubicBezTo>
                    <a:cubicBezTo>
                      <a:pt x="44" y="458"/>
                      <a:pt x="48" y="536"/>
                      <a:pt x="48" y="536"/>
                    </a:cubicBezTo>
                    <a:cubicBezTo>
                      <a:pt x="0" y="586"/>
                      <a:pt x="24" y="644"/>
                      <a:pt x="24" y="644"/>
                    </a:cubicBezTo>
                    <a:cubicBezTo>
                      <a:pt x="54" y="690"/>
                      <a:pt x="52" y="738"/>
                      <a:pt x="52" y="738"/>
                    </a:cubicBezTo>
                    <a:cubicBezTo>
                      <a:pt x="104" y="894"/>
                      <a:pt x="272" y="890"/>
                      <a:pt x="300" y="900"/>
                    </a:cubicBezTo>
                    <a:cubicBezTo>
                      <a:pt x="328" y="910"/>
                      <a:pt x="374" y="910"/>
                      <a:pt x="374" y="910"/>
                    </a:cubicBezTo>
                    <a:cubicBezTo>
                      <a:pt x="390" y="946"/>
                      <a:pt x="428" y="980"/>
                      <a:pt x="428" y="980"/>
                    </a:cubicBezTo>
                    <a:cubicBezTo>
                      <a:pt x="462" y="980"/>
                      <a:pt x="604" y="1036"/>
                      <a:pt x="646" y="1036"/>
                    </a:cubicBezTo>
                    <a:cubicBezTo>
                      <a:pt x="688" y="1036"/>
                      <a:pt x="748" y="1012"/>
                      <a:pt x="748" y="1012"/>
                    </a:cubicBezTo>
                    <a:cubicBezTo>
                      <a:pt x="902" y="1020"/>
                      <a:pt x="966" y="952"/>
                      <a:pt x="966" y="952"/>
                    </a:cubicBezTo>
                    <a:cubicBezTo>
                      <a:pt x="1060" y="964"/>
                      <a:pt x="1042" y="928"/>
                      <a:pt x="1076" y="928"/>
                    </a:cubicBezTo>
                    <a:cubicBezTo>
                      <a:pt x="1110" y="928"/>
                      <a:pt x="1164" y="914"/>
                      <a:pt x="1182" y="890"/>
                    </a:cubicBezTo>
                    <a:cubicBezTo>
                      <a:pt x="1200" y="866"/>
                      <a:pt x="1224" y="864"/>
                      <a:pt x="1254" y="844"/>
                    </a:cubicBezTo>
                    <a:cubicBezTo>
                      <a:pt x="1284" y="824"/>
                      <a:pt x="1320" y="798"/>
                      <a:pt x="1364" y="818"/>
                    </a:cubicBezTo>
                    <a:cubicBezTo>
                      <a:pt x="1408" y="838"/>
                      <a:pt x="1430" y="820"/>
                      <a:pt x="1430" y="820"/>
                    </a:cubicBezTo>
                    <a:cubicBezTo>
                      <a:pt x="1520" y="718"/>
                      <a:pt x="1492" y="612"/>
                      <a:pt x="1466" y="492"/>
                    </a:cubicBezTo>
                    <a:close/>
                    <a:moveTo>
                      <a:pt x="977" y="94"/>
                    </a:moveTo>
                    <a:cubicBezTo>
                      <a:pt x="977" y="94"/>
                      <a:pt x="958" y="70"/>
                      <a:pt x="1006" y="81"/>
                    </a:cubicBezTo>
                    <a:cubicBezTo>
                      <a:pt x="1054" y="92"/>
                      <a:pt x="1071" y="104"/>
                      <a:pt x="1102" y="125"/>
                    </a:cubicBezTo>
                    <a:cubicBezTo>
                      <a:pt x="1133" y="146"/>
                      <a:pt x="1150" y="140"/>
                      <a:pt x="1157" y="140"/>
                    </a:cubicBezTo>
                    <a:cubicBezTo>
                      <a:pt x="1163" y="140"/>
                      <a:pt x="1161" y="150"/>
                      <a:pt x="1145" y="152"/>
                    </a:cubicBezTo>
                    <a:cubicBezTo>
                      <a:pt x="1129" y="153"/>
                      <a:pt x="1109" y="158"/>
                      <a:pt x="1073" y="130"/>
                    </a:cubicBezTo>
                    <a:cubicBezTo>
                      <a:pt x="1037" y="102"/>
                      <a:pt x="1015" y="120"/>
                      <a:pt x="1009" y="136"/>
                    </a:cubicBezTo>
                    <a:cubicBezTo>
                      <a:pt x="1002" y="152"/>
                      <a:pt x="1010" y="182"/>
                      <a:pt x="991" y="182"/>
                    </a:cubicBezTo>
                    <a:cubicBezTo>
                      <a:pt x="973" y="182"/>
                      <a:pt x="963" y="177"/>
                      <a:pt x="979" y="154"/>
                    </a:cubicBezTo>
                    <a:cubicBezTo>
                      <a:pt x="979" y="154"/>
                      <a:pt x="989" y="122"/>
                      <a:pt x="977" y="94"/>
                    </a:cubicBezTo>
                    <a:close/>
                    <a:moveTo>
                      <a:pt x="971" y="290"/>
                    </a:moveTo>
                    <a:cubicBezTo>
                      <a:pt x="982" y="298"/>
                      <a:pt x="958" y="314"/>
                      <a:pt x="958" y="314"/>
                    </a:cubicBezTo>
                    <a:cubicBezTo>
                      <a:pt x="941" y="317"/>
                      <a:pt x="934" y="318"/>
                      <a:pt x="909" y="342"/>
                    </a:cubicBezTo>
                    <a:cubicBezTo>
                      <a:pt x="883" y="366"/>
                      <a:pt x="855" y="354"/>
                      <a:pt x="843" y="336"/>
                    </a:cubicBezTo>
                    <a:cubicBezTo>
                      <a:pt x="831" y="317"/>
                      <a:pt x="823" y="320"/>
                      <a:pt x="823" y="320"/>
                    </a:cubicBezTo>
                    <a:cubicBezTo>
                      <a:pt x="810" y="328"/>
                      <a:pt x="833" y="349"/>
                      <a:pt x="833" y="349"/>
                    </a:cubicBezTo>
                    <a:cubicBezTo>
                      <a:pt x="842" y="356"/>
                      <a:pt x="857" y="358"/>
                      <a:pt x="857" y="398"/>
                    </a:cubicBezTo>
                    <a:cubicBezTo>
                      <a:pt x="857" y="438"/>
                      <a:pt x="795" y="482"/>
                      <a:pt x="787" y="428"/>
                    </a:cubicBezTo>
                    <a:cubicBezTo>
                      <a:pt x="779" y="373"/>
                      <a:pt x="757" y="373"/>
                      <a:pt x="751" y="329"/>
                    </a:cubicBezTo>
                    <a:cubicBezTo>
                      <a:pt x="746" y="285"/>
                      <a:pt x="787" y="200"/>
                      <a:pt x="843" y="181"/>
                    </a:cubicBezTo>
                    <a:cubicBezTo>
                      <a:pt x="899" y="162"/>
                      <a:pt x="979" y="189"/>
                      <a:pt x="963" y="208"/>
                    </a:cubicBezTo>
                    <a:cubicBezTo>
                      <a:pt x="947" y="226"/>
                      <a:pt x="961" y="282"/>
                      <a:pt x="971" y="290"/>
                    </a:cubicBezTo>
                    <a:close/>
                    <a:moveTo>
                      <a:pt x="711" y="110"/>
                    </a:moveTo>
                    <a:cubicBezTo>
                      <a:pt x="735" y="96"/>
                      <a:pt x="750" y="44"/>
                      <a:pt x="837" y="61"/>
                    </a:cubicBezTo>
                    <a:cubicBezTo>
                      <a:pt x="837" y="61"/>
                      <a:pt x="871" y="69"/>
                      <a:pt x="862" y="101"/>
                    </a:cubicBezTo>
                    <a:cubicBezTo>
                      <a:pt x="862" y="101"/>
                      <a:pt x="846" y="128"/>
                      <a:pt x="869" y="128"/>
                    </a:cubicBezTo>
                    <a:cubicBezTo>
                      <a:pt x="891" y="128"/>
                      <a:pt x="910" y="98"/>
                      <a:pt x="890" y="73"/>
                    </a:cubicBezTo>
                    <a:cubicBezTo>
                      <a:pt x="890" y="73"/>
                      <a:pt x="875" y="53"/>
                      <a:pt x="906" y="54"/>
                    </a:cubicBezTo>
                    <a:cubicBezTo>
                      <a:pt x="937" y="56"/>
                      <a:pt x="961" y="85"/>
                      <a:pt x="961" y="128"/>
                    </a:cubicBezTo>
                    <a:cubicBezTo>
                      <a:pt x="961" y="128"/>
                      <a:pt x="971" y="166"/>
                      <a:pt x="926" y="148"/>
                    </a:cubicBezTo>
                    <a:cubicBezTo>
                      <a:pt x="926" y="148"/>
                      <a:pt x="877" y="132"/>
                      <a:pt x="847" y="150"/>
                    </a:cubicBezTo>
                    <a:cubicBezTo>
                      <a:pt x="818" y="169"/>
                      <a:pt x="797" y="169"/>
                      <a:pt x="771" y="162"/>
                    </a:cubicBezTo>
                    <a:cubicBezTo>
                      <a:pt x="771" y="162"/>
                      <a:pt x="759" y="174"/>
                      <a:pt x="778" y="178"/>
                    </a:cubicBezTo>
                    <a:cubicBezTo>
                      <a:pt x="778" y="178"/>
                      <a:pt x="809" y="192"/>
                      <a:pt x="791" y="196"/>
                    </a:cubicBezTo>
                    <a:cubicBezTo>
                      <a:pt x="774" y="200"/>
                      <a:pt x="750" y="205"/>
                      <a:pt x="758" y="250"/>
                    </a:cubicBezTo>
                    <a:cubicBezTo>
                      <a:pt x="758" y="250"/>
                      <a:pt x="742" y="266"/>
                      <a:pt x="729" y="234"/>
                    </a:cubicBezTo>
                    <a:cubicBezTo>
                      <a:pt x="729" y="234"/>
                      <a:pt x="727" y="216"/>
                      <a:pt x="719" y="209"/>
                    </a:cubicBezTo>
                    <a:cubicBezTo>
                      <a:pt x="711" y="202"/>
                      <a:pt x="701" y="217"/>
                      <a:pt x="711" y="241"/>
                    </a:cubicBezTo>
                    <a:cubicBezTo>
                      <a:pt x="722" y="265"/>
                      <a:pt x="731" y="268"/>
                      <a:pt x="730" y="294"/>
                    </a:cubicBezTo>
                    <a:cubicBezTo>
                      <a:pt x="729" y="321"/>
                      <a:pt x="734" y="358"/>
                      <a:pt x="751" y="386"/>
                    </a:cubicBezTo>
                    <a:cubicBezTo>
                      <a:pt x="769" y="414"/>
                      <a:pt x="761" y="432"/>
                      <a:pt x="767" y="442"/>
                    </a:cubicBezTo>
                    <a:cubicBezTo>
                      <a:pt x="774" y="453"/>
                      <a:pt x="814" y="478"/>
                      <a:pt x="806" y="510"/>
                    </a:cubicBezTo>
                    <a:cubicBezTo>
                      <a:pt x="798" y="542"/>
                      <a:pt x="783" y="573"/>
                      <a:pt x="742" y="573"/>
                    </a:cubicBezTo>
                    <a:cubicBezTo>
                      <a:pt x="701" y="573"/>
                      <a:pt x="687" y="594"/>
                      <a:pt x="661" y="601"/>
                    </a:cubicBezTo>
                    <a:cubicBezTo>
                      <a:pt x="634" y="608"/>
                      <a:pt x="567" y="590"/>
                      <a:pt x="569" y="474"/>
                    </a:cubicBezTo>
                    <a:cubicBezTo>
                      <a:pt x="569" y="474"/>
                      <a:pt x="571" y="430"/>
                      <a:pt x="537" y="362"/>
                    </a:cubicBezTo>
                    <a:cubicBezTo>
                      <a:pt x="537" y="362"/>
                      <a:pt x="531" y="318"/>
                      <a:pt x="547" y="309"/>
                    </a:cubicBezTo>
                    <a:cubicBezTo>
                      <a:pt x="547" y="309"/>
                      <a:pt x="555" y="265"/>
                      <a:pt x="530" y="261"/>
                    </a:cubicBezTo>
                    <a:cubicBezTo>
                      <a:pt x="530" y="261"/>
                      <a:pt x="521" y="272"/>
                      <a:pt x="527" y="281"/>
                    </a:cubicBezTo>
                    <a:cubicBezTo>
                      <a:pt x="534" y="290"/>
                      <a:pt x="531" y="302"/>
                      <a:pt x="522" y="310"/>
                    </a:cubicBezTo>
                    <a:cubicBezTo>
                      <a:pt x="513" y="318"/>
                      <a:pt x="519" y="341"/>
                      <a:pt x="514" y="341"/>
                    </a:cubicBezTo>
                    <a:cubicBezTo>
                      <a:pt x="514" y="341"/>
                      <a:pt x="491" y="345"/>
                      <a:pt x="506" y="292"/>
                    </a:cubicBezTo>
                    <a:cubicBezTo>
                      <a:pt x="506" y="292"/>
                      <a:pt x="498" y="241"/>
                      <a:pt x="523" y="230"/>
                    </a:cubicBezTo>
                    <a:cubicBezTo>
                      <a:pt x="549" y="220"/>
                      <a:pt x="575" y="204"/>
                      <a:pt x="603" y="145"/>
                    </a:cubicBezTo>
                    <a:cubicBezTo>
                      <a:pt x="603" y="145"/>
                      <a:pt x="653" y="100"/>
                      <a:pt x="673" y="140"/>
                    </a:cubicBezTo>
                    <a:cubicBezTo>
                      <a:pt x="673" y="140"/>
                      <a:pt x="683" y="162"/>
                      <a:pt x="661" y="196"/>
                    </a:cubicBezTo>
                    <a:cubicBezTo>
                      <a:pt x="638" y="229"/>
                      <a:pt x="641" y="236"/>
                      <a:pt x="642" y="257"/>
                    </a:cubicBezTo>
                    <a:cubicBezTo>
                      <a:pt x="642" y="257"/>
                      <a:pt x="605" y="289"/>
                      <a:pt x="603" y="306"/>
                    </a:cubicBezTo>
                    <a:cubicBezTo>
                      <a:pt x="602" y="324"/>
                      <a:pt x="602" y="361"/>
                      <a:pt x="621" y="378"/>
                    </a:cubicBezTo>
                    <a:cubicBezTo>
                      <a:pt x="621" y="378"/>
                      <a:pt x="623" y="445"/>
                      <a:pt x="639" y="476"/>
                    </a:cubicBezTo>
                    <a:cubicBezTo>
                      <a:pt x="655" y="506"/>
                      <a:pt x="661" y="522"/>
                      <a:pt x="687" y="521"/>
                    </a:cubicBezTo>
                    <a:cubicBezTo>
                      <a:pt x="687" y="521"/>
                      <a:pt x="697" y="516"/>
                      <a:pt x="666" y="493"/>
                    </a:cubicBezTo>
                    <a:cubicBezTo>
                      <a:pt x="666" y="493"/>
                      <a:pt x="647" y="484"/>
                      <a:pt x="641" y="378"/>
                    </a:cubicBezTo>
                    <a:cubicBezTo>
                      <a:pt x="641" y="378"/>
                      <a:pt x="602" y="328"/>
                      <a:pt x="650" y="286"/>
                    </a:cubicBezTo>
                    <a:cubicBezTo>
                      <a:pt x="650" y="286"/>
                      <a:pt x="675" y="261"/>
                      <a:pt x="673" y="234"/>
                    </a:cubicBezTo>
                    <a:cubicBezTo>
                      <a:pt x="673" y="234"/>
                      <a:pt x="677" y="204"/>
                      <a:pt x="697" y="193"/>
                    </a:cubicBezTo>
                    <a:cubicBezTo>
                      <a:pt x="697" y="193"/>
                      <a:pt x="687" y="125"/>
                      <a:pt x="711" y="110"/>
                    </a:cubicBezTo>
                    <a:close/>
                    <a:moveTo>
                      <a:pt x="206" y="510"/>
                    </a:moveTo>
                    <a:cubicBezTo>
                      <a:pt x="206" y="510"/>
                      <a:pt x="170" y="564"/>
                      <a:pt x="165" y="516"/>
                    </a:cubicBezTo>
                    <a:cubicBezTo>
                      <a:pt x="165" y="516"/>
                      <a:pt x="205" y="457"/>
                      <a:pt x="234" y="457"/>
                    </a:cubicBezTo>
                    <a:cubicBezTo>
                      <a:pt x="263" y="457"/>
                      <a:pt x="295" y="510"/>
                      <a:pt x="279" y="566"/>
                    </a:cubicBezTo>
                    <a:cubicBezTo>
                      <a:pt x="279" y="566"/>
                      <a:pt x="267" y="604"/>
                      <a:pt x="295" y="564"/>
                    </a:cubicBezTo>
                    <a:cubicBezTo>
                      <a:pt x="295" y="564"/>
                      <a:pt x="310" y="530"/>
                      <a:pt x="303" y="513"/>
                    </a:cubicBezTo>
                    <a:cubicBezTo>
                      <a:pt x="303" y="513"/>
                      <a:pt x="318" y="506"/>
                      <a:pt x="346" y="553"/>
                    </a:cubicBezTo>
                    <a:cubicBezTo>
                      <a:pt x="374" y="600"/>
                      <a:pt x="399" y="608"/>
                      <a:pt x="427" y="612"/>
                    </a:cubicBezTo>
                    <a:cubicBezTo>
                      <a:pt x="455" y="616"/>
                      <a:pt x="475" y="652"/>
                      <a:pt x="475" y="665"/>
                    </a:cubicBezTo>
                    <a:cubicBezTo>
                      <a:pt x="475" y="678"/>
                      <a:pt x="443" y="668"/>
                      <a:pt x="414" y="656"/>
                    </a:cubicBezTo>
                    <a:cubicBezTo>
                      <a:pt x="385" y="644"/>
                      <a:pt x="363" y="612"/>
                      <a:pt x="294" y="628"/>
                    </a:cubicBezTo>
                    <a:cubicBezTo>
                      <a:pt x="225" y="644"/>
                      <a:pt x="182" y="556"/>
                      <a:pt x="230" y="517"/>
                    </a:cubicBezTo>
                    <a:cubicBezTo>
                      <a:pt x="230" y="517"/>
                      <a:pt x="229" y="492"/>
                      <a:pt x="206" y="510"/>
                    </a:cubicBezTo>
                    <a:close/>
                    <a:moveTo>
                      <a:pt x="415" y="582"/>
                    </a:moveTo>
                    <a:cubicBezTo>
                      <a:pt x="362" y="553"/>
                      <a:pt x="330" y="510"/>
                      <a:pt x="366" y="508"/>
                    </a:cubicBezTo>
                    <a:cubicBezTo>
                      <a:pt x="402" y="505"/>
                      <a:pt x="382" y="526"/>
                      <a:pt x="407" y="528"/>
                    </a:cubicBezTo>
                    <a:cubicBezTo>
                      <a:pt x="433" y="529"/>
                      <a:pt x="393" y="502"/>
                      <a:pt x="385" y="480"/>
                    </a:cubicBezTo>
                    <a:cubicBezTo>
                      <a:pt x="377" y="457"/>
                      <a:pt x="377" y="406"/>
                      <a:pt x="377" y="398"/>
                    </a:cubicBezTo>
                    <a:cubicBezTo>
                      <a:pt x="377" y="390"/>
                      <a:pt x="361" y="384"/>
                      <a:pt x="362" y="418"/>
                    </a:cubicBezTo>
                    <a:cubicBezTo>
                      <a:pt x="363" y="453"/>
                      <a:pt x="365" y="514"/>
                      <a:pt x="307" y="490"/>
                    </a:cubicBezTo>
                    <a:cubicBezTo>
                      <a:pt x="307" y="490"/>
                      <a:pt x="271" y="480"/>
                      <a:pt x="283" y="420"/>
                    </a:cubicBezTo>
                    <a:cubicBezTo>
                      <a:pt x="283" y="420"/>
                      <a:pt x="279" y="404"/>
                      <a:pt x="269" y="418"/>
                    </a:cubicBezTo>
                    <a:cubicBezTo>
                      <a:pt x="269" y="418"/>
                      <a:pt x="270" y="436"/>
                      <a:pt x="241" y="425"/>
                    </a:cubicBezTo>
                    <a:cubicBezTo>
                      <a:pt x="241" y="425"/>
                      <a:pt x="195" y="428"/>
                      <a:pt x="185" y="461"/>
                    </a:cubicBezTo>
                    <a:cubicBezTo>
                      <a:pt x="185" y="461"/>
                      <a:pt x="163" y="485"/>
                      <a:pt x="173" y="456"/>
                    </a:cubicBezTo>
                    <a:cubicBezTo>
                      <a:pt x="173" y="456"/>
                      <a:pt x="190" y="402"/>
                      <a:pt x="213" y="384"/>
                    </a:cubicBezTo>
                    <a:cubicBezTo>
                      <a:pt x="235" y="365"/>
                      <a:pt x="263" y="340"/>
                      <a:pt x="281" y="313"/>
                    </a:cubicBezTo>
                    <a:cubicBezTo>
                      <a:pt x="281" y="313"/>
                      <a:pt x="294" y="300"/>
                      <a:pt x="311" y="320"/>
                    </a:cubicBezTo>
                    <a:cubicBezTo>
                      <a:pt x="329" y="340"/>
                      <a:pt x="345" y="344"/>
                      <a:pt x="333" y="390"/>
                    </a:cubicBezTo>
                    <a:cubicBezTo>
                      <a:pt x="321" y="437"/>
                      <a:pt x="321" y="454"/>
                      <a:pt x="334" y="436"/>
                    </a:cubicBezTo>
                    <a:cubicBezTo>
                      <a:pt x="347" y="417"/>
                      <a:pt x="355" y="349"/>
                      <a:pt x="395" y="346"/>
                    </a:cubicBezTo>
                    <a:cubicBezTo>
                      <a:pt x="435" y="344"/>
                      <a:pt x="441" y="354"/>
                      <a:pt x="427" y="389"/>
                    </a:cubicBezTo>
                    <a:cubicBezTo>
                      <a:pt x="414" y="424"/>
                      <a:pt x="427" y="433"/>
                      <a:pt x="439" y="404"/>
                    </a:cubicBezTo>
                    <a:cubicBezTo>
                      <a:pt x="451" y="374"/>
                      <a:pt x="455" y="332"/>
                      <a:pt x="503" y="358"/>
                    </a:cubicBezTo>
                    <a:cubicBezTo>
                      <a:pt x="503" y="358"/>
                      <a:pt x="522" y="385"/>
                      <a:pt x="498" y="409"/>
                    </a:cubicBezTo>
                    <a:cubicBezTo>
                      <a:pt x="474" y="433"/>
                      <a:pt x="462" y="498"/>
                      <a:pt x="462" y="530"/>
                    </a:cubicBezTo>
                    <a:cubicBezTo>
                      <a:pt x="462" y="562"/>
                      <a:pt x="469" y="612"/>
                      <a:pt x="415" y="582"/>
                    </a:cubicBezTo>
                    <a:close/>
                    <a:moveTo>
                      <a:pt x="409" y="306"/>
                    </a:moveTo>
                    <a:cubicBezTo>
                      <a:pt x="409" y="306"/>
                      <a:pt x="417" y="330"/>
                      <a:pt x="385" y="320"/>
                    </a:cubicBezTo>
                    <a:cubicBezTo>
                      <a:pt x="385" y="320"/>
                      <a:pt x="374" y="334"/>
                      <a:pt x="363" y="341"/>
                    </a:cubicBezTo>
                    <a:cubicBezTo>
                      <a:pt x="363" y="341"/>
                      <a:pt x="339" y="310"/>
                      <a:pt x="321" y="296"/>
                    </a:cubicBezTo>
                    <a:cubicBezTo>
                      <a:pt x="321" y="296"/>
                      <a:pt x="297" y="292"/>
                      <a:pt x="302" y="281"/>
                    </a:cubicBezTo>
                    <a:cubicBezTo>
                      <a:pt x="302" y="281"/>
                      <a:pt x="331" y="229"/>
                      <a:pt x="373" y="229"/>
                    </a:cubicBezTo>
                    <a:cubicBezTo>
                      <a:pt x="373" y="229"/>
                      <a:pt x="385" y="226"/>
                      <a:pt x="382" y="266"/>
                    </a:cubicBezTo>
                    <a:cubicBezTo>
                      <a:pt x="379" y="306"/>
                      <a:pt x="399" y="280"/>
                      <a:pt x="409" y="306"/>
                    </a:cubicBezTo>
                    <a:close/>
                    <a:moveTo>
                      <a:pt x="513" y="430"/>
                    </a:moveTo>
                    <a:cubicBezTo>
                      <a:pt x="530" y="409"/>
                      <a:pt x="543" y="424"/>
                      <a:pt x="541" y="445"/>
                    </a:cubicBezTo>
                    <a:cubicBezTo>
                      <a:pt x="538" y="466"/>
                      <a:pt x="545" y="504"/>
                      <a:pt x="562" y="554"/>
                    </a:cubicBezTo>
                    <a:cubicBezTo>
                      <a:pt x="579" y="605"/>
                      <a:pt x="557" y="616"/>
                      <a:pt x="557" y="616"/>
                    </a:cubicBezTo>
                    <a:cubicBezTo>
                      <a:pt x="545" y="652"/>
                      <a:pt x="571" y="629"/>
                      <a:pt x="571" y="629"/>
                    </a:cubicBezTo>
                    <a:cubicBezTo>
                      <a:pt x="575" y="613"/>
                      <a:pt x="594" y="597"/>
                      <a:pt x="594" y="597"/>
                    </a:cubicBezTo>
                    <a:cubicBezTo>
                      <a:pt x="629" y="605"/>
                      <a:pt x="597" y="644"/>
                      <a:pt x="597" y="644"/>
                    </a:cubicBezTo>
                    <a:cubicBezTo>
                      <a:pt x="535" y="676"/>
                      <a:pt x="494" y="644"/>
                      <a:pt x="494" y="644"/>
                    </a:cubicBezTo>
                    <a:cubicBezTo>
                      <a:pt x="449" y="566"/>
                      <a:pt x="513" y="430"/>
                      <a:pt x="513" y="430"/>
                    </a:cubicBezTo>
                    <a:close/>
                    <a:moveTo>
                      <a:pt x="526" y="110"/>
                    </a:moveTo>
                    <a:cubicBezTo>
                      <a:pt x="547" y="113"/>
                      <a:pt x="566" y="98"/>
                      <a:pt x="566" y="98"/>
                    </a:cubicBezTo>
                    <a:cubicBezTo>
                      <a:pt x="590" y="73"/>
                      <a:pt x="646" y="65"/>
                      <a:pt x="675" y="78"/>
                    </a:cubicBezTo>
                    <a:cubicBezTo>
                      <a:pt x="705" y="92"/>
                      <a:pt x="686" y="113"/>
                      <a:pt x="686" y="113"/>
                    </a:cubicBezTo>
                    <a:cubicBezTo>
                      <a:pt x="622" y="90"/>
                      <a:pt x="595" y="117"/>
                      <a:pt x="582" y="130"/>
                    </a:cubicBezTo>
                    <a:cubicBezTo>
                      <a:pt x="569" y="144"/>
                      <a:pt x="578" y="178"/>
                      <a:pt x="526" y="196"/>
                    </a:cubicBezTo>
                    <a:cubicBezTo>
                      <a:pt x="474" y="213"/>
                      <a:pt x="479" y="249"/>
                      <a:pt x="485" y="273"/>
                    </a:cubicBezTo>
                    <a:cubicBezTo>
                      <a:pt x="490" y="297"/>
                      <a:pt x="469" y="368"/>
                      <a:pt x="437" y="310"/>
                    </a:cubicBezTo>
                    <a:cubicBezTo>
                      <a:pt x="405" y="253"/>
                      <a:pt x="403" y="284"/>
                      <a:pt x="405" y="240"/>
                    </a:cubicBezTo>
                    <a:cubicBezTo>
                      <a:pt x="406" y="196"/>
                      <a:pt x="459" y="209"/>
                      <a:pt x="459" y="209"/>
                    </a:cubicBezTo>
                    <a:cubicBezTo>
                      <a:pt x="502" y="206"/>
                      <a:pt x="502" y="176"/>
                      <a:pt x="503" y="150"/>
                    </a:cubicBezTo>
                    <a:cubicBezTo>
                      <a:pt x="505" y="125"/>
                      <a:pt x="526" y="110"/>
                      <a:pt x="526" y="110"/>
                    </a:cubicBezTo>
                    <a:close/>
                    <a:moveTo>
                      <a:pt x="241" y="261"/>
                    </a:moveTo>
                    <a:cubicBezTo>
                      <a:pt x="242" y="257"/>
                      <a:pt x="237" y="252"/>
                      <a:pt x="263" y="248"/>
                    </a:cubicBezTo>
                    <a:cubicBezTo>
                      <a:pt x="290" y="244"/>
                      <a:pt x="297" y="221"/>
                      <a:pt x="297" y="221"/>
                    </a:cubicBezTo>
                    <a:cubicBezTo>
                      <a:pt x="342" y="153"/>
                      <a:pt x="431" y="158"/>
                      <a:pt x="431" y="158"/>
                    </a:cubicBezTo>
                    <a:cubicBezTo>
                      <a:pt x="439" y="145"/>
                      <a:pt x="462" y="125"/>
                      <a:pt x="462" y="125"/>
                    </a:cubicBezTo>
                    <a:cubicBezTo>
                      <a:pt x="487" y="108"/>
                      <a:pt x="491" y="120"/>
                      <a:pt x="491" y="120"/>
                    </a:cubicBezTo>
                    <a:cubicBezTo>
                      <a:pt x="482" y="122"/>
                      <a:pt x="481" y="141"/>
                      <a:pt x="481" y="141"/>
                    </a:cubicBezTo>
                    <a:cubicBezTo>
                      <a:pt x="486" y="185"/>
                      <a:pt x="454" y="184"/>
                      <a:pt x="454" y="184"/>
                    </a:cubicBezTo>
                    <a:cubicBezTo>
                      <a:pt x="417" y="182"/>
                      <a:pt x="382" y="202"/>
                      <a:pt x="382" y="202"/>
                    </a:cubicBezTo>
                    <a:cubicBezTo>
                      <a:pt x="266" y="238"/>
                      <a:pt x="299" y="277"/>
                      <a:pt x="269" y="290"/>
                    </a:cubicBezTo>
                    <a:cubicBezTo>
                      <a:pt x="238" y="304"/>
                      <a:pt x="241" y="261"/>
                      <a:pt x="241" y="261"/>
                    </a:cubicBezTo>
                    <a:close/>
                    <a:moveTo>
                      <a:pt x="149" y="401"/>
                    </a:moveTo>
                    <a:cubicBezTo>
                      <a:pt x="149" y="401"/>
                      <a:pt x="175" y="381"/>
                      <a:pt x="175" y="337"/>
                    </a:cubicBezTo>
                    <a:cubicBezTo>
                      <a:pt x="175" y="337"/>
                      <a:pt x="194" y="296"/>
                      <a:pt x="215" y="285"/>
                    </a:cubicBezTo>
                    <a:cubicBezTo>
                      <a:pt x="215" y="285"/>
                      <a:pt x="215" y="318"/>
                      <a:pt x="246" y="312"/>
                    </a:cubicBezTo>
                    <a:cubicBezTo>
                      <a:pt x="246" y="312"/>
                      <a:pt x="249" y="326"/>
                      <a:pt x="225" y="341"/>
                    </a:cubicBezTo>
                    <a:cubicBezTo>
                      <a:pt x="201" y="356"/>
                      <a:pt x="177" y="377"/>
                      <a:pt x="170" y="401"/>
                    </a:cubicBezTo>
                    <a:cubicBezTo>
                      <a:pt x="170" y="401"/>
                      <a:pt x="153" y="416"/>
                      <a:pt x="145" y="452"/>
                    </a:cubicBezTo>
                    <a:cubicBezTo>
                      <a:pt x="145" y="452"/>
                      <a:pt x="129" y="476"/>
                      <a:pt x="86" y="488"/>
                    </a:cubicBezTo>
                    <a:cubicBezTo>
                      <a:pt x="86" y="488"/>
                      <a:pt x="102" y="433"/>
                      <a:pt x="149" y="401"/>
                    </a:cubicBezTo>
                    <a:close/>
                    <a:moveTo>
                      <a:pt x="131" y="493"/>
                    </a:moveTo>
                    <a:cubicBezTo>
                      <a:pt x="162" y="485"/>
                      <a:pt x="150" y="501"/>
                      <a:pt x="150" y="501"/>
                    </a:cubicBezTo>
                    <a:cubicBezTo>
                      <a:pt x="138" y="505"/>
                      <a:pt x="123" y="532"/>
                      <a:pt x="123" y="532"/>
                    </a:cubicBezTo>
                    <a:cubicBezTo>
                      <a:pt x="82" y="556"/>
                      <a:pt x="103" y="600"/>
                      <a:pt x="103" y="600"/>
                    </a:cubicBezTo>
                    <a:cubicBezTo>
                      <a:pt x="102" y="660"/>
                      <a:pt x="65" y="632"/>
                      <a:pt x="65" y="632"/>
                    </a:cubicBezTo>
                    <a:cubicBezTo>
                      <a:pt x="43" y="530"/>
                      <a:pt x="131" y="493"/>
                      <a:pt x="131" y="493"/>
                    </a:cubicBezTo>
                    <a:close/>
                    <a:moveTo>
                      <a:pt x="91" y="708"/>
                    </a:moveTo>
                    <a:cubicBezTo>
                      <a:pt x="91" y="708"/>
                      <a:pt x="89" y="686"/>
                      <a:pt x="75" y="677"/>
                    </a:cubicBezTo>
                    <a:cubicBezTo>
                      <a:pt x="75" y="677"/>
                      <a:pt x="65" y="656"/>
                      <a:pt x="99" y="656"/>
                    </a:cubicBezTo>
                    <a:cubicBezTo>
                      <a:pt x="99" y="656"/>
                      <a:pt x="138" y="644"/>
                      <a:pt x="137" y="618"/>
                    </a:cubicBezTo>
                    <a:cubicBezTo>
                      <a:pt x="137" y="618"/>
                      <a:pt x="123" y="597"/>
                      <a:pt x="126" y="580"/>
                    </a:cubicBezTo>
                    <a:cubicBezTo>
                      <a:pt x="126" y="580"/>
                      <a:pt x="123" y="546"/>
                      <a:pt x="151" y="542"/>
                    </a:cubicBezTo>
                    <a:cubicBezTo>
                      <a:pt x="179" y="538"/>
                      <a:pt x="190" y="569"/>
                      <a:pt x="189" y="593"/>
                    </a:cubicBezTo>
                    <a:cubicBezTo>
                      <a:pt x="187" y="617"/>
                      <a:pt x="223" y="638"/>
                      <a:pt x="246" y="638"/>
                    </a:cubicBezTo>
                    <a:cubicBezTo>
                      <a:pt x="269" y="638"/>
                      <a:pt x="241" y="662"/>
                      <a:pt x="213" y="676"/>
                    </a:cubicBezTo>
                    <a:cubicBezTo>
                      <a:pt x="185" y="689"/>
                      <a:pt x="178" y="709"/>
                      <a:pt x="111" y="692"/>
                    </a:cubicBezTo>
                    <a:cubicBezTo>
                      <a:pt x="111" y="692"/>
                      <a:pt x="103" y="737"/>
                      <a:pt x="210" y="705"/>
                    </a:cubicBezTo>
                    <a:cubicBezTo>
                      <a:pt x="210" y="705"/>
                      <a:pt x="237" y="696"/>
                      <a:pt x="247" y="681"/>
                    </a:cubicBezTo>
                    <a:cubicBezTo>
                      <a:pt x="247" y="681"/>
                      <a:pt x="243" y="728"/>
                      <a:pt x="259" y="750"/>
                    </a:cubicBezTo>
                    <a:cubicBezTo>
                      <a:pt x="275" y="773"/>
                      <a:pt x="230" y="837"/>
                      <a:pt x="123" y="784"/>
                    </a:cubicBezTo>
                    <a:cubicBezTo>
                      <a:pt x="123" y="784"/>
                      <a:pt x="83" y="762"/>
                      <a:pt x="91" y="708"/>
                    </a:cubicBezTo>
                    <a:close/>
                    <a:moveTo>
                      <a:pt x="293" y="842"/>
                    </a:moveTo>
                    <a:cubicBezTo>
                      <a:pt x="291" y="889"/>
                      <a:pt x="190" y="856"/>
                      <a:pt x="157" y="820"/>
                    </a:cubicBezTo>
                    <a:cubicBezTo>
                      <a:pt x="157" y="820"/>
                      <a:pt x="201" y="842"/>
                      <a:pt x="254" y="817"/>
                    </a:cubicBezTo>
                    <a:cubicBezTo>
                      <a:pt x="254" y="817"/>
                      <a:pt x="294" y="796"/>
                      <a:pt x="293" y="842"/>
                    </a:cubicBezTo>
                    <a:close/>
                    <a:moveTo>
                      <a:pt x="391" y="848"/>
                    </a:moveTo>
                    <a:cubicBezTo>
                      <a:pt x="386" y="868"/>
                      <a:pt x="377" y="874"/>
                      <a:pt x="349" y="874"/>
                    </a:cubicBezTo>
                    <a:cubicBezTo>
                      <a:pt x="321" y="874"/>
                      <a:pt x="303" y="872"/>
                      <a:pt x="315" y="834"/>
                    </a:cubicBezTo>
                    <a:cubicBezTo>
                      <a:pt x="315" y="834"/>
                      <a:pt x="342" y="841"/>
                      <a:pt x="366" y="832"/>
                    </a:cubicBezTo>
                    <a:cubicBezTo>
                      <a:pt x="366" y="832"/>
                      <a:pt x="397" y="828"/>
                      <a:pt x="391" y="848"/>
                    </a:cubicBezTo>
                    <a:close/>
                    <a:moveTo>
                      <a:pt x="290" y="801"/>
                    </a:moveTo>
                    <a:cubicBezTo>
                      <a:pt x="273" y="781"/>
                      <a:pt x="285" y="738"/>
                      <a:pt x="285" y="738"/>
                    </a:cubicBezTo>
                    <a:cubicBezTo>
                      <a:pt x="246" y="678"/>
                      <a:pt x="289" y="649"/>
                      <a:pt x="289" y="649"/>
                    </a:cubicBezTo>
                    <a:cubicBezTo>
                      <a:pt x="365" y="636"/>
                      <a:pt x="363" y="670"/>
                      <a:pt x="422" y="682"/>
                    </a:cubicBezTo>
                    <a:cubicBezTo>
                      <a:pt x="481" y="694"/>
                      <a:pt x="457" y="706"/>
                      <a:pt x="457" y="706"/>
                    </a:cubicBezTo>
                    <a:cubicBezTo>
                      <a:pt x="415" y="728"/>
                      <a:pt x="357" y="722"/>
                      <a:pt x="337" y="717"/>
                    </a:cubicBezTo>
                    <a:cubicBezTo>
                      <a:pt x="317" y="712"/>
                      <a:pt x="294" y="713"/>
                      <a:pt x="318" y="728"/>
                    </a:cubicBezTo>
                    <a:cubicBezTo>
                      <a:pt x="342" y="742"/>
                      <a:pt x="399" y="740"/>
                      <a:pt x="399" y="740"/>
                    </a:cubicBezTo>
                    <a:cubicBezTo>
                      <a:pt x="427" y="729"/>
                      <a:pt x="425" y="753"/>
                      <a:pt x="425" y="753"/>
                    </a:cubicBezTo>
                    <a:cubicBezTo>
                      <a:pt x="407" y="758"/>
                      <a:pt x="407" y="785"/>
                      <a:pt x="407" y="785"/>
                    </a:cubicBezTo>
                    <a:cubicBezTo>
                      <a:pt x="386" y="832"/>
                      <a:pt x="290" y="801"/>
                      <a:pt x="290" y="801"/>
                    </a:cubicBezTo>
                    <a:close/>
                    <a:moveTo>
                      <a:pt x="1182" y="831"/>
                    </a:moveTo>
                    <a:cubicBezTo>
                      <a:pt x="1160" y="869"/>
                      <a:pt x="1127" y="897"/>
                      <a:pt x="1096" y="898"/>
                    </a:cubicBezTo>
                    <a:cubicBezTo>
                      <a:pt x="1065" y="899"/>
                      <a:pt x="1107" y="879"/>
                      <a:pt x="1075" y="859"/>
                    </a:cubicBezTo>
                    <a:cubicBezTo>
                      <a:pt x="1075" y="859"/>
                      <a:pt x="1061" y="846"/>
                      <a:pt x="1061" y="864"/>
                    </a:cubicBezTo>
                    <a:cubicBezTo>
                      <a:pt x="1061" y="864"/>
                      <a:pt x="1078" y="882"/>
                      <a:pt x="1059" y="895"/>
                    </a:cubicBezTo>
                    <a:cubicBezTo>
                      <a:pt x="1040" y="908"/>
                      <a:pt x="1028" y="928"/>
                      <a:pt x="927" y="929"/>
                    </a:cubicBezTo>
                    <a:cubicBezTo>
                      <a:pt x="927" y="929"/>
                      <a:pt x="884" y="928"/>
                      <a:pt x="816" y="854"/>
                    </a:cubicBezTo>
                    <a:cubicBezTo>
                      <a:pt x="816" y="854"/>
                      <a:pt x="798" y="822"/>
                      <a:pt x="787" y="815"/>
                    </a:cubicBezTo>
                    <a:cubicBezTo>
                      <a:pt x="787" y="815"/>
                      <a:pt x="777" y="817"/>
                      <a:pt x="783" y="830"/>
                    </a:cubicBezTo>
                    <a:cubicBezTo>
                      <a:pt x="783" y="830"/>
                      <a:pt x="792" y="854"/>
                      <a:pt x="777" y="857"/>
                    </a:cubicBezTo>
                    <a:cubicBezTo>
                      <a:pt x="762" y="860"/>
                      <a:pt x="691" y="864"/>
                      <a:pt x="672" y="910"/>
                    </a:cubicBezTo>
                    <a:cubicBezTo>
                      <a:pt x="672" y="910"/>
                      <a:pt x="666" y="927"/>
                      <a:pt x="698" y="907"/>
                    </a:cubicBezTo>
                    <a:cubicBezTo>
                      <a:pt x="730" y="887"/>
                      <a:pt x="736" y="875"/>
                      <a:pt x="775" y="876"/>
                    </a:cubicBezTo>
                    <a:cubicBezTo>
                      <a:pt x="814" y="877"/>
                      <a:pt x="816" y="894"/>
                      <a:pt x="845" y="915"/>
                    </a:cubicBezTo>
                    <a:cubicBezTo>
                      <a:pt x="874" y="936"/>
                      <a:pt x="912" y="953"/>
                      <a:pt x="856" y="967"/>
                    </a:cubicBezTo>
                    <a:cubicBezTo>
                      <a:pt x="800" y="981"/>
                      <a:pt x="765" y="961"/>
                      <a:pt x="709" y="990"/>
                    </a:cubicBezTo>
                    <a:cubicBezTo>
                      <a:pt x="653" y="1019"/>
                      <a:pt x="635" y="1008"/>
                      <a:pt x="629" y="1000"/>
                    </a:cubicBezTo>
                    <a:cubicBezTo>
                      <a:pt x="623" y="992"/>
                      <a:pt x="627" y="976"/>
                      <a:pt x="654" y="974"/>
                    </a:cubicBezTo>
                    <a:cubicBezTo>
                      <a:pt x="681" y="972"/>
                      <a:pt x="732" y="964"/>
                      <a:pt x="733" y="946"/>
                    </a:cubicBezTo>
                    <a:cubicBezTo>
                      <a:pt x="734" y="928"/>
                      <a:pt x="728" y="914"/>
                      <a:pt x="722" y="920"/>
                    </a:cubicBezTo>
                    <a:cubicBezTo>
                      <a:pt x="716" y="926"/>
                      <a:pt x="722" y="950"/>
                      <a:pt x="701" y="949"/>
                    </a:cubicBezTo>
                    <a:cubicBezTo>
                      <a:pt x="680" y="948"/>
                      <a:pt x="630" y="946"/>
                      <a:pt x="606" y="961"/>
                    </a:cubicBezTo>
                    <a:cubicBezTo>
                      <a:pt x="582" y="976"/>
                      <a:pt x="549" y="982"/>
                      <a:pt x="510" y="956"/>
                    </a:cubicBezTo>
                    <a:cubicBezTo>
                      <a:pt x="471" y="930"/>
                      <a:pt x="441" y="999"/>
                      <a:pt x="411" y="872"/>
                    </a:cubicBezTo>
                    <a:cubicBezTo>
                      <a:pt x="411" y="872"/>
                      <a:pt x="411" y="826"/>
                      <a:pt x="435" y="808"/>
                    </a:cubicBezTo>
                    <a:cubicBezTo>
                      <a:pt x="435" y="808"/>
                      <a:pt x="439" y="787"/>
                      <a:pt x="433" y="777"/>
                    </a:cubicBezTo>
                    <a:cubicBezTo>
                      <a:pt x="433" y="777"/>
                      <a:pt x="442" y="732"/>
                      <a:pt x="489" y="714"/>
                    </a:cubicBezTo>
                    <a:cubicBezTo>
                      <a:pt x="489" y="714"/>
                      <a:pt x="506" y="666"/>
                      <a:pt x="585" y="686"/>
                    </a:cubicBezTo>
                    <a:cubicBezTo>
                      <a:pt x="585" y="686"/>
                      <a:pt x="621" y="688"/>
                      <a:pt x="627" y="645"/>
                    </a:cubicBezTo>
                    <a:cubicBezTo>
                      <a:pt x="627" y="645"/>
                      <a:pt x="642" y="618"/>
                      <a:pt x="694" y="617"/>
                    </a:cubicBezTo>
                    <a:cubicBezTo>
                      <a:pt x="694" y="617"/>
                      <a:pt x="713" y="614"/>
                      <a:pt x="729" y="597"/>
                    </a:cubicBezTo>
                    <a:cubicBezTo>
                      <a:pt x="729" y="597"/>
                      <a:pt x="755" y="594"/>
                      <a:pt x="771" y="604"/>
                    </a:cubicBezTo>
                    <a:cubicBezTo>
                      <a:pt x="787" y="613"/>
                      <a:pt x="791" y="585"/>
                      <a:pt x="799" y="577"/>
                    </a:cubicBezTo>
                    <a:cubicBezTo>
                      <a:pt x="799" y="577"/>
                      <a:pt x="813" y="545"/>
                      <a:pt x="850" y="571"/>
                    </a:cubicBezTo>
                    <a:cubicBezTo>
                      <a:pt x="887" y="597"/>
                      <a:pt x="890" y="645"/>
                      <a:pt x="911" y="661"/>
                    </a:cubicBezTo>
                    <a:cubicBezTo>
                      <a:pt x="932" y="677"/>
                      <a:pt x="926" y="654"/>
                      <a:pt x="918" y="642"/>
                    </a:cubicBezTo>
                    <a:cubicBezTo>
                      <a:pt x="910" y="630"/>
                      <a:pt x="889" y="581"/>
                      <a:pt x="885" y="571"/>
                    </a:cubicBezTo>
                    <a:cubicBezTo>
                      <a:pt x="881" y="561"/>
                      <a:pt x="881" y="519"/>
                      <a:pt x="919" y="519"/>
                    </a:cubicBezTo>
                    <a:cubicBezTo>
                      <a:pt x="919" y="519"/>
                      <a:pt x="939" y="506"/>
                      <a:pt x="978" y="532"/>
                    </a:cubicBezTo>
                    <a:cubicBezTo>
                      <a:pt x="1017" y="558"/>
                      <a:pt x="1057" y="569"/>
                      <a:pt x="1075" y="566"/>
                    </a:cubicBezTo>
                    <a:cubicBezTo>
                      <a:pt x="1075" y="566"/>
                      <a:pt x="1093" y="558"/>
                      <a:pt x="1065" y="554"/>
                    </a:cubicBezTo>
                    <a:cubicBezTo>
                      <a:pt x="1037" y="550"/>
                      <a:pt x="1001" y="519"/>
                      <a:pt x="992" y="513"/>
                    </a:cubicBezTo>
                    <a:cubicBezTo>
                      <a:pt x="983" y="507"/>
                      <a:pt x="989" y="483"/>
                      <a:pt x="1004" y="477"/>
                    </a:cubicBezTo>
                    <a:cubicBezTo>
                      <a:pt x="1019" y="471"/>
                      <a:pt x="1045" y="401"/>
                      <a:pt x="1079" y="396"/>
                    </a:cubicBezTo>
                    <a:cubicBezTo>
                      <a:pt x="1079" y="396"/>
                      <a:pt x="1095" y="394"/>
                      <a:pt x="1104" y="388"/>
                    </a:cubicBezTo>
                    <a:cubicBezTo>
                      <a:pt x="1104" y="388"/>
                      <a:pt x="1108" y="377"/>
                      <a:pt x="1094" y="379"/>
                    </a:cubicBezTo>
                    <a:cubicBezTo>
                      <a:pt x="1094" y="379"/>
                      <a:pt x="1084" y="352"/>
                      <a:pt x="1085" y="327"/>
                    </a:cubicBezTo>
                    <a:cubicBezTo>
                      <a:pt x="1086" y="302"/>
                      <a:pt x="1055" y="239"/>
                      <a:pt x="1031" y="239"/>
                    </a:cubicBezTo>
                    <a:cubicBezTo>
                      <a:pt x="1031" y="239"/>
                      <a:pt x="1023" y="244"/>
                      <a:pt x="1033" y="257"/>
                    </a:cubicBezTo>
                    <a:cubicBezTo>
                      <a:pt x="1043" y="270"/>
                      <a:pt x="1073" y="315"/>
                      <a:pt x="1061" y="372"/>
                    </a:cubicBezTo>
                    <a:cubicBezTo>
                      <a:pt x="1061" y="372"/>
                      <a:pt x="1059" y="385"/>
                      <a:pt x="1042" y="390"/>
                    </a:cubicBezTo>
                    <a:cubicBezTo>
                      <a:pt x="1042" y="390"/>
                      <a:pt x="1028" y="443"/>
                      <a:pt x="986" y="451"/>
                    </a:cubicBezTo>
                    <a:cubicBezTo>
                      <a:pt x="944" y="459"/>
                      <a:pt x="972" y="492"/>
                      <a:pt x="944" y="497"/>
                    </a:cubicBezTo>
                    <a:cubicBezTo>
                      <a:pt x="916" y="502"/>
                      <a:pt x="903" y="481"/>
                      <a:pt x="875" y="516"/>
                    </a:cubicBezTo>
                    <a:cubicBezTo>
                      <a:pt x="875" y="516"/>
                      <a:pt x="856" y="560"/>
                      <a:pt x="837" y="533"/>
                    </a:cubicBezTo>
                    <a:cubicBezTo>
                      <a:pt x="818" y="506"/>
                      <a:pt x="853" y="455"/>
                      <a:pt x="864" y="436"/>
                    </a:cubicBezTo>
                    <a:cubicBezTo>
                      <a:pt x="875" y="417"/>
                      <a:pt x="890" y="372"/>
                      <a:pt x="941" y="363"/>
                    </a:cubicBezTo>
                    <a:cubicBezTo>
                      <a:pt x="941" y="363"/>
                      <a:pt x="955" y="369"/>
                      <a:pt x="964" y="338"/>
                    </a:cubicBezTo>
                    <a:cubicBezTo>
                      <a:pt x="973" y="307"/>
                      <a:pt x="1016" y="317"/>
                      <a:pt x="1021" y="329"/>
                    </a:cubicBezTo>
                    <a:cubicBezTo>
                      <a:pt x="1026" y="341"/>
                      <a:pt x="1036" y="363"/>
                      <a:pt x="1039" y="338"/>
                    </a:cubicBezTo>
                    <a:cubicBezTo>
                      <a:pt x="1039" y="338"/>
                      <a:pt x="1037" y="304"/>
                      <a:pt x="1011" y="298"/>
                    </a:cubicBezTo>
                    <a:cubicBezTo>
                      <a:pt x="985" y="292"/>
                      <a:pt x="976" y="252"/>
                      <a:pt x="984" y="229"/>
                    </a:cubicBezTo>
                    <a:cubicBezTo>
                      <a:pt x="992" y="206"/>
                      <a:pt x="1017" y="203"/>
                      <a:pt x="1067" y="218"/>
                    </a:cubicBezTo>
                    <a:cubicBezTo>
                      <a:pt x="1067" y="218"/>
                      <a:pt x="1092" y="241"/>
                      <a:pt x="1110" y="241"/>
                    </a:cubicBezTo>
                    <a:cubicBezTo>
                      <a:pt x="1128" y="241"/>
                      <a:pt x="1114" y="227"/>
                      <a:pt x="1105" y="223"/>
                    </a:cubicBezTo>
                    <a:cubicBezTo>
                      <a:pt x="1096" y="219"/>
                      <a:pt x="1076" y="197"/>
                      <a:pt x="1033" y="184"/>
                    </a:cubicBezTo>
                    <a:cubicBezTo>
                      <a:pt x="1012" y="178"/>
                      <a:pt x="1042" y="138"/>
                      <a:pt x="1074" y="161"/>
                    </a:cubicBezTo>
                    <a:cubicBezTo>
                      <a:pt x="1074" y="161"/>
                      <a:pt x="1120" y="185"/>
                      <a:pt x="1160" y="174"/>
                    </a:cubicBezTo>
                    <a:cubicBezTo>
                      <a:pt x="1160" y="174"/>
                      <a:pt x="1207" y="166"/>
                      <a:pt x="1220" y="202"/>
                    </a:cubicBezTo>
                    <a:cubicBezTo>
                      <a:pt x="1220" y="202"/>
                      <a:pt x="1217" y="206"/>
                      <a:pt x="1199" y="206"/>
                    </a:cubicBezTo>
                    <a:cubicBezTo>
                      <a:pt x="1181" y="206"/>
                      <a:pt x="1178" y="217"/>
                      <a:pt x="1168" y="216"/>
                    </a:cubicBezTo>
                    <a:cubicBezTo>
                      <a:pt x="1158" y="215"/>
                      <a:pt x="1165" y="205"/>
                      <a:pt x="1128" y="190"/>
                    </a:cubicBezTo>
                    <a:cubicBezTo>
                      <a:pt x="1091" y="175"/>
                      <a:pt x="1112" y="198"/>
                      <a:pt x="1122" y="206"/>
                    </a:cubicBezTo>
                    <a:cubicBezTo>
                      <a:pt x="1132" y="214"/>
                      <a:pt x="1166" y="226"/>
                      <a:pt x="1163" y="259"/>
                    </a:cubicBezTo>
                    <a:cubicBezTo>
                      <a:pt x="1160" y="292"/>
                      <a:pt x="1122" y="318"/>
                      <a:pt x="1122" y="381"/>
                    </a:cubicBezTo>
                    <a:cubicBezTo>
                      <a:pt x="1122" y="444"/>
                      <a:pt x="1131" y="495"/>
                      <a:pt x="1144" y="495"/>
                    </a:cubicBezTo>
                    <a:cubicBezTo>
                      <a:pt x="1157" y="495"/>
                      <a:pt x="1146" y="485"/>
                      <a:pt x="1144" y="457"/>
                    </a:cubicBezTo>
                    <a:cubicBezTo>
                      <a:pt x="1142" y="429"/>
                      <a:pt x="1135" y="356"/>
                      <a:pt x="1158" y="348"/>
                    </a:cubicBezTo>
                    <a:cubicBezTo>
                      <a:pt x="1181" y="340"/>
                      <a:pt x="1204" y="339"/>
                      <a:pt x="1195" y="325"/>
                    </a:cubicBezTo>
                    <a:cubicBezTo>
                      <a:pt x="1195" y="325"/>
                      <a:pt x="1174" y="321"/>
                      <a:pt x="1163" y="325"/>
                    </a:cubicBezTo>
                    <a:cubicBezTo>
                      <a:pt x="1163" y="325"/>
                      <a:pt x="1154" y="322"/>
                      <a:pt x="1177" y="298"/>
                    </a:cubicBezTo>
                    <a:cubicBezTo>
                      <a:pt x="1200" y="274"/>
                      <a:pt x="1178" y="246"/>
                      <a:pt x="1205" y="232"/>
                    </a:cubicBezTo>
                    <a:cubicBezTo>
                      <a:pt x="1232" y="218"/>
                      <a:pt x="1261" y="235"/>
                      <a:pt x="1260" y="247"/>
                    </a:cubicBezTo>
                    <a:cubicBezTo>
                      <a:pt x="1259" y="259"/>
                      <a:pt x="1234" y="252"/>
                      <a:pt x="1228" y="279"/>
                    </a:cubicBezTo>
                    <a:cubicBezTo>
                      <a:pt x="1222" y="306"/>
                      <a:pt x="1202" y="348"/>
                      <a:pt x="1239" y="406"/>
                    </a:cubicBezTo>
                    <a:cubicBezTo>
                      <a:pt x="1239" y="406"/>
                      <a:pt x="1246" y="472"/>
                      <a:pt x="1241" y="484"/>
                    </a:cubicBezTo>
                    <a:cubicBezTo>
                      <a:pt x="1241" y="484"/>
                      <a:pt x="1252" y="498"/>
                      <a:pt x="1262" y="446"/>
                    </a:cubicBezTo>
                    <a:cubicBezTo>
                      <a:pt x="1272" y="394"/>
                      <a:pt x="1244" y="373"/>
                      <a:pt x="1238" y="347"/>
                    </a:cubicBezTo>
                    <a:cubicBezTo>
                      <a:pt x="1232" y="321"/>
                      <a:pt x="1244" y="277"/>
                      <a:pt x="1260" y="277"/>
                    </a:cubicBezTo>
                    <a:cubicBezTo>
                      <a:pt x="1276" y="277"/>
                      <a:pt x="1289" y="264"/>
                      <a:pt x="1324" y="324"/>
                    </a:cubicBezTo>
                    <a:cubicBezTo>
                      <a:pt x="1359" y="384"/>
                      <a:pt x="1365" y="387"/>
                      <a:pt x="1364" y="436"/>
                    </a:cubicBezTo>
                    <a:cubicBezTo>
                      <a:pt x="1363" y="485"/>
                      <a:pt x="1367" y="502"/>
                      <a:pt x="1381" y="514"/>
                    </a:cubicBezTo>
                    <a:cubicBezTo>
                      <a:pt x="1388" y="520"/>
                      <a:pt x="1374" y="551"/>
                      <a:pt x="1359" y="537"/>
                    </a:cubicBezTo>
                    <a:cubicBezTo>
                      <a:pt x="1359" y="537"/>
                      <a:pt x="1315" y="511"/>
                      <a:pt x="1294" y="528"/>
                    </a:cubicBezTo>
                    <a:cubicBezTo>
                      <a:pt x="1294" y="528"/>
                      <a:pt x="1283" y="520"/>
                      <a:pt x="1297" y="503"/>
                    </a:cubicBezTo>
                    <a:cubicBezTo>
                      <a:pt x="1297" y="503"/>
                      <a:pt x="1310" y="372"/>
                      <a:pt x="1279" y="375"/>
                    </a:cubicBezTo>
                    <a:cubicBezTo>
                      <a:pt x="1248" y="378"/>
                      <a:pt x="1296" y="379"/>
                      <a:pt x="1280" y="473"/>
                    </a:cubicBezTo>
                    <a:cubicBezTo>
                      <a:pt x="1264" y="567"/>
                      <a:pt x="1212" y="595"/>
                      <a:pt x="1190" y="594"/>
                    </a:cubicBezTo>
                    <a:cubicBezTo>
                      <a:pt x="1168" y="593"/>
                      <a:pt x="1164" y="598"/>
                      <a:pt x="1183" y="552"/>
                    </a:cubicBezTo>
                    <a:cubicBezTo>
                      <a:pt x="1202" y="506"/>
                      <a:pt x="1222" y="414"/>
                      <a:pt x="1198" y="417"/>
                    </a:cubicBezTo>
                    <a:cubicBezTo>
                      <a:pt x="1185" y="419"/>
                      <a:pt x="1188" y="426"/>
                      <a:pt x="1188" y="447"/>
                    </a:cubicBezTo>
                    <a:cubicBezTo>
                      <a:pt x="1188" y="468"/>
                      <a:pt x="1183" y="543"/>
                      <a:pt x="1148" y="572"/>
                    </a:cubicBezTo>
                    <a:cubicBezTo>
                      <a:pt x="1113" y="601"/>
                      <a:pt x="1124" y="560"/>
                      <a:pt x="1111" y="545"/>
                    </a:cubicBezTo>
                    <a:cubicBezTo>
                      <a:pt x="1098" y="530"/>
                      <a:pt x="1081" y="481"/>
                      <a:pt x="1021" y="486"/>
                    </a:cubicBezTo>
                    <a:cubicBezTo>
                      <a:pt x="1021" y="486"/>
                      <a:pt x="1015" y="502"/>
                      <a:pt x="1034" y="503"/>
                    </a:cubicBezTo>
                    <a:cubicBezTo>
                      <a:pt x="1053" y="504"/>
                      <a:pt x="1098" y="532"/>
                      <a:pt x="1097" y="565"/>
                    </a:cubicBezTo>
                    <a:cubicBezTo>
                      <a:pt x="1096" y="598"/>
                      <a:pt x="1094" y="596"/>
                      <a:pt x="1069" y="612"/>
                    </a:cubicBezTo>
                    <a:cubicBezTo>
                      <a:pt x="1044" y="628"/>
                      <a:pt x="1017" y="654"/>
                      <a:pt x="1007" y="691"/>
                    </a:cubicBezTo>
                    <a:cubicBezTo>
                      <a:pt x="997" y="728"/>
                      <a:pt x="933" y="749"/>
                      <a:pt x="874" y="742"/>
                    </a:cubicBezTo>
                    <a:cubicBezTo>
                      <a:pt x="815" y="735"/>
                      <a:pt x="843" y="700"/>
                      <a:pt x="841" y="676"/>
                    </a:cubicBezTo>
                    <a:cubicBezTo>
                      <a:pt x="839" y="652"/>
                      <a:pt x="836" y="621"/>
                      <a:pt x="818" y="636"/>
                    </a:cubicBezTo>
                    <a:cubicBezTo>
                      <a:pt x="818" y="636"/>
                      <a:pt x="819" y="642"/>
                      <a:pt x="823" y="662"/>
                    </a:cubicBezTo>
                    <a:cubicBezTo>
                      <a:pt x="827" y="682"/>
                      <a:pt x="809" y="672"/>
                      <a:pt x="808" y="694"/>
                    </a:cubicBezTo>
                    <a:cubicBezTo>
                      <a:pt x="807" y="716"/>
                      <a:pt x="800" y="741"/>
                      <a:pt x="764" y="717"/>
                    </a:cubicBezTo>
                    <a:cubicBezTo>
                      <a:pt x="728" y="693"/>
                      <a:pt x="752" y="699"/>
                      <a:pt x="755" y="656"/>
                    </a:cubicBezTo>
                    <a:cubicBezTo>
                      <a:pt x="758" y="613"/>
                      <a:pt x="719" y="599"/>
                      <a:pt x="727" y="619"/>
                    </a:cubicBezTo>
                    <a:cubicBezTo>
                      <a:pt x="735" y="639"/>
                      <a:pt x="741" y="641"/>
                      <a:pt x="731" y="672"/>
                    </a:cubicBezTo>
                    <a:cubicBezTo>
                      <a:pt x="721" y="703"/>
                      <a:pt x="741" y="713"/>
                      <a:pt x="720" y="735"/>
                    </a:cubicBezTo>
                    <a:cubicBezTo>
                      <a:pt x="699" y="757"/>
                      <a:pt x="657" y="779"/>
                      <a:pt x="624" y="789"/>
                    </a:cubicBezTo>
                    <a:cubicBezTo>
                      <a:pt x="591" y="799"/>
                      <a:pt x="596" y="830"/>
                      <a:pt x="564" y="833"/>
                    </a:cubicBezTo>
                    <a:cubicBezTo>
                      <a:pt x="532" y="836"/>
                      <a:pt x="548" y="796"/>
                      <a:pt x="520" y="794"/>
                    </a:cubicBezTo>
                    <a:cubicBezTo>
                      <a:pt x="520" y="794"/>
                      <a:pt x="503" y="792"/>
                      <a:pt x="513" y="809"/>
                    </a:cubicBezTo>
                    <a:cubicBezTo>
                      <a:pt x="523" y="826"/>
                      <a:pt x="551" y="837"/>
                      <a:pt x="534" y="857"/>
                    </a:cubicBezTo>
                    <a:cubicBezTo>
                      <a:pt x="534" y="857"/>
                      <a:pt x="513" y="878"/>
                      <a:pt x="471" y="874"/>
                    </a:cubicBezTo>
                    <a:cubicBezTo>
                      <a:pt x="471" y="874"/>
                      <a:pt x="458" y="892"/>
                      <a:pt x="499" y="886"/>
                    </a:cubicBezTo>
                    <a:cubicBezTo>
                      <a:pt x="540" y="880"/>
                      <a:pt x="562" y="864"/>
                      <a:pt x="598" y="826"/>
                    </a:cubicBezTo>
                    <a:cubicBezTo>
                      <a:pt x="598" y="826"/>
                      <a:pt x="630" y="806"/>
                      <a:pt x="675" y="794"/>
                    </a:cubicBezTo>
                    <a:cubicBezTo>
                      <a:pt x="720" y="782"/>
                      <a:pt x="727" y="758"/>
                      <a:pt x="762" y="754"/>
                    </a:cubicBezTo>
                    <a:cubicBezTo>
                      <a:pt x="797" y="750"/>
                      <a:pt x="820" y="746"/>
                      <a:pt x="861" y="764"/>
                    </a:cubicBezTo>
                    <a:cubicBezTo>
                      <a:pt x="861" y="764"/>
                      <a:pt x="893" y="770"/>
                      <a:pt x="926" y="768"/>
                    </a:cubicBezTo>
                    <a:cubicBezTo>
                      <a:pt x="926" y="768"/>
                      <a:pt x="938" y="773"/>
                      <a:pt x="938" y="797"/>
                    </a:cubicBezTo>
                    <a:cubicBezTo>
                      <a:pt x="938" y="821"/>
                      <a:pt x="981" y="836"/>
                      <a:pt x="993" y="845"/>
                    </a:cubicBezTo>
                    <a:cubicBezTo>
                      <a:pt x="1005" y="854"/>
                      <a:pt x="992" y="904"/>
                      <a:pt x="1001" y="908"/>
                    </a:cubicBezTo>
                    <a:cubicBezTo>
                      <a:pt x="1010" y="912"/>
                      <a:pt x="1018" y="913"/>
                      <a:pt x="1018" y="881"/>
                    </a:cubicBezTo>
                    <a:cubicBezTo>
                      <a:pt x="1018" y="849"/>
                      <a:pt x="1029" y="840"/>
                      <a:pt x="1059" y="835"/>
                    </a:cubicBezTo>
                    <a:cubicBezTo>
                      <a:pt x="1089" y="830"/>
                      <a:pt x="1141" y="813"/>
                      <a:pt x="1171" y="821"/>
                    </a:cubicBezTo>
                    <a:cubicBezTo>
                      <a:pt x="1171" y="821"/>
                      <a:pt x="1190" y="808"/>
                      <a:pt x="1156" y="801"/>
                    </a:cubicBezTo>
                    <a:cubicBezTo>
                      <a:pt x="1122" y="794"/>
                      <a:pt x="1088" y="816"/>
                      <a:pt x="1059" y="819"/>
                    </a:cubicBezTo>
                    <a:cubicBezTo>
                      <a:pt x="1030" y="822"/>
                      <a:pt x="974" y="845"/>
                      <a:pt x="965" y="780"/>
                    </a:cubicBezTo>
                    <a:cubicBezTo>
                      <a:pt x="956" y="715"/>
                      <a:pt x="1055" y="748"/>
                      <a:pt x="1087" y="727"/>
                    </a:cubicBezTo>
                    <a:cubicBezTo>
                      <a:pt x="1087" y="727"/>
                      <a:pt x="1100" y="715"/>
                      <a:pt x="1078" y="714"/>
                    </a:cubicBezTo>
                    <a:cubicBezTo>
                      <a:pt x="1056" y="713"/>
                      <a:pt x="1027" y="714"/>
                      <a:pt x="1020" y="722"/>
                    </a:cubicBezTo>
                    <a:cubicBezTo>
                      <a:pt x="1020" y="722"/>
                      <a:pt x="1020" y="717"/>
                      <a:pt x="1036" y="691"/>
                    </a:cubicBezTo>
                    <a:cubicBezTo>
                      <a:pt x="1052" y="665"/>
                      <a:pt x="1033" y="656"/>
                      <a:pt x="1062" y="640"/>
                    </a:cubicBezTo>
                    <a:cubicBezTo>
                      <a:pt x="1091" y="624"/>
                      <a:pt x="1119" y="607"/>
                      <a:pt x="1137" y="605"/>
                    </a:cubicBezTo>
                    <a:cubicBezTo>
                      <a:pt x="1155" y="603"/>
                      <a:pt x="1197" y="619"/>
                      <a:pt x="1198" y="652"/>
                    </a:cubicBezTo>
                    <a:cubicBezTo>
                      <a:pt x="1199" y="685"/>
                      <a:pt x="1204" y="793"/>
                      <a:pt x="1182" y="831"/>
                    </a:cubicBezTo>
                    <a:close/>
                    <a:moveTo>
                      <a:pt x="1294" y="780"/>
                    </a:moveTo>
                    <a:cubicBezTo>
                      <a:pt x="1270" y="766"/>
                      <a:pt x="1270" y="729"/>
                      <a:pt x="1270" y="698"/>
                    </a:cubicBezTo>
                    <a:cubicBezTo>
                      <a:pt x="1270" y="668"/>
                      <a:pt x="1251" y="681"/>
                      <a:pt x="1250" y="704"/>
                    </a:cubicBezTo>
                    <a:cubicBezTo>
                      <a:pt x="1249" y="726"/>
                      <a:pt x="1245" y="766"/>
                      <a:pt x="1255" y="774"/>
                    </a:cubicBezTo>
                    <a:cubicBezTo>
                      <a:pt x="1266" y="782"/>
                      <a:pt x="1263" y="785"/>
                      <a:pt x="1250" y="801"/>
                    </a:cubicBezTo>
                    <a:cubicBezTo>
                      <a:pt x="1237" y="817"/>
                      <a:pt x="1226" y="833"/>
                      <a:pt x="1209" y="828"/>
                    </a:cubicBezTo>
                    <a:cubicBezTo>
                      <a:pt x="1209" y="828"/>
                      <a:pt x="1226" y="816"/>
                      <a:pt x="1218" y="680"/>
                    </a:cubicBezTo>
                    <a:cubicBezTo>
                      <a:pt x="1218" y="680"/>
                      <a:pt x="1225" y="638"/>
                      <a:pt x="1261" y="638"/>
                    </a:cubicBezTo>
                    <a:cubicBezTo>
                      <a:pt x="1297" y="638"/>
                      <a:pt x="1306" y="644"/>
                      <a:pt x="1303" y="688"/>
                    </a:cubicBezTo>
                    <a:cubicBezTo>
                      <a:pt x="1301" y="732"/>
                      <a:pt x="1307" y="753"/>
                      <a:pt x="1315" y="766"/>
                    </a:cubicBezTo>
                    <a:cubicBezTo>
                      <a:pt x="1323" y="780"/>
                      <a:pt x="1318" y="793"/>
                      <a:pt x="1294" y="780"/>
                    </a:cubicBezTo>
                    <a:close/>
                    <a:moveTo>
                      <a:pt x="1351" y="773"/>
                    </a:moveTo>
                    <a:cubicBezTo>
                      <a:pt x="1351" y="773"/>
                      <a:pt x="1345" y="802"/>
                      <a:pt x="1329" y="746"/>
                    </a:cubicBezTo>
                    <a:cubicBezTo>
                      <a:pt x="1329" y="746"/>
                      <a:pt x="1313" y="638"/>
                      <a:pt x="1335" y="630"/>
                    </a:cubicBezTo>
                    <a:cubicBezTo>
                      <a:pt x="1335" y="630"/>
                      <a:pt x="1355" y="612"/>
                      <a:pt x="1359" y="600"/>
                    </a:cubicBezTo>
                    <a:cubicBezTo>
                      <a:pt x="1363" y="588"/>
                      <a:pt x="1357" y="589"/>
                      <a:pt x="1341" y="602"/>
                    </a:cubicBezTo>
                    <a:cubicBezTo>
                      <a:pt x="1325" y="616"/>
                      <a:pt x="1323" y="638"/>
                      <a:pt x="1291" y="612"/>
                    </a:cubicBezTo>
                    <a:cubicBezTo>
                      <a:pt x="1291" y="612"/>
                      <a:pt x="1261" y="600"/>
                      <a:pt x="1242" y="610"/>
                    </a:cubicBezTo>
                    <a:cubicBezTo>
                      <a:pt x="1242" y="610"/>
                      <a:pt x="1231" y="628"/>
                      <a:pt x="1219" y="628"/>
                    </a:cubicBezTo>
                    <a:cubicBezTo>
                      <a:pt x="1219" y="628"/>
                      <a:pt x="1203" y="609"/>
                      <a:pt x="1233" y="596"/>
                    </a:cubicBezTo>
                    <a:cubicBezTo>
                      <a:pt x="1262" y="582"/>
                      <a:pt x="1267" y="580"/>
                      <a:pt x="1277" y="557"/>
                    </a:cubicBezTo>
                    <a:cubicBezTo>
                      <a:pt x="1286" y="534"/>
                      <a:pt x="1362" y="554"/>
                      <a:pt x="1373" y="588"/>
                    </a:cubicBezTo>
                    <a:cubicBezTo>
                      <a:pt x="1383" y="621"/>
                      <a:pt x="1403" y="658"/>
                      <a:pt x="1386" y="696"/>
                    </a:cubicBezTo>
                    <a:cubicBezTo>
                      <a:pt x="1369" y="733"/>
                      <a:pt x="1350" y="728"/>
                      <a:pt x="1351" y="773"/>
                    </a:cubicBezTo>
                    <a:close/>
                    <a:moveTo>
                      <a:pt x="1403" y="790"/>
                    </a:moveTo>
                    <a:cubicBezTo>
                      <a:pt x="1403" y="790"/>
                      <a:pt x="1359" y="805"/>
                      <a:pt x="1386" y="749"/>
                    </a:cubicBezTo>
                    <a:cubicBezTo>
                      <a:pt x="1413" y="693"/>
                      <a:pt x="1419" y="740"/>
                      <a:pt x="1414" y="620"/>
                    </a:cubicBezTo>
                    <a:cubicBezTo>
                      <a:pt x="1414" y="620"/>
                      <a:pt x="1406" y="581"/>
                      <a:pt x="1397" y="573"/>
                    </a:cubicBezTo>
                    <a:cubicBezTo>
                      <a:pt x="1387" y="565"/>
                      <a:pt x="1395" y="544"/>
                      <a:pt x="1407" y="542"/>
                    </a:cubicBezTo>
                    <a:cubicBezTo>
                      <a:pt x="1419" y="541"/>
                      <a:pt x="1405" y="497"/>
                      <a:pt x="1386" y="485"/>
                    </a:cubicBezTo>
                    <a:cubicBezTo>
                      <a:pt x="1386" y="485"/>
                      <a:pt x="1375" y="401"/>
                      <a:pt x="1382" y="397"/>
                    </a:cubicBezTo>
                    <a:cubicBezTo>
                      <a:pt x="1382" y="397"/>
                      <a:pt x="1438" y="446"/>
                      <a:pt x="1454" y="642"/>
                    </a:cubicBezTo>
                    <a:cubicBezTo>
                      <a:pt x="1454" y="642"/>
                      <a:pt x="1461" y="774"/>
                      <a:pt x="1403" y="7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3"/>
              <p:cNvSpPr>
                <a:spLocks/>
              </p:cNvSpPr>
              <p:nvPr/>
            </p:nvSpPr>
            <p:spPr bwMode="auto">
              <a:xfrm>
                <a:off x="3023" y="887"/>
                <a:ext cx="265" cy="160"/>
              </a:xfrm>
              <a:custGeom>
                <a:avLst/>
                <a:gdLst>
                  <a:gd name="T0" fmla="*/ 98 w 112"/>
                  <a:gd name="T1" fmla="*/ 15 h 68"/>
                  <a:gd name="T2" fmla="*/ 27 w 112"/>
                  <a:gd name="T3" fmla="*/ 29 h 68"/>
                  <a:gd name="T4" fmla="*/ 14 w 112"/>
                  <a:gd name="T5" fmla="*/ 45 h 68"/>
                  <a:gd name="T6" fmla="*/ 35 w 112"/>
                  <a:gd name="T7" fmla="*/ 47 h 68"/>
                  <a:gd name="T8" fmla="*/ 58 w 112"/>
                  <a:gd name="T9" fmla="*/ 55 h 68"/>
                  <a:gd name="T10" fmla="*/ 90 w 112"/>
                  <a:gd name="T11" fmla="*/ 60 h 68"/>
                  <a:gd name="T12" fmla="*/ 111 w 112"/>
                  <a:gd name="T13" fmla="*/ 25 h 68"/>
                  <a:gd name="T14" fmla="*/ 98 w 112"/>
                  <a:gd name="T15" fmla="*/ 15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68">
                    <a:moveTo>
                      <a:pt x="98" y="15"/>
                    </a:moveTo>
                    <a:cubicBezTo>
                      <a:pt x="74" y="65"/>
                      <a:pt x="54" y="29"/>
                      <a:pt x="27" y="29"/>
                    </a:cubicBezTo>
                    <a:cubicBezTo>
                      <a:pt x="0" y="29"/>
                      <a:pt x="7" y="47"/>
                      <a:pt x="14" y="45"/>
                    </a:cubicBezTo>
                    <a:cubicBezTo>
                      <a:pt x="20" y="44"/>
                      <a:pt x="35" y="47"/>
                      <a:pt x="35" y="47"/>
                    </a:cubicBezTo>
                    <a:cubicBezTo>
                      <a:pt x="41" y="45"/>
                      <a:pt x="58" y="55"/>
                      <a:pt x="58" y="55"/>
                    </a:cubicBezTo>
                    <a:cubicBezTo>
                      <a:pt x="74" y="57"/>
                      <a:pt x="79" y="68"/>
                      <a:pt x="90" y="60"/>
                    </a:cubicBezTo>
                    <a:cubicBezTo>
                      <a:pt x="100" y="52"/>
                      <a:pt x="112" y="51"/>
                      <a:pt x="111" y="25"/>
                    </a:cubicBezTo>
                    <a:cubicBezTo>
                      <a:pt x="110" y="0"/>
                      <a:pt x="98" y="15"/>
                      <a:pt x="98"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7" name="Freeform 16"/>
            <p:cNvSpPr/>
            <p:nvPr/>
          </p:nvSpPr>
          <p:spPr>
            <a:xfrm>
              <a:off x="4031260" y="4102426"/>
              <a:ext cx="466907" cy="103905"/>
            </a:xfrm>
            <a:custGeom>
              <a:avLst/>
              <a:gdLst>
                <a:gd name="connsiteX0" fmla="*/ 421470 w 466907"/>
                <a:gd name="connsiteY0" fmla="*/ 103814 h 103905"/>
                <a:gd name="connsiteX1" fmla="*/ 294250 w 466907"/>
                <a:gd name="connsiteY1" fmla="*/ 40204 h 103905"/>
                <a:gd name="connsiteX2" fmla="*/ 51 w 466907"/>
                <a:gd name="connsiteY2" fmla="*/ 40204 h 103905"/>
                <a:gd name="connsiteX3" fmla="*/ 318103 w 466907"/>
                <a:gd name="connsiteY3" fmla="*/ 447 h 103905"/>
                <a:gd name="connsiteX4" fmla="*/ 461227 w 466907"/>
                <a:gd name="connsiteY4" fmla="*/ 24301 h 103905"/>
                <a:gd name="connsiteX5" fmla="*/ 421470 w 466907"/>
                <a:gd name="connsiteY5" fmla="*/ 103814 h 103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907" h="103905">
                  <a:moveTo>
                    <a:pt x="421470" y="103814"/>
                  </a:moveTo>
                  <a:cubicBezTo>
                    <a:pt x="393641" y="106464"/>
                    <a:pt x="364486" y="50806"/>
                    <a:pt x="294250" y="40204"/>
                  </a:cubicBezTo>
                  <a:cubicBezTo>
                    <a:pt x="224013" y="29602"/>
                    <a:pt x="-3924" y="46830"/>
                    <a:pt x="51" y="40204"/>
                  </a:cubicBezTo>
                  <a:cubicBezTo>
                    <a:pt x="4026" y="33578"/>
                    <a:pt x="241240" y="3097"/>
                    <a:pt x="318103" y="447"/>
                  </a:cubicBezTo>
                  <a:cubicBezTo>
                    <a:pt x="394966" y="-2204"/>
                    <a:pt x="442674" y="7073"/>
                    <a:pt x="461227" y="24301"/>
                  </a:cubicBezTo>
                  <a:cubicBezTo>
                    <a:pt x="479780" y="41529"/>
                    <a:pt x="449299" y="101164"/>
                    <a:pt x="421470" y="10381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p:cNvGrpSpPr/>
          <p:nvPr/>
        </p:nvGrpSpPr>
        <p:grpSpPr>
          <a:xfrm>
            <a:off x="876300" y="1295400"/>
            <a:ext cx="1909183" cy="1491955"/>
            <a:chOff x="838200" y="1123950"/>
            <a:chExt cx="1909183" cy="1118966"/>
          </a:xfrm>
        </p:grpSpPr>
        <p:sp>
          <p:nvSpPr>
            <p:cNvPr id="85" name="Rectangle 1436"/>
            <p:cNvSpPr>
              <a:spLocks noChangeArrowheads="1"/>
            </p:cNvSpPr>
            <p:nvPr/>
          </p:nvSpPr>
          <p:spPr bwMode="auto">
            <a:xfrm>
              <a:off x="929609" y="1464055"/>
              <a:ext cx="1371466"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600" dirty="0" smtClean="0">
                  <a:cs typeface="Arial" pitchFamily="34" charset="0"/>
                </a:rPr>
                <a:t>Set Expectations</a:t>
              </a:r>
              <a:endParaRPr kumimoji="0" lang="en-US" sz="4000" b="0" i="0" u="none" strike="noStrike" cap="none" normalizeH="0" baseline="0" dirty="0" smtClean="0">
                <a:ln>
                  <a:noFill/>
                </a:ln>
                <a:effectLst/>
                <a:cs typeface="Arial" pitchFamily="34" charset="0"/>
              </a:endParaRPr>
            </a:p>
          </p:txBody>
        </p:sp>
        <p:sp>
          <p:nvSpPr>
            <p:cNvPr id="87" name="Rectangle 1436"/>
            <p:cNvSpPr>
              <a:spLocks noChangeArrowheads="1"/>
            </p:cNvSpPr>
            <p:nvPr/>
          </p:nvSpPr>
          <p:spPr bwMode="auto">
            <a:xfrm>
              <a:off x="914401" y="1123950"/>
              <a:ext cx="4167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3200" dirty="0" smtClean="0">
                  <a:solidFill>
                    <a:schemeClr val="accent1"/>
                  </a:solidFill>
                  <a:cs typeface="Arial" pitchFamily="34" charset="0"/>
                </a:rPr>
                <a:t>01</a:t>
              </a:r>
              <a:endParaRPr kumimoji="0" lang="en-US" sz="6600" i="0" u="none" strike="noStrike" cap="none" normalizeH="0" baseline="0" dirty="0" smtClean="0">
                <a:ln>
                  <a:noFill/>
                </a:ln>
                <a:solidFill>
                  <a:schemeClr val="accent1"/>
                </a:solidFill>
                <a:effectLst/>
                <a:cs typeface="Arial" pitchFamily="34" charset="0"/>
              </a:endParaRPr>
            </a:p>
          </p:txBody>
        </p:sp>
        <p:sp>
          <p:nvSpPr>
            <p:cNvPr id="92" name="Content Placeholder 2"/>
            <p:cNvSpPr txBox="1">
              <a:spLocks/>
            </p:cNvSpPr>
            <p:nvPr/>
          </p:nvSpPr>
          <p:spPr>
            <a:xfrm>
              <a:off x="838200" y="1685428"/>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r>
                <a:rPr lang="en-US" sz="900" dirty="0" smtClean="0"/>
                <a:t>Sed imperdiet tincidunt velit laoreet facilisis. Praesent tempus ipsum suscipit</a:t>
              </a:r>
              <a:endParaRPr lang="en-US" sz="800" dirty="0"/>
            </a:p>
          </p:txBody>
        </p:sp>
      </p:grpSp>
      <p:grpSp>
        <p:nvGrpSpPr>
          <p:cNvPr id="23" name="Group 22"/>
          <p:cNvGrpSpPr/>
          <p:nvPr/>
        </p:nvGrpSpPr>
        <p:grpSpPr>
          <a:xfrm>
            <a:off x="876300" y="2855932"/>
            <a:ext cx="2001291" cy="1491955"/>
            <a:chOff x="838200" y="2290984"/>
            <a:chExt cx="2001291" cy="1118966"/>
          </a:xfrm>
        </p:grpSpPr>
        <p:sp>
          <p:nvSpPr>
            <p:cNvPr id="93" name="Rectangle 1436"/>
            <p:cNvSpPr>
              <a:spLocks noChangeArrowheads="1"/>
            </p:cNvSpPr>
            <p:nvPr/>
          </p:nvSpPr>
          <p:spPr bwMode="auto">
            <a:xfrm>
              <a:off x="929609" y="2631089"/>
              <a:ext cx="190988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600" dirty="0" smtClean="0">
                  <a:cs typeface="Arial" pitchFamily="34" charset="0"/>
                </a:rPr>
                <a:t>Choose the Right Team</a:t>
              </a:r>
              <a:endParaRPr kumimoji="0" lang="en-US" sz="4000" b="0" i="0" u="none" strike="noStrike" cap="none" normalizeH="0" baseline="0" dirty="0" smtClean="0">
                <a:ln>
                  <a:noFill/>
                </a:ln>
                <a:effectLst/>
                <a:cs typeface="Arial" pitchFamily="34" charset="0"/>
              </a:endParaRPr>
            </a:p>
          </p:txBody>
        </p:sp>
        <p:sp>
          <p:nvSpPr>
            <p:cNvPr id="94" name="Rectangle 1436"/>
            <p:cNvSpPr>
              <a:spLocks noChangeArrowheads="1"/>
            </p:cNvSpPr>
            <p:nvPr/>
          </p:nvSpPr>
          <p:spPr bwMode="auto">
            <a:xfrm>
              <a:off x="914401" y="2290984"/>
              <a:ext cx="4167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3200" dirty="0" smtClean="0">
                  <a:solidFill>
                    <a:schemeClr val="accent2"/>
                  </a:solidFill>
                  <a:cs typeface="Arial" pitchFamily="34" charset="0"/>
                </a:rPr>
                <a:t>02</a:t>
              </a:r>
              <a:endParaRPr kumimoji="0" lang="en-US" sz="6600" i="0" u="none" strike="noStrike" cap="none" normalizeH="0" baseline="0" dirty="0" smtClean="0">
                <a:ln>
                  <a:noFill/>
                </a:ln>
                <a:solidFill>
                  <a:schemeClr val="accent2"/>
                </a:solidFill>
                <a:effectLst/>
                <a:cs typeface="Arial" pitchFamily="34" charset="0"/>
              </a:endParaRPr>
            </a:p>
          </p:txBody>
        </p:sp>
        <p:sp>
          <p:nvSpPr>
            <p:cNvPr id="95" name="Content Placeholder 2"/>
            <p:cNvSpPr txBox="1">
              <a:spLocks/>
            </p:cNvSpPr>
            <p:nvPr/>
          </p:nvSpPr>
          <p:spPr>
            <a:xfrm>
              <a:off x="838200" y="2852462"/>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r>
                <a:rPr lang="en-US" sz="900" dirty="0" smtClean="0"/>
                <a:t>Sed imperdiet tincidunt velit laoreet facilisis. Praesent tempus ipsum suscipit</a:t>
              </a:r>
              <a:endParaRPr lang="en-US" sz="800" dirty="0"/>
            </a:p>
          </p:txBody>
        </p:sp>
      </p:grpSp>
      <p:grpSp>
        <p:nvGrpSpPr>
          <p:cNvPr id="25" name="Group 24"/>
          <p:cNvGrpSpPr/>
          <p:nvPr/>
        </p:nvGrpSpPr>
        <p:grpSpPr>
          <a:xfrm>
            <a:off x="876301" y="4416464"/>
            <a:ext cx="2252257" cy="1491955"/>
            <a:chOff x="838200" y="3464748"/>
            <a:chExt cx="2252257" cy="1118966"/>
          </a:xfrm>
        </p:grpSpPr>
        <p:sp>
          <p:nvSpPr>
            <p:cNvPr id="96" name="Rectangle 1436"/>
            <p:cNvSpPr>
              <a:spLocks noChangeArrowheads="1"/>
            </p:cNvSpPr>
            <p:nvPr/>
          </p:nvSpPr>
          <p:spPr bwMode="auto">
            <a:xfrm>
              <a:off x="929609" y="3804853"/>
              <a:ext cx="2160848"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1600" dirty="0" smtClean="0">
                  <a:cs typeface="Arial" pitchFamily="34" charset="0"/>
                </a:rPr>
                <a:t>Change your Environment</a:t>
              </a:r>
              <a:endParaRPr kumimoji="0" lang="en-US" sz="4000" b="0" i="0" u="none" strike="noStrike" cap="none" normalizeH="0" baseline="0" dirty="0" smtClean="0">
                <a:ln>
                  <a:noFill/>
                </a:ln>
                <a:effectLst/>
                <a:cs typeface="Arial" pitchFamily="34" charset="0"/>
              </a:endParaRPr>
            </a:p>
          </p:txBody>
        </p:sp>
        <p:sp>
          <p:nvSpPr>
            <p:cNvPr id="97" name="Rectangle 1436"/>
            <p:cNvSpPr>
              <a:spLocks noChangeArrowheads="1"/>
            </p:cNvSpPr>
            <p:nvPr/>
          </p:nvSpPr>
          <p:spPr bwMode="auto">
            <a:xfrm>
              <a:off x="914401" y="3464748"/>
              <a:ext cx="4167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3200" dirty="0" smtClean="0">
                  <a:solidFill>
                    <a:schemeClr val="accent3"/>
                  </a:solidFill>
                  <a:cs typeface="Arial" pitchFamily="34" charset="0"/>
                </a:rPr>
                <a:t>03</a:t>
              </a:r>
              <a:endParaRPr kumimoji="0" lang="en-US" sz="6600" i="0" u="none" strike="noStrike" cap="none" normalizeH="0" baseline="0" dirty="0" smtClean="0">
                <a:ln>
                  <a:noFill/>
                </a:ln>
                <a:solidFill>
                  <a:schemeClr val="accent3"/>
                </a:solidFill>
                <a:effectLst/>
                <a:cs typeface="Arial" pitchFamily="34" charset="0"/>
              </a:endParaRPr>
            </a:p>
          </p:txBody>
        </p:sp>
        <p:sp>
          <p:nvSpPr>
            <p:cNvPr id="98" name="Content Placeholder 2"/>
            <p:cNvSpPr txBox="1">
              <a:spLocks/>
            </p:cNvSpPr>
            <p:nvPr/>
          </p:nvSpPr>
          <p:spPr>
            <a:xfrm>
              <a:off x="838200" y="4026226"/>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r>
                <a:rPr lang="en-US" sz="900" dirty="0" smtClean="0"/>
                <a:t>Sed imperdiet tincidunt velit laoreet facilisis. Praesent tempus ipsum suscipit</a:t>
              </a:r>
              <a:endParaRPr lang="en-US" sz="800" dirty="0"/>
            </a:p>
          </p:txBody>
        </p:sp>
      </p:grpSp>
      <p:grpSp>
        <p:nvGrpSpPr>
          <p:cNvPr id="99" name="Group 98"/>
          <p:cNvGrpSpPr/>
          <p:nvPr/>
        </p:nvGrpSpPr>
        <p:grpSpPr>
          <a:xfrm>
            <a:off x="6358518" y="1295400"/>
            <a:ext cx="1909183" cy="1491955"/>
            <a:chOff x="838200" y="1123950"/>
            <a:chExt cx="1909183" cy="1118966"/>
          </a:xfrm>
        </p:grpSpPr>
        <p:sp>
          <p:nvSpPr>
            <p:cNvPr id="100" name="Rectangle 1436"/>
            <p:cNvSpPr>
              <a:spLocks noChangeArrowheads="1"/>
            </p:cNvSpPr>
            <p:nvPr/>
          </p:nvSpPr>
          <p:spPr bwMode="auto">
            <a:xfrm>
              <a:off x="1726847" y="1464055"/>
              <a:ext cx="1020536"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sz="1600" dirty="0" smtClean="0">
                  <a:cs typeface="Arial" pitchFamily="34" charset="0"/>
                </a:rPr>
                <a:t>Tech Unplug</a:t>
              </a:r>
              <a:endParaRPr kumimoji="0" lang="en-US" sz="4000" b="0" i="0" u="none" strike="noStrike" cap="none" normalizeH="0" baseline="0" dirty="0" smtClean="0">
                <a:ln>
                  <a:noFill/>
                </a:ln>
                <a:effectLst/>
                <a:cs typeface="Arial" pitchFamily="34" charset="0"/>
              </a:endParaRPr>
            </a:p>
          </p:txBody>
        </p:sp>
        <p:sp>
          <p:nvSpPr>
            <p:cNvPr id="101" name="Rectangle 1436"/>
            <p:cNvSpPr>
              <a:spLocks noChangeArrowheads="1"/>
            </p:cNvSpPr>
            <p:nvPr/>
          </p:nvSpPr>
          <p:spPr bwMode="auto">
            <a:xfrm>
              <a:off x="2330602" y="1123950"/>
              <a:ext cx="4167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sz="3200" dirty="0" smtClean="0">
                  <a:solidFill>
                    <a:schemeClr val="accent4"/>
                  </a:solidFill>
                  <a:cs typeface="Arial" pitchFamily="34" charset="0"/>
                </a:rPr>
                <a:t>04</a:t>
              </a:r>
              <a:endParaRPr kumimoji="0" lang="en-US" sz="6600" i="0" u="none" strike="noStrike" cap="none" normalizeH="0" baseline="0" dirty="0" smtClean="0">
                <a:ln>
                  <a:noFill/>
                </a:ln>
                <a:solidFill>
                  <a:schemeClr val="accent4"/>
                </a:solidFill>
                <a:effectLst/>
                <a:cs typeface="Arial" pitchFamily="34" charset="0"/>
              </a:endParaRPr>
            </a:p>
          </p:txBody>
        </p:sp>
        <p:sp>
          <p:nvSpPr>
            <p:cNvPr id="102" name="Content Placeholder 2"/>
            <p:cNvSpPr txBox="1">
              <a:spLocks/>
            </p:cNvSpPr>
            <p:nvPr/>
          </p:nvSpPr>
          <p:spPr>
            <a:xfrm>
              <a:off x="838200" y="1685428"/>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900" dirty="0"/>
                <a:t>Lorem ipsum dolor sit amet, consectetur adipiscing elit. </a:t>
              </a:r>
              <a:r>
                <a:rPr lang="en-US" sz="900" dirty="0" smtClean="0"/>
                <a:t>Sed imperdiet tincidunt velit laoreet facilisis. Praesent tempus ipsum suscipit</a:t>
              </a:r>
              <a:endParaRPr lang="en-US" sz="800" dirty="0"/>
            </a:p>
          </p:txBody>
        </p:sp>
      </p:grpSp>
      <p:grpSp>
        <p:nvGrpSpPr>
          <p:cNvPr id="103" name="Group 102"/>
          <p:cNvGrpSpPr/>
          <p:nvPr/>
        </p:nvGrpSpPr>
        <p:grpSpPr>
          <a:xfrm>
            <a:off x="6358518" y="2855932"/>
            <a:ext cx="1909183" cy="1491955"/>
            <a:chOff x="838200" y="2290984"/>
            <a:chExt cx="1909183" cy="1118966"/>
          </a:xfrm>
        </p:grpSpPr>
        <p:sp>
          <p:nvSpPr>
            <p:cNvPr id="110" name="Rectangle 1436"/>
            <p:cNvSpPr>
              <a:spLocks noChangeArrowheads="1"/>
            </p:cNvSpPr>
            <p:nvPr/>
          </p:nvSpPr>
          <p:spPr bwMode="auto">
            <a:xfrm>
              <a:off x="969332" y="2631089"/>
              <a:ext cx="1778051"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sz="1600" dirty="0" smtClean="0">
                  <a:cs typeface="Arial" pitchFamily="34" charset="0"/>
                </a:rPr>
                <a:t>Document Every Idea</a:t>
              </a:r>
              <a:endParaRPr kumimoji="0" lang="en-US" sz="4000" b="0" i="0" u="none" strike="noStrike" cap="none" normalizeH="0" baseline="0" dirty="0" smtClean="0">
                <a:ln>
                  <a:noFill/>
                </a:ln>
                <a:effectLst/>
                <a:cs typeface="Arial" pitchFamily="34" charset="0"/>
              </a:endParaRPr>
            </a:p>
          </p:txBody>
        </p:sp>
        <p:sp>
          <p:nvSpPr>
            <p:cNvPr id="111" name="Rectangle 1436"/>
            <p:cNvSpPr>
              <a:spLocks noChangeArrowheads="1"/>
            </p:cNvSpPr>
            <p:nvPr/>
          </p:nvSpPr>
          <p:spPr bwMode="auto">
            <a:xfrm>
              <a:off x="2330602" y="2290984"/>
              <a:ext cx="4167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sz="3200" dirty="0" smtClean="0">
                  <a:solidFill>
                    <a:schemeClr val="accent5"/>
                  </a:solidFill>
                  <a:cs typeface="Arial" pitchFamily="34" charset="0"/>
                </a:rPr>
                <a:t>05</a:t>
              </a:r>
              <a:endParaRPr kumimoji="0" lang="en-US" sz="6600" i="0" u="none" strike="noStrike" cap="none" normalizeH="0" baseline="0" dirty="0" smtClean="0">
                <a:ln>
                  <a:noFill/>
                </a:ln>
                <a:solidFill>
                  <a:schemeClr val="accent5"/>
                </a:solidFill>
                <a:effectLst/>
                <a:cs typeface="Arial" pitchFamily="34" charset="0"/>
              </a:endParaRPr>
            </a:p>
          </p:txBody>
        </p:sp>
        <p:sp>
          <p:nvSpPr>
            <p:cNvPr id="112" name="Content Placeholder 2"/>
            <p:cNvSpPr txBox="1">
              <a:spLocks/>
            </p:cNvSpPr>
            <p:nvPr/>
          </p:nvSpPr>
          <p:spPr>
            <a:xfrm>
              <a:off x="838200" y="2852462"/>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900" dirty="0"/>
                <a:t>Lorem ipsum dolor sit amet, consectetur adipiscing elit. </a:t>
              </a:r>
              <a:r>
                <a:rPr lang="en-US" sz="900" dirty="0" smtClean="0"/>
                <a:t>Sed imperdiet tincidunt velit laoreet facilisis. Praesent tempus ipsum suscipit</a:t>
              </a:r>
              <a:endParaRPr lang="en-US" sz="800" dirty="0"/>
            </a:p>
          </p:txBody>
        </p:sp>
      </p:grpSp>
      <p:grpSp>
        <p:nvGrpSpPr>
          <p:cNvPr id="113" name="Group 112"/>
          <p:cNvGrpSpPr/>
          <p:nvPr/>
        </p:nvGrpSpPr>
        <p:grpSpPr>
          <a:xfrm>
            <a:off x="6358518" y="4416464"/>
            <a:ext cx="1909183" cy="1491955"/>
            <a:chOff x="838200" y="3464748"/>
            <a:chExt cx="1909183" cy="1118966"/>
          </a:xfrm>
        </p:grpSpPr>
        <p:sp>
          <p:nvSpPr>
            <p:cNvPr id="115" name="Rectangle 1436"/>
            <p:cNvSpPr>
              <a:spLocks noChangeArrowheads="1"/>
            </p:cNvSpPr>
            <p:nvPr/>
          </p:nvSpPr>
          <p:spPr bwMode="auto">
            <a:xfrm>
              <a:off x="1668049" y="3804853"/>
              <a:ext cx="1079334"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sz="1600" dirty="0" smtClean="0">
                  <a:cs typeface="Arial" pitchFamily="34" charset="0"/>
                </a:rPr>
                <a:t>Stay Focused</a:t>
              </a:r>
              <a:endParaRPr kumimoji="0" lang="en-US" sz="4000" b="0" i="0" u="none" strike="noStrike" cap="none" normalizeH="0" baseline="0" dirty="0" smtClean="0">
                <a:ln>
                  <a:noFill/>
                </a:ln>
                <a:effectLst/>
                <a:cs typeface="Arial" pitchFamily="34" charset="0"/>
              </a:endParaRPr>
            </a:p>
          </p:txBody>
        </p:sp>
        <p:sp>
          <p:nvSpPr>
            <p:cNvPr id="116" name="Rectangle 1436"/>
            <p:cNvSpPr>
              <a:spLocks noChangeArrowheads="1"/>
            </p:cNvSpPr>
            <p:nvPr/>
          </p:nvSpPr>
          <p:spPr bwMode="auto">
            <a:xfrm>
              <a:off x="2330602" y="3464748"/>
              <a:ext cx="4167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pPr>
              <a:r>
                <a:rPr lang="en-US" sz="3200" dirty="0" smtClean="0">
                  <a:solidFill>
                    <a:schemeClr val="accent6"/>
                  </a:solidFill>
                  <a:cs typeface="Arial" pitchFamily="34" charset="0"/>
                </a:rPr>
                <a:t>06</a:t>
              </a:r>
              <a:endParaRPr kumimoji="0" lang="en-US" sz="6600" i="0" u="none" strike="noStrike" cap="none" normalizeH="0" baseline="0" dirty="0" smtClean="0">
                <a:ln>
                  <a:noFill/>
                </a:ln>
                <a:solidFill>
                  <a:schemeClr val="accent6"/>
                </a:solidFill>
                <a:effectLst/>
                <a:cs typeface="Arial" pitchFamily="34" charset="0"/>
              </a:endParaRPr>
            </a:p>
          </p:txBody>
        </p:sp>
        <p:sp>
          <p:nvSpPr>
            <p:cNvPr id="117" name="Content Placeholder 2"/>
            <p:cNvSpPr txBox="1">
              <a:spLocks/>
            </p:cNvSpPr>
            <p:nvPr/>
          </p:nvSpPr>
          <p:spPr>
            <a:xfrm>
              <a:off x="838200" y="4026226"/>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900" dirty="0"/>
                <a:t>Lorem ipsum dolor sit amet, consectetur adipiscing elit. </a:t>
              </a:r>
              <a:r>
                <a:rPr lang="en-US" sz="900" dirty="0" smtClean="0"/>
                <a:t>Sed imperdiet tincidunt velit laoreet facilisis. Praesent tempus ipsum suscipit</a:t>
              </a:r>
              <a:endParaRPr lang="en-US" sz="800" dirty="0"/>
            </a:p>
          </p:txBody>
        </p:sp>
      </p:grpSp>
    </p:spTree>
    <p:extLst>
      <p:ext uri="{BB962C8B-B14F-4D97-AF65-F5344CB8AC3E}">
        <p14:creationId xmlns:p14="http://schemas.microsoft.com/office/powerpoint/2010/main" val="20257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22" presetClass="entr" presetSubtype="4" fill="hold" grpId="0" nodeType="afterEffect">
                                  <p:stCondLst>
                                    <p:cond delay="0"/>
                                  </p:stCondLst>
                                  <p:childTnLst>
                                    <p:set>
                                      <p:cBhvr>
                                        <p:cTn id="17" dur="1" fill="hold">
                                          <p:stCondLst>
                                            <p:cond delay="0"/>
                                          </p:stCondLst>
                                        </p:cTn>
                                        <p:tgtEl>
                                          <p:spTgt spid="118"/>
                                        </p:tgtEl>
                                        <p:attrNameLst>
                                          <p:attrName>style.visibility</p:attrName>
                                        </p:attrNameLst>
                                      </p:cBhvr>
                                      <p:to>
                                        <p:strVal val="visible"/>
                                      </p:to>
                                    </p:set>
                                    <p:animEffect transition="in" filter="wipe(down)">
                                      <p:cBhvr>
                                        <p:cTn id="18" dur="500"/>
                                        <p:tgtEl>
                                          <p:spTgt spid="118"/>
                                        </p:tgtEl>
                                      </p:cBhvr>
                                    </p:animEffect>
                                  </p:childTnLst>
                                </p:cTn>
                              </p:par>
                            </p:childTnLst>
                          </p:cTn>
                        </p:par>
                        <p:par>
                          <p:cTn id="19" fill="hold">
                            <p:stCondLst>
                              <p:cond delay="2000"/>
                            </p:stCondLst>
                            <p:childTnLst>
                              <p:par>
                                <p:cTn id="20" presetID="6" presetClass="entr" presetSubtype="32" fill="hold" nodeType="after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circle(out)">
                                      <p:cBhvr>
                                        <p:cTn id="22" dur="1000"/>
                                        <p:tgtEl>
                                          <p:spTgt spid="27"/>
                                        </p:tgtEl>
                                      </p:cBhvr>
                                    </p:animEffect>
                                  </p:childTnLst>
                                </p:cTn>
                              </p:par>
                            </p:childTnLst>
                          </p:cTn>
                        </p:par>
                        <p:par>
                          <p:cTn id="23" fill="hold">
                            <p:stCondLst>
                              <p:cond delay="3000"/>
                            </p:stCondLst>
                            <p:childTnLst>
                              <p:par>
                                <p:cTn id="24" presetID="10" presetClass="entr" presetSubtype="0" fill="hold"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par>
                          <p:cTn id="27" fill="hold">
                            <p:stCondLst>
                              <p:cond delay="3500"/>
                            </p:stCondLst>
                            <p:childTnLst>
                              <p:par>
                                <p:cTn id="28" presetID="10" presetClass="entr" presetSubtype="0" fill="hold" nodeType="after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childTnLst>
                          </p:cTn>
                        </p:par>
                        <p:par>
                          <p:cTn id="31" fill="hold">
                            <p:stCondLst>
                              <p:cond delay="4000"/>
                            </p:stCondLst>
                            <p:childTnLst>
                              <p:par>
                                <p:cTn id="32" presetID="10" presetClass="entr" presetSubtype="0" fill="hold" nodeType="after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childTnLst>
                          </p:cTn>
                        </p:par>
                        <p:par>
                          <p:cTn id="35" fill="hold">
                            <p:stCondLst>
                              <p:cond delay="4500"/>
                            </p:stCondLst>
                            <p:childTnLst>
                              <p:par>
                                <p:cTn id="36" presetID="10" presetClass="entr" presetSubtype="0" fill="hold" nodeType="afterEffect">
                                  <p:stCondLst>
                                    <p:cond delay="0"/>
                                  </p:stCondLst>
                                  <p:childTnLst>
                                    <p:set>
                                      <p:cBhvr>
                                        <p:cTn id="37" dur="1" fill="hold">
                                          <p:stCondLst>
                                            <p:cond delay="0"/>
                                          </p:stCondLst>
                                        </p:cTn>
                                        <p:tgtEl>
                                          <p:spTgt spid="99"/>
                                        </p:tgtEl>
                                        <p:attrNameLst>
                                          <p:attrName>style.visibility</p:attrName>
                                        </p:attrNameLst>
                                      </p:cBhvr>
                                      <p:to>
                                        <p:strVal val="visible"/>
                                      </p:to>
                                    </p:set>
                                    <p:animEffect transition="in" filter="fade">
                                      <p:cBhvr>
                                        <p:cTn id="38" dur="500"/>
                                        <p:tgtEl>
                                          <p:spTgt spid="99"/>
                                        </p:tgtEl>
                                      </p:cBhvr>
                                    </p:animEffect>
                                  </p:childTnLst>
                                </p:cTn>
                              </p:par>
                            </p:childTnLst>
                          </p:cTn>
                        </p:par>
                        <p:par>
                          <p:cTn id="39" fill="hold">
                            <p:stCondLst>
                              <p:cond delay="5000"/>
                            </p:stCondLst>
                            <p:childTnLst>
                              <p:par>
                                <p:cTn id="40" presetID="10" presetClass="entr" presetSubtype="0" fill="hold" nodeType="afterEffect">
                                  <p:stCondLst>
                                    <p:cond delay="0"/>
                                  </p:stCondLst>
                                  <p:childTnLst>
                                    <p:set>
                                      <p:cBhvr>
                                        <p:cTn id="41" dur="1" fill="hold">
                                          <p:stCondLst>
                                            <p:cond delay="0"/>
                                          </p:stCondLst>
                                        </p:cTn>
                                        <p:tgtEl>
                                          <p:spTgt spid="103"/>
                                        </p:tgtEl>
                                        <p:attrNameLst>
                                          <p:attrName>style.visibility</p:attrName>
                                        </p:attrNameLst>
                                      </p:cBhvr>
                                      <p:to>
                                        <p:strVal val="visible"/>
                                      </p:to>
                                    </p:set>
                                    <p:animEffect transition="in" filter="fade">
                                      <p:cBhvr>
                                        <p:cTn id="42" dur="500"/>
                                        <p:tgtEl>
                                          <p:spTgt spid="103"/>
                                        </p:tgtEl>
                                      </p:cBhvr>
                                    </p:animEffect>
                                  </p:childTnLst>
                                </p:cTn>
                              </p:par>
                            </p:childTnLst>
                          </p:cTn>
                        </p:par>
                        <p:par>
                          <p:cTn id="43" fill="hold">
                            <p:stCondLst>
                              <p:cond delay="5500"/>
                            </p:stCondLst>
                            <p:childTnLst>
                              <p:par>
                                <p:cTn id="44" presetID="10" presetClass="entr" presetSubtype="0" fill="hold" nodeType="afterEffect">
                                  <p:stCondLst>
                                    <p:cond delay="0"/>
                                  </p:stCondLst>
                                  <p:childTnLst>
                                    <p:set>
                                      <p:cBhvr>
                                        <p:cTn id="45" dur="1" fill="hold">
                                          <p:stCondLst>
                                            <p:cond delay="0"/>
                                          </p:stCondLst>
                                        </p:cTn>
                                        <p:tgtEl>
                                          <p:spTgt spid="113"/>
                                        </p:tgtEl>
                                        <p:attrNameLst>
                                          <p:attrName>style.visibility</p:attrName>
                                        </p:attrNameLst>
                                      </p:cBhvr>
                                      <p:to>
                                        <p:strVal val="visible"/>
                                      </p:to>
                                    </p:set>
                                    <p:animEffect transition="in" filter="fade">
                                      <p:cBhvr>
                                        <p:cTn id="46"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animBg="1"/>
      <p:bldP spid="20" grpId="0"/>
      <p:bldP spid="21" grpId="0" build="p"/>
      <p:bldP spid="22"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ectangle 73"/>
          <p:cNvSpPr/>
          <p:nvPr/>
        </p:nvSpPr>
        <p:spPr>
          <a:xfrm>
            <a:off x="0" y="5400625"/>
            <a:ext cx="9144000" cy="1457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72</a:t>
              </a:r>
              <a:endParaRPr lang="en-US" sz="900" b="1" dirty="0">
                <a:solidFill>
                  <a:schemeClr val="bg1"/>
                </a:solidFill>
              </a:endParaRPr>
            </a:p>
          </p:txBody>
        </p:sp>
      </p:gr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Marketing Strategies Infographic</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7" name="Group 36"/>
          <p:cNvGrpSpPr/>
          <p:nvPr/>
        </p:nvGrpSpPr>
        <p:grpSpPr>
          <a:xfrm>
            <a:off x="3125405" y="2057400"/>
            <a:ext cx="2893190" cy="5410200"/>
            <a:chOff x="3838516" y="1581150"/>
            <a:chExt cx="1466969" cy="2738398"/>
          </a:xfrm>
        </p:grpSpPr>
        <p:grpSp>
          <p:nvGrpSpPr>
            <p:cNvPr id="2" name="Group 5"/>
            <p:cNvGrpSpPr>
              <a:grpSpLocks noChangeAspect="1"/>
            </p:cNvGrpSpPr>
            <p:nvPr/>
          </p:nvGrpSpPr>
          <p:grpSpPr bwMode="auto">
            <a:xfrm>
              <a:off x="4283448" y="3853711"/>
              <a:ext cx="563563" cy="465837"/>
              <a:chOff x="2237" y="1091"/>
              <a:chExt cx="1286" cy="1063"/>
            </a:xfrm>
            <a:solidFill>
              <a:schemeClr val="tx1"/>
            </a:solidFill>
          </p:grpSpPr>
          <p:sp>
            <p:nvSpPr>
              <p:cNvPr id="16" name="Freeform 6"/>
              <p:cNvSpPr>
                <a:spLocks/>
              </p:cNvSpPr>
              <p:nvPr/>
            </p:nvSpPr>
            <p:spPr bwMode="auto">
              <a:xfrm>
                <a:off x="2237" y="1091"/>
                <a:ext cx="1286" cy="185"/>
              </a:xfrm>
              <a:custGeom>
                <a:avLst/>
                <a:gdLst>
                  <a:gd name="T0" fmla="*/ 509 w 544"/>
                  <a:gd name="T1" fmla="*/ 0 h 78"/>
                  <a:gd name="T2" fmla="*/ 36 w 544"/>
                  <a:gd name="T3" fmla="*/ 0 h 78"/>
                  <a:gd name="T4" fmla="*/ 0 w 544"/>
                  <a:gd name="T5" fmla="*/ 29 h 78"/>
                  <a:gd name="T6" fmla="*/ 0 w 544"/>
                  <a:gd name="T7" fmla="*/ 49 h 78"/>
                  <a:gd name="T8" fmla="*/ 36 w 544"/>
                  <a:gd name="T9" fmla="*/ 78 h 78"/>
                  <a:gd name="T10" fmla="*/ 509 w 544"/>
                  <a:gd name="T11" fmla="*/ 78 h 78"/>
                  <a:gd name="T12" fmla="*/ 544 w 544"/>
                  <a:gd name="T13" fmla="*/ 49 h 78"/>
                  <a:gd name="T14" fmla="*/ 544 w 544"/>
                  <a:gd name="T15" fmla="*/ 29 h 78"/>
                  <a:gd name="T16" fmla="*/ 509 w 544"/>
                  <a:gd name="T1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4" h="78">
                    <a:moveTo>
                      <a:pt x="509" y="0"/>
                    </a:moveTo>
                    <a:cubicBezTo>
                      <a:pt x="36" y="0"/>
                      <a:pt x="36" y="0"/>
                      <a:pt x="36" y="0"/>
                    </a:cubicBezTo>
                    <a:cubicBezTo>
                      <a:pt x="16" y="0"/>
                      <a:pt x="0" y="13"/>
                      <a:pt x="0" y="29"/>
                    </a:cubicBezTo>
                    <a:cubicBezTo>
                      <a:pt x="0" y="49"/>
                      <a:pt x="0" y="49"/>
                      <a:pt x="0" y="49"/>
                    </a:cubicBezTo>
                    <a:cubicBezTo>
                      <a:pt x="0" y="65"/>
                      <a:pt x="16" y="78"/>
                      <a:pt x="36" y="78"/>
                    </a:cubicBezTo>
                    <a:cubicBezTo>
                      <a:pt x="509" y="78"/>
                      <a:pt x="509" y="78"/>
                      <a:pt x="509" y="78"/>
                    </a:cubicBezTo>
                    <a:cubicBezTo>
                      <a:pt x="528" y="78"/>
                      <a:pt x="544" y="65"/>
                      <a:pt x="544" y="49"/>
                    </a:cubicBezTo>
                    <a:cubicBezTo>
                      <a:pt x="544" y="29"/>
                      <a:pt x="544" y="29"/>
                      <a:pt x="544" y="29"/>
                    </a:cubicBezTo>
                    <a:cubicBezTo>
                      <a:pt x="544" y="13"/>
                      <a:pt x="528" y="0"/>
                      <a:pt x="509" y="0"/>
                    </a:cubicBezTo>
                    <a:close/>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7"/>
              <p:cNvSpPr>
                <a:spLocks/>
              </p:cNvSpPr>
              <p:nvPr/>
            </p:nvSpPr>
            <p:spPr bwMode="auto">
              <a:xfrm>
                <a:off x="2237" y="1368"/>
                <a:ext cx="1286" cy="184"/>
              </a:xfrm>
              <a:custGeom>
                <a:avLst/>
                <a:gdLst>
                  <a:gd name="T0" fmla="*/ 509 w 544"/>
                  <a:gd name="T1" fmla="*/ 0 h 78"/>
                  <a:gd name="T2" fmla="*/ 36 w 544"/>
                  <a:gd name="T3" fmla="*/ 0 h 78"/>
                  <a:gd name="T4" fmla="*/ 0 w 544"/>
                  <a:gd name="T5" fmla="*/ 29 h 78"/>
                  <a:gd name="T6" fmla="*/ 0 w 544"/>
                  <a:gd name="T7" fmla="*/ 49 h 78"/>
                  <a:gd name="T8" fmla="*/ 36 w 544"/>
                  <a:gd name="T9" fmla="*/ 78 h 78"/>
                  <a:gd name="T10" fmla="*/ 509 w 544"/>
                  <a:gd name="T11" fmla="*/ 78 h 78"/>
                  <a:gd name="T12" fmla="*/ 544 w 544"/>
                  <a:gd name="T13" fmla="*/ 49 h 78"/>
                  <a:gd name="T14" fmla="*/ 544 w 544"/>
                  <a:gd name="T15" fmla="*/ 29 h 78"/>
                  <a:gd name="T16" fmla="*/ 509 w 544"/>
                  <a:gd name="T1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4" h="78">
                    <a:moveTo>
                      <a:pt x="509" y="0"/>
                    </a:moveTo>
                    <a:cubicBezTo>
                      <a:pt x="36" y="0"/>
                      <a:pt x="36" y="0"/>
                      <a:pt x="36" y="0"/>
                    </a:cubicBezTo>
                    <a:cubicBezTo>
                      <a:pt x="16" y="0"/>
                      <a:pt x="0" y="13"/>
                      <a:pt x="0" y="29"/>
                    </a:cubicBezTo>
                    <a:cubicBezTo>
                      <a:pt x="0" y="49"/>
                      <a:pt x="0" y="49"/>
                      <a:pt x="0" y="49"/>
                    </a:cubicBezTo>
                    <a:cubicBezTo>
                      <a:pt x="0" y="65"/>
                      <a:pt x="16" y="78"/>
                      <a:pt x="36" y="78"/>
                    </a:cubicBezTo>
                    <a:cubicBezTo>
                      <a:pt x="509" y="78"/>
                      <a:pt x="509" y="78"/>
                      <a:pt x="509" y="78"/>
                    </a:cubicBezTo>
                    <a:cubicBezTo>
                      <a:pt x="528" y="78"/>
                      <a:pt x="544" y="65"/>
                      <a:pt x="544" y="49"/>
                    </a:cubicBezTo>
                    <a:cubicBezTo>
                      <a:pt x="544" y="29"/>
                      <a:pt x="544" y="29"/>
                      <a:pt x="544" y="29"/>
                    </a:cubicBezTo>
                    <a:cubicBezTo>
                      <a:pt x="544" y="13"/>
                      <a:pt x="528" y="0"/>
                      <a:pt x="509" y="0"/>
                    </a:cubicBezTo>
                    <a:close/>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8"/>
              <p:cNvSpPr>
                <a:spLocks/>
              </p:cNvSpPr>
              <p:nvPr/>
            </p:nvSpPr>
            <p:spPr bwMode="auto">
              <a:xfrm>
                <a:off x="2237" y="1644"/>
                <a:ext cx="1286" cy="187"/>
              </a:xfrm>
              <a:custGeom>
                <a:avLst/>
                <a:gdLst>
                  <a:gd name="T0" fmla="*/ 509 w 544"/>
                  <a:gd name="T1" fmla="*/ 0 h 79"/>
                  <a:gd name="T2" fmla="*/ 36 w 544"/>
                  <a:gd name="T3" fmla="*/ 0 h 79"/>
                  <a:gd name="T4" fmla="*/ 0 w 544"/>
                  <a:gd name="T5" fmla="*/ 30 h 79"/>
                  <a:gd name="T6" fmla="*/ 0 w 544"/>
                  <a:gd name="T7" fmla="*/ 49 h 79"/>
                  <a:gd name="T8" fmla="*/ 36 w 544"/>
                  <a:gd name="T9" fmla="*/ 79 h 79"/>
                  <a:gd name="T10" fmla="*/ 509 w 544"/>
                  <a:gd name="T11" fmla="*/ 79 h 79"/>
                  <a:gd name="T12" fmla="*/ 544 w 544"/>
                  <a:gd name="T13" fmla="*/ 49 h 79"/>
                  <a:gd name="T14" fmla="*/ 544 w 544"/>
                  <a:gd name="T15" fmla="*/ 30 h 79"/>
                  <a:gd name="T16" fmla="*/ 509 w 544"/>
                  <a:gd name="T17"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4" h="79">
                    <a:moveTo>
                      <a:pt x="509" y="0"/>
                    </a:moveTo>
                    <a:cubicBezTo>
                      <a:pt x="36" y="0"/>
                      <a:pt x="36" y="0"/>
                      <a:pt x="36" y="0"/>
                    </a:cubicBezTo>
                    <a:cubicBezTo>
                      <a:pt x="16" y="0"/>
                      <a:pt x="0" y="14"/>
                      <a:pt x="0" y="30"/>
                    </a:cubicBezTo>
                    <a:cubicBezTo>
                      <a:pt x="0" y="49"/>
                      <a:pt x="0" y="49"/>
                      <a:pt x="0" y="49"/>
                    </a:cubicBezTo>
                    <a:cubicBezTo>
                      <a:pt x="0" y="66"/>
                      <a:pt x="16" y="79"/>
                      <a:pt x="36" y="79"/>
                    </a:cubicBezTo>
                    <a:cubicBezTo>
                      <a:pt x="509" y="79"/>
                      <a:pt x="509" y="79"/>
                      <a:pt x="509" y="79"/>
                    </a:cubicBezTo>
                    <a:cubicBezTo>
                      <a:pt x="528" y="79"/>
                      <a:pt x="544" y="66"/>
                      <a:pt x="544" y="49"/>
                    </a:cubicBezTo>
                    <a:cubicBezTo>
                      <a:pt x="544" y="30"/>
                      <a:pt x="544" y="30"/>
                      <a:pt x="544" y="30"/>
                    </a:cubicBezTo>
                    <a:cubicBezTo>
                      <a:pt x="544" y="14"/>
                      <a:pt x="528" y="0"/>
                      <a:pt x="509" y="0"/>
                    </a:cubicBezTo>
                    <a:close/>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9"/>
              <p:cNvSpPr>
                <a:spLocks/>
              </p:cNvSpPr>
              <p:nvPr/>
            </p:nvSpPr>
            <p:spPr bwMode="auto">
              <a:xfrm>
                <a:off x="2462" y="1923"/>
                <a:ext cx="839" cy="231"/>
              </a:xfrm>
              <a:custGeom>
                <a:avLst/>
                <a:gdLst>
                  <a:gd name="T0" fmla="*/ 0 w 355"/>
                  <a:gd name="T1" fmla="*/ 0 h 98"/>
                  <a:gd name="T2" fmla="*/ 355 w 355"/>
                  <a:gd name="T3" fmla="*/ 0 h 98"/>
                  <a:gd name="T4" fmla="*/ 177 w 355"/>
                  <a:gd name="T5" fmla="*/ 98 h 98"/>
                  <a:gd name="T6" fmla="*/ 0 w 355"/>
                  <a:gd name="T7" fmla="*/ 0 h 98"/>
                </a:gdLst>
                <a:ahLst/>
                <a:cxnLst>
                  <a:cxn ang="0">
                    <a:pos x="T0" y="T1"/>
                  </a:cxn>
                  <a:cxn ang="0">
                    <a:pos x="T2" y="T3"/>
                  </a:cxn>
                  <a:cxn ang="0">
                    <a:pos x="T4" y="T5"/>
                  </a:cxn>
                  <a:cxn ang="0">
                    <a:pos x="T6" y="T7"/>
                  </a:cxn>
                </a:cxnLst>
                <a:rect l="0" t="0" r="r" b="b"/>
                <a:pathLst>
                  <a:path w="355" h="98">
                    <a:moveTo>
                      <a:pt x="0" y="0"/>
                    </a:moveTo>
                    <a:cubicBezTo>
                      <a:pt x="355" y="0"/>
                      <a:pt x="355" y="0"/>
                      <a:pt x="355" y="0"/>
                    </a:cubicBezTo>
                    <a:cubicBezTo>
                      <a:pt x="355" y="58"/>
                      <a:pt x="260" y="98"/>
                      <a:pt x="177" y="98"/>
                    </a:cubicBezTo>
                    <a:cubicBezTo>
                      <a:pt x="95" y="98"/>
                      <a:pt x="0" y="58"/>
                      <a:pt x="0" y="0"/>
                    </a:cubicBezTo>
                    <a:close/>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1" name="Oval 30"/>
            <p:cNvSpPr/>
            <p:nvPr/>
          </p:nvSpPr>
          <p:spPr>
            <a:xfrm>
              <a:off x="4248311" y="3150262"/>
              <a:ext cx="256485" cy="25648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Oval 64"/>
            <p:cNvSpPr/>
            <p:nvPr/>
          </p:nvSpPr>
          <p:spPr>
            <a:xfrm>
              <a:off x="4177001" y="1825507"/>
              <a:ext cx="862089" cy="86208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Oval 65"/>
            <p:cNvSpPr/>
            <p:nvPr/>
          </p:nvSpPr>
          <p:spPr>
            <a:xfrm>
              <a:off x="3838516" y="2443237"/>
              <a:ext cx="253556" cy="253555"/>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Oval 66"/>
            <p:cNvSpPr/>
            <p:nvPr/>
          </p:nvSpPr>
          <p:spPr>
            <a:xfrm>
              <a:off x="3990649" y="2618820"/>
              <a:ext cx="507111" cy="50711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p:cNvSpPr/>
            <p:nvPr/>
          </p:nvSpPr>
          <p:spPr>
            <a:xfrm>
              <a:off x="4022214" y="1835271"/>
              <a:ext cx="226732" cy="226732"/>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Oval 68"/>
            <p:cNvSpPr/>
            <p:nvPr/>
          </p:nvSpPr>
          <p:spPr>
            <a:xfrm>
              <a:off x="4494536" y="2872376"/>
              <a:ext cx="358203" cy="3582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Oval 69"/>
            <p:cNvSpPr/>
            <p:nvPr/>
          </p:nvSpPr>
          <p:spPr>
            <a:xfrm>
              <a:off x="4521503" y="3476952"/>
              <a:ext cx="304267" cy="30426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Oval 70"/>
            <p:cNvSpPr/>
            <p:nvPr/>
          </p:nvSpPr>
          <p:spPr>
            <a:xfrm>
              <a:off x="3867903" y="2290805"/>
              <a:ext cx="122746" cy="1227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Oval 71"/>
            <p:cNvSpPr/>
            <p:nvPr/>
          </p:nvSpPr>
          <p:spPr>
            <a:xfrm>
              <a:off x="4501690" y="3248579"/>
              <a:ext cx="223129" cy="223129"/>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p:cNvSpPr/>
            <p:nvPr/>
          </p:nvSpPr>
          <p:spPr>
            <a:xfrm>
              <a:off x="4465980" y="1581150"/>
              <a:ext cx="203393" cy="203393"/>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Oval 75"/>
            <p:cNvSpPr/>
            <p:nvPr/>
          </p:nvSpPr>
          <p:spPr>
            <a:xfrm>
              <a:off x="4738611" y="1693222"/>
              <a:ext cx="122746" cy="1227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Oval 76"/>
            <p:cNvSpPr/>
            <p:nvPr/>
          </p:nvSpPr>
          <p:spPr>
            <a:xfrm>
              <a:off x="4775204" y="2607802"/>
              <a:ext cx="386224" cy="38622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Oval 77"/>
            <p:cNvSpPr/>
            <p:nvPr/>
          </p:nvSpPr>
          <p:spPr>
            <a:xfrm>
              <a:off x="4276556" y="3569171"/>
              <a:ext cx="210988" cy="210987"/>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Oval 78"/>
            <p:cNvSpPr/>
            <p:nvPr/>
          </p:nvSpPr>
          <p:spPr>
            <a:xfrm>
              <a:off x="4377554" y="3422410"/>
              <a:ext cx="146760" cy="1467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Oval 79"/>
            <p:cNvSpPr/>
            <p:nvPr/>
          </p:nvSpPr>
          <p:spPr>
            <a:xfrm>
              <a:off x="4757608" y="3188663"/>
              <a:ext cx="178807" cy="1788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Oval 80"/>
            <p:cNvSpPr/>
            <p:nvPr/>
          </p:nvSpPr>
          <p:spPr>
            <a:xfrm>
              <a:off x="5051929" y="2365265"/>
              <a:ext cx="253556" cy="25355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Oval 82"/>
            <p:cNvSpPr/>
            <p:nvPr/>
          </p:nvSpPr>
          <p:spPr>
            <a:xfrm>
              <a:off x="4263194" y="1712525"/>
              <a:ext cx="122746" cy="1227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Oval 83"/>
            <p:cNvSpPr/>
            <p:nvPr/>
          </p:nvSpPr>
          <p:spPr>
            <a:xfrm>
              <a:off x="4024342" y="2317760"/>
              <a:ext cx="147774" cy="1477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Oval 85"/>
            <p:cNvSpPr/>
            <p:nvPr/>
          </p:nvSpPr>
          <p:spPr>
            <a:xfrm>
              <a:off x="3919422" y="2065870"/>
              <a:ext cx="178807" cy="1788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Oval 104"/>
            <p:cNvSpPr/>
            <p:nvPr/>
          </p:nvSpPr>
          <p:spPr>
            <a:xfrm rot="11700000">
              <a:off x="5059521" y="1977992"/>
              <a:ext cx="122746" cy="1227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Oval 105"/>
            <p:cNvSpPr/>
            <p:nvPr/>
          </p:nvSpPr>
          <p:spPr>
            <a:xfrm rot="11700000">
              <a:off x="4962527" y="1774689"/>
              <a:ext cx="178807" cy="17880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Oval 106"/>
            <p:cNvSpPr/>
            <p:nvPr/>
          </p:nvSpPr>
          <p:spPr>
            <a:xfrm rot="11700000">
              <a:off x="5072022" y="2153278"/>
              <a:ext cx="178807" cy="178807"/>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Oval 107"/>
            <p:cNvSpPr/>
            <p:nvPr/>
          </p:nvSpPr>
          <p:spPr>
            <a:xfrm rot="11700000">
              <a:off x="4758067" y="3390791"/>
              <a:ext cx="83836" cy="7621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9" name="Oval 108"/>
            <p:cNvSpPr/>
            <p:nvPr/>
          </p:nvSpPr>
          <p:spPr>
            <a:xfrm rot="11700000">
              <a:off x="4570247" y="2711925"/>
              <a:ext cx="122746" cy="122746"/>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Freeform 113"/>
            <p:cNvSpPr>
              <a:spLocks/>
            </p:cNvSpPr>
            <p:nvPr/>
          </p:nvSpPr>
          <p:spPr bwMode="auto">
            <a:xfrm>
              <a:off x="4438613" y="2000265"/>
              <a:ext cx="283701" cy="509823"/>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rgbClr val="F9F9F9"/>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nvGrpSpPr>
          <p:cNvPr id="3" name="Group 2"/>
          <p:cNvGrpSpPr/>
          <p:nvPr/>
        </p:nvGrpSpPr>
        <p:grpSpPr>
          <a:xfrm>
            <a:off x="746118" y="2367852"/>
            <a:ext cx="1211132" cy="937337"/>
            <a:chOff x="1203318" y="1278209"/>
            <a:chExt cx="1211132" cy="703003"/>
          </a:xfrm>
        </p:grpSpPr>
        <p:sp>
          <p:nvSpPr>
            <p:cNvPr id="119" name="Content Placeholder 2"/>
            <p:cNvSpPr txBox="1">
              <a:spLocks/>
            </p:cNvSpPr>
            <p:nvPr/>
          </p:nvSpPr>
          <p:spPr>
            <a:xfrm>
              <a:off x="1203318" y="1581150"/>
              <a:ext cx="121113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dirty="0" smtClean="0">
                  <a:solidFill>
                    <a:schemeClr val="tx1"/>
                  </a:solidFill>
                </a:rPr>
                <a:t>Fans</a:t>
              </a:r>
              <a:endParaRPr lang="en-US" sz="1000" dirty="0" smtClean="0">
                <a:solidFill>
                  <a:schemeClr val="tx1"/>
                </a:solidFill>
              </a:endParaRPr>
            </a:p>
          </p:txBody>
        </p:sp>
        <p:sp>
          <p:nvSpPr>
            <p:cNvPr id="120" name="Content Placeholder 2"/>
            <p:cNvSpPr txBox="1">
              <a:spLocks/>
            </p:cNvSpPr>
            <p:nvPr/>
          </p:nvSpPr>
          <p:spPr>
            <a:xfrm>
              <a:off x="1295202" y="1787315"/>
              <a:ext cx="1027364" cy="1938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smtClean="0"/>
                <a:t>Feature a fan of the week</a:t>
              </a:r>
              <a:endParaRPr lang="en-US" sz="900" dirty="0"/>
            </a:p>
          </p:txBody>
        </p:sp>
        <p:sp>
          <p:nvSpPr>
            <p:cNvPr id="42" name="Freeform 19"/>
            <p:cNvSpPr>
              <a:spLocks/>
            </p:cNvSpPr>
            <p:nvPr/>
          </p:nvSpPr>
          <p:spPr bwMode="auto">
            <a:xfrm>
              <a:off x="1595602" y="1278209"/>
              <a:ext cx="426564" cy="306770"/>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5" name="Group 4"/>
          <p:cNvGrpSpPr/>
          <p:nvPr/>
        </p:nvGrpSpPr>
        <p:grpSpPr>
          <a:xfrm>
            <a:off x="746118" y="3670269"/>
            <a:ext cx="1211132" cy="977932"/>
            <a:chOff x="2225286" y="2132223"/>
            <a:chExt cx="1211132" cy="733449"/>
          </a:xfrm>
        </p:grpSpPr>
        <p:sp>
          <p:nvSpPr>
            <p:cNvPr id="122" name="Content Placeholder 2"/>
            <p:cNvSpPr txBox="1">
              <a:spLocks/>
            </p:cNvSpPr>
            <p:nvPr/>
          </p:nvSpPr>
          <p:spPr>
            <a:xfrm>
              <a:off x="2225286" y="2465610"/>
              <a:ext cx="121113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dirty="0" smtClean="0">
                  <a:solidFill>
                    <a:schemeClr val="tx1"/>
                  </a:solidFill>
                </a:rPr>
                <a:t>Events</a:t>
              </a:r>
              <a:endParaRPr lang="en-US" sz="1000" dirty="0" smtClean="0">
                <a:solidFill>
                  <a:schemeClr val="tx1"/>
                </a:solidFill>
              </a:endParaRPr>
            </a:p>
          </p:txBody>
        </p:sp>
        <p:sp>
          <p:nvSpPr>
            <p:cNvPr id="123" name="Content Placeholder 2"/>
            <p:cNvSpPr txBox="1">
              <a:spLocks/>
            </p:cNvSpPr>
            <p:nvPr/>
          </p:nvSpPr>
          <p:spPr>
            <a:xfrm>
              <a:off x="2317170" y="2671775"/>
              <a:ext cx="1027364" cy="1938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smtClean="0"/>
                <a:t>Add a media room for interactivity</a:t>
              </a:r>
              <a:endParaRPr lang="en-US" sz="900" dirty="0"/>
            </a:p>
          </p:txBody>
        </p:sp>
        <p:sp>
          <p:nvSpPr>
            <p:cNvPr id="47" name="Freeform 24"/>
            <p:cNvSpPr>
              <a:spLocks noEditPoints="1"/>
            </p:cNvSpPr>
            <p:nvPr/>
          </p:nvSpPr>
          <p:spPr bwMode="auto">
            <a:xfrm>
              <a:off x="2616264" y="2132223"/>
              <a:ext cx="437062" cy="328371"/>
            </a:xfrm>
            <a:custGeom>
              <a:avLst/>
              <a:gdLst>
                <a:gd name="T0" fmla="*/ 320 w 360"/>
                <a:gd name="T1" fmla="*/ 40 h 360"/>
                <a:gd name="T2" fmla="*/ 302 w 360"/>
                <a:gd name="T3" fmla="*/ 40 h 360"/>
                <a:gd name="T4" fmla="*/ 302 w 360"/>
                <a:gd name="T5" fmla="*/ 80 h 360"/>
                <a:gd name="T6" fmla="*/ 238 w 360"/>
                <a:gd name="T7" fmla="*/ 80 h 360"/>
                <a:gd name="T8" fmla="*/ 238 w 360"/>
                <a:gd name="T9" fmla="*/ 40 h 360"/>
                <a:gd name="T10" fmla="*/ 122 w 360"/>
                <a:gd name="T11" fmla="*/ 40 h 360"/>
                <a:gd name="T12" fmla="*/ 122 w 360"/>
                <a:gd name="T13" fmla="*/ 80 h 360"/>
                <a:gd name="T14" fmla="*/ 58 w 360"/>
                <a:gd name="T15" fmla="*/ 80 h 360"/>
                <a:gd name="T16" fmla="*/ 58 w 360"/>
                <a:gd name="T17" fmla="*/ 40 h 360"/>
                <a:gd name="T18" fmla="*/ 40 w 360"/>
                <a:gd name="T19" fmla="*/ 40 h 360"/>
                <a:gd name="T20" fmla="*/ 0 w 360"/>
                <a:gd name="T21" fmla="*/ 80 h 360"/>
                <a:gd name="T22" fmla="*/ 0 w 360"/>
                <a:gd name="T23" fmla="*/ 320 h 360"/>
                <a:gd name="T24" fmla="*/ 40 w 360"/>
                <a:gd name="T25" fmla="*/ 360 h 360"/>
                <a:gd name="T26" fmla="*/ 320 w 360"/>
                <a:gd name="T27" fmla="*/ 360 h 360"/>
                <a:gd name="T28" fmla="*/ 360 w 360"/>
                <a:gd name="T29" fmla="*/ 320 h 360"/>
                <a:gd name="T30" fmla="*/ 360 w 360"/>
                <a:gd name="T31" fmla="*/ 80 h 360"/>
                <a:gd name="T32" fmla="*/ 320 w 360"/>
                <a:gd name="T33" fmla="*/ 40 h 360"/>
                <a:gd name="T34" fmla="*/ 320 w 360"/>
                <a:gd name="T35" fmla="*/ 320 h 360"/>
                <a:gd name="T36" fmla="*/ 40 w 360"/>
                <a:gd name="T37" fmla="*/ 320 h 360"/>
                <a:gd name="T38" fmla="*/ 40 w 360"/>
                <a:gd name="T39" fmla="*/ 160 h 360"/>
                <a:gd name="T40" fmla="*/ 320 w 360"/>
                <a:gd name="T41" fmla="*/ 160 h 360"/>
                <a:gd name="T42" fmla="*/ 320 w 360"/>
                <a:gd name="T43" fmla="*/ 320 h 360"/>
                <a:gd name="T44" fmla="*/ 104 w 360"/>
                <a:gd name="T45" fmla="*/ 0 h 360"/>
                <a:gd name="T46" fmla="*/ 76 w 360"/>
                <a:gd name="T47" fmla="*/ 0 h 360"/>
                <a:gd name="T48" fmla="*/ 76 w 360"/>
                <a:gd name="T49" fmla="*/ 68 h 360"/>
                <a:gd name="T50" fmla="*/ 104 w 360"/>
                <a:gd name="T51" fmla="*/ 68 h 360"/>
                <a:gd name="T52" fmla="*/ 104 w 360"/>
                <a:gd name="T53" fmla="*/ 0 h 360"/>
                <a:gd name="T54" fmla="*/ 284 w 360"/>
                <a:gd name="T55" fmla="*/ 0 h 360"/>
                <a:gd name="T56" fmla="*/ 256 w 360"/>
                <a:gd name="T57" fmla="*/ 0 h 360"/>
                <a:gd name="T58" fmla="*/ 256 w 360"/>
                <a:gd name="T59" fmla="*/ 68 h 360"/>
                <a:gd name="T60" fmla="*/ 284 w 360"/>
                <a:gd name="T61" fmla="*/ 68 h 360"/>
                <a:gd name="T62" fmla="*/ 284 w 360"/>
                <a:gd name="T63"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360">
                  <a:moveTo>
                    <a:pt x="320" y="40"/>
                  </a:moveTo>
                  <a:cubicBezTo>
                    <a:pt x="302" y="40"/>
                    <a:pt x="302" y="40"/>
                    <a:pt x="302" y="40"/>
                  </a:cubicBezTo>
                  <a:cubicBezTo>
                    <a:pt x="302" y="80"/>
                    <a:pt x="302" y="80"/>
                    <a:pt x="302" y="80"/>
                  </a:cubicBezTo>
                  <a:cubicBezTo>
                    <a:pt x="238" y="80"/>
                    <a:pt x="238" y="80"/>
                    <a:pt x="238" y="80"/>
                  </a:cubicBezTo>
                  <a:cubicBezTo>
                    <a:pt x="238" y="40"/>
                    <a:pt x="238" y="40"/>
                    <a:pt x="238" y="40"/>
                  </a:cubicBezTo>
                  <a:cubicBezTo>
                    <a:pt x="122" y="40"/>
                    <a:pt x="122" y="40"/>
                    <a:pt x="122" y="40"/>
                  </a:cubicBezTo>
                  <a:cubicBezTo>
                    <a:pt x="122" y="80"/>
                    <a:pt x="122" y="80"/>
                    <a:pt x="122" y="80"/>
                  </a:cubicBezTo>
                  <a:cubicBezTo>
                    <a:pt x="58" y="80"/>
                    <a:pt x="58" y="80"/>
                    <a:pt x="58" y="80"/>
                  </a:cubicBezTo>
                  <a:cubicBezTo>
                    <a:pt x="58" y="40"/>
                    <a:pt x="58" y="40"/>
                    <a:pt x="58" y="40"/>
                  </a:cubicBezTo>
                  <a:cubicBezTo>
                    <a:pt x="40" y="40"/>
                    <a:pt x="40" y="40"/>
                    <a:pt x="40" y="40"/>
                  </a:cubicBezTo>
                  <a:cubicBezTo>
                    <a:pt x="18" y="40"/>
                    <a:pt x="0" y="58"/>
                    <a:pt x="0" y="80"/>
                  </a:cubicBezTo>
                  <a:cubicBezTo>
                    <a:pt x="0" y="320"/>
                    <a:pt x="0" y="320"/>
                    <a:pt x="0" y="320"/>
                  </a:cubicBezTo>
                  <a:cubicBezTo>
                    <a:pt x="0" y="342"/>
                    <a:pt x="18" y="360"/>
                    <a:pt x="40" y="360"/>
                  </a:cubicBezTo>
                  <a:cubicBezTo>
                    <a:pt x="320" y="360"/>
                    <a:pt x="320" y="360"/>
                    <a:pt x="320" y="360"/>
                  </a:cubicBezTo>
                  <a:cubicBezTo>
                    <a:pt x="342" y="360"/>
                    <a:pt x="360" y="342"/>
                    <a:pt x="360" y="320"/>
                  </a:cubicBezTo>
                  <a:cubicBezTo>
                    <a:pt x="360" y="80"/>
                    <a:pt x="360" y="80"/>
                    <a:pt x="360" y="80"/>
                  </a:cubicBezTo>
                  <a:cubicBezTo>
                    <a:pt x="360" y="58"/>
                    <a:pt x="342" y="40"/>
                    <a:pt x="320" y="40"/>
                  </a:cubicBezTo>
                  <a:close/>
                  <a:moveTo>
                    <a:pt x="320" y="320"/>
                  </a:moveTo>
                  <a:cubicBezTo>
                    <a:pt x="40" y="320"/>
                    <a:pt x="40" y="320"/>
                    <a:pt x="40" y="320"/>
                  </a:cubicBezTo>
                  <a:cubicBezTo>
                    <a:pt x="40" y="160"/>
                    <a:pt x="40" y="160"/>
                    <a:pt x="40" y="160"/>
                  </a:cubicBezTo>
                  <a:cubicBezTo>
                    <a:pt x="320" y="160"/>
                    <a:pt x="320" y="160"/>
                    <a:pt x="320" y="160"/>
                  </a:cubicBezTo>
                  <a:lnTo>
                    <a:pt x="320" y="320"/>
                  </a:lnTo>
                  <a:close/>
                  <a:moveTo>
                    <a:pt x="104" y="0"/>
                  </a:moveTo>
                  <a:cubicBezTo>
                    <a:pt x="76" y="0"/>
                    <a:pt x="76" y="0"/>
                    <a:pt x="76" y="0"/>
                  </a:cubicBezTo>
                  <a:cubicBezTo>
                    <a:pt x="76" y="68"/>
                    <a:pt x="76" y="68"/>
                    <a:pt x="76" y="68"/>
                  </a:cubicBezTo>
                  <a:cubicBezTo>
                    <a:pt x="104" y="68"/>
                    <a:pt x="104" y="68"/>
                    <a:pt x="104" y="68"/>
                  </a:cubicBezTo>
                  <a:lnTo>
                    <a:pt x="104" y="0"/>
                  </a:lnTo>
                  <a:close/>
                  <a:moveTo>
                    <a:pt x="284" y="0"/>
                  </a:moveTo>
                  <a:cubicBezTo>
                    <a:pt x="256" y="0"/>
                    <a:pt x="256" y="0"/>
                    <a:pt x="256" y="0"/>
                  </a:cubicBezTo>
                  <a:cubicBezTo>
                    <a:pt x="256" y="68"/>
                    <a:pt x="256" y="68"/>
                    <a:pt x="256" y="68"/>
                  </a:cubicBezTo>
                  <a:cubicBezTo>
                    <a:pt x="284" y="68"/>
                    <a:pt x="284" y="68"/>
                    <a:pt x="284" y="68"/>
                  </a:cubicBezTo>
                  <a:lnTo>
                    <a:pt x="284"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4" name="Group 3"/>
          <p:cNvGrpSpPr/>
          <p:nvPr/>
        </p:nvGrpSpPr>
        <p:grpSpPr>
          <a:xfrm>
            <a:off x="1913068" y="2286167"/>
            <a:ext cx="1211132" cy="1019021"/>
            <a:chOff x="586498" y="2543425"/>
            <a:chExt cx="1211132" cy="764266"/>
          </a:xfrm>
        </p:grpSpPr>
        <p:sp>
          <p:nvSpPr>
            <p:cNvPr id="126" name="Content Placeholder 2"/>
            <p:cNvSpPr txBox="1">
              <a:spLocks/>
            </p:cNvSpPr>
            <p:nvPr/>
          </p:nvSpPr>
          <p:spPr>
            <a:xfrm>
              <a:off x="586498" y="2907629"/>
              <a:ext cx="121113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dirty="0" smtClean="0">
                  <a:solidFill>
                    <a:schemeClr val="tx1"/>
                  </a:solidFill>
                </a:rPr>
                <a:t>Contests</a:t>
              </a:r>
              <a:endParaRPr lang="en-US" sz="1000" dirty="0" smtClean="0">
                <a:solidFill>
                  <a:schemeClr val="tx1"/>
                </a:solidFill>
              </a:endParaRPr>
            </a:p>
          </p:txBody>
        </p:sp>
        <p:sp>
          <p:nvSpPr>
            <p:cNvPr id="127" name="Content Placeholder 2"/>
            <p:cNvSpPr txBox="1">
              <a:spLocks/>
            </p:cNvSpPr>
            <p:nvPr/>
          </p:nvSpPr>
          <p:spPr>
            <a:xfrm>
              <a:off x="678382" y="3113794"/>
              <a:ext cx="1027364" cy="1938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a:t>Award a prize for an active </a:t>
              </a:r>
              <a:r>
                <a:rPr lang="en-US" sz="900" dirty="0" smtClean="0"/>
                <a:t>fan</a:t>
              </a:r>
              <a:endParaRPr lang="en-US" sz="900" dirty="0"/>
            </a:p>
          </p:txBody>
        </p:sp>
        <p:sp>
          <p:nvSpPr>
            <p:cNvPr id="51" name="Freeform 29"/>
            <p:cNvSpPr>
              <a:spLocks noEditPoints="1"/>
            </p:cNvSpPr>
            <p:nvPr/>
          </p:nvSpPr>
          <p:spPr bwMode="auto">
            <a:xfrm>
              <a:off x="956363" y="2543425"/>
              <a:ext cx="471400" cy="368033"/>
            </a:xfrm>
            <a:custGeom>
              <a:avLst/>
              <a:gdLst>
                <a:gd name="T0" fmla="*/ 320 w 357"/>
                <a:gd name="T1" fmla="*/ 129 h 371"/>
                <a:gd name="T2" fmla="*/ 212 w 357"/>
                <a:gd name="T3" fmla="*/ 10 h 371"/>
                <a:gd name="T4" fmla="*/ 23 w 357"/>
                <a:gd name="T5" fmla="*/ 201 h 371"/>
                <a:gd name="T6" fmla="*/ 7 w 357"/>
                <a:gd name="T7" fmla="*/ 257 h 371"/>
                <a:gd name="T8" fmla="*/ 59 w 357"/>
                <a:gd name="T9" fmla="*/ 285 h 371"/>
                <a:gd name="T10" fmla="*/ 74 w 357"/>
                <a:gd name="T11" fmla="*/ 280 h 371"/>
                <a:gd name="T12" fmla="*/ 106 w 357"/>
                <a:gd name="T13" fmla="*/ 299 h 371"/>
                <a:gd name="T14" fmla="*/ 129 w 357"/>
                <a:gd name="T15" fmla="*/ 352 h 371"/>
                <a:gd name="T16" fmla="*/ 151 w 357"/>
                <a:gd name="T17" fmla="*/ 368 h 371"/>
                <a:gd name="T18" fmla="*/ 192 w 357"/>
                <a:gd name="T19" fmla="*/ 353 h 371"/>
                <a:gd name="T20" fmla="*/ 201 w 357"/>
                <a:gd name="T21" fmla="*/ 334 h 371"/>
                <a:gd name="T22" fmla="*/ 181 w 357"/>
                <a:gd name="T23" fmla="*/ 317 h 371"/>
                <a:gd name="T24" fmla="*/ 162 w 357"/>
                <a:gd name="T25" fmla="*/ 274 h 371"/>
                <a:gd name="T26" fmla="*/ 182 w 357"/>
                <a:gd name="T27" fmla="*/ 252 h 371"/>
                <a:gd name="T28" fmla="*/ 331 w 357"/>
                <a:gd name="T29" fmla="*/ 288 h 371"/>
                <a:gd name="T30" fmla="*/ 320 w 357"/>
                <a:gd name="T31" fmla="*/ 129 h 371"/>
                <a:gd name="T32" fmla="*/ 309 w 357"/>
                <a:gd name="T33" fmla="*/ 249 h 371"/>
                <a:gd name="T34" fmla="*/ 240 w 357"/>
                <a:gd name="T35" fmla="*/ 164 h 371"/>
                <a:gd name="T36" fmla="*/ 225 w 357"/>
                <a:gd name="T37" fmla="*/ 52 h 371"/>
                <a:gd name="T38" fmla="*/ 292 w 357"/>
                <a:gd name="T39" fmla="*/ 143 h 371"/>
                <a:gd name="T40" fmla="*/ 309 w 357"/>
                <a:gd name="T41" fmla="*/ 24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7" h="371">
                  <a:moveTo>
                    <a:pt x="320" y="129"/>
                  </a:moveTo>
                  <a:cubicBezTo>
                    <a:pt x="289" y="56"/>
                    <a:pt x="238" y="0"/>
                    <a:pt x="212" y="10"/>
                  </a:cubicBezTo>
                  <a:cubicBezTo>
                    <a:pt x="168" y="28"/>
                    <a:pt x="238" y="113"/>
                    <a:pt x="23" y="201"/>
                  </a:cubicBezTo>
                  <a:cubicBezTo>
                    <a:pt x="4" y="208"/>
                    <a:pt x="0" y="239"/>
                    <a:pt x="7" y="257"/>
                  </a:cubicBezTo>
                  <a:cubicBezTo>
                    <a:pt x="15" y="275"/>
                    <a:pt x="41" y="293"/>
                    <a:pt x="59" y="285"/>
                  </a:cubicBezTo>
                  <a:cubicBezTo>
                    <a:pt x="62" y="284"/>
                    <a:pt x="74" y="280"/>
                    <a:pt x="74" y="280"/>
                  </a:cubicBezTo>
                  <a:cubicBezTo>
                    <a:pt x="87" y="298"/>
                    <a:pt x="101" y="287"/>
                    <a:pt x="106" y="299"/>
                  </a:cubicBezTo>
                  <a:cubicBezTo>
                    <a:pt x="112" y="312"/>
                    <a:pt x="125" y="342"/>
                    <a:pt x="129" y="352"/>
                  </a:cubicBezTo>
                  <a:cubicBezTo>
                    <a:pt x="134" y="362"/>
                    <a:pt x="144" y="371"/>
                    <a:pt x="151" y="368"/>
                  </a:cubicBezTo>
                  <a:cubicBezTo>
                    <a:pt x="158" y="366"/>
                    <a:pt x="182" y="356"/>
                    <a:pt x="192" y="353"/>
                  </a:cubicBezTo>
                  <a:cubicBezTo>
                    <a:pt x="201" y="349"/>
                    <a:pt x="203" y="341"/>
                    <a:pt x="201" y="334"/>
                  </a:cubicBezTo>
                  <a:cubicBezTo>
                    <a:pt x="197" y="327"/>
                    <a:pt x="185" y="325"/>
                    <a:pt x="181" y="317"/>
                  </a:cubicBezTo>
                  <a:cubicBezTo>
                    <a:pt x="178" y="309"/>
                    <a:pt x="166" y="282"/>
                    <a:pt x="162" y="274"/>
                  </a:cubicBezTo>
                  <a:cubicBezTo>
                    <a:pt x="158" y="262"/>
                    <a:pt x="168" y="253"/>
                    <a:pt x="182" y="252"/>
                  </a:cubicBezTo>
                  <a:cubicBezTo>
                    <a:pt x="280" y="241"/>
                    <a:pt x="298" y="302"/>
                    <a:pt x="331" y="288"/>
                  </a:cubicBezTo>
                  <a:cubicBezTo>
                    <a:pt x="357" y="278"/>
                    <a:pt x="352" y="203"/>
                    <a:pt x="320" y="129"/>
                  </a:cubicBezTo>
                  <a:close/>
                  <a:moveTo>
                    <a:pt x="309" y="249"/>
                  </a:moveTo>
                  <a:cubicBezTo>
                    <a:pt x="303" y="251"/>
                    <a:pt x="265" y="221"/>
                    <a:pt x="240" y="164"/>
                  </a:cubicBezTo>
                  <a:cubicBezTo>
                    <a:pt x="216" y="106"/>
                    <a:pt x="219" y="54"/>
                    <a:pt x="225" y="52"/>
                  </a:cubicBezTo>
                  <a:cubicBezTo>
                    <a:pt x="230" y="49"/>
                    <a:pt x="268" y="86"/>
                    <a:pt x="292" y="143"/>
                  </a:cubicBezTo>
                  <a:cubicBezTo>
                    <a:pt x="317" y="201"/>
                    <a:pt x="315" y="247"/>
                    <a:pt x="309" y="24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6" name="Group 5"/>
          <p:cNvGrpSpPr/>
          <p:nvPr/>
        </p:nvGrpSpPr>
        <p:grpSpPr>
          <a:xfrm>
            <a:off x="1913068" y="3581003"/>
            <a:ext cx="1211132" cy="1067197"/>
            <a:chOff x="1676202" y="3330836"/>
            <a:chExt cx="1211132" cy="800398"/>
          </a:xfrm>
        </p:grpSpPr>
        <p:sp>
          <p:nvSpPr>
            <p:cNvPr id="130" name="Content Placeholder 2"/>
            <p:cNvSpPr txBox="1">
              <a:spLocks/>
            </p:cNvSpPr>
            <p:nvPr/>
          </p:nvSpPr>
          <p:spPr>
            <a:xfrm>
              <a:off x="1676202" y="3731172"/>
              <a:ext cx="121113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dirty="0" smtClean="0">
                  <a:solidFill>
                    <a:schemeClr val="tx1"/>
                  </a:solidFill>
                </a:rPr>
                <a:t>Ads</a:t>
              </a:r>
              <a:endParaRPr lang="en-US" sz="1000" dirty="0" smtClean="0">
                <a:solidFill>
                  <a:schemeClr val="tx1"/>
                </a:solidFill>
              </a:endParaRPr>
            </a:p>
          </p:txBody>
        </p:sp>
        <p:sp>
          <p:nvSpPr>
            <p:cNvPr id="131" name="Content Placeholder 2"/>
            <p:cNvSpPr txBox="1">
              <a:spLocks/>
            </p:cNvSpPr>
            <p:nvPr/>
          </p:nvSpPr>
          <p:spPr>
            <a:xfrm>
              <a:off x="1768086" y="3937337"/>
              <a:ext cx="1027364" cy="1938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smtClean="0"/>
                <a:t>Add a call to action promotion</a:t>
              </a:r>
              <a:endParaRPr lang="en-US" sz="900" dirty="0"/>
            </a:p>
          </p:txBody>
        </p:sp>
        <p:sp>
          <p:nvSpPr>
            <p:cNvPr id="54" name="Freeform 34"/>
            <p:cNvSpPr>
              <a:spLocks/>
            </p:cNvSpPr>
            <p:nvPr/>
          </p:nvSpPr>
          <p:spPr bwMode="auto">
            <a:xfrm>
              <a:off x="2099810" y="3330836"/>
              <a:ext cx="445512" cy="400336"/>
            </a:xfrm>
            <a:custGeom>
              <a:avLst/>
              <a:gdLst>
                <a:gd name="T0" fmla="*/ 349 w 363"/>
                <a:gd name="T1" fmla="*/ 154 h 434"/>
                <a:gd name="T2" fmla="*/ 37 w 363"/>
                <a:gd name="T3" fmla="*/ 129 h 434"/>
                <a:gd name="T4" fmla="*/ 0 w 363"/>
                <a:gd name="T5" fmla="*/ 143 h 434"/>
                <a:gd name="T6" fmla="*/ 73 w 363"/>
                <a:gd name="T7" fmla="*/ 431 h 434"/>
                <a:gd name="T8" fmla="*/ 113 w 363"/>
                <a:gd name="T9" fmla="*/ 431 h 434"/>
                <a:gd name="T10" fmla="*/ 78 w 363"/>
                <a:gd name="T11" fmla="*/ 290 h 434"/>
                <a:gd name="T12" fmla="*/ 358 w 363"/>
                <a:gd name="T13" fmla="*/ 163 h 434"/>
                <a:gd name="T14" fmla="*/ 349 w 363"/>
                <a:gd name="T15" fmla="*/ 154 h 4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3" h="434">
                  <a:moveTo>
                    <a:pt x="349" y="154"/>
                  </a:moveTo>
                  <a:cubicBezTo>
                    <a:pt x="121" y="246"/>
                    <a:pt x="214" y="0"/>
                    <a:pt x="37" y="129"/>
                  </a:cubicBezTo>
                  <a:cubicBezTo>
                    <a:pt x="0" y="143"/>
                    <a:pt x="0" y="143"/>
                    <a:pt x="0" y="143"/>
                  </a:cubicBezTo>
                  <a:cubicBezTo>
                    <a:pt x="73" y="431"/>
                    <a:pt x="73" y="431"/>
                    <a:pt x="73" y="431"/>
                  </a:cubicBezTo>
                  <a:cubicBezTo>
                    <a:pt x="113" y="431"/>
                    <a:pt x="113" y="431"/>
                    <a:pt x="113" y="431"/>
                  </a:cubicBezTo>
                  <a:cubicBezTo>
                    <a:pt x="78" y="290"/>
                    <a:pt x="78" y="290"/>
                    <a:pt x="78" y="290"/>
                  </a:cubicBezTo>
                  <a:cubicBezTo>
                    <a:pt x="235" y="157"/>
                    <a:pt x="172" y="434"/>
                    <a:pt x="358" y="163"/>
                  </a:cubicBezTo>
                  <a:cubicBezTo>
                    <a:pt x="363" y="156"/>
                    <a:pt x="357" y="152"/>
                    <a:pt x="349" y="15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11" name="Group 10"/>
          <p:cNvGrpSpPr/>
          <p:nvPr/>
        </p:nvGrpSpPr>
        <p:grpSpPr>
          <a:xfrm>
            <a:off x="7172745" y="2349654"/>
            <a:ext cx="1211132" cy="955535"/>
            <a:chOff x="7172745" y="2038350"/>
            <a:chExt cx="1211132" cy="716651"/>
          </a:xfrm>
        </p:grpSpPr>
        <p:sp>
          <p:nvSpPr>
            <p:cNvPr id="138" name="Content Placeholder 2"/>
            <p:cNvSpPr txBox="1">
              <a:spLocks/>
            </p:cNvSpPr>
            <p:nvPr/>
          </p:nvSpPr>
          <p:spPr>
            <a:xfrm>
              <a:off x="7172745" y="2354939"/>
              <a:ext cx="121113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dirty="0" smtClean="0">
                  <a:solidFill>
                    <a:schemeClr val="tx1"/>
                  </a:solidFill>
                </a:rPr>
                <a:t>Share</a:t>
              </a:r>
              <a:endParaRPr lang="en-US" sz="1000" dirty="0" smtClean="0">
                <a:solidFill>
                  <a:schemeClr val="tx1"/>
                </a:solidFill>
              </a:endParaRPr>
            </a:p>
          </p:txBody>
        </p:sp>
        <p:sp>
          <p:nvSpPr>
            <p:cNvPr id="139" name="Content Placeholder 2"/>
            <p:cNvSpPr txBox="1">
              <a:spLocks/>
            </p:cNvSpPr>
            <p:nvPr/>
          </p:nvSpPr>
          <p:spPr>
            <a:xfrm>
              <a:off x="7264629" y="2561104"/>
              <a:ext cx="1027364" cy="1938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smtClean="0"/>
                <a:t>Link to an article, resource, etc.</a:t>
              </a:r>
              <a:endParaRPr lang="en-US" sz="900" dirty="0"/>
            </a:p>
          </p:txBody>
        </p:sp>
        <p:sp>
          <p:nvSpPr>
            <p:cNvPr id="57" name="Freeform 39"/>
            <p:cNvSpPr>
              <a:spLocks noEditPoints="1"/>
            </p:cNvSpPr>
            <p:nvPr/>
          </p:nvSpPr>
          <p:spPr bwMode="auto">
            <a:xfrm>
              <a:off x="7667410" y="2038350"/>
              <a:ext cx="325085" cy="322138"/>
            </a:xfrm>
            <a:custGeom>
              <a:avLst/>
              <a:gdLst>
                <a:gd name="T0" fmla="*/ 256 w 256"/>
                <a:gd name="T1" fmla="*/ 48 h 336"/>
                <a:gd name="T2" fmla="*/ 208 w 256"/>
                <a:gd name="T3" fmla="*/ 0 h 336"/>
                <a:gd name="T4" fmla="*/ 160 w 256"/>
                <a:gd name="T5" fmla="*/ 48 h 336"/>
                <a:gd name="T6" fmla="*/ 188 w 256"/>
                <a:gd name="T7" fmla="*/ 92 h 336"/>
                <a:gd name="T8" fmla="*/ 122 w 256"/>
                <a:gd name="T9" fmla="*/ 150 h 336"/>
                <a:gd name="T10" fmla="*/ 67 w 256"/>
                <a:gd name="T11" fmla="*/ 174 h 336"/>
                <a:gd name="T12" fmla="*/ 67 w 256"/>
                <a:gd name="T13" fmla="*/ 92 h 336"/>
                <a:gd name="T14" fmla="*/ 96 w 256"/>
                <a:gd name="T15" fmla="*/ 48 h 336"/>
                <a:gd name="T16" fmla="*/ 48 w 256"/>
                <a:gd name="T17" fmla="*/ 0 h 336"/>
                <a:gd name="T18" fmla="*/ 0 w 256"/>
                <a:gd name="T19" fmla="*/ 48 h 336"/>
                <a:gd name="T20" fmla="*/ 29 w 256"/>
                <a:gd name="T21" fmla="*/ 92 h 336"/>
                <a:gd name="T22" fmla="*/ 29 w 256"/>
                <a:gd name="T23" fmla="*/ 244 h 336"/>
                <a:gd name="T24" fmla="*/ 0 w 256"/>
                <a:gd name="T25" fmla="*/ 288 h 336"/>
                <a:gd name="T26" fmla="*/ 48 w 256"/>
                <a:gd name="T27" fmla="*/ 336 h 336"/>
                <a:gd name="T28" fmla="*/ 96 w 256"/>
                <a:gd name="T29" fmla="*/ 288 h 336"/>
                <a:gd name="T30" fmla="*/ 68 w 256"/>
                <a:gd name="T31" fmla="*/ 244 h 336"/>
                <a:gd name="T32" fmla="*/ 133 w 256"/>
                <a:gd name="T33" fmla="*/ 186 h 336"/>
                <a:gd name="T34" fmla="*/ 226 w 256"/>
                <a:gd name="T35" fmla="*/ 92 h 336"/>
                <a:gd name="T36" fmla="*/ 256 w 256"/>
                <a:gd name="T37" fmla="*/ 48 h 336"/>
                <a:gd name="T38" fmla="*/ 20 w 256"/>
                <a:gd name="T39" fmla="*/ 48 h 336"/>
                <a:gd name="T40" fmla="*/ 48 w 256"/>
                <a:gd name="T41" fmla="*/ 20 h 336"/>
                <a:gd name="T42" fmla="*/ 75 w 256"/>
                <a:gd name="T43" fmla="*/ 48 h 336"/>
                <a:gd name="T44" fmla="*/ 48 w 256"/>
                <a:gd name="T45" fmla="*/ 76 h 336"/>
                <a:gd name="T46" fmla="*/ 20 w 256"/>
                <a:gd name="T47" fmla="*/ 48 h 336"/>
                <a:gd name="T48" fmla="*/ 48 w 256"/>
                <a:gd name="T49" fmla="*/ 316 h 336"/>
                <a:gd name="T50" fmla="*/ 20 w 256"/>
                <a:gd name="T51" fmla="*/ 288 h 336"/>
                <a:gd name="T52" fmla="*/ 48 w 256"/>
                <a:gd name="T53" fmla="*/ 260 h 336"/>
                <a:gd name="T54" fmla="*/ 75 w 256"/>
                <a:gd name="T55" fmla="*/ 288 h 336"/>
                <a:gd name="T56" fmla="*/ 48 w 256"/>
                <a:gd name="T57" fmla="*/ 316 h 336"/>
                <a:gd name="T58" fmla="*/ 208 w 256"/>
                <a:gd name="T59" fmla="*/ 76 h 336"/>
                <a:gd name="T60" fmla="*/ 180 w 256"/>
                <a:gd name="T61" fmla="*/ 48 h 336"/>
                <a:gd name="T62" fmla="*/ 208 w 256"/>
                <a:gd name="T63" fmla="*/ 20 h 336"/>
                <a:gd name="T64" fmla="*/ 235 w 256"/>
                <a:gd name="T65" fmla="*/ 48 h 336"/>
                <a:gd name="T66" fmla="*/ 208 w 256"/>
                <a:gd name="T67" fmla="*/ 7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6" h="336">
                  <a:moveTo>
                    <a:pt x="256" y="48"/>
                  </a:moveTo>
                  <a:cubicBezTo>
                    <a:pt x="256" y="21"/>
                    <a:pt x="234" y="0"/>
                    <a:pt x="208" y="0"/>
                  </a:cubicBezTo>
                  <a:cubicBezTo>
                    <a:pt x="181" y="0"/>
                    <a:pt x="160" y="21"/>
                    <a:pt x="160" y="48"/>
                  </a:cubicBezTo>
                  <a:cubicBezTo>
                    <a:pt x="160" y="67"/>
                    <a:pt x="171" y="84"/>
                    <a:pt x="188" y="92"/>
                  </a:cubicBezTo>
                  <a:cubicBezTo>
                    <a:pt x="183" y="131"/>
                    <a:pt x="158" y="138"/>
                    <a:pt x="122" y="150"/>
                  </a:cubicBezTo>
                  <a:cubicBezTo>
                    <a:pt x="105" y="155"/>
                    <a:pt x="84" y="162"/>
                    <a:pt x="67" y="174"/>
                  </a:cubicBezTo>
                  <a:cubicBezTo>
                    <a:pt x="67" y="92"/>
                    <a:pt x="67" y="92"/>
                    <a:pt x="67" y="92"/>
                  </a:cubicBezTo>
                  <a:cubicBezTo>
                    <a:pt x="84" y="85"/>
                    <a:pt x="96" y="68"/>
                    <a:pt x="96" y="48"/>
                  </a:cubicBez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2"/>
                    <a:pt x="68" y="244"/>
                  </a:cubicBezTo>
                  <a:cubicBezTo>
                    <a:pt x="72" y="205"/>
                    <a:pt x="97" y="197"/>
                    <a:pt x="133" y="186"/>
                  </a:cubicBezTo>
                  <a:cubicBezTo>
                    <a:pt x="170" y="175"/>
                    <a:pt x="220" y="159"/>
                    <a:pt x="226" y="92"/>
                  </a:cubicBezTo>
                  <a:cubicBezTo>
                    <a:pt x="244" y="85"/>
                    <a:pt x="256" y="68"/>
                    <a:pt x="256" y="48"/>
                  </a:cubicBezTo>
                  <a:close/>
                  <a:moveTo>
                    <a:pt x="20" y="48"/>
                  </a:moveTo>
                  <a:cubicBezTo>
                    <a:pt x="20" y="33"/>
                    <a:pt x="32" y="20"/>
                    <a:pt x="48" y="20"/>
                  </a:cubicBezTo>
                  <a:cubicBezTo>
                    <a:pt x="63" y="20"/>
                    <a:pt x="75" y="33"/>
                    <a:pt x="75" y="48"/>
                  </a:cubicBezTo>
                  <a:cubicBezTo>
                    <a:pt x="75" y="63"/>
                    <a:pt x="63" y="76"/>
                    <a:pt x="48" y="76"/>
                  </a:cubicBezTo>
                  <a:cubicBezTo>
                    <a:pt x="32" y="76"/>
                    <a:pt x="20" y="63"/>
                    <a:pt x="20" y="48"/>
                  </a:cubicBezTo>
                  <a:close/>
                  <a:moveTo>
                    <a:pt x="48" y="316"/>
                  </a:moveTo>
                  <a:cubicBezTo>
                    <a:pt x="32" y="316"/>
                    <a:pt x="20" y="303"/>
                    <a:pt x="20" y="288"/>
                  </a:cubicBezTo>
                  <a:cubicBezTo>
                    <a:pt x="20" y="273"/>
                    <a:pt x="32" y="260"/>
                    <a:pt x="48" y="260"/>
                  </a:cubicBezTo>
                  <a:cubicBezTo>
                    <a:pt x="63" y="260"/>
                    <a:pt x="75" y="273"/>
                    <a:pt x="75" y="288"/>
                  </a:cubicBezTo>
                  <a:cubicBezTo>
                    <a:pt x="75" y="303"/>
                    <a:pt x="63" y="316"/>
                    <a:pt x="48" y="316"/>
                  </a:cubicBezTo>
                  <a:close/>
                  <a:moveTo>
                    <a:pt x="208" y="76"/>
                  </a:moveTo>
                  <a:cubicBezTo>
                    <a:pt x="192" y="76"/>
                    <a:pt x="180" y="63"/>
                    <a:pt x="180" y="48"/>
                  </a:cubicBezTo>
                  <a:cubicBezTo>
                    <a:pt x="180" y="33"/>
                    <a:pt x="192" y="20"/>
                    <a:pt x="208" y="20"/>
                  </a:cubicBezTo>
                  <a:cubicBezTo>
                    <a:pt x="223" y="20"/>
                    <a:pt x="235" y="33"/>
                    <a:pt x="235" y="48"/>
                  </a:cubicBezTo>
                  <a:cubicBezTo>
                    <a:pt x="235" y="63"/>
                    <a:pt x="223" y="76"/>
                    <a:pt x="208" y="7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13" name="Group 12"/>
          <p:cNvGrpSpPr/>
          <p:nvPr/>
        </p:nvGrpSpPr>
        <p:grpSpPr>
          <a:xfrm>
            <a:off x="5883044" y="3731421"/>
            <a:ext cx="1332245" cy="916779"/>
            <a:chOff x="5883044" y="3041083"/>
            <a:chExt cx="1332245" cy="687584"/>
          </a:xfrm>
        </p:grpSpPr>
        <p:sp>
          <p:nvSpPr>
            <p:cNvPr id="146" name="Content Placeholder 2"/>
            <p:cNvSpPr txBox="1">
              <a:spLocks/>
            </p:cNvSpPr>
            <p:nvPr/>
          </p:nvSpPr>
          <p:spPr>
            <a:xfrm>
              <a:off x="5883044" y="3328605"/>
              <a:ext cx="1332245"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dirty="0" smtClean="0">
                  <a:solidFill>
                    <a:schemeClr val="tx1"/>
                  </a:solidFill>
                </a:rPr>
                <a:t>Collaboration</a:t>
              </a:r>
              <a:endParaRPr lang="en-US" sz="1000" dirty="0" smtClean="0">
                <a:solidFill>
                  <a:schemeClr val="tx1"/>
                </a:solidFill>
              </a:endParaRPr>
            </a:p>
          </p:txBody>
        </p:sp>
        <p:sp>
          <p:nvSpPr>
            <p:cNvPr id="147" name="Content Placeholder 2"/>
            <p:cNvSpPr txBox="1">
              <a:spLocks/>
            </p:cNvSpPr>
            <p:nvPr/>
          </p:nvSpPr>
          <p:spPr>
            <a:xfrm>
              <a:off x="6035484" y="3534770"/>
              <a:ext cx="1027364" cy="1938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smtClean="0"/>
                <a:t>Accept guest posts or clients reviews</a:t>
              </a:r>
              <a:endParaRPr lang="en-US" sz="900" dirty="0"/>
            </a:p>
          </p:txBody>
        </p:sp>
        <p:sp>
          <p:nvSpPr>
            <p:cNvPr id="60" name="Freeform 44"/>
            <p:cNvSpPr>
              <a:spLocks noEditPoints="1"/>
            </p:cNvSpPr>
            <p:nvPr/>
          </p:nvSpPr>
          <p:spPr bwMode="auto">
            <a:xfrm>
              <a:off x="6333143" y="3041083"/>
              <a:ext cx="406915" cy="305313"/>
            </a:xfrm>
            <a:custGeom>
              <a:avLst/>
              <a:gdLst>
                <a:gd name="T0" fmla="*/ 287 w 316"/>
                <a:gd name="T1" fmla="*/ 29 h 316"/>
                <a:gd name="T2" fmla="*/ 236 w 316"/>
                <a:gd name="T3" fmla="*/ 4 h 316"/>
                <a:gd name="T4" fmla="*/ 135 w 316"/>
                <a:gd name="T5" fmla="*/ 105 h 316"/>
                <a:gd name="T6" fmla="*/ 20 w 316"/>
                <a:gd name="T7" fmla="*/ 221 h 316"/>
                <a:gd name="T8" fmla="*/ 0 w 316"/>
                <a:gd name="T9" fmla="*/ 316 h 316"/>
                <a:gd name="T10" fmla="*/ 95 w 316"/>
                <a:gd name="T11" fmla="*/ 296 h 316"/>
                <a:gd name="T12" fmla="*/ 210 w 316"/>
                <a:gd name="T13" fmla="*/ 180 h 316"/>
                <a:gd name="T14" fmla="*/ 312 w 316"/>
                <a:gd name="T15" fmla="*/ 79 h 316"/>
                <a:gd name="T16" fmla="*/ 287 w 316"/>
                <a:gd name="T17" fmla="*/ 29 h 316"/>
                <a:gd name="T18" fmla="*/ 89 w 316"/>
                <a:gd name="T19" fmla="*/ 284 h 316"/>
                <a:gd name="T20" fmla="*/ 57 w 316"/>
                <a:gd name="T21" fmla="*/ 291 h 316"/>
                <a:gd name="T22" fmla="*/ 43 w 316"/>
                <a:gd name="T23" fmla="*/ 273 h 316"/>
                <a:gd name="T24" fmla="*/ 24 w 316"/>
                <a:gd name="T25" fmla="*/ 259 h 316"/>
                <a:gd name="T26" fmla="*/ 31 w 316"/>
                <a:gd name="T27" fmla="*/ 226 h 316"/>
                <a:gd name="T28" fmla="*/ 41 w 316"/>
                <a:gd name="T29" fmla="*/ 217 h 316"/>
                <a:gd name="T30" fmla="*/ 78 w 316"/>
                <a:gd name="T31" fmla="*/ 237 h 316"/>
                <a:gd name="T32" fmla="*/ 99 w 316"/>
                <a:gd name="T33" fmla="*/ 275 h 316"/>
                <a:gd name="T34" fmla="*/ 89 w 316"/>
                <a:gd name="T35" fmla="*/ 284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316">
                  <a:moveTo>
                    <a:pt x="287" y="29"/>
                  </a:moveTo>
                  <a:cubicBezTo>
                    <a:pt x="258" y="0"/>
                    <a:pt x="236" y="4"/>
                    <a:pt x="236" y="4"/>
                  </a:cubicBezTo>
                  <a:cubicBezTo>
                    <a:pt x="135" y="105"/>
                    <a:pt x="135" y="105"/>
                    <a:pt x="135" y="105"/>
                  </a:cubicBezTo>
                  <a:cubicBezTo>
                    <a:pt x="20" y="221"/>
                    <a:pt x="20" y="221"/>
                    <a:pt x="20" y="221"/>
                  </a:cubicBezTo>
                  <a:cubicBezTo>
                    <a:pt x="0" y="316"/>
                    <a:pt x="0" y="316"/>
                    <a:pt x="0" y="316"/>
                  </a:cubicBezTo>
                  <a:cubicBezTo>
                    <a:pt x="95" y="296"/>
                    <a:pt x="95" y="296"/>
                    <a:pt x="95" y="296"/>
                  </a:cubicBezTo>
                  <a:cubicBezTo>
                    <a:pt x="210" y="180"/>
                    <a:pt x="210" y="180"/>
                    <a:pt x="210" y="180"/>
                  </a:cubicBezTo>
                  <a:cubicBezTo>
                    <a:pt x="312" y="79"/>
                    <a:pt x="312" y="79"/>
                    <a:pt x="312" y="79"/>
                  </a:cubicBezTo>
                  <a:cubicBezTo>
                    <a:pt x="312" y="79"/>
                    <a:pt x="316" y="58"/>
                    <a:pt x="287" y="29"/>
                  </a:cubicBezTo>
                  <a:close/>
                  <a:moveTo>
                    <a:pt x="89" y="284"/>
                  </a:moveTo>
                  <a:cubicBezTo>
                    <a:pt x="57" y="291"/>
                    <a:pt x="57" y="291"/>
                    <a:pt x="57" y="291"/>
                  </a:cubicBezTo>
                  <a:cubicBezTo>
                    <a:pt x="54" y="285"/>
                    <a:pt x="50" y="280"/>
                    <a:pt x="43" y="273"/>
                  </a:cubicBezTo>
                  <a:cubicBezTo>
                    <a:pt x="36" y="266"/>
                    <a:pt x="30" y="262"/>
                    <a:pt x="24" y="259"/>
                  </a:cubicBezTo>
                  <a:cubicBezTo>
                    <a:pt x="31" y="226"/>
                    <a:pt x="31" y="226"/>
                    <a:pt x="31" y="226"/>
                  </a:cubicBezTo>
                  <a:cubicBezTo>
                    <a:pt x="41" y="217"/>
                    <a:pt x="41" y="217"/>
                    <a:pt x="41" y="217"/>
                  </a:cubicBezTo>
                  <a:cubicBezTo>
                    <a:pt x="41" y="217"/>
                    <a:pt x="58" y="217"/>
                    <a:pt x="78" y="237"/>
                  </a:cubicBezTo>
                  <a:cubicBezTo>
                    <a:pt x="98" y="257"/>
                    <a:pt x="99" y="275"/>
                    <a:pt x="99" y="275"/>
                  </a:cubicBezTo>
                  <a:lnTo>
                    <a:pt x="89" y="28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7" name="Group 6"/>
          <p:cNvGrpSpPr/>
          <p:nvPr/>
        </p:nvGrpSpPr>
        <p:grpSpPr>
          <a:xfrm>
            <a:off x="5959568" y="2421902"/>
            <a:ext cx="1211132" cy="883287"/>
            <a:chOff x="5959568" y="2061313"/>
            <a:chExt cx="1211132" cy="662465"/>
          </a:xfrm>
        </p:grpSpPr>
        <p:sp>
          <p:nvSpPr>
            <p:cNvPr id="142" name="Content Placeholder 2"/>
            <p:cNvSpPr txBox="1">
              <a:spLocks/>
            </p:cNvSpPr>
            <p:nvPr/>
          </p:nvSpPr>
          <p:spPr>
            <a:xfrm>
              <a:off x="5959568" y="2323716"/>
              <a:ext cx="121113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dirty="0" smtClean="0">
                  <a:solidFill>
                    <a:schemeClr val="tx1"/>
                  </a:solidFill>
                </a:rPr>
                <a:t>Branding</a:t>
              </a:r>
              <a:endParaRPr lang="en-US" sz="1000" dirty="0" smtClean="0">
                <a:solidFill>
                  <a:schemeClr val="tx1"/>
                </a:solidFill>
              </a:endParaRPr>
            </a:p>
          </p:txBody>
        </p:sp>
        <p:sp>
          <p:nvSpPr>
            <p:cNvPr id="143" name="Content Placeholder 2"/>
            <p:cNvSpPr txBox="1">
              <a:spLocks/>
            </p:cNvSpPr>
            <p:nvPr/>
          </p:nvSpPr>
          <p:spPr>
            <a:xfrm>
              <a:off x="6051452" y="2529881"/>
              <a:ext cx="1027364" cy="1938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smtClean="0"/>
                <a:t>Display frequently your brand</a:t>
              </a:r>
              <a:endParaRPr lang="en-US" sz="900" dirty="0"/>
            </a:p>
          </p:txBody>
        </p:sp>
        <p:sp>
          <p:nvSpPr>
            <p:cNvPr id="3073" name="Freeform 49"/>
            <p:cNvSpPr>
              <a:spLocks noEditPoints="1"/>
            </p:cNvSpPr>
            <p:nvPr/>
          </p:nvSpPr>
          <p:spPr bwMode="auto">
            <a:xfrm>
              <a:off x="6349075" y="2061313"/>
              <a:ext cx="421942" cy="296998"/>
            </a:xfrm>
            <a:custGeom>
              <a:avLst/>
              <a:gdLst>
                <a:gd name="T0" fmla="*/ 182 w 400"/>
                <a:gd name="T1" fmla="*/ 180 h 340"/>
                <a:gd name="T2" fmla="*/ 218 w 400"/>
                <a:gd name="T3" fmla="*/ 180 h 340"/>
                <a:gd name="T4" fmla="*/ 218 w 400"/>
                <a:gd name="T5" fmla="*/ 220 h 340"/>
                <a:gd name="T6" fmla="*/ 400 w 400"/>
                <a:gd name="T7" fmla="*/ 220 h 340"/>
                <a:gd name="T8" fmla="*/ 396 w 400"/>
                <a:gd name="T9" fmla="*/ 103 h 340"/>
                <a:gd name="T10" fmla="*/ 356 w 400"/>
                <a:gd name="T11" fmla="*/ 60 h 340"/>
                <a:gd name="T12" fmla="*/ 292 w 400"/>
                <a:gd name="T13" fmla="*/ 60 h 340"/>
                <a:gd name="T14" fmla="*/ 268 w 400"/>
                <a:gd name="T15" fmla="*/ 15 h 340"/>
                <a:gd name="T16" fmla="*/ 244 w 400"/>
                <a:gd name="T17" fmla="*/ 0 h 340"/>
                <a:gd name="T18" fmla="*/ 155 w 400"/>
                <a:gd name="T19" fmla="*/ 0 h 340"/>
                <a:gd name="T20" fmla="*/ 132 w 400"/>
                <a:gd name="T21" fmla="*/ 15 h 340"/>
                <a:gd name="T22" fmla="*/ 108 w 400"/>
                <a:gd name="T23" fmla="*/ 60 h 340"/>
                <a:gd name="T24" fmla="*/ 44 w 400"/>
                <a:gd name="T25" fmla="*/ 60 h 340"/>
                <a:gd name="T26" fmla="*/ 4 w 400"/>
                <a:gd name="T27" fmla="*/ 103 h 340"/>
                <a:gd name="T28" fmla="*/ 0 w 400"/>
                <a:gd name="T29" fmla="*/ 220 h 340"/>
                <a:gd name="T30" fmla="*/ 182 w 400"/>
                <a:gd name="T31" fmla="*/ 220 h 340"/>
                <a:gd name="T32" fmla="*/ 182 w 400"/>
                <a:gd name="T33" fmla="*/ 180 h 340"/>
                <a:gd name="T34" fmla="*/ 153 w 400"/>
                <a:gd name="T35" fmla="*/ 38 h 340"/>
                <a:gd name="T36" fmla="*/ 169 w 400"/>
                <a:gd name="T37" fmla="*/ 28 h 340"/>
                <a:gd name="T38" fmla="*/ 230 w 400"/>
                <a:gd name="T39" fmla="*/ 28 h 340"/>
                <a:gd name="T40" fmla="*/ 247 w 400"/>
                <a:gd name="T41" fmla="*/ 38 h 340"/>
                <a:gd name="T42" fmla="*/ 258 w 400"/>
                <a:gd name="T43" fmla="*/ 60 h 340"/>
                <a:gd name="T44" fmla="*/ 141 w 400"/>
                <a:gd name="T45" fmla="*/ 60 h 340"/>
                <a:gd name="T46" fmla="*/ 153 w 400"/>
                <a:gd name="T47" fmla="*/ 38 h 340"/>
                <a:gd name="T48" fmla="*/ 218 w 400"/>
                <a:gd name="T49" fmla="*/ 280 h 340"/>
                <a:gd name="T50" fmla="*/ 182 w 400"/>
                <a:gd name="T51" fmla="*/ 280 h 340"/>
                <a:gd name="T52" fmla="*/ 182 w 400"/>
                <a:gd name="T53" fmla="*/ 240 h 340"/>
                <a:gd name="T54" fmla="*/ 10 w 400"/>
                <a:gd name="T55" fmla="*/ 240 h 340"/>
                <a:gd name="T56" fmla="*/ 14 w 400"/>
                <a:gd name="T57" fmla="*/ 306 h 340"/>
                <a:gd name="T58" fmla="*/ 50 w 400"/>
                <a:gd name="T59" fmla="*/ 340 h 340"/>
                <a:gd name="T60" fmla="*/ 350 w 400"/>
                <a:gd name="T61" fmla="*/ 340 h 340"/>
                <a:gd name="T62" fmla="*/ 386 w 400"/>
                <a:gd name="T63" fmla="*/ 306 h 340"/>
                <a:gd name="T64" fmla="*/ 390 w 400"/>
                <a:gd name="T65" fmla="*/ 240 h 340"/>
                <a:gd name="T66" fmla="*/ 218 w 400"/>
                <a:gd name="T67" fmla="*/ 240 h 340"/>
                <a:gd name="T68" fmla="*/ 218 w 400"/>
                <a:gd name="T69" fmla="*/ 28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0" h="340">
                  <a:moveTo>
                    <a:pt x="182" y="180"/>
                  </a:moveTo>
                  <a:cubicBezTo>
                    <a:pt x="218" y="180"/>
                    <a:pt x="218" y="180"/>
                    <a:pt x="218" y="180"/>
                  </a:cubicBezTo>
                  <a:cubicBezTo>
                    <a:pt x="218" y="220"/>
                    <a:pt x="218" y="220"/>
                    <a:pt x="218" y="220"/>
                  </a:cubicBezTo>
                  <a:cubicBezTo>
                    <a:pt x="400" y="220"/>
                    <a:pt x="400" y="220"/>
                    <a:pt x="400" y="220"/>
                  </a:cubicBezTo>
                  <a:cubicBezTo>
                    <a:pt x="400" y="220"/>
                    <a:pt x="397" y="131"/>
                    <a:pt x="396" y="103"/>
                  </a:cubicBezTo>
                  <a:cubicBezTo>
                    <a:pt x="395" y="76"/>
                    <a:pt x="385" y="60"/>
                    <a:pt x="356" y="60"/>
                  </a:cubicBezTo>
                  <a:cubicBezTo>
                    <a:pt x="292" y="60"/>
                    <a:pt x="292" y="60"/>
                    <a:pt x="292" y="60"/>
                  </a:cubicBezTo>
                  <a:cubicBezTo>
                    <a:pt x="282" y="41"/>
                    <a:pt x="271" y="21"/>
                    <a:pt x="268" y="15"/>
                  </a:cubicBezTo>
                  <a:cubicBezTo>
                    <a:pt x="261" y="2"/>
                    <a:pt x="259" y="0"/>
                    <a:pt x="244" y="0"/>
                  </a:cubicBezTo>
                  <a:cubicBezTo>
                    <a:pt x="155" y="0"/>
                    <a:pt x="155" y="0"/>
                    <a:pt x="155" y="0"/>
                  </a:cubicBezTo>
                  <a:cubicBezTo>
                    <a:pt x="141" y="0"/>
                    <a:pt x="138" y="2"/>
                    <a:pt x="132" y="15"/>
                  </a:cubicBezTo>
                  <a:cubicBezTo>
                    <a:pt x="129" y="21"/>
                    <a:pt x="118" y="41"/>
                    <a:pt x="108" y="60"/>
                  </a:cubicBezTo>
                  <a:cubicBezTo>
                    <a:pt x="44" y="60"/>
                    <a:pt x="44" y="60"/>
                    <a:pt x="44" y="60"/>
                  </a:cubicBezTo>
                  <a:cubicBezTo>
                    <a:pt x="14" y="60"/>
                    <a:pt x="5" y="76"/>
                    <a:pt x="4" y="103"/>
                  </a:cubicBezTo>
                  <a:cubicBezTo>
                    <a:pt x="3" y="129"/>
                    <a:pt x="0" y="220"/>
                    <a:pt x="0" y="220"/>
                  </a:cubicBezTo>
                  <a:cubicBezTo>
                    <a:pt x="182" y="220"/>
                    <a:pt x="182" y="220"/>
                    <a:pt x="182" y="220"/>
                  </a:cubicBezTo>
                  <a:lnTo>
                    <a:pt x="182" y="180"/>
                  </a:lnTo>
                  <a:close/>
                  <a:moveTo>
                    <a:pt x="153" y="38"/>
                  </a:moveTo>
                  <a:cubicBezTo>
                    <a:pt x="157" y="30"/>
                    <a:pt x="159" y="28"/>
                    <a:pt x="169" y="28"/>
                  </a:cubicBezTo>
                  <a:cubicBezTo>
                    <a:pt x="230" y="28"/>
                    <a:pt x="230" y="28"/>
                    <a:pt x="230" y="28"/>
                  </a:cubicBezTo>
                  <a:cubicBezTo>
                    <a:pt x="241" y="28"/>
                    <a:pt x="242" y="30"/>
                    <a:pt x="247" y="38"/>
                  </a:cubicBezTo>
                  <a:cubicBezTo>
                    <a:pt x="248" y="41"/>
                    <a:pt x="253" y="50"/>
                    <a:pt x="258" y="60"/>
                  </a:cubicBezTo>
                  <a:cubicBezTo>
                    <a:pt x="141" y="60"/>
                    <a:pt x="141" y="60"/>
                    <a:pt x="141" y="60"/>
                  </a:cubicBezTo>
                  <a:cubicBezTo>
                    <a:pt x="146" y="50"/>
                    <a:pt x="151" y="41"/>
                    <a:pt x="153" y="38"/>
                  </a:cubicBezTo>
                  <a:close/>
                  <a:moveTo>
                    <a:pt x="218" y="280"/>
                  </a:moveTo>
                  <a:cubicBezTo>
                    <a:pt x="182" y="280"/>
                    <a:pt x="182" y="280"/>
                    <a:pt x="182" y="280"/>
                  </a:cubicBezTo>
                  <a:cubicBezTo>
                    <a:pt x="182" y="240"/>
                    <a:pt x="182" y="240"/>
                    <a:pt x="182" y="240"/>
                  </a:cubicBezTo>
                  <a:cubicBezTo>
                    <a:pt x="10" y="240"/>
                    <a:pt x="10" y="240"/>
                    <a:pt x="10" y="240"/>
                  </a:cubicBezTo>
                  <a:cubicBezTo>
                    <a:pt x="10" y="240"/>
                    <a:pt x="12" y="276"/>
                    <a:pt x="14" y="306"/>
                  </a:cubicBezTo>
                  <a:cubicBezTo>
                    <a:pt x="14" y="319"/>
                    <a:pt x="18" y="340"/>
                    <a:pt x="50" y="340"/>
                  </a:cubicBezTo>
                  <a:cubicBezTo>
                    <a:pt x="350" y="340"/>
                    <a:pt x="350" y="340"/>
                    <a:pt x="350" y="340"/>
                  </a:cubicBezTo>
                  <a:cubicBezTo>
                    <a:pt x="381" y="340"/>
                    <a:pt x="385" y="319"/>
                    <a:pt x="386" y="306"/>
                  </a:cubicBezTo>
                  <a:cubicBezTo>
                    <a:pt x="388" y="275"/>
                    <a:pt x="390" y="240"/>
                    <a:pt x="390" y="240"/>
                  </a:cubicBezTo>
                  <a:cubicBezTo>
                    <a:pt x="218" y="240"/>
                    <a:pt x="218" y="240"/>
                    <a:pt x="218" y="240"/>
                  </a:cubicBezTo>
                  <a:lnTo>
                    <a:pt x="218" y="28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12" name="Group 11"/>
          <p:cNvGrpSpPr/>
          <p:nvPr/>
        </p:nvGrpSpPr>
        <p:grpSpPr>
          <a:xfrm>
            <a:off x="7148450" y="3668432"/>
            <a:ext cx="1211132" cy="979769"/>
            <a:chOff x="7148450" y="3008478"/>
            <a:chExt cx="1211132" cy="734827"/>
          </a:xfrm>
        </p:grpSpPr>
        <p:sp>
          <p:nvSpPr>
            <p:cNvPr id="150" name="Content Placeholder 2"/>
            <p:cNvSpPr txBox="1">
              <a:spLocks/>
            </p:cNvSpPr>
            <p:nvPr/>
          </p:nvSpPr>
          <p:spPr>
            <a:xfrm>
              <a:off x="7148450" y="3343243"/>
              <a:ext cx="1211132"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600" dirty="0" smtClean="0">
                  <a:solidFill>
                    <a:schemeClr val="tx1"/>
                  </a:solidFill>
                </a:rPr>
                <a:t>Ongoing</a:t>
              </a:r>
              <a:endParaRPr lang="en-US" sz="1000" dirty="0" smtClean="0">
                <a:solidFill>
                  <a:schemeClr val="tx1"/>
                </a:solidFill>
              </a:endParaRPr>
            </a:p>
          </p:txBody>
        </p:sp>
        <p:sp>
          <p:nvSpPr>
            <p:cNvPr id="151" name="Content Placeholder 2"/>
            <p:cNvSpPr txBox="1">
              <a:spLocks/>
            </p:cNvSpPr>
            <p:nvPr/>
          </p:nvSpPr>
          <p:spPr>
            <a:xfrm>
              <a:off x="7240334" y="3549408"/>
              <a:ext cx="1027364" cy="1938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900" dirty="0" smtClean="0"/>
                <a:t>Offers coupons for fans only</a:t>
              </a:r>
              <a:endParaRPr lang="en-US" sz="900" dirty="0"/>
            </a:p>
          </p:txBody>
        </p:sp>
        <p:sp>
          <p:nvSpPr>
            <p:cNvPr id="3077" name="Freeform 54"/>
            <p:cNvSpPr>
              <a:spLocks noEditPoints="1"/>
            </p:cNvSpPr>
            <p:nvPr/>
          </p:nvSpPr>
          <p:spPr bwMode="auto">
            <a:xfrm>
              <a:off x="7534174" y="3008478"/>
              <a:ext cx="475416" cy="359066"/>
            </a:xfrm>
            <a:custGeom>
              <a:avLst/>
              <a:gdLst>
                <a:gd name="T0" fmla="*/ 381 w 402"/>
                <a:gd name="T1" fmla="*/ 10 h 404"/>
                <a:gd name="T2" fmla="*/ 365 w 402"/>
                <a:gd name="T3" fmla="*/ 3 h 404"/>
                <a:gd name="T4" fmla="*/ 358 w 402"/>
                <a:gd name="T5" fmla="*/ 18 h 404"/>
                <a:gd name="T6" fmla="*/ 312 w 402"/>
                <a:gd name="T7" fmla="*/ 133 h 404"/>
                <a:gd name="T8" fmla="*/ 301 w 402"/>
                <a:gd name="T9" fmla="*/ 116 h 404"/>
                <a:gd name="T10" fmla="*/ 282 w 402"/>
                <a:gd name="T11" fmla="*/ 106 h 404"/>
                <a:gd name="T12" fmla="*/ 219 w 402"/>
                <a:gd name="T13" fmla="*/ 107 h 404"/>
                <a:gd name="T14" fmla="*/ 197 w 402"/>
                <a:gd name="T15" fmla="*/ 113 h 404"/>
                <a:gd name="T16" fmla="*/ 11 w 402"/>
                <a:gd name="T17" fmla="*/ 245 h 404"/>
                <a:gd name="T18" fmla="*/ 6 w 402"/>
                <a:gd name="T19" fmla="*/ 273 h 404"/>
                <a:gd name="T20" fmla="*/ 91 w 402"/>
                <a:gd name="T21" fmla="*/ 395 h 404"/>
                <a:gd name="T22" fmla="*/ 116 w 402"/>
                <a:gd name="T23" fmla="*/ 397 h 404"/>
                <a:gd name="T24" fmla="*/ 302 w 402"/>
                <a:gd name="T25" fmla="*/ 265 h 404"/>
                <a:gd name="T26" fmla="*/ 316 w 402"/>
                <a:gd name="T27" fmla="*/ 247 h 404"/>
                <a:gd name="T28" fmla="*/ 336 w 402"/>
                <a:gd name="T29" fmla="*/ 184 h 404"/>
                <a:gd name="T30" fmla="*/ 333 w 402"/>
                <a:gd name="T31" fmla="*/ 163 h 404"/>
                <a:gd name="T32" fmla="*/ 326 w 402"/>
                <a:gd name="T33" fmla="*/ 153 h 404"/>
                <a:gd name="T34" fmla="*/ 381 w 402"/>
                <a:gd name="T35" fmla="*/ 10 h 404"/>
                <a:gd name="T36" fmla="*/ 294 w 402"/>
                <a:gd name="T37" fmla="*/ 197 h 404"/>
                <a:gd name="T38" fmla="*/ 250 w 402"/>
                <a:gd name="T39" fmla="*/ 189 h 404"/>
                <a:gd name="T40" fmla="*/ 258 w 402"/>
                <a:gd name="T41" fmla="*/ 144 h 404"/>
                <a:gd name="T42" fmla="*/ 295 w 402"/>
                <a:gd name="T43" fmla="*/ 145 h 404"/>
                <a:gd name="T44" fmla="*/ 285 w 402"/>
                <a:gd name="T45" fmla="*/ 150 h 404"/>
                <a:gd name="T46" fmla="*/ 279 w 402"/>
                <a:gd name="T47" fmla="*/ 166 h 404"/>
                <a:gd name="T48" fmla="*/ 290 w 402"/>
                <a:gd name="T49" fmla="*/ 173 h 404"/>
                <a:gd name="T50" fmla="*/ 295 w 402"/>
                <a:gd name="T51" fmla="*/ 172 h 404"/>
                <a:gd name="T52" fmla="*/ 307 w 402"/>
                <a:gd name="T53" fmla="*/ 165 h 404"/>
                <a:gd name="T54" fmla="*/ 294 w 402"/>
                <a:gd name="T55" fmla="*/ 19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2" h="404">
                  <a:moveTo>
                    <a:pt x="381" y="10"/>
                  </a:moveTo>
                  <a:cubicBezTo>
                    <a:pt x="378" y="4"/>
                    <a:pt x="372" y="0"/>
                    <a:pt x="365" y="3"/>
                  </a:cubicBezTo>
                  <a:cubicBezTo>
                    <a:pt x="359" y="5"/>
                    <a:pt x="356" y="12"/>
                    <a:pt x="358" y="18"/>
                  </a:cubicBezTo>
                  <a:cubicBezTo>
                    <a:pt x="376" y="71"/>
                    <a:pt x="340" y="111"/>
                    <a:pt x="312" y="133"/>
                  </a:cubicBezTo>
                  <a:cubicBezTo>
                    <a:pt x="301" y="116"/>
                    <a:pt x="301" y="116"/>
                    <a:pt x="301" y="116"/>
                  </a:cubicBezTo>
                  <a:cubicBezTo>
                    <a:pt x="297" y="111"/>
                    <a:pt x="289" y="106"/>
                    <a:pt x="282" y="106"/>
                  </a:cubicBezTo>
                  <a:cubicBezTo>
                    <a:pt x="219" y="107"/>
                    <a:pt x="219" y="107"/>
                    <a:pt x="219" y="107"/>
                  </a:cubicBezTo>
                  <a:cubicBezTo>
                    <a:pt x="212" y="106"/>
                    <a:pt x="203" y="109"/>
                    <a:pt x="197" y="113"/>
                  </a:cubicBezTo>
                  <a:cubicBezTo>
                    <a:pt x="11" y="245"/>
                    <a:pt x="11" y="245"/>
                    <a:pt x="11" y="245"/>
                  </a:cubicBezTo>
                  <a:cubicBezTo>
                    <a:pt x="2" y="251"/>
                    <a:pt x="0" y="264"/>
                    <a:pt x="6" y="273"/>
                  </a:cubicBezTo>
                  <a:cubicBezTo>
                    <a:pt x="91" y="395"/>
                    <a:pt x="91" y="395"/>
                    <a:pt x="91" y="395"/>
                  </a:cubicBezTo>
                  <a:cubicBezTo>
                    <a:pt x="97" y="404"/>
                    <a:pt x="107" y="403"/>
                    <a:pt x="116" y="397"/>
                  </a:cubicBezTo>
                  <a:cubicBezTo>
                    <a:pt x="302" y="265"/>
                    <a:pt x="302" y="265"/>
                    <a:pt x="302" y="265"/>
                  </a:cubicBezTo>
                  <a:cubicBezTo>
                    <a:pt x="308" y="261"/>
                    <a:pt x="314" y="253"/>
                    <a:pt x="316" y="247"/>
                  </a:cubicBezTo>
                  <a:cubicBezTo>
                    <a:pt x="336" y="184"/>
                    <a:pt x="336" y="184"/>
                    <a:pt x="336" y="184"/>
                  </a:cubicBezTo>
                  <a:cubicBezTo>
                    <a:pt x="338" y="178"/>
                    <a:pt x="337" y="168"/>
                    <a:pt x="333" y="163"/>
                  </a:cubicBezTo>
                  <a:cubicBezTo>
                    <a:pt x="326" y="153"/>
                    <a:pt x="326" y="153"/>
                    <a:pt x="326" y="153"/>
                  </a:cubicBezTo>
                  <a:cubicBezTo>
                    <a:pt x="363" y="124"/>
                    <a:pt x="402" y="73"/>
                    <a:pt x="381" y="10"/>
                  </a:cubicBezTo>
                  <a:close/>
                  <a:moveTo>
                    <a:pt x="294" y="197"/>
                  </a:moveTo>
                  <a:cubicBezTo>
                    <a:pt x="280" y="207"/>
                    <a:pt x="260" y="204"/>
                    <a:pt x="250" y="189"/>
                  </a:cubicBezTo>
                  <a:cubicBezTo>
                    <a:pt x="240" y="175"/>
                    <a:pt x="243" y="155"/>
                    <a:pt x="258" y="144"/>
                  </a:cubicBezTo>
                  <a:cubicBezTo>
                    <a:pt x="269" y="136"/>
                    <a:pt x="284" y="137"/>
                    <a:pt x="295" y="145"/>
                  </a:cubicBezTo>
                  <a:cubicBezTo>
                    <a:pt x="289" y="148"/>
                    <a:pt x="285" y="150"/>
                    <a:pt x="285" y="150"/>
                  </a:cubicBezTo>
                  <a:cubicBezTo>
                    <a:pt x="279" y="153"/>
                    <a:pt x="276" y="160"/>
                    <a:pt x="279" y="166"/>
                  </a:cubicBezTo>
                  <a:cubicBezTo>
                    <a:pt x="281" y="171"/>
                    <a:pt x="285" y="173"/>
                    <a:pt x="290" y="173"/>
                  </a:cubicBezTo>
                  <a:cubicBezTo>
                    <a:pt x="292" y="173"/>
                    <a:pt x="293" y="173"/>
                    <a:pt x="295" y="172"/>
                  </a:cubicBezTo>
                  <a:cubicBezTo>
                    <a:pt x="299" y="170"/>
                    <a:pt x="303" y="168"/>
                    <a:pt x="307" y="165"/>
                  </a:cubicBezTo>
                  <a:cubicBezTo>
                    <a:pt x="309" y="177"/>
                    <a:pt x="304" y="190"/>
                    <a:pt x="294" y="19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14" name="Group 13"/>
          <p:cNvGrpSpPr/>
          <p:nvPr/>
        </p:nvGrpSpPr>
        <p:grpSpPr>
          <a:xfrm>
            <a:off x="1160482" y="5712945"/>
            <a:ext cx="6823036" cy="665059"/>
            <a:chOff x="1150732" y="4284709"/>
            <a:chExt cx="6823036" cy="498794"/>
          </a:xfrm>
        </p:grpSpPr>
        <p:sp>
          <p:nvSpPr>
            <p:cNvPr id="75" name="Content Placeholder 2"/>
            <p:cNvSpPr txBox="1">
              <a:spLocks/>
            </p:cNvSpPr>
            <p:nvPr/>
          </p:nvSpPr>
          <p:spPr>
            <a:xfrm>
              <a:off x="1150732" y="4284709"/>
              <a:ext cx="243066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US" sz="1600" b="1" dirty="0" smtClean="0">
                  <a:solidFill>
                    <a:schemeClr val="tx1"/>
                  </a:solidFill>
                </a:rPr>
                <a:t>Status 1</a:t>
              </a:r>
              <a:endParaRPr lang="en-US" sz="1000" b="1" dirty="0" smtClean="0">
                <a:solidFill>
                  <a:schemeClr val="tx1"/>
                </a:solidFill>
              </a:endParaRPr>
            </a:p>
          </p:txBody>
        </p:sp>
        <p:sp>
          <p:nvSpPr>
            <p:cNvPr id="82" name="Content Placeholder 2"/>
            <p:cNvSpPr txBox="1">
              <a:spLocks/>
            </p:cNvSpPr>
            <p:nvPr/>
          </p:nvSpPr>
          <p:spPr>
            <a:xfrm>
              <a:off x="1360010" y="4471229"/>
              <a:ext cx="2221390"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1000" dirty="0"/>
                <a:t>Lorem ipsum dolor sit amet, </a:t>
              </a:r>
              <a:r>
                <a:rPr lang="en-US" sz="1000" dirty="0" smtClean="0"/>
                <a:t>conse ctetur </a:t>
              </a:r>
              <a:r>
                <a:rPr lang="en-US" sz="1000" dirty="0"/>
                <a:t>adipiscing elit. </a:t>
              </a:r>
            </a:p>
          </p:txBody>
        </p:sp>
        <p:sp>
          <p:nvSpPr>
            <p:cNvPr id="85" name="Content Placeholder 2"/>
            <p:cNvSpPr txBox="1">
              <a:spLocks/>
            </p:cNvSpPr>
            <p:nvPr/>
          </p:nvSpPr>
          <p:spPr>
            <a:xfrm>
              <a:off x="5543100" y="4284709"/>
              <a:ext cx="243066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tx1"/>
                  </a:solidFill>
                </a:rPr>
                <a:t>Status 2</a:t>
              </a:r>
              <a:endParaRPr lang="en-US" sz="1000" b="1" dirty="0" smtClean="0">
                <a:solidFill>
                  <a:schemeClr val="tx1"/>
                </a:solidFill>
              </a:endParaRPr>
            </a:p>
          </p:txBody>
        </p:sp>
        <p:sp>
          <p:nvSpPr>
            <p:cNvPr id="87" name="Content Placeholder 2"/>
            <p:cNvSpPr txBox="1">
              <a:spLocks/>
            </p:cNvSpPr>
            <p:nvPr/>
          </p:nvSpPr>
          <p:spPr>
            <a:xfrm>
              <a:off x="5543100" y="4471229"/>
              <a:ext cx="2221390"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a:t>
              </a:r>
              <a:r>
                <a:rPr lang="en-US" sz="1000" dirty="0" smtClean="0"/>
                <a:t>conse ctetur </a:t>
              </a:r>
              <a:r>
                <a:rPr lang="en-US" sz="1000" dirty="0"/>
                <a:t>adipiscing elit. </a:t>
              </a:r>
            </a:p>
          </p:txBody>
        </p:sp>
      </p:grpSp>
    </p:spTree>
    <p:extLst>
      <p:ext uri="{BB962C8B-B14F-4D97-AF65-F5344CB8AC3E}">
        <p14:creationId xmlns:p14="http://schemas.microsoft.com/office/powerpoint/2010/main" val="1186864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22" presetClass="entr" presetSubtype="4" fill="hold"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wipe(down)">
                                      <p:cBhvr>
                                        <p:cTn id="18" dur="500"/>
                                        <p:tgtEl>
                                          <p:spTgt spid="37"/>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par>
                          <p:cTn id="27" fill="hold">
                            <p:stCondLst>
                              <p:cond delay="3000"/>
                            </p:stCondLst>
                            <p:childTnLst>
                              <p:par>
                                <p:cTn id="28" presetID="10" presetClass="entr" presetSubtype="0"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par>
                          <p:cTn id="35" fill="hold">
                            <p:stCondLst>
                              <p:cond delay="4000"/>
                            </p:stCondLst>
                            <p:childTnLst>
                              <p:par>
                                <p:cTn id="36" presetID="10" presetClass="entr" presetSubtype="0" fill="hold"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par>
                          <p:cTn id="39" fill="hold">
                            <p:stCondLst>
                              <p:cond delay="4500"/>
                            </p:stCondLst>
                            <p:childTnLst>
                              <p:par>
                                <p:cTn id="40" presetID="10" presetClass="entr" presetSubtype="0" fill="hold" nodeType="after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childTnLst>
                          </p:cTn>
                        </p:par>
                        <p:par>
                          <p:cTn id="43" fill="hold">
                            <p:stCondLst>
                              <p:cond delay="5000"/>
                            </p:stCondLst>
                            <p:childTnLst>
                              <p:par>
                                <p:cTn id="44" presetID="10" presetClass="entr" presetSubtype="0" fill="hold" nodeType="after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childTnLst>
                          </p:cTn>
                        </p:par>
                        <p:par>
                          <p:cTn id="51" fill="hold">
                            <p:stCondLst>
                              <p:cond delay="6000"/>
                            </p:stCondLst>
                            <p:childTnLst>
                              <p:par>
                                <p:cTn id="52" presetID="16" presetClass="entr" presetSubtype="37" fill="hold" nodeType="after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barn(outVertical)">
                                      <p:cBhvr>
                                        <p:cTn id="5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bldP spid="22"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1" y="1295401"/>
            <a:ext cx="9144001" cy="5562601"/>
            <a:chOff x="0" y="971550"/>
            <a:chExt cx="9144001" cy="4171951"/>
          </a:xfrm>
        </p:grpSpPr>
        <p:grpSp>
          <p:nvGrpSpPr>
            <p:cNvPr id="18" name="Group 17"/>
            <p:cNvGrpSpPr/>
            <p:nvPr/>
          </p:nvGrpSpPr>
          <p:grpSpPr>
            <a:xfrm>
              <a:off x="7316582" y="971550"/>
              <a:ext cx="1827419" cy="850209"/>
              <a:chOff x="7316582" y="971550"/>
              <a:chExt cx="1827419" cy="850209"/>
            </a:xfrm>
          </p:grpSpPr>
          <p:sp>
            <p:nvSpPr>
              <p:cNvPr id="110" name="Round Single Corner Rectangle 109"/>
              <p:cNvSpPr/>
              <p:nvPr/>
            </p:nvSpPr>
            <p:spPr>
              <a:xfrm flipH="1">
                <a:off x="7316582" y="971550"/>
                <a:ext cx="913710" cy="850209"/>
              </a:xfrm>
              <a:prstGeom prst="round1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1" name="Rectangle 110"/>
              <p:cNvSpPr/>
              <p:nvPr/>
            </p:nvSpPr>
            <p:spPr>
              <a:xfrm>
                <a:off x="8230291" y="971550"/>
                <a:ext cx="913710" cy="850209"/>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5" name="Group 44"/>
            <p:cNvGrpSpPr/>
            <p:nvPr/>
          </p:nvGrpSpPr>
          <p:grpSpPr>
            <a:xfrm>
              <a:off x="0" y="1821759"/>
              <a:ext cx="9144001" cy="3321742"/>
              <a:chOff x="0" y="1821759"/>
              <a:chExt cx="9144001" cy="3321742"/>
            </a:xfrm>
          </p:grpSpPr>
          <p:sp>
            <p:nvSpPr>
              <p:cNvPr id="157" name="Rectangle 156"/>
              <p:cNvSpPr/>
              <p:nvPr/>
            </p:nvSpPr>
            <p:spPr>
              <a:xfrm>
                <a:off x="0" y="3522177"/>
                <a:ext cx="9144000" cy="162132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0" name="Rectangle 169"/>
              <p:cNvSpPr/>
              <p:nvPr/>
            </p:nvSpPr>
            <p:spPr>
              <a:xfrm>
                <a:off x="6017651" y="1821759"/>
                <a:ext cx="3126350" cy="170041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p:cNvGrpSpPr/>
            <p:nvPr/>
          </p:nvGrpSpPr>
          <p:grpSpPr>
            <a:xfrm>
              <a:off x="5486206" y="1821759"/>
              <a:ext cx="2744086" cy="850209"/>
              <a:chOff x="5486206" y="1821759"/>
              <a:chExt cx="2744086" cy="850209"/>
            </a:xfrm>
          </p:grpSpPr>
          <p:sp>
            <p:nvSpPr>
              <p:cNvPr id="101" name="Round Single Corner Rectangle 100"/>
              <p:cNvSpPr/>
              <p:nvPr/>
            </p:nvSpPr>
            <p:spPr>
              <a:xfrm flipH="1">
                <a:off x="5486206" y="1821759"/>
                <a:ext cx="913710" cy="850209"/>
              </a:xfrm>
              <a:prstGeom prst="round1Rect">
                <a:avLst>
                  <a:gd name="adj" fmla="val 50000"/>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Rectangle 101"/>
              <p:cNvSpPr/>
              <p:nvPr/>
            </p:nvSpPr>
            <p:spPr>
              <a:xfrm>
                <a:off x="6402590" y="1821759"/>
                <a:ext cx="913710" cy="85020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Round Single Corner Rectangle 102"/>
              <p:cNvSpPr/>
              <p:nvPr/>
            </p:nvSpPr>
            <p:spPr>
              <a:xfrm flipV="1">
                <a:off x="7316582" y="1821759"/>
                <a:ext cx="913710" cy="850209"/>
              </a:xfrm>
              <a:prstGeom prst="round1Rect">
                <a:avLst>
                  <a:gd name="adj" fmla="val 50000"/>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4" name="Isosceles Triangle 193"/>
              <p:cNvSpPr/>
              <p:nvPr/>
            </p:nvSpPr>
            <p:spPr>
              <a:xfrm rot="5400000">
                <a:off x="7273447" y="2198347"/>
                <a:ext cx="208428" cy="122723"/>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p:cNvGrpSpPr/>
            <p:nvPr/>
          </p:nvGrpSpPr>
          <p:grpSpPr>
            <a:xfrm>
              <a:off x="3658788" y="2671968"/>
              <a:ext cx="2741129" cy="850209"/>
              <a:chOff x="3658788" y="2671968"/>
              <a:chExt cx="2741129" cy="850209"/>
            </a:xfrm>
          </p:grpSpPr>
          <p:sp>
            <p:nvSpPr>
              <p:cNvPr id="98" name="Round Single Corner Rectangle 97"/>
              <p:cNvSpPr/>
              <p:nvPr/>
            </p:nvSpPr>
            <p:spPr>
              <a:xfrm flipH="1">
                <a:off x="3658788" y="2671968"/>
                <a:ext cx="913710" cy="850209"/>
              </a:xfrm>
              <a:prstGeom prst="round1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ectangle 98"/>
              <p:cNvSpPr/>
              <p:nvPr/>
            </p:nvSpPr>
            <p:spPr>
              <a:xfrm>
                <a:off x="4572497" y="2671968"/>
                <a:ext cx="913710" cy="85020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Round Single Corner Rectangle 99"/>
              <p:cNvSpPr/>
              <p:nvPr/>
            </p:nvSpPr>
            <p:spPr>
              <a:xfrm flipV="1">
                <a:off x="5486207" y="2671968"/>
                <a:ext cx="913710" cy="850209"/>
              </a:xfrm>
              <a:prstGeom prst="round1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3" name="Isosceles Triangle 192"/>
              <p:cNvSpPr/>
              <p:nvPr/>
            </p:nvSpPr>
            <p:spPr>
              <a:xfrm rot="5400000">
                <a:off x="5443548" y="3035711"/>
                <a:ext cx="208428" cy="122723"/>
              </a:xfrm>
              <a:prstGeom prst="triangl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 name="Group 4"/>
            <p:cNvGrpSpPr/>
            <p:nvPr/>
          </p:nvGrpSpPr>
          <p:grpSpPr>
            <a:xfrm>
              <a:off x="1831370" y="3522177"/>
              <a:ext cx="2741128" cy="850209"/>
              <a:chOff x="1831370" y="3522177"/>
              <a:chExt cx="2741128" cy="850209"/>
            </a:xfrm>
          </p:grpSpPr>
          <p:sp>
            <p:nvSpPr>
              <p:cNvPr id="92" name="Rectangle 91"/>
              <p:cNvSpPr/>
              <p:nvPr/>
            </p:nvSpPr>
            <p:spPr>
              <a:xfrm>
                <a:off x="2745079" y="3522177"/>
                <a:ext cx="913710" cy="8502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ound Single Corner Rectangle 95"/>
              <p:cNvSpPr/>
              <p:nvPr/>
            </p:nvSpPr>
            <p:spPr>
              <a:xfrm flipH="1" flipV="1">
                <a:off x="1831370" y="3522177"/>
                <a:ext cx="913710" cy="850209"/>
              </a:xfrm>
              <a:prstGeom prst="round1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Round Single Corner Rectangle 96"/>
              <p:cNvSpPr/>
              <p:nvPr/>
            </p:nvSpPr>
            <p:spPr>
              <a:xfrm flipV="1">
                <a:off x="3658788" y="3522177"/>
                <a:ext cx="913710" cy="850209"/>
              </a:xfrm>
              <a:prstGeom prst="round1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Isosceles Triangle 191"/>
              <p:cNvSpPr/>
              <p:nvPr/>
            </p:nvSpPr>
            <p:spPr>
              <a:xfrm rot="5400000">
                <a:off x="3615935" y="3908056"/>
                <a:ext cx="208428" cy="122723"/>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 name="Group 1"/>
            <p:cNvGrpSpPr/>
            <p:nvPr/>
          </p:nvGrpSpPr>
          <p:grpSpPr>
            <a:xfrm>
              <a:off x="3951" y="2671968"/>
              <a:ext cx="2741129" cy="850209"/>
              <a:chOff x="3951" y="2671968"/>
              <a:chExt cx="2741129" cy="850209"/>
            </a:xfrm>
          </p:grpSpPr>
          <p:sp>
            <p:nvSpPr>
              <p:cNvPr id="17" name="Rectangle 16"/>
              <p:cNvSpPr/>
              <p:nvPr/>
            </p:nvSpPr>
            <p:spPr>
              <a:xfrm>
                <a:off x="917661" y="2671968"/>
                <a:ext cx="913710" cy="85020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ound Single Corner Rectangle 22"/>
              <p:cNvSpPr/>
              <p:nvPr/>
            </p:nvSpPr>
            <p:spPr>
              <a:xfrm>
                <a:off x="1831370" y="2671968"/>
                <a:ext cx="913710" cy="850209"/>
              </a:xfrm>
              <a:prstGeom prst="round1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92"/>
              <p:cNvSpPr/>
              <p:nvPr/>
            </p:nvSpPr>
            <p:spPr>
              <a:xfrm>
                <a:off x="3951" y="2671968"/>
                <a:ext cx="913710" cy="8502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Isosceles Triangle 70"/>
              <p:cNvSpPr/>
              <p:nvPr/>
            </p:nvSpPr>
            <p:spPr>
              <a:xfrm rot="5400000">
                <a:off x="1785948" y="3035711"/>
                <a:ext cx="208428" cy="122723"/>
              </a:xfrm>
              <a:prstGeom prst="triangl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73</a:t>
              </a:r>
              <a:endParaRPr lang="en-US" sz="900" b="1" dirty="0">
                <a:solidFill>
                  <a:schemeClr val="bg1"/>
                </a:solidFill>
              </a:endParaRPr>
            </a:p>
          </p:txBody>
        </p:sp>
      </p:grpSp>
      <p:grpSp>
        <p:nvGrpSpPr>
          <p:cNvPr id="3" name="Group 2"/>
          <p:cNvGrpSpPr/>
          <p:nvPr/>
        </p:nvGrpSpPr>
        <p:grpSpPr>
          <a:xfrm>
            <a:off x="999317" y="3800902"/>
            <a:ext cx="750399" cy="635356"/>
            <a:chOff x="1092622" y="2850672"/>
            <a:chExt cx="563785" cy="476516"/>
          </a:xfrm>
        </p:grpSpPr>
        <p:sp>
          <p:nvSpPr>
            <p:cNvPr id="28" name="Freeform 16"/>
            <p:cNvSpPr>
              <a:spLocks noEditPoints="1"/>
            </p:cNvSpPr>
            <p:nvPr/>
          </p:nvSpPr>
          <p:spPr bwMode="auto">
            <a:xfrm>
              <a:off x="1211661" y="2850672"/>
              <a:ext cx="325709" cy="326475"/>
            </a:xfrm>
            <a:custGeom>
              <a:avLst/>
              <a:gdLst>
                <a:gd name="T0" fmla="*/ 136 w 360"/>
                <a:gd name="T1" fmla="*/ 226 h 361"/>
                <a:gd name="T2" fmla="*/ 56 w 360"/>
                <a:gd name="T3" fmla="*/ 194 h 361"/>
                <a:gd name="T4" fmla="*/ 56 w 360"/>
                <a:gd name="T5" fmla="*/ 221 h 361"/>
                <a:gd name="T6" fmla="*/ 136 w 360"/>
                <a:gd name="T7" fmla="*/ 253 h 361"/>
                <a:gd name="T8" fmla="*/ 136 w 360"/>
                <a:gd name="T9" fmla="*/ 226 h 361"/>
                <a:gd name="T10" fmla="*/ 136 w 360"/>
                <a:gd name="T11" fmla="*/ 143 h 361"/>
                <a:gd name="T12" fmla="*/ 56 w 360"/>
                <a:gd name="T13" fmla="*/ 111 h 361"/>
                <a:gd name="T14" fmla="*/ 56 w 360"/>
                <a:gd name="T15" fmla="*/ 138 h 361"/>
                <a:gd name="T16" fmla="*/ 136 w 360"/>
                <a:gd name="T17" fmla="*/ 170 h 361"/>
                <a:gd name="T18" fmla="*/ 136 w 360"/>
                <a:gd name="T19" fmla="*/ 143 h 361"/>
                <a:gd name="T20" fmla="*/ 351 w 360"/>
                <a:gd name="T21" fmla="*/ 4 h 361"/>
                <a:gd name="T22" fmla="*/ 332 w 360"/>
                <a:gd name="T23" fmla="*/ 2 h 361"/>
                <a:gd name="T24" fmla="*/ 180 w 360"/>
                <a:gd name="T25" fmla="*/ 63 h 361"/>
                <a:gd name="T26" fmla="*/ 27 w 360"/>
                <a:gd name="T27" fmla="*/ 2 h 361"/>
                <a:gd name="T28" fmla="*/ 8 w 360"/>
                <a:gd name="T29" fmla="*/ 4 h 361"/>
                <a:gd name="T30" fmla="*/ 0 w 360"/>
                <a:gd name="T31" fmla="*/ 21 h 361"/>
                <a:gd name="T32" fmla="*/ 0 w 360"/>
                <a:gd name="T33" fmla="*/ 277 h 361"/>
                <a:gd name="T34" fmla="*/ 12 w 360"/>
                <a:gd name="T35" fmla="*/ 295 h 361"/>
                <a:gd name="T36" fmla="*/ 172 w 360"/>
                <a:gd name="T37" fmla="*/ 359 h 361"/>
                <a:gd name="T38" fmla="*/ 176 w 360"/>
                <a:gd name="T39" fmla="*/ 361 h 361"/>
                <a:gd name="T40" fmla="*/ 180 w 360"/>
                <a:gd name="T41" fmla="*/ 361 h 361"/>
                <a:gd name="T42" fmla="*/ 184 w 360"/>
                <a:gd name="T43" fmla="*/ 361 h 361"/>
                <a:gd name="T44" fmla="*/ 187 w 360"/>
                <a:gd name="T45" fmla="*/ 359 h 361"/>
                <a:gd name="T46" fmla="*/ 347 w 360"/>
                <a:gd name="T47" fmla="*/ 295 h 361"/>
                <a:gd name="T48" fmla="*/ 360 w 360"/>
                <a:gd name="T49" fmla="*/ 277 h 361"/>
                <a:gd name="T50" fmla="*/ 360 w 360"/>
                <a:gd name="T51" fmla="*/ 21 h 361"/>
                <a:gd name="T52" fmla="*/ 351 w 360"/>
                <a:gd name="T53" fmla="*/ 4 h 361"/>
                <a:gd name="T54" fmla="*/ 160 w 360"/>
                <a:gd name="T55" fmla="*/ 320 h 361"/>
                <a:gd name="T56" fmla="*/ 32 w 360"/>
                <a:gd name="T57" fmla="*/ 269 h 361"/>
                <a:gd name="T58" fmla="*/ 32 w 360"/>
                <a:gd name="T59" fmla="*/ 45 h 361"/>
                <a:gd name="T60" fmla="*/ 160 w 360"/>
                <a:gd name="T61" fmla="*/ 96 h 361"/>
                <a:gd name="T62" fmla="*/ 160 w 360"/>
                <a:gd name="T63" fmla="*/ 320 h 361"/>
                <a:gd name="T64" fmla="*/ 328 w 360"/>
                <a:gd name="T65" fmla="*/ 269 h 361"/>
                <a:gd name="T66" fmla="*/ 200 w 360"/>
                <a:gd name="T67" fmla="*/ 320 h 361"/>
                <a:gd name="T68" fmla="*/ 200 w 360"/>
                <a:gd name="T69" fmla="*/ 96 h 361"/>
                <a:gd name="T70" fmla="*/ 328 w 360"/>
                <a:gd name="T71" fmla="*/ 45 h 361"/>
                <a:gd name="T72" fmla="*/ 328 w 360"/>
                <a:gd name="T73" fmla="*/ 269 h 361"/>
                <a:gd name="T74" fmla="*/ 304 w 360"/>
                <a:gd name="T75" fmla="*/ 194 h 361"/>
                <a:gd name="T76" fmla="*/ 224 w 360"/>
                <a:gd name="T77" fmla="*/ 226 h 361"/>
                <a:gd name="T78" fmla="*/ 224 w 360"/>
                <a:gd name="T79" fmla="*/ 253 h 361"/>
                <a:gd name="T80" fmla="*/ 304 w 360"/>
                <a:gd name="T81" fmla="*/ 221 h 361"/>
                <a:gd name="T82" fmla="*/ 304 w 360"/>
                <a:gd name="T83" fmla="*/ 194 h 361"/>
                <a:gd name="T84" fmla="*/ 304 w 360"/>
                <a:gd name="T85" fmla="*/ 111 h 361"/>
                <a:gd name="T86" fmla="*/ 224 w 360"/>
                <a:gd name="T87" fmla="*/ 143 h 361"/>
                <a:gd name="T88" fmla="*/ 224 w 360"/>
                <a:gd name="T89" fmla="*/ 170 h 361"/>
                <a:gd name="T90" fmla="*/ 304 w 360"/>
                <a:gd name="T91" fmla="*/ 138 h 361"/>
                <a:gd name="T92" fmla="*/ 304 w 360"/>
                <a:gd name="T93" fmla="*/ 11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60" h="361">
                  <a:moveTo>
                    <a:pt x="136" y="226"/>
                  </a:moveTo>
                  <a:cubicBezTo>
                    <a:pt x="56" y="194"/>
                    <a:pt x="56" y="194"/>
                    <a:pt x="56" y="194"/>
                  </a:cubicBezTo>
                  <a:cubicBezTo>
                    <a:pt x="56" y="221"/>
                    <a:pt x="56" y="221"/>
                    <a:pt x="56" y="221"/>
                  </a:cubicBezTo>
                  <a:cubicBezTo>
                    <a:pt x="136" y="253"/>
                    <a:pt x="136" y="253"/>
                    <a:pt x="136" y="253"/>
                  </a:cubicBezTo>
                  <a:lnTo>
                    <a:pt x="136" y="226"/>
                  </a:lnTo>
                  <a:close/>
                  <a:moveTo>
                    <a:pt x="136" y="143"/>
                  </a:moveTo>
                  <a:cubicBezTo>
                    <a:pt x="56" y="111"/>
                    <a:pt x="56" y="111"/>
                    <a:pt x="56" y="111"/>
                  </a:cubicBezTo>
                  <a:cubicBezTo>
                    <a:pt x="56" y="138"/>
                    <a:pt x="56" y="138"/>
                    <a:pt x="56" y="138"/>
                  </a:cubicBezTo>
                  <a:cubicBezTo>
                    <a:pt x="136" y="170"/>
                    <a:pt x="136" y="170"/>
                    <a:pt x="136" y="170"/>
                  </a:cubicBezTo>
                  <a:lnTo>
                    <a:pt x="136" y="143"/>
                  </a:lnTo>
                  <a:close/>
                  <a:moveTo>
                    <a:pt x="351" y="4"/>
                  </a:moveTo>
                  <a:cubicBezTo>
                    <a:pt x="345" y="1"/>
                    <a:pt x="338" y="0"/>
                    <a:pt x="332" y="2"/>
                  </a:cubicBezTo>
                  <a:cubicBezTo>
                    <a:pt x="180" y="63"/>
                    <a:pt x="180" y="63"/>
                    <a:pt x="180" y="63"/>
                  </a:cubicBezTo>
                  <a:cubicBezTo>
                    <a:pt x="27" y="2"/>
                    <a:pt x="27" y="2"/>
                    <a:pt x="27" y="2"/>
                  </a:cubicBezTo>
                  <a:cubicBezTo>
                    <a:pt x="21" y="0"/>
                    <a:pt x="14" y="1"/>
                    <a:pt x="8" y="4"/>
                  </a:cubicBezTo>
                  <a:cubicBezTo>
                    <a:pt x="3" y="8"/>
                    <a:pt x="0" y="14"/>
                    <a:pt x="0" y="21"/>
                  </a:cubicBezTo>
                  <a:cubicBezTo>
                    <a:pt x="0" y="277"/>
                    <a:pt x="0" y="277"/>
                    <a:pt x="0" y="277"/>
                  </a:cubicBezTo>
                  <a:cubicBezTo>
                    <a:pt x="0" y="285"/>
                    <a:pt x="5" y="292"/>
                    <a:pt x="12" y="295"/>
                  </a:cubicBezTo>
                  <a:cubicBezTo>
                    <a:pt x="172" y="359"/>
                    <a:pt x="172" y="359"/>
                    <a:pt x="172" y="359"/>
                  </a:cubicBezTo>
                  <a:cubicBezTo>
                    <a:pt x="172" y="359"/>
                    <a:pt x="175" y="360"/>
                    <a:pt x="176" y="361"/>
                  </a:cubicBezTo>
                  <a:cubicBezTo>
                    <a:pt x="177" y="361"/>
                    <a:pt x="178" y="361"/>
                    <a:pt x="180" y="361"/>
                  </a:cubicBezTo>
                  <a:cubicBezTo>
                    <a:pt x="181" y="361"/>
                    <a:pt x="182" y="361"/>
                    <a:pt x="184" y="361"/>
                  </a:cubicBezTo>
                  <a:cubicBezTo>
                    <a:pt x="184" y="360"/>
                    <a:pt x="187" y="359"/>
                    <a:pt x="187" y="359"/>
                  </a:cubicBezTo>
                  <a:cubicBezTo>
                    <a:pt x="347" y="295"/>
                    <a:pt x="347" y="295"/>
                    <a:pt x="347" y="295"/>
                  </a:cubicBezTo>
                  <a:cubicBezTo>
                    <a:pt x="355" y="292"/>
                    <a:pt x="360" y="285"/>
                    <a:pt x="360" y="277"/>
                  </a:cubicBezTo>
                  <a:cubicBezTo>
                    <a:pt x="360" y="21"/>
                    <a:pt x="360" y="21"/>
                    <a:pt x="360" y="21"/>
                  </a:cubicBezTo>
                  <a:cubicBezTo>
                    <a:pt x="360" y="14"/>
                    <a:pt x="356" y="8"/>
                    <a:pt x="351" y="4"/>
                  </a:cubicBezTo>
                  <a:close/>
                  <a:moveTo>
                    <a:pt x="160" y="320"/>
                  </a:moveTo>
                  <a:cubicBezTo>
                    <a:pt x="32" y="269"/>
                    <a:pt x="32" y="269"/>
                    <a:pt x="32" y="269"/>
                  </a:cubicBezTo>
                  <a:cubicBezTo>
                    <a:pt x="32" y="45"/>
                    <a:pt x="32" y="45"/>
                    <a:pt x="32" y="45"/>
                  </a:cubicBezTo>
                  <a:cubicBezTo>
                    <a:pt x="160" y="96"/>
                    <a:pt x="160" y="96"/>
                    <a:pt x="160" y="96"/>
                  </a:cubicBezTo>
                  <a:lnTo>
                    <a:pt x="160" y="320"/>
                  </a:lnTo>
                  <a:close/>
                  <a:moveTo>
                    <a:pt x="328" y="269"/>
                  </a:moveTo>
                  <a:cubicBezTo>
                    <a:pt x="200" y="320"/>
                    <a:pt x="200" y="320"/>
                    <a:pt x="200" y="320"/>
                  </a:cubicBezTo>
                  <a:cubicBezTo>
                    <a:pt x="200" y="96"/>
                    <a:pt x="200" y="96"/>
                    <a:pt x="200" y="96"/>
                  </a:cubicBezTo>
                  <a:cubicBezTo>
                    <a:pt x="328" y="45"/>
                    <a:pt x="328" y="45"/>
                    <a:pt x="328" y="45"/>
                  </a:cubicBezTo>
                  <a:lnTo>
                    <a:pt x="328" y="269"/>
                  </a:lnTo>
                  <a:close/>
                  <a:moveTo>
                    <a:pt x="304" y="194"/>
                  </a:moveTo>
                  <a:cubicBezTo>
                    <a:pt x="224" y="226"/>
                    <a:pt x="224" y="226"/>
                    <a:pt x="224" y="226"/>
                  </a:cubicBezTo>
                  <a:cubicBezTo>
                    <a:pt x="224" y="253"/>
                    <a:pt x="224" y="253"/>
                    <a:pt x="224" y="253"/>
                  </a:cubicBezTo>
                  <a:cubicBezTo>
                    <a:pt x="304" y="221"/>
                    <a:pt x="304" y="221"/>
                    <a:pt x="304" y="221"/>
                  </a:cubicBezTo>
                  <a:lnTo>
                    <a:pt x="304" y="194"/>
                  </a:lnTo>
                  <a:close/>
                  <a:moveTo>
                    <a:pt x="304" y="111"/>
                  </a:moveTo>
                  <a:cubicBezTo>
                    <a:pt x="224" y="143"/>
                    <a:pt x="224" y="143"/>
                    <a:pt x="224" y="143"/>
                  </a:cubicBezTo>
                  <a:cubicBezTo>
                    <a:pt x="224" y="170"/>
                    <a:pt x="224" y="170"/>
                    <a:pt x="224" y="170"/>
                  </a:cubicBezTo>
                  <a:cubicBezTo>
                    <a:pt x="304" y="138"/>
                    <a:pt x="304" y="138"/>
                    <a:pt x="304" y="138"/>
                  </a:cubicBezTo>
                  <a:lnTo>
                    <a:pt x="304" y="11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300" dirty="0"/>
            </a:p>
          </p:txBody>
        </p:sp>
        <p:sp>
          <p:nvSpPr>
            <p:cNvPr id="112" name="Rectangle 1436"/>
            <p:cNvSpPr>
              <a:spLocks noChangeArrowheads="1"/>
            </p:cNvSpPr>
            <p:nvPr/>
          </p:nvSpPr>
          <p:spPr bwMode="auto">
            <a:xfrm>
              <a:off x="1092622" y="3177147"/>
              <a:ext cx="563785" cy="150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300" dirty="0" smtClean="0">
                  <a:solidFill>
                    <a:schemeClr val="bg1"/>
                  </a:solidFill>
                  <a:cs typeface="Arial" pitchFamily="34" charset="0"/>
                </a:rPr>
                <a:t>Client Brief</a:t>
              </a:r>
              <a:endParaRPr kumimoji="0" lang="en-US" sz="1300" i="0" u="none" strike="noStrike" cap="none" normalizeH="0" baseline="0" dirty="0" smtClean="0">
                <a:ln>
                  <a:noFill/>
                </a:ln>
                <a:solidFill>
                  <a:schemeClr val="bg1"/>
                </a:solidFill>
                <a:effectLst/>
                <a:cs typeface="Arial" pitchFamily="34" charset="0"/>
              </a:endParaRPr>
            </a:p>
          </p:txBody>
        </p:sp>
      </p:grpSp>
      <p:grpSp>
        <p:nvGrpSpPr>
          <p:cNvPr id="19" name="Group 18"/>
          <p:cNvGrpSpPr/>
          <p:nvPr/>
        </p:nvGrpSpPr>
        <p:grpSpPr>
          <a:xfrm>
            <a:off x="8415404" y="1507498"/>
            <a:ext cx="513822" cy="703408"/>
            <a:chOff x="8475796" y="1130621"/>
            <a:chExt cx="386042" cy="527555"/>
          </a:xfrm>
        </p:grpSpPr>
        <p:sp>
          <p:nvSpPr>
            <p:cNvPr id="133" name="Rectangle 1436"/>
            <p:cNvSpPr>
              <a:spLocks noChangeArrowheads="1"/>
            </p:cNvSpPr>
            <p:nvPr/>
          </p:nvSpPr>
          <p:spPr bwMode="auto">
            <a:xfrm>
              <a:off x="8475796" y="1508135"/>
              <a:ext cx="364921" cy="150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300" dirty="0" smtClean="0">
                  <a:solidFill>
                    <a:schemeClr val="bg1"/>
                  </a:solidFill>
                  <a:cs typeface="Arial" pitchFamily="34" charset="0"/>
                </a:rPr>
                <a:t>Launch</a:t>
              </a:r>
              <a:endParaRPr kumimoji="0" lang="en-US" sz="1300" i="0" u="none" strike="noStrike" cap="none" normalizeH="0" baseline="0" dirty="0" smtClean="0">
                <a:ln>
                  <a:noFill/>
                </a:ln>
                <a:solidFill>
                  <a:schemeClr val="bg1"/>
                </a:solidFill>
                <a:effectLst/>
                <a:cs typeface="Arial" pitchFamily="34" charset="0"/>
              </a:endParaRPr>
            </a:p>
          </p:txBody>
        </p:sp>
        <p:sp>
          <p:nvSpPr>
            <p:cNvPr id="31" name="Freeform 21"/>
            <p:cNvSpPr>
              <a:spLocks noEditPoints="1"/>
            </p:cNvSpPr>
            <p:nvPr/>
          </p:nvSpPr>
          <p:spPr bwMode="auto">
            <a:xfrm>
              <a:off x="8493353" y="1130621"/>
              <a:ext cx="368485" cy="377514"/>
            </a:xfrm>
            <a:custGeom>
              <a:avLst/>
              <a:gdLst>
                <a:gd name="T0" fmla="*/ 222 w 363"/>
                <a:gd name="T1" fmla="*/ 242 h 372"/>
                <a:gd name="T2" fmla="*/ 348 w 363"/>
                <a:gd name="T3" fmla="*/ 23 h 372"/>
                <a:gd name="T4" fmla="*/ 345 w 363"/>
                <a:gd name="T5" fmla="*/ 18 h 372"/>
                <a:gd name="T6" fmla="*/ 340 w 363"/>
                <a:gd name="T7" fmla="*/ 16 h 372"/>
                <a:gd name="T8" fmla="*/ 127 w 363"/>
                <a:gd name="T9" fmla="*/ 144 h 372"/>
                <a:gd name="T10" fmla="*/ 7 w 363"/>
                <a:gd name="T11" fmla="*/ 246 h 372"/>
                <a:gd name="T12" fmla="*/ 25 w 363"/>
                <a:gd name="T13" fmla="*/ 265 h 372"/>
                <a:gd name="T14" fmla="*/ 68 w 363"/>
                <a:gd name="T15" fmla="*/ 249 h 372"/>
                <a:gd name="T16" fmla="*/ 120 w 363"/>
                <a:gd name="T17" fmla="*/ 302 h 372"/>
                <a:gd name="T18" fmla="*/ 104 w 363"/>
                <a:gd name="T19" fmla="*/ 346 h 372"/>
                <a:gd name="T20" fmla="*/ 123 w 363"/>
                <a:gd name="T21" fmla="*/ 364 h 372"/>
                <a:gd name="T22" fmla="*/ 222 w 363"/>
                <a:gd name="T23" fmla="*/ 242 h 372"/>
                <a:gd name="T24" fmla="*/ 242 w 363"/>
                <a:gd name="T25" fmla="*/ 124 h 372"/>
                <a:gd name="T26" fmla="*/ 242 w 363"/>
                <a:gd name="T27" fmla="*/ 79 h 372"/>
                <a:gd name="T28" fmla="*/ 286 w 363"/>
                <a:gd name="T29" fmla="*/ 79 h 372"/>
                <a:gd name="T30" fmla="*/ 286 w 363"/>
                <a:gd name="T31" fmla="*/ 124 h 372"/>
                <a:gd name="T32" fmla="*/ 242 w 363"/>
                <a:gd name="T33" fmla="*/ 124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3" h="372">
                  <a:moveTo>
                    <a:pt x="222" y="242"/>
                  </a:moveTo>
                  <a:cubicBezTo>
                    <a:pt x="222" y="242"/>
                    <a:pt x="363" y="140"/>
                    <a:pt x="348" y="23"/>
                  </a:cubicBezTo>
                  <a:cubicBezTo>
                    <a:pt x="347" y="21"/>
                    <a:pt x="346" y="19"/>
                    <a:pt x="345" y="18"/>
                  </a:cubicBezTo>
                  <a:cubicBezTo>
                    <a:pt x="344" y="17"/>
                    <a:pt x="343" y="16"/>
                    <a:pt x="340" y="16"/>
                  </a:cubicBezTo>
                  <a:cubicBezTo>
                    <a:pt x="226" y="0"/>
                    <a:pt x="127" y="144"/>
                    <a:pt x="127" y="144"/>
                  </a:cubicBezTo>
                  <a:cubicBezTo>
                    <a:pt x="40" y="134"/>
                    <a:pt x="46" y="151"/>
                    <a:pt x="7" y="246"/>
                  </a:cubicBezTo>
                  <a:cubicBezTo>
                    <a:pt x="0" y="264"/>
                    <a:pt x="12" y="270"/>
                    <a:pt x="25" y="265"/>
                  </a:cubicBezTo>
                  <a:cubicBezTo>
                    <a:pt x="39" y="260"/>
                    <a:pt x="68" y="249"/>
                    <a:pt x="68" y="249"/>
                  </a:cubicBezTo>
                  <a:cubicBezTo>
                    <a:pt x="120" y="302"/>
                    <a:pt x="120" y="302"/>
                    <a:pt x="120" y="302"/>
                  </a:cubicBezTo>
                  <a:cubicBezTo>
                    <a:pt x="120" y="302"/>
                    <a:pt x="109" y="332"/>
                    <a:pt x="104" y="346"/>
                  </a:cubicBezTo>
                  <a:cubicBezTo>
                    <a:pt x="99" y="359"/>
                    <a:pt x="105" y="372"/>
                    <a:pt x="123" y="364"/>
                  </a:cubicBezTo>
                  <a:cubicBezTo>
                    <a:pt x="215" y="324"/>
                    <a:pt x="232" y="330"/>
                    <a:pt x="222" y="242"/>
                  </a:cubicBezTo>
                  <a:close/>
                  <a:moveTo>
                    <a:pt x="242" y="124"/>
                  </a:moveTo>
                  <a:cubicBezTo>
                    <a:pt x="230" y="111"/>
                    <a:pt x="230" y="91"/>
                    <a:pt x="242" y="79"/>
                  </a:cubicBezTo>
                  <a:cubicBezTo>
                    <a:pt x="254" y="67"/>
                    <a:pt x="274" y="67"/>
                    <a:pt x="286" y="79"/>
                  </a:cubicBezTo>
                  <a:cubicBezTo>
                    <a:pt x="297" y="91"/>
                    <a:pt x="297" y="111"/>
                    <a:pt x="286" y="124"/>
                  </a:cubicBezTo>
                  <a:cubicBezTo>
                    <a:pt x="274" y="136"/>
                    <a:pt x="254" y="136"/>
                    <a:pt x="242" y="1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300" dirty="0"/>
            </a:p>
          </p:txBody>
        </p:sp>
      </p:grpSp>
      <p:grpSp>
        <p:nvGrpSpPr>
          <p:cNvPr id="15" name="Group 14"/>
          <p:cNvGrpSpPr/>
          <p:nvPr/>
        </p:nvGrpSpPr>
        <p:grpSpPr>
          <a:xfrm>
            <a:off x="6601563" y="2685258"/>
            <a:ext cx="481446" cy="639501"/>
            <a:chOff x="6662199" y="2013941"/>
            <a:chExt cx="361717" cy="479625"/>
          </a:xfrm>
        </p:grpSpPr>
        <p:sp>
          <p:nvSpPr>
            <p:cNvPr id="129" name="Rectangle 1436"/>
            <p:cNvSpPr>
              <a:spLocks noChangeArrowheads="1"/>
            </p:cNvSpPr>
            <p:nvPr/>
          </p:nvSpPr>
          <p:spPr bwMode="auto">
            <a:xfrm>
              <a:off x="6666896" y="2343525"/>
              <a:ext cx="357020" cy="150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300" dirty="0" smtClean="0">
                  <a:solidFill>
                    <a:schemeClr val="bg1"/>
                  </a:solidFill>
                  <a:cs typeface="Arial" pitchFamily="34" charset="0"/>
                </a:rPr>
                <a:t>Deploy</a:t>
              </a:r>
              <a:endParaRPr kumimoji="0" lang="en-US" sz="1300" i="0" u="none" strike="noStrike" cap="none" normalizeH="0" baseline="0" dirty="0" smtClean="0">
                <a:ln>
                  <a:noFill/>
                </a:ln>
                <a:solidFill>
                  <a:schemeClr val="bg1"/>
                </a:solidFill>
                <a:effectLst/>
                <a:cs typeface="Arial" pitchFamily="34" charset="0"/>
              </a:endParaRPr>
            </a:p>
          </p:txBody>
        </p:sp>
        <p:sp>
          <p:nvSpPr>
            <p:cNvPr id="34" name="Freeform 26"/>
            <p:cNvSpPr>
              <a:spLocks noEditPoints="1"/>
            </p:cNvSpPr>
            <p:nvPr/>
          </p:nvSpPr>
          <p:spPr bwMode="auto">
            <a:xfrm>
              <a:off x="6662199" y="2013941"/>
              <a:ext cx="343385" cy="305674"/>
            </a:xfrm>
            <a:custGeom>
              <a:avLst/>
              <a:gdLst>
                <a:gd name="T0" fmla="*/ 62 w 401"/>
                <a:gd name="T1" fmla="*/ 116 h 357"/>
                <a:gd name="T2" fmla="*/ 117 w 401"/>
                <a:gd name="T3" fmla="*/ 135 h 357"/>
                <a:gd name="T4" fmla="*/ 124 w 401"/>
                <a:gd name="T5" fmla="*/ 133 h 357"/>
                <a:gd name="T6" fmla="*/ 155 w 401"/>
                <a:gd name="T7" fmla="*/ 106 h 357"/>
                <a:gd name="T8" fmla="*/ 156 w 401"/>
                <a:gd name="T9" fmla="*/ 100 h 357"/>
                <a:gd name="T10" fmla="*/ 141 w 401"/>
                <a:gd name="T11" fmla="*/ 81 h 357"/>
                <a:gd name="T12" fmla="*/ 219 w 401"/>
                <a:gd name="T13" fmla="*/ 1 h 357"/>
                <a:gd name="T14" fmla="*/ 160 w 401"/>
                <a:gd name="T15" fmla="*/ 1 h 357"/>
                <a:gd name="T16" fmla="*/ 86 w 401"/>
                <a:gd name="T17" fmla="*/ 39 h 357"/>
                <a:gd name="T18" fmla="*/ 55 w 401"/>
                <a:gd name="T19" fmla="*/ 63 h 357"/>
                <a:gd name="T20" fmla="*/ 43 w 401"/>
                <a:gd name="T21" fmla="*/ 90 h 357"/>
                <a:gd name="T22" fmla="*/ 18 w 401"/>
                <a:gd name="T23" fmla="*/ 98 h 357"/>
                <a:gd name="T24" fmla="*/ 3 w 401"/>
                <a:gd name="T25" fmla="*/ 110 h 357"/>
                <a:gd name="T26" fmla="*/ 2 w 401"/>
                <a:gd name="T27" fmla="*/ 120 h 357"/>
                <a:gd name="T28" fmla="*/ 30 w 401"/>
                <a:gd name="T29" fmla="*/ 150 h 357"/>
                <a:gd name="T30" fmla="*/ 41 w 401"/>
                <a:gd name="T31" fmla="*/ 152 h 357"/>
                <a:gd name="T32" fmla="*/ 55 w 401"/>
                <a:gd name="T33" fmla="*/ 139 h 357"/>
                <a:gd name="T34" fmla="*/ 62 w 401"/>
                <a:gd name="T35" fmla="*/ 116 h 357"/>
                <a:gd name="T36" fmla="*/ 177 w 401"/>
                <a:gd name="T37" fmla="*/ 126 h 357"/>
                <a:gd name="T38" fmla="*/ 169 w 401"/>
                <a:gd name="T39" fmla="*/ 125 h 357"/>
                <a:gd name="T40" fmla="*/ 140 w 401"/>
                <a:gd name="T41" fmla="*/ 150 h 357"/>
                <a:gd name="T42" fmla="*/ 139 w 401"/>
                <a:gd name="T43" fmla="*/ 158 h 357"/>
                <a:gd name="T44" fmla="*/ 305 w 401"/>
                <a:gd name="T45" fmla="*/ 347 h 357"/>
                <a:gd name="T46" fmla="*/ 320 w 401"/>
                <a:gd name="T47" fmla="*/ 348 h 357"/>
                <a:gd name="T48" fmla="*/ 340 w 401"/>
                <a:gd name="T49" fmla="*/ 332 h 357"/>
                <a:gd name="T50" fmla="*/ 341 w 401"/>
                <a:gd name="T51" fmla="*/ 317 h 357"/>
                <a:gd name="T52" fmla="*/ 177 w 401"/>
                <a:gd name="T53" fmla="*/ 126 h 357"/>
                <a:gd name="T54" fmla="*/ 398 w 401"/>
                <a:gd name="T55" fmla="*/ 46 h 357"/>
                <a:gd name="T56" fmla="*/ 389 w 401"/>
                <a:gd name="T57" fmla="*/ 42 h 357"/>
                <a:gd name="T58" fmla="*/ 369 w 401"/>
                <a:gd name="T59" fmla="*/ 72 h 357"/>
                <a:gd name="T60" fmla="*/ 331 w 401"/>
                <a:gd name="T61" fmla="*/ 80 h 357"/>
                <a:gd name="T62" fmla="*/ 320 w 401"/>
                <a:gd name="T63" fmla="*/ 45 h 357"/>
                <a:gd name="T64" fmla="*/ 338 w 401"/>
                <a:gd name="T65" fmla="*/ 13 h 357"/>
                <a:gd name="T66" fmla="*/ 330 w 401"/>
                <a:gd name="T67" fmla="*/ 6 h 357"/>
                <a:gd name="T68" fmla="*/ 274 w 401"/>
                <a:gd name="T69" fmla="*/ 51 h 357"/>
                <a:gd name="T70" fmla="*/ 257 w 401"/>
                <a:gd name="T71" fmla="*/ 121 h 357"/>
                <a:gd name="T72" fmla="*/ 230 w 401"/>
                <a:gd name="T73" fmla="*/ 149 h 357"/>
                <a:gd name="T74" fmla="*/ 257 w 401"/>
                <a:gd name="T75" fmla="*/ 181 h 357"/>
                <a:gd name="T76" fmla="*/ 290 w 401"/>
                <a:gd name="T77" fmla="*/ 149 h 357"/>
                <a:gd name="T78" fmla="*/ 330 w 401"/>
                <a:gd name="T79" fmla="*/ 137 h 357"/>
                <a:gd name="T80" fmla="*/ 391 w 401"/>
                <a:gd name="T81" fmla="*/ 112 h 357"/>
                <a:gd name="T82" fmla="*/ 398 w 401"/>
                <a:gd name="T83" fmla="*/ 46 h 357"/>
                <a:gd name="T84" fmla="*/ 55 w 401"/>
                <a:gd name="T85" fmla="*/ 319 h 357"/>
                <a:gd name="T86" fmla="*/ 55 w 401"/>
                <a:gd name="T87" fmla="*/ 334 h 357"/>
                <a:gd name="T88" fmla="*/ 74 w 401"/>
                <a:gd name="T89" fmla="*/ 353 h 357"/>
                <a:gd name="T90" fmla="*/ 89 w 401"/>
                <a:gd name="T91" fmla="*/ 351 h 357"/>
                <a:gd name="T92" fmla="*/ 187 w 401"/>
                <a:gd name="T93" fmla="*/ 254 h 357"/>
                <a:gd name="T94" fmla="*/ 157 w 401"/>
                <a:gd name="T95" fmla="*/ 220 h 357"/>
                <a:gd name="T96" fmla="*/ 55 w 401"/>
                <a:gd name="T97" fmla="*/ 31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1" h="357">
                  <a:moveTo>
                    <a:pt x="62" y="116"/>
                  </a:moveTo>
                  <a:cubicBezTo>
                    <a:pt x="81" y="101"/>
                    <a:pt x="97" y="111"/>
                    <a:pt x="117" y="135"/>
                  </a:cubicBezTo>
                  <a:cubicBezTo>
                    <a:pt x="120" y="138"/>
                    <a:pt x="123" y="135"/>
                    <a:pt x="124" y="133"/>
                  </a:cubicBezTo>
                  <a:cubicBezTo>
                    <a:pt x="126" y="132"/>
                    <a:pt x="154" y="107"/>
                    <a:pt x="155" y="106"/>
                  </a:cubicBezTo>
                  <a:cubicBezTo>
                    <a:pt x="156" y="105"/>
                    <a:pt x="158" y="102"/>
                    <a:pt x="156" y="100"/>
                  </a:cubicBezTo>
                  <a:cubicBezTo>
                    <a:pt x="154" y="98"/>
                    <a:pt x="146" y="88"/>
                    <a:pt x="141" y="81"/>
                  </a:cubicBezTo>
                  <a:cubicBezTo>
                    <a:pt x="105" y="34"/>
                    <a:pt x="240" y="2"/>
                    <a:pt x="219" y="1"/>
                  </a:cubicBezTo>
                  <a:cubicBezTo>
                    <a:pt x="208" y="1"/>
                    <a:pt x="166" y="0"/>
                    <a:pt x="160" y="1"/>
                  </a:cubicBezTo>
                  <a:cubicBezTo>
                    <a:pt x="134" y="4"/>
                    <a:pt x="102" y="28"/>
                    <a:pt x="86" y="39"/>
                  </a:cubicBezTo>
                  <a:cubicBezTo>
                    <a:pt x="64" y="53"/>
                    <a:pt x="57" y="62"/>
                    <a:pt x="55" y="63"/>
                  </a:cubicBezTo>
                  <a:cubicBezTo>
                    <a:pt x="49" y="68"/>
                    <a:pt x="54" y="80"/>
                    <a:pt x="43" y="90"/>
                  </a:cubicBezTo>
                  <a:cubicBezTo>
                    <a:pt x="32" y="100"/>
                    <a:pt x="25" y="92"/>
                    <a:pt x="18" y="98"/>
                  </a:cubicBezTo>
                  <a:cubicBezTo>
                    <a:pt x="15" y="101"/>
                    <a:pt x="5" y="108"/>
                    <a:pt x="3" y="110"/>
                  </a:cubicBezTo>
                  <a:cubicBezTo>
                    <a:pt x="0" y="113"/>
                    <a:pt x="0" y="117"/>
                    <a:pt x="2" y="120"/>
                  </a:cubicBezTo>
                  <a:cubicBezTo>
                    <a:pt x="2" y="120"/>
                    <a:pt x="28" y="148"/>
                    <a:pt x="30" y="150"/>
                  </a:cubicBezTo>
                  <a:cubicBezTo>
                    <a:pt x="32" y="153"/>
                    <a:pt x="38" y="155"/>
                    <a:pt x="41" y="152"/>
                  </a:cubicBezTo>
                  <a:cubicBezTo>
                    <a:pt x="45" y="149"/>
                    <a:pt x="54" y="141"/>
                    <a:pt x="55" y="139"/>
                  </a:cubicBezTo>
                  <a:cubicBezTo>
                    <a:pt x="57" y="138"/>
                    <a:pt x="54" y="122"/>
                    <a:pt x="62" y="116"/>
                  </a:cubicBezTo>
                  <a:close/>
                  <a:moveTo>
                    <a:pt x="177" y="126"/>
                  </a:moveTo>
                  <a:cubicBezTo>
                    <a:pt x="174" y="123"/>
                    <a:pt x="171" y="123"/>
                    <a:pt x="169" y="125"/>
                  </a:cubicBezTo>
                  <a:cubicBezTo>
                    <a:pt x="140" y="150"/>
                    <a:pt x="140" y="150"/>
                    <a:pt x="140" y="150"/>
                  </a:cubicBezTo>
                  <a:cubicBezTo>
                    <a:pt x="138" y="152"/>
                    <a:pt x="137" y="156"/>
                    <a:pt x="139" y="158"/>
                  </a:cubicBezTo>
                  <a:cubicBezTo>
                    <a:pt x="305" y="347"/>
                    <a:pt x="305" y="347"/>
                    <a:pt x="305" y="347"/>
                  </a:cubicBezTo>
                  <a:cubicBezTo>
                    <a:pt x="309" y="352"/>
                    <a:pt x="316" y="352"/>
                    <a:pt x="320" y="348"/>
                  </a:cubicBezTo>
                  <a:cubicBezTo>
                    <a:pt x="340" y="332"/>
                    <a:pt x="340" y="332"/>
                    <a:pt x="340" y="332"/>
                  </a:cubicBezTo>
                  <a:cubicBezTo>
                    <a:pt x="344" y="328"/>
                    <a:pt x="345" y="321"/>
                    <a:pt x="341" y="317"/>
                  </a:cubicBezTo>
                  <a:lnTo>
                    <a:pt x="177" y="126"/>
                  </a:lnTo>
                  <a:close/>
                  <a:moveTo>
                    <a:pt x="398" y="46"/>
                  </a:moveTo>
                  <a:cubicBezTo>
                    <a:pt x="396" y="36"/>
                    <a:pt x="391" y="38"/>
                    <a:pt x="389" y="42"/>
                  </a:cubicBezTo>
                  <a:cubicBezTo>
                    <a:pt x="386" y="46"/>
                    <a:pt x="374" y="64"/>
                    <a:pt x="369" y="72"/>
                  </a:cubicBezTo>
                  <a:cubicBezTo>
                    <a:pt x="364" y="80"/>
                    <a:pt x="353" y="96"/>
                    <a:pt x="331" y="80"/>
                  </a:cubicBezTo>
                  <a:cubicBezTo>
                    <a:pt x="308" y="64"/>
                    <a:pt x="316" y="53"/>
                    <a:pt x="320" y="45"/>
                  </a:cubicBezTo>
                  <a:cubicBezTo>
                    <a:pt x="324" y="38"/>
                    <a:pt x="336" y="16"/>
                    <a:pt x="338" y="13"/>
                  </a:cubicBezTo>
                  <a:cubicBezTo>
                    <a:pt x="340" y="11"/>
                    <a:pt x="338" y="3"/>
                    <a:pt x="330" y="6"/>
                  </a:cubicBezTo>
                  <a:cubicBezTo>
                    <a:pt x="323" y="9"/>
                    <a:pt x="280" y="27"/>
                    <a:pt x="274" y="51"/>
                  </a:cubicBezTo>
                  <a:cubicBezTo>
                    <a:pt x="268" y="76"/>
                    <a:pt x="279" y="99"/>
                    <a:pt x="257" y="121"/>
                  </a:cubicBezTo>
                  <a:cubicBezTo>
                    <a:pt x="230" y="149"/>
                    <a:pt x="230" y="149"/>
                    <a:pt x="230" y="149"/>
                  </a:cubicBezTo>
                  <a:cubicBezTo>
                    <a:pt x="257" y="181"/>
                    <a:pt x="257" y="181"/>
                    <a:pt x="257" y="181"/>
                  </a:cubicBezTo>
                  <a:cubicBezTo>
                    <a:pt x="290" y="149"/>
                    <a:pt x="290" y="149"/>
                    <a:pt x="290" y="149"/>
                  </a:cubicBezTo>
                  <a:cubicBezTo>
                    <a:pt x="298" y="141"/>
                    <a:pt x="315" y="134"/>
                    <a:pt x="330" y="137"/>
                  </a:cubicBezTo>
                  <a:cubicBezTo>
                    <a:pt x="363" y="144"/>
                    <a:pt x="381" y="132"/>
                    <a:pt x="391" y="112"/>
                  </a:cubicBezTo>
                  <a:cubicBezTo>
                    <a:pt x="401" y="94"/>
                    <a:pt x="399" y="56"/>
                    <a:pt x="398" y="46"/>
                  </a:cubicBezTo>
                  <a:close/>
                  <a:moveTo>
                    <a:pt x="55" y="319"/>
                  </a:moveTo>
                  <a:cubicBezTo>
                    <a:pt x="50" y="323"/>
                    <a:pt x="50" y="330"/>
                    <a:pt x="55" y="334"/>
                  </a:cubicBezTo>
                  <a:cubicBezTo>
                    <a:pt x="74" y="353"/>
                    <a:pt x="74" y="353"/>
                    <a:pt x="74" y="353"/>
                  </a:cubicBezTo>
                  <a:cubicBezTo>
                    <a:pt x="78" y="357"/>
                    <a:pt x="84" y="355"/>
                    <a:pt x="89" y="351"/>
                  </a:cubicBezTo>
                  <a:cubicBezTo>
                    <a:pt x="187" y="254"/>
                    <a:pt x="187" y="254"/>
                    <a:pt x="187" y="254"/>
                  </a:cubicBezTo>
                  <a:cubicBezTo>
                    <a:pt x="157" y="220"/>
                    <a:pt x="157" y="220"/>
                    <a:pt x="157" y="220"/>
                  </a:cubicBezTo>
                  <a:lnTo>
                    <a:pt x="55" y="31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300" dirty="0"/>
            </a:p>
          </p:txBody>
        </p:sp>
      </p:grpSp>
      <p:grpSp>
        <p:nvGrpSpPr>
          <p:cNvPr id="12" name="Group 11"/>
          <p:cNvGrpSpPr/>
          <p:nvPr/>
        </p:nvGrpSpPr>
        <p:grpSpPr>
          <a:xfrm>
            <a:off x="4715527" y="3772510"/>
            <a:ext cx="627672" cy="663741"/>
            <a:chOff x="4793564" y="2829382"/>
            <a:chExt cx="471578" cy="497806"/>
          </a:xfrm>
        </p:grpSpPr>
        <p:sp>
          <p:nvSpPr>
            <p:cNvPr id="115" name="Rectangle 1436"/>
            <p:cNvSpPr>
              <a:spLocks noChangeArrowheads="1"/>
            </p:cNvSpPr>
            <p:nvPr/>
          </p:nvSpPr>
          <p:spPr bwMode="auto">
            <a:xfrm>
              <a:off x="4793564" y="3177147"/>
              <a:ext cx="471578" cy="150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300" dirty="0" smtClean="0">
                  <a:solidFill>
                    <a:schemeClr val="bg1"/>
                  </a:solidFill>
                  <a:cs typeface="Arial" pitchFamily="34" charset="0"/>
                </a:rPr>
                <a:t>Concepts</a:t>
              </a:r>
              <a:endParaRPr kumimoji="0" lang="en-US" sz="1300" i="0" u="none" strike="noStrike" cap="none" normalizeH="0" baseline="0" dirty="0" smtClean="0">
                <a:ln>
                  <a:noFill/>
                </a:ln>
                <a:solidFill>
                  <a:schemeClr val="bg1"/>
                </a:solidFill>
                <a:effectLst/>
                <a:cs typeface="Arial" pitchFamily="34" charset="0"/>
              </a:endParaRPr>
            </a:p>
          </p:txBody>
        </p:sp>
        <p:sp>
          <p:nvSpPr>
            <p:cNvPr id="37" name="Freeform 31"/>
            <p:cNvSpPr>
              <a:spLocks noEditPoints="1"/>
            </p:cNvSpPr>
            <p:nvPr/>
          </p:nvSpPr>
          <p:spPr bwMode="auto">
            <a:xfrm>
              <a:off x="4907114" y="2829382"/>
              <a:ext cx="244475" cy="333375"/>
            </a:xfrm>
            <a:custGeom>
              <a:avLst/>
              <a:gdLst>
                <a:gd name="T0" fmla="*/ 90 w 293"/>
                <a:gd name="T1" fmla="*/ 383 h 400"/>
                <a:gd name="T2" fmla="*/ 147 w 293"/>
                <a:gd name="T3" fmla="*/ 400 h 400"/>
                <a:gd name="T4" fmla="*/ 203 w 293"/>
                <a:gd name="T5" fmla="*/ 383 h 400"/>
                <a:gd name="T6" fmla="*/ 203 w 293"/>
                <a:gd name="T7" fmla="*/ 342 h 400"/>
                <a:gd name="T8" fmla="*/ 90 w 293"/>
                <a:gd name="T9" fmla="*/ 342 h 400"/>
                <a:gd name="T10" fmla="*/ 90 w 293"/>
                <a:gd name="T11" fmla="*/ 383 h 400"/>
                <a:gd name="T12" fmla="*/ 201 w 293"/>
                <a:gd name="T13" fmla="*/ 318 h 400"/>
                <a:gd name="T14" fmla="*/ 286 w 293"/>
                <a:gd name="T15" fmla="*/ 116 h 400"/>
                <a:gd name="T16" fmla="*/ 147 w 293"/>
                <a:gd name="T17" fmla="*/ 0 h 400"/>
                <a:gd name="T18" fmla="*/ 7 w 293"/>
                <a:gd name="T19" fmla="*/ 116 h 400"/>
                <a:gd name="T20" fmla="*/ 93 w 293"/>
                <a:gd name="T21" fmla="*/ 318 h 400"/>
                <a:gd name="T22" fmla="*/ 201 w 293"/>
                <a:gd name="T23" fmla="*/ 318 h 400"/>
                <a:gd name="T24" fmla="*/ 50 w 293"/>
                <a:gd name="T25" fmla="*/ 119 h 400"/>
                <a:gd name="T26" fmla="*/ 147 w 293"/>
                <a:gd name="T27" fmla="*/ 41 h 400"/>
                <a:gd name="T28" fmla="*/ 244 w 293"/>
                <a:gd name="T29" fmla="*/ 119 h 400"/>
                <a:gd name="T30" fmla="*/ 208 w 293"/>
                <a:gd name="T31" fmla="*/ 198 h 400"/>
                <a:gd name="T32" fmla="*/ 163 w 293"/>
                <a:gd name="T33" fmla="*/ 283 h 400"/>
                <a:gd name="T34" fmla="*/ 130 w 293"/>
                <a:gd name="T35" fmla="*/ 283 h 400"/>
                <a:gd name="T36" fmla="*/ 86 w 293"/>
                <a:gd name="T37" fmla="*/ 198 h 400"/>
                <a:gd name="T38" fmla="*/ 50 w 293"/>
                <a:gd name="T39" fmla="*/ 119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3" h="400">
                  <a:moveTo>
                    <a:pt x="90" y="383"/>
                  </a:moveTo>
                  <a:cubicBezTo>
                    <a:pt x="106" y="393"/>
                    <a:pt x="125" y="400"/>
                    <a:pt x="147" y="400"/>
                  </a:cubicBezTo>
                  <a:cubicBezTo>
                    <a:pt x="169" y="400"/>
                    <a:pt x="187" y="393"/>
                    <a:pt x="203" y="383"/>
                  </a:cubicBezTo>
                  <a:cubicBezTo>
                    <a:pt x="203" y="342"/>
                    <a:pt x="203" y="342"/>
                    <a:pt x="203" y="342"/>
                  </a:cubicBezTo>
                  <a:cubicBezTo>
                    <a:pt x="90" y="342"/>
                    <a:pt x="90" y="342"/>
                    <a:pt x="90" y="342"/>
                  </a:cubicBezTo>
                  <a:lnTo>
                    <a:pt x="90" y="383"/>
                  </a:lnTo>
                  <a:close/>
                  <a:moveTo>
                    <a:pt x="201" y="318"/>
                  </a:moveTo>
                  <a:cubicBezTo>
                    <a:pt x="201" y="231"/>
                    <a:pt x="293" y="203"/>
                    <a:pt x="286" y="116"/>
                  </a:cubicBezTo>
                  <a:cubicBezTo>
                    <a:pt x="282" y="61"/>
                    <a:pt x="245" y="0"/>
                    <a:pt x="147" y="0"/>
                  </a:cubicBezTo>
                  <a:cubicBezTo>
                    <a:pt x="49" y="0"/>
                    <a:pt x="12" y="61"/>
                    <a:pt x="7" y="116"/>
                  </a:cubicBezTo>
                  <a:cubicBezTo>
                    <a:pt x="0" y="203"/>
                    <a:pt x="93" y="231"/>
                    <a:pt x="93" y="318"/>
                  </a:cubicBezTo>
                  <a:lnTo>
                    <a:pt x="201" y="318"/>
                  </a:lnTo>
                  <a:close/>
                  <a:moveTo>
                    <a:pt x="50" y="119"/>
                  </a:moveTo>
                  <a:cubicBezTo>
                    <a:pt x="54" y="67"/>
                    <a:pt x="89" y="41"/>
                    <a:pt x="147" y="41"/>
                  </a:cubicBezTo>
                  <a:cubicBezTo>
                    <a:pt x="204" y="41"/>
                    <a:pt x="240" y="67"/>
                    <a:pt x="244" y="119"/>
                  </a:cubicBezTo>
                  <a:cubicBezTo>
                    <a:pt x="246" y="148"/>
                    <a:pt x="230" y="167"/>
                    <a:pt x="208" y="198"/>
                  </a:cubicBezTo>
                  <a:cubicBezTo>
                    <a:pt x="192" y="221"/>
                    <a:pt x="172" y="248"/>
                    <a:pt x="163" y="283"/>
                  </a:cubicBezTo>
                  <a:cubicBezTo>
                    <a:pt x="130" y="283"/>
                    <a:pt x="130" y="283"/>
                    <a:pt x="130" y="283"/>
                  </a:cubicBezTo>
                  <a:cubicBezTo>
                    <a:pt x="121" y="248"/>
                    <a:pt x="102" y="221"/>
                    <a:pt x="86" y="198"/>
                  </a:cubicBezTo>
                  <a:cubicBezTo>
                    <a:pt x="64" y="167"/>
                    <a:pt x="47" y="148"/>
                    <a:pt x="50" y="1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300" dirty="0"/>
            </a:p>
          </p:txBody>
        </p:sp>
      </p:grpSp>
      <p:grpSp>
        <p:nvGrpSpPr>
          <p:cNvPr id="6" name="Group 5"/>
          <p:cNvGrpSpPr/>
          <p:nvPr/>
        </p:nvGrpSpPr>
        <p:grpSpPr>
          <a:xfrm>
            <a:off x="2865643" y="4979332"/>
            <a:ext cx="642983" cy="575785"/>
            <a:chOff x="2949271" y="3734492"/>
            <a:chExt cx="483082" cy="431838"/>
          </a:xfrm>
        </p:grpSpPr>
        <p:sp>
          <p:nvSpPr>
            <p:cNvPr id="125" name="Rectangle 1436"/>
            <p:cNvSpPr>
              <a:spLocks noChangeArrowheads="1"/>
            </p:cNvSpPr>
            <p:nvPr/>
          </p:nvSpPr>
          <p:spPr bwMode="auto">
            <a:xfrm>
              <a:off x="2971517" y="4016289"/>
              <a:ext cx="460836" cy="150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300" dirty="0" smtClean="0">
                  <a:solidFill>
                    <a:schemeClr val="bg1"/>
                  </a:solidFill>
                  <a:cs typeface="Arial" pitchFamily="34" charset="0"/>
                </a:rPr>
                <a:t>Research</a:t>
              </a:r>
              <a:endParaRPr kumimoji="0" lang="en-US" sz="1300" i="0" u="none" strike="noStrike" cap="none" normalizeH="0" baseline="0" dirty="0" smtClean="0">
                <a:ln>
                  <a:noFill/>
                </a:ln>
                <a:solidFill>
                  <a:schemeClr val="bg1"/>
                </a:solidFill>
                <a:effectLst/>
                <a:cs typeface="Arial" pitchFamily="34" charset="0"/>
              </a:endParaRPr>
            </a:p>
          </p:txBody>
        </p:sp>
        <p:sp>
          <p:nvSpPr>
            <p:cNvPr id="40" name="Freeform 36"/>
            <p:cNvSpPr>
              <a:spLocks noEditPoints="1"/>
            </p:cNvSpPr>
            <p:nvPr/>
          </p:nvSpPr>
          <p:spPr bwMode="auto">
            <a:xfrm>
              <a:off x="2949271" y="3734492"/>
              <a:ext cx="475926" cy="266700"/>
            </a:xfrm>
            <a:custGeom>
              <a:avLst/>
              <a:gdLst>
                <a:gd name="T0" fmla="*/ 200 w 400"/>
                <a:gd name="T1" fmla="*/ 0 h 224"/>
                <a:gd name="T2" fmla="*/ 0 w 400"/>
                <a:gd name="T3" fmla="*/ 112 h 224"/>
                <a:gd name="T4" fmla="*/ 200 w 400"/>
                <a:gd name="T5" fmla="*/ 224 h 224"/>
                <a:gd name="T6" fmla="*/ 400 w 400"/>
                <a:gd name="T7" fmla="*/ 112 h 224"/>
                <a:gd name="T8" fmla="*/ 200 w 400"/>
                <a:gd name="T9" fmla="*/ 0 h 224"/>
                <a:gd name="T10" fmla="*/ 200 w 400"/>
                <a:gd name="T11" fmla="*/ 198 h 224"/>
                <a:gd name="T12" fmla="*/ 111 w 400"/>
                <a:gd name="T13" fmla="*/ 112 h 224"/>
                <a:gd name="T14" fmla="*/ 200 w 400"/>
                <a:gd name="T15" fmla="*/ 26 h 224"/>
                <a:gd name="T16" fmla="*/ 289 w 400"/>
                <a:gd name="T17" fmla="*/ 112 h 224"/>
                <a:gd name="T18" fmla="*/ 200 w 400"/>
                <a:gd name="T19" fmla="*/ 198 h 224"/>
                <a:gd name="T20" fmla="*/ 200 w 400"/>
                <a:gd name="T21" fmla="*/ 112 h 224"/>
                <a:gd name="T22" fmla="*/ 200 w 400"/>
                <a:gd name="T23" fmla="*/ 69 h 224"/>
                <a:gd name="T24" fmla="*/ 155 w 400"/>
                <a:gd name="T25" fmla="*/ 112 h 224"/>
                <a:gd name="T26" fmla="*/ 200 w 400"/>
                <a:gd name="T27" fmla="*/ 155 h 224"/>
                <a:gd name="T28" fmla="*/ 244 w 400"/>
                <a:gd name="T29" fmla="*/ 112 h 224"/>
                <a:gd name="T30" fmla="*/ 200 w 400"/>
                <a:gd name="T31" fmla="*/ 1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224">
                  <a:moveTo>
                    <a:pt x="200" y="0"/>
                  </a:moveTo>
                  <a:cubicBezTo>
                    <a:pt x="69" y="0"/>
                    <a:pt x="0" y="97"/>
                    <a:pt x="0" y="112"/>
                  </a:cubicBezTo>
                  <a:cubicBezTo>
                    <a:pt x="0" y="127"/>
                    <a:pt x="69" y="224"/>
                    <a:pt x="200" y="224"/>
                  </a:cubicBezTo>
                  <a:cubicBezTo>
                    <a:pt x="331" y="224"/>
                    <a:pt x="400" y="127"/>
                    <a:pt x="400" y="112"/>
                  </a:cubicBezTo>
                  <a:cubicBezTo>
                    <a:pt x="400" y="97"/>
                    <a:pt x="331" y="0"/>
                    <a:pt x="200" y="0"/>
                  </a:cubicBezTo>
                  <a:close/>
                  <a:moveTo>
                    <a:pt x="200" y="198"/>
                  </a:moveTo>
                  <a:cubicBezTo>
                    <a:pt x="151" y="198"/>
                    <a:pt x="111" y="159"/>
                    <a:pt x="111" y="112"/>
                  </a:cubicBezTo>
                  <a:cubicBezTo>
                    <a:pt x="111" y="64"/>
                    <a:pt x="151" y="26"/>
                    <a:pt x="200" y="26"/>
                  </a:cubicBezTo>
                  <a:cubicBezTo>
                    <a:pt x="249" y="26"/>
                    <a:pt x="289" y="64"/>
                    <a:pt x="289" y="112"/>
                  </a:cubicBezTo>
                  <a:cubicBezTo>
                    <a:pt x="289" y="159"/>
                    <a:pt x="249" y="198"/>
                    <a:pt x="200" y="198"/>
                  </a:cubicBezTo>
                  <a:close/>
                  <a:moveTo>
                    <a:pt x="200" y="112"/>
                  </a:moveTo>
                  <a:cubicBezTo>
                    <a:pt x="192" y="103"/>
                    <a:pt x="213" y="69"/>
                    <a:pt x="200" y="69"/>
                  </a:cubicBezTo>
                  <a:cubicBezTo>
                    <a:pt x="175" y="69"/>
                    <a:pt x="155" y="88"/>
                    <a:pt x="155" y="112"/>
                  </a:cubicBezTo>
                  <a:cubicBezTo>
                    <a:pt x="155" y="136"/>
                    <a:pt x="175" y="155"/>
                    <a:pt x="200" y="155"/>
                  </a:cubicBezTo>
                  <a:cubicBezTo>
                    <a:pt x="224" y="155"/>
                    <a:pt x="244" y="136"/>
                    <a:pt x="244" y="112"/>
                  </a:cubicBezTo>
                  <a:cubicBezTo>
                    <a:pt x="244" y="101"/>
                    <a:pt x="207" y="119"/>
                    <a:pt x="200" y="1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300" dirty="0"/>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Creative Process Infographic</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8" name="Content Placeholder 2"/>
          <p:cNvSpPr txBox="1">
            <a:spLocks/>
          </p:cNvSpPr>
          <p:nvPr/>
        </p:nvSpPr>
        <p:spPr>
          <a:xfrm>
            <a:off x="1436151" y="2132512"/>
            <a:ext cx="1691378" cy="74331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a:t>
            </a:r>
            <a:r>
              <a:rPr lang="en-US" sz="1000" dirty="0" smtClean="0"/>
              <a:t>Sed imperdiet tincidunt.</a:t>
            </a:r>
            <a:endParaRPr lang="en-US" sz="900" dirty="0"/>
          </a:p>
        </p:txBody>
      </p:sp>
      <p:sp>
        <p:nvSpPr>
          <p:cNvPr id="179" name="Content Placeholder 2"/>
          <p:cNvSpPr txBox="1">
            <a:spLocks/>
          </p:cNvSpPr>
          <p:nvPr/>
        </p:nvSpPr>
        <p:spPr>
          <a:xfrm>
            <a:off x="3236438" y="2480380"/>
            <a:ext cx="1691378" cy="74331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a:t>
            </a:r>
            <a:r>
              <a:rPr lang="en-US" sz="1000" dirty="0" smtClean="0"/>
              <a:t>Sed imperdiet tincidunt.</a:t>
            </a:r>
            <a:endParaRPr lang="en-US" sz="900" dirty="0"/>
          </a:p>
        </p:txBody>
      </p:sp>
      <p:sp>
        <p:nvSpPr>
          <p:cNvPr id="180" name="Content Placeholder 2"/>
          <p:cNvSpPr txBox="1">
            <a:spLocks/>
          </p:cNvSpPr>
          <p:nvPr/>
        </p:nvSpPr>
        <p:spPr>
          <a:xfrm>
            <a:off x="5055078" y="5168624"/>
            <a:ext cx="1691378" cy="74331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solidFill>
                  <a:schemeClr val="bg1"/>
                </a:solidFill>
              </a:rPr>
              <a:t>Lorem ipsum dolor sit amet, consectetur adipiscing elit. </a:t>
            </a:r>
            <a:r>
              <a:rPr lang="en-US" sz="1000" dirty="0" smtClean="0">
                <a:solidFill>
                  <a:schemeClr val="bg1"/>
                </a:solidFill>
              </a:rPr>
              <a:t>Sed imperdiet tincidunt.</a:t>
            </a:r>
            <a:endParaRPr lang="en-US" sz="900" dirty="0">
              <a:solidFill>
                <a:schemeClr val="bg1"/>
              </a:solidFill>
            </a:endParaRPr>
          </a:p>
        </p:txBody>
      </p:sp>
      <p:grpSp>
        <p:nvGrpSpPr>
          <p:cNvPr id="13" name="Group 12"/>
          <p:cNvGrpSpPr/>
          <p:nvPr/>
        </p:nvGrpSpPr>
        <p:grpSpPr>
          <a:xfrm>
            <a:off x="5029352" y="4696237"/>
            <a:ext cx="263695" cy="1374364"/>
            <a:chOff x="5029351" y="3522177"/>
            <a:chExt cx="263695" cy="1030773"/>
          </a:xfrm>
        </p:grpSpPr>
        <p:cxnSp>
          <p:nvCxnSpPr>
            <p:cNvPr id="48" name="Straight Connector 47"/>
            <p:cNvCxnSpPr>
              <a:stCxn id="99" idx="2"/>
            </p:cNvCxnSpPr>
            <p:nvPr/>
          </p:nvCxnSpPr>
          <p:spPr>
            <a:xfrm>
              <a:off x="5029352" y="3522177"/>
              <a:ext cx="0" cy="1030773"/>
            </a:xfrm>
            <a:prstGeom prst="line">
              <a:avLst/>
            </a:prstGeom>
            <a:ln>
              <a:solidFill>
                <a:schemeClr val="tx2">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5029351" y="4552950"/>
              <a:ext cx="263695" cy="0"/>
            </a:xfrm>
            <a:prstGeom prst="line">
              <a:avLst/>
            </a:prstGeom>
            <a:ln>
              <a:solidFill>
                <a:schemeClr val="tx2">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82" name="Content Placeholder 2"/>
          <p:cNvSpPr txBox="1">
            <a:spLocks/>
          </p:cNvSpPr>
          <p:nvPr/>
        </p:nvSpPr>
        <p:spPr>
          <a:xfrm>
            <a:off x="6860529" y="4035580"/>
            <a:ext cx="1691378" cy="74331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solidFill>
                  <a:schemeClr val="bg1"/>
                </a:solidFill>
              </a:rPr>
              <a:t>Lorem ipsum dolor sit amet, consectetur adipiscing elit. </a:t>
            </a:r>
            <a:r>
              <a:rPr lang="en-US" sz="1000" dirty="0" smtClean="0">
                <a:solidFill>
                  <a:schemeClr val="bg1"/>
                </a:solidFill>
              </a:rPr>
              <a:t>Sed imperdiet tincidunt.</a:t>
            </a:r>
            <a:endParaRPr lang="en-US" sz="900" dirty="0">
              <a:solidFill>
                <a:schemeClr val="bg1"/>
              </a:solidFill>
            </a:endParaRPr>
          </a:p>
        </p:txBody>
      </p:sp>
      <p:grpSp>
        <p:nvGrpSpPr>
          <p:cNvPr id="16" name="Group 15"/>
          <p:cNvGrpSpPr/>
          <p:nvPr/>
        </p:nvGrpSpPr>
        <p:grpSpPr>
          <a:xfrm>
            <a:off x="6834803" y="3563193"/>
            <a:ext cx="263695" cy="1374364"/>
            <a:chOff x="6834802" y="2672394"/>
            <a:chExt cx="263695" cy="1030773"/>
          </a:xfrm>
        </p:grpSpPr>
        <p:cxnSp>
          <p:nvCxnSpPr>
            <p:cNvPr id="183" name="Straight Connector 182"/>
            <p:cNvCxnSpPr/>
            <p:nvPr/>
          </p:nvCxnSpPr>
          <p:spPr>
            <a:xfrm>
              <a:off x="6834803" y="2672394"/>
              <a:ext cx="0" cy="1030773"/>
            </a:xfrm>
            <a:prstGeom prst="line">
              <a:avLst/>
            </a:prstGeom>
            <a:ln>
              <a:solidFill>
                <a:schemeClr val="tx2">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6834802" y="3703167"/>
              <a:ext cx="263695" cy="0"/>
            </a:xfrm>
            <a:prstGeom prst="line">
              <a:avLst/>
            </a:prstGeom>
            <a:ln>
              <a:solidFill>
                <a:schemeClr val="tx2">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86" name="Content Placeholder 2"/>
          <p:cNvSpPr txBox="1">
            <a:spLocks/>
          </p:cNvSpPr>
          <p:nvPr/>
        </p:nvSpPr>
        <p:spPr>
          <a:xfrm>
            <a:off x="6942826" y="5421898"/>
            <a:ext cx="1691378" cy="74331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lnSpc>
                <a:spcPct val="150000"/>
              </a:lnSpc>
              <a:buNone/>
            </a:pPr>
            <a:r>
              <a:rPr lang="en-US" sz="1000" dirty="0">
                <a:solidFill>
                  <a:schemeClr val="bg1"/>
                </a:solidFill>
              </a:rPr>
              <a:t>Lorem ipsum dolor sit amet, consectetur adipiscing elit. </a:t>
            </a:r>
            <a:r>
              <a:rPr lang="en-US" sz="1000" dirty="0" smtClean="0">
                <a:solidFill>
                  <a:schemeClr val="bg1"/>
                </a:solidFill>
              </a:rPr>
              <a:t>Sed imperdiet tincidunt.</a:t>
            </a:r>
            <a:endParaRPr lang="en-US" sz="900" dirty="0">
              <a:solidFill>
                <a:schemeClr val="bg1"/>
              </a:solidFill>
            </a:endParaRPr>
          </a:p>
        </p:txBody>
      </p:sp>
      <p:grpSp>
        <p:nvGrpSpPr>
          <p:cNvPr id="20" name="Group 19"/>
          <p:cNvGrpSpPr/>
          <p:nvPr/>
        </p:nvGrpSpPr>
        <p:grpSpPr>
          <a:xfrm>
            <a:off x="8411814" y="2429013"/>
            <a:ext cx="263695" cy="3946388"/>
            <a:chOff x="8411813" y="1821759"/>
            <a:chExt cx="263695" cy="2959791"/>
          </a:xfrm>
        </p:grpSpPr>
        <p:cxnSp>
          <p:nvCxnSpPr>
            <p:cNvPr id="187" name="Straight Connector 186"/>
            <p:cNvCxnSpPr/>
            <p:nvPr/>
          </p:nvCxnSpPr>
          <p:spPr>
            <a:xfrm>
              <a:off x="8675508" y="1821759"/>
              <a:ext cx="0" cy="2959791"/>
            </a:xfrm>
            <a:prstGeom prst="line">
              <a:avLst/>
            </a:prstGeom>
            <a:ln>
              <a:solidFill>
                <a:schemeClr val="tx2">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8411813" y="4781550"/>
              <a:ext cx="263695" cy="0"/>
            </a:xfrm>
            <a:prstGeom prst="line">
              <a:avLst/>
            </a:prstGeom>
            <a:ln>
              <a:solidFill>
                <a:schemeClr val="tx2">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3201934" y="2429012"/>
            <a:ext cx="261290" cy="2267224"/>
            <a:chOff x="3201934" y="1821759"/>
            <a:chExt cx="261290" cy="1700418"/>
          </a:xfrm>
        </p:grpSpPr>
        <p:cxnSp>
          <p:nvCxnSpPr>
            <p:cNvPr id="60" name="Straight Connector 59"/>
            <p:cNvCxnSpPr>
              <a:stCxn id="92" idx="0"/>
            </p:cNvCxnSpPr>
            <p:nvPr/>
          </p:nvCxnSpPr>
          <p:spPr>
            <a:xfrm flipV="1">
              <a:off x="3201934" y="1821759"/>
              <a:ext cx="0" cy="1700418"/>
            </a:xfrm>
            <a:prstGeom prst="line">
              <a:avLst/>
            </a:prstGeom>
            <a:ln>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3201934" y="1821759"/>
              <a:ext cx="261290" cy="0"/>
            </a:xfrm>
            <a:prstGeom prst="line">
              <a:avLst/>
            </a:prstGeom>
            <a:ln>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1374514" y="2006600"/>
            <a:ext cx="261290" cy="1556024"/>
            <a:chOff x="1374514" y="1504950"/>
            <a:chExt cx="261290" cy="1167018"/>
          </a:xfrm>
        </p:grpSpPr>
        <p:cxnSp>
          <p:nvCxnSpPr>
            <p:cNvPr id="190" name="Straight Connector 189"/>
            <p:cNvCxnSpPr>
              <a:stCxn id="17" idx="0"/>
            </p:cNvCxnSpPr>
            <p:nvPr/>
          </p:nvCxnSpPr>
          <p:spPr>
            <a:xfrm flipH="1" flipV="1">
              <a:off x="1374514" y="1504950"/>
              <a:ext cx="2" cy="1167018"/>
            </a:xfrm>
            <a:prstGeom prst="line">
              <a:avLst/>
            </a:prstGeom>
            <a:ln>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p:nvCxnSpPr>
          <p:spPr>
            <a:xfrm>
              <a:off x="1374514" y="1504950"/>
              <a:ext cx="261290" cy="0"/>
            </a:xfrm>
            <a:prstGeom prst="line">
              <a:avLst/>
            </a:prstGeom>
            <a:ln>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05802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22" presetClass="entr" presetSubtype="8"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wipe(left)">
                                      <p:cBhvr>
                                        <p:cTn id="18" dur="1000"/>
                                        <p:tgtEl>
                                          <p:spTgt spid="21"/>
                                        </p:tgtEl>
                                      </p:cBhvr>
                                    </p:animEffect>
                                  </p:childTnLst>
                                </p:cTn>
                              </p:par>
                            </p:childTnLst>
                          </p:cTn>
                        </p:par>
                        <p:par>
                          <p:cTn id="19" fill="hold">
                            <p:stCondLst>
                              <p:cond delay="2500"/>
                            </p:stCondLst>
                            <p:childTnLst>
                              <p:par>
                                <p:cTn id="20" presetID="53" presetClass="entr" presetSubtype="16"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500" fill="hold"/>
                                        <p:tgtEl>
                                          <p:spTgt spid="3"/>
                                        </p:tgtEl>
                                        <p:attrNameLst>
                                          <p:attrName>ppt_w</p:attrName>
                                        </p:attrNameLst>
                                      </p:cBhvr>
                                      <p:tavLst>
                                        <p:tav tm="0">
                                          <p:val>
                                            <p:fltVal val="0"/>
                                          </p:val>
                                        </p:tav>
                                        <p:tav tm="100000">
                                          <p:val>
                                            <p:strVal val="#ppt_w"/>
                                          </p:val>
                                        </p:tav>
                                      </p:tavLst>
                                    </p:anim>
                                    <p:anim calcmode="lin" valueType="num">
                                      <p:cBhvr>
                                        <p:cTn id="23" dur="500" fill="hold"/>
                                        <p:tgtEl>
                                          <p:spTgt spid="3"/>
                                        </p:tgtEl>
                                        <p:attrNameLst>
                                          <p:attrName>ppt_h</p:attrName>
                                        </p:attrNameLst>
                                      </p:cBhvr>
                                      <p:tavLst>
                                        <p:tav tm="0">
                                          <p:val>
                                            <p:fltVal val="0"/>
                                          </p:val>
                                        </p:tav>
                                        <p:tav tm="100000">
                                          <p:val>
                                            <p:strVal val="#ppt_h"/>
                                          </p:val>
                                        </p:tav>
                                      </p:tavLst>
                                    </p:anim>
                                    <p:animEffect transition="in" filter="fade">
                                      <p:cBhvr>
                                        <p:cTn id="24" dur="500"/>
                                        <p:tgtEl>
                                          <p:spTgt spid="3"/>
                                        </p:tgtEl>
                                      </p:cBhvr>
                                    </p:animEffect>
                                  </p:childTnLst>
                                </p:cTn>
                              </p:par>
                            </p:childTnLst>
                          </p:cTn>
                        </p:par>
                        <p:par>
                          <p:cTn id="25" fill="hold">
                            <p:stCondLst>
                              <p:cond delay="3000"/>
                            </p:stCondLst>
                            <p:childTnLst>
                              <p:par>
                                <p:cTn id="26" presetID="22" presetClass="entr" presetSubtype="4"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down)">
                                      <p:cBhvr>
                                        <p:cTn id="28" dur="500"/>
                                        <p:tgtEl>
                                          <p:spTgt spid="4"/>
                                        </p:tgtEl>
                                      </p:cBhvr>
                                    </p:animEffect>
                                  </p:childTnLst>
                                </p:cTn>
                              </p:par>
                            </p:childTnLst>
                          </p:cTn>
                        </p:par>
                        <p:par>
                          <p:cTn id="29" fill="hold">
                            <p:stCondLst>
                              <p:cond delay="3500"/>
                            </p:stCondLst>
                            <p:childTnLst>
                              <p:par>
                                <p:cTn id="30" presetID="10" presetClass="entr" presetSubtype="0" fill="hold" grpId="0" nodeType="afterEffect">
                                  <p:stCondLst>
                                    <p:cond delay="0"/>
                                  </p:stCondLst>
                                  <p:childTnLst>
                                    <p:set>
                                      <p:cBhvr>
                                        <p:cTn id="31" dur="1" fill="hold">
                                          <p:stCondLst>
                                            <p:cond delay="0"/>
                                          </p:stCondLst>
                                        </p:cTn>
                                        <p:tgtEl>
                                          <p:spTgt spid="178"/>
                                        </p:tgtEl>
                                        <p:attrNameLst>
                                          <p:attrName>style.visibility</p:attrName>
                                        </p:attrNameLst>
                                      </p:cBhvr>
                                      <p:to>
                                        <p:strVal val="visible"/>
                                      </p:to>
                                    </p:set>
                                    <p:animEffect transition="in" filter="fade">
                                      <p:cBhvr>
                                        <p:cTn id="32" dur="500"/>
                                        <p:tgtEl>
                                          <p:spTgt spid="178"/>
                                        </p:tgtEl>
                                      </p:cBhvr>
                                    </p:animEffect>
                                  </p:childTnLst>
                                </p:cTn>
                              </p:par>
                            </p:childTnLst>
                          </p:cTn>
                        </p:par>
                        <p:par>
                          <p:cTn id="33" fill="hold">
                            <p:stCondLst>
                              <p:cond delay="4000"/>
                            </p:stCondLst>
                            <p:childTnLst>
                              <p:par>
                                <p:cTn id="34" presetID="53" presetClass="entr" presetSubtype="16" fill="hold" nodeType="after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p:cTn id="36" dur="500" fill="hold"/>
                                        <p:tgtEl>
                                          <p:spTgt spid="6"/>
                                        </p:tgtEl>
                                        <p:attrNameLst>
                                          <p:attrName>ppt_w</p:attrName>
                                        </p:attrNameLst>
                                      </p:cBhvr>
                                      <p:tavLst>
                                        <p:tav tm="0">
                                          <p:val>
                                            <p:fltVal val="0"/>
                                          </p:val>
                                        </p:tav>
                                        <p:tav tm="100000">
                                          <p:val>
                                            <p:strVal val="#ppt_w"/>
                                          </p:val>
                                        </p:tav>
                                      </p:tavLst>
                                    </p:anim>
                                    <p:anim calcmode="lin" valueType="num">
                                      <p:cBhvr>
                                        <p:cTn id="37" dur="500" fill="hold"/>
                                        <p:tgtEl>
                                          <p:spTgt spid="6"/>
                                        </p:tgtEl>
                                        <p:attrNameLst>
                                          <p:attrName>ppt_h</p:attrName>
                                        </p:attrNameLst>
                                      </p:cBhvr>
                                      <p:tavLst>
                                        <p:tav tm="0">
                                          <p:val>
                                            <p:fltVal val="0"/>
                                          </p:val>
                                        </p:tav>
                                        <p:tav tm="100000">
                                          <p:val>
                                            <p:strVal val="#ppt_h"/>
                                          </p:val>
                                        </p:tav>
                                      </p:tavLst>
                                    </p:anim>
                                    <p:animEffect transition="in" filter="fade">
                                      <p:cBhvr>
                                        <p:cTn id="38" dur="500"/>
                                        <p:tgtEl>
                                          <p:spTgt spid="6"/>
                                        </p:tgtEl>
                                      </p:cBhvr>
                                    </p:animEffect>
                                  </p:childTnLst>
                                </p:cTn>
                              </p:par>
                            </p:childTnLst>
                          </p:cTn>
                        </p:par>
                        <p:par>
                          <p:cTn id="39" fill="hold">
                            <p:stCondLst>
                              <p:cond delay="4500"/>
                            </p:stCondLst>
                            <p:childTnLst>
                              <p:par>
                                <p:cTn id="40" presetID="22" presetClass="entr" presetSubtype="4"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wipe(down)">
                                      <p:cBhvr>
                                        <p:cTn id="42" dur="500"/>
                                        <p:tgtEl>
                                          <p:spTgt spid="7"/>
                                        </p:tgtEl>
                                      </p:cBhvr>
                                    </p:animEffect>
                                  </p:childTnLst>
                                </p:cTn>
                              </p:par>
                            </p:childTnLst>
                          </p:cTn>
                        </p:par>
                        <p:par>
                          <p:cTn id="43" fill="hold">
                            <p:stCondLst>
                              <p:cond delay="5000"/>
                            </p:stCondLst>
                            <p:childTnLst>
                              <p:par>
                                <p:cTn id="44" presetID="10" presetClass="entr" presetSubtype="0" fill="hold" grpId="0" nodeType="afterEffect">
                                  <p:stCondLst>
                                    <p:cond delay="0"/>
                                  </p:stCondLst>
                                  <p:childTnLst>
                                    <p:set>
                                      <p:cBhvr>
                                        <p:cTn id="45" dur="1" fill="hold">
                                          <p:stCondLst>
                                            <p:cond delay="0"/>
                                          </p:stCondLst>
                                        </p:cTn>
                                        <p:tgtEl>
                                          <p:spTgt spid="179"/>
                                        </p:tgtEl>
                                        <p:attrNameLst>
                                          <p:attrName>style.visibility</p:attrName>
                                        </p:attrNameLst>
                                      </p:cBhvr>
                                      <p:to>
                                        <p:strVal val="visible"/>
                                      </p:to>
                                    </p:set>
                                    <p:animEffect transition="in" filter="fade">
                                      <p:cBhvr>
                                        <p:cTn id="46" dur="500"/>
                                        <p:tgtEl>
                                          <p:spTgt spid="179"/>
                                        </p:tgtEl>
                                      </p:cBhvr>
                                    </p:animEffect>
                                  </p:childTnLst>
                                </p:cTn>
                              </p:par>
                            </p:childTnLst>
                          </p:cTn>
                        </p:par>
                        <p:par>
                          <p:cTn id="47" fill="hold">
                            <p:stCondLst>
                              <p:cond delay="5500"/>
                            </p:stCondLst>
                            <p:childTnLst>
                              <p:par>
                                <p:cTn id="48" presetID="53" presetClass="entr" presetSubtype="16" fill="hold" nodeType="afterEffect">
                                  <p:stCondLst>
                                    <p:cond delay="0"/>
                                  </p:stCondLst>
                                  <p:childTnLst>
                                    <p:set>
                                      <p:cBhvr>
                                        <p:cTn id="49" dur="1" fill="hold">
                                          <p:stCondLst>
                                            <p:cond delay="0"/>
                                          </p:stCondLst>
                                        </p:cTn>
                                        <p:tgtEl>
                                          <p:spTgt spid="12"/>
                                        </p:tgtEl>
                                        <p:attrNameLst>
                                          <p:attrName>style.visibility</p:attrName>
                                        </p:attrNameLst>
                                      </p:cBhvr>
                                      <p:to>
                                        <p:strVal val="visible"/>
                                      </p:to>
                                    </p:set>
                                    <p:anim calcmode="lin" valueType="num">
                                      <p:cBhvr>
                                        <p:cTn id="50" dur="500" fill="hold"/>
                                        <p:tgtEl>
                                          <p:spTgt spid="12"/>
                                        </p:tgtEl>
                                        <p:attrNameLst>
                                          <p:attrName>ppt_w</p:attrName>
                                        </p:attrNameLst>
                                      </p:cBhvr>
                                      <p:tavLst>
                                        <p:tav tm="0">
                                          <p:val>
                                            <p:fltVal val="0"/>
                                          </p:val>
                                        </p:tav>
                                        <p:tav tm="100000">
                                          <p:val>
                                            <p:strVal val="#ppt_w"/>
                                          </p:val>
                                        </p:tav>
                                      </p:tavLst>
                                    </p:anim>
                                    <p:anim calcmode="lin" valueType="num">
                                      <p:cBhvr>
                                        <p:cTn id="51" dur="500" fill="hold"/>
                                        <p:tgtEl>
                                          <p:spTgt spid="12"/>
                                        </p:tgtEl>
                                        <p:attrNameLst>
                                          <p:attrName>ppt_h</p:attrName>
                                        </p:attrNameLst>
                                      </p:cBhvr>
                                      <p:tavLst>
                                        <p:tav tm="0">
                                          <p:val>
                                            <p:fltVal val="0"/>
                                          </p:val>
                                        </p:tav>
                                        <p:tav tm="100000">
                                          <p:val>
                                            <p:strVal val="#ppt_h"/>
                                          </p:val>
                                        </p:tav>
                                      </p:tavLst>
                                    </p:anim>
                                    <p:animEffect transition="in" filter="fade">
                                      <p:cBhvr>
                                        <p:cTn id="52" dur="500"/>
                                        <p:tgtEl>
                                          <p:spTgt spid="12"/>
                                        </p:tgtEl>
                                      </p:cBhvr>
                                    </p:animEffect>
                                  </p:childTnLst>
                                </p:cTn>
                              </p:par>
                            </p:childTnLst>
                          </p:cTn>
                        </p:par>
                        <p:par>
                          <p:cTn id="53" fill="hold">
                            <p:stCondLst>
                              <p:cond delay="6000"/>
                            </p:stCondLst>
                            <p:childTnLst>
                              <p:par>
                                <p:cTn id="54" presetID="22" presetClass="entr" presetSubtype="1" fill="hold" nodeType="after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wipe(up)">
                                      <p:cBhvr>
                                        <p:cTn id="56" dur="500"/>
                                        <p:tgtEl>
                                          <p:spTgt spid="13"/>
                                        </p:tgtEl>
                                      </p:cBhvr>
                                    </p:animEffect>
                                  </p:childTnLst>
                                </p:cTn>
                              </p:par>
                            </p:childTnLst>
                          </p:cTn>
                        </p:par>
                        <p:par>
                          <p:cTn id="57" fill="hold">
                            <p:stCondLst>
                              <p:cond delay="6500"/>
                            </p:stCondLst>
                            <p:childTnLst>
                              <p:par>
                                <p:cTn id="58" presetID="10" presetClass="entr" presetSubtype="0" fill="hold" grpId="0" nodeType="afterEffect">
                                  <p:stCondLst>
                                    <p:cond delay="0"/>
                                  </p:stCondLst>
                                  <p:childTnLst>
                                    <p:set>
                                      <p:cBhvr>
                                        <p:cTn id="59" dur="1" fill="hold">
                                          <p:stCondLst>
                                            <p:cond delay="0"/>
                                          </p:stCondLst>
                                        </p:cTn>
                                        <p:tgtEl>
                                          <p:spTgt spid="180"/>
                                        </p:tgtEl>
                                        <p:attrNameLst>
                                          <p:attrName>style.visibility</p:attrName>
                                        </p:attrNameLst>
                                      </p:cBhvr>
                                      <p:to>
                                        <p:strVal val="visible"/>
                                      </p:to>
                                    </p:set>
                                    <p:animEffect transition="in" filter="fade">
                                      <p:cBhvr>
                                        <p:cTn id="60" dur="500"/>
                                        <p:tgtEl>
                                          <p:spTgt spid="180"/>
                                        </p:tgtEl>
                                      </p:cBhvr>
                                    </p:animEffect>
                                  </p:childTnLst>
                                </p:cTn>
                              </p:par>
                            </p:childTnLst>
                          </p:cTn>
                        </p:par>
                        <p:par>
                          <p:cTn id="61" fill="hold">
                            <p:stCondLst>
                              <p:cond delay="7000"/>
                            </p:stCondLst>
                            <p:childTnLst>
                              <p:par>
                                <p:cTn id="62" presetID="53" presetClass="entr" presetSubtype="16" fill="hold" nodeType="afterEffect">
                                  <p:stCondLst>
                                    <p:cond delay="0"/>
                                  </p:stCondLst>
                                  <p:childTnLst>
                                    <p:set>
                                      <p:cBhvr>
                                        <p:cTn id="63" dur="1" fill="hold">
                                          <p:stCondLst>
                                            <p:cond delay="0"/>
                                          </p:stCondLst>
                                        </p:cTn>
                                        <p:tgtEl>
                                          <p:spTgt spid="15"/>
                                        </p:tgtEl>
                                        <p:attrNameLst>
                                          <p:attrName>style.visibility</p:attrName>
                                        </p:attrNameLst>
                                      </p:cBhvr>
                                      <p:to>
                                        <p:strVal val="visible"/>
                                      </p:to>
                                    </p:set>
                                    <p:anim calcmode="lin" valueType="num">
                                      <p:cBhvr>
                                        <p:cTn id="64" dur="500" fill="hold"/>
                                        <p:tgtEl>
                                          <p:spTgt spid="15"/>
                                        </p:tgtEl>
                                        <p:attrNameLst>
                                          <p:attrName>ppt_w</p:attrName>
                                        </p:attrNameLst>
                                      </p:cBhvr>
                                      <p:tavLst>
                                        <p:tav tm="0">
                                          <p:val>
                                            <p:fltVal val="0"/>
                                          </p:val>
                                        </p:tav>
                                        <p:tav tm="100000">
                                          <p:val>
                                            <p:strVal val="#ppt_w"/>
                                          </p:val>
                                        </p:tav>
                                      </p:tavLst>
                                    </p:anim>
                                    <p:anim calcmode="lin" valueType="num">
                                      <p:cBhvr>
                                        <p:cTn id="65" dur="500" fill="hold"/>
                                        <p:tgtEl>
                                          <p:spTgt spid="15"/>
                                        </p:tgtEl>
                                        <p:attrNameLst>
                                          <p:attrName>ppt_h</p:attrName>
                                        </p:attrNameLst>
                                      </p:cBhvr>
                                      <p:tavLst>
                                        <p:tav tm="0">
                                          <p:val>
                                            <p:fltVal val="0"/>
                                          </p:val>
                                        </p:tav>
                                        <p:tav tm="100000">
                                          <p:val>
                                            <p:strVal val="#ppt_h"/>
                                          </p:val>
                                        </p:tav>
                                      </p:tavLst>
                                    </p:anim>
                                    <p:animEffect transition="in" filter="fade">
                                      <p:cBhvr>
                                        <p:cTn id="66" dur="500"/>
                                        <p:tgtEl>
                                          <p:spTgt spid="15"/>
                                        </p:tgtEl>
                                      </p:cBhvr>
                                    </p:animEffect>
                                  </p:childTnLst>
                                </p:cTn>
                              </p:par>
                            </p:childTnLst>
                          </p:cTn>
                        </p:par>
                        <p:par>
                          <p:cTn id="67" fill="hold">
                            <p:stCondLst>
                              <p:cond delay="7500"/>
                            </p:stCondLst>
                            <p:childTnLst>
                              <p:par>
                                <p:cTn id="68" presetID="22" presetClass="entr" presetSubtype="1" fill="hold" nodeType="afterEffect">
                                  <p:stCondLst>
                                    <p:cond delay="0"/>
                                  </p:stCondLst>
                                  <p:childTnLst>
                                    <p:set>
                                      <p:cBhvr>
                                        <p:cTn id="69" dur="1" fill="hold">
                                          <p:stCondLst>
                                            <p:cond delay="0"/>
                                          </p:stCondLst>
                                        </p:cTn>
                                        <p:tgtEl>
                                          <p:spTgt spid="16"/>
                                        </p:tgtEl>
                                        <p:attrNameLst>
                                          <p:attrName>style.visibility</p:attrName>
                                        </p:attrNameLst>
                                      </p:cBhvr>
                                      <p:to>
                                        <p:strVal val="visible"/>
                                      </p:to>
                                    </p:set>
                                    <p:animEffect transition="in" filter="wipe(up)">
                                      <p:cBhvr>
                                        <p:cTn id="70" dur="500"/>
                                        <p:tgtEl>
                                          <p:spTgt spid="16"/>
                                        </p:tgtEl>
                                      </p:cBhvr>
                                    </p:animEffect>
                                  </p:childTnLst>
                                </p:cTn>
                              </p:par>
                            </p:childTnLst>
                          </p:cTn>
                        </p:par>
                        <p:par>
                          <p:cTn id="71" fill="hold">
                            <p:stCondLst>
                              <p:cond delay="8000"/>
                            </p:stCondLst>
                            <p:childTnLst>
                              <p:par>
                                <p:cTn id="72" presetID="10" presetClass="entr" presetSubtype="0" fill="hold" grpId="0" nodeType="afterEffect">
                                  <p:stCondLst>
                                    <p:cond delay="0"/>
                                  </p:stCondLst>
                                  <p:childTnLst>
                                    <p:set>
                                      <p:cBhvr>
                                        <p:cTn id="73" dur="1" fill="hold">
                                          <p:stCondLst>
                                            <p:cond delay="0"/>
                                          </p:stCondLst>
                                        </p:cTn>
                                        <p:tgtEl>
                                          <p:spTgt spid="182"/>
                                        </p:tgtEl>
                                        <p:attrNameLst>
                                          <p:attrName>style.visibility</p:attrName>
                                        </p:attrNameLst>
                                      </p:cBhvr>
                                      <p:to>
                                        <p:strVal val="visible"/>
                                      </p:to>
                                    </p:set>
                                    <p:animEffect transition="in" filter="fade">
                                      <p:cBhvr>
                                        <p:cTn id="74" dur="500"/>
                                        <p:tgtEl>
                                          <p:spTgt spid="182"/>
                                        </p:tgtEl>
                                      </p:cBhvr>
                                    </p:animEffect>
                                  </p:childTnLst>
                                </p:cTn>
                              </p:par>
                            </p:childTnLst>
                          </p:cTn>
                        </p:par>
                        <p:par>
                          <p:cTn id="75" fill="hold">
                            <p:stCondLst>
                              <p:cond delay="8500"/>
                            </p:stCondLst>
                            <p:childTnLst>
                              <p:par>
                                <p:cTn id="76" presetID="53" presetClass="entr" presetSubtype="16" fill="hold" nodeType="afterEffect">
                                  <p:stCondLst>
                                    <p:cond delay="0"/>
                                  </p:stCondLst>
                                  <p:childTnLst>
                                    <p:set>
                                      <p:cBhvr>
                                        <p:cTn id="77" dur="1" fill="hold">
                                          <p:stCondLst>
                                            <p:cond delay="0"/>
                                          </p:stCondLst>
                                        </p:cTn>
                                        <p:tgtEl>
                                          <p:spTgt spid="19"/>
                                        </p:tgtEl>
                                        <p:attrNameLst>
                                          <p:attrName>style.visibility</p:attrName>
                                        </p:attrNameLst>
                                      </p:cBhvr>
                                      <p:to>
                                        <p:strVal val="visible"/>
                                      </p:to>
                                    </p:set>
                                    <p:anim calcmode="lin" valueType="num">
                                      <p:cBhvr>
                                        <p:cTn id="78" dur="500" fill="hold"/>
                                        <p:tgtEl>
                                          <p:spTgt spid="19"/>
                                        </p:tgtEl>
                                        <p:attrNameLst>
                                          <p:attrName>ppt_w</p:attrName>
                                        </p:attrNameLst>
                                      </p:cBhvr>
                                      <p:tavLst>
                                        <p:tav tm="0">
                                          <p:val>
                                            <p:fltVal val="0"/>
                                          </p:val>
                                        </p:tav>
                                        <p:tav tm="100000">
                                          <p:val>
                                            <p:strVal val="#ppt_w"/>
                                          </p:val>
                                        </p:tav>
                                      </p:tavLst>
                                    </p:anim>
                                    <p:anim calcmode="lin" valueType="num">
                                      <p:cBhvr>
                                        <p:cTn id="79" dur="500" fill="hold"/>
                                        <p:tgtEl>
                                          <p:spTgt spid="19"/>
                                        </p:tgtEl>
                                        <p:attrNameLst>
                                          <p:attrName>ppt_h</p:attrName>
                                        </p:attrNameLst>
                                      </p:cBhvr>
                                      <p:tavLst>
                                        <p:tav tm="0">
                                          <p:val>
                                            <p:fltVal val="0"/>
                                          </p:val>
                                        </p:tav>
                                        <p:tav tm="100000">
                                          <p:val>
                                            <p:strVal val="#ppt_h"/>
                                          </p:val>
                                        </p:tav>
                                      </p:tavLst>
                                    </p:anim>
                                    <p:animEffect transition="in" filter="fade">
                                      <p:cBhvr>
                                        <p:cTn id="80" dur="500"/>
                                        <p:tgtEl>
                                          <p:spTgt spid="19"/>
                                        </p:tgtEl>
                                      </p:cBhvr>
                                    </p:animEffect>
                                  </p:childTnLst>
                                </p:cTn>
                              </p:par>
                            </p:childTnLst>
                          </p:cTn>
                        </p:par>
                        <p:par>
                          <p:cTn id="81" fill="hold">
                            <p:stCondLst>
                              <p:cond delay="9000"/>
                            </p:stCondLst>
                            <p:childTnLst>
                              <p:par>
                                <p:cTn id="82" presetID="22" presetClass="entr" presetSubtype="1" fill="hold" nodeType="afterEffect">
                                  <p:stCondLst>
                                    <p:cond delay="0"/>
                                  </p:stCondLst>
                                  <p:childTnLst>
                                    <p:set>
                                      <p:cBhvr>
                                        <p:cTn id="83" dur="1" fill="hold">
                                          <p:stCondLst>
                                            <p:cond delay="0"/>
                                          </p:stCondLst>
                                        </p:cTn>
                                        <p:tgtEl>
                                          <p:spTgt spid="20"/>
                                        </p:tgtEl>
                                        <p:attrNameLst>
                                          <p:attrName>style.visibility</p:attrName>
                                        </p:attrNameLst>
                                      </p:cBhvr>
                                      <p:to>
                                        <p:strVal val="visible"/>
                                      </p:to>
                                    </p:set>
                                    <p:animEffect transition="in" filter="wipe(up)">
                                      <p:cBhvr>
                                        <p:cTn id="84" dur="500"/>
                                        <p:tgtEl>
                                          <p:spTgt spid="20"/>
                                        </p:tgtEl>
                                      </p:cBhvr>
                                    </p:animEffect>
                                  </p:childTnLst>
                                </p:cTn>
                              </p:par>
                            </p:childTnLst>
                          </p:cTn>
                        </p:par>
                        <p:par>
                          <p:cTn id="85" fill="hold">
                            <p:stCondLst>
                              <p:cond delay="9500"/>
                            </p:stCondLst>
                            <p:childTnLst>
                              <p:par>
                                <p:cTn id="86" presetID="10" presetClass="entr" presetSubtype="0" fill="hold" grpId="0" nodeType="afterEffect">
                                  <p:stCondLst>
                                    <p:cond delay="0"/>
                                  </p:stCondLst>
                                  <p:childTnLst>
                                    <p:set>
                                      <p:cBhvr>
                                        <p:cTn id="87" dur="1" fill="hold">
                                          <p:stCondLst>
                                            <p:cond delay="0"/>
                                          </p:stCondLst>
                                        </p:cTn>
                                        <p:tgtEl>
                                          <p:spTgt spid="186"/>
                                        </p:tgtEl>
                                        <p:attrNameLst>
                                          <p:attrName>style.visibility</p:attrName>
                                        </p:attrNameLst>
                                      </p:cBhvr>
                                      <p:to>
                                        <p:strVal val="visible"/>
                                      </p:to>
                                    </p:set>
                                    <p:animEffect transition="in" filter="fade">
                                      <p:cBhvr>
                                        <p:cTn id="88" dur="500"/>
                                        <p:tgtEl>
                                          <p:spTgt spid="1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P spid="178" grpId="0"/>
      <p:bldP spid="179" grpId="0"/>
      <p:bldP spid="180" grpId="0"/>
      <p:bldP spid="182" grpId="0"/>
      <p:bldP spid="186"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1" name="Group 130"/>
          <p:cNvGrpSpPr/>
          <p:nvPr/>
        </p:nvGrpSpPr>
        <p:grpSpPr>
          <a:xfrm>
            <a:off x="0" y="1286301"/>
            <a:ext cx="9144000" cy="5562600"/>
            <a:chOff x="0" y="971550"/>
            <a:chExt cx="9144000" cy="4171950"/>
          </a:xfrm>
          <a:solidFill>
            <a:schemeClr val="bg2"/>
          </a:solidFill>
        </p:grpSpPr>
        <p:sp>
          <p:nvSpPr>
            <p:cNvPr id="132" name="Freeform 21"/>
            <p:cNvSpPr>
              <a:spLocks/>
            </p:cNvSpPr>
            <p:nvPr/>
          </p:nvSpPr>
          <p:spPr bwMode="auto">
            <a:xfrm>
              <a:off x="0" y="971550"/>
              <a:ext cx="9144000" cy="2310609"/>
            </a:xfrm>
            <a:custGeom>
              <a:avLst/>
              <a:gdLst>
                <a:gd name="T0" fmla="*/ 4739 w 7723"/>
                <a:gd name="T1" fmla="*/ 1306 h 2131"/>
                <a:gd name="T2" fmla="*/ 4897 w 7723"/>
                <a:gd name="T3" fmla="*/ 1712 h 2131"/>
                <a:gd name="T4" fmla="*/ 5103 w 7723"/>
                <a:gd name="T5" fmla="*/ 875 h 2131"/>
                <a:gd name="T6" fmla="*/ 5130 w 7723"/>
                <a:gd name="T7" fmla="*/ 1503 h 2131"/>
                <a:gd name="T8" fmla="*/ 5364 w 7723"/>
                <a:gd name="T9" fmla="*/ 727 h 2131"/>
                <a:gd name="T10" fmla="*/ 5576 w 7723"/>
                <a:gd name="T11" fmla="*/ 1478 h 2131"/>
                <a:gd name="T12" fmla="*/ 5583 w 7723"/>
                <a:gd name="T13" fmla="*/ 912 h 2131"/>
                <a:gd name="T14" fmla="*/ 5713 w 7723"/>
                <a:gd name="T15" fmla="*/ 1786 h 2131"/>
                <a:gd name="T16" fmla="*/ 5857 w 7723"/>
                <a:gd name="T17" fmla="*/ 899 h 2131"/>
                <a:gd name="T18" fmla="*/ 6008 w 7723"/>
                <a:gd name="T19" fmla="*/ 1712 h 2131"/>
                <a:gd name="T20" fmla="*/ 6091 w 7723"/>
                <a:gd name="T21" fmla="*/ 924 h 2131"/>
                <a:gd name="T22" fmla="*/ 6324 w 7723"/>
                <a:gd name="T23" fmla="*/ 1491 h 2131"/>
                <a:gd name="T24" fmla="*/ 6468 w 7723"/>
                <a:gd name="T25" fmla="*/ 949 h 2131"/>
                <a:gd name="T26" fmla="*/ 6509 w 7723"/>
                <a:gd name="T27" fmla="*/ 875 h 2131"/>
                <a:gd name="T28" fmla="*/ 6591 w 7723"/>
                <a:gd name="T29" fmla="*/ 899 h 2131"/>
                <a:gd name="T30" fmla="*/ 6667 w 7723"/>
                <a:gd name="T31" fmla="*/ 1417 h 2131"/>
                <a:gd name="T32" fmla="*/ 6790 w 7723"/>
                <a:gd name="T33" fmla="*/ 1207 h 2131"/>
                <a:gd name="T34" fmla="*/ 6948 w 7723"/>
                <a:gd name="T35" fmla="*/ 1146 h 2131"/>
                <a:gd name="T36" fmla="*/ 7133 w 7723"/>
                <a:gd name="T37" fmla="*/ 628 h 2131"/>
                <a:gd name="T38" fmla="*/ 7284 w 7723"/>
                <a:gd name="T39" fmla="*/ 1626 h 2131"/>
                <a:gd name="T40" fmla="*/ 7414 w 7723"/>
                <a:gd name="T41" fmla="*/ 616 h 2131"/>
                <a:gd name="T42" fmla="*/ 7579 w 7723"/>
                <a:gd name="T43" fmla="*/ 973 h 2131"/>
                <a:gd name="T44" fmla="*/ 7696 w 7723"/>
                <a:gd name="T45" fmla="*/ 1429 h 2131"/>
                <a:gd name="T46" fmla="*/ 0 w 7723"/>
                <a:gd name="T47" fmla="*/ 2131 h 2131"/>
                <a:gd name="T48" fmla="*/ 62 w 7723"/>
                <a:gd name="T49" fmla="*/ 1404 h 2131"/>
                <a:gd name="T50" fmla="*/ 459 w 7723"/>
                <a:gd name="T51" fmla="*/ 1515 h 2131"/>
                <a:gd name="T52" fmla="*/ 576 w 7723"/>
                <a:gd name="T53" fmla="*/ 1515 h 2131"/>
                <a:gd name="T54" fmla="*/ 651 w 7723"/>
                <a:gd name="T55" fmla="*/ 1688 h 2131"/>
                <a:gd name="T56" fmla="*/ 720 w 7723"/>
                <a:gd name="T57" fmla="*/ 1688 h 2131"/>
                <a:gd name="T58" fmla="*/ 1001 w 7723"/>
                <a:gd name="T59" fmla="*/ 1860 h 2131"/>
                <a:gd name="T60" fmla="*/ 1276 w 7723"/>
                <a:gd name="T61" fmla="*/ 0 h 2131"/>
                <a:gd name="T62" fmla="*/ 1543 w 7723"/>
                <a:gd name="T63" fmla="*/ 1860 h 2131"/>
                <a:gd name="T64" fmla="*/ 1564 w 7723"/>
                <a:gd name="T65" fmla="*/ 887 h 2131"/>
                <a:gd name="T66" fmla="*/ 1776 w 7723"/>
                <a:gd name="T67" fmla="*/ 283 h 2131"/>
                <a:gd name="T68" fmla="*/ 2064 w 7723"/>
                <a:gd name="T69" fmla="*/ 850 h 2131"/>
                <a:gd name="T70" fmla="*/ 2133 w 7723"/>
                <a:gd name="T71" fmla="*/ 715 h 2131"/>
                <a:gd name="T72" fmla="*/ 2332 w 7723"/>
                <a:gd name="T73" fmla="*/ 1109 h 2131"/>
                <a:gd name="T74" fmla="*/ 2352 w 7723"/>
                <a:gd name="T75" fmla="*/ 1860 h 2131"/>
                <a:gd name="T76" fmla="*/ 2538 w 7723"/>
                <a:gd name="T77" fmla="*/ 1232 h 2131"/>
                <a:gd name="T78" fmla="*/ 2682 w 7723"/>
                <a:gd name="T79" fmla="*/ 1602 h 2131"/>
                <a:gd name="T80" fmla="*/ 3141 w 7723"/>
                <a:gd name="T81" fmla="*/ 357 h 2131"/>
                <a:gd name="T82" fmla="*/ 3320 w 7723"/>
                <a:gd name="T83" fmla="*/ 1084 h 2131"/>
                <a:gd name="T84" fmla="*/ 3745 w 7723"/>
                <a:gd name="T85" fmla="*/ 1195 h 2131"/>
                <a:gd name="T86" fmla="*/ 3793 w 7723"/>
                <a:gd name="T87" fmla="*/ 1491 h 2131"/>
                <a:gd name="T88" fmla="*/ 3875 w 7723"/>
                <a:gd name="T89" fmla="*/ 1429 h 2131"/>
                <a:gd name="T90" fmla="*/ 3999 w 7723"/>
                <a:gd name="T91" fmla="*/ 986 h 2131"/>
                <a:gd name="T92" fmla="*/ 4156 w 7723"/>
                <a:gd name="T93" fmla="*/ 628 h 2131"/>
                <a:gd name="T94" fmla="*/ 4287 w 7723"/>
                <a:gd name="T95" fmla="*/ 1651 h 2131"/>
                <a:gd name="T96" fmla="*/ 4438 w 7723"/>
                <a:gd name="T97" fmla="*/ 641 h 2131"/>
                <a:gd name="T98" fmla="*/ 4623 w 7723"/>
                <a:gd name="T99" fmla="*/ 1133 h 2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723" h="2131">
                  <a:moveTo>
                    <a:pt x="4623" y="1133"/>
                  </a:moveTo>
                  <a:lnTo>
                    <a:pt x="4739" y="1133"/>
                  </a:lnTo>
                  <a:lnTo>
                    <a:pt x="4739" y="1306"/>
                  </a:lnTo>
                  <a:lnTo>
                    <a:pt x="4781" y="1220"/>
                  </a:lnTo>
                  <a:lnTo>
                    <a:pt x="4897" y="1220"/>
                  </a:lnTo>
                  <a:lnTo>
                    <a:pt x="4897" y="1712"/>
                  </a:lnTo>
                  <a:lnTo>
                    <a:pt x="4980" y="1712"/>
                  </a:lnTo>
                  <a:lnTo>
                    <a:pt x="4980" y="875"/>
                  </a:lnTo>
                  <a:lnTo>
                    <a:pt x="5103" y="875"/>
                  </a:lnTo>
                  <a:lnTo>
                    <a:pt x="5103" y="961"/>
                  </a:lnTo>
                  <a:lnTo>
                    <a:pt x="5130" y="1010"/>
                  </a:lnTo>
                  <a:lnTo>
                    <a:pt x="5130" y="1503"/>
                  </a:lnTo>
                  <a:lnTo>
                    <a:pt x="5247" y="1503"/>
                  </a:lnTo>
                  <a:lnTo>
                    <a:pt x="5247" y="727"/>
                  </a:lnTo>
                  <a:lnTo>
                    <a:pt x="5364" y="727"/>
                  </a:lnTo>
                  <a:lnTo>
                    <a:pt x="5480" y="949"/>
                  </a:lnTo>
                  <a:lnTo>
                    <a:pt x="5480" y="1478"/>
                  </a:lnTo>
                  <a:lnTo>
                    <a:pt x="5576" y="1478"/>
                  </a:lnTo>
                  <a:lnTo>
                    <a:pt x="5576" y="1700"/>
                  </a:lnTo>
                  <a:lnTo>
                    <a:pt x="5583" y="1700"/>
                  </a:lnTo>
                  <a:lnTo>
                    <a:pt x="5583" y="912"/>
                  </a:lnTo>
                  <a:lnTo>
                    <a:pt x="5713" y="912"/>
                  </a:lnTo>
                  <a:lnTo>
                    <a:pt x="5713" y="1257"/>
                  </a:lnTo>
                  <a:lnTo>
                    <a:pt x="5713" y="1786"/>
                  </a:lnTo>
                  <a:lnTo>
                    <a:pt x="5857" y="1786"/>
                  </a:lnTo>
                  <a:lnTo>
                    <a:pt x="5857" y="1257"/>
                  </a:lnTo>
                  <a:lnTo>
                    <a:pt x="5857" y="899"/>
                  </a:lnTo>
                  <a:lnTo>
                    <a:pt x="5988" y="899"/>
                  </a:lnTo>
                  <a:lnTo>
                    <a:pt x="5988" y="1712"/>
                  </a:lnTo>
                  <a:lnTo>
                    <a:pt x="6008" y="1712"/>
                  </a:lnTo>
                  <a:lnTo>
                    <a:pt x="6008" y="1491"/>
                  </a:lnTo>
                  <a:lnTo>
                    <a:pt x="6091" y="1491"/>
                  </a:lnTo>
                  <a:lnTo>
                    <a:pt x="6091" y="924"/>
                  </a:lnTo>
                  <a:lnTo>
                    <a:pt x="6207" y="715"/>
                  </a:lnTo>
                  <a:lnTo>
                    <a:pt x="6324" y="715"/>
                  </a:lnTo>
                  <a:lnTo>
                    <a:pt x="6324" y="1491"/>
                  </a:lnTo>
                  <a:lnTo>
                    <a:pt x="6440" y="1491"/>
                  </a:lnTo>
                  <a:lnTo>
                    <a:pt x="6440" y="986"/>
                  </a:lnTo>
                  <a:lnTo>
                    <a:pt x="6468" y="949"/>
                  </a:lnTo>
                  <a:lnTo>
                    <a:pt x="6468" y="899"/>
                  </a:lnTo>
                  <a:lnTo>
                    <a:pt x="6495" y="899"/>
                  </a:lnTo>
                  <a:lnTo>
                    <a:pt x="6509" y="875"/>
                  </a:lnTo>
                  <a:lnTo>
                    <a:pt x="6578" y="875"/>
                  </a:lnTo>
                  <a:lnTo>
                    <a:pt x="6578" y="899"/>
                  </a:lnTo>
                  <a:lnTo>
                    <a:pt x="6591" y="899"/>
                  </a:lnTo>
                  <a:lnTo>
                    <a:pt x="6591" y="1700"/>
                  </a:lnTo>
                  <a:lnTo>
                    <a:pt x="6667" y="1700"/>
                  </a:lnTo>
                  <a:lnTo>
                    <a:pt x="6667" y="1417"/>
                  </a:lnTo>
                  <a:lnTo>
                    <a:pt x="6674" y="1417"/>
                  </a:lnTo>
                  <a:lnTo>
                    <a:pt x="6674" y="1207"/>
                  </a:lnTo>
                  <a:lnTo>
                    <a:pt x="6790" y="1207"/>
                  </a:lnTo>
                  <a:lnTo>
                    <a:pt x="6831" y="1281"/>
                  </a:lnTo>
                  <a:lnTo>
                    <a:pt x="6831" y="1146"/>
                  </a:lnTo>
                  <a:lnTo>
                    <a:pt x="6948" y="1146"/>
                  </a:lnTo>
                  <a:lnTo>
                    <a:pt x="6948" y="801"/>
                  </a:lnTo>
                  <a:lnTo>
                    <a:pt x="7044" y="628"/>
                  </a:lnTo>
                  <a:lnTo>
                    <a:pt x="7133" y="628"/>
                  </a:lnTo>
                  <a:lnTo>
                    <a:pt x="7133" y="1478"/>
                  </a:lnTo>
                  <a:lnTo>
                    <a:pt x="7284" y="1478"/>
                  </a:lnTo>
                  <a:lnTo>
                    <a:pt x="7284" y="1626"/>
                  </a:lnTo>
                  <a:lnTo>
                    <a:pt x="7325" y="1626"/>
                  </a:lnTo>
                  <a:lnTo>
                    <a:pt x="7325" y="788"/>
                  </a:lnTo>
                  <a:lnTo>
                    <a:pt x="7414" y="616"/>
                  </a:lnTo>
                  <a:lnTo>
                    <a:pt x="7504" y="616"/>
                  </a:lnTo>
                  <a:lnTo>
                    <a:pt x="7504" y="973"/>
                  </a:lnTo>
                  <a:lnTo>
                    <a:pt x="7579" y="973"/>
                  </a:lnTo>
                  <a:lnTo>
                    <a:pt x="7579" y="468"/>
                  </a:lnTo>
                  <a:lnTo>
                    <a:pt x="7696" y="468"/>
                  </a:lnTo>
                  <a:lnTo>
                    <a:pt x="7696" y="1429"/>
                  </a:lnTo>
                  <a:lnTo>
                    <a:pt x="7723" y="1429"/>
                  </a:lnTo>
                  <a:lnTo>
                    <a:pt x="7723" y="2131"/>
                  </a:lnTo>
                  <a:lnTo>
                    <a:pt x="0" y="2131"/>
                  </a:lnTo>
                  <a:lnTo>
                    <a:pt x="0" y="1860"/>
                  </a:lnTo>
                  <a:lnTo>
                    <a:pt x="62" y="1860"/>
                  </a:lnTo>
                  <a:lnTo>
                    <a:pt x="62" y="1404"/>
                  </a:lnTo>
                  <a:lnTo>
                    <a:pt x="233" y="1404"/>
                  </a:lnTo>
                  <a:lnTo>
                    <a:pt x="233" y="1515"/>
                  </a:lnTo>
                  <a:lnTo>
                    <a:pt x="459" y="1515"/>
                  </a:lnTo>
                  <a:lnTo>
                    <a:pt x="459" y="1281"/>
                  </a:lnTo>
                  <a:lnTo>
                    <a:pt x="576" y="1281"/>
                  </a:lnTo>
                  <a:lnTo>
                    <a:pt x="576" y="1515"/>
                  </a:lnTo>
                  <a:lnTo>
                    <a:pt x="631" y="1515"/>
                  </a:lnTo>
                  <a:lnTo>
                    <a:pt x="631" y="1688"/>
                  </a:lnTo>
                  <a:lnTo>
                    <a:pt x="651" y="1688"/>
                  </a:lnTo>
                  <a:lnTo>
                    <a:pt x="651" y="1232"/>
                  </a:lnTo>
                  <a:lnTo>
                    <a:pt x="720" y="1232"/>
                  </a:lnTo>
                  <a:lnTo>
                    <a:pt x="720" y="1688"/>
                  </a:lnTo>
                  <a:lnTo>
                    <a:pt x="926" y="1688"/>
                  </a:lnTo>
                  <a:lnTo>
                    <a:pt x="926" y="1860"/>
                  </a:lnTo>
                  <a:lnTo>
                    <a:pt x="1001" y="1860"/>
                  </a:lnTo>
                  <a:lnTo>
                    <a:pt x="1001" y="1367"/>
                  </a:lnTo>
                  <a:lnTo>
                    <a:pt x="1276" y="1367"/>
                  </a:lnTo>
                  <a:lnTo>
                    <a:pt x="1276" y="0"/>
                  </a:lnTo>
                  <a:lnTo>
                    <a:pt x="1502" y="0"/>
                  </a:lnTo>
                  <a:lnTo>
                    <a:pt x="1502" y="1860"/>
                  </a:lnTo>
                  <a:lnTo>
                    <a:pt x="1543" y="1860"/>
                  </a:lnTo>
                  <a:lnTo>
                    <a:pt x="1543" y="1478"/>
                  </a:lnTo>
                  <a:lnTo>
                    <a:pt x="1564" y="1478"/>
                  </a:lnTo>
                  <a:lnTo>
                    <a:pt x="1564" y="887"/>
                  </a:lnTo>
                  <a:lnTo>
                    <a:pt x="1646" y="887"/>
                  </a:lnTo>
                  <a:lnTo>
                    <a:pt x="1646" y="628"/>
                  </a:lnTo>
                  <a:lnTo>
                    <a:pt x="1776" y="283"/>
                  </a:lnTo>
                  <a:lnTo>
                    <a:pt x="1968" y="283"/>
                  </a:lnTo>
                  <a:lnTo>
                    <a:pt x="1968" y="850"/>
                  </a:lnTo>
                  <a:lnTo>
                    <a:pt x="2064" y="850"/>
                  </a:lnTo>
                  <a:lnTo>
                    <a:pt x="2064" y="1109"/>
                  </a:lnTo>
                  <a:lnTo>
                    <a:pt x="2133" y="1109"/>
                  </a:lnTo>
                  <a:lnTo>
                    <a:pt x="2133" y="715"/>
                  </a:lnTo>
                  <a:lnTo>
                    <a:pt x="2291" y="715"/>
                  </a:lnTo>
                  <a:lnTo>
                    <a:pt x="2291" y="1109"/>
                  </a:lnTo>
                  <a:lnTo>
                    <a:pt x="2332" y="1109"/>
                  </a:lnTo>
                  <a:lnTo>
                    <a:pt x="2332" y="1478"/>
                  </a:lnTo>
                  <a:lnTo>
                    <a:pt x="2352" y="1478"/>
                  </a:lnTo>
                  <a:lnTo>
                    <a:pt x="2352" y="1860"/>
                  </a:lnTo>
                  <a:lnTo>
                    <a:pt x="2373" y="1860"/>
                  </a:lnTo>
                  <a:lnTo>
                    <a:pt x="2373" y="1232"/>
                  </a:lnTo>
                  <a:lnTo>
                    <a:pt x="2538" y="1232"/>
                  </a:lnTo>
                  <a:lnTo>
                    <a:pt x="2538" y="1688"/>
                  </a:lnTo>
                  <a:lnTo>
                    <a:pt x="2682" y="1688"/>
                  </a:lnTo>
                  <a:lnTo>
                    <a:pt x="2682" y="1602"/>
                  </a:lnTo>
                  <a:lnTo>
                    <a:pt x="2853" y="1306"/>
                  </a:lnTo>
                  <a:lnTo>
                    <a:pt x="2853" y="357"/>
                  </a:lnTo>
                  <a:lnTo>
                    <a:pt x="3141" y="357"/>
                  </a:lnTo>
                  <a:lnTo>
                    <a:pt x="3141" y="1392"/>
                  </a:lnTo>
                  <a:lnTo>
                    <a:pt x="3320" y="1392"/>
                  </a:lnTo>
                  <a:lnTo>
                    <a:pt x="3320" y="1084"/>
                  </a:lnTo>
                  <a:lnTo>
                    <a:pt x="3560" y="1367"/>
                  </a:lnTo>
                  <a:lnTo>
                    <a:pt x="3560" y="1195"/>
                  </a:lnTo>
                  <a:lnTo>
                    <a:pt x="3745" y="1195"/>
                  </a:lnTo>
                  <a:lnTo>
                    <a:pt x="3745" y="1367"/>
                  </a:lnTo>
                  <a:lnTo>
                    <a:pt x="3793" y="1367"/>
                  </a:lnTo>
                  <a:lnTo>
                    <a:pt x="3793" y="1491"/>
                  </a:lnTo>
                  <a:lnTo>
                    <a:pt x="3834" y="1491"/>
                  </a:lnTo>
                  <a:lnTo>
                    <a:pt x="3834" y="1429"/>
                  </a:lnTo>
                  <a:lnTo>
                    <a:pt x="3875" y="1429"/>
                  </a:lnTo>
                  <a:lnTo>
                    <a:pt x="3875" y="493"/>
                  </a:lnTo>
                  <a:lnTo>
                    <a:pt x="3999" y="493"/>
                  </a:lnTo>
                  <a:lnTo>
                    <a:pt x="3999" y="986"/>
                  </a:lnTo>
                  <a:lnTo>
                    <a:pt x="4074" y="986"/>
                  </a:lnTo>
                  <a:lnTo>
                    <a:pt x="4074" y="628"/>
                  </a:lnTo>
                  <a:lnTo>
                    <a:pt x="4156" y="628"/>
                  </a:lnTo>
                  <a:lnTo>
                    <a:pt x="4246" y="801"/>
                  </a:lnTo>
                  <a:lnTo>
                    <a:pt x="4246" y="1651"/>
                  </a:lnTo>
                  <a:lnTo>
                    <a:pt x="4287" y="1651"/>
                  </a:lnTo>
                  <a:lnTo>
                    <a:pt x="4287" y="1491"/>
                  </a:lnTo>
                  <a:lnTo>
                    <a:pt x="4438" y="1491"/>
                  </a:lnTo>
                  <a:lnTo>
                    <a:pt x="4438" y="641"/>
                  </a:lnTo>
                  <a:lnTo>
                    <a:pt x="4527" y="641"/>
                  </a:lnTo>
                  <a:lnTo>
                    <a:pt x="4623" y="813"/>
                  </a:lnTo>
                  <a:lnTo>
                    <a:pt x="4623" y="1133"/>
                  </a:lnTo>
                  <a:lnTo>
                    <a:pt x="4623" y="1133"/>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Rectangle 133"/>
            <p:cNvSpPr/>
            <p:nvPr/>
          </p:nvSpPr>
          <p:spPr>
            <a:xfrm>
              <a:off x="0" y="3177090"/>
              <a:ext cx="9144000" cy="19664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18" name="Straight Connector 117"/>
          <p:cNvCxnSpPr/>
          <p:nvPr/>
        </p:nvCxnSpPr>
        <p:spPr>
          <a:xfrm>
            <a:off x="1288132" y="6178764"/>
            <a:ext cx="0" cy="759179"/>
          </a:xfrm>
          <a:prstGeom prst="line">
            <a:avLst/>
          </a:prstGeom>
          <a:ln>
            <a:solidFill>
              <a:schemeClr val="tx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2601678" y="5863297"/>
            <a:ext cx="0" cy="1044671"/>
          </a:xfrm>
          <a:prstGeom prst="line">
            <a:avLst/>
          </a:prstGeom>
          <a:ln>
            <a:solidFill>
              <a:schemeClr val="tx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3915226" y="5482470"/>
            <a:ext cx="0" cy="1389309"/>
          </a:xfrm>
          <a:prstGeom prst="line">
            <a:avLst/>
          </a:prstGeom>
          <a:ln>
            <a:solidFill>
              <a:schemeClr val="tx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H="1">
            <a:off x="5228773" y="5103028"/>
            <a:ext cx="1" cy="1732697"/>
          </a:xfrm>
          <a:prstGeom prst="line">
            <a:avLst/>
          </a:prstGeom>
          <a:ln>
            <a:solidFill>
              <a:schemeClr val="tx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flipH="1">
            <a:off x="6544003" y="4749896"/>
            <a:ext cx="1" cy="2052273"/>
          </a:xfrm>
          <a:prstGeom prst="line">
            <a:avLst/>
          </a:prstGeom>
          <a:ln>
            <a:solidFill>
              <a:schemeClr val="tx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H="1">
            <a:off x="7855869" y="4387070"/>
            <a:ext cx="3" cy="2380621"/>
          </a:xfrm>
          <a:prstGeom prst="line">
            <a:avLst/>
          </a:prstGeom>
          <a:ln>
            <a:solidFill>
              <a:schemeClr val="tx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74</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Steps Infographic</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Content Placeholder 2"/>
          <p:cNvSpPr txBox="1">
            <a:spLocks/>
          </p:cNvSpPr>
          <p:nvPr/>
        </p:nvSpPr>
        <p:spPr>
          <a:xfrm>
            <a:off x="432973" y="5358534"/>
            <a:ext cx="1686926"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850" dirty="0"/>
              <a:t>Lorem ipsum dolor sit amet, consectetur adipiscing elit. Fusce suscipit neque non libero </a:t>
            </a:r>
            <a:r>
              <a:rPr lang="en-US" sz="850" dirty="0" smtClean="0"/>
              <a:t>aliquam</a:t>
            </a:r>
            <a:r>
              <a:rPr lang="en-US" sz="850" dirty="0"/>
              <a:t>.</a:t>
            </a:r>
          </a:p>
        </p:txBody>
      </p:sp>
      <p:sp>
        <p:nvSpPr>
          <p:cNvPr id="109" name="Content Placeholder 2"/>
          <p:cNvSpPr txBox="1">
            <a:spLocks/>
          </p:cNvSpPr>
          <p:nvPr/>
        </p:nvSpPr>
        <p:spPr>
          <a:xfrm>
            <a:off x="1758216" y="5035536"/>
            <a:ext cx="1686926"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850" dirty="0"/>
              <a:t>Lorem ipsum dolor sit amet, consectetur adipiscing elit. Fusce suscipit neque non libero </a:t>
            </a:r>
            <a:r>
              <a:rPr lang="en-US" sz="850" dirty="0" smtClean="0"/>
              <a:t>aliquam</a:t>
            </a:r>
            <a:r>
              <a:rPr lang="en-US" sz="850" dirty="0"/>
              <a:t>.</a:t>
            </a:r>
          </a:p>
        </p:txBody>
      </p:sp>
      <p:sp>
        <p:nvSpPr>
          <p:cNvPr id="113" name="Content Placeholder 2"/>
          <p:cNvSpPr txBox="1">
            <a:spLocks/>
          </p:cNvSpPr>
          <p:nvPr/>
        </p:nvSpPr>
        <p:spPr>
          <a:xfrm>
            <a:off x="3071763" y="4620038"/>
            <a:ext cx="1686926"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850" dirty="0"/>
              <a:t>Lorem ipsum dolor sit amet, consectetur adipiscing elit. Fusce suscipit neque non libero </a:t>
            </a:r>
            <a:r>
              <a:rPr lang="en-US" sz="850" dirty="0" smtClean="0"/>
              <a:t>aliquam</a:t>
            </a:r>
            <a:r>
              <a:rPr lang="en-US" sz="850" dirty="0"/>
              <a:t>.</a:t>
            </a:r>
          </a:p>
        </p:txBody>
      </p:sp>
      <p:sp>
        <p:nvSpPr>
          <p:cNvPr id="114" name="Content Placeholder 2"/>
          <p:cNvSpPr txBox="1">
            <a:spLocks/>
          </p:cNvSpPr>
          <p:nvPr/>
        </p:nvSpPr>
        <p:spPr>
          <a:xfrm>
            <a:off x="4385310" y="4203891"/>
            <a:ext cx="1686926"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850" dirty="0"/>
              <a:t>Lorem ipsum dolor sit amet, consectetur adipiscing elit. Fusce suscipit neque non libero </a:t>
            </a:r>
            <a:r>
              <a:rPr lang="en-US" sz="850" dirty="0" smtClean="0"/>
              <a:t>aliquam</a:t>
            </a:r>
            <a:r>
              <a:rPr lang="en-US" sz="850" dirty="0"/>
              <a:t>.</a:t>
            </a:r>
          </a:p>
        </p:txBody>
      </p:sp>
      <p:sp>
        <p:nvSpPr>
          <p:cNvPr id="116" name="Content Placeholder 2"/>
          <p:cNvSpPr txBox="1">
            <a:spLocks/>
          </p:cNvSpPr>
          <p:nvPr/>
        </p:nvSpPr>
        <p:spPr>
          <a:xfrm>
            <a:off x="5698857" y="3799005"/>
            <a:ext cx="1686926"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850" dirty="0"/>
              <a:t>Lorem ipsum dolor sit amet, consectetur adipiscing elit. Fusce suscipit neque non libero </a:t>
            </a:r>
            <a:r>
              <a:rPr lang="en-US" sz="850" dirty="0" smtClean="0"/>
              <a:t>aliquam</a:t>
            </a:r>
            <a:r>
              <a:rPr lang="en-US" sz="850" dirty="0"/>
              <a:t>.</a:t>
            </a:r>
          </a:p>
        </p:txBody>
      </p:sp>
      <p:sp>
        <p:nvSpPr>
          <p:cNvPr id="117" name="Content Placeholder 2"/>
          <p:cNvSpPr txBox="1">
            <a:spLocks/>
          </p:cNvSpPr>
          <p:nvPr/>
        </p:nvSpPr>
        <p:spPr>
          <a:xfrm>
            <a:off x="7012406" y="3409936"/>
            <a:ext cx="1686926" cy="41636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850" dirty="0"/>
              <a:t>Lorem ipsum dolor sit amet, consectetur adipiscing elit. Fusce suscipit neque non libero </a:t>
            </a:r>
            <a:r>
              <a:rPr lang="en-US" sz="850" dirty="0" smtClean="0"/>
              <a:t>aliquam</a:t>
            </a:r>
            <a:r>
              <a:rPr lang="en-US" sz="850" dirty="0"/>
              <a:t>.</a:t>
            </a:r>
          </a:p>
        </p:txBody>
      </p:sp>
      <p:grpSp>
        <p:nvGrpSpPr>
          <p:cNvPr id="6" name="Group 5"/>
          <p:cNvGrpSpPr/>
          <p:nvPr/>
        </p:nvGrpSpPr>
        <p:grpSpPr>
          <a:xfrm>
            <a:off x="2094568" y="2930099"/>
            <a:ext cx="1014222" cy="1954960"/>
            <a:chOff x="2220679" y="2197574"/>
            <a:chExt cx="762000" cy="1466220"/>
          </a:xfrm>
        </p:grpSpPr>
        <p:cxnSp>
          <p:nvCxnSpPr>
            <p:cNvPr id="119" name="Straight Connector 118"/>
            <p:cNvCxnSpPr/>
            <p:nvPr/>
          </p:nvCxnSpPr>
          <p:spPr>
            <a:xfrm>
              <a:off x="2601678" y="3535054"/>
              <a:ext cx="0" cy="128740"/>
            </a:xfrm>
            <a:prstGeom prst="line">
              <a:avLst/>
            </a:prstGeom>
            <a:ln>
              <a:solidFill>
                <a:schemeClr val="accent2"/>
              </a:solidFill>
              <a:headEnd type="none" w="sm" len="sm"/>
              <a:tailEnd type="oval" w="sm" len="sm"/>
            </a:ln>
          </p:spPr>
          <p:style>
            <a:lnRef idx="1">
              <a:schemeClr val="accent1"/>
            </a:lnRef>
            <a:fillRef idx="0">
              <a:schemeClr val="accent1"/>
            </a:fillRef>
            <a:effectRef idx="0">
              <a:schemeClr val="accent1"/>
            </a:effectRef>
            <a:fontRef idx="minor">
              <a:schemeClr val="tx1"/>
            </a:fontRef>
          </p:style>
        </p:cxnSp>
        <p:sp>
          <p:nvSpPr>
            <p:cNvPr id="61" name="Pentagon 60"/>
            <p:cNvSpPr/>
            <p:nvPr/>
          </p:nvSpPr>
          <p:spPr>
            <a:xfrm rot="5400000">
              <a:off x="1953979" y="2506070"/>
              <a:ext cx="1295400" cy="762000"/>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dirty="0"/>
            </a:p>
          </p:txBody>
        </p:sp>
        <p:sp>
          <p:nvSpPr>
            <p:cNvPr id="63" name="Freeform 6"/>
            <p:cNvSpPr>
              <a:spLocks noEditPoints="1"/>
            </p:cNvSpPr>
            <p:nvPr/>
          </p:nvSpPr>
          <p:spPr bwMode="auto">
            <a:xfrm>
              <a:off x="2425271" y="2777936"/>
              <a:ext cx="352815" cy="375834"/>
            </a:xfrm>
            <a:custGeom>
              <a:avLst/>
              <a:gdLst>
                <a:gd name="T0" fmla="*/ 67 w 376"/>
                <a:gd name="T1" fmla="*/ 3 h 401"/>
                <a:gd name="T2" fmla="*/ 62 w 376"/>
                <a:gd name="T3" fmla="*/ 3 h 401"/>
                <a:gd name="T4" fmla="*/ 0 w 376"/>
                <a:gd name="T5" fmla="*/ 159 h 401"/>
                <a:gd name="T6" fmla="*/ 65 w 376"/>
                <a:gd name="T7" fmla="*/ 223 h 401"/>
                <a:gd name="T8" fmla="*/ 129 w 376"/>
                <a:gd name="T9" fmla="*/ 159 h 401"/>
                <a:gd name="T10" fmla="*/ 67 w 376"/>
                <a:gd name="T11" fmla="*/ 3 h 401"/>
                <a:gd name="T12" fmla="*/ 313 w 376"/>
                <a:gd name="T13" fmla="*/ 3 h 401"/>
                <a:gd name="T14" fmla="*/ 309 w 376"/>
                <a:gd name="T15" fmla="*/ 3 h 401"/>
                <a:gd name="T16" fmla="*/ 246 w 376"/>
                <a:gd name="T17" fmla="*/ 159 h 401"/>
                <a:gd name="T18" fmla="*/ 311 w 376"/>
                <a:gd name="T19" fmla="*/ 223 h 401"/>
                <a:gd name="T20" fmla="*/ 376 w 376"/>
                <a:gd name="T21" fmla="*/ 159 h 401"/>
                <a:gd name="T22" fmla="*/ 313 w 376"/>
                <a:gd name="T23" fmla="*/ 3 h 401"/>
                <a:gd name="T24" fmla="*/ 185 w 376"/>
                <a:gd name="T25" fmla="*/ 180 h 401"/>
                <a:gd name="T26" fmla="*/ 123 w 376"/>
                <a:gd name="T27" fmla="*/ 337 h 401"/>
                <a:gd name="T28" fmla="*/ 188 w 376"/>
                <a:gd name="T29" fmla="*/ 401 h 401"/>
                <a:gd name="T30" fmla="*/ 253 w 376"/>
                <a:gd name="T31" fmla="*/ 337 h 401"/>
                <a:gd name="T32" fmla="*/ 190 w 376"/>
                <a:gd name="T33" fmla="*/ 180 h 401"/>
                <a:gd name="T34" fmla="*/ 185 w 376"/>
                <a:gd name="T35" fmla="*/ 1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6" h="401">
                  <a:moveTo>
                    <a:pt x="67" y="3"/>
                  </a:moveTo>
                  <a:cubicBezTo>
                    <a:pt x="67" y="0"/>
                    <a:pt x="62" y="0"/>
                    <a:pt x="62" y="3"/>
                  </a:cubicBezTo>
                  <a:cubicBezTo>
                    <a:pt x="52" y="85"/>
                    <a:pt x="0" y="102"/>
                    <a:pt x="0" y="159"/>
                  </a:cubicBezTo>
                  <a:cubicBezTo>
                    <a:pt x="0" y="195"/>
                    <a:pt x="29" y="223"/>
                    <a:pt x="65" y="223"/>
                  </a:cubicBezTo>
                  <a:cubicBezTo>
                    <a:pt x="100" y="223"/>
                    <a:pt x="129" y="195"/>
                    <a:pt x="129" y="159"/>
                  </a:cubicBezTo>
                  <a:cubicBezTo>
                    <a:pt x="129" y="102"/>
                    <a:pt x="77" y="85"/>
                    <a:pt x="67" y="3"/>
                  </a:cubicBezTo>
                  <a:close/>
                  <a:moveTo>
                    <a:pt x="313" y="3"/>
                  </a:moveTo>
                  <a:cubicBezTo>
                    <a:pt x="313" y="0"/>
                    <a:pt x="309" y="0"/>
                    <a:pt x="309" y="3"/>
                  </a:cubicBezTo>
                  <a:cubicBezTo>
                    <a:pt x="298" y="85"/>
                    <a:pt x="246" y="102"/>
                    <a:pt x="246" y="159"/>
                  </a:cubicBezTo>
                  <a:cubicBezTo>
                    <a:pt x="246" y="195"/>
                    <a:pt x="276" y="223"/>
                    <a:pt x="311" y="223"/>
                  </a:cubicBezTo>
                  <a:cubicBezTo>
                    <a:pt x="346" y="223"/>
                    <a:pt x="376" y="195"/>
                    <a:pt x="376" y="159"/>
                  </a:cubicBezTo>
                  <a:cubicBezTo>
                    <a:pt x="376" y="102"/>
                    <a:pt x="324" y="85"/>
                    <a:pt x="313" y="3"/>
                  </a:cubicBezTo>
                  <a:close/>
                  <a:moveTo>
                    <a:pt x="185" y="180"/>
                  </a:moveTo>
                  <a:cubicBezTo>
                    <a:pt x="175" y="263"/>
                    <a:pt x="123" y="280"/>
                    <a:pt x="123" y="337"/>
                  </a:cubicBezTo>
                  <a:cubicBezTo>
                    <a:pt x="123" y="372"/>
                    <a:pt x="153" y="401"/>
                    <a:pt x="188" y="401"/>
                  </a:cubicBezTo>
                  <a:cubicBezTo>
                    <a:pt x="223" y="401"/>
                    <a:pt x="253" y="372"/>
                    <a:pt x="253" y="337"/>
                  </a:cubicBezTo>
                  <a:cubicBezTo>
                    <a:pt x="253" y="280"/>
                    <a:pt x="200" y="263"/>
                    <a:pt x="190" y="180"/>
                  </a:cubicBezTo>
                  <a:cubicBezTo>
                    <a:pt x="190" y="178"/>
                    <a:pt x="186" y="178"/>
                    <a:pt x="185" y="1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300" dirty="0"/>
            </a:p>
          </p:txBody>
        </p:sp>
        <p:sp>
          <p:nvSpPr>
            <p:cNvPr id="138" name="Round Same Side Corner Rectangle 137"/>
            <p:cNvSpPr/>
            <p:nvPr/>
          </p:nvSpPr>
          <p:spPr>
            <a:xfrm>
              <a:off x="2220679" y="2197574"/>
              <a:ext cx="762000" cy="304800"/>
            </a:xfrm>
            <a:prstGeom prst="round2Same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t>Brainstorm</a:t>
              </a:r>
              <a:endParaRPr lang="en-US" sz="1300" dirty="0"/>
            </a:p>
          </p:txBody>
        </p:sp>
      </p:grpSp>
      <p:grpSp>
        <p:nvGrpSpPr>
          <p:cNvPr id="7" name="Group 6"/>
          <p:cNvGrpSpPr/>
          <p:nvPr/>
        </p:nvGrpSpPr>
        <p:grpSpPr>
          <a:xfrm>
            <a:off x="3408115" y="2523698"/>
            <a:ext cx="1014223" cy="1944347"/>
            <a:chOff x="3534225" y="1892774"/>
            <a:chExt cx="762001" cy="1458260"/>
          </a:xfrm>
        </p:grpSpPr>
        <p:cxnSp>
          <p:nvCxnSpPr>
            <p:cNvPr id="121" name="Straight Connector 120"/>
            <p:cNvCxnSpPr/>
            <p:nvPr/>
          </p:nvCxnSpPr>
          <p:spPr>
            <a:xfrm>
              <a:off x="3915226" y="3222294"/>
              <a:ext cx="0" cy="128740"/>
            </a:xfrm>
            <a:prstGeom prst="line">
              <a:avLst/>
            </a:prstGeom>
            <a:ln>
              <a:solidFill>
                <a:schemeClr val="accent3"/>
              </a:solidFill>
              <a:headEnd type="none" w="sm" len="sm"/>
              <a:tailEnd type="oval" w="sm" len="sm"/>
            </a:ln>
          </p:spPr>
          <p:style>
            <a:lnRef idx="1">
              <a:schemeClr val="accent1"/>
            </a:lnRef>
            <a:fillRef idx="0">
              <a:schemeClr val="accent1"/>
            </a:fillRef>
            <a:effectRef idx="0">
              <a:schemeClr val="accent1"/>
            </a:effectRef>
            <a:fontRef idx="minor">
              <a:schemeClr val="tx1"/>
            </a:fontRef>
          </p:style>
        </p:cxnSp>
        <p:sp>
          <p:nvSpPr>
            <p:cNvPr id="65" name="Pentagon 64"/>
            <p:cNvSpPr/>
            <p:nvPr/>
          </p:nvSpPr>
          <p:spPr>
            <a:xfrm rot="5400000">
              <a:off x="3267526" y="2201270"/>
              <a:ext cx="1295400" cy="762000"/>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dirty="0"/>
            </a:p>
          </p:txBody>
        </p:sp>
        <p:sp>
          <p:nvSpPr>
            <p:cNvPr id="84" name="Freeform 31"/>
            <p:cNvSpPr>
              <a:spLocks noEditPoints="1"/>
            </p:cNvSpPr>
            <p:nvPr/>
          </p:nvSpPr>
          <p:spPr bwMode="auto">
            <a:xfrm>
              <a:off x="3752527" y="2440376"/>
              <a:ext cx="325397" cy="443722"/>
            </a:xfrm>
            <a:custGeom>
              <a:avLst/>
              <a:gdLst>
                <a:gd name="T0" fmla="*/ 90 w 293"/>
                <a:gd name="T1" fmla="*/ 383 h 400"/>
                <a:gd name="T2" fmla="*/ 147 w 293"/>
                <a:gd name="T3" fmla="*/ 400 h 400"/>
                <a:gd name="T4" fmla="*/ 203 w 293"/>
                <a:gd name="T5" fmla="*/ 383 h 400"/>
                <a:gd name="T6" fmla="*/ 203 w 293"/>
                <a:gd name="T7" fmla="*/ 342 h 400"/>
                <a:gd name="T8" fmla="*/ 90 w 293"/>
                <a:gd name="T9" fmla="*/ 342 h 400"/>
                <a:gd name="T10" fmla="*/ 90 w 293"/>
                <a:gd name="T11" fmla="*/ 383 h 400"/>
                <a:gd name="T12" fmla="*/ 201 w 293"/>
                <a:gd name="T13" fmla="*/ 318 h 400"/>
                <a:gd name="T14" fmla="*/ 286 w 293"/>
                <a:gd name="T15" fmla="*/ 116 h 400"/>
                <a:gd name="T16" fmla="*/ 147 w 293"/>
                <a:gd name="T17" fmla="*/ 0 h 400"/>
                <a:gd name="T18" fmla="*/ 7 w 293"/>
                <a:gd name="T19" fmla="*/ 116 h 400"/>
                <a:gd name="T20" fmla="*/ 93 w 293"/>
                <a:gd name="T21" fmla="*/ 318 h 400"/>
                <a:gd name="T22" fmla="*/ 201 w 293"/>
                <a:gd name="T23" fmla="*/ 318 h 400"/>
                <a:gd name="T24" fmla="*/ 50 w 293"/>
                <a:gd name="T25" fmla="*/ 119 h 400"/>
                <a:gd name="T26" fmla="*/ 147 w 293"/>
                <a:gd name="T27" fmla="*/ 41 h 400"/>
                <a:gd name="T28" fmla="*/ 244 w 293"/>
                <a:gd name="T29" fmla="*/ 119 h 400"/>
                <a:gd name="T30" fmla="*/ 208 w 293"/>
                <a:gd name="T31" fmla="*/ 198 h 400"/>
                <a:gd name="T32" fmla="*/ 163 w 293"/>
                <a:gd name="T33" fmla="*/ 283 h 400"/>
                <a:gd name="T34" fmla="*/ 130 w 293"/>
                <a:gd name="T35" fmla="*/ 283 h 400"/>
                <a:gd name="T36" fmla="*/ 86 w 293"/>
                <a:gd name="T37" fmla="*/ 198 h 400"/>
                <a:gd name="T38" fmla="*/ 50 w 293"/>
                <a:gd name="T39" fmla="*/ 119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3" h="400">
                  <a:moveTo>
                    <a:pt x="90" y="383"/>
                  </a:moveTo>
                  <a:cubicBezTo>
                    <a:pt x="106" y="393"/>
                    <a:pt x="125" y="400"/>
                    <a:pt x="147" y="400"/>
                  </a:cubicBezTo>
                  <a:cubicBezTo>
                    <a:pt x="169" y="400"/>
                    <a:pt x="187" y="393"/>
                    <a:pt x="203" y="383"/>
                  </a:cubicBezTo>
                  <a:cubicBezTo>
                    <a:pt x="203" y="342"/>
                    <a:pt x="203" y="342"/>
                    <a:pt x="203" y="342"/>
                  </a:cubicBezTo>
                  <a:cubicBezTo>
                    <a:pt x="90" y="342"/>
                    <a:pt x="90" y="342"/>
                    <a:pt x="90" y="342"/>
                  </a:cubicBezTo>
                  <a:lnTo>
                    <a:pt x="90" y="383"/>
                  </a:lnTo>
                  <a:close/>
                  <a:moveTo>
                    <a:pt x="201" y="318"/>
                  </a:moveTo>
                  <a:cubicBezTo>
                    <a:pt x="201" y="231"/>
                    <a:pt x="293" y="203"/>
                    <a:pt x="286" y="116"/>
                  </a:cubicBezTo>
                  <a:cubicBezTo>
                    <a:pt x="282" y="61"/>
                    <a:pt x="245" y="0"/>
                    <a:pt x="147" y="0"/>
                  </a:cubicBezTo>
                  <a:cubicBezTo>
                    <a:pt x="49" y="0"/>
                    <a:pt x="12" y="61"/>
                    <a:pt x="7" y="116"/>
                  </a:cubicBezTo>
                  <a:cubicBezTo>
                    <a:pt x="0" y="203"/>
                    <a:pt x="93" y="231"/>
                    <a:pt x="93" y="318"/>
                  </a:cubicBezTo>
                  <a:lnTo>
                    <a:pt x="201" y="318"/>
                  </a:lnTo>
                  <a:close/>
                  <a:moveTo>
                    <a:pt x="50" y="119"/>
                  </a:moveTo>
                  <a:cubicBezTo>
                    <a:pt x="54" y="67"/>
                    <a:pt x="89" y="41"/>
                    <a:pt x="147" y="41"/>
                  </a:cubicBezTo>
                  <a:cubicBezTo>
                    <a:pt x="204" y="41"/>
                    <a:pt x="240" y="67"/>
                    <a:pt x="244" y="119"/>
                  </a:cubicBezTo>
                  <a:cubicBezTo>
                    <a:pt x="246" y="148"/>
                    <a:pt x="230" y="167"/>
                    <a:pt x="208" y="198"/>
                  </a:cubicBezTo>
                  <a:cubicBezTo>
                    <a:pt x="192" y="221"/>
                    <a:pt x="172" y="248"/>
                    <a:pt x="163" y="283"/>
                  </a:cubicBezTo>
                  <a:cubicBezTo>
                    <a:pt x="130" y="283"/>
                    <a:pt x="130" y="283"/>
                    <a:pt x="130" y="283"/>
                  </a:cubicBezTo>
                  <a:cubicBezTo>
                    <a:pt x="121" y="248"/>
                    <a:pt x="102" y="221"/>
                    <a:pt x="86" y="198"/>
                  </a:cubicBezTo>
                  <a:cubicBezTo>
                    <a:pt x="64" y="167"/>
                    <a:pt x="47" y="148"/>
                    <a:pt x="50" y="1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300" dirty="0"/>
            </a:p>
          </p:txBody>
        </p:sp>
        <p:sp>
          <p:nvSpPr>
            <p:cNvPr id="139" name="Round Same Side Corner Rectangle 138"/>
            <p:cNvSpPr/>
            <p:nvPr/>
          </p:nvSpPr>
          <p:spPr>
            <a:xfrm>
              <a:off x="3534225" y="1892774"/>
              <a:ext cx="762000" cy="304800"/>
            </a:xfrm>
            <a:prstGeom prst="round2Same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t>Concept</a:t>
              </a:r>
              <a:endParaRPr lang="en-US" sz="1300" dirty="0"/>
            </a:p>
          </p:txBody>
        </p:sp>
      </p:grpSp>
      <p:grpSp>
        <p:nvGrpSpPr>
          <p:cNvPr id="14" name="Group 13"/>
          <p:cNvGrpSpPr/>
          <p:nvPr/>
        </p:nvGrpSpPr>
        <p:grpSpPr>
          <a:xfrm>
            <a:off x="7348758" y="1304499"/>
            <a:ext cx="1014224" cy="1954960"/>
            <a:chOff x="7474869" y="978374"/>
            <a:chExt cx="762002" cy="1466220"/>
          </a:xfrm>
        </p:grpSpPr>
        <p:cxnSp>
          <p:nvCxnSpPr>
            <p:cNvPr id="128" name="Straight Connector 127"/>
            <p:cNvCxnSpPr/>
            <p:nvPr/>
          </p:nvCxnSpPr>
          <p:spPr>
            <a:xfrm>
              <a:off x="7855869" y="2315854"/>
              <a:ext cx="0" cy="128740"/>
            </a:xfrm>
            <a:prstGeom prst="line">
              <a:avLst/>
            </a:prstGeom>
            <a:ln>
              <a:solidFill>
                <a:schemeClr val="accent6"/>
              </a:solidFill>
              <a:headEnd type="none" w="sm" len="sm"/>
              <a:tailEnd type="oval" w="sm" len="sm"/>
            </a:ln>
          </p:spPr>
          <p:style>
            <a:lnRef idx="1">
              <a:schemeClr val="accent1"/>
            </a:lnRef>
            <a:fillRef idx="0">
              <a:schemeClr val="accent1"/>
            </a:fillRef>
            <a:effectRef idx="0">
              <a:schemeClr val="accent1"/>
            </a:effectRef>
            <a:fontRef idx="minor">
              <a:schemeClr val="tx1"/>
            </a:fontRef>
          </p:style>
        </p:cxnSp>
        <p:sp>
          <p:nvSpPr>
            <p:cNvPr id="79" name="Pentagon 78"/>
            <p:cNvSpPr/>
            <p:nvPr/>
          </p:nvSpPr>
          <p:spPr>
            <a:xfrm rot="5400000">
              <a:off x="7208169" y="1286870"/>
              <a:ext cx="1295400" cy="762000"/>
            </a:xfrm>
            <a:prstGeom prst="homePlat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dirty="0"/>
            </a:p>
          </p:txBody>
        </p:sp>
        <p:sp>
          <p:nvSpPr>
            <p:cNvPr id="11" name="Freeform 6"/>
            <p:cNvSpPr>
              <a:spLocks noEditPoints="1"/>
            </p:cNvSpPr>
            <p:nvPr/>
          </p:nvSpPr>
          <p:spPr bwMode="auto">
            <a:xfrm>
              <a:off x="7645649" y="1530356"/>
              <a:ext cx="420444" cy="373264"/>
            </a:xfrm>
            <a:custGeom>
              <a:avLst/>
              <a:gdLst>
                <a:gd name="T0" fmla="*/ 360 w 371"/>
                <a:gd name="T1" fmla="*/ 3 h 299"/>
                <a:gd name="T2" fmla="*/ 7 w 371"/>
                <a:gd name="T3" fmla="*/ 127 h 299"/>
                <a:gd name="T4" fmla="*/ 6 w 371"/>
                <a:gd name="T5" fmla="*/ 137 h 299"/>
                <a:gd name="T6" fmla="*/ 82 w 371"/>
                <a:gd name="T7" fmla="*/ 167 h 299"/>
                <a:gd name="T8" fmla="*/ 82 w 371"/>
                <a:gd name="T9" fmla="*/ 167 h 299"/>
                <a:gd name="T10" fmla="*/ 127 w 371"/>
                <a:gd name="T11" fmla="*/ 185 h 299"/>
                <a:gd name="T12" fmla="*/ 347 w 371"/>
                <a:gd name="T13" fmla="*/ 24 h 299"/>
                <a:gd name="T14" fmla="*/ 351 w 371"/>
                <a:gd name="T15" fmla="*/ 28 h 299"/>
                <a:gd name="T16" fmla="*/ 194 w 371"/>
                <a:gd name="T17" fmla="*/ 198 h 299"/>
                <a:gd name="T18" fmla="*/ 194 w 371"/>
                <a:gd name="T19" fmla="*/ 198 h 299"/>
                <a:gd name="T20" fmla="*/ 185 w 371"/>
                <a:gd name="T21" fmla="*/ 208 h 299"/>
                <a:gd name="T22" fmla="*/ 197 w 371"/>
                <a:gd name="T23" fmla="*/ 215 h 299"/>
                <a:gd name="T24" fmla="*/ 197 w 371"/>
                <a:gd name="T25" fmla="*/ 215 h 299"/>
                <a:gd name="T26" fmla="*/ 296 w 371"/>
                <a:gd name="T27" fmla="*/ 268 h 299"/>
                <a:gd name="T28" fmla="*/ 311 w 371"/>
                <a:gd name="T29" fmla="*/ 262 h 299"/>
                <a:gd name="T30" fmla="*/ 369 w 371"/>
                <a:gd name="T31" fmla="*/ 11 h 299"/>
                <a:gd name="T32" fmla="*/ 360 w 371"/>
                <a:gd name="T33" fmla="*/ 3 h 299"/>
                <a:gd name="T34" fmla="*/ 127 w 371"/>
                <a:gd name="T35" fmla="*/ 293 h 299"/>
                <a:gd name="T36" fmla="*/ 133 w 371"/>
                <a:gd name="T37" fmla="*/ 296 h 299"/>
                <a:gd name="T38" fmla="*/ 190 w 371"/>
                <a:gd name="T39" fmla="*/ 245 h 299"/>
                <a:gd name="T40" fmla="*/ 127 w 371"/>
                <a:gd name="T41" fmla="*/ 212 h 299"/>
                <a:gd name="T42" fmla="*/ 127 w 371"/>
                <a:gd name="T43" fmla="*/ 29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1" h="299">
                  <a:moveTo>
                    <a:pt x="360" y="3"/>
                  </a:moveTo>
                  <a:cubicBezTo>
                    <a:pt x="353" y="5"/>
                    <a:pt x="13" y="125"/>
                    <a:pt x="7" y="127"/>
                  </a:cubicBezTo>
                  <a:cubicBezTo>
                    <a:pt x="1" y="129"/>
                    <a:pt x="0" y="134"/>
                    <a:pt x="6" y="137"/>
                  </a:cubicBezTo>
                  <a:cubicBezTo>
                    <a:pt x="14" y="140"/>
                    <a:pt x="82" y="167"/>
                    <a:pt x="82" y="167"/>
                  </a:cubicBezTo>
                  <a:cubicBezTo>
                    <a:pt x="82" y="167"/>
                    <a:pt x="82" y="167"/>
                    <a:pt x="82" y="167"/>
                  </a:cubicBezTo>
                  <a:cubicBezTo>
                    <a:pt x="127" y="185"/>
                    <a:pt x="127" y="185"/>
                    <a:pt x="127" y="185"/>
                  </a:cubicBezTo>
                  <a:cubicBezTo>
                    <a:pt x="127" y="185"/>
                    <a:pt x="344" y="26"/>
                    <a:pt x="347" y="24"/>
                  </a:cubicBezTo>
                  <a:cubicBezTo>
                    <a:pt x="350" y="22"/>
                    <a:pt x="353" y="26"/>
                    <a:pt x="351" y="28"/>
                  </a:cubicBezTo>
                  <a:cubicBezTo>
                    <a:pt x="349" y="30"/>
                    <a:pt x="194" y="198"/>
                    <a:pt x="194" y="198"/>
                  </a:cubicBezTo>
                  <a:cubicBezTo>
                    <a:pt x="194" y="198"/>
                    <a:pt x="194" y="198"/>
                    <a:pt x="194" y="198"/>
                  </a:cubicBezTo>
                  <a:cubicBezTo>
                    <a:pt x="185" y="208"/>
                    <a:pt x="185" y="208"/>
                    <a:pt x="185" y="208"/>
                  </a:cubicBezTo>
                  <a:cubicBezTo>
                    <a:pt x="197" y="215"/>
                    <a:pt x="197" y="215"/>
                    <a:pt x="197" y="215"/>
                  </a:cubicBezTo>
                  <a:cubicBezTo>
                    <a:pt x="197" y="215"/>
                    <a:pt x="197" y="215"/>
                    <a:pt x="197" y="215"/>
                  </a:cubicBezTo>
                  <a:cubicBezTo>
                    <a:pt x="197" y="215"/>
                    <a:pt x="290" y="265"/>
                    <a:pt x="296" y="268"/>
                  </a:cubicBezTo>
                  <a:cubicBezTo>
                    <a:pt x="302" y="272"/>
                    <a:pt x="310" y="269"/>
                    <a:pt x="311" y="262"/>
                  </a:cubicBezTo>
                  <a:cubicBezTo>
                    <a:pt x="313" y="253"/>
                    <a:pt x="368" y="16"/>
                    <a:pt x="369" y="11"/>
                  </a:cubicBezTo>
                  <a:cubicBezTo>
                    <a:pt x="371" y="4"/>
                    <a:pt x="367" y="0"/>
                    <a:pt x="360" y="3"/>
                  </a:cubicBezTo>
                  <a:close/>
                  <a:moveTo>
                    <a:pt x="127" y="293"/>
                  </a:moveTo>
                  <a:cubicBezTo>
                    <a:pt x="127" y="298"/>
                    <a:pt x="130" y="299"/>
                    <a:pt x="133" y="296"/>
                  </a:cubicBezTo>
                  <a:cubicBezTo>
                    <a:pt x="138" y="291"/>
                    <a:pt x="190" y="245"/>
                    <a:pt x="190" y="245"/>
                  </a:cubicBezTo>
                  <a:cubicBezTo>
                    <a:pt x="127" y="212"/>
                    <a:pt x="127" y="212"/>
                    <a:pt x="127" y="212"/>
                  </a:cubicBezTo>
                  <a:lnTo>
                    <a:pt x="127" y="29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300" dirty="0"/>
            </a:p>
          </p:txBody>
        </p:sp>
        <p:sp>
          <p:nvSpPr>
            <p:cNvPr id="143" name="Round Same Side Corner Rectangle 142"/>
            <p:cNvSpPr/>
            <p:nvPr/>
          </p:nvSpPr>
          <p:spPr>
            <a:xfrm>
              <a:off x="7474871" y="978374"/>
              <a:ext cx="762000" cy="304800"/>
            </a:xfrm>
            <a:prstGeom prst="round2Same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t>Delivery</a:t>
              </a:r>
              <a:endParaRPr lang="en-US" sz="1300" dirty="0"/>
            </a:p>
          </p:txBody>
        </p:sp>
      </p:grpSp>
      <p:grpSp>
        <p:nvGrpSpPr>
          <p:cNvPr id="12" name="Group 11"/>
          <p:cNvGrpSpPr/>
          <p:nvPr/>
        </p:nvGrpSpPr>
        <p:grpSpPr>
          <a:xfrm>
            <a:off x="4721662" y="2117299"/>
            <a:ext cx="1014223" cy="1935248"/>
            <a:chOff x="4847772" y="1587974"/>
            <a:chExt cx="762001" cy="1451436"/>
          </a:xfrm>
        </p:grpSpPr>
        <p:cxnSp>
          <p:nvCxnSpPr>
            <p:cNvPr id="123" name="Straight Connector 122"/>
            <p:cNvCxnSpPr/>
            <p:nvPr/>
          </p:nvCxnSpPr>
          <p:spPr>
            <a:xfrm>
              <a:off x="5228773" y="2910670"/>
              <a:ext cx="0" cy="128740"/>
            </a:xfrm>
            <a:prstGeom prst="line">
              <a:avLst/>
            </a:prstGeom>
            <a:ln>
              <a:solidFill>
                <a:schemeClr val="accent4"/>
              </a:solidFill>
              <a:headEnd type="none" w="sm" len="sm"/>
              <a:tailEnd type="oval" w="sm" len="sm"/>
            </a:ln>
          </p:spPr>
          <p:style>
            <a:lnRef idx="1">
              <a:schemeClr val="accent1"/>
            </a:lnRef>
            <a:fillRef idx="0">
              <a:schemeClr val="accent1"/>
            </a:fillRef>
            <a:effectRef idx="0">
              <a:schemeClr val="accent1"/>
            </a:effectRef>
            <a:fontRef idx="minor">
              <a:schemeClr val="tx1"/>
            </a:fontRef>
          </p:style>
        </p:cxnSp>
        <p:sp>
          <p:nvSpPr>
            <p:cNvPr id="70" name="Pentagon 69"/>
            <p:cNvSpPr/>
            <p:nvPr/>
          </p:nvSpPr>
          <p:spPr>
            <a:xfrm rot="5400000">
              <a:off x="4581073" y="1896470"/>
              <a:ext cx="1295400" cy="762000"/>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dirty="0"/>
            </a:p>
          </p:txBody>
        </p:sp>
        <p:sp>
          <p:nvSpPr>
            <p:cNvPr id="141" name="Round Same Side Corner Rectangle 140"/>
            <p:cNvSpPr/>
            <p:nvPr/>
          </p:nvSpPr>
          <p:spPr>
            <a:xfrm>
              <a:off x="4847772" y="1587974"/>
              <a:ext cx="762000" cy="304800"/>
            </a:xfrm>
            <a:prstGeom prst="round2Same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t>Proposal</a:t>
              </a:r>
              <a:endParaRPr lang="en-US" sz="1300" dirty="0"/>
            </a:p>
          </p:txBody>
        </p:sp>
        <p:sp>
          <p:nvSpPr>
            <p:cNvPr id="144" name="Freeform 49"/>
            <p:cNvSpPr>
              <a:spLocks noEditPoints="1"/>
            </p:cNvSpPr>
            <p:nvPr/>
          </p:nvSpPr>
          <p:spPr bwMode="auto">
            <a:xfrm>
              <a:off x="5036981" y="2142632"/>
              <a:ext cx="383584" cy="326698"/>
            </a:xfrm>
            <a:custGeom>
              <a:avLst/>
              <a:gdLst>
                <a:gd name="T0" fmla="*/ 182 w 400"/>
                <a:gd name="T1" fmla="*/ 180 h 340"/>
                <a:gd name="T2" fmla="*/ 218 w 400"/>
                <a:gd name="T3" fmla="*/ 180 h 340"/>
                <a:gd name="T4" fmla="*/ 218 w 400"/>
                <a:gd name="T5" fmla="*/ 220 h 340"/>
                <a:gd name="T6" fmla="*/ 400 w 400"/>
                <a:gd name="T7" fmla="*/ 220 h 340"/>
                <a:gd name="T8" fmla="*/ 396 w 400"/>
                <a:gd name="T9" fmla="*/ 103 h 340"/>
                <a:gd name="T10" fmla="*/ 356 w 400"/>
                <a:gd name="T11" fmla="*/ 60 h 340"/>
                <a:gd name="T12" fmla="*/ 292 w 400"/>
                <a:gd name="T13" fmla="*/ 60 h 340"/>
                <a:gd name="T14" fmla="*/ 268 w 400"/>
                <a:gd name="T15" fmla="*/ 15 h 340"/>
                <a:gd name="T16" fmla="*/ 244 w 400"/>
                <a:gd name="T17" fmla="*/ 0 h 340"/>
                <a:gd name="T18" fmla="*/ 155 w 400"/>
                <a:gd name="T19" fmla="*/ 0 h 340"/>
                <a:gd name="T20" fmla="*/ 132 w 400"/>
                <a:gd name="T21" fmla="*/ 15 h 340"/>
                <a:gd name="T22" fmla="*/ 108 w 400"/>
                <a:gd name="T23" fmla="*/ 60 h 340"/>
                <a:gd name="T24" fmla="*/ 44 w 400"/>
                <a:gd name="T25" fmla="*/ 60 h 340"/>
                <a:gd name="T26" fmla="*/ 4 w 400"/>
                <a:gd name="T27" fmla="*/ 103 h 340"/>
                <a:gd name="T28" fmla="*/ 0 w 400"/>
                <a:gd name="T29" fmla="*/ 220 h 340"/>
                <a:gd name="T30" fmla="*/ 182 w 400"/>
                <a:gd name="T31" fmla="*/ 220 h 340"/>
                <a:gd name="T32" fmla="*/ 182 w 400"/>
                <a:gd name="T33" fmla="*/ 180 h 340"/>
                <a:gd name="T34" fmla="*/ 153 w 400"/>
                <a:gd name="T35" fmla="*/ 38 h 340"/>
                <a:gd name="T36" fmla="*/ 169 w 400"/>
                <a:gd name="T37" fmla="*/ 28 h 340"/>
                <a:gd name="T38" fmla="*/ 230 w 400"/>
                <a:gd name="T39" fmla="*/ 28 h 340"/>
                <a:gd name="T40" fmla="*/ 247 w 400"/>
                <a:gd name="T41" fmla="*/ 38 h 340"/>
                <a:gd name="T42" fmla="*/ 258 w 400"/>
                <a:gd name="T43" fmla="*/ 60 h 340"/>
                <a:gd name="T44" fmla="*/ 141 w 400"/>
                <a:gd name="T45" fmla="*/ 60 h 340"/>
                <a:gd name="T46" fmla="*/ 153 w 400"/>
                <a:gd name="T47" fmla="*/ 38 h 340"/>
                <a:gd name="T48" fmla="*/ 218 w 400"/>
                <a:gd name="T49" fmla="*/ 280 h 340"/>
                <a:gd name="T50" fmla="*/ 182 w 400"/>
                <a:gd name="T51" fmla="*/ 280 h 340"/>
                <a:gd name="T52" fmla="*/ 182 w 400"/>
                <a:gd name="T53" fmla="*/ 240 h 340"/>
                <a:gd name="T54" fmla="*/ 10 w 400"/>
                <a:gd name="T55" fmla="*/ 240 h 340"/>
                <a:gd name="T56" fmla="*/ 14 w 400"/>
                <a:gd name="T57" fmla="*/ 306 h 340"/>
                <a:gd name="T58" fmla="*/ 50 w 400"/>
                <a:gd name="T59" fmla="*/ 340 h 340"/>
                <a:gd name="T60" fmla="*/ 350 w 400"/>
                <a:gd name="T61" fmla="*/ 340 h 340"/>
                <a:gd name="T62" fmla="*/ 386 w 400"/>
                <a:gd name="T63" fmla="*/ 306 h 340"/>
                <a:gd name="T64" fmla="*/ 390 w 400"/>
                <a:gd name="T65" fmla="*/ 240 h 340"/>
                <a:gd name="T66" fmla="*/ 218 w 400"/>
                <a:gd name="T67" fmla="*/ 240 h 340"/>
                <a:gd name="T68" fmla="*/ 218 w 400"/>
                <a:gd name="T69" fmla="*/ 28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0" h="340">
                  <a:moveTo>
                    <a:pt x="182" y="180"/>
                  </a:moveTo>
                  <a:cubicBezTo>
                    <a:pt x="218" y="180"/>
                    <a:pt x="218" y="180"/>
                    <a:pt x="218" y="180"/>
                  </a:cubicBezTo>
                  <a:cubicBezTo>
                    <a:pt x="218" y="220"/>
                    <a:pt x="218" y="220"/>
                    <a:pt x="218" y="220"/>
                  </a:cubicBezTo>
                  <a:cubicBezTo>
                    <a:pt x="400" y="220"/>
                    <a:pt x="400" y="220"/>
                    <a:pt x="400" y="220"/>
                  </a:cubicBezTo>
                  <a:cubicBezTo>
                    <a:pt x="400" y="220"/>
                    <a:pt x="397" y="131"/>
                    <a:pt x="396" y="103"/>
                  </a:cubicBezTo>
                  <a:cubicBezTo>
                    <a:pt x="395" y="76"/>
                    <a:pt x="385" y="60"/>
                    <a:pt x="356" y="60"/>
                  </a:cubicBezTo>
                  <a:cubicBezTo>
                    <a:pt x="292" y="60"/>
                    <a:pt x="292" y="60"/>
                    <a:pt x="292" y="60"/>
                  </a:cubicBezTo>
                  <a:cubicBezTo>
                    <a:pt x="282" y="41"/>
                    <a:pt x="271" y="21"/>
                    <a:pt x="268" y="15"/>
                  </a:cubicBezTo>
                  <a:cubicBezTo>
                    <a:pt x="261" y="2"/>
                    <a:pt x="259" y="0"/>
                    <a:pt x="244" y="0"/>
                  </a:cubicBezTo>
                  <a:cubicBezTo>
                    <a:pt x="155" y="0"/>
                    <a:pt x="155" y="0"/>
                    <a:pt x="155" y="0"/>
                  </a:cubicBezTo>
                  <a:cubicBezTo>
                    <a:pt x="141" y="0"/>
                    <a:pt x="138" y="2"/>
                    <a:pt x="132" y="15"/>
                  </a:cubicBezTo>
                  <a:cubicBezTo>
                    <a:pt x="129" y="21"/>
                    <a:pt x="118" y="41"/>
                    <a:pt x="108" y="60"/>
                  </a:cubicBezTo>
                  <a:cubicBezTo>
                    <a:pt x="44" y="60"/>
                    <a:pt x="44" y="60"/>
                    <a:pt x="44" y="60"/>
                  </a:cubicBezTo>
                  <a:cubicBezTo>
                    <a:pt x="14" y="60"/>
                    <a:pt x="5" y="76"/>
                    <a:pt x="4" y="103"/>
                  </a:cubicBezTo>
                  <a:cubicBezTo>
                    <a:pt x="3" y="129"/>
                    <a:pt x="0" y="220"/>
                    <a:pt x="0" y="220"/>
                  </a:cubicBezTo>
                  <a:cubicBezTo>
                    <a:pt x="182" y="220"/>
                    <a:pt x="182" y="220"/>
                    <a:pt x="182" y="220"/>
                  </a:cubicBezTo>
                  <a:lnTo>
                    <a:pt x="182" y="180"/>
                  </a:lnTo>
                  <a:close/>
                  <a:moveTo>
                    <a:pt x="153" y="38"/>
                  </a:moveTo>
                  <a:cubicBezTo>
                    <a:pt x="157" y="30"/>
                    <a:pt x="159" y="28"/>
                    <a:pt x="169" y="28"/>
                  </a:cubicBezTo>
                  <a:cubicBezTo>
                    <a:pt x="230" y="28"/>
                    <a:pt x="230" y="28"/>
                    <a:pt x="230" y="28"/>
                  </a:cubicBezTo>
                  <a:cubicBezTo>
                    <a:pt x="241" y="28"/>
                    <a:pt x="242" y="30"/>
                    <a:pt x="247" y="38"/>
                  </a:cubicBezTo>
                  <a:cubicBezTo>
                    <a:pt x="248" y="41"/>
                    <a:pt x="253" y="50"/>
                    <a:pt x="258" y="60"/>
                  </a:cubicBezTo>
                  <a:cubicBezTo>
                    <a:pt x="141" y="60"/>
                    <a:pt x="141" y="60"/>
                    <a:pt x="141" y="60"/>
                  </a:cubicBezTo>
                  <a:cubicBezTo>
                    <a:pt x="146" y="50"/>
                    <a:pt x="151" y="41"/>
                    <a:pt x="153" y="38"/>
                  </a:cubicBezTo>
                  <a:close/>
                  <a:moveTo>
                    <a:pt x="218" y="280"/>
                  </a:moveTo>
                  <a:cubicBezTo>
                    <a:pt x="182" y="280"/>
                    <a:pt x="182" y="280"/>
                    <a:pt x="182" y="280"/>
                  </a:cubicBezTo>
                  <a:cubicBezTo>
                    <a:pt x="182" y="240"/>
                    <a:pt x="182" y="240"/>
                    <a:pt x="182" y="240"/>
                  </a:cubicBezTo>
                  <a:cubicBezTo>
                    <a:pt x="10" y="240"/>
                    <a:pt x="10" y="240"/>
                    <a:pt x="10" y="240"/>
                  </a:cubicBezTo>
                  <a:cubicBezTo>
                    <a:pt x="10" y="240"/>
                    <a:pt x="12" y="276"/>
                    <a:pt x="14" y="306"/>
                  </a:cubicBezTo>
                  <a:cubicBezTo>
                    <a:pt x="14" y="319"/>
                    <a:pt x="18" y="340"/>
                    <a:pt x="50" y="340"/>
                  </a:cubicBezTo>
                  <a:cubicBezTo>
                    <a:pt x="350" y="340"/>
                    <a:pt x="350" y="340"/>
                    <a:pt x="350" y="340"/>
                  </a:cubicBezTo>
                  <a:cubicBezTo>
                    <a:pt x="381" y="340"/>
                    <a:pt x="385" y="319"/>
                    <a:pt x="386" y="306"/>
                  </a:cubicBezTo>
                  <a:cubicBezTo>
                    <a:pt x="388" y="275"/>
                    <a:pt x="390" y="240"/>
                    <a:pt x="390" y="240"/>
                  </a:cubicBezTo>
                  <a:cubicBezTo>
                    <a:pt x="218" y="240"/>
                    <a:pt x="218" y="240"/>
                    <a:pt x="218" y="240"/>
                  </a:cubicBezTo>
                  <a:lnTo>
                    <a:pt x="218" y="2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300" dirty="0"/>
            </a:p>
          </p:txBody>
        </p:sp>
      </p:grpSp>
      <p:grpSp>
        <p:nvGrpSpPr>
          <p:cNvPr id="13" name="Group 12"/>
          <p:cNvGrpSpPr/>
          <p:nvPr/>
        </p:nvGrpSpPr>
        <p:grpSpPr>
          <a:xfrm>
            <a:off x="6035209" y="1710899"/>
            <a:ext cx="1014223" cy="1954960"/>
            <a:chOff x="6161319" y="1283174"/>
            <a:chExt cx="762001" cy="1466220"/>
          </a:xfrm>
        </p:grpSpPr>
        <p:cxnSp>
          <p:nvCxnSpPr>
            <p:cNvPr id="126" name="Straight Connector 125"/>
            <p:cNvCxnSpPr/>
            <p:nvPr/>
          </p:nvCxnSpPr>
          <p:spPr>
            <a:xfrm>
              <a:off x="6544002" y="2620654"/>
              <a:ext cx="0" cy="128740"/>
            </a:xfrm>
            <a:prstGeom prst="line">
              <a:avLst/>
            </a:prstGeom>
            <a:ln>
              <a:solidFill>
                <a:schemeClr val="accent5"/>
              </a:solidFill>
              <a:headEnd type="none" w="sm" len="sm"/>
              <a:tailEnd type="oval" w="sm" len="sm"/>
            </a:ln>
          </p:spPr>
          <p:style>
            <a:lnRef idx="1">
              <a:schemeClr val="accent1"/>
            </a:lnRef>
            <a:fillRef idx="0">
              <a:schemeClr val="accent1"/>
            </a:fillRef>
            <a:effectRef idx="0">
              <a:schemeClr val="accent1"/>
            </a:effectRef>
            <a:fontRef idx="minor">
              <a:schemeClr val="tx1"/>
            </a:fontRef>
          </p:style>
        </p:cxnSp>
        <p:sp>
          <p:nvSpPr>
            <p:cNvPr id="75" name="Pentagon 74"/>
            <p:cNvSpPr/>
            <p:nvPr/>
          </p:nvSpPr>
          <p:spPr>
            <a:xfrm rot="5400000">
              <a:off x="5894620" y="1591670"/>
              <a:ext cx="1295400" cy="76200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dirty="0"/>
            </a:p>
          </p:txBody>
        </p:sp>
        <p:sp>
          <p:nvSpPr>
            <p:cNvPr id="142" name="Round Same Side Corner Rectangle 141"/>
            <p:cNvSpPr/>
            <p:nvPr/>
          </p:nvSpPr>
          <p:spPr>
            <a:xfrm>
              <a:off x="6161319" y="1283174"/>
              <a:ext cx="762000" cy="304800"/>
            </a:xfrm>
            <a:prstGeom prst="round2Same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t>Revision</a:t>
              </a:r>
              <a:endParaRPr lang="en-US" sz="1300" dirty="0"/>
            </a:p>
          </p:txBody>
        </p:sp>
        <p:sp>
          <p:nvSpPr>
            <p:cNvPr id="145" name="Freeform 36"/>
            <p:cNvSpPr>
              <a:spLocks noEditPoints="1"/>
            </p:cNvSpPr>
            <p:nvPr/>
          </p:nvSpPr>
          <p:spPr bwMode="auto">
            <a:xfrm>
              <a:off x="6304356" y="1871166"/>
              <a:ext cx="475926" cy="266700"/>
            </a:xfrm>
            <a:custGeom>
              <a:avLst/>
              <a:gdLst>
                <a:gd name="T0" fmla="*/ 200 w 400"/>
                <a:gd name="T1" fmla="*/ 0 h 224"/>
                <a:gd name="T2" fmla="*/ 0 w 400"/>
                <a:gd name="T3" fmla="*/ 112 h 224"/>
                <a:gd name="T4" fmla="*/ 200 w 400"/>
                <a:gd name="T5" fmla="*/ 224 h 224"/>
                <a:gd name="T6" fmla="*/ 400 w 400"/>
                <a:gd name="T7" fmla="*/ 112 h 224"/>
                <a:gd name="T8" fmla="*/ 200 w 400"/>
                <a:gd name="T9" fmla="*/ 0 h 224"/>
                <a:gd name="T10" fmla="*/ 200 w 400"/>
                <a:gd name="T11" fmla="*/ 198 h 224"/>
                <a:gd name="T12" fmla="*/ 111 w 400"/>
                <a:gd name="T13" fmla="*/ 112 h 224"/>
                <a:gd name="T14" fmla="*/ 200 w 400"/>
                <a:gd name="T15" fmla="*/ 26 h 224"/>
                <a:gd name="T16" fmla="*/ 289 w 400"/>
                <a:gd name="T17" fmla="*/ 112 h 224"/>
                <a:gd name="T18" fmla="*/ 200 w 400"/>
                <a:gd name="T19" fmla="*/ 198 h 224"/>
                <a:gd name="T20" fmla="*/ 200 w 400"/>
                <a:gd name="T21" fmla="*/ 112 h 224"/>
                <a:gd name="T22" fmla="*/ 200 w 400"/>
                <a:gd name="T23" fmla="*/ 69 h 224"/>
                <a:gd name="T24" fmla="*/ 155 w 400"/>
                <a:gd name="T25" fmla="*/ 112 h 224"/>
                <a:gd name="T26" fmla="*/ 200 w 400"/>
                <a:gd name="T27" fmla="*/ 155 h 224"/>
                <a:gd name="T28" fmla="*/ 244 w 400"/>
                <a:gd name="T29" fmla="*/ 112 h 224"/>
                <a:gd name="T30" fmla="*/ 200 w 400"/>
                <a:gd name="T31" fmla="*/ 1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224">
                  <a:moveTo>
                    <a:pt x="200" y="0"/>
                  </a:moveTo>
                  <a:cubicBezTo>
                    <a:pt x="69" y="0"/>
                    <a:pt x="0" y="97"/>
                    <a:pt x="0" y="112"/>
                  </a:cubicBezTo>
                  <a:cubicBezTo>
                    <a:pt x="0" y="127"/>
                    <a:pt x="69" y="224"/>
                    <a:pt x="200" y="224"/>
                  </a:cubicBezTo>
                  <a:cubicBezTo>
                    <a:pt x="331" y="224"/>
                    <a:pt x="400" y="127"/>
                    <a:pt x="400" y="112"/>
                  </a:cubicBezTo>
                  <a:cubicBezTo>
                    <a:pt x="400" y="97"/>
                    <a:pt x="331" y="0"/>
                    <a:pt x="200" y="0"/>
                  </a:cubicBezTo>
                  <a:close/>
                  <a:moveTo>
                    <a:pt x="200" y="198"/>
                  </a:moveTo>
                  <a:cubicBezTo>
                    <a:pt x="151" y="198"/>
                    <a:pt x="111" y="159"/>
                    <a:pt x="111" y="112"/>
                  </a:cubicBezTo>
                  <a:cubicBezTo>
                    <a:pt x="111" y="64"/>
                    <a:pt x="151" y="26"/>
                    <a:pt x="200" y="26"/>
                  </a:cubicBezTo>
                  <a:cubicBezTo>
                    <a:pt x="249" y="26"/>
                    <a:pt x="289" y="64"/>
                    <a:pt x="289" y="112"/>
                  </a:cubicBezTo>
                  <a:cubicBezTo>
                    <a:pt x="289" y="159"/>
                    <a:pt x="249" y="198"/>
                    <a:pt x="200" y="198"/>
                  </a:cubicBezTo>
                  <a:close/>
                  <a:moveTo>
                    <a:pt x="200" y="112"/>
                  </a:moveTo>
                  <a:cubicBezTo>
                    <a:pt x="192" y="103"/>
                    <a:pt x="213" y="69"/>
                    <a:pt x="200" y="69"/>
                  </a:cubicBezTo>
                  <a:cubicBezTo>
                    <a:pt x="175" y="69"/>
                    <a:pt x="155" y="88"/>
                    <a:pt x="155" y="112"/>
                  </a:cubicBezTo>
                  <a:cubicBezTo>
                    <a:pt x="155" y="136"/>
                    <a:pt x="175" y="155"/>
                    <a:pt x="200" y="155"/>
                  </a:cubicBezTo>
                  <a:cubicBezTo>
                    <a:pt x="224" y="155"/>
                    <a:pt x="244" y="136"/>
                    <a:pt x="244" y="112"/>
                  </a:cubicBezTo>
                  <a:cubicBezTo>
                    <a:pt x="244" y="101"/>
                    <a:pt x="207" y="119"/>
                    <a:pt x="200" y="1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300" dirty="0"/>
            </a:p>
          </p:txBody>
        </p:sp>
      </p:grpSp>
      <p:grpSp>
        <p:nvGrpSpPr>
          <p:cNvPr id="4" name="Group 3"/>
          <p:cNvGrpSpPr/>
          <p:nvPr/>
        </p:nvGrpSpPr>
        <p:grpSpPr>
          <a:xfrm>
            <a:off x="781021" y="3280771"/>
            <a:ext cx="1014223" cy="1949733"/>
            <a:chOff x="907132" y="2460578"/>
            <a:chExt cx="762001" cy="1462300"/>
          </a:xfrm>
        </p:grpSpPr>
        <p:cxnSp>
          <p:nvCxnSpPr>
            <p:cNvPr id="20" name="Straight Connector 19"/>
            <p:cNvCxnSpPr/>
            <p:nvPr/>
          </p:nvCxnSpPr>
          <p:spPr>
            <a:xfrm>
              <a:off x="1288132" y="3794138"/>
              <a:ext cx="0" cy="128740"/>
            </a:xfrm>
            <a:prstGeom prst="line">
              <a:avLst/>
            </a:prstGeom>
            <a:ln>
              <a:solidFill>
                <a:schemeClr val="accent1"/>
              </a:solidFill>
              <a:headEnd type="none" w="sm" len="sm"/>
              <a:tailEnd type="oval" w="sm" len="sm"/>
            </a:ln>
          </p:spPr>
          <p:style>
            <a:lnRef idx="1">
              <a:schemeClr val="accent1"/>
            </a:lnRef>
            <a:fillRef idx="0">
              <a:schemeClr val="accent1"/>
            </a:fillRef>
            <a:effectRef idx="0">
              <a:schemeClr val="accent1"/>
            </a:effectRef>
            <a:fontRef idx="minor">
              <a:schemeClr val="tx1"/>
            </a:fontRef>
          </p:style>
        </p:cxnSp>
        <p:sp>
          <p:nvSpPr>
            <p:cNvPr id="2" name="Pentagon 1"/>
            <p:cNvSpPr/>
            <p:nvPr/>
          </p:nvSpPr>
          <p:spPr>
            <a:xfrm rot="5400000">
              <a:off x="640432" y="2769074"/>
              <a:ext cx="1295400" cy="762000"/>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dirty="0"/>
            </a:p>
          </p:txBody>
        </p:sp>
        <p:sp>
          <p:nvSpPr>
            <p:cNvPr id="32" name="Round Same Side Corner Rectangle 31"/>
            <p:cNvSpPr/>
            <p:nvPr/>
          </p:nvSpPr>
          <p:spPr>
            <a:xfrm>
              <a:off x="907132" y="2460578"/>
              <a:ext cx="762001" cy="304800"/>
            </a:xfrm>
            <a:prstGeom prst="round2Same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t>Brief</a:t>
              </a:r>
              <a:endParaRPr lang="en-US" sz="1300" dirty="0"/>
            </a:p>
          </p:txBody>
        </p:sp>
        <p:sp>
          <p:nvSpPr>
            <p:cNvPr id="36" name="Freeform 11"/>
            <p:cNvSpPr>
              <a:spLocks/>
            </p:cNvSpPr>
            <p:nvPr/>
          </p:nvSpPr>
          <p:spPr bwMode="auto">
            <a:xfrm>
              <a:off x="1117882" y="2981471"/>
              <a:ext cx="317106" cy="447005"/>
            </a:xfrm>
            <a:custGeom>
              <a:avLst/>
              <a:gdLst>
                <a:gd name="T0" fmla="*/ 274 w 281"/>
                <a:gd name="T1" fmla="*/ 106 h 396"/>
                <a:gd name="T2" fmla="*/ 94 w 281"/>
                <a:gd name="T3" fmla="*/ 13 h 396"/>
                <a:gd name="T4" fmla="*/ 7 w 281"/>
                <a:gd name="T5" fmla="*/ 47 h 396"/>
                <a:gd name="T6" fmla="*/ 1 w 281"/>
                <a:gd name="T7" fmla="*/ 68 h 396"/>
                <a:gd name="T8" fmla="*/ 3 w 281"/>
                <a:gd name="T9" fmla="*/ 278 h 396"/>
                <a:gd name="T10" fmla="*/ 14 w 281"/>
                <a:gd name="T11" fmla="*/ 291 h 396"/>
                <a:gd name="T12" fmla="*/ 179 w 281"/>
                <a:gd name="T13" fmla="*/ 394 h 396"/>
                <a:gd name="T14" fmla="*/ 187 w 281"/>
                <a:gd name="T15" fmla="*/ 396 h 396"/>
                <a:gd name="T16" fmla="*/ 193 w 281"/>
                <a:gd name="T17" fmla="*/ 395 h 396"/>
                <a:gd name="T18" fmla="*/ 201 w 281"/>
                <a:gd name="T19" fmla="*/ 384 h 396"/>
                <a:gd name="T20" fmla="*/ 201 w 281"/>
                <a:gd name="T21" fmla="*/ 164 h 396"/>
                <a:gd name="T22" fmla="*/ 194 w 281"/>
                <a:gd name="T23" fmla="*/ 152 h 396"/>
                <a:gd name="T24" fmla="*/ 30 w 281"/>
                <a:gd name="T25" fmla="*/ 61 h 396"/>
                <a:gd name="T26" fmla="*/ 53 w 281"/>
                <a:gd name="T27" fmla="*/ 43 h 396"/>
                <a:gd name="T28" fmla="*/ 80 w 281"/>
                <a:gd name="T29" fmla="*/ 39 h 396"/>
                <a:gd name="T30" fmla="*/ 242 w 281"/>
                <a:gd name="T31" fmla="*/ 126 h 396"/>
                <a:gd name="T32" fmla="*/ 246 w 281"/>
                <a:gd name="T33" fmla="*/ 133 h 396"/>
                <a:gd name="T34" fmla="*/ 246 w 281"/>
                <a:gd name="T35" fmla="*/ 342 h 396"/>
                <a:gd name="T36" fmla="*/ 265 w 281"/>
                <a:gd name="T37" fmla="*/ 356 h 396"/>
                <a:gd name="T38" fmla="*/ 281 w 281"/>
                <a:gd name="T39" fmla="*/ 342 h 396"/>
                <a:gd name="T40" fmla="*/ 281 w 281"/>
                <a:gd name="T41" fmla="*/ 117 h 396"/>
                <a:gd name="T42" fmla="*/ 274 w 281"/>
                <a:gd name="T43" fmla="*/ 106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1" h="396">
                  <a:moveTo>
                    <a:pt x="274" y="106"/>
                  </a:moveTo>
                  <a:cubicBezTo>
                    <a:pt x="94" y="13"/>
                    <a:pt x="94" y="13"/>
                    <a:pt x="94" y="13"/>
                  </a:cubicBezTo>
                  <a:cubicBezTo>
                    <a:pt x="69" y="0"/>
                    <a:pt x="21" y="25"/>
                    <a:pt x="7" y="47"/>
                  </a:cubicBezTo>
                  <a:cubicBezTo>
                    <a:pt x="0" y="57"/>
                    <a:pt x="1" y="64"/>
                    <a:pt x="1" y="68"/>
                  </a:cubicBezTo>
                  <a:cubicBezTo>
                    <a:pt x="3" y="278"/>
                    <a:pt x="3" y="278"/>
                    <a:pt x="3" y="278"/>
                  </a:cubicBezTo>
                  <a:cubicBezTo>
                    <a:pt x="3" y="282"/>
                    <a:pt x="9" y="288"/>
                    <a:pt x="14" y="291"/>
                  </a:cubicBezTo>
                  <a:cubicBezTo>
                    <a:pt x="24" y="297"/>
                    <a:pt x="175" y="392"/>
                    <a:pt x="179" y="394"/>
                  </a:cubicBezTo>
                  <a:cubicBezTo>
                    <a:pt x="181" y="396"/>
                    <a:pt x="184" y="396"/>
                    <a:pt x="187" y="396"/>
                  </a:cubicBezTo>
                  <a:cubicBezTo>
                    <a:pt x="189" y="396"/>
                    <a:pt x="191" y="396"/>
                    <a:pt x="193" y="395"/>
                  </a:cubicBezTo>
                  <a:cubicBezTo>
                    <a:pt x="198" y="393"/>
                    <a:pt x="201" y="388"/>
                    <a:pt x="201" y="384"/>
                  </a:cubicBezTo>
                  <a:cubicBezTo>
                    <a:pt x="201" y="164"/>
                    <a:pt x="201" y="164"/>
                    <a:pt x="201" y="164"/>
                  </a:cubicBezTo>
                  <a:cubicBezTo>
                    <a:pt x="201" y="159"/>
                    <a:pt x="198" y="155"/>
                    <a:pt x="194" y="152"/>
                  </a:cubicBezTo>
                  <a:cubicBezTo>
                    <a:pt x="30" y="61"/>
                    <a:pt x="30" y="61"/>
                    <a:pt x="30" y="61"/>
                  </a:cubicBezTo>
                  <a:cubicBezTo>
                    <a:pt x="32" y="57"/>
                    <a:pt x="39" y="50"/>
                    <a:pt x="53" y="43"/>
                  </a:cubicBezTo>
                  <a:cubicBezTo>
                    <a:pt x="67" y="36"/>
                    <a:pt x="77" y="38"/>
                    <a:pt x="80" y="39"/>
                  </a:cubicBezTo>
                  <a:cubicBezTo>
                    <a:pt x="80" y="39"/>
                    <a:pt x="237" y="123"/>
                    <a:pt x="242" y="126"/>
                  </a:cubicBezTo>
                  <a:cubicBezTo>
                    <a:pt x="246" y="128"/>
                    <a:pt x="246" y="129"/>
                    <a:pt x="246" y="133"/>
                  </a:cubicBezTo>
                  <a:cubicBezTo>
                    <a:pt x="246" y="137"/>
                    <a:pt x="246" y="342"/>
                    <a:pt x="246" y="342"/>
                  </a:cubicBezTo>
                  <a:cubicBezTo>
                    <a:pt x="246" y="352"/>
                    <a:pt x="257" y="356"/>
                    <a:pt x="265" y="356"/>
                  </a:cubicBezTo>
                  <a:cubicBezTo>
                    <a:pt x="272" y="356"/>
                    <a:pt x="281" y="349"/>
                    <a:pt x="281" y="342"/>
                  </a:cubicBezTo>
                  <a:cubicBezTo>
                    <a:pt x="281" y="117"/>
                    <a:pt x="281" y="117"/>
                    <a:pt x="281" y="117"/>
                  </a:cubicBezTo>
                  <a:cubicBezTo>
                    <a:pt x="281" y="112"/>
                    <a:pt x="278" y="108"/>
                    <a:pt x="274" y="10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300" dirty="0"/>
            </a:p>
          </p:txBody>
        </p:sp>
      </p:grpSp>
    </p:spTree>
    <p:extLst>
      <p:ext uri="{BB962C8B-B14F-4D97-AF65-F5344CB8AC3E}">
        <p14:creationId xmlns:p14="http://schemas.microsoft.com/office/powerpoint/2010/main" val="3214930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22" presetClass="entr" presetSubtype="1"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up)">
                                      <p:cBhvr>
                                        <p:cTn id="18" dur="500"/>
                                        <p:tgtEl>
                                          <p:spTgt spid="4"/>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08"/>
                                        </p:tgtEl>
                                        <p:attrNameLst>
                                          <p:attrName>style.visibility</p:attrName>
                                        </p:attrNameLst>
                                      </p:cBhvr>
                                      <p:to>
                                        <p:strVal val="visible"/>
                                      </p:to>
                                    </p:set>
                                    <p:animEffect transition="in" filter="fade">
                                      <p:cBhvr>
                                        <p:cTn id="22" dur="500"/>
                                        <p:tgtEl>
                                          <p:spTgt spid="108"/>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118"/>
                                        </p:tgtEl>
                                        <p:attrNameLst>
                                          <p:attrName>style.visibility</p:attrName>
                                        </p:attrNameLst>
                                      </p:cBhvr>
                                      <p:to>
                                        <p:strVal val="visible"/>
                                      </p:to>
                                    </p:set>
                                    <p:animEffect transition="in" filter="fade">
                                      <p:cBhvr>
                                        <p:cTn id="26" dur="500"/>
                                        <p:tgtEl>
                                          <p:spTgt spid="118"/>
                                        </p:tgtEl>
                                      </p:cBhvr>
                                    </p:animEffect>
                                  </p:childTnLst>
                                </p:cTn>
                              </p:par>
                            </p:childTnLst>
                          </p:cTn>
                        </p:par>
                        <p:par>
                          <p:cTn id="27" fill="hold">
                            <p:stCondLst>
                              <p:cond delay="3000"/>
                            </p:stCondLst>
                            <p:childTnLst>
                              <p:par>
                                <p:cTn id="28" presetID="22" presetClass="entr" presetSubtype="1"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wipe(up)">
                                      <p:cBhvr>
                                        <p:cTn id="30" dur="500"/>
                                        <p:tgtEl>
                                          <p:spTgt spid="6"/>
                                        </p:tgtEl>
                                      </p:cBhvr>
                                    </p:animEffect>
                                  </p:childTnLst>
                                </p:cTn>
                              </p:par>
                            </p:childTnLst>
                          </p:cTn>
                        </p:par>
                        <p:par>
                          <p:cTn id="31" fill="hold">
                            <p:stCondLst>
                              <p:cond delay="3500"/>
                            </p:stCondLst>
                            <p:childTnLst>
                              <p:par>
                                <p:cTn id="32" presetID="10" presetClass="entr" presetSubtype="0" fill="hold" grpId="0" nodeType="afterEffect">
                                  <p:stCondLst>
                                    <p:cond delay="0"/>
                                  </p:stCondLst>
                                  <p:childTnLst>
                                    <p:set>
                                      <p:cBhvr>
                                        <p:cTn id="33" dur="1" fill="hold">
                                          <p:stCondLst>
                                            <p:cond delay="0"/>
                                          </p:stCondLst>
                                        </p:cTn>
                                        <p:tgtEl>
                                          <p:spTgt spid="109"/>
                                        </p:tgtEl>
                                        <p:attrNameLst>
                                          <p:attrName>style.visibility</p:attrName>
                                        </p:attrNameLst>
                                      </p:cBhvr>
                                      <p:to>
                                        <p:strVal val="visible"/>
                                      </p:to>
                                    </p:set>
                                    <p:animEffect transition="in" filter="fade">
                                      <p:cBhvr>
                                        <p:cTn id="34" dur="500"/>
                                        <p:tgtEl>
                                          <p:spTgt spid="109"/>
                                        </p:tgtEl>
                                      </p:cBhvr>
                                    </p:animEffect>
                                  </p:childTnLst>
                                </p:cTn>
                              </p:par>
                            </p:childTnLst>
                          </p:cTn>
                        </p:par>
                        <p:par>
                          <p:cTn id="35" fill="hold">
                            <p:stCondLst>
                              <p:cond delay="4000"/>
                            </p:stCondLst>
                            <p:childTnLst>
                              <p:par>
                                <p:cTn id="36" presetID="10" presetClass="entr" presetSubtype="0" fill="hold" nodeType="afterEffect">
                                  <p:stCondLst>
                                    <p:cond delay="0"/>
                                  </p:stCondLst>
                                  <p:childTnLst>
                                    <p:set>
                                      <p:cBhvr>
                                        <p:cTn id="37" dur="1" fill="hold">
                                          <p:stCondLst>
                                            <p:cond delay="0"/>
                                          </p:stCondLst>
                                        </p:cTn>
                                        <p:tgtEl>
                                          <p:spTgt spid="120"/>
                                        </p:tgtEl>
                                        <p:attrNameLst>
                                          <p:attrName>style.visibility</p:attrName>
                                        </p:attrNameLst>
                                      </p:cBhvr>
                                      <p:to>
                                        <p:strVal val="visible"/>
                                      </p:to>
                                    </p:set>
                                    <p:animEffect transition="in" filter="fade">
                                      <p:cBhvr>
                                        <p:cTn id="38" dur="500"/>
                                        <p:tgtEl>
                                          <p:spTgt spid="120"/>
                                        </p:tgtEl>
                                      </p:cBhvr>
                                    </p:animEffect>
                                  </p:childTnLst>
                                </p:cTn>
                              </p:par>
                            </p:childTnLst>
                          </p:cTn>
                        </p:par>
                        <p:par>
                          <p:cTn id="39" fill="hold">
                            <p:stCondLst>
                              <p:cond delay="4500"/>
                            </p:stCondLst>
                            <p:childTnLst>
                              <p:par>
                                <p:cTn id="40" presetID="22" presetClass="entr" presetSubtype="1"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wipe(up)">
                                      <p:cBhvr>
                                        <p:cTn id="42" dur="500"/>
                                        <p:tgtEl>
                                          <p:spTgt spid="7"/>
                                        </p:tgtEl>
                                      </p:cBhvr>
                                    </p:animEffect>
                                  </p:childTnLst>
                                </p:cTn>
                              </p:par>
                            </p:childTnLst>
                          </p:cTn>
                        </p:par>
                        <p:par>
                          <p:cTn id="43" fill="hold">
                            <p:stCondLst>
                              <p:cond delay="5000"/>
                            </p:stCondLst>
                            <p:childTnLst>
                              <p:par>
                                <p:cTn id="44" presetID="10" presetClass="entr" presetSubtype="0" fill="hold" grpId="0" nodeType="afterEffect">
                                  <p:stCondLst>
                                    <p:cond delay="0"/>
                                  </p:stCondLst>
                                  <p:childTnLst>
                                    <p:set>
                                      <p:cBhvr>
                                        <p:cTn id="45" dur="1" fill="hold">
                                          <p:stCondLst>
                                            <p:cond delay="0"/>
                                          </p:stCondLst>
                                        </p:cTn>
                                        <p:tgtEl>
                                          <p:spTgt spid="113"/>
                                        </p:tgtEl>
                                        <p:attrNameLst>
                                          <p:attrName>style.visibility</p:attrName>
                                        </p:attrNameLst>
                                      </p:cBhvr>
                                      <p:to>
                                        <p:strVal val="visible"/>
                                      </p:to>
                                    </p:set>
                                    <p:animEffect transition="in" filter="fade">
                                      <p:cBhvr>
                                        <p:cTn id="46" dur="500"/>
                                        <p:tgtEl>
                                          <p:spTgt spid="113"/>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122"/>
                                        </p:tgtEl>
                                        <p:attrNameLst>
                                          <p:attrName>style.visibility</p:attrName>
                                        </p:attrNameLst>
                                      </p:cBhvr>
                                      <p:to>
                                        <p:strVal val="visible"/>
                                      </p:to>
                                    </p:set>
                                    <p:animEffect transition="in" filter="fade">
                                      <p:cBhvr>
                                        <p:cTn id="50" dur="500"/>
                                        <p:tgtEl>
                                          <p:spTgt spid="122"/>
                                        </p:tgtEl>
                                      </p:cBhvr>
                                    </p:animEffect>
                                  </p:childTnLst>
                                </p:cTn>
                              </p:par>
                            </p:childTnLst>
                          </p:cTn>
                        </p:par>
                        <p:par>
                          <p:cTn id="51" fill="hold">
                            <p:stCondLst>
                              <p:cond delay="6000"/>
                            </p:stCondLst>
                            <p:childTnLst>
                              <p:par>
                                <p:cTn id="52" presetID="22" presetClass="entr" presetSubtype="1" fill="hold" nodeType="after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wipe(up)">
                                      <p:cBhvr>
                                        <p:cTn id="54" dur="500"/>
                                        <p:tgtEl>
                                          <p:spTgt spid="12"/>
                                        </p:tgtEl>
                                      </p:cBhvr>
                                    </p:animEffect>
                                  </p:childTnLst>
                                </p:cTn>
                              </p:par>
                            </p:childTnLst>
                          </p:cTn>
                        </p:par>
                        <p:par>
                          <p:cTn id="55" fill="hold">
                            <p:stCondLst>
                              <p:cond delay="6500"/>
                            </p:stCondLst>
                            <p:childTnLst>
                              <p:par>
                                <p:cTn id="56" presetID="10" presetClass="entr" presetSubtype="0" fill="hold" grpId="0" nodeType="afterEffect">
                                  <p:stCondLst>
                                    <p:cond delay="0"/>
                                  </p:stCondLst>
                                  <p:childTnLst>
                                    <p:set>
                                      <p:cBhvr>
                                        <p:cTn id="57" dur="1" fill="hold">
                                          <p:stCondLst>
                                            <p:cond delay="0"/>
                                          </p:stCondLst>
                                        </p:cTn>
                                        <p:tgtEl>
                                          <p:spTgt spid="114"/>
                                        </p:tgtEl>
                                        <p:attrNameLst>
                                          <p:attrName>style.visibility</p:attrName>
                                        </p:attrNameLst>
                                      </p:cBhvr>
                                      <p:to>
                                        <p:strVal val="visible"/>
                                      </p:to>
                                    </p:set>
                                    <p:animEffect transition="in" filter="fade">
                                      <p:cBhvr>
                                        <p:cTn id="58" dur="500"/>
                                        <p:tgtEl>
                                          <p:spTgt spid="114"/>
                                        </p:tgtEl>
                                      </p:cBhvr>
                                    </p:animEffect>
                                  </p:childTnLst>
                                </p:cTn>
                              </p:par>
                            </p:childTnLst>
                          </p:cTn>
                        </p:par>
                        <p:par>
                          <p:cTn id="59" fill="hold">
                            <p:stCondLst>
                              <p:cond delay="7000"/>
                            </p:stCondLst>
                            <p:childTnLst>
                              <p:par>
                                <p:cTn id="60" presetID="10" presetClass="entr" presetSubtype="0" fill="hold" nodeType="afterEffect">
                                  <p:stCondLst>
                                    <p:cond delay="0"/>
                                  </p:stCondLst>
                                  <p:childTnLst>
                                    <p:set>
                                      <p:cBhvr>
                                        <p:cTn id="61" dur="1" fill="hold">
                                          <p:stCondLst>
                                            <p:cond delay="0"/>
                                          </p:stCondLst>
                                        </p:cTn>
                                        <p:tgtEl>
                                          <p:spTgt spid="124"/>
                                        </p:tgtEl>
                                        <p:attrNameLst>
                                          <p:attrName>style.visibility</p:attrName>
                                        </p:attrNameLst>
                                      </p:cBhvr>
                                      <p:to>
                                        <p:strVal val="visible"/>
                                      </p:to>
                                    </p:set>
                                    <p:animEffect transition="in" filter="fade">
                                      <p:cBhvr>
                                        <p:cTn id="62" dur="500"/>
                                        <p:tgtEl>
                                          <p:spTgt spid="124"/>
                                        </p:tgtEl>
                                      </p:cBhvr>
                                    </p:animEffect>
                                  </p:childTnLst>
                                </p:cTn>
                              </p:par>
                            </p:childTnLst>
                          </p:cTn>
                        </p:par>
                        <p:par>
                          <p:cTn id="63" fill="hold">
                            <p:stCondLst>
                              <p:cond delay="7500"/>
                            </p:stCondLst>
                            <p:childTnLst>
                              <p:par>
                                <p:cTn id="64" presetID="22" presetClass="entr" presetSubtype="1" fill="hold" nodeType="after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wipe(up)">
                                      <p:cBhvr>
                                        <p:cTn id="66" dur="500"/>
                                        <p:tgtEl>
                                          <p:spTgt spid="13"/>
                                        </p:tgtEl>
                                      </p:cBhvr>
                                    </p:animEffect>
                                  </p:childTnLst>
                                </p:cTn>
                              </p:par>
                            </p:childTnLst>
                          </p:cTn>
                        </p:par>
                        <p:par>
                          <p:cTn id="67" fill="hold">
                            <p:stCondLst>
                              <p:cond delay="8000"/>
                            </p:stCondLst>
                            <p:childTnLst>
                              <p:par>
                                <p:cTn id="68" presetID="10" presetClass="entr" presetSubtype="0" fill="hold" grpId="0" nodeType="afterEffect">
                                  <p:stCondLst>
                                    <p:cond delay="0"/>
                                  </p:stCondLst>
                                  <p:childTnLst>
                                    <p:set>
                                      <p:cBhvr>
                                        <p:cTn id="69" dur="1" fill="hold">
                                          <p:stCondLst>
                                            <p:cond delay="0"/>
                                          </p:stCondLst>
                                        </p:cTn>
                                        <p:tgtEl>
                                          <p:spTgt spid="116"/>
                                        </p:tgtEl>
                                        <p:attrNameLst>
                                          <p:attrName>style.visibility</p:attrName>
                                        </p:attrNameLst>
                                      </p:cBhvr>
                                      <p:to>
                                        <p:strVal val="visible"/>
                                      </p:to>
                                    </p:set>
                                    <p:animEffect transition="in" filter="fade">
                                      <p:cBhvr>
                                        <p:cTn id="70" dur="500"/>
                                        <p:tgtEl>
                                          <p:spTgt spid="116"/>
                                        </p:tgtEl>
                                      </p:cBhvr>
                                    </p:animEffect>
                                  </p:childTnLst>
                                </p:cTn>
                              </p:par>
                            </p:childTnLst>
                          </p:cTn>
                        </p:par>
                        <p:par>
                          <p:cTn id="71" fill="hold">
                            <p:stCondLst>
                              <p:cond delay="8500"/>
                            </p:stCondLst>
                            <p:childTnLst>
                              <p:par>
                                <p:cTn id="72" presetID="10" presetClass="entr" presetSubtype="0" fill="hold" nodeType="afterEffect">
                                  <p:stCondLst>
                                    <p:cond delay="0"/>
                                  </p:stCondLst>
                                  <p:childTnLst>
                                    <p:set>
                                      <p:cBhvr>
                                        <p:cTn id="73" dur="1" fill="hold">
                                          <p:stCondLst>
                                            <p:cond delay="0"/>
                                          </p:stCondLst>
                                        </p:cTn>
                                        <p:tgtEl>
                                          <p:spTgt spid="127"/>
                                        </p:tgtEl>
                                        <p:attrNameLst>
                                          <p:attrName>style.visibility</p:attrName>
                                        </p:attrNameLst>
                                      </p:cBhvr>
                                      <p:to>
                                        <p:strVal val="visible"/>
                                      </p:to>
                                    </p:set>
                                    <p:animEffect transition="in" filter="fade">
                                      <p:cBhvr>
                                        <p:cTn id="74" dur="500"/>
                                        <p:tgtEl>
                                          <p:spTgt spid="127"/>
                                        </p:tgtEl>
                                      </p:cBhvr>
                                    </p:animEffect>
                                  </p:childTnLst>
                                </p:cTn>
                              </p:par>
                            </p:childTnLst>
                          </p:cTn>
                        </p:par>
                        <p:par>
                          <p:cTn id="75" fill="hold">
                            <p:stCondLst>
                              <p:cond delay="9000"/>
                            </p:stCondLst>
                            <p:childTnLst>
                              <p:par>
                                <p:cTn id="76" presetID="22" presetClass="entr" presetSubtype="1" fill="hold" nodeType="afterEffect">
                                  <p:stCondLst>
                                    <p:cond delay="0"/>
                                  </p:stCondLst>
                                  <p:childTnLst>
                                    <p:set>
                                      <p:cBhvr>
                                        <p:cTn id="77" dur="1" fill="hold">
                                          <p:stCondLst>
                                            <p:cond delay="0"/>
                                          </p:stCondLst>
                                        </p:cTn>
                                        <p:tgtEl>
                                          <p:spTgt spid="14"/>
                                        </p:tgtEl>
                                        <p:attrNameLst>
                                          <p:attrName>style.visibility</p:attrName>
                                        </p:attrNameLst>
                                      </p:cBhvr>
                                      <p:to>
                                        <p:strVal val="visible"/>
                                      </p:to>
                                    </p:set>
                                    <p:animEffect transition="in" filter="wipe(up)">
                                      <p:cBhvr>
                                        <p:cTn id="78" dur="500"/>
                                        <p:tgtEl>
                                          <p:spTgt spid="14"/>
                                        </p:tgtEl>
                                      </p:cBhvr>
                                    </p:animEffect>
                                  </p:childTnLst>
                                </p:cTn>
                              </p:par>
                            </p:childTnLst>
                          </p:cTn>
                        </p:par>
                        <p:par>
                          <p:cTn id="79" fill="hold">
                            <p:stCondLst>
                              <p:cond delay="9500"/>
                            </p:stCondLst>
                            <p:childTnLst>
                              <p:par>
                                <p:cTn id="80" presetID="10" presetClass="entr" presetSubtype="0" fill="hold" grpId="0" nodeType="afterEffect">
                                  <p:stCondLst>
                                    <p:cond delay="0"/>
                                  </p:stCondLst>
                                  <p:childTnLst>
                                    <p:set>
                                      <p:cBhvr>
                                        <p:cTn id="81" dur="1" fill="hold">
                                          <p:stCondLst>
                                            <p:cond delay="0"/>
                                          </p:stCondLst>
                                        </p:cTn>
                                        <p:tgtEl>
                                          <p:spTgt spid="117"/>
                                        </p:tgtEl>
                                        <p:attrNameLst>
                                          <p:attrName>style.visibility</p:attrName>
                                        </p:attrNameLst>
                                      </p:cBhvr>
                                      <p:to>
                                        <p:strVal val="visible"/>
                                      </p:to>
                                    </p:set>
                                    <p:animEffect transition="in" filter="fade">
                                      <p:cBhvr>
                                        <p:cTn id="82" dur="500"/>
                                        <p:tgtEl>
                                          <p:spTgt spid="117"/>
                                        </p:tgtEl>
                                      </p:cBhvr>
                                    </p:animEffect>
                                  </p:childTnLst>
                                </p:cTn>
                              </p:par>
                            </p:childTnLst>
                          </p:cTn>
                        </p:par>
                        <p:par>
                          <p:cTn id="83" fill="hold">
                            <p:stCondLst>
                              <p:cond delay="10000"/>
                            </p:stCondLst>
                            <p:childTnLst>
                              <p:par>
                                <p:cTn id="84" presetID="10" presetClass="entr" presetSubtype="0" fill="hold" nodeType="afterEffect">
                                  <p:stCondLst>
                                    <p:cond delay="0"/>
                                  </p:stCondLst>
                                  <p:childTnLst>
                                    <p:set>
                                      <p:cBhvr>
                                        <p:cTn id="85" dur="1" fill="hold">
                                          <p:stCondLst>
                                            <p:cond delay="0"/>
                                          </p:stCondLst>
                                        </p:cTn>
                                        <p:tgtEl>
                                          <p:spTgt spid="130"/>
                                        </p:tgtEl>
                                        <p:attrNameLst>
                                          <p:attrName>style.visibility</p:attrName>
                                        </p:attrNameLst>
                                      </p:cBhvr>
                                      <p:to>
                                        <p:strVal val="visible"/>
                                      </p:to>
                                    </p:set>
                                    <p:animEffect transition="in" filter="fade">
                                      <p:cBhvr>
                                        <p:cTn id="86" dur="500"/>
                                        <p:tgtEl>
                                          <p:spTgt spid="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P spid="108" grpId="0"/>
      <p:bldP spid="109" grpId="0"/>
      <p:bldP spid="113" grpId="0"/>
      <p:bldP spid="114" grpId="0"/>
      <p:bldP spid="116" grpId="0"/>
      <p:bldP spid="117"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75</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Increasing Arrows Smart-Object</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749" name="Diagram 748"/>
          <p:cNvGraphicFramePr/>
          <p:nvPr>
            <p:extLst>
              <p:ext uri="{D42A27DB-BD31-4B8C-83A1-F6EECF244321}">
                <p14:modId xmlns:p14="http://schemas.microsoft.com/office/powerpoint/2010/main" val="1277246926"/>
              </p:ext>
            </p:extLst>
          </p:nvPr>
        </p:nvGraphicFramePr>
        <p:xfrm>
          <a:off x="848387" y="1447800"/>
          <a:ext cx="7416824" cy="31218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53" name="Content Placeholder 2"/>
          <p:cNvSpPr txBox="1">
            <a:spLocks/>
          </p:cNvSpPr>
          <p:nvPr/>
        </p:nvSpPr>
        <p:spPr>
          <a:xfrm>
            <a:off x="755576" y="2998397"/>
            <a:ext cx="1676987" cy="2838469"/>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smtClean="0"/>
              <a:t>Lorem ipsum dolor sit amet, consectetur adipiscing elit. Curabitur elementum posuere pretium. Quisque nibh dolor, dignissim ac dignissim ut, luctus ac urna. Aliquam aliquet non massa quis tincidunt. Mauris ullamcorper justo tristique dui poseur </a:t>
            </a:r>
            <a:r>
              <a:rPr lang="en-US" sz="1000" dirty="0"/>
              <a:t>tincidunt. Quisque nibh dolor, </a:t>
            </a:r>
            <a:r>
              <a:rPr lang="en-US" sz="1000" dirty="0" smtClean="0"/>
              <a:t>ac sim </a:t>
            </a:r>
            <a:r>
              <a:rPr lang="en-US" sz="1000" dirty="0"/>
              <a:t>ut, luctus ac urna. </a:t>
            </a:r>
          </a:p>
        </p:txBody>
      </p:sp>
      <p:sp>
        <p:nvSpPr>
          <p:cNvPr id="757" name="Content Placeholder 2"/>
          <p:cNvSpPr txBox="1">
            <a:spLocks/>
          </p:cNvSpPr>
          <p:nvPr/>
        </p:nvSpPr>
        <p:spPr>
          <a:xfrm>
            <a:off x="2476454" y="3382439"/>
            <a:ext cx="1676987" cy="2376805"/>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Font typeface="Arial" pitchFamily="34" charset="0"/>
              <a:buNone/>
            </a:pPr>
            <a:r>
              <a:rPr lang="en-US" sz="1000" dirty="0" smtClean="0"/>
              <a:t>Lorem ipsum dolor sit amet, consectetur adipiscing elit. Curabitur elementum posuere pretium. Quisque nibh dolor, dignissim ac dignissim ut, luctus ac urna. Aliquam aliquet non massa quis tincidunt. Mauris ullamcorper justo tristique dui poseur tincidunt.</a:t>
            </a:r>
            <a:endParaRPr lang="en-US" sz="1000" dirty="0"/>
          </a:p>
        </p:txBody>
      </p:sp>
      <p:sp>
        <p:nvSpPr>
          <p:cNvPr id="761" name="Content Placeholder 2"/>
          <p:cNvSpPr txBox="1">
            <a:spLocks/>
          </p:cNvSpPr>
          <p:nvPr/>
        </p:nvSpPr>
        <p:spPr>
          <a:xfrm>
            <a:off x="4168071" y="3867925"/>
            <a:ext cx="1676987" cy="1915140"/>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Font typeface="Arial" pitchFamily="34" charset="0"/>
              <a:buNone/>
            </a:pPr>
            <a:r>
              <a:rPr lang="en-US" sz="1000" dirty="0" smtClean="0"/>
              <a:t>Lorem ipsum dolor sit amet, consectetur adipiscing elit. Curabitur elementum posuere pretium. Quisque nibh dolor, dignissim ac dignissim ut, luctus ac urna. Aliquam aliquet non massa quis tincidunt. </a:t>
            </a:r>
            <a:endParaRPr lang="en-US" sz="1000" dirty="0"/>
          </a:p>
        </p:txBody>
      </p:sp>
      <p:sp>
        <p:nvSpPr>
          <p:cNvPr id="763" name="Content Placeholder 2"/>
          <p:cNvSpPr txBox="1">
            <a:spLocks/>
          </p:cNvSpPr>
          <p:nvPr/>
        </p:nvSpPr>
        <p:spPr>
          <a:xfrm>
            <a:off x="5872034" y="4278293"/>
            <a:ext cx="1676987" cy="1453475"/>
          </a:xfrm>
          <a:prstGeom prst="rect">
            <a:avLst/>
          </a:prstGeom>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Font typeface="Arial" pitchFamily="34" charset="0"/>
              <a:buNone/>
            </a:pPr>
            <a:r>
              <a:rPr lang="en-US" sz="1000" dirty="0" smtClean="0"/>
              <a:t>Lorem ipsum dolor sit amet, consectetur adipiscing elit. Curabitur elementum posuere pretium. Quisque nibh dolor, dignissim ac dignissim ut, luctus ac urna. </a:t>
            </a:r>
            <a:endParaRPr lang="en-US" sz="1000" dirty="0"/>
          </a:p>
        </p:txBody>
      </p:sp>
      <p:sp>
        <p:nvSpPr>
          <p:cNvPr id="769" name="Freeform 6"/>
          <p:cNvSpPr>
            <a:spLocks noEditPoints="1"/>
          </p:cNvSpPr>
          <p:nvPr/>
        </p:nvSpPr>
        <p:spPr bwMode="auto">
          <a:xfrm>
            <a:off x="993950" y="2347607"/>
            <a:ext cx="260507" cy="277990"/>
          </a:xfrm>
          <a:custGeom>
            <a:avLst/>
            <a:gdLst>
              <a:gd name="T0" fmla="*/ 67 w 376"/>
              <a:gd name="T1" fmla="*/ 3 h 401"/>
              <a:gd name="T2" fmla="*/ 62 w 376"/>
              <a:gd name="T3" fmla="*/ 3 h 401"/>
              <a:gd name="T4" fmla="*/ 0 w 376"/>
              <a:gd name="T5" fmla="*/ 159 h 401"/>
              <a:gd name="T6" fmla="*/ 65 w 376"/>
              <a:gd name="T7" fmla="*/ 223 h 401"/>
              <a:gd name="T8" fmla="*/ 129 w 376"/>
              <a:gd name="T9" fmla="*/ 159 h 401"/>
              <a:gd name="T10" fmla="*/ 67 w 376"/>
              <a:gd name="T11" fmla="*/ 3 h 401"/>
              <a:gd name="T12" fmla="*/ 313 w 376"/>
              <a:gd name="T13" fmla="*/ 3 h 401"/>
              <a:gd name="T14" fmla="*/ 309 w 376"/>
              <a:gd name="T15" fmla="*/ 3 h 401"/>
              <a:gd name="T16" fmla="*/ 246 w 376"/>
              <a:gd name="T17" fmla="*/ 159 h 401"/>
              <a:gd name="T18" fmla="*/ 311 w 376"/>
              <a:gd name="T19" fmla="*/ 223 h 401"/>
              <a:gd name="T20" fmla="*/ 376 w 376"/>
              <a:gd name="T21" fmla="*/ 159 h 401"/>
              <a:gd name="T22" fmla="*/ 313 w 376"/>
              <a:gd name="T23" fmla="*/ 3 h 401"/>
              <a:gd name="T24" fmla="*/ 185 w 376"/>
              <a:gd name="T25" fmla="*/ 180 h 401"/>
              <a:gd name="T26" fmla="*/ 123 w 376"/>
              <a:gd name="T27" fmla="*/ 337 h 401"/>
              <a:gd name="T28" fmla="*/ 188 w 376"/>
              <a:gd name="T29" fmla="*/ 401 h 401"/>
              <a:gd name="T30" fmla="*/ 253 w 376"/>
              <a:gd name="T31" fmla="*/ 337 h 401"/>
              <a:gd name="T32" fmla="*/ 190 w 376"/>
              <a:gd name="T33" fmla="*/ 180 h 401"/>
              <a:gd name="T34" fmla="*/ 185 w 376"/>
              <a:gd name="T35" fmla="*/ 1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6" h="401">
                <a:moveTo>
                  <a:pt x="67" y="3"/>
                </a:moveTo>
                <a:cubicBezTo>
                  <a:pt x="67" y="0"/>
                  <a:pt x="62" y="0"/>
                  <a:pt x="62" y="3"/>
                </a:cubicBezTo>
                <a:cubicBezTo>
                  <a:pt x="52" y="85"/>
                  <a:pt x="0" y="102"/>
                  <a:pt x="0" y="159"/>
                </a:cubicBezTo>
                <a:cubicBezTo>
                  <a:pt x="0" y="195"/>
                  <a:pt x="29" y="223"/>
                  <a:pt x="65" y="223"/>
                </a:cubicBezTo>
                <a:cubicBezTo>
                  <a:pt x="100" y="223"/>
                  <a:pt x="129" y="195"/>
                  <a:pt x="129" y="159"/>
                </a:cubicBezTo>
                <a:cubicBezTo>
                  <a:pt x="129" y="102"/>
                  <a:pt x="77" y="85"/>
                  <a:pt x="67" y="3"/>
                </a:cubicBezTo>
                <a:close/>
                <a:moveTo>
                  <a:pt x="313" y="3"/>
                </a:moveTo>
                <a:cubicBezTo>
                  <a:pt x="313" y="0"/>
                  <a:pt x="309" y="0"/>
                  <a:pt x="309" y="3"/>
                </a:cubicBezTo>
                <a:cubicBezTo>
                  <a:pt x="298" y="85"/>
                  <a:pt x="246" y="102"/>
                  <a:pt x="246" y="159"/>
                </a:cubicBezTo>
                <a:cubicBezTo>
                  <a:pt x="246" y="195"/>
                  <a:pt x="276" y="223"/>
                  <a:pt x="311" y="223"/>
                </a:cubicBezTo>
                <a:cubicBezTo>
                  <a:pt x="346" y="223"/>
                  <a:pt x="376" y="195"/>
                  <a:pt x="376" y="159"/>
                </a:cubicBezTo>
                <a:cubicBezTo>
                  <a:pt x="376" y="102"/>
                  <a:pt x="324" y="85"/>
                  <a:pt x="313" y="3"/>
                </a:cubicBezTo>
                <a:close/>
                <a:moveTo>
                  <a:pt x="185" y="180"/>
                </a:moveTo>
                <a:cubicBezTo>
                  <a:pt x="175" y="263"/>
                  <a:pt x="123" y="280"/>
                  <a:pt x="123" y="337"/>
                </a:cubicBezTo>
                <a:cubicBezTo>
                  <a:pt x="123" y="372"/>
                  <a:pt x="153" y="401"/>
                  <a:pt x="188" y="401"/>
                </a:cubicBezTo>
                <a:cubicBezTo>
                  <a:pt x="223" y="401"/>
                  <a:pt x="253" y="372"/>
                  <a:pt x="253" y="337"/>
                </a:cubicBezTo>
                <a:cubicBezTo>
                  <a:pt x="253" y="280"/>
                  <a:pt x="200" y="263"/>
                  <a:pt x="190" y="180"/>
                </a:cubicBezTo>
                <a:cubicBezTo>
                  <a:pt x="190" y="178"/>
                  <a:pt x="186" y="178"/>
                  <a:pt x="185" y="1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70" name="Freeform 31"/>
          <p:cNvSpPr>
            <a:spLocks noEditPoints="1"/>
          </p:cNvSpPr>
          <p:nvPr/>
        </p:nvSpPr>
        <p:spPr bwMode="auto">
          <a:xfrm>
            <a:off x="2707944" y="2654720"/>
            <a:ext cx="256401" cy="350250"/>
          </a:xfrm>
          <a:custGeom>
            <a:avLst/>
            <a:gdLst>
              <a:gd name="T0" fmla="*/ 90 w 293"/>
              <a:gd name="T1" fmla="*/ 383 h 400"/>
              <a:gd name="T2" fmla="*/ 147 w 293"/>
              <a:gd name="T3" fmla="*/ 400 h 400"/>
              <a:gd name="T4" fmla="*/ 203 w 293"/>
              <a:gd name="T5" fmla="*/ 383 h 400"/>
              <a:gd name="T6" fmla="*/ 203 w 293"/>
              <a:gd name="T7" fmla="*/ 342 h 400"/>
              <a:gd name="T8" fmla="*/ 90 w 293"/>
              <a:gd name="T9" fmla="*/ 342 h 400"/>
              <a:gd name="T10" fmla="*/ 90 w 293"/>
              <a:gd name="T11" fmla="*/ 383 h 400"/>
              <a:gd name="T12" fmla="*/ 201 w 293"/>
              <a:gd name="T13" fmla="*/ 318 h 400"/>
              <a:gd name="T14" fmla="*/ 286 w 293"/>
              <a:gd name="T15" fmla="*/ 116 h 400"/>
              <a:gd name="T16" fmla="*/ 147 w 293"/>
              <a:gd name="T17" fmla="*/ 0 h 400"/>
              <a:gd name="T18" fmla="*/ 7 w 293"/>
              <a:gd name="T19" fmla="*/ 116 h 400"/>
              <a:gd name="T20" fmla="*/ 93 w 293"/>
              <a:gd name="T21" fmla="*/ 318 h 400"/>
              <a:gd name="T22" fmla="*/ 201 w 293"/>
              <a:gd name="T23" fmla="*/ 318 h 400"/>
              <a:gd name="T24" fmla="*/ 50 w 293"/>
              <a:gd name="T25" fmla="*/ 119 h 400"/>
              <a:gd name="T26" fmla="*/ 147 w 293"/>
              <a:gd name="T27" fmla="*/ 41 h 400"/>
              <a:gd name="T28" fmla="*/ 244 w 293"/>
              <a:gd name="T29" fmla="*/ 119 h 400"/>
              <a:gd name="T30" fmla="*/ 208 w 293"/>
              <a:gd name="T31" fmla="*/ 198 h 400"/>
              <a:gd name="T32" fmla="*/ 163 w 293"/>
              <a:gd name="T33" fmla="*/ 283 h 400"/>
              <a:gd name="T34" fmla="*/ 130 w 293"/>
              <a:gd name="T35" fmla="*/ 283 h 400"/>
              <a:gd name="T36" fmla="*/ 86 w 293"/>
              <a:gd name="T37" fmla="*/ 198 h 400"/>
              <a:gd name="T38" fmla="*/ 50 w 293"/>
              <a:gd name="T39" fmla="*/ 119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3" h="400">
                <a:moveTo>
                  <a:pt x="90" y="383"/>
                </a:moveTo>
                <a:cubicBezTo>
                  <a:pt x="106" y="393"/>
                  <a:pt x="125" y="400"/>
                  <a:pt x="147" y="400"/>
                </a:cubicBezTo>
                <a:cubicBezTo>
                  <a:pt x="169" y="400"/>
                  <a:pt x="187" y="393"/>
                  <a:pt x="203" y="383"/>
                </a:cubicBezTo>
                <a:cubicBezTo>
                  <a:pt x="203" y="342"/>
                  <a:pt x="203" y="342"/>
                  <a:pt x="203" y="342"/>
                </a:cubicBezTo>
                <a:cubicBezTo>
                  <a:pt x="90" y="342"/>
                  <a:pt x="90" y="342"/>
                  <a:pt x="90" y="342"/>
                </a:cubicBezTo>
                <a:lnTo>
                  <a:pt x="90" y="383"/>
                </a:lnTo>
                <a:close/>
                <a:moveTo>
                  <a:pt x="201" y="318"/>
                </a:moveTo>
                <a:cubicBezTo>
                  <a:pt x="201" y="231"/>
                  <a:pt x="293" y="203"/>
                  <a:pt x="286" y="116"/>
                </a:cubicBezTo>
                <a:cubicBezTo>
                  <a:pt x="282" y="61"/>
                  <a:pt x="245" y="0"/>
                  <a:pt x="147" y="0"/>
                </a:cubicBezTo>
                <a:cubicBezTo>
                  <a:pt x="49" y="0"/>
                  <a:pt x="12" y="61"/>
                  <a:pt x="7" y="116"/>
                </a:cubicBezTo>
                <a:cubicBezTo>
                  <a:pt x="0" y="203"/>
                  <a:pt x="93" y="231"/>
                  <a:pt x="93" y="318"/>
                </a:cubicBezTo>
                <a:lnTo>
                  <a:pt x="201" y="318"/>
                </a:lnTo>
                <a:close/>
                <a:moveTo>
                  <a:pt x="50" y="119"/>
                </a:moveTo>
                <a:cubicBezTo>
                  <a:pt x="54" y="67"/>
                  <a:pt x="89" y="41"/>
                  <a:pt x="147" y="41"/>
                </a:cubicBezTo>
                <a:cubicBezTo>
                  <a:pt x="204" y="41"/>
                  <a:pt x="240" y="67"/>
                  <a:pt x="244" y="119"/>
                </a:cubicBezTo>
                <a:cubicBezTo>
                  <a:pt x="246" y="148"/>
                  <a:pt x="230" y="167"/>
                  <a:pt x="208" y="198"/>
                </a:cubicBezTo>
                <a:cubicBezTo>
                  <a:pt x="192" y="221"/>
                  <a:pt x="172" y="248"/>
                  <a:pt x="163" y="283"/>
                </a:cubicBezTo>
                <a:cubicBezTo>
                  <a:pt x="130" y="283"/>
                  <a:pt x="130" y="283"/>
                  <a:pt x="130" y="283"/>
                </a:cubicBezTo>
                <a:cubicBezTo>
                  <a:pt x="121" y="248"/>
                  <a:pt x="102" y="221"/>
                  <a:pt x="86" y="198"/>
                </a:cubicBezTo>
                <a:cubicBezTo>
                  <a:pt x="64" y="167"/>
                  <a:pt x="47" y="148"/>
                  <a:pt x="50" y="1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71" name="Freeform 49"/>
          <p:cNvSpPr>
            <a:spLocks noEditPoints="1"/>
          </p:cNvSpPr>
          <p:nvPr/>
        </p:nvSpPr>
        <p:spPr bwMode="auto">
          <a:xfrm>
            <a:off x="4399123" y="3044053"/>
            <a:ext cx="317012" cy="270471"/>
          </a:xfrm>
          <a:custGeom>
            <a:avLst/>
            <a:gdLst>
              <a:gd name="T0" fmla="*/ 182 w 400"/>
              <a:gd name="T1" fmla="*/ 180 h 340"/>
              <a:gd name="T2" fmla="*/ 218 w 400"/>
              <a:gd name="T3" fmla="*/ 180 h 340"/>
              <a:gd name="T4" fmla="*/ 218 w 400"/>
              <a:gd name="T5" fmla="*/ 220 h 340"/>
              <a:gd name="T6" fmla="*/ 400 w 400"/>
              <a:gd name="T7" fmla="*/ 220 h 340"/>
              <a:gd name="T8" fmla="*/ 396 w 400"/>
              <a:gd name="T9" fmla="*/ 103 h 340"/>
              <a:gd name="T10" fmla="*/ 356 w 400"/>
              <a:gd name="T11" fmla="*/ 60 h 340"/>
              <a:gd name="T12" fmla="*/ 292 w 400"/>
              <a:gd name="T13" fmla="*/ 60 h 340"/>
              <a:gd name="T14" fmla="*/ 268 w 400"/>
              <a:gd name="T15" fmla="*/ 15 h 340"/>
              <a:gd name="T16" fmla="*/ 244 w 400"/>
              <a:gd name="T17" fmla="*/ 0 h 340"/>
              <a:gd name="T18" fmla="*/ 155 w 400"/>
              <a:gd name="T19" fmla="*/ 0 h 340"/>
              <a:gd name="T20" fmla="*/ 132 w 400"/>
              <a:gd name="T21" fmla="*/ 15 h 340"/>
              <a:gd name="T22" fmla="*/ 108 w 400"/>
              <a:gd name="T23" fmla="*/ 60 h 340"/>
              <a:gd name="T24" fmla="*/ 44 w 400"/>
              <a:gd name="T25" fmla="*/ 60 h 340"/>
              <a:gd name="T26" fmla="*/ 4 w 400"/>
              <a:gd name="T27" fmla="*/ 103 h 340"/>
              <a:gd name="T28" fmla="*/ 0 w 400"/>
              <a:gd name="T29" fmla="*/ 220 h 340"/>
              <a:gd name="T30" fmla="*/ 182 w 400"/>
              <a:gd name="T31" fmla="*/ 220 h 340"/>
              <a:gd name="T32" fmla="*/ 182 w 400"/>
              <a:gd name="T33" fmla="*/ 180 h 340"/>
              <a:gd name="T34" fmla="*/ 153 w 400"/>
              <a:gd name="T35" fmla="*/ 38 h 340"/>
              <a:gd name="T36" fmla="*/ 169 w 400"/>
              <a:gd name="T37" fmla="*/ 28 h 340"/>
              <a:gd name="T38" fmla="*/ 230 w 400"/>
              <a:gd name="T39" fmla="*/ 28 h 340"/>
              <a:gd name="T40" fmla="*/ 247 w 400"/>
              <a:gd name="T41" fmla="*/ 38 h 340"/>
              <a:gd name="T42" fmla="*/ 258 w 400"/>
              <a:gd name="T43" fmla="*/ 60 h 340"/>
              <a:gd name="T44" fmla="*/ 141 w 400"/>
              <a:gd name="T45" fmla="*/ 60 h 340"/>
              <a:gd name="T46" fmla="*/ 153 w 400"/>
              <a:gd name="T47" fmla="*/ 38 h 340"/>
              <a:gd name="T48" fmla="*/ 218 w 400"/>
              <a:gd name="T49" fmla="*/ 280 h 340"/>
              <a:gd name="T50" fmla="*/ 182 w 400"/>
              <a:gd name="T51" fmla="*/ 280 h 340"/>
              <a:gd name="T52" fmla="*/ 182 w 400"/>
              <a:gd name="T53" fmla="*/ 240 h 340"/>
              <a:gd name="T54" fmla="*/ 10 w 400"/>
              <a:gd name="T55" fmla="*/ 240 h 340"/>
              <a:gd name="T56" fmla="*/ 14 w 400"/>
              <a:gd name="T57" fmla="*/ 306 h 340"/>
              <a:gd name="T58" fmla="*/ 50 w 400"/>
              <a:gd name="T59" fmla="*/ 340 h 340"/>
              <a:gd name="T60" fmla="*/ 350 w 400"/>
              <a:gd name="T61" fmla="*/ 340 h 340"/>
              <a:gd name="T62" fmla="*/ 386 w 400"/>
              <a:gd name="T63" fmla="*/ 306 h 340"/>
              <a:gd name="T64" fmla="*/ 390 w 400"/>
              <a:gd name="T65" fmla="*/ 240 h 340"/>
              <a:gd name="T66" fmla="*/ 218 w 400"/>
              <a:gd name="T67" fmla="*/ 240 h 340"/>
              <a:gd name="T68" fmla="*/ 218 w 400"/>
              <a:gd name="T69" fmla="*/ 28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0" h="340">
                <a:moveTo>
                  <a:pt x="182" y="180"/>
                </a:moveTo>
                <a:cubicBezTo>
                  <a:pt x="218" y="180"/>
                  <a:pt x="218" y="180"/>
                  <a:pt x="218" y="180"/>
                </a:cubicBezTo>
                <a:cubicBezTo>
                  <a:pt x="218" y="220"/>
                  <a:pt x="218" y="220"/>
                  <a:pt x="218" y="220"/>
                </a:cubicBezTo>
                <a:cubicBezTo>
                  <a:pt x="400" y="220"/>
                  <a:pt x="400" y="220"/>
                  <a:pt x="400" y="220"/>
                </a:cubicBezTo>
                <a:cubicBezTo>
                  <a:pt x="400" y="220"/>
                  <a:pt x="397" y="131"/>
                  <a:pt x="396" y="103"/>
                </a:cubicBezTo>
                <a:cubicBezTo>
                  <a:pt x="395" y="76"/>
                  <a:pt x="385" y="60"/>
                  <a:pt x="356" y="60"/>
                </a:cubicBezTo>
                <a:cubicBezTo>
                  <a:pt x="292" y="60"/>
                  <a:pt x="292" y="60"/>
                  <a:pt x="292" y="60"/>
                </a:cubicBezTo>
                <a:cubicBezTo>
                  <a:pt x="282" y="41"/>
                  <a:pt x="271" y="21"/>
                  <a:pt x="268" y="15"/>
                </a:cubicBezTo>
                <a:cubicBezTo>
                  <a:pt x="261" y="2"/>
                  <a:pt x="259" y="0"/>
                  <a:pt x="244" y="0"/>
                </a:cubicBezTo>
                <a:cubicBezTo>
                  <a:pt x="155" y="0"/>
                  <a:pt x="155" y="0"/>
                  <a:pt x="155" y="0"/>
                </a:cubicBezTo>
                <a:cubicBezTo>
                  <a:pt x="141" y="0"/>
                  <a:pt x="138" y="2"/>
                  <a:pt x="132" y="15"/>
                </a:cubicBezTo>
                <a:cubicBezTo>
                  <a:pt x="129" y="21"/>
                  <a:pt x="118" y="41"/>
                  <a:pt x="108" y="60"/>
                </a:cubicBezTo>
                <a:cubicBezTo>
                  <a:pt x="44" y="60"/>
                  <a:pt x="44" y="60"/>
                  <a:pt x="44" y="60"/>
                </a:cubicBezTo>
                <a:cubicBezTo>
                  <a:pt x="14" y="60"/>
                  <a:pt x="5" y="76"/>
                  <a:pt x="4" y="103"/>
                </a:cubicBezTo>
                <a:cubicBezTo>
                  <a:pt x="3" y="129"/>
                  <a:pt x="0" y="220"/>
                  <a:pt x="0" y="220"/>
                </a:cubicBezTo>
                <a:cubicBezTo>
                  <a:pt x="182" y="220"/>
                  <a:pt x="182" y="220"/>
                  <a:pt x="182" y="220"/>
                </a:cubicBezTo>
                <a:lnTo>
                  <a:pt x="182" y="180"/>
                </a:lnTo>
                <a:close/>
                <a:moveTo>
                  <a:pt x="153" y="38"/>
                </a:moveTo>
                <a:cubicBezTo>
                  <a:pt x="157" y="30"/>
                  <a:pt x="159" y="28"/>
                  <a:pt x="169" y="28"/>
                </a:cubicBezTo>
                <a:cubicBezTo>
                  <a:pt x="230" y="28"/>
                  <a:pt x="230" y="28"/>
                  <a:pt x="230" y="28"/>
                </a:cubicBezTo>
                <a:cubicBezTo>
                  <a:pt x="241" y="28"/>
                  <a:pt x="242" y="30"/>
                  <a:pt x="247" y="38"/>
                </a:cubicBezTo>
                <a:cubicBezTo>
                  <a:pt x="248" y="41"/>
                  <a:pt x="253" y="50"/>
                  <a:pt x="258" y="60"/>
                </a:cubicBezTo>
                <a:cubicBezTo>
                  <a:pt x="141" y="60"/>
                  <a:pt x="141" y="60"/>
                  <a:pt x="141" y="60"/>
                </a:cubicBezTo>
                <a:cubicBezTo>
                  <a:pt x="146" y="50"/>
                  <a:pt x="151" y="41"/>
                  <a:pt x="153" y="38"/>
                </a:cubicBezTo>
                <a:close/>
                <a:moveTo>
                  <a:pt x="218" y="280"/>
                </a:moveTo>
                <a:cubicBezTo>
                  <a:pt x="182" y="280"/>
                  <a:pt x="182" y="280"/>
                  <a:pt x="182" y="280"/>
                </a:cubicBezTo>
                <a:cubicBezTo>
                  <a:pt x="182" y="240"/>
                  <a:pt x="182" y="240"/>
                  <a:pt x="182" y="240"/>
                </a:cubicBezTo>
                <a:cubicBezTo>
                  <a:pt x="10" y="240"/>
                  <a:pt x="10" y="240"/>
                  <a:pt x="10" y="240"/>
                </a:cubicBezTo>
                <a:cubicBezTo>
                  <a:pt x="10" y="240"/>
                  <a:pt x="12" y="276"/>
                  <a:pt x="14" y="306"/>
                </a:cubicBezTo>
                <a:cubicBezTo>
                  <a:pt x="14" y="319"/>
                  <a:pt x="18" y="340"/>
                  <a:pt x="50" y="340"/>
                </a:cubicBezTo>
                <a:cubicBezTo>
                  <a:pt x="350" y="340"/>
                  <a:pt x="350" y="340"/>
                  <a:pt x="350" y="340"/>
                </a:cubicBezTo>
                <a:cubicBezTo>
                  <a:pt x="381" y="340"/>
                  <a:pt x="385" y="319"/>
                  <a:pt x="386" y="306"/>
                </a:cubicBezTo>
                <a:cubicBezTo>
                  <a:pt x="388" y="275"/>
                  <a:pt x="390" y="240"/>
                  <a:pt x="390" y="240"/>
                </a:cubicBezTo>
                <a:cubicBezTo>
                  <a:pt x="218" y="240"/>
                  <a:pt x="218" y="240"/>
                  <a:pt x="218" y="240"/>
                </a:cubicBezTo>
                <a:lnTo>
                  <a:pt x="218" y="2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72" name="Freeform 36"/>
          <p:cNvSpPr>
            <a:spLocks noEditPoints="1"/>
          </p:cNvSpPr>
          <p:nvPr/>
        </p:nvSpPr>
        <p:spPr bwMode="auto">
          <a:xfrm>
            <a:off x="6078978" y="3480654"/>
            <a:ext cx="357570" cy="200727"/>
          </a:xfrm>
          <a:custGeom>
            <a:avLst/>
            <a:gdLst>
              <a:gd name="T0" fmla="*/ 200 w 400"/>
              <a:gd name="T1" fmla="*/ 0 h 224"/>
              <a:gd name="T2" fmla="*/ 0 w 400"/>
              <a:gd name="T3" fmla="*/ 112 h 224"/>
              <a:gd name="T4" fmla="*/ 200 w 400"/>
              <a:gd name="T5" fmla="*/ 224 h 224"/>
              <a:gd name="T6" fmla="*/ 400 w 400"/>
              <a:gd name="T7" fmla="*/ 112 h 224"/>
              <a:gd name="T8" fmla="*/ 200 w 400"/>
              <a:gd name="T9" fmla="*/ 0 h 224"/>
              <a:gd name="T10" fmla="*/ 200 w 400"/>
              <a:gd name="T11" fmla="*/ 198 h 224"/>
              <a:gd name="T12" fmla="*/ 111 w 400"/>
              <a:gd name="T13" fmla="*/ 112 h 224"/>
              <a:gd name="T14" fmla="*/ 200 w 400"/>
              <a:gd name="T15" fmla="*/ 26 h 224"/>
              <a:gd name="T16" fmla="*/ 289 w 400"/>
              <a:gd name="T17" fmla="*/ 112 h 224"/>
              <a:gd name="T18" fmla="*/ 200 w 400"/>
              <a:gd name="T19" fmla="*/ 198 h 224"/>
              <a:gd name="T20" fmla="*/ 200 w 400"/>
              <a:gd name="T21" fmla="*/ 112 h 224"/>
              <a:gd name="T22" fmla="*/ 200 w 400"/>
              <a:gd name="T23" fmla="*/ 69 h 224"/>
              <a:gd name="T24" fmla="*/ 155 w 400"/>
              <a:gd name="T25" fmla="*/ 112 h 224"/>
              <a:gd name="T26" fmla="*/ 200 w 400"/>
              <a:gd name="T27" fmla="*/ 155 h 224"/>
              <a:gd name="T28" fmla="*/ 244 w 400"/>
              <a:gd name="T29" fmla="*/ 112 h 224"/>
              <a:gd name="T30" fmla="*/ 200 w 400"/>
              <a:gd name="T31" fmla="*/ 1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224">
                <a:moveTo>
                  <a:pt x="200" y="0"/>
                </a:moveTo>
                <a:cubicBezTo>
                  <a:pt x="69" y="0"/>
                  <a:pt x="0" y="97"/>
                  <a:pt x="0" y="112"/>
                </a:cubicBezTo>
                <a:cubicBezTo>
                  <a:pt x="0" y="127"/>
                  <a:pt x="69" y="224"/>
                  <a:pt x="200" y="224"/>
                </a:cubicBezTo>
                <a:cubicBezTo>
                  <a:pt x="331" y="224"/>
                  <a:pt x="400" y="127"/>
                  <a:pt x="400" y="112"/>
                </a:cubicBezTo>
                <a:cubicBezTo>
                  <a:pt x="400" y="97"/>
                  <a:pt x="331" y="0"/>
                  <a:pt x="200" y="0"/>
                </a:cubicBezTo>
                <a:close/>
                <a:moveTo>
                  <a:pt x="200" y="198"/>
                </a:moveTo>
                <a:cubicBezTo>
                  <a:pt x="151" y="198"/>
                  <a:pt x="111" y="159"/>
                  <a:pt x="111" y="112"/>
                </a:cubicBezTo>
                <a:cubicBezTo>
                  <a:pt x="111" y="64"/>
                  <a:pt x="151" y="26"/>
                  <a:pt x="200" y="26"/>
                </a:cubicBezTo>
                <a:cubicBezTo>
                  <a:pt x="249" y="26"/>
                  <a:pt x="289" y="64"/>
                  <a:pt x="289" y="112"/>
                </a:cubicBezTo>
                <a:cubicBezTo>
                  <a:pt x="289" y="159"/>
                  <a:pt x="249" y="198"/>
                  <a:pt x="200" y="198"/>
                </a:cubicBezTo>
                <a:close/>
                <a:moveTo>
                  <a:pt x="200" y="112"/>
                </a:moveTo>
                <a:cubicBezTo>
                  <a:pt x="192" y="103"/>
                  <a:pt x="213" y="69"/>
                  <a:pt x="200" y="69"/>
                </a:cubicBezTo>
                <a:cubicBezTo>
                  <a:pt x="175" y="69"/>
                  <a:pt x="155" y="88"/>
                  <a:pt x="155" y="112"/>
                </a:cubicBezTo>
                <a:cubicBezTo>
                  <a:pt x="155" y="136"/>
                  <a:pt x="175" y="155"/>
                  <a:pt x="200" y="155"/>
                </a:cubicBezTo>
                <a:cubicBezTo>
                  <a:pt x="224" y="155"/>
                  <a:pt x="244" y="136"/>
                  <a:pt x="244" y="112"/>
                </a:cubicBezTo>
                <a:cubicBezTo>
                  <a:pt x="244" y="101"/>
                  <a:pt x="207" y="119"/>
                  <a:pt x="200" y="1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045360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49">
                                            <p:graphicEl>
                                              <a:dgm id="{31D1016D-E845-420A-9D96-2392CF9C71AC}"/>
                                            </p:graphicEl>
                                          </p:spTgt>
                                        </p:tgtEl>
                                        <p:attrNameLst>
                                          <p:attrName>style.visibility</p:attrName>
                                        </p:attrNameLst>
                                      </p:cBhvr>
                                      <p:to>
                                        <p:strVal val="visible"/>
                                      </p:to>
                                    </p:set>
                                    <p:animEffect transition="in" filter="wipe(left)">
                                      <p:cBhvr>
                                        <p:cTn id="7" dur="500"/>
                                        <p:tgtEl>
                                          <p:spTgt spid="749">
                                            <p:graphicEl>
                                              <a:dgm id="{31D1016D-E845-420A-9D96-2392CF9C71AC}"/>
                                            </p:graphic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69"/>
                                        </p:tgtEl>
                                        <p:attrNameLst>
                                          <p:attrName>style.visibility</p:attrName>
                                        </p:attrNameLst>
                                      </p:cBhvr>
                                      <p:to>
                                        <p:strVal val="visible"/>
                                      </p:to>
                                    </p:set>
                                    <p:animEffect transition="in" filter="fade">
                                      <p:cBhvr>
                                        <p:cTn id="11" dur="500"/>
                                        <p:tgtEl>
                                          <p:spTgt spid="76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53"/>
                                        </p:tgtEl>
                                        <p:attrNameLst>
                                          <p:attrName>style.visibility</p:attrName>
                                        </p:attrNameLst>
                                      </p:cBhvr>
                                      <p:to>
                                        <p:strVal val="visible"/>
                                      </p:to>
                                    </p:set>
                                    <p:animEffect transition="in" filter="fade">
                                      <p:cBhvr>
                                        <p:cTn id="15" dur="500"/>
                                        <p:tgtEl>
                                          <p:spTgt spid="753"/>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749">
                                            <p:graphicEl>
                                              <a:dgm id="{E704CB68-EE45-47EA-8D6C-9876FC1F6117}"/>
                                            </p:graphicEl>
                                          </p:spTgt>
                                        </p:tgtEl>
                                        <p:attrNameLst>
                                          <p:attrName>style.visibility</p:attrName>
                                        </p:attrNameLst>
                                      </p:cBhvr>
                                      <p:to>
                                        <p:strVal val="visible"/>
                                      </p:to>
                                    </p:set>
                                    <p:animEffect transition="in" filter="wipe(left)">
                                      <p:cBhvr>
                                        <p:cTn id="19" dur="500"/>
                                        <p:tgtEl>
                                          <p:spTgt spid="749">
                                            <p:graphicEl>
                                              <a:dgm id="{E704CB68-EE45-47EA-8D6C-9876FC1F6117}"/>
                                            </p:graphic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70"/>
                                        </p:tgtEl>
                                        <p:attrNameLst>
                                          <p:attrName>style.visibility</p:attrName>
                                        </p:attrNameLst>
                                      </p:cBhvr>
                                      <p:to>
                                        <p:strVal val="visible"/>
                                      </p:to>
                                    </p:set>
                                    <p:animEffect transition="in" filter="fade">
                                      <p:cBhvr>
                                        <p:cTn id="23" dur="500"/>
                                        <p:tgtEl>
                                          <p:spTgt spid="770"/>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57"/>
                                        </p:tgtEl>
                                        <p:attrNameLst>
                                          <p:attrName>style.visibility</p:attrName>
                                        </p:attrNameLst>
                                      </p:cBhvr>
                                      <p:to>
                                        <p:strVal val="visible"/>
                                      </p:to>
                                    </p:set>
                                    <p:animEffect transition="in" filter="fade">
                                      <p:cBhvr>
                                        <p:cTn id="27" dur="500"/>
                                        <p:tgtEl>
                                          <p:spTgt spid="757"/>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749">
                                            <p:graphicEl>
                                              <a:dgm id="{DD6C64AB-DCB9-40B4-9670-E7BC915EEA3A}"/>
                                            </p:graphicEl>
                                          </p:spTgt>
                                        </p:tgtEl>
                                        <p:attrNameLst>
                                          <p:attrName>style.visibility</p:attrName>
                                        </p:attrNameLst>
                                      </p:cBhvr>
                                      <p:to>
                                        <p:strVal val="visible"/>
                                      </p:to>
                                    </p:set>
                                    <p:animEffect transition="in" filter="wipe(left)">
                                      <p:cBhvr>
                                        <p:cTn id="31" dur="500"/>
                                        <p:tgtEl>
                                          <p:spTgt spid="749">
                                            <p:graphicEl>
                                              <a:dgm id="{DD6C64AB-DCB9-40B4-9670-E7BC915EEA3A}"/>
                                            </p:graphic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771"/>
                                        </p:tgtEl>
                                        <p:attrNameLst>
                                          <p:attrName>style.visibility</p:attrName>
                                        </p:attrNameLst>
                                      </p:cBhvr>
                                      <p:to>
                                        <p:strVal val="visible"/>
                                      </p:to>
                                    </p:set>
                                    <p:animEffect transition="in" filter="fade">
                                      <p:cBhvr>
                                        <p:cTn id="35" dur="500"/>
                                        <p:tgtEl>
                                          <p:spTgt spid="771"/>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761"/>
                                        </p:tgtEl>
                                        <p:attrNameLst>
                                          <p:attrName>style.visibility</p:attrName>
                                        </p:attrNameLst>
                                      </p:cBhvr>
                                      <p:to>
                                        <p:strVal val="visible"/>
                                      </p:to>
                                    </p:set>
                                    <p:animEffect transition="in" filter="fade">
                                      <p:cBhvr>
                                        <p:cTn id="39" dur="500"/>
                                        <p:tgtEl>
                                          <p:spTgt spid="761"/>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749">
                                            <p:graphicEl>
                                              <a:dgm id="{E125A24A-CC28-4566-AAD9-038B7717D433}"/>
                                            </p:graphicEl>
                                          </p:spTgt>
                                        </p:tgtEl>
                                        <p:attrNameLst>
                                          <p:attrName>style.visibility</p:attrName>
                                        </p:attrNameLst>
                                      </p:cBhvr>
                                      <p:to>
                                        <p:strVal val="visible"/>
                                      </p:to>
                                    </p:set>
                                    <p:animEffect transition="in" filter="wipe(left)">
                                      <p:cBhvr>
                                        <p:cTn id="43" dur="500"/>
                                        <p:tgtEl>
                                          <p:spTgt spid="749">
                                            <p:graphicEl>
                                              <a:dgm id="{E125A24A-CC28-4566-AAD9-038B7717D433}"/>
                                            </p:graphic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772"/>
                                        </p:tgtEl>
                                        <p:attrNameLst>
                                          <p:attrName>style.visibility</p:attrName>
                                        </p:attrNameLst>
                                      </p:cBhvr>
                                      <p:to>
                                        <p:strVal val="visible"/>
                                      </p:to>
                                    </p:set>
                                    <p:animEffect transition="in" filter="fade">
                                      <p:cBhvr>
                                        <p:cTn id="47" dur="500"/>
                                        <p:tgtEl>
                                          <p:spTgt spid="772"/>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763"/>
                                        </p:tgtEl>
                                        <p:attrNameLst>
                                          <p:attrName>style.visibility</p:attrName>
                                        </p:attrNameLst>
                                      </p:cBhvr>
                                      <p:to>
                                        <p:strVal val="visible"/>
                                      </p:to>
                                    </p:set>
                                    <p:animEffect transition="in" filter="fade">
                                      <p:cBhvr>
                                        <p:cTn id="51" dur="500"/>
                                        <p:tgtEl>
                                          <p:spTgt spid="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49" grpId="0" uiExpand="1">
        <p:bldSub>
          <a:bldDgm bld="one"/>
        </p:bldSub>
      </p:bldGraphic>
      <p:bldP spid="753" grpId="0" uiExpand="1"/>
      <p:bldP spid="757" grpId="0" uiExpand="1"/>
      <p:bldP spid="761" grpId="0" uiExpand="1"/>
      <p:bldP spid="763" grpId="0"/>
      <p:bldP spid="769" grpId="0" animBg="1"/>
      <p:bldP spid="770" grpId="0" animBg="1"/>
      <p:bldP spid="771" grpId="0" animBg="1"/>
      <p:bldP spid="772" grpId="0"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76</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Project Features Sample</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p:cNvGrpSpPr/>
          <p:nvPr/>
        </p:nvGrpSpPr>
        <p:grpSpPr>
          <a:xfrm>
            <a:off x="1207669" y="3083015"/>
            <a:ext cx="556731" cy="557707"/>
            <a:chOff x="7322925" y="1113826"/>
            <a:chExt cx="418280" cy="418280"/>
          </a:xfrm>
        </p:grpSpPr>
        <p:sp>
          <p:nvSpPr>
            <p:cNvPr id="56" name="Teardrop 55"/>
            <p:cNvSpPr/>
            <p:nvPr/>
          </p:nvSpPr>
          <p:spPr>
            <a:xfrm rot="8100000">
              <a:off x="7322925" y="1113826"/>
              <a:ext cx="418280" cy="41828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Freeform 6"/>
            <p:cNvSpPr>
              <a:spLocks noEditPoints="1"/>
            </p:cNvSpPr>
            <p:nvPr/>
          </p:nvSpPr>
          <p:spPr bwMode="auto">
            <a:xfrm>
              <a:off x="7431874" y="1200224"/>
              <a:ext cx="209778" cy="230756"/>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8" name="Group 57"/>
          <p:cNvGrpSpPr/>
          <p:nvPr/>
        </p:nvGrpSpPr>
        <p:grpSpPr>
          <a:xfrm>
            <a:off x="4212742" y="3083015"/>
            <a:ext cx="556731" cy="557707"/>
            <a:chOff x="4158893" y="1506251"/>
            <a:chExt cx="418280" cy="418280"/>
          </a:xfrm>
        </p:grpSpPr>
        <p:sp>
          <p:nvSpPr>
            <p:cNvPr id="59" name="Teardrop 58"/>
            <p:cNvSpPr/>
            <p:nvPr/>
          </p:nvSpPr>
          <p:spPr>
            <a:xfrm rot="8100000">
              <a:off x="4158893" y="1506251"/>
              <a:ext cx="418280" cy="418280"/>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Freeform 11"/>
            <p:cNvSpPr>
              <a:spLocks/>
            </p:cNvSpPr>
            <p:nvPr/>
          </p:nvSpPr>
          <p:spPr bwMode="auto">
            <a:xfrm>
              <a:off x="4238052" y="1639825"/>
              <a:ext cx="258741" cy="168209"/>
            </a:xfrm>
            <a:custGeom>
              <a:avLst/>
              <a:gdLst>
                <a:gd name="T0" fmla="*/ 304 w 400"/>
                <a:gd name="T1" fmla="*/ 73 h 260"/>
                <a:gd name="T2" fmla="*/ 288 w 400"/>
                <a:gd name="T3" fmla="*/ 74 h 260"/>
                <a:gd name="T4" fmla="*/ 186 w 400"/>
                <a:gd name="T5" fmla="*/ 0 h 260"/>
                <a:gd name="T6" fmla="*/ 80 w 400"/>
                <a:gd name="T7" fmla="*/ 104 h 260"/>
                <a:gd name="T8" fmla="*/ 81 w 400"/>
                <a:gd name="T9" fmla="*/ 119 h 260"/>
                <a:gd name="T10" fmla="*/ 72 w 400"/>
                <a:gd name="T11" fmla="*/ 118 h 260"/>
                <a:gd name="T12" fmla="*/ 0 w 400"/>
                <a:gd name="T13" fmla="*/ 189 h 260"/>
                <a:gd name="T14" fmla="*/ 72 w 400"/>
                <a:gd name="T15" fmla="*/ 260 h 260"/>
                <a:gd name="T16" fmla="*/ 172 w 400"/>
                <a:gd name="T17" fmla="*/ 260 h 260"/>
                <a:gd name="T18" fmla="*/ 172 w 400"/>
                <a:gd name="T19" fmla="*/ 184 h 260"/>
                <a:gd name="T20" fmla="*/ 130 w 400"/>
                <a:gd name="T21" fmla="*/ 184 h 260"/>
                <a:gd name="T22" fmla="*/ 200 w 400"/>
                <a:gd name="T23" fmla="*/ 92 h 260"/>
                <a:gd name="T24" fmla="*/ 270 w 400"/>
                <a:gd name="T25" fmla="*/ 184 h 260"/>
                <a:gd name="T26" fmla="*/ 228 w 400"/>
                <a:gd name="T27" fmla="*/ 184 h 260"/>
                <a:gd name="T28" fmla="*/ 228 w 400"/>
                <a:gd name="T29" fmla="*/ 260 h 260"/>
                <a:gd name="T30" fmla="*/ 304 w 400"/>
                <a:gd name="T31" fmla="*/ 260 h 260"/>
                <a:gd name="T32" fmla="*/ 400 w 400"/>
                <a:gd name="T33" fmla="*/ 166 h 260"/>
                <a:gd name="T34" fmla="*/ 304 w 400"/>
                <a:gd name="T35" fmla="*/ 7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60">
                  <a:moveTo>
                    <a:pt x="304" y="73"/>
                  </a:moveTo>
                  <a:cubicBezTo>
                    <a:pt x="298" y="73"/>
                    <a:pt x="293" y="73"/>
                    <a:pt x="288" y="74"/>
                  </a:cubicBezTo>
                  <a:cubicBezTo>
                    <a:pt x="275" y="31"/>
                    <a:pt x="234" y="0"/>
                    <a:pt x="186" y="0"/>
                  </a:cubicBezTo>
                  <a:cubicBezTo>
                    <a:pt x="127" y="0"/>
                    <a:pt x="80" y="46"/>
                    <a:pt x="80" y="104"/>
                  </a:cubicBezTo>
                  <a:cubicBezTo>
                    <a:pt x="80" y="109"/>
                    <a:pt x="80" y="114"/>
                    <a:pt x="81" y="119"/>
                  </a:cubicBezTo>
                  <a:cubicBezTo>
                    <a:pt x="78" y="119"/>
                    <a:pt x="75" y="118"/>
                    <a:pt x="72" y="118"/>
                  </a:cubicBezTo>
                  <a:cubicBezTo>
                    <a:pt x="32" y="118"/>
                    <a:pt x="0" y="150"/>
                    <a:pt x="0" y="189"/>
                  </a:cubicBezTo>
                  <a:cubicBezTo>
                    <a:pt x="0" y="228"/>
                    <a:pt x="32" y="260"/>
                    <a:pt x="72" y="260"/>
                  </a:cubicBezTo>
                  <a:cubicBezTo>
                    <a:pt x="172" y="260"/>
                    <a:pt x="172" y="260"/>
                    <a:pt x="172" y="260"/>
                  </a:cubicBezTo>
                  <a:cubicBezTo>
                    <a:pt x="172" y="184"/>
                    <a:pt x="172" y="184"/>
                    <a:pt x="172" y="184"/>
                  </a:cubicBezTo>
                  <a:cubicBezTo>
                    <a:pt x="130" y="184"/>
                    <a:pt x="130" y="184"/>
                    <a:pt x="130" y="184"/>
                  </a:cubicBezTo>
                  <a:cubicBezTo>
                    <a:pt x="200" y="92"/>
                    <a:pt x="200" y="92"/>
                    <a:pt x="200" y="92"/>
                  </a:cubicBezTo>
                  <a:cubicBezTo>
                    <a:pt x="270" y="184"/>
                    <a:pt x="270" y="184"/>
                    <a:pt x="270" y="184"/>
                  </a:cubicBezTo>
                  <a:cubicBezTo>
                    <a:pt x="228" y="184"/>
                    <a:pt x="228" y="184"/>
                    <a:pt x="228" y="184"/>
                  </a:cubicBezTo>
                  <a:cubicBezTo>
                    <a:pt x="228" y="260"/>
                    <a:pt x="228" y="260"/>
                    <a:pt x="228" y="260"/>
                  </a:cubicBezTo>
                  <a:cubicBezTo>
                    <a:pt x="304" y="260"/>
                    <a:pt x="304" y="260"/>
                    <a:pt x="304" y="260"/>
                  </a:cubicBezTo>
                  <a:cubicBezTo>
                    <a:pt x="357" y="260"/>
                    <a:pt x="400" y="218"/>
                    <a:pt x="400" y="166"/>
                  </a:cubicBezTo>
                  <a:cubicBezTo>
                    <a:pt x="400" y="115"/>
                    <a:pt x="357" y="73"/>
                    <a:pt x="304" y="7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62" name="Group 61"/>
          <p:cNvGrpSpPr/>
          <p:nvPr/>
        </p:nvGrpSpPr>
        <p:grpSpPr>
          <a:xfrm>
            <a:off x="2726702" y="2108200"/>
            <a:ext cx="556731" cy="557707"/>
            <a:chOff x="2708324" y="1506251"/>
            <a:chExt cx="418280" cy="418280"/>
          </a:xfrm>
        </p:grpSpPr>
        <p:sp>
          <p:nvSpPr>
            <p:cNvPr id="63" name="Teardrop 62"/>
            <p:cNvSpPr/>
            <p:nvPr/>
          </p:nvSpPr>
          <p:spPr>
            <a:xfrm rot="8100000">
              <a:off x="2708324" y="1506251"/>
              <a:ext cx="418280" cy="418280"/>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Freeform 16"/>
            <p:cNvSpPr>
              <a:spLocks noEditPoints="1"/>
            </p:cNvSpPr>
            <p:nvPr/>
          </p:nvSpPr>
          <p:spPr bwMode="auto">
            <a:xfrm>
              <a:off x="2796143" y="1604602"/>
              <a:ext cx="239343" cy="239070"/>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65" name="Content Placeholder 2"/>
          <p:cNvSpPr txBox="1">
            <a:spLocks/>
          </p:cNvSpPr>
          <p:nvPr/>
        </p:nvSpPr>
        <p:spPr>
          <a:xfrm>
            <a:off x="6803378" y="3730392"/>
            <a:ext cx="1414309" cy="79392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Improvements</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grpSp>
        <p:nvGrpSpPr>
          <p:cNvPr id="66" name="Group 65"/>
          <p:cNvGrpSpPr/>
          <p:nvPr/>
        </p:nvGrpSpPr>
        <p:grpSpPr>
          <a:xfrm>
            <a:off x="7233815" y="3083015"/>
            <a:ext cx="556731" cy="557707"/>
            <a:chOff x="7178907" y="1506251"/>
            <a:chExt cx="418280" cy="418280"/>
          </a:xfrm>
        </p:grpSpPr>
        <p:sp>
          <p:nvSpPr>
            <p:cNvPr id="67" name="Teardrop 66"/>
            <p:cNvSpPr/>
            <p:nvPr/>
          </p:nvSpPr>
          <p:spPr>
            <a:xfrm rot="8100000">
              <a:off x="7178907" y="1506251"/>
              <a:ext cx="418280" cy="418280"/>
            </a:xfrm>
            <a:prstGeom prst="teardrop">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Freeform 21"/>
            <p:cNvSpPr>
              <a:spLocks noEditPoints="1"/>
            </p:cNvSpPr>
            <p:nvPr/>
          </p:nvSpPr>
          <p:spPr bwMode="auto">
            <a:xfrm>
              <a:off x="7275187" y="1629449"/>
              <a:ext cx="238323" cy="212150"/>
            </a:xfrm>
            <a:custGeom>
              <a:avLst/>
              <a:gdLst>
                <a:gd name="T0" fmla="*/ 62 w 401"/>
                <a:gd name="T1" fmla="*/ 116 h 357"/>
                <a:gd name="T2" fmla="*/ 117 w 401"/>
                <a:gd name="T3" fmla="*/ 135 h 357"/>
                <a:gd name="T4" fmla="*/ 124 w 401"/>
                <a:gd name="T5" fmla="*/ 133 h 357"/>
                <a:gd name="T6" fmla="*/ 155 w 401"/>
                <a:gd name="T7" fmla="*/ 106 h 357"/>
                <a:gd name="T8" fmla="*/ 156 w 401"/>
                <a:gd name="T9" fmla="*/ 100 h 357"/>
                <a:gd name="T10" fmla="*/ 141 w 401"/>
                <a:gd name="T11" fmla="*/ 81 h 357"/>
                <a:gd name="T12" fmla="*/ 219 w 401"/>
                <a:gd name="T13" fmla="*/ 1 h 357"/>
                <a:gd name="T14" fmla="*/ 160 w 401"/>
                <a:gd name="T15" fmla="*/ 1 h 357"/>
                <a:gd name="T16" fmla="*/ 86 w 401"/>
                <a:gd name="T17" fmla="*/ 39 h 357"/>
                <a:gd name="T18" fmla="*/ 55 w 401"/>
                <a:gd name="T19" fmla="*/ 63 h 357"/>
                <a:gd name="T20" fmla="*/ 43 w 401"/>
                <a:gd name="T21" fmla="*/ 90 h 357"/>
                <a:gd name="T22" fmla="*/ 18 w 401"/>
                <a:gd name="T23" fmla="*/ 98 h 357"/>
                <a:gd name="T24" fmla="*/ 3 w 401"/>
                <a:gd name="T25" fmla="*/ 110 h 357"/>
                <a:gd name="T26" fmla="*/ 2 w 401"/>
                <a:gd name="T27" fmla="*/ 120 h 357"/>
                <a:gd name="T28" fmla="*/ 30 w 401"/>
                <a:gd name="T29" fmla="*/ 150 h 357"/>
                <a:gd name="T30" fmla="*/ 41 w 401"/>
                <a:gd name="T31" fmla="*/ 152 h 357"/>
                <a:gd name="T32" fmla="*/ 55 w 401"/>
                <a:gd name="T33" fmla="*/ 139 h 357"/>
                <a:gd name="T34" fmla="*/ 62 w 401"/>
                <a:gd name="T35" fmla="*/ 116 h 357"/>
                <a:gd name="T36" fmla="*/ 177 w 401"/>
                <a:gd name="T37" fmla="*/ 126 h 357"/>
                <a:gd name="T38" fmla="*/ 169 w 401"/>
                <a:gd name="T39" fmla="*/ 125 h 357"/>
                <a:gd name="T40" fmla="*/ 140 w 401"/>
                <a:gd name="T41" fmla="*/ 150 h 357"/>
                <a:gd name="T42" fmla="*/ 139 w 401"/>
                <a:gd name="T43" fmla="*/ 158 h 357"/>
                <a:gd name="T44" fmla="*/ 305 w 401"/>
                <a:gd name="T45" fmla="*/ 347 h 357"/>
                <a:gd name="T46" fmla="*/ 320 w 401"/>
                <a:gd name="T47" fmla="*/ 348 h 357"/>
                <a:gd name="T48" fmla="*/ 340 w 401"/>
                <a:gd name="T49" fmla="*/ 332 h 357"/>
                <a:gd name="T50" fmla="*/ 341 w 401"/>
                <a:gd name="T51" fmla="*/ 317 h 357"/>
                <a:gd name="T52" fmla="*/ 177 w 401"/>
                <a:gd name="T53" fmla="*/ 126 h 357"/>
                <a:gd name="T54" fmla="*/ 398 w 401"/>
                <a:gd name="T55" fmla="*/ 46 h 357"/>
                <a:gd name="T56" fmla="*/ 389 w 401"/>
                <a:gd name="T57" fmla="*/ 42 h 357"/>
                <a:gd name="T58" fmla="*/ 369 w 401"/>
                <a:gd name="T59" fmla="*/ 72 h 357"/>
                <a:gd name="T60" fmla="*/ 331 w 401"/>
                <a:gd name="T61" fmla="*/ 80 h 357"/>
                <a:gd name="T62" fmla="*/ 320 w 401"/>
                <a:gd name="T63" fmla="*/ 45 h 357"/>
                <a:gd name="T64" fmla="*/ 338 w 401"/>
                <a:gd name="T65" fmla="*/ 13 h 357"/>
                <a:gd name="T66" fmla="*/ 330 w 401"/>
                <a:gd name="T67" fmla="*/ 6 h 357"/>
                <a:gd name="T68" fmla="*/ 274 w 401"/>
                <a:gd name="T69" fmla="*/ 51 h 357"/>
                <a:gd name="T70" fmla="*/ 257 w 401"/>
                <a:gd name="T71" fmla="*/ 121 h 357"/>
                <a:gd name="T72" fmla="*/ 230 w 401"/>
                <a:gd name="T73" fmla="*/ 149 h 357"/>
                <a:gd name="T74" fmla="*/ 257 w 401"/>
                <a:gd name="T75" fmla="*/ 181 h 357"/>
                <a:gd name="T76" fmla="*/ 290 w 401"/>
                <a:gd name="T77" fmla="*/ 149 h 357"/>
                <a:gd name="T78" fmla="*/ 330 w 401"/>
                <a:gd name="T79" fmla="*/ 137 h 357"/>
                <a:gd name="T80" fmla="*/ 391 w 401"/>
                <a:gd name="T81" fmla="*/ 112 h 357"/>
                <a:gd name="T82" fmla="*/ 398 w 401"/>
                <a:gd name="T83" fmla="*/ 46 h 357"/>
                <a:gd name="T84" fmla="*/ 55 w 401"/>
                <a:gd name="T85" fmla="*/ 319 h 357"/>
                <a:gd name="T86" fmla="*/ 55 w 401"/>
                <a:gd name="T87" fmla="*/ 334 h 357"/>
                <a:gd name="T88" fmla="*/ 74 w 401"/>
                <a:gd name="T89" fmla="*/ 353 h 357"/>
                <a:gd name="T90" fmla="*/ 89 w 401"/>
                <a:gd name="T91" fmla="*/ 351 h 357"/>
                <a:gd name="T92" fmla="*/ 187 w 401"/>
                <a:gd name="T93" fmla="*/ 254 h 357"/>
                <a:gd name="T94" fmla="*/ 157 w 401"/>
                <a:gd name="T95" fmla="*/ 220 h 357"/>
                <a:gd name="T96" fmla="*/ 55 w 401"/>
                <a:gd name="T97" fmla="*/ 31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1" h="357">
                  <a:moveTo>
                    <a:pt x="62" y="116"/>
                  </a:moveTo>
                  <a:cubicBezTo>
                    <a:pt x="81" y="101"/>
                    <a:pt x="97" y="111"/>
                    <a:pt x="117" y="135"/>
                  </a:cubicBezTo>
                  <a:cubicBezTo>
                    <a:pt x="120" y="138"/>
                    <a:pt x="123" y="135"/>
                    <a:pt x="124" y="133"/>
                  </a:cubicBezTo>
                  <a:cubicBezTo>
                    <a:pt x="126" y="132"/>
                    <a:pt x="154" y="107"/>
                    <a:pt x="155" y="106"/>
                  </a:cubicBezTo>
                  <a:cubicBezTo>
                    <a:pt x="156" y="105"/>
                    <a:pt x="158" y="102"/>
                    <a:pt x="156" y="100"/>
                  </a:cubicBezTo>
                  <a:cubicBezTo>
                    <a:pt x="154" y="98"/>
                    <a:pt x="146" y="88"/>
                    <a:pt x="141" y="81"/>
                  </a:cubicBezTo>
                  <a:cubicBezTo>
                    <a:pt x="105" y="34"/>
                    <a:pt x="240" y="2"/>
                    <a:pt x="219" y="1"/>
                  </a:cubicBezTo>
                  <a:cubicBezTo>
                    <a:pt x="208" y="1"/>
                    <a:pt x="166" y="0"/>
                    <a:pt x="160" y="1"/>
                  </a:cubicBezTo>
                  <a:cubicBezTo>
                    <a:pt x="134" y="4"/>
                    <a:pt x="102" y="28"/>
                    <a:pt x="86" y="39"/>
                  </a:cubicBezTo>
                  <a:cubicBezTo>
                    <a:pt x="64" y="53"/>
                    <a:pt x="57" y="62"/>
                    <a:pt x="55" y="63"/>
                  </a:cubicBezTo>
                  <a:cubicBezTo>
                    <a:pt x="49" y="68"/>
                    <a:pt x="54" y="80"/>
                    <a:pt x="43" y="90"/>
                  </a:cubicBezTo>
                  <a:cubicBezTo>
                    <a:pt x="32" y="100"/>
                    <a:pt x="25" y="92"/>
                    <a:pt x="18" y="98"/>
                  </a:cubicBezTo>
                  <a:cubicBezTo>
                    <a:pt x="15" y="101"/>
                    <a:pt x="5" y="108"/>
                    <a:pt x="3" y="110"/>
                  </a:cubicBezTo>
                  <a:cubicBezTo>
                    <a:pt x="0" y="113"/>
                    <a:pt x="0" y="117"/>
                    <a:pt x="2" y="120"/>
                  </a:cubicBezTo>
                  <a:cubicBezTo>
                    <a:pt x="2" y="120"/>
                    <a:pt x="28" y="148"/>
                    <a:pt x="30" y="150"/>
                  </a:cubicBezTo>
                  <a:cubicBezTo>
                    <a:pt x="32" y="153"/>
                    <a:pt x="38" y="155"/>
                    <a:pt x="41" y="152"/>
                  </a:cubicBezTo>
                  <a:cubicBezTo>
                    <a:pt x="45" y="149"/>
                    <a:pt x="54" y="141"/>
                    <a:pt x="55" y="139"/>
                  </a:cubicBezTo>
                  <a:cubicBezTo>
                    <a:pt x="57" y="138"/>
                    <a:pt x="54" y="122"/>
                    <a:pt x="62" y="116"/>
                  </a:cubicBezTo>
                  <a:close/>
                  <a:moveTo>
                    <a:pt x="177" y="126"/>
                  </a:moveTo>
                  <a:cubicBezTo>
                    <a:pt x="174" y="123"/>
                    <a:pt x="171" y="123"/>
                    <a:pt x="169" y="125"/>
                  </a:cubicBezTo>
                  <a:cubicBezTo>
                    <a:pt x="140" y="150"/>
                    <a:pt x="140" y="150"/>
                    <a:pt x="140" y="150"/>
                  </a:cubicBezTo>
                  <a:cubicBezTo>
                    <a:pt x="138" y="152"/>
                    <a:pt x="137" y="156"/>
                    <a:pt x="139" y="158"/>
                  </a:cubicBezTo>
                  <a:cubicBezTo>
                    <a:pt x="305" y="347"/>
                    <a:pt x="305" y="347"/>
                    <a:pt x="305" y="347"/>
                  </a:cubicBezTo>
                  <a:cubicBezTo>
                    <a:pt x="309" y="352"/>
                    <a:pt x="316" y="352"/>
                    <a:pt x="320" y="348"/>
                  </a:cubicBezTo>
                  <a:cubicBezTo>
                    <a:pt x="340" y="332"/>
                    <a:pt x="340" y="332"/>
                    <a:pt x="340" y="332"/>
                  </a:cubicBezTo>
                  <a:cubicBezTo>
                    <a:pt x="344" y="328"/>
                    <a:pt x="345" y="321"/>
                    <a:pt x="341" y="317"/>
                  </a:cubicBezTo>
                  <a:lnTo>
                    <a:pt x="177" y="126"/>
                  </a:lnTo>
                  <a:close/>
                  <a:moveTo>
                    <a:pt x="398" y="46"/>
                  </a:moveTo>
                  <a:cubicBezTo>
                    <a:pt x="396" y="36"/>
                    <a:pt x="391" y="38"/>
                    <a:pt x="389" y="42"/>
                  </a:cubicBezTo>
                  <a:cubicBezTo>
                    <a:pt x="386" y="46"/>
                    <a:pt x="374" y="64"/>
                    <a:pt x="369" y="72"/>
                  </a:cubicBezTo>
                  <a:cubicBezTo>
                    <a:pt x="364" y="80"/>
                    <a:pt x="353" y="96"/>
                    <a:pt x="331" y="80"/>
                  </a:cubicBezTo>
                  <a:cubicBezTo>
                    <a:pt x="308" y="64"/>
                    <a:pt x="316" y="53"/>
                    <a:pt x="320" y="45"/>
                  </a:cubicBezTo>
                  <a:cubicBezTo>
                    <a:pt x="324" y="38"/>
                    <a:pt x="336" y="16"/>
                    <a:pt x="338" y="13"/>
                  </a:cubicBezTo>
                  <a:cubicBezTo>
                    <a:pt x="340" y="11"/>
                    <a:pt x="338" y="3"/>
                    <a:pt x="330" y="6"/>
                  </a:cubicBezTo>
                  <a:cubicBezTo>
                    <a:pt x="323" y="9"/>
                    <a:pt x="280" y="27"/>
                    <a:pt x="274" y="51"/>
                  </a:cubicBezTo>
                  <a:cubicBezTo>
                    <a:pt x="268" y="76"/>
                    <a:pt x="279" y="99"/>
                    <a:pt x="257" y="121"/>
                  </a:cubicBezTo>
                  <a:cubicBezTo>
                    <a:pt x="230" y="149"/>
                    <a:pt x="230" y="149"/>
                    <a:pt x="230" y="149"/>
                  </a:cubicBezTo>
                  <a:cubicBezTo>
                    <a:pt x="257" y="181"/>
                    <a:pt x="257" y="181"/>
                    <a:pt x="257" y="181"/>
                  </a:cubicBezTo>
                  <a:cubicBezTo>
                    <a:pt x="290" y="149"/>
                    <a:pt x="290" y="149"/>
                    <a:pt x="290" y="149"/>
                  </a:cubicBezTo>
                  <a:cubicBezTo>
                    <a:pt x="298" y="141"/>
                    <a:pt x="315" y="134"/>
                    <a:pt x="330" y="137"/>
                  </a:cubicBezTo>
                  <a:cubicBezTo>
                    <a:pt x="363" y="144"/>
                    <a:pt x="381" y="132"/>
                    <a:pt x="391" y="112"/>
                  </a:cubicBezTo>
                  <a:cubicBezTo>
                    <a:pt x="401" y="94"/>
                    <a:pt x="399" y="56"/>
                    <a:pt x="398" y="46"/>
                  </a:cubicBezTo>
                  <a:close/>
                  <a:moveTo>
                    <a:pt x="55" y="319"/>
                  </a:moveTo>
                  <a:cubicBezTo>
                    <a:pt x="50" y="323"/>
                    <a:pt x="50" y="330"/>
                    <a:pt x="55" y="334"/>
                  </a:cubicBezTo>
                  <a:cubicBezTo>
                    <a:pt x="74" y="353"/>
                    <a:pt x="74" y="353"/>
                    <a:pt x="74" y="353"/>
                  </a:cubicBezTo>
                  <a:cubicBezTo>
                    <a:pt x="78" y="357"/>
                    <a:pt x="84" y="355"/>
                    <a:pt x="89" y="351"/>
                  </a:cubicBezTo>
                  <a:cubicBezTo>
                    <a:pt x="187" y="254"/>
                    <a:pt x="187" y="254"/>
                    <a:pt x="187" y="254"/>
                  </a:cubicBezTo>
                  <a:cubicBezTo>
                    <a:pt x="157" y="220"/>
                    <a:pt x="157" y="220"/>
                    <a:pt x="157" y="220"/>
                  </a:cubicBezTo>
                  <a:lnTo>
                    <a:pt x="55" y="31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70" name="Group 69"/>
          <p:cNvGrpSpPr/>
          <p:nvPr/>
        </p:nvGrpSpPr>
        <p:grpSpPr>
          <a:xfrm>
            <a:off x="5708167" y="2108200"/>
            <a:ext cx="556731" cy="557707"/>
            <a:chOff x="5665857" y="1506251"/>
            <a:chExt cx="418280" cy="418280"/>
          </a:xfrm>
        </p:grpSpPr>
        <p:sp>
          <p:nvSpPr>
            <p:cNvPr id="72" name="Teardrop 71"/>
            <p:cNvSpPr/>
            <p:nvPr/>
          </p:nvSpPr>
          <p:spPr>
            <a:xfrm rot="8100000">
              <a:off x="5665857" y="1506251"/>
              <a:ext cx="418280" cy="418280"/>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26"/>
            <p:cNvSpPr>
              <a:spLocks noEditPoints="1"/>
            </p:cNvSpPr>
            <p:nvPr/>
          </p:nvSpPr>
          <p:spPr bwMode="auto">
            <a:xfrm>
              <a:off x="5795163" y="1614232"/>
              <a:ext cx="175570" cy="219811"/>
            </a:xfrm>
            <a:custGeom>
              <a:avLst/>
              <a:gdLst>
                <a:gd name="T0" fmla="*/ 311 w 321"/>
                <a:gd name="T1" fmla="*/ 99 h 402"/>
                <a:gd name="T2" fmla="*/ 189 w 321"/>
                <a:gd name="T3" fmla="*/ 11 h 402"/>
                <a:gd name="T4" fmla="*/ 94 w 321"/>
                <a:gd name="T5" fmla="*/ 126 h 402"/>
                <a:gd name="T6" fmla="*/ 109 w 321"/>
                <a:gd name="T7" fmla="*/ 174 h 402"/>
                <a:gd name="T8" fmla="*/ 6 w 321"/>
                <a:gd name="T9" fmla="*/ 328 h 402"/>
                <a:gd name="T10" fmla="*/ 1 w 321"/>
                <a:gd name="T11" fmla="*/ 351 h 402"/>
                <a:gd name="T12" fmla="*/ 8 w 321"/>
                <a:gd name="T13" fmla="*/ 390 h 402"/>
                <a:gd name="T14" fmla="*/ 22 w 321"/>
                <a:gd name="T15" fmla="*/ 401 h 402"/>
                <a:gd name="T16" fmla="*/ 52 w 321"/>
                <a:gd name="T17" fmla="*/ 395 h 402"/>
                <a:gd name="T18" fmla="*/ 71 w 321"/>
                <a:gd name="T19" fmla="*/ 382 h 402"/>
                <a:gd name="T20" fmla="*/ 111 w 321"/>
                <a:gd name="T21" fmla="*/ 316 h 402"/>
                <a:gd name="T22" fmla="*/ 112 w 321"/>
                <a:gd name="T23" fmla="*/ 316 h 402"/>
                <a:gd name="T24" fmla="*/ 140 w 321"/>
                <a:gd name="T25" fmla="*/ 311 h 402"/>
                <a:gd name="T26" fmla="*/ 187 w 321"/>
                <a:gd name="T27" fmla="*/ 233 h 402"/>
                <a:gd name="T28" fmla="*/ 239 w 321"/>
                <a:gd name="T29" fmla="*/ 232 h 402"/>
                <a:gd name="T30" fmla="*/ 311 w 321"/>
                <a:gd name="T31" fmla="*/ 99 h 402"/>
                <a:gd name="T32" fmla="*/ 260 w 321"/>
                <a:gd name="T33" fmla="*/ 130 h 402"/>
                <a:gd name="T34" fmla="*/ 206 w 321"/>
                <a:gd name="T35" fmla="*/ 120 h 402"/>
                <a:gd name="T36" fmla="*/ 179 w 321"/>
                <a:gd name="T37" fmla="*/ 71 h 402"/>
                <a:gd name="T38" fmla="*/ 248 w 321"/>
                <a:gd name="T39" fmla="*/ 58 h 402"/>
                <a:gd name="T40" fmla="*/ 260 w 321"/>
                <a:gd name="T41" fmla="*/ 13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74" name="Content Placeholder 2"/>
          <p:cNvSpPr txBox="1">
            <a:spLocks/>
          </p:cNvSpPr>
          <p:nvPr/>
        </p:nvSpPr>
        <p:spPr>
          <a:xfrm>
            <a:off x="5343665" y="2755577"/>
            <a:ext cx="1285735" cy="79392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Passwords</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
        <p:nvSpPr>
          <p:cNvPr id="75" name="Content Placeholder 2"/>
          <p:cNvSpPr txBox="1">
            <a:spLocks/>
          </p:cNvSpPr>
          <p:nvPr/>
        </p:nvSpPr>
        <p:spPr>
          <a:xfrm>
            <a:off x="3848240" y="3730392"/>
            <a:ext cx="1285735" cy="79392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Uploads</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
        <p:nvSpPr>
          <p:cNvPr id="76" name="Content Placeholder 2"/>
          <p:cNvSpPr txBox="1">
            <a:spLocks/>
          </p:cNvSpPr>
          <p:nvPr/>
        </p:nvSpPr>
        <p:spPr>
          <a:xfrm>
            <a:off x="2362200" y="2755577"/>
            <a:ext cx="1285735" cy="79392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Support</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
        <p:nvSpPr>
          <p:cNvPr id="77" name="Content Placeholder 2"/>
          <p:cNvSpPr txBox="1">
            <a:spLocks/>
          </p:cNvSpPr>
          <p:nvPr/>
        </p:nvSpPr>
        <p:spPr>
          <a:xfrm>
            <a:off x="847865" y="3730392"/>
            <a:ext cx="1285735" cy="79392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Networks</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
        <p:nvSpPr>
          <p:cNvPr id="4" name="Freeform 7"/>
          <p:cNvSpPr>
            <a:spLocks/>
          </p:cNvSpPr>
          <p:nvPr/>
        </p:nvSpPr>
        <p:spPr bwMode="auto">
          <a:xfrm>
            <a:off x="647700" y="2425635"/>
            <a:ext cx="1737519" cy="86765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7"/>
          <p:cNvSpPr>
            <a:spLocks/>
          </p:cNvSpPr>
          <p:nvPr/>
        </p:nvSpPr>
        <p:spPr bwMode="auto">
          <a:xfrm flipV="1">
            <a:off x="2148299" y="3293294"/>
            <a:ext cx="1737519" cy="86765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7"/>
          <p:cNvSpPr>
            <a:spLocks/>
          </p:cNvSpPr>
          <p:nvPr/>
        </p:nvSpPr>
        <p:spPr bwMode="auto">
          <a:xfrm>
            <a:off x="3646457" y="2425635"/>
            <a:ext cx="1737519" cy="86765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7"/>
          <p:cNvSpPr>
            <a:spLocks/>
          </p:cNvSpPr>
          <p:nvPr/>
        </p:nvSpPr>
        <p:spPr bwMode="auto">
          <a:xfrm flipV="1">
            <a:off x="5145851" y="3295650"/>
            <a:ext cx="1737519" cy="86765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
          <p:cNvSpPr>
            <a:spLocks/>
          </p:cNvSpPr>
          <p:nvPr/>
        </p:nvSpPr>
        <p:spPr bwMode="auto">
          <a:xfrm>
            <a:off x="6644481" y="2427986"/>
            <a:ext cx="1737519" cy="86765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39" name="Straight Connector 38"/>
          <p:cNvCxnSpPr/>
          <p:nvPr/>
        </p:nvCxnSpPr>
        <p:spPr>
          <a:xfrm flipH="1">
            <a:off x="667891" y="49530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8246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22" presetClass="entr" presetSubtype="8"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left)">
                                      <p:cBhvr>
                                        <p:cTn id="18" dur="500"/>
                                        <p:tgtEl>
                                          <p:spTgt spid="4"/>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77"/>
                                        </p:tgtEl>
                                        <p:attrNameLst>
                                          <p:attrName>style.visibility</p:attrName>
                                        </p:attrNameLst>
                                      </p:cBhvr>
                                      <p:to>
                                        <p:strVal val="visible"/>
                                      </p:to>
                                    </p:set>
                                    <p:animEffect transition="in" filter="fade">
                                      <p:cBhvr>
                                        <p:cTn id="22" dur="500"/>
                                        <p:tgtEl>
                                          <p:spTgt spid="77"/>
                                        </p:tgtEl>
                                      </p:cBhvr>
                                    </p:animEffect>
                                  </p:childTnLst>
                                </p:cTn>
                              </p:par>
                              <p:par>
                                <p:cTn id="23" presetID="47" presetClass="entr" presetSubtype="0" fill="hold" nodeType="withEffect">
                                  <p:stCondLst>
                                    <p:cond delay="0"/>
                                  </p:stCondLst>
                                  <p:childTnLst>
                                    <p:set>
                                      <p:cBhvr>
                                        <p:cTn id="24" dur="1" fill="hold">
                                          <p:stCondLst>
                                            <p:cond delay="0"/>
                                          </p:stCondLst>
                                        </p:cTn>
                                        <p:tgtEl>
                                          <p:spTgt spid="54"/>
                                        </p:tgtEl>
                                        <p:attrNameLst>
                                          <p:attrName>style.visibility</p:attrName>
                                        </p:attrNameLst>
                                      </p:cBhvr>
                                      <p:to>
                                        <p:strVal val="visible"/>
                                      </p:to>
                                    </p:set>
                                    <p:animEffect transition="in" filter="fade">
                                      <p:cBhvr>
                                        <p:cTn id="25" dur="500"/>
                                        <p:tgtEl>
                                          <p:spTgt spid="54"/>
                                        </p:tgtEl>
                                      </p:cBhvr>
                                    </p:animEffect>
                                    <p:anim calcmode="lin" valueType="num">
                                      <p:cBhvr>
                                        <p:cTn id="26" dur="500" fill="hold"/>
                                        <p:tgtEl>
                                          <p:spTgt spid="54"/>
                                        </p:tgtEl>
                                        <p:attrNameLst>
                                          <p:attrName>ppt_x</p:attrName>
                                        </p:attrNameLst>
                                      </p:cBhvr>
                                      <p:tavLst>
                                        <p:tav tm="0">
                                          <p:val>
                                            <p:strVal val="#ppt_x"/>
                                          </p:val>
                                        </p:tav>
                                        <p:tav tm="100000">
                                          <p:val>
                                            <p:strVal val="#ppt_x"/>
                                          </p:val>
                                        </p:tav>
                                      </p:tavLst>
                                    </p:anim>
                                    <p:anim calcmode="lin" valueType="num">
                                      <p:cBhvr>
                                        <p:cTn id="27" dur="500" fill="hold"/>
                                        <p:tgtEl>
                                          <p:spTgt spid="54"/>
                                        </p:tgtEl>
                                        <p:attrNameLst>
                                          <p:attrName>ppt_y</p:attrName>
                                        </p:attrNameLst>
                                      </p:cBhvr>
                                      <p:tavLst>
                                        <p:tav tm="0">
                                          <p:val>
                                            <p:strVal val="#ppt_y-.1"/>
                                          </p:val>
                                        </p:tav>
                                        <p:tav tm="100000">
                                          <p:val>
                                            <p:strVal val="#ppt_y"/>
                                          </p:val>
                                        </p:tav>
                                      </p:tavLst>
                                    </p:anim>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wipe(left)">
                                      <p:cBhvr>
                                        <p:cTn id="31" dur="500"/>
                                        <p:tgtEl>
                                          <p:spTgt spid="33"/>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76"/>
                                        </p:tgtEl>
                                        <p:attrNameLst>
                                          <p:attrName>style.visibility</p:attrName>
                                        </p:attrNameLst>
                                      </p:cBhvr>
                                      <p:to>
                                        <p:strVal val="visible"/>
                                      </p:to>
                                    </p:set>
                                    <p:animEffect transition="in" filter="fade">
                                      <p:cBhvr>
                                        <p:cTn id="35" dur="500"/>
                                        <p:tgtEl>
                                          <p:spTgt spid="76"/>
                                        </p:tgtEl>
                                      </p:cBhvr>
                                    </p:animEffect>
                                  </p:childTnLst>
                                </p:cTn>
                              </p:par>
                              <p:par>
                                <p:cTn id="36" presetID="47" presetClass="entr" presetSubtype="0" fill="hold" nodeType="withEffect">
                                  <p:stCondLst>
                                    <p:cond delay="0"/>
                                  </p:stCondLst>
                                  <p:childTnLst>
                                    <p:set>
                                      <p:cBhvr>
                                        <p:cTn id="37" dur="1" fill="hold">
                                          <p:stCondLst>
                                            <p:cond delay="0"/>
                                          </p:stCondLst>
                                        </p:cTn>
                                        <p:tgtEl>
                                          <p:spTgt spid="62"/>
                                        </p:tgtEl>
                                        <p:attrNameLst>
                                          <p:attrName>style.visibility</p:attrName>
                                        </p:attrNameLst>
                                      </p:cBhvr>
                                      <p:to>
                                        <p:strVal val="visible"/>
                                      </p:to>
                                    </p:set>
                                    <p:animEffect transition="in" filter="fade">
                                      <p:cBhvr>
                                        <p:cTn id="38" dur="500"/>
                                        <p:tgtEl>
                                          <p:spTgt spid="62"/>
                                        </p:tgtEl>
                                      </p:cBhvr>
                                    </p:animEffect>
                                    <p:anim calcmode="lin" valueType="num">
                                      <p:cBhvr>
                                        <p:cTn id="39" dur="500" fill="hold"/>
                                        <p:tgtEl>
                                          <p:spTgt spid="62"/>
                                        </p:tgtEl>
                                        <p:attrNameLst>
                                          <p:attrName>ppt_x</p:attrName>
                                        </p:attrNameLst>
                                      </p:cBhvr>
                                      <p:tavLst>
                                        <p:tav tm="0">
                                          <p:val>
                                            <p:strVal val="#ppt_x"/>
                                          </p:val>
                                        </p:tav>
                                        <p:tav tm="100000">
                                          <p:val>
                                            <p:strVal val="#ppt_x"/>
                                          </p:val>
                                        </p:tav>
                                      </p:tavLst>
                                    </p:anim>
                                    <p:anim calcmode="lin" valueType="num">
                                      <p:cBhvr>
                                        <p:cTn id="40" dur="500" fill="hold"/>
                                        <p:tgtEl>
                                          <p:spTgt spid="62"/>
                                        </p:tgtEl>
                                        <p:attrNameLst>
                                          <p:attrName>ppt_y</p:attrName>
                                        </p:attrNameLst>
                                      </p:cBhvr>
                                      <p:tavLst>
                                        <p:tav tm="0">
                                          <p:val>
                                            <p:strVal val="#ppt_y-.1"/>
                                          </p:val>
                                        </p:tav>
                                        <p:tav tm="100000">
                                          <p:val>
                                            <p:strVal val="#ppt_y"/>
                                          </p:val>
                                        </p:tav>
                                      </p:tavLst>
                                    </p:anim>
                                  </p:childTnLst>
                                </p:cTn>
                              </p:par>
                            </p:childTnLst>
                          </p:cTn>
                        </p:par>
                        <p:par>
                          <p:cTn id="41" fill="hold">
                            <p:stCondLst>
                              <p:cond delay="3500"/>
                            </p:stCondLst>
                            <p:childTnLst>
                              <p:par>
                                <p:cTn id="42" presetID="22" presetClass="entr" presetSubtype="8" fill="hold" grpId="0" nodeType="after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wipe(left)">
                                      <p:cBhvr>
                                        <p:cTn id="44" dur="500"/>
                                        <p:tgtEl>
                                          <p:spTgt spid="34"/>
                                        </p:tgtEl>
                                      </p:cBhvr>
                                    </p:animEffec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75"/>
                                        </p:tgtEl>
                                        <p:attrNameLst>
                                          <p:attrName>style.visibility</p:attrName>
                                        </p:attrNameLst>
                                      </p:cBhvr>
                                      <p:to>
                                        <p:strVal val="visible"/>
                                      </p:to>
                                    </p:set>
                                    <p:animEffect transition="in" filter="fade">
                                      <p:cBhvr>
                                        <p:cTn id="48" dur="500"/>
                                        <p:tgtEl>
                                          <p:spTgt spid="75"/>
                                        </p:tgtEl>
                                      </p:cBhvr>
                                    </p:animEffect>
                                  </p:childTnLst>
                                </p:cTn>
                              </p:par>
                              <p:par>
                                <p:cTn id="49" presetID="47" presetClass="entr" presetSubtype="0" fill="hold" nodeType="withEffect">
                                  <p:stCondLst>
                                    <p:cond delay="0"/>
                                  </p:stCondLst>
                                  <p:childTnLst>
                                    <p:set>
                                      <p:cBhvr>
                                        <p:cTn id="50" dur="1" fill="hold">
                                          <p:stCondLst>
                                            <p:cond delay="0"/>
                                          </p:stCondLst>
                                        </p:cTn>
                                        <p:tgtEl>
                                          <p:spTgt spid="58"/>
                                        </p:tgtEl>
                                        <p:attrNameLst>
                                          <p:attrName>style.visibility</p:attrName>
                                        </p:attrNameLst>
                                      </p:cBhvr>
                                      <p:to>
                                        <p:strVal val="visible"/>
                                      </p:to>
                                    </p:set>
                                    <p:animEffect transition="in" filter="fade">
                                      <p:cBhvr>
                                        <p:cTn id="51" dur="500"/>
                                        <p:tgtEl>
                                          <p:spTgt spid="58"/>
                                        </p:tgtEl>
                                      </p:cBhvr>
                                    </p:animEffect>
                                    <p:anim calcmode="lin" valueType="num">
                                      <p:cBhvr>
                                        <p:cTn id="52" dur="500" fill="hold"/>
                                        <p:tgtEl>
                                          <p:spTgt spid="58"/>
                                        </p:tgtEl>
                                        <p:attrNameLst>
                                          <p:attrName>ppt_x</p:attrName>
                                        </p:attrNameLst>
                                      </p:cBhvr>
                                      <p:tavLst>
                                        <p:tav tm="0">
                                          <p:val>
                                            <p:strVal val="#ppt_x"/>
                                          </p:val>
                                        </p:tav>
                                        <p:tav tm="100000">
                                          <p:val>
                                            <p:strVal val="#ppt_x"/>
                                          </p:val>
                                        </p:tav>
                                      </p:tavLst>
                                    </p:anim>
                                    <p:anim calcmode="lin" valueType="num">
                                      <p:cBhvr>
                                        <p:cTn id="53" dur="500" fill="hold"/>
                                        <p:tgtEl>
                                          <p:spTgt spid="58"/>
                                        </p:tgtEl>
                                        <p:attrNameLst>
                                          <p:attrName>ppt_y</p:attrName>
                                        </p:attrNameLst>
                                      </p:cBhvr>
                                      <p:tavLst>
                                        <p:tav tm="0">
                                          <p:val>
                                            <p:strVal val="#ppt_y-.1"/>
                                          </p:val>
                                        </p:tav>
                                        <p:tav tm="100000">
                                          <p:val>
                                            <p:strVal val="#ppt_y"/>
                                          </p:val>
                                        </p:tav>
                                      </p:tavLst>
                                    </p:anim>
                                  </p:childTnLst>
                                </p:cTn>
                              </p:par>
                            </p:childTnLst>
                          </p:cTn>
                        </p:par>
                        <p:par>
                          <p:cTn id="54" fill="hold">
                            <p:stCondLst>
                              <p:cond delay="4500"/>
                            </p:stCondLst>
                            <p:childTnLst>
                              <p:par>
                                <p:cTn id="55" presetID="22" presetClass="entr" presetSubtype="8" fill="hold" grpId="0" nodeType="after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wipe(left)">
                                      <p:cBhvr>
                                        <p:cTn id="57" dur="500"/>
                                        <p:tgtEl>
                                          <p:spTgt spid="35"/>
                                        </p:tgtEl>
                                      </p:cBhvr>
                                    </p:animEffect>
                                  </p:childTnLst>
                                </p:cTn>
                              </p:par>
                            </p:childTnLst>
                          </p:cTn>
                        </p:par>
                        <p:par>
                          <p:cTn id="58" fill="hold">
                            <p:stCondLst>
                              <p:cond delay="5000"/>
                            </p:stCondLst>
                            <p:childTnLst>
                              <p:par>
                                <p:cTn id="59" presetID="10" presetClass="entr" presetSubtype="0" fill="hold" grpId="0" nodeType="afterEffect">
                                  <p:stCondLst>
                                    <p:cond delay="0"/>
                                  </p:stCondLst>
                                  <p:childTnLst>
                                    <p:set>
                                      <p:cBhvr>
                                        <p:cTn id="60" dur="1" fill="hold">
                                          <p:stCondLst>
                                            <p:cond delay="0"/>
                                          </p:stCondLst>
                                        </p:cTn>
                                        <p:tgtEl>
                                          <p:spTgt spid="74"/>
                                        </p:tgtEl>
                                        <p:attrNameLst>
                                          <p:attrName>style.visibility</p:attrName>
                                        </p:attrNameLst>
                                      </p:cBhvr>
                                      <p:to>
                                        <p:strVal val="visible"/>
                                      </p:to>
                                    </p:set>
                                    <p:animEffect transition="in" filter="fade">
                                      <p:cBhvr>
                                        <p:cTn id="61" dur="500"/>
                                        <p:tgtEl>
                                          <p:spTgt spid="74"/>
                                        </p:tgtEl>
                                      </p:cBhvr>
                                    </p:animEffect>
                                  </p:childTnLst>
                                </p:cTn>
                              </p:par>
                              <p:par>
                                <p:cTn id="62" presetID="47" presetClass="entr" presetSubtype="0" fill="hold" nodeType="withEffect">
                                  <p:stCondLst>
                                    <p:cond delay="0"/>
                                  </p:stCondLst>
                                  <p:childTnLst>
                                    <p:set>
                                      <p:cBhvr>
                                        <p:cTn id="63" dur="1" fill="hold">
                                          <p:stCondLst>
                                            <p:cond delay="0"/>
                                          </p:stCondLst>
                                        </p:cTn>
                                        <p:tgtEl>
                                          <p:spTgt spid="70"/>
                                        </p:tgtEl>
                                        <p:attrNameLst>
                                          <p:attrName>style.visibility</p:attrName>
                                        </p:attrNameLst>
                                      </p:cBhvr>
                                      <p:to>
                                        <p:strVal val="visible"/>
                                      </p:to>
                                    </p:set>
                                    <p:animEffect transition="in" filter="fade">
                                      <p:cBhvr>
                                        <p:cTn id="64" dur="500"/>
                                        <p:tgtEl>
                                          <p:spTgt spid="70"/>
                                        </p:tgtEl>
                                      </p:cBhvr>
                                    </p:animEffect>
                                    <p:anim calcmode="lin" valueType="num">
                                      <p:cBhvr>
                                        <p:cTn id="65" dur="500" fill="hold"/>
                                        <p:tgtEl>
                                          <p:spTgt spid="70"/>
                                        </p:tgtEl>
                                        <p:attrNameLst>
                                          <p:attrName>ppt_x</p:attrName>
                                        </p:attrNameLst>
                                      </p:cBhvr>
                                      <p:tavLst>
                                        <p:tav tm="0">
                                          <p:val>
                                            <p:strVal val="#ppt_x"/>
                                          </p:val>
                                        </p:tav>
                                        <p:tav tm="100000">
                                          <p:val>
                                            <p:strVal val="#ppt_x"/>
                                          </p:val>
                                        </p:tav>
                                      </p:tavLst>
                                    </p:anim>
                                    <p:anim calcmode="lin" valueType="num">
                                      <p:cBhvr>
                                        <p:cTn id="66" dur="500" fill="hold"/>
                                        <p:tgtEl>
                                          <p:spTgt spid="70"/>
                                        </p:tgtEl>
                                        <p:attrNameLst>
                                          <p:attrName>ppt_y</p:attrName>
                                        </p:attrNameLst>
                                      </p:cBhvr>
                                      <p:tavLst>
                                        <p:tav tm="0">
                                          <p:val>
                                            <p:strVal val="#ppt_y-.1"/>
                                          </p:val>
                                        </p:tav>
                                        <p:tav tm="100000">
                                          <p:val>
                                            <p:strVal val="#ppt_y"/>
                                          </p:val>
                                        </p:tav>
                                      </p:tavLst>
                                    </p:anim>
                                  </p:childTnLst>
                                </p:cTn>
                              </p:par>
                            </p:childTnLst>
                          </p:cTn>
                        </p:par>
                        <p:par>
                          <p:cTn id="67" fill="hold">
                            <p:stCondLst>
                              <p:cond delay="5500"/>
                            </p:stCondLst>
                            <p:childTnLst>
                              <p:par>
                                <p:cTn id="68" presetID="22" presetClass="entr" presetSubtype="8" fill="hold" grpId="0" nodeType="afterEffect">
                                  <p:stCondLst>
                                    <p:cond delay="0"/>
                                  </p:stCondLst>
                                  <p:childTnLst>
                                    <p:set>
                                      <p:cBhvr>
                                        <p:cTn id="69" dur="1" fill="hold">
                                          <p:stCondLst>
                                            <p:cond delay="0"/>
                                          </p:stCondLst>
                                        </p:cTn>
                                        <p:tgtEl>
                                          <p:spTgt spid="36"/>
                                        </p:tgtEl>
                                        <p:attrNameLst>
                                          <p:attrName>style.visibility</p:attrName>
                                        </p:attrNameLst>
                                      </p:cBhvr>
                                      <p:to>
                                        <p:strVal val="visible"/>
                                      </p:to>
                                    </p:set>
                                    <p:animEffect transition="in" filter="wipe(left)">
                                      <p:cBhvr>
                                        <p:cTn id="70" dur="500"/>
                                        <p:tgtEl>
                                          <p:spTgt spid="36"/>
                                        </p:tgtEl>
                                      </p:cBhvr>
                                    </p:animEffect>
                                  </p:childTnLst>
                                </p:cTn>
                              </p:par>
                            </p:childTnLst>
                          </p:cTn>
                        </p:par>
                        <p:par>
                          <p:cTn id="71" fill="hold">
                            <p:stCondLst>
                              <p:cond delay="6000"/>
                            </p:stCondLst>
                            <p:childTnLst>
                              <p:par>
                                <p:cTn id="72" presetID="10" presetClass="entr" presetSubtype="0" fill="hold" grpId="0" nodeType="afterEffect">
                                  <p:stCondLst>
                                    <p:cond delay="0"/>
                                  </p:stCondLst>
                                  <p:childTnLst>
                                    <p:set>
                                      <p:cBhvr>
                                        <p:cTn id="73" dur="1" fill="hold">
                                          <p:stCondLst>
                                            <p:cond delay="0"/>
                                          </p:stCondLst>
                                        </p:cTn>
                                        <p:tgtEl>
                                          <p:spTgt spid="65"/>
                                        </p:tgtEl>
                                        <p:attrNameLst>
                                          <p:attrName>style.visibility</p:attrName>
                                        </p:attrNameLst>
                                      </p:cBhvr>
                                      <p:to>
                                        <p:strVal val="visible"/>
                                      </p:to>
                                    </p:set>
                                    <p:animEffect transition="in" filter="fade">
                                      <p:cBhvr>
                                        <p:cTn id="74" dur="500"/>
                                        <p:tgtEl>
                                          <p:spTgt spid="65"/>
                                        </p:tgtEl>
                                      </p:cBhvr>
                                    </p:animEffect>
                                  </p:childTnLst>
                                </p:cTn>
                              </p:par>
                              <p:par>
                                <p:cTn id="75" presetID="47" presetClass="entr" presetSubtype="0" fill="hold" nodeType="withEffect">
                                  <p:stCondLst>
                                    <p:cond delay="0"/>
                                  </p:stCondLst>
                                  <p:childTnLst>
                                    <p:set>
                                      <p:cBhvr>
                                        <p:cTn id="76" dur="1" fill="hold">
                                          <p:stCondLst>
                                            <p:cond delay="0"/>
                                          </p:stCondLst>
                                        </p:cTn>
                                        <p:tgtEl>
                                          <p:spTgt spid="66"/>
                                        </p:tgtEl>
                                        <p:attrNameLst>
                                          <p:attrName>style.visibility</p:attrName>
                                        </p:attrNameLst>
                                      </p:cBhvr>
                                      <p:to>
                                        <p:strVal val="visible"/>
                                      </p:to>
                                    </p:set>
                                    <p:animEffect transition="in" filter="fade">
                                      <p:cBhvr>
                                        <p:cTn id="77" dur="500"/>
                                        <p:tgtEl>
                                          <p:spTgt spid="66"/>
                                        </p:tgtEl>
                                      </p:cBhvr>
                                    </p:animEffect>
                                    <p:anim calcmode="lin" valueType="num">
                                      <p:cBhvr>
                                        <p:cTn id="78" dur="500" fill="hold"/>
                                        <p:tgtEl>
                                          <p:spTgt spid="66"/>
                                        </p:tgtEl>
                                        <p:attrNameLst>
                                          <p:attrName>ppt_x</p:attrName>
                                        </p:attrNameLst>
                                      </p:cBhvr>
                                      <p:tavLst>
                                        <p:tav tm="0">
                                          <p:val>
                                            <p:strVal val="#ppt_x"/>
                                          </p:val>
                                        </p:tav>
                                        <p:tav tm="100000">
                                          <p:val>
                                            <p:strVal val="#ppt_x"/>
                                          </p:val>
                                        </p:tav>
                                      </p:tavLst>
                                    </p:anim>
                                    <p:anim calcmode="lin" valueType="num">
                                      <p:cBhvr>
                                        <p:cTn id="79" dur="500" fill="hold"/>
                                        <p:tgtEl>
                                          <p:spTgt spid="66"/>
                                        </p:tgtEl>
                                        <p:attrNameLst>
                                          <p:attrName>ppt_y</p:attrName>
                                        </p:attrNameLst>
                                      </p:cBhvr>
                                      <p:tavLst>
                                        <p:tav tm="0">
                                          <p:val>
                                            <p:strVal val="#ppt_y-.1"/>
                                          </p:val>
                                        </p:tav>
                                        <p:tav tm="100000">
                                          <p:val>
                                            <p:strVal val="#ppt_y"/>
                                          </p:val>
                                        </p:tav>
                                      </p:tavLst>
                                    </p:anim>
                                  </p:childTnLst>
                                </p:cTn>
                              </p:par>
                            </p:childTnLst>
                          </p:cTn>
                        </p:par>
                        <p:par>
                          <p:cTn id="80" fill="hold">
                            <p:stCondLst>
                              <p:cond delay="6500"/>
                            </p:stCondLst>
                            <p:childTnLst>
                              <p:par>
                                <p:cTn id="81" presetID="16" presetClass="entr" presetSubtype="37" fill="hold" nodeType="afterEffect">
                                  <p:stCondLst>
                                    <p:cond delay="0"/>
                                  </p:stCondLst>
                                  <p:childTnLst>
                                    <p:set>
                                      <p:cBhvr>
                                        <p:cTn id="82" dur="1" fill="hold">
                                          <p:stCondLst>
                                            <p:cond delay="0"/>
                                          </p:stCondLst>
                                        </p:cTn>
                                        <p:tgtEl>
                                          <p:spTgt spid="39"/>
                                        </p:tgtEl>
                                        <p:attrNameLst>
                                          <p:attrName>style.visibility</p:attrName>
                                        </p:attrNameLst>
                                      </p:cBhvr>
                                      <p:to>
                                        <p:strVal val="visible"/>
                                      </p:to>
                                    </p:set>
                                    <p:animEffect transition="in" filter="barn(outVertical)">
                                      <p:cBhvr>
                                        <p:cTn id="83" dur="500"/>
                                        <p:tgtEl>
                                          <p:spTgt spid="39"/>
                                        </p:tgtEl>
                                      </p:cBhvr>
                                    </p:animEffect>
                                  </p:childTnLst>
                                </p:cTn>
                              </p:par>
                            </p:childTnLst>
                          </p:cTn>
                        </p:par>
                        <p:par>
                          <p:cTn id="84" fill="hold">
                            <p:stCondLst>
                              <p:cond delay="7000"/>
                            </p:stCondLst>
                            <p:childTnLst>
                              <p:par>
                                <p:cTn id="85" presetID="10" presetClass="entr" presetSubtype="0" fill="hold" grpId="0" nodeType="afterEffect">
                                  <p:stCondLst>
                                    <p:cond delay="0"/>
                                  </p:stCondLst>
                                  <p:childTnLst>
                                    <p:set>
                                      <p:cBhvr>
                                        <p:cTn id="86" dur="1" fill="hold">
                                          <p:stCondLst>
                                            <p:cond delay="0"/>
                                          </p:stCondLst>
                                        </p:cTn>
                                        <p:tgtEl>
                                          <p:spTgt spid="38"/>
                                        </p:tgtEl>
                                        <p:attrNameLst>
                                          <p:attrName>style.visibility</p:attrName>
                                        </p:attrNameLst>
                                      </p:cBhvr>
                                      <p:to>
                                        <p:strVal val="visible"/>
                                      </p:to>
                                    </p:set>
                                    <p:animEffect transition="in" filter="fade">
                                      <p:cBhvr>
                                        <p:cTn id="8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P spid="65" grpId="0"/>
      <p:bldP spid="74" grpId="0"/>
      <p:bldP spid="75" grpId="0"/>
      <p:bldP spid="76" grpId="0"/>
      <p:bldP spid="77" grpId="0"/>
      <p:bldP spid="4" grpId="0" animBg="1"/>
      <p:bldP spid="33" grpId="0" animBg="1"/>
      <p:bldP spid="34" grpId="0" animBg="1"/>
      <p:bldP spid="35" grpId="0" animBg="1"/>
      <p:bldP spid="36" grpId="0" animBg="1"/>
      <p:bldP spid="38"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77</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Continuous Block Process Smart-Object</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749" name="Diagram 748"/>
          <p:cNvGraphicFramePr/>
          <p:nvPr>
            <p:extLst>
              <p:ext uri="{D42A27DB-BD31-4B8C-83A1-F6EECF244321}">
                <p14:modId xmlns:p14="http://schemas.microsoft.com/office/powerpoint/2010/main" val="3386822174"/>
              </p:ext>
            </p:extLst>
          </p:nvPr>
        </p:nvGraphicFramePr>
        <p:xfrm>
          <a:off x="848387" y="1701801"/>
          <a:ext cx="7416824" cy="21322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69" name="Freeform 6"/>
          <p:cNvSpPr>
            <a:spLocks noEditPoints="1"/>
          </p:cNvSpPr>
          <p:nvPr/>
        </p:nvSpPr>
        <p:spPr bwMode="auto">
          <a:xfrm>
            <a:off x="1034894" y="2633059"/>
            <a:ext cx="260507" cy="277990"/>
          </a:xfrm>
          <a:custGeom>
            <a:avLst/>
            <a:gdLst>
              <a:gd name="T0" fmla="*/ 67 w 376"/>
              <a:gd name="T1" fmla="*/ 3 h 401"/>
              <a:gd name="T2" fmla="*/ 62 w 376"/>
              <a:gd name="T3" fmla="*/ 3 h 401"/>
              <a:gd name="T4" fmla="*/ 0 w 376"/>
              <a:gd name="T5" fmla="*/ 159 h 401"/>
              <a:gd name="T6" fmla="*/ 65 w 376"/>
              <a:gd name="T7" fmla="*/ 223 h 401"/>
              <a:gd name="T8" fmla="*/ 129 w 376"/>
              <a:gd name="T9" fmla="*/ 159 h 401"/>
              <a:gd name="T10" fmla="*/ 67 w 376"/>
              <a:gd name="T11" fmla="*/ 3 h 401"/>
              <a:gd name="T12" fmla="*/ 313 w 376"/>
              <a:gd name="T13" fmla="*/ 3 h 401"/>
              <a:gd name="T14" fmla="*/ 309 w 376"/>
              <a:gd name="T15" fmla="*/ 3 h 401"/>
              <a:gd name="T16" fmla="*/ 246 w 376"/>
              <a:gd name="T17" fmla="*/ 159 h 401"/>
              <a:gd name="T18" fmla="*/ 311 w 376"/>
              <a:gd name="T19" fmla="*/ 223 h 401"/>
              <a:gd name="T20" fmla="*/ 376 w 376"/>
              <a:gd name="T21" fmla="*/ 159 h 401"/>
              <a:gd name="T22" fmla="*/ 313 w 376"/>
              <a:gd name="T23" fmla="*/ 3 h 401"/>
              <a:gd name="T24" fmla="*/ 185 w 376"/>
              <a:gd name="T25" fmla="*/ 180 h 401"/>
              <a:gd name="T26" fmla="*/ 123 w 376"/>
              <a:gd name="T27" fmla="*/ 337 h 401"/>
              <a:gd name="T28" fmla="*/ 188 w 376"/>
              <a:gd name="T29" fmla="*/ 401 h 401"/>
              <a:gd name="T30" fmla="*/ 253 w 376"/>
              <a:gd name="T31" fmla="*/ 337 h 401"/>
              <a:gd name="T32" fmla="*/ 190 w 376"/>
              <a:gd name="T33" fmla="*/ 180 h 401"/>
              <a:gd name="T34" fmla="*/ 185 w 376"/>
              <a:gd name="T35" fmla="*/ 1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6" h="401">
                <a:moveTo>
                  <a:pt x="67" y="3"/>
                </a:moveTo>
                <a:cubicBezTo>
                  <a:pt x="67" y="0"/>
                  <a:pt x="62" y="0"/>
                  <a:pt x="62" y="3"/>
                </a:cubicBezTo>
                <a:cubicBezTo>
                  <a:pt x="52" y="85"/>
                  <a:pt x="0" y="102"/>
                  <a:pt x="0" y="159"/>
                </a:cubicBezTo>
                <a:cubicBezTo>
                  <a:pt x="0" y="195"/>
                  <a:pt x="29" y="223"/>
                  <a:pt x="65" y="223"/>
                </a:cubicBezTo>
                <a:cubicBezTo>
                  <a:pt x="100" y="223"/>
                  <a:pt x="129" y="195"/>
                  <a:pt x="129" y="159"/>
                </a:cubicBezTo>
                <a:cubicBezTo>
                  <a:pt x="129" y="102"/>
                  <a:pt x="77" y="85"/>
                  <a:pt x="67" y="3"/>
                </a:cubicBezTo>
                <a:close/>
                <a:moveTo>
                  <a:pt x="313" y="3"/>
                </a:moveTo>
                <a:cubicBezTo>
                  <a:pt x="313" y="0"/>
                  <a:pt x="309" y="0"/>
                  <a:pt x="309" y="3"/>
                </a:cubicBezTo>
                <a:cubicBezTo>
                  <a:pt x="298" y="85"/>
                  <a:pt x="246" y="102"/>
                  <a:pt x="246" y="159"/>
                </a:cubicBezTo>
                <a:cubicBezTo>
                  <a:pt x="246" y="195"/>
                  <a:pt x="276" y="223"/>
                  <a:pt x="311" y="223"/>
                </a:cubicBezTo>
                <a:cubicBezTo>
                  <a:pt x="346" y="223"/>
                  <a:pt x="376" y="195"/>
                  <a:pt x="376" y="159"/>
                </a:cubicBezTo>
                <a:cubicBezTo>
                  <a:pt x="376" y="102"/>
                  <a:pt x="324" y="85"/>
                  <a:pt x="313" y="3"/>
                </a:cubicBezTo>
                <a:close/>
                <a:moveTo>
                  <a:pt x="185" y="180"/>
                </a:moveTo>
                <a:cubicBezTo>
                  <a:pt x="175" y="263"/>
                  <a:pt x="123" y="280"/>
                  <a:pt x="123" y="337"/>
                </a:cubicBezTo>
                <a:cubicBezTo>
                  <a:pt x="123" y="372"/>
                  <a:pt x="153" y="401"/>
                  <a:pt x="188" y="401"/>
                </a:cubicBezTo>
                <a:cubicBezTo>
                  <a:pt x="223" y="401"/>
                  <a:pt x="253" y="372"/>
                  <a:pt x="253" y="337"/>
                </a:cubicBezTo>
                <a:cubicBezTo>
                  <a:pt x="253" y="280"/>
                  <a:pt x="200" y="263"/>
                  <a:pt x="190" y="180"/>
                </a:cubicBezTo>
                <a:cubicBezTo>
                  <a:pt x="190" y="178"/>
                  <a:pt x="186" y="178"/>
                  <a:pt x="185" y="1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70" name="Freeform 31"/>
          <p:cNvSpPr>
            <a:spLocks noEditPoints="1"/>
          </p:cNvSpPr>
          <p:nvPr/>
        </p:nvSpPr>
        <p:spPr bwMode="auto">
          <a:xfrm>
            <a:off x="2964346" y="2575157"/>
            <a:ext cx="256401" cy="350250"/>
          </a:xfrm>
          <a:custGeom>
            <a:avLst/>
            <a:gdLst>
              <a:gd name="T0" fmla="*/ 90 w 293"/>
              <a:gd name="T1" fmla="*/ 383 h 400"/>
              <a:gd name="T2" fmla="*/ 147 w 293"/>
              <a:gd name="T3" fmla="*/ 400 h 400"/>
              <a:gd name="T4" fmla="*/ 203 w 293"/>
              <a:gd name="T5" fmla="*/ 383 h 400"/>
              <a:gd name="T6" fmla="*/ 203 w 293"/>
              <a:gd name="T7" fmla="*/ 342 h 400"/>
              <a:gd name="T8" fmla="*/ 90 w 293"/>
              <a:gd name="T9" fmla="*/ 342 h 400"/>
              <a:gd name="T10" fmla="*/ 90 w 293"/>
              <a:gd name="T11" fmla="*/ 383 h 400"/>
              <a:gd name="T12" fmla="*/ 201 w 293"/>
              <a:gd name="T13" fmla="*/ 318 h 400"/>
              <a:gd name="T14" fmla="*/ 286 w 293"/>
              <a:gd name="T15" fmla="*/ 116 h 400"/>
              <a:gd name="T16" fmla="*/ 147 w 293"/>
              <a:gd name="T17" fmla="*/ 0 h 400"/>
              <a:gd name="T18" fmla="*/ 7 w 293"/>
              <a:gd name="T19" fmla="*/ 116 h 400"/>
              <a:gd name="T20" fmla="*/ 93 w 293"/>
              <a:gd name="T21" fmla="*/ 318 h 400"/>
              <a:gd name="T22" fmla="*/ 201 w 293"/>
              <a:gd name="T23" fmla="*/ 318 h 400"/>
              <a:gd name="T24" fmla="*/ 50 w 293"/>
              <a:gd name="T25" fmla="*/ 119 h 400"/>
              <a:gd name="T26" fmla="*/ 147 w 293"/>
              <a:gd name="T27" fmla="*/ 41 h 400"/>
              <a:gd name="T28" fmla="*/ 244 w 293"/>
              <a:gd name="T29" fmla="*/ 119 h 400"/>
              <a:gd name="T30" fmla="*/ 208 w 293"/>
              <a:gd name="T31" fmla="*/ 198 h 400"/>
              <a:gd name="T32" fmla="*/ 163 w 293"/>
              <a:gd name="T33" fmla="*/ 283 h 400"/>
              <a:gd name="T34" fmla="*/ 130 w 293"/>
              <a:gd name="T35" fmla="*/ 283 h 400"/>
              <a:gd name="T36" fmla="*/ 86 w 293"/>
              <a:gd name="T37" fmla="*/ 198 h 400"/>
              <a:gd name="T38" fmla="*/ 50 w 293"/>
              <a:gd name="T39" fmla="*/ 119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3" h="400">
                <a:moveTo>
                  <a:pt x="90" y="383"/>
                </a:moveTo>
                <a:cubicBezTo>
                  <a:pt x="106" y="393"/>
                  <a:pt x="125" y="400"/>
                  <a:pt x="147" y="400"/>
                </a:cubicBezTo>
                <a:cubicBezTo>
                  <a:pt x="169" y="400"/>
                  <a:pt x="187" y="393"/>
                  <a:pt x="203" y="383"/>
                </a:cubicBezTo>
                <a:cubicBezTo>
                  <a:pt x="203" y="342"/>
                  <a:pt x="203" y="342"/>
                  <a:pt x="203" y="342"/>
                </a:cubicBezTo>
                <a:cubicBezTo>
                  <a:pt x="90" y="342"/>
                  <a:pt x="90" y="342"/>
                  <a:pt x="90" y="342"/>
                </a:cubicBezTo>
                <a:lnTo>
                  <a:pt x="90" y="383"/>
                </a:lnTo>
                <a:close/>
                <a:moveTo>
                  <a:pt x="201" y="318"/>
                </a:moveTo>
                <a:cubicBezTo>
                  <a:pt x="201" y="231"/>
                  <a:pt x="293" y="203"/>
                  <a:pt x="286" y="116"/>
                </a:cubicBezTo>
                <a:cubicBezTo>
                  <a:pt x="282" y="61"/>
                  <a:pt x="245" y="0"/>
                  <a:pt x="147" y="0"/>
                </a:cubicBezTo>
                <a:cubicBezTo>
                  <a:pt x="49" y="0"/>
                  <a:pt x="12" y="61"/>
                  <a:pt x="7" y="116"/>
                </a:cubicBezTo>
                <a:cubicBezTo>
                  <a:pt x="0" y="203"/>
                  <a:pt x="93" y="231"/>
                  <a:pt x="93" y="318"/>
                </a:cubicBezTo>
                <a:lnTo>
                  <a:pt x="201" y="318"/>
                </a:lnTo>
                <a:close/>
                <a:moveTo>
                  <a:pt x="50" y="119"/>
                </a:moveTo>
                <a:cubicBezTo>
                  <a:pt x="54" y="67"/>
                  <a:pt x="89" y="41"/>
                  <a:pt x="147" y="41"/>
                </a:cubicBezTo>
                <a:cubicBezTo>
                  <a:pt x="204" y="41"/>
                  <a:pt x="240" y="67"/>
                  <a:pt x="244" y="119"/>
                </a:cubicBezTo>
                <a:cubicBezTo>
                  <a:pt x="246" y="148"/>
                  <a:pt x="230" y="167"/>
                  <a:pt x="208" y="198"/>
                </a:cubicBezTo>
                <a:cubicBezTo>
                  <a:pt x="192" y="221"/>
                  <a:pt x="172" y="248"/>
                  <a:pt x="163" y="283"/>
                </a:cubicBezTo>
                <a:cubicBezTo>
                  <a:pt x="130" y="283"/>
                  <a:pt x="130" y="283"/>
                  <a:pt x="130" y="283"/>
                </a:cubicBezTo>
                <a:cubicBezTo>
                  <a:pt x="121" y="248"/>
                  <a:pt x="102" y="221"/>
                  <a:pt x="86" y="198"/>
                </a:cubicBezTo>
                <a:cubicBezTo>
                  <a:pt x="64" y="167"/>
                  <a:pt x="47" y="148"/>
                  <a:pt x="50" y="1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71" name="Freeform 49"/>
          <p:cNvSpPr>
            <a:spLocks noEditPoints="1"/>
          </p:cNvSpPr>
          <p:nvPr/>
        </p:nvSpPr>
        <p:spPr bwMode="auto">
          <a:xfrm>
            <a:off x="4837292" y="2612481"/>
            <a:ext cx="317012" cy="270471"/>
          </a:xfrm>
          <a:custGeom>
            <a:avLst/>
            <a:gdLst>
              <a:gd name="T0" fmla="*/ 182 w 400"/>
              <a:gd name="T1" fmla="*/ 180 h 340"/>
              <a:gd name="T2" fmla="*/ 218 w 400"/>
              <a:gd name="T3" fmla="*/ 180 h 340"/>
              <a:gd name="T4" fmla="*/ 218 w 400"/>
              <a:gd name="T5" fmla="*/ 220 h 340"/>
              <a:gd name="T6" fmla="*/ 400 w 400"/>
              <a:gd name="T7" fmla="*/ 220 h 340"/>
              <a:gd name="T8" fmla="*/ 396 w 400"/>
              <a:gd name="T9" fmla="*/ 103 h 340"/>
              <a:gd name="T10" fmla="*/ 356 w 400"/>
              <a:gd name="T11" fmla="*/ 60 h 340"/>
              <a:gd name="T12" fmla="*/ 292 w 400"/>
              <a:gd name="T13" fmla="*/ 60 h 340"/>
              <a:gd name="T14" fmla="*/ 268 w 400"/>
              <a:gd name="T15" fmla="*/ 15 h 340"/>
              <a:gd name="T16" fmla="*/ 244 w 400"/>
              <a:gd name="T17" fmla="*/ 0 h 340"/>
              <a:gd name="T18" fmla="*/ 155 w 400"/>
              <a:gd name="T19" fmla="*/ 0 h 340"/>
              <a:gd name="T20" fmla="*/ 132 w 400"/>
              <a:gd name="T21" fmla="*/ 15 h 340"/>
              <a:gd name="T22" fmla="*/ 108 w 400"/>
              <a:gd name="T23" fmla="*/ 60 h 340"/>
              <a:gd name="T24" fmla="*/ 44 w 400"/>
              <a:gd name="T25" fmla="*/ 60 h 340"/>
              <a:gd name="T26" fmla="*/ 4 w 400"/>
              <a:gd name="T27" fmla="*/ 103 h 340"/>
              <a:gd name="T28" fmla="*/ 0 w 400"/>
              <a:gd name="T29" fmla="*/ 220 h 340"/>
              <a:gd name="T30" fmla="*/ 182 w 400"/>
              <a:gd name="T31" fmla="*/ 220 h 340"/>
              <a:gd name="T32" fmla="*/ 182 w 400"/>
              <a:gd name="T33" fmla="*/ 180 h 340"/>
              <a:gd name="T34" fmla="*/ 153 w 400"/>
              <a:gd name="T35" fmla="*/ 38 h 340"/>
              <a:gd name="T36" fmla="*/ 169 w 400"/>
              <a:gd name="T37" fmla="*/ 28 h 340"/>
              <a:gd name="T38" fmla="*/ 230 w 400"/>
              <a:gd name="T39" fmla="*/ 28 h 340"/>
              <a:gd name="T40" fmla="*/ 247 w 400"/>
              <a:gd name="T41" fmla="*/ 38 h 340"/>
              <a:gd name="T42" fmla="*/ 258 w 400"/>
              <a:gd name="T43" fmla="*/ 60 h 340"/>
              <a:gd name="T44" fmla="*/ 141 w 400"/>
              <a:gd name="T45" fmla="*/ 60 h 340"/>
              <a:gd name="T46" fmla="*/ 153 w 400"/>
              <a:gd name="T47" fmla="*/ 38 h 340"/>
              <a:gd name="T48" fmla="*/ 218 w 400"/>
              <a:gd name="T49" fmla="*/ 280 h 340"/>
              <a:gd name="T50" fmla="*/ 182 w 400"/>
              <a:gd name="T51" fmla="*/ 280 h 340"/>
              <a:gd name="T52" fmla="*/ 182 w 400"/>
              <a:gd name="T53" fmla="*/ 240 h 340"/>
              <a:gd name="T54" fmla="*/ 10 w 400"/>
              <a:gd name="T55" fmla="*/ 240 h 340"/>
              <a:gd name="T56" fmla="*/ 14 w 400"/>
              <a:gd name="T57" fmla="*/ 306 h 340"/>
              <a:gd name="T58" fmla="*/ 50 w 400"/>
              <a:gd name="T59" fmla="*/ 340 h 340"/>
              <a:gd name="T60" fmla="*/ 350 w 400"/>
              <a:gd name="T61" fmla="*/ 340 h 340"/>
              <a:gd name="T62" fmla="*/ 386 w 400"/>
              <a:gd name="T63" fmla="*/ 306 h 340"/>
              <a:gd name="T64" fmla="*/ 390 w 400"/>
              <a:gd name="T65" fmla="*/ 240 h 340"/>
              <a:gd name="T66" fmla="*/ 218 w 400"/>
              <a:gd name="T67" fmla="*/ 240 h 340"/>
              <a:gd name="T68" fmla="*/ 218 w 400"/>
              <a:gd name="T69" fmla="*/ 28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0" h="340">
                <a:moveTo>
                  <a:pt x="182" y="180"/>
                </a:moveTo>
                <a:cubicBezTo>
                  <a:pt x="218" y="180"/>
                  <a:pt x="218" y="180"/>
                  <a:pt x="218" y="180"/>
                </a:cubicBezTo>
                <a:cubicBezTo>
                  <a:pt x="218" y="220"/>
                  <a:pt x="218" y="220"/>
                  <a:pt x="218" y="220"/>
                </a:cubicBezTo>
                <a:cubicBezTo>
                  <a:pt x="400" y="220"/>
                  <a:pt x="400" y="220"/>
                  <a:pt x="400" y="220"/>
                </a:cubicBezTo>
                <a:cubicBezTo>
                  <a:pt x="400" y="220"/>
                  <a:pt x="397" y="131"/>
                  <a:pt x="396" y="103"/>
                </a:cubicBezTo>
                <a:cubicBezTo>
                  <a:pt x="395" y="76"/>
                  <a:pt x="385" y="60"/>
                  <a:pt x="356" y="60"/>
                </a:cubicBezTo>
                <a:cubicBezTo>
                  <a:pt x="292" y="60"/>
                  <a:pt x="292" y="60"/>
                  <a:pt x="292" y="60"/>
                </a:cubicBezTo>
                <a:cubicBezTo>
                  <a:pt x="282" y="41"/>
                  <a:pt x="271" y="21"/>
                  <a:pt x="268" y="15"/>
                </a:cubicBezTo>
                <a:cubicBezTo>
                  <a:pt x="261" y="2"/>
                  <a:pt x="259" y="0"/>
                  <a:pt x="244" y="0"/>
                </a:cubicBezTo>
                <a:cubicBezTo>
                  <a:pt x="155" y="0"/>
                  <a:pt x="155" y="0"/>
                  <a:pt x="155" y="0"/>
                </a:cubicBezTo>
                <a:cubicBezTo>
                  <a:pt x="141" y="0"/>
                  <a:pt x="138" y="2"/>
                  <a:pt x="132" y="15"/>
                </a:cubicBezTo>
                <a:cubicBezTo>
                  <a:pt x="129" y="21"/>
                  <a:pt x="118" y="41"/>
                  <a:pt x="108" y="60"/>
                </a:cubicBezTo>
                <a:cubicBezTo>
                  <a:pt x="44" y="60"/>
                  <a:pt x="44" y="60"/>
                  <a:pt x="44" y="60"/>
                </a:cubicBezTo>
                <a:cubicBezTo>
                  <a:pt x="14" y="60"/>
                  <a:pt x="5" y="76"/>
                  <a:pt x="4" y="103"/>
                </a:cubicBezTo>
                <a:cubicBezTo>
                  <a:pt x="3" y="129"/>
                  <a:pt x="0" y="220"/>
                  <a:pt x="0" y="220"/>
                </a:cubicBezTo>
                <a:cubicBezTo>
                  <a:pt x="182" y="220"/>
                  <a:pt x="182" y="220"/>
                  <a:pt x="182" y="220"/>
                </a:cubicBezTo>
                <a:lnTo>
                  <a:pt x="182" y="180"/>
                </a:lnTo>
                <a:close/>
                <a:moveTo>
                  <a:pt x="153" y="38"/>
                </a:moveTo>
                <a:cubicBezTo>
                  <a:pt x="157" y="30"/>
                  <a:pt x="159" y="28"/>
                  <a:pt x="169" y="28"/>
                </a:cubicBezTo>
                <a:cubicBezTo>
                  <a:pt x="230" y="28"/>
                  <a:pt x="230" y="28"/>
                  <a:pt x="230" y="28"/>
                </a:cubicBezTo>
                <a:cubicBezTo>
                  <a:pt x="241" y="28"/>
                  <a:pt x="242" y="30"/>
                  <a:pt x="247" y="38"/>
                </a:cubicBezTo>
                <a:cubicBezTo>
                  <a:pt x="248" y="41"/>
                  <a:pt x="253" y="50"/>
                  <a:pt x="258" y="60"/>
                </a:cubicBezTo>
                <a:cubicBezTo>
                  <a:pt x="141" y="60"/>
                  <a:pt x="141" y="60"/>
                  <a:pt x="141" y="60"/>
                </a:cubicBezTo>
                <a:cubicBezTo>
                  <a:pt x="146" y="50"/>
                  <a:pt x="151" y="41"/>
                  <a:pt x="153" y="38"/>
                </a:cubicBezTo>
                <a:close/>
                <a:moveTo>
                  <a:pt x="218" y="280"/>
                </a:moveTo>
                <a:cubicBezTo>
                  <a:pt x="182" y="280"/>
                  <a:pt x="182" y="280"/>
                  <a:pt x="182" y="280"/>
                </a:cubicBezTo>
                <a:cubicBezTo>
                  <a:pt x="182" y="240"/>
                  <a:pt x="182" y="240"/>
                  <a:pt x="182" y="240"/>
                </a:cubicBezTo>
                <a:cubicBezTo>
                  <a:pt x="10" y="240"/>
                  <a:pt x="10" y="240"/>
                  <a:pt x="10" y="240"/>
                </a:cubicBezTo>
                <a:cubicBezTo>
                  <a:pt x="10" y="240"/>
                  <a:pt x="12" y="276"/>
                  <a:pt x="14" y="306"/>
                </a:cubicBezTo>
                <a:cubicBezTo>
                  <a:pt x="14" y="319"/>
                  <a:pt x="18" y="340"/>
                  <a:pt x="50" y="340"/>
                </a:cubicBezTo>
                <a:cubicBezTo>
                  <a:pt x="350" y="340"/>
                  <a:pt x="350" y="340"/>
                  <a:pt x="350" y="340"/>
                </a:cubicBezTo>
                <a:cubicBezTo>
                  <a:pt x="381" y="340"/>
                  <a:pt x="385" y="319"/>
                  <a:pt x="386" y="306"/>
                </a:cubicBezTo>
                <a:cubicBezTo>
                  <a:pt x="388" y="275"/>
                  <a:pt x="390" y="240"/>
                  <a:pt x="390" y="240"/>
                </a:cubicBezTo>
                <a:cubicBezTo>
                  <a:pt x="218" y="240"/>
                  <a:pt x="218" y="240"/>
                  <a:pt x="218" y="240"/>
                </a:cubicBezTo>
                <a:lnTo>
                  <a:pt x="218" y="2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72" name="Freeform 36"/>
          <p:cNvSpPr>
            <a:spLocks noEditPoints="1"/>
          </p:cNvSpPr>
          <p:nvPr/>
        </p:nvSpPr>
        <p:spPr bwMode="auto">
          <a:xfrm>
            <a:off x="6777440" y="2671692"/>
            <a:ext cx="295513" cy="200727"/>
          </a:xfrm>
          <a:custGeom>
            <a:avLst/>
            <a:gdLst>
              <a:gd name="T0" fmla="*/ 200 w 400"/>
              <a:gd name="T1" fmla="*/ 0 h 224"/>
              <a:gd name="T2" fmla="*/ 0 w 400"/>
              <a:gd name="T3" fmla="*/ 112 h 224"/>
              <a:gd name="T4" fmla="*/ 200 w 400"/>
              <a:gd name="T5" fmla="*/ 224 h 224"/>
              <a:gd name="T6" fmla="*/ 400 w 400"/>
              <a:gd name="T7" fmla="*/ 112 h 224"/>
              <a:gd name="T8" fmla="*/ 200 w 400"/>
              <a:gd name="T9" fmla="*/ 0 h 224"/>
              <a:gd name="T10" fmla="*/ 200 w 400"/>
              <a:gd name="T11" fmla="*/ 198 h 224"/>
              <a:gd name="T12" fmla="*/ 111 w 400"/>
              <a:gd name="T13" fmla="*/ 112 h 224"/>
              <a:gd name="T14" fmla="*/ 200 w 400"/>
              <a:gd name="T15" fmla="*/ 26 h 224"/>
              <a:gd name="T16" fmla="*/ 289 w 400"/>
              <a:gd name="T17" fmla="*/ 112 h 224"/>
              <a:gd name="T18" fmla="*/ 200 w 400"/>
              <a:gd name="T19" fmla="*/ 198 h 224"/>
              <a:gd name="T20" fmla="*/ 200 w 400"/>
              <a:gd name="T21" fmla="*/ 112 h 224"/>
              <a:gd name="T22" fmla="*/ 200 w 400"/>
              <a:gd name="T23" fmla="*/ 69 h 224"/>
              <a:gd name="T24" fmla="*/ 155 w 400"/>
              <a:gd name="T25" fmla="*/ 112 h 224"/>
              <a:gd name="T26" fmla="*/ 200 w 400"/>
              <a:gd name="T27" fmla="*/ 155 h 224"/>
              <a:gd name="T28" fmla="*/ 244 w 400"/>
              <a:gd name="T29" fmla="*/ 112 h 224"/>
              <a:gd name="T30" fmla="*/ 200 w 400"/>
              <a:gd name="T31" fmla="*/ 1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224">
                <a:moveTo>
                  <a:pt x="200" y="0"/>
                </a:moveTo>
                <a:cubicBezTo>
                  <a:pt x="69" y="0"/>
                  <a:pt x="0" y="97"/>
                  <a:pt x="0" y="112"/>
                </a:cubicBezTo>
                <a:cubicBezTo>
                  <a:pt x="0" y="127"/>
                  <a:pt x="69" y="224"/>
                  <a:pt x="200" y="224"/>
                </a:cubicBezTo>
                <a:cubicBezTo>
                  <a:pt x="331" y="224"/>
                  <a:pt x="400" y="127"/>
                  <a:pt x="400" y="112"/>
                </a:cubicBezTo>
                <a:cubicBezTo>
                  <a:pt x="400" y="97"/>
                  <a:pt x="331" y="0"/>
                  <a:pt x="200" y="0"/>
                </a:cubicBezTo>
                <a:close/>
                <a:moveTo>
                  <a:pt x="200" y="198"/>
                </a:moveTo>
                <a:cubicBezTo>
                  <a:pt x="151" y="198"/>
                  <a:pt x="111" y="159"/>
                  <a:pt x="111" y="112"/>
                </a:cubicBezTo>
                <a:cubicBezTo>
                  <a:pt x="111" y="64"/>
                  <a:pt x="151" y="26"/>
                  <a:pt x="200" y="26"/>
                </a:cubicBezTo>
                <a:cubicBezTo>
                  <a:pt x="249" y="26"/>
                  <a:pt x="289" y="64"/>
                  <a:pt x="289" y="112"/>
                </a:cubicBezTo>
                <a:cubicBezTo>
                  <a:pt x="289" y="159"/>
                  <a:pt x="249" y="198"/>
                  <a:pt x="200" y="198"/>
                </a:cubicBezTo>
                <a:close/>
                <a:moveTo>
                  <a:pt x="200" y="112"/>
                </a:moveTo>
                <a:cubicBezTo>
                  <a:pt x="192" y="103"/>
                  <a:pt x="213" y="69"/>
                  <a:pt x="200" y="69"/>
                </a:cubicBezTo>
                <a:cubicBezTo>
                  <a:pt x="175" y="69"/>
                  <a:pt x="155" y="88"/>
                  <a:pt x="155" y="112"/>
                </a:cubicBezTo>
                <a:cubicBezTo>
                  <a:pt x="155" y="136"/>
                  <a:pt x="175" y="155"/>
                  <a:pt x="200" y="155"/>
                </a:cubicBezTo>
                <a:cubicBezTo>
                  <a:pt x="224" y="155"/>
                  <a:pt x="244" y="136"/>
                  <a:pt x="244" y="112"/>
                </a:cubicBezTo>
                <a:cubicBezTo>
                  <a:pt x="244" y="101"/>
                  <a:pt x="207" y="119"/>
                  <a:pt x="200" y="1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 name="Group 1"/>
          <p:cNvGrpSpPr/>
          <p:nvPr/>
        </p:nvGrpSpPr>
        <p:grpSpPr>
          <a:xfrm>
            <a:off x="763560" y="3189405"/>
            <a:ext cx="1686926" cy="1062360"/>
            <a:chOff x="763560" y="2392054"/>
            <a:chExt cx="1686926" cy="796770"/>
          </a:xfrm>
        </p:grpSpPr>
        <p:cxnSp>
          <p:nvCxnSpPr>
            <p:cNvPr id="17" name="Straight Connector 16"/>
            <p:cNvCxnSpPr/>
            <p:nvPr/>
          </p:nvCxnSpPr>
          <p:spPr>
            <a:xfrm>
              <a:off x="1600200" y="2392054"/>
              <a:ext cx="0" cy="455225"/>
            </a:xfrm>
            <a:prstGeom prst="line">
              <a:avLst/>
            </a:prstGeom>
            <a:ln>
              <a:solidFill>
                <a:schemeClr val="accent1"/>
              </a:solidFill>
              <a:headEnd type="none" w="sm" len="sm"/>
              <a:tailEnd type="oval" w="sm" len="sm"/>
            </a:ln>
          </p:spPr>
          <p:style>
            <a:lnRef idx="1">
              <a:schemeClr val="accent1"/>
            </a:lnRef>
            <a:fillRef idx="0">
              <a:schemeClr val="accent1"/>
            </a:fillRef>
            <a:effectRef idx="0">
              <a:schemeClr val="accent1"/>
            </a:effectRef>
            <a:fontRef idx="minor">
              <a:schemeClr val="tx1"/>
            </a:fontRef>
          </p:style>
        </p:cxnSp>
        <p:sp>
          <p:nvSpPr>
            <p:cNvPr id="21" name="Content Placeholder 2"/>
            <p:cNvSpPr txBox="1">
              <a:spLocks/>
            </p:cNvSpPr>
            <p:nvPr/>
          </p:nvSpPr>
          <p:spPr>
            <a:xfrm>
              <a:off x="763560" y="2876550"/>
              <a:ext cx="168692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smtClean="0"/>
                <a:t>Analysis</a:t>
              </a:r>
            </a:p>
            <a:p>
              <a:pPr marL="0" indent="0" algn="ctr">
                <a:buNone/>
              </a:pPr>
              <a:r>
                <a:rPr lang="en-US" sz="1000" dirty="0" smtClean="0"/>
                <a:t>Lorem </a:t>
              </a:r>
              <a:r>
                <a:rPr lang="en-US" sz="1000" dirty="0"/>
                <a:t>ipsum dolor sit amet, consectetur adipiscing elit. Fusce suscipit neque non libero </a:t>
              </a:r>
              <a:r>
                <a:rPr lang="en-US" sz="1000" dirty="0" smtClean="0"/>
                <a:t>aliquam</a:t>
              </a:r>
              <a:r>
                <a:rPr lang="en-US" sz="1000" dirty="0"/>
                <a:t>.</a:t>
              </a:r>
            </a:p>
          </p:txBody>
        </p:sp>
      </p:grpSp>
      <p:grpSp>
        <p:nvGrpSpPr>
          <p:cNvPr id="3" name="Group 2"/>
          <p:cNvGrpSpPr/>
          <p:nvPr/>
        </p:nvGrpSpPr>
        <p:grpSpPr>
          <a:xfrm>
            <a:off x="2774032" y="3189405"/>
            <a:ext cx="1686926" cy="1062360"/>
            <a:chOff x="2774032" y="2392054"/>
            <a:chExt cx="1686926" cy="796770"/>
          </a:xfrm>
        </p:grpSpPr>
        <p:cxnSp>
          <p:nvCxnSpPr>
            <p:cNvPr id="23" name="Straight Connector 22"/>
            <p:cNvCxnSpPr/>
            <p:nvPr/>
          </p:nvCxnSpPr>
          <p:spPr>
            <a:xfrm>
              <a:off x="3610672" y="2392054"/>
              <a:ext cx="0" cy="455225"/>
            </a:xfrm>
            <a:prstGeom prst="line">
              <a:avLst/>
            </a:prstGeom>
            <a:ln>
              <a:solidFill>
                <a:schemeClr val="accent2"/>
              </a:solidFill>
              <a:headEnd type="none" w="sm" len="sm"/>
              <a:tailEnd type="oval" w="sm" len="sm"/>
            </a:ln>
          </p:spPr>
          <p:style>
            <a:lnRef idx="1">
              <a:schemeClr val="accent1"/>
            </a:lnRef>
            <a:fillRef idx="0">
              <a:schemeClr val="accent1"/>
            </a:fillRef>
            <a:effectRef idx="0">
              <a:schemeClr val="accent1"/>
            </a:effectRef>
            <a:fontRef idx="minor">
              <a:schemeClr val="tx1"/>
            </a:fontRef>
          </p:style>
        </p:cxnSp>
        <p:sp>
          <p:nvSpPr>
            <p:cNvPr id="24" name="Content Placeholder 2"/>
            <p:cNvSpPr txBox="1">
              <a:spLocks/>
            </p:cNvSpPr>
            <p:nvPr/>
          </p:nvSpPr>
          <p:spPr>
            <a:xfrm>
              <a:off x="2774032" y="2876550"/>
              <a:ext cx="168692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smtClean="0"/>
                <a:t>Analysis</a:t>
              </a:r>
            </a:p>
            <a:p>
              <a:pPr marL="0" indent="0" algn="ctr">
                <a:buNone/>
              </a:pPr>
              <a:r>
                <a:rPr lang="en-US" sz="1000" dirty="0" smtClean="0"/>
                <a:t>Lorem </a:t>
              </a:r>
              <a:r>
                <a:rPr lang="en-US" sz="1000" dirty="0"/>
                <a:t>ipsum dolor sit amet, consectetur adipiscing elit. Fusce suscipit neque non libero </a:t>
              </a:r>
              <a:r>
                <a:rPr lang="en-US" sz="1000" dirty="0" smtClean="0"/>
                <a:t>aliquam</a:t>
              </a:r>
              <a:r>
                <a:rPr lang="en-US" sz="1000" dirty="0"/>
                <a:t>.</a:t>
              </a:r>
            </a:p>
          </p:txBody>
        </p:sp>
      </p:grpSp>
      <p:grpSp>
        <p:nvGrpSpPr>
          <p:cNvPr id="4" name="Group 3"/>
          <p:cNvGrpSpPr/>
          <p:nvPr/>
        </p:nvGrpSpPr>
        <p:grpSpPr>
          <a:xfrm>
            <a:off x="4695373" y="3189405"/>
            <a:ext cx="1686926" cy="1062360"/>
            <a:chOff x="4695373" y="2392054"/>
            <a:chExt cx="1686926" cy="796770"/>
          </a:xfrm>
        </p:grpSpPr>
        <p:cxnSp>
          <p:nvCxnSpPr>
            <p:cNvPr id="25" name="Straight Connector 24"/>
            <p:cNvCxnSpPr/>
            <p:nvPr/>
          </p:nvCxnSpPr>
          <p:spPr>
            <a:xfrm>
              <a:off x="5532013" y="2392054"/>
              <a:ext cx="0" cy="455225"/>
            </a:xfrm>
            <a:prstGeom prst="line">
              <a:avLst/>
            </a:prstGeom>
            <a:ln>
              <a:solidFill>
                <a:schemeClr val="accent3"/>
              </a:solidFill>
              <a:headEnd type="none" w="sm" len="sm"/>
              <a:tailEnd type="oval" w="sm" len="sm"/>
            </a:ln>
          </p:spPr>
          <p:style>
            <a:lnRef idx="1">
              <a:schemeClr val="accent1"/>
            </a:lnRef>
            <a:fillRef idx="0">
              <a:schemeClr val="accent1"/>
            </a:fillRef>
            <a:effectRef idx="0">
              <a:schemeClr val="accent1"/>
            </a:effectRef>
            <a:fontRef idx="minor">
              <a:schemeClr val="tx1"/>
            </a:fontRef>
          </p:style>
        </p:cxnSp>
        <p:sp>
          <p:nvSpPr>
            <p:cNvPr id="26" name="Content Placeholder 2"/>
            <p:cNvSpPr txBox="1">
              <a:spLocks/>
            </p:cNvSpPr>
            <p:nvPr/>
          </p:nvSpPr>
          <p:spPr>
            <a:xfrm>
              <a:off x="4695373" y="2876550"/>
              <a:ext cx="168692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smtClean="0"/>
                <a:t>Analysis</a:t>
              </a:r>
            </a:p>
            <a:p>
              <a:pPr marL="0" indent="0" algn="ctr">
                <a:buNone/>
              </a:pPr>
              <a:r>
                <a:rPr lang="en-US" sz="1000" dirty="0" smtClean="0"/>
                <a:t>Lorem </a:t>
              </a:r>
              <a:r>
                <a:rPr lang="en-US" sz="1000" dirty="0"/>
                <a:t>ipsum dolor sit amet, consectetur adipiscing elit. Fusce suscipit neque non libero </a:t>
              </a:r>
              <a:r>
                <a:rPr lang="en-US" sz="1000" dirty="0" smtClean="0"/>
                <a:t>aliquam</a:t>
              </a:r>
              <a:r>
                <a:rPr lang="en-US" sz="1000" dirty="0"/>
                <a:t>.</a:t>
              </a:r>
            </a:p>
          </p:txBody>
        </p:sp>
      </p:grpSp>
      <p:grpSp>
        <p:nvGrpSpPr>
          <p:cNvPr id="5" name="Group 4"/>
          <p:cNvGrpSpPr/>
          <p:nvPr/>
        </p:nvGrpSpPr>
        <p:grpSpPr>
          <a:xfrm>
            <a:off x="6630960" y="3189405"/>
            <a:ext cx="1686926" cy="1062360"/>
            <a:chOff x="6630960" y="2392054"/>
            <a:chExt cx="1686926" cy="796770"/>
          </a:xfrm>
        </p:grpSpPr>
        <p:cxnSp>
          <p:nvCxnSpPr>
            <p:cNvPr id="27" name="Straight Connector 26"/>
            <p:cNvCxnSpPr/>
            <p:nvPr/>
          </p:nvCxnSpPr>
          <p:spPr>
            <a:xfrm>
              <a:off x="7467600" y="2392054"/>
              <a:ext cx="0" cy="455225"/>
            </a:xfrm>
            <a:prstGeom prst="line">
              <a:avLst/>
            </a:prstGeom>
            <a:ln>
              <a:solidFill>
                <a:schemeClr val="accent4"/>
              </a:solidFill>
              <a:headEnd type="none" w="sm" len="sm"/>
              <a:tailEnd type="oval" w="sm" len="sm"/>
            </a:ln>
          </p:spPr>
          <p:style>
            <a:lnRef idx="1">
              <a:schemeClr val="accent1"/>
            </a:lnRef>
            <a:fillRef idx="0">
              <a:schemeClr val="accent1"/>
            </a:fillRef>
            <a:effectRef idx="0">
              <a:schemeClr val="accent1"/>
            </a:effectRef>
            <a:fontRef idx="minor">
              <a:schemeClr val="tx1"/>
            </a:fontRef>
          </p:style>
        </p:cxnSp>
        <p:sp>
          <p:nvSpPr>
            <p:cNvPr id="28" name="Content Placeholder 2"/>
            <p:cNvSpPr txBox="1">
              <a:spLocks/>
            </p:cNvSpPr>
            <p:nvPr/>
          </p:nvSpPr>
          <p:spPr>
            <a:xfrm>
              <a:off x="6630960" y="2876550"/>
              <a:ext cx="168692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smtClean="0"/>
                <a:t>Analysis</a:t>
              </a:r>
            </a:p>
            <a:p>
              <a:pPr marL="0" indent="0" algn="ctr">
                <a:buNone/>
              </a:pPr>
              <a:r>
                <a:rPr lang="en-US" sz="1000" dirty="0" smtClean="0"/>
                <a:t>Lorem </a:t>
              </a:r>
              <a:r>
                <a:rPr lang="en-US" sz="1000" dirty="0"/>
                <a:t>ipsum dolor sit amet, consectetur adipiscing elit. Fusce suscipit neque non libero </a:t>
              </a:r>
              <a:r>
                <a:rPr lang="en-US" sz="1000" dirty="0" smtClean="0"/>
                <a:t>aliquam</a:t>
              </a:r>
              <a:r>
                <a:rPr lang="en-US" sz="1000" dirty="0"/>
                <a:t>.</a:t>
              </a:r>
            </a:p>
          </p:txBody>
        </p:sp>
      </p:grpSp>
      <p:sp>
        <p:nvSpPr>
          <p:cNvPr id="29"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30" name="Straight Connector 29"/>
          <p:cNvCxnSpPr/>
          <p:nvPr/>
        </p:nvCxnSpPr>
        <p:spPr>
          <a:xfrm flipH="1">
            <a:off x="667891" y="49530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1252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22" presetClass="entr" presetSubtype="8" fill="hold" grpId="0" nodeType="afterEffect">
                                  <p:stCondLst>
                                    <p:cond delay="0"/>
                                  </p:stCondLst>
                                  <p:childTnLst>
                                    <p:set>
                                      <p:cBhvr>
                                        <p:cTn id="17" dur="1" fill="hold">
                                          <p:stCondLst>
                                            <p:cond delay="0"/>
                                          </p:stCondLst>
                                        </p:cTn>
                                        <p:tgtEl>
                                          <p:spTgt spid="749">
                                            <p:graphicEl>
                                              <a:dgm id="{E1ABCEFB-BB45-4D76-AA86-DC2165466715}"/>
                                            </p:graphicEl>
                                          </p:spTgt>
                                        </p:tgtEl>
                                        <p:attrNameLst>
                                          <p:attrName>style.visibility</p:attrName>
                                        </p:attrNameLst>
                                      </p:cBhvr>
                                      <p:to>
                                        <p:strVal val="visible"/>
                                      </p:to>
                                    </p:set>
                                    <p:animEffect transition="in" filter="wipe(left)">
                                      <p:cBhvr>
                                        <p:cTn id="18" dur="500"/>
                                        <p:tgtEl>
                                          <p:spTgt spid="749">
                                            <p:graphicEl>
                                              <a:dgm id="{E1ABCEFB-BB45-4D76-AA86-DC2165466715}"/>
                                            </p:graphicEl>
                                          </p:spTgt>
                                        </p:tgtEl>
                                      </p:cBhvr>
                                    </p:animEffect>
                                  </p:childTnLst>
                                </p:cTn>
                              </p:par>
                            </p:childTnLst>
                          </p:cTn>
                        </p:par>
                        <p:par>
                          <p:cTn id="19" fill="hold">
                            <p:stCondLst>
                              <p:cond delay="2000"/>
                            </p:stCondLst>
                            <p:childTnLst>
                              <p:par>
                                <p:cTn id="20" presetID="22" presetClass="entr" presetSubtype="8" fill="hold" grpId="0" nodeType="afterEffect">
                                  <p:stCondLst>
                                    <p:cond delay="0"/>
                                  </p:stCondLst>
                                  <p:childTnLst>
                                    <p:set>
                                      <p:cBhvr>
                                        <p:cTn id="21" dur="1" fill="hold">
                                          <p:stCondLst>
                                            <p:cond delay="0"/>
                                          </p:stCondLst>
                                        </p:cTn>
                                        <p:tgtEl>
                                          <p:spTgt spid="749">
                                            <p:graphicEl>
                                              <a:dgm id="{251F859B-0A77-4419-985E-46D0C3316017}"/>
                                            </p:graphicEl>
                                          </p:spTgt>
                                        </p:tgtEl>
                                        <p:attrNameLst>
                                          <p:attrName>style.visibility</p:attrName>
                                        </p:attrNameLst>
                                      </p:cBhvr>
                                      <p:to>
                                        <p:strVal val="visible"/>
                                      </p:to>
                                    </p:set>
                                    <p:animEffect transition="in" filter="wipe(left)">
                                      <p:cBhvr>
                                        <p:cTn id="22" dur="500"/>
                                        <p:tgtEl>
                                          <p:spTgt spid="749">
                                            <p:graphicEl>
                                              <a:dgm id="{251F859B-0A77-4419-985E-46D0C3316017}"/>
                                            </p:graphicEl>
                                          </p:spTgt>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769"/>
                                        </p:tgtEl>
                                        <p:attrNameLst>
                                          <p:attrName>style.visibility</p:attrName>
                                        </p:attrNameLst>
                                      </p:cBhvr>
                                      <p:to>
                                        <p:strVal val="visible"/>
                                      </p:to>
                                    </p:set>
                                    <p:animEffect transition="in" filter="fade">
                                      <p:cBhvr>
                                        <p:cTn id="26" dur="500"/>
                                        <p:tgtEl>
                                          <p:spTgt spid="769"/>
                                        </p:tgtEl>
                                      </p:cBhvr>
                                    </p:animEffect>
                                  </p:childTnLst>
                                </p:cTn>
                              </p:par>
                            </p:childTnLst>
                          </p:cTn>
                        </p:par>
                        <p:par>
                          <p:cTn id="27" fill="hold">
                            <p:stCondLst>
                              <p:cond delay="3000"/>
                            </p:stCondLst>
                            <p:childTnLst>
                              <p:par>
                                <p:cTn id="28" presetID="22" presetClass="entr" presetSubtype="1" fill="hold" nodeType="after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wipe(up)">
                                      <p:cBhvr>
                                        <p:cTn id="30" dur="500"/>
                                        <p:tgtEl>
                                          <p:spTgt spid="2"/>
                                        </p:tgtEl>
                                      </p:cBhvr>
                                    </p:animEffect>
                                  </p:childTnLst>
                                </p:cTn>
                              </p:par>
                            </p:childTnLst>
                          </p:cTn>
                        </p:par>
                        <p:par>
                          <p:cTn id="31" fill="hold">
                            <p:stCondLst>
                              <p:cond delay="3500"/>
                            </p:stCondLst>
                            <p:childTnLst>
                              <p:par>
                                <p:cTn id="32" presetID="22" presetClass="entr" presetSubtype="8" fill="hold" grpId="0" nodeType="afterEffect">
                                  <p:stCondLst>
                                    <p:cond delay="0"/>
                                  </p:stCondLst>
                                  <p:childTnLst>
                                    <p:set>
                                      <p:cBhvr>
                                        <p:cTn id="33" dur="1" fill="hold">
                                          <p:stCondLst>
                                            <p:cond delay="0"/>
                                          </p:stCondLst>
                                        </p:cTn>
                                        <p:tgtEl>
                                          <p:spTgt spid="749">
                                            <p:graphicEl>
                                              <a:dgm id="{529F0E07-91EA-498C-B1AF-3A6CC4F775A4}"/>
                                            </p:graphicEl>
                                          </p:spTgt>
                                        </p:tgtEl>
                                        <p:attrNameLst>
                                          <p:attrName>style.visibility</p:attrName>
                                        </p:attrNameLst>
                                      </p:cBhvr>
                                      <p:to>
                                        <p:strVal val="visible"/>
                                      </p:to>
                                    </p:set>
                                    <p:animEffect transition="in" filter="wipe(left)">
                                      <p:cBhvr>
                                        <p:cTn id="34" dur="500"/>
                                        <p:tgtEl>
                                          <p:spTgt spid="749">
                                            <p:graphicEl>
                                              <a:dgm id="{529F0E07-91EA-498C-B1AF-3A6CC4F775A4}"/>
                                            </p:graphicEl>
                                          </p:spTgt>
                                        </p:tgtEl>
                                      </p:cBhvr>
                                    </p:animEffect>
                                  </p:childTnLst>
                                </p:cTn>
                              </p:par>
                            </p:childTnLst>
                          </p:cTn>
                        </p:par>
                        <p:par>
                          <p:cTn id="35" fill="hold">
                            <p:stCondLst>
                              <p:cond delay="4000"/>
                            </p:stCondLst>
                            <p:childTnLst>
                              <p:par>
                                <p:cTn id="36" presetID="10" presetClass="entr" presetSubtype="0" fill="hold" grpId="0" nodeType="afterEffect">
                                  <p:stCondLst>
                                    <p:cond delay="0"/>
                                  </p:stCondLst>
                                  <p:childTnLst>
                                    <p:set>
                                      <p:cBhvr>
                                        <p:cTn id="37" dur="1" fill="hold">
                                          <p:stCondLst>
                                            <p:cond delay="0"/>
                                          </p:stCondLst>
                                        </p:cTn>
                                        <p:tgtEl>
                                          <p:spTgt spid="770"/>
                                        </p:tgtEl>
                                        <p:attrNameLst>
                                          <p:attrName>style.visibility</p:attrName>
                                        </p:attrNameLst>
                                      </p:cBhvr>
                                      <p:to>
                                        <p:strVal val="visible"/>
                                      </p:to>
                                    </p:set>
                                    <p:animEffect transition="in" filter="fade">
                                      <p:cBhvr>
                                        <p:cTn id="38" dur="500"/>
                                        <p:tgtEl>
                                          <p:spTgt spid="770"/>
                                        </p:tgtEl>
                                      </p:cBhvr>
                                    </p:animEffect>
                                  </p:childTnLst>
                                </p:cTn>
                              </p:par>
                            </p:childTnLst>
                          </p:cTn>
                        </p:par>
                        <p:par>
                          <p:cTn id="39" fill="hold">
                            <p:stCondLst>
                              <p:cond delay="4500"/>
                            </p:stCondLst>
                            <p:childTnLst>
                              <p:par>
                                <p:cTn id="40" presetID="22" presetClass="entr" presetSubtype="1" fill="hold" nodeType="after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wipe(up)">
                                      <p:cBhvr>
                                        <p:cTn id="42" dur="500"/>
                                        <p:tgtEl>
                                          <p:spTgt spid="3"/>
                                        </p:tgtEl>
                                      </p:cBhvr>
                                    </p:animEffect>
                                  </p:childTnLst>
                                </p:cTn>
                              </p:par>
                            </p:childTnLst>
                          </p:cTn>
                        </p:par>
                        <p:par>
                          <p:cTn id="43" fill="hold">
                            <p:stCondLst>
                              <p:cond delay="5000"/>
                            </p:stCondLst>
                            <p:childTnLst>
                              <p:par>
                                <p:cTn id="44" presetID="22" presetClass="entr" presetSubtype="8" fill="hold" grpId="0" nodeType="afterEffect">
                                  <p:stCondLst>
                                    <p:cond delay="0"/>
                                  </p:stCondLst>
                                  <p:childTnLst>
                                    <p:set>
                                      <p:cBhvr>
                                        <p:cTn id="45" dur="1" fill="hold">
                                          <p:stCondLst>
                                            <p:cond delay="0"/>
                                          </p:stCondLst>
                                        </p:cTn>
                                        <p:tgtEl>
                                          <p:spTgt spid="749">
                                            <p:graphicEl>
                                              <a:dgm id="{B32019F7-15C5-4CE0-AF54-B15B8A218E05}"/>
                                            </p:graphicEl>
                                          </p:spTgt>
                                        </p:tgtEl>
                                        <p:attrNameLst>
                                          <p:attrName>style.visibility</p:attrName>
                                        </p:attrNameLst>
                                      </p:cBhvr>
                                      <p:to>
                                        <p:strVal val="visible"/>
                                      </p:to>
                                    </p:set>
                                    <p:animEffect transition="in" filter="wipe(left)">
                                      <p:cBhvr>
                                        <p:cTn id="46" dur="500"/>
                                        <p:tgtEl>
                                          <p:spTgt spid="749">
                                            <p:graphicEl>
                                              <a:dgm id="{B32019F7-15C5-4CE0-AF54-B15B8A218E05}"/>
                                            </p:graphicEl>
                                          </p:spTgt>
                                        </p:tgtEl>
                                      </p:cBhvr>
                                    </p:animEffect>
                                  </p:childTnLst>
                                </p:cTn>
                              </p:par>
                            </p:childTnLst>
                          </p:cTn>
                        </p:par>
                        <p:par>
                          <p:cTn id="47" fill="hold">
                            <p:stCondLst>
                              <p:cond delay="5500"/>
                            </p:stCondLst>
                            <p:childTnLst>
                              <p:par>
                                <p:cTn id="48" presetID="10" presetClass="entr" presetSubtype="0" fill="hold" grpId="0" nodeType="afterEffect">
                                  <p:stCondLst>
                                    <p:cond delay="0"/>
                                  </p:stCondLst>
                                  <p:childTnLst>
                                    <p:set>
                                      <p:cBhvr>
                                        <p:cTn id="49" dur="1" fill="hold">
                                          <p:stCondLst>
                                            <p:cond delay="0"/>
                                          </p:stCondLst>
                                        </p:cTn>
                                        <p:tgtEl>
                                          <p:spTgt spid="771"/>
                                        </p:tgtEl>
                                        <p:attrNameLst>
                                          <p:attrName>style.visibility</p:attrName>
                                        </p:attrNameLst>
                                      </p:cBhvr>
                                      <p:to>
                                        <p:strVal val="visible"/>
                                      </p:to>
                                    </p:set>
                                    <p:animEffect transition="in" filter="fade">
                                      <p:cBhvr>
                                        <p:cTn id="50" dur="500"/>
                                        <p:tgtEl>
                                          <p:spTgt spid="771"/>
                                        </p:tgtEl>
                                      </p:cBhvr>
                                    </p:animEffect>
                                  </p:childTnLst>
                                </p:cTn>
                              </p:par>
                            </p:childTnLst>
                          </p:cTn>
                        </p:par>
                        <p:par>
                          <p:cTn id="51" fill="hold">
                            <p:stCondLst>
                              <p:cond delay="6000"/>
                            </p:stCondLst>
                            <p:childTnLst>
                              <p:par>
                                <p:cTn id="52" presetID="22" presetClass="entr" presetSubtype="1" fill="hold" nodeType="afterEffect">
                                  <p:stCondLst>
                                    <p:cond delay="0"/>
                                  </p:stCondLst>
                                  <p:childTnLst>
                                    <p:set>
                                      <p:cBhvr>
                                        <p:cTn id="53" dur="1" fill="hold">
                                          <p:stCondLst>
                                            <p:cond delay="0"/>
                                          </p:stCondLst>
                                        </p:cTn>
                                        <p:tgtEl>
                                          <p:spTgt spid="4"/>
                                        </p:tgtEl>
                                        <p:attrNameLst>
                                          <p:attrName>style.visibility</p:attrName>
                                        </p:attrNameLst>
                                      </p:cBhvr>
                                      <p:to>
                                        <p:strVal val="visible"/>
                                      </p:to>
                                    </p:set>
                                    <p:animEffect transition="in" filter="wipe(up)">
                                      <p:cBhvr>
                                        <p:cTn id="54" dur="500"/>
                                        <p:tgtEl>
                                          <p:spTgt spid="4"/>
                                        </p:tgtEl>
                                      </p:cBhvr>
                                    </p:animEffect>
                                  </p:childTnLst>
                                </p:cTn>
                              </p:par>
                            </p:childTnLst>
                          </p:cTn>
                        </p:par>
                        <p:par>
                          <p:cTn id="55" fill="hold">
                            <p:stCondLst>
                              <p:cond delay="6500"/>
                            </p:stCondLst>
                            <p:childTnLst>
                              <p:par>
                                <p:cTn id="56" presetID="22" presetClass="entr" presetSubtype="8" fill="hold" grpId="0" nodeType="afterEffect">
                                  <p:stCondLst>
                                    <p:cond delay="0"/>
                                  </p:stCondLst>
                                  <p:childTnLst>
                                    <p:set>
                                      <p:cBhvr>
                                        <p:cTn id="57" dur="1" fill="hold">
                                          <p:stCondLst>
                                            <p:cond delay="0"/>
                                          </p:stCondLst>
                                        </p:cTn>
                                        <p:tgtEl>
                                          <p:spTgt spid="749">
                                            <p:graphicEl>
                                              <a:dgm id="{298D2984-B994-41BF-94A1-E1CA4A71D3F7}"/>
                                            </p:graphicEl>
                                          </p:spTgt>
                                        </p:tgtEl>
                                        <p:attrNameLst>
                                          <p:attrName>style.visibility</p:attrName>
                                        </p:attrNameLst>
                                      </p:cBhvr>
                                      <p:to>
                                        <p:strVal val="visible"/>
                                      </p:to>
                                    </p:set>
                                    <p:animEffect transition="in" filter="wipe(left)">
                                      <p:cBhvr>
                                        <p:cTn id="58" dur="500"/>
                                        <p:tgtEl>
                                          <p:spTgt spid="749">
                                            <p:graphicEl>
                                              <a:dgm id="{298D2984-B994-41BF-94A1-E1CA4A71D3F7}"/>
                                            </p:graphicEl>
                                          </p:spTgt>
                                        </p:tgtEl>
                                      </p:cBhvr>
                                    </p:animEffect>
                                  </p:childTnLst>
                                </p:cTn>
                              </p:par>
                            </p:childTnLst>
                          </p:cTn>
                        </p:par>
                        <p:par>
                          <p:cTn id="59" fill="hold">
                            <p:stCondLst>
                              <p:cond delay="7000"/>
                            </p:stCondLst>
                            <p:childTnLst>
                              <p:par>
                                <p:cTn id="60" presetID="10" presetClass="entr" presetSubtype="0" fill="hold" grpId="0" nodeType="afterEffect">
                                  <p:stCondLst>
                                    <p:cond delay="0"/>
                                  </p:stCondLst>
                                  <p:childTnLst>
                                    <p:set>
                                      <p:cBhvr>
                                        <p:cTn id="61" dur="1" fill="hold">
                                          <p:stCondLst>
                                            <p:cond delay="0"/>
                                          </p:stCondLst>
                                        </p:cTn>
                                        <p:tgtEl>
                                          <p:spTgt spid="772"/>
                                        </p:tgtEl>
                                        <p:attrNameLst>
                                          <p:attrName>style.visibility</p:attrName>
                                        </p:attrNameLst>
                                      </p:cBhvr>
                                      <p:to>
                                        <p:strVal val="visible"/>
                                      </p:to>
                                    </p:set>
                                    <p:animEffect transition="in" filter="fade">
                                      <p:cBhvr>
                                        <p:cTn id="62" dur="500"/>
                                        <p:tgtEl>
                                          <p:spTgt spid="772"/>
                                        </p:tgtEl>
                                      </p:cBhvr>
                                    </p:animEffect>
                                  </p:childTnLst>
                                </p:cTn>
                              </p:par>
                            </p:childTnLst>
                          </p:cTn>
                        </p:par>
                        <p:par>
                          <p:cTn id="63" fill="hold">
                            <p:stCondLst>
                              <p:cond delay="7500"/>
                            </p:stCondLst>
                            <p:childTnLst>
                              <p:par>
                                <p:cTn id="64" presetID="22" presetClass="entr" presetSubtype="1" fill="hold" nodeType="afterEffect">
                                  <p:stCondLst>
                                    <p:cond delay="0"/>
                                  </p:stCondLst>
                                  <p:childTnLst>
                                    <p:set>
                                      <p:cBhvr>
                                        <p:cTn id="65" dur="1" fill="hold">
                                          <p:stCondLst>
                                            <p:cond delay="0"/>
                                          </p:stCondLst>
                                        </p:cTn>
                                        <p:tgtEl>
                                          <p:spTgt spid="5"/>
                                        </p:tgtEl>
                                        <p:attrNameLst>
                                          <p:attrName>style.visibility</p:attrName>
                                        </p:attrNameLst>
                                      </p:cBhvr>
                                      <p:to>
                                        <p:strVal val="visible"/>
                                      </p:to>
                                    </p:set>
                                    <p:animEffect transition="in" filter="wipe(up)">
                                      <p:cBhvr>
                                        <p:cTn id="66" dur="500"/>
                                        <p:tgtEl>
                                          <p:spTgt spid="5"/>
                                        </p:tgtEl>
                                      </p:cBhvr>
                                    </p:animEffect>
                                  </p:childTnLst>
                                </p:cTn>
                              </p:par>
                            </p:childTnLst>
                          </p:cTn>
                        </p:par>
                        <p:par>
                          <p:cTn id="67" fill="hold">
                            <p:stCondLst>
                              <p:cond delay="8000"/>
                            </p:stCondLst>
                            <p:childTnLst>
                              <p:par>
                                <p:cTn id="68" presetID="16" presetClass="entr" presetSubtype="37" fill="hold" nodeType="afterEffect">
                                  <p:stCondLst>
                                    <p:cond delay="0"/>
                                  </p:stCondLst>
                                  <p:childTnLst>
                                    <p:set>
                                      <p:cBhvr>
                                        <p:cTn id="69" dur="1" fill="hold">
                                          <p:stCondLst>
                                            <p:cond delay="0"/>
                                          </p:stCondLst>
                                        </p:cTn>
                                        <p:tgtEl>
                                          <p:spTgt spid="30"/>
                                        </p:tgtEl>
                                        <p:attrNameLst>
                                          <p:attrName>style.visibility</p:attrName>
                                        </p:attrNameLst>
                                      </p:cBhvr>
                                      <p:to>
                                        <p:strVal val="visible"/>
                                      </p:to>
                                    </p:set>
                                    <p:animEffect transition="in" filter="barn(outVertical)">
                                      <p:cBhvr>
                                        <p:cTn id="70" dur="500"/>
                                        <p:tgtEl>
                                          <p:spTgt spid="30"/>
                                        </p:tgtEl>
                                      </p:cBhvr>
                                    </p:animEffect>
                                  </p:childTnLst>
                                </p:cTn>
                              </p:par>
                            </p:childTnLst>
                          </p:cTn>
                        </p:par>
                        <p:par>
                          <p:cTn id="71" fill="hold">
                            <p:stCondLst>
                              <p:cond delay="8500"/>
                            </p:stCondLst>
                            <p:childTnLst>
                              <p:par>
                                <p:cTn id="72" presetID="10" presetClass="entr" presetSubtype="0" fill="hold" grpId="0" nodeType="afterEffect">
                                  <p:stCondLst>
                                    <p:cond delay="0"/>
                                  </p:stCondLst>
                                  <p:childTnLst>
                                    <p:set>
                                      <p:cBhvr>
                                        <p:cTn id="73" dur="1" fill="hold">
                                          <p:stCondLst>
                                            <p:cond delay="0"/>
                                          </p:stCondLst>
                                        </p:cTn>
                                        <p:tgtEl>
                                          <p:spTgt spid="29"/>
                                        </p:tgtEl>
                                        <p:attrNameLst>
                                          <p:attrName>style.visibility</p:attrName>
                                        </p:attrNameLst>
                                      </p:cBhvr>
                                      <p:to>
                                        <p:strVal val="visible"/>
                                      </p:to>
                                    </p:set>
                                    <p:animEffect transition="in" filter="fade">
                                      <p:cBhvr>
                                        <p:cTn id="7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Graphic spid="749" grpId="0" uiExpand="1">
        <p:bldSub>
          <a:bldDgm bld="one"/>
        </p:bldSub>
      </p:bldGraphic>
      <p:bldP spid="769" grpId="0" animBg="1"/>
      <p:bldP spid="770" grpId="0" animBg="1"/>
      <p:bldP spid="771" grpId="0" animBg="1"/>
      <p:bldP spid="772" grpId="0" animBg="1"/>
      <p:bldP spid="29"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78</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Project Features Sample</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43"/>
          <p:cNvGrpSpPr/>
          <p:nvPr/>
        </p:nvGrpSpPr>
        <p:grpSpPr>
          <a:xfrm>
            <a:off x="1572030" y="2515535"/>
            <a:ext cx="418280" cy="419014"/>
            <a:chOff x="7322925" y="1113826"/>
            <a:chExt cx="418280" cy="418280"/>
          </a:xfrm>
        </p:grpSpPr>
        <p:sp>
          <p:nvSpPr>
            <p:cNvPr id="45" name="Teardrop 44"/>
            <p:cNvSpPr/>
            <p:nvPr/>
          </p:nvSpPr>
          <p:spPr>
            <a:xfrm rot="8100000">
              <a:off x="7322925" y="1113826"/>
              <a:ext cx="418280" cy="41828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Freeform 6"/>
            <p:cNvSpPr>
              <a:spLocks noEditPoints="1"/>
            </p:cNvSpPr>
            <p:nvPr/>
          </p:nvSpPr>
          <p:spPr bwMode="auto">
            <a:xfrm>
              <a:off x="7431874" y="1200224"/>
              <a:ext cx="209778" cy="230756"/>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47" name="Group 46"/>
          <p:cNvGrpSpPr/>
          <p:nvPr/>
        </p:nvGrpSpPr>
        <p:grpSpPr>
          <a:xfrm>
            <a:off x="5296880" y="2515535"/>
            <a:ext cx="418280" cy="419014"/>
            <a:chOff x="4158893" y="1506251"/>
            <a:chExt cx="418280" cy="418280"/>
          </a:xfrm>
        </p:grpSpPr>
        <p:sp>
          <p:nvSpPr>
            <p:cNvPr id="48" name="Teardrop 47"/>
            <p:cNvSpPr/>
            <p:nvPr/>
          </p:nvSpPr>
          <p:spPr>
            <a:xfrm rot="8100000">
              <a:off x="4158893" y="1506251"/>
              <a:ext cx="418280" cy="418280"/>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Freeform 11"/>
            <p:cNvSpPr>
              <a:spLocks/>
            </p:cNvSpPr>
            <p:nvPr/>
          </p:nvSpPr>
          <p:spPr bwMode="auto">
            <a:xfrm>
              <a:off x="4238052" y="1639825"/>
              <a:ext cx="258741" cy="168209"/>
            </a:xfrm>
            <a:custGeom>
              <a:avLst/>
              <a:gdLst>
                <a:gd name="T0" fmla="*/ 304 w 400"/>
                <a:gd name="T1" fmla="*/ 73 h 260"/>
                <a:gd name="T2" fmla="*/ 288 w 400"/>
                <a:gd name="T3" fmla="*/ 74 h 260"/>
                <a:gd name="T4" fmla="*/ 186 w 400"/>
                <a:gd name="T5" fmla="*/ 0 h 260"/>
                <a:gd name="T6" fmla="*/ 80 w 400"/>
                <a:gd name="T7" fmla="*/ 104 h 260"/>
                <a:gd name="T8" fmla="*/ 81 w 400"/>
                <a:gd name="T9" fmla="*/ 119 h 260"/>
                <a:gd name="T10" fmla="*/ 72 w 400"/>
                <a:gd name="T11" fmla="*/ 118 h 260"/>
                <a:gd name="T12" fmla="*/ 0 w 400"/>
                <a:gd name="T13" fmla="*/ 189 h 260"/>
                <a:gd name="T14" fmla="*/ 72 w 400"/>
                <a:gd name="T15" fmla="*/ 260 h 260"/>
                <a:gd name="T16" fmla="*/ 172 w 400"/>
                <a:gd name="T17" fmla="*/ 260 h 260"/>
                <a:gd name="T18" fmla="*/ 172 w 400"/>
                <a:gd name="T19" fmla="*/ 184 h 260"/>
                <a:gd name="T20" fmla="*/ 130 w 400"/>
                <a:gd name="T21" fmla="*/ 184 h 260"/>
                <a:gd name="T22" fmla="*/ 200 w 400"/>
                <a:gd name="T23" fmla="*/ 92 h 260"/>
                <a:gd name="T24" fmla="*/ 270 w 400"/>
                <a:gd name="T25" fmla="*/ 184 h 260"/>
                <a:gd name="T26" fmla="*/ 228 w 400"/>
                <a:gd name="T27" fmla="*/ 184 h 260"/>
                <a:gd name="T28" fmla="*/ 228 w 400"/>
                <a:gd name="T29" fmla="*/ 260 h 260"/>
                <a:gd name="T30" fmla="*/ 304 w 400"/>
                <a:gd name="T31" fmla="*/ 260 h 260"/>
                <a:gd name="T32" fmla="*/ 400 w 400"/>
                <a:gd name="T33" fmla="*/ 166 h 260"/>
                <a:gd name="T34" fmla="*/ 304 w 400"/>
                <a:gd name="T35" fmla="*/ 7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60">
                  <a:moveTo>
                    <a:pt x="304" y="73"/>
                  </a:moveTo>
                  <a:cubicBezTo>
                    <a:pt x="298" y="73"/>
                    <a:pt x="293" y="73"/>
                    <a:pt x="288" y="74"/>
                  </a:cubicBezTo>
                  <a:cubicBezTo>
                    <a:pt x="275" y="31"/>
                    <a:pt x="234" y="0"/>
                    <a:pt x="186" y="0"/>
                  </a:cubicBezTo>
                  <a:cubicBezTo>
                    <a:pt x="127" y="0"/>
                    <a:pt x="80" y="46"/>
                    <a:pt x="80" y="104"/>
                  </a:cubicBezTo>
                  <a:cubicBezTo>
                    <a:pt x="80" y="109"/>
                    <a:pt x="80" y="114"/>
                    <a:pt x="81" y="119"/>
                  </a:cubicBezTo>
                  <a:cubicBezTo>
                    <a:pt x="78" y="119"/>
                    <a:pt x="75" y="118"/>
                    <a:pt x="72" y="118"/>
                  </a:cubicBezTo>
                  <a:cubicBezTo>
                    <a:pt x="32" y="118"/>
                    <a:pt x="0" y="150"/>
                    <a:pt x="0" y="189"/>
                  </a:cubicBezTo>
                  <a:cubicBezTo>
                    <a:pt x="0" y="228"/>
                    <a:pt x="32" y="260"/>
                    <a:pt x="72" y="260"/>
                  </a:cubicBezTo>
                  <a:cubicBezTo>
                    <a:pt x="172" y="260"/>
                    <a:pt x="172" y="260"/>
                    <a:pt x="172" y="260"/>
                  </a:cubicBezTo>
                  <a:cubicBezTo>
                    <a:pt x="172" y="184"/>
                    <a:pt x="172" y="184"/>
                    <a:pt x="172" y="184"/>
                  </a:cubicBezTo>
                  <a:cubicBezTo>
                    <a:pt x="130" y="184"/>
                    <a:pt x="130" y="184"/>
                    <a:pt x="130" y="184"/>
                  </a:cubicBezTo>
                  <a:cubicBezTo>
                    <a:pt x="200" y="92"/>
                    <a:pt x="200" y="92"/>
                    <a:pt x="200" y="92"/>
                  </a:cubicBezTo>
                  <a:cubicBezTo>
                    <a:pt x="270" y="184"/>
                    <a:pt x="270" y="184"/>
                    <a:pt x="270" y="184"/>
                  </a:cubicBezTo>
                  <a:cubicBezTo>
                    <a:pt x="228" y="184"/>
                    <a:pt x="228" y="184"/>
                    <a:pt x="228" y="184"/>
                  </a:cubicBezTo>
                  <a:cubicBezTo>
                    <a:pt x="228" y="260"/>
                    <a:pt x="228" y="260"/>
                    <a:pt x="228" y="260"/>
                  </a:cubicBezTo>
                  <a:cubicBezTo>
                    <a:pt x="304" y="260"/>
                    <a:pt x="304" y="260"/>
                    <a:pt x="304" y="260"/>
                  </a:cubicBezTo>
                  <a:cubicBezTo>
                    <a:pt x="357" y="260"/>
                    <a:pt x="400" y="218"/>
                    <a:pt x="400" y="166"/>
                  </a:cubicBezTo>
                  <a:cubicBezTo>
                    <a:pt x="400" y="115"/>
                    <a:pt x="357" y="73"/>
                    <a:pt x="304" y="7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0" name="Group 49"/>
          <p:cNvGrpSpPr/>
          <p:nvPr/>
        </p:nvGrpSpPr>
        <p:grpSpPr>
          <a:xfrm>
            <a:off x="3428841" y="2515535"/>
            <a:ext cx="418280" cy="419014"/>
            <a:chOff x="2708324" y="1506251"/>
            <a:chExt cx="418280" cy="418280"/>
          </a:xfrm>
        </p:grpSpPr>
        <p:sp>
          <p:nvSpPr>
            <p:cNvPr id="51" name="Teardrop 50"/>
            <p:cNvSpPr/>
            <p:nvPr/>
          </p:nvSpPr>
          <p:spPr>
            <a:xfrm rot="8100000">
              <a:off x="2708324" y="1506251"/>
              <a:ext cx="418280" cy="418280"/>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Freeform 16"/>
            <p:cNvSpPr>
              <a:spLocks noEditPoints="1"/>
            </p:cNvSpPr>
            <p:nvPr/>
          </p:nvSpPr>
          <p:spPr bwMode="auto">
            <a:xfrm>
              <a:off x="2796143" y="1604602"/>
              <a:ext cx="239343" cy="239070"/>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Content Placeholder 2"/>
          <p:cNvSpPr txBox="1">
            <a:spLocks/>
          </p:cNvSpPr>
          <p:nvPr/>
        </p:nvSpPr>
        <p:spPr>
          <a:xfrm>
            <a:off x="4863153" y="3048935"/>
            <a:ext cx="1285735" cy="59648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Uploads</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
        <p:nvSpPr>
          <p:cNvPr id="55" name="Content Placeholder 2"/>
          <p:cNvSpPr txBox="1">
            <a:spLocks/>
          </p:cNvSpPr>
          <p:nvPr/>
        </p:nvSpPr>
        <p:spPr>
          <a:xfrm>
            <a:off x="2995114" y="3048935"/>
            <a:ext cx="1285735" cy="59648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Support</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
        <p:nvSpPr>
          <p:cNvPr id="60" name="Content Placeholder 2"/>
          <p:cNvSpPr txBox="1">
            <a:spLocks/>
          </p:cNvSpPr>
          <p:nvPr/>
        </p:nvSpPr>
        <p:spPr>
          <a:xfrm>
            <a:off x="1143001" y="3048935"/>
            <a:ext cx="1285735" cy="59648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Networks</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grpSp>
        <p:nvGrpSpPr>
          <p:cNvPr id="84" name="Group 83"/>
          <p:cNvGrpSpPr/>
          <p:nvPr/>
        </p:nvGrpSpPr>
        <p:grpSpPr>
          <a:xfrm>
            <a:off x="4640584" y="4572935"/>
            <a:ext cx="1735621" cy="1210335"/>
            <a:chOff x="838200" y="3464748"/>
            <a:chExt cx="1909183" cy="907751"/>
          </a:xfrm>
        </p:grpSpPr>
        <p:sp>
          <p:nvSpPr>
            <p:cNvPr id="86" name="Rectangle 1436"/>
            <p:cNvSpPr>
              <a:spLocks noChangeArrowheads="1"/>
            </p:cNvSpPr>
            <p:nvPr/>
          </p:nvSpPr>
          <p:spPr bwMode="auto">
            <a:xfrm>
              <a:off x="914401" y="3464748"/>
              <a:ext cx="514885"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3600" dirty="0" smtClean="0">
                  <a:solidFill>
                    <a:schemeClr val="accent3"/>
                  </a:solidFill>
                  <a:cs typeface="Arial" pitchFamily="34" charset="0"/>
                </a:rPr>
                <a:t>03</a:t>
              </a:r>
              <a:endParaRPr kumimoji="0" lang="en-US" sz="7200" i="0" u="none" strike="noStrike" cap="none" normalizeH="0" baseline="0" dirty="0" smtClean="0">
                <a:ln>
                  <a:noFill/>
                </a:ln>
                <a:solidFill>
                  <a:schemeClr val="accent3"/>
                </a:solidFill>
                <a:effectLst/>
                <a:cs typeface="Arial" pitchFamily="34" charset="0"/>
              </a:endParaRPr>
            </a:p>
          </p:txBody>
        </p:sp>
        <p:sp>
          <p:nvSpPr>
            <p:cNvPr id="87" name="Content Placeholder 2"/>
            <p:cNvSpPr txBox="1">
              <a:spLocks/>
            </p:cNvSpPr>
            <p:nvPr/>
          </p:nvSpPr>
          <p:spPr>
            <a:xfrm>
              <a:off x="838200" y="3815011"/>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a:t>
              </a:r>
              <a:r>
                <a:rPr lang="en-US" sz="1000" dirty="0" smtClean="0"/>
                <a:t>Sed imperdiet tincidunt velit laoreet facilisis. Praesent tempus ipsum suscipit</a:t>
              </a:r>
              <a:endParaRPr lang="en-US" sz="900" dirty="0"/>
            </a:p>
          </p:txBody>
        </p:sp>
      </p:grpSp>
      <p:grpSp>
        <p:nvGrpSpPr>
          <p:cNvPr id="88" name="Group 87"/>
          <p:cNvGrpSpPr/>
          <p:nvPr/>
        </p:nvGrpSpPr>
        <p:grpSpPr>
          <a:xfrm>
            <a:off x="2744683" y="4572935"/>
            <a:ext cx="1735621" cy="1210335"/>
            <a:chOff x="838200" y="3464748"/>
            <a:chExt cx="1909183" cy="907751"/>
          </a:xfrm>
        </p:grpSpPr>
        <p:sp>
          <p:nvSpPr>
            <p:cNvPr id="89" name="Rectangle 1436"/>
            <p:cNvSpPr>
              <a:spLocks noChangeArrowheads="1"/>
            </p:cNvSpPr>
            <p:nvPr/>
          </p:nvSpPr>
          <p:spPr bwMode="auto">
            <a:xfrm>
              <a:off x="914401" y="3464748"/>
              <a:ext cx="514885"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3600" dirty="0" smtClean="0">
                  <a:solidFill>
                    <a:schemeClr val="accent2"/>
                  </a:solidFill>
                  <a:cs typeface="Arial" pitchFamily="34" charset="0"/>
                </a:rPr>
                <a:t>02</a:t>
              </a:r>
              <a:endParaRPr kumimoji="0" lang="en-US" sz="7200" i="0" u="none" strike="noStrike" cap="none" normalizeH="0" baseline="0" dirty="0" smtClean="0">
                <a:ln>
                  <a:noFill/>
                </a:ln>
                <a:solidFill>
                  <a:schemeClr val="accent2"/>
                </a:solidFill>
                <a:effectLst/>
                <a:cs typeface="Arial" pitchFamily="34" charset="0"/>
              </a:endParaRPr>
            </a:p>
          </p:txBody>
        </p:sp>
        <p:sp>
          <p:nvSpPr>
            <p:cNvPr id="90" name="Content Placeholder 2"/>
            <p:cNvSpPr txBox="1">
              <a:spLocks/>
            </p:cNvSpPr>
            <p:nvPr/>
          </p:nvSpPr>
          <p:spPr>
            <a:xfrm>
              <a:off x="838200" y="3815011"/>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a:t>
              </a:r>
              <a:r>
                <a:rPr lang="en-US" sz="1000" dirty="0" smtClean="0"/>
                <a:t>Sed imperdiet tincidunt velit laoreet facilisis. Praesent tempus ipsum suscipit</a:t>
              </a:r>
              <a:endParaRPr lang="en-US" sz="900" dirty="0"/>
            </a:p>
          </p:txBody>
        </p:sp>
      </p:grpSp>
      <p:grpSp>
        <p:nvGrpSpPr>
          <p:cNvPr id="91" name="Group 90"/>
          <p:cNvGrpSpPr/>
          <p:nvPr/>
        </p:nvGrpSpPr>
        <p:grpSpPr>
          <a:xfrm>
            <a:off x="848782" y="4572935"/>
            <a:ext cx="1735621" cy="1210335"/>
            <a:chOff x="838200" y="3464748"/>
            <a:chExt cx="1909183" cy="907751"/>
          </a:xfrm>
        </p:grpSpPr>
        <p:sp>
          <p:nvSpPr>
            <p:cNvPr id="92" name="Rectangle 1436"/>
            <p:cNvSpPr>
              <a:spLocks noChangeArrowheads="1"/>
            </p:cNvSpPr>
            <p:nvPr/>
          </p:nvSpPr>
          <p:spPr bwMode="auto">
            <a:xfrm>
              <a:off x="914401" y="3464748"/>
              <a:ext cx="514885"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3600" dirty="0" smtClean="0">
                  <a:solidFill>
                    <a:schemeClr val="accent1"/>
                  </a:solidFill>
                  <a:cs typeface="Arial" pitchFamily="34" charset="0"/>
                </a:rPr>
                <a:t>01</a:t>
              </a:r>
              <a:endParaRPr kumimoji="0" lang="en-US" sz="7200" i="0" u="none" strike="noStrike" cap="none" normalizeH="0" baseline="0" dirty="0" smtClean="0">
                <a:ln>
                  <a:noFill/>
                </a:ln>
                <a:solidFill>
                  <a:schemeClr val="accent1"/>
                </a:solidFill>
                <a:effectLst/>
                <a:cs typeface="Arial" pitchFamily="34" charset="0"/>
              </a:endParaRPr>
            </a:p>
          </p:txBody>
        </p:sp>
        <p:sp>
          <p:nvSpPr>
            <p:cNvPr id="93" name="Content Placeholder 2"/>
            <p:cNvSpPr txBox="1">
              <a:spLocks/>
            </p:cNvSpPr>
            <p:nvPr/>
          </p:nvSpPr>
          <p:spPr>
            <a:xfrm>
              <a:off x="838200" y="3815011"/>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a:t>
              </a:r>
              <a:r>
                <a:rPr lang="en-US" sz="1000" dirty="0" smtClean="0"/>
                <a:t>Sed imperdiet tincidunt velit laoreet facilisis. Praesent tempus ipsum suscipit</a:t>
              </a:r>
              <a:endParaRPr lang="en-US" sz="900" dirty="0"/>
            </a:p>
          </p:txBody>
        </p:sp>
      </p:grpSp>
      <p:sp>
        <p:nvSpPr>
          <p:cNvPr id="94" name="Freeform 7"/>
          <p:cNvSpPr>
            <a:spLocks/>
          </p:cNvSpPr>
          <p:nvPr/>
        </p:nvSpPr>
        <p:spPr bwMode="auto">
          <a:xfrm>
            <a:off x="6280600" y="2057400"/>
            <a:ext cx="2140054" cy="106867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gradFill flip="none" rotWithShape="1">
            <a:gsLst>
              <a:gs pos="0">
                <a:schemeClr val="tx1">
                  <a:lumMod val="50000"/>
                </a:schemeClr>
              </a:gs>
              <a:gs pos="50000">
                <a:schemeClr val="tx1"/>
              </a:gs>
              <a:gs pos="100000">
                <a:schemeClr val="tx1"/>
              </a:gs>
            </a:gsLst>
            <a:lin ang="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7"/>
          <p:cNvSpPr>
            <a:spLocks/>
          </p:cNvSpPr>
          <p:nvPr/>
        </p:nvSpPr>
        <p:spPr bwMode="auto">
          <a:xfrm flipV="1">
            <a:off x="4427016" y="3125135"/>
            <a:ext cx="2140054" cy="106867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gradFill>
            <a:gsLst>
              <a:gs pos="0">
                <a:schemeClr val="tx1">
                  <a:lumMod val="50000"/>
                </a:schemeClr>
              </a:gs>
              <a:gs pos="50000">
                <a:schemeClr val="tx1"/>
              </a:gs>
              <a:gs pos="100000">
                <a:schemeClr val="tx1"/>
              </a:gs>
            </a:gsLst>
            <a:lin ang="16200000" scaled="0"/>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7"/>
          <p:cNvSpPr>
            <a:spLocks/>
          </p:cNvSpPr>
          <p:nvPr/>
        </p:nvSpPr>
        <p:spPr bwMode="auto">
          <a:xfrm>
            <a:off x="2574635" y="2057400"/>
            <a:ext cx="2140054" cy="106867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gradFill flip="none" rotWithShape="1">
            <a:gsLst>
              <a:gs pos="0">
                <a:schemeClr val="tx1">
                  <a:lumMod val="50000"/>
                </a:schemeClr>
              </a:gs>
              <a:gs pos="50000">
                <a:schemeClr val="tx1"/>
              </a:gs>
              <a:gs pos="100000">
                <a:schemeClr val="tx1"/>
              </a:gs>
            </a:gsLst>
            <a:lin ang="162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 name="Freeform 7"/>
          <p:cNvSpPr>
            <a:spLocks/>
          </p:cNvSpPr>
          <p:nvPr/>
        </p:nvSpPr>
        <p:spPr bwMode="auto">
          <a:xfrm>
            <a:off x="723346" y="2057400"/>
            <a:ext cx="2140054" cy="106867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7"/>
          <p:cNvSpPr>
            <a:spLocks/>
          </p:cNvSpPr>
          <p:nvPr/>
        </p:nvSpPr>
        <p:spPr bwMode="auto">
          <a:xfrm flipV="1">
            <a:off x="723346" y="3125135"/>
            <a:ext cx="2140054" cy="106867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gradFill>
            <a:gsLst>
              <a:gs pos="0">
                <a:schemeClr val="tx1">
                  <a:lumMod val="50000"/>
                </a:schemeClr>
              </a:gs>
              <a:gs pos="50000">
                <a:schemeClr val="tx1"/>
              </a:gs>
              <a:gs pos="100000">
                <a:schemeClr val="tx1"/>
              </a:gs>
            </a:gsLst>
            <a:lin ang="108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7"/>
          <p:cNvSpPr>
            <a:spLocks/>
          </p:cNvSpPr>
          <p:nvPr/>
        </p:nvSpPr>
        <p:spPr bwMode="auto">
          <a:xfrm flipV="1">
            <a:off x="2574635" y="3125135"/>
            <a:ext cx="2140054" cy="106867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7"/>
          <p:cNvSpPr>
            <a:spLocks/>
          </p:cNvSpPr>
          <p:nvPr/>
        </p:nvSpPr>
        <p:spPr bwMode="auto">
          <a:xfrm>
            <a:off x="4427016" y="2057400"/>
            <a:ext cx="2140054" cy="106867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95" name="Freeform 7"/>
          <p:cNvSpPr>
            <a:spLocks/>
          </p:cNvSpPr>
          <p:nvPr/>
        </p:nvSpPr>
        <p:spPr bwMode="auto">
          <a:xfrm flipV="1">
            <a:off x="6280600" y="3125135"/>
            <a:ext cx="2140054" cy="106867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6" name="Group 95"/>
          <p:cNvGrpSpPr/>
          <p:nvPr/>
        </p:nvGrpSpPr>
        <p:grpSpPr>
          <a:xfrm>
            <a:off x="6536486" y="4572935"/>
            <a:ext cx="1735621" cy="1210335"/>
            <a:chOff x="838200" y="3464748"/>
            <a:chExt cx="1909183" cy="907751"/>
          </a:xfrm>
        </p:grpSpPr>
        <p:sp>
          <p:nvSpPr>
            <p:cNvPr id="97" name="Rectangle 1436"/>
            <p:cNvSpPr>
              <a:spLocks noChangeArrowheads="1"/>
            </p:cNvSpPr>
            <p:nvPr/>
          </p:nvSpPr>
          <p:spPr bwMode="auto">
            <a:xfrm>
              <a:off x="914401" y="3464748"/>
              <a:ext cx="514885"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r>
                <a:rPr lang="en-US" sz="3600" dirty="0" smtClean="0">
                  <a:solidFill>
                    <a:schemeClr val="accent4"/>
                  </a:solidFill>
                  <a:cs typeface="Arial" pitchFamily="34" charset="0"/>
                </a:rPr>
                <a:t>04</a:t>
              </a:r>
              <a:endParaRPr kumimoji="0" lang="en-US" sz="7200" i="0" u="none" strike="noStrike" cap="none" normalizeH="0" baseline="0" dirty="0" smtClean="0">
                <a:ln>
                  <a:noFill/>
                </a:ln>
                <a:solidFill>
                  <a:schemeClr val="accent4"/>
                </a:solidFill>
                <a:effectLst/>
                <a:cs typeface="Arial" pitchFamily="34" charset="0"/>
              </a:endParaRPr>
            </a:p>
          </p:txBody>
        </p:sp>
        <p:sp>
          <p:nvSpPr>
            <p:cNvPr id="98" name="Content Placeholder 2"/>
            <p:cNvSpPr txBox="1">
              <a:spLocks/>
            </p:cNvSpPr>
            <p:nvPr/>
          </p:nvSpPr>
          <p:spPr>
            <a:xfrm>
              <a:off x="838200" y="3815011"/>
              <a:ext cx="1909183" cy="5574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00" dirty="0"/>
                <a:t>Lorem ipsum dolor sit amet, consectetur adipiscing elit. </a:t>
              </a:r>
              <a:r>
                <a:rPr lang="en-US" sz="1000" dirty="0" smtClean="0"/>
                <a:t>Sed imperdiet tincidunt velit laoreet facilisis. Praesent tempus ipsum suscipit</a:t>
              </a:r>
              <a:endParaRPr lang="en-US" sz="900" dirty="0"/>
            </a:p>
          </p:txBody>
        </p:sp>
      </p:grpSp>
      <p:grpSp>
        <p:nvGrpSpPr>
          <p:cNvPr id="99" name="Group 98"/>
          <p:cNvGrpSpPr/>
          <p:nvPr/>
        </p:nvGrpSpPr>
        <p:grpSpPr>
          <a:xfrm>
            <a:off x="7148993" y="2515535"/>
            <a:ext cx="418280" cy="419014"/>
            <a:chOff x="5665857" y="1506251"/>
            <a:chExt cx="418280" cy="418280"/>
          </a:xfrm>
        </p:grpSpPr>
        <p:sp>
          <p:nvSpPr>
            <p:cNvPr id="100" name="Teardrop 99"/>
            <p:cNvSpPr/>
            <p:nvPr/>
          </p:nvSpPr>
          <p:spPr>
            <a:xfrm rot="8100000">
              <a:off x="5665857" y="1506251"/>
              <a:ext cx="418280" cy="418280"/>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Freeform 26"/>
            <p:cNvSpPr>
              <a:spLocks noEditPoints="1"/>
            </p:cNvSpPr>
            <p:nvPr/>
          </p:nvSpPr>
          <p:spPr bwMode="auto">
            <a:xfrm>
              <a:off x="5795163" y="1614232"/>
              <a:ext cx="175570" cy="219811"/>
            </a:xfrm>
            <a:custGeom>
              <a:avLst/>
              <a:gdLst>
                <a:gd name="T0" fmla="*/ 311 w 321"/>
                <a:gd name="T1" fmla="*/ 99 h 402"/>
                <a:gd name="T2" fmla="*/ 189 w 321"/>
                <a:gd name="T3" fmla="*/ 11 h 402"/>
                <a:gd name="T4" fmla="*/ 94 w 321"/>
                <a:gd name="T5" fmla="*/ 126 h 402"/>
                <a:gd name="T6" fmla="*/ 109 w 321"/>
                <a:gd name="T7" fmla="*/ 174 h 402"/>
                <a:gd name="T8" fmla="*/ 6 w 321"/>
                <a:gd name="T9" fmla="*/ 328 h 402"/>
                <a:gd name="T10" fmla="*/ 1 w 321"/>
                <a:gd name="T11" fmla="*/ 351 h 402"/>
                <a:gd name="T12" fmla="*/ 8 w 321"/>
                <a:gd name="T13" fmla="*/ 390 h 402"/>
                <a:gd name="T14" fmla="*/ 22 w 321"/>
                <a:gd name="T15" fmla="*/ 401 h 402"/>
                <a:gd name="T16" fmla="*/ 52 w 321"/>
                <a:gd name="T17" fmla="*/ 395 h 402"/>
                <a:gd name="T18" fmla="*/ 71 w 321"/>
                <a:gd name="T19" fmla="*/ 382 h 402"/>
                <a:gd name="T20" fmla="*/ 111 w 321"/>
                <a:gd name="T21" fmla="*/ 316 h 402"/>
                <a:gd name="T22" fmla="*/ 112 w 321"/>
                <a:gd name="T23" fmla="*/ 316 h 402"/>
                <a:gd name="T24" fmla="*/ 140 w 321"/>
                <a:gd name="T25" fmla="*/ 311 h 402"/>
                <a:gd name="T26" fmla="*/ 187 w 321"/>
                <a:gd name="T27" fmla="*/ 233 h 402"/>
                <a:gd name="T28" fmla="*/ 239 w 321"/>
                <a:gd name="T29" fmla="*/ 232 h 402"/>
                <a:gd name="T30" fmla="*/ 311 w 321"/>
                <a:gd name="T31" fmla="*/ 99 h 402"/>
                <a:gd name="T32" fmla="*/ 260 w 321"/>
                <a:gd name="T33" fmla="*/ 130 h 402"/>
                <a:gd name="T34" fmla="*/ 206 w 321"/>
                <a:gd name="T35" fmla="*/ 120 h 402"/>
                <a:gd name="T36" fmla="*/ 179 w 321"/>
                <a:gd name="T37" fmla="*/ 71 h 402"/>
                <a:gd name="T38" fmla="*/ 248 w 321"/>
                <a:gd name="T39" fmla="*/ 58 h 402"/>
                <a:gd name="T40" fmla="*/ 260 w 321"/>
                <a:gd name="T41" fmla="*/ 13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02" name="Content Placeholder 2"/>
          <p:cNvSpPr txBox="1">
            <a:spLocks/>
          </p:cNvSpPr>
          <p:nvPr/>
        </p:nvSpPr>
        <p:spPr>
          <a:xfrm>
            <a:off x="6715266" y="3048935"/>
            <a:ext cx="1285735" cy="59648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Passwords</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Tree>
    <p:extLst>
      <p:ext uri="{BB962C8B-B14F-4D97-AF65-F5344CB8AC3E}">
        <p14:creationId xmlns:p14="http://schemas.microsoft.com/office/powerpoint/2010/main" val="3587157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22" presetClass="entr" presetSubtype="8"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left)">
                                      <p:cBhvr>
                                        <p:cTn id="18" dur="500"/>
                                        <p:tgtEl>
                                          <p:spTgt spid="4"/>
                                        </p:tgtEl>
                                      </p:cBhvr>
                                    </p:animEffect>
                                  </p:childTnLst>
                                </p:cTn>
                              </p:par>
                            </p:childTnLst>
                          </p:cTn>
                        </p:par>
                        <p:par>
                          <p:cTn id="19" fill="hold">
                            <p:stCondLst>
                              <p:cond delay="2000"/>
                            </p:stCondLst>
                            <p:childTnLst>
                              <p:par>
                                <p:cTn id="20" presetID="22" presetClass="entr" presetSubtype="8" fill="hold" grpId="0" nodeType="after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wipe(left)">
                                      <p:cBhvr>
                                        <p:cTn id="22" dur="500"/>
                                        <p:tgtEl>
                                          <p:spTgt spid="41"/>
                                        </p:tgtEl>
                                      </p:cBhvr>
                                    </p:animEffect>
                                  </p:childTnLst>
                                </p:cTn>
                              </p:par>
                            </p:childTnLst>
                          </p:cTn>
                        </p:par>
                        <p:par>
                          <p:cTn id="23" fill="hold">
                            <p:stCondLst>
                              <p:cond delay="2500"/>
                            </p:stCondLst>
                            <p:childTnLst>
                              <p:par>
                                <p:cTn id="24" presetID="22" presetClass="entr" presetSubtype="8" fill="hold" grpId="0" nodeType="after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wipe(left)">
                                      <p:cBhvr>
                                        <p:cTn id="26" dur="500"/>
                                        <p:tgtEl>
                                          <p:spTgt spid="42"/>
                                        </p:tgtEl>
                                      </p:cBhvr>
                                    </p:animEffect>
                                  </p:childTnLst>
                                </p:cTn>
                              </p:par>
                            </p:childTnLst>
                          </p:cTn>
                        </p:par>
                        <p:par>
                          <p:cTn id="27" fill="hold">
                            <p:stCondLst>
                              <p:cond delay="3000"/>
                            </p:stCondLst>
                            <p:childTnLst>
                              <p:par>
                                <p:cTn id="28" presetID="22" presetClass="entr" presetSubtype="8" fill="hold" grpId="0" nodeType="afterEffect">
                                  <p:stCondLst>
                                    <p:cond delay="0"/>
                                  </p:stCondLst>
                                  <p:childTnLst>
                                    <p:set>
                                      <p:cBhvr>
                                        <p:cTn id="29" dur="1" fill="hold">
                                          <p:stCondLst>
                                            <p:cond delay="0"/>
                                          </p:stCondLst>
                                        </p:cTn>
                                        <p:tgtEl>
                                          <p:spTgt spid="95"/>
                                        </p:tgtEl>
                                        <p:attrNameLst>
                                          <p:attrName>style.visibility</p:attrName>
                                        </p:attrNameLst>
                                      </p:cBhvr>
                                      <p:to>
                                        <p:strVal val="visible"/>
                                      </p:to>
                                    </p:set>
                                    <p:animEffect transition="in" filter="wipe(left)">
                                      <p:cBhvr>
                                        <p:cTn id="30" dur="500"/>
                                        <p:tgtEl>
                                          <p:spTgt spid="95"/>
                                        </p:tgtEl>
                                      </p:cBhvr>
                                    </p:animEffect>
                                  </p:childTnLst>
                                </p:cTn>
                              </p:par>
                            </p:childTnLst>
                          </p:cTn>
                        </p:par>
                        <p:par>
                          <p:cTn id="31" fill="hold">
                            <p:stCondLst>
                              <p:cond delay="3500"/>
                            </p:stCondLst>
                            <p:childTnLst>
                              <p:par>
                                <p:cTn id="32" presetID="22" presetClass="entr" presetSubtype="2" fill="hold" grpId="0" nodeType="afterEffect">
                                  <p:stCondLst>
                                    <p:cond delay="0"/>
                                  </p:stCondLst>
                                  <p:childTnLst>
                                    <p:set>
                                      <p:cBhvr>
                                        <p:cTn id="33" dur="1" fill="hold">
                                          <p:stCondLst>
                                            <p:cond delay="0"/>
                                          </p:stCondLst>
                                        </p:cTn>
                                        <p:tgtEl>
                                          <p:spTgt spid="94"/>
                                        </p:tgtEl>
                                        <p:attrNameLst>
                                          <p:attrName>style.visibility</p:attrName>
                                        </p:attrNameLst>
                                      </p:cBhvr>
                                      <p:to>
                                        <p:strVal val="visible"/>
                                      </p:to>
                                    </p:set>
                                    <p:animEffect transition="in" filter="wipe(right)">
                                      <p:cBhvr>
                                        <p:cTn id="34" dur="500"/>
                                        <p:tgtEl>
                                          <p:spTgt spid="9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02"/>
                                        </p:tgtEl>
                                        <p:attrNameLst>
                                          <p:attrName>style.visibility</p:attrName>
                                        </p:attrNameLst>
                                      </p:cBhvr>
                                      <p:to>
                                        <p:strVal val="visible"/>
                                      </p:to>
                                    </p:set>
                                    <p:animEffect transition="in" filter="fade">
                                      <p:cBhvr>
                                        <p:cTn id="37" dur="500"/>
                                        <p:tgtEl>
                                          <p:spTgt spid="102"/>
                                        </p:tgtEl>
                                      </p:cBhvr>
                                    </p:animEffect>
                                  </p:childTnLst>
                                </p:cTn>
                              </p:par>
                              <p:par>
                                <p:cTn id="38" presetID="47" presetClass="entr" presetSubtype="0" fill="hold" nodeType="withEffect">
                                  <p:stCondLst>
                                    <p:cond delay="0"/>
                                  </p:stCondLst>
                                  <p:childTnLst>
                                    <p:set>
                                      <p:cBhvr>
                                        <p:cTn id="39" dur="1" fill="hold">
                                          <p:stCondLst>
                                            <p:cond delay="0"/>
                                          </p:stCondLst>
                                        </p:cTn>
                                        <p:tgtEl>
                                          <p:spTgt spid="99"/>
                                        </p:tgtEl>
                                        <p:attrNameLst>
                                          <p:attrName>style.visibility</p:attrName>
                                        </p:attrNameLst>
                                      </p:cBhvr>
                                      <p:to>
                                        <p:strVal val="visible"/>
                                      </p:to>
                                    </p:set>
                                    <p:animEffect transition="in" filter="fade">
                                      <p:cBhvr>
                                        <p:cTn id="40" dur="500"/>
                                        <p:tgtEl>
                                          <p:spTgt spid="99"/>
                                        </p:tgtEl>
                                      </p:cBhvr>
                                    </p:animEffect>
                                    <p:anim calcmode="lin" valueType="num">
                                      <p:cBhvr>
                                        <p:cTn id="41" dur="500" fill="hold"/>
                                        <p:tgtEl>
                                          <p:spTgt spid="99"/>
                                        </p:tgtEl>
                                        <p:attrNameLst>
                                          <p:attrName>ppt_x</p:attrName>
                                        </p:attrNameLst>
                                      </p:cBhvr>
                                      <p:tavLst>
                                        <p:tav tm="0">
                                          <p:val>
                                            <p:strVal val="#ppt_x"/>
                                          </p:val>
                                        </p:tav>
                                        <p:tav tm="100000">
                                          <p:val>
                                            <p:strVal val="#ppt_x"/>
                                          </p:val>
                                        </p:tav>
                                      </p:tavLst>
                                    </p:anim>
                                    <p:anim calcmode="lin" valueType="num">
                                      <p:cBhvr>
                                        <p:cTn id="42" dur="500" fill="hold"/>
                                        <p:tgtEl>
                                          <p:spTgt spid="99"/>
                                        </p:tgtEl>
                                        <p:attrNameLst>
                                          <p:attrName>ppt_y</p:attrName>
                                        </p:attrNameLst>
                                      </p:cBhvr>
                                      <p:tavLst>
                                        <p:tav tm="0">
                                          <p:val>
                                            <p:strVal val="#ppt_y-.1"/>
                                          </p:val>
                                        </p:tav>
                                        <p:tav tm="100000">
                                          <p:val>
                                            <p:strVal val="#ppt_y"/>
                                          </p:val>
                                        </p:tav>
                                      </p:tavLst>
                                    </p:anim>
                                  </p:childTnLst>
                                </p:cTn>
                              </p:par>
                            </p:childTnLst>
                          </p:cTn>
                        </p:par>
                        <p:par>
                          <p:cTn id="43" fill="hold">
                            <p:stCondLst>
                              <p:cond delay="4000"/>
                            </p:stCondLst>
                            <p:childTnLst>
                              <p:par>
                                <p:cTn id="44" presetID="22" presetClass="entr" presetSubtype="2" fill="hold" grpId="0" nodeType="afterEffect">
                                  <p:stCondLst>
                                    <p:cond delay="0"/>
                                  </p:stCondLst>
                                  <p:childTnLst>
                                    <p:set>
                                      <p:cBhvr>
                                        <p:cTn id="45" dur="1" fill="hold">
                                          <p:stCondLst>
                                            <p:cond delay="0"/>
                                          </p:stCondLst>
                                        </p:cTn>
                                        <p:tgtEl>
                                          <p:spTgt spid="43"/>
                                        </p:tgtEl>
                                        <p:attrNameLst>
                                          <p:attrName>style.visibility</p:attrName>
                                        </p:attrNameLst>
                                      </p:cBhvr>
                                      <p:to>
                                        <p:strVal val="visible"/>
                                      </p:to>
                                    </p:set>
                                    <p:animEffect transition="in" filter="wipe(right)">
                                      <p:cBhvr>
                                        <p:cTn id="46" dur="500"/>
                                        <p:tgtEl>
                                          <p:spTgt spid="4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3"/>
                                        </p:tgtEl>
                                        <p:attrNameLst>
                                          <p:attrName>style.visibility</p:attrName>
                                        </p:attrNameLst>
                                      </p:cBhvr>
                                      <p:to>
                                        <p:strVal val="visible"/>
                                      </p:to>
                                    </p:set>
                                    <p:animEffect transition="in" filter="fade">
                                      <p:cBhvr>
                                        <p:cTn id="49" dur="500"/>
                                        <p:tgtEl>
                                          <p:spTgt spid="53"/>
                                        </p:tgtEl>
                                      </p:cBhvr>
                                    </p:animEffect>
                                  </p:childTnLst>
                                </p:cTn>
                              </p:par>
                              <p:par>
                                <p:cTn id="50" presetID="47" presetClass="entr" presetSubtype="0" fill="hold" nodeType="withEffect">
                                  <p:stCondLst>
                                    <p:cond delay="0"/>
                                  </p:stCondLst>
                                  <p:childTnLst>
                                    <p:set>
                                      <p:cBhvr>
                                        <p:cTn id="51" dur="1" fill="hold">
                                          <p:stCondLst>
                                            <p:cond delay="0"/>
                                          </p:stCondLst>
                                        </p:cTn>
                                        <p:tgtEl>
                                          <p:spTgt spid="47"/>
                                        </p:tgtEl>
                                        <p:attrNameLst>
                                          <p:attrName>style.visibility</p:attrName>
                                        </p:attrNameLst>
                                      </p:cBhvr>
                                      <p:to>
                                        <p:strVal val="visible"/>
                                      </p:to>
                                    </p:set>
                                    <p:animEffect transition="in" filter="fade">
                                      <p:cBhvr>
                                        <p:cTn id="52" dur="500"/>
                                        <p:tgtEl>
                                          <p:spTgt spid="47"/>
                                        </p:tgtEl>
                                      </p:cBhvr>
                                    </p:animEffect>
                                    <p:anim calcmode="lin" valueType="num">
                                      <p:cBhvr>
                                        <p:cTn id="53" dur="500" fill="hold"/>
                                        <p:tgtEl>
                                          <p:spTgt spid="47"/>
                                        </p:tgtEl>
                                        <p:attrNameLst>
                                          <p:attrName>ppt_x</p:attrName>
                                        </p:attrNameLst>
                                      </p:cBhvr>
                                      <p:tavLst>
                                        <p:tav tm="0">
                                          <p:val>
                                            <p:strVal val="#ppt_x"/>
                                          </p:val>
                                        </p:tav>
                                        <p:tav tm="100000">
                                          <p:val>
                                            <p:strVal val="#ppt_x"/>
                                          </p:val>
                                        </p:tav>
                                      </p:tavLst>
                                    </p:anim>
                                    <p:anim calcmode="lin" valueType="num">
                                      <p:cBhvr>
                                        <p:cTn id="54" dur="500" fill="hold"/>
                                        <p:tgtEl>
                                          <p:spTgt spid="47"/>
                                        </p:tgtEl>
                                        <p:attrNameLst>
                                          <p:attrName>ppt_y</p:attrName>
                                        </p:attrNameLst>
                                      </p:cBhvr>
                                      <p:tavLst>
                                        <p:tav tm="0">
                                          <p:val>
                                            <p:strVal val="#ppt_y-.1"/>
                                          </p:val>
                                        </p:tav>
                                        <p:tav tm="100000">
                                          <p:val>
                                            <p:strVal val="#ppt_y"/>
                                          </p:val>
                                        </p:tav>
                                      </p:tavLst>
                                    </p:anim>
                                  </p:childTnLst>
                                </p:cTn>
                              </p:par>
                            </p:childTnLst>
                          </p:cTn>
                        </p:par>
                        <p:par>
                          <p:cTn id="55" fill="hold">
                            <p:stCondLst>
                              <p:cond delay="4500"/>
                            </p:stCondLst>
                            <p:childTnLst>
                              <p:par>
                                <p:cTn id="56" presetID="22" presetClass="entr" presetSubtype="2" fill="hold" grpId="0" nodeType="afterEffect">
                                  <p:stCondLst>
                                    <p:cond delay="0"/>
                                  </p:stCondLst>
                                  <p:childTnLst>
                                    <p:set>
                                      <p:cBhvr>
                                        <p:cTn id="57" dur="1" fill="hold">
                                          <p:stCondLst>
                                            <p:cond delay="0"/>
                                          </p:stCondLst>
                                        </p:cTn>
                                        <p:tgtEl>
                                          <p:spTgt spid="40"/>
                                        </p:tgtEl>
                                        <p:attrNameLst>
                                          <p:attrName>style.visibility</p:attrName>
                                        </p:attrNameLst>
                                      </p:cBhvr>
                                      <p:to>
                                        <p:strVal val="visible"/>
                                      </p:to>
                                    </p:set>
                                    <p:animEffect transition="in" filter="wipe(right)">
                                      <p:cBhvr>
                                        <p:cTn id="58" dur="500"/>
                                        <p:tgtEl>
                                          <p:spTgt spid="4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55"/>
                                        </p:tgtEl>
                                        <p:attrNameLst>
                                          <p:attrName>style.visibility</p:attrName>
                                        </p:attrNameLst>
                                      </p:cBhvr>
                                      <p:to>
                                        <p:strVal val="visible"/>
                                      </p:to>
                                    </p:set>
                                    <p:animEffect transition="in" filter="fade">
                                      <p:cBhvr>
                                        <p:cTn id="61" dur="500"/>
                                        <p:tgtEl>
                                          <p:spTgt spid="55"/>
                                        </p:tgtEl>
                                      </p:cBhvr>
                                    </p:animEffect>
                                  </p:childTnLst>
                                </p:cTn>
                              </p:par>
                              <p:par>
                                <p:cTn id="62" presetID="47" presetClass="entr" presetSubtype="0" fill="hold" nodeType="withEffect">
                                  <p:stCondLst>
                                    <p:cond delay="0"/>
                                  </p:stCondLst>
                                  <p:childTnLst>
                                    <p:set>
                                      <p:cBhvr>
                                        <p:cTn id="63" dur="1" fill="hold">
                                          <p:stCondLst>
                                            <p:cond delay="0"/>
                                          </p:stCondLst>
                                        </p:cTn>
                                        <p:tgtEl>
                                          <p:spTgt spid="50"/>
                                        </p:tgtEl>
                                        <p:attrNameLst>
                                          <p:attrName>style.visibility</p:attrName>
                                        </p:attrNameLst>
                                      </p:cBhvr>
                                      <p:to>
                                        <p:strVal val="visible"/>
                                      </p:to>
                                    </p:set>
                                    <p:animEffect transition="in" filter="fade">
                                      <p:cBhvr>
                                        <p:cTn id="64" dur="500"/>
                                        <p:tgtEl>
                                          <p:spTgt spid="50"/>
                                        </p:tgtEl>
                                      </p:cBhvr>
                                    </p:animEffect>
                                    <p:anim calcmode="lin" valueType="num">
                                      <p:cBhvr>
                                        <p:cTn id="65" dur="500" fill="hold"/>
                                        <p:tgtEl>
                                          <p:spTgt spid="50"/>
                                        </p:tgtEl>
                                        <p:attrNameLst>
                                          <p:attrName>ppt_x</p:attrName>
                                        </p:attrNameLst>
                                      </p:cBhvr>
                                      <p:tavLst>
                                        <p:tav tm="0">
                                          <p:val>
                                            <p:strVal val="#ppt_x"/>
                                          </p:val>
                                        </p:tav>
                                        <p:tav tm="100000">
                                          <p:val>
                                            <p:strVal val="#ppt_x"/>
                                          </p:val>
                                        </p:tav>
                                      </p:tavLst>
                                    </p:anim>
                                    <p:anim calcmode="lin" valueType="num">
                                      <p:cBhvr>
                                        <p:cTn id="66" dur="500" fill="hold"/>
                                        <p:tgtEl>
                                          <p:spTgt spid="50"/>
                                        </p:tgtEl>
                                        <p:attrNameLst>
                                          <p:attrName>ppt_y</p:attrName>
                                        </p:attrNameLst>
                                      </p:cBhvr>
                                      <p:tavLst>
                                        <p:tav tm="0">
                                          <p:val>
                                            <p:strVal val="#ppt_y-.1"/>
                                          </p:val>
                                        </p:tav>
                                        <p:tav tm="100000">
                                          <p:val>
                                            <p:strVal val="#ppt_y"/>
                                          </p:val>
                                        </p:tav>
                                      </p:tavLst>
                                    </p:anim>
                                  </p:childTnLst>
                                </p:cTn>
                              </p:par>
                            </p:childTnLst>
                          </p:cTn>
                        </p:par>
                        <p:par>
                          <p:cTn id="67" fill="hold">
                            <p:stCondLst>
                              <p:cond delay="5000"/>
                            </p:stCondLst>
                            <p:childTnLst>
                              <p:par>
                                <p:cTn id="68" presetID="22" presetClass="entr" presetSubtype="2" fill="hold" grpId="0" nodeType="afterEffect">
                                  <p:stCondLst>
                                    <p:cond delay="0"/>
                                  </p:stCondLst>
                                  <p:childTnLst>
                                    <p:set>
                                      <p:cBhvr>
                                        <p:cTn id="69" dur="1" fill="hold">
                                          <p:stCondLst>
                                            <p:cond delay="0"/>
                                          </p:stCondLst>
                                        </p:cTn>
                                        <p:tgtEl>
                                          <p:spTgt spid="37"/>
                                        </p:tgtEl>
                                        <p:attrNameLst>
                                          <p:attrName>style.visibility</p:attrName>
                                        </p:attrNameLst>
                                      </p:cBhvr>
                                      <p:to>
                                        <p:strVal val="visible"/>
                                      </p:to>
                                    </p:set>
                                    <p:animEffect transition="in" filter="wipe(right)">
                                      <p:cBhvr>
                                        <p:cTn id="70" dur="500"/>
                                        <p:tgtEl>
                                          <p:spTgt spid="37"/>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0"/>
                                        </p:tgtEl>
                                        <p:attrNameLst>
                                          <p:attrName>style.visibility</p:attrName>
                                        </p:attrNameLst>
                                      </p:cBhvr>
                                      <p:to>
                                        <p:strVal val="visible"/>
                                      </p:to>
                                    </p:set>
                                    <p:animEffect transition="in" filter="fade">
                                      <p:cBhvr>
                                        <p:cTn id="73" dur="500"/>
                                        <p:tgtEl>
                                          <p:spTgt spid="60"/>
                                        </p:tgtEl>
                                      </p:cBhvr>
                                    </p:animEffect>
                                  </p:childTnLst>
                                </p:cTn>
                              </p:par>
                              <p:par>
                                <p:cTn id="74" presetID="47" presetClass="entr" presetSubtype="0" fill="hold" nodeType="withEffect">
                                  <p:stCondLst>
                                    <p:cond delay="0"/>
                                  </p:stCondLst>
                                  <p:childTnLst>
                                    <p:set>
                                      <p:cBhvr>
                                        <p:cTn id="75" dur="1" fill="hold">
                                          <p:stCondLst>
                                            <p:cond delay="0"/>
                                          </p:stCondLst>
                                        </p:cTn>
                                        <p:tgtEl>
                                          <p:spTgt spid="44"/>
                                        </p:tgtEl>
                                        <p:attrNameLst>
                                          <p:attrName>style.visibility</p:attrName>
                                        </p:attrNameLst>
                                      </p:cBhvr>
                                      <p:to>
                                        <p:strVal val="visible"/>
                                      </p:to>
                                    </p:set>
                                    <p:animEffect transition="in" filter="fade">
                                      <p:cBhvr>
                                        <p:cTn id="76" dur="500"/>
                                        <p:tgtEl>
                                          <p:spTgt spid="44"/>
                                        </p:tgtEl>
                                      </p:cBhvr>
                                    </p:animEffect>
                                    <p:anim calcmode="lin" valueType="num">
                                      <p:cBhvr>
                                        <p:cTn id="77" dur="500" fill="hold"/>
                                        <p:tgtEl>
                                          <p:spTgt spid="44"/>
                                        </p:tgtEl>
                                        <p:attrNameLst>
                                          <p:attrName>ppt_x</p:attrName>
                                        </p:attrNameLst>
                                      </p:cBhvr>
                                      <p:tavLst>
                                        <p:tav tm="0">
                                          <p:val>
                                            <p:strVal val="#ppt_x"/>
                                          </p:val>
                                        </p:tav>
                                        <p:tav tm="100000">
                                          <p:val>
                                            <p:strVal val="#ppt_x"/>
                                          </p:val>
                                        </p:tav>
                                      </p:tavLst>
                                    </p:anim>
                                    <p:anim calcmode="lin" valueType="num">
                                      <p:cBhvr>
                                        <p:cTn id="78" dur="500" fill="hold"/>
                                        <p:tgtEl>
                                          <p:spTgt spid="44"/>
                                        </p:tgtEl>
                                        <p:attrNameLst>
                                          <p:attrName>ppt_y</p:attrName>
                                        </p:attrNameLst>
                                      </p:cBhvr>
                                      <p:tavLst>
                                        <p:tav tm="0">
                                          <p:val>
                                            <p:strVal val="#ppt_y-.1"/>
                                          </p:val>
                                        </p:tav>
                                        <p:tav tm="100000">
                                          <p:val>
                                            <p:strVal val="#ppt_y"/>
                                          </p:val>
                                        </p:tav>
                                      </p:tavLst>
                                    </p:anim>
                                  </p:childTnLst>
                                </p:cTn>
                              </p:par>
                            </p:childTnLst>
                          </p:cTn>
                        </p:par>
                        <p:par>
                          <p:cTn id="79" fill="hold">
                            <p:stCondLst>
                              <p:cond delay="5500"/>
                            </p:stCondLst>
                            <p:childTnLst>
                              <p:par>
                                <p:cTn id="80" presetID="10" presetClass="entr" presetSubtype="0" fill="hold" nodeType="afterEffect">
                                  <p:stCondLst>
                                    <p:cond delay="0"/>
                                  </p:stCondLst>
                                  <p:childTnLst>
                                    <p:set>
                                      <p:cBhvr>
                                        <p:cTn id="81" dur="1" fill="hold">
                                          <p:stCondLst>
                                            <p:cond delay="0"/>
                                          </p:stCondLst>
                                        </p:cTn>
                                        <p:tgtEl>
                                          <p:spTgt spid="91"/>
                                        </p:tgtEl>
                                        <p:attrNameLst>
                                          <p:attrName>style.visibility</p:attrName>
                                        </p:attrNameLst>
                                      </p:cBhvr>
                                      <p:to>
                                        <p:strVal val="visible"/>
                                      </p:to>
                                    </p:set>
                                    <p:animEffect transition="in" filter="fade">
                                      <p:cBhvr>
                                        <p:cTn id="82" dur="500"/>
                                        <p:tgtEl>
                                          <p:spTgt spid="91"/>
                                        </p:tgtEl>
                                      </p:cBhvr>
                                    </p:animEffect>
                                  </p:childTnLst>
                                </p:cTn>
                              </p:par>
                            </p:childTnLst>
                          </p:cTn>
                        </p:par>
                        <p:par>
                          <p:cTn id="83" fill="hold">
                            <p:stCondLst>
                              <p:cond delay="6000"/>
                            </p:stCondLst>
                            <p:childTnLst>
                              <p:par>
                                <p:cTn id="84" presetID="10" presetClass="entr" presetSubtype="0" fill="hold" nodeType="afterEffect">
                                  <p:stCondLst>
                                    <p:cond delay="0"/>
                                  </p:stCondLst>
                                  <p:childTnLst>
                                    <p:set>
                                      <p:cBhvr>
                                        <p:cTn id="85" dur="1" fill="hold">
                                          <p:stCondLst>
                                            <p:cond delay="0"/>
                                          </p:stCondLst>
                                        </p:cTn>
                                        <p:tgtEl>
                                          <p:spTgt spid="88"/>
                                        </p:tgtEl>
                                        <p:attrNameLst>
                                          <p:attrName>style.visibility</p:attrName>
                                        </p:attrNameLst>
                                      </p:cBhvr>
                                      <p:to>
                                        <p:strVal val="visible"/>
                                      </p:to>
                                    </p:set>
                                    <p:animEffect transition="in" filter="fade">
                                      <p:cBhvr>
                                        <p:cTn id="86" dur="500"/>
                                        <p:tgtEl>
                                          <p:spTgt spid="88"/>
                                        </p:tgtEl>
                                      </p:cBhvr>
                                    </p:animEffect>
                                  </p:childTnLst>
                                </p:cTn>
                              </p:par>
                            </p:childTnLst>
                          </p:cTn>
                        </p:par>
                        <p:par>
                          <p:cTn id="87" fill="hold">
                            <p:stCondLst>
                              <p:cond delay="6500"/>
                            </p:stCondLst>
                            <p:childTnLst>
                              <p:par>
                                <p:cTn id="88" presetID="10" presetClass="entr" presetSubtype="0" fill="hold" nodeType="afterEffect">
                                  <p:stCondLst>
                                    <p:cond delay="0"/>
                                  </p:stCondLst>
                                  <p:childTnLst>
                                    <p:set>
                                      <p:cBhvr>
                                        <p:cTn id="89" dur="1" fill="hold">
                                          <p:stCondLst>
                                            <p:cond delay="0"/>
                                          </p:stCondLst>
                                        </p:cTn>
                                        <p:tgtEl>
                                          <p:spTgt spid="84"/>
                                        </p:tgtEl>
                                        <p:attrNameLst>
                                          <p:attrName>style.visibility</p:attrName>
                                        </p:attrNameLst>
                                      </p:cBhvr>
                                      <p:to>
                                        <p:strVal val="visible"/>
                                      </p:to>
                                    </p:set>
                                    <p:animEffect transition="in" filter="fade">
                                      <p:cBhvr>
                                        <p:cTn id="90" dur="500"/>
                                        <p:tgtEl>
                                          <p:spTgt spid="84"/>
                                        </p:tgtEl>
                                      </p:cBhvr>
                                    </p:animEffect>
                                  </p:childTnLst>
                                </p:cTn>
                              </p:par>
                            </p:childTnLst>
                          </p:cTn>
                        </p:par>
                        <p:par>
                          <p:cTn id="91" fill="hold">
                            <p:stCondLst>
                              <p:cond delay="7000"/>
                            </p:stCondLst>
                            <p:childTnLst>
                              <p:par>
                                <p:cTn id="92" presetID="10" presetClass="entr" presetSubtype="0" fill="hold" nodeType="afterEffect">
                                  <p:stCondLst>
                                    <p:cond delay="0"/>
                                  </p:stCondLst>
                                  <p:childTnLst>
                                    <p:set>
                                      <p:cBhvr>
                                        <p:cTn id="93" dur="1" fill="hold">
                                          <p:stCondLst>
                                            <p:cond delay="0"/>
                                          </p:stCondLst>
                                        </p:cTn>
                                        <p:tgtEl>
                                          <p:spTgt spid="96"/>
                                        </p:tgtEl>
                                        <p:attrNameLst>
                                          <p:attrName>style.visibility</p:attrName>
                                        </p:attrNameLst>
                                      </p:cBhvr>
                                      <p:to>
                                        <p:strVal val="visible"/>
                                      </p:to>
                                    </p:set>
                                    <p:animEffect transition="in" filter="fade">
                                      <p:cBhvr>
                                        <p:cTn id="94"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P spid="53" grpId="0"/>
      <p:bldP spid="55" grpId="0"/>
      <p:bldP spid="60" grpId="0"/>
      <p:bldP spid="94" grpId="0" animBg="1"/>
      <p:bldP spid="43" grpId="0" animBg="1"/>
      <p:bldP spid="40" grpId="0" animBg="1"/>
      <p:bldP spid="4" grpId="0" animBg="1"/>
      <p:bldP spid="37" grpId="0" animBg="1"/>
      <p:bldP spid="41" grpId="0" animBg="1"/>
      <p:bldP spid="42" grpId="0" animBg="1"/>
      <p:bldP spid="95" grpId="0" animBg="1"/>
      <p:bldP spid="102"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79</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Project Features Sample</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p:cNvCxnSpPr/>
          <p:nvPr/>
        </p:nvCxnSpPr>
        <p:spPr>
          <a:xfrm>
            <a:off x="632460" y="3976895"/>
            <a:ext cx="787908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2450968" y="3194429"/>
            <a:ext cx="1414309" cy="2510925"/>
            <a:chOff x="1759424" y="2198085"/>
            <a:chExt cx="1285735" cy="2278665"/>
          </a:xfrm>
        </p:grpSpPr>
        <p:grpSp>
          <p:nvGrpSpPr>
            <p:cNvPr id="78" name="Group 77"/>
            <p:cNvGrpSpPr/>
            <p:nvPr/>
          </p:nvGrpSpPr>
          <p:grpSpPr>
            <a:xfrm flipV="1">
              <a:off x="1903612" y="2986144"/>
              <a:ext cx="990600" cy="1490606"/>
              <a:chOff x="1180764" y="1293047"/>
              <a:chExt cx="990600" cy="1490606"/>
            </a:xfrm>
            <a:solidFill>
              <a:schemeClr val="accent4"/>
            </a:solidFill>
          </p:grpSpPr>
          <p:sp>
            <p:nvSpPr>
              <p:cNvPr id="79" name="Oval 78"/>
              <p:cNvSpPr/>
              <p:nvPr/>
            </p:nvSpPr>
            <p:spPr>
              <a:xfrm>
                <a:off x="1180764" y="1293047"/>
                <a:ext cx="990600" cy="990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0" name="Isosceles Triangle 79"/>
              <p:cNvSpPr/>
              <p:nvPr/>
            </p:nvSpPr>
            <p:spPr>
              <a:xfrm flipV="1">
                <a:off x="1568733" y="2215149"/>
                <a:ext cx="214662" cy="20355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cxnSp>
            <p:nvCxnSpPr>
              <p:cNvPr id="81" name="Straight Connector 80"/>
              <p:cNvCxnSpPr/>
              <p:nvPr/>
            </p:nvCxnSpPr>
            <p:spPr>
              <a:xfrm>
                <a:off x="1676064" y="2368550"/>
                <a:ext cx="0" cy="415103"/>
              </a:xfrm>
              <a:prstGeom prst="line">
                <a:avLst/>
              </a:prstGeom>
              <a:grpFill/>
              <a:ln>
                <a:solidFill>
                  <a:schemeClr val="accent4"/>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grpSp>
        <p:sp>
          <p:nvSpPr>
            <p:cNvPr id="94" name="Content Placeholder 2"/>
            <p:cNvSpPr txBox="1">
              <a:spLocks/>
            </p:cNvSpPr>
            <p:nvPr/>
          </p:nvSpPr>
          <p:spPr>
            <a:xfrm>
              <a:off x="1759424" y="2198085"/>
              <a:ext cx="1285735" cy="59544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Support</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
          <p:nvSpPr>
            <p:cNvPr id="96" name="Freeform 16"/>
            <p:cNvSpPr>
              <a:spLocks noEditPoints="1"/>
            </p:cNvSpPr>
            <p:nvPr/>
          </p:nvSpPr>
          <p:spPr bwMode="auto">
            <a:xfrm>
              <a:off x="2206179" y="3788938"/>
              <a:ext cx="385465" cy="385025"/>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29" name="Group 28"/>
          <p:cNvGrpSpPr/>
          <p:nvPr/>
        </p:nvGrpSpPr>
        <p:grpSpPr>
          <a:xfrm>
            <a:off x="5278725" y="3194429"/>
            <a:ext cx="1414309" cy="2510925"/>
            <a:chOff x="3480745" y="2198085"/>
            <a:chExt cx="1285735" cy="2278665"/>
          </a:xfrm>
        </p:grpSpPr>
        <p:grpSp>
          <p:nvGrpSpPr>
            <p:cNvPr id="82" name="Group 81"/>
            <p:cNvGrpSpPr/>
            <p:nvPr/>
          </p:nvGrpSpPr>
          <p:grpSpPr>
            <a:xfrm flipV="1">
              <a:off x="3638662" y="2986144"/>
              <a:ext cx="990600" cy="1490606"/>
              <a:chOff x="1180764" y="1293047"/>
              <a:chExt cx="990600" cy="1490606"/>
            </a:xfrm>
            <a:solidFill>
              <a:schemeClr val="accent5"/>
            </a:solidFill>
          </p:grpSpPr>
          <p:sp>
            <p:nvSpPr>
              <p:cNvPr id="83" name="Oval 82"/>
              <p:cNvSpPr/>
              <p:nvPr/>
            </p:nvSpPr>
            <p:spPr>
              <a:xfrm>
                <a:off x="1180764" y="1293047"/>
                <a:ext cx="990600" cy="990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4" name="Isosceles Triangle 83"/>
              <p:cNvSpPr/>
              <p:nvPr/>
            </p:nvSpPr>
            <p:spPr>
              <a:xfrm flipV="1">
                <a:off x="1568733" y="2215149"/>
                <a:ext cx="214662" cy="20355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cxnSp>
            <p:nvCxnSpPr>
              <p:cNvPr id="85" name="Straight Connector 84"/>
              <p:cNvCxnSpPr/>
              <p:nvPr/>
            </p:nvCxnSpPr>
            <p:spPr>
              <a:xfrm>
                <a:off x="1676064" y="2368550"/>
                <a:ext cx="0" cy="415103"/>
              </a:xfrm>
              <a:prstGeom prst="line">
                <a:avLst/>
              </a:prstGeom>
              <a:grpFill/>
              <a:ln>
                <a:solidFill>
                  <a:schemeClr val="accent5"/>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grpSp>
        <p:sp>
          <p:nvSpPr>
            <p:cNvPr id="93" name="Content Placeholder 2"/>
            <p:cNvSpPr txBox="1">
              <a:spLocks/>
            </p:cNvSpPr>
            <p:nvPr/>
          </p:nvSpPr>
          <p:spPr>
            <a:xfrm>
              <a:off x="3480745" y="2198085"/>
              <a:ext cx="1285735" cy="59544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Passwords</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
          <p:nvSpPr>
            <p:cNvPr id="98" name="Freeform 26"/>
            <p:cNvSpPr>
              <a:spLocks noEditPoints="1"/>
            </p:cNvSpPr>
            <p:nvPr/>
          </p:nvSpPr>
          <p:spPr bwMode="auto">
            <a:xfrm>
              <a:off x="3992584" y="3814075"/>
              <a:ext cx="282757" cy="354008"/>
            </a:xfrm>
            <a:custGeom>
              <a:avLst/>
              <a:gdLst>
                <a:gd name="T0" fmla="*/ 311 w 321"/>
                <a:gd name="T1" fmla="*/ 99 h 402"/>
                <a:gd name="T2" fmla="*/ 189 w 321"/>
                <a:gd name="T3" fmla="*/ 11 h 402"/>
                <a:gd name="T4" fmla="*/ 94 w 321"/>
                <a:gd name="T5" fmla="*/ 126 h 402"/>
                <a:gd name="T6" fmla="*/ 109 w 321"/>
                <a:gd name="T7" fmla="*/ 174 h 402"/>
                <a:gd name="T8" fmla="*/ 6 w 321"/>
                <a:gd name="T9" fmla="*/ 328 h 402"/>
                <a:gd name="T10" fmla="*/ 1 w 321"/>
                <a:gd name="T11" fmla="*/ 351 h 402"/>
                <a:gd name="T12" fmla="*/ 8 w 321"/>
                <a:gd name="T13" fmla="*/ 390 h 402"/>
                <a:gd name="T14" fmla="*/ 22 w 321"/>
                <a:gd name="T15" fmla="*/ 401 h 402"/>
                <a:gd name="T16" fmla="*/ 52 w 321"/>
                <a:gd name="T17" fmla="*/ 395 h 402"/>
                <a:gd name="T18" fmla="*/ 71 w 321"/>
                <a:gd name="T19" fmla="*/ 382 h 402"/>
                <a:gd name="T20" fmla="*/ 111 w 321"/>
                <a:gd name="T21" fmla="*/ 316 h 402"/>
                <a:gd name="T22" fmla="*/ 112 w 321"/>
                <a:gd name="T23" fmla="*/ 316 h 402"/>
                <a:gd name="T24" fmla="*/ 140 w 321"/>
                <a:gd name="T25" fmla="*/ 311 h 402"/>
                <a:gd name="T26" fmla="*/ 187 w 321"/>
                <a:gd name="T27" fmla="*/ 233 h 402"/>
                <a:gd name="T28" fmla="*/ 239 w 321"/>
                <a:gd name="T29" fmla="*/ 232 h 402"/>
                <a:gd name="T30" fmla="*/ 311 w 321"/>
                <a:gd name="T31" fmla="*/ 99 h 402"/>
                <a:gd name="T32" fmla="*/ 260 w 321"/>
                <a:gd name="T33" fmla="*/ 130 h 402"/>
                <a:gd name="T34" fmla="*/ 206 w 321"/>
                <a:gd name="T35" fmla="*/ 120 h 402"/>
                <a:gd name="T36" fmla="*/ 179 w 321"/>
                <a:gd name="T37" fmla="*/ 71 h 402"/>
                <a:gd name="T38" fmla="*/ 248 w 321"/>
                <a:gd name="T39" fmla="*/ 58 h 402"/>
                <a:gd name="T40" fmla="*/ 260 w 321"/>
                <a:gd name="T41" fmla="*/ 13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27" name="Group 26"/>
          <p:cNvGrpSpPr/>
          <p:nvPr/>
        </p:nvGrpSpPr>
        <p:grpSpPr>
          <a:xfrm>
            <a:off x="1100455" y="2244831"/>
            <a:ext cx="1414309" cy="2432483"/>
            <a:chOff x="881681" y="1492065"/>
            <a:chExt cx="1285735" cy="2207478"/>
          </a:xfrm>
        </p:grpSpPr>
        <p:grpSp>
          <p:nvGrpSpPr>
            <p:cNvPr id="17" name="Group 16"/>
            <p:cNvGrpSpPr/>
            <p:nvPr/>
          </p:nvGrpSpPr>
          <p:grpSpPr>
            <a:xfrm>
              <a:off x="1029249" y="1492065"/>
              <a:ext cx="990600" cy="1490606"/>
              <a:chOff x="1180764" y="1293047"/>
              <a:chExt cx="990600" cy="1490606"/>
            </a:xfrm>
          </p:grpSpPr>
          <p:sp>
            <p:nvSpPr>
              <p:cNvPr id="6" name="Oval 5"/>
              <p:cNvSpPr/>
              <p:nvPr/>
            </p:nvSpPr>
            <p:spPr>
              <a:xfrm>
                <a:off x="1180764" y="1293047"/>
                <a:ext cx="990600" cy="9906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 name="Isosceles Triangle 6"/>
              <p:cNvSpPr/>
              <p:nvPr/>
            </p:nvSpPr>
            <p:spPr>
              <a:xfrm flipV="1">
                <a:off x="1568733" y="2215149"/>
                <a:ext cx="214662" cy="20355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cxnSp>
            <p:nvCxnSpPr>
              <p:cNvPr id="13" name="Straight Connector 12"/>
              <p:cNvCxnSpPr/>
              <p:nvPr/>
            </p:nvCxnSpPr>
            <p:spPr>
              <a:xfrm>
                <a:off x="1676064" y="2368550"/>
                <a:ext cx="0" cy="415103"/>
              </a:xfrm>
              <a:prstGeom prst="line">
                <a:avLst/>
              </a:prstGeom>
              <a:ln>
                <a:headEnd type="none" w="med" len="med"/>
                <a:tailEnd type="oval" w="lg" len="lg"/>
              </a:ln>
            </p:spPr>
            <p:style>
              <a:lnRef idx="1">
                <a:schemeClr val="accent1"/>
              </a:lnRef>
              <a:fillRef idx="0">
                <a:schemeClr val="accent1"/>
              </a:fillRef>
              <a:effectRef idx="0">
                <a:schemeClr val="accent1"/>
              </a:effectRef>
              <a:fontRef idx="minor">
                <a:schemeClr val="tx1"/>
              </a:fontRef>
            </p:style>
          </p:cxnSp>
        </p:grpSp>
        <p:sp>
          <p:nvSpPr>
            <p:cNvPr id="92" name="Content Placeholder 2"/>
            <p:cNvSpPr txBox="1">
              <a:spLocks/>
            </p:cNvSpPr>
            <p:nvPr/>
          </p:nvSpPr>
          <p:spPr>
            <a:xfrm>
              <a:off x="881681" y="3104102"/>
              <a:ext cx="1285735" cy="59544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Networks</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
          <p:nvSpPr>
            <p:cNvPr id="95" name="Freeform 6"/>
            <p:cNvSpPr>
              <a:spLocks noEditPoints="1"/>
            </p:cNvSpPr>
            <p:nvPr/>
          </p:nvSpPr>
          <p:spPr bwMode="auto">
            <a:xfrm>
              <a:off x="1339576" y="1801547"/>
              <a:ext cx="337851" cy="371636"/>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26" name="Group 25"/>
          <p:cNvGrpSpPr/>
          <p:nvPr/>
        </p:nvGrpSpPr>
        <p:grpSpPr>
          <a:xfrm>
            <a:off x="3864847" y="2244831"/>
            <a:ext cx="1414309" cy="2432483"/>
            <a:chOff x="3362465" y="1492065"/>
            <a:chExt cx="1285735" cy="2207478"/>
          </a:xfrm>
        </p:grpSpPr>
        <p:grpSp>
          <p:nvGrpSpPr>
            <p:cNvPr id="46" name="Group 45"/>
            <p:cNvGrpSpPr/>
            <p:nvPr/>
          </p:nvGrpSpPr>
          <p:grpSpPr>
            <a:xfrm>
              <a:off x="3504691" y="1492065"/>
              <a:ext cx="990600" cy="1490606"/>
              <a:chOff x="1180764" y="1293047"/>
              <a:chExt cx="990600" cy="1490606"/>
            </a:xfrm>
            <a:solidFill>
              <a:schemeClr val="accent2"/>
            </a:solidFill>
          </p:grpSpPr>
          <p:sp>
            <p:nvSpPr>
              <p:cNvPr id="47" name="Oval 46"/>
              <p:cNvSpPr/>
              <p:nvPr/>
            </p:nvSpPr>
            <p:spPr>
              <a:xfrm>
                <a:off x="1180764" y="1293047"/>
                <a:ext cx="990600" cy="990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8" name="Isosceles Triangle 47"/>
              <p:cNvSpPr/>
              <p:nvPr/>
            </p:nvSpPr>
            <p:spPr>
              <a:xfrm flipV="1">
                <a:off x="1568733" y="2215149"/>
                <a:ext cx="214662" cy="20355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cxnSp>
            <p:nvCxnSpPr>
              <p:cNvPr id="49" name="Straight Connector 48"/>
              <p:cNvCxnSpPr/>
              <p:nvPr/>
            </p:nvCxnSpPr>
            <p:spPr>
              <a:xfrm>
                <a:off x="1676064" y="2368550"/>
                <a:ext cx="0" cy="415103"/>
              </a:xfrm>
              <a:prstGeom prst="line">
                <a:avLst/>
              </a:prstGeom>
              <a:grpFill/>
              <a:ln>
                <a:solidFill>
                  <a:schemeClr val="accent2"/>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grpSp>
        <p:sp>
          <p:nvSpPr>
            <p:cNvPr id="91" name="Content Placeholder 2"/>
            <p:cNvSpPr txBox="1">
              <a:spLocks/>
            </p:cNvSpPr>
            <p:nvPr/>
          </p:nvSpPr>
          <p:spPr>
            <a:xfrm>
              <a:off x="3362465" y="3104102"/>
              <a:ext cx="1285735" cy="59544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Uploads</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
          <p:nvSpPr>
            <p:cNvPr id="97" name="Freeform 11"/>
            <p:cNvSpPr>
              <a:spLocks/>
            </p:cNvSpPr>
            <p:nvPr/>
          </p:nvSpPr>
          <p:spPr bwMode="auto">
            <a:xfrm>
              <a:off x="3796978" y="1851913"/>
              <a:ext cx="416706" cy="270903"/>
            </a:xfrm>
            <a:custGeom>
              <a:avLst/>
              <a:gdLst>
                <a:gd name="T0" fmla="*/ 304 w 400"/>
                <a:gd name="T1" fmla="*/ 73 h 260"/>
                <a:gd name="T2" fmla="*/ 288 w 400"/>
                <a:gd name="T3" fmla="*/ 74 h 260"/>
                <a:gd name="T4" fmla="*/ 186 w 400"/>
                <a:gd name="T5" fmla="*/ 0 h 260"/>
                <a:gd name="T6" fmla="*/ 80 w 400"/>
                <a:gd name="T7" fmla="*/ 104 h 260"/>
                <a:gd name="T8" fmla="*/ 81 w 400"/>
                <a:gd name="T9" fmla="*/ 119 h 260"/>
                <a:gd name="T10" fmla="*/ 72 w 400"/>
                <a:gd name="T11" fmla="*/ 118 h 260"/>
                <a:gd name="T12" fmla="*/ 0 w 400"/>
                <a:gd name="T13" fmla="*/ 189 h 260"/>
                <a:gd name="T14" fmla="*/ 72 w 400"/>
                <a:gd name="T15" fmla="*/ 260 h 260"/>
                <a:gd name="T16" fmla="*/ 172 w 400"/>
                <a:gd name="T17" fmla="*/ 260 h 260"/>
                <a:gd name="T18" fmla="*/ 172 w 400"/>
                <a:gd name="T19" fmla="*/ 184 h 260"/>
                <a:gd name="T20" fmla="*/ 130 w 400"/>
                <a:gd name="T21" fmla="*/ 184 h 260"/>
                <a:gd name="T22" fmla="*/ 200 w 400"/>
                <a:gd name="T23" fmla="*/ 92 h 260"/>
                <a:gd name="T24" fmla="*/ 270 w 400"/>
                <a:gd name="T25" fmla="*/ 184 h 260"/>
                <a:gd name="T26" fmla="*/ 228 w 400"/>
                <a:gd name="T27" fmla="*/ 184 h 260"/>
                <a:gd name="T28" fmla="*/ 228 w 400"/>
                <a:gd name="T29" fmla="*/ 260 h 260"/>
                <a:gd name="T30" fmla="*/ 304 w 400"/>
                <a:gd name="T31" fmla="*/ 260 h 260"/>
                <a:gd name="T32" fmla="*/ 400 w 400"/>
                <a:gd name="T33" fmla="*/ 166 h 260"/>
                <a:gd name="T34" fmla="*/ 304 w 400"/>
                <a:gd name="T35" fmla="*/ 7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60">
                  <a:moveTo>
                    <a:pt x="304" y="73"/>
                  </a:moveTo>
                  <a:cubicBezTo>
                    <a:pt x="298" y="73"/>
                    <a:pt x="293" y="73"/>
                    <a:pt x="288" y="74"/>
                  </a:cubicBezTo>
                  <a:cubicBezTo>
                    <a:pt x="275" y="31"/>
                    <a:pt x="234" y="0"/>
                    <a:pt x="186" y="0"/>
                  </a:cubicBezTo>
                  <a:cubicBezTo>
                    <a:pt x="127" y="0"/>
                    <a:pt x="80" y="46"/>
                    <a:pt x="80" y="104"/>
                  </a:cubicBezTo>
                  <a:cubicBezTo>
                    <a:pt x="80" y="109"/>
                    <a:pt x="80" y="114"/>
                    <a:pt x="81" y="119"/>
                  </a:cubicBezTo>
                  <a:cubicBezTo>
                    <a:pt x="78" y="119"/>
                    <a:pt x="75" y="118"/>
                    <a:pt x="72" y="118"/>
                  </a:cubicBezTo>
                  <a:cubicBezTo>
                    <a:pt x="32" y="118"/>
                    <a:pt x="0" y="150"/>
                    <a:pt x="0" y="189"/>
                  </a:cubicBezTo>
                  <a:cubicBezTo>
                    <a:pt x="0" y="228"/>
                    <a:pt x="32" y="260"/>
                    <a:pt x="72" y="260"/>
                  </a:cubicBezTo>
                  <a:cubicBezTo>
                    <a:pt x="172" y="260"/>
                    <a:pt x="172" y="260"/>
                    <a:pt x="172" y="260"/>
                  </a:cubicBezTo>
                  <a:cubicBezTo>
                    <a:pt x="172" y="184"/>
                    <a:pt x="172" y="184"/>
                    <a:pt x="172" y="184"/>
                  </a:cubicBezTo>
                  <a:cubicBezTo>
                    <a:pt x="130" y="184"/>
                    <a:pt x="130" y="184"/>
                    <a:pt x="130" y="184"/>
                  </a:cubicBezTo>
                  <a:cubicBezTo>
                    <a:pt x="200" y="92"/>
                    <a:pt x="200" y="92"/>
                    <a:pt x="200" y="92"/>
                  </a:cubicBezTo>
                  <a:cubicBezTo>
                    <a:pt x="270" y="184"/>
                    <a:pt x="270" y="184"/>
                    <a:pt x="270" y="184"/>
                  </a:cubicBezTo>
                  <a:cubicBezTo>
                    <a:pt x="228" y="184"/>
                    <a:pt x="228" y="184"/>
                    <a:pt x="228" y="184"/>
                  </a:cubicBezTo>
                  <a:cubicBezTo>
                    <a:pt x="228" y="260"/>
                    <a:pt x="228" y="260"/>
                    <a:pt x="228" y="260"/>
                  </a:cubicBezTo>
                  <a:cubicBezTo>
                    <a:pt x="304" y="260"/>
                    <a:pt x="304" y="260"/>
                    <a:pt x="304" y="260"/>
                  </a:cubicBezTo>
                  <a:cubicBezTo>
                    <a:pt x="357" y="260"/>
                    <a:pt x="400" y="218"/>
                    <a:pt x="400" y="166"/>
                  </a:cubicBezTo>
                  <a:cubicBezTo>
                    <a:pt x="400" y="115"/>
                    <a:pt x="357" y="73"/>
                    <a:pt x="304" y="7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30" name="Group 29"/>
          <p:cNvGrpSpPr/>
          <p:nvPr/>
        </p:nvGrpSpPr>
        <p:grpSpPr>
          <a:xfrm>
            <a:off x="6629239" y="2244831"/>
            <a:ext cx="1414309" cy="2432483"/>
            <a:chOff x="6172200" y="1492065"/>
            <a:chExt cx="1285735" cy="2207478"/>
          </a:xfrm>
        </p:grpSpPr>
        <p:grpSp>
          <p:nvGrpSpPr>
            <p:cNvPr id="50" name="Group 49"/>
            <p:cNvGrpSpPr/>
            <p:nvPr/>
          </p:nvGrpSpPr>
          <p:grpSpPr>
            <a:xfrm>
              <a:off x="6315417" y="1492065"/>
              <a:ext cx="990600" cy="1490606"/>
              <a:chOff x="1180764" y="1293047"/>
              <a:chExt cx="990600" cy="1490606"/>
            </a:xfrm>
            <a:solidFill>
              <a:schemeClr val="accent3"/>
            </a:solidFill>
          </p:grpSpPr>
          <p:sp>
            <p:nvSpPr>
              <p:cNvPr id="51" name="Oval 50"/>
              <p:cNvSpPr/>
              <p:nvPr/>
            </p:nvSpPr>
            <p:spPr>
              <a:xfrm>
                <a:off x="1180764" y="1293047"/>
                <a:ext cx="990600" cy="990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52" name="Isosceles Triangle 51"/>
              <p:cNvSpPr/>
              <p:nvPr/>
            </p:nvSpPr>
            <p:spPr>
              <a:xfrm flipV="1">
                <a:off x="1568733" y="2215149"/>
                <a:ext cx="214662" cy="20355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cxnSp>
            <p:nvCxnSpPr>
              <p:cNvPr id="53" name="Straight Connector 52"/>
              <p:cNvCxnSpPr/>
              <p:nvPr/>
            </p:nvCxnSpPr>
            <p:spPr>
              <a:xfrm>
                <a:off x="1676064" y="2368550"/>
                <a:ext cx="0" cy="415103"/>
              </a:xfrm>
              <a:prstGeom prst="line">
                <a:avLst/>
              </a:prstGeom>
              <a:grpFill/>
              <a:ln>
                <a:solidFill>
                  <a:schemeClr val="accent3"/>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grpSp>
        <p:sp>
          <p:nvSpPr>
            <p:cNvPr id="90" name="Content Placeholder 2"/>
            <p:cNvSpPr txBox="1">
              <a:spLocks/>
            </p:cNvSpPr>
            <p:nvPr/>
          </p:nvSpPr>
          <p:spPr>
            <a:xfrm>
              <a:off x="6172200" y="3104102"/>
              <a:ext cx="1285735" cy="59544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1"/>
                  </a:solidFill>
                </a:rPr>
                <a:t>Improvements</a:t>
              </a:r>
            </a:p>
            <a:p>
              <a:pPr marL="0" indent="0" algn="ctr">
                <a:buFont typeface="Arial" pitchFamily="34" charset="0"/>
                <a:buNone/>
              </a:pPr>
              <a:r>
                <a:rPr lang="en-US" sz="900" dirty="0" smtClean="0">
                  <a:solidFill>
                    <a:schemeClr val="tx1"/>
                  </a:solidFill>
                </a:rPr>
                <a:t>Lorem ipsum dolor sit amet, consectetur adipiscing elit.</a:t>
              </a:r>
              <a:endParaRPr lang="en-US" sz="900" dirty="0">
                <a:solidFill>
                  <a:schemeClr val="tx1"/>
                </a:solidFill>
              </a:endParaRPr>
            </a:p>
          </p:txBody>
        </p:sp>
        <p:sp>
          <p:nvSpPr>
            <p:cNvPr id="99" name="Freeform 21"/>
            <p:cNvSpPr>
              <a:spLocks noEditPoints="1"/>
            </p:cNvSpPr>
            <p:nvPr/>
          </p:nvSpPr>
          <p:spPr bwMode="auto">
            <a:xfrm>
              <a:off x="6623155" y="1825833"/>
              <a:ext cx="383822" cy="341670"/>
            </a:xfrm>
            <a:custGeom>
              <a:avLst/>
              <a:gdLst>
                <a:gd name="T0" fmla="*/ 62 w 401"/>
                <a:gd name="T1" fmla="*/ 116 h 357"/>
                <a:gd name="T2" fmla="*/ 117 w 401"/>
                <a:gd name="T3" fmla="*/ 135 h 357"/>
                <a:gd name="T4" fmla="*/ 124 w 401"/>
                <a:gd name="T5" fmla="*/ 133 h 357"/>
                <a:gd name="T6" fmla="*/ 155 w 401"/>
                <a:gd name="T7" fmla="*/ 106 h 357"/>
                <a:gd name="T8" fmla="*/ 156 w 401"/>
                <a:gd name="T9" fmla="*/ 100 h 357"/>
                <a:gd name="T10" fmla="*/ 141 w 401"/>
                <a:gd name="T11" fmla="*/ 81 h 357"/>
                <a:gd name="T12" fmla="*/ 219 w 401"/>
                <a:gd name="T13" fmla="*/ 1 h 357"/>
                <a:gd name="T14" fmla="*/ 160 w 401"/>
                <a:gd name="T15" fmla="*/ 1 h 357"/>
                <a:gd name="T16" fmla="*/ 86 w 401"/>
                <a:gd name="T17" fmla="*/ 39 h 357"/>
                <a:gd name="T18" fmla="*/ 55 w 401"/>
                <a:gd name="T19" fmla="*/ 63 h 357"/>
                <a:gd name="T20" fmla="*/ 43 w 401"/>
                <a:gd name="T21" fmla="*/ 90 h 357"/>
                <a:gd name="T22" fmla="*/ 18 w 401"/>
                <a:gd name="T23" fmla="*/ 98 h 357"/>
                <a:gd name="T24" fmla="*/ 3 w 401"/>
                <a:gd name="T25" fmla="*/ 110 h 357"/>
                <a:gd name="T26" fmla="*/ 2 w 401"/>
                <a:gd name="T27" fmla="*/ 120 h 357"/>
                <a:gd name="T28" fmla="*/ 30 w 401"/>
                <a:gd name="T29" fmla="*/ 150 h 357"/>
                <a:gd name="T30" fmla="*/ 41 w 401"/>
                <a:gd name="T31" fmla="*/ 152 h 357"/>
                <a:gd name="T32" fmla="*/ 55 w 401"/>
                <a:gd name="T33" fmla="*/ 139 h 357"/>
                <a:gd name="T34" fmla="*/ 62 w 401"/>
                <a:gd name="T35" fmla="*/ 116 h 357"/>
                <a:gd name="T36" fmla="*/ 177 w 401"/>
                <a:gd name="T37" fmla="*/ 126 h 357"/>
                <a:gd name="T38" fmla="*/ 169 w 401"/>
                <a:gd name="T39" fmla="*/ 125 h 357"/>
                <a:gd name="T40" fmla="*/ 140 w 401"/>
                <a:gd name="T41" fmla="*/ 150 h 357"/>
                <a:gd name="T42" fmla="*/ 139 w 401"/>
                <a:gd name="T43" fmla="*/ 158 h 357"/>
                <a:gd name="T44" fmla="*/ 305 w 401"/>
                <a:gd name="T45" fmla="*/ 347 h 357"/>
                <a:gd name="T46" fmla="*/ 320 w 401"/>
                <a:gd name="T47" fmla="*/ 348 h 357"/>
                <a:gd name="T48" fmla="*/ 340 w 401"/>
                <a:gd name="T49" fmla="*/ 332 h 357"/>
                <a:gd name="T50" fmla="*/ 341 w 401"/>
                <a:gd name="T51" fmla="*/ 317 h 357"/>
                <a:gd name="T52" fmla="*/ 177 w 401"/>
                <a:gd name="T53" fmla="*/ 126 h 357"/>
                <a:gd name="T54" fmla="*/ 398 w 401"/>
                <a:gd name="T55" fmla="*/ 46 h 357"/>
                <a:gd name="T56" fmla="*/ 389 w 401"/>
                <a:gd name="T57" fmla="*/ 42 h 357"/>
                <a:gd name="T58" fmla="*/ 369 w 401"/>
                <a:gd name="T59" fmla="*/ 72 h 357"/>
                <a:gd name="T60" fmla="*/ 331 w 401"/>
                <a:gd name="T61" fmla="*/ 80 h 357"/>
                <a:gd name="T62" fmla="*/ 320 w 401"/>
                <a:gd name="T63" fmla="*/ 45 h 357"/>
                <a:gd name="T64" fmla="*/ 338 w 401"/>
                <a:gd name="T65" fmla="*/ 13 h 357"/>
                <a:gd name="T66" fmla="*/ 330 w 401"/>
                <a:gd name="T67" fmla="*/ 6 h 357"/>
                <a:gd name="T68" fmla="*/ 274 w 401"/>
                <a:gd name="T69" fmla="*/ 51 h 357"/>
                <a:gd name="T70" fmla="*/ 257 w 401"/>
                <a:gd name="T71" fmla="*/ 121 h 357"/>
                <a:gd name="T72" fmla="*/ 230 w 401"/>
                <a:gd name="T73" fmla="*/ 149 h 357"/>
                <a:gd name="T74" fmla="*/ 257 w 401"/>
                <a:gd name="T75" fmla="*/ 181 h 357"/>
                <a:gd name="T76" fmla="*/ 290 w 401"/>
                <a:gd name="T77" fmla="*/ 149 h 357"/>
                <a:gd name="T78" fmla="*/ 330 w 401"/>
                <a:gd name="T79" fmla="*/ 137 h 357"/>
                <a:gd name="T80" fmla="*/ 391 w 401"/>
                <a:gd name="T81" fmla="*/ 112 h 357"/>
                <a:gd name="T82" fmla="*/ 398 w 401"/>
                <a:gd name="T83" fmla="*/ 46 h 357"/>
                <a:gd name="T84" fmla="*/ 55 w 401"/>
                <a:gd name="T85" fmla="*/ 319 h 357"/>
                <a:gd name="T86" fmla="*/ 55 w 401"/>
                <a:gd name="T87" fmla="*/ 334 h 357"/>
                <a:gd name="T88" fmla="*/ 74 w 401"/>
                <a:gd name="T89" fmla="*/ 353 h 357"/>
                <a:gd name="T90" fmla="*/ 89 w 401"/>
                <a:gd name="T91" fmla="*/ 351 h 357"/>
                <a:gd name="T92" fmla="*/ 187 w 401"/>
                <a:gd name="T93" fmla="*/ 254 h 357"/>
                <a:gd name="T94" fmla="*/ 157 w 401"/>
                <a:gd name="T95" fmla="*/ 220 h 357"/>
                <a:gd name="T96" fmla="*/ 55 w 401"/>
                <a:gd name="T97" fmla="*/ 31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1" h="357">
                  <a:moveTo>
                    <a:pt x="62" y="116"/>
                  </a:moveTo>
                  <a:cubicBezTo>
                    <a:pt x="81" y="101"/>
                    <a:pt x="97" y="111"/>
                    <a:pt x="117" y="135"/>
                  </a:cubicBezTo>
                  <a:cubicBezTo>
                    <a:pt x="120" y="138"/>
                    <a:pt x="123" y="135"/>
                    <a:pt x="124" y="133"/>
                  </a:cubicBezTo>
                  <a:cubicBezTo>
                    <a:pt x="126" y="132"/>
                    <a:pt x="154" y="107"/>
                    <a:pt x="155" y="106"/>
                  </a:cubicBezTo>
                  <a:cubicBezTo>
                    <a:pt x="156" y="105"/>
                    <a:pt x="158" y="102"/>
                    <a:pt x="156" y="100"/>
                  </a:cubicBezTo>
                  <a:cubicBezTo>
                    <a:pt x="154" y="98"/>
                    <a:pt x="146" y="88"/>
                    <a:pt x="141" y="81"/>
                  </a:cubicBezTo>
                  <a:cubicBezTo>
                    <a:pt x="105" y="34"/>
                    <a:pt x="240" y="2"/>
                    <a:pt x="219" y="1"/>
                  </a:cubicBezTo>
                  <a:cubicBezTo>
                    <a:pt x="208" y="1"/>
                    <a:pt x="166" y="0"/>
                    <a:pt x="160" y="1"/>
                  </a:cubicBezTo>
                  <a:cubicBezTo>
                    <a:pt x="134" y="4"/>
                    <a:pt x="102" y="28"/>
                    <a:pt x="86" y="39"/>
                  </a:cubicBezTo>
                  <a:cubicBezTo>
                    <a:pt x="64" y="53"/>
                    <a:pt x="57" y="62"/>
                    <a:pt x="55" y="63"/>
                  </a:cubicBezTo>
                  <a:cubicBezTo>
                    <a:pt x="49" y="68"/>
                    <a:pt x="54" y="80"/>
                    <a:pt x="43" y="90"/>
                  </a:cubicBezTo>
                  <a:cubicBezTo>
                    <a:pt x="32" y="100"/>
                    <a:pt x="25" y="92"/>
                    <a:pt x="18" y="98"/>
                  </a:cubicBezTo>
                  <a:cubicBezTo>
                    <a:pt x="15" y="101"/>
                    <a:pt x="5" y="108"/>
                    <a:pt x="3" y="110"/>
                  </a:cubicBezTo>
                  <a:cubicBezTo>
                    <a:pt x="0" y="113"/>
                    <a:pt x="0" y="117"/>
                    <a:pt x="2" y="120"/>
                  </a:cubicBezTo>
                  <a:cubicBezTo>
                    <a:pt x="2" y="120"/>
                    <a:pt x="28" y="148"/>
                    <a:pt x="30" y="150"/>
                  </a:cubicBezTo>
                  <a:cubicBezTo>
                    <a:pt x="32" y="153"/>
                    <a:pt x="38" y="155"/>
                    <a:pt x="41" y="152"/>
                  </a:cubicBezTo>
                  <a:cubicBezTo>
                    <a:pt x="45" y="149"/>
                    <a:pt x="54" y="141"/>
                    <a:pt x="55" y="139"/>
                  </a:cubicBezTo>
                  <a:cubicBezTo>
                    <a:pt x="57" y="138"/>
                    <a:pt x="54" y="122"/>
                    <a:pt x="62" y="116"/>
                  </a:cubicBezTo>
                  <a:close/>
                  <a:moveTo>
                    <a:pt x="177" y="126"/>
                  </a:moveTo>
                  <a:cubicBezTo>
                    <a:pt x="174" y="123"/>
                    <a:pt x="171" y="123"/>
                    <a:pt x="169" y="125"/>
                  </a:cubicBezTo>
                  <a:cubicBezTo>
                    <a:pt x="140" y="150"/>
                    <a:pt x="140" y="150"/>
                    <a:pt x="140" y="150"/>
                  </a:cubicBezTo>
                  <a:cubicBezTo>
                    <a:pt x="138" y="152"/>
                    <a:pt x="137" y="156"/>
                    <a:pt x="139" y="158"/>
                  </a:cubicBezTo>
                  <a:cubicBezTo>
                    <a:pt x="305" y="347"/>
                    <a:pt x="305" y="347"/>
                    <a:pt x="305" y="347"/>
                  </a:cubicBezTo>
                  <a:cubicBezTo>
                    <a:pt x="309" y="352"/>
                    <a:pt x="316" y="352"/>
                    <a:pt x="320" y="348"/>
                  </a:cubicBezTo>
                  <a:cubicBezTo>
                    <a:pt x="340" y="332"/>
                    <a:pt x="340" y="332"/>
                    <a:pt x="340" y="332"/>
                  </a:cubicBezTo>
                  <a:cubicBezTo>
                    <a:pt x="344" y="328"/>
                    <a:pt x="345" y="321"/>
                    <a:pt x="341" y="317"/>
                  </a:cubicBezTo>
                  <a:lnTo>
                    <a:pt x="177" y="126"/>
                  </a:lnTo>
                  <a:close/>
                  <a:moveTo>
                    <a:pt x="398" y="46"/>
                  </a:moveTo>
                  <a:cubicBezTo>
                    <a:pt x="396" y="36"/>
                    <a:pt x="391" y="38"/>
                    <a:pt x="389" y="42"/>
                  </a:cubicBezTo>
                  <a:cubicBezTo>
                    <a:pt x="386" y="46"/>
                    <a:pt x="374" y="64"/>
                    <a:pt x="369" y="72"/>
                  </a:cubicBezTo>
                  <a:cubicBezTo>
                    <a:pt x="364" y="80"/>
                    <a:pt x="353" y="96"/>
                    <a:pt x="331" y="80"/>
                  </a:cubicBezTo>
                  <a:cubicBezTo>
                    <a:pt x="308" y="64"/>
                    <a:pt x="316" y="53"/>
                    <a:pt x="320" y="45"/>
                  </a:cubicBezTo>
                  <a:cubicBezTo>
                    <a:pt x="324" y="38"/>
                    <a:pt x="336" y="16"/>
                    <a:pt x="338" y="13"/>
                  </a:cubicBezTo>
                  <a:cubicBezTo>
                    <a:pt x="340" y="11"/>
                    <a:pt x="338" y="3"/>
                    <a:pt x="330" y="6"/>
                  </a:cubicBezTo>
                  <a:cubicBezTo>
                    <a:pt x="323" y="9"/>
                    <a:pt x="280" y="27"/>
                    <a:pt x="274" y="51"/>
                  </a:cubicBezTo>
                  <a:cubicBezTo>
                    <a:pt x="268" y="76"/>
                    <a:pt x="279" y="99"/>
                    <a:pt x="257" y="121"/>
                  </a:cubicBezTo>
                  <a:cubicBezTo>
                    <a:pt x="230" y="149"/>
                    <a:pt x="230" y="149"/>
                    <a:pt x="230" y="149"/>
                  </a:cubicBezTo>
                  <a:cubicBezTo>
                    <a:pt x="257" y="181"/>
                    <a:pt x="257" y="181"/>
                    <a:pt x="257" y="181"/>
                  </a:cubicBezTo>
                  <a:cubicBezTo>
                    <a:pt x="290" y="149"/>
                    <a:pt x="290" y="149"/>
                    <a:pt x="290" y="149"/>
                  </a:cubicBezTo>
                  <a:cubicBezTo>
                    <a:pt x="298" y="141"/>
                    <a:pt x="315" y="134"/>
                    <a:pt x="330" y="137"/>
                  </a:cubicBezTo>
                  <a:cubicBezTo>
                    <a:pt x="363" y="144"/>
                    <a:pt x="381" y="132"/>
                    <a:pt x="391" y="112"/>
                  </a:cubicBezTo>
                  <a:cubicBezTo>
                    <a:pt x="401" y="94"/>
                    <a:pt x="399" y="56"/>
                    <a:pt x="398" y="46"/>
                  </a:cubicBezTo>
                  <a:close/>
                  <a:moveTo>
                    <a:pt x="55" y="319"/>
                  </a:moveTo>
                  <a:cubicBezTo>
                    <a:pt x="50" y="323"/>
                    <a:pt x="50" y="330"/>
                    <a:pt x="55" y="334"/>
                  </a:cubicBezTo>
                  <a:cubicBezTo>
                    <a:pt x="74" y="353"/>
                    <a:pt x="74" y="353"/>
                    <a:pt x="74" y="353"/>
                  </a:cubicBezTo>
                  <a:cubicBezTo>
                    <a:pt x="78" y="357"/>
                    <a:pt x="84" y="355"/>
                    <a:pt x="89" y="351"/>
                  </a:cubicBezTo>
                  <a:cubicBezTo>
                    <a:pt x="187" y="254"/>
                    <a:pt x="187" y="254"/>
                    <a:pt x="187" y="254"/>
                  </a:cubicBezTo>
                  <a:cubicBezTo>
                    <a:pt x="157" y="220"/>
                    <a:pt x="157" y="220"/>
                    <a:pt x="157" y="220"/>
                  </a:cubicBezTo>
                  <a:lnTo>
                    <a:pt x="55" y="31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000" dirty="0"/>
            </a:p>
          </p:txBody>
        </p:sp>
      </p:grpSp>
    </p:spTree>
    <p:extLst>
      <p:ext uri="{BB962C8B-B14F-4D97-AF65-F5344CB8AC3E}">
        <p14:creationId xmlns:p14="http://schemas.microsoft.com/office/powerpoint/2010/main" val="185465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16" presetClass="entr" presetSubtype="37" fill="hold"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barn(outVertical)">
                                      <p:cBhvr>
                                        <p:cTn id="18" dur="500"/>
                                        <p:tgtEl>
                                          <p:spTgt spid="11"/>
                                        </p:tgtEl>
                                      </p:cBhvr>
                                    </p:animEffect>
                                  </p:childTnLst>
                                </p:cTn>
                              </p:par>
                            </p:childTnLst>
                          </p:cTn>
                        </p:par>
                        <p:par>
                          <p:cTn id="19" fill="hold">
                            <p:stCondLst>
                              <p:cond delay="2000"/>
                            </p:stCondLst>
                            <p:childTnLst>
                              <p:par>
                                <p:cTn id="20" presetID="16" presetClass="entr" presetSubtype="42" fill="hold" nodeType="after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barn(outHorizontal)">
                                      <p:cBhvr>
                                        <p:cTn id="22" dur="500"/>
                                        <p:tgtEl>
                                          <p:spTgt spid="27"/>
                                        </p:tgtEl>
                                      </p:cBhvr>
                                    </p:animEffect>
                                  </p:childTnLst>
                                </p:cTn>
                              </p:par>
                            </p:childTnLst>
                          </p:cTn>
                        </p:par>
                        <p:par>
                          <p:cTn id="23" fill="hold">
                            <p:stCondLst>
                              <p:cond delay="2500"/>
                            </p:stCondLst>
                            <p:childTnLst>
                              <p:par>
                                <p:cTn id="24" presetID="16" presetClass="entr" presetSubtype="42" fill="hold" nodeType="after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barn(outHorizontal)">
                                      <p:cBhvr>
                                        <p:cTn id="26" dur="500"/>
                                        <p:tgtEl>
                                          <p:spTgt spid="28"/>
                                        </p:tgtEl>
                                      </p:cBhvr>
                                    </p:animEffect>
                                  </p:childTnLst>
                                </p:cTn>
                              </p:par>
                            </p:childTnLst>
                          </p:cTn>
                        </p:par>
                        <p:par>
                          <p:cTn id="27" fill="hold">
                            <p:stCondLst>
                              <p:cond delay="3000"/>
                            </p:stCondLst>
                            <p:childTnLst>
                              <p:par>
                                <p:cTn id="28" presetID="16" presetClass="entr" presetSubtype="42" fill="hold" nodeType="after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barn(outHorizontal)">
                                      <p:cBhvr>
                                        <p:cTn id="30" dur="500"/>
                                        <p:tgtEl>
                                          <p:spTgt spid="26"/>
                                        </p:tgtEl>
                                      </p:cBhvr>
                                    </p:animEffect>
                                  </p:childTnLst>
                                </p:cTn>
                              </p:par>
                            </p:childTnLst>
                          </p:cTn>
                        </p:par>
                        <p:par>
                          <p:cTn id="31" fill="hold">
                            <p:stCondLst>
                              <p:cond delay="3500"/>
                            </p:stCondLst>
                            <p:childTnLst>
                              <p:par>
                                <p:cTn id="32" presetID="16" presetClass="entr" presetSubtype="42" fill="hold" nodeType="after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barn(outHorizontal)">
                                      <p:cBhvr>
                                        <p:cTn id="34" dur="500"/>
                                        <p:tgtEl>
                                          <p:spTgt spid="29"/>
                                        </p:tgtEl>
                                      </p:cBhvr>
                                    </p:animEffect>
                                  </p:childTnLst>
                                </p:cTn>
                              </p:par>
                            </p:childTnLst>
                          </p:cTn>
                        </p:par>
                        <p:par>
                          <p:cTn id="35" fill="hold">
                            <p:stCondLst>
                              <p:cond delay="4000"/>
                            </p:stCondLst>
                            <p:childTnLst>
                              <p:par>
                                <p:cTn id="36" presetID="16" presetClass="entr" presetSubtype="42" fill="hold" nodeType="after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barn(outHorizontal)">
                                      <p:cBhvr>
                                        <p:cTn id="3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80</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Steps Infographic Slide</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4" name="Straight Connector 53"/>
          <p:cNvCxnSpPr/>
          <p:nvPr/>
        </p:nvCxnSpPr>
        <p:spPr>
          <a:xfrm>
            <a:off x="646423" y="3044215"/>
            <a:ext cx="7851155" cy="0"/>
          </a:xfrm>
          <a:prstGeom prst="line">
            <a:avLst/>
          </a:prstGeom>
          <a:ln>
            <a:solidFill>
              <a:schemeClr val="tx1">
                <a:lumMod val="40000"/>
                <a:lumOff val="60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nvGrpSpPr>
          <p:cNvPr id="55" name="Group 54"/>
          <p:cNvGrpSpPr/>
          <p:nvPr/>
        </p:nvGrpSpPr>
        <p:grpSpPr>
          <a:xfrm>
            <a:off x="3597455" y="2141251"/>
            <a:ext cx="1901011" cy="1904344"/>
            <a:chOff x="3431835" y="1635646"/>
            <a:chExt cx="1728192" cy="1728192"/>
          </a:xfrm>
        </p:grpSpPr>
        <p:sp>
          <p:nvSpPr>
            <p:cNvPr id="56" name="Oval 55"/>
            <p:cNvSpPr/>
            <p:nvPr/>
          </p:nvSpPr>
          <p:spPr>
            <a:xfrm>
              <a:off x="3431835" y="1635646"/>
              <a:ext cx="1728192" cy="1728192"/>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100" b="1" dirty="0" smtClean="0"/>
            </a:p>
            <a:p>
              <a:pPr algn="ctr"/>
              <a:endParaRPr lang="en-US" sz="1100" b="1" dirty="0"/>
            </a:p>
            <a:p>
              <a:pPr algn="ctr"/>
              <a:endParaRPr lang="en-US" sz="1100" b="1" dirty="0" smtClean="0"/>
            </a:p>
            <a:p>
              <a:pPr algn="ctr"/>
              <a:r>
                <a:rPr lang="en-US" sz="1100" b="1" dirty="0" smtClean="0"/>
                <a:t/>
              </a:r>
              <a:br>
                <a:rPr lang="en-US" sz="1100" b="1" dirty="0" smtClean="0"/>
              </a:br>
              <a:r>
                <a:rPr lang="en-US" sz="1100" b="1" dirty="0" smtClean="0"/>
                <a:t>Determine your Real Reward</a:t>
              </a:r>
              <a:endParaRPr lang="en-US" sz="1100" b="1" dirty="0"/>
            </a:p>
          </p:txBody>
        </p:sp>
        <p:sp>
          <p:nvSpPr>
            <p:cNvPr id="57" name="Freeform 6"/>
            <p:cNvSpPr>
              <a:spLocks noEditPoints="1"/>
            </p:cNvSpPr>
            <p:nvPr/>
          </p:nvSpPr>
          <p:spPr bwMode="auto">
            <a:xfrm>
              <a:off x="3993004" y="1995686"/>
              <a:ext cx="605854" cy="619396"/>
            </a:xfrm>
            <a:custGeom>
              <a:avLst/>
              <a:gdLst>
                <a:gd name="T0" fmla="*/ 203 w 360"/>
                <a:gd name="T1" fmla="*/ 271 h 368"/>
                <a:gd name="T2" fmla="*/ 261 w 360"/>
                <a:gd name="T3" fmla="*/ 202 h 368"/>
                <a:gd name="T4" fmla="*/ 360 w 360"/>
                <a:gd name="T5" fmla="*/ 51 h 368"/>
                <a:gd name="T6" fmla="*/ 346 w 360"/>
                <a:gd name="T7" fmla="*/ 37 h 368"/>
                <a:gd name="T8" fmla="*/ 277 w 360"/>
                <a:gd name="T9" fmla="*/ 37 h 368"/>
                <a:gd name="T10" fmla="*/ 180 w 360"/>
                <a:gd name="T11" fmla="*/ 0 h 368"/>
                <a:gd name="T12" fmla="*/ 83 w 360"/>
                <a:gd name="T13" fmla="*/ 37 h 368"/>
                <a:gd name="T14" fmla="*/ 14 w 360"/>
                <a:gd name="T15" fmla="*/ 37 h 368"/>
                <a:gd name="T16" fmla="*/ 0 w 360"/>
                <a:gd name="T17" fmla="*/ 51 h 368"/>
                <a:gd name="T18" fmla="*/ 98 w 360"/>
                <a:gd name="T19" fmla="*/ 202 h 368"/>
                <a:gd name="T20" fmla="*/ 156 w 360"/>
                <a:gd name="T21" fmla="*/ 271 h 368"/>
                <a:gd name="T22" fmla="*/ 156 w 360"/>
                <a:gd name="T23" fmla="*/ 297 h 368"/>
                <a:gd name="T24" fmla="*/ 91 w 360"/>
                <a:gd name="T25" fmla="*/ 332 h 368"/>
                <a:gd name="T26" fmla="*/ 180 w 360"/>
                <a:gd name="T27" fmla="*/ 368 h 368"/>
                <a:gd name="T28" fmla="*/ 269 w 360"/>
                <a:gd name="T29" fmla="*/ 332 h 368"/>
                <a:gd name="T30" fmla="*/ 203 w 360"/>
                <a:gd name="T31" fmla="*/ 297 h 368"/>
                <a:gd name="T32" fmla="*/ 203 w 360"/>
                <a:gd name="T33" fmla="*/ 271 h 368"/>
                <a:gd name="T34" fmla="*/ 259 w 360"/>
                <a:gd name="T35" fmla="*/ 170 h 368"/>
                <a:gd name="T36" fmla="*/ 281 w 360"/>
                <a:gd name="T37" fmla="*/ 65 h 368"/>
                <a:gd name="T38" fmla="*/ 331 w 360"/>
                <a:gd name="T39" fmla="*/ 65 h 368"/>
                <a:gd name="T40" fmla="*/ 259 w 360"/>
                <a:gd name="T41" fmla="*/ 170 h 368"/>
                <a:gd name="T42" fmla="*/ 180 w 360"/>
                <a:gd name="T43" fmla="*/ 24 h 368"/>
                <a:gd name="T44" fmla="*/ 256 w 360"/>
                <a:gd name="T45" fmla="*/ 55 h 368"/>
                <a:gd name="T46" fmla="*/ 180 w 360"/>
                <a:gd name="T47" fmla="*/ 86 h 368"/>
                <a:gd name="T48" fmla="*/ 104 w 360"/>
                <a:gd name="T49" fmla="*/ 55 h 368"/>
                <a:gd name="T50" fmla="*/ 180 w 360"/>
                <a:gd name="T51" fmla="*/ 24 h 368"/>
                <a:gd name="T52" fmla="*/ 29 w 360"/>
                <a:gd name="T53" fmla="*/ 65 h 368"/>
                <a:gd name="T54" fmla="*/ 79 w 360"/>
                <a:gd name="T55" fmla="*/ 65 h 368"/>
                <a:gd name="T56" fmla="*/ 101 w 360"/>
                <a:gd name="T57" fmla="*/ 170 h 368"/>
                <a:gd name="T58" fmla="*/ 29 w 360"/>
                <a:gd name="T59" fmla="*/ 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0" h="368">
                  <a:moveTo>
                    <a:pt x="203" y="271"/>
                  </a:moveTo>
                  <a:cubicBezTo>
                    <a:pt x="203" y="242"/>
                    <a:pt x="225" y="226"/>
                    <a:pt x="261" y="202"/>
                  </a:cubicBezTo>
                  <a:cubicBezTo>
                    <a:pt x="305" y="173"/>
                    <a:pt x="360" y="137"/>
                    <a:pt x="360" y="51"/>
                  </a:cubicBezTo>
                  <a:cubicBezTo>
                    <a:pt x="360" y="43"/>
                    <a:pt x="353" y="37"/>
                    <a:pt x="346" y="37"/>
                  </a:cubicBezTo>
                  <a:cubicBezTo>
                    <a:pt x="277" y="37"/>
                    <a:pt x="277" y="37"/>
                    <a:pt x="277" y="37"/>
                  </a:cubicBezTo>
                  <a:cubicBezTo>
                    <a:pt x="267" y="19"/>
                    <a:pt x="238" y="0"/>
                    <a:pt x="180" y="0"/>
                  </a:cubicBezTo>
                  <a:cubicBezTo>
                    <a:pt x="121" y="0"/>
                    <a:pt x="92" y="19"/>
                    <a:pt x="83" y="37"/>
                  </a:cubicBezTo>
                  <a:cubicBezTo>
                    <a:pt x="14" y="37"/>
                    <a:pt x="14" y="37"/>
                    <a:pt x="14" y="37"/>
                  </a:cubicBezTo>
                  <a:cubicBezTo>
                    <a:pt x="6" y="37"/>
                    <a:pt x="0" y="43"/>
                    <a:pt x="0" y="51"/>
                  </a:cubicBezTo>
                  <a:cubicBezTo>
                    <a:pt x="0" y="137"/>
                    <a:pt x="54" y="173"/>
                    <a:pt x="98" y="202"/>
                  </a:cubicBezTo>
                  <a:cubicBezTo>
                    <a:pt x="134" y="226"/>
                    <a:pt x="156" y="242"/>
                    <a:pt x="156" y="271"/>
                  </a:cubicBezTo>
                  <a:cubicBezTo>
                    <a:pt x="156" y="297"/>
                    <a:pt x="156" y="297"/>
                    <a:pt x="156" y="297"/>
                  </a:cubicBezTo>
                  <a:cubicBezTo>
                    <a:pt x="118" y="301"/>
                    <a:pt x="91" y="315"/>
                    <a:pt x="91" y="332"/>
                  </a:cubicBezTo>
                  <a:cubicBezTo>
                    <a:pt x="91" y="352"/>
                    <a:pt x="131" y="368"/>
                    <a:pt x="180" y="368"/>
                  </a:cubicBezTo>
                  <a:cubicBezTo>
                    <a:pt x="229" y="368"/>
                    <a:pt x="269" y="352"/>
                    <a:pt x="269" y="332"/>
                  </a:cubicBezTo>
                  <a:cubicBezTo>
                    <a:pt x="269" y="315"/>
                    <a:pt x="241" y="301"/>
                    <a:pt x="203" y="297"/>
                  </a:cubicBezTo>
                  <a:lnTo>
                    <a:pt x="203" y="271"/>
                  </a:lnTo>
                  <a:close/>
                  <a:moveTo>
                    <a:pt x="259" y="170"/>
                  </a:moveTo>
                  <a:cubicBezTo>
                    <a:pt x="270" y="146"/>
                    <a:pt x="279" y="113"/>
                    <a:pt x="281" y="65"/>
                  </a:cubicBezTo>
                  <a:cubicBezTo>
                    <a:pt x="331" y="65"/>
                    <a:pt x="331" y="65"/>
                    <a:pt x="331" y="65"/>
                  </a:cubicBezTo>
                  <a:cubicBezTo>
                    <a:pt x="326" y="119"/>
                    <a:pt x="294" y="146"/>
                    <a:pt x="259" y="170"/>
                  </a:cubicBezTo>
                  <a:close/>
                  <a:moveTo>
                    <a:pt x="180" y="24"/>
                  </a:moveTo>
                  <a:cubicBezTo>
                    <a:pt x="234" y="24"/>
                    <a:pt x="256" y="47"/>
                    <a:pt x="256" y="55"/>
                  </a:cubicBezTo>
                  <a:cubicBezTo>
                    <a:pt x="256" y="63"/>
                    <a:pt x="234" y="86"/>
                    <a:pt x="180" y="86"/>
                  </a:cubicBezTo>
                  <a:cubicBezTo>
                    <a:pt x="125" y="86"/>
                    <a:pt x="104" y="63"/>
                    <a:pt x="104" y="55"/>
                  </a:cubicBezTo>
                  <a:cubicBezTo>
                    <a:pt x="104" y="47"/>
                    <a:pt x="125" y="24"/>
                    <a:pt x="180" y="24"/>
                  </a:cubicBezTo>
                  <a:close/>
                  <a:moveTo>
                    <a:pt x="29" y="65"/>
                  </a:moveTo>
                  <a:cubicBezTo>
                    <a:pt x="79" y="65"/>
                    <a:pt x="79" y="65"/>
                    <a:pt x="79" y="65"/>
                  </a:cubicBezTo>
                  <a:cubicBezTo>
                    <a:pt x="80" y="113"/>
                    <a:pt x="89" y="146"/>
                    <a:pt x="101" y="170"/>
                  </a:cubicBezTo>
                  <a:cubicBezTo>
                    <a:pt x="66" y="146"/>
                    <a:pt x="33" y="119"/>
                    <a:pt x="29" y="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8" name="Group 57"/>
          <p:cNvGrpSpPr/>
          <p:nvPr/>
        </p:nvGrpSpPr>
        <p:grpSpPr>
          <a:xfrm>
            <a:off x="1540382" y="2348462"/>
            <a:ext cx="1478650" cy="1481242"/>
            <a:chOff x="1355564" y="1824373"/>
            <a:chExt cx="1344227" cy="1344227"/>
          </a:xfrm>
        </p:grpSpPr>
        <p:sp>
          <p:nvSpPr>
            <p:cNvPr id="59" name="Oval 58"/>
            <p:cNvSpPr/>
            <p:nvPr/>
          </p:nvSpPr>
          <p:spPr>
            <a:xfrm>
              <a:off x="1355564" y="1824373"/>
              <a:ext cx="1344227" cy="134422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smtClean="0"/>
            </a:p>
            <a:p>
              <a:pPr algn="ctr"/>
              <a:endParaRPr lang="en-US" sz="1100" b="1" dirty="0"/>
            </a:p>
            <a:p>
              <a:pPr algn="ctr"/>
              <a:r>
                <a:rPr lang="en-US" sz="1100" b="1" dirty="0" smtClean="0"/>
                <a:t>Identify your Trigger</a:t>
              </a:r>
              <a:endParaRPr lang="en-US" sz="1100" b="1" dirty="0"/>
            </a:p>
          </p:txBody>
        </p:sp>
        <p:sp>
          <p:nvSpPr>
            <p:cNvPr id="60" name="Freeform 11"/>
            <p:cNvSpPr>
              <a:spLocks noEditPoints="1"/>
            </p:cNvSpPr>
            <p:nvPr/>
          </p:nvSpPr>
          <p:spPr bwMode="auto">
            <a:xfrm>
              <a:off x="1867010" y="2142357"/>
              <a:ext cx="321333" cy="320479"/>
            </a:xfrm>
            <a:custGeom>
              <a:avLst/>
              <a:gdLst>
                <a:gd name="T0" fmla="*/ 7 w 319"/>
                <a:gd name="T1" fmla="*/ 291 h 318"/>
                <a:gd name="T2" fmla="*/ 26 w 319"/>
                <a:gd name="T3" fmla="*/ 310 h 318"/>
                <a:gd name="T4" fmla="*/ 53 w 319"/>
                <a:gd name="T5" fmla="*/ 310 h 318"/>
                <a:gd name="T6" fmla="*/ 129 w 319"/>
                <a:gd name="T7" fmla="*/ 234 h 318"/>
                <a:gd name="T8" fmla="*/ 191 w 319"/>
                <a:gd name="T9" fmla="*/ 251 h 318"/>
                <a:gd name="T10" fmla="*/ 319 w 319"/>
                <a:gd name="T11" fmla="*/ 124 h 318"/>
                <a:gd name="T12" fmla="*/ 195 w 319"/>
                <a:gd name="T13" fmla="*/ 0 h 318"/>
                <a:gd name="T14" fmla="*/ 67 w 319"/>
                <a:gd name="T15" fmla="*/ 127 h 318"/>
                <a:gd name="T16" fmla="*/ 85 w 319"/>
                <a:gd name="T17" fmla="*/ 192 h 318"/>
                <a:gd name="T18" fmla="*/ 10 w 319"/>
                <a:gd name="T19" fmla="*/ 267 h 318"/>
                <a:gd name="T20" fmla="*/ 7 w 319"/>
                <a:gd name="T21" fmla="*/ 291 h 318"/>
                <a:gd name="T22" fmla="*/ 191 w 319"/>
                <a:gd name="T23" fmla="*/ 213 h 318"/>
                <a:gd name="T24" fmla="*/ 106 w 319"/>
                <a:gd name="T25" fmla="*/ 127 h 318"/>
                <a:gd name="T26" fmla="*/ 195 w 319"/>
                <a:gd name="T27" fmla="*/ 38 h 318"/>
                <a:gd name="T28" fmla="*/ 281 w 319"/>
                <a:gd name="T29" fmla="*/ 124 h 318"/>
                <a:gd name="T30" fmla="*/ 191 w 319"/>
                <a:gd name="T31" fmla="*/ 21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 h="318">
                  <a:moveTo>
                    <a:pt x="7" y="291"/>
                  </a:moveTo>
                  <a:cubicBezTo>
                    <a:pt x="26" y="310"/>
                    <a:pt x="26" y="310"/>
                    <a:pt x="26" y="310"/>
                  </a:cubicBezTo>
                  <a:cubicBezTo>
                    <a:pt x="33" y="318"/>
                    <a:pt x="46" y="318"/>
                    <a:pt x="53" y="310"/>
                  </a:cubicBezTo>
                  <a:cubicBezTo>
                    <a:pt x="129" y="234"/>
                    <a:pt x="129" y="234"/>
                    <a:pt x="129" y="234"/>
                  </a:cubicBezTo>
                  <a:cubicBezTo>
                    <a:pt x="147" y="245"/>
                    <a:pt x="169" y="251"/>
                    <a:pt x="191" y="251"/>
                  </a:cubicBezTo>
                  <a:cubicBezTo>
                    <a:pt x="260" y="251"/>
                    <a:pt x="319" y="192"/>
                    <a:pt x="319" y="124"/>
                  </a:cubicBezTo>
                  <a:cubicBezTo>
                    <a:pt x="319" y="55"/>
                    <a:pt x="263" y="0"/>
                    <a:pt x="195" y="0"/>
                  </a:cubicBezTo>
                  <a:cubicBezTo>
                    <a:pt x="127" y="0"/>
                    <a:pt x="67" y="59"/>
                    <a:pt x="67" y="127"/>
                  </a:cubicBezTo>
                  <a:cubicBezTo>
                    <a:pt x="67" y="151"/>
                    <a:pt x="74" y="173"/>
                    <a:pt x="85" y="192"/>
                  </a:cubicBezTo>
                  <a:cubicBezTo>
                    <a:pt x="10" y="267"/>
                    <a:pt x="10" y="267"/>
                    <a:pt x="10" y="267"/>
                  </a:cubicBezTo>
                  <a:cubicBezTo>
                    <a:pt x="2" y="275"/>
                    <a:pt x="0" y="284"/>
                    <a:pt x="7" y="291"/>
                  </a:cubicBezTo>
                  <a:close/>
                  <a:moveTo>
                    <a:pt x="191" y="213"/>
                  </a:moveTo>
                  <a:cubicBezTo>
                    <a:pt x="144" y="213"/>
                    <a:pt x="106" y="175"/>
                    <a:pt x="106" y="127"/>
                  </a:cubicBezTo>
                  <a:cubicBezTo>
                    <a:pt x="106" y="80"/>
                    <a:pt x="148" y="38"/>
                    <a:pt x="195" y="38"/>
                  </a:cubicBezTo>
                  <a:cubicBezTo>
                    <a:pt x="242" y="38"/>
                    <a:pt x="281" y="76"/>
                    <a:pt x="281" y="124"/>
                  </a:cubicBezTo>
                  <a:cubicBezTo>
                    <a:pt x="281" y="171"/>
                    <a:pt x="239" y="213"/>
                    <a:pt x="191" y="21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61" name="Group 60"/>
          <p:cNvGrpSpPr/>
          <p:nvPr/>
        </p:nvGrpSpPr>
        <p:grpSpPr>
          <a:xfrm>
            <a:off x="6124969" y="2348462"/>
            <a:ext cx="1478650" cy="1481242"/>
            <a:chOff x="5940151" y="1824373"/>
            <a:chExt cx="1344227" cy="1344227"/>
          </a:xfrm>
        </p:grpSpPr>
        <p:sp>
          <p:nvSpPr>
            <p:cNvPr id="62" name="Oval 61"/>
            <p:cNvSpPr/>
            <p:nvPr/>
          </p:nvSpPr>
          <p:spPr>
            <a:xfrm>
              <a:off x="5940151" y="1824373"/>
              <a:ext cx="1344227" cy="1344227"/>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smtClean="0"/>
            </a:p>
            <a:p>
              <a:pPr algn="ctr"/>
              <a:endParaRPr lang="en-US" sz="1100" b="1" dirty="0"/>
            </a:p>
            <a:p>
              <a:pPr algn="ctr"/>
              <a:r>
                <a:rPr lang="en-US" sz="1100" b="1" dirty="0" smtClean="0"/>
                <a:t>Create a New Routine</a:t>
              </a:r>
              <a:endParaRPr lang="en-US" sz="1100" b="1" dirty="0"/>
            </a:p>
          </p:txBody>
        </p:sp>
        <p:sp>
          <p:nvSpPr>
            <p:cNvPr id="63" name="Freeform 16"/>
            <p:cNvSpPr>
              <a:spLocks noEditPoints="1"/>
            </p:cNvSpPr>
            <p:nvPr/>
          </p:nvSpPr>
          <p:spPr bwMode="auto">
            <a:xfrm>
              <a:off x="6456527" y="2146859"/>
              <a:ext cx="311472" cy="311472"/>
            </a:xfrm>
            <a:custGeom>
              <a:avLst/>
              <a:gdLst>
                <a:gd name="T0" fmla="*/ 320 w 360"/>
                <a:gd name="T1" fmla="*/ 40 h 360"/>
                <a:gd name="T2" fmla="*/ 302 w 360"/>
                <a:gd name="T3" fmla="*/ 40 h 360"/>
                <a:gd name="T4" fmla="*/ 302 w 360"/>
                <a:gd name="T5" fmla="*/ 80 h 360"/>
                <a:gd name="T6" fmla="*/ 238 w 360"/>
                <a:gd name="T7" fmla="*/ 80 h 360"/>
                <a:gd name="T8" fmla="*/ 238 w 360"/>
                <a:gd name="T9" fmla="*/ 40 h 360"/>
                <a:gd name="T10" fmla="*/ 122 w 360"/>
                <a:gd name="T11" fmla="*/ 40 h 360"/>
                <a:gd name="T12" fmla="*/ 122 w 360"/>
                <a:gd name="T13" fmla="*/ 80 h 360"/>
                <a:gd name="T14" fmla="*/ 58 w 360"/>
                <a:gd name="T15" fmla="*/ 80 h 360"/>
                <a:gd name="T16" fmla="*/ 58 w 360"/>
                <a:gd name="T17" fmla="*/ 40 h 360"/>
                <a:gd name="T18" fmla="*/ 40 w 360"/>
                <a:gd name="T19" fmla="*/ 40 h 360"/>
                <a:gd name="T20" fmla="*/ 0 w 360"/>
                <a:gd name="T21" fmla="*/ 80 h 360"/>
                <a:gd name="T22" fmla="*/ 0 w 360"/>
                <a:gd name="T23" fmla="*/ 320 h 360"/>
                <a:gd name="T24" fmla="*/ 40 w 360"/>
                <a:gd name="T25" fmla="*/ 360 h 360"/>
                <a:gd name="T26" fmla="*/ 320 w 360"/>
                <a:gd name="T27" fmla="*/ 360 h 360"/>
                <a:gd name="T28" fmla="*/ 360 w 360"/>
                <a:gd name="T29" fmla="*/ 320 h 360"/>
                <a:gd name="T30" fmla="*/ 360 w 360"/>
                <a:gd name="T31" fmla="*/ 80 h 360"/>
                <a:gd name="T32" fmla="*/ 320 w 360"/>
                <a:gd name="T33" fmla="*/ 40 h 360"/>
                <a:gd name="T34" fmla="*/ 320 w 360"/>
                <a:gd name="T35" fmla="*/ 320 h 360"/>
                <a:gd name="T36" fmla="*/ 40 w 360"/>
                <a:gd name="T37" fmla="*/ 320 h 360"/>
                <a:gd name="T38" fmla="*/ 40 w 360"/>
                <a:gd name="T39" fmla="*/ 160 h 360"/>
                <a:gd name="T40" fmla="*/ 320 w 360"/>
                <a:gd name="T41" fmla="*/ 160 h 360"/>
                <a:gd name="T42" fmla="*/ 320 w 360"/>
                <a:gd name="T43" fmla="*/ 320 h 360"/>
                <a:gd name="T44" fmla="*/ 104 w 360"/>
                <a:gd name="T45" fmla="*/ 0 h 360"/>
                <a:gd name="T46" fmla="*/ 76 w 360"/>
                <a:gd name="T47" fmla="*/ 0 h 360"/>
                <a:gd name="T48" fmla="*/ 76 w 360"/>
                <a:gd name="T49" fmla="*/ 68 h 360"/>
                <a:gd name="T50" fmla="*/ 104 w 360"/>
                <a:gd name="T51" fmla="*/ 68 h 360"/>
                <a:gd name="T52" fmla="*/ 104 w 360"/>
                <a:gd name="T53" fmla="*/ 0 h 360"/>
                <a:gd name="T54" fmla="*/ 284 w 360"/>
                <a:gd name="T55" fmla="*/ 0 h 360"/>
                <a:gd name="T56" fmla="*/ 256 w 360"/>
                <a:gd name="T57" fmla="*/ 0 h 360"/>
                <a:gd name="T58" fmla="*/ 256 w 360"/>
                <a:gd name="T59" fmla="*/ 68 h 360"/>
                <a:gd name="T60" fmla="*/ 284 w 360"/>
                <a:gd name="T61" fmla="*/ 68 h 360"/>
                <a:gd name="T62" fmla="*/ 284 w 360"/>
                <a:gd name="T63"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360">
                  <a:moveTo>
                    <a:pt x="320" y="40"/>
                  </a:moveTo>
                  <a:cubicBezTo>
                    <a:pt x="302" y="40"/>
                    <a:pt x="302" y="40"/>
                    <a:pt x="302" y="40"/>
                  </a:cubicBezTo>
                  <a:cubicBezTo>
                    <a:pt x="302" y="80"/>
                    <a:pt x="302" y="80"/>
                    <a:pt x="302" y="80"/>
                  </a:cubicBezTo>
                  <a:cubicBezTo>
                    <a:pt x="238" y="80"/>
                    <a:pt x="238" y="80"/>
                    <a:pt x="238" y="80"/>
                  </a:cubicBezTo>
                  <a:cubicBezTo>
                    <a:pt x="238" y="40"/>
                    <a:pt x="238" y="40"/>
                    <a:pt x="238" y="40"/>
                  </a:cubicBezTo>
                  <a:cubicBezTo>
                    <a:pt x="122" y="40"/>
                    <a:pt x="122" y="40"/>
                    <a:pt x="122" y="40"/>
                  </a:cubicBezTo>
                  <a:cubicBezTo>
                    <a:pt x="122" y="80"/>
                    <a:pt x="122" y="80"/>
                    <a:pt x="122" y="80"/>
                  </a:cubicBezTo>
                  <a:cubicBezTo>
                    <a:pt x="58" y="80"/>
                    <a:pt x="58" y="80"/>
                    <a:pt x="58" y="80"/>
                  </a:cubicBezTo>
                  <a:cubicBezTo>
                    <a:pt x="58" y="40"/>
                    <a:pt x="58" y="40"/>
                    <a:pt x="58" y="40"/>
                  </a:cubicBezTo>
                  <a:cubicBezTo>
                    <a:pt x="40" y="40"/>
                    <a:pt x="40" y="40"/>
                    <a:pt x="40" y="40"/>
                  </a:cubicBezTo>
                  <a:cubicBezTo>
                    <a:pt x="18" y="40"/>
                    <a:pt x="0" y="58"/>
                    <a:pt x="0" y="80"/>
                  </a:cubicBezTo>
                  <a:cubicBezTo>
                    <a:pt x="0" y="320"/>
                    <a:pt x="0" y="320"/>
                    <a:pt x="0" y="320"/>
                  </a:cubicBezTo>
                  <a:cubicBezTo>
                    <a:pt x="0" y="342"/>
                    <a:pt x="18" y="360"/>
                    <a:pt x="40" y="360"/>
                  </a:cubicBezTo>
                  <a:cubicBezTo>
                    <a:pt x="320" y="360"/>
                    <a:pt x="320" y="360"/>
                    <a:pt x="320" y="360"/>
                  </a:cubicBezTo>
                  <a:cubicBezTo>
                    <a:pt x="342" y="360"/>
                    <a:pt x="360" y="342"/>
                    <a:pt x="360" y="320"/>
                  </a:cubicBezTo>
                  <a:cubicBezTo>
                    <a:pt x="360" y="80"/>
                    <a:pt x="360" y="80"/>
                    <a:pt x="360" y="80"/>
                  </a:cubicBezTo>
                  <a:cubicBezTo>
                    <a:pt x="360" y="58"/>
                    <a:pt x="342" y="40"/>
                    <a:pt x="320" y="40"/>
                  </a:cubicBezTo>
                  <a:close/>
                  <a:moveTo>
                    <a:pt x="320" y="320"/>
                  </a:moveTo>
                  <a:cubicBezTo>
                    <a:pt x="40" y="320"/>
                    <a:pt x="40" y="320"/>
                    <a:pt x="40" y="320"/>
                  </a:cubicBezTo>
                  <a:cubicBezTo>
                    <a:pt x="40" y="160"/>
                    <a:pt x="40" y="160"/>
                    <a:pt x="40" y="160"/>
                  </a:cubicBezTo>
                  <a:cubicBezTo>
                    <a:pt x="320" y="160"/>
                    <a:pt x="320" y="160"/>
                    <a:pt x="320" y="160"/>
                  </a:cubicBezTo>
                  <a:lnTo>
                    <a:pt x="320" y="320"/>
                  </a:lnTo>
                  <a:close/>
                  <a:moveTo>
                    <a:pt x="104" y="0"/>
                  </a:moveTo>
                  <a:cubicBezTo>
                    <a:pt x="76" y="0"/>
                    <a:pt x="76" y="0"/>
                    <a:pt x="76" y="0"/>
                  </a:cubicBezTo>
                  <a:cubicBezTo>
                    <a:pt x="76" y="68"/>
                    <a:pt x="76" y="68"/>
                    <a:pt x="76" y="68"/>
                  </a:cubicBezTo>
                  <a:cubicBezTo>
                    <a:pt x="104" y="68"/>
                    <a:pt x="104" y="68"/>
                    <a:pt x="104" y="68"/>
                  </a:cubicBezTo>
                  <a:lnTo>
                    <a:pt x="104" y="0"/>
                  </a:lnTo>
                  <a:close/>
                  <a:moveTo>
                    <a:pt x="284" y="0"/>
                  </a:moveTo>
                  <a:cubicBezTo>
                    <a:pt x="256" y="0"/>
                    <a:pt x="256" y="0"/>
                    <a:pt x="256" y="0"/>
                  </a:cubicBezTo>
                  <a:cubicBezTo>
                    <a:pt x="256" y="68"/>
                    <a:pt x="256" y="68"/>
                    <a:pt x="256" y="68"/>
                  </a:cubicBezTo>
                  <a:cubicBezTo>
                    <a:pt x="284" y="68"/>
                    <a:pt x="284" y="68"/>
                    <a:pt x="284" y="68"/>
                  </a:cubicBezTo>
                  <a:lnTo>
                    <a:pt x="284"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64" name="Content Placeholder 2"/>
          <p:cNvSpPr txBox="1">
            <a:spLocks/>
          </p:cNvSpPr>
          <p:nvPr/>
        </p:nvSpPr>
        <p:spPr>
          <a:xfrm>
            <a:off x="1187625" y="4894495"/>
            <a:ext cx="2160241" cy="9729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t>Lorem ipsum dolor sit amet, </a:t>
            </a:r>
            <a:r>
              <a:rPr lang="en-US" sz="1050" b="1" dirty="0" smtClean="0"/>
              <a:t>consectetur adipiscing elit. </a:t>
            </a:r>
            <a:r>
              <a:rPr lang="en-US" sz="1050" dirty="0" smtClean="0"/>
              <a:t>Lorem Ipsum has been the industry's standard dummy text ever since the 1500s.</a:t>
            </a:r>
            <a:endParaRPr lang="en-US" sz="1050" dirty="0"/>
          </a:p>
        </p:txBody>
      </p:sp>
      <p:sp>
        <p:nvSpPr>
          <p:cNvPr id="65" name="Title 13"/>
          <p:cNvSpPr txBox="1">
            <a:spLocks/>
          </p:cNvSpPr>
          <p:nvPr/>
        </p:nvSpPr>
        <p:spPr>
          <a:xfrm>
            <a:off x="1115616" y="4315666"/>
            <a:ext cx="2304256" cy="523220"/>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2800" dirty="0" smtClean="0">
                <a:solidFill>
                  <a:schemeClr val="tx1"/>
                </a:solidFill>
                <a:latin typeface="+mn-lt"/>
              </a:rPr>
              <a:t>Step 1</a:t>
            </a:r>
            <a:endParaRPr lang="en-US" sz="2800" dirty="0">
              <a:solidFill>
                <a:schemeClr val="tx1"/>
              </a:solidFill>
              <a:latin typeface="+mn-lt"/>
            </a:endParaRPr>
          </a:p>
        </p:txBody>
      </p:sp>
      <p:sp>
        <p:nvSpPr>
          <p:cNvPr id="66" name="Content Placeholder 2"/>
          <p:cNvSpPr txBox="1">
            <a:spLocks/>
          </p:cNvSpPr>
          <p:nvPr/>
        </p:nvSpPr>
        <p:spPr>
          <a:xfrm>
            <a:off x="3483173" y="4894495"/>
            <a:ext cx="2160241" cy="9729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Lorem ipsum dolor sit amet, </a:t>
            </a:r>
            <a:r>
              <a:rPr lang="en-US" sz="1050" b="1" dirty="0" smtClean="0">
                <a:solidFill>
                  <a:schemeClr val="tx1"/>
                </a:solidFill>
              </a:rPr>
              <a:t>consectetur adipiscing elit. </a:t>
            </a:r>
            <a:r>
              <a:rPr lang="en-US" sz="1050" dirty="0" smtClean="0">
                <a:solidFill>
                  <a:schemeClr val="tx1"/>
                </a:solidFill>
              </a:rPr>
              <a:t>Lorem Ipsum has been the industry's standard dummy text ever since the 1500s.</a:t>
            </a:r>
            <a:endParaRPr lang="en-US" sz="1050" dirty="0">
              <a:solidFill>
                <a:schemeClr val="tx1"/>
              </a:solidFill>
            </a:endParaRPr>
          </a:p>
        </p:txBody>
      </p:sp>
      <p:sp>
        <p:nvSpPr>
          <p:cNvPr id="67" name="Title 13"/>
          <p:cNvSpPr txBox="1">
            <a:spLocks/>
          </p:cNvSpPr>
          <p:nvPr/>
        </p:nvSpPr>
        <p:spPr>
          <a:xfrm>
            <a:off x="3411164" y="4315666"/>
            <a:ext cx="2304256" cy="523220"/>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2800" dirty="0" smtClean="0">
                <a:solidFill>
                  <a:schemeClr val="tx1"/>
                </a:solidFill>
                <a:latin typeface="+mn-lt"/>
              </a:rPr>
              <a:t>Step 2</a:t>
            </a:r>
            <a:endParaRPr lang="en-US" sz="2800" dirty="0">
              <a:solidFill>
                <a:schemeClr val="tx1"/>
              </a:solidFill>
              <a:latin typeface="+mn-lt"/>
            </a:endParaRPr>
          </a:p>
        </p:txBody>
      </p:sp>
      <p:sp>
        <p:nvSpPr>
          <p:cNvPr id="68" name="Content Placeholder 2"/>
          <p:cNvSpPr txBox="1">
            <a:spLocks/>
          </p:cNvSpPr>
          <p:nvPr/>
        </p:nvSpPr>
        <p:spPr>
          <a:xfrm>
            <a:off x="5775466" y="4894495"/>
            <a:ext cx="2160241" cy="9729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050" dirty="0" smtClean="0">
                <a:solidFill>
                  <a:schemeClr val="tx1"/>
                </a:solidFill>
              </a:rPr>
              <a:t>Lorem ipsum dolor sit amet, </a:t>
            </a:r>
            <a:r>
              <a:rPr lang="en-US" sz="1050" b="1" dirty="0" smtClean="0">
                <a:solidFill>
                  <a:schemeClr val="tx1"/>
                </a:solidFill>
              </a:rPr>
              <a:t>consectetur adipiscing elit. </a:t>
            </a:r>
            <a:r>
              <a:rPr lang="en-US" sz="1050" dirty="0" smtClean="0">
                <a:solidFill>
                  <a:schemeClr val="tx1"/>
                </a:solidFill>
              </a:rPr>
              <a:t>Lorem Ipsum has been the industry's standard dummy text ever since the 1500s.</a:t>
            </a:r>
            <a:endParaRPr lang="en-US" sz="1050" dirty="0">
              <a:solidFill>
                <a:schemeClr val="tx1"/>
              </a:solidFill>
            </a:endParaRPr>
          </a:p>
        </p:txBody>
      </p:sp>
      <p:sp>
        <p:nvSpPr>
          <p:cNvPr id="69" name="Title 13"/>
          <p:cNvSpPr txBox="1">
            <a:spLocks/>
          </p:cNvSpPr>
          <p:nvPr/>
        </p:nvSpPr>
        <p:spPr>
          <a:xfrm>
            <a:off x="5703457" y="4315666"/>
            <a:ext cx="2304256" cy="523220"/>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2800" dirty="0" smtClean="0">
                <a:solidFill>
                  <a:schemeClr val="tx1"/>
                </a:solidFill>
                <a:latin typeface="+mn-lt"/>
              </a:rPr>
              <a:t>Step 3</a:t>
            </a:r>
            <a:endParaRPr lang="en-US" sz="2800" dirty="0">
              <a:solidFill>
                <a:schemeClr val="tx1"/>
              </a:solidFill>
              <a:latin typeface="+mn-lt"/>
            </a:endParaRPr>
          </a:p>
        </p:txBody>
      </p:sp>
    </p:spTree>
    <p:extLst>
      <p:ext uri="{BB962C8B-B14F-4D97-AF65-F5344CB8AC3E}">
        <p14:creationId xmlns:p14="http://schemas.microsoft.com/office/powerpoint/2010/main" val="566051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16" presetClass="entr" presetSubtype="37" fill="hold" nodeType="afterEffect">
                                  <p:stCondLst>
                                    <p:cond delay="0"/>
                                  </p:stCondLst>
                                  <p:childTnLst>
                                    <p:set>
                                      <p:cBhvr>
                                        <p:cTn id="17" dur="1" fill="hold">
                                          <p:stCondLst>
                                            <p:cond delay="0"/>
                                          </p:stCondLst>
                                        </p:cTn>
                                        <p:tgtEl>
                                          <p:spTgt spid="54"/>
                                        </p:tgtEl>
                                        <p:attrNameLst>
                                          <p:attrName>style.visibility</p:attrName>
                                        </p:attrNameLst>
                                      </p:cBhvr>
                                      <p:to>
                                        <p:strVal val="visible"/>
                                      </p:to>
                                    </p:set>
                                    <p:animEffect transition="in" filter="barn(outVertical)">
                                      <p:cBhvr>
                                        <p:cTn id="18" dur="500"/>
                                        <p:tgtEl>
                                          <p:spTgt spid="54"/>
                                        </p:tgtEl>
                                      </p:cBhvr>
                                    </p:animEffect>
                                  </p:childTnLst>
                                </p:cTn>
                              </p:par>
                            </p:childTnLst>
                          </p:cTn>
                        </p:par>
                        <p:par>
                          <p:cTn id="19" fill="hold">
                            <p:stCondLst>
                              <p:cond delay="2000"/>
                            </p:stCondLst>
                            <p:childTnLst>
                              <p:par>
                                <p:cTn id="20" presetID="53" presetClass="entr" presetSubtype="16" fill="hold" nodeType="afterEffect">
                                  <p:stCondLst>
                                    <p:cond delay="0"/>
                                  </p:stCondLst>
                                  <p:childTnLst>
                                    <p:set>
                                      <p:cBhvr>
                                        <p:cTn id="21" dur="1" fill="hold">
                                          <p:stCondLst>
                                            <p:cond delay="0"/>
                                          </p:stCondLst>
                                        </p:cTn>
                                        <p:tgtEl>
                                          <p:spTgt spid="58"/>
                                        </p:tgtEl>
                                        <p:attrNameLst>
                                          <p:attrName>style.visibility</p:attrName>
                                        </p:attrNameLst>
                                      </p:cBhvr>
                                      <p:to>
                                        <p:strVal val="visible"/>
                                      </p:to>
                                    </p:set>
                                    <p:anim calcmode="lin" valueType="num">
                                      <p:cBhvr>
                                        <p:cTn id="22" dur="500" fill="hold"/>
                                        <p:tgtEl>
                                          <p:spTgt spid="58"/>
                                        </p:tgtEl>
                                        <p:attrNameLst>
                                          <p:attrName>ppt_w</p:attrName>
                                        </p:attrNameLst>
                                      </p:cBhvr>
                                      <p:tavLst>
                                        <p:tav tm="0">
                                          <p:val>
                                            <p:fltVal val="0"/>
                                          </p:val>
                                        </p:tav>
                                        <p:tav tm="100000">
                                          <p:val>
                                            <p:strVal val="#ppt_w"/>
                                          </p:val>
                                        </p:tav>
                                      </p:tavLst>
                                    </p:anim>
                                    <p:anim calcmode="lin" valueType="num">
                                      <p:cBhvr>
                                        <p:cTn id="23" dur="500" fill="hold"/>
                                        <p:tgtEl>
                                          <p:spTgt spid="58"/>
                                        </p:tgtEl>
                                        <p:attrNameLst>
                                          <p:attrName>ppt_h</p:attrName>
                                        </p:attrNameLst>
                                      </p:cBhvr>
                                      <p:tavLst>
                                        <p:tav tm="0">
                                          <p:val>
                                            <p:fltVal val="0"/>
                                          </p:val>
                                        </p:tav>
                                        <p:tav tm="100000">
                                          <p:val>
                                            <p:strVal val="#ppt_h"/>
                                          </p:val>
                                        </p:tav>
                                      </p:tavLst>
                                    </p:anim>
                                    <p:animEffect transition="in" filter="fade">
                                      <p:cBhvr>
                                        <p:cTn id="24" dur="500"/>
                                        <p:tgtEl>
                                          <p:spTgt spid="58"/>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65"/>
                                        </p:tgtEl>
                                        <p:attrNameLst>
                                          <p:attrName>style.visibility</p:attrName>
                                        </p:attrNameLst>
                                      </p:cBhvr>
                                      <p:to>
                                        <p:strVal val="visible"/>
                                      </p:to>
                                    </p:set>
                                    <p:animEffect transition="in" filter="fade">
                                      <p:cBhvr>
                                        <p:cTn id="28" dur="500"/>
                                        <p:tgtEl>
                                          <p:spTgt spid="65"/>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64">
                                            <p:txEl>
                                              <p:pRg st="0" end="0"/>
                                            </p:txEl>
                                          </p:spTgt>
                                        </p:tgtEl>
                                        <p:attrNameLst>
                                          <p:attrName>style.visibility</p:attrName>
                                        </p:attrNameLst>
                                      </p:cBhvr>
                                      <p:to>
                                        <p:strVal val="visible"/>
                                      </p:to>
                                    </p:set>
                                    <p:animEffect transition="in" filter="fade">
                                      <p:cBhvr>
                                        <p:cTn id="32" dur="500"/>
                                        <p:tgtEl>
                                          <p:spTgt spid="64">
                                            <p:txEl>
                                              <p:pRg st="0" end="0"/>
                                            </p:txEl>
                                          </p:spTgt>
                                        </p:tgtEl>
                                      </p:cBhvr>
                                    </p:animEffect>
                                  </p:childTnLst>
                                </p:cTn>
                              </p:par>
                            </p:childTnLst>
                          </p:cTn>
                        </p:par>
                        <p:par>
                          <p:cTn id="33" fill="hold">
                            <p:stCondLst>
                              <p:cond delay="3500"/>
                            </p:stCondLst>
                            <p:childTnLst>
                              <p:par>
                                <p:cTn id="34" presetID="53" presetClass="entr" presetSubtype="16" fill="hold" nodeType="afterEffect">
                                  <p:stCondLst>
                                    <p:cond delay="0"/>
                                  </p:stCondLst>
                                  <p:childTnLst>
                                    <p:set>
                                      <p:cBhvr>
                                        <p:cTn id="35" dur="1" fill="hold">
                                          <p:stCondLst>
                                            <p:cond delay="0"/>
                                          </p:stCondLst>
                                        </p:cTn>
                                        <p:tgtEl>
                                          <p:spTgt spid="55"/>
                                        </p:tgtEl>
                                        <p:attrNameLst>
                                          <p:attrName>style.visibility</p:attrName>
                                        </p:attrNameLst>
                                      </p:cBhvr>
                                      <p:to>
                                        <p:strVal val="visible"/>
                                      </p:to>
                                    </p:set>
                                    <p:anim calcmode="lin" valueType="num">
                                      <p:cBhvr>
                                        <p:cTn id="36" dur="500" fill="hold"/>
                                        <p:tgtEl>
                                          <p:spTgt spid="55"/>
                                        </p:tgtEl>
                                        <p:attrNameLst>
                                          <p:attrName>ppt_w</p:attrName>
                                        </p:attrNameLst>
                                      </p:cBhvr>
                                      <p:tavLst>
                                        <p:tav tm="0">
                                          <p:val>
                                            <p:fltVal val="0"/>
                                          </p:val>
                                        </p:tav>
                                        <p:tav tm="100000">
                                          <p:val>
                                            <p:strVal val="#ppt_w"/>
                                          </p:val>
                                        </p:tav>
                                      </p:tavLst>
                                    </p:anim>
                                    <p:anim calcmode="lin" valueType="num">
                                      <p:cBhvr>
                                        <p:cTn id="37" dur="500" fill="hold"/>
                                        <p:tgtEl>
                                          <p:spTgt spid="55"/>
                                        </p:tgtEl>
                                        <p:attrNameLst>
                                          <p:attrName>ppt_h</p:attrName>
                                        </p:attrNameLst>
                                      </p:cBhvr>
                                      <p:tavLst>
                                        <p:tav tm="0">
                                          <p:val>
                                            <p:fltVal val="0"/>
                                          </p:val>
                                        </p:tav>
                                        <p:tav tm="100000">
                                          <p:val>
                                            <p:strVal val="#ppt_h"/>
                                          </p:val>
                                        </p:tav>
                                      </p:tavLst>
                                    </p:anim>
                                    <p:animEffect transition="in" filter="fade">
                                      <p:cBhvr>
                                        <p:cTn id="38" dur="500"/>
                                        <p:tgtEl>
                                          <p:spTgt spid="55"/>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67"/>
                                        </p:tgtEl>
                                        <p:attrNameLst>
                                          <p:attrName>style.visibility</p:attrName>
                                        </p:attrNameLst>
                                      </p:cBhvr>
                                      <p:to>
                                        <p:strVal val="visible"/>
                                      </p:to>
                                    </p:set>
                                    <p:animEffect transition="in" filter="fade">
                                      <p:cBhvr>
                                        <p:cTn id="42" dur="500"/>
                                        <p:tgtEl>
                                          <p:spTgt spid="67"/>
                                        </p:tgtEl>
                                      </p:cBhvr>
                                    </p:animEffect>
                                  </p:childTnLst>
                                </p:cTn>
                              </p:par>
                            </p:childTnLst>
                          </p:cTn>
                        </p:par>
                        <p:par>
                          <p:cTn id="43" fill="hold">
                            <p:stCondLst>
                              <p:cond delay="4500"/>
                            </p:stCondLst>
                            <p:childTnLst>
                              <p:par>
                                <p:cTn id="44" presetID="10" presetClass="entr" presetSubtype="0" fill="hold" grpId="0" nodeType="afterEffect">
                                  <p:stCondLst>
                                    <p:cond delay="0"/>
                                  </p:stCondLst>
                                  <p:childTnLst>
                                    <p:set>
                                      <p:cBhvr>
                                        <p:cTn id="45" dur="1" fill="hold">
                                          <p:stCondLst>
                                            <p:cond delay="0"/>
                                          </p:stCondLst>
                                        </p:cTn>
                                        <p:tgtEl>
                                          <p:spTgt spid="66"/>
                                        </p:tgtEl>
                                        <p:attrNameLst>
                                          <p:attrName>style.visibility</p:attrName>
                                        </p:attrNameLst>
                                      </p:cBhvr>
                                      <p:to>
                                        <p:strVal val="visible"/>
                                      </p:to>
                                    </p:set>
                                    <p:animEffect transition="in" filter="fade">
                                      <p:cBhvr>
                                        <p:cTn id="46" dur="500"/>
                                        <p:tgtEl>
                                          <p:spTgt spid="66"/>
                                        </p:tgtEl>
                                      </p:cBhvr>
                                    </p:animEffect>
                                  </p:childTnLst>
                                </p:cTn>
                              </p:par>
                            </p:childTnLst>
                          </p:cTn>
                        </p:par>
                        <p:par>
                          <p:cTn id="47" fill="hold">
                            <p:stCondLst>
                              <p:cond delay="5000"/>
                            </p:stCondLst>
                            <p:childTnLst>
                              <p:par>
                                <p:cTn id="48" presetID="53" presetClass="entr" presetSubtype="16" fill="hold" nodeType="afterEffect">
                                  <p:stCondLst>
                                    <p:cond delay="0"/>
                                  </p:stCondLst>
                                  <p:childTnLst>
                                    <p:set>
                                      <p:cBhvr>
                                        <p:cTn id="49" dur="1" fill="hold">
                                          <p:stCondLst>
                                            <p:cond delay="0"/>
                                          </p:stCondLst>
                                        </p:cTn>
                                        <p:tgtEl>
                                          <p:spTgt spid="61"/>
                                        </p:tgtEl>
                                        <p:attrNameLst>
                                          <p:attrName>style.visibility</p:attrName>
                                        </p:attrNameLst>
                                      </p:cBhvr>
                                      <p:to>
                                        <p:strVal val="visible"/>
                                      </p:to>
                                    </p:set>
                                    <p:anim calcmode="lin" valueType="num">
                                      <p:cBhvr>
                                        <p:cTn id="50" dur="500" fill="hold"/>
                                        <p:tgtEl>
                                          <p:spTgt spid="61"/>
                                        </p:tgtEl>
                                        <p:attrNameLst>
                                          <p:attrName>ppt_w</p:attrName>
                                        </p:attrNameLst>
                                      </p:cBhvr>
                                      <p:tavLst>
                                        <p:tav tm="0">
                                          <p:val>
                                            <p:fltVal val="0"/>
                                          </p:val>
                                        </p:tav>
                                        <p:tav tm="100000">
                                          <p:val>
                                            <p:strVal val="#ppt_w"/>
                                          </p:val>
                                        </p:tav>
                                      </p:tavLst>
                                    </p:anim>
                                    <p:anim calcmode="lin" valueType="num">
                                      <p:cBhvr>
                                        <p:cTn id="51" dur="500" fill="hold"/>
                                        <p:tgtEl>
                                          <p:spTgt spid="61"/>
                                        </p:tgtEl>
                                        <p:attrNameLst>
                                          <p:attrName>ppt_h</p:attrName>
                                        </p:attrNameLst>
                                      </p:cBhvr>
                                      <p:tavLst>
                                        <p:tav tm="0">
                                          <p:val>
                                            <p:fltVal val="0"/>
                                          </p:val>
                                        </p:tav>
                                        <p:tav tm="100000">
                                          <p:val>
                                            <p:strVal val="#ppt_h"/>
                                          </p:val>
                                        </p:tav>
                                      </p:tavLst>
                                    </p:anim>
                                    <p:animEffect transition="in" filter="fade">
                                      <p:cBhvr>
                                        <p:cTn id="52" dur="500"/>
                                        <p:tgtEl>
                                          <p:spTgt spid="61"/>
                                        </p:tgtEl>
                                      </p:cBhvr>
                                    </p:animEffect>
                                  </p:childTnLst>
                                </p:cTn>
                              </p:par>
                            </p:childTnLst>
                          </p:cTn>
                        </p:par>
                        <p:par>
                          <p:cTn id="53" fill="hold">
                            <p:stCondLst>
                              <p:cond delay="5500"/>
                            </p:stCondLst>
                            <p:childTnLst>
                              <p:par>
                                <p:cTn id="54" presetID="10" presetClass="entr" presetSubtype="0" fill="hold" grpId="0" nodeType="afterEffect">
                                  <p:stCondLst>
                                    <p:cond delay="0"/>
                                  </p:stCondLst>
                                  <p:childTnLst>
                                    <p:set>
                                      <p:cBhvr>
                                        <p:cTn id="55" dur="1" fill="hold">
                                          <p:stCondLst>
                                            <p:cond delay="0"/>
                                          </p:stCondLst>
                                        </p:cTn>
                                        <p:tgtEl>
                                          <p:spTgt spid="69"/>
                                        </p:tgtEl>
                                        <p:attrNameLst>
                                          <p:attrName>style.visibility</p:attrName>
                                        </p:attrNameLst>
                                      </p:cBhvr>
                                      <p:to>
                                        <p:strVal val="visible"/>
                                      </p:to>
                                    </p:set>
                                    <p:animEffect transition="in" filter="fade">
                                      <p:cBhvr>
                                        <p:cTn id="56" dur="500"/>
                                        <p:tgtEl>
                                          <p:spTgt spid="69"/>
                                        </p:tgtEl>
                                      </p:cBhvr>
                                    </p:animEffect>
                                  </p:childTnLst>
                                </p:cTn>
                              </p:par>
                            </p:childTnLst>
                          </p:cTn>
                        </p:par>
                        <p:par>
                          <p:cTn id="57" fill="hold">
                            <p:stCondLst>
                              <p:cond delay="6000"/>
                            </p:stCondLst>
                            <p:childTnLst>
                              <p:par>
                                <p:cTn id="58" presetID="10" presetClass="entr" presetSubtype="0" fill="hold" grpId="0" nodeType="afterEffect">
                                  <p:stCondLst>
                                    <p:cond delay="0"/>
                                  </p:stCondLst>
                                  <p:childTnLst>
                                    <p:set>
                                      <p:cBhvr>
                                        <p:cTn id="59" dur="1" fill="hold">
                                          <p:stCondLst>
                                            <p:cond delay="0"/>
                                          </p:stCondLst>
                                        </p:cTn>
                                        <p:tgtEl>
                                          <p:spTgt spid="68"/>
                                        </p:tgtEl>
                                        <p:attrNameLst>
                                          <p:attrName>style.visibility</p:attrName>
                                        </p:attrNameLst>
                                      </p:cBhvr>
                                      <p:to>
                                        <p:strVal val="visible"/>
                                      </p:to>
                                    </p:set>
                                    <p:animEffect transition="in" filter="fade">
                                      <p:cBhvr>
                                        <p:cTn id="60"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P spid="64" grpId="0" build="p"/>
      <p:bldP spid="65" grpId="0"/>
      <p:bldP spid="66" grpId="0"/>
      <p:bldP spid="67" grpId="0"/>
      <p:bldP spid="68" grpId="0"/>
      <p:bldP spid="6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1905000"/>
            <a:ext cx="9144000" cy="2853053"/>
            <a:chOff x="0" y="1428750"/>
            <a:chExt cx="9144000" cy="2139790"/>
          </a:xfrm>
        </p:grpSpPr>
        <p:sp>
          <p:nvSpPr>
            <p:cNvPr id="38" name="Rectangle 37"/>
            <p:cNvSpPr/>
            <p:nvPr/>
          </p:nvSpPr>
          <p:spPr>
            <a:xfrm>
              <a:off x="1592" y="1434940"/>
              <a:ext cx="9142408" cy="2133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0" y="1428750"/>
              <a:ext cx="9142408" cy="2133600"/>
            </a:xfrm>
            <a:prstGeom prst="rect">
              <a:avLst/>
            </a:prstGeom>
            <a:solidFill>
              <a:schemeClr val="tx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06</a:t>
              </a:r>
              <a:endParaRPr lang="en-US" sz="900" b="1" dirty="0">
                <a:solidFill>
                  <a:schemeClr val="bg1"/>
                </a:solidFill>
              </a:endParaRPr>
            </a:p>
          </p:txBody>
        </p:sp>
      </p:grpSp>
      <p:sp>
        <p:nvSpPr>
          <p:cNvPr id="16"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50" dirty="0"/>
              <a:t>Lorem ipsum dolor sit amet, consectetur adipiscing elit. Fusce suscipit neque non libero aliquam,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sp>
        <p:nvSpPr>
          <p:cNvPr id="20" name="Title 1"/>
          <p:cNvSpPr>
            <a:spLocks noGrp="1"/>
          </p:cNvSpPr>
          <p:nvPr>
            <p:ph type="title"/>
          </p:nvPr>
        </p:nvSpPr>
        <p:spPr>
          <a:xfrm>
            <a:off x="457200" y="736461"/>
            <a:ext cx="8229600" cy="393104"/>
          </a:xfrm>
        </p:spPr>
        <p:txBody>
          <a:bodyPr>
            <a:spAutoFit/>
          </a:bodyPr>
          <a:lstStyle/>
          <a:p>
            <a:r>
              <a:rPr lang="en-US" dirty="0" smtClean="0">
                <a:solidFill>
                  <a:schemeClr val="tx2"/>
                </a:solidFill>
              </a:rPr>
              <a:t>Our Services</a:t>
            </a:r>
            <a:endParaRPr lang="en-US" dirty="0">
              <a:solidFill>
                <a:schemeClr val="tx2"/>
              </a:solidFill>
            </a:endParaRPr>
          </a:p>
        </p:txBody>
      </p:sp>
      <p:sp>
        <p:nvSpPr>
          <p:cNvPr id="21"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 example for a subtitle</a:t>
            </a:r>
            <a:endParaRPr lang="en-US" sz="900" dirty="0"/>
          </a:p>
        </p:txBody>
      </p:sp>
      <p:sp>
        <p:nvSpPr>
          <p:cNvPr id="22" name="Rectangle 21"/>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p:cNvGrpSpPr/>
          <p:nvPr/>
        </p:nvGrpSpPr>
        <p:grpSpPr>
          <a:xfrm>
            <a:off x="560024" y="2667000"/>
            <a:ext cx="1371900" cy="1356878"/>
            <a:chOff x="560024" y="1865318"/>
            <a:chExt cx="1371900" cy="1354504"/>
          </a:xfrm>
        </p:grpSpPr>
        <p:sp>
          <p:nvSpPr>
            <p:cNvPr id="24" name="Content Placeholder 2"/>
            <p:cNvSpPr txBox="1">
              <a:spLocks/>
            </p:cNvSpPr>
            <p:nvPr/>
          </p:nvSpPr>
          <p:spPr>
            <a:xfrm>
              <a:off x="560024" y="2668795"/>
              <a:ext cx="1371900"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bg1"/>
                  </a:solidFill>
                </a:rPr>
                <a:t>Social Media</a:t>
              </a:r>
            </a:p>
            <a:p>
              <a:pPr marL="0" indent="0" algn="ctr">
                <a:buFont typeface="Arial" pitchFamily="34" charset="0"/>
                <a:buNone/>
              </a:pPr>
              <a:r>
                <a:rPr lang="en-US" sz="900" dirty="0" smtClean="0">
                  <a:solidFill>
                    <a:schemeClr val="bg1"/>
                  </a:solidFill>
                </a:rPr>
                <a:t>Lorem ipsum dolor sit amet, consectetur adipiscing.</a:t>
              </a:r>
              <a:endParaRPr lang="en-US" sz="900" dirty="0">
                <a:solidFill>
                  <a:schemeClr val="bg1"/>
                </a:solidFill>
              </a:endParaRPr>
            </a:p>
          </p:txBody>
        </p:sp>
        <p:sp>
          <p:nvSpPr>
            <p:cNvPr id="25" name="Freeform 7"/>
            <p:cNvSpPr>
              <a:spLocks noEditPoints="1"/>
            </p:cNvSpPr>
            <p:nvPr/>
          </p:nvSpPr>
          <p:spPr bwMode="auto">
            <a:xfrm>
              <a:off x="913240" y="1865318"/>
              <a:ext cx="634430" cy="634430"/>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26" name="Group 25"/>
          <p:cNvGrpSpPr/>
          <p:nvPr/>
        </p:nvGrpSpPr>
        <p:grpSpPr>
          <a:xfrm>
            <a:off x="2203418" y="2765482"/>
            <a:ext cx="1362774" cy="1272381"/>
            <a:chOff x="2203418" y="1949668"/>
            <a:chExt cx="1362774" cy="1270154"/>
          </a:xfrm>
        </p:grpSpPr>
        <p:sp>
          <p:nvSpPr>
            <p:cNvPr id="27" name="Content Placeholder 2"/>
            <p:cNvSpPr txBox="1">
              <a:spLocks/>
            </p:cNvSpPr>
            <p:nvPr/>
          </p:nvSpPr>
          <p:spPr>
            <a:xfrm>
              <a:off x="2203418" y="2668795"/>
              <a:ext cx="1362774"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bg1"/>
                  </a:solidFill>
                </a:rPr>
                <a:t>Code</a:t>
              </a:r>
            </a:p>
            <a:p>
              <a:pPr marL="0" indent="0" algn="ctr">
                <a:buFont typeface="Arial" pitchFamily="34" charset="0"/>
                <a:buNone/>
              </a:pPr>
              <a:r>
                <a:rPr lang="en-US" sz="900" dirty="0" smtClean="0">
                  <a:solidFill>
                    <a:schemeClr val="bg1"/>
                  </a:solidFill>
                </a:rPr>
                <a:t>Lorem ipsum dolor sit amet, consectetur adipiscing.</a:t>
              </a:r>
              <a:endParaRPr lang="en-US" sz="900" dirty="0">
                <a:solidFill>
                  <a:schemeClr val="bg1"/>
                </a:solidFill>
              </a:endParaRPr>
            </a:p>
          </p:txBody>
        </p:sp>
        <p:sp>
          <p:nvSpPr>
            <p:cNvPr id="28" name="Freeform 12"/>
            <p:cNvSpPr>
              <a:spLocks noEditPoints="1"/>
            </p:cNvSpPr>
            <p:nvPr/>
          </p:nvSpPr>
          <p:spPr bwMode="auto">
            <a:xfrm>
              <a:off x="2447246" y="1949668"/>
              <a:ext cx="875118" cy="533970"/>
            </a:xfrm>
            <a:custGeom>
              <a:avLst/>
              <a:gdLst>
                <a:gd name="T0" fmla="*/ 152 w 400"/>
                <a:gd name="T1" fmla="*/ 7 h 244"/>
                <a:gd name="T2" fmla="*/ 127 w 400"/>
                <a:gd name="T3" fmla="*/ 7 h 244"/>
                <a:gd name="T4" fmla="*/ 0 w 400"/>
                <a:gd name="T5" fmla="*/ 122 h 244"/>
                <a:gd name="T6" fmla="*/ 127 w 400"/>
                <a:gd name="T7" fmla="*/ 237 h 244"/>
                <a:gd name="T8" fmla="*/ 152 w 400"/>
                <a:gd name="T9" fmla="*/ 237 h 244"/>
                <a:gd name="T10" fmla="*/ 152 w 400"/>
                <a:gd name="T11" fmla="*/ 212 h 244"/>
                <a:gd name="T12" fmla="*/ 53 w 400"/>
                <a:gd name="T13" fmla="*/ 122 h 244"/>
                <a:gd name="T14" fmla="*/ 152 w 400"/>
                <a:gd name="T15" fmla="*/ 32 h 244"/>
                <a:gd name="T16" fmla="*/ 152 w 400"/>
                <a:gd name="T17" fmla="*/ 7 h 244"/>
                <a:gd name="T18" fmla="*/ 272 w 400"/>
                <a:gd name="T19" fmla="*/ 7 h 244"/>
                <a:gd name="T20" fmla="*/ 248 w 400"/>
                <a:gd name="T21" fmla="*/ 7 h 244"/>
                <a:gd name="T22" fmla="*/ 248 w 400"/>
                <a:gd name="T23" fmla="*/ 32 h 244"/>
                <a:gd name="T24" fmla="*/ 347 w 400"/>
                <a:gd name="T25" fmla="*/ 122 h 244"/>
                <a:gd name="T26" fmla="*/ 248 w 400"/>
                <a:gd name="T27" fmla="*/ 212 h 244"/>
                <a:gd name="T28" fmla="*/ 248 w 400"/>
                <a:gd name="T29" fmla="*/ 237 h 244"/>
                <a:gd name="T30" fmla="*/ 272 w 400"/>
                <a:gd name="T31" fmla="*/ 237 h 244"/>
                <a:gd name="T32" fmla="*/ 400 w 400"/>
                <a:gd name="T33" fmla="*/ 122 h 244"/>
                <a:gd name="T34" fmla="*/ 272 w 400"/>
                <a:gd name="T35" fmla="*/ 7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44">
                  <a:moveTo>
                    <a:pt x="152" y="7"/>
                  </a:moveTo>
                  <a:cubicBezTo>
                    <a:pt x="145" y="0"/>
                    <a:pt x="135" y="0"/>
                    <a:pt x="127" y="7"/>
                  </a:cubicBezTo>
                  <a:cubicBezTo>
                    <a:pt x="0" y="122"/>
                    <a:pt x="0" y="122"/>
                    <a:pt x="0" y="122"/>
                  </a:cubicBezTo>
                  <a:cubicBezTo>
                    <a:pt x="127" y="237"/>
                    <a:pt x="127" y="237"/>
                    <a:pt x="127" y="237"/>
                  </a:cubicBezTo>
                  <a:cubicBezTo>
                    <a:pt x="135" y="244"/>
                    <a:pt x="145" y="244"/>
                    <a:pt x="152" y="237"/>
                  </a:cubicBezTo>
                  <a:cubicBezTo>
                    <a:pt x="159" y="230"/>
                    <a:pt x="159" y="219"/>
                    <a:pt x="152" y="212"/>
                  </a:cubicBezTo>
                  <a:cubicBezTo>
                    <a:pt x="53" y="122"/>
                    <a:pt x="53" y="122"/>
                    <a:pt x="53" y="122"/>
                  </a:cubicBezTo>
                  <a:cubicBezTo>
                    <a:pt x="152" y="32"/>
                    <a:pt x="152" y="32"/>
                    <a:pt x="152" y="32"/>
                  </a:cubicBezTo>
                  <a:cubicBezTo>
                    <a:pt x="159" y="25"/>
                    <a:pt x="159" y="14"/>
                    <a:pt x="152" y="7"/>
                  </a:cubicBezTo>
                  <a:close/>
                  <a:moveTo>
                    <a:pt x="272" y="7"/>
                  </a:moveTo>
                  <a:cubicBezTo>
                    <a:pt x="265" y="0"/>
                    <a:pt x="255" y="0"/>
                    <a:pt x="248" y="7"/>
                  </a:cubicBezTo>
                  <a:cubicBezTo>
                    <a:pt x="240" y="14"/>
                    <a:pt x="241" y="25"/>
                    <a:pt x="248" y="32"/>
                  </a:cubicBezTo>
                  <a:cubicBezTo>
                    <a:pt x="347" y="122"/>
                    <a:pt x="347" y="122"/>
                    <a:pt x="347" y="122"/>
                  </a:cubicBezTo>
                  <a:cubicBezTo>
                    <a:pt x="248" y="212"/>
                    <a:pt x="248" y="212"/>
                    <a:pt x="248" y="212"/>
                  </a:cubicBezTo>
                  <a:cubicBezTo>
                    <a:pt x="241" y="219"/>
                    <a:pt x="240" y="230"/>
                    <a:pt x="248" y="237"/>
                  </a:cubicBezTo>
                  <a:cubicBezTo>
                    <a:pt x="255" y="244"/>
                    <a:pt x="265" y="244"/>
                    <a:pt x="272" y="237"/>
                  </a:cubicBezTo>
                  <a:cubicBezTo>
                    <a:pt x="400" y="122"/>
                    <a:pt x="400" y="122"/>
                    <a:pt x="400" y="122"/>
                  </a:cubicBezTo>
                  <a:lnTo>
                    <a:pt x="272" y="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29" name="Group 28"/>
          <p:cNvGrpSpPr/>
          <p:nvPr/>
        </p:nvGrpSpPr>
        <p:grpSpPr>
          <a:xfrm>
            <a:off x="3837687" y="2715212"/>
            <a:ext cx="1382081" cy="1315514"/>
            <a:chOff x="3837686" y="1906611"/>
            <a:chExt cx="1382081" cy="1313211"/>
          </a:xfrm>
        </p:grpSpPr>
        <p:sp>
          <p:nvSpPr>
            <p:cNvPr id="30" name="Content Placeholder 2"/>
            <p:cNvSpPr txBox="1">
              <a:spLocks/>
            </p:cNvSpPr>
            <p:nvPr/>
          </p:nvSpPr>
          <p:spPr>
            <a:xfrm>
              <a:off x="3837686" y="2668795"/>
              <a:ext cx="1382081"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bg1"/>
                  </a:solidFill>
                </a:rPr>
                <a:t>Photography</a:t>
              </a:r>
            </a:p>
            <a:p>
              <a:pPr marL="0" indent="0" algn="ctr">
                <a:buFont typeface="Arial" pitchFamily="34" charset="0"/>
                <a:buNone/>
              </a:pPr>
              <a:r>
                <a:rPr lang="en-US" sz="900" dirty="0" smtClean="0">
                  <a:solidFill>
                    <a:schemeClr val="bg1"/>
                  </a:solidFill>
                </a:rPr>
                <a:t>Lorem ipsum dolor sit amet, consectetur adipiscing.</a:t>
              </a:r>
              <a:endParaRPr lang="en-US" sz="900" dirty="0">
                <a:solidFill>
                  <a:schemeClr val="bg1"/>
                </a:solidFill>
              </a:endParaRPr>
            </a:p>
          </p:txBody>
        </p:sp>
        <p:sp>
          <p:nvSpPr>
            <p:cNvPr id="31" name="Freeform 17"/>
            <p:cNvSpPr>
              <a:spLocks noEditPoints="1"/>
            </p:cNvSpPr>
            <p:nvPr/>
          </p:nvSpPr>
          <p:spPr bwMode="auto">
            <a:xfrm>
              <a:off x="4170437" y="1906611"/>
              <a:ext cx="707612" cy="565491"/>
            </a:xfrm>
            <a:custGeom>
              <a:avLst/>
              <a:gdLst>
                <a:gd name="T0" fmla="*/ 200 w 400"/>
                <a:gd name="T1" fmla="*/ 120 h 320"/>
                <a:gd name="T2" fmla="*/ 140 w 400"/>
                <a:gd name="T3" fmla="*/ 180 h 320"/>
                <a:gd name="T4" fmla="*/ 200 w 400"/>
                <a:gd name="T5" fmla="*/ 240 h 320"/>
                <a:gd name="T6" fmla="*/ 260 w 400"/>
                <a:gd name="T7" fmla="*/ 180 h 320"/>
                <a:gd name="T8" fmla="*/ 200 w 400"/>
                <a:gd name="T9" fmla="*/ 120 h 320"/>
                <a:gd name="T10" fmla="*/ 360 w 400"/>
                <a:gd name="T11" fmla="*/ 60 h 320"/>
                <a:gd name="T12" fmla="*/ 312 w 400"/>
                <a:gd name="T13" fmla="*/ 60 h 320"/>
                <a:gd name="T14" fmla="*/ 296 w 400"/>
                <a:gd name="T15" fmla="*/ 49 h 320"/>
                <a:gd name="T16" fmla="*/ 284 w 400"/>
                <a:gd name="T17" fmla="*/ 11 h 320"/>
                <a:gd name="T18" fmla="*/ 268 w 400"/>
                <a:gd name="T19" fmla="*/ 0 h 320"/>
                <a:gd name="T20" fmla="*/ 132 w 400"/>
                <a:gd name="T21" fmla="*/ 0 h 320"/>
                <a:gd name="T22" fmla="*/ 116 w 400"/>
                <a:gd name="T23" fmla="*/ 11 h 320"/>
                <a:gd name="T24" fmla="*/ 104 w 400"/>
                <a:gd name="T25" fmla="*/ 49 h 320"/>
                <a:gd name="T26" fmla="*/ 88 w 400"/>
                <a:gd name="T27" fmla="*/ 60 h 320"/>
                <a:gd name="T28" fmla="*/ 40 w 400"/>
                <a:gd name="T29" fmla="*/ 60 h 320"/>
                <a:gd name="T30" fmla="*/ 0 w 400"/>
                <a:gd name="T31" fmla="*/ 100 h 320"/>
                <a:gd name="T32" fmla="*/ 0 w 400"/>
                <a:gd name="T33" fmla="*/ 280 h 320"/>
                <a:gd name="T34" fmla="*/ 40 w 400"/>
                <a:gd name="T35" fmla="*/ 320 h 320"/>
                <a:gd name="T36" fmla="*/ 360 w 400"/>
                <a:gd name="T37" fmla="*/ 320 h 320"/>
                <a:gd name="T38" fmla="*/ 400 w 400"/>
                <a:gd name="T39" fmla="*/ 280 h 320"/>
                <a:gd name="T40" fmla="*/ 400 w 400"/>
                <a:gd name="T41" fmla="*/ 100 h 320"/>
                <a:gd name="T42" fmla="*/ 360 w 400"/>
                <a:gd name="T43" fmla="*/ 60 h 320"/>
                <a:gd name="T44" fmla="*/ 200 w 400"/>
                <a:gd name="T45" fmla="*/ 280 h 320"/>
                <a:gd name="T46" fmla="*/ 100 w 400"/>
                <a:gd name="T47" fmla="*/ 180 h 320"/>
                <a:gd name="T48" fmla="*/ 200 w 400"/>
                <a:gd name="T49" fmla="*/ 80 h 320"/>
                <a:gd name="T50" fmla="*/ 300 w 400"/>
                <a:gd name="T51" fmla="*/ 180 h 320"/>
                <a:gd name="T52" fmla="*/ 200 w 400"/>
                <a:gd name="T53" fmla="*/ 280 h 320"/>
                <a:gd name="T54" fmla="*/ 346 w 400"/>
                <a:gd name="T55" fmla="*/ 128 h 320"/>
                <a:gd name="T56" fmla="*/ 332 w 400"/>
                <a:gd name="T57" fmla="*/ 114 h 320"/>
                <a:gd name="T58" fmla="*/ 346 w 400"/>
                <a:gd name="T59" fmla="*/ 100 h 320"/>
                <a:gd name="T60" fmla="*/ 360 w 400"/>
                <a:gd name="T61" fmla="*/ 114 h 320"/>
                <a:gd name="T62" fmla="*/ 346 w 400"/>
                <a:gd name="T63" fmla="*/ 12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320">
                  <a:moveTo>
                    <a:pt x="200" y="120"/>
                  </a:moveTo>
                  <a:cubicBezTo>
                    <a:pt x="167" y="120"/>
                    <a:pt x="140" y="147"/>
                    <a:pt x="140" y="180"/>
                  </a:cubicBezTo>
                  <a:cubicBezTo>
                    <a:pt x="140" y="213"/>
                    <a:pt x="167" y="240"/>
                    <a:pt x="200" y="240"/>
                  </a:cubicBezTo>
                  <a:cubicBezTo>
                    <a:pt x="233" y="240"/>
                    <a:pt x="260" y="213"/>
                    <a:pt x="260" y="180"/>
                  </a:cubicBezTo>
                  <a:cubicBezTo>
                    <a:pt x="260" y="147"/>
                    <a:pt x="233" y="120"/>
                    <a:pt x="200" y="120"/>
                  </a:cubicBezTo>
                  <a:close/>
                  <a:moveTo>
                    <a:pt x="360" y="60"/>
                  </a:moveTo>
                  <a:cubicBezTo>
                    <a:pt x="312" y="60"/>
                    <a:pt x="312" y="60"/>
                    <a:pt x="312" y="60"/>
                  </a:cubicBezTo>
                  <a:cubicBezTo>
                    <a:pt x="305" y="60"/>
                    <a:pt x="298" y="55"/>
                    <a:pt x="296" y="49"/>
                  </a:cubicBezTo>
                  <a:cubicBezTo>
                    <a:pt x="284" y="11"/>
                    <a:pt x="284" y="11"/>
                    <a:pt x="284" y="11"/>
                  </a:cubicBezTo>
                  <a:cubicBezTo>
                    <a:pt x="281" y="5"/>
                    <a:pt x="274" y="0"/>
                    <a:pt x="268" y="0"/>
                  </a:cubicBezTo>
                  <a:cubicBezTo>
                    <a:pt x="132" y="0"/>
                    <a:pt x="132" y="0"/>
                    <a:pt x="132" y="0"/>
                  </a:cubicBezTo>
                  <a:cubicBezTo>
                    <a:pt x="125" y="0"/>
                    <a:pt x="118" y="5"/>
                    <a:pt x="116" y="11"/>
                  </a:cubicBezTo>
                  <a:cubicBezTo>
                    <a:pt x="104" y="49"/>
                    <a:pt x="104" y="49"/>
                    <a:pt x="104" y="49"/>
                  </a:cubicBezTo>
                  <a:cubicBezTo>
                    <a:pt x="101" y="55"/>
                    <a:pt x="94" y="60"/>
                    <a:pt x="88" y="60"/>
                  </a:cubicBezTo>
                  <a:cubicBezTo>
                    <a:pt x="40" y="60"/>
                    <a:pt x="40" y="60"/>
                    <a:pt x="40" y="60"/>
                  </a:cubicBezTo>
                  <a:cubicBezTo>
                    <a:pt x="18" y="60"/>
                    <a:pt x="0" y="78"/>
                    <a:pt x="0" y="100"/>
                  </a:cubicBezTo>
                  <a:cubicBezTo>
                    <a:pt x="0" y="280"/>
                    <a:pt x="0" y="280"/>
                    <a:pt x="0" y="280"/>
                  </a:cubicBezTo>
                  <a:cubicBezTo>
                    <a:pt x="0" y="302"/>
                    <a:pt x="18" y="320"/>
                    <a:pt x="40" y="320"/>
                  </a:cubicBezTo>
                  <a:cubicBezTo>
                    <a:pt x="360" y="320"/>
                    <a:pt x="360" y="320"/>
                    <a:pt x="360" y="320"/>
                  </a:cubicBezTo>
                  <a:cubicBezTo>
                    <a:pt x="382" y="320"/>
                    <a:pt x="400" y="302"/>
                    <a:pt x="400" y="280"/>
                  </a:cubicBezTo>
                  <a:cubicBezTo>
                    <a:pt x="400" y="100"/>
                    <a:pt x="400" y="100"/>
                    <a:pt x="400" y="100"/>
                  </a:cubicBezTo>
                  <a:cubicBezTo>
                    <a:pt x="400" y="78"/>
                    <a:pt x="382" y="60"/>
                    <a:pt x="360" y="60"/>
                  </a:cubicBezTo>
                  <a:close/>
                  <a:moveTo>
                    <a:pt x="200" y="280"/>
                  </a:moveTo>
                  <a:cubicBezTo>
                    <a:pt x="145" y="280"/>
                    <a:pt x="100" y="235"/>
                    <a:pt x="100" y="180"/>
                  </a:cubicBezTo>
                  <a:cubicBezTo>
                    <a:pt x="100" y="125"/>
                    <a:pt x="145" y="80"/>
                    <a:pt x="200" y="80"/>
                  </a:cubicBezTo>
                  <a:cubicBezTo>
                    <a:pt x="255" y="80"/>
                    <a:pt x="300" y="125"/>
                    <a:pt x="300" y="180"/>
                  </a:cubicBezTo>
                  <a:cubicBezTo>
                    <a:pt x="300" y="235"/>
                    <a:pt x="255" y="280"/>
                    <a:pt x="200" y="280"/>
                  </a:cubicBezTo>
                  <a:close/>
                  <a:moveTo>
                    <a:pt x="346" y="128"/>
                  </a:moveTo>
                  <a:cubicBezTo>
                    <a:pt x="338" y="128"/>
                    <a:pt x="332" y="122"/>
                    <a:pt x="332" y="114"/>
                  </a:cubicBezTo>
                  <a:cubicBezTo>
                    <a:pt x="332" y="106"/>
                    <a:pt x="338" y="100"/>
                    <a:pt x="346" y="100"/>
                  </a:cubicBezTo>
                  <a:cubicBezTo>
                    <a:pt x="354" y="100"/>
                    <a:pt x="360" y="106"/>
                    <a:pt x="360" y="114"/>
                  </a:cubicBezTo>
                  <a:cubicBezTo>
                    <a:pt x="360" y="122"/>
                    <a:pt x="354" y="128"/>
                    <a:pt x="346" y="12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32" name="Group 31"/>
          <p:cNvGrpSpPr/>
          <p:nvPr/>
        </p:nvGrpSpPr>
        <p:grpSpPr>
          <a:xfrm>
            <a:off x="5491262" y="2759075"/>
            <a:ext cx="1390745" cy="1277878"/>
            <a:chOff x="5491261" y="1944180"/>
            <a:chExt cx="1390745" cy="1275642"/>
          </a:xfrm>
        </p:grpSpPr>
        <p:sp>
          <p:nvSpPr>
            <p:cNvPr id="33" name="Content Placeholder 2"/>
            <p:cNvSpPr txBox="1">
              <a:spLocks/>
            </p:cNvSpPr>
            <p:nvPr/>
          </p:nvSpPr>
          <p:spPr>
            <a:xfrm>
              <a:off x="5491261" y="2668795"/>
              <a:ext cx="1390745"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bg1"/>
                  </a:solidFill>
                </a:rPr>
                <a:t>Copywriting</a:t>
              </a:r>
            </a:p>
            <a:p>
              <a:pPr marL="0" indent="0" algn="ctr">
                <a:buFont typeface="Arial" pitchFamily="34" charset="0"/>
                <a:buNone/>
              </a:pPr>
              <a:r>
                <a:rPr lang="en-US" sz="900" dirty="0" smtClean="0">
                  <a:solidFill>
                    <a:schemeClr val="bg1"/>
                  </a:solidFill>
                </a:rPr>
                <a:t>Lorem ipsum dolor sit amet, consectetur adipiscing.</a:t>
              </a:r>
              <a:endParaRPr lang="en-US" sz="900" dirty="0">
                <a:solidFill>
                  <a:schemeClr val="bg1"/>
                </a:solidFill>
              </a:endParaRPr>
            </a:p>
          </p:txBody>
        </p:sp>
        <p:sp>
          <p:nvSpPr>
            <p:cNvPr id="34" name="Freeform 22"/>
            <p:cNvSpPr>
              <a:spLocks noEditPoints="1"/>
            </p:cNvSpPr>
            <p:nvPr/>
          </p:nvSpPr>
          <p:spPr bwMode="auto">
            <a:xfrm>
              <a:off x="5927463" y="1944180"/>
              <a:ext cx="518340" cy="517647"/>
            </a:xfrm>
            <a:custGeom>
              <a:avLst/>
              <a:gdLst>
                <a:gd name="T0" fmla="*/ 287 w 316"/>
                <a:gd name="T1" fmla="*/ 29 h 316"/>
                <a:gd name="T2" fmla="*/ 236 w 316"/>
                <a:gd name="T3" fmla="*/ 4 h 316"/>
                <a:gd name="T4" fmla="*/ 135 w 316"/>
                <a:gd name="T5" fmla="*/ 105 h 316"/>
                <a:gd name="T6" fmla="*/ 20 w 316"/>
                <a:gd name="T7" fmla="*/ 221 h 316"/>
                <a:gd name="T8" fmla="*/ 0 w 316"/>
                <a:gd name="T9" fmla="*/ 316 h 316"/>
                <a:gd name="T10" fmla="*/ 95 w 316"/>
                <a:gd name="T11" fmla="*/ 296 h 316"/>
                <a:gd name="T12" fmla="*/ 210 w 316"/>
                <a:gd name="T13" fmla="*/ 180 h 316"/>
                <a:gd name="T14" fmla="*/ 312 w 316"/>
                <a:gd name="T15" fmla="*/ 79 h 316"/>
                <a:gd name="T16" fmla="*/ 287 w 316"/>
                <a:gd name="T17" fmla="*/ 29 h 316"/>
                <a:gd name="T18" fmla="*/ 89 w 316"/>
                <a:gd name="T19" fmla="*/ 284 h 316"/>
                <a:gd name="T20" fmla="*/ 57 w 316"/>
                <a:gd name="T21" fmla="*/ 291 h 316"/>
                <a:gd name="T22" fmla="*/ 43 w 316"/>
                <a:gd name="T23" fmla="*/ 273 h 316"/>
                <a:gd name="T24" fmla="*/ 24 w 316"/>
                <a:gd name="T25" fmla="*/ 259 h 316"/>
                <a:gd name="T26" fmla="*/ 31 w 316"/>
                <a:gd name="T27" fmla="*/ 226 h 316"/>
                <a:gd name="T28" fmla="*/ 41 w 316"/>
                <a:gd name="T29" fmla="*/ 217 h 316"/>
                <a:gd name="T30" fmla="*/ 78 w 316"/>
                <a:gd name="T31" fmla="*/ 237 h 316"/>
                <a:gd name="T32" fmla="*/ 99 w 316"/>
                <a:gd name="T33" fmla="*/ 275 h 316"/>
                <a:gd name="T34" fmla="*/ 89 w 316"/>
                <a:gd name="T35" fmla="*/ 284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316">
                  <a:moveTo>
                    <a:pt x="287" y="29"/>
                  </a:moveTo>
                  <a:cubicBezTo>
                    <a:pt x="258" y="0"/>
                    <a:pt x="236" y="4"/>
                    <a:pt x="236" y="4"/>
                  </a:cubicBezTo>
                  <a:cubicBezTo>
                    <a:pt x="135" y="105"/>
                    <a:pt x="135" y="105"/>
                    <a:pt x="135" y="105"/>
                  </a:cubicBezTo>
                  <a:cubicBezTo>
                    <a:pt x="20" y="221"/>
                    <a:pt x="20" y="221"/>
                    <a:pt x="20" y="221"/>
                  </a:cubicBezTo>
                  <a:cubicBezTo>
                    <a:pt x="0" y="316"/>
                    <a:pt x="0" y="316"/>
                    <a:pt x="0" y="316"/>
                  </a:cubicBezTo>
                  <a:cubicBezTo>
                    <a:pt x="95" y="296"/>
                    <a:pt x="95" y="296"/>
                    <a:pt x="95" y="296"/>
                  </a:cubicBezTo>
                  <a:cubicBezTo>
                    <a:pt x="210" y="180"/>
                    <a:pt x="210" y="180"/>
                    <a:pt x="210" y="180"/>
                  </a:cubicBezTo>
                  <a:cubicBezTo>
                    <a:pt x="312" y="79"/>
                    <a:pt x="312" y="79"/>
                    <a:pt x="312" y="79"/>
                  </a:cubicBezTo>
                  <a:cubicBezTo>
                    <a:pt x="312" y="79"/>
                    <a:pt x="316" y="58"/>
                    <a:pt x="287" y="29"/>
                  </a:cubicBezTo>
                  <a:close/>
                  <a:moveTo>
                    <a:pt x="89" y="284"/>
                  </a:moveTo>
                  <a:cubicBezTo>
                    <a:pt x="57" y="291"/>
                    <a:pt x="57" y="291"/>
                    <a:pt x="57" y="291"/>
                  </a:cubicBezTo>
                  <a:cubicBezTo>
                    <a:pt x="54" y="285"/>
                    <a:pt x="50" y="280"/>
                    <a:pt x="43" y="273"/>
                  </a:cubicBezTo>
                  <a:cubicBezTo>
                    <a:pt x="36" y="266"/>
                    <a:pt x="30" y="262"/>
                    <a:pt x="24" y="259"/>
                  </a:cubicBezTo>
                  <a:cubicBezTo>
                    <a:pt x="31" y="226"/>
                    <a:pt x="31" y="226"/>
                    <a:pt x="31" y="226"/>
                  </a:cubicBezTo>
                  <a:cubicBezTo>
                    <a:pt x="41" y="217"/>
                    <a:pt x="41" y="217"/>
                    <a:pt x="41" y="217"/>
                  </a:cubicBezTo>
                  <a:cubicBezTo>
                    <a:pt x="41" y="217"/>
                    <a:pt x="58" y="217"/>
                    <a:pt x="78" y="237"/>
                  </a:cubicBezTo>
                  <a:cubicBezTo>
                    <a:pt x="98" y="257"/>
                    <a:pt x="99" y="275"/>
                    <a:pt x="99" y="275"/>
                  </a:cubicBezTo>
                  <a:lnTo>
                    <a:pt x="89" y="28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2000" dirty="0"/>
            </a:p>
          </p:txBody>
        </p:sp>
      </p:grpSp>
      <p:grpSp>
        <p:nvGrpSpPr>
          <p:cNvPr id="35" name="Group 34"/>
          <p:cNvGrpSpPr/>
          <p:nvPr/>
        </p:nvGrpSpPr>
        <p:grpSpPr>
          <a:xfrm>
            <a:off x="7153502" y="2754974"/>
            <a:ext cx="1399411" cy="1281396"/>
            <a:chOff x="7153501" y="1940668"/>
            <a:chExt cx="1399411" cy="1279154"/>
          </a:xfrm>
        </p:grpSpPr>
        <p:sp>
          <p:nvSpPr>
            <p:cNvPr id="36" name="Content Placeholder 2"/>
            <p:cNvSpPr txBox="1">
              <a:spLocks/>
            </p:cNvSpPr>
            <p:nvPr/>
          </p:nvSpPr>
          <p:spPr>
            <a:xfrm>
              <a:off x="7153501" y="2668795"/>
              <a:ext cx="1399411" cy="5510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s-HN" b="1" dirty="0" smtClean="0">
                  <a:solidFill>
                    <a:schemeClr val="bg1"/>
                  </a:solidFill>
                </a:rPr>
                <a:t>Films</a:t>
              </a:r>
              <a:endParaRPr lang="en-US" b="1" dirty="0" smtClean="0">
                <a:solidFill>
                  <a:schemeClr val="bg1"/>
                </a:solidFill>
              </a:endParaRPr>
            </a:p>
            <a:p>
              <a:pPr marL="0" indent="0" algn="ctr">
                <a:buFont typeface="Arial" pitchFamily="34" charset="0"/>
                <a:buNone/>
              </a:pPr>
              <a:r>
                <a:rPr lang="en-US" sz="900" dirty="0" smtClean="0">
                  <a:solidFill>
                    <a:schemeClr val="bg1"/>
                  </a:solidFill>
                </a:rPr>
                <a:t>Lorem ipsum dolor sit amet, consectetur adipiscing.</a:t>
              </a:r>
              <a:endParaRPr lang="en-US" sz="900" dirty="0">
                <a:solidFill>
                  <a:schemeClr val="bg1"/>
                </a:solidFill>
              </a:endParaRPr>
            </a:p>
          </p:txBody>
        </p:sp>
        <p:sp>
          <p:nvSpPr>
            <p:cNvPr id="37" name="Freeform 27"/>
            <p:cNvSpPr>
              <a:spLocks noEditPoints="1"/>
            </p:cNvSpPr>
            <p:nvPr/>
          </p:nvSpPr>
          <p:spPr bwMode="auto">
            <a:xfrm>
              <a:off x="7486096" y="1940668"/>
              <a:ext cx="734220" cy="524669"/>
            </a:xfrm>
            <a:custGeom>
              <a:avLst/>
              <a:gdLst>
                <a:gd name="T0" fmla="*/ 392 w 392"/>
                <a:gd name="T1" fmla="*/ 40 h 280"/>
                <a:gd name="T2" fmla="*/ 392 w 392"/>
                <a:gd name="T3" fmla="*/ 16 h 280"/>
                <a:gd name="T4" fmla="*/ 376 w 392"/>
                <a:gd name="T5" fmla="*/ 0 h 280"/>
                <a:gd name="T6" fmla="*/ 16 w 392"/>
                <a:gd name="T7" fmla="*/ 0 h 280"/>
                <a:gd name="T8" fmla="*/ 0 w 392"/>
                <a:gd name="T9" fmla="*/ 16 h 280"/>
                <a:gd name="T10" fmla="*/ 0 w 392"/>
                <a:gd name="T11" fmla="*/ 40 h 280"/>
                <a:gd name="T12" fmla="*/ 40 w 392"/>
                <a:gd name="T13" fmla="*/ 40 h 280"/>
                <a:gd name="T14" fmla="*/ 40 w 392"/>
                <a:gd name="T15" fmla="*/ 80 h 280"/>
                <a:gd name="T16" fmla="*/ 0 w 392"/>
                <a:gd name="T17" fmla="*/ 80 h 280"/>
                <a:gd name="T18" fmla="*/ 0 w 392"/>
                <a:gd name="T19" fmla="*/ 120 h 280"/>
                <a:gd name="T20" fmla="*/ 40 w 392"/>
                <a:gd name="T21" fmla="*/ 120 h 280"/>
                <a:gd name="T22" fmla="*/ 40 w 392"/>
                <a:gd name="T23" fmla="*/ 160 h 280"/>
                <a:gd name="T24" fmla="*/ 0 w 392"/>
                <a:gd name="T25" fmla="*/ 160 h 280"/>
                <a:gd name="T26" fmla="*/ 0 w 392"/>
                <a:gd name="T27" fmla="*/ 200 h 280"/>
                <a:gd name="T28" fmla="*/ 40 w 392"/>
                <a:gd name="T29" fmla="*/ 200 h 280"/>
                <a:gd name="T30" fmla="*/ 40 w 392"/>
                <a:gd name="T31" fmla="*/ 240 h 280"/>
                <a:gd name="T32" fmla="*/ 0 w 392"/>
                <a:gd name="T33" fmla="*/ 240 h 280"/>
                <a:gd name="T34" fmla="*/ 0 w 392"/>
                <a:gd name="T35" fmla="*/ 264 h 280"/>
                <a:gd name="T36" fmla="*/ 16 w 392"/>
                <a:gd name="T37" fmla="*/ 280 h 280"/>
                <a:gd name="T38" fmla="*/ 376 w 392"/>
                <a:gd name="T39" fmla="*/ 280 h 280"/>
                <a:gd name="T40" fmla="*/ 392 w 392"/>
                <a:gd name="T41" fmla="*/ 264 h 280"/>
                <a:gd name="T42" fmla="*/ 392 w 392"/>
                <a:gd name="T43" fmla="*/ 240 h 280"/>
                <a:gd name="T44" fmla="*/ 352 w 392"/>
                <a:gd name="T45" fmla="*/ 240 h 280"/>
                <a:gd name="T46" fmla="*/ 352 w 392"/>
                <a:gd name="T47" fmla="*/ 200 h 280"/>
                <a:gd name="T48" fmla="*/ 392 w 392"/>
                <a:gd name="T49" fmla="*/ 200 h 280"/>
                <a:gd name="T50" fmla="*/ 392 w 392"/>
                <a:gd name="T51" fmla="*/ 160 h 280"/>
                <a:gd name="T52" fmla="*/ 352 w 392"/>
                <a:gd name="T53" fmla="*/ 160 h 280"/>
                <a:gd name="T54" fmla="*/ 352 w 392"/>
                <a:gd name="T55" fmla="*/ 120 h 280"/>
                <a:gd name="T56" fmla="*/ 392 w 392"/>
                <a:gd name="T57" fmla="*/ 120 h 280"/>
                <a:gd name="T58" fmla="*/ 392 w 392"/>
                <a:gd name="T59" fmla="*/ 80 h 280"/>
                <a:gd name="T60" fmla="*/ 352 w 392"/>
                <a:gd name="T61" fmla="*/ 80 h 280"/>
                <a:gd name="T62" fmla="*/ 352 w 392"/>
                <a:gd name="T63" fmla="*/ 40 h 280"/>
                <a:gd name="T64" fmla="*/ 392 w 392"/>
                <a:gd name="T65" fmla="*/ 40 h 280"/>
                <a:gd name="T66" fmla="*/ 152 w 392"/>
                <a:gd name="T67" fmla="*/ 200 h 280"/>
                <a:gd name="T68" fmla="*/ 152 w 392"/>
                <a:gd name="T69" fmla="*/ 80 h 280"/>
                <a:gd name="T70" fmla="*/ 252 w 392"/>
                <a:gd name="T71" fmla="*/ 140 h 280"/>
                <a:gd name="T72" fmla="*/ 152 w 392"/>
                <a:gd name="T73" fmla="*/ 20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2" h="280">
                  <a:moveTo>
                    <a:pt x="392" y="40"/>
                  </a:moveTo>
                  <a:cubicBezTo>
                    <a:pt x="392" y="16"/>
                    <a:pt x="392" y="16"/>
                    <a:pt x="392" y="16"/>
                  </a:cubicBezTo>
                  <a:cubicBezTo>
                    <a:pt x="392" y="7"/>
                    <a:pt x="385" y="0"/>
                    <a:pt x="376" y="0"/>
                  </a:cubicBezTo>
                  <a:cubicBezTo>
                    <a:pt x="16" y="0"/>
                    <a:pt x="16" y="0"/>
                    <a:pt x="16" y="0"/>
                  </a:cubicBezTo>
                  <a:cubicBezTo>
                    <a:pt x="7" y="0"/>
                    <a:pt x="0" y="7"/>
                    <a:pt x="0" y="16"/>
                  </a:cubicBezTo>
                  <a:cubicBezTo>
                    <a:pt x="0" y="40"/>
                    <a:pt x="0" y="40"/>
                    <a:pt x="0" y="40"/>
                  </a:cubicBezTo>
                  <a:cubicBezTo>
                    <a:pt x="40" y="40"/>
                    <a:pt x="40" y="40"/>
                    <a:pt x="40" y="40"/>
                  </a:cubicBezTo>
                  <a:cubicBezTo>
                    <a:pt x="40" y="80"/>
                    <a:pt x="40" y="80"/>
                    <a:pt x="40" y="80"/>
                  </a:cubicBezTo>
                  <a:cubicBezTo>
                    <a:pt x="0" y="80"/>
                    <a:pt x="0" y="80"/>
                    <a:pt x="0" y="80"/>
                  </a:cubicBezTo>
                  <a:cubicBezTo>
                    <a:pt x="0" y="120"/>
                    <a:pt x="0" y="120"/>
                    <a:pt x="0" y="120"/>
                  </a:cubicBezTo>
                  <a:cubicBezTo>
                    <a:pt x="40" y="120"/>
                    <a:pt x="40" y="120"/>
                    <a:pt x="40" y="120"/>
                  </a:cubicBezTo>
                  <a:cubicBezTo>
                    <a:pt x="40" y="160"/>
                    <a:pt x="40" y="160"/>
                    <a:pt x="40" y="160"/>
                  </a:cubicBezTo>
                  <a:cubicBezTo>
                    <a:pt x="0" y="160"/>
                    <a:pt x="0" y="160"/>
                    <a:pt x="0" y="160"/>
                  </a:cubicBezTo>
                  <a:cubicBezTo>
                    <a:pt x="0" y="200"/>
                    <a:pt x="0" y="200"/>
                    <a:pt x="0" y="200"/>
                  </a:cubicBezTo>
                  <a:cubicBezTo>
                    <a:pt x="40" y="200"/>
                    <a:pt x="40" y="200"/>
                    <a:pt x="40" y="200"/>
                  </a:cubicBezTo>
                  <a:cubicBezTo>
                    <a:pt x="40" y="240"/>
                    <a:pt x="40" y="240"/>
                    <a:pt x="40" y="240"/>
                  </a:cubicBezTo>
                  <a:cubicBezTo>
                    <a:pt x="0" y="240"/>
                    <a:pt x="0" y="240"/>
                    <a:pt x="0" y="240"/>
                  </a:cubicBezTo>
                  <a:cubicBezTo>
                    <a:pt x="0" y="264"/>
                    <a:pt x="0" y="264"/>
                    <a:pt x="0" y="264"/>
                  </a:cubicBezTo>
                  <a:cubicBezTo>
                    <a:pt x="0" y="273"/>
                    <a:pt x="7" y="280"/>
                    <a:pt x="16" y="280"/>
                  </a:cubicBezTo>
                  <a:cubicBezTo>
                    <a:pt x="376" y="280"/>
                    <a:pt x="376" y="280"/>
                    <a:pt x="376" y="280"/>
                  </a:cubicBezTo>
                  <a:cubicBezTo>
                    <a:pt x="385" y="280"/>
                    <a:pt x="392" y="273"/>
                    <a:pt x="392" y="264"/>
                  </a:cubicBezTo>
                  <a:cubicBezTo>
                    <a:pt x="392" y="240"/>
                    <a:pt x="392" y="240"/>
                    <a:pt x="392" y="240"/>
                  </a:cubicBezTo>
                  <a:cubicBezTo>
                    <a:pt x="352" y="240"/>
                    <a:pt x="352" y="240"/>
                    <a:pt x="352" y="240"/>
                  </a:cubicBezTo>
                  <a:cubicBezTo>
                    <a:pt x="352" y="200"/>
                    <a:pt x="352" y="200"/>
                    <a:pt x="352" y="200"/>
                  </a:cubicBezTo>
                  <a:cubicBezTo>
                    <a:pt x="392" y="200"/>
                    <a:pt x="392" y="200"/>
                    <a:pt x="392" y="200"/>
                  </a:cubicBezTo>
                  <a:cubicBezTo>
                    <a:pt x="392" y="160"/>
                    <a:pt x="392" y="160"/>
                    <a:pt x="392" y="160"/>
                  </a:cubicBezTo>
                  <a:cubicBezTo>
                    <a:pt x="352" y="160"/>
                    <a:pt x="352" y="160"/>
                    <a:pt x="352" y="160"/>
                  </a:cubicBezTo>
                  <a:cubicBezTo>
                    <a:pt x="352" y="120"/>
                    <a:pt x="352" y="120"/>
                    <a:pt x="352" y="120"/>
                  </a:cubicBezTo>
                  <a:cubicBezTo>
                    <a:pt x="392" y="120"/>
                    <a:pt x="392" y="120"/>
                    <a:pt x="392" y="120"/>
                  </a:cubicBezTo>
                  <a:cubicBezTo>
                    <a:pt x="392" y="80"/>
                    <a:pt x="392" y="80"/>
                    <a:pt x="392" y="80"/>
                  </a:cubicBezTo>
                  <a:cubicBezTo>
                    <a:pt x="352" y="80"/>
                    <a:pt x="352" y="80"/>
                    <a:pt x="352" y="80"/>
                  </a:cubicBezTo>
                  <a:cubicBezTo>
                    <a:pt x="352" y="40"/>
                    <a:pt x="352" y="40"/>
                    <a:pt x="352" y="40"/>
                  </a:cubicBezTo>
                  <a:lnTo>
                    <a:pt x="392" y="40"/>
                  </a:lnTo>
                  <a:close/>
                  <a:moveTo>
                    <a:pt x="152" y="200"/>
                  </a:moveTo>
                  <a:cubicBezTo>
                    <a:pt x="152" y="80"/>
                    <a:pt x="152" y="80"/>
                    <a:pt x="152" y="80"/>
                  </a:cubicBezTo>
                  <a:cubicBezTo>
                    <a:pt x="252" y="140"/>
                    <a:pt x="252" y="140"/>
                    <a:pt x="252" y="140"/>
                  </a:cubicBezTo>
                  <a:lnTo>
                    <a:pt x="152" y="20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sz="2000" dirty="0"/>
            </a:p>
          </p:txBody>
        </p:sp>
      </p:grpSp>
    </p:spTree>
    <p:extLst>
      <p:ext uri="{BB962C8B-B14F-4D97-AF65-F5344CB8AC3E}">
        <p14:creationId xmlns:p14="http://schemas.microsoft.com/office/powerpoint/2010/main" val="176789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Effect transition="in" filter="fade">
                                      <p:cBhvr>
                                        <p:cTn id="14" dur="500"/>
                                        <p:tgtEl>
                                          <p:spTgt spid="21">
                                            <p:txEl>
                                              <p:pRg st="0" end="0"/>
                                            </p:txEl>
                                          </p:spTgt>
                                        </p:tgtEl>
                                      </p:cBhvr>
                                    </p:animEffect>
                                  </p:childTnLst>
                                </p:cTn>
                              </p:par>
                            </p:childTnLst>
                          </p:cTn>
                        </p:par>
                        <p:par>
                          <p:cTn id="15" fill="hold">
                            <p:stCondLst>
                              <p:cond delay="1500"/>
                            </p:stCondLst>
                            <p:childTnLst>
                              <p:par>
                                <p:cTn id="16" presetID="16" presetClass="entr" presetSubtype="21"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barn(inVertical)">
                                      <p:cBhvr>
                                        <p:cTn id="18" dur="500"/>
                                        <p:tgtEl>
                                          <p:spTgt spid="3"/>
                                        </p:tgtEl>
                                      </p:cBhvr>
                                    </p:animEffect>
                                  </p:childTnLst>
                                </p:cTn>
                              </p:par>
                            </p:childTnLst>
                          </p:cTn>
                        </p:par>
                        <p:par>
                          <p:cTn id="19" fill="hold">
                            <p:stCondLst>
                              <p:cond delay="2000"/>
                            </p:stCondLst>
                            <p:childTnLst>
                              <p:par>
                                <p:cTn id="20" presetID="53" presetClass="entr" presetSubtype="16" fill="hold" nodeType="after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p:cTn id="22" dur="500" fill="hold"/>
                                        <p:tgtEl>
                                          <p:spTgt spid="19"/>
                                        </p:tgtEl>
                                        <p:attrNameLst>
                                          <p:attrName>ppt_w</p:attrName>
                                        </p:attrNameLst>
                                      </p:cBhvr>
                                      <p:tavLst>
                                        <p:tav tm="0">
                                          <p:val>
                                            <p:fltVal val="0"/>
                                          </p:val>
                                        </p:tav>
                                        <p:tav tm="100000">
                                          <p:val>
                                            <p:strVal val="#ppt_w"/>
                                          </p:val>
                                        </p:tav>
                                      </p:tavLst>
                                    </p:anim>
                                    <p:anim calcmode="lin" valueType="num">
                                      <p:cBhvr>
                                        <p:cTn id="23" dur="500" fill="hold"/>
                                        <p:tgtEl>
                                          <p:spTgt spid="19"/>
                                        </p:tgtEl>
                                        <p:attrNameLst>
                                          <p:attrName>ppt_h</p:attrName>
                                        </p:attrNameLst>
                                      </p:cBhvr>
                                      <p:tavLst>
                                        <p:tav tm="0">
                                          <p:val>
                                            <p:fltVal val="0"/>
                                          </p:val>
                                        </p:tav>
                                        <p:tav tm="100000">
                                          <p:val>
                                            <p:strVal val="#ppt_h"/>
                                          </p:val>
                                        </p:tav>
                                      </p:tavLst>
                                    </p:anim>
                                    <p:animEffect transition="in" filter="fade">
                                      <p:cBhvr>
                                        <p:cTn id="24" dur="500"/>
                                        <p:tgtEl>
                                          <p:spTgt spid="19"/>
                                        </p:tgtEl>
                                      </p:cBhvr>
                                    </p:animEffect>
                                  </p:childTnLst>
                                </p:cTn>
                              </p:par>
                            </p:childTnLst>
                          </p:cTn>
                        </p:par>
                        <p:par>
                          <p:cTn id="25" fill="hold">
                            <p:stCondLst>
                              <p:cond delay="2500"/>
                            </p:stCondLst>
                            <p:childTnLst>
                              <p:par>
                                <p:cTn id="26" presetID="53" presetClass="entr" presetSubtype="16" fill="hold" nodeType="afterEffect">
                                  <p:stCondLst>
                                    <p:cond delay="0"/>
                                  </p:stCondLst>
                                  <p:childTnLst>
                                    <p:set>
                                      <p:cBhvr>
                                        <p:cTn id="27" dur="1" fill="hold">
                                          <p:stCondLst>
                                            <p:cond delay="0"/>
                                          </p:stCondLst>
                                        </p:cTn>
                                        <p:tgtEl>
                                          <p:spTgt spid="26"/>
                                        </p:tgtEl>
                                        <p:attrNameLst>
                                          <p:attrName>style.visibility</p:attrName>
                                        </p:attrNameLst>
                                      </p:cBhvr>
                                      <p:to>
                                        <p:strVal val="visible"/>
                                      </p:to>
                                    </p:set>
                                    <p:anim calcmode="lin" valueType="num">
                                      <p:cBhvr>
                                        <p:cTn id="28" dur="500" fill="hold"/>
                                        <p:tgtEl>
                                          <p:spTgt spid="26"/>
                                        </p:tgtEl>
                                        <p:attrNameLst>
                                          <p:attrName>ppt_w</p:attrName>
                                        </p:attrNameLst>
                                      </p:cBhvr>
                                      <p:tavLst>
                                        <p:tav tm="0">
                                          <p:val>
                                            <p:fltVal val="0"/>
                                          </p:val>
                                        </p:tav>
                                        <p:tav tm="100000">
                                          <p:val>
                                            <p:strVal val="#ppt_w"/>
                                          </p:val>
                                        </p:tav>
                                      </p:tavLst>
                                    </p:anim>
                                    <p:anim calcmode="lin" valueType="num">
                                      <p:cBhvr>
                                        <p:cTn id="29" dur="500" fill="hold"/>
                                        <p:tgtEl>
                                          <p:spTgt spid="26"/>
                                        </p:tgtEl>
                                        <p:attrNameLst>
                                          <p:attrName>ppt_h</p:attrName>
                                        </p:attrNameLst>
                                      </p:cBhvr>
                                      <p:tavLst>
                                        <p:tav tm="0">
                                          <p:val>
                                            <p:fltVal val="0"/>
                                          </p:val>
                                        </p:tav>
                                        <p:tav tm="100000">
                                          <p:val>
                                            <p:strVal val="#ppt_h"/>
                                          </p:val>
                                        </p:tav>
                                      </p:tavLst>
                                    </p:anim>
                                    <p:animEffect transition="in" filter="fade">
                                      <p:cBhvr>
                                        <p:cTn id="30" dur="500"/>
                                        <p:tgtEl>
                                          <p:spTgt spid="26"/>
                                        </p:tgtEl>
                                      </p:cBhvr>
                                    </p:animEffect>
                                  </p:childTnLst>
                                </p:cTn>
                              </p:par>
                            </p:childTnLst>
                          </p:cTn>
                        </p:par>
                        <p:par>
                          <p:cTn id="31" fill="hold">
                            <p:stCondLst>
                              <p:cond delay="3000"/>
                            </p:stCondLst>
                            <p:childTnLst>
                              <p:par>
                                <p:cTn id="32" presetID="53" presetClass="entr" presetSubtype="16" fill="hold" nodeType="afterEffect">
                                  <p:stCondLst>
                                    <p:cond delay="0"/>
                                  </p:stCondLst>
                                  <p:childTnLst>
                                    <p:set>
                                      <p:cBhvr>
                                        <p:cTn id="33" dur="1" fill="hold">
                                          <p:stCondLst>
                                            <p:cond delay="0"/>
                                          </p:stCondLst>
                                        </p:cTn>
                                        <p:tgtEl>
                                          <p:spTgt spid="29"/>
                                        </p:tgtEl>
                                        <p:attrNameLst>
                                          <p:attrName>style.visibility</p:attrName>
                                        </p:attrNameLst>
                                      </p:cBhvr>
                                      <p:to>
                                        <p:strVal val="visible"/>
                                      </p:to>
                                    </p:set>
                                    <p:anim calcmode="lin" valueType="num">
                                      <p:cBhvr>
                                        <p:cTn id="34" dur="500" fill="hold"/>
                                        <p:tgtEl>
                                          <p:spTgt spid="29"/>
                                        </p:tgtEl>
                                        <p:attrNameLst>
                                          <p:attrName>ppt_w</p:attrName>
                                        </p:attrNameLst>
                                      </p:cBhvr>
                                      <p:tavLst>
                                        <p:tav tm="0">
                                          <p:val>
                                            <p:fltVal val="0"/>
                                          </p:val>
                                        </p:tav>
                                        <p:tav tm="100000">
                                          <p:val>
                                            <p:strVal val="#ppt_w"/>
                                          </p:val>
                                        </p:tav>
                                      </p:tavLst>
                                    </p:anim>
                                    <p:anim calcmode="lin" valueType="num">
                                      <p:cBhvr>
                                        <p:cTn id="35" dur="500" fill="hold"/>
                                        <p:tgtEl>
                                          <p:spTgt spid="29"/>
                                        </p:tgtEl>
                                        <p:attrNameLst>
                                          <p:attrName>ppt_h</p:attrName>
                                        </p:attrNameLst>
                                      </p:cBhvr>
                                      <p:tavLst>
                                        <p:tav tm="0">
                                          <p:val>
                                            <p:fltVal val="0"/>
                                          </p:val>
                                        </p:tav>
                                        <p:tav tm="100000">
                                          <p:val>
                                            <p:strVal val="#ppt_h"/>
                                          </p:val>
                                        </p:tav>
                                      </p:tavLst>
                                    </p:anim>
                                    <p:animEffect transition="in" filter="fade">
                                      <p:cBhvr>
                                        <p:cTn id="36" dur="500"/>
                                        <p:tgtEl>
                                          <p:spTgt spid="29"/>
                                        </p:tgtEl>
                                      </p:cBhvr>
                                    </p:animEffect>
                                  </p:childTnLst>
                                </p:cTn>
                              </p:par>
                            </p:childTnLst>
                          </p:cTn>
                        </p:par>
                        <p:par>
                          <p:cTn id="37" fill="hold">
                            <p:stCondLst>
                              <p:cond delay="3500"/>
                            </p:stCondLst>
                            <p:childTnLst>
                              <p:par>
                                <p:cTn id="38" presetID="53" presetClass="entr" presetSubtype="16" fill="hold" nodeType="afterEffect">
                                  <p:stCondLst>
                                    <p:cond delay="0"/>
                                  </p:stCondLst>
                                  <p:childTnLst>
                                    <p:set>
                                      <p:cBhvr>
                                        <p:cTn id="39" dur="1" fill="hold">
                                          <p:stCondLst>
                                            <p:cond delay="0"/>
                                          </p:stCondLst>
                                        </p:cTn>
                                        <p:tgtEl>
                                          <p:spTgt spid="32"/>
                                        </p:tgtEl>
                                        <p:attrNameLst>
                                          <p:attrName>style.visibility</p:attrName>
                                        </p:attrNameLst>
                                      </p:cBhvr>
                                      <p:to>
                                        <p:strVal val="visible"/>
                                      </p:to>
                                    </p:set>
                                    <p:anim calcmode="lin" valueType="num">
                                      <p:cBhvr>
                                        <p:cTn id="40" dur="500" fill="hold"/>
                                        <p:tgtEl>
                                          <p:spTgt spid="32"/>
                                        </p:tgtEl>
                                        <p:attrNameLst>
                                          <p:attrName>ppt_w</p:attrName>
                                        </p:attrNameLst>
                                      </p:cBhvr>
                                      <p:tavLst>
                                        <p:tav tm="0">
                                          <p:val>
                                            <p:fltVal val="0"/>
                                          </p:val>
                                        </p:tav>
                                        <p:tav tm="100000">
                                          <p:val>
                                            <p:strVal val="#ppt_w"/>
                                          </p:val>
                                        </p:tav>
                                      </p:tavLst>
                                    </p:anim>
                                    <p:anim calcmode="lin" valueType="num">
                                      <p:cBhvr>
                                        <p:cTn id="41" dur="500" fill="hold"/>
                                        <p:tgtEl>
                                          <p:spTgt spid="32"/>
                                        </p:tgtEl>
                                        <p:attrNameLst>
                                          <p:attrName>ppt_h</p:attrName>
                                        </p:attrNameLst>
                                      </p:cBhvr>
                                      <p:tavLst>
                                        <p:tav tm="0">
                                          <p:val>
                                            <p:fltVal val="0"/>
                                          </p:val>
                                        </p:tav>
                                        <p:tav tm="100000">
                                          <p:val>
                                            <p:strVal val="#ppt_h"/>
                                          </p:val>
                                        </p:tav>
                                      </p:tavLst>
                                    </p:anim>
                                    <p:animEffect transition="in" filter="fade">
                                      <p:cBhvr>
                                        <p:cTn id="42" dur="500"/>
                                        <p:tgtEl>
                                          <p:spTgt spid="32"/>
                                        </p:tgtEl>
                                      </p:cBhvr>
                                    </p:animEffect>
                                  </p:childTnLst>
                                </p:cTn>
                              </p:par>
                            </p:childTnLst>
                          </p:cTn>
                        </p:par>
                        <p:par>
                          <p:cTn id="43" fill="hold">
                            <p:stCondLst>
                              <p:cond delay="4000"/>
                            </p:stCondLst>
                            <p:childTnLst>
                              <p:par>
                                <p:cTn id="44" presetID="53" presetClass="entr" presetSubtype="16" fill="hold" nodeType="afterEffect">
                                  <p:stCondLst>
                                    <p:cond delay="0"/>
                                  </p:stCondLst>
                                  <p:childTnLst>
                                    <p:set>
                                      <p:cBhvr>
                                        <p:cTn id="45" dur="1" fill="hold">
                                          <p:stCondLst>
                                            <p:cond delay="0"/>
                                          </p:stCondLst>
                                        </p:cTn>
                                        <p:tgtEl>
                                          <p:spTgt spid="35"/>
                                        </p:tgtEl>
                                        <p:attrNameLst>
                                          <p:attrName>style.visibility</p:attrName>
                                        </p:attrNameLst>
                                      </p:cBhvr>
                                      <p:to>
                                        <p:strVal val="visible"/>
                                      </p:to>
                                    </p:set>
                                    <p:anim calcmode="lin" valueType="num">
                                      <p:cBhvr>
                                        <p:cTn id="46" dur="500" fill="hold"/>
                                        <p:tgtEl>
                                          <p:spTgt spid="35"/>
                                        </p:tgtEl>
                                        <p:attrNameLst>
                                          <p:attrName>ppt_w</p:attrName>
                                        </p:attrNameLst>
                                      </p:cBhvr>
                                      <p:tavLst>
                                        <p:tav tm="0">
                                          <p:val>
                                            <p:fltVal val="0"/>
                                          </p:val>
                                        </p:tav>
                                        <p:tav tm="100000">
                                          <p:val>
                                            <p:strVal val="#ppt_w"/>
                                          </p:val>
                                        </p:tav>
                                      </p:tavLst>
                                    </p:anim>
                                    <p:anim calcmode="lin" valueType="num">
                                      <p:cBhvr>
                                        <p:cTn id="47" dur="500" fill="hold"/>
                                        <p:tgtEl>
                                          <p:spTgt spid="35"/>
                                        </p:tgtEl>
                                        <p:attrNameLst>
                                          <p:attrName>ppt_h</p:attrName>
                                        </p:attrNameLst>
                                      </p:cBhvr>
                                      <p:tavLst>
                                        <p:tav tm="0">
                                          <p:val>
                                            <p:fltVal val="0"/>
                                          </p:val>
                                        </p:tav>
                                        <p:tav tm="100000">
                                          <p:val>
                                            <p:strVal val="#ppt_h"/>
                                          </p:val>
                                        </p:tav>
                                      </p:tavLst>
                                    </p:anim>
                                    <p:animEffect transition="in" filter="fade">
                                      <p:cBhvr>
                                        <p:cTn id="48" dur="500"/>
                                        <p:tgtEl>
                                          <p:spTgt spid="35"/>
                                        </p:tgtEl>
                                      </p:cBhvr>
                                    </p:animEffect>
                                  </p:childTnLst>
                                </p:cTn>
                              </p:par>
                            </p:childTnLst>
                          </p:cTn>
                        </p:par>
                        <p:par>
                          <p:cTn id="49" fill="hold">
                            <p:stCondLst>
                              <p:cond delay="4500"/>
                            </p:stCondLst>
                            <p:childTnLst>
                              <p:par>
                                <p:cTn id="50" presetID="10" presetClass="entr" presetSubtype="0" fill="hold" grpId="0" nodeType="after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0" grpId="0"/>
      <p:bldP spid="21" grpId="0" build="p"/>
      <p:bldP spid="22"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81</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Extended Organization Map</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3" name="Diagram 2"/>
          <p:cNvGraphicFramePr/>
          <p:nvPr>
            <p:extLst>
              <p:ext uri="{D42A27DB-BD31-4B8C-83A1-F6EECF244321}">
                <p14:modId xmlns:p14="http://schemas.microsoft.com/office/powerpoint/2010/main" val="3980427149"/>
              </p:ext>
            </p:extLst>
          </p:nvPr>
        </p:nvGraphicFramePr>
        <p:xfrm>
          <a:off x="288442" y="1701800"/>
          <a:ext cx="8567117" cy="43247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58376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3">
                                            <p:graphicEl>
                                              <a:dgm id="{5BC38E71-0365-4FB6-9984-10AC471B5086}"/>
                                            </p:graphicEl>
                                          </p:spTgt>
                                        </p:tgtEl>
                                        <p:attrNameLst>
                                          <p:attrName>style.visibility</p:attrName>
                                        </p:attrNameLst>
                                      </p:cBhvr>
                                      <p:to>
                                        <p:strVal val="visible"/>
                                      </p:to>
                                    </p:set>
                                    <p:animEffect transition="in" filter="fade">
                                      <p:cBhvr>
                                        <p:cTn id="18" dur="500"/>
                                        <p:tgtEl>
                                          <p:spTgt spid="3">
                                            <p:graphicEl>
                                              <a:dgm id="{5BC38E71-0365-4FB6-9984-10AC471B5086}"/>
                                            </p:graphicEl>
                                          </p:spTgt>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3">
                                            <p:graphicEl>
                                              <a:dgm id="{95BFF2D8-E53F-4117-8E89-DC92C3A990BE}"/>
                                            </p:graphicEl>
                                          </p:spTgt>
                                        </p:tgtEl>
                                        <p:attrNameLst>
                                          <p:attrName>style.visibility</p:attrName>
                                        </p:attrNameLst>
                                      </p:cBhvr>
                                      <p:to>
                                        <p:strVal val="visible"/>
                                      </p:to>
                                    </p:set>
                                    <p:animEffect transition="in" filter="fade">
                                      <p:cBhvr>
                                        <p:cTn id="22" dur="500"/>
                                        <p:tgtEl>
                                          <p:spTgt spid="3">
                                            <p:graphicEl>
                                              <a:dgm id="{95BFF2D8-E53F-4117-8E89-DC92C3A990BE}"/>
                                            </p:graphicEl>
                                          </p:spTgt>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3">
                                            <p:graphicEl>
                                              <a:dgm id="{C0D3BA60-BD6F-49F0-9D44-07BAC555B337}"/>
                                            </p:graphicEl>
                                          </p:spTgt>
                                        </p:tgtEl>
                                        <p:attrNameLst>
                                          <p:attrName>style.visibility</p:attrName>
                                        </p:attrNameLst>
                                      </p:cBhvr>
                                      <p:to>
                                        <p:strVal val="visible"/>
                                      </p:to>
                                    </p:set>
                                    <p:animEffect transition="in" filter="fade">
                                      <p:cBhvr>
                                        <p:cTn id="26" dur="500"/>
                                        <p:tgtEl>
                                          <p:spTgt spid="3">
                                            <p:graphicEl>
                                              <a:dgm id="{C0D3BA60-BD6F-49F0-9D44-07BAC555B337}"/>
                                            </p:graphicEl>
                                          </p:spTgt>
                                        </p:tgtEl>
                                      </p:cBhvr>
                                    </p:animEffect>
                                  </p:childTnLst>
                                </p:cTn>
                              </p:par>
                            </p:childTnLst>
                          </p:cTn>
                        </p:par>
                        <p:par>
                          <p:cTn id="27" fill="hold">
                            <p:stCondLst>
                              <p:cond delay="3000"/>
                            </p:stCondLst>
                            <p:childTnLst>
                              <p:par>
                                <p:cTn id="28" presetID="10" presetClass="entr" presetSubtype="0" fill="hold" grpId="0" nodeType="afterEffect">
                                  <p:stCondLst>
                                    <p:cond delay="0"/>
                                  </p:stCondLst>
                                  <p:childTnLst>
                                    <p:set>
                                      <p:cBhvr>
                                        <p:cTn id="29" dur="1" fill="hold">
                                          <p:stCondLst>
                                            <p:cond delay="0"/>
                                          </p:stCondLst>
                                        </p:cTn>
                                        <p:tgtEl>
                                          <p:spTgt spid="3">
                                            <p:graphicEl>
                                              <a:dgm id="{6156F6FF-DEA2-40AA-A79B-B84B3D8697E8}"/>
                                            </p:graphicEl>
                                          </p:spTgt>
                                        </p:tgtEl>
                                        <p:attrNameLst>
                                          <p:attrName>style.visibility</p:attrName>
                                        </p:attrNameLst>
                                      </p:cBhvr>
                                      <p:to>
                                        <p:strVal val="visible"/>
                                      </p:to>
                                    </p:set>
                                    <p:animEffect transition="in" filter="fade">
                                      <p:cBhvr>
                                        <p:cTn id="30" dur="500"/>
                                        <p:tgtEl>
                                          <p:spTgt spid="3">
                                            <p:graphicEl>
                                              <a:dgm id="{6156F6FF-DEA2-40AA-A79B-B84B3D8697E8}"/>
                                            </p:graphicEl>
                                          </p:spTgt>
                                        </p:tgtEl>
                                      </p:cBhvr>
                                    </p:animEffect>
                                  </p:childTnLst>
                                </p:cTn>
                              </p:par>
                            </p:childTnLst>
                          </p:cTn>
                        </p:par>
                        <p:par>
                          <p:cTn id="31" fill="hold">
                            <p:stCondLst>
                              <p:cond delay="3500"/>
                            </p:stCondLst>
                            <p:childTnLst>
                              <p:par>
                                <p:cTn id="32" presetID="10" presetClass="entr" presetSubtype="0" fill="hold" grpId="0" nodeType="afterEffect">
                                  <p:stCondLst>
                                    <p:cond delay="0"/>
                                  </p:stCondLst>
                                  <p:childTnLst>
                                    <p:set>
                                      <p:cBhvr>
                                        <p:cTn id="33" dur="1" fill="hold">
                                          <p:stCondLst>
                                            <p:cond delay="0"/>
                                          </p:stCondLst>
                                        </p:cTn>
                                        <p:tgtEl>
                                          <p:spTgt spid="3">
                                            <p:graphicEl>
                                              <a:dgm id="{0290B7E0-2A4E-4555-8CEE-04B7BB59F93F}"/>
                                            </p:graphicEl>
                                          </p:spTgt>
                                        </p:tgtEl>
                                        <p:attrNameLst>
                                          <p:attrName>style.visibility</p:attrName>
                                        </p:attrNameLst>
                                      </p:cBhvr>
                                      <p:to>
                                        <p:strVal val="visible"/>
                                      </p:to>
                                    </p:set>
                                    <p:animEffect transition="in" filter="fade">
                                      <p:cBhvr>
                                        <p:cTn id="34" dur="500"/>
                                        <p:tgtEl>
                                          <p:spTgt spid="3">
                                            <p:graphicEl>
                                              <a:dgm id="{0290B7E0-2A4E-4555-8CEE-04B7BB59F93F}"/>
                                            </p:graphicEl>
                                          </p:spTgt>
                                        </p:tgtEl>
                                      </p:cBhvr>
                                    </p:animEffect>
                                  </p:childTnLst>
                                </p:cTn>
                              </p:par>
                            </p:childTnLst>
                          </p:cTn>
                        </p:par>
                        <p:par>
                          <p:cTn id="35" fill="hold">
                            <p:stCondLst>
                              <p:cond delay="4000"/>
                            </p:stCondLst>
                            <p:childTnLst>
                              <p:par>
                                <p:cTn id="36" presetID="10" presetClass="entr" presetSubtype="0" fill="hold" grpId="0" nodeType="afterEffect">
                                  <p:stCondLst>
                                    <p:cond delay="0"/>
                                  </p:stCondLst>
                                  <p:childTnLst>
                                    <p:set>
                                      <p:cBhvr>
                                        <p:cTn id="37" dur="1" fill="hold">
                                          <p:stCondLst>
                                            <p:cond delay="0"/>
                                          </p:stCondLst>
                                        </p:cTn>
                                        <p:tgtEl>
                                          <p:spTgt spid="3">
                                            <p:graphicEl>
                                              <a:dgm id="{04E98200-555E-457C-8512-B148C6E966F5}"/>
                                            </p:graphicEl>
                                          </p:spTgt>
                                        </p:tgtEl>
                                        <p:attrNameLst>
                                          <p:attrName>style.visibility</p:attrName>
                                        </p:attrNameLst>
                                      </p:cBhvr>
                                      <p:to>
                                        <p:strVal val="visible"/>
                                      </p:to>
                                    </p:set>
                                    <p:animEffect transition="in" filter="fade">
                                      <p:cBhvr>
                                        <p:cTn id="38" dur="500"/>
                                        <p:tgtEl>
                                          <p:spTgt spid="3">
                                            <p:graphicEl>
                                              <a:dgm id="{04E98200-555E-457C-8512-B148C6E966F5}"/>
                                            </p:graphicEl>
                                          </p:spTgt>
                                        </p:tgtEl>
                                      </p:cBhvr>
                                    </p:animEffect>
                                  </p:childTnLst>
                                </p:cTn>
                              </p:par>
                            </p:childTnLst>
                          </p:cTn>
                        </p:par>
                        <p:par>
                          <p:cTn id="39" fill="hold">
                            <p:stCondLst>
                              <p:cond delay="4500"/>
                            </p:stCondLst>
                            <p:childTnLst>
                              <p:par>
                                <p:cTn id="40" presetID="10" presetClass="entr" presetSubtype="0" fill="hold" grpId="0" nodeType="afterEffect">
                                  <p:stCondLst>
                                    <p:cond delay="0"/>
                                  </p:stCondLst>
                                  <p:childTnLst>
                                    <p:set>
                                      <p:cBhvr>
                                        <p:cTn id="41" dur="1" fill="hold">
                                          <p:stCondLst>
                                            <p:cond delay="0"/>
                                          </p:stCondLst>
                                        </p:cTn>
                                        <p:tgtEl>
                                          <p:spTgt spid="3">
                                            <p:graphicEl>
                                              <a:dgm id="{BD574E41-F328-4ECD-A242-8957F5FF5633}"/>
                                            </p:graphicEl>
                                          </p:spTgt>
                                        </p:tgtEl>
                                        <p:attrNameLst>
                                          <p:attrName>style.visibility</p:attrName>
                                        </p:attrNameLst>
                                      </p:cBhvr>
                                      <p:to>
                                        <p:strVal val="visible"/>
                                      </p:to>
                                    </p:set>
                                    <p:animEffect transition="in" filter="fade">
                                      <p:cBhvr>
                                        <p:cTn id="42" dur="500"/>
                                        <p:tgtEl>
                                          <p:spTgt spid="3">
                                            <p:graphicEl>
                                              <a:dgm id="{BD574E41-F328-4ECD-A242-8957F5FF5633}"/>
                                            </p:graphicEl>
                                          </p:spTgt>
                                        </p:tgtEl>
                                      </p:cBhvr>
                                    </p:animEffect>
                                  </p:childTnLst>
                                </p:cTn>
                              </p:par>
                            </p:childTnLst>
                          </p:cTn>
                        </p:par>
                        <p:par>
                          <p:cTn id="43" fill="hold">
                            <p:stCondLst>
                              <p:cond delay="5000"/>
                            </p:stCondLst>
                            <p:childTnLst>
                              <p:par>
                                <p:cTn id="44" presetID="10" presetClass="entr" presetSubtype="0" fill="hold" grpId="0" nodeType="afterEffect">
                                  <p:stCondLst>
                                    <p:cond delay="0"/>
                                  </p:stCondLst>
                                  <p:childTnLst>
                                    <p:set>
                                      <p:cBhvr>
                                        <p:cTn id="45" dur="1" fill="hold">
                                          <p:stCondLst>
                                            <p:cond delay="0"/>
                                          </p:stCondLst>
                                        </p:cTn>
                                        <p:tgtEl>
                                          <p:spTgt spid="3">
                                            <p:graphicEl>
                                              <a:dgm id="{E674D540-D98C-485A-878A-616955A17516}"/>
                                            </p:graphicEl>
                                          </p:spTgt>
                                        </p:tgtEl>
                                        <p:attrNameLst>
                                          <p:attrName>style.visibility</p:attrName>
                                        </p:attrNameLst>
                                      </p:cBhvr>
                                      <p:to>
                                        <p:strVal val="visible"/>
                                      </p:to>
                                    </p:set>
                                    <p:animEffect transition="in" filter="fade">
                                      <p:cBhvr>
                                        <p:cTn id="46" dur="500"/>
                                        <p:tgtEl>
                                          <p:spTgt spid="3">
                                            <p:graphicEl>
                                              <a:dgm id="{E674D540-D98C-485A-878A-616955A17516}"/>
                                            </p:graphicEl>
                                          </p:spTgt>
                                        </p:tgtEl>
                                      </p:cBhvr>
                                    </p:animEffect>
                                  </p:childTnLst>
                                </p:cTn>
                              </p:par>
                            </p:childTnLst>
                          </p:cTn>
                        </p:par>
                        <p:par>
                          <p:cTn id="47" fill="hold">
                            <p:stCondLst>
                              <p:cond delay="5500"/>
                            </p:stCondLst>
                            <p:childTnLst>
                              <p:par>
                                <p:cTn id="48" presetID="10" presetClass="entr" presetSubtype="0" fill="hold" grpId="0" nodeType="afterEffect">
                                  <p:stCondLst>
                                    <p:cond delay="0"/>
                                  </p:stCondLst>
                                  <p:childTnLst>
                                    <p:set>
                                      <p:cBhvr>
                                        <p:cTn id="49" dur="1" fill="hold">
                                          <p:stCondLst>
                                            <p:cond delay="0"/>
                                          </p:stCondLst>
                                        </p:cTn>
                                        <p:tgtEl>
                                          <p:spTgt spid="3">
                                            <p:graphicEl>
                                              <a:dgm id="{8CFEBA97-EFC9-4187-9629-BEC8D95268A9}"/>
                                            </p:graphicEl>
                                          </p:spTgt>
                                        </p:tgtEl>
                                        <p:attrNameLst>
                                          <p:attrName>style.visibility</p:attrName>
                                        </p:attrNameLst>
                                      </p:cBhvr>
                                      <p:to>
                                        <p:strVal val="visible"/>
                                      </p:to>
                                    </p:set>
                                    <p:animEffect transition="in" filter="fade">
                                      <p:cBhvr>
                                        <p:cTn id="50" dur="500"/>
                                        <p:tgtEl>
                                          <p:spTgt spid="3">
                                            <p:graphicEl>
                                              <a:dgm id="{8CFEBA97-EFC9-4187-9629-BEC8D95268A9}"/>
                                            </p:graphicEl>
                                          </p:spTgt>
                                        </p:tgtEl>
                                      </p:cBhvr>
                                    </p:animEffect>
                                  </p:childTnLst>
                                </p:cTn>
                              </p:par>
                            </p:childTnLst>
                          </p:cTn>
                        </p:par>
                        <p:par>
                          <p:cTn id="51" fill="hold">
                            <p:stCondLst>
                              <p:cond delay="6000"/>
                            </p:stCondLst>
                            <p:childTnLst>
                              <p:par>
                                <p:cTn id="52" presetID="10" presetClass="entr" presetSubtype="0" fill="hold" grpId="0" nodeType="afterEffect">
                                  <p:stCondLst>
                                    <p:cond delay="0"/>
                                  </p:stCondLst>
                                  <p:childTnLst>
                                    <p:set>
                                      <p:cBhvr>
                                        <p:cTn id="53" dur="1" fill="hold">
                                          <p:stCondLst>
                                            <p:cond delay="0"/>
                                          </p:stCondLst>
                                        </p:cTn>
                                        <p:tgtEl>
                                          <p:spTgt spid="3">
                                            <p:graphicEl>
                                              <a:dgm id="{C0D94E8C-EF57-4D7E-87CB-FE9C95E08C2D}"/>
                                            </p:graphicEl>
                                          </p:spTgt>
                                        </p:tgtEl>
                                        <p:attrNameLst>
                                          <p:attrName>style.visibility</p:attrName>
                                        </p:attrNameLst>
                                      </p:cBhvr>
                                      <p:to>
                                        <p:strVal val="visible"/>
                                      </p:to>
                                    </p:set>
                                    <p:animEffect transition="in" filter="fade">
                                      <p:cBhvr>
                                        <p:cTn id="54" dur="500"/>
                                        <p:tgtEl>
                                          <p:spTgt spid="3">
                                            <p:graphicEl>
                                              <a:dgm id="{C0D94E8C-EF57-4D7E-87CB-FE9C95E08C2D}"/>
                                            </p:graphicEl>
                                          </p:spTgt>
                                        </p:tgtEl>
                                      </p:cBhvr>
                                    </p:animEffect>
                                  </p:childTnLst>
                                </p:cTn>
                              </p:par>
                            </p:childTnLst>
                          </p:cTn>
                        </p:par>
                        <p:par>
                          <p:cTn id="55" fill="hold">
                            <p:stCondLst>
                              <p:cond delay="6500"/>
                            </p:stCondLst>
                            <p:childTnLst>
                              <p:par>
                                <p:cTn id="56" presetID="10" presetClass="entr" presetSubtype="0" fill="hold" grpId="0" nodeType="afterEffect">
                                  <p:stCondLst>
                                    <p:cond delay="0"/>
                                  </p:stCondLst>
                                  <p:childTnLst>
                                    <p:set>
                                      <p:cBhvr>
                                        <p:cTn id="57" dur="1" fill="hold">
                                          <p:stCondLst>
                                            <p:cond delay="0"/>
                                          </p:stCondLst>
                                        </p:cTn>
                                        <p:tgtEl>
                                          <p:spTgt spid="3">
                                            <p:graphicEl>
                                              <a:dgm id="{8039B7C1-75EA-4F2B-9D64-7128B521D6DC}"/>
                                            </p:graphicEl>
                                          </p:spTgt>
                                        </p:tgtEl>
                                        <p:attrNameLst>
                                          <p:attrName>style.visibility</p:attrName>
                                        </p:attrNameLst>
                                      </p:cBhvr>
                                      <p:to>
                                        <p:strVal val="visible"/>
                                      </p:to>
                                    </p:set>
                                    <p:animEffect transition="in" filter="fade">
                                      <p:cBhvr>
                                        <p:cTn id="58" dur="500"/>
                                        <p:tgtEl>
                                          <p:spTgt spid="3">
                                            <p:graphicEl>
                                              <a:dgm id="{8039B7C1-75EA-4F2B-9D64-7128B521D6DC}"/>
                                            </p:graphicEl>
                                          </p:spTgt>
                                        </p:tgtEl>
                                      </p:cBhvr>
                                    </p:animEffect>
                                  </p:childTnLst>
                                </p:cTn>
                              </p:par>
                            </p:childTnLst>
                          </p:cTn>
                        </p:par>
                        <p:par>
                          <p:cTn id="59" fill="hold">
                            <p:stCondLst>
                              <p:cond delay="7000"/>
                            </p:stCondLst>
                            <p:childTnLst>
                              <p:par>
                                <p:cTn id="60" presetID="10" presetClass="entr" presetSubtype="0" fill="hold" grpId="0" nodeType="afterEffect">
                                  <p:stCondLst>
                                    <p:cond delay="0"/>
                                  </p:stCondLst>
                                  <p:childTnLst>
                                    <p:set>
                                      <p:cBhvr>
                                        <p:cTn id="61" dur="1" fill="hold">
                                          <p:stCondLst>
                                            <p:cond delay="0"/>
                                          </p:stCondLst>
                                        </p:cTn>
                                        <p:tgtEl>
                                          <p:spTgt spid="3">
                                            <p:graphicEl>
                                              <a:dgm id="{A9F7838C-0C89-45DF-8E3E-98EBDECF6A9B}"/>
                                            </p:graphicEl>
                                          </p:spTgt>
                                        </p:tgtEl>
                                        <p:attrNameLst>
                                          <p:attrName>style.visibility</p:attrName>
                                        </p:attrNameLst>
                                      </p:cBhvr>
                                      <p:to>
                                        <p:strVal val="visible"/>
                                      </p:to>
                                    </p:set>
                                    <p:animEffect transition="in" filter="fade">
                                      <p:cBhvr>
                                        <p:cTn id="62" dur="500"/>
                                        <p:tgtEl>
                                          <p:spTgt spid="3">
                                            <p:graphicEl>
                                              <a:dgm id="{A9F7838C-0C89-45DF-8E3E-98EBDECF6A9B}"/>
                                            </p:graphicEl>
                                          </p:spTgt>
                                        </p:tgtEl>
                                      </p:cBhvr>
                                    </p:animEffect>
                                  </p:childTnLst>
                                </p:cTn>
                              </p:par>
                            </p:childTnLst>
                          </p:cTn>
                        </p:par>
                        <p:par>
                          <p:cTn id="63" fill="hold">
                            <p:stCondLst>
                              <p:cond delay="7500"/>
                            </p:stCondLst>
                            <p:childTnLst>
                              <p:par>
                                <p:cTn id="64" presetID="10" presetClass="entr" presetSubtype="0" fill="hold" grpId="0" nodeType="afterEffect">
                                  <p:stCondLst>
                                    <p:cond delay="0"/>
                                  </p:stCondLst>
                                  <p:childTnLst>
                                    <p:set>
                                      <p:cBhvr>
                                        <p:cTn id="65" dur="1" fill="hold">
                                          <p:stCondLst>
                                            <p:cond delay="0"/>
                                          </p:stCondLst>
                                        </p:cTn>
                                        <p:tgtEl>
                                          <p:spTgt spid="3">
                                            <p:graphicEl>
                                              <a:dgm id="{83B7805E-3481-401D-937B-B5E8A6ED7295}"/>
                                            </p:graphicEl>
                                          </p:spTgt>
                                        </p:tgtEl>
                                        <p:attrNameLst>
                                          <p:attrName>style.visibility</p:attrName>
                                        </p:attrNameLst>
                                      </p:cBhvr>
                                      <p:to>
                                        <p:strVal val="visible"/>
                                      </p:to>
                                    </p:set>
                                    <p:animEffect transition="in" filter="fade">
                                      <p:cBhvr>
                                        <p:cTn id="66" dur="500"/>
                                        <p:tgtEl>
                                          <p:spTgt spid="3">
                                            <p:graphicEl>
                                              <a:dgm id="{83B7805E-3481-401D-937B-B5E8A6ED7295}"/>
                                            </p:graphicEl>
                                          </p:spTgt>
                                        </p:tgtEl>
                                      </p:cBhvr>
                                    </p:animEffect>
                                  </p:childTnLst>
                                </p:cTn>
                              </p:par>
                            </p:childTnLst>
                          </p:cTn>
                        </p:par>
                        <p:par>
                          <p:cTn id="67" fill="hold">
                            <p:stCondLst>
                              <p:cond delay="8000"/>
                            </p:stCondLst>
                            <p:childTnLst>
                              <p:par>
                                <p:cTn id="68" presetID="10" presetClass="entr" presetSubtype="0" fill="hold" grpId="0" nodeType="afterEffect">
                                  <p:stCondLst>
                                    <p:cond delay="0"/>
                                  </p:stCondLst>
                                  <p:childTnLst>
                                    <p:set>
                                      <p:cBhvr>
                                        <p:cTn id="69" dur="1" fill="hold">
                                          <p:stCondLst>
                                            <p:cond delay="0"/>
                                          </p:stCondLst>
                                        </p:cTn>
                                        <p:tgtEl>
                                          <p:spTgt spid="3">
                                            <p:graphicEl>
                                              <a:dgm id="{AF82696C-2C7E-4314-B78F-4BBE403A7CA8}"/>
                                            </p:graphicEl>
                                          </p:spTgt>
                                        </p:tgtEl>
                                        <p:attrNameLst>
                                          <p:attrName>style.visibility</p:attrName>
                                        </p:attrNameLst>
                                      </p:cBhvr>
                                      <p:to>
                                        <p:strVal val="visible"/>
                                      </p:to>
                                    </p:set>
                                    <p:animEffect transition="in" filter="fade">
                                      <p:cBhvr>
                                        <p:cTn id="70" dur="500"/>
                                        <p:tgtEl>
                                          <p:spTgt spid="3">
                                            <p:graphicEl>
                                              <a:dgm id="{AF82696C-2C7E-4314-B78F-4BBE403A7CA8}"/>
                                            </p:graphicEl>
                                          </p:spTgt>
                                        </p:tgtEl>
                                      </p:cBhvr>
                                    </p:animEffect>
                                  </p:childTnLst>
                                </p:cTn>
                              </p:par>
                            </p:childTnLst>
                          </p:cTn>
                        </p:par>
                        <p:par>
                          <p:cTn id="71" fill="hold">
                            <p:stCondLst>
                              <p:cond delay="8500"/>
                            </p:stCondLst>
                            <p:childTnLst>
                              <p:par>
                                <p:cTn id="72" presetID="10" presetClass="entr" presetSubtype="0" fill="hold" grpId="0" nodeType="afterEffect">
                                  <p:stCondLst>
                                    <p:cond delay="0"/>
                                  </p:stCondLst>
                                  <p:childTnLst>
                                    <p:set>
                                      <p:cBhvr>
                                        <p:cTn id="73" dur="1" fill="hold">
                                          <p:stCondLst>
                                            <p:cond delay="0"/>
                                          </p:stCondLst>
                                        </p:cTn>
                                        <p:tgtEl>
                                          <p:spTgt spid="3">
                                            <p:graphicEl>
                                              <a:dgm id="{9CBF123B-AE94-4137-A684-24A70261E649}"/>
                                            </p:graphicEl>
                                          </p:spTgt>
                                        </p:tgtEl>
                                        <p:attrNameLst>
                                          <p:attrName>style.visibility</p:attrName>
                                        </p:attrNameLst>
                                      </p:cBhvr>
                                      <p:to>
                                        <p:strVal val="visible"/>
                                      </p:to>
                                    </p:set>
                                    <p:animEffect transition="in" filter="fade">
                                      <p:cBhvr>
                                        <p:cTn id="74" dur="500"/>
                                        <p:tgtEl>
                                          <p:spTgt spid="3">
                                            <p:graphicEl>
                                              <a:dgm id="{9CBF123B-AE94-4137-A684-24A70261E649}"/>
                                            </p:graphicEl>
                                          </p:spTgt>
                                        </p:tgtEl>
                                      </p:cBhvr>
                                    </p:animEffect>
                                  </p:childTnLst>
                                </p:cTn>
                              </p:par>
                            </p:childTnLst>
                          </p:cTn>
                        </p:par>
                        <p:par>
                          <p:cTn id="75" fill="hold">
                            <p:stCondLst>
                              <p:cond delay="9000"/>
                            </p:stCondLst>
                            <p:childTnLst>
                              <p:par>
                                <p:cTn id="76" presetID="10" presetClass="entr" presetSubtype="0" fill="hold" grpId="0" nodeType="afterEffect">
                                  <p:stCondLst>
                                    <p:cond delay="0"/>
                                  </p:stCondLst>
                                  <p:childTnLst>
                                    <p:set>
                                      <p:cBhvr>
                                        <p:cTn id="77" dur="1" fill="hold">
                                          <p:stCondLst>
                                            <p:cond delay="0"/>
                                          </p:stCondLst>
                                        </p:cTn>
                                        <p:tgtEl>
                                          <p:spTgt spid="3">
                                            <p:graphicEl>
                                              <a:dgm id="{A9DA5FDC-652E-49FB-9045-4E8375256084}"/>
                                            </p:graphicEl>
                                          </p:spTgt>
                                        </p:tgtEl>
                                        <p:attrNameLst>
                                          <p:attrName>style.visibility</p:attrName>
                                        </p:attrNameLst>
                                      </p:cBhvr>
                                      <p:to>
                                        <p:strVal val="visible"/>
                                      </p:to>
                                    </p:set>
                                    <p:animEffect transition="in" filter="fade">
                                      <p:cBhvr>
                                        <p:cTn id="78" dur="500"/>
                                        <p:tgtEl>
                                          <p:spTgt spid="3">
                                            <p:graphicEl>
                                              <a:dgm id="{A9DA5FDC-652E-49FB-9045-4E8375256084}"/>
                                            </p:graphicEl>
                                          </p:spTgt>
                                        </p:tgtEl>
                                      </p:cBhvr>
                                    </p:animEffect>
                                  </p:childTnLst>
                                </p:cTn>
                              </p:par>
                            </p:childTnLst>
                          </p:cTn>
                        </p:par>
                        <p:par>
                          <p:cTn id="79" fill="hold">
                            <p:stCondLst>
                              <p:cond delay="9500"/>
                            </p:stCondLst>
                            <p:childTnLst>
                              <p:par>
                                <p:cTn id="80" presetID="10" presetClass="entr" presetSubtype="0" fill="hold" grpId="0" nodeType="afterEffect">
                                  <p:stCondLst>
                                    <p:cond delay="0"/>
                                  </p:stCondLst>
                                  <p:childTnLst>
                                    <p:set>
                                      <p:cBhvr>
                                        <p:cTn id="81" dur="1" fill="hold">
                                          <p:stCondLst>
                                            <p:cond delay="0"/>
                                          </p:stCondLst>
                                        </p:cTn>
                                        <p:tgtEl>
                                          <p:spTgt spid="3">
                                            <p:graphicEl>
                                              <a:dgm id="{6CE18A2E-74C3-4830-826B-01CB40826A76}"/>
                                            </p:graphicEl>
                                          </p:spTgt>
                                        </p:tgtEl>
                                        <p:attrNameLst>
                                          <p:attrName>style.visibility</p:attrName>
                                        </p:attrNameLst>
                                      </p:cBhvr>
                                      <p:to>
                                        <p:strVal val="visible"/>
                                      </p:to>
                                    </p:set>
                                    <p:animEffect transition="in" filter="fade">
                                      <p:cBhvr>
                                        <p:cTn id="82" dur="500"/>
                                        <p:tgtEl>
                                          <p:spTgt spid="3">
                                            <p:graphicEl>
                                              <a:dgm id="{6CE18A2E-74C3-4830-826B-01CB40826A76}"/>
                                            </p:graphicEl>
                                          </p:spTgt>
                                        </p:tgtEl>
                                      </p:cBhvr>
                                    </p:animEffect>
                                  </p:childTnLst>
                                </p:cTn>
                              </p:par>
                            </p:childTnLst>
                          </p:cTn>
                        </p:par>
                        <p:par>
                          <p:cTn id="83" fill="hold">
                            <p:stCondLst>
                              <p:cond delay="10000"/>
                            </p:stCondLst>
                            <p:childTnLst>
                              <p:par>
                                <p:cTn id="84" presetID="10" presetClass="entr" presetSubtype="0" fill="hold" grpId="0" nodeType="afterEffect">
                                  <p:stCondLst>
                                    <p:cond delay="0"/>
                                  </p:stCondLst>
                                  <p:childTnLst>
                                    <p:set>
                                      <p:cBhvr>
                                        <p:cTn id="85" dur="1" fill="hold">
                                          <p:stCondLst>
                                            <p:cond delay="0"/>
                                          </p:stCondLst>
                                        </p:cTn>
                                        <p:tgtEl>
                                          <p:spTgt spid="3">
                                            <p:graphicEl>
                                              <a:dgm id="{F0CFC9C8-21DF-467E-9B4A-033A7419DC24}"/>
                                            </p:graphicEl>
                                          </p:spTgt>
                                        </p:tgtEl>
                                        <p:attrNameLst>
                                          <p:attrName>style.visibility</p:attrName>
                                        </p:attrNameLst>
                                      </p:cBhvr>
                                      <p:to>
                                        <p:strVal val="visible"/>
                                      </p:to>
                                    </p:set>
                                    <p:animEffect transition="in" filter="fade">
                                      <p:cBhvr>
                                        <p:cTn id="86" dur="500"/>
                                        <p:tgtEl>
                                          <p:spTgt spid="3">
                                            <p:graphicEl>
                                              <a:dgm id="{F0CFC9C8-21DF-467E-9B4A-033A7419DC24}"/>
                                            </p:graphicEl>
                                          </p:spTgt>
                                        </p:tgtEl>
                                      </p:cBhvr>
                                    </p:animEffect>
                                  </p:childTnLst>
                                </p:cTn>
                              </p:par>
                            </p:childTnLst>
                          </p:cTn>
                        </p:par>
                        <p:par>
                          <p:cTn id="87" fill="hold">
                            <p:stCondLst>
                              <p:cond delay="10500"/>
                            </p:stCondLst>
                            <p:childTnLst>
                              <p:par>
                                <p:cTn id="88" presetID="10" presetClass="entr" presetSubtype="0" fill="hold" grpId="0" nodeType="afterEffect">
                                  <p:stCondLst>
                                    <p:cond delay="0"/>
                                  </p:stCondLst>
                                  <p:childTnLst>
                                    <p:set>
                                      <p:cBhvr>
                                        <p:cTn id="89" dur="1" fill="hold">
                                          <p:stCondLst>
                                            <p:cond delay="0"/>
                                          </p:stCondLst>
                                        </p:cTn>
                                        <p:tgtEl>
                                          <p:spTgt spid="3">
                                            <p:graphicEl>
                                              <a:dgm id="{49AB739D-6561-4FD1-BAC3-A175778BA1BF}"/>
                                            </p:graphicEl>
                                          </p:spTgt>
                                        </p:tgtEl>
                                        <p:attrNameLst>
                                          <p:attrName>style.visibility</p:attrName>
                                        </p:attrNameLst>
                                      </p:cBhvr>
                                      <p:to>
                                        <p:strVal val="visible"/>
                                      </p:to>
                                    </p:set>
                                    <p:animEffect transition="in" filter="fade">
                                      <p:cBhvr>
                                        <p:cTn id="90" dur="500"/>
                                        <p:tgtEl>
                                          <p:spTgt spid="3">
                                            <p:graphicEl>
                                              <a:dgm id="{49AB739D-6561-4FD1-BAC3-A175778BA1BF}"/>
                                            </p:graphicEl>
                                          </p:spTgt>
                                        </p:tgtEl>
                                      </p:cBhvr>
                                    </p:animEffect>
                                  </p:childTnLst>
                                </p:cTn>
                              </p:par>
                            </p:childTnLst>
                          </p:cTn>
                        </p:par>
                        <p:par>
                          <p:cTn id="91" fill="hold">
                            <p:stCondLst>
                              <p:cond delay="11000"/>
                            </p:stCondLst>
                            <p:childTnLst>
                              <p:par>
                                <p:cTn id="92" presetID="10" presetClass="entr" presetSubtype="0" fill="hold" grpId="0" nodeType="afterEffect">
                                  <p:stCondLst>
                                    <p:cond delay="0"/>
                                  </p:stCondLst>
                                  <p:childTnLst>
                                    <p:set>
                                      <p:cBhvr>
                                        <p:cTn id="93" dur="1" fill="hold">
                                          <p:stCondLst>
                                            <p:cond delay="0"/>
                                          </p:stCondLst>
                                        </p:cTn>
                                        <p:tgtEl>
                                          <p:spTgt spid="3">
                                            <p:graphicEl>
                                              <a:dgm id="{635B558C-A565-4C76-B2D7-A0C16ECC761C}"/>
                                            </p:graphicEl>
                                          </p:spTgt>
                                        </p:tgtEl>
                                        <p:attrNameLst>
                                          <p:attrName>style.visibility</p:attrName>
                                        </p:attrNameLst>
                                      </p:cBhvr>
                                      <p:to>
                                        <p:strVal val="visible"/>
                                      </p:to>
                                    </p:set>
                                    <p:animEffect transition="in" filter="fade">
                                      <p:cBhvr>
                                        <p:cTn id="94" dur="500"/>
                                        <p:tgtEl>
                                          <p:spTgt spid="3">
                                            <p:graphicEl>
                                              <a:dgm id="{635B558C-A565-4C76-B2D7-A0C16ECC761C}"/>
                                            </p:graphicEl>
                                          </p:spTgt>
                                        </p:tgtEl>
                                      </p:cBhvr>
                                    </p:animEffect>
                                  </p:childTnLst>
                                </p:cTn>
                              </p:par>
                            </p:childTnLst>
                          </p:cTn>
                        </p:par>
                        <p:par>
                          <p:cTn id="95" fill="hold">
                            <p:stCondLst>
                              <p:cond delay="11500"/>
                            </p:stCondLst>
                            <p:childTnLst>
                              <p:par>
                                <p:cTn id="96" presetID="10" presetClass="entr" presetSubtype="0" fill="hold" grpId="0" nodeType="afterEffect">
                                  <p:stCondLst>
                                    <p:cond delay="0"/>
                                  </p:stCondLst>
                                  <p:childTnLst>
                                    <p:set>
                                      <p:cBhvr>
                                        <p:cTn id="97" dur="1" fill="hold">
                                          <p:stCondLst>
                                            <p:cond delay="0"/>
                                          </p:stCondLst>
                                        </p:cTn>
                                        <p:tgtEl>
                                          <p:spTgt spid="3">
                                            <p:graphicEl>
                                              <a:dgm id="{08C0B1B0-1FBC-4FFC-8016-5F834D9B9C40}"/>
                                            </p:graphicEl>
                                          </p:spTgt>
                                        </p:tgtEl>
                                        <p:attrNameLst>
                                          <p:attrName>style.visibility</p:attrName>
                                        </p:attrNameLst>
                                      </p:cBhvr>
                                      <p:to>
                                        <p:strVal val="visible"/>
                                      </p:to>
                                    </p:set>
                                    <p:animEffect transition="in" filter="fade">
                                      <p:cBhvr>
                                        <p:cTn id="98" dur="500"/>
                                        <p:tgtEl>
                                          <p:spTgt spid="3">
                                            <p:graphicEl>
                                              <a:dgm id="{08C0B1B0-1FBC-4FFC-8016-5F834D9B9C40}"/>
                                            </p:graphicEl>
                                          </p:spTgt>
                                        </p:tgtEl>
                                      </p:cBhvr>
                                    </p:animEffect>
                                  </p:childTnLst>
                                </p:cTn>
                              </p:par>
                            </p:childTnLst>
                          </p:cTn>
                        </p:par>
                        <p:par>
                          <p:cTn id="99" fill="hold">
                            <p:stCondLst>
                              <p:cond delay="12000"/>
                            </p:stCondLst>
                            <p:childTnLst>
                              <p:par>
                                <p:cTn id="100" presetID="10" presetClass="entr" presetSubtype="0" fill="hold" grpId="0" nodeType="afterEffect">
                                  <p:stCondLst>
                                    <p:cond delay="0"/>
                                  </p:stCondLst>
                                  <p:childTnLst>
                                    <p:set>
                                      <p:cBhvr>
                                        <p:cTn id="101" dur="1" fill="hold">
                                          <p:stCondLst>
                                            <p:cond delay="0"/>
                                          </p:stCondLst>
                                        </p:cTn>
                                        <p:tgtEl>
                                          <p:spTgt spid="3">
                                            <p:graphicEl>
                                              <a:dgm id="{9F7B916D-DBD8-4A90-8E6E-A5F1A70DABA6}"/>
                                            </p:graphicEl>
                                          </p:spTgt>
                                        </p:tgtEl>
                                        <p:attrNameLst>
                                          <p:attrName>style.visibility</p:attrName>
                                        </p:attrNameLst>
                                      </p:cBhvr>
                                      <p:to>
                                        <p:strVal val="visible"/>
                                      </p:to>
                                    </p:set>
                                    <p:animEffect transition="in" filter="fade">
                                      <p:cBhvr>
                                        <p:cTn id="102" dur="500"/>
                                        <p:tgtEl>
                                          <p:spTgt spid="3">
                                            <p:graphicEl>
                                              <a:dgm id="{9F7B916D-DBD8-4A90-8E6E-A5F1A70DABA6}"/>
                                            </p:graphicEl>
                                          </p:spTgt>
                                        </p:tgtEl>
                                      </p:cBhvr>
                                    </p:animEffect>
                                  </p:childTnLst>
                                </p:cTn>
                              </p:par>
                            </p:childTnLst>
                          </p:cTn>
                        </p:par>
                        <p:par>
                          <p:cTn id="103" fill="hold">
                            <p:stCondLst>
                              <p:cond delay="12500"/>
                            </p:stCondLst>
                            <p:childTnLst>
                              <p:par>
                                <p:cTn id="104" presetID="10" presetClass="entr" presetSubtype="0" fill="hold" grpId="0" nodeType="afterEffect">
                                  <p:stCondLst>
                                    <p:cond delay="0"/>
                                  </p:stCondLst>
                                  <p:childTnLst>
                                    <p:set>
                                      <p:cBhvr>
                                        <p:cTn id="105" dur="1" fill="hold">
                                          <p:stCondLst>
                                            <p:cond delay="0"/>
                                          </p:stCondLst>
                                        </p:cTn>
                                        <p:tgtEl>
                                          <p:spTgt spid="3">
                                            <p:graphicEl>
                                              <a:dgm id="{EF342E7F-0FCD-4DB0-ABDE-3CA5A9C71FA3}"/>
                                            </p:graphicEl>
                                          </p:spTgt>
                                        </p:tgtEl>
                                        <p:attrNameLst>
                                          <p:attrName>style.visibility</p:attrName>
                                        </p:attrNameLst>
                                      </p:cBhvr>
                                      <p:to>
                                        <p:strVal val="visible"/>
                                      </p:to>
                                    </p:set>
                                    <p:animEffect transition="in" filter="fade">
                                      <p:cBhvr>
                                        <p:cTn id="106" dur="500"/>
                                        <p:tgtEl>
                                          <p:spTgt spid="3">
                                            <p:graphicEl>
                                              <a:dgm id="{EF342E7F-0FCD-4DB0-ABDE-3CA5A9C71FA3}"/>
                                            </p:graphicEl>
                                          </p:spTgt>
                                        </p:tgtEl>
                                      </p:cBhvr>
                                    </p:animEffect>
                                  </p:childTnLst>
                                </p:cTn>
                              </p:par>
                            </p:childTnLst>
                          </p:cTn>
                        </p:par>
                        <p:par>
                          <p:cTn id="107" fill="hold">
                            <p:stCondLst>
                              <p:cond delay="13000"/>
                            </p:stCondLst>
                            <p:childTnLst>
                              <p:par>
                                <p:cTn id="108" presetID="10" presetClass="entr" presetSubtype="0" fill="hold" grpId="0" nodeType="afterEffect">
                                  <p:stCondLst>
                                    <p:cond delay="0"/>
                                  </p:stCondLst>
                                  <p:childTnLst>
                                    <p:set>
                                      <p:cBhvr>
                                        <p:cTn id="109" dur="1" fill="hold">
                                          <p:stCondLst>
                                            <p:cond delay="0"/>
                                          </p:stCondLst>
                                        </p:cTn>
                                        <p:tgtEl>
                                          <p:spTgt spid="3">
                                            <p:graphicEl>
                                              <a:dgm id="{C475FAE0-F0D8-4E35-81EF-69D60DDF6D25}"/>
                                            </p:graphicEl>
                                          </p:spTgt>
                                        </p:tgtEl>
                                        <p:attrNameLst>
                                          <p:attrName>style.visibility</p:attrName>
                                        </p:attrNameLst>
                                      </p:cBhvr>
                                      <p:to>
                                        <p:strVal val="visible"/>
                                      </p:to>
                                    </p:set>
                                    <p:animEffect transition="in" filter="fade">
                                      <p:cBhvr>
                                        <p:cTn id="110" dur="500"/>
                                        <p:tgtEl>
                                          <p:spTgt spid="3">
                                            <p:graphicEl>
                                              <a:dgm id="{C475FAE0-F0D8-4E35-81EF-69D60DDF6D25}"/>
                                            </p:graphicEl>
                                          </p:spTgt>
                                        </p:tgtEl>
                                      </p:cBhvr>
                                    </p:animEffect>
                                  </p:childTnLst>
                                </p:cTn>
                              </p:par>
                            </p:childTnLst>
                          </p:cTn>
                        </p:par>
                        <p:par>
                          <p:cTn id="111" fill="hold">
                            <p:stCondLst>
                              <p:cond delay="13500"/>
                            </p:stCondLst>
                            <p:childTnLst>
                              <p:par>
                                <p:cTn id="112" presetID="10" presetClass="entr" presetSubtype="0" fill="hold" grpId="0" nodeType="afterEffect">
                                  <p:stCondLst>
                                    <p:cond delay="0"/>
                                  </p:stCondLst>
                                  <p:childTnLst>
                                    <p:set>
                                      <p:cBhvr>
                                        <p:cTn id="113" dur="1" fill="hold">
                                          <p:stCondLst>
                                            <p:cond delay="0"/>
                                          </p:stCondLst>
                                        </p:cTn>
                                        <p:tgtEl>
                                          <p:spTgt spid="3">
                                            <p:graphicEl>
                                              <a:dgm id="{9331F3E9-9B53-4623-855D-388739EF8062}"/>
                                            </p:graphicEl>
                                          </p:spTgt>
                                        </p:tgtEl>
                                        <p:attrNameLst>
                                          <p:attrName>style.visibility</p:attrName>
                                        </p:attrNameLst>
                                      </p:cBhvr>
                                      <p:to>
                                        <p:strVal val="visible"/>
                                      </p:to>
                                    </p:set>
                                    <p:animEffect transition="in" filter="fade">
                                      <p:cBhvr>
                                        <p:cTn id="114" dur="500"/>
                                        <p:tgtEl>
                                          <p:spTgt spid="3">
                                            <p:graphicEl>
                                              <a:dgm id="{9331F3E9-9B53-4623-855D-388739EF8062}"/>
                                            </p:graphicEl>
                                          </p:spTgt>
                                        </p:tgtEl>
                                      </p:cBhvr>
                                    </p:animEffect>
                                  </p:childTnLst>
                                </p:cTn>
                              </p:par>
                            </p:childTnLst>
                          </p:cTn>
                        </p:par>
                        <p:par>
                          <p:cTn id="115" fill="hold">
                            <p:stCondLst>
                              <p:cond delay="14000"/>
                            </p:stCondLst>
                            <p:childTnLst>
                              <p:par>
                                <p:cTn id="116" presetID="10" presetClass="entr" presetSubtype="0" fill="hold" grpId="0" nodeType="afterEffect">
                                  <p:stCondLst>
                                    <p:cond delay="0"/>
                                  </p:stCondLst>
                                  <p:childTnLst>
                                    <p:set>
                                      <p:cBhvr>
                                        <p:cTn id="117" dur="1" fill="hold">
                                          <p:stCondLst>
                                            <p:cond delay="0"/>
                                          </p:stCondLst>
                                        </p:cTn>
                                        <p:tgtEl>
                                          <p:spTgt spid="3">
                                            <p:graphicEl>
                                              <a:dgm id="{3A32F921-38FD-4722-B655-E730782CBF6B}"/>
                                            </p:graphicEl>
                                          </p:spTgt>
                                        </p:tgtEl>
                                        <p:attrNameLst>
                                          <p:attrName>style.visibility</p:attrName>
                                        </p:attrNameLst>
                                      </p:cBhvr>
                                      <p:to>
                                        <p:strVal val="visible"/>
                                      </p:to>
                                    </p:set>
                                    <p:animEffect transition="in" filter="fade">
                                      <p:cBhvr>
                                        <p:cTn id="118" dur="500"/>
                                        <p:tgtEl>
                                          <p:spTgt spid="3">
                                            <p:graphicEl>
                                              <a:dgm id="{3A32F921-38FD-4722-B655-E730782CBF6B}"/>
                                            </p:graphicEl>
                                          </p:spTgt>
                                        </p:tgtEl>
                                      </p:cBhvr>
                                    </p:animEffect>
                                  </p:childTnLst>
                                </p:cTn>
                              </p:par>
                            </p:childTnLst>
                          </p:cTn>
                        </p:par>
                        <p:par>
                          <p:cTn id="119" fill="hold">
                            <p:stCondLst>
                              <p:cond delay="14500"/>
                            </p:stCondLst>
                            <p:childTnLst>
                              <p:par>
                                <p:cTn id="120" presetID="10" presetClass="entr" presetSubtype="0" fill="hold" grpId="0" nodeType="afterEffect">
                                  <p:stCondLst>
                                    <p:cond delay="0"/>
                                  </p:stCondLst>
                                  <p:childTnLst>
                                    <p:set>
                                      <p:cBhvr>
                                        <p:cTn id="121" dur="1" fill="hold">
                                          <p:stCondLst>
                                            <p:cond delay="0"/>
                                          </p:stCondLst>
                                        </p:cTn>
                                        <p:tgtEl>
                                          <p:spTgt spid="3">
                                            <p:graphicEl>
                                              <a:dgm id="{512346B2-A229-4E36-BB33-400391D96D45}"/>
                                            </p:graphicEl>
                                          </p:spTgt>
                                        </p:tgtEl>
                                        <p:attrNameLst>
                                          <p:attrName>style.visibility</p:attrName>
                                        </p:attrNameLst>
                                      </p:cBhvr>
                                      <p:to>
                                        <p:strVal val="visible"/>
                                      </p:to>
                                    </p:set>
                                    <p:animEffect transition="in" filter="fade">
                                      <p:cBhvr>
                                        <p:cTn id="122" dur="500"/>
                                        <p:tgtEl>
                                          <p:spTgt spid="3">
                                            <p:graphicEl>
                                              <a:dgm id="{512346B2-A229-4E36-BB33-400391D96D45}"/>
                                            </p:graphicEl>
                                          </p:spTgt>
                                        </p:tgtEl>
                                      </p:cBhvr>
                                    </p:animEffect>
                                  </p:childTnLst>
                                </p:cTn>
                              </p:par>
                            </p:childTnLst>
                          </p:cTn>
                        </p:par>
                        <p:par>
                          <p:cTn id="123" fill="hold">
                            <p:stCondLst>
                              <p:cond delay="15000"/>
                            </p:stCondLst>
                            <p:childTnLst>
                              <p:par>
                                <p:cTn id="124" presetID="10" presetClass="entr" presetSubtype="0" fill="hold" grpId="0" nodeType="afterEffect">
                                  <p:stCondLst>
                                    <p:cond delay="0"/>
                                  </p:stCondLst>
                                  <p:childTnLst>
                                    <p:set>
                                      <p:cBhvr>
                                        <p:cTn id="125" dur="1" fill="hold">
                                          <p:stCondLst>
                                            <p:cond delay="0"/>
                                          </p:stCondLst>
                                        </p:cTn>
                                        <p:tgtEl>
                                          <p:spTgt spid="3">
                                            <p:graphicEl>
                                              <a:dgm id="{922F4926-4729-4D81-B79C-8458282B24BE}"/>
                                            </p:graphicEl>
                                          </p:spTgt>
                                        </p:tgtEl>
                                        <p:attrNameLst>
                                          <p:attrName>style.visibility</p:attrName>
                                        </p:attrNameLst>
                                      </p:cBhvr>
                                      <p:to>
                                        <p:strVal val="visible"/>
                                      </p:to>
                                    </p:set>
                                    <p:animEffect transition="in" filter="fade">
                                      <p:cBhvr>
                                        <p:cTn id="126" dur="500"/>
                                        <p:tgtEl>
                                          <p:spTgt spid="3">
                                            <p:graphicEl>
                                              <a:dgm id="{922F4926-4729-4D81-B79C-8458282B24BE}"/>
                                            </p:graphicEl>
                                          </p:spTgt>
                                        </p:tgtEl>
                                      </p:cBhvr>
                                    </p:animEffect>
                                  </p:childTnLst>
                                </p:cTn>
                              </p:par>
                            </p:childTnLst>
                          </p:cTn>
                        </p:par>
                        <p:par>
                          <p:cTn id="127" fill="hold">
                            <p:stCondLst>
                              <p:cond delay="15500"/>
                            </p:stCondLst>
                            <p:childTnLst>
                              <p:par>
                                <p:cTn id="128" presetID="10" presetClass="entr" presetSubtype="0" fill="hold" grpId="0" nodeType="afterEffect">
                                  <p:stCondLst>
                                    <p:cond delay="0"/>
                                  </p:stCondLst>
                                  <p:childTnLst>
                                    <p:set>
                                      <p:cBhvr>
                                        <p:cTn id="129" dur="1" fill="hold">
                                          <p:stCondLst>
                                            <p:cond delay="0"/>
                                          </p:stCondLst>
                                        </p:cTn>
                                        <p:tgtEl>
                                          <p:spTgt spid="3">
                                            <p:graphicEl>
                                              <a:dgm id="{FBF30089-F773-4FAB-935B-F89896396964}"/>
                                            </p:graphicEl>
                                          </p:spTgt>
                                        </p:tgtEl>
                                        <p:attrNameLst>
                                          <p:attrName>style.visibility</p:attrName>
                                        </p:attrNameLst>
                                      </p:cBhvr>
                                      <p:to>
                                        <p:strVal val="visible"/>
                                      </p:to>
                                    </p:set>
                                    <p:animEffect transition="in" filter="fade">
                                      <p:cBhvr>
                                        <p:cTn id="130" dur="500"/>
                                        <p:tgtEl>
                                          <p:spTgt spid="3">
                                            <p:graphicEl>
                                              <a:dgm id="{FBF30089-F773-4FAB-935B-F89896396964}"/>
                                            </p:graphicEl>
                                          </p:spTgt>
                                        </p:tgtEl>
                                      </p:cBhvr>
                                    </p:animEffect>
                                  </p:childTnLst>
                                </p:cTn>
                              </p:par>
                            </p:childTnLst>
                          </p:cTn>
                        </p:par>
                        <p:par>
                          <p:cTn id="131" fill="hold">
                            <p:stCondLst>
                              <p:cond delay="16000"/>
                            </p:stCondLst>
                            <p:childTnLst>
                              <p:par>
                                <p:cTn id="132" presetID="10" presetClass="entr" presetSubtype="0" fill="hold" grpId="0" nodeType="afterEffect">
                                  <p:stCondLst>
                                    <p:cond delay="0"/>
                                  </p:stCondLst>
                                  <p:childTnLst>
                                    <p:set>
                                      <p:cBhvr>
                                        <p:cTn id="133" dur="1" fill="hold">
                                          <p:stCondLst>
                                            <p:cond delay="0"/>
                                          </p:stCondLst>
                                        </p:cTn>
                                        <p:tgtEl>
                                          <p:spTgt spid="3">
                                            <p:graphicEl>
                                              <a:dgm id="{B352F5A4-604B-4B7D-8F19-4692230B0B7F}"/>
                                            </p:graphicEl>
                                          </p:spTgt>
                                        </p:tgtEl>
                                        <p:attrNameLst>
                                          <p:attrName>style.visibility</p:attrName>
                                        </p:attrNameLst>
                                      </p:cBhvr>
                                      <p:to>
                                        <p:strVal val="visible"/>
                                      </p:to>
                                    </p:set>
                                    <p:animEffect transition="in" filter="fade">
                                      <p:cBhvr>
                                        <p:cTn id="134" dur="500"/>
                                        <p:tgtEl>
                                          <p:spTgt spid="3">
                                            <p:graphicEl>
                                              <a:dgm id="{B352F5A4-604B-4B7D-8F19-4692230B0B7F}"/>
                                            </p:graphicEl>
                                          </p:spTgt>
                                        </p:tgtEl>
                                      </p:cBhvr>
                                    </p:animEffect>
                                  </p:childTnLst>
                                </p:cTn>
                              </p:par>
                            </p:childTnLst>
                          </p:cTn>
                        </p:par>
                        <p:par>
                          <p:cTn id="135" fill="hold">
                            <p:stCondLst>
                              <p:cond delay="16500"/>
                            </p:stCondLst>
                            <p:childTnLst>
                              <p:par>
                                <p:cTn id="136" presetID="10" presetClass="entr" presetSubtype="0" fill="hold" grpId="0" nodeType="afterEffect">
                                  <p:stCondLst>
                                    <p:cond delay="0"/>
                                  </p:stCondLst>
                                  <p:childTnLst>
                                    <p:set>
                                      <p:cBhvr>
                                        <p:cTn id="137" dur="1" fill="hold">
                                          <p:stCondLst>
                                            <p:cond delay="0"/>
                                          </p:stCondLst>
                                        </p:cTn>
                                        <p:tgtEl>
                                          <p:spTgt spid="3">
                                            <p:graphicEl>
                                              <a:dgm id="{65DD4CC5-1F2E-4726-87A8-65149D5591F9}"/>
                                            </p:graphicEl>
                                          </p:spTgt>
                                        </p:tgtEl>
                                        <p:attrNameLst>
                                          <p:attrName>style.visibility</p:attrName>
                                        </p:attrNameLst>
                                      </p:cBhvr>
                                      <p:to>
                                        <p:strVal val="visible"/>
                                      </p:to>
                                    </p:set>
                                    <p:animEffect transition="in" filter="fade">
                                      <p:cBhvr>
                                        <p:cTn id="138" dur="500"/>
                                        <p:tgtEl>
                                          <p:spTgt spid="3">
                                            <p:graphicEl>
                                              <a:dgm id="{65DD4CC5-1F2E-4726-87A8-65149D5591F9}"/>
                                            </p:graphicEl>
                                          </p:spTgt>
                                        </p:tgtEl>
                                      </p:cBhvr>
                                    </p:animEffect>
                                  </p:childTnLst>
                                </p:cTn>
                              </p:par>
                            </p:childTnLst>
                          </p:cTn>
                        </p:par>
                        <p:par>
                          <p:cTn id="139" fill="hold">
                            <p:stCondLst>
                              <p:cond delay="17000"/>
                            </p:stCondLst>
                            <p:childTnLst>
                              <p:par>
                                <p:cTn id="140" presetID="10" presetClass="entr" presetSubtype="0" fill="hold" grpId="0" nodeType="afterEffect">
                                  <p:stCondLst>
                                    <p:cond delay="0"/>
                                  </p:stCondLst>
                                  <p:childTnLst>
                                    <p:set>
                                      <p:cBhvr>
                                        <p:cTn id="141" dur="1" fill="hold">
                                          <p:stCondLst>
                                            <p:cond delay="0"/>
                                          </p:stCondLst>
                                        </p:cTn>
                                        <p:tgtEl>
                                          <p:spTgt spid="3">
                                            <p:graphicEl>
                                              <a:dgm id="{5386B48C-48A5-49A2-8745-6BB6A5D78CAE}"/>
                                            </p:graphicEl>
                                          </p:spTgt>
                                        </p:tgtEl>
                                        <p:attrNameLst>
                                          <p:attrName>style.visibility</p:attrName>
                                        </p:attrNameLst>
                                      </p:cBhvr>
                                      <p:to>
                                        <p:strVal val="visible"/>
                                      </p:to>
                                    </p:set>
                                    <p:animEffect transition="in" filter="fade">
                                      <p:cBhvr>
                                        <p:cTn id="142" dur="500"/>
                                        <p:tgtEl>
                                          <p:spTgt spid="3">
                                            <p:graphicEl>
                                              <a:dgm id="{5386B48C-48A5-49A2-8745-6BB6A5D78CAE}"/>
                                            </p:graphicEl>
                                          </p:spTgt>
                                        </p:tgtEl>
                                      </p:cBhvr>
                                    </p:animEffect>
                                  </p:childTnLst>
                                </p:cTn>
                              </p:par>
                            </p:childTnLst>
                          </p:cTn>
                        </p:par>
                        <p:par>
                          <p:cTn id="143" fill="hold">
                            <p:stCondLst>
                              <p:cond delay="17500"/>
                            </p:stCondLst>
                            <p:childTnLst>
                              <p:par>
                                <p:cTn id="144" presetID="10" presetClass="entr" presetSubtype="0" fill="hold" grpId="0" nodeType="afterEffect">
                                  <p:stCondLst>
                                    <p:cond delay="0"/>
                                  </p:stCondLst>
                                  <p:childTnLst>
                                    <p:set>
                                      <p:cBhvr>
                                        <p:cTn id="145" dur="1" fill="hold">
                                          <p:stCondLst>
                                            <p:cond delay="0"/>
                                          </p:stCondLst>
                                        </p:cTn>
                                        <p:tgtEl>
                                          <p:spTgt spid="3">
                                            <p:graphicEl>
                                              <a:dgm id="{AF2C27A2-BF46-420A-A0BF-0ED66E2B1006}"/>
                                            </p:graphicEl>
                                          </p:spTgt>
                                        </p:tgtEl>
                                        <p:attrNameLst>
                                          <p:attrName>style.visibility</p:attrName>
                                        </p:attrNameLst>
                                      </p:cBhvr>
                                      <p:to>
                                        <p:strVal val="visible"/>
                                      </p:to>
                                    </p:set>
                                    <p:animEffect transition="in" filter="fade">
                                      <p:cBhvr>
                                        <p:cTn id="146" dur="500"/>
                                        <p:tgtEl>
                                          <p:spTgt spid="3">
                                            <p:graphicEl>
                                              <a:dgm id="{AF2C27A2-BF46-420A-A0BF-0ED66E2B1006}"/>
                                            </p:graphicEl>
                                          </p:spTgt>
                                        </p:tgtEl>
                                      </p:cBhvr>
                                    </p:animEffect>
                                  </p:childTnLst>
                                </p:cTn>
                              </p:par>
                            </p:childTnLst>
                          </p:cTn>
                        </p:par>
                        <p:par>
                          <p:cTn id="147" fill="hold">
                            <p:stCondLst>
                              <p:cond delay="18000"/>
                            </p:stCondLst>
                            <p:childTnLst>
                              <p:par>
                                <p:cTn id="148" presetID="10" presetClass="entr" presetSubtype="0" fill="hold" grpId="0" nodeType="afterEffect">
                                  <p:stCondLst>
                                    <p:cond delay="0"/>
                                  </p:stCondLst>
                                  <p:childTnLst>
                                    <p:set>
                                      <p:cBhvr>
                                        <p:cTn id="149" dur="1" fill="hold">
                                          <p:stCondLst>
                                            <p:cond delay="0"/>
                                          </p:stCondLst>
                                        </p:cTn>
                                        <p:tgtEl>
                                          <p:spTgt spid="3">
                                            <p:graphicEl>
                                              <a:dgm id="{CA74F4B1-F9B0-4623-BB80-8C2A7BEAD1EB}"/>
                                            </p:graphicEl>
                                          </p:spTgt>
                                        </p:tgtEl>
                                        <p:attrNameLst>
                                          <p:attrName>style.visibility</p:attrName>
                                        </p:attrNameLst>
                                      </p:cBhvr>
                                      <p:to>
                                        <p:strVal val="visible"/>
                                      </p:to>
                                    </p:set>
                                    <p:animEffect transition="in" filter="fade">
                                      <p:cBhvr>
                                        <p:cTn id="150" dur="500"/>
                                        <p:tgtEl>
                                          <p:spTgt spid="3">
                                            <p:graphicEl>
                                              <a:dgm id="{CA74F4B1-F9B0-4623-BB80-8C2A7BEAD1EB}"/>
                                            </p:graphicEl>
                                          </p:spTgt>
                                        </p:tgtEl>
                                      </p:cBhvr>
                                    </p:animEffect>
                                  </p:childTnLst>
                                </p:cTn>
                              </p:par>
                            </p:childTnLst>
                          </p:cTn>
                        </p:par>
                        <p:par>
                          <p:cTn id="151" fill="hold">
                            <p:stCondLst>
                              <p:cond delay="18500"/>
                            </p:stCondLst>
                            <p:childTnLst>
                              <p:par>
                                <p:cTn id="152" presetID="10" presetClass="entr" presetSubtype="0" fill="hold" grpId="0" nodeType="afterEffect">
                                  <p:stCondLst>
                                    <p:cond delay="0"/>
                                  </p:stCondLst>
                                  <p:childTnLst>
                                    <p:set>
                                      <p:cBhvr>
                                        <p:cTn id="153" dur="1" fill="hold">
                                          <p:stCondLst>
                                            <p:cond delay="0"/>
                                          </p:stCondLst>
                                        </p:cTn>
                                        <p:tgtEl>
                                          <p:spTgt spid="3">
                                            <p:graphicEl>
                                              <a:dgm id="{51033926-9688-495F-B9A0-776FB7AC85E6}"/>
                                            </p:graphicEl>
                                          </p:spTgt>
                                        </p:tgtEl>
                                        <p:attrNameLst>
                                          <p:attrName>style.visibility</p:attrName>
                                        </p:attrNameLst>
                                      </p:cBhvr>
                                      <p:to>
                                        <p:strVal val="visible"/>
                                      </p:to>
                                    </p:set>
                                    <p:animEffect transition="in" filter="fade">
                                      <p:cBhvr>
                                        <p:cTn id="154" dur="500"/>
                                        <p:tgtEl>
                                          <p:spTgt spid="3">
                                            <p:graphicEl>
                                              <a:dgm id="{51033926-9688-495F-B9A0-776FB7AC85E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Graphic spid="3" grpId="0">
        <p:bldSub>
          <a:bldDgm bld="one"/>
        </p:bldSub>
      </p:bldGraphic>
    </p:bldLst>
  </p:timing>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aphicFrame>
        <p:nvGraphicFramePr>
          <p:cNvPr id="3" name="Diagram 2"/>
          <p:cNvGraphicFramePr/>
          <p:nvPr>
            <p:extLst>
              <p:ext uri="{D42A27DB-BD31-4B8C-83A1-F6EECF244321}">
                <p14:modId xmlns:p14="http://schemas.microsoft.com/office/powerpoint/2010/main" val="2177210501"/>
              </p:ext>
            </p:extLst>
          </p:nvPr>
        </p:nvGraphicFramePr>
        <p:xfrm>
          <a:off x="677856" y="584200"/>
          <a:ext cx="7788288" cy="47572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82</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Hierarchy Organization Map</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ntent Placeholder 2"/>
          <p:cNvSpPr txBox="1">
            <a:spLocks/>
          </p:cNvSpPr>
          <p:nvPr/>
        </p:nvSpPr>
        <p:spPr>
          <a:xfrm>
            <a:off x="607315" y="5156201"/>
            <a:ext cx="7929373" cy="10896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050" dirty="0"/>
              <a:t>Lorem ipsum dolor sit amet, consectetur adipiscing elit. </a:t>
            </a:r>
            <a:r>
              <a:rPr lang="en-US" sz="1050" b="1" dirty="0"/>
              <a:t>Fusce suscipit neque non libero aliquam</a:t>
            </a:r>
            <a:r>
              <a:rPr lang="en-US" sz="1050" dirty="0"/>
              <a:t>, ut facilisis lacus pretium. Sed imperdiet tincidunt velit laoreet facilisis. Praesent tempus ipsum suscipit, dictum nulla a, sagittis sapien. Curabitur a nisl facilisis lectus posuere pharetra porta sed neque. Fusce porttitor venenatis ipsum at ullamcorper. Suspendisse sodales leo vehicula libero pharetra, ac porttitor metus mollis</a:t>
            </a:r>
            <a:r>
              <a:rPr lang="en-US" sz="1050" dirty="0" smtClean="0"/>
              <a:t>.</a:t>
            </a:r>
            <a:endParaRPr lang="en-US" sz="1050" dirty="0"/>
          </a:p>
        </p:txBody>
      </p:sp>
      <p:cxnSp>
        <p:nvCxnSpPr>
          <p:cNvPr id="12" name="Straight Connector 11"/>
          <p:cNvCxnSpPr/>
          <p:nvPr/>
        </p:nvCxnSpPr>
        <p:spPr>
          <a:xfrm flipH="1">
            <a:off x="667891" y="4953000"/>
            <a:ext cx="7655077"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2023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3">
                                            <p:graphicEl>
                                              <a:dgm id="{5BC38E71-0365-4FB6-9984-10AC471B5086}"/>
                                            </p:graphicEl>
                                          </p:spTgt>
                                        </p:tgtEl>
                                        <p:attrNameLst>
                                          <p:attrName>style.visibility</p:attrName>
                                        </p:attrNameLst>
                                      </p:cBhvr>
                                      <p:to>
                                        <p:strVal val="visible"/>
                                      </p:to>
                                    </p:set>
                                    <p:animEffect transition="in" filter="fade">
                                      <p:cBhvr>
                                        <p:cTn id="18" dur="500"/>
                                        <p:tgtEl>
                                          <p:spTgt spid="3">
                                            <p:graphicEl>
                                              <a:dgm id="{5BC38E71-0365-4FB6-9984-10AC471B5086}"/>
                                            </p:graphicEl>
                                          </p:spTgt>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3">
                                            <p:graphicEl>
                                              <a:dgm id="{95BFF2D8-E53F-4117-8E89-DC92C3A990BE}"/>
                                            </p:graphicEl>
                                          </p:spTgt>
                                        </p:tgtEl>
                                        <p:attrNameLst>
                                          <p:attrName>style.visibility</p:attrName>
                                        </p:attrNameLst>
                                      </p:cBhvr>
                                      <p:to>
                                        <p:strVal val="visible"/>
                                      </p:to>
                                    </p:set>
                                    <p:animEffect transition="in" filter="fade">
                                      <p:cBhvr>
                                        <p:cTn id="22" dur="500"/>
                                        <p:tgtEl>
                                          <p:spTgt spid="3">
                                            <p:graphicEl>
                                              <a:dgm id="{95BFF2D8-E53F-4117-8E89-DC92C3A990BE}"/>
                                            </p:graphicEl>
                                          </p:spTgt>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3">
                                            <p:graphicEl>
                                              <a:dgm id="{C0D3BA60-BD6F-49F0-9D44-07BAC555B337}"/>
                                            </p:graphicEl>
                                          </p:spTgt>
                                        </p:tgtEl>
                                        <p:attrNameLst>
                                          <p:attrName>style.visibility</p:attrName>
                                        </p:attrNameLst>
                                      </p:cBhvr>
                                      <p:to>
                                        <p:strVal val="visible"/>
                                      </p:to>
                                    </p:set>
                                    <p:animEffect transition="in" filter="fade">
                                      <p:cBhvr>
                                        <p:cTn id="26" dur="500"/>
                                        <p:tgtEl>
                                          <p:spTgt spid="3">
                                            <p:graphicEl>
                                              <a:dgm id="{C0D3BA60-BD6F-49F0-9D44-07BAC555B337}"/>
                                            </p:graphicEl>
                                          </p:spTgt>
                                        </p:tgtEl>
                                      </p:cBhvr>
                                    </p:animEffect>
                                  </p:childTnLst>
                                </p:cTn>
                              </p:par>
                            </p:childTnLst>
                          </p:cTn>
                        </p:par>
                        <p:par>
                          <p:cTn id="27" fill="hold">
                            <p:stCondLst>
                              <p:cond delay="3000"/>
                            </p:stCondLst>
                            <p:childTnLst>
                              <p:par>
                                <p:cTn id="28" presetID="10" presetClass="entr" presetSubtype="0" fill="hold" grpId="0" nodeType="afterEffect">
                                  <p:stCondLst>
                                    <p:cond delay="0"/>
                                  </p:stCondLst>
                                  <p:childTnLst>
                                    <p:set>
                                      <p:cBhvr>
                                        <p:cTn id="29" dur="1" fill="hold">
                                          <p:stCondLst>
                                            <p:cond delay="0"/>
                                          </p:stCondLst>
                                        </p:cTn>
                                        <p:tgtEl>
                                          <p:spTgt spid="3">
                                            <p:graphicEl>
                                              <a:dgm id="{6156F6FF-DEA2-40AA-A79B-B84B3D8697E8}"/>
                                            </p:graphicEl>
                                          </p:spTgt>
                                        </p:tgtEl>
                                        <p:attrNameLst>
                                          <p:attrName>style.visibility</p:attrName>
                                        </p:attrNameLst>
                                      </p:cBhvr>
                                      <p:to>
                                        <p:strVal val="visible"/>
                                      </p:to>
                                    </p:set>
                                    <p:animEffect transition="in" filter="fade">
                                      <p:cBhvr>
                                        <p:cTn id="30" dur="500"/>
                                        <p:tgtEl>
                                          <p:spTgt spid="3">
                                            <p:graphicEl>
                                              <a:dgm id="{6156F6FF-DEA2-40AA-A79B-B84B3D8697E8}"/>
                                            </p:graphicEl>
                                          </p:spTgt>
                                        </p:tgtEl>
                                      </p:cBhvr>
                                    </p:animEffect>
                                  </p:childTnLst>
                                </p:cTn>
                              </p:par>
                            </p:childTnLst>
                          </p:cTn>
                        </p:par>
                        <p:par>
                          <p:cTn id="31" fill="hold">
                            <p:stCondLst>
                              <p:cond delay="3500"/>
                            </p:stCondLst>
                            <p:childTnLst>
                              <p:par>
                                <p:cTn id="32" presetID="10" presetClass="entr" presetSubtype="0" fill="hold" grpId="0" nodeType="afterEffect">
                                  <p:stCondLst>
                                    <p:cond delay="0"/>
                                  </p:stCondLst>
                                  <p:childTnLst>
                                    <p:set>
                                      <p:cBhvr>
                                        <p:cTn id="33" dur="1" fill="hold">
                                          <p:stCondLst>
                                            <p:cond delay="0"/>
                                          </p:stCondLst>
                                        </p:cTn>
                                        <p:tgtEl>
                                          <p:spTgt spid="3">
                                            <p:graphicEl>
                                              <a:dgm id="{0290B7E0-2A4E-4555-8CEE-04B7BB59F93F}"/>
                                            </p:graphicEl>
                                          </p:spTgt>
                                        </p:tgtEl>
                                        <p:attrNameLst>
                                          <p:attrName>style.visibility</p:attrName>
                                        </p:attrNameLst>
                                      </p:cBhvr>
                                      <p:to>
                                        <p:strVal val="visible"/>
                                      </p:to>
                                    </p:set>
                                    <p:animEffect transition="in" filter="fade">
                                      <p:cBhvr>
                                        <p:cTn id="34" dur="500"/>
                                        <p:tgtEl>
                                          <p:spTgt spid="3">
                                            <p:graphicEl>
                                              <a:dgm id="{0290B7E0-2A4E-4555-8CEE-04B7BB59F93F}"/>
                                            </p:graphicEl>
                                          </p:spTgt>
                                        </p:tgtEl>
                                      </p:cBhvr>
                                    </p:animEffect>
                                  </p:childTnLst>
                                </p:cTn>
                              </p:par>
                            </p:childTnLst>
                          </p:cTn>
                        </p:par>
                        <p:par>
                          <p:cTn id="35" fill="hold">
                            <p:stCondLst>
                              <p:cond delay="4000"/>
                            </p:stCondLst>
                            <p:childTnLst>
                              <p:par>
                                <p:cTn id="36" presetID="10" presetClass="entr" presetSubtype="0" fill="hold" grpId="0" nodeType="afterEffect">
                                  <p:stCondLst>
                                    <p:cond delay="0"/>
                                  </p:stCondLst>
                                  <p:childTnLst>
                                    <p:set>
                                      <p:cBhvr>
                                        <p:cTn id="37" dur="1" fill="hold">
                                          <p:stCondLst>
                                            <p:cond delay="0"/>
                                          </p:stCondLst>
                                        </p:cTn>
                                        <p:tgtEl>
                                          <p:spTgt spid="3">
                                            <p:graphicEl>
                                              <a:dgm id="{04E98200-555E-457C-8512-B148C6E966F5}"/>
                                            </p:graphicEl>
                                          </p:spTgt>
                                        </p:tgtEl>
                                        <p:attrNameLst>
                                          <p:attrName>style.visibility</p:attrName>
                                        </p:attrNameLst>
                                      </p:cBhvr>
                                      <p:to>
                                        <p:strVal val="visible"/>
                                      </p:to>
                                    </p:set>
                                    <p:animEffect transition="in" filter="fade">
                                      <p:cBhvr>
                                        <p:cTn id="38" dur="500"/>
                                        <p:tgtEl>
                                          <p:spTgt spid="3">
                                            <p:graphicEl>
                                              <a:dgm id="{04E98200-555E-457C-8512-B148C6E966F5}"/>
                                            </p:graphicEl>
                                          </p:spTgt>
                                        </p:tgtEl>
                                      </p:cBhvr>
                                    </p:animEffect>
                                  </p:childTnLst>
                                </p:cTn>
                              </p:par>
                            </p:childTnLst>
                          </p:cTn>
                        </p:par>
                        <p:par>
                          <p:cTn id="39" fill="hold">
                            <p:stCondLst>
                              <p:cond delay="4500"/>
                            </p:stCondLst>
                            <p:childTnLst>
                              <p:par>
                                <p:cTn id="40" presetID="10" presetClass="entr" presetSubtype="0" fill="hold" grpId="0" nodeType="afterEffect">
                                  <p:stCondLst>
                                    <p:cond delay="0"/>
                                  </p:stCondLst>
                                  <p:childTnLst>
                                    <p:set>
                                      <p:cBhvr>
                                        <p:cTn id="41" dur="1" fill="hold">
                                          <p:stCondLst>
                                            <p:cond delay="0"/>
                                          </p:stCondLst>
                                        </p:cTn>
                                        <p:tgtEl>
                                          <p:spTgt spid="3">
                                            <p:graphicEl>
                                              <a:dgm id="{BD574E41-F328-4ECD-A242-8957F5FF5633}"/>
                                            </p:graphicEl>
                                          </p:spTgt>
                                        </p:tgtEl>
                                        <p:attrNameLst>
                                          <p:attrName>style.visibility</p:attrName>
                                        </p:attrNameLst>
                                      </p:cBhvr>
                                      <p:to>
                                        <p:strVal val="visible"/>
                                      </p:to>
                                    </p:set>
                                    <p:animEffect transition="in" filter="fade">
                                      <p:cBhvr>
                                        <p:cTn id="42" dur="500"/>
                                        <p:tgtEl>
                                          <p:spTgt spid="3">
                                            <p:graphicEl>
                                              <a:dgm id="{BD574E41-F328-4ECD-A242-8957F5FF5633}"/>
                                            </p:graphicEl>
                                          </p:spTgt>
                                        </p:tgtEl>
                                      </p:cBhvr>
                                    </p:animEffect>
                                  </p:childTnLst>
                                </p:cTn>
                              </p:par>
                            </p:childTnLst>
                          </p:cTn>
                        </p:par>
                        <p:par>
                          <p:cTn id="43" fill="hold">
                            <p:stCondLst>
                              <p:cond delay="5000"/>
                            </p:stCondLst>
                            <p:childTnLst>
                              <p:par>
                                <p:cTn id="44" presetID="10" presetClass="entr" presetSubtype="0" fill="hold" grpId="0" nodeType="afterEffect">
                                  <p:stCondLst>
                                    <p:cond delay="0"/>
                                  </p:stCondLst>
                                  <p:childTnLst>
                                    <p:set>
                                      <p:cBhvr>
                                        <p:cTn id="45" dur="1" fill="hold">
                                          <p:stCondLst>
                                            <p:cond delay="0"/>
                                          </p:stCondLst>
                                        </p:cTn>
                                        <p:tgtEl>
                                          <p:spTgt spid="3">
                                            <p:graphicEl>
                                              <a:dgm id="{E674D540-D98C-485A-878A-616955A17516}"/>
                                            </p:graphicEl>
                                          </p:spTgt>
                                        </p:tgtEl>
                                        <p:attrNameLst>
                                          <p:attrName>style.visibility</p:attrName>
                                        </p:attrNameLst>
                                      </p:cBhvr>
                                      <p:to>
                                        <p:strVal val="visible"/>
                                      </p:to>
                                    </p:set>
                                    <p:animEffect transition="in" filter="fade">
                                      <p:cBhvr>
                                        <p:cTn id="46" dur="500"/>
                                        <p:tgtEl>
                                          <p:spTgt spid="3">
                                            <p:graphicEl>
                                              <a:dgm id="{E674D540-D98C-485A-878A-616955A17516}"/>
                                            </p:graphicEl>
                                          </p:spTgt>
                                        </p:tgtEl>
                                      </p:cBhvr>
                                    </p:animEffect>
                                  </p:childTnLst>
                                </p:cTn>
                              </p:par>
                            </p:childTnLst>
                          </p:cTn>
                        </p:par>
                        <p:par>
                          <p:cTn id="47" fill="hold">
                            <p:stCondLst>
                              <p:cond delay="5500"/>
                            </p:stCondLst>
                            <p:childTnLst>
                              <p:par>
                                <p:cTn id="48" presetID="10" presetClass="entr" presetSubtype="0" fill="hold" grpId="0" nodeType="afterEffect">
                                  <p:stCondLst>
                                    <p:cond delay="0"/>
                                  </p:stCondLst>
                                  <p:childTnLst>
                                    <p:set>
                                      <p:cBhvr>
                                        <p:cTn id="49" dur="1" fill="hold">
                                          <p:stCondLst>
                                            <p:cond delay="0"/>
                                          </p:stCondLst>
                                        </p:cTn>
                                        <p:tgtEl>
                                          <p:spTgt spid="3">
                                            <p:graphicEl>
                                              <a:dgm id="{8CFEBA97-EFC9-4187-9629-BEC8D95268A9}"/>
                                            </p:graphicEl>
                                          </p:spTgt>
                                        </p:tgtEl>
                                        <p:attrNameLst>
                                          <p:attrName>style.visibility</p:attrName>
                                        </p:attrNameLst>
                                      </p:cBhvr>
                                      <p:to>
                                        <p:strVal val="visible"/>
                                      </p:to>
                                    </p:set>
                                    <p:animEffect transition="in" filter="fade">
                                      <p:cBhvr>
                                        <p:cTn id="50" dur="500"/>
                                        <p:tgtEl>
                                          <p:spTgt spid="3">
                                            <p:graphicEl>
                                              <a:dgm id="{8CFEBA97-EFC9-4187-9629-BEC8D95268A9}"/>
                                            </p:graphicEl>
                                          </p:spTgt>
                                        </p:tgtEl>
                                      </p:cBhvr>
                                    </p:animEffect>
                                  </p:childTnLst>
                                </p:cTn>
                              </p:par>
                            </p:childTnLst>
                          </p:cTn>
                        </p:par>
                        <p:par>
                          <p:cTn id="51" fill="hold">
                            <p:stCondLst>
                              <p:cond delay="6000"/>
                            </p:stCondLst>
                            <p:childTnLst>
                              <p:par>
                                <p:cTn id="52" presetID="10" presetClass="entr" presetSubtype="0" fill="hold" grpId="0" nodeType="afterEffect">
                                  <p:stCondLst>
                                    <p:cond delay="0"/>
                                  </p:stCondLst>
                                  <p:childTnLst>
                                    <p:set>
                                      <p:cBhvr>
                                        <p:cTn id="53" dur="1" fill="hold">
                                          <p:stCondLst>
                                            <p:cond delay="0"/>
                                          </p:stCondLst>
                                        </p:cTn>
                                        <p:tgtEl>
                                          <p:spTgt spid="3">
                                            <p:graphicEl>
                                              <a:dgm id="{AF82696C-2C7E-4314-B78F-4BBE403A7CA8}"/>
                                            </p:graphicEl>
                                          </p:spTgt>
                                        </p:tgtEl>
                                        <p:attrNameLst>
                                          <p:attrName>style.visibility</p:attrName>
                                        </p:attrNameLst>
                                      </p:cBhvr>
                                      <p:to>
                                        <p:strVal val="visible"/>
                                      </p:to>
                                    </p:set>
                                    <p:animEffect transition="in" filter="fade">
                                      <p:cBhvr>
                                        <p:cTn id="54" dur="500"/>
                                        <p:tgtEl>
                                          <p:spTgt spid="3">
                                            <p:graphicEl>
                                              <a:dgm id="{AF82696C-2C7E-4314-B78F-4BBE403A7CA8}"/>
                                            </p:graphicEl>
                                          </p:spTgt>
                                        </p:tgtEl>
                                      </p:cBhvr>
                                    </p:animEffect>
                                  </p:childTnLst>
                                </p:cTn>
                              </p:par>
                            </p:childTnLst>
                          </p:cTn>
                        </p:par>
                        <p:par>
                          <p:cTn id="55" fill="hold">
                            <p:stCondLst>
                              <p:cond delay="6500"/>
                            </p:stCondLst>
                            <p:childTnLst>
                              <p:par>
                                <p:cTn id="56" presetID="10" presetClass="entr" presetSubtype="0" fill="hold" grpId="0" nodeType="afterEffect">
                                  <p:stCondLst>
                                    <p:cond delay="0"/>
                                  </p:stCondLst>
                                  <p:childTnLst>
                                    <p:set>
                                      <p:cBhvr>
                                        <p:cTn id="57" dur="1" fill="hold">
                                          <p:stCondLst>
                                            <p:cond delay="0"/>
                                          </p:stCondLst>
                                        </p:cTn>
                                        <p:tgtEl>
                                          <p:spTgt spid="3">
                                            <p:graphicEl>
                                              <a:dgm id="{9CBF123B-AE94-4137-A684-24A70261E649}"/>
                                            </p:graphicEl>
                                          </p:spTgt>
                                        </p:tgtEl>
                                        <p:attrNameLst>
                                          <p:attrName>style.visibility</p:attrName>
                                        </p:attrNameLst>
                                      </p:cBhvr>
                                      <p:to>
                                        <p:strVal val="visible"/>
                                      </p:to>
                                    </p:set>
                                    <p:animEffect transition="in" filter="fade">
                                      <p:cBhvr>
                                        <p:cTn id="58" dur="500"/>
                                        <p:tgtEl>
                                          <p:spTgt spid="3">
                                            <p:graphicEl>
                                              <a:dgm id="{9CBF123B-AE94-4137-A684-24A70261E649}"/>
                                            </p:graphicEl>
                                          </p:spTgt>
                                        </p:tgtEl>
                                      </p:cBhvr>
                                    </p:animEffect>
                                  </p:childTnLst>
                                </p:cTn>
                              </p:par>
                            </p:childTnLst>
                          </p:cTn>
                        </p:par>
                        <p:par>
                          <p:cTn id="59" fill="hold">
                            <p:stCondLst>
                              <p:cond delay="7000"/>
                            </p:stCondLst>
                            <p:childTnLst>
                              <p:par>
                                <p:cTn id="60" presetID="10" presetClass="entr" presetSubtype="0" fill="hold" grpId="0" nodeType="afterEffect">
                                  <p:stCondLst>
                                    <p:cond delay="0"/>
                                  </p:stCondLst>
                                  <p:childTnLst>
                                    <p:set>
                                      <p:cBhvr>
                                        <p:cTn id="61" dur="1" fill="hold">
                                          <p:stCondLst>
                                            <p:cond delay="0"/>
                                          </p:stCondLst>
                                        </p:cTn>
                                        <p:tgtEl>
                                          <p:spTgt spid="3">
                                            <p:graphicEl>
                                              <a:dgm id="{A9DA5FDC-652E-49FB-9045-4E8375256084}"/>
                                            </p:graphicEl>
                                          </p:spTgt>
                                        </p:tgtEl>
                                        <p:attrNameLst>
                                          <p:attrName>style.visibility</p:attrName>
                                        </p:attrNameLst>
                                      </p:cBhvr>
                                      <p:to>
                                        <p:strVal val="visible"/>
                                      </p:to>
                                    </p:set>
                                    <p:animEffect transition="in" filter="fade">
                                      <p:cBhvr>
                                        <p:cTn id="62" dur="500"/>
                                        <p:tgtEl>
                                          <p:spTgt spid="3">
                                            <p:graphicEl>
                                              <a:dgm id="{A9DA5FDC-652E-49FB-9045-4E8375256084}"/>
                                            </p:graphicEl>
                                          </p:spTgt>
                                        </p:tgtEl>
                                      </p:cBhvr>
                                    </p:animEffect>
                                  </p:childTnLst>
                                </p:cTn>
                              </p:par>
                            </p:childTnLst>
                          </p:cTn>
                        </p:par>
                        <p:par>
                          <p:cTn id="63" fill="hold">
                            <p:stCondLst>
                              <p:cond delay="7500"/>
                            </p:stCondLst>
                            <p:childTnLst>
                              <p:par>
                                <p:cTn id="64" presetID="10" presetClass="entr" presetSubtype="0" fill="hold" grpId="0" nodeType="afterEffect">
                                  <p:stCondLst>
                                    <p:cond delay="0"/>
                                  </p:stCondLst>
                                  <p:childTnLst>
                                    <p:set>
                                      <p:cBhvr>
                                        <p:cTn id="65" dur="1" fill="hold">
                                          <p:stCondLst>
                                            <p:cond delay="0"/>
                                          </p:stCondLst>
                                        </p:cTn>
                                        <p:tgtEl>
                                          <p:spTgt spid="3">
                                            <p:graphicEl>
                                              <a:dgm id="{6CE18A2E-74C3-4830-826B-01CB40826A76}"/>
                                            </p:graphicEl>
                                          </p:spTgt>
                                        </p:tgtEl>
                                        <p:attrNameLst>
                                          <p:attrName>style.visibility</p:attrName>
                                        </p:attrNameLst>
                                      </p:cBhvr>
                                      <p:to>
                                        <p:strVal val="visible"/>
                                      </p:to>
                                    </p:set>
                                    <p:animEffect transition="in" filter="fade">
                                      <p:cBhvr>
                                        <p:cTn id="66" dur="500"/>
                                        <p:tgtEl>
                                          <p:spTgt spid="3">
                                            <p:graphicEl>
                                              <a:dgm id="{6CE18A2E-74C3-4830-826B-01CB40826A76}"/>
                                            </p:graphicEl>
                                          </p:spTgt>
                                        </p:tgtEl>
                                      </p:cBhvr>
                                    </p:animEffect>
                                  </p:childTnLst>
                                </p:cTn>
                              </p:par>
                            </p:childTnLst>
                          </p:cTn>
                        </p:par>
                        <p:par>
                          <p:cTn id="67" fill="hold">
                            <p:stCondLst>
                              <p:cond delay="8000"/>
                            </p:stCondLst>
                            <p:childTnLst>
                              <p:par>
                                <p:cTn id="68" presetID="10" presetClass="entr" presetSubtype="0" fill="hold" grpId="0" nodeType="afterEffect">
                                  <p:stCondLst>
                                    <p:cond delay="0"/>
                                  </p:stCondLst>
                                  <p:childTnLst>
                                    <p:set>
                                      <p:cBhvr>
                                        <p:cTn id="69" dur="1" fill="hold">
                                          <p:stCondLst>
                                            <p:cond delay="0"/>
                                          </p:stCondLst>
                                        </p:cTn>
                                        <p:tgtEl>
                                          <p:spTgt spid="3">
                                            <p:graphicEl>
                                              <a:dgm id="{9F7B916D-DBD8-4A90-8E6E-A5F1A70DABA6}"/>
                                            </p:graphicEl>
                                          </p:spTgt>
                                        </p:tgtEl>
                                        <p:attrNameLst>
                                          <p:attrName>style.visibility</p:attrName>
                                        </p:attrNameLst>
                                      </p:cBhvr>
                                      <p:to>
                                        <p:strVal val="visible"/>
                                      </p:to>
                                    </p:set>
                                    <p:animEffect transition="in" filter="fade">
                                      <p:cBhvr>
                                        <p:cTn id="70" dur="500"/>
                                        <p:tgtEl>
                                          <p:spTgt spid="3">
                                            <p:graphicEl>
                                              <a:dgm id="{9F7B916D-DBD8-4A90-8E6E-A5F1A70DABA6}"/>
                                            </p:graphicEl>
                                          </p:spTgt>
                                        </p:tgtEl>
                                      </p:cBhvr>
                                    </p:animEffect>
                                  </p:childTnLst>
                                </p:cTn>
                              </p:par>
                            </p:childTnLst>
                          </p:cTn>
                        </p:par>
                        <p:par>
                          <p:cTn id="71" fill="hold">
                            <p:stCondLst>
                              <p:cond delay="8500"/>
                            </p:stCondLst>
                            <p:childTnLst>
                              <p:par>
                                <p:cTn id="72" presetID="10" presetClass="entr" presetSubtype="0" fill="hold" grpId="0" nodeType="afterEffect">
                                  <p:stCondLst>
                                    <p:cond delay="0"/>
                                  </p:stCondLst>
                                  <p:childTnLst>
                                    <p:set>
                                      <p:cBhvr>
                                        <p:cTn id="73" dur="1" fill="hold">
                                          <p:stCondLst>
                                            <p:cond delay="0"/>
                                          </p:stCondLst>
                                        </p:cTn>
                                        <p:tgtEl>
                                          <p:spTgt spid="3">
                                            <p:graphicEl>
                                              <a:dgm id="{EF342E7F-0FCD-4DB0-ABDE-3CA5A9C71FA3}"/>
                                            </p:graphicEl>
                                          </p:spTgt>
                                        </p:tgtEl>
                                        <p:attrNameLst>
                                          <p:attrName>style.visibility</p:attrName>
                                        </p:attrNameLst>
                                      </p:cBhvr>
                                      <p:to>
                                        <p:strVal val="visible"/>
                                      </p:to>
                                    </p:set>
                                    <p:animEffect transition="in" filter="fade">
                                      <p:cBhvr>
                                        <p:cTn id="74" dur="500"/>
                                        <p:tgtEl>
                                          <p:spTgt spid="3">
                                            <p:graphicEl>
                                              <a:dgm id="{EF342E7F-0FCD-4DB0-ABDE-3CA5A9C71FA3}"/>
                                            </p:graphicEl>
                                          </p:spTgt>
                                        </p:tgtEl>
                                      </p:cBhvr>
                                    </p:animEffect>
                                  </p:childTnLst>
                                </p:cTn>
                              </p:par>
                            </p:childTnLst>
                          </p:cTn>
                        </p:par>
                        <p:par>
                          <p:cTn id="75" fill="hold">
                            <p:stCondLst>
                              <p:cond delay="9000"/>
                            </p:stCondLst>
                            <p:childTnLst>
                              <p:par>
                                <p:cTn id="76" presetID="10" presetClass="entr" presetSubtype="0" fill="hold" grpId="0" nodeType="afterEffect">
                                  <p:stCondLst>
                                    <p:cond delay="0"/>
                                  </p:stCondLst>
                                  <p:childTnLst>
                                    <p:set>
                                      <p:cBhvr>
                                        <p:cTn id="77" dur="1" fill="hold">
                                          <p:stCondLst>
                                            <p:cond delay="0"/>
                                          </p:stCondLst>
                                        </p:cTn>
                                        <p:tgtEl>
                                          <p:spTgt spid="3">
                                            <p:graphicEl>
                                              <a:dgm id="{C475FAE0-F0D8-4E35-81EF-69D60DDF6D25}"/>
                                            </p:graphicEl>
                                          </p:spTgt>
                                        </p:tgtEl>
                                        <p:attrNameLst>
                                          <p:attrName>style.visibility</p:attrName>
                                        </p:attrNameLst>
                                      </p:cBhvr>
                                      <p:to>
                                        <p:strVal val="visible"/>
                                      </p:to>
                                    </p:set>
                                    <p:animEffect transition="in" filter="fade">
                                      <p:cBhvr>
                                        <p:cTn id="78" dur="500"/>
                                        <p:tgtEl>
                                          <p:spTgt spid="3">
                                            <p:graphicEl>
                                              <a:dgm id="{C475FAE0-F0D8-4E35-81EF-69D60DDF6D25}"/>
                                            </p:graphicEl>
                                          </p:spTgt>
                                        </p:tgtEl>
                                      </p:cBhvr>
                                    </p:animEffect>
                                  </p:childTnLst>
                                </p:cTn>
                              </p:par>
                            </p:childTnLst>
                          </p:cTn>
                        </p:par>
                        <p:par>
                          <p:cTn id="79" fill="hold">
                            <p:stCondLst>
                              <p:cond delay="9500"/>
                            </p:stCondLst>
                            <p:childTnLst>
                              <p:par>
                                <p:cTn id="80" presetID="10" presetClass="entr" presetSubtype="0" fill="hold" grpId="0" nodeType="afterEffect">
                                  <p:stCondLst>
                                    <p:cond delay="0"/>
                                  </p:stCondLst>
                                  <p:childTnLst>
                                    <p:set>
                                      <p:cBhvr>
                                        <p:cTn id="81" dur="1" fill="hold">
                                          <p:stCondLst>
                                            <p:cond delay="0"/>
                                          </p:stCondLst>
                                        </p:cTn>
                                        <p:tgtEl>
                                          <p:spTgt spid="3">
                                            <p:graphicEl>
                                              <a:dgm id="{9331F3E9-9B53-4623-855D-388739EF8062}"/>
                                            </p:graphicEl>
                                          </p:spTgt>
                                        </p:tgtEl>
                                        <p:attrNameLst>
                                          <p:attrName>style.visibility</p:attrName>
                                        </p:attrNameLst>
                                      </p:cBhvr>
                                      <p:to>
                                        <p:strVal val="visible"/>
                                      </p:to>
                                    </p:set>
                                    <p:animEffect transition="in" filter="fade">
                                      <p:cBhvr>
                                        <p:cTn id="82" dur="500"/>
                                        <p:tgtEl>
                                          <p:spTgt spid="3">
                                            <p:graphicEl>
                                              <a:dgm id="{9331F3E9-9B53-4623-855D-388739EF8062}"/>
                                            </p:graphicEl>
                                          </p:spTgt>
                                        </p:tgtEl>
                                      </p:cBhvr>
                                    </p:animEffect>
                                  </p:childTnLst>
                                </p:cTn>
                              </p:par>
                            </p:childTnLst>
                          </p:cTn>
                        </p:par>
                        <p:par>
                          <p:cTn id="83" fill="hold">
                            <p:stCondLst>
                              <p:cond delay="10000"/>
                            </p:stCondLst>
                            <p:childTnLst>
                              <p:par>
                                <p:cTn id="84" presetID="10" presetClass="entr" presetSubtype="0" fill="hold" grpId="0" nodeType="afterEffect">
                                  <p:stCondLst>
                                    <p:cond delay="0"/>
                                  </p:stCondLst>
                                  <p:childTnLst>
                                    <p:set>
                                      <p:cBhvr>
                                        <p:cTn id="85" dur="1" fill="hold">
                                          <p:stCondLst>
                                            <p:cond delay="0"/>
                                          </p:stCondLst>
                                        </p:cTn>
                                        <p:tgtEl>
                                          <p:spTgt spid="3">
                                            <p:graphicEl>
                                              <a:dgm id="{B352F5A4-604B-4B7D-8F19-4692230B0B7F}"/>
                                            </p:graphicEl>
                                          </p:spTgt>
                                        </p:tgtEl>
                                        <p:attrNameLst>
                                          <p:attrName>style.visibility</p:attrName>
                                        </p:attrNameLst>
                                      </p:cBhvr>
                                      <p:to>
                                        <p:strVal val="visible"/>
                                      </p:to>
                                    </p:set>
                                    <p:animEffect transition="in" filter="fade">
                                      <p:cBhvr>
                                        <p:cTn id="86" dur="500"/>
                                        <p:tgtEl>
                                          <p:spTgt spid="3">
                                            <p:graphicEl>
                                              <a:dgm id="{B352F5A4-604B-4B7D-8F19-4692230B0B7F}"/>
                                            </p:graphicEl>
                                          </p:spTgt>
                                        </p:tgtEl>
                                      </p:cBhvr>
                                    </p:animEffect>
                                  </p:childTnLst>
                                </p:cTn>
                              </p:par>
                            </p:childTnLst>
                          </p:cTn>
                        </p:par>
                        <p:par>
                          <p:cTn id="87" fill="hold">
                            <p:stCondLst>
                              <p:cond delay="10500"/>
                            </p:stCondLst>
                            <p:childTnLst>
                              <p:par>
                                <p:cTn id="88" presetID="10" presetClass="entr" presetSubtype="0" fill="hold" grpId="0" nodeType="afterEffect">
                                  <p:stCondLst>
                                    <p:cond delay="0"/>
                                  </p:stCondLst>
                                  <p:childTnLst>
                                    <p:set>
                                      <p:cBhvr>
                                        <p:cTn id="89" dur="1" fill="hold">
                                          <p:stCondLst>
                                            <p:cond delay="0"/>
                                          </p:stCondLst>
                                        </p:cTn>
                                        <p:tgtEl>
                                          <p:spTgt spid="3">
                                            <p:graphicEl>
                                              <a:dgm id="{65DD4CC5-1F2E-4726-87A8-65149D5591F9}"/>
                                            </p:graphicEl>
                                          </p:spTgt>
                                        </p:tgtEl>
                                        <p:attrNameLst>
                                          <p:attrName>style.visibility</p:attrName>
                                        </p:attrNameLst>
                                      </p:cBhvr>
                                      <p:to>
                                        <p:strVal val="visible"/>
                                      </p:to>
                                    </p:set>
                                    <p:animEffect transition="in" filter="fade">
                                      <p:cBhvr>
                                        <p:cTn id="90" dur="500"/>
                                        <p:tgtEl>
                                          <p:spTgt spid="3">
                                            <p:graphicEl>
                                              <a:dgm id="{65DD4CC5-1F2E-4726-87A8-65149D5591F9}"/>
                                            </p:graphicEl>
                                          </p:spTgt>
                                        </p:tgtEl>
                                      </p:cBhvr>
                                    </p:animEffect>
                                  </p:childTnLst>
                                </p:cTn>
                              </p:par>
                            </p:childTnLst>
                          </p:cTn>
                        </p:par>
                        <p:par>
                          <p:cTn id="91" fill="hold">
                            <p:stCondLst>
                              <p:cond delay="11000"/>
                            </p:stCondLst>
                            <p:childTnLst>
                              <p:par>
                                <p:cTn id="92" presetID="10" presetClass="entr" presetSubtype="0" fill="hold" grpId="0" nodeType="afterEffect">
                                  <p:stCondLst>
                                    <p:cond delay="0"/>
                                  </p:stCondLst>
                                  <p:childTnLst>
                                    <p:set>
                                      <p:cBhvr>
                                        <p:cTn id="93" dur="1" fill="hold">
                                          <p:stCondLst>
                                            <p:cond delay="0"/>
                                          </p:stCondLst>
                                        </p:cTn>
                                        <p:tgtEl>
                                          <p:spTgt spid="3">
                                            <p:graphicEl>
                                              <a:dgm id="{5386B48C-48A5-49A2-8745-6BB6A5D78CAE}"/>
                                            </p:graphicEl>
                                          </p:spTgt>
                                        </p:tgtEl>
                                        <p:attrNameLst>
                                          <p:attrName>style.visibility</p:attrName>
                                        </p:attrNameLst>
                                      </p:cBhvr>
                                      <p:to>
                                        <p:strVal val="visible"/>
                                      </p:to>
                                    </p:set>
                                    <p:animEffect transition="in" filter="fade">
                                      <p:cBhvr>
                                        <p:cTn id="94" dur="500"/>
                                        <p:tgtEl>
                                          <p:spTgt spid="3">
                                            <p:graphicEl>
                                              <a:dgm id="{5386B48C-48A5-49A2-8745-6BB6A5D78CAE}"/>
                                            </p:graphicEl>
                                          </p:spTgt>
                                        </p:tgtEl>
                                      </p:cBhvr>
                                    </p:animEffect>
                                  </p:childTnLst>
                                </p:cTn>
                              </p:par>
                            </p:childTnLst>
                          </p:cTn>
                        </p:par>
                        <p:par>
                          <p:cTn id="95" fill="hold">
                            <p:stCondLst>
                              <p:cond delay="11500"/>
                            </p:stCondLst>
                            <p:childTnLst>
                              <p:par>
                                <p:cTn id="96" presetID="10" presetClass="entr" presetSubtype="0" fill="hold" grpId="0" nodeType="afterEffect">
                                  <p:stCondLst>
                                    <p:cond delay="0"/>
                                  </p:stCondLst>
                                  <p:childTnLst>
                                    <p:set>
                                      <p:cBhvr>
                                        <p:cTn id="97" dur="1" fill="hold">
                                          <p:stCondLst>
                                            <p:cond delay="0"/>
                                          </p:stCondLst>
                                        </p:cTn>
                                        <p:tgtEl>
                                          <p:spTgt spid="3">
                                            <p:graphicEl>
                                              <a:dgm id="{AF2C27A2-BF46-420A-A0BF-0ED66E2B1006}"/>
                                            </p:graphicEl>
                                          </p:spTgt>
                                        </p:tgtEl>
                                        <p:attrNameLst>
                                          <p:attrName>style.visibility</p:attrName>
                                        </p:attrNameLst>
                                      </p:cBhvr>
                                      <p:to>
                                        <p:strVal val="visible"/>
                                      </p:to>
                                    </p:set>
                                    <p:animEffect transition="in" filter="fade">
                                      <p:cBhvr>
                                        <p:cTn id="98" dur="500"/>
                                        <p:tgtEl>
                                          <p:spTgt spid="3">
                                            <p:graphicEl>
                                              <a:dgm id="{AF2C27A2-BF46-420A-A0BF-0ED66E2B1006}"/>
                                            </p:graphicEl>
                                          </p:spTgt>
                                        </p:tgtEl>
                                      </p:cBhvr>
                                    </p:animEffect>
                                  </p:childTnLst>
                                </p:cTn>
                              </p:par>
                            </p:childTnLst>
                          </p:cTn>
                        </p:par>
                        <p:par>
                          <p:cTn id="99" fill="hold">
                            <p:stCondLst>
                              <p:cond delay="12000"/>
                            </p:stCondLst>
                            <p:childTnLst>
                              <p:par>
                                <p:cTn id="100" presetID="16" presetClass="entr" presetSubtype="37" fill="hold" nodeType="afterEffect">
                                  <p:stCondLst>
                                    <p:cond delay="0"/>
                                  </p:stCondLst>
                                  <p:childTnLst>
                                    <p:set>
                                      <p:cBhvr>
                                        <p:cTn id="101" dur="1" fill="hold">
                                          <p:stCondLst>
                                            <p:cond delay="0"/>
                                          </p:stCondLst>
                                        </p:cTn>
                                        <p:tgtEl>
                                          <p:spTgt spid="12"/>
                                        </p:tgtEl>
                                        <p:attrNameLst>
                                          <p:attrName>style.visibility</p:attrName>
                                        </p:attrNameLst>
                                      </p:cBhvr>
                                      <p:to>
                                        <p:strVal val="visible"/>
                                      </p:to>
                                    </p:set>
                                    <p:animEffect transition="in" filter="barn(outVertical)">
                                      <p:cBhvr>
                                        <p:cTn id="102" dur="500"/>
                                        <p:tgtEl>
                                          <p:spTgt spid="12"/>
                                        </p:tgtEl>
                                      </p:cBhvr>
                                    </p:animEffect>
                                  </p:childTnLst>
                                </p:cTn>
                              </p:par>
                            </p:childTnLst>
                          </p:cTn>
                        </p:par>
                        <p:par>
                          <p:cTn id="103" fill="hold">
                            <p:stCondLst>
                              <p:cond delay="12500"/>
                            </p:stCondLst>
                            <p:childTnLst>
                              <p:par>
                                <p:cTn id="104" presetID="10" presetClass="entr" presetSubtype="0" fill="hold" grpId="0" nodeType="afterEffect">
                                  <p:stCondLst>
                                    <p:cond delay="0"/>
                                  </p:stCondLst>
                                  <p:childTnLst>
                                    <p:set>
                                      <p:cBhvr>
                                        <p:cTn id="105" dur="1" fill="hold">
                                          <p:stCondLst>
                                            <p:cond delay="0"/>
                                          </p:stCondLst>
                                        </p:cTn>
                                        <p:tgtEl>
                                          <p:spTgt spid="11"/>
                                        </p:tgtEl>
                                        <p:attrNameLst>
                                          <p:attrName>style.visibility</p:attrName>
                                        </p:attrNameLst>
                                      </p:cBhvr>
                                      <p:to>
                                        <p:strVal val="visible"/>
                                      </p:to>
                                    </p:set>
                                    <p:animEffect transition="in" filter="fade">
                                      <p:cBhvr>
                                        <p:cTn id="10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Dgm bld="one"/>
        </p:bldSub>
      </p:bldGraphic>
      <p:bldP spid="171" grpId="0"/>
      <p:bldP spid="172" grpId="0" build="p"/>
      <p:bldP spid="173" grpId="0" animBg="1"/>
      <p:bldP spid="11"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5"/>
          <p:cNvGrpSpPr>
            <a:grpSpLocks noChangeAspect="1"/>
          </p:cNvGrpSpPr>
          <p:nvPr/>
        </p:nvGrpSpPr>
        <p:grpSpPr bwMode="auto">
          <a:xfrm>
            <a:off x="607868" y="2052093"/>
            <a:ext cx="5411932" cy="3815307"/>
            <a:chOff x="1005" y="488"/>
            <a:chExt cx="3750" cy="2267"/>
          </a:xfrm>
          <a:solidFill>
            <a:schemeClr val="tx1">
              <a:lumMod val="40000"/>
              <a:lumOff val="60000"/>
            </a:schemeClr>
          </a:solidFill>
        </p:grpSpPr>
        <p:grpSp>
          <p:nvGrpSpPr>
            <p:cNvPr id="4" name="Group 206"/>
            <p:cNvGrpSpPr>
              <a:grpSpLocks/>
            </p:cNvGrpSpPr>
            <p:nvPr/>
          </p:nvGrpSpPr>
          <p:grpSpPr bwMode="auto">
            <a:xfrm>
              <a:off x="1881" y="959"/>
              <a:ext cx="1526" cy="1796"/>
              <a:chOff x="1881" y="959"/>
              <a:chExt cx="1526" cy="1796"/>
            </a:xfrm>
            <a:grpFill/>
          </p:grpSpPr>
          <p:sp>
            <p:nvSpPr>
              <p:cNvPr id="3490" name="Freeform 6"/>
              <p:cNvSpPr>
                <a:spLocks/>
              </p:cNvSpPr>
              <p:nvPr/>
            </p:nvSpPr>
            <p:spPr bwMode="auto">
              <a:xfrm>
                <a:off x="1881" y="190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91" name="Freeform 7"/>
              <p:cNvSpPr>
                <a:spLocks/>
              </p:cNvSpPr>
              <p:nvPr/>
            </p:nvSpPr>
            <p:spPr bwMode="auto">
              <a:xfrm>
                <a:off x="1948" y="190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92" name="Freeform 8"/>
              <p:cNvSpPr>
                <a:spLocks/>
              </p:cNvSpPr>
              <p:nvPr/>
            </p:nvSpPr>
            <p:spPr bwMode="auto">
              <a:xfrm>
                <a:off x="1948" y="197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4"/>
                      <a:pt x="5" y="64"/>
                      <a:pt x="13" y="72"/>
                    </a:cubicBezTo>
                    <a:cubicBezTo>
                      <a:pt x="21" y="81"/>
                      <a:pt x="31" y="85"/>
                      <a:pt x="42" y="85"/>
                    </a:cubicBezTo>
                    <a:cubicBezTo>
                      <a:pt x="54"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93" name="Freeform 9"/>
              <p:cNvSpPr>
                <a:spLocks/>
              </p:cNvSpPr>
              <p:nvPr/>
            </p:nvSpPr>
            <p:spPr bwMode="auto">
              <a:xfrm>
                <a:off x="1948" y="203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4"/>
                      <a:pt x="5" y="64"/>
                      <a:pt x="13" y="72"/>
                    </a:cubicBezTo>
                    <a:cubicBezTo>
                      <a:pt x="21" y="82"/>
                      <a:pt x="31" y="85"/>
                      <a:pt x="42" y="85"/>
                    </a:cubicBezTo>
                    <a:cubicBezTo>
                      <a:pt x="54"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94" name="Freeform 10"/>
              <p:cNvSpPr>
                <a:spLocks/>
              </p:cNvSpPr>
              <p:nvPr/>
            </p:nvSpPr>
            <p:spPr bwMode="auto">
              <a:xfrm>
                <a:off x="1948" y="2104"/>
                <a:ext cx="44" cy="45"/>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4" y="0"/>
                      <a:pt x="42" y="0"/>
                    </a:cubicBezTo>
                    <a:cubicBezTo>
                      <a:pt x="31" y="0"/>
                      <a:pt x="21" y="6"/>
                      <a:pt x="13" y="13"/>
                    </a:cubicBezTo>
                    <a:cubicBezTo>
                      <a:pt x="5" y="21"/>
                      <a:pt x="0" y="32"/>
                      <a:pt x="0" y="42"/>
                    </a:cubicBezTo>
                    <a:cubicBezTo>
                      <a:pt x="0" y="54"/>
                      <a:pt x="5" y="65"/>
                      <a:pt x="13" y="72"/>
                    </a:cubicBezTo>
                    <a:cubicBezTo>
                      <a:pt x="21" y="82"/>
                      <a:pt x="31" y="86"/>
                      <a:pt x="42" y="86"/>
                    </a:cubicBezTo>
                    <a:cubicBezTo>
                      <a:pt x="54" y="86"/>
                      <a:pt x="64" y="82"/>
                      <a:pt x="72" y="72"/>
                    </a:cubicBezTo>
                    <a:cubicBezTo>
                      <a:pt x="81" y="65"/>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95" name="Freeform 11"/>
              <p:cNvSpPr>
                <a:spLocks/>
              </p:cNvSpPr>
              <p:nvPr/>
            </p:nvSpPr>
            <p:spPr bwMode="auto">
              <a:xfrm>
                <a:off x="2016" y="1970"/>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4"/>
                      <a:pt x="5" y="64"/>
                      <a:pt x="13" y="72"/>
                    </a:cubicBezTo>
                    <a:cubicBezTo>
                      <a:pt x="21" y="81"/>
                      <a:pt x="32" y="85"/>
                      <a:pt x="42"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96" name="Freeform 12"/>
              <p:cNvSpPr>
                <a:spLocks/>
              </p:cNvSpPr>
              <p:nvPr/>
            </p:nvSpPr>
            <p:spPr bwMode="auto">
              <a:xfrm>
                <a:off x="2016" y="2037"/>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4"/>
                      <a:pt x="5" y="64"/>
                      <a:pt x="13" y="72"/>
                    </a:cubicBezTo>
                    <a:cubicBezTo>
                      <a:pt x="21" y="82"/>
                      <a:pt x="32" y="85"/>
                      <a:pt x="42" y="85"/>
                    </a:cubicBezTo>
                    <a:cubicBezTo>
                      <a:pt x="55"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97" name="Freeform 13"/>
              <p:cNvSpPr>
                <a:spLocks/>
              </p:cNvSpPr>
              <p:nvPr/>
            </p:nvSpPr>
            <p:spPr bwMode="auto">
              <a:xfrm>
                <a:off x="2016" y="2104"/>
                <a:ext cx="43" cy="45"/>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2" y="0"/>
                      <a:pt x="21" y="6"/>
                      <a:pt x="13" y="13"/>
                    </a:cubicBezTo>
                    <a:cubicBezTo>
                      <a:pt x="5" y="21"/>
                      <a:pt x="0" y="32"/>
                      <a:pt x="0" y="42"/>
                    </a:cubicBezTo>
                    <a:cubicBezTo>
                      <a:pt x="0" y="54"/>
                      <a:pt x="5" y="65"/>
                      <a:pt x="13" y="72"/>
                    </a:cubicBezTo>
                    <a:cubicBezTo>
                      <a:pt x="21" y="82"/>
                      <a:pt x="32" y="86"/>
                      <a:pt x="42" y="86"/>
                    </a:cubicBezTo>
                    <a:cubicBezTo>
                      <a:pt x="55" y="86"/>
                      <a:pt x="64" y="82"/>
                      <a:pt x="72" y="72"/>
                    </a:cubicBezTo>
                    <a:cubicBezTo>
                      <a:pt x="81" y="65"/>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98" name="Freeform 14"/>
              <p:cNvSpPr>
                <a:spLocks/>
              </p:cNvSpPr>
              <p:nvPr/>
            </p:nvSpPr>
            <p:spPr bwMode="auto">
              <a:xfrm>
                <a:off x="2016" y="2172"/>
                <a:ext cx="43"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2" y="0"/>
                      <a:pt x="21" y="6"/>
                      <a:pt x="13" y="14"/>
                    </a:cubicBezTo>
                    <a:cubicBezTo>
                      <a:pt x="5" y="21"/>
                      <a:pt x="0" y="32"/>
                      <a:pt x="0" y="42"/>
                    </a:cubicBezTo>
                    <a:cubicBezTo>
                      <a:pt x="0" y="54"/>
                      <a:pt x="5" y="65"/>
                      <a:pt x="13" y="73"/>
                    </a:cubicBezTo>
                    <a:cubicBezTo>
                      <a:pt x="21" y="82"/>
                      <a:pt x="32" y="86"/>
                      <a:pt x="42" y="86"/>
                    </a:cubicBezTo>
                    <a:cubicBezTo>
                      <a:pt x="55" y="86"/>
                      <a:pt x="64" y="82"/>
                      <a:pt x="72" y="73"/>
                    </a:cubicBezTo>
                    <a:cubicBezTo>
                      <a:pt x="81" y="65"/>
                      <a:pt x="85" y="54"/>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99" name="Freeform 15"/>
              <p:cNvSpPr>
                <a:spLocks/>
              </p:cNvSpPr>
              <p:nvPr/>
            </p:nvSpPr>
            <p:spPr bwMode="auto">
              <a:xfrm>
                <a:off x="2083" y="197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4"/>
                      <a:pt x="5" y="64"/>
                      <a:pt x="13" y="72"/>
                    </a:cubicBezTo>
                    <a:cubicBezTo>
                      <a:pt x="21" y="81"/>
                      <a:pt x="32" y="85"/>
                      <a:pt x="42" y="85"/>
                    </a:cubicBezTo>
                    <a:cubicBezTo>
                      <a:pt x="55" y="85"/>
                      <a:pt x="64" y="81"/>
                      <a:pt x="72" y="72"/>
                    </a:cubicBezTo>
                    <a:cubicBezTo>
                      <a:pt x="82" y="64"/>
                      <a:pt x="85" y="54"/>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00" name="Freeform 16"/>
              <p:cNvSpPr>
                <a:spLocks/>
              </p:cNvSpPr>
              <p:nvPr/>
            </p:nvSpPr>
            <p:spPr bwMode="auto">
              <a:xfrm>
                <a:off x="2083" y="203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4"/>
                      <a:pt x="5" y="64"/>
                      <a:pt x="13" y="72"/>
                    </a:cubicBezTo>
                    <a:cubicBezTo>
                      <a:pt x="21" y="82"/>
                      <a:pt x="32" y="85"/>
                      <a:pt x="42" y="85"/>
                    </a:cubicBezTo>
                    <a:cubicBezTo>
                      <a:pt x="55" y="85"/>
                      <a:pt x="64" y="82"/>
                      <a:pt x="72" y="72"/>
                    </a:cubicBezTo>
                    <a:cubicBezTo>
                      <a:pt x="82" y="64"/>
                      <a:pt x="85" y="54"/>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01" name="Freeform 17"/>
              <p:cNvSpPr>
                <a:spLocks/>
              </p:cNvSpPr>
              <p:nvPr/>
            </p:nvSpPr>
            <p:spPr bwMode="auto">
              <a:xfrm>
                <a:off x="2083" y="2104"/>
                <a:ext cx="44" cy="45"/>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2" y="0"/>
                      <a:pt x="21" y="6"/>
                      <a:pt x="13" y="13"/>
                    </a:cubicBezTo>
                    <a:cubicBezTo>
                      <a:pt x="5" y="21"/>
                      <a:pt x="0" y="32"/>
                      <a:pt x="0" y="42"/>
                    </a:cubicBezTo>
                    <a:cubicBezTo>
                      <a:pt x="0" y="54"/>
                      <a:pt x="5" y="65"/>
                      <a:pt x="13" y="72"/>
                    </a:cubicBezTo>
                    <a:cubicBezTo>
                      <a:pt x="21" y="82"/>
                      <a:pt x="32" y="86"/>
                      <a:pt x="42" y="86"/>
                    </a:cubicBezTo>
                    <a:cubicBezTo>
                      <a:pt x="55" y="86"/>
                      <a:pt x="64" y="82"/>
                      <a:pt x="72" y="72"/>
                    </a:cubicBezTo>
                    <a:cubicBezTo>
                      <a:pt x="82" y="65"/>
                      <a:pt x="85" y="54"/>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02" name="Freeform 18"/>
              <p:cNvSpPr>
                <a:spLocks/>
              </p:cNvSpPr>
              <p:nvPr/>
            </p:nvSpPr>
            <p:spPr bwMode="auto">
              <a:xfrm>
                <a:off x="2083" y="217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2" y="0"/>
                      <a:pt x="21" y="6"/>
                      <a:pt x="13" y="14"/>
                    </a:cubicBezTo>
                    <a:cubicBezTo>
                      <a:pt x="5" y="21"/>
                      <a:pt x="0" y="32"/>
                      <a:pt x="0" y="42"/>
                    </a:cubicBezTo>
                    <a:cubicBezTo>
                      <a:pt x="0" y="54"/>
                      <a:pt x="5" y="65"/>
                      <a:pt x="13" y="73"/>
                    </a:cubicBezTo>
                    <a:cubicBezTo>
                      <a:pt x="21" y="82"/>
                      <a:pt x="32" y="86"/>
                      <a:pt x="42" y="86"/>
                    </a:cubicBezTo>
                    <a:cubicBezTo>
                      <a:pt x="55" y="86"/>
                      <a:pt x="64" y="82"/>
                      <a:pt x="72" y="73"/>
                    </a:cubicBezTo>
                    <a:cubicBezTo>
                      <a:pt x="82" y="65"/>
                      <a:pt x="85" y="54"/>
                      <a:pt x="85" y="42"/>
                    </a:cubicBezTo>
                    <a:cubicBezTo>
                      <a:pt x="85"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03" name="Freeform 19"/>
              <p:cNvSpPr>
                <a:spLocks/>
              </p:cNvSpPr>
              <p:nvPr/>
            </p:nvSpPr>
            <p:spPr bwMode="auto">
              <a:xfrm>
                <a:off x="2083" y="224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3"/>
                      <a:pt x="5" y="64"/>
                      <a:pt x="13" y="72"/>
                    </a:cubicBezTo>
                    <a:cubicBezTo>
                      <a:pt x="21" y="81"/>
                      <a:pt x="32" y="85"/>
                      <a:pt x="42" y="85"/>
                    </a:cubicBezTo>
                    <a:cubicBezTo>
                      <a:pt x="55" y="85"/>
                      <a:pt x="64" y="81"/>
                      <a:pt x="72" y="72"/>
                    </a:cubicBezTo>
                    <a:cubicBezTo>
                      <a:pt x="82" y="64"/>
                      <a:pt x="85" y="53"/>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04" name="Freeform 20"/>
              <p:cNvSpPr>
                <a:spLocks/>
              </p:cNvSpPr>
              <p:nvPr/>
            </p:nvSpPr>
            <p:spPr bwMode="auto">
              <a:xfrm>
                <a:off x="2083" y="230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3"/>
                      <a:pt x="5" y="64"/>
                      <a:pt x="13" y="72"/>
                    </a:cubicBezTo>
                    <a:cubicBezTo>
                      <a:pt x="21" y="81"/>
                      <a:pt x="32" y="85"/>
                      <a:pt x="42" y="85"/>
                    </a:cubicBezTo>
                    <a:cubicBezTo>
                      <a:pt x="55" y="85"/>
                      <a:pt x="64" y="81"/>
                      <a:pt x="72" y="72"/>
                    </a:cubicBezTo>
                    <a:cubicBezTo>
                      <a:pt x="82" y="64"/>
                      <a:pt x="85" y="53"/>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05" name="Freeform 21"/>
              <p:cNvSpPr>
                <a:spLocks/>
              </p:cNvSpPr>
              <p:nvPr/>
            </p:nvSpPr>
            <p:spPr bwMode="auto">
              <a:xfrm>
                <a:off x="2083" y="237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4"/>
                      <a:pt x="5" y="64"/>
                      <a:pt x="13" y="72"/>
                    </a:cubicBezTo>
                    <a:cubicBezTo>
                      <a:pt x="21" y="81"/>
                      <a:pt x="32" y="85"/>
                      <a:pt x="42" y="85"/>
                    </a:cubicBezTo>
                    <a:cubicBezTo>
                      <a:pt x="55" y="85"/>
                      <a:pt x="64" y="81"/>
                      <a:pt x="72" y="72"/>
                    </a:cubicBezTo>
                    <a:cubicBezTo>
                      <a:pt x="82" y="64"/>
                      <a:pt x="85" y="54"/>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06" name="Freeform 22"/>
              <p:cNvSpPr>
                <a:spLocks/>
              </p:cNvSpPr>
              <p:nvPr/>
            </p:nvSpPr>
            <p:spPr bwMode="auto">
              <a:xfrm>
                <a:off x="2083" y="2442"/>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4"/>
                      <a:pt x="5" y="64"/>
                      <a:pt x="13" y="72"/>
                    </a:cubicBezTo>
                    <a:cubicBezTo>
                      <a:pt x="21" y="81"/>
                      <a:pt x="32" y="85"/>
                      <a:pt x="42" y="85"/>
                    </a:cubicBezTo>
                    <a:cubicBezTo>
                      <a:pt x="55" y="85"/>
                      <a:pt x="64" y="81"/>
                      <a:pt x="72" y="72"/>
                    </a:cubicBezTo>
                    <a:cubicBezTo>
                      <a:pt x="82" y="64"/>
                      <a:pt x="85" y="54"/>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07" name="Freeform 23"/>
              <p:cNvSpPr>
                <a:spLocks/>
              </p:cNvSpPr>
              <p:nvPr/>
            </p:nvSpPr>
            <p:spPr bwMode="auto">
              <a:xfrm>
                <a:off x="1948" y="250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4"/>
                      <a:pt x="5" y="64"/>
                      <a:pt x="13" y="72"/>
                    </a:cubicBezTo>
                    <a:cubicBezTo>
                      <a:pt x="21" y="81"/>
                      <a:pt x="31" y="85"/>
                      <a:pt x="42" y="85"/>
                    </a:cubicBezTo>
                    <a:cubicBezTo>
                      <a:pt x="54"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08" name="Freeform 24"/>
              <p:cNvSpPr>
                <a:spLocks/>
              </p:cNvSpPr>
              <p:nvPr/>
            </p:nvSpPr>
            <p:spPr bwMode="auto">
              <a:xfrm>
                <a:off x="1948" y="257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4"/>
                      <a:pt x="5" y="64"/>
                      <a:pt x="13" y="72"/>
                    </a:cubicBezTo>
                    <a:cubicBezTo>
                      <a:pt x="21" y="81"/>
                      <a:pt x="31" y="85"/>
                      <a:pt x="42" y="85"/>
                    </a:cubicBezTo>
                    <a:cubicBezTo>
                      <a:pt x="54"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09" name="Freeform 25"/>
              <p:cNvSpPr>
                <a:spLocks/>
              </p:cNvSpPr>
              <p:nvPr/>
            </p:nvSpPr>
            <p:spPr bwMode="auto">
              <a:xfrm>
                <a:off x="1948" y="2644"/>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4"/>
                      <a:pt x="5" y="64"/>
                      <a:pt x="13" y="72"/>
                    </a:cubicBezTo>
                    <a:cubicBezTo>
                      <a:pt x="21" y="82"/>
                      <a:pt x="31" y="85"/>
                      <a:pt x="42" y="85"/>
                    </a:cubicBezTo>
                    <a:cubicBezTo>
                      <a:pt x="54"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10" name="Freeform 26"/>
              <p:cNvSpPr>
                <a:spLocks/>
              </p:cNvSpPr>
              <p:nvPr/>
            </p:nvSpPr>
            <p:spPr bwMode="auto">
              <a:xfrm>
                <a:off x="2150" y="197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5" y="0"/>
                      <a:pt x="42" y="0"/>
                    </a:cubicBezTo>
                    <a:cubicBezTo>
                      <a:pt x="32" y="0"/>
                      <a:pt x="21" y="5"/>
                      <a:pt x="13" y="13"/>
                    </a:cubicBezTo>
                    <a:cubicBezTo>
                      <a:pt x="6" y="21"/>
                      <a:pt x="0" y="32"/>
                      <a:pt x="0" y="42"/>
                    </a:cubicBezTo>
                    <a:cubicBezTo>
                      <a:pt x="0" y="54"/>
                      <a:pt x="6" y="64"/>
                      <a:pt x="13" y="72"/>
                    </a:cubicBezTo>
                    <a:cubicBezTo>
                      <a:pt x="21" y="81"/>
                      <a:pt x="32" y="85"/>
                      <a:pt x="42" y="85"/>
                    </a:cubicBezTo>
                    <a:cubicBezTo>
                      <a:pt x="55" y="85"/>
                      <a:pt x="65" y="81"/>
                      <a:pt x="72" y="72"/>
                    </a:cubicBezTo>
                    <a:cubicBezTo>
                      <a:pt x="82" y="64"/>
                      <a:pt x="85" y="54"/>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11" name="Freeform 27"/>
              <p:cNvSpPr>
                <a:spLocks/>
              </p:cNvSpPr>
              <p:nvPr/>
            </p:nvSpPr>
            <p:spPr bwMode="auto">
              <a:xfrm>
                <a:off x="2150" y="203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5" y="0"/>
                      <a:pt x="42" y="0"/>
                    </a:cubicBezTo>
                    <a:cubicBezTo>
                      <a:pt x="32" y="0"/>
                      <a:pt x="21" y="5"/>
                      <a:pt x="13" y="13"/>
                    </a:cubicBezTo>
                    <a:cubicBezTo>
                      <a:pt x="6" y="21"/>
                      <a:pt x="0" y="32"/>
                      <a:pt x="0" y="42"/>
                    </a:cubicBezTo>
                    <a:cubicBezTo>
                      <a:pt x="0" y="54"/>
                      <a:pt x="6" y="64"/>
                      <a:pt x="13" y="72"/>
                    </a:cubicBezTo>
                    <a:cubicBezTo>
                      <a:pt x="21" y="82"/>
                      <a:pt x="32" y="85"/>
                      <a:pt x="42" y="85"/>
                    </a:cubicBezTo>
                    <a:cubicBezTo>
                      <a:pt x="55" y="85"/>
                      <a:pt x="65" y="82"/>
                      <a:pt x="72" y="72"/>
                    </a:cubicBezTo>
                    <a:cubicBezTo>
                      <a:pt x="82" y="64"/>
                      <a:pt x="85" y="54"/>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12" name="Freeform 28"/>
              <p:cNvSpPr>
                <a:spLocks/>
              </p:cNvSpPr>
              <p:nvPr/>
            </p:nvSpPr>
            <p:spPr bwMode="auto">
              <a:xfrm>
                <a:off x="2150" y="2104"/>
                <a:ext cx="44" cy="45"/>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5" y="6"/>
                      <a:pt x="55" y="0"/>
                      <a:pt x="42" y="0"/>
                    </a:cubicBezTo>
                    <a:cubicBezTo>
                      <a:pt x="32" y="0"/>
                      <a:pt x="21" y="6"/>
                      <a:pt x="13" y="13"/>
                    </a:cubicBezTo>
                    <a:cubicBezTo>
                      <a:pt x="6" y="21"/>
                      <a:pt x="0" y="32"/>
                      <a:pt x="0" y="42"/>
                    </a:cubicBezTo>
                    <a:cubicBezTo>
                      <a:pt x="0" y="54"/>
                      <a:pt x="6" y="65"/>
                      <a:pt x="13" y="72"/>
                    </a:cubicBezTo>
                    <a:cubicBezTo>
                      <a:pt x="21" y="82"/>
                      <a:pt x="32" y="86"/>
                      <a:pt x="42" y="86"/>
                    </a:cubicBezTo>
                    <a:cubicBezTo>
                      <a:pt x="55" y="86"/>
                      <a:pt x="65" y="82"/>
                      <a:pt x="72" y="72"/>
                    </a:cubicBezTo>
                    <a:cubicBezTo>
                      <a:pt x="82" y="65"/>
                      <a:pt x="85" y="54"/>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13" name="Freeform 29"/>
              <p:cNvSpPr>
                <a:spLocks/>
              </p:cNvSpPr>
              <p:nvPr/>
            </p:nvSpPr>
            <p:spPr bwMode="auto">
              <a:xfrm>
                <a:off x="2150" y="217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5" y="6"/>
                      <a:pt x="55" y="0"/>
                      <a:pt x="42" y="0"/>
                    </a:cubicBezTo>
                    <a:cubicBezTo>
                      <a:pt x="32" y="0"/>
                      <a:pt x="21" y="6"/>
                      <a:pt x="13" y="14"/>
                    </a:cubicBezTo>
                    <a:cubicBezTo>
                      <a:pt x="6" y="21"/>
                      <a:pt x="0" y="32"/>
                      <a:pt x="0" y="42"/>
                    </a:cubicBezTo>
                    <a:cubicBezTo>
                      <a:pt x="0" y="54"/>
                      <a:pt x="6" y="65"/>
                      <a:pt x="13" y="73"/>
                    </a:cubicBezTo>
                    <a:cubicBezTo>
                      <a:pt x="21" y="82"/>
                      <a:pt x="32" y="86"/>
                      <a:pt x="42" y="86"/>
                    </a:cubicBezTo>
                    <a:cubicBezTo>
                      <a:pt x="55" y="86"/>
                      <a:pt x="65" y="82"/>
                      <a:pt x="72" y="73"/>
                    </a:cubicBezTo>
                    <a:cubicBezTo>
                      <a:pt x="82" y="65"/>
                      <a:pt x="85" y="54"/>
                      <a:pt x="85" y="42"/>
                    </a:cubicBezTo>
                    <a:cubicBezTo>
                      <a:pt x="85"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14" name="Freeform 30"/>
              <p:cNvSpPr>
                <a:spLocks/>
              </p:cNvSpPr>
              <p:nvPr/>
            </p:nvSpPr>
            <p:spPr bwMode="auto">
              <a:xfrm>
                <a:off x="2150" y="224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5" y="0"/>
                      <a:pt x="42" y="0"/>
                    </a:cubicBezTo>
                    <a:cubicBezTo>
                      <a:pt x="32" y="0"/>
                      <a:pt x="21" y="5"/>
                      <a:pt x="13" y="13"/>
                    </a:cubicBezTo>
                    <a:cubicBezTo>
                      <a:pt x="6" y="21"/>
                      <a:pt x="0" y="31"/>
                      <a:pt x="0" y="42"/>
                    </a:cubicBezTo>
                    <a:cubicBezTo>
                      <a:pt x="0" y="53"/>
                      <a:pt x="6" y="64"/>
                      <a:pt x="13" y="72"/>
                    </a:cubicBezTo>
                    <a:cubicBezTo>
                      <a:pt x="21" y="81"/>
                      <a:pt x="32" y="85"/>
                      <a:pt x="42" y="85"/>
                    </a:cubicBezTo>
                    <a:cubicBezTo>
                      <a:pt x="55" y="85"/>
                      <a:pt x="65" y="81"/>
                      <a:pt x="72" y="72"/>
                    </a:cubicBezTo>
                    <a:cubicBezTo>
                      <a:pt x="82" y="64"/>
                      <a:pt x="85" y="53"/>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15" name="Freeform 31"/>
              <p:cNvSpPr>
                <a:spLocks/>
              </p:cNvSpPr>
              <p:nvPr/>
            </p:nvSpPr>
            <p:spPr bwMode="auto">
              <a:xfrm>
                <a:off x="2150" y="230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5" y="0"/>
                      <a:pt x="42" y="0"/>
                    </a:cubicBezTo>
                    <a:cubicBezTo>
                      <a:pt x="32" y="0"/>
                      <a:pt x="21" y="5"/>
                      <a:pt x="13" y="13"/>
                    </a:cubicBezTo>
                    <a:cubicBezTo>
                      <a:pt x="6" y="21"/>
                      <a:pt x="0" y="31"/>
                      <a:pt x="0" y="42"/>
                    </a:cubicBezTo>
                    <a:cubicBezTo>
                      <a:pt x="0" y="53"/>
                      <a:pt x="6" y="64"/>
                      <a:pt x="13" y="72"/>
                    </a:cubicBezTo>
                    <a:cubicBezTo>
                      <a:pt x="21" y="81"/>
                      <a:pt x="32" y="85"/>
                      <a:pt x="42" y="85"/>
                    </a:cubicBezTo>
                    <a:cubicBezTo>
                      <a:pt x="55" y="85"/>
                      <a:pt x="65" y="81"/>
                      <a:pt x="72" y="72"/>
                    </a:cubicBezTo>
                    <a:cubicBezTo>
                      <a:pt x="82" y="64"/>
                      <a:pt x="85" y="53"/>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16" name="Freeform 32"/>
              <p:cNvSpPr>
                <a:spLocks/>
              </p:cNvSpPr>
              <p:nvPr/>
            </p:nvSpPr>
            <p:spPr bwMode="auto">
              <a:xfrm>
                <a:off x="2150" y="237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5" y="0"/>
                      <a:pt x="42" y="0"/>
                    </a:cubicBezTo>
                    <a:cubicBezTo>
                      <a:pt x="32" y="0"/>
                      <a:pt x="21" y="5"/>
                      <a:pt x="13" y="13"/>
                    </a:cubicBezTo>
                    <a:cubicBezTo>
                      <a:pt x="6" y="21"/>
                      <a:pt x="0" y="31"/>
                      <a:pt x="0" y="42"/>
                    </a:cubicBezTo>
                    <a:cubicBezTo>
                      <a:pt x="0" y="54"/>
                      <a:pt x="6" y="64"/>
                      <a:pt x="13" y="72"/>
                    </a:cubicBezTo>
                    <a:cubicBezTo>
                      <a:pt x="21" y="81"/>
                      <a:pt x="32" y="85"/>
                      <a:pt x="42" y="85"/>
                    </a:cubicBezTo>
                    <a:cubicBezTo>
                      <a:pt x="55" y="85"/>
                      <a:pt x="65" y="81"/>
                      <a:pt x="72" y="72"/>
                    </a:cubicBezTo>
                    <a:cubicBezTo>
                      <a:pt x="82" y="64"/>
                      <a:pt x="85" y="54"/>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17" name="Freeform 33"/>
              <p:cNvSpPr>
                <a:spLocks/>
              </p:cNvSpPr>
              <p:nvPr/>
            </p:nvSpPr>
            <p:spPr bwMode="auto">
              <a:xfrm>
                <a:off x="2218" y="2037"/>
                <a:ext cx="44" cy="44"/>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3" y="13"/>
                    </a:cubicBezTo>
                    <a:cubicBezTo>
                      <a:pt x="6" y="21"/>
                      <a:pt x="0" y="32"/>
                      <a:pt x="0" y="42"/>
                    </a:cubicBezTo>
                    <a:cubicBezTo>
                      <a:pt x="0" y="54"/>
                      <a:pt x="6" y="64"/>
                      <a:pt x="13" y="72"/>
                    </a:cubicBezTo>
                    <a:cubicBezTo>
                      <a:pt x="21" y="82"/>
                      <a:pt x="32" y="85"/>
                      <a:pt x="42" y="85"/>
                    </a:cubicBezTo>
                    <a:cubicBezTo>
                      <a:pt x="56" y="85"/>
                      <a:pt x="65" y="82"/>
                      <a:pt x="73" y="72"/>
                    </a:cubicBezTo>
                    <a:cubicBezTo>
                      <a:pt x="82" y="64"/>
                      <a:pt x="86" y="54"/>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18" name="Freeform 34"/>
              <p:cNvSpPr>
                <a:spLocks/>
              </p:cNvSpPr>
              <p:nvPr/>
            </p:nvSpPr>
            <p:spPr bwMode="auto">
              <a:xfrm>
                <a:off x="2218" y="2104"/>
                <a:ext cx="44" cy="45"/>
              </a:xfrm>
              <a:custGeom>
                <a:avLst/>
                <a:gdLst>
                  <a:gd name="T0" fmla="*/ 73 w 86"/>
                  <a:gd name="T1" fmla="*/ 13 h 86"/>
                  <a:gd name="T2" fmla="*/ 42 w 86"/>
                  <a:gd name="T3" fmla="*/ 0 h 86"/>
                  <a:gd name="T4" fmla="*/ 13 w 86"/>
                  <a:gd name="T5" fmla="*/ 13 h 86"/>
                  <a:gd name="T6" fmla="*/ 0 w 86"/>
                  <a:gd name="T7" fmla="*/ 42 h 86"/>
                  <a:gd name="T8" fmla="*/ 13 w 86"/>
                  <a:gd name="T9" fmla="*/ 72 h 86"/>
                  <a:gd name="T10" fmla="*/ 42 w 86"/>
                  <a:gd name="T11" fmla="*/ 86 h 86"/>
                  <a:gd name="T12" fmla="*/ 73 w 86"/>
                  <a:gd name="T13" fmla="*/ 72 h 86"/>
                  <a:gd name="T14" fmla="*/ 86 w 86"/>
                  <a:gd name="T15" fmla="*/ 42 h 86"/>
                  <a:gd name="T16" fmla="*/ 73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3"/>
                    </a:moveTo>
                    <a:cubicBezTo>
                      <a:pt x="65" y="6"/>
                      <a:pt x="56" y="0"/>
                      <a:pt x="42" y="0"/>
                    </a:cubicBezTo>
                    <a:cubicBezTo>
                      <a:pt x="32" y="0"/>
                      <a:pt x="21" y="6"/>
                      <a:pt x="13" y="13"/>
                    </a:cubicBezTo>
                    <a:cubicBezTo>
                      <a:pt x="6" y="21"/>
                      <a:pt x="0" y="32"/>
                      <a:pt x="0" y="42"/>
                    </a:cubicBezTo>
                    <a:cubicBezTo>
                      <a:pt x="0" y="54"/>
                      <a:pt x="6" y="65"/>
                      <a:pt x="13" y="72"/>
                    </a:cubicBezTo>
                    <a:cubicBezTo>
                      <a:pt x="21" y="82"/>
                      <a:pt x="32" y="86"/>
                      <a:pt x="42" y="86"/>
                    </a:cubicBezTo>
                    <a:cubicBezTo>
                      <a:pt x="56" y="86"/>
                      <a:pt x="65" y="82"/>
                      <a:pt x="73" y="72"/>
                    </a:cubicBezTo>
                    <a:cubicBezTo>
                      <a:pt x="82" y="65"/>
                      <a:pt x="86" y="54"/>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19" name="Freeform 35"/>
              <p:cNvSpPr>
                <a:spLocks/>
              </p:cNvSpPr>
              <p:nvPr/>
            </p:nvSpPr>
            <p:spPr bwMode="auto">
              <a:xfrm>
                <a:off x="2218" y="2172"/>
                <a:ext cx="44" cy="44"/>
              </a:xfrm>
              <a:custGeom>
                <a:avLst/>
                <a:gdLst>
                  <a:gd name="T0" fmla="*/ 73 w 86"/>
                  <a:gd name="T1" fmla="*/ 14 h 86"/>
                  <a:gd name="T2" fmla="*/ 42 w 86"/>
                  <a:gd name="T3" fmla="*/ 0 h 86"/>
                  <a:gd name="T4" fmla="*/ 13 w 86"/>
                  <a:gd name="T5" fmla="*/ 14 h 86"/>
                  <a:gd name="T6" fmla="*/ 0 w 86"/>
                  <a:gd name="T7" fmla="*/ 42 h 86"/>
                  <a:gd name="T8" fmla="*/ 13 w 86"/>
                  <a:gd name="T9" fmla="*/ 73 h 86"/>
                  <a:gd name="T10" fmla="*/ 42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6" y="0"/>
                      <a:pt x="42" y="0"/>
                    </a:cubicBezTo>
                    <a:cubicBezTo>
                      <a:pt x="32" y="0"/>
                      <a:pt x="21" y="6"/>
                      <a:pt x="13" y="14"/>
                    </a:cubicBezTo>
                    <a:cubicBezTo>
                      <a:pt x="6" y="21"/>
                      <a:pt x="0" y="32"/>
                      <a:pt x="0" y="42"/>
                    </a:cubicBezTo>
                    <a:cubicBezTo>
                      <a:pt x="0" y="54"/>
                      <a:pt x="6" y="65"/>
                      <a:pt x="13" y="73"/>
                    </a:cubicBezTo>
                    <a:cubicBezTo>
                      <a:pt x="21" y="82"/>
                      <a:pt x="32" y="86"/>
                      <a:pt x="42" y="86"/>
                    </a:cubicBezTo>
                    <a:cubicBezTo>
                      <a:pt x="56" y="86"/>
                      <a:pt x="65" y="82"/>
                      <a:pt x="73" y="73"/>
                    </a:cubicBezTo>
                    <a:cubicBezTo>
                      <a:pt x="82" y="65"/>
                      <a:pt x="86" y="54"/>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20" name="Freeform 36"/>
              <p:cNvSpPr>
                <a:spLocks/>
              </p:cNvSpPr>
              <p:nvPr/>
            </p:nvSpPr>
            <p:spPr bwMode="auto">
              <a:xfrm>
                <a:off x="2218" y="2240"/>
                <a:ext cx="44" cy="43"/>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3" y="13"/>
                    </a:cubicBezTo>
                    <a:cubicBezTo>
                      <a:pt x="6" y="21"/>
                      <a:pt x="0" y="31"/>
                      <a:pt x="0" y="42"/>
                    </a:cubicBezTo>
                    <a:cubicBezTo>
                      <a:pt x="0" y="53"/>
                      <a:pt x="6" y="64"/>
                      <a:pt x="13" y="72"/>
                    </a:cubicBezTo>
                    <a:cubicBezTo>
                      <a:pt x="21" y="81"/>
                      <a:pt x="32" y="85"/>
                      <a:pt x="42" y="85"/>
                    </a:cubicBezTo>
                    <a:cubicBezTo>
                      <a:pt x="56" y="85"/>
                      <a:pt x="65" y="81"/>
                      <a:pt x="73" y="72"/>
                    </a:cubicBezTo>
                    <a:cubicBezTo>
                      <a:pt x="82" y="64"/>
                      <a:pt x="86" y="53"/>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21" name="Freeform 37"/>
              <p:cNvSpPr>
                <a:spLocks/>
              </p:cNvSpPr>
              <p:nvPr/>
            </p:nvSpPr>
            <p:spPr bwMode="auto">
              <a:xfrm>
                <a:off x="2218" y="2307"/>
                <a:ext cx="44" cy="44"/>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3" y="13"/>
                    </a:cubicBezTo>
                    <a:cubicBezTo>
                      <a:pt x="6" y="21"/>
                      <a:pt x="0" y="31"/>
                      <a:pt x="0" y="42"/>
                    </a:cubicBezTo>
                    <a:cubicBezTo>
                      <a:pt x="0" y="53"/>
                      <a:pt x="6" y="64"/>
                      <a:pt x="13" y="72"/>
                    </a:cubicBezTo>
                    <a:cubicBezTo>
                      <a:pt x="21" y="81"/>
                      <a:pt x="32" y="85"/>
                      <a:pt x="42" y="85"/>
                    </a:cubicBezTo>
                    <a:cubicBezTo>
                      <a:pt x="56" y="85"/>
                      <a:pt x="65" y="81"/>
                      <a:pt x="73" y="72"/>
                    </a:cubicBezTo>
                    <a:cubicBezTo>
                      <a:pt x="82" y="64"/>
                      <a:pt x="86" y="53"/>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22" name="Freeform 38"/>
              <p:cNvSpPr>
                <a:spLocks/>
              </p:cNvSpPr>
              <p:nvPr/>
            </p:nvSpPr>
            <p:spPr bwMode="auto">
              <a:xfrm>
                <a:off x="2286" y="2104"/>
                <a:ext cx="43" cy="45"/>
              </a:xfrm>
              <a:custGeom>
                <a:avLst/>
                <a:gdLst>
                  <a:gd name="T0" fmla="*/ 72 w 85"/>
                  <a:gd name="T1" fmla="*/ 13 h 86"/>
                  <a:gd name="T2" fmla="*/ 41 w 85"/>
                  <a:gd name="T3" fmla="*/ 0 h 86"/>
                  <a:gd name="T4" fmla="*/ 13 w 85"/>
                  <a:gd name="T5" fmla="*/ 13 h 86"/>
                  <a:gd name="T6" fmla="*/ 0 w 85"/>
                  <a:gd name="T7" fmla="*/ 42 h 86"/>
                  <a:gd name="T8" fmla="*/ 13 w 85"/>
                  <a:gd name="T9" fmla="*/ 72 h 86"/>
                  <a:gd name="T10" fmla="*/ 41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1" y="0"/>
                    </a:cubicBezTo>
                    <a:cubicBezTo>
                      <a:pt x="31" y="0"/>
                      <a:pt x="20" y="6"/>
                      <a:pt x="13" y="13"/>
                    </a:cubicBezTo>
                    <a:cubicBezTo>
                      <a:pt x="5" y="21"/>
                      <a:pt x="0" y="32"/>
                      <a:pt x="0" y="42"/>
                    </a:cubicBezTo>
                    <a:cubicBezTo>
                      <a:pt x="0" y="54"/>
                      <a:pt x="5" y="65"/>
                      <a:pt x="13" y="72"/>
                    </a:cubicBezTo>
                    <a:cubicBezTo>
                      <a:pt x="20" y="82"/>
                      <a:pt x="31" y="86"/>
                      <a:pt x="41" y="86"/>
                    </a:cubicBezTo>
                    <a:cubicBezTo>
                      <a:pt x="55" y="86"/>
                      <a:pt x="64" y="82"/>
                      <a:pt x="72" y="72"/>
                    </a:cubicBezTo>
                    <a:cubicBezTo>
                      <a:pt x="81" y="65"/>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23" name="Freeform 39"/>
              <p:cNvSpPr>
                <a:spLocks/>
              </p:cNvSpPr>
              <p:nvPr/>
            </p:nvSpPr>
            <p:spPr bwMode="auto">
              <a:xfrm>
                <a:off x="2286" y="2172"/>
                <a:ext cx="43" cy="44"/>
              </a:xfrm>
              <a:custGeom>
                <a:avLst/>
                <a:gdLst>
                  <a:gd name="T0" fmla="*/ 72 w 85"/>
                  <a:gd name="T1" fmla="*/ 14 h 86"/>
                  <a:gd name="T2" fmla="*/ 41 w 85"/>
                  <a:gd name="T3" fmla="*/ 0 h 86"/>
                  <a:gd name="T4" fmla="*/ 13 w 85"/>
                  <a:gd name="T5" fmla="*/ 14 h 86"/>
                  <a:gd name="T6" fmla="*/ 0 w 85"/>
                  <a:gd name="T7" fmla="*/ 42 h 86"/>
                  <a:gd name="T8" fmla="*/ 13 w 85"/>
                  <a:gd name="T9" fmla="*/ 73 h 86"/>
                  <a:gd name="T10" fmla="*/ 41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1" y="0"/>
                    </a:cubicBezTo>
                    <a:cubicBezTo>
                      <a:pt x="31" y="0"/>
                      <a:pt x="20" y="6"/>
                      <a:pt x="13" y="14"/>
                    </a:cubicBezTo>
                    <a:cubicBezTo>
                      <a:pt x="5" y="21"/>
                      <a:pt x="0" y="32"/>
                      <a:pt x="0" y="42"/>
                    </a:cubicBezTo>
                    <a:cubicBezTo>
                      <a:pt x="0" y="54"/>
                      <a:pt x="5" y="65"/>
                      <a:pt x="13" y="73"/>
                    </a:cubicBezTo>
                    <a:cubicBezTo>
                      <a:pt x="20" y="82"/>
                      <a:pt x="31" y="86"/>
                      <a:pt x="41" y="86"/>
                    </a:cubicBezTo>
                    <a:cubicBezTo>
                      <a:pt x="55" y="86"/>
                      <a:pt x="64" y="82"/>
                      <a:pt x="72" y="73"/>
                    </a:cubicBezTo>
                    <a:cubicBezTo>
                      <a:pt x="81" y="65"/>
                      <a:pt x="85" y="54"/>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24" name="Freeform 40"/>
              <p:cNvSpPr>
                <a:spLocks/>
              </p:cNvSpPr>
              <p:nvPr/>
            </p:nvSpPr>
            <p:spPr bwMode="auto">
              <a:xfrm>
                <a:off x="2286" y="2240"/>
                <a:ext cx="43" cy="43"/>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1" y="0"/>
                    </a:cubicBezTo>
                    <a:cubicBezTo>
                      <a:pt x="31" y="0"/>
                      <a:pt x="20" y="5"/>
                      <a:pt x="13" y="13"/>
                    </a:cubicBezTo>
                    <a:cubicBezTo>
                      <a:pt x="5" y="21"/>
                      <a:pt x="0" y="31"/>
                      <a:pt x="0" y="42"/>
                    </a:cubicBezTo>
                    <a:cubicBezTo>
                      <a:pt x="0" y="53"/>
                      <a:pt x="5" y="64"/>
                      <a:pt x="13" y="72"/>
                    </a:cubicBezTo>
                    <a:cubicBezTo>
                      <a:pt x="20" y="81"/>
                      <a:pt x="31" y="85"/>
                      <a:pt x="41"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25" name="Freeform 41"/>
              <p:cNvSpPr>
                <a:spLocks/>
              </p:cNvSpPr>
              <p:nvPr/>
            </p:nvSpPr>
            <p:spPr bwMode="auto">
              <a:xfrm>
                <a:off x="2353" y="2104"/>
                <a:ext cx="44" cy="45"/>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1" y="0"/>
                      <a:pt x="21" y="6"/>
                      <a:pt x="13" y="13"/>
                    </a:cubicBezTo>
                    <a:cubicBezTo>
                      <a:pt x="5" y="21"/>
                      <a:pt x="0" y="32"/>
                      <a:pt x="0" y="42"/>
                    </a:cubicBezTo>
                    <a:cubicBezTo>
                      <a:pt x="0" y="54"/>
                      <a:pt x="5" y="65"/>
                      <a:pt x="13" y="72"/>
                    </a:cubicBezTo>
                    <a:cubicBezTo>
                      <a:pt x="21" y="82"/>
                      <a:pt x="31" y="86"/>
                      <a:pt x="42" y="86"/>
                    </a:cubicBezTo>
                    <a:cubicBezTo>
                      <a:pt x="55" y="86"/>
                      <a:pt x="64" y="82"/>
                      <a:pt x="72" y="72"/>
                    </a:cubicBezTo>
                    <a:cubicBezTo>
                      <a:pt x="81" y="65"/>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26" name="Freeform 42"/>
              <p:cNvSpPr>
                <a:spLocks/>
              </p:cNvSpPr>
              <p:nvPr/>
            </p:nvSpPr>
            <p:spPr bwMode="auto">
              <a:xfrm>
                <a:off x="2016" y="1902"/>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27" name="Freeform 43"/>
              <p:cNvSpPr>
                <a:spLocks/>
              </p:cNvSpPr>
              <p:nvPr/>
            </p:nvSpPr>
            <p:spPr bwMode="auto">
              <a:xfrm>
                <a:off x="2083" y="190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28" name="Freeform 44"/>
              <p:cNvSpPr>
                <a:spLocks/>
              </p:cNvSpPr>
              <p:nvPr/>
            </p:nvSpPr>
            <p:spPr bwMode="auto">
              <a:xfrm>
                <a:off x="2150" y="190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5" y="0"/>
                      <a:pt x="42" y="0"/>
                    </a:cubicBezTo>
                    <a:cubicBezTo>
                      <a:pt x="32" y="0"/>
                      <a:pt x="21" y="5"/>
                      <a:pt x="13" y="13"/>
                    </a:cubicBezTo>
                    <a:cubicBezTo>
                      <a:pt x="6" y="21"/>
                      <a:pt x="0" y="32"/>
                      <a:pt x="0" y="42"/>
                    </a:cubicBezTo>
                    <a:cubicBezTo>
                      <a:pt x="0" y="55"/>
                      <a:pt x="6" y="64"/>
                      <a:pt x="13" y="72"/>
                    </a:cubicBezTo>
                    <a:cubicBezTo>
                      <a:pt x="21" y="81"/>
                      <a:pt x="32" y="85"/>
                      <a:pt x="42" y="85"/>
                    </a:cubicBezTo>
                    <a:cubicBezTo>
                      <a:pt x="55" y="85"/>
                      <a:pt x="65" y="81"/>
                      <a:pt x="72" y="72"/>
                    </a:cubicBezTo>
                    <a:cubicBezTo>
                      <a:pt x="82" y="64"/>
                      <a:pt x="85" y="55"/>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29" name="Freeform 45"/>
              <p:cNvSpPr>
                <a:spLocks/>
              </p:cNvSpPr>
              <p:nvPr/>
            </p:nvSpPr>
            <p:spPr bwMode="auto">
              <a:xfrm>
                <a:off x="2218" y="1970"/>
                <a:ext cx="44" cy="43"/>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3" y="13"/>
                    </a:cubicBezTo>
                    <a:cubicBezTo>
                      <a:pt x="6" y="21"/>
                      <a:pt x="0" y="32"/>
                      <a:pt x="0" y="42"/>
                    </a:cubicBezTo>
                    <a:cubicBezTo>
                      <a:pt x="0" y="54"/>
                      <a:pt x="6" y="64"/>
                      <a:pt x="13" y="72"/>
                    </a:cubicBezTo>
                    <a:cubicBezTo>
                      <a:pt x="21" y="81"/>
                      <a:pt x="32" y="85"/>
                      <a:pt x="42" y="85"/>
                    </a:cubicBezTo>
                    <a:cubicBezTo>
                      <a:pt x="56" y="85"/>
                      <a:pt x="65" y="81"/>
                      <a:pt x="73" y="72"/>
                    </a:cubicBezTo>
                    <a:cubicBezTo>
                      <a:pt x="82" y="64"/>
                      <a:pt x="86" y="54"/>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30" name="Freeform 46"/>
              <p:cNvSpPr>
                <a:spLocks/>
              </p:cNvSpPr>
              <p:nvPr/>
            </p:nvSpPr>
            <p:spPr bwMode="auto">
              <a:xfrm>
                <a:off x="2286" y="2037"/>
                <a:ext cx="43"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1" y="0"/>
                    </a:cubicBezTo>
                    <a:cubicBezTo>
                      <a:pt x="31" y="0"/>
                      <a:pt x="20" y="5"/>
                      <a:pt x="13" y="13"/>
                    </a:cubicBezTo>
                    <a:cubicBezTo>
                      <a:pt x="5" y="21"/>
                      <a:pt x="0" y="32"/>
                      <a:pt x="0" y="42"/>
                    </a:cubicBezTo>
                    <a:cubicBezTo>
                      <a:pt x="0" y="54"/>
                      <a:pt x="5" y="64"/>
                      <a:pt x="13" y="72"/>
                    </a:cubicBezTo>
                    <a:cubicBezTo>
                      <a:pt x="20" y="82"/>
                      <a:pt x="31" y="85"/>
                      <a:pt x="41" y="85"/>
                    </a:cubicBezTo>
                    <a:cubicBezTo>
                      <a:pt x="55"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31" name="Freeform 47"/>
              <p:cNvSpPr>
                <a:spLocks/>
              </p:cNvSpPr>
              <p:nvPr/>
            </p:nvSpPr>
            <p:spPr bwMode="auto">
              <a:xfrm>
                <a:off x="2353" y="203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4"/>
                      <a:pt x="5" y="64"/>
                      <a:pt x="13" y="72"/>
                    </a:cubicBezTo>
                    <a:cubicBezTo>
                      <a:pt x="21" y="82"/>
                      <a:pt x="31" y="85"/>
                      <a:pt x="42" y="85"/>
                    </a:cubicBezTo>
                    <a:cubicBezTo>
                      <a:pt x="55"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32" name="Freeform 48"/>
              <p:cNvSpPr>
                <a:spLocks/>
              </p:cNvSpPr>
              <p:nvPr/>
            </p:nvSpPr>
            <p:spPr bwMode="auto">
              <a:xfrm>
                <a:off x="2016" y="2576"/>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4"/>
                      <a:pt x="5" y="64"/>
                      <a:pt x="13" y="72"/>
                    </a:cubicBezTo>
                    <a:cubicBezTo>
                      <a:pt x="21" y="81"/>
                      <a:pt x="32" y="85"/>
                      <a:pt x="42"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33" name="Freeform 49"/>
              <p:cNvSpPr>
                <a:spLocks/>
              </p:cNvSpPr>
              <p:nvPr/>
            </p:nvSpPr>
            <p:spPr bwMode="auto">
              <a:xfrm>
                <a:off x="2016" y="2644"/>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4"/>
                      <a:pt x="5" y="64"/>
                      <a:pt x="13" y="72"/>
                    </a:cubicBezTo>
                    <a:cubicBezTo>
                      <a:pt x="21" y="82"/>
                      <a:pt x="32" y="85"/>
                      <a:pt x="42" y="85"/>
                    </a:cubicBezTo>
                    <a:cubicBezTo>
                      <a:pt x="55"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34" name="Freeform 50"/>
              <p:cNvSpPr>
                <a:spLocks/>
              </p:cNvSpPr>
              <p:nvPr/>
            </p:nvSpPr>
            <p:spPr bwMode="auto">
              <a:xfrm>
                <a:off x="2016" y="2711"/>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2" y="0"/>
                      <a:pt x="21" y="6"/>
                      <a:pt x="13" y="13"/>
                    </a:cubicBezTo>
                    <a:cubicBezTo>
                      <a:pt x="5" y="21"/>
                      <a:pt x="0" y="32"/>
                      <a:pt x="0" y="42"/>
                    </a:cubicBezTo>
                    <a:cubicBezTo>
                      <a:pt x="0" y="54"/>
                      <a:pt x="5" y="65"/>
                      <a:pt x="13" y="72"/>
                    </a:cubicBezTo>
                    <a:cubicBezTo>
                      <a:pt x="21" y="82"/>
                      <a:pt x="32" y="85"/>
                      <a:pt x="42" y="85"/>
                    </a:cubicBezTo>
                    <a:cubicBezTo>
                      <a:pt x="55" y="85"/>
                      <a:pt x="64" y="82"/>
                      <a:pt x="72" y="72"/>
                    </a:cubicBezTo>
                    <a:cubicBezTo>
                      <a:pt x="81" y="65"/>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35" name="Freeform 51"/>
              <p:cNvSpPr>
                <a:spLocks/>
              </p:cNvSpPr>
              <p:nvPr/>
            </p:nvSpPr>
            <p:spPr bwMode="auto">
              <a:xfrm>
                <a:off x="2016" y="2509"/>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4"/>
                      <a:pt x="5" y="64"/>
                      <a:pt x="13" y="72"/>
                    </a:cubicBezTo>
                    <a:cubicBezTo>
                      <a:pt x="21" y="81"/>
                      <a:pt x="32" y="85"/>
                      <a:pt x="42"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36" name="Freeform 52"/>
              <p:cNvSpPr>
                <a:spLocks/>
              </p:cNvSpPr>
              <p:nvPr/>
            </p:nvSpPr>
            <p:spPr bwMode="auto">
              <a:xfrm>
                <a:off x="2016" y="2442"/>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4"/>
                      <a:pt x="5" y="64"/>
                      <a:pt x="13" y="72"/>
                    </a:cubicBezTo>
                    <a:cubicBezTo>
                      <a:pt x="21" y="81"/>
                      <a:pt x="32" y="85"/>
                      <a:pt x="42"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37" name="Freeform 53"/>
              <p:cNvSpPr>
                <a:spLocks/>
              </p:cNvSpPr>
              <p:nvPr/>
            </p:nvSpPr>
            <p:spPr bwMode="auto">
              <a:xfrm>
                <a:off x="2016" y="2374"/>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4"/>
                      <a:pt x="5" y="64"/>
                      <a:pt x="13" y="72"/>
                    </a:cubicBezTo>
                    <a:cubicBezTo>
                      <a:pt x="21" y="81"/>
                      <a:pt x="32" y="85"/>
                      <a:pt x="42"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38" name="Freeform 54"/>
              <p:cNvSpPr>
                <a:spLocks/>
              </p:cNvSpPr>
              <p:nvPr/>
            </p:nvSpPr>
            <p:spPr bwMode="auto">
              <a:xfrm>
                <a:off x="2016" y="2307"/>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3"/>
                      <a:pt x="5" y="64"/>
                      <a:pt x="13" y="72"/>
                    </a:cubicBezTo>
                    <a:cubicBezTo>
                      <a:pt x="21" y="81"/>
                      <a:pt x="32" y="85"/>
                      <a:pt x="42"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39" name="Freeform 55"/>
              <p:cNvSpPr>
                <a:spLocks/>
              </p:cNvSpPr>
              <p:nvPr/>
            </p:nvSpPr>
            <p:spPr bwMode="auto">
              <a:xfrm>
                <a:off x="2016" y="2240"/>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3"/>
                      <a:pt x="5" y="64"/>
                      <a:pt x="13" y="72"/>
                    </a:cubicBezTo>
                    <a:cubicBezTo>
                      <a:pt x="21" y="81"/>
                      <a:pt x="32" y="85"/>
                      <a:pt x="42"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40" name="Freeform 56"/>
              <p:cNvSpPr>
                <a:spLocks/>
              </p:cNvSpPr>
              <p:nvPr/>
            </p:nvSpPr>
            <p:spPr bwMode="auto">
              <a:xfrm>
                <a:off x="1948" y="217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4" y="0"/>
                      <a:pt x="42" y="0"/>
                    </a:cubicBezTo>
                    <a:cubicBezTo>
                      <a:pt x="31" y="0"/>
                      <a:pt x="21" y="6"/>
                      <a:pt x="13" y="14"/>
                    </a:cubicBezTo>
                    <a:cubicBezTo>
                      <a:pt x="5" y="21"/>
                      <a:pt x="0" y="32"/>
                      <a:pt x="0" y="42"/>
                    </a:cubicBezTo>
                    <a:cubicBezTo>
                      <a:pt x="0" y="54"/>
                      <a:pt x="5" y="65"/>
                      <a:pt x="13" y="73"/>
                    </a:cubicBezTo>
                    <a:cubicBezTo>
                      <a:pt x="21" y="82"/>
                      <a:pt x="31" y="86"/>
                      <a:pt x="42" y="86"/>
                    </a:cubicBezTo>
                    <a:cubicBezTo>
                      <a:pt x="54" y="86"/>
                      <a:pt x="64" y="82"/>
                      <a:pt x="72" y="73"/>
                    </a:cubicBezTo>
                    <a:cubicBezTo>
                      <a:pt x="81" y="65"/>
                      <a:pt x="85" y="54"/>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41" name="Freeform 57"/>
              <p:cNvSpPr>
                <a:spLocks/>
              </p:cNvSpPr>
              <p:nvPr/>
            </p:nvSpPr>
            <p:spPr bwMode="auto">
              <a:xfrm>
                <a:off x="1881" y="203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4"/>
                      <a:pt x="5" y="64"/>
                      <a:pt x="13" y="72"/>
                    </a:cubicBezTo>
                    <a:cubicBezTo>
                      <a:pt x="21" y="82"/>
                      <a:pt x="31" y="85"/>
                      <a:pt x="42" y="85"/>
                    </a:cubicBezTo>
                    <a:cubicBezTo>
                      <a:pt x="54"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42" name="Freeform 58"/>
              <p:cNvSpPr>
                <a:spLocks/>
              </p:cNvSpPr>
              <p:nvPr/>
            </p:nvSpPr>
            <p:spPr bwMode="auto">
              <a:xfrm>
                <a:off x="1948" y="2442"/>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4"/>
                      <a:pt x="5" y="64"/>
                      <a:pt x="13" y="72"/>
                    </a:cubicBezTo>
                    <a:cubicBezTo>
                      <a:pt x="21" y="81"/>
                      <a:pt x="31" y="85"/>
                      <a:pt x="42" y="85"/>
                    </a:cubicBezTo>
                    <a:cubicBezTo>
                      <a:pt x="54"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43" name="Freeform 59"/>
              <p:cNvSpPr>
                <a:spLocks/>
              </p:cNvSpPr>
              <p:nvPr/>
            </p:nvSpPr>
            <p:spPr bwMode="auto">
              <a:xfrm>
                <a:off x="1881" y="2104"/>
                <a:ext cx="44" cy="45"/>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4" y="0"/>
                      <a:pt x="42" y="0"/>
                    </a:cubicBezTo>
                    <a:cubicBezTo>
                      <a:pt x="31" y="0"/>
                      <a:pt x="21" y="6"/>
                      <a:pt x="13" y="13"/>
                    </a:cubicBezTo>
                    <a:cubicBezTo>
                      <a:pt x="5" y="21"/>
                      <a:pt x="0" y="32"/>
                      <a:pt x="0" y="42"/>
                    </a:cubicBezTo>
                    <a:cubicBezTo>
                      <a:pt x="0" y="54"/>
                      <a:pt x="5" y="65"/>
                      <a:pt x="13" y="72"/>
                    </a:cubicBezTo>
                    <a:cubicBezTo>
                      <a:pt x="21" y="82"/>
                      <a:pt x="31" y="86"/>
                      <a:pt x="42" y="86"/>
                    </a:cubicBezTo>
                    <a:cubicBezTo>
                      <a:pt x="54" y="86"/>
                      <a:pt x="64" y="82"/>
                      <a:pt x="72" y="72"/>
                    </a:cubicBezTo>
                    <a:cubicBezTo>
                      <a:pt x="81" y="65"/>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44" name="Freeform 60"/>
              <p:cNvSpPr>
                <a:spLocks/>
              </p:cNvSpPr>
              <p:nvPr/>
            </p:nvSpPr>
            <p:spPr bwMode="auto">
              <a:xfrm>
                <a:off x="2555" y="1835"/>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45" name="Freeform 61"/>
              <p:cNvSpPr>
                <a:spLocks/>
              </p:cNvSpPr>
              <p:nvPr/>
            </p:nvSpPr>
            <p:spPr bwMode="auto">
              <a:xfrm>
                <a:off x="2555" y="190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46" name="Freeform 62"/>
              <p:cNvSpPr>
                <a:spLocks/>
              </p:cNvSpPr>
              <p:nvPr/>
            </p:nvSpPr>
            <p:spPr bwMode="auto">
              <a:xfrm>
                <a:off x="2622" y="1700"/>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47" name="Freeform 63"/>
              <p:cNvSpPr>
                <a:spLocks/>
              </p:cNvSpPr>
              <p:nvPr/>
            </p:nvSpPr>
            <p:spPr bwMode="auto">
              <a:xfrm>
                <a:off x="2622" y="1768"/>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48" name="Freeform 64"/>
              <p:cNvSpPr>
                <a:spLocks/>
              </p:cNvSpPr>
              <p:nvPr/>
            </p:nvSpPr>
            <p:spPr bwMode="auto">
              <a:xfrm>
                <a:off x="2622" y="1835"/>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49" name="Freeform 65"/>
              <p:cNvSpPr>
                <a:spLocks/>
              </p:cNvSpPr>
              <p:nvPr/>
            </p:nvSpPr>
            <p:spPr bwMode="auto">
              <a:xfrm>
                <a:off x="2622" y="190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50" name="Freeform 66"/>
              <p:cNvSpPr>
                <a:spLocks/>
              </p:cNvSpPr>
              <p:nvPr/>
            </p:nvSpPr>
            <p:spPr bwMode="auto">
              <a:xfrm>
                <a:off x="2690" y="1633"/>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51" name="Freeform 67"/>
              <p:cNvSpPr>
                <a:spLocks/>
              </p:cNvSpPr>
              <p:nvPr/>
            </p:nvSpPr>
            <p:spPr bwMode="auto">
              <a:xfrm>
                <a:off x="2690" y="1700"/>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52" name="Freeform 68"/>
              <p:cNvSpPr>
                <a:spLocks/>
              </p:cNvSpPr>
              <p:nvPr/>
            </p:nvSpPr>
            <p:spPr bwMode="auto">
              <a:xfrm>
                <a:off x="2690" y="1768"/>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53" name="Freeform 69"/>
              <p:cNvSpPr>
                <a:spLocks/>
              </p:cNvSpPr>
              <p:nvPr/>
            </p:nvSpPr>
            <p:spPr bwMode="auto">
              <a:xfrm>
                <a:off x="2690" y="1835"/>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54" name="Freeform 70"/>
              <p:cNvSpPr>
                <a:spLocks/>
              </p:cNvSpPr>
              <p:nvPr/>
            </p:nvSpPr>
            <p:spPr bwMode="auto">
              <a:xfrm>
                <a:off x="2690" y="1902"/>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55" name="Freeform 71"/>
              <p:cNvSpPr>
                <a:spLocks/>
              </p:cNvSpPr>
              <p:nvPr/>
            </p:nvSpPr>
            <p:spPr bwMode="auto">
              <a:xfrm>
                <a:off x="2757" y="163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56" name="Freeform 72"/>
              <p:cNvSpPr>
                <a:spLocks/>
              </p:cNvSpPr>
              <p:nvPr/>
            </p:nvSpPr>
            <p:spPr bwMode="auto">
              <a:xfrm>
                <a:off x="2757" y="1700"/>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57" name="Freeform 73"/>
              <p:cNvSpPr>
                <a:spLocks/>
              </p:cNvSpPr>
              <p:nvPr/>
            </p:nvSpPr>
            <p:spPr bwMode="auto">
              <a:xfrm>
                <a:off x="2757" y="1835"/>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58" name="Freeform 74"/>
              <p:cNvSpPr>
                <a:spLocks/>
              </p:cNvSpPr>
              <p:nvPr/>
            </p:nvSpPr>
            <p:spPr bwMode="auto">
              <a:xfrm>
                <a:off x="2757" y="190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6" y="21"/>
                      <a:pt x="0" y="32"/>
                      <a:pt x="0" y="42"/>
                    </a:cubicBezTo>
                    <a:cubicBezTo>
                      <a:pt x="0" y="55"/>
                      <a:pt x="6" y="64"/>
                      <a:pt x="13" y="72"/>
                    </a:cubicBezTo>
                    <a:cubicBezTo>
                      <a:pt x="21" y="81"/>
                      <a:pt x="32"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59" name="Freeform 75"/>
              <p:cNvSpPr>
                <a:spLocks/>
              </p:cNvSpPr>
              <p:nvPr/>
            </p:nvSpPr>
            <p:spPr bwMode="auto">
              <a:xfrm>
                <a:off x="2622" y="197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4"/>
                      <a:pt x="5" y="64"/>
                      <a:pt x="13" y="72"/>
                    </a:cubicBezTo>
                    <a:cubicBezTo>
                      <a:pt x="21" y="81"/>
                      <a:pt x="31" y="85"/>
                      <a:pt x="42"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60" name="Freeform 76"/>
              <p:cNvSpPr>
                <a:spLocks/>
              </p:cNvSpPr>
              <p:nvPr/>
            </p:nvSpPr>
            <p:spPr bwMode="auto">
              <a:xfrm>
                <a:off x="2690" y="1970"/>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4"/>
                      <a:pt x="5" y="64"/>
                      <a:pt x="13" y="72"/>
                    </a:cubicBezTo>
                    <a:cubicBezTo>
                      <a:pt x="21" y="81"/>
                      <a:pt x="32" y="85"/>
                      <a:pt x="42"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61" name="Freeform 77"/>
              <p:cNvSpPr>
                <a:spLocks/>
              </p:cNvSpPr>
              <p:nvPr/>
            </p:nvSpPr>
            <p:spPr bwMode="auto">
              <a:xfrm>
                <a:off x="2757" y="197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6" y="21"/>
                      <a:pt x="0" y="32"/>
                      <a:pt x="0" y="42"/>
                    </a:cubicBezTo>
                    <a:cubicBezTo>
                      <a:pt x="0" y="54"/>
                      <a:pt x="6" y="64"/>
                      <a:pt x="13" y="72"/>
                    </a:cubicBezTo>
                    <a:cubicBezTo>
                      <a:pt x="21" y="81"/>
                      <a:pt x="32" y="85"/>
                      <a:pt x="42"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62" name="Freeform 78"/>
              <p:cNvSpPr>
                <a:spLocks/>
              </p:cNvSpPr>
              <p:nvPr/>
            </p:nvSpPr>
            <p:spPr bwMode="auto">
              <a:xfrm>
                <a:off x="2824" y="1633"/>
                <a:ext cx="45"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63" name="Freeform 79"/>
              <p:cNvSpPr>
                <a:spLocks/>
              </p:cNvSpPr>
              <p:nvPr/>
            </p:nvSpPr>
            <p:spPr bwMode="auto">
              <a:xfrm>
                <a:off x="2824" y="1700"/>
                <a:ext cx="45"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64" name="Freeform 80"/>
              <p:cNvSpPr>
                <a:spLocks/>
              </p:cNvSpPr>
              <p:nvPr/>
            </p:nvSpPr>
            <p:spPr bwMode="auto">
              <a:xfrm>
                <a:off x="2824" y="1835"/>
                <a:ext cx="45"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65" name="Freeform 81"/>
              <p:cNvSpPr>
                <a:spLocks/>
              </p:cNvSpPr>
              <p:nvPr/>
            </p:nvSpPr>
            <p:spPr bwMode="auto">
              <a:xfrm>
                <a:off x="2824" y="1902"/>
                <a:ext cx="45"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3" y="13"/>
                    </a:cubicBezTo>
                    <a:cubicBezTo>
                      <a:pt x="6" y="21"/>
                      <a:pt x="0" y="32"/>
                      <a:pt x="0" y="42"/>
                    </a:cubicBezTo>
                    <a:cubicBezTo>
                      <a:pt x="0" y="55"/>
                      <a:pt x="6" y="64"/>
                      <a:pt x="13" y="72"/>
                    </a:cubicBezTo>
                    <a:cubicBezTo>
                      <a:pt x="21" y="81"/>
                      <a:pt x="32" y="85"/>
                      <a:pt x="42" y="85"/>
                    </a:cubicBezTo>
                    <a:cubicBezTo>
                      <a:pt x="55" y="85"/>
                      <a:pt x="65" y="81"/>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66" name="Freeform 82"/>
              <p:cNvSpPr>
                <a:spLocks/>
              </p:cNvSpPr>
              <p:nvPr/>
            </p:nvSpPr>
            <p:spPr bwMode="auto">
              <a:xfrm>
                <a:off x="2892" y="1700"/>
                <a:ext cx="44"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67" name="Freeform 83"/>
              <p:cNvSpPr>
                <a:spLocks/>
              </p:cNvSpPr>
              <p:nvPr/>
            </p:nvSpPr>
            <p:spPr bwMode="auto">
              <a:xfrm>
                <a:off x="2892" y="1768"/>
                <a:ext cx="44"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68" name="Freeform 84"/>
              <p:cNvSpPr>
                <a:spLocks/>
              </p:cNvSpPr>
              <p:nvPr/>
            </p:nvSpPr>
            <p:spPr bwMode="auto">
              <a:xfrm>
                <a:off x="2892" y="1835"/>
                <a:ext cx="44"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69" name="Freeform 85"/>
              <p:cNvSpPr>
                <a:spLocks/>
              </p:cNvSpPr>
              <p:nvPr/>
            </p:nvSpPr>
            <p:spPr bwMode="auto">
              <a:xfrm>
                <a:off x="2892" y="1902"/>
                <a:ext cx="44"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2"/>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70" name="Freeform 86"/>
              <p:cNvSpPr>
                <a:spLocks/>
              </p:cNvSpPr>
              <p:nvPr/>
            </p:nvSpPr>
            <p:spPr bwMode="auto">
              <a:xfrm>
                <a:off x="2959" y="1768"/>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71" name="Freeform 87"/>
              <p:cNvSpPr>
                <a:spLocks/>
              </p:cNvSpPr>
              <p:nvPr/>
            </p:nvSpPr>
            <p:spPr bwMode="auto">
              <a:xfrm>
                <a:off x="2959" y="1835"/>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72" name="Freeform 88"/>
              <p:cNvSpPr>
                <a:spLocks/>
              </p:cNvSpPr>
              <p:nvPr/>
            </p:nvSpPr>
            <p:spPr bwMode="auto">
              <a:xfrm>
                <a:off x="2959" y="1902"/>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2"/>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73" name="Freeform 89"/>
              <p:cNvSpPr>
                <a:spLocks/>
              </p:cNvSpPr>
              <p:nvPr/>
            </p:nvSpPr>
            <p:spPr bwMode="auto">
              <a:xfrm>
                <a:off x="3027" y="1700"/>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74" name="Freeform 90"/>
              <p:cNvSpPr>
                <a:spLocks/>
              </p:cNvSpPr>
              <p:nvPr/>
            </p:nvSpPr>
            <p:spPr bwMode="auto">
              <a:xfrm>
                <a:off x="3027" y="1768"/>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75" name="Freeform 91"/>
              <p:cNvSpPr>
                <a:spLocks/>
              </p:cNvSpPr>
              <p:nvPr/>
            </p:nvSpPr>
            <p:spPr bwMode="auto">
              <a:xfrm>
                <a:off x="3027" y="1835"/>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76" name="Freeform 92"/>
              <p:cNvSpPr>
                <a:spLocks/>
              </p:cNvSpPr>
              <p:nvPr/>
            </p:nvSpPr>
            <p:spPr bwMode="auto">
              <a:xfrm>
                <a:off x="3027" y="190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77" name="Freeform 93"/>
              <p:cNvSpPr>
                <a:spLocks/>
              </p:cNvSpPr>
              <p:nvPr/>
            </p:nvSpPr>
            <p:spPr bwMode="auto">
              <a:xfrm>
                <a:off x="2824" y="1970"/>
                <a:ext cx="45" cy="43"/>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3" y="13"/>
                    </a:cubicBezTo>
                    <a:cubicBezTo>
                      <a:pt x="6" y="21"/>
                      <a:pt x="0" y="32"/>
                      <a:pt x="0" y="42"/>
                    </a:cubicBezTo>
                    <a:cubicBezTo>
                      <a:pt x="0" y="54"/>
                      <a:pt x="6" y="64"/>
                      <a:pt x="13" y="72"/>
                    </a:cubicBezTo>
                    <a:cubicBezTo>
                      <a:pt x="21" y="81"/>
                      <a:pt x="32" y="85"/>
                      <a:pt x="42" y="85"/>
                    </a:cubicBezTo>
                    <a:cubicBezTo>
                      <a:pt x="55" y="85"/>
                      <a:pt x="65" y="81"/>
                      <a:pt x="72" y="72"/>
                    </a:cubicBezTo>
                    <a:cubicBezTo>
                      <a:pt x="82" y="64"/>
                      <a:pt x="86" y="54"/>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78" name="Freeform 94"/>
              <p:cNvSpPr>
                <a:spLocks/>
              </p:cNvSpPr>
              <p:nvPr/>
            </p:nvSpPr>
            <p:spPr bwMode="auto">
              <a:xfrm>
                <a:off x="2824" y="2037"/>
                <a:ext cx="45"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3" y="13"/>
                    </a:cubicBezTo>
                    <a:cubicBezTo>
                      <a:pt x="6" y="21"/>
                      <a:pt x="0" y="32"/>
                      <a:pt x="0" y="42"/>
                    </a:cubicBezTo>
                    <a:cubicBezTo>
                      <a:pt x="0" y="54"/>
                      <a:pt x="6" y="64"/>
                      <a:pt x="13" y="72"/>
                    </a:cubicBezTo>
                    <a:cubicBezTo>
                      <a:pt x="21" y="82"/>
                      <a:pt x="32" y="85"/>
                      <a:pt x="42" y="85"/>
                    </a:cubicBezTo>
                    <a:cubicBezTo>
                      <a:pt x="55" y="85"/>
                      <a:pt x="65" y="82"/>
                      <a:pt x="72" y="72"/>
                    </a:cubicBezTo>
                    <a:cubicBezTo>
                      <a:pt x="82" y="64"/>
                      <a:pt x="86" y="54"/>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79" name="Freeform 95"/>
              <p:cNvSpPr>
                <a:spLocks/>
              </p:cNvSpPr>
              <p:nvPr/>
            </p:nvSpPr>
            <p:spPr bwMode="auto">
              <a:xfrm>
                <a:off x="2824" y="2104"/>
                <a:ext cx="45" cy="45"/>
              </a:xfrm>
              <a:custGeom>
                <a:avLst/>
                <a:gdLst>
                  <a:gd name="T0" fmla="*/ 72 w 86"/>
                  <a:gd name="T1" fmla="*/ 13 h 86"/>
                  <a:gd name="T2" fmla="*/ 42 w 86"/>
                  <a:gd name="T3" fmla="*/ 0 h 86"/>
                  <a:gd name="T4" fmla="*/ 13 w 86"/>
                  <a:gd name="T5" fmla="*/ 13 h 86"/>
                  <a:gd name="T6" fmla="*/ 0 w 86"/>
                  <a:gd name="T7" fmla="*/ 42 h 86"/>
                  <a:gd name="T8" fmla="*/ 13 w 86"/>
                  <a:gd name="T9" fmla="*/ 72 h 86"/>
                  <a:gd name="T10" fmla="*/ 42 w 86"/>
                  <a:gd name="T11" fmla="*/ 86 h 86"/>
                  <a:gd name="T12" fmla="*/ 72 w 86"/>
                  <a:gd name="T13" fmla="*/ 72 h 86"/>
                  <a:gd name="T14" fmla="*/ 86 w 86"/>
                  <a:gd name="T15" fmla="*/ 42 h 86"/>
                  <a:gd name="T16" fmla="*/ 72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3"/>
                    </a:moveTo>
                    <a:cubicBezTo>
                      <a:pt x="65" y="6"/>
                      <a:pt x="55" y="0"/>
                      <a:pt x="42" y="0"/>
                    </a:cubicBezTo>
                    <a:cubicBezTo>
                      <a:pt x="32" y="0"/>
                      <a:pt x="21" y="6"/>
                      <a:pt x="13" y="13"/>
                    </a:cubicBezTo>
                    <a:cubicBezTo>
                      <a:pt x="6" y="21"/>
                      <a:pt x="0" y="32"/>
                      <a:pt x="0" y="42"/>
                    </a:cubicBezTo>
                    <a:cubicBezTo>
                      <a:pt x="0" y="54"/>
                      <a:pt x="6" y="65"/>
                      <a:pt x="13" y="72"/>
                    </a:cubicBezTo>
                    <a:cubicBezTo>
                      <a:pt x="21" y="82"/>
                      <a:pt x="32" y="86"/>
                      <a:pt x="42" y="86"/>
                    </a:cubicBezTo>
                    <a:cubicBezTo>
                      <a:pt x="55" y="86"/>
                      <a:pt x="65" y="82"/>
                      <a:pt x="72" y="72"/>
                    </a:cubicBezTo>
                    <a:cubicBezTo>
                      <a:pt x="82" y="65"/>
                      <a:pt x="86" y="54"/>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80" name="Freeform 96"/>
              <p:cNvSpPr>
                <a:spLocks/>
              </p:cNvSpPr>
              <p:nvPr/>
            </p:nvSpPr>
            <p:spPr bwMode="auto">
              <a:xfrm>
                <a:off x="2892" y="1970"/>
                <a:ext cx="44" cy="43"/>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2"/>
                      <a:pt x="0" y="42"/>
                    </a:cubicBezTo>
                    <a:cubicBezTo>
                      <a:pt x="0" y="54"/>
                      <a:pt x="6" y="64"/>
                      <a:pt x="14" y="72"/>
                    </a:cubicBezTo>
                    <a:cubicBezTo>
                      <a:pt x="21" y="81"/>
                      <a:pt x="32" y="85"/>
                      <a:pt x="42" y="85"/>
                    </a:cubicBezTo>
                    <a:cubicBezTo>
                      <a:pt x="55" y="85"/>
                      <a:pt x="65" y="81"/>
                      <a:pt x="72" y="72"/>
                    </a:cubicBezTo>
                    <a:cubicBezTo>
                      <a:pt x="82" y="64"/>
                      <a:pt x="86" y="54"/>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81" name="Freeform 97"/>
              <p:cNvSpPr>
                <a:spLocks/>
              </p:cNvSpPr>
              <p:nvPr/>
            </p:nvSpPr>
            <p:spPr bwMode="auto">
              <a:xfrm>
                <a:off x="2892" y="2037"/>
                <a:ext cx="44"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2"/>
                      <a:pt x="0" y="42"/>
                    </a:cubicBezTo>
                    <a:cubicBezTo>
                      <a:pt x="0" y="54"/>
                      <a:pt x="6" y="64"/>
                      <a:pt x="14" y="72"/>
                    </a:cubicBezTo>
                    <a:cubicBezTo>
                      <a:pt x="21" y="82"/>
                      <a:pt x="32" y="85"/>
                      <a:pt x="42" y="85"/>
                    </a:cubicBezTo>
                    <a:cubicBezTo>
                      <a:pt x="55" y="85"/>
                      <a:pt x="65" y="82"/>
                      <a:pt x="72" y="72"/>
                    </a:cubicBezTo>
                    <a:cubicBezTo>
                      <a:pt x="82" y="64"/>
                      <a:pt x="86" y="54"/>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82" name="Freeform 98"/>
              <p:cNvSpPr>
                <a:spLocks/>
              </p:cNvSpPr>
              <p:nvPr/>
            </p:nvSpPr>
            <p:spPr bwMode="auto">
              <a:xfrm>
                <a:off x="2892" y="2104"/>
                <a:ext cx="44" cy="45"/>
              </a:xfrm>
              <a:custGeom>
                <a:avLst/>
                <a:gdLst>
                  <a:gd name="T0" fmla="*/ 72 w 86"/>
                  <a:gd name="T1" fmla="*/ 13 h 86"/>
                  <a:gd name="T2" fmla="*/ 42 w 86"/>
                  <a:gd name="T3" fmla="*/ 0 h 86"/>
                  <a:gd name="T4" fmla="*/ 14 w 86"/>
                  <a:gd name="T5" fmla="*/ 13 h 86"/>
                  <a:gd name="T6" fmla="*/ 0 w 86"/>
                  <a:gd name="T7" fmla="*/ 42 h 86"/>
                  <a:gd name="T8" fmla="*/ 14 w 86"/>
                  <a:gd name="T9" fmla="*/ 72 h 86"/>
                  <a:gd name="T10" fmla="*/ 42 w 86"/>
                  <a:gd name="T11" fmla="*/ 86 h 86"/>
                  <a:gd name="T12" fmla="*/ 72 w 86"/>
                  <a:gd name="T13" fmla="*/ 72 h 86"/>
                  <a:gd name="T14" fmla="*/ 86 w 86"/>
                  <a:gd name="T15" fmla="*/ 42 h 86"/>
                  <a:gd name="T16" fmla="*/ 72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3"/>
                    </a:moveTo>
                    <a:cubicBezTo>
                      <a:pt x="65" y="6"/>
                      <a:pt x="55" y="0"/>
                      <a:pt x="42" y="0"/>
                    </a:cubicBezTo>
                    <a:cubicBezTo>
                      <a:pt x="32" y="0"/>
                      <a:pt x="21" y="6"/>
                      <a:pt x="14" y="13"/>
                    </a:cubicBezTo>
                    <a:cubicBezTo>
                      <a:pt x="6" y="21"/>
                      <a:pt x="0" y="32"/>
                      <a:pt x="0" y="42"/>
                    </a:cubicBezTo>
                    <a:cubicBezTo>
                      <a:pt x="0" y="54"/>
                      <a:pt x="6" y="65"/>
                      <a:pt x="14" y="72"/>
                    </a:cubicBezTo>
                    <a:cubicBezTo>
                      <a:pt x="21" y="82"/>
                      <a:pt x="32" y="86"/>
                      <a:pt x="42" y="86"/>
                    </a:cubicBezTo>
                    <a:cubicBezTo>
                      <a:pt x="55" y="86"/>
                      <a:pt x="65" y="82"/>
                      <a:pt x="72" y="72"/>
                    </a:cubicBezTo>
                    <a:cubicBezTo>
                      <a:pt x="82" y="65"/>
                      <a:pt x="86" y="54"/>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83" name="Freeform 99"/>
              <p:cNvSpPr>
                <a:spLocks/>
              </p:cNvSpPr>
              <p:nvPr/>
            </p:nvSpPr>
            <p:spPr bwMode="auto">
              <a:xfrm>
                <a:off x="2892" y="2172"/>
                <a:ext cx="44" cy="44"/>
              </a:xfrm>
              <a:custGeom>
                <a:avLst/>
                <a:gdLst>
                  <a:gd name="T0" fmla="*/ 72 w 86"/>
                  <a:gd name="T1" fmla="*/ 14 h 86"/>
                  <a:gd name="T2" fmla="*/ 42 w 86"/>
                  <a:gd name="T3" fmla="*/ 0 h 86"/>
                  <a:gd name="T4" fmla="*/ 14 w 86"/>
                  <a:gd name="T5" fmla="*/ 14 h 86"/>
                  <a:gd name="T6" fmla="*/ 0 w 86"/>
                  <a:gd name="T7" fmla="*/ 42 h 86"/>
                  <a:gd name="T8" fmla="*/ 14 w 86"/>
                  <a:gd name="T9" fmla="*/ 73 h 86"/>
                  <a:gd name="T10" fmla="*/ 42 w 86"/>
                  <a:gd name="T11" fmla="*/ 86 h 86"/>
                  <a:gd name="T12" fmla="*/ 72 w 86"/>
                  <a:gd name="T13" fmla="*/ 73 h 86"/>
                  <a:gd name="T14" fmla="*/ 86 w 86"/>
                  <a:gd name="T15" fmla="*/ 42 h 86"/>
                  <a:gd name="T16" fmla="*/ 72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4"/>
                    </a:moveTo>
                    <a:cubicBezTo>
                      <a:pt x="65" y="6"/>
                      <a:pt x="55" y="0"/>
                      <a:pt x="42" y="0"/>
                    </a:cubicBezTo>
                    <a:cubicBezTo>
                      <a:pt x="32" y="0"/>
                      <a:pt x="21" y="6"/>
                      <a:pt x="14" y="14"/>
                    </a:cubicBezTo>
                    <a:cubicBezTo>
                      <a:pt x="6" y="21"/>
                      <a:pt x="0" y="32"/>
                      <a:pt x="0" y="42"/>
                    </a:cubicBezTo>
                    <a:cubicBezTo>
                      <a:pt x="0" y="54"/>
                      <a:pt x="6" y="65"/>
                      <a:pt x="14" y="73"/>
                    </a:cubicBezTo>
                    <a:cubicBezTo>
                      <a:pt x="21" y="82"/>
                      <a:pt x="32" y="86"/>
                      <a:pt x="42" y="86"/>
                    </a:cubicBezTo>
                    <a:cubicBezTo>
                      <a:pt x="55" y="86"/>
                      <a:pt x="65" y="82"/>
                      <a:pt x="72" y="73"/>
                    </a:cubicBezTo>
                    <a:cubicBezTo>
                      <a:pt x="82" y="65"/>
                      <a:pt x="86" y="54"/>
                      <a:pt x="86" y="42"/>
                    </a:cubicBezTo>
                    <a:cubicBezTo>
                      <a:pt x="86"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84" name="Freeform 100"/>
              <p:cNvSpPr>
                <a:spLocks/>
              </p:cNvSpPr>
              <p:nvPr/>
            </p:nvSpPr>
            <p:spPr bwMode="auto">
              <a:xfrm>
                <a:off x="2892" y="2240"/>
                <a:ext cx="44" cy="43"/>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3"/>
                      <a:pt x="6" y="64"/>
                      <a:pt x="14" y="72"/>
                    </a:cubicBezTo>
                    <a:cubicBezTo>
                      <a:pt x="21" y="81"/>
                      <a:pt x="32" y="85"/>
                      <a:pt x="42" y="85"/>
                    </a:cubicBezTo>
                    <a:cubicBezTo>
                      <a:pt x="55" y="85"/>
                      <a:pt x="65" y="81"/>
                      <a:pt x="72" y="72"/>
                    </a:cubicBezTo>
                    <a:cubicBezTo>
                      <a:pt x="82" y="64"/>
                      <a:pt x="86" y="53"/>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85" name="Freeform 101"/>
              <p:cNvSpPr>
                <a:spLocks/>
              </p:cNvSpPr>
              <p:nvPr/>
            </p:nvSpPr>
            <p:spPr bwMode="auto">
              <a:xfrm>
                <a:off x="2892" y="2307"/>
                <a:ext cx="44"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3"/>
                      <a:pt x="6" y="64"/>
                      <a:pt x="14" y="72"/>
                    </a:cubicBezTo>
                    <a:cubicBezTo>
                      <a:pt x="21" y="81"/>
                      <a:pt x="32" y="85"/>
                      <a:pt x="42" y="85"/>
                    </a:cubicBezTo>
                    <a:cubicBezTo>
                      <a:pt x="55" y="85"/>
                      <a:pt x="65" y="81"/>
                      <a:pt x="72" y="72"/>
                    </a:cubicBezTo>
                    <a:cubicBezTo>
                      <a:pt x="82" y="64"/>
                      <a:pt x="86" y="53"/>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86" name="Freeform 102"/>
              <p:cNvSpPr>
                <a:spLocks/>
              </p:cNvSpPr>
              <p:nvPr/>
            </p:nvSpPr>
            <p:spPr bwMode="auto">
              <a:xfrm>
                <a:off x="2892" y="2374"/>
                <a:ext cx="44"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4"/>
                      <a:pt x="6" y="64"/>
                      <a:pt x="14" y="72"/>
                    </a:cubicBezTo>
                    <a:cubicBezTo>
                      <a:pt x="21" y="81"/>
                      <a:pt x="32" y="85"/>
                      <a:pt x="42" y="85"/>
                    </a:cubicBezTo>
                    <a:cubicBezTo>
                      <a:pt x="55" y="85"/>
                      <a:pt x="65" y="81"/>
                      <a:pt x="72" y="72"/>
                    </a:cubicBezTo>
                    <a:cubicBezTo>
                      <a:pt x="82" y="64"/>
                      <a:pt x="86" y="54"/>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87" name="Freeform 103"/>
              <p:cNvSpPr>
                <a:spLocks/>
              </p:cNvSpPr>
              <p:nvPr/>
            </p:nvSpPr>
            <p:spPr bwMode="auto">
              <a:xfrm>
                <a:off x="2959" y="1970"/>
                <a:ext cx="44" cy="43"/>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2"/>
                      <a:pt x="0" y="42"/>
                    </a:cubicBezTo>
                    <a:cubicBezTo>
                      <a:pt x="0" y="54"/>
                      <a:pt x="6" y="64"/>
                      <a:pt x="14" y="72"/>
                    </a:cubicBezTo>
                    <a:cubicBezTo>
                      <a:pt x="21" y="81"/>
                      <a:pt x="32" y="85"/>
                      <a:pt x="42" y="85"/>
                    </a:cubicBezTo>
                    <a:cubicBezTo>
                      <a:pt x="56" y="85"/>
                      <a:pt x="65" y="81"/>
                      <a:pt x="73" y="72"/>
                    </a:cubicBezTo>
                    <a:cubicBezTo>
                      <a:pt x="82" y="64"/>
                      <a:pt x="86" y="54"/>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88" name="Freeform 104"/>
              <p:cNvSpPr>
                <a:spLocks/>
              </p:cNvSpPr>
              <p:nvPr/>
            </p:nvSpPr>
            <p:spPr bwMode="auto">
              <a:xfrm>
                <a:off x="2959" y="2037"/>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2"/>
                      <a:pt x="0" y="42"/>
                    </a:cubicBezTo>
                    <a:cubicBezTo>
                      <a:pt x="0" y="54"/>
                      <a:pt x="6" y="64"/>
                      <a:pt x="14" y="72"/>
                    </a:cubicBezTo>
                    <a:cubicBezTo>
                      <a:pt x="21" y="82"/>
                      <a:pt x="32" y="85"/>
                      <a:pt x="42" y="85"/>
                    </a:cubicBezTo>
                    <a:cubicBezTo>
                      <a:pt x="56" y="85"/>
                      <a:pt x="65" y="82"/>
                      <a:pt x="73" y="72"/>
                    </a:cubicBezTo>
                    <a:cubicBezTo>
                      <a:pt x="82" y="64"/>
                      <a:pt x="86" y="54"/>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89" name="Freeform 105"/>
              <p:cNvSpPr>
                <a:spLocks/>
              </p:cNvSpPr>
              <p:nvPr/>
            </p:nvSpPr>
            <p:spPr bwMode="auto">
              <a:xfrm>
                <a:off x="2959" y="2104"/>
                <a:ext cx="44" cy="45"/>
              </a:xfrm>
              <a:custGeom>
                <a:avLst/>
                <a:gdLst>
                  <a:gd name="T0" fmla="*/ 73 w 86"/>
                  <a:gd name="T1" fmla="*/ 13 h 86"/>
                  <a:gd name="T2" fmla="*/ 42 w 86"/>
                  <a:gd name="T3" fmla="*/ 0 h 86"/>
                  <a:gd name="T4" fmla="*/ 14 w 86"/>
                  <a:gd name="T5" fmla="*/ 13 h 86"/>
                  <a:gd name="T6" fmla="*/ 0 w 86"/>
                  <a:gd name="T7" fmla="*/ 42 h 86"/>
                  <a:gd name="T8" fmla="*/ 14 w 86"/>
                  <a:gd name="T9" fmla="*/ 72 h 86"/>
                  <a:gd name="T10" fmla="*/ 42 w 86"/>
                  <a:gd name="T11" fmla="*/ 86 h 86"/>
                  <a:gd name="T12" fmla="*/ 73 w 86"/>
                  <a:gd name="T13" fmla="*/ 72 h 86"/>
                  <a:gd name="T14" fmla="*/ 86 w 86"/>
                  <a:gd name="T15" fmla="*/ 42 h 86"/>
                  <a:gd name="T16" fmla="*/ 73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3"/>
                    </a:moveTo>
                    <a:cubicBezTo>
                      <a:pt x="65" y="6"/>
                      <a:pt x="56" y="0"/>
                      <a:pt x="42" y="0"/>
                    </a:cubicBezTo>
                    <a:cubicBezTo>
                      <a:pt x="32" y="0"/>
                      <a:pt x="21" y="6"/>
                      <a:pt x="14" y="13"/>
                    </a:cubicBezTo>
                    <a:cubicBezTo>
                      <a:pt x="6" y="21"/>
                      <a:pt x="0" y="32"/>
                      <a:pt x="0" y="42"/>
                    </a:cubicBezTo>
                    <a:cubicBezTo>
                      <a:pt x="0" y="54"/>
                      <a:pt x="6" y="65"/>
                      <a:pt x="14" y="72"/>
                    </a:cubicBezTo>
                    <a:cubicBezTo>
                      <a:pt x="21" y="82"/>
                      <a:pt x="32" y="86"/>
                      <a:pt x="42" y="86"/>
                    </a:cubicBezTo>
                    <a:cubicBezTo>
                      <a:pt x="56" y="86"/>
                      <a:pt x="65" y="82"/>
                      <a:pt x="73" y="72"/>
                    </a:cubicBezTo>
                    <a:cubicBezTo>
                      <a:pt x="82" y="65"/>
                      <a:pt x="86" y="54"/>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90" name="Freeform 106"/>
              <p:cNvSpPr>
                <a:spLocks/>
              </p:cNvSpPr>
              <p:nvPr/>
            </p:nvSpPr>
            <p:spPr bwMode="auto">
              <a:xfrm>
                <a:off x="2959" y="2172"/>
                <a:ext cx="44" cy="44"/>
              </a:xfrm>
              <a:custGeom>
                <a:avLst/>
                <a:gdLst>
                  <a:gd name="T0" fmla="*/ 73 w 86"/>
                  <a:gd name="T1" fmla="*/ 14 h 86"/>
                  <a:gd name="T2" fmla="*/ 42 w 86"/>
                  <a:gd name="T3" fmla="*/ 0 h 86"/>
                  <a:gd name="T4" fmla="*/ 14 w 86"/>
                  <a:gd name="T5" fmla="*/ 14 h 86"/>
                  <a:gd name="T6" fmla="*/ 0 w 86"/>
                  <a:gd name="T7" fmla="*/ 42 h 86"/>
                  <a:gd name="T8" fmla="*/ 14 w 86"/>
                  <a:gd name="T9" fmla="*/ 73 h 86"/>
                  <a:gd name="T10" fmla="*/ 42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6" y="0"/>
                      <a:pt x="42" y="0"/>
                    </a:cubicBezTo>
                    <a:cubicBezTo>
                      <a:pt x="32" y="0"/>
                      <a:pt x="21" y="6"/>
                      <a:pt x="14" y="14"/>
                    </a:cubicBezTo>
                    <a:cubicBezTo>
                      <a:pt x="6" y="21"/>
                      <a:pt x="0" y="32"/>
                      <a:pt x="0" y="42"/>
                    </a:cubicBezTo>
                    <a:cubicBezTo>
                      <a:pt x="0" y="54"/>
                      <a:pt x="6" y="65"/>
                      <a:pt x="14" y="73"/>
                    </a:cubicBezTo>
                    <a:cubicBezTo>
                      <a:pt x="21" y="82"/>
                      <a:pt x="32" y="86"/>
                      <a:pt x="42" y="86"/>
                    </a:cubicBezTo>
                    <a:cubicBezTo>
                      <a:pt x="56" y="86"/>
                      <a:pt x="65" y="82"/>
                      <a:pt x="73" y="73"/>
                    </a:cubicBezTo>
                    <a:cubicBezTo>
                      <a:pt x="82" y="65"/>
                      <a:pt x="86" y="54"/>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91" name="Freeform 107"/>
              <p:cNvSpPr>
                <a:spLocks/>
              </p:cNvSpPr>
              <p:nvPr/>
            </p:nvSpPr>
            <p:spPr bwMode="auto">
              <a:xfrm>
                <a:off x="2959" y="2240"/>
                <a:ext cx="44" cy="43"/>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3"/>
                      <a:pt x="6" y="64"/>
                      <a:pt x="14" y="72"/>
                    </a:cubicBezTo>
                    <a:cubicBezTo>
                      <a:pt x="21" y="81"/>
                      <a:pt x="32" y="85"/>
                      <a:pt x="42" y="85"/>
                    </a:cubicBezTo>
                    <a:cubicBezTo>
                      <a:pt x="56" y="85"/>
                      <a:pt x="65" y="81"/>
                      <a:pt x="73" y="72"/>
                    </a:cubicBezTo>
                    <a:cubicBezTo>
                      <a:pt x="82" y="64"/>
                      <a:pt x="86" y="53"/>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92" name="Freeform 108"/>
              <p:cNvSpPr>
                <a:spLocks/>
              </p:cNvSpPr>
              <p:nvPr/>
            </p:nvSpPr>
            <p:spPr bwMode="auto">
              <a:xfrm>
                <a:off x="2959" y="2307"/>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3"/>
                      <a:pt x="6" y="64"/>
                      <a:pt x="14" y="72"/>
                    </a:cubicBezTo>
                    <a:cubicBezTo>
                      <a:pt x="21" y="81"/>
                      <a:pt x="32" y="85"/>
                      <a:pt x="42" y="85"/>
                    </a:cubicBezTo>
                    <a:cubicBezTo>
                      <a:pt x="56" y="85"/>
                      <a:pt x="65" y="81"/>
                      <a:pt x="73" y="72"/>
                    </a:cubicBezTo>
                    <a:cubicBezTo>
                      <a:pt x="82" y="64"/>
                      <a:pt x="86" y="53"/>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93" name="Freeform 109"/>
              <p:cNvSpPr>
                <a:spLocks/>
              </p:cNvSpPr>
              <p:nvPr/>
            </p:nvSpPr>
            <p:spPr bwMode="auto">
              <a:xfrm>
                <a:off x="3027" y="197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4"/>
                      <a:pt x="5" y="64"/>
                      <a:pt x="13" y="72"/>
                    </a:cubicBezTo>
                    <a:cubicBezTo>
                      <a:pt x="21" y="81"/>
                      <a:pt x="31" y="85"/>
                      <a:pt x="42"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94" name="Freeform 110"/>
              <p:cNvSpPr>
                <a:spLocks/>
              </p:cNvSpPr>
              <p:nvPr/>
            </p:nvSpPr>
            <p:spPr bwMode="auto">
              <a:xfrm>
                <a:off x="3027" y="203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4"/>
                      <a:pt x="5" y="64"/>
                      <a:pt x="13" y="72"/>
                    </a:cubicBezTo>
                    <a:cubicBezTo>
                      <a:pt x="21" y="82"/>
                      <a:pt x="31" y="85"/>
                      <a:pt x="42" y="85"/>
                    </a:cubicBezTo>
                    <a:cubicBezTo>
                      <a:pt x="55"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95" name="Freeform 111"/>
              <p:cNvSpPr>
                <a:spLocks/>
              </p:cNvSpPr>
              <p:nvPr/>
            </p:nvSpPr>
            <p:spPr bwMode="auto">
              <a:xfrm>
                <a:off x="3027" y="2104"/>
                <a:ext cx="44" cy="45"/>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1" y="0"/>
                      <a:pt x="21" y="6"/>
                      <a:pt x="13" y="13"/>
                    </a:cubicBezTo>
                    <a:cubicBezTo>
                      <a:pt x="5" y="21"/>
                      <a:pt x="0" y="32"/>
                      <a:pt x="0" y="42"/>
                    </a:cubicBezTo>
                    <a:cubicBezTo>
                      <a:pt x="0" y="54"/>
                      <a:pt x="5" y="65"/>
                      <a:pt x="13" y="72"/>
                    </a:cubicBezTo>
                    <a:cubicBezTo>
                      <a:pt x="21" y="82"/>
                      <a:pt x="31" y="86"/>
                      <a:pt x="42" y="86"/>
                    </a:cubicBezTo>
                    <a:cubicBezTo>
                      <a:pt x="55" y="86"/>
                      <a:pt x="64" y="82"/>
                      <a:pt x="72" y="72"/>
                    </a:cubicBezTo>
                    <a:cubicBezTo>
                      <a:pt x="81" y="65"/>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96" name="Freeform 112"/>
              <p:cNvSpPr>
                <a:spLocks/>
              </p:cNvSpPr>
              <p:nvPr/>
            </p:nvSpPr>
            <p:spPr bwMode="auto">
              <a:xfrm>
                <a:off x="3027" y="217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4"/>
                      <a:pt x="5" y="65"/>
                      <a:pt x="13" y="73"/>
                    </a:cubicBezTo>
                    <a:cubicBezTo>
                      <a:pt x="21" y="82"/>
                      <a:pt x="31" y="86"/>
                      <a:pt x="42" y="86"/>
                    </a:cubicBezTo>
                    <a:cubicBezTo>
                      <a:pt x="55" y="86"/>
                      <a:pt x="64" y="82"/>
                      <a:pt x="72" y="73"/>
                    </a:cubicBezTo>
                    <a:cubicBezTo>
                      <a:pt x="81" y="65"/>
                      <a:pt x="85" y="54"/>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97" name="Freeform 113"/>
              <p:cNvSpPr>
                <a:spLocks/>
              </p:cNvSpPr>
              <p:nvPr/>
            </p:nvSpPr>
            <p:spPr bwMode="auto">
              <a:xfrm>
                <a:off x="3094" y="1768"/>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98" name="Freeform 114"/>
              <p:cNvSpPr>
                <a:spLocks/>
              </p:cNvSpPr>
              <p:nvPr/>
            </p:nvSpPr>
            <p:spPr bwMode="auto">
              <a:xfrm>
                <a:off x="3094" y="1835"/>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99" name="Freeform 115"/>
              <p:cNvSpPr>
                <a:spLocks/>
              </p:cNvSpPr>
              <p:nvPr/>
            </p:nvSpPr>
            <p:spPr bwMode="auto">
              <a:xfrm>
                <a:off x="3094" y="190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00" name="Freeform 116"/>
              <p:cNvSpPr>
                <a:spLocks/>
              </p:cNvSpPr>
              <p:nvPr/>
            </p:nvSpPr>
            <p:spPr bwMode="auto">
              <a:xfrm>
                <a:off x="3162" y="1835"/>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01" name="Freeform 117"/>
              <p:cNvSpPr>
                <a:spLocks/>
              </p:cNvSpPr>
              <p:nvPr/>
            </p:nvSpPr>
            <p:spPr bwMode="auto">
              <a:xfrm>
                <a:off x="3162" y="1902"/>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02" name="Freeform 118"/>
              <p:cNvSpPr>
                <a:spLocks/>
              </p:cNvSpPr>
              <p:nvPr/>
            </p:nvSpPr>
            <p:spPr bwMode="auto">
              <a:xfrm>
                <a:off x="3094" y="197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4"/>
                      <a:pt x="5" y="64"/>
                      <a:pt x="13" y="72"/>
                    </a:cubicBezTo>
                    <a:cubicBezTo>
                      <a:pt x="21" y="81"/>
                      <a:pt x="31" y="85"/>
                      <a:pt x="42"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03" name="Freeform 119"/>
              <p:cNvSpPr>
                <a:spLocks/>
              </p:cNvSpPr>
              <p:nvPr/>
            </p:nvSpPr>
            <p:spPr bwMode="auto">
              <a:xfrm>
                <a:off x="3094" y="203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4"/>
                      <a:pt x="5" y="64"/>
                      <a:pt x="13" y="72"/>
                    </a:cubicBezTo>
                    <a:cubicBezTo>
                      <a:pt x="21" y="82"/>
                      <a:pt x="31" y="85"/>
                      <a:pt x="42" y="85"/>
                    </a:cubicBezTo>
                    <a:cubicBezTo>
                      <a:pt x="55"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04" name="Freeform 120"/>
              <p:cNvSpPr>
                <a:spLocks/>
              </p:cNvSpPr>
              <p:nvPr/>
            </p:nvSpPr>
            <p:spPr bwMode="auto">
              <a:xfrm>
                <a:off x="3094" y="2104"/>
                <a:ext cx="44" cy="45"/>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1" y="0"/>
                      <a:pt x="21" y="6"/>
                      <a:pt x="13" y="13"/>
                    </a:cubicBezTo>
                    <a:cubicBezTo>
                      <a:pt x="5" y="21"/>
                      <a:pt x="0" y="32"/>
                      <a:pt x="0" y="42"/>
                    </a:cubicBezTo>
                    <a:cubicBezTo>
                      <a:pt x="0" y="54"/>
                      <a:pt x="5" y="65"/>
                      <a:pt x="13" y="72"/>
                    </a:cubicBezTo>
                    <a:cubicBezTo>
                      <a:pt x="21" y="82"/>
                      <a:pt x="31" y="86"/>
                      <a:pt x="42" y="86"/>
                    </a:cubicBezTo>
                    <a:cubicBezTo>
                      <a:pt x="55" y="86"/>
                      <a:pt x="64" y="82"/>
                      <a:pt x="72" y="72"/>
                    </a:cubicBezTo>
                    <a:cubicBezTo>
                      <a:pt x="81" y="65"/>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05" name="Freeform 121"/>
              <p:cNvSpPr>
                <a:spLocks/>
              </p:cNvSpPr>
              <p:nvPr/>
            </p:nvSpPr>
            <p:spPr bwMode="auto">
              <a:xfrm>
                <a:off x="3094" y="224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3"/>
                      <a:pt x="5" y="64"/>
                      <a:pt x="13" y="72"/>
                    </a:cubicBezTo>
                    <a:cubicBezTo>
                      <a:pt x="21" y="81"/>
                      <a:pt x="31" y="85"/>
                      <a:pt x="42"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06" name="Freeform 122"/>
              <p:cNvSpPr>
                <a:spLocks/>
              </p:cNvSpPr>
              <p:nvPr/>
            </p:nvSpPr>
            <p:spPr bwMode="auto">
              <a:xfrm>
                <a:off x="3162" y="2307"/>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3"/>
                      <a:pt x="5" y="64"/>
                      <a:pt x="13" y="72"/>
                    </a:cubicBezTo>
                    <a:cubicBezTo>
                      <a:pt x="21" y="81"/>
                      <a:pt x="31" y="85"/>
                      <a:pt x="42"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07" name="Freeform 123"/>
              <p:cNvSpPr>
                <a:spLocks/>
              </p:cNvSpPr>
              <p:nvPr/>
            </p:nvSpPr>
            <p:spPr bwMode="auto">
              <a:xfrm>
                <a:off x="3162" y="1970"/>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4"/>
                      <a:pt x="5" y="64"/>
                      <a:pt x="13" y="72"/>
                    </a:cubicBezTo>
                    <a:cubicBezTo>
                      <a:pt x="21" y="81"/>
                      <a:pt x="31" y="85"/>
                      <a:pt x="42"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08" name="Freeform 124"/>
              <p:cNvSpPr>
                <a:spLocks/>
              </p:cNvSpPr>
              <p:nvPr/>
            </p:nvSpPr>
            <p:spPr bwMode="auto">
              <a:xfrm>
                <a:off x="2892" y="2442"/>
                <a:ext cx="44" cy="43"/>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4"/>
                      <a:pt x="6" y="64"/>
                      <a:pt x="14" y="72"/>
                    </a:cubicBezTo>
                    <a:cubicBezTo>
                      <a:pt x="21" y="81"/>
                      <a:pt x="32" y="85"/>
                      <a:pt x="42" y="85"/>
                    </a:cubicBezTo>
                    <a:cubicBezTo>
                      <a:pt x="55" y="85"/>
                      <a:pt x="65" y="81"/>
                      <a:pt x="72" y="72"/>
                    </a:cubicBezTo>
                    <a:cubicBezTo>
                      <a:pt x="82" y="64"/>
                      <a:pt x="86" y="54"/>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09" name="Freeform 125"/>
              <p:cNvSpPr>
                <a:spLocks/>
              </p:cNvSpPr>
              <p:nvPr/>
            </p:nvSpPr>
            <p:spPr bwMode="auto">
              <a:xfrm>
                <a:off x="2959" y="2442"/>
                <a:ext cx="44" cy="43"/>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4"/>
                      <a:pt x="6" y="64"/>
                      <a:pt x="14" y="72"/>
                    </a:cubicBezTo>
                    <a:cubicBezTo>
                      <a:pt x="21" y="81"/>
                      <a:pt x="32" y="85"/>
                      <a:pt x="42" y="85"/>
                    </a:cubicBezTo>
                    <a:cubicBezTo>
                      <a:pt x="56" y="85"/>
                      <a:pt x="65" y="81"/>
                      <a:pt x="73" y="72"/>
                    </a:cubicBezTo>
                    <a:cubicBezTo>
                      <a:pt x="82" y="64"/>
                      <a:pt x="86" y="54"/>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10" name="Freeform 126"/>
              <p:cNvSpPr>
                <a:spLocks/>
              </p:cNvSpPr>
              <p:nvPr/>
            </p:nvSpPr>
            <p:spPr bwMode="auto">
              <a:xfrm>
                <a:off x="2959" y="2374"/>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4"/>
                      <a:pt x="6" y="64"/>
                      <a:pt x="14" y="72"/>
                    </a:cubicBezTo>
                    <a:cubicBezTo>
                      <a:pt x="21" y="81"/>
                      <a:pt x="32" y="85"/>
                      <a:pt x="42" y="85"/>
                    </a:cubicBezTo>
                    <a:cubicBezTo>
                      <a:pt x="56" y="85"/>
                      <a:pt x="65" y="81"/>
                      <a:pt x="73" y="72"/>
                    </a:cubicBezTo>
                    <a:cubicBezTo>
                      <a:pt x="82" y="64"/>
                      <a:pt x="86" y="54"/>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11" name="Freeform 127"/>
              <p:cNvSpPr>
                <a:spLocks/>
              </p:cNvSpPr>
              <p:nvPr/>
            </p:nvSpPr>
            <p:spPr bwMode="auto">
              <a:xfrm>
                <a:off x="2555" y="1768"/>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12" name="Freeform 128"/>
              <p:cNvSpPr>
                <a:spLocks/>
              </p:cNvSpPr>
              <p:nvPr/>
            </p:nvSpPr>
            <p:spPr bwMode="auto">
              <a:xfrm>
                <a:off x="3027" y="224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3"/>
                      <a:pt x="5" y="64"/>
                      <a:pt x="13" y="72"/>
                    </a:cubicBezTo>
                    <a:cubicBezTo>
                      <a:pt x="21" y="81"/>
                      <a:pt x="31" y="85"/>
                      <a:pt x="42"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13" name="Freeform 129"/>
              <p:cNvSpPr>
                <a:spLocks/>
              </p:cNvSpPr>
              <p:nvPr/>
            </p:nvSpPr>
            <p:spPr bwMode="auto">
              <a:xfrm>
                <a:off x="3027" y="230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3"/>
                      <a:pt x="5" y="64"/>
                      <a:pt x="13" y="72"/>
                    </a:cubicBezTo>
                    <a:cubicBezTo>
                      <a:pt x="21" y="81"/>
                      <a:pt x="31" y="85"/>
                      <a:pt x="42"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14" name="Freeform 130"/>
              <p:cNvSpPr>
                <a:spLocks/>
              </p:cNvSpPr>
              <p:nvPr/>
            </p:nvSpPr>
            <p:spPr bwMode="auto">
              <a:xfrm>
                <a:off x="3027" y="237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4"/>
                      <a:pt x="5" y="64"/>
                      <a:pt x="13" y="72"/>
                    </a:cubicBezTo>
                    <a:cubicBezTo>
                      <a:pt x="21" y="81"/>
                      <a:pt x="31" y="85"/>
                      <a:pt x="42"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15" name="Freeform 131"/>
              <p:cNvSpPr>
                <a:spLocks/>
              </p:cNvSpPr>
              <p:nvPr/>
            </p:nvSpPr>
            <p:spPr bwMode="auto">
              <a:xfrm>
                <a:off x="3094" y="217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4"/>
                      <a:pt x="5" y="65"/>
                      <a:pt x="13" y="73"/>
                    </a:cubicBezTo>
                    <a:cubicBezTo>
                      <a:pt x="21" y="82"/>
                      <a:pt x="31" y="86"/>
                      <a:pt x="42" y="86"/>
                    </a:cubicBezTo>
                    <a:cubicBezTo>
                      <a:pt x="55" y="86"/>
                      <a:pt x="64" y="82"/>
                      <a:pt x="72" y="73"/>
                    </a:cubicBezTo>
                    <a:cubicBezTo>
                      <a:pt x="81" y="65"/>
                      <a:pt x="85" y="54"/>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16" name="Freeform 132"/>
              <p:cNvSpPr>
                <a:spLocks/>
              </p:cNvSpPr>
              <p:nvPr/>
            </p:nvSpPr>
            <p:spPr bwMode="auto">
              <a:xfrm>
                <a:off x="3162" y="2037"/>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4"/>
                      <a:pt x="5" y="64"/>
                      <a:pt x="13" y="72"/>
                    </a:cubicBezTo>
                    <a:cubicBezTo>
                      <a:pt x="21" y="82"/>
                      <a:pt x="31" y="85"/>
                      <a:pt x="42" y="85"/>
                    </a:cubicBezTo>
                    <a:cubicBezTo>
                      <a:pt x="55"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17" name="Freeform 133"/>
              <p:cNvSpPr>
                <a:spLocks/>
              </p:cNvSpPr>
              <p:nvPr/>
            </p:nvSpPr>
            <p:spPr bwMode="auto">
              <a:xfrm>
                <a:off x="2757" y="1768"/>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18" name="Freeform 134"/>
              <p:cNvSpPr>
                <a:spLocks/>
              </p:cNvSpPr>
              <p:nvPr/>
            </p:nvSpPr>
            <p:spPr bwMode="auto">
              <a:xfrm>
                <a:off x="2824" y="1768"/>
                <a:ext cx="45"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19" name="Freeform 135"/>
              <p:cNvSpPr>
                <a:spLocks/>
              </p:cNvSpPr>
              <p:nvPr/>
            </p:nvSpPr>
            <p:spPr bwMode="auto">
              <a:xfrm>
                <a:off x="2959" y="1700"/>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20" name="Freeform 136"/>
              <p:cNvSpPr>
                <a:spLocks/>
              </p:cNvSpPr>
              <p:nvPr/>
            </p:nvSpPr>
            <p:spPr bwMode="auto">
              <a:xfrm>
                <a:off x="3162" y="2374"/>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4"/>
                      <a:pt x="5" y="64"/>
                      <a:pt x="13" y="72"/>
                    </a:cubicBezTo>
                    <a:cubicBezTo>
                      <a:pt x="21" y="81"/>
                      <a:pt x="31" y="85"/>
                      <a:pt x="42"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21" name="Freeform 137"/>
              <p:cNvSpPr>
                <a:spLocks/>
              </p:cNvSpPr>
              <p:nvPr/>
            </p:nvSpPr>
            <p:spPr bwMode="auto">
              <a:xfrm>
                <a:off x="3229" y="190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22" name="Freeform 138"/>
              <p:cNvSpPr>
                <a:spLocks/>
              </p:cNvSpPr>
              <p:nvPr/>
            </p:nvSpPr>
            <p:spPr bwMode="auto">
              <a:xfrm>
                <a:off x="3229" y="197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4"/>
                      <a:pt x="5" y="64"/>
                      <a:pt x="13" y="72"/>
                    </a:cubicBezTo>
                    <a:cubicBezTo>
                      <a:pt x="21" y="81"/>
                      <a:pt x="31" y="85"/>
                      <a:pt x="42"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23" name="Freeform 139"/>
              <p:cNvSpPr>
                <a:spLocks/>
              </p:cNvSpPr>
              <p:nvPr/>
            </p:nvSpPr>
            <p:spPr bwMode="auto">
              <a:xfrm>
                <a:off x="2959" y="1633"/>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24" name="Freeform 140"/>
              <p:cNvSpPr>
                <a:spLocks/>
              </p:cNvSpPr>
              <p:nvPr/>
            </p:nvSpPr>
            <p:spPr bwMode="auto">
              <a:xfrm>
                <a:off x="3094" y="1700"/>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25" name="Freeform 141"/>
              <p:cNvSpPr>
                <a:spLocks/>
              </p:cNvSpPr>
              <p:nvPr/>
            </p:nvSpPr>
            <p:spPr bwMode="auto">
              <a:xfrm>
                <a:off x="2690" y="1296"/>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26" name="Freeform 142"/>
              <p:cNvSpPr>
                <a:spLocks/>
              </p:cNvSpPr>
              <p:nvPr/>
            </p:nvSpPr>
            <p:spPr bwMode="auto">
              <a:xfrm>
                <a:off x="2757"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27" name="Freeform 143"/>
              <p:cNvSpPr>
                <a:spLocks/>
              </p:cNvSpPr>
              <p:nvPr/>
            </p:nvSpPr>
            <p:spPr bwMode="auto">
              <a:xfrm>
                <a:off x="2690" y="1431"/>
                <a:ext cx="43"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2" y="0"/>
                      <a:pt x="21" y="6"/>
                      <a:pt x="13" y="13"/>
                    </a:cubicBezTo>
                    <a:cubicBezTo>
                      <a:pt x="5" y="21"/>
                      <a:pt x="0" y="32"/>
                      <a:pt x="0" y="42"/>
                    </a:cubicBezTo>
                    <a:cubicBezTo>
                      <a:pt x="0" y="55"/>
                      <a:pt x="5" y="65"/>
                      <a:pt x="13" y="72"/>
                    </a:cubicBezTo>
                    <a:cubicBezTo>
                      <a:pt x="21" y="82"/>
                      <a:pt x="32" y="86"/>
                      <a:pt x="42"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28" name="Freeform 144"/>
              <p:cNvSpPr>
                <a:spLocks/>
              </p:cNvSpPr>
              <p:nvPr/>
            </p:nvSpPr>
            <p:spPr bwMode="auto">
              <a:xfrm>
                <a:off x="2622" y="1498"/>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29" name="Freeform 145"/>
              <p:cNvSpPr>
                <a:spLocks/>
              </p:cNvSpPr>
              <p:nvPr/>
            </p:nvSpPr>
            <p:spPr bwMode="auto">
              <a:xfrm>
                <a:off x="2690" y="1498"/>
                <a:ext cx="43"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2" y="0"/>
                      <a:pt x="21" y="6"/>
                      <a:pt x="13" y="14"/>
                    </a:cubicBezTo>
                    <a:cubicBezTo>
                      <a:pt x="5" y="21"/>
                      <a:pt x="0" y="32"/>
                      <a:pt x="0" y="42"/>
                    </a:cubicBezTo>
                    <a:cubicBezTo>
                      <a:pt x="0" y="56"/>
                      <a:pt x="5" y="65"/>
                      <a:pt x="13" y="73"/>
                    </a:cubicBezTo>
                    <a:cubicBezTo>
                      <a:pt x="21" y="82"/>
                      <a:pt x="32"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30" name="Freeform 146"/>
              <p:cNvSpPr>
                <a:spLocks/>
              </p:cNvSpPr>
              <p:nvPr/>
            </p:nvSpPr>
            <p:spPr bwMode="auto">
              <a:xfrm>
                <a:off x="2824" y="1094"/>
                <a:ext cx="45"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31" name="Freeform 147"/>
              <p:cNvSpPr>
                <a:spLocks/>
              </p:cNvSpPr>
              <p:nvPr/>
            </p:nvSpPr>
            <p:spPr bwMode="auto">
              <a:xfrm>
                <a:off x="2824" y="1363"/>
                <a:ext cx="45"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6"/>
                      <a:pt x="55" y="0"/>
                      <a:pt x="42" y="0"/>
                    </a:cubicBezTo>
                    <a:cubicBezTo>
                      <a:pt x="32" y="0"/>
                      <a:pt x="21" y="6"/>
                      <a:pt x="13" y="13"/>
                    </a:cubicBezTo>
                    <a:cubicBezTo>
                      <a:pt x="6" y="21"/>
                      <a:pt x="0" y="32"/>
                      <a:pt x="0" y="42"/>
                    </a:cubicBezTo>
                    <a:cubicBezTo>
                      <a:pt x="0" y="55"/>
                      <a:pt x="6" y="64"/>
                      <a:pt x="13" y="72"/>
                    </a:cubicBezTo>
                    <a:cubicBezTo>
                      <a:pt x="21" y="82"/>
                      <a:pt x="32" y="85"/>
                      <a:pt x="42" y="85"/>
                    </a:cubicBezTo>
                    <a:cubicBezTo>
                      <a:pt x="55" y="85"/>
                      <a:pt x="65" y="82"/>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32" name="Freeform 148"/>
              <p:cNvSpPr>
                <a:spLocks/>
              </p:cNvSpPr>
              <p:nvPr/>
            </p:nvSpPr>
            <p:spPr bwMode="auto">
              <a:xfrm>
                <a:off x="2892" y="1027"/>
                <a:ext cx="44" cy="43"/>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33" name="Freeform 149"/>
              <p:cNvSpPr>
                <a:spLocks/>
              </p:cNvSpPr>
              <p:nvPr/>
            </p:nvSpPr>
            <p:spPr bwMode="auto">
              <a:xfrm>
                <a:off x="2892" y="1094"/>
                <a:ext cx="44"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34" name="Freeform 150"/>
              <p:cNvSpPr>
                <a:spLocks/>
              </p:cNvSpPr>
              <p:nvPr/>
            </p:nvSpPr>
            <p:spPr bwMode="auto">
              <a:xfrm>
                <a:off x="2892" y="1363"/>
                <a:ext cx="44"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6"/>
                      <a:pt x="55" y="0"/>
                      <a:pt x="42" y="0"/>
                    </a:cubicBezTo>
                    <a:cubicBezTo>
                      <a:pt x="32" y="0"/>
                      <a:pt x="21" y="6"/>
                      <a:pt x="14" y="13"/>
                    </a:cubicBezTo>
                    <a:cubicBezTo>
                      <a:pt x="6" y="21"/>
                      <a:pt x="0" y="32"/>
                      <a:pt x="0" y="42"/>
                    </a:cubicBezTo>
                    <a:cubicBezTo>
                      <a:pt x="0" y="55"/>
                      <a:pt x="6" y="64"/>
                      <a:pt x="14" y="72"/>
                    </a:cubicBezTo>
                    <a:cubicBezTo>
                      <a:pt x="21" y="82"/>
                      <a:pt x="32" y="85"/>
                      <a:pt x="42" y="85"/>
                    </a:cubicBezTo>
                    <a:cubicBezTo>
                      <a:pt x="55" y="85"/>
                      <a:pt x="65" y="82"/>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35" name="Freeform 151"/>
              <p:cNvSpPr>
                <a:spLocks/>
              </p:cNvSpPr>
              <p:nvPr/>
            </p:nvSpPr>
            <p:spPr bwMode="auto">
              <a:xfrm>
                <a:off x="2892" y="1431"/>
                <a:ext cx="44" cy="44"/>
              </a:xfrm>
              <a:custGeom>
                <a:avLst/>
                <a:gdLst>
                  <a:gd name="T0" fmla="*/ 72 w 86"/>
                  <a:gd name="T1" fmla="*/ 13 h 86"/>
                  <a:gd name="T2" fmla="*/ 42 w 86"/>
                  <a:gd name="T3" fmla="*/ 0 h 86"/>
                  <a:gd name="T4" fmla="*/ 14 w 86"/>
                  <a:gd name="T5" fmla="*/ 13 h 86"/>
                  <a:gd name="T6" fmla="*/ 0 w 86"/>
                  <a:gd name="T7" fmla="*/ 42 h 86"/>
                  <a:gd name="T8" fmla="*/ 14 w 86"/>
                  <a:gd name="T9" fmla="*/ 72 h 86"/>
                  <a:gd name="T10" fmla="*/ 42 w 86"/>
                  <a:gd name="T11" fmla="*/ 86 h 86"/>
                  <a:gd name="T12" fmla="*/ 72 w 86"/>
                  <a:gd name="T13" fmla="*/ 72 h 86"/>
                  <a:gd name="T14" fmla="*/ 86 w 86"/>
                  <a:gd name="T15" fmla="*/ 42 h 86"/>
                  <a:gd name="T16" fmla="*/ 72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3"/>
                    </a:moveTo>
                    <a:cubicBezTo>
                      <a:pt x="65" y="6"/>
                      <a:pt x="55" y="0"/>
                      <a:pt x="42" y="0"/>
                    </a:cubicBezTo>
                    <a:cubicBezTo>
                      <a:pt x="32" y="0"/>
                      <a:pt x="21" y="6"/>
                      <a:pt x="14" y="13"/>
                    </a:cubicBezTo>
                    <a:cubicBezTo>
                      <a:pt x="6" y="21"/>
                      <a:pt x="0" y="32"/>
                      <a:pt x="0" y="42"/>
                    </a:cubicBezTo>
                    <a:cubicBezTo>
                      <a:pt x="0" y="55"/>
                      <a:pt x="6" y="65"/>
                      <a:pt x="14" y="72"/>
                    </a:cubicBezTo>
                    <a:cubicBezTo>
                      <a:pt x="21" y="82"/>
                      <a:pt x="32" y="86"/>
                      <a:pt x="42" y="86"/>
                    </a:cubicBezTo>
                    <a:cubicBezTo>
                      <a:pt x="55" y="86"/>
                      <a:pt x="65" y="82"/>
                      <a:pt x="72" y="72"/>
                    </a:cubicBezTo>
                    <a:cubicBezTo>
                      <a:pt x="82" y="65"/>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36" name="Freeform 152"/>
              <p:cNvSpPr>
                <a:spLocks/>
              </p:cNvSpPr>
              <p:nvPr/>
            </p:nvSpPr>
            <p:spPr bwMode="auto">
              <a:xfrm>
                <a:off x="2959" y="959"/>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37" name="Freeform 153"/>
              <p:cNvSpPr>
                <a:spLocks/>
              </p:cNvSpPr>
              <p:nvPr/>
            </p:nvSpPr>
            <p:spPr bwMode="auto">
              <a:xfrm>
                <a:off x="2959" y="1094"/>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38" name="Freeform 154"/>
              <p:cNvSpPr>
                <a:spLocks/>
              </p:cNvSpPr>
              <p:nvPr/>
            </p:nvSpPr>
            <p:spPr bwMode="auto">
              <a:xfrm>
                <a:off x="2959" y="1431"/>
                <a:ext cx="44" cy="44"/>
              </a:xfrm>
              <a:custGeom>
                <a:avLst/>
                <a:gdLst>
                  <a:gd name="T0" fmla="*/ 73 w 86"/>
                  <a:gd name="T1" fmla="*/ 13 h 86"/>
                  <a:gd name="T2" fmla="*/ 42 w 86"/>
                  <a:gd name="T3" fmla="*/ 0 h 86"/>
                  <a:gd name="T4" fmla="*/ 14 w 86"/>
                  <a:gd name="T5" fmla="*/ 13 h 86"/>
                  <a:gd name="T6" fmla="*/ 0 w 86"/>
                  <a:gd name="T7" fmla="*/ 42 h 86"/>
                  <a:gd name="T8" fmla="*/ 14 w 86"/>
                  <a:gd name="T9" fmla="*/ 72 h 86"/>
                  <a:gd name="T10" fmla="*/ 42 w 86"/>
                  <a:gd name="T11" fmla="*/ 86 h 86"/>
                  <a:gd name="T12" fmla="*/ 73 w 86"/>
                  <a:gd name="T13" fmla="*/ 72 h 86"/>
                  <a:gd name="T14" fmla="*/ 86 w 86"/>
                  <a:gd name="T15" fmla="*/ 42 h 86"/>
                  <a:gd name="T16" fmla="*/ 73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3"/>
                    </a:moveTo>
                    <a:cubicBezTo>
                      <a:pt x="65" y="6"/>
                      <a:pt x="56" y="0"/>
                      <a:pt x="42" y="0"/>
                    </a:cubicBezTo>
                    <a:cubicBezTo>
                      <a:pt x="32" y="0"/>
                      <a:pt x="21" y="6"/>
                      <a:pt x="14" y="13"/>
                    </a:cubicBezTo>
                    <a:cubicBezTo>
                      <a:pt x="6" y="21"/>
                      <a:pt x="0" y="32"/>
                      <a:pt x="0" y="42"/>
                    </a:cubicBezTo>
                    <a:cubicBezTo>
                      <a:pt x="0" y="55"/>
                      <a:pt x="6" y="65"/>
                      <a:pt x="14" y="72"/>
                    </a:cubicBezTo>
                    <a:cubicBezTo>
                      <a:pt x="21" y="82"/>
                      <a:pt x="32" y="86"/>
                      <a:pt x="42" y="86"/>
                    </a:cubicBezTo>
                    <a:cubicBezTo>
                      <a:pt x="56" y="86"/>
                      <a:pt x="65" y="82"/>
                      <a:pt x="73" y="72"/>
                    </a:cubicBezTo>
                    <a:cubicBezTo>
                      <a:pt x="82" y="65"/>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39" name="Freeform 155"/>
              <p:cNvSpPr>
                <a:spLocks/>
              </p:cNvSpPr>
              <p:nvPr/>
            </p:nvSpPr>
            <p:spPr bwMode="auto">
              <a:xfrm>
                <a:off x="2892" y="1498"/>
                <a:ext cx="44" cy="44"/>
              </a:xfrm>
              <a:custGeom>
                <a:avLst/>
                <a:gdLst>
                  <a:gd name="T0" fmla="*/ 72 w 86"/>
                  <a:gd name="T1" fmla="*/ 14 h 86"/>
                  <a:gd name="T2" fmla="*/ 42 w 86"/>
                  <a:gd name="T3" fmla="*/ 0 h 86"/>
                  <a:gd name="T4" fmla="*/ 14 w 86"/>
                  <a:gd name="T5" fmla="*/ 14 h 86"/>
                  <a:gd name="T6" fmla="*/ 0 w 86"/>
                  <a:gd name="T7" fmla="*/ 42 h 86"/>
                  <a:gd name="T8" fmla="*/ 14 w 86"/>
                  <a:gd name="T9" fmla="*/ 73 h 86"/>
                  <a:gd name="T10" fmla="*/ 42 w 86"/>
                  <a:gd name="T11" fmla="*/ 86 h 86"/>
                  <a:gd name="T12" fmla="*/ 72 w 86"/>
                  <a:gd name="T13" fmla="*/ 73 h 86"/>
                  <a:gd name="T14" fmla="*/ 86 w 86"/>
                  <a:gd name="T15" fmla="*/ 42 h 86"/>
                  <a:gd name="T16" fmla="*/ 72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4"/>
                    </a:moveTo>
                    <a:cubicBezTo>
                      <a:pt x="65" y="6"/>
                      <a:pt x="55" y="0"/>
                      <a:pt x="42" y="0"/>
                    </a:cubicBezTo>
                    <a:cubicBezTo>
                      <a:pt x="32" y="0"/>
                      <a:pt x="21" y="6"/>
                      <a:pt x="14" y="14"/>
                    </a:cubicBezTo>
                    <a:cubicBezTo>
                      <a:pt x="6" y="21"/>
                      <a:pt x="0" y="32"/>
                      <a:pt x="0" y="42"/>
                    </a:cubicBezTo>
                    <a:cubicBezTo>
                      <a:pt x="0" y="56"/>
                      <a:pt x="6" y="65"/>
                      <a:pt x="14" y="73"/>
                    </a:cubicBezTo>
                    <a:cubicBezTo>
                      <a:pt x="21" y="82"/>
                      <a:pt x="32" y="86"/>
                      <a:pt x="42" y="86"/>
                    </a:cubicBezTo>
                    <a:cubicBezTo>
                      <a:pt x="55" y="86"/>
                      <a:pt x="65" y="82"/>
                      <a:pt x="72" y="73"/>
                    </a:cubicBezTo>
                    <a:cubicBezTo>
                      <a:pt x="82" y="65"/>
                      <a:pt x="86" y="56"/>
                      <a:pt x="86" y="42"/>
                    </a:cubicBezTo>
                    <a:cubicBezTo>
                      <a:pt x="86"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40" name="Freeform 156"/>
              <p:cNvSpPr>
                <a:spLocks/>
              </p:cNvSpPr>
              <p:nvPr/>
            </p:nvSpPr>
            <p:spPr bwMode="auto">
              <a:xfrm>
                <a:off x="3027" y="95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41" name="Freeform 157"/>
              <p:cNvSpPr>
                <a:spLocks/>
              </p:cNvSpPr>
              <p:nvPr/>
            </p:nvSpPr>
            <p:spPr bwMode="auto">
              <a:xfrm>
                <a:off x="3027"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42" name="Freeform 158"/>
              <p:cNvSpPr>
                <a:spLocks/>
              </p:cNvSpPr>
              <p:nvPr/>
            </p:nvSpPr>
            <p:spPr bwMode="auto">
              <a:xfrm>
                <a:off x="3027"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1" y="0"/>
                      <a:pt x="21" y="6"/>
                      <a:pt x="13" y="13"/>
                    </a:cubicBezTo>
                    <a:cubicBezTo>
                      <a:pt x="5" y="21"/>
                      <a:pt x="0" y="32"/>
                      <a:pt x="0" y="42"/>
                    </a:cubicBezTo>
                    <a:cubicBezTo>
                      <a:pt x="0" y="55"/>
                      <a:pt x="5" y="64"/>
                      <a:pt x="13" y="72"/>
                    </a:cubicBezTo>
                    <a:cubicBezTo>
                      <a:pt x="21" y="82"/>
                      <a:pt x="31" y="85"/>
                      <a:pt x="42"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43" name="Freeform 159"/>
              <p:cNvSpPr>
                <a:spLocks/>
              </p:cNvSpPr>
              <p:nvPr/>
            </p:nvSpPr>
            <p:spPr bwMode="auto">
              <a:xfrm>
                <a:off x="3027"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6"/>
                      <a:pt x="42"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44" name="Freeform 160"/>
              <p:cNvSpPr>
                <a:spLocks/>
              </p:cNvSpPr>
              <p:nvPr/>
            </p:nvSpPr>
            <p:spPr bwMode="auto">
              <a:xfrm>
                <a:off x="3094"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45" name="Freeform 161"/>
              <p:cNvSpPr>
                <a:spLocks/>
              </p:cNvSpPr>
              <p:nvPr/>
            </p:nvSpPr>
            <p:spPr bwMode="auto">
              <a:xfrm>
                <a:off x="3094"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46" name="Freeform 162"/>
              <p:cNvSpPr>
                <a:spLocks/>
              </p:cNvSpPr>
              <p:nvPr/>
            </p:nvSpPr>
            <p:spPr bwMode="auto">
              <a:xfrm>
                <a:off x="3094"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1" y="0"/>
                      <a:pt x="21" y="6"/>
                      <a:pt x="13" y="13"/>
                    </a:cubicBezTo>
                    <a:cubicBezTo>
                      <a:pt x="5" y="21"/>
                      <a:pt x="0" y="32"/>
                      <a:pt x="0" y="42"/>
                    </a:cubicBezTo>
                    <a:cubicBezTo>
                      <a:pt x="0" y="55"/>
                      <a:pt x="5" y="64"/>
                      <a:pt x="13" y="72"/>
                    </a:cubicBezTo>
                    <a:cubicBezTo>
                      <a:pt x="21" y="82"/>
                      <a:pt x="31" y="85"/>
                      <a:pt x="42"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47" name="Freeform 163"/>
              <p:cNvSpPr>
                <a:spLocks/>
              </p:cNvSpPr>
              <p:nvPr/>
            </p:nvSpPr>
            <p:spPr bwMode="auto">
              <a:xfrm>
                <a:off x="3094"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6"/>
                      <a:pt x="42"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48" name="Freeform 164"/>
              <p:cNvSpPr>
                <a:spLocks/>
              </p:cNvSpPr>
              <p:nvPr/>
            </p:nvSpPr>
            <p:spPr bwMode="auto">
              <a:xfrm>
                <a:off x="3162" y="1027"/>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49" name="Freeform 165"/>
              <p:cNvSpPr>
                <a:spLocks/>
              </p:cNvSpPr>
              <p:nvPr/>
            </p:nvSpPr>
            <p:spPr bwMode="auto">
              <a:xfrm>
                <a:off x="3162" y="1094"/>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50" name="Freeform 166"/>
              <p:cNvSpPr>
                <a:spLocks/>
              </p:cNvSpPr>
              <p:nvPr/>
            </p:nvSpPr>
            <p:spPr bwMode="auto">
              <a:xfrm>
                <a:off x="3162" y="1363"/>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1" y="0"/>
                      <a:pt x="21" y="6"/>
                      <a:pt x="13" y="13"/>
                    </a:cubicBezTo>
                    <a:cubicBezTo>
                      <a:pt x="5" y="21"/>
                      <a:pt x="0" y="32"/>
                      <a:pt x="0" y="42"/>
                    </a:cubicBezTo>
                    <a:cubicBezTo>
                      <a:pt x="0" y="55"/>
                      <a:pt x="5" y="64"/>
                      <a:pt x="13" y="72"/>
                    </a:cubicBezTo>
                    <a:cubicBezTo>
                      <a:pt x="21" y="82"/>
                      <a:pt x="31" y="85"/>
                      <a:pt x="42"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51" name="Freeform 167"/>
              <p:cNvSpPr>
                <a:spLocks/>
              </p:cNvSpPr>
              <p:nvPr/>
            </p:nvSpPr>
            <p:spPr bwMode="auto">
              <a:xfrm>
                <a:off x="3229"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52" name="Freeform 168"/>
              <p:cNvSpPr>
                <a:spLocks/>
              </p:cNvSpPr>
              <p:nvPr/>
            </p:nvSpPr>
            <p:spPr bwMode="auto">
              <a:xfrm>
                <a:off x="3229"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53" name="Freeform 169"/>
              <p:cNvSpPr>
                <a:spLocks/>
              </p:cNvSpPr>
              <p:nvPr/>
            </p:nvSpPr>
            <p:spPr bwMode="auto">
              <a:xfrm>
                <a:off x="3229"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1" y="0"/>
                      <a:pt x="21" y="6"/>
                      <a:pt x="13" y="13"/>
                    </a:cubicBezTo>
                    <a:cubicBezTo>
                      <a:pt x="5" y="21"/>
                      <a:pt x="0" y="32"/>
                      <a:pt x="0" y="42"/>
                    </a:cubicBezTo>
                    <a:cubicBezTo>
                      <a:pt x="0" y="55"/>
                      <a:pt x="5" y="64"/>
                      <a:pt x="13" y="72"/>
                    </a:cubicBezTo>
                    <a:cubicBezTo>
                      <a:pt x="21" y="82"/>
                      <a:pt x="31" y="85"/>
                      <a:pt x="42"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54" name="Freeform 170"/>
              <p:cNvSpPr>
                <a:spLocks/>
              </p:cNvSpPr>
              <p:nvPr/>
            </p:nvSpPr>
            <p:spPr bwMode="auto">
              <a:xfrm>
                <a:off x="3229"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6"/>
                      <a:pt x="42"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55" name="Freeform 171"/>
              <p:cNvSpPr>
                <a:spLocks/>
              </p:cNvSpPr>
              <p:nvPr/>
            </p:nvSpPr>
            <p:spPr bwMode="auto">
              <a:xfrm>
                <a:off x="3229" y="1498"/>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56" name="Freeform 172"/>
              <p:cNvSpPr>
                <a:spLocks/>
              </p:cNvSpPr>
              <p:nvPr/>
            </p:nvSpPr>
            <p:spPr bwMode="auto">
              <a:xfrm>
                <a:off x="3296"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57" name="Freeform 173"/>
              <p:cNvSpPr>
                <a:spLocks/>
              </p:cNvSpPr>
              <p:nvPr/>
            </p:nvSpPr>
            <p:spPr bwMode="auto">
              <a:xfrm>
                <a:off x="3296"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58" name="Freeform 174"/>
              <p:cNvSpPr>
                <a:spLocks/>
              </p:cNvSpPr>
              <p:nvPr/>
            </p:nvSpPr>
            <p:spPr bwMode="auto">
              <a:xfrm>
                <a:off x="3296"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1" y="0"/>
                      <a:pt x="21" y="6"/>
                      <a:pt x="13" y="13"/>
                    </a:cubicBezTo>
                    <a:cubicBezTo>
                      <a:pt x="5" y="21"/>
                      <a:pt x="0" y="32"/>
                      <a:pt x="0" y="42"/>
                    </a:cubicBezTo>
                    <a:cubicBezTo>
                      <a:pt x="0" y="55"/>
                      <a:pt x="5" y="64"/>
                      <a:pt x="13" y="72"/>
                    </a:cubicBezTo>
                    <a:cubicBezTo>
                      <a:pt x="21" y="82"/>
                      <a:pt x="31" y="85"/>
                      <a:pt x="42"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59" name="Freeform 175"/>
              <p:cNvSpPr>
                <a:spLocks/>
              </p:cNvSpPr>
              <p:nvPr/>
            </p:nvSpPr>
            <p:spPr bwMode="auto">
              <a:xfrm>
                <a:off x="3296"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6"/>
                      <a:pt x="42"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60" name="Freeform 176"/>
              <p:cNvSpPr>
                <a:spLocks/>
              </p:cNvSpPr>
              <p:nvPr/>
            </p:nvSpPr>
            <p:spPr bwMode="auto">
              <a:xfrm>
                <a:off x="3296" y="1498"/>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61" name="Freeform 177"/>
              <p:cNvSpPr>
                <a:spLocks/>
              </p:cNvSpPr>
              <p:nvPr/>
            </p:nvSpPr>
            <p:spPr bwMode="auto">
              <a:xfrm>
                <a:off x="3364" y="959"/>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62" name="Freeform 178"/>
              <p:cNvSpPr>
                <a:spLocks/>
              </p:cNvSpPr>
              <p:nvPr/>
            </p:nvSpPr>
            <p:spPr bwMode="auto">
              <a:xfrm>
                <a:off x="3364" y="1027"/>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63" name="Freeform 179"/>
              <p:cNvSpPr>
                <a:spLocks/>
              </p:cNvSpPr>
              <p:nvPr/>
            </p:nvSpPr>
            <p:spPr bwMode="auto">
              <a:xfrm>
                <a:off x="2824" y="1431"/>
                <a:ext cx="45" cy="44"/>
              </a:xfrm>
              <a:custGeom>
                <a:avLst/>
                <a:gdLst>
                  <a:gd name="T0" fmla="*/ 72 w 86"/>
                  <a:gd name="T1" fmla="*/ 13 h 86"/>
                  <a:gd name="T2" fmla="*/ 42 w 86"/>
                  <a:gd name="T3" fmla="*/ 0 h 86"/>
                  <a:gd name="T4" fmla="*/ 13 w 86"/>
                  <a:gd name="T5" fmla="*/ 13 h 86"/>
                  <a:gd name="T6" fmla="*/ 0 w 86"/>
                  <a:gd name="T7" fmla="*/ 42 h 86"/>
                  <a:gd name="T8" fmla="*/ 13 w 86"/>
                  <a:gd name="T9" fmla="*/ 72 h 86"/>
                  <a:gd name="T10" fmla="*/ 42 w 86"/>
                  <a:gd name="T11" fmla="*/ 86 h 86"/>
                  <a:gd name="T12" fmla="*/ 72 w 86"/>
                  <a:gd name="T13" fmla="*/ 72 h 86"/>
                  <a:gd name="T14" fmla="*/ 86 w 86"/>
                  <a:gd name="T15" fmla="*/ 42 h 86"/>
                  <a:gd name="T16" fmla="*/ 72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3"/>
                    </a:moveTo>
                    <a:cubicBezTo>
                      <a:pt x="65" y="6"/>
                      <a:pt x="55" y="0"/>
                      <a:pt x="42" y="0"/>
                    </a:cubicBezTo>
                    <a:cubicBezTo>
                      <a:pt x="32" y="0"/>
                      <a:pt x="21" y="6"/>
                      <a:pt x="13" y="13"/>
                    </a:cubicBezTo>
                    <a:cubicBezTo>
                      <a:pt x="6" y="21"/>
                      <a:pt x="0" y="32"/>
                      <a:pt x="0" y="42"/>
                    </a:cubicBezTo>
                    <a:cubicBezTo>
                      <a:pt x="0" y="55"/>
                      <a:pt x="6" y="65"/>
                      <a:pt x="13" y="72"/>
                    </a:cubicBezTo>
                    <a:cubicBezTo>
                      <a:pt x="21" y="82"/>
                      <a:pt x="32" y="86"/>
                      <a:pt x="42" y="86"/>
                    </a:cubicBezTo>
                    <a:cubicBezTo>
                      <a:pt x="55" y="86"/>
                      <a:pt x="65" y="82"/>
                      <a:pt x="72" y="72"/>
                    </a:cubicBezTo>
                    <a:cubicBezTo>
                      <a:pt x="82" y="65"/>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64" name="Freeform 180"/>
              <p:cNvSpPr>
                <a:spLocks/>
              </p:cNvSpPr>
              <p:nvPr/>
            </p:nvSpPr>
            <p:spPr bwMode="auto">
              <a:xfrm>
                <a:off x="2757"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2" y="0"/>
                      <a:pt x="21" y="6"/>
                      <a:pt x="13" y="13"/>
                    </a:cubicBezTo>
                    <a:cubicBezTo>
                      <a:pt x="6" y="21"/>
                      <a:pt x="0" y="32"/>
                      <a:pt x="0" y="42"/>
                    </a:cubicBezTo>
                    <a:cubicBezTo>
                      <a:pt x="0" y="55"/>
                      <a:pt x="6" y="64"/>
                      <a:pt x="13" y="72"/>
                    </a:cubicBezTo>
                    <a:cubicBezTo>
                      <a:pt x="21" y="82"/>
                      <a:pt x="32" y="85"/>
                      <a:pt x="42"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65" name="Freeform 181"/>
              <p:cNvSpPr>
                <a:spLocks/>
              </p:cNvSpPr>
              <p:nvPr/>
            </p:nvSpPr>
            <p:spPr bwMode="auto">
              <a:xfrm>
                <a:off x="2757"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6" y="21"/>
                      <a:pt x="0" y="32"/>
                      <a:pt x="0" y="42"/>
                    </a:cubicBezTo>
                    <a:cubicBezTo>
                      <a:pt x="0" y="55"/>
                      <a:pt x="6" y="64"/>
                      <a:pt x="13" y="72"/>
                    </a:cubicBezTo>
                    <a:cubicBezTo>
                      <a:pt x="21" y="81"/>
                      <a:pt x="32"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66" name="Freeform 182"/>
              <p:cNvSpPr>
                <a:spLocks/>
              </p:cNvSpPr>
              <p:nvPr/>
            </p:nvSpPr>
            <p:spPr bwMode="auto">
              <a:xfrm>
                <a:off x="2959" y="1363"/>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6"/>
                      <a:pt x="56" y="0"/>
                      <a:pt x="42" y="0"/>
                    </a:cubicBezTo>
                    <a:cubicBezTo>
                      <a:pt x="32" y="0"/>
                      <a:pt x="21" y="6"/>
                      <a:pt x="14" y="13"/>
                    </a:cubicBezTo>
                    <a:cubicBezTo>
                      <a:pt x="6" y="21"/>
                      <a:pt x="0" y="32"/>
                      <a:pt x="0" y="42"/>
                    </a:cubicBezTo>
                    <a:cubicBezTo>
                      <a:pt x="0" y="55"/>
                      <a:pt x="6" y="64"/>
                      <a:pt x="14" y="72"/>
                    </a:cubicBezTo>
                    <a:cubicBezTo>
                      <a:pt x="21" y="82"/>
                      <a:pt x="32" y="85"/>
                      <a:pt x="42" y="85"/>
                    </a:cubicBezTo>
                    <a:cubicBezTo>
                      <a:pt x="56" y="85"/>
                      <a:pt x="65" y="82"/>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67" name="Freeform 183"/>
              <p:cNvSpPr>
                <a:spLocks/>
              </p:cNvSpPr>
              <p:nvPr/>
            </p:nvSpPr>
            <p:spPr bwMode="auto">
              <a:xfrm>
                <a:off x="2555"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68" name="Freeform 184"/>
              <p:cNvSpPr>
                <a:spLocks/>
              </p:cNvSpPr>
              <p:nvPr/>
            </p:nvSpPr>
            <p:spPr bwMode="auto">
              <a:xfrm>
                <a:off x="2622"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69" name="Freeform 185"/>
              <p:cNvSpPr>
                <a:spLocks/>
              </p:cNvSpPr>
              <p:nvPr/>
            </p:nvSpPr>
            <p:spPr bwMode="auto">
              <a:xfrm>
                <a:off x="2824" y="1161"/>
                <a:ext cx="45"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70" name="Freeform 186"/>
              <p:cNvSpPr>
                <a:spLocks/>
              </p:cNvSpPr>
              <p:nvPr/>
            </p:nvSpPr>
            <p:spPr bwMode="auto">
              <a:xfrm>
                <a:off x="2892" y="1161"/>
                <a:ext cx="44"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71" name="Freeform 187"/>
              <p:cNvSpPr>
                <a:spLocks/>
              </p:cNvSpPr>
              <p:nvPr/>
            </p:nvSpPr>
            <p:spPr bwMode="auto">
              <a:xfrm>
                <a:off x="2959" y="1161"/>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72" name="Freeform 188"/>
              <p:cNvSpPr>
                <a:spLocks/>
              </p:cNvSpPr>
              <p:nvPr/>
            </p:nvSpPr>
            <p:spPr bwMode="auto">
              <a:xfrm>
                <a:off x="3094"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73" name="Freeform 189"/>
              <p:cNvSpPr>
                <a:spLocks/>
              </p:cNvSpPr>
              <p:nvPr/>
            </p:nvSpPr>
            <p:spPr bwMode="auto">
              <a:xfrm>
                <a:off x="3162" y="1161"/>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74" name="Freeform 190"/>
              <p:cNvSpPr>
                <a:spLocks/>
              </p:cNvSpPr>
              <p:nvPr/>
            </p:nvSpPr>
            <p:spPr bwMode="auto">
              <a:xfrm>
                <a:off x="3229"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75" name="Freeform 191"/>
              <p:cNvSpPr>
                <a:spLocks/>
              </p:cNvSpPr>
              <p:nvPr/>
            </p:nvSpPr>
            <p:spPr bwMode="auto">
              <a:xfrm>
                <a:off x="3296"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76" name="Freeform 192"/>
              <p:cNvSpPr>
                <a:spLocks/>
              </p:cNvSpPr>
              <p:nvPr/>
            </p:nvSpPr>
            <p:spPr bwMode="auto">
              <a:xfrm>
                <a:off x="2892" y="1229"/>
                <a:ext cx="44" cy="43"/>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77" name="Freeform 193"/>
              <p:cNvSpPr>
                <a:spLocks/>
              </p:cNvSpPr>
              <p:nvPr/>
            </p:nvSpPr>
            <p:spPr bwMode="auto">
              <a:xfrm>
                <a:off x="3027"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78" name="Freeform 194"/>
              <p:cNvSpPr>
                <a:spLocks/>
              </p:cNvSpPr>
              <p:nvPr/>
            </p:nvSpPr>
            <p:spPr bwMode="auto">
              <a:xfrm>
                <a:off x="3094"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79" name="Freeform 195"/>
              <p:cNvSpPr>
                <a:spLocks/>
              </p:cNvSpPr>
              <p:nvPr/>
            </p:nvSpPr>
            <p:spPr bwMode="auto">
              <a:xfrm>
                <a:off x="3162" y="1229"/>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80" name="Freeform 196"/>
              <p:cNvSpPr>
                <a:spLocks/>
              </p:cNvSpPr>
              <p:nvPr/>
            </p:nvSpPr>
            <p:spPr bwMode="auto">
              <a:xfrm>
                <a:off x="3229"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81" name="Freeform 197"/>
              <p:cNvSpPr>
                <a:spLocks/>
              </p:cNvSpPr>
              <p:nvPr/>
            </p:nvSpPr>
            <p:spPr bwMode="auto">
              <a:xfrm>
                <a:off x="3296"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82" name="Freeform 198"/>
              <p:cNvSpPr>
                <a:spLocks/>
              </p:cNvSpPr>
              <p:nvPr/>
            </p:nvSpPr>
            <p:spPr bwMode="auto">
              <a:xfrm>
                <a:off x="2824" y="1296"/>
                <a:ext cx="45"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3" y="13"/>
                    </a:cubicBezTo>
                    <a:cubicBezTo>
                      <a:pt x="6" y="21"/>
                      <a:pt x="0" y="32"/>
                      <a:pt x="0" y="42"/>
                    </a:cubicBezTo>
                    <a:cubicBezTo>
                      <a:pt x="0" y="55"/>
                      <a:pt x="6" y="64"/>
                      <a:pt x="13" y="72"/>
                    </a:cubicBezTo>
                    <a:cubicBezTo>
                      <a:pt x="21" y="81"/>
                      <a:pt x="32" y="85"/>
                      <a:pt x="42" y="85"/>
                    </a:cubicBezTo>
                    <a:cubicBezTo>
                      <a:pt x="55" y="85"/>
                      <a:pt x="65" y="81"/>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83" name="Freeform 199"/>
              <p:cNvSpPr>
                <a:spLocks/>
              </p:cNvSpPr>
              <p:nvPr/>
            </p:nvSpPr>
            <p:spPr bwMode="auto">
              <a:xfrm>
                <a:off x="2892" y="1296"/>
                <a:ext cx="44"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2"/>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84" name="Freeform 200"/>
              <p:cNvSpPr>
                <a:spLocks/>
              </p:cNvSpPr>
              <p:nvPr/>
            </p:nvSpPr>
            <p:spPr bwMode="auto">
              <a:xfrm>
                <a:off x="2959" y="1296"/>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2"/>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85" name="Freeform 201"/>
              <p:cNvSpPr>
                <a:spLocks/>
              </p:cNvSpPr>
              <p:nvPr/>
            </p:nvSpPr>
            <p:spPr bwMode="auto">
              <a:xfrm>
                <a:off x="3027"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86" name="Freeform 202"/>
              <p:cNvSpPr>
                <a:spLocks/>
              </p:cNvSpPr>
              <p:nvPr/>
            </p:nvSpPr>
            <p:spPr bwMode="auto">
              <a:xfrm>
                <a:off x="3094"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87" name="Freeform 203"/>
              <p:cNvSpPr>
                <a:spLocks/>
              </p:cNvSpPr>
              <p:nvPr/>
            </p:nvSpPr>
            <p:spPr bwMode="auto">
              <a:xfrm>
                <a:off x="3162" y="1296"/>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88" name="Freeform 204"/>
              <p:cNvSpPr>
                <a:spLocks/>
              </p:cNvSpPr>
              <p:nvPr/>
            </p:nvSpPr>
            <p:spPr bwMode="auto">
              <a:xfrm>
                <a:off x="3229"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89" name="Freeform 205"/>
              <p:cNvSpPr>
                <a:spLocks/>
              </p:cNvSpPr>
              <p:nvPr/>
            </p:nvSpPr>
            <p:spPr bwMode="auto">
              <a:xfrm>
                <a:off x="3296"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 name="Group 407"/>
            <p:cNvGrpSpPr>
              <a:grpSpLocks/>
            </p:cNvGrpSpPr>
            <p:nvPr/>
          </p:nvGrpSpPr>
          <p:grpSpPr bwMode="auto">
            <a:xfrm>
              <a:off x="2622" y="622"/>
              <a:ext cx="2066" cy="1459"/>
              <a:chOff x="2622" y="622"/>
              <a:chExt cx="2066" cy="1459"/>
            </a:xfrm>
            <a:grpFill/>
          </p:grpSpPr>
          <p:sp>
            <p:nvSpPr>
              <p:cNvPr id="3290" name="Freeform 207"/>
              <p:cNvSpPr>
                <a:spLocks/>
              </p:cNvSpPr>
              <p:nvPr/>
            </p:nvSpPr>
            <p:spPr bwMode="auto">
              <a:xfrm>
                <a:off x="3364" y="1296"/>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91" name="Freeform 208"/>
              <p:cNvSpPr>
                <a:spLocks/>
              </p:cNvSpPr>
              <p:nvPr/>
            </p:nvSpPr>
            <p:spPr bwMode="auto">
              <a:xfrm>
                <a:off x="2959" y="1027"/>
                <a:ext cx="44" cy="43"/>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92" name="Freeform 209"/>
              <p:cNvSpPr>
                <a:spLocks/>
              </p:cNvSpPr>
              <p:nvPr/>
            </p:nvSpPr>
            <p:spPr bwMode="auto">
              <a:xfrm>
                <a:off x="3094" y="89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93" name="Freeform 210"/>
              <p:cNvSpPr>
                <a:spLocks/>
              </p:cNvSpPr>
              <p:nvPr/>
            </p:nvSpPr>
            <p:spPr bwMode="auto">
              <a:xfrm>
                <a:off x="3094" y="95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94" name="Freeform 211"/>
              <p:cNvSpPr>
                <a:spLocks/>
              </p:cNvSpPr>
              <p:nvPr/>
            </p:nvSpPr>
            <p:spPr bwMode="auto">
              <a:xfrm>
                <a:off x="3162" y="959"/>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95" name="Freeform 212"/>
              <p:cNvSpPr>
                <a:spLocks/>
              </p:cNvSpPr>
              <p:nvPr/>
            </p:nvSpPr>
            <p:spPr bwMode="auto">
              <a:xfrm>
                <a:off x="3027" y="89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96" name="Freeform 213"/>
              <p:cNvSpPr>
                <a:spLocks/>
              </p:cNvSpPr>
              <p:nvPr/>
            </p:nvSpPr>
            <p:spPr bwMode="auto">
              <a:xfrm>
                <a:off x="2622"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6"/>
                      <a:pt x="42"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97" name="Freeform 214"/>
              <p:cNvSpPr>
                <a:spLocks/>
              </p:cNvSpPr>
              <p:nvPr/>
            </p:nvSpPr>
            <p:spPr bwMode="auto">
              <a:xfrm>
                <a:off x="2757"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2" y="0"/>
                      <a:pt x="21" y="6"/>
                      <a:pt x="13" y="13"/>
                    </a:cubicBezTo>
                    <a:cubicBezTo>
                      <a:pt x="6" y="21"/>
                      <a:pt x="0" y="32"/>
                      <a:pt x="0" y="42"/>
                    </a:cubicBezTo>
                    <a:cubicBezTo>
                      <a:pt x="0" y="55"/>
                      <a:pt x="6" y="65"/>
                      <a:pt x="13" y="72"/>
                    </a:cubicBezTo>
                    <a:cubicBezTo>
                      <a:pt x="21" y="82"/>
                      <a:pt x="32" y="86"/>
                      <a:pt x="42"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98" name="Freeform 215"/>
              <p:cNvSpPr>
                <a:spLocks/>
              </p:cNvSpPr>
              <p:nvPr/>
            </p:nvSpPr>
            <p:spPr bwMode="auto">
              <a:xfrm>
                <a:off x="2690" y="1229"/>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99" name="Freeform 216"/>
              <p:cNvSpPr>
                <a:spLocks/>
              </p:cNvSpPr>
              <p:nvPr/>
            </p:nvSpPr>
            <p:spPr bwMode="auto">
              <a:xfrm>
                <a:off x="3162" y="1431"/>
                <a:ext cx="43"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6"/>
                      <a:pt x="42"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00" name="Freeform 217"/>
              <p:cNvSpPr>
                <a:spLocks/>
              </p:cNvSpPr>
              <p:nvPr/>
            </p:nvSpPr>
            <p:spPr bwMode="auto">
              <a:xfrm>
                <a:off x="3364" y="1363"/>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2" y="0"/>
                      <a:pt x="21" y="6"/>
                      <a:pt x="13" y="13"/>
                    </a:cubicBezTo>
                    <a:cubicBezTo>
                      <a:pt x="5" y="21"/>
                      <a:pt x="0" y="32"/>
                      <a:pt x="0" y="42"/>
                    </a:cubicBezTo>
                    <a:cubicBezTo>
                      <a:pt x="0" y="55"/>
                      <a:pt x="5" y="64"/>
                      <a:pt x="13" y="72"/>
                    </a:cubicBezTo>
                    <a:cubicBezTo>
                      <a:pt x="21" y="82"/>
                      <a:pt x="32" y="85"/>
                      <a:pt x="42"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01" name="Freeform 218"/>
              <p:cNvSpPr>
                <a:spLocks/>
              </p:cNvSpPr>
              <p:nvPr/>
            </p:nvSpPr>
            <p:spPr bwMode="auto">
              <a:xfrm>
                <a:off x="3027" y="75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5"/>
                      <a:pt x="42" y="85"/>
                    </a:cubicBezTo>
                    <a:cubicBezTo>
                      <a:pt x="55"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02" name="Freeform 219"/>
              <p:cNvSpPr>
                <a:spLocks/>
              </p:cNvSpPr>
              <p:nvPr/>
            </p:nvSpPr>
            <p:spPr bwMode="auto">
              <a:xfrm>
                <a:off x="3296" y="89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03" name="Freeform 220"/>
              <p:cNvSpPr>
                <a:spLocks/>
              </p:cNvSpPr>
              <p:nvPr/>
            </p:nvSpPr>
            <p:spPr bwMode="auto">
              <a:xfrm>
                <a:off x="3364" y="824"/>
                <a:ext cx="43"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2" y="0"/>
                      <a:pt x="21" y="6"/>
                      <a:pt x="13" y="14"/>
                    </a:cubicBezTo>
                    <a:cubicBezTo>
                      <a:pt x="5" y="21"/>
                      <a:pt x="0" y="32"/>
                      <a:pt x="0" y="42"/>
                    </a:cubicBezTo>
                    <a:cubicBezTo>
                      <a:pt x="0" y="55"/>
                      <a:pt x="5" y="65"/>
                      <a:pt x="13" y="73"/>
                    </a:cubicBezTo>
                    <a:cubicBezTo>
                      <a:pt x="21" y="82"/>
                      <a:pt x="32" y="86"/>
                      <a:pt x="42"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04" name="Freeform 221"/>
              <p:cNvSpPr>
                <a:spLocks/>
              </p:cNvSpPr>
              <p:nvPr/>
            </p:nvSpPr>
            <p:spPr bwMode="auto">
              <a:xfrm>
                <a:off x="3431" y="824"/>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2" y="0"/>
                      <a:pt x="21" y="6"/>
                      <a:pt x="13" y="14"/>
                    </a:cubicBezTo>
                    <a:cubicBezTo>
                      <a:pt x="5" y="21"/>
                      <a:pt x="0" y="32"/>
                      <a:pt x="0" y="42"/>
                    </a:cubicBezTo>
                    <a:cubicBezTo>
                      <a:pt x="0" y="55"/>
                      <a:pt x="5" y="65"/>
                      <a:pt x="13" y="73"/>
                    </a:cubicBezTo>
                    <a:cubicBezTo>
                      <a:pt x="21" y="82"/>
                      <a:pt x="32" y="86"/>
                      <a:pt x="42" y="86"/>
                    </a:cubicBezTo>
                    <a:cubicBezTo>
                      <a:pt x="55" y="86"/>
                      <a:pt x="64" y="82"/>
                      <a:pt x="72" y="73"/>
                    </a:cubicBezTo>
                    <a:cubicBezTo>
                      <a:pt x="82" y="65"/>
                      <a:pt x="85" y="55"/>
                      <a:pt x="85" y="42"/>
                    </a:cubicBezTo>
                    <a:cubicBezTo>
                      <a:pt x="85"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05" name="Freeform 222"/>
              <p:cNvSpPr>
                <a:spLocks/>
              </p:cNvSpPr>
              <p:nvPr/>
            </p:nvSpPr>
            <p:spPr bwMode="auto">
              <a:xfrm>
                <a:off x="3027" y="1498"/>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06" name="Freeform 223"/>
              <p:cNvSpPr>
                <a:spLocks/>
              </p:cNvSpPr>
              <p:nvPr/>
            </p:nvSpPr>
            <p:spPr bwMode="auto">
              <a:xfrm>
                <a:off x="3094" y="1498"/>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07" name="Freeform 224"/>
              <p:cNvSpPr>
                <a:spLocks/>
              </p:cNvSpPr>
              <p:nvPr/>
            </p:nvSpPr>
            <p:spPr bwMode="auto">
              <a:xfrm>
                <a:off x="3162" y="1700"/>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08" name="Freeform 225"/>
              <p:cNvSpPr>
                <a:spLocks/>
              </p:cNvSpPr>
              <p:nvPr/>
            </p:nvSpPr>
            <p:spPr bwMode="auto">
              <a:xfrm>
                <a:off x="3229" y="163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09" name="Freeform 226"/>
              <p:cNvSpPr>
                <a:spLocks/>
              </p:cNvSpPr>
              <p:nvPr/>
            </p:nvSpPr>
            <p:spPr bwMode="auto">
              <a:xfrm>
                <a:off x="3229" y="1700"/>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10" name="Freeform 227"/>
              <p:cNvSpPr>
                <a:spLocks/>
              </p:cNvSpPr>
              <p:nvPr/>
            </p:nvSpPr>
            <p:spPr bwMode="auto">
              <a:xfrm>
                <a:off x="3229" y="1768"/>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11" name="Freeform 228"/>
              <p:cNvSpPr>
                <a:spLocks/>
              </p:cNvSpPr>
              <p:nvPr/>
            </p:nvSpPr>
            <p:spPr bwMode="auto">
              <a:xfrm>
                <a:off x="3364" y="1094"/>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12" name="Freeform 229"/>
              <p:cNvSpPr>
                <a:spLocks/>
              </p:cNvSpPr>
              <p:nvPr/>
            </p:nvSpPr>
            <p:spPr bwMode="auto">
              <a:xfrm>
                <a:off x="3364" y="1498"/>
                <a:ext cx="43"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2" y="0"/>
                      <a:pt x="21" y="6"/>
                      <a:pt x="13" y="14"/>
                    </a:cubicBezTo>
                    <a:cubicBezTo>
                      <a:pt x="5" y="21"/>
                      <a:pt x="0" y="32"/>
                      <a:pt x="0" y="42"/>
                    </a:cubicBezTo>
                    <a:cubicBezTo>
                      <a:pt x="0" y="56"/>
                      <a:pt x="5" y="65"/>
                      <a:pt x="13" y="73"/>
                    </a:cubicBezTo>
                    <a:cubicBezTo>
                      <a:pt x="21" y="82"/>
                      <a:pt x="32"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13" name="Freeform 230"/>
              <p:cNvSpPr>
                <a:spLocks/>
              </p:cNvSpPr>
              <p:nvPr/>
            </p:nvSpPr>
            <p:spPr bwMode="auto">
              <a:xfrm>
                <a:off x="3229" y="156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14" name="Freeform 231"/>
              <p:cNvSpPr>
                <a:spLocks/>
              </p:cNvSpPr>
              <p:nvPr/>
            </p:nvSpPr>
            <p:spPr bwMode="auto">
              <a:xfrm>
                <a:off x="3296" y="163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15" name="Freeform 232"/>
              <p:cNvSpPr>
                <a:spLocks/>
              </p:cNvSpPr>
              <p:nvPr/>
            </p:nvSpPr>
            <p:spPr bwMode="auto">
              <a:xfrm>
                <a:off x="3296" y="1700"/>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16" name="Freeform 233"/>
              <p:cNvSpPr>
                <a:spLocks/>
              </p:cNvSpPr>
              <p:nvPr/>
            </p:nvSpPr>
            <p:spPr bwMode="auto">
              <a:xfrm>
                <a:off x="3296" y="1768"/>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17" name="Freeform 234"/>
              <p:cNvSpPr>
                <a:spLocks/>
              </p:cNvSpPr>
              <p:nvPr/>
            </p:nvSpPr>
            <p:spPr bwMode="auto">
              <a:xfrm>
                <a:off x="3364" y="1161"/>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18" name="Freeform 235"/>
              <p:cNvSpPr>
                <a:spLocks/>
              </p:cNvSpPr>
              <p:nvPr/>
            </p:nvSpPr>
            <p:spPr bwMode="auto">
              <a:xfrm>
                <a:off x="3364" y="1229"/>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19" name="Freeform 236"/>
              <p:cNvSpPr>
                <a:spLocks/>
              </p:cNvSpPr>
              <p:nvPr/>
            </p:nvSpPr>
            <p:spPr bwMode="auto">
              <a:xfrm>
                <a:off x="3364" y="1700"/>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20" name="Freeform 237"/>
              <p:cNvSpPr>
                <a:spLocks/>
              </p:cNvSpPr>
              <p:nvPr/>
            </p:nvSpPr>
            <p:spPr bwMode="auto">
              <a:xfrm>
                <a:off x="3027" y="156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21" name="Freeform 238"/>
              <p:cNvSpPr>
                <a:spLocks/>
              </p:cNvSpPr>
              <p:nvPr/>
            </p:nvSpPr>
            <p:spPr bwMode="auto">
              <a:xfrm>
                <a:off x="3296" y="1835"/>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22" name="Freeform 239"/>
              <p:cNvSpPr>
                <a:spLocks/>
              </p:cNvSpPr>
              <p:nvPr/>
            </p:nvSpPr>
            <p:spPr bwMode="auto">
              <a:xfrm>
                <a:off x="3364" y="1768"/>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23" name="Freeform 240"/>
              <p:cNvSpPr>
                <a:spLocks/>
              </p:cNvSpPr>
              <p:nvPr/>
            </p:nvSpPr>
            <p:spPr bwMode="auto">
              <a:xfrm>
                <a:off x="3162" y="1633"/>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24" name="Freeform 241"/>
              <p:cNvSpPr>
                <a:spLocks/>
              </p:cNvSpPr>
              <p:nvPr/>
            </p:nvSpPr>
            <p:spPr bwMode="auto">
              <a:xfrm>
                <a:off x="3162" y="1566"/>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25" name="Freeform 242"/>
              <p:cNvSpPr>
                <a:spLocks/>
              </p:cNvSpPr>
              <p:nvPr/>
            </p:nvSpPr>
            <p:spPr bwMode="auto">
              <a:xfrm>
                <a:off x="3364" y="1566"/>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26" name="Freeform 243"/>
              <p:cNvSpPr>
                <a:spLocks/>
              </p:cNvSpPr>
              <p:nvPr/>
            </p:nvSpPr>
            <p:spPr bwMode="auto">
              <a:xfrm>
                <a:off x="3431"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27" name="Freeform 244"/>
              <p:cNvSpPr>
                <a:spLocks/>
              </p:cNvSpPr>
              <p:nvPr/>
            </p:nvSpPr>
            <p:spPr bwMode="auto">
              <a:xfrm>
                <a:off x="3431"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28" name="Freeform 245"/>
              <p:cNvSpPr>
                <a:spLocks/>
              </p:cNvSpPr>
              <p:nvPr/>
            </p:nvSpPr>
            <p:spPr bwMode="auto">
              <a:xfrm>
                <a:off x="3431"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29" name="Freeform 246"/>
              <p:cNvSpPr>
                <a:spLocks/>
              </p:cNvSpPr>
              <p:nvPr/>
            </p:nvSpPr>
            <p:spPr bwMode="auto">
              <a:xfrm>
                <a:off x="3431"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2" y="0"/>
                      <a:pt x="21" y="6"/>
                      <a:pt x="13" y="13"/>
                    </a:cubicBezTo>
                    <a:cubicBezTo>
                      <a:pt x="5" y="21"/>
                      <a:pt x="0" y="32"/>
                      <a:pt x="0" y="42"/>
                    </a:cubicBezTo>
                    <a:cubicBezTo>
                      <a:pt x="0" y="55"/>
                      <a:pt x="5" y="65"/>
                      <a:pt x="13" y="72"/>
                    </a:cubicBezTo>
                    <a:cubicBezTo>
                      <a:pt x="21" y="82"/>
                      <a:pt x="32" y="86"/>
                      <a:pt x="42" y="86"/>
                    </a:cubicBezTo>
                    <a:cubicBezTo>
                      <a:pt x="55" y="86"/>
                      <a:pt x="64" y="82"/>
                      <a:pt x="72" y="72"/>
                    </a:cubicBezTo>
                    <a:cubicBezTo>
                      <a:pt x="82" y="65"/>
                      <a:pt x="85" y="55"/>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30" name="Freeform 247"/>
              <p:cNvSpPr>
                <a:spLocks/>
              </p:cNvSpPr>
              <p:nvPr/>
            </p:nvSpPr>
            <p:spPr bwMode="auto">
              <a:xfrm>
                <a:off x="3431" y="1498"/>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2" y="0"/>
                      <a:pt x="21" y="6"/>
                      <a:pt x="13" y="14"/>
                    </a:cubicBezTo>
                    <a:cubicBezTo>
                      <a:pt x="5" y="21"/>
                      <a:pt x="0" y="32"/>
                      <a:pt x="0" y="42"/>
                    </a:cubicBezTo>
                    <a:cubicBezTo>
                      <a:pt x="0" y="56"/>
                      <a:pt x="5" y="65"/>
                      <a:pt x="13" y="73"/>
                    </a:cubicBezTo>
                    <a:cubicBezTo>
                      <a:pt x="21" y="82"/>
                      <a:pt x="32" y="86"/>
                      <a:pt x="42" y="86"/>
                    </a:cubicBezTo>
                    <a:cubicBezTo>
                      <a:pt x="55" y="86"/>
                      <a:pt x="64" y="82"/>
                      <a:pt x="72" y="73"/>
                    </a:cubicBezTo>
                    <a:cubicBezTo>
                      <a:pt x="82" y="65"/>
                      <a:pt x="85" y="56"/>
                      <a:pt x="85" y="42"/>
                    </a:cubicBezTo>
                    <a:cubicBezTo>
                      <a:pt x="85"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31" name="Freeform 248"/>
              <p:cNvSpPr>
                <a:spLocks/>
              </p:cNvSpPr>
              <p:nvPr/>
            </p:nvSpPr>
            <p:spPr bwMode="auto">
              <a:xfrm>
                <a:off x="3431" y="156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32" name="Freeform 249"/>
              <p:cNvSpPr>
                <a:spLocks/>
              </p:cNvSpPr>
              <p:nvPr/>
            </p:nvSpPr>
            <p:spPr bwMode="auto">
              <a:xfrm>
                <a:off x="3431"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33" name="Freeform 250"/>
              <p:cNvSpPr>
                <a:spLocks/>
              </p:cNvSpPr>
              <p:nvPr/>
            </p:nvSpPr>
            <p:spPr bwMode="auto">
              <a:xfrm>
                <a:off x="3431"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34" name="Freeform 251"/>
              <p:cNvSpPr>
                <a:spLocks/>
              </p:cNvSpPr>
              <p:nvPr/>
            </p:nvSpPr>
            <p:spPr bwMode="auto">
              <a:xfrm>
                <a:off x="3431"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2" y="0"/>
                      <a:pt x="21" y="6"/>
                      <a:pt x="13" y="13"/>
                    </a:cubicBezTo>
                    <a:cubicBezTo>
                      <a:pt x="5" y="21"/>
                      <a:pt x="0" y="32"/>
                      <a:pt x="0" y="42"/>
                    </a:cubicBezTo>
                    <a:cubicBezTo>
                      <a:pt x="0" y="55"/>
                      <a:pt x="5" y="64"/>
                      <a:pt x="13" y="72"/>
                    </a:cubicBezTo>
                    <a:cubicBezTo>
                      <a:pt x="21" y="82"/>
                      <a:pt x="32" y="85"/>
                      <a:pt x="42" y="85"/>
                    </a:cubicBezTo>
                    <a:cubicBezTo>
                      <a:pt x="55" y="85"/>
                      <a:pt x="64" y="82"/>
                      <a:pt x="72" y="72"/>
                    </a:cubicBezTo>
                    <a:cubicBezTo>
                      <a:pt x="82" y="64"/>
                      <a:pt x="85" y="55"/>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35" name="Freeform 252"/>
              <p:cNvSpPr>
                <a:spLocks/>
              </p:cNvSpPr>
              <p:nvPr/>
            </p:nvSpPr>
            <p:spPr bwMode="auto">
              <a:xfrm>
                <a:off x="3431" y="1700"/>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36" name="Freeform 253"/>
              <p:cNvSpPr>
                <a:spLocks/>
              </p:cNvSpPr>
              <p:nvPr/>
            </p:nvSpPr>
            <p:spPr bwMode="auto">
              <a:xfrm>
                <a:off x="3431" y="163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37" name="Freeform 254"/>
              <p:cNvSpPr>
                <a:spLocks/>
              </p:cNvSpPr>
              <p:nvPr/>
            </p:nvSpPr>
            <p:spPr bwMode="auto">
              <a:xfrm>
                <a:off x="3498" y="1094"/>
                <a:ext cx="45"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38" name="Freeform 255"/>
              <p:cNvSpPr>
                <a:spLocks/>
              </p:cNvSpPr>
              <p:nvPr/>
            </p:nvSpPr>
            <p:spPr bwMode="auto">
              <a:xfrm>
                <a:off x="3498" y="1161"/>
                <a:ext cx="45"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39" name="Freeform 256"/>
              <p:cNvSpPr>
                <a:spLocks/>
              </p:cNvSpPr>
              <p:nvPr/>
            </p:nvSpPr>
            <p:spPr bwMode="auto">
              <a:xfrm>
                <a:off x="3498" y="1229"/>
                <a:ext cx="45" cy="43"/>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40" name="Freeform 257"/>
              <p:cNvSpPr>
                <a:spLocks/>
              </p:cNvSpPr>
              <p:nvPr/>
            </p:nvSpPr>
            <p:spPr bwMode="auto">
              <a:xfrm>
                <a:off x="3498" y="1498"/>
                <a:ext cx="45" cy="44"/>
              </a:xfrm>
              <a:custGeom>
                <a:avLst/>
                <a:gdLst>
                  <a:gd name="T0" fmla="*/ 72 w 86"/>
                  <a:gd name="T1" fmla="*/ 14 h 86"/>
                  <a:gd name="T2" fmla="*/ 42 w 86"/>
                  <a:gd name="T3" fmla="*/ 0 h 86"/>
                  <a:gd name="T4" fmla="*/ 14 w 86"/>
                  <a:gd name="T5" fmla="*/ 14 h 86"/>
                  <a:gd name="T6" fmla="*/ 0 w 86"/>
                  <a:gd name="T7" fmla="*/ 42 h 86"/>
                  <a:gd name="T8" fmla="*/ 14 w 86"/>
                  <a:gd name="T9" fmla="*/ 73 h 86"/>
                  <a:gd name="T10" fmla="*/ 42 w 86"/>
                  <a:gd name="T11" fmla="*/ 86 h 86"/>
                  <a:gd name="T12" fmla="*/ 72 w 86"/>
                  <a:gd name="T13" fmla="*/ 73 h 86"/>
                  <a:gd name="T14" fmla="*/ 86 w 86"/>
                  <a:gd name="T15" fmla="*/ 42 h 86"/>
                  <a:gd name="T16" fmla="*/ 72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4"/>
                    </a:moveTo>
                    <a:cubicBezTo>
                      <a:pt x="65" y="6"/>
                      <a:pt x="55" y="0"/>
                      <a:pt x="42" y="0"/>
                    </a:cubicBezTo>
                    <a:cubicBezTo>
                      <a:pt x="32" y="0"/>
                      <a:pt x="21" y="6"/>
                      <a:pt x="14" y="14"/>
                    </a:cubicBezTo>
                    <a:cubicBezTo>
                      <a:pt x="6" y="21"/>
                      <a:pt x="0" y="32"/>
                      <a:pt x="0" y="42"/>
                    </a:cubicBezTo>
                    <a:cubicBezTo>
                      <a:pt x="0" y="56"/>
                      <a:pt x="6" y="65"/>
                      <a:pt x="14" y="73"/>
                    </a:cubicBezTo>
                    <a:cubicBezTo>
                      <a:pt x="21" y="82"/>
                      <a:pt x="32" y="86"/>
                      <a:pt x="42" y="86"/>
                    </a:cubicBezTo>
                    <a:cubicBezTo>
                      <a:pt x="55" y="86"/>
                      <a:pt x="65" y="82"/>
                      <a:pt x="72" y="73"/>
                    </a:cubicBezTo>
                    <a:cubicBezTo>
                      <a:pt x="82" y="65"/>
                      <a:pt x="86" y="56"/>
                      <a:pt x="86" y="42"/>
                    </a:cubicBezTo>
                    <a:cubicBezTo>
                      <a:pt x="86"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41" name="Freeform 258"/>
              <p:cNvSpPr>
                <a:spLocks/>
              </p:cNvSpPr>
              <p:nvPr/>
            </p:nvSpPr>
            <p:spPr bwMode="auto">
              <a:xfrm>
                <a:off x="3498" y="1566"/>
                <a:ext cx="45"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42" name="Freeform 259"/>
              <p:cNvSpPr>
                <a:spLocks/>
              </p:cNvSpPr>
              <p:nvPr/>
            </p:nvSpPr>
            <p:spPr bwMode="auto">
              <a:xfrm>
                <a:off x="3498" y="1633"/>
                <a:ext cx="45"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43" name="Freeform 260"/>
              <p:cNvSpPr>
                <a:spLocks/>
              </p:cNvSpPr>
              <p:nvPr/>
            </p:nvSpPr>
            <p:spPr bwMode="auto">
              <a:xfrm>
                <a:off x="3498" y="1296"/>
                <a:ext cx="45"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2"/>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44" name="Freeform 261"/>
              <p:cNvSpPr>
                <a:spLocks/>
              </p:cNvSpPr>
              <p:nvPr/>
            </p:nvSpPr>
            <p:spPr bwMode="auto">
              <a:xfrm>
                <a:off x="3498" y="1363"/>
                <a:ext cx="45"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6"/>
                      <a:pt x="55" y="0"/>
                      <a:pt x="42" y="0"/>
                    </a:cubicBezTo>
                    <a:cubicBezTo>
                      <a:pt x="32" y="0"/>
                      <a:pt x="21" y="6"/>
                      <a:pt x="14" y="13"/>
                    </a:cubicBezTo>
                    <a:cubicBezTo>
                      <a:pt x="6" y="21"/>
                      <a:pt x="0" y="32"/>
                      <a:pt x="0" y="42"/>
                    </a:cubicBezTo>
                    <a:cubicBezTo>
                      <a:pt x="0" y="55"/>
                      <a:pt x="6" y="64"/>
                      <a:pt x="14" y="72"/>
                    </a:cubicBezTo>
                    <a:cubicBezTo>
                      <a:pt x="21" y="82"/>
                      <a:pt x="32" y="85"/>
                      <a:pt x="42" y="85"/>
                    </a:cubicBezTo>
                    <a:cubicBezTo>
                      <a:pt x="55" y="85"/>
                      <a:pt x="65" y="82"/>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45" name="Freeform 262"/>
              <p:cNvSpPr>
                <a:spLocks/>
              </p:cNvSpPr>
              <p:nvPr/>
            </p:nvSpPr>
            <p:spPr bwMode="auto">
              <a:xfrm>
                <a:off x="3498" y="1431"/>
                <a:ext cx="45" cy="44"/>
              </a:xfrm>
              <a:custGeom>
                <a:avLst/>
                <a:gdLst>
                  <a:gd name="T0" fmla="*/ 72 w 86"/>
                  <a:gd name="T1" fmla="*/ 13 h 86"/>
                  <a:gd name="T2" fmla="*/ 42 w 86"/>
                  <a:gd name="T3" fmla="*/ 0 h 86"/>
                  <a:gd name="T4" fmla="*/ 14 w 86"/>
                  <a:gd name="T5" fmla="*/ 13 h 86"/>
                  <a:gd name="T6" fmla="*/ 0 w 86"/>
                  <a:gd name="T7" fmla="*/ 42 h 86"/>
                  <a:gd name="T8" fmla="*/ 14 w 86"/>
                  <a:gd name="T9" fmla="*/ 72 h 86"/>
                  <a:gd name="T10" fmla="*/ 42 w 86"/>
                  <a:gd name="T11" fmla="*/ 86 h 86"/>
                  <a:gd name="T12" fmla="*/ 72 w 86"/>
                  <a:gd name="T13" fmla="*/ 72 h 86"/>
                  <a:gd name="T14" fmla="*/ 86 w 86"/>
                  <a:gd name="T15" fmla="*/ 42 h 86"/>
                  <a:gd name="T16" fmla="*/ 72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3"/>
                    </a:moveTo>
                    <a:cubicBezTo>
                      <a:pt x="65" y="6"/>
                      <a:pt x="55" y="0"/>
                      <a:pt x="42" y="0"/>
                    </a:cubicBezTo>
                    <a:cubicBezTo>
                      <a:pt x="32" y="0"/>
                      <a:pt x="21" y="6"/>
                      <a:pt x="14" y="13"/>
                    </a:cubicBezTo>
                    <a:cubicBezTo>
                      <a:pt x="6" y="21"/>
                      <a:pt x="0" y="32"/>
                      <a:pt x="0" y="42"/>
                    </a:cubicBezTo>
                    <a:cubicBezTo>
                      <a:pt x="0" y="55"/>
                      <a:pt x="6" y="65"/>
                      <a:pt x="14" y="72"/>
                    </a:cubicBezTo>
                    <a:cubicBezTo>
                      <a:pt x="21" y="82"/>
                      <a:pt x="32" y="86"/>
                      <a:pt x="42" y="86"/>
                    </a:cubicBezTo>
                    <a:cubicBezTo>
                      <a:pt x="55" y="86"/>
                      <a:pt x="65" y="82"/>
                      <a:pt x="72" y="72"/>
                    </a:cubicBezTo>
                    <a:cubicBezTo>
                      <a:pt x="82" y="65"/>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46" name="Freeform 263"/>
              <p:cNvSpPr>
                <a:spLocks/>
              </p:cNvSpPr>
              <p:nvPr/>
            </p:nvSpPr>
            <p:spPr bwMode="auto">
              <a:xfrm>
                <a:off x="3094" y="163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47" name="Freeform 264"/>
              <p:cNvSpPr>
                <a:spLocks/>
              </p:cNvSpPr>
              <p:nvPr/>
            </p:nvSpPr>
            <p:spPr bwMode="auto">
              <a:xfrm>
                <a:off x="3566" y="892"/>
                <a:ext cx="44" cy="44"/>
              </a:xfrm>
              <a:custGeom>
                <a:avLst/>
                <a:gdLst>
                  <a:gd name="T0" fmla="*/ 73 w 86"/>
                  <a:gd name="T1" fmla="*/ 14 h 86"/>
                  <a:gd name="T2" fmla="*/ 42 w 86"/>
                  <a:gd name="T3" fmla="*/ 0 h 86"/>
                  <a:gd name="T4" fmla="*/ 14 w 86"/>
                  <a:gd name="T5" fmla="*/ 14 h 86"/>
                  <a:gd name="T6" fmla="*/ 0 w 86"/>
                  <a:gd name="T7" fmla="*/ 42 h 86"/>
                  <a:gd name="T8" fmla="*/ 14 w 86"/>
                  <a:gd name="T9" fmla="*/ 73 h 86"/>
                  <a:gd name="T10" fmla="*/ 42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6" y="0"/>
                      <a:pt x="42" y="0"/>
                    </a:cubicBezTo>
                    <a:cubicBezTo>
                      <a:pt x="32" y="0"/>
                      <a:pt x="21" y="6"/>
                      <a:pt x="14" y="14"/>
                    </a:cubicBezTo>
                    <a:cubicBezTo>
                      <a:pt x="6" y="21"/>
                      <a:pt x="0" y="32"/>
                      <a:pt x="0" y="42"/>
                    </a:cubicBezTo>
                    <a:cubicBezTo>
                      <a:pt x="0" y="56"/>
                      <a:pt x="6" y="65"/>
                      <a:pt x="14" y="73"/>
                    </a:cubicBezTo>
                    <a:cubicBezTo>
                      <a:pt x="21" y="82"/>
                      <a:pt x="32" y="86"/>
                      <a:pt x="42" y="86"/>
                    </a:cubicBezTo>
                    <a:cubicBezTo>
                      <a:pt x="56" y="86"/>
                      <a:pt x="65" y="82"/>
                      <a:pt x="73" y="73"/>
                    </a:cubicBezTo>
                    <a:cubicBezTo>
                      <a:pt x="82" y="65"/>
                      <a:pt x="86" y="56"/>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48" name="Freeform 265"/>
              <p:cNvSpPr>
                <a:spLocks/>
              </p:cNvSpPr>
              <p:nvPr/>
            </p:nvSpPr>
            <p:spPr bwMode="auto">
              <a:xfrm>
                <a:off x="3566" y="959"/>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49" name="Freeform 266"/>
              <p:cNvSpPr>
                <a:spLocks/>
              </p:cNvSpPr>
              <p:nvPr/>
            </p:nvSpPr>
            <p:spPr bwMode="auto">
              <a:xfrm>
                <a:off x="3566" y="1027"/>
                <a:ext cx="44" cy="43"/>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50" name="Freeform 267"/>
              <p:cNvSpPr>
                <a:spLocks/>
              </p:cNvSpPr>
              <p:nvPr/>
            </p:nvSpPr>
            <p:spPr bwMode="auto">
              <a:xfrm>
                <a:off x="3566" y="1094"/>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51" name="Freeform 268"/>
              <p:cNvSpPr>
                <a:spLocks/>
              </p:cNvSpPr>
              <p:nvPr/>
            </p:nvSpPr>
            <p:spPr bwMode="auto">
              <a:xfrm>
                <a:off x="3566" y="1363"/>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6"/>
                      <a:pt x="56" y="0"/>
                      <a:pt x="42" y="0"/>
                    </a:cubicBezTo>
                    <a:cubicBezTo>
                      <a:pt x="32" y="0"/>
                      <a:pt x="21" y="6"/>
                      <a:pt x="14" y="13"/>
                    </a:cubicBezTo>
                    <a:cubicBezTo>
                      <a:pt x="6" y="21"/>
                      <a:pt x="0" y="32"/>
                      <a:pt x="0" y="42"/>
                    </a:cubicBezTo>
                    <a:cubicBezTo>
                      <a:pt x="0" y="55"/>
                      <a:pt x="6" y="64"/>
                      <a:pt x="14" y="72"/>
                    </a:cubicBezTo>
                    <a:cubicBezTo>
                      <a:pt x="21" y="82"/>
                      <a:pt x="32" y="85"/>
                      <a:pt x="42" y="85"/>
                    </a:cubicBezTo>
                    <a:cubicBezTo>
                      <a:pt x="56" y="85"/>
                      <a:pt x="65" y="82"/>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52" name="Freeform 269"/>
              <p:cNvSpPr>
                <a:spLocks/>
              </p:cNvSpPr>
              <p:nvPr/>
            </p:nvSpPr>
            <p:spPr bwMode="auto">
              <a:xfrm>
                <a:off x="3566" y="1431"/>
                <a:ext cx="44" cy="44"/>
              </a:xfrm>
              <a:custGeom>
                <a:avLst/>
                <a:gdLst>
                  <a:gd name="T0" fmla="*/ 73 w 86"/>
                  <a:gd name="T1" fmla="*/ 13 h 86"/>
                  <a:gd name="T2" fmla="*/ 42 w 86"/>
                  <a:gd name="T3" fmla="*/ 0 h 86"/>
                  <a:gd name="T4" fmla="*/ 14 w 86"/>
                  <a:gd name="T5" fmla="*/ 13 h 86"/>
                  <a:gd name="T6" fmla="*/ 0 w 86"/>
                  <a:gd name="T7" fmla="*/ 42 h 86"/>
                  <a:gd name="T8" fmla="*/ 14 w 86"/>
                  <a:gd name="T9" fmla="*/ 72 h 86"/>
                  <a:gd name="T10" fmla="*/ 42 w 86"/>
                  <a:gd name="T11" fmla="*/ 86 h 86"/>
                  <a:gd name="T12" fmla="*/ 73 w 86"/>
                  <a:gd name="T13" fmla="*/ 72 h 86"/>
                  <a:gd name="T14" fmla="*/ 86 w 86"/>
                  <a:gd name="T15" fmla="*/ 42 h 86"/>
                  <a:gd name="T16" fmla="*/ 73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3"/>
                    </a:moveTo>
                    <a:cubicBezTo>
                      <a:pt x="65" y="6"/>
                      <a:pt x="56" y="0"/>
                      <a:pt x="42" y="0"/>
                    </a:cubicBezTo>
                    <a:cubicBezTo>
                      <a:pt x="32" y="0"/>
                      <a:pt x="21" y="6"/>
                      <a:pt x="14" y="13"/>
                    </a:cubicBezTo>
                    <a:cubicBezTo>
                      <a:pt x="6" y="21"/>
                      <a:pt x="0" y="32"/>
                      <a:pt x="0" y="42"/>
                    </a:cubicBezTo>
                    <a:cubicBezTo>
                      <a:pt x="0" y="55"/>
                      <a:pt x="6" y="65"/>
                      <a:pt x="14" y="72"/>
                    </a:cubicBezTo>
                    <a:cubicBezTo>
                      <a:pt x="21" y="82"/>
                      <a:pt x="32" y="86"/>
                      <a:pt x="42" y="86"/>
                    </a:cubicBezTo>
                    <a:cubicBezTo>
                      <a:pt x="56" y="86"/>
                      <a:pt x="65" y="82"/>
                      <a:pt x="73" y="72"/>
                    </a:cubicBezTo>
                    <a:cubicBezTo>
                      <a:pt x="82" y="65"/>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53" name="Freeform 270"/>
              <p:cNvSpPr>
                <a:spLocks/>
              </p:cNvSpPr>
              <p:nvPr/>
            </p:nvSpPr>
            <p:spPr bwMode="auto">
              <a:xfrm>
                <a:off x="3566" y="1498"/>
                <a:ext cx="44" cy="44"/>
              </a:xfrm>
              <a:custGeom>
                <a:avLst/>
                <a:gdLst>
                  <a:gd name="T0" fmla="*/ 73 w 86"/>
                  <a:gd name="T1" fmla="*/ 14 h 86"/>
                  <a:gd name="T2" fmla="*/ 42 w 86"/>
                  <a:gd name="T3" fmla="*/ 0 h 86"/>
                  <a:gd name="T4" fmla="*/ 14 w 86"/>
                  <a:gd name="T5" fmla="*/ 14 h 86"/>
                  <a:gd name="T6" fmla="*/ 0 w 86"/>
                  <a:gd name="T7" fmla="*/ 42 h 86"/>
                  <a:gd name="T8" fmla="*/ 14 w 86"/>
                  <a:gd name="T9" fmla="*/ 73 h 86"/>
                  <a:gd name="T10" fmla="*/ 42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6" y="0"/>
                      <a:pt x="42" y="0"/>
                    </a:cubicBezTo>
                    <a:cubicBezTo>
                      <a:pt x="32" y="0"/>
                      <a:pt x="21" y="6"/>
                      <a:pt x="14" y="14"/>
                    </a:cubicBezTo>
                    <a:cubicBezTo>
                      <a:pt x="6" y="21"/>
                      <a:pt x="0" y="32"/>
                      <a:pt x="0" y="42"/>
                    </a:cubicBezTo>
                    <a:cubicBezTo>
                      <a:pt x="0" y="56"/>
                      <a:pt x="6" y="65"/>
                      <a:pt x="14" y="73"/>
                    </a:cubicBezTo>
                    <a:cubicBezTo>
                      <a:pt x="21" y="82"/>
                      <a:pt x="32" y="86"/>
                      <a:pt x="42" y="86"/>
                    </a:cubicBezTo>
                    <a:cubicBezTo>
                      <a:pt x="56" y="86"/>
                      <a:pt x="65" y="82"/>
                      <a:pt x="73" y="73"/>
                    </a:cubicBezTo>
                    <a:cubicBezTo>
                      <a:pt x="82" y="65"/>
                      <a:pt x="86" y="56"/>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54" name="Freeform 271"/>
              <p:cNvSpPr>
                <a:spLocks/>
              </p:cNvSpPr>
              <p:nvPr/>
            </p:nvSpPr>
            <p:spPr bwMode="auto">
              <a:xfrm>
                <a:off x="3566" y="1566"/>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55" name="Freeform 272"/>
              <p:cNvSpPr>
                <a:spLocks/>
              </p:cNvSpPr>
              <p:nvPr/>
            </p:nvSpPr>
            <p:spPr bwMode="auto">
              <a:xfrm>
                <a:off x="3566" y="1633"/>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56" name="Freeform 273"/>
              <p:cNvSpPr>
                <a:spLocks/>
              </p:cNvSpPr>
              <p:nvPr/>
            </p:nvSpPr>
            <p:spPr bwMode="auto">
              <a:xfrm>
                <a:off x="3566" y="1700"/>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57" name="Freeform 274"/>
              <p:cNvSpPr>
                <a:spLocks/>
              </p:cNvSpPr>
              <p:nvPr/>
            </p:nvSpPr>
            <p:spPr bwMode="auto">
              <a:xfrm>
                <a:off x="3836" y="757"/>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3" y="0"/>
                    </a:cubicBezTo>
                    <a:cubicBezTo>
                      <a:pt x="30" y="0"/>
                      <a:pt x="21" y="6"/>
                      <a:pt x="13" y="13"/>
                    </a:cubicBezTo>
                    <a:cubicBezTo>
                      <a:pt x="4" y="21"/>
                      <a:pt x="0" y="32"/>
                      <a:pt x="0" y="42"/>
                    </a:cubicBezTo>
                    <a:cubicBezTo>
                      <a:pt x="0" y="55"/>
                      <a:pt x="4" y="65"/>
                      <a:pt x="13" y="72"/>
                    </a:cubicBezTo>
                    <a:cubicBezTo>
                      <a:pt x="21" y="82"/>
                      <a:pt x="30" y="85"/>
                      <a:pt x="43" y="85"/>
                    </a:cubicBezTo>
                    <a:cubicBezTo>
                      <a:pt x="55"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58" name="Freeform 275"/>
              <p:cNvSpPr>
                <a:spLocks/>
              </p:cNvSpPr>
              <p:nvPr/>
            </p:nvSpPr>
            <p:spPr bwMode="auto">
              <a:xfrm>
                <a:off x="3634" y="892"/>
                <a:ext cx="43"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59" name="Freeform 276"/>
              <p:cNvSpPr>
                <a:spLocks/>
              </p:cNvSpPr>
              <p:nvPr/>
            </p:nvSpPr>
            <p:spPr bwMode="auto">
              <a:xfrm>
                <a:off x="3634" y="959"/>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60" name="Freeform 277"/>
              <p:cNvSpPr>
                <a:spLocks/>
              </p:cNvSpPr>
              <p:nvPr/>
            </p:nvSpPr>
            <p:spPr bwMode="auto">
              <a:xfrm>
                <a:off x="3634" y="1027"/>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61" name="Freeform 278"/>
              <p:cNvSpPr>
                <a:spLocks/>
              </p:cNvSpPr>
              <p:nvPr/>
            </p:nvSpPr>
            <p:spPr bwMode="auto">
              <a:xfrm>
                <a:off x="3634" y="1094"/>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62" name="Freeform 279"/>
              <p:cNvSpPr>
                <a:spLocks/>
              </p:cNvSpPr>
              <p:nvPr/>
            </p:nvSpPr>
            <p:spPr bwMode="auto">
              <a:xfrm>
                <a:off x="3634" y="1363"/>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1" y="0"/>
                      <a:pt x="21" y="6"/>
                      <a:pt x="13" y="13"/>
                    </a:cubicBezTo>
                    <a:cubicBezTo>
                      <a:pt x="5" y="21"/>
                      <a:pt x="0" y="32"/>
                      <a:pt x="0" y="42"/>
                    </a:cubicBezTo>
                    <a:cubicBezTo>
                      <a:pt x="0" y="55"/>
                      <a:pt x="5" y="64"/>
                      <a:pt x="13" y="72"/>
                    </a:cubicBezTo>
                    <a:cubicBezTo>
                      <a:pt x="21" y="82"/>
                      <a:pt x="31" y="85"/>
                      <a:pt x="42"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63" name="Freeform 280"/>
              <p:cNvSpPr>
                <a:spLocks/>
              </p:cNvSpPr>
              <p:nvPr/>
            </p:nvSpPr>
            <p:spPr bwMode="auto">
              <a:xfrm>
                <a:off x="3634" y="1431"/>
                <a:ext cx="43"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6"/>
                      <a:pt x="42"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64" name="Freeform 281"/>
              <p:cNvSpPr>
                <a:spLocks/>
              </p:cNvSpPr>
              <p:nvPr/>
            </p:nvSpPr>
            <p:spPr bwMode="auto">
              <a:xfrm>
                <a:off x="3634" y="1498"/>
                <a:ext cx="43"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65" name="Freeform 282"/>
              <p:cNvSpPr>
                <a:spLocks/>
              </p:cNvSpPr>
              <p:nvPr/>
            </p:nvSpPr>
            <p:spPr bwMode="auto">
              <a:xfrm>
                <a:off x="3634" y="1566"/>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66" name="Freeform 283"/>
              <p:cNvSpPr>
                <a:spLocks/>
              </p:cNvSpPr>
              <p:nvPr/>
            </p:nvSpPr>
            <p:spPr bwMode="auto">
              <a:xfrm>
                <a:off x="3634" y="1633"/>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67" name="Freeform 284"/>
              <p:cNvSpPr>
                <a:spLocks/>
              </p:cNvSpPr>
              <p:nvPr/>
            </p:nvSpPr>
            <p:spPr bwMode="auto">
              <a:xfrm>
                <a:off x="3634" y="1700"/>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68" name="Freeform 285"/>
              <p:cNvSpPr>
                <a:spLocks/>
              </p:cNvSpPr>
              <p:nvPr/>
            </p:nvSpPr>
            <p:spPr bwMode="auto">
              <a:xfrm>
                <a:off x="3634" y="1768"/>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69" name="Freeform 286"/>
              <p:cNvSpPr>
                <a:spLocks/>
              </p:cNvSpPr>
              <p:nvPr/>
            </p:nvSpPr>
            <p:spPr bwMode="auto">
              <a:xfrm>
                <a:off x="3903" y="622"/>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70" name="Freeform 287"/>
              <p:cNvSpPr>
                <a:spLocks/>
              </p:cNvSpPr>
              <p:nvPr/>
            </p:nvSpPr>
            <p:spPr bwMode="auto">
              <a:xfrm>
                <a:off x="3903" y="690"/>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71" name="Freeform 288"/>
              <p:cNvSpPr>
                <a:spLocks/>
              </p:cNvSpPr>
              <p:nvPr/>
            </p:nvSpPr>
            <p:spPr bwMode="auto">
              <a:xfrm>
                <a:off x="3903" y="757"/>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3" y="0"/>
                    </a:cubicBezTo>
                    <a:cubicBezTo>
                      <a:pt x="30" y="0"/>
                      <a:pt x="21" y="6"/>
                      <a:pt x="13" y="13"/>
                    </a:cubicBezTo>
                    <a:cubicBezTo>
                      <a:pt x="4" y="21"/>
                      <a:pt x="0" y="32"/>
                      <a:pt x="0" y="42"/>
                    </a:cubicBezTo>
                    <a:cubicBezTo>
                      <a:pt x="0" y="55"/>
                      <a:pt x="4" y="65"/>
                      <a:pt x="13" y="72"/>
                    </a:cubicBezTo>
                    <a:cubicBezTo>
                      <a:pt x="21" y="82"/>
                      <a:pt x="30" y="85"/>
                      <a:pt x="43" y="85"/>
                    </a:cubicBezTo>
                    <a:cubicBezTo>
                      <a:pt x="55"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72" name="Freeform 289"/>
              <p:cNvSpPr>
                <a:spLocks/>
              </p:cNvSpPr>
              <p:nvPr/>
            </p:nvSpPr>
            <p:spPr bwMode="auto">
              <a:xfrm>
                <a:off x="3701" y="89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73" name="Freeform 290"/>
              <p:cNvSpPr>
                <a:spLocks/>
              </p:cNvSpPr>
              <p:nvPr/>
            </p:nvSpPr>
            <p:spPr bwMode="auto">
              <a:xfrm>
                <a:off x="3701" y="95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74" name="Freeform 291"/>
              <p:cNvSpPr>
                <a:spLocks/>
              </p:cNvSpPr>
              <p:nvPr/>
            </p:nvSpPr>
            <p:spPr bwMode="auto">
              <a:xfrm>
                <a:off x="3701"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75" name="Freeform 292"/>
              <p:cNvSpPr>
                <a:spLocks/>
              </p:cNvSpPr>
              <p:nvPr/>
            </p:nvSpPr>
            <p:spPr bwMode="auto">
              <a:xfrm>
                <a:off x="3701"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76" name="Freeform 293"/>
              <p:cNvSpPr>
                <a:spLocks/>
              </p:cNvSpPr>
              <p:nvPr/>
            </p:nvSpPr>
            <p:spPr bwMode="auto">
              <a:xfrm>
                <a:off x="3701"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1" y="0"/>
                      <a:pt x="21" y="6"/>
                      <a:pt x="13" y="13"/>
                    </a:cubicBezTo>
                    <a:cubicBezTo>
                      <a:pt x="5" y="21"/>
                      <a:pt x="0" y="32"/>
                      <a:pt x="0" y="42"/>
                    </a:cubicBezTo>
                    <a:cubicBezTo>
                      <a:pt x="0" y="55"/>
                      <a:pt x="5" y="64"/>
                      <a:pt x="13" y="72"/>
                    </a:cubicBezTo>
                    <a:cubicBezTo>
                      <a:pt x="21" y="82"/>
                      <a:pt x="31" y="85"/>
                      <a:pt x="42"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77" name="Freeform 294"/>
              <p:cNvSpPr>
                <a:spLocks/>
              </p:cNvSpPr>
              <p:nvPr/>
            </p:nvSpPr>
            <p:spPr bwMode="auto">
              <a:xfrm>
                <a:off x="3701"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6"/>
                      <a:pt x="42"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78" name="Freeform 295"/>
              <p:cNvSpPr>
                <a:spLocks/>
              </p:cNvSpPr>
              <p:nvPr/>
            </p:nvSpPr>
            <p:spPr bwMode="auto">
              <a:xfrm>
                <a:off x="3701" y="1498"/>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79" name="Freeform 296"/>
              <p:cNvSpPr>
                <a:spLocks/>
              </p:cNvSpPr>
              <p:nvPr/>
            </p:nvSpPr>
            <p:spPr bwMode="auto">
              <a:xfrm>
                <a:off x="3701" y="156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80" name="Freeform 297"/>
              <p:cNvSpPr>
                <a:spLocks/>
              </p:cNvSpPr>
              <p:nvPr/>
            </p:nvSpPr>
            <p:spPr bwMode="auto">
              <a:xfrm>
                <a:off x="3701" y="163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81" name="Freeform 298"/>
              <p:cNvSpPr>
                <a:spLocks/>
              </p:cNvSpPr>
              <p:nvPr/>
            </p:nvSpPr>
            <p:spPr bwMode="auto">
              <a:xfrm>
                <a:off x="3701" y="1700"/>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82" name="Freeform 299"/>
              <p:cNvSpPr>
                <a:spLocks/>
              </p:cNvSpPr>
              <p:nvPr/>
            </p:nvSpPr>
            <p:spPr bwMode="auto">
              <a:xfrm>
                <a:off x="3970" y="690"/>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83" name="Freeform 300"/>
              <p:cNvSpPr>
                <a:spLocks/>
              </p:cNvSpPr>
              <p:nvPr/>
            </p:nvSpPr>
            <p:spPr bwMode="auto">
              <a:xfrm>
                <a:off x="3970" y="757"/>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3" y="0"/>
                    </a:cubicBezTo>
                    <a:cubicBezTo>
                      <a:pt x="30" y="0"/>
                      <a:pt x="21" y="6"/>
                      <a:pt x="13" y="13"/>
                    </a:cubicBezTo>
                    <a:cubicBezTo>
                      <a:pt x="4" y="21"/>
                      <a:pt x="0" y="32"/>
                      <a:pt x="0" y="42"/>
                    </a:cubicBezTo>
                    <a:cubicBezTo>
                      <a:pt x="0" y="55"/>
                      <a:pt x="4" y="65"/>
                      <a:pt x="13" y="72"/>
                    </a:cubicBezTo>
                    <a:cubicBezTo>
                      <a:pt x="21" y="82"/>
                      <a:pt x="30" y="85"/>
                      <a:pt x="43" y="85"/>
                    </a:cubicBezTo>
                    <a:cubicBezTo>
                      <a:pt x="55"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84" name="Freeform 301"/>
              <p:cNvSpPr>
                <a:spLocks/>
              </p:cNvSpPr>
              <p:nvPr/>
            </p:nvSpPr>
            <p:spPr bwMode="auto">
              <a:xfrm>
                <a:off x="3768" y="892"/>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85" name="Freeform 302"/>
              <p:cNvSpPr>
                <a:spLocks/>
              </p:cNvSpPr>
              <p:nvPr/>
            </p:nvSpPr>
            <p:spPr bwMode="auto">
              <a:xfrm>
                <a:off x="3768" y="959"/>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86" name="Freeform 303"/>
              <p:cNvSpPr>
                <a:spLocks/>
              </p:cNvSpPr>
              <p:nvPr/>
            </p:nvSpPr>
            <p:spPr bwMode="auto">
              <a:xfrm>
                <a:off x="3768" y="1027"/>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87" name="Freeform 304"/>
              <p:cNvSpPr>
                <a:spLocks/>
              </p:cNvSpPr>
              <p:nvPr/>
            </p:nvSpPr>
            <p:spPr bwMode="auto">
              <a:xfrm>
                <a:off x="3768" y="1094"/>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88" name="Freeform 305"/>
              <p:cNvSpPr>
                <a:spLocks/>
              </p:cNvSpPr>
              <p:nvPr/>
            </p:nvSpPr>
            <p:spPr bwMode="auto">
              <a:xfrm>
                <a:off x="3768" y="1363"/>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3" y="0"/>
                    </a:cubicBezTo>
                    <a:cubicBezTo>
                      <a:pt x="30" y="0"/>
                      <a:pt x="21" y="6"/>
                      <a:pt x="13" y="13"/>
                    </a:cubicBezTo>
                    <a:cubicBezTo>
                      <a:pt x="4" y="21"/>
                      <a:pt x="0" y="32"/>
                      <a:pt x="0" y="42"/>
                    </a:cubicBezTo>
                    <a:cubicBezTo>
                      <a:pt x="0" y="55"/>
                      <a:pt x="4" y="64"/>
                      <a:pt x="13" y="72"/>
                    </a:cubicBezTo>
                    <a:cubicBezTo>
                      <a:pt x="21" y="82"/>
                      <a:pt x="30" y="85"/>
                      <a:pt x="43"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89" name="Freeform 306"/>
              <p:cNvSpPr>
                <a:spLocks/>
              </p:cNvSpPr>
              <p:nvPr/>
            </p:nvSpPr>
            <p:spPr bwMode="auto">
              <a:xfrm>
                <a:off x="3768" y="1431"/>
                <a:ext cx="44" cy="44"/>
              </a:xfrm>
              <a:custGeom>
                <a:avLst/>
                <a:gdLst>
                  <a:gd name="T0" fmla="*/ 72 w 85"/>
                  <a:gd name="T1" fmla="*/ 13 h 86"/>
                  <a:gd name="T2" fmla="*/ 43 w 85"/>
                  <a:gd name="T3" fmla="*/ 0 h 86"/>
                  <a:gd name="T4" fmla="*/ 13 w 85"/>
                  <a:gd name="T5" fmla="*/ 13 h 86"/>
                  <a:gd name="T6" fmla="*/ 0 w 85"/>
                  <a:gd name="T7" fmla="*/ 42 h 86"/>
                  <a:gd name="T8" fmla="*/ 13 w 85"/>
                  <a:gd name="T9" fmla="*/ 72 h 86"/>
                  <a:gd name="T10" fmla="*/ 43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3" y="0"/>
                    </a:cubicBezTo>
                    <a:cubicBezTo>
                      <a:pt x="30" y="0"/>
                      <a:pt x="21" y="6"/>
                      <a:pt x="13" y="13"/>
                    </a:cubicBezTo>
                    <a:cubicBezTo>
                      <a:pt x="4" y="21"/>
                      <a:pt x="0" y="32"/>
                      <a:pt x="0" y="42"/>
                    </a:cubicBezTo>
                    <a:cubicBezTo>
                      <a:pt x="0" y="55"/>
                      <a:pt x="4" y="65"/>
                      <a:pt x="13" y="72"/>
                    </a:cubicBezTo>
                    <a:cubicBezTo>
                      <a:pt x="21" y="82"/>
                      <a:pt x="30" y="86"/>
                      <a:pt x="43"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90" name="Freeform 307"/>
              <p:cNvSpPr>
                <a:spLocks/>
              </p:cNvSpPr>
              <p:nvPr/>
            </p:nvSpPr>
            <p:spPr bwMode="auto">
              <a:xfrm>
                <a:off x="3768" y="1498"/>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91" name="Freeform 308"/>
              <p:cNvSpPr>
                <a:spLocks/>
              </p:cNvSpPr>
              <p:nvPr/>
            </p:nvSpPr>
            <p:spPr bwMode="auto">
              <a:xfrm>
                <a:off x="3768" y="1566"/>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92" name="Freeform 309"/>
              <p:cNvSpPr>
                <a:spLocks/>
              </p:cNvSpPr>
              <p:nvPr/>
            </p:nvSpPr>
            <p:spPr bwMode="auto">
              <a:xfrm>
                <a:off x="3768" y="1633"/>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93" name="Freeform 310"/>
              <p:cNvSpPr>
                <a:spLocks/>
              </p:cNvSpPr>
              <p:nvPr/>
            </p:nvSpPr>
            <p:spPr bwMode="auto">
              <a:xfrm>
                <a:off x="3903" y="1768"/>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94" name="Freeform 311"/>
              <p:cNvSpPr>
                <a:spLocks/>
              </p:cNvSpPr>
              <p:nvPr/>
            </p:nvSpPr>
            <p:spPr bwMode="auto">
              <a:xfrm>
                <a:off x="3903" y="1835"/>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95" name="Freeform 312"/>
              <p:cNvSpPr>
                <a:spLocks/>
              </p:cNvSpPr>
              <p:nvPr/>
            </p:nvSpPr>
            <p:spPr bwMode="auto">
              <a:xfrm>
                <a:off x="3836" y="892"/>
                <a:ext cx="43"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96" name="Freeform 313"/>
              <p:cNvSpPr>
                <a:spLocks/>
              </p:cNvSpPr>
              <p:nvPr/>
            </p:nvSpPr>
            <p:spPr bwMode="auto">
              <a:xfrm>
                <a:off x="3836" y="959"/>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97" name="Freeform 314"/>
              <p:cNvSpPr>
                <a:spLocks/>
              </p:cNvSpPr>
              <p:nvPr/>
            </p:nvSpPr>
            <p:spPr bwMode="auto">
              <a:xfrm>
                <a:off x="3836" y="1027"/>
                <a:ext cx="43"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98" name="Freeform 315"/>
              <p:cNvSpPr>
                <a:spLocks/>
              </p:cNvSpPr>
              <p:nvPr/>
            </p:nvSpPr>
            <p:spPr bwMode="auto">
              <a:xfrm>
                <a:off x="3836" y="1094"/>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99" name="Freeform 316"/>
              <p:cNvSpPr>
                <a:spLocks/>
              </p:cNvSpPr>
              <p:nvPr/>
            </p:nvSpPr>
            <p:spPr bwMode="auto">
              <a:xfrm>
                <a:off x="3836" y="1363"/>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3" y="0"/>
                    </a:cubicBezTo>
                    <a:cubicBezTo>
                      <a:pt x="30" y="0"/>
                      <a:pt x="21" y="6"/>
                      <a:pt x="13" y="13"/>
                    </a:cubicBezTo>
                    <a:cubicBezTo>
                      <a:pt x="4" y="21"/>
                      <a:pt x="0" y="32"/>
                      <a:pt x="0" y="42"/>
                    </a:cubicBezTo>
                    <a:cubicBezTo>
                      <a:pt x="0" y="55"/>
                      <a:pt x="4" y="64"/>
                      <a:pt x="13" y="72"/>
                    </a:cubicBezTo>
                    <a:cubicBezTo>
                      <a:pt x="21" y="82"/>
                      <a:pt x="30" y="85"/>
                      <a:pt x="43"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00" name="Freeform 317"/>
              <p:cNvSpPr>
                <a:spLocks/>
              </p:cNvSpPr>
              <p:nvPr/>
            </p:nvSpPr>
            <p:spPr bwMode="auto">
              <a:xfrm>
                <a:off x="3836" y="1431"/>
                <a:ext cx="43" cy="44"/>
              </a:xfrm>
              <a:custGeom>
                <a:avLst/>
                <a:gdLst>
                  <a:gd name="T0" fmla="*/ 72 w 85"/>
                  <a:gd name="T1" fmla="*/ 13 h 86"/>
                  <a:gd name="T2" fmla="*/ 43 w 85"/>
                  <a:gd name="T3" fmla="*/ 0 h 86"/>
                  <a:gd name="T4" fmla="*/ 13 w 85"/>
                  <a:gd name="T5" fmla="*/ 13 h 86"/>
                  <a:gd name="T6" fmla="*/ 0 w 85"/>
                  <a:gd name="T7" fmla="*/ 42 h 86"/>
                  <a:gd name="T8" fmla="*/ 13 w 85"/>
                  <a:gd name="T9" fmla="*/ 72 h 86"/>
                  <a:gd name="T10" fmla="*/ 43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3" y="0"/>
                    </a:cubicBezTo>
                    <a:cubicBezTo>
                      <a:pt x="30" y="0"/>
                      <a:pt x="21" y="6"/>
                      <a:pt x="13" y="13"/>
                    </a:cubicBezTo>
                    <a:cubicBezTo>
                      <a:pt x="4" y="21"/>
                      <a:pt x="0" y="32"/>
                      <a:pt x="0" y="42"/>
                    </a:cubicBezTo>
                    <a:cubicBezTo>
                      <a:pt x="0" y="55"/>
                      <a:pt x="4" y="65"/>
                      <a:pt x="13" y="72"/>
                    </a:cubicBezTo>
                    <a:cubicBezTo>
                      <a:pt x="21" y="82"/>
                      <a:pt x="30" y="86"/>
                      <a:pt x="43"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01" name="Freeform 318"/>
              <p:cNvSpPr>
                <a:spLocks/>
              </p:cNvSpPr>
              <p:nvPr/>
            </p:nvSpPr>
            <p:spPr bwMode="auto">
              <a:xfrm>
                <a:off x="3836" y="1498"/>
                <a:ext cx="43"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02" name="Freeform 319"/>
              <p:cNvSpPr>
                <a:spLocks/>
              </p:cNvSpPr>
              <p:nvPr/>
            </p:nvSpPr>
            <p:spPr bwMode="auto">
              <a:xfrm>
                <a:off x="3836" y="1566"/>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03" name="Freeform 320"/>
              <p:cNvSpPr>
                <a:spLocks/>
              </p:cNvSpPr>
              <p:nvPr/>
            </p:nvSpPr>
            <p:spPr bwMode="auto">
              <a:xfrm>
                <a:off x="3836" y="1633"/>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04" name="Freeform 321"/>
              <p:cNvSpPr>
                <a:spLocks/>
              </p:cNvSpPr>
              <p:nvPr/>
            </p:nvSpPr>
            <p:spPr bwMode="auto">
              <a:xfrm>
                <a:off x="3970" y="1768"/>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05" name="Freeform 322"/>
              <p:cNvSpPr>
                <a:spLocks/>
              </p:cNvSpPr>
              <p:nvPr/>
            </p:nvSpPr>
            <p:spPr bwMode="auto">
              <a:xfrm>
                <a:off x="3970" y="1835"/>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06" name="Freeform 323"/>
              <p:cNvSpPr>
                <a:spLocks/>
              </p:cNvSpPr>
              <p:nvPr/>
            </p:nvSpPr>
            <p:spPr bwMode="auto">
              <a:xfrm>
                <a:off x="3903" y="892"/>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07" name="Freeform 324"/>
              <p:cNvSpPr>
                <a:spLocks/>
              </p:cNvSpPr>
              <p:nvPr/>
            </p:nvSpPr>
            <p:spPr bwMode="auto">
              <a:xfrm>
                <a:off x="3903" y="959"/>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08" name="Freeform 325"/>
              <p:cNvSpPr>
                <a:spLocks/>
              </p:cNvSpPr>
              <p:nvPr/>
            </p:nvSpPr>
            <p:spPr bwMode="auto">
              <a:xfrm>
                <a:off x="3903" y="1027"/>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09" name="Freeform 326"/>
              <p:cNvSpPr>
                <a:spLocks/>
              </p:cNvSpPr>
              <p:nvPr/>
            </p:nvSpPr>
            <p:spPr bwMode="auto">
              <a:xfrm>
                <a:off x="3903" y="1094"/>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10" name="Freeform 327"/>
              <p:cNvSpPr>
                <a:spLocks/>
              </p:cNvSpPr>
              <p:nvPr/>
            </p:nvSpPr>
            <p:spPr bwMode="auto">
              <a:xfrm>
                <a:off x="3903" y="1363"/>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3" y="0"/>
                    </a:cubicBezTo>
                    <a:cubicBezTo>
                      <a:pt x="30" y="0"/>
                      <a:pt x="21" y="6"/>
                      <a:pt x="13" y="13"/>
                    </a:cubicBezTo>
                    <a:cubicBezTo>
                      <a:pt x="4" y="21"/>
                      <a:pt x="0" y="32"/>
                      <a:pt x="0" y="42"/>
                    </a:cubicBezTo>
                    <a:cubicBezTo>
                      <a:pt x="0" y="55"/>
                      <a:pt x="4" y="64"/>
                      <a:pt x="13" y="72"/>
                    </a:cubicBezTo>
                    <a:cubicBezTo>
                      <a:pt x="21" y="82"/>
                      <a:pt x="30" y="85"/>
                      <a:pt x="43"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11" name="Freeform 328"/>
              <p:cNvSpPr>
                <a:spLocks/>
              </p:cNvSpPr>
              <p:nvPr/>
            </p:nvSpPr>
            <p:spPr bwMode="auto">
              <a:xfrm>
                <a:off x="3903" y="1431"/>
                <a:ext cx="44" cy="44"/>
              </a:xfrm>
              <a:custGeom>
                <a:avLst/>
                <a:gdLst>
                  <a:gd name="T0" fmla="*/ 72 w 85"/>
                  <a:gd name="T1" fmla="*/ 13 h 86"/>
                  <a:gd name="T2" fmla="*/ 43 w 85"/>
                  <a:gd name="T3" fmla="*/ 0 h 86"/>
                  <a:gd name="T4" fmla="*/ 13 w 85"/>
                  <a:gd name="T5" fmla="*/ 13 h 86"/>
                  <a:gd name="T6" fmla="*/ 0 w 85"/>
                  <a:gd name="T7" fmla="*/ 42 h 86"/>
                  <a:gd name="T8" fmla="*/ 13 w 85"/>
                  <a:gd name="T9" fmla="*/ 72 h 86"/>
                  <a:gd name="T10" fmla="*/ 43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3" y="0"/>
                    </a:cubicBezTo>
                    <a:cubicBezTo>
                      <a:pt x="30" y="0"/>
                      <a:pt x="21" y="6"/>
                      <a:pt x="13" y="13"/>
                    </a:cubicBezTo>
                    <a:cubicBezTo>
                      <a:pt x="4" y="21"/>
                      <a:pt x="0" y="32"/>
                      <a:pt x="0" y="42"/>
                    </a:cubicBezTo>
                    <a:cubicBezTo>
                      <a:pt x="0" y="55"/>
                      <a:pt x="4" y="65"/>
                      <a:pt x="13" y="72"/>
                    </a:cubicBezTo>
                    <a:cubicBezTo>
                      <a:pt x="21" y="82"/>
                      <a:pt x="30" y="86"/>
                      <a:pt x="43"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12" name="Freeform 329"/>
              <p:cNvSpPr>
                <a:spLocks/>
              </p:cNvSpPr>
              <p:nvPr/>
            </p:nvSpPr>
            <p:spPr bwMode="auto">
              <a:xfrm>
                <a:off x="3903" y="1498"/>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13" name="Freeform 330"/>
              <p:cNvSpPr>
                <a:spLocks/>
              </p:cNvSpPr>
              <p:nvPr/>
            </p:nvSpPr>
            <p:spPr bwMode="auto">
              <a:xfrm>
                <a:off x="3903" y="1566"/>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14" name="Freeform 331"/>
              <p:cNvSpPr>
                <a:spLocks/>
              </p:cNvSpPr>
              <p:nvPr/>
            </p:nvSpPr>
            <p:spPr bwMode="auto">
              <a:xfrm>
                <a:off x="3903" y="1633"/>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15" name="Freeform 332"/>
              <p:cNvSpPr>
                <a:spLocks/>
              </p:cNvSpPr>
              <p:nvPr/>
            </p:nvSpPr>
            <p:spPr bwMode="auto">
              <a:xfrm>
                <a:off x="3903" y="1700"/>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16" name="Freeform 333"/>
              <p:cNvSpPr>
                <a:spLocks/>
              </p:cNvSpPr>
              <p:nvPr/>
            </p:nvSpPr>
            <p:spPr bwMode="auto">
              <a:xfrm>
                <a:off x="3970" y="892"/>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17" name="Freeform 334"/>
              <p:cNvSpPr>
                <a:spLocks/>
              </p:cNvSpPr>
              <p:nvPr/>
            </p:nvSpPr>
            <p:spPr bwMode="auto">
              <a:xfrm>
                <a:off x="3970" y="959"/>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18" name="Freeform 335"/>
              <p:cNvSpPr>
                <a:spLocks/>
              </p:cNvSpPr>
              <p:nvPr/>
            </p:nvSpPr>
            <p:spPr bwMode="auto">
              <a:xfrm>
                <a:off x="3970" y="1027"/>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19" name="Freeform 336"/>
              <p:cNvSpPr>
                <a:spLocks/>
              </p:cNvSpPr>
              <p:nvPr/>
            </p:nvSpPr>
            <p:spPr bwMode="auto">
              <a:xfrm>
                <a:off x="3970" y="1094"/>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20" name="Freeform 337"/>
              <p:cNvSpPr>
                <a:spLocks/>
              </p:cNvSpPr>
              <p:nvPr/>
            </p:nvSpPr>
            <p:spPr bwMode="auto">
              <a:xfrm>
                <a:off x="3970" y="1363"/>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3" y="0"/>
                    </a:cubicBezTo>
                    <a:cubicBezTo>
                      <a:pt x="30" y="0"/>
                      <a:pt x="21" y="6"/>
                      <a:pt x="13" y="13"/>
                    </a:cubicBezTo>
                    <a:cubicBezTo>
                      <a:pt x="4" y="21"/>
                      <a:pt x="0" y="32"/>
                      <a:pt x="0" y="42"/>
                    </a:cubicBezTo>
                    <a:cubicBezTo>
                      <a:pt x="0" y="55"/>
                      <a:pt x="4" y="64"/>
                      <a:pt x="13" y="72"/>
                    </a:cubicBezTo>
                    <a:cubicBezTo>
                      <a:pt x="21" y="82"/>
                      <a:pt x="30" y="85"/>
                      <a:pt x="43"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21" name="Freeform 338"/>
              <p:cNvSpPr>
                <a:spLocks/>
              </p:cNvSpPr>
              <p:nvPr/>
            </p:nvSpPr>
            <p:spPr bwMode="auto">
              <a:xfrm>
                <a:off x="3970" y="1431"/>
                <a:ext cx="44" cy="44"/>
              </a:xfrm>
              <a:custGeom>
                <a:avLst/>
                <a:gdLst>
                  <a:gd name="T0" fmla="*/ 72 w 85"/>
                  <a:gd name="T1" fmla="*/ 13 h 86"/>
                  <a:gd name="T2" fmla="*/ 43 w 85"/>
                  <a:gd name="T3" fmla="*/ 0 h 86"/>
                  <a:gd name="T4" fmla="*/ 13 w 85"/>
                  <a:gd name="T5" fmla="*/ 13 h 86"/>
                  <a:gd name="T6" fmla="*/ 0 w 85"/>
                  <a:gd name="T7" fmla="*/ 42 h 86"/>
                  <a:gd name="T8" fmla="*/ 13 w 85"/>
                  <a:gd name="T9" fmla="*/ 72 h 86"/>
                  <a:gd name="T10" fmla="*/ 43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3" y="0"/>
                    </a:cubicBezTo>
                    <a:cubicBezTo>
                      <a:pt x="30" y="0"/>
                      <a:pt x="21" y="6"/>
                      <a:pt x="13" y="13"/>
                    </a:cubicBezTo>
                    <a:cubicBezTo>
                      <a:pt x="4" y="21"/>
                      <a:pt x="0" y="32"/>
                      <a:pt x="0" y="42"/>
                    </a:cubicBezTo>
                    <a:cubicBezTo>
                      <a:pt x="0" y="55"/>
                      <a:pt x="4" y="65"/>
                      <a:pt x="13" y="72"/>
                    </a:cubicBezTo>
                    <a:cubicBezTo>
                      <a:pt x="21" y="82"/>
                      <a:pt x="30" y="86"/>
                      <a:pt x="43"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22" name="Freeform 339"/>
              <p:cNvSpPr>
                <a:spLocks/>
              </p:cNvSpPr>
              <p:nvPr/>
            </p:nvSpPr>
            <p:spPr bwMode="auto">
              <a:xfrm>
                <a:off x="3970" y="1498"/>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23" name="Freeform 340"/>
              <p:cNvSpPr>
                <a:spLocks/>
              </p:cNvSpPr>
              <p:nvPr/>
            </p:nvSpPr>
            <p:spPr bwMode="auto">
              <a:xfrm>
                <a:off x="3970" y="1566"/>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24" name="Freeform 341"/>
              <p:cNvSpPr>
                <a:spLocks/>
              </p:cNvSpPr>
              <p:nvPr/>
            </p:nvSpPr>
            <p:spPr bwMode="auto">
              <a:xfrm>
                <a:off x="3970" y="1633"/>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25" name="Freeform 342"/>
              <p:cNvSpPr>
                <a:spLocks/>
              </p:cNvSpPr>
              <p:nvPr/>
            </p:nvSpPr>
            <p:spPr bwMode="auto">
              <a:xfrm>
                <a:off x="4038" y="1970"/>
                <a:ext cx="43" cy="43"/>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2"/>
                      <a:pt x="0" y="42"/>
                    </a:cubicBezTo>
                    <a:cubicBezTo>
                      <a:pt x="0" y="54"/>
                      <a:pt x="4" y="64"/>
                      <a:pt x="13" y="72"/>
                    </a:cubicBezTo>
                    <a:cubicBezTo>
                      <a:pt x="21" y="81"/>
                      <a:pt x="30" y="85"/>
                      <a:pt x="44"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26" name="Freeform 343"/>
              <p:cNvSpPr>
                <a:spLocks/>
              </p:cNvSpPr>
              <p:nvPr/>
            </p:nvSpPr>
            <p:spPr bwMode="auto">
              <a:xfrm>
                <a:off x="3970" y="1970"/>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4"/>
                      <a:pt x="4" y="64"/>
                      <a:pt x="13" y="72"/>
                    </a:cubicBezTo>
                    <a:cubicBezTo>
                      <a:pt x="21" y="81"/>
                      <a:pt x="30" y="85"/>
                      <a:pt x="43"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27" name="Freeform 344"/>
              <p:cNvSpPr>
                <a:spLocks/>
              </p:cNvSpPr>
              <p:nvPr/>
            </p:nvSpPr>
            <p:spPr bwMode="auto">
              <a:xfrm>
                <a:off x="4105" y="1970"/>
                <a:ext cx="44" cy="43"/>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2"/>
                      <a:pt x="0" y="42"/>
                    </a:cubicBezTo>
                    <a:cubicBezTo>
                      <a:pt x="0" y="54"/>
                      <a:pt x="4" y="64"/>
                      <a:pt x="13" y="72"/>
                    </a:cubicBezTo>
                    <a:cubicBezTo>
                      <a:pt x="21" y="81"/>
                      <a:pt x="31" y="85"/>
                      <a:pt x="44" y="85"/>
                    </a:cubicBezTo>
                    <a:cubicBezTo>
                      <a:pt x="55" y="85"/>
                      <a:pt x="65" y="81"/>
                      <a:pt x="72" y="72"/>
                    </a:cubicBezTo>
                    <a:cubicBezTo>
                      <a:pt x="82" y="64"/>
                      <a:pt x="86" y="54"/>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28" name="Freeform 345"/>
              <p:cNvSpPr>
                <a:spLocks/>
              </p:cNvSpPr>
              <p:nvPr/>
            </p:nvSpPr>
            <p:spPr bwMode="auto">
              <a:xfrm>
                <a:off x="4038" y="2037"/>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2"/>
                      <a:pt x="0" y="42"/>
                    </a:cubicBezTo>
                    <a:cubicBezTo>
                      <a:pt x="0" y="54"/>
                      <a:pt x="4" y="64"/>
                      <a:pt x="13" y="72"/>
                    </a:cubicBezTo>
                    <a:cubicBezTo>
                      <a:pt x="21" y="82"/>
                      <a:pt x="30" y="85"/>
                      <a:pt x="44" y="85"/>
                    </a:cubicBezTo>
                    <a:cubicBezTo>
                      <a:pt x="55"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29" name="Freeform 346"/>
              <p:cNvSpPr>
                <a:spLocks/>
              </p:cNvSpPr>
              <p:nvPr/>
            </p:nvSpPr>
            <p:spPr bwMode="auto">
              <a:xfrm>
                <a:off x="4038" y="824"/>
                <a:ext cx="43" cy="44"/>
              </a:xfrm>
              <a:custGeom>
                <a:avLst/>
                <a:gdLst>
                  <a:gd name="T0" fmla="*/ 72 w 85"/>
                  <a:gd name="T1" fmla="*/ 14 h 86"/>
                  <a:gd name="T2" fmla="*/ 44 w 85"/>
                  <a:gd name="T3" fmla="*/ 0 h 86"/>
                  <a:gd name="T4" fmla="*/ 13 w 85"/>
                  <a:gd name="T5" fmla="*/ 14 h 86"/>
                  <a:gd name="T6" fmla="*/ 0 w 85"/>
                  <a:gd name="T7" fmla="*/ 42 h 86"/>
                  <a:gd name="T8" fmla="*/ 13 w 85"/>
                  <a:gd name="T9" fmla="*/ 73 h 86"/>
                  <a:gd name="T10" fmla="*/ 44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4" y="0"/>
                    </a:cubicBezTo>
                    <a:cubicBezTo>
                      <a:pt x="30" y="0"/>
                      <a:pt x="21" y="6"/>
                      <a:pt x="13" y="14"/>
                    </a:cubicBezTo>
                    <a:cubicBezTo>
                      <a:pt x="4" y="21"/>
                      <a:pt x="0" y="32"/>
                      <a:pt x="0" y="42"/>
                    </a:cubicBezTo>
                    <a:cubicBezTo>
                      <a:pt x="0" y="55"/>
                      <a:pt x="4" y="65"/>
                      <a:pt x="13" y="73"/>
                    </a:cubicBezTo>
                    <a:cubicBezTo>
                      <a:pt x="21" y="82"/>
                      <a:pt x="30" y="86"/>
                      <a:pt x="44"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30" name="Freeform 347"/>
              <p:cNvSpPr>
                <a:spLocks/>
              </p:cNvSpPr>
              <p:nvPr/>
            </p:nvSpPr>
            <p:spPr bwMode="auto">
              <a:xfrm>
                <a:off x="4038" y="892"/>
                <a:ext cx="43" cy="44"/>
              </a:xfrm>
              <a:custGeom>
                <a:avLst/>
                <a:gdLst>
                  <a:gd name="T0" fmla="*/ 72 w 85"/>
                  <a:gd name="T1" fmla="*/ 14 h 86"/>
                  <a:gd name="T2" fmla="*/ 44 w 85"/>
                  <a:gd name="T3" fmla="*/ 0 h 86"/>
                  <a:gd name="T4" fmla="*/ 13 w 85"/>
                  <a:gd name="T5" fmla="*/ 14 h 86"/>
                  <a:gd name="T6" fmla="*/ 0 w 85"/>
                  <a:gd name="T7" fmla="*/ 42 h 86"/>
                  <a:gd name="T8" fmla="*/ 13 w 85"/>
                  <a:gd name="T9" fmla="*/ 73 h 86"/>
                  <a:gd name="T10" fmla="*/ 44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4" y="0"/>
                    </a:cubicBezTo>
                    <a:cubicBezTo>
                      <a:pt x="30" y="0"/>
                      <a:pt x="21" y="6"/>
                      <a:pt x="13" y="14"/>
                    </a:cubicBezTo>
                    <a:cubicBezTo>
                      <a:pt x="4" y="21"/>
                      <a:pt x="0" y="32"/>
                      <a:pt x="0" y="42"/>
                    </a:cubicBezTo>
                    <a:cubicBezTo>
                      <a:pt x="0" y="56"/>
                      <a:pt x="4" y="65"/>
                      <a:pt x="13" y="73"/>
                    </a:cubicBezTo>
                    <a:cubicBezTo>
                      <a:pt x="21" y="82"/>
                      <a:pt x="30" y="86"/>
                      <a:pt x="44"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31" name="Freeform 348"/>
              <p:cNvSpPr>
                <a:spLocks/>
              </p:cNvSpPr>
              <p:nvPr/>
            </p:nvSpPr>
            <p:spPr bwMode="auto">
              <a:xfrm>
                <a:off x="4038" y="959"/>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5"/>
                      <a:pt x="4" y="64"/>
                      <a:pt x="13" y="72"/>
                    </a:cubicBezTo>
                    <a:cubicBezTo>
                      <a:pt x="21" y="81"/>
                      <a:pt x="30" y="85"/>
                      <a:pt x="44"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32" name="Freeform 349"/>
              <p:cNvSpPr>
                <a:spLocks/>
              </p:cNvSpPr>
              <p:nvPr/>
            </p:nvSpPr>
            <p:spPr bwMode="auto">
              <a:xfrm>
                <a:off x="4038" y="1027"/>
                <a:ext cx="43" cy="43"/>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5"/>
                      <a:pt x="4" y="64"/>
                      <a:pt x="13" y="72"/>
                    </a:cubicBezTo>
                    <a:cubicBezTo>
                      <a:pt x="21" y="81"/>
                      <a:pt x="30" y="85"/>
                      <a:pt x="44"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33" name="Freeform 350"/>
              <p:cNvSpPr>
                <a:spLocks/>
              </p:cNvSpPr>
              <p:nvPr/>
            </p:nvSpPr>
            <p:spPr bwMode="auto">
              <a:xfrm>
                <a:off x="4038" y="1094"/>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5"/>
                      <a:pt x="4" y="64"/>
                      <a:pt x="13" y="72"/>
                    </a:cubicBezTo>
                    <a:cubicBezTo>
                      <a:pt x="21" y="81"/>
                      <a:pt x="30" y="85"/>
                      <a:pt x="44"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34" name="Freeform 351"/>
              <p:cNvSpPr>
                <a:spLocks/>
              </p:cNvSpPr>
              <p:nvPr/>
            </p:nvSpPr>
            <p:spPr bwMode="auto">
              <a:xfrm>
                <a:off x="4038" y="1363"/>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4" y="0"/>
                    </a:cubicBezTo>
                    <a:cubicBezTo>
                      <a:pt x="30" y="0"/>
                      <a:pt x="21" y="6"/>
                      <a:pt x="13" y="13"/>
                    </a:cubicBezTo>
                    <a:cubicBezTo>
                      <a:pt x="4" y="21"/>
                      <a:pt x="0" y="32"/>
                      <a:pt x="0" y="42"/>
                    </a:cubicBezTo>
                    <a:cubicBezTo>
                      <a:pt x="0" y="55"/>
                      <a:pt x="4" y="64"/>
                      <a:pt x="13" y="72"/>
                    </a:cubicBezTo>
                    <a:cubicBezTo>
                      <a:pt x="21" y="82"/>
                      <a:pt x="30" y="85"/>
                      <a:pt x="44"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35" name="Freeform 352"/>
              <p:cNvSpPr>
                <a:spLocks/>
              </p:cNvSpPr>
              <p:nvPr/>
            </p:nvSpPr>
            <p:spPr bwMode="auto">
              <a:xfrm>
                <a:off x="4038" y="1431"/>
                <a:ext cx="43" cy="44"/>
              </a:xfrm>
              <a:custGeom>
                <a:avLst/>
                <a:gdLst>
                  <a:gd name="T0" fmla="*/ 72 w 85"/>
                  <a:gd name="T1" fmla="*/ 13 h 86"/>
                  <a:gd name="T2" fmla="*/ 44 w 85"/>
                  <a:gd name="T3" fmla="*/ 0 h 86"/>
                  <a:gd name="T4" fmla="*/ 13 w 85"/>
                  <a:gd name="T5" fmla="*/ 13 h 86"/>
                  <a:gd name="T6" fmla="*/ 0 w 85"/>
                  <a:gd name="T7" fmla="*/ 42 h 86"/>
                  <a:gd name="T8" fmla="*/ 13 w 85"/>
                  <a:gd name="T9" fmla="*/ 72 h 86"/>
                  <a:gd name="T10" fmla="*/ 44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4" y="0"/>
                    </a:cubicBezTo>
                    <a:cubicBezTo>
                      <a:pt x="30" y="0"/>
                      <a:pt x="21" y="6"/>
                      <a:pt x="13" y="13"/>
                    </a:cubicBezTo>
                    <a:cubicBezTo>
                      <a:pt x="4" y="21"/>
                      <a:pt x="0" y="32"/>
                      <a:pt x="0" y="42"/>
                    </a:cubicBezTo>
                    <a:cubicBezTo>
                      <a:pt x="0" y="55"/>
                      <a:pt x="4" y="65"/>
                      <a:pt x="13" y="72"/>
                    </a:cubicBezTo>
                    <a:cubicBezTo>
                      <a:pt x="21" y="82"/>
                      <a:pt x="30" y="86"/>
                      <a:pt x="44"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36" name="Freeform 353"/>
              <p:cNvSpPr>
                <a:spLocks/>
              </p:cNvSpPr>
              <p:nvPr/>
            </p:nvSpPr>
            <p:spPr bwMode="auto">
              <a:xfrm>
                <a:off x="4038" y="1498"/>
                <a:ext cx="43" cy="44"/>
              </a:xfrm>
              <a:custGeom>
                <a:avLst/>
                <a:gdLst>
                  <a:gd name="T0" fmla="*/ 72 w 85"/>
                  <a:gd name="T1" fmla="*/ 14 h 86"/>
                  <a:gd name="T2" fmla="*/ 44 w 85"/>
                  <a:gd name="T3" fmla="*/ 0 h 86"/>
                  <a:gd name="T4" fmla="*/ 13 w 85"/>
                  <a:gd name="T5" fmla="*/ 14 h 86"/>
                  <a:gd name="T6" fmla="*/ 0 w 85"/>
                  <a:gd name="T7" fmla="*/ 42 h 86"/>
                  <a:gd name="T8" fmla="*/ 13 w 85"/>
                  <a:gd name="T9" fmla="*/ 73 h 86"/>
                  <a:gd name="T10" fmla="*/ 44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4" y="0"/>
                    </a:cubicBezTo>
                    <a:cubicBezTo>
                      <a:pt x="30" y="0"/>
                      <a:pt x="21" y="6"/>
                      <a:pt x="13" y="14"/>
                    </a:cubicBezTo>
                    <a:cubicBezTo>
                      <a:pt x="4" y="21"/>
                      <a:pt x="0" y="32"/>
                      <a:pt x="0" y="42"/>
                    </a:cubicBezTo>
                    <a:cubicBezTo>
                      <a:pt x="0" y="56"/>
                      <a:pt x="4" y="65"/>
                      <a:pt x="13" y="73"/>
                    </a:cubicBezTo>
                    <a:cubicBezTo>
                      <a:pt x="21" y="82"/>
                      <a:pt x="30" y="86"/>
                      <a:pt x="44"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37" name="Freeform 354"/>
              <p:cNvSpPr>
                <a:spLocks/>
              </p:cNvSpPr>
              <p:nvPr/>
            </p:nvSpPr>
            <p:spPr bwMode="auto">
              <a:xfrm>
                <a:off x="4038" y="1566"/>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5"/>
                      <a:pt x="4" y="64"/>
                      <a:pt x="13" y="72"/>
                    </a:cubicBezTo>
                    <a:cubicBezTo>
                      <a:pt x="21" y="81"/>
                      <a:pt x="30" y="85"/>
                      <a:pt x="44"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38" name="Freeform 355"/>
              <p:cNvSpPr>
                <a:spLocks/>
              </p:cNvSpPr>
              <p:nvPr/>
            </p:nvSpPr>
            <p:spPr bwMode="auto">
              <a:xfrm>
                <a:off x="4038" y="1700"/>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5"/>
                      <a:pt x="4" y="64"/>
                      <a:pt x="13" y="72"/>
                    </a:cubicBezTo>
                    <a:cubicBezTo>
                      <a:pt x="21" y="81"/>
                      <a:pt x="30" y="85"/>
                      <a:pt x="44"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39" name="Freeform 356"/>
              <p:cNvSpPr>
                <a:spLocks/>
              </p:cNvSpPr>
              <p:nvPr/>
            </p:nvSpPr>
            <p:spPr bwMode="auto">
              <a:xfrm>
                <a:off x="4105" y="959"/>
                <a:ext cx="44" cy="44"/>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1"/>
                      <a:pt x="0" y="42"/>
                    </a:cubicBezTo>
                    <a:cubicBezTo>
                      <a:pt x="0" y="55"/>
                      <a:pt x="4" y="64"/>
                      <a:pt x="13" y="72"/>
                    </a:cubicBezTo>
                    <a:cubicBezTo>
                      <a:pt x="21" y="81"/>
                      <a:pt x="31" y="85"/>
                      <a:pt x="44"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40" name="Freeform 357"/>
              <p:cNvSpPr>
                <a:spLocks/>
              </p:cNvSpPr>
              <p:nvPr/>
            </p:nvSpPr>
            <p:spPr bwMode="auto">
              <a:xfrm>
                <a:off x="4105" y="1027"/>
                <a:ext cx="44" cy="43"/>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1"/>
                      <a:pt x="0" y="42"/>
                    </a:cubicBezTo>
                    <a:cubicBezTo>
                      <a:pt x="0" y="55"/>
                      <a:pt x="4" y="64"/>
                      <a:pt x="13" y="72"/>
                    </a:cubicBezTo>
                    <a:cubicBezTo>
                      <a:pt x="21" y="81"/>
                      <a:pt x="31" y="85"/>
                      <a:pt x="44"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41" name="Freeform 358"/>
              <p:cNvSpPr>
                <a:spLocks/>
              </p:cNvSpPr>
              <p:nvPr/>
            </p:nvSpPr>
            <p:spPr bwMode="auto">
              <a:xfrm>
                <a:off x="4105" y="1094"/>
                <a:ext cx="44" cy="44"/>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1"/>
                      <a:pt x="0" y="42"/>
                    </a:cubicBezTo>
                    <a:cubicBezTo>
                      <a:pt x="0" y="55"/>
                      <a:pt x="4" y="64"/>
                      <a:pt x="13" y="72"/>
                    </a:cubicBezTo>
                    <a:cubicBezTo>
                      <a:pt x="21" y="81"/>
                      <a:pt x="31" y="85"/>
                      <a:pt x="44"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42" name="Freeform 359"/>
              <p:cNvSpPr>
                <a:spLocks/>
              </p:cNvSpPr>
              <p:nvPr/>
            </p:nvSpPr>
            <p:spPr bwMode="auto">
              <a:xfrm>
                <a:off x="4105" y="1363"/>
                <a:ext cx="44" cy="44"/>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6"/>
                      <a:pt x="55" y="0"/>
                      <a:pt x="44" y="0"/>
                    </a:cubicBezTo>
                    <a:cubicBezTo>
                      <a:pt x="31" y="0"/>
                      <a:pt x="21" y="6"/>
                      <a:pt x="13" y="13"/>
                    </a:cubicBezTo>
                    <a:cubicBezTo>
                      <a:pt x="4" y="21"/>
                      <a:pt x="0" y="32"/>
                      <a:pt x="0" y="42"/>
                    </a:cubicBezTo>
                    <a:cubicBezTo>
                      <a:pt x="0" y="55"/>
                      <a:pt x="4" y="64"/>
                      <a:pt x="13" y="72"/>
                    </a:cubicBezTo>
                    <a:cubicBezTo>
                      <a:pt x="21" y="82"/>
                      <a:pt x="31" y="85"/>
                      <a:pt x="44" y="85"/>
                    </a:cubicBezTo>
                    <a:cubicBezTo>
                      <a:pt x="55" y="85"/>
                      <a:pt x="65" y="82"/>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43" name="Freeform 360"/>
              <p:cNvSpPr>
                <a:spLocks/>
              </p:cNvSpPr>
              <p:nvPr/>
            </p:nvSpPr>
            <p:spPr bwMode="auto">
              <a:xfrm>
                <a:off x="4172" y="959"/>
                <a:ext cx="45" cy="44"/>
              </a:xfrm>
              <a:custGeom>
                <a:avLst/>
                <a:gdLst>
                  <a:gd name="T0" fmla="*/ 73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4" y="0"/>
                    </a:cubicBezTo>
                    <a:cubicBezTo>
                      <a:pt x="31" y="0"/>
                      <a:pt x="21" y="5"/>
                      <a:pt x="13" y="13"/>
                    </a:cubicBezTo>
                    <a:cubicBezTo>
                      <a:pt x="4" y="21"/>
                      <a:pt x="0" y="31"/>
                      <a:pt x="0" y="42"/>
                    </a:cubicBezTo>
                    <a:cubicBezTo>
                      <a:pt x="0" y="55"/>
                      <a:pt x="4" y="64"/>
                      <a:pt x="13" y="72"/>
                    </a:cubicBezTo>
                    <a:cubicBezTo>
                      <a:pt x="21" y="81"/>
                      <a:pt x="31" y="85"/>
                      <a:pt x="44"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44" name="Freeform 361"/>
              <p:cNvSpPr>
                <a:spLocks/>
              </p:cNvSpPr>
              <p:nvPr/>
            </p:nvSpPr>
            <p:spPr bwMode="auto">
              <a:xfrm>
                <a:off x="4172" y="1027"/>
                <a:ext cx="45" cy="43"/>
              </a:xfrm>
              <a:custGeom>
                <a:avLst/>
                <a:gdLst>
                  <a:gd name="T0" fmla="*/ 73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4" y="0"/>
                    </a:cubicBezTo>
                    <a:cubicBezTo>
                      <a:pt x="31" y="0"/>
                      <a:pt x="21" y="5"/>
                      <a:pt x="13" y="13"/>
                    </a:cubicBezTo>
                    <a:cubicBezTo>
                      <a:pt x="4" y="21"/>
                      <a:pt x="0" y="31"/>
                      <a:pt x="0" y="42"/>
                    </a:cubicBezTo>
                    <a:cubicBezTo>
                      <a:pt x="0" y="55"/>
                      <a:pt x="4" y="64"/>
                      <a:pt x="13" y="72"/>
                    </a:cubicBezTo>
                    <a:cubicBezTo>
                      <a:pt x="21" y="81"/>
                      <a:pt x="31" y="85"/>
                      <a:pt x="44"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45" name="Freeform 362"/>
              <p:cNvSpPr>
                <a:spLocks/>
              </p:cNvSpPr>
              <p:nvPr/>
            </p:nvSpPr>
            <p:spPr bwMode="auto">
              <a:xfrm>
                <a:off x="4172" y="1094"/>
                <a:ext cx="45" cy="44"/>
              </a:xfrm>
              <a:custGeom>
                <a:avLst/>
                <a:gdLst>
                  <a:gd name="T0" fmla="*/ 73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4" y="0"/>
                    </a:cubicBezTo>
                    <a:cubicBezTo>
                      <a:pt x="31" y="0"/>
                      <a:pt x="21" y="5"/>
                      <a:pt x="13" y="13"/>
                    </a:cubicBezTo>
                    <a:cubicBezTo>
                      <a:pt x="4" y="21"/>
                      <a:pt x="0" y="31"/>
                      <a:pt x="0" y="42"/>
                    </a:cubicBezTo>
                    <a:cubicBezTo>
                      <a:pt x="0" y="55"/>
                      <a:pt x="4" y="64"/>
                      <a:pt x="13" y="72"/>
                    </a:cubicBezTo>
                    <a:cubicBezTo>
                      <a:pt x="21" y="81"/>
                      <a:pt x="31" y="85"/>
                      <a:pt x="44"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46" name="Freeform 363"/>
              <p:cNvSpPr>
                <a:spLocks/>
              </p:cNvSpPr>
              <p:nvPr/>
            </p:nvSpPr>
            <p:spPr bwMode="auto">
              <a:xfrm>
                <a:off x="4172" y="1363"/>
                <a:ext cx="45" cy="44"/>
              </a:xfrm>
              <a:custGeom>
                <a:avLst/>
                <a:gdLst>
                  <a:gd name="T0" fmla="*/ 73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6"/>
                      <a:pt x="56" y="0"/>
                      <a:pt x="44" y="0"/>
                    </a:cubicBezTo>
                    <a:cubicBezTo>
                      <a:pt x="31" y="0"/>
                      <a:pt x="21" y="6"/>
                      <a:pt x="13" y="13"/>
                    </a:cubicBezTo>
                    <a:cubicBezTo>
                      <a:pt x="4" y="21"/>
                      <a:pt x="0" y="32"/>
                      <a:pt x="0" y="42"/>
                    </a:cubicBezTo>
                    <a:cubicBezTo>
                      <a:pt x="0" y="55"/>
                      <a:pt x="4" y="64"/>
                      <a:pt x="13" y="72"/>
                    </a:cubicBezTo>
                    <a:cubicBezTo>
                      <a:pt x="21" y="82"/>
                      <a:pt x="31" y="85"/>
                      <a:pt x="44" y="85"/>
                    </a:cubicBezTo>
                    <a:cubicBezTo>
                      <a:pt x="56" y="85"/>
                      <a:pt x="65" y="82"/>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47" name="Freeform 364"/>
              <p:cNvSpPr>
                <a:spLocks/>
              </p:cNvSpPr>
              <p:nvPr/>
            </p:nvSpPr>
            <p:spPr bwMode="auto">
              <a:xfrm>
                <a:off x="4240" y="1027"/>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48" name="Freeform 365"/>
              <p:cNvSpPr>
                <a:spLocks/>
              </p:cNvSpPr>
              <p:nvPr/>
            </p:nvSpPr>
            <p:spPr bwMode="auto">
              <a:xfrm>
                <a:off x="4240" y="1094"/>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49" name="Freeform 366"/>
              <p:cNvSpPr>
                <a:spLocks/>
              </p:cNvSpPr>
              <p:nvPr/>
            </p:nvSpPr>
            <p:spPr bwMode="auto">
              <a:xfrm>
                <a:off x="4240" y="1431"/>
                <a:ext cx="44" cy="44"/>
              </a:xfrm>
              <a:custGeom>
                <a:avLst/>
                <a:gdLst>
                  <a:gd name="T0" fmla="*/ 72 w 85"/>
                  <a:gd name="T1" fmla="*/ 13 h 86"/>
                  <a:gd name="T2" fmla="*/ 43 w 85"/>
                  <a:gd name="T3" fmla="*/ 0 h 86"/>
                  <a:gd name="T4" fmla="*/ 13 w 85"/>
                  <a:gd name="T5" fmla="*/ 13 h 86"/>
                  <a:gd name="T6" fmla="*/ 0 w 85"/>
                  <a:gd name="T7" fmla="*/ 42 h 86"/>
                  <a:gd name="T8" fmla="*/ 13 w 85"/>
                  <a:gd name="T9" fmla="*/ 72 h 86"/>
                  <a:gd name="T10" fmla="*/ 43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3" y="0"/>
                    </a:cubicBezTo>
                    <a:cubicBezTo>
                      <a:pt x="30" y="0"/>
                      <a:pt x="21" y="6"/>
                      <a:pt x="13" y="13"/>
                    </a:cubicBezTo>
                    <a:cubicBezTo>
                      <a:pt x="4" y="21"/>
                      <a:pt x="0" y="32"/>
                      <a:pt x="0" y="42"/>
                    </a:cubicBezTo>
                    <a:cubicBezTo>
                      <a:pt x="0" y="55"/>
                      <a:pt x="4" y="65"/>
                      <a:pt x="13" y="72"/>
                    </a:cubicBezTo>
                    <a:cubicBezTo>
                      <a:pt x="21" y="82"/>
                      <a:pt x="30" y="86"/>
                      <a:pt x="43"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50" name="Freeform 367"/>
              <p:cNvSpPr>
                <a:spLocks/>
              </p:cNvSpPr>
              <p:nvPr/>
            </p:nvSpPr>
            <p:spPr bwMode="auto">
              <a:xfrm>
                <a:off x="4172" y="1566"/>
                <a:ext cx="45" cy="44"/>
              </a:xfrm>
              <a:custGeom>
                <a:avLst/>
                <a:gdLst>
                  <a:gd name="T0" fmla="*/ 73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4" y="0"/>
                    </a:cubicBezTo>
                    <a:cubicBezTo>
                      <a:pt x="31" y="0"/>
                      <a:pt x="21" y="5"/>
                      <a:pt x="13" y="13"/>
                    </a:cubicBezTo>
                    <a:cubicBezTo>
                      <a:pt x="4" y="21"/>
                      <a:pt x="0" y="31"/>
                      <a:pt x="0" y="42"/>
                    </a:cubicBezTo>
                    <a:cubicBezTo>
                      <a:pt x="0" y="55"/>
                      <a:pt x="4" y="64"/>
                      <a:pt x="13" y="72"/>
                    </a:cubicBezTo>
                    <a:cubicBezTo>
                      <a:pt x="21" y="81"/>
                      <a:pt x="31" y="85"/>
                      <a:pt x="44"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51" name="Freeform 368"/>
              <p:cNvSpPr>
                <a:spLocks/>
              </p:cNvSpPr>
              <p:nvPr/>
            </p:nvSpPr>
            <p:spPr bwMode="auto">
              <a:xfrm>
                <a:off x="4442" y="1229"/>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52" name="Freeform 369"/>
              <p:cNvSpPr>
                <a:spLocks/>
              </p:cNvSpPr>
              <p:nvPr/>
            </p:nvSpPr>
            <p:spPr bwMode="auto">
              <a:xfrm>
                <a:off x="4442" y="1296"/>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53" name="Freeform 370"/>
              <p:cNvSpPr>
                <a:spLocks/>
              </p:cNvSpPr>
              <p:nvPr/>
            </p:nvSpPr>
            <p:spPr bwMode="auto">
              <a:xfrm>
                <a:off x="4510" y="1161"/>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54" name="Freeform 371"/>
              <p:cNvSpPr>
                <a:spLocks/>
              </p:cNvSpPr>
              <p:nvPr/>
            </p:nvSpPr>
            <p:spPr bwMode="auto">
              <a:xfrm>
                <a:off x="4510" y="1229"/>
                <a:ext cx="43"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55" name="Freeform 372"/>
              <p:cNvSpPr>
                <a:spLocks/>
              </p:cNvSpPr>
              <p:nvPr/>
            </p:nvSpPr>
            <p:spPr bwMode="auto">
              <a:xfrm>
                <a:off x="4577" y="1094"/>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56" name="Freeform 373"/>
              <p:cNvSpPr>
                <a:spLocks/>
              </p:cNvSpPr>
              <p:nvPr/>
            </p:nvSpPr>
            <p:spPr bwMode="auto">
              <a:xfrm>
                <a:off x="4644" y="1094"/>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57" name="Freeform 374"/>
              <p:cNvSpPr>
                <a:spLocks/>
              </p:cNvSpPr>
              <p:nvPr/>
            </p:nvSpPr>
            <p:spPr bwMode="auto">
              <a:xfrm>
                <a:off x="3970" y="1902"/>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58" name="Freeform 375"/>
              <p:cNvSpPr>
                <a:spLocks/>
              </p:cNvSpPr>
              <p:nvPr/>
            </p:nvSpPr>
            <p:spPr bwMode="auto">
              <a:xfrm>
                <a:off x="3970" y="1700"/>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59" name="Freeform 376"/>
              <p:cNvSpPr>
                <a:spLocks/>
              </p:cNvSpPr>
              <p:nvPr/>
            </p:nvSpPr>
            <p:spPr bwMode="auto">
              <a:xfrm>
                <a:off x="4038" y="1633"/>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5"/>
                      <a:pt x="4" y="64"/>
                      <a:pt x="13" y="72"/>
                    </a:cubicBezTo>
                    <a:cubicBezTo>
                      <a:pt x="21" y="81"/>
                      <a:pt x="30" y="85"/>
                      <a:pt x="44"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60" name="Freeform 377"/>
              <p:cNvSpPr>
                <a:spLocks/>
              </p:cNvSpPr>
              <p:nvPr/>
            </p:nvSpPr>
            <p:spPr bwMode="auto">
              <a:xfrm>
                <a:off x="4172" y="1902"/>
                <a:ext cx="45" cy="44"/>
              </a:xfrm>
              <a:custGeom>
                <a:avLst/>
                <a:gdLst>
                  <a:gd name="T0" fmla="*/ 73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4" y="0"/>
                    </a:cubicBezTo>
                    <a:cubicBezTo>
                      <a:pt x="31" y="0"/>
                      <a:pt x="21" y="5"/>
                      <a:pt x="13" y="13"/>
                    </a:cubicBezTo>
                    <a:cubicBezTo>
                      <a:pt x="4" y="21"/>
                      <a:pt x="0" y="32"/>
                      <a:pt x="0" y="42"/>
                    </a:cubicBezTo>
                    <a:cubicBezTo>
                      <a:pt x="0" y="55"/>
                      <a:pt x="4" y="64"/>
                      <a:pt x="13" y="72"/>
                    </a:cubicBezTo>
                    <a:cubicBezTo>
                      <a:pt x="21" y="81"/>
                      <a:pt x="31" y="85"/>
                      <a:pt x="44" y="85"/>
                    </a:cubicBezTo>
                    <a:cubicBezTo>
                      <a:pt x="56" y="85"/>
                      <a:pt x="65" y="81"/>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61" name="Freeform 378"/>
              <p:cNvSpPr>
                <a:spLocks/>
              </p:cNvSpPr>
              <p:nvPr/>
            </p:nvSpPr>
            <p:spPr bwMode="auto">
              <a:xfrm>
                <a:off x="4308" y="1566"/>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62" name="Freeform 379"/>
              <p:cNvSpPr>
                <a:spLocks/>
              </p:cNvSpPr>
              <p:nvPr/>
            </p:nvSpPr>
            <p:spPr bwMode="auto">
              <a:xfrm>
                <a:off x="4577" y="1027"/>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63" name="Freeform 380"/>
              <p:cNvSpPr>
                <a:spLocks/>
              </p:cNvSpPr>
              <p:nvPr/>
            </p:nvSpPr>
            <p:spPr bwMode="auto">
              <a:xfrm>
                <a:off x="4644" y="1027"/>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64" name="Freeform 381"/>
              <p:cNvSpPr>
                <a:spLocks/>
              </p:cNvSpPr>
              <p:nvPr/>
            </p:nvSpPr>
            <p:spPr bwMode="auto">
              <a:xfrm>
                <a:off x="4577" y="959"/>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65" name="Freeform 382"/>
              <p:cNvSpPr>
                <a:spLocks/>
              </p:cNvSpPr>
              <p:nvPr/>
            </p:nvSpPr>
            <p:spPr bwMode="auto">
              <a:xfrm>
                <a:off x="4644" y="959"/>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66" name="Freeform 383"/>
              <p:cNvSpPr>
                <a:spLocks/>
              </p:cNvSpPr>
              <p:nvPr/>
            </p:nvSpPr>
            <p:spPr bwMode="auto">
              <a:xfrm>
                <a:off x="3566" y="1161"/>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67" name="Freeform 384"/>
              <p:cNvSpPr>
                <a:spLocks/>
              </p:cNvSpPr>
              <p:nvPr/>
            </p:nvSpPr>
            <p:spPr bwMode="auto">
              <a:xfrm>
                <a:off x="3634" y="1161"/>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68" name="Freeform 385"/>
              <p:cNvSpPr>
                <a:spLocks/>
              </p:cNvSpPr>
              <p:nvPr/>
            </p:nvSpPr>
            <p:spPr bwMode="auto">
              <a:xfrm>
                <a:off x="3701"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69" name="Freeform 386"/>
              <p:cNvSpPr>
                <a:spLocks/>
              </p:cNvSpPr>
              <p:nvPr/>
            </p:nvSpPr>
            <p:spPr bwMode="auto">
              <a:xfrm>
                <a:off x="3768" y="1161"/>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70" name="Freeform 387"/>
              <p:cNvSpPr>
                <a:spLocks/>
              </p:cNvSpPr>
              <p:nvPr/>
            </p:nvSpPr>
            <p:spPr bwMode="auto">
              <a:xfrm>
                <a:off x="3836" y="1161"/>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71" name="Freeform 388"/>
              <p:cNvSpPr>
                <a:spLocks/>
              </p:cNvSpPr>
              <p:nvPr/>
            </p:nvSpPr>
            <p:spPr bwMode="auto">
              <a:xfrm>
                <a:off x="3903" y="1161"/>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72" name="Freeform 389"/>
              <p:cNvSpPr>
                <a:spLocks/>
              </p:cNvSpPr>
              <p:nvPr/>
            </p:nvSpPr>
            <p:spPr bwMode="auto">
              <a:xfrm>
                <a:off x="3970" y="1161"/>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73" name="Freeform 390"/>
              <p:cNvSpPr>
                <a:spLocks/>
              </p:cNvSpPr>
              <p:nvPr/>
            </p:nvSpPr>
            <p:spPr bwMode="auto">
              <a:xfrm>
                <a:off x="4038" y="1161"/>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5"/>
                      <a:pt x="4" y="64"/>
                      <a:pt x="13" y="72"/>
                    </a:cubicBezTo>
                    <a:cubicBezTo>
                      <a:pt x="21" y="81"/>
                      <a:pt x="30" y="85"/>
                      <a:pt x="44"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74" name="Freeform 391"/>
              <p:cNvSpPr>
                <a:spLocks/>
              </p:cNvSpPr>
              <p:nvPr/>
            </p:nvSpPr>
            <p:spPr bwMode="auto">
              <a:xfrm>
                <a:off x="4105" y="1161"/>
                <a:ext cx="44" cy="44"/>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1"/>
                      <a:pt x="0" y="42"/>
                    </a:cubicBezTo>
                    <a:cubicBezTo>
                      <a:pt x="0" y="55"/>
                      <a:pt x="4" y="64"/>
                      <a:pt x="13" y="72"/>
                    </a:cubicBezTo>
                    <a:cubicBezTo>
                      <a:pt x="21" y="81"/>
                      <a:pt x="31" y="85"/>
                      <a:pt x="44"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75" name="Freeform 392"/>
              <p:cNvSpPr>
                <a:spLocks/>
              </p:cNvSpPr>
              <p:nvPr/>
            </p:nvSpPr>
            <p:spPr bwMode="auto">
              <a:xfrm>
                <a:off x="4172" y="1161"/>
                <a:ext cx="45" cy="44"/>
              </a:xfrm>
              <a:custGeom>
                <a:avLst/>
                <a:gdLst>
                  <a:gd name="T0" fmla="*/ 73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4" y="0"/>
                    </a:cubicBezTo>
                    <a:cubicBezTo>
                      <a:pt x="31" y="0"/>
                      <a:pt x="21" y="5"/>
                      <a:pt x="13" y="13"/>
                    </a:cubicBezTo>
                    <a:cubicBezTo>
                      <a:pt x="4" y="21"/>
                      <a:pt x="0" y="31"/>
                      <a:pt x="0" y="42"/>
                    </a:cubicBezTo>
                    <a:cubicBezTo>
                      <a:pt x="0" y="55"/>
                      <a:pt x="4" y="64"/>
                      <a:pt x="13" y="72"/>
                    </a:cubicBezTo>
                    <a:cubicBezTo>
                      <a:pt x="21" y="81"/>
                      <a:pt x="31" y="85"/>
                      <a:pt x="44"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76" name="Freeform 393"/>
              <p:cNvSpPr>
                <a:spLocks/>
              </p:cNvSpPr>
              <p:nvPr/>
            </p:nvSpPr>
            <p:spPr bwMode="auto">
              <a:xfrm>
                <a:off x="4240" y="1161"/>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77" name="Freeform 394"/>
              <p:cNvSpPr>
                <a:spLocks/>
              </p:cNvSpPr>
              <p:nvPr/>
            </p:nvSpPr>
            <p:spPr bwMode="auto">
              <a:xfrm>
                <a:off x="3566" y="1229"/>
                <a:ext cx="44" cy="43"/>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1"/>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78" name="Freeform 395"/>
              <p:cNvSpPr>
                <a:spLocks/>
              </p:cNvSpPr>
              <p:nvPr/>
            </p:nvSpPr>
            <p:spPr bwMode="auto">
              <a:xfrm>
                <a:off x="3634" y="1229"/>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79" name="Freeform 396"/>
              <p:cNvSpPr>
                <a:spLocks/>
              </p:cNvSpPr>
              <p:nvPr/>
            </p:nvSpPr>
            <p:spPr bwMode="auto">
              <a:xfrm>
                <a:off x="3701"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80" name="Freeform 397"/>
              <p:cNvSpPr>
                <a:spLocks/>
              </p:cNvSpPr>
              <p:nvPr/>
            </p:nvSpPr>
            <p:spPr bwMode="auto">
              <a:xfrm>
                <a:off x="3768" y="1229"/>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81" name="Freeform 398"/>
              <p:cNvSpPr>
                <a:spLocks/>
              </p:cNvSpPr>
              <p:nvPr/>
            </p:nvSpPr>
            <p:spPr bwMode="auto">
              <a:xfrm>
                <a:off x="3836" y="1229"/>
                <a:ext cx="43"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82" name="Freeform 399"/>
              <p:cNvSpPr>
                <a:spLocks/>
              </p:cNvSpPr>
              <p:nvPr/>
            </p:nvSpPr>
            <p:spPr bwMode="auto">
              <a:xfrm>
                <a:off x="3903" y="1229"/>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83" name="Freeform 400"/>
              <p:cNvSpPr>
                <a:spLocks/>
              </p:cNvSpPr>
              <p:nvPr/>
            </p:nvSpPr>
            <p:spPr bwMode="auto">
              <a:xfrm>
                <a:off x="3970" y="1229"/>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84" name="Freeform 401"/>
              <p:cNvSpPr>
                <a:spLocks/>
              </p:cNvSpPr>
              <p:nvPr/>
            </p:nvSpPr>
            <p:spPr bwMode="auto">
              <a:xfrm>
                <a:off x="4038" y="1229"/>
                <a:ext cx="43" cy="43"/>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5"/>
                      <a:pt x="4" y="64"/>
                      <a:pt x="13" y="72"/>
                    </a:cubicBezTo>
                    <a:cubicBezTo>
                      <a:pt x="21" y="81"/>
                      <a:pt x="30" y="85"/>
                      <a:pt x="44"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85" name="Freeform 402"/>
              <p:cNvSpPr>
                <a:spLocks/>
              </p:cNvSpPr>
              <p:nvPr/>
            </p:nvSpPr>
            <p:spPr bwMode="auto">
              <a:xfrm>
                <a:off x="4105" y="1229"/>
                <a:ext cx="44" cy="43"/>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1"/>
                      <a:pt x="0" y="42"/>
                    </a:cubicBezTo>
                    <a:cubicBezTo>
                      <a:pt x="0" y="55"/>
                      <a:pt x="4" y="64"/>
                      <a:pt x="13" y="72"/>
                    </a:cubicBezTo>
                    <a:cubicBezTo>
                      <a:pt x="21" y="81"/>
                      <a:pt x="31" y="85"/>
                      <a:pt x="44"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86" name="Freeform 403"/>
              <p:cNvSpPr>
                <a:spLocks/>
              </p:cNvSpPr>
              <p:nvPr/>
            </p:nvSpPr>
            <p:spPr bwMode="auto">
              <a:xfrm>
                <a:off x="4172" y="1229"/>
                <a:ext cx="45" cy="43"/>
              </a:xfrm>
              <a:custGeom>
                <a:avLst/>
                <a:gdLst>
                  <a:gd name="T0" fmla="*/ 73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4" y="0"/>
                    </a:cubicBezTo>
                    <a:cubicBezTo>
                      <a:pt x="31" y="0"/>
                      <a:pt x="21" y="5"/>
                      <a:pt x="13" y="13"/>
                    </a:cubicBezTo>
                    <a:cubicBezTo>
                      <a:pt x="4" y="21"/>
                      <a:pt x="0" y="31"/>
                      <a:pt x="0" y="42"/>
                    </a:cubicBezTo>
                    <a:cubicBezTo>
                      <a:pt x="0" y="55"/>
                      <a:pt x="4" y="64"/>
                      <a:pt x="13" y="72"/>
                    </a:cubicBezTo>
                    <a:cubicBezTo>
                      <a:pt x="21" y="81"/>
                      <a:pt x="31" y="85"/>
                      <a:pt x="44"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87" name="Freeform 404"/>
              <p:cNvSpPr>
                <a:spLocks/>
              </p:cNvSpPr>
              <p:nvPr/>
            </p:nvSpPr>
            <p:spPr bwMode="auto">
              <a:xfrm>
                <a:off x="4240" y="1229"/>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88" name="Freeform 405"/>
              <p:cNvSpPr>
                <a:spLocks/>
              </p:cNvSpPr>
              <p:nvPr/>
            </p:nvSpPr>
            <p:spPr bwMode="auto">
              <a:xfrm>
                <a:off x="3566" y="1296"/>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4" y="13"/>
                    </a:cubicBezTo>
                    <a:cubicBezTo>
                      <a:pt x="6" y="21"/>
                      <a:pt x="0" y="32"/>
                      <a:pt x="0" y="42"/>
                    </a:cubicBezTo>
                    <a:cubicBezTo>
                      <a:pt x="0" y="55"/>
                      <a:pt x="6" y="64"/>
                      <a:pt x="14" y="72"/>
                    </a:cubicBezTo>
                    <a:cubicBezTo>
                      <a:pt x="21" y="81"/>
                      <a:pt x="32" y="85"/>
                      <a:pt x="42" y="85"/>
                    </a:cubicBezTo>
                    <a:cubicBezTo>
                      <a:pt x="56" y="85"/>
                      <a:pt x="65" y="81"/>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89" name="Freeform 406"/>
              <p:cNvSpPr>
                <a:spLocks/>
              </p:cNvSpPr>
              <p:nvPr/>
            </p:nvSpPr>
            <p:spPr bwMode="auto">
              <a:xfrm>
                <a:off x="3634" y="1296"/>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 name="Group 608"/>
            <p:cNvGrpSpPr>
              <a:grpSpLocks/>
            </p:cNvGrpSpPr>
            <p:nvPr/>
          </p:nvGrpSpPr>
          <p:grpSpPr bwMode="auto">
            <a:xfrm>
              <a:off x="1005" y="622"/>
              <a:ext cx="3750" cy="1931"/>
              <a:chOff x="1005" y="622"/>
              <a:chExt cx="3750" cy="1931"/>
            </a:xfrm>
            <a:grpFill/>
          </p:grpSpPr>
          <p:sp>
            <p:nvSpPr>
              <p:cNvPr id="3090" name="Freeform 408"/>
              <p:cNvSpPr>
                <a:spLocks/>
              </p:cNvSpPr>
              <p:nvPr/>
            </p:nvSpPr>
            <p:spPr bwMode="auto">
              <a:xfrm>
                <a:off x="3701"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91" name="Freeform 409"/>
              <p:cNvSpPr>
                <a:spLocks/>
              </p:cNvSpPr>
              <p:nvPr/>
            </p:nvSpPr>
            <p:spPr bwMode="auto">
              <a:xfrm>
                <a:off x="3768" y="1296"/>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92" name="Freeform 410"/>
              <p:cNvSpPr>
                <a:spLocks/>
              </p:cNvSpPr>
              <p:nvPr/>
            </p:nvSpPr>
            <p:spPr bwMode="auto">
              <a:xfrm>
                <a:off x="3836" y="1296"/>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93" name="Freeform 411"/>
              <p:cNvSpPr>
                <a:spLocks/>
              </p:cNvSpPr>
              <p:nvPr/>
            </p:nvSpPr>
            <p:spPr bwMode="auto">
              <a:xfrm>
                <a:off x="3903" y="1296"/>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94" name="Freeform 412"/>
              <p:cNvSpPr>
                <a:spLocks/>
              </p:cNvSpPr>
              <p:nvPr/>
            </p:nvSpPr>
            <p:spPr bwMode="auto">
              <a:xfrm>
                <a:off x="3970" y="1296"/>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95" name="Freeform 413"/>
              <p:cNvSpPr>
                <a:spLocks/>
              </p:cNvSpPr>
              <p:nvPr/>
            </p:nvSpPr>
            <p:spPr bwMode="auto">
              <a:xfrm>
                <a:off x="4038" y="1296"/>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2"/>
                      <a:pt x="0" y="42"/>
                    </a:cubicBezTo>
                    <a:cubicBezTo>
                      <a:pt x="0" y="55"/>
                      <a:pt x="4" y="64"/>
                      <a:pt x="13" y="72"/>
                    </a:cubicBezTo>
                    <a:cubicBezTo>
                      <a:pt x="21" y="81"/>
                      <a:pt x="30" y="85"/>
                      <a:pt x="44"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96" name="Freeform 414"/>
              <p:cNvSpPr>
                <a:spLocks/>
              </p:cNvSpPr>
              <p:nvPr/>
            </p:nvSpPr>
            <p:spPr bwMode="auto">
              <a:xfrm>
                <a:off x="4105" y="1296"/>
                <a:ext cx="44" cy="44"/>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2"/>
                      <a:pt x="0" y="42"/>
                    </a:cubicBezTo>
                    <a:cubicBezTo>
                      <a:pt x="0" y="55"/>
                      <a:pt x="4" y="64"/>
                      <a:pt x="13" y="72"/>
                    </a:cubicBezTo>
                    <a:cubicBezTo>
                      <a:pt x="21" y="81"/>
                      <a:pt x="31" y="85"/>
                      <a:pt x="44" y="85"/>
                    </a:cubicBezTo>
                    <a:cubicBezTo>
                      <a:pt x="55" y="85"/>
                      <a:pt x="65" y="81"/>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97" name="Freeform 415"/>
              <p:cNvSpPr>
                <a:spLocks/>
              </p:cNvSpPr>
              <p:nvPr/>
            </p:nvSpPr>
            <p:spPr bwMode="auto">
              <a:xfrm>
                <a:off x="4172" y="1296"/>
                <a:ext cx="45" cy="44"/>
              </a:xfrm>
              <a:custGeom>
                <a:avLst/>
                <a:gdLst>
                  <a:gd name="T0" fmla="*/ 73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4" y="0"/>
                    </a:cubicBezTo>
                    <a:cubicBezTo>
                      <a:pt x="31" y="0"/>
                      <a:pt x="21" y="5"/>
                      <a:pt x="13" y="13"/>
                    </a:cubicBezTo>
                    <a:cubicBezTo>
                      <a:pt x="4" y="21"/>
                      <a:pt x="0" y="32"/>
                      <a:pt x="0" y="42"/>
                    </a:cubicBezTo>
                    <a:cubicBezTo>
                      <a:pt x="0" y="55"/>
                      <a:pt x="4" y="64"/>
                      <a:pt x="13" y="72"/>
                    </a:cubicBezTo>
                    <a:cubicBezTo>
                      <a:pt x="21" y="81"/>
                      <a:pt x="31" y="85"/>
                      <a:pt x="44" y="85"/>
                    </a:cubicBezTo>
                    <a:cubicBezTo>
                      <a:pt x="56" y="85"/>
                      <a:pt x="65" y="81"/>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98" name="Freeform 416"/>
              <p:cNvSpPr>
                <a:spLocks/>
              </p:cNvSpPr>
              <p:nvPr/>
            </p:nvSpPr>
            <p:spPr bwMode="auto">
              <a:xfrm>
                <a:off x="4240" y="1296"/>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99" name="Freeform 417"/>
              <p:cNvSpPr>
                <a:spLocks/>
              </p:cNvSpPr>
              <p:nvPr/>
            </p:nvSpPr>
            <p:spPr bwMode="auto">
              <a:xfrm>
                <a:off x="3566" y="824"/>
                <a:ext cx="44" cy="44"/>
              </a:xfrm>
              <a:custGeom>
                <a:avLst/>
                <a:gdLst>
                  <a:gd name="T0" fmla="*/ 73 w 86"/>
                  <a:gd name="T1" fmla="*/ 14 h 86"/>
                  <a:gd name="T2" fmla="*/ 42 w 86"/>
                  <a:gd name="T3" fmla="*/ 0 h 86"/>
                  <a:gd name="T4" fmla="*/ 14 w 86"/>
                  <a:gd name="T5" fmla="*/ 14 h 86"/>
                  <a:gd name="T6" fmla="*/ 0 w 86"/>
                  <a:gd name="T7" fmla="*/ 42 h 86"/>
                  <a:gd name="T8" fmla="*/ 14 w 86"/>
                  <a:gd name="T9" fmla="*/ 73 h 86"/>
                  <a:gd name="T10" fmla="*/ 42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6" y="0"/>
                      <a:pt x="42" y="0"/>
                    </a:cubicBezTo>
                    <a:cubicBezTo>
                      <a:pt x="32" y="0"/>
                      <a:pt x="21" y="6"/>
                      <a:pt x="14" y="14"/>
                    </a:cubicBezTo>
                    <a:cubicBezTo>
                      <a:pt x="6" y="21"/>
                      <a:pt x="0" y="32"/>
                      <a:pt x="0" y="42"/>
                    </a:cubicBezTo>
                    <a:cubicBezTo>
                      <a:pt x="0" y="55"/>
                      <a:pt x="6" y="65"/>
                      <a:pt x="14" y="73"/>
                    </a:cubicBezTo>
                    <a:cubicBezTo>
                      <a:pt x="21" y="82"/>
                      <a:pt x="32" y="86"/>
                      <a:pt x="42" y="86"/>
                    </a:cubicBezTo>
                    <a:cubicBezTo>
                      <a:pt x="56" y="86"/>
                      <a:pt x="65" y="82"/>
                      <a:pt x="73" y="73"/>
                    </a:cubicBezTo>
                    <a:cubicBezTo>
                      <a:pt x="82" y="65"/>
                      <a:pt x="86" y="55"/>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00" name="Freeform 418"/>
              <p:cNvSpPr>
                <a:spLocks/>
              </p:cNvSpPr>
              <p:nvPr/>
            </p:nvSpPr>
            <p:spPr bwMode="auto">
              <a:xfrm>
                <a:off x="3634" y="824"/>
                <a:ext cx="43"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5"/>
                      <a:pt x="5" y="65"/>
                      <a:pt x="13" y="73"/>
                    </a:cubicBezTo>
                    <a:cubicBezTo>
                      <a:pt x="21" y="82"/>
                      <a:pt x="31" y="86"/>
                      <a:pt x="42"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01" name="Freeform 419"/>
              <p:cNvSpPr>
                <a:spLocks/>
              </p:cNvSpPr>
              <p:nvPr/>
            </p:nvSpPr>
            <p:spPr bwMode="auto">
              <a:xfrm>
                <a:off x="3701" y="824"/>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5"/>
                      <a:pt x="5" y="65"/>
                      <a:pt x="13" y="73"/>
                    </a:cubicBezTo>
                    <a:cubicBezTo>
                      <a:pt x="21" y="82"/>
                      <a:pt x="31" y="86"/>
                      <a:pt x="42"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02" name="Freeform 420"/>
              <p:cNvSpPr>
                <a:spLocks/>
              </p:cNvSpPr>
              <p:nvPr/>
            </p:nvSpPr>
            <p:spPr bwMode="auto">
              <a:xfrm>
                <a:off x="3768" y="824"/>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5"/>
                      <a:pt x="4" y="65"/>
                      <a:pt x="13" y="73"/>
                    </a:cubicBezTo>
                    <a:cubicBezTo>
                      <a:pt x="21" y="82"/>
                      <a:pt x="30" y="86"/>
                      <a:pt x="43"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03" name="Freeform 421"/>
              <p:cNvSpPr>
                <a:spLocks/>
              </p:cNvSpPr>
              <p:nvPr/>
            </p:nvSpPr>
            <p:spPr bwMode="auto">
              <a:xfrm>
                <a:off x="3836" y="824"/>
                <a:ext cx="43"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5"/>
                      <a:pt x="4" y="65"/>
                      <a:pt x="13" y="73"/>
                    </a:cubicBezTo>
                    <a:cubicBezTo>
                      <a:pt x="21" y="82"/>
                      <a:pt x="30" y="86"/>
                      <a:pt x="43"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04" name="Freeform 422"/>
              <p:cNvSpPr>
                <a:spLocks/>
              </p:cNvSpPr>
              <p:nvPr/>
            </p:nvSpPr>
            <p:spPr bwMode="auto">
              <a:xfrm>
                <a:off x="3903" y="824"/>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5"/>
                      <a:pt x="4" y="65"/>
                      <a:pt x="13" y="73"/>
                    </a:cubicBezTo>
                    <a:cubicBezTo>
                      <a:pt x="21" y="82"/>
                      <a:pt x="30" y="86"/>
                      <a:pt x="43"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05" name="Freeform 423"/>
              <p:cNvSpPr>
                <a:spLocks/>
              </p:cNvSpPr>
              <p:nvPr/>
            </p:nvSpPr>
            <p:spPr bwMode="auto">
              <a:xfrm>
                <a:off x="3970" y="824"/>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5"/>
                      <a:pt x="4" y="65"/>
                      <a:pt x="13" y="73"/>
                    </a:cubicBezTo>
                    <a:cubicBezTo>
                      <a:pt x="21" y="82"/>
                      <a:pt x="30" y="86"/>
                      <a:pt x="43"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06" name="Freeform 424"/>
              <p:cNvSpPr>
                <a:spLocks/>
              </p:cNvSpPr>
              <p:nvPr/>
            </p:nvSpPr>
            <p:spPr bwMode="auto">
              <a:xfrm>
                <a:off x="4308" y="824"/>
                <a:ext cx="43"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5"/>
                      <a:pt x="4" y="65"/>
                      <a:pt x="13" y="73"/>
                    </a:cubicBezTo>
                    <a:cubicBezTo>
                      <a:pt x="21" y="82"/>
                      <a:pt x="30" y="86"/>
                      <a:pt x="43"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07" name="Freeform 425"/>
              <p:cNvSpPr>
                <a:spLocks/>
              </p:cNvSpPr>
              <p:nvPr/>
            </p:nvSpPr>
            <p:spPr bwMode="auto">
              <a:xfrm>
                <a:off x="4308" y="892"/>
                <a:ext cx="43"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08" name="Freeform 426"/>
              <p:cNvSpPr>
                <a:spLocks/>
              </p:cNvSpPr>
              <p:nvPr/>
            </p:nvSpPr>
            <p:spPr bwMode="auto">
              <a:xfrm>
                <a:off x="4308" y="959"/>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09" name="Freeform 427"/>
              <p:cNvSpPr>
                <a:spLocks/>
              </p:cNvSpPr>
              <p:nvPr/>
            </p:nvSpPr>
            <p:spPr bwMode="auto">
              <a:xfrm>
                <a:off x="4375" y="824"/>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5"/>
                      <a:pt x="4" y="65"/>
                      <a:pt x="13" y="73"/>
                    </a:cubicBezTo>
                    <a:cubicBezTo>
                      <a:pt x="21" y="82"/>
                      <a:pt x="30" y="86"/>
                      <a:pt x="43"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0" name="Freeform 428"/>
              <p:cNvSpPr>
                <a:spLocks/>
              </p:cNvSpPr>
              <p:nvPr/>
            </p:nvSpPr>
            <p:spPr bwMode="auto">
              <a:xfrm>
                <a:off x="4375" y="892"/>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1" name="Freeform 429"/>
              <p:cNvSpPr>
                <a:spLocks/>
              </p:cNvSpPr>
              <p:nvPr/>
            </p:nvSpPr>
            <p:spPr bwMode="auto">
              <a:xfrm>
                <a:off x="4375" y="959"/>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2" name="Freeform 430"/>
              <p:cNvSpPr>
                <a:spLocks/>
              </p:cNvSpPr>
              <p:nvPr/>
            </p:nvSpPr>
            <p:spPr bwMode="auto">
              <a:xfrm>
                <a:off x="4442" y="892"/>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3" name="Freeform 431"/>
              <p:cNvSpPr>
                <a:spLocks/>
              </p:cNvSpPr>
              <p:nvPr/>
            </p:nvSpPr>
            <p:spPr bwMode="auto">
              <a:xfrm>
                <a:off x="4442" y="959"/>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4" name="Freeform 432"/>
              <p:cNvSpPr>
                <a:spLocks/>
              </p:cNvSpPr>
              <p:nvPr/>
            </p:nvSpPr>
            <p:spPr bwMode="auto">
              <a:xfrm>
                <a:off x="4308" y="1027"/>
                <a:ext cx="43"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5" name="Freeform 433"/>
              <p:cNvSpPr>
                <a:spLocks/>
              </p:cNvSpPr>
              <p:nvPr/>
            </p:nvSpPr>
            <p:spPr bwMode="auto">
              <a:xfrm>
                <a:off x="4308" y="1094"/>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6" name="Freeform 434"/>
              <p:cNvSpPr>
                <a:spLocks/>
              </p:cNvSpPr>
              <p:nvPr/>
            </p:nvSpPr>
            <p:spPr bwMode="auto">
              <a:xfrm>
                <a:off x="4375" y="1027"/>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7" name="Freeform 435"/>
              <p:cNvSpPr>
                <a:spLocks/>
              </p:cNvSpPr>
              <p:nvPr/>
            </p:nvSpPr>
            <p:spPr bwMode="auto">
              <a:xfrm>
                <a:off x="4375" y="1094"/>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8" name="Freeform 436"/>
              <p:cNvSpPr>
                <a:spLocks/>
              </p:cNvSpPr>
              <p:nvPr/>
            </p:nvSpPr>
            <p:spPr bwMode="auto">
              <a:xfrm>
                <a:off x="4442" y="1027"/>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9" name="Freeform 437"/>
              <p:cNvSpPr>
                <a:spLocks/>
              </p:cNvSpPr>
              <p:nvPr/>
            </p:nvSpPr>
            <p:spPr bwMode="auto">
              <a:xfrm>
                <a:off x="4442" y="1094"/>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20" name="Freeform 438"/>
              <p:cNvSpPr>
                <a:spLocks/>
              </p:cNvSpPr>
              <p:nvPr/>
            </p:nvSpPr>
            <p:spPr bwMode="auto">
              <a:xfrm>
                <a:off x="4308" y="1161"/>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21" name="Freeform 439"/>
              <p:cNvSpPr>
                <a:spLocks/>
              </p:cNvSpPr>
              <p:nvPr/>
            </p:nvSpPr>
            <p:spPr bwMode="auto">
              <a:xfrm>
                <a:off x="4375" y="1161"/>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22" name="Freeform 440"/>
              <p:cNvSpPr>
                <a:spLocks/>
              </p:cNvSpPr>
              <p:nvPr/>
            </p:nvSpPr>
            <p:spPr bwMode="auto">
              <a:xfrm>
                <a:off x="4510" y="959"/>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23" name="Freeform 441"/>
              <p:cNvSpPr>
                <a:spLocks/>
              </p:cNvSpPr>
              <p:nvPr/>
            </p:nvSpPr>
            <p:spPr bwMode="auto">
              <a:xfrm>
                <a:off x="4510" y="1027"/>
                <a:ext cx="43"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24" name="Freeform 442"/>
              <p:cNvSpPr>
                <a:spLocks/>
              </p:cNvSpPr>
              <p:nvPr/>
            </p:nvSpPr>
            <p:spPr bwMode="auto">
              <a:xfrm>
                <a:off x="4510" y="1094"/>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25" name="Freeform 443"/>
              <p:cNvSpPr>
                <a:spLocks/>
              </p:cNvSpPr>
              <p:nvPr/>
            </p:nvSpPr>
            <p:spPr bwMode="auto">
              <a:xfrm>
                <a:off x="4105" y="892"/>
                <a:ext cx="44" cy="44"/>
              </a:xfrm>
              <a:custGeom>
                <a:avLst/>
                <a:gdLst>
                  <a:gd name="T0" fmla="*/ 72 w 86"/>
                  <a:gd name="T1" fmla="*/ 14 h 86"/>
                  <a:gd name="T2" fmla="*/ 44 w 86"/>
                  <a:gd name="T3" fmla="*/ 0 h 86"/>
                  <a:gd name="T4" fmla="*/ 13 w 86"/>
                  <a:gd name="T5" fmla="*/ 14 h 86"/>
                  <a:gd name="T6" fmla="*/ 0 w 86"/>
                  <a:gd name="T7" fmla="*/ 42 h 86"/>
                  <a:gd name="T8" fmla="*/ 13 w 86"/>
                  <a:gd name="T9" fmla="*/ 73 h 86"/>
                  <a:gd name="T10" fmla="*/ 44 w 86"/>
                  <a:gd name="T11" fmla="*/ 86 h 86"/>
                  <a:gd name="T12" fmla="*/ 72 w 86"/>
                  <a:gd name="T13" fmla="*/ 73 h 86"/>
                  <a:gd name="T14" fmla="*/ 86 w 86"/>
                  <a:gd name="T15" fmla="*/ 42 h 86"/>
                  <a:gd name="T16" fmla="*/ 72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4"/>
                    </a:moveTo>
                    <a:cubicBezTo>
                      <a:pt x="65" y="6"/>
                      <a:pt x="55" y="0"/>
                      <a:pt x="44" y="0"/>
                    </a:cubicBezTo>
                    <a:cubicBezTo>
                      <a:pt x="31" y="0"/>
                      <a:pt x="21" y="6"/>
                      <a:pt x="13" y="14"/>
                    </a:cubicBezTo>
                    <a:cubicBezTo>
                      <a:pt x="4" y="21"/>
                      <a:pt x="0" y="32"/>
                      <a:pt x="0" y="42"/>
                    </a:cubicBezTo>
                    <a:cubicBezTo>
                      <a:pt x="0" y="56"/>
                      <a:pt x="4" y="65"/>
                      <a:pt x="13" y="73"/>
                    </a:cubicBezTo>
                    <a:cubicBezTo>
                      <a:pt x="21" y="82"/>
                      <a:pt x="31" y="86"/>
                      <a:pt x="44" y="86"/>
                    </a:cubicBezTo>
                    <a:cubicBezTo>
                      <a:pt x="55" y="86"/>
                      <a:pt x="65" y="82"/>
                      <a:pt x="72" y="73"/>
                    </a:cubicBezTo>
                    <a:cubicBezTo>
                      <a:pt x="82" y="65"/>
                      <a:pt x="86" y="56"/>
                      <a:pt x="86" y="42"/>
                    </a:cubicBezTo>
                    <a:cubicBezTo>
                      <a:pt x="86"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26" name="Freeform 444"/>
              <p:cNvSpPr>
                <a:spLocks/>
              </p:cNvSpPr>
              <p:nvPr/>
            </p:nvSpPr>
            <p:spPr bwMode="auto">
              <a:xfrm>
                <a:off x="4172" y="824"/>
                <a:ext cx="45" cy="44"/>
              </a:xfrm>
              <a:custGeom>
                <a:avLst/>
                <a:gdLst>
                  <a:gd name="T0" fmla="*/ 73 w 86"/>
                  <a:gd name="T1" fmla="*/ 14 h 86"/>
                  <a:gd name="T2" fmla="*/ 44 w 86"/>
                  <a:gd name="T3" fmla="*/ 0 h 86"/>
                  <a:gd name="T4" fmla="*/ 13 w 86"/>
                  <a:gd name="T5" fmla="*/ 14 h 86"/>
                  <a:gd name="T6" fmla="*/ 0 w 86"/>
                  <a:gd name="T7" fmla="*/ 42 h 86"/>
                  <a:gd name="T8" fmla="*/ 13 w 86"/>
                  <a:gd name="T9" fmla="*/ 73 h 86"/>
                  <a:gd name="T10" fmla="*/ 44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6" y="0"/>
                      <a:pt x="44" y="0"/>
                    </a:cubicBezTo>
                    <a:cubicBezTo>
                      <a:pt x="31" y="0"/>
                      <a:pt x="21" y="6"/>
                      <a:pt x="13" y="14"/>
                    </a:cubicBezTo>
                    <a:cubicBezTo>
                      <a:pt x="4" y="21"/>
                      <a:pt x="0" y="32"/>
                      <a:pt x="0" y="42"/>
                    </a:cubicBezTo>
                    <a:cubicBezTo>
                      <a:pt x="0" y="55"/>
                      <a:pt x="4" y="65"/>
                      <a:pt x="13" y="73"/>
                    </a:cubicBezTo>
                    <a:cubicBezTo>
                      <a:pt x="21" y="82"/>
                      <a:pt x="31" y="86"/>
                      <a:pt x="44" y="86"/>
                    </a:cubicBezTo>
                    <a:cubicBezTo>
                      <a:pt x="56" y="86"/>
                      <a:pt x="65" y="82"/>
                      <a:pt x="73" y="73"/>
                    </a:cubicBezTo>
                    <a:cubicBezTo>
                      <a:pt x="82" y="65"/>
                      <a:pt x="86" y="55"/>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27" name="Freeform 445"/>
              <p:cNvSpPr>
                <a:spLocks/>
              </p:cNvSpPr>
              <p:nvPr/>
            </p:nvSpPr>
            <p:spPr bwMode="auto">
              <a:xfrm>
                <a:off x="4172" y="892"/>
                <a:ext cx="45" cy="44"/>
              </a:xfrm>
              <a:custGeom>
                <a:avLst/>
                <a:gdLst>
                  <a:gd name="T0" fmla="*/ 73 w 86"/>
                  <a:gd name="T1" fmla="*/ 14 h 86"/>
                  <a:gd name="T2" fmla="*/ 44 w 86"/>
                  <a:gd name="T3" fmla="*/ 0 h 86"/>
                  <a:gd name="T4" fmla="*/ 13 w 86"/>
                  <a:gd name="T5" fmla="*/ 14 h 86"/>
                  <a:gd name="T6" fmla="*/ 0 w 86"/>
                  <a:gd name="T7" fmla="*/ 42 h 86"/>
                  <a:gd name="T8" fmla="*/ 13 w 86"/>
                  <a:gd name="T9" fmla="*/ 73 h 86"/>
                  <a:gd name="T10" fmla="*/ 44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6" y="0"/>
                      <a:pt x="44" y="0"/>
                    </a:cubicBezTo>
                    <a:cubicBezTo>
                      <a:pt x="31" y="0"/>
                      <a:pt x="21" y="6"/>
                      <a:pt x="13" y="14"/>
                    </a:cubicBezTo>
                    <a:cubicBezTo>
                      <a:pt x="4" y="21"/>
                      <a:pt x="0" y="32"/>
                      <a:pt x="0" y="42"/>
                    </a:cubicBezTo>
                    <a:cubicBezTo>
                      <a:pt x="0" y="56"/>
                      <a:pt x="4" y="65"/>
                      <a:pt x="13" y="73"/>
                    </a:cubicBezTo>
                    <a:cubicBezTo>
                      <a:pt x="21" y="82"/>
                      <a:pt x="31" y="86"/>
                      <a:pt x="44" y="86"/>
                    </a:cubicBezTo>
                    <a:cubicBezTo>
                      <a:pt x="56" y="86"/>
                      <a:pt x="65" y="82"/>
                      <a:pt x="73" y="73"/>
                    </a:cubicBezTo>
                    <a:cubicBezTo>
                      <a:pt x="82" y="65"/>
                      <a:pt x="86" y="56"/>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28" name="Freeform 446"/>
              <p:cNvSpPr>
                <a:spLocks/>
              </p:cNvSpPr>
              <p:nvPr/>
            </p:nvSpPr>
            <p:spPr bwMode="auto">
              <a:xfrm>
                <a:off x="4105" y="824"/>
                <a:ext cx="44" cy="44"/>
              </a:xfrm>
              <a:custGeom>
                <a:avLst/>
                <a:gdLst>
                  <a:gd name="T0" fmla="*/ 72 w 86"/>
                  <a:gd name="T1" fmla="*/ 14 h 86"/>
                  <a:gd name="T2" fmla="*/ 44 w 86"/>
                  <a:gd name="T3" fmla="*/ 0 h 86"/>
                  <a:gd name="T4" fmla="*/ 13 w 86"/>
                  <a:gd name="T5" fmla="*/ 14 h 86"/>
                  <a:gd name="T6" fmla="*/ 0 w 86"/>
                  <a:gd name="T7" fmla="*/ 42 h 86"/>
                  <a:gd name="T8" fmla="*/ 13 w 86"/>
                  <a:gd name="T9" fmla="*/ 73 h 86"/>
                  <a:gd name="T10" fmla="*/ 44 w 86"/>
                  <a:gd name="T11" fmla="*/ 86 h 86"/>
                  <a:gd name="T12" fmla="*/ 72 w 86"/>
                  <a:gd name="T13" fmla="*/ 73 h 86"/>
                  <a:gd name="T14" fmla="*/ 86 w 86"/>
                  <a:gd name="T15" fmla="*/ 42 h 86"/>
                  <a:gd name="T16" fmla="*/ 72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4"/>
                    </a:moveTo>
                    <a:cubicBezTo>
                      <a:pt x="65" y="6"/>
                      <a:pt x="55" y="0"/>
                      <a:pt x="44" y="0"/>
                    </a:cubicBezTo>
                    <a:cubicBezTo>
                      <a:pt x="31" y="0"/>
                      <a:pt x="21" y="6"/>
                      <a:pt x="13" y="14"/>
                    </a:cubicBezTo>
                    <a:cubicBezTo>
                      <a:pt x="4" y="21"/>
                      <a:pt x="0" y="32"/>
                      <a:pt x="0" y="42"/>
                    </a:cubicBezTo>
                    <a:cubicBezTo>
                      <a:pt x="0" y="55"/>
                      <a:pt x="4" y="65"/>
                      <a:pt x="13" y="73"/>
                    </a:cubicBezTo>
                    <a:cubicBezTo>
                      <a:pt x="21" y="82"/>
                      <a:pt x="31" y="86"/>
                      <a:pt x="44" y="86"/>
                    </a:cubicBezTo>
                    <a:cubicBezTo>
                      <a:pt x="55" y="86"/>
                      <a:pt x="65" y="82"/>
                      <a:pt x="72" y="73"/>
                    </a:cubicBezTo>
                    <a:cubicBezTo>
                      <a:pt x="82" y="65"/>
                      <a:pt x="86" y="55"/>
                      <a:pt x="86" y="42"/>
                    </a:cubicBezTo>
                    <a:cubicBezTo>
                      <a:pt x="86"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29" name="Freeform 447"/>
              <p:cNvSpPr>
                <a:spLocks/>
              </p:cNvSpPr>
              <p:nvPr/>
            </p:nvSpPr>
            <p:spPr bwMode="auto">
              <a:xfrm>
                <a:off x="4240" y="959"/>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30" name="Freeform 448"/>
              <p:cNvSpPr>
                <a:spLocks/>
              </p:cNvSpPr>
              <p:nvPr/>
            </p:nvSpPr>
            <p:spPr bwMode="auto">
              <a:xfrm>
                <a:off x="4240" y="892"/>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31" name="Freeform 449"/>
              <p:cNvSpPr>
                <a:spLocks/>
              </p:cNvSpPr>
              <p:nvPr/>
            </p:nvSpPr>
            <p:spPr bwMode="auto">
              <a:xfrm>
                <a:off x="3768" y="757"/>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3" y="0"/>
                    </a:cubicBezTo>
                    <a:cubicBezTo>
                      <a:pt x="30" y="0"/>
                      <a:pt x="21" y="6"/>
                      <a:pt x="13" y="13"/>
                    </a:cubicBezTo>
                    <a:cubicBezTo>
                      <a:pt x="4" y="21"/>
                      <a:pt x="0" y="32"/>
                      <a:pt x="0" y="42"/>
                    </a:cubicBezTo>
                    <a:cubicBezTo>
                      <a:pt x="0" y="55"/>
                      <a:pt x="4" y="65"/>
                      <a:pt x="13" y="72"/>
                    </a:cubicBezTo>
                    <a:cubicBezTo>
                      <a:pt x="21" y="82"/>
                      <a:pt x="30" y="85"/>
                      <a:pt x="43" y="85"/>
                    </a:cubicBezTo>
                    <a:cubicBezTo>
                      <a:pt x="55"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32" name="Freeform 450"/>
              <p:cNvSpPr>
                <a:spLocks/>
              </p:cNvSpPr>
              <p:nvPr/>
            </p:nvSpPr>
            <p:spPr bwMode="auto">
              <a:xfrm>
                <a:off x="3836" y="690"/>
                <a:ext cx="43"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33" name="Freeform 451"/>
              <p:cNvSpPr>
                <a:spLocks/>
              </p:cNvSpPr>
              <p:nvPr/>
            </p:nvSpPr>
            <p:spPr bwMode="auto">
              <a:xfrm>
                <a:off x="4105" y="1431"/>
                <a:ext cx="44" cy="44"/>
              </a:xfrm>
              <a:custGeom>
                <a:avLst/>
                <a:gdLst>
                  <a:gd name="T0" fmla="*/ 72 w 86"/>
                  <a:gd name="T1" fmla="*/ 13 h 86"/>
                  <a:gd name="T2" fmla="*/ 44 w 86"/>
                  <a:gd name="T3" fmla="*/ 0 h 86"/>
                  <a:gd name="T4" fmla="*/ 13 w 86"/>
                  <a:gd name="T5" fmla="*/ 13 h 86"/>
                  <a:gd name="T6" fmla="*/ 0 w 86"/>
                  <a:gd name="T7" fmla="*/ 42 h 86"/>
                  <a:gd name="T8" fmla="*/ 13 w 86"/>
                  <a:gd name="T9" fmla="*/ 72 h 86"/>
                  <a:gd name="T10" fmla="*/ 44 w 86"/>
                  <a:gd name="T11" fmla="*/ 86 h 86"/>
                  <a:gd name="T12" fmla="*/ 72 w 86"/>
                  <a:gd name="T13" fmla="*/ 72 h 86"/>
                  <a:gd name="T14" fmla="*/ 86 w 86"/>
                  <a:gd name="T15" fmla="*/ 42 h 86"/>
                  <a:gd name="T16" fmla="*/ 72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3"/>
                    </a:moveTo>
                    <a:cubicBezTo>
                      <a:pt x="65" y="6"/>
                      <a:pt x="55" y="0"/>
                      <a:pt x="44" y="0"/>
                    </a:cubicBezTo>
                    <a:cubicBezTo>
                      <a:pt x="31" y="0"/>
                      <a:pt x="21" y="6"/>
                      <a:pt x="13" y="13"/>
                    </a:cubicBezTo>
                    <a:cubicBezTo>
                      <a:pt x="4" y="21"/>
                      <a:pt x="0" y="32"/>
                      <a:pt x="0" y="42"/>
                    </a:cubicBezTo>
                    <a:cubicBezTo>
                      <a:pt x="0" y="55"/>
                      <a:pt x="4" y="65"/>
                      <a:pt x="13" y="72"/>
                    </a:cubicBezTo>
                    <a:cubicBezTo>
                      <a:pt x="21" y="82"/>
                      <a:pt x="31" y="86"/>
                      <a:pt x="44" y="86"/>
                    </a:cubicBezTo>
                    <a:cubicBezTo>
                      <a:pt x="55" y="86"/>
                      <a:pt x="65" y="82"/>
                      <a:pt x="72" y="72"/>
                    </a:cubicBezTo>
                    <a:cubicBezTo>
                      <a:pt x="82" y="65"/>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34" name="Freeform 452"/>
              <p:cNvSpPr>
                <a:spLocks/>
              </p:cNvSpPr>
              <p:nvPr/>
            </p:nvSpPr>
            <p:spPr bwMode="auto">
              <a:xfrm>
                <a:off x="4105" y="1498"/>
                <a:ext cx="44" cy="44"/>
              </a:xfrm>
              <a:custGeom>
                <a:avLst/>
                <a:gdLst>
                  <a:gd name="T0" fmla="*/ 72 w 86"/>
                  <a:gd name="T1" fmla="*/ 14 h 86"/>
                  <a:gd name="T2" fmla="*/ 44 w 86"/>
                  <a:gd name="T3" fmla="*/ 0 h 86"/>
                  <a:gd name="T4" fmla="*/ 13 w 86"/>
                  <a:gd name="T5" fmla="*/ 14 h 86"/>
                  <a:gd name="T6" fmla="*/ 0 w 86"/>
                  <a:gd name="T7" fmla="*/ 42 h 86"/>
                  <a:gd name="T8" fmla="*/ 13 w 86"/>
                  <a:gd name="T9" fmla="*/ 73 h 86"/>
                  <a:gd name="T10" fmla="*/ 44 w 86"/>
                  <a:gd name="T11" fmla="*/ 86 h 86"/>
                  <a:gd name="T12" fmla="*/ 72 w 86"/>
                  <a:gd name="T13" fmla="*/ 73 h 86"/>
                  <a:gd name="T14" fmla="*/ 86 w 86"/>
                  <a:gd name="T15" fmla="*/ 42 h 86"/>
                  <a:gd name="T16" fmla="*/ 72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4"/>
                    </a:moveTo>
                    <a:cubicBezTo>
                      <a:pt x="65" y="6"/>
                      <a:pt x="55" y="0"/>
                      <a:pt x="44" y="0"/>
                    </a:cubicBezTo>
                    <a:cubicBezTo>
                      <a:pt x="31" y="0"/>
                      <a:pt x="21" y="6"/>
                      <a:pt x="13" y="14"/>
                    </a:cubicBezTo>
                    <a:cubicBezTo>
                      <a:pt x="4" y="21"/>
                      <a:pt x="0" y="32"/>
                      <a:pt x="0" y="42"/>
                    </a:cubicBezTo>
                    <a:cubicBezTo>
                      <a:pt x="0" y="56"/>
                      <a:pt x="4" y="65"/>
                      <a:pt x="13" y="73"/>
                    </a:cubicBezTo>
                    <a:cubicBezTo>
                      <a:pt x="21" y="82"/>
                      <a:pt x="31" y="86"/>
                      <a:pt x="44" y="86"/>
                    </a:cubicBezTo>
                    <a:cubicBezTo>
                      <a:pt x="55" y="86"/>
                      <a:pt x="65" y="82"/>
                      <a:pt x="72" y="73"/>
                    </a:cubicBezTo>
                    <a:cubicBezTo>
                      <a:pt x="82" y="65"/>
                      <a:pt x="86" y="56"/>
                      <a:pt x="86" y="42"/>
                    </a:cubicBezTo>
                    <a:cubicBezTo>
                      <a:pt x="86"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35" name="Freeform 453"/>
              <p:cNvSpPr>
                <a:spLocks/>
              </p:cNvSpPr>
              <p:nvPr/>
            </p:nvSpPr>
            <p:spPr bwMode="auto">
              <a:xfrm>
                <a:off x="4172" y="1431"/>
                <a:ext cx="45" cy="44"/>
              </a:xfrm>
              <a:custGeom>
                <a:avLst/>
                <a:gdLst>
                  <a:gd name="T0" fmla="*/ 73 w 86"/>
                  <a:gd name="T1" fmla="*/ 13 h 86"/>
                  <a:gd name="T2" fmla="*/ 44 w 86"/>
                  <a:gd name="T3" fmla="*/ 0 h 86"/>
                  <a:gd name="T4" fmla="*/ 13 w 86"/>
                  <a:gd name="T5" fmla="*/ 13 h 86"/>
                  <a:gd name="T6" fmla="*/ 0 w 86"/>
                  <a:gd name="T7" fmla="*/ 42 h 86"/>
                  <a:gd name="T8" fmla="*/ 13 w 86"/>
                  <a:gd name="T9" fmla="*/ 72 h 86"/>
                  <a:gd name="T10" fmla="*/ 44 w 86"/>
                  <a:gd name="T11" fmla="*/ 86 h 86"/>
                  <a:gd name="T12" fmla="*/ 73 w 86"/>
                  <a:gd name="T13" fmla="*/ 72 h 86"/>
                  <a:gd name="T14" fmla="*/ 86 w 86"/>
                  <a:gd name="T15" fmla="*/ 42 h 86"/>
                  <a:gd name="T16" fmla="*/ 73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3"/>
                    </a:moveTo>
                    <a:cubicBezTo>
                      <a:pt x="65" y="6"/>
                      <a:pt x="56" y="0"/>
                      <a:pt x="44" y="0"/>
                    </a:cubicBezTo>
                    <a:cubicBezTo>
                      <a:pt x="31" y="0"/>
                      <a:pt x="21" y="6"/>
                      <a:pt x="13" y="13"/>
                    </a:cubicBezTo>
                    <a:cubicBezTo>
                      <a:pt x="4" y="21"/>
                      <a:pt x="0" y="32"/>
                      <a:pt x="0" y="42"/>
                    </a:cubicBezTo>
                    <a:cubicBezTo>
                      <a:pt x="0" y="55"/>
                      <a:pt x="4" y="65"/>
                      <a:pt x="13" y="72"/>
                    </a:cubicBezTo>
                    <a:cubicBezTo>
                      <a:pt x="21" y="82"/>
                      <a:pt x="31" y="86"/>
                      <a:pt x="44" y="86"/>
                    </a:cubicBezTo>
                    <a:cubicBezTo>
                      <a:pt x="56" y="86"/>
                      <a:pt x="65" y="82"/>
                      <a:pt x="73" y="72"/>
                    </a:cubicBezTo>
                    <a:cubicBezTo>
                      <a:pt x="82" y="65"/>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36" name="Freeform 454"/>
              <p:cNvSpPr>
                <a:spLocks/>
              </p:cNvSpPr>
              <p:nvPr/>
            </p:nvSpPr>
            <p:spPr bwMode="auto">
              <a:xfrm>
                <a:off x="4172" y="1498"/>
                <a:ext cx="45" cy="44"/>
              </a:xfrm>
              <a:custGeom>
                <a:avLst/>
                <a:gdLst>
                  <a:gd name="T0" fmla="*/ 73 w 86"/>
                  <a:gd name="T1" fmla="*/ 14 h 86"/>
                  <a:gd name="T2" fmla="*/ 44 w 86"/>
                  <a:gd name="T3" fmla="*/ 0 h 86"/>
                  <a:gd name="T4" fmla="*/ 13 w 86"/>
                  <a:gd name="T5" fmla="*/ 14 h 86"/>
                  <a:gd name="T6" fmla="*/ 0 w 86"/>
                  <a:gd name="T7" fmla="*/ 42 h 86"/>
                  <a:gd name="T8" fmla="*/ 13 w 86"/>
                  <a:gd name="T9" fmla="*/ 73 h 86"/>
                  <a:gd name="T10" fmla="*/ 44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6" y="0"/>
                      <a:pt x="44" y="0"/>
                    </a:cubicBezTo>
                    <a:cubicBezTo>
                      <a:pt x="31" y="0"/>
                      <a:pt x="21" y="6"/>
                      <a:pt x="13" y="14"/>
                    </a:cubicBezTo>
                    <a:cubicBezTo>
                      <a:pt x="4" y="21"/>
                      <a:pt x="0" y="32"/>
                      <a:pt x="0" y="42"/>
                    </a:cubicBezTo>
                    <a:cubicBezTo>
                      <a:pt x="0" y="56"/>
                      <a:pt x="4" y="65"/>
                      <a:pt x="13" y="73"/>
                    </a:cubicBezTo>
                    <a:cubicBezTo>
                      <a:pt x="21" y="82"/>
                      <a:pt x="31" y="86"/>
                      <a:pt x="44" y="86"/>
                    </a:cubicBezTo>
                    <a:cubicBezTo>
                      <a:pt x="56" y="86"/>
                      <a:pt x="65" y="82"/>
                      <a:pt x="73" y="73"/>
                    </a:cubicBezTo>
                    <a:cubicBezTo>
                      <a:pt x="82" y="65"/>
                      <a:pt x="86" y="56"/>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37" name="Freeform 455"/>
              <p:cNvSpPr>
                <a:spLocks/>
              </p:cNvSpPr>
              <p:nvPr/>
            </p:nvSpPr>
            <p:spPr bwMode="auto">
              <a:xfrm>
                <a:off x="4240" y="1363"/>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3" y="0"/>
                    </a:cubicBezTo>
                    <a:cubicBezTo>
                      <a:pt x="30" y="0"/>
                      <a:pt x="21" y="6"/>
                      <a:pt x="13" y="13"/>
                    </a:cubicBezTo>
                    <a:cubicBezTo>
                      <a:pt x="4" y="21"/>
                      <a:pt x="0" y="32"/>
                      <a:pt x="0" y="42"/>
                    </a:cubicBezTo>
                    <a:cubicBezTo>
                      <a:pt x="0" y="55"/>
                      <a:pt x="4" y="64"/>
                      <a:pt x="13" y="72"/>
                    </a:cubicBezTo>
                    <a:cubicBezTo>
                      <a:pt x="21" y="82"/>
                      <a:pt x="30" y="85"/>
                      <a:pt x="43"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38" name="Freeform 456"/>
              <p:cNvSpPr>
                <a:spLocks/>
              </p:cNvSpPr>
              <p:nvPr/>
            </p:nvSpPr>
            <p:spPr bwMode="auto">
              <a:xfrm>
                <a:off x="4375" y="1498"/>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6"/>
                      <a:pt x="4" y="65"/>
                      <a:pt x="13" y="73"/>
                    </a:cubicBezTo>
                    <a:cubicBezTo>
                      <a:pt x="21" y="82"/>
                      <a:pt x="30" y="86"/>
                      <a:pt x="43"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39" name="Freeform 457"/>
              <p:cNvSpPr>
                <a:spLocks/>
              </p:cNvSpPr>
              <p:nvPr/>
            </p:nvSpPr>
            <p:spPr bwMode="auto">
              <a:xfrm>
                <a:off x="4375" y="1431"/>
                <a:ext cx="44" cy="44"/>
              </a:xfrm>
              <a:custGeom>
                <a:avLst/>
                <a:gdLst>
                  <a:gd name="T0" fmla="*/ 72 w 85"/>
                  <a:gd name="T1" fmla="*/ 13 h 86"/>
                  <a:gd name="T2" fmla="*/ 43 w 85"/>
                  <a:gd name="T3" fmla="*/ 0 h 86"/>
                  <a:gd name="T4" fmla="*/ 13 w 85"/>
                  <a:gd name="T5" fmla="*/ 13 h 86"/>
                  <a:gd name="T6" fmla="*/ 0 w 85"/>
                  <a:gd name="T7" fmla="*/ 42 h 86"/>
                  <a:gd name="T8" fmla="*/ 13 w 85"/>
                  <a:gd name="T9" fmla="*/ 72 h 86"/>
                  <a:gd name="T10" fmla="*/ 43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3" y="0"/>
                    </a:cubicBezTo>
                    <a:cubicBezTo>
                      <a:pt x="30" y="0"/>
                      <a:pt x="21" y="6"/>
                      <a:pt x="13" y="13"/>
                    </a:cubicBezTo>
                    <a:cubicBezTo>
                      <a:pt x="4" y="21"/>
                      <a:pt x="0" y="32"/>
                      <a:pt x="0" y="42"/>
                    </a:cubicBezTo>
                    <a:cubicBezTo>
                      <a:pt x="0" y="55"/>
                      <a:pt x="4" y="65"/>
                      <a:pt x="13" y="72"/>
                    </a:cubicBezTo>
                    <a:cubicBezTo>
                      <a:pt x="21" y="82"/>
                      <a:pt x="30" y="86"/>
                      <a:pt x="43"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40" name="Freeform 458"/>
              <p:cNvSpPr>
                <a:spLocks/>
              </p:cNvSpPr>
              <p:nvPr/>
            </p:nvSpPr>
            <p:spPr bwMode="auto">
              <a:xfrm>
                <a:off x="4105" y="1902"/>
                <a:ext cx="44" cy="44"/>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2"/>
                      <a:pt x="0" y="42"/>
                    </a:cubicBezTo>
                    <a:cubicBezTo>
                      <a:pt x="0" y="55"/>
                      <a:pt x="4" y="64"/>
                      <a:pt x="13" y="72"/>
                    </a:cubicBezTo>
                    <a:cubicBezTo>
                      <a:pt x="21" y="81"/>
                      <a:pt x="31" y="85"/>
                      <a:pt x="44" y="85"/>
                    </a:cubicBezTo>
                    <a:cubicBezTo>
                      <a:pt x="55" y="85"/>
                      <a:pt x="65" y="81"/>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41" name="Freeform 459"/>
              <p:cNvSpPr>
                <a:spLocks/>
              </p:cNvSpPr>
              <p:nvPr/>
            </p:nvSpPr>
            <p:spPr bwMode="auto">
              <a:xfrm>
                <a:off x="4105" y="1700"/>
                <a:ext cx="44" cy="44"/>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1"/>
                      <a:pt x="0" y="42"/>
                    </a:cubicBezTo>
                    <a:cubicBezTo>
                      <a:pt x="0" y="55"/>
                      <a:pt x="4" y="64"/>
                      <a:pt x="13" y="72"/>
                    </a:cubicBezTo>
                    <a:cubicBezTo>
                      <a:pt x="21" y="81"/>
                      <a:pt x="31" y="85"/>
                      <a:pt x="44"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42" name="Freeform 460"/>
              <p:cNvSpPr>
                <a:spLocks/>
              </p:cNvSpPr>
              <p:nvPr/>
            </p:nvSpPr>
            <p:spPr bwMode="auto">
              <a:xfrm>
                <a:off x="4105" y="1633"/>
                <a:ext cx="44" cy="44"/>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1"/>
                      <a:pt x="0" y="42"/>
                    </a:cubicBezTo>
                    <a:cubicBezTo>
                      <a:pt x="0" y="55"/>
                      <a:pt x="4" y="64"/>
                      <a:pt x="13" y="72"/>
                    </a:cubicBezTo>
                    <a:cubicBezTo>
                      <a:pt x="21" y="81"/>
                      <a:pt x="31" y="85"/>
                      <a:pt x="44"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43" name="Freeform 461"/>
              <p:cNvSpPr>
                <a:spLocks/>
              </p:cNvSpPr>
              <p:nvPr/>
            </p:nvSpPr>
            <p:spPr bwMode="auto">
              <a:xfrm>
                <a:off x="3498" y="959"/>
                <a:ext cx="45" cy="44"/>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44" name="Freeform 462"/>
              <p:cNvSpPr>
                <a:spLocks/>
              </p:cNvSpPr>
              <p:nvPr/>
            </p:nvSpPr>
            <p:spPr bwMode="auto">
              <a:xfrm>
                <a:off x="3498" y="1027"/>
                <a:ext cx="45" cy="43"/>
              </a:xfrm>
              <a:custGeom>
                <a:avLst/>
                <a:gdLst>
                  <a:gd name="T0" fmla="*/ 72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2" y="0"/>
                    </a:cubicBezTo>
                    <a:cubicBezTo>
                      <a:pt x="32" y="0"/>
                      <a:pt x="21" y="5"/>
                      <a:pt x="14" y="13"/>
                    </a:cubicBezTo>
                    <a:cubicBezTo>
                      <a:pt x="6" y="21"/>
                      <a:pt x="0" y="31"/>
                      <a:pt x="0" y="42"/>
                    </a:cubicBezTo>
                    <a:cubicBezTo>
                      <a:pt x="0" y="55"/>
                      <a:pt x="6" y="64"/>
                      <a:pt x="14" y="72"/>
                    </a:cubicBezTo>
                    <a:cubicBezTo>
                      <a:pt x="21" y="81"/>
                      <a:pt x="32" y="85"/>
                      <a:pt x="42" y="85"/>
                    </a:cubicBezTo>
                    <a:cubicBezTo>
                      <a:pt x="55"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45" name="Freeform 463"/>
              <p:cNvSpPr>
                <a:spLocks/>
              </p:cNvSpPr>
              <p:nvPr/>
            </p:nvSpPr>
            <p:spPr bwMode="auto">
              <a:xfrm>
                <a:off x="4105" y="2240"/>
                <a:ext cx="44" cy="43"/>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1"/>
                      <a:pt x="0" y="42"/>
                    </a:cubicBezTo>
                    <a:cubicBezTo>
                      <a:pt x="0" y="53"/>
                      <a:pt x="4" y="64"/>
                      <a:pt x="13" y="72"/>
                    </a:cubicBezTo>
                    <a:cubicBezTo>
                      <a:pt x="21" y="81"/>
                      <a:pt x="31" y="85"/>
                      <a:pt x="44" y="85"/>
                    </a:cubicBezTo>
                    <a:cubicBezTo>
                      <a:pt x="55" y="85"/>
                      <a:pt x="65" y="81"/>
                      <a:pt x="72" y="72"/>
                    </a:cubicBezTo>
                    <a:cubicBezTo>
                      <a:pt x="82" y="64"/>
                      <a:pt x="86" y="53"/>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46" name="Freeform 464"/>
              <p:cNvSpPr>
                <a:spLocks/>
              </p:cNvSpPr>
              <p:nvPr/>
            </p:nvSpPr>
            <p:spPr bwMode="auto">
              <a:xfrm>
                <a:off x="4105" y="2307"/>
                <a:ext cx="44" cy="44"/>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1"/>
                      <a:pt x="0" y="42"/>
                    </a:cubicBezTo>
                    <a:cubicBezTo>
                      <a:pt x="0" y="53"/>
                      <a:pt x="4" y="64"/>
                      <a:pt x="13" y="72"/>
                    </a:cubicBezTo>
                    <a:cubicBezTo>
                      <a:pt x="21" y="81"/>
                      <a:pt x="31" y="85"/>
                      <a:pt x="44" y="85"/>
                    </a:cubicBezTo>
                    <a:cubicBezTo>
                      <a:pt x="55" y="85"/>
                      <a:pt x="65" y="81"/>
                      <a:pt x="72" y="72"/>
                    </a:cubicBezTo>
                    <a:cubicBezTo>
                      <a:pt x="82" y="64"/>
                      <a:pt x="86" y="53"/>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47" name="Freeform 465"/>
              <p:cNvSpPr>
                <a:spLocks/>
              </p:cNvSpPr>
              <p:nvPr/>
            </p:nvSpPr>
            <p:spPr bwMode="auto">
              <a:xfrm>
                <a:off x="4172" y="2172"/>
                <a:ext cx="45" cy="44"/>
              </a:xfrm>
              <a:custGeom>
                <a:avLst/>
                <a:gdLst>
                  <a:gd name="T0" fmla="*/ 73 w 86"/>
                  <a:gd name="T1" fmla="*/ 14 h 86"/>
                  <a:gd name="T2" fmla="*/ 44 w 86"/>
                  <a:gd name="T3" fmla="*/ 0 h 86"/>
                  <a:gd name="T4" fmla="*/ 13 w 86"/>
                  <a:gd name="T5" fmla="*/ 14 h 86"/>
                  <a:gd name="T6" fmla="*/ 0 w 86"/>
                  <a:gd name="T7" fmla="*/ 42 h 86"/>
                  <a:gd name="T8" fmla="*/ 13 w 86"/>
                  <a:gd name="T9" fmla="*/ 73 h 86"/>
                  <a:gd name="T10" fmla="*/ 44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6" y="0"/>
                      <a:pt x="44" y="0"/>
                    </a:cubicBezTo>
                    <a:cubicBezTo>
                      <a:pt x="31" y="0"/>
                      <a:pt x="21" y="6"/>
                      <a:pt x="13" y="14"/>
                    </a:cubicBezTo>
                    <a:cubicBezTo>
                      <a:pt x="4" y="21"/>
                      <a:pt x="0" y="32"/>
                      <a:pt x="0" y="42"/>
                    </a:cubicBezTo>
                    <a:cubicBezTo>
                      <a:pt x="0" y="54"/>
                      <a:pt x="4" y="65"/>
                      <a:pt x="13" y="73"/>
                    </a:cubicBezTo>
                    <a:cubicBezTo>
                      <a:pt x="21" y="82"/>
                      <a:pt x="31" y="86"/>
                      <a:pt x="44" y="86"/>
                    </a:cubicBezTo>
                    <a:cubicBezTo>
                      <a:pt x="56" y="86"/>
                      <a:pt x="65" y="82"/>
                      <a:pt x="73" y="73"/>
                    </a:cubicBezTo>
                    <a:cubicBezTo>
                      <a:pt x="82" y="65"/>
                      <a:pt x="86" y="54"/>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48" name="Freeform 466"/>
              <p:cNvSpPr>
                <a:spLocks/>
              </p:cNvSpPr>
              <p:nvPr/>
            </p:nvSpPr>
            <p:spPr bwMode="auto">
              <a:xfrm>
                <a:off x="4172" y="2240"/>
                <a:ext cx="45" cy="43"/>
              </a:xfrm>
              <a:custGeom>
                <a:avLst/>
                <a:gdLst>
                  <a:gd name="T0" fmla="*/ 73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4" y="0"/>
                    </a:cubicBezTo>
                    <a:cubicBezTo>
                      <a:pt x="31" y="0"/>
                      <a:pt x="21" y="5"/>
                      <a:pt x="13" y="13"/>
                    </a:cubicBezTo>
                    <a:cubicBezTo>
                      <a:pt x="4" y="21"/>
                      <a:pt x="0" y="31"/>
                      <a:pt x="0" y="42"/>
                    </a:cubicBezTo>
                    <a:cubicBezTo>
                      <a:pt x="0" y="53"/>
                      <a:pt x="4" y="64"/>
                      <a:pt x="13" y="72"/>
                    </a:cubicBezTo>
                    <a:cubicBezTo>
                      <a:pt x="21" y="81"/>
                      <a:pt x="31" y="85"/>
                      <a:pt x="44" y="85"/>
                    </a:cubicBezTo>
                    <a:cubicBezTo>
                      <a:pt x="56" y="85"/>
                      <a:pt x="65" y="81"/>
                      <a:pt x="73" y="72"/>
                    </a:cubicBezTo>
                    <a:cubicBezTo>
                      <a:pt x="82" y="64"/>
                      <a:pt x="86" y="53"/>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49" name="Freeform 467"/>
              <p:cNvSpPr>
                <a:spLocks/>
              </p:cNvSpPr>
              <p:nvPr/>
            </p:nvSpPr>
            <p:spPr bwMode="auto">
              <a:xfrm>
                <a:off x="4240" y="2172"/>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4"/>
                      <a:pt x="4" y="65"/>
                      <a:pt x="13" y="73"/>
                    </a:cubicBezTo>
                    <a:cubicBezTo>
                      <a:pt x="21" y="82"/>
                      <a:pt x="30" y="86"/>
                      <a:pt x="43" y="86"/>
                    </a:cubicBezTo>
                    <a:cubicBezTo>
                      <a:pt x="55" y="86"/>
                      <a:pt x="64" y="82"/>
                      <a:pt x="72" y="73"/>
                    </a:cubicBezTo>
                    <a:cubicBezTo>
                      <a:pt x="81" y="65"/>
                      <a:pt x="85" y="54"/>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0" name="Freeform 468"/>
              <p:cNvSpPr>
                <a:spLocks/>
              </p:cNvSpPr>
              <p:nvPr/>
            </p:nvSpPr>
            <p:spPr bwMode="auto">
              <a:xfrm>
                <a:off x="4240" y="2240"/>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3"/>
                      <a:pt x="4" y="64"/>
                      <a:pt x="13" y="72"/>
                    </a:cubicBezTo>
                    <a:cubicBezTo>
                      <a:pt x="21" y="81"/>
                      <a:pt x="30" y="85"/>
                      <a:pt x="43"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1" name="Freeform 469"/>
              <p:cNvSpPr>
                <a:spLocks/>
              </p:cNvSpPr>
              <p:nvPr/>
            </p:nvSpPr>
            <p:spPr bwMode="auto">
              <a:xfrm>
                <a:off x="4240" y="2307"/>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3"/>
                      <a:pt x="4" y="64"/>
                      <a:pt x="13" y="72"/>
                    </a:cubicBezTo>
                    <a:cubicBezTo>
                      <a:pt x="21" y="81"/>
                      <a:pt x="30" y="85"/>
                      <a:pt x="43"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2" name="Freeform 470"/>
              <p:cNvSpPr>
                <a:spLocks/>
              </p:cNvSpPr>
              <p:nvPr/>
            </p:nvSpPr>
            <p:spPr bwMode="auto">
              <a:xfrm>
                <a:off x="4375" y="2240"/>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3"/>
                      <a:pt x="4" y="64"/>
                      <a:pt x="13" y="72"/>
                    </a:cubicBezTo>
                    <a:cubicBezTo>
                      <a:pt x="21" y="81"/>
                      <a:pt x="30" y="85"/>
                      <a:pt x="43"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3" name="Freeform 471"/>
              <p:cNvSpPr>
                <a:spLocks/>
              </p:cNvSpPr>
              <p:nvPr/>
            </p:nvSpPr>
            <p:spPr bwMode="auto">
              <a:xfrm>
                <a:off x="4375" y="2307"/>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3"/>
                      <a:pt x="4" y="64"/>
                      <a:pt x="13" y="72"/>
                    </a:cubicBezTo>
                    <a:cubicBezTo>
                      <a:pt x="21" y="81"/>
                      <a:pt x="30" y="85"/>
                      <a:pt x="43"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4" name="Freeform 472"/>
              <p:cNvSpPr>
                <a:spLocks/>
              </p:cNvSpPr>
              <p:nvPr/>
            </p:nvSpPr>
            <p:spPr bwMode="auto">
              <a:xfrm>
                <a:off x="4375" y="2374"/>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4"/>
                      <a:pt x="4" y="64"/>
                      <a:pt x="13" y="72"/>
                    </a:cubicBezTo>
                    <a:cubicBezTo>
                      <a:pt x="21" y="81"/>
                      <a:pt x="30" y="85"/>
                      <a:pt x="43"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5" name="Freeform 473"/>
              <p:cNvSpPr>
                <a:spLocks/>
              </p:cNvSpPr>
              <p:nvPr/>
            </p:nvSpPr>
            <p:spPr bwMode="auto">
              <a:xfrm>
                <a:off x="4644" y="2442"/>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4"/>
                      <a:pt x="4" y="64"/>
                      <a:pt x="13" y="72"/>
                    </a:cubicBezTo>
                    <a:cubicBezTo>
                      <a:pt x="21" y="81"/>
                      <a:pt x="30" y="85"/>
                      <a:pt x="43"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6" name="Freeform 474"/>
              <p:cNvSpPr>
                <a:spLocks/>
              </p:cNvSpPr>
              <p:nvPr/>
            </p:nvSpPr>
            <p:spPr bwMode="auto">
              <a:xfrm>
                <a:off x="4712" y="2374"/>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4"/>
                      <a:pt x="4" y="64"/>
                      <a:pt x="13" y="72"/>
                    </a:cubicBezTo>
                    <a:cubicBezTo>
                      <a:pt x="21" y="81"/>
                      <a:pt x="30" y="85"/>
                      <a:pt x="44" y="85"/>
                    </a:cubicBezTo>
                    <a:cubicBezTo>
                      <a:pt x="55" y="85"/>
                      <a:pt x="64" y="81"/>
                      <a:pt x="72" y="72"/>
                    </a:cubicBezTo>
                    <a:cubicBezTo>
                      <a:pt x="82" y="64"/>
                      <a:pt x="85" y="54"/>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7" name="Freeform 475"/>
              <p:cNvSpPr>
                <a:spLocks/>
              </p:cNvSpPr>
              <p:nvPr/>
            </p:nvSpPr>
            <p:spPr bwMode="auto">
              <a:xfrm>
                <a:off x="4442" y="2307"/>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3"/>
                      <a:pt x="4" y="64"/>
                      <a:pt x="13" y="72"/>
                    </a:cubicBezTo>
                    <a:cubicBezTo>
                      <a:pt x="21" y="81"/>
                      <a:pt x="30" y="85"/>
                      <a:pt x="43"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8" name="Freeform 476"/>
              <p:cNvSpPr>
                <a:spLocks/>
              </p:cNvSpPr>
              <p:nvPr/>
            </p:nvSpPr>
            <p:spPr bwMode="auto">
              <a:xfrm>
                <a:off x="4442" y="2172"/>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4"/>
                      <a:pt x="4" y="65"/>
                      <a:pt x="13" y="73"/>
                    </a:cubicBezTo>
                    <a:cubicBezTo>
                      <a:pt x="21" y="82"/>
                      <a:pt x="30" y="86"/>
                      <a:pt x="43" y="86"/>
                    </a:cubicBezTo>
                    <a:cubicBezTo>
                      <a:pt x="55" y="86"/>
                      <a:pt x="64" y="82"/>
                      <a:pt x="72" y="73"/>
                    </a:cubicBezTo>
                    <a:cubicBezTo>
                      <a:pt x="81" y="65"/>
                      <a:pt x="85" y="54"/>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9" name="Freeform 477"/>
              <p:cNvSpPr>
                <a:spLocks/>
              </p:cNvSpPr>
              <p:nvPr/>
            </p:nvSpPr>
            <p:spPr bwMode="auto">
              <a:xfrm>
                <a:off x="4105" y="2172"/>
                <a:ext cx="44" cy="44"/>
              </a:xfrm>
              <a:custGeom>
                <a:avLst/>
                <a:gdLst>
                  <a:gd name="T0" fmla="*/ 72 w 86"/>
                  <a:gd name="T1" fmla="*/ 14 h 86"/>
                  <a:gd name="T2" fmla="*/ 44 w 86"/>
                  <a:gd name="T3" fmla="*/ 0 h 86"/>
                  <a:gd name="T4" fmla="*/ 13 w 86"/>
                  <a:gd name="T5" fmla="*/ 14 h 86"/>
                  <a:gd name="T6" fmla="*/ 0 w 86"/>
                  <a:gd name="T7" fmla="*/ 42 h 86"/>
                  <a:gd name="T8" fmla="*/ 13 w 86"/>
                  <a:gd name="T9" fmla="*/ 73 h 86"/>
                  <a:gd name="T10" fmla="*/ 44 w 86"/>
                  <a:gd name="T11" fmla="*/ 86 h 86"/>
                  <a:gd name="T12" fmla="*/ 72 w 86"/>
                  <a:gd name="T13" fmla="*/ 73 h 86"/>
                  <a:gd name="T14" fmla="*/ 86 w 86"/>
                  <a:gd name="T15" fmla="*/ 42 h 86"/>
                  <a:gd name="T16" fmla="*/ 72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4"/>
                    </a:moveTo>
                    <a:cubicBezTo>
                      <a:pt x="65" y="6"/>
                      <a:pt x="55" y="0"/>
                      <a:pt x="44" y="0"/>
                    </a:cubicBezTo>
                    <a:cubicBezTo>
                      <a:pt x="31" y="0"/>
                      <a:pt x="21" y="6"/>
                      <a:pt x="13" y="14"/>
                    </a:cubicBezTo>
                    <a:cubicBezTo>
                      <a:pt x="4" y="21"/>
                      <a:pt x="0" y="32"/>
                      <a:pt x="0" y="42"/>
                    </a:cubicBezTo>
                    <a:cubicBezTo>
                      <a:pt x="0" y="54"/>
                      <a:pt x="4" y="65"/>
                      <a:pt x="13" y="73"/>
                    </a:cubicBezTo>
                    <a:cubicBezTo>
                      <a:pt x="21" y="82"/>
                      <a:pt x="31" y="86"/>
                      <a:pt x="44" y="86"/>
                    </a:cubicBezTo>
                    <a:cubicBezTo>
                      <a:pt x="55" y="86"/>
                      <a:pt x="65" y="82"/>
                      <a:pt x="72" y="73"/>
                    </a:cubicBezTo>
                    <a:cubicBezTo>
                      <a:pt x="82" y="65"/>
                      <a:pt x="86" y="54"/>
                      <a:pt x="86" y="42"/>
                    </a:cubicBezTo>
                    <a:cubicBezTo>
                      <a:pt x="86"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60" name="Freeform 478"/>
              <p:cNvSpPr>
                <a:spLocks/>
              </p:cNvSpPr>
              <p:nvPr/>
            </p:nvSpPr>
            <p:spPr bwMode="auto">
              <a:xfrm>
                <a:off x="4038" y="2307"/>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3"/>
                      <a:pt x="4" y="64"/>
                      <a:pt x="13" y="72"/>
                    </a:cubicBezTo>
                    <a:cubicBezTo>
                      <a:pt x="21" y="81"/>
                      <a:pt x="30" y="85"/>
                      <a:pt x="44"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61" name="Freeform 479"/>
              <p:cNvSpPr>
                <a:spLocks/>
              </p:cNvSpPr>
              <p:nvPr/>
            </p:nvSpPr>
            <p:spPr bwMode="auto">
              <a:xfrm>
                <a:off x="4172" y="2307"/>
                <a:ext cx="45" cy="44"/>
              </a:xfrm>
              <a:custGeom>
                <a:avLst/>
                <a:gdLst>
                  <a:gd name="T0" fmla="*/ 73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4" y="0"/>
                    </a:cubicBezTo>
                    <a:cubicBezTo>
                      <a:pt x="31" y="0"/>
                      <a:pt x="21" y="5"/>
                      <a:pt x="13" y="13"/>
                    </a:cubicBezTo>
                    <a:cubicBezTo>
                      <a:pt x="4" y="21"/>
                      <a:pt x="0" y="31"/>
                      <a:pt x="0" y="42"/>
                    </a:cubicBezTo>
                    <a:cubicBezTo>
                      <a:pt x="0" y="53"/>
                      <a:pt x="4" y="64"/>
                      <a:pt x="13" y="72"/>
                    </a:cubicBezTo>
                    <a:cubicBezTo>
                      <a:pt x="21" y="81"/>
                      <a:pt x="31" y="85"/>
                      <a:pt x="44" y="85"/>
                    </a:cubicBezTo>
                    <a:cubicBezTo>
                      <a:pt x="56" y="85"/>
                      <a:pt x="65" y="81"/>
                      <a:pt x="73" y="72"/>
                    </a:cubicBezTo>
                    <a:cubicBezTo>
                      <a:pt x="82" y="64"/>
                      <a:pt x="86" y="53"/>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62" name="Freeform 480"/>
              <p:cNvSpPr>
                <a:spLocks/>
              </p:cNvSpPr>
              <p:nvPr/>
            </p:nvSpPr>
            <p:spPr bwMode="auto">
              <a:xfrm>
                <a:off x="4442" y="2374"/>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4"/>
                      <a:pt x="4" y="64"/>
                      <a:pt x="13" y="72"/>
                    </a:cubicBezTo>
                    <a:cubicBezTo>
                      <a:pt x="21" y="81"/>
                      <a:pt x="30" y="85"/>
                      <a:pt x="43"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63" name="Freeform 481"/>
              <p:cNvSpPr>
                <a:spLocks/>
              </p:cNvSpPr>
              <p:nvPr/>
            </p:nvSpPr>
            <p:spPr bwMode="auto">
              <a:xfrm>
                <a:off x="4375" y="2442"/>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4"/>
                      <a:pt x="4" y="64"/>
                      <a:pt x="13" y="72"/>
                    </a:cubicBezTo>
                    <a:cubicBezTo>
                      <a:pt x="21" y="81"/>
                      <a:pt x="30" y="85"/>
                      <a:pt x="43"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64" name="Freeform 482"/>
              <p:cNvSpPr>
                <a:spLocks/>
              </p:cNvSpPr>
              <p:nvPr/>
            </p:nvSpPr>
            <p:spPr bwMode="auto">
              <a:xfrm>
                <a:off x="4644" y="2509"/>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4"/>
                      <a:pt x="4" y="64"/>
                      <a:pt x="13" y="72"/>
                    </a:cubicBezTo>
                    <a:cubicBezTo>
                      <a:pt x="21" y="81"/>
                      <a:pt x="30" y="85"/>
                      <a:pt x="43"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65" name="Freeform 483"/>
              <p:cNvSpPr>
                <a:spLocks/>
              </p:cNvSpPr>
              <p:nvPr/>
            </p:nvSpPr>
            <p:spPr bwMode="auto">
              <a:xfrm>
                <a:off x="4510" y="2307"/>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3"/>
                      <a:pt x="4" y="64"/>
                      <a:pt x="13" y="72"/>
                    </a:cubicBezTo>
                    <a:cubicBezTo>
                      <a:pt x="21" y="81"/>
                      <a:pt x="30" y="85"/>
                      <a:pt x="43"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66" name="Freeform 484"/>
              <p:cNvSpPr>
                <a:spLocks/>
              </p:cNvSpPr>
              <p:nvPr/>
            </p:nvSpPr>
            <p:spPr bwMode="auto">
              <a:xfrm>
                <a:off x="4038" y="2240"/>
                <a:ext cx="43" cy="43"/>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3"/>
                      <a:pt x="4" y="64"/>
                      <a:pt x="13" y="72"/>
                    </a:cubicBezTo>
                    <a:cubicBezTo>
                      <a:pt x="21" y="81"/>
                      <a:pt x="30" y="85"/>
                      <a:pt x="44"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67" name="Freeform 485"/>
              <p:cNvSpPr>
                <a:spLocks/>
              </p:cNvSpPr>
              <p:nvPr/>
            </p:nvSpPr>
            <p:spPr bwMode="auto">
              <a:xfrm>
                <a:off x="4308" y="2240"/>
                <a:ext cx="43"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3"/>
                      <a:pt x="4" y="64"/>
                      <a:pt x="13" y="72"/>
                    </a:cubicBezTo>
                    <a:cubicBezTo>
                      <a:pt x="21" y="81"/>
                      <a:pt x="30" y="85"/>
                      <a:pt x="43"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68" name="Freeform 486"/>
              <p:cNvSpPr>
                <a:spLocks/>
              </p:cNvSpPr>
              <p:nvPr/>
            </p:nvSpPr>
            <p:spPr bwMode="auto">
              <a:xfrm>
                <a:off x="4308" y="2307"/>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3"/>
                      <a:pt x="4" y="64"/>
                      <a:pt x="13" y="72"/>
                    </a:cubicBezTo>
                    <a:cubicBezTo>
                      <a:pt x="21" y="81"/>
                      <a:pt x="30" y="85"/>
                      <a:pt x="43"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69" name="Freeform 487"/>
              <p:cNvSpPr>
                <a:spLocks/>
              </p:cNvSpPr>
              <p:nvPr/>
            </p:nvSpPr>
            <p:spPr bwMode="auto">
              <a:xfrm>
                <a:off x="4442" y="2240"/>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3"/>
                      <a:pt x="4" y="64"/>
                      <a:pt x="13" y="72"/>
                    </a:cubicBezTo>
                    <a:cubicBezTo>
                      <a:pt x="21" y="81"/>
                      <a:pt x="30" y="85"/>
                      <a:pt x="43"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70" name="Freeform 488"/>
              <p:cNvSpPr>
                <a:spLocks/>
              </p:cNvSpPr>
              <p:nvPr/>
            </p:nvSpPr>
            <p:spPr bwMode="auto">
              <a:xfrm>
                <a:off x="4510" y="2240"/>
                <a:ext cx="43"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3"/>
                      <a:pt x="4" y="64"/>
                      <a:pt x="13" y="72"/>
                    </a:cubicBezTo>
                    <a:cubicBezTo>
                      <a:pt x="21" y="81"/>
                      <a:pt x="30" y="85"/>
                      <a:pt x="43" y="85"/>
                    </a:cubicBezTo>
                    <a:cubicBezTo>
                      <a:pt x="55" y="85"/>
                      <a:pt x="64" y="81"/>
                      <a:pt x="72" y="72"/>
                    </a:cubicBezTo>
                    <a:cubicBezTo>
                      <a:pt x="81" y="64"/>
                      <a:pt x="85" y="53"/>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71" name="Freeform 489"/>
              <p:cNvSpPr>
                <a:spLocks/>
              </p:cNvSpPr>
              <p:nvPr/>
            </p:nvSpPr>
            <p:spPr bwMode="auto">
              <a:xfrm>
                <a:off x="4105" y="2374"/>
                <a:ext cx="44" cy="44"/>
              </a:xfrm>
              <a:custGeom>
                <a:avLst/>
                <a:gdLst>
                  <a:gd name="T0" fmla="*/ 72 w 86"/>
                  <a:gd name="T1" fmla="*/ 13 h 85"/>
                  <a:gd name="T2" fmla="*/ 44 w 86"/>
                  <a:gd name="T3" fmla="*/ 0 h 85"/>
                  <a:gd name="T4" fmla="*/ 13 w 86"/>
                  <a:gd name="T5" fmla="*/ 13 h 85"/>
                  <a:gd name="T6" fmla="*/ 0 w 86"/>
                  <a:gd name="T7" fmla="*/ 42 h 85"/>
                  <a:gd name="T8" fmla="*/ 13 w 86"/>
                  <a:gd name="T9" fmla="*/ 72 h 85"/>
                  <a:gd name="T10" fmla="*/ 44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5" y="0"/>
                      <a:pt x="44" y="0"/>
                    </a:cubicBezTo>
                    <a:cubicBezTo>
                      <a:pt x="31" y="0"/>
                      <a:pt x="21" y="5"/>
                      <a:pt x="13" y="13"/>
                    </a:cubicBezTo>
                    <a:cubicBezTo>
                      <a:pt x="4" y="21"/>
                      <a:pt x="0" y="31"/>
                      <a:pt x="0" y="42"/>
                    </a:cubicBezTo>
                    <a:cubicBezTo>
                      <a:pt x="0" y="54"/>
                      <a:pt x="4" y="64"/>
                      <a:pt x="13" y="72"/>
                    </a:cubicBezTo>
                    <a:cubicBezTo>
                      <a:pt x="21" y="81"/>
                      <a:pt x="31" y="85"/>
                      <a:pt x="44" y="85"/>
                    </a:cubicBezTo>
                    <a:cubicBezTo>
                      <a:pt x="55" y="85"/>
                      <a:pt x="65" y="81"/>
                      <a:pt x="72" y="72"/>
                    </a:cubicBezTo>
                    <a:cubicBezTo>
                      <a:pt x="82" y="64"/>
                      <a:pt x="86" y="54"/>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72" name="Freeform 490"/>
              <p:cNvSpPr>
                <a:spLocks/>
              </p:cNvSpPr>
              <p:nvPr/>
            </p:nvSpPr>
            <p:spPr bwMode="auto">
              <a:xfrm>
                <a:off x="4038" y="2374"/>
                <a:ext cx="43" cy="44"/>
              </a:xfrm>
              <a:custGeom>
                <a:avLst/>
                <a:gdLst>
                  <a:gd name="T0" fmla="*/ 72 w 85"/>
                  <a:gd name="T1" fmla="*/ 13 h 85"/>
                  <a:gd name="T2" fmla="*/ 44 w 85"/>
                  <a:gd name="T3" fmla="*/ 0 h 85"/>
                  <a:gd name="T4" fmla="*/ 13 w 85"/>
                  <a:gd name="T5" fmla="*/ 13 h 85"/>
                  <a:gd name="T6" fmla="*/ 0 w 85"/>
                  <a:gd name="T7" fmla="*/ 42 h 85"/>
                  <a:gd name="T8" fmla="*/ 13 w 85"/>
                  <a:gd name="T9" fmla="*/ 72 h 85"/>
                  <a:gd name="T10" fmla="*/ 44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4" y="0"/>
                    </a:cubicBezTo>
                    <a:cubicBezTo>
                      <a:pt x="30" y="0"/>
                      <a:pt x="21" y="5"/>
                      <a:pt x="13" y="13"/>
                    </a:cubicBezTo>
                    <a:cubicBezTo>
                      <a:pt x="4" y="21"/>
                      <a:pt x="0" y="31"/>
                      <a:pt x="0" y="42"/>
                    </a:cubicBezTo>
                    <a:cubicBezTo>
                      <a:pt x="0" y="54"/>
                      <a:pt x="4" y="64"/>
                      <a:pt x="13" y="72"/>
                    </a:cubicBezTo>
                    <a:cubicBezTo>
                      <a:pt x="21" y="81"/>
                      <a:pt x="30" y="85"/>
                      <a:pt x="44"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73" name="Freeform 491"/>
              <p:cNvSpPr>
                <a:spLocks/>
              </p:cNvSpPr>
              <p:nvPr/>
            </p:nvSpPr>
            <p:spPr bwMode="auto">
              <a:xfrm>
                <a:off x="4308" y="2374"/>
                <a:ext cx="43"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4"/>
                      <a:pt x="4" y="64"/>
                      <a:pt x="13" y="72"/>
                    </a:cubicBezTo>
                    <a:cubicBezTo>
                      <a:pt x="21" y="81"/>
                      <a:pt x="30" y="85"/>
                      <a:pt x="43"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74" name="Freeform 492"/>
              <p:cNvSpPr>
                <a:spLocks/>
              </p:cNvSpPr>
              <p:nvPr/>
            </p:nvSpPr>
            <p:spPr bwMode="auto">
              <a:xfrm>
                <a:off x="4308" y="2442"/>
                <a:ext cx="43"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1"/>
                      <a:pt x="0" y="42"/>
                    </a:cubicBezTo>
                    <a:cubicBezTo>
                      <a:pt x="0" y="54"/>
                      <a:pt x="4" y="64"/>
                      <a:pt x="13" y="72"/>
                    </a:cubicBezTo>
                    <a:cubicBezTo>
                      <a:pt x="21" y="81"/>
                      <a:pt x="30" y="85"/>
                      <a:pt x="43" y="85"/>
                    </a:cubicBezTo>
                    <a:cubicBezTo>
                      <a:pt x="55" y="85"/>
                      <a:pt x="64" y="81"/>
                      <a:pt x="72" y="72"/>
                    </a:cubicBezTo>
                    <a:cubicBezTo>
                      <a:pt x="81" y="64"/>
                      <a:pt x="85" y="54"/>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75" name="Freeform 493"/>
              <p:cNvSpPr>
                <a:spLocks/>
              </p:cNvSpPr>
              <p:nvPr/>
            </p:nvSpPr>
            <p:spPr bwMode="auto">
              <a:xfrm>
                <a:off x="4240" y="2104"/>
                <a:ext cx="44" cy="45"/>
              </a:xfrm>
              <a:custGeom>
                <a:avLst/>
                <a:gdLst>
                  <a:gd name="T0" fmla="*/ 72 w 85"/>
                  <a:gd name="T1" fmla="*/ 13 h 86"/>
                  <a:gd name="T2" fmla="*/ 43 w 85"/>
                  <a:gd name="T3" fmla="*/ 0 h 86"/>
                  <a:gd name="T4" fmla="*/ 13 w 85"/>
                  <a:gd name="T5" fmla="*/ 13 h 86"/>
                  <a:gd name="T6" fmla="*/ 0 w 85"/>
                  <a:gd name="T7" fmla="*/ 42 h 86"/>
                  <a:gd name="T8" fmla="*/ 13 w 85"/>
                  <a:gd name="T9" fmla="*/ 72 h 86"/>
                  <a:gd name="T10" fmla="*/ 43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3" y="0"/>
                    </a:cubicBezTo>
                    <a:cubicBezTo>
                      <a:pt x="30" y="0"/>
                      <a:pt x="21" y="6"/>
                      <a:pt x="13" y="13"/>
                    </a:cubicBezTo>
                    <a:cubicBezTo>
                      <a:pt x="4" y="21"/>
                      <a:pt x="0" y="32"/>
                      <a:pt x="0" y="42"/>
                    </a:cubicBezTo>
                    <a:cubicBezTo>
                      <a:pt x="0" y="54"/>
                      <a:pt x="4" y="65"/>
                      <a:pt x="13" y="72"/>
                    </a:cubicBezTo>
                    <a:cubicBezTo>
                      <a:pt x="21" y="82"/>
                      <a:pt x="30" y="86"/>
                      <a:pt x="43" y="86"/>
                    </a:cubicBezTo>
                    <a:cubicBezTo>
                      <a:pt x="55" y="86"/>
                      <a:pt x="64" y="82"/>
                      <a:pt x="72" y="72"/>
                    </a:cubicBezTo>
                    <a:cubicBezTo>
                      <a:pt x="81" y="65"/>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76" name="Freeform 494"/>
              <p:cNvSpPr>
                <a:spLocks/>
              </p:cNvSpPr>
              <p:nvPr/>
            </p:nvSpPr>
            <p:spPr bwMode="auto">
              <a:xfrm>
                <a:off x="4308" y="2104"/>
                <a:ext cx="43" cy="45"/>
              </a:xfrm>
              <a:custGeom>
                <a:avLst/>
                <a:gdLst>
                  <a:gd name="T0" fmla="*/ 72 w 85"/>
                  <a:gd name="T1" fmla="*/ 13 h 86"/>
                  <a:gd name="T2" fmla="*/ 43 w 85"/>
                  <a:gd name="T3" fmla="*/ 0 h 86"/>
                  <a:gd name="T4" fmla="*/ 13 w 85"/>
                  <a:gd name="T5" fmla="*/ 13 h 86"/>
                  <a:gd name="T6" fmla="*/ 0 w 85"/>
                  <a:gd name="T7" fmla="*/ 42 h 86"/>
                  <a:gd name="T8" fmla="*/ 13 w 85"/>
                  <a:gd name="T9" fmla="*/ 72 h 86"/>
                  <a:gd name="T10" fmla="*/ 43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3" y="0"/>
                    </a:cubicBezTo>
                    <a:cubicBezTo>
                      <a:pt x="30" y="0"/>
                      <a:pt x="21" y="6"/>
                      <a:pt x="13" y="13"/>
                    </a:cubicBezTo>
                    <a:cubicBezTo>
                      <a:pt x="4" y="21"/>
                      <a:pt x="0" y="32"/>
                      <a:pt x="0" y="42"/>
                    </a:cubicBezTo>
                    <a:cubicBezTo>
                      <a:pt x="0" y="54"/>
                      <a:pt x="4" y="65"/>
                      <a:pt x="13" y="72"/>
                    </a:cubicBezTo>
                    <a:cubicBezTo>
                      <a:pt x="21" y="82"/>
                      <a:pt x="30" y="86"/>
                      <a:pt x="43" y="86"/>
                    </a:cubicBezTo>
                    <a:cubicBezTo>
                      <a:pt x="55" y="86"/>
                      <a:pt x="64" y="82"/>
                      <a:pt x="72" y="72"/>
                    </a:cubicBezTo>
                    <a:cubicBezTo>
                      <a:pt x="81" y="65"/>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77" name="Freeform 495"/>
              <p:cNvSpPr>
                <a:spLocks/>
              </p:cNvSpPr>
              <p:nvPr/>
            </p:nvSpPr>
            <p:spPr bwMode="auto">
              <a:xfrm>
                <a:off x="4308" y="2172"/>
                <a:ext cx="43"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4"/>
                      <a:pt x="4" y="65"/>
                      <a:pt x="13" y="73"/>
                    </a:cubicBezTo>
                    <a:cubicBezTo>
                      <a:pt x="21" y="82"/>
                      <a:pt x="30" y="86"/>
                      <a:pt x="43" y="86"/>
                    </a:cubicBezTo>
                    <a:cubicBezTo>
                      <a:pt x="55" y="86"/>
                      <a:pt x="64" y="82"/>
                      <a:pt x="72" y="73"/>
                    </a:cubicBezTo>
                    <a:cubicBezTo>
                      <a:pt x="81" y="65"/>
                      <a:pt x="85" y="54"/>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78" name="Freeform 496"/>
              <p:cNvSpPr>
                <a:spLocks/>
              </p:cNvSpPr>
              <p:nvPr/>
            </p:nvSpPr>
            <p:spPr bwMode="auto">
              <a:xfrm>
                <a:off x="4442" y="2104"/>
                <a:ext cx="44" cy="45"/>
              </a:xfrm>
              <a:custGeom>
                <a:avLst/>
                <a:gdLst>
                  <a:gd name="T0" fmla="*/ 72 w 85"/>
                  <a:gd name="T1" fmla="*/ 13 h 86"/>
                  <a:gd name="T2" fmla="*/ 43 w 85"/>
                  <a:gd name="T3" fmla="*/ 0 h 86"/>
                  <a:gd name="T4" fmla="*/ 13 w 85"/>
                  <a:gd name="T5" fmla="*/ 13 h 86"/>
                  <a:gd name="T6" fmla="*/ 0 w 85"/>
                  <a:gd name="T7" fmla="*/ 42 h 86"/>
                  <a:gd name="T8" fmla="*/ 13 w 85"/>
                  <a:gd name="T9" fmla="*/ 72 h 86"/>
                  <a:gd name="T10" fmla="*/ 43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3" y="0"/>
                    </a:cubicBezTo>
                    <a:cubicBezTo>
                      <a:pt x="30" y="0"/>
                      <a:pt x="21" y="6"/>
                      <a:pt x="13" y="13"/>
                    </a:cubicBezTo>
                    <a:cubicBezTo>
                      <a:pt x="4" y="21"/>
                      <a:pt x="0" y="32"/>
                      <a:pt x="0" y="42"/>
                    </a:cubicBezTo>
                    <a:cubicBezTo>
                      <a:pt x="0" y="54"/>
                      <a:pt x="4" y="65"/>
                      <a:pt x="13" y="72"/>
                    </a:cubicBezTo>
                    <a:cubicBezTo>
                      <a:pt x="21" y="82"/>
                      <a:pt x="30" y="86"/>
                      <a:pt x="43" y="86"/>
                    </a:cubicBezTo>
                    <a:cubicBezTo>
                      <a:pt x="55" y="86"/>
                      <a:pt x="64" y="82"/>
                      <a:pt x="72" y="72"/>
                    </a:cubicBezTo>
                    <a:cubicBezTo>
                      <a:pt x="81" y="65"/>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79" name="Freeform 497"/>
              <p:cNvSpPr>
                <a:spLocks/>
              </p:cNvSpPr>
              <p:nvPr/>
            </p:nvSpPr>
            <p:spPr bwMode="auto">
              <a:xfrm>
                <a:off x="4510" y="2172"/>
                <a:ext cx="43"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4"/>
                      <a:pt x="4" y="65"/>
                      <a:pt x="13" y="73"/>
                    </a:cubicBezTo>
                    <a:cubicBezTo>
                      <a:pt x="21" y="82"/>
                      <a:pt x="30" y="86"/>
                      <a:pt x="43" y="86"/>
                    </a:cubicBezTo>
                    <a:cubicBezTo>
                      <a:pt x="55" y="86"/>
                      <a:pt x="64" y="82"/>
                      <a:pt x="72" y="73"/>
                    </a:cubicBezTo>
                    <a:cubicBezTo>
                      <a:pt x="81" y="65"/>
                      <a:pt x="85" y="54"/>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80" name="Freeform 498"/>
              <p:cNvSpPr>
                <a:spLocks/>
              </p:cNvSpPr>
              <p:nvPr/>
            </p:nvSpPr>
            <p:spPr bwMode="auto">
              <a:xfrm>
                <a:off x="4442" y="1970"/>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4"/>
                      <a:pt x="4" y="64"/>
                      <a:pt x="13" y="72"/>
                    </a:cubicBezTo>
                    <a:cubicBezTo>
                      <a:pt x="21" y="81"/>
                      <a:pt x="30" y="85"/>
                      <a:pt x="43"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81" name="Freeform 499"/>
              <p:cNvSpPr>
                <a:spLocks/>
              </p:cNvSpPr>
              <p:nvPr/>
            </p:nvSpPr>
            <p:spPr bwMode="auto">
              <a:xfrm>
                <a:off x="4375" y="1902"/>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5"/>
                      <a:pt x="4" y="64"/>
                      <a:pt x="13" y="72"/>
                    </a:cubicBezTo>
                    <a:cubicBezTo>
                      <a:pt x="21" y="81"/>
                      <a:pt x="30" y="85"/>
                      <a:pt x="43"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82" name="Freeform 500"/>
              <p:cNvSpPr>
                <a:spLocks/>
              </p:cNvSpPr>
              <p:nvPr/>
            </p:nvSpPr>
            <p:spPr bwMode="auto">
              <a:xfrm>
                <a:off x="4375" y="2172"/>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3" y="0"/>
                    </a:cubicBezTo>
                    <a:cubicBezTo>
                      <a:pt x="30" y="0"/>
                      <a:pt x="21" y="6"/>
                      <a:pt x="13" y="14"/>
                    </a:cubicBezTo>
                    <a:cubicBezTo>
                      <a:pt x="4" y="21"/>
                      <a:pt x="0" y="32"/>
                      <a:pt x="0" y="42"/>
                    </a:cubicBezTo>
                    <a:cubicBezTo>
                      <a:pt x="0" y="54"/>
                      <a:pt x="4" y="65"/>
                      <a:pt x="13" y="73"/>
                    </a:cubicBezTo>
                    <a:cubicBezTo>
                      <a:pt x="21" y="82"/>
                      <a:pt x="30" y="86"/>
                      <a:pt x="43" y="86"/>
                    </a:cubicBezTo>
                    <a:cubicBezTo>
                      <a:pt x="55" y="86"/>
                      <a:pt x="64" y="82"/>
                      <a:pt x="72" y="73"/>
                    </a:cubicBezTo>
                    <a:cubicBezTo>
                      <a:pt x="81" y="65"/>
                      <a:pt x="85" y="54"/>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83" name="Freeform 501"/>
              <p:cNvSpPr>
                <a:spLocks/>
              </p:cNvSpPr>
              <p:nvPr/>
            </p:nvSpPr>
            <p:spPr bwMode="auto">
              <a:xfrm>
                <a:off x="4442" y="2037"/>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4"/>
                      <a:pt x="4" y="64"/>
                      <a:pt x="13" y="72"/>
                    </a:cubicBezTo>
                    <a:cubicBezTo>
                      <a:pt x="21" y="82"/>
                      <a:pt x="30" y="85"/>
                      <a:pt x="43" y="85"/>
                    </a:cubicBezTo>
                    <a:cubicBezTo>
                      <a:pt x="55" y="85"/>
                      <a:pt x="64" y="82"/>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84" name="Freeform 502"/>
              <p:cNvSpPr>
                <a:spLocks/>
              </p:cNvSpPr>
              <p:nvPr/>
            </p:nvSpPr>
            <p:spPr bwMode="auto">
              <a:xfrm>
                <a:off x="4510" y="1970"/>
                <a:ext cx="43"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3" y="0"/>
                    </a:cubicBezTo>
                    <a:cubicBezTo>
                      <a:pt x="30" y="0"/>
                      <a:pt x="21" y="5"/>
                      <a:pt x="13" y="13"/>
                    </a:cubicBezTo>
                    <a:cubicBezTo>
                      <a:pt x="4" y="21"/>
                      <a:pt x="0" y="32"/>
                      <a:pt x="0" y="42"/>
                    </a:cubicBezTo>
                    <a:cubicBezTo>
                      <a:pt x="0" y="54"/>
                      <a:pt x="4" y="64"/>
                      <a:pt x="13" y="72"/>
                    </a:cubicBezTo>
                    <a:cubicBezTo>
                      <a:pt x="21" y="81"/>
                      <a:pt x="30" y="85"/>
                      <a:pt x="43" y="85"/>
                    </a:cubicBezTo>
                    <a:cubicBezTo>
                      <a:pt x="55" y="85"/>
                      <a:pt x="64" y="81"/>
                      <a:pt x="72" y="72"/>
                    </a:cubicBezTo>
                    <a:cubicBezTo>
                      <a:pt x="81" y="64"/>
                      <a:pt x="85" y="54"/>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85" name="Freeform 503"/>
              <p:cNvSpPr>
                <a:spLocks/>
              </p:cNvSpPr>
              <p:nvPr/>
            </p:nvSpPr>
            <p:spPr bwMode="auto">
              <a:xfrm>
                <a:off x="1611" y="757"/>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6"/>
                      <a:pt x="54" y="0"/>
                      <a:pt x="42" y="0"/>
                    </a:cubicBezTo>
                    <a:cubicBezTo>
                      <a:pt x="32" y="0"/>
                      <a:pt x="21" y="6"/>
                      <a:pt x="14" y="13"/>
                    </a:cubicBezTo>
                    <a:cubicBezTo>
                      <a:pt x="6" y="21"/>
                      <a:pt x="0" y="32"/>
                      <a:pt x="0" y="42"/>
                    </a:cubicBezTo>
                    <a:cubicBezTo>
                      <a:pt x="0" y="55"/>
                      <a:pt x="6" y="65"/>
                      <a:pt x="14" y="72"/>
                    </a:cubicBezTo>
                    <a:cubicBezTo>
                      <a:pt x="21" y="82"/>
                      <a:pt x="32" y="85"/>
                      <a:pt x="42" y="85"/>
                    </a:cubicBezTo>
                    <a:cubicBezTo>
                      <a:pt x="54" y="85"/>
                      <a:pt x="65" y="82"/>
                      <a:pt x="73" y="72"/>
                    </a:cubicBezTo>
                    <a:cubicBezTo>
                      <a:pt x="82" y="65"/>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86" name="Freeform 504"/>
              <p:cNvSpPr>
                <a:spLocks/>
              </p:cNvSpPr>
              <p:nvPr/>
            </p:nvSpPr>
            <p:spPr bwMode="auto">
              <a:xfrm>
                <a:off x="1611" y="824"/>
                <a:ext cx="44" cy="44"/>
              </a:xfrm>
              <a:custGeom>
                <a:avLst/>
                <a:gdLst>
                  <a:gd name="T0" fmla="*/ 73 w 86"/>
                  <a:gd name="T1" fmla="*/ 14 h 86"/>
                  <a:gd name="T2" fmla="*/ 42 w 86"/>
                  <a:gd name="T3" fmla="*/ 0 h 86"/>
                  <a:gd name="T4" fmla="*/ 14 w 86"/>
                  <a:gd name="T5" fmla="*/ 14 h 86"/>
                  <a:gd name="T6" fmla="*/ 0 w 86"/>
                  <a:gd name="T7" fmla="*/ 42 h 86"/>
                  <a:gd name="T8" fmla="*/ 14 w 86"/>
                  <a:gd name="T9" fmla="*/ 73 h 86"/>
                  <a:gd name="T10" fmla="*/ 42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4" y="0"/>
                      <a:pt x="42" y="0"/>
                    </a:cubicBezTo>
                    <a:cubicBezTo>
                      <a:pt x="32" y="0"/>
                      <a:pt x="21" y="6"/>
                      <a:pt x="14" y="14"/>
                    </a:cubicBezTo>
                    <a:cubicBezTo>
                      <a:pt x="6" y="21"/>
                      <a:pt x="0" y="32"/>
                      <a:pt x="0" y="42"/>
                    </a:cubicBezTo>
                    <a:cubicBezTo>
                      <a:pt x="0" y="55"/>
                      <a:pt x="6" y="65"/>
                      <a:pt x="14" y="73"/>
                    </a:cubicBezTo>
                    <a:cubicBezTo>
                      <a:pt x="21" y="82"/>
                      <a:pt x="32" y="86"/>
                      <a:pt x="42" y="86"/>
                    </a:cubicBezTo>
                    <a:cubicBezTo>
                      <a:pt x="54" y="86"/>
                      <a:pt x="65" y="82"/>
                      <a:pt x="73" y="73"/>
                    </a:cubicBezTo>
                    <a:cubicBezTo>
                      <a:pt x="82" y="65"/>
                      <a:pt x="86" y="55"/>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87" name="Freeform 505"/>
              <p:cNvSpPr>
                <a:spLocks/>
              </p:cNvSpPr>
              <p:nvPr/>
            </p:nvSpPr>
            <p:spPr bwMode="auto">
              <a:xfrm>
                <a:off x="1611" y="892"/>
                <a:ext cx="44" cy="44"/>
              </a:xfrm>
              <a:custGeom>
                <a:avLst/>
                <a:gdLst>
                  <a:gd name="T0" fmla="*/ 73 w 86"/>
                  <a:gd name="T1" fmla="*/ 14 h 86"/>
                  <a:gd name="T2" fmla="*/ 42 w 86"/>
                  <a:gd name="T3" fmla="*/ 0 h 86"/>
                  <a:gd name="T4" fmla="*/ 14 w 86"/>
                  <a:gd name="T5" fmla="*/ 14 h 86"/>
                  <a:gd name="T6" fmla="*/ 0 w 86"/>
                  <a:gd name="T7" fmla="*/ 42 h 86"/>
                  <a:gd name="T8" fmla="*/ 14 w 86"/>
                  <a:gd name="T9" fmla="*/ 73 h 86"/>
                  <a:gd name="T10" fmla="*/ 42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4" y="0"/>
                      <a:pt x="42" y="0"/>
                    </a:cubicBezTo>
                    <a:cubicBezTo>
                      <a:pt x="32" y="0"/>
                      <a:pt x="21" y="6"/>
                      <a:pt x="14" y="14"/>
                    </a:cubicBezTo>
                    <a:cubicBezTo>
                      <a:pt x="6" y="21"/>
                      <a:pt x="0" y="32"/>
                      <a:pt x="0" y="42"/>
                    </a:cubicBezTo>
                    <a:cubicBezTo>
                      <a:pt x="0" y="56"/>
                      <a:pt x="6" y="65"/>
                      <a:pt x="14" y="73"/>
                    </a:cubicBezTo>
                    <a:cubicBezTo>
                      <a:pt x="21" y="82"/>
                      <a:pt x="32" y="86"/>
                      <a:pt x="42" y="86"/>
                    </a:cubicBezTo>
                    <a:cubicBezTo>
                      <a:pt x="54" y="86"/>
                      <a:pt x="65" y="82"/>
                      <a:pt x="73" y="73"/>
                    </a:cubicBezTo>
                    <a:cubicBezTo>
                      <a:pt x="82" y="65"/>
                      <a:pt x="86" y="56"/>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88" name="Freeform 506"/>
              <p:cNvSpPr>
                <a:spLocks/>
              </p:cNvSpPr>
              <p:nvPr/>
            </p:nvSpPr>
            <p:spPr bwMode="auto">
              <a:xfrm>
                <a:off x="1611" y="959"/>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4" y="0"/>
                      <a:pt x="42" y="0"/>
                    </a:cubicBezTo>
                    <a:cubicBezTo>
                      <a:pt x="32" y="0"/>
                      <a:pt x="21" y="5"/>
                      <a:pt x="14" y="13"/>
                    </a:cubicBezTo>
                    <a:cubicBezTo>
                      <a:pt x="6" y="21"/>
                      <a:pt x="0" y="31"/>
                      <a:pt x="0" y="42"/>
                    </a:cubicBezTo>
                    <a:cubicBezTo>
                      <a:pt x="0" y="55"/>
                      <a:pt x="6" y="64"/>
                      <a:pt x="14" y="72"/>
                    </a:cubicBezTo>
                    <a:cubicBezTo>
                      <a:pt x="21" y="81"/>
                      <a:pt x="32" y="85"/>
                      <a:pt x="42" y="85"/>
                    </a:cubicBezTo>
                    <a:cubicBezTo>
                      <a:pt x="54"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89" name="Freeform 507"/>
              <p:cNvSpPr>
                <a:spLocks/>
              </p:cNvSpPr>
              <p:nvPr/>
            </p:nvSpPr>
            <p:spPr bwMode="auto">
              <a:xfrm>
                <a:off x="1611" y="1027"/>
                <a:ext cx="44" cy="43"/>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4" y="0"/>
                      <a:pt x="42" y="0"/>
                    </a:cubicBezTo>
                    <a:cubicBezTo>
                      <a:pt x="32" y="0"/>
                      <a:pt x="21" y="5"/>
                      <a:pt x="14" y="13"/>
                    </a:cubicBezTo>
                    <a:cubicBezTo>
                      <a:pt x="6" y="21"/>
                      <a:pt x="0" y="31"/>
                      <a:pt x="0" y="42"/>
                    </a:cubicBezTo>
                    <a:cubicBezTo>
                      <a:pt x="0" y="55"/>
                      <a:pt x="6" y="64"/>
                      <a:pt x="14" y="72"/>
                    </a:cubicBezTo>
                    <a:cubicBezTo>
                      <a:pt x="21" y="81"/>
                      <a:pt x="32" y="85"/>
                      <a:pt x="42" y="85"/>
                    </a:cubicBezTo>
                    <a:cubicBezTo>
                      <a:pt x="54"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0" name="Freeform 508"/>
              <p:cNvSpPr>
                <a:spLocks/>
              </p:cNvSpPr>
              <p:nvPr/>
            </p:nvSpPr>
            <p:spPr bwMode="auto">
              <a:xfrm>
                <a:off x="1611" y="1094"/>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4" y="0"/>
                      <a:pt x="42" y="0"/>
                    </a:cubicBezTo>
                    <a:cubicBezTo>
                      <a:pt x="32" y="0"/>
                      <a:pt x="21" y="5"/>
                      <a:pt x="14" y="13"/>
                    </a:cubicBezTo>
                    <a:cubicBezTo>
                      <a:pt x="6" y="21"/>
                      <a:pt x="0" y="31"/>
                      <a:pt x="0" y="42"/>
                    </a:cubicBezTo>
                    <a:cubicBezTo>
                      <a:pt x="0" y="55"/>
                      <a:pt x="6" y="64"/>
                      <a:pt x="14" y="72"/>
                    </a:cubicBezTo>
                    <a:cubicBezTo>
                      <a:pt x="21" y="81"/>
                      <a:pt x="32" y="85"/>
                      <a:pt x="42" y="85"/>
                    </a:cubicBezTo>
                    <a:cubicBezTo>
                      <a:pt x="54"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1" name="Freeform 509"/>
              <p:cNvSpPr>
                <a:spLocks/>
              </p:cNvSpPr>
              <p:nvPr/>
            </p:nvSpPr>
            <p:spPr bwMode="auto">
              <a:xfrm>
                <a:off x="1611" y="1161"/>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4" y="0"/>
                      <a:pt x="42" y="0"/>
                    </a:cubicBezTo>
                    <a:cubicBezTo>
                      <a:pt x="32" y="0"/>
                      <a:pt x="21" y="5"/>
                      <a:pt x="14" y="13"/>
                    </a:cubicBezTo>
                    <a:cubicBezTo>
                      <a:pt x="6" y="21"/>
                      <a:pt x="0" y="31"/>
                      <a:pt x="0" y="42"/>
                    </a:cubicBezTo>
                    <a:cubicBezTo>
                      <a:pt x="0" y="55"/>
                      <a:pt x="6" y="64"/>
                      <a:pt x="14" y="72"/>
                    </a:cubicBezTo>
                    <a:cubicBezTo>
                      <a:pt x="21" y="81"/>
                      <a:pt x="32" y="85"/>
                      <a:pt x="42" y="85"/>
                    </a:cubicBezTo>
                    <a:cubicBezTo>
                      <a:pt x="54"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2" name="Freeform 510"/>
              <p:cNvSpPr>
                <a:spLocks/>
              </p:cNvSpPr>
              <p:nvPr/>
            </p:nvSpPr>
            <p:spPr bwMode="auto">
              <a:xfrm>
                <a:off x="1611" y="1229"/>
                <a:ext cx="44" cy="43"/>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4" y="0"/>
                      <a:pt x="42" y="0"/>
                    </a:cubicBezTo>
                    <a:cubicBezTo>
                      <a:pt x="32" y="0"/>
                      <a:pt x="21" y="5"/>
                      <a:pt x="14" y="13"/>
                    </a:cubicBezTo>
                    <a:cubicBezTo>
                      <a:pt x="6" y="21"/>
                      <a:pt x="0" y="31"/>
                      <a:pt x="0" y="42"/>
                    </a:cubicBezTo>
                    <a:cubicBezTo>
                      <a:pt x="0" y="55"/>
                      <a:pt x="6" y="64"/>
                      <a:pt x="14" y="72"/>
                    </a:cubicBezTo>
                    <a:cubicBezTo>
                      <a:pt x="21" y="81"/>
                      <a:pt x="32" y="85"/>
                      <a:pt x="42" y="85"/>
                    </a:cubicBezTo>
                    <a:cubicBezTo>
                      <a:pt x="54"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3" name="Freeform 511"/>
              <p:cNvSpPr>
                <a:spLocks/>
              </p:cNvSpPr>
              <p:nvPr/>
            </p:nvSpPr>
            <p:spPr bwMode="auto">
              <a:xfrm>
                <a:off x="1611" y="1296"/>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4" y="0"/>
                      <a:pt x="42" y="0"/>
                    </a:cubicBezTo>
                    <a:cubicBezTo>
                      <a:pt x="32" y="0"/>
                      <a:pt x="21" y="5"/>
                      <a:pt x="14" y="13"/>
                    </a:cubicBezTo>
                    <a:cubicBezTo>
                      <a:pt x="6" y="21"/>
                      <a:pt x="0" y="32"/>
                      <a:pt x="0" y="42"/>
                    </a:cubicBezTo>
                    <a:cubicBezTo>
                      <a:pt x="0" y="55"/>
                      <a:pt x="6" y="64"/>
                      <a:pt x="14" y="72"/>
                    </a:cubicBezTo>
                    <a:cubicBezTo>
                      <a:pt x="21" y="81"/>
                      <a:pt x="32" y="85"/>
                      <a:pt x="42" y="85"/>
                    </a:cubicBezTo>
                    <a:cubicBezTo>
                      <a:pt x="54" y="85"/>
                      <a:pt x="65" y="81"/>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4" name="Freeform 512"/>
              <p:cNvSpPr>
                <a:spLocks/>
              </p:cNvSpPr>
              <p:nvPr/>
            </p:nvSpPr>
            <p:spPr bwMode="auto">
              <a:xfrm>
                <a:off x="1611" y="1363"/>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6"/>
                      <a:pt x="54" y="0"/>
                      <a:pt x="42" y="0"/>
                    </a:cubicBezTo>
                    <a:cubicBezTo>
                      <a:pt x="32" y="0"/>
                      <a:pt x="21" y="6"/>
                      <a:pt x="14" y="13"/>
                    </a:cubicBezTo>
                    <a:cubicBezTo>
                      <a:pt x="6" y="21"/>
                      <a:pt x="0" y="32"/>
                      <a:pt x="0" y="42"/>
                    </a:cubicBezTo>
                    <a:cubicBezTo>
                      <a:pt x="0" y="55"/>
                      <a:pt x="6" y="64"/>
                      <a:pt x="14" y="72"/>
                    </a:cubicBezTo>
                    <a:cubicBezTo>
                      <a:pt x="21" y="82"/>
                      <a:pt x="32" y="85"/>
                      <a:pt x="42" y="85"/>
                    </a:cubicBezTo>
                    <a:cubicBezTo>
                      <a:pt x="54" y="85"/>
                      <a:pt x="65" y="82"/>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5" name="Freeform 513"/>
              <p:cNvSpPr>
                <a:spLocks/>
              </p:cNvSpPr>
              <p:nvPr/>
            </p:nvSpPr>
            <p:spPr bwMode="auto">
              <a:xfrm>
                <a:off x="1611" y="1431"/>
                <a:ext cx="44" cy="44"/>
              </a:xfrm>
              <a:custGeom>
                <a:avLst/>
                <a:gdLst>
                  <a:gd name="T0" fmla="*/ 73 w 86"/>
                  <a:gd name="T1" fmla="*/ 13 h 86"/>
                  <a:gd name="T2" fmla="*/ 42 w 86"/>
                  <a:gd name="T3" fmla="*/ 0 h 86"/>
                  <a:gd name="T4" fmla="*/ 14 w 86"/>
                  <a:gd name="T5" fmla="*/ 13 h 86"/>
                  <a:gd name="T6" fmla="*/ 0 w 86"/>
                  <a:gd name="T7" fmla="*/ 42 h 86"/>
                  <a:gd name="T8" fmla="*/ 14 w 86"/>
                  <a:gd name="T9" fmla="*/ 72 h 86"/>
                  <a:gd name="T10" fmla="*/ 42 w 86"/>
                  <a:gd name="T11" fmla="*/ 86 h 86"/>
                  <a:gd name="T12" fmla="*/ 73 w 86"/>
                  <a:gd name="T13" fmla="*/ 72 h 86"/>
                  <a:gd name="T14" fmla="*/ 86 w 86"/>
                  <a:gd name="T15" fmla="*/ 42 h 86"/>
                  <a:gd name="T16" fmla="*/ 73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3"/>
                    </a:moveTo>
                    <a:cubicBezTo>
                      <a:pt x="65" y="6"/>
                      <a:pt x="54" y="0"/>
                      <a:pt x="42" y="0"/>
                    </a:cubicBezTo>
                    <a:cubicBezTo>
                      <a:pt x="32" y="0"/>
                      <a:pt x="21" y="6"/>
                      <a:pt x="14" y="13"/>
                    </a:cubicBezTo>
                    <a:cubicBezTo>
                      <a:pt x="6" y="21"/>
                      <a:pt x="0" y="32"/>
                      <a:pt x="0" y="42"/>
                    </a:cubicBezTo>
                    <a:cubicBezTo>
                      <a:pt x="0" y="55"/>
                      <a:pt x="6" y="65"/>
                      <a:pt x="14" y="72"/>
                    </a:cubicBezTo>
                    <a:cubicBezTo>
                      <a:pt x="21" y="82"/>
                      <a:pt x="32" y="86"/>
                      <a:pt x="42" y="86"/>
                    </a:cubicBezTo>
                    <a:cubicBezTo>
                      <a:pt x="54" y="86"/>
                      <a:pt x="65" y="82"/>
                      <a:pt x="73" y="72"/>
                    </a:cubicBezTo>
                    <a:cubicBezTo>
                      <a:pt x="82" y="65"/>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6" name="Freeform 514"/>
              <p:cNvSpPr>
                <a:spLocks/>
              </p:cNvSpPr>
              <p:nvPr/>
            </p:nvSpPr>
            <p:spPr bwMode="auto">
              <a:xfrm>
                <a:off x="1611" y="1498"/>
                <a:ext cx="44" cy="44"/>
              </a:xfrm>
              <a:custGeom>
                <a:avLst/>
                <a:gdLst>
                  <a:gd name="T0" fmla="*/ 73 w 86"/>
                  <a:gd name="T1" fmla="*/ 14 h 86"/>
                  <a:gd name="T2" fmla="*/ 42 w 86"/>
                  <a:gd name="T3" fmla="*/ 0 h 86"/>
                  <a:gd name="T4" fmla="*/ 14 w 86"/>
                  <a:gd name="T5" fmla="*/ 14 h 86"/>
                  <a:gd name="T6" fmla="*/ 0 w 86"/>
                  <a:gd name="T7" fmla="*/ 42 h 86"/>
                  <a:gd name="T8" fmla="*/ 14 w 86"/>
                  <a:gd name="T9" fmla="*/ 73 h 86"/>
                  <a:gd name="T10" fmla="*/ 42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4" y="0"/>
                      <a:pt x="42" y="0"/>
                    </a:cubicBezTo>
                    <a:cubicBezTo>
                      <a:pt x="32" y="0"/>
                      <a:pt x="21" y="6"/>
                      <a:pt x="14" y="14"/>
                    </a:cubicBezTo>
                    <a:cubicBezTo>
                      <a:pt x="6" y="21"/>
                      <a:pt x="0" y="32"/>
                      <a:pt x="0" y="42"/>
                    </a:cubicBezTo>
                    <a:cubicBezTo>
                      <a:pt x="0" y="56"/>
                      <a:pt x="6" y="65"/>
                      <a:pt x="14" y="73"/>
                    </a:cubicBezTo>
                    <a:cubicBezTo>
                      <a:pt x="21" y="82"/>
                      <a:pt x="32" y="86"/>
                      <a:pt x="42" y="86"/>
                    </a:cubicBezTo>
                    <a:cubicBezTo>
                      <a:pt x="54" y="86"/>
                      <a:pt x="65" y="82"/>
                      <a:pt x="73" y="73"/>
                    </a:cubicBezTo>
                    <a:cubicBezTo>
                      <a:pt x="82" y="65"/>
                      <a:pt x="86" y="56"/>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7" name="Freeform 515"/>
              <p:cNvSpPr>
                <a:spLocks/>
              </p:cNvSpPr>
              <p:nvPr/>
            </p:nvSpPr>
            <p:spPr bwMode="auto">
              <a:xfrm>
                <a:off x="1611" y="1566"/>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4" y="0"/>
                      <a:pt x="42" y="0"/>
                    </a:cubicBezTo>
                    <a:cubicBezTo>
                      <a:pt x="32" y="0"/>
                      <a:pt x="21" y="5"/>
                      <a:pt x="14" y="13"/>
                    </a:cubicBezTo>
                    <a:cubicBezTo>
                      <a:pt x="6" y="21"/>
                      <a:pt x="0" y="31"/>
                      <a:pt x="0" y="42"/>
                    </a:cubicBezTo>
                    <a:cubicBezTo>
                      <a:pt x="0" y="55"/>
                      <a:pt x="6" y="64"/>
                      <a:pt x="14" y="72"/>
                    </a:cubicBezTo>
                    <a:cubicBezTo>
                      <a:pt x="21" y="81"/>
                      <a:pt x="32" y="85"/>
                      <a:pt x="42" y="85"/>
                    </a:cubicBezTo>
                    <a:cubicBezTo>
                      <a:pt x="54"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8" name="Freeform 516"/>
              <p:cNvSpPr>
                <a:spLocks/>
              </p:cNvSpPr>
              <p:nvPr/>
            </p:nvSpPr>
            <p:spPr bwMode="auto">
              <a:xfrm>
                <a:off x="1611" y="1633"/>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4" y="0"/>
                      <a:pt x="42" y="0"/>
                    </a:cubicBezTo>
                    <a:cubicBezTo>
                      <a:pt x="32" y="0"/>
                      <a:pt x="21" y="5"/>
                      <a:pt x="14" y="13"/>
                    </a:cubicBezTo>
                    <a:cubicBezTo>
                      <a:pt x="6" y="21"/>
                      <a:pt x="0" y="31"/>
                      <a:pt x="0" y="42"/>
                    </a:cubicBezTo>
                    <a:cubicBezTo>
                      <a:pt x="0" y="55"/>
                      <a:pt x="6" y="64"/>
                      <a:pt x="14" y="72"/>
                    </a:cubicBezTo>
                    <a:cubicBezTo>
                      <a:pt x="21" y="81"/>
                      <a:pt x="32" y="85"/>
                      <a:pt x="42" y="85"/>
                    </a:cubicBezTo>
                    <a:cubicBezTo>
                      <a:pt x="54"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9" name="Freeform 517"/>
              <p:cNvSpPr>
                <a:spLocks/>
              </p:cNvSpPr>
              <p:nvPr/>
            </p:nvSpPr>
            <p:spPr bwMode="auto">
              <a:xfrm>
                <a:off x="1611" y="1700"/>
                <a:ext cx="44" cy="44"/>
              </a:xfrm>
              <a:custGeom>
                <a:avLst/>
                <a:gdLst>
                  <a:gd name="T0" fmla="*/ 73 w 86"/>
                  <a:gd name="T1" fmla="*/ 13 h 85"/>
                  <a:gd name="T2" fmla="*/ 42 w 86"/>
                  <a:gd name="T3" fmla="*/ 0 h 85"/>
                  <a:gd name="T4" fmla="*/ 14 w 86"/>
                  <a:gd name="T5" fmla="*/ 13 h 85"/>
                  <a:gd name="T6" fmla="*/ 0 w 86"/>
                  <a:gd name="T7" fmla="*/ 42 h 85"/>
                  <a:gd name="T8" fmla="*/ 14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4" y="0"/>
                      <a:pt x="42" y="0"/>
                    </a:cubicBezTo>
                    <a:cubicBezTo>
                      <a:pt x="32" y="0"/>
                      <a:pt x="21" y="5"/>
                      <a:pt x="14" y="13"/>
                    </a:cubicBezTo>
                    <a:cubicBezTo>
                      <a:pt x="6" y="21"/>
                      <a:pt x="0" y="31"/>
                      <a:pt x="0" y="42"/>
                    </a:cubicBezTo>
                    <a:cubicBezTo>
                      <a:pt x="0" y="55"/>
                      <a:pt x="6" y="64"/>
                      <a:pt x="14" y="72"/>
                    </a:cubicBezTo>
                    <a:cubicBezTo>
                      <a:pt x="21" y="81"/>
                      <a:pt x="32" y="85"/>
                      <a:pt x="42" y="85"/>
                    </a:cubicBezTo>
                    <a:cubicBezTo>
                      <a:pt x="54"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00" name="Freeform 518"/>
              <p:cNvSpPr>
                <a:spLocks/>
              </p:cNvSpPr>
              <p:nvPr/>
            </p:nvSpPr>
            <p:spPr bwMode="auto">
              <a:xfrm>
                <a:off x="1679" y="757"/>
                <a:ext cx="44"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3" y="0"/>
                      <a:pt x="41" y="0"/>
                    </a:cubicBezTo>
                    <a:cubicBezTo>
                      <a:pt x="31" y="0"/>
                      <a:pt x="21" y="6"/>
                      <a:pt x="13" y="13"/>
                    </a:cubicBezTo>
                    <a:cubicBezTo>
                      <a:pt x="5" y="21"/>
                      <a:pt x="0" y="32"/>
                      <a:pt x="0" y="42"/>
                    </a:cubicBezTo>
                    <a:cubicBezTo>
                      <a:pt x="0" y="55"/>
                      <a:pt x="5" y="65"/>
                      <a:pt x="13" y="72"/>
                    </a:cubicBezTo>
                    <a:cubicBezTo>
                      <a:pt x="21" y="82"/>
                      <a:pt x="31" y="85"/>
                      <a:pt x="41" y="85"/>
                    </a:cubicBezTo>
                    <a:cubicBezTo>
                      <a:pt x="53"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01" name="Freeform 519"/>
              <p:cNvSpPr>
                <a:spLocks/>
              </p:cNvSpPr>
              <p:nvPr/>
            </p:nvSpPr>
            <p:spPr bwMode="auto">
              <a:xfrm>
                <a:off x="1679" y="824"/>
                <a:ext cx="44" cy="44"/>
              </a:xfrm>
              <a:custGeom>
                <a:avLst/>
                <a:gdLst>
                  <a:gd name="T0" fmla="*/ 72 w 85"/>
                  <a:gd name="T1" fmla="*/ 14 h 86"/>
                  <a:gd name="T2" fmla="*/ 41 w 85"/>
                  <a:gd name="T3" fmla="*/ 0 h 86"/>
                  <a:gd name="T4" fmla="*/ 13 w 85"/>
                  <a:gd name="T5" fmla="*/ 14 h 86"/>
                  <a:gd name="T6" fmla="*/ 0 w 85"/>
                  <a:gd name="T7" fmla="*/ 42 h 86"/>
                  <a:gd name="T8" fmla="*/ 13 w 85"/>
                  <a:gd name="T9" fmla="*/ 73 h 86"/>
                  <a:gd name="T10" fmla="*/ 41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3" y="0"/>
                      <a:pt x="41" y="0"/>
                    </a:cubicBezTo>
                    <a:cubicBezTo>
                      <a:pt x="31" y="0"/>
                      <a:pt x="21" y="6"/>
                      <a:pt x="13" y="14"/>
                    </a:cubicBezTo>
                    <a:cubicBezTo>
                      <a:pt x="5" y="21"/>
                      <a:pt x="0" y="32"/>
                      <a:pt x="0" y="42"/>
                    </a:cubicBezTo>
                    <a:cubicBezTo>
                      <a:pt x="0" y="55"/>
                      <a:pt x="5" y="65"/>
                      <a:pt x="13" y="73"/>
                    </a:cubicBezTo>
                    <a:cubicBezTo>
                      <a:pt x="21" y="82"/>
                      <a:pt x="31" y="86"/>
                      <a:pt x="41" y="86"/>
                    </a:cubicBezTo>
                    <a:cubicBezTo>
                      <a:pt x="53"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02" name="Freeform 520"/>
              <p:cNvSpPr>
                <a:spLocks/>
              </p:cNvSpPr>
              <p:nvPr/>
            </p:nvSpPr>
            <p:spPr bwMode="auto">
              <a:xfrm>
                <a:off x="1679" y="892"/>
                <a:ext cx="44" cy="44"/>
              </a:xfrm>
              <a:custGeom>
                <a:avLst/>
                <a:gdLst>
                  <a:gd name="T0" fmla="*/ 72 w 85"/>
                  <a:gd name="T1" fmla="*/ 14 h 86"/>
                  <a:gd name="T2" fmla="*/ 41 w 85"/>
                  <a:gd name="T3" fmla="*/ 0 h 86"/>
                  <a:gd name="T4" fmla="*/ 13 w 85"/>
                  <a:gd name="T5" fmla="*/ 14 h 86"/>
                  <a:gd name="T6" fmla="*/ 0 w 85"/>
                  <a:gd name="T7" fmla="*/ 42 h 86"/>
                  <a:gd name="T8" fmla="*/ 13 w 85"/>
                  <a:gd name="T9" fmla="*/ 73 h 86"/>
                  <a:gd name="T10" fmla="*/ 41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3" y="0"/>
                      <a:pt x="41" y="0"/>
                    </a:cubicBezTo>
                    <a:cubicBezTo>
                      <a:pt x="31" y="0"/>
                      <a:pt x="21" y="6"/>
                      <a:pt x="13" y="14"/>
                    </a:cubicBezTo>
                    <a:cubicBezTo>
                      <a:pt x="5" y="21"/>
                      <a:pt x="0" y="32"/>
                      <a:pt x="0" y="42"/>
                    </a:cubicBezTo>
                    <a:cubicBezTo>
                      <a:pt x="0" y="56"/>
                      <a:pt x="5" y="65"/>
                      <a:pt x="13" y="73"/>
                    </a:cubicBezTo>
                    <a:cubicBezTo>
                      <a:pt x="21" y="82"/>
                      <a:pt x="31" y="86"/>
                      <a:pt x="41" y="86"/>
                    </a:cubicBezTo>
                    <a:cubicBezTo>
                      <a:pt x="53"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03" name="Freeform 521"/>
              <p:cNvSpPr>
                <a:spLocks/>
              </p:cNvSpPr>
              <p:nvPr/>
            </p:nvSpPr>
            <p:spPr bwMode="auto">
              <a:xfrm>
                <a:off x="1679" y="959"/>
                <a:ext cx="44"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1" y="0"/>
                    </a:cubicBezTo>
                    <a:cubicBezTo>
                      <a:pt x="31" y="0"/>
                      <a:pt x="21" y="5"/>
                      <a:pt x="13" y="13"/>
                    </a:cubicBezTo>
                    <a:cubicBezTo>
                      <a:pt x="5" y="21"/>
                      <a:pt x="0" y="31"/>
                      <a:pt x="0" y="42"/>
                    </a:cubicBezTo>
                    <a:cubicBezTo>
                      <a:pt x="0" y="55"/>
                      <a:pt x="5" y="64"/>
                      <a:pt x="13" y="72"/>
                    </a:cubicBezTo>
                    <a:cubicBezTo>
                      <a:pt x="21" y="81"/>
                      <a:pt x="31" y="85"/>
                      <a:pt x="41"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04" name="Freeform 522"/>
              <p:cNvSpPr>
                <a:spLocks/>
              </p:cNvSpPr>
              <p:nvPr/>
            </p:nvSpPr>
            <p:spPr bwMode="auto">
              <a:xfrm>
                <a:off x="1679" y="1027"/>
                <a:ext cx="44" cy="43"/>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1" y="0"/>
                    </a:cubicBezTo>
                    <a:cubicBezTo>
                      <a:pt x="31" y="0"/>
                      <a:pt x="21" y="5"/>
                      <a:pt x="13" y="13"/>
                    </a:cubicBezTo>
                    <a:cubicBezTo>
                      <a:pt x="5" y="21"/>
                      <a:pt x="0" y="31"/>
                      <a:pt x="0" y="42"/>
                    </a:cubicBezTo>
                    <a:cubicBezTo>
                      <a:pt x="0" y="55"/>
                      <a:pt x="5" y="64"/>
                      <a:pt x="13" y="72"/>
                    </a:cubicBezTo>
                    <a:cubicBezTo>
                      <a:pt x="21" y="81"/>
                      <a:pt x="31" y="85"/>
                      <a:pt x="41"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05" name="Freeform 523"/>
              <p:cNvSpPr>
                <a:spLocks/>
              </p:cNvSpPr>
              <p:nvPr/>
            </p:nvSpPr>
            <p:spPr bwMode="auto">
              <a:xfrm>
                <a:off x="1679" y="1094"/>
                <a:ext cx="44"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1" y="0"/>
                    </a:cubicBezTo>
                    <a:cubicBezTo>
                      <a:pt x="31" y="0"/>
                      <a:pt x="21" y="5"/>
                      <a:pt x="13" y="13"/>
                    </a:cubicBezTo>
                    <a:cubicBezTo>
                      <a:pt x="5" y="21"/>
                      <a:pt x="0" y="31"/>
                      <a:pt x="0" y="42"/>
                    </a:cubicBezTo>
                    <a:cubicBezTo>
                      <a:pt x="0" y="55"/>
                      <a:pt x="5" y="64"/>
                      <a:pt x="13" y="72"/>
                    </a:cubicBezTo>
                    <a:cubicBezTo>
                      <a:pt x="21" y="81"/>
                      <a:pt x="31" y="85"/>
                      <a:pt x="41"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06" name="Freeform 524"/>
              <p:cNvSpPr>
                <a:spLocks/>
              </p:cNvSpPr>
              <p:nvPr/>
            </p:nvSpPr>
            <p:spPr bwMode="auto">
              <a:xfrm>
                <a:off x="1679" y="1161"/>
                <a:ext cx="44"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1" y="0"/>
                    </a:cubicBezTo>
                    <a:cubicBezTo>
                      <a:pt x="31" y="0"/>
                      <a:pt x="21" y="5"/>
                      <a:pt x="13" y="13"/>
                    </a:cubicBezTo>
                    <a:cubicBezTo>
                      <a:pt x="5" y="21"/>
                      <a:pt x="0" y="31"/>
                      <a:pt x="0" y="42"/>
                    </a:cubicBezTo>
                    <a:cubicBezTo>
                      <a:pt x="0" y="55"/>
                      <a:pt x="5" y="64"/>
                      <a:pt x="13" y="72"/>
                    </a:cubicBezTo>
                    <a:cubicBezTo>
                      <a:pt x="21" y="81"/>
                      <a:pt x="31" y="85"/>
                      <a:pt x="41"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07" name="Freeform 525"/>
              <p:cNvSpPr>
                <a:spLocks/>
              </p:cNvSpPr>
              <p:nvPr/>
            </p:nvSpPr>
            <p:spPr bwMode="auto">
              <a:xfrm>
                <a:off x="1679" y="1229"/>
                <a:ext cx="44" cy="43"/>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1" y="0"/>
                    </a:cubicBezTo>
                    <a:cubicBezTo>
                      <a:pt x="31" y="0"/>
                      <a:pt x="21" y="5"/>
                      <a:pt x="13" y="13"/>
                    </a:cubicBezTo>
                    <a:cubicBezTo>
                      <a:pt x="5" y="21"/>
                      <a:pt x="0" y="31"/>
                      <a:pt x="0" y="42"/>
                    </a:cubicBezTo>
                    <a:cubicBezTo>
                      <a:pt x="0" y="55"/>
                      <a:pt x="5" y="64"/>
                      <a:pt x="13" y="72"/>
                    </a:cubicBezTo>
                    <a:cubicBezTo>
                      <a:pt x="21" y="81"/>
                      <a:pt x="31" y="85"/>
                      <a:pt x="41"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08" name="Freeform 526"/>
              <p:cNvSpPr>
                <a:spLocks/>
              </p:cNvSpPr>
              <p:nvPr/>
            </p:nvSpPr>
            <p:spPr bwMode="auto">
              <a:xfrm>
                <a:off x="1679" y="1296"/>
                <a:ext cx="44"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1" y="0"/>
                    </a:cubicBezTo>
                    <a:cubicBezTo>
                      <a:pt x="31" y="0"/>
                      <a:pt x="21" y="5"/>
                      <a:pt x="13" y="13"/>
                    </a:cubicBezTo>
                    <a:cubicBezTo>
                      <a:pt x="5" y="21"/>
                      <a:pt x="0" y="32"/>
                      <a:pt x="0" y="42"/>
                    </a:cubicBezTo>
                    <a:cubicBezTo>
                      <a:pt x="0" y="55"/>
                      <a:pt x="5" y="64"/>
                      <a:pt x="13" y="72"/>
                    </a:cubicBezTo>
                    <a:cubicBezTo>
                      <a:pt x="21" y="81"/>
                      <a:pt x="31" y="85"/>
                      <a:pt x="41" y="85"/>
                    </a:cubicBezTo>
                    <a:cubicBezTo>
                      <a:pt x="53"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09" name="Freeform 527"/>
              <p:cNvSpPr>
                <a:spLocks/>
              </p:cNvSpPr>
              <p:nvPr/>
            </p:nvSpPr>
            <p:spPr bwMode="auto">
              <a:xfrm>
                <a:off x="1679" y="1363"/>
                <a:ext cx="44"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3" y="0"/>
                      <a:pt x="41" y="0"/>
                    </a:cubicBezTo>
                    <a:cubicBezTo>
                      <a:pt x="31" y="0"/>
                      <a:pt x="21" y="6"/>
                      <a:pt x="13" y="13"/>
                    </a:cubicBezTo>
                    <a:cubicBezTo>
                      <a:pt x="5" y="21"/>
                      <a:pt x="0" y="32"/>
                      <a:pt x="0" y="42"/>
                    </a:cubicBezTo>
                    <a:cubicBezTo>
                      <a:pt x="0" y="55"/>
                      <a:pt x="5" y="64"/>
                      <a:pt x="13" y="72"/>
                    </a:cubicBezTo>
                    <a:cubicBezTo>
                      <a:pt x="21" y="82"/>
                      <a:pt x="31" y="85"/>
                      <a:pt x="41" y="85"/>
                    </a:cubicBezTo>
                    <a:cubicBezTo>
                      <a:pt x="53"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10" name="Freeform 528"/>
              <p:cNvSpPr>
                <a:spLocks/>
              </p:cNvSpPr>
              <p:nvPr/>
            </p:nvSpPr>
            <p:spPr bwMode="auto">
              <a:xfrm>
                <a:off x="1679" y="1431"/>
                <a:ext cx="44" cy="44"/>
              </a:xfrm>
              <a:custGeom>
                <a:avLst/>
                <a:gdLst>
                  <a:gd name="T0" fmla="*/ 72 w 85"/>
                  <a:gd name="T1" fmla="*/ 13 h 86"/>
                  <a:gd name="T2" fmla="*/ 41 w 85"/>
                  <a:gd name="T3" fmla="*/ 0 h 86"/>
                  <a:gd name="T4" fmla="*/ 13 w 85"/>
                  <a:gd name="T5" fmla="*/ 13 h 86"/>
                  <a:gd name="T6" fmla="*/ 0 w 85"/>
                  <a:gd name="T7" fmla="*/ 42 h 86"/>
                  <a:gd name="T8" fmla="*/ 13 w 85"/>
                  <a:gd name="T9" fmla="*/ 72 h 86"/>
                  <a:gd name="T10" fmla="*/ 41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3" y="0"/>
                      <a:pt x="41" y="0"/>
                    </a:cubicBezTo>
                    <a:cubicBezTo>
                      <a:pt x="31" y="0"/>
                      <a:pt x="21" y="6"/>
                      <a:pt x="13" y="13"/>
                    </a:cubicBezTo>
                    <a:cubicBezTo>
                      <a:pt x="5" y="21"/>
                      <a:pt x="0" y="32"/>
                      <a:pt x="0" y="42"/>
                    </a:cubicBezTo>
                    <a:cubicBezTo>
                      <a:pt x="0" y="55"/>
                      <a:pt x="5" y="65"/>
                      <a:pt x="13" y="72"/>
                    </a:cubicBezTo>
                    <a:cubicBezTo>
                      <a:pt x="21" y="82"/>
                      <a:pt x="31" y="86"/>
                      <a:pt x="41" y="86"/>
                    </a:cubicBezTo>
                    <a:cubicBezTo>
                      <a:pt x="53"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11" name="Freeform 529"/>
              <p:cNvSpPr>
                <a:spLocks/>
              </p:cNvSpPr>
              <p:nvPr/>
            </p:nvSpPr>
            <p:spPr bwMode="auto">
              <a:xfrm>
                <a:off x="1679" y="1498"/>
                <a:ext cx="44" cy="44"/>
              </a:xfrm>
              <a:custGeom>
                <a:avLst/>
                <a:gdLst>
                  <a:gd name="T0" fmla="*/ 72 w 85"/>
                  <a:gd name="T1" fmla="*/ 14 h 86"/>
                  <a:gd name="T2" fmla="*/ 41 w 85"/>
                  <a:gd name="T3" fmla="*/ 0 h 86"/>
                  <a:gd name="T4" fmla="*/ 13 w 85"/>
                  <a:gd name="T5" fmla="*/ 14 h 86"/>
                  <a:gd name="T6" fmla="*/ 0 w 85"/>
                  <a:gd name="T7" fmla="*/ 42 h 86"/>
                  <a:gd name="T8" fmla="*/ 13 w 85"/>
                  <a:gd name="T9" fmla="*/ 73 h 86"/>
                  <a:gd name="T10" fmla="*/ 41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3" y="0"/>
                      <a:pt x="41" y="0"/>
                    </a:cubicBezTo>
                    <a:cubicBezTo>
                      <a:pt x="31" y="0"/>
                      <a:pt x="21" y="6"/>
                      <a:pt x="13" y="14"/>
                    </a:cubicBezTo>
                    <a:cubicBezTo>
                      <a:pt x="5" y="21"/>
                      <a:pt x="0" y="32"/>
                      <a:pt x="0" y="42"/>
                    </a:cubicBezTo>
                    <a:cubicBezTo>
                      <a:pt x="0" y="56"/>
                      <a:pt x="5" y="65"/>
                      <a:pt x="13" y="73"/>
                    </a:cubicBezTo>
                    <a:cubicBezTo>
                      <a:pt x="21" y="82"/>
                      <a:pt x="31" y="86"/>
                      <a:pt x="41" y="86"/>
                    </a:cubicBezTo>
                    <a:cubicBezTo>
                      <a:pt x="53"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12" name="Freeform 530"/>
              <p:cNvSpPr>
                <a:spLocks/>
              </p:cNvSpPr>
              <p:nvPr/>
            </p:nvSpPr>
            <p:spPr bwMode="auto">
              <a:xfrm>
                <a:off x="1679" y="1566"/>
                <a:ext cx="44"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1" y="0"/>
                    </a:cubicBezTo>
                    <a:cubicBezTo>
                      <a:pt x="31" y="0"/>
                      <a:pt x="21" y="5"/>
                      <a:pt x="13" y="13"/>
                    </a:cubicBezTo>
                    <a:cubicBezTo>
                      <a:pt x="5" y="21"/>
                      <a:pt x="0" y="31"/>
                      <a:pt x="0" y="42"/>
                    </a:cubicBezTo>
                    <a:cubicBezTo>
                      <a:pt x="0" y="55"/>
                      <a:pt x="5" y="64"/>
                      <a:pt x="13" y="72"/>
                    </a:cubicBezTo>
                    <a:cubicBezTo>
                      <a:pt x="21" y="81"/>
                      <a:pt x="31" y="85"/>
                      <a:pt x="41"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13" name="Freeform 531"/>
              <p:cNvSpPr>
                <a:spLocks/>
              </p:cNvSpPr>
              <p:nvPr/>
            </p:nvSpPr>
            <p:spPr bwMode="auto">
              <a:xfrm>
                <a:off x="1679" y="1633"/>
                <a:ext cx="44"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1" y="0"/>
                    </a:cubicBezTo>
                    <a:cubicBezTo>
                      <a:pt x="31" y="0"/>
                      <a:pt x="21" y="5"/>
                      <a:pt x="13" y="13"/>
                    </a:cubicBezTo>
                    <a:cubicBezTo>
                      <a:pt x="5" y="21"/>
                      <a:pt x="0" y="31"/>
                      <a:pt x="0" y="42"/>
                    </a:cubicBezTo>
                    <a:cubicBezTo>
                      <a:pt x="0" y="55"/>
                      <a:pt x="5" y="64"/>
                      <a:pt x="13" y="72"/>
                    </a:cubicBezTo>
                    <a:cubicBezTo>
                      <a:pt x="21" y="81"/>
                      <a:pt x="31" y="85"/>
                      <a:pt x="41"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14" name="Freeform 532"/>
              <p:cNvSpPr>
                <a:spLocks/>
              </p:cNvSpPr>
              <p:nvPr/>
            </p:nvSpPr>
            <p:spPr bwMode="auto">
              <a:xfrm>
                <a:off x="1679" y="1700"/>
                <a:ext cx="44"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1" y="0"/>
                    </a:cubicBezTo>
                    <a:cubicBezTo>
                      <a:pt x="31" y="0"/>
                      <a:pt x="21" y="5"/>
                      <a:pt x="13" y="13"/>
                    </a:cubicBezTo>
                    <a:cubicBezTo>
                      <a:pt x="5" y="21"/>
                      <a:pt x="0" y="31"/>
                      <a:pt x="0" y="42"/>
                    </a:cubicBezTo>
                    <a:cubicBezTo>
                      <a:pt x="0" y="55"/>
                      <a:pt x="5" y="64"/>
                      <a:pt x="13" y="72"/>
                    </a:cubicBezTo>
                    <a:cubicBezTo>
                      <a:pt x="21" y="81"/>
                      <a:pt x="31" y="85"/>
                      <a:pt x="41"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15" name="Freeform 533"/>
              <p:cNvSpPr>
                <a:spLocks/>
              </p:cNvSpPr>
              <p:nvPr/>
            </p:nvSpPr>
            <p:spPr bwMode="auto">
              <a:xfrm>
                <a:off x="1746" y="75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3" y="0"/>
                      <a:pt x="42" y="0"/>
                    </a:cubicBezTo>
                    <a:cubicBezTo>
                      <a:pt x="31" y="0"/>
                      <a:pt x="21" y="6"/>
                      <a:pt x="13" y="13"/>
                    </a:cubicBezTo>
                    <a:cubicBezTo>
                      <a:pt x="5" y="21"/>
                      <a:pt x="0" y="32"/>
                      <a:pt x="0" y="42"/>
                    </a:cubicBezTo>
                    <a:cubicBezTo>
                      <a:pt x="0" y="55"/>
                      <a:pt x="5" y="65"/>
                      <a:pt x="13" y="72"/>
                    </a:cubicBezTo>
                    <a:cubicBezTo>
                      <a:pt x="21" y="82"/>
                      <a:pt x="31" y="85"/>
                      <a:pt x="42" y="85"/>
                    </a:cubicBezTo>
                    <a:cubicBezTo>
                      <a:pt x="53"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16" name="Freeform 534"/>
              <p:cNvSpPr>
                <a:spLocks/>
              </p:cNvSpPr>
              <p:nvPr/>
            </p:nvSpPr>
            <p:spPr bwMode="auto">
              <a:xfrm>
                <a:off x="1746" y="824"/>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3" y="0"/>
                      <a:pt x="42" y="0"/>
                    </a:cubicBezTo>
                    <a:cubicBezTo>
                      <a:pt x="31" y="0"/>
                      <a:pt x="21" y="6"/>
                      <a:pt x="13" y="14"/>
                    </a:cubicBezTo>
                    <a:cubicBezTo>
                      <a:pt x="5" y="21"/>
                      <a:pt x="0" y="32"/>
                      <a:pt x="0" y="42"/>
                    </a:cubicBezTo>
                    <a:cubicBezTo>
                      <a:pt x="0" y="55"/>
                      <a:pt x="5" y="65"/>
                      <a:pt x="13" y="73"/>
                    </a:cubicBezTo>
                    <a:cubicBezTo>
                      <a:pt x="21" y="82"/>
                      <a:pt x="31" y="86"/>
                      <a:pt x="42" y="86"/>
                    </a:cubicBezTo>
                    <a:cubicBezTo>
                      <a:pt x="53"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17" name="Freeform 535"/>
              <p:cNvSpPr>
                <a:spLocks/>
              </p:cNvSpPr>
              <p:nvPr/>
            </p:nvSpPr>
            <p:spPr bwMode="auto">
              <a:xfrm>
                <a:off x="1746" y="89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3" y="0"/>
                      <a:pt x="42" y="0"/>
                    </a:cubicBezTo>
                    <a:cubicBezTo>
                      <a:pt x="31" y="0"/>
                      <a:pt x="21" y="6"/>
                      <a:pt x="13" y="14"/>
                    </a:cubicBezTo>
                    <a:cubicBezTo>
                      <a:pt x="5" y="21"/>
                      <a:pt x="0" y="32"/>
                      <a:pt x="0" y="42"/>
                    </a:cubicBezTo>
                    <a:cubicBezTo>
                      <a:pt x="0" y="56"/>
                      <a:pt x="5" y="65"/>
                      <a:pt x="13" y="73"/>
                    </a:cubicBezTo>
                    <a:cubicBezTo>
                      <a:pt x="21" y="82"/>
                      <a:pt x="31" y="86"/>
                      <a:pt x="42" y="86"/>
                    </a:cubicBezTo>
                    <a:cubicBezTo>
                      <a:pt x="53"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18" name="Freeform 536"/>
              <p:cNvSpPr>
                <a:spLocks/>
              </p:cNvSpPr>
              <p:nvPr/>
            </p:nvSpPr>
            <p:spPr bwMode="auto">
              <a:xfrm>
                <a:off x="1746" y="95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1"/>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19" name="Freeform 537"/>
              <p:cNvSpPr>
                <a:spLocks/>
              </p:cNvSpPr>
              <p:nvPr/>
            </p:nvSpPr>
            <p:spPr bwMode="auto">
              <a:xfrm>
                <a:off x="1746"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1"/>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20" name="Freeform 538"/>
              <p:cNvSpPr>
                <a:spLocks/>
              </p:cNvSpPr>
              <p:nvPr/>
            </p:nvSpPr>
            <p:spPr bwMode="auto">
              <a:xfrm>
                <a:off x="1746"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1"/>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21" name="Freeform 539"/>
              <p:cNvSpPr>
                <a:spLocks/>
              </p:cNvSpPr>
              <p:nvPr/>
            </p:nvSpPr>
            <p:spPr bwMode="auto">
              <a:xfrm>
                <a:off x="1746"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1"/>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22" name="Freeform 540"/>
              <p:cNvSpPr>
                <a:spLocks/>
              </p:cNvSpPr>
              <p:nvPr/>
            </p:nvSpPr>
            <p:spPr bwMode="auto">
              <a:xfrm>
                <a:off x="1746"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2"/>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23" name="Freeform 541"/>
              <p:cNvSpPr>
                <a:spLocks/>
              </p:cNvSpPr>
              <p:nvPr/>
            </p:nvSpPr>
            <p:spPr bwMode="auto">
              <a:xfrm>
                <a:off x="1746"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3" y="0"/>
                      <a:pt x="42" y="0"/>
                    </a:cubicBezTo>
                    <a:cubicBezTo>
                      <a:pt x="31" y="0"/>
                      <a:pt x="21" y="6"/>
                      <a:pt x="13" y="13"/>
                    </a:cubicBezTo>
                    <a:cubicBezTo>
                      <a:pt x="5" y="21"/>
                      <a:pt x="0" y="32"/>
                      <a:pt x="0" y="42"/>
                    </a:cubicBezTo>
                    <a:cubicBezTo>
                      <a:pt x="0" y="55"/>
                      <a:pt x="5" y="64"/>
                      <a:pt x="13" y="72"/>
                    </a:cubicBezTo>
                    <a:cubicBezTo>
                      <a:pt x="21" y="82"/>
                      <a:pt x="31" y="85"/>
                      <a:pt x="42" y="85"/>
                    </a:cubicBezTo>
                    <a:cubicBezTo>
                      <a:pt x="53"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24" name="Freeform 542"/>
              <p:cNvSpPr>
                <a:spLocks/>
              </p:cNvSpPr>
              <p:nvPr/>
            </p:nvSpPr>
            <p:spPr bwMode="auto">
              <a:xfrm>
                <a:off x="1746"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3" y="0"/>
                      <a:pt x="42" y="0"/>
                    </a:cubicBezTo>
                    <a:cubicBezTo>
                      <a:pt x="31" y="0"/>
                      <a:pt x="21" y="6"/>
                      <a:pt x="13" y="13"/>
                    </a:cubicBezTo>
                    <a:cubicBezTo>
                      <a:pt x="5" y="21"/>
                      <a:pt x="0" y="32"/>
                      <a:pt x="0" y="42"/>
                    </a:cubicBezTo>
                    <a:cubicBezTo>
                      <a:pt x="0" y="55"/>
                      <a:pt x="5" y="65"/>
                      <a:pt x="13" y="72"/>
                    </a:cubicBezTo>
                    <a:cubicBezTo>
                      <a:pt x="21" y="82"/>
                      <a:pt x="31" y="86"/>
                      <a:pt x="42" y="86"/>
                    </a:cubicBezTo>
                    <a:cubicBezTo>
                      <a:pt x="53"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25" name="Freeform 543"/>
              <p:cNvSpPr>
                <a:spLocks/>
              </p:cNvSpPr>
              <p:nvPr/>
            </p:nvSpPr>
            <p:spPr bwMode="auto">
              <a:xfrm>
                <a:off x="1746" y="1498"/>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3" y="0"/>
                      <a:pt x="42" y="0"/>
                    </a:cubicBezTo>
                    <a:cubicBezTo>
                      <a:pt x="31" y="0"/>
                      <a:pt x="21" y="6"/>
                      <a:pt x="13" y="14"/>
                    </a:cubicBezTo>
                    <a:cubicBezTo>
                      <a:pt x="5" y="21"/>
                      <a:pt x="0" y="32"/>
                      <a:pt x="0" y="42"/>
                    </a:cubicBezTo>
                    <a:cubicBezTo>
                      <a:pt x="0" y="56"/>
                      <a:pt x="5" y="65"/>
                      <a:pt x="13" y="73"/>
                    </a:cubicBezTo>
                    <a:cubicBezTo>
                      <a:pt x="21" y="82"/>
                      <a:pt x="31" y="86"/>
                      <a:pt x="42" y="86"/>
                    </a:cubicBezTo>
                    <a:cubicBezTo>
                      <a:pt x="53"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26" name="Freeform 544"/>
              <p:cNvSpPr>
                <a:spLocks/>
              </p:cNvSpPr>
              <p:nvPr/>
            </p:nvSpPr>
            <p:spPr bwMode="auto">
              <a:xfrm>
                <a:off x="1746" y="156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1"/>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27" name="Freeform 545"/>
              <p:cNvSpPr>
                <a:spLocks/>
              </p:cNvSpPr>
              <p:nvPr/>
            </p:nvSpPr>
            <p:spPr bwMode="auto">
              <a:xfrm>
                <a:off x="1814" y="757"/>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4" y="0"/>
                      <a:pt x="42" y="0"/>
                    </a:cubicBezTo>
                    <a:cubicBezTo>
                      <a:pt x="31" y="0"/>
                      <a:pt x="21" y="6"/>
                      <a:pt x="13" y="13"/>
                    </a:cubicBezTo>
                    <a:cubicBezTo>
                      <a:pt x="5" y="21"/>
                      <a:pt x="0" y="32"/>
                      <a:pt x="0" y="42"/>
                    </a:cubicBezTo>
                    <a:cubicBezTo>
                      <a:pt x="0" y="55"/>
                      <a:pt x="5" y="65"/>
                      <a:pt x="13" y="72"/>
                    </a:cubicBezTo>
                    <a:cubicBezTo>
                      <a:pt x="21" y="82"/>
                      <a:pt x="31" y="85"/>
                      <a:pt x="42" y="85"/>
                    </a:cubicBezTo>
                    <a:cubicBezTo>
                      <a:pt x="54"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28" name="Freeform 546"/>
              <p:cNvSpPr>
                <a:spLocks/>
              </p:cNvSpPr>
              <p:nvPr/>
            </p:nvSpPr>
            <p:spPr bwMode="auto">
              <a:xfrm>
                <a:off x="1814" y="824"/>
                <a:ext cx="43"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4" y="0"/>
                      <a:pt x="42" y="0"/>
                    </a:cubicBezTo>
                    <a:cubicBezTo>
                      <a:pt x="31" y="0"/>
                      <a:pt x="21" y="6"/>
                      <a:pt x="13" y="14"/>
                    </a:cubicBezTo>
                    <a:cubicBezTo>
                      <a:pt x="5" y="21"/>
                      <a:pt x="0" y="32"/>
                      <a:pt x="0" y="42"/>
                    </a:cubicBezTo>
                    <a:cubicBezTo>
                      <a:pt x="0" y="55"/>
                      <a:pt x="5" y="65"/>
                      <a:pt x="13" y="73"/>
                    </a:cubicBezTo>
                    <a:cubicBezTo>
                      <a:pt x="21" y="82"/>
                      <a:pt x="31" y="86"/>
                      <a:pt x="42" y="86"/>
                    </a:cubicBezTo>
                    <a:cubicBezTo>
                      <a:pt x="54"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29" name="Freeform 547"/>
              <p:cNvSpPr>
                <a:spLocks/>
              </p:cNvSpPr>
              <p:nvPr/>
            </p:nvSpPr>
            <p:spPr bwMode="auto">
              <a:xfrm>
                <a:off x="1814" y="892"/>
                <a:ext cx="43"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4" y="0"/>
                      <a:pt x="42" y="0"/>
                    </a:cubicBezTo>
                    <a:cubicBezTo>
                      <a:pt x="31" y="0"/>
                      <a:pt x="21" y="6"/>
                      <a:pt x="13" y="14"/>
                    </a:cubicBezTo>
                    <a:cubicBezTo>
                      <a:pt x="5" y="21"/>
                      <a:pt x="0" y="32"/>
                      <a:pt x="0" y="42"/>
                    </a:cubicBezTo>
                    <a:cubicBezTo>
                      <a:pt x="0" y="56"/>
                      <a:pt x="5" y="65"/>
                      <a:pt x="13" y="73"/>
                    </a:cubicBezTo>
                    <a:cubicBezTo>
                      <a:pt x="21" y="82"/>
                      <a:pt x="31" y="86"/>
                      <a:pt x="42" y="86"/>
                    </a:cubicBezTo>
                    <a:cubicBezTo>
                      <a:pt x="54"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30" name="Freeform 548"/>
              <p:cNvSpPr>
                <a:spLocks/>
              </p:cNvSpPr>
              <p:nvPr/>
            </p:nvSpPr>
            <p:spPr bwMode="auto">
              <a:xfrm>
                <a:off x="1814" y="959"/>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31" name="Freeform 549"/>
              <p:cNvSpPr>
                <a:spLocks/>
              </p:cNvSpPr>
              <p:nvPr/>
            </p:nvSpPr>
            <p:spPr bwMode="auto">
              <a:xfrm>
                <a:off x="1814" y="1027"/>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32" name="Freeform 550"/>
              <p:cNvSpPr>
                <a:spLocks/>
              </p:cNvSpPr>
              <p:nvPr/>
            </p:nvSpPr>
            <p:spPr bwMode="auto">
              <a:xfrm>
                <a:off x="1814" y="1363"/>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4" y="0"/>
                      <a:pt x="42" y="0"/>
                    </a:cubicBezTo>
                    <a:cubicBezTo>
                      <a:pt x="31" y="0"/>
                      <a:pt x="21" y="6"/>
                      <a:pt x="13" y="13"/>
                    </a:cubicBezTo>
                    <a:cubicBezTo>
                      <a:pt x="5" y="21"/>
                      <a:pt x="0" y="32"/>
                      <a:pt x="0" y="42"/>
                    </a:cubicBezTo>
                    <a:cubicBezTo>
                      <a:pt x="0" y="55"/>
                      <a:pt x="5" y="64"/>
                      <a:pt x="13" y="72"/>
                    </a:cubicBezTo>
                    <a:cubicBezTo>
                      <a:pt x="21" y="82"/>
                      <a:pt x="31" y="85"/>
                      <a:pt x="42" y="85"/>
                    </a:cubicBezTo>
                    <a:cubicBezTo>
                      <a:pt x="54"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33" name="Freeform 551"/>
              <p:cNvSpPr>
                <a:spLocks/>
              </p:cNvSpPr>
              <p:nvPr/>
            </p:nvSpPr>
            <p:spPr bwMode="auto">
              <a:xfrm>
                <a:off x="1814" y="1431"/>
                <a:ext cx="43"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4" y="0"/>
                      <a:pt x="42" y="0"/>
                    </a:cubicBezTo>
                    <a:cubicBezTo>
                      <a:pt x="31" y="0"/>
                      <a:pt x="21" y="6"/>
                      <a:pt x="13" y="13"/>
                    </a:cubicBezTo>
                    <a:cubicBezTo>
                      <a:pt x="5" y="21"/>
                      <a:pt x="0" y="32"/>
                      <a:pt x="0" y="42"/>
                    </a:cubicBezTo>
                    <a:cubicBezTo>
                      <a:pt x="0" y="55"/>
                      <a:pt x="5" y="65"/>
                      <a:pt x="13" y="72"/>
                    </a:cubicBezTo>
                    <a:cubicBezTo>
                      <a:pt x="21" y="82"/>
                      <a:pt x="31" y="86"/>
                      <a:pt x="42" y="86"/>
                    </a:cubicBezTo>
                    <a:cubicBezTo>
                      <a:pt x="54"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34" name="Freeform 552"/>
              <p:cNvSpPr>
                <a:spLocks/>
              </p:cNvSpPr>
              <p:nvPr/>
            </p:nvSpPr>
            <p:spPr bwMode="auto">
              <a:xfrm>
                <a:off x="1814" y="1498"/>
                <a:ext cx="43"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4" y="0"/>
                      <a:pt x="42" y="0"/>
                    </a:cubicBezTo>
                    <a:cubicBezTo>
                      <a:pt x="31" y="0"/>
                      <a:pt x="21" y="6"/>
                      <a:pt x="13" y="14"/>
                    </a:cubicBezTo>
                    <a:cubicBezTo>
                      <a:pt x="5" y="21"/>
                      <a:pt x="0" y="32"/>
                      <a:pt x="0" y="42"/>
                    </a:cubicBezTo>
                    <a:cubicBezTo>
                      <a:pt x="0" y="56"/>
                      <a:pt x="5" y="65"/>
                      <a:pt x="13" y="73"/>
                    </a:cubicBezTo>
                    <a:cubicBezTo>
                      <a:pt x="21" y="82"/>
                      <a:pt x="31" y="86"/>
                      <a:pt x="42" y="86"/>
                    </a:cubicBezTo>
                    <a:cubicBezTo>
                      <a:pt x="54"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35" name="Freeform 553"/>
              <p:cNvSpPr>
                <a:spLocks/>
              </p:cNvSpPr>
              <p:nvPr/>
            </p:nvSpPr>
            <p:spPr bwMode="auto">
              <a:xfrm>
                <a:off x="1814" y="1566"/>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36" name="Freeform 554"/>
              <p:cNvSpPr>
                <a:spLocks/>
              </p:cNvSpPr>
              <p:nvPr/>
            </p:nvSpPr>
            <p:spPr bwMode="auto">
              <a:xfrm>
                <a:off x="1881" y="163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37" name="Freeform 555"/>
              <p:cNvSpPr>
                <a:spLocks/>
              </p:cNvSpPr>
              <p:nvPr/>
            </p:nvSpPr>
            <p:spPr bwMode="auto">
              <a:xfrm>
                <a:off x="1746" y="69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2"/>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38" name="Freeform 556"/>
              <p:cNvSpPr>
                <a:spLocks/>
              </p:cNvSpPr>
              <p:nvPr/>
            </p:nvSpPr>
            <p:spPr bwMode="auto">
              <a:xfrm>
                <a:off x="1814" y="622"/>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39" name="Freeform 557"/>
              <p:cNvSpPr>
                <a:spLocks/>
              </p:cNvSpPr>
              <p:nvPr/>
            </p:nvSpPr>
            <p:spPr bwMode="auto">
              <a:xfrm>
                <a:off x="1814" y="690"/>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40" name="Freeform 558"/>
              <p:cNvSpPr>
                <a:spLocks/>
              </p:cNvSpPr>
              <p:nvPr/>
            </p:nvSpPr>
            <p:spPr bwMode="auto">
              <a:xfrm>
                <a:off x="1881" y="75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4" y="0"/>
                      <a:pt x="42" y="0"/>
                    </a:cubicBezTo>
                    <a:cubicBezTo>
                      <a:pt x="31" y="0"/>
                      <a:pt x="21" y="6"/>
                      <a:pt x="13" y="13"/>
                    </a:cubicBezTo>
                    <a:cubicBezTo>
                      <a:pt x="5" y="21"/>
                      <a:pt x="0" y="32"/>
                      <a:pt x="0" y="42"/>
                    </a:cubicBezTo>
                    <a:cubicBezTo>
                      <a:pt x="0" y="55"/>
                      <a:pt x="5" y="65"/>
                      <a:pt x="13" y="72"/>
                    </a:cubicBezTo>
                    <a:cubicBezTo>
                      <a:pt x="21" y="82"/>
                      <a:pt x="31" y="85"/>
                      <a:pt x="42" y="85"/>
                    </a:cubicBezTo>
                    <a:cubicBezTo>
                      <a:pt x="54"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41" name="Freeform 559"/>
              <p:cNvSpPr>
                <a:spLocks/>
              </p:cNvSpPr>
              <p:nvPr/>
            </p:nvSpPr>
            <p:spPr bwMode="auto">
              <a:xfrm>
                <a:off x="1881" y="95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42" name="Freeform 560"/>
              <p:cNvSpPr>
                <a:spLocks/>
              </p:cNvSpPr>
              <p:nvPr/>
            </p:nvSpPr>
            <p:spPr bwMode="auto">
              <a:xfrm>
                <a:off x="1881"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43" name="Freeform 561"/>
              <p:cNvSpPr>
                <a:spLocks/>
              </p:cNvSpPr>
              <p:nvPr/>
            </p:nvSpPr>
            <p:spPr bwMode="auto">
              <a:xfrm>
                <a:off x="1881"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44" name="Freeform 562"/>
              <p:cNvSpPr>
                <a:spLocks/>
              </p:cNvSpPr>
              <p:nvPr/>
            </p:nvSpPr>
            <p:spPr bwMode="auto">
              <a:xfrm>
                <a:off x="1881"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45" name="Freeform 563"/>
              <p:cNvSpPr>
                <a:spLocks/>
              </p:cNvSpPr>
              <p:nvPr/>
            </p:nvSpPr>
            <p:spPr bwMode="auto">
              <a:xfrm>
                <a:off x="1881"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46" name="Freeform 564"/>
              <p:cNvSpPr>
                <a:spLocks/>
              </p:cNvSpPr>
              <p:nvPr/>
            </p:nvSpPr>
            <p:spPr bwMode="auto">
              <a:xfrm>
                <a:off x="1881"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47" name="Freeform 565"/>
              <p:cNvSpPr>
                <a:spLocks/>
              </p:cNvSpPr>
              <p:nvPr/>
            </p:nvSpPr>
            <p:spPr bwMode="auto">
              <a:xfrm>
                <a:off x="1881"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4" y="0"/>
                      <a:pt x="42" y="0"/>
                    </a:cubicBezTo>
                    <a:cubicBezTo>
                      <a:pt x="31" y="0"/>
                      <a:pt x="21" y="6"/>
                      <a:pt x="13" y="13"/>
                    </a:cubicBezTo>
                    <a:cubicBezTo>
                      <a:pt x="5" y="21"/>
                      <a:pt x="0" y="32"/>
                      <a:pt x="0" y="42"/>
                    </a:cubicBezTo>
                    <a:cubicBezTo>
                      <a:pt x="0" y="55"/>
                      <a:pt x="5" y="64"/>
                      <a:pt x="13" y="72"/>
                    </a:cubicBezTo>
                    <a:cubicBezTo>
                      <a:pt x="21" y="82"/>
                      <a:pt x="31" y="85"/>
                      <a:pt x="42" y="85"/>
                    </a:cubicBezTo>
                    <a:cubicBezTo>
                      <a:pt x="54"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48" name="Freeform 566"/>
              <p:cNvSpPr>
                <a:spLocks/>
              </p:cNvSpPr>
              <p:nvPr/>
            </p:nvSpPr>
            <p:spPr bwMode="auto">
              <a:xfrm>
                <a:off x="1881"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4" y="0"/>
                      <a:pt x="42" y="0"/>
                    </a:cubicBezTo>
                    <a:cubicBezTo>
                      <a:pt x="31" y="0"/>
                      <a:pt x="21" y="6"/>
                      <a:pt x="13" y="13"/>
                    </a:cubicBezTo>
                    <a:cubicBezTo>
                      <a:pt x="5" y="21"/>
                      <a:pt x="0" y="32"/>
                      <a:pt x="0" y="42"/>
                    </a:cubicBezTo>
                    <a:cubicBezTo>
                      <a:pt x="0" y="55"/>
                      <a:pt x="5" y="65"/>
                      <a:pt x="13" y="72"/>
                    </a:cubicBezTo>
                    <a:cubicBezTo>
                      <a:pt x="21" y="82"/>
                      <a:pt x="31" y="86"/>
                      <a:pt x="42" y="86"/>
                    </a:cubicBezTo>
                    <a:cubicBezTo>
                      <a:pt x="54"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49" name="Freeform 567"/>
              <p:cNvSpPr>
                <a:spLocks/>
              </p:cNvSpPr>
              <p:nvPr/>
            </p:nvSpPr>
            <p:spPr bwMode="auto">
              <a:xfrm>
                <a:off x="1881" y="1498"/>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4" y="0"/>
                      <a:pt x="42" y="0"/>
                    </a:cubicBezTo>
                    <a:cubicBezTo>
                      <a:pt x="31" y="0"/>
                      <a:pt x="21" y="6"/>
                      <a:pt x="13" y="14"/>
                    </a:cubicBezTo>
                    <a:cubicBezTo>
                      <a:pt x="5" y="21"/>
                      <a:pt x="0" y="32"/>
                      <a:pt x="0" y="42"/>
                    </a:cubicBezTo>
                    <a:cubicBezTo>
                      <a:pt x="0" y="56"/>
                      <a:pt x="5" y="65"/>
                      <a:pt x="13" y="73"/>
                    </a:cubicBezTo>
                    <a:cubicBezTo>
                      <a:pt x="21" y="82"/>
                      <a:pt x="31" y="86"/>
                      <a:pt x="42" y="86"/>
                    </a:cubicBezTo>
                    <a:cubicBezTo>
                      <a:pt x="54"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50" name="Freeform 568"/>
              <p:cNvSpPr>
                <a:spLocks/>
              </p:cNvSpPr>
              <p:nvPr/>
            </p:nvSpPr>
            <p:spPr bwMode="auto">
              <a:xfrm>
                <a:off x="1881" y="156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51" name="Freeform 569"/>
              <p:cNvSpPr>
                <a:spLocks/>
              </p:cNvSpPr>
              <p:nvPr/>
            </p:nvSpPr>
            <p:spPr bwMode="auto">
              <a:xfrm>
                <a:off x="1881" y="824"/>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4" y="0"/>
                      <a:pt x="42" y="0"/>
                    </a:cubicBezTo>
                    <a:cubicBezTo>
                      <a:pt x="31" y="0"/>
                      <a:pt x="21" y="6"/>
                      <a:pt x="13" y="14"/>
                    </a:cubicBezTo>
                    <a:cubicBezTo>
                      <a:pt x="5" y="21"/>
                      <a:pt x="0" y="32"/>
                      <a:pt x="0" y="42"/>
                    </a:cubicBezTo>
                    <a:cubicBezTo>
                      <a:pt x="0" y="55"/>
                      <a:pt x="5" y="65"/>
                      <a:pt x="13" y="73"/>
                    </a:cubicBezTo>
                    <a:cubicBezTo>
                      <a:pt x="21" y="82"/>
                      <a:pt x="31" y="86"/>
                      <a:pt x="42" y="86"/>
                    </a:cubicBezTo>
                    <a:cubicBezTo>
                      <a:pt x="54"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52" name="Freeform 570"/>
              <p:cNvSpPr>
                <a:spLocks/>
              </p:cNvSpPr>
              <p:nvPr/>
            </p:nvSpPr>
            <p:spPr bwMode="auto">
              <a:xfrm>
                <a:off x="1948"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53" name="Freeform 571"/>
              <p:cNvSpPr>
                <a:spLocks/>
              </p:cNvSpPr>
              <p:nvPr/>
            </p:nvSpPr>
            <p:spPr bwMode="auto">
              <a:xfrm>
                <a:off x="1948"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54" name="Freeform 572"/>
              <p:cNvSpPr>
                <a:spLocks/>
              </p:cNvSpPr>
              <p:nvPr/>
            </p:nvSpPr>
            <p:spPr bwMode="auto">
              <a:xfrm>
                <a:off x="1948"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55" name="Freeform 573"/>
              <p:cNvSpPr>
                <a:spLocks/>
              </p:cNvSpPr>
              <p:nvPr/>
            </p:nvSpPr>
            <p:spPr bwMode="auto">
              <a:xfrm>
                <a:off x="1948"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56" name="Freeform 574"/>
              <p:cNvSpPr>
                <a:spLocks/>
              </p:cNvSpPr>
              <p:nvPr/>
            </p:nvSpPr>
            <p:spPr bwMode="auto">
              <a:xfrm>
                <a:off x="1948"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4" y="0"/>
                      <a:pt x="42" y="0"/>
                    </a:cubicBezTo>
                    <a:cubicBezTo>
                      <a:pt x="31" y="0"/>
                      <a:pt x="21" y="6"/>
                      <a:pt x="13" y="13"/>
                    </a:cubicBezTo>
                    <a:cubicBezTo>
                      <a:pt x="5" y="21"/>
                      <a:pt x="0" y="32"/>
                      <a:pt x="0" y="42"/>
                    </a:cubicBezTo>
                    <a:cubicBezTo>
                      <a:pt x="0" y="55"/>
                      <a:pt x="5" y="64"/>
                      <a:pt x="13" y="72"/>
                    </a:cubicBezTo>
                    <a:cubicBezTo>
                      <a:pt x="21" y="82"/>
                      <a:pt x="31" y="85"/>
                      <a:pt x="42" y="85"/>
                    </a:cubicBezTo>
                    <a:cubicBezTo>
                      <a:pt x="54"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57" name="Freeform 575"/>
              <p:cNvSpPr>
                <a:spLocks/>
              </p:cNvSpPr>
              <p:nvPr/>
            </p:nvSpPr>
            <p:spPr bwMode="auto">
              <a:xfrm>
                <a:off x="1948"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4" y="0"/>
                      <a:pt x="42" y="0"/>
                    </a:cubicBezTo>
                    <a:cubicBezTo>
                      <a:pt x="31" y="0"/>
                      <a:pt x="21" y="6"/>
                      <a:pt x="13" y="13"/>
                    </a:cubicBezTo>
                    <a:cubicBezTo>
                      <a:pt x="5" y="21"/>
                      <a:pt x="0" y="32"/>
                      <a:pt x="0" y="42"/>
                    </a:cubicBezTo>
                    <a:cubicBezTo>
                      <a:pt x="0" y="55"/>
                      <a:pt x="5" y="65"/>
                      <a:pt x="13" y="72"/>
                    </a:cubicBezTo>
                    <a:cubicBezTo>
                      <a:pt x="21" y="82"/>
                      <a:pt x="31" y="86"/>
                      <a:pt x="42" y="86"/>
                    </a:cubicBezTo>
                    <a:cubicBezTo>
                      <a:pt x="54"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58" name="Freeform 576"/>
              <p:cNvSpPr>
                <a:spLocks/>
              </p:cNvSpPr>
              <p:nvPr/>
            </p:nvSpPr>
            <p:spPr bwMode="auto">
              <a:xfrm>
                <a:off x="2016" y="1296"/>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59" name="Freeform 577"/>
              <p:cNvSpPr>
                <a:spLocks/>
              </p:cNvSpPr>
              <p:nvPr/>
            </p:nvSpPr>
            <p:spPr bwMode="auto">
              <a:xfrm>
                <a:off x="2016" y="1363"/>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2" y="0"/>
                      <a:pt x="21" y="6"/>
                      <a:pt x="13" y="13"/>
                    </a:cubicBezTo>
                    <a:cubicBezTo>
                      <a:pt x="5" y="21"/>
                      <a:pt x="0" y="32"/>
                      <a:pt x="0" y="42"/>
                    </a:cubicBezTo>
                    <a:cubicBezTo>
                      <a:pt x="0" y="55"/>
                      <a:pt x="5" y="64"/>
                      <a:pt x="13" y="72"/>
                    </a:cubicBezTo>
                    <a:cubicBezTo>
                      <a:pt x="21" y="82"/>
                      <a:pt x="32" y="85"/>
                      <a:pt x="42" y="85"/>
                    </a:cubicBezTo>
                    <a:cubicBezTo>
                      <a:pt x="55"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60" name="Freeform 578"/>
              <p:cNvSpPr>
                <a:spLocks/>
              </p:cNvSpPr>
              <p:nvPr/>
            </p:nvSpPr>
            <p:spPr bwMode="auto">
              <a:xfrm>
                <a:off x="2016" y="1431"/>
                <a:ext cx="43"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4" y="6"/>
                      <a:pt x="55" y="0"/>
                      <a:pt x="42" y="0"/>
                    </a:cubicBezTo>
                    <a:cubicBezTo>
                      <a:pt x="32" y="0"/>
                      <a:pt x="21" y="6"/>
                      <a:pt x="13" y="13"/>
                    </a:cubicBezTo>
                    <a:cubicBezTo>
                      <a:pt x="5" y="21"/>
                      <a:pt x="0" y="32"/>
                      <a:pt x="0" y="42"/>
                    </a:cubicBezTo>
                    <a:cubicBezTo>
                      <a:pt x="0" y="55"/>
                      <a:pt x="5" y="65"/>
                      <a:pt x="13" y="72"/>
                    </a:cubicBezTo>
                    <a:cubicBezTo>
                      <a:pt x="21" y="82"/>
                      <a:pt x="32" y="86"/>
                      <a:pt x="42" y="86"/>
                    </a:cubicBezTo>
                    <a:cubicBezTo>
                      <a:pt x="55" y="86"/>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61" name="Freeform 579"/>
              <p:cNvSpPr>
                <a:spLocks/>
              </p:cNvSpPr>
              <p:nvPr/>
            </p:nvSpPr>
            <p:spPr bwMode="auto">
              <a:xfrm>
                <a:off x="1881" y="62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62" name="Freeform 580"/>
              <p:cNvSpPr>
                <a:spLocks/>
              </p:cNvSpPr>
              <p:nvPr/>
            </p:nvSpPr>
            <p:spPr bwMode="auto">
              <a:xfrm>
                <a:off x="1881" y="69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2"/>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63" name="Freeform 581"/>
              <p:cNvSpPr>
                <a:spLocks/>
              </p:cNvSpPr>
              <p:nvPr/>
            </p:nvSpPr>
            <p:spPr bwMode="auto">
              <a:xfrm>
                <a:off x="1005" y="1027"/>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3" y="0"/>
                    </a:cubicBezTo>
                    <a:cubicBezTo>
                      <a:pt x="30" y="0"/>
                      <a:pt x="20" y="5"/>
                      <a:pt x="13" y="13"/>
                    </a:cubicBezTo>
                    <a:cubicBezTo>
                      <a:pt x="3" y="21"/>
                      <a:pt x="0" y="31"/>
                      <a:pt x="0" y="42"/>
                    </a:cubicBezTo>
                    <a:cubicBezTo>
                      <a:pt x="0" y="55"/>
                      <a:pt x="3" y="64"/>
                      <a:pt x="13" y="72"/>
                    </a:cubicBezTo>
                    <a:cubicBezTo>
                      <a:pt x="20" y="81"/>
                      <a:pt x="30" y="85"/>
                      <a:pt x="43"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64" name="Freeform 582"/>
              <p:cNvSpPr>
                <a:spLocks/>
              </p:cNvSpPr>
              <p:nvPr/>
            </p:nvSpPr>
            <p:spPr bwMode="auto">
              <a:xfrm>
                <a:off x="1072" y="959"/>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3" y="0"/>
                    </a:cubicBezTo>
                    <a:cubicBezTo>
                      <a:pt x="30" y="0"/>
                      <a:pt x="21" y="5"/>
                      <a:pt x="13" y="13"/>
                    </a:cubicBezTo>
                    <a:cubicBezTo>
                      <a:pt x="4" y="21"/>
                      <a:pt x="0" y="31"/>
                      <a:pt x="0" y="42"/>
                    </a:cubicBezTo>
                    <a:cubicBezTo>
                      <a:pt x="0" y="55"/>
                      <a:pt x="4" y="64"/>
                      <a:pt x="13" y="72"/>
                    </a:cubicBezTo>
                    <a:cubicBezTo>
                      <a:pt x="21" y="81"/>
                      <a:pt x="30" y="85"/>
                      <a:pt x="43"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65" name="Freeform 583"/>
              <p:cNvSpPr>
                <a:spLocks/>
              </p:cNvSpPr>
              <p:nvPr/>
            </p:nvSpPr>
            <p:spPr bwMode="auto">
              <a:xfrm>
                <a:off x="1072" y="1027"/>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3" y="0"/>
                    </a:cubicBezTo>
                    <a:cubicBezTo>
                      <a:pt x="30" y="0"/>
                      <a:pt x="21" y="5"/>
                      <a:pt x="13" y="13"/>
                    </a:cubicBezTo>
                    <a:cubicBezTo>
                      <a:pt x="4" y="21"/>
                      <a:pt x="0" y="31"/>
                      <a:pt x="0" y="42"/>
                    </a:cubicBezTo>
                    <a:cubicBezTo>
                      <a:pt x="0" y="55"/>
                      <a:pt x="4" y="64"/>
                      <a:pt x="13" y="72"/>
                    </a:cubicBezTo>
                    <a:cubicBezTo>
                      <a:pt x="21" y="81"/>
                      <a:pt x="30" y="85"/>
                      <a:pt x="43"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66" name="Freeform 584"/>
              <p:cNvSpPr>
                <a:spLocks/>
              </p:cNvSpPr>
              <p:nvPr/>
            </p:nvSpPr>
            <p:spPr bwMode="auto">
              <a:xfrm>
                <a:off x="1072" y="1094"/>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3" y="0"/>
                    </a:cubicBezTo>
                    <a:cubicBezTo>
                      <a:pt x="30" y="0"/>
                      <a:pt x="21" y="5"/>
                      <a:pt x="13" y="13"/>
                    </a:cubicBezTo>
                    <a:cubicBezTo>
                      <a:pt x="4" y="21"/>
                      <a:pt x="0" y="31"/>
                      <a:pt x="0" y="42"/>
                    </a:cubicBezTo>
                    <a:cubicBezTo>
                      <a:pt x="0" y="55"/>
                      <a:pt x="4" y="64"/>
                      <a:pt x="13" y="72"/>
                    </a:cubicBezTo>
                    <a:cubicBezTo>
                      <a:pt x="21" y="81"/>
                      <a:pt x="30" y="85"/>
                      <a:pt x="43"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67" name="Freeform 585"/>
              <p:cNvSpPr>
                <a:spLocks/>
              </p:cNvSpPr>
              <p:nvPr/>
            </p:nvSpPr>
            <p:spPr bwMode="auto">
              <a:xfrm>
                <a:off x="1072" y="1161"/>
                <a:ext cx="44" cy="44"/>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3" y="0"/>
                    </a:cubicBezTo>
                    <a:cubicBezTo>
                      <a:pt x="30" y="0"/>
                      <a:pt x="21" y="5"/>
                      <a:pt x="13" y="13"/>
                    </a:cubicBezTo>
                    <a:cubicBezTo>
                      <a:pt x="4" y="21"/>
                      <a:pt x="0" y="31"/>
                      <a:pt x="0" y="42"/>
                    </a:cubicBezTo>
                    <a:cubicBezTo>
                      <a:pt x="0" y="55"/>
                      <a:pt x="4" y="64"/>
                      <a:pt x="13" y="72"/>
                    </a:cubicBezTo>
                    <a:cubicBezTo>
                      <a:pt x="21" y="81"/>
                      <a:pt x="30" y="85"/>
                      <a:pt x="43"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68" name="Freeform 586"/>
              <p:cNvSpPr>
                <a:spLocks/>
              </p:cNvSpPr>
              <p:nvPr/>
            </p:nvSpPr>
            <p:spPr bwMode="auto">
              <a:xfrm>
                <a:off x="1140" y="959"/>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1"/>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69" name="Freeform 587"/>
              <p:cNvSpPr>
                <a:spLocks/>
              </p:cNvSpPr>
              <p:nvPr/>
            </p:nvSpPr>
            <p:spPr bwMode="auto">
              <a:xfrm>
                <a:off x="1140" y="1027"/>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1"/>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70" name="Freeform 588"/>
              <p:cNvSpPr>
                <a:spLocks/>
              </p:cNvSpPr>
              <p:nvPr/>
            </p:nvSpPr>
            <p:spPr bwMode="auto">
              <a:xfrm>
                <a:off x="1140" y="1094"/>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1"/>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71" name="Freeform 589"/>
              <p:cNvSpPr>
                <a:spLocks/>
              </p:cNvSpPr>
              <p:nvPr/>
            </p:nvSpPr>
            <p:spPr bwMode="auto">
              <a:xfrm>
                <a:off x="1140" y="1161"/>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1"/>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72" name="Freeform 590"/>
              <p:cNvSpPr>
                <a:spLocks/>
              </p:cNvSpPr>
              <p:nvPr/>
            </p:nvSpPr>
            <p:spPr bwMode="auto">
              <a:xfrm>
                <a:off x="1207" y="95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73" name="Freeform 591"/>
              <p:cNvSpPr>
                <a:spLocks/>
              </p:cNvSpPr>
              <p:nvPr/>
            </p:nvSpPr>
            <p:spPr bwMode="auto">
              <a:xfrm>
                <a:off x="1207"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74" name="Freeform 592"/>
              <p:cNvSpPr>
                <a:spLocks/>
              </p:cNvSpPr>
              <p:nvPr/>
            </p:nvSpPr>
            <p:spPr bwMode="auto">
              <a:xfrm>
                <a:off x="1207"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75" name="Freeform 593"/>
              <p:cNvSpPr>
                <a:spLocks/>
              </p:cNvSpPr>
              <p:nvPr/>
            </p:nvSpPr>
            <p:spPr bwMode="auto">
              <a:xfrm>
                <a:off x="1207"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76" name="Freeform 594"/>
              <p:cNvSpPr>
                <a:spLocks/>
              </p:cNvSpPr>
              <p:nvPr/>
            </p:nvSpPr>
            <p:spPr bwMode="auto">
              <a:xfrm>
                <a:off x="1274" y="95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77" name="Freeform 595"/>
              <p:cNvSpPr>
                <a:spLocks/>
              </p:cNvSpPr>
              <p:nvPr/>
            </p:nvSpPr>
            <p:spPr bwMode="auto">
              <a:xfrm>
                <a:off x="1274"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78" name="Freeform 596"/>
              <p:cNvSpPr>
                <a:spLocks/>
              </p:cNvSpPr>
              <p:nvPr/>
            </p:nvSpPr>
            <p:spPr bwMode="auto">
              <a:xfrm>
                <a:off x="1274"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79" name="Freeform 597"/>
              <p:cNvSpPr>
                <a:spLocks/>
              </p:cNvSpPr>
              <p:nvPr/>
            </p:nvSpPr>
            <p:spPr bwMode="auto">
              <a:xfrm>
                <a:off x="1274"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80" name="Freeform 598"/>
              <p:cNvSpPr>
                <a:spLocks/>
              </p:cNvSpPr>
              <p:nvPr/>
            </p:nvSpPr>
            <p:spPr bwMode="auto">
              <a:xfrm>
                <a:off x="1409"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81" name="Freeform 599"/>
              <p:cNvSpPr>
                <a:spLocks/>
              </p:cNvSpPr>
              <p:nvPr/>
            </p:nvSpPr>
            <p:spPr bwMode="auto">
              <a:xfrm>
                <a:off x="1409"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82" name="Freeform 600"/>
              <p:cNvSpPr>
                <a:spLocks/>
              </p:cNvSpPr>
              <p:nvPr/>
            </p:nvSpPr>
            <p:spPr bwMode="auto">
              <a:xfrm>
                <a:off x="1409"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83" name="Freeform 601"/>
              <p:cNvSpPr>
                <a:spLocks/>
              </p:cNvSpPr>
              <p:nvPr/>
            </p:nvSpPr>
            <p:spPr bwMode="auto">
              <a:xfrm>
                <a:off x="1409"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84" name="Freeform 602"/>
              <p:cNvSpPr>
                <a:spLocks/>
              </p:cNvSpPr>
              <p:nvPr/>
            </p:nvSpPr>
            <p:spPr bwMode="auto">
              <a:xfrm>
                <a:off x="1409"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2"/>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85" name="Freeform 603"/>
              <p:cNvSpPr>
                <a:spLocks/>
              </p:cNvSpPr>
              <p:nvPr/>
            </p:nvSpPr>
            <p:spPr bwMode="auto">
              <a:xfrm>
                <a:off x="1409"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4" y="0"/>
                      <a:pt x="42" y="0"/>
                    </a:cubicBezTo>
                    <a:cubicBezTo>
                      <a:pt x="32" y="0"/>
                      <a:pt x="21" y="6"/>
                      <a:pt x="13" y="13"/>
                    </a:cubicBezTo>
                    <a:cubicBezTo>
                      <a:pt x="5" y="21"/>
                      <a:pt x="0" y="32"/>
                      <a:pt x="0" y="42"/>
                    </a:cubicBezTo>
                    <a:cubicBezTo>
                      <a:pt x="0" y="55"/>
                      <a:pt x="5" y="64"/>
                      <a:pt x="13" y="72"/>
                    </a:cubicBezTo>
                    <a:cubicBezTo>
                      <a:pt x="21" y="82"/>
                      <a:pt x="32" y="85"/>
                      <a:pt x="42" y="85"/>
                    </a:cubicBezTo>
                    <a:cubicBezTo>
                      <a:pt x="54" y="85"/>
                      <a:pt x="64"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86" name="Freeform 604"/>
              <p:cNvSpPr>
                <a:spLocks/>
              </p:cNvSpPr>
              <p:nvPr/>
            </p:nvSpPr>
            <p:spPr bwMode="auto">
              <a:xfrm>
                <a:off x="1409" y="89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4" y="0"/>
                      <a:pt x="42" y="0"/>
                    </a:cubicBezTo>
                    <a:cubicBezTo>
                      <a:pt x="32" y="0"/>
                      <a:pt x="21" y="6"/>
                      <a:pt x="13" y="14"/>
                    </a:cubicBezTo>
                    <a:cubicBezTo>
                      <a:pt x="5" y="21"/>
                      <a:pt x="0" y="32"/>
                      <a:pt x="0" y="42"/>
                    </a:cubicBezTo>
                    <a:cubicBezTo>
                      <a:pt x="0" y="56"/>
                      <a:pt x="5" y="65"/>
                      <a:pt x="13" y="73"/>
                    </a:cubicBezTo>
                    <a:cubicBezTo>
                      <a:pt x="21" y="82"/>
                      <a:pt x="32" y="86"/>
                      <a:pt x="42" y="86"/>
                    </a:cubicBezTo>
                    <a:cubicBezTo>
                      <a:pt x="54"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87" name="Freeform 605"/>
              <p:cNvSpPr>
                <a:spLocks/>
              </p:cNvSpPr>
              <p:nvPr/>
            </p:nvSpPr>
            <p:spPr bwMode="auto">
              <a:xfrm>
                <a:off x="1476" y="95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5"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88" name="Freeform 606"/>
              <p:cNvSpPr>
                <a:spLocks/>
              </p:cNvSpPr>
              <p:nvPr/>
            </p:nvSpPr>
            <p:spPr bwMode="auto">
              <a:xfrm>
                <a:off x="1476"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5"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89" name="Freeform 607"/>
              <p:cNvSpPr>
                <a:spLocks/>
              </p:cNvSpPr>
              <p:nvPr/>
            </p:nvSpPr>
            <p:spPr bwMode="auto">
              <a:xfrm>
                <a:off x="1476" y="1094"/>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5"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 name="Freeform 609"/>
            <p:cNvSpPr>
              <a:spLocks/>
            </p:cNvSpPr>
            <p:nvPr/>
          </p:nvSpPr>
          <p:spPr bwMode="auto">
            <a:xfrm>
              <a:off x="1476" y="1161"/>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5"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610"/>
            <p:cNvSpPr>
              <a:spLocks/>
            </p:cNvSpPr>
            <p:nvPr/>
          </p:nvSpPr>
          <p:spPr bwMode="auto">
            <a:xfrm>
              <a:off x="1476"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5"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611"/>
            <p:cNvSpPr>
              <a:spLocks/>
            </p:cNvSpPr>
            <p:nvPr/>
          </p:nvSpPr>
          <p:spPr bwMode="auto">
            <a:xfrm>
              <a:off x="1476" y="129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4" y="0"/>
                    <a:pt x="42" y="0"/>
                  </a:cubicBezTo>
                  <a:cubicBezTo>
                    <a:pt x="32" y="0"/>
                    <a:pt x="21" y="5"/>
                    <a:pt x="13" y="13"/>
                  </a:cubicBezTo>
                  <a:cubicBezTo>
                    <a:pt x="5" y="21"/>
                    <a:pt x="0" y="32"/>
                    <a:pt x="0" y="42"/>
                  </a:cubicBezTo>
                  <a:cubicBezTo>
                    <a:pt x="0" y="55"/>
                    <a:pt x="5" y="64"/>
                    <a:pt x="13" y="72"/>
                  </a:cubicBezTo>
                  <a:cubicBezTo>
                    <a:pt x="21" y="81"/>
                    <a:pt x="32" y="85"/>
                    <a:pt x="42" y="85"/>
                  </a:cubicBezTo>
                  <a:cubicBezTo>
                    <a:pt x="54" y="85"/>
                    <a:pt x="65"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12"/>
            <p:cNvSpPr>
              <a:spLocks/>
            </p:cNvSpPr>
            <p:nvPr/>
          </p:nvSpPr>
          <p:spPr bwMode="auto">
            <a:xfrm>
              <a:off x="1476" y="1363"/>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6"/>
                    <a:pt x="54" y="0"/>
                    <a:pt x="42" y="0"/>
                  </a:cubicBezTo>
                  <a:cubicBezTo>
                    <a:pt x="32" y="0"/>
                    <a:pt x="21" y="6"/>
                    <a:pt x="13" y="13"/>
                  </a:cubicBezTo>
                  <a:cubicBezTo>
                    <a:pt x="5" y="21"/>
                    <a:pt x="0" y="32"/>
                    <a:pt x="0" y="42"/>
                  </a:cubicBezTo>
                  <a:cubicBezTo>
                    <a:pt x="0" y="55"/>
                    <a:pt x="5" y="64"/>
                    <a:pt x="13" y="72"/>
                  </a:cubicBezTo>
                  <a:cubicBezTo>
                    <a:pt x="21" y="82"/>
                    <a:pt x="32" y="85"/>
                    <a:pt x="42" y="85"/>
                  </a:cubicBezTo>
                  <a:cubicBezTo>
                    <a:pt x="54" y="85"/>
                    <a:pt x="65" y="82"/>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613"/>
            <p:cNvSpPr>
              <a:spLocks/>
            </p:cNvSpPr>
            <p:nvPr/>
          </p:nvSpPr>
          <p:spPr bwMode="auto">
            <a:xfrm>
              <a:off x="1476" y="1431"/>
              <a:ext cx="44" cy="44"/>
            </a:xfrm>
            <a:custGeom>
              <a:avLst/>
              <a:gdLst>
                <a:gd name="T0" fmla="*/ 72 w 85"/>
                <a:gd name="T1" fmla="*/ 13 h 86"/>
                <a:gd name="T2" fmla="*/ 42 w 85"/>
                <a:gd name="T3" fmla="*/ 0 h 86"/>
                <a:gd name="T4" fmla="*/ 13 w 85"/>
                <a:gd name="T5" fmla="*/ 13 h 86"/>
                <a:gd name="T6" fmla="*/ 0 w 85"/>
                <a:gd name="T7" fmla="*/ 42 h 86"/>
                <a:gd name="T8" fmla="*/ 13 w 85"/>
                <a:gd name="T9" fmla="*/ 72 h 86"/>
                <a:gd name="T10" fmla="*/ 42 w 85"/>
                <a:gd name="T11" fmla="*/ 86 h 86"/>
                <a:gd name="T12" fmla="*/ 72 w 85"/>
                <a:gd name="T13" fmla="*/ 72 h 86"/>
                <a:gd name="T14" fmla="*/ 85 w 85"/>
                <a:gd name="T15" fmla="*/ 42 h 86"/>
                <a:gd name="T16" fmla="*/ 72 w 85"/>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3"/>
                  </a:moveTo>
                  <a:cubicBezTo>
                    <a:pt x="65" y="6"/>
                    <a:pt x="54" y="0"/>
                    <a:pt x="42" y="0"/>
                  </a:cubicBezTo>
                  <a:cubicBezTo>
                    <a:pt x="32" y="0"/>
                    <a:pt x="21" y="6"/>
                    <a:pt x="13" y="13"/>
                  </a:cubicBezTo>
                  <a:cubicBezTo>
                    <a:pt x="5" y="21"/>
                    <a:pt x="0" y="32"/>
                    <a:pt x="0" y="42"/>
                  </a:cubicBezTo>
                  <a:cubicBezTo>
                    <a:pt x="0" y="55"/>
                    <a:pt x="5" y="65"/>
                    <a:pt x="13" y="72"/>
                  </a:cubicBezTo>
                  <a:cubicBezTo>
                    <a:pt x="21" y="82"/>
                    <a:pt x="32" y="86"/>
                    <a:pt x="42" y="86"/>
                  </a:cubicBezTo>
                  <a:cubicBezTo>
                    <a:pt x="54" y="86"/>
                    <a:pt x="65"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614"/>
            <p:cNvSpPr>
              <a:spLocks/>
            </p:cNvSpPr>
            <p:nvPr/>
          </p:nvSpPr>
          <p:spPr bwMode="auto">
            <a:xfrm>
              <a:off x="1476" y="1498"/>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5" y="6"/>
                    <a:pt x="54" y="0"/>
                    <a:pt x="42" y="0"/>
                  </a:cubicBezTo>
                  <a:cubicBezTo>
                    <a:pt x="32" y="0"/>
                    <a:pt x="21" y="6"/>
                    <a:pt x="13" y="14"/>
                  </a:cubicBezTo>
                  <a:cubicBezTo>
                    <a:pt x="5" y="21"/>
                    <a:pt x="0" y="32"/>
                    <a:pt x="0" y="42"/>
                  </a:cubicBezTo>
                  <a:cubicBezTo>
                    <a:pt x="0" y="56"/>
                    <a:pt x="5" y="65"/>
                    <a:pt x="13" y="73"/>
                  </a:cubicBezTo>
                  <a:cubicBezTo>
                    <a:pt x="21" y="82"/>
                    <a:pt x="32" y="86"/>
                    <a:pt x="42" y="86"/>
                  </a:cubicBezTo>
                  <a:cubicBezTo>
                    <a:pt x="54" y="86"/>
                    <a:pt x="65"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615"/>
            <p:cNvSpPr>
              <a:spLocks/>
            </p:cNvSpPr>
            <p:nvPr/>
          </p:nvSpPr>
          <p:spPr bwMode="auto">
            <a:xfrm>
              <a:off x="1476" y="1566"/>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5"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616"/>
            <p:cNvSpPr>
              <a:spLocks/>
            </p:cNvSpPr>
            <p:nvPr/>
          </p:nvSpPr>
          <p:spPr bwMode="auto">
            <a:xfrm>
              <a:off x="1544" y="757"/>
              <a:ext cx="44"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6"/>
                    <a:pt x="54" y="0"/>
                    <a:pt x="42" y="0"/>
                  </a:cubicBezTo>
                  <a:cubicBezTo>
                    <a:pt x="32" y="0"/>
                    <a:pt x="21" y="6"/>
                    <a:pt x="13" y="13"/>
                  </a:cubicBezTo>
                  <a:cubicBezTo>
                    <a:pt x="6" y="21"/>
                    <a:pt x="0" y="32"/>
                    <a:pt x="0" y="42"/>
                  </a:cubicBezTo>
                  <a:cubicBezTo>
                    <a:pt x="0" y="55"/>
                    <a:pt x="6" y="65"/>
                    <a:pt x="13" y="72"/>
                  </a:cubicBezTo>
                  <a:cubicBezTo>
                    <a:pt x="21" y="82"/>
                    <a:pt x="32" y="85"/>
                    <a:pt x="42" y="85"/>
                  </a:cubicBezTo>
                  <a:cubicBezTo>
                    <a:pt x="54" y="85"/>
                    <a:pt x="65" y="82"/>
                    <a:pt x="72" y="72"/>
                  </a:cubicBezTo>
                  <a:cubicBezTo>
                    <a:pt x="82" y="65"/>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617"/>
            <p:cNvSpPr>
              <a:spLocks/>
            </p:cNvSpPr>
            <p:nvPr/>
          </p:nvSpPr>
          <p:spPr bwMode="auto">
            <a:xfrm>
              <a:off x="1544" y="824"/>
              <a:ext cx="44" cy="44"/>
            </a:xfrm>
            <a:custGeom>
              <a:avLst/>
              <a:gdLst>
                <a:gd name="T0" fmla="*/ 72 w 86"/>
                <a:gd name="T1" fmla="*/ 14 h 86"/>
                <a:gd name="T2" fmla="*/ 42 w 86"/>
                <a:gd name="T3" fmla="*/ 0 h 86"/>
                <a:gd name="T4" fmla="*/ 13 w 86"/>
                <a:gd name="T5" fmla="*/ 14 h 86"/>
                <a:gd name="T6" fmla="*/ 0 w 86"/>
                <a:gd name="T7" fmla="*/ 42 h 86"/>
                <a:gd name="T8" fmla="*/ 13 w 86"/>
                <a:gd name="T9" fmla="*/ 73 h 86"/>
                <a:gd name="T10" fmla="*/ 42 w 86"/>
                <a:gd name="T11" fmla="*/ 86 h 86"/>
                <a:gd name="T12" fmla="*/ 72 w 86"/>
                <a:gd name="T13" fmla="*/ 73 h 86"/>
                <a:gd name="T14" fmla="*/ 86 w 86"/>
                <a:gd name="T15" fmla="*/ 42 h 86"/>
                <a:gd name="T16" fmla="*/ 72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4"/>
                  </a:moveTo>
                  <a:cubicBezTo>
                    <a:pt x="65" y="6"/>
                    <a:pt x="54" y="0"/>
                    <a:pt x="42" y="0"/>
                  </a:cubicBezTo>
                  <a:cubicBezTo>
                    <a:pt x="32" y="0"/>
                    <a:pt x="21" y="6"/>
                    <a:pt x="13" y="14"/>
                  </a:cubicBezTo>
                  <a:cubicBezTo>
                    <a:pt x="6" y="21"/>
                    <a:pt x="0" y="32"/>
                    <a:pt x="0" y="42"/>
                  </a:cubicBezTo>
                  <a:cubicBezTo>
                    <a:pt x="0" y="55"/>
                    <a:pt x="6" y="65"/>
                    <a:pt x="13" y="73"/>
                  </a:cubicBezTo>
                  <a:cubicBezTo>
                    <a:pt x="21" y="82"/>
                    <a:pt x="32" y="86"/>
                    <a:pt x="42" y="86"/>
                  </a:cubicBezTo>
                  <a:cubicBezTo>
                    <a:pt x="54" y="86"/>
                    <a:pt x="65" y="82"/>
                    <a:pt x="72" y="73"/>
                  </a:cubicBezTo>
                  <a:cubicBezTo>
                    <a:pt x="82" y="65"/>
                    <a:pt x="86" y="55"/>
                    <a:pt x="86" y="42"/>
                  </a:cubicBezTo>
                  <a:cubicBezTo>
                    <a:pt x="86"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618"/>
            <p:cNvSpPr>
              <a:spLocks/>
            </p:cNvSpPr>
            <p:nvPr/>
          </p:nvSpPr>
          <p:spPr bwMode="auto">
            <a:xfrm>
              <a:off x="1544" y="892"/>
              <a:ext cx="44" cy="44"/>
            </a:xfrm>
            <a:custGeom>
              <a:avLst/>
              <a:gdLst>
                <a:gd name="T0" fmla="*/ 72 w 86"/>
                <a:gd name="T1" fmla="*/ 14 h 86"/>
                <a:gd name="T2" fmla="*/ 42 w 86"/>
                <a:gd name="T3" fmla="*/ 0 h 86"/>
                <a:gd name="T4" fmla="*/ 13 w 86"/>
                <a:gd name="T5" fmla="*/ 14 h 86"/>
                <a:gd name="T6" fmla="*/ 0 w 86"/>
                <a:gd name="T7" fmla="*/ 42 h 86"/>
                <a:gd name="T8" fmla="*/ 13 w 86"/>
                <a:gd name="T9" fmla="*/ 73 h 86"/>
                <a:gd name="T10" fmla="*/ 42 w 86"/>
                <a:gd name="T11" fmla="*/ 86 h 86"/>
                <a:gd name="T12" fmla="*/ 72 w 86"/>
                <a:gd name="T13" fmla="*/ 73 h 86"/>
                <a:gd name="T14" fmla="*/ 86 w 86"/>
                <a:gd name="T15" fmla="*/ 42 h 86"/>
                <a:gd name="T16" fmla="*/ 72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4"/>
                  </a:moveTo>
                  <a:cubicBezTo>
                    <a:pt x="65" y="6"/>
                    <a:pt x="54" y="0"/>
                    <a:pt x="42" y="0"/>
                  </a:cubicBezTo>
                  <a:cubicBezTo>
                    <a:pt x="32" y="0"/>
                    <a:pt x="21" y="6"/>
                    <a:pt x="13" y="14"/>
                  </a:cubicBezTo>
                  <a:cubicBezTo>
                    <a:pt x="6" y="21"/>
                    <a:pt x="0" y="32"/>
                    <a:pt x="0" y="42"/>
                  </a:cubicBezTo>
                  <a:cubicBezTo>
                    <a:pt x="0" y="56"/>
                    <a:pt x="6" y="65"/>
                    <a:pt x="13" y="73"/>
                  </a:cubicBezTo>
                  <a:cubicBezTo>
                    <a:pt x="21" y="82"/>
                    <a:pt x="32" y="86"/>
                    <a:pt x="42" y="86"/>
                  </a:cubicBezTo>
                  <a:cubicBezTo>
                    <a:pt x="54" y="86"/>
                    <a:pt x="65" y="82"/>
                    <a:pt x="72" y="73"/>
                  </a:cubicBezTo>
                  <a:cubicBezTo>
                    <a:pt x="82" y="65"/>
                    <a:pt x="86" y="56"/>
                    <a:pt x="86" y="42"/>
                  </a:cubicBezTo>
                  <a:cubicBezTo>
                    <a:pt x="86"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619"/>
            <p:cNvSpPr>
              <a:spLocks/>
            </p:cNvSpPr>
            <p:nvPr/>
          </p:nvSpPr>
          <p:spPr bwMode="auto">
            <a:xfrm>
              <a:off x="1544" y="959"/>
              <a:ext cx="44"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4" y="0"/>
                    <a:pt x="42" y="0"/>
                  </a:cubicBezTo>
                  <a:cubicBezTo>
                    <a:pt x="32" y="0"/>
                    <a:pt x="21" y="5"/>
                    <a:pt x="13" y="13"/>
                  </a:cubicBezTo>
                  <a:cubicBezTo>
                    <a:pt x="6" y="21"/>
                    <a:pt x="0" y="31"/>
                    <a:pt x="0" y="42"/>
                  </a:cubicBezTo>
                  <a:cubicBezTo>
                    <a:pt x="0" y="55"/>
                    <a:pt x="6" y="64"/>
                    <a:pt x="13" y="72"/>
                  </a:cubicBezTo>
                  <a:cubicBezTo>
                    <a:pt x="21" y="81"/>
                    <a:pt x="32" y="85"/>
                    <a:pt x="42" y="85"/>
                  </a:cubicBezTo>
                  <a:cubicBezTo>
                    <a:pt x="54"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620"/>
            <p:cNvSpPr>
              <a:spLocks/>
            </p:cNvSpPr>
            <p:nvPr/>
          </p:nvSpPr>
          <p:spPr bwMode="auto">
            <a:xfrm>
              <a:off x="1544" y="1027"/>
              <a:ext cx="44" cy="43"/>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4" y="0"/>
                    <a:pt x="42" y="0"/>
                  </a:cubicBezTo>
                  <a:cubicBezTo>
                    <a:pt x="32" y="0"/>
                    <a:pt x="21" y="5"/>
                    <a:pt x="13" y="13"/>
                  </a:cubicBezTo>
                  <a:cubicBezTo>
                    <a:pt x="6" y="21"/>
                    <a:pt x="0" y="31"/>
                    <a:pt x="0" y="42"/>
                  </a:cubicBezTo>
                  <a:cubicBezTo>
                    <a:pt x="0" y="55"/>
                    <a:pt x="6" y="64"/>
                    <a:pt x="13" y="72"/>
                  </a:cubicBezTo>
                  <a:cubicBezTo>
                    <a:pt x="21" y="81"/>
                    <a:pt x="32" y="85"/>
                    <a:pt x="42" y="85"/>
                  </a:cubicBezTo>
                  <a:cubicBezTo>
                    <a:pt x="54"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621"/>
            <p:cNvSpPr>
              <a:spLocks/>
            </p:cNvSpPr>
            <p:nvPr/>
          </p:nvSpPr>
          <p:spPr bwMode="auto">
            <a:xfrm>
              <a:off x="1544" y="1094"/>
              <a:ext cx="44"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4" y="0"/>
                    <a:pt x="42" y="0"/>
                  </a:cubicBezTo>
                  <a:cubicBezTo>
                    <a:pt x="32" y="0"/>
                    <a:pt x="21" y="5"/>
                    <a:pt x="13" y="13"/>
                  </a:cubicBezTo>
                  <a:cubicBezTo>
                    <a:pt x="6" y="21"/>
                    <a:pt x="0" y="31"/>
                    <a:pt x="0" y="42"/>
                  </a:cubicBezTo>
                  <a:cubicBezTo>
                    <a:pt x="0" y="55"/>
                    <a:pt x="6" y="64"/>
                    <a:pt x="13" y="72"/>
                  </a:cubicBezTo>
                  <a:cubicBezTo>
                    <a:pt x="21" y="81"/>
                    <a:pt x="32" y="85"/>
                    <a:pt x="42" y="85"/>
                  </a:cubicBezTo>
                  <a:cubicBezTo>
                    <a:pt x="54"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622"/>
            <p:cNvSpPr>
              <a:spLocks/>
            </p:cNvSpPr>
            <p:nvPr/>
          </p:nvSpPr>
          <p:spPr bwMode="auto">
            <a:xfrm>
              <a:off x="1544" y="1161"/>
              <a:ext cx="44"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4" y="0"/>
                    <a:pt x="42" y="0"/>
                  </a:cubicBezTo>
                  <a:cubicBezTo>
                    <a:pt x="32" y="0"/>
                    <a:pt x="21" y="5"/>
                    <a:pt x="13" y="13"/>
                  </a:cubicBezTo>
                  <a:cubicBezTo>
                    <a:pt x="6" y="21"/>
                    <a:pt x="0" y="31"/>
                    <a:pt x="0" y="42"/>
                  </a:cubicBezTo>
                  <a:cubicBezTo>
                    <a:pt x="0" y="55"/>
                    <a:pt x="6" y="64"/>
                    <a:pt x="13" y="72"/>
                  </a:cubicBezTo>
                  <a:cubicBezTo>
                    <a:pt x="21" y="81"/>
                    <a:pt x="32" y="85"/>
                    <a:pt x="42" y="85"/>
                  </a:cubicBezTo>
                  <a:cubicBezTo>
                    <a:pt x="54"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Freeform 623"/>
            <p:cNvSpPr>
              <a:spLocks/>
            </p:cNvSpPr>
            <p:nvPr/>
          </p:nvSpPr>
          <p:spPr bwMode="auto">
            <a:xfrm>
              <a:off x="1544" y="1229"/>
              <a:ext cx="44" cy="43"/>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4" y="0"/>
                    <a:pt x="42" y="0"/>
                  </a:cubicBezTo>
                  <a:cubicBezTo>
                    <a:pt x="32" y="0"/>
                    <a:pt x="21" y="5"/>
                    <a:pt x="13" y="13"/>
                  </a:cubicBezTo>
                  <a:cubicBezTo>
                    <a:pt x="6" y="21"/>
                    <a:pt x="0" y="31"/>
                    <a:pt x="0" y="42"/>
                  </a:cubicBezTo>
                  <a:cubicBezTo>
                    <a:pt x="0" y="55"/>
                    <a:pt x="6" y="64"/>
                    <a:pt x="13" y="72"/>
                  </a:cubicBezTo>
                  <a:cubicBezTo>
                    <a:pt x="21" y="81"/>
                    <a:pt x="32" y="85"/>
                    <a:pt x="42" y="85"/>
                  </a:cubicBezTo>
                  <a:cubicBezTo>
                    <a:pt x="54"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Freeform 624"/>
            <p:cNvSpPr>
              <a:spLocks/>
            </p:cNvSpPr>
            <p:nvPr/>
          </p:nvSpPr>
          <p:spPr bwMode="auto">
            <a:xfrm>
              <a:off x="1544" y="1296"/>
              <a:ext cx="44"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4" y="0"/>
                    <a:pt x="42" y="0"/>
                  </a:cubicBezTo>
                  <a:cubicBezTo>
                    <a:pt x="32" y="0"/>
                    <a:pt x="21" y="5"/>
                    <a:pt x="13" y="13"/>
                  </a:cubicBezTo>
                  <a:cubicBezTo>
                    <a:pt x="6" y="21"/>
                    <a:pt x="0" y="32"/>
                    <a:pt x="0" y="42"/>
                  </a:cubicBezTo>
                  <a:cubicBezTo>
                    <a:pt x="0" y="55"/>
                    <a:pt x="6" y="64"/>
                    <a:pt x="13" y="72"/>
                  </a:cubicBezTo>
                  <a:cubicBezTo>
                    <a:pt x="21" y="81"/>
                    <a:pt x="32" y="85"/>
                    <a:pt x="42" y="85"/>
                  </a:cubicBezTo>
                  <a:cubicBezTo>
                    <a:pt x="54" y="85"/>
                    <a:pt x="65" y="81"/>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625"/>
            <p:cNvSpPr>
              <a:spLocks/>
            </p:cNvSpPr>
            <p:nvPr/>
          </p:nvSpPr>
          <p:spPr bwMode="auto">
            <a:xfrm>
              <a:off x="1544" y="1363"/>
              <a:ext cx="44"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6"/>
                    <a:pt x="54" y="0"/>
                    <a:pt x="42" y="0"/>
                  </a:cubicBezTo>
                  <a:cubicBezTo>
                    <a:pt x="32" y="0"/>
                    <a:pt x="21" y="6"/>
                    <a:pt x="13" y="13"/>
                  </a:cubicBezTo>
                  <a:cubicBezTo>
                    <a:pt x="6" y="21"/>
                    <a:pt x="0" y="32"/>
                    <a:pt x="0" y="42"/>
                  </a:cubicBezTo>
                  <a:cubicBezTo>
                    <a:pt x="0" y="55"/>
                    <a:pt x="6" y="64"/>
                    <a:pt x="13" y="72"/>
                  </a:cubicBezTo>
                  <a:cubicBezTo>
                    <a:pt x="21" y="82"/>
                    <a:pt x="32" y="85"/>
                    <a:pt x="42" y="85"/>
                  </a:cubicBezTo>
                  <a:cubicBezTo>
                    <a:pt x="54" y="85"/>
                    <a:pt x="65" y="82"/>
                    <a:pt x="72" y="72"/>
                  </a:cubicBezTo>
                  <a:cubicBezTo>
                    <a:pt x="82" y="64"/>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626"/>
            <p:cNvSpPr>
              <a:spLocks/>
            </p:cNvSpPr>
            <p:nvPr/>
          </p:nvSpPr>
          <p:spPr bwMode="auto">
            <a:xfrm>
              <a:off x="1544" y="1431"/>
              <a:ext cx="44" cy="44"/>
            </a:xfrm>
            <a:custGeom>
              <a:avLst/>
              <a:gdLst>
                <a:gd name="T0" fmla="*/ 72 w 86"/>
                <a:gd name="T1" fmla="*/ 13 h 86"/>
                <a:gd name="T2" fmla="*/ 42 w 86"/>
                <a:gd name="T3" fmla="*/ 0 h 86"/>
                <a:gd name="T4" fmla="*/ 13 w 86"/>
                <a:gd name="T5" fmla="*/ 13 h 86"/>
                <a:gd name="T6" fmla="*/ 0 w 86"/>
                <a:gd name="T7" fmla="*/ 42 h 86"/>
                <a:gd name="T8" fmla="*/ 13 w 86"/>
                <a:gd name="T9" fmla="*/ 72 h 86"/>
                <a:gd name="T10" fmla="*/ 42 w 86"/>
                <a:gd name="T11" fmla="*/ 86 h 86"/>
                <a:gd name="T12" fmla="*/ 72 w 86"/>
                <a:gd name="T13" fmla="*/ 72 h 86"/>
                <a:gd name="T14" fmla="*/ 86 w 86"/>
                <a:gd name="T15" fmla="*/ 42 h 86"/>
                <a:gd name="T16" fmla="*/ 72 w 86"/>
                <a:gd name="T17"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3"/>
                  </a:moveTo>
                  <a:cubicBezTo>
                    <a:pt x="65" y="6"/>
                    <a:pt x="54" y="0"/>
                    <a:pt x="42" y="0"/>
                  </a:cubicBezTo>
                  <a:cubicBezTo>
                    <a:pt x="32" y="0"/>
                    <a:pt x="21" y="6"/>
                    <a:pt x="13" y="13"/>
                  </a:cubicBezTo>
                  <a:cubicBezTo>
                    <a:pt x="6" y="21"/>
                    <a:pt x="0" y="32"/>
                    <a:pt x="0" y="42"/>
                  </a:cubicBezTo>
                  <a:cubicBezTo>
                    <a:pt x="0" y="55"/>
                    <a:pt x="6" y="65"/>
                    <a:pt x="13" y="72"/>
                  </a:cubicBezTo>
                  <a:cubicBezTo>
                    <a:pt x="21" y="82"/>
                    <a:pt x="32" y="86"/>
                    <a:pt x="42" y="86"/>
                  </a:cubicBezTo>
                  <a:cubicBezTo>
                    <a:pt x="54" y="86"/>
                    <a:pt x="65" y="82"/>
                    <a:pt x="72" y="72"/>
                  </a:cubicBezTo>
                  <a:cubicBezTo>
                    <a:pt x="82" y="65"/>
                    <a:pt x="86" y="55"/>
                    <a:pt x="86" y="42"/>
                  </a:cubicBezTo>
                  <a:cubicBezTo>
                    <a:pt x="86"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627"/>
            <p:cNvSpPr>
              <a:spLocks/>
            </p:cNvSpPr>
            <p:nvPr/>
          </p:nvSpPr>
          <p:spPr bwMode="auto">
            <a:xfrm>
              <a:off x="1544" y="1498"/>
              <a:ext cx="44" cy="44"/>
            </a:xfrm>
            <a:custGeom>
              <a:avLst/>
              <a:gdLst>
                <a:gd name="T0" fmla="*/ 72 w 86"/>
                <a:gd name="T1" fmla="*/ 14 h 86"/>
                <a:gd name="T2" fmla="*/ 42 w 86"/>
                <a:gd name="T3" fmla="*/ 0 h 86"/>
                <a:gd name="T4" fmla="*/ 13 w 86"/>
                <a:gd name="T5" fmla="*/ 14 h 86"/>
                <a:gd name="T6" fmla="*/ 0 w 86"/>
                <a:gd name="T7" fmla="*/ 42 h 86"/>
                <a:gd name="T8" fmla="*/ 13 w 86"/>
                <a:gd name="T9" fmla="*/ 73 h 86"/>
                <a:gd name="T10" fmla="*/ 42 w 86"/>
                <a:gd name="T11" fmla="*/ 86 h 86"/>
                <a:gd name="T12" fmla="*/ 72 w 86"/>
                <a:gd name="T13" fmla="*/ 73 h 86"/>
                <a:gd name="T14" fmla="*/ 86 w 86"/>
                <a:gd name="T15" fmla="*/ 42 h 86"/>
                <a:gd name="T16" fmla="*/ 72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2" y="14"/>
                  </a:moveTo>
                  <a:cubicBezTo>
                    <a:pt x="65" y="6"/>
                    <a:pt x="54" y="0"/>
                    <a:pt x="42" y="0"/>
                  </a:cubicBezTo>
                  <a:cubicBezTo>
                    <a:pt x="32" y="0"/>
                    <a:pt x="21" y="6"/>
                    <a:pt x="13" y="14"/>
                  </a:cubicBezTo>
                  <a:cubicBezTo>
                    <a:pt x="6" y="21"/>
                    <a:pt x="0" y="32"/>
                    <a:pt x="0" y="42"/>
                  </a:cubicBezTo>
                  <a:cubicBezTo>
                    <a:pt x="0" y="56"/>
                    <a:pt x="6" y="65"/>
                    <a:pt x="13" y="73"/>
                  </a:cubicBezTo>
                  <a:cubicBezTo>
                    <a:pt x="21" y="82"/>
                    <a:pt x="32" y="86"/>
                    <a:pt x="42" y="86"/>
                  </a:cubicBezTo>
                  <a:cubicBezTo>
                    <a:pt x="54" y="86"/>
                    <a:pt x="65" y="82"/>
                    <a:pt x="72" y="73"/>
                  </a:cubicBezTo>
                  <a:cubicBezTo>
                    <a:pt x="82" y="65"/>
                    <a:pt x="86" y="56"/>
                    <a:pt x="86" y="42"/>
                  </a:cubicBezTo>
                  <a:cubicBezTo>
                    <a:pt x="86"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628"/>
            <p:cNvSpPr>
              <a:spLocks/>
            </p:cNvSpPr>
            <p:nvPr/>
          </p:nvSpPr>
          <p:spPr bwMode="auto">
            <a:xfrm>
              <a:off x="1544" y="1566"/>
              <a:ext cx="44"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4" y="0"/>
                    <a:pt x="42" y="0"/>
                  </a:cubicBezTo>
                  <a:cubicBezTo>
                    <a:pt x="32" y="0"/>
                    <a:pt x="21" y="5"/>
                    <a:pt x="13" y="13"/>
                  </a:cubicBezTo>
                  <a:cubicBezTo>
                    <a:pt x="6" y="21"/>
                    <a:pt x="0" y="31"/>
                    <a:pt x="0" y="42"/>
                  </a:cubicBezTo>
                  <a:cubicBezTo>
                    <a:pt x="0" y="55"/>
                    <a:pt x="6" y="64"/>
                    <a:pt x="13" y="72"/>
                  </a:cubicBezTo>
                  <a:cubicBezTo>
                    <a:pt x="21" y="81"/>
                    <a:pt x="32" y="85"/>
                    <a:pt x="42" y="85"/>
                  </a:cubicBezTo>
                  <a:cubicBezTo>
                    <a:pt x="54"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629"/>
            <p:cNvSpPr>
              <a:spLocks/>
            </p:cNvSpPr>
            <p:nvPr/>
          </p:nvSpPr>
          <p:spPr bwMode="auto">
            <a:xfrm>
              <a:off x="1544" y="1633"/>
              <a:ext cx="44" cy="44"/>
            </a:xfrm>
            <a:custGeom>
              <a:avLst/>
              <a:gdLst>
                <a:gd name="T0" fmla="*/ 72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2 w 86"/>
                <a:gd name="T13" fmla="*/ 72 h 85"/>
                <a:gd name="T14" fmla="*/ 86 w 86"/>
                <a:gd name="T15" fmla="*/ 42 h 85"/>
                <a:gd name="T16" fmla="*/ 72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2" y="13"/>
                  </a:moveTo>
                  <a:cubicBezTo>
                    <a:pt x="65" y="5"/>
                    <a:pt x="54" y="0"/>
                    <a:pt x="42" y="0"/>
                  </a:cubicBezTo>
                  <a:cubicBezTo>
                    <a:pt x="32" y="0"/>
                    <a:pt x="21" y="5"/>
                    <a:pt x="13" y="13"/>
                  </a:cubicBezTo>
                  <a:cubicBezTo>
                    <a:pt x="6" y="21"/>
                    <a:pt x="0" y="31"/>
                    <a:pt x="0" y="42"/>
                  </a:cubicBezTo>
                  <a:cubicBezTo>
                    <a:pt x="0" y="55"/>
                    <a:pt x="6" y="64"/>
                    <a:pt x="13" y="72"/>
                  </a:cubicBezTo>
                  <a:cubicBezTo>
                    <a:pt x="21" y="81"/>
                    <a:pt x="32" y="85"/>
                    <a:pt x="42" y="85"/>
                  </a:cubicBezTo>
                  <a:cubicBezTo>
                    <a:pt x="54" y="85"/>
                    <a:pt x="65" y="81"/>
                    <a:pt x="72" y="72"/>
                  </a:cubicBezTo>
                  <a:cubicBezTo>
                    <a:pt x="82" y="64"/>
                    <a:pt x="86" y="55"/>
                    <a:pt x="86" y="42"/>
                  </a:cubicBezTo>
                  <a:cubicBezTo>
                    <a:pt x="86"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630"/>
            <p:cNvSpPr>
              <a:spLocks/>
            </p:cNvSpPr>
            <p:nvPr/>
          </p:nvSpPr>
          <p:spPr bwMode="auto">
            <a:xfrm>
              <a:off x="1072" y="1229"/>
              <a:ext cx="44" cy="43"/>
            </a:xfrm>
            <a:custGeom>
              <a:avLst/>
              <a:gdLst>
                <a:gd name="T0" fmla="*/ 72 w 85"/>
                <a:gd name="T1" fmla="*/ 13 h 85"/>
                <a:gd name="T2" fmla="*/ 43 w 85"/>
                <a:gd name="T3" fmla="*/ 0 h 85"/>
                <a:gd name="T4" fmla="*/ 13 w 85"/>
                <a:gd name="T5" fmla="*/ 13 h 85"/>
                <a:gd name="T6" fmla="*/ 0 w 85"/>
                <a:gd name="T7" fmla="*/ 42 h 85"/>
                <a:gd name="T8" fmla="*/ 13 w 85"/>
                <a:gd name="T9" fmla="*/ 72 h 85"/>
                <a:gd name="T10" fmla="*/ 43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3" y="0"/>
                  </a:cubicBezTo>
                  <a:cubicBezTo>
                    <a:pt x="30" y="0"/>
                    <a:pt x="21" y="5"/>
                    <a:pt x="13" y="13"/>
                  </a:cubicBezTo>
                  <a:cubicBezTo>
                    <a:pt x="4" y="21"/>
                    <a:pt x="0" y="31"/>
                    <a:pt x="0" y="42"/>
                  </a:cubicBezTo>
                  <a:cubicBezTo>
                    <a:pt x="0" y="55"/>
                    <a:pt x="4" y="64"/>
                    <a:pt x="13" y="72"/>
                  </a:cubicBezTo>
                  <a:cubicBezTo>
                    <a:pt x="21" y="81"/>
                    <a:pt x="30" y="85"/>
                    <a:pt x="43"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Freeform 631"/>
            <p:cNvSpPr>
              <a:spLocks/>
            </p:cNvSpPr>
            <p:nvPr/>
          </p:nvSpPr>
          <p:spPr bwMode="auto">
            <a:xfrm>
              <a:off x="1274"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632"/>
            <p:cNvSpPr>
              <a:spLocks/>
            </p:cNvSpPr>
            <p:nvPr/>
          </p:nvSpPr>
          <p:spPr bwMode="auto">
            <a:xfrm>
              <a:off x="1679" y="1768"/>
              <a:ext cx="44"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1" y="0"/>
                  </a:cubicBezTo>
                  <a:cubicBezTo>
                    <a:pt x="31" y="0"/>
                    <a:pt x="21" y="5"/>
                    <a:pt x="13" y="13"/>
                  </a:cubicBezTo>
                  <a:cubicBezTo>
                    <a:pt x="5" y="21"/>
                    <a:pt x="0" y="31"/>
                    <a:pt x="0" y="42"/>
                  </a:cubicBezTo>
                  <a:cubicBezTo>
                    <a:pt x="0" y="55"/>
                    <a:pt x="5" y="64"/>
                    <a:pt x="13" y="72"/>
                  </a:cubicBezTo>
                  <a:cubicBezTo>
                    <a:pt x="21" y="81"/>
                    <a:pt x="31" y="85"/>
                    <a:pt x="41"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633"/>
            <p:cNvSpPr>
              <a:spLocks/>
            </p:cNvSpPr>
            <p:nvPr/>
          </p:nvSpPr>
          <p:spPr bwMode="auto">
            <a:xfrm>
              <a:off x="1746" y="1768"/>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3" y="0"/>
                    <a:pt x="42" y="0"/>
                  </a:cubicBezTo>
                  <a:cubicBezTo>
                    <a:pt x="31" y="0"/>
                    <a:pt x="21" y="5"/>
                    <a:pt x="13" y="13"/>
                  </a:cubicBezTo>
                  <a:cubicBezTo>
                    <a:pt x="5" y="21"/>
                    <a:pt x="0" y="31"/>
                    <a:pt x="0" y="42"/>
                  </a:cubicBezTo>
                  <a:cubicBezTo>
                    <a:pt x="0" y="55"/>
                    <a:pt x="5" y="64"/>
                    <a:pt x="13" y="72"/>
                  </a:cubicBezTo>
                  <a:cubicBezTo>
                    <a:pt x="21" y="81"/>
                    <a:pt x="31" y="85"/>
                    <a:pt x="42" y="85"/>
                  </a:cubicBezTo>
                  <a:cubicBezTo>
                    <a:pt x="53"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634"/>
            <p:cNvSpPr>
              <a:spLocks/>
            </p:cNvSpPr>
            <p:nvPr/>
          </p:nvSpPr>
          <p:spPr bwMode="auto">
            <a:xfrm>
              <a:off x="1814" y="1768"/>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635"/>
            <p:cNvSpPr>
              <a:spLocks/>
            </p:cNvSpPr>
            <p:nvPr/>
          </p:nvSpPr>
          <p:spPr bwMode="auto">
            <a:xfrm>
              <a:off x="1814" y="1835"/>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636"/>
            <p:cNvSpPr>
              <a:spLocks/>
            </p:cNvSpPr>
            <p:nvPr/>
          </p:nvSpPr>
          <p:spPr bwMode="auto">
            <a:xfrm>
              <a:off x="1948" y="1700"/>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637"/>
            <p:cNvSpPr>
              <a:spLocks/>
            </p:cNvSpPr>
            <p:nvPr/>
          </p:nvSpPr>
          <p:spPr bwMode="auto">
            <a:xfrm>
              <a:off x="1342" y="1027"/>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638"/>
            <p:cNvSpPr>
              <a:spLocks/>
            </p:cNvSpPr>
            <p:nvPr/>
          </p:nvSpPr>
          <p:spPr bwMode="auto">
            <a:xfrm>
              <a:off x="1342" y="1094"/>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Freeform 639"/>
            <p:cNvSpPr>
              <a:spLocks/>
            </p:cNvSpPr>
            <p:nvPr/>
          </p:nvSpPr>
          <p:spPr bwMode="auto">
            <a:xfrm>
              <a:off x="1342" y="1161"/>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640"/>
            <p:cNvSpPr>
              <a:spLocks/>
            </p:cNvSpPr>
            <p:nvPr/>
          </p:nvSpPr>
          <p:spPr bwMode="auto">
            <a:xfrm>
              <a:off x="1342" y="1229"/>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641"/>
            <p:cNvSpPr>
              <a:spLocks/>
            </p:cNvSpPr>
            <p:nvPr/>
          </p:nvSpPr>
          <p:spPr bwMode="auto">
            <a:xfrm>
              <a:off x="1342" y="1296"/>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2"/>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642"/>
            <p:cNvSpPr>
              <a:spLocks/>
            </p:cNvSpPr>
            <p:nvPr/>
          </p:nvSpPr>
          <p:spPr bwMode="auto">
            <a:xfrm>
              <a:off x="1072" y="892"/>
              <a:ext cx="44" cy="44"/>
            </a:xfrm>
            <a:custGeom>
              <a:avLst/>
              <a:gdLst>
                <a:gd name="T0" fmla="*/ 72 w 85"/>
                <a:gd name="T1" fmla="*/ 14 h 86"/>
                <a:gd name="T2" fmla="*/ 43 w 85"/>
                <a:gd name="T3" fmla="*/ 0 h 86"/>
                <a:gd name="T4" fmla="*/ 13 w 85"/>
                <a:gd name="T5" fmla="*/ 14 h 86"/>
                <a:gd name="T6" fmla="*/ 0 w 85"/>
                <a:gd name="T7" fmla="*/ 42 h 86"/>
                <a:gd name="T8" fmla="*/ 13 w 85"/>
                <a:gd name="T9" fmla="*/ 73 h 86"/>
                <a:gd name="T10" fmla="*/ 43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3" y="0"/>
                    <a:pt x="43" y="0"/>
                  </a:cubicBezTo>
                  <a:cubicBezTo>
                    <a:pt x="30" y="0"/>
                    <a:pt x="21" y="6"/>
                    <a:pt x="13" y="14"/>
                  </a:cubicBezTo>
                  <a:cubicBezTo>
                    <a:pt x="4" y="21"/>
                    <a:pt x="0" y="32"/>
                    <a:pt x="0" y="42"/>
                  </a:cubicBezTo>
                  <a:cubicBezTo>
                    <a:pt x="0" y="56"/>
                    <a:pt x="4" y="65"/>
                    <a:pt x="13" y="73"/>
                  </a:cubicBezTo>
                  <a:cubicBezTo>
                    <a:pt x="21" y="82"/>
                    <a:pt x="30" y="86"/>
                    <a:pt x="43" y="86"/>
                  </a:cubicBezTo>
                  <a:cubicBezTo>
                    <a:pt x="53"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5" name="Freeform 643"/>
            <p:cNvSpPr>
              <a:spLocks/>
            </p:cNvSpPr>
            <p:nvPr/>
          </p:nvSpPr>
          <p:spPr bwMode="auto">
            <a:xfrm>
              <a:off x="1140" y="892"/>
              <a:ext cx="43"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3" y="0"/>
                    <a:pt x="42" y="0"/>
                  </a:cubicBezTo>
                  <a:cubicBezTo>
                    <a:pt x="31" y="0"/>
                    <a:pt x="21" y="6"/>
                    <a:pt x="13" y="14"/>
                  </a:cubicBezTo>
                  <a:cubicBezTo>
                    <a:pt x="5" y="21"/>
                    <a:pt x="0" y="32"/>
                    <a:pt x="0" y="42"/>
                  </a:cubicBezTo>
                  <a:cubicBezTo>
                    <a:pt x="0" y="56"/>
                    <a:pt x="5" y="65"/>
                    <a:pt x="13" y="73"/>
                  </a:cubicBezTo>
                  <a:cubicBezTo>
                    <a:pt x="21" y="82"/>
                    <a:pt x="31" y="86"/>
                    <a:pt x="42" y="86"/>
                  </a:cubicBezTo>
                  <a:cubicBezTo>
                    <a:pt x="53"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6" name="Freeform 644"/>
            <p:cNvSpPr>
              <a:spLocks/>
            </p:cNvSpPr>
            <p:nvPr/>
          </p:nvSpPr>
          <p:spPr bwMode="auto">
            <a:xfrm>
              <a:off x="1207" y="89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4" y="0"/>
                    <a:pt x="42" y="0"/>
                  </a:cubicBezTo>
                  <a:cubicBezTo>
                    <a:pt x="31" y="0"/>
                    <a:pt x="21" y="6"/>
                    <a:pt x="13" y="14"/>
                  </a:cubicBezTo>
                  <a:cubicBezTo>
                    <a:pt x="5" y="21"/>
                    <a:pt x="0" y="32"/>
                    <a:pt x="0" y="42"/>
                  </a:cubicBezTo>
                  <a:cubicBezTo>
                    <a:pt x="0" y="56"/>
                    <a:pt x="5" y="65"/>
                    <a:pt x="13" y="73"/>
                  </a:cubicBezTo>
                  <a:cubicBezTo>
                    <a:pt x="21" y="82"/>
                    <a:pt x="31" y="86"/>
                    <a:pt x="42" y="86"/>
                  </a:cubicBezTo>
                  <a:cubicBezTo>
                    <a:pt x="54"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645"/>
            <p:cNvSpPr>
              <a:spLocks/>
            </p:cNvSpPr>
            <p:nvPr/>
          </p:nvSpPr>
          <p:spPr bwMode="auto">
            <a:xfrm>
              <a:off x="1409" y="95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646"/>
            <p:cNvSpPr>
              <a:spLocks/>
            </p:cNvSpPr>
            <p:nvPr/>
          </p:nvSpPr>
          <p:spPr bwMode="auto">
            <a:xfrm>
              <a:off x="1342" y="959"/>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2" y="0"/>
                    <a:pt x="21" y="5"/>
                    <a:pt x="13" y="13"/>
                  </a:cubicBezTo>
                  <a:cubicBezTo>
                    <a:pt x="5" y="21"/>
                    <a:pt x="0" y="31"/>
                    <a:pt x="0" y="42"/>
                  </a:cubicBezTo>
                  <a:cubicBezTo>
                    <a:pt x="0" y="55"/>
                    <a:pt x="5" y="64"/>
                    <a:pt x="13" y="72"/>
                  </a:cubicBezTo>
                  <a:cubicBezTo>
                    <a:pt x="21" y="81"/>
                    <a:pt x="32"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647"/>
            <p:cNvSpPr>
              <a:spLocks/>
            </p:cNvSpPr>
            <p:nvPr/>
          </p:nvSpPr>
          <p:spPr bwMode="auto">
            <a:xfrm>
              <a:off x="1476" y="75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6"/>
                    <a:pt x="54" y="0"/>
                    <a:pt x="42" y="0"/>
                  </a:cubicBezTo>
                  <a:cubicBezTo>
                    <a:pt x="32" y="0"/>
                    <a:pt x="21" y="6"/>
                    <a:pt x="13" y="13"/>
                  </a:cubicBezTo>
                  <a:cubicBezTo>
                    <a:pt x="5" y="21"/>
                    <a:pt x="0" y="32"/>
                    <a:pt x="0" y="42"/>
                  </a:cubicBezTo>
                  <a:cubicBezTo>
                    <a:pt x="0" y="55"/>
                    <a:pt x="5" y="65"/>
                    <a:pt x="13" y="72"/>
                  </a:cubicBezTo>
                  <a:cubicBezTo>
                    <a:pt x="21" y="82"/>
                    <a:pt x="32" y="85"/>
                    <a:pt x="42" y="85"/>
                  </a:cubicBezTo>
                  <a:cubicBezTo>
                    <a:pt x="54" y="85"/>
                    <a:pt x="65"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648"/>
            <p:cNvSpPr>
              <a:spLocks/>
            </p:cNvSpPr>
            <p:nvPr/>
          </p:nvSpPr>
          <p:spPr bwMode="auto">
            <a:xfrm>
              <a:off x="1476" y="824"/>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5" y="6"/>
                    <a:pt x="54" y="0"/>
                    <a:pt x="42" y="0"/>
                  </a:cubicBezTo>
                  <a:cubicBezTo>
                    <a:pt x="32" y="0"/>
                    <a:pt x="21" y="6"/>
                    <a:pt x="13" y="14"/>
                  </a:cubicBezTo>
                  <a:cubicBezTo>
                    <a:pt x="5" y="21"/>
                    <a:pt x="0" y="32"/>
                    <a:pt x="0" y="42"/>
                  </a:cubicBezTo>
                  <a:cubicBezTo>
                    <a:pt x="0" y="55"/>
                    <a:pt x="5" y="65"/>
                    <a:pt x="13" y="73"/>
                  </a:cubicBezTo>
                  <a:cubicBezTo>
                    <a:pt x="21" y="82"/>
                    <a:pt x="32" y="86"/>
                    <a:pt x="42" y="86"/>
                  </a:cubicBezTo>
                  <a:cubicBezTo>
                    <a:pt x="54" y="86"/>
                    <a:pt x="65"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649"/>
            <p:cNvSpPr>
              <a:spLocks/>
            </p:cNvSpPr>
            <p:nvPr/>
          </p:nvSpPr>
          <p:spPr bwMode="auto">
            <a:xfrm>
              <a:off x="2016" y="1161"/>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2" name="Freeform 650"/>
            <p:cNvSpPr>
              <a:spLocks/>
            </p:cNvSpPr>
            <p:nvPr/>
          </p:nvSpPr>
          <p:spPr bwMode="auto">
            <a:xfrm>
              <a:off x="2016" y="1229"/>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3" name="Freeform 651"/>
            <p:cNvSpPr>
              <a:spLocks/>
            </p:cNvSpPr>
            <p:nvPr/>
          </p:nvSpPr>
          <p:spPr bwMode="auto">
            <a:xfrm>
              <a:off x="2083" y="1229"/>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652"/>
            <p:cNvSpPr>
              <a:spLocks/>
            </p:cNvSpPr>
            <p:nvPr/>
          </p:nvSpPr>
          <p:spPr bwMode="auto">
            <a:xfrm>
              <a:off x="1948" y="1027"/>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4" y="0"/>
                    <a:pt x="42" y="0"/>
                  </a:cubicBezTo>
                  <a:cubicBezTo>
                    <a:pt x="31" y="0"/>
                    <a:pt x="21" y="5"/>
                    <a:pt x="13" y="13"/>
                  </a:cubicBezTo>
                  <a:cubicBezTo>
                    <a:pt x="5" y="21"/>
                    <a:pt x="0" y="31"/>
                    <a:pt x="0" y="42"/>
                  </a:cubicBezTo>
                  <a:cubicBezTo>
                    <a:pt x="0" y="55"/>
                    <a:pt x="5" y="64"/>
                    <a:pt x="13" y="72"/>
                  </a:cubicBezTo>
                  <a:cubicBezTo>
                    <a:pt x="21" y="81"/>
                    <a:pt x="31" y="85"/>
                    <a:pt x="42" y="85"/>
                  </a:cubicBezTo>
                  <a:cubicBezTo>
                    <a:pt x="54"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653"/>
            <p:cNvSpPr>
              <a:spLocks/>
            </p:cNvSpPr>
            <p:nvPr/>
          </p:nvSpPr>
          <p:spPr bwMode="auto">
            <a:xfrm>
              <a:off x="2016" y="1094"/>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1"/>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0" name="Freeform 654"/>
            <p:cNvSpPr>
              <a:spLocks/>
            </p:cNvSpPr>
            <p:nvPr/>
          </p:nvSpPr>
          <p:spPr bwMode="auto">
            <a:xfrm>
              <a:off x="2083" y="75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2" y="0"/>
                    <a:pt x="21" y="6"/>
                    <a:pt x="13" y="13"/>
                  </a:cubicBezTo>
                  <a:cubicBezTo>
                    <a:pt x="5" y="21"/>
                    <a:pt x="0" y="32"/>
                    <a:pt x="0" y="42"/>
                  </a:cubicBezTo>
                  <a:cubicBezTo>
                    <a:pt x="0" y="55"/>
                    <a:pt x="5" y="65"/>
                    <a:pt x="13" y="72"/>
                  </a:cubicBezTo>
                  <a:cubicBezTo>
                    <a:pt x="21" y="82"/>
                    <a:pt x="32" y="85"/>
                    <a:pt x="42" y="85"/>
                  </a:cubicBezTo>
                  <a:cubicBezTo>
                    <a:pt x="55" y="85"/>
                    <a:pt x="64" y="82"/>
                    <a:pt x="72" y="72"/>
                  </a:cubicBezTo>
                  <a:cubicBezTo>
                    <a:pt x="82" y="65"/>
                    <a:pt x="85" y="55"/>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1" name="Freeform 655"/>
            <p:cNvSpPr>
              <a:spLocks/>
            </p:cNvSpPr>
            <p:nvPr/>
          </p:nvSpPr>
          <p:spPr bwMode="auto">
            <a:xfrm>
              <a:off x="2150" y="62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5" y="0"/>
                    <a:pt x="42" y="0"/>
                  </a:cubicBezTo>
                  <a:cubicBezTo>
                    <a:pt x="32" y="0"/>
                    <a:pt x="21" y="5"/>
                    <a:pt x="13" y="13"/>
                  </a:cubicBezTo>
                  <a:cubicBezTo>
                    <a:pt x="6" y="21"/>
                    <a:pt x="0" y="32"/>
                    <a:pt x="0" y="42"/>
                  </a:cubicBezTo>
                  <a:cubicBezTo>
                    <a:pt x="0" y="55"/>
                    <a:pt x="6" y="64"/>
                    <a:pt x="13" y="72"/>
                  </a:cubicBezTo>
                  <a:cubicBezTo>
                    <a:pt x="21" y="81"/>
                    <a:pt x="32" y="85"/>
                    <a:pt x="42" y="85"/>
                  </a:cubicBezTo>
                  <a:cubicBezTo>
                    <a:pt x="55" y="85"/>
                    <a:pt x="65" y="81"/>
                    <a:pt x="72" y="72"/>
                  </a:cubicBezTo>
                  <a:cubicBezTo>
                    <a:pt x="82" y="64"/>
                    <a:pt x="85" y="55"/>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2" name="Freeform 656"/>
            <p:cNvSpPr>
              <a:spLocks/>
            </p:cNvSpPr>
            <p:nvPr/>
          </p:nvSpPr>
          <p:spPr bwMode="auto">
            <a:xfrm>
              <a:off x="2150" y="69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5" y="0"/>
                    <a:pt x="42" y="0"/>
                  </a:cubicBezTo>
                  <a:cubicBezTo>
                    <a:pt x="32" y="0"/>
                    <a:pt x="21" y="5"/>
                    <a:pt x="13" y="13"/>
                  </a:cubicBezTo>
                  <a:cubicBezTo>
                    <a:pt x="6" y="21"/>
                    <a:pt x="0" y="32"/>
                    <a:pt x="0" y="42"/>
                  </a:cubicBezTo>
                  <a:cubicBezTo>
                    <a:pt x="0" y="55"/>
                    <a:pt x="6" y="64"/>
                    <a:pt x="13" y="72"/>
                  </a:cubicBezTo>
                  <a:cubicBezTo>
                    <a:pt x="21" y="81"/>
                    <a:pt x="32" y="85"/>
                    <a:pt x="42" y="85"/>
                  </a:cubicBezTo>
                  <a:cubicBezTo>
                    <a:pt x="55" y="85"/>
                    <a:pt x="65" y="81"/>
                    <a:pt x="72" y="72"/>
                  </a:cubicBezTo>
                  <a:cubicBezTo>
                    <a:pt x="82" y="64"/>
                    <a:pt x="85" y="55"/>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3" name="Freeform 657"/>
            <p:cNvSpPr>
              <a:spLocks/>
            </p:cNvSpPr>
            <p:nvPr/>
          </p:nvSpPr>
          <p:spPr bwMode="auto">
            <a:xfrm>
              <a:off x="2150" y="75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6"/>
                    <a:pt x="55" y="0"/>
                    <a:pt x="42" y="0"/>
                  </a:cubicBezTo>
                  <a:cubicBezTo>
                    <a:pt x="32" y="0"/>
                    <a:pt x="21" y="6"/>
                    <a:pt x="13" y="13"/>
                  </a:cubicBezTo>
                  <a:cubicBezTo>
                    <a:pt x="6" y="21"/>
                    <a:pt x="0" y="32"/>
                    <a:pt x="0" y="42"/>
                  </a:cubicBezTo>
                  <a:cubicBezTo>
                    <a:pt x="0" y="55"/>
                    <a:pt x="6" y="65"/>
                    <a:pt x="13" y="72"/>
                  </a:cubicBezTo>
                  <a:cubicBezTo>
                    <a:pt x="21" y="82"/>
                    <a:pt x="32" y="85"/>
                    <a:pt x="42" y="85"/>
                  </a:cubicBezTo>
                  <a:cubicBezTo>
                    <a:pt x="55" y="85"/>
                    <a:pt x="65" y="82"/>
                    <a:pt x="72" y="72"/>
                  </a:cubicBezTo>
                  <a:cubicBezTo>
                    <a:pt x="82" y="65"/>
                    <a:pt x="85" y="55"/>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4" name="Freeform 658"/>
            <p:cNvSpPr>
              <a:spLocks/>
            </p:cNvSpPr>
            <p:nvPr/>
          </p:nvSpPr>
          <p:spPr bwMode="auto">
            <a:xfrm>
              <a:off x="2150" y="824"/>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5" y="6"/>
                    <a:pt x="55" y="0"/>
                    <a:pt x="42" y="0"/>
                  </a:cubicBezTo>
                  <a:cubicBezTo>
                    <a:pt x="32" y="0"/>
                    <a:pt x="21" y="6"/>
                    <a:pt x="13" y="14"/>
                  </a:cubicBezTo>
                  <a:cubicBezTo>
                    <a:pt x="6" y="21"/>
                    <a:pt x="0" y="32"/>
                    <a:pt x="0" y="42"/>
                  </a:cubicBezTo>
                  <a:cubicBezTo>
                    <a:pt x="0" y="55"/>
                    <a:pt x="6" y="65"/>
                    <a:pt x="13" y="73"/>
                  </a:cubicBezTo>
                  <a:cubicBezTo>
                    <a:pt x="21" y="82"/>
                    <a:pt x="32" y="86"/>
                    <a:pt x="42" y="86"/>
                  </a:cubicBezTo>
                  <a:cubicBezTo>
                    <a:pt x="55" y="86"/>
                    <a:pt x="65" y="82"/>
                    <a:pt x="72" y="73"/>
                  </a:cubicBezTo>
                  <a:cubicBezTo>
                    <a:pt x="82" y="65"/>
                    <a:pt x="85" y="55"/>
                    <a:pt x="85" y="42"/>
                  </a:cubicBezTo>
                  <a:cubicBezTo>
                    <a:pt x="85"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5" name="Freeform 659"/>
            <p:cNvSpPr>
              <a:spLocks/>
            </p:cNvSpPr>
            <p:nvPr/>
          </p:nvSpPr>
          <p:spPr bwMode="auto">
            <a:xfrm>
              <a:off x="2150" y="89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5" y="6"/>
                    <a:pt x="55" y="0"/>
                    <a:pt x="42" y="0"/>
                  </a:cubicBezTo>
                  <a:cubicBezTo>
                    <a:pt x="32" y="0"/>
                    <a:pt x="21" y="6"/>
                    <a:pt x="13" y="14"/>
                  </a:cubicBezTo>
                  <a:cubicBezTo>
                    <a:pt x="6" y="21"/>
                    <a:pt x="0" y="32"/>
                    <a:pt x="0" y="42"/>
                  </a:cubicBezTo>
                  <a:cubicBezTo>
                    <a:pt x="0" y="56"/>
                    <a:pt x="6" y="65"/>
                    <a:pt x="13" y="73"/>
                  </a:cubicBezTo>
                  <a:cubicBezTo>
                    <a:pt x="21" y="82"/>
                    <a:pt x="32" y="86"/>
                    <a:pt x="42" y="86"/>
                  </a:cubicBezTo>
                  <a:cubicBezTo>
                    <a:pt x="55" y="86"/>
                    <a:pt x="65" y="82"/>
                    <a:pt x="72" y="73"/>
                  </a:cubicBezTo>
                  <a:cubicBezTo>
                    <a:pt x="82" y="65"/>
                    <a:pt x="85" y="56"/>
                    <a:pt x="85" y="42"/>
                  </a:cubicBezTo>
                  <a:cubicBezTo>
                    <a:pt x="85" y="32"/>
                    <a:pt x="82"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6" name="Freeform 660"/>
            <p:cNvSpPr>
              <a:spLocks/>
            </p:cNvSpPr>
            <p:nvPr/>
          </p:nvSpPr>
          <p:spPr bwMode="auto">
            <a:xfrm>
              <a:off x="2016" y="690"/>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5"/>
                    <a:pt x="5" y="64"/>
                    <a:pt x="13" y="72"/>
                  </a:cubicBezTo>
                  <a:cubicBezTo>
                    <a:pt x="21" y="81"/>
                    <a:pt x="32"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7" name="Freeform 661"/>
            <p:cNvSpPr>
              <a:spLocks/>
            </p:cNvSpPr>
            <p:nvPr/>
          </p:nvSpPr>
          <p:spPr bwMode="auto">
            <a:xfrm>
              <a:off x="2150" y="555"/>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5" y="5"/>
                    <a:pt x="55" y="0"/>
                    <a:pt x="42" y="0"/>
                  </a:cubicBezTo>
                  <a:cubicBezTo>
                    <a:pt x="32" y="0"/>
                    <a:pt x="21" y="5"/>
                    <a:pt x="13" y="13"/>
                  </a:cubicBezTo>
                  <a:cubicBezTo>
                    <a:pt x="6" y="21"/>
                    <a:pt x="0" y="31"/>
                    <a:pt x="0" y="42"/>
                  </a:cubicBezTo>
                  <a:cubicBezTo>
                    <a:pt x="0" y="55"/>
                    <a:pt x="6" y="64"/>
                    <a:pt x="13" y="72"/>
                  </a:cubicBezTo>
                  <a:cubicBezTo>
                    <a:pt x="21" y="81"/>
                    <a:pt x="32" y="85"/>
                    <a:pt x="42" y="85"/>
                  </a:cubicBezTo>
                  <a:cubicBezTo>
                    <a:pt x="55" y="85"/>
                    <a:pt x="65" y="81"/>
                    <a:pt x="72" y="72"/>
                  </a:cubicBezTo>
                  <a:cubicBezTo>
                    <a:pt x="82" y="64"/>
                    <a:pt x="85" y="55"/>
                    <a:pt x="85" y="42"/>
                  </a:cubicBezTo>
                  <a:cubicBezTo>
                    <a:pt x="85" y="31"/>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8" name="Freeform 662"/>
            <p:cNvSpPr>
              <a:spLocks/>
            </p:cNvSpPr>
            <p:nvPr/>
          </p:nvSpPr>
          <p:spPr bwMode="auto">
            <a:xfrm>
              <a:off x="2218" y="622"/>
              <a:ext cx="44" cy="44"/>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3" y="13"/>
                  </a:cubicBezTo>
                  <a:cubicBezTo>
                    <a:pt x="6" y="21"/>
                    <a:pt x="0" y="32"/>
                    <a:pt x="0" y="42"/>
                  </a:cubicBezTo>
                  <a:cubicBezTo>
                    <a:pt x="0" y="55"/>
                    <a:pt x="6" y="64"/>
                    <a:pt x="13" y="72"/>
                  </a:cubicBezTo>
                  <a:cubicBezTo>
                    <a:pt x="21" y="81"/>
                    <a:pt x="32" y="85"/>
                    <a:pt x="42" y="85"/>
                  </a:cubicBezTo>
                  <a:cubicBezTo>
                    <a:pt x="56" y="85"/>
                    <a:pt x="65" y="81"/>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9" name="Freeform 663"/>
            <p:cNvSpPr>
              <a:spLocks/>
            </p:cNvSpPr>
            <p:nvPr/>
          </p:nvSpPr>
          <p:spPr bwMode="auto">
            <a:xfrm>
              <a:off x="2218" y="690"/>
              <a:ext cx="44" cy="43"/>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3" y="13"/>
                  </a:cubicBezTo>
                  <a:cubicBezTo>
                    <a:pt x="6" y="21"/>
                    <a:pt x="0" y="32"/>
                    <a:pt x="0" y="42"/>
                  </a:cubicBezTo>
                  <a:cubicBezTo>
                    <a:pt x="0" y="55"/>
                    <a:pt x="6" y="64"/>
                    <a:pt x="13" y="72"/>
                  </a:cubicBezTo>
                  <a:cubicBezTo>
                    <a:pt x="21" y="81"/>
                    <a:pt x="32" y="85"/>
                    <a:pt x="42" y="85"/>
                  </a:cubicBezTo>
                  <a:cubicBezTo>
                    <a:pt x="56" y="85"/>
                    <a:pt x="65" y="81"/>
                    <a:pt x="73" y="72"/>
                  </a:cubicBezTo>
                  <a:cubicBezTo>
                    <a:pt x="82" y="64"/>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0" name="Freeform 664"/>
            <p:cNvSpPr>
              <a:spLocks/>
            </p:cNvSpPr>
            <p:nvPr/>
          </p:nvSpPr>
          <p:spPr bwMode="auto">
            <a:xfrm>
              <a:off x="2218" y="757"/>
              <a:ext cx="44" cy="44"/>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6"/>
                    <a:pt x="56" y="0"/>
                    <a:pt x="42" y="0"/>
                  </a:cubicBezTo>
                  <a:cubicBezTo>
                    <a:pt x="32" y="0"/>
                    <a:pt x="21" y="6"/>
                    <a:pt x="13" y="13"/>
                  </a:cubicBezTo>
                  <a:cubicBezTo>
                    <a:pt x="6" y="21"/>
                    <a:pt x="0" y="32"/>
                    <a:pt x="0" y="42"/>
                  </a:cubicBezTo>
                  <a:cubicBezTo>
                    <a:pt x="0" y="55"/>
                    <a:pt x="6" y="65"/>
                    <a:pt x="13" y="72"/>
                  </a:cubicBezTo>
                  <a:cubicBezTo>
                    <a:pt x="21" y="82"/>
                    <a:pt x="32" y="85"/>
                    <a:pt x="42" y="85"/>
                  </a:cubicBezTo>
                  <a:cubicBezTo>
                    <a:pt x="56" y="85"/>
                    <a:pt x="65" y="82"/>
                    <a:pt x="73" y="72"/>
                  </a:cubicBezTo>
                  <a:cubicBezTo>
                    <a:pt x="82" y="65"/>
                    <a:pt x="86" y="55"/>
                    <a:pt x="86" y="42"/>
                  </a:cubicBezTo>
                  <a:cubicBezTo>
                    <a:pt x="86" y="32"/>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4" name="Freeform 665"/>
            <p:cNvSpPr>
              <a:spLocks/>
            </p:cNvSpPr>
            <p:nvPr/>
          </p:nvSpPr>
          <p:spPr bwMode="auto">
            <a:xfrm>
              <a:off x="2218" y="824"/>
              <a:ext cx="44" cy="44"/>
            </a:xfrm>
            <a:custGeom>
              <a:avLst/>
              <a:gdLst>
                <a:gd name="T0" fmla="*/ 73 w 86"/>
                <a:gd name="T1" fmla="*/ 14 h 86"/>
                <a:gd name="T2" fmla="*/ 42 w 86"/>
                <a:gd name="T3" fmla="*/ 0 h 86"/>
                <a:gd name="T4" fmla="*/ 13 w 86"/>
                <a:gd name="T5" fmla="*/ 14 h 86"/>
                <a:gd name="T6" fmla="*/ 0 w 86"/>
                <a:gd name="T7" fmla="*/ 42 h 86"/>
                <a:gd name="T8" fmla="*/ 13 w 86"/>
                <a:gd name="T9" fmla="*/ 73 h 86"/>
                <a:gd name="T10" fmla="*/ 42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6" y="0"/>
                    <a:pt x="42" y="0"/>
                  </a:cubicBezTo>
                  <a:cubicBezTo>
                    <a:pt x="32" y="0"/>
                    <a:pt x="21" y="6"/>
                    <a:pt x="13" y="14"/>
                  </a:cubicBezTo>
                  <a:cubicBezTo>
                    <a:pt x="6" y="21"/>
                    <a:pt x="0" y="32"/>
                    <a:pt x="0" y="42"/>
                  </a:cubicBezTo>
                  <a:cubicBezTo>
                    <a:pt x="0" y="55"/>
                    <a:pt x="6" y="65"/>
                    <a:pt x="13" y="73"/>
                  </a:cubicBezTo>
                  <a:cubicBezTo>
                    <a:pt x="21" y="82"/>
                    <a:pt x="32" y="86"/>
                    <a:pt x="42" y="86"/>
                  </a:cubicBezTo>
                  <a:cubicBezTo>
                    <a:pt x="56" y="86"/>
                    <a:pt x="65" y="82"/>
                    <a:pt x="73" y="73"/>
                  </a:cubicBezTo>
                  <a:cubicBezTo>
                    <a:pt x="82" y="65"/>
                    <a:pt x="86" y="55"/>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5" name="Freeform 666"/>
            <p:cNvSpPr>
              <a:spLocks/>
            </p:cNvSpPr>
            <p:nvPr/>
          </p:nvSpPr>
          <p:spPr bwMode="auto">
            <a:xfrm>
              <a:off x="2218" y="892"/>
              <a:ext cx="44" cy="44"/>
            </a:xfrm>
            <a:custGeom>
              <a:avLst/>
              <a:gdLst>
                <a:gd name="T0" fmla="*/ 73 w 86"/>
                <a:gd name="T1" fmla="*/ 14 h 86"/>
                <a:gd name="T2" fmla="*/ 42 w 86"/>
                <a:gd name="T3" fmla="*/ 0 h 86"/>
                <a:gd name="T4" fmla="*/ 13 w 86"/>
                <a:gd name="T5" fmla="*/ 14 h 86"/>
                <a:gd name="T6" fmla="*/ 0 w 86"/>
                <a:gd name="T7" fmla="*/ 42 h 86"/>
                <a:gd name="T8" fmla="*/ 13 w 86"/>
                <a:gd name="T9" fmla="*/ 73 h 86"/>
                <a:gd name="T10" fmla="*/ 42 w 86"/>
                <a:gd name="T11" fmla="*/ 86 h 86"/>
                <a:gd name="T12" fmla="*/ 73 w 86"/>
                <a:gd name="T13" fmla="*/ 73 h 86"/>
                <a:gd name="T14" fmla="*/ 86 w 86"/>
                <a:gd name="T15" fmla="*/ 42 h 86"/>
                <a:gd name="T16" fmla="*/ 73 w 86"/>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73" y="14"/>
                  </a:moveTo>
                  <a:cubicBezTo>
                    <a:pt x="65" y="6"/>
                    <a:pt x="56" y="0"/>
                    <a:pt x="42" y="0"/>
                  </a:cubicBezTo>
                  <a:cubicBezTo>
                    <a:pt x="32" y="0"/>
                    <a:pt x="21" y="6"/>
                    <a:pt x="13" y="14"/>
                  </a:cubicBezTo>
                  <a:cubicBezTo>
                    <a:pt x="6" y="21"/>
                    <a:pt x="0" y="32"/>
                    <a:pt x="0" y="42"/>
                  </a:cubicBezTo>
                  <a:cubicBezTo>
                    <a:pt x="0" y="56"/>
                    <a:pt x="6" y="65"/>
                    <a:pt x="13" y="73"/>
                  </a:cubicBezTo>
                  <a:cubicBezTo>
                    <a:pt x="21" y="82"/>
                    <a:pt x="32" y="86"/>
                    <a:pt x="42" y="86"/>
                  </a:cubicBezTo>
                  <a:cubicBezTo>
                    <a:pt x="56" y="86"/>
                    <a:pt x="65" y="82"/>
                    <a:pt x="73" y="73"/>
                  </a:cubicBezTo>
                  <a:cubicBezTo>
                    <a:pt x="82" y="65"/>
                    <a:pt x="86" y="56"/>
                    <a:pt x="86" y="42"/>
                  </a:cubicBezTo>
                  <a:cubicBezTo>
                    <a:pt x="86" y="32"/>
                    <a:pt x="82" y="21"/>
                    <a:pt x="7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6" name="Freeform 667"/>
            <p:cNvSpPr>
              <a:spLocks/>
            </p:cNvSpPr>
            <p:nvPr/>
          </p:nvSpPr>
          <p:spPr bwMode="auto">
            <a:xfrm>
              <a:off x="2218" y="959"/>
              <a:ext cx="44" cy="44"/>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3" y="13"/>
                  </a:cubicBezTo>
                  <a:cubicBezTo>
                    <a:pt x="6" y="21"/>
                    <a:pt x="0" y="31"/>
                    <a:pt x="0" y="42"/>
                  </a:cubicBezTo>
                  <a:cubicBezTo>
                    <a:pt x="0" y="55"/>
                    <a:pt x="6" y="64"/>
                    <a:pt x="13"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7" name="Freeform 668"/>
            <p:cNvSpPr>
              <a:spLocks/>
            </p:cNvSpPr>
            <p:nvPr/>
          </p:nvSpPr>
          <p:spPr bwMode="auto">
            <a:xfrm>
              <a:off x="2218" y="1027"/>
              <a:ext cx="44" cy="43"/>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3" y="13"/>
                  </a:cubicBezTo>
                  <a:cubicBezTo>
                    <a:pt x="6" y="21"/>
                    <a:pt x="0" y="31"/>
                    <a:pt x="0" y="42"/>
                  </a:cubicBezTo>
                  <a:cubicBezTo>
                    <a:pt x="0" y="55"/>
                    <a:pt x="6" y="64"/>
                    <a:pt x="13"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8" name="Freeform 669"/>
            <p:cNvSpPr>
              <a:spLocks/>
            </p:cNvSpPr>
            <p:nvPr/>
          </p:nvSpPr>
          <p:spPr bwMode="auto">
            <a:xfrm>
              <a:off x="2218" y="1094"/>
              <a:ext cx="44" cy="44"/>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3" y="13"/>
                  </a:cubicBezTo>
                  <a:cubicBezTo>
                    <a:pt x="6" y="21"/>
                    <a:pt x="0" y="31"/>
                    <a:pt x="0" y="42"/>
                  </a:cubicBezTo>
                  <a:cubicBezTo>
                    <a:pt x="0" y="55"/>
                    <a:pt x="6" y="64"/>
                    <a:pt x="13"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9" name="Freeform 670"/>
            <p:cNvSpPr>
              <a:spLocks/>
            </p:cNvSpPr>
            <p:nvPr/>
          </p:nvSpPr>
          <p:spPr bwMode="auto">
            <a:xfrm>
              <a:off x="2286" y="622"/>
              <a:ext cx="43"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1" y="0"/>
                  </a:cubicBezTo>
                  <a:cubicBezTo>
                    <a:pt x="31" y="0"/>
                    <a:pt x="20" y="5"/>
                    <a:pt x="13" y="13"/>
                  </a:cubicBezTo>
                  <a:cubicBezTo>
                    <a:pt x="5" y="21"/>
                    <a:pt x="0" y="32"/>
                    <a:pt x="0" y="42"/>
                  </a:cubicBezTo>
                  <a:cubicBezTo>
                    <a:pt x="0" y="55"/>
                    <a:pt x="5" y="64"/>
                    <a:pt x="13" y="72"/>
                  </a:cubicBezTo>
                  <a:cubicBezTo>
                    <a:pt x="20" y="81"/>
                    <a:pt x="31" y="85"/>
                    <a:pt x="41"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0" name="Freeform 671"/>
            <p:cNvSpPr>
              <a:spLocks/>
            </p:cNvSpPr>
            <p:nvPr/>
          </p:nvSpPr>
          <p:spPr bwMode="auto">
            <a:xfrm>
              <a:off x="2286" y="690"/>
              <a:ext cx="43" cy="43"/>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1" y="0"/>
                  </a:cubicBezTo>
                  <a:cubicBezTo>
                    <a:pt x="31" y="0"/>
                    <a:pt x="20" y="5"/>
                    <a:pt x="13" y="13"/>
                  </a:cubicBezTo>
                  <a:cubicBezTo>
                    <a:pt x="5" y="21"/>
                    <a:pt x="0" y="32"/>
                    <a:pt x="0" y="42"/>
                  </a:cubicBezTo>
                  <a:cubicBezTo>
                    <a:pt x="0" y="55"/>
                    <a:pt x="5" y="64"/>
                    <a:pt x="13" y="72"/>
                  </a:cubicBezTo>
                  <a:cubicBezTo>
                    <a:pt x="20" y="81"/>
                    <a:pt x="31" y="85"/>
                    <a:pt x="41"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1" name="Freeform 672"/>
            <p:cNvSpPr>
              <a:spLocks/>
            </p:cNvSpPr>
            <p:nvPr/>
          </p:nvSpPr>
          <p:spPr bwMode="auto">
            <a:xfrm>
              <a:off x="2286" y="757"/>
              <a:ext cx="43"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1" y="0"/>
                  </a:cubicBezTo>
                  <a:cubicBezTo>
                    <a:pt x="31" y="0"/>
                    <a:pt x="20" y="6"/>
                    <a:pt x="13" y="13"/>
                  </a:cubicBezTo>
                  <a:cubicBezTo>
                    <a:pt x="5" y="21"/>
                    <a:pt x="0" y="32"/>
                    <a:pt x="0" y="42"/>
                  </a:cubicBezTo>
                  <a:cubicBezTo>
                    <a:pt x="0" y="55"/>
                    <a:pt x="5" y="65"/>
                    <a:pt x="13" y="72"/>
                  </a:cubicBezTo>
                  <a:cubicBezTo>
                    <a:pt x="20" y="82"/>
                    <a:pt x="31" y="85"/>
                    <a:pt x="41" y="85"/>
                  </a:cubicBezTo>
                  <a:cubicBezTo>
                    <a:pt x="55"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2" name="Freeform 673"/>
            <p:cNvSpPr>
              <a:spLocks/>
            </p:cNvSpPr>
            <p:nvPr/>
          </p:nvSpPr>
          <p:spPr bwMode="auto">
            <a:xfrm>
              <a:off x="2286" y="824"/>
              <a:ext cx="43" cy="44"/>
            </a:xfrm>
            <a:custGeom>
              <a:avLst/>
              <a:gdLst>
                <a:gd name="T0" fmla="*/ 72 w 85"/>
                <a:gd name="T1" fmla="*/ 14 h 86"/>
                <a:gd name="T2" fmla="*/ 41 w 85"/>
                <a:gd name="T3" fmla="*/ 0 h 86"/>
                <a:gd name="T4" fmla="*/ 13 w 85"/>
                <a:gd name="T5" fmla="*/ 14 h 86"/>
                <a:gd name="T6" fmla="*/ 0 w 85"/>
                <a:gd name="T7" fmla="*/ 42 h 86"/>
                <a:gd name="T8" fmla="*/ 13 w 85"/>
                <a:gd name="T9" fmla="*/ 73 h 86"/>
                <a:gd name="T10" fmla="*/ 41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1" y="0"/>
                  </a:cubicBezTo>
                  <a:cubicBezTo>
                    <a:pt x="31" y="0"/>
                    <a:pt x="20" y="6"/>
                    <a:pt x="13" y="14"/>
                  </a:cubicBezTo>
                  <a:cubicBezTo>
                    <a:pt x="5" y="21"/>
                    <a:pt x="0" y="32"/>
                    <a:pt x="0" y="42"/>
                  </a:cubicBezTo>
                  <a:cubicBezTo>
                    <a:pt x="0" y="55"/>
                    <a:pt x="5" y="65"/>
                    <a:pt x="13" y="73"/>
                  </a:cubicBezTo>
                  <a:cubicBezTo>
                    <a:pt x="20" y="82"/>
                    <a:pt x="31" y="86"/>
                    <a:pt x="41"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3" name="Freeform 674"/>
            <p:cNvSpPr>
              <a:spLocks/>
            </p:cNvSpPr>
            <p:nvPr/>
          </p:nvSpPr>
          <p:spPr bwMode="auto">
            <a:xfrm>
              <a:off x="2286" y="892"/>
              <a:ext cx="43" cy="44"/>
            </a:xfrm>
            <a:custGeom>
              <a:avLst/>
              <a:gdLst>
                <a:gd name="T0" fmla="*/ 72 w 85"/>
                <a:gd name="T1" fmla="*/ 14 h 86"/>
                <a:gd name="T2" fmla="*/ 41 w 85"/>
                <a:gd name="T3" fmla="*/ 0 h 86"/>
                <a:gd name="T4" fmla="*/ 13 w 85"/>
                <a:gd name="T5" fmla="*/ 14 h 86"/>
                <a:gd name="T6" fmla="*/ 0 w 85"/>
                <a:gd name="T7" fmla="*/ 42 h 86"/>
                <a:gd name="T8" fmla="*/ 13 w 85"/>
                <a:gd name="T9" fmla="*/ 73 h 86"/>
                <a:gd name="T10" fmla="*/ 41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1" y="0"/>
                  </a:cubicBezTo>
                  <a:cubicBezTo>
                    <a:pt x="31" y="0"/>
                    <a:pt x="20" y="6"/>
                    <a:pt x="13" y="14"/>
                  </a:cubicBezTo>
                  <a:cubicBezTo>
                    <a:pt x="5" y="21"/>
                    <a:pt x="0" y="32"/>
                    <a:pt x="0" y="42"/>
                  </a:cubicBezTo>
                  <a:cubicBezTo>
                    <a:pt x="0" y="56"/>
                    <a:pt x="5" y="65"/>
                    <a:pt x="13" y="73"/>
                  </a:cubicBezTo>
                  <a:cubicBezTo>
                    <a:pt x="20" y="82"/>
                    <a:pt x="31" y="86"/>
                    <a:pt x="41"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4" name="Freeform 675"/>
            <p:cNvSpPr>
              <a:spLocks/>
            </p:cNvSpPr>
            <p:nvPr/>
          </p:nvSpPr>
          <p:spPr bwMode="auto">
            <a:xfrm>
              <a:off x="2286" y="959"/>
              <a:ext cx="43"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1" y="0"/>
                  </a:cubicBezTo>
                  <a:cubicBezTo>
                    <a:pt x="31" y="0"/>
                    <a:pt x="20" y="5"/>
                    <a:pt x="13" y="13"/>
                  </a:cubicBezTo>
                  <a:cubicBezTo>
                    <a:pt x="5" y="21"/>
                    <a:pt x="0" y="31"/>
                    <a:pt x="0" y="42"/>
                  </a:cubicBezTo>
                  <a:cubicBezTo>
                    <a:pt x="0" y="55"/>
                    <a:pt x="5" y="64"/>
                    <a:pt x="13" y="72"/>
                  </a:cubicBezTo>
                  <a:cubicBezTo>
                    <a:pt x="20" y="81"/>
                    <a:pt x="31" y="85"/>
                    <a:pt x="41"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5" name="Freeform 676"/>
            <p:cNvSpPr>
              <a:spLocks/>
            </p:cNvSpPr>
            <p:nvPr/>
          </p:nvSpPr>
          <p:spPr bwMode="auto">
            <a:xfrm>
              <a:off x="2286" y="1027"/>
              <a:ext cx="43" cy="43"/>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1" y="0"/>
                  </a:cubicBezTo>
                  <a:cubicBezTo>
                    <a:pt x="31" y="0"/>
                    <a:pt x="20" y="5"/>
                    <a:pt x="13" y="13"/>
                  </a:cubicBezTo>
                  <a:cubicBezTo>
                    <a:pt x="5" y="21"/>
                    <a:pt x="0" y="31"/>
                    <a:pt x="0" y="42"/>
                  </a:cubicBezTo>
                  <a:cubicBezTo>
                    <a:pt x="0" y="55"/>
                    <a:pt x="5" y="64"/>
                    <a:pt x="13" y="72"/>
                  </a:cubicBezTo>
                  <a:cubicBezTo>
                    <a:pt x="20" y="81"/>
                    <a:pt x="31" y="85"/>
                    <a:pt x="41"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6" name="Freeform 677"/>
            <p:cNvSpPr>
              <a:spLocks/>
            </p:cNvSpPr>
            <p:nvPr/>
          </p:nvSpPr>
          <p:spPr bwMode="auto">
            <a:xfrm>
              <a:off x="2353" y="62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7" name="Freeform 678"/>
            <p:cNvSpPr>
              <a:spLocks/>
            </p:cNvSpPr>
            <p:nvPr/>
          </p:nvSpPr>
          <p:spPr bwMode="auto">
            <a:xfrm>
              <a:off x="2353" y="69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8" name="Freeform 679"/>
            <p:cNvSpPr>
              <a:spLocks/>
            </p:cNvSpPr>
            <p:nvPr/>
          </p:nvSpPr>
          <p:spPr bwMode="auto">
            <a:xfrm>
              <a:off x="2353" y="75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5"/>
                    <a:pt x="42" y="85"/>
                  </a:cubicBezTo>
                  <a:cubicBezTo>
                    <a:pt x="55"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9" name="Freeform 680"/>
            <p:cNvSpPr>
              <a:spLocks/>
            </p:cNvSpPr>
            <p:nvPr/>
          </p:nvSpPr>
          <p:spPr bwMode="auto">
            <a:xfrm>
              <a:off x="2353" y="824"/>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5"/>
                    <a:pt x="5" y="65"/>
                    <a:pt x="13" y="73"/>
                  </a:cubicBezTo>
                  <a:cubicBezTo>
                    <a:pt x="21" y="82"/>
                    <a:pt x="31" y="86"/>
                    <a:pt x="42"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0" name="Freeform 681"/>
            <p:cNvSpPr>
              <a:spLocks/>
            </p:cNvSpPr>
            <p:nvPr/>
          </p:nvSpPr>
          <p:spPr bwMode="auto">
            <a:xfrm>
              <a:off x="2353" y="89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1" name="Freeform 682"/>
            <p:cNvSpPr>
              <a:spLocks/>
            </p:cNvSpPr>
            <p:nvPr/>
          </p:nvSpPr>
          <p:spPr bwMode="auto">
            <a:xfrm>
              <a:off x="2353" y="95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72" name="Freeform 683"/>
            <p:cNvSpPr>
              <a:spLocks/>
            </p:cNvSpPr>
            <p:nvPr/>
          </p:nvSpPr>
          <p:spPr bwMode="auto">
            <a:xfrm>
              <a:off x="2420" y="62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73" name="Freeform 684"/>
            <p:cNvSpPr>
              <a:spLocks/>
            </p:cNvSpPr>
            <p:nvPr/>
          </p:nvSpPr>
          <p:spPr bwMode="auto">
            <a:xfrm>
              <a:off x="2420" y="69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75" name="Freeform 685"/>
            <p:cNvSpPr>
              <a:spLocks/>
            </p:cNvSpPr>
            <p:nvPr/>
          </p:nvSpPr>
          <p:spPr bwMode="auto">
            <a:xfrm>
              <a:off x="2420" y="757"/>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5"/>
                    <a:pt x="42" y="85"/>
                  </a:cubicBezTo>
                  <a:cubicBezTo>
                    <a:pt x="55"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76" name="Freeform 686"/>
            <p:cNvSpPr>
              <a:spLocks/>
            </p:cNvSpPr>
            <p:nvPr/>
          </p:nvSpPr>
          <p:spPr bwMode="auto">
            <a:xfrm>
              <a:off x="2420" y="824"/>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5"/>
                    <a:pt x="5" y="65"/>
                    <a:pt x="13" y="73"/>
                  </a:cubicBezTo>
                  <a:cubicBezTo>
                    <a:pt x="21" y="82"/>
                    <a:pt x="31" y="86"/>
                    <a:pt x="42" y="86"/>
                  </a:cubicBezTo>
                  <a:cubicBezTo>
                    <a:pt x="55" y="86"/>
                    <a:pt x="64" y="82"/>
                    <a:pt x="72" y="73"/>
                  </a:cubicBezTo>
                  <a:cubicBezTo>
                    <a:pt x="81" y="65"/>
                    <a:pt x="85" y="55"/>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77" name="Freeform 687"/>
            <p:cNvSpPr>
              <a:spLocks/>
            </p:cNvSpPr>
            <p:nvPr/>
          </p:nvSpPr>
          <p:spPr bwMode="auto">
            <a:xfrm>
              <a:off x="2420" y="892"/>
              <a:ext cx="44" cy="44"/>
            </a:xfrm>
            <a:custGeom>
              <a:avLst/>
              <a:gdLst>
                <a:gd name="T0" fmla="*/ 72 w 85"/>
                <a:gd name="T1" fmla="*/ 14 h 86"/>
                <a:gd name="T2" fmla="*/ 42 w 85"/>
                <a:gd name="T3" fmla="*/ 0 h 86"/>
                <a:gd name="T4" fmla="*/ 13 w 85"/>
                <a:gd name="T5" fmla="*/ 14 h 86"/>
                <a:gd name="T6" fmla="*/ 0 w 85"/>
                <a:gd name="T7" fmla="*/ 42 h 86"/>
                <a:gd name="T8" fmla="*/ 13 w 85"/>
                <a:gd name="T9" fmla="*/ 73 h 86"/>
                <a:gd name="T10" fmla="*/ 42 w 85"/>
                <a:gd name="T11" fmla="*/ 86 h 86"/>
                <a:gd name="T12" fmla="*/ 72 w 85"/>
                <a:gd name="T13" fmla="*/ 73 h 86"/>
                <a:gd name="T14" fmla="*/ 85 w 85"/>
                <a:gd name="T15" fmla="*/ 42 h 86"/>
                <a:gd name="T16" fmla="*/ 72 w 85"/>
                <a:gd name="T17" fmla="*/ 1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6">
                  <a:moveTo>
                    <a:pt x="72" y="14"/>
                  </a:moveTo>
                  <a:cubicBezTo>
                    <a:pt x="64" y="6"/>
                    <a:pt x="55" y="0"/>
                    <a:pt x="42" y="0"/>
                  </a:cubicBezTo>
                  <a:cubicBezTo>
                    <a:pt x="31" y="0"/>
                    <a:pt x="21" y="6"/>
                    <a:pt x="13" y="14"/>
                  </a:cubicBezTo>
                  <a:cubicBezTo>
                    <a:pt x="5" y="21"/>
                    <a:pt x="0" y="32"/>
                    <a:pt x="0" y="42"/>
                  </a:cubicBezTo>
                  <a:cubicBezTo>
                    <a:pt x="0" y="56"/>
                    <a:pt x="5" y="65"/>
                    <a:pt x="13" y="73"/>
                  </a:cubicBezTo>
                  <a:cubicBezTo>
                    <a:pt x="21" y="82"/>
                    <a:pt x="31" y="86"/>
                    <a:pt x="42" y="86"/>
                  </a:cubicBezTo>
                  <a:cubicBezTo>
                    <a:pt x="55" y="86"/>
                    <a:pt x="64" y="82"/>
                    <a:pt x="72" y="73"/>
                  </a:cubicBezTo>
                  <a:cubicBezTo>
                    <a:pt x="81" y="65"/>
                    <a:pt x="85" y="56"/>
                    <a:pt x="85" y="42"/>
                  </a:cubicBezTo>
                  <a:cubicBezTo>
                    <a:pt x="85" y="32"/>
                    <a:pt x="81" y="21"/>
                    <a:pt x="7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78" name="Freeform 688"/>
            <p:cNvSpPr>
              <a:spLocks/>
            </p:cNvSpPr>
            <p:nvPr/>
          </p:nvSpPr>
          <p:spPr bwMode="auto">
            <a:xfrm>
              <a:off x="2218" y="488"/>
              <a:ext cx="44" cy="43"/>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3" y="13"/>
                  </a:cubicBezTo>
                  <a:cubicBezTo>
                    <a:pt x="6" y="21"/>
                    <a:pt x="0" y="31"/>
                    <a:pt x="0" y="42"/>
                  </a:cubicBezTo>
                  <a:cubicBezTo>
                    <a:pt x="0" y="55"/>
                    <a:pt x="6" y="64"/>
                    <a:pt x="13"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79" name="Freeform 689"/>
            <p:cNvSpPr>
              <a:spLocks/>
            </p:cNvSpPr>
            <p:nvPr/>
          </p:nvSpPr>
          <p:spPr bwMode="auto">
            <a:xfrm>
              <a:off x="2218" y="555"/>
              <a:ext cx="44" cy="44"/>
            </a:xfrm>
            <a:custGeom>
              <a:avLst/>
              <a:gdLst>
                <a:gd name="T0" fmla="*/ 73 w 86"/>
                <a:gd name="T1" fmla="*/ 13 h 85"/>
                <a:gd name="T2" fmla="*/ 42 w 86"/>
                <a:gd name="T3" fmla="*/ 0 h 85"/>
                <a:gd name="T4" fmla="*/ 13 w 86"/>
                <a:gd name="T5" fmla="*/ 13 h 85"/>
                <a:gd name="T6" fmla="*/ 0 w 86"/>
                <a:gd name="T7" fmla="*/ 42 h 85"/>
                <a:gd name="T8" fmla="*/ 13 w 86"/>
                <a:gd name="T9" fmla="*/ 72 h 85"/>
                <a:gd name="T10" fmla="*/ 42 w 86"/>
                <a:gd name="T11" fmla="*/ 85 h 85"/>
                <a:gd name="T12" fmla="*/ 73 w 86"/>
                <a:gd name="T13" fmla="*/ 72 h 85"/>
                <a:gd name="T14" fmla="*/ 86 w 86"/>
                <a:gd name="T15" fmla="*/ 42 h 85"/>
                <a:gd name="T16" fmla="*/ 73 w 86"/>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73" y="13"/>
                  </a:moveTo>
                  <a:cubicBezTo>
                    <a:pt x="65" y="5"/>
                    <a:pt x="56" y="0"/>
                    <a:pt x="42" y="0"/>
                  </a:cubicBezTo>
                  <a:cubicBezTo>
                    <a:pt x="32" y="0"/>
                    <a:pt x="21" y="5"/>
                    <a:pt x="13" y="13"/>
                  </a:cubicBezTo>
                  <a:cubicBezTo>
                    <a:pt x="6" y="21"/>
                    <a:pt x="0" y="31"/>
                    <a:pt x="0" y="42"/>
                  </a:cubicBezTo>
                  <a:cubicBezTo>
                    <a:pt x="0" y="55"/>
                    <a:pt x="6" y="64"/>
                    <a:pt x="13" y="72"/>
                  </a:cubicBezTo>
                  <a:cubicBezTo>
                    <a:pt x="21" y="81"/>
                    <a:pt x="32" y="85"/>
                    <a:pt x="42" y="85"/>
                  </a:cubicBezTo>
                  <a:cubicBezTo>
                    <a:pt x="56" y="85"/>
                    <a:pt x="65" y="81"/>
                    <a:pt x="73" y="72"/>
                  </a:cubicBezTo>
                  <a:cubicBezTo>
                    <a:pt x="82" y="64"/>
                    <a:pt x="86" y="55"/>
                    <a:pt x="86" y="42"/>
                  </a:cubicBezTo>
                  <a:cubicBezTo>
                    <a:pt x="86" y="31"/>
                    <a:pt x="82" y="21"/>
                    <a:pt x="7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0" name="Freeform 690"/>
            <p:cNvSpPr>
              <a:spLocks/>
            </p:cNvSpPr>
            <p:nvPr/>
          </p:nvSpPr>
          <p:spPr bwMode="auto">
            <a:xfrm>
              <a:off x="2286" y="488"/>
              <a:ext cx="43" cy="43"/>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1" y="0"/>
                  </a:cubicBezTo>
                  <a:cubicBezTo>
                    <a:pt x="31" y="0"/>
                    <a:pt x="20" y="5"/>
                    <a:pt x="13" y="13"/>
                  </a:cubicBezTo>
                  <a:cubicBezTo>
                    <a:pt x="5" y="21"/>
                    <a:pt x="0" y="31"/>
                    <a:pt x="0" y="42"/>
                  </a:cubicBezTo>
                  <a:cubicBezTo>
                    <a:pt x="0" y="55"/>
                    <a:pt x="5" y="64"/>
                    <a:pt x="13" y="72"/>
                  </a:cubicBezTo>
                  <a:cubicBezTo>
                    <a:pt x="20" y="81"/>
                    <a:pt x="31" y="85"/>
                    <a:pt x="41"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1" name="Freeform 691"/>
            <p:cNvSpPr>
              <a:spLocks/>
            </p:cNvSpPr>
            <p:nvPr/>
          </p:nvSpPr>
          <p:spPr bwMode="auto">
            <a:xfrm>
              <a:off x="2286" y="555"/>
              <a:ext cx="43" cy="44"/>
            </a:xfrm>
            <a:custGeom>
              <a:avLst/>
              <a:gdLst>
                <a:gd name="T0" fmla="*/ 72 w 85"/>
                <a:gd name="T1" fmla="*/ 13 h 85"/>
                <a:gd name="T2" fmla="*/ 41 w 85"/>
                <a:gd name="T3" fmla="*/ 0 h 85"/>
                <a:gd name="T4" fmla="*/ 13 w 85"/>
                <a:gd name="T5" fmla="*/ 13 h 85"/>
                <a:gd name="T6" fmla="*/ 0 w 85"/>
                <a:gd name="T7" fmla="*/ 42 h 85"/>
                <a:gd name="T8" fmla="*/ 13 w 85"/>
                <a:gd name="T9" fmla="*/ 72 h 85"/>
                <a:gd name="T10" fmla="*/ 41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1" y="0"/>
                  </a:cubicBezTo>
                  <a:cubicBezTo>
                    <a:pt x="31" y="0"/>
                    <a:pt x="20" y="5"/>
                    <a:pt x="13" y="13"/>
                  </a:cubicBezTo>
                  <a:cubicBezTo>
                    <a:pt x="5" y="21"/>
                    <a:pt x="0" y="31"/>
                    <a:pt x="0" y="42"/>
                  </a:cubicBezTo>
                  <a:cubicBezTo>
                    <a:pt x="0" y="55"/>
                    <a:pt x="5" y="64"/>
                    <a:pt x="13" y="72"/>
                  </a:cubicBezTo>
                  <a:cubicBezTo>
                    <a:pt x="20" y="81"/>
                    <a:pt x="31" y="85"/>
                    <a:pt x="41"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2" name="Freeform 692"/>
            <p:cNvSpPr>
              <a:spLocks/>
            </p:cNvSpPr>
            <p:nvPr/>
          </p:nvSpPr>
          <p:spPr bwMode="auto">
            <a:xfrm>
              <a:off x="2353" y="488"/>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3" name="Freeform 693"/>
            <p:cNvSpPr>
              <a:spLocks/>
            </p:cNvSpPr>
            <p:nvPr/>
          </p:nvSpPr>
          <p:spPr bwMode="auto">
            <a:xfrm>
              <a:off x="2353" y="555"/>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4" name="Freeform 694"/>
            <p:cNvSpPr>
              <a:spLocks/>
            </p:cNvSpPr>
            <p:nvPr/>
          </p:nvSpPr>
          <p:spPr bwMode="auto">
            <a:xfrm>
              <a:off x="2420" y="555"/>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5" name="Freeform 695"/>
            <p:cNvSpPr>
              <a:spLocks/>
            </p:cNvSpPr>
            <p:nvPr/>
          </p:nvSpPr>
          <p:spPr bwMode="auto">
            <a:xfrm>
              <a:off x="2083" y="622"/>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6" name="Freeform 696"/>
            <p:cNvSpPr>
              <a:spLocks/>
            </p:cNvSpPr>
            <p:nvPr/>
          </p:nvSpPr>
          <p:spPr bwMode="auto">
            <a:xfrm>
              <a:off x="2083" y="690"/>
              <a:ext cx="44"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2" y="0"/>
                    <a:pt x="21" y="5"/>
                    <a:pt x="13" y="13"/>
                  </a:cubicBezTo>
                  <a:cubicBezTo>
                    <a:pt x="5" y="21"/>
                    <a:pt x="0" y="32"/>
                    <a:pt x="0" y="42"/>
                  </a:cubicBezTo>
                  <a:cubicBezTo>
                    <a:pt x="0" y="55"/>
                    <a:pt x="5" y="64"/>
                    <a:pt x="13" y="72"/>
                  </a:cubicBezTo>
                  <a:cubicBezTo>
                    <a:pt x="21" y="81"/>
                    <a:pt x="32" y="85"/>
                    <a:pt x="42" y="85"/>
                  </a:cubicBezTo>
                  <a:cubicBezTo>
                    <a:pt x="55" y="85"/>
                    <a:pt x="64" y="81"/>
                    <a:pt x="72" y="72"/>
                  </a:cubicBezTo>
                  <a:cubicBezTo>
                    <a:pt x="82" y="64"/>
                    <a:pt x="85" y="55"/>
                    <a:pt x="85" y="42"/>
                  </a:cubicBezTo>
                  <a:cubicBezTo>
                    <a:pt x="85" y="32"/>
                    <a:pt x="82"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7" name="Freeform 697"/>
            <p:cNvSpPr>
              <a:spLocks/>
            </p:cNvSpPr>
            <p:nvPr/>
          </p:nvSpPr>
          <p:spPr bwMode="auto">
            <a:xfrm>
              <a:off x="2420" y="959"/>
              <a:ext cx="44"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1"/>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1"/>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8" name="Freeform 698"/>
            <p:cNvSpPr>
              <a:spLocks/>
            </p:cNvSpPr>
            <p:nvPr/>
          </p:nvSpPr>
          <p:spPr bwMode="auto">
            <a:xfrm>
              <a:off x="2488" y="690"/>
              <a:ext cx="43" cy="43"/>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5"/>
                    <a:pt x="55" y="0"/>
                    <a:pt x="42" y="0"/>
                  </a:cubicBezTo>
                  <a:cubicBezTo>
                    <a:pt x="31" y="0"/>
                    <a:pt x="21" y="5"/>
                    <a:pt x="13" y="13"/>
                  </a:cubicBezTo>
                  <a:cubicBezTo>
                    <a:pt x="5" y="21"/>
                    <a:pt x="0" y="32"/>
                    <a:pt x="0" y="42"/>
                  </a:cubicBezTo>
                  <a:cubicBezTo>
                    <a:pt x="0" y="55"/>
                    <a:pt x="5" y="64"/>
                    <a:pt x="13" y="72"/>
                  </a:cubicBezTo>
                  <a:cubicBezTo>
                    <a:pt x="21" y="81"/>
                    <a:pt x="31" y="85"/>
                    <a:pt x="42" y="85"/>
                  </a:cubicBezTo>
                  <a:cubicBezTo>
                    <a:pt x="55" y="85"/>
                    <a:pt x="64" y="81"/>
                    <a:pt x="72" y="72"/>
                  </a:cubicBezTo>
                  <a:cubicBezTo>
                    <a:pt x="81" y="64"/>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9" name="Freeform 699"/>
            <p:cNvSpPr>
              <a:spLocks/>
            </p:cNvSpPr>
            <p:nvPr/>
          </p:nvSpPr>
          <p:spPr bwMode="auto">
            <a:xfrm>
              <a:off x="2488" y="757"/>
              <a:ext cx="43" cy="44"/>
            </a:xfrm>
            <a:custGeom>
              <a:avLst/>
              <a:gdLst>
                <a:gd name="T0" fmla="*/ 72 w 85"/>
                <a:gd name="T1" fmla="*/ 13 h 85"/>
                <a:gd name="T2" fmla="*/ 42 w 85"/>
                <a:gd name="T3" fmla="*/ 0 h 85"/>
                <a:gd name="T4" fmla="*/ 13 w 85"/>
                <a:gd name="T5" fmla="*/ 13 h 85"/>
                <a:gd name="T6" fmla="*/ 0 w 85"/>
                <a:gd name="T7" fmla="*/ 42 h 85"/>
                <a:gd name="T8" fmla="*/ 13 w 85"/>
                <a:gd name="T9" fmla="*/ 72 h 85"/>
                <a:gd name="T10" fmla="*/ 42 w 85"/>
                <a:gd name="T11" fmla="*/ 85 h 85"/>
                <a:gd name="T12" fmla="*/ 72 w 85"/>
                <a:gd name="T13" fmla="*/ 72 h 85"/>
                <a:gd name="T14" fmla="*/ 85 w 85"/>
                <a:gd name="T15" fmla="*/ 42 h 85"/>
                <a:gd name="T16" fmla="*/ 72 w 85"/>
                <a:gd name="T17" fmla="*/ 1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5">
                  <a:moveTo>
                    <a:pt x="72" y="13"/>
                  </a:moveTo>
                  <a:cubicBezTo>
                    <a:pt x="64" y="6"/>
                    <a:pt x="55" y="0"/>
                    <a:pt x="42" y="0"/>
                  </a:cubicBezTo>
                  <a:cubicBezTo>
                    <a:pt x="31" y="0"/>
                    <a:pt x="21" y="6"/>
                    <a:pt x="13" y="13"/>
                  </a:cubicBezTo>
                  <a:cubicBezTo>
                    <a:pt x="5" y="21"/>
                    <a:pt x="0" y="32"/>
                    <a:pt x="0" y="42"/>
                  </a:cubicBezTo>
                  <a:cubicBezTo>
                    <a:pt x="0" y="55"/>
                    <a:pt x="5" y="65"/>
                    <a:pt x="13" y="72"/>
                  </a:cubicBezTo>
                  <a:cubicBezTo>
                    <a:pt x="21" y="82"/>
                    <a:pt x="31" y="85"/>
                    <a:pt x="42" y="85"/>
                  </a:cubicBezTo>
                  <a:cubicBezTo>
                    <a:pt x="55" y="85"/>
                    <a:pt x="64" y="82"/>
                    <a:pt x="72" y="72"/>
                  </a:cubicBezTo>
                  <a:cubicBezTo>
                    <a:pt x="81" y="65"/>
                    <a:pt x="85" y="55"/>
                    <a:pt x="85" y="42"/>
                  </a:cubicBezTo>
                  <a:cubicBezTo>
                    <a:pt x="85" y="32"/>
                    <a:pt x="81" y="21"/>
                    <a:pt x="7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83</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Iconic Network Infographic</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4" name="Straight Connector 23"/>
          <p:cNvCxnSpPr>
            <a:stCxn id="41" idx="5"/>
            <a:endCxn id="35" idx="1"/>
          </p:cNvCxnSpPr>
          <p:nvPr/>
        </p:nvCxnSpPr>
        <p:spPr>
          <a:xfrm>
            <a:off x="1726456" y="2621167"/>
            <a:ext cx="450808" cy="783077"/>
          </a:xfrm>
          <a:prstGeom prst="line">
            <a:avLst/>
          </a:prstGeom>
          <a:ln w="9525" cap="rnd">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35" idx="3"/>
            <a:endCxn id="47" idx="7"/>
          </p:cNvCxnSpPr>
          <p:nvPr/>
        </p:nvCxnSpPr>
        <p:spPr>
          <a:xfrm flipH="1">
            <a:off x="1441210" y="4118337"/>
            <a:ext cx="736054" cy="879087"/>
          </a:xfrm>
          <a:prstGeom prst="line">
            <a:avLst/>
          </a:prstGeom>
          <a:ln w="9525" cap="rnd">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35" idx="5"/>
            <a:endCxn id="38" idx="1"/>
          </p:cNvCxnSpPr>
          <p:nvPr/>
        </p:nvCxnSpPr>
        <p:spPr>
          <a:xfrm>
            <a:off x="2890106" y="4118337"/>
            <a:ext cx="181080" cy="444038"/>
          </a:xfrm>
          <a:prstGeom prst="line">
            <a:avLst/>
          </a:prstGeom>
          <a:ln w="9525" cap="rnd">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35" idx="7"/>
            <a:endCxn id="44" idx="2"/>
          </p:cNvCxnSpPr>
          <p:nvPr/>
        </p:nvCxnSpPr>
        <p:spPr>
          <a:xfrm flipV="1">
            <a:off x="2890106" y="3017208"/>
            <a:ext cx="804871" cy="387036"/>
          </a:xfrm>
          <a:prstGeom prst="line">
            <a:avLst/>
          </a:prstGeom>
          <a:ln w="9525" cap="rnd">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44" idx="6"/>
            <a:endCxn id="32" idx="1"/>
          </p:cNvCxnSpPr>
          <p:nvPr/>
        </p:nvCxnSpPr>
        <p:spPr>
          <a:xfrm>
            <a:off x="4163029" y="3017208"/>
            <a:ext cx="738219" cy="629232"/>
          </a:xfrm>
          <a:prstGeom prst="line">
            <a:avLst/>
          </a:prstGeom>
          <a:ln w="9525" cap="rnd">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38" idx="6"/>
            <a:endCxn id="30" idx="2"/>
          </p:cNvCxnSpPr>
          <p:nvPr/>
        </p:nvCxnSpPr>
        <p:spPr>
          <a:xfrm flipV="1">
            <a:off x="3685813" y="4554665"/>
            <a:ext cx="599917" cy="262744"/>
          </a:xfrm>
          <a:prstGeom prst="line">
            <a:avLst/>
          </a:prstGeom>
          <a:ln w="9525" cap="rnd">
            <a:solidFill>
              <a:schemeClr val="tx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30" name="Oval 29"/>
          <p:cNvSpPr/>
          <p:nvPr/>
        </p:nvSpPr>
        <p:spPr>
          <a:xfrm>
            <a:off x="4285730" y="4374329"/>
            <a:ext cx="360040" cy="360671"/>
          </a:xfrm>
          <a:prstGeom prst="ellipse">
            <a:avLst/>
          </a:prstGeom>
          <a:solidFill>
            <a:schemeClr val="accent5"/>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grpSp>
        <p:nvGrpSpPr>
          <p:cNvPr id="31" name="Group 30"/>
          <p:cNvGrpSpPr/>
          <p:nvPr/>
        </p:nvGrpSpPr>
        <p:grpSpPr>
          <a:xfrm>
            <a:off x="4774704" y="3519674"/>
            <a:ext cx="864096" cy="865611"/>
            <a:chOff x="4580771" y="2499117"/>
            <a:chExt cx="864096" cy="864096"/>
          </a:xfrm>
        </p:grpSpPr>
        <p:sp>
          <p:nvSpPr>
            <p:cNvPr id="32" name="Oval 31"/>
            <p:cNvSpPr/>
            <p:nvPr/>
          </p:nvSpPr>
          <p:spPr>
            <a:xfrm>
              <a:off x="4580771" y="2499117"/>
              <a:ext cx="864096" cy="864096"/>
            </a:xfrm>
            <a:prstGeom prst="ellipse">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33" name="Freeform 6"/>
            <p:cNvSpPr>
              <a:spLocks noEditPoints="1"/>
            </p:cNvSpPr>
            <p:nvPr/>
          </p:nvSpPr>
          <p:spPr bwMode="auto">
            <a:xfrm>
              <a:off x="4837066" y="2755412"/>
              <a:ext cx="351505" cy="351505"/>
            </a:xfrm>
            <a:custGeom>
              <a:avLst/>
              <a:gdLst>
                <a:gd name="T0" fmla="*/ 60 w 360"/>
                <a:gd name="T1" fmla="*/ 320 h 360"/>
                <a:gd name="T2" fmla="*/ 100 w 360"/>
                <a:gd name="T3" fmla="*/ 360 h 360"/>
                <a:gd name="T4" fmla="*/ 140 w 360"/>
                <a:gd name="T5" fmla="*/ 320 h 360"/>
                <a:gd name="T6" fmla="*/ 100 w 360"/>
                <a:gd name="T7" fmla="*/ 280 h 360"/>
                <a:gd name="T8" fmla="*/ 60 w 360"/>
                <a:gd name="T9" fmla="*/ 320 h 360"/>
                <a:gd name="T10" fmla="*/ 260 w 360"/>
                <a:gd name="T11" fmla="*/ 320 h 360"/>
                <a:gd name="T12" fmla="*/ 300 w 360"/>
                <a:gd name="T13" fmla="*/ 360 h 360"/>
                <a:gd name="T14" fmla="*/ 340 w 360"/>
                <a:gd name="T15" fmla="*/ 320 h 360"/>
                <a:gd name="T16" fmla="*/ 300 w 360"/>
                <a:gd name="T17" fmla="*/ 280 h 360"/>
                <a:gd name="T18" fmla="*/ 260 w 360"/>
                <a:gd name="T19" fmla="*/ 320 h 360"/>
                <a:gd name="T20" fmla="*/ 131 w 360"/>
                <a:gd name="T21" fmla="*/ 225 h 360"/>
                <a:gd name="T22" fmla="*/ 352 w 360"/>
                <a:gd name="T23" fmla="*/ 162 h 360"/>
                <a:gd name="T24" fmla="*/ 360 w 360"/>
                <a:gd name="T25" fmla="*/ 152 h 360"/>
                <a:gd name="T26" fmla="*/ 360 w 360"/>
                <a:gd name="T27" fmla="*/ 42 h 360"/>
                <a:gd name="T28" fmla="*/ 78 w 360"/>
                <a:gd name="T29" fmla="*/ 42 h 360"/>
                <a:gd name="T30" fmla="*/ 78 w 360"/>
                <a:gd name="T31" fmla="*/ 8 h 360"/>
                <a:gd name="T32" fmla="*/ 70 w 360"/>
                <a:gd name="T33" fmla="*/ 0 h 360"/>
                <a:gd name="T34" fmla="*/ 8 w 360"/>
                <a:gd name="T35" fmla="*/ 0 h 360"/>
                <a:gd name="T36" fmla="*/ 0 w 360"/>
                <a:gd name="T37" fmla="*/ 8 h 360"/>
                <a:gd name="T38" fmla="*/ 0 w 360"/>
                <a:gd name="T39" fmla="*/ 40 h 360"/>
                <a:gd name="T40" fmla="*/ 39 w 360"/>
                <a:gd name="T41" fmla="*/ 40 h 360"/>
                <a:gd name="T42" fmla="*/ 78 w 360"/>
                <a:gd name="T43" fmla="*/ 221 h 360"/>
                <a:gd name="T44" fmla="*/ 82 w 360"/>
                <a:gd name="T45" fmla="*/ 240 h 360"/>
                <a:gd name="T46" fmla="*/ 82 w 360"/>
                <a:gd name="T47" fmla="*/ 270 h 360"/>
                <a:gd name="T48" fmla="*/ 90 w 360"/>
                <a:gd name="T49" fmla="*/ 278 h 360"/>
                <a:gd name="T50" fmla="*/ 100 w 360"/>
                <a:gd name="T51" fmla="*/ 278 h 360"/>
                <a:gd name="T52" fmla="*/ 300 w 360"/>
                <a:gd name="T53" fmla="*/ 278 h 360"/>
                <a:gd name="T54" fmla="*/ 352 w 360"/>
                <a:gd name="T55" fmla="*/ 278 h 360"/>
                <a:gd name="T56" fmla="*/ 360 w 360"/>
                <a:gd name="T57" fmla="*/ 270 h 360"/>
                <a:gd name="T58" fmla="*/ 360 w 360"/>
                <a:gd name="T59" fmla="*/ 240 h 360"/>
                <a:gd name="T60" fmla="*/ 135 w 360"/>
                <a:gd name="T61" fmla="*/ 240 h 360"/>
                <a:gd name="T62" fmla="*/ 131 w 360"/>
                <a:gd name="T63" fmla="*/ 22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360">
                  <a:moveTo>
                    <a:pt x="60" y="320"/>
                  </a:moveTo>
                  <a:cubicBezTo>
                    <a:pt x="60" y="342"/>
                    <a:pt x="78" y="360"/>
                    <a:pt x="100" y="360"/>
                  </a:cubicBezTo>
                  <a:cubicBezTo>
                    <a:pt x="122" y="360"/>
                    <a:pt x="140" y="342"/>
                    <a:pt x="140" y="320"/>
                  </a:cubicBezTo>
                  <a:cubicBezTo>
                    <a:pt x="140" y="298"/>
                    <a:pt x="122" y="280"/>
                    <a:pt x="100" y="280"/>
                  </a:cubicBezTo>
                  <a:cubicBezTo>
                    <a:pt x="78" y="280"/>
                    <a:pt x="60" y="298"/>
                    <a:pt x="60" y="320"/>
                  </a:cubicBezTo>
                  <a:close/>
                  <a:moveTo>
                    <a:pt x="260" y="320"/>
                  </a:moveTo>
                  <a:cubicBezTo>
                    <a:pt x="260" y="342"/>
                    <a:pt x="278" y="360"/>
                    <a:pt x="300" y="360"/>
                  </a:cubicBezTo>
                  <a:cubicBezTo>
                    <a:pt x="322" y="360"/>
                    <a:pt x="340" y="342"/>
                    <a:pt x="340" y="320"/>
                  </a:cubicBezTo>
                  <a:cubicBezTo>
                    <a:pt x="340" y="298"/>
                    <a:pt x="322" y="280"/>
                    <a:pt x="300" y="280"/>
                  </a:cubicBezTo>
                  <a:cubicBezTo>
                    <a:pt x="278" y="280"/>
                    <a:pt x="260" y="298"/>
                    <a:pt x="260" y="320"/>
                  </a:cubicBezTo>
                  <a:close/>
                  <a:moveTo>
                    <a:pt x="131" y="225"/>
                  </a:moveTo>
                  <a:cubicBezTo>
                    <a:pt x="352" y="162"/>
                    <a:pt x="352" y="162"/>
                    <a:pt x="352" y="162"/>
                  </a:cubicBezTo>
                  <a:cubicBezTo>
                    <a:pt x="356" y="161"/>
                    <a:pt x="360" y="156"/>
                    <a:pt x="360" y="152"/>
                  </a:cubicBezTo>
                  <a:cubicBezTo>
                    <a:pt x="360" y="42"/>
                    <a:pt x="360" y="42"/>
                    <a:pt x="360" y="42"/>
                  </a:cubicBezTo>
                  <a:cubicBezTo>
                    <a:pt x="78" y="42"/>
                    <a:pt x="78" y="42"/>
                    <a:pt x="78" y="42"/>
                  </a:cubicBezTo>
                  <a:cubicBezTo>
                    <a:pt x="78" y="8"/>
                    <a:pt x="78" y="8"/>
                    <a:pt x="78" y="8"/>
                  </a:cubicBezTo>
                  <a:cubicBezTo>
                    <a:pt x="78" y="3"/>
                    <a:pt x="74" y="0"/>
                    <a:pt x="70" y="0"/>
                  </a:cubicBezTo>
                  <a:cubicBezTo>
                    <a:pt x="8" y="0"/>
                    <a:pt x="8" y="0"/>
                    <a:pt x="8" y="0"/>
                  </a:cubicBezTo>
                  <a:cubicBezTo>
                    <a:pt x="3" y="0"/>
                    <a:pt x="0" y="3"/>
                    <a:pt x="0" y="8"/>
                  </a:cubicBezTo>
                  <a:cubicBezTo>
                    <a:pt x="0" y="40"/>
                    <a:pt x="0" y="40"/>
                    <a:pt x="0" y="40"/>
                  </a:cubicBezTo>
                  <a:cubicBezTo>
                    <a:pt x="39" y="40"/>
                    <a:pt x="39" y="40"/>
                    <a:pt x="39" y="40"/>
                  </a:cubicBezTo>
                  <a:cubicBezTo>
                    <a:pt x="78" y="221"/>
                    <a:pt x="78" y="221"/>
                    <a:pt x="78" y="221"/>
                  </a:cubicBezTo>
                  <a:cubicBezTo>
                    <a:pt x="82" y="240"/>
                    <a:pt x="82" y="240"/>
                    <a:pt x="82" y="240"/>
                  </a:cubicBezTo>
                  <a:cubicBezTo>
                    <a:pt x="82" y="270"/>
                    <a:pt x="82" y="270"/>
                    <a:pt x="82" y="270"/>
                  </a:cubicBezTo>
                  <a:cubicBezTo>
                    <a:pt x="82" y="274"/>
                    <a:pt x="85" y="278"/>
                    <a:pt x="90" y="278"/>
                  </a:cubicBezTo>
                  <a:cubicBezTo>
                    <a:pt x="100" y="278"/>
                    <a:pt x="100" y="278"/>
                    <a:pt x="100" y="278"/>
                  </a:cubicBezTo>
                  <a:cubicBezTo>
                    <a:pt x="300" y="278"/>
                    <a:pt x="300" y="278"/>
                    <a:pt x="300" y="278"/>
                  </a:cubicBezTo>
                  <a:cubicBezTo>
                    <a:pt x="352" y="278"/>
                    <a:pt x="352" y="278"/>
                    <a:pt x="352" y="278"/>
                  </a:cubicBezTo>
                  <a:cubicBezTo>
                    <a:pt x="356" y="278"/>
                    <a:pt x="360" y="274"/>
                    <a:pt x="360" y="270"/>
                  </a:cubicBezTo>
                  <a:cubicBezTo>
                    <a:pt x="360" y="240"/>
                    <a:pt x="360" y="240"/>
                    <a:pt x="360" y="240"/>
                  </a:cubicBezTo>
                  <a:cubicBezTo>
                    <a:pt x="135" y="240"/>
                    <a:pt x="135" y="240"/>
                    <a:pt x="135" y="240"/>
                  </a:cubicBezTo>
                  <a:cubicBezTo>
                    <a:pt x="112" y="240"/>
                    <a:pt x="111" y="231"/>
                    <a:pt x="131" y="22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34" name="Group 33"/>
          <p:cNvGrpSpPr/>
          <p:nvPr/>
        </p:nvGrpSpPr>
        <p:grpSpPr>
          <a:xfrm>
            <a:off x="2029629" y="3256351"/>
            <a:ext cx="1008112" cy="1009879"/>
            <a:chOff x="1835696" y="2283718"/>
            <a:chExt cx="1008112" cy="1008112"/>
          </a:xfrm>
        </p:grpSpPr>
        <p:sp>
          <p:nvSpPr>
            <p:cNvPr id="35" name="Oval 34"/>
            <p:cNvSpPr/>
            <p:nvPr/>
          </p:nvSpPr>
          <p:spPr>
            <a:xfrm>
              <a:off x="1835696" y="2283718"/>
              <a:ext cx="1008112" cy="1008112"/>
            </a:xfrm>
            <a:prstGeom prst="ellipse">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36" name="Freeform 11"/>
            <p:cNvSpPr>
              <a:spLocks/>
            </p:cNvSpPr>
            <p:nvPr/>
          </p:nvSpPr>
          <p:spPr bwMode="auto">
            <a:xfrm>
              <a:off x="2038163" y="2499117"/>
              <a:ext cx="603178" cy="532831"/>
            </a:xfrm>
            <a:custGeom>
              <a:avLst/>
              <a:gdLst>
                <a:gd name="T0" fmla="*/ 359 w 367"/>
                <a:gd name="T1" fmla="*/ 169 h 324"/>
                <a:gd name="T2" fmla="*/ 199 w 367"/>
                <a:gd name="T3" fmla="*/ 8 h 324"/>
                <a:gd name="T4" fmla="*/ 169 w 367"/>
                <a:gd name="T5" fmla="*/ 8 h 324"/>
                <a:gd name="T6" fmla="*/ 8 w 367"/>
                <a:gd name="T7" fmla="*/ 169 h 324"/>
                <a:gd name="T8" fmla="*/ 15 w 367"/>
                <a:gd name="T9" fmla="*/ 184 h 324"/>
                <a:gd name="T10" fmla="*/ 49 w 367"/>
                <a:gd name="T11" fmla="*/ 184 h 324"/>
                <a:gd name="T12" fmla="*/ 49 w 367"/>
                <a:gd name="T13" fmla="*/ 308 h 324"/>
                <a:gd name="T14" fmla="*/ 65 w 367"/>
                <a:gd name="T15" fmla="*/ 324 h 324"/>
                <a:gd name="T16" fmla="*/ 143 w 367"/>
                <a:gd name="T17" fmla="*/ 324 h 324"/>
                <a:gd name="T18" fmla="*/ 143 w 367"/>
                <a:gd name="T19" fmla="*/ 200 h 324"/>
                <a:gd name="T20" fmla="*/ 225 w 367"/>
                <a:gd name="T21" fmla="*/ 200 h 324"/>
                <a:gd name="T22" fmla="*/ 225 w 367"/>
                <a:gd name="T23" fmla="*/ 324 h 324"/>
                <a:gd name="T24" fmla="*/ 306 w 367"/>
                <a:gd name="T25" fmla="*/ 324 h 324"/>
                <a:gd name="T26" fmla="*/ 319 w 367"/>
                <a:gd name="T27" fmla="*/ 308 h 324"/>
                <a:gd name="T28" fmla="*/ 319 w 367"/>
                <a:gd name="T29" fmla="*/ 184 h 324"/>
                <a:gd name="T30" fmla="*/ 352 w 367"/>
                <a:gd name="T31" fmla="*/ 184 h 324"/>
                <a:gd name="T32" fmla="*/ 359 w 367"/>
                <a:gd name="T33" fmla="*/ 16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324">
                  <a:moveTo>
                    <a:pt x="359" y="169"/>
                  </a:moveTo>
                  <a:cubicBezTo>
                    <a:pt x="199" y="8"/>
                    <a:pt x="199" y="8"/>
                    <a:pt x="199" y="8"/>
                  </a:cubicBezTo>
                  <a:cubicBezTo>
                    <a:pt x="190" y="0"/>
                    <a:pt x="177" y="0"/>
                    <a:pt x="169" y="8"/>
                  </a:cubicBezTo>
                  <a:cubicBezTo>
                    <a:pt x="8" y="169"/>
                    <a:pt x="8" y="169"/>
                    <a:pt x="8" y="169"/>
                  </a:cubicBezTo>
                  <a:cubicBezTo>
                    <a:pt x="0" y="177"/>
                    <a:pt x="3" y="184"/>
                    <a:pt x="15" y="184"/>
                  </a:cubicBezTo>
                  <a:cubicBezTo>
                    <a:pt x="49" y="184"/>
                    <a:pt x="49" y="184"/>
                    <a:pt x="49" y="184"/>
                  </a:cubicBezTo>
                  <a:cubicBezTo>
                    <a:pt x="49" y="308"/>
                    <a:pt x="49" y="308"/>
                    <a:pt x="49" y="308"/>
                  </a:cubicBezTo>
                  <a:cubicBezTo>
                    <a:pt x="49" y="317"/>
                    <a:pt x="49" y="324"/>
                    <a:pt x="65" y="324"/>
                  </a:cubicBezTo>
                  <a:cubicBezTo>
                    <a:pt x="143" y="324"/>
                    <a:pt x="143" y="324"/>
                    <a:pt x="143" y="324"/>
                  </a:cubicBezTo>
                  <a:cubicBezTo>
                    <a:pt x="143" y="200"/>
                    <a:pt x="143" y="200"/>
                    <a:pt x="143" y="200"/>
                  </a:cubicBezTo>
                  <a:cubicBezTo>
                    <a:pt x="225" y="200"/>
                    <a:pt x="225" y="200"/>
                    <a:pt x="225" y="200"/>
                  </a:cubicBezTo>
                  <a:cubicBezTo>
                    <a:pt x="225" y="324"/>
                    <a:pt x="225" y="324"/>
                    <a:pt x="225" y="324"/>
                  </a:cubicBezTo>
                  <a:cubicBezTo>
                    <a:pt x="306" y="324"/>
                    <a:pt x="306" y="324"/>
                    <a:pt x="306" y="324"/>
                  </a:cubicBezTo>
                  <a:cubicBezTo>
                    <a:pt x="319" y="324"/>
                    <a:pt x="319" y="317"/>
                    <a:pt x="319" y="308"/>
                  </a:cubicBezTo>
                  <a:cubicBezTo>
                    <a:pt x="319" y="184"/>
                    <a:pt x="319" y="184"/>
                    <a:pt x="319" y="184"/>
                  </a:cubicBezTo>
                  <a:cubicBezTo>
                    <a:pt x="352" y="184"/>
                    <a:pt x="352" y="184"/>
                    <a:pt x="352" y="184"/>
                  </a:cubicBezTo>
                  <a:cubicBezTo>
                    <a:pt x="364" y="184"/>
                    <a:pt x="367" y="177"/>
                    <a:pt x="359" y="1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37" name="Group 36"/>
          <p:cNvGrpSpPr/>
          <p:nvPr/>
        </p:nvGrpSpPr>
        <p:grpSpPr>
          <a:xfrm>
            <a:off x="2965733" y="4456737"/>
            <a:ext cx="720080" cy="721343"/>
            <a:chOff x="2771800" y="3219822"/>
            <a:chExt cx="720080" cy="720080"/>
          </a:xfrm>
        </p:grpSpPr>
        <p:sp>
          <p:nvSpPr>
            <p:cNvPr id="38" name="Oval 37"/>
            <p:cNvSpPr/>
            <p:nvPr/>
          </p:nvSpPr>
          <p:spPr>
            <a:xfrm>
              <a:off x="2771800" y="3219822"/>
              <a:ext cx="720080" cy="720080"/>
            </a:xfrm>
            <a:prstGeom prst="ellipse">
              <a:avLst/>
            </a:pr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39" name="Freeform 16"/>
            <p:cNvSpPr>
              <a:spLocks noEditPoints="1"/>
            </p:cNvSpPr>
            <p:nvPr/>
          </p:nvSpPr>
          <p:spPr bwMode="auto">
            <a:xfrm>
              <a:off x="3035219" y="3429022"/>
              <a:ext cx="182277" cy="308008"/>
            </a:xfrm>
            <a:custGeom>
              <a:avLst/>
              <a:gdLst>
                <a:gd name="T0" fmla="*/ 192 w 232"/>
                <a:gd name="T1" fmla="*/ 0 h 392"/>
                <a:gd name="T2" fmla="*/ 40 w 232"/>
                <a:gd name="T3" fmla="*/ 0 h 392"/>
                <a:gd name="T4" fmla="*/ 0 w 232"/>
                <a:gd name="T5" fmla="*/ 40 h 392"/>
                <a:gd name="T6" fmla="*/ 0 w 232"/>
                <a:gd name="T7" fmla="*/ 352 h 392"/>
                <a:gd name="T8" fmla="*/ 40 w 232"/>
                <a:gd name="T9" fmla="*/ 392 h 392"/>
                <a:gd name="T10" fmla="*/ 192 w 232"/>
                <a:gd name="T11" fmla="*/ 392 h 392"/>
                <a:gd name="T12" fmla="*/ 232 w 232"/>
                <a:gd name="T13" fmla="*/ 352 h 392"/>
                <a:gd name="T14" fmla="*/ 232 w 232"/>
                <a:gd name="T15" fmla="*/ 40 h 392"/>
                <a:gd name="T16" fmla="*/ 192 w 232"/>
                <a:gd name="T17" fmla="*/ 0 h 392"/>
                <a:gd name="T18" fmla="*/ 116 w 232"/>
                <a:gd name="T19" fmla="*/ 376 h 392"/>
                <a:gd name="T20" fmla="*/ 88 w 232"/>
                <a:gd name="T21" fmla="*/ 356 h 392"/>
                <a:gd name="T22" fmla="*/ 116 w 232"/>
                <a:gd name="T23" fmla="*/ 336 h 392"/>
                <a:gd name="T24" fmla="*/ 144 w 232"/>
                <a:gd name="T25" fmla="*/ 356 h 392"/>
                <a:gd name="T26" fmla="*/ 116 w 232"/>
                <a:gd name="T27" fmla="*/ 376 h 392"/>
                <a:gd name="T28" fmla="*/ 200 w 232"/>
                <a:gd name="T29" fmla="*/ 316 h 392"/>
                <a:gd name="T30" fmla="*/ 32 w 232"/>
                <a:gd name="T31" fmla="*/ 316 h 392"/>
                <a:gd name="T32" fmla="*/ 32 w 232"/>
                <a:gd name="T33" fmla="*/ 52 h 392"/>
                <a:gd name="T34" fmla="*/ 200 w 232"/>
                <a:gd name="T35" fmla="*/ 52 h 392"/>
                <a:gd name="T36" fmla="*/ 200 w 232"/>
                <a:gd name="T37" fmla="*/ 31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2" h="392">
                  <a:moveTo>
                    <a:pt x="192" y="0"/>
                  </a:moveTo>
                  <a:cubicBezTo>
                    <a:pt x="40" y="0"/>
                    <a:pt x="40" y="0"/>
                    <a:pt x="40" y="0"/>
                  </a:cubicBezTo>
                  <a:cubicBezTo>
                    <a:pt x="18" y="0"/>
                    <a:pt x="0" y="18"/>
                    <a:pt x="0" y="40"/>
                  </a:cubicBezTo>
                  <a:cubicBezTo>
                    <a:pt x="0" y="352"/>
                    <a:pt x="0" y="352"/>
                    <a:pt x="0" y="352"/>
                  </a:cubicBezTo>
                  <a:cubicBezTo>
                    <a:pt x="0" y="374"/>
                    <a:pt x="18" y="392"/>
                    <a:pt x="40" y="392"/>
                  </a:cubicBezTo>
                  <a:cubicBezTo>
                    <a:pt x="192" y="392"/>
                    <a:pt x="192" y="392"/>
                    <a:pt x="192" y="392"/>
                  </a:cubicBezTo>
                  <a:cubicBezTo>
                    <a:pt x="214" y="392"/>
                    <a:pt x="232" y="374"/>
                    <a:pt x="232" y="352"/>
                  </a:cubicBezTo>
                  <a:cubicBezTo>
                    <a:pt x="232" y="40"/>
                    <a:pt x="232" y="40"/>
                    <a:pt x="232" y="40"/>
                  </a:cubicBezTo>
                  <a:cubicBezTo>
                    <a:pt x="232" y="18"/>
                    <a:pt x="214" y="0"/>
                    <a:pt x="192" y="0"/>
                  </a:cubicBezTo>
                  <a:close/>
                  <a:moveTo>
                    <a:pt x="116" y="376"/>
                  </a:moveTo>
                  <a:cubicBezTo>
                    <a:pt x="101" y="376"/>
                    <a:pt x="88" y="367"/>
                    <a:pt x="88" y="356"/>
                  </a:cubicBezTo>
                  <a:cubicBezTo>
                    <a:pt x="88" y="345"/>
                    <a:pt x="101" y="336"/>
                    <a:pt x="116" y="336"/>
                  </a:cubicBezTo>
                  <a:cubicBezTo>
                    <a:pt x="131" y="336"/>
                    <a:pt x="144" y="345"/>
                    <a:pt x="144" y="356"/>
                  </a:cubicBezTo>
                  <a:cubicBezTo>
                    <a:pt x="144" y="367"/>
                    <a:pt x="131" y="376"/>
                    <a:pt x="116" y="376"/>
                  </a:cubicBezTo>
                  <a:close/>
                  <a:moveTo>
                    <a:pt x="200" y="316"/>
                  </a:moveTo>
                  <a:cubicBezTo>
                    <a:pt x="32" y="316"/>
                    <a:pt x="32" y="316"/>
                    <a:pt x="32" y="316"/>
                  </a:cubicBezTo>
                  <a:cubicBezTo>
                    <a:pt x="32" y="52"/>
                    <a:pt x="32" y="52"/>
                    <a:pt x="32" y="52"/>
                  </a:cubicBezTo>
                  <a:cubicBezTo>
                    <a:pt x="200" y="52"/>
                    <a:pt x="200" y="52"/>
                    <a:pt x="200" y="52"/>
                  </a:cubicBezTo>
                  <a:lnTo>
                    <a:pt x="200" y="31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40" name="Group 39"/>
          <p:cNvGrpSpPr/>
          <p:nvPr/>
        </p:nvGrpSpPr>
        <p:grpSpPr>
          <a:xfrm>
            <a:off x="1234755" y="2128604"/>
            <a:ext cx="576064" cy="577074"/>
            <a:chOff x="1040822" y="1491630"/>
            <a:chExt cx="576064" cy="576064"/>
          </a:xfrm>
        </p:grpSpPr>
        <p:sp>
          <p:nvSpPr>
            <p:cNvPr id="41" name="Oval 40"/>
            <p:cNvSpPr/>
            <p:nvPr/>
          </p:nvSpPr>
          <p:spPr>
            <a:xfrm>
              <a:off x="1040822" y="1491630"/>
              <a:ext cx="576064" cy="576064"/>
            </a:xfrm>
            <a:prstGeom prst="ellipse">
              <a:avLst/>
            </a:prstGeom>
            <a:solidFill>
              <a:schemeClr val="accent6"/>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42" name="Freeform 21"/>
            <p:cNvSpPr>
              <a:spLocks noEditPoints="1"/>
            </p:cNvSpPr>
            <p:nvPr/>
          </p:nvSpPr>
          <p:spPr bwMode="auto">
            <a:xfrm>
              <a:off x="1184442" y="1635646"/>
              <a:ext cx="288824" cy="195813"/>
            </a:xfrm>
            <a:custGeom>
              <a:avLst/>
              <a:gdLst>
                <a:gd name="T0" fmla="*/ 162 w 400"/>
                <a:gd name="T1" fmla="*/ 206 h 271"/>
                <a:gd name="T2" fmla="*/ 177 w 400"/>
                <a:gd name="T3" fmla="*/ 260 h 271"/>
                <a:gd name="T4" fmla="*/ 232 w 400"/>
                <a:gd name="T5" fmla="*/ 246 h 271"/>
                <a:gd name="T6" fmla="*/ 325 w 400"/>
                <a:gd name="T7" fmla="*/ 4 h 271"/>
                <a:gd name="T8" fmla="*/ 162 w 400"/>
                <a:gd name="T9" fmla="*/ 206 h 271"/>
                <a:gd name="T10" fmla="*/ 200 w 400"/>
                <a:gd name="T11" fmla="*/ 54 h 271"/>
                <a:gd name="T12" fmla="*/ 225 w 400"/>
                <a:gd name="T13" fmla="*/ 56 h 271"/>
                <a:gd name="T14" fmla="*/ 254 w 400"/>
                <a:gd name="T15" fmla="*/ 21 h 271"/>
                <a:gd name="T16" fmla="*/ 200 w 400"/>
                <a:gd name="T17" fmla="*/ 14 h 271"/>
                <a:gd name="T18" fmla="*/ 0 w 400"/>
                <a:gd name="T19" fmla="*/ 229 h 271"/>
                <a:gd name="T20" fmla="*/ 1 w 400"/>
                <a:gd name="T21" fmla="*/ 251 h 271"/>
                <a:gd name="T22" fmla="*/ 22 w 400"/>
                <a:gd name="T23" fmla="*/ 269 h 271"/>
                <a:gd name="T24" fmla="*/ 41 w 400"/>
                <a:gd name="T25" fmla="*/ 248 h 271"/>
                <a:gd name="T26" fmla="*/ 40 w 400"/>
                <a:gd name="T27" fmla="*/ 229 h 271"/>
                <a:gd name="T28" fmla="*/ 200 w 400"/>
                <a:gd name="T29" fmla="*/ 54 h 271"/>
                <a:gd name="T30" fmla="*/ 344 w 400"/>
                <a:gd name="T31" fmla="*/ 79 h 271"/>
                <a:gd name="T32" fmla="*/ 327 w 400"/>
                <a:gd name="T33" fmla="*/ 122 h 271"/>
                <a:gd name="T34" fmla="*/ 360 w 400"/>
                <a:gd name="T35" fmla="*/ 229 h 271"/>
                <a:gd name="T36" fmla="*/ 359 w 400"/>
                <a:gd name="T37" fmla="*/ 248 h 271"/>
                <a:gd name="T38" fmla="*/ 377 w 400"/>
                <a:gd name="T39" fmla="*/ 270 h 271"/>
                <a:gd name="T40" fmla="*/ 379 w 400"/>
                <a:gd name="T41" fmla="*/ 270 h 271"/>
                <a:gd name="T42" fmla="*/ 399 w 400"/>
                <a:gd name="T43" fmla="*/ 252 h 271"/>
                <a:gd name="T44" fmla="*/ 400 w 400"/>
                <a:gd name="T45" fmla="*/ 229 h 271"/>
                <a:gd name="T46" fmla="*/ 344 w 400"/>
                <a:gd name="T47" fmla="*/ 79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0" h="271">
                  <a:moveTo>
                    <a:pt x="162" y="206"/>
                  </a:moveTo>
                  <a:cubicBezTo>
                    <a:pt x="149" y="230"/>
                    <a:pt x="158" y="249"/>
                    <a:pt x="177" y="260"/>
                  </a:cubicBezTo>
                  <a:cubicBezTo>
                    <a:pt x="196" y="271"/>
                    <a:pt x="218" y="270"/>
                    <a:pt x="232" y="246"/>
                  </a:cubicBezTo>
                  <a:cubicBezTo>
                    <a:pt x="245" y="222"/>
                    <a:pt x="333" y="8"/>
                    <a:pt x="325" y="4"/>
                  </a:cubicBezTo>
                  <a:cubicBezTo>
                    <a:pt x="317" y="0"/>
                    <a:pt x="176" y="182"/>
                    <a:pt x="162" y="206"/>
                  </a:cubicBezTo>
                  <a:close/>
                  <a:moveTo>
                    <a:pt x="200" y="54"/>
                  </a:moveTo>
                  <a:cubicBezTo>
                    <a:pt x="209" y="54"/>
                    <a:pt x="217" y="55"/>
                    <a:pt x="225" y="56"/>
                  </a:cubicBezTo>
                  <a:cubicBezTo>
                    <a:pt x="234" y="45"/>
                    <a:pt x="244" y="33"/>
                    <a:pt x="254" y="21"/>
                  </a:cubicBezTo>
                  <a:cubicBezTo>
                    <a:pt x="236" y="16"/>
                    <a:pt x="218" y="14"/>
                    <a:pt x="200" y="14"/>
                  </a:cubicBezTo>
                  <a:cubicBezTo>
                    <a:pt x="88" y="14"/>
                    <a:pt x="0" y="108"/>
                    <a:pt x="0" y="229"/>
                  </a:cubicBezTo>
                  <a:cubicBezTo>
                    <a:pt x="0" y="236"/>
                    <a:pt x="0" y="244"/>
                    <a:pt x="1" y="251"/>
                  </a:cubicBezTo>
                  <a:cubicBezTo>
                    <a:pt x="2" y="262"/>
                    <a:pt x="12" y="270"/>
                    <a:pt x="22" y="269"/>
                  </a:cubicBezTo>
                  <a:cubicBezTo>
                    <a:pt x="33" y="268"/>
                    <a:pt x="42" y="259"/>
                    <a:pt x="41" y="248"/>
                  </a:cubicBezTo>
                  <a:cubicBezTo>
                    <a:pt x="40" y="242"/>
                    <a:pt x="40" y="235"/>
                    <a:pt x="40" y="229"/>
                  </a:cubicBezTo>
                  <a:cubicBezTo>
                    <a:pt x="40" y="131"/>
                    <a:pt x="110" y="54"/>
                    <a:pt x="200" y="54"/>
                  </a:cubicBezTo>
                  <a:close/>
                  <a:moveTo>
                    <a:pt x="344" y="79"/>
                  </a:moveTo>
                  <a:cubicBezTo>
                    <a:pt x="339" y="94"/>
                    <a:pt x="333" y="109"/>
                    <a:pt x="327" y="122"/>
                  </a:cubicBezTo>
                  <a:cubicBezTo>
                    <a:pt x="348" y="152"/>
                    <a:pt x="360" y="189"/>
                    <a:pt x="360" y="229"/>
                  </a:cubicBezTo>
                  <a:cubicBezTo>
                    <a:pt x="360" y="235"/>
                    <a:pt x="359" y="242"/>
                    <a:pt x="359" y="248"/>
                  </a:cubicBezTo>
                  <a:cubicBezTo>
                    <a:pt x="358" y="259"/>
                    <a:pt x="366" y="269"/>
                    <a:pt x="377" y="270"/>
                  </a:cubicBezTo>
                  <a:cubicBezTo>
                    <a:pt x="378" y="270"/>
                    <a:pt x="378" y="270"/>
                    <a:pt x="379" y="270"/>
                  </a:cubicBezTo>
                  <a:cubicBezTo>
                    <a:pt x="389" y="270"/>
                    <a:pt x="398" y="262"/>
                    <a:pt x="399" y="252"/>
                  </a:cubicBezTo>
                  <a:cubicBezTo>
                    <a:pt x="399" y="244"/>
                    <a:pt x="400" y="237"/>
                    <a:pt x="400" y="229"/>
                  </a:cubicBezTo>
                  <a:cubicBezTo>
                    <a:pt x="400" y="170"/>
                    <a:pt x="379" y="117"/>
                    <a:pt x="344" y="7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43" name="Group 42"/>
          <p:cNvGrpSpPr/>
          <p:nvPr/>
        </p:nvGrpSpPr>
        <p:grpSpPr>
          <a:xfrm>
            <a:off x="3694977" y="2782772"/>
            <a:ext cx="468052" cy="468872"/>
            <a:chOff x="3501044" y="1995686"/>
            <a:chExt cx="468052" cy="468052"/>
          </a:xfrm>
        </p:grpSpPr>
        <p:sp>
          <p:nvSpPr>
            <p:cNvPr id="44" name="Oval 43"/>
            <p:cNvSpPr/>
            <p:nvPr/>
          </p:nvSpPr>
          <p:spPr>
            <a:xfrm>
              <a:off x="3501044" y="1995686"/>
              <a:ext cx="468052" cy="468052"/>
            </a:xfrm>
            <a:prstGeom prst="ellipse">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45" name="Freeform 26"/>
            <p:cNvSpPr>
              <a:spLocks noEditPoints="1"/>
            </p:cNvSpPr>
            <p:nvPr/>
          </p:nvSpPr>
          <p:spPr bwMode="auto">
            <a:xfrm>
              <a:off x="3617497" y="2112139"/>
              <a:ext cx="235147" cy="235147"/>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356 w 384"/>
                <a:gd name="T11" fmla="*/ 192 h 384"/>
                <a:gd name="T12" fmla="*/ 322 w 384"/>
                <a:gd name="T13" fmla="*/ 292 h 384"/>
                <a:gd name="T14" fmla="*/ 315 w 384"/>
                <a:gd name="T15" fmla="*/ 261 h 384"/>
                <a:gd name="T16" fmla="*/ 321 w 384"/>
                <a:gd name="T17" fmla="*/ 205 h 384"/>
                <a:gd name="T18" fmla="*/ 297 w 384"/>
                <a:gd name="T19" fmla="*/ 165 h 384"/>
                <a:gd name="T20" fmla="*/ 259 w 384"/>
                <a:gd name="T21" fmla="*/ 139 h 384"/>
                <a:gd name="T22" fmla="*/ 277 w 384"/>
                <a:gd name="T23" fmla="*/ 67 h 384"/>
                <a:gd name="T24" fmla="*/ 237 w 384"/>
                <a:gd name="T25" fmla="*/ 49 h 384"/>
                <a:gd name="T26" fmla="*/ 244 w 384"/>
                <a:gd name="T27" fmla="*/ 37 h 384"/>
                <a:gd name="T28" fmla="*/ 356 w 384"/>
                <a:gd name="T29" fmla="*/ 192 h 384"/>
                <a:gd name="T30" fmla="*/ 169 w 384"/>
                <a:gd name="T31" fmla="*/ 30 h 384"/>
                <a:gd name="T32" fmla="*/ 149 w 384"/>
                <a:gd name="T33" fmla="*/ 46 h 384"/>
                <a:gd name="T34" fmla="*/ 122 w 384"/>
                <a:gd name="T35" fmla="*/ 69 h 384"/>
                <a:gd name="T36" fmla="*/ 90 w 384"/>
                <a:gd name="T37" fmla="*/ 106 h 384"/>
                <a:gd name="T38" fmla="*/ 109 w 384"/>
                <a:gd name="T39" fmla="*/ 123 h 384"/>
                <a:gd name="T40" fmla="*/ 140 w 384"/>
                <a:gd name="T41" fmla="*/ 125 h 384"/>
                <a:gd name="T42" fmla="*/ 196 w 384"/>
                <a:gd name="T43" fmla="*/ 189 h 384"/>
                <a:gd name="T44" fmla="*/ 151 w 384"/>
                <a:gd name="T45" fmla="*/ 235 h 384"/>
                <a:gd name="T46" fmla="*/ 145 w 384"/>
                <a:gd name="T47" fmla="*/ 265 h 384"/>
                <a:gd name="T48" fmla="*/ 142 w 384"/>
                <a:gd name="T49" fmla="*/ 312 h 384"/>
                <a:gd name="T50" fmla="*/ 108 w 384"/>
                <a:gd name="T51" fmla="*/ 273 h 384"/>
                <a:gd name="T52" fmla="*/ 101 w 384"/>
                <a:gd name="T53" fmla="*/ 229 h 384"/>
                <a:gd name="T54" fmla="*/ 71 w 384"/>
                <a:gd name="T55" fmla="*/ 187 h 384"/>
                <a:gd name="T56" fmla="*/ 84 w 384"/>
                <a:gd name="T57" fmla="*/ 145 h 384"/>
                <a:gd name="T58" fmla="*/ 39 w 384"/>
                <a:gd name="T59" fmla="*/ 133 h 384"/>
                <a:gd name="T60" fmla="*/ 169 w 384"/>
                <a:gd name="T61" fmla="*/ 30 h 384"/>
                <a:gd name="T62" fmla="*/ 140 w 384"/>
                <a:gd name="T63" fmla="*/ 347 h 384"/>
                <a:gd name="T64" fmla="*/ 160 w 384"/>
                <a:gd name="T65" fmla="*/ 335 h 384"/>
                <a:gd name="T66" fmla="*/ 190 w 384"/>
                <a:gd name="T67" fmla="*/ 329 h 384"/>
                <a:gd name="T68" fmla="*/ 235 w 384"/>
                <a:gd name="T69" fmla="*/ 315 h 384"/>
                <a:gd name="T70" fmla="*/ 282 w 384"/>
                <a:gd name="T71" fmla="*/ 328 h 384"/>
                <a:gd name="T72" fmla="*/ 192 w 384"/>
                <a:gd name="T73" fmla="*/ 356 h 384"/>
                <a:gd name="T74" fmla="*/ 140 w 384"/>
                <a:gd name="T75" fmla="*/ 347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356" y="192"/>
                  </a:moveTo>
                  <a:cubicBezTo>
                    <a:pt x="356" y="229"/>
                    <a:pt x="343" y="264"/>
                    <a:pt x="322" y="292"/>
                  </a:cubicBezTo>
                  <a:cubicBezTo>
                    <a:pt x="316" y="287"/>
                    <a:pt x="309" y="274"/>
                    <a:pt x="315" y="261"/>
                  </a:cubicBezTo>
                  <a:cubicBezTo>
                    <a:pt x="321" y="248"/>
                    <a:pt x="323" y="217"/>
                    <a:pt x="321" y="205"/>
                  </a:cubicBezTo>
                  <a:cubicBezTo>
                    <a:pt x="320" y="194"/>
                    <a:pt x="314" y="165"/>
                    <a:pt x="297" y="165"/>
                  </a:cubicBezTo>
                  <a:cubicBezTo>
                    <a:pt x="280" y="164"/>
                    <a:pt x="269" y="159"/>
                    <a:pt x="259" y="139"/>
                  </a:cubicBezTo>
                  <a:cubicBezTo>
                    <a:pt x="238" y="98"/>
                    <a:pt x="298" y="90"/>
                    <a:pt x="277" y="67"/>
                  </a:cubicBezTo>
                  <a:cubicBezTo>
                    <a:pt x="271" y="60"/>
                    <a:pt x="241" y="93"/>
                    <a:pt x="237" y="49"/>
                  </a:cubicBezTo>
                  <a:cubicBezTo>
                    <a:pt x="237" y="46"/>
                    <a:pt x="240" y="42"/>
                    <a:pt x="244" y="37"/>
                  </a:cubicBezTo>
                  <a:cubicBezTo>
                    <a:pt x="309" y="58"/>
                    <a:pt x="356" y="120"/>
                    <a:pt x="356" y="192"/>
                  </a:cubicBezTo>
                  <a:close/>
                  <a:moveTo>
                    <a:pt x="169" y="30"/>
                  </a:moveTo>
                  <a:cubicBezTo>
                    <a:pt x="165" y="37"/>
                    <a:pt x="155" y="40"/>
                    <a:pt x="149" y="46"/>
                  </a:cubicBezTo>
                  <a:cubicBezTo>
                    <a:pt x="135" y="59"/>
                    <a:pt x="129" y="57"/>
                    <a:pt x="122" y="69"/>
                  </a:cubicBezTo>
                  <a:cubicBezTo>
                    <a:pt x="114" y="81"/>
                    <a:pt x="90" y="98"/>
                    <a:pt x="90" y="106"/>
                  </a:cubicBezTo>
                  <a:cubicBezTo>
                    <a:pt x="90" y="115"/>
                    <a:pt x="103" y="125"/>
                    <a:pt x="109" y="123"/>
                  </a:cubicBezTo>
                  <a:cubicBezTo>
                    <a:pt x="115" y="121"/>
                    <a:pt x="131" y="121"/>
                    <a:pt x="140" y="125"/>
                  </a:cubicBezTo>
                  <a:cubicBezTo>
                    <a:pt x="149" y="128"/>
                    <a:pt x="218" y="131"/>
                    <a:pt x="196" y="189"/>
                  </a:cubicBezTo>
                  <a:cubicBezTo>
                    <a:pt x="189" y="208"/>
                    <a:pt x="159" y="205"/>
                    <a:pt x="151" y="235"/>
                  </a:cubicBezTo>
                  <a:cubicBezTo>
                    <a:pt x="149" y="240"/>
                    <a:pt x="145" y="259"/>
                    <a:pt x="145" y="265"/>
                  </a:cubicBezTo>
                  <a:cubicBezTo>
                    <a:pt x="144" y="275"/>
                    <a:pt x="152" y="312"/>
                    <a:pt x="142" y="312"/>
                  </a:cubicBezTo>
                  <a:cubicBezTo>
                    <a:pt x="133" y="312"/>
                    <a:pt x="108" y="279"/>
                    <a:pt x="108" y="273"/>
                  </a:cubicBezTo>
                  <a:cubicBezTo>
                    <a:pt x="108" y="267"/>
                    <a:pt x="101" y="246"/>
                    <a:pt x="101" y="229"/>
                  </a:cubicBezTo>
                  <a:cubicBezTo>
                    <a:pt x="101" y="211"/>
                    <a:pt x="71" y="211"/>
                    <a:pt x="71" y="187"/>
                  </a:cubicBezTo>
                  <a:cubicBezTo>
                    <a:pt x="71" y="166"/>
                    <a:pt x="87" y="155"/>
                    <a:pt x="84" y="145"/>
                  </a:cubicBezTo>
                  <a:cubicBezTo>
                    <a:pt x="80" y="135"/>
                    <a:pt x="51" y="134"/>
                    <a:pt x="39" y="133"/>
                  </a:cubicBezTo>
                  <a:cubicBezTo>
                    <a:pt x="60" y="79"/>
                    <a:pt x="110" y="38"/>
                    <a:pt x="169" y="30"/>
                  </a:cubicBezTo>
                  <a:close/>
                  <a:moveTo>
                    <a:pt x="140" y="347"/>
                  </a:moveTo>
                  <a:cubicBezTo>
                    <a:pt x="150" y="342"/>
                    <a:pt x="151" y="335"/>
                    <a:pt x="160" y="335"/>
                  </a:cubicBezTo>
                  <a:cubicBezTo>
                    <a:pt x="170" y="335"/>
                    <a:pt x="179" y="331"/>
                    <a:pt x="190" y="329"/>
                  </a:cubicBezTo>
                  <a:cubicBezTo>
                    <a:pt x="200" y="326"/>
                    <a:pt x="218" y="316"/>
                    <a:pt x="235" y="315"/>
                  </a:cubicBezTo>
                  <a:cubicBezTo>
                    <a:pt x="248" y="313"/>
                    <a:pt x="275" y="315"/>
                    <a:pt x="282" y="328"/>
                  </a:cubicBezTo>
                  <a:cubicBezTo>
                    <a:pt x="256" y="346"/>
                    <a:pt x="225" y="356"/>
                    <a:pt x="192" y="356"/>
                  </a:cubicBezTo>
                  <a:cubicBezTo>
                    <a:pt x="174" y="356"/>
                    <a:pt x="156" y="353"/>
                    <a:pt x="140" y="34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46" name="Group 45"/>
          <p:cNvGrpSpPr/>
          <p:nvPr/>
        </p:nvGrpSpPr>
        <p:grpSpPr>
          <a:xfrm>
            <a:off x="949509" y="4912913"/>
            <a:ext cx="576064" cy="577074"/>
            <a:chOff x="755576" y="3579862"/>
            <a:chExt cx="576064" cy="576064"/>
          </a:xfrm>
        </p:grpSpPr>
        <p:sp>
          <p:nvSpPr>
            <p:cNvPr id="47" name="Oval 46"/>
            <p:cNvSpPr/>
            <p:nvPr/>
          </p:nvSpPr>
          <p:spPr>
            <a:xfrm>
              <a:off x="755576" y="3579862"/>
              <a:ext cx="576064" cy="576064"/>
            </a:xfrm>
            <a:prstGeom prst="ellipse">
              <a:avLst/>
            </a:prstGeom>
            <a:solidFill>
              <a:schemeClr val="accent3"/>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48" name="Freeform 31"/>
            <p:cNvSpPr>
              <a:spLocks noEditPoints="1"/>
            </p:cNvSpPr>
            <p:nvPr/>
          </p:nvSpPr>
          <p:spPr bwMode="auto">
            <a:xfrm>
              <a:off x="883116" y="3737030"/>
              <a:ext cx="320983" cy="283893"/>
            </a:xfrm>
            <a:custGeom>
              <a:avLst/>
              <a:gdLst>
                <a:gd name="T0" fmla="*/ 196 w 392"/>
                <a:gd name="T1" fmla="*/ 267 h 347"/>
                <a:gd name="T2" fmla="*/ 156 w 392"/>
                <a:gd name="T3" fmla="*/ 307 h 347"/>
                <a:gd name="T4" fmla="*/ 196 w 392"/>
                <a:gd name="T5" fmla="*/ 347 h 347"/>
                <a:gd name="T6" fmla="*/ 235 w 392"/>
                <a:gd name="T7" fmla="*/ 307 h 347"/>
                <a:gd name="T8" fmla="*/ 196 w 392"/>
                <a:gd name="T9" fmla="*/ 267 h 347"/>
                <a:gd name="T10" fmla="*/ 112 w 392"/>
                <a:gd name="T11" fmla="*/ 222 h 347"/>
                <a:gd name="T12" fmla="*/ 140 w 392"/>
                <a:gd name="T13" fmla="*/ 250 h 347"/>
                <a:gd name="T14" fmla="*/ 252 w 392"/>
                <a:gd name="T15" fmla="*/ 250 h 347"/>
                <a:gd name="T16" fmla="*/ 280 w 392"/>
                <a:gd name="T17" fmla="*/ 222 h 347"/>
                <a:gd name="T18" fmla="*/ 112 w 392"/>
                <a:gd name="T19" fmla="*/ 222 h 347"/>
                <a:gd name="T20" fmla="*/ 56 w 392"/>
                <a:gd name="T21" fmla="*/ 165 h 347"/>
                <a:gd name="T22" fmla="*/ 84 w 392"/>
                <a:gd name="T23" fmla="*/ 194 h 347"/>
                <a:gd name="T24" fmla="*/ 308 w 392"/>
                <a:gd name="T25" fmla="*/ 194 h 347"/>
                <a:gd name="T26" fmla="*/ 336 w 392"/>
                <a:gd name="T27" fmla="*/ 165 h 347"/>
                <a:gd name="T28" fmla="*/ 56 w 392"/>
                <a:gd name="T29" fmla="*/ 165 h 347"/>
                <a:gd name="T30" fmla="*/ 0 w 392"/>
                <a:gd name="T31" fmla="*/ 109 h 347"/>
                <a:gd name="T32" fmla="*/ 28 w 392"/>
                <a:gd name="T33" fmla="*/ 137 h 347"/>
                <a:gd name="T34" fmla="*/ 364 w 392"/>
                <a:gd name="T35" fmla="*/ 137 h 347"/>
                <a:gd name="T36" fmla="*/ 392 w 392"/>
                <a:gd name="T37" fmla="*/ 109 h 347"/>
                <a:gd name="T38" fmla="*/ 0 w 392"/>
                <a:gd name="T39" fmla="*/ 10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2" h="347">
                  <a:moveTo>
                    <a:pt x="196" y="267"/>
                  </a:moveTo>
                  <a:cubicBezTo>
                    <a:pt x="174" y="267"/>
                    <a:pt x="156" y="285"/>
                    <a:pt x="156" y="307"/>
                  </a:cubicBezTo>
                  <a:cubicBezTo>
                    <a:pt x="156" y="329"/>
                    <a:pt x="174" y="347"/>
                    <a:pt x="196" y="347"/>
                  </a:cubicBezTo>
                  <a:cubicBezTo>
                    <a:pt x="218" y="347"/>
                    <a:pt x="235" y="329"/>
                    <a:pt x="235" y="307"/>
                  </a:cubicBezTo>
                  <a:cubicBezTo>
                    <a:pt x="235" y="285"/>
                    <a:pt x="218" y="267"/>
                    <a:pt x="196" y="267"/>
                  </a:cubicBezTo>
                  <a:close/>
                  <a:moveTo>
                    <a:pt x="112" y="222"/>
                  </a:moveTo>
                  <a:cubicBezTo>
                    <a:pt x="140" y="250"/>
                    <a:pt x="140" y="250"/>
                    <a:pt x="140" y="250"/>
                  </a:cubicBezTo>
                  <a:cubicBezTo>
                    <a:pt x="171" y="219"/>
                    <a:pt x="221" y="219"/>
                    <a:pt x="252" y="250"/>
                  </a:cubicBezTo>
                  <a:cubicBezTo>
                    <a:pt x="280" y="222"/>
                    <a:pt x="280" y="222"/>
                    <a:pt x="280" y="222"/>
                  </a:cubicBezTo>
                  <a:cubicBezTo>
                    <a:pt x="233" y="175"/>
                    <a:pt x="158" y="175"/>
                    <a:pt x="112" y="222"/>
                  </a:cubicBezTo>
                  <a:close/>
                  <a:moveTo>
                    <a:pt x="56" y="165"/>
                  </a:moveTo>
                  <a:cubicBezTo>
                    <a:pt x="84" y="194"/>
                    <a:pt x="84" y="194"/>
                    <a:pt x="84" y="194"/>
                  </a:cubicBezTo>
                  <a:cubicBezTo>
                    <a:pt x="146" y="131"/>
                    <a:pt x="246" y="131"/>
                    <a:pt x="308" y="194"/>
                  </a:cubicBezTo>
                  <a:cubicBezTo>
                    <a:pt x="336" y="165"/>
                    <a:pt x="336" y="165"/>
                    <a:pt x="336" y="165"/>
                  </a:cubicBezTo>
                  <a:cubicBezTo>
                    <a:pt x="258" y="87"/>
                    <a:pt x="133" y="87"/>
                    <a:pt x="56" y="165"/>
                  </a:cubicBezTo>
                  <a:close/>
                  <a:moveTo>
                    <a:pt x="0" y="109"/>
                  </a:moveTo>
                  <a:cubicBezTo>
                    <a:pt x="28" y="137"/>
                    <a:pt x="28" y="137"/>
                    <a:pt x="28" y="137"/>
                  </a:cubicBezTo>
                  <a:cubicBezTo>
                    <a:pt x="121" y="43"/>
                    <a:pt x="271" y="43"/>
                    <a:pt x="364" y="137"/>
                  </a:cubicBezTo>
                  <a:cubicBezTo>
                    <a:pt x="392" y="109"/>
                    <a:pt x="392" y="109"/>
                    <a:pt x="392" y="109"/>
                  </a:cubicBezTo>
                  <a:cubicBezTo>
                    <a:pt x="284" y="0"/>
                    <a:pt x="108" y="0"/>
                    <a:pt x="0" y="10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746" name="Group 745"/>
          <p:cNvGrpSpPr/>
          <p:nvPr/>
        </p:nvGrpSpPr>
        <p:grpSpPr>
          <a:xfrm>
            <a:off x="6563110" y="4456615"/>
            <a:ext cx="1773219" cy="665059"/>
            <a:chOff x="6196503" y="2453956"/>
            <a:chExt cx="1773219" cy="498794"/>
          </a:xfrm>
        </p:grpSpPr>
        <p:sp>
          <p:nvSpPr>
            <p:cNvPr id="747" name="Content Placeholder 2"/>
            <p:cNvSpPr txBox="1">
              <a:spLocks/>
            </p:cNvSpPr>
            <p:nvPr/>
          </p:nvSpPr>
          <p:spPr>
            <a:xfrm>
              <a:off x="6196503" y="245395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6"/>
                  </a:solidFill>
                </a:rPr>
                <a:t>25% </a:t>
              </a:r>
              <a:r>
                <a:rPr lang="en-US" sz="1000" b="1" dirty="0" smtClean="0">
                  <a:solidFill>
                    <a:schemeClr val="tx1"/>
                  </a:solidFill>
                </a:rPr>
                <a:t>Google Search</a:t>
              </a:r>
            </a:p>
          </p:txBody>
        </p:sp>
        <p:sp>
          <p:nvSpPr>
            <p:cNvPr id="748" name="Content Placeholder 2"/>
            <p:cNvSpPr txBox="1">
              <a:spLocks/>
            </p:cNvSpPr>
            <p:nvPr/>
          </p:nvSpPr>
          <p:spPr>
            <a:xfrm>
              <a:off x="6207456" y="2640476"/>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grpSp>
      <p:grpSp>
        <p:nvGrpSpPr>
          <p:cNvPr id="750" name="Group 749"/>
          <p:cNvGrpSpPr/>
          <p:nvPr/>
        </p:nvGrpSpPr>
        <p:grpSpPr>
          <a:xfrm>
            <a:off x="6586039" y="3168356"/>
            <a:ext cx="1773219" cy="665059"/>
            <a:chOff x="6196503" y="1397232"/>
            <a:chExt cx="1773219" cy="498794"/>
          </a:xfrm>
        </p:grpSpPr>
        <p:sp>
          <p:nvSpPr>
            <p:cNvPr id="751" name="Content Placeholder 2"/>
            <p:cNvSpPr txBox="1">
              <a:spLocks/>
            </p:cNvSpPr>
            <p:nvPr/>
          </p:nvSpPr>
          <p:spPr>
            <a:xfrm>
              <a:off x="6196503" y="1397232"/>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3"/>
                  </a:solidFill>
                </a:rPr>
                <a:t>5%</a:t>
              </a:r>
              <a:r>
                <a:rPr lang="en-US" sz="1600" b="1" dirty="0" smtClean="0">
                  <a:solidFill>
                    <a:schemeClr val="tx1"/>
                  </a:solidFill>
                </a:rPr>
                <a:t> </a:t>
              </a:r>
              <a:r>
                <a:rPr lang="en-US" sz="1000" b="1" dirty="0" smtClean="0">
                  <a:solidFill>
                    <a:schemeClr val="tx1"/>
                  </a:solidFill>
                </a:rPr>
                <a:t>Download Content</a:t>
              </a:r>
            </a:p>
          </p:txBody>
        </p:sp>
        <p:sp>
          <p:nvSpPr>
            <p:cNvPr id="752" name="Content Placeholder 2"/>
            <p:cNvSpPr txBox="1">
              <a:spLocks/>
            </p:cNvSpPr>
            <p:nvPr/>
          </p:nvSpPr>
          <p:spPr>
            <a:xfrm>
              <a:off x="6207456" y="1583752"/>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grpSp>
      <p:grpSp>
        <p:nvGrpSpPr>
          <p:cNvPr id="754" name="Group 753"/>
          <p:cNvGrpSpPr/>
          <p:nvPr/>
        </p:nvGrpSpPr>
        <p:grpSpPr>
          <a:xfrm>
            <a:off x="6570680" y="3812485"/>
            <a:ext cx="1773219" cy="665059"/>
            <a:chOff x="6196503" y="1920556"/>
            <a:chExt cx="1773219" cy="498794"/>
          </a:xfrm>
        </p:grpSpPr>
        <p:sp>
          <p:nvSpPr>
            <p:cNvPr id="755" name="Content Placeholder 2"/>
            <p:cNvSpPr txBox="1">
              <a:spLocks/>
            </p:cNvSpPr>
            <p:nvPr/>
          </p:nvSpPr>
          <p:spPr>
            <a:xfrm>
              <a:off x="6196503" y="192055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2"/>
                  </a:solidFill>
                </a:rPr>
                <a:t>19% </a:t>
              </a:r>
              <a:r>
                <a:rPr lang="en-US" sz="1000" b="1" dirty="0" smtClean="0">
                  <a:solidFill>
                    <a:schemeClr val="tx1"/>
                  </a:solidFill>
                </a:rPr>
                <a:t>Play Music</a:t>
              </a:r>
            </a:p>
          </p:txBody>
        </p:sp>
        <p:sp>
          <p:nvSpPr>
            <p:cNvPr id="756" name="Content Placeholder 2"/>
            <p:cNvSpPr txBox="1">
              <a:spLocks/>
            </p:cNvSpPr>
            <p:nvPr/>
          </p:nvSpPr>
          <p:spPr>
            <a:xfrm>
              <a:off x="6207456" y="2107076"/>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grpSp>
      <p:grpSp>
        <p:nvGrpSpPr>
          <p:cNvPr id="758" name="Group 757"/>
          <p:cNvGrpSpPr/>
          <p:nvPr/>
        </p:nvGrpSpPr>
        <p:grpSpPr>
          <a:xfrm>
            <a:off x="6592152" y="5100741"/>
            <a:ext cx="1773219" cy="665059"/>
            <a:chOff x="6196503" y="2987356"/>
            <a:chExt cx="1773219" cy="498794"/>
          </a:xfrm>
        </p:grpSpPr>
        <p:sp>
          <p:nvSpPr>
            <p:cNvPr id="759" name="Content Placeholder 2"/>
            <p:cNvSpPr txBox="1">
              <a:spLocks/>
            </p:cNvSpPr>
            <p:nvPr/>
          </p:nvSpPr>
          <p:spPr>
            <a:xfrm>
              <a:off x="6196503" y="2987356"/>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1"/>
                  </a:solidFill>
                </a:rPr>
                <a:t>35% </a:t>
              </a:r>
              <a:r>
                <a:rPr lang="en-US" sz="1000" b="1" dirty="0" smtClean="0">
                  <a:solidFill>
                    <a:schemeClr val="tx1"/>
                  </a:solidFill>
                </a:rPr>
                <a:t>Online Courses</a:t>
              </a:r>
            </a:p>
          </p:txBody>
        </p:sp>
        <p:sp>
          <p:nvSpPr>
            <p:cNvPr id="760" name="Content Placeholder 2"/>
            <p:cNvSpPr txBox="1">
              <a:spLocks/>
            </p:cNvSpPr>
            <p:nvPr/>
          </p:nvSpPr>
          <p:spPr>
            <a:xfrm>
              <a:off x="6207456" y="3173876"/>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grpSp>
      <p:grpSp>
        <p:nvGrpSpPr>
          <p:cNvPr id="762" name="Group 761"/>
          <p:cNvGrpSpPr/>
          <p:nvPr/>
        </p:nvGrpSpPr>
        <p:grpSpPr>
          <a:xfrm>
            <a:off x="6586039" y="1880097"/>
            <a:ext cx="1773219" cy="665059"/>
            <a:chOff x="6586039" y="1581150"/>
            <a:chExt cx="1773219" cy="498794"/>
          </a:xfrm>
        </p:grpSpPr>
        <p:sp>
          <p:nvSpPr>
            <p:cNvPr id="764" name="Content Placeholder 2"/>
            <p:cNvSpPr txBox="1">
              <a:spLocks/>
            </p:cNvSpPr>
            <p:nvPr/>
          </p:nvSpPr>
          <p:spPr>
            <a:xfrm>
              <a:off x="6586039" y="1581150"/>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5"/>
                  </a:solidFill>
                </a:rPr>
                <a:t>2% </a:t>
              </a:r>
              <a:r>
                <a:rPr lang="en-US" sz="1000" b="1" dirty="0" smtClean="0">
                  <a:solidFill>
                    <a:schemeClr val="tx1"/>
                  </a:solidFill>
                </a:rPr>
                <a:t>Shopping</a:t>
              </a:r>
            </a:p>
          </p:txBody>
        </p:sp>
        <p:sp>
          <p:nvSpPr>
            <p:cNvPr id="765" name="Content Placeholder 2"/>
            <p:cNvSpPr txBox="1">
              <a:spLocks/>
            </p:cNvSpPr>
            <p:nvPr/>
          </p:nvSpPr>
          <p:spPr>
            <a:xfrm>
              <a:off x="6596992" y="1767670"/>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grpSp>
      <p:grpSp>
        <p:nvGrpSpPr>
          <p:cNvPr id="766" name="Group 765"/>
          <p:cNvGrpSpPr/>
          <p:nvPr/>
        </p:nvGrpSpPr>
        <p:grpSpPr>
          <a:xfrm>
            <a:off x="6570680" y="2524227"/>
            <a:ext cx="1773219" cy="665059"/>
            <a:chOff x="6570679" y="2064247"/>
            <a:chExt cx="1773219" cy="498794"/>
          </a:xfrm>
        </p:grpSpPr>
        <p:sp>
          <p:nvSpPr>
            <p:cNvPr id="767" name="Content Placeholder 2"/>
            <p:cNvSpPr txBox="1">
              <a:spLocks/>
            </p:cNvSpPr>
            <p:nvPr/>
          </p:nvSpPr>
          <p:spPr>
            <a:xfrm>
              <a:off x="6570679" y="2064247"/>
              <a:ext cx="1773219"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b="1" dirty="0" smtClean="0">
                  <a:solidFill>
                    <a:schemeClr val="accent4"/>
                  </a:solidFill>
                </a:rPr>
                <a:t>4% </a:t>
              </a:r>
              <a:r>
                <a:rPr lang="en-US" sz="1000" b="1" dirty="0" smtClean="0">
                  <a:solidFill>
                    <a:schemeClr val="tx1"/>
                  </a:solidFill>
                </a:rPr>
                <a:t>Networking</a:t>
              </a:r>
            </a:p>
          </p:txBody>
        </p:sp>
        <p:sp>
          <p:nvSpPr>
            <p:cNvPr id="768" name="Content Placeholder 2"/>
            <p:cNvSpPr txBox="1">
              <a:spLocks/>
            </p:cNvSpPr>
            <p:nvPr/>
          </p:nvSpPr>
          <p:spPr>
            <a:xfrm>
              <a:off x="6581632" y="2250767"/>
              <a:ext cx="1762266"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00" dirty="0"/>
                <a:t>Lorem ipsum dolor sit amet, consectetur adipiscing elit. </a:t>
              </a:r>
            </a:p>
          </p:txBody>
        </p:sp>
      </p:grpSp>
    </p:spTree>
    <p:extLst>
      <p:ext uri="{BB962C8B-B14F-4D97-AF65-F5344CB8AC3E}">
        <p14:creationId xmlns:p14="http://schemas.microsoft.com/office/powerpoint/2010/main" val="1324160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par>
                          <p:cTn id="19" fill="hold">
                            <p:stCondLst>
                              <p:cond delay="2000"/>
                            </p:stCondLst>
                            <p:childTnLst>
                              <p:par>
                                <p:cTn id="20" presetID="53" presetClass="entr" presetSubtype="16" fill="hold" nodeType="afterEffect">
                                  <p:stCondLst>
                                    <p:cond delay="0"/>
                                  </p:stCondLst>
                                  <p:childTnLst>
                                    <p:set>
                                      <p:cBhvr>
                                        <p:cTn id="21" dur="1" fill="hold">
                                          <p:stCondLst>
                                            <p:cond delay="0"/>
                                          </p:stCondLst>
                                        </p:cTn>
                                        <p:tgtEl>
                                          <p:spTgt spid="34"/>
                                        </p:tgtEl>
                                        <p:attrNameLst>
                                          <p:attrName>style.visibility</p:attrName>
                                        </p:attrNameLst>
                                      </p:cBhvr>
                                      <p:to>
                                        <p:strVal val="visible"/>
                                      </p:to>
                                    </p:set>
                                    <p:anim calcmode="lin" valueType="num">
                                      <p:cBhvr>
                                        <p:cTn id="22" dur="500" fill="hold"/>
                                        <p:tgtEl>
                                          <p:spTgt spid="34"/>
                                        </p:tgtEl>
                                        <p:attrNameLst>
                                          <p:attrName>ppt_w</p:attrName>
                                        </p:attrNameLst>
                                      </p:cBhvr>
                                      <p:tavLst>
                                        <p:tav tm="0">
                                          <p:val>
                                            <p:fltVal val="0"/>
                                          </p:val>
                                        </p:tav>
                                        <p:tav tm="100000">
                                          <p:val>
                                            <p:strVal val="#ppt_w"/>
                                          </p:val>
                                        </p:tav>
                                      </p:tavLst>
                                    </p:anim>
                                    <p:anim calcmode="lin" valueType="num">
                                      <p:cBhvr>
                                        <p:cTn id="23" dur="500" fill="hold"/>
                                        <p:tgtEl>
                                          <p:spTgt spid="34"/>
                                        </p:tgtEl>
                                        <p:attrNameLst>
                                          <p:attrName>ppt_h</p:attrName>
                                        </p:attrNameLst>
                                      </p:cBhvr>
                                      <p:tavLst>
                                        <p:tav tm="0">
                                          <p:val>
                                            <p:fltVal val="0"/>
                                          </p:val>
                                        </p:tav>
                                        <p:tav tm="100000">
                                          <p:val>
                                            <p:strVal val="#ppt_h"/>
                                          </p:val>
                                        </p:tav>
                                      </p:tavLst>
                                    </p:anim>
                                    <p:animEffect transition="in" filter="fade">
                                      <p:cBhvr>
                                        <p:cTn id="24" dur="500"/>
                                        <p:tgtEl>
                                          <p:spTgt spid="34"/>
                                        </p:tgtEl>
                                      </p:cBhvr>
                                    </p:animEffect>
                                  </p:childTnLst>
                                </p:cTn>
                              </p:par>
                            </p:childTnLst>
                          </p:cTn>
                        </p:par>
                        <p:par>
                          <p:cTn id="25" fill="hold">
                            <p:stCondLst>
                              <p:cond delay="2500"/>
                            </p:stCondLst>
                            <p:childTnLst>
                              <p:par>
                                <p:cTn id="26" presetID="22" presetClass="entr" presetSubtype="4" fill="hold"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wipe(down)">
                                      <p:cBhvr>
                                        <p:cTn id="28" dur="500"/>
                                        <p:tgtEl>
                                          <p:spTgt spid="24"/>
                                        </p:tgtEl>
                                      </p:cBhvr>
                                    </p:animEffect>
                                  </p:childTnLst>
                                </p:cTn>
                              </p:par>
                            </p:childTnLst>
                          </p:cTn>
                        </p:par>
                        <p:par>
                          <p:cTn id="29" fill="hold">
                            <p:stCondLst>
                              <p:cond delay="3000"/>
                            </p:stCondLst>
                            <p:childTnLst>
                              <p:par>
                                <p:cTn id="30" presetID="53" presetClass="entr" presetSubtype="16" fill="hold" nodeType="afterEffect">
                                  <p:stCondLst>
                                    <p:cond delay="0"/>
                                  </p:stCondLst>
                                  <p:childTnLst>
                                    <p:set>
                                      <p:cBhvr>
                                        <p:cTn id="31" dur="1" fill="hold">
                                          <p:stCondLst>
                                            <p:cond delay="0"/>
                                          </p:stCondLst>
                                        </p:cTn>
                                        <p:tgtEl>
                                          <p:spTgt spid="40"/>
                                        </p:tgtEl>
                                        <p:attrNameLst>
                                          <p:attrName>style.visibility</p:attrName>
                                        </p:attrNameLst>
                                      </p:cBhvr>
                                      <p:to>
                                        <p:strVal val="visible"/>
                                      </p:to>
                                    </p:set>
                                    <p:anim calcmode="lin" valueType="num">
                                      <p:cBhvr>
                                        <p:cTn id="32" dur="500" fill="hold"/>
                                        <p:tgtEl>
                                          <p:spTgt spid="40"/>
                                        </p:tgtEl>
                                        <p:attrNameLst>
                                          <p:attrName>ppt_w</p:attrName>
                                        </p:attrNameLst>
                                      </p:cBhvr>
                                      <p:tavLst>
                                        <p:tav tm="0">
                                          <p:val>
                                            <p:fltVal val="0"/>
                                          </p:val>
                                        </p:tav>
                                        <p:tav tm="100000">
                                          <p:val>
                                            <p:strVal val="#ppt_w"/>
                                          </p:val>
                                        </p:tav>
                                      </p:tavLst>
                                    </p:anim>
                                    <p:anim calcmode="lin" valueType="num">
                                      <p:cBhvr>
                                        <p:cTn id="33" dur="500" fill="hold"/>
                                        <p:tgtEl>
                                          <p:spTgt spid="40"/>
                                        </p:tgtEl>
                                        <p:attrNameLst>
                                          <p:attrName>ppt_h</p:attrName>
                                        </p:attrNameLst>
                                      </p:cBhvr>
                                      <p:tavLst>
                                        <p:tav tm="0">
                                          <p:val>
                                            <p:fltVal val="0"/>
                                          </p:val>
                                        </p:tav>
                                        <p:tav tm="100000">
                                          <p:val>
                                            <p:strVal val="#ppt_h"/>
                                          </p:val>
                                        </p:tav>
                                      </p:tavLst>
                                    </p:anim>
                                    <p:animEffect transition="in" filter="fade">
                                      <p:cBhvr>
                                        <p:cTn id="34" dur="500"/>
                                        <p:tgtEl>
                                          <p:spTgt spid="40"/>
                                        </p:tgtEl>
                                      </p:cBhvr>
                                    </p:animEffect>
                                  </p:childTnLst>
                                </p:cTn>
                              </p:par>
                            </p:childTnLst>
                          </p:cTn>
                        </p:par>
                        <p:par>
                          <p:cTn id="35" fill="hold">
                            <p:stCondLst>
                              <p:cond delay="3500"/>
                            </p:stCondLst>
                            <p:childTnLst>
                              <p:par>
                                <p:cTn id="36" presetID="22" presetClass="entr" presetSubtype="2" fill="hold" nodeType="afterEffect">
                                  <p:stCondLst>
                                    <p:cond delay="0"/>
                                  </p:stCondLst>
                                  <p:childTnLst>
                                    <p:set>
                                      <p:cBhvr>
                                        <p:cTn id="37" dur="1" fill="hold">
                                          <p:stCondLst>
                                            <p:cond delay="0"/>
                                          </p:stCondLst>
                                        </p:cTn>
                                        <p:tgtEl>
                                          <p:spTgt spid="25"/>
                                        </p:tgtEl>
                                        <p:attrNameLst>
                                          <p:attrName>style.visibility</p:attrName>
                                        </p:attrNameLst>
                                      </p:cBhvr>
                                      <p:to>
                                        <p:strVal val="visible"/>
                                      </p:to>
                                    </p:set>
                                    <p:animEffect transition="in" filter="wipe(right)">
                                      <p:cBhvr>
                                        <p:cTn id="38" dur="500"/>
                                        <p:tgtEl>
                                          <p:spTgt spid="25"/>
                                        </p:tgtEl>
                                      </p:cBhvr>
                                    </p:animEffect>
                                  </p:childTnLst>
                                </p:cTn>
                              </p:par>
                            </p:childTnLst>
                          </p:cTn>
                        </p:par>
                        <p:par>
                          <p:cTn id="39" fill="hold">
                            <p:stCondLst>
                              <p:cond delay="4000"/>
                            </p:stCondLst>
                            <p:childTnLst>
                              <p:par>
                                <p:cTn id="40" presetID="53" presetClass="entr" presetSubtype="16" fill="hold" nodeType="afterEffect">
                                  <p:stCondLst>
                                    <p:cond delay="0"/>
                                  </p:stCondLst>
                                  <p:childTnLst>
                                    <p:set>
                                      <p:cBhvr>
                                        <p:cTn id="41" dur="1" fill="hold">
                                          <p:stCondLst>
                                            <p:cond delay="0"/>
                                          </p:stCondLst>
                                        </p:cTn>
                                        <p:tgtEl>
                                          <p:spTgt spid="46"/>
                                        </p:tgtEl>
                                        <p:attrNameLst>
                                          <p:attrName>style.visibility</p:attrName>
                                        </p:attrNameLst>
                                      </p:cBhvr>
                                      <p:to>
                                        <p:strVal val="visible"/>
                                      </p:to>
                                    </p:set>
                                    <p:anim calcmode="lin" valueType="num">
                                      <p:cBhvr>
                                        <p:cTn id="42" dur="500" fill="hold"/>
                                        <p:tgtEl>
                                          <p:spTgt spid="46"/>
                                        </p:tgtEl>
                                        <p:attrNameLst>
                                          <p:attrName>ppt_w</p:attrName>
                                        </p:attrNameLst>
                                      </p:cBhvr>
                                      <p:tavLst>
                                        <p:tav tm="0">
                                          <p:val>
                                            <p:fltVal val="0"/>
                                          </p:val>
                                        </p:tav>
                                        <p:tav tm="100000">
                                          <p:val>
                                            <p:strVal val="#ppt_w"/>
                                          </p:val>
                                        </p:tav>
                                      </p:tavLst>
                                    </p:anim>
                                    <p:anim calcmode="lin" valueType="num">
                                      <p:cBhvr>
                                        <p:cTn id="43" dur="500" fill="hold"/>
                                        <p:tgtEl>
                                          <p:spTgt spid="46"/>
                                        </p:tgtEl>
                                        <p:attrNameLst>
                                          <p:attrName>ppt_h</p:attrName>
                                        </p:attrNameLst>
                                      </p:cBhvr>
                                      <p:tavLst>
                                        <p:tav tm="0">
                                          <p:val>
                                            <p:fltVal val="0"/>
                                          </p:val>
                                        </p:tav>
                                        <p:tav tm="100000">
                                          <p:val>
                                            <p:strVal val="#ppt_h"/>
                                          </p:val>
                                        </p:tav>
                                      </p:tavLst>
                                    </p:anim>
                                    <p:animEffect transition="in" filter="fade">
                                      <p:cBhvr>
                                        <p:cTn id="44" dur="500"/>
                                        <p:tgtEl>
                                          <p:spTgt spid="46"/>
                                        </p:tgtEl>
                                      </p:cBhvr>
                                    </p:animEffect>
                                  </p:childTnLst>
                                </p:cTn>
                              </p:par>
                            </p:childTnLst>
                          </p:cTn>
                        </p:par>
                        <p:par>
                          <p:cTn id="45" fill="hold">
                            <p:stCondLst>
                              <p:cond delay="4500"/>
                            </p:stCondLst>
                            <p:childTnLst>
                              <p:par>
                                <p:cTn id="46" presetID="22" presetClass="entr" presetSubtype="8" fill="hold" nodeType="after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wipe(left)">
                                      <p:cBhvr>
                                        <p:cTn id="48" dur="500"/>
                                        <p:tgtEl>
                                          <p:spTgt spid="26"/>
                                        </p:tgtEl>
                                      </p:cBhvr>
                                    </p:animEffect>
                                  </p:childTnLst>
                                </p:cTn>
                              </p:par>
                            </p:childTnLst>
                          </p:cTn>
                        </p:par>
                        <p:par>
                          <p:cTn id="49" fill="hold">
                            <p:stCondLst>
                              <p:cond delay="5000"/>
                            </p:stCondLst>
                            <p:childTnLst>
                              <p:par>
                                <p:cTn id="50" presetID="53" presetClass="entr" presetSubtype="16" fill="hold" nodeType="afterEffect">
                                  <p:stCondLst>
                                    <p:cond delay="0"/>
                                  </p:stCondLst>
                                  <p:childTnLst>
                                    <p:set>
                                      <p:cBhvr>
                                        <p:cTn id="51" dur="1" fill="hold">
                                          <p:stCondLst>
                                            <p:cond delay="0"/>
                                          </p:stCondLst>
                                        </p:cTn>
                                        <p:tgtEl>
                                          <p:spTgt spid="37"/>
                                        </p:tgtEl>
                                        <p:attrNameLst>
                                          <p:attrName>style.visibility</p:attrName>
                                        </p:attrNameLst>
                                      </p:cBhvr>
                                      <p:to>
                                        <p:strVal val="visible"/>
                                      </p:to>
                                    </p:set>
                                    <p:anim calcmode="lin" valueType="num">
                                      <p:cBhvr>
                                        <p:cTn id="52" dur="500" fill="hold"/>
                                        <p:tgtEl>
                                          <p:spTgt spid="37"/>
                                        </p:tgtEl>
                                        <p:attrNameLst>
                                          <p:attrName>ppt_w</p:attrName>
                                        </p:attrNameLst>
                                      </p:cBhvr>
                                      <p:tavLst>
                                        <p:tav tm="0">
                                          <p:val>
                                            <p:fltVal val="0"/>
                                          </p:val>
                                        </p:tav>
                                        <p:tav tm="100000">
                                          <p:val>
                                            <p:strVal val="#ppt_w"/>
                                          </p:val>
                                        </p:tav>
                                      </p:tavLst>
                                    </p:anim>
                                    <p:anim calcmode="lin" valueType="num">
                                      <p:cBhvr>
                                        <p:cTn id="53" dur="500" fill="hold"/>
                                        <p:tgtEl>
                                          <p:spTgt spid="37"/>
                                        </p:tgtEl>
                                        <p:attrNameLst>
                                          <p:attrName>ppt_h</p:attrName>
                                        </p:attrNameLst>
                                      </p:cBhvr>
                                      <p:tavLst>
                                        <p:tav tm="0">
                                          <p:val>
                                            <p:fltVal val="0"/>
                                          </p:val>
                                        </p:tav>
                                        <p:tav tm="100000">
                                          <p:val>
                                            <p:strVal val="#ppt_h"/>
                                          </p:val>
                                        </p:tav>
                                      </p:tavLst>
                                    </p:anim>
                                    <p:animEffect transition="in" filter="fade">
                                      <p:cBhvr>
                                        <p:cTn id="54" dur="500"/>
                                        <p:tgtEl>
                                          <p:spTgt spid="37"/>
                                        </p:tgtEl>
                                      </p:cBhvr>
                                    </p:animEffect>
                                  </p:childTnLst>
                                </p:cTn>
                              </p:par>
                            </p:childTnLst>
                          </p:cTn>
                        </p:par>
                        <p:par>
                          <p:cTn id="55" fill="hold">
                            <p:stCondLst>
                              <p:cond delay="5500"/>
                            </p:stCondLst>
                            <p:childTnLst>
                              <p:par>
                                <p:cTn id="56" presetID="22" presetClass="entr" presetSubtype="4" fill="hold" nodeType="afterEffect">
                                  <p:stCondLst>
                                    <p:cond delay="0"/>
                                  </p:stCondLst>
                                  <p:childTnLst>
                                    <p:set>
                                      <p:cBhvr>
                                        <p:cTn id="57" dur="1" fill="hold">
                                          <p:stCondLst>
                                            <p:cond delay="0"/>
                                          </p:stCondLst>
                                        </p:cTn>
                                        <p:tgtEl>
                                          <p:spTgt spid="29"/>
                                        </p:tgtEl>
                                        <p:attrNameLst>
                                          <p:attrName>style.visibility</p:attrName>
                                        </p:attrNameLst>
                                      </p:cBhvr>
                                      <p:to>
                                        <p:strVal val="visible"/>
                                      </p:to>
                                    </p:set>
                                    <p:animEffect transition="in" filter="wipe(down)">
                                      <p:cBhvr>
                                        <p:cTn id="58" dur="500"/>
                                        <p:tgtEl>
                                          <p:spTgt spid="29"/>
                                        </p:tgtEl>
                                      </p:cBhvr>
                                    </p:animEffect>
                                  </p:childTnLst>
                                </p:cTn>
                              </p:par>
                            </p:childTnLst>
                          </p:cTn>
                        </p:par>
                        <p:par>
                          <p:cTn id="59" fill="hold">
                            <p:stCondLst>
                              <p:cond delay="6000"/>
                            </p:stCondLst>
                            <p:childTnLst>
                              <p:par>
                                <p:cTn id="60" presetID="53" presetClass="entr" presetSubtype="16" fill="hold" grpId="0" nodeType="afterEffect">
                                  <p:stCondLst>
                                    <p:cond delay="0"/>
                                  </p:stCondLst>
                                  <p:childTnLst>
                                    <p:set>
                                      <p:cBhvr>
                                        <p:cTn id="61" dur="1" fill="hold">
                                          <p:stCondLst>
                                            <p:cond delay="0"/>
                                          </p:stCondLst>
                                        </p:cTn>
                                        <p:tgtEl>
                                          <p:spTgt spid="30"/>
                                        </p:tgtEl>
                                        <p:attrNameLst>
                                          <p:attrName>style.visibility</p:attrName>
                                        </p:attrNameLst>
                                      </p:cBhvr>
                                      <p:to>
                                        <p:strVal val="visible"/>
                                      </p:to>
                                    </p:set>
                                    <p:anim calcmode="lin" valueType="num">
                                      <p:cBhvr>
                                        <p:cTn id="62" dur="500" fill="hold"/>
                                        <p:tgtEl>
                                          <p:spTgt spid="30"/>
                                        </p:tgtEl>
                                        <p:attrNameLst>
                                          <p:attrName>ppt_w</p:attrName>
                                        </p:attrNameLst>
                                      </p:cBhvr>
                                      <p:tavLst>
                                        <p:tav tm="0">
                                          <p:val>
                                            <p:fltVal val="0"/>
                                          </p:val>
                                        </p:tav>
                                        <p:tav tm="100000">
                                          <p:val>
                                            <p:strVal val="#ppt_w"/>
                                          </p:val>
                                        </p:tav>
                                      </p:tavLst>
                                    </p:anim>
                                    <p:anim calcmode="lin" valueType="num">
                                      <p:cBhvr>
                                        <p:cTn id="63" dur="500" fill="hold"/>
                                        <p:tgtEl>
                                          <p:spTgt spid="30"/>
                                        </p:tgtEl>
                                        <p:attrNameLst>
                                          <p:attrName>ppt_h</p:attrName>
                                        </p:attrNameLst>
                                      </p:cBhvr>
                                      <p:tavLst>
                                        <p:tav tm="0">
                                          <p:val>
                                            <p:fltVal val="0"/>
                                          </p:val>
                                        </p:tav>
                                        <p:tav tm="100000">
                                          <p:val>
                                            <p:strVal val="#ppt_h"/>
                                          </p:val>
                                        </p:tav>
                                      </p:tavLst>
                                    </p:anim>
                                    <p:animEffect transition="in" filter="fade">
                                      <p:cBhvr>
                                        <p:cTn id="64" dur="500"/>
                                        <p:tgtEl>
                                          <p:spTgt spid="30"/>
                                        </p:tgtEl>
                                      </p:cBhvr>
                                    </p:animEffect>
                                  </p:childTnLst>
                                </p:cTn>
                              </p:par>
                            </p:childTnLst>
                          </p:cTn>
                        </p:par>
                        <p:par>
                          <p:cTn id="65" fill="hold">
                            <p:stCondLst>
                              <p:cond delay="6500"/>
                            </p:stCondLst>
                            <p:childTnLst>
                              <p:par>
                                <p:cTn id="66" presetID="22" presetClass="entr" presetSubtype="4" fill="hold" nodeType="afterEffect">
                                  <p:stCondLst>
                                    <p:cond delay="0"/>
                                  </p:stCondLst>
                                  <p:childTnLst>
                                    <p:set>
                                      <p:cBhvr>
                                        <p:cTn id="67" dur="1" fill="hold">
                                          <p:stCondLst>
                                            <p:cond delay="0"/>
                                          </p:stCondLst>
                                        </p:cTn>
                                        <p:tgtEl>
                                          <p:spTgt spid="27"/>
                                        </p:tgtEl>
                                        <p:attrNameLst>
                                          <p:attrName>style.visibility</p:attrName>
                                        </p:attrNameLst>
                                      </p:cBhvr>
                                      <p:to>
                                        <p:strVal val="visible"/>
                                      </p:to>
                                    </p:set>
                                    <p:animEffect transition="in" filter="wipe(down)">
                                      <p:cBhvr>
                                        <p:cTn id="68" dur="500"/>
                                        <p:tgtEl>
                                          <p:spTgt spid="27"/>
                                        </p:tgtEl>
                                      </p:cBhvr>
                                    </p:animEffect>
                                  </p:childTnLst>
                                </p:cTn>
                              </p:par>
                            </p:childTnLst>
                          </p:cTn>
                        </p:par>
                        <p:par>
                          <p:cTn id="69" fill="hold">
                            <p:stCondLst>
                              <p:cond delay="7000"/>
                            </p:stCondLst>
                            <p:childTnLst>
                              <p:par>
                                <p:cTn id="70" presetID="53" presetClass="entr" presetSubtype="16" fill="hold" nodeType="afterEffect">
                                  <p:stCondLst>
                                    <p:cond delay="0"/>
                                  </p:stCondLst>
                                  <p:childTnLst>
                                    <p:set>
                                      <p:cBhvr>
                                        <p:cTn id="71" dur="1" fill="hold">
                                          <p:stCondLst>
                                            <p:cond delay="0"/>
                                          </p:stCondLst>
                                        </p:cTn>
                                        <p:tgtEl>
                                          <p:spTgt spid="43"/>
                                        </p:tgtEl>
                                        <p:attrNameLst>
                                          <p:attrName>style.visibility</p:attrName>
                                        </p:attrNameLst>
                                      </p:cBhvr>
                                      <p:to>
                                        <p:strVal val="visible"/>
                                      </p:to>
                                    </p:set>
                                    <p:anim calcmode="lin" valueType="num">
                                      <p:cBhvr>
                                        <p:cTn id="72" dur="500" fill="hold"/>
                                        <p:tgtEl>
                                          <p:spTgt spid="43"/>
                                        </p:tgtEl>
                                        <p:attrNameLst>
                                          <p:attrName>ppt_w</p:attrName>
                                        </p:attrNameLst>
                                      </p:cBhvr>
                                      <p:tavLst>
                                        <p:tav tm="0">
                                          <p:val>
                                            <p:fltVal val="0"/>
                                          </p:val>
                                        </p:tav>
                                        <p:tav tm="100000">
                                          <p:val>
                                            <p:strVal val="#ppt_w"/>
                                          </p:val>
                                        </p:tav>
                                      </p:tavLst>
                                    </p:anim>
                                    <p:anim calcmode="lin" valueType="num">
                                      <p:cBhvr>
                                        <p:cTn id="73" dur="500" fill="hold"/>
                                        <p:tgtEl>
                                          <p:spTgt spid="43"/>
                                        </p:tgtEl>
                                        <p:attrNameLst>
                                          <p:attrName>ppt_h</p:attrName>
                                        </p:attrNameLst>
                                      </p:cBhvr>
                                      <p:tavLst>
                                        <p:tav tm="0">
                                          <p:val>
                                            <p:fltVal val="0"/>
                                          </p:val>
                                        </p:tav>
                                        <p:tav tm="100000">
                                          <p:val>
                                            <p:strVal val="#ppt_h"/>
                                          </p:val>
                                        </p:tav>
                                      </p:tavLst>
                                    </p:anim>
                                    <p:animEffect transition="in" filter="fade">
                                      <p:cBhvr>
                                        <p:cTn id="74" dur="500"/>
                                        <p:tgtEl>
                                          <p:spTgt spid="43"/>
                                        </p:tgtEl>
                                      </p:cBhvr>
                                    </p:animEffect>
                                  </p:childTnLst>
                                </p:cTn>
                              </p:par>
                            </p:childTnLst>
                          </p:cTn>
                        </p:par>
                        <p:par>
                          <p:cTn id="75" fill="hold">
                            <p:stCondLst>
                              <p:cond delay="7500"/>
                            </p:stCondLst>
                            <p:childTnLst>
                              <p:par>
                                <p:cTn id="76" presetID="22" presetClass="entr" presetSubtype="8" fill="hold" nodeType="afterEffect">
                                  <p:stCondLst>
                                    <p:cond delay="0"/>
                                  </p:stCondLst>
                                  <p:childTnLst>
                                    <p:set>
                                      <p:cBhvr>
                                        <p:cTn id="77" dur="1" fill="hold">
                                          <p:stCondLst>
                                            <p:cond delay="0"/>
                                          </p:stCondLst>
                                        </p:cTn>
                                        <p:tgtEl>
                                          <p:spTgt spid="28"/>
                                        </p:tgtEl>
                                        <p:attrNameLst>
                                          <p:attrName>style.visibility</p:attrName>
                                        </p:attrNameLst>
                                      </p:cBhvr>
                                      <p:to>
                                        <p:strVal val="visible"/>
                                      </p:to>
                                    </p:set>
                                    <p:animEffect transition="in" filter="wipe(left)">
                                      <p:cBhvr>
                                        <p:cTn id="78" dur="500"/>
                                        <p:tgtEl>
                                          <p:spTgt spid="28"/>
                                        </p:tgtEl>
                                      </p:cBhvr>
                                    </p:animEffect>
                                  </p:childTnLst>
                                </p:cTn>
                              </p:par>
                            </p:childTnLst>
                          </p:cTn>
                        </p:par>
                        <p:par>
                          <p:cTn id="79" fill="hold">
                            <p:stCondLst>
                              <p:cond delay="8000"/>
                            </p:stCondLst>
                            <p:childTnLst>
                              <p:par>
                                <p:cTn id="80" presetID="53" presetClass="entr" presetSubtype="16" fill="hold" nodeType="afterEffect">
                                  <p:stCondLst>
                                    <p:cond delay="0"/>
                                  </p:stCondLst>
                                  <p:childTnLst>
                                    <p:set>
                                      <p:cBhvr>
                                        <p:cTn id="81" dur="1" fill="hold">
                                          <p:stCondLst>
                                            <p:cond delay="0"/>
                                          </p:stCondLst>
                                        </p:cTn>
                                        <p:tgtEl>
                                          <p:spTgt spid="31"/>
                                        </p:tgtEl>
                                        <p:attrNameLst>
                                          <p:attrName>style.visibility</p:attrName>
                                        </p:attrNameLst>
                                      </p:cBhvr>
                                      <p:to>
                                        <p:strVal val="visible"/>
                                      </p:to>
                                    </p:set>
                                    <p:anim calcmode="lin" valueType="num">
                                      <p:cBhvr>
                                        <p:cTn id="82" dur="500" fill="hold"/>
                                        <p:tgtEl>
                                          <p:spTgt spid="31"/>
                                        </p:tgtEl>
                                        <p:attrNameLst>
                                          <p:attrName>ppt_w</p:attrName>
                                        </p:attrNameLst>
                                      </p:cBhvr>
                                      <p:tavLst>
                                        <p:tav tm="0">
                                          <p:val>
                                            <p:fltVal val="0"/>
                                          </p:val>
                                        </p:tav>
                                        <p:tav tm="100000">
                                          <p:val>
                                            <p:strVal val="#ppt_w"/>
                                          </p:val>
                                        </p:tav>
                                      </p:tavLst>
                                    </p:anim>
                                    <p:anim calcmode="lin" valueType="num">
                                      <p:cBhvr>
                                        <p:cTn id="83" dur="500" fill="hold"/>
                                        <p:tgtEl>
                                          <p:spTgt spid="31"/>
                                        </p:tgtEl>
                                        <p:attrNameLst>
                                          <p:attrName>ppt_h</p:attrName>
                                        </p:attrNameLst>
                                      </p:cBhvr>
                                      <p:tavLst>
                                        <p:tav tm="0">
                                          <p:val>
                                            <p:fltVal val="0"/>
                                          </p:val>
                                        </p:tav>
                                        <p:tav tm="100000">
                                          <p:val>
                                            <p:strVal val="#ppt_h"/>
                                          </p:val>
                                        </p:tav>
                                      </p:tavLst>
                                    </p:anim>
                                    <p:animEffect transition="in" filter="fade">
                                      <p:cBhvr>
                                        <p:cTn id="84" dur="500"/>
                                        <p:tgtEl>
                                          <p:spTgt spid="31"/>
                                        </p:tgtEl>
                                      </p:cBhvr>
                                    </p:animEffect>
                                  </p:childTnLst>
                                </p:cTn>
                              </p:par>
                            </p:childTnLst>
                          </p:cTn>
                        </p:par>
                        <p:par>
                          <p:cTn id="85" fill="hold">
                            <p:stCondLst>
                              <p:cond delay="8500"/>
                            </p:stCondLst>
                            <p:childTnLst>
                              <p:par>
                                <p:cTn id="86" presetID="10" presetClass="entr" presetSubtype="0" fill="hold" nodeType="afterEffect">
                                  <p:stCondLst>
                                    <p:cond delay="0"/>
                                  </p:stCondLst>
                                  <p:childTnLst>
                                    <p:set>
                                      <p:cBhvr>
                                        <p:cTn id="87" dur="1" fill="hold">
                                          <p:stCondLst>
                                            <p:cond delay="0"/>
                                          </p:stCondLst>
                                        </p:cTn>
                                        <p:tgtEl>
                                          <p:spTgt spid="762"/>
                                        </p:tgtEl>
                                        <p:attrNameLst>
                                          <p:attrName>style.visibility</p:attrName>
                                        </p:attrNameLst>
                                      </p:cBhvr>
                                      <p:to>
                                        <p:strVal val="visible"/>
                                      </p:to>
                                    </p:set>
                                    <p:animEffect transition="in" filter="fade">
                                      <p:cBhvr>
                                        <p:cTn id="88" dur="500"/>
                                        <p:tgtEl>
                                          <p:spTgt spid="762"/>
                                        </p:tgtEl>
                                      </p:cBhvr>
                                    </p:animEffect>
                                  </p:childTnLst>
                                </p:cTn>
                              </p:par>
                            </p:childTnLst>
                          </p:cTn>
                        </p:par>
                        <p:par>
                          <p:cTn id="89" fill="hold">
                            <p:stCondLst>
                              <p:cond delay="9000"/>
                            </p:stCondLst>
                            <p:childTnLst>
                              <p:par>
                                <p:cTn id="90" presetID="10" presetClass="entr" presetSubtype="0" fill="hold" nodeType="afterEffect">
                                  <p:stCondLst>
                                    <p:cond delay="0"/>
                                  </p:stCondLst>
                                  <p:childTnLst>
                                    <p:set>
                                      <p:cBhvr>
                                        <p:cTn id="91" dur="1" fill="hold">
                                          <p:stCondLst>
                                            <p:cond delay="0"/>
                                          </p:stCondLst>
                                        </p:cTn>
                                        <p:tgtEl>
                                          <p:spTgt spid="766"/>
                                        </p:tgtEl>
                                        <p:attrNameLst>
                                          <p:attrName>style.visibility</p:attrName>
                                        </p:attrNameLst>
                                      </p:cBhvr>
                                      <p:to>
                                        <p:strVal val="visible"/>
                                      </p:to>
                                    </p:set>
                                    <p:animEffect transition="in" filter="fade">
                                      <p:cBhvr>
                                        <p:cTn id="92" dur="500"/>
                                        <p:tgtEl>
                                          <p:spTgt spid="766"/>
                                        </p:tgtEl>
                                      </p:cBhvr>
                                    </p:animEffect>
                                  </p:childTnLst>
                                </p:cTn>
                              </p:par>
                            </p:childTnLst>
                          </p:cTn>
                        </p:par>
                        <p:par>
                          <p:cTn id="93" fill="hold">
                            <p:stCondLst>
                              <p:cond delay="9500"/>
                            </p:stCondLst>
                            <p:childTnLst>
                              <p:par>
                                <p:cTn id="94" presetID="10" presetClass="entr" presetSubtype="0" fill="hold" nodeType="afterEffect">
                                  <p:stCondLst>
                                    <p:cond delay="0"/>
                                  </p:stCondLst>
                                  <p:childTnLst>
                                    <p:set>
                                      <p:cBhvr>
                                        <p:cTn id="95" dur="1" fill="hold">
                                          <p:stCondLst>
                                            <p:cond delay="0"/>
                                          </p:stCondLst>
                                        </p:cTn>
                                        <p:tgtEl>
                                          <p:spTgt spid="750"/>
                                        </p:tgtEl>
                                        <p:attrNameLst>
                                          <p:attrName>style.visibility</p:attrName>
                                        </p:attrNameLst>
                                      </p:cBhvr>
                                      <p:to>
                                        <p:strVal val="visible"/>
                                      </p:to>
                                    </p:set>
                                    <p:animEffect transition="in" filter="fade">
                                      <p:cBhvr>
                                        <p:cTn id="96" dur="500"/>
                                        <p:tgtEl>
                                          <p:spTgt spid="750"/>
                                        </p:tgtEl>
                                      </p:cBhvr>
                                    </p:animEffect>
                                  </p:childTnLst>
                                </p:cTn>
                              </p:par>
                            </p:childTnLst>
                          </p:cTn>
                        </p:par>
                        <p:par>
                          <p:cTn id="97" fill="hold">
                            <p:stCondLst>
                              <p:cond delay="10000"/>
                            </p:stCondLst>
                            <p:childTnLst>
                              <p:par>
                                <p:cTn id="98" presetID="10" presetClass="entr" presetSubtype="0" fill="hold" nodeType="afterEffect">
                                  <p:stCondLst>
                                    <p:cond delay="0"/>
                                  </p:stCondLst>
                                  <p:childTnLst>
                                    <p:set>
                                      <p:cBhvr>
                                        <p:cTn id="99" dur="1" fill="hold">
                                          <p:stCondLst>
                                            <p:cond delay="0"/>
                                          </p:stCondLst>
                                        </p:cTn>
                                        <p:tgtEl>
                                          <p:spTgt spid="754"/>
                                        </p:tgtEl>
                                        <p:attrNameLst>
                                          <p:attrName>style.visibility</p:attrName>
                                        </p:attrNameLst>
                                      </p:cBhvr>
                                      <p:to>
                                        <p:strVal val="visible"/>
                                      </p:to>
                                    </p:set>
                                    <p:animEffect transition="in" filter="fade">
                                      <p:cBhvr>
                                        <p:cTn id="100" dur="500"/>
                                        <p:tgtEl>
                                          <p:spTgt spid="754"/>
                                        </p:tgtEl>
                                      </p:cBhvr>
                                    </p:animEffect>
                                  </p:childTnLst>
                                </p:cTn>
                              </p:par>
                            </p:childTnLst>
                          </p:cTn>
                        </p:par>
                        <p:par>
                          <p:cTn id="101" fill="hold">
                            <p:stCondLst>
                              <p:cond delay="10500"/>
                            </p:stCondLst>
                            <p:childTnLst>
                              <p:par>
                                <p:cTn id="102" presetID="10" presetClass="entr" presetSubtype="0" fill="hold" nodeType="afterEffect">
                                  <p:stCondLst>
                                    <p:cond delay="0"/>
                                  </p:stCondLst>
                                  <p:childTnLst>
                                    <p:set>
                                      <p:cBhvr>
                                        <p:cTn id="103" dur="1" fill="hold">
                                          <p:stCondLst>
                                            <p:cond delay="0"/>
                                          </p:stCondLst>
                                        </p:cTn>
                                        <p:tgtEl>
                                          <p:spTgt spid="746"/>
                                        </p:tgtEl>
                                        <p:attrNameLst>
                                          <p:attrName>style.visibility</p:attrName>
                                        </p:attrNameLst>
                                      </p:cBhvr>
                                      <p:to>
                                        <p:strVal val="visible"/>
                                      </p:to>
                                    </p:set>
                                    <p:animEffect transition="in" filter="fade">
                                      <p:cBhvr>
                                        <p:cTn id="104" dur="500"/>
                                        <p:tgtEl>
                                          <p:spTgt spid="746"/>
                                        </p:tgtEl>
                                      </p:cBhvr>
                                    </p:animEffect>
                                  </p:childTnLst>
                                </p:cTn>
                              </p:par>
                            </p:childTnLst>
                          </p:cTn>
                        </p:par>
                        <p:par>
                          <p:cTn id="105" fill="hold">
                            <p:stCondLst>
                              <p:cond delay="11000"/>
                            </p:stCondLst>
                            <p:childTnLst>
                              <p:par>
                                <p:cTn id="106" presetID="10" presetClass="entr" presetSubtype="0" fill="hold" nodeType="afterEffect">
                                  <p:stCondLst>
                                    <p:cond delay="0"/>
                                  </p:stCondLst>
                                  <p:childTnLst>
                                    <p:set>
                                      <p:cBhvr>
                                        <p:cTn id="107" dur="1" fill="hold">
                                          <p:stCondLst>
                                            <p:cond delay="0"/>
                                          </p:stCondLst>
                                        </p:cTn>
                                        <p:tgtEl>
                                          <p:spTgt spid="758"/>
                                        </p:tgtEl>
                                        <p:attrNameLst>
                                          <p:attrName>style.visibility</p:attrName>
                                        </p:attrNameLst>
                                      </p:cBhvr>
                                      <p:to>
                                        <p:strVal val="visible"/>
                                      </p:to>
                                    </p:set>
                                    <p:animEffect transition="in" filter="fade">
                                      <p:cBhvr>
                                        <p:cTn id="108" dur="500"/>
                                        <p:tgtEl>
                                          <p:spTgt spid="7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P spid="30"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64"/>
          <p:cNvSpPr/>
          <p:nvPr/>
        </p:nvSpPr>
        <p:spPr>
          <a:xfrm>
            <a:off x="0" y="4953001"/>
            <a:ext cx="9144000" cy="1904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8577815" y="304800"/>
            <a:ext cx="300082" cy="247141"/>
            <a:chOff x="8577814" y="267642"/>
            <a:chExt cx="300082" cy="246708"/>
          </a:xfrm>
        </p:grpSpPr>
        <p:sp>
          <p:nvSpPr>
            <p:cNvPr id="9" name="Pentagon 8"/>
            <p:cNvSpPr/>
            <p:nvPr/>
          </p:nvSpPr>
          <p:spPr>
            <a:xfrm rot="5400000">
              <a:off x="8610600" y="285750"/>
              <a:ext cx="228600" cy="228600"/>
            </a:xfrm>
            <a:prstGeom prst="homePlate">
              <a:avLst>
                <a:gd name="adj" fmla="val 2611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8577814" y="267642"/>
              <a:ext cx="300082" cy="173124"/>
            </a:xfrm>
            <a:prstGeom prst="rect">
              <a:avLst/>
            </a:prstGeom>
            <a:noFill/>
          </p:spPr>
          <p:txBody>
            <a:bodyPr wrap="none" rtlCol="0">
              <a:spAutoFit/>
            </a:bodyPr>
            <a:lstStyle/>
            <a:p>
              <a:pPr algn="ctr"/>
              <a:r>
                <a:rPr lang="en-US" sz="900" b="1" dirty="0" smtClean="0">
                  <a:solidFill>
                    <a:schemeClr val="bg1"/>
                  </a:solidFill>
                </a:rPr>
                <a:t>84</a:t>
              </a:r>
              <a:endParaRPr lang="en-US" sz="900" b="1" dirty="0">
                <a:solidFill>
                  <a:schemeClr val="bg1"/>
                </a:solidFill>
              </a:endParaRPr>
            </a:p>
          </p:txBody>
        </p:sp>
      </p:grpSp>
      <p:sp>
        <p:nvSpPr>
          <p:cNvPr id="171" name="Title 1"/>
          <p:cNvSpPr>
            <a:spLocks noGrp="1"/>
          </p:cNvSpPr>
          <p:nvPr>
            <p:ph type="title"/>
          </p:nvPr>
        </p:nvSpPr>
        <p:spPr>
          <a:xfrm>
            <a:off x="457200" y="736461"/>
            <a:ext cx="8229600" cy="393104"/>
          </a:xfrm>
        </p:spPr>
        <p:txBody>
          <a:bodyPr>
            <a:spAutoFit/>
          </a:bodyPr>
          <a:lstStyle/>
          <a:p>
            <a:r>
              <a:rPr lang="en-US" dirty="0" smtClean="0">
                <a:solidFill>
                  <a:schemeClr val="tx2"/>
                </a:solidFill>
              </a:rPr>
              <a:t>Keys to be a Better Designer</a:t>
            </a:r>
            <a:endParaRPr lang="en-US" dirty="0">
              <a:solidFill>
                <a:schemeClr val="tx2"/>
              </a:solidFill>
            </a:endParaRPr>
          </a:p>
        </p:txBody>
      </p:sp>
      <p:sp>
        <p:nvSpPr>
          <p:cNvPr id="172" name="Content Placeholder 2"/>
          <p:cNvSpPr>
            <a:spLocks noGrp="1"/>
          </p:cNvSpPr>
          <p:nvPr>
            <p:ph idx="1"/>
          </p:nvPr>
        </p:nvSpPr>
        <p:spPr>
          <a:xfrm>
            <a:off x="457200" y="1336672"/>
            <a:ext cx="8229600" cy="173427"/>
          </a:xfrm>
        </p:spPr>
        <p:txBody>
          <a:bodyPr>
            <a:spAutoFit/>
          </a:bodyPr>
          <a:lstStyle/>
          <a:p>
            <a:pPr marL="0" indent="0" algn="ctr">
              <a:buNone/>
            </a:pPr>
            <a:r>
              <a:rPr lang="en-US" sz="900" dirty="0" smtClean="0"/>
              <a:t>This is an example for a subtitle</a:t>
            </a:r>
            <a:endParaRPr lang="en-US" sz="900" dirty="0"/>
          </a:p>
        </p:txBody>
      </p:sp>
      <p:sp>
        <p:nvSpPr>
          <p:cNvPr id="173" name="Rectangle 172"/>
          <p:cNvSpPr/>
          <p:nvPr/>
        </p:nvSpPr>
        <p:spPr>
          <a:xfrm>
            <a:off x="4343400" y="1240531"/>
            <a:ext cx="457200" cy="2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16"/>
          <p:cNvSpPr>
            <a:spLocks/>
          </p:cNvSpPr>
          <p:nvPr/>
        </p:nvSpPr>
        <p:spPr bwMode="auto">
          <a:xfrm>
            <a:off x="710366" y="1600200"/>
            <a:ext cx="750929" cy="4479736"/>
          </a:xfrm>
          <a:custGeom>
            <a:avLst/>
            <a:gdLst>
              <a:gd name="T0" fmla="*/ 129 w 131"/>
              <a:gd name="T1" fmla="*/ 0 h 587"/>
              <a:gd name="T2" fmla="*/ 100 w 131"/>
              <a:gd name="T3" fmla="*/ 34 h 587"/>
              <a:gd name="T4" fmla="*/ 102 w 131"/>
              <a:gd name="T5" fmla="*/ 52 h 587"/>
              <a:gd name="T6" fmla="*/ 109 w 131"/>
              <a:gd name="T7" fmla="*/ 66 h 587"/>
              <a:gd name="T8" fmla="*/ 109 w 131"/>
              <a:gd name="T9" fmla="*/ 82 h 587"/>
              <a:gd name="T10" fmla="*/ 79 w 131"/>
              <a:gd name="T11" fmla="*/ 97 h 587"/>
              <a:gd name="T12" fmla="*/ 53 w 131"/>
              <a:gd name="T13" fmla="*/ 108 h 587"/>
              <a:gd name="T14" fmla="*/ 46 w 131"/>
              <a:gd name="T15" fmla="*/ 153 h 587"/>
              <a:gd name="T16" fmla="*/ 42 w 131"/>
              <a:gd name="T17" fmla="*/ 186 h 587"/>
              <a:gd name="T18" fmla="*/ 20 w 131"/>
              <a:gd name="T19" fmla="*/ 261 h 587"/>
              <a:gd name="T20" fmla="*/ 13 w 131"/>
              <a:gd name="T21" fmla="*/ 270 h 587"/>
              <a:gd name="T22" fmla="*/ 1 w 131"/>
              <a:gd name="T23" fmla="*/ 281 h 587"/>
              <a:gd name="T24" fmla="*/ 1 w 131"/>
              <a:gd name="T25" fmla="*/ 286 h 587"/>
              <a:gd name="T26" fmla="*/ 6 w 131"/>
              <a:gd name="T27" fmla="*/ 286 h 587"/>
              <a:gd name="T28" fmla="*/ 11 w 131"/>
              <a:gd name="T29" fmla="*/ 282 h 587"/>
              <a:gd name="T30" fmla="*/ 6 w 131"/>
              <a:gd name="T31" fmla="*/ 305 h 587"/>
              <a:gd name="T32" fmla="*/ 8 w 131"/>
              <a:gd name="T33" fmla="*/ 308 h 587"/>
              <a:gd name="T34" fmla="*/ 12 w 131"/>
              <a:gd name="T35" fmla="*/ 306 h 587"/>
              <a:gd name="T36" fmla="*/ 15 w 131"/>
              <a:gd name="T37" fmla="*/ 289 h 587"/>
              <a:gd name="T38" fmla="*/ 16 w 131"/>
              <a:gd name="T39" fmla="*/ 290 h 587"/>
              <a:gd name="T40" fmla="*/ 11 w 131"/>
              <a:gd name="T41" fmla="*/ 313 h 587"/>
              <a:gd name="T42" fmla="*/ 14 w 131"/>
              <a:gd name="T43" fmla="*/ 317 h 587"/>
              <a:gd name="T44" fmla="*/ 17 w 131"/>
              <a:gd name="T45" fmla="*/ 314 h 587"/>
              <a:gd name="T46" fmla="*/ 21 w 131"/>
              <a:gd name="T47" fmla="*/ 293 h 587"/>
              <a:gd name="T48" fmla="*/ 23 w 131"/>
              <a:gd name="T49" fmla="*/ 293 h 587"/>
              <a:gd name="T50" fmla="*/ 19 w 131"/>
              <a:gd name="T51" fmla="*/ 313 h 587"/>
              <a:gd name="T52" fmla="*/ 21 w 131"/>
              <a:gd name="T53" fmla="*/ 316 h 587"/>
              <a:gd name="T54" fmla="*/ 24 w 131"/>
              <a:gd name="T55" fmla="*/ 314 h 587"/>
              <a:gd name="T56" fmla="*/ 29 w 131"/>
              <a:gd name="T57" fmla="*/ 294 h 587"/>
              <a:gd name="T58" fmla="*/ 30 w 131"/>
              <a:gd name="T59" fmla="*/ 293 h 587"/>
              <a:gd name="T60" fmla="*/ 27 w 131"/>
              <a:gd name="T61" fmla="*/ 304 h 587"/>
              <a:gd name="T62" fmla="*/ 30 w 131"/>
              <a:gd name="T63" fmla="*/ 307 h 587"/>
              <a:gd name="T64" fmla="*/ 33 w 131"/>
              <a:gd name="T65" fmla="*/ 305 h 587"/>
              <a:gd name="T66" fmla="*/ 36 w 131"/>
              <a:gd name="T67" fmla="*/ 290 h 587"/>
              <a:gd name="T68" fmla="*/ 38 w 131"/>
              <a:gd name="T69" fmla="*/ 280 h 587"/>
              <a:gd name="T70" fmla="*/ 38 w 131"/>
              <a:gd name="T71" fmla="*/ 268 h 587"/>
              <a:gd name="T72" fmla="*/ 56 w 131"/>
              <a:gd name="T73" fmla="*/ 232 h 587"/>
              <a:gd name="T74" fmla="*/ 69 w 131"/>
              <a:gd name="T75" fmla="*/ 191 h 587"/>
              <a:gd name="T76" fmla="*/ 77 w 131"/>
              <a:gd name="T77" fmla="*/ 180 h 587"/>
              <a:gd name="T78" fmla="*/ 85 w 131"/>
              <a:gd name="T79" fmla="*/ 212 h 587"/>
              <a:gd name="T80" fmla="*/ 77 w 131"/>
              <a:gd name="T81" fmla="*/ 252 h 587"/>
              <a:gd name="T82" fmla="*/ 71 w 131"/>
              <a:gd name="T83" fmla="*/ 300 h 587"/>
              <a:gd name="T84" fmla="*/ 72 w 131"/>
              <a:gd name="T85" fmla="*/ 357 h 587"/>
              <a:gd name="T86" fmla="*/ 77 w 131"/>
              <a:gd name="T87" fmla="*/ 415 h 587"/>
              <a:gd name="T88" fmla="*/ 75 w 131"/>
              <a:gd name="T89" fmla="*/ 493 h 587"/>
              <a:gd name="T90" fmla="*/ 83 w 131"/>
              <a:gd name="T91" fmla="*/ 550 h 587"/>
              <a:gd name="T92" fmla="*/ 80 w 131"/>
              <a:gd name="T93" fmla="*/ 559 h 587"/>
              <a:gd name="T94" fmla="*/ 74 w 131"/>
              <a:gd name="T95" fmla="*/ 581 h 587"/>
              <a:gd name="T96" fmla="*/ 105 w 131"/>
              <a:gd name="T97" fmla="*/ 587 h 587"/>
              <a:gd name="T98" fmla="*/ 112 w 131"/>
              <a:gd name="T99" fmla="*/ 572 h 587"/>
              <a:gd name="T100" fmla="*/ 106 w 131"/>
              <a:gd name="T101" fmla="*/ 546 h 587"/>
              <a:gd name="T102" fmla="*/ 106 w 131"/>
              <a:gd name="T103" fmla="*/ 546 h 587"/>
              <a:gd name="T104" fmla="*/ 114 w 131"/>
              <a:gd name="T105" fmla="*/ 475 h 587"/>
              <a:gd name="T106" fmla="*/ 112 w 131"/>
              <a:gd name="T107" fmla="*/ 415 h 587"/>
              <a:gd name="T108" fmla="*/ 128 w 131"/>
              <a:gd name="T109" fmla="*/ 301 h 587"/>
              <a:gd name="T110" fmla="*/ 131 w 131"/>
              <a:gd name="T111" fmla="*/ 301 h 587"/>
              <a:gd name="T112" fmla="*/ 131 w 131"/>
              <a:gd name="T113" fmla="*/ 1 h 587"/>
              <a:gd name="T114" fmla="*/ 129 w 131"/>
              <a:gd name="T11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 h="587">
                <a:moveTo>
                  <a:pt x="129" y="0"/>
                </a:moveTo>
                <a:cubicBezTo>
                  <a:pt x="109" y="1"/>
                  <a:pt x="101" y="15"/>
                  <a:pt x="100" y="34"/>
                </a:cubicBezTo>
                <a:cubicBezTo>
                  <a:pt x="93" y="31"/>
                  <a:pt x="96" y="50"/>
                  <a:pt x="102" y="52"/>
                </a:cubicBezTo>
                <a:cubicBezTo>
                  <a:pt x="104" y="58"/>
                  <a:pt x="106" y="62"/>
                  <a:pt x="109" y="66"/>
                </a:cubicBezTo>
                <a:cubicBezTo>
                  <a:pt x="109" y="82"/>
                  <a:pt x="109" y="82"/>
                  <a:pt x="109" y="82"/>
                </a:cubicBezTo>
                <a:cubicBezTo>
                  <a:pt x="101" y="90"/>
                  <a:pt x="91" y="94"/>
                  <a:pt x="79" y="97"/>
                </a:cubicBezTo>
                <a:cubicBezTo>
                  <a:pt x="69" y="98"/>
                  <a:pt x="58" y="97"/>
                  <a:pt x="53" y="108"/>
                </a:cubicBezTo>
                <a:cubicBezTo>
                  <a:pt x="51" y="113"/>
                  <a:pt x="45" y="128"/>
                  <a:pt x="46" y="153"/>
                </a:cubicBezTo>
                <a:cubicBezTo>
                  <a:pt x="46" y="166"/>
                  <a:pt x="48" y="178"/>
                  <a:pt x="42" y="186"/>
                </a:cubicBezTo>
                <a:cubicBezTo>
                  <a:pt x="31" y="202"/>
                  <a:pt x="21" y="258"/>
                  <a:pt x="20" y="261"/>
                </a:cubicBezTo>
                <a:cubicBezTo>
                  <a:pt x="18" y="263"/>
                  <a:pt x="15" y="267"/>
                  <a:pt x="13" y="270"/>
                </a:cubicBezTo>
                <a:cubicBezTo>
                  <a:pt x="1" y="281"/>
                  <a:pt x="1" y="281"/>
                  <a:pt x="1" y="281"/>
                </a:cubicBezTo>
                <a:cubicBezTo>
                  <a:pt x="0" y="283"/>
                  <a:pt x="0" y="285"/>
                  <a:pt x="1" y="286"/>
                </a:cubicBezTo>
                <a:cubicBezTo>
                  <a:pt x="2" y="287"/>
                  <a:pt x="4" y="288"/>
                  <a:pt x="6" y="286"/>
                </a:cubicBezTo>
                <a:cubicBezTo>
                  <a:pt x="11" y="282"/>
                  <a:pt x="11" y="282"/>
                  <a:pt x="11" y="282"/>
                </a:cubicBezTo>
                <a:cubicBezTo>
                  <a:pt x="6" y="305"/>
                  <a:pt x="6" y="305"/>
                  <a:pt x="6" y="305"/>
                </a:cubicBezTo>
                <a:cubicBezTo>
                  <a:pt x="6" y="306"/>
                  <a:pt x="7" y="308"/>
                  <a:pt x="8" y="308"/>
                </a:cubicBezTo>
                <a:cubicBezTo>
                  <a:pt x="10" y="308"/>
                  <a:pt x="11" y="307"/>
                  <a:pt x="12" y="306"/>
                </a:cubicBezTo>
                <a:cubicBezTo>
                  <a:pt x="15" y="289"/>
                  <a:pt x="15" y="289"/>
                  <a:pt x="15" y="289"/>
                </a:cubicBezTo>
                <a:cubicBezTo>
                  <a:pt x="15" y="289"/>
                  <a:pt x="16" y="290"/>
                  <a:pt x="16" y="290"/>
                </a:cubicBezTo>
                <a:cubicBezTo>
                  <a:pt x="11" y="313"/>
                  <a:pt x="11" y="313"/>
                  <a:pt x="11" y="313"/>
                </a:cubicBezTo>
                <a:cubicBezTo>
                  <a:pt x="11" y="315"/>
                  <a:pt x="12" y="316"/>
                  <a:pt x="14" y="317"/>
                </a:cubicBezTo>
                <a:cubicBezTo>
                  <a:pt x="15" y="317"/>
                  <a:pt x="17" y="316"/>
                  <a:pt x="17" y="314"/>
                </a:cubicBezTo>
                <a:cubicBezTo>
                  <a:pt x="21" y="293"/>
                  <a:pt x="21" y="293"/>
                  <a:pt x="21" y="293"/>
                </a:cubicBezTo>
                <a:cubicBezTo>
                  <a:pt x="22" y="293"/>
                  <a:pt x="22" y="293"/>
                  <a:pt x="23" y="293"/>
                </a:cubicBezTo>
                <a:cubicBezTo>
                  <a:pt x="19" y="313"/>
                  <a:pt x="19" y="313"/>
                  <a:pt x="19" y="313"/>
                </a:cubicBezTo>
                <a:cubicBezTo>
                  <a:pt x="18" y="314"/>
                  <a:pt x="19" y="316"/>
                  <a:pt x="21" y="316"/>
                </a:cubicBezTo>
                <a:cubicBezTo>
                  <a:pt x="23" y="317"/>
                  <a:pt x="24" y="316"/>
                  <a:pt x="24" y="314"/>
                </a:cubicBezTo>
                <a:cubicBezTo>
                  <a:pt x="29" y="294"/>
                  <a:pt x="29" y="294"/>
                  <a:pt x="29" y="294"/>
                </a:cubicBezTo>
                <a:cubicBezTo>
                  <a:pt x="29" y="293"/>
                  <a:pt x="29" y="293"/>
                  <a:pt x="30" y="293"/>
                </a:cubicBezTo>
                <a:cubicBezTo>
                  <a:pt x="27" y="304"/>
                  <a:pt x="27" y="304"/>
                  <a:pt x="27" y="304"/>
                </a:cubicBezTo>
                <a:cubicBezTo>
                  <a:pt x="27" y="305"/>
                  <a:pt x="28" y="307"/>
                  <a:pt x="30" y="307"/>
                </a:cubicBezTo>
                <a:cubicBezTo>
                  <a:pt x="31" y="308"/>
                  <a:pt x="33" y="307"/>
                  <a:pt x="33" y="305"/>
                </a:cubicBezTo>
                <a:cubicBezTo>
                  <a:pt x="36" y="290"/>
                  <a:pt x="36" y="290"/>
                  <a:pt x="36" y="290"/>
                </a:cubicBezTo>
                <a:cubicBezTo>
                  <a:pt x="38" y="288"/>
                  <a:pt x="38" y="282"/>
                  <a:pt x="38" y="280"/>
                </a:cubicBezTo>
                <a:cubicBezTo>
                  <a:pt x="39" y="276"/>
                  <a:pt x="39" y="272"/>
                  <a:pt x="38" y="268"/>
                </a:cubicBezTo>
                <a:cubicBezTo>
                  <a:pt x="41" y="262"/>
                  <a:pt x="52" y="240"/>
                  <a:pt x="56" y="232"/>
                </a:cubicBezTo>
                <a:cubicBezTo>
                  <a:pt x="69" y="210"/>
                  <a:pt x="67" y="194"/>
                  <a:pt x="69" y="191"/>
                </a:cubicBezTo>
                <a:cubicBezTo>
                  <a:pt x="70" y="190"/>
                  <a:pt x="73" y="186"/>
                  <a:pt x="77" y="180"/>
                </a:cubicBezTo>
                <a:cubicBezTo>
                  <a:pt x="81" y="190"/>
                  <a:pt x="85" y="200"/>
                  <a:pt x="85" y="212"/>
                </a:cubicBezTo>
                <a:cubicBezTo>
                  <a:pt x="85" y="226"/>
                  <a:pt x="79" y="238"/>
                  <a:pt x="77" y="252"/>
                </a:cubicBezTo>
                <a:cubicBezTo>
                  <a:pt x="74" y="266"/>
                  <a:pt x="72" y="281"/>
                  <a:pt x="71" y="300"/>
                </a:cubicBezTo>
                <a:cubicBezTo>
                  <a:pt x="70" y="318"/>
                  <a:pt x="69" y="340"/>
                  <a:pt x="72" y="357"/>
                </a:cubicBezTo>
                <a:cubicBezTo>
                  <a:pt x="76" y="381"/>
                  <a:pt x="78" y="405"/>
                  <a:pt x="77" y="415"/>
                </a:cubicBezTo>
                <a:cubicBezTo>
                  <a:pt x="74" y="435"/>
                  <a:pt x="72" y="458"/>
                  <a:pt x="75" y="493"/>
                </a:cubicBezTo>
                <a:cubicBezTo>
                  <a:pt x="78" y="527"/>
                  <a:pt x="84" y="524"/>
                  <a:pt x="83" y="550"/>
                </a:cubicBezTo>
                <a:cubicBezTo>
                  <a:pt x="82" y="554"/>
                  <a:pt x="81" y="558"/>
                  <a:pt x="80" y="559"/>
                </a:cubicBezTo>
                <a:cubicBezTo>
                  <a:pt x="77" y="566"/>
                  <a:pt x="57" y="578"/>
                  <a:pt x="74" y="581"/>
                </a:cubicBezTo>
                <a:cubicBezTo>
                  <a:pt x="84" y="583"/>
                  <a:pt x="95" y="587"/>
                  <a:pt x="105" y="587"/>
                </a:cubicBezTo>
                <a:cubicBezTo>
                  <a:pt x="111" y="586"/>
                  <a:pt x="113" y="577"/>
                  <a:pt x="112" y="572"/>
                </a:cubicBezTo>
                <a:cubicBezTo>
                  <a:pt x="109" y="563"/>
                  <a:pt x="107" y="555"/>
                  <a:pt x="106" y="546"/>
                </a:cubicBezTo>
                <a:cubicBezTo>
                  <a:pt x="106" y="546"/>
                  <a:pt x="106" y="546"/>
                  <a:pt x="106" y="546"/>
                </a:cubicBezTo>
                <a:cubicBezTo>
                  <a:pt x="106" y="521"/>
                  <a:pt x="116" y="498"/>
                  <a:pt x="114" y="475"/>
                </a:cubicBezTo>
                <a:cubicBezTo>
                  <a:pt x="112" y="453"/>
                  <a:pt x="109" y="426"/>
                  <a:pt x="112" y="415"/>
                </a:cubicBezTo>
                <a:cubicBezTo>
                  <a:pt x="121" y="384"/>
                  <a:pt x="130" y="332"/>
                  <a:pt x="128" y="301"/>
                </a:cubicBezTo>
                <a:cubicBezTo>
                  <a:pt x="131" y="301"/>
                  <a:pt x="131" y="301"/>
                  <a:pt x="131" y="301"/>
                </a:cubicBezTo>
                <a:cubicBezTo>
                  <a:pt x="131" y="1"/>
                  <a:pt x="131" y="1"/>
                  <a:pt x="131" y="1"/>
                </a:cubicBezTo>
                <a:cubicBezTo>
                  <a:pt x="130" y="1"/>
                  <a:pt x="130" y="0"/>
                  <a:pt x="129"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p:nvSpPr>
        <p:spPr bwMode="auto">
          <a:xfrm>
            <a:off x="1563033" y="5576088"/>
            <a:ext cx="322172" cy="503849"/>
          </a:xfrm>
          <a:custGeom>
            <a:avLst/>
            <a:gdLst>
              <a:gd name="T0" fmla="*/ 6 w 56"/>
              <a:gd name="T1" fmla="*/ 25 h 66"/>
              <a:gd name="T2" fmla="*/ 6 w 56"/>
              <a:gd name="T3" fmla="*/ 25 h 66"/>
              <a:gd name="T4" fmla="*/ 1 w 56"/>
              <a:gd name="T5" fmla="*/ 51 h 66"/>
              <a:gd name="T6" fmla="*/ 8 w 56"/>
              <a:gd name="T7" fmla="*/ 66 h 66"/>
              <a:gd name="T8" fmla="*/ 38 w 56"/>
              <a:gd name="T9" fmla="*/ 60 h 66"/>
              <a:gd name="T10" fmla="*/ 32 w 56"/>
              <a:gd name="T11" fmla="*/ 38 h 66"/>
              <a:gd name="T12" fmla="*/ 29 w 56"/>
              <a:gd name="T13" fmla="*/ 29 h 66"/>
              <a:gd name="T14" fmla="*/ 29 w 56"/>
              <a:gd name="T15" fmla="*/ 24 h 66"/>
              <a:gd name="T16" fmla="*/ 4 w 56"/>
              <a:gd name="T17" fmla="*/ 0 h 66"/>
              <a:gd name="T18" fmla="*/ 6 w 56"/>
              <a:gd name="T19" fmla="*/ 2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66">
                <a:moveTo>
                  <a:pt x="6" y="25"/>
                </a:moveTo>
                <a:cubicBezTo>
                  <a:pt x="6" y="25"/>
                  <a:pt x="6" y="25"/>
                  <a:pt x="6" y="25"/>
                </a:cubicBezTo>
                <a:cubicBezTo>
                  <a:pt x="6" y="34"/>
                  <a:pt x="3" y="42"/>
                  <a:pt x="1" y="51"/>
                </a:cubicBezTo>
                <a:cubicBezTo>
                  <a:pt x="0" y="56"/>
                  <a:pt x="1" y="65"/>
                  <a:pt x="8" y="66"/>
                </a:cubicBezTo>
                <a:cubicBezTo>
                  <a:pt x="18" y="66"/>
                  <a:pt x="29" y="62"/>
                  <a:pt x="38" y="60"/>
                </a:cubicBezTo>
                <a:cubicBezTo>
                  <a:pt x="56" y="57"/>
                  <a:pt x="36" y="45"/>
                  <a:pt x="32" y="38"/>
                </a:cubicBezTo>
                <a:cubicBezTo>
                  <a:pt x="32" y="37"/>
                  <a:pt x="30" y="33"/>
                  <a:pt x="29" y="29"/>
                </a:cubicBezTo>
                <a:cubicBezTo>
                  <a:pt x="29" y="27"/>
                  <a:pt x="29" y="25"/>
                  <a:pt x="29" y="24"/>
                </a:cubicBezTo>
                <a:cubicBezTo>
                  <a:pt x="4" y="0"/>
                  <a:pt x="4" y="0"/>
                  <a:pt x="4" y="0"/>
                </a:cubicBezTo>
                <a:cubicBezTo>
                  <a:pt x="5" y="8"/>
                  <a:pt x="6" y="16"/>
                  <a:pt x="6" y="2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p:nvSpPr>
        <p:spPr bwMode="auto">
          <a:xfrm>
            <a:off x="1507318" y="4393981"/>
            <a:ext cx="285838" cy="1366207"/>
          </a:xfrm>
          <a:custGeom>
            <a:avLst/>
            <a:gdLst>
              <a:gd name="T0" fmla="*/ 11 w 50"/>
              <a:gd name="T1" fmla="*/ 49 h 179"/>
              <a:gd name="T2" fmla="*/ 9 w 50"/>
              <a:gd name="T3" fmla="*/ 109 h 179"/>
              <a:gd name="T4" fmla="*/ 14 w 50"/>
              <a:gd name="T5" fmla="*/ 155 h 179"/>
              <a:gd name="T6" fmla="*/ 39 w 50"/>
              <a:gd name="T7" fmla="*/ 179 h 179"/>
              <a:gd name="T8" fmla="*/ 48 w 50"/>
              <a:gd name="T9" fmla="*/ 127 h 179"/>
              <a:gd name="T10" fmla="*/ 46 w 50"/>
              <a:gd name="T11" fmla="*/ 49 h 179"/>
              <a:gd name="T12" fmla="*/ 45 w 50"/>
              <a:gd name="T13" fmla="*/ 44 h 179"/>
              <a:gd name="T14" fmla="*/ 0 w 50"/>
              <a:gd name="T15" fmla="*/ 0 h 179"/>
              <a:gd name="T16" fmla="*/ 11 w 50"/>
              <a:gd name="T17" fmla="*/ 4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79">
                <a:moveTo>
                  <a:pt x="11" y="49"/>
                </a:moveTo>
                <a:cubicBezTo>
                  <a:pt x="14" y="60"/>
                  <a:pt x="11" y="87"/>
                  <a:pt x="9" y="109"/>
                </a:cubicBezTo>
                <a:cubicBezTo>
                  <a:pt x="8" y="124"/>
                  <a:pt x="11" y="139"/>
                  <a:pt x="14" y="155"/>
                </a:cubicBezTo>
                <a:cubicBezTo>
                  <a:pt x="39" y="179"/>
                  <a:pt x="39" y="179"/>
                  <a:pt x="39" y="179"/>
                </a:cubicBezTo>
                <a:cubicBezTo>
                  <a:pt x="39" y="158"/>
                  <a:pt x="45" y="158"/>
                  <a:pt x="48" y="127"/>
                </a:cubicBezTo>
                <a:cubicBezTo>
                  <a:pt x="50" y="92"/>
                  <a:pt x="49" y="69"/>
                  <a:pt x="46" y="49"/>
                </a:cubicBezTo>
                <a:cubicBezTo>
                  <a:pt x="46" y="47"/>
                  <a:pt x="45" y="46"/>
                  <a:pt x="45" y="44"/>
                </a:cubicBezTo>
                <a:cubicBezTo>
                  <a:pt x="0" y="0"/>
                  <a:pt x="0" y="0"/>
                  <a:pt x="0" y="0"/>
                </a:cubicBezTo>
                <a:cubicBezTo>
                  <a:pt x="3" y="18"/>
                  <a:pt x="7" y="35"/>
                  <a:pt x="11" y="4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19"/>
          <p:cNvSpPr>
            <a:spLocks/>
          </p:cNvSpPr>
          <p:nvPr/>
        </p:nvSpPr>
        <p:spPr bwMode="auto">
          <a:xfrm>
            <a:off x="1461294" y="2188024"/>
            <a:ext cx="748506" cy="1831299"/>
          </a:xfrm>
          <a:custGeom>
            <a:avLst/>
            <a:gdLst>
              <a:gd name="T0" fmla="*/ 46 w 131"/>
              <a:gd name="T1" fmla="*/ 135 h 240"/>
              <a:gd name="T2" fmla="*/ 54 w 131"/>
              <a:gd name="T3" fmla="*/ 103 h 240"/>
              <a:gd name="T4" fmla="*/ 62 w 131"/>
              <a:gd name="T5" fmla="*/ 114 h 240"/>
              <a:gd name="T6" fmla="*/ 75 w 131"/>
              <a:gd name="T7" fmla="*/ 155 h 240"/>
              <a:gd name="T8" fmla="*/ 92 w 131"/>
              <a:gd name="T9" fmla="*/ 191 h 240"/>
              <a:gd name="T10" fmla="*/ 92 w 131"/>
              <a:gd name="T11" fmla="*/ 203 h 240"/>
              <a:gd name="T12" fmla="*/ 95 w 131"/>
              <a:gd name="T13" fmla="*/ 213 h 240"/>
              <a:gd name="T14" fmla="*/ 98 w 131"/>
              <a:gd name="T15" fmla="*/ 228 h 240"/>
              <a:gd name="T16" fmla="*/ 101 w 131"/>
              <a:gd name="T17" fmla="*/ 230 h 240"/>
              <a:gd name="T18" fmla="*/ 103 w 131"/>
              <a:gd name="T19" fmla="*/ 227 h 240"/>
              <a:gd name="T20" fmla="*/ 101 w 131"/>
              <a:gd name="T21" fmla="*/ 216 h 240"/>
              <a:gd name="T22" fmla="*/ 102 w 131"/>
              <a:gd name="T23" fmla="*/ 217 h 240"/>
              <a:gd name="T24" fmla="*/ 106 w 131"/>
              <a:gd name="T25" fmla="*/ 237 h 240"/>
              <a:gd name="T26" fmla="*/ 110 w 131"/>
              <a:gd name="T27" fmla="*/ 239 h 240"/>
              <a:gd name="T28" fmla="*/ 112 w 131"/>
              <a:gd name="T29" fmla="*/ 236 h 240"/>
              <a:gd name="T30" fmla="*/ 108 w 131"/>
              <a:gd name="T31" fmla="*/ 216 h 240"/>
              <a:gd name="T32" fmla="*/ 109 w 131"/>
              <a:gd name="T33" fmla="*/ 216 h 240"/>
              <a:gd name="T34" fmla="*/ 114 w 131"/>
              <a:gd name="T35" fmla="*/ 237 h 240"/>
              <a:gd name="T36" fmla="*/ 117 w 131"/>
              <a:gd name="T37" fmla="*/ 240 h 240"/>
              <a:gd name="T38" fmla="*/ 119 w 131"/>
              <a:gd name="T39" fmla="*/ 236 h 240"/>
              <a:gd name="T40" fmla="*/ 115 w 131"/>
              <a:gd name="T41" fmla="*/ 213 h 240"/>
              <a:gd name="T42" fmla="*/ 116 w 131"/>
              <a:gd name="T43" fmla="*/ 212 h 240"/>
              <a:gd name="T44" fmla="*/ 119 w 131"/>
              <a:gd name="T45" fmla="*/ 229 h 240"/>
              <a:gd name="T46" fmla="*/ 123 w 131"/>
              <a:gd name="T47" fmla="*/ 231 h 240"/>
              <a:gd name="T48" fmla="*/ 125 w 131"/>
              <a:gd name="T49" fmla="*/ 228 h 240"/>
              <a:gd name="T50" fmla="*/ 120 w 131"/>
              <a:gd name="T51" fmla="*/ 205 h 240"/>
              <a:gd name="T52" fmla="*/ 125 w 131"/>
              <a:gd name="T53" fmla="*/ 209 h 240"/>
              <a:gd name="T54" fmla="*/ 130 w 131"/>
              <a:gd name="T55" fmla="*/ 209 h 240"/>
              <a:gd name="T56" fmla="*/ 129 w 131"/>
              <a:gd name="T57" fmla="*/ 204 h 240"/>
              <a:gd name="T58" fmla="*/ 118 w 131"/>
              <a:gd name="T59" fmla="*/ 193 h 240"/>
              <a:gd name="T60" fmla="*/ 110 w 131"/>
              <a:gd name="T61" fmla="*/ 184 h 240"/>
              <a:gd name="T62" fmla="*/ 89 w 131"/>
              <a:gd name="T63" fmla="*/ 109 h 240"/>
              <a:gd name="T64" fmla="*/ 85 w 131"/>
              <a:gd name="T65" fmla="*/ 80 h 240"/>
              <a:gd name="T66" fmla="*/ 0 w 131"/>
              <a:gd name="T67" fmla="*/ 0 h 240"/>
              <a:gd name="T68" fmla="*/ 0 w 131"/>
              <a:gd name="T69" fmla="*/ 141 h 240"/>
              <a:gd name="T70" fmla="*/ 57 w 131"/>
              <a:gd name="T71" fmla="*/ 195 h 240"/>
              <a:gd name="T72" fmla="*/ 54 w 131"/>
              <a:gd name="T73" fmla="*/ 175 h 240"/>
              <a:gd name="T74" fmla="*/ 46 w 131"/>
              <a:gd name="T75" fmla="*/ 13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1" h="240">
                <a:moveTo>
                  <a:pt x="46" y="135"/>
                </a:moveTo>
                <a:cubicBezTo>
                  <a:pt x="46" y="123"/>
                  <a:pt x="49" y="113"/>
                  <a:pt x="54" y="103"/>
                </a:cubicBezTo>
                <a:cubicBezTo>
                  <a:pt x="57" y="109"/>
                  <a:pt x="60" y="113"/>
                  <a:pt x="62" y="114"/>
                </a:cubicBezTo>
                <a:cubicBezTo>
                  <a:pt x="64" y="117"/>
                  <a:pt x="62" y="133"/>
                  <a:pt x="75" y="155"/>
                </a:cubicBezTo>
                <a:cubicBezTo>
                  <a:pt x="79" y="163"/>
                  <a:pt x="90" y="185"/>
                  <a:pt x="92" y="191"/>
                </a:cubicBezTo>
                <a:cubicBezTo>
                  <a:pt x="92" y="195"/>
                  <a:pt x="92" y="199"/>
                  <a:pt x="92" y="203"/>
                </a:cubicBezTo>
                <a:cubicBezTo>
                  <a:pt x="93" y="205"/>
                  <a:pt x="93" y="211"/>
                  <a:pt x="95" y="213"/>
                </a:cubicBezTo>
                <a:cubicBezTo>
                  <a:pt x="98" y="228"/>
                  <a:pt x="98" y="228"/>
                  <a:pt x="98" y="228"/>
                </a:cubicBezTo>
                <a:cubicBezTo>
                  <a:pt x="98" y="230"/>
                  <a:pt x="99" y="231"/>
                  <a:pt x="101" y="230"/>
                </a:cubicBezTo>
                <a:cubicBezTo>
                  <a:pt x="103" y="230"/>
                  <a:pt x="103" y="228"/>
                  <a:pt x="103" y="227"/>
                </a:cubicBezTo>
                <a:cubicBezTo>
                  <a:pt x="101" y="216"/>
                  <a:pt x="101" y="216"/>
                  <a:pt x="101" y="216"/>
                </a:cubicBezTo>
                <a:cubicBezTo>
                  <a:pt x="101" y="216"/>
                  <a:pt x="102" y="216"/>
                  <a:pt x="102" y="217"/>
                </a:cubicBezTo>
                <a:cubicBezTo>
                  <a:pt x="106" y="237"/>
                  <a:pt x="106" y="237"/>
                  <a:pt x="106" y="237"/>
                </a:cubicBezTo>
                <a:cubicBezTo>
                  <a:pt x="107" y="239"/>
                  <a:pt x="108" y="240"/>
                  <a:pt x="110" y="239"/>
                </a:cubicBezTo>
                <a:cubicBezTo>
                  <a:pt x="111" y="239"/>
                  <a:pt x="112" y="237"/>
                  <a:pt x="112" y="236"/>
                </a:cubicBezTo>
                <a:cubicBezTo>
                  <a:pt x="108" y="216"/>
                  <a:pt x="108" y="216"/>
                  <a:pt x="108" y="216"/>
                </a:cubicBezTo>
                <a:cubicBezTo>
                  <a:pt x="108" y="216"/>
                  <a:pt x="109" y="216"/>
                  <a:pt x="109" y="216"/>
                </a:cubicBezTo>
                <a:cubicBezTo>
                  <a:pt x="114" y="237"/>
                  <a:pt x="114" y="237"/>
                  <a:pt x="114" y="237"/>
                </a:cubicBezTo>
                <a:cubicBezTo>
                  <a:pt x="114" y="239"/>
                  <a:pt x="115" y="240"/>
                  <a:pt x="117" y="240"/>
                </a:cubicBezTo>
                <a:cubicBezTo>
                  <a:pt x="119" y="239"/>
                  <a:pt x="120" y="238"/>
                  <a:pt x="119" y="236"/>
                </a:cubicBezTo>
                <a:cubicBezTo>
                  <a:pt x="115" y="213"/>
                  <a:pt x="115" y="213"/>
                  <a:pt x="115" y="213"/>
                </a:cubicBezTo>
                <a:cubicBezTo>
                  <a:pt x="115" y="213"/>
                  <a:pt x="115" y="212"/>
                  <a:pt x="116" y="212"/>
                </a:cubicBezTo>
                <a:cubicBezTo>
                  <a:pt x="119" y="229"/>
                  <a:pt x="119" y="229"/>
                  <a:pt x="119" y="229"/>
                </a:cubicBezTo>
                <a:cubicBezTo>
                  <a:pt x="119" y="230"/>
                  <a:pt x="121" y="231"/>
                  <a:pt x="123" y="231"/>
                </a:cubicBezTo>
                <a:cubicBezTo>
                  <a:pt x="124" y="231"/>
                  <a:pt x="125" y="229"/>
                  <a:pt x="125" y="228"/>
                </a:cubicBezTo>
                <a:cubicBezTo>
                  <a:pt x="120" y="205"/>
                  <a:pt x="120" y="205"/>
                  <a:pt x="120" y="205"/>
                </a:cubicBezTo>
                <a:cubicBezTo>
                  <a:pt x="125" y="209"/>
                  <a:pt x="125" y="209"/>
                  <a:pt x="125" y="209"/>
                </a:cubicBezTo>
                <a:cubicBezTo>
                  <a:pt x="126" y="211"/>
                  <a:pt x="128" y="210"/>
                  <a:pt x="130" y="209"/>
                </a:cubicBezTo>
                <a:cubicBezTo>
                  <a:pt x="131" y="208"/>
                  <a:pt x="131" y="206"/>
                  <a:pt x="129" y="204"/>
                </a:cubicBezTo>
                <a:cubicBezTo>
                  <a:pt x="118" y="193"/>
                  <a:pt x="118" y="193"/>
                  <a:pt x="118" y="193"/>
                </a:cubicBezTo>
                <a:cubicBezTo>
                  <a:pt x="116" y="190"/>
                  <a:pt x="113" y="186"/>
                  <a:pt x="110" y="184"/>
                </a:cubicBezTo>
                <a:cubicBezTo>
                  <a:pt x="110" y="181"/>
                  <a:pt x="99" y="125"/>
                  <a:pt x="89" y="109"/>
                </a:cubicBezTo>
                <a:cubicBezTo>
                  <a:pt x="84" y="102"/>
                  <a:pt x="84" y="92"/>
                  <a:pt x="85" y="80"/>
                </a:cubicBezTo>
                <a:cubicBezTo>
                  <a:pt x="0" y="0"/>
                  <a:pt x="0" y="0"/>
                  <a:pt x="0" y="0"/>
                </a:cubicBezTo>
                <a:cubicBezTo>
                  <a:pt x="0" y="141"/>
                  <a:pt x="0" y="141"/>
                  <a:pt x="0" y="141"/>
                </a:cubicBezTo>
                <a:cubicBezTo>
                  <a:pt x="57" y="195"/>
                  <a:pt x="57" y="195"/>
                  <a:pt x="57" y="195"/>
                </a:cubicBezTo>
                <a:cubicBezTo>
                  <a:pt x="56" y="188"/>
                  <a:pt x="55" y="181"/>
                  <a:pt x="54" y="175"/>
                </a:cubicBezTo>
                <a:cubicBezTo>
                  <a:pt x="51" y="161"/>
                  <a:pt x="46" y="149"/>
                  <a:pt x="46" y="13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Freeform 20"/>
          <p:cNvSpPr>
            <a:spLocks/>
          </p:cNvSpPr>
          <p:nvPr/>
        </p:nvSpPr>
        <p:spPr bwMode="auto">
          <a:xfrm>
            <a:off x="1461295" y="3263550"/>
            <a:ext cx="353663" cy="1466329"/>
          </a:xfrm>
          <a:custGeom>
            <a:avLst/>
            <a:gdLst>
              <a:gd name="T0" fmla="*/ 0 w 62"/>
              <a:gd name="T1" fmla="*/ 83 h 192"/>
              <a:gd name="T2" fmla="*/ 3 w 62"/>
              <a:gd name="T3" fmla="*/ 83 h 192"/>
              <a:gd name="T4" fmla="*/ 8 w 62"/>
              <a:gd name="T5" fmla="*/ 148 h 192"/>
              <a:gd name="T6" fmla="*/ 53 w 62"/>
              <a:gd name="T7" fmla="*/ 192 h 192"/>
              <a:gd name="T8" fmla="*/ 59 w 62"/>
              <a:gd name="T9" fmla="*/ 139 h 192"/>
              <a:gd name="T10" fmla="*/ 59 w 62"/>
              <a:gd name="T11" fmla="*/ 82 h 192"/>
              <a:gd name="T12" fmla="*/ 57 w 62"/>
              <a:gd name="T13" fmla="*/ 54 h 192"/>
              <a:gd name="T14" fmla="*/ 0 w 62"/>
              <a:gd name="T15" fmla="*/ 0 h 192"/>
              <a:gd name="T16" fmla="*/ 0 w 62"/>
              <a:gd name="T17" fmla="*/ 8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192">
                <a:moveTo>
                  <a:pt x="0" y="83"/>
                </a:moveTo>
                <a:cubicBezTo>
                  <a:pt x="3" y="83"/>
                  <a:pt x="3" y="83"/>
                  <a:pt x="3" y="83"/>
                </a:cubicBezTo>
                <a:cubicBezTo>
                  <a:pt x="2" y="101"/>
                  <a:pt x="4" y="125"/>
                  <a:pt x="8" y="148"/>
                </a:cubicBezTo>
                <a:cubicBezTo>
                  <a:pt x="53" y="192"/>
                  <a:pt x="53" y="192"/>
                  <a:pt x="53" y="192"/>
                </a:cubicBezTo>
                <a:cubicBezTo>
                  <a:pt x="53" y="180"/>
                  <a:pt x="55" y="160"/>
                  <a:pt x="59" y="139"/>
                </a:cubicBezTo>
                <a:cubicBezTo>
                  <a:pt x="62" y="122"/>
                  <a:pt x="61" y="100"/>
                  <a:pt x="59" y="82"/>
                </a:cubicBezTo>
                <a:cubicBezTo>
                  <a:pt x="59" y="72"/>
                  <a:pt x="58" y="62"/>
                  <a:pt x="57" y="54"/>
                </a:cubicBezTo>
                <a:cubicBezTo>
                  <a:pt x="0" y="0"/>
                  <a:pt x="0" y="0"/>
                  <a:pt x="0" y="0"/>
                </a:cubicBezTo>
                <a:lnTo>
                  <a:pt x="0" y="8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21"/>
          <p:cNvSpPr>
            <a:spLocks/>
          </p:cNvSpPr>
          <p:nvPr/>
        </p:nvSpPr>
        <p:spPr bwMode="auto">
          <a:xfrm>
            <a:off x="1461295" y="1600201"/>
            <a:ext cx="491737" cy="1198257"/>
          </a:xfrm>
          <a:custGeom>
            <a:avLst/>
            <a:gdLst>
              <a:gd name="T0" fmla="*/ 85 w 86"/>
              <a:gd name="T1" fmla="*/ 153 h 157"/>
              <a:gd name="T2" fmla="*/ 77 w 86"/>
              <a:gd name="T3" fmla="*/ 108 h 157"/>
              <a:gd name="T4" fmla="*/ 51 w 86"/>
              <a:gd name="T5" fmla="*/ 97 h 157"/>
              <a:gd name="T6" fmla="*/ 22 w 86"/>
              <a:gd name="T7" fmla="*/ 82 h 157"/>
              <a:gd name="T8" fmla="*/ 22 w 86"/>
              <a:gd name="T9" fmla="*/ 66 h 157"/>
              <a:gd name="T10" fmla="*/ 28 w 86"/>
              <a:gd name="T11" fmla="*/ 52 h 157"/>
              <a:gd name="T12" fmla="*/ 30 w 86"/>
              <a:gd name="T13" fmla="*/ 34 h 157"/>
              <a:gd name="T14" fmla="*/ 1 w 86"/>
              <a:gd name="T15" fmla="*/ 0 h 157"/>
              <a:gd name="T16" fmla="*/ 0 w 86"/>
              <a:gd name="T17" fmla="*/ 1 h 157"/>
              <a:gd name="T18" fmla="*/ 0 w 86"/>
              <a:gd name="T19" fmla="*/ 77 h 157"/>
              <a:gd name="T20" fmla="*/ 85 w 86"/>
              <a:gd name="T21" fmla="*/ 157 h 157"/>
              <a:gd name="T22" fmla="*/ 85 w 86"/>
              <a:gd name="T23" fmla="*/ 15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 h="157">
                <a:moveTo>
                  <a:pt x="85" y="153"/>
                </a:moveTo>
                <a:cubicBezTo>
                  <a:pt x="86" y="128"/>
                  <a:pt x="79" y="113"/>
                  <a:pt x="77" y="108"/>
                </a:cubicBezTo>
                <a:cubicBezTo>
                  <a:pt x="73" y="97"/>
                  <a:pt x="62" y="98"/>
                  <a:pt x="51" y="97"/>
                </a:cubicBezTo>
                <a:cubicBezTo>
                  <a:pt x="39" y="94"/>
                  <a:pt x="30" y="90"/>
                  <a:pt x="22" y="82"/>
                </a:cubicBezTo>
                <a:cubicBezTo>
                  <a:pt x="22" y="66"/>
                  <a:pt x="22" y="66"/>
                  <a:pt x="22" y="66"/>
                </a:cubicBezTo>
                <a:cubicBezTo>
                  <a:pt x="25" y="62"/>
                  <a:pt x="27" y="58"/>
                  <a:pt x="28" y="52"/>
                </a:cubicBezTo>
                <a:cubicBezTo>
                  <a:pt x="34" y="50"/>
                  <a:pt x="38" y="31"/>
                  <a:pt x="30" y="34"/>
                </a:cubicBezTo>
                <a:cubicBezTo>
                  <a:pt x="29" y="15"/>
                  <a:pt x="22" y="1"/>
                  <a:pt x="1" y="0"/>
                </a:cubicBezTo>
                <a:cubicBezTo>
                  <a:pt x="1" y="0"/>
                  <a:pt x="0" y="1"/>
                  <a:pt x="0" y="1"/>
                </a:cubicBezTo>
                <a:cubicBezTo>
                  <a:pt x="0" y="77"/>
                  <a:pt x="0" y="77"/>
                  <a:pt x="0" y="77"/>
                </a:cubicBezTo>
                <a:cubicBezTo>
                  <a:pt x="85" y="157"/>
                  <a:pt x="85" y="157"/>
                  <a:pt x="85" y="157"/>
                </a:cubicBezTo>
                <a:cubicBezTo>
                  <a:pt x="85" y="156"/>
                  <a:pt x="85" y="154"/>
                  <a:pt x="85" y="15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37" name="Group 36"/>
          <p:cNvGrpSpPr/>
          <p:nvPr/>
        </p:nvGrpSpPr>
        <p:grpSpPr>
          <a:xfrm>
            <a:off x="2502914" y="2006601"/>
            <a:ext cx="2560407" cy="1229164"/>
            <a:chOff x="2316394" y="1520387"/>
            <a:chExt cx="2560407" cy="921873"/>
          </a:xfrm>
        </p:grpSpPr>
        <p:sp>
          <p:nvSpPr>
            <p:cNvPr id="66" name="Content Placeholder 2"/>
            <p:cNvSpPr txBox="1">
              <a:spLocks/>
            </p:cNvSpPr>
            <p:nvPr/>
          </p:nvSpPr>
          <p:spPr>
            <a:xfrm>
              <a:off x="2438401" y="1756461"/>
              <a:ext cx="2438400" cy="68579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Fusce suscipit neque non libero aliquam, ut facilisis lacus pretium. </a:t>
              </a:r>
            </a:p>
          </p:txBody>
        </p:sp>
        <p:sp>
          <p:nvSpPr>
            <p:cNvPr id="67" name="Content Placeholder 2"/>
            <p:cNvSpPr txBox="1">
              <a:spLocks/>
            </p:cNvSpPr>
            <p:nvPr/>
          </p:nvSpPr>
          <p:spPr>
            <a:xfrm>
              <a:off x="2438401" y="1520387"/>
              <a:ext cx="213383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dirty="0" smtClean="0">
                  <a:solidFill>
                    <a:schemeClr val="accent1"/>
                  </a:solidFill>
                </a:rPr>
                <a:t>Gain </a:t>
              </a:r>
              <a:r>
                <a:rPr lang="en-US" sz="1600" b="1" dirty="0">
                  <a:solidFill>
                    <a:schemeClr val="accent1"/>
                  </a:solidFill>
                </a:rPr>
                <a:t>experience</a:t>
              </a:r>
            </a:p>
          </p:txBody>
        </p:sp>
        <p:sp>
          <p:nvSpPr>
            <p:cNvPr id="36" name="Isosceles Triangle 35"/>
            <p:cNvSpPr/>
            <p:nvPr/>
          </p:nvSpPr>
          <p:spPr>
            <a:xfrm rot="5400000">
              <a:off x="2305884" y="1610834"/>
              <a:ext cx="152399" cy="13137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grpSp>
      <p:grpSp>
        <p:nvGrpSpPr>
          <p:cNvPr id="75" name="Group 74"/>
          <p:cNvGrpSpPr/>
          <p:nvPr/>
        </p:nvGrpSpPr>
        <p:grpSpPr>
          <a:xfrm>
            <a:off x="2502914" y="3357949"/>
            <a:ext cx="2560407" cy="1229164"/>
            <a:chOff x="2316394" y="1520387"/>
            <a:chExt cx="2560407" cy="921873"/>
          </a:xfrm>
        </p:grpSpPr>
        <p:sp>
          <p:nvSpPr>
            <p:cNvPr id="76" name="Content Placeholder 2"/>
            <p:cNvSpPr txBox="1">
              <a:spLocks/>
            </p:cNvSpPr>
            <p:nvPr/>
          </p:nvSpPr>
          <p:spPr>
            <a:xfrm>
              <a:off x="2438401" y="1756461"/>
              <a:ext cx="2438400" cy="68579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Fusce suscipit neque non libero aliquam, ut facilisis lacus pretium. </a:t>
              </a:r>
            </a:p>
          </p:txBody>
        </p:sp>
        <p:sp>
          <p:nvSpPr>
            <p:cNvPr id="77" name="Content Placeholder 2"/>
            <p:cNvSpPr txBox="1">
              <a:spLocks/>
            </p:cNvSpPr>
            <p:nvPr/>
          </p:nvSpPr>
          <p:spPr>
            <a:xfrm>
              <a:off x="2438401" y="1520387"/>
              <a:ext cx="213383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dirty="0" smtClean="0">
                  <a:solidFill>
                    <a:schemeClr val="accent3"/>
                  </a:solidFill>
                </a:rPr>
                <a:t>Build a Library of Ideas</a:t>
              </a:r>
              <a:endParaRPr lang="en-US" sz="1600" b="1" dirty="0">
                <a:solidFill>
                  <a:schemeClr val="accent3"/>
                </a:solidFill>
              </a:endParaRPr>
            </a:p>
          </p:txBody>
        </p:sp>
        <p:sp>
          <p:nvSpPr>
            <p:cNvPr id="86" name="Isosceles Triangle 85"/>
            <p:cNvSpPr/>
            <p:nvPr/>
          </p:nvSpPr>
          <p:spPr>
            <a:xfrm rot="5400000">
              <a:off x="2305884" y="1610834"/>
              <a:ext cx="152399" cy="13137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grpSp>
      <p:grpSp>
        <p:nvGrpSpPr>
          <p:cNvPr id="101" name="Group 100"/>
          <p:cNvGrpSpPr/>
          <p:nvPr/>
        </p:nvGrpSpPr>
        <p:grpSpPr>
          <a:xfrm>
            <a:off x="5486401" y="2006601"/>
            <a:ext cx="2560407" cy="1229164"/>
            <a:chOff x="2316394" y="1520387"/>
            <a:chExt cx="2560407" cy="921873"/>
          </a:xfrm>
        </p:grpSpPr>
        <p:sp>
          <p:nvSpPr>
            <p:cNvPr id="102" name="Content Placeholder 2"/>
            <p:cNvSpPr txBox="1">
              <a:spLocks/>
            </p:cNvSpPr>
            <p:nvPr/>
          </p:nvSpPr>
          <p:spPr>
            <a:xfrm>
              <a:off x="2438401" y="1756461"/>
              <a:ext cx="2438400" cy="68579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Fusce suscipit neque non libero aliquam, ut facilisis lacus pretium. </a:t>
              </a:r>
            </a:p>
          </p:txBody>
        </p:sp>
        <p:sp>
          <p:nvSpPr>
            <p:cNvPr id="103" name="Content Placeholder 2"/>
            <p:cNvSpPr txBox="1">
              <a:spLocks/>
            </p:cNvSpPr>
            <p:nvPr/>
          </p:nvSpPr>
          <p:spPr>
            <a:xfrm>
              <a:off x="2438401" y="1520387"/>
              <a:ext cx="213383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dirty="0" smtClean="0">
                  <a:solidFill>
                    <a:schemeClr val="accent2"/>
                  </a:solidFill>
                </a:rPr>
                <a:t>Be Focused</a:t>
              </a:r>
              <a:endParaRPr lang="en-US" sz="1600" b="1" dirty="0">
                <a:solidFill>
                  <a:schemeClr val="accent2"/>
                </a:solidFill>
              </a:endParaRPr>
            </a:p>
          </p:txBody>
        </p:sp>
        <p:sp>
          <p:nvSpPr>
            <p:cNvPr id="104" name="Isosceles Triangle 103"/>
            <p:cNvSpPr/>
            <p:nvPr/>
          </p:nvSpPr>
          <p:spPr>
            <a:xfrm rot="5400000">
              <a:off x="2305884" y="1610834"/>
              <a:ext cx="152399" cy="13137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grpSp>
      <p:grpSp>
        <p:nvGrpSpPr>
          <p:cNvPr id="105" name="Group 104"/>
          <p:cNvGrpSpPr/>
          <p:nvPr/>
        </p:nvGrpSpPr>
        <p:grpSpPr>
          <a:xfrm>
            <a:off x="5486401" y="3357949"/>
            <a:ext cx="2560407" cy="1229164"/>
            <a:chOff x="2316394" y="1520387"/>
            <a:chExt cx="2560407" cy="921873"/>
          </a:xfrm>
        </p:grpSpPr>
        <p:sp>
          <p:nvSpPr>
            <p:cNvPr id="106" name="Content Placeholder 2"/>
            <p:cNvSpPr txBox="1">
              <a:spLocks/>
            </p:cNvSpPr>
            <p:nvPr/>
          </p:nvSpPr>
          <p:spPr>
            <a:xfrm>
              <a:off x="2438401" y="1756461"/>
              <a:ext cx="2438400" cy="68579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Fusce suscipit neque non libero aliquam, ut facilisis lacus pretium. </a:t>
              </a:r>
            </a:p>
          </p:txBody>
        </p:sp>
        <p:sp>
          <p:nvSpPr>
            <p:cNvPr id="107" name="Content Placeholder 2"/>
            <p:cNvSpPr txBox="1">
              <a:spLocks/>
            </p:cNvSpPr>
            <p:nvPr/>
          </p:nvSpPr>
          <p:spPr>
            <a:xfrm>
              <a:off x="2438401" y="1520387"/>
              <a:ext cx="213383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dirty="0" smtClean="0">
                  <a:solidFill>
                    <a:schemeClr val="accent4"/>
                  </a:solidFill>
                </a:rPr>
                <a:t>Tip the Scales</a:t>
              </a:r>
              <a:endParaRPr lang="en-US" sz="1600" b="1" dirty="0">
                <a:solidFill>
                  <a:schemeClr val="accent4"/>
                </a:solidFill>
              </a:endParaRPr>
            </a:p>
          </p:txBody>
        </p:sp>
        <p:sp>
          <p:nvSpPr>
            <p:cNvPr id="108" name="Isosceles Triangle 107"/>
            <p:cNvSpPr/>
            <p:nvPr/>
          </p:nvSpPr>
          <p:spPr>
            <a:xfrm rot="5400000">
              <a:off x="2305884" y="1610834"/>
              <a:ext cx="152399" cy="13137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4"/>
                </a:solidFill>
              </a:endParaRPr>
            </a:p>
          </p:txBody>
        </p:sp>
      </p:grpSp>
      <p:grpSp>
        <p:nvGrpSpPr>
          <p:cNvPr id="38" name="Group 37"/>
          <p:cNvGrpSpPr/>
          <p:nvPr/>
        </p:nvGrpSpPr>
        <p:grpSpPr>
          <a:xfrm>
            <a:off x="2502914" y="5276930"/>
            <a:ext cx="5726686" cy="692071"/>
            <a:chOff x="2502913" y="3957697"/>
            <a:chExt cx="5543893" cy="519053"/>
          </a:xfrm>
        </p:grpSpPr>
        <p:sp>
          <p:nvSpPr>
            <p:cNvPr id="110" name="Content Placeholder 2"/>
            <p:cNvSpPr txBox="1">
              <a:spLocks/>
            </p:cNvSpPr>
            <p:nvPr/>
          </p:nvSpPr>
          <p:spPr>
            <a:xfrm>
              <a:off x="2624919" y="4193771"/>
              <a:ext cx="5421887" cy="28297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t>Lorem ipsum dolor sit amet, consectetur adipiscing elit. Fusce suscipit neque non libero aliquam, ut facilisis lacus pretium. </a:t>
              </a:r>
            </a:p>
          </p:txBody>
        </p:sp>
        <p:sp>
          <p:nvSpPr>
            <p:cNvPr id="111" name="Content Placeholder 2"/>
            <p:cNvSpPr txBox="1">
              <a:spLocks/>
            </p:cNvSpPr>
            <p:nvPr/>
          </p:nvSpPr>
          <p:spPr>
            <a:xfrm>
              <a:off x="2624920" y="3957697"/>
              <a:ext cx="5244928" cy="31227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dirty="0" smtClean="0">
                  <a:solidFill>
                    <a:schemeClr val="accent5"/>
                  </a:solidFill>
                </a:rPr>
                <a:t>Keep </a:t>
              </a:r>
              <a:r>
                <a:rPr lang="en-US" sz="1600" b="1" dirty="0">
                  <a:solidFill>
                    <a:schemeClr val="accent5"/>
                  </a:solidFill>
                </a:rPr>
                <a:t>your feet on the ground when your head's in the clouds</a:t>
              </a:r>
            </a:p>
          </p:txBody>
        </p:sp>
        <p:sp>
          <p:nvSpPr>
            <p:cNvPr id="112" name="Isosceles Triangle 111"/>
            <p:cNvSpPr/>
            <p:nvPr/>
          </p:nvSpPr>
          <p:spPr>
            <a:xfrm rot="5400000">
              <a:off x="2492403" y="4048144"/>
              <a:ext cx="152399" cy="131379"/>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grpSp>
    </p:spTree>
    <p:extLst>
      <p:ext uri="{BB962C8B-B14F-4D97-AF65-F5344CB8AC3E}">
        <p14:creationId xmlns:p14="http://schemas.microsoft.com/office/powerpoint/2010/main" val="1563389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barn(inVertical)">
                                      <p:cBhvr>
                                        <p:cTn id="7" dur="1000"/>
                                        <p:tgtEl>
                                          <p:spTgt spid="17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2">
                                            <p:txEl>
                                              <p:pRg st="0" end="0"/>
                                            </p:txEl>
                                          </p:spTgt>
                                        </p:tgtEl>
                                        <p:attrNameLst>
                                          <p:attrName>style.visibility</p:attrName>
                                        </p:attrNameLst>
                                      </p:cBhvr>
                                      <p:to>
                                        <p:strVal val="visible"/>
                                      </p:to>
                                    </p:set>
                                    <p:animEffect transition="in" filter="fade">
                                      <p:cBhvr>
                                        <p:cTn id="14" dur="500"/>
                                        <p:tgtEl>
                                          <p:spTgt spid="172">
                                            <p:txEl>
                                              <p:pRg st="0" end="0"/>
                                            </p:txEl>
                                          </p:spTgt>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childTnLst>
                          </p:cTn>
                        </p:par>
                        <p:par>
                          <p:cTn id="19" fill="hold">
                            <p:stCondLst>
                              <p:cond delay="2000"/>
                            </p:stCondLst>
                            <p:childTnLst>
                              <p:par>
                                <p:cTn id="20" presetID="22" presetClass="entr" presetSubtype="1"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up)">
                                      <p:cBhvr>
                                        <p:cTn id="22" dur="500"/>
                                        <p:tgtEl>
                                          <p:spTgt spid="25"/>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fade">
                                      <p:cBhvr>
                                        <p:cTn id="26" dur="500"/>
                                        <p:tgtEl>
                                          <p:spTgt spid="37"/>
                                        </p:tgtEl>
                                      </p:cBhvr>
                                    </p:animEffect>
                                  </p:childTnLst>
                                </p:cTn>
                              </p:par>
                            </p:childTnLst>
                          </p:cTn>
                        </p:par>
                        <p:par>
                          <p:cTn id="27" fill="hold">
                            <p:stCondLst>
                              <p:cond delay="3000"/>
                            </p:stCondLst>
                            <p:childTnLst>
                              <p:par>
                                <p:cTn id="28" presetID="22" presetClass="entr" presetSubtype="1" fill="hold" grpId="0" nodeType="after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wipe(up)">
                                      <p:cBhvr>
                                        <p:cTn id="30" dur="500"/>
                                        <p:tgtEl>
                                          <p:spTgt spid="23"/>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101"/>
                                        </p:tgtEl>
                                        <p:attrNameLst>
                                          <p:attrName>style.visibility</p:attrName>
                                        </p:attrNameLst>
                                      </p:cBhvr>
                                      <p:to>
                                        <p:strVal val="visible"/>
                                      </p:to>
                                    </p:set>
                                    <p:animEffect transition="in" filter="fade">
                                      <p:cBhvr>
                                        <p:cTn id="34" dur="500"/>
                                        <p:tgtEl>
                                          <p:spTgt spid="101"/>
                                        </p:tgtEl>
                                      </p:cBhvr>
                                    </p:animEffect>
                                  </p:childTnLst>
                                </p:cTn>
                              </p:par>
                            </p:childTnLst>
                          </p:cTn>
                        </p:par>
                        <p:par>
                          <p:cTn id="35" fill="hold">
                            <p:stCondLst>
                              <p:cond delay="4000"/>
                            </p:stCondLst>
                            <p:childTnLst>
                              <p:par>
                                <p:cTn id="36" presetID="22" presetClass="entr" presetSubtype="1"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up)">
                                      <p:cBhvr>
                                        <p:cTn id="38" dur="500"/>
                                        <p:tgtEl>
                                          <p:spTgt spid="24"/>
                                        </p:tgtEl>
                                      </p:cBhvr>
                                    </p:animEffect>
                                  </p:childTnLst>
                                </p:cTn>
                              </p:par>
                            </p:childTnLst>
                          </p:cTn>
                        </p:par>
                        <p:par>
                          <p:cTn id="39" fill="hold">
                            <p:stCondLst>
                              <p:cond delay="4500"/>
                            </p:stCondLst>
                            <p:childTnLst>
                              <p:par>
                                <p:cTn id="40" presetID="10" presetClass="entr" presetSubtype="0" fill="hold" nodeType="afterEffect">
                                  <p:stCondLst>
                                    <p:cond delay="0"/>
                                  </p:stCondLst>
                                  <p:childTnLst>
                                    <p:set>
                                      <p:cBhvr>
                                        <p:cTn id="41" dur="1" fill="hold">
                                          <p:stCondLst>
                                            <p:cond delay="0"/>
                                          </p:stCondLst>
                                        </p:cTn>
                                        <p:tgtEl>
                                          <p:spTgt spid="75"/>
                                        </p:tgtEl>
                                        <p:attrNameLst>
                                          <p:attrName>style.visibility</p:attrName>
                                        </p:attrNameLst>
                                      </p:cBhvr>
                                      <p:to>
                                        <p:strVal val="visible"/>
                                      </p:to>
                                    </p:set>
                                    <p:animEffect transition="in" filter="fade">
                                      <p:cBhvr>
                                        <p:cTn id="42" dur="500"/>
                                        <p:tgtEl>
                                          <p:spTgt spid="75"/>
                                        </p:tgtEl>
                                      </p:cBhvr>
                                    </p:animEffect>
                                  </p:childTnLst>
                                </p:cTn>
                              </p:par>
                            </p:childTnLst>
                          </p:cTn>
                        </p:par>
                        <p:par>
                          <p:cTn id="43" fill="hold">
                            <p:stCondLst>
                              <p:cond delay="5000"/>
                            </p:stCondLst>
                            <p:childTnLst>
                              <p:par>
                                <p:cTn id="44" presetID="22" presetClass="entr" presetSubtype="1" fill="hold" grpId="0" nodeType="after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wipe(up)">
                                      <p:cBhvr>
                                        <p:cTn id="46" dur="500"/>
                                        <p:tgtEl>
                                          <p:spTgt spid="22"/>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105"/>
                                        </p:tgtEl>
                                        <p:attrNameLst>
                                          <p:attrName>style.visibility</p:attrName>
                                        </p:attrNameLst>
                                      </p:cBhvr>
                                      <p:to>
                                        <p:strVal val="visible"/>
                                      </p:to>
                                    </p:set>
                                    <p:animEffect transition="in" filter="fade">
                                      <p:cBhvr>
                                        <p:cTn id="50" dur="500"/>
                                        <p:tgtEl>
                                          <p:spTgt spid="105"/>
                                        </p:tgtEl>
                                      </p:cBhvr>
                                    </p:animEffect>
                                  </p:childTnLst>
                                </p:cTn>
                              </p:par>
                            </p:childTnLst>
                          </p:cTn>
                        </p:par>
                        <p:par>
                          <p:cTn id="51" fill="hold">
                            <p:stCondLst>
                              <p:cond delay="6000"/>
                            </p:stCondLst>
                            <p:childTnLst>
                              <p:par>
                                <p:cTn id="52" presetID="22" presetClass="entr" presetSubtype="1" fill="hold" grpId="0" nodeType="after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wipe(up)">
                                      <p:cBhvr>
                                        <p:cTn id="54" dur="500"/>
                                        <p:tgtEl>
                                          <p:spTgt spid="21"/>
                                        </p:tgtEl>
                                      </p:cBhvr>
                                    </p:animEffect>
                                  </p:childTnLst>
                                </p:cTn>
                              </p:par>
                            </p:childTnLst>
                          </p:cTn>
                        </p:par>
                        <p:par>
                          <p:cTn id="55" fill="hold">
                            <p:stCondLst>
                              <p:cond delay="6500"/>
                            </p:stCondLst>
                            <p:childTnLst>
                              <p:par>
                                <p:cTn id="56" presetID="10" presetClass="entr" presetSubtype="0" fill="hold" nodeType="afterEffect">
                                  <p:stCondLst>
                                    <p:cond delay="0"/>
                                  </p:stCondLst>
                                  <p:childTnLst>
                                    <p:set>
                                      <p:cBhvr>
                                        <p:cTn id="57" dur="1" fill="hold">
                                          <p:stCondLst>
                                            <p:cond delay="0"/>
                                          </p:stCondLst>
                                        </p:cTn>
                                        <p:tgtEl>
                                          <p:spTgt spid="38"/>
                                        </p:tgtEl>
                                        <p:attrNameLst>
                                          <p:attrName>style.visibility</p:attrName>
                                        </p:attrNameLst>
                                      </p:cBhvr>
                                      <p:to>
                                        <p:strVal val="visible"/>
                                      </p:to>
                                    </p:set>
                                    <p:animEffect transition="in" filter="fade">
                                      <p:cBhvr>
                                        <p:cTn id="5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build="p"/>
      <p:bldP spid="173" grpId="0" animBg="1"/>
      <p:bldP spid="20" grpId="0" animBg="1"/>
      <p:bldP spid="21" grpId="0" animBg="1"/>
      <p:bldP spid="22" grpId="0" animBg="1"/>
      <p:bldP spid="23" grpId="0" animBg="1"/>
      <p:bldP spid="24" grpId="0" animBg="1"/>
      <p:bldP spid="25" grpId="0" animBg="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nvSpPr>
        <p:spPr>
          <a:xfrm>
            <a:off x="0" y="0"/>
            <a:ext cx="9144000" cy="6858000"/>
          </a:xfrm>
          <a:prstGeom prst="rect">
            <a:avLst/>
          </a:prstGeom>
          <a:solidFill>
            <a:schemeClr val="tx2">
              <a:lumMod val="50000"/>
              <a:alpha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2" name="Title 1"/>
          <p:cNvSpPr txBox="1">
            <a:spLocks/>
          </p:cNvSpPr>
          <p:nvPr/>
        </p:nvSpPr>
        <p:spPr>
          <a:xfrm>
            <a:off x="2423242" y="2598428"/>
            <a:ext cx="4297516" cy="892552"/>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800" kern="1200">
                <a:solidFill>
                  <a:schemeClr val="tx1"/>
                </a:solidFill>
                <a:latin typeface="+mj-lt"/>
                <a:ea typeface="+mj-ea"/>
                <a:cs typeface="+mj-cs"/>
              </a:defRPr>
            </a:lvl1pPr>
          </a:lstStyle>
          <a:p>
            <a:r>
              <a:rPr lang="en-US" sz="3200" b="1" dirty="0" smtClean="0">
                <a:solidFill>
                  <a:schemeClr val="accent3"/>
                </a:solidFill>
                <a:latin typeface="Source Sans Pro Light" pitchFamily="34" charset="0"/>
              </a:rPr>
              <a:t>Fell free to say hi!</a:t>
            </a:r>
            <a:br>
              <a:rPr lang="en-US" sz="3200" b="1" dirty="0" smtClean="0">
                <a:solidFill>
                  <a:schemeClr val="accent3"/>
                </a:solidFill>
                <a:latin typeface="Source Sans Pro Light" pitchFamily="34" charset="0"/>
              </a:rPr>
            </a:br>
            <a:r>
              <a:rPr lang="en-US" sz="2000" dirty="0" smtClean="0">
                <a:solidFill>
                  <a:schemeClr val="bg1"/>
                </a:solidFill>
                <a:latin typeface="Source Sans Pro Light" pitchFamily="34" charset="0"/>
              </a:rPr>
              <a:t>We are friendly and social</a:t>
            </a:r>
            <a:endParaRPr lang="en-US" sz="2400" dirty="0">
              <a:solidFill>
                <a:schemeClr val="bg1"/>
              </a:solidFill>
              <a:latin typeface="Source Sans Pro Light" pitchFamily="34" charset="0"/>
            </a:endParaRPr>
          </a:p>
        </p:txBody>
      </p:sp>
      <p:sp>
        <p:nvSpPr>
          <p:cNvPr id="46" name="Freeform 6"/>
          <p:cNvSpPr>
            <a:spLocks noEditPoints="1"/>
          </p:cNvSpPr>
          <p:nvPr/>
        </p:nvSpPr>
        <p:spPr bwMode="auto">
          <a:xfrm>
            <a:off x="4162337" y="1490581"/>
            <a:ext cx="819326" cy="801527"/>
          </a:xfrm>
          <a:custGeom>
            <a:avLst/>
            <a:gdLst>
              <a:gd name="T0" fmla="*/ 360 w 371"/>
              <a:gd name="T1" fmla="*/ 3 h 299"/>
              <a:gd name="T2" fmla="*/ 7 w 371"/>
              <a:gd name="T3" fmla="*/ 127 h 299"/>
              <a:gd name="T4" fmla="*/ 6 w 371"/>
              <a:gd name="T5" fmla="*/ 137 h 299"/>
              <a:gd name="T6" fmla="*/ 82 w 371"/>
              <a:gd name="T7" fmla="*/ 167 h 299"/>
              <a:gd name="T8" fmla="*/ 82 w 371"/>
              <a:gd name="T9" fmla="*/ 167 h 299"/>
              <a:gd name="T10" fmla="*/ 127 w 371"/>
              <a:gd name="T11" fmla="*/ 185 h 299"/>
              <a:gd name="T12" fmla="*/ 347 w 371"/>
              <a:gd name="T13" fmla="*/ 24 h 299"/>
              <a:gd name="T14" fmla="*/ 351 w 371"/>
              <a:gd name="T15" fmla="*/ 28 h 299"/>
              <a:gd name="T16" fmla="*/ 194 w 371"/>
              <a:gd name="T17" fmla="*/ 198 h 299"/>
              <a:gd name="T18" fmla="*/ 194 w 371"/>
              <a:gd name="T19" fmla="*/ 198 h 299"/>
              <a:gd name="T20" fmla="*/ 185 w 371"/>
              <a:gd name="T21" fmla="*/ 208 h 299"/>
              <a:gd name="T22" fmla="*/ 197 w 371"/>
              <a:gd name="T23" fmla="*/ 215 h 299"/>
              <a:gd name="T24" fmla="*/ 197 w 371"/>
              <a:gd name="T25" fmla="*/ 215 h 299"/>
              <a:gd name="T26" fmla="*/ 296 w 371"/>
              <a:gd name="T27" fmla="*/ 268 h 299"/>
              <a:gd name="T28" fmla="*/ 311 w 371"/>
              <a:gd name="T29" fmla="*/ 262 h 299"/>
              <a:gd name="T30" fmla="*/ 369 w 371"/>
              <a:gd name="T31" fmla="*/ 11 h 299"/>
              <a:gd name="T32" fmla="*/ 360 w 371"/>
              <a:gd name="T33" fmla="*/ 3 h 299"/>
              <a:gd name="T34" fmla="*/ 127 w 371"/>
              <a:gd name="T35" fmla="*/ 293 h 299"/>
              <a:gd name="T36" fmla="*/ 133 w 371"/>
              <a:gd name="T37" fmla="*/ 296 h 299"/>
              <a:gd name="T38" fmla="*/ 190 w 371"/>
              <a:gd name="T39" fmla="*/ 245 h 299"/>
              <a:gd name="T40" fmla="*/ 127 w 371"/>
              <a:gd name="T41" fmla="*/ 212 h 299"/>
              <a:gd name="T42" fmla="*/ 127 w 371"/>
              <a:gd name="T43" fmla="*/ 29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1" h="299">
                <a:moveTo>
                  <a:pt x="360" y="3"/>
                </a:moveTo>
                <a:cubicBezTo>
                  <a:pt x="353" y="5"/>
                  <a:pt x="13" y="125"/>
                  <a:pt x="7" y="127"/>
                </a:cubicBezTo>
                <a:cubicBezTo>
                  <a:pt x="1" y="129"/>
                  <a:pt x="0" y="134"/>
                  <a:pt x="6" y="137"/>
                </a:cubicBezTo>
                <a:cubicBezTo>
                  <a:pt x="14" y="140"/>
                  <a:pt x="82" y="167"/>
                  <a:pt x="82" y="167"/>
                </a:cubicBezTo>
                <a:cubicBezTo>
                  <a:pt x="82" y="167"/>
                  <a:pt x="82" y="167"/>
                  <a:pt x="82" y="167"/>
                </a:cubicBezTo>
                <a:cubicBezTo>
                  <a:pt x="127" y="185"/>
                  <a:pt x="127" y="185"/>
                  <a:pt x="127" y="185"/>
                </a:cubicBezTo>
                <a:cubicBezTo>
                  <a:pt x="127" y="185"/>
                  <a:pt x="344" y="26"/>
                  <a:pt x="347" y="24"/>
                </a:cubicBezTo>
                <a:cubicBezTo>
                  <a:pt x="350" y="22"/>
                  <a:pt x="353" y="26"/>
                  <a:pt x="351" y="28"/>
                </a:cubicBezTo>
                <a:cubicBezTo>
                  <a:pt x="349" y="30"/>
                  <a:pt x="194" y="198"/>
                  <a:pt x="194" y="198"/>
                </a:cubicBezTo>
                <a:cubicBezTo>
                  <a:pt x="194" y="198"/>
                  <a:pt x="194" y="198"/>
                  <a:pt x="194" y="198"/>
                </a:cubicBezTo>
                <a:cubicBezTo>
                  <a:pt x="185" y="208"/>
                  <a:pt x="185" y="208"/>
                  <a:pt x="185" y="208"/>
                </a:cubicBezTo>
                <a:cubicBezTo>
                  <a:pt x="197" y="215"/>
                  <a:pt x="197" y="215"/>
                  <a:pt x="197" y="215"/>
                </a:cubicBezTo>
                <a:cubicBezTo>
                  <a:pt x="197" y="215"/>
                  <a:pt x="197" y="215"/>
                  <a:pt x="197" y="215"/>
                </a:cubicBezTo>
                <a:cubicBezTo>
                  <a:pt x="197" y="215"/>
                  <a:pt x="290" y="265"/>
                  <a:pt x="296" y="268"/>
                </a:cubicBezTo>
                <a:cubicBezTo>
                  <a:pt x="302" y="272"/>
                  <a:pt x="310" y="269"/>
                  <a:pt x="311" y="262"/>
                </a:cubicBezTo>
                <a:cubicBezTo>
                  <a:pt x="313" y="253"/>
                  <a:pt x="368" y="16"/>
                  <a:pt x="369" y="11"/>
                </a:cubicBezTo>
                <a:cubicBezTo>
                  <a:pt x="371" y="4"/>
                  <a:pt x="367" y="0"/>
                  <a:pt x="360" y="3"/>
                </a:cubicBezTo>
                <a:close/>
                <a:moveTo>
                  <a:pt x="127" y="293"/>
                </a:moveTo>
                <a:cubicBezTo>
                  <a:pt x="127" y="298"/>
                  <a:pt x="130" y="299"/>
                  <a:pt x="133" y="296"/>
                </a:cubicBezTo>
                <a:cubicBezTo>
                  <a:pt x="138" y="291"/>
                  <a:pt x="190" y="245"/>
                  <a:pt x="190" y="245"/>
                </a:cubicBezTo>
                <a:cubicBezTo>
                  <a:pt x="127" y="212"/>
                  <a:pt x="127" y="212"/>
                  <a:pt x="127" y="212"/>
                </a:cubicBezTo>
                <a:lnTo>
                  <a:pt x="127" y="29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 name="Group 3"/>
          <p:cNvGrpSpPr/>
          <p:nvPr/>
        </p:nvGrpSpPr>
        <p:grpSpPr>
          <a:xfrm>
            <a:off x="2039129" y="5175174"/>
            <a:ext cx="5065742" cy="235026"/>
            <a:chOff x="2430562" y="3060886"/>
            <a:chExt cx="5065742" cy="234615"/>
          </a:xfrm>
        </p:grpSpPr>
        <p:sp>
          <p:nvSpPr>
            <p:cNvPr id="44" name="Freeform 16"/>
            <p:cNvSpPr>
              <a:spLocks/>
            </p:cNvSpPr>
            <p:nvPr/>
          </p:nvSpPr>
          <p:spPr bwMode="auto">
            <a:xfrm>
              <a:off x="3657600" y="3126469"/>
              <a:ext cx="192672" cy="156572"/>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000" dirty="0"/>
            </a:p>
          </p:txBody>
        </p:sp>
        <p:sp>
          <p:nvSpPr>
            <p:cNvPr id="45" name="Freeform 6"/>
            <p:cNvSpPr>
              <a:spLocks noEditPoints="1"/>
            </p:cNvSpPr>
            <p:nvPr/>
          </p:nvSpPr>
          <p:spPr bwMode="auto">
            <a:xfrm>
              <a:off x="2430562" y="3105150"/>
              <a:ext cx="177891" cy="177891"/>
            </a:xfrm>
            <a:custGeom>
              <a:avLst/>
              <a:gdLst>
                <a:gd name="T0" fmla="*/ 276 w 344"/>
                <a:gd name="T1" fmla="*/ 172 h 344"/>
                <a:gd name="T2" fmla="*/ 172 w 344"/>
                <a:gd name="T3" fmla="*/ 276 h 344"/>
                <a:gd name="T4" fmla="*/ 68 w 344"/>
                <a:gd name="T5" fmla="*/ 172 h 344"/>
                <a:gd name="T6" fmla="*/ 70 w 344"/>
                <a:gd name="T7" fmla="*/ 152 h 344"/>
                <a:gd name="T8" fmla="*/ 0 w 344"/>
                <a:gd name="T9" fmla="*/ 152 h 344"/>
                <a:gd name="T10" fmla="*/ 0 w 344"/>
                <a:gd name="T11" fmla="*/ 290 h 344"/>
                <a:gd name="T12" fmla="*/ 54 w 344"/>
                <a:gd name="T13" fmla="*/ 344 h 344"/>
                <a:gd name="T14" fmla="*/ 290 w 344"/>
                <a:gd name="T15" fmla="*/ 344 h 344"/>
                <a:gd name="T16" fmla="*/ 344 w 344"/>
                <a:gd name="T17" fmla="*/ 290 h 344"/>
                <a:gd name="T18" fmla="*/ 344 w 344"/>
                <a:gd name="T19" fmla="*/ 152 h 344"/>
                <a:gd name="T20" fmla="*/ 274 w 344"/>
                <a:gd name="T21" fmla="*/ 152 h 344"/>
                <a:gd name="T22" fmla="*/ 276 w 344"/>
                <a:gd name="T23" fmla="*/ 172 h 344"/>
                <a:gd name="T24" fmla="*/ 290 w 344"/>
                <a:gd name="T25" fmla="*/ 0 h 344"/>
                <a:gd name="T26" fmla="*/ 54 w 344"/>
                <a:gd name="T27" fmla="*/ 0 h 344"/>
                <a:gd name="T28" fmla="*/ 0 w 344"/>
                <a:gd name="T29" fmla="*/ 54 h 344"/>
                <a:gd name="T30" fmla="*/ 0 w 344"/>
                <a:gd name="T31" fmla="*/ 112 h 344"/>
                <a:gd name="T32" fmla="*/ 87 w 344"/>
                <a:gd name="T33" fmla="*/ 112 h 344"/>
                <a:gd name="T34" fmla="*/ 172 w 344"/>
                <a:gd name="T35" fmla="*/ 68 h 344"/>
                <a:gd name="T36" fmla="*/ 257 w 344"/>
                <a:gd name="T37" fmla="*/ 112 h 344"/>
                <a:gd name="T38" fmla="*/ 344 w 344"/>
                <a:gd name="T39" fmla="*/ 112 h 344"/>
                <a:gd name="T40" fmla="*/ 344 w 344"/>
                <a:gd name="T41" fmla="*/ 54 h 344"/>
                <a:gd name="T42" fmla="*/ 290 w 344"/>
                <a:gd name="T43" fmla="*/ 0 h 344"/>
                <a:gd name="T44" fmla="*/ 317 w 344"/>
                <a:gd name="T45" fmla="*/ 66 h 344"/>
                <a:gd name="T46" fmla="*/ 307 w 344"/>
                <a:gd name="T47" fmla="*/ 76 h 344"/>
                <a:gd name="T48" fmla="*/ 278 w 344"/>
                <a:gd name="T49" fmla="*/ 76 h 344"/>
                <a:gd name="T50" fmla="*/ 269 w 344"/>
                <a:gd name="T51" fmla="*/ 66 h 344"/>
                <a:gd name="T52" fmla="*/ 269 w 344"/>
                <a:gd name="T53" fmla="*/ 37 h 344"/>
                <a:gd name="T54" fmla="*/ 278 w 344"/>
                <a:gd name="T55" fmla="*/ 28 h 344"/>
                <a:gd name="T56" fmla="*/ 307 w 344"/>
                <a:gd name="T57" fmla="*/ 28 h 344"/>
                <a:gd name="T58" fmla="*/ 317 w 344"/>
                <a:gd name="T59" fmla="*/ 37 h 344"/>
                <a:gd name="T60" fmla="*/ 317 w 344"/>
                <a:gd name="T61" fmla="*/ 66 h 344"/>
                <a:gd name="T62" fmla="*/ 236 w 344"/>
                <a:gd name="T63" fmla="*/ 172 h 344"/>
                <a:gd name="T64" fmla="*/ 172 w 344"/>
                <a:gd name="T65" fmla="*/ 108 h 344"/>
                <a:gd name="T66" fmla="*/ 108 w 344"/>
                <a:gd name="T67" fmla="*/ 172 h 344"/>
                <a:gd name="T68" fmla="*/ 172 w 344"/>
                <a:gd name="T69" fmla="*/ 236 h 344"/>
                <a:gd name="T70" fmla="*/ 236 w 344"/>
                <a:gd name="T7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4" h="344">
                  <a:moveTo>
                    <a:pt x="276" y="172"/>
                  </a:moveTo>
                  <a:cubicBezTo>
                    <a:pt x="276" y="229"/>
                    <a:pt x="230" y="276"/>
                    <a:pt x="172" y="276"/>
                  </a:cubicBezTo>
                  <a:cubicBezTo>
                    <a:pt x="115" y="276"/>
                    <a:pt x="68" y="229"/>
                    <a:pt x="68" y="172"/>
                  </a:cubicBezTo>
                  <a:cubicBezTo>
                    <a:pt x="68" y="165"/>
                    <a:pt x="69" y="158"/>
                    <a:pt x="70" y="152"/>
                  </a:cubicBezTo>
                  <a:cubicBezTo>
                    <a:pt x="0" y="152"/>
                    <a:pt x="0" y="152"/>
                    <a:pt x="0" y="152"/>
                  </a:cubicBezTo>
                  <a:cubicBezTo>
                    <a:pt x="0" y="290"/>
                    <a:pt x="0" y="290"/>
                    <a:pt x="0" y="290"/>
                  </a:cubicBezTo>
                  <a:cubicBezTo>
                    <a:pt x="0" y="320"/>
                    <a:pt x="24" y="344"/>
                    <a:pt x="54" y="344"/>
                  </a:cubicBezTo>
                  <a:cubicBezTo>
                    <a:pt x="290" y="344"/>
                    <a:pt x="290" y="344"/>
                    <a:pt x="290" y="344"/>
                  </a:cubicBezTo>
                  <a:cubicBezTo>
                    <a:pt x="320" y="344"/>
                    <a:pt x="344" y="320"/>
                    <a:pt x="344" y="290"/>
                  </a:cubicBezTo>
                  <a:cubicBezTo>
                    <a:pt x="344" y="152"/>
                    <a:pt x="344" y="152"/>
                    <a:pt x="344" y="152"/>
                  </a:cubicBezTo>
                  <a:cubicBezTo>
                    <a:pt x="274" y="152"/>
                    <a:pt x="274" y="152"/>
                    <a:pt x="274" y="152"/>
                  </a:cubicBezTo>
                  <a:cubicBezTo>
                    <a:pt x="276" y="158"/>
                    <a:pt x="276" y="165"/>
                    <a:pt x="276" y="172"/>
                  </a:cubicBezTo>
                  <a:close/>
                  <a:moveTo>
                    <a:pt x="290" y="0"/>
                  </a:moveTo>
                  <a:cubicBezTo>
                    <a:pt x="54" y="0"/>
                    <a:pt x="54" y="0"/>
                    <a:pt x="54" y="0"/>
                  </a:cubicBezTo>
                  <a:cubicBezTo>
                    <a:pt x="24" y="0"/>
                    <a:pt x="0" y="24"/>
                    <a:pt x="0" y="54"/>
                  </a:cubicBezTo>
                  <a:cubicBezTo>
                    <a:pt x="0" y="112"/>
                    <a:pt x="0" y="112"/>
                    <a:pt x="0" y="112"/>
                  </a:cubicBezTo>
                  <a:cubicBezTo>
                    <a:pt x="87" y="112"/>
                    <a:pt x="87" y="112"/>
                    <a:pt x="87" y="112"/>
                  </a:cubicBezTo>
                  <a:cubicBezTo>
                    <a:pt x="106" y="85"/>
                    <a:pt x="137" y="68"/>
                    <a:pt x="172" y="68"/>
                  </a:cubicBezTo>
                  <a:cubicBezTo>
                    <a:pt x="207" y="68"/>
                    <a:pt x="238" y="85"/>
                    <a:pt x="257" y="112"/>
                  </a:cubicBezTo>
                  <a:cubicBezTo>
                    <a:pt x="344" y="112"/>
                    <a:pt x="344" y="112"/>
                    <a:pt x="344" y="112"/>
                  </a:cubicBezTo>
                  <a:cubicBezTo>
                    <a:pt x="344" y="54"/>
                    <a:pt x="344" y="54"/>
                    <a:pt x="344" y="54"/>
                  </a:cubicBezTo>
                  <a:cubicBezTo>
                    <a:pt x="344" y="24"/>
                    <a:pt x="320" y="0"/>
                    <a:pt x="290" y="0"/>
                  </a:cubicBezTo>
                  <a:close/>
                  <a:moveTo>
                    <a:pt x="317" y="66"/>
                  </a:moveTo>
                  <a:cubicBezTo>
                    <a:pt x="317" y="72"/>
                    <a:pt x="312" y="76"/>
                    <a:pt x="307" y="76"/>
                  </a:cubicBezTo>
                  <a:cubicBezTo>
                    <a:pt x="278" y="76"/>
                    <a:pt x="278" y="76"/>
                    <a:pt x="278" y="76"/>
                  </a:cubicBezTo>
                  <a:cubicBezTo>
                    <a:pt x="273" y="76"/>
                    <a:pt x="269" y="72"/>
                    <a:pt x="269" y="66"/>
                  </a:cubicBezTo>
                  <a:cubicBezTo>
                    <a:pt x="269" y="37"/>
                    <a:pt x="269" y="37"/>
                    <a:pt x="269" y="37"/>
                  </a:cubicBezTo>
                  <a:cubicBezTo>
                    <a:pt x="269" y="32"/>
                    <a:pt x="273" y="28"/>
                    <a:pt x="278" y="28"/>
                  </a:cubicBezTo>
                  <a:cubicBezTo>
                    <a:pt x="307" y="28"/>
                    <a:pt x="307" y="28"/>
                    <a:pt x="307" y="28"/>
                  </a:cubicBezTo>
                  <a:cubicBezTo>
                    <a:pt x="312" y="28"/>
                    <a:pt x="317" y="32"/>
                    <a:pt x="317" y="37"/>
                  </a:cubicBezTo>
                  <a:lnTo>
                    <a:pt x="317" y="66"/>
                  </a:lnTo>
                  <a:close/>
                  <a:moveTo>
                    <a:pt x="236" y="172"/>
                  </a:moveTo>
                  <a:cubicBezTo>
                    <a:pt x="236" y="137"/>
                    <a:pt x="208" y="108"/>
                    <a:pt x="172" y="108"/>
                  </a:cubicBezTo>
                  <a:cubicBezTo>
                    <a:pt x="137" y="108"/>
                    <a:pt x="108" y="137"/>
                    <a:pt x="108" y="172"/>
                  </a:cubicBezTo>
                  <a:cubicBezTo>
                    <a:pt x="108" y="207"/>
                    <a:pt x="137" y="236"/>
                    <a:pt x="172" y="236"/>
                  </a:cubicBezTo>
                  <a:cubicBezTo>
                    <a:pt x="208" y="236"/>
                    <a:pt x="236" y="207"/>
                    <a:pt x="236" y="1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000" dirty="0"/>
            </a:p>
          </p:txBody>
        </p:sp>
        <p:sp>
          <p:nvSpPr>
            <p:cNvPr id="47" name="Freeform 46"/>
            <p:cNvSpPr>
              <a:spLocks/>
            </p:cNvSpPr>
            <p:nvPr/>
          </p:nvSpPr>
          <p:spPr bwMode="auto">
            <a:xfrm>
              <a:off x="5004379" y="3103326"/>
              <a:ext cx="101021" cy="181538"/>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000" dirty="0">
                <a:solidFill>
                  <a:schemeClr val="bg1"/>
                </a:solidFill>
              </a:endParaRPr>
            </a:p>
          </p:txBody>
        </p:sp>
        <p:sp>
          <p:nvSpPr>
            <p:cNvPr id="48" name="Content Placeholder 2"/>
            <p:cNvSpPr txBox="1">
              <a:spLocks/>
            </p:cNvSpPr>
            <p:nvPr/>
          </p:nvSpPr>
          <p:spPr>
            <a:xfrm>
              <a:off x="2582849" y="3060886"/>
              <a:ext cx="1094996" cy="23461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dirty="0" smtClean="0">
                  <a:solidFill>
                    <a:schemeClr val="bg1"/>
                  </a:solidFill>
                </a:rPr>
                <a:t>MercurioPPT</a:t>
              </a:r>
              <a:endParaRPr lang="en-US" sz="1100" dirty="0">
                <a:solidFill>
                  <a:schemeClr val="bg1"/>
                </a:solidFill>
              </a:endParaRPr>
            </a:p>
          </p:txBody>
        </p:sp>
        <p:sp>
          <p:nvSpPr>
            <p:cNvPr id="49" name="Content Placeholder 2"/>
            <p:cNvSpPr txBox="1">
              <a:spLocks/>
            </p:cNvSpPr>
            <p:nvPr/>
          </p:nvSpPr>
          <p:spPr>
            <a:xfrm>
              <a:off x="3850272" y="3060886"/>
              <a:ext cx="1094996" cy="23461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dirty="0" smtClean="0">
                  <a:solidFill>
                    <a:schemeClr val="bg1"/>
                  </a:solidFill>
                </a:rPr>
                <a:t>@MercurioPPT</a:t>
              </a:r>
              <a:endParaRPr lang="en-US" sz="1100" dirty="0">
                <a:solidFill>
                  <a:schemeClr val="bg1"/>
                </a:solidFill>
              </a:endParaRPr>
            </a:p>
          </p:txBody>
        </p:sp>
        <p:sp>
          <p:nvSpPr>
            <p:cNvPr id="50" name="Content Placeholder 2"/>
            <p:cNvSpPr txBox="1">
              <a:spLocks/>
            </p:cNvSpPr>
            <p:nvPr/>
          </p:nvSpPr>
          <p:spPr>
            <a:xfrm>
              <a:off x="5105400" y="3060886"/>
              <a:ext cx="1094996" cy="23461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dirty="0" smtClean="0">
                  <a:solidFill>
                    <a:schemeClr val="bg1"/>
                  </a:solidFill>
                </a:rPr>
                <a:t>MercurioPPT</a:t>
              </a:r>
              <a:endParaRPr lang="en-US" sz="1100" dirty="0">
                <a:solidFill>
                  <a:schemeClr val="bg1"/>
                </a:solidFill>
              </a:endParaRPr>
            </a:p>
          </p:txBody>
        </p:sp>
        <p:sp>
          <p:nvSpPr>
            <p:cNvPr id="51" name="Freeform 23"/>
            <p:cNvSpPr>
              <a:spLocks noEditPoints="1"/>
            </p:cNvSpPr>
            <p:nvPr/>
          </p:nvSpPr>
          <p:spPr bwMode="auto">
            <a:xfrm>
              <a:off x="6188827" y="3134159"/>
              <a:ext cx="201879" cy="125288"/>
            </a:xfrm>
            <a:custGeom>
              <a:avLst/>
              <a:gdLst>
                <a:gd name="T0" fmla="*/ 19 w 374"/>
                <a:gd name="T1" fmla="*/ 22 h 232"/>
                <a:gd name="T2" fmla="*/ 169 w 374"/>
                <a:gd name="T3" fmla="*/ 102 h 232"/>
                <a:gd name="T4" fmla="*/ 187 w 374"/>
                <a:gd name="T5" fmla="*/ 106 h 232"/>
                <a:gd name="T6" fmla="*/ 205 w 374"/>
                <a:gd name="T7" fmla="*/ 102 h 232"/>
                <a:gd name="T8" fmla="*/ 355 w 374"/>
                <a:gd name="T9" fmla="*/ 22 h 232"/>
                <a:gd name="T10" fmla="*/ 356 w 374"/>
                <a:gd name="T11" fmla="*/ 0 h 232"/>
                <a:gd name="T12" fmla="*/ 18 w 374"/>
                <a:gd name="T13" fmla="*/ 0 h 232"/>
                <a:gd name="T14" fmla="*/ 19 w 374"/>
                <a:gd name="T15" fmla="*/ 22 h 232"/>
                <a:gd name="T16" fmla="*/ 359 w 374"/>
                <a:gd name="T17" fmla="*/ 62 h 232"/>
                <a:gd name="T18" fmla="*/ 205 w 374"/>
                <a:gd name="T19" fmla="*/ 142 h 232"/>
                <a:gd name="T20" fmla="*/ 187 w 374"/>
                <a:gd name="T21" fmla="*/ 146 h 232"/>
                <a:gd name="T22" fmla="*/ 169 w 374"/>
                <a:gd name="T23" fmla="*/ 142 h 232"/>
                <a:gd name="T24" fmla="*/ 15 w 374"/>
                <a:gd name="T25" fmla="*/ 62 h 232"/>
                <a:gd name="T26" fmla="*/ 7 w 374"/>
                <a:gd name="T27" fmla="*/ 66 h 232"/>
                <a:gd name="T28" fmla="*/ 7 w 374"/>
                <a:gd name="T29" fmla="*/ 213 h 232"/>
                <a:gd name="T30" fmla="*/ 27 w 374"/>
                <a:gd name="T31" fmla="*/ 232 h 232"/>
                <a:gd name="T32" fmla="*/ 347 w 374"/>
                <a:gd name="T33" fmla="*/ 232 h 232"/>
                <a:gd name="T34" fmla="*/ 367 w 374"/>
                <a:gd name="T35" fmla="*/ 213 h 232"/>
                <a:gd name="T36" fmla="*/ 367 w 374"/>
                <a:gd name="T37" fmla="*/ 66 h 232"/>
                <a:gd name="T38" fmla="*/ 359 w 374"/>
                <a:gd name="T39" fmla="*/ 6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4" h="232">
                  <a:moveTo>
                    <a:pt x="19" y="22"/>
                  </a:moveTo>
                  <a:cubicBezTo>
                    <a:pt x="28" y="27"/>
                    <a:pt x="164" y="99"/>
                    <a:pt x="169" y="102"/>
                  </a:cubicBezTo>
                  <a:cubicBezTo>
                    <a:pt x="174" y="105"/>
                    <a:pt x="180" y="106"/>
                    <a:pt x="187" y="106"/>
                  </a:cubicBezTo>
                  <a:cubicBezTo>
                    <a:pt x="193" y="106"/>
                    <a:pt x="200" y="105"/>
                    <a:pt x="205" y="102"/>
                  </a:cubicBezTo>
                  <a:cubicBezTo>
                    <a:pt x="210" y="99"/>
                    <a:pt x="345" y="27"/>
                    <a:pt x="355" y="22"/>
                  </a:cubicBezTo>
                  <a:cubicBezTo>
                    <a:pt x="365" y="16"/>
                    <a:pt x="374" y="0"/>
                    <a:pt x="356" y="0"/>
                  </a:cubicBezTo>
                  <a:cubicBezTo>
                    <a:pt x="18" y="0"/>
                    <a:pt x="18" y="0"/>
                    <a:pt x="18" y="0"/>
                  </a:cubicBezTo>
                  <a:cubicBezTo>
                    <a:pt x="0" y="0"/>
                    <a:pt x="9" y="16"/>
                    <a:pt x="19" y="22"/>
                  </a:cubicBezTo>
                  <a:close/>
                  <a:moveTo>
                    <a:pt x="359" y="62"/>
                  </a:moveTo>
                  <a:cubicBezTo>
                    <a:pt x="348" y="67"/>
                    <a:pt x="212" y="139"/>
                    <a:pt x="205" y="142"/>
                  </a:cubicBezTo>
                  <a:cubicBezTo>
                    <a:pt x="198" y="146"/>
                    <a:pt x="193" y="146"/>
                    <a:pt x="187" y="146"/>
                  </a:cubicBezTo>
                  <a:cubicBezTo>
                    <a:pt x="180" y="146"/>
                    <a:pt x="175" y="146"/>
                    <a:pt x="169" y="142"/>
                  </a:cubicBezTo>
                  <a:cubicBezTo>
                    <a:pt x="162" y="139"/>
                    <a:pt x="26" y="67"/>
                    <a:pt x="15" y="62"/>
                  </a:cubicBezTo>
                  <a:cubicBezTo>
                    <a:pt x="7" y="58"/>
                    <a:pt x="7" y="62"/>
                    <a:pt x="7" y="66"/>
                  </a:cubicBezTo>
                  <a:cubicBezTo>
                    <a:pt x="7" y="70"/>
                    <a:pt x="7" y="213"/>
                    <a:pt x="7" y="213"/>
                  </a:cubicBezTo>
                  <a:cubicBezTo>
                    <a:pt x="7" y="221"/>
                    <a:pt x="18" y="232"/>
                    <a:pt x="27" y="232"/>
                  </a:cubicBezTo>
                  <a:cubicBezTo>
                    <a:pt x="347" y="232"/>
                    <a:pt x="347" y="232"/>
                    <a:pt x="347" y="232"/>
                  </a:cubicBezTo>
                  <a:cubicBezTo>
                    <a:pt x="356" y="232"/>
                    <a:pt x="367" y="221"/>
                    <a:pt x="367" y="213"/>
                  </a:cubicBezTo>
                  <a:cubicBezTo>
                    <a:pt x="367" y="213"/>
                    <a:pt x="367" y="70"/>
                    <a:pt x="367" y="66"/>
                  </a:cubicBezTo>
                  <a:cubicBezTo>
                    <a:pt x="367" y="62"/>
                    <a:pt x="367" y="58"/>
                    <a:pt x="359" y="6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2000" dirty="0"/>
            </a:p>
          </p:txBody>
        </p:sp>
        <p:sp>
          <p:nvSpPr>
            <p:cNvPr id="52" name="Content Placeholder 2"/>
            <p:cNvSpPr txBox="1">
              <a:spLocks/>
            </p:cNvSpPr>
            <p:nvPr/>
          </p:nvSpPr>
          <p:spPr>
            <a:xfrm>
              <a:off x="6401308" y="3060886"/>
              <a:ext cx="1094996" cy="23461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100" dirty="0" smtClean="0">
                  <a:solidFill>
                    <a:schemeClr val="bg1"/>
                  </a:solidFill>
                </a:rPr>
                <a:t>mail@mail.com</a:t>
              </a:r>
              <a:endParaRPr lang="en-US" sz="1100" dirty="0">
                <a:solidFill>
                  <a:schemeClr val="bg1"/>
                </a:solidFill>
              </a:endParaRPr>
            </a:p>
          </p:txBody>
        </p:sp>
      </p:grpSp>
      <p:sp>
        <p:nvSpPr>
          <p:cNvPr id="53" name="Rectangle 52"/>
          <p:cNvSpPr/>
          <p:nvPr/>
        </p:nvSpPr>
        <p:spPr>
          <a:xfrm>
            <a:off x="2743572" y="3827380"/>
            <a:ext cx="3656856" cy="600164"/>
          </a:xfrm>
          <a:prstGeom prst="rect">
            <a:avLst/>
          </a:prstGeom>
        </p:spPr>
        <p:txBody>
          <a:bodyPr wrap="square">
            <a:spAutoFit/>
          </a:bodyPr>
          <a:lstStyle/>
          <a:p>
            <a:pPr algn="ctr"/>
            <a:r>
              <a:rPr lang="en-US" sz="1100" dirty="0" smtClean="0">
                <a:solidFill>
                  <a:schemeClr val="bg1"/>
                </a:solidFill>
              </a:rPr>
              <a:t>Center Street, 5 Ave. Pto. Cortes</a:t>
            </a:r>
          </a:p>
          <a:p>
            <a:pPr algn="ctr"/>
            <a:r>
              <a:rPr lang="en-US" sz="1100" dirty="0" smtClean="0">
                <a:solidFill>
                  <a:schemeClr val="bg1"/>
                </a:solidFill>
              </a:rPr>
              <a:t>Honduras, Central America</a:t>
            </a:r>
          </a:p>
          <a:p>
            <a:pPr algn="ctr"/>
            <a:r>
              <a:rPr lang="en-US" sz="1100" dirty="0" smtClean="0">
                <a:solidFill>
                  <a:schemeClr val="bg1"/>
                </a:solidFill>
              </a:rPr>
              <a:t>+123 456 789</a:t>
            </a:r>
            <a:endParaRPr lang="en-US" sz="1100" dirty="0">
              <a:solidFill>
                <a:schemeClr val="bg1"/>
              </a:solidFill>
            </a:endParaRPr>
          </a:p>
        </p:txBody>
      </p:sp>
    </p:spTree>
    <p:extLst>
      <p:ext uri="{BB962C8B-B14F-4D97-AF65-F5344CB8AC3E}">
        <p14:creationId xmlns:p14="http://schemas.microsoft.com/office/powerpoint/2010/main" val="98735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animEffect transition="in" filter="fade">
                                      <p:cBhvr>
                                        <p:cTn id="9" dur="500"/>
                                        <p:tgtEl>
                                          <p:spTgt spid="46"/>
                                        </p:tgtEl>
                                      </p:cBhvr>
                                    </p:animEffect>
                                  </p:childTnLst>
                                </p:cTn>
                              </p:par>
                            </p:childTnLst>
                          </p:cTn>
                        </p:par>
                        <p:par>
                          <p:cTn id="10" fill="hold">
                            <p:stCondLst>
                              <p:cond delay="500"/>
                            </p:stCondLst>
                            <p:childTnLst>
                              <p:par>
                                <p:cTn id="11" presetID="16" presetClass="entr" presetSubtype="37" fill="hold" grpId="0" nodeType="after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barn(outVertical)">
                                      <p:cBhvr>
                                        <p:cTn id="13" dur="1000"/>
                                        <p:tgtEl>
                                          <p:spTgt spid="42"/>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fade">
                                      <p:cBhvr>
                                        <p:cTn id="17" dur="500"/>
                                        <p:tgtEl>
                                          <p:spTgt spid="53"/>
                                        </p:tgtEl>
                                      </p:cBhvr>
                                    </p:animEffect>
                                  </p:childTnLst>
                                </p:cTn>
                              </p:par>
                              <p:par>
                                <p:cTn id="18" presetID="10" presetClass="entr" presetSubtype="0"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6" grpId="0" animBg="1"/>
      <p:bldP spid="53" grpId="0"/>
    </p:bldLst>
  </p:timing>
</p:sld>
</file>

<file path=ppt/tags/tag1.xml><?xml version="1.0" encoding="utf-8"?>
<p:tagLst xmlns:a="http://schemas.openxmlformats.org/drawingml/2006/main" xmlns:r="http://schemas.openxmlformats.org/officeDocument/2006/relationships" xmlns:p="http://schemas.openxmlformats.org/presentationml/2006/main">
  <p:tag name="ADV_TOP" val="99,90228"/>
  <p:tag name="ADV_LEFT" val="144,3124"/>
  <p:tag name="ADV_HEIGHT" val="281,25"/>
  <p:tag name="ADV_WIDTH" val="491,375"/>
</p:tagLst>
</file>

<file path=ppt/theme/theme1.xml><?xml version="1.0" encoding="utf-8"?>
<a:theme xmlns:a="http://schemas.openxmlformats.org/drawingml/2006/main" name="Office Theme">
  <a:themeElements>
    <a:clrScheme name="Blue">
      <a:dk1>
        <a:srgbClr val="95A5A6"/>
      </a:dk1>
      <a:lt1>
        <a:sysClr val="window" lastClr="FFFFFF"/>
      </a:lt1>
      <a:dk2>
        <a:srgbClr val="14405C"/>
      </a:dk2>
      <a:lt2>
        <a:srgbClr val="F2F2F2"/>
      </a:lt2>
      <a:accent1>
        <a:srgbClr val="2980B9"/>
      </a:accent1>
      <a:accent2>
        <a:srgbClr val="15405B"/>
      </a:accent2>
      <a:accent3>
        <a:srgbClr val="2A80B7"/>
      </a:accent3>
      <a:accent4>
        <a:srgbClr val="74B5DE"/>
      </a:accent4>
      <a:accent5>
        <a:srgbClr val="ABD2EB"/>
      </a:accent5>
      <a:accent6>
        <a:srgbClr val="0070C0"/>
      </a:accent6>
      <a:hlink>
        <a:srgbClr val="0000FF"/>
      </a:hlink>
      <a:folHlink>
        <a:srgbClr val="800080"/>
      </a:folHlink>
    </a:clrScheme>
    <a:fontScheme name="Mercurio">
      <a:majorFont>
        <a:latin typeface="Source Sans Pro"/>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Mercurio">
    <a:dk1>
      <a:srgbClr val="95A5A6"/>
    </a:dk1>
    <a:lt1>
      <a:sysClr val="window" lastClr="FFFFFF"/>
    </a:lt1>
    <a:dk2>
      <a:srgbClr val="2C3E50"/>
    </a:dk2>
    <a:lt2>
      <a:srgbClr val="F2F2F2"/>
    </a:lt2>
    <a:accent1>
      <a:srgbClr val="2980B9"/>
    </a:accent1>
    <a:accent2>
      <a:srgbClr val="16A085"/>
    </a:accent2>
    <a:accent3>
      <a:srgbClr val="9BBB59"/>
    </a:accent3>
    <a:accent4>
      <a:srgbClr val="F39C12"/>
    </a:accent4>
    <a:accent5>
      <a:srgbClr val="C0392B"/>
    </a:accent5>
    <a:accent6>
      <a:srgbClr val="4B2C50"/>
    </a:accent6>
    <a:hlink>
      <a:srgbClr val="0000FF"/>
    </a:hlink>
    <a:folHlink>
      <a:srgbClr val="800080"/>
    </a:folHlink>
  </a:clrScheme>
  <a:fontScheme name="Mercurio">
    <a:majorFont>
      <a:latin typeface="Source Sans Pro"/>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4702</TotalTime>
  <Words>9392</Words>
  <Application>Microsoft Office PowerPoint</Application>
  <PresentationFormat>화면 슬라이드 쇼(4:3)</PresentationFormat>
  <Paragraphs>1318</Paragraphs>
  <Slides>94</Slides>
  <Notes>1</Notes>
  <HiddenSlides>0</HiddenSlides>
  <MMClips>0</MMClips>
  <ScaleCrop>false</ScaleCrop>
  <HeadingPairs>
    <vt:vector size="6" baseType="variant">
      <vt:variant>
        <vt:lpstr>사용한 글꼴</vt:lpstr>
      </vt:variant>
      <vt:variant>
        <vt:i4>8</vt:i4>
      </vt:variant>
      <vt:variant>
        <vt:lpstr>테마</vt:lpstr>
      </vt:variant>
      <vt:variant>
        <vt:i4>1</vt:i4>
      </vt:variant>
      <vt:variant>
        <vt:lpstr>슬라이드 제목</vt:lpstr>
      </vt:variant>
      <vt:variant>
        <vt:i4>94</vt:i4>
      </vt:variant>
    </vt:vector>
  </HeadingPairs>
  <TitlesOfParts>
    <vt:vector size="103" baseType="lpstr">
      <vt:lpstr>Arial</vt:lpstr>
      <vt:lpstr>Source Sans Pro Black</vt:lpstr>
      <vt:lpstr>Source Sans Pro</vt:lpstr>
      <vt:lpstr>Signika Negative</vt:lpstr>
      <vt:lpstr>Source Sans Pro Light</vt:lpstr>
      <vt:lpstr>Calibri</vt:lpstr>
      <vt:lpstr>Franchise</vt:lpstr>
      <vt:lpstr>Social Logos</vt:lpstr>
      <vt:lpstr>Office Theme</vt:lpstr>
      <vt:lpstr>PowerPoint 프레젠테이션</vt:lpstr>
      <vt:lpstr>Agenda</vt:lpstr>
      <vt:lpstr>PowerPoint 프레젠테이션</vt:lpstr>
      <vt:lpstr>Welcome Message</vt:lpstr>
      <vt:lpstr>Who we are?</vt:lpstr>
      <vt:lpstr>Meet Our Offices</vt:lpstr>
      <vt:lpstr>One Column Text Slide</vt:lpstr>
      <vt:lpstr>Two Column Text Slide</vt:lpstr>
      <vt:lpstr>Our Services</vt:lpstr>
      <vt:lpstr>Iconic List Sample</vt:lpstr>
      <vt:lpstr>Short Company Timeline</vt:lpstr>
      <vt:lpstr>Opportunity Numbers Slides</vt:lpstr>
      <vt:lpstr>PowerPoint 프레젠테이션</vt:lpstr>
      <vt:lpstr>Our Awesome Team</vt:lpstr>
      <vt:lpstr>PowerPoint 프레젠테이션</vt:lpstr>
      <vt:lpstr>PowerPoint 프레젠테이션</vt:lpstr>
      <vt:lpstr>Team Variation Slide</vt:lpstr>
      <vt:lpstr>Numeric List Slide</vt:lpstr>
      <vt:lpstr>Client List Slide</vt:lpstr>
      <vt:lpstr>Keys to be a Leader</vt:lpstr>
      <vt:lpstr>Keys to be a Leader</vt:lpstr>
      <vt:lpstr>PowerPoint 프레젠테이션</vt:lpstr>
      <vt:lpstr>PowerPoint 프레젠테이션</vt:lpstr>
      <vt:lpstr>Portfolio Variation</vt:lpstr>
      <vt:lpstr>Mobile Project</vt:lpstr>
      <vt:lpstr>Mobile Project</vt:lpstr>
      <vt:lpstr>Mobile Project</vt:lpstr>
      <vt:lpstr>PowerPoint 프레젠테이션</vt:lpstr>
      <vt:lpstr>PowerPoint 프레젠테이션</vt:lpstr>
      <vt:lpstr>Web Project</vt:lpstr>
      <vt:lpstr>PowerPoint 프레젠테이션</vt:lpstr>
      <vt:lpstr>Actions Items Infographic</vt:lpstr>
      <vt:lpstr>Combined Charts Slide</vt:lpstr>
      <vt:lpstr>Site Ranking Data: Top 5</vt:lpstr>
      <vt:lpstr>Detailed Infographic</vt:lpstr>
      <vt:lpstr>A year in Resume</vt:lpstr>
      <vt:lpstr>Site Ranking Data: Top 6</vt:lpstr>
      <vt:lpstr>Steps for Success</vt:lpstr>
      <vt:lpstr>Social Media Revenue</vt:lpstr>
      <vt:lpstr>PowerPoint 프레젠테이션</vt:lpstr>
      <vt:lpstr>Timeline Project Example</vt:lpstr>
      <vt:lpstr>Timeline Project Variation</vt:lpstr>
      <vt:lpstr>Creative Process Infographic</vt:lpstr>
      <vt:lpstr>PowerPoint 프레젠테이션</vt:lpstr>
      <vt:lpstr>Delivery Process - Country Infographic</vt:lpstr>
      <vt:lpstr>Users by Country</vt:lpstr>
      <vt:lpstr>Growth by Region</vt:lpstr>
      <vt:lpstr>Internet Access Infographic</vt:lpstr>
      <vt:lpstr>Circle Charts + Maps Sample</vt:lpstr>
      <vt:lpstr>Project Features Sample</vt:lpstr>
      <vt:lpstr>Country Maps Timeline Sample</vt:lpstr>
      <vt:lpstr>PowerPoint 프레젠테이션</vt:lpstr>
      <vt:lpstr>PowerPoint 프레젠테이션</vt:lpstr>
      <vt:lpstr>Map Comparison Sample</vt:lpstr>
      <vt:lpstr>Social Users by Country</vt:lpstr>
      <vt:lpstr>PowerPoint 프레젠테이션</vt:lpstr>
      <vt:lpstr>Responsive Design Sample</vt:lpstr>
      <vt:lpstr>5 Keys to Success</vt:lpstr>
      <vt:lpstr>Social Network Use</vt:lpstr>
      <vt:lpstr>How We Spend your Time Online</vt:lpstr>
      <vt:lpstr>4 Steps of Problem Solving</vt:lpstr>
      <vt:lpstr>Most Influential Social Networks </vt:lpstr>
      <vt:lpstr>September Stats</vt:lpstr>
      <vt:lpstr>PowerPoint 프레젠테이션</vt:lpstr>
      <vt:lpstr>Simple Table Design Sample</vt:lpstr>
      <vt:lpstr>Table Design Sample</vt:lpstr>
      <vt:lpstr>Circle Charts </vt:lpstr>
      <vt:lpstr>Clustered Column Chart </vt:lpstr>
      <vt:lpstr>Clustered Column Chart </vt:lpstr>
      <vt:lpstr>Workflow - SmartArt</vt:lpstr>
      <vt:lpstr>Random to Result Process</vt:lpstr>
      <vt:lpstr>Bars Infographic</vt:lpstr>
      <vt:lpstr>Pie Infographic</vt:lpstr>
      <vt:lpstr>Diverging Radial – Smart Art</vt:lpstr>
      <vt:lpstr>Radial Cycle– Smart Art</vt:lpstr>
      <vt:lpstr>Cycle Matrix– Smart Art</vt:lpstr>
      <vt:lpstr>Chevron List Sample</vt:lpstr>
      <vt:lpstr>Process Infographic</vt:lpstr>
      <vt:lpstr>Design Process Infographic</vt:lpstr>
      <vt:lpstr>Brainstorming Infographic</vt:lpstr>
      <vt:lpstr>Marketing Strategies Infographic</vt:lpstr>
      <vt:lpstr>Creative Process Infographic</vt:lpstr>
      <vt:lpstr>Steps Infographic</vt:lpstr>
      <vt:lpstr>Increasing Arrows Smart-Object</vt:lpstr>
      <vt:lpstr>Project Features Sample</vt:lpstr>
      <vt:lpstr>Continuous Block Process Smart-Object</vt:lpstr>
      <vt:lpstr>Project Features Sample</vt:lpstr>
      <vt:lpstr>Project Features Sample</vt:lpstr>
      <vt:lpstr>Steps Infographic Slide</vt:lpstr>
      <vt:lpstr>Extended Organization Map</vt:lpstr>
      <vt:lpstr>Hierarchy Organization Map</vt:lpstr>
      <vt:lpstr>Iconic Network Infographic</vt:lpstr>
      <vt:lpstr>Keys to be a Better Designer</vt:lpstr>
      <vt:lpstr>PowerPoint 프레젠테이션</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EAMEJIA</dc:creator>
  <cp:lastModifiedBy>백채영</cp:lastModifiedBy>
  <cp:revision>325</cp:revision>
  <dcterms:created xsi:type="dcterms:W3CDTF">2006-08-16T00:00:00Z</dcterms:created>
  <dcterms:modified xsi:type="dcterms:W3CDTF">2015-11-06T07:14:11Z</dcterms:modified>
</cp:coreProperties>
</file>

<file path=docProps/thumbnail.jpeg>
</file>